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notesSlides/notesSlide21.xml" ContentType="application/vnd.openxmlformats-officedocument.presentationml.notesSlide+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ink/ink9.xml" ContentType="application/inkml+xml"/>
  <Override PartName="/ppt/ink/ink10.xml" ContentType="application/inkml+xml"/>
  <Override PartName="/ppt/ink/ink11.xml" ContentType="application/inkml+xml"/>
  <Override PartName="/ppt/ink/ink12.xml" ContentType="application/inkml+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saveSubsetFonts="1" autoCompressPictures="0">
  <p:sldMasterIdLst>
    <p:sldMasterId id="2147483688" r:id="rId4"/>
    <p:sldMasterId id="2147483717" r:id="rId5"/>
    <p:sldMasterId id="2147483730" r:id="rId6"/>
    <p:sldMasterId id="2147483738" r:id="rId7"/>
    <p:sldMasterId id="2147483753" r:id="rId8"/>
    <p:sldMasterId id="2147483764" r:id="rId9"/>
  </p:sldMasterIdLst>
  <p:notesMasterIdLst>
    <p:notesMasterId r:id="rId50"/>
  </p:notesMasterIdLst>
  <p:sldIdLst>
    <p:sldId id="3615" r:id="rId10"/>
    <p:sldId id="6025" r:id="rId11"/>
    <p:sldId id="6026" r:id="rId12"/>
    <p:sldId id="6037" r:id="rId13"/>
    <p:sldId id="6058" r:id="rId14"/>
    <p:sldId id="6055" r:id="rId15"/>
    <p:sldId id="6028" r:id="rId16"/>
    <p:sldId id="6041" r:id="rId17"/>
    <p:sldId id="6059" r:id="rId18"/>
    <p:sldId id="6060" r:id="rId19"/>
    <p:sldId id="6061" r:id="rId20"/>
    <p:sldId id="6034" r:id="rId21"/>
    <p:sldId id="6042" r:id="rId22"/>
    <p:sldId id="6043" r:id="rId23"/>
    <p:sldId id="6044" r:id="rId24"/>
    <p:sldId id="6045" r:id="rId25"/>
    <p:sldId id="6062" r:id="rId26"/>
    <p:sldId id="6066" r:id="rId27"/>
    <p:sldId id="6015" r:id="rId28"/>
    <p:sldId id="6016" r:id="rId29"/>
    <p:sldId id="6021" r:id="rId30"/>
    <p:sldId id="6056" r:id="rId31"/>
    <p:sldId id="6023" r:id="rId32"/>
    <p:sldId id="6018" r:id="rId33"/>
    <p:sldId id="6019" r:id="rId34"/>
    <p:sldId id="6020" r:id="rId35"/>
    <p:sldId id="6022" r:id="rId36"/>
    <p:sldId id="6024" r:id="rId37"/>
    <p:sldId id="6017" r:id="rId38"/>
    <p:sldId id="6050" r:id="rId39"/>
    <p:sldId id="6053" r:id="rId40"/>
    <p:sldId id="6063" r:id="rId41"/>
    <p:sldId id="6064" r:id="rId42"/>
    <p:sldId id="6065" r:id="rId43"/>
    <p:sldId id="6051" r:id="rId44"/>
    <p:sldId id="6054" r:id="rId45"/>
    <p:sldId id="6052" r:id="rId46"/>
    <p:sldId id="6038" r:id="rId47"/>
    <p:sldId id="6067" r:id="rId48"/>
    <p:sldId id="266" r:id="rId49"/>
  </p:sldIdLst>
  <p:sldSz cx="12192000" cy="6858000"/>
  <p:notesSz cx="6858000" cy="9144000"/>
  <p:embeddedFontLst>
    <p:embeddedFont>
      <p:font typeface="Cambria Math" panose="02040503050406030204" pitchFamily="18" charset="0"/>
      <p:regular r:id="rId51"/>
    </p:embeddedFont>
    <p:embeddedFont>
      <p:font typeface="CMU Classical Serif" panose="02000603000000000000" pitchFamily="2" charset="0"/>
      <p:italic r:id="rId52"/>
    </p:embeddedFont>
    <p:embeddedFont>
      <p:font typeface="CMU Sans Serif" panose="02000603000000000000" pitchFamily="2" charset="0"/>
      <p:regular r:id="rId53"/>
      <p:bold r:id="rId54"/>
      <p:italic r:id="rId55"/>
      <p:boldItalic r:id="rId56"/>
    </p:embeddedFont>
    <p:embeddedFont>
      <p:font typeface="CMU Serif" panose="02000603000000000000" pitchFamily="2" charset="0"/>
      <p:regular r:id="rId57"/>
      <p:bold r:id="rId58"/>
      <p:italic r:id="rId59"/>
      <p:boldItalic r:id="rId60"/>
    </p:embeddedFont>
    <p:embeddedFont>
      <p:font typeface="Consolas" panose="020B0609020204030204" pitchFamily="49" charset="0"/>
      <p:regular r:id="rId61"/>
      <p:bold r:id="rId62"/>
      <p:italic r:id="rId63"/>
      <p:boldItalic r:id="rId64"/>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C6A0B243-6665-4424-9DD1-88FCFD23EA5D}">
          <p14:sldIdLst>
            <p14:sldId id="3615"/>
            <p14:sldId id="6025"/>
            <p14:sldId id="6026"/>
            <p14:sldId id="6037"/>
            <p14:sldId id="6058"/>
            <p14:sldId id="6055"/>
            <p14:sldId id="6028"/>
            <p14:sldId id="6041"/>
            <p14:sldId id="6059"/>
            <p14:sldId id="6060"/>
            <p14:sldId id="6061"/>
            <p14:sldId id="6034"/>
            <p14:sldId id="6042"/>
            <p14:sldId id="6043"/>
            <p14:sldId id="6044"/>
            <p14:sldId id="6045"/>
            <p14:sldId id="6062"/>
            <p14:sldId id="6066"/>
            <p14:sldId id="6015"/>
            <p14:sldId id="6016"/>
            <p14:sldId id="6021"/>
            <p14:sldId id="6056"/>
            <p14:sldId id="6023"/>
            <p14:sldId id="6018"/>
            <p14:sldId id="6019"/>
            <p14:sldId id="6020"/>
            <p14:sldId id="6022"/>
            <p14:sldId id="6024"/>
            <p14:sldId id="6017"/>
            <p14:sldId id="6050"/>
            <p14:sldId id="6053"/>
            <p14:sldId id="6063"/>
            <p14:sldId id="6064"/>
            <p14:sldId id="6065"/>
            <p14:sldId id="6051"/>
            <p14:sldId id="6054"/>
            <p14:sldId id="6052"/>
            <p14:sldId id="6038"/>
            <p14:sldId id="6067"/>
          </p14:sldIdLst>
        </p14:section>
        <p14:section name="previous" id="{83920BF7-FB42-460A-ABC5-ECD055D4177B}">
          <p14:sldIdLst>
            <p14:sldId id="266"/>
          </p14:sldIdLst>
        </p14:section>
      </p14:sectionLst>
    </p:ext>
    <p:ext uri="{EFAFB233-063F-42B5-8137-9DF3F51BA10A}">
      <p15:sldGuideLst xmlns:p15="http://schemas.microsoft.com/office/powerpoint/2012/main">
        <p15:guide id="1" orient="horz" pos="2115" userDrawn="1">
          <p15:clr>
            <a:srgbClr val="A4A3A4"/>
          </p15:clr>
        </p15:guide>
        <p15:guide id="2" pos="3840" userDrawn="1">
          <p15:clr>
            <a:srgbClr val="A4A3A4"/>
          </p15:clr>
        </p15:guide>
        <p15:guide id="3" pos="3976" userDrawn="1">
          <p15:clr>
            <a:srgbClr val="A4A3A4"/>
          </p15:clr>
        </p15:guide>
        <p15:guide id="4" pos="3704" userDrawn="1">
          <p15:clr>
            <a:srgbClr val="A4A3A4"/>
          </p15:clr>
        </p15:guide>
        <p15:guide id="5" orient="horz" pos="3974" userDrawn="1">
          <p15:clr>
            <a:srgbClr val="A4A3A4"/>
          </p15:clr>
        </p15:guide>
        <p15:guide id="6" orient="horz" pos="1049"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400FF"/>
    <a:srgbClr val="2C499F"/>
    <a:srgbClr val="00BF8C"/>
    <a:srgbClr val="C00000"/>
    <a:srgbClr val="A91FFF"/>
    <a:srgbClr val="E2E3E4"/>
    <a:srgbClr val="FFFFFF"/>
    <a:srgbClr val="1362B0"/>
    <a:srgbClr val="568F8F"/>
    <a:srgbClr val="07840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7898" autoAdjust="0"/>
    <p:restoredTop sz="76054" autoAdjust="0"/>
  </p:normalViewPr>
  <p:slideViewPr>
    <p:cSldViewPr snapToGrid="0" snapToObjects="1" showGuides="1">
      <p:cViewPr varScale="1">
        <p:scale>
          <a:sx n="73" d="100"/>
          <a:sy n="73" d="100"/>
        </p:scale>
        <p:origin x="466" y="43"/>
      </p:cViewPr>
      <p:guideLst>
        <p:guide orient="horz" pos="2115"/>
        <p:guide pos="3840"/>
        <p:guide pos="3976"/>
        <p:guide pos="3704"/>
        <p:guide orient="horz" pos="3974"/>
        <p:guide orient="horz" pos="1049"/>
      </p:guideLst>
    </p:cSldViewPr>
  </p:slideViewPr>
  <p:outlineViewPr>
    <p:cViewPr>
      <p:scale>
        <a:sx n="33" d="100"/>
        <a:sy n="33" d="100"/>
      </p:scale>
      <p:origin x="0" y="0"/>
    </p:cViewPr>
  </p:outlineViewPr>
  <p:notesTextViewPr>
    <p:cViewPr>
      <p:scale>
        <a:sx n="125" d="100"/>
        <a:sy n="125" d="100"/>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slide" Target="slides/slide33.xml"/><Relationship Id="rId47" Type="http://schemas.openxmlformats.org/officeDocument/2006/relationships/slide" Target="slides/slide38.xml"/><Relationship Id="rId50" Type="http://schemas.openxmlformats.org/officeDocument/2006/relationships/notesMaster" Target="notesMasters/notesMaster1.xml"/><Relationship Id="rId55" Type="http://schemas.openxmlformats.org/officeDocument/2006/relationships/font" Target="fonts/font5.fntdata"/><Relationship Id="rId63" Type="http://schemas.openxmlformats.org/officeDocument/2006/relationships/font" Target="fonts/font13.fntdata"/><Relationship Id="rId68"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slide" Target="slides/slide31.xml"/><Relationship Id="rId45" Type="http://schemas.openxmlformats.org/officeDocument/2006/relationships/slide" Target="slides/slide36.xml"/><Relationship Id="rId53" Type="http://schemas.openxmlformats.org/officeDocument/2006/relationships/font" Target="fonts/font3.fntdata"/><Relationship Id="rId58" Type="http://schemas.openxmlformats.org/officeDocument/2006/relationships/font" Target="fonts/font8.fntdata"/><Relationship Id="rId66" Type="http://schemas.openxmlformats.org/officeDocument/2006/relationships/viewProps" Target="viewProps.xml"/><Relationship Id="rId5" Type="http://schemas.openxmlformats.org/officeDocument/2006/relationships/slideMaster" Target="slideMasters/slideMaster2.xml"/><Relationship Id="rId61" Type="http://schemas.openxmlformats.org/officeDocument/2006/relationships/font" Target="fonts/font11.fntdata"/><Relationship Id="rId19" Type="http://schemas.openxmlformats.org/officeDocument/2006/relationships/slide" Target="slides/slide10.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font" Target="fonts/font6.fntdata"/><Relationship Id="rId64" Type="http://schemas.openxmlformats.org/officeDocument/2006/relationships/font" Target="fonts/font14.fntdata"/><Relationship Id="rId8" Type="http://schemas.openxmlformats.org/officeDocument/2006/relationships/slideMaster" Target="slideMasters/slideMaster5.xml"/><Relationship Id="rId51" Type="http://schemas.openxmlformats.org/officeDocument/2006/relationships/font" Target="fonts/font1.fntdata"/><Relationship Id="rId3" Type="http://schemas.openxmlformats.org/officeDocument/2006/relationships/customXml" Target="../customXml/item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font" Target="fonts/font9.fntdata"/><Relationship Id="rId67" Type="http://schemas.openxmlformats.org/officeDocument/2006/relationships/theme" Target="theme/theme1.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font" Target="fonts/font4.fntdata"/><Relationship Id="rId62" Type="http://schemas.openxmlformats.org/officeDocument/2006/relationships/font" Target="fonts/font12.fntdata"/><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font" Target="fonts/font7.fntdata"/><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9T10:20:18.966"/>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0 2,'596'17,"-265"-13,-39-2,-48 20,-43 0,-105-9,102-1,89-10,331-6,-171-42,-290 25,-99 13,-8 0,71 0,290 22,-101-1,-33-3,448 1,-440-13,682 2,-793-12,-3 0,2089 12,-1027 1,-1215-1</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8T07:45:09.375"/>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1 203,'164'-2,"181"4,-249 8,37 1,67 9,-35-10,27 0,59 3,-149-5,-11 1,62 1,-76-10,0 1,-1-3,0-3,107-21,-127 15,1 3,59-1,-85 7,119-18,374-38,-353 41,318 10,-263 10,114-16,-165 4,66-13,-42 3,-64-1,-10 0,14 2,-80 9,93-3,-134 12</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8T07:46:05.873"/>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1 167,'336'29,"-79"-2,451-20,-401-10,-14-15,-122 4,-74 7,115 6,19 0,-59-19,-117 11,-31 5,1 0,30 1,90-7,3 0,611 11,-517-20,-196 14,138-22,44-3,-71 11,-78 8,109 0,-97 9,-57 0,1 1,-1 2,1 1,61 13,-64-3,-1 2,0 1,0 1,-2 2,30 22,-49-32,-6-6,0 0,0 1,-1 0,1 0,-1 0,0 0,0 0,0 1,0-1,-1 1,1 0,-1 0,0 0,2 6,-4-8,0 0,0 1,0-1,0 0,0 0,-1 1,1-1,-1 0,0 0,1 1,-1-1,0 0,0 0,-1 0,1 0,0 0,-1-1,1 1,-1 0,1-1,-1 1,0-1,0 1,0-1,1 0,-1 0,-1 0,1 0,-4 2,-10 4,0-1,0 0,-1 0,0-2,0 0,-1-1,-22 0,-131-3,99-2,-55 1,-29 0,-168-22,-424-56,449 62,-224-5,335 12,50 1,104 8</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8T07:46:08.995"/>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1 0,'1311'0,"-1293"0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9T10:20:23.502"/>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0 230,'63'-18,"248"-8,89 25,39-1,-320-9,35-1,2486 13,-2463-13,-11 0,7 11,311-11,-240 3,135-12,-169-4,220 2,-262 10,-71 3,-7 2,142-7,2853 16,-2878 13,-101-4,44 13,-13-2,99 12,57 5,-36-20,162 9,-232-17,155 3,-238-13,930 17,-586 24,-141-29,-5 0,119-1,-278-13,-43-3,149-26,-207 25,17 2,-45 4,-1 0,0-1,0-1,19-5,-17 2</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9T10:20:26.863"/>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0 70,'1997'0,"-1636"-14,-184 5,115-13,123-2,2109 25,-2317 11,-12 0,908-11,-532-3,-433 14,-8-1,347-11,-458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9T10:21:36.998"/>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1 2,'104'-2,"114"4,-173 7,-26-4</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9T10:21:38.521"/>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0 0,'4'0,"5"0,5 0,4 0,3 0,2 0,0 0,1 0,0 0,0 0,-5 4,-1 1,1 0,4-1,2-1,-3-1</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9T10:21:39.827"/>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0 0,'4'0,"5"0,6 0,3 0,2 0,3 0,0 0,1 0,0 0,0 0,-1 0,1 0,-1 0,0 0,0 0,0 0,-4 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9T10:21:49.990"/>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0 1,'390'0,"-370"0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9T10:21:51.395"/>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11 0,'-4'0,"-2"4,5 2,6-1,7-1,4-1,4-2,2 0,1 0,1-1,0 0,0-1,0 1,-1 0,1 0,-1 0,-4 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4-03-18T07:45:04.181"/>
    </inkml:context>
    <inkml:brush xml:id="br0">
      <inkml:brushProperty name="width" value="0.1" units="cm"/>
      <inkml:brushProperty name="height" value="0.2" units="cm"/>
      <inkml:brushProperty name="color" value="#FFFC00"/>
      <inkml:brushProperty name="tip" value="rectangle"/>
      <inkml:brushProperty name="rasterOp" value="maskPen"/>
      <inkml:brushProperty name="ignorePressure" value="1"/>
    </inkml:brush>
  </inkml:definitions>
  <inkml:trace contextRef="#ctx0" brushRef="#br0">0 102,'129'-16,"596"9,-408 10,-250-6,81-14,47-4,-58 25,0 5,174 35,-260-36,58 4,2-4,193-12,-250-2,-1-2,66-19,-76 15,1 3,1 1,84-4,-13 15,220-5,-258-8,-51 6,47-2,492 7,-530-3,43-7,-43 4,46-1,240 7,-304-1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64BF957-486D-3E42-AAE2-90C55F9FFA63}" type="datetimeFigureOut">
              <a:rPr lang="en-US" smtClean="0"/>
              <a:t>3/22/2024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34ABEB3-81CF-654E-808E-1E7DCF50F821}" type="slidenum">
              <a:rPr lang="en-US" smtClean="0"/>
              <a:t>‹#›</a:t>
            </a:fld>
            <a:endParaRPr lang="en-US"/>
          </a:p>
        </p:txBody>
      </p:sp>
    </p:spTree>
    <p:extLst>
      <p:ext uri="{BB962C8B-B14F-4D97-AF65-F5344CB8AC3E}">
        <p14:creationId xmlns:p14="http://schemas.microsoft.com/office/powerpoint/2010/main" val="18575716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Thank you for the opportunity to present our work here at FSE 2024. </a:t>
            </a:r>
          </a:p>
          <a:p>
            <a:r>
              <a:rPr lang="en-US" dirty="0"/>
              <a:t>This work has been carried out at the TII in Abu Dhabi by Emanuele Bellini, David Gerault, Matteo Rossi, and myself. </a:t>
            </a:r>
          </a:p>
          <a:p>
            <a:endParaRPr lang="en-AE" dirty="0"/>
          </a:p>
          <a:p>
            <a:r>
              <a:rPr lang="en-US" dirty="0"/>
              <a:t>In a nutshell, our research project was motivated by the question if Differential Neural Distinguishers can be used as a cryptanalysis tool, like SAT or MILP solvers.</a:t>
            </a:r>
          </a:p>
          <a:p>
            <a:r>
              <a:rPr lang="en-US" dirty="0"/>
              <a:t>The goal of our research project was to create Differential Neural Distinguishers in an automated way for various ciphers, and we called the result AutoND. </a:t>
            </a:r>
          </a:p>
          <a:p>
            <a:endParaRPr lang="en-AE" dirty="0"/>
          </a:p>
        </p:txBody>
      </p:sp>
      <p:sp>
        <p:nvSpPr>
          <p:cNvPr id="4" name="Slide Number Placeholder 3"/>
          <p:cNvSpPr>
            <a:spLocks noGrp="1"/>
          </p:cNvSpPr>
          <p:nvPr>
            <p:ph type="sldNum" sz="quarter" idx="5"/>
          </p:nvPr>
        </p:nvSpPr>
        <p:spPr/>
        <p:txBody>
          <a:bodyPr/>
          <a:lstStyle/>
          <a:p>
            <a:pPr marL="0" marR="0" lvl="0" indent="0" algn="r" defTabSz="415869" rtl="0" eaLnBrk="1" fontAlgn="auto" latinLnBrk="0" hangingPunct="1">
              <a:lnSpc>
                <a:spcPct val="100000"/>
              </a:lnSpc>
              <a:spcBef>
                <a:spcPts val="0"/>
              </a:spcBef>
              <a:spcAft>
                <a:spcPts val="0"/>
              </a:spcAft>
              <a:buClrTx/>
              <a:buSzTx/>
              <a:buFontTx/>
              <a:buNone/>
              <a:tabLst/>
              <a:defRPr/>
            </a:pPr>
            <a:fld id="{E67AA25B-A303-0241-9E08-01213653BA01}" type="slidenum">
              <a:rPr kumimoji="0" lang="en-A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15869" rtl="0" eaLnBrk="1" fontAlgn="auto" latinLnBrk="0" hangingPunct="1">
                <a:lnSpc>
                  <a:spcPct val="100000"/>
                </a:lnSpc>
                <a:spcBef>
                  <a:spcPts val="0"/>
                </a:spcBef>
                <a:spcAft>
                  <a:spcPts val="0"/>
                </a:spcAft>
                <a:buClrTx/>
                <a:buSzTx/>
                <a:buFontTx/>
                <a:buNone/>
                <a:tabLst/>
                <a:defRPr/>
              </a:pPr>
              <a:t>1</a:t>
            </a:fld>
            <a:endParaRPr kumimoji="0" lang="en-AE"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85655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C427B4-C222-450C-4E10-032DB91E4D8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04A7DC8-6E0C-120C-42AC-A5CBE48FB72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35DB8EC-3EE7-4C72-4159-4F8731CB6EC9}"/>
              </a:ext>
            </a:extLst>
          </p:cNvPr>
          <p:cNvSpPr>
            <a:spLocks noGrp="1"/>
          </p:cNvSpPr>
          <p:nvPr>
            <p:ph type="body" idx="1"/>
          </p:nvPr>
        </p:nvSpPr>
        <p:spPr/>
        <p:txBody>
          <a:bodyPr/>
          <a:lstStyle/>
          <a:p>
            <a:pPr algn="l"/>
            <a:r>
              <a:rPr lang="en-US" b="0" i="0" dirty="0">
                <a:solidFill>
                  <a:srgbClr val="0D0D0D"/>
                </a:solidFill>
                <a:effectLst/>
                <a:latin typeface="Arial" panose="020B0604020202020204" pitchFamily="34" charset="0"/>
              </a:rPr>
              <a:t>In our approach, we aim to replace heuristic choices with generic solutions applicable across a broad spectrum of ciphers. We achieve this by employing dilated convolutions to replace manual input reshaping. Dilated convolutions, characterized by a dilation rate different from 1, allow for the consideration of dependencies between non-neighboring bits. This results in a more versatile network architecture, which automatically adapts to various cipher input sizes without the need for specific reshaping, or changes in the filter number.</a:t>
            </a:r>
          </a:p>
          <a:p>
            <a:pPr algn="l"/>
            <a:endParaRPr lang="en-US" b="0" i="0" dirty="0">
              <a:solidFill>
                <a:srgbClr val="0D0D0D"/>
              </a:solidFill>
              <a:effectLst/>
              <a:latin typeface="Arial" panose="020B0604020202020204" pitchFamily="34" charset="0"/>
            </a:endParaRPr>
          </a:p>
          <a:p>
            <a:pPr algn="l"/>
            <a:r>
              <a:rPr lang="en-US" b="0" i="0" dirty="0">
                <a:solidFill>
                  <a:srgbClr val="0D0D0D"/>
                </a:solidFill>
                <a:effectLst/>
                <a:latin typeface="Arial" panose="020B0604020202020204" pitchFamily="34" charset="0"/>
              </a:rPr>
              <a:t>Instead of employing a manually adjusted cyclic learning rate, we utilize Adam optimizer with </a:t>
            </a:r>
            <a:r>
              <a:rPr lang="en-US" b="0" i="0" dirty="0" err="1">
                <a:solidFill>
                  <a:srgbClr val="0D0D0D"/>
                </a:solidFill>
                <a:effectLst/>
                <a:latin typeface="Arial" panose="020B0604020202020204" pitchFamily="34" charset="0"/>
              </a:rPr>
              <a:t>AMSGrad</a:t>
            </a:r>
            <a:r>
              <a:rPr lang="en-US" b="0" i="0" dirty="0">
                <a:solidFill>
                  <a:srgbClr val="0D0D0D"/>
                </a:solidFill>
                <a:effectLst/>
                <a:latin typeface="Arial" panose="020B0604020202020204" pitchFamily="34" charset="0"/>
              </a:rPr>
              <a:t>, introduced for improved convergence. </a:t>
            </a:r>
            <a:r>
              <a:rPr lang="en-US" b="0" i="0" dirty="0" err="1">
                <a:solidFill>
                  <a:srgbClr val="0D0D0D"/>
                </a:solidFill>
                <a:effectLst/>
                <a:latin typeface="Arial" panose="020B0604020202020204" pitchFamily="34" charset="0"/>
              </a:rPr>
              <a:t>AMSGrad</a:t>
            </a:r>
            <a:r>
              <a:rPr lang="en-US" b="0" i="0" dirty="0">
                <a:solidFill>
                  <a:srgbClr val="0D0D0D"/>
                </a:solidFill>
                <a:effectLst/>
                <a:latin typeface="Arial" panose="020B0604020202020204" pitchFamily="34" charset="0"/>
              </a:rPr>
              <a:t> addresses convergence issues sometimes encountered with Adam optimizer, often rendering manually chosen and optimized cyclic learning rates unnecessary.</a:t>
            </a:r>
          </a:p>
          <a:p>
            <a:pPr algn="l"/>
            <a:endParaRPr lang="en-US" b="0" i="0" dirty="0">
              <a:solidFill>
                <a:srgbClr val="0D0D0D"/>
              </a:solidFill>
              <a:effectLst/>
              <a:latin typeface="Arial" panose="020B0604020202020204" pitchFamily="34" charset="0"/>
            </a:endParaRPr>
          </a:p>
          <a:p>
            <a:pPr algn="l"/>
            <a:r>
              <a:rPr lang="en-US" b="0" i="0" dirty="0">
                <a:solidFill>
                  <a:srgbClr val="0D0D0D"/>
                </a:solidFill>
                <a:effectLst/>
                <a:latin typeface="Arial" panose="020B0604020202020204" pitchFamily="34" charset="0"/>
              </a:rPr>
              <a:t>Our training strategy comprises a simple pipeline complemented by a polishing step. In the primary training phase, we iteratively train a neural distinguisher from round five to the final round, halting when the accuracy is no longer significantly different from a random guess. Subsequently, we apply a polishing step inspired by </a:t>
            </a:r>
            <a:r>
              <a:rPr lang="en-US" b="0" i="0" dirty="0" err="1">
                <a:solidFill>
                  <a:srgbClr val="0D0D0D"/>
                </a:solidFill>
                <a:effectLst/>
                <a:latin typeface="Arial" panose="020B0604020202020204" pitchFamily="34" charset="0"/>
              </a:rPr>
              <a:t>Gohr’s</a:t>
            </a:r>
            <a:r>
              <a:rPr lang="en-US" b="0" i="0" dirty="0">
                <a:solidFill>
                  <a:srgbClr val="0D0D0D"/>
                </a:solidFill>
                <a:effectLst/>
                <a:latin typeface="Arial" panose="020B0604020202020204" pitchFamily="34" charset="0"/>
              </a:rPr>
              <a:t> work, involving the generation of a substantial set of new samples. We then decrease the learning rate twice, from 10^-3 to 10^-5 and finally 10^-6, to refine the model further.</a:t>
            </a:r>
          </a:p>
          <a:p>
            <a:endParaRPr lang="en-AE" dirty="0"/>
          </a:p>
        </p:txBody>
      </p:sp>
      <p:sp>
        <p:nvSpPr>
          <p:cNvPr id="4" name="Slide Number Placeholder 3">
            <a:extLst>
              <a:ext uri="{FF2B5EF4-FFF2-40B4-BE49-F238E27FC236}">
                <a16:creationId xmlns:a16="http://schemas.microsoft.com/office/drawing/2014/main" id="{B837F89E-B8CA-9C29-A994-30F5F955A2AC}"/>
              </a:ext>
            </a:extLst>
          </p:cNvPr>
          <p:cNvSpPr>
            <a:spLocks noGrp="1"/>
          </p:cNvSpPr>
          <p:nvPr>
            <p:ph type="sldNum" sz="quarter" idx="5"/>
          </p:nvPr>
        </p:nvSpPr>
        <p:spPr/>
        <p:txBody>
          <a:bodyPr/>
          <a:lstStyle/>
          <a:p>
            <a:fld id="{F34ABEB3-81CF-654E-808E-1E7DCF50F821}" type="slidenum">
              <a:rPr lang="en-US" smtClean="0"/>
              <a:t>10</a:t>
            </a:fld>
            <a:endParaRPr lang="en-US"/>
          </a:p>
        </p:txBody>
      </p:sp>
    </p:spTree>
    <p:extLst>
      <p:ext uri="{BB962C8B-B14F-4D97-AF65-F5344CB8AC3E}">
        <p14:creationId xmlns:p14="http://schemas.microsoft.com/office/powerpoint/2010/main" val="25777089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0D0D0D"/>
                </a:solidFill>
                <a:effectLst/>
                <a:latin typeface="Arial" panose="020B0604020202020204" pitchFamily="34" charset="0"/>
              </a:rPr>
              <a:t>We've implemented our solutions in a software repository named AutoND, denoting Automated Neural Distinguishers. </a:t>
            </a:r>
          </a:p>
          <a:p>
            <a:endParaRPr lang="en-US" b="0" i="0" dirty="0">
              <a:solidFill>
                <a:srgbClr val="0D0D0D"/>
              </a:solidFill>
              <a:effectLst/>
              <a:latin typeface="Arial" panose="020B0604020202020204" pitchFamily="34" charset="0"/>
            </a:endParaRPr>
          </a:p>
          <a:p>
            <a:r>
              <a:rPr lang="en-US" b="0" i="0" dirty="0">
                <a:solidFill>
                  <a:srgbClr val="0D0D0D"/>
                </a:solidFill>
                <a:effectLst/>
                <a:latin typeface="Arial" panose="020B0604020202020204" pitchFamily="34" charset="0"/>
              </a:rPr>
              <a:t>Users can access our codebase either from our AutoND repository or via TI’s CLAASP library. Here's a code snippet exemplifying the execution of the AutoND pipeline on Speck. </a:t>
            </a:r>
          </a:p>
          <a:p>
            <a:r>
              <a:rPr lang="en-US" b="0" i="0" dirty="0">
                <a:solidFill>
                  <a:srgbClr val="0D0D0D"/>
                </a:solidFill>
                <a:effectLst/>
                <a:latin typeface="Arial" panose="020B0604020202020204" pitchFamily="34" charset="0"/>
              </a:rPr>
              <a:t>We've executed this pipeline across 13 different ciphers and I'll now summarize the results obtained. </a:t>
            </a:r>
          </a:p>
          <a:p>
            <a:r>
              <a:rPr lang="en-US" b="0" i="0" dirty="0">
                <a:solidFill>
                  <a:srgbClr val="0D0D0D"/>
                </a:solidFill>
                <a:effectLst/>
                <a:latin typeface="Arial" panose="020B0604020202020204" pitchFamily="34" charset="0"/>
              </a:rPr>
              <a:t>It's essential to note that we refrain from manual modifications during pipeline execution, ensuring that all results presented are generic and out-of-the-box.</a:t>
            </a:r>
            <a:endParaRPr lang="en-AE" dirty="0"/>
          </a:p>
        </p:txBody>
      </p:sp>
      <p:sp>
        <p:nvSpPr>
          <p:cNvPr id="4" name="Slide Number Placeholder 3"/>
          <p:cNvSpPr>
            <a:spLocks noGrp="1"/>
          </p:cNvSpPr>
          <p:nvPr>
            <p:ph type="sldNum" sz="quarter" idx="5"/>
          </p:nvPr>
        </p:nvSpPr>
        <p:spPr/>
        <p:txBody>
          <a:bodyPr/>
          <a:lstStyle/>
          <a:p>
            <a:fld id="{F34ABEB3-81CF-654E-808E-1E7DCF50F821}" type="slidenum">
              <a:rPr lang="en-US" smtClean="0"/>
              <a:t>11</a:t>
            </a:fld>
            <a:endParaRPr lang="en-US"/>
          </a:p>
        </p:txBody>
      </p:sp>
    </p:spTree>
    <p:extLst>
      <p:ext uri="{BB962C8B-B14F-4D97-AF65-F5344CB8AC3E}">
        <p14:creationId xmlns:p14="http://schemas.microsoft.com/office/powerpoint/2010/main" val="11521579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0D0D0D"/>
                </a:solidFill>
                <a:effectLst/>
                <a:latin typeface="Arial" panose="020B0604020202020204" pitchFamily="34" charset="0"/>
              </a:rPr>
              <a:t>5 MIN RESULTS </a:t>
            </a:r>
          </a:p>
          <a:p>
            <a:endParaRPr lang="en-US" b="0" i="0" dirty="0">
              <a:solidFill>
                <a:srgbClr val="0D0D0D"/>
              </a:solidFill>
              <a:effectLst/>
              <a:latin typeface="Arial" panose="020B0604020202020204" pitchFamily="34" charset="0"/>
            </a:endParaRPr>
          </a:p>
          <a:p>
            <a:r>
              <a:rPr lang="en-US" b="0" i="0" dirty="0">
                <a:solidFill>
                  <a:srgbClr val="0D0D0D"/>
                </a:solidFill>
                <a:effectLst/>
                <a:latin typeface="Arial" panose="020B0604020202020204" pitchFamily="34" charset="0"/>
              </a:rPr>
              <a:t>Our evolutionary optimizer successfully identified the optimal input difference for SPECK32, which was also used in </a:t>
            </a:r>
            <a:r>
              <a:rPr lang="en-US" b="0" i="0" dirty="0" err="1">
                <a:solidFill>
                  <a:srgbClr val="0D0D0D"/>
                </a:solidFill>
                <a:effectLst/>
                <a:latin typeface="Arial" panose="020B0604020202020204" pitchFamily="34" charset="0"/>
              </a:rPr>
              <a:t>Gohr's</a:t>
            </a:r>
            <a:r>
              <a:rPr lang="en-US" b="0" i="0" dirty="0">
                <a:solidFill>
                  <a:srgbClr val="0D0D0D"/>
                </a:solidFill>
                <a:effectLst/>
                <a:latin typeface="Arial" panose="020B0604020202020204" pitchFamily="34" charset="0"/>
              </a:rPr>
              <a:t> paper. </a:t>
            </a:r>
          </a:p>
          <a:p>
            <a:r>
              <a:rPr lang="en-US" b="0" i="0" dirty="0">
                <a:solidFill>
                  <a:srgbClr val="0D0D0D"/>
                </a:solidFill>
                <a:effectLst/>
                <a:latin typeface="Arial" panose="020B0604020202020204" pitchFamily="34" charset="0"/>
              </a:rPr>
              <a:t>Employing our simple training pipeline with </a:t>
            </a:r>
            <a:r>
              <a:rPr lang="en-US" b="0" i="0" dirty="0" err="1">
                <a:solidFill>
                  <a:srgbClr val="0D0D0D"/>
                </a:solidFill>
                <a:effectLst/>
                <a:latin typeface="Arial" panose="020B0604020202020204" pitchFamily="34" charset="0"/>
              </a:rPr>
              <a:t>DBitNet</a:t>
            </a:r>
            <a:r>
              <a:rPr lang="en-US" b="0" i="0" dirty="0">
                <a:solidFill>
                  <a:srgbClr val="0D0D0D"/>
                </a:solidFill>
                <a:effectLst/>
                <a:latin typeface="Arial" panose="020B0604020202020204" pitchFamily="34" charset="0"/>
              </a:rPr>
              <a:t> enables us to achieve over 51% accuracy for 8 rounds, a feat previously thought achievable only through advanced staged approaches. </a:t>
            </a:r>
          </a:p>
          <a:p>
            <a:r>
              <a:rPr lang="en-US" b="0" i="0" dirty="0">
                <a:solidFill>
                  <a:srgbClr val="0D0D0D"/>
                </a:solidFill>
                <a:effectLst/>
                <a:latin typeface="Arial" panose="020B0604020202020204" pitchFamily="34" charset="0"/>
              </a:rPr>
              <a:t>With our simple polishing step, we can further refine accuracy to match </a:t>
            </a:r>
            <a:r>
              <a:rPr lang="en-US" b="0" i="0" dirty="0" err="1">
                <a:solidFill>
                  <a:srgbClr val="0D0D0D"/>
                </a:solidFill>
                <a:effectLst/>
                <a:latin typeface="Arial" panose="020B0604020202020204" pitchFamily="34" charset="0"/>
              </a:rPr>
              <a:t>Gohr's</a:t>
            </a:r>
            <a:r>
              <a:rPr lang="en-US" b="0" i="0" dirty="0">
                <a:solidFill>
                  <a:srgbClr val="0D0D0D"/>
                </a:solidFill>
                <a:effectLst/>
                <a:latin typeface="Arial" panose="020B0604020202020204" pitchFamily="34" charset="0"/>
              </a:rPr>
              <a:t> results.</a:t>
            </a:r>
          </a:p>
          <a:p>
            <a:r>
              <a:rPr lang="en-US" b="0" i="0" dirty="0">
                <a:solidFill>
                  <a:srgbClr val="0D0D0D"/>
                </a:solidFill>
                <a:effectLst/>
                <a:latin typeface="Arial" panose="020B0604020202020204" pitchFamily="34" charset="0"/>
              </a:rPr>
              <a:t>For SPECK64, we achieve 8 rounds comparable to Hou et al., despite using only 2 ciphertext pairs instead of 128. </a:t>
            </a:r>
          </a:p>
          <a:p>
            <a:r>
              <a:rPr lang="en-US" b="0" i="0" dirty="0">
                <a:solidFill>
                  <a:srgbClr val="0D0D0D"/>
                </a:solidFill>
                <a:effectLst/>
                <a:latin typeface="Arial" panose="020B0604020202020204" pitchFamily="34" charset="0"/>
              </a:rPr>
              <a:t>In the case of SPECK128, we successfully obtained the first 10-round distinguisher.</a:t>
            </a:r>
            <a:endParaRPr lang="en-AE" dirty="0"/>
          </a:p>
        </p:txBody>
      </p:sp>
      <p:sp>
        <p:nvSpPr>
          <p:cNvPr id="4" name="Slide Number Placeholder 3"/>
          <p:cNvSpPr>
            <a:spLocks noGrp="1"/>
          </p:cNvSpPr>
          <p:nvPr>
            <p:ph type="sldNum" sz="quarter" idx="5"/>
          </p:nvPr>
        </p:nvSpPr>
        <p:spPr/>
        <p:txBody>
          <a:bodyPr/>
          <a:lstStyle/>
          <a:p>
            <a:fld id="{F34ABEB3-81CF-654E-808E-1E7DCF50F821}" type="slidenum">
              <a:rPr lang="en-US" smtClean="0"/>
              <a:t>12</a:t>
            </a:fld>
            <a:endParaRPr lang="en-US"/>
          </a:p>
        </p:txBody>
      </p:sp>
    </p:spTree>
    <p:extLst>
      <p:ext uri="{BB962C8B-B14F-4D97-AF65-F5344CB8AC3E}">
        <p14:creationId xmlns:p14="http://schemas.microsoft.com/office/powerpoint/2010/main" val="107837066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C4ED36-7214-A398-69C4-4EA512AB06F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15867B-3E1B-1217-B9FA-6FE21DD158E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B6F00B9-584A-85EB-0223-2D8936416447}"/>
              </a:ext>
            </a:extLst>
          </p:cNvPr>
          <p:cNvSpPr>
            <a:spLocks noGrp="1"/>
          </p:cNvSpPr>
          <p:nvPr>
            <p:ph type="body" idx="1"/>
          </p:nvPr>
        </p:nvSpPr>
        <p:spPr/>
        <p:txBody>
          <a:bodyPr/>
          <a:lstStyle/>
          <a:p>
            <a:r>
              <a:rPr lang="en-US" b="0" i="0" dirty="0">
                <a:solidFill>
                  <a:srgbClr val="0D0D0D"/>
                </a:solidFill>
                <a:effectLst/>
                <a:latin typeface="Arial" panose="020B0604020202020204" pitchFamily="34" charset="0"/>
              </a:rPr>
              <a:t>In our experiments with Simon 32, we achieved comparable results to Bao et al. while employing a significantly simplified training pipeline. Notably, </a:t>
            </a:r>
            <a:r>
              <a:rPr lang="en-US" b="0" i="0" dirty="0" err="1">
                <a:solidFill>
                  <a:srgbClr val="0D0D0D"/>
                </a:solidFill>
                <a:effectLst/>
                <a:latin typeface="Arial" panose="020B0604020202020204" pitchFamily="34" charset="0"/>
              </a:rPr>
              <a:t>Gohr's</a:t>
            </a:r>
            <a:r>
              <a:rPr lang="en-US" b="0" i="0" dirty="0">
                <a:solidFill>
                  <a:srgbClr val="0D0D0D"/>
                </a:solidFill>
                <a:effectLst/>
                <a:latin typeface="Arial" panose="020B0604020202020204" pitchFamily="34" charset="0"/>
              </a:rPr>
              <a:t> </a:t>
            </a:r>
            <a:r>
              <a:rPr lang="en-US" b="1" i="0" dirty="0">
                <a:solidFill>
                  <a:srgbClr val="0D0D0D"/>
                </a:solidFill>
                <a:effectLst/>
                <a:latin typeface="Arial" panose="020B0604020202020204" pitchFamily="34" charset="0"/>
              </a:rPr>
              <a:t>automated</a:t>
            </a:r>
            <a:r>
              <a:rPr lang="en-US" b="0" i="0" dirty="0">
                <a:solidFill>
                  <a:srgbClr val="0D0D0D"/>
                </a:solidFill>
                <a:effectLst/>
                <a:latin typeface="Arial" panose="020B0604020202020204" pitchFamily="34" charset="0"/>
              </a:rPr>
              <a:t> neural distinguisher reaches 2 rounds less (9 rounds) than our AutoND. However, they slightly surpass our distinguisher when using extensive manual optimizations.</a:t>
            </a:r>
          </a:p>
          <a:p>
            <a:endParaRPr lang="en-US" b="0" i="0" dirty="0">
              <a:solidFill>
                <a:srgbClr val="0D0D0D"/>
              </a:solidFill>
              <a:effectLst/>
              <a:latin typeface="Arial" panose="020B0604020202020204" pitchFamily="34" charset="0"/>
            </a:endParaRPr>
          </a:p>
          <a:p>
            <a:pPr algn="l"/>
            <a:r>
              <a:rPr lang="en-US" b="0" i="0" dirty="0">
                <a:solidFill>
                  <a:srgbClr val="0D0D0D"/>
                </a:solidFill>
                <a:effectLst/>
                <a:latin typeface="Arial" panose="020B0604020202020204" pitchFamily="34" charset="0"/>
              </a:rPr>
              <a:t>In the context of Simon 64, we achieved one additional round compared to Hou et al., despite their use of 64 ciphertext pairs. However, it's worth noting that Lou et al. can reach one more round by leveraging 16 ciphertext pairs and exploiting inferred information from 2 rounds ahead.</a:t>
            </a:r>
          </a:p>
          <a:p>
            <a:pPr algn="l"/>
            <a:endParaRPr lang="en-US" b="0" i="0" dirty="0">
              <a:solidFill>
                <a:srgbClr val="0D0D0D"/>
              </a:solidFill>
              <a:effectLst/>
              <a:latin typeface="Arial" panose="020B0604020202020204" pitchFamily="34" charset="0"/>
            </a:endParaRPr>
          </a:p>
          <a:p>
            <a:pPr algn="l"/>
            <a:r>
              <a:rPr lang="en-US" b="0" i="0" dirty="0">
                <a:solidFill>
                  <a:srgbClr val="0D0D0D"/>
                </a:solidFill>
                <a:effectLst/>
                <a:latin typeface="Arial" panose="020B0604020202020204" pitchFamily="34" charset="0"/>
              </a:rPr>
              <a:t>For Simon 128, our efforts yielded a new 20-round distinguisher.</a:t>
            </a:r>
          </a:p>
          <a:p>
            <a:endParaRPr lang="en-AE" dirty="0"/>
          </a:p>
          <a:p>
            <a:r>
              <a:rPr lang="en-AE" dirty="0"/>
              <a:t>### </a:t>
            </a:r>
          </a:p>
          <a:p>
            <a:r>
              <a:rPr lang="en-US" dirty="0"/>
              <a:t>Advanced types of feature engineering (T = A) include, e.g., partial decryption of the ciphertexts. For instance, in the case of SPECK32, the right half of the previous round state can be computed without the key, by XORing the two halves and rotating. This type of feature engineering was used in </a:t>
            </a:r>
            <a:r>
              <a:rPr lang="en-US" dirty="0" err="1"/>
              <a:t>Benamira</a:t>
            </a:r>
            <a:r>
              <a:rPr lang="en-US" dirty="0"/>
              <a:t> et al.  [BGPT21].</a:t>
            </a:r>
          </a:p>
          <a:p>
            <a:r>
              <a:rPr lang="en-US" dirty="0"/>
              <a:t>A similar technique permits to retrieve the difference in the previous round for SIMON-like ciphers and has been used by Bao et al.  [BGL+22]</a:t>
            </a:r>
          </a:p>
          <a:p>
            <a:endParaRPr lang="en-AE" dirty="0"/>
          </a:p>
        </p:txBody>
      </p:sp>
      <p:sp>
        <p:nvSpPr>
          <p:cNvPr id="4" name="Slide Number Placeholder 3">
            <a:extLst>
              <a:ext uri="{FF2B5EF4-FFF2-40B4-BE49-F238E27FC236}">
                <a16:creationId xmlns:a16="http://schemas.microsoft.com/office/drawing/2014/main" id="{69C85C78-63AB-C4C7-2947-BE1BAF87B10D}"/>
              </a:ext>
            </a:extLst>
          </p:cNvPr>
          <p:cNvSpPr>
            <a:spLocks noGrp="1"/>
          </p:cNvSpPr>
          <p:nvPr>
            <p:ph type="sldNum" sz="quarter" idx="5"/>
          </p:nvPr>
        </p:nvSpPr>
        <p:spPr/>
        <p:txBody>
          <a:bodyPr/>
          <a:lstStyle/>
          <a:p>
            <a:fld id="{F34ABEB3-81CF-654E-808E-1E7DCF50F821}" type="slidenum">
              <a:rPr lang="en-US" smtClean="0"/>
              <a:t>13</a:t>
            </a:fld>
            <a:endParaRPr lang="en-US"/>
          </a:p>
        </p:txBody>
      </p:sp>
    </p:spTree>
    <p:extLst>
      <p:ext uri="{BB962C8B-B14F-4D97-AF65-F5344CB8AC3E}">
        <p14:creationId xmlns:p14="http://schemas.microsoft.com/office/powerpoint/2010/main" val="40259406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A0D51F-B41F-3754-A638-951C80CD718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3573A26-6A62-61F7-DCDE-836F7879551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359B1D3-A9B6-3F96-5E23-010B5529182A}"/>
              </a:ext>
            </a:extLst>
          </p:cNvPr>
          <p:cNvSpPr>
            <a:spLocks noGrp="1"/>
          </p:cNvSpPr>
          <p:nvPr>
            <p:ph type="body" idx="1"/>
          </p:nvPr>
        </p:nvSpPr>
        <p:spPr/>
        <p:txBody>
          <a:bodyPr/>
          <a:lstStyle/>
          <a:p>
            <a:pPr algn="l"/>
            <a:r>
              <a:rPr lang="en-US" b="0" i="0" dirty="0">
                <a:solidFill>
                  <a:srgbClr val="0D0D0D"/>
                </a:solidFill>
                <a:effectLst/>
                <a:latin typeface="Arial" panose="020B0604020202020204" pitchFamily="34" charset="0"/>
              </a:rPr>
              <a:t>We achieved an 11-round distinguisher, contrasting with Baksi et al.'s 8-round neural distinguisher. Notably, our results align closely with Baksi et al.'s when utilizing the same input differences, underscoring the necessity for improved methods to discern optimal input differences. </a:t>
            </a:r>
          </a:p>
          <a:p>
            <a:pPr algn="l"/>
            <a:r>
              <a:rPr lang="en-US" b="0" i="0" dirty="0">
                <a:solidFill>
                  <a:srgbClr val="0D0D0D"/>
                </a:solidFill>
                <a:effectLst/>
                <a:latin typeface="Arial" panose="020B0604020202020204" pitchFamily="34" charset="0"/>
              </a:rPr>
              <a:t>The design documentation of GIMLI indicates a differential characteristic with a probability of 2^-188 across 12 rounds at best.</a:t>
            </a:r>
          </a:p>
          <a:p>
            <a:pPr algn="l"/>
            <a:endParaRPr lang="en-US" b="0" i="0" dirty="0">
              <a:solidFill>
                <a:srgbClr val="0D0D0D"/>
              </a:solidFill>
              <a:effectLst/>
              <a:latin typeface="Arial" panose="020B0604020202020204" pitchFamily="34" charset="0"/>
            </a:endParaRPr>
          </a:p>
          <a:p>
            <a:pPr algn="l"/>
            <a:r>
              <a:rPr lang="en-US" b="0" i="0" dirty="0">
                <a:solidFill>
                  <a:srgbClr val="0D0D0D"/>
                </a:solidFill>
                <a:effectLst/>
                <a:latin typeface="Arial" panose="020B0604020202020204" pitchFamily="34" charset="0"/>
              </a:rPr>
              <a:t>Furthermore, we established the first published neural distinguisher for HIGHT, encompassing 10 rounds. In comparison, the literature on HIGHT mentions a 1 in 10 rounds property, albeit requiring a significantly larger number of ciphertext pairs (&gt;256). </a:t>
            </a:r>
          </a:p>
          <a:p>
            <a:pPr algn="l"/>
            <a:r>
              <a:rPr lang="en-US" b="0" i="0" dirty="0">
                <a:solidFill>
                  <a:srgbClr val="0D0D0D"/>
                </a:solidFill>
                <a:effectLst/>
                <a:latin typeface="Arial" panose="020B0604020202020204" pitchFamily="34" charset="0"/>
              </a:rPr>
              <a:t>Moreover, as a proof of concept, we executed our pipeline in the related-key setting, yielding a 14-round related-key distinguisher. </a:t>
            </a:r>
          </a:p>
          <a:p>
            <a:endParaRPr lang="en-AE" dirty="0"/>
          </a:p>
        </p:txBody>
      </p:sp>
      <p:sp>
        <p:nvSpPr>
          <p:cNvPr id="4" name="Slide Number Placeholder 3">
            <a:extLst>
              <a:ext uri="{FF2B5EF4-FFF2-40B4-BE49-F238E27FC236}">
                <a16:creationId xmlns:a16="http://schemas.microsoft.com/office/drawing/2014/main" id="{329C6A28-8728-B016-0C0B-0A60BC6B812D}"/>
              </a:ext>
            </a:extLst>
          </p:cNvPr>
          <p:cNvSpPr>
            <a:spLocks noGrp="1"/>
          </p:cNvSpPr>
          <p:nvPr>
            <p:ph type="sldNum" sz="quarter" idx="5"/>
          </p:nvPr>
        </p:nvSpPr>
        <p:spPr/>
        <p:txBody>
          <a:bodyPr/>
          <a:lstStyle/>
          <a:p>
            <a:fld id="{F34ABEB3-81CF-654E-808E-1E7DCF50F821}" type="slidenum">
              <a:rPr lang="en-US" smtClean="0"/>
              <a:t>14</a:t>
            </a:fld>
            <a:endParaRPr lang="en-US"/>
          </a:p>
        </p:txBody>
      </p:sp>
    </p:spTree>
    <p:extLst>
      <p:ext uri="{BB962C8B-B14F-4D97-AF65-F5344CB8AC3E}">
        <p14:creationId xmlns:p14="http://schemas.microsoft.com/office/powerpoint/2010/main" val="1731297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2DAB9B-CC06-D223-AC2A-31D89275354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1267774-DBF9-A1B3-5FF3-C2948C5175A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01CC1DD-85CB-2A71-BF30-BDDC9D45E920}"/>
              </a:ext>
            </a:extLst>
          </p:cNvPr>
          <p:cNvSpPr>
            <a:spLocks noGrp="1"/>
          </p:cNvSpPr>
          <p:nvPr>
            <p:ph type="body" idx="1"/>
          </p:nvPr>
        </p:nvSpPr>
        <p:spPr/>
        <p:txBody>
          <a:bodyPr/>
          <a:lstStyle/>
          <a:p>
            <a:pPr algn="l"/>
            <a:br>
              <a:rPr lang="en-US" b="0" i="0" dirty="0">
                <a:solidFill>
                  <a:srgbClr val="0D0D0D"/>
                </a:solidFill>
                <a:effectLst/>
                <a:latin typeface="Arial" panose="020B0604020202020204" pitchFamily="34" charset="0"/>
              </a:rPr>
            </a:br>
            <a:r>
              <a:rPr lang="en-US" b="0" i="0" dirty="0">
                <a:solidFill>
                  <a:srgbClr val="0D0D0D"/>
                </a:solidFill>
                <a:effectLst/>
                <a:latin typeface="Arial" panose="020B0604020202020204" pitchFamily="34" charset="0"/>
              </a:rPr>
              <a:t>In our study of KATAN, our distinguisher achieves statistically significant accuracies spanning up to 69 rounds, surpassing Gohr et al.'s 66 rounds, despite their application of advanced feature engineering (inversion of the last 4 rounds). In contrast, Lin et al. reach 51 rounds in the standard setting, and 59 rounds when employing 64 ciphertext pairs. Remarkably, our simple polishing pipeline yields a 71-round distinguisher with 0.5034 (7𝜎) accuracy.</a:t>
            </a:r>
          </a:p>
          <a:p>
            <a:pPr algn="l"/>
            <a:endParaRPr lang="en-US" b="0" i="0" dirty="0">
              <a:solidFill>
                <a:srgbClr val="0D0D0D"/>
              </a:solidFill>
              <a:effectLst/>
              <a:latin typeface="Arial" panose="020B0604020202020204" pitchFamily="34" charset="0"/>
            </a:endParaRPr>
          </a:p>
          <a:p>
            <a:pPr algn="l"/>
            <a:r>
              <a:rPr lang="en-US" b="0" i="0" dirty="0">
                <a:solidFill>
                  <a:srgbClr val="0D0D0D"/>
                </a:solidFill>
                <a:effectLst/>
                <a:latin typeface="Arial" panose="020B0604020202020204" pitchFamily="34" charset="0"/>
              </a:rPr>
              <a:t>Regarding PRESENT, we identified a 9-round distinguisher, outperforming both Gohr et al.'s and Chen et al.'s 7-round distinguishers, with Chen et al. using 8 pairs. Notably, the best differential characteristic for PRESENT, reduced to 9 rounds, holds a probability of 2^-36 [Wan07].</a:t>
            </a:r>
          </a:p>
          <a:p>
            <a:endParaRPr lang="en-AE" dirty="0"/>
          </a:p>
        </p:txBody>
      </p:sp>
      <p:sp>
        <p:nvSpPr>
          <p:cNvPr id="4" name="Slide Number Placeholder 3">
            <a:extLst>
              <a:ext uri="{FF2B5EF4-FFF2-40B4-BE49-F238E27FC236}">
                <a16:creationId xmlns:a16="http://schemas.microsoft.com/office/drawing/2014/main" id="{39066201-AC5C-0647-02A9-3D61E738425D}"/>
              </a:ext>
            </a:extLst>
          </p:cNvPr>
          <p:cNvSpPr>
            <a:spLocks noGrp="1"/>
          </p:cNvSpPr>
          <p:nvPr>
            <p:ph type="sldNum" sz="quarter" idx="5"/>
          </p:nvPr>
        </p:nvSpPr>
        <p:spPr/>
        <p:txBody>
          <a:bodyPr/>
          <a:lstStyle/>
          <a:p>
            <a:fld id="{F34ABEB3-81CF-654E-808E-1E7DCF50F821}" type="slidenum">
              <a:rPr lang="en-US" smtClean="0"/>
              <a:t>15</a:t>
            </a:fld>
            <a:endParaRPr lang="en-US"/>
          </a:p>
        </p:txBody>
      </p:sp>
    </p:spTree>
    <p:extLst>
      <p:ext uri="{BB962C8B-B14F-4D97-AF65-F5344CB8AC3E}">
        <p14:creationId xmlns:p14="http://schemas.microsoft.com/office/powerpoint/2010/main" val="10093554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52D96B-AA81-E7A8-431F-7B5D5DA4EA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686D1F2-2F7D-AB4C-1405-6D20B9D3370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B82C040-A15C-7478-491E-F6B0DB767D96}"/>
              </a:ext>
            </a:extLst>
          </p:cNvPr>
          <p:cNvSpPr>
            <a:spLocks noGrp="1"/>
          </p:cNvSpPr>
          <p:nvPr>
            <p:ph type="body" idx="1"/>
          </p:nvPr>
        </p:nvSpPr>
        <p:spPr/>
        <p:txBody>
          <a:bodyPr/>
          <a:lstStyle/>
          <a:p>
            <a:r>
              <a:rPr lang="en-US" dirty="0"/>
              <a:t>For both, </a:t>
            </a:r>
            <a:r>
              <a:rPr lang="en-US" b="1" dirty="0">
                <a:solidFill>
                  <a:srgbClr val="6400FF"/>
                </a:solidFill>
              </a:rPr>
              <a:t>TEA</a:t>
            </a:r>
            <a:r>
              <a:rPr lang="en-US" dirty="0"/>
              <a:t> and </a:t>
            </a:r>
            <a:r>
              <a:rPr lang="en-US" b="1" dirty="0">
                <a:solidFill>
                  <a:srgbClr val="6400FF"/>
                </a:solidFill>
              </a:rPr>
              <a:t>XTEA, </a:t>
            </a:r>
            <a:r>
              <a:rPr lang="en-US" dirty="0"/>
              <a:t>we find distinguishers for </a:t>
            </a:r>
            <a:r>
              <a:rPr lang="en-US" b="1" u="sng" dirty="0">
                <a:solidFill>
                  <a:srgbClr val="6400FF"/>
                </a:solidFill>
              </a:rPr>
              <a:t>5 cycles </a:t>
            </a:r>
            <a:r>
              <a:rPr lang="en-US" dirty="0">
                <a:solidFill>
                  <a:srgbClr val="6400FF"/>
                </a:solidFill>
              </a:rPr>
              <a:t>(respectively 10 rounds); </a:t>
            </a:r>
          </a:p>
          <a:p>
            <a:r>
              <a:rPr lang="en-US" dirty="0"/>
              <a:t>interestingly, they share the </a:t>
            </a:r>
            <a:r>
              <a:rPr lang="en-US" dirty="0">
                <a:solidFill>
                  <a:srgbClr val="6400FF"/>
                </a:solidFill>
              </a:rPr>
              <a:t>same input difference</a:t>
            </a:r>
            <a:r>
              <a:rPr lang="en-US" dirty="0"/>
              <a:t>. For TEA, we reach </a:t>
            </a:r>
            <a:r>
              <a:rPr lang="en-US" dirty="0">
                <a:solidFill>
                  <a:srgbClr val="6400FF"/>
                </a:solidFill>
              </a:rPr>
              <a:t>2 more rounds </a:t>
            </a:r>
            <a:r>
              <a:rPr lang="en-US" dirty="0"/>
              <a:t>than Bellini et al. </a:t>
            </a:r>
          </a:p>
          <a:p>
            <a:endParaRPr lang="en-US" dirty="0"/>
          </a:p>
          <a:p>
            <a:r>
              <a:rPr lang="en-US" b="1" dirty="0">
                <a:solidFill>
                  <a:srgbClr val="6400FF"/>
                </a:solidFill>
              </a:rPr>
              <a:t>LEA</a:t>
            </a:r>
            <a:r>
              <a:rPr lang="en-US" dirty="0"/>
              <a:t> For LEA, we propose the first neural distinguisher, reaching </a:t>
            </a:r>
            <a:r>
              <a:rPr lang="en-US" b="1" u="sng" dirty="0">
                <a:solidFill>
                  <a:srgbClr val="6400FF"/>
                </a:solidFill>
              </a:rPr>
              <a:t>11 rounds</a:t>
            </a:r>
            <a:r>
              <a:rPr lang="en-US" dirty="0"/>
              <a:t>. </a:t>
            </a:r>
          </a:p>
          <a:p>
            <a:r>
              <a:rPr lang="en-US" dirty="0"/>
              <a:t>In comparison, the design document presents a differential characteristic with probability </a:t>
            </a:r>
            <a:r>
              <a:rPr lang="en-US" dirty="0">
                <a:solidFill>
                  <a:srgbClr val="6400FF"/>
                </a:solidFill>
              </a:rPr>
              <a:t>2</a:t>
            </a:r>
            <a:r>
              <a:rPr lang="en-US" baseline="30000" dirty="0">
                <a:solidFill>
                  <a:srgbClr val="6400FF"/>
                </a:solidFill>
              </a:rPr>
              <a:t>−98 </a:t>
            </a:r>
            <a:r>
              <a:rPr lang="en-US" dirty="0"/>
              <a:t>for 11 rounds.</a:t>
            </a:r>
            <a:endParaRPr lang="en-AE" dirty="0"/>
          </a:p>
          <a:p>
            <a:endParaRPr lang="en-AE" dirty="0"/>
          </a:p>
        </p:txBody>
      </p:sp>
      <p:sp>
        <p:nvSpPr>
          <p:cNvPr id="4" name="Slide Number Placeholder 3">
            <a:extLst>
              <a:ext uri="{FF2B5EF4-FFF2-40B4-BE49-F238E27FC236}">
                <a16:creationId xmlns:a16="http://schemas.microsoft.com/office/drawing/2014/main" id="{4A0E14D0-00CF-D6D4-BC5A-6E447A93029B}"/>
              </a:ext>
            </a:extLst>
          </p:cNvPr>
          <p:cNvSpPr>
            <a:spLocks noGrp="1"/>
          </p:cNvSpPr>
          <p:nvPr>
            <p:ph type="sldNum" sz="quarter" idx="5"/>
          </p:nvPr>
        </p:nvSpPr>
        <p:spPr/>
        <p:txBody>
          <a:bodyPr/>
          <a:lstStyle/>
          <a:p>
            <a:fld id="{F34ABEB3-81CF-654E-808E-1E7DCF50F821}" type="slidenum">
              <a:rPr lang="en-US" smtClean="0"/>
              <a:t>16</a:t>
            </a:fld>
            <a:endParaRPr lang="en-US"/>
          </a:p>
        </p:txBody>
      </p:sp>
    </p:spTree>
    <p:extLst>
      <p:ext uri="{BB962C8B-B14F-4D97-AF65-F5344CB8AC3E}">
        <p14:creationId xmlns:p14="http://schemas.microsoft.com/office/powerpoint/2010/main" val="412899354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kumimoji="0" lang="en-US" sz="1200" b="0" i="0" u="none" strike="noStrike" kern="1200" cap="none" spc="0" normalizeH="0" baseline="0" noProof="0" dirty="0">
                <a:ln>
                  <a:noFill/>
                </a:ln>
                <a:solidFill>
                  <a:srgbClr val="6F7375"/>
                </a:solidFill>
                <a:effectLst/>
                <a:uLnTx/>
                <a:uFillTx/>
                <a:latin typeface="Arial" panose="020B0604020202020204" pitchFamily="34" charset="0"/>
                <a:ea typeface="+mj-ea"/>
                <a:cs typeface="Arial" panose="020B0604020202020204" pitchFamily="34" charset="0"/>
              </a:rPr>
              <a:t>In conclusion, AutoND is a fully automated pipeline for the creation of neural distinguishers, and you can access our code base via our project repository or TII’s CLAASP. </a:t>
            </a:r>
          </a:p>
          <a:p>
            <a:r>
              <a:rPr kumimoji="0" lang="en-US" sz="1200" b="0" i="0" u="none" strike="noStrike" kern="1200" cap="none" spc="0" normalizeH="0" baseline="0" noProof="0" dirty="0" err="1">
                <a:ln>
                  <a:noFill/>
                </a:ln>
                <a:solidFill>
                  <a:srgbClr val="6F7375"/>
                </a:solidFill>
                <a:effectLst/>
                <a:uLnTx/>
                <a:uFillTx/>
                <a:latin typeface="Arial" panose="020B0604020202020204" pitchFamily="34" charset="0"/>
                <a:ea typeface="+mj-ea"/>
                <a:cs typeface="Arial" panose="020B0604020202020204" pitchFamily="34" charset="0"/>
              </a:rPr>
              <a:t>AutoND’s</a:t>
            </a:r>
            <a:r>
              <a:rPr kumimoji="0" lang="en-US" sz="1200" b="0" i="0" u="none" strike="noStrike" kern="1200" cap="none" spc="0" normalizeH="0" baseline="0" noProof="0" dirty="0">
                <a:ln>
                  <a:noFill/>
                </a:ln>
                <a:solidFill>
                  <a:srgbClr val="6F7375"/>
                </a:solidFill>
                <a:effectLst/>
                <a:uLnTx/>
                <a:uFillTx/>
                <a:latin typeface="Arial" panose="020B0604020202020204" pitchFamily="34" charset="0"/>
                <a:ea typeface="+mj-ea"/>
                <a:cs typeface="Arial" panose="020B0604020202020204" pitchFamily="34" charset="0"/>
              </a:rPr>
              <a:t> </a:t>
            </a:r>
            <a:r>
              <a:rPr lang="en-AE" sz="1200" dirty="0">
                <a:solidFill>
                  <a:srgbClr val="6F7375"/>
                </a:solidFill>
                <a:latin typeface="Arial" panose="020B0604020202020204" pitchFamily="34" charset="0"/>
                <a:ea typeface="+mj-ea"/>
                <a:cs typeface="Arial" panose="020B0604020202020204" pitchFamily="34" charset="0"/>
              </a:rPr>
              <a:t>fully automated pipeline is competitive with a highly specialized approach, in particular for SPECK32, and SIMON32. We provide new neural distinguishers for several primitives (XTEA, LEA, HIGHT, SIMON128, SPECK128) and improve over the state-of-the-art for PRESENT, KATAN, TEA and GIMLI.</a:t>
            </a:r>
          </a:p>
          <a:p>
            <a:endParaRPr lang="en-AE" sz="1200" dirty="0">
              <a:solidFill>
                <a:srgbClr val="6F7375"/>
              </a:solidFill>
              <a:latin typeface="Arial" panose="020B0604020202020204" pitchFamily="34" charset="0"/>
              <a:ea typeface="+mj-ea"/>
              <a:cs typeface="Arial" panose="020B0604020202020204" pitchFamily="34" charset="0"/>
            </a:endParaRPr>
          </a:p>
          <a:p>
            <a:r>
              <a:rPr lang="en-AE" sz="1200" dirty="0">
                <a:solidFill>
                  <a:srgbClr val="6F7375"/>
                </a:solidFill>
                <a:latin typeface="Arial" panose="020B0604020202020204" pitchFamily="34" charset="0"/>
                <a:ea typeface="+mj-ea"/>
                <a:cs typeface="Arial" panose="020B0604020202020204" pitchFamily="34" charset="0"/>
              </a:rPr>
              <a:t>Thank you for your attention </a:t>
            </a:r>
            <a:endParaRPr lang="en-AE" dirty="0"/>
          </a:p>
        </p:txBody>
      </p:sp>
      <p:sp>
        <p:nvSpPr>
          <p:cNvPr id="4" name="Slide Number Placeholder 3"/>
          <p:cNvSpPr>
            <a:spLocks noGrp="1"/>
          </p:cNvSpPr>
          <p:nvPr>
            <p:ph type="sldNum" sz="quarter" idx="5"/>
          </p:nvPr>
        </p:nvSpPr>
        <p:spPr/>
        <p:txBody>
          <a:bodyPr/>
          <a:lstStyle/>
          <a:p>
            <a:fld id="{F34ABEB3-81CF-654E-808E-1E7DCF50F821}" type="slidenum">
              <a:rPr lang="en-US" smtClean="0"/>
              <a:t>17</a:t>
            </a:fld>
            <a:endParaRPr lang="en-US"/>
          </a:p>
        </p:txBody>
      </p:sp>
    </p:spTree>
    <p:extLst>
      <p:ext uri="{BB962C8B-B14F-4D97-AF65-F5344CB8AC3E}">
        <p14:creationId xmlns:p14="http://schemas.microsoft.com/office/powerpoint/2010/main" val="31524333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C2572F-D8F1-B722-4BEE-0E4D3DF1D6B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E62D1A7-E0DA-DBFA-B2ED-41BA54B6138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0D1E7E-9356-EFEF-1980-7B15928EA281}"/>
              </a:ext>
            </a:extLst>
          </p:cNvPr>
          <p:cNvSpPr>
            <a:spLocks noGrp="1"/>
          </p:cNvSpPr>
          <p:nvPr>
            <p:ph type="body" idx="1"/>
          </p:nvPr>
        </p:nvSpPr>
        <p:spPr/>
        <p:txBody>
          <a:bodyPr/>
          <a:lstStyle/>
          <a:p>
            <a:endParaRPr lang="en-AE"/>
          </a:p>
        </p:txBody>
      </p:sp>
      <p:sp>
        <p:nvSpPr>
          <p:cNvPr id="4" name="Slide Number Placeholder 3">
            <a:extLst>
              <a:ext uri="{FF2B5EF4-FFF2-40B4-BE49-F238E27FC236}">
                <a16:creationId xmlns:a16="http://schemas.microsoft.com/office/drawing/2014/main" id="{173E3925-9A49-ABE0-C80E-175FF9D8CB62}"/>
              </a:ext>
            </a:extLst>
          </p:cNvPr>
          <p:cNvSpPr>
            <a:spLocks noGrp="1"/>
          </p:cNvSpPr>
          <p:nvPr>
            <p:ph type="sldNum" sz="quarter" idx="5"/>
          </p:nvPr>
        </p:nvSpPr>
        <p:spPr/>
        <p:txBody>
          <a:bodyPr/>
          <a:lstStyle/>
          <a:p>
            <a:pPr marL="0" marR="0" lvl="0" indent="0" algn="r" defTabSz="415869" rtl="0" eaLnBrk="1" fontAlgn="auto" latinLnBrk="0" hangingPunct="1">
              <a:lnSpc>
                <a:spcPct val="100000"/>
              </a:lnSpc>
              <a:spcBef>
                <a:spcPts val="0"/>
              </a:spcBef>
              <a:spcAft>
                <a:spcPts val="0"/>
              </a:spcAft>
              <a:buClrTx/>
              <a:buSzTx/>
              <a:buFontTx/>
              <a:buNone/>
              <a:tabLst/>
              <a:defRPr/>
            </a:pPr>
            <a:fld id="{E67AA25B-A303-0241-9E08-01213653BA01}" type="slidenum">
              <a:rPr kumimoji="0" lang="en-A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15869" rtl="0" eaLnBrk="1" fontAlgn="auto" latinLnBrk="0" hangingPunct="1">
                <a:lnSpc>
                  <a:spcPct val="100000"/>
                </a:lnSpc>
                <a:spcBef>
                  <a:spcPts val="0"/>
                </a:spcBef>
                <a:spcAft>
                  <a:spcPts val="0"/>
                </a:spcAft>
                <a:buClrTx/>
                <a:buSzTx/>
                <a:buFontTx/>
                <a:buNone/>
                <a:tabLst/>
                <a:defRPr/>
              </a:pPr>
              <a:t>18</a:t>
            </a:fld>
            <a:endParaRPr kumimoji="0" lang="en-A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24609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C2572F-D8F1-B722-4BEE-0E4D3DF1D6B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E62D1A7-E0DA-DBFA-B2ED-41BA54B6138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0D1E7E-9356-EFEF-1980-7B15928EA281}"/>
              </a:ext>
            </a:extLst>
          </p:cNvPr>
          <p:cNvSpPr>
            <a:spLocks noGrp="1"/>
          </p:cNvSpPr>
          <p:nvPr>
            <p:ph type="body" idx="1"/>
          </p:nvPr>
        </p:nvSpPr>
        <p:spPr/>
        <p:txBody>
          <a:bodyPr/>
          <a:lstStyle/>
          <a:p>
            <a:endParaRPr lang="en-AE"/>
          </a:p>
        </p:txBody>
      </p:sp>
      <p:sp>
        <p:nvSpPr>
          <p:cNvPr id="4" name="Slide Number Placeholder 3">
            <a:extLst>
              <a:ext uri="{FF2B5EF4-FFF2-40B4-BE49-F238E27FC236}">
                <a16:creationId xmlns:a16="http://schemas.microsoft.com/office/drawing/2014/main" id="{173E3925-9A49-ABE0-C80E-175FF9D8CB62}"/>
              </a:ext>
            </a:extLst>
          </p:cNvPr>
          <p:cNvSpPr>
            <a:spLocks noGrp="1"/>
          </p:cNvSpPr>
          <p:nvPr>
            <p:ph type="sldNum" sz="quarter" idx="5"/>
          </p:nvPr>
        </p:nvSpPr>
        <p:spPr/>
        <p:txBody>
          <a:bodyPr/>
          <a:lstStyle/>
          <a:p>
            <a:pPr marL="0" marR="0" lvl="0" indent="0" algn="r" defTabSz="415869" rtl="0" eaLnBrk="1" fontAlgn="auto" latinLnBrk="0" hangingPunct="1">
              <a:lnSpc>
                <a:spcPct val="100000"/>
              </a:lnSpc>
              <a:spcBef>
                <a:spcPts val="0"/>
              </a:spcBef>
              <a:spcAft>
                <a:spcPts val="0"/>
              </a:spcAft>
              <a:buClrTx/>
              <a:buSzTx/>
              <a:buFontTx/>
              <a:buNone/>
              <a:tabLst/>
              <a:defRPr/>
            </a:pPr>
            <a:fld id="{E67AA25B-A303-0241-9E08-01213653BA01}" type="slidenum">
              <a:rPr kumimoji="0" lang="en-A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15869" rtl="0" eaLnBrk="1" fontAlgn="auto" latinLnBrk="0" hangingPunct="1">
                <a:lnSpc>
                  <a:spcPct val="100000"/>
                </a:lnSpc>
                <a:spcBef>
                  <a:spcPts val="0"/>
                </a:spcBef>
                <a:spcAft>
                  <a:spcPts val="0"/>
                </a:spcAft>
                <a:buClrTx/>
                <a:buSzTx/>
                <a:buFontTx/>
                <a:buNone/>
                <a:tabLst/>
                <a:defRPr/>
              </a:pPr>
              <a:t>19</a:t>
            </a:fld>
            <a:endParaRPr kumimoji="0" lang="en-A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964159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Firstly, in this talk I will give a short introduction to Differential Neural Distinguishers, and present related work. </a:t>
            </a:r>
          </a:p>
          <a:p>
            <a:r>
              <a:rPr lang="en-US" dirty="0"/>
              <a:t>In the main part, I will discuss the obstacles we faced, as well as the solutions we found. </a:t>
            </a:r>
          </a:p>
          <a:p>
            <a:r>
              <a:rPr lang="en-US" dirty="0"/>
              <a:t>I will conclude by presenting our results for the ciphers we applied AutoND to. </a:t>
            </a:r>
            <a:endParaRPr lang="en-AE" dirty="0"/>
          </a:p>
        </p:txBody>
      </p:sp>
      <p:sp>
        <p:nvSpPr>
          <p:cNvPr id="4" name="Slide Number Placeholder 3"/>
          <p:cNvSpPr>
            <a:spLocks noGrp="1"/>
          </p:cNvSpPr>
          <p:nvPr>
            <p:ph type="sldNum" sz="quarter" idx="5"/>
          </p:nvPr>
        </p:nvSpPr>
        <p:spPr/>
        <p:txBody>
          <a:bodyPr/>
          <a:lstStyle/>
          <a:p>
            <a:fld id="{F34ABEB3-81CF-654E-808E-1E7DCF50F821}" type="slidenum">
              <a:rPr lang="en-US" smtClean="0"/>
              <a:t>2</a:t>
            </a:fld>
            <a:endParaRPr lang="en-US"/>
          </a:p>
        </p:txBody>
      </p:sp>
    </p:spTree>
    <p:extLst>
      <p:ext uri="{BB962C8B-B14F-4D97-AF65-F5344CB8AC3E}">
        <p14:creationId xmlns:p14="http://schemas.microsoft.com/office/powerpoint/2010/main" val="381016160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2C0B92-080C-7EC2-C980-E3A2C8516C0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776588F-7E58-DEF7-875D-B4DF705E899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E04355E-B505-2FA5-5242-F37941DDA724}"/>
              </a:ext>
            </a:extLst>
          </p:cNvPr>
          <p:cNvSpPr>
            <a:spLocks noGrp="1"/>
          </p:cNvSpPr>
          <p:nvPr>
            <p:ph type="body" idx="1"/>
          </p:nvPr>
        </p:nvSpPr>
        <p:spPr/>
        <p:txBody>
          <a:bodyPr/>
          <a:lstStyle/>
          <a:p>
            <a:endParaRPr lang="en-AE" dirty="0"/>
          </a:p>
        </p:txBody>
      </p:sp>
      <p:sp>
        <p:nvSpPr>
          <p:cNvPr id="4" name="Slide Number Placeholder 3">
            <a:extLst>
              <a:ext uri="{FF2B5EF4-FFF2-40B4-BE49-F238E27FC236}">
                <a16:creationId xmlns:a16="http://schemas.microsoft.com/office/drawing/2014/main" id="{489592DD-8192-ABEC-C0B3-0F11F5494B6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C018B6-4294-3C4D-A0B1-62901FE4E6CE}" type="slidenum">
              <a:rPr kumimoji="0" lang="x-non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x-non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24980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Algorithm 1 starts from an initial population of random input differences, and improves the population iteratively by deriving new candidates from known ones (using a mutation probability M), ranking them through their bias score ˜b t (·), and allowing the best ones to move to the next generation. The algorithm stops if no input difference scores higher than a threshold Tb. In practice, the initial population contains 1024 differences, the 32 best ones are kept at each generation, and we set M = 1, t = 104 , and Tb = 0.01. </a:t>
            </a:r>
            <a:endParaRPr lang="en-AE" dirty="0"/>
          </a:p>
        </p:txBody>
      </p:sp>
      <p:sp>
        <p:nvSpPr>
          <p:cNvPr id="4" name="Slide Number Placeholder 3"/>
          <p:cNvSpPr>
            <a:spLocks noGrp="1"/>
          </p:cNvSpPr>
          <p:nvPr>
            <p:ph type="sldNum" sz="quarter" idx="5"/>
          </p:nvPr>
        </p:nvSpPr>
        <p:spPr/>
        <p:txBody>
          <a:bodyPr/>
          <a:lstStyle/>
          <a:p>
            <a:fld id="{F34ABEB3-81CF-654E-808E-1E7DCF50F821}" type="slidenum">
              <a:rPr lang="en-US" smtClean="0"/>
              <a:t>22</a:t>
            </a:fld>
            <a:endParaRPr lang="en-US"/>
          </a:p>
        </p:txBody>
      </p:sp>
    </p:spTree>
    <p:extLst>
      <p:ext uri="{BB962C8B-B14F-4D97-AF65-F5344CB8AC3E}">
        <p14:creationId xmlns:p14="http://schemas.microsoft.com/office/powerpoint/2010/main" val="62771491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C2572F-D8F1-B722-4BEE-0E4D3DF1D6B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E62D1A7-E0DA-DBFA-B2ED-41BA54B6138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0D1E7E-9356-EFEF-1980-7B15928EA281}"/>
              </a:ext>
            </a:extLst>
          </p:cNvPr>
          <p:cNvSpPr>
            <a:spLocks noGrp="1"/>
          </p:cNvSpPr>
          <p:nvPr>
            <p:ph type="body" idx="1"/>
          </p:nvPr>
        </p:nvSpPr>
        <p:spPr/>
        <p:txBody>
          <a:bodyPr/>
          <a:lstStyle/>
          <a:p>
            <a:endParaRPr lang="en-AE"/>
          </a:p>
        </p:txBody>
      </p:sp>
      <p:sp>
        <p:nvSpPr>
          <p:cNvPr id="4" name="Slide Number Placeholder 3">
            <a:extLst>
              <a:ext uri="{FF2B5EF4-FFF2-40B4-BE49-F238E27FC236}">
                <a16:creationId xmlns:a16="http://schemas.microsoft.com/office/drawing/2014/main" id="{173E3925-9A49-ABE0-C80E-175FF9D8CB62}"/>
              </a:ext>
            </a:extLst>
          </p:cNvPr>
          <p:cNvSpPr>
            <a:spLocks noGrp="1"/>
          </p:cNvSpPr>
          <p:nvPr>
            <p:ph type="sldNum" sz="quarter" idx="5"/>
          </p:nvPr>
        </p:nvSpPr>
        <p:spPr/>
        <p:txBody>
          <a:bodyPr/>
          <a:lstStyle/>
          <a:p>
            <a:pPr marL="0" marR="0" lvl="0" indent="0" algn="r" defTabSz="415869" rtl="0" eaLnBrk="1" fontAlgn="auto" latinLnBrk="0" hangingPunct="1">
              <a:lnSpc>
                <a:spcPct val="100000"/>
              </a:lnSpc>
              <a:spcBef>
                <a:spcPts val="0"/>
              </a:spcBef>
              <a:spcAft>
                <a:spcPts val="0"/>
              </a:spcAft>
              <a:buClrTx/>
              <a:buSzTx/>
              <a:buFontTx/>
              <a:buNone/>
              <a:tabLst/>
              <a:defRPr/>
            </a:pPr>
            <a:fld id="{E67AA25B-A303-0241-9E08-01213653BA01}" type="slidenum">
              <a:rPr kumimoji="0" lang="en-A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15869" rtl="0" eaLnBrk="1" fontAlgn="auto" latinLnBrk="0" hangingPunct="1">
                <a:lnSpc>
                  <a:spcPct val="100000"/>
                </a:lnSpc>
                <a:spcBef>
                  <a:spcPts val="0"/>
                </a:spcBef>
                <a:spcAft>
                  <a:spcPts val="0"/>
                </a:spcAft>
                <a:buClrTx/>
                <a:buSzTx/>
                <a:buFontTx/>
                <a:buNone/>
                <a:tabLst/>
                <a:defRPr/>
              </a:pPr>
              <a:t>30</a:t>
            </a:fld>
            <a:endParaRPr kumimoji="0" lang="en-A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706507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E" dirty="0"/>
          </a:p>
        </p:txBody>
      </p:sp>
      <p:sp>
        <p:nvSpPr>
          <p:cNvPr id="4" name="Slide Number Placeholder 3"/>
          <p:cNvSpPr>
            <a:spLocks noGrp="1"/>
          </p:cNvSpPr>
          <p:nvPr>
            <p:ph type="sldNum" sz="quarter" idx="5"/>
          </p:nvPr>
        </p:nvSpPr>
        <p:spPr/>
        <p:txBody>
          <a:bodyPr/>
          <a:lstStyle/>
          <a:p>
            <a:fld id="{F34ABEB3-81CF-654E-808E-1E7DCF50F821}" type="slidenum">
              <a:rPr lang="en-US" smtClean="0"/>
              <a:t>32</a:t>
            </a:fld>
            <a:endParaRPr lang="en-US"/>
          </a:p>
        </p:txBody>
      </p:sp>
    </p:spTree>
    <p:extLst>
      <p:ext uri="{BB962C8B-B14F-4D97-AF65-F5344CB8AC3E}">
        <p14:creationId xmlns:p14="http://schemas.microsoft.com/office/powerpoint/2010/main" val="21849319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E" dirty="0"/>
          </a:p>
        </p:txBody>
      </p:sp>
      <p:sp>
        <p:nvSpPr>
          <p:cNvPr id="4" name="Slide Number Placeholder 3"/>
          <p:cNvSpPr>
            <a:spLocks noGrp="1"/>
          </p:cNvSpPr>
          <p:nvPr>
            <p:ph type="sldNum" sz="quarter" idx="5"/>
          </p:nvPr>
        </p:nvSpPr>
        <p:spPr/>
        <p:txBody>
          <a:bodyPr/>
          <a:lstStyle/>
          <a:p>
            <a:fld id="{F34ABEB3-81CF-654E-808E-1E7DCF50F821}" type="slidenum">
              <a:rPr lang="en-US" smtClean="0"/>
              <a:t>33</a:t>
            </a:fld>
            <a:endParaRPr lang="en-US"/>
          </a:p>
        </p:txBody>
      </p:sp>
    </p:spTree>
    <p:extLst>
      <p:ext uri="{BB962C8B-B14F-4D97-AF65-F5344CB8AC3E}">
        <p14:creationId xmlns:p14="http://schemas.microsoft.com/office/powerpoint/2010/main" val="14205543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cryptanalytic distinguishing attack discerns encrypted data from random data by detecting distinctive features within the input data, enabling the differentiation of their respective distributions.</a:t>
            </a:r>
          </a:p>
          <a:p>
            <a:endParaRPr lang="en-US" dirty="0"/>
          </a:p>
          <a:p>
            <a:r>
              <a:rPr lang="en-US" dirty="0"/>
              <a:t>In the context of differential cryptanalysis, the objective of the distinguisher is to discriminate between ciphertext pairs derived from plaintext pairs with a fixed input difference versus those originating from a random input difference.</a:t>
            </a:r>
          </a:p>
          <a:p>
            <a:endParaRPr lang="en-US" dirty="0"/>
          </a:p>
          <a:p>
            <a:r>
              <a:rPr lang="en-US" dirty="0"/>
              <a:t>When employing a deep neural network for differential cryptanalysis, it's termed a differential neural distinguisher (or simply neural distinguisher). </a:t>
            </a:r>
          </a:p>
          <a:p>
            <a:endParaRPr lang="en-US" dirty="0"/>
          </a:p>
          <a:p>
            <a:r>
              <a:rPr lang="en-US" dirty="0" err="1"/>
              <a:t>Gohr's</a:t>
            </a:r>
            <a:r>
              <a:rPr lang="en-US" dirty="0"/>
              <a:t> seminal work in Crypto '19 on differential neural distinguishers challenges conventional wisdom by demonstrating the remarkable cryptographic distinguishing capabilities of machine learning techniques. </a:t>
            </a:r>
          </a:p>
          <a:p>
            <a:r>
              <a:rPr lang="en-US" dirty="0"/>
              <a:t>Notably, neural networks applied to SPECK32 reduced to 8 rounds exhibit superior accuracy compared to pure differential distinguishers. </a:t>
            </a:r>
          </a:p>
          <a:p>
            <a:r>
              <a:rPr lang="en-US" dirty="0"/>
              <a:t>Additionally, Gohr achieved significant improvements in the time complexity of the 11-round key recovery attack. </a:t>
            </a:r>
          </a:p>
          <a:p>
            <a:endParaRPr lang="en-US" dirty="0"/>
          </a:p>
          <a:p>
            <a:r>
              <a:rPr lang="en-US" dirty="0"/>
              <a:t>His neural distinguisher outperforms a full DDT-based distinguisher, which necessitates extensive distribution data of 34 GB per round and 300 core days of computation.</a:t>
            </a:r>
            <a:endParaRPr lang="en-AE" dirty="0"/>
          </a:p>
        </p:txBody>
      </p:sp>
      <p:sp>
        <p:nvSpPr>
          <p:cNvPr id="4" name="Slide Number Placeholder 3"/>
          <p:cNvSpPr>
            <a:spLocks noGrp="1"/>
          </p:cNvSpPr>
          <p:nvPr>
            <p:ph type="sldNum" sz="quarter" idx="5"/>
          </p:nvPr>
        </p:nvSpPr>
        <p:spPr/>
        <p:txBody>
          <a:bodyPr/>
          <a:lstStyle/>
          <a:p>
            <a:fld id="{F34ABEB3-81CF-654E-808E-1E7DCF50F821}" type="slidenum">
              <a:rPr lang="en-US" smtClean="0"/>
              <a:t>3</a:t>
            </a:fld>
            <a:endParaRPr lang="en-US"/>
          </a:p>
        </p:txBody>
      </p:sp>
    </p:spTree>
    <p:extLst>
      <p:ext uri="{BB962C8B-B14F-4D97-AF65-F5344CB8AC3E}">
        <p14:creationId xmlns:p14="http://schemas.microsoft.com/office/powerpoint/2010/main" val="18113626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we can see an overview of the pipeline used in </a:t>
            </a:r>
            <a:r>
              <a:rPr lang="en-US" dirty="0" err="1"/>
              <a:t>Gohr’s</a:t>
            </a:r>
            <a:r>
              <a:rPr lang="en-US" dirty="0"/>
              <a:t> work. First plaintext pairs with either a fixed or random input difference are generated. </a:t>
            </a:r>
          </a:p>
          <a:p>
            <a:r>
              <a:rPr lang="en-US" dirty="0"/>
              <a:t>The plaintext pairs are encrypted with a round reduced version of –in </a:t>
            </a:r>
            <a:r>
              <a:rPr lang="en-US" dirty="0" err="1"/>
              <a:t>Gohr’s</a:t>
            </a:r>
            <a:r>
              <a:rPr lang="en-US" dirty="0"/>
              <a:t> case– SPECK32. </a:t>
            </a:r>
          </a:p>
          <a:p>
            <a:r>
              <a:rPr lang="en-US" dirty="0"/>
              <a:t>The ciphertext pair is passed to the neural distinguisher, which will output a value close to 1 if the plaintext pairs are related by a particular input difference, and zero otherwise. </a:t>
            </a:r>
          </a:p>
          <a:p>
            <a:r>
              <a:rPr lang="en-US" dirty="0" err="1"/>
              <a:t>Gohr's</a:t>
            </a:r>
            <a:r>
              <a:rPr lang="en-US" dirty="0"/>
              <a:t> work has garnered over 160 citations in the past five years, and I want to give a quick overview of the  follow up work. </a:t>
            </a:r>
          </a:p>
          <a:p>
            <a:pPr marL="171450" indent="-171450">
              <a:buFont typeface="Arial" panose="020B0604020202020204" pitchFamily="34" charset="0"/>
              <a:buChar char="•"/>
            </a:pPr>
            <a:r>
              <a:rPr lang="en-US" dirty="0"/>
              <a:t>The research community has extended the work to other primitives, and tried out several network architectures. </a:t>
            </a:r>
          </a:p>
          <a:p>
            <a:pPr marL="171450" indent="-171450">
              <a:buFont typeface="Arial" panose="020B0604020202020204" pitchFamily="34" charset="0"/>
              <a:buChar char="•"/>
            </a:pPr>
            <a:r>
              <a:rPr lang="en-US" dirty="0"/>
              <a:t>As it was not clear what exactly </a:t>
            </a:r>
            <a:r>
              <a:rPr lang="en-US" dirty="0" err="1"/>
              <a:t>Gohr's</a:t>
            </a:r>
            <a:r>
              <a:rPr lang="en-US" dirty="0"/>
              <a:t> neural network has learned, a lot of work also revolved around explainability.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1" u="sng" dirty="0"/>
              <a:t>n</a:t>
            </a:r>
            <a:r>
              <a:rPr lang="en-US" b="1" dirty="0"/>
              <a:t> </a:t>
            </a:r>
            <a:r>
              <a:rPr lang="en-US" b="0" i="0" dirty="0">
                <a:solidFill>
                  <a:srgbClr val="0D0D0D"/>
                </a:solidFill>
                <a:effectLst/>
                <a:latin typeface="Arial" panose="020B0604020202020204" pitchFamily="34" charset="0"/>
              </a:rPr>
              <a:t>A natural way to amplify the accuracy of a neural distinguisher is to group multiple pairs sharing the same label and combine their scores. Gohr uses this approach in the key recovery part of his paper. In other works up </a:t>
            </a:r>
            <a:r>
              <a:rPr lang="en-US" dirty="0"/>
              <a:t>to 128 ciphertext pairs have been used to improve the accuracy of neural distinguishers. </a:t>
            </a:r>
          </a:p>
          <a:p>
            <a:pPr marL="171450" indent="-171450">
              <a:buFont typeface="Arial" panose="020B0604020202020204" pitchFamily="34" charset="0"/>
              <a:buChar char="•"/>
            </a:pPr>
            <a:r>
              <a:rPr lang="en-US" b="1" u="sng" dirty="0"/>
              <a:t>m</a:t>
            </a:r>
            <a:r>
              <a:rPr lang="en-US" dirty="0"/>
              <a:t> In terms of the number of input differences, denoted as </a:t>
            </a:r>
            <a:r>
              <a:rPr lang="en-US" b="1" dirty="0"/>
              <a:t>m</a:t>
            </a:r>
            <a:r>
              <a:rPr lang="en-US" dirty="0"/>
              <a:t>, </a:t>
            </a:r>
            <a:r>
              <a:rPr lang="en-US" dirty="0" err="1"/>
              <a:t>Gohr's</a:t>
            </a:r>
            <a:r>
              <a:rPr lang="en-US" dirty="0"/>
              <a:t> experiments involve a single input difference to generate plaintext pairs. However, Baksi et al. explored a scenario with m=2 input differences and applied it to GIMLI, while Su et al. introduced a polytype distinguisher with m=3 for SIMON.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1" u="sng" dirty="0"/>
              <a:t>T</a:t>
            </a:r>
            <a:r>
              <a:rPr lang="en-US" b="1" dirty="0"/>
              <a:t> </a:t>
            </a:r>
            <a:r>
              <a:rPr lang="en-US" dirty="0"/>
              <a:t>Feature engineering is a common practice in machine learning to derive advanced features from raw datasets. XOR difference (T = δ). This approach, used by Baksi [BBCD21], Hou [HRCF21], and Yadav et al. [YK21], simplifies the training process, at the cost of potentially losing some information. Advanced types of feature engineering (T = A) include, e.g., partial decryption of the ciphertexts using cipher specific techniques.</a:t>
            </a:r>
          </a:p>
          <a:p>
            <a:pPr marL="171450" indent="-171450">
              <a:buFont typeface="Arial" panose="020B0604020202020204" pitchFamily="34" charset="0"/>
              <a:buChar char="•"/>
            </a:pPr>
            <a:r>
              <a:rPr lang="en-US" dirty="0"/>
              <a:t>Gohr, Neumann, and Leander have last year asked the question of Automatization and if "Neural distinguishers can be used as a tool like SAT or MILP solvers. </a:t>
            </a:r>
          </a:p>
          <a:p>
            <a:pPr marL="171450" indent="-171450">
              <a:buFont typeface="Arial" panose="020B0604020202020204" pitchFamily="34" charset="0"/>
              <a:buChar char="•"/>
            </a:pPr>
            <a:r>
              <a:rPr lang="en-US" dirty="0"/>
              <a:t>There is a more general trend to automatizing aspects of cryptanalysis in automatization libraries such as CLAASP, Tagada, or Cascada. </a:t>
            </a:r>
          </a:p>
          <a:p>
            <a:endParaRPr lang="en-US" dirty="0"/>
          </a:p>
          <a:p>
            <a:r>
              <a:rPr lang="en-US" dirty="0"/>
              <a:t>####</a:t>
            </a:r>
          </a:p>
          <a:p>
            <a:r>
              <a:rPr lang="en-US" dirty="0"/>
              <a:t>A natural feature to use for differential neural cryptanalysis is to replace the ciphertext pairs (T = CT) by their XOR difference (T = δ). This approach, used by Baksi [BBCD21], Hou [HRCF21], and Yadav et al. [YK21], simplifies the training process, at the cost of potentially losing some information.</a:t>
            </a:r>
          </a:p>
          <a:p>
            <a:r>
              <a:rPr lang="en-US" dirty="0"/>
              <a:t>Advanced types of feature engineering (T = A) include, e.g., partial decryption of the ciphertexts. For instance, in the case of SPECK32, the right half of the previous round state can be computed without the key, by XORing the two halves and rotating. This type of feature engineering was used in </a:t>
            </a:r>
            <a:r>
              <a:rPr lang="en-US" dirty="0" err="1"/>
              <a:t>Benamira</a:t>
            </a:r>
            <a:r>
              <a:rPr lang="en-US" dirty="0"/>
              <a:t> et al.  [BGPT21].</a:t>
            </a:r>
          </a:p>
          <a:p>
            <a:r>
              <a:rPr lang="en-US" dirty="0"/>
              <a:t>A similar technique permits to retrieve the difference in the previous round for SIMON-like ciphers and has been used by Bao et al.  [BGL+22]</a:t>
            </a:r>
          </a:p>
          <a:p>
            <a:endParaRPr lang="en-US" dirty="0"/>
          </a:p>
        </p:txBody>
      </p:sp>
      <p:sp>
        <p:nvSpPr>
          <p:cNvPr id="4" name="Slide Number Placeholder 3"/>
          <p:cNvSpPr>
            <a:spLocks noGrp="1"/>
          </p:cNvSpPr>
          <p:nvPr>
            <p:ph type="sldNum" sz="quarter" idx="5"/>
          </p:nvPr>
        </p:nvSpPr>
        <p:spPr/>
        <p:txBody>
          <a:bodyPr/>
          <a:lstStyle/>
          <a:p>
            <a:fld id="{F34ABEB3-81CF-654E-808E-1E7DCF50F821}" type="slidenum">
              <a:rPr lang="en-US" smtClean="0"/>
              <a:t>4</a:t>
            </a:fld>
            <a:endParaRPr lang="en-US"/>
          </a:p>
        </p:txBody>
      </p:sp>
    </p:spTree>
    <p:extLst>
      <p:ext uri="{BB962C8B-B14F-4D97-AF65-F5344CB8AC3E}">
        <p14:creationId xmlns:p14="http://schemas.microsoft.com/office/powerpoint/2010/main" val="3953511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create a pipeline into which we can add a new cipher, and obtain results which are comparable with the state-of-the-art without making any manual changes. </a:t>
            </a:r>
            <a:endParaRPr lang="en-AE" dirty="0"/>
          </a:p>
        </p:txBody>
      </p:sp>
      <p:sp>
        <p:nvSpPr>
          <p:cNvPr id="4" name="Slide Number Placeholder 3"/>
          <p:cNvSpPr>
            <a:spLocks noGrp="1"/>
          </p:cNvSpPr>
          <p:nvPr>
            <p:ph type="sldNum" sz="quarter" idx="5"/>
          </p:nvPr>
        </p:nvSpPr>
        <p:spPr/>
        <p:txBody>
          <a:bodyPr/>
          <a:lstStyle/>
          <a:p>
            <a:fld id="{F34ABEB3-81CF-654E-808E-1E7DCF50F821}" type="slidenum">
              <a:rPr lang="en-US" smtClean="0"/>
              <a:t>5</a:t>
            </a:fld>
            <a:endParaRPr lang="en-US"/>
          </a:p>
        </p:txBody>
      </p:sp>
    </p:spTree>
    <p:extLst>
      <p:ext uri="{BB962C8B-B14F-4D97-AF65-F5344CB8AC3E}">
        <p14:creationId xmlns:p14="http://schemas.microsoft.com/office/powerpoint/2010/main" val="22207528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The initial step in the pipeline involves selecting an input difference, denoted as 𝜹.</a:t>
            </a:r>
          </a:p>
          <a:p>
            <a:r>
              <a:rPr lang="en-US" b="0" i="0" dirty="0">
                <a:solidFill>
                  <a:srgbClr val="0D0D0D"/>
                </a:solidFill>
                <a:effectLst/>
                <a:latin typeface="Arial" panose="020B0604020202020204" pitchFamily="34" charset="0"/>
              </a:rPr>
              <a:t>Determining what constitutes a favorable input difference for a differential neural distinguisher is a complex task, closely linked to the issue of explainability. </a:t>
            </a:r>
          </a:p>
          <a:p>
            <a:endParaRPr lang="en-US" sz="1200" b="0" i="0" kern="1200" dirty="0">
              <a:solidFill>
                <a:schemeClr val="tx1"/>
              </a:solidFill>
              <a:effectLst/>
              <a:latin typeface="+mn-lt"/>
              <a:ea typeface="+mn-ea"/>
              <a:cs typeface="+mn-cs"/>
            </a:endParaRPr>
          </a:p>
          <a:p>
            <a:r>
              <a:rPr lang="en-US" b="0" i="0" dirty="0">
                <a:solidFill>
                  <a:srgbClr val="0D0D0D"/>
                </a:solidFill>
                <a:effectLst/>
                <a:latin typeface="Arial" panose="020B0604020202020204" pitchFamily="34" charset="0"/>
              </a:rPr>
              <a:t>This challenge has been addressed, for instance, by </a:t>
            </a:r>
            <a:r>
              <a:rPr lang="en-US" b="0" i="0" dirty="0" err="1">
                <a:solidFill>
                  <a:srgbClr val="0D0D0D"/>
                </a:solidFill>
                <a:effectLst/>
                <a:latin typeface="Arial" panose="020B0604020202020204" pitchFamily="34" charset="0"/>
              </a:rPr>
              <a:t>Benamira</a:t>
            </a:r>
            <a:r>
              <a:rPr lang="en-US" b="0" i="0" dirty="0">
                <a:solidFill>
                  <a:srgbClr val="0D0D0D"/>
                </a:solidFill>
                <a:effectLst/>
                <a:latin typeface="Arial" panose="020B0604020202020204" pitchFamily="34" charset="0"/>
              </a:rPr>
              <a:t> et al. in 2021,</a:t>
            </a:r>
            <a:endParaRPr lang="en-US" sz="1200" b="0" i="0" kern="1200" dirty="0">
              <a:solidFill>
                <a:schemeClr val="tx1"/>
              </a:solidFill>
              <a:effectLst/>
              <a:latin typeface="+mn-lt"/>
              <a:ea typeface="+mn-ea"/>
              <a:cs typeface="+mn-cs"/>
            </a:endParaRPr>
          </a:p>
          <a:p>
            <a:r>
              <a:rPr lang="en-US" b="0" i="0" dirty="0">
                <a:solidFill>
                  <a:srgbClr val="0D0D0D"/>
                </a:solidFill>
                <a:effectLst/>
                <a:latin typeface="Arial" panose="020B0604020202020204" pitchFamily="34" charset="0"/>
              </a:rPr>
              <a:t>Understanding precisely what the neural distinguisher learns is crucial for selecting an appropriate input difference.</a:t>
            </a:r>
            <a:r>
              <a:rPr lang="en-US" sz="1200" b="0" i="0" kern="1200" dirty="0">
                <a:solidFill>
                  <a:schemeClr val="tx1"/>
                </a:solidFill>
                <a:effectLst/>
                <a:latin typeface="+mn-lt"/>
                <a:ea typeface="+mn-ea"/>
                <a:cs typeface="+mn-cs"/>
              </a:rPr>
              <a:t> </a:t>
            </a:r>
          </a:p>
          <a:p>
            <a:r>
              <a:rPr lang="en-US" b="0" i="0" dirty="0">
                <a:solidFill>
                  <a:srgbClr val="0D0D0D"/>
                </a:solidFill>
                <a:effectLst/>
                <a:latin typeface="Arial" panose="020B0604020202020204" pitchFamily="34" charset="0"/>
              </a:rPr>
              <a:t>It's worth noting that the input difference yielding the best differential characteristic is generally unsuitable for the neural distinguisher. </a:t>
            </a:r>
          </a:p>
          <a:p>
            <a:r>
              <a:rPr lang="en-US" b="0" i="0" dirty="0">
                <a:solidFill>
                  <a:srgbClr val="0D0D0D"/>
                </a:solidFill>
                <a:effectLst/>
                <a:latin typeface="Arial" panose="020B0604020202020204" pitchFamily="34" charset="0"/>
              </a:rPr>
              <a:t>Additionally, also Gohr highlighted that the distinguisher doesn't solely scrutinize the distribution of ciphertext differences.</a:t>
            </a:r>
            <a:endParaRPr lang="en-US" sz="1200" b="0" i="0" kern="1200" dirty="0">
              <a:solidFill>
                <a:schemeClr val="tx1"/>
              </a:solidFill>
              <a:effectLst/>
              <a:latin typeface="+mn-lt"/>
              <a:ea typeface="+mn-ea"/>
              <a:cs typeface="+mn-cs"/>
            </a:endParaRPr>
          </a:p>
          <a:p>
            <a:r>
              <a:rPr lang="en-US" dirty="0">
                <a:solidFill>
                  <a:srgbClr val="6400FF"/>
                </a:solidFill>
              </a:rPr>
              <a:t>The problem of explainability when working with deep neural networks is a general open question in machine learning, so it is not only restricted to neural cryptanalysis.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0D0D0D"/>
                </a:solidFill>
                <a:effectLst/>
                <a:latin typeface="Arial" panose="020B0604020202020204" pitchFamily="34" charset="0"/>
              </a:rPr>
              <a:t>Benamira</a:t>
            </a:r>
            <a:r>
              <a:rPr lang="en-US" b="0" i="0" dirty="0">
                <a:solidFill>
                  <a:srgbClr val="0D0D0D"/>
                </a:solidFill>
                <a:effectLst/>
                <a:latin typeface="Arial" panose="020B0604020202020204" pitchFamily="34" charset="0"/>
              </a:rPr>
              <a:t> et al. conducted an experiment to identify properties learned by the neural distinguisher beyond the ciphertext difference distribution. They analyzed "easy" or "good" samples, denoted as G, which are predicted with high confidence to originate from the plaintext distribution with a specific input difference 𝜹. They discovered that ciphertext pairs in group G at round 5 exhibited particular truncated differential masks in rounds 3 and 4.</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0D0D0D"/>
              </a:solidFill>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t>
            </a:r>
            <a:r>
              <a:rPr lang="en-US" dirty="0">
                <a:solidFill>
                  <a:srgbClr val="2C4A9F"/>
                </a:solidFill>
              </a:rPr>
              <a:t>Goh19b</a:t>
            </a:r>
            <a:r>
              <a:rPr lang="en-US" dirty="0"/>
              <a:t>], a neural difference search algorithm is proposed, which successfully finds the input difference used in the SPECK32 distinguishers. However, </a:t>
            </a:r>
            <a:r>
              <a:rPr lang="en-US" dirty="0">
                <a:solidFill>
                  <a:srgbClr val="6400FF"/>
                </a:solidFill>
              </a:rPr>
              <a:t>adapting it to other ciphers is </a:t>
            </a:r>
            <a:r>
              <a:rPr lang="en-US" dirty="0">
                <a:solidFill>
                  <a:srgbClr val="6400FF"/>
                </a:solidFill>
                <a:highlight>
                  <a:srgbClr val="FFFF00"/>
                </a:highlight>
              </a:rPr>
              <a:t>non-trivial</a:t>
            </a:r>
            <a:r>
              <a:rPr lang="en-US" dirty="0"/>
              <a:t>.</a:t>
            </a:r>
          </a:p>
          <a:p>
            <a:endParaRPr lang="en-US" dirty="0"/>
          </a:p>
          <a:p>
            <a:r>
              <a:rPr lang="en-US" dirty="0"/>
              <a:t>[</a:t>
            </a:r>
            <a:r>
              <a:rPr lang="en-US" dirty="0">
                <a:solidFill>
                  <a:srgbClr val="2C4A9F"/>
                </a:solidFill>
              </a:rPr>
              <a:t>BGPT21</a:t>
            </a:r>
            <a:r>
              <a:rPr lang="en-US" dirty="0"/>
              <a:t>] </a:t>
            </a:r>
            <a:r>
              <a:rPr lang="de-DE" dirty="0"/>
              <a:t> best differential is NOT a good choice</a:t>
            </a:r>
          </a:p>
          <a:p>
            <a:r>
              <a:rPr lang="de-DE" dirty="0"/>
              <a:t>„</a:t>
            </a:r>
            <a:r>
              <a:rPr lang="en-US" dirty="0"/>
              <a:t>best differential characteristics with a fixed input difference of 0x0040/0000 for 5 rounds is 0x0040/0000 → 0x802a/d4a8, with probability of 2^−13. In contrast, when we do not restrict the input difference, the best differential characteristics for 5 rounds is 0x2800/0010 → 0x850a/9520, with probability of 2−9. However, when we trained the neural distinguishers to recognize ciphertext pairs with the input difference of 0x2800/0010, the neural distinguishers performed worse (an accuracy of 75.85% for 5 rounds</a:t>
            </a:r>
            <a:r>
              <a:rPr lang="de-DE" dirty="0"/>
              <a:t>“ </a:t>
            </a:r>
            <a:endParaRPr lang="en-AE" dirty="0"/>
          </a:p>
          <a:p>
            <a:endParaRPr lang="en-AE" dirty="0"/>
          </a:p>
        </p:txBody>
      </p:sp>
      <p:sp>
        <p:nvSpPr>
          <p:cNvPr id="4" name="Slide Number Placeholder 3"/>
          <p:cNvSpPr>
            <a:spLocks noGrp="1"/>
          </p:cNvSpPr>
          <p:nvPr>
            <p:ph type="sldNum" sz="quarter" idx="5"/>
          </p:nvPr>
        </p:nvSpPr>
        <p:spPr/>
        <p:txBody>
          <a:bodyPr/>
          <a:lstStyle/>
          <a:p>
            <a:fld id="{F34ABEB3-81CF-654E-808E-1E7DCF50F821}" type="slidenum">
              <a:rPr lang="en-US" smtClean="0"/>
              <a:t>6</a:t>
            </a:fld>
            <a:endParaRPr lang="en-US"/>
          </a:p>
        </p:txBody>
      </p:sp>
    </p:spTree>
    <p:extLst>
      <p:ext uri="{BB962C8B-B14F-4D97-AF65-F5344CB8AC3E}">
        <p14:creationId xmlns:p14="http://schemas.microsoft.com/office/powerpoint/2010/main" val="14307181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Notes Placeholder 2"/>
              <p:cNvSpPr>
                <a:spLocks noGrp="1"/>
              </p:cNvSpPr>
              <p:nvPr>
                <p:ph type="body" idx="1"/>
              </p:nvPr>
            </p:nvSpPr>
            <p:spPr/>
            <p:txBody>
              <a:bodyPr/>
              <a:lstStyle/>
              <a:p>
                <a:r>
                  <a:rPr lang="en-US" dirty="0"/>
                  <a:t>We conjecture that </a:t>
                </a:r>
                <a:r>
                  <a:rPr lang="en-US" dirty="0" err="1"/>
                  <a:t>Benamira</a:t>
                </a:r>
                <a:r>
                  <a:rPr lang="en-US" dirty="0"/>
                  <a:t> et al.’s conclusions generalize to other ciphers, and that the presence of high probability truncated differentials indicates good input differences for neural distinguishers in general. </a:t>
                </a:r>
              </a:p>
              <a:p>
                <a:r>
                  <a:rPr lang="en-US" dirty="0"/>
                  <a:t>However, high probability truncated differentials are difficult to find in a generic way, but they can be approximated by high biases in individual bits of the ciphertext difference. </a:t>
                </a:r>
              </a:p>
              <a:p>
                <a:endParaRPr lang="en-US" dirty="0"/>
              </a:p>
              <a:p>
                <a:r>
                  <a:rPr lang="en-US" dirty="0"/>
                  <a:t>The exact bias score is the sum of the biases of each bit position in the output difference. </a:t>
                </a:r>
              </a:p>
              <a:p>
                <a:r>
                  <a:rPr lang="en-US" dirty="0"/>
                  <a:t>It requires enumerating all keys and plaintexts. </a:t>
                </a:r>
              </a:p>
              <a:p>
                <a:r>
                  <a:rPr lang="en-US" dirty="0"/>
                  <a:t>We obtain an approximation from a </a:t>
                </a:r>
                <a:r>
                  <a:rPr lang="en-US" dirty="0">
                    <a:solidFill>
                      <a:srgbClr val="6400FF"/>
                    </a:solidFill>
                  </a:rPr>
                  <a:t>limited number of samples </a:t>
                </a:r>
                <a14:m>
                  <m:oMath xmlns:m="http://schemas.openxmlformats.org/officeDocument/2006/math">
                    <m:r>
                      <a:rPr lang="en-US" b="0" i="1" smtClean="0">
                        <a:solidFill>
                          <a:srgbClr val="6400FF"/>
                        </a:solidFill>
                        <a:latin typeface="Cambria Math" panose="02040503050406030204" pitchFamily="18" charset="0"/>
                      </a:rPr>
                      <m:t>𝑡</m:t>
                    </m:r>
                  </m:oMath>
                </a14:m>
                <a:r>
                  <a:rPr lang="en-US" dirty="0"/>
                  <a:t>. </a:t>
                </a:r>
              </a:p>
              <a:p>
                <a:r>
                  <a:rPr lang="en-US" dirty="0"/>
                  <a:t>The bias score is used to rank candidate input differences in a simple </a:t>
                </a:r>
                <a:r>
                  <a:rPr lang="en-US" dirty="0">
                    <a:solidFill>
                      <a:srgbClr val="6400FF"/>
                    </a:solidFill>
                  </a:rPr>
                  <a:t>Evolutionary Optimizer</a:t>
                </a:r>
                <a:r>
                  <a:rPr lang="en-US" dirty="0"/>
                  <a:t>. </a:t>
                </a:r>
              </a:p>
              <a:p>
                <a:endParaRPr lang="de-DE" dirty="0"/>
              </a:p>
              <a:p>
                <a:r>
                  <a:rPr lang="de-DE" dirty="0"/>
                  <a:t>####################</a:t>
                </a:r>
              </a:p>
              <a:p>
                <a:r>
                  <a:rPr lang="de-DE" dirty="0"/>
                  <a:t>„The evolutionary optimizer is what a Bachelor student would implement to just get a passing grade“</a:t>
                </a:r>
              </a:p>
              <a:p>
                <a:endParaRPr lang="de-DE" dirty="0"/>
              </a:p>
            </p:txBody>
          </p:sp>
        </mc:Choice>
        <mc:Fallback xmlns="">
          <p:sp>
            <p:nvSpPr>
              <p:cNvPr id="3" name="Notes Placeholder 2"/>
              <p:cNvSpPr>
                <a:spLocks noGrp="1"/>
              </p:cNvSpPr>
              <p:nvPr>
                <p:ph type="body" idx="1"/>
              </p:nvPr>
            </p:nvSpPr>
            <p:spPr/>
            <p:txBody>
              <a:bodyPr/>
              <a:lstStyle/>
              <a:p>
                <a:r>
                  <a:rPr lang="en-US" dirty="0"/>
                  <a:t>We conjecture that </a:t>
                </a:r>
                <a:r>
                  <a:rPr lang="en-US" dirty="0" err="1"/>
                  <a:t>Benamira</a:t>
                </a:r>
                <a:r>
                  <a:rPr lang="en-US" dirty="0"/>
                  <a:t> et al.’s conclusions generalize to other ciphers, and that the presence of high probability truncated differentials indicates good input differences for neural distinguishers in general. </a:t>
                </a:r>
              </a:p>
              <a:p>
                <a:r>
                  <a:rPr lang="en-US" dirty="0"/>
                  <a:t>However, high probability truncated differentials are difficult to find in a generic way, but they can be approximated by high biases in individual bits of the ciphertext difference. </a:t>
                </a:r>
              </a:p>
              <a:p>
                <a:endParaRPr lang="en-US" dirty="0"/>
              </a:p>
              <a:p>
                <a:r>
                  <a:rPr lang="en-US" dirty="0"/>
                  <a:t>The exact bias score is the sum of the biases of each bit position in the output difference. </a:t>
                </a:r>
              </a:p>
              <a:p>
                <a:r>
                  <a:rPr lang="en-US" dirty="0"/>
                  <a:t>It requires enumerating all keys and plaintexts. </a:t>
                </a:r>
              </a:p>
              <a:p>
                <a:r>
                  <a:rPr lang="en-US" dirty="0"/>
                  <a:t>We obtain an approximation from a </a:t>
                </a:r>
                <a:r>
                  <a:rPr lang="en-US" dirty="0">
                    <a:solidFill>
                      <a:srgbClr val="6400FF"/>
                    </a:solidFill>
                  </a:rPr>
                  <a:t>limited number of samples </a:t>
                </a:r>
                <a:r>
                  <a:rPr lang="en-US" b="0" i="0">
                    <a:solidFill>
                      <a:srgbClr val="6400FF"/>
                    </a:solidFill>
                    <a:latin typeface="Cambria Math" panose="02040503050406030204" pitchFamily="18" charset="0"/>
                  </a:rPr>
                  <a:t>𝑡</a:t>
                </a:r>
                <a:r>
                  <a:rPr lang="en-US" dirty="0"/>
                  <a:t>. </a:t>
                </a:r>
              </a:p>
              <a:p>
                <a:r>
                  <a:rPr lang="en-US" dirty="0"/>
                  <a:t>The bias score is used to rank candidate input differences in a simple </a:t>
                </a:r>
                <a:r>
                  <a:rPr lang="en-US" dirty="0">
                    <a:solidFill>
                      <a:srgbClr val="6400FF"/>
                    </a:solidFill>
                  </a:rPr>
                  <a:t>Evolutionary Optimizer</a:t>
                </a:r>
                <a:r>
                  <a:rPr lang="en-US" dirty="0"/>
                  <a:t>. </a:t>
                </a:r>
              </a:p>
              <a:p>
                <a:endParaRPr lang="de-DE" dirty="0"/>
              </a:p>
              <a:p>
                <a:r>
                  <a:rPr lang="de-DE" dirty="0"/>
                  <a:t>####################</a:t>
                </a:r>
              </a:p>
              <a:p>
                <a:r>
                  <a:rPr lang="de-DE" dirty="0"/>
                  <a:t>„The evolutionary optimizer is what a Bachelor student would implement to just get a passing grade“</a:t>
                </a:r>
              </a:p>
              <a:p>
                <a:endParaRPr lang="de-DE" dirty="0"/>
              </a:p>
            </p:txBody>
          </p:sp>
        </mc:Fallback>
      </mc:AlternateContent>
      <p:sp>
        <p:nvSpPr>
          <p:cNvPr id="4" name="Slide Number Placeholder 3"/>
          <p:cNvSpPr>
            <a:spLocks noGrp="1"/>
          </p:cNvSpPr>
          <p:nvPr>
            <p:ph type="sldNum" sz="quarter" idx="5"/>
          </p:nvPr>
        </p:nvSpPr>
        <p:spPr/>
        <p:txBody>
          <a:bodyPr/>
          <a:lstStyle/>
          <a:p>
            <a:fld id="{F34ABEB3-81CF-654E-808E-1E7DCF50F821}" type="slidenum">
              <a:rPr lang="en-US" smtClean="0"/>
              <a:t>7</a:t>
            </a:fld>
            <a:endParaRPr lang="en-US"/>
          </a:p>
        </p:txBody>
      </p:sp>
    </p:spTree>
    <p:extLst>
      <p:ext uri="{BB962C8B-B14F-4D97-AF65-F5344CB8AC3E}">
        <p14:creationId xmlns:p14="http://schemas.microsoft.com/office/powerpoint/2010/main" val="42144555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C427B4-C222-450C-4E10-032DB91E4D8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04A7DC8-6E0C-120C-42AC-A5CBE48FB72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35DB8EC-3EE7-4C72-4159-4F8731CB6EC9}"/>
              </a:ext>
            </a:extLst>
          </p:cNvPr>
          <p:cNvSpPr>
            <a:spLocks noGrp="1"/>
          </p:cNvSpPr>
          <p:nvPr>
            <p:ph type="body" idx="1"/>
          </p:nvPr>
        </p:nvSpPr>
        <p:spPr/>
        <p:txBody>
          <a:bodyPr/>
          <a:lstStyle/>
          <a:p>
            <a:r>
              <a:rPr lang="en-US" dirty="0"/>
              <a:t>Our optimizer returned a large number of solutions</a:t>
            </a:r>
          </a:p>
          <a:p>
            <a:r>
              <a:rPr lang="en-US" dirty="0"/>
              <a:t>Most of these solutions are good, </a:t>
            </a:r>
            <a:r>
              <a:rPr lang="en-US" dirty="0">
                <a:solidFill>
                  <a:srgbClr val="6400FF"/>
                </a:solidFill>
              </a:rPr>
              <a:t>identifying the best one </a:t>
            </a:r>
            <a:r>
              <a:rPr lang="en-US" dirty="0"/>
              <a:t>is difficult, as fully training a neural distinguisher for each would be prohibitively time-consuming</a:t>
            </a:r>
          </a:p>
          <a:p>
            <a:r>
              <a:rPr lang="en-US" b="1" dirty="0">
                <a:solidFill>
                  <a:srgbClr val="6400FF"/>
                </a:solidFill>
              </a:rPr>
              <a:t>SIMON</a:t>
            </a:r>
            <a:r>
              <a:rPr lang="en-US" dirty="0"/>
              <a:t> many input differences with virtually identical scores (likely relates to rotational equivalence of differentials [</a:t>
            </a:r>
            <a:r>
              <a:rPr lang="en-US" dirty="0">
                <a:solidFill>
                  <a:srgbClr val="2C499F"/>
                </a:solidFill>
              </a:rPr>
              <a:t>KLT15</a:t>
            </a:r>
            <a:r>
              <a:rPr lang="en-US" dirty="0"/>
              <a:t>])</a:t>
            </a:r>
          </a:p>
          <a:p>
            <a:r>
              <a:rPr lang="en-US" b="1" dirty="0">
                <a:solidFill>
                  <a:srgbClr val="6400FF"/>
                </a:solidFill>
              </a:rPr>
              <a:t>SPECK128</a:t>
            </a:r>
            <a:r>
              <a:rPr lang="en-US" dirty="0"/>
              <a:t> one clearly dominating </a:t>
            </a:r>
          </a:p>
          <a:p>
            <a:r>
              <a:rPr lang="en-US" dirty="0"/>
              <a:t>We choose to investigate the input differences which are within 10% of the highest reached score further in the AutoND pipeline</a:t>
            </a:r>
          </a:p>
          <a:p>
            <a:endParaRPr lang="en-AE" dirty="0"/>
          </a:p>
        </p:txBody>
      </p:sp>
      <p:sp>
        <p:nvSpPr>
          <p:cNvPr id="4" name="Slide Number Placeholder 3">
            <a:extLst>
              <a:ext uri="{FF2B5EF4-FFF2-40B4-BE49-F238E27FC236}">
                <a16:creationId xmlns:a16="http://schemas.microsoft.com/office/drawing/2014/main" id="{B837F89E-B8CA-9C29-A994-30F5F955A2AC}"/>
              </a:ext>
            </a:extLst>
          </p:cNvPr>
          <p:cNvSpPr>
            <a:spLocks noGrp="1"/>
          </p:cNvSpPr>
          <p:nvPr>
            <p:ph type="sldNum" sz="quarter" idx="5"/>
          </p:nvPr>
        </p:nvSpPr>
        <p:spPr/>
        <p:txBody>
          <a:bodyPr/>
          <a:lstStyle/>
          <a:p>
            <a:fld id="{F34ABEB3-81CF-654E-808E-1E7DCF50F821}" type="slidenum">
              <a:rPr lang="en-US" smtClean="0"/>
              <a:t>8</a:t>
            </a:fld>
            <a:endParaRPr lang="en-US"/>
          </a:p>
        </p:txBody>
      </p:sp>
    </p:spTree>
    <p:extLst>
      <p:ext uri="{BB962C8B-B14F-4D97-AF65-F5344CB8AC3E}">
        <p14:creationId xmlns:p14="http://schemas.microsoft.com/office/powerpoint/2010/main" val="37819584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dirty="0">
                <a:solidFill>
                  <a:srgbClr val="0D0D0D"/>
                </a:solidFill>
                <a:effectLst/>
                <a:latin typeface="Arial" panose="020B0604020202020204" pitchFamily="34" charset="0"/>
              </a:rPr>
              <a:t>1:30 MINUTES</a:t>
            </a:r>
          </a:p>
          <a:p>
            <a:pPr algn="l"/>
            <a:endParaRPr lang="en-US" b="0" i="0" dirty="0">
              <a:solidFill>
                <a:srgbClr val="0D0D0D"/>
              </a:solidFill>
              <a:effectLst/>
              <a:latin typeface="Arial" panose="020B0604020202020204" pitchFamily="34" charset="0"/>
            </a:endParaRPr>
          </a:p>
          <a:p>
            <a:pPr algn="l"/>
            <a:r>
              <a:rPr lang="en-US" b="0" i="0" dirty="0">
                <a:solidFill>
                  <a:srgbClr val="0D0D0D"/>
                </a:solidFill>
                <a:effectLst/>
                <a:latin typeface="Arial" panose="020B0604020202020204" pitchFamily="34" charset="0"/>
              </a:rPr>
              <a:t>The second obstacle we face is the Neural Training Pipeline. </a:t>
            </a:r>
          </a:p>
          <a:p>
            <a:pPr algn="l"/>
            <a:r>
              <a:rPr lang="en-US" b="0" i="0" dirty="0">
                <a:solidFill>
                  <a:srgbClr val="0D0D0D"/>
                </a:solidFill>
                <a:effectLst/>
                <a:latin typeface="Arial" panose="020B0604020202020204" pitchFamily="34" charset="0"/>
              </a:rPr>
              <a:t>Exemplarily, we take a look at </a:t>
            </a:r>
            <a:r>
              <a:rPr lang="en-US" b="0" i="0" dirty="0" err="1">
                <a:solidFill>
                  <a:srgbClr val="0D0D0D"/>
                </a:solidFill>
                <a:effectLst/>
                <a:latin typeface="Arial" panose="020B0604020202020204" pitchFamily="34" charset="0"/>
              </a:rPr>
              <a:t>Gohr’s</a:t>
            </a:r>
            <a:r>
              <a:rPr lang="en-US" b="0" i="0" dirty="0">
                <a:solidFill>
                  <a:srgbClr val="0D0D0D"/>
                </a:solidFill>
                <a:effectLst/>
                <a:latin typeface="Arial" panose="020B0604020202020204" pitchFamily="34" charset="0"/>
              </a:rPr>
              <a:t> work, however, other works employ similarly or even more elaborate pipelines. </a:t>
            </a:r>
          </a:p>
          <a:p>
            <a:pPr algn="l"/>
            <a:endParaRPr lang="en-US" b="0" i="0" dirty="0">
              <a:solidFill>
                <a:srgbClr val="0D0D0D"/>
              </a:solidFill>
              <a:effectLst/>
              <a:latin typeface="Arial" panose="020B0604020202020204" pitchFamily="34" charset="0"/>
            </a:endParaRPr>
          </a:p>
          <a:p>
            <a:pPr algn="l"/>
            <a:r>
              <a:rPr lang="en-US" b="0" i="0" dirty="0">
                <a:solidFill>
                  <a:srgbClr val="0D0D0D"/>
                </a:solidFill>
                <a:effectLst/>
                <a:latin typeface="Arial" panose="020B0604020202020204" pitchFamily="34" charset="0"/>
              </a:rPr>
              <a:t>Gohr employs a residual network with a fully connected prediction head, ReLU activations in the hidden layers, and sigmoid activation functions in the final layer, optimized using Mean Squared Error (MSE) loss. </a:t>
            </a:r>
          </a:p>
          <a:p>
            <a:pPr algn="l"/>
            <a:endParaRPr lang="en-US" b="0" i="0" dirty="0">
              <a:solidFill>
                <a:srgbClr val="0D0D0D"/>
              </a:solidFill>
              <a:effectLst/>
              <a:latin typeface="Arial" panose="020B0604020202020204" pitchFamily="34" charset="0"/>
            </a:endParaRPr>
          </a:p>
          <a:p>
            <a:pPr algn="l"/>
            <a:r>
              <a:rPr lang="en-US" b="0" i="0" dirty="0">
                <a:solidFill>
                  <a:srgbClr val="0D0D0D"/>
                </a:solidFill>
                <a:effectLst/>
                <a:latin typeface="Arial" panose="020B0604020202020204" pitchFamily="34" charset="0"/>
              </a:rPr>
              <a:t>Expert choices are evident, including the reshaping of 64-bit ciphertext pairs into 4 * 16-bit words at the network’s input. A total of 22 hyperparameters were identified and eight deemed significant: the number of filters, L2 regularization, and cyclic learning rate schedules contribute complexity to the training pipeline. </a:t>
            </a:r>
          </a:p>
          <a:p>
            <a:pPr algn="l"/>
            <a:endParaRPr lang="en-US" b="0" i="0" dirty="0">
              <a:solidFill>
                <a:srgbClr val="0D0D0D"/>
              </a:solidFill>
              <a:effectLst/>
              <a:latin typeface="Arial" panose="020B0604020202020204" pitchFamily="34" charset="0"/>
            </a:endParaRPr>
          </a:p>
          <a:p>
            <a:pPr algn="l"/>
            <a:r>
              <a:rPr lang="en-US" b="0" i="0" dirty="0">
                <a:solidFill>
                  <a:srgbClr val="0D0D0D"/>
                </a:solidFill>
                <a:effectLst/>
                <a:latin typeface="Arial" panose="020B0604020202020204" pitchFamily="34" charset="0"/>
              </a:rPr>
              <a:t>The process involves an elaborate eight-round training regimen, notably include adaptation of neural network depth for different rounds.</a:t>
            </a:r>
          </a:p>
          <a:p>
            <a:pPr algn="l"/>
            <a:r>
              <a:rPr lang="en-US" b="0" i="0" dirty="0">
                <a:solidFill>
                  <a:srgbClr val="0D0D0D"/>
                </a:solidFill>
                <a:effectLst/>
                <a:latin typeface="Arial" panose="020B0604020202020204" pitchFamily="34" charset="0"/>
              </a:rPr>
              <a:t> </a:t>
            </a:r>
          </a:p>
          <a:p>
            <a:pPr algn="l"/>
            <a:r>
              <a:rPr lang="en-US" b="0" i="0" dirty="0">
                <a:solidFill>
                  <a:srgbClr val="0D0D0D"/>
                </a:solidFill>
                <a:effectLst/>
                <a:latin typeface="Arial" panose="020B0604020202020204" pitchFamily="34" charset="0"/>
              </a:rPr>
              <a:t>Further, the 8 round distinguisher is obtained by retraining of the best seven-round distinguisher to recognize a second input difference in round 5. </a:t>
            </a:r>
          </a:p>
          <a:p>
            <a:pPr algn="l"/>
            <a:r>
              <a:rPr lang="en-US" b="0" i="0" dirty="0">
                <a:solidFill>
                  <a:srgbClr val="0D0D0D"/>
                </a:solidFill>
                <a:effectLst/>
                <a:latin typeface="Arial" panose="020B0604020202020204" pitchFamily="34" charset="0"/>
              </a:rPr>
              <a:t>Then the 8 round training is completed by adjustment of the learning rate, and training with a larger number of samples. </a:t>
            </a:r>
          </a:p>
          <a:p>
            <a:pPr algn="l"/>
            <a:endParaRPr lang="en-US" b="0" i="0" dirty="0">
              <a:solidFill>
                <a:srgbClr val="0D0D0D"/>
              </a:solidFill>
              <a:effectLst/>
              <a:latin typeface="Arial" panose="020B0604020202020204" pitchFamily="34" charset="0"/>
            </a:endParaRPr>
          </a:p>
          <a:p>
            <a:pPr algn="l"/>
            <a:r>
              <a:rPr lang="en-US" b="0" i="0" dirty="0" err="1">
                <a:solidFill>
                  <a:srgbClr val="0D0D0D"/>
                </a:solidFill>
                <a:effectLst/>
                <a:latin typeface="Arial" panose="020B0604020202020204" pitchFamily="34" charset="0"/>
              </a:rPr>
              <a:t>Gohr's</a:t>
            </a:r>
            <a:r>
              <a:rPr lang="en-US" b="0" i="0" dirty="0">
                <a:solidFill>
                  <a:srgbClr val="0D0D0D"/>
                </a:solidFill>
                <a:effectLst/>
                <a:latin typeface="Arial" panose="020B0604020202020204" pitchFamily="34" charset="0"/>
              </a:rPr>
              <a:t> latest work also points out uncertainties regarding his network's applicability to all ciphers.</a:t>
            </a:r>
          </a:p>
          <a:p>
            <a:endParaRPr lang="en-AE" dirty="0"/>
          </a:p>
        </p:txBody>
      </p:sp>
      <p:sp>
        <p:nvSpPr>
          <p:cNvPr id="4" name="Slide Number Placeholder 3"/>
          <p:cNvSpPr>
            <a:spLocks noGrp="1"/>
          </p:cNvSpPr>
          <p:nvPr>
            <p:ph type="sldNum" sz="quarter" idx="5"/>
          </p:nvPr>
        </p:nvSpPr>
        <p:spPr/>
        <p:txBody>
          <a:bodyPr/>
          <a:lstStyle/>
          <a:p>
            <a:fld id="{F34ABEB3-81CF-654E-808E-1E7DCF50F821}" type="slidenum">
              <a:rPr lang="en-US" smtClean="0"/>
              <a:t>9</a:t>
            </a:fld>
            <a:endParaRPr lang="en-US"/>
          </a:p>
        </p:txBody>
      </p:sp>
    </p:spTree>
    <p:extLst>
      <p:ext uri="{BB962C8B-B14F-4D97-AF65-F5344CB8AC3E}">
        <p14:creationId xmlns:p14="http://schemas.microsoft.com/office/powerpoint/2010/main" val="266729735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hyperlink" Target="http://www.tii.ae/" TargetMode="External"/><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hyperlink" Target="http://www.tii.ae/" TargetMode="External"/><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29.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png"/><Relationship Id="rId18" Type="http://schemas.openxmlformats.org/officeDocument/2006/relationships/image" Target="../media/image28.png"/><Relationship Id="rId3" Type="http://schemas.openxmlformats.org/officeDocument/2006/relationships/image" Target="../media/image13.png"/><Relationship Id="rId7" Type="http://schemas.openxmlformats.org/officeDocument/2006/relationships/image" Target="../media/image17.png"/><Relationship Id="rId12" Type="http://schemas.openxmlformats.org/officeDocument/2006/relationships/image" Target="../media/image22.png"/><Relationship Id="rId17" Type="http://schemas.openxmlformats.org/officeDocument/2006/relationships/image" Target="../media/image27.png"/><Relationship Id="rId2" Type="http://schemas.openxmlformats.org/officeDocument/2006/relationships/image" Target="../media/image12.jpeg"/><Relationship Id="rId16" Type="http://schemas.openxmlformats.org/officeDocument/2006/relationships/image" Target="../media/image26.png"/><Relationship Id="rId20" Type="http://schemas.openxmlformats.org/officeDocument/2006/relationships/image" Target="../media/image30.png"/><Relationship Id="rId1" Type="http://schemas.openxmlformats.org/officeDocument/2006/relationships/slideMaster" Target="../slideMasters/slideMaster2.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png"/><Relationship Id="rId15" Type="http://schemas.openxmlformats.org/officeDocument/2006/relationships/image" Target="../media/image25.png"/><Relationship Id="rId10" Type="http://schemas.openxmlformats.org/officeDocument/2006/relationships/image" Target="../media/image20.png"/><Relationship Id="rId19" Type="http://schemas.openxmlformats.org/officeDocument/2006/relationships/image" Target="../media/image29.png"/><Relationship Id="rId4" Type="http://schemas.openxmlformats.org/officeDocument/2006/relationships/image" Target="../media/image14.png"/><Relationship Id="rId9" Type="http://schemas.openxmlformats.org/officeDocument/2006/relationships/image" Target="../media/image19.png"/><Relationship Id="rId14" Type="http://schemas.openxmlformats.org/officeDocument/2006/relationships/image" Target="../media/image24.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png"/><Relationship Id="rId18" Type="http://schemas.openxmlformats.org/officeDocument/2006/relationships/image" Target="../media/image28.png"/><Relationship Id="rId3" Type="http://schemas.openxmlformats.org/officeDocument/2006/relationships/image" Target="../media/image13.png"/><Relationship Id="rId7" Type="http://schemas.openxmlformats.org/officeDocument/2006/relationships/image" Target="../media/image17.png"/><Relationship Id="rId12" Type="http://schemas.openxmlformats.org/officeDocument/2006/relationships/image" Target="../media/image22.png"/><Relationship Id="rId17" Type="http://schemas.openxmlformats.org/officeDocument/2006/relationships/image" Target="../media/image27.png"/><Relationship Id="rId2" Type="http://schemas.openxmlformats.org/officeDocument/2006/relationships/image" Target="../media/image12.jpeg"/><Relationship Id="rId16" Type="http://schemas.openxmlformats.org/officeDocument/2006/relationships/image" Target="../media/image26.png"/><Relationship Id="rId20" Type="http://schemas.openxmlformats.org/officeDocument/2006/relationships/image" Target="../media/image30.png"/><Relationship Id="rId1" Type="http://schemas.openxmlformats.org/officeDocument/2006/relationships/slideMaster" Target="../slideMasters/slideMaster3.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png"/><Relationship Id="rId15" Type="http://schemas.openxmlformats.org/officeDocument/2006/relationships/image" Target="../media/image25.png"/><Relationship Id="rId10" Type="http://schemas.openxmlformats.org/officeDocument/2006/relationships/image" Target="../media/image20.png"/><Relationship Id="rId19" Type="http://schemas.openxmlformats.org/officeDocument/2006/relationships/image" Target="../media/image29.png"/><Relationship Id="rId4" Type="http://schemas.openxmlformats.org/officeDocument/2006/relationships/image" Target="../media/image14.png"/><Relationship Id="rId9" Type="http://schemas.openxmlformats.org/officeDocument/2006/relationships/image" Target="../media/image19.png"/><Relationship Id="rId14" Type="http://schemas.openxmlformats.org/officeDocument/2006/relationships/image" Target="../media/image24.png"/></Relationships>
</file>

<file path=ppt/slideLayouts/_rels/slideLayout31.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png"/><Relationship Id="rId18" Type="http://schemas.openxmlformats.org/officeDocument/2006/relationships/image" Target="../media/image28.png"/><Relationship Id="rId3" Type="http://schemas.openxmlformats.org/officeDocument/2006/relationships/image" Target="../media/image13.png"/><Relationship Id="rId7" Type="http://schemas.openxmlformats.org/officeDocument/2006/relationships/image" Target="../media/image17.png"/><Relationship Id="rId12" Type="http://schemas.openxmlformats.org/officeDocument/2006/relationships/image" Target="../media/image22.png"/><Relationship Id="rId17" Type="http://schemas.openxmlformats.org/officeDocument/2006/relationships/image" Target="../media/image27.png"/><Relationship Id="rId2" Type="http://schemas.openxmlformats.org/officeDocument/2006/relationships/image" Target="../media/image31.jpeg"/><Relationship Id="rId16" Type="http://schemas.openxmlformats.org/officeDocument/2006/relationships/image" Target="../media/image26.png"/><Relationship Id="rId20" Type="http://schemas.openxmlformats.org/officeDocument/2006/relationships/image" Target="../media/image30.png"/><Relationship Id="rId1" Type="http://schemas.openxmlformats.org/officeDocument/2006/relationships/slideMaster" Target="../slideMasters/slideMaster3.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png"/><Relationship Id="rId15" Type="http://schemas.openxmlformats.org/officeDocument/2006/relationships/image" Target="../media/image25.png"/><Relationship Id="rId10" Type="http://schemas.openxmlformats.org/officeDocument/2006/relationships/image" Target="../media/image20.png"/><Relationship Id="rId19" Type="http://schemas.openxmlformats.org/officeDocument/2006/relationships/image" Target="../media/image29.png"/><Relationship Id="rId4" Type="http://schemas.openxmlformats.org/officeDocument/2006/relationships/image" Target="../media/image14.png"/><Relationship Id="rId9" Type="http://schemas.openxmlformats.org/officeDocument/2006/relationships/image" Target="../media/image19.png"/><Relationship Id="rId14" Type="http://schemas.openxmlformats.org/officeDocument/2006/relationships/image" Target="../media/image24.png"/></Relationships>
</file>

<file path=ppt/slideLayouts/_rels/slideLayout32.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png"/><Relationship Id="rId18" Type="http://schemas.openxmlformats.org/officeDocument/2006/relationships/image" Target="../media/image28.png"/><Relationship Id="rId3" Type="http://schemas.openxmlformats.org/officeDocument/2006/relationships/image" Target="../media/image13.png"/><Relationship Id="rId7" Type="http://schemas.openxmlformats.org/officeDocument/2006/relationships/image" Target="../media/image17.png"/><Relationship Id="rId12" Type="http://schemas.openxmlformats.org/officeDocument/2006/relationships/image" Target="../media/image22.png"/><Relationship Id="rId17" Type="http://schemas.openxmlformats.org/officeDocument/2006/relationships/image" Target="../media/image27.png"/><Relationship Id="rId2" Type="http://schemas.openxmlformats.org/officeDocument/2006/relationships/image" Target="../media/image32.jpeg"/><Relationship Id="rId16" Type="http://schemas.openxmlformats.org/officeDocument/2006/relationships/image" Target="../media/image26.png"/><Relationship Id="rId20" Type="http://schemas.openxmlformats.org/officeDocument/2006/relationships/image" Target="../media/image30.png"/><Relationship Id="rId1" Type="http://schemas.openxmlformats.org/officeDocument/2006/relationships/slideMaster" Target="../slideMasters/slideMaster3.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png"/><Relationship Id="rId15" Type="http://schemas.openxmlformats.org/officeDocument/2006/relationships/image" Target="../media/image25.png"/><Relationship Id="rId10" Type="http://schemas.openxmlformats.org/officeDocument/2006/relationships/image" Target="../media/image20.png"/><Relationship Id="rId19" Type="http://schemas.openxmlformats.org/officeDocument/2006/relationships/image" Target="../media/image29.png"/><Relationship Id="rId4" Type="http://schemas.openxmlformats.org/officeDocument/2006/relationships/image" Target="../media/image14.png"/><Relationship Id="rId9" Type="http://schemas.openxmlformats.org/officeDocument/2006/relationships/image" Target="../media/image19.png"/><Relationship Id="rId14" Type="http://schemas.openxmlformats.org/officeDocument/2006/relationships/image" Target="../media/image24.png"/></Relationships>
</file>

<file path=ppt/slideLayouts/_rels/slideLayout33.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png"/><Relationship Id="rId18" Type="http://schemas.openxmlformats.org/officeDocument/2006/relationships/image" Target="../media/image28.png"/><Relationship Id="rId3" Type="http://schemas.openxmlformats.org/officeDocument/2006/relationships/image" Target="../media/image13.png"/><Relationship Id="rId7" Type="http://schemas.openxmlformats.org/officeDocument/2006/relationships/image" Target="../media/image17.png"/><Relationship Id="rId12" Type="http://schemas.openxmlformats.org/officeDocument/2006/relationships/image" Target="../media/image22.png"/><Relationship Id="rId17" Type="http://schemas.openxmlformats.org/officeDocument/2006/relationships/image" Target="../media/image27.png"/><Relationship Id="rId2" Type="http://schemas.openxmlformats.org/officeDocument/2006/relationships/image" Target="../media/image33.jpeg"/><Relationship Id="rId16" Type="http://schemas.openxmlformats.org/officeDocument/2006/relationships/image" Target="../media/image26.png"/><Relationship Id="rId20" Type="http://schemas.openxmlformats.org/officeDocument/2006/relationships/image" Target="../media/image30.png"/><Relationship Id="rId1" Type="http://schemas.openxmlformats.org/officeDocument/2006/relationships/slideMaster" Target="../slideMasters/slideMaster3.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png"/><Relationship Id="rId15" Type="http://schemas.openxmlformats.org/officeDocument/2006/relationships/image" Target="../media/image25.png"/><Relationship Id="rId10" Type="http://schemas.openxmlformats.org/officeDocument/2006/relationships/image" Target="../media/image20.png"/><Relationship Id="rId19" Type="http://schemas.openxmlformats.org/officeDocument/2006/relationships/image" Target="../media/image29.png"/><Relationship Id="rId4" Type="http://schemas.openxmlformats.org/officeDocument/2006/relationships/image" Target="../media/image14.png"/><Relationship Id="rId9" Type="http://schemas.openxmlformats.org/officeDocument/2006/relationships/image" Target="../media/image19.png"/><Relationship Id="rId14" Type="http://schemas.openxmlformats.org/officeDocument/2006/relationships/image" Target="../media/image24.png"/></Relationships>
</file>

<file path=ppt/slideLayouts/_rels/slideLayout34.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png"/><Relationship Id="rId18" Type="http://schemas.openxmlformats.org/officeDocument/2006/relationships/image" Target="../media/image28.png"/><Relationship Id="rId3" Type="http://schemas.openxmlformats.org/officeDocument/2006/relationships/image" Target="../media/image13.png"/><Relationship Id="rId7" Type="http://schemas.openxmlformats.org/officeDocument/2006/relationships/image" Target="../media/image17.png"/><Relationship Id="rId12" Type="http://schemas.openxmlformats.org/officeDocument/2006/relationships/image" Target="../media/image22.png"/><Relationship Id="rId17" Type="http://schemas.openxmlformats.org/officeDocument/2006/relationships/image" Target="../media/image27.png"/><Relationship Id="rId2" Type="http://schemas.openxmlformats.org/officeDocument/2006/relationships/image" Target="../media/image34.jpeg"/><Relationship Id="rId16" Type="http://schemas.openxmlformats.org/officeDocument/2006/relationships/image" Target="../media/image26.png"/><Relationship Id="rId20" Type="http://schemas.openxmlformats.org/officeDocument/2006/relationships/image" Target="../media/image30.png"/><Relationship Id="rId1" Type="http://schemas.openxmlformats.org/officeDocument/2006/relationships/slideMaster" Target="../slideMasters/slideMaster3.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png"/><Relationship Id="rId15" Type="http://schemas.openxmlformats.org/officeDocument/2006/relationships/image" Target="../media/image25.png"/><Relationship Id="rId10" Type="http://schemas.openxmlformats.org/officeDocument/2006/relationships/image" Target="../media/image20.png"/><Relationship Id="rId19" Type="http://schemas.openxmlformats.org/officeDocument/2006/relationships/image" Target="../media/image29.png"/><Relationship Id="rId4" Type="http://schemas.openxmlformats.org/officeDocument/2006/relationships/image" Target="../media/image14.png"/><Relationship Id="rId9" Type="http://schemas.openxmlformats.org/officeDocument/2006/relationships/image" Target="../media/image19.png"/><Relationship Id="rId14" Type="http://schemas.openxmlformats.org/officeDocument/2006/relationships/image" Target="../media/image24.png"/></Relationships>
</file>

<file path=ppt/slideLayouts/_rels/slideLayout35.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png"/><Relationship Id="rId18" Type="http://schemas.openxmlformats.org/officeDocument/2006/relationships/image" Target="../media/image28.png"/><Relationship Id="rId3" Type="http://schemas.openxmlformats.org/officeDocument/2006/relationships/image" Target="../media/image13.png"/><Relationship Id="rId7" Type="http://schemas.openxmlformats.org/officeDocument/2006/relationships/image" Target="../media/image17.png"/><Relationship Id="rId12" Type="http://schemas.openxmlformats.org/officeDocument/2006/relationships/image" Target="../media/image22.png"/><Relationship Id="rId17" Type="http://schemas.openxmlformats.org/officeDocument/2006/relationships/image" Target="../media/image27.png"/><Relationship Id="rId2" Type="http://schemas.openxmlformats.org/officeDocument/2006/relationships/image" Target="../media/image12.jpeg"/><Relationship Id="rId16" Type="http://schemas.openxmlformats.org/officeDocument/2006/relationships/image" Target="../media/image26.png"/><Relationship Id="rId20" Type="http://schemas.openxmlformats.org/officeDocument/2006/relationships/image" Target="../media/image30.png"/><Relationship Id="rId1" Type="http://schemas.openxmlformats.org/officeDocument/2006/relationships/slideMaster" Target="../slideMasters/slideMaster3.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png"/><Relationship Id="rId15" Type="http://schemas.openxmlformats.org/officeDocument/2006/relationships/image" Target="../media/image25.png"/><Relationship Id="rId10" Type="http://schemas.openxmlformats.org/officeDocument/2006/relationships/image" Target="../media/image20.png"/><Relationship Id="rId19" Type="http://schemas.openxmlformats.org/officeDocument/2006/relationships/image" Target="../media/image29.png"/><Relationship Id="rId4" Type="http://schemas.openxmlformats.org/officeDocument/2006/relationships/image" Target="../media/image14.png"/><Relationship Id="rId9" Type="http://schemas.openxmlformats.org/officeDocument/2006/relationships/image" Target="../media/image19.png"/><Relationship Id="rId14" Type="http://schemas.openxmlformats.org/officeDocument/2006/relationships/image" Target="../media/image24.png"/></Relationships>
</file>

<file path=ppt/slideLayouts/_rels/slideLayout36.xml.rels><?xml version="1.0" encoding="UTF-8" standalone="yes"?>
<Relationships xmlns="http://schemas.openxmlformats.org/package/2006/relationships"><Relationship Id="rId8" Type="http://schemas.openxmlformats.org/officeDocument/2006/relationships/image" Target="../media/image41.png"/><Relationship Id="rId13" Type="http://schemas.openxmlformats.org/officeDocument/2006/relationships/image" Target="../media/image46.png"/><Relationship Id="rId18" Type="http://schemas.openxmlformats.org/officeDocument/2006/relationships/image" Target="../media/image51.png"/><Relationship Id="rId3" Type="http://schemas.openxmlformats.org/officeDocument/2006/relationships/image" Target="../media/image36.png"/><Relationship Id="rId7" Type="http://schemas.openxmlformats.org/officeDocument/2006/relationships/image" Target="../media/image40.png"/><Relationship Id="rId12" Type="http://schemas.openxmlformats.org/officeDocument/2006/relationships/image" Target="../media/image45.png"/><Relationship Id="rId17" Type="http://schemas.openxmlformats.org/officeDocument/2006/relationships/image" Target="../media/image50.png"/><Relationship Id="rId2" Type="http://schemas.openxmlformats.org/officeDocument/2006/relationships/image" Target="../media/image35.png"/><Relationship Id="rId16" Type="http://schemas.openxmlformats.org/officeDocument/2006/relationships/image" Target="../media/image49.png"/><Relationship Id="rId1" Type="http://schemas.openxmlformats.org/officeDocument/2006/relationships/slideMaster" Target="../slideMasters/slideMaster3.xml"/><Relationship Id="rId6" Type="http://schemas.openxmlformats.org/officeDocument/2006/relationships/image" Target="../media/image39.png"/><Relationship Id="rId11" Type="http://schemas.openxmlformats.org/officeDocument/2006/relationships/image" Target="../media/image44.png"/><Relationship Id="rId5" Type="http://schemas.openxmlformats.org/officeDocument/2006/relationships/image" Target="../media/image38.png"/><Relationship Id="rId15" Type="http://schemas.openxmlformats.org/officeDocument/2006/relationships/image" Target="../media/image48.png"/><Relationship Id="rId10" Type="http://schemas.openxmlformats.org/officeDocument/2006/relationships/image" Target="../media/image43.png"/><Relationship Id="rId4" Type="http://schemas.openxmlformats.org/officeDocument/2006/relationships/image" Target="../media/image37.png"/><Relationship Id="rId9" Type="http://schemas.openxmlformats.org/officeDocument/2006/relationships/image" Target="../media/image42.png"/><Relationship Id="rId14" Type="http://schemas.openxmlformats.org/officeDocument/2006/relationships/image" Target="../media/image47.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1_Cov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51CA59C-2B7A-FB4D-9EE7-E006C4EA4821}"/>
              </a:ext>
            </a:extLst>
          </p:cNvPr>
          <p:cNvSpPr/>
          <p:nvPr/>
        </p:nvSpPr>
        <p:spPr>
          <a:xfrm>
            <a:off x="0" y="0"/>
            <a:ext cx="12192000" cy="6858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2" name="Title 1">
            <a:extLst>
              <a:ext uri="{FF2B5EF4-FFF2-40B4-BE49-F238E27FC236}">
                <a16:creationId xmlns:a16="http://schemas.microsoft.com/office/drawing/2014/main" id="{EA965F45-30B3-2E4D-8A1B-505F0836DC2F}"/>
              </a:ext>
            </a:extLst>
          </p:cNvPr>
          <p:cNvSpPr>
            <a:spLocks noGrp="1"/>
          </p:cNvSpPr>
          <p:nvPr>
            <p:ph type="ctrTitle" hasCustomPrompt="1"/>
          </p:nvPr>
        </p:nvSpPr>
        <p:spPr>
          <a:xfrm>
            <a:off x="3576736" y="2637100"/>
            <a:ext cx="6288832" cy="889937"/>
          </a:xfrm>
          <a:prstGeom prst="rect">
            <a:avLst/>
          </a:prstGeom>
        </p:spPr>
        <p:txBody>
          <a:bodyPr lIns="0" tIns="0" rIns="0" bIns="0" anchor="b"/>
          <a:lstStyle>
            <a:lvl1pPr algn="l">
              <a:lnSpc>
                <a:spcPct val="100000"/>
              </a:lnSpc>
              <a:defRPr sz="3000" b="1">
                <a:solidFill>
                  <a:schemeClr val="bg1"/>
                </a:solidFill>
                <a:latin typeface="Arial" panose="020B0604020202020204" pitchFamily="34" charset="0"/>
                <a:cs typeface="Arial" panose="020B0604020202020204" pitchFamily="34" charset="0"/>
              </a:defRPr>
            </a:lvl1pPr>
          </a:lstStyle>
          <a:p>
            <a:r>
              <a:rPr lang="en-GB" noProof="0" dirty="0"/>
              <a:t>Click to edit </a:t>
            </a:r>
            <a:br>
              <a:rPr lang="en-GB" noProof="0" dirty="0"/>
            </a:br>
            <a:r>
              <a:rPr lang="en-GB" noProof="0" dirty="0"/>
              <a:t>master title</a:t>
            </a:r>
            <a:endParaRPr lang="en-GB" dirty="0"/>
          </a:p>
        </p:txBody>
      </p:sp>
      <p:sp>
        <p:nvSpPr>
          <p:cNvPr id="3" name="Subtitle 2">
            <a:extLst>
              <a:ext uri="{FF2B5EF4-FFF2-40B4-BE49-F238E27FC236}">
                <a16:creationId xmlns:a16="http://schemas.microsoft.com/office/drawing/2014/main" id="{D01F4CC2-DC3E-A444-BF89-47C11CE17DB6}"/>
              </a:ext>
            </a:extLst>
          </p:cNvPr>
          <p:cNvSpPr>
            <a:spLocks noGrp="1"/>
          </p:cNvSpPr>
          <p:nvPr>
            <p:ph type="subTitle" idx="1" hasCustomPrompt="1"/>
          </p:nvPr>
        </p:nvSpPr>
        <p:spPr>
          <a:xfrm>
            <a:off x="3576736" y="3756773"/>
            <a:ext cx="4559559" cy="236375"/>
          </a:xfrm>
          <a:prstGeom prst="rect">
            <a:avLst/>
          </a:prstGeom>
        </p:spPr>
        <p:txBody>
          <a:bodyPr lIns="0" tIns="0" rIns="0" bIns="0"/>
          <a:lstStyle>
            <a:lvl1pPr marL="0" indent="0" algn="l">
              <a:buNone/>
              <a:defRPr lang="en-US" sz="1600" b="1" kern="1200" dirty="0">
                <a:solidFill>
                  <a:schemeClr val="bg1"/>
                </a:solidFill>
                <a:latin typeface="Arial" panose="020B0604020202020204" pitchFamily="34" charset="0"/>
                <a:ea typeface="+mj-ea"/>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date</a:t>
            </a:r>
          </a:p>
        </p:txBody>
      </p:sp>
      <p:pic>
        <p:nvPicPr>
          <p:cNvPr id="13" name="Picture 12">
            <a:extLst>
              <a:ext uri="{FF2B5EF4-FFF2-40B4-BE49-F238E27FC236}">
                <a16:creationId xmlns:a16="http://schemas.microsoft.com/office/drawing/2014/main" id="{F7A3D049-F27A-1347-8861-FD1C2D595CD1}"/>
              </a:ext>
            </a:extLst>
          </p:cNvPr>
          <p:cNvPicPr>
            <a:picLocks noChangeAspect="1"/>
          </p:cNvPicPr>
          <p:nvPr/>
        </p:nvPicPr>
        <p:blipFill rotWithShape="1">
          <a:blip r:embed="rId2"/>
          <a:srcRect r="51973"/>
          <a:stretch/>
        </p:blipFill>
        <p:spPr>
          <a:xfrm>
            <a:off x="11311653" y="368300"/>
            <a:ext cx="375984" cy="439200"/>
          </a:xfrm>
          <a:prstGeom prst="rect">
            <a:avLst/>
          </a:prstGeom>
        </p:spPr>
      </p:pic>
      <p:sp>
        <p:nvSpPr>
          <p:cNvPr id="26" name="Slide Number Placeholder 13">
            <a:extLst>
              <a:ext uri="{FF2B5EF4-FFF2-40B4-BE49-F238E27FC236}">
                <a16:creationId xmlns:a16="http://schemas.microsoft.com/office/drawing/2014/main" id="{0178CDED-C1ED-1746-9F82-87008FD872B2}"/>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tx2"/>
                </a:solidFill>
              </a:defRPr>
            </a:lvl1pPr>
          </a:lstStyle>
          <a:p>
            <a:fld id="{C8A43965-4643-F643-A67C-D0741259ACA1}" type="slidenum">
              <a:rPr lang="en-GB" smtClean="0"/>
              <a:pPr/>
              <a:t>‹#›</a:t>
            </a:fld>
            <a:endParaRPr lang="en-GB" dirty="0"/>
          </a:p>
        </p:txBody>
      </p:sp>
      <p:pic>
        <p:nvPicPr>
          <p:cNvPr id="9" name="Picture 8">
            <a:extLst>
              <a:ext uri="{FF2B5EF4-FFF2-40B4-BE49-F238E27FC236}">
                <a16:creationId xmlns:a16="http://schemas.microsoft.com/office/drawing/2014/main" id="{270E99B9-DF7C-B841-A31A-DB45F740D655}"/>
              </a:ext>
            </a:extLst>
          </p:cNvPr>
          <p:cNvPicPr>
            <a:picLocks noChangeAspect="1"/>
          </p:cNvPicPr>
          <p:nvPr userDrawn="1"/>
        </p:nvPicPr>
        <p:blipFill>
          <a:blip r:embed="rId3"/>
          <a:stretch>
            <a:fillRect/>
          </a:stretch>
        </p:blipFill>
        <p:spPr>
          <a:xfrm>
            <a:off x="-104800" y="1216938"/>
            <a:ext cx="2553531" cy="4409203"/>
          </a:xfrm>
          <a:prstGeom prst="rect">
            <a:avLst/>
          </a:prstGeom>
        </p:spPr>
      </p:pic>
    </p:spTree>
    <p:extLst>
      <p:ext uri="{BB962C8B-B14F-4D97-AF65-F5344CB8AC3E}">
        <p14:creationId xmlns:p14="http://schemas.microsoft.com/office/powerpoint/2010/main" val="37964994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0B9A090-7594-F042-9ACF-C02CE70393C9}"/>
              </a:ext>
            </a:extLst>
          </p:cNvPr>
          <p:cNvSpPr>
            <a:spLocks noGrp="1"/>
          </p:cNvSpPr>
          <p:nvPr>
            <p:ph type="sldNum" sz="quarter" idx="12"/>
          </p:nvPr>
        </p:nvSpPr>
        <p:spPr/>
        <p:txBody>
          <a:bodyPr/>
          <a:lstStyle>
            <a:lvl1pPr>
              <a:defRPr>
                <a:solidFill>
                  <a:srgbClr val="6400FF"/>
                </a:solidFill>
              </a:defRPr>
            </a:lvl1pPr>
          </a:lstStyle>
          <a:p>
            <a:fld id="{9F9D8933-9D11-254A-B3BE-35D62AAB869D}" type="slidenum">
              <a:rPr lang="en-GB" smtClean="0"/>
              <a:pPr/>
              <a:t>‹#›</a:t>
            </a:fld>
            <a:endParaRPr lang="en-GB"/>
          </a:p>
        </p:txBody>
      </p:sp>
    </p:spTree>
    <p:extLst>
      <p:ext uri="{BB962C8B-B14F-4D97-AF65-F5344CB8AC3E}">
        <p14:creationId xmlns:p14="http://schemas.microsoft.com/office/powerpoint/2010/main" val="4889490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1_En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1F1EE0F-A474-7842-868B-506FCA0F874A}"/>
              </a:ext>
            </a:extLst>
          </p:cNvPr>
          <p:cNvSpPr/>
          <p:nvPr/>
        </p:nvSpPr>
        <p:spPr>
          <a:xfrm>
            <a:off x="-114299" y="0"/>
            <a:ext cx="12430124" cy="6986588"/>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a:hlinkClick r:id="rId2"/>
            <a:extLst>
              <a:ext uri="{FF2B5EF4-FFF2-40B4-BE49-F238E27FC236}">
                <a16:creationId xmlns:a16="http://schemas.microsoft.com/office/drawing/2014/main" id="{BF947E26-B975-D648-B99B-1F21B5F2A571}"/>
              </a:ext>
            </a:extLst>
          </p:cNvPr>
          <p:cNvSpPr txBox="1"/>
          <p:nvPr/>
        </p:nvSpPr>
        <p:spPr>
          <a:xfrm>
            <a:off x="5653167" y="6290734"/>
            <a:ext cx="891569" cy="276999"/>
          </a:xfrm>
          <a:prstGeom prst="rect">
            <a:avLst/>
          </a:prstGeom>
          <a:noFill/>
        </p:spPr>
        <p:txBody>
          <a:bodyPr wrap="square" rtlCol="0">
            <a:spAutoFit/>
          </a:bodyPr>
          <a:lstStyle/>
          <a:p>
            <a:pPr algn="ctr"/>
            <a:r>
              <a:rPr lang="en-GB" sz="1200" b="0" dirty="0">
                <a:solidFill>
                  <a:schemeClr val="bg1"/>
                </a:solidFill>
                <a:latin typeface="Arial" panose="020B0604020202020204" pitchFamily="34" charset="0"/>
                <a:cs typeface="Arial" panose="020B0604020202020204" pitchFamily="34" charset="0"/>
              </a:rPr>
              <a:t>tii.ae</a:t>
            </a:r>
          </a:p>
        </p:txBody>
      </p:sp>
      <p:sp>
        <p:nvSpPr>
          <p:cNvPr id="2" name="Slide Number Placeholder 1">
            <a:extLst>
              <a:ext uri="{FF2B5EF4-FFF2-40B4-BE49-F238E27FC236}">
                <a16:creationId xmlns:a16="http://schemas.microsoft.com/office/drawing/2014/main" id="{CC824138-7A4F-BB40-8D8D-D94A33DA3FD3}"/>
              </a:ext>
            </a:extLst>
          </p:cNvPr>
          <p:cNvSpPr>
            <a:spLocks noGrp="1"/>
          </p:cNvSpPr>
          <p:nvPr>
            <p:ph type="sldNum" sz="quarter" idx="10"/>
          </p:nvPr>
        </p:nvSpPr>
        <p:spPr/>
        <p:txBody>
          <a:bodyPr/>
          <a:lstStyle/>
          <a:p>
            <a:fld id="{C8A43965-4643-F643-A67C-D0741259ACA1}" type="slidenum">
              <a:rPr lang="en-GB" smtClean="0"/>
              <a:pPr/>
              <a:t>‹#›</a:t>
            </a:fld>
            <a:endParaRPr lang="en-GB" dirty="0"/>
          </a:p>
        </p:txBody>
      </p:sp>
      <p:pic>
        <p:nvPicPr>
          <p:cNvPr id="8" name="Picture 7">
            <a:extLst>
              <a:ext uri="{FF2B5EF4-FFF2-40B4-BE49-F238E27FC236}">
                <a16:creationId xmlns:a16="http://schemas.microsoft.com/office/drawing/2014/main" id="{0C8BBCB1-0407-4348-8267-D13AB2801471}"/>
              </a:ext>
            </a:extLst>
          </p:cNvPr>
          <p:cNvPicPr>
            <a:picLocks noChangeAspect="1"/>
          </p:cNvPicPr>
          <p:nvPr userDrawn="1"/>
        </p:nvPicPr>
        <p:blipFill>
          <a:blip r:embed="rId3"/>
          <a:stretch>
            <a:fillRect/>
          </a:stretch>
        </p:blipFill>
        <p:spPr>
          <a:xfrm>
            <a:off x="5104387" y="2883873"/>
            <a:ext cx="1983226" cy="1090255"/>
          </a:xfrm>
          <a:prstGeom prst="rect">
            <a:avLst/>
          </a:prstGeom>
        </p:spPr>
      </p:pic>
    </p:spTree>
    <p:extLst>
      <p:ext uri="{BB962C8B-B14F-4D97-AF65-F5344CB8AC3E}">
        <p14:creationId xmlns:p14="http://schemas.microsoft.com/office/powerpoint/2010/main" val="34714684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6_Body Center Aligned">
    <p:spTree>
      <p:nvGrpSpPr>
        <p:cNvPr id="1" name=""/>
        <p:cNvGrpSpPr/>
        <p:nvPr/>
      </p:nvGrpSpPr>
      <p:grpSpPr>
        <a:xfrm>
          <a:off x="0" y="0"/>
          <a:ext cx="0" cy="0"/>
          <a:chOff x="0" y="0"/>
          <a:chExt cx="0" cy="0"/>
        </a:xfrm>
      </p:grpSpPr>
      <p:sp>
        <p:nvSpPr>
          <p:cNvPr id="9" name="Slide Number Placeholder 13">
            <a:extLst>
              <a:ext uri="{FF2B5EF4-FFF2-40B4-BE49-F238E27FC236}">
                <a16:creationId xmlns:a16="http://schemas.microsoft.com/office/drawing/2014/main" id="{D8D04F39-65B8-D340-8AA5-AF59D7EAC7C0}"/>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7" name="Title 1">
            <a:extLst>
              <a:ext uri="{FF2B5EF4-FFF2-40B4-BE49-F238E27FC236}">
                <a16:creationId xmlns:a16="http://schemas.microsoft.com/office/drawing/2014/main" id="{3A2E5CE1-6F63-AD4C-946F-EB35D5705390}"/>
              </a:ext>
            </a:extLst>
          </p:cNvPr>
          <p:cNvSpPr>
            <a:spLocks noGrp="1"/>
          </p:cNvSpPr>
          <p:nvPr>
            <p:ph type="title" hasCustomPrompt="1"/>
          </p:nvPr>
        </p:nvSpPr>
        <p:spPr>
          <a:xfrm>
            <a:off x="2377441" y="451912"/>
            <a:ext cx="7438596" cy="309786"/>
          </a:xfrm>
          <a:prstGeom prst="rect">
            <a:avLst/>
          </a:prstGeom>
        </p:spPr>
        <p:txBody>
          <a:bodyPr lIns="0" tIns="0" rIns="0" bIns="0"/>
          <a:lstStyle>
            <a:lvl1pPr algn="ct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8" name="Text Placeholder 9">
            <a:extLst>
              <a:ext uri="{FF2B5EF4-FFF2-40B4-BE49-F238E27FC236}">
                <a16:creationId xmlns:a16="http://schemas.microsoft.com/office/drawing/2014/main" id="{6192411F-49CC-1C4B-BE18-A228A3612152}"/>
              </a:ext>
            </a:extLst>
          </p:cNvPr>
          <p:cNvSpPr>
            <a:spLocks noGrp="1"/>
          </p:cNvSpPr>
          <p:nvPr>
            <p:ph type="body" sz="quarter" idx="13" hasCustomPrompt="1"/>
          </p:nvPr>
        </p:nvSpPr>
        <p:spPr>
          <a:xfrm>
            <a:off x="1725615" y="1529580"/>
            <a:ext cx="8737535" cy="4692316"/>
          </a:xfrm>
          <a:prstGeom prst="rect">
            <a:avLst/>
          </a:prstGeom>
        </p:spPr>
        <p:txBody>
          <a:bodyPr lIns="0" tIns="0" rIns="0" bIns="0"/>
          <a:lstStyle>
            <a:lvl1pPr marL="0" marR="0" indent="0" algn="ctr"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lvl="0"/>
            <a:endParaRPr lang="en-US" dirty="0"/>
          </a:p>
        </p:txBody>
      </p:sp>
      <p:sp>
        <p:nvSpPr>
          <p:cNvPr id="12" name="Text Placeholder 15">
            <a:extLst>
              <a:ext uri="{FF2B5EF4-FFF2-40B4-BE49-F238E27FC236}">
                <a16:creationId xmlns:a16="http://schemas.microsoft.com/office/drawing/2014/main" id="{0B0C0593-53DF-5C46-971D-B817E5BECC20}"/>
              </a:ext>
            </a:extLst>
          </p:cNvPr>
          <p:cNvSpPr>
            <a:spLocks noGrp="1"/>
          </p:cNvSpPr>
          <p:nvPr>
            <p:ph type="body" sz="quarter" idx="14" hasCustomPrompt="1"/>
          </p:nvPr>
        </p:nvSpPr>
        <p:spPr>
          <a:xfrm>
            <a:off x="2377440" y="1043356"/>
            <a:ext cx="7438597" cy="309395"/>
          </a:xfrm>
          <a:prstGeom prst="rect">
            <a:avLst/>
          </a:prstGeom>
        </p:spPr>
        <p:txBody>
          <a:bodyPr lIns="0" tIns="0" rIns="0" bIns="0"/>
          <a:lstStyle>
            <a:lvl1pPr marL="0" indent="0" algn="ctr">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3" name="Rectangle 12">
            <a:extLst>
              <a:ext uri="{FF2B5EF4-FFF2-40B4-BE49-F238E27FC236}">
                <a16:creationId xmlns:a16="http://schemas.microsoft.com/office/drawing/2014/main" id="{8C6BF1CD-5820-8442-B538-DE7A41A3C124}"/>
              </a:ext>
            </a:extLst>
          </p:cNvPr>
          <p:cNvSpPr/>
          <p:nvPr userDrawn="1"/>
        </p:nvSpPr>
        <p:spPr>
          <a:xfrm>
            <a:off x="5554382" y="866527"/>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150026093"/>
      </p:ext>
    </p:extLst>
  </p:cSld>
  <p:clrMapOvr>
    <a:masterClrMapping/>
  </p:clrMapOvr>
  <p:extLst>
    <p:ext uri="{DCECCB84-F9BA-43D5-87BE-67443E8EF086}">
      <p15:sldGuideLst xmlns:p15="http://schemas.microsoft.com/office/powerpoint/2012/main">
        <p15:guide id="1" pos="3840"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_Body Content Bullets">
    <p:spTree>
      <p:nvGrpSpPr>
        <p:cNvPr id="1" name=""/>
        <p:cNvGrpSpPr/>
        <p:nvPr/>
      </p:nvGrpSpPr>
      <p:grpSpPr>
        <a:xfrm>
          <a:off x="0" y="0"/>
          <a:ext cx="0" cy="0"/>
          <a:chOff x="0" y="0"/>
          <a:chExt cx="0" cy="0"/>
        </a:xfrm>
      </p:grpSpPr>
      <p:sp>
        <p:nvSpPr>
          <p:cNvPr id="21" name="Slide Number Placeholder 13">
            <a:extLst>
              <a:ext uri="{FF2B5EF4-FFF2-40B4-BE49-F238E27FC236}">
                <a16:creationId xmlns:a16="http://schemas.microsoft.com/office/drawing/2014/main" id="{3EDE369A-69C9-B441-8477-618616D8B322}"/>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7" name="Title 1">
            <a:extLst>
              <a:ext uri="{FF2B5EF4-FFF2-40B4-BE49-F238E27FC236}">
                <a16:creationId xmlns:a16="http://schemas.microsoft.com/office/drawing/2014/main" id="{7F53CF5F-2136-5C4B-9BF5-728C0824F0DA}"/>
              </a:ext>
            </a:extLst>
          </p:cNvPr>
          <p:cNvSpPr>
            <a:spLocks noGrp="1"/>
          </p:cNvSpPr>
          <p:nvPr>
            <p:ph type="title" hasCustomPrompt="1"/>
          </p:nvPr>
        </p:nvSpPr>
        <p:spPr>
          <a:xfrm>
            <a:off x="515795" y="451912"/>
            <a:ext cx="8737535" cy="299878"/>
          </a:xfrm>
          <a:prstGeom prst="rect">
            <a:avLst/>
          </a:prstGeom>
        </p:spPr>
        <p:txBody>
          <a:bodyPr lIns="0" tIns="0" rIns="0" bIns="0"/>
          <a:lstStyle>
            <a:lvl1pP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2" name="Text Placeholder 15">
            <a:extLst>
              <a:ext uri="{FF2B5EF4-FFF2-40B4-BE49-F238E27FC236}">
                <a16:creationId xmlns:a16="http://schemas.microsoft.com/office/drawing/2014/main" id="{06BD9672-3B74-ED4B-82CA-ED588D4B5E0B}"/>
              </a:ext>
            </a:extLst>
          </p:cNvPr>
          <p:cNvSpPr>
            <a:spLocks noGrp="1"/>
          </p:cNvSpPr>
          <p:nvPr>
            <p:ph type="body" sz="quarter" idx="14" hasCustomPrompt="1"/>
          </p:nvPr>
        </p:nvSpPr>
        <p:spPr>
          <a:xfrm>
            <a:off x="515795" y="1043356"/>
            <a:ext cx="873753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3" name="Rectangle 12">
            <a:extLst>
              <a:ext uri="{FF2B5EF4-FFF2-40B4-BE49-F238E27FC236}">
                <a16:creationId xmlns:a16="http://schemas.microsoft.com/office/drawing/2014/main" id="{AD1F26EA-36C5-844B-899C-B557070BB13B}"/>
              </a:ext>
            </a:extLst>
          </p:cNvPr>
          <p:cNvSpPr/>
          <p:nvPr userDrawn="1"/>
        </p:nvSpPr>
        <p:spPr>
          <a:xfrm>
            <a:off x="515795" y="866527"/>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Text Placeholder 2">
            <a:extLst>
              <a:ext uri="{FF2B5EF4-FFF2-40B4-BE49-F238E27FC236}">
                <a16:creationId xmlns:a16="http://schemas.microsoft.com/office/drawing/2014/main" id="{52158A39-CF93-C646-80AA-70CF17C84A02}"/>
              </a:ext>
            </a:extLst>
          </p:cNvPr>
          <p:cNvSpPr>
            <a:spLocks noGrp="1"/>
          </p:cNvSpPr>
          <p:nvPr>
            <p:ph type="body" sz="quarter" idx="10"/>
          </p:nvPr>
        </p:nvSpPr>
        <p:spPr>
          <a:xfrm>
            <a:off x="515795" y="1542687"/>
            <a:ext cx="11163600" cy="4679209"/>
          </a:xfrm>
          <a:prstGeom prst="rect">
            <a:avLst/>
          </a:prstGeom>
        </p:spPr>
        <p:txBody>
          <a:bodyPr/>
          <a:lstStyle>
            <a:lvl1pPr>
              <a:buClr>
                <a:schemeClr val="tx2"/>
              </a:buClr>
              <a:defRPr sz="1400">
                <a:solidFill>
                  <a:schemeClr val="accent1"/>
                </a:solidFill>
              </a:defRPr>
            </a:lvl1pPr>
            <a:lvl2pPr>
              <a:buClr>
                <a:schemeClr val="tx2"/>
              </a:buClr>
              <a:defRPr sz="1400">
                <a:solidFill>
                  <a:schemeClr val="accent1"/>
                </a:solidFill>
              </a:defRPr>
            </a:lvl2pPr>
            <a:lvl3pPr>
              <a:buClr>
                <a:schemeClr val="tx2"/>
              </a:buClr>
              <a:defRPr sz="1400">
                <a:solidFill>
                  <a:schemeClr val="accent1"/>
                </a:solidFill>
              </a:defRPr>
            </a:lvl3pPr>
            <a:lvl4pPr>
              <a:buClr>
                <a:schemeClr val="tx2"/>
              </a:buClr>
              <a:defRPr sz="1400">
                <a:solidFill>
                  <a:schemeClr val="accent1"/>
                </a:solidFill>
              </a:defRPr>
            </a:lvl4pPr>
            <a:lvl5pPr>
              <a:buClr>
                <a:schemeClr val="tx2"/>
              </a:buClr>
              <a:defRPr sz="1400">
                <a:solidFill>
                  <a:schemeClr val="accent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280118599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8_ Image+conten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4C4664BE-D031-264B-AAD6-2CA5C06D2849}"/>
              </a:ext>
            </a:extLst>
          </p:cNvPr>
          <p:cNvSpPr>
            <a:spLocks noGrp="1"/>
          </p:cNvSpPr>
          <p:nvPr>
            <p:ph type="pic" sz="quarter" idx="15"/>
          </p:nvPr>
        </p:nvSpPr>
        <p:spPr>
          <a:xfrm>
            <a:off x="0" y="0"/>
            <a:ext cx="6096000" cy="6858000"/>
          </a:xfrm>
          <a:prstGeom prst="rect">
            <a:avLst/>
          </a:prstGeom>
        </p:spPr>
        <p:txBody>
          <a:bodyPr/>
          <a:lstStyle>
            <a:lvl1pPr marL="0" indent="0" algn="ctr">
              <a:buNone/>
              <a:defRPr>
                <a:solidFill>
                  <a:srgbClr val="6400FF"/>
                </a:solidFill>
                <a:latin typeface="Arial" panose="020B0604020202020204" pitchFamily="34" charset="0"/>
                <a:cs typeface="Arial" panose="020B0604020202020204" pitchFamily="34" charset="0"/>
              </a:defRPr>
            </a:lvl1pPr>
          </a:lstStyle>
          <a:p>
            <a:r>
              <a:rPr lang="en-US" dirty="0"/>
              <a:t>Click icon to add picture</a:t>
            </a:r>
            <a:endParaRPr lang="en-GB" dirty="0"/>
          </a:p>
        </p:txBody>
      </p:sp>
      <p:sp>
        <p:nvSpPr>
          <p:cNvPr id="13" name="Slide Number Placeholder 13">
            <a:extLst>
              <a:ext uri="{FF2B5EF4-FFF2-40B4-BE49-F238E27FC236}">
                <a16:creationId xmlns:a16="http://schemas.microsoft.com/office/drawing/2014/main" id="{ACCE371F-FEA1-F94F-80A5-0778B3723FB4}"/>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12" name="Text Placeholder 15">
            <a:extLst>
              <a:ext uri="{FF2B5EF4-FFF2-40B4-BE49-F238E27FC236}">
                <a16:creationId xmlns:a16="http://schemas.microsoft.com/office/drawing/2014/main" id="{D1E59060-FEF9-944D-8183-A3EE4E8AB29C}"/>
              </a:ext>
            </a:extLst>
          </p:cNvPr>
          <p:cNvSpPr>
            <a:spLocks noGrp="1"/>
          </p:cNvSpPr>
          <p:nvPr>
            <p:ph type="body" sz="quarter" idx="14" hasCustomPrompt="1"/>
          </p:nvPr>
        </p:nvSpPr>
        <p:spPr>
          <a:xfrm>
            <a:off x="6265399" y="1055077"/>
            <a:ext cx="4271303" cy="264694"/>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6" name="Title 1">
            <a:extLst>
              <a:ext uri="{FF2B5EF4-FFF2-40B4-BE49-F238E27FC236}">
                <a16:creationId xmlns:a16="http://schemas.microsoft.com/office/drawing/2014/main" id="{2801B8FB-C667-2845-B817-457B320E9A25}"/>
              </a:ext>
            </a:extLst>
          </p:cNvPr>
          <p:cNvSpPr>
            <a:spLocks noGrp="1"/>
          </p:cNvSpPr>
          <p:nvPr>
            <p:ph type="title" hasCustomPrompt="1"/>
          </p:nvPr>
        </p:nvSpPr>
        <p:spPr>
          <a:xfrm>
            <a:off x="6265399" y="464634"/>
            <a:ext cx="4271304" cy="287006"/>
          </a:xfrm>
          <a:prstGeom prst="rect">
            <a:avLst/>
          </a:prstGeom>
        </p:spPr>
        <p:txBody>
          <a:bodyPr lIns="0" tIns="0" rIns="0" bIns="0"/>
          <a:lstStyle>
            <a:lvl1pP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8" name="Rectangle 17">
            <a:extLst>
              <a:ext uri="{FF2B5EF4-FFF2-40B4-BE49-F238E27FC236}">
                <a16:creationId xmlns:a16="http://schemas.microsoft.com/office/drawing/2014/main" id="{2B839D96-A868-5249-B5F2-A99A28685070}"/>
              </a:ext>
            </a:extLst>
          </p:cNvPr>
          <p:cNvSpPr/>
          <p:nvPr userDrawn="1"/>
        </p:nvSpPr>
        <p:spPr>
          <a:xfrm>
            <a:off x="6265399" y="866377"/>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A142DC4A-8EFB-1E4D-9F36-709A7FED8EE6}"/>
              </a:ext>
            </a:extLst>
          </p:cNvPr>
          <p:cNvSpPr>
            <a:spLocks noGrp="1"/>
          </p:cNvSpPr>
          <p:nvPr>
            <p:ph type="body" sz="quarter" idx="16" hasCustomPrompt="1"/>
          </p:nvPr>
        </p:nvSpPr>
        <p:spPr>
          <a:xfrm>
            <a:off x="6265399" y="1529580"/>
            <a:ext cx="5410664" cy="4692316"/>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lvl="0"/>
            <a:endParaRPr lang="en-US" dirty="0"/>
          </a:p>
        </p:txBody>
      </p:sp>
    </p:spTree>
    <p:extLst>
      <p:ext uri="{BB962C8B-B14F-4D97-AF65-F5344CB8AC3E}">
        <p14:creationId xmlns:p14="http://schemas.microsoft.com/office/powerpoint/2010/main" val="58339214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9_Image+Content 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C7902CE-9939-EA43-A223-D3E7E8895509}"/>
              </a:ext>
            </a:extLst>
          </p:cNvPr>
          <p:cNvSpPr/>
          <p:nvPr/>
        </p:nvSpPr>
        <p:spPr>
          <a:xfrm>
            <a:off x="10481733" y="186267"/>
            <a:ext cx="1447800" cy="8466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Picture Placeholder 2">
            <a:extLst>
              <a:ext uri="{FF2B5EF4-FFF2-40B4-BE49-F238E27FC236}">
                <a16:creationId xmlns:a16="http://schemas.microsoft.com/office/drawing/2014/main" id="{4C4664BE-D031-264B-AAD6-2CA5C06D2849}"/>
              </a:ext>
            </a:extLst>
          </p:cNvPr>
          <p:cNvSpPr>
            <a:spLocks noGrp="1"/>
          </p:cNvSpPr>
          <p:nvPr>
            <p:ph type="pic" sz="quarter" idx="15"/>
          </p:nvPr>
        </p:nvSpPr>
        <p:spPr>
          <a:xfrm>
            <a:off x="6096000" y="0"/>
            <a:ext cx="6096000" cy="6858000"/>
          </a:xfrm>
          <a:prstGeom prst="rect">
            <a:avLst/>
          </a:prstGeom>
        </p:spPr>
        <p:txBody>
          <a:bodyPr/>
          <a:lstStyle>
            <a:lvl1pPr marL="0" indent="0" algn="ctr">
              <a:buNone/>
              <a:defRPr>
                <a:solidFill>
                  <a:schemeClr val="tx2"/>
                </a:solidFill>
                <a:latin typeface="Arial" panose="020B0604020202020204" pitchFamily="34" charset="0"/>
                <a:cs typeface="Arial" panose="020B0604020202020204" pitchFamily="34" charset="0"/>
              </a:defRPr>
            </a:lvl1pPr>
          </a:lstStyle>
          <a:p>
            <a:r>
              <a:rPr lang="en-US"/>
              <a:t>Click icon to add picture</a:t>
            </a:r>
            <a:endParaRPr lang="en-GB" dirty="0"/>
          </a:p>
        </p:txBody>
      </p:sp>
      <p:pic>
        <p:nvPicPr>
          <p:cNvPr id="7" name="Picture 6">
            <a:extLst>
              <a:ext uri="{FF2B5EF4-FFF2-40B4-BE49-F238E27FC236}">
                <a16:creationId xmlns:a16="http://schemas.microsoft.com/office/drawing/2014/main" id="{60CB8A3F-C100-DB4C-BA75-C07812B8BA10}"/>
              </a:ext>
            </a:extLst>
          </p:cNvPr>
          <p:cNvPicPr>
            <a:picLocks noChangeAspect="1"/>
          </p:cNvPicPr>
          <p:nvPr/>
        </p:nvPicPr>
        <p:blipFill>
          <a:blip r:embed="rId2"/>
          <a:stretch>
            <a:fillRect/>
          </a:stretch>
        </p:blipFill>
        <p:spPr>
          <a:xfrm>
            <a:off x="10707294" y="380740"/>
            <a:ext cx="962549" cy="540000"/>
          </a:xfrm>
          <a:prstGeom prst="rect">
            <a:avLst/>
          </a:prstGeom>
        </p:spPr>
      </p:pic>
      <p:sp>
        <p:nvSpPr>
          <p:cNvPr id="14" name="Slide Number Placeholder 13">
            <a:extLst>
              <a:ext uri="{FF2B5EF4-FFF2-40B4-BE49-F238E27FC236}">
                <a16:creationId xmlns:a16="http://schemas.microsoft.com/office/drawing/2014/main" id="{886D6A02-250D-E044-9365-F2F2A8CAA47E}"/>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16" name="Text Placeholder 15">
            <a:extLst>
              <a:ext uri="{FF2B5EF4-FFF2-40B4-BE49-F238E27FC236}">
                <a16:creationId xmlns:a16="http://schemas.microsoft.com/office/drawing/2014/main" id="{D4C169A6-5B88-CE42-9ABD-F2861EBA78EB}"/>
              </a:ext>
            </a:extLst>
          </p:cNvPr>
          <p:cNvSpPr>
            <a:spLocks noGrp="1"/>
          </p:cNvSpPr>
          <p:nvPr>
            <p:ph type="body" sz="quarter" idx="17" hasCustomPrompt="1"/>
          </p:nvPr>
        </p:nvSpPr>
        <p:spPr>
          <a:xfrm>
            <a:off x="515795" y="1043356"/>
            <a:ext cx="540935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7" name="Rectangle 16">
            <a:extLst>
              <a:ext uri="{FF2B5EF4-FFF2-40B4-BE49-F238E27FC236}">
                <a16:creationId xmlns:a16="http://schemas.microsoft.com/office/drawing/2014/main" id="{16A810B2-E0D8-0F42-84FD-3F79EBD1782E}"/>
              </a:ext>
            </a:extLst>
          </p:cNvPr>
          <p:cNvSpPr/>
          <p:nvPr userDrawn="1"/>
        </p:nvSpPr>
        <p:spPr>
          <a:xfrm>
            <a:off x="515795" y="866527"/>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686295B9-71D3-7A40-B4DC-4944E3EE5961}"/>
              </a:ext>
            </a:extLst>
          </p:cNvPr>
          <p:cNvSpPr>
            <a:spLocks noGrp="1"/>
          </p:cNvSpPr>
          <p:nvPr>
            <p:ph type="title" hasCustomPrompt="1"/>
          </p:nvPr>
        </p:nvSpPr>
        <p:spPr>
          <a:xfrm>
            <a:off x="515795" y="450933"/>
            <a:ext cx="5409355" cy="299878"/>
          </a:xfrm>
          <a:prstGeom prst="rect">
            <a:avLst/>
          </a:prstGeom>
        </p:spPr>
        <p:txBody>
          <a:bodyPr lIns="0" tIns="0" rIns="0" bIns="0"/>
          <a:lstStyle>
            <a:lvl1pP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22" name="Text Placeholder 9">
            <a:extLst>
              <a:ext uri="{FF2B5EF4-FFF2-40B4-BE49-F238E27FC236}">
                <a16:creationId xmlns:a16="http://schemas.microsoft.com/office/drawing/2014/main" id="{FE610A6A-76A5-8549-8C34-8276A828E4BA}"/>
              </a:ext>
            </a:extLst>
          </p:cNvPr>
          <p:cNvSpPr>
            <a:spLocks noGrp="1"/>
          </p:cNvSpPr>
          <p:nvPr>
            <p:ph type="body" sz="quarter" idx="16" hasCustomPrompt="1"/>
          </p:nvPr>
        </p:nvSpPr>
        <p:spPr>
          <a:xfrm>
            <a:off x="515795" y="1529580"/>
            <a:ext cx="5409355" cy="4692316"/>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lvl="0"/>
            <a:endParaRPr lang="en-US" dirty="0"/>
          </a:p>
        </p:txBody>
      </p:sp>
    </p:spTree>
    <p:extLst>
      <p:ext uri="{BB962C8B-B14F-4D97-AF65-F5344CB8AC3E}">
        <p14:creationId xmlns:p14="http://schemas.microsoft.com/office/powerpoint/2010/main" val="1678733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Titles Slide">
    <p:spTree>
      <p:nvGrpSpPr>
        <p:cNvPr id="1" name=""/>
        <p:cNvGrpSpPr/>
        <p:nvPr/>
      </p:nvGrpSpPr>
      <p:grpSpPr>
        <a:xfrm>
          <a:off x="0" y="0"/>
          <a:ext cx="0" cy="0"/>
          <a:chOff x="0" y="0"/>
          <a:chExt cx="0" cy="0"/>
        </a:xfrm>
      </p:grpSpPr>
      <p:sp>
        <p:nvSpPr>
          <p:cNvPr id="9" name="Slide Number Placeholder 13">
            <a:extLst>
              <a:ext uri="{FF2B5EF4-FFF2-40B4-BE49-F238E27FC236}">
                <a16:creationId xmlns:a16="http://schemas.microsoft.com/office/drawing/2014/main" id="{7ED40CD0-FEA8-1249-AD91-06379C81A6E4}"/>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8" name="Title 1">
            <a:extLst>
              <a:ext uri="{FF2B5EF4-FFF2-40B4-BE49-F238E27FC236}">
                <a16:creationId xmlns:a16="http://schemas.microsoft.com/office/drawing/2014/main" id="{7E969FFF-44F1-B441-ADCB-DB86B4CE25B0}"/>
              </a:ext>
            </a:extLst>
          </p:cNvPr>
          <p:cNvSpPr>
            <a:spLocks noGrp="1"/>
          </p:cNvSpPr>
          <p:nvPr>
            <p:ph type="title" hasCustomPrompt="1"/>
          </p:nvPr>
        </p:nvSpPr>
        <p:spPr>
          <a:xfrm>
            <a:off x="515795" y="451912"/>
            <a:ext cx="8737535" cy="299878"/>
          </a:xfrm>
          <a:prstGeom prst="rect">
            <a:avLst/>
          </a:prstGeom>
        </p:spPr>
        <p:txBody>
          <a:bodyPr lIns="0" tIns="0" rIns="0" bIns="0"/>
          <a:lstStyle>
            <a:lvl1pP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0" name="Text Placeholder 15">
            <a:extLst>
              <a:ext uri="{FF2B5EF4-FFF2-40B4-BE49-F238E27FC236}">
                <a16:creationId xmlns:a16="http://schemas.microsoft.com/office/drawing/2014/main" id="{5568E300-E591-A243-B822-77EFFD6A0BA7}"/>
              </a:ext>
            </a:extLst>
          </p:cNvPr>
          <p:cNvSpPr>
            <a:spLocks noGrp="1"/>
          </p:cNvSpPr>
          <p:nvPr>
            <p:ph type="body" sz="quarter" idx="14" hasCustomPrompt="1"/>
          </p:nvPr>
        </p:nvSpPr>
        <p:spPr>
          <a:xfrm>
            <a:off x="515795" y="1043356"/>
            <a:ext cx="873753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1" name="Rectangle 10">
            <a:extLst>
              <a:ext uri="{FF2B5EF4-FFF2-40B4-BE49-F238E27FC236}">
                <a16:creationId xmlns:a16="http://schemas.microsoft.com/office/drawing/2014/main" id="{DC4818C5-27B5-6546-93CD-66AC42E9E1C2}"/>
              </a:ext>
            </a:extLst>
          </p:cNvPr>
          <p:cNvSpPr/>
          <p:nvPr userDrawn="1"/>
        </p:nvSpPr>
        <p:spPr>
          <a:xfrm>
            <a:off x="515795" y="866527"/>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8399146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1_Cover">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51CA59C-2B7A-FB4D-9EE7-E006C4EA4821}"/>
              </a:ext>
            </a:extLst>
          </p:cNvPr>
          <p:cNvSpPr/>
          <p:nvPr/>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2" name="Title 1">
            <a:extLst>
              <a:ext uri="{FF2B5EF4-FFF2-40B4-BE49-F238E27FC236}">
                <a16:creationId xmlns:a16="http://schemas.microsoft.com/office/drawing/2014/main" id="{EA965F45-30B3-2E4D-8A1B-505F0836DC2F}"/>
              </a:ext>
            </a:extLst>
          </p:cNvPr>
          <p:cNvSpPr>
            <a:spLocks noGrp="1"/>
          </p:cNvSpPr>
          <p:nvPr>
            <p:ph type="ctrTitle" hasCustomPrompt="1"/>
          </p:nvPr>
        </p:nvSpPr>
        <p:spPr>
          <a:xfrm>
            <a:off x="3576736" y="2637100"/>
            <a:ext cx="6288832" cy="889937"/>
          </a:xfrm>
          <a:prstGeom prst="rect">
            <a:avLst/>
          </a:prstGeom>
        </p:spPr>
        <p:txBody>
          <a:bodyPr lIns="0" tIns="0" rIns="0" bIns="0" anchor="b"/>
          <a:lstStyle>
            <a:lvl1pPr algn="l">
              <a:lnSpc>
                <a:spcPct val="100000"/>
              </a:lnSpc>
              <a:defRPr sz="3000" b="1">
                <a:solidFill>
                  <a:schemeClr val="bg1"/>
                </a:solidFill>
                <a:latin typeface="Arial" panose="020B0604020202020204" pitchFamily="34" charset="0"/>
                <a:cs typeface="Arial" panose="020B0604020202020204" pitchFamily="34" charset="0"/>
              </a:defRPr>
            </a:lvl1pPr>
          </a:lstStyle>
          <a:p>
            <a:r>
              <a:rPr lang="en-GB" noProof="0" dirty="0"/>
              <a:t>Click to edit </a:t>
            </a:r>
            <a:br>
              <a:rPr lang="en-GB" noProof="0" dirty="0"/>
            </a:br>
            <a:r>
              <a:rPr lang="en-GB" noProof="0" dirty="0"/>
              <a:t>master title</a:t>
            </a:r>
            <a:endParaRPr lang="en-GB" dirty="0"/>
          </a:p>
        </p:txBody>
      </p:sp>
      <p:sp>
        <p:nvSpPr>
          <p:cNvPr id="3" name="Subtitle 2">
            <a:extLst>
              <a:ext uri="{FF2B5EF4-FFF2-40B4-BE49-F238E27FC236}">
                <a16:creationId xmlns:a16="http://schemas.microsoft.com/office/drawing/2014/main" id="{D01F4CC2-DC3E-A444-BF89-47C11CE17DB6}"/>
              </a:ext>
            </a:extLst>
          </p:cNvPr>
          <p:cNvSpPr>
            <a:spLocks noGrp="1"/>
          </p:cNvSpPr>
          <p:nvPr>
            <p:ph type="subTitle" idx="1" hasCustomPrompt="1"/>
          </p:nvPr>
        </p:nvSpPr>
        <p:spPr>
          <a:xfrm>
            <a:off x="3576736" y="3756773"/>
            <a:ext cx="4559559" cy="236375"/>
          </a:xfrm>
          <a:prstGeom prst="rect">
            <a:avLst/>
          </a:prstGeom>
        </p:spPr>
        <p:txBody>
          <a:bodyPr lIns="0" tIns="0" rIns="0" bIns="0"/>
          <a:lstStyle>
            <a:lvl1pPr marL="0" indent="0" algn="l">
              <a:buNone/>
              <a:defRPr lang="en-US" sz="1600" b="1" kern="1200" dirty="0">
                <a:solidFill>
                  <a:schemeClr val="bg1"/>
                </a:solidFill>
                <a:latin typeface="Arial" panose="020B0604020202020204" pitchFamily="34" charset="0"/>
                <a:ea typeface="+mj-ea"/>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date</a:t>
            </a:r>
          </a:p>
        </p:txBody>
      </p:sp>
      <p:pic>
        <p:nvPicPr>
          <p:cNvPr id="16" name="Picture 15">
            <a:extLst>
              <a:ext uri="{FF2B5EF4-FFF2-40B4-BE49-F238E27FC236}">
                <a16:creationId xmlns:a16="http://schemas.microsoft.com/office/drawing/2014/main" id="{FD06B488-981C-424E-A909-904009A7B836}"/>
              </a:ext>
            </a:extLst>
          </p:cNvPr>
          <p:cNvPicPr>
            <a:picLocks noChangeAspect="1"/>
          </p:cNvPicPr>
          <p:nvPr userDrawn="1"/>
        </p:nvPicPr>
        <p:blipFill>
          <a:blip r:embed="rId2"/>
          <a:stretch>
            <a:fillRect/>
          </a:stretch>
        </p:blipFill>
        <p:spPr>
          <a:xfrm>
            <a:off x="0" y="726501"/>
            <a:ext cx="2605189" cy="5404999"/>
          </a:xfrm>
          <a:prstGeom prst="rect">
            <a:avLst/>
          </a:prstGeom>
        </p:spPr>
      </p:pic>
      <p:pic>
        <p:nvPicPr>
          <p:cNvPr id="9" name="Picture 8">
            <a:extLst>
              <a:ext uri="{FF2B5EF4-FFF2-40B4-BE49-F238E27FC236}">
                <a16:creationId xmlns:a16="http://schemas.microsoft.com/office/drawing/2014/main" id="{DA14A670-B297-8F40-B6B5-821DCA7014FF}"/>
              </a:ext>
            </a:extLst>
          </p:cNvPr>
          <p:cNvPicPr>
            <a:picLocks noChangeAspect="1"/>
          </p:cNvPicPr>
          <p:nvPr userDrawn="1"/>
        </p:nvPicPr>
        <p:blipFill>
          <a:blip r:embed="rId3">
            <a:biLevel thresh="25000"/>
          </a:blip>
          <a:stretch>
            <a:fillRect/>
          </a:stretch>
        </p:blipFill>
        <p:spPr>
          <a:xfrm>
            <a:off x="10305565" y="319265"/>
            <a:ext cx="1371811" cy="704344"/>
          </a:xfrm>
          <a:prstGeom prst="rect">
            <a:avLst/>
          </a:prstGeom>
        </p:spPr>
      </p:pic>
      <p:pic>
        <p:nvPicPr>
          <p:cNvPr id="8" name="Picture 7">
            <a:extLst>
              <a:ext uri="{FF2B5EF4-FFF2-40B4-BE49-F238E27FC236}">
                <a16:creationId xmlns:a16="http://schemas.microsoft.com/office/drawing/2014/main" id="{55FA6DAC-45F1-E44D-BB4C-7EB35EB6697E}"/>
              </a:ext>
            </a:extLst>
          </p:cNvPr>
          <p:cNvPicPr>
            <a:picLocks noChangeAspect="1"/>
          </p:cNvPicPr>
          <p:nvPr userDrawn="1"/>
        </p:nvPicPr>
        <p:blipFill>
          <a:blip r:embed="rId4"/>
          <a:stretch>
            <a:fillRect/>
          </a:stretch>
        </p:blipFill>
        <p:spPr>
          <a:xfrm>
            <a:off x="10624575" y="5910100"/>
            <a:ext cx="1054320" cy="579600"/>
          </a:xfrm>
          <a:prstGeom prst="rect">
            <a:avLst/>
          </a:prstGeom>
        </p:spPr>
      </p:pic>
    </p:spTree>
    <p:extLst>
      <p:ext uri="{BB962C8B-B14F-4D97-AF65-F5344CB8AC3E}">
        <p14:creationId xmlns:p14="http://schemas.microsoft.com/office/powerpoint/2010/main" val="16449957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2_Agend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615353-9C9C-1645-97B1-01731300436C}"/>
              </a:ext>
            </a:extLst>
          </p:cNvPr>
          <p:cNvSpPr>
            <a:spLocks noGrp="1"/>
          </p:cNvSpPr>
          <p:nvPr>
            <p:ph type="title" hasCustomPrompt="1"/>
          </p:nvPr>
        </p:nvSpPr>
        <p:spPr>
          <a:xfrm>
            <a:off x="515938" y="1596766"/>
            <a:ext cx="5580062" cy="358555"/>
          </a:xfrm>
          <a:prstGeom prst="rect">
            <a:avLst/>
          </a:prstGeom>
        </p:spPr>
        <p:txBody>
          <a:bodyPr lIns="0" tIns="0" rIns="0" bIns="0"/>
          <a:lstStyle>
            <a:lvl1pPr>
              <a:defRPr lang="en-US" sz="2500" b="1" kern="1200" dirty="0">
                <a:solidFill>
                  <a:schemeClr val="tx2"/>
                </a:solidFill>
                <a:latin typeface="Arial" panose="020B0604020202020204" pitchFamily="34" charset="0"/>
                <a:ea typeface="+mj-ea"/>
                <a:cs typeface="Arial" panose="020B0604020202020204" pitchFamily="34" charset="0"/>
              </a:defRPr>
            </a:lvl1pPr>
          </a:lstStyle>
          <a:p>
            <a:r>
              <a:rPr lang="en-US" dirty="0"/>
              <a:t>Click to edit agenda title</a:t>
            </a:r>
          </a:p>
        </p:txBody>
      </p:sp>
      <p:sp>
        <p:nvSpPr>
          <p:cNvPr id="10" name="Text Placeholder 9">
            <a:extLst>
              <a:ext uri="{FF2B5EF4-FFF2-40B4-BE49-F238E27FC236}">
                <a16:creationId xmlns:a16="http://schemas.microsoft.com/office/drawing/2014/main" id="{70AAE7E7-7A41-BD47-ADA1-6D996DE6D161}"/>
              </a:ext>
            </a:extLst>
          </p:cNvPr>
          <p:cNvSpPr>
            <a:spLocks noGrp="1"/>
          </p:cNvSpPr>
          <p:nvPr>
            <p:ph type="body" sz="quarter" idx="13" hasCustomPrompt="1"/>
          </p:nvPr>
        </p:nvSpPr>
        <p:spPr>
          <a:xfrm>
            <a:off x="515938" y="2369426"/>
            <a:ext cx="5580062" cy="3041650"/>
          </a:xfrm>
          <a:prstGeom prst="rect">
            <a:avLst/>
          </a:prstGeom>
        </p:spPr>
        <p:txBody>
          <a:bodyPr lIns="0" tIns="0" rIns="0" bIns="0"/>
          <a:lstStyle>
            <a:lvl1pPr marL="0" indent="0">
              <a:lnSpc>
                <a:spcPct val="122000"/>
              </a:lnSpc>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1_Edit Master text styles</a:t>
            </a:r>
          </a:p>
          <a:p>
            <a:pPr lvl="0"/>
            <a:r>
              <a:rPr lang="en-US" dirty="0"/>
              <a:t>2_Second level</a:t>
            </a:r>
          </a:p>
          <a:p>
            <a:pPr lvl="0"/>
            <a:r>
              <a:rPr lang="en-US" dirty="0"/>
              <a:t>3_Third level</a:t>
            </a:r>
          </a:p>
          <a:p>
            <a:pPr lvl="0"/>
            <a:r>
              <a:rPr lang="en-US" dirty="0"/>
              <a:t>4_Fourth level</a:t>
            </a:r>
          </a:p>
          <a:p>
            <a:pPr lvl="0"/>
            <a:r>
              <a:rPr lang="en-US" dirty="0"/>
              <a:t>5_Fifth level</a:t>
            </a:r>
            <a:endParaRPr lang="en-GB" dirty="0"/>
          </a:p>
        </p:txBody>
      </p:sp>
      <p:sp>
        <p:nvSpPr>
          <p:cNvPr id="18" name="Slide Number Placeholder 13">
            <a:extLst>
              <a:ext uri="{FF2B5EF4-FFF2-40B4-BE49-F238E27FC236}">
                <a16:creationId xmlns:a16="http://schemas.microsoft.com/office/drawing/2014/main" id="{F4F611C2-A871-5040-A34A-2807599070E6}"/>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tx2"/>
                </a:solidFill>
              </a:defRPr>
            </a:lvl1pPr>
          </a:lstStyle>
          <a:p>
            <a:fld id="{C8A43965-4643-F643-A67C-D0741259ACA1}" type="slidenum">
              <a:rPr lang="en-GB" smtClean="0"/>
              <a:pPr/>
              <a:t>‹#›</a:t>
            </a:fld>
            <a:endParaRPr lang="en-GB" dirty="0"/>
          </a:p>
        </p:txBody>
      </p:sp>
      <p:sp>
        <p:nvSpPr>
          <p:cNvPr id="6" name="Rectangle 5">
            <a:extLst>
              <a:ext uri="{FF2B5EF4-FFF2-40B4-BE49-F238E27FC236}">
                <a16:creationId xmlns:a16="http://schemas.microsoft.com/office/drawing/2014/main" id="{D657F5E1-4D53-FA48-92B1-5FA92D9BDC7B}"/>
              </a:ext>
            </a:extLst>
          </p:cNvPr>
          <p:cNvSpPr/>
          <p:nvPr userDrawn="1"/>
        </p:nvSpPr>
        <p:spPr>
          <a:xfrm>
            <a:off x="515938" y="2004020"/>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sp>
        <p:nvSpPr>
          <p:cNvPr id="5" name="Rectangle 4">
            <a:extLst>
              <a:ext uri="{FF2B5EF4-FFF2-40B4-BE49-F238E27FC236}">
                <a16:creationId xmlns:a16="http://schemas.microsoft.com/office/drawing/2014/main" id="{1450DD57-80B1-404A-8668-3E2198E2496E}"/>
              </a:ext>
            </a:extLst>
          </p:cNvPr>
          <p:cNvSpPr/>
          <p:nvPr userDrawn="1"/>
        </p:nvSpPr>
        <p:spPr>
          <a:xfrm>
            <a:off x="10200966" y="217672"/>
            <a:ext cx="1475097" cy="10991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1" name="Picture 10">
            <a:extLst>
              <a:ext uri="{FF2B5EF4-FFF2-40B4-BE49-F238E27FC236}">
                <a16:creationId xmlns:a16="http://schemas.microsoft.com/office/drawing/2014/main" id="{1188EF36-76F9-134C-BB0F-245D52144582}"/>
              </a:ext>
            </a:extLst>
          </p:cNvPr>
          <p:cNvPicPr>
            <a:picLocks noChangeAspect="1"/>
          </p:cNvPicPr>
          <p:nvPr userDrawn="1"/>
        </p:nvPicPr>
        <p:blipFill>
          <a:blip r:embed="rId2"/>
          <a:stretch>
            <a:fillRect/>
          </a:stretch>
        </p:blipFill>
        <p:spPr>
          <a:xfrm rot="13114186">
            <a:off x="7899041" y="538446"/>
            <a:ext cx="3506812" cy="7275600"/>
          </a:xfrm>
          <a:prstGeom prst="rect">
            <a:avLst/>
          </a:prstGeom>
        </p:spPr>
      </p:pic>
    </p:spTree>
    <p:extLst>
      <p:ext uri="{BB962C8B-B14F-4D97-AF65-F5344CB8AC3E}">
        <p14:creationId xmlns:p14="http://schemas.microsoft.com/office/powerpoint/2010/main" val="357801646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3_Slide Divider">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2FFF0D8-1E9E-644C-A5EC-E15BF954090B}"/>
              </a:ext>
            </a:extLst>
          </p:cNvPr>
          <p:cNvSpPr/>
          <p:nvPr/>
        </p:nvSpPr>
        <p:spPr>
          <a:xfrm>
            <a:off x="0" y="-1"/>
            <a:ext cx="12192000"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itle 1">
            <a:extLst>
              <a:ext uri="{FF2B5EF4-FFF2-40B4-BE49-F238E27FC236}">
                <a16:creationId xmlns:a16="http://schemas.microsoft.com/office/drawing/2014/main" id="{DFBADDB0-3A66-E04D-853B-B1506CE3CBE4}"/>
              </a:ext>
            </a:extLst>
          </p:cNvPr>
          <p:cNvSpPr>
            <a:spLocks noGrp="1"/>
          </p:cNvSpPr>
          <p:nvPr>
            <p:ph type="ctrTitle"/>
          </p:nvPr>
        </p:nvSpPr>
        <p:spPr>
          <a:xfrm>
            <a:off x="523195" y="3135494"/>
            <a:ext cx="5572805" cy="444969"/>
          </a:xfrm>
          <a:prstGeom prst="rect">
            <a:avLst/>
          </a:prstGeom>
        </p:spPr>
        <p:txBody>
          <a:bodyPr lIns="0" tIns="0" rIns="0" bIns="0" anchor="b"/>
          <a:lstStyle>
            <a:lvl1pPr algn="l">
              <a:lnSpc>
                <a:spcPct val="100000"/>
              </a:lnSpc>
              <a:defRPr sz="2500" b="1">
                <a:solidFill>
                  <a:schemeClr val="bg1"/>
                </a:solidFill>
                <a:latin typeface="Arial" panose="020B0604020202020204" pitchFamily="34" charset="0"/>
                <a:cs typeface="Arial" panose="020B0604020202020204" pitchFamily="34" charset="0"/>
              </a:defRPr>
            </a:lvl1pPr>
          </a:lstStyle>
          <a:p>
            <a:r>
              <a:rPr lang="en-US"/>
              <a:t>Click to edit Master title style</a:t>
            </a:r>
            <a:endParaRPr lang="en-GB" dirty="0"/>
          </a:p>
        </p:txBody>
      </p:sp>
      <p:sp>
        <p:nvSpPr>
          <p:cNvPr id="20" name="Slide Number Placeholder 13">
            <a:extLst>
              <a:ext uri="{FF2B5EF4-FFF2-40B4-BE49-F238E27FC236}">
                <a16:creationId xmlns:a16="http://schemas.microsoft.com/office/drawing/2014/main" id="{74C1BED9-7182-A343-B2B1-BB1CE579AFD9}"/>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bg1"/>
                </a:solidFill>
              </a:defRPr>
            </a:lvl1pPr>
          </a:lstStyle>
          <a:p>
            <a:fld id="{C8A43965-4643-F643-A67C-D0741259ACA1}" type="slidenum">
              <a:rPr lang="en-GB" smtClean="0"/>
              <a:pPr/>
              <a:t>‹#›</a:t>
            </a:fld>
            <a:endParaRPr lang="en-GB" dirty="0"/>
          </a:p>
        </p:txBody>
      </p:sp>
      <p:sp>
        <p:nvSpPr>
          <p:cNvPr id="9" name="Rectangle 8">
            <a:extLst>
              <a:ext uri="{FF2B5EF4-FFF2-40B4-BE49-F238E27FC236}">
                <a16:creationId xmlns:a16="http://schemas.microsoft.com/office/drawing/2014/main" id="{2FC52CD9-52A2-C94F-9BDC-5D45281C4B93}"/>
              </a:ext>
            </a:extLst>
          </p:cNvPr>
          <p:cNvSpPr/>
          <p:nvPr userDrawn="1"/>
        </p:nvSpPr>
        <p:spPr>
          <a:xfrm>
            <a:off x="515938" y="3667524"/>
            <a:ext cx="1080000" cy="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1" name="Picture 10">
            <a:extLst>
              <a:ext uri="{FF2B5EF4-FFF2-40B4-BE49-F238E27FC236}">
                <a16:creationId xmlns:a16="http://schemas.microsoft.com/office/drawing/2014/main" id="{0D73646B-F7C7-D747-A04D-2EF43636EA8F}"/>
              </a:ext>
            </a:extLst>
          </p:cNvPr>
          <p:cNvPicPr>
            <a:picLocks noChangeAspect="1"/>
          </p:cNvPicPr>
          <p:nvPr userDrawn="1"/>
        </p:nvPicPr>
        <p:blipFill>
          <a:blip r:embed="rId2"/>
          <a:stretch>
            <a:fillRect/>
          </a:stretch>
        </p:blipFill>
        <p:spPr>
          <a:xfrm rot="13105783">
            <a:off x="7981494" y="455060"/>
            <a:ext cx="3508547" cy="7279200"/>
          </a:xfrm>
          <a:prstGeom prst="rect">
            <a:avLst/>
          </a:prstGeom>
        </p:spPr>
      </p:pic>
    </p:spTree>
    <p:extLst>
      <p:ext uri="{BB962C8B-B14F-4D97-AF65-F5344CB8AC3E}">
        <p14:creationId xmlns:p14="http://schemas.microsoft.com/office/powerpoint/2010/main" val="29745952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2_Agend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615353-9C9C-1645-97B1-01731300436C}"/>
              </a:ext>
            </a:extLst>
          </p:cNvPr>
          <p:cNvSpPr>
            <a:spLocks noGrp="1"/>
          </p:cNvSpPr>
          <p:nvPr>
            <p:ph type="title" hasCustomPrompt="1"/>
          </p:nvPr>
        </p:nvSpPr>
        <p:spPr>
          <a:xfrm>
            <a:off x="515938" y="1596766"/>
            <a:ext cx="5580062" cy="358555"/>
          </a:xfrm>
          <a:prstGeom prst="rect">
            <a:avLst/>
          </a:prstGeom>
        </p:spPr>
        <p:txBody>
          <a:bodyPr lIns="0" tIns="0" rIns="0" bIns="0"/>
          <a:lstStyle>
            <a:lvl1pP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agenda title</a:t>
            </a:r>
          </a:p>
        </p:txBody>
      </p:sp>
      <p:sp>
        <p:nvSpPr>
          <p:cNvPr id="10" name="Text Placeholder 9">
            <a:extLst>
              <a:ext uri="{FF2B5EF4-FFF2-40B4-BE49-F238E27FC236}">
                <a16:creationId xmlns:a16="http://schemas.microsoft.com/office/drawing/2014/main" id="{70AAE7E7-7A41-BD47-ADA1-6D996DE6D161}"/>
              </a:ext>
            </a:extLst>
          </p:cNvPr>
          <p:cNvSpPr>
            <a:spLocks noGrp="1"/>
          </p:cNvSpPr>
          <p:nvPr>
            <p:ph type="body" sz="quarter" idx="13" hasCustomPrompt="1"/>
          </p:nvPr>
        </p:nvSpPr>
        <p:spPr>
          <a:xfrm>
            <a:off x="515938" y="2369426"/>
            <a:ext cx="5580062" cy="3041650"/>
          </a:xfrm>
          <a:prstGeom prst="rect">
            <a:avLst/>
          </a:prstGeom>
        </p:spPr>
        <p:txBody>
          <a:bodyPr lIns="0" tIns="0" rIns="0" bIns="0"/>
          <a:lstStyle>
            <a:lvl1pPr marL="0" indent="0">
              <a:lnSpc>
                <a:spcPct val="122000"/>
              </a:lnSpc>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1_Edit Master text styles</a:t>
            </a:r>
          </a:p>
          <a:p>
            <a:pPr lvl="0"/>
            <a:r>
              <a:rPr lang="en-US" dirty="0"/>
              <a:t>2_Second level</a:t>
            </a:r>
          </a:p>
          <a:p>
            <a:pPr lvl="0"/>
            <a:r>
              <a:rPr lang="en-US" dirty="0"/>
              <a:t>3_Third level</a:t>
            </a:r>
          </a:p>
          <a:p>
            <a:pPr lvl="0"/>
            <a:r>
              <a:rPr lang="en-US" dirty="0"/>
              <a:t>4_Fourth level</a:t>
            </a:r>
          </a:p>
          <a:p>
            <a:pPr lvl="0"/>
            <a:r>
              <a:rPr lang="en-US" dirty="0"/>
              <a:t>5_Fifth level</a:t>
            </a:r>
            <a:endParaRPr lang="en-GB" dirty="0"/>
          </a:p>
        </p:txBody>
      </p:sp>
      <p:sp>
        <p:nvSpPr>
          <p:cNvPr id="18" name="Slide Number Placeholder 13">
            <a:extLst>
              <a:ext uri="{FF2B5EF4-FFF2-40B4-BE49-F238E27FC236}">
                <a16:creationId xmlns:a16="http://schemas.microsoft.com/office/drawing/2014/main" id="{F4F611C2-A871-5040-A34A-2807599070E6}"/>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6" name="Rectangle 5">
            <a:extLst>
              <a:ext uri="{FF2B5EF4-FFF2-40B4-BE49-F238E27FC236}">
                <a16:creationId xmlns:a16="http://schemas.microsoft.com/office/drawing/2014/main" id="{D657F5E1-4D53-FA48-92B1-5FA92D9BDC7B}"/>
              </a:ext>
            </a:extLst>
          </p:cNvPr>
          <p:cNvSpPr/>
          <p:nvPr/>
        </p:nvSpPr>
        <p:spPr>
          <a:xfrm>
            <a:off x="515938" y="2004020"/>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sp>
        <p:nvSpPr>
          <p:cNvPr id="7" name="Rectangle 6">
            <a:extLst>
              <a:ext uri="{FF2B5EF4-FFF2-40B4-BE49-F238E27FC236}">
                <a16:creationId xmlns:a16="http://schemas.microsoft.com/office/drawing/2014/main" id="{D3B7EAD5-0592-2E46-BE3B-8541D95065EE}"/>
              </a:ext>
            </a:extLst>
          </p:cNvPr>
          <p:cNvSpPr/>
          <p:nvPr userDrawn="1"/>
        </p:nvSpPr>
        <p:spPr>
          <a:xfrm>
            <a:off x="515938" y="2004020"/>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8" name="Picture 7">
            <a:extLst>
              <a:ext uri="{FF2B5EF4-FFF2-40B4-BE49-F238E27FC236}">
                <a16:creationId xmlns:a16="http://schemas.microsoft.com/office/drawing/2014/main" id="{02CFED11-297D-B740-8044-E709F8923FA2}"/>
              </a:ext>
            </a:extLst>
          </p:cNvPr>
          <p:cNvPicPr>
            <a:picLocks noChangeAspect="1"/>
          </p:cNvPicPr>
          <p:nvPr userDrawn="1"/>
        </p:nvPicPr>
        <p:blipFill>
          <a:blip r:embed="rId2"/>
          <a:stretch>
            <a:fillRect/>
          </a:stretch>
        </p:blipFill>
        <p:spPr>
          <a:xfrm rot="13149117">
            <a:off x="8152305" y="1335908"/>
            <a:ext cx="3517213" cy="6073200"/>
          </a:xfrm>
          <a:prstGeom prst="rect">
            <a:avLst/>
          </a:prstGeom>
        </p:spPr>
      </p:pic>
    </p:spTree>
    <p:extLst>
      <p:ext uri="{BB962C8B-B14F-4D97-AF65-F5344CB8AC3E}">
        <p14:creationId xmlns:p14="http://schemas.microsoft.com/office/powerpoint/2010/main" val="37992779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4_Body Content">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F77D80FF-7C0B-E042-82BB-0538C486F69F}"/>
              </a:ext>
            </a:extLst>
          </p:cNvPr>
          <p:cNvSpPr>
            <a:spLocks noGrp="1"/>
          </p:cNvSpPr>
          <p:nvPr>
            <p:ph type="title" hasCustomPrompt="1"/>
          </p:nvPr>
        </p:nvSpPr>
        <p:spPr>
          <a:xfrm>
            <a:off x="515795" y="451912"/>
            <a:ext cx="8737535" cy="299878"/>
          </a:xfrm>
          <a:prstGeom prst="rect">
            <a:avLst/>
          </a:prstGeom>
        </p:spPr>
        <p:txBody>
          <a:bodyPr lIns="0" tIns="0" rIns="0" bIns="0"/>
          <a:lstStyle>
            <a:lvl1pPr>
              <a:defRPr lang="en-US" sz="2500" b="1" kern="1200" dirty="0">
                <a:solidFill>
                  <a:schemeClr val="tx2"/>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1" name="Text Placeholder 9">
            <a:extLst>
              <a:ext uri="{FF2B5EF4-FFF2-40B4-BE49-F238E27FC236}">
                <a16:creationId xmlns:a16="http://schemas.microsoft.com/office/drawing/2014/main" id="{D48ED987-DC2B-E84A-99B4-1F875EA184C5}"/>
              </a:ext>
            </a:extLst>
          </p:cNvPr>
          <p:cNvSpPr>
            <a:spLocks noGrp="1"/>
          </p:cNvSpPr>
          <p:nvPr>
            <p:ph type="body" sz="quarter" idx="13" hasCustomPrompt="1"/>
          </p:nvPr>
        </p:nvSpPr>
        <p:spPr>
          <a:xfrm>
            <a:off x="515795" y="1529580"/>
            <a:ext cx="11160268" cy="4692316"/>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lvl="0"/>
            <a:endParaRPr lang="en-US" dirty="0"/>
          </a:p>
        </p:txBody>
      </p:sp>
      <p:sp>
        <p:nvSpPr>
          <p:cNvPr id="16" name="Text Placeholder 15">
            <a:extLst>
              <a:ext uri="{FF2B5EF4-FFF2-40B4-BE49-F238E27FC236}">
                <a16:creationId xmlns:a16="http://schemas.microsoft.com/office/drawing/2014/main" id="{72E8BB6E-B74A-3340-8299-56D9FEB8D5EF}"/>
              </a:ext>
            </a:extLst>
          </p:cNvPr>
          <p:cNvSpPr>
            <a:spLocks noGrp="1"/>
          </p:cNvSpPr>
          <p:nvPr>
            <p:ph type="body" sz="quarter" idx="14" hasCustomPrompt="1"/>
          </p:nvPr>
        </p:nvSpPr>
        <p:spPr>
          <a:xfrm>
            <a:off x="515795" y="1043356"/>
            <a:ext cx="873753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9" name="Slide Number Placeholder 13">
            <a:extLst>
              <a:ext uri="{FF2B5EF4-FFF2-40B4-BE49-F238E27FC236}">
                <a16:creationId xmlns:a16="http://schemas.microsoft.com/office/drawing/2014/main" id="{D8D04F39-65B8-D340-8AA5-AF59D7EAC7C0}"/>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tx2"/>
                </a:solidFill>
              </a:defRPr>
            </a:lvl1pPr>
          </a:lstStyle>
          <a:p>
            <a:fld id="{C8A43965-4643-F643-A67C-D0741259ACA1}" type="slidenum">
              <a:rPr lang="en-GB" smtClean="0"/>
              <a:pPr/>
              <a:t>‹#›</a:t>
            </a:fld>
            <a:endParaRPr lang="en-GB" dirty="0"/>
          </a:p>
        </p:txBody>
      </p:sp>
      <p:sp>
        <p:nvSpPr>
          <p:cNvPr id="2" name="Rectangle 1">
            <a:extLst>
              <a:ext uri="{FF2B5EF4-FFF2-40B4-BE49-F238E27FC236}">
                <a16:creationId xmlns:a16="http://schemas.microsoft.com/office/drawing/2014/main" id="{CD201238-2E83-8849-A646-59842283C9DA}"/>
              </a:ext>
            </a:extLst>
          </p:cNvPr>
          <p:cNvSpPr/>
          <p:nvPr userDrawn="1"/>
        </p:nvSpPr>
        <p:spPr>
          <a:xfrm>
            <a:off x="515795"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02320345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5_Body Center Aligned">
    <p:spTree>
      <p:nvGrpSpPr>
        <p:cNvPr id="1" name=""/>
        <p:cNvGrpSpPr/>
        <p:nvPr/>
      </p:nvGrpSpPr>
      <p:grpSpPr>
        <a:xfrm>
          <a:off x="0" y="0"/>
          <a:ext cx="0" cy="0"/>
          <a:chOff x="0" y="0"/>
          <a:chExt cx="0" cy="0"/>
        </a:xfrm>
      </p:grpSpPr>
      <p:sp>
        <p:nvSpPr>
          <p:cNvPr id="9" name="Slide Number Placeholder 13">
            <a:extLst>
              <a:ext uri="{FF2B5EF4-FFF2-40B4-BE49-F238E27FC236}">
                <a16:creationId xmlns:a16="http://schemas.microsoft.com/office/drawing/2014/main" id="{D8D04F39-65B8-D340-8AA5-AF59D7EAC7C0}"/>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tx2"/>
                </a:solidFill>
              </a:defRPr>
            </a:lvl1pPr>
          </a:lstStyle>
          <a:p>
            <a:fld id="{C8A43965-4643-F643-A67C-D0741259ACA1}" type="slidenum">
              <a:rPr lang="en-GB" smtClean="0"/>
              <a:pPr/>
              <a:t>‹#›</a:t>
            </a:fld>
            <a:endParaRPr lang="en-GB" dirty="0"/>
          </a:p>
        </p:txBody>
      </p:sp>
      <p:sp>
        <p:nvSpPr>
          <p:cNvPr id="7" name="Title 1">
            <a:extLst>
              <a:ext uri="{FF2B5EF4-FFF2-40B4-BE49-F238E27FC236}">
                <a16:creationId xmlns:a16="http://schemas.microsoft.com/office/drawing/2014/main" id="{3A2E5CE1-6F63-AD4C-946F-EB35D5705390}"/>
              </a:ext>
            </a:extLst>
          </p:cNvPr>
          <p:cNvSpPr>
            <a:spLocks noGrp="1"/>
          </p:cNvSpPr>
          <p:nvPr>
            <p:ph type="title" hasCustomPrompt="1"/>
          </p:nvPr>
        </p:nvSpPr>
        <p:spPr>
          <a:xfrm>
            <a:off x="2377441" y="451912"/>
            <a:ext cx="7438596" cy="309786"/>
          </a:xfrm>
          <a:prstGeom prst="rect">
            <a:avLst/>
          </a:prstGeom>
        </p:spPr>
        <p:txBody>
          <a:bodyPr lIns="0" tIns="0" rIns="0" bIns="0"/>
          <a:lstStyle>
            <a:lvl1pPr algn="ctr">
              <a:defRPr lang="en-US" sz="2500" b="1" kern="1200" dirty="0">
                <a:solidFill>
                  <a:schemeClr val="tx2"/>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8" name="Text Placeholder 9">
            <a:extLst>
              <a:ext uri="{FF2B5EF4-FFF2-40B4-BE49-F238E27FC236}">
                <a16:creationId xmlns:a16="http://schemas.microsoft.com/office/drawing/2014/main" id="{6192411F-49CC-1C4B-BE18-A228A3612152}"/>
              </a:ext>
            </a:extLst>
          </p:cNvPr>
          <p:cNvSpPr>
            <a:spLocks noGrp="1"/>
          </p:cNvSpPr>
          <p:nvPr>
            <p:ph type="body" sz="quarter" idx="13" hasCustomPrompt="1"/>
          </p:nvPr>
        </p:nvSpPr>
        <p:spPr>
          <a:xfrm>
            <a:off x="1725615" y="1529580"/>
            <a:ext cx="8737535" cy="4692316"/>
          </a:xfrm>
          <a:prstGeom prst="rect">
            <a:avLst/>
          </a:prstGeom>
        </p:spPr>
        <p:txBody>
          <a:bodyPr lIns="0" tIns="0" rIns="0" bIns="0"/>
          <a:lstStyle>
            <a:lvl1pPr marL="0" marR="0" indent="0" algn="ctr"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lvl="0"/>
            <a:endParaRPr lang="en-US" dirty="0"/>
          </a:p>
        </p:txBody>
      </p:sp>
      <p:sp>
        <p:nvSpPr>
          <p:cNvPr id="12" name="Text Placeholder 15">
            <a:extLst>
              <a:ext uri="{FF2B5EF4-FFF2-40B4-BE49-F238E27FC236}">
                <a16:creationId xmlns:a16="http://schemas.microsoft.com/office/drawing/2014/main" id="{0B0C0593-53DF-5C46-971D-B817E5BECC20}"/>
              </a:ext>
            </a:extLst>
          </p:cNvPr>
          <p:cNvSpPr>
            <a:spLocks noGrp="1"/>
          </p:cNvSpPr>
          <p:nvPr>
            <p:ph type="body" sz="quarter" idx="14" hasCustomPrompt="1"/>
          </p:nvPr>
        </p:nvSpPr>
        <p:spPr>
          <a:xfrm>
            <a:off x="2377440" y="1043356"/>
            <a:ext cx="7438597" cy="309395"/>
          </a:xfrm>
          <a:prstGeom prst="rect">
            <a:avLst/>
          </a:prstGeom>
        </p:spPr>
        <p:txBody>
          <a:bodyPr lIns="0" tIns="0" rIns="0" bIns="0"/>
          <a:lstStyle>
            <a:lvl1pPr marL="0" indent="0" algn="ctr">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3" name="Rectangle 12">
            <a:extLst>
              <a:ext uri="{FF2B5EF4-FFF2-40B4-BE49-F238E27FC236}">
                <a16:creationId xmlns:a16="http://schemas.microsoft.com/office/drawing/2014/main" id="{8C6BF1CD-5820-8442-B538-DE7A41A3C124}"/>
              </a:ext>
            </a:extLst>
          </p:cNvPr>
          <p:cNvSpPr/>
          <p:nvPr userDrawn="1"/>
        </p:nvSpPr>
        <p:spPr>
          <a:xfrm>
            <a:off x="5554382"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39754423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Body Content Bullets">
    <p:spTree>
      <p:nvGrpSpPr>
        <p:cNvPr id="1" name=""/>
        <p:cNvGrpSpPr/>
        <p:nvPr/>
      </p:nvGrpSpPr>
      <p:grpSpPr>
        <a:xfrm>
          <a:off x="0" y="0"/>
          <a:ext cx="0" cy="0"/>
          <a:chOff x="0" y="0"/>
          <a:chExt cx="0" cy="0"/>
        </a:xfrm>
      </p:grpSpPr>
      <p:sp>
        <p:nvSpPr>
          <p:cNvPr id="21" name="Slide Number Placeholder 13">
            <a:extLst>
              <a:ext uri="{FF2B5EF4-FFF2-40B4-BE49-F238E27FC236}">
                <a16:creationId xmlns:a16="http://schemas.microsoft.com/office/drawing/2014/main" id="{3EDE369A-69C9-B441-8477-618616D8B322}"/>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tx2"/>
                </a:solidFill>
              </a:defRPr>
            </a:lvl1pPr>
          </a:lstStyle>
          <a:p>
            <a:fld id="{C8A43965-4643-F643-A67C-D0741259ACA1}" type="slidenum">
              <a:rPr lang="en-GB" smtClean="0"/>
              <a:pPr/>
              <a:t>‹#›</a:t>
            </a:fld>
            <a:endParaRPr lang="en-GB" dirty="0"/>
          </a:p>
        </p:txBody>
      </p:sp>
      <p:sp>
        <p:nvSpPr>
          <p:cNvPr id="7" name="Title 1">
            <a:extLst>
              <a:ext uri="{FF2B5EF4-FFF2-40B4-BE49-F238E27FC236}">
                <a16:creationId xmlns:a16="http://schemas.microsoft.com/office/drawing/2014/main" id="{7F53CF5F-2136-5C4B-9BF5-728C0824F0DA}"/>
              </a:ext>
            </a:extLst>
          </p:cNvPr>
          <p:cNvSpPr>
            <a:spLocks noGrp="1"/>
          </p:cNvSpPr>
          <p:nvPr>
            <p:ph type="title" hasCustomPrompt="1"/>
          </p:nvPr>
        </p:nvSpPr>
        <p:spPr>
          <a:xfrm>
            <a:off x="515795" y="451912"/>
            <a:ext cx="8737535" cy="299878"/>
          </a:xfrm>
          <a:prstGeom prst="rect">
            <a:avLst/>
          </a:prstGeom>
        </p:spPr>
        <p:txBody>
          <a:bodyPr lIns="0" tIns="0" rIns="0" bIns="0"/>
          <a:lstStyle>
            <a:lvl1pPr>
              <a:defRPr lang="en-US" sz="2500" b="1" kern="1200" dirty="0">
                <a:solidFill>
                  <a:schemeClr val="tx2"/>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2" name="Text Placeholder 15">
            <a:extLst>
              <a:ext uri="{FF2B5EF4-FFF2-40B4-BE49-F238E27FC236}">
                <a16:creationId xmlns:a16="http://schemas.microsoft.com/office/drawing/2014/main" id="{06BD9672-3B74-ED4B-82CA-ED588D4B5E0B}"/>
              </a:ext>
            </a:extLst>
          </p:cNvPr>
          <p:cNvSpPr>
            <a:spLocks noGrp="1"/>
          </p:cNvSpPr>
          <p:nvPr>
            <p:ph type="body" sz="quarter" idx="14" hasCustomPrompt="1"/>
          </p:nvPr>
        </p:nvSpPr>
        <p:spPr>
          <a:xfrm>
            <a:off x="515795" y="1043356"/>
            <a:ext cx="873753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3" name="Rectangle 12">
            <a:extLst>
              <a:ext uri="{FF2B5EF4-FFF2-40B4-BE49-F238E27FC236}">
                <a16:creationId xmlns:a16="http://schemas.microsoft.com/office/drawing/2014/main" id="{AD1F26EA-36C5-844B-899C-B557070BB13B}"/>
              </a:ext>
            </a:extLst>
          </p:cNvPr>
          <p:cNvSpPr/>
          <p:nvPr userDrawn="1"/>
        </p:nvSpPr>
        <p:spPr>
          <a:xfrm>
            <a:off x="515795"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Text Placeholder 2">
            <a:extLst>
              <a:ext uri="{FF2B5EF4-FFF2-40B4-BE49-F238E27FC236}">
                <a16:creationId xmlns:a16="http://schemas.microsoft.com/office/drawing/2014/main" id="{52158A39-CF93-C646-80AA-70CF17C84A02}"/>
              </a:ext>
            </a:extLst>
          </p:cNvPr>
          <p:cNvSpPr>
            <a:spLocks noGrp="1"/>
          </p:cNvSpPr>
          <p:nvPr>
            <p:ph type="body" sz="quarter" idx="10"/>
          </p:nvPr>
        </p:nvSpPr>
        <p:spPr>
          <a:xfrm>
            <a:off x="515795" y="1542687"/>
            <a:ext cx="11163600" cy="4679209"/>
          </a:xfrm>
          <a:prstGeom prst="rect">
            <a:avLst/>
          </a:prstGeom>
        </p:spPr>
        <p:txBody>
          <a:bodyPr/>
          <a:lstStyle>
            <a:lvl1pPr>
              <a:buClr>
                <a:schemeClr val="tx2"/>
              </a:buClr>
              <a:defRPr sz="1400">
                <a:solidFill>
                  <a:schemeClr val="accent1"/>
                </a:solidFill>
              </a:defRPr>
            </a:lvl1pPr>
            <a:lvl2pPr>
              <a:buClr>
                <a:schemeClr val="tx2"/>
              </a:buClr>
              <a:defRPr sz="1400">
                <a:solidFill>
                  <a:schemeClr val="accent1"/>
                </a:solidFill>
              </a:defRPr>
            </a:lvl2pPr>
            <a:lvl3pPr>
              <a:buClr>
                <a:schemeClr val="tx2"/>
              </a:buClr>
              <a:defRPr sz="1400">
                <a:solidFill>
                  <a:schemeClr val="accent1"/>
                </a:solidFill>
              </a:defRPr>
            </a:lvl3pPr>
            <a:lvl4pPr>
              <a:buClr>
                <a:schemeClr val="tx2"/>
              </a:buClr>
              <a:defRPr sz="1400">
                <a:solidFill>
                  <a:schemeClr val="accent1"/>
                </a:solidFill>
              </a:defRPr>
            </a:lvl4pPr>
            <a:lvl5pPr>
              <a:buClr>
                <a:schemeClr val="tx2"/>
              </a:buClr>
              <a:defRPr sz="1400">
                <a:solidFill>
                  <a:schemeClr val="accent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20494884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7_ Image+conten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4C4664BE-D031-264B-AAD6-2CA5C06D2849}"/>
              </a:ext>
            </a:extLst>
          </p:cNvPr>
          <p:cNvSpPr>
            <a:spLocks noGrp="1"/>
          </p:cNvSpPr>
          <p:nvPr>
            <p:ph type="pic" sz="quarter" idx="15"/>
          </p:nvPr>
        </p:nvSpPr>
        <p:spPr>
          <a:xfrm>
            <a:off x="0" y="0"/>
            <a:ext cx="6096000" cy="6858000"/>
          </a:xfrm>
          <a:prstGeom prst="rect">
            <a:avLst/>
          </a:prstGeom>
        </p:spPr>
        <p:txBody>
          <a:bodyPr/>
          <a:lstStyle>
            <a:lvl1pPr marL="0" indent="0" algn="ctr">
              <a:buNone/>
              <a:defRPr>
                <a:solidFill>
                  <a:schemeClr val="tx2"/>
                </a:solidFill>
                <a:latin typeface="Arial" panose="020B0604020202020204" pitchFamily="34" charset="0"/>
                <a:cs typeface="Arial" panose="020B0604020202020204" pitchFamily="34" charset="0"/>
              </a:defRPr>
            </a:lvl1pPr>
          </a:lstStyle>
          <a:p>
            <a:r>
              <a:rPr lang="en-US" dirty="0"/>
              <a:t>Click icon to add picture</a:t>
            </a:r>
            <a:endParaRPr lang="en-GB" dirty="0"/>
          </a:p>
        </p:txBody>
      </p:sp>
      <p:sp>
        <p:nvSpPr>
          <p:cNvPr id="13" name="Slide Number Placeholder 13">
            <a:extLst>
              <a:ext uri="{FF2B5EF4-FFF2-40B4-BE49-F238E27FC236}">
                <a16:creationId xmlns:a16="http://schemas.microsoft.com/office/drawing/2014/main" id="{ACCE371F-FEA1-F94F-80A5-0778B3723FB4}"/>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tx2"/>
                </a:solidFill>
              </a:defRPr>
            </a:lvl1pPr>
          </a:lstStyle>
          <a:p>
            <a:fld id="{C8A43965-4643-F643-A67C-D0741259ACA1}" type="slidenum">
              <a:rPr lang="en-GB" smtClean="0"/>
              <a:pPr/>
              <a:t>‹#›</a:t>
            </a:fld>
            <a:endParaRPr lang="en-GB" dirty="0"/>
          </a:p>
        </p:txBody>
      </p:sp>
      <p:sp>
        <p:nvSpPr>
          <p:cNvPr id="12" name="Text Placeholder 15">
            <a:extLst>
              <a:ext uri="{FF2B5EF4-FFF2-40B4-BE49-F238E27FC236}">
                <a16:creationId xmlns:a16="http://schemas.microsoft.com/office/drawing/2014/main" id="{D1E59060-FEF9-944D-8183-A3EE4E8AB29C}"/>
              </a:ext>
            </a:extLst>
          </p:cNvPr>
          <p:cNvSpPr>
            <a:spLocks noGrp="1"/>
          </p:cNvSpPr>
          <p:nvPr>
            <p:ph type="body" sz="quarter" idx="14" hasCustomPrompt="1"/>
          </p:nvPr>
        </p:nvSpPr>
        <p:spPr>
          <a:xfrm>
            <a:off x="6265400" y="1055077"/>
            <a:ext cx="3888693" cy="264694"/>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6" name="Title 1">
            <a:extLst>
              <a:ext uri="{FF2B5EF4-FFF2-40B4-BE49-F238E27FC236}">
                <a16:creationId xmlns:a16="http://schemas.microsoft.com/office/drawing/2014/main" id="{2801B8FB-C667-2845-B817-457B320E9A25}"/>
              </a:ext>
            </a:extLst>
          </p:cNvPr>
          <p:cNvSpPr>
            <a:spLocks noGrp="1"/>
          </p:cNvSpPr>
          <p:nvPr>
            <p:ph type="title" hasCustomPrompt="1"/>
          </p:nvPr>
        </p:nvSpPr>
        <p:spPr>
          <a:xfrm>
            <a:off x="6265400" y="464634"/>
            <a:ext cx="3888694" cy="287006"/>
          </a:xfrm>
          <a:prstGeom prst="rect">
            <a:avLst/>
          </a:prstGeom>
        </p:spPr>
        <p:txBody>
          <a:bodyPr lIns="0" tIns="0" rIns="0" bIns="0"/>
          <a:lstStyle>
            <a:lvl1pPr>
              <a:defRPr lang="en-US" sz="2500" b="1" kern="1200" dirty="0">
                <a:solidFill>
                  <a:schemeClr val="tx2"/>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8" name="Rectangle 17">
            <a:extLst>
              <a:ext uri="{FF2B5EF4-FFF2-40B4-BE49-F238E27FC236}">
                <a16:creationId xmlns:a16="http://schemas.microsoft.com/office/drawing/2014/main" id="{2B839D96-A868-5249-B5F2-A99A28685070}"/>
              </a:ext>
            </a:extLst>
          </p:cNvPr>
          <p:cNvSpPr/>
          <p:nvPr userDrawn="1"/>
        </p:nvSpPr>
        <p:spPr>
          <a:xfrm>
            <a:off x="6265399" y="86637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A142DC4A-8EFB-1E4D-9F36-709A7FED8EE6}"/>
              </a:ext>
            </a:extLst>
          </p:cNvPr>
          <p:cNvSpPr>
            <a:spLocks noGrp="1"/>
          </p:cNvSpPr>
          <p:nvPr>
            <p:ph type="body" sz="quarter" idx="16" hasCustomPrompt="1"/>
          </p:nvPr>
        </p:nvSpPr>
        <p:spPr>
          <a:xfrm>
            <a:off x="6265399" y="1529580"/>
            <a:ext cx="5410664" cy="4692316"/>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lvl="0"/>
            <a:endParaRPr lang="en-US" dirty="0"/>
          </a:p>
        </p:txBody>
      </p:sp>
    </p:spTree>
    <p:extLst>
      <p:ext uri="{BB962C8B-B14F-4D97-AF65-F5344CB8AC3E}">
        <p14:creationId xmlns:p14="http://schemas.microsoft.com/office/powerpoint/2010/main" val="37534567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8_Image+Content 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C7902CE-9939-EA43-A223-D3E7E8895509}"/>
              </a:ext>
            </a:extLst>
          </p:cNvPr>
          <p:cNvSpPr/>
          <p:nvPr/>
        </p:nvSpPr>
        <p:spPr>
          <a:xfrm>
            <a:off x="10228263" y="318766"/>
            <a:ext cx="1629120" cy="8466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Picture Placeholder 2">
            <a:extLst>
              <a:ext uri="{FF2B5EF4-FFF2-40B4-BE49-F238E27FC236}">
                <a16:creationId xmlns:a16="http://schemas.microsoft.com/office/drawing/2014/main" id="{4C4664BE-D031-264B-AAD6-2CA5C06D2849}"/>
              </a:ext>
            </a:extLst>
          </p:cNvPr>
          <p:cNvSpPr>
            <a:spLocks noGrp="1"/>
          </p:cNvSpPr>
          <p:nvPr>
            <p:ph type="pic" sz="quarter" idx="15"/>
          </p:nvPr>
        </p:nvSpPr>
        <p:spPr>
          <a:xfrm>
            <a:off x="6096000" y="0"/>
            <a:ext cx="6096000" cy="6858000"/>
          </a:xfrm>
          <a:prstGeom prst="rect">
            <a:avLst/>
          </a:prstGeom>
        </p:spPr>
        <p:txBody>
          <a:bodyPr/>
          <a:lstStyle>
            <a:lvl1pPr marL="0" indent="0" algn="ctr">
              <a:buNone/>
              <a:defRPr>
                <a:solidFill>
                  <a:schemeClr val="tx2"/>
                </a:solidFill>
                <a:latin typeface="Arial" panose="020B0604020202020204" pitchFamily="34" charset="0"/>
                <a:cs typeface="Arial" panose="020B0604020202020204" pitchFamily="34" charset="0"/>
              </a:defRPr>
            </a:lvl1pPr>
          </a:lstStyle>
          <a:p>
            <a:r>
              <a:rPr lang="en-US"/>
              <a:t>Click icon to add picture</a:t>
            </a:r>
            <a:endParaRPr lang="en-GB" dirty="0"/>
          </a:p>
        </p:txBody>
      </p:sp>
      <p:pic>
        <p:nvPicPr>
          <p:cNvPr id="7" name="Picture 6">
            <a:extLst>
              <a:ext uri="{FF2B5EF4-FFF2-40B4-BE49-F238E27FC236}">
                <a16:creationId xmlns:a16="http://schemas.microsoft.com/office/drawing/2014/main" id="{60CB8A3F-C100-DB4C-BA75-C07812B8BA10}"/>
              </a:ext>
            </a:extLst>
          </p:cNvPr>
          <p:cNvPicPr>
            <a:picLocks noChangeAspect="1"/>
          </p:cNvPicPr>
          <p:nvPr/>
        </p:nvPicPr>
        <p:blipFill>
          <a:blip r:embed="rId2"/>
          <a:stretch>
            <a:fillRect/>
          </a:stretch>
        </p:blipFill>
        <p:spPr>
          <a:xfrm>
            <a:off x="10713514" y="1702644"/>
            <a:ext cx="962549" cy="540000"/>
          </a:xfrm>
          <a:prstGeom prst="rect">
            <a:avLst/>
          </a:prstGeom>
        </p:spPr>
      </p:pic>
      <p:sp>
        <p:nvSpPr>
          <p:cNvPr id="14" name="Slide Number Placeholder 13">
            <a:extLst>
              <a:ext uri="{FF2B5EF4-FFF2-40B4-BE49-F238E27FC236}">
                <a16:creationId xmlns:a16="http://schemas.microsoft.com/office/drawing/2014/main" id="{886D6A02-250D-E044-9365-F2F2A8CAA47E}"/>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tx2"/>
                </a:solidFill>
              </a:defRPr>
            </a:lvl1pPr>
          </a:lstStyle>
          <a:p>
            <a:fld id="{C8A43965-4643-F643-A67C-D0741259ACA1}" type="slidenum">
              <a:rPr lang="en-GB" smtClean="0"/>
              <a:pPr/>
              <a:t>‹#›</a:t>
            </a:fld>
            <a:endParaRPr lang="en-GB" dirty="0"/>
          </a:p>
        </p:txBody>
      </p:sp>
      <p:sp>
        <p:nvSpPr>
          <p:cNvPr id="16" name="Text Placeholder 15">
            <a:extLst>
              <a:ext uri="{FF2B5EF4-FFF2-40B4-BE49-F238E27FC236}">
                <a16:creationId xmlns:a16="http://schemas.microsoft.com/office/drawing/2014/main" id="{D4C169A6-5B88-CE42-9ABD-F2861EBA78EB}"/>
              </a:ext>
            </a:extLst>
          </p:cNvPr>
          <p:cNvSpPr>
            <a:spLocks noGrp="1"/>
          </p:cNvSpPr>
          <p:nvPr>
            <p:ph type="body" sz="quarter" idx="17" hasCustomPrompt="1"/>
          </p:nvPr>
        </p:nvSpPr>
        <p:spPr>
          <a:xfrm>
            <a:off x="515795" y="1043356"/>
            <a:ext cx="540935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7" name="Rectangle 16">
            <a:extLst>
              <a:ext uri="{FF2B5EF4-FFF2-40B4-BE49-F238E27FC236}">
                <a16:creationId xmlns:a16="http://schemas.microsoft.com/office/drawing/2014/main" id="{16A810B2-E0D8-0F42-84FD-3F79EBD1782E}"/>
              </a:ext>
            </a:extLst>
          </p:cNvPr>
          <p:cNvSpPr/>
          <p:nvPr userDrawn="1"/>
        </p:nvSpPr>
        <p:spPr>
          <a:xfrm>
            <a:off x="515795"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686295B9-71D3-7A40-B4DC-4944E3EE5961}"/>
              </a:ext>
            </a:extLst>
          </p:cNvPr>
          <p:cNvSpPr>
            <a:spLocks noGrp="1"/>
          </p:cNvSpPr>
          <p:nvPr>
            <p:ph type="title" hasCustomPrompt="1"/>
          </p:nvPr>
        </p:nvSpPr>
        <p:spPr>
          <a:xfrm>
            <a:off x="515795" y="450933"/>
            <a:ext cx="5409355" cy="299878"/>
          </a:xfrm>
          <a:prstGeom prst="rect">
            <a:avLst/>
          </a:prstGeom>
        </p:spPr>
        <p:txBody>
          <a:bodyPr lIns="0" tIns="0" rIns="0" bIns="0"/>
          <a:lstStyle>
            <a:lvl1pPr>
              <a:defRPr lang="en-US" sz="2500" b="1" kern="1200" dirty="0">
                <a:solidFill>
                  <a:schemeClr val="tx2"/>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22" name="Text Placeholder 9">
            <a:extLst>
              <a:ext uri="{FF2B5EF4-FFF2-40B4-BE49-F238E27FC236}">
                <a16:creationId xmlns:a16="http://schemas.microsoft.com/office/drawing/2014/main" id="{FE610A6A-76A5-8549-8C34-8276A828E4BA}"/>
              </a:ext>
            </a:extLst>
          </p:cNvPr>
          <p:cNvSpPr>
            <a:spLocks noGrp="1"/>
          </p:cNvSpPr>
          <p:nvPr>
            <p:ph type="body" sz="quarter" idx="16" hasCustomPrompt="1"/>
          </p:nvPr>
        </p:nvSpPr>
        <p:spPr>
          <a:xfrm>
            <a:off x="515795" y="1529580"/>
            <a:ext cx="5409355" cy="4692316"/>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lvl="0"/>
            <a:endParaRPr lang="en-US" dirty="0"/>
          </a:p>
        </p:txBody>
      </p:sp>
    </p:spTree>
    <p:extLst>
      <p:ext uri="{BB962C8B-B14F-4D97-AF65-F5344CB8AC3E}">
        <p14:creationId xmlns:p14="http://schemas.microsoft.com/office/powerpoint/2010/main" val="252346266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9_Titles Slide">
    <p:spTree>
      <p:nvGrpSpPr>
        <p:cNvPr id="1" name=""/>
        <p:cNvGrpSpPr/>
        <p:nvPr/>
      </p:nvGrpSpPr>
      <p:grpSpPr>
        <a:xfrm>
          <a:off x="0" y="0"/>
          <a:ext cx="0" cy="0"/>
          <a:chOff x="0" y="0"/>
          <a:chExt cx="0" cy="0"/>
        </a:xfrm>
      </p:grpSpPr>
      <p:sp>
        <p:nvSpPr>
          <p:cNvPr id="9" name="Slide Number Placeholder 13">
            <a:extLst>
              <a:ext uri="{FF2B5EF4-FFF2-40B4-BE49-F238E27FC236}">
                <a16:creationId xmlns:a16="http://schemas.microsoft.com/office/drawing/2014/main" id="{7ED40CD0-FEA8-1249-AD91-06379C81A6E4}"/>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tx2"/>
                </a:solidFill>
              </a:defRPr>
            </a:lvl1pPr>
          </a:lstStyle>
          <a:p>
            <a:fld id="{C8A43965-4643-F643-A67C-D0741259ACA1}" type="slidenum">
              <a:rPr lang="en-GB" smtClean="0"/>
              <a:pPr/>
              <a:t>‹#›</a:t>
            </a:fld>
            <a:endParaRPr lang="en-GB" dirty="0"/>
          </a:p>
        </p:txBody>
      </p:sp>
      <p:sp>
        <p:nvSpPr>
          <p:cNvPr id="8" name="Title 1">
            <a:extLst>
              <a:ext uri="{FF2B5EF4-FFF2-40B4-BE49-F238E27FC236}">
                <a16:creationId xmlns:a16="http://schemas.microsoft.com/office/drawing/2014/main" id="{7E969FFF-44F1-B441-ADCB-DB86B4CE25B0}"/>
              </a:ext>
            </a:extLst>
          </p:cNvPr>
          <p:cNvSpPr>
            <a:spLocks noGrp="1"/>
          </p:cNvSpPr>
          <p:nvPr>
            <p:ph type="title" hasCustomPrompt="1"/>
          </p:nvPr>
        </p:nvSpPr>
        <p:spPr>
          <a:xfrm>
            <a:off x="515795" y="451912"/>
            <a:ext cx="8737535" cy="299878"/>
          </a:xfrm>
          <a:prstGeom prst="rect">
            <a:avLst/>
          </a:prstGeom>
        </p:spPr>
        <p:txBody>
          <a:bodyPr lIns="0" tIns="0" rIns="0" bIns="0"/>
          <a:lstStyle>
            <a:lvl1pPr>
              <a:defRPr lang="en-US" sz="2500" b="1" kern="1200" dirty="0">
                <a:solidFill>
                  <a:schemeClr val="tx2"/>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0" name="Text Placeholder 15">
            <a:extLst>
              <a:ext uri="{FF2B5EF4-FFF2-40B4-BE49-F238E27FC236}">
                <a16:creationId xmlns:a16="http://schemas.microsoft.com/office/drawing/2014/main" id="{5568E300-E591-A243-B822-77EFFD6A0BA7}"/>
              </a:ext>
            </a:extLst>
          </p:cNvPr>
          <p:cNvSpPr>
            <a:spLocks noGrp="1"/>
          </p:cNvSpPr>
          <p:nvPr>
            <p:ph type="body" sz="quarter" idx="14" hasCustomPrompt="1"/>
          </p:nvPr>
        </p:nvSpPr>
        <p:spPr>
          <a:xfrm>
            <a:off x="515795" y="1043356"/>
            <a:ext cx="873753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1" name="Rectangle 10">
            <a:extLst>
              <a:ext uri="{FF2B5EF4-FFF2-40B4-BE49-F238E27FC236}">
                <a16:creationId xmlns:a16="http://schemas.microsoft.com/office/drawing/2014/main" id="{DC4818C5-27B5-6546-93CD-66AC42E9E1C2}"/>
              </a:ext>
            </a:extLst>
          </p:cNvPr>
          <p:cNvSpPr/>
          <p:nvPr userDrawn="1"/>
        </p:nvSpPr>
        <p:spPr>
          <a:xfrm>
            <a:off x="515795"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71038946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blank" preserve="1">
  <p:cSld name="10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0B9A090-7594-F042-9ACF-C02CE70393C9}"/>
              </a:ext>
            </a:extLst>
          </p:cNvPr>
          <p:cNvSpPr>
            <a:spLocks noGrp="1"/>
          </p:cNvSpPr>
          <p:nvPr>
            <p:ph type="sldNum" sz="quarter" idx="12"/>
          </p:nvPr>
        </p:nvSpPr>
        <p:spPr/>
        <p:txBody>
          <a:bodyPr/>
          <a:lstStyle/>
          <a:p>
            <a:fld id="{9F9D8933-9D11-254A-B3BE-35D62AAB869D}" type="slidenum">
              <a:rPr lang="en-GB" smtClean="0"/>
              <a:pPr/>
              <a:t>‹#›</a:t>
            </a:fld>
            <a:endParaRPr lang="en-GB"/>
          </a:p>
        </p:txBody>
      </p:sp>
    </p:spTree>
    <p:extLst>
      <p:ext uri="{BB962C8B-B14F-4D97-AF65-F5344CB8AC3E}">
        <p14:creationId xmlns:p14="http://schemas.microsoft.com/office/powerpoint/2010/main" val="364853593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11_Blank_Blu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7ACB68F-0E83-2442-B180-BEA6DE12B902}"/>
              </a:ext>
            </a:extLst>
          </p:cNvPr>
          <p:cNvSpPr/>
          <p:nvPr userDrawn="1"/>
        </p:nvSpPr>
        <p:spPr>
          <a:xfrm>
            <a:off x="0" y="0"/>
            <a:ext cx="12192000" cy="695425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lide Number Placeholder 3">
            <a:extLst>
              <a:ext uri="{FF2B5EF4-FFF2-40B4-BE49-F238E27FC236}">
                <a16:creationId xmlns:a16="http://schemas.microsoft.com/office/drawing/2014/main" id="{00B9A090-7594-F042-9ACF-C02CE70393C9}"/>
              </a:ext>
            </a:extLst>
          </p:cNvPr>
          <p:cNvSpPr>
            <a:spLocks noGrp="1"/>
          </p:cNvSpPr>
          <p:nvPr>
            <p:ph type="sldNum" sz="quarter" idx="12"/>
          </p:nvPr>
        </p:nvSpPr>
        <p:spPr/>
        <p:txBody>
          <a:bodyPr/>
          <a:lstStyle>
            <a:lvl1pPr>
              <a:defRPr>
                <a:solidFill>
                  <a:schemeClr val="bg1"/>
                </a:solidFill>
              </a:defRPr>
            </a:lvl1pPr>
          </a:lstStyle>
          <a:p>
            <a:fld id="{9F9D8933-9D11-254A-B3BE-35D62AAB869D}" type="slidenum">
              <a:rPr lang="en-GB" smtClean="0"/>
              <a:pPr/>
              <a:t>‹#›</a:t>
            </a:fld>
            <a:endParaRPr lang="en-GB" dirty="0"/>
          </a:p>
        </p:txBody>
      </p:sp>
      <p:pic>
        <p:nvPicPr>
          <p:cNvPr id="5" name="Picture 4">
            <a:extLst>
              <a:ext uri="{FF2B5EF4-FFF2-40B4-BE49-F238E27FC236}">
                <a16:creationId xmlns:a16="http://schemas.microsoft.com/office/drawing/2014/main" id="{2E7A4E09-D0EB-CA44-BED6-AE572CD9EEB7}"/>
              </a:ext>
            </a:extLst>
          </p:cNvPr>
          <p:cNvPicPr>
            <a:picLocks noChangeAspect="1"/>
          </p:cNvPicPr>
          <p:nvPr userDrawn="1"/>
        </p:nvPicPr>
        <p:blipFill>
          <a:blip r:embed="rId2">
            <a:biLevel thresh="25000"/>
          </a:blip>
          <a:stretch>
            <a:fillRect/>
          </a:stretch>
        </p:blipFill>
        <p:spPr>
          <a:xfrm>
            <a:off x="10305565" y="319265"/>
            <a:ext cx="1371811" cy="704344"/>
          </a:xfrm>
          <a:prstGeom prst="rect">
            <a:avLst/>
          </a:prstGeom>
        </p:spPr>
      </p:pic>
    </p:spTree>
    <p:extLst>
      <p:ext uri="{BB962C8B-B14F-4D97-AF65-F5344CB8AC3E}">
        <p14:creationId xmlns:p14="http://schemas.microsoft.com/office/powerpoint/2010/main" val="72785013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11_En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1F1EE0F-A474-7842-868B-506FCA0F874A}"/>
              </a:ext>
            </a:extLst>
          </p:cNvPr>
          <p:cNvSpPr/>
          <p:nvPr/>
        </p:nvSpPr>
        <p:spPr>
          <a:xfrm>
            <a:off x="0" y="0"/>
            <a:ext cx="12430124" cy="698658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a:hlinkClick r:id="rId2"/>
            <a:extLst>
              <a:ext uri="{FF2B5EF4-FFF2-40B4-BE49-F238E27FC236}">
                <a16:creationId xmlns:a16="http://schemas.microsoft.com/office/drawing/2014/main" id="{BF947E26-B975-D648-B99B-1F21B5F2A571}"/>
              </a:ext>
            </a:extLst>
          </p:cNvPr>
          <p:cNvSpPr txBox="1"/>
          <p:nvPr/>
        </p:nvSpPr>
        <p:spPr>
          <a:xfrm>
            <a:off x="5653167" y="6290734"/>
            <a:ext cx="891569" cy="276999"/>
          </a:xfrm>
          <a:prstGeom prst="rect">
            <a:avLst/>
          </a:prstGeom>
          <a:noFill/>
        </p:spPr>
        <p:txBody>
          <a:bodyPr wrap="square" rtlCol="0">
            <a:spAutoFit/>
          </a:bodyPr>
          <a:lstStyle/>
          <a:p>
            <a:pPr algn="ctr"/>
            <a:r>
              <a:rPr lang="en-GB" sz="1200" b="0" dirty="0">
                <a:solidFill>
                  <a:schemeClr val="bg1"/>
                </a:solidFill>
                <a:latin typeface="Arial" panose="020B0604020202020204" pitchFamily="34" charset="0"/>
                <a:cs typeface="Arial" panose="020B0604020202020204" pitchFamily="34" charset="0"/>
              </a:rPr>
              <a:t>tii.ae</a:t>
            </a:r>
          </a:p>
        </p:txBody>
      </p:sp>
      <p:sp>
        <p:nvSpPr>
          <p:cNvPr id="2" name="Slide Number Placeholder 1">
            <a:extLst>
              <a:ext uri="{FF2B5EF4-FFF2-40B4-BE49-F238E27FC236}">
                <a16:creationId xmlns:a16="http://schemas.microsoft.com/office/drawing/2014/main" id="{CC824138-7A4F-BB40-8D8D-D94A33DA3FD3}"/>
              </a:ext>
            </a:extLst>
          </p:cNvPr>
          <p:cNvSpPr>
            <a:spLocks noGrp="1"/>
          </p:cNvSpPr>
          <p:nvPr>
            <p:ph type="sldNum" sz="quarter" idx="10"/>
          </p:nvPr>
        </p:nvSpPr>
        <p:spPr/>
        <p:txBody>
          <a:bodyPr/>
          <a:lstStyle/>
          <a:p>
            <a:fld id="{C8A43965-4643-F643-A67C-D0741259ACA1}" type="slidenum">
              <a:rPr lang="en-GB" smtClean="0"/>
              <a:pPr/>
              <a:t>‹#›</a:t>
            </a:fld>
            <a:endParaRPr lang="en-GB" dirty="0"/>
          </a:p>
        </p:txBody>
      </p:sp>
      <p:pic>
        <p:nvPicPr>
          <p:cNvPr id="11" name="Picture 10">
            <a:extLst>
              <a:ext uri="{FF2B5EF4-FFF2-40B4-BE49-F238E27FC236}">
                <a16:creationId xmlns:a16="http://schemas.microsoft.com/office/drawing/2014/main" id="{38523BFD-160D-ED42-8904-BDF6BEE4F028}"/>
              </a:ext>
            </a:extLst>
          </p:cNvPr>
          <p:cNvPicPr>
            <a:picLocks noChangeAspect="1"/>
          </p:cNvPicPr>
          <p:nvPr userDrawn="1"/>
        </p:nvPicPr>
        <p:blipFill>
          <a:blip r:embed="rId3">
            <a:biLevel thresh="25000"/>
          </a:blip>
          <a:stretch>
            <a:fillRect/>
          </a:stretch>
        </p:blipFill>
        <p:spPr>
          <a:xfrm>
            <a:off x="6285251" y="2806273"/>
            <a:ext cx="2425934" cy="1245574"/>
          </a:xfrm>
          <a:prstGeom prst="rect">
            <a:avLst/>
          </a:prstGeom>
        </p:spPr>
      </p:pic>
      <p:pic>
        <p:nvPicPr>
          <p:cNvPr id="9" name="Picture 8">
            <a:extLst>
              <a:ext uri="{FF2B5EF4-FFF2-40B4-BE49-F238E27FC236}">
                <a16:creationId xmlns:a16="http://schemas.microsoft.com/office/drawing/2014/main" id="{9261C6DF-5838-FD4D-B627-FDA6137AFE45}"/>
              </a:ext>
            </a:extLst>
          </p:cNvPr>
          <p:cNvPicPr>
            <a:picLocks noChangeAspect="1"/>
          </p:cNvPicPr>
          <p:nvPr userDrawn="1"/>
        </p:nvPicPr>
        <p:blipFill>
          <a:blip r:embed="rId4"/>
          <a:stretch>
            <a:fillRect/>
          </a:stretch>
        </p:blipFill>
        <p:spPr>
          <a:xfrm>
            <a:off x="4094806" y="2936399"/>
            <a:ext cx="1813954" cy="997200"/>
          </a:xfrm>
          <a:prstGeom prst="rect">
            <a:avLst/>
          </a:prstGeom>
        </p:spPr>
      </p:pic>
    </p:spTree>
    <p:extLst>
      <p:ext uri="{BB962C8B-B14F-4D97-AF65-F5344CB8AC3E}">
        <p14:creationId xmlns:p14="http://schemas.microsoft.com/office/powerpoint/2010/main" val="411580241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Dark_Cover">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A0C2C538-1E67-F345-BCCA-121A134E2957}"/>
              </a:ext>
            </a:extLst>
          </p:cNvPr>
          <p:cNvSpPr>
            <a:spLocks noGrp="1"/>
          </p:cNvSpPr>
          <p:nvPr>
            <p:ph type="title"/>
          </p:nvPr>
        </p:nvSpPr>
        <p:spPr/>
        <p:txBody>
          <a:bodyPr>
            <a:noAutofit/>
          </a:bodyPr>
          <a:lstStyle/>
          <a:p>
            <a:r>
              <a:rPr lang="en-US"/>
              <a:t>Click to edit Master title style</a:t>
            </a:r>
          </a:p>
        </p:txBody>
      </p:sp>
      <p:grpSp>
        <p:nvGrpSpPr>
          <p:cNvPr id="2" name="Group 1">
            <a:extLst>
              <a:ext uri="{FF2B5EF4-FFF2-40B4-BE49-F238E27FC236}">
                <a16:creationId xmlns:a16="http://schemas.microsoft.com/office/drawing/2014/main" id="{9F327CBA-14D4-6BC0-5D07-17357AAE19E9}"/>
              </a:ext>
            </a:extLst>
          </p:cNvPr>
          <p:cNvGrpSpPr/>
          <p:nvPr userDrawn="1"/>
        </p:nvGrpSpPr>
        <p:grpSpPr>
          <a:xfrm>
            <a:off x="381293" y="380998"/>
            <a:ext cx="1317732" cy="727483"/>
            <a:chOff x="837666" y="837723"/>
            <a:chExt cx="2897383" cy="1599565"/>
          </a:xfrm>
        </p:grpSpPr>
        <p:grpSp>
          <p:nvGrpSpPr>
            <p:cNvPr id="3" name="object 3">
              <a:extLst>
                <a:ext uri="{FF2B5EF4-FFF2-40B4-BE49-F238E27FC236}">
                  <a16:creationId xmlns:a16="http://schemas.microsoft.com/office/drawing/2014/main" id="{A513D9BA-1AE4-7ED3-1D8C-68C03DBFA7B6}"/>
                </a:ext>
              </a:extLst>
            </p:cNvPr>
            <p:cNvGrpSpPr/>
            <p:nvPr/>
          </p:nvGrpSpPr>
          <p:grpSpPr>
            <a:xfrm>
              <a:off x="2212954" y="1261511"/>
              <a:ext cx="1522095" cy="476884"/>
              <a:chOff x="2212954" y="1261511"/>
              <a:chExt cx="1522095" cy="476884"/>
            </a:xfrm>
          </p:grpSpPr>
          <p:pic>
            <p:nvPicPr>
              <p:cNvPr id="49" name="object 4">
                <a:extLst>
                  <a:ext uri="{FF2B5EF4-FFF2-40B4-BE49-F238E27FC236}">
                    <a16:creationId xmlns:a16="http://schemas.microsoft.com/office/drawing/2014/main" id="{A196EE7C-2A1F-FA9C-9242-B497417DEF49}"/>
                  </a:ext>
                </a:extLst>
              </p:cNvPr>
              <p:cNvPicPr/>
              <p:nvPr/>
            </p:nvPicPr>
            <p:blipFill>
              <a:blip r:embed="rId3" cstate="print"/>
              <a:stretch>
                <a:fillRect/>
              </a:stretch>
            </p:blipFill>
            <p:spPr>
              <a:xfrm>
                <a:off x="2212954" y="1269885"/>
                <a:ext cx="277227" cy="198317"/>
              </a:xfrm>
              <a:prstGeom prst="rect">
                <a:avLst/>
              </a:prstGeom>
            </p:spPr>
          </p:pic>
          <p:pic>
            <p:nvPicPr>
              <p:cNvPr id="50" name="object 5">
                <a:extLst>
                  <a:ext uri="{FF2B5EF4-FFF2-40B4-BE49-F238E27FC236}">
                    <a16:creationId xmlns:a16="http://schemas.microsoft.com/office/drawing/2014/main" id="{C0CB6E61-F9F9-6F80-6A6E-5F2B4062479A}"/>
                  </a:ext>
                </a:extLst>
              </p:cNvPr>
              <p:cNvPicPr/>
              <p:nvPr/>
            </p:nvPicPr>
            <p:blipFill>
              <a:blip r:embed="rId4" cstate="print"/>
              <a:stretch>
                <a:fillRect/>
              </a:stretch>
            </p:blipFill>
            <p:spPr>
              <a:xfrm>
                <a:off x="2513354" y="1317787"/>
                <a:ext cx="132592" cy="150424"/>
              </a:xfrm>
              <a:prstGeom prst="rect">
                <a:avLst/>
              </a:prstGeom>
            </p:spPr>
          </p:pic>
          <p:pic>
            <p:nvPicPr>
              <p:cNvPr id="51" name="object 6">
                <a:extLst>
                  <a:ext uri="{FF2B5EF4-FFF2-40B4-BE49-F238E27FC236}">
                    <a16:creationId xmlns:a16="http://schemas.microsoft.com/office/drawing/2014/main" id="{18AF7437-D7D5-84DD-A79C-3F30CEB55742}"/>
                  </a:ext>
                </a:extLst>
              </p:cNvPr>
              <p:cNvPicPr/>
              <p:nvPr/>
            </p:nvPicPr>
            <p:blipFill>
              <a:blip r:embed="rId5" cstate="print"/>
              <a:stretch>
                <a:fillRect/>
              </a:stretch>
            </p:blipFill>
            <p:spPr>
              <a:xfrm>
                <a:off x="2675804" y="1261515"/>
                <a:ext cx="125912" cy="203355"/>
              </a:xfrm>
              <a:prstGeom prst="rect">
                <a:avLst/>
              </a:prstGeom>
            </p:spPr>
          </p:pic>
          <p:pic>
            <p:nvPicPr>
              <p:cNvPr id="52" name="object 7">
                <a:extLst>
                  <a:ext uri="{FF2B5EF4-FFF2-40B4-BE49-F238E27FC236}">
                    <a16:creationId xmlns:a16="http://schemas.microsoft.com/office/drawing/2014/main" id="{192811F4-A6D7-CBEA-E4C3-CBD847EF6F3A}"/>
                  </a:ext>
                </a:extLst>
              </p:cNvPr>
              <p:cNvPicPr/>
              <p:nvPr/>
            </p:nvPicPr>
            <p:blipFill>
              <a:blip r:embed="rId6" cstate="print"/>
              <a:stretch>
                <a:fillRect/>
              </a:stretch>
            </p:blipFill>
            <p:spPr>
              <a:xfrm>
                <a:off x="2841878" y="1317793"/>
                <a:ext cx="125912" cy="147074"/>
              </a:xfrm>
              <a:prstGeom prst="rect">
                <a:avLst/>
              </a:prstGeom>
            </p:spPr>
          </p:pic>
          <p:pic>
            <p:nvPicPr>
              <p:cNvPr id="53" name="object 8">
                <a:extLst>
                  <a:ext uri="{FF2B5EF4-FFF2-40B4-BE49-F238E27FC236}">
                    <a16:creationId xmlns:a16="http://schemas.microsoft.com/office/drawing/2014/main" id="{F580216E-3C6F-1FA0-795C-B1FF496E9377}"/>
                  </a:ext>
                </a:extLst>
              </p:cNvPr>
              <p:cNvPicPr/>
              <p:nvPr/>
            </p:nvPicPr>
            <p:blipFill>
              <a:blip r:embed="rId7" cstate="print"/>
              <a:stretch>
                <a:fillRect/>
              </a:stretch>
            </p:blipFill>
            <p:spPr>
              <a:xfrm>
                <a:off x="2999038" y="1317787"/>
                <a:ext cx="150142" cy="150424"/>
              </a:xfrm>
              <a:prstGeom prst="rect">
                <a:avLst/>
              </a:prstGeom>
            </p:spPr>
          </p:pic>
          <p:sp>
            <p:nvSpPr>
              <p:cNvPr id="54" name="object 9">
                <a:extLst>
                  <a:ext uri="{FF2B5EF4-FFF2-40B4-BE49-F238E27FC236}">
                    <a16:creationId xmlns:a16="http://schemas.microsoft.com/office/drawing/2014/main" id="{B7F84966-43C7-42DD-C002-3A841AF23CDB}"/>
                  </a:ext>
                </a:extLst>
              </p:cNvPr>
              <p:cNvSpPr/>
              <p:nvPr/>
            </p:nvSpPr>
            <p:spPr>
              <a:xfrm>
                <a:off x="3184342" y="1261511"/>
                <a:ext cx="21590" cy="203835"/>
              </a:xfrm>
              <a:custGeom>
                <a:avLst/>
                <a:gdLst/>
                <a:ahLst/>
                <a:cxnLst/>
                <a:rect l="l" t="t" r="r" b="b"/>
                <a:pathLst>
                  <a:path w="21589" h="203834">
                    <a:moveTo>
                      <a:pt x="21444" y="0"/>
                    </a:moveTo>
                    <a:lnTo>
                      <a:pt x="0" y="0"/>
                    </a:lnTo>
                    <a:lnTo>
                      <a:pt x="0" y="203355"/>
                    </a:lnTo>
                    <a:lnTo>
                      <a:pt x="21444" y="203355"/>
                    </a:lnTo>
                    <a:lnTo>
                      <a:pt x="21444" y="0"/>
                    </a:lnTo>
                    <a:close/>
                  </a:path>
                </a:pathLst>
              </a:custGeom>
              <a:solidFill>
                <a:srgbClr val="FFFFFF"/>
              </a:solidFill>
            </p:spPr>
            <p:txBody>
              <a:bodyPr wrap="square" lIns="0" tIns="0" rIns="0" bIns="0" rtlCol="0"/>
              <a:lstStyle/>
              <a:p>
                <a:endParaRPr sz="372"/>
              </a:p>
            </p:txBody>
          </p:sp>
          <p:pic>
            <p:nvPicPr>
              <p:cNvPr id="55" name="object 10">
                <a:extLst>
                  <a:ext uri="{FF2B5EF4-FFF2-40B4-BE49-F238E27FC236}">
                    <a16:creationId xmlns:a16="http://schemas.microsoft.com/office/drawing/2014/main" id="{88DFFCF9-F20A-1D93-20AF-4A3CCE025DFD}"/>
                  </a:ext>
                </a:extLst>
              </p:cNvPr>
              <p:cNvPicPr/>
              <p:nvPr/>
            </p:nvPicPr>
            <p:blipFill>
              <a:blip r:embed="rId8" cstate="print"/>
              <a:stretch>
                <a:fillRect/>
              </a:stretch>
            </p:blipFill>
            <p:spPr>
              <a:xfrm>
                <a:off x="3241180" y="1317787"/>
                <a:ext cx="150142" cy="150424"/>
              </a:xfrm>
              <a:prstGeom prst="rect">
                <a:avLst/>
              </a:prstGeom>
            </p:spPr>
          </p:pic>
          <p:pic>
            <p:nvPicPr>
              <p:cNvPr id="56" name="object 11">
                <a:extLst>
                  <a:ext uri="{FF2B5EF4-FFF2-40B4-BE49-F238E27FC236}">
                    <a16:creationId xmlns:a16="http://schemas.microsoft.com/office/drawing/2014/main" id="{0105BDF2-A6DC-AD10-A3D8-F85D36590C40}"/>
                  </a:ext>
                </a:extLst>
              </p:cNvPr>
              <p:cNvPicPr/>
              <p:nvPr/>
            </p:nvPicPr>
            <p:blipFill>
              <a:blip r:embed="rId9" cstate="print"/>
              <a:stretch>
                <a:fillRect/>
              </a:stretch>
            </p:blipFill>
            <p:spPr>
              <a:xfrm>
                <a:off x="3416176" y="1317787"/>
                <a:ext cx="145409" cy="192203"/>
              </a:xfrm>
              <a:prstGeom prst="rect">
                <a:avLst/>
              </a:prstGeom>
            </p:spPr>
          </p:pic>
          <p:pic>
            <p:nvPicPr>
              <p:cNvPr id="57" name="object 12">
                <a:extLst>
                  <a:ext uri="{FF2B5EF4-FFF2-40B4-BE49-F238E27FC236}">
                    <a16:creationId xmlns:a16="http://schemas.microsoft.com/office/drawing/2014/main" id="{2AE66A2C-8AC1-FD9F-400E-F379E9207544}"/>
                  </a:ext>
                </a:extLst>
              </p:cNvPr>
              <p:cNvPicPr/>
              <p:nvPr/>
            </p:nvPicPr>
            <p:blipFill>
              <a:blip r:embed="rId10" cstate="print"/>
              <a:stretch>
                <a:fillRect/>
              </a:stretch>
            </p:blipFill>
            <p:spPr>
              <a:xfrm>
                <a:off x="3589493" y="1320855"/>
                <a:ext cx="145126" cy="189418"/>
              </a:xfrm>
              <a:prstGeom prst="rect">
                <a:avLst/>
              </a:prstGeom>
            </p:spPr>
          </p:pic>
          <p:sp>
            <p:nvSpPr>
              <p:cNvPr id="58" name="object 13">
                <a:extLst>
                  <a:ext uri="{FF2B5EF4-FFF2-40B4-BE49-F238E27FC236}">
                    <a16:creationId xmlns:a16="http://schemas.microsoft.com/office/drawing/2014/main" id="{4BEDBE38-EAB8-A8DE-BE1D-2372E3A8E9E1}"/>
                  </a:ext>
                </a:extLst>
              </p:cNvPr>
              <p:cNvSpPr/>
              <p:nvPr/>
            </p:nvSpPr>
            <p:spPr>
              <a:xfrm>
                <a:off x="2273417" y="1539879"/>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pic>
            <p:nvPicPr>
              <p:cNvPr id="59" name="object 14">
                <a:extLst>
                  <a:ext uri="{FF2B5EF4-FFF2-40B4-BE49-F238E27FC236}">
                    <a16:creationId xmlns:a16="http://schemas.microsoft.com/office/drawing/2014/main" id="{C533559E-D2BA-DCF6-1ED2-D977B4DD919B}"/>
                  </a:ext>
                </a:extLst>
              </p:cNvPr>
              <p:cNvPicPr/>
              <p:nvPr/>
            </p:nvPicPr>
            <p:blipFill>
              <a:blip r:embed="rId11" cstate="print"/>
              <a:stretch>
                <a:fillRect/>
              </a:stretch>
            </p:blipFill>
            <p:spPr>
              <a:xfrm>
                <a:off x="2343359" y="1587793"/>
                <a:ext cx="125912" cy="147084"/>
              </a:xfrm>
              <a:prstGeom prst="rect">
                <a:avLst/>
              </a:prstGeom>
            </p:spPr>
          </p:pic>
          <p:pic>
            <p:nvPicPr>
              <p:cNvPr id="60" name="object 15">
                <a:extLst>
                  <a:ext uri="{FF2B5EF4-FFF2-40B4-BE49-F238E27FC236}">
                    <a16:creationId xmlns:a16="http://schemas.microsoft.com/office/drawing/2014/main" id="{A8293E5B-9748-4856-F6A9-C6C5A224F12C}"/>
                  </a:ext>
                </a:extLst>
              </p:cNvPr>
              <p:cNvPicPr/>
              <p:nvPr/>
            </p:nvPicPr>
            <p:blipFill>
              <a:blip r:embed="rId11" cstate="print"/>
              <a:stretch>
                <a:fillRect/>
              </a:stretch>
            </p:blipFill>
            <p:spPr>
              <a:xfrm>
                <a:off x="2509433" y="1587793"/>
                <a:ext cx="125912" cy="147084"/>
              </a:xfrm>
              <a:prstGeom prst="rect">
                <a:avLst/>
              </a:prstGeom>
            </p:spPr>
          </p:pic>
          <p:pic>
            <p:nvPicPr>
              <p:cNvPr id="61" name="object 16">
                <a:extLst>
                  <a:ext uri="{FF2B5EF4-FFF2-40B4-BE49-F238E27FC236}">
                    <a16:creationId xmlns:a16="http://schemas.microsoft.com/office/drawing/2014/main" id="{BA07EC41-AC61-31D8-2531-EC1634629AE3}"/>
                  </a:ext>
                </a:extLst>
              </p:cNvPr>
              <p:cNvPicPr/>
              <p:nvPr/>
            </p:nvPicPr>
            <p:blipFill>
              <a:blip r:embed="rId12" cstate="print"/>
              <a:stretch>
                <a:fillRect/>
              </a:stretch>
            </p:blipFill>
            <p:spPr>
              <a:xfrm>
                <a:off x="2666593" y="1587798"/>
                <a:ext cx="441918" cy="150424"/>
              </a:xfrm>
              <a:prstGeom prst="rect">
                <a:avLst/>
              </a:prstGeom>
            </p:spPr>
          </p:pic>
          <p:pic>
            <p:nvPicPr>
              <p:cNvPr id="62" name="object 17">
                <a:extLst>
                  <a:ext uri="{FF2B5EF4-FFF2-40B4-BE49-F238E27FC236}">
                    <a16:creationId xmlns:a16="http://schemas.microsoft.com/office/drawing/2014/main" id="{AF292283-3A05-FF90-A600-7346B5649773}"/>
                  </a:ext>
                </a:extLst>
              </p:cNvPr>
              <p:cNvPicPr/>
              <p:nvPr/>
            </p:nvPicPr>
            <p:blipFill>
              <a:blip r:embed="rId13" cstate="print"/>
              <a:stretch>
                <a:fillRect/>
              </a:stretch>
            </p:blipFill>
            <p:spPr>
              <a:xfrm>
                <a:off x="3134491" y="1547401"/>
                <a:ext cx="87191" cy="189983"/>
              </a:xfrm>
              <a:prstGeom prst="rect">
                <a:avLst/>
              </a:prstGeom>
            </p:spPr>
          </p:pic>
          <p:sp>
            <p:nvSpPr>
              <p:cNvPr id="63" name="object 18">
                <a:extLst>
                  <a:ext uri="{FF2B5EF4-FFF2-40B4-BE49-F238E27FC236}">
                    <a16:creationId xmlns:a16="http://schemas.microsoft.com/office/drawing/2014/main" id="{9A52D076-C55C-AB6E-0AB5-43787CB2B2B3}"/>
                  </a:ext>
                </a:extLst>
              </p:cNvPr>
              <p:cNvSpPr/>
              <p:nvPr/>
            </p:nvSpPr>
            <p:spPr>
              <a:xfrm>
                <a:off x="3254578" y="1535715"/>
                <a:ext cx="24765" cy="199390"/>
              </a:xfrm>
              <a:custGeom>
                <a:avLst/>
                <a:gdLst/>
                <a:ahLst/>
                <a:cxnLst/>
                <a:rect l="l" t="t" r="r" b="b"/>
                <a:pathLst>
                  <a:path w="24764" h="199389">
                    <a:moveTo>
                      <a:pt x="22834" y="55156"/>
                    </a:moveTo>
                    <a:lnTo>
                      <a:pt x="1384" y="55156"/>
                    </a:lnTo>
                    <a:lnTo>
                      <a:pt x="1384" y="199174"/>
                    </a:lnTo>
                    <a:lnTo>
                      <a:pt x="22834" y="199174"/>
                    </a:lnTo>
                    <a:lnTo>
                      <a:pt x="22834" y="55156"/>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64" name="object 19">
                <a:extLst>
                  <a:ext uri="{FF2B5EF4-FFF2-40B4-BE49-F238E27FC236}">
                    <a16:creationId xmlns:a16="http://schemas.microsoft.com/office/drawing/2014/main" id="{C5F9041B-A685-FED1-ED38-83C20D8526E6}"/>
                  </a:ext>
                </a:extLst>
              </p:cNvPr>
              <p:cNvPicPr/>
              <p:nvPr/>
            </p:nvPicPr>
            <p:blipFill>
              <a:blip r:embed="rId14" cstate="print"/>
              <a:stretch>
                <a:fillRect/>
              </a:stretch>
            </p:blipFill>
            <p:spPr>
              <a:xfrm>
                <a:off x="3312828" y="1587798"/>
                <a:ext cx="150142" cy="150424"/>
              </a:xfrm>
              <a:prstGeom prst="rect">
                <a:avLst/>
              </a:prstGeom>
            </p:spPr>
          </p:pic>
          <p:pic>
            <p:nvPicPr>
              <p:cNvPr id="65" name="object 20">
                <a:extLst>
                  <a:ext uri="{FF2B5EF4-FFF2-40B4-BE49-F238E27FC236}">
                    <a16:creationId xmlns:a16="http://schemas.microsoft.com/office/drawing/2014/main" id="{7141572D-2F14-093B-66F4-8E4447E66C30}"/>
                  </a:ext>
                </a:extLst>
              </p:cNvPr>
              <p:cNvPicPr/>
              <p:nvPr/>
            </p:nvPicPr>
            <p:blipFill>
              <a:blip r:embed="rId15" cstate="print"/>
              <a:stretch>
                <a:fillRect/>
              </a:stretch>
            </p:blipFill>
            <p:spPr>
              <a:xfrm>
                <a:off x="3496173" y="1587793"/>
                <a:ext cx="125912" cy="147084"/>
              </a:xfrm>
              <a:prstGeom prst="rect">
                <a:avLst/>
              </a:prstGeom>
            </p:spPr>
          </p:pic>
        </p:grpSp>
        <p:sp>
          <p:nvSpPr>
            <p:cNvPr id="9" name="object 21">
              <a:extLst>
                <a:ext uri="{FF2B5EF4-FFF2-40B4-BE49-F238E27FC236}">
                  <a16:creationId xmlns:a16="http://schemas.microsoft.com/office/drawing/2014/main" id="{25393C3C-2EF2-4854-FE9A-5658E6143EBC}"/>
                </a:ext>
              </a:extLst>
            </p:cNvPr>
            <p:cNvSpPr/>
            <p:nvPr/>
          </p:nvSpPr>
          <p:spPr>
            <a:xfrm>
              <a:off x="2273417" y="1809892"/>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grpSp>
          <p:nvGrpSpPr>
            <p:cNvPr id="38" name="object 22">
              <a:extLst>
                <a:ext uri="{FF2B5EF4-FFF2-40B4-BE49-F238E27FC236}">
                  <a16:creationId xmlns:a16="http://schemas.microsoft.com/office/drawing/2014/main" id="{641113A7-EF80-27A7-B72A-6685631153BB}"/>
                </a:ext>
              </a:extLst>
            </p:cNvPr>
            <p:cNvGrpSpPr/>
            <p:nvPr/>
          </p:nvGrpSpPr>
          <p:grpSpPr>
            <a:xfrm>
              <a:off x="2343359" y="1805714"/>
              <a:ext cx="974725" cy="202565"/>
              <a:chOff x="2343359" y="1805714"/>
              <a:chExt cx="974725" cy="202565"/>
            </a:xfrm>
          </p:grpSpPr>
          <p:pic>
            <p:nvPicPr>
              <p:cNvPr id="42" name="object 23">
                <a:extLst>
                  <a:ext uri="{FF2B5EF4-FFF2-40B4-BE49-F238E27FC236}">
                    <a16:creationId xmlns:a16="http://schemas.microsoft.com/office/drawing/2014/main" id="{46B7DB57-0148-2CE6-1334-957E677C7778}"/>
                  </a:ext>
                </a:extLst>
              </p:cNvPr>
              <p:cNvPicPr/>
              <p:nvPr/>
            </p:nvPicPr>
            <p:blipFill>
              <a:blip r:embed="rId16" cstate="print"/>
              <a:stretch>
                <a:fillRect/>
              </a:stretch>
            </p:blipFill>
            <p:spPr>
              <a:xfrm>
                <a:off x="2343359" y="1857815"/>
                <a:ext cx="125912" cy="147074"/>
              </a:xfrm>
              <a:prstGeom prst="rect">
                <a:avLst/>
              </a:prstGeom>
            </p:spPr>
          </p:pic>
          <p:pic>
            <p:nvPicPr>
              <p:cNvPr id="43" name="object 24">
                <a:extLst>
                  <a:ext uri="{FF2B5EF4-FFF2-40B4-BE49-F238E27FC236}">
                    <a16:creationId xmlns:a16="http://schemas.microsoft.com/office/drawing/2014/main" id="{CDA7139E-161F-514B-F594-640B1ED585AB}"/>
                  </a:ext>
                </a:extLst>
              </p:cNvPr>
              <p:cNvPicPr/>
              <p:nvPr/>
            </p:nvPicPr>
            <p:blipFill>
              <a:blip r:embed="rId17" cstate="print"/>
              <a:stretch>
                <a:fillRect/>
              </a:stretch>
            </p:blipFill>
            <p:spPr>
              <a:xfrm>
                <a:off x="2497449" y="1817411"/>
                <a:ext cx="217034" cy="190264"/>
              </a:xfrm>
              <a:prstGeom prst="rect">
                <a:avLst/>
              </a:prstGeom>
            </p:spPr>
          </p:pic>
          <p:sp>
            <p:nvSpPr>
              <p:cNvPr id="44" name="object 25">
                <a:extLst>
                  <a:ext uri="{FF2B5EF4-FFF2-40B4-BE49-F238E27FC236}">
                    <a16:creationId xmlns:a16="http://schemas.microsoft.com/office/drawing/2014/main" id="{7E898661-2431-C413-2803-719E75526F09}"/>
                  </a:ext>
                </a:extLst>
              </p:cNvPr>
              <p:cNvSpPr/>
              <p:nvPr/>
            </p:nvSpPr>
            <p:spPr>
              <a:xfrm>
                <a:off x="2747391" y="1805717"/>
                <a:ext cx="24765" cy="199390"/>
              </a:xfrm>
              <a:custGeom>
                <a:avLst/>
                <a:gdLst/>
                <a:ahLst/>
                <a:cxnLst/>
                <a:rect l="l" t="t" r="r" b="b"/>
                <a:pathLst>
                  <a:path w="24764" h="199389">
                    <a:moveTo>
                      <a:pt x="22821" y="55168"/>
                    </a:moveTo>
                    <a:lnTo>
                      <a:pt x="1371" y="55168"/>
                    </a:lnTo>
                    <a:lnTo>
                      <a:pt x="1371" y="199174"/>
                    </a:lnTo>
                    <a:lnTo>
                      <a:pt x="22821" y="199174"/>
                    </a:lnTo>
                    <a:lnTo>
                      <a:pt x="22821" y="55168"/>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45" name="object 26">
                <a:extLst>
                  <a:ext uri="{FF2B5EF4-FFF2-40B4-BE49-F238E27FC236}">
                    <a16:creationId xmlns:a16="http://schemas.microsoft.com/office/drawing/2014/main" id="{A01FDCBE-C459-AFC3-7329-25C38222FA13}"/>
                  </a:ext>
                </a:extLst>
              </p:cNvPr>
              <p:cNvPicPr/>
              <p:nvPr/>
            </p:nvPicPr>
            <p:blipFill>
              <a:blip r:embed="rId18" cstate="print"/>
              <a:stretch>
                <a:fillRect/>
              </a:stretch>
            </p:blipFill>
            <p:spPr>
              <a:xfrm>
                <a:off x="2802002" y="1817411"/>
                <a:ext cx="87191" cy="189983"/>
              </a:xfrm>
              <a:prstGeom prst="rect">
                <a:avLst/>
              </a:prstGeom>
            </p:spPr>
          </p:pic>
          <p:pic>
            <p:nvPicPr>
              <p:cNvPr id="46" name="object 27">
                <a:extLst>
                  <a:ext uri="{FF2B5EF4-FFF2-40B4-BE49-F238E27FC236}">
                    <a16:creationId xmlns:a16="http://schemas.microsoft.com/office/drawing/2014/main" id="{806CA610-C7DC-4AE0-33B2-8705352FE1D3}"/>
                  </a:ext>
                </a:extLst>
              </p:cNvPr>
              <p:cNvPicPr/>
              <p:nvPr/>
            </p:nvPicPr>
            <p:blipFill>
              <a:blip r:embed="rId19" cstate="print"/>
              <a:stretch>
                <a:fillRect/>
              </a:stretch>
            </p:blipFill>
            <p:spPr>
              <a:xfrm>
                <a:off x="2919308" y="1860869"/>
                <a:ext cx="125640" cy="147084"/>
              </a:xfrm>
              <a:prstGeom prst="rect">
                <a:avLst/>
              </a:prstGeom>
            </p:spPr>
          </p:pic>
          <p:pic>
            <p:nvPicPr>
              <p:cNvPr id="47" name="object 28">
                <a:extLst>
                  <a:ext uri="{FF2B5EF4-FFF2-40B4-BE49-F238E27FC236}">
                    <a16:creationId xmlns:a16="http://schemas.microsoft.com/office/drawing/2014/main" id="{86A064F6-B6D1-8E6A-1E59-B60038FCF7C1}"/>
                  </a:ext>
                </a:extLst>
              </p:cNvPr>
              <p:cNvPicPr/>
              <p:nvPr/>
            </p:nvPicPr>
            <p:blipFill>
              <a:blip r:embed="rId13" cstate="print"/>
              <a:stretch>
                <a:fillRect/>
              </a:stretch>
            </p:blipFill>
            <p:spPr>
              <a:xfrm>
                <a:off x="3075076" y="1817411"/>
                <a:ext cx="87191" cy="189983"/>
              </a:xfrm>
              <a:prstGeom prst="rect">
                <a:avLst/>
              </a:prstGeom>
            </p:spPr>
          </p:pic>
          <p:pic>
            <p:nvPicPr>
              <p:cNvPr id="48" name="object 29">
                <a:extLst>
                  <a:ext uri="{FF2B5EF4-FFF2-40B4-BE49-F238E27FC236}">
                    <a16:creationId xmlns:a16="http://schemas.microsoft.com/office/drawing/2014/main" id="{12817C0A-0EB8-0CAB-085A-0154A132E8BC}"/>
                  </a:ext>
                </a:extLst>
              </p:cNvPr>
              <p:cNvPicPr/>
              <p:nvPr/>
            </p:nvPicPr>
            <p:blipFill>
              <a:blip r:embed="rId20" cstate="print"/>
              <a:stretch>
                <a:fillRect/>
              </a:stretch>
            </p:blipFill>
            <p:spPr>
              <a:xfrm>
                <a:off x="3181553" y="1857810"/>
                <a:ext cx="136215" cy="150414"/>
              </a:xfrm>
              <a:prstGeom prst="rect">
                <a:avLst/>
              </a:prstGeom>
            </p:spPr>
          </p:pic>
        </p:grpSp>
        <p:sp>
          <p:nvSpPr>
            <p:cNvPr id="39" name="object 30">
              <a:extLst>
                <a:ext uri="{FF2B5EF4-FFF2-40B4-BE49-F238E27FC236}">
                  <a16:creationId xmlns:a16="http://schemas.microsoft.com/office/drawing/2014/main" id="{5BD52BAC-1F11-8397-69F0-C7F6C1F937B1}"/>
                </a:ext>
              </a:extLst>
            </p:cNvPr>
            <p:cNvSpPr/>
            <p:nvPr/>
          </p:nvSpPr>
          <p:spPr>
            <a:xfrm>
              <a:off x="837666" y="1341684"/>
              <a:ext cx="423545" cy="591820"/>
            </a:xfrm>
            <a:custGeom>
              <a:avLst/>
              <a:gdLst/>
              <a:ahLst/>
              <a:cxnLst/>
              <a:rect l="l" t="t" r="r" b="b"/>
              <a:pathLst>
                <a:path w="423544" h="591819">
                  <a:moveTo>
                    <a:pt x="423024" y="0"/>
                  </a:moveTo>
                  <a:lnTo>
                    <a:pt x="0" y="0"/>
                  </a:lnTo>
                  <a:lnTo>
                    <a:pt x="0" y="147320"/>
                  </a:lnTo>
                  <a:lnTo>
                    <a:pt x="117970" y="147320"/>
                  </a:lnTo>
                  <a:lnTo>
                    <a:pt x="117970" y="591820"/>
                  </a:lnTo>
                  <a:lnTo>
                    <a:pt x="305054" y="591820"/>
                  </a:lnTo>
                  <a:lnTo>
                    <a:pt x="305054" y="147320"/>
                  </a:lnTo>
                  <a:lnTo>
                    <a:pt x="423024" y="147320"/>
                  </a:lnTo>
                  <a:lnTo>
                    <a:pt x="423024" y="0"/>
                  </a:lnTo>
                  <a:close/>
                </a:path>
              </a:pathLst>
            </a:custGeom>
            <a:solidFill>
              <a:srgbClr val="FFFFFF"/>
            </a:solidFill>
          </p:spPr>
          <p:txBody>
            <a:bodyPr wrap="square" lIns="0" tIns="0" rIns="0" bIns="0" rtlCol="0"/>
            <a:lstStyle/>
            <a:p>
              <a:endParaRPr sz="372"/>
            </a:p>
          </p:txBody>
        </p:sp>
        <p:sp>
          <p:nvSpPr>
            <p:cNvPr id="40" name="object 31">
              <a:extLst>
                <a:ext uri="{FF2B5EF4-FFF2-40B4-BE49-F238E27FC236}">
                  <a16:creationId xmlns:a16="http://schemas.microsoft.com/office/drawing/2014/main" id="{EBF934BB-97C1-4394-162A-A2657210A7F8}"/>
                </a:ext>
              </a:extLst>
            </p:cNvPr>
            <p:cNvSpPr/>
            <p:nvPr/>
          </p:nvSpPr>
          <p:spPr>
            <a:xfrm>
              <a:off x="1321122" y="1341686"/>
              <a:ext cx="187325" cy="591820"/>
            </a:xfrm>
            <a:custGeom>
              <a:avLst/>
              <a:gdLst/>
              <a:ahLst/>
              <a:cxnLst/>
              <a:rect l="l" t="t" r="r" b="b"/>
              <a:pathLst>
                <a:path w="187325" h="591819">
                  <a:moveTo>
                    <a:pt x="187072" y="0"/>
                  </a:moveTo>
                  <a:lnTo>
                    <a:pt x="0" y="0"/>
                  </a:lnTo>
                  <a:lnTo>
                    <a:pt x="0" y="591395"/>
                  </a:lnTo>
                  <a:lnTo>
                    <a:pt x="187072" y="591395"/>
                  </a:lnTo>
                  <a:lnTo>
                    <a:pt x="187072" y="0"/>
                  </a:lnTo>
                  <a:close/>
                </a:path>
              </a:pathLst>
            </a:custGeom>
            <a:solidFill>
              <a:srgbClr val="FFFFFF"/>
            </a:solidFill>
          </p:spPr>
          <p:txBody>
            <a:bodyPr wrap="square" lIns="0" tIns="0" rIns="0" bIns="0" rtlCol="0"/>
            <a:lstStyle/>
            <a:p>
              <a:endParaRPr sz="372"/>
            </a:p>
          </p:txBody>
        </p:sp>
        <p:sp>
          <p:nvSpPr>
            <p:cNvPr id="41" name="object 32">
              <a:extLst>
                <a:ext uri="{FF2B5EF4-FFF2-40B4-BE49-F238E27FC236}">
                  <a16:creationId xmlns:a16="http://schemas.microsoft.com/office/drawing/2014/main" id="{7378657B-B5B1-DC5A-5CF1-07CCB4CAD7CD}"/>
                </a:ext>
              </a:extLst>
            </p:cNvPr>
            <p:cNvSpPr/>
            <p:nvPr/>
          </p:nvSpPr>
          <p:spPr>
            <a:xfrm>
              <a:off x="1320825" y="837723"/>
              <a:ext cx="800100" cy="1599565"/>
            </a:xfrm>
            <a:custGeom>
              <a:avLst/>
              <a:gdLst/>
              <a:ahLst/>
              <a:cxnLst/>
              <a:rect l="l" t="t" r="r" b="b"/>
              <a:pathLst>
                <a:path w="800100" h="1599564">
                  <a:moveTo>
                    <a:pt x="495312" y="503974"/>
                  </a:moveTo>
                  <a:lnTo>
                    <a:pt x="308241" y="503974"/>
                  </a:lnTo>
                  <a:lnTo>
                    <a:pt x="308241" y="1095362"/>
                  </a:lnTo>
                  <a:lnTo>
                    <a:pt x="495312" y="1095362"/>
                  </a:lnTo>
                  <a:lnTo>
                    <a:pt x="495312" y="503974"/>
                  </a:lnTo>
                  <a:close/>
                </a:path>
                <a:path w="800100" h="1599564">
                  <a:moveTo>
                    <a:pt x="799655" y="799655"/>
                  </a:moveTo>
                  <a:lnTo>
                    <a:pt x="798195" y="750951"/>
                  </a:lnTo>
                  <a:lnTo>
                    <a:pt x="793877" y="703008"/>
                  </a:lnTo>
                  <a:lnTo>
                    <a:pt x="786777" y="655916"/>
                  </a:lnTo>
                  <a:lnTo>
                    <a:pt x="776973" y="609777"/>
                  </a:lnTo>
                  <a:lnTo>
                    <a:pt x="764565" y="564654"/>
                  </a:lnTo>
                  <a:lnTo>
                    <a:pt x="749630" y="520636"/>
                  </a:lnTo>
                  <a:lnTo>
                    <a:pt x="732243" y="477799"/>
                  </a:lnTo>
                  <a:lnTo>
                    <a:pt x="712495" y="436257"/>
                  </a:lnTo>
                  <a:lnTo>
                    <a:pt x="690473" y="396049"/>
                  </a:lnTo>
                  <a:lnTo>
                    <a:pt x="666267" y="357301"/>
                  </a:lnTo>
                  <a:lnTo>
                    <a:pt x="639940" y="320065"/>
                  </a:lnTo>
                  <a:lnTo>
                    <a:pt x="611581" y="284441"/>
                  </a:lnTo>
                  <a:lnTo>
                    <a:pt x="581291" y="250520"/>
                  </a:lnTo>
                  <a:lnTo>
                    <a:pt x="549135" y="218363"/>
                  </a:lnTo>
                  <a:lnTo>
                    <a:pt x="515200" y="188074"/>
                  </a:lnTo>
                  <a:lnTo>
                    <a:pt x="479577" y="159715"/>
                  </a:lnTo>
                  <a:lnTo>
                    <a:pt x="442353" y="133388"/>
                  </a:lnTo>
                  <a:lnTo>
                    <a:pt x="403593" y="109181"/>
                  </a:lnTo>
                  <a:lnTo>
                    <a:pt x="363397" y="87160"/>
                  </a:lnTo>
                  <a:lnTo>
                    <a:pt x="321843" y="67411"/>
                  </a:lnTo>
                  <a:lnTo>
                    <a:pt x="279019" y="50025"/>
                  </a:lnTo>
                  <a:lnTo>
                    <a:pt x="235000" y="35090"/>
                  </a:lnTo>
                  <a:lnTo>
                    <a:pt x="189877" y="22682"/>
                  </a:lnTo>
                  <a:lnTo>
                    <a:pt x="143738" y="12877"/>
                  </a:lnTo>
                  <a:lnTo>
                    <a:pt x="96647" y="5778"/>
                  </a:lnTo>
                  <a:lnTo>
                    <a:pt x="48704" y="1460"/>
                  </a:lnTo>
                  <a:lnTo>
                    <a:pt x="0" y="0"/>
                  </a:lnTo>
                  <a:lnTo>
                    <a:pt x="0" y="70307"/>
                  </a:lnTo>
                  <a:lnTo>
                    <a:pt x="47942" y="71856"/>
                  </a:lnTo>
                  <a:lnTo>
                    <a:pt x="95059" y="76454"/>
                  </a:lnTo>
                  <a:lnTo>
                    <a:pt x="141262" y="83985"/>
                  </a:lnTo>
                  <a:lnTo>
                    <a:pt x="186436" y="94361"/>
                  </a:lnTo>
                  <a:lnTo>
                    <a:pt x="230505" y="107492"/>
                  </a:lnTo>
                  <a:lnTo>
                    <a:pt x="273354" y="123266"/>
                  </a:lnTo>
                  <a:lnTo>
                    <a:pt x="314896" y="141605"/>
                  </a:lnTo>
                  <a:lnTo>
                    <a:pt x="355028" y="162407"/>
                  </a:lnTo>
                  <a:lnTo>
                    <a:pt x="393674" y="185585"/>
                  </a:lnTo>
                  <a:lnTo>
                    <a:pt x="430707" y="211023"/>
                  </a:lnTo>
                  <a:lnTo>
                    <a:pt x="466064" y="238633"/>
                  </a:lnTo>
                  <a:lnTo>
                    <a:pt x="499618" y="268325"/>
                  </a:lnTo>
                  <a:lnTo>
                    <a:pt x="531291" y="299999"/>
                  </a:lnTo>
                  <a:lnTo>
                    <a:pt x="560984" y="333565"/>
                  </a:lnTo>
                  <a:lnTo>
                    <a:pt x="588606" y="368909"/>
                  </a:lnTo>
                  <a:lnTo>
                    <a:pt x="614045" y="405955"/>
                  </a:lnTo>
                  <a:lnTo>
                    <a:pt x="637222" y="444601"/>
                  </a:lnTo>
                  <a:lnTo>
                    <a:pt x="658025" y="484746"/>
                  </a:lnTo>
                  <a:lnTo>
                    <a:pt x="676376" y="526300"/>
                  </a:lnTo>
                  <a:lnTo>
                    <a:pt x="692162" y="569163"/>
                  </a:lnTo>
                  <a:lnTo>
                    <a:pt x="705294" y="613244"/>
                  </a:lnTo>
                  <a:lnTo>
                    <a:pt x="715670" y="658444"/>
                  </a:lnTo>
                  <a:lnTo>
                    <a:pt x="723201" y="704659"/>
                  </a:lnTo>
                  <a:lnTo>
                    <a:pt x="727798" y="751814"/>
                  </a:lnTo>
                  <a:lnTo>
                    <a:pt x="729348" y="799782"/>
                  </a:lnTo>
                  <a:lnTo>
                    <a:pt x="727798" y="847712"/>
                  </a:lnTo>
                  <a:lnTo>
                    <a:pt x="723201" y="894829"/>
                  </a:lnTo>
                  <a:lnTo>
                    <a:pt x="715670" y="941006"/>
                  </a:lnTo>
                  <a:lnTo>
                    <a:pt x="705294" y="986180"/>
                  </a:lnTo>
                  <a:lnTo>
                    <a:pt x="692162" y="1030224"/>
                  </a:lnTo>
                  <a:lnTo>
                    <a:pt x="676376" y="1073073"/>
                  </a:lnTo>
                  <a:lnTo>
                    <a:pt x="658025" y="1114602"/>
                  </a:lnTo>
                  <a:lnTo>
                    <a:pt x="637222" y="1154734"/>
                  </a:lnTo>
                  <a:lnTo>
                    <a:pt x="614045" y="1193368"/>
                  </a:lnTo>
                  <a:lnTo>
                    <a:pt x="588606" y="1230401"/>
                  </a:lnTo>
                  <a:lnTo>
                    <a:pt x="560984" y="1265745"/>
                  </a:lnTo>
                  <a:lnTo>
                    <a:pt x="531291" y="1299298"/>
                  </a:lnTo>
                  <a:lnTo>
                    <a:pt x="499618" y="1330972"/>
                  </a:lnTo>
                  <a:lnTo>
                    <a:pt x="466064" y="1360652"/>
                  </a:lnTo>
                  <a:lnTo>
                    <a:pt x="430707" y="1388275"/>
                  </a:lnTo>
                  <a:lnTo>
                    <a:pt x="393674" y="1413713"/>
                  </a:lnTo>
                  <a:lnTo>
                    <a:pt x="355028" y="1436878"/>
                  </a:lnTo>
                  <a:lnTo>
                    <a:pt x="314896" y="1457680"/>
                  </a:lnTo>
                  <a:lnTo>
                    <a:pt x="273354" y="1476032"/>
                  </a:lnTo>
                  <a:lnTo>
                    <a:pt x="230505" y="1491818"/>
                  </a:lnTo>
                  <a:lnTo>
                    <a:pt x="186436" y="1504937"/>
                  </a:lnTo>
                  <a:lnTo>
                    <a:pt x="141262" y="1515325"/>
                  </a:lnTo>
                  <a:lnTo>
                    <a:pt x="95059" y="1522857"/>
                  </a:lnTo>
                  <a:lnTo>
                    <a:pt x="47942" y="1527441"/>
                  </a:lnTo>
                  <a:lnTo>
                    <a:pt x="0" y="1529003"/>
                  </a:lnTo>
                  <a:lnTo>
                    <a:pt x="0" y="1599311"/>
                  </a:lnTo>
                  <a:lnTo>
                    <a:pt x="48704" y="1597850"/>
                  </a:lnTo>
                  <a:lnTo>
                    <a:pt x="96647" y="1593532"/>
                  </a:lnTo>
                  <a:lnTo>
                    <a:pt x="143738" y="1586433"/>
                  </a:lnTo>
                  <a:lnTo>
                    <a:pt x="189877" y="1576628"/>
                  </a:lnTo>
                  <a:lnTo>
                    <a:pt x="235000" y="1564220"/>
                  </a:lnTo>
                  <a:lnTo>
                    <a:pt x="279019" y="1549285"/>
                  </a:lnTo>
                  <a:lnTo>
                    <a:pt x="321843" y="1531899"/>
                  </a:lnTo>
                  <a:lnTo>
                    <a:pt x="363397" y="1512150"/>
                  </a:lnTo>
                  <a:lnTo>
                    <a:pt x="403593" y="1490129"/>
                  </a:lnTo>
                  <a:lnTo>
                    <a:pt x="442353" y="1465922"/>
                  </a:lnTo>
                  <a:lnTo>
                    <a:pt x="479577" y="1439595"/>
                  </a:lnTo>
                  <a:lnTo>
                    <a:pt x="515200" y="1411236"/>
                  </a:lnTo>
                  <a:lnTo>
                    <a:pt x="549135" y="1380947"/>
                  </a:lnTo>
                  <a:lnTo>
                    <a:pt x="581291" y="1348790"/>
                  </a:lnTo>
                  <a:lnTo>
                    <a:pt x="611581" y="1314869"/>
                  </a:lnTo>
                  <a:lnTo>
                    <a:pt x="639940" y="1279245"/>
                  </a:lnTo>
                  <a:lnTo>
                    <a:pt x="666267" y="1242009"/>
                  </a:lnTo>
                  <a:lnTo>
                    <a:pt x="690473" y="1203261"/>
                  </a:lnTo>
                  <a:lnTo>
                    <a:pt x="712495" y="1163066"/>
                  </a:lnTo>
                  <a:lnTo>
                    <a:pt x="732243" y="1121511"/>
                  </a:lnTo>
                  <a:lnTo>
                    <a:pt x="749630" y="1078687"/>
                  </a:lnTo>
                  <a:lnTo>
                    <a:pt x="764565" y="1034669"/>
                  </a:lnTo>
                  <a:lnTo>
                    <a:pt x="776973" y="989545"/>
                  </a:lnTo>
                  <a:lnTo>
                    <a:pt x="786777" y="943394"/>
                  </a:lnTo>
                  <a:lnTo>
                    <a:pt x="793877" y="896315"/>
                  </a:lnTo>
                  <a:lnTo>
                    <a:pt x="798195" y="848372"/>
                  </a:lnTo>
                  <a:lnTo>
                    <a:pt x="799655" y="799655"/>
                  </a:lnTo>
                  <a:close/>
                </a:path>
              </a:pathLst>
            </a:custGeom>
            <a:solidFill>
              <a:srgbClr val="FFFFFF"/>
            </a:solidFill>
          </p:spPr>
          <p:txBody>
            <a:bodyPr wrap="square" lIns="0" tIns="0" rIns="0" bIns="0" rtlCol="0"/>
            <a:lstStyle/>
            <a:p>
              <a:endParaRPr sz="372"/>
            </a:p>
          </p:txBody>
        </p:sp>
      </p:grpSp>
    </p:spTree>
    <p:extLst>
      <p:ext uri="{BB962C8B-B14F-4D97-AF65-F5344CB8AC3E}">
        <p14:creationId xmlns:p14="http://schemas.microsoft.com/office/powerpoint/2010/main" val="11923945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3_Slide Divider">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2FFF0D8-1E9E-644C-A5EC-E15BF954090B}"/>
              </a:ext>
            </a:extLst>
          </p:cNvPr>
          <p:cNvSpPr/>
          <p:nvPr/>
        </p:nvSpPr>
        <p:spPr>
          <a:xfrm>
            <a:off x="0" y="-1"/>
            <a:ext cx="12192000" cy="6858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itle 1">
            <a:extLst>
              <a:ext uri="{FF2B5EF4-FFF2-40B4-BE49-F238E27FC236}">
                <a16:creationId xmlns:a16="http://schemas.microsoft.com/office/drawing/2014/main" id="{DFBADDB0-3A66-E04D-853B-B1506CE3CBE4}"/>
              </a:ext>
            </a:extLst>
          </p:cNvPr>
          <p:cNvSpPr>
            <a:spLocks noGrp="1"/>
          </p:cNvSpPr>
          <p:nvPr>
            <p:ph type="ctrTitle"/>
          </p:nvPr>
        </p:nvSpPr>
        <p:spPr>
          <a:xfrm>
            <a:off x="523195" y="3135494"/>
            <a:ext cx="5572805" cy="444969"/>
          </a:xfrm>
          <a:prstGeom prst="rect">
            <a:avLst/>
          </a:prstGeom>
        </p:spPr>
        <p:txBody>
          <a:bodyPr lIns="0" tIns="0" rIns="0" bIns="0" anchor="b"/>
          <a:lstStyle>
            <a:lvl1pPr algn="l">
              <a:lnSpc>
                <a:spcPct val="100000"/>
              </a:lnSpc>
              <a:defRPr sz="2500" b="1">
                <a:solidFill>
                  <a:schemeClr val="bg1"/>
                </a:solidFill>
                <a:latin typeface="Arial" panose="020B0604020202020204" pitchFamily="34" charset="0"/>
                <a:cs typeface="Arial" panose="020B0604020202020204" pitchFamily="34" charset="0"/>
              </a:defRPr>
            </a:lvl1pPr>
          </a:lstStyle>
          <a:p>
            <a:r>
              <a:rPr lang="en-US"/>
              <a:t>Click to edit Master title style</a:t>
            </a:r>
            <a:endParaRPr lang="en-GB" dirty="0"/>
          </a:p>
        </p:txBody>
      </p:sp>
      <p:sp>
        <p:nvSpPr>
          <p:cNvPr id="20" name="Slide Number Placeholder 13">
            <a:extLst>
              <a:ext uri="{FF2B5EF4-FFF2-40B4-BE49-F238E27FC236}">
                <a16:creationId xmlns:a16="http://schemas.microsoft.com/office/drawing/2014/main" id="{74C1BED9-7182-A343-B2B1-BB1CE579AFD9}"/>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bg1"/>
                </a:solidFill>
              </a:defRPr>
            </a:lvl1pPr>
          </a:lstStyle>
          <a:p>
            <a:fld id="{C8A43965-4643-F643-A67C-D0741259ACA1}" type="slidenum">
              <a:rPr lang="en-GB" smtClean="0"/>
              <a:pPr/>
              <a:t>‹#›</a:t>
            </a:fld>
            <a:endParaRPr lang="en-GB" dirty="0"/>
          </a:p>
        </p:txBody>
      </p:sp>
      <p:pic>
        <p:nvPicPr>
          <p:cNvPr id="7" name="Picture 6">
            <a:extLst>
              <a:ext uri="{FF2B5EF4-FFF2-40B4-BE49-F238E27FC236}">
                <a16:creationId xmlns:a16="http://schemas.microsoft.com/office/drawing/2014/main" id="{17D53CD5-8FAE-4745-8F3A-916E4D4AE748}"/>
              </a:ext>
            </a:extLst>
          </p:cNvPr>
          <p:cNvPicPr>
            <a:picLocks noChangeAspect="1"/>
          </p:cNvPicPr>
          <p:nvPr/>
        </p:nvPicPr>
        <p:blipFill rotWithShape="1">
          <a:blip r:embed="rId2"/>
          <a:srcRect r="51973"/>
          <a:stretch/>
        </p:blipFill>
        <p:spPr>
          <a:xfrm>
            <a:off x="11311653" y="368300"/>
            <a:ext cx="375984" cy="439200"/>
          </a:xfrm>
          <a:prstGeom prst="rect">
            <a:avLst/>
          </a:prstGeom>
        </p:spPr>
      </p:pic>
      <p:sp>
        <p:nvSpPr>
          <p:cNvPr id="9" name="Rectangle 8">
            <a:extLst>
              <a:ext uri="{FF2B5EF4-FFF2-40B4-BE49-F238E27FC236}">
                <a16:creationId xmlns:a16="http://schemas.microsoft.com/office/drawing/2014/main" id="{2FC52CD9-52A2-C94F-9BDC-5D45281C4B93}"/>
              </a:ext>
            </a:extLst>
          </p:cNvPr>
          <p:cNvSpPr/>
          <p:nvPr/>
        </p:nvSpPr>
        <p:spPr>
          <a:xfrm>
            <a:off x="515938" y="3667524"/>
            <a:ext cx="1080000" cy="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0" name="Picture 9">
            <a:extLst>
              <a:ext uri="{FF2B5EF4-FFF2-40B4-BE49-F238E27FC236}">
                <a16:creationId xmlns:a16="http://schemas.microsoft.com/office/drawing/2014/main" id="{4D36BBD0-8B06-744E-A80F-4979A595B47C}"/>
              </a:ext>
            </a:extLst>
          </p:cNvPr>
          <p:cNvPicPr>
            <a:picLocks noChangeAspect="1"/>
          </p:cNvPicPr>
          <p:nvPr userDrawn="1"/>
        </p:nvPicPr>
        <p:blipFill rotWithShape="1">
          <a:blip r:embed="rId2"/>
          <a:srcRect r="51973"/>
          <a:stretch/>
        </p:blipFill>
        <p:spPr>
          <a:xfrm>
            <a:off x="11311653" y="368300"/>
            <a:ext cx="375984" cy="439200"/>
          </a:xfrm>
          <a:prstGeom prst="rect">
            <a:avLst/>
          </a:prstGeom>
        </p:spPr>
      </p:pic>
      <p:sp>
        <p:nvSpPr>
          <p:cNvPr id="11" name="Rectangle 10">
            <a:extLst>
              <a:ext uri="{FF2B5EF4-FFF2-40B4-BE49-F238E27FC236}">
                <a16:creationId xmlns:a16="http://schemas.microsoft.com/office/drawing/2014/main" id="{86E807CB-E04C-B848-A8CD-4A6326882BE3}"/>
              </a:ext>
            </a:extLst>
          </p:cNvPr>
          <p:cNvSpPr/>
          <p:nvPr userDrawn="1"/>
        </p:nvSpPr>
        <p:spPr>
          <a:xfrm>
            <a:off x="515938" y="3667524"/>
            <a:ext cx="1080000" cy="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bg1"/>
              </a:solidFill>
            </a:endParaRPr>
          </a:p>
        </p:txBody>
      </p:sp>
      <p:pic>
        <p:nvPicPr>
          <p:cNvPr id="13" name="Picture 12">
            <a:extLst>
              <a:ext uri="{FF2B5EF4-FFF2-40B4-BE49-F238E27FC236}">
                <a16:creationId xmlns:a16="http://schemas.microsoft.com/office/drawing/2014/main" id="{B5B69F98-B4B9-3C4B-B745-F2D26919657B}"/>
              </a:ext>
            </a:extLst>
          </p:cNvPr>
          <p:cNvPicPr>
            <a:picLocks noChangeAspect="1"/>
          </p:cNvPicPr>
          <p:nvPr userDrawn="1"/>
        </p:nvPicPr>
        <p:blipFill>
          <a:blip r:embed="rId3">
            <a:lum bright="70000" contrast="-70000"/>
          </a:blip>
          <a:stretch>
            <a:fillRect/>
          </a:stretch>
        </p:blipFill>
        <p:spPr>
          <a:xfrm rot="13149117">
            <a:off x="8152305" y="1335908"/>
            <a:ext cx="3517213" cy="6073200"/>
          </a:xfrm>
          <a:prstGeom prst="rect">
            <a:avLst/>
          </a:prstGeom>
        </p:spPr>
      </p:pic>
    </p:spTree>
    <p:extLst>
      <p:ext uri="{BB962C8B-B14F-4D97-AF65-F5344CB8AC3E}">
        <p14:creationId xmlns:p14="http://schemas.microsoft.com/office/powerpoint/2010/main" val="25070570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Dark_Cover">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A0C2C538-1E67-F345-BCCA-121A134E2957}"/>
              </a:ext>
            </a:extLst>
          </p:cNvPr>
          <p:cNvSpPr>
            <a:spLocks noGrp="1"/>
          </p:cNvSpPr>
          <p:nvPr>
            <p:ph type="title"/>
          </p:nvPr>
        </p:nvSpPr>
        <p:spPr/>
        <p:txBody>
          <a:bodyPr>
            <a:noAutofit/>
          </a:bodyPr>
          <a:lstStyle/>
          <a:p>
            <a:r>
              <a:rPr lang="en-US"/>
              <a:t>Click to edit Master title style</a:t>
            </a:r>
          </a:p>
        </p:txBody>
      </p:sp>
      <p:grpSp>
        <p:nvGrpSpPr>
          <p:cNvPr id="2" name="Group 1">
            <a:extLst>
              <a:ext uri="{FF2B5EF4-FFF2-40B4-BE49-F238E27FC236}">
                <a16:creationId xmlns:a16="http://schemas.microsoft.com/office/drawing/2014/main" id="{9F327CBA-14D4-6BC0-5D07-17357AAE19E9}"/>
              </a:ext>
            </a:extLst>
          </p:cNvPr>
          <p:cNvGrpSpPr/>
          <p:nvPr userDrawn="1"/>
        </p:nvGrpSpPr>
        <p:grpSpPr>
          <a:xfrm>
            <a:off x="381293" y="380998"/>
            <a:ext cx="1317732" cy="727483"/>
            <a:chOff x="837666" y="837723"/>
            <a:chExt cx="2897383" cy="1599565"/>
          </a:xfrm>
        </p:grpSpPr>
        <p:grpSp>
          <p:nvGrpSpPr>
            <p:cNvPr id="3" name="object 3">
              <a:extLst>
                <a:ext uri="{FF2B5EF4-FFF2-40B4-BE49-F238E27FC236}">
                  <a16:creationId xmlns:a16="http://schemas.microsoft.com/office/drawing/2014/main" id="{A513D9BA-1AE4-7ED3-1D8C-68C03DBFA7B6}"/>
                </a:ext>
              </a:extLst>
            </p:cNvPr>
            <p:cNvGrpSpPr/>
            <p:nvPr/>
          </p:nvGrpSpPr>
          <p:grpSpPr>
            <a:xfrm>
              <a:off x="2212954" y="1261511"/>
              <a:ext cx="1522095" cy="476884"/>
              <a:chOff x="2212954" y="1261511"/>
              <a:chExt cx="1522095" cy="476884"/>
            </a:xfrm>
          </p:grpSpPr>
          <p:pic>
            <p:nvPicPr>
              <p:cNvPr id="49" name="object 4">
                <a:extLst>
                  <a:ext uri="{FF2B5EF4-FFF2-40B4-BE49-F238E27FC236}">
                    <a16:creationId xmlns:a16="http://schemas.microsoft.com/office/drawing/2014/main" id="{A196EE7C-2A1F-FA9C-9242-B497417DEF49}"/>
                  </a:ext>
                </a:extLst>
              </p:cNvPr>
              <p:cNvPicPr/>
              <p:nvPr/>
            </p:nvPicPr>
            <p:blipFill>
              <a:blip r:embed="rId3" cstate="print"/>
              <a:stretch>
                <a:fillRect/>
              </a:stretch>
            </p:blipFill>
            <p:spPr>
              <a:xfrm>
                <a:off x="2212954" y="1269885"/>
                <a:ext cx="277227" cy="198317"/>
              </a:xfrm>
              <a:prstGeom prst="rect">
                <a:avLst/>
              </a:prstGeom>
            </p:spPr>
          </p:pic>
          <p:pic>
            <p:nvPicPr>
              <p:cNvPr id="50" name="object 5">
                <a:extLst>
                  <a:ext uri="{FF2B5EF4-FFF2-40B4-BE49-F238E27FC236}">
                    <a16:creationId xmlns:a16="http://schemas.microsoft.com/office/drawing/2014/main" id="{C0CB6E61-F9F9-6F80-6A6E-5F2B4062479A}"/>
                  </a:ext>
                </a:extLst>
              </p:cNvPr>
              <p:cNvPicPr/>
              <p:nvPr/>
            </p:nvPicPr>
            <p:blipFill>
              <a:blip r:embed="rId4" cstate="print"/>
              <a:stretch>
                <a:fillRect/>
              </a:stretch>
            </p:blipFill>
            <p:spPr>
              <a:xfrm>
                <a:off x="2513354" y="1317787"/>
                <a:ext cx="132592" cy="150424"/>
              </a:xfrm>
              <a:prstGeom prst="rect">
                <a:avLst/>
              </a:prstGeom>
            </p:spPr>
          </p:pic>
          <p:pic>
            <p:nvPicPr>
              <p:cNvPr id="51" name="object 6">
                <a:extLst>
                  <a:ext uri="{FF2B5EF4-FFF2-40B4-BE49-F238E27FC236}">
                    <a16:creationId xmlns:a16="http://schemas.microsoft.com/office/drawing/2014/main" id="{18AF7437-D7D5-84DD-A79C-3F30CEB55742}"/>
                  </a:ext>
                </a:extLst>
              </p:cNvPr>
              <p:cNvPicPr/>
              <p:nvPr/>
            </p:nvPicPr>
            <p:blipFill>
              <a:blip r:embed="rId5" cstate="print"/>
              <a:stretch>
                <a:fillRect/>
              </a:stretch>
            </p:blipFill>
            <p:spPr>
              <a:xfrm>
                <a:off x="2675804" y="1261515"/>
                <a:ext cx="125912" cy="203355"/>
              </a:xfrm>
              <a:prstGeom prst="rect">
                <a:avLst/>
              </a:prstGeom>
            </p:spPr>
          </p:pic>
          <p:pic>
            <p:nvPicPr>
              <p:cNvPr id="52" name="object 7">
                <a:extLst>
                  <a:ext uri="{FF2B5EF4-FFF2-40B4-BE49-F238E27FC236}">
                    <a16:creationId xmlns:a16="http://schemas.microsoft.com/office/drawing/2014/main" id="{192811F4-A6D7-CBEA-E4C3-CBD847EF6F3A}"/>
                  </a:ext>
                </a:extLst>
              </p:cNvPr>
              <p:cNvPicPr/>
              <p:nvPr/>
            </p:nvPicPr>
            <p:blipFill>
              <a:blip r:embed="rId6" cstate="print"/>
              <a:stretch>
                <a:fillRect/>
              </a:stretch>
            </p:blipFill>
            <p:spPr>
              <a:xfrm>
                <a:off x="2841878" y="1317793"/>
                <a:ext cx="125912" cy="147074"/>
              </a:xfrm>
              <a:prstGeom prst="rect">
                <a:avLst/>
              </a:prstGeom>
            </p:spPr>
          </p:pic>
          <p:pic>
            <p:nvPicPr>
              <p:cNvPr id="53" name="object 8">
                <a:extLst>
                  <a:ext uri="{FF2B5EF4-FFF2-40B4-BE49-F238E27FC236}">
                    <a16:creationId xmlns:a16="http://schemas.microsoft.com/office/drawing/2014/main" id="{F580216E-3C6F-1FA0-795C-B1FF496E9377}"/>
                  </a:ext>
                </a:extLst>
              </p:cNvPr>
              <p:cNvPicPr/>
              <p:nvPr/>
            </p:nvPicPr>
            <p:blipFill>
              <a:blip r:embed="rId7" cstate="print"/>
              <a:stretch>
                <a:fillRect/>
              </a:stretch>
            </p:blipFill>
            <p:spPr>
              <a:xfrm>
                <a:off x="2999038" y="1317787"/>
                <a:ext cx="150142" cy="150424"/>
              </a:xfrm>
              <a:prstGeom prst="rect">
                <a:avLst/>
              </a:prstGeom>
            </p:spPr>
          </p:pic>
          <p:sp>
            <p:nvSpPr>
              <p:cNvPr id="54" name="object 9">
                <a:extLst>
                  <a:ext uri="{FF2B5EF4-FFF2-40B4-BE49-F238E27FC236}">
                    <a16:creationId xmlns:a16="http://schemas.microsoft.com/office/drawing/2014/main" id="{B7F84966-43C7-42DD-C002-3A841AF23CDB}"/>
                  </a:ext>
                </a:extLst>
              </p:cNvPr>
              <p:cNvSpPr/>
              <p:nvPr/>
            </p:nvSpPr>
            <p:spPr>
              <a:xfrm>
                <a:off x="3184342" y="1261511"/>
                <a:ext cx="21590" cy="203835"/>
              </a:xfrm>
              <a:custGeom>
                <a:avLst/>
                <a:gdLst/>
                <a:ahLst/>
                <a:cxnLst/>
                <a:rect l="l" t="t" r="r" b="b"/>
                <a:pathLst>
                  <a:path w="21589" h="203834">
                    <a:moveTo>
                      <a:pt x="21444" y="0"/>
                    </a:moveTo>
                    <a:lnTo>
                      <a:pt x="0" y="0"/>
                    </a:lnTo>
                    <a:lnTo>
                      <a:pt x="0" y="203355"/>
                    </a:lnTo>
                    <a:lnTo>
                      <a:pt x="21444" y="203355"/>
                    </a:lnTo>
                    <a:lnTo>
                      <a:pt x="21444" y="0"/>
                    </a:lnTo>
                    <a:close/>
                  </a:path>
                </a:pathLst>
              </a:custGeom>
              <a:solidFill>
                <a:srgbClr val="FFFFFF"/>
              </a:solidFill>
            </p:spPr>
            <p:txBody>
              <a:bodyPr wrap="square" lIns="0" tIns="0" rIns="0" bIns="0" rtlCol="0"/>
              <a:lstStyle/>
              <a:p>
                <a:endParaRPr sz="372"/>
              </a:p>
            </p:txBody>
          </p:sp>
          <p:pic>
            <p:nvPicPr>
              <p:cNvPr id="55" name="object 10">
                <a:extLst>
                  <a:ext uri="{FF2B5EF4-FFF2-40B4-BE49-F238E27FC236}">
                    <a16:creationId xmlns:a16="http://schemas.microsoft.com/office/drawing/2014/main" id="{88DFFCF9-F20A-1D93-20AF-4A3CCE025DFD}"/>
                  </a:ext>
                </a:extLst>
              </p:cNvPr>
              <p:cNvPicPr/>
              <p:nvPr/>
            </p:nvPicPr>
            <p:blipFill>
              <a:blip r:embed="rId8" cstate="print"/>
              <a:stretch>
                <a:fillRect/>
              </a:stretch>
            </p:blipFill>
            <p:spPr>
              <a:xfrm>
                <a:off x="3241180" y="1317787"/>
                <a:ext cx="150142" cy="150424"/>
              </a:xfrm>
              <a:prstGeom prst="rect">
                <a:avLst/>
              </a:prstGeom>
            </p:spPr>
          </p:pic>
          <p:pic>
            <p:nvPicPr>
              <p:cNvPr id="56" name="object 11">
                <a:extLst>
                  <a:ext uri="{FF2B5EF4-FFF2-40B4-BE49-F238E27FC236}">
                    <a16:creationId xmlns:a16="http://schemas.microsoft.com/office/drawing/2014/main" id="{0105BDF2-A6DC-AD10-A3D8-F85D36590C40}"/>
                  </a:ext>
                </a:extLst>
              </p:cNvPr>
              <p:cNvPicPr/>
              <p:nvPr/>
            </p:nvPicPr>
            <p:blipFill>
              <a:blip r:embed="rId9" cstate="print"/>
              <a:stretch>
                <a:fillRect/>
              </a:stretch>
            </p:blipFill>
            <p:spPr>
              <a:xfrm>
                <a:off x="3416176" y="1317787"/>
                <a:ext cx="145409" cy="192203"/>
              </a:xfrm>
              <a:prstGeom prst="rect">
                <a:avLst/>
              </a:prstGeom>
            </p:spPr>
          </p:pic>
          <p:pic>
            <p:nvPicPr>
              <p:cNvPr id="57" name="object 12">
                <a:extLst>
                  <a:ext uri="{FF2B5EF4-FFF2-40B4-BE49-F238E27FC236}">
                    <a16:creationId xmlns:a16="http://schemas.microsoft.com/office/drawing/2014/main" id="{2AE66A2C-8AC1-FD9F-400E-F379E9207544}"/>
                  </a:ext>
                </a:extLst>
              </p:cNvPr>
              <p:cNvPicPr/>
              <p:nvPr/>
            </p:nvPicPr>
            <p:blipFill>
              <a:blip r:embed="rId10" cstate="print"/>
              <a:stretch>
                <a:fillRect/>
              </a:stretch>
            </p:blipFill>
            <p:spPr>
              <a:xfrm>
                <a:off x="3589493" y="1320855"/>
                <a:ext cx="145126" cy="189418"/>
              </a:xfrm>
              <a:prstGeom prst="rect">
                <a:avLst/>
              </a:prstGeom>
            </p:spPr>
          </p:pic>
          <p:sp>
            <p:nvSpPr>
              <p:cNvPr id="58" name="object 13">
                <a:extLst>
                  <a:ext uri="{FF2B5EF4-FFF2-40B4-BE49-F238E27FC236}">
                    <a16:creationId xmlns:a16="http://schemas.microsoft.com/office/drawing/2014/main" id="{4BEDBE38-EAB8-A8DE-BE1D-2372E3A8E9E1}"/>
                  </a:ext>
                </a:extLst>
              </p:cNvPr>
              <p:cNvSpPr/>
              <p:nvPr/>
            </p:nvSpPr>
            <p:spPr>
              <a:xfrm>
                <a:off x="2273417" y="1539879"/>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pic>
            <p:nvPicPr>
              <p:cNvPr id="59" name="object 14">
                <a:extLst>
                  <a:ext uri="{FF2B5EF4-FFF2-40B4-BE49-F238E27FC236}">
                    <a16:creationId xmlns:a16="http://schemas.microsoft.com/office/drawing/2014/main" id="{C533559E-D2BA-DCF6-1ED2-D977B4DD919B}"/>
                  </a:ext>
                </a:extLst>
              </p:cNvPr>
              <p:cNvPicPr/>
              <p:nvPr/>
            </p:nvPicPr>
            <p:blipFill>
              <a:blip r:embed="rId11" cstate="print"/>
              <a:stretch>
                <a:fillRect/>
              </a:stretch>
            </p:blipFill>
            <p:spPr>
              <a:xfrm>
                <a:off x="2343359" y="1587793"/>
                <a:ext cx="125912" cy="147084"/>
              </a:xfrm>
              <a:prstGeom prst="rect">
                <a:avLst/>
              </a:prstGeom>
            </p:spPr>
          </p:pic>
          <p:pic>
            <p:nvPicPr>
              <p:cNvPr id="60" name="object 15">
                <a:extLst>
                  <a:ext uri="{FF2B5EF4-FFF2-40B4-BE49-F238E27FC236}">
                    <a16:creationId xmlns:a16="http://schemas.microsoft.com/office/drawing/2014/main" id="{A8293E5B-9748-4856-F6A9-C6C5A224F12C}"/>
                  </a:ext>
                </a:extLst>
              </p:cNvPr>
              <p:cNvPicPr/>
              <p:nvPr/>
            </p:nvPicPr>
            <p:blipFill>
              <a:blip r:embed="rId11" cstate="print"/>
              <a:stretch>
                <a:fillRect/>
              </a:stretch>
            </p:blipFill>
            <p:spPr>
              <a:xfrm>
                <a:off x="2509433" y="1587793"/>
                <a:ext cx="125912" cy="147084"/>
              </a:xfrm>
              <a:prstGeom prst="rect">
                <a:avLst/>
              </a:prstGeom>
            </p:spPr>
          </p:pic>
          <p:pic>
            <p:nvPicPr>
              <p:cNvPr id="61" name="object 16">
                <a:extLst>
                  <a:ext uri="{FF2B5EF4-FFF2-40B4-BE49-F238E27FC236}">
                    <a16:creationId xmlns:a16="http://schemas.microsoft.com/office/drawing/2014/main" id="{BA07EC41-AC61-31D8-2531-EC1634629AE3}"/>
                  </a:ext>
                </a:extLst>
              </p:cNvPr>
              <p:cNvPicPr/>
              <p:nvPr/>
            </p:nvPicPr>
            <p:blipFill>
              <a:blip r:embed="rId12" cstate="print"/>
              <a:stretch>
                <a:fillRect/>
              </a:stretch>
            </p:blipFill>
            <p:spPr>
              <a:xfrm>
                <a:off x="2666593" y="1587798"/>
                <a:ext cx="441918" cy="150424"/>
              </a:xfrm>
              <a:prstGeom prst="rect">
                <a:avLst/>
              </a:prstGeom>
            </p:spPr>
          </p:pic>
          <p:pic>
            <p:nvPicPr>
              <p:cNvPr id="62" name="object 17">
                <a:extLst>
                  <a:ext uri="{FF2B5EF4-FFF2-40B4-BE49-F238E27FC236}">
                    <a16:creationId xmlns:a16="http://schemas.microsoft.com/office/drawing/2014/main" id="{AF292283-3A05-FF90-A600-7346B5649773}"/>
                  </a:ext>
                </a:extLst>
              </p:cNvPr>
              <p:cNvPicPr/>
              <p:nvPr/>
            </p:nvPicPr>
            <p:blipFill>
              <a:blip r:embed="rId13" cstate="print"/>
              <a:stretch>
                <a:fillRect/>
              </a:stretch>
            </p:blipFill>
            <p:spPr>
              <a:xfrm>
                <a:off x="3134491" y="1547401"/>
                <a:ext cx="87191" cy="189983"/>
              </a:xfrm>
              <a:prstGeom prst="rect">
                <a:avLst/>
              </a:prstGeom>
            </p:spPr>
          </p:pic>
          <p:sp>
            <p:nvSpPr>
              <p:cNvPr id="63" name="object 18">
                <a:extLst>
                  <a:ext uri="{FF2B5EF4-FFF2-40B4-BE49-F238E27FC236}">
                    <a16:creationId xmlns:a16="http://schemas.microsoft.com/office/drawing/2014/main" id="{9A52D076-C55C-AB6E-0AB5-43787CB2B2B3}"/>
                  </a:ext>
                </a:extLst>
              </p:cNvPr>
              <p:cNvSpPr/>
              <p:nvPr/>
            </p:nvSpPr>
            <p:spPr>
              <a:xfrm>
                <a:off x="3254578" y="1535715"/>
                <a:ext cx="24765" cy="199390"/>
              </a:xfrm>
              <a:custGeom>
                <a:avLst/>
                <a:gdLst/>
                <a:ahLst/>
                <a:cxnLst/>
                <a:rect l="l" t="t" r="r" b="b"/>
                <a:pathLst>
                  <a:path w="24764" h="199389">
                    <a:moveTo>
                      <a:pt x="22834" y="55156"/>
                    </a:moveTo>
                    <a:lnTo>
                      <a:pt x="1384" y="55156"/>
                    </a:lnTo>
                    <a:lnTo>
                      <a:pt x="1384" y="199174"/>
                    </a:lnTo>
                    <a:lnTo>
                      <a:pt x="22834" y="199174"/>
                    </a:lnTo>
                    <a:lnTo>
                      <a:pt x="22834" y="55156"/>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64" name="object 19">
                <a:extLst>
                  <a:ext uri="{FF2B5EF4-FFF2-40B4-BE49-F238E27FC236}">
                    <a16:creationId xmlns:a16="http://schemas.microsoft.com/office/drawing/2014/main" id="{C5F9041B-A685-FED1-ED38-83C20D8526E6}"/>
                  </a:ext>
                </a:extLst>
              </p:cNvPr>
              <p:cNvPicPr/>
              <p:nvPr/>
            </p:nvPicPr>
            <p:blipFill>
              <a:blip r:embed="rId14" cstate="print"/>
              <a:stretch>
                <a:fillRect/>
              </a:stretch>
            </p:blipFill>
            <p:spPr>
              <a:xfrm>
                <a:off x="3312828" y="1587798"/>
                <a:ext cx="150142" cy="150424"/>
              </a:xfrm>
              <a:prstGeom prst="rect">
                <a:avLst/>
              </a:prstGeom>
            </p:spPr>
          </p:pic>
          <p:pic>
            <p:nvPicPr>
              <p:cNvPr id="65" name="object 20">
                <a:extLst>
                  <a:ext uri="{FF2B5EF4-FFF2-40B4-BE49-F238E27FC236}">
                    <a16:creationId xmlns:a16="http://schemas.microsoft.com/office/drawing/2014/main" id="{7141572D-2F14-093B-66F4-8E4447E66C30}"/>
                  </a:ext>
                </a:extLst>
              </p:cNvPr>
              <p:cNvPicPr/>
              <p:nvPr/>
            </p:nvPicPr>
            <p:blipFill>
              <a:blip r:embed="rId15" cstate="print"/>
              <a:stretch>
                <a:fillRect/>
              </a:stretch>
            </p:blipFill>
            <p:spPr>
              <a:xfrm>
                <a:off x="3496173" y="1587793"/>
                <a:ext cx="125912" cy="147084"/>
              </a:xfrm>
              <a:prstGeom prst="rect">
                <a:avLst/>
              </a:prstGeom>
            </p:spPr>
          </p:pic>
        </p:grpSp>
        <p:sp>
          <p:nvSpPr>
            <p:cNvPr id="9" name="object 21">
              <a:extLst>
                <a:ext uri="{FF2B5EF4-FFF2-40B4-BE49-F238E27FC236}">
                  <a16:creationId xmlns:a16="http://schemas.microsoft.com/office/drawing/2014/main" id="{25393C3C-2EF2-4854-FE9A-5658E6143EBC}"/>
                </a:ext>
              </a:extLst>
            </p:cNvPr>
            <p:cNvSpPr/>
            <p:nvPr/>
          </p:nvSpPr>
          <p:spPr>
            <a:xfrm>
              <a:off x="2273417" y="1809892"/>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grpSp>
          <p:nvGrpSpPr>
            <p:cNvPr id="38" name="object 22">
              <a:extLst>
                <a:ext uri="{FF2B5EF4-FFF2-40B4-BE49-F238E27FC236}">
                  <a16:creationId xmlns:a16="http://schemas.microsoft.com/office/drawing/2014/main" id="{641113A7-EF80-27A7-B72A-6685631153BB}"/>
                </a:ext>
              </a:extLst>
            </p:cNvPr>
            <p:cNvGrpSpPr/>
            <p:nvPr/>
          </p:nvGrpSpPr>
          <p:grpSpPr>
            <a:xfrm>
              <a:off x="2343359" y="1805714"/>
              <a:ext cx="974725" cy="202565"/>
              <a:chOff x="2343359" y="1805714"/>
              <a:chExt cx="974725" cy="202565"/>
            </a:xfrm>
          </p:grpSpPr>
          <p:pic>
            <p:nvPicPr>
              <p:cNvPr id="42" name="object 23">
                <a:extLst>
                  <a:ext uri="{FF2B5EF4-FFF2-40B4-BE49-F238E27FC236}">
                    <a16:creationId xmlns:a16="http://schemas.microsoft.com/office/drawing/2014/main" id="{46B7DB57-0148-2CE6-1334-957E677C7778}"/>
                  </a:ext>
                </a:extLst>
              </p:cNvPr>
              <p:cNvPicPr/>
              <p:nvPr/>
            </p:nvPicPr>
            <p:blipFill>
              <a:blip r:embed="rId16" cstate="print"/>
              <a:stretch>
                <a:fillRect/>
              </a:stretch>
            </p:blipFill>
            <p:spPr>
              <a:xfrm>
                <a:off x="2343359" y="1857815"/>
                <a:ext cx="125912" cy="147074"/>
              </a:xfrm>
              <a:prstGeom prst="rect">
                <a:avLst/>
              </a:prstGeom>
            </p:spPr>
          </p:pic>
          <p:pic>
            <p:nvPicPr>
              <p:cNvPr id="43" name="object 24">
                <a:extLst>
                  <a:ext uri="{FF2B5EF4-FFF2-40B4-BE49-F238E27FC236}">
                    <a16:creationId xmlns:a16="http://schemas.microsoft.com/office/drawing/2014/main" id="{CDA7139E-161F-514B-F594-640B1ED585AB}"/>
                  </a:ext>
                </a:extLst>
              </p:cNvPr>
              <p:cNvPicPr/>
              <p:nvPr/>
            </p:nvPicPr>
            <p:blipFill>
              <a:blip r:embed="rId17" cstate="print"/>
              <a:stretch>
                <a:fillRect/>
              </a:stretch>
            </p:blipFill>
            <p:spPr>
              <a:xfrm>
                <a:off x="2497449" y="1817411"/>
                <a:ext cx="217034" cy="190264"/>
              </a:xfrm>
              <a:prstGeom prst="rect">
                <a:avLst/>
              </a:prstGeom>
            </p:spPr>
          </p:pic>
          <p:sp>
            <p:nvSpPr>
              <p:cNvPr id="44" name="object 25">
                <a:extLst>
                  <a:ext uri="{FF2B5EF4-FFF2-40B4-BE49-F238E27FC236}">
                    <a16:creationId xmlns:a16="http://schemas.microsoft.com/office/drawing/2014/main" id="{7E898661-2431-C413-2803-719E75526F09}"/>
                  </a:ext>
                </a:extLst>
              </p:cNvPr>
              <p:cNvSpPr/>
              <p:nvPr/>
            </p:nvSpPr>
            <p:spPr>
              <a:xfrm>
                <a:off x="2747391" y="1805717"/>
                <a:ext cx="24765" cy="199390"/>
              </a:xfrm>
              <a:custGeom>
                <a:avLst/>
                <a:gdLst/>
                <a:ahLst/>
                <a:cxnLst/>
                <a:rect l="l" t="t" r="r" b="b"/>
                <a:pathLst>
                  <a:path w="24764" h="199389">
                    <a:moveTo>
                      <a:pt x="22821" y="55168"/>
                    </a:moveTo>
                    <a:lnTo>
                      <a:pt x="1371" y="55168"/>
                    </a:lnTo>
                    <a:lnTo>
                      <a:pt x="1371" y="199174"/>
                    </a:lnTo>
                    <a:lnTo>
                      <a:pt x="22821" y="199174"/>
                    </a:lnTo>
                    <a:lnTo>
                      <a:pt x="22821" y="55168"/>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45" name="object 26">
                <a:extLst>
                  <a:ext uri="{FF2B5EF4-FFF2-40B4-BE49-F238E27FC236}">
                    <a16:creationId xmlns:a16="http://schemas.microsoft.com/office/drawing/2014/main" id="{A01FDCBE-C459-AFC3-7329-25C38222FA13}"/>
                  </a:ext>
                </a:extLst>
              </p:cNvPr>
              <p:cNvPicPr/>
              <p:nvPr/>
            </p:nvPicPr>
            <p:blipFill>
              <a:blip r:embed="rId18" cstate="print"/>
              <a:stretch>
                <a:fillRect/>
              </a:stretch>
            </p:blipFill>
            <p:spPr>
              <a:xfrm>
                <a:off x="2802002" y="1817411"/>
                <a:ext cx="87191" cy="189983"/>
              </a:xfrm>
              <a:prstGeom prst="rect">
                <a:avLst/>
              </a:prstGeom>
            </p:spPr>
          </p:pic>
          <p:pic>
            <p:nvPicPr>
              <p:cNvPr id="46" name="object 27">
                <a:extLst>
                  <a:ext uri="{FF2B5EF4-FFF2-40B4-BE49-F238E27FC236}">
                    <a16:creationId xmlns:a16="http://schemas.microsoft.com/office/drawing/2014/main" id="{806CA610-C7DC-4AE0-33B2-8705352FE1D3}"/>
                  </a:ext>
                </a:extLst>
              </p:cNvPr>
              <p:cNvPicPr/>
              <p:nvPr/>
            </p:nvPicPr>
            <p:blipFill>
              <a:blip r:embed="rId19" cstate="print"/>
              <a:stretch>
                <a:fillRect/>
              </a:stretch>
            </p:blipFill>
            <p:spPr>
              <a:xfrm>
                <a:off x="2919308" y="1860869"/>
                <a:ext cx="125640" cy="147084"/>
              </a:xfrm>
              <a:prstGeom prst="rect">
                <a:avLst/>
              </a:prstGeom>
            </p:spPr>
          </p:pic>
          <p:pic>
            <p:nvPicPr>
              <p:cNvPr id="47" name="object 28">
                <a:extLst>
                  <a:ext uri="{FF2B5EF4-FFF2-40B4-BE49-F238E27FC236}">
                    <a16:creationId xmlns:a16="http://schemas.microsoft.com/office/drawing/2014/main" id="{86A064F6-B6D1-8E6A-1E59-B60038FCF7C1}"/>
                  </a:ext>
                </a:extLst>
              </p:cNvPr>
              <p:cNvPicPr/>
              <p:nvPr/>
            </p:nvPicPr>
            <p:blipFill>
              <a:blip r:embed="rId13" cstate="print"/>
              <a:stretch>
                <a:fillRect/>
              </a:stretch>
            </p:blipFill>
            <p:spPr>
              <a:xfrm>
                <a:off x="3075076" y="1817411"/>
                <a:ext cx="87191" cy="189983"/>
              </a:xfrm>
              <a:prstGeom prst="rect">
                <a:avLst/>
              </a:prstGeom>
            </p:spPr>
          </p:pic>
          <p:pic>
            <p:nvPicPr>
              <p:cNvPr id="48" name="object 29">
                <a:extLst>
                  <a:ext uri="{FF2B5EF4-FFF2-40B4-BE49-F238E27FC236}">
                    <a16:creationId xmlns:a16="http://schemas.microsoft.com/office/drawing/2014/main" id="{12817C0A-0EB8-0CAB-085A-0154A132E8BC}"/>
                  </a:ext>
                </a:extLst>
              </p:cNvPr>
              <p:cNvPicPr/>
              <p:nvPr/>
            </p:nvPicPr>
            <p:blipFill>
              <a:blip r:embed="rId20" cstate="print"/>
              <a:stretch>
                <a:fillRect/>
              </a:stretch>
            </p:blipFill>
            <p:spPr>
              <a:xfrm>
                <a:off x="3181553" y="1857810"/>
                <a:ext cx="136215" cy="150414"/>
              </a:xfrm>
              <a:prstGeom prst="rect">
                <a:avLst/>
              </a:prstGeom>
            </p:spPr>
          </p:pic>
        </p:grpSp>
        <p:sp>
          <p:nvSpPr>
            <p:cNvPr id="39" name="object 30">
              <a:extLst>
                <a:ext uri="{FF2B5EF4-FFF2-40B4-BE49-F238E27FC236}">
                  <a16:creationId xmlns:a16="http://schemas.microsoft.com/office/drawing/2014/main" id="{5BD52BAC-1F11-8397-69F0-C7F6C1F937B1}"/>
                </a:ext>
              </a:extLst>
            </p:cNvPr>
            <p:cNvSpPr/>
            <p:nvPr/>
          </p:nvSpPr>
          <p:spPr>
            <a:xfrm>
              <a:off x="837666" y="1341684"/>
              <a:ext cx="423545" cy="591820"/>
            </a:xfrm>
            <a:custGeom>
              <a:avLst/>
              <a:gdLst/>
              <a:ahLst/>
              <a:cxnLst/>
              <a:rect l="l" t="t" r="r" b="b"/>
              <a:pathLst>
                <a:path w="423544" h="591819">
                  <a:moveTo>
                    <a:pt x="423024" y="0"/>
                  </a:moveTo>
                  <a:lnTo>
                    <a:pt x="0" y="0"/>
                  </a:lnTo>
                  <a:lnTo>
                    <a:pt x="0" y="147320"/>
                  </a:lnTo>
                  <a:lnTo>
                    <a:pt x="117970" y="147320"/>
                  </a:lnTo>
                  <a:lnTo>
                    <a:pt x="117970" y="591820"/>
                  </a:lnTo>
                  <a:lnTo>
                    <a:pt x="305054" y="591820"/>
                  </a:lnTo>
                  <a:lnTo>
                    <a:pt x="305054" y="147320"/>
                  </a:lnTo>
                  <a:lnTo>
                    <a:pt x="423024" y="147320"/>
                  </a:lnTo>
                  <a:lnTo>
                    <a:pt x="423024" y="0"/>
                  </a:lnTo>
                  <a:close/>
                </a:path>
              </a:pathLst>
            </a:custGeom>
            <a:solidFill>
              <a:srgbClr val="FFFFFF"/>
            </a:solidFill>
          </p:spPr>
          <p:txBody>
            <a:bodyPr wrap="square" lIns="0" tIns="0" rIns="0" bIns="0" rtlCol="0"/>
            <a:lstStyle/>
            <a:p>
              <a:endParaRPr sz="372"/>
            </a:p>
          </p:txBody>
        </p:sp>
        <p:sp>
          <p:nvSpPr>
            <p:cNvPr id="40" name="object 31">
              <a:extLst>
                <a:ext uri="{FF2B5EF4-FFF2-40B4-BE49-F238E27FC236}">
                  <a16:creationId xmlns:a16="http://schemas.microsoft.com/office/drawing/2014/main" id="{EBF934BB-97C1-4394-162A-A2657210A7F8}"/>
                </a:ext>
              </a:extLst>
            </p:cNvPr>
            <p:cNvSpPr/>
            <p:nvPr/>
          </p:nvSpPr>
          <p:spPr>
            <a:xfrm>
              <a:off x="1321122" y="1341686"/>
              <a:ext cx="187325" cy="591820"/>
            </a:xfrm>
            <a:custGeom>
              <a:avLst/>
              <a:gdLst/>
              <a:ahLst/>
              <a:cxnLst/>
              <a:rect l="l" t="t" r="r" b="b"/>
              <a:pathLst>
                <a:path w="187325" h="591819">
                  <a:moveTo>
                    <a:pt x="187072" y="0"/>
                  </a:moveTo>
                  <a:lnTo>
                    <a:pt x="0" y="0"/>
                  </a:lnTo>
                  <a:lnTo>
                    <a:pt x="0" y="591395"/>
                  </a:lnTo>
                  <a:lnTo>
                    <a:pt x="187072" y="591395"/>
                  </a:lnTo>
                  <a:lnTo>
                    <a:pt x="187072" y="0"/>
                  </a:lnTo>
                  <a:close/>
                </a:path>
              </a:pathLst>
            </a:custGeom>
            <a:solidFill>
              <a:srgbClr val="FFFFFF"/>
            </a:solidFill>
          </p:spPr>
          <p:txBody>
            <a:bodyPr wrap="square" lIns="0" tIns="0" rIns="0" bIns="0" rtlCol="0"/>
            <a:lstStyle/>
            <a:p>
              <a:endParaRPr sz="372"/>
            </a:p>
          </p:txBody>
        </p:sp>
        <p:sp>
          <p:nvSpPr>
            <p:cNvPr id="41" name="object 32">
              <a:extLst>
                <a:ext uri="{FF2B5EF4-FFF2-40B4-BE49-F238E27FC236}">
                  <a16:creationId xmlns:a16="http://schemas.microsoft.com/office/drawing/2014/main" id="{7378657B-B5B1-DC5A-5CF1-07CCB4CAD7CD}"/>
                </a:ext>
              </a:extLst>
            </p:cNvPr>
            <p:cNvSpPr/>
            <p:nvPr/>
          </p:nvSpPr>
          <p:spPr>
            <a:xfrm>
              <a:off x="1320825" y="837723"/>
              <a:ext cx="800100" cy="1599565"/>
            </a:xfrm>
            <a:custGeom>
              <a:avLst/>
              <a:gdLst/>
              <a:ahLst/>
              <a:cxnLst/>
              <a:rect l="l" t="t" r="r" b="b"/>
              <a:pathLst>
                <a:path w="800100" h="1599564">
                  <a:moveTo>
                    <a:pt x="495312" y="503974"/>
                  </a:moveTo>
                  <a:lnTo>
                    <a:pt x="308241" y="503974"/>
                  </a:lnTo>
                  <a:lnTo>
                    <a:pt x="308241" y="1095362"/>
                  </a:lnTo>
                  <a:lnTo>
                    <a:pt x="495312" y="1095362"/>
                  </a:lnTo>
                  <a:lnTo>
                    <a:pt x="495312" y="503974"/>
                  </a:lnTo>
                  <a:close/>
                </a:path>
                <a:path w="800100" h="1599564">
                  <a:moveTo>
                    <a:pt x="799655" y="799655"/>
                  </a:moveTo>
                  <a:lnTo>
                    <a:pt x="798195" y="750951"/>
                  </a:lnTo>
                  <a:lnTo>
                    <a:pt x="793877" y="703008"/>
                  </a:lnTo>
                  <a:lnTo>
                    <a:pt x="786777" y="655916"/>
                  </a:lnTo>
                  <a:lnTo>
                    <a:pt x="776973" y="609777"/>
                  </a:lnTo>
                  <a:lnTo>
                    <a:pt x="764565" y="564654"/>
                  </a:lnTo>
                  <a:lnTo>
                    <a:pt x="749630" y="520636"/>
                  </a:lnTo>
                  <a:lnTo>
                    <a:pt x="732243" y="477799"/>
                  </a:lnTo>
                  <a:lnTo>
                    <a:pt x="712495" y="436257"/>
                  </a:lnTo>
                  <a:lnTo>
                    <a:pt x="690473" y="396049"/>
                  </a:lnTo>
                  <a:lnTo>
                    <a:pt x="666267" y="357301"/>
                  </a:lnTo>
                  <a:lnTo>
                    <a:pt x="639940" y="320065"/>
                  </a:lnTo>
                  <a:lnTo>
                    <a:pt x="611581" y="284441"/>
                  </a:lnTo>
                  <a:lnTo>
                    <a:pt x="581291" y="250520"/>
                  </a:lnTo>
                  <a:lnTo>
                    <a:pt x="549135" y="218363"/>
                  </a:lnTo>
                  <a:lnTo>
                    <a:pt x="515200" y="188074"/>
                  </a:lnTo>
                  <a:lnTo>
                    <a:pt x="479577" y="159715"/>
                  </a:lnTo>
                  <a:lnTo>
                    <a:pt x="442353" y="133388"/>
                  </a:lnTo>
                  <a:lnTo>
                    <a:pt x="403593" y="109181"/>
                  </a:lnTo>
                  <a:lnTo>
                    <a:pt x="363397" y="87160"/>
                  </a:lnTo>
                  <a:lnTo>
                    <a:pt x="321843" y="67411"/>
                  </a:lnTo>
                  <a:lnTo>
                    <a:pt x="279019" y="50025"/>
                  </a:lnTo>
                  <a:lnTo>
                    <a:pt x="235000" y="35090"/>
                  </a:lnTo>
                  <a:lnTo>
                    <a:pt x="189877" y="22682"/>
                  </a:lnTo>
                  <a:lnTo>
                    <a:pt x="143738" y="12877"/>
                  </a:lnTo>
                  <a:lnTo>
                    <a:pt x="96647" y="5778"/>
                  </a:lnTo>
                  <a:lnTo>
                    <a:pt x="48704" y="1460"/>
                  </a:lnTo>
                  <a:lnTo>
                    <a:pt x="0" y="0"/>
                  </a:lnTo>
                  <a:lnTo>
                    <a:pt x="0" y="70307"/>
                  </a:lnTo>
                  <a:lnTo>
                    <a:pt x="47942" y="71856"/>
                  </a:lnTo>
                  <a:lnTo>
                    <a:pt x="95059" y="76454"/>
                  </a:lnTo>
                  <a:lnTo>
                    <a:pt x="141262" y="83985"/>
                  </a:lnTo>
                  <a:lnTo>
                    <a:pt x="186436" y="94361"/>
                  </a:lnTo>
                  <a:lnTo>
                    <a:pt x="230505" y="107492"/>
                  </a:lnTo>
                  <a:lnTo>
                    <a:pt x="273354" y="123266"/>
                  </a:lnTo>
                  <a:lnTo>
                    <a:pt x="314896" y="141605"/>
                  </a:lnTo>
                  <a:lnTo>
                    <a:pt x="355028" y="162407"/>
                  </a:lnTo>
                  <a:lnTo>
                    <a:pt x="393674" y="185585"/>
                  </a:lnTo>
                  <a:lnTo>
                    <a:pt x="430707" y="211023"/>
                  </a:lnTo>
                  <a:lnTo>
                    <a:pt x="466064" y="238633"/>
                  </a:lnTo>
                  <a:lnTo>
                    <a:pt x="499618" y="268325"/>
                  </a:lnTo>
                  <a:lnTo>
                    <a:pt x="531291" y="299999"/>
                  </a:lnTo>
                  <a:lnTo>
                    <a:pt x="560984" y="333565"/>
                  </a:lnTo>
                  <a:lnTo>
                    <a:pt x="588606" y="368909"/>
                  </a:lnTo>
                  <a:lnTo>
                    <a:pt x="614045" y="405955"/>
                  </a:lnTo>
                  <a:lnTo>
                    <a:pt x="637222" y="444601"/>
                  </a:lnTo>
                  <a:lnTo>
                    <a:pt x="658025" y="484746"/>
                  </a:lnTo>
                  <a:lnTo>
                    <a:pt x="676376" y="526300"/>
                  </a:lnTo>
                  <a:lnTo>
                    <a:pt x="692162" y="569163"/>
                  </a:lnTo>
                  <a:lnTo>
                    <a:pt x="705294" y="613244"/>
                  </a:lnTo>
                  <a:lnTo>
                    <a:pt x="715670" y="658444"/>
                  </a:lnTo>
                  <a:lnTo>
                    <a:pt x="723201" y="704659"/>
                  </a:lnTo>
                  <a:lnTo>
                    <a:pt x="727798" y="751814"/>
                  </a:lnTo>
                  <a:lnTo>
                    <a:pt x="729348" y="799782"/>
                  </a:lnTo>
                  <a:lnTo>
                    <a:pt x="727798" y="847712"/>
                  </a:lnTo>
                  <a:lnTo>
                    <a:pt x="723201" y="894829"/>
                  </a:lnTo>
                  <a:lnTo>
                    <a:pt x="715670" y="941006"/>
                  </a:lnTo>
                  <a:lnTo>
                    <a:pt x="705294" y="986180"/>
                  </a:lnTo>
                  <a:lnTo>
                    <a:pt x="692162" y="1030224"/>
                  </a:lnTo>
                  <a:lnTo>
                    <a:pt x="676376" y="1073073"/>
                  </a:lnTo>
                  <a:lnTo>
                    <a:pt x="658025" y="1114602"/>
                  </a:lnTo>
                  <a:lnTo>
                    <a:pt x="637222" y="1154734"/>
                  </a:lnTo>
                  <a:lnTo>
                    <a:pt x="614045" y="1193368"/>
                  </a:lnTo>
                  <a:lnTo>
                    <a:pt x="588606" y="1230401"/>
                  </a:lnTo>
                  <a:lnTo>
                    <a:pt x="560984" y="1265745"/>
                  </a:lnTo>
                  <a:lnTo>
                    <a:pt x="531291" y="1299298"/>
                  </a:lnTo>
                  <a:lnTo>
                    <a:pt x="499618" y="1330972"/>
                  </a:lnTo>
                  <a:lnTo>
                    <a:pt x="466064" y="1360652"/>
                  </a:lnTo>
                  <a:lnTo>
                    <a:pt x="430707" y="1388275"/>
                  </a:lnTo>
                  <a:lnTo>
                    <a:pt x="393674" y="1413713"/>
                  </a:lnTo>
                  <a:lnTo>
                    <a:pt x="355028" y="1436878"/>
                  </a:lnTo>
                  <a:lnTo>
                    <a:pt x="314896" y="1457680"/>
                  </a:lnTo>
                  <a:lnTo>
                    <a:pt x="273354" y="1476032"/>
                  </a:lnTo>
                  <a:lnTo>
                    <a:pt x="230505" y="1491818"/>
                  </a:lnTo>
                  <a:lnTo>
                    <a:pt x="186436" y="1504937"/>
                  </a:lnTo>
                  <a:lnTo>
                    <a:pt x="141262" y="1515325"/>
                  </a:lnTo>
                  <a:lnTo>
                    <a:pt x="95059" y="1522857"/>
                  </a:lnTo>
                  <a:lnTo>
                    <a:pt x="47942" y="1527441"/>
                  </a:lnTo>
                  <a:lnTo>
                    <a:pt x="0" y="1529003"/>
                  </a:lnTo>
                  <a:lnTo>
                    <a:pt x="0" y="1599311"/>
                  </a:lnTo>
                  <a:lnTo>
                    <a:pt x="48704" y="1597850"/>
                  </a:lnTo>
                  <a:lnTo>
                    <a:pt x="96647" y="1593532"/>
                  </a:lnTo>
                  <a:lnTo>
                    <a:pt x="143738" y="1586433"/>
                  </a:lnTo>
                  <a:lnTo>
                    <a:pt x="189877" y="1576628"/>
                  </a:lnTo>
                  <a:lnTo>
                    <a:pt x="235000" y="1564220"/>
                  </a:lnTo>
                  <a:lnTo>
                    <a:pt x="279019" y="1549285"/>
                  </a:lnTo>
                  <a:lnTo>
                    <a:pt x="321843" y="1531899"/>
                  </a:lnTo>
                  <a:lnTo>
                    <a:pt x="363397" y="1512150"/>
                  </a:lnTo>
                  <a:lnTo>
                    <a:pt x="403593" y="1490129"/>
                  </a:lnTo>
                  <a:lnTo>
                    <a:pt x="442353" y="1465922"/>
                  </a:lnTo>
                  <a:lnTo>
                    <a:pt x="479577" y="1439595"/>
                  </a:lnTo>
                  <a:lnTo>
                    <a:pt x="515200" y="1411236"/>
                  </a:lnTo>
                  <a:lnTo>
                    <a:pt x="549135" y="1380947"/>
                  </a:lnTo>
                  <a:lnTo>
                    <a:pt x="581291" y="1348790"/>
                  </a:lnTo>
                  <a:lnTo>
                    <a:pt x="611581" y="1314869"/>
                  </a:lnTo>
                  <a:lnTo>
                    <a:pt x="639940" y="1279245"/>
                  </a:lnTo>
                  <a:lnTo>
                    <a:pt x="666267" y="1242009"/>
                  </a:lnTo>
                  <a:lnTo>
                    <a:pt x="690473" y="1203261"/>
                  </a:lnTo>
                  <a:lnTo>
                    <a:pt x="712495" y="1163066"/>
                  </a:lnTo>
                  <a:lnTo>
                    <a:pt x="732243" y="1121511"/>
                  </a:lnTo>
                  <a:lnTo>
                    <a:pt x="749630" y="1078687"/>
                  </a:lnTo>
                  <a:lnTo>
                    <a:pt x="764565" y="1034669"/>
                  </a:lnTo>
                  <a:lnTo>
                    <a:pt x="776973" y="989545"/>
                  </a:lnTo>
                  <a:lnTo>
                    <a:pt x="786777" y="943394"/>
                  </a:lnTo>
                  <a:lnTo>
                    <a:pt x="793877" y="896315"/>
                  </a:lnTo>
                  <a:lnTo>
                    <a:pt x="798195" y="848372"/>
                  </a:lnTo>
                  <a:lnTo>
                    <a:pt x="799655" y="799655"/>
                  </a:lnTo>
                  <a:close/>
                </a:path>
              </a:pathLst>
            </a:custGeom>
            <a:solidFill>
              <a:srgbClr val="FFFFFF"/>
            </a:solidFill>
          </p:spPr>
          <p:txBody>
            <a:bodyPr wrap="square" lIns="0" tIns="0" rIns="0" bIns="0" rtlCol="0"/>
            <a:lstStyle/>
            <a:p>
              <a:endParaRPr sz="372"/>
            </a:p>
          </p:txBody>
        </p:sp>
      </p:grpSp>
    </p:spTree>
    <p:extLst>
      <p:ext uri="{BB962C8B-B14F-4D97-AF65-F5344CB8AC3E}">
        <p14:creationId xmlns:p14="http://schemas.microsoft.com/office/powerpoint/2010/main" val="3598955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Dark Cover Im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7A53DA9E-52B1-6E42-8586-85D89AC12B0D}"/>
              </a:ext>
            </a:extLst>
          </p:cNvPr>
          <p:cNvSpPr>
            <a:spLocks noGrp="1"/>
          </p:cNvSpPr>
          <p:nvPr>
            <p:ph type="title"/>
          </p:nvPr>
        </p:nvSpPr>
        <p:spPr/>
        <p:txBody>
          <a:bodyPr>
            <a:noAutofit/>
          </a:bodyPr>
          <a:lstStyle/>
          <a:p>
            <a:r>
              <a:rPr lang="en-US"/>
              <a:t>Click to edit Master title style</a:t>
            </a:r>
          </a:p>
        </p:txBody>
      </p:sp>
      <p:grpSp>
        <p:nvGrpSpPr>
          <p:cNvPr id="2" name="Group 1">
            <a:extLst>
              <a:ext uri="{FF2B5EF4-FFF2-40B4-BE49-F238E27FC236}">
                <a16:creationId xmlns:a16="http://schemas.microsoft.com/office/drawing/2014/main" id="{F889A2BD-910B-0444-D771-EB6E3A1F2CC2}"/>
              </a:ext>
            </a:extLst>
          </p:cNvPr>
          <p:cNvGrpSpPr/>
          <p:nvPr userDrawn="1"/>
        </p:nvGrpSpPr>
        <p:grpSpPr>
          <a:xfrm>
            <a:off x="381293" y="380998"/>
            <a:ext cx="1317732" cy="727483"/>
            <a:chOff x="837666" y="837723"/>
            <a:chExt cx="2897383" cy="1599565"/>
          </a:xfrm>
        </p:grpSpPr>
        <p:grpSp>
          <p:nvGrpSpPr>
            <p:cNvPr id="3" name="object 3">
              <a:extLst>
                <a:ext uri="{FF2B5EF4-FFF2-40B4-BE49-F238E27FC236}">
                  <a16:creationId xmlns:a16="http://schemas.microsoft.com/office/drawing/2014/main" id="{6D3F682B-C3FB-8844-8C4F-2F97646EAA36}"/>
                </a:ext>
              </a:extLst>
            </p:cNvPr>
            <p:cNvGrpSpPr/>
            <p:nvPr/>
          </p:nvGrpSpPr>
          <p:grpSpPr>
            <a:xfrm>
              <a:off x="2212954" y="1261511"/>
              <a:ext cx="1522095" cy="476884"/>
              <a:chOff x="2212954" y="1261511"/>
              <a:chExt cx="1522095" cy="476884"/>
            </a:xfrm>
          </p:grpSpPr>
          <p:pic>
            <p:nvPicPr>
              <p:cNvPr id="49" name="object 4">
                <a:extLst>
                  <a:ext uri="{FF2B5EF4-FFF2-40B4-BE49-F238E27FC236}">
                    <a16:creationId xmlns:a16="http://schemas.microsoft.com/office/drawing/2014/main" id="{AD93F8DA-17F9-D348-5D13-73C5A2F4E25E}"/>
                  </a:ext>
                </a:extLst>
              </p:cNvPr>
              <p:cNvPicPr/>
              <p:nvPr/>
            </p:nvPicPr>
            <p:blipFill>
              <a:blip r:embed="rId3" cstate="print"/>
              <a:stretch>
                <a:fillRect/>
              </a:stretch>
            </p:blipFill>
            <p:spPr>
              <a:xfrm>
                <a:off x="2212954" y="1269885"/>
                <a:ext cx="277227" cy="198317"/>
              </a:xfrm>
              <a:prstGeom prst="rect">
                <a:avLst/>
              </a:prstGeom>
            </p:spPr>
          </p:pic>
          <p:pic>
            <p:nvPicPr>
              <p:cNvPr id="50" name="object 5">
                <a:extLst>
                  <a:ext uri="{FF2B5EF4-FFF2-40B4-BE49-F238E27FC236}">
                    <a16:creationId xmlns:a16="http://schemas.microsoft.com/office/drawing/2014/main" id="{F290C981-033D-F031-F985-191526D0EE39}"/>
                  </a:ext>
                </a:extLst>
              </p:cNvPr>
              <p:cNvPicPr/>
              <p:nvPr/>
            </p:nvPicPr>
            <p:blipFill>
              <a:blip r:embed="rId4" cstate="print"/>
              <a:stretch>
                <a:fillRect/>
              </a:stretch>
            </p:blipFill>
            <p:spPr>
              <a:xfrm>
                <a:off x="2513354" y="1317787"/>
                <a:ext cx="132592" cy="150424"/>
              </a:xfrm>
              <a:prstGeom prst="rect">
                <a:avLst/>
              </a:prstGeom>
            </p:spPr>
          </p:pic>
          <p:pic>
            <p:nvPicPr>
              <p:cNvPr id="51" name="object 6">
                <a:extLst>
                  <a:ext uri="{FF2B5EF4-FFF2-40B4-BE49-F238E27FC236}">
                    <a16:creationId xmlns:a16="http://schemas.microsoft.com/office/drawing/2014/main" id="{EAAF6BEC-C27D-D646-3903-F97DC533DA2A}"/>
                  </a:ext>
                </a:extLst>
              </p:cNvPr>
              <p:cNvPicPr/>
              <p:nvPr/>
            </p:nvPicPr>
            <p:blipFill>
              <a:blip r:embed="rId5" cstate="print"/>
              <a:stretch>
                <a:fillRect/>
              </a:stretch>
            </p:blipFill>
            <p:spPr>
              <a:xfrm>
                <a:off x="2675804" y="1261515"/>
                <a:ext cx="125912" cy="203355"/>
              </a:xfrm>
              <a:prstGeom prst="rect">
                <a:avLst/>
              </a:prstGeom>
            </p:spPr>
          </p:pic>
          <p:pic>
            <p:nvPicPr>
              <p:cNvPr id="52" name="object 7">
                <a:extLst>
                  <a:ext uri="{FF2B5EF4-FFF2-40B4-BE49-F238E27FC236}">
                    <a16:creationId xmlns:a16="http://schemas.microsoft.com/office/drawing/2014/main" id="{950820CC-997A-00C4-CA5D-C66B9F452B0F}"/>
                  </a:ext>
                </a:extLst>
              </p:cNvPr>
              <p:cNvPicPr/>
              <p:nvPr/>
            </p:nvPicPr>
            <p:blipFill>
              <a:blip r:embed="rId6" cstate="print"/>
              <a:stretch>
                <a:fillRect/>
              </a:stretch>
            </p:blipFill>
            <p:spPr>
              <a:xfrm>
                <a:off x="2841878" y="1317793"/>
                <a:ext cx="125912" cy="147074"/>
              </a:xfrm>
              <a:prstGeom prst="rect">
                <a:avLst/>
              </a:prstGeom>
            </p:spPr>
          </p:pic>
          <p:pic>
            <p:nvPicPr>
              <p:cNvPr id="53" name="object 8">
                <a:extLst>
                  <a:ext uri="{FF2B5EF4-FFF2-40B4-BE49-F238E27FC236}">
                    <a16:creationId xmlns:a16="http://schemas.microsoft.com/office/drawing/2014/main" id="{F85EDF75-61F5-7BC8-BDEA-B9499325EADE}"/>
                  </a:ext>
                </a:extLst>
              </p:cNvPr>
              <p:cNvPicPr/>
              <p:nvPr/>
            </p:nvPicPr>
            <p:blipFill>
              <a:blip r:embed="rId7" cstate="print"/>
              <a:stretch>
                <a:fillRect/>
              </a:stretch>
            </p:blipFill>
            <p:spPr>
              <a:xfrm>
                <a:off x="2999038" y="1317787"/>
                <a:ext cx="150142" cy="150424"/>
              </a:xfrm>
              <a:prstGeom prst="rect">
                <a:avLst/>
              </a:prstGeom>
            </p:spPr>
          </p:pic>
          <p:sp>
            <p:nvSpPr>
              <p:cNvPr id="54" name="object 9">
                <a:extLst>
                  <a:ext uri="{FF2B5EF4-FFF2-40B4-BE49-F238E27FC236}">
                    <a16:creationId xmlns:a16="http://schemas.microsoft.com/office/drawing/2014/main" id="{EEAA3147-0836-FD5C-9C14-6F1A324D974F}"/>
                  </a:ext>
                </a:extLst>
              </p:cNvPr>
              <p:cNvSpPr/>
              <p:nvPr/>
            </p:nvSpPr>
            <p:spPr>
              <a:xfrm>
                <a:off x="3184342" y="1261511"/>
                <a:ext cx="21590" cy="203835"/>
              </a:xfrm>
              <a:custGeom>
                <a:avLst/>
                <a:gdLst/>
                <a:ahLst/>
                <a:cxnLst/>
                <a:rect l="l" t="t" r="r" b="b"/>
                <a:pathLst>
                  <a:path w="21589" h="203834">
                    <a:moveTo>
                      <a:pt x="21444" y="0"/>
                    </a:moveTo>
                    <a:lnTo>
                      <a:pt x="0" y="0"/>
                    </a:lnTo>
                    <a:lnTo>
                      <a:pt x="0" y="203355"/>
                    </a:lnTo>
                    <a:lnTo>
                      <a:pt x="21444" y="203355"/>
                    </a:lnTo>
                    <a:lnTo>
                      <a:pt x="21444" y="0"/>
                    </a:lnTo>
                    <a:close/>
                  </a:path>
                </a:pathLst>
              </a:custGeom>
              <a:solidFill>
                <a:srgbClr val="FFFFFF"/>
              </a:solidFill>
            </p:spPr>
            <p:txBody>
              <a:bodyPr wrap="square" lIns="0" tIns="0" rIns="0" bIns="0" rtlCol="0"/>
              <a:lstStyle/>
              <a:p>
                <a:endParaRPr sz="372"/>
              </a:p>
            </p:txBody>
          </p:sp>
          <p:pic>
            <p:nvPicPr>
              <p:cNvPr id="55" name="object 10">
                <a:extLst>
                  <a:ext uri="{FF2B5EF4-FFF2-40B4-BE49-F238E27FC236}">
                    <a16:creationId xmlns:a16="http://schemas.microsoft.com/office/drawing/2014/main" id="{7EFB7F5A-E8FF-BFBC-8E17-BCD3E9D17D3A}"/>
                  </a:ext>
                </a:extLst>
              </p:cNvPr>
              <p:cNvPicPr/>
              <p:nvPr/>
            </p:nvPicPr>
            <p:blipFill>
              <a:blip r:embed="rId8" cstate="print"/>
              <a:stretch>
                <a:fillRect/>
              </a:stretch>
            </p:blipFill>
            <p:spPr>
              <a:xfrm>
                <a:off x="3241180" y="1317787"/>
                <a:ext cx="150142" cy="150424"/>
              </a:xfrm>
              <a:prstGeom prst="rect">
                <a:avLst/>
              </a:prstGeom>
            </p:spPr>
          </p:pic>
          <p:pic>
            <p:nvPicPr>
              <p:cNvPr id="56" name="object 11">
                <a:extLst>
                  <a:ext uri="{FF2B5EF4-FFF2-40B4-BE49-F238E27FC236}">
                    <a16:creationId xmlns:a16="http://schemas.microsoft.com/office/drawing/2014/main" id="{C5BB573B-F68C-1761-0FBD-31E8C235B71B}"/>
                  </a:ext>
                </a:extLst>
              </p:cNvPr>
              <p:cNvPicPr/>
              <p:nvPr/>
            </p:nvPicPr>
            <p:blipFill>
              <a:blip r:embed="rId9" cstate="print"/>
              <a:stretch>
                <a:fillRect/>
              </a:stretch>
            </p:blipFill>
            <p:spPr>
              <a:xfrm>
                <a:off x="3416176" y="1317787"/>
                <a:ext cx="145409" cy="192203"/>
              </a:xfrm>
              <a:prstGeom prst="rect">
                <a:avLst/>
              </a:prstGeom>
            </p:spPr>
          </p:pic>
          <p:pic>
            <p:nvPicPr>
              <p:cNvPr id="57" name="object 12">
                <a:extLst>
                  <a:ext uri="{FF2B5EF4-FFF2-40B4-BE49-F238E27FC236}">
                    <a16:creationId xmlns:a16="http://schemas.microsoft.com/office/drawing/2014/main" id="{D59768CE-6FB2-1742-99B7-204DA3E56CE0}"/>
                  </a:ext>
                </a:extLst>
              </p:cNvPr>
              <p:cNvPicPr/>
              <p:nvPr/>
            </p:nvPicPr>
            <p:blipFill>
              <a:blip r:embed="rId10" cstate="print"/>
              <a:stretch>
                <a:fillRect/>
              </a:stretch>
            </p:blipFill>
            <p:spPr>
              <a:xfrm>
                <a:off x="3589493" y="1320855"/>
                <a:ext cx="145126" cy="189418"/>
              </a:xfrm>
              <a:prstGeom prst="rect">
                <a:avLst/>
              </a:prstGeom>
            </p:spPr>
          </p:pic>
          <p:sp>
            <p:nvSpPr>
              <p:cNvPr id="58" name="object 13">
                <a:extLst>
                  <a:ext uri="{FF2B5EF4-FFF2-40B4-BE49-F238E27FC236}">
                    <a16:creationId xmlns:a16="http://schemas.microsoft.com/office/drawing/2014/main" id="{3888E550-D7F4-BE93-EF18-66E823537C6B}"/>
                  </a:ext>
                </a:extLst>
              </p:cNvPr>
              <p:cNvSpPr/>
              <p:nvPr/>
            </p:nvSpPr>
            <p:spPr>
              <a:xfrm>
                <a:off x="2273417" y="1539879"/>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pic>
            <p:nvPicPr>
              <p:cNvPr id="59" name="object 14">
                <a:extLst>
                  <a:ext uri="{FF2B5EF4-FFF2-40B4-BE49-F238E27FC236}">
                    <a16:creationId xmlns:a16="http://schemas.microsoft.com/office/drawing/2014/main" id="{9EC4447F-011C-430C-2EB8-E7EFC334AF76}"/>
                  </a:ext>
                </a:extLst>
              </p:cNvPr>
              <p:cNvPicPr/>
              <p:nvPr/>
            </p:nvPicPr>
            <p:blipFill>
              <a:blip r:embed="rId11" cstate="print"/>
              <a:stretch>
                <a:fillRect/>
              </a:stretch>
            </p:blipFill>
            <p:spPr>
              <a:xfrm>
                <a:off x="2343359" y="1587793"/>
                <a:ext cx="125912" cy="147084"/>
              </a:xfrm>
              <a:prstGeom prst="rect">
                <a:avLst/>
              </a:prstGeom>
            </p:spPr>
          </p:pic>
          <p:pic>
            <p:nvPicPr>
              <p:cNvPr id="60" name="object 15">
                <a:extLst>
                  <a:ext uri="{FF2B5EF4-FFF2-40B4-BE49-F238E27FC236}">
                    <a16:creationId xmlns:a16="http://schemas.microsoft.com/office/drawing/2014/main" id="{4CF69CDF-6972-44A3-6069-7816E36A9C9F}"/>
                  </a:ext>
                </a:extLst>
              </p:cNvPr>
              <p:cNvPicPr/>
              <p:nvPr/>
            </p:nvPicPr>
            <p:blipFill>
              <a:blip r:embed="rId11" cstate="print"/>
              <a:stretch>
                <a:fillRect/>
              </a:stretch>
            </p:blipFill>
            <p:spPr>
              <a:xfrm>
                <a:off x="2509433" y="1587793"/>
                <a:ext cx="125912" cy="147084"/>
              </a:xfrm>
              <a:prstGeom prst="rect">
                <a:avLst/>
              </a:prstGeom>
            </p:spPr>
          </p:pic>
          <p:pic>
            <p:nvPicPr>
              <p:cNvPr id="61" name="object 16">
                <a:extLst>
                  <a:ext uri="{FF2B5EF4-FFF2-40B4-BE49-F238E27FC236}">
                    <a16:creationId xmlns:a16="http://schemas.microsoft.com/office/drawing/2014/main" id="{E237DA37-7012-D930-8F78-1D9866E14426}"/>
                  </a:ext>
                </a:extLst>
              </p:cNvPr>
              <p:cNvPicPr/>
              <p:nvPr/>
            </p:nvPicPr>
            <p:blipFill>
              <a:blip r:embed="rId12" cstate="print"/>
              <a:stretch>
                <a:fillRect/>
              </a:stretch>
            </p:blipFill>
            <p:spPr>
              <a:xfrm>
                <a:off x="2666593" y="1587798"/>
                <a:ext cx="441918" cy="150424"/>
              </a:xfrm>
              <a:prstGeom prst="rect">
                <a:avLst/>
              </a:prstGeom>
            </p:spPr>
          </p:pic>
          <p:pic>
            <p:nvPicPr>
              <p:cNvPr id="62" name="object 17">
                <a:extLst>
                  <a:ext uri="{FF2B5EF4-FFF2-40B4-BE49-F238E27FC236}">
                    <a16:creationId xmlns:a16="http://schemas.microsoft.com/office/drawing/2014/main" id="{1950D635-8B21-BCFA-A993-D6B9AE333861}"/>
                  </a:ext>
                </a:extLst>
              </p:cNvPr>
              <p:cNvPicPr/>
              <p:nvPr/>
            </p:nvPicPr>
            <p:blipFill>
              <a:blip r:embed="rId13" cstate="print"/>
              <a:stretch>
                <a:fillRect/>
              </a:stretch>
            </p:blipFill>
            <p:spPr>
              <a:xfrm>
                <a:off x="3134491" y="1547401"/>
                <a:ext cx="87191" cy="189983"/>
              </a:xfrm>
              <a:prstGeom prst="rect">
                <a:avLst/>
              </a:prstGeom>
            </p:spPr>
          </p:pic>
          <p:sp>
            <p:nvSpPr>
              <p:cNvPr id="63" name="object 18">
                <a:extLst>
                  <a:ext uri="{FF2B5EF4-FFF2-40B4-BE49-F238E27FC236}">
                    <a16:creationId xmlns:a16="http://schemas.microsoft.com/office/drawing/2014/main" id="{D3FB2B2B-1805-FFA5-E925-9D34D5A8218F}"/>
                  </a:ext>
                </a:extLst>
              </p:cNvPr>
              <p:cNvSpPr/>
              <p:nvPr/>
            </p:nvSpPr>
            <p:spPr>
              <a:xfrm>
                <a:off x="3254578" y="1535715"/>
                <a:ext cx="24765" cy="199390"/>
              </a:xfrm>
              <a:custGeom>
                <a:avLst/>
                <a:gdLst/>
                <a:ahLst/>
                <a:cxnLst/>
                <a:rect l="l" t="t" r="r" b="b"/>
                <a:pathLst>
                  <a:path w="24764" h="199389">
                    <a:moveTo>
                      <a:pt x="22834" y="55156"/>
                    </a:moveTo>
                    <a:lnTo>
                      <a:pt x="1384" y="55156"/>
                    </a:lnTo>
                    <a:lnTo>
                      <a:pt x="1384" y="199174"/>
                    </a:lnTo>
                    <a:lnTo>
                      <a:pt x="22834" y="199174"/>
                    </a:lnTo>
                    <a:lnTo>
                      <a:pt x="22834" y="55156"/>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64" name="object 19">
                <a:extLst>
                  <a:ext uri="{FF2B5EF4-FFF2-40B4-BE49-F238E27FC236}">
                    <a16:creationId xmlns:a16="http://schemas.microsoft.com/office/drawing/2014/main" id="{1B40FD2C-7140-19B2-BE2E-51F51DD69832}"/>
                  </a:ext>
                </a:extLst>
              </p:cNvPr>
              <p:cNvPicPr/>
              <p:nvPr/>
            </p:nvPicPr>
            <p:blipFill>
              <a:blip r:embed="rId14" cstate="print"/>
              <a:stretch>
                <a:fillRect/>
              </a:stretch>
            </p:blipFill>
            <p:spPr>
              <a:xfrm>
                <a:off x="3312828" y="1587798"/>
                <a:ext cx="150142" cy="150424"/>
              </a:xfrm>
              <a:prstGeom prst="rect">
                <a:avLst/>
              </a:prstGeom>
            </p:spPr>
          </p:pic>
          <p:pic>
            <p:nvPicPr>
              <p:cNvPr id="65" name="object 20">
                <a:extLst>
                  <a:ext uri="{FF2B5EF4-FFF2-40B4-BE49-F238E27FC236}">
                    <a16:creationId xmlns:a16="http://schemas.microsoft.com/office/drawing/2014/main" id="{ADE7965D-D6E0-2959-FF56-B33AA11252FC}"/>
                  </a:ext>
                </a:extLst>
              </p:cNvPr>
              <p:cNvPicPr/>
              <p:nvPr/>
            </p:nvPicPr>
            <p:blipFill>
              <a:blip r:embed="rId15" cstate="print"/>
              <a:stretch>
                <a:fillRect/>
              </a:stretch>
            </p:blipFill>
            <p:spPr>
              <a:xfrm>
                <a:off x="3496173" y="1587793"/>
                <a:ext cx="125912" cy="147084"/>
              </a:xfrm>
              <a:prstGeom prst="rect">
                <a:avLst/>
              </a:prstGeom>
            </p:spPr>
          </p:pic>
        </p:grpSp>
        <p:sp>
          <p:nvSpPr>
            <p:cNvPr id="12" name="object 21">
              <a:extLst>
                <a:ext uri="{FF2B5EF4-FFF2-40B4-BE49-F238E27FC236}">
                  <a16:creationId xmlns:a16="http://schemas.microsoft.com/office/drawing/2014/main" id="{AB5D10D5-282A-0FA5-41BD-1A99BF934AC9}"/>
                </a:ext>
              </a:extLst>
            </p:cNvPr>
            <p:cNvSpPr/>
            <p:nvPr/>
          </p:nvSpPr>
          <p:spPr>
            <a:xfrm>
              <a:off x="2273417" y="1809892"/>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grpSp>
          <p:nvGrpSpPr>
            <p:cNvPr id="38" name="object 22">
              <a:extLst>
                <a:ext uri="{FF2B5EF4-FFF2-40B4-BE49-F238E27FC236}">
                  <a16:creationId xmlns:a16="http://schemas.microsoft.com/office/drawing/2014/main" id="{BCB62E67-A55F-4ABC-DA11-8835885F8A7E}"/>
                </a:ext>
              </a:extLst>
            </p:cNvPr>
            <p:cNvGrpSpPr/>
            <p:nvPr/>
          </p:nvGrpSpPr>
          <p:grpSpPr>
            <a:xfrm>
              <a:off x="2343359" y="1805714"/>
              <a:ext cx="974725" cy="202565"/>
              <a:chOff x="2343359" y="1805714"/>
              <a:chExt cx="974725" cy="202565"/>
            </a:xfrm>
          </p:grpSpPr>
          <p:pic>
            <p:nvPicPr>
              <p:cNvPr id="42" name="object 23">
                <a:extLst>
                  <a:ext uri="{FF2B5EF4-FFF2-40B4-BE49-F238E27FC236}">
                    <a16:creationId xmlns:a16="http://schemas.microsoft.com/office/drawing/2014/main" id="{F06125A9-3C90-84B1-4AA4-D99D3A0773D4}"/>
                  </a:ext>
                </a:extLst>
              </p:cNvPr>
              <p:cNvPicPr/>
              <p:nvPr/>
            </p:nvPicPr>
            <p:blipFill>
              <a:blip r:embed="rId16" cstate="print"/>
              <a:stretch>
                <a:fillRect/>
              </a:stretch>
            </p:blipFill>
            <p:spPr>
              <a:xfrm>
                <a:off x="2343359" y="1857815"/>
                <a:ext cx="125912" cy="147074"/>
              </a:xfrm>
              <a:prstGeom prst="rect">
                <a:avLst/>
              </a:prstGeom>
            </p:spPr>
          </p:pic>
          <p:pic>
            <p:nvPicPr>
              <p:cNvPr id="43" name="object 24">
                <a:extLst>
                  <a:ext uri="{FF2B5EF4-FFF2-40B4-BE49-F238E27FC236}">
                    <a16:creationId xmlns:a16="http://schemas.microsoft.com/office/drawing/2014/main" id="{D9C8B6E0-0E40-49C4-0ADA-71A36451F8EF}"/>
                  </a:ext>
                </a:extLst>
              </p:cNvPr>
              <p:cNvPicPr/>
              <p:nvPr/>
            </p:nvPicPr>
            <p:blipFill>
              <a:blip r:embed="rId17" cstate="print"/>
              <a:stretch>
                <a:fillRect/>
              </a:stretch>
            </p:blipFill>
            <p:spPr>
              <a:xfrm>
                <a:off x="2497449" y="1817411"/>
                <a:ext cx="217034" cy="190264"/>
              </a:xfrm>
              <a:prstGeom prst="rect">
                <a:avLst/>
              </a:prstGeom>
            </p:spPr>
          </p:pic>
          <p:sp>
            <p:nvSpPr>
              <p:cNvPr id="44" name="object 25">
                <a:extLst>
                  <a:ext uri="{FF2B5EF4-FFF2-40B4-BE49-F238E27FC236}">
                    <a16:creationId xmlns:a16="http://schemas.microsoft.com/office/drawing/2014/main" id="{B6BD95E2-0977-CFC7-6B81-2BB86FE54CAF}"/>
                  </a:ext>
                </a:extLst>
              </p:cNvPr>
              <p:cNvSpPr/>
              <p:nvPr/>
            </p:nvSpPr>
            <p:spPr>
              <a:xfrm>
                <a:off x="2747391" y="1805717"/>
                <a:ext cx="24765" cy="199390"/>
              </a:xfrm>
              <a:custGeom>
                <a:avLst/>
                <a:gdLst/>
                <a:ahLst/>
                <a:cxnLst/>
                <a:rect l="l" t="t" r="r" b="b"/>
                <a:pathLst>
                  <a:path w="24764" h="199389">
                    <a:moveTo>
                      <a:pt x="22821" y="55168"/>
                    </a:moveTo>
                    <a:lnTo>
                      <a:pt x="1371" y="55168"/>
                    </a:lnTo>
                    <a:lnTo>
                      <a:pt x="1371" y="199174"/>
                    </a:lnTo>
                    <a:lnTo>
                      <a:pt x="22821" y="199174"/>
                    </a:lnTo>
                    <a:lnTo>
                      <a:pt x="22821" y="55168"/>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45" name="object 26">
                <a:extLst>
                  <a:ext uri="{FF2B5EF4-FFF2-40B4-BE49-F238E27FC236}">
                    <a16:creationId xmlns:a16="http://schemas.microsoft.com/office/drawing/2014/main" id="{50C77BF7-6143-0532-0F27-E35DB7BFD18E}"/>
                  </a:ext>
                </a:extLst>
              </p:cNvPr>
              <p:cNvPicPr/>
              <p:nvPr/>
            </p:nvPicPr>
            <p:blipFill>
              <a:blip r:embed="rId18" cstate="print"/>
              <a:stretch>
                <a:fillRect/>
              </a:stretch>
            </p:blipFill>
            <p:spPr>
              <a:xfrm>
                <a:off x="2802002" y="1817411"/>
                <a:ext cx="87191" cy="189983"/>
              </a:xfrm>
              <a:prstGeom prst="rect">
                <a:avLst/>
              </a:prstGeom>
            </p:spPr>
          </p:pic>
          <p:pic>
            <p:nvPicPr>
              <p:cNvPr id="46" name="object 27">
                <a:extLst>
                  <a:ext uri="{FF2B5EF4-FFF2-40B4-BE49-F238E27FC236}">
                    <a16:creationId xmlns:a16="http://schemas.microsoft.com/office/drawing/2014/main" id="{E4143C20-C1C4-230C-A54C-3E4020ACD2EB}"/>
                  </a:ext>
                </a:extLst>
              </p:cNvPr>
              <p:cNvPicPr/>
              <p:nvPr/>
            </p:nvPicPr>
            <p:blipFill>
              <a:blip r:embed="rId19" cstate="print"/>
              <a:stretch>
                <a:fillRect/>
              </a:stretch>
            </p:blipFill>
            <p:spPr>
              <a:xfrm>
                <a:off x="2919308" y="1860869"/>
                <a:ext cx="125640" cy="147084"/>
              </a:xfrm>
              <a:prstGeom prst="rect">
                <a:avLst/>
              </a:prstGeom>
            </p:spPr>
          </p:pic>
          <p:pic>
            <p:nvPicPr>
              <p:cNvPr id="47" name="object 28">
                <a:extLst>
                  <a:ext uri="{FF2B5EF4-FFF2-40B4-BE49-F238E27FC236}">
                    <a16:creationId xmlns:a16="http://schemas.microsoft.com/office/drawing/2014/main" id="{38A870DE-6364-D4FD-38F4-D0A01C6186C9}"/>
                  </a:ext>
                </a:extLst>
              </p:cNvPr>
              <p:cNvPicPr/>
              <p:nvPr/>
            </p:nvPicPr>
            <p:blipFill>
              <a:blip r:embed="rId13" cstate="print"/>
              <a:stretch>
                <a:fillRect/>
              </a:stretch>
            </p:blipFill>
            <p:spPr>
              <a:xfrm>
                <a:off x="3075076" y="1817411"/>
                <a:ext cx="87191" cy="189983"/>
              </a:xfrm>
              <a:prstGeom prst="rect">
                <a:avLst/>
              </a:prstGeom>
            </p:spPr>
          </p:pic>
          <p:pic>
            <p:nvPicPr>
              <p:cNvPr id="48" name="object 29">
                <a:extLst>
                  <a:ext uri="{FF2B5EF4-FFF2-40B4-BE49-F238E27FC236}">
                    <a16:creationId xmlns:a16="http://schemas.microsoft.com/office/drawing/2014/main" id="{AD48C701-A8EC-A722-9AC4-438DE3DA3F9D}"/>
                  </a:ext>
                </a:extLst>
              </p:cNvPr>
              <p:cNvPicPr/>
              <p:nvPr/>
            </p:nvPicPr>
            <p:blipFill>
              <a:blip r:embed="rId20" cstate="print"/>
              <a:stretch>
                <a:fillRect/>
              </a:stretch>
            </p:blipFill>
            <p:spPr>
              <a:xfrm>
                <a:off x="3181553" y="1857810"/>
                <a:ext cx="136215" cy="150414"/>
              </a:xfrm>
              <a:prstGeom prst="rect">
                <a:avLst/>
              </a:prstGeom>
            </p:spPr>
          </p:pic>
        </p:grpSp>
        <p:sp>
          <p:nvSpPr>
            <p:cNvPr id="39" name="object 30">
              <a:extLst>
                <a:ext uri="{FF2B5EF4-FFF2-40B4-BE49-F238E27FC236}">
                  <a16:creationId xmlns:a16="http://schemas.microsoft.com/office/drawing/2014/main" id="{BBDFA394-AD6C-7F28-6FBE-4F232676E6B3}"/>
                </a:ext>
              </a:extLst>
            </p:cNvPr>
            <p:cNvSpPr/>
            <p:nvPr/>
          </p:nvSpPr>
          <p:spPr>
            <a:xfrm>
              <a:off x="837666" y="1341684"/>
              <a:ext cx="423545" cy="591820"/>
            </a:xfrm>
            <a:custGeom>
              <a:avLst/>
              <a:gdLst/>
              <a:ahLst/>
              <a:cxnLst/>
              <a:rect l="l" t="t" r="r" b="b"/>
              <a:pathLst>
                <a:path w="423544" h="591819">
                  <a:moveTo>
                    <a:pt x="423024" y="0"/>
                  </a:moveTo>
                  <a:lnTo>
                    <a:pt x="0" y="0"/>
                  </a:lnTo>
                  <a:lnTo>
                    <a:pt x="0" y="147320"/>
                  </a:lnTo>
                  <a:lnTo>
                    <a:pt x="117970" y="147320"/>
                  </a:lnTo>
                  <a:lnTo>
                    <a:pt x="117970" y="591820"/>
                  </a:lnTo>
                  <a:lnTo>
                    <a:pt x="305054" y="591820"/>
                  </a:lnTo>
                  <a:lnTo>
                    <a:pt x="305054" y="147320"/>
                  </a:lnTo>
                  <a:lnTo>
                    <a:pt x="423024" y="147320"/>
                  </a:lnTo>
                  <a:lnTo>
                    <a:pt x="423024" y="0"/>
                  </a:lnTo>
                  <a:close/>
                </a:path>
              </a:pathLst>
            </a:custGeom>
            <a:solidFill>
              <a:srgbClr val="FFFFFF"/>
            </a:solidFill>
          </p:spPr>
          <p:txBody>
            <a:bodyPr wrap="square" lIns="0" tIns="0" rIns="0" bIns="0" rtlCol="0"/>
            <a:lstStyle/>
            <a:p>
              <a:endParaRPr sz="372"/>
            </a:p>
          </p:txBody>
        </p:sp>
        <p:sp>
          <p:nvSpPr>
            <p:cNvPr id="40" name="object 31">
              <a:extLst>
                <a:ext uri="{FF2B5EF4-FFF2-40B4-BE49-F238E27FC236}">
                  <a16:creationId xmlns:a16="http://schemas.microsoft.com/office/drawing/2014/main" id="{A59FE5E1-E83E-26E4-2571-AE916350BF98}"/>
                </a:ext>
              </a:extLst>
            </p:cNvPr>
            <p:cNvSpPr/>
            <p:nvPr/>
          </p:nvSpPr>
          <p:spPr>
            <a:xfrm>
              <a:off x="1321122" y="1341686"/>
              <a:ext cx="187325" cy="591820"/>
            </a:xfrm>
            <a:custGeom>
              <a:avLst/>
              <a:gdLst/>
              <a:ahLst/>
              <a:cxnLst/>
              <a:rect l="l" t="t" r="r" b="b"/>
              <a:pathLst>
                <a:path w="187325" h="591819">
                  <a:moveTo>
                    <a:pt x="187072" y="0"/>
                  </a:moveTo>
                  <a:lnTo>
                    <a:pt x="0" y="0"/>
                  </a:lnTo>
                  <a:lnTo>
                    <a:pt x="0" y="591395"/>
                  </a:lnTo>
                  <a:lnTo>
                    <a:pt x="187072" y="591395"/>
                  </a:lnTo>
                  <a:lnTo>
                    <a:pt x="187072" y="0"/>
                  </a:lnTo>
                  <a:close/>
                </a:path>
              </a:pathLst>
            </a:custGeom>
            <a:solidFill>
              <a:srgbClr val="FFFFFF"/>
            </a:solidFill>
          </p:spPr>
          <p:txBody>
            <a:bodyPr wrap="square" lIns="0" tIns="0" rIns="0" bIns="0" rtlCol="0"/>
            <a:lstStyle/>
            <a:p>
              <a:endParaRPr sz="372"/>
            </a:p>
          </p:txBody>
        </p:sp>
        <p:sp>
          <p:nvSpPr>
            <p:cNvPr id="41" name="object 32">
              <a:extLst>
                <a:ext uri="{FF2B5EF4-FFF2-40B4-BE49-F238E27FC236}">
                  <a16:creationId xmlns:a16="http://schemas.microsoft.com/office/drawing/2014/main" id="{ADE452C7-4084-A8E9-9685-861F5D6EA8DE}"/>
                </a:ext>
              </a:extLst>
            </p:cNvPr>
            <p:cNvSpPr/>
            <p:nvPr/>
          </p:nvSpPr>
          <p:spPr>
            <a:xfrm>
              <a:off x="1320825" y="837723"/>
              <a:ext cx="800100" cy="1599565"/>
            </a:xfrm>
            <a:custGeom>
              <a:avLst/>
              <a:gdLst/>
              <a:ahLst/>
              <a:cxnLst/>
              <a:rect l="l" t="t" r="r" b="b"/>
              <a:pathLst>
                <a:path w="800100" h="1599564">
                  <a:moveTo>
                    <a:pt x="495312" y="503974"/>
                  </a:moveTo>
                  <a:lnTo>
                    <a:pt x="308241" y="503974"/>
                  </a:lnTo>
                  <a:lnTo>
                    <a:pt x="308241" y="1095362"/>
                  </a:lnTo>
                  <a:lnTo>
                    <a:pt x="495312" y="1095362"/>
                  </a:lnTo>
                  <a:lnTo>
                    <a:pt x="495312" y="503974"/>
                  </a:lnTo>
                  <a:close/>
                </a:path>
                <a:path w="800100" h="1599564">
                  <a:moveTo>
                    <a:pt x="799655" y="799655"/>
                  </a:moveTo>
                  <a:lnTo>
                    <a:pt x="798195" y="750951"/>
                  </a:lnTo>
                  <a:lnTo>
                    <a:pt x="793877" y="703008"/>
                  </a:lnTo>
                  <a:lnTo>
                    <a:pt x="786777" y="655916"/>
                  </a:lnTo>
                  <a:lnTo>
                    <a:pt x="776973" y="609777"/>
                  </a:lnTo>
                  <a:lnTo>
                    <a:pt x="764565" y="564654"/>
                  </a:lnTo>
                  <a:lnTo>
                    <a:pt x="749630" y="520636"/>
                  </a:lnTo>
                  <a:lnTo>
                    <a:pt x="732243" y="477799"/>
                  </a:lnTo>
                  <a:lnTo>
                    <a:pt x="712495" y="436257"/>
                  </a:lnTo>
                  <a:lnTo>
                    <a:pt x="690473" y="396049"/>
                  </a:lnTo>
                  <a:lnTo>
                    <a:pt x="666267" y="357301"/>
                  </a:lnTo>
                  <a:lnTo>
                    <a:pt x="639940" y="320065"/>
                  </a:lnTo>
                  <a:lnTo>
                    <a:pt x="611581" y="284441"/>
                  </a:lnTo>
                  <a:lnTo>
                    <a:pt x="581291" y="250520"/>
                  </a:lnTo>
                  <a:lnTo>
                    <a:pt x="549135" y="218363"/>
                  </a:lnTo>
                  <a:lnTo>
                    <a:pt x="515200" y="188074"/>
                  </a:lnTo>
                  <a:lnTo>
                    <a:pt x="479577" y="159715"/>
                  </a:lnTo>
                  <a:lnTo>
                    <a:pt x="442353" y="133388"/>
                  </a:lnTo>
                  <a:lnTo>
                    <a:pt x="403593" y="109181"/>
                  </a:lnTo>
                  <a:lnTo>
                    <a:pt x="363397" y="87160"/>
                  </a:lnTo>
                  <a:lnTo>
                    <a:pt x="321843" y="67411"/>
                  </a:lnTo>
                  <a:lnTo>
                    <a:pt x="279019" y="50025"/>
                  </a:lnTo>
                  <a:lnTo>
                    <a:pt x="235000" y="35090"/>
                  </a:lnTo>
                  <a:lnTo>
                    <a:pt x="189877" y="22682"/>
                  </a:lnTo>
                  <a:lnTo>
                    <a:pt x="143738" y="12877"/>
                  </a:lnTo>
                  <a:lnTo>
                    <a:pt x="96647" y="5778"/>
                  </a:lnTo>
                  <a:lnTo>
                    <a:pt x="48704" y="1460"/>
                  </a:lnTo>
                  <a:lnTo>
                    <a:pt x="0" y="0"/>
                  </a:lnTo>
                  <a:lnTo>
                    <a:pt x="0" y="70307"/>
                  </a:lnTo>
                  <a:lnTo>
                    <a:pt x="47942" y="71856"/>
                  </a:lnTo>
                  <a:lnTo>
                    <a:pt x="95059" y="76454"/>
                  </a:lnTo>
                  <a:lnTo>
                    <a:pt x="141262" y="83985"/>
                  </a:lnTo>
                  <a:lnTo>
                    <a:pt x="186436" y="94361"/>
                  </a:lnTo>
                  <a:lnTo>
                    <a:pt x="230505" y="107492"/>
                  </a:lnTo>
                  <a:lnTo>
                    <a:pt x="273354" y="123266"/>
                  </a:lnTo>
                  <a:lnTo>
                    <a:pt x="314896" y="141605"/>
                  </a:lnTo>
                  <a:lnTo>
                    <a:pt x="355028" y="162407"/>
                  </a:lnTo>
                  <a:lnTo>
                    <a:pt x="393674" y="185585"/>
                  </a:lnTo>
                  <a:lnTo>
                    <a:pt x="430707" y="211023"/>
                  </a:lnTo>
                  <a:lnTo>
                    <a:pt x="466064" y="238633"/>
                  </a:lnTo>
                  <a:lnTo>
                    <a:pt x="499618" y="268325"/>
                  </a:lnTo>
                  <a:lnTo>
                    <a:pt x="531291" y="299999"/>
                  </a:lnTo>
                  <a:lnTo>
                    <a:pt x="560984" y="333565"/>
                  </a:lnTo>
                  <a:lnTo>
                    <a:pt x="588606" y="368909"/>
                  </a:lnTo>
                  <a:lnTo>
                    <a:pt x="614045" y="405955"/>
                  </a:lnTo>
                  <a:lnTo>
                    <a:pt x="637222" y="444601"/>
                  </a:lnTo>
                  <a:lnTo>
                    <a:pt x="658025" y="484746"/>
                  </a:lnTo>
                  <a:lnTo>
                    <a:pt x="676376" y="526300"/>
                  </a:lnTo>
                  <a:lnTo>
                    <a:pt x="692162" y="569163"/>
                  </a:lnTo>
                  <a:lnTo>
                    <a:pt x="705294" y="613244"/>
                  </a:lnTo>
                  <a:lnTo>
                    <a:pt x="715670" y="658444"/>
                  </a:lnTo>
                  <a:lnTo>
                    <a:pt x="723201" y="704659"/>
                  </a:lnTo>
                  <a:lnTo>
                    <a:pt x="727798" y="751814"/>
                  </a:lnTo>
                  <a:lnTo>
                    <a:pt x="729348" y="799782"/>
                  </a:lnTo>
                  <a:lnTo>
                    <a:pt x="727798" y="847712"/>
                  </a:lnTo>
                  <a:lnTo>
                    <a:pt x="723201" y="894829"/>
                  </a:lnTo>
                  <a:lnTo>
                    <a:pt x="715670" y="941006"/>
                  </a:lnTo>
                  <a:lnTo>
                    <a:pt x="705294" y="986180"/>
                  </a:lnTo>
                  <a:lnTo>
                    <a:pt x="692162" y="1030224"/>
                  </a:lnTo>
                  <a:lnTo>
                    <a:pt x="676376" y="1073073"/>
                  </a:lnTo>
                  <a:lnTo>
                    <a:pt x="658025" y="1114602"/>
                  </a:lnTo>
                  <a:lnTo>
                    <a:pt x="637222" y="1154734"/>
                  </a:lnTo>
                  <a:lnTo>
                    <a:pt x="614045" y="1193368"/>
                  </a:lnTo>
                  <a:lnTo>
                    <a:pt x="588606" y="1230401"/>
                  </a:lnTo>
                  <a:lnTo>
                    <a:pt x="560984" y="1265745"/>
                  </a:lnTo>
                  <a:lnTo>
                    <a:pt x="531291" y="1299298"/>
                  </a:lnTo>
                  <a:lnTo>
                    <a:pt x="499618" y="1330972"/>
                  </a:lnTo>
                  <a:lnTo>
                    <a:pt x="466064" y="1360652"/>
                  </a:lnTo>
                  <a:lnTo>
                    <a:pt x="430707" y="1388275"/>
                  </a:lnTo>
                  <a:lnTo>
                    <a:pt x="393674" y="1413713"/>
                  </a:lnTo>
                  <a:lnTo>
                    <a:pt x="355028" y="1436878"/>
                  </a:lnTo>
                  <a:lnTo>
                    <a:pt x="314896" y="1457680"/>
                  </a:lnTo>
                  <a:lnTo>
                    <a:pt x="273354" y="1476032"/>
                  </a:lnTo>
                  <a:lnTo>
                    <a:pt x="230505" y="1491818"/>
                  </a:lnTo>
                  <a:lnTo>
                    <a:pt x="186436" y="1504937"/>
                  </a:lnTo>
                  <a:lnTo>
                    <a:pt x="141262" y="1515325"/>
                  </a:lnTo>
                  <a:lnTo>
                    <a:pt x="95059" y="1522857"/>
                  </a:lnTo>
                  <a:lnTo>
                    <a:pt x="47942" y="1527441"/>
                  </a:lnTo>
                  <a:lnTo>
                    <a:pt x="0" y="1529003"/>
                  </a:lnTo>
                  <a:lnTo>
                    <a:pt x="0" y="1599311"/>
                  </a:lnTo>
                  <a:lnTo>
                    <a:pt x="48704" y="1597850"/>
                  </a:lnTo>
                  <a:lnTo>
                    <a:pt x="96647" y="1593532"/>
                  </a:lnTo>
                  <a:lnTo>
                    <a:pt x="143738" y="1586433"/>
                  </a:lnTo>
                  <a:lnTo>
                    <a:pt x="189877" y="1576628"/>
                  </a:lnTo>
                  <a:lnTo>
                    <a:pt x="235000" y="1564220"/>
                  </a:lnTo>
                  <a:lnTo>
                    <a:pt x="279019" y="1549285"/>
                  </a:lnTo>
                  <a:lnTo>
                    <a:pt x="321843" y="1531899"/>
                  </a:lnTo>
                  <a:lnTo>
                    <a:pt x="363397" y="1512150"/>
                  </a:lnTo>
                  <a:lnTo>
                    <a:pt x="403593" y="1490129"/>
                  </a:lnTo>
                  <a:lnTo>
                    <a:pt x="442353" y="1465922"/>
                  </a:lnTo>
                  <a:lnTo>
                    <a:pt x="479577" y="1439595"/>
                  </a:lnTo>
                  <a:lnTo>
                    <a:pt x="515200" y="1411236"/>
                  </a:lnTo>
                  <a:lnTo>
                    <a:pt x="549135" y="1380947"/>
                  </a:lnTo>
                  <a:lnTo>
                    <a:pt x="581291" y="1348790"/>
                  </a:lnTo>
                  <a:lnTo>
                    <a:pt x="611581" y="1314869"/>
                  </a:lnTo>
                  <a:lnTo>
                    <a:pt x="639940" y="1279245"/>
                  </a:lnTo>
                  <a:lnTo>
                    <a:pt x="666267" y="1242009"/>
                  </a:lnTo>
                  <a:lnTo>
                    <a:pt x="690473" y="1203261"/>
                  </a:lnTo>
                  <a:lnTo>
                    <a:pt x="712495" y="1163066"/>
                  </a:lnTo>
                  <a:lnTo>
                    <a:pt x="732243" y="1121511"/>
                  </a:lnTo>
                  <a:lnTo>
                    <a:pt x="749630" y="1078687"/>
                  </a:lnTo>
                  <a:lnTo>
                    <a:pt x="764565" y="1034669"/>
                  </a:lnTo>
                  <a:lnTo>
                    <a:pt x="776973" y="989545"/>
                  </a:lnTo>
                  <a:lnTo>
                    <a:pt x="786777" y="943394"/>
                  </a:lnTo>
                  <a:lnTo>
                    <a:pt x="793877" y="896315"/>
                  </a:lnTo>
                  <a:lnTo>
                    <a:pt x="798195" y="848372"/>
                  </a:lnTo>
                  <a:lnTo>
                    <a:pt x="799655" y="799655"/>
                  </a:lnTo>
                  <a:close/>
                </a:path>
              </a:pathLst>
            </a:custGeom>
            <a:solidFill>
              <a:srgbClr val="FFFFFF"/>
            </a:solidFill>
          </p:spPr>
          <p:txBody>
            <a:bodyPr wrap="square" lIns="0" tIns="0" rIns="0" bIns="0" rtlCol="0"/>
            <a:lstStyle/>
            <a:p>
              <a:endParaRPr sz="372"/>
            </a:p>
          </p:txBody>
        </p:sp>
      </p:grpSp>
    </p:spTree>
    <p:extLst>
      <p:ext uri="{BB962C8B-B14F-4D97-AF65-F5344CB8AC3E}">
        <p14:creationId xmlns:p14="http://schemas.microsoft.com/office/powerpoint/2010/main" val="141639034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Dark Cover Image 2">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466C986-B365-B24A-9874-299D155C3DA2}"/>
              </a:ext>
            </a:extLst>
          </p:cNvPr>
          <p:cNvSpPr/>
          <p:nvPr userDrawn="1"/>
        </p:nvSpPr>
        <p:spPr>
          <a:xfrm>
            <a:off x="1" y="1"/>
            <a:ext cx="12192000" cy="6858000"/>
          </a:xfrm>
          <a:prstGeom prst="rect">
            <a:avLst/>
          </a:prstGeom>
          <a:solidFill>
            <a:schemeClr val="tx1">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a:extLst>
              <a:ext uri="{FF2B5EF4-FFF2-40B4-BE49-F238E27FC236}">
                <a16:creationId xmlns:a16="http://schemas.microsoft.com/office/drawing/2014/main" id="{9BD920F0-09CD-6A44-8C47-3C46B64F660A}"/>
              </a:ext>
            </a:extLst>
          </p:cNvPr>
          <p:cNvSpPr>
            <a:spLocks noGrp="1"/>
          </p:cNvSpPr>
          <p:nvPr>
            <p:ph type="title"/>
          </p:nvPr>
        </p:nvSpPr>
        <p:spPr/>
        <p:txBody>
          <a:bodyPr>
            <a:noAutofit/>
          </a:bodyPr>
          <a:lstStyle/>
          <a:p>
            <a:r>
              <a:rPr lang="en-US"/>
              <a:t>Click to edit Master title style</a:t>
            </a:r>
          </a:p>
        </p:txBody>
      </p:sp>
      <p:grpSp>
        <p:nvGrpSpPr>
          <p:cNvPr id="3" name="Group 2">
            <a:extLst>
              <a:ext uri="{FF2B5EF4-FFF2-40B4-BE49-F238E27FC236}">
                <a16:creationId xmlns:a16="http://schemas.microsoft.com/office/drawing/2014/main" id="{E8861967-4C1A-F8AC-3B6E-9B0FE5B742D4}"/>
              </a:ext>
            </a:extLst>
          </p:cNvPr>
          <p:cNvGrpSpPr/>
          <p:nvPr userDrawn="1"/>
        </p:nvGrpSpPr>
        <p:grpSpPr>
          <a:xfrm>
            <a:off x="381293" y="380998"/>
            <a:ext cx="1317732" cy="727483"/>
            <a:chOff x="837666" y="837723"/>
            <a:chExt cx="2897383" cy="1599565"/>
          </a:xfrm>
        </p:grpSpPr>
        <p:grpSp>
          <p:nvGrpSpPr>
            <p:cNvPr id="37" name="object 3">
              <a:extLst>
                <a:ext uri="{FF2B5EF4-FFF2-40B4-BE49-F238E27FC236}">
                  <a16:creationId xmlns:a16="http://schemas.microsoft.com/office/drawing/2014/main" id="{970DDDD4-0C6F-B2F0-691F-98BFB01FE722}"/>
                </a:ext>
              </a:extLst>
            </p:cNvPr>
            <p:cNvGrpSpPr/>
            <p:nvPr/>
          </p:nvGrpSpPr>
          <p:grpSpPr>
            <a:xfrm>
              <a:off x="2212954" y="1261511"/>
              <a:ext cx="1522095" cy="476884"/>
              <a:chOff x="2212954" y="1261511"/>
              <a:chExt cx="1522095" cy="476884"/>
            </a:xfrm>
          </p:grpSpPr>
          <p:pic>
            <p:nvPicPr>
              <p:cNvPr id="50" name="object 4">
                <a:extLst>
                  <a:ext uri="{FF2B5EF4-FFF2-40B4-BE49-F238E27FC236}">
                    <a16:creationId xmlns:a16="http://schemas.microsoft.com/office/drawing/2014/main" id="{EB9A437E-551A-92E8-D44D-A21D89004A69}"/>
                  </a:ext>
                </a:extLst>
              </p:cNvPr>
              <p:cNvPicPr/>
              <p:nvPr/>
            </p:nvPicPr>
            <p:blipFill>
              <a:blip r:embed="rId3" cstate="print"/>
              <a:stretch>
                <a:fillRect/>
              </a:stretch>
            </p:blipFill>
            <p:spPr>
              <a:xfrm>
                <a:off x="2212954" y="1269885"/>
                <a:ext cx="277227" cy="198317"/>
              </a:xfrm>
              <a:prstGeom prst="rect">
                <a:avLst/>
              </a:prstGeom>
            </p:spPr>
          </p:pic>
          <p:pic>
            <p:nvPicPr>
              <p:cNvPr id="51" name="object 5">
                <a:extLst>
                  <a:ext uri="{FF2B5EF4-FFF2-40B4-BE49-F238E27FC236}">
                    <a16:creationId xmlns:a16="http://schemas.microsoft.com/office/drawing/2014/main" id="{06E2CD9B-1922-6C1A-B4CC-377E573C32C3}"/>
                  </a:ext>
                </a:extLst>
              </p:cNvPr>
              <p:cNvPicPr/>
              <p:nvPr/>
            </p:nvPicPr>
            <p:blipFill>
              <a:blip r:embed="rId4" cstate="print"/>
              <a:stretch>
                <a:fillRect/>
              </a:stretch>
            </p:blipFill>
            <p:spPr>
              <a:xfrm>
                <a:off x="2513354" y="1317787"/>
                <a:ext cx="132592" cy="150424"/>
              </a:xfrm>
              <a:prstGeom prst="rect">
                <a:avLst/>
              </a:prstGeom>
            </p:spPr>
          </p:pic>
          <p:pic>
            <p:nvPicPr>
              <p:cNvPr id="52" name="object 6">
                <a:extLst>
                  <a:ext uri="{FF2B5EF4-FFF2-40B4-BE49-F238E27FC236}">
                    <a16:creationId xmlns:a16="http://schemas.microsoft.com/office/drawing/2014/main" id="{DF4E2A72-2DF8-361A-DBD0-9A603795AD82}"/>
                  </a:ext>
                </a:extLst>
              </p:cNvPr>
              <p:cNvPicPr/>
              <p:nvPr/>
            </p:nvPicPr>
            <p:blipFill>
              <a:blip r:embed="rId5" cstate="print"/>
              <a:stretch>
                <a:fillRect/>
              </a:stretch>
            </p:blipFill>
            <p:spPr>
              <a:xfrm>
                <a:off x="2675804" y="1261515"/>
                <a:ext cx="125912" cy="203355"/>
              </a:xfrm>
              <a:prstGeom prst="rect">
                <a:avLst/>
              </a:prstGeom>
            </p:spPr>
          </p:pic>
          <p:pic>
            <p:nvPicPr>
              <p:cNvPr id="53" name="object 7">
                <a:extLst>
                  <a:ext uri="{FF2B5EF4-FFF2-40B4-BE49-F238E27FC236}">
                    <a16:creationId xmlns:a16="http://schemas.microsoft.com/office/drawing/2014/main" id="{9C4DB9A1-245C-FBEB-05F1-02551DD14FFC}"/>
                  </a:ext>
                </a:extLst>
              </p:cNvPr>
              <p:cNvPicPr/>
              <p:nvPr/>
            </p:nvPicPr>
            <p:blipFill>
              <a:blip r:embed="rId6" cstate="print"/>
              <a:stretch>
                <a:fillRect/>
              </a:stretch>
            </p:blipFill>
            <p:spPr>
              <a:xfrm>
                <a:off x="2841878" y="1317793"/>
                <a:ext cx="125912" cy="147074"/>
              </a:xfrm>
              <a:prstGeom prst="rect">
                <a:avLst/>
              </a:prstGeom>
            </p:spPr>
          </p:pic>
          <p:pic>
            <p:nvPicPr>
              <p:cNvPr id="54" name="object 8">
                <a:extLst>
                  <a:ext uri="{FF2B5EF4-FFF2-40B4-BE49-F238E27FC236}">
                    <a16:creationId xmlns:a16="http://schemas.microsoft.com/office/drawing/2014/main" id="{D339DA80-7F88-4672-38DE-E46978D03DC5}"/>
                  </a:ext>
                </a:extLst>
              </p:cNvPr>
              <p:cNvPicPr/>
              <p:nvPr/>
            </p:nvPicPr>
            <p:blipFill>
              <a:blip r:embed="rId7" cstate="print"/>
              <a:stretch>
                <a:fillRect/>
              </a:stretch>
            </p:blipFill>
            <p:spPr>
              <a:xfrm>
                <a:off x="2999038" y="1317787"/>
                <a:ext cx="150142" cy="150424"/>
              </a:xfrm>
              <a:prstGeom prst="rect">
                <a:avLst/>
              </a:prstGeom>
            </p:spPr>
          </p:pic>
          <p:sp>
            <p:nvSpPr>
              <p:cNvPr id="55" name="object 9">
                <a:extLst>
                  <a:ext uri="{FF2B5EF4-FFF2-40B4-BE49-F238E27FC236}">
                    <a16:creationId xmlns:a16="http://schemas.microsoft.com/office/drawing/2014/main" id="{BC46A79C-C827-D2F1-4218-E4E6BBB8644E}"/>
                  </a:ext>
                </a:extLst>
              </p:cNvPr>
              <p:cNvSpPr/>
              <p:nvPr/>
            </p:nvSpPr>
            <p:spPr>
              <a:xfrm>
                <a:off x="3184342" y="1261511"/>
                <a:ext cx="21590" cy="203835"/>
              </a:xfrm>
              <a:custGeom>
                <a:avLst/>
                <a:gdLst/>
                <a:ahLst/>
                <a:cxnLst/>
                <a:rect l="l" t="t" r="r" b="b"/>
                <a:pathLst>
                  <a:path w="21589" h="203834">
                    <a:moveTo>
                      <a:pt x="21444" y="0"/>
                    </a:moveTo>
                    <a:lnTo>
                      <a:pt x="0" y="0"/>
                    </a:lnTo>
                    <a:lnTo>
                      <a:pt x="0" y="203355"/>
                    </a:lnTo>
                    <a:lnTo>
                      <a:pt x="21444" y="203355"/>
                    </a:lnTo>
                    <a:lnTo>
                      <a:pt x="21444" y="0"/>
                    </a:lnTo>
                    <a:close/>
                  </a:path>
                </a:pathLst>
              </a:custGeom>
              <a:solidFill>
                <a:srgbClr val="FFFFFF"/>
              </a:solidFill>
            </p:spPr>
            <p:txBody>
              <a:bodyPr wrap="square" lIns="0" tIns="0" rIns="0" bIns="0" rtlCol="0"/>
              <a:lstStyle/>
              <a:p>
                <a:endParaRPr sz="372"/>
              </a:p>
            </p:txBody>
          </p:sp>
          <p:pic>
            <p:nvPicPr>
              <p:cNvPr id="56" name="object 10">
                <a:extLst>
                  <a:ext uri="{FF2B5EF4-FFF2-40B4-BE49-F238E27FC236}">
                    <a16:creationId xmlns:a16="http://schemas.microsoft.com/office/drawing/2014/main" id="{2C1EC053-DAE2-D926-4E1A-F7D9188D5E73}"/>
                  </a:ext>
                </a:extLst>
              </p:cNvPr>
              <p:cNvPicPr/>
              <p:nvPr/>
            </p:nvPicPr>
            <p:blipFill>
              <a:blip r:embed="rId8" cstate="print"/>
              <a:stretch>
                <a:fillRect/>
              </a:stretch>
            </p:blipFill>
            <p:spPr>
              <a:xfrm>
                <a:off x="3241180" y="1317787"/>
                <a:ext cx="150142" cy="150424"/>
              </a:xfrm>
              <a:prstGeom prst="rect">
                <a:avLst/>
              </a:prstGeom>
            </p:spPr>
          </p:pic>
          <p:pic>
            <p:nvPicPr>
              <p:cNvPr id="57" name="object 11">
                <a:extLst>
                  <a:ext uri="{FF2B5EF4-FFF2-40B4-BE49-F238E27FC236}">
                    <a16:creationId xmlns:a16="http://schemas.microsoft.com/office/drawing/2014/main" id="{971489C0-75DD-3A31-33D6-99E549D088FA}"/>
                  </a:ext>
                </a:extLst>
              </p:cNvPr>
              <p:cNvPicPr/>
              <p:nvPr/>
            </p:nvPicPr>
            <p:blipFill>
              <a:blip r:embed="rId9" cstate="print"/>
              <a:stretch>
                <a:fillRect/>
              </a:stretch>
            </p:blipFill>
            <p:spPr>
              <a:xfrm>
                <a:off x="3416176" y="1317787"/>
                <a:ext cx="145409" cy="192203"/>
              </a:xfrm>
              <a:prstGeom prst="rect">
                <a:avLst/>
              </a:prstGeom>
            </p:spPr>
          </p:pic>
          <p:pic>
            <p:nvPicPr>
              <p:cNvPr id="58" name="object 12">
                <a:extLst>
                  <a:ext uri="{FF2B5EF4-FFF2-40B4-BE49-F238E27FC236}">
                    <a16:creationId xmlns:a16="http://schemas.microsoft.com/office/drawing/2014/main" id="{6C497182-4EE9-F0BF-D89F-5F2BD36F5295}"/>
                  </a:ext>
                </a:extLst>
              </p:cNvPr>
              <p:cNvPicPr/>
              <p:nvPr/>
            </p:nvPicPr>
            <p:blipFill>
              <a:blip r:embed="rId10" cstate="print"/>
              <a:stretch>
                <a:fillRect/>
              </a:stretch>
            </p:blipFill>
            <p:spPr>
              <a:xfrm>
                <a:off x="3589493" y="1320855"/>
                <a:ext cx="145126" cy="189418"/>
              </a:xfrm>
              <a:prstGeom prst="rect">
                <a:avLst/>
              </a:prstGeom>
            </p:spPr>
          </p:pic>
          <p:sp>
            <p:nvSpPr>
              <p:cNvPr id="59" name="object 13">
                <a:extLst>
                  <a:ext uri="{FF2B5EF4-FFF2-40B4-BE49-F238E27FC236}">
                    <a16:creationId xmlns:a16="http://schemas.microsoft.com/office/drawing/2014/main" id="{585C6927-9149-DC97-62CD-DC10BEB30B32}"/>
                  </a:ext>
                </a:extLst>
              </p:cNvPr>
              <p:cNvSpPr/>
              <p:nvPr/>
            </p:nvSpPr>
            <p:spPr>
              <a:xfrm>
                <a:off x="2273417" y="1539879"/>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pic>
            <p:nvPicPr>
              <p:cNvPr id="60" name="object 14">
                <a:extLst>
                  <a:ext uri="{FF2B5EF4-FFF2-40B4-BE49-F238E27FC236}">
                    <a16:creationId xmlns:a16="http://schemas.microsoft.com/office/drawing/2014/main" id="{B801F529-0FEB-D115-786C-2606832C4272}"/>
                  </a:ext>
                </a:extLst>
              </p:cNvPr>
              <p:cNvPicPr/>
              <p:nvPr/>
            </p:nvPicPr>
            <p:blipFill>
              <a:blip r:embed="rId11" cstate="print"/>
              <a:stretch>
                <a:fillRect/>
              </a:stretch>
            </p:blipFill>
            <p:spPr>
              <a:xfrm>
                <a:off x="2343359" y="1587793"/>
                <a:ext cx="125912" cy="147084"/>
              </a:xfrm>
              <a:prstGeom prst="rect">
                <a:avLst/>
              </a:prstGeom>
            </p:spPr>
          </p:pic>
          <p:pic>
            <p:nvPicPr>
              <p:cNvPr id="61" name="object 15">
                <a:extLst>
                  <a:ext uri="{FF2B5EF4-FFF2-40B4-BE49-F238E27FC236}">
                    <a16:creationId xmlns:a16="http://schemas.microsoft.com/office/drawing/2014/main" id="{98FE836C-D6DC-2BCE-08E6-ECDFC0B0B6D2}"/>
                  </a:ext>
                </a:extLst>
              </p:cNvPr>
              <p:cNvPicPr/>
              <p:nvPr/>
            </p:nvPicPr>
            <p:blipFill>
              <a:blip r:embed="rId11" cstate="print"/>
              <a:stretch>
                <a:fillRect/>
              </a:stretch>
            </p:blipFill>
            <p:spPr>
              <a:xfrm>
                <a:off x="2509433" y="1587793"/>
                <a:ext cx="125912" cy="147084"/>
              </a:xfrm>
              <a:prstGeom prst="rect">
                <a:avLst/>
              </a:prstGeom>
            </p:spPr>
          </p:pic>
          <p:pic>
            <p:nvPicPr>
              <p:cNvPr id="62" name="object 16">
                <a:extLst>
                  <a:ext uri="{FF2B5EF4-FFF2-40B4-BE49-F238E27FC236}">
                    <a16:creationId xmlns:a16="http://schemas.microsoft.com/office/drawing/2014/main" id="{E1EB44C1-154B-BEFC-B12B-E63679CFEE9B}"/>
                  </a:ext>
                </a:extLst>
              </p:cNvPr>
              <p:cNvPicPr/>
              <p:nvPr/>
            </p:nvPicPr>
            <p:blipFill>
              <a:blip r:embed="rId12" cstate="print"/>
              <a:stretch>
                <a:fillRect/>
              </a:stretch>
            </p:blipFill>
            <p:spPr>
              <a:xfrm>
                <a:off x="2666593" y="1587798"/>
                <a:ext cx="441918" cy="150424"/>
              </a:xfrm>
              <a:prstGeom prst="rect">
                <a:avLst/>
              </a:prstGeom>
            </p:spPr>
          </p:pic>
          <p:pic>
            <p:nvPicPr>
              <p:cNvPr id="63" name="object 17">
                <a:extLst>
                  <a:ext uri="{FF2B5EF4-FFF2-40B4-BE49-F238E27FC236}">
                    <a16:creationId xmlns:a16="http://schemas.microsoft.com/office/drawing/2014/main" id="{B9ED4700-E2DF-E606-E7E2-4785EC5AADE8}"/>
                  </a:ext>
                </a:extLst>
              </p:cNvPr>
              <p:cNvPicPr/>
              <p:nvPr/>
            </p:nvPicPr>
            <p:blipFill>
              <a:blip r:embed="rId13" cstate="print"/>
              <a:stretch>
                <a:fillRect/>
              </a:stretch>
            </p:blipFill>
            <p:spPr>
              <a:xfrm>
                <a:off x="3134491" y="1547401"/>
                <a:ext cx="87191" cy="189983"/>
              </a:xfrm>
              <a:prstGeom prst="rect">
                <a:avLst/>
              </a:prstGeom>
            </p:spPr>
          </p:pic>
          <p:sp>
            <p:nvSpPr>
              <p:cNvPr id="64" name="object 18">
                <a:extLst>
                  <a:ext uri="{FF2B5EF4-FFF2-40B4-BE49-F238E27FC236}">
                    <a16:creationId xmlns:a16="http://schemas.microsoft.com/office/drawing/2014/main" id="{4E0884A4-2600-19BC-1B07-29EB563D926E}"/>
                  </a:ext>
                </a:extLst>
              </p:cNvPr>
              <p:cNvSpPr/>
              <p:nvPr/>
            </p:nvSpPr>
            <p:spPr>
              <a:xfrm>
                <a:off x="3254578" y="1535715"/>
                <a:ext cx="24765" cy="199390"/>
              </a:xfrm>
              <a:custGeom>
                <a:avLst/>
                <a:gdLst/>
                <a:ahLst/>
                <a:cxnLst/>
                <a:rect l="l" t="t" r="r" b="b"/>
                <a:pathLst>
                  <a:path w="24764" h="199389">
                    <a:moveTo>
                      <a:pt x="22834" y="55156"/>
                    </a:moveTo>
                    <a:lnTo>
                      <a:pt x="1384" y="55156"/>
                    </a:lnTo>
                    <a:lnTo>
                      <a:pt x="1384" y="199174"/>
                    </a:lnTo>
                    <a:lnTo>
                      <a:pt x="22834" y="199174"/>
                    </a:lnTo>
                    <a:lnTo>
                      <a:pt x="22834" y="55156"/>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65" name="object 19">
                <a:extLst>
                  <a:ext uri="{FF2B5EF4-FFF2-40B4-BE49-F238E27FC236}">
                    <a16:creationId xmlns:a16="http://schemas.microsoft.com/office/drawing/2014/main" id="{045B4311-A68C-A4F9-0990-ACE26C0FA9B0}"/>
                  </a:ext>
                </a:extLst>
              </p:cNvPr>
              <p:cNvPicPr/>
              <p:nvPr/>
            </p:nvPicPr>
            <p:blipFill>
              <a:blip r:embed="rId14" cstate="print"/>
              <a:stretch>
                <a:fillRect/>
              </a:stretch>
            </p:blipFill>
            <p:spPr>
              <a:xfrm>
                <a:off x="3312828" y="1587798"/>
                <a:ext cx="150142" cy="150424"/>
              </a:xfrm>
              <a:prstGeom prst="rect">
                <a:avLst/>
              </a:prstGeom>
            </p:spPr>
          </p:pic>
          <p:pic>
            <p:nvPicPr>
              <p:cNvPr id="66" name="object 20">
                <a:extLst>
                  <a:ext uri="{FF2B5EF4-FFF2-40B4-BE49-F238E27FC236}">
                    <a16:creationId xmlns:a16="http://schemas.microsoft.com/office/drawing/2014/main" id="{95B9FD1D-D123-ED69-2836-1726A6E80A1D}"/>
                  </a:ext>
                </a:extLst>
              </p:cNvPr>
              <p:cNvPicPr/>
              <p:nvPr/>
            </p:nvPicPr>
            <p:blipFill>
              <a:blip r:embed="rId15" cstate="print"/>
              <a:stretch>
                <a:fillRect/>
              </a:stretch>
            </p:blipFill>
            <p:spPr>
              <a:xfrm>
                <a:off x="3496173" y="1587793"/>
                <a:ext cx="125912" cy="147084"/>
              </a:xfrm>
              <a:prstGeom prst="rect">
                <a:avLst/>
              </a:prstGeom>
            </p:spPr>
          </p:pic>
        </p:grpSp>
        <p:sp>
          <p:nvSpPr>
            <p:cNvPr id="38" name="object 21">
              <a:extLst>
                <a:ext uri="{FF2B5EF4-FFF2-40B4-BE49-F238E27FC236}">
                  <a16:creationId xmlns:a16="http://schemas.microsoft.com/office/drawing/2014/main" id="{5E6AE6C2-FF03-A39E-3239-51C96E9266FE}"/>
                </a:ext>
              </a:extLst>
            </p:cNvPr>
            <p:cNvSpPr/>
            <p:nvPr/>
          </p:nvSpPr>
          <p:spPr>
            <a:xfrm>
              <a:off x="2273417" y="1809892"/>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grpSp>
          <p:nvGrpSpPr>
            <p:cNvPr id="39" name="object 22">
              <a:extLst>
                <a:ext uri="{FF2B5EF4-FFF2-40B4-BE49-F238E27FC236}">
                  <a16:creationId xmlns:a16="http://schemas.microsoft.com/office/drawing/2014/main" id="{AB3338E5-85B3-A624-242B-E99B0FEC18B6}"/>
                </a:ext>
              </a:extLst>
            </p:cNvPr>
            <p:cNvGrpSpPr/>
            <p:nvPr/>
          </p:nvGrpSpPr>
          <p:grpSpPr>
            <a:xfrm>
              <a:off x="2343359" y="1805714"/>
              <a:ext cx="974725" cy="202565"/>
              <a:chOff x="2343359" y="1805714"/>
              <a:chExt cx="974725" cy="202565"/>
            </a:xfrm>
          </p:grpSpPr>
          <p:pic>
            <p:nvPicPr>
              <p:cNvPr id="43" name="object 23">
                <a:extLst>
                  <a:ext uri="{FF2B5EF4-FFF2-40B4-BE49-F238E27FC236}">
                    <a16:creationId xmlns:a16="http://schemas.microsoft.com/office/drawing/2014/main" id="{CEF0C65F-586B-603C-9F40-4EF608556483}"/>
                  </a:ext>
                </a:extLst>
              </p:cNvPr>
              <p:cNvPicPr/>
              <p:nvPr/>
            </p:nvPicPr>
            <p:blipFill>
              <a:blip r:embed="rId16" cstate="print"/>
              <a:stretch>
                <a:fillRect/>
              </a:stretch>
            </p:blipFill>
            <p:spPr>
              <a:xfrm>
                <a:off x="2343359" y="1857815"/>
                <a:ext cx="125912" cy="147074"/>
              </a:xfrm>
              <a:prstGeom prst="rect">
                <a:avLst/>
              </a:prstGeom>
            </p:spPr>
          </p:pic>
          <p:pic>
            <p:nvPicPr>
              <p:cNvPr id="44" name="object 24">
                <a:extLst>
                  <a:ext uri="{FF2B5EF4-FFF2-40B4-BE49-F238E27FC236}">
                    <a16:creationId xmlns:a16="http://schemas.microsoft.com/office/drawing/2014/main" id="{0449E835-0E1F-CA0D-FEC2-E2EF90020DBB}"/>
                  </a:ext>
                </a:extLst>
              </p:cNvPr>
              <p:cNvPicPr/>
              <p:nvPr/>
            </p:nvPicPr>
            <p:blipFill>
              <a:blip r:embed="rId17" cstate="print"/>
              <a:stretch>
                <a:fillRect/>
              </a:stretch>
            </p:blipFill>
            <p:spPr>
              <a:xfrm>
                <a:off x="2497449" y="1817411"/>
                <a:ext cx="217034" cy="190264"/>
              </a:xfrm>
              <a:prstGeom prst="rect">
                <a:avLst/>
              </a:prstGeom>
            </p:spPr>
          </p:pic>
          <p:sp>
            <p:nvSpPr>
              <p:cNvPr id="45" name="object 25">
                <a:extLst>
                  <a:ext uri="{FF2B5EF4-FFF2-40B4-BE49-F238E27FC236}">
                    <a16:creationId xmlns:a16="http://schemas.microsoft.com/office/drawing/2014/main" id="{FDA42DF8-0CF0-BE4D-1079-093275CC21D8}"/>
                  </a:ext>
                </a:extLst>
              </p:cNvPr>
              <p:cNvSpPr/>
              <p:nvPr/>
            </p:nvSpPr>
            <p:spPr>
              <a:xfrm>
                <a:off x="2747391" y="1805717"/>
                <a:ext cx="24765" cy="199390"/>
              </a:xfrm>
              <a:custGeom>
                <a:avLst/>
                <a:gdLst/>
                <a:ahLst/>
                <a:cxnLst/>
                <a:rect l="l" t="t" r="r" b="b"/>
                <a:pathLst>
                  <a:path w="24764" h="199389">
                    <a:moveTo>
                      <a:pt x="22821" y="55168"/>
                    </a:moveTo>
                    <a:lnTo>
                      <a:pt x="1371" y="55168"/>
                    </a:lnTo>
                    <a:lnTo>
                      <a:pt x="1371" y="199174"/>
                    </a:lnTo>
                    <a:lnTo>
                      <a:pt x="22821" y="199174"/>
                    </a:lnTo>
                    <a:lnTo>
                      <a:pt x="22821" y="55168"/>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46" name="object 26">
                <a:extLst>
                  <a:ext uri="{FF2B5EF4-FFF2-40B4-BE49-F238E27FC236}">
                    <a16:creationId xmlns:a16="http://schemas.microsoft.com/office/drawing/2014/main" id="{67827D47-84E0-A8F1-99B3-C696E851AAB7}"/>
                  </a:ext>
                </a:extLst>
              </p:cNvPr>
              <p:cNvPicPr/>
              <p:nvPr/>
            </p:nvPicPr>
            <p:blipFill>
              <a:blip r:embed="rId18" cstate="print"/>
              <a:stretch>
                <a:fillRect/>
              </a:stretch>
            </p:blipFill>
            <p:spPr>
              <a:xfrm>
                <a:off x="2802002" y="1817411"/>
                <a:ext cx="87191" cy="189983"/>
              </a:xfrm>
              <a:prstGeom prst="rect">
                <a:avLst/>
              </a:prstGeom>
            </p:spPr>
          </p:pic>
          <p:pic>
            <p:nvPicPr>
              <p:cNvPr id="47" name="object 27">
                <a:extLst>
                  <a:ext uri="{FF2B5EF4-FFF2-40B4-BE49-F238E27FC236}">
                    <a16:creationId xmlns:a16="http://schemas.microsoft.com/office/drawing/2014/main" id="{13548422-EFDA-885A-C21D-FD1D302A0F21}"/>
                  </a:ext>
                </a:extLst>
              </p:cNvPr>
              <p:cNvPicPr/>
              <p:nvPr/>
            </p:nvPicPr>
            <p:blipFill>
              <a:blip r:embed="rId19" cstate="print"/>
              <a:stretch>
                <a:fillRect/>
              </a:stretch>
            </p:blipFill>
            <p:spPr>
              <a:xfrm>
                <a:off x="2919308" y="1860869"/>
                <a:ext cx="125640" cy="147084"/>
              </a:xfrm>
              <a:prstGeom prst="rect">
                <a:avLst/>
              </a:prstGeom>
            </p:spPr>
          </p:pic>
          <p:pic>
            <p:nvPicPr>
              <p:cNvPr id="48" name="object 28">
                <a:extLst>
                  <a:ext uri="{FF2B5EF4-FFF2-40B4-BE49-F238E27FC236}">
                    <a16:creationId xmlns:a16="http://schemas.microsoft.com/office/drawing/2014/main" id="{0BA4EA7F-7B3C-E6F7-CACC-F3332C414105}"/>
                  </a:ext>
                </a:extLst>
              </p:cNvPr>
              <p:cNvPicPr/>
              <p:nvPr/>
            </p:nvPicPr>
            <p:blipFill>
              <a:blip r:embed="rId13" cstate="print"/>
              <a:stretch>
                <a:fillRect/>
              </a:stretch>
            </p:blipFill>
            <p:spPr>
              <a:xfrm>
                <a:off x="3075076" y="1817411"/>
                <a:ext cx="87191" cy="189983"/>
              </a:xfrm>
              <a:prstGeom prst="rect">
                <a:avLst/>
              </a:prstGeom>
            </p:spPr>
          </p:pic>
          <p:pic>
            <p:nvPicPr>
              <p:cNvPr id="49" name="object 29">
                <a:extLst>
                  <a:ext uri="{FF2B5EF4-FFF2-40B4-BE49-F238E27FC236}">
                    <a16:creationId xmlns:a16="http://schemas.microsoft.com/office/drawing/2014/main" id="{243B7FA5-CB19-CAF8-9772-8A964890824C}"/>
                  </a:ext>
                </a:extLst>
              </p:cNvPr>
              <p:cNvPicPr/>
              <p:nvPr/>
            </p:nvPicPr>
            <p:blipFill>
              <a:blip r:embed="rId20" cstate="print"/>
              <a:stretch>
                <a:fillRect/>
              </a:stretch>
            </p:blipFill>
            <p:spPr>
              <a:xfrm>
                <a:off x="3181553" y="1857810"/>
                <a:ext cx="136215" cy="150414"/>
              </a:xfrm>
              <a:prstGeom prst="rect">
                <a:avLst/>
              </a:prstGeom>
            </p:spPr>
          </p:pic>
        </p:grpSp>
        <p:sp>
          <p:nvSpPr>
            <p:cNvPr id="40" name="object 30">
              <a:extLst>
                <a:ext uri="{FF2B5EF4-FFF2-40B4-BE49-F238E27FC236}">
                  <a16:creationId xmlns:a16="http://schemas.microsoft.com/office/drawing/2014/main" id="{C7753610-F578-5AF3-EF85-99D3FB954FBC}"/>
                </a:ext>
              </a:extLst>
            </p:cNvPr>
            <p:cNvSpPr/>
            <p:nvPr/>
          </p:nvSpPr>
          <p:spPr>
            <a:xfrm>
              <a:off x="837666" y="1341684"/>
              <a:ext cx="423545" cy="591820"/>
            </a:xfrm>
            <a:custGeom>
              <a:avLst/>
              <a:gdLst/>
              <a:ahLst/>
              <a:cxnLst/>
              <a:rect l="l" t="t" r="r" b="b"/>
              <a:pathLst>
                <a:path w="423544" h="591819">
                  <a:moveTo>
                    <a:pt x="423024" y="0"/>
                  </a:moveTo>
                  <a:lnTo>
                    <a:pt x="0" y="0"/>
                  </a:lnTo>
                  <a:lnTo>
                    <a:pt x="0" y="147320"/>
                  </a:lnTo>
                  <a:lnTo>
                    <a:pt x="117970" y="147320"/>
                  </a:lnTo>
                  <a:lnTo>
                    <a:pt x="117970" y="591820"/>
                  </a:lnTo>
                  <a:lnTo>
                    <a:pt x="305054" y="591820"/>
                  </a:lnTo>
                  <a:lnTo>
                    <a:pt x="305054" y="147320"/>
                  </a:lnTo>
                  <a:lnTo>
                    <a:pt x="423024" y="147320"/>
                  </a:lnTo>
                  <a:lnTo>
                    <a:pt x="423024" y="0"/>
                  </a:lnTo>
                  <a:close/>
                </a:path>
              </a:pathLst>
            </a:custGeom>
            <a:solidFill>
              <a:srgbClr val="FFFFFF"/>
            </a:solidFill>
          </p:spPr>
          <p:txBody>
            <a:bodyPr wrap="square" lIns="0" tIns="0" rIns="0" bIns="0" rtlCol="0"/>
            <a:lstStyle/>
            <a:p>
              <a:endParaRPr sz="372"/>
            </a:p>
          </p:txBody>
        </p:sp>
        <p:sp>
          <p:nvSpPr>
            <p:cNvPr id="41" name="object 31">
              <a:extLst>
                <a:ext uri="{FF2B5EF4-FFF2-40B4-BE49-F238E27FC236}">
                  <a16:creationId xmlns:a16="http://schemas.microsoft.com/office/drawing/2014/main" id="{96FC8D7B-BFD3-8E53-E726-1BF62A2A30F4}"/>
                </a:ext>
              </a:extLst>
            </p:cNvPr>
            <p:cNvSpPr/>
            <p:nvPr/>
          </p:nvSpPr>
          <p:spPr>
            <a:xfrm>
              <a:off x="1321122" y="1341686"/>
              <a:ext cx="187325" cy="591820"/>
            </a:xfrm>
            <a:custGeom>
              <a:avLst/>
              <a:gdLst/>
              <a:ahLst/>
              <a:cxnLst/>
              <a:rect l="l" t="t" r="r" b="b"/>
              <a:pathLst>
                <a:path w="187325" h="591819">
                  <a:moveTo>
                    <a:pt x="187072" y="0"/>
                  </a:moveTo>
                  <a:lnTo>
                    <a:pt x="0" y="0"/>
                  </a:lnTo>
                  <a:lnTo>
                    <a:pt x="0" y="591395"/>
                  </a:lnTo>
                  <a:lnTo>
                    <a:pt x="187072" y="591395"/>
                  </a:lnTo>
                  <a:lnTo>
                    <a:pt x="187072" y="0"/>
                  </a:lnTo>
                  <a:close/>
                </a:path>
              </a:pathLst>
            </a:custGeom>
            <a:solidFill>
              <a:srgbClr val="FFFFFF"/>
            </a:solidFill>
          </p:spPr>
          <p:txBody>
            <a:bodyPr wrap="square" lIns="0" tIns="0" rIns="0" bIns="0" rtlCol="0"/>
            <a:lstStyle/>
            <a:p>
              <a:endParaRPr sz="372"/>
            </a:p>
          </p:txBody>
        </p:sp>
        <p:sp>
          <p:nvSpPr>
            <p:cNvPr id="42" name="object 32">
              <a:extLst>
                <a:ext uri="{FF2B5EF4-FFF2-40B4-BE49-F238E27FC236}">
                  <a16:creationId xmlns:a16="http://schemas.microsoft.com/office/drawing/2014/main" id="{07175251-3A06-F5CE-1483-CCEBC6474907}"/>
                </a:ext>
              </a:extLst>
            </p:cNvPr>
            <p:cNvSpPr/>
            <p:nvPr/>
          </p:nvSpPr>
          <p:spPr>
            <a:xfrm>
              <a:off x="1320825" y="837723"/>
              <a:ext cx="800100" cy="1599565"/>
            </a:xfrm>
            <a:custGeom>
              <a:avLst/>
              <a:gdLst/>
              <a:ahLst/>
              <a:cxnLst/>
              <a:rect l="l" t="t" r="r" b="b"/>
              <a:pathLst>
                <a:path w="800100" h="1599564">
                  <a:moveTo>
                    <a:pt x="495312" y="503974"/>
                  </a:moveTo>
                  <a:lnTo>
                    <a:pt x="308241" y="503974"/>
                  </a:lnTo>
                  <a:lnTo>
                    <a:pt x="308241" y="1095362"/>
                  </a:lnTo>
                  <a:lnTo>
                    <a:pt x="495312" y="1095362"/>
                  </a:lnTo>
                  <a:lnTo>
                    <a:pt x="495312" y="503974"/>
                  </a:lnTo>
                  <a:close/>
                </a:path>
                <a:path w="800100" h="1599564">
                  <a:moveTo>
                    <a:pt x="799655" y="799655"/>
                  </a:moveTo>
                  <a:lnTo>
                    <a:pt x="798195" y="750951"/>
                  </a:lnTo>
                  <a:lnTo>
                    <a:pt x="793877" y="703008"/>
                  </a:lnTo>
                  <a:lnTo>
                    <a:pt x="786777" y="655916"/>
                  </a:lnTo>
                  <a:lnTo>
                    <a:pt x="776973" y="609777"/>
                  </a:lnTo>
                  <a:lnTo>
                    <a:pt x="764565" y="564654"/>
                  </a:lnTo>
                  <a:lnTo>
                    <a:pt x="749630" y="520636"/>
                  </a:lnTo>
                  <a:lnTo>
                    <a:pt x="732243" y="477799"/>
                  </a:lnTo>
                  <a:lnTo>
                    <a:pt x="712495" y="436257"/>
                  </a:lnTo>
                  <a:lnTo>
                    <a:pt x="690473" y="396049"/>
                  </a:lnTo>
                  <a:lnTo>
                    <a:pt x="666267" y="357301"/>
                  </a:lnTo>
                  <a:lnTo>
                    <a:pt x="639940" y="320065"/>
                  </a:lnTo>
                  <a:lnTo>
                    <a:pt x="611581" y="284441"/>
                  </a:lnTo>
                  <a:lnTo>
                    <a:pt x="581291" y="250520"/>
                  </a:lnTo>
                  <a:lnTo>
                    <a:pt x="549135" y="218363"/>
                  </a:lnTo>
                  <a:lnTo>
                    <a:pt x="515200" y="188074"/>
                  </a:lnTo>
                  <a:lnTo>
                    <a:pt x="479577" y="159715"/>
                  </a:lnTo>
                  <a:lnTo>
                    <a:pt x="442353" y="133388"/>
                  </a:lnTo>
                  <a:lnTo>
                    <a:pt x="403593" y="109181"/>
                  </a:lnTo>
                  <a:lnTo>
                    <a:pt x="363397" y="87160"/>
                  </a:lnTo>
                  <a:lnTo>
                    <a:pt x="321843" y="67411"/>
                  </a:lnTo>
                  <a:lnTo>
                    <a:pt x="279019" y="50025"/>
                  </a:lnTo>
                  <a:lnTo>
                    <a:pt x="235000" y="35090"/>
                  </a:lnTo>
                  <a:lnTo>
                    <a:pt x="189877" y="22682"/>
                  </a:lnTo>
                  <a:lnTo>
                    <a:pt x="143738" y="12877"/>
                  </a:lnTo>
                  <a:lnTo>
                    <a:pt x="96647" y="5778"/>
                  </a:lnTo>
                  <a:lnTo>
                    <a:pt x="48704" y="1460"/>
                  </a:lnTo>
                  <a:lnTo>
                    <a:pt x="0" y="0"/>
                  </a:lnTo>
                  <a:lnTo>
                    <a:pt x="0" y="70307"/>
                  </a:lnTo>
                  <a:lnTo>
                    <a:pt x="47942" y="71856"/>
                  </a:lnTo>
                  <a:lnTo>
                    <a:pt x="95059" y="76454"/>
                  </a:lnTo>
                  <a:lnTo>
                    <a:pt x="141262" y="83985"/>
                  </a:lnTo>
                  <a:lnTo>
                    <a:pt x="186436" y="94361"/>
                  </a:lnTo>
                  <a:lnTo>
                    <a:pt x="230505" y="107492"/>
                  </a:lnTo>
                  <a:lnTo>
                    <a:pt x="273354" y="123266"/>
                  </a:lnTo>
                  <a:lnTo>
                    <a:pt x="314896" y="141605"/>
                  </a:lnTo>
                  <a:lnTo>
                    <a:pt x="355028" y="162407"/>
                  </a:lnTo>
                  <a:lnTo>
                    <a:pt x="393674" y="185585"/>
                  </a:lnTo>
                  <a:lnTo>
                    <a:pt x="430707" y="211023"/>
                  </a:lnTo>
                  <a:lnTo>
                    <a:pt x="466064" y="238633"/>
                  </a:lnTo>
                  <a:lnTo>
                    <a:pt x="499618" y="268325"/>
                  </a:lnTo>
                  <a:lnTo>
                    <a:pt x="531291" y="299999"/>
                  </a:lnTo>
                  <a:lnTo>
                    <a:pt x="560984" y="333565"/>
                  </a:lnTo>
                  <a:lnTo>
                    <a:pt x="588606" y="368909"/>
                  </a:lnTo>
                  <a:lnTo>
                    <a:pt x="614045" y="405955"/>
                  </a:lnTo>
                  <a:lnTo>
                    <a:pt x="637222" y="444601"/>
                  </a:lnTo>
                  <a:lnTo>
                    <a:pt x="658025" y="484746"/>
                  </a:lnTo>
                  <a:lnTo>
                    <a:pt x="676376" y="526300"/>
                  </a:lnTo>
                  <a:lnTo>
                    <a:pt x="692162" y="569163"/>
                  </a:lnTo>
                  <a:lnTo>
                    <a:pt x="705294" y="613244"/>
                  </a:lnTo>
                  <a:lnTo>
                    <a:pt x="715670" y="658444"/>
                  </a:lnTo>
                  <a:lnTo>
                    <a:pt x="723201" y="704659"/>
                  </a:lnTo>
                  <a:lnTo>
                    <a:pt x="727798" y="751814"/>
                  </a:lnTo>
                  <a:lnTo>
                    <a:pt x="729348" y="799782"/>
                  </a:lnTo>
                  <a:lnTo>
                    <a:pt x="727798" y="847712"/>
                  </a:lnTo>
                  <a:lnTo>
                    <a:pt x="723201" y="894829"/>
                  </a:lnTo>
                  <a:lnTo>
                    <a:pt x="715670" y="941006"/>
                  </a:lnTo>
                  <a:lnTo>
                    <a:pt x="705294" y="986180"/>
                  </a:lnTo>
                  <a:lnTo>
                    <a:pt x="692162" y="1030224"/>
                  </a:lnTo>
                  <a:lnTo>
                    <a:pt x="676376" y="1073073"/>
                  </a:lnTo>
                  <a:lnTo>
                    <a:pt x="658025" y="1114602"/>
                  </a:lnTo>
                  <a:lnTo>
                    <a:pt x="637222" y="1154734"/>
                  </a:lnTo>
                  <a:lnTo>
                    <a:pt x="614045" y="1193368"/>
                  </a:lnTo>
                  <a:lnTo>
                    <a:pt x="588606" y="1230401"/>
                  </a:lnTo>
                  <a:lnTo>
                    <a:pt x="560984" y="1265745"/>
                  </a:lnTo>
                  <a:lnTo>
                    <a:pt x="531291" y="1299298"/>
                  </a:lnTo>
                  <a:lnTo>
                    <a:pt x="499618" y="1330972"/>
                  </a:lnTo>
                  <a:lnTo>
                    <a:pt x="466064" y="1360652"/>
                  </a:lnTo>
                  <a:lnTo>
                    <a:pt x="430707" y="1388275"/>
                  </a:lnTo>
                  <a:lnTo>
                    <a:pt x="393674" y="1413713"/>
                  </a:lnTo>
                  <a:lnTo>
                    <a:pt x="355028" y="1436878"/>
                  </a:lnTo>
                  <a:lnTo>
                    <a:pt x="314896" y="1457680"/>
                  </a:lnTo>
                  <a:lnTo>
                    <a:pt x="273354" y="1476032"/>
                  </a:lnTo>
                  <a:lnTo>
                    <a:pt x="230505" y="1491818"/>
                  </a:lnTo>
                  <a:lnTo>
                    <a:pt x="186436" y="1504937"/>
                  </a:lnTo>
                  <a:lnTo>
                    <a:pt x="141262" y="1515325"/>
                  </a:lnTo>
                  <a:lnTo>
                    <a:pt x="95059" y="1522857"/>
                  </a:lnTo>
                  <a:lnTo>
                    <a:pt x="47942" y="1527441"/>
                  </a:lnTo>
                  <a:lnTo>
                    <a:pt x="0" y="1529003"/>
                  </a:lnTo>
                  <a:lnTo>
                    <a:pt x="0" y="1599311"/>
                  </a:lnTo>
                  <a:lnTo>
                    <a:pt x="48704" y="1597850"/>
                  </a:lnTo>
                  <a:lnTo>
                    <a:pt x="96647" y="1593532"/>
                  </a:lnTo>
                  <a:lnTo>
                    <a:pt x="143738" y="1586433"/>
                  </a:lnTo>
                  <a:lnTo>
                    <a:pt x="189877" y="1576628"/>
                  </a:lnTo>
                  <a:lnTo>
                    <a:pt x="235000" y="1564220"/>
                  </a:lnTo>
                  <a:lnTo>
                    <a:pt x="279019" y="1549285"/>
                  </a:lnTo>
                  <a:lnTo>
                    <a:pt x="321843" y="1531899"/>
                  </a:lnTo>
                  <a:lnTo>
                    <a:pt x="363397" y="1512150"/>
                  </a:lnTo>
                  <a:lnTo>
                    <a:pt x="403593" y="1490129"/>
                  </a:lnTo>
                  <a:lnTo>
                    <a:pt x="442353" y="1465922"/>
                  </a:lnTo>
                  <a:lnTo>
                    <a:pt x="479577" y="1439595"/>
                  </a:lnTo>
                  <a:lnTo>
                    <a:pt x="515200" y="1411236"/>
                  </a:lnTo>
                  <a:lnTo>
                    <a:pt x="549135" y="1380947"/>
                  </a:lnTo>
                  <a:lnTo>
                    <a:pt x="581291" y="1348790"/>
                  </a:lnTo>
                  <a:lnTo>
                    <a:pt x="611581" y="1314869"/>
                  </a:lnTo>
                  <a:lnTo>
                    <a:pt x="639940" y="1279245"/>
                  </a:lnTo>
                  <a:lnTo>
                    <a:pt x="666267" y="1242009"/>
                  </a:lnTo>
                  <a:lnTo>
                    <a:pt x="690473" y="1203261"/>
                  </a:lnTo>
                  <a:lnTo>
                    <a:pt x="712495" y="1163066"/>
                  </a:lnTo>
                  <a:lnTo>
                    <a:pt x="732243" y="1121511"/>
                  </a:lnTo>
                  <a:lnTo>
                    <a:pt x="749630" y="1078687"/>
                  </a:lnTo>
                  <a:lnTo>
                    <a:pt x="764565" y="1034669"/>
                  </a:lnTo>
                  <a:lnTo>
                    <a:pt x="776973" y="989545"/>
                  </a:lnTo>
                  <a:lnTo>
                    <a:pt x="786777" y="943394"/>
                  </a:lnTo>
                  <a:lnTo>
                    <a:pt x="793877" y="896315"/>
                  </a:lnTo>
                  <a:lnTo>
                    <a:pt x="798195" y="848372"/>
                  </a:lnTo>
                  <a:lnTo>
                    <a:pt x="799655" y="799655"/>
                  </a:lnTo>
                  <a:close/>
                </a:path>
              </a:pathLst>
            </a:custGeom>
            <a:solidFill>
              <a:srgbClr val="FFFFFF"/>
            </a:solidFill>
          </p:spPr>
          <p:txBody>
            <a:bodyPr wrap="square" lIns="0" tIns="0" rIns="0" bIns="0" rtlCol="0"/>
            <a:lstStyle/>
            <a:p>
              <a:endParaRPr sz="372"/>
            </a:p>
          </p:txBody>
        </p:sp>
      </p:grpSp>
    </p:spTree>
    <p:extLst>
      <p:ext uri="{BB962C8B-B14F-4D97-AF65-F5344CB8AC3E}">
        <p14:creationId xmlns:p14="http://schemas.microsoft.com/office/powerpoint/2010/main" val="156805928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lor_Divider">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C67B59-51EA-AA42-B009-CCC5AF40371A}"/>
              </a:ext>
            </a:extLst>
          </p:cNvPr>
          <p:cNvSpPr>
            <a:spLocks noGrp="1"/>
          </p:cNvSpPr>
          <p:nvPr>
            <p:ph type="title"/>
          </p:nvPr>
        </p:nvSpPr>
        <p:spPr/>
        <p:txBody>
          <a:bodyPr/>
          <a:lstStyle>
            <a:lvl1pPr>
              <a:defRPr>
                <a:solidFill>
                  <a:srgbClr val="253746"/>
                </a:solidFill>
              </a:defRPr>
            </a:lvl1pPr>
          </a:lstStyle>
          <a:p>
            <a:r>
              <a:rPr lang="en-US"/>
              <a:t>Click to edit Master title style</a:t>
            </a:r>
          </a:p>
        </p:txBody>
      </p:sp>
      <p:grpSp>
        <p:nvGrpSpPr>
          <p:cNvPr id="3" name="Group 2">
            <a:extLst>
              <a:ext uri="{FF2B5EF4-FFF2-40B4-BE49-F238E27FC236}">
                <a16:creationId xmlns:a16="http://schemas.microsoft.com/office/drawing/2014/main" id="{ECC8DC03-462A-2797-C2F3-A9AB30B3445B}"/>
              </a:ext>
            </a:extLst>
          </p:cNvPr>
          <p:cNvGrpSpPr/>
          <p:nvPr userDrawn="1"/>
        </p:nvGrpSpPr>
        <p:grpSpPr>
          <a:xfrm>
            <a:off x="381293" y="380998"/>
            <a:ext cx="1317732" cy="727483"/>
            <a:chOff x="837666" y="837723"/>
            <a:chExt cx="2897383" cy="1599565"/>
          </a:xfrm>
        </p:grpSpPr>
        <p:grpSp>
          <p:nvGrpSpPr>
            <p:cNvPr id="36" name="object 3">
              <a:extLst>
                <a:ext uri="{FF2B5EF4-FFF2-40B4-BE49-F238E27FC236}">
                  <a16:creationId xmlns:a16="http://schemas.microsoft.com/office/drawing/2014/main" id="{F226A396-2877-9BA3-BC7A-932588F7F840}"/>
                </a:ext>
              </a:extLst>
            </p:cNvPr>
            <p:cNvGrpSpPr/>
            <p:nvPr/>
          </p:nvGrpSpPr>
          <p:grpSpPr>
            <a:xfrm>
              <a:off x="2212954" y="1261511"/>
              <a:ext cx="1522095" cy="476884"/>
              <a:chOff x="2212954" y="1261511"/>
              <a:chExt cx="1522095" cy="476884"/>
            </a:xfrm>
          </p:grpSpPr>
          <p:pic>
            <p:nvPicPr>
              <p:cNvPr id="49" name="object 4">
                <a:extLst>
                  <a:ext uri="{FF2B5EF4-FFF2-40B4-BE49-F238E27FC236}">
                    <a16:creationId xmlns:a16="http://schemas.microsoft.com/office/drawing/2014/main" id="{7E9761F3-755E-63A2-2F66-DB308F477527}"/>
                  </a:ext>
                </a:extLst>
              </p:cNvPr>
              <p:cNvPicPr/>
              <p:nvPr/>
            </p:nvPicPr>
            <p:blipFill>
              <a:blip r:embed="rId3" cstate="print"/>
              <a:stretch>
                <a:fillRect/>
              </a:stretch>
            </p:blipFill>
            <p:spPr>
              <a:xfrm>
                <a:off x="2212954" y="1269885"/>
                <a:ext cx="277227" cy="198317"/>
              </a:xfrm>
              <a:prstGeom prst="rect">
                <a:avLst/>
              </a:prstGeom>
            </p:spPr>
          </p:pic>
          <p:pic>
            <p:nvPicPr>
              <p:cNvPr id="50" name="object 5">
                <a:extLst>
                  <a:ext uri="{FF2B5EF4-FFF2-40B4-BE49-F238E27FC236}">
                    <a16:creationId xmlns:a16="http://schemas.microsoft.com/office/drawing/2014/main" id="{EB51BC64-0DF2-5CF3-73D0-ED0BA997773A}"/>
                  </a:ext>
                </a:extLst>
              </p:cNvPr>
              <p:cNvPicPr/>
              <p:nvPr/>
            </p:nvPicPr>
            <p:blipFill>
              <a:blip r:embed="rId4" cstate="print"/>
              <a:stretch>
                <a:fillRect/>
              </a:stretch>
            </p:blipFill>
            <p:spPr>
              <a:xfrm>
                <a:off x="2513354" y="1317787"/>
                <a:ext cx="132592" cy="150424"/>
              </a:xfrm>
              <a:prstGeom prst="rect">
                <a:avLst/>
              </a:prstGeom>
            </p:spPr>
          </p:pic>
          <p:pic>
            <p:nvPicPr>
              <p:cNvPr id="51" name="object 6">
                <a:extLst>
                  <a:ext uri="{FF2B5EF4-FFF2-40B4-BE49-F238E27FC236}">
                    <a16:creationId xmlns:a16="http://schemas.microsoft.com/office/drawing/2014/main" id="{33FBF033-C480-4113-8C21-E56900D47327}"/>
                  </a:ext>
                </a:extLst>
              </p:cNvPr>
              <p:cNvPicPr/>
              <p:nvPr/>
            </p:nvPicPr>
            <p:blipFill>
              <a:blip r:embed="rId5" cstate="print"/>
              <a:stretch>
                <a:fillRect/>
              </a:stretch>
            </p:blipFill>
            <p:spPr>
              <a:xfrm>
                <a:off x="2675804" y="1261515"/>
                <a:ext cx="125912" cy="203355"/>
              </a:xfrm>
              <a:prstGeom prst="rect">
                <a:avLst/>
              </a:prstGeom>
            </p:spPr>
          </p:pic>
          <p:pic>
            <p:nvPicPr>
              <p:cNvPr id="52" name="object 7">
                <a:extLst>
                  <a:ext uri="{FF2B5EF4-FFF2-40B4-BE49-F238E27FC236}">
                    <a16:creationId xmlns:a16="http://schemas.microsoft.com/office/drawing/2014/main" id="{57EA0832-6E08-2F41-8E48-28A0208236A9}"/>
                  </a:ext>
                </a:extLst>
              </p:cNvPr>
              <p:cNvPicPr/>
              <p:nvPr/>
            </p:nvPicPr>
            <p:blipFill>
              <a:blip r:embed="rId6" cstate="print"/>
              <a:stretch>
                <a:fillRect/>
              </a:stretch>
            </p:blipFill>
            <p:spPr>
              <a:xfrm>
                <a:off x="2841878" y="1317793"/>
                <a:ext cx="125912" cy="147074"/>
              </a:xfrm>
              <a:prstGeom prst="rect">
                <a:avLst/>
              </a:prstGeom>
            </p:spPr>
          </p:pic>
          <p:pic>
            <p:nvPicPr>
              <p:cNvPr id="53" name="object 8">
                <a:extLst>
                  <a:ext uri="{FF2B5EF4-FFF2-40B4-BE49-F238E27FC236}">
                    <a16:creationId xmlns:a16="http://schemas.microsoft.com/office/drawing/2014/main" id="{8999B9DE-7E39-4223-4F48-C659248B1B02}"/>
                  </a:ext>
                </a:extLst>
              </p:cNvPr>
              <p:cNvPicPr/>
              <p:nvPr/>
            </p:nvPicPr>
            <p:blipFill>
              <a:blip r:embed="rId7" cstate="print"/>
              <a:stretch>
                <a:fillRect/>
              </a:stretch>
            </p:blipFill>
            <p:spPr>
              <a:xfrm>
                <a:off x="2999038" y="1317787"/>
                <a:ext cx="150142" cy="150424"/>
              </a:xfrm>
              <a:prstGeom prst="rect">
                <a:avLst/>
              </a:prstGeom>
            </p:spPr>
          </p:pic>
          <p:sp>
            <p:nvSpPr>
              <p:cNvPr id="54" name="object 9">
                <a:extLst>
                  <a:ext uri="{FF2B5EF4-FFF2-40B4-BE49-F238E27FC236}">
                    <a16:creationId xmlns:a16="http://schemas.microsoft.com/office/drawing/2014/main" id="{87BCF97D-E856-DF7B-12BB-D7E99073836B}"/>
                  </a:ext>
                </a:extLst>
              </p:cNvPr>
              <p:cNvSpPr/>
              <p:nvPr/>
            </p:nvSpPr>
            <p:spPr>
              <a:xfrm>
                <a:off x="3184342" y="1261511"/>
                <a:ext cx="21590" cy="203835"/>
              </a:xfrm>
              <a:custGeom>
                <a:avLst/>
                <a:gdLst/>
                <a:ahLst/>
                <a:cxnLst/>
                <a:rect l="l" t="t" r="r" b="b"/>
                <a:pathLst>
                  <a:path w="21589" h="203834">
                    <a:moveTo>
                      <a:pt x="21444" y="0"/>
                    </a:moveTo>
                    <a:lnTo>
                      <a:pt x="0" y="0"/>
                    </a:lnTo>
                    <a:lnTo>
                      <a:pt x="0" y="203355"/>
                    </a:lnTo>
                    <a:lnTo>
                      <a:pt x="21444" y="203355"/>
                    </a:lnTo>
                    <a:lnTo>
                      <a:pt x="21444" y="0"/>
                    </a:lnTo>
                    <a:close/>
                  </a:path>
                </a:pathLst>
              </a:custGeom>
              <a:solidFill>
                <a:srgbClr val="FFFFFF"/>
              </a:solidFill>
            </p:spPr>
            <p:txBody>
              <a:bodyPr wrap="square" lIns="0" tIns="0" rIns="0" bIns="0" rtlCol="0"/>
              <a:lstStyle/>
              <a:p>
                <a:endParaRPr sz="372"/>
              </a:p>
            </p:txBody>
          </p:sp>
          <p:pic>
            <p:nvPicPr>
              <p:cNvPr id="55" name="object 10">
                <a:extLst>
                  <a:ext uri="{FF2B5EF4-FFF2-40B4-BE49-F238E27FC236}">
                    <a16:creationId xmlns:a16="http://schemas.microsoft.com/office/drawing/2014/main" id="{FA6814C7-9232-D8FD-B147-BD59F0137A3C}"/>
                  </a:ext>
                </a:extLst>
              </p:cNvPr>
              <p:cNvPicPr/>
              <p:nvPr/>
            </p:nvPicPr>
            <p:blipFill>
              <a:blip r:embed="rId8" cstate="print"/>
              <a:stretch>
                <a:fillRect/>
              </a:stretch>
            </p:blipFill>
            <p:spPr>
              <a:xfrm>
                <a:off x="3241180" y="1317787"/>
                <a:ext cx="150142" cy="150424"/>
              </a:xfrm>
              <a:prstGeom prst="rect">
                <a:avLst/>
              </a:prstGeom>
            </p:spPr>
          </p:pic>
          <p:pic>
            <p:nvPicPr>
              <p:cNvPr id="56" name="object 11">
                <a:extLst>
                  <a:ext uri="{FF2B5EF4-FFF2-40B4-BE49-F238E27FC236}">
                    <a16:creationId xmlns:a16="http://schemas.microsoft.com/office/drawing/2014/main" id="{42393ABB-F335-C018-44DB-158AF7341F65}"/>
                  </a:ext>
                </a:extLst>
              </p:cNvPr>
              <p:cNvPicPr/>
              <p:nvPr/>
            </p:nvPicPr>
            <p:blipFill>
              <a:blip r:embed="rId9" cstate="print"/>
              <a:stretch>
                <a:fillRect/>
              </a:stretch>
            </p:blipFill>
            <p:spPr>
              <a:xfrm>
                <a:off x="3416176" y="1317787"/>
                <a:ext cx="145409" cy="192203"/>
              </a:xfrm>
              <a:prstGeom prst="rect">
                <a:avLst/>
              </a:prstGeom>
            </p:spPr>
          </p:pic>
          <p:pic>
            <p:nvPicPr>
              <p:cNvPr id="57" name="object 12">
                <a:extLst>
                  <a:ext uri="{FF2B5EF4-FFF2-40B4-BE49-F238E27FC236}">
                    <a16:creationId xmlns:a16="http://schemas.microsoft.com/office/drawing/2014/main" id="{065A7BEE-EC12-C1F5-A4D2-00D4236C43B1}"/>
                  </a:ext>
                </a:extLst>
              </p:cNvPr>
              <p:cNvPicPr/>
              <p:nvPr/>
            </p:nvPicPr>
            <p:blipFill>
              <a:blip r:embed="rId10" cstate="print"/>
              <a:stretch>
                <a:fillRect/>
              </a:stretch>
            </p:blipFill>
            <p:spPr>
              <a:xfrm>
                <a:off x="3589493" y="1320855"/>
                <a:ext cx="145126" cy="189418"/>
              </a:xfrm>
              <a:prstGeom prst="rect">
                <a:avLst/>
              </a:prstGeom>
            </p:spPr>
          </p:pic>
          <p:sp>
            <p:nvSpPr>
              <p:cNvPr id="58" name="object 13">
                <a:extLst>
                  <a:ext uri="{FF2B5EF4-FFF2-40B4-BE49-F238E27FC236}">
                    <a16:creationId xmlns:a16="http://schemas.microsoft.com/office/drawing/2014/main" id="{A8958CB4-C435-8160-EDA8-F29FDA5699E7}"/>
                  </a:ext>
                </a:extLst>
              </p:cNvPr>
              <p:cNvSpPr/>
              <p:nvPr/>
            </p:nvSpPr>
            <p:spPr>
              <a:xfrm>
                <a:off x="2273417" y="1539879"/>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pic>
            <p:nvPicPr>
              <p:cNvPr id="59" name="object 14">
                <a:extLst>
                  <a:ext uri="{FF2B5EF4-FFF2-40B4-BE49-F238E27FC236}">
                    <a16:creationId xmlns:a16="http://schemas.microsoft.com/office/drawing/2014/main" id="{95DBB7FA-2F4F-E77D-FBEC-788BFD2C0ED4}"/>
                  </a:ext>
                </a:extLst>
              </p:cNvPr>
              <p:cNvPicPr/>
              <p:nvPr/>
            </p:nvPicPr>
            <p:blipFill>
              <a:blip r:embed="rId11" cstate="print"/>
              <a:stretch>
                <a:fillRect/>
              </a:stretch>
            </p:blipFill>
            <p:spPr>
              <a:xfrm>
                <a:off x="2343359" y="1587793"/>
                <a:ext cx="125912" cy="147084"/>
              </a:xfrm>
              <a:prstGeom prst="rect">
                <a:avLst/>
              </a:prstGeom>
            </p:spPr>
          </p:pic>
          <p:pic>
            <p:nvPicPr>
              <p:cNvPr id="60" name="object 15">
                <a:extLst>
                  <a:ext uri="{FF2B5EF4-FFF2-40B4-BE49-F238E27FC236}">
                    <a16:creationId xmlns:a16="http://schemas.microsoft.com/office/drawing/2014/main" id="{67C2A6C3-A953-B780-C036-F3D009F05B26}"/>
                  </a:ext>
                </a:extLst>
              </p:cNvPr>
              <p:cNvPicPr/>
              <p:nvPr/>
            </p:nvPicPr>
            <p:blipFill>
              <a:blip r:embed="rId11" cstate="print"/>
              <a:stretch>
                <a:fillRect/>
              </a:stretch>
            </p:blipFill>
            <p:spPr>
              <a:xfrm>
                <a:off x="2509433" y="1587793"/>
                <a:ext cx="125912" cy="147084"/>
              </a:xfrm>
              <a:prstGeom prst="rect">
                <a:avLst/>
              </a:prstGeom>
            </p:spPr>
          </p:pic>
          <p:pic>
            <p:nvPicPr>
              <p:cNvPr id="61" name="object 16">
                <a:extLst>
                  <a:ext uri="{FF2B5EF4-FFF2-40B4-BE49-F238E27FC236}">
                    <a16:creationId xmlns:a16="http://schemas.microsoft.com/office/drawing/2014/main" id="{17685C6E-02EB-851C-0745-F3E177B6D333}"/>
                  </a:ext>
                </a:extLst>
              </p:cNvPr>
              <p:cNvPicPr/>
              <p:nvPr/>
            </p:nvPicPr>
            <p:blipFill>
              <a:blip r:embed="rId12" cstate="print"/>
              <a:stretch>
                <a:fillRect/>
              </a:stretch>
            </p:blipFill>
            <p:spPr>
              <a:xfrm>
                <a:off x="2666593" y="1587798"/>
                <a:ext cx="441918" cy="150424"/>
              </a:xfrm>
              <a:prstGeom prst="rect">
                <a:avLst/>
              </a:prstGeom>
            </p:spPr>
          </p:pic>
          <p:pic>
            <p:nvPicPr>
              <p:cNvPr id="62" name="object 17">
                <a:extLst>
                  <a:ext uri="{FF2B5EF4-FFF2-40B4-BE49-F238E27FC236}">
                    <a16:creationId xmlns:a16="http://schemas.microsoft.com/office/drawing/2014/main" id="{8C968C8D-A01B-CCC1-9095-C8722F1B76E2}"/>
                  </a:ext>
                </a:extLst>
              </p:cNvPr>
              <p:cNvPicPr/>
              <p:nvPr/>
            </p:nvPicPr>
            <p:blipFill>
              <a:blip r:embed="rId13" cstate="print"/>
              <a:stretch>
                <a:fillRect/>
              </a:stretch>
            </p:blipFill>
            <p:spPr>
              <a:xfrm>
                <a:off x="3134491" y="1547401"/>
                <a:ext cx="87191" cy="189983"/>
              </a:xfrm>
              <a:prstGeom prst="rect">
                <a:avLst/>
              </a:prstGeom>
            </p:spPr>
          </p:pic>
          <p:sp>
            <p:nvSpPr>
              <p:cNvPr id="63" name="object 18">
                <a:extLst>
                  <a:ext uri="{FF2B5EF4-FFF2-40B4-BE49-F238E27FC236}">
                    <a16:creationId xmlns:a16="http://schemas.microsoft.com/office/drawing/2014/main" id="{8E69D742-8238-53BC-F540-DCBF531E9499}"/>
                  </a:ext>
                </a:extLst>
              </p:cNvPr>
              <p:cNvSpPr/>
              <p:nvPr/>
            </p:nvSpPr>
            <p:spPr>
              <a:xfrm>
                <a:off x="3254578" y="1535715"/>
                <a:ext cx="24765" cy="199390"/>
              </a:xfrm>
              <a:custGeom>
                <a:avLst/>
                <a:gdLst/>
                <a:ahLst/>
                <a:cxnLst/>
                <a:rect l="l" t="t" r="r" b="b"/>
                <a:pathLst>
                  <a:path w="24764" h="199389">
                    <a:moveTo>
                      <a:pt x="22834" y="55156"/>
                    </a:moveTo>
                    <a:lnTo>
                      <a:pt x="1384" y="55156"/>
                    </a:lnTo>
                    <a:lnTo>
                      <a:pt x="1384" y="199174"/>
                    </a:lnTo>
                    <a:lnTo>
                      <a:pt x="22834" y="199174"/>
                    </a:lnTo>
                    <a:lnTo>
                      <a:pt x="22834" y="55156"/>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64" name="object 19">
                <a:extLst>
                  <a:ext uri="{FF2B5EF4-FFF2-40B4-BE49-F238E27FC236}">
                    <a16:creationId xmlns:a16="http://schemas.microsoft.com/office/drawing/2014/main" id="{F7FF7E90-8535-D0C0-F45C-D29270C80944}"/>
                  </a:ext>
                </a:extLst>
              </p:cNvPr>
              <p:cNvPicPr/>
              <p:nvPr/>
            </p:nvPicPr>
            <p:blipFill>
              <a:blip r:embed="rId14" cstate="print"/>
              <a:stretch>
                <a:fillRect/>
              </a:stretch>
            </p:blipFill>
            <p:spPr>
              <a:xfrm>
                <a:off x="3312828" y="1587798"/>
                <a:ext cx="150142" cy="150424"/>
              </a:xfrm>
              <a:prstGeom prst="rect">
                <a:avLst/>
              </a:prstGeom>
            </p:spPr>
          </p:pic>
          <p:pic>
            <p:nvPicPr>
              <p:cNvPr id="65" name="object 20">
                <a:extLst>
                  <a:ext uri="{FF2B5EF4-FFF2-40B4-BE49-F238E27FC236}">
                    <a16:creationId xmlns:a16="http://schemas.microsoft.com/office/drawing/2014/main" id="{10660C94-72C7-2EBB-C0D4-7F1AAB5AE13C}"/>
                  </a:ext>
                </a:extLst>
              </p:cNvPr>
              <p:cNvPicPr/>
              <p:nvPr/>
            </p:nvPicPr>
            <p:blipFill>
              <a:blip r:embed="rId15" cstate="print"/>
              <a:stretch>
                <a:fillRect/>
              </a:stretch>
            </p:blipFill>
            <p:spPr>
              <a:xfrm>
                <a:off x="3496173" y="1587793"/>
                <a:ext cx="125912" cy="147084"/>
              </a:xfrm>
              <a:prstGeom prst="rect">
                <a:avLst/>
              </a:prstGeom>
            </p:spPr>
          </p:pic>
        </p:grpSp>
        <p:sp>
          <p:nvSpPr>
            <p:cNvPr id="37" name="object 21">
              <a:extLst>
                <a:ext uri="{FF2B5EF4-FFF2-40B4-BE49-F238E27FC236}">
                  <a16:creationId xmlns:a16="http://schemas.microsoft.com/office/drawing/2014/main" id="{03044440-7644-72E4-9873-141B791E17B3}"/>
                </a:ext>
              </a:extLst>
            </p:cNvPr>
            <p:cNvSpPr/>
            <p:nvPr/>
          </p:nvSpPr>
          <p:spPr>
            <a:xfrm>
              <a:off x="2273417" y="1809892"/>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grpSp>
          <p:nvGrpSpPr>
            <p:cNvPr id="38" name="object 22">
              <a:extLst>
                <a:ext uri="{FF2B5EF4-FFF2-40B4-BE49-F238E27FC236}">
                  <a16:creationId xmlns:a16="http://schemas.microsoft.com/office/drawing/2014/main" id="{303CFC85-8EC6-72D5-1005-EDB0AF5EF36D}"/>
                </a:ext>
              </a:extLst>
            </p:cNvPr>
            <p:cNvGrpSpPr/>
            <p:nvPr/>
          </p:nvGrpSpPr>
          <p:grpSpPr>
            <a:xfrm>
              <a:off x="2343359" y="1805714"/>
              <a:ext cx="974725" cy="202565"/>
              <a:chOff x="2343359" y="1805714"/>
              <a:chExt cx="974725" cy="202565"/>
            </a:xfrm>
          </p:grpSpPr>
          <p:pic>
            <p:nvPicPr>
              <p:cNvPr id="42" name="object 23">
                <a:extLst>
                  <a:ext uri="{FF2B5EF4-FFF2-40B4-BE49-F238E27FC236}">
                    <a16:creationId xmlns:a16="http://schemas.microsoft.com/office/drawing/2014/main" id="{7FCF0415-3899-2225-E295-C2AD3CA3EB34}"/>
                  </a:ext>
                </a:extLst>
              </p:cNvPr>
              <p:cNvPicPr/>
              <p:nvPr/>
            </p:nvPicPr>
            <p:blipFill>
              <a:blip r:embed="rId16" cstate="print"/>
              <a:stretch>
                <a:fillRect/>
              </a:stretch>
            </p:blipFill>
            <p:spPr>
              <a:xfrm>
                <a:off x="2343359" y="1857815"/>
                <a:ext cx="125912" cy="147074"/>
              </a:xfrm>
              <a:prstGeom prst="rect">
                <a:avLst/>
              </a:prstGeom>
            </p:spPr>
          </p:pic>
          <p:pic>
            <p:nvPicPr>
              <p:cNvPr id="43" name="object 24">
                <a:extLst>
                  <a:ext uri="{FF2B5EF4-FFF2-40B4-BE49-F238E27FC236}">
                    <a16:creationId xmlns:a16="http://schemas.microsoft.com/office/drawing/2014/main" id="{22469074-E98C-251D-5D73-76C6A8DF5C86}"/>
                  </a:ext>
                </a:extLst>
              </p:cNvPr>
              <p:cNvPicPr/>
              <p:nvPr/>
            </p:nvPicPr>
            <p:blipFill>
              <a:blip r:embed="rId17" cstate="print"/>
              <a:stretch>
                <a:fillRect/>
              </a:stretch>
            </p:blipFill>
            <p:spPr>
              <a:xfrm>
                <a:off x="2497449" y="1817411"/>
                <a:ext cx="217034" cy="190264"/>
              </a:xfrm>
              <a:prstGeom prst="rect">
                <a:avLst/>
              </a:prstGeom>
            </p:spPr>
          </p:pic>
          <p:sp>
            <p:nvSpPr>
              <p:cNvPr id="44" name="object 25">
                <a:extLst>
                  <a:ext uri="{FF2B5EF4-FFF2-40B4-BE49-F238E27FC236}">
                    <a16:creationId xmlns:a16="http://schemas.microsoft.com/office/drawing/2014/main" id="{185BA72D-E062-9F8D-096B-BE7ED51E648A}"/>
                  </a:ext>
                </a:extLst>
              </p:cNvPr>
              <p:cNvSpPr/>
              <p:nvPr/>
            </p:nvSpPr>
            <p:spPr>
              <a:xfrm>
                <a:off x="2747391" y="1805717"/>
                <a:ext cx="24765" cy="199390"/>
              </a:xfrm>
              <a:custGeom>
                <a:avLst/>
                <a:gdLst/>
                <a:ahLst/>
                <a:cxnLst/>
                <a:rect l="l" t="t" r="r" b="b"/>
                <a:pathLst>
                  <a:path w="24764" h="199389">
                    <a:moveTo>
                      <a:pt x="22821" y="55168"/>
                    </a:moveTo>
                    <a:lnTo>
                      <a:pt x="1371" y="55168"/>
                    </a:lnTo>
                    <a:lnTo>
                      <a:pt x="1371" y="199174"/>
                    </a:lnTo>
                    <a:lnTo>
                      <a:pt x="22821" y="199174"/>
                    </a:lnTo>
                    <a:lnTo>
                      <a:pt x="22821" y="55168"/>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45" name="object 26">
                <a:extLst>
                  <a:ext uri="{FF2B5EF4-FFF2-40B4-BE49-F238E27FC236}">
                    <a16:creationId xmlns:a16="http://schemas.microsoft.com/office/drawing/2014/main" id="{A7656917-6FFF-48C6-F35C-8241DA3EA8E6}"/>
                  </a:ext>
                </a:extLst>
              </p:cNvPr>
              <p:cNvPicPr/>
              <p:nvPr/>
            </p:nvPicPr>
            <p:blipFill>
              <a:blip r:embed="rId18" cstate="print"/>
              <a:stretch>
                <a:fillRect/>
              </a:stretch>
            </p:blipFill>
            <p:spPr>
              <a:xfrm>
                <a:off x="2802002" y="1817411"/>
                <a:ext cx="87191" cy="189983"/>
              </a:xfrm>
              <a:prstGeom prst="rect">
                <a:avLst/>
              </a:prstGeom>
            </p:spPr>
          </p:pic>
          <p:pic>
            <p:nvPicPr>
              <p:cNvPr id="46" name="object 27">
                <a:extLst>
                  <a:ext uri="{FF2B5EF4-FFF2-40B4-BE49-F238E27FC236}">
                    <a16:creationId xmlns:a16="http://schemas.microsoft.com/office/drawing/2014/main" id="{7C4BC2D5-83EF-5D68-1786-42CB08D3CF45}"/>
                  </a:ext>
                </a:extLst>
              </p:cNvPr>
              <p:cNvPicPr/>
              <p:nvPr/>
            </p:nvPicPr>
            <p:blipFill>
              <a:blip r:embed="rId19" cstate="print"/>
              <a:stretch>
                <a:fillRect/>
              </a:stretch>
            </p:blipFill>
            <p:spPr>
              <a:xfrm>
                <a:off x="2919308" y="1860869"/>
                <a:ext cx="125640" cy="147084"/>
              </a:xfrm>
              <a:prstGeom prst="rect">
                <a:avLst/>
              </a:prstGeom>
            </p:spPr>
          </p:pic>
          <p:pic>
            <p:nvPicPr>
              <p:cNvPr id="47" name="object 28">
                <a:extLst>
                  <a:ext uri="{FF2B5EF4-FFF2-40B4-BE49-F238E27FC236}">
                    <a16:creationId xmlns:a16="http://schemas.microsoft.com/office/drawing/2014/main" id="{E02FEF33-32D3-2C09-DD45-7B594AAA4C8C}"/>
                  </a:ext>
                </a:extLst>
              </p:cNvPr>
              <p:cNvPicPr/>
              <p:nvPr/>
            </p:nvPicPr>
            <p:blipFill>
              <a:blip r:embed="rId13" cstate="print"/>
              <a:stretch>
                <a:fillRect/>
              </a:stretch>
            </p:blipFill>
            <p:spPr>
              <a:xfrm>
                <a:off x="3075076" y="1817411"/>
                <a:ext cx="87191" cy="189983"/>
              </a:xfrm>
              <a:prstGeom prst="rect">
                <a:avLst/>
              </a:prstGeom>
            </p:spPr>
          </p:pic>
          <p:pic>
            <p:nvPicPr>
              <p:cNvPr id="48" name="object 29">
                <a:extLst>
                  <a:ext uri="{FF2B5EF4-FFF2-40B4-BE49-F238E27FC236}">
                    <a16:creationId xmlns:a16="http://schemas.microsoft.com/office/drawing/2014/main" id="{CDDF1EBE-7BA3-24AC-294F-8170390EE2D7}"/>
                  </a:ext>
                </a:extLst>
              </p:cNvPr>
              <p:cNvPicPr/>
              <p:nvPr/>
            </p:nvPicPr>
            <p:blipFill>
              <a:blip r:embed="rId20" cstate="print"/>
              <a:stretch>
                <a:fillRect/>
              </a:stretch>
            </p:blipFill>
            <p:spPr>
              <a:xfrm>
                <a:off x="3181553" y="1857810"/>
                <a:ext cx="136215" cy="150414"/>
              </a:xfrm>
              <a:prstGeom prst="rect">
                <a:avLst/>
              </a:prstGeom>
            </p:spPr>
          </p:pic>
        </p:grpSp>
        <p:sp>
          <p:nvSpPr>
            <p:cNvPr id="39" name="object 30">
              <a:extLst>
                <a:ext uri="{FF2B5EF4-FFF2-40B4-BE49-F238E27FC236}">
                  <a16:creationId xmlns:a16="http://schemas.microsoft.com/office/drawing/2014/main" id="{1C753184-A93B-AF5A-B52C-DE9AAC6B2946}"/>
                </a:ext>
              </a:extLst>
            </p:cNvPr>
            <p:cNvSpPr/>
            <p:nvPr/>
          </p:nvSpPr>
          <p:spPr>
            <a:xfrm>
              <a:off x="837666" y="1341684"/>
              <a:ext cx="423545" cy="591820"/>
            </a:xfrm>
            <a:custGeom>
              <a:avLst/>
              <a:gdLst/>
              <a:ahLst/>
              <a:cxnLst/>
              <a:rect l="l" t="t" r="r" b="b"/>
              <a:pathLst>
                <a:path w="423544" h="591819">
                  <a:moveTo>
                    <a:pt x="423024" y="0"/>
                  </a:moveTo>
                  <a:lnTo>
                    <a:pt x="0" y="0"/>
                  </a:lnTo>
                  <a:lnTo>
                    <a:pt x="0" y="147320"/>
                  </a:lnTo>
                  <a:lnTo>
                    <a:pt x="117970" y="147320"/>
                  </a:lnTo>
                  <a:lnTo>
                    <a:pt x="117970" y="591820"/>
                  </a:lnTo>
                  <a:lnTo>
                    <a:pt x="305054" y="591820"/>
                  </a:lnTo>
                  <a:lnTo>
                    <a:pt x="305054" y="147320"/>
                  </a:lnTo>
                  <a:lnTo>
                    <a:pt x="423024" y="147320"/>
                  </a:lnTo>
                  <a:lnTo>
                    <a:pt x="423024" y="0"/>
                  </a:lnTo>
                  <a:close/>
                </a:path>
              </a:pathLst>
            </a:custGeom>
            <a:solidFill>
              <a:srgbClr val="FFFFFF"/>
            </a:solidFill>
          </p:spPr>
          <p:txBody>
            <a:bodyPr wrap="square" lIns="0" tIns="0" rIns="0" bIns="0" rtlCol="0"/>
            <a:lstStyle/>
            <a:p>
              <a:endParaRPr sz="372"/>
            </a:p>
          </p:txBody>
        </p:sp>
        <p:sp>
          <p:nvSpPr>
            <p:cNvPr id="40" name="object 31">
              <a:extLst>
                <a:ext uri="{FF2B5EF4-FFF2-40B4-BE49-F238E27FC236}">
                  <a16:creationId xmlns:a16="http://schemas.microsoft.com/office/drawing/2014/main" id="{F2FF1096-119F-D894-B030-87B1D66DCF43}"/>
                </a:ext>
              </a:extLst>
            </p:cNvPr>
            <p:cNvSpPr/>
            <p:nvPr/>
          </p:nvSpPr>
          <p:spPr>
            <a:xfrm>
              <a:off x="1321122" y="1341686"/>
              <a:ext cx="187325" cy="591820"/>
            </a:xfrm>
            <a:custGeom>
              <a:avLst/>
              <a:gdLst/>
              <a:ahLst/>
              <a:cxnLst/>
              <a:rect l="l" t="t" r="r" b="b"/>
              <a:pathLst>
                <a:path w="187325" h="591819">
                  <a:moveTo>
                    <a:pt x="187072" y="0"/>
                  </a:moveTo>
                  <a:lnTo>
                    <a:pt x="0" y="0"/>
                  </a:lnTo>
                  <a:lnTo>
                    <a:pt x="0" y="591395"/>
                  </a:lnTo>
                  <a:lnTo>
                    <a:pt x="187072" y="591395"/>
                  </a:lnTo>
                  <a:lnTo>
                    <a:pt x="187072" y="0"/>
                  </a:lnTo>
                  <a:close/>
                </a:path>
              </a:pathLst>
            </a:custGeom>
            <a:solidFill>
              <a:srgbClr val="FFFFFF"/>
            </a:solidFill>
          </p:spPr>
          <p:txBody>
            <a:bodyPr wrap="square" lIns="0" tIns="0" rIns="0" bIns="0" rtlCol="0"/>
            <a:lstStyle/>
            <a:p>
              <a:endParaRPr sz="372"/>
            </a:p>
          </p:txBody>
        </p:sp>
        <p:sp>
          <p:nvSpPr>
            <p:cNvPr id="41" name="object 32">
              <a:extLst>
                <a:ext uri="{FF2B5EF4-FFF2-40B4-BE49-F238E27FC236}">
                  <a16:creationId xmlns:a16="http://schemas.microsoft.com/office/drawing/2014/main" id="{5A005F8C-C450-6333-72BD-E7544BC0C962}"/>
                </a:ext>
              </a:extLst>
            </p:cNvPr>
            <p:cNvSpPr/>
            <p:nvPr/>
          </p:nvSpPr>
          <p:spPr>
            <a:xfrm>
              <a:off x="1320825" y="837723"/>
              <a:ext cx="800100" cy="1599565"/>
            </a:xfrm>
            <a:custGeom>
              <a:avLst/>
              <a:gdLst/>
              <a:ahLst/>
              <a:cxnLst/>
              <a:rect l="l" t="t" r="r" b="b"/>
              <a:pathLst>
                <a:path w="800100" h="1599564">
                  <a:moveTo>
                    <a:pt x="495312" y="503974"/>
                  </a:moveTo>
                  <a:lnTo>
                    <a:pt x="308241" y="503974"/>
                  </a:lnTo>
                  <a:lnTo>
                    <a:pt x="308241" y="1095362"/>
                  </a:lnTo>
                  <a:lnTo>
                    <a:pt x="495312" y="1095362"/>
                  </a:lnTo>
                  <a:lnTo>
                    <a:pt x="495312" y="503974"/>
                  </a:lnTo>
                  <a:close/>
                </a:path>
                <a:path w="800100" h="1599564">
                  <a:moveTo>
                    <a:pt x="799655" y="799655"/>
                  </a:moveTo>
                  <a:lnTo>
                    <a:pt x="798195" y="750951"/>
                  </a:lnTo>
                  <a:lnTo>
                    <a:pt x="793877" y="703008"/>
                  </a:lnTo>
                  <a:lnTo>
                    <a:pt x="786777" y="655916"/>
                  </a:lnTo>
                  <a:lnTo>
                    <a:pt x="776973" y="609777"/>
                  </a:lnTo>
                  <a:lnTo>
                    <a:pt x="764565" y="564654"/>
                  </a:lnTo>
                  <a:lnTo>
                    <a:pt x="749630" y="520636"/>
                  </a:lnTo>
                  <a:lnTo>
                    <a:pt x="732243" y="477799"/>
                  </a:lnTo>
                  <a:lnTo>
                    <a:pt x="712495" y="436257"/>
                  </a:lnTo>
                  <a:lnTo>
                    <a:pt x="690473" y="396049"/>
                  </a:lnTo>
                  <a:lnTo>
                    <a:pt x="666267" y="357301"/>
                  </a:lnTo>
                  <a:lnTo>
                    <a:pt x="639940" y="320065"/>
                  </a:lnTo>
                  <a:lnTo>
                    <a:pt x="611581" y="284441"/>
                  </a:lnTo>
                  <a:lnTo>
                    <a:pt x="581291" y="250520"/>
                  </a:lnTo>
                  <a:lnTo>
                    <a:pt x="549135" y="218363"/>
                  </a:lnTo>
                  <a:lnTo>
                    <a:pt x="515200" y="188074"/>
                  </a:lnTo>
                  <a:lnTo>
                    <a:pt x="479577" y="159715"/>
                  </a:lnTo>
                  <a:lnTo>
                    <a:pt x="442353" y="133388"/>
                  </a:lnTo>
                  <a:lnTo>
                    <a:pt x="403593" y="109181"/>
                  </a:lnTo>
                  <a:lnTo>
                    <a:pt x="363397" y="87160"/>
                  </a:lnTo>
                  <a:lnTo>
                    <a:pt x="321843" y="67411"/>
                  </a:lnTo>
                  <a:lnTo>
                    <a:pt x="279019" y="50025"/>
                  </a:lnTo>
                  <a:lnTo>
                    <a:pt x="235000" y="35090"/>
                  </a:lnTo>
                  <a:lnTo>
                    <a:pt x="189877" y="22682"/>
                  </a:lnTo>
                  <a:lnTo>
                    <a:pt x="143738" y="12877"/>
                  </a:lnTo>
                  <a:lnTo>
                    <a:pt x="96647" y="5778"/>
                  </a:lnTo>
                  <a:lnTo>
                    <a:pt x="48704" y="1460"/>
                  </a:lnTo>
                  <a:lnTo>
                    <a:pt x="0" y="0"/>
                  </a:lnTo>
                  <a:lnTo>
                    <a:pt x="0" y="70307"/>
                  </a:lnTo>
                  <a:lnTo>
                    <a:pt x="47942" y="71856"/>
                  </a:lnTo>
                  <a:lnTo>
                    <a:pt x="95059" y="76454"/>
                  </a:lnTo>
                  <a:lnTo>
                    <a:pt x="141262" y="83985"/>
                  </a:lnTo>
                  <a:lnTo>
                    <a:pt x="186436" y="94361"/>
                  </a:lnTo>
                  <a:lnTo>
                    <a:pt x="230505" y="107492"/>
                  </a:lnTo>
                  <a:lnTo>
                    <a:pt x="273354" y="123266"/>
                  </a:lnTo>
                  <a:lnTo>
                    <a:pt x="314896" y="141605"/>
                  </a:lnTo>
                  <a:lnTo>
                    <a:pt x="355028" y="162407"/>
                  </a:lnTo>
                  <a:lnTo>
                    <a:pt x="393674" y="185585"/>
                  </a:lnTo>
                  <a:lnTo>
                    <a:pt x="430707" y="211023"/>
                  </a:lnTo>
                  <a:lnTo>
                    <a:pt x="466064" y="238633"/>
                  </a:lnTo>
                  <a:lnTo>
                    <a:pt x="499618" y="268325"/>
                  </a:lnTo>
                  <a:lnTo>
                    <a:pt x="531291" y="299999"/>
                  </a:lnTo>
                  <a:lnTo>
                    <a:pt x="560984" y="333565"/>
                  </a:lnTo>
                  <a:lnTo>
                    <a:pt x="588606" y="368909"/>
                  </a:lnTo>
                  <a:lnTo>
                    <a:pt x="614045" y="405955"/>
                  </a:lnTo>
                  <a:lnTo>
                    <a:pt x="637222" y="444601"/>
                  </a:lnTo>
                  <a:lnTo>
                    <a:pt x="658025" y="484746"/>
                  </a:lnTo>
                  <a:lnTo>
                    <a:pt x="676376" y="526300"/>
                  </a:lnTo>
                  <a:lnTo>
                    <a:pt x="692162" y="569163"/>
                  </a:lnTo>
                  <a:lnTo>
                    <a:pt x="705294" y="613244"/>
                  </a:lnTo>
                  <a:lnTo>
                    <a:pt x="715670" y="658444"/>
                  </a:lnTo>
                  <a:lnTo>
                    <a:pt x="723201" y="704659"/>
                  </a:lnTo>
                  <a:lnTo>
                    <a:pt x="727798" y="751814"/>
                  </a:lnTo>
                  <a:lnTo>
                    <a:pt x="729348" y="799782"/>
                  </a:lnTo>
                  <a:lnTo>
                    <a:pt x="727798" y="847712"/>
                  </a:lnTo>
                  <a:lnTo>
                    <a:pt x="723201" y="894829"/>
                  </a:lnTo>
                  <a:lnTo>
                    <a:pt x="715670" y="941006"/>
                  </a:lnTo>
                  <a:lnTo>
                    <a:pt x="705294" y="986180"/>
                  </a:lnTo>
                  <a:lnTo>
                    <a:pt x="692162" y="1030224"/>
                  </a:lnTo>
                  <a:lnTo>
                    <a:pt x="676376" y="1073073"/>
                  </a:lnTo>
                  <a:lnTo>
                    <a:pt x="658025" y="1114602"/>
                  </a:lnTo>
                  <a:lnTo>
                    <a:pt x="637222" y="1154734"/>
                  </a:lnTo>
                  <a:lnTo>
                    <a:pt x="614045" y="1193368"/>
                  </a:lnTo>
                  <a:lnTo>
                    <a:pt x="588606" y="1230401"/>
                  </a:lnTo>
                  <a:lnTo>
                    <a:pt x="560984" y="1265745"/>
                  </a:lnTo>
                  <a:lnTo>
                    <a:pt x="531291" y="1299298"/>
                  </a:lnTo>
                  <a:lnTo>
                    <a:pt x="499618" y="1330972"/>
                  </a:lnTo>
                  <a:lnTo>
                    <a:pt x="466064" y="1360652"/>
                  </a:lnTo>
                  <a:lnTo>
                    <a:pt x="430707" y="1388275"/>
                  </a:lnTo>
                  <a:lnTo>
                    <a:pt x="393674" y="1413713"/>
                  </a:lnTo>
                  <a:lnTo>
                    <a:pt x="355028" y="1436878"/>
                  </a:lnTo>
                  <a:lnTo>
                    <a:pt x="314896" y="1457680"/>
                  </a:lnTo>
                  <a:lnTo>
                    <a:pt x="273354" y="1476032"/>
                  </a:lnTo>
                  <a:lnTo>
                    <a:pt x="230505" y="1491818"/>
                  </a:lnTo>
                  <a:lnTo>
                    <a:pt x="186436" y="1504937"/>
                  </a:lnTo>
                  <a:lnTo>
                    <a:pt x="141262" y="1515325"/>
                  </a:lnTo>
                  <a:lnTo>
                    <a:pt x="95059" y="1522857"/>
                  </a:lnTo>
                  <a:lnTo>
                    <a:pt x="47942" y="1527441"/>
                  </a:lnTo>
                  <a:lnTo>
                    <a:pt x="0" y="1529003"/>
                  </a:lnTo>
                  <a:lnTo>
                    <a:pt x="0" y="1599311"/>
                  </a:lnTo>
                  <a:lnTo>
                    <a:pt x="48704" y="1597850"/>
                  </a:lnTo>
                  <a:lnTo>
                    <a:pt x="96647" y="1593532"/>
                  </a:lnTo>
                  <a:lnTo>
                    <a:pt x="143738" y="1586433"/>
                  </a:lnTo>
                  <a:lnTo>
                    <a:pt x="189877" y="1576628"/>
                  </a:lnTo>
                  <a:lnTo>
                    <a:pt x="235000" y="1564220"/>
                  </a:lnTo>
                  <a:lnTo>
                    <a:pt x="279019" y="1549285"/>
                  </a:lnTo>
                  <a:lnTo>
                    <a:pt x="321843" y="1531899"/>
                  </a:lnTo>
                  <a:lnTo>
                    <a:pt x="363397" y="1512150"/>
                  </a:lnTo>
                  <a:lnTo>
                    <a:pt x="403593" y="1490129"/>
                  </a:lnTo>
                  <a:lnTo>
                    <a:pt x="442353" y="1465922"/>
                  </a:lnTo>
                  <a:lnTo>
                    <a:pt x="479577" y="1439595"/>
                  </a:lnTo>
                  <a:lnTo>
                    <a:pt x="515200" y="1411236"/>
                  </a:lnTo>
                  <a:lnTo>
                    <a:pt x="549135" y="1380947"/>
                  </a:lnTo>
                  <a:lnTo>
                    <a:pt x="581291" y="1348790"/>
                  </a:lnTo>
                  <a:lnTo>
                    <a:pt x="611581" y="1314869"/>
                  </a:lnTo>
                  <a:lnTo>
                    <a:pt x="639940" y="1279245"/>
                  </a:lnTo>
                  <a:lnTo>
                    <a:pt x="666267" y="1242009"/>
                  </a:lnTo>
                  <a:lnTo>
                    <a:pt x="690473" y="1203261"/>
                  </a:lnTo>
                  <a:lnTo>
                    <a:pt x="712495" y="1163066"/>
                  </a:lnTo>
                  <a:lnTo>
                    <a:pt x="732243" y="1121511"/>
                  </a:lnTo>
                  <a:lnTo>
                    <a:pt x="749630" y="1078687"/>
                  </a:lnTo>
                  <a:lnTo>
                    <a:pt x="764565" y="1034669"/>
                  </a:lnTo>
                  <a:lnTo>
                    <a:pt x="776973" y="989545"/>
                  </a:lnTo>
                  <a:lnTo>
                    <a:pt x="786777" y="943394"/>
                  </a:lnTo>
                  <a:lnTo>
                    <a:pt x="793877" y="896315"/>
                  </a:lnTo>
                  <a:lnTo>
                    <a:pt x="798195" y="848372"/>
                  </a:lnTo>
                  <a:lnTo>
                    <a:pt x="799655" y="799655"/>
                  </a:lnTo>
                  <a:close/>
                </a:path>
              </a:pathLst>
            </a:custGeom>
            <a:solidFill>
              <a:srgbClr val="FFFFFF"/>
            </a:solidFill>
          </p:spPr>
          <p:txBody>
            <a:bodyPr wrap="square" lIns="0" tIns="0" rIns="0" bIns="0" rtlCol="0"/>
            <a:lstStyle/>
            <a:p>
              <a:endParaRPr sz="372"/>
            </a:p>
          </p:txBody>
        </p:sp>
      </p:grpSp>
    </p:spTree>
    <p:extLst>
      <p:ext uri="{BB962C8B-B14F-4D97-AF65-F5344CB8AC3E}">
        <p14:creationId xmlns:p14="http://schemas.microsoft.com/office/powerpoint/2010/main" val="86363965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lor Divider 2">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BB416B-1787-074E-950D-0F36D9988C55}"/>
              </a:ext>
            </a:extLst>
          </p:cNvPr>
          <p:cNvSpPr>
            <a:spLocks noGrp="1"/>
          </p:cNvSpPr>
          <p:nvPr>
            <p:ph type="title"/>
          </p:nvPr>
        </p:nvSpPr>
        <p:spPr/>
        <p:txBody>
          <a:bodyPr/>
          <a:lstStyle>
            <a:lvl1pPr>
              <a:defRPr>
                <a:solidFill>
                  <a:srgbClr val="253746"/>
                </a:solidFill>
              </a:defRPr>
            </a:lvl1pPr>
          </a:lstStyle>
          <a:p>
            <a:r>
              <a:rPr lang="en-US"/>
              <a:t>Click to edit Master title style</a:t>
            </a:r>
          </a:p>
        </p:txBody>
      </p:sp>
      <p:grpSp>
        <p:nvGrpSpPr>
          <p:cNvPr id="3" name="Group 2">
            <a:extLst>
              <a:ext uri="{FF2B5EF4-FFF2-40B4-BE49-F238E27FC236}">
                <a16:creationId xmlns:a16="http://schemas.microsoft.com/office/drawing/2014/main" id="{B10FF54C-C8B5-549C-8A16-34EC6E3E7D35}"/>
              </a:ext>
            </a:extLst>
          </p:cNvPr>
          <p:cNvGrpSpPr/>
          <p:nvPr userDrawn="1"/>
        </p:nvGrpSpPr>
        <p:grpSpPr>
          <a:xfrm>
            <a:off x="381293" y="380998"/>
            <a:ext cx="1317732" cy="727483"/>
            <a:chOff x="837666" y="837723"/>
            <a:chExt cx="2897383" cy="1599565"/>
          </a:xfrm>
        </p:grpSpPr>
        <p:grpSp>
          <p:nvGrpSpPr>
            <p:cNvPr id="36" name="object 3">
              <a:extLst>
                <a:ext uri="{FF2B5EF4-FFF2-40B4-BE49-F238E27FC236}">
                  <a16:creationId xmlns:a16="http://schemas.microsoft.com/office/drawing/2014/main" id="{42074F9C-ABA8-48F7-F01D-03EE69780183}"/>
                </a:ext>
              </a:extLst>
            </p:cNvPr>
            <p:cNvGrpSpPr/>
            <p:nvPr/>
          </p:nvGrpSpPr>
          <p:grpSpPr>
            <a:xfrm>
              <a:off x="2212954" y="1261511"/>
              <a:ext cx="1522095" cy="476884"/>
              <a:chOff x="2212954" y="1261511"/>
              <a:chExt cx="1522095" cy="476884"/>
            </a:xfrm>
          </p:grpSpPr>
          <p:pic>
            <p:nvPicPr>
              <p:cNvPr id="49" name="object 4">
                <a:extLst>
                  <a:ext uri="{FF2B5EF4-FFF2-40B4-BE49-F238E27FC236}">
                    <a16:creationId xmlns:a16="http://schemas.microsoft.com/office/drawing/2014/main" id="{50CB0590-1384-EF6C-65D2-687193BC07FF}"/>
                  </a:ext>
                </a:extLst>
              </p:cNvPr>
              <p:cNvPicPr/>
              <p:nvPr/>
            </p:nvPicPr>
            <p:blipFill>
              <a:blip r:embed="rId3" cstate="print"/>
              <a:stretch>
                <a:fillRect/>
              </a:stretch>
            </p:blipFill>
            <p:spPr>
              <a:xfrm>
                <a:off x="2212954" y="1269885"/>
                <a:ext cx="277227" cy="198317"/>
              </a:xfrm>
              <a:prstGeom prst="rect">
                <a:avLst/>
              </a:prstGeom>
            </p:spPr>
          </p:pic>
          <p:pic>
            <p:nvPicPr>
              <p:cNvPr id="50" name="object 5">
                <a:extLst>
                  <a:ext uri="{FF2B5EF4-FFF2-40B4-BE49-F238E27FC236}">
                    <a16:creationId xmlns:a16="http://schemas.microsoft.com/office/drawing/2014/main" id="{51348490-7109-AF6A-D03B-B8809CE2F500}"/>
                  </a:ext>
                </a:extLst>
              </p:cNvPr>
              <p:cNvPicPr/>
              <p:nvPr/>
            </p:nvPicPr>
            <p:blipFill>
              <a:blip r:embed="rId4" cstate="print"/>
              <a:stretch>
                <a:fillRect/>
              </a:stretch>
            </p:blipFill>
            <p:spPr>
              <a:xfrm>
                <a:off x="2513354" y="1317787"/>
                <a:ext cx="132592" cy="150424"/>
              </a:xfrm>
              <a:prstGeom prst="rect">
                <a:avLst/>
              </a:prstGeom>
            </p:spPr>
          </p:pic>
          <p:pic>
            <p:nvPicPr>
              <p:cNvPr id="51" name="object 6">
                <a:extLst>
                  <a:ext uri="{FF2B5EF4-FFF2-40B4-BE49-F238E27FC236}">
                    <a16:creationId xmlns:a16="http://schemas.microsoft.com/office/drawing/2014/main" id="{25B75D16-F646-E81C-4116-62261BF183FE}"/>
                  </a:ext>
                </a:extLst>
              </p:cNvPr>
              <p:cNvPicPr/>
              <p:nvPr/>
            </p:nvPicPr>
            <p:blipFill>
              <a:blip r:embed="rId5" cstate="print"/>
              <a:stretch>
                <a:fillRect/>
              </a:stretch>
            </p:blipFill>
            <p:spPr>
              <a:xfrm>
                <a:off x="2675804" y="1261515"/>
                <a:ext cx="125912" cy="203355"/>
              </a:xfrm>
              <a:prstGeom prst="rect">
                <a:avLst/>
              </a:prstGeom>
            </p:spPr>
          </p:pic>
          <p:pic>
            <p:nvPicPr>
              <p:cNvPr id="52" name="object 7">
                <a:extLst>
                  <a:ext uri="{FF2B5EF4-FFF2-40B4-BE49-F238E27FC236}">
                    <a16:creationId xmlns:a16="http://schemas.microsoft.com/office/drawing/2014/main" id="{D85C0468-4191-CECB-3915-9C2FDF059A73}"/>
                  </a:ext>
                </a:extLst>
              </p:cNvPr>
              <p:cNvPicPr/>
              <p:nvPr/>
            </p:nvPicPr>
            <p:blipFill>
              <a:blip r:embed="rId6" cstate="print"/>
              <a:stretch>
                <a:fillRect/>
              </a:stretch>
            </p:blipFill>
            <p:spPr>
              <a:xfrm>
                <a:off x="2841878" y="1317793"/>
                <a:ext cx="125912" cy="147074"/>
              </a:xfrm>
              <a:prstGeom prst="rect">
                <a:avLst/>
              </a:prstGeom>
            </p:spPr>
          </p:pic>
          <p:pic>
            <p:nvPicPr>
              <p:cNvPr id="53" name="object 8">
                <a:extLst>
                  <a:ext uri="{FF2B5EF4-FFF2-40B4-BE49-F238E27FC236}">
                    <a16:creationId xmlns:a16="http://schemas.microsoft.com/office/drawing/2014/main" id="{BF11078A-BAC9-401E-5CF8-0636B3856BE4}"/>
                  </a:ext>
                </a:extLst>
              </p:cNvPr>
              <p:cNvPicPr/>
              <p:nvPr/>
            </p:nvPicPr>
            <p:blipFill>
              <a:blip r:embed="rId7" cstate="print"/>
              <a:stretch>
                <a:fillRect/>
              </a:stretch>
            </p:blipFill>
            <p:spPr>
              <a:xfrm>
                <a:off x="2999038" y="1317787"/>
                <a:ext cx="150142" cy="150424"/>
              </a:xfrm>
              <a:prstGeom prst="rect">
                <a:avLst/>
              </a:prstGeom>
            </p:spPr>
          </p:pic>
          <p:sp>
            <p:nvSpPr>
              <p:cNvPr id="54" name="object 9">
                <a:extLst>
                  <a:ext uri="{FF2B5EF4-FFF2-40B4-BE49-F238E27FC236}">
                    <a16:creationId xmlns:a16="http://schemas.microsoft.com/office/drawing/2014/main" id="{13D8B2A0-044C-03BE-6F10-EBDA2FA795D0}"/>
                  </a:ext>
                </a:extLst>
              </p:cNvPr>
              <p:cNvSpPr/>
              <p:nvPr/>
            </p:nvSpPr>
            <p:spPr>
              <a:xfrm>
                <a:off x="3184342" y="1261511"/>
                <a:ext cx="21590" cy="203835"/>
              </a:xfrm>
              <a:custGeom>
                <a:avLst/>
                <a:gdLst/>
                <a:ahLst/>
                <a:cxnLst/>
                <a:rect l="l" t="t" r="r" b="b"/>
                <a:pathLst>
                  <a:path w="21589" h="203834">
                    <a:moveTo>
                      <a:pt x="21444" y="0"/>
                    </a:moveTo>
                    <a:lnTo>
                      <a:pt x="0" y="0"/>
                    </a:lnTo>
                    <a:lnTo>
                      <a:pt x="0" y="203355"/>
                    </a:lnTo>
                    <a:lnTo>
                      <a:pt x="21444" y="203355"/>
                    </a:lnTo>
                    <a:lnTo>
                      <a:pt x="21444" y="0"/>
                    </a:lnTo>
                    <a:close/>
                  </a:path>
                </a:pathLst>
              </a:custGeom>
              <a:solidFill>
                <a:srgbClr val="FFFFFF"/>
              </a:solidFill>
            </p:spPr>
            <p:txBody>
              <a:bodyPr wrap="square" lIns="0" tIns="0" rIns="0" bIns="0" rtlCol="0"/>
              <a:lstStyle/>
              <a:p>
                <a:endParaRPr sz="372"/>
              </a:p>
            </p:txBody>
          </p:sp>
          <p:pic>
            <p:nvPicPr>
              <p:cNvPr id="55" name="object 10">
                <a:extLst>
                  <a:ext uri="{FF2B5EF4-FFF2-40B4-BE49-F238E27FC236}">
                    <a16:creationId xmlns:a16="http://schemas.microsoft.com/office/drawing/2014/main" id="{636519EB-2479-6976-544E-70B3377FC78F}"/>
                  </a:ext>
                </a:extLst>
              </p:cNvPr>
              <p:cNvPicPr/>
              <p:nvPr/>
            </p:nvPicPr>
            <p:blipFill>
              <a:blip r:embed="rId8" cstate="print"/>
              <a:stretch>
                <a:fillRect/>
              </a:stretch>
            </p:blipFill>
            <p:spPr>
              <a:xfrm>
                <a:off x="3241180" y="1317787"/>
                <a:ext cx="150142" cy="150424"/>
              </a:xfrm>
              <a:prstGeom prst="rect">
                <a:avLst/>
              </a:prstGeom>
            </p:spPr>
          </p:pic>
          <p:pic>
            <p:nvPicPr>
              <p:cNvPr id="56" name="object 11">
                <a:extLst>
                  <a:ext uri="{FF2B5EF4-FFF2-40B4-BE49-F238E27FC236}">
                    <a16:creationId xmlns:a16="http://schemas.microsoft.com/office/drawing/2014/main" id="{4F5F6555-4F2F-EDC6-5F8F-59CC231E73B3}"/>
                  </a:ext>
                </a:extLst>
              </p:cNvPr>
              <p:cNvPicPr/>
              <p:nvPr/>
            </p:nvPicPr>
            <p:blipFill>
              <a:blip r:embed="rId9" cstate="print"/>
              <a:stretch>
                <a:fillRect/>
              </a:stretch>
            </p:blipFill>
            <p:spPr>
              <a:xfrm>
                <a:off x="3416176" y="1317787"/>
                <a:ext cx="145409" cy="192203"/>
              </a:xfrm>
              <a:prstGeom prst="rect">
                <a:avLst/>
              </a:prstGeom>
            </p:spPr>
          </p:pic>
          <p:pic>
            <p:nvPicPr>
              <p:cNvPr id="57" name="object 12">
                <a:extLst>
                  <a:ext uri="{FF2B5EF4-FFF2-40B4-BE49-F238E27FC236}">
                    <a16:creationId xmlns:a16="http://schemas.microsoft.com/office/drawing/2014/main" id="{99D5A92A-0BE8-7F05-DE5A-91B3F3A80BD6}"/>
                  </a:ext>
                </a:extLst>
              </p:cNvPr>
              <p:cNvPicPr/>
              <p:nvPr/>
            </p:nvPicPr>
            <p:blipFill>
              <a:blip r:embed="rId10" cstate="print"/>
              <a:stretch>
                <a:fillRect/>
              </a:stretch>
            </p:blipFill>
            <p:spPr>
              <a:xfrm>
                <a:off x="3589493" y="1320855"/>
                <a:ext cx="145126" cy="189418"/>
              </a:xfrm>
              <a:prstGeom prst="rect">
                <a:avLst/>
              </a:prstGeom>
            </p:spPr>
          </p:pic>
          <p:sp>
            <p:nvSpPr>
              <p:cNvPr id="58" name="object 13">
                <a:extLst>
                  <a:ext uri="{FF2B5EF4-FFF2-40B4-BE49-F238E27FC236}">
                    <a16:creationId xmlns:a16="http://schemas.microsoft.com/office/drawing/2014/main" id="{8E98FDD7-0257-8542-438B-0F1DF17E4C03}"/>
                  </a:ext>
                </a:extLst>
              </p:cNvPr>
              <p:cNvSpPr/>
              <p:nvPr/>
            </p:nvSpPr>
            <p:spPr>
              <a:xfrm>
                <a:off x="2273417" y="1539879"/>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pic>
            <p:nvPicPr>
              <p:cNvPr id="59" name="object 14">
                <a:extLst>
                  <a:ext uri="{FF2B5EF4-FFF2-40B4-BE49-F238E27FC236}">
                    <a16:creationId xmlns:a16="http://schemas.microsoft.com/office/drawing/2014/main" id="{4CD3E6D4-79B5-83EE-D7A8-8D5F4189BD65}"/>
                  </a:ext>
                </a:extLst>
              </p:cNvPr>
              <p:cNvPicPr/>
              <p:nvPr/>
            </p:nvPicPr>
            <p:blipFill>
              <a:blip r:embed="rId11" cstate="print"/>
              <a:stretch>
                <a:fillRect/>
              </a:stretch>
            </p:blipFill>
            <p:spPr>
              <a:xfrm>
                <a:off x="2343359" y="1587793"/>
                <a:ext cx="125912" cy="147084"/>
              </a:xfrm>
              <a:prstGeom prst="rect">
                <a:avLst/>
              </a:prstGeom>
            </p:spPr>
          </p:pic>
          <p:pic>
            <p:nvPicPr>
              <p:cNvPr id="60" name="object 15">
                <a:extLst>
                  <a:ext uri="{FF2B5EF4-FFF2-40B4-BE49-F238E27FC236}">
                    <a16:creationId xmlns:a16="http://schemas.microsoft.com/office/drawing/2014/main" id="{0CC15033-5E92-72AF-BB36-44288CAA894F}"/>
                  </a:ext>
                </a:extLst>
              </p:cNvPr>
              <p:cNvPicPr/>
              <p:nvPr/>
            </p:nvPicPr>
            <p:blipFill>
              <a:blip r:embed="rId11" cstate="print"/>
              <a:stretch>
                <a:fillRect/>
              </a:stretch>
            </p:blipFill>
            <p:spPr>
              <a:xfrm>
                <a:off x="2509433" y="1587793"/>
                <a:ext cx="125912" cy="147084"/>
              </a:xfrm>
              <a:prstGeom prst="rect">
                <a:avLst/>
              </a:prstGeom>
            </p:spPr>
          </p:pic>
          <p:pic>
            <p:nvPicPr>
              <p:cNvPr id="61" name="object 16">
                <a:extLst>
                  <a:ext uri="{FF2B5EF4-FFF2-40B4-BE49-F238E27FC236}">
                    <a16:creationId xmlns:a16="http://schemas.microsoft.com/office/drawing/2014/main" id="{5EC74FE5-A5A0-C56D-CDB7-1AB0910EC4E3}"/>
                  </a:ext>
                </a:extLst>
              </p:cNvPr>
              <p:cNvPicPr/>
              <p:nvPr/>
            </p:nvPicPr>
            <p:blipFill>
              <a:blip r:embed="rId12" cstate="print"/>
              <a:stretch>
                <a:fillRect/>
              </a:stretch>
            </p:blipFill>
            <p:spPr>
              <a:xfrm>
                <a:off x="2666593" y="1587798"/>
                <a:ext cx="441918" cy="150424"/>
              </a:xfrm>
              <a:prstGeom prst="rect">
                <a:avLst/>
              </a:prstGeom>
            </p:spPr>
          </p:pic>
          <p:pic>
            <p:nvPicPr>
              <p:cNvPr id="62" name="object 17">
                <a:extLst>
                  <a:ext uri="{FF2B5EF4-FFF2-40B4-BE49-F238E27FC236}">
                    <a16:creationId xmlns:a16="http://schemas.microsoft.com/office/drawing/2014/main" id="{D1D9B9F9-05E3-2EA5-7AA1-6EA64DC3F372}"/>
                  </a:ext>
                </a:extLst>
              </p:cNvPr>
              <p:cNvPicPr/>
              <p:nvPr/>
            </p:nvPicPr>
            <p:blipFill>
              <a:blip r:embed="rId13" cstate="print"/>
              <a:stretch>
                <a:fillRect/>
              </a:stretch>
            </p:blipFill>
            <p:spPr>
              <a:xfrm>
                <a:off x="3134491" y="1547401"/>
                <a:ext cx="87191" cy="189983"/>
              </a:xfrm>
              <a:prstGeom prst="rect">
                <a:avLst/>
              </a:prstGeom>
            </p:spPr>
          </p:pic>
          <p:sp>
            <p:nvSpPr>
              <p:cNvPr id="63" name="object 18">
                <a:extLst>
                  <a:ext uri="{FF2B5EF4-FFF2-40B4-BE49-F238E27FC236}">
                    <a16:creationId xmlns:a16="http://schemas.microsoft.com/office/drawing/2014/main" id="{AD4BA79C-CC71-8E24-F014-18FFD35AFB7A}"/>
                  </a:ext>
                </a:extLst>
              </p:cNvPr>
              <p:cNvSpPr/>
              <p:nvPr/>
            </p:nvSpPr>
            <p:spPr>
              <a:xfrm>
                <a:off x="3254578" y="1535715"/>
                <a:ext cx="24765" cy="199390"/>
              </a:xfrm>
              <a:custGeom>
                <a:avLst/>
                <a:gdLst/>
                <a:ahLst/>
                <a:cxnLst/>
                <a:rect l="l" t="t" r="r" b="b"/>
                <a:pathLst>
                  <a:path w="24764" h="199389">
                    <a:moveTo>
                      <a:pt x="22834" y="55156"/>
                    </a:moveTo>
                    <a:lnTo>
                      <a:pt x="1384" y="55156"/>
                    </a:lnTo>
                    <a:lnTo>
                      <a:pt x="1384" y="199174"/>
                    </a:lnTo>
                    <a:lnTo>
                      <a:pt x="22834" y="199174"/>
                    </a:lnTo>
                    <a:lnTo>
                      <a:pt x="22834" y="55156"/>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64" name="object 19">
                <a:extLst>
                  <a:ext uri="{FF2B5EF4-FFF2-40B4-BE49-F238E27FC236}">
                    <a16:creationId xmlns:a16="http://schemas.microsoft.com/office/drawing/2014/main" id="{B831EC9D-FF86-75E2-DBE9-778EB2A08BEA}"/>
                  </a:ext>
                </a:extLst>
              </p:cNvPr>
              <p:cNvPicPr/>
              <p:nvPr/>
            </p:nvPicPr>
            <p:blipFill>
              <a:blip r:embed="rId14" cstate="print"/>
              <a:stretch>
                <a:fillRect/>
              </a:stretch>
            </p:blipFill>
            <p:spPr>
              <a:xfrm>
                <a:off x="3312828" y="1587798"/>
                <a:ext cx="150142" cy="150424"/>
              </a:xfrm>
              <a:prstGeom prst="rect">
                <a:avLst/>
              </a:prstGeom>
            </p:spPr>
          </p:pic>
          <p:pic>
            <p:nvPicPr>
              <p:cNvPr id="65" name="object 20">
                <a:extLst>
                  <a:ext uri="{FF2B5EF4-FFF2-40B4-BE49-F238E27FC236}">
                    <a16:creationId xmlns:a16="http://schemas.microsoft.com/office/drawing/2014/main" id="{ED4BB24F-DA0A-2163-7F6B-CDC37066718E}"/>
                  </a:ext>
                </a:extLst>
              </p:cNvPr>
              <p:cNvPicPr/>
              <p:nvPr/>
            </p:nvPicPr>
            <p:blipFill>
              <a:blip r:embed="rId15" cstate="print"/>
              <a:stretch>
                <a:fillRect/>
              </a:stretch>
            </p:blipFill>
            <p:spPr>
              <a:xfrm>
                <a:off x="3496173" y="1587793"/>
                <a:ext cx="125912" cy="147084"/>
              </a:xfrm>
              <a:prstGeom prst="rect">
                <a:avLst/>
              </a:prstGeom>
            </p:spPr>
          </p:pic>
        </p:grpSp>
        <p:sp>
          <p:nvSpPr>
            <p:cNvPr id="37" name="object 21">
              <a:extLst>
                <a:ext uri="{FF2B5EF4-FFF2-40B4-BE49-F238E27FC236}">
                  <a16:creationId xmlns:a16="http://schemas.microsoft.com/office/drawing/2014/main" id="{5A91BE3E-45FE-3237-E6B4-0E9DF2C4DF82}"/>
                </a:ext>
              </a:extLst>
            </p:cNvPr>
            <p:cNvSpPr/>
            <p:nvPr/>
          </p:nvSpPr>
          <p:spPr>
            <a:xfrm>
              <a:off x="2273417" y="1809892"/>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grpSp>
          <p:nvGrpSpPr>
            <p:cNvPr id="38" name="object 22">
              <a:extLst>
                <a:ext uri="{FF2B5EF4-FFF2-40B4-BE49-F238E27FC236}">
                  <a16:creationId xmlns:a16="http://schemas.microsoft.com/office/drawing/2014/main" id="{9573C194-6D9C-BC96-8150-13D2B9938003}"/>
                </a:ext>
              </a:extLst>
            </p:cNvPr>
            <p:cNvGrpSpPr/>
            <p:nvPr/>
          </p:nvGrpSpPr>
          <p:grpSpPr>
            <a:xfrm>
              <a:off x="2343359" y="1805714"/>
              <a:ext cx="974725" cy="202565"/>
              <a:chOff x="2343359" y="1805714"/>
              <a:chExt cx="974725" cy="202565"/>
            </a:xfrm>
          </p:grpSpPr>
          <p:pic>
            <p:nvPicPr>
              <p:cNvPr id="42" name="object 23">
                <a:extLst>
                  <a:ext uri="{FF2B5EF4-FFF2-40B4-BE49-F238E27FC236}">
                    <a16:creationId xmlns:a16="http://schemas.microsoft.com/office/drawing/2014/main" id="{C7861723-856C-2393-CF00-6E49E73C9604}"/>
                  </a:ext>
                </a:extLst>
              </p:cNvPr>
              <p:cNvPicPr/>
              <p:nvPr/>
            </p:nvPicPr>
            <p:blipFill>
              <a:blip r:embed="rId16" cstate="print"/>
              <a:stretch>
                <a:fillRect/>
              </a:stretch>
            </p:blipFill>
            <p:spPr>
              <a:xfrm>
                <a:off x="2343359" y="1857815"/>
                <a:ext cx="125912" cy="147074"/>
              </a:xfrm>
              <a:prstGeom prst="rect">
                <a:avLst/>
              </a:prstGeom>
            </p:spPr>
          </p:pic>
          <p:pic>
            <p:nvPicPr>
              <p:cNvPr id="43" name="object 24">
                <a:extLst>
                  <a:ext uri="{FF2B5EF4-FFF2-40B4-BE49-F238E27FC236}">
                    <a16:creationId xmlns:a16="http://schemas.microsoft.com/office/drawing/2014/main" id="{28085B8B-2A18-6BF8-4351-B2DF3EA784A1}"/>
                  </a:ext>
                </a:extLst>
              </p:cNvPr>
              <p:cNvPicPr/>
              <p:nvPr/>
            </p:nvPicPr>
            <p:blipFill>
              <a:blip r:embed="rId17" cstate="print"/>
              <a:stretch>
                <a:fillRect/>
              </a:stretch>
            </p:blipFill>
            <p:spPr>
              <a:xfrm>
                <a:off x="2497449" y="1817411"/>
                <a:ext cx="217034" cy="190264"/>
              </a:xfrm>
              <a:prstGeom prst="rect">
                <a:avLst/>
              </a:prstGeom>
            </p:spPr>
          </p:pic>
          <p:sp>
            <p:nvSpPr>
              <p:cNvPr id="44" name="object 25">
                <a:extLst>
                  <a:ext uri="{FF2B5EF4-FFF2-40B4-BE49-F238E27FC236}">
                    <a16:creationId xmlns:a16="http://schemas.microsoft.com/office/drawing/2014/main" id="{3E1C25D6-30F3-E909-6938-F1FFC75DB0FF}"/>
                  </a:ext>
                </a:extLst>
              </p:cNvPr>
              <p:cNvSpPr/>
              <p:nvPr/>
            </p:nvSpPr>
            <p:spPr>
              <a:xfrm>
                <a:off x="2747391" y="1805717"/>
                <a:ext cx="24765" cy="199390"/>
              </a:xfrm>
              <a:custGeom>
                <a:avLst/>
                <a:gdLst/>
                <a:ahLst/>
                <a:cxnLst/>
                <a:rect l="l" t="t" r="r" b="b"/>
                <a:pathLst>
                  <a:path w="24764" h="199389">
                    <a:moveTo>
                      <a:pt x="22821" y="55168"/>
                    </a:moveTo>
                    <a:lnTo>
                      <a:pt x="1371" y="55168"/>
                    </a:lnTo>
                    <a:lnTo>
                      <a:pt x="1371" y="199174"/>
                    </a:lnTo>
                    <a:lnTo>
                      <a:pt x="22821" y="199174"/>
                    </a:lnTo>
                    <a:lnTo>
                      <a:pt x="22821" y="55168"/>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45" name="object 26">
                <a:extLst>
                  <a:ext uri="{FF2B5EF4-FFF2-40B4-BE49-F238E27FC236}">
                    <a16:creationId xmlns:a16="http://schemas.microsoft.com/office/drawing/2014/main" id="{0FE04C95-BB29-6035-089D-8405C42DD372}"/>
                  </a:ext>
                </a:extLst>
              </p:cNvPr>
              <p:cNvPicPr/>
              <p:nvPr/>
            </p:nvPicPr>
            <p:blipFill>
              <a:blip r:embed="rId18" cstate="print"/>
              <a:stretch>
                <a:fillRect/>
              </a:stretch>
            </p:blipFill>
            <p:spPr>
              <a:xfrm>
                <a:off x="2802002" y="1817411"/>
                <a:ext cx="87191" cy="189983"/>
              </a:xfrm>
              <a:prstGeom prst="rect">
                <a:avLst/>
              </a:prstGeom>
            </p:spPr>
          </p:pic>
          <p:pic>
            <p:nvPicPr>
              <p:cNvPr id="46" name="object 27">
                <a:extLst>
                  <a:ext uri="{FF2B5EF4-FFF2-40B4-BE49-F238E27FC236}">
                    <a16:creationId xmlns:a16="http://schemas.microsoft.com/office/drawing/2014/main" id="{76EB8AE5-5881-9735-83E1-B8475667265B}"/>
                  </a:ext>
                </a:extLst>
              </p:cNvPr>
              <p:cNvPicPr/>
              <p:nvPr/>
            </p:nvPicPr>
            <p:blipFill>
              <a:blip r:embed="rId19" cstate="print"/>
              <a:stretch>
                <a:fillRect/>
              </a:stretch>
            </p:blipFill>
            <p:spPr>
              <a:xfrm>
                <a:off x="2919308" y="1860869"/>
                <a:ext cx="125640" cy="147084"/>
              </a:xfrm>
              <a:prstGeom prst="rect">
                <a:avLst/>
              </a:prstGeom>
            </p:spPr>
          </p:pic>
          <p:pic>
            <p:nvPicPr>
              <p:cNvPr id="47" name="object 28">
                <a:extLst>
                  <a:ext uri="{FF2B5EF4-FFF2-40B4-BE49-F238E27FC236}">
                    <a16:creationId xmlns:a16="http://schemas.microsoft.com/office/drawing/2014/main" id="{7F21401C-5373-1F49-A08F-7ECC8832CD9D}"/>
                  </a:ext>
                </a:extLst>
              </p:cNvPr>
              <p:cNvPicPr/>
              <p:nvPr/>
            </p:nvPicPr>
            <p:blipFill>
              <a:blip r:embed="rId13" cstate="print"/>
              <a:stretch>
                <a:fillRect/>
              </a:stretch>
            </p:blipFill>
            <p:spPr>
              <a:xfrm>
                <a:off x="3075076" y="1817411"/>
                <a:ext cx="87191" cy="189983"/>
              </a:xfrm>
              <a:prstGeom prst="rect">
                <a:avLst/>
              </a:prstGeom>
            </p:spPr>
          </p:pic>
          <p:pic>
            <p:nvPicPr>
              <p:cNvPr id="48" name="object 29">
                <a:extLst>
                  <a:ext uri="{FF2B5EF4-FFF2-40B4-BE49-F238E27FC236}">
                    <a16:creationId xmlns:a16="http://schemas.microsoft.com/office/drawing/2014/main" id="{7195C712-3B9E-7721-E1B4-458D786D2A12}"/>
                  </a:ext>
                </a:extLst>
              </p:cNvPr>
              <p:cNvPicPr/>
              <p:nvPr/>
            </p:nvPicPr>
            <p:blipFill>
              <a:blip r:embed="rId20" cstate="print"/>
              <a:stretch>
                <a:fillRect/>
              </a:stretch>
            </p:blipFill>
            <p:spPr>
              <a:xfrm>
                <a:off x="3181553" y="1857810"/>
                <a:ext cx="136215" cy="150414"/>
              </a:xfrm>
              <a:prstGeom prst="rect">
                <a:avLst/>
              </a:prstGeom>
            </p:spPr>
          </p:pic>
        </p:grpSp>
        <p:sp>
          <p:nvSpPr>
            <p:cNvPr id="39" name="object 30">
              <a:extLst>
                <a:ext uri="{FF2B5EF4-FFF2-40B4-BE49-F238E27FC236}">
                  <a16:creationId xmlns:a16="http://schemas.microsoft.com/office/drawing/2014/main" id="{2163BE08-1CD0-C663-42EF-1489A84FAF70}"/>
                </a:ext>
              </a:extLst>
            </p:cNvPr>
            <p:cNvSpPr/>
            <p:nvPr/>
          </p:nvSpPr>
          <p:spPr>
            <a:xfrm>
              <a:off x="837666" y="1341684"/>
              <a:ext cx="423545" cy="591820"/>
            </a:xfrm>
            <a:custGeom>
              <a:avLst/>
              <a:gdLst/>
              <a:ahLst/>
              <a:cxnLst/>
              <a:rect l="l" t="t" r="r" b="b"/>
              <a:pathLst>
                <a:path w="423544" h="591819">
                  <a:moveTo>
                    <a:pt x="423024" y="0"/>
                  </a:moveTo>
                  <a:lnTo>
                    <a:pt x="0" y="0"/>
                  </a:lnTo>
                  <a:lnTo>
                    <a:pt x="0" y="147320"/>
                  </a:lnTo>
                  <a:lnTo>
                    <a:pt x="117970" y="147320"/>
                  </a:lnTo>
                  <a:lnTo>
                    <a:pt x="117970" y="591820"/>
                  </a:lnTo>
                  <a:lnTo>
                    <a:pt x="305054" y="591820"/>
                  </a:lnTo>
                  <a:lnTo>
                    <a:pt x="305054" y="147320"/>
                  </a:lnTo>
                  <a:lnTo>
                    <a:pt x="423024" y="147320"/>
                  </a:lnTo>
                  <a:lnTo>
                    <a:pt x="423024" y="0"/>
                  </a:lnTo>
                  <a:close/>
                </a:path>
              </a:pathLst>
            </a:custGeom>
            <a:solidFill>
              <a:srgbClr val="FFFFFF"/>
            </a:solidFill>
          </p:spPr>
          <p:txBody>
            <a:bodyPr wrap="square" lIns="0" tIns="0" rIns="0" bIns="0" rtlCol="0"/>
            <a:lstStyle/>
            <a:p>
              <a:endParaRPr sz="372"/>
            </a:p>
          </p:txBody>
        </p:sp>
        <p:sp>
          <p:nvSpPr>
            <p:cNvPr id="40" name="object 31">
              <a:extLst>
                <a:ext uri="{FF2B5EF4-FFF2-40B4-BE49-F238E27FC236}">
                  <a16:creationId xmlns:a16="http://schemas.microsoft.com/office/drawing/2014/main" id="{A7E88D4F-A87F-7152-3704-0A09B8B8808B}"/>
                </a:ext>
              </a:extLst>
            </p:cNvPr>
            <p:cNvSpPr/>
            <p:nvPr/>
          </p:nvSpPr>
          <p:spPr>
            <a:xfrm>
              <a:off x="1321122" y="1341686"/>
              <a:ext cx="187325" cy="591820"/>
            </a:xfrm>
            <a:custGeom>
              <a:avLst/>
              <a:gdLst/>
              <a:ahLst/>
              <a:cxnLst/>
              <a:rect l="l" t="t" r="r" b="b"/>
              <a:pathLst>
                <a:path w="187325" h="591819">
                  <a:moveTo>
                    <a:pt x="187072" y="0"/>
                  </a:moveTo>
                  <a:lnTo>
                    <a:pt x="0" y="0"/>
                  </a:lnTo>
                  <a:lnTo>
                    <a:pt x="0" y="591395"/>
                  </a:lnTo>
                  <a:lnTo>
                    <a:pt x="187072" y="591395"/>
                  </a:lnTo>
                  <a:lnTo>
                    <a:pt x="187072" y="0"/>
                  </a:lnTo>
                  <a:close/>
                </a:path>
              </a:pathLst>
            </a:custGeom>
            <a:solidFill>
              <a:srgbClr val="FFFFFF"/>
            </a:solidFill>
          </p:spPr>
          <p:txBody>
            <a:bodyPr wrap="square" lIns="0" tIns="0" rIns="0" bIns="0" rtlCol="0"/>
            <a:lstStyle/>
            <a:p>
              <a:endParaRPr sz="372"/>
            </a:p>
          </p:txBody>
        </p:sp>
        <p:sp>
          <p:nvSpPr>
            <p:cNvPr id="41" name="object 32">
              <a:extLst>
                <a:ext uri="{FF2B5EF4-FFF2-40B4-BE49-F238E27FC236}">
                  <a16:creationId xmlns:a16="http://schemas.microsoft.com/office/drawing/2014/main" id="{0E2D9EBD-A4D2-7937-7E2A-7FD820ADD48D}"/>
                </a:ext>
              </a:extLst>
            </p:cNvPr>
            <p:cNvSpPr/>
            <p:nvPr/>
          </p:nvSpPr>
          <p:spPr>
            <a:xfrm>
              <a:off x="1320825" y="837723"/>
              <a:ext cx="800100" cy="1599565"/>
            </a:xfrm>
            <a:custGeom>
              <a:avLst/>
              <a:gdLst/>
              <a:ahLst/>
              <a:cxnLst/>
              <a:rect l="l" t="t" r="r" b="b"/>
              <a:pathLst>
                <a:path w="800100" h="1599564">
                  <a:moveTo>
                    <a:pt x="495312" y="503974"/>
                  </a:moveTo>
                  <a:lnTo>
                    <a:pt x="308241" y="503974"/>
                  </a:lnTo>
                  <a:lnTo>
                    <a:pt x="308241" y="1095362"/>
                  </a:lnTo>
                  <a:lnTo>
                    <a:pt x="495312" y="1095362"/>
                  </a:lnTo>
                  <a:lnTo>
                    <a:pt x="495312" y="503974"/>
                  </a:lnTo>
                  <a:close/>
                </a:path>
                <a:path w="800100" h="1599564">
                  <a:moveTo>
                    <a:pt x="799655" y="799655"/>
                  </a:moveTo>
                  <a:lnTo>
                    <a:pt x="798195" y="750951"/>
                  </a:lnTo>
                  <a:lnTo>
                    <a:pt x="793877" y="703008"/>
                  </a:lnTo>
                  <a:lnTo>
                    <a:pt x="786777" y="655916"/>
                  </a:lnTo>
                  <a:lnTo>
                    <a:pt x="776973" y="609777"/>
                  </a:lnTo>
                  <a:lnTo>
                    <a:pt x="764565" y="564654"/>
                  </a:lnTo>
                  <a:lnTo>
                    <a:pt x="749630" y="520636"/>
                  </a:lnTo>
                  <a:lnTo>
                    <a:pt x="732243" y="477799"/>
                  </a:lnTo>
                  <a:lnTo>
                    <a:pt x="712495" y="436257"/>
                  </a:lnTo>
                  <a:lnTo>
                    <a:pt x="690473" y="396049"/>
                  </a:lnTo>
                  <a:lnTo>
                    <a:pt x="666267" y="357301"/>
                  </a:lnTo>
                  <a:lnTo>
                    <a:pt x="639940" y="320065"/>
                  </a:lnTo>
                  <a:lnTo>
                    <a:pt x="611581" y="284441"/>
                  </a:lnTo>
                  <a:lnTo>
                    <a:pt x="581291" y="250520"/>
                  </a:lnTo>
                  <a:lnTo>
                    <a:pt x="549135" y="218363"/>
                  </a:lnTo>
                  <a:lnTo>
                    <a:pt x="515200" y="188074"/>
                  </a:lnTo>
                  <a:lnTo>
                    <a:pt x="479577" y="159715"/>
                  </a:lnTo>
                  <a:lnTo>
                    <a:pt x="442353" y="133388"/>
                  </a:lnTo>
                  <a:lnTo>
                    <a:pt x="403593" y="109181"/>
                  </a:lnTo>
                  <a:lnTo>
                    <a:pt x="363397" y="87160"/>
                  </a:lnTo>
                  <a:lnTo>
                    <a:pt x="321843" y="67411"/>
                  </a:lnTo>
                  <a:lnTo>
                    <a:pt x="279019" y="50025"/>
                  </a:lnTo>
                  <a:lnTo>
                    <a:pt x="235000" y="35090"/>
                  </a:lnTo>
                  <a:lnTo>
                    <a:pt x="189877" y="22682"/>
                  </a:lnTo>
                  <a:lnTo>
                    <a:pt x="143738" y="12877"/>
                  </a:lnTo>
                  <a:lnTo>
                    <a:pt x="96647" y="5778"/>
                  </a:lnTo>
                  <a:lnTo>
                    <a:pt x="48704" y="1460"/>
                  </a:lnTo>
                  <a:lnTo>
                    <a:pt x="0" y="0"/>
                  </a:lnTo>
                  <a:lnTo>
                    <a:pt x="0" y="70307"/>
                  </a:lnTo>
                  <a:lnTo>
                    <a:pt x="47942" y="71856"/>
                  </a:lnTo>
                  <a:lnTo>
                    <a:pt x="95059" y="76454"/>
                  </a:lnTo>
                  <a:lnTo>
                    <a:pt x="141262" y="83985"/>
                  </a:lnTo>
                  <a:lnTo>
                    <a:pt x="186436" y="94361"/>
                  </a:lnTo>
                  <a:lnTo>
                    <a:pt x="230505" y="107492"/>
                  </a:lnTo>
                  <a:lnTo>
                    <a:pt x="273354" y="123266"/>
                  </a:lnTo>
                  <a:lnTo>
                    <a:pt x="314896" y="141605"/>
                  </a:lnTo>
                  <a:lnTo>
                    <a:pt x="355028" y="162407"/>
                  </a:lnTo>
                  <a:lnTo>
                    <a:pt x="393674" y="185585"/>
                  </a:lnTo>
                  <a:lnTo>
                    <a:pt x="430707" y="211023"/>
                  </a:lnTo>
                  <a:lnTo>
                    <a:pt x="466064" y="238633"/>
                  </a:lnTo>
                  <a:lnTo>
                    <a:pt x="499618" y="268325"/>
                  </a:lnTo>
                  <a:lnTo>
                    <a:pt x="531291" y="299999"/>
                  </a:lnTo>
                  <a:lnTo>
                    <a:pt x="560984" y="333565"/>
                  </a:lnTo>
                  <a:lnTo>
                    <a:pt x="588606" y="368909"/>
                  </a:lnTo>
                  <a:lnTo>
                    <a:pt x="614045" y="405955"/>
                  </a:lnTo>
                  <a:lnTo>
                    <a:pt x="637222" y="444601"/>
                  </a:lnTo>
                  <a:lnTo>
                    <a:pt x="658025" y="484746"/>
                  </a:lnTo>
                  <a:lnTo>
                    <a:pt x="676376" y="526300"/>
                  </a:lnTo>
                  <a:lnTo>
                    <a:pt x="692162" y="569163"/>
                  </a:lnTo>
                  <a:lnTo>
                    <a:pt x="705294" y="613244"/>
                  </a:lnTo>
                  <a:lnTo>
                    <a:pt x="715670" y="658444"/>
                  </a:lnTo>
                  <a:lnTo>
                    <a:pt x="723201" y="704659"/>
                  </a:lnTo>
                  <a:lnTo>
                    <a:pt x="727798" y="751814"/>
                  </a:lnTo>
                  <a:lnTo>
                    <a:pt x="729348" y="799782"/>
                  </a:lnTo>
                  <a:lnTo>
                    <a:pt x="727798" y="847712"/>
                  </a:lnTo>
                  <a:lnTo>
                    <a:pt x="723201" y="894829"/>
                  </a:lnTo>
                  <a:lnTo>
                    <a:pt x="715670" y="941006"/>
                  </a:lnTo>
                  <a:lnTo>
                    <a:pt x="705294" y="986180"/>
                  </a:lnTo>
                  <a:lnTo>
                    <a:pt x="692162" y="1030224"/>
                  </a:lnTo>
                  <a:lnTo>
                    <a:pt x="676376" y="1073073"/>
                  </a:lnTo>
                  <a:lnTo>
                    <a:pt x="658025" y="1114602"/>
                  </a:lnTo>
                  <a:lnTo>
                    <a:pt x="637222" y="1154734"/>
                  </a:lnTo>
                  <a:lnTo>
                    <a:pt x="614045" y="1193368"/>
                  </a:lnTo>
                  <a:lnTo>
                    <a:pt x="588606" y="1230401"/>
                  </a:lnTo>
                  <a:lnTo>
                    <a:pt x="560984" y="1265745"/>
                  </a:lnTo>
                  <a:lnTo>
                    <a:pt x="531291" y="1299298"/>
                  </a:lnTo>
                  <a:lnTo>
                    <a:pt x="499618" y="1330972"/>
                  </a:lnTo>
                  <a:lnTo>
                    <a:pt x="466064" y="1360652"/>
                  </a:lnTo>
                  <a:lnTo>
                    <a:pt x="430707" y="1388275"/>
                  </a:lnTo>
                  <a:lnTo>
                    <a:pt x="393674" y="1413713"/>
                  </a:lnTo>
                  <a:lnTo>
                    <a:pt x="355028" y="1436878"/>
                  </a:lnTo>
                  <a:lnTo>
                    <a:pt x="314896" y="1457680"/>
                  </a:lnTo>
                  <a:lnTo>
                    <a:pt x="273354" y="1476032"/>
                  </a:lnTo>
                  <a:lnTo>
                    <a:pt x="230505" y="1491818"/>
                  </a:lnTo>
                  <a:lnTo>
                    <a:pt x="186436" y="1504937"/>
                  </a:lnTo>
                  <a:lnTo>
                    <a:pt x="141262" y="1515325"/>
                  </a:lnTo>
                  <a:lnTo>
                    <a:pt x="95059" y="1522857"/>
                  </a:lnTo>
                  <a:lnTo>
                    <a:pt x="47942" y="1527441"/>
                  </a:lnTo>
                  <a:lnTo>
                    <a:pt x="0" y="1529003"/>
                  </a:lnTo>
                  <a:lnTo>
                    <a:pt x="0" y="1599311"/>
                  </a:lnTo>
                  <a:lnTo>
                    <a:pt x="48704" y="1597850"/>
                  </a:lnTo>
                  <a:lnTo>
                    <a:pt x="96647" y="1593532"/>
                  </a:lnTo>
                  <a:lnTo>
                    <a:pt x="143738" y="1586433"/>
                  </a:lnTo>
                  <a:lnTo>
                    <a:pt x="189877" y="1576628"/>
                  </a:lnTo>
                  <a:lnTo>
                    <a:pt x="235000" y="1564220"/>
                  </a:lnTo>
                  <a:lnTo>
                    <a:pt x="279019" y="1549285"/>
                  </a:lnTo>
                  <a:lnTo>
                    <a:pt x="321843" y="1531899"/>
                  </a:lnTo>
                  <a:lnTo>
                    <a:pt x="363397" y="1512150"/>
                  </a:lnTo>
                  <a:lnTo>
                    <a:pt x="403593" y="1490129"/>
                  </a:lnTo>
                  <a:lnTo>
                    <a:pt x="442353" y="1465922"/>
                  </a:lnTo>
                  <a:lnTo>
                    <a:pt x="479577" y="1439595"/>
                  </a:lnTo>
                  <a:lnTo>
                    <a:pt x="515200" y="1411236"/>
                  </a:lnTo>
                  <a:lnTo>
                    <a:pt x="549135" y="1380947"/>
                  </a:lnTo>
                  <a:lnTo>
                    <a:pt x="581291" y="1348790"/>
                  </a:lnTo>
                  <a:lnTo>
                    <a:pt x="611581" y="1314869"/>
                  </a:lnTo>
                  <a:lnTo>
                    <a:pt x="639940" y="1279245"/>
                  </a:lnTo>
                  <a:lnTo>
                    <a:pt x="666267" y="1242009"/>
                  </a:lnTo>
                  <a:lnTo>
                    <a:pt x="690473" y="1203261"/>
                  </a:lnTo>
                  <a:lnTo>
                    <a:pt x="712495" y="1163066"/>
                  </a:lnTo>
                  <a:lnTo>
                    <a:pt x="732243" y="1121511"/>
                  </a:lnTo>
                  <a:lnTo>
                    <a:pt x="749630" y="1078687"/>
                  </a:lnTo>
                  <a:lnTo>
                    <a:pt x="764565" y="1034669"/>
                  </a:lnTo>
                  <a:lnTo>
                    <a:pt x="776973" y="989545"/>
                  </a:lnTo>
                  <a:lnTo>
                    <a:pt x="786777" y="943394"/>
                  </a:lnTo>
                  <a:lnTo>
                    <a:pt x="793877" y="896315"/>
                  </a:lnTo>
                  <a:lnTo>
                    <a:pt x="798195" y="848372"/>
                  </a:lnTo>
                  <a:lnTo>
                    <a:pt x="799655" y="799655"/>
                  </a:lnTo>
                  <a:close/>
                </a:path>
              </a:pathLst>
            </a:custGeom>
            <a:solidFill>
              <a:srgbClr val="FFFFFF"/>
            </a:solidFill>
          </p:spPr>
          <p:txBody>
            <a:bodyPr wrap="square" lIns="0" tIns="0" rIns="0" bIns="0" rtlCol="0"/>
            <a:lstStyle/>
            <a:p>
              <a:endParaRPr sz="372"/>
            </a:p>
          </p:txBody>
        </p:sp>
      </p:grpSp>
    </p:spTree>
    <p:extLst>
      <p:ext uri="{BB962C8B-B14F-4D97-AF65-F5344CB8AC3E}">
        <p14:creationId xmlns:p14="http://schemas.microsoft.com/office/powerpoint/2010/main" val="118949415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Dark Empty">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Title 9">
            <a:extLst>
              <a:ext uri="{FF2B5EF4-FFF2-40B4-BE49-F238E27FC236}">
                <a16:creationId xmlns:a16="http://schemas.microsoft.com/office/drawing/2014/main" id="{22CCD303-9C92-634F-ADB8-442781E6D051}"/>
              </a:ext>
            </a:extLst>
          </p:cNvPr>
          <p:cNvSpPr>
            <a:spLocks noGrp="1"/>
          </p:cNvSpPr>
          <p:nvPr>
            <p:ph type="title"/>
          </p:nvPr>
        </p:nvSpPr>
        <p:spPr>
          <a:xfrm>
            <a:off x="478367" y="3208200"/>
            <a:ext cx="7492800" cy="441600"/>
          </a:xfrm>
        </p:spPr>
        <p:txBody>
          <a:bodyPr>
            <a:noAutofit/>
          </a:bodyPr>
          <a:lstStyle/>
          <a:p>
            <a:r>
              <a:rPr lang="en-US"/>
              <a:t>Click to edit Master title style</a:t>
            </a:r>
          </a:p>
        </p:txBody>
      </p:sp>
      <p:grpSp>
        <p:nvGrpSpPr>
          <p:cNvPr id="2" name="Group 1">
            <a:extLst>
              <a:ext uri="{FF2B5EF4-FFF2-40B4-BE49-F238E27FC236}">
                <a16:creationId xmlns:a16="http://schemas.microsoft.com/office/drawing/2014/main" id="{B7698503-D535-01CB-3642-EE90E489B44B}"/>
              </a:ext>
            </a:extLst>
          </p:cNvPr>
          <p:cNvGrpSpPr/>
          <p:nvPr userDrawn="1"/>
        </p:nvGrpSpPr>
        <p:grpSpPr>
          <a:xfrm>
            <a:off x="381293" y="380998"/>
            <a:ext cx="1317732" cy="727483"/>
            <a:chOff x="837666" y="837723"/>
            <a:chExt cx="2897383" cy="1599565"/>
          </a:xfrm>
        </p:grpSpPr>
        <p:grpSp>
          <p:nvGrpSpPr>
            <p:cNvPr id="3" name="object 3">
              <a:extLst>
                <a:ext uri="{FF2B5EF4-FFF2-40B4-BE49-F238E27FC236}">
                  <a16:creationId xmlns:a16="http://schemas.microsoft.com/office/drawing/2014/main" id="{BFFFFA73-6C9C-05FF-C695-A257729E8EF6}"/>
                </a:ext>
              </a:extLst>
            </p:cNvPr>
            <p:cNvGrpSpPr/>
            <p:nvPr/>
          </p:nvGrpSpPr>
          <p:grpSpPr>
            <a:xfrm>
              <a:off x="2212954" y="1261511"/>
              <a:ext cx="1522095" cy="476884"/>
              <a:chOff x="2212954" y="1261511"/>
              <a:chExt cx="1522095" cy="476884"/>
            </a:xfrm>
          </p:grpSpPr>
          <p:pic>
            <p:nvPicPr>
              <p:cNvPr id="49" name="object 4">
                <a:extLst>
                  <a:ext uri="{FF2B5EF4-FFF2-40B4-BE49-F238E27FC236}">
                    <a16:creationId xmlns:a16="http://schemas.microsoft.com/office/drawing/2014/main" id="{9F8F7741-7474-89AA-B0C7-B0ACDFC98663}"/>
                  </a:ext>
                </a:extLst>
              </p:cNvPr>
              <p:cNvPicPr/>
              <p:nvPr/>
            </p:nvPicPr>
            <p:blipFill>
              <a:blip r:embed="rId3" cstate="print"/>
              <a:stretch>
                <a:fillRect/>
              </a:stretch>
            </p:blipFill>
            <p:spPr>
              <a:xfrm>
                <a:off x="2212954" y="1269885"/>
                <a:ext cx="277227" cy="198317"/>
              </a:xfrm>
              <a:prstGeom prst="rect">
                <a:avLst/>
              </a:prstGeom>
            </p:spPr>
          </p:pic>
          <p:pic>
            <p:nvPicPr>
              <p:cNvPr id="50" name="object 5">
                <a:extLst>
                  <a:ext uri="{FF2B5EF4-FFF2-40B4-BE49-F238E27FC236}">
                    <a16:creationId xmlns:a16="http://schemas.microsoft.com/office/drawing/2014/main" id="{15F304A6-42CC-6D6A-1B86-FEAFC9434BCD}"/>
                  </a:ext>
                </a:extLst>
              </p:cNvPr>
              <p:cNvPicPr/>
              <p:nvPr/>
            </p:nvPicPr>
            <p:blipFill>
              <a:blip r:embed="rId4" cstate="print"/>
              <a:stretch>
                <a:fillRect/>
              </a:stretch>
            </p:blipFill>
            <p:spPr>
              <a:xfrm>
                <a:off x="2513354" y="1317787"/>
                <a:ext cx="132592" cy="150424"/>
              </a:xfrm>
              <a:prstGeom prst="rect">
                <a:avLst/>
              </a:prstGeom>
            </p:spPr>
          </p:pic>
          <p:pic>
            <p:nvPicPr>
              <p:cNvPr id="51" name="object 6">
                <a:extLst>
                  <a:ext uri="{FF2B5EF4-FFF2-40B4-BE49-F238E27FC236}">
                    <a16:creationId xmlns:a16="http://schemas.microsoft.com/office/drawing/2014/main" id="{EA691BA5-CA51-5121-37EB-243E2CC4C103}"/>
                  </a:ext>
                </a:extLst>
              </p:cNvPr>
              <p:cNvPicPr/>
              <p:nvPr/>
            </p:nvPicPr>
            <p:blipFill>
              <a:blip r:embed="rId5" cstate="print"/>
              <a:stretch>
                <a:fillRect/>
              </a:stretch>
            </p:blipFill>
            <p:spPr>
              <a:xfrm>
                <a:off x="2675804" y="1261515"/>
                <a:ext cx="125912" cy="203355"/>
              </a:xfrm>
              <a:prstGeom prst="rect">
                <a:avLst/>
              </a:prstGeom>
            </p:spPr>
          </p:pic>
          <p:pic>
            <p:nvPicPr>
              <p:cNvPr id="52" name="object 7">
                <a:extLst>
                  <a:ext uri="{FF2B5EF4-FFF2-40B4-BE49-F238E27FC236}">
                    <a16:creationId xmlns:a16="http://schemas.microsoft.com/office/drawing/2014/main" id="{848664DD-38FE-ECA3-E3F0-7055B8A415BD}"/>
                  </a:ext>
                </a:extLst>
              </p:cNvPr>
              <p:cNvPicPr/>
              <p:nvPr/>
            </p:nvPicPr>
            <p:blipFill>
              <a:blip r:embed="rId6" cstate="print"/>
              <a:stretch>
                <a:fillRect/>
              </a:stretch>
            </p:blipFill>
            <p:spPr>
              <a:xfrm>
                <a:off x="2841878" y="1317793"/>
                <a:ext cx="125912" cy="147074"/>
              </a:xfrm>
              <a:prstGeom prst="rect">
                <a:avLst/>
              </a:prstGeom>
            </p:spPr>
          </p:pic>
          <p:pic>
            <p:nvPicPr>
              <p:cNvPr id="53" name="object 8">
                <a:extLst>
                  <a:ext uri="{FF2B5EF4-FFF2-40B4-BE49-F238E27FC236}">
                    <a16:creationId xmlns:a16="http://schemas.microsoft.com/office/drawing/2014/main" id="{D7764262-A57E-4760-2FB8-04605908F5D8}"/>
                  </a:ext>
                </a:extLst>
              </p:cNvPr>
              <p:cNvPicPr/>
              <p:nvPr/>
            </p:nvPicPr>
            <p:blipFill>
              <a:blip r:embed="rId7" cstate="print"/>
              <a:stretch>
                <a:fillRect/>
              </a:stretch>
            </p:blipFill>
            <p:spPr>
              <a:xfrm>
                <a:off x="2999038" y="1317787"/>
                <a:ext cx="150142" cy="150424"/>
              </a:xfrm>
              <a:prstGeom prst="rect">
                <a:avLst/>
              </a:prstGeom>
            </p:spPr>
          </p:pic>
          <p:sp>
            <p:nvSpPr>
              <p:cNvPr id="54" name="object 9">
                <a:extLst>
                  <a:ext uri="{FF2B5EF4-FFF2-40B4-BE49-F238E27FC236}">
                    <a16:creationId xmlns:a16="http://schemas.microsoft.com/office/drawing/2014/main" id="{AE71B7CE-2219-D3F1-495C-60F6F0E84C07}"/>
                  </a:ext>
                </a:extLst>
              </p:cNvPr>
              <p:cNvSpPr/>
              <p:nvPr/>
            </p:nvSpPr>
            <p:spPr>
              <a:xfrm>
                <a:off x="3184342" y="1261511"/>
                <a:ext cx="21590" cy="203835"/>
              </a:xfrm>
              <a:custGeom>
                <a:avLst/>
                <a:gdLst/>
                <a:ahLst/>
                <a:cxnLst/>
                <a:rect l="l" t="t" r="r" b="b"/>
                <a:pathLst>
                  <a:path w="21589" h="203834">
                    <a:moveTo>
                      <a:pt x="21444" y="0"/>
                    </a:moveTo>
                    <a:lnTo>
                      <a:pt x="0" y="0"/>
                    </a:lnTo>
                    <a:lnTo>
                      <a:pt x="0" y="203355"/>
                    </a:lnTo>
                    <a:lnTo>
                      <a:pt x="21444" y="203355"/>
                    </a:lnTo>
                    <a:lnTo>
                      <a:pt x="21444" y="0"/>
                    </a:lnTo>
                    <a:close/>
                  </a:path>
                </a:pathLst>
              </a:custGeom>
              <a:solidFill>
                <a:srgbClr val="FFFFFF"/>
              </a:solidFill>
            </p:spPr>
            <p:txBody>
              <a:bodyPr wrap="square" lIns="0" tIns="0" rIns="0" bIns="0" rtlCol="0"/>
              <a:lstStyle/>
              <a:p>
                <a:endParaRPr sz="372"/>
              </a:p>
            </p:txBody>
          </p:sp>
          <p:pic>
            <p:nvPicPr>
              <p:cNvPr id="55" name="object 10">
                <a:extLst>
                  <a:ext uri="{FF2B5EF4-FFF2-40B4-BE49-F238E27FC236}">
                    <a16:creationId xmlns:a16="http://schemas.microsoft.com/office/drawing/2014/main" id="{42FCF2EE-904F-1C05-2026-A37A78773DE8}"/>
                  </a:ext>
                </a:extLst>
              </p:cNvPr>
              <p:cNvPicPr/>
              <p:nvPr/>
            </p:nvPicPr>
            <p:blipFill>
              <a:blip r:embed="rId8" cstate="print"/>
              <a:stretch>
                <a:fillRect/>
              </a:stretch>
            </p:blipFill>
            <p:spPr>
              <a:xfrm>
                <a:off x="3241180" y="1317787"/>
                <a:ext cx="150142" cy="150424"/>
              </a:xfrm>
              <a:prstGeom prst="rect">
                <a:avLst/>
              </a:prstGeom>
            </p:spPr>
          </p:pic>
          <p:pic>
            <p:nvPicPr>
              <p:cNvPr id="56" name="object 11">
                <a:extLst>
                  <a:ext uri="{FF2B5EF4-FFF2-40B4-BE49-F238E27FC236}">
                    <a16:creationId xmlns:a16="http://schemas.microsoft.com/office/drawing/2014/main" id="{0861E164-D0F9-B6F7-D898-AE1834AD8C34}"/>
                  </a:ext>
                </a:extLst>
              </p:cNvPr>
              <p:cNvPicPr/>
              <p:nvPr/>
            </p:nvPicPr>
            <p:blipFill>
              <a:blip r:embed="rId9" cstate="print"/>
              <a:stretch>
                <a:fillRect/>
              </a:stretch>
            </p:blipFill>
            <p:spPr>
              <a:xfrm>
                <a:off x="3416176" y="1317787"/>
                <a:ext cx="145409" cy="192203"/>
              </a:xfrm>
              <a:prstGeom prst="rect">
                <a:avLst/>
              </a:prstGeom>
            </p:spPr>
          </p:pic>
          <p:pic>
            <p:nvPicPr>
              <p:cNvPr id="57" name="object 12">
                <a:extLst>
                  <a:ext uri="{FF2B5EF4-FFF2-40B4-BE49-F238E27FC236}">
                    <a16:creationId xmlns:a16="http://schemas.microsoft.com/office/drawing/2014/main" id="{886FD9F1-D3F0-1532-1AD7-71969138F975}"/>
                  </a:ext>
                </a:extLst>
              </p:cNvPr>
              <p:cNvPicPr/>
              <p:nvPr/>
            </p:nvPicPr>
            <p:blipFill>
              <a:blip r:embed="rId10" cstate="print"/>
              <a:stretch>
                <a:fillRect/>
              </a:stretch>
            </p:blipFill>
            <p:spPr>
              <a:xfrm>
                <a:off x="3589493" y="1320855"/>
                <a:ext cx="145126" cy="189418"/>
              </a:xfrm>
              <a:prstGeom prst="rect">
                <a:avLst/>
              </a:prstGeom>
            </p:spPr>
          </p:pic>
          <p:sp>
            <p:nvSpPr>
              <p:cNvPr id="58" name="object 13">
                <a:extLst>
                  <a:ext uri="{FF2B5EF4-FFF2-40B4-BE49-F238E27FC236}">
                    <a16:creationId xmlns:a16="http://schemas.microsoft.com/office/drawing/2014/main" id="{D8E2CD2A-88BF-DC3E-91A6-5FC32B13DE29}"/>
                  </a:ext>
                </a:extLst>
              </p:cNvPr>
              <p:cNvSpPr/>
              <p:nvPr/>
            </p:nvSpPr>
            <p:spPr>
              <a:xfrm>
                <a:off x="2273417" y="1539879"/>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pic>
            <p:nvPicPr>
              <p:cNvPr id="59" name="object 14">
                <a:extLst>
                  <a:ext uri="{FF2B5EF4-FFF2-40B4-BE49-F238E27FC236}">
                    <a16:creationId xmlns:a16="http://schemas.microsoft.com/office/drawing/2014/main" id="{F8FE3106-E321-437E-6145-52D75BA70B6B}"/>
                  </a:ext>
                </a:extLst>
              </p:cNvPr>
              <p:cNvPicPr/>
              <p:nvPr/>
            </p:nvPicPr>
            <p:blipFill>
              <a:blip r:embed="rId11" cstate="print"/>
              <a:stretch>
                <a:fillRect/>
              </a:stretch>
            </p:blipFill>
            <p:spPr>
              <a:xfrm>
                <a:off x="2343359" y="1587793"/>
                <a:ext cx="125912" cy="147084"/>
              </a:xfrm>
              <a:prstGeom prst="rect">
                <a:avLst/>
              </a:prstGeom>
            </p:spPr>
          </p:pic>
          <p:pic>
            <p:nvPicPr>
              <p:cNvPr id="60" name="object 15">
                <a:extLst>
                  <a:ext uri="{FF2B5EF4-FFF2-40B4-BE49-F238E27FC236}">
                    <a16:creationId xmlns:a16="http://schemas.microsoft.com/office/drawing/2014/main" id="{E995BF3D-401C-645B-1094-DBB697AA3487}"/>
                  </a:ext>
                </a:extLst>
              </p:cNvPr>
              <p:cNvPicPr/>
              <p:nvPr/>
            </p:nvPicPr>
            <p:blipFill>
              <a:blip r:embed="rId11" cstate="print"/>
              <a:stretch>
                <a:fillRect/>
              </a:stretch>
            </p:blipFill>
            <p:spPr>
              <a:xfrm>
                <a:off x="2509433" y="1587793"/>
                <a:ext cx="125912" cy="147084"/>
              </a:xfrm>
              <a:prstGeom prst="rect">
                <a:avLst/>
              </a:prstGeom>
            </p:spPr>
          </p:pic>
          <p:pic>
            <p:nvPicPr>
              <p:cNvPr id="61" name="object 16">
                <a:extLst>
                  <a:ext uri="{FF2B5EF4-FFF2-40B4-BE49-F238E27FC236}">
                    <a16:creationId xmlns:a16="http://schemas.microsoft.com/office/drawing/2014/main" id="{88AB39A8-4A38-1A4A-7B4A-9DF425FD9A50}"/>
                  </a:ext>
                </a:extLst>
              </p:cNvPr>
              <p:cNvPicPr/>
              <p:nvPr/>
            </p:nvPicPr>
            <p:blipFill>
              <a:blip r:embed="rId12" cstate="print"/>
              <a:stretch>
                <a:fillRect/>
              </a:stretch>
            </p:blipFill>
            <p:spPr>
              <a:xfrm>
                <a:off x="2666593" y="1587798"/>
                <a:ext cx="441918" cy="150424"/>
              </a:xfrm>
              <a:prstGeom prst="rect">
                <a:avLst/>
              </a:prstGeom>
            </p:spPr>
          </p:pic>
          <p:pic>
            <p:nvPicPr>
              <p:cNvPr id="62" name="object 17">
                <a:extLst>
                  <a:ext uri="{FF2B5EF4-FFF2-40B4-BE49-F238E27FC236}">
                    <a16:creationId xmlns:a16="http://schemas.microsoft.com/office/drawing/2014/main" id="{75C6E0E4-E547-AE49-75ED-453CD8DD1B58}"/>
                  </a:ext>
                </a:extLst>
              </p:cNvPr>
              <p:cNvPicPr/>
              <p:nvPr/>
            </p:nvPicPr>
            <p:blipFill>
              <a:blip r:embed="rId13" cstate="print"/>
              <a:stretch>
                <a:fillRect/>
              </a:stretch>
            </p:blipFill>
            <p:spPr>
              <a:xfrm>
                <a:off x="3134491" y="1547401"/>
                <a:ext cx="87191" cy="189983"/>
              </a:xfrm>
              <a:prstGeom prst="rect">
                <a:avLst/>
              </a:prstGeom>
            </p:spPr>
          </p:pic>
          <p:sp>
            <p:nvSpPr>
              <p:cNvPr id="63" name="object 18">
                <a:extLst>
                  <a:ext uri="{FF2B5EF4-FFF2-40B4-BE49-F238E27FC236}">
                    <a16:creationId xmlns:a16="http://schemas.microsoft.com/office/drawing/2014/main" id="{862F6E6C-6914-DF7E-F6D8-B722155AC315}"/>
                  </a:ext>
                </a:extLst>
              </p:cNvPr>
              <p:cNvSpPr/>
              <p:nvPr/>
            </p:nvSpPr>
            <p:spPr>
              <a:xfrm>
                <a:off x="3254578" y="1535715"/>
                <a:ext cx="24765" cy="199390"/>
              </a:xfrm>
              <a:custGeom>
                <a:avLst/>
                <a:gdLst/>
                <a:ahLst/>
                <a:cxnLst/>
                <a:rect l="l" t="t" r="r" b="b"/>
                <a:pathLst>
                  <a:path w="24764" h="199389">
                    <a:moveTo>
                      <a:pt x="22834" y="55156"/>
                    </a:moveTo>
                    <a:lnTo>
                      <a:pt x="1384" y="55156"/>
                    </a:lnTo>
                    <a:lnTo>
                      <a:pt x="1384" y="199174"/>
                    </a:lnTo>
                    <a:lnTo>
                      <a:pt x="22834" y="199174"/>
                    </a:lnTo>
                    <a:lnTo>
                      <a:pt x="22834" y="55156"/>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64" name="object 19">
                <a:extLst>
                  <a:ext uri="{FF2B5EF4-FFF2-40B4-BE49-F238E27FC236}">
                    <a16:creationId xmlns:a16="http://schemas.microsoft.com/office/drawing/2014/main" id="{00451570-056F-EA61-342C-D72465A52D69}"/>
                  </a:ext>
                </a:extLst>
              </p:cNvPr>
              <p:cNvPicPr/>
              <p:nvPr/>
            </p:nvPicPr>
            <p:blipFill>
              <a:blip r:embed="rId14" cstate="print"/>
              <a:stretch>
                <a:fillRect/>
              </a:stretch>
            </p:blipFill>
            <p:spPr>
              <a:xfrm>
                <a:off x="3312828" y="1587798"/>
                <a:ext cx="150142" cy="150424"/>
              </a:xfrm>
              <a:prstGeom prst="rect">
                <a:avLst/>
              </a:prstGeom>
            </p:spPr>
          </p:pic>
          <p:pic>
            <p:nvPicPr>
              <p:cNvPr id="65" name="object 20">
                <a:extLst>
                  <a:ext uri="{FF2B5EF4-FFF2-40B4-BE49-F238E27FC236}">
                    <a16:creationId xmlns:a16="http://schemas.microsoft.com/office/drawing/2014/main" id="{9BEB0CDD-E65A-293B-EAA6-65C1E0AFD64D}"/>
                  </a:ext>
                </a:extLst>
              </p:cNvPr>
              <p:cNvPicPr/>
              <p:nvPr/>
            </p:nvPicPr>
            <p:blipFill>
              <a:blip r:embed="rId15" cstate="print"/>
              <a:stretch>
                <a:fillRect/>
              </a:stretch>
            </p:blipFill>
            <p:spPr>
              <a:xfrm>
                <a:off x="3496173" y="1587793"/>
                <a:ext cx="125912" cy="147084"/>
              </a:xfrm>
              <a:prstGeom prst="rect">
                <a:avLst/>
              </a:prstGeom>
            </p:spPr>
          </p:pic>
        </p:grpSp>
        <p:sp>
          <p:nvSpPr>
            <p:cNvPr id="37" name="object 21">
              <a:extLst>
                <a:ext uri="{FF2B5EF4-FFF2-40B4-BE49-F238E27FC236}">
                  <a16:creationId xmlns:a16="http://schemas.microsoft.com/office/drawing/2014/main" id="{D7A1D61A-A9EC-395B-021A-42B8D1A97E52}"/>
                </a:ext>
              </a:extLst>
            </p:cNvPr>
            <p:cNvSpPr/>
            <p:nvPr/>
          </p:nvSpPr>
          <p:spPr>
            <a:xfrm>
              <a:off x="2273417" y="1809892"/>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372"/>
            </a:p>
          </p:txBody>
        </p:sp>
        <p:grpSp>
          <p:nvGrpSpPr>
            <p:cNvPr id="38" name="object 22">
              <a:extLst>
                <a:ext uri="{FF2B5EF4-FFF2-40B4-BE49-F238E27FC236}">
                  <a16:creationId xmlns:a16="http://schemas.microsoft.com/office/drawing/2014/main" id="{903C8BBF-19BC-44C6-E363-06D3ACAF3EC0}"/>
                </a:ext>
              </a:extLst>
            </p:cNvPr>
            <p:cNvGrpSpPr/>
            <p:nvPr/>
          </p:nvGrpSpPr>
          <p:grpSpPr>
            <a:xfrm>
              <a:off x="2343359" y="1805714"/>
              <a:ext cx="974725" cy="202565"/>
              <a:chOff x="2343359" y="1805714"/>
              <a:chExt cx="974725" cy="202565"/>
            </a:xfrm>
          </p:grpSpPr>
          <p:pic>
            <p:nvPicPr>
              <p:cNvPr id="42" name="object 23">
                <a:extLst>
                  <a:ext uri="{FF2B5EF4-FFF2-40B4-BE49-F238E27FC236}">
                    <a16:creationId xmlns:a16="http://schemas.microsoft.com/office/drawing/2014/main" id="{4FDE9985-7BE8-AA74-FECB-14ADD329B8DB}"/>
                  </a:ext>
                </a:extLst>
              </p:cNvPr>
              <p:cNvPicPr/>
              <p:nvPr/>
            </p:nvPicPr>
            <p:blipFill>
              <a:blip r:embed="rId16" cstate="print"/>
              <a:stretch>
                <a:fillRect/>
              </a:stretch>
            </p:blipFill>
            <p:spPr>
              <a:xfrm>
                <a:off x="2343359" y="1857815"/>
                <a:ext cx="125912" cy="147074"/>
              </a:xfrm>
              <a:prstGeom prst="rect">
                <a:avLst/>
              </a:prstGeom>
            </p:spPr>
          </p:pic>
          <p:pic>
            <p:nvPicPr>
              <p:cNvPr id="43" name="object 24">
                <a:extLst>
                  <a:ext uri="{FF2B5EF4-FFF2-40B4-BE49-F238E27FC236}">
                    <a16:creationId xmlns:a16="http://schemas.microsoft.com/office/drawing/2014/main" id="{CFB72FBE-BDFA-8F75-85D1-393856B0289F}"/>
                  </a:ext>
                </a:extLst>
              </p:cNvPr>
              <p:cNvPicPr/>
              <p:nvPr/>
            </p:nvPicPr>
            <p:blipFill>
              <a:blip r:embed="rId17" cstate="print"/>
              <a:stretch>
                <a:fillRect/>
              </a:stretch>
            </p:blipFill>
            <p:spPr>
              <a:xfrm>
                <a:off x="2497449" y="1817411"/>
                <a:ext cx="217034" cy="190264"/>
              </a:xfrm>
              <a:prstGeom prst="rect">
                <a:avLst/>
              </a:prstGeom>
            </p:spPr>
          </p:pic>
          <p:sp>
            <p:nvSpPr>
              <p:cNvPr id="44" name="object 25">
                <a:extLst>
                  <a:ext uri="{FF2B5EF4-FFF2-40B4-BE49-F238E27FC236}">
                    <a16:creationId xmlns:a16="http://schemas.microsoft.com/office/drawing/2014/main" id="{B0D302D6-0CE8-157F-4D15-393700395A1B}"/>
                  </a:ext>
                </a:extLst>
              </p:cNvPr>
              <p:cNvSpPr/>
              <p:nvPr/>
            </p:nvSpPr>
            <p:spPr>
              <a:xfrm>
                <a:off x="2747391" y="1805717"/>
                <a:ext cx="24765" cy="199390"/>
              </a:xfrm>
              <a:custGeom>
                <a:avLst/>
                <a:gdLst/>
                <a:ahLst/>
                <a:cxnLst/>
                <a:rect l="l" t="t" r="r" b="b"/>
                <a:pathLst>
                  <a:path w="24764" h="199389">
                    <a:moveTo>
                      <a:pt x="22821" y="55168"/>
                    </a:moveTo>
                    <a:lnTo>
                      <a:pt x="1371" y="55168"/>
                    </a:lnTo>
                    <a:lnTo>
                      <a:pt x="1371" y="199174"/>
                    </a:lnTo>
                    <a:lnTo>
                      <a:pt x="22821" y="199174"/>
                    </a:lnTo>
                    <a:lnTo>
                      <a:pt x="22821" y="55168"/>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372"/>
              </a:p>
            </p:txBody>
          </p:sp>
          <p:pic>
            <p:nvPicPr>
              <p:cNvPr id="45" name="object 26">
                <a:extLst>
                  <a:ext uri="{FF2B5EF4-FFF2-40B4-BE49-F238E27FC236}">
                    <a16:creationId xmlns:a16="http://schemas.microsoft.com/office/drawing/2014/main" id="{4D629E2F-85A0-EB2C-E643-3B301F1130A5}"/>
                  </a:ext>
                </a:extLst>
              </p:cNvPr>
              <p:cNvPicPr/>
              <p:nvPr/>
            </p:nvPicPr>
            <p:blipFill>
              <a:blip r:embed="rId18" cstate="print"/>
              <a:stretch>
                <a:fillRect/>
              </a:stretch>
            </p:blipFill>
            <p:spPr>
              <a:xfrm>
                <a:off x="2802002" y="1817411"/>
                <a:ext cx="87191" cy="189983"/>
              </a:xfrm>
              <a:prstGeom prst="rect">
                <a:avLst/>
              </a:prstGeom>
            </p:spPr>
          </p:pic>
          <p:pic>
            <p:nvPicPr>
              <p:cNvPr id="46" name="object 27">
                <a:extLst>
                  <a:ext uri="{FF2B5EF4-FFF2-40B4-BE49-F238E27FC236}">
                    <a16:creationId xmlns:a16="http://schemas.microsoft.com/office/drawing/2014/main" id="{A187409A-2BBF-26DB-EB53-54EE1679E77B}"/>
                  </a:ext>
                </a:extLst>
              </p:cNvPr>
              <p:cNvPicPr/>
              <p:nvPr/>
            </p:nvPicPr>
            <p:blipFill>
              <a:blip r:embed="rId19" cstate="print"/>
              <a:stretch>
                <a:fillRect/>
              </a:stretch>
            </p:blipFill>
            <p:spPr>
              <a:xfrm>
                <a:off x="2919308" y="1860869"/>
                <a:ext cx="125640" cy="147084"/>
              </a:xfrm>
              <a:prstGeom prst="rect">
                <a:avLst/>
              </a:prstGeom>
            </p:spPr>
          </p:pic>
          <p:pic>
            <p:nvPicPr>
              <p:cNvPr id="47" name="object 28">
                <a:extLst>
                  <a:ext uri="{FF2B5EF4-FFF2-40B4-BE49-F238E27FC236}">
                    <a16:creationId xmlns:a16="http://schemas.microsoft.com/office/drawing/2014/main" id="{260C1D43-27CF-54AB-A10C-B9E193346727}"/>
                  </a:ext>
                </a:extLst>
              </p:cNvPr>
              <p:cNvPicPr/>
              <p:nvPr/>
            </p:nvPicPr>
            <p:blipFill>
              <a:blip r:embed="rId13" cstate="print"/>
              <a:stretch>
                <a:fillRect/>
              </a:stretch>
            </p:blipFill>
            <p:spPr>
              <a:xfrm>
                <a:off x="3075076" y="1817411"/>
                <a:ext cx="87191" cy="189983"/>
              </a:xfrm>
              <a:prstGeom prst="rect">
                <a:avLst/>
              </a:prstGeom>
            </p:spPr>
          </p:pic>
          <p:pic>
            <p:nvPicPr>
              <p:cNvPr id="48" name="object 29">
                <a:extLst>
                  <a:ext uri="{FF2B5EF4-FFF2-40B4-BE49-F238E27FC236}">
                    <a16:creationId xmlns:a16="http://schemas.microsoft.com/office/drawing/2014/main" id="{83768C38-752E-A3C2-66B1-F048E3C97979}"/>
                  </a:ext>
                </a:extLst>
              </p:cNvPr>
              <p:cNvPicPr/>
              <p:nvPr/>
            </p:nvPicPr>
            <p:blipFill>
              <a:blip r:embed="rId20" cstate="print"/>
              <a:stretch>
                <a:fillRect/>
              </a:stretch>
            </p:blipFill>
            <p:spPr>
              <a:xfrm>
                <a:off x="3181553" y="1857810"/>
                <a:ext cx="136215" cy="150414"/>
              </a:xfrm>
              <a:prstGeom prst="rect">
                <a:avLst/>
              </a:prstGeom>
            </p:spPr>
          </p:pic>
        </p:grpSp>
        <p:sp>
          <p:nvSpPr>
            <p:cNvPr id="39" name="object 30">
              <a:extLst>
                <a:ext uri="{FF2B5EF4-FFF2-40B4-BE49-F238E27FC236}">
                  <a16:creationId xmlns:a16="http://schemas.microsoft.com/office/drawing/2014/main" id="{73681110-26FF-47A9-C286-93C22B220191}"/>
                </a:ext>
              </a:extLst>
            </p:cNvPr>
            <p:cNvSpPr/>
            <p:nvPr/>
          </p:nvSpPr>
          <p:spPr>
            <a:xfrm>
              <a:off x="837666" y="1341684"/>
              <a:ext cx="423545" cy="591820"/>
            </a:xfrm>
            <a:custGeom>
              <a:avLst/>
              <a:gdLst/>
              <a:ahLst/>
              <a:cxnLst/>
              <a:rect l="l" t="t" r="r" b="b"/>
              <a:pathLst>
                <a:path w="423544" h="591819">
                  <a:moveTo>
                    <a:pt x="423024" y="0"/>
                  </a:moveTo>
                  <a:lnTo>
                    <a:pt x="0" y="0"/>
                  </a:lnTo>
                  <a:lnTo>
                    <a:pt x="0" y="147320"/>
                  </a:lnTo>
                  <a:lnTo>
                    <a:pt x="117970" y="147320"/>
                  </a:lnTo>
                  <a:lnTo>
                    <a:pt x="117970" y="591820"/>
                  </a:lnTo>
                  <a:lnTo>
                    <a:pt x="305054" y="591820"/>
                  </a:lnTo>
                  <a:lnTo>
                    <a:pt x="305054" y="147320"/>
                  </a:lnTo>
                  <a:lnTo>
                    <a:pt x="423024" y="147320"/>
                  </a:lnTo>
                  <a:lnTo>
                    <a:pt x="423024" y="0"/>
                  </a:lnTo>
                  <a:close/>
                </a:path>
              </a:pathLst>
            </a:custGeom>
            <a:solidFill>
              <a:srgbClr val="FFFFFF"/>
            </a:solidFill>
          </p:spPr>
          <p:txBody>
            <a:bodyPr wrap="square" lIns="0" tIns="0" rIns="0" bIns="0" rtlCol="0"/>
            <a:lstStyle/>
            <a:p>
              <a:endParaRPr sz="372"/>
            </a:p>
          </p:txBody>
        </p:sp>
        <p:sp>
          <p:nvSpPr>
            <p:cNvPr id="40" name="object 31">
              <a:extLst>
                <a:ext uri="{FF2B5EF4-FFF2-40B4-BE49-F238E27FC236}">
                  <a16:creationId xmlns:a16="http://schemas.microsoft.com/office/drawing/2014/main" id="{7865FBF2-0D4C-EAD2-96C5-2EF1FC89CA52}"/>
                </a:ext>
              </a:extLst>
            </p:cNvPr>
            <p:cNvSpPr/>
            <p:nvPr/>
          </p:nvSpPr>
          <p:spPr>
            <a:xfrm>
              <a:off x="1321122" y="1341686"/>
              <a:ext cx="187325" cy="591820"/>
            </a:xfrm>
            <a:custGeom>
              <a:avLst/>
              <a:gdLst/>
              <a:ahLst/>
              <a:cxnLst/>
              <a:rect l="l" t="t" r="r" b="b"/>
              <a:pathLst>
                <a:path w="187325" h="591819">
                  <a:moveTo>
                    <a:pt x="187072" y="0"/>
                  </a:moveTo>
                  <a:lnTo>
                    <a:pt x="0" y="0"/>
                  </a:lnTo>
                  <a:lnTo>
                    <a:pt x="0" y="591395"/>
                  </a:lnTo>
                  <a:lnTo>
                    <a:pt x="187072" y="591395"/>
                  </a:lnTo>
                  <a:lnTo>
                    <a:pt x="187072" y="0"/>
                  </a:lnTo>
                  <a:close/>
                </a:path>
              </a:pathLst>
            </a:custGeom>
            <a:solidFill>
              <a:srgbClr val="FFFFFF"/>
            </a:solidFill>
          </p:spPr>
          <p:txBody>
            <a:bodyPr wrap="square" lIns="0" tIns="0" rIns="0" bIns="0" rtlCol="0"/>
            <a:lstStyle/>
            <a:p>
              <a:endParaRPr sz="372"/>
            </a:p>
          </p:txBody>
        </p:sp>
        <p:sp>
          <p:nvSpPr>
            <p:cNvPr id="41" name="object 32">
              <a:extLst>
                <a:ext uri="{FF2B5EF4-FFF2-40B4-BE49-F238E27FC236}">
                  <a16:creationId xmlns:a16="http://schemas.microsoft.com/office/drawing/2014/main" id="{A80E9C19-AC1E-BFAF-F3DA-0A2527ACBD38}"/>
                </a:ext>
              </a:extLst>
            </p:cNvPr>
            <p:cNvSpPr/>
            <p:nvPr/>
          </p:nvSpPr>
          <p:spPr>
            <a:xfrm>
              <a:off x="1320825" y="837723"/>
              <a:ext cx="800100" cy="1599565"/>
            </a:xfrm>
            <a:custGeom>
              <a:avLst/>
              <a:gdLst/>
              <a:ahLst/>
              <a:cxnLst/>
              <a:rect l="l" t="t" r="r" b="b"/>
              <a:pathLst>
                <a:path w="800100" h="1599564">
                  <a:moveTo>
                    <a:pt x="495312" y="503974"/>
                  </a:moveTo>
                  <a:lnTo>
                    <a:pt x="308241" y="503974"/>
                  </a:lnTo>
                  <a:lnTo>
                    <a:pt x="308241" y="1095362"/>
                  </a:lnTo>
                  <a:lnTo>
                    <a:pt x="495312" y="1095362"/>
                  </a:lnTo>
                  <a:lnTo>
                    <a:pt x="495312" y="503974"/>
                  </a:lnTo>
                  <a:close/>
                </a:path>
                <a:path w="800100" h="1599564">
                  <a:moveTo>
                    <a:pt x="799655" y="799655"/>
                  </a:moveTo>
                  <a:lnTo>
                    <a:pt x="798195" y="750951"/>
                  </a:lnTo>
                  <a:lnTo>
                    <a:pt x="793877" y="703008"/>
                  </a:lnTo>
                  <a:lnTo>
                    <a:pt x="786777" y="655916"/>
                  </a:lnTo>
                  <a:lnTo>
                    <a:pt x="776973" y="609777"/>
                  </a:lnTo>
                  <a:lnTo>
                    <a:pt x="764565" y="564654"/>
                  </a:lnTo>
                  <a:lnTo>
                    <a:pt x="749630" y="520636"/>
                  </a:lnTo>
                  <a:lnTo>
                    <a:pt x="732243" y="477799"/>
                  </a:lnTo>
                  <a:lnTo>
                    <a:pt x="712495" y="436257"/>
                  </a:lnTo>
                  <a:lnTo>
                    <a:pt x="690473" y="396049"/>
                  </a:lnTo>
                  <a:lnTo>
                    <a:pt x="666267" y="357301"/>
                  </a:lnTo>
                  <a:lnTo>
                    <a:pt x="639940" y="320065"/>
                  </a:lnTo>
                  <a:lnTo>
                    <a:pt x="611581" y="284441"/>
                  </a:lnTo>
                  <a:lnTo>
                    <a:pt x="581291" y="250520"/>
                  </a:lnTo>
                  <a:lnTo>
                    <a:pt x="549135" y="218363"/>
                  </a:lnTo>
                  <a:lnTo>
                    <a:pt x="515200" y="188074"/>
                  </a:lnTo>
                  <a:lnTo>
                    <a:pt x="479577" y="159715"/>
                  </a:lnTo>
                  <a:lnTo>
                    <a:pt x="442353" y="133388"/>
                  </a:lnTo>
                  <a:lnTo>
                    <a:pt x="403593" y="109181"/>
                  </a:lnTo>
                  <a:lnTo>
                    <a:pt x="363397" y="87160"/>
                  </a:lnTo>
                  <a:lnTo>
                    <a:pt x="321843" y="67411"/>
                  </a:lnTo>
                  <a:lnTo>
                    <a:pt x="279019" y="50025"/>
                  </a:lnTo>
                  <a:lnTo>
                    <a:pt x="235000" y="35090"/>
                  </a:lnTo>
                  <a:lnTo>
                    <a:pt x="189877" y="22682"/>
                  </a:lnTo>
                  <a:lnTo>
                    <a:pt x="143738" y="12877"/>
                  </a:lnTo>
                  <a:lnTo>
                    <a:pt x="96647" y="5778"/>
                  </a:lnTo>
                  <a:lnTo>
                    <a:pt x="48704" y="1460"/>
                  </a:lnTo>
                  <a:lnTo>
                    <a:pt x="0" y="0"/>
                  </a:lnTo>
                  <a:lnTo>
                    <a:pt x="0" y="70307"/>
                  </a:lnTo>
                  <a:lnTo>
                    <a:pt x="47942" y="71856"/>
                  </a:lnTo>
                  <a:lnTo>
                    <a:pt x="95059" y="76454"/>
                  </a:lnTo>
                  <a:lnTo>
                    <a:pt x="141262" y="83985"/>
                  </a:lnTo>
                  <a:lnTo>
                    <a:pt x="186436" y="94361"/>
                  </a:lnTo>
                  <a:lnTo>
                    <a:pt x="230505" y="107492"/>
                  </a:lnTo>
                  <a:lnTo>
                    <a:pt x="273354" y="123266"/>
                  </a:lnTo>
                  <a:lnTo>
                    <a:pt x="314896" y="141605"/>
                  </a:lnTo>
                  <a:lnTo>
                    <a:pt x="355028" y="162407"/>
                  </a:lnTo>
                  <a:lnTo>
                    <a:pt x="393674" y="185585"/>
                  </a:lnTo>
                  <a:lnTo>
                    <a:pt x="430707" y="211023"/>
                  </a:lnTo>
                  <a:lnTo>
                    <a:pt x="466064" y="238633"/>
                  </a:lnTo>
                  <a:lnTo>
                    <a:pt x="499618" y="268325"/>
                  </a:lnTo>
                  <a:lnTo>
                    <a:pt x="531291" y="299999"/>
                  </a:lnTo>
                  <a:lnTo>
                    <a:pt x="560984" y="333565"/>
                  </a:lnTo>
                  <a:lnTo>
                    <a:pt x="588606" y="368909"/>
                  </a:lnTo>
                  <a:lnTo>
                    <a:pt x="614045" y="405955"/>
                  </a:lnTo>
                  <a:lnTo>
                    <a:pt x="637222" y="444601"/>
                  </a:lnTo>
                  <a:lnTo>
                    <a:pt x="658025" y="484746"/>
                  </a:lnTo>
                  <a:lnTo>
                    <a:pt x="676376" y="526300"/>
                  </a:lnTo>
                  <a:lnTo>
                    <a:pt x="692162" y="569163"/>
                  </a:lnTo>
                  <a:lnTo>
                    <a:pt x="705294" y="613244"/>
                  </a:lnTo>
                  <a:lnTo>
                    <a:pt x="715670" y="658444"/>
                  </a:lnTo>
                  <a:lnTo>
                    <a:pt x="723201" y="704659"/>
                  </a:lnTo>
                  <a:lnTo>
                    <a:pt x="727798" y="751814"/>
                  </a:lnTo>
                  <a:lnTo>
                    <a:pt x="729348" y="799782"/>
                  </a:lnTo>
                  <a:lnTo>
                    <a:pt x="727798" y="847712"/>
                  </a:lnTo>
                  <a:lnTo>
                    <a:pt x="723201" y="894829"/>
                  </a:lnTo>
                  <a:lnTo>
                    <a:pt x="715670" y="941006"/>
                  </a:lnTo>
                  <a:lnTo>
                    <a:pt x="705294" y="986180"/>
                  </a:lnTo>
                  <a:lnTo>
                    <a:pt x="692162" y="1030224"/>
                  </a:lnTo>
                  <a:lnTo>
                    <a:pt x="676376" y="1073073"/>
                  </a:lnTo>
                  <a:lnTo>
                    <a:pt x="658025" y="1114602"/>
                  </a:lnTo>
                  <a:lnTo>
                    <a:pt x="637222" y="1154734"/>
                  </a:lnTo>
                  <a:lnTo>
                    <a:pt x="614045" y="1193368"/>
                  </a:lnTo>
                  <a:lnTo>
                    <a:pt x="588606" y="1230401"/>
                  </a:lnTo>
                  <a:lnTo>
                    <a:pt x="560984" y="1265745"/>
                  </a:lnTo>
                  <a:lnTo>
                    <a:pt x="531291" y="1299298"/>
                  </a:lnTo>
                  <a:lnTo>
                    <a:pt x="499618" y="1330972"/>
                  </a:lnTo>
                  <a:lnTo>
                    <a:pt x="466064" y="1360652"/>
                  </a:lnTo>
                  <a:lnTo>
                    <a:pt x="430707" y="1388275"/>
                  </a:lnTo>
                  <a:lnTo>
                    <a:pt x="393674" y="1413713"/>
                  </a:lnTo>
                  <a:lnTo>
                    <a:pt x="355028" y="1436878"/>
                  </a:lnTo>
                  <a:lnTo>
                    <a:pt x="314896" y="1457680"/>
                  </a:lnTo>
                  <a:lnTo>
                    <a:pt x="273354" y="1476032"/>
                  </a:lnTo>
                  <a:lnTo>
                    <a:pt x="230505" y="1491818"/>
                  </a:lnTo>
                  <a:lnTo>
                    <a:pt x="186436" y="1504937"/>
                  </a:lnTo>
                  <a:lnTo>
                    <a:pt x="141262" y="1515325"/>
                  </a:lnTo>
                  <a:lnTo>
                    <a:pt x="95059" y="1522857"/>
                  </a:lnTo>
                  <a:lnTo>
                    <a:pt x="47942" y="1527441"/>
                  </a:lnTo>
                  <a:lnTo>
                    <a:pt x="0" y="1529003"/>
                  </a:lnTo>
                  <a:lnTo>
                    <a:pt x="0" y="1599311"/>
                  </a:lnTo>
                  <a:lnTo>
                    <a:pt x="48704" y="1597850"/>
                  </a:lnTo>
                  <a:lnTo>
                    <a:pt x="96647" y="1593532"/>
                  </a:lnTo>
                  <a:lnTo>
                    <a:pt x="143738" y="1586433"/>
                  </a:lnTo>
                  <a:lnTo>
                    <a:pt x="189877" y="1576628"/>
                  </a:lnTo>
                  <a:lnTo>
                    <a:pt x="235000" y="1564220"/>
                  </a:lnTo>
                  <a:lnTo>
                    <a:pt x="279019" y="1549285"/>
                  </a:lnTo>
                  <a:lnTo>
                    <a:pt x="321843" y="1531899"/>
                  </a:lnTo>
                  <a:lnTo>
                    <a:pt x="363397" y="1512150"/>
                  </a:lnTo>
                  <a:lnTo>
                    <a:pt x="403593" y="1490129"/>
                  </a:lnTo>
                  <a:lnTo>
                    <a:pt x="442353" y="1465922"/>
                  </a:lnTo>
                  <a:lnTo>
                    <a:pt x="479577" y="1439595"/>
                  </a:lnTo>
                  <a:lnTo>
                    <a:pt x="515200" y="1411236"/>
                  </a:lnTo>
                  <a:lnTo>
                    <a:pt x="549135" y="1380947"/>
                  </a:lnTo>
                  <a:lnTo>
                    <a:pt x="581291" y="1348790"/>
                  </a:lnTo>
                  <a:lnTo>
                    <a:pt x="611581" y="1314869"/>
                  </a:lnTo>
                  <a:lnTo>
                    <a:pt x="639940" y="1279245"/>
                  </a:lnTo>
                  <a:lnTo>
                    <a:pt x="666267" y="1242009"/>
                  </a:lnTo>
                  <a:lnTo>
                    <a:pt x="690473" y="1203261"/>
                  </a:lnTo>
                  <a:lnTo>
                    <a:pt x="712495" y="1163066"/>
                  </a:lnTo>
                  <a:lnTo>
                    <a:pt x="732243" y="1121511"/>
                  </a:lnTo>
                  <a:lnTo>
                    <a:pt x="749630" y="1078687"/>
                  </a:lnTo>
                  <a:lnTo>
                    <a:pt x="764565" y="1034669"/>
                  </a:lnTo>
                  <a:lnTo>
                    <a:pt x="776973" y="989545"/>
                  </a:lnTo>
                  <a:lnTo>
                    <a:pt x="786777" y="943394"/>
                  </a:lnTo>
                  <a:lnTo>
                    <a:pt x="793877" y="896315"/>
                  </a:lnTo>
                  <a:lnTo>
                    <a:pt x="798195" y="848372"/>
                  </a:lnTo>
                  <a:lnTo>
                    <a:pt x="799655" y="799655"/>
                  </a:lnTo>
                  <a:close/>
                </a:path>
              </a:pathLst>
            </a:custGeom>
            <a:solidFill>
              <a:srgbClr val="FFFFFF"/>
            </a:solidFill>
          </p:spPr>
          <p:txBody>
            <a:bodyPr wrap="square" lIns="0" tIns="0" rIns="0" bIns="0" rtlCol="0"/>
            <a:lstStyle/>
            <a:p>
              <a:endParaRPr sz="372"/>
            </a:p>
          </p:txBody>
        </p:sp>
      </p:grpSp>
    </p:spTree>
    <p:extLst>
      <p:ext uri="{BB962C8B-B14F-4D97-AF65-F5344CB8AC3E}">
        <p14:creationId xmlns:p14="http://schemas.microsoft.com/office/powerpoint/2010/main" val="305473429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empty">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41F68CC-E6F1-BB46-B9D0-66CC665C9BAC}"/>
              </a:ext>
            </a:extLst>
          </p:cNvPr>
          <p:cNvGrpSpPr/>
          <p:nvPr userDrawn="1"/>
        </p:nvGrpSpPr>
        <p:grpSpPr>
          <a:xfrm>
            <a:off x="508391" y="507998"/>
            <a:ext cx="1756976" cy="969977"/>
            <a:chOff x="837666" y="837723"/>
            <a:chExt cx="2897383" cy="1599565"/>
          </a:xfrm>
        </p:grpSpPr>
        <p:grpSp>
          <p:nvGrpSpPr>
            <p:cNvPr id="3" name="object 3">
              <a:extLst>
                <a:ext uri="{FF2B5EF4-FFF2-40B4-BE49-F238E27FC236}">
                  <a16:creationId xmlns:a16="http://schemas.microsoft.com/office/drawing/2014/main" id="{9CFFD417-6924-6940-983C-7527999C82BD}"/>
                </a:ext>
              </a:extLst>
            </p:cNvPr>
            <p:cNvGrpSpPr/>
            <p:nvPr/>
          </p:nvGrpSpPr>
          <p:grpSpPr>
            <a:xfrm>
              <a:off x="2212954" y="1261511"/>
              <a:ext cx="1522095" cy="476884"/>
              <a:chOff x="2212954" y="1261511"/>
              <a:chExt cx="1522095" cy="476884"/>
            </a:xfrm>
          </p:grpSpPr>
          <p:pic>
            <p:nvPicPr>
              <p:cNvPr id="16" name="object 4">
                <a:extLst>
                  <a:ext uri="{FF2B5EF4-FFF2-40B4-BE49-F238E27FC236}">
                    <a16:creationId xmlns:a16="http://schemas.microsoft.com/office/drawing/2014/main" id="{43B9E378-D1C9-5048-A7AD-318DFC7E5AA3}"/>
                  </a:ext>
                </a:extLst>
              </p:cNvPr>
              <p:cNvPicPr/>
              <p:nvPr/>
            </p:nvPicPr>
            <p:blipFill>
              <a:blip r:embed="rId2" cstate="email">
                <a:extLst>
                  <a:ext uri="{28A0092B-C50C-407E-A947-70E740481C1C}">
                    <a14:useLocalDpi xmlns:a14="http://schemas.microsoft.com/office/drawing/2010/main"/>
                  </a:ext>
                </a:extLst>
              </a:blip>
              <a:stretch>
                <a:fillRect/>
              </a:stretch>
            </p:blipFill>
            <p:spPr>
              <a:xfrm>
                <a:off x="2212954" y="1269885"/>
                <a:ext cx="277227" cy="198317"/>
              </a:xfrm>
              <a:prstGeom prst="rect">
                <a:avLst/>
              </a:prstGeom>
            </p:spPr>
          </p:pic>
          <p:pic>
            <p:nvPicPr>
              <p:cNvPr id="17" name="object 5">
                <a:extLst>
                  <a:ext uri="{FF2B5EF4-FFF2-40B4-BE49-F238E27FC236}">
                    <a16:creationId xmlns:a16="http://schemas.microsoft.com/office/drawing/2014/main" id="{7C20AC2D-DFF7-D740-84C5-A43518C20918}"/>
                  </a:ext>
                </a:extLst>
              </p:cNvPr>
              <p:cNvPicPr/>
              <p:nvPr/>
            </p:nvPicPr>
            <p:blipFill>
              <a:blip r:embed="rId3" cstate="email">
                <a:extLst>
                  <a:ext uri="{28A0092B-C50C-407E-A947-70E740481C1C}">
                    <a14:useLocalDpi xmlns:a14="http://schemas.microsoft.com/office/drawing/2010/main"/>
                  </a:ext>
                </a:extLst>
              </a:blip>
              <a:stretch>
                <a:fillRect/>
              </a:stretch>
            </p:blipFill>
            <p:spPr>
              <a:xfrm>
                <a:off x="2513354" y="1317787"/>
                <a:ext cx="132592" cy="150424"/>
              </a:xfrm>
              <a:prstGeom prst="rect">
                <a:avLst/>
              </a:prstGeom>
            </p:spPr>
          </p:pic>
          <p:pic>
            <p:nvPicPr>
              <p:cNvPr id="18" name="object 6">
                <a:extLst>
                  <a:ext uri="{FF2B5EF4-FFF2-40B4-BE49-F238E27FC236}">
                    <a16:creationId xmlns:a16="http://schemas.microsoft.com/office/drawing/2014/main" id="{CCF3476A-05A6-7A4B-8ABA-803D628AEA68}"/>
                  </a:ext>
                </a:extLst>
              </p:cNvPr>
              <p:cNvPicPr/>
              <p:nvPr/>
            </p:nvPicPr>
            <p:blipFill>
              <a:blip r:embed="rId4" cstate="email">
                <a:extLst>
                  <a:ext uri="{28A0092B-C50C-407E-A947-70E740481C1C}">
                    <a14:useLocalDpi xmlns:a14="http://schemas.microsoft.com/office/drawing/2010/main"/>
                  </a:ext>
                </a:extLst>
              </a:blip>
              <a:stretch>
                <a:fillRect/>
              </a:stretch>
            </p:blipFill>
            <p:spPr>
              <a:xfrm>
                <a:off x="2675804" y="1261515"/>
                <a:ext cx="125912" cy="203355"/>
              </a:xfrm>
              <a:prstGeom prst="rect">
                <a:avLst/>
              </a:prstGeom>
            </p:spPr>
          </p:pic>
          <p:pic>
            <p:nvPicPr>
              <p:cNvPr id="19" name="object 7">
                <a:extLst>
                  <a:ext uri="{FF2B5EF4-FFF2-40B4-BE49-F238E27FC236}">
                    <a16:creationId xmlns:a16="http://schemas.microsoft.com/office/drawing/2014/main" id="{E6D4F181-4A75-AD48-B7C6-32AE6A993162}"/>
                  </a:ext>
                </a:extLst>
              </p:cNvPr>
              <p:cNvPicPr/>
              <p:nvPr/>
            </p:nvPicPr>
            <p:blipFill>
              <a:blip r:embed="rId5" cstate="email">
                <a:extLst>
                  <a:ext uri="{28A0092B-C50C-407E-A947-70E740481C1C}">
                    <a14:useLocalDpi xmlns:a14="http://schemas.microsoft.com/office/drawing/2010/main"/>
                  </a:ext>
                </a:extLst>
              </a:blip>
              <a:stretch>
                <a:fillRect/>
              </a:stretch>
            </p:blipFill>
            <p:spPr>
              <a:xfrm>
                <a:off x="2841878" y="1317793"/>
                <a:ext cx="125912" cy="147074"/>
              </a:xfrm>
              <a:prstGeom prst="rect">
                <a:avLst/>
              </a:prstGeom>
            </p:spPr>
          </p:pic>
          <p:pic>
            <p:nvPicPr>
              <p:cNvPr id="20" name="object 8">
                <a:extLst>
                  <a:ext uri="{FF2B5EF4-FFF2-40B4-BE49-F238E27FC236}">
                    <a16:creationId xmlns:a16="http://schemas.microsoft.com/office/drawing/2014/main" id="{C9810867-5C1D-2E4C-BBD1-90A48E3FEED9}"/>
                  </a:ext>
                </a:extLst>
              </p:cNvPr>
              <p:cNvPicPr/>
              <p:nvPr/>
            </p:nvPicPr>
            <p:blipFill>
              <a:blip r:embed="rId6" cstate="email">
                <a:extLst>
                  <a:ext uri="{28A0092B-C50C-407E-A947-70E740481C1C}">
                    <a14:useLocalDpi xmlns:a14="http://schemas.microsoft.com/office/drawing/2010/main"/>
                  </a:ext>
                </a:extLst>
              </a:blip>
              <a:stretch>
                <a:fillRect/>
              </a:stretch>
            </p:blipFill>
            <p:spPr>
              <a:xfrm>
                <a:off x="2999038" y="1317787"/>
                <a:ext cx="150142" cy="150424"/>
              </a:xfrm>
              <a:prstGeom prst="rect">
                <a:avLst/>
              </a:prstGeom>
            </p:spPr>
          </p:pic>
          <p:sp>
            <p:nvSpPr>
              <p:cNvPr id="21" name="object 9">
                <a:extLst>
                  <a:ext uri="{FF2B5EF4-FFF2-40B4-BE49-F238E27FC236}">
                    <a16:creationId xmlns:a16="http://schemas.microsoft.com/office/drawing/2014/main" id="{FCF20FD0-CF72-554D-BE97-3484BA6EC08F}"/>
                  </a:ext>
                </a:extLst>
              </p:cNvPr>
              <p:cNvSpPr/>
              <p:nvPr/>
            </p:nvSpPr>
            <p:spPr>
              <a:xfrm>
                <a:off x="3184342" y="1261511"/>
                <a:ext cx="21590" cy="203835"/>
              </a:xfrm>
              <a:custGeom>
                <a:avLst/>
                <a:gdLst/>
                <a:ahLst/>
                <a:cxnLst/>
                <a:rect l="l" t="t" r="r" b="b"/>
                <a:pathLst>
                  <a:path w="21589" h="203834">
                    <a:moveTo>
                      <a:pt x="21444" y="0"/>
                    </a:moveTo>
                    <a:lnTo>
                      <a:pt x="0" y="0"/>
                    </a:lnTo>
                    <a:lnTo>
                      <a:pt x="0" y="203355"/>
                    </a:lnTo>
                    <a:lnTo>
                      <a:pt x="21444" y="203355"/>
                    </a:lnTo>
                    <a:lnTo>
                      <a:pt x="21444" y="0"/>
                    </a:lnTo>
                    <a:close/>
                  </a:path>
                </a:pathLst>
              </a:custGeom>
              <a:solidFill>
                <a:srgbClr val="FFFFFF"/>
              </a:solidFill>
            </p:spPr>
            <p:txBody>
              <a:bodyPr wrap="square" lIns="0" tIns="0" rIns="0" bIns="0" rtlCol="0"/>
              <a:lstStyle/>
              <a:p>
                <a:endParaRPr sz="496"/>
              </a:p>
            </p:txBody>
          </p:sp>
          <p:pic>
            <p:nvPicPr>
              <p:cNvPr id="22" name="object 10">
                <a:extLst>
                  <a:ext uri="{FF2B5EF4-FFF2-40B4-BE49-F238E27FC236}">
                    <a16:creationId xmlns:a16="http://schemas.microsoft.com/office/drawing/2014/main" id="{6D03B03E-0FB7-804C-B266-5040869AB68B}"/>
                  </a:ext>
                </a:extLst>
              </p:cNvPr>
              <p:cNvPicPr/>
              <p:nvPr/>
            </p:nvPicPr>
            <p:blipFill>
              <a:blip r:embed="rId6" cstate="email">
                <a:extLst>
                  <a:ext uri="{28A0092B-C50C-407E-A947-70E740481C1C}">
                    <a14:useLocalDpi xmlns:a14="http://schemas.microsoft.com/office/drawing/2010/main"/>
                  </a:ext>
                </a:extLst>
              </a:blip>
              <a:stretch>
                <a:fillRect/>
              </a:stretch>
            </p:blipFill>
            <p:spPr>
              <a:xfrm>
                <a:off x="3241180" y="1317787"/>
                <a:ext cx="150142" cy="150424"/>
              </a:xfrm>
              <a:prstGeom prst="rect">
                <a:avLst/>
              </a:prstGeom>
            </p:spPr>
          </p:pic>
          <p:pic>
            <p:nvPicPr>
              <p:cNvPr id="23" name="object 11">
                <a:extLst>
                  <a:ext uri="{FF2B5EF4-FFF2-40B4-BE49-F238E27FC236}">
                    <a16:creationId xmlns:a16="http://schemas.microsoft.com/office/drawing/2014/main" id="{A3753BF7-E0FC-634D-B8BA-68A4EE5B3C3C}"/>
                  </a:ext>
                </a:extLst>
              </p:cNvPr>
              <p:cNvPicPr/>
              <p:nvPr/>
            </p:nvPicPr>
            <p:blipFill>
              <a:blip r:embed="rId7" cstate="email">
                <a:extLst>
                  <a:ext uri="{28A0092B-C50C-407E-A947-70E740481C1C}">
                    <a14:useLocalDpi xmlns:a14="http://schemas.microsoft.com/office/drawing/2010/main"/>
                  </a:ext>
                </a:extLst>
              </a:blip>
              <a:stretch>
                <a:fillRect/>
              </a:stretch>
            </p:blipFill>
            <p:spPr>
              <a:xfrm>
                <a:off x="3416176" y="1317787"/>
                <a:ext cx="145409" cy="192203"/>
              </a:xfrm>
              <a:prstGeom prst="rect">
                <a:avLst/>
              </a:prstGeom>
            </p:spPr>
          </p:pic>
          <p:pic>
            <p:nvPicPr>
              <p:cNvPr id="24" name="object 12">
                <a:extLst>
                  <a:ext uri="{FF2B5EF4-FFF2-40B4-BE49-F238E27FC236}">
                    <a16:creationId xmlns:a16="http://schemas.microsoft.com/office/drawing/2014/main" id="{66309E74-AA8D-C74D-8811-EDEDE02DD34F}"/>
                  </a:ext>
                </a:extLst>
              </p:cNvPr>
              <p:cNvPicPr/>
              <p:nvPr/>
            </p:nvPicPr>
            <p:blipFill>
              <a:blip r:embed="rId8" cstate="email">
                <a:extLst>
                  <a:ext uri="{28A0092B-C50C-407E-A947-70E740481C1C}">
                    <a14:useLocalDpi xmlns:a14="http://schemas.microsoft.com/office/drawing/2010/main"/>
                  </a:ext>
                </a:extLst>
              </a:blip>
              <a:stretch>
                <a:fillRect/>
              </a:stretch>
            </p:blipFill>
            <p:spPr>
              <a:xfrm>
                <a:off x="3589493" y="1320855"/>
                <a:ext cx="145126" cy="189418"/>
              </a:xfrm>
              <a:prstGeom prst="rect">
                <a:avLst/>
              </a:prstGeom>
            </p:spPr>
          </p:pic>
          <p:sp>
            <p:nvSpPr>
              <p:cNvPr id="25" name="object 13">
                <a:extLst>
                  <a:ext uri="{FF2B5EF4-FFF2-40B4-BE49-F238E27FC236}">
                    <a16:creationId xmlns:a16="http://schemas.microsoft.com/office/drawing/2014/main" id="{6BEC0ADD-D571-3842-AD65-1FB8FF13B0D0}"/>
                  </a:ext>
                </a:extLst>
              </p:cNvPr>
              <p:cNvSpPr/>
              <p:nvPr/>
            </p:nvSpPr>
            <p:spPr>
              <a:xfrm>
                <a:off x="2273417" y="1539879"/>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496"/>
              </a:p>
            </p:txBody>
          </p:sp>
          <p:pic>
            <p:nvPicPr>
              <p:cNvPr id="26" name="object 14">
                <a:extLst>
                  <a:ext uri="{FF2B5EF4-FFF2-40B4-BE49-F238E27FC236}">
                    <a16:creationId xmlns:a16="http://schemas.microsoft.com/office/drawing/2014/main" id="{1FFDE0D1-BD82-D046-B1BA-5FD96D227208}"/>
                  </a:ext>
                </a:extLst>
              </p:cNvPr>
              <p:cNvPicPr/>
              <p:nvPr/>
            </p:nvPicPr>
            <p:blipFill>
              <a:blip r:embed="rId9" cstate="email">
                <a:extLst>
                  <a:ext uri="{28A0092B-C50C-407E-A947-70E740481C1C}">
                    <a14:useLocalDpi xmlns:a14="http://schemas.microsoft.com/office/drawing/2010/main"/>
                  </a:ext>
                </a:extLst>
              </a:blip>
              <a:stretch>
                <a:fillRect/>
              </a:stretch>
            </p:blipFill>
            <p:spPr>
              <a:xfrm>
                <a:off x="2343359" y="1587793"/>
                <a:ext cx="125912" cy="147084"/>
              </a:xfrm>
              <a:prstGeom prst="rect">
                <a:avLst/>
              </a:prstGeom>
            </p:spPr>
          </p:pic>
          <p:pic>
            <p:nvPicPr>
              <p:cNvPr id="27" name="object 15">
                <a:extLst>
                  <a:ext uri="{FF2B5EF4-FFF2-40B4-BE49-F238E27FC236}">
                    <a16:creationId xmlns:a16="http://schemas.microsoft.com/office/drawing/2014/main" id="{64310638-8284-3843-B0D8-AF2B52C9D3FB}"/>
                  </a:ext>
                </a:extLst>
              </p:cNvPr>
              <p:cNvPicPr/>
              <p:nvPr/>
            </p:nvPicPr>
            <p:blipFill>
              <a:blip r:embed="rId9" cstate="email">
                <a:extLst>
                  <a:ext uri="{28A0092B-C50C-407E-A947-70E740481C1C}">
                    <a14:useLocalDpi xmlns:a14="http://schemas.microsoft.com/office/drawing/2010/main"/>
                  </a:ext>
                </a:extLst>
              </a:blip>
              <a:stretch>
                <a:fillRect/>
              </a:stretch>
            </p:blipFill>
            <p:spPr>
              <a:xfrm>
                <a:off x="2509433" y="1587793"/>
                <a:ext cx="125912" cy="147084"/>
              </a:xfrm>
              <a:prstGeom prst="rect">
                <a:avLst/>
              </a:prstGeom>
            </p:spPr>
          </p:pic>
          <p:pic>
            <p:nvPicPr>
              <p:cNvPr id="28" name="object 16">
                <a:extLst>
                  <a:ext uri="{FF2B5EF4-FFF2-40B4-BE49-F238E27FC236}">
                    <a16:creationId xmlns:a16="http://schemas.microsoft.com/office/drawing/2014/main" id="{38FE4D68-3A03-5A4E-8A91-60E1220F2845}"/>
                  </a:ext>
                </a:extLst>
              </p:cNvPr>
              <p:cNvPicPr/>
              <p:nvPr/>
            </p:nvPicPr>
            <p:blipFill>
              <a:blip r:embed="rId10" cstate="email">
                <a:extLst>
                  <a:ext uri="{28A0092B-C50C-407E-A947-70E740481C1C}">
                    <a14:useLocalDpi xmlns:a14="http://schemas.microsoft.com/office/drawing/2010/main"/>
                  </a:ext>
                </a:extLst>
              </a:blip>
              <a:stretch>
                <a:fillRect/>
              </a:stretch>
            </p:blipFill>
            <p:spPr>
              <a:xfrm>
                <a:off x="2666593" y="1587798"/>
                <a:ext cx="441918" cy="150424"/>
              </a:xfrm>
              <a:prstGeom prst="rect">
                <a:avLst/>
              </a:prstGeom>
            </p:spPr>
          </p:pic>
          <p:pic>
            <p:nvPicPr>
              <p:cNvPr id="29" name="object 17">
                <a:extLst>
                  <a:ext uri="{FF2B5EF4-FFF2-40B4-BE49-F238E27FC236}">
                    <a16:creationId xmlns:a16="http://schemas.microsoft.com/office/drawing/2014/main" id="{DD0C53B7-AA0A-7B44-92AF-0F6A2CFA9471}"/>
                  </a:ext>
                </a:extLst>
              </p:cNvPr>
              <p:cNvPicPr/>
              <p:nvPr/>
            </p:nvPicPr>
            <p:blipFill>
              <a:blip r:embed="rId11" cstate="email">
                <a:extLst>
                  <a:ext uri="{28A0092B-C50C-407E-A947-70E740481C1C}">
                    <a14:useLocalDpi xmlns:a14="http://schemas.microsoft.com/office/drawing/2010/main"/>
                  </a:ext>
                </a:extLst>
              </a:blip>
              <a:stretch>
                <a:fillRect/>
              </a:stretch>
            </p:blipFill>
            <p:spPr>
              <a:xfrm>
                <a:off x="3134491" y="1547401"/>
                <a:ext cx="87191" cy="189983"/>
              </a:xfrm>
              <a:prstGeom prst="rect">
                <a:avLst/>
              </a:prstGeom>
            </p:spPr>
          </p:pic>
          <p:sp>
            <p:nvSpPr>
              <p:cNvPr id="30" name="object 18">
                <a:extLst>
                  <a:ext uri="{FF2B5EF4-FFF2-40B4-BE49-F238E27FC236}">
                    <a16:creationId xmlns:a16="http://schemas.microsoft.com/office/drawing/2014/main" id="{8B358751-1A9C-1C4F-B591-7E2997D05F22}"/>
                  </a:ext>
                </a:extLst>
              </p:cNvPr>
              <p:cNvSpPr/>
              <p:nvPr/>
            </p:nvSpPr>
            <p:spPr>
              <a:xfrm>
                <a:off x="3254578" y="1535715"/>
                <a:ext cx="24765" cy="199390"/>
              </a:xfrm>
              <a:custGeom>
                <a:avLst/>
                <a:gdLst/>
                <a:ahLst/>
                <a:cxnLst/>
                <a:rect l="l" t="t" r="r" b="b"/>
                <a:pathLst>
                  <a:path w="24764" h="199389">
                    <a:moveTo>
                      <a:pt x="22834" y="55156"/>
                    </a:moveTo>
                    <a:lnTo>
                      <a:pt x="1384" y="55156"/>
                    </a:lnTo>
                    <a:lnTo>
                      <a:pt x="1384" y="199174"/>
                    </a:lnTo>
                    <a:lnTo>
                      <a:pt x="22834" y="199174"/>
                    </a:lnTo>
                    <a:lnTo>
                      <a:pt x="22834" y="55156"/>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496"/>
              </a:p>
            </p:txBody>
          </p:sp>
          <p:pic>
            <p:nvPicPr>
              <p:cNvPr id="31" name="object 19">
                <a:extLst>
                  <a:ext uri="{FF2B5EF4-FFF2-40B4-BE49-F238E27FC236}">
                    <a16:creationId xmlns:a16="http://schemas.microsoft.com/office/drawing/2014/main" id="{DB66BDF8-E69A-6C4D-A316-598F9880738A}"/>
                  </a:ext>
                </a:extLst>
              </p:cNvPr>
              <p:cNvPicPr/>
              <p:nvPr/>
            </p:nvPicPr>
            <p:blipFill>
              <a:blip r:embed="rId12" cstate="email">
                <a:extLst>
                  <a:ext uri="{28A0092B-C50C-407E-A947-70E740481C1C}">
                    <a14:useLocalDpi xmlns:a14="http://schemas.microsoft.com/office/drawing/2010/main"/>
                  </a:ext>
                </a:extLst>
              </a:blip>
              <a:stretch>
                <a:fillRect/>
              </a:stretch>
            </p:blipFill>
            <p:spPr>
              <a:xfrm>
                <a:off x="3312828" y="1587798"/>
                <a:ext cx="150142" cy="150424"/>
              </a:xfrm>
              <a:prstGeom prst="rect">
                <a:avLst/>
              </a:prstGeom>
            </p:spPr>
          </p:pic>
          <p:pic>
            <p:nvPicPr>
              <p:cNvPr id="32" name="object 20">
                <a:extLst>
                  <a:ext uri="{FF2B5EF4-FFF2-40B4-BE49-F238E27FC236}">
                    <a16:creationId xmlns:a16="http://schemas.microsoft.com/office/drawing/2014/main" id="{E42D92F3-9B7A-6E47-827E-CF658CCED7A0}"/>
                  </a:ext>
                </a:extLst>
              </p:cNvPr>
              <p:cNvPicPr/>
              <p:nvPr/>
            </p:nvPicPr>
            <p:blipFill>
              <a:blip r:embed="rId13" cstate="email">
                <a:extLst>
                  <a:ext uri="{28A0092B-C50C-407E-A947-70E740481C1C}">
                    <a14:useLocalDpi xmlns:a14="http://schemas.microsoft.com/office/drawing/2010/main"/>
                  </a:ext>
                </a:extLst>
              </a:blip>
              <a:stretch>
                <a:fillRect/>
              </a:stretch>
            </p:blipFill>
            <p:spPr>
              <a:xfrm>
                <a:off x="3496173" y="1587793"/>
                <a:ext cx="125912" cy="147084"/>
              </a:xfrm>
              <a:prstGeom prst="rect">
                <a:avLst/>
              </a:prstGeom>
            </p:spPr>
          </p:pic>
        </p:grpSp>
        <p:sp>
          <p:nvSpPr>
            <p:cNvPr id="4" name="object 21">
              <a:extLst>
                <a:ext uri="{FF2B5EF4-FFF2-40B4-BE49-F238E27FC236}">
                  <a16:creationId xmlns:a16="http://schemas.microsoft.com/office/drawing/2014/main" id="{B5CE0881-A029-6445-8926-E226E755B81B}"/>
                </a:ext>
              </a:extLst>
            </p:cNvPr>
            <p:cNvSpPr/>
            <p:nvPr/>
          </p:nvSpPr>
          <p:spPr>
            <a:xfrm>
              <a:off x="2273417" y="1809892"/>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FFFFFF"/>
            </a:solidFill>
          </p:spPr>
          <p:txBody>
            <a:bodyPr wrap="square" lIns="0" tIns="0" rIns="0" bIns="0" rtlCol="0"/>
            <a:lstStyle/>
            <a:p>
              <a:endParaRPr sz="496"/>
            </a:p>
          </p:txBody>
        </p:sp>
        <p:grpSp>
          <p:nvGrpSpPr>
            <p:cNvPr id="5" name="object 22">
              <a:extLst>
                <a:ext uri="{FF2B5EF4-FFF2-40B4-BE49-F238E27FC236}">
                  <a16:creationId xmlns:a16="http://schemas.microsoft.com/office/drawing/2014/main" id="{FC8500B8-5F5F-344F-AB81-ADE232E100D2}"/>
                </a:ext>
              </a:extLst>
            </p:cNvPr>
            <p:cNvGrpSpPr/>
            <p:nvPr/>
          </p:nvGrpSpPr>
          <p:grpSpPr>
            <a:xfrm>
              <a:off x="2343359" y="1805714"/>
              <a:ext cx="974725" cy="202565"/>
              <a:chOff x="2343359" y="1805714"/>
              <a:chExt cx="974725" cy="202565"/>
            </a:xfrm>
          </p:grpSpPr>
          <p:pic>
            <p:nvPicPr>
              <p:cNvPr id="9" name="object 23">
                <a:extLst>
                  <a:ext uri="{FF2B5EF4-FFF2-40B4-BE49-F238E27FC236}">
                    <a16:creationId xmlns:a16="http://schemas.microsoft.com/office/drawing/2014/main" id="{C73F76A1-7FAE-2248-BCF3-1F473C37E0E5}"/>
                  </a:ext>
                </a:extLst>
              </p:cNvPr>
              <p:cNvPicPr/>
              <p:nvPr/>
            </p:nvPicPr>
            <p:blipFill>
              <a:blip r:embed="rId14" cstate="email">
                <a:extLst>
                  <a:ext uri="{28A0092B-C50C-407E-A947-70E740481C1C}">
                    <a14:useLocalDpi xmlns:a14="http://schemas.microsoft.com/office/drawing/2010/main"/>
                  </a:ext>
                </a:extLst>
              </a:blip>
              <a:stretch>
                <a:fillRect/>
              </a:stretch>
            </p:blipFill>
            <p:spPr>
              <a:xfrm>
                <a:off x="2343359" y="1857815"/>
                <a:ext cx="125912" cy="147074"/>
              </a:xfrm>
              <a:prstGeom prst="rect">
                <a:avLst/>
              </a:prstGeom>
            </p:spPr>
          </p:pic>
          <p:pic>
            <p:nvPicPr>
              <p:cNvPr id="10" name="object 24">
                <a:extLst>
                  <a:ext uri="{FF2B5EF4-FFF2-40B4-BE49-F238E27FC236}">
                    <a16:creationId xmlns:a16="http://schemas.microsoft.com/office/drawing/2014/main" id="{89A9E8C8-D77D-0246-9147-9DA9DE490E2C}"/>
                  </a:ext>
                </a:extLst>
              </p:cNvPr>
              <p:cNvPicPr/>
              <p:nvPr/>
            </p:nvPicPr>
            <p:blipFill>
              <a:blip r:embed="rId15" cstate="email">
                <a:extLst>
                  <a:ext uri="{28A0092B-C50C-407E-A947-70E740481C1C}">
                    <a14:useLocalDpi xmlns:a14="http://schemas.microsoft.com/office/drawing/2010/main"/>
                  </a:ext>
                </a:extLst>
              </a:blip>
              <a:stretch>
                <a:fillRect/>
              </a:stretch>
            </p:blipFill>
            <p:spPr>
              <a:xfrm>
                <a:off x="2497449" y="1817411"/>
                <a:ext cx="217034" cy="190264"/>
              </a:xfrm>
              <a:prstGeom prst="rect">
                <a:avLst/>
              </a:prstGeom>
            </p:spPr>
          </p:pic>
          <p:sp>
            <p:nvSpPr>
              <p:cNvPr id="11" name="object 25">
                <a:extLst>
                  <a:ext uri="{FF2B5EF4-FFF2-40B4-BE49-F238E27FC236}">
                    <a16:creationId xmlns:a16="http://schemas.microsoft.com/office/drawing/2014/main" id="{393EBFDA-FCC0-F544-9CD4-1DF349F1D8D1}"/>
                  </a:ext>
                </a:extLst>
              </p:cNvPr>
              <p:cNvSpPr/>
              <p:nvPr/>
            </p:nvSpPr>
            <p:spPr>
              <a:xfrm>
                <a:off x="2747391" y="1805717"/>
                <a:ext cx="24765" cy="199390"/>
              </a:xfrm>
              <a:custGeom>
                <a:avLst/>
                <a:gdLst/>
                <a:ahLst/>
                <a:cxnLst/>
                <a:rect l="l" t="t" r="r" b="b"/>
                <a:pathLst>
                  <a:path w="24764" h="199389">
                    <a:moveTo>
                      <a:pt x="22821" y="55168"/>
                    </a:moveTo>
                    <a:lnTo>
                      <a:pt x="1371" y="55168"/>
                    </a:lnTo>
                    <a:lnTo>
                      <a:pt x="1371" y="199174"/>
                    </a:lnTo>
                    <a:lnTo>
                      <a:pt x="22821" y="199174"/>
                    </a:lnTo>
                    <a:lnTo>
                      <a:pt x="22821" y="55168"/>
                    </a:lnTo>
                    <a:close/>
                  </a:path>
                  <a:path w="24764" h="199389">
                    <a:moveTo>
                      <a:pt x="24511" y="0"/>
                    </a:moveTo>
                    <a:lnTo>
                      <a:pt x="0" y="0"/>
                    </a:lnTo>
                    <a:lnTo>
                      <a:pt x="0" y="23672"/>
                    </a:lnTo>
                    <a:lnTo>
                      <a:pt x="24511" y="23672"/>
                    </a:lnTo>
                    <a:lnTo>
                      <a:pt x="24511" y="0"/>
                    </a:lnTo>
                    <a:close/>
                  </a:path>
                </a:pathLst>
              </a:custGeom>
              <a:solidFill>
                <a:srgbClr val="FFFFFF"/>
              </a:solidFill>
            </p:spPr>
            <p:txBody>
              <a:bodyPr wrap="square" lIns="0" tIns="0" rIns="0" bIns="0" rtlCol="0"/>
              <a:lstStyle/>
              <a:p>
                <a:endParaRPr sz="496"/>
              </a:p>
            </p:txBody>
          </p:sp>
          <p:pic>
            <p:nvPicPr>
              <p:cNvPr id="12" name="object 26">
                <a:extLst>
                  <a:ext uri="{FF2B5EF4-FFF2-40B4-BE49-F238E27FC236}">
                    <a16:creationId xmlns:a16="http://schemas.microsoft.com/office/drawing/2014/main" id="{C6E46ECD-3F7A-A545-ACF4-637523A3E0FD}"/>
                  </a:ext>
                </a:extLst>
              </p:cNvPr>
              <p:cNvPicPr/>
              <p:nvPr/>
            </p:nvPicPr>
            <p:blipFill>
              <a:blip r:embed="rId16" cstate="email">
                <a:extLst>
                  <a:ext uri="{28A0092B-C50C-407E-A947-70E740481C1C}">
                    <a14:useLocalDpi xmlns:a14="http://schemas.microsoft.com/office/drawing/2010/main"/>
                  </a:ext>
                </a:extLst>
              </a:blip>
              <a:stretch>
                <a:fillRect/>
              </a:stretch>
            </p:blipFill>
            <p:spPr>
              <a:xfrm>
                <a:off x="2802002" y="1817411"/>
                <a:ext cx="87191" cy="189983"/>
              </a:xfrm>
              <a:prstGeom prst="rect">
                <a:avLst/>
              </a:prstGeom>
            </p:spPr>
          </p:pic>
          <p:pic>
            <p:nvPicPr>
              <p:cNvPr id="13" name="object 27">
                <a:extLst>
                  <a:ext uri="{FF2B5EF4-FFF2-40B4-BE49-F238E27FC236}">
                    <a16:creationId xmlns:a16="http://schemas.microsoft.com/office/drawing/2014/main" id="{1B141E22-2F7D-8B4E-AC00-7DF2CF2B5EEA}"/>
                  </a:ext>
                </a:extLst>
              </p:cNvPr>
              <p:cNvPicPr/>
              <p:nvPr/>
            </p:nvPicPr>
            <p:blipFill>
              <a:blip r:embed="rId17" cstate="email">
                <a:extLst>
                  <a:ext uri="{28A0092B-C50C-407E-A947-70E740481C1C}">
                    <a14:useLocalDpi xmlns:a14="http://schemas.microsoft.com/office/drawing/2010/main"/>
                  </a:ext>
                </a:extLst>
              </a:blip>
              <a:stretch>
                <a:fillRect/>
              </a:stretch>
            </p:blipFill>
            <p:spPr>
              <a:xfrm>
                <a:off x="2919308" y="1860869"/>
                <a:ext cx="125640" cy="147084"/>
              </a:xfrm>
              <a:prstGeom prst="rect">
                <a:avLst/>
              </a:prstGeom>
            </p:spPr>
          </p:pic>
          <p:pic>
            <p:nvPicPr>
              <p:cNvPr id="14" name="object 28">
                <a:extLst>
                  <a:ext uri="{FF2B5EF4-FFF2-40B4-BE49-F238E27FC236}">
                    <a16:creationId xmlns:a16="http://schemas.microsoft.com/office/drawing/2014/main" id="{E8F23494-238D-5246-9595-1321F4C25940}"/>
                  </a:ext>
                </a:extLst>
              </p:cNvPr>
              <p:cNvPicPr/>
              <p:nvPr/>
            </p:nvPicPr>
            <p:blipFill>
              <a:blip r:embed="rId11" cstate="email">
                <a:extLst>
                  <a:ext uri="{28A0092B-C50C-407E-A947-70E740481C1C}">
                    <a14:useLocalDpi xmlns:a14="http://schemas.microsoft.com/office/drawing/2010/main"/>
                  </a:ext>
                </a:extLst>
              </a:blip>
              <a:stretch>
                <a:fillRect/>
              </a:stretch>
            </p:blipFill>
            <p:spPr>
              <a:xfrm>
                <a:off x="3075076" y="1817411"/>
                <a:ext cx="87191" cy="189983"/>
              </a:xfrm>
              <a:prstGeom prst="rect">
                <a:avLst/>
              </a:prstGeom>
            </p:spPr>
          </p:pic>
          <p:pic>
            <p:nvPicPr>
              <p:cNvPr id="15" name="object 29">
                <a:extLst>
                  <a:ext uri="{FF2B5EF4-FFF2-40B4-BE49-F238E27FC236}">
                    <a16:creationId xmlns:a16="http://schemas.microsoft.com/office/drawing/2014/main" id="{D469985C-9F1D-B041-8633-DDC22A6F7EA0}"/>
                  </a:ext>
                </a:extLst>
              </p:cNvPr>
              <p:cNvPicPr/>
              <p:nvPr/>
            </p:nvPicPr>
            <p:blipFill>
              <a:blip r:embed="rId18" cstate="email">
                <a:extLst>
                  <a:ext uri="{28A0092B-C50C-407E-A947-70E740481C1C}">
                    <a14:useLocalDpi xmlns:a14="http://schemas.microsoft.com/office/drawing/2010/main"/>
                  </a:ext>
                </a:extLst>
              </a:blip>
              <a:stretch>
                <a:fillRect/>
              </a:stretch>
            </p:blipFill>
            <p:spPr>
              <a:xfrm>
                <a:off x="3181553" y="1857810"/>
                <a:ext cx="136215" cy="150414"/>
              </a:xfrm>
              <a:prstGeom prst="rect">
                <a:avLst/>
              </a:prstGeom>
            </p:spPr>
          </p:pic>
        </p:grpSp>
        <p:sp>
          <p:nvSpPr>
            <p:cNvPr id="6" name="object 30">
              <a:extLst>
                <a:ext uri="{FF2B5EF4-FFF2-40B4-BE49-F238E27FC236}">
                  <a16:creationId xmlns:a16="http://schemas.microsoft.com/office/drawing/2014/main" id="{F0B282E4-798D-274A-BDFA-03E3CE6CA5E5}"/>
                </a:ext>
              </a:extLst>
            </p:cNvPr>
            <p:cNvSpPr/>
            <p:nvPr/>
          </p:nvSpPr>
          <p:spPr>
            <a:xfrm>
              <a:off x="837666" y="1341684"/>
              <a:ext cx="423545" cy="591820"/>
            </a:xfrm>
            <a:custGeom>
              <a:avLst/>
              <a:gdLst/>
              <a:ahLst/>
              <a:cxnLst/>
              <a:rect l="l" t="t" r="r" b="b"/>
              <a:pathLst>
                <a:path w="423544" h="591819">
                  <a:moveTo>
                    <a:pt x="423024" y="0"/>
                  </a:moveTo>
                  <a:lnTo>
                    <a:pt x="0" y="0"/>
                  </a:lnTo>
                  <a:lnTo>
                    <a:pt x="0" y="147320"/>
                  </a:lnTo>
                  <a:lnTo>
                    <a:pt x="117970" y="147320"/>
                  </a:lnTo>
                  <a:lnTo>
                    <a:pt x="117970" y="591820"/>
                  </a:lnTo>
                  <a:lnTo>
                    <a:pt x="305054" y="591820"/>
                  </a:lnTo>
                  <a:lnTo>
                    <a:pt x="305054" y="147320"/>
                  </a:lnTo>
                  <a:lnTo>
                    <a:pt x="423024" y="147320"/>
                  </a:lnTo>
                  <a:lnTo>
                    <a:pt x="423024" y="0"/>
                  </a:lnTo>
                  <a:close/>
                </a:path>
              </a:pathLst>
            </a:custGeom>
            <a:solidFill>
              <a:srgbClr val="FFFFFF"/>
            </a:solidFill>
          </p:spPr>
          <p:txBody>
            <a:bodyPr wrap="square" lIns="0" tIns="0" rIns="0" bIns="0" rtlCol="0"/>
            <a:lstStyle/>
            <a:p>
              <a:endParaRPr sz="496"/>
            </a:p>
          </p:txBody>
        </p:sp>
        <p:sp>
          <p:nvSpPr>
            <p:cNvPr id="7" name="object 31">
              <a:extLst>
                <a:ext uri="{FF2B5EF4-FFF2-40B4-BE49-F238E27FC236}">
                  <a16:creationId xmlns:a16="http://schemas.microsoft.com/office/drawing/2014/main" id="{AE3F852B-B95D-4C47-B467-A7A3B86E11D2}"/>
                </a:ext>
              </a:extLst>
            </p:cNvPr>
            <p:cNvSpPr/>
            <p:nvPr/>
          </p:nvSpPr>
          <p:spPr>
            <a:xfrm>
              <a:off x="1321122" y="1341686"/>
              <a:ext cx="187325" cy="591820"/>
            </a:xfrm>
            <a:custGeom>
              <a:avLst/>
              <a:gdLst/>
              <a:ahLst/>
              <a:cxnLst/>
              <a:rect l="l" t="t" r="r" b="b"/>
              <a:pathLst>
                <a:path w="187325" h="591819">
                  <a:moveTo>
                    <a:pt x="187072" y="0"/>
                  </a:moveTo>
                  <a:lnTo>
                    <a:pt x="0" y="0"/>
                  </a:lnTo>
                  <a:lnTo>
                    <a:pt x="0" y="591395"/>
                  </a:lnTo>
                  <a:lnTo>
                    <a:pt x="187072" y="591395"/>
                  </a:lnTo>
                  <a:lnTo>
                    <a:pt x="187072" y="0"/>
                  </a:lnTo>
                  <a:close/>
                </a:path>
              </a:pathLst>
            </a:custGeom>
            <a:solidFill>
              <a:srgbClr val="FFFFFF"/>
            </a:solidFill>
          </p:spPr>
          <p:txBody>
            <a:bodyPr wrap="square" lIns="0" tIns="0" rIns="0" bIns="0" rtlCol="0"/>
            <a:lstStyle/>
            <a:p>
              <a:endParaRPr sz="496"/>
            </a:p>
          </p:txBody>
        </p:sp>
        <p:sp>
          <p:nvSpPr>
            <p:cNvPr id="8" name="object 32">
              <a:extLst>
                <a:ext uri="{FF2B5EF4-FFF2-40B4-BE49-F238E27FC236}">
                  <a16:creationId xmlns:a16="http://schemas.microsoft.com/office/drawing/2014/main" id="{375D1E98-D2C0-8E46-88BA-F24EC47022D0}"/>
                </a:ext>
              </a:extLst>
            </p:cNvPr>
            <p:cNvSpPr/>
            <p:nvPr/>
          </p:nvSpPr>
          <p:spPr>
            <a:xfrm>
              <a:off x="1320825" y="837723"/>
              <a:ext cx="800100" cy="1599565"/>
            </a:xfrm>
            <a:custGeom>
              <a:avLst/>
              <a:gdLst/>
              <a:ahLst/>
              <a:cxnLst/>
              <a:rect l="l" t="t" r="r" b="b"/>
              <a:pathLst>
                <a:path w="800100" h="1599564">
                  <a:moveTo>
                    <a:pt x="495312" y="503974"/>
                  </a:moveTo>
                  <a:lnTo>
                    <a:pt x="308241" y="503974"/>
                  </a:lnTo>
                  <a:lnTo>
                    <a:pt x="308241" y="1095362"/>
                  </a:lnTo>
                  <a:lnTo>
                    <a:pt x="495312" y="1095362"/>
                  </a:lnTo>
                  <a:lnTo>
                    <a:pt x="495312" y="503974"/>
                  </a:lnTo>
                  <a:close/>
                </a:path>
                <a:path w="800100" h="1599564">
                  <a:moveTo>
                    <a:pt x="799655" y="799655"/>
                  </a:moveTo>
                  <a:lnTo>
                    <a:pt x="798195" y="750951"/>
                  </a:lnTo>
                  <a:lnTo>
                    <a:pt x="793877" y="703008"/>
                  </a:lnTo>
                  <a:lnTo>
                    <a:pt x="786777" y="655916"/>
                  </a:lnTo>
                  <a:lnTo>
                    <a:pt x="776973" y="609777"/>
                  </a:lnTo>
                  <a:lnTo>
                    <a:pt x="764565" y="564654"/>
                  </a:lnTo>
                  <a:lnTo>
                    <a:pt x="749630" y="520636"/>
                  </a:lnTo>
                  <a:lnTo>
                    <a:pt x="732243" y="477799"/>
                  </a:lnTo>
                  <a:lnTo>
                    <a:pt x="712495" y="436257"/>
                  </a:lnTo>
                  <a:lnTo>
                    <a:pt x="690473" y="396049"/>
                  </a:lnTo>
                  <a:lnTo>
                    <a:pt x="666267" y="357301"/>
                  </a:lnTo>
                  <a:lnTo>
                    <a:pt x="639940" y="320065"/>
                  </a:lnTo>
                  <a:lnTo>
                    <a:pt x="611581" y="284441"/>
                  </a:lnTo>
                  <a:lnTo>
                    <a:pt x="581291" y="250520"/>
                  </a:lnTo>
                  <a:lnTo>
                    <a:pt x="549135" y="218363"/>
                  </a:lnTo>
                  <a:lnTo>
                    <a:pt x="515200" y="188074"/>
                  </a:lnTo>
                  <a:lnTo>
                    <a:pt x="479577" y="159715"/>
                  </a:lnTo>
                  <a:lnTo>
                    <a:pt x="442353" y="133388"/>
                  </a:lnTo>
                  <a:lnTo>
                    <a:pt x="403593" y="109181"/>
                  </a:lnTo>
                  <a:lnTo>
                    <a:pt x="363397" y="87160"/>
                  </a:lnTo>
                  <a:lnTo>
                    <a:pt x="321843" y="67411"/>
                  </a:lnTo>
                  <a:lnTo>
                    <a:pt x="279019" y="50025"/>
                  </a:lnTo>
                  <a:lnTo>
                    <a:pt x="235000" y="35090"/>
                  </a:lnTo>
                  <a:lnTo>
                    <a:pt x="189877" y="22682"/>
                  </a:lnTo>
                  <a:lnTo>
                    <a:pt x="143738" y="12877"/>
                  </a:lnTo>
                  <a:lnTo>
                    <a:pt x="96647" y="5778"/>
                  </a:lnTo>
                  <a:lnTo>
                    <a:pt x="48704" y="1460"/>
                  </a:lnTo>
                  <a:lnTo>
                    <a:pt x="0" y="0"/>
                  </a:lnTo>
                  <a:lnTo>
                    <a:pt x="0" y="70307"/>
                  </a:lnTo>
                  <a:lnTo>
                    <a:pt x="47942" y="71856"/>
                  </a:lnTo>
                  <a:lnTo>
                    <a:pt x="95059" y="76454"/>
                  </a:lnTo>
                  <a:lnTo>
                    <a:pt x="141262" y="83985"/>
                  </a:lnTo>
                  <a:lnTo>
                    <a:pt x="186436" y="94361"/>
                  </a:lnTo>
                  <a:lnTo>
                    <a:pt x="230505" y="107492"/>
                  </a:lnTo>
                  <a:lnTo>
                    <a:pt x="273354" y="123266"/>
                  </a:lnTo>
                  <a:lnTo>
                    <a:pt x="314896" y="141605"/>
                  </a:lnTo>
                  <a:lnTo>
                    <a:pt x="355028" y="162407"/>
                  </a:lnTo>
                  <a:lnTo>
                    <a:pt x="393674" y="185585"/>
                  </a:lnTo>
                  <a:lnTo>
                    <a:pt x="430707" y="211023"/>
                  </a:lnTo>
                  <a:lnTo>
                    <a:pt x="466064" y="238633"/>
                  </a:lnTo>
                  <a:lnTo>
                    <a:pt x="499618" y="268325"/>
                  </a:lnTo>
                  <a:lnTo>
                    <a:pt x="531291" y="299999"/>
                  </a:lnTo>
                  <a:lnTo>
                    <a:pt x="560984" y="333565"/>
                  </a:lnTo>
                  <a:lnTo>
                    <a:pt x="588606" y="368909"/>
                  </a:lnTo>
                  <a:lnTo>
                    <a:pt x="614045" y="405955"/>
                  </a:lnTo>
                  <a:lnTo>
                    <a:pt x="637222" y="444601"/>
                  </a:lnTo>
                  <a:lnTo>
                    <a:pt x="658025" y="484746"/>
                  </a:lnTo>
                  <a:lnTo>
                    <a:pt x="676376" y="526300"/>
                  </a:lnTo>
                  <a:lnTo>
                    <a:pt x="692162" y="569163"/>
                  </a:lnTo>
                  <a:lnTo>
                    <a:pt x="705294" y="613244"/>
                  </a:lnTo>
                  <a:lnTo>
                    <a:pt x="715670" y="658444"/>
                  </a:lnTo>
                  <a:lnTo>
                    <a:pt x="723201" y="704659"/>
                  </a:lnTo>
                  <a:lnTo>
                    <a:pt x="727798" y="751814"/>
                  </a:lnTo>
                  <a:lnTo>
                    <a:pt x="729348" y="799782"/>
                  </a:lnTo>
                  <a:lnTo>
                    <a:pt x="727798" y="847712"/>
                  </a:lnTo>
                  <a:lnTo>
                    <a:pt x="723201" y="894829"/>
                  </a:lnTo>
                  <a:lnTo>
                    <a:pt x="715670" y="941006"/>
                  </a:lnTo>
                  <a:lnTo>
                    <a:pt x="705294" y="986180"/>
                  </a:lnTo>
                  <a:lnTo>
                    <a:pt x="692162" y="1030224"/>
                  </a:lnTo>
                  <a:lnTo>
                    <a:pt x="676376" y="1073073"/>
                  </a:lnTo>
                  <a:lnTo>
                    <a:pt x="658025" y="1114602"/>
                  </a:lnTo>
                  <a:lnTo>
                    <a:pt x="637222" y="1154734"/>
                  </a:lnTo>
                  <a:lnTo>
                    <a:pt x="614045" y="1193368"/>
                  </a:lnTo>
                  <a:lnTo>
                    <a:pt x="588606" y="1230401"/>
                  </a:lnTo>
                  <a:lnTo>
                    <a:pt x="560984" y="1265745"/>
                  </a:lnTo>
                  <a:lnTo>
                    <a:pt x="531291" y="1299298"/>
                  </a:lnTo>
                  <a:lnTo>
                    <a:pt x="499618" y="1330972"/>
                  </a:lnTo>
                  <a:lnTo>
                    <a:pt x="466064" y="1360652"/>
                  </a:lnTo>
                  <a:lnTo>
                    <a:pt x="430707" y="1388275"/>
                  </a:lnTo>
                  <a:lnTo>
                    <a:pt x="393674" y="1413713"/>
                  </a:lnTo>
                  <a:lnTo>
                    <a:pt x="355028" y="1436878"/>
                  </a:lnTo>
                  <a:lnTo>
                    <a:pt x="314896" y="1457680"/>
                  </a:lnTo>
                  <a:lnTo>
                    <a:pt x="273354" y="1476032"/>
                  </a:lnTo>
                  <a:lnTo>
                    <a:pt x="230505" y="1491818"/>
                  </a:lnTo>
                  <a:lnTo>
                    <a:pt x="186436" y="1504937"/>
                  </a:lnTo>
                  <a:lnTo>
                    <a:pt x="141262" y="1515325"/>
                  </a:lnTo>
                  <a:lnTo>
                    <a:pt x="95059" y="1522857"/>
                  </a:lnTo>
                  <a:lnTo>
                    <a:pt x="47942" y="1527441"/>
                  </a:lnTo>
                  <a:lnTo>
                    <a:pt x="0" y="1529003"/>
                  </a:lnTo>
                  <a:lnTo>
                    <a:pt x="0" y="1599311"/>
                  </a:lnTo>
                  <a:lnTo>
                    <a:pt x="48704" y="1597850"/>
                  </a:lnTo>
                  <a:lnTo>
                    <a:pt x="96647" y="1593532"/>
                  </a:lnTo>
                  <a:lnTo>
                    <a:pt x="143738" y="1586433"/>
                  </a:lnTo>
                  <a:lnTo>
                    <a:pt x="189877" y="1576628"/>
                  </a:lnTo>
                  <a:lnTo>
                    <a:pt x="235000" y="1564220"/>
                  </a:lnTo>
                  <a:lnTo>
                    <a:pt x="279019" y="1549285"/>
                  </a:lnTo>
                  <a:lnTo>
                    <a:pt x="321843" y="1531899"/>
                  </a:lnTo>
                  <a:lnTo>
                    <a:pt x="363397" y="1512150"/>
                  </a:lnTo>
                  <a:lnTo>
                    <a:pt x="403593" y="1490129"/>
                  </a:lnTo>
                  <a:lnTo>
                    <a:pt x="442353" y="1465922"/>
                  </a:lnTo>
                  <a:lnTo>
                    <a:pt x="479577" y="1439595"/>
                  </a:lnTo>
                  <a:lnTo>
                    <a:pt x="515200" y="1411236"/>
                  </a:lnTo>
                  <a:lnTo>
                    <a:pt x="549135" y="1380947"/>
                  </a:lnTo>
                  <a:lnTo>
                    <a:pt x="581291" y="1348790"/>
                  </a:lnTo>
                  <a:lnTo>
                    <a:pt x="611581" y="1314869"/>
                  </a:lnTo>
                  <a:lnTo>
                    <a:pt x="639940" y="1279245"/>
                  </a:lnTo>
                  <a:lnTo>
                    <a:pt x="666267" y="1242009"/>
                  </a:lnTo>
                  <a:lnTo>
                    <a:pt x="690473" y="1203261"/>
                  </a:lnTo>
                  <a:lnTo>
                    <a:pt x="712495" y="1163066"/>
                  </a:lnTo>
                  <a:lnTo>
                    <a:pt x="732243" y="1121511"/>
                  </a:lnTo>
                  <a:lnTo>
                    <a:pt x="749630" y="1078687"/>
                  </a:lnTo>
                  <a:lnTo>
                    <a:pt x="764565" y="1034669"/>
                  </a:lnTo>
                  <a:lnTo>
                    <a:pt x="776973" y="989545"/>
                  </a:lnTo>
                  <a:lnTo>
                    <a:pt x="786777" y="943394"/>
                  </a:lnTo>
                  <a:lnTo>
                    <a:pt x="793877" y="896315"/>
                  </a:lnTo>
                  <a:lnTo>
                    <a:pt x="798195" y="848372"/>
                  </a:lnTo>
                  <a:lnTo>
                    <a:pt x="799655" y="799655"/>
                  </a:lnTo>
                  <a:close/>
                </a:path>
              </a:pathLst>
            </a:custGeom>
            <a:solidFill>
              <a:srgbClr val="FFFFFF"/>
            </a:solidFill>
          </p:spPr>
          <p:txBody>
            <a:bodyPr wrap="square" lIns="0" tIns="0" rIns="0" bIns="0" rtlCol="0"/>
            <a:lstStyle/>
            <a:p>
              <a:endParaRPr sz="496"/>
            </a:p>
          </p:txBody>
        </p:sp>
      </p:grpSp>
      <p:sp>
        <p:nvSpPr>
          <p:cNvPr id="33" name="object 37">
            <a:extLst>
              <a:ext uri="{FF2B5EF4-FFF2-40B4-BE49-F238E27FC236}">
                <a16:creationId xmlns:a16="http://schemas.microsoft.com/office/drawing/2014/main" id="{BAD2144F-B206-2F42-B756-9EA8980EC79E}"/>
              </a:ext>
            </a:extLst>
          </p:cNvPr>
          <p:cNvSpPr txBox="1"/>
          <p:nvPr userDrawn="1"/>
        </p:nvSpPr>
        <p:spPr>
          <a:xfrm>
            <a:off x="11187839" y="6391623"/>
            <a:ext cx="525613" cy="282129"/>
          </a:xfrm>
          <a:prstGeom prst="rect">
            <a:avLst/>
          </a:prstGeom>
        </p:spPr>
        <p:txBody>
          <a:bodyPr vert="horz" wrap="square" lIns="0" tIns="0" rIns="0" bIns="0" rtlCol="0">
            <a:spAutoFit/>
          </a:bodyPr>
          <a:lstStyle/>
          <a:p>
            <a:pPr marL="7701" algn="r">
              <a:lnSpc>
                <a:spcPts val="2155"/>
              </a:lnSpc>
            </a:pPr>
            <a:r>
              <a:rPr sz="1880" spc="7">
                <a:solidFill>
                  <a:schemeClr val="bg1"/>
                </a:solidFill>
                <a:latin typeface="Arial"/>
                <a:cs typeface="Arial"/>
              </a:rPr>
              <a:t>tii.ae</a:t>
            </a:r>
            <a:endParaRPr sz="1880">
              <a:solidFill>
                <a:schemeClr val="bg1"/>
              </a:solidFill>
              <a:latin typeface="Arial"/>
              <a:cs typeface="Arial"/>
            </a:endParaRPr>
          </a:p>
        </p:txBody>
      </p:sp>
    </p:spTree>
    <p:extLst>
      <p:ext uri="{BB962C8B-B14F-4D97-AF65-F5344CB8AC3E}">
        <p14:creationId xmlns:p14="http://schemas.microsoft.com/office/powerpoint/2010/main" val="387359600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White Body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B94E27-E91D-4CC2-D049-B4481762EEA3}"/>
              </a:ext>
            </a:extLst>
          </p:cNvPr>
          <p:cNvSpPr>
            <a:spLocks noGrp="1"/>
          </p:cNvSpPr>
          <p:nvPr>
            <p:ph type="title"/>
          </p:nvPr>
        </p:nvSpPr>
        <p:spPr/>
        <p:txBody>
          <a:bodyPr/>
          <a:lstStyle/>
          <a:p>
            <a:r>
              <a:rPr lang="en-US"/>
              <a:t>Click to edit Master title style</a:t>
            </a:r>
          </a:p>
        </p:txBody>
      </p:sp>
      <p:sp>
        <p:nvSpPr>
          <p:cNvPr id="3" name="Footer Placeholder 2">
            <a:extLst>
              <a:ext uri="{FF2B5EF4-FFF2-40B4-BE49-F238E27FC236}">
                <a16:creationId xmlns:a16="http://schemas.microsoft.com/office/drawing/2014/main" id="{D1463BE2-E66B-8FE6-4678-20FF42FA7D30}"/>
              </a:ext>
            </a:extLst>
          </p:cNvPr>
          <p:cNvSpPr>
            <a:spLocks noGrp="1"/>
          </p:cNvSpPr>
          <p:nvPr>
            <p:ph type="ftr" sz="quarter" idx="10"/>
          </p:nvPr>
        </p:nvSpPr>
        <p:spPr>
          <a:xfrm>
            <a:off x="465667" y="6427960"/>
            <a:ext cx="8317116" cy="180640"/>
          </a:xfrm>
          <a:prstGeom prst="rect">
            <a:avLst/>
          </a:prstGeom>
        </p:spPr>
        <p:txBody>
          <a:bodyPr/>
          <a:lstStyle/>
          <a:p>
            <a:pPr algn="l"/>
            <a:endParaRPr lang="en-US"/>
          </a:p>
        </p:txBody>
      </p:sp>
      <p:sp>
        <p:nvSpPr>
          <p:cNvPr id="4" name="Slide Number Placeholder 3">
            <a:extLst>
              <a:ext uri="{FF2B5EF4-FFF2-40B4-BE49-F238E27FC236}">
                <a16:creationId xmlns:a16="http://schemas.microsoft.com/office/drawing/2014/main" id="{BDE2ABE9-8F72-20CA-FBB0-F572084DC4FD}"/>
              </a:ext>
            </a:extLst>
          </p:cNvPr>
          <p:cNvSpPr>
            <a:spLocks noGrp="1"/>
          </p:cNvSpPr>
          <p:nvPr>
            <p:ph type="sldNum" sz="quarter" idx="11"/>
          </p:nvPr>
        </p:nvSpPr>
        <p:spPr/>
        <p:txBody>
          <a:bodyPr/>
          <a:lstStyle/>
          <a:p>
            <a:fld id="{16EA14BA-C66C-492B-96F1-855A68205085}" type="slidenum">
              <a:rPr lang="en-US" smtClean="0"/>
              <a:pPr/>
              <a:t>‹#›</a:t>
            </a:fld>
            <a:endParaRPr lang="en-US"/>
          </a:p>
        </p:txBody>
      </p:sp>
      <p:sp>
        <p:nvSpPr>
          <p:cNvPr id="6" name="Text Placeholder 5">
            <a:extLst>
              <a:ext uri="{FF2B5EF4-FFF2-40B4-BE49-F238E27FC236}">
                <a16:creationId xmlns:a16="http://schemas.microsoft.com/office/drawing/2014/main" id="{0508E5C9-1124-B299-82AB-A266E9B39CD1}"/>
              </a:ext>
            </a:extLst>
          </p:cNvPr>
          <p:cNvSpPr>
            <a:spLocks noGrp="1"/>
          </p:cNvSpPr>
          <p:nvPr>
            <p:ph type="body" sz="quarter" idx="12"/>
          </p:nvPr>
        </p:nvSpPr>
        <p:spPr>
          <a:xfrm>
            <a:off x="465666" y="1346200"/>
            <a:ext cx="11269135" cy="4724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093887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White Body - no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B94E27-E91D-4CC2-D049-B4481762EEA3}"/>
              </a:ext>
            </a:extLst>
          </p:cNvPr>
          <p:cNvSpPr>
            <a:spLocks noGrp="1"/>
          </p:cNvSpPr>
          <p:nvPr>
            <p:ph type="title"/>
          </p:nvPr>
        </p:nvSpPr>
        <p:spPr>
          <a:xfrm>
            <a:off x="457201" y="366185"/>
            <a:ext cx="10213817" cy="366183"/>
          </a:xfrm>
        </p:spPr>
        <p:txBody>
          <a:bodyPr/>
          <a:lstStyle/>
          <a:p>
            <a:r>
              <a:rPr lang="en-US"/>
              <a:t>Click to edit Master title style</a:t>
            </a:r>
          </a:p>
        </p:txBody>
      </p:sp>
      <p:sp>
        <p:nvSpPr>
          <p:cNvPr id="4" name="Slide Number Placeholder 3">
            <a:extLst>
              <a:ext uri="{FF2B5EF4-FFF2-40B4-BE49-F238E27FC236}">
                <a16:creationId xmlns:a16="http://schemas.microsoft.com/office/drawing/2014/main" id="{BDE2ABE9-8F72-20CA-FBB0-F572084DC4FD}"/>
              </a:ext>
            </a:extLst>
          </p:cNvPr>
          <p:cNvSpPr>
            <a:spLocks noGrp="1"/>
          </p:cNvSpPr>
          <p:nvPr>
            <p:ph type="sldNum" sz="quarter" idx="11"/>
          </p:nvPr>
        </p:nvSpPr>
        <p:spPr/>
        <p:txBody>
          <a:bodyPr/>
          <a:lstStyle/>
          <a:p>
            <a:fld id="{16EA14BA-C66C-492B-96F1-855A68205085}" type="slidenum">
              <a:rPr lang="en-US" smtClean="0"/>
              <a:pPr/>
              <a:t>‹#›</a:t>
            </a:fld>
            <a:endParaRPr lang="en-US"/>
          </a:p>
        </p:txBody>
      </p:sp>
    </p:spTree>
    <p:extLst>
      <p:ext uri="{BB962C8B-B14F-4D97-AF65-F5344CB8AC3E}">
        <p14:creationId xmlns:p14="http://schemas.microsoft.com/office/powerpoint/2010/main" val="9464380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White Body - sub-title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50F7F2-F9A8-804C-985A-25F91731E15A}"/>
              </a:ext>
            </a:extLst>
          </p:cNvPr>
          <p:cNvSpPr>
            <a:spLocks noGrp="1"/>
          </p:cNvSpPr>
          <p:nvPr>
            <p:ph type="title"/>
          </p:nvPr>
        </p:nvSpPr>
        <p:spPr>
          <a:xfrm>
            <a:off x="457201" y="366185"/>
            <a:ext cx="10207783" cy="366183"/>
          </a:xfrm>
        </p:spPr>
        <p:txBody>
          <a:bodyPr/>
          <a:lstStyle/>
          <a:p>
            <a:r>
              <a:rPr lang="en-US"/>
              <a:t>Click to edit Master title style</a:t>
            </a:r>
          </a:p>
        </p:txBody>
      </p:sp>
      <p:sp>
        <p:nvSpPr>
          <p:cNvPr id="3" name="Text Placeholder 94">
            <a:extLst>
              <a:ext uri="{FF2B5EF4-FFF2-40B4-BE49-F238E27FC236}">
                <a16:creationId xmlns:a16="http://schemas.microsoft.com/office/drawing/2014/main" id="{3D0864EE-0069-8FEC-3F62-C59ABDB5B0B1}"/>
              </a:ext>
            </a:extLst>
          </p:cNvPr>
          <p:cNvSpPr>
            <a:spLocks noGrp="1"/>
          </p:cNvSpPr>
          <p:nvPr>
            <p:ph type="body" sz="quarter" idx="20"/>
          </p:nvPr>
        </p:nvSpPr>
        <p:spPr>
          <a:xfrm>
            <a:off x="457201" y="1344675"/>
            <a:ext cx="11257724" cy="287460"/>
          </a:xfrm>
          <a:prstGeom prst="rect">
            <a:avLst/>
          </a:prstGeom>
        </p:spPr>
        <p:txBody>
          <a:bodyPr wrap="square" lIns="0" tIns="0" rIns="0" bIns="0" anchor="t" anchorCtr="0"/>
          <a:lstStyle>
            <a:lvl1pPr marL="0" indent="0" algn="l">
              <a:lnSpc>
                <a:spcPct val="100000"/>
              </a:lnSpc>
              <a:buNone/>
              <a:tabLst/>
              <a:defRPr sz="1600" b="1">
                <a:solidFill>
                  <a:schemeClr val="accent1"/>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11" name="Text Placeholder 10">
            <a:extLst>
              <a:ext uri="{FF2B5EF4-FFF2-40B4-BE49-F238E27FC236}">
                <a16:creationId xmlns:a16="http://schemas.microsoft.com/office/drawing/2014/main" id="{3542BF75-5664-A31A-B975-1712313F3A0E}"/>
              </a:ext>
            </a:extLst>
          </p:cNvPr>
          <p:cNvSpPr>
            <a:spLocks noGrp="1"/>
          </p:cNvSpPr>
          <p:nvPr>
            <p:ph type="body" sz="quarter" idx="21"/>
          </p:nvPr>
        </p:nvSpPr>
        <p:spPr>
          <a:xfrm>
            <a:off x="467782" y="1818217"/>
            <a:ext cx="11258049" cy="4252383"/>
          </a:xfrm>
          <a:prstGeom prst="rect">
            <a:avLst/>
          </a:prstGeom>
        </p:spPr>
        <p:txBody>
          <a:bodyPr wrap="none"/>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3">
            <a:extLst>
              <a:ext uri="{FF2B5EF4-FFF2-40B4-BE49-F238E27FC236}">
                <a16:creationId xmlns:a16="http://schemas.microsoft.com/office/drawing/2014/main" id="{F86A3FD9-A567-DCE6-50E8-42DD2D2B2720}"/>
              </a:ext>
            </a:extLst>
          </p:cNvPr>
          <p:cNvSpPr>
            <a:spLocks noGrp="1"/>
          </p:cNvSpPr>
          <p:nvPr>
            <p:ph type="ftr" sz="quarter" idx="22"/>
          </p:nvPr>
        </p:nvSpPr>
        <p:spPr>
          <a:xfrm>
            <a:off x="465667" y="6427960"/>
            <a:ext cx="8317116" cy="180640"/>
          </a:xfrm>
          <a:prstGeom prst="rect">
            <a:avLst/>
          </a:prstGeom>
        </p:spPr>
        <p:txBody>
          <a:bodyPr/>
          <a:lstStyle/>
          <a:p>
            <a:pPr algn="l"/>
            <a:endParaRPr lang="en-US"/>
          </a:p>
        </p:txBody>
      </p:sp>
      <p:sp>
        <p:nvSpPr>
          <p:cNvPr id="5" name="Slide Number Placeholder 4">
            <a:extLst>
              <a:ext uri="{FF2B5EF4-FFF2-40B4-BE49-F238E27FC236}">
                <a16:creationId xmlns:a16="http://schemas.microsoft.com/office/drawing/2014/main" id="{F25C3DAB-B92C-21AD-E06A-64D422A3F353}"/>
              </a:ext>
            </a:extLst>
          </p:cNvPr>
          <p:cNvSpPr>
            <a:spLocks noGrp="1"/>
          </p:cNvSpPr>
          <p:nvPr>
            <p:ph type="sldNum" sz="quarter" idx="23"/>
          </p:nvPr>
        </p:nvSpPr>
        <p:spPr/>
        <p:txBody>
          <a:bodyPr/>
          <a:lstStyle/>
          <a:p>
            <a:fld id="{16EA14BA-C66C-492B-96F1-855A68205085}" type="slidenum">
              <a:rPr lang="en-US" smtClean="0"/>
              <a:pPr/>
              <a:t>‹#›</a:t>
            </a:fld>
            <a:endParaRPr lang="en-US"/>
          </a:p>
        </p:txBody>
      </p:sp>
    </p:spTree>
    <p:extLst>
      <p:ext uri="{BB962C8B-B14F-4D97-AF65-F5344CB8AC3E}">
        <p14:creationId xmlns:p14="http://schemas.microsoft.com/office/powerpoint/2010/main" val="4175431697"/>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4_Body Content">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F77D80FF-7C0B-E042-82BB-0538C486F69F}"/>
              </a:ext>
            </a:extLst>
          </p:cNvPr>
          <p:cNvSpPr>
            <a:spLocks noGrp="1"/>
          </p:cNvSpPr>
          <p:nvPr>
            <p:ph type="title" hasCustomPrompt="1"/>
          </p:nvPr>
        </p:nvSpPr>
        <p:spPr>
          <a:xfrm>
            <a:off x="515795" y="451912"/>
            <a:ext cx="8737535" cy="299878"/>
          </a:xfrm>
          <a:prstGeom prst="rect">
            <a:avLst/>
          </a:prstGeom>
        </p:spPr>
        <p:txBody>
          <a:bodyPr lIns="0" tIns="0" rIns="0" bIns="0"/>
          <a:lstStyle>
            <a:lvl1pP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1" name="Text Placeholder 9">
            <a:extLst>
              <a:ext uri="{FF2B5EF4-FFF2-40B4-BE49-F238E27FC236}">
                <a16:creationId xmlns:a16="http://schemas.microsoft.com/office/drawing/2014/main" id="{D48ED987-DC2B-E84A-99B4-1F875EA184C5}"/>
              </a:ext>
            </a:extLst>
          </p:cNvPr>
          <p:cNvSpPr>
            <a:spLocks noGrp="1"/>
          </p:cNvSpPr>
          <p:nvPr>
            <p:ph type="body" sz="quarter" idx="13" hasCustomPrompt="1"/>
          </p:nvPr>
        </p:nvSpPr>
        <p:spPr>
          <a:xfrm>
            <a:off x="515795" y="1529580"/>
            <a:ext cx="11160268" cy="4692316"/>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lvl="0"/>
            <a:endParaRPr lang="en-US" dirty="0"/>
          </a:p>
        </p:txBody>
      </p:sp>
      <p:sp>
        <p:nvSpPr>
          <p:cNvPr id="16" name="Text Placeholder 15">
            <a:extLst>
              <a:ext uri="{FF2B5EF4-FFF2-40B4-BE49-F238E27FC236}">
                <a16:creationId xmlns:a16="http://schemas.microsoft.com/office/drawing/2014/main" id="{72E8BB6E-B74A-3340-8299-56D9FEB8D5EF}"/>
              </a:ext>
            </a:extLst>
          </p:cNvPr>
          <p:cNvSpPr>
            <a:spLocks noGrp="1"/>
          </p:cNvSpPr>
          <p:nvPr>
            <p:ph type="body" sz="quarter" idx="14" hasCustomPrompt="1"/>
          </p:nvPr>
        </p:nvSpPr>
        <p:spPr>
          <a:xfrm>
            <a:off x="515795" y="1043356"/>
            <a:ext cx="873753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9" name="Slide Number Placeholder 13">
            <a:extLst>
              <a:ext uri="{FF2B5EF4-FFF2-40B4-BE49-F238E27FC236}">
                <a16:creationId xmlns:a16="http://schemas.microsoft.com/office/drawing/2014/main" id="{D8D04F39-65B8-D340-8AA5-AF59D7EAC7C0}"/>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2" name="Rectangle 1">
            <a:extLst>
              <a:ext uri="{FF2B5EF4-FFF2-40B4-BE49-F238E27FC236}">
                <a16:creationId xmlns:a16="http://schemas.microsoft.com/office/drawing/2014/main" id="{CD201238-2E83-8849-A646-59842283C9DA}"/>
              </a:ext>
            </a:extLst>
          </p:cNvPr>
          <p:cNvSpPr/>
          <p:nvPr/>
        </p:nvSpPr>
        <p:spPr>
          <a:xfrm>
            <a:off x="515795"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2E032177-E434-6448-B740-F73DE9593362}"/>
              </a:ext>
            </a:extLst>
          </p:cNvPr>
          <p:cNvSpPr/>
          <p:nvPr userDrawn="1"/>
        </p:nvSpPr>
        <p:spPr>
          <a:xfrm>
            <a:off x="515795" y="866527"/>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7083900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White Body - tab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50F7F2-F9A8-804C-985A-25F91731E15A}"/>
              </a:ext>
            </a:extLst>
          </p:cNvPr>
          <p:cNvSpPr>
            <a:spLocks noGrp="1"/>
          </p:cNvSpPr>
          <p:nvPr>
            <p:ph type="title"/>
          </p:nvPr>
        </p:nvSpPr>
        <p:spPr>
          <a:xfrm>
            <a:off x="457200" y="366185"/>
            <a:ext cx="10210800" cy="366183"/>
          </a:xfrm>
        </p:spPr>
        <p:txBody>
          <a:bodyPr/>
          <a:lstStyle/>
          <a:p>
            <a:r>
              <a:rPr lang="en-US"/>
              <a:t>Click to edit Master title style</a:t>
            </a:r>
          </a:p>
        </p:txBody>
      </p:sp>
      <p:sp>
        <p:nvSpPr>
          <p:cNvPr id="3" name="Text Placeholder 94">
            <a:extLst>
              <a:ext uri="{FF2B5EF4-FFF2-40B4-BE49-F238E27FC236}">
                <a16:creationId xmlns:a16="http://schemas.microsoft.com/office/drawing/2014/main" id="{3D0864EE-0069-8FEC-3F62-C59ABDB5B0B1}"/>
              </a:ext>
            </a:extLst>
          </p:cNvPr>
          <p:cNvSpPr>
            <a:spLocks noGrp="1"/>
          </p:cNvSpPr>
          <p:nvPr>
            <p:ph type="body" sz="quarter" idx="20"/>
          </p:nvPr>
        </p:nvSpPr>
        <p:spPr>
          <a:xfrm>
            <a:off x="457201" y="1344675"/>
            <a:ext cx="11257724" cy="287460"/>
          </a:xfrm>
          <a:prstGeom prst="rect">
            <a:avLst/>
          </a:prstGeom>
        </p:spPr>
        <p:txBody>
          <a:bodyPr wrap="square" lIns="0" tIns="0" rIns="0" bIns="0" anchor="t" anchorCtr="0"/>
          <a:lstStyle>
            <a:lvl1pPr marL="0" indent="0" algn="l">
              <a:lnSpc>
                <a:spcPct val="100000"/>
              </a:lnSpc>
              <a:buNone/>
              <a:tabLst/>
              <a:defRPr sz="1600" b="1">
                <a:solidFill>
                  <a:schemeClr val="accent1"/>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4" name="Footer Placeholder 3">
            <a:extLst>
              <a:ext uri="{FF2B5EF4-FFF2-40B4-BE49-F238E27FC236}">
                <a16:creationId xmlns:a16="http://schemas.microsoft.com/office/drawing/2014/main" id="{F86A3FD9-A567-DCE6-50E8-42DD2D2B2720}"/>
              </a:ext>
            </a:extLst>
          </p:cNvPr>
          <p:cNvSpPr>
            <a:spLocks noGrp="1"/>
          </p:cNvSpPr>
          <p:nvPr>
            <p:ph type="ftr" sz="quarter" idx="22"/>
          </p:nvPr>
        </p:nvSpPr>
        <p:spPr>
          <a:xfrm>
            <a:off x="465667" y="6427960"/>
            <a:ext cx="8317116" cy="180640"/>
          </a:xfrm>
          <a:prstGeom prst="rect">
            <a:avLst/>
          </a:prstGeom>
        </p:spPr>
        <p:txBody>
          <a:bodyPr/>
          <a:lstStyle/>
          <a:p>
            <a:pPr algn="l"/>
            <a:endParaRPr lang="en-US"/>
          </a:p>
        </p:txBody>
      </p:sp>
      <p:sp>
        <p:nvSpPr>
          <p:cNvPr id="5" name="Slide Number Placeholder 4">
            <a:extLst>
              <a:ext uri="{FF2B5EF4-FFF2-40B4-BE49-F238E27FC236}">
                <a16:creationId xmlns:a16="http://schemas.microsoft.com/office/drawing/2014/main" id="{F25C3DAB-B92C-21AD-E06A-64D422A3F353}"/>
              </a:ext>
            </a:extLst>
          </p:cNvPr>
          <p:cNvSpPr>
            <a:spLocks noGrp="1"/>
          </p:cNvSpPr>
          <p:nvPr>
            <p:ph type="sldNum" sz="quarter" idx="23"/>
          </p:nvPr>
        </p:nvSpPr>
        <p:spPr/>
        <p:txBody>
          <a:bodyPr/>
          <a:lstStyle/>
          <a:p>
            <a:fld id="{16EA14BA-C66C-492B-96F1-855A68205085}" type="slidenum">
              <a:rPr lang="en-US" smtClean="0"/>
              <a:pPr/>
              <a:t>‹#›</a:t>
            </a:fld>
            <a:endParaRPr lang="en-US"/>
          </a:p>
        </p:txBody>
      </p:sp>
      <p:sp>
        <p:nvSpPr>
          <p:cNvPr id="7" name="Table Placeholder 6">
            <a:extLst>
              <a:ext uri="{FF2B5EF4-FFF2-40B4-BE49-F238E27FC236}">
                <a16:creationId xmlns:a16="http://schemas.microsoft.com/office/drawing/2014/main" id="{1D0CBA5D-658D-309C-31EA-CE142701F201}"/>
              </a:ext>
            </a:extLst>
          </p:cNvPr>
          <p:cNvSpPr>
            <a:spLocks noGrp="1"/>
          </p:cNvSpPr>
          <p:nvPr>
            <p:ph type="tbl" sz="quarter" idx="24"/>
          </p:nvPr>
        </p:nvSpPr>
        <p:spPr>
          <a:xfrm>
            <a:off x="465667" y="1818217"/>
            <a:ext cx="11269133" cy="4252383"/>
          </a:xfrm>
        </p:spPr>
        <p:txBody>
          <a:bodyPr/>
          <a:lstStyle/>
          <a:p>
            <a:endParaRPr lang="en-US"/>
          </a:p>
        </p:txBody>
      </p:sp>
    </p:spTree>
    <p:extLst>
      <p:ext uri="{BB962C8B-B14F-4D97-AF65-F5344CB8AC3E}">
        <p14:creationId xmlns:p14="http://schemas.microsoft.com/office/powerpoint/2010/main" val="1204197515"/>
      </p:ext>
    </p:extLst>
  </p:cSld>
  <p:clrMapOvr>
    <a:masterClrMapping/>
  </p:clrMapOvr>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White Body - 2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47079-7B06-9343-A6A8-4CC25BB44835}"/>
              </a:ext>
            </a:extLst>
          </p:cNvPr>
          <p:cNvSpPr>
            <a:spLocks noGrp="1"/>
          </p:cNvSpPr>
          <p:nvPr>
            <p:ph type="title" hasCustomPrompt="1"/>
          </p:nvPr>
        </p:nvSpPr>
        <p:spPr>
          <a:xfrm>
            <a:off x="457201" y="366185"/>
            <a:ext cx="10213817" cy="366183"/>
          </a:xfrm>
        </p:spPr>
        <p:txBody>
          <a:bodyPr/>
          <a:lstStyle>
            <a:lvl1pPr>
              <a:defRPr/>
            </a:lvl1pPr>
          </a:lstStyle>
          <a:p>
            <a:r>
              <a:rPr lang="en-US"/>
              <a:t>2 columns</a:t>
            </a:r>
          </a:p>
        </p:txBody>
      </p:sp>
      <p:sp>
        <p:nvSpPr>
          <p:cNvPr id="8" name="Text Placeholder 94">
            <a:extLst>
              <a:ext uri="{FF2B5EF4-FFF2-40B4-BE49-F238E27FC236}">
                <a16:creationId xmlns:a16="http://schemas.microsoft.com/office/drawing/2014/main" id="{04E19B2B-9BB2-F144-8FCA-0EA4548690F0}"/>
              </a:ext>
            </a:extLst>
          </p:cNvPr>
          <p:cNvSpPr>
            <a:spLocks noGrp="1"/>
          </p:cNvSpPr>
          <p:nvPr>
            <p:ph type="body" sz="quarter" idx="18"/>
          </p:nvPr>
        </p:nvSpPr>
        <p:spPr>
          <a:xfrm>
            <a:off x="457200" y="1346201"/>
            <a:ext cx="5271925" cy="287460"/>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16" name="Text Placeholder 94">
            <a:extLst>
              <a:ext uri="{FF2B5EF4-FFF2-40B4-BE49-F238E27FC236}">
                <a16:creationId xmlns:a16="http://schemas.microsoft.com/office/drawing/2014/main" id="{52E4B226-BE8B-67B7-EC6F-696FE00044E0}"/>
              </a:ext>
            </a:extLst>
          </p:cNvPr>
          <p:cNvSpPr>
            <a:spLocks noGrp="1"/>
          </p:cNvSpPr>
          <p:nvPr>
            <p:ph type="body" sz="quarter" idx="21"/>
          </p:nvPr>
        </p:nvSpPr>
        <p:spPr>
          <a:xfrm>
            <a:off x="6449239" y="1346201"/>
            <a:ext cx="5271925" cy="287460"/>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4" name="Footer Placeholder 3">
            <a:extLst>
              <a:ext uri="{FF2B5EF4-FFF2-40B4-BE49-F238E27FC236}">
                <a16:creationId xmlns:a16="http://schemas.microsoft.com/office/drawing/2014/main" id="{8B25BB4F-4061-9925-8DE7-9C7B13D17290}"/>
              </a:ext>
            </a:extLst>
          </p:cNvPr>
          <p:cNvSpPr>
            <a:spLocks noGrp="1"/>
          </p:cNvSpPr>
          <p:nvPr>
            <p:ph type="ftr" sz="quarter" idx="23"/>
          </p:nvPr>
        </p:nvSpPr>
        <p:spPr>
          <a:xfrm>
            <a:off x="465667" y="6427960"/>
            <a:ext cx="8317116" cy="180640"/>
          </a:xfrm>
          <a:prstGeom prst="rect">
            <a:avLst/>
          </a:prstGeom>
        </p:spPr>
        <p:txBody>
          <a:bodyPr/>
          <a:lstStyle/>
          <a:p>
            <a:pPr algn="l"/>
            <a:endParaRPr lang="en-US"/>
          </a:p>
        </p:txBody>
      </p:sp>
      <p:sp>
        <p:nvSpPr>
          <p:cNvPr id="5" name="Slide Number Placeholder 4">
            <a:extLst>
              <a:ext uri="{FF2B5EF4-FFF2-40B4-BE49-F238E27FC236}">
                <a16:creationId xmlns:a16="http://schemas.microsoft.com/office/drawing/2014/main" id="{F9323E55-7945-296B-7E8D-D1C3907D9C2A}"/>
              </a:ext>
            </a:extLst>
          </p:cNvPr>
          <p:cNvSpPr>
            <a:spLocks noGrp="1"/>
          </p:cNvSpPr>
          <p:nvPr>
            <p:ph type="sldNum" sz="quarter" idx="24"/>
          </p:nvPr>
        </p:nvSpPr>
        <p:spPr/>
        <p:txBody>
          <a:bodyPr/>
          <a:lstStyle/>
          <a:p>
            <a:fld id="{16EA14BA-C66C-492B-96F1-855A68205085}" type="slidenum">
              <a:rPr lang="en-US" smtClean="0"/>
              <a:pPr/>
              <a:t>‹#›</a:t>
            </a:fld>
            <a:endParaRPr lang="en-US"/>
          </a:p>
        </p:txBody>
      </p:sp>
      <p:sp>
        <p:nvSpPr>
          <p:cNvPr id="14" name="Text Placeholder 13">
            <a:extLst>
              <a:ext uri="{FF2B5EF4-FFF2-40B4-BE49-F238E27FC236}">
                <a16:creationId xmlns:a16="http://schemas.microsoft.com/office/drawing/2014/main" id="{443BC784-A906-9AE5-B6FC-261D965FD3BA}"/>
              </a:ext>
            </a:extLst>
          </p:cNvPr>
          <p:cNvSpPr>
            <a:spLocks noGrp="1"/>
          </p:cNvSpPr>
          <p:nvPr>
            <p:ph type="body" sz="quarter" idx="25"/>
          </p:nvPr>
        </p:nvSpPr>
        <p:spPr>
          <a:xfrm>
            <a:off x="465667" y="1818217"/>
            <a:ext cx="5271925" cy="425238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13">
            <a:extLst>
              <a:ext uri="{FF2B5EF4-FFF2-40B4-BE49-F238E27FC236}">
                <a16:creationId xmlns:a16="http://schemas.microsoft.com/office/drawing/2014/main" id="{30FAC2D2-9B51-3C36-ECBE-BD0A61D95BD4}"/>
              </a:ext>
            </a:extLst>
          </p:cNvPr>
          <p:cNvSpPr>
            <a:spLocks noGrp="1"/>
          </p:cNvSpPr>
          <p:nvPr>
            <p:ph type="body" sz="quarter" idx="26"/>
          </p:nvPr>
        </p:nvSpPr>
        <p:spPr>
          <a:xfrm>
            <a:off x="6449239" y="1818217"/>
            <a:ext cx="5271925" cy="425238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0249403"/>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White Body - 3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47079-7B06-9343-A6A8-4CC25BB44835}"/>
              </a:ext>
            </a:extLst>
          </p:cNvPr>
          <p:cNvSpPr>
            <a:spLocks noGrp="1"/>
          </p:cNvSpPr>
          <p:nvPr>
            <p:ph type="title" hasCustomPrompt="1"/>
          </p:nvPr>
        </p:nvSpPr>
        <p:spPr>
          <a:xfrm>
            <a:off x="457200" y="366185"/>
            <a:ext cx="10201747" cy="366183"/>
          </a:xfrm>
        </p:spPr>
        <p:txBody>
          <a:bodyPr/>
          <a:lstStyle>
            <a:lvl1pPr>
              <a:defRPr/>
            </a:lvl1pPr>
          </a:lstStyle>
          <a:p>
            <a:r>
              <a:rPr lang="en-US"/>
              <a:t>3 columns</a:t>
            </a:r>
          </a:p>
        </p:txBody>
      </p:sp>
      <p:sp>
        <p:nvSpPr>
          <p:cNvPr id="6" name="Footer Placeholder 5">
            <a:extLst>
              <a:ext uri="{FF2B5EF4-FFF2-40B4-BE49-F238E27FC236}">
                <a16:creationId xmlns:a16="http://schemas.microsoft.com/office/drawing/2014/main" id="{3E506CCB-4A20-F7D9-CD9B-D123CF9B6A05}"/>
              </a:ext>
            </a:extLst>
          </p:cNvPr>
          <p:cNvSpPr>
            <a:spLocks noGrp="1"/>
          </p:cNvSpPr>
          <p:nvPr>
            <p:ph type="ftr" sz="quarter" idx="25"/>
          </p:nvPr>
        </p:nvSpPr>
        <p:spPr>
          <a:xfrm>
            <a:off x="465667" y="6427960"/>
            <a:ext cx="8317116" cy="180640"/>
          </a:xfrm>
          <a:prstGeom prst="rect">
            <a:avLst/>
          </a:prstGeom>
        </p:spPr>
        <p:txBody>
          <a:bodyPr/>
          <a:lstStyle/>
          <a:p>
            <a:pPr algn="l"/>
            <a:endParaRPr lang="en-US"/>
          </a:p>
        </p:txBody>
      </p:sp>
      <p:sp>
        <p:nvSpPr>
          <p:cNvPr id="13" name="Slide Number Placeholder 12">
            <a:extLst>
              <a:ext uri="{FF2B5EF4-FFF2-40B4-BE49-F238E27FC236}">
                <a16:creationId xmlns:a16="http://schemas.microsoft.com/office/drawing/2014/main" id="{67FC0EE6-AF85-591A-3327-B3834F9632B3}"/>
              </a:ext>
            </a:extLst>
          </p:cNvPr>
          <p:cNvSpPr>
            <a:spLocks noGrp="1"/>
          </p:cNvSpPr>
          <p:nvPr>
            <p:ph type="sldNum" sz="quarter" idx="26"/>
          </p:nvPr>
        </p:nvSpPr>
        <p:spPr/>
        <p:txBody>
          <a:bodyPr/>
          <a:lstStyle/>
          <a:p>
            <a:fld id="{16EA14BA-C66C-492B-96F1-855A68205085}" type="slidenum">
              <a:rPr lang="en-US" smtClean="0"/>
              <a:pPr/>
              <a:t>‹#›</a:t>
            </a:fld>
            <a:endParaRPr lang="en-US"/>
          </a:p>
        </p:txBody>
      </p:sp>
      <p:sp>
        <p:nvSpPr>
          <p:cNvPr id="18" name="Text Placeholder 94">
            <a:extLst>
              <a:ext uri="{FF2B5EF4-FFF2-40B4-BE49-F238E27FC236}">
                <a16:creationId xmlns:a16="http://schemas.microsoft.com/office/drawing/2014/main" id="{6E5147EB-721E-1C0B-ACE9-A02AC60D012B}"/>
              </a:ext>
            </a:extLst>
          </p:cNvPr>
          <p:cNvSpPr>
            <a:spLocks noGrp="1"/>
          </p:cNvSpPr>
          <p:nvPr>
            <p:ph type="body" sz="quarter" idx="18"/>
          </p:nvPr>
        </p:nvSpPr>
        <p:spPr>
          <a:xfrm>
            <a:off x="457201" y="1346201"/>
            <a:ext cx="3207564" cy="287460"/>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19" name="Text Placeholder 94">
            <a:extLst>
              <a:ext uri="{FF2B5EF4-FFF2-40B4-BE49-F238E27FC236}">
                <a16:creationId xmlns:a16="http://schemas.microsoft.com/office/drawing/2014/main" id="{B4A5CA6C-A0FC-9121-4FDD-4C6F8DE6D4B1}"/>
              </a:ext>
            </a:extLst>
          </p:cNvPr>
          <p:cNvSpPr>
            <a:spLocks noGrp="1"/>
          </p:cNvSpPr>
          <p:nvPr>
            <p:ph type="body" sz="quarter" idx="21"/>
          </p:nvPr>
        </p:nvSpPr>
        <p:spPr>
          <a:xfrm>
            <a:off x="4492221" y="1346201"/>
            <a:ext cx="3207564" cy="287460"/>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20" name="Text Placeholder 13">
            <a:extLst>
              <a:ext uri="{FF2B5EF4-FFF2-40B4-BE49-F238E27FC236}">
                <a16:creationId xmlns:a16="http://schemas.microsoft.com/office/drawing/2014/main" id="{0EF9D54A-E3CC-BA66-120B-4BBB8D0EBC15}"/>
              </a:ext>
            </a:extLst>
          </p:cNvPr>
          <p:cNvSpPr>
            <a:spLocks noGrp="1"/>
          </p:cNvSpPr>
          <p:nvPr>
            <p:ph type="body" sz="quarter" idx="27"/>
          </p:nvPr>
        </p:nvSpPr>
        <p:spPr>
          <a:xfrm>
            <a:off x="465667" y="1818217"/>
            <a:ext cx="3207564" cy="425238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ext Placeholder 13">
            <a:extLst>
              <a:ext uri="{FF2B5EF4-FFF2-40B4-BE49-F238E27FC236}">
                <a16:creationId xmlns:a16="http://schemas.microsoft.com/office/drawing/2014/main" id="{23B062D8-F699-9A57-ECC6-F3C7518A5BDD}"/>
              </a:ext>
            </a:extLst>
          </p:cNvPr>
          <p:cNvSpPr>
            <a:spLocks noGrp="1"/>
          </p:cNvSpPr>
          <p:nvPr>
            <p:ph type="body" sz="quarter" idx="28"/>
          </p:nvPr>
        </p:nvSpPr>
        <p:spPr>
          <a:xfrm>
            <a:off x="4496454" y="1818217"/>
            <a:ext cx="3207564" cy="425238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Text Placeholder 94">
            <a:extLst>
              <a:ext uri="{FF2B5EF4-FFF2-40B4-BE49-F238E27FC236}">
                <a16:creationId xmlns:a16="http://schemas.microsoft.com/office/drawing/2014/main" id="{A2F7D56B-C342-1A66-FBAF-C66E49899968}"/>
              </a:ext>
            </a:extLst>
          </p:cNvPr>
          <p:cNvSpPr>
            <a:spLocks noGrp="1"/>
          </p:cNvSpPr>
          <p:nvPr>
            <p:ph type="body" sz="quarter" idx="29"/>
          </p:nvPr>
        </p:nvSpPr>
        <p:spPr>
          <a:xfrm>
            <a:off x="8527239" y="1346201"/>
            <a:ext cx="3207564" cy="287460"/>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23" name="Text Placeholder 13">
            <a:extLst>
              <a:ext uri="{FF2B5EF4-FFF2-40B4-BE49-F238E27FC236}">
                <a16:creationId xmlns:a16="http://schemas.microsoft.com/office/drawing/2014/main" id="{5C7EA8C9-D100-FAE3-B6C0-7ADEC274327D}"/>
              </a:ext>
            </a:extLst>
          </p:cNvPr>
          <p:cNvSpPr>
            <a:spLocks noGrp="1"/>
          </p:cNvSpPr>
          <p:nvPr>
            <p:ph type="body" sz="quarter" idx="30"/>
          </p:nvPr>
        </p:nvSpPr>
        <p:spPr>
          <a:xfrm>
            <a:off x="8527239" y="1818217"/>
            <a:ext cx="3207564" cy="425238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4539950"/>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White Body - 4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47079-7B06-9343-A6A8-4CC25BB44835}"/>
              </a:ext>
            </a:extLst>
          </p:cNvPr>
          <p:cNvSpPr>
            <a:spLocks noGrp="1"/>
          </p:cNvSpPr>
          <p:nvPr>
            <p:ph type="title" hasCustomPrompt="1"/>
          </p:nvPr>
        </p:nvSpPr>
        <p:spPr/>
        <p:txBody>
          <a:bodyPr/>
          <a:lstStyle>
            <a:lvl1pPr>
              <a:defRPr/>
            </a:lvl1pPr>
          </a:lstStyle>
          <a:p>
            <a:r>
              <a:rPr lang="en-US"/>
              <a:t>4 columns</a:t>
            </a:r>
          </a:p>
        </p:txBody>
      </p:sp>
      <p:sp>
        <p:nvSpPr>
          <p:cNvPr id="11" name="Footer Placeholder 10">
            <a:extLst>
              <a:ext uri="{FF2B5EF4-FFF2-40B4-BE49-F238E27FC236}">
                <a16:creationId xmlns:a16="http://schemas.microsoft.com/office/drawing/2014/main" id="{82973F4E-B27A-739C-1C84-4C265AFD114E}"/>
              </a:ext>
            </a:extLst>
          </p:cNvPr>
          <p:cNvSpPr>
            <a:spLocks noGrp="1"/>
          </p:cNvSpPr>
          <p:nvPr>
            <p:ph type="ftr" sz="quarter" idx="27"/>
          </p:nvPr>
        </p:nvSpPr>
        <p:spPr>
          <a:xfrm>
            <a:off x="465667" y="6427960"/>
            <a:ext cx="8317116" cy="180640"/>
          </a:xfrm>
          <a:prstGeom prst="rect">
            <a:avLst/>
          </a:prstGeom>
        </p:spPr>
        <p:txBody>
          <a:bodyPr/>
          <a:lstStyle/>
          <a:p>
            <a:pPr algn="l"/>
            <a:endParaRPr lang="en-US"/>
          </a:p>
        </p:txBody>
      </p:sp>
      <p:sp>
        <p:nvSpPr>
          <p:cNvPr id="13" name="Slide Number Placeholder 12">
            <a:extLst>
              <a:ext uri="{FF2B5EF4-FFF2-40B4-BE49-F238E27FC236}">
                <a16:creationId xmlns:a16="http://schemas.microsoft.com/office/drawing/2014/main" id="{51B32A6E-1A21-F962-4C28-B2D08D8789E3}"/>
              </a:ext>
            </a:extLst>
          </p:cNvPr>
          <p:cNvSpPr>
            <a:spLocks noGrp="1"/>
          </p:cNvSpPr>
          <p:nvPr>
            <p:ph type="sldNum" sz="quarter" idx="28"/>
          </p:nvPr>
        </p:nvSpPr>
        <p:spPr/>
        <p:txBody>
          <a:bodyPr/>
          <a:lstStyle/>
          <a:p>
            <a:fld id="{16EA14BA-C66C-492B-96F1-855A68205085}" type="slidenum">
              <a:rPr lang="en-US" smtClean="0"/>
              <a:pPr/>
              <a:t>‹#›</a:t>
            </a:fld>
            <a:endParaRPr lang="en-US"/>
          </a:p>
        </p:txBody>
      </p:sp>
      <p:sp>
        <p:nvSpPr>
          <p:cNvPr id="14" name="Text Placeholder 94">
            <a:extLst>
              <a:ext uri="{FF2B5EF4-FFF2-40B4-BE49-F238E27FC236}">
                <a16:creationId xmlns:a16="http://schemas.microsoft.com/office/drawing/2014/main" id="{EFE5A87E-7E6F-10AF-E67C-B0215703D8CB}"/>
              </a:ext>
            </a:extLst>
          </p:cNvPr>
          <p:cNvSpPr>
            <a:spLocks noGrp="1"/>
          </p:cNvSpPr>
          <p:nvPr>
            <p:ph type="body" sz="quarter" idx="18"/>
          </p:nvPr>
        </p:nvSpPr>
        <p:spPr>
          <a:xfrm>
            <a:off x="457200" y="1346201"/>
            <a:ext cx="2316611" cy="543932"/>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15" name="Text Placeholder 94">
            <a:extLst>
              <a:ext uri="{FF2B5EF4-FFF2-40B4-BE49-F238E27FC236}">
                <a16:creationId xmlns:a16="http://schemas.microsoft.com/office/drawing/2014/main" id="{19692B13-9E29-82C7-A386-1D6E02C45038}"/>
              </a:ext>
            </a:extLst>
          </p:cNvPr>
          <p:cNvSpPr>
            <a:spLocks noGrp="1"/>
          </p:cNvSpPr>
          <p:nvPr>
            <p:ph type="body" sz="quarter" idx="21"/>
          </p:nvPr>
        </p:nvSpPr>
        <p:spPr>
          <a:xfrm>
            <a:off x="3445284" y="1346201"/>
            <a:ext cx="2316611" cy="543932"/>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18" name="Text Placeholder 13">
            <a:extLst>
              <a:ext uri="{FF2B5EF4-FFF2-40B4-BE49-F238E27FC236}">
                <a16:creationId xmlns:a16="http://schemas.microsoft.com/office/drawing/2014/main" id="{7E72DBD3-1B3E-80EE-B9E0-CF0DBE1CF218}"/>
              </a:ext>
            </a:extLst>
          </p:cNvPr>
          <p:cNvSpPr>
            <a:spLocks noGrp="1"/>
          </p:cNvSpPr>
          <p:nvPr>
            <p:ph type="body" sz="quarter" idx="25"/>
          </p:nvPr>
        </p:nvSpPr>
        <p:spPr>
          <a:xfrm>
            <a:off x="465667" y="2110155"/>
            <a:ext cx="2316611" cy="39604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3">
            <a:extLst>
              <a:ext uri="{FF2B5EF4-FFF2-40B4-BE49-F238E27FC236}">
                <a16:creationId xmlns:a16="http://schemas.microsoft.com/office/drawing/2014/main" id="{CB3D3209-58A8-8CCD-66CA-DEF41611757F}"/>
              </a:ext>
            </a:extLst>
          </p:cNvPr>
          <p:cNvSpPr>
            <a:spLocks noGrp="1"/>
          </p:cNvSpPr>
          <p:nvPr>
            <p:ph type="body" sz="quarter" idx="26"/>
          </p:nvPr>
        </p:nvSpPr>
        <p:spPr>
          <a:xfrm>
            <a:off x="3450929" y="2110155"/>
            <a:ext cx="2316611" cy="39604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ext Placeholder 94">
            <a:extLst>
              <a:ext uri="{FF2B5EF4-FFF2-40B4-BE49-F238E27FC236}">
                <a16:creationId xmlns:a16="http://schemas.microsoft.com/office/drawing/2014/main" id="{70A864A1-ACAE-E15B-862E-2CDAC7981BAE}"/>
              </a:ext>
            </a:extLst>
          </p:cNvPr>
          <p:cNvSpPr>
            <a:spLocks noGrp="1"/>
          </p:cNvSpPr>
          <p:nvPr>
            <p:ph type="body" sz="quarter" idx="29"/>
          </p:nvPr>
        </p:nvSpPr>
        <p:spPr>
          <a:xfrm>
            <a:off x="6433368" y="1346201"/>
            <a:ext cx="2316611" cy="543932"/>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21" name="Text Placeholder 94">
            <a:extLst>
              <a:ext uri="{FF2B5EF4-FFF2-40B4-BE49-F238E27FC236}">
                <a16:creationId xmlns:a16="http://schemas.microsoft.com/office/drawing/2014/main" id="{D1D253DF-1E81-82A1-FA15-83998DCFC0C0}"/>
              </a:ext>
            </a:extLst>
          </p:cNvPr>
          <p:cNvSpPr>
            <a:spLocks noGrp="1"/>
          </p:cNvSpPr>
          <p:nvPr>
            <p:ph type="body" sz="quarter" idx="30"/>
          </p:nvPr>
        </p:nvSpPr>
        <p:spPr>
          <a:xfrm>
            <a:off x="9421453" y="1346201"/>
            <a:ext cx="2316611" cy="543932"/>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22" name="Text Placeholder 13">
            <a:extLst>
              <a:ext uri="{FF2B5EF4-FFF2-40B4-BE49-F238E27FC236}">
                <a16:creationId xmlns:a16="http://schemas.microsoft.com/office/drawing/2014/main" id="{A3169FA5-777E-7854-90BC-210DFF5D1734}"/>
              </a:ext>
            </a:extLst>
          </p:cNvPr>
          <p:cNvSpPr>
            <a:spLocks noGrp="1"/>
          </p:cNvSpPr>
          <p:nvPr>
            <p:ph type="body" sz="quarter" idx="31"/>
          </p:nvPr>
        </p:nvSpPr>
        <p:spPr>
          <a:xfrm>
            <a:off x="6436192" y="2110155"/>
            <a:ext cx="2316611" cy="39604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3">
            <a:extLst>
              <a:ext uri="{FF2B5EF4-FFF2-40B4-BE49-F238E27FC236}">
                <a16:creationId xmlns:a16="http://schemas.microsoft.com/office/drawing/2014/main" id="{96624C73-B039-A9DA-C980-ADB8D9B23C8C}"/>
              </a:ext>
            </a:extLst>
          </p:cNvPr>
          <p:cNvSpPr>
            <a:spLocks noGrp="1"/>
          </p:cNvSpPr>
          <p:nvPr>
            <p:ph type="body" sz="quarter" idx="32"/>
          </p:nvPr>
        </p:nvSpPr>
        <p:spPr>
          <a:xfrm>
            <a:off x="9421453" y="2110155"/>
            <a:ext cx="2316611" cy="39604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249372"/>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White Body - phot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47079-7B06-9343-A6A8-4CC25BB44835}"/>
              </a:ext>
            </a:extLst>
          </p:cNvPr>
          <p:cNvSpPr>
            <a:spLocks noGrp="1"/>
          </p:cNvSpPr>
          <p:nvPr>
            <p:ph type="title"/>
          </p:nvPr>
        </p:nvSpPr>
        <p:spPr/>
        <p:txBody>
          <a:bodyPr/>
          <a:lstStyle/>
          <a:p>
            <a:r>
              <a:rPr lang="en-US"/>
              <a:t>Click to edit Master title style</a:t>
            </a:r>
          </a:p>
        </p:txBody>
      </p:sp>
      <p:sp>
        <p:nvSpPr>
          <p:cNvPr id="6" name="Picture Placeholder 92">
            <a:extLst>
              <a:ext uri="{FF2B5EF4-FFF2-40B4-BE49-F238E27FC236}">
                <a16:creationId xmlns:a16="http://schemas.microsoft.com/office/drawing/2014/main" id="{0E256C7C-7432-E84E-98AB-5BA19F030175}"/>
              </a:ext>
            </a:extLst>
          </p:cNvPr>
          <p:cNvSpPr>
            <a:spLocks noGrp="1"/>
          </p:cNvSpPr>
          <p:nvPr>
            <p:ph type="pic" sz="quarter" idx="17"/>
          </p:nvPr>
        </p:nvSpPr>
        <p:spPr>
          <a:xfrm>
            <a:off x="7236916" y="1346200"/>
            <a:ext cx="4492499" cy="4724400"/>
          </a:xfrm>
          <a:prstGeom prst="rect">
            <a:avLst/>
          </a:prstGeom>
        </p:spPr>
        <p:txBody>
          <a:bodyPr lIns="0" tIns="0" rIns="0" bIns="0"/>
          <a:lstStyle>
            <a:lvl1pPr>
              <a:buNone/>
              <a:defRPr sz="1067"/>
            </a:lvl1pPr>
          </a:lstStyle>
          <a:p>
            <a:r>
              <a:rPr lang="en-US"/>
              <a:t>Click icon to add picture</a:t>
            </a:r>
          </a:p>
        </p:txBody>
      </p:sp>
      <p:sp>
        <p:nvSpPr>
          <p:cNvPr id="4" name="Text Placeholder 94">
            <a:extLst>
              <a:ext uri="{FF2B5EF4-FFF2-40B4-BE49-F238E27FC236}">
                <a16:creationId xmlns:a16="http://schemas.microsoft.com/office/drawing/2014/main" id="{A0F71C8F-A113-FCFE-06D6-227158E07816}"/>
              </a:ext>
            </a:extLst>
          </p:cNvPr>
          <p:cNvSpPr>
            <a:spLocks noGrp="1"/>
          </p:cNvSpPr>
          <p:nvPr>
            <p:ph type="body" sz="quarter" idx="18"/>
          </p:nvPr>
        </p:nvSpPr>
        <p:spPr>
          <a:xfrm>
            <a:off x="457837" y="1346201"/>
            <a:ext cx="6559228" cy="287460"/>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5" name="Text Placeholder 94">
            <a:extLst>
              <a:ext uri="{FF2B5EF4-FFF2-40B4-BE49-F238E27FC236}">
                <a16:creationId xmlns:a16="http://schemas.microsoft.com/office/drawing/2014/main" id="{9CF59E99-4B3F-5BA4-8153-A3F456D23BB0}"/>
              </a:ext>
            </a:extLst>
          </p:cNvPr>
          <p:cNvSpPr>
            <a:spLocks noGrp="1"/>
          </p:cNvSpPr>
          <p:nvPr>
            <p:ph type="body" sz="quarter" idx="20"/>
          </p:nvPr>
        </p:nvSpPr>
        <p:spPr>
          <a:xfrm>
            <a:off x="457837" y="1800286"/>
            <a:ext cx="6559228" cy="4270316"/>
          </a:xfrm>
          <a:prstGeom prst="rect">
            <a:avLst/>
          </a:prstGeom>
        </p:spPr>
        <p:txBody>
          <a:bodyPr lIns="0" tIns="0" rIns="0" bIns="0" anchor="t" anchorCtr="0"/>
          <a:lstStyle>
            <a:lvl1pPr marL="0" indent="0" algn="l">
              <a:lnSpc>
                <a:spcPct val="100000"/>
              </a:lnSpc>
              <a:buNone/>
              <a:tabLst/>
              <a:defRPr sz="1600" b="0">
                <a:solidFill>
                  <a:schemeClr val="tx1"/>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3" name="Footer Placeholder 2">
            <a:extLst>
              <a:ext uri="{FF2B5EF4-FFF2-40B4-BE49-F238E27FC236}">
                <a16:creationId xmlns:a16="http://schemas.microsoft.com/office/drawing/2014/main" id="{293B90B4-6349-3BA7-6FF9-08BFEE8F7F8B}"/>
              </a:ext>
            </a:extLst>
          </p:cNvPr>
          <p:cNvSpPr>
            <a:spLocks noGrp="1"/>
          </p:cNvSpPr>
          <p:nvPr>
            <p:ph type="ftr" sz="quarter" idx="21"/>
          </p:nvPr>
        </p:nvSpPr>
        <p:spPr>
          <a:xfrm>
            <a:off x="465667" y="6427960"/>
            <a:ext cx="8317116" cy="180640"/>
          </a:xfrm>
          <a:prstGeom prst="rect">
            <a:avLst/>
          </a:prstGeom>
        </p:spPr>
        <p:txBody>
          <a:bodyPr/>
          <a:lstStyle/>
          <a:p>
            <a:pPr algn="l"/>
            <a:endParaRPr lang="en-US"/>
          </a:p>
        </p:txBody>
      </p:sp>
      <p:sp>
        <p:nvSpPr>
          <p:cNvPr id="8" name="Slide Number Placeholder 7">
            <a:extLst>
              <a:ext uri="{FF2B5EF4-FFF2-40B4-BE49-F238E27FC236}">
                <a16:creationId xmlns:a16="http://schemas.microsoft.com/office/drawing/2014/main" id="{6AE53A0B-384E-5214-60FC-3405CB60FB8E}"/>
              </a:ext>
            </a:extLst>
          </p:cNvPr>
          <p:cNvSpPr>
            <a:spLocks noGrp="1"/>
          </p:cNvSpPr>
          <p:nvPr>
            <p:ph type="sldNum" sz="quarter" idx="22"/>
          </p:nvPr>
        </p:nvSpPr>
        <p:spPr/>
        <p:txBody>
          <a:bodyPr/>
          <a:lstStyle/>
          <a:p>
            <a:fld id="{16EA14BA-C66C-492B-96F1-855A68205085}" type="slidenum">
              <a:rPr lang="en-US" smtClean="0"/>
              <a:pPr/>
              <a:t>‹#›</a:t>
            </a:fld>
            <a:endParaRPr lang="en-US"/>
          </a:p>
        </p:txBody>
      </p:sp>
    </p:spTree>
    <p:extLst>
      <p:ext uri="{BB962C8B-B14F-4D97-AF65-F5344CB8AC3E}">
        <p14:creationId xmlns:p14="http://schemas.microsoft.com/office/powerpoint/2010/main" val="256280842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White Body - photo / agenda">
    <p:spTree>
      <p:nvGrpSpPr>
        <p:cNvPr id="1" name=""/>
        <p:cNvGrpSpPr/>
        <p:nvPr/>
      </p:nvGrpSpPr>
      <p:grpSpPr>
        <a:xfrm>
          <a:off x="0" y="0"/>
          <a:ext cx="0" cy="0"/>
          <a:chOff x="0" y="0"/>
          <a:chExt cx="0" cy="0"/>
        </a:xfrm>
      </p:grpSpPr>
      <p:sp>
        <p:nvSpPr>
          <p:cNvPr id="11" name="Picture Placeholder 92">
            <a:extLst>
              <a:ext uri="{FF2B5EF4-FFF2-40B4-BE49-F238E27FC236}">
                <a16:creationId xmlns:a16="http://schemas.microsoft.com/office/drawing/2014/main" id="{F1264E21-012F-5840-8414-50F90952AB76}"/>
              </a:ext>
            </a:extLst>
          </p:cNvPr>
          <p:cNvSpPr>
            <a:spLocks noGrp="1"/>
          </p:cNvSpPr>
          <p:nvPr>
            <p:ph type="pic" sz="quarter" idx="17"/>
          </p:nvPr>
        </p:nvSpPr>
        <p:spPr>
          <a:xfrm>
            <a:off x="-1" y="0"/>
            <a:ext cx="3505201" cy="6858000"/>
          </a:xfrm>
          <a:prstGeom prst="rect">
            <a:avLst/>
          </a:prstGeom>
        </p:spPr>
        <p:txBody>
          <a:bodyPr lIns="0" tIns="0" rIns="0" bIns="0"/>
          <a:lstStyle>
            <a:lvl1pPr>
              <a:buNone/>
              <a:defRPr sz="1067"/>
            </a:lvl1pPr>
          </a:lstStyle>
          <a:p>
            <a:r>
              <a:rPr lang="en-US"/>
              <a:t>Click icon to add picture</a:t>
            </a:r>
          </a:p>
        </p:txBody>
      </p:sp>
      <p:sp>
        <p:nvSpPr>
          <p:cNvPr id="5" name="object 37">
            <a:extLst>
              <a:ext uri="{FF2B5EF4-FFF2-40B4-BE49-F238E27FC236}">
                <a16:creationId xmlns:a16="http://schemas.microsoft.com/office/drawing/2014/main" id="{552BFB46-3117-DB4B-83C8-003F9EFC0B97}"/>
              </a:ext>
            </a:extLst>
          </p:cNvPr>
          <p:cNvSpPr txBox="1"/>
          <p:nvPr/>
        </p:nvSpPr>
        <p:spPr>
          <a:xfrm>
            <a:off x="11166244" y="648908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chemeClr val="bg1"/>
                </a:solidFill>
                <a:latin typeface="Arial"/>
                <a:cs typeface="Arial"/>
              </a:rPr>
              <a:pPr marL="7701" algn="r">
                <a:lnSpc>
                  <a:spcPts val="2155"/>
                </a:lnSpc>
              </a:pPr>
              <a:t>‹#›</a:t>
            </a:fld>
            <a:endParaRPr sz="971">
              <a:solidFill>
                <a:schemeClr val="bg1"/>
              </a:solidFill>
              <a:latin typeface="Arial"/>
              <a:cs typeface="Arial"/>
            </a:endParaRPr>
          </a:p>
        </p:txBody>
      </p:sp>
      <p:sp>
        <p:nvSpPr>
          <p:cNvPr id="3" name="Text Placeholder 94">
            <a:extLst>
              <a:ext uri="{FF2B5EF4-FFF2-40B4-BE49-F238E27FC236}">
                <a16:creationId xmlns:a16="http://schemas.microsoft.com/office/drawing/2014/main" id="{91346D20-6FCA-5057-8C45-7F31825B01ED}"/>
              </a:ext>
            </a:extLst>
          </p:cNvPr>
          <p:cNvSpPr>
            <a:spLocks noGrp="1"/>
          </p:cNvSpPr>
          <p:nvPr>
            <p:ph type="body" sz="quarter" idx="18"/>
          </p:nvPr>
        </p:nvSpPr>
        <p:spPr>
          <a:xfrm>
            <a:off x="3944472" y="1356982"/>
            <a:ext cx="7790329" cy="287460"/>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4" name="Text Placeholder 94">
            <a:extLst>
              <a:ext uri="{FF2B5EF4-FFF2-40B4-BE49-F238E27FC236}">
                <a16:creationId xmlns:a16="http://schemas.microsoft.com/office/drawing/2014/main" id="{B7F19DAE-00ED-43AE-4589-2F892F5F4B6A}"/>
              </a:ext>
            </a:extLst>
          </p:cNvPr>
          <p:cNvSpPr>
            <a:spLocks noGrp="1"/>
          </p:cNvSpPr>
          <p:nvPr>
            <p:ph type="body" sz="quarter" idx="20"/>
          </p:nvPr>
        </p:nvSpPr>
        <p:spPr>
          <a:xfrm>
            <a:off x="3944472" y="1769269"/>
            <a:ext cx="7790329" cy="4312112"/>
          </a:xfrm>
          <a:prstGeom prst="rect">
            <a:avLst/>
          </a:prstGeom>
        </p:spPr>
        <p:txBody>
          <a:bodyPr lIns="0" tIns="0" rIns="0" bIns="0" anchor="t" anchorCtr="0"/>
          <a:lstStyle>
            <a:lvl1pPr marL="0" indent="0" algn="l">
              <a:lnSpc>
                <a:spcPct val="100000"/>
              </a:lnSpc>
              <a:buNone/>
              <a:tabLst/>
              <a:defRPr sz="1600" b="0">
                <a:solidFill>
                  <a:schemeClr val="tx1"/>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8" name="Footer Placeholder 7">
            <a:extLst>
              <a:ext uri="{FF2B5EF4-FFF2-40B4-BE49-F238E27FC236}">
                <a16:creationId xmlns:a16="http://schemas.microsoft.com/office/drawing/2014/main" id="{562F705D-E2A0-5EA7-C3F8-D19EB0557994}"/>
              </a:ext>
            </a:extLst>
          </p:cNvPr>
          <p:cNvSpPr>
            <a:spLocks noGrp="1"/>
          </p:cNvSpPr>
          <p:nvPr>
            <p:ph type="ftr" sz="quarter" idx="23"/>
          </p:nvPr>
        </p:nvSpPr>
        <p:spPr>
          <a:xfrm>
            <a:off x="3948406" y="6426669"/>
            <a:ext cx="6620007" cy="180640"/>
          </a:xfrm>
          <a:prstGeom prst="rect">
            <a:avLst/>
          </a:prstGeom>
        </p:spPr>
        <p:txBody>
          <a:bodyPr/>
          <a:lstStyle/>
          <a:p>
            <a:pPr algn="l"/>
            <a:endParaRPr lang="en-US"/>
          </a:p>
        </p:txBody>
      </p:sp>
      <p:sp>
        <p:nvSpPr>
          <p:cNvPr id="9" name="Slide Number Placeholder 8">
            <a:extLst>
              <a:ext uri="{FF2B5EF4-FFF2-40B4-BE49-F238E27FC236}">
                <a16:creationId xmlns:a16="http://schemas.microsoft.com/office/drawing/2014/main" id="{787F27DB-49A3-7EEB-BEF8-B67B714FD142}"/>
              </a:ext>
            </a:extLst>
          </p:cNvPr>
          <p:cNvSpPr>
            <a:spLocks noGrp="1"/>
          </p:cNvSpPr>
          <p:nvPr>
            <p:ph type="sldNum" sz="quarter" idx="24"/>
          </p:nvPr>
        </p:nvSpPr>
        <p:spPr/>
        <p:txBody>
          <a:bodyPr/>
          <a:lstStyle/>
          <a:p>
            <a:fld id="{16EA14BA-C66C-492B-96F1-855A68205085}" type="slidenum">
              <a:rPr lang="en-US" smtClean="0"/>
              <a:pPr/>
              <a:t>‹#›</a:t>
            </a:fld>
            <a:endParaRPr lang="en-US"/>
          </a:p>
        </p:txBody>
      </p:sp>
      <p:sp>
        <p:nvSpPr>
          <p:cNvPr id="14" name="Title 13">
            <a:extLst>
              <a:ext uri="{FF2B5EF4-FFF2-40B4-BE49-F238E27FC236}">
                <a16:creationId xmlns:a16="http://schemas.microsoft.com/office/drawing/2014/main" id="{D8692DCB-C0A6-3B97-E712-E19C334BCC8F}"/>
              </a:ext>
            </a:extLst>
          </p:cNvPr>
          <p:cNvSpPr>
            <a:spLocks noGrp="1"/>
          </p:cNvSpPr>
          <p:nvPr>
            <p:ph type="title"/>
          </p:nvPr>
        </p:nvSpPr>
        <p:spPr>
          <a:xfrm>
            <a:off x="3944471" y="366185"/>
            <a:ext cx="6723529" cy="366183"/>
          </a:xfrm>
        </p:spPr>
        <p:txBody>
          <a:bodyPr/>
          <a:lstStyle/>
          <a:p>
            <a:r>
              <a:rPr lang="en-US"/>
              <a:t>Click to edit Master title style</a:t>
            </a:r>
          </a:p>
        </p:txBody>
      </p:sp>
    </p:spTree>
    <p:extLst>
      <p:ext uri="{BB962C8B-B14F-4D97-AF65-F5344CB8AC3E}">
        <p14:creationId xmlns:p14="http://schemas.microsoft.com/office/powerpoint/2010/main" val="162136694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White Body - photo right">
    <p:spTree>
      <p:nvGrpSpPr>
        <p:cNvPr id="1" name=""/>
        <p:cNvGrpSpPr/>
        <p:nvPr/>
      </p:nvGrpSpPr>
      <p:grpSpPr>
        <a:xfrm>
          <a:off x="0" y="0"/>
          <a:ext cx="0" cy="0"/>
          <a:chOff x="0" y="0"/>
          <a:chExt cx="0" cy="0"/>
        </a:xfrm>
      </p:grpSpPr>
      <p:sp>
        <p:nvSpPr>
          <p:cNvPr id="11" name="Picture Placeholder 92">
            <a:extLst>
              <a:ext uri="{FF2B5EF4-FFF2-40B4-BE49-F238E27FC236}">
                <a16:creationId xmlns:a16="http://schemas.microsoft.com/office/drawing/2014/main" id="{F1264E21-012F-5840-8414-50F90952AB76}"/>
              </a:ext>
            </a:extLst>
          </p:cNvPr>
          <p:cNvSpPr>
            <a:spLocks noGrp="1"/>
          </p:cNvSpPr>
          <p:nvPr>
            <p:ph type="pic" sz="quarter" idx="17"/>
          </p:nvPr>
        </p:nvSpPr>
        <p:spPr>
          <a:xfrm>
            <a:off x="6096001" y="0"/>
            <a:ext cx="6096001" cy="6858000"/>
          </a:xfrm>
          <a:prstGeom prst="rect">
            <a:avLst/>
          </a:prstGeom>
        </p:spPr>
        <p:txBody>
          <a:bodyPr lIns="0" tIns="0" rIns="0" bIns="0"/>
          <a:lstStyle>
            <a:lvl1pPr>
              <a:buNone/>
              <a:defRPr sz="1067"/>
            </a:lvl1pPr>
          </a:lstStyle>
          <a:p>
            <a:r>
              <a:rPr lang="en-US"/>
              <a:t>Click icon to add picture</a:t>
            </a:r>
          </a:p>
        </p:txBody>
      </p:sp>
      <p:sp>
        <p:nvSpPr>
          <p:cNvPr id="5" name="object 37">
            <a:extLst>
              <a:ext uri="{FF2B5EF4-FFF2-40B4-BE49-F238E27FC236}">
                <a16:creationId xmlns:a16="http://schemas.microsoft.com/office/drawing/2014/main" id="{552BFB46-3117-DB4B-83C8-003F9EFC0B97}"/>
              </a:ext>
            </a:extLst>
          </p:cNvPr>
          <p:cNvSpPr txBox="1"/>
          <p:nvPr/>
        </p:nvSpPr>
        <p:spPr>
          <a:xfrm>
            <a:off x="11166244" y="6381510"/>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chemeClr val="bg1"/>
                </a:solidFill>
                <a:latin typeface="Arial"/>
                <a:cs typeface="Arial"/>
              </a:rPr>
              <a:pPr marL="7701" algn="r">
                <a:lnSpc>
                  <a:spcPts val="2155"/>
                </a:lnSpc>
              </a:pPr>
              <a:t>‹#›</a:t>
            </a:fld>
            <a:endParaRPr sz="971">
              <a:solidFill>
                <a:schemeClr val="bg1"/>
              </a:solidFill>
              <a:latin typeface="Arial"/>
              <a:cs typeface="Arial"/>
            </a:endParaRPr>
          </a:p>
        </p:txBody>
      </p:sp>
      <p:sp>
        <p:nvSpPr>
          <p:cNvPr id="12" name="object 37">
            <a:extLst>
              <a:ext uri="{FF2B5EF4-FFF2-40B4-BE49-F238E27FC236}">
                <a16:creationId xmlns:a16="http://schemas.microsoft.com/office/drawing/2014/main" id="{000E3E7A-5890-A84E-B800-65019BFEE67D}"/>
              </a:ext>
            </a:extLst>
          </p:cNvPr>
          <p:cNvSpPr txBox="1"/>
          <p:nvPr/>
        </p:nvSpPr>
        <p:spPr>
          <a:xfrm>
            <a:off x="11166244" y="6381510"/>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chemeClr val="bg1"/>
                </a:solidFill>
                <a:latin typeface="Arial"/>
                <a:cs typeface="Arial"/>
              </a:rPr>
              <a:pPr marL="7701" algn="r">
                <a:lnSpc>
                  <a:spcPts val="2155"/>
                </a:lnSpc>
              </a:pPr>
              <a:t>‹#›</a:t>
            </a:fld>
            <a:endParaRPr sz="971">
              <a:solidFill>
                <a:schemeClr val="bg1"/>
              </a:solidFill>
              <a:latin typeface="Arial"/>
              <a:cs typeface="Arial"/>
            </a:endParaRPr>
          </a:p>
        </p:txBody>
      </p:sp>
      <p:sp>
        <p:nvSpPr>
          <p:cNvPr id="3" name="Text Placeholder 94">
            <a:extLst>
              <a:ext uri="{FF2B5EF4-FFF2-40B4-BE49-F238E27FC236}">
                <a16:creationId xmlns:a16="http://schemas.microsoft.com/office/drawing/2014/main" id="{91346D20-6FCA-5057-8C45-7F31825B01ED}"/>
              </a:ext>
            </a:extLst>
          </p:cNvPr>
          <p:cNvSpPr>
            <a:spLocks noGrp="1"/>
          </p:cNvSpPr>
          <p:nvPr>
            <p:ph type="body" sz="quarter" idx="18"/>
          </p:nvPr>
        </p:nvSpPr>
        <p:spPr>
          <a:xfrm>
            <a:off x="457201" y="1346201"/>
            <a:ext cx="5289232" cy="287460"/>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4" name="Text Placeholder 94">
            <a:extLst>
              <a:ext uri="{FF2B5EF4-FFF2-40B4-BE49-F238E27FC236}">
                <a16:creationId xmlns:a16="http://schemas.microsoft.com/office/drawing/2014/main" id="{B7F19DAE-00ED-43AE-4589-2F892F5F4B6A}"/>
              </a:ext>
            </a:extLst>
          </p:cNvPr>
          <p:cNvSpPr>
            <a:spLocks noGrp="1"/>
          </p:cNvSpPr>
          <p:nvPr>
            <p:ph type="body" sz="quarter" idx="20"/>
          </p:nvPr>
        </p:nvSpPr>
        <p:spPr>
          <a:xfrm>
            <a:off x="457200" y="1758488"/>
            <a:ext cx="5289232" cy="4312112"/>
          </a:xfrm>
          <a:prstGeom prst="rect">
            <a:avLst/>
          </a:prstGeom>
        </p:spPr>
        <p:txBody>
          <a:bodyPr lIns="0" tIns="0" rIns="0" bIns="0" anchor="t" anchorCtr="0"/>
          <a:lstStyle>
            <a:lvl1pPr marL="0" indent="0" algn="l">
              <a:lnSpc>
                <a:spcPct val="100000"/>
              </a:lnSpc>
              <a:buNone/>
              <a:tabLst/>
              <a:defRPr sz="1600" b="0">
                <a:solidFill>
                  <a:schemeClr val="tx1"/>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6" name="Footer Placeholder 5">
            <a:extLst>
              <a:ext uri="{FF2B5EF4-FFF2-40B4-BE49-F238E27FC236}">
                <a16:creationId xmlns:a16="http://schemas.microsoft.com/office/drawing/2014/main" id="{DB31ACDE-4862-7445-B195-FE2F64B3E46D}"/>
              </a:ext>
            </a:extLst>
          </p:cNvPr>
          <p:cNvSpPr>
            <a:spLocks noGrp="1"/>
          </p:cNvSpPr>
          <p:nvPr>
            <p:ph type="ftr" sz="quarter" idx="21"/>
          </p:nvPr>
        </p:nvSpPr>
        <p:spPr>
          <a:xfrm>
            <a:off x="465667" y="6427960"/>
            <a:ext cx="8317116" cy="180640"/>
          </a:xfrm>
          <a:prstGeom prst="rect">
            <a:avLst/>
          </a:prstGeom>
        </p:spPr>
        <p:txBody>
          <a:bodyPr/>
          <a:lstStyle/>
          <a:p>
            <a:pPr algn="l"/>
            <a:endParaRPr lang="en-US"/>
          </a:p>
        </p:txBody>
      </p:sp>
      <p:sp>
        <p:nvSpPr>
          <p:cNvPr id="7" name="Slide Number Placeholder 6">
            <a:extLst>
              <a:ext uri="{FF2B5EF4-FFF2-40B4-BE49-F238E27FC236}">
                <a16:creationId xmlns:a16="http://schemas.microsoft.com/office/drawing/2014/main" id="{17F05267-D791-256E-6836-059C3A3B64DA}"/>
              </a:ext>
            </a:extLst>
          </p:cNvPr>
          <p:cNvSpPr>
            <a:spLocks noGrp="1"/>
          </p:cNvSpPr>
          <p:nvPr>
            <p:ph type="sldNum" sz="quarter" idx="22"/>
          </p:nvPr>
        </p:nvSpPr>
        <p:spPr/>
        <p:txBody>
          <a:bodyPr/>
          <a:lstStyle/>
          <a:p>
            <a:fld id="{16EA14BA-C66C-492B-96F1-855A68205085}" type="slidenum">
              <a:rPr lang="en-US" smtClean="0"/>
              <a:pPr/>
              <a:t>‹#›</a:t>
            </a:fld>
            <a:endParaRPr lang="en-US"/>
          </a:p>
        </p:txBody>
      </p:sp>
      <p:sp>
        <p:nvSpPr>
          <p:cNvPr id="8" name="Title 7">
            <a:extLst>
              <a:ext uri="{FF2B5EF4-FFF2-40B4-BE49-F238E27FC236}">
                <a16:creationId xmlns:a16="http://schemas.microsoft.com/office/drawing/2014/main" id="{13370D53-65B7-2208-6F4F-026327158D42}"/>
              </a:ext>
            </a:extLst>
          </p:cNvPr>
          <p:cNvSpPr>
            <a:spLocks noGrp="1"/>
          </p:cNvSpPr>
          <p:nvPr>
            <p:ph type="title"/>
          </p:nvPr>
        </p:nvSpPr>
        <p:spPr>
          <a:xfrm>
            <a:off x="465667" y="366185"/>
            <a:ext cx="5280765" cy="366183"/>
          </a:xfrm>
        </p:spPr>
        <p:txBody>
          <a:bodyPr/>
          <a:lstStyle/>
          <a:p>
            <a:r>
              <a:rPr lang="en-US"/>
              <a:t>Click to edit Master title style</a:t>
            </a:r>
          </a:p>
        </p:txBody>
      </p:sp>
    </p:spTree>
    <p:extLst>
      <p:ext uri="{BB962C8B-B14F-4D97-AF65-F5344CB8AC3E}">
        <p14:creationId xmlns:p14="http://schemas.microsoft.com/office/powerpoint/2010/main" val="404935291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White Body - photo right 2">
    <p:spTree>
      <p:nvGrpSpPr>
        <p:cNvPr id="1" name=""/>
        <p:cNvGrpSpPr/>
        <p:nvPr/>
      </p:nvGrpSpPr>
      <p:grpSpPr>
        <a:xfrm>
          <a:off x="0" y="0"/>
          <a:ext cx="0" cy="0"/>
          <a:chOff x="0" y="0"/>
          <a:chExt cx="0" cy="0"/>
        </a:xfrm>
      </p:grpSpPr>
      <p:sp>
        <p:nvSpPr>
          <p:cNvPr id="14" name="Picture Placeholder 92">
            <a:extLst>
              <a:ext uri="{FF2B5EF4-FFF2-40B4-BE49-F238E27FC236}">
                <a16:creationId xmlns:a16="http://schemas.microsoft.com/office/drawing/2014/main" id="{39FB650A-8FF4-5DB9-4AAD-E040EF3B389F}"/>
              </a:ext>
            </a:extLst>
          </p:cNvPr>
          <p:cNvSpPr>
            <a:spLocks noGrp="1"/>
          </p:cNvSpPr>
          <p:nvPr>
            <p:ph type="pic" sz="quarter" idx="17"/>
          </p:nvPr>
        </p:nvSpPr>
        <p:spPr>
          <a:xfrm>
            <a:off x="8686800" y="0"/>
            <a:ext cx="3505201" cy="6858000"/>
          </a:xfrm>
          <a:prstGeom prst="rect">
            <a:avLst/>
          </a:prstGeom>
        </p:spPr>
        <p:txBody>
          <a:bodyPr lIns="0" tIns="0" rIns="0" bIns="0"/>
          <a:lstStyle>
            <a:lvl1pPr>
              <a:buNone/>
              <a:defRPr sz="1067"/>
            </a:lvl1pPr>
          </a:lstStyle>
          <a:p>
            <a:r>
              <a:rPr lang="en-US"/>
              <a:t>Click icon to add picture</a:t>
            </a:r>
          </a:p>
        </p:txBody>
      </p:sp>
      <p:sp>
        <p:nvSpPr>
          <p:cNvPr id="5" name="object 37">
            <a:extLst>
              <a:ext uri="{FF2B5EF4-FFF2-40B4-BE49-F238E27FC236}">
                <a16:creationId xmlns:a16="http://schemas.microsoft.com/office/drawing/2014/main" id="{552BFB46-3117-DB4B-83C8-003F9EFC0B97}"/>
              </a:ext>
            </a:extLst>
          </p:cNvPr>
          <p:cNvSpPr txBox="1"/>
          <p:nvPr/>
        </p:nvSpPr>
        <p:spPr>
          <a:xfrm>
            <a:off x="11166244" y="6381510"/>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chemeClr val="bg1"/>
                </a:solidFill>
                <a:latin typeface="Arial"/>
                <a:cs typeface="Arial"/>
              </a:rPr>
              <a:pPr marL="7701" algn="r">
                <a:lnSpc>
                  <a:spcPts val="2155"/>
                </a:lnSpc>
              </a:pPr>
              <a:t>‹#›</a:t>
            </a:fld>
            <a:endParaRPr sz="971">
              <a:solidFill>
                <a:schemeClr val="bg1"/>
              </a:solidFill>
              <a:latin typeface="Arial"/>
              <a:cs typeface="Arial"/>
            </a:endParaRPr>
          </a:p>
        </p:txBody>
      </p:sp>
      <p:sp>
        <p:nvSpPr>
          <p:cNvPr id="12" name="object 37">
            <a:extLst>
              <a:ext uri="{FF2B5EF4-FFF2-40B4-BE49-F238E27FC236}">
                <a16:creationId xmlns:a16="http://schemas.microsoft.com/office/drawing/2014/main" id="{000E3E7A-5890-A84E-B800-65019BFEE67D}"/>
              </a:ext>
            </a:extLst>
          </p:cNvPr>
          <p:cNvSpPr txBox="1"/>
          <p:nvPr/>
        </p:nvSpPr>
        <p:spPr>
          <a:xfrm>
            <a:off x="11166244" y="6381510"/>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chemeClr val="bg1"/>
                </a:solidFill>
                <a:latin typeface="Arial"/>
                <a:cs typeface="Arial"/>
              </a:rPr>
              <a:pPr marL="7701" algn="r">
                <a:lnSpc>
                  <a:spcPts val="2155"/>
                </a:lnSpc>
              </a:pPr>
              <a:t>‹#›</a:t>
            </a:fld>
            <a:endParaRPr sz="971">
              <a:solidFill>
                <a:schemeClr val="bg1"/>
              </a:solidFill>
              <a:latin typeface="Arial"/>
              <a:cs typeface="Arial"/>
            </a:endParaRPr>
          </a:p>
        </p:txBody>
      </p:sp>
      <p:sp>
        <p:nvSpPr>
          <p:cNvPr id="7" name="Slide Number Placeholder 6">
            <a:extLst>
              <a:ext uri="{FF2B5EF4-FFF2-40B4-BE49-F238E27FC236}">
                <a16:creationId xmlns:a16="http://schemas.microsoft.com/office/drawing/2014/main" id="{17F05267-D791-256E-6836-059C3A3B64DA}"/>
              </a:ext>
            </a:extLst>
          </p:cNvPr>
          <p:cNvSpPr>
            <a:spLocks noGrp="1"/>
          </p:cNvSpPr>
          <p:nvPr>
            <p:ph type="sldNum" sz="quarter" idx="22"/>
          </p:nvPr>
        </p:nvSpPr>
        <p:spPr/>
        <p:txBody>
          <a:bodyPr/>
          <a:lstStyle/>
          <a:p>
            <a:fld id="{16EA14BA-C66C-492B-96F1-855A68205085}" type="slidenum">
              <a:rPr lang="en-US" smtClean="0"/>
              <a:pPr/>
              <a:t>‹#›</a:t>
            </a:fld>
            <a:endParaRPr lang="en-US"/>
          </a:p>
        </p:txBody>
      </p:sp>
      <p:sp>
        <p:nvSpPr>
          <p:cNvPr id="9" name="Text Placeholder 94">
            <a:extLst>
              <a:ext uri="{FF2B5EF4-FFF2-40B4-BE49-F238E27FC236}">
                <a16:creationId xmlns:a16="http://schemas.microsoft.com/office/drawing/2014/main" id="{275D4F1D-3195-F9D8-46C6-7C3E1AF1DE3A}"/>
              </a:ext>
            </a:extLst>
          </p:cNvPr>
          <p:cNvSpPr>
            <a:spLocks noGrp="1"/>
          </p:cNvSpPr>
          <p:nvPr>
            <p:ph type="body" sz="quarter" idx="18"/>
          </p:nvPr>
        </p:nvSpPr>
        <p:spPr>
          <a:xfrm>
            <a:off x="457201" y="1346201"/>
            <a:ext cx="8077200" cy="287460"/>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10" name="Text Placeholder 94">
            <a:extLst>
              <a:ext uri="{FF2B5EF4-FFF2-40B4-BE49-F238E27FC236}">
                <a16:creationId xmlns:a16="http://schemas.microsoft.com/office/drawing/2014/main" id="{100FBDFA-325B-04CD-3A1C-68BE5D57E773}"/>
              </a:ext>
            </a:extLst>
          </p:cNvPr>
          <p:cNvSpPr>
            <a:spLocks noGrp="1"/>
          </p:cNvSpPr>
          <p:nvPr>
            <p:ph type="body" sz="quarter" idx="20"/>
          </p:nvPr>
        </p:nvSpPr>
        <p:spPr>
          <a:xfrm>
            <a:off x="457200" y="1758488"/>
            <a:ext cx="8077200" cy="4312112"/>
          </a:xfrm>
          <a:prstGeom prst="rect">
            <a:avLst/>
          </a:prstGeom>
        </p:spPr>
        <p:txBody>
          <a:bodyPr lIns="0" tIns="0" rIns="0" bIns="0" anchor="t" anchorCtr="0"/>
          <a:lstStyle>
            <a:lvl1pPr marL="0" indent="0" algn="l">
              <a:lnSpc>
                <a:spcPct val="100000"/>
              </a:lnSpc>
              <a:buNone/>
              <a:tabLst/>
              <a:defRPr sz="1600" b="0">
                <a:solidFill>
                  <a:schemeClr val="tx1"/>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13" name="Footer Placeholder 12">
            <a:extLst>
              <a:ext uri="{FF2B5EF4-FFF2-40B4-BE49-F238E27FC236}">
                <a16:creationId xmlns:a16="http://schemas.microsoft.com/office/drawing/2014/main" id="{ABBE7AAD-DF4A-1D83-FC9F-463E411D3189}"/>
              </a:ext>
            </a:extLst>
          </p:cNvPr>
          <p:cNvSpPr>
            <a:spLocks noGrp="1"/>
          </p:cNvSpPr>
          <p:nvPr>
            <p:ph type="ftr" sz="quarter" idx="23"/>
          </p:nvPr>
        </p:nvSpPr>
        <p:spPr>
          <a:xfrm>
            <a:off x="465667" y="6427960"/>
            <a:ext cx="8317116" cy="180640"/>
          </a:xfrm>
          <a:prstGeom prst="rect">
            <a:avLst/>
          </a:prstGeom>
        </p:spPr>
        <p:txBody>
          <a:bodyPr/>
          <a:lstStyle/>
          <a:p>
            <a:pPr algn="l"/>
            <a:endParaRPr lang="en-US"/>
          </a:p>
        </p:txBody>
      </p:sp>
      <p:sp>
        <p:nvSpPr>
          <p:cNvPr id="15" name="Title 14">
            <a:extLst>
              <a:ext uri="{FF2B5EF4-FFF2-40B4-BE49-F238E27FC236}">
                <a16:creationId xmlns:a16="http://schemas.microsoft.com/office/drawing/2014/main" id="{5C6C83DB-B71C-D306-3462-FBED4608793B}"/>
              </a:ext>
            </a:extLst>
          </p:cNvPr>
          <p:cNvSpPr>
            <a:spLocks noGrp="1"/>
          </p:cNvSpPr>
          <p:nvPr>
            <p:ph type="title"/>
          </p:nvPr>
        </p:nvSpPr>
        <p:spPr>
          <a:xfrm>
            <a:off x="457200" y="366185"/>
            <a:ext cx="8077200" cy="366183"/>
          </a:xfrm>
        </p:spPr>
        <p:txBody>
          <a:bodyPr/>
          <a:lstStyle/>
          <a:p>
            <a:r>
              <a:rPr lang="en-US"/>
              <a:t>Click to edit Master title style</a:t>
            </a:r>
          </a:p>
        </p:txBody>
      </p:sp>
    </p:spTree>
    <p:extLst>
      <p:ext uri="{BB962C8B-B14F-4D97-AF65-F5344CB8AC3E}">
        <p14:creationId xmlns:p14="http://schemas.microsoft.com/office/powerpoint/2010/main" val="203616793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White Body - 4 parts">
    <p:spTree>
      <p:nvGrpSpPr>
        <p:cNvPr id="1" name=""/>
        <p:cNvGrpSpPr/>
        <p:nvPr/>
      </p:nvGrpSpPr>
      <p:grpSpPr>
        <a:xfrm>
          <a:off x="0" y="0"/>
          <a:ext cx="0" cy="0"/>
          <a:chOff x="0" y="0"/>
          <a:chExt cx="0" cy="0"/>
        </a:xfrm>
      </p:grpSpPr>
      <p:sp>
        <p:nvSpPr>
          <p:cNvPr id="15" name="Text Placeholder 94">
            <a:extLst>
              <a:ext uri="{FF2B5EF4-FFF2-40B4-BE49-F238E27FC236}">
                <a16:creationId xmlns:a16="http://schemas.microsoft.com/office/drawing/2014/main" id="{13F41F20-38AA-ED43-B4CB-14C2E8EA14E9}"/>
              </a:ext>
            </a:extLst>
          </p:cNvPr>
          <p:cNvSpPr>
            <a:spLocks noGrp="1"/>
          </p:cNvSpPr>
          <p:nvPr>
            <p:ph type="body" sz="quarter" idx="18"/>
          </p:nvPr>
        </p:nvSpPr>
        <p:spPr>
          <a:xfrm>
            <a:off x="468803" y="3689043"/>
            <a:ext cx="2563468" cy="2327196"/>
          </a:xfrm>
          <a:prstGeom prst="rect">
            <a:avLst/>
          </a:prstGeom>
        </p:spPr>
        <p:txBody>
          <a:bodyPr lIns="0" tIns="0" rIns="0" bIns="0" anchor="t" anchorCtr="0"/>
          <a:lstStyle>
            <a:lvl1pPr marL="0" indent="0" algn="l">
              <a:lnSpc>
                <a:spcPct val="100000"/>
              </a:lnSpc>
              <a:buNone/>
              <a:tabLst/>
              <a:defRPr sz="1333" b="1">
                <a:solidFill>
                  <a:srgbClr val="253746"/>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16" name="Text Placeholder 94">
            <a:extLst>
              <a:ext uri="{FF2B5EF4-FFF2-40B4-BE49-F238E27FC236}">
                <a16:creationId xmlns:a16="http://schemas.microsoft.com/office/drawing/2014/main" id="{48EA12B7-EADF-9B42-A556-948CFD163203}"/>
              </a:ext>
            </a:extLst>
          </p:cNvPr>
          <p:cNvSpPr>
            <a:spLocks noGrp="1"/>
          </p:cNvSpPr>
          <p:nvPr>
            <p:ph type="body" sz="quarter" idx="19"/>
          </p:nvPr>
        </p:nvSpPr>
        <p:spPr>
          <a:xfrm>
            <a:off x="3261545" y="3689043"/>
            <a:ext cx="2563468" cy="2327196"/>
          </a:xfrm>
          <a:prstGeom prst="rect">
            <a:avLst/>
          </a:prstGeom>
        </p:spPr>
        <p:txBody>
          <a:bodyPr lIns="0" tIns="0" rIns="0" bIns="0" anchor="t" anchorCtr="0"/>
          <a:lstStyle>
            <a:lvl1pPr marL="0" indent="0" algn="l">
              <a:lnSpc>
                <a:spcPct val="100000"/>
              </a:lnSpc>
              <a:buNone/>
              <a:tabLst/>
              <a:defRPr sz="1333" b="1">
                <a:solidFill>
                  <a:srgbClr val="253746"/>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17" name="Text Placeholder 94">
            <a:extLst>
              <a:ext uri="{FF2B5EF4-FFF2-40B4-BE49-F238E27FC236}">
                <a16:creationId xmlns:a16="http://schemas.microsoft.com/office/drawing/2014/main" id="{FF2290C5-73A4-7249-8732-9501C1181ED6}"/>
              </a:ext>
            </a:extLst>
          </p:cNvPr>
          <p:cNvSpPr>
            <a:spLocks noGrp="1"/>
          </p:cNvSpPr>
          <p:nvPr>
            <p:ph type="body" sz="quarter" idx="20"/>
          </p:nvPr>
        </p:nvSpPr>
        <p:spPr>
          <a:xfrm>
            <a:off x="6064445" y="3689043"/>
            <a:ext cx="2563468" cy="2327196"/>
          </a:xfrm>
          <a:prstGeom prst="rect">
            <a:avLst/>
          </a:prstGeom>
        </p:spPr>
        <p:txBody>
          <a:bodyPr lIns="0" tIns="0" rIns="0" bIns="0" anchor="t" anchorCtr="0"/>
          <a:lstStyle>
            <a:lvl1pPr marL="0" indent="0" algn="l">
              <a:lnSpc>
                <a:spcPct val="100000"/>
              </a:lnSpc>
              <a:buNone/>
              <a:tabLst/>
              <a:defRPr sz="1333" b="1">
                <a:solidFill>
                  <a:srgbClr val="253746"/>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18" name="Text Placeholder 94">
            <a:extLst>
              <a:ext uri="{FF2B5EF4-FFF2-40B4-BE49-F238E27FC236}">
                <a16:creationId xmlns:a16="http://schemas.microsoft.com/office/drawing/2014/main" id="{4E115B13-E818-664E-BE6A-FB1C4E4710B3}"/>
              </a:ext>
            </a:extLst>
          </p:cNvPr>
          <p:cNvSpPr>
            <a:spLocks noGrp="1"/>
          </p:cNvSpPr>
          <p:nvPr>
            <p:ph type="body" sz="quarter" idx="21"/>
          </p:nvPr>
        </p:nvSpPr>
        <p:spPr>
          <a:xfrm>
            <a:off x="8867345" y="3689043"/>
            <a:ext cx="2563468" cy="2327196"/>
          </a:xfrm>
          <a:prstGeom prst="rect">
            <a:avLst/>
          </a:prstGeom>
        </p:spPr>
        <p:txBody>
          <a:bodyPr lIns="0" tIns="0" rIns="0" bIns="0" anchor="t" anchorCtr="0"/>
          <a:lstStyle>
            <a:lvl1pPr marL="0" indent="0" algn="l">
              <a:lnSpc>
                <a:spcPct val="100000"/>
              </a:lnSpc>
              <a:buNone/>
              <a:tabLst/>
              <a:defRPr sz="1333" b="1">
                <a:solidFill>
                  <a:srgbClr val="253746"/>
                </a:solidFill>
              </a:defRPr>
            </a:lvl1pPr>
            <a:lvl2pPr>
              <a:buNone/>
              <a:defRPr b="1"/>
            </a:lvl2pPr>
            <a:lvl3pPr>
              <a:buNone/>
              <a:defRPr b="1"/>
            </a:lvl3pPr>
            <a:lvl4pPr>
              <a:buNone/>
              <a:defRPr b="1"/>
            </a:lvl4pPr>
            <a:lvl5pPr>
              <a:buNone/>
              <a:defRPr b="1"/>
            </a:lvl5pPr>
          </a:lstStyle>
          <a:p>
            <a:pPr lvl="0"/>
            <a:r>
              <a:rPr lang="en-US"/>
              <a:t>Click to edit Master text styles</a:t>
            </a:r>
          </a:p>
        </p:txBody>
      </p:sp>
      <p:sp>
        <p:nvSpPr>
          <p:cNvPr id="25" name="Picture Placeholder 92">
            <a:extLst>
              <a:ext uri="{FF2B5EF4-FFF2-40B4-BE49-F238E27FC236}">
                <a16:creationId xmlns:a16="http://schemas.microsoft.com/office/drawing/2014/main" id="{0AC46195-421E-7F43-82D2-DED2C7AC0857}"/>
              </a:ext>
            </a:extLst>
          </p:cNvPr>
          <p:cNvSpPr>
            <a:spLocks noGrp="1"/>
          </p:cNvSpPr>
          <p:nvPr>
            <p:ph type="pic" sz="quarter" idx="17"/>
          </p:nvPr>
        </p:nvSpPr>
        <p:spPr>
          <a:xfrm>
            <a:off x="468801" y="2616200"/>
            <a:ext cx="772800" cy="772800"/>
          </a:xfrm>
          <a:prstGeom prst="rect">
            <a:avLst/>
          </a:prstGeom>
        </p:spPr>
        <p:txBody>
          <a:bodyPr lIns="0" tIns="0" rIns="0" bIns="0"/>
          <a:lstStyle>
            <a:lvl1pPr>
              <a:buNone/>
              <a:defRPr sz="1067"/>
            </a:lvl1pPr>
          </a:lstStyle>
          <a:p>
            <a:r>
              <a:rPr lang="en-US"/>
              <a:t>Click icon to add picture</a:t>
            </a:r>
          </a:p>
        </p:txBody>
      </p:sp>
      <p:sp>
        <p:nvSpPr>
          <p:cNvPr id="26" name="Picture Placeholder 92">
            <a:extLst>
              <a:ext uri="{FF2B5EF4-FFF2-40B4-BE49-F238E27FC236}">
                <a16:creationId xmlns:a16="http://schemas.microsoft.com/office/drawing/2014/main" id="{04BC338E-58B9-954D-8974-018D44E17F5A}"/>
              </a:ext>
            </a:extLst>
          </p:cNvPr>
          <p:cNvSpPr>
            <a:spLocks noGrp="1"/>
          </p:cNvSpPr>
          <p:nvPr>
            <p:ph type="pic" sz="quarter" idx="22"/>
          </p:nvPr>
        </p:nvSpPr>
        <p:spPr>
          <a:xfrm>
            <a:off x="3261544" y="2616200"/>
            <a:ext cx="772800" cy="772800"/>
          </a:xfrm>
          <a:prstGeom prst="rect">
            <a:avLst/>
          </a:prstGeom>
        </p:spPr>
        <p:txBody>
          <a:bodyPr lIns="0" tIns="0" rIns="0" bIns="0"/>
          <a:lstStyle>
            <a:lvl1pPr>
              <a:buNone/>
              <a:defRPr sz="1067"/>
            </a:lvl1pPr>
          </a:lstStyle>
          <a:p>
            <a:r>
              <a:rPr lang="en-US"/>
              <a:t>Click icon to add picture</a:t>
            </a:r>
          </a:p>
        </p:txBody>
      </p:sp>
      <p:sp>
        <p:nvSpPr>
          <p:cNvPr id="27" name="Picture Placeholder 92">
            <a:extLst>
              <a:ext uri="{FF2B5EF4-FFF2-40B4-BE49-F238E27FC236}">
                <a16:creationId xmlns:a16="http://schemas.microsoft.com/office/drawing/2014/main" id="{48676F40-F746-7448-ABF9-0552E2B12EA9}"/>
              </a:ext>
            </a:extLst>
          </p:cNvPr>
          <p:cNvSpPr>
            <a:spLocks noGrp="1"/>
          </p:cNvSpPr>
          <p:nvPr>
            <p:ph type="pic" sz="quarter" idx="23"/>
          </p:nvPr>
        </p:nvSpPr>
        <p:spPr>
          <a:xfrm>
            <a:off x="6064443" y="2616200"/>
            <a:ext cx="772800" cy="772800"/>
          </a:xfrm>
          <a:prstGeom prst="rect">
            <a:avLst/>
          </a:prstGeom>
        </p:spPr>
        <p:txBody>
          <a:bodyPr lIns="0" tIns="0" rIns="0" bIns="0"/>
          <a:lstStyle>
            <a:lvl1pPr>
              <a:buNone/>
              <a:defRPr sz="1067"/>
            </a:lvl1pPr>
          </a:lstStyle>
          <a:p>
            <a:r>
              <a:rPr lang="en-US"/>
              <a:t>Click icon to add picture</a:t>
            </a:r>
          </a:p>
        </p:txBody>
      </p:sp>
      <p:sp>
        <p:nvSpPr>
          <p:cNvPr id="28" name="Picture Placeholder 92">
            <a:extLst>
              <a:ext uri="{FF2B5EF4-FFF2-40B4-BE49-F238E27FC236}">
                <a16:creationId xmlns:a16="http://schemas.microsoft.com/office/drawing/2014/main" id="{FABDB13D-0BB6-D545-82BF-0A66831EAE86}"/>
              </a:ext>
            </a:extLst>
          </p:cNvPr>
          <p:cNvSpPr>
            <a:spLocks noGrp="1"/>
          </p:cNvSpPr>
          <p:nvPr>
            <p:ph type="pic" sz="quarter" idx="24"/>
          </p:nvPr>
        </p:nvSpPr>
        <p:spPr>
          <a:xfrm>
            <a:off x="8867343" y="2616200"/>
            <a:ext cx="772800" cy="772800"/>
          </a:xfrm>
          <a:prstGeom prst="rect">
            <a:avLst/>
          </a:prstGeom>
        </p:spPr>
        <p:txBody>
          <a:bodyPr lIns="0" tIns="0" rIns="0" bIns="0"/>
          <a:lstStyle>
            <a:lvl1pPr>
              <a:buNone/>
              <a:defRPr sz="1067"/>
            </a:lvl1pPr>
          </a:lstStyle>
          <a:p>
            <a:r>
              <a:rPr lang="en-US"/>
              <a:t>Click icon to add picture</a:t>
            </a:r>
          </a:p>
        </p:txBody>
      </p:sp>
      <p:sp>
        <p:nvSpPr>
          <p:cNvPr id="3" name="Footer Placeholder 2">
            <a:extLst>
              <a:ext uri="{FF2B5EF4-FFF2-40B4-BE49-F238E27FC236}">
                <a16:creationId xmlns:a16="http://schemas.microsoft.com/office/drawing/2014/main" id="{CFFA5543-3FD1-46A0-0D3F-81D79B85AAFF}"/>
              </a:ext>
            </a:extLst>
          </p:cNvPr>
          <p:cNvSpPr>
            <a:spLocks noGrp="1"/>
          </p:cNvSpPr>
          <p:nvPr>
            <p:ph type="ftr" sz="quarter" idx="25"/>
          </p:nvPr>
        </p:nvSpPr>
        <p:spPr>
          <a:xfrm>
            <a:off x="465667" y="6427960"/>
            <a:ext cx="8317116" cy="180640"/>
          </a:xfrm>
          <a:prstGeom prst="rect">
            <a:avLst/>
          </a:prstGeom>
        </p:spPr>
        <p:txBody>
          <a:bodyPr/>
          <a:lstStyle/>
          <a:p>
            <a:pPr algn="l"/>
            <a:endParaRPr lang="en-US"/>
          </a:p>
        </p:txBody>
      </p:sp>
      <p:sp>
        <p:nvSpPr>
          <p:cNvPr id="4" name="Slide Number Placeholder 3">
            <a:extLst>
              <a:ext uri="{FF2B5EF4-FFF2-40B4-BE49-F238E27FC236}">
                <a16:creationId xmlns:a16="http://schemas.microsoft.com/office/drawing/2014/main" id="{0ABFF5E4-27D6-3740-E908-0CAB49B95343}"/>
              </a:ext>
            </a:extLst>
          </p:cNvPr>
          <p:cNvSpPr>
            <a:spLocks noGrp="1"/>
          </p:cNvSpPr>
          <p:nvPr>
            <p:ph type="sldNum" sz="quarter" idx="26"/>
          </p:nvPr>
        </p:nvSpPr>
        <p:spPr/>
        <p:txBody>
          <a:bodyPr/>
          <a:lstStyle/>
          <a:p>
            <a:fld id="{16EA14BA-C66C-492B-96F1-855A68205085}" type="slidenum">
              <a:rPr lang="en-US" smtClean="0"/>
              <a:pPr/>
              <a:t>‹#›</a:t>
            </a:fld>
            <a:endParaRPr lang="en-US"/>
          </a:p>
        </p:txBody>
      </p:sp>
      <p:sp>
        <p:nvSpPr>
          <p:cNvPr id="7" name="Title 6">
            <a:extLst>
              <a:ext uri="{FF2B5EF4-FFF2-40B4-BE49-F238E27FC236}">
                <a16:creationId xmlns:a16="http://schemas.microsoft.com/office/drawing/2014/main" id="{88256DD0-CB27-3C93-3B38-137E8ADC232C}"/>
              </a:ext>
            </a:extLst>
          </p:cNvPr>
          <p:cNvSpPr>
            <a:spLocks noGrp="1"/>
          </p:cNvSpPr>
          <p:nvPr>
            <p:ph type="title"/>
          </p:nvPr>
        </p:nvSpPr>
        <p:spPr>
          <a:xfrm>
            <a:off x="457200" y="366185"/>
            <a:ext cx="10201747" cy="366183"/>
          </a:xfrm>
        </p:spPr>
        <p:txBody>
          <a:bodyPr/>
          <a:lstStyle/>
          <a:p>
            <a:r>
              <a:rPr lang="en-US"/>
              <a:t>Click to edit Master title style</a:t>
            </a:r>
          </a:p>
        </p:txBody>
      </p:sp>
    </p:spTree>
    <p:extLst>
      <p:ext uri="{BB962C8B-B14F-4D97-AF65-F5344CB8AC3E}">
        <p14:creationId xmlns:p14="http://schemas.microsoft.com/office/powerpoint/2010/main" val="358293345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White Body - 10 parts">
    <p:spTree>
      <p:nvGrpSpPr>
        <p:cNvPr id="1" name=""/>
        <p:cNvGrpSpPr/>
        <p:nvPr/>
      </p:nvGrpSpPr>
      <p:grpSpPr>
        <a:xfrm>
          <a:off x="0" y="0"/>
          <a:ext cx="0" cy="0"/>
          <a:chOff x="0" y="0"/>
          <a:chExt cx="0" cy="0"/>
        </a:xfrm>
      </p:grpSpPr>
      <p:sp>
        <p:nvSpPr>
          <p:cNvPr id="24" name="Text Placeholder 94">
            <a:extLst>
              <a:ext uri="{FF2B5EF4-FFF2-40B4-BE49-F238E27FC236}">
                <a16:creationId xmlns:a16="http://schemas.microsoft.com/office/drawing/2014/main" id="{18720CB2-3263-1541-A822-E57B01E9C3A1}"/>
              </a:ext>
            </a:extLst>
          </p:cNvPr>
          <p:cNvSpPr>
            <a:spLocks noGrp="1"/>
          </p:cNvSpPr>
          <p:nvPr>
            <p:ph type="body" sz="quarter" idx="18"/>
          </p:nvPr>
        </p:nvSpPr>
        <p:spPr>
          <a:xfrm>
            <a:off x="615405" y="3217533"/>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25" name="Text Placeholder 94">
            <a:extLst>
              <a:ext uri="{FF2B5EF4-FFF2-40B4-BE49-F238E27FC236}">
                <a16:creationId xmlns:a16="http://schemas.microsoft.com/office/drawing/2014/main" id="{2FEA35F8-A714-B84B-A6E0-0C44361C57E5}"/>
              </a:ext>
            </a:extLst>
          </p:cNvPr>
          <p:cNvSpPr>
            <a:spLocks noGrp="1"/>
          </p:cNvSpPr>
          <p:nvPr>
            <p:ph type="body" sz="quarter" idx="19"/>
          </p:nvPr>
        </p:nvSpPr>
        <p:spPr>
          <a:xfrm>
            <a:off x="2852444" y="3217533"/>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26" name="Text Placeholder 94">
            <a:extLst>
              <a:ext uri="{FF2B5EF4-FFF2-40B4-BE49-F238E27FC236}">
                <a16:creationId xmlns:a16="http://schemas.microsoft.com/office/drawing/2014/main" id="{38BCA825-D058-C543-8CC4-9F3FB405A9BF}"/>
              </a:ext>
            </a:extLst>
          </p:cNvPr>
          <p:cNvSpPr>
            <a:spLocks noGrp="1"/>
          </p:cNvSpPr>
          <p:nvPr>
            <p:ph type="body" sz="quarter" idx="20"/>
          </p:nvPr>
        </p:nvSpPr>
        <p:spPr>
          <a:xfrm>
            <a:off x="5089483" y="3217533"/>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27" name="Text Placeholder 94">
            <a:extLst>
              <a:ext uri="{FF2B5EF4-FFF2-40B4-BE49-F238E27FC236}">
                <a16:creationId xmlns:a16="http://schemas.microsoft.com/office/drawing/2014/main" id="{DAC011C4-98DC-B649-9CAE-FEAD54734A0A}"/>
              </a:ext>
            </a:extLst>
          </p:cNvPr>
          <p:cNvSpPr>
            <a:spLocks noGrp="1"/>
          </p:cNvSpPr>
          <p:nvPr>
            <p:ph type="body" sz="quarter" idx="21"/>
          </p:nvPr>
        </p:nvSpPr>
        <p:spPr>
          <a:xfrm>
            <a:off x="7326521" y="3217533"/>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28" name="Text Placeholder 94">
            <a:extLst>
              <a:ext uri="{FF2B5EF4-FFF2-40B4-BE49-F238E27FC236}">
                <a16:creationId xmlns:a16="http://schemas.microsoft.com/office/drawing/2014/main" id="{40B23610-A73B-F741-A741-56D1E845B17D}"/>
              </a:ext>
            </a:extLst>
          </p:cNvPr>
          <p:cNvSpPr>
            <a:spLocks noGrp="1"/>
          </p:cNvSpPr>
          <p:nvPr>
            <p:ph type="body" sz="quarter" idx="22"/>
          </p:nvPr>
        </p:nvSpPr>
        <p:spPr>
          <a:xfrm>
            <a:off x="9563560" y="3217533"/>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4" name="Text Placeholder 94">
            <a:extLst>
              <a:ext uri="{FF2B5EF4-FFF2-40B4-BE49-F238E27FC236}">
                <a16:creationId xmlns:a16="http://schemas.microsoft.com/office/drawing/2014/main" id="{D24BDD4D-E16F-F243-82B6-78D8C47ED0EB}"/>
              </a:ext>
            </a:extLst>
          </p:cNvPr>
          <p:cNvSpPr>
            <a:spLocks noGrp="1"/>
          </p:cNvSpPr>
          <p:nvPr>
            <p:ph type="body" sz="quarter" idx="23"/>
          </p:nvPr>
        </p:nvSpPr>
        <p:spPr>
          <a:xfrm>
            <a:off x="615405" y="5138349"/>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5" name="Text Placeholder 94">
            <a:extLst>
              <a:ext uri="{FF2B5EF4-FFF2-40B4-BE49-F238E27FC236}">
                <a16:creationId xmlns:a16="http://schemas.microsoft.com/office/drawing/2014/main" id="{10251CDE-8DD8-A142-9587-F1D32E6FC32A}"/>
              </a:ext>
            </a:extLst>
          </p:cNvPr>
          <p:cNvSpPr>
            <a:spLocks noGrp="1"/>
          </p:cNvSpPr>
          <p:nvPr>
            <p:ph type="body" sz="quarter" idx="24"/>
          </p:nvPr>
        </p:nvSpPr>
        <p:spPr>
          <a:xfrm>
            <a:off x="2852444" y="5138349"/>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6" name="Text Placeholder 94">
            <a:extLst>
              <a:ext uri="{FF2B5EF4-FFF2-40B4-BE49-F238E27FC236}">
                <a16:creationId xmlns:a16="http://schemas.microsoft.com/office/drawing/2014/main" id="{3AF4B612-75CF-E240-B30B-4D020B29831C}"/>
              </a:ext>
            </a:extLst>
          </p:cNvPr>
          <p:cNvSpPr>
            <a:spLocks noGrp="1"/>
          </p:cNvSpPr>
          <p:nvPr>
            <p:ph type="body" sz="quarter" idx="25"/>
          </p:nvPr>
        </p:nvSpPr>
        <p:spPr>
          <a:xfrm>
            <a:off x="5089483" y="5138349"/>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7" name="Text Placeholder 94">
            <a:extLst>
              <a:ext uri="{FF2B5EF4-FFF2-40B4-BE49-F238E27FC236}">
                <a16:creationId xmlns:a16="http://schemas.microsoft.com/office/drawing/2014/main" id="{36F4F366-FA09-864A-BA8D-DB9926E59394}"/>
              </a:ext>
            </a:extLst>
          </p:cNvPr>
          <p:cNvSpPr>
            <a:spLocks noGrp="1"/>
          </p:cNvSpPr>
          <p:nvPr>
            <p:ph type="body" sz="quarter" idx="26"/>
          </p:nvPr>
        </p:nvSpPr>
        <p:spPr>
          <a:xfrm>
            <a:off x="7326521" y="5138349"/>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8" name="Text Placeholder 94">
            <a:extLst>
              <a:ext uri="{FF2B5EF4-FFF2-40B4-BE49-F238E27FC236}">
                <a16:creationId xmlns:a16="http://schemas.microsoft.com/office/drawing/2014/main" id="{C564766B-C5FA-2C4D-AD98-5BD7F74A289E}"/>
              </a:ext>
            </a:extLst>
          </p:cNvPr>
          <p:cNvSpPr>
            <a:spLocks noGrp="1"/>
          </p:cNvSpPr>
          <p:nvPr>
            <p:ph type="body" sz="quarter" idx="27"/>
          </p:nvPr>
        </p:nvSpPr>
        <p:spPr>
          <a:xfrm>
            <a:off x="9563560" y="5138349"/>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9" name="Picture Placeholder 92">
            <a:extLst>
              <a:ext uri="{FF2B5EF4-FFF2-40B4-BE49-F238E27FC236}">
                <a16:creationId xmlns:a16="http://schemas.microsoft.com/office/drawing/2014/main" id="{2046BF6E-2CEF-C946-B054-C4C353E0D90D}"/>
              </a:ext>
            </a:extLst>
          </p:cNvPr>
          <p:cNvSpPr>
            <a:spLocks noGrp="1"/>
          </p:cNvSpPr>
          <p:nvPr>
            <p:ph type="pic" sz="quarter" idx="17"/>
          </p:nvPr>
        </p:nvSpPr>
        <p:spPr>
          <a:xfrm>
            <a:off x="1262447" y="2150595"/>
            <a:ext cx="710400" cy="710400"/>
          </a:xfrm>
          <a:prstGeom prst="rect">
            <a:avLst/>
          </a:prstGeom>
        </p:spPr>
        <p:txBody>
          <a:bodyPr lIns="0" tIns="0" rIns="0" bIns="0"/>
          <a:lstStyle>
            <a:lvl1pPr>
              <a:buNone/>
              <a:defRPr sz="1067"/>
            </a:lvl1pPr>
          </a:lstStyle>
          <a:p>
            <a:endParaRPr lang="en-US"/>
          </a:p>
        </p:txBody>
      </p:sp>
      <p:sp>
        <p:nvSpPr>
          <p:cNvPr id="40" name="Picture Placeholder 92">
            <a:extLst>
              <a:ext uri="{FF2B5EF4-FFF2-40B4-BE49-F238E27FC236}">
                <a16:creationId xmlns:a16="http://schemas.microsoft.com/office/drawing/2014/main" id="{F933B18B-621D-5847-B444-AA7A1F707C4D}"/>
              </a:ext>
            </a:extLst>
          </p:cNvPr>
          <p:cNvSpPr>
            <a:spLocks noGrp="1"/>
          </p:cNvSpPr>
          <p:nvPr>
            <p:ph type="pic" sz="quarter" idx="28"/>
          </p:nvPr>
        </p:nvSpPr>
        <p:spPr>
          <a:xfrm>
            <a:off x="3499485" y="2150595"/>
            <a:ext cx="710400" cy="710400"/>
          </a:xfrm>
          <a:prstGeom prst="rect">
            <a:avLst/>
          </a:prstGeom>
        </p:spPr>
        <p:txBody>
          <a:bodyPr lIns="0" tIns="0" rIns="0" bIns="0"/>
          <a:lstStyle>
            <a:lvl1pPr>
              <a:buNone/>
              <a:defRPr sz="1067"/>
            </a:lvl1pPr>
          </a:lstStyle>
          <a:p>
            <a:endParaRPr lang="en-US"/>
          </a:p>
        </p:txBody>
      </p:sp>
      <p:sp>
        <p:nvSpPr>
          <p:cNvPr id="41" name="Picture Placeholder 92">
            <a:extLst>
              <a:ext uri="{FF2B5EF4-FFF2-40B4-BE49-F238E27FC236}">
                <a16:creationId xmlns:a16="http://schemas.microsoft.com/office/drawing/2014/main" id="{60437D62-D98B-7B46-B3A1-84D9D136BD05}"/>
              </a:ext>
            </a:extLst>
          </p:cNvPr>
          <p:cNvSpPr>
            <a:spLocks noGrp="1"/>
          </p:cNvSpPr>
          <p:nvPr>
            <p:ph type="pic" sz="quarter" idx="29"/>
          </p:nvPr>
        </p:nvSpPr>
        <p:spPr>
          <a:xfrm>
            <a:off x="5736524" y="2150595"/>
            <a:ext cx="710400" cy="710400"/>
          </a:xfrm>
          <a:prstGeom prst="rect">
            <a:avLst/>
          </a:prstGeom>
        </p:spPr>
        <p:txBody>
          <a:bodyPr lIns="0" tIns="0" rIns="0" bIns="0"/>
          <a:lstStyle>
            <a:lvl1pPr>
              <a:buNone/>
              <a:defRPr sz="1067"/>
            </a:lvl1pPr>
          </a:lstStyle>
          <a:p>
            <a:endParaRPr lang="en-US"/>
          </a:p>
        </p:txBody>
      </p:sp>
      <p:sp>
        <p:nvSpPr>
          <p:cNvPr id="42" name="Picture Placeholder 92">
            <a:extLst>
              <a:ext uri="{FF2B5EF4-FFF2-40B4-BE49-F238E27FC236}">
                <a16:creationId xmlns:a16="http://schemas.microsoft.com/office/drawing/2014/main" id="{B2A96473-49BF-494F-8A8E-33B7484C4244}"/>
              </a:ext>
            </a:extLst>
          </p:cNvPr>
          <p:cNvSpPr>
            <a:spLocks noGrp="1"/>
          </p:cNvSpPr>
          <p:nvPr>
            <p:ph type="pic" sz="quarter" idx="30"/>
          </p:nvPr>
        </p:nvSpPr>
        <p:spPr>
          <a:xfrm>
            <a:off x="7973563" y="2150595"/>
            <a:ext cx="710400" cy="710400"/>
          </a:xfrm>
          <a:prstGeom prst="rect">
            <a:avLst/>
          </a:prstGeom>
        </p:spPr>
        <p:txBody>
          <a:bodyPr lIns="0" tIns="0" rIns="0" bIns="0"/>
          <a:lstStyle>
            <a:lvl1pPr>
              <a:buNone/>
              <a:defRPr sz="1067"/>
            </a:lvl1pPr>
          </a:lstStyle>
          <a:p>
            <a:endParaRPr lang="en-US"/>
          </a:p>
        </p:txBody>
      </p:sp>
      <p:sp>
        <p:nvSpPr>
          <p:cNvPr id="43" name="Picture Placeholder 92">
            <a:extLst>
              <a:ext uri="{FF2B5EF4-FFF2-40B4-BE49-F238E27FC236}">
                <a16:creationId xmlns:a16="http://schemas.microsoft.com/office/drawing/2014/main" id="{0F9EFC3C-E52F-DD43-B776-5464ACCAE2FD}"/>
              </a:ext>
            </a:extLst>
          </p:cNvPr>
          <p:cNvSpPr>
            <a:spLocks noGrp="1"/>
          </p:cNvSpPr>
          <p:nvPr>
            <p:ph type="pic" sz="quarter" idx="31"/>
          </p:nvPr>
        </p:nvSpPr>
        <p:spPr>
          <a:xfrm>
            <a:off x="10210601" y="2150595"/>
            <a:ext cx="710400" cy="710400"/>
          </a:xfrm>
          <a:prstGeom prst="rect">
            <a:avLst/>
          </a:prstGeom>
        </p:spPr>
        <p:txBody>
          <a:bodyPr lIns="0" tIns="0" rIns="0" bIns="0"/>
          <a:lstStyle>
            <a:lvl1pPr>
              <a:buNone/>
              <a:defRPr sz="1067"/>
            </a:lvl1pPr>
          </a:lstStyle>
          <a:p>
            <a:endParaRPr lang="en-US"/>
          </a:p>
        </p:txBody>
      </p:sp>
      <p:sp>
        <p:nvSpPr>
          <p:cNvPr id="44" name="Picture Placeholder 92">
            <a:extLst>
              <a:ext uri="{FF2B5EF4-FFF2-40B4-BE49-F238E27FC236}">
                <a16:creationId xmlns:a16="http://schemas.microsoft.com/office/drawing/2014/main" id="{2138286F-7DCD-D84A-95B9-0EA3AD3E61CA}"/>
              </a:ext>
            </a:extLst>
          </p:cNvPr>
          <p:cNvSpPr>
            <a:spLocks noGrp="1"/>
          </p:cNvSpPr>
          <p:nvPr>
            <p:ph type="pic" sz="quarter" idx="32"/>
          </p:nvPr>
        </p:nvSpPr>
        <p:spPr>
          <a:xfrm>
            <a:off x="7973563" y="4082912"/>
            <a:ext cx="710400" cy="710400"/>
          </a:xfrm>
          <a:prstGeom prst="rect">
            <a:avLst/>
          </a:prstGeom>
        </p:spPr>
        <p:txBody>
          <a:bodyPr lIns="0" tIns="0" rIns="0" bIns="0"/>
          <a:lstStyle>
            <a:lvl1pPr>
              <a:buNone/>
              <a:defRPr sz="1067"/>
            </a:lvl1pPr>
          </a:lstStyle>
          <a:p>
            <a:endParaRPr lang="en-US"/>
          </a:p>
        </p:txBody>
      </p:sp>
      <p:sp>
        <p:nvSpPr>
          <p:cNvPr id="45" name="Picture Placeholder 92">
            <a:extLst>
              <a:ext uri="{FF2B5EF4-FFF2-40B4-BE49-F238E27FC236}">
                <a16:creationId xmlns:a16="http://schemas.microsoft.com/office/drawing/2014/main" id="{4FF5DC96-59F9-A044-A4B6-085C6F4AAF14}"/>
              </a:ext>
            </a:extLst>
          </p:cNvPr>
          <p:cNvSpPr>
            <a:spLocks noGrp="1"/>
          </p:cNvSpPr>
          <p:nvPr>
            <p:ph type="pic" sz="quarter" idx="33"/>
          </p:nvPr>
        </p:nvSpPr>
        <p:spPr>
          <a:xfrm>
            <a:off x="10210601" y="4082912"/>
            <a:ext cx="710400" cy="710400"/>
          </a:xfrm>
          <a:prstGeom prst="rect">
            <a:avLst/>
          </a:prstGeom>
        </p:spPr>
        <p:txBody>
          <a:bodyPr lIns="0" tIns="0" rIns="0" bIns="0"/>
          <a:lstStyle>
            <a:lvl1pPr>
              <a:buNone/>
              <a:defRPr sz="1067"/>
            </a:lvl1pPr>
          </a:lstStyle>
          <a:p>
            <a:endParaRPr lang="en-US"/>
          </a:p>
        </p:txBody>
      </p:sp>
      <p:sp>
        <p:nvSpPr>
          <p:cNvPr id="46" name="Picture Placeholder 92">
            <a:extLst>
              <a:ext uri="{FF2B5EF4-FFF2-40B4-BE49-F238E27FC236}">
                <a16:creationId xmlns:a16="http://schemas.microsoft.com/office/drawing/2014/main" id="{217EE222-0EFB-2049-B8BE-85E2DBE3A11F}"/>
              </a:ext>
            </a:extLst>
          </p:cNvPr>
          <p:cNvSpPr>
            <a:spLocks noGrp="1"/>
          </p:cNvSpPr>
          <p:nvPr>
            <p:ph type="pic" sz="quarter" idx="34"/>
          </p:nvPr>
        </p:nvSpPr>
        <p:spPr>
          <a:xfrm>
            <a:off x="5736524" y="4082912"/>
            <a:ext cx="710400" cy="710400"/>
          </a:xfrm>
          <a:prstGeom prst="rect">
            <a:avLst/>
          </a:prstGeom>
        </p:spPr>
        <p:txBody>
          <a:bodyPr lIns="0" tIns="0" rIns="0" bIns="0"/>
          <a:lstStyle>
            <a:lvl1pPr>
              <a:buNone/>
              <a:defRPr sz="1067"/>
            </a:lvl1pPr>
          </a:lstStyle>
          <a:p>
            <a:endParaRPr lang="en-US"/>
          </a:p>
        </p:txBody>
      </p:sp>
      <p:sp>
        <p:nvSpPr>
          <p:cNvPr id="47" name="Picture Placeholder 92">
            <a:extLst>
              <a:ext uri="{FF2B5EF4-FFF2-40B4-BE49-F238E27FC236}">
                <a16:creationId xmlns:a16="http://schemas.microsoft.com/office/drawing/2014/main" id="{D78FBF67-3AE4-A34B-85E3-932055A9AE1D}"/>
              </a:ext>
            </a:extLst>
          </p:cNvPr>
          <p:cNvSpPr>
            <a:spLocks noGrp="1"/>
          </p:cNvSpPr>
          <p:nvPr>
            <p:ph type="pic" sz="quarter" idx="35"/>
          </p:nvPr>
        </p:nvSpPr>
        <p:spPr>
          <a:xfrm>
            <a:off x="3499485" y="4082912"/>
            <a:ext cx="710400" cy="710400"/>
          </a:xfrm>
          <a:prstGeom prst="rect">
            <a:avLst/>
          </a:prstGeom>
        </p:spPr>
        <p:txBody>
          <a:bodyPr lIns="0" tIns="0" rIns="0" bIns="0"/>
          <a:lstStyle>
            <a:lvl1pPr>
              <a:buNone/>
              <a:defRPr sz="1067"/>
            </a:lvl1pPr>
          </a:lstStyle>
          <a:p>
            <a:endParaRPr lang="en-US"/>
          </a:p>
        </p:txBody>
      </p:sp>
      <p:sp>
        <p:nvSpPr>
          <p:cNvPr id="48" name="Picture Placeholder 92">
            <a:extLst>
              <a:ext uri="{FF2B5EF4-FFF2-40B4-BE49-F238E27FC236}">
                <a16:creationId xmlns:a16="http://schemas.microsoft.com/office/drawing/2014/main" id="{258CEE9C-1083-FB45-B7D5-6BD76B5C664A}"/>
              </a:ext>
            </a:extLst>
          </p:cNvPr>
          <p:cNvSpPr>
            <a:spLocks noGrp="1"/>
          </p:cNvSpPr>
          <p:nvPr>
            <p:ph type="pic" sz="quarter" idx="36"/>
          </p:nvPr>
        </p:nvSpPr>
        <p:spPr>
          <a:xfrm>
            <a:off x="1262447" y="4082912"/>
            <a:ext cx="710400" cy="710400"/>
          </a:xfrm>
          <a:prstGeom prst="rect">
            <a:avLst/>
          </a:prstGeom>
        </p:spPr>
        <p:txBody>
          <a:bodyPr lIns="0" tIns="0" rIns="0" bIns="0"/>
          <a:lstStyle>
            <a:lvl1pPr>
              <a:buNone/>
              <a:defRPr sz="1067"/>
            </a:lvl1pPr>
          </a:lstStyle>
          <a:p>
            <a:endParaRPr lang="en-US"/>
          </a:p>
        </p:txBody>
      </p:sp>
      <p:sp>
        <p:nvSpPr>
          <p:cNvPr id="3" name="Footer Placeholder 2">
            <a:extLst>
              <a:ext uri="{FF2B5EF4-FFF2-40B4-BE49-F238E27FC236}">
                <a16:creationId xmlns:a16="http://schemas.microsoft.com/office/drawing/2014/main" id="{6793BD81-99DB-4F30-BAF5-DBF384F246E8}"/>
              </a:ext>
            </a:extLst>
          </p:cNvPr>
          <p:cNvSpPr>
            <a:spLocks noGrp="1"/>
          </p:cNvSpPr>
          <p:nvPr>
            <p:ph type="ftr" sz="quarter" idx="37"/>
          </p:nvPr>
        </p:nvSpPr>
        <p:spPr>
          <a:xfrm>
            <a:off x="465667" y="6427960"/>
            <a:ext cx="8317116" cy="180640"/>
          </a:xfrm>
          <a:prstGeom prst="rect">
            <a:avLst/>
          </a:prstGeom>
        </p:spPr>
        <p:txBody>
          <a:bodyPr/>
          <a:lstStyle/>
          <a:p>
            <a:pPr algn="l"/>
            <a:endParaRPr lang="en-US"/>
          </a:p>
        </p:txBody>
      </p:sp>
      <p:sp>
        <p:nvSpPr>
          <p:cNvPr id="4" name="Slide Number Placeholder 3">
            <a:extLst>
              <a:ext uri="{FF2B5EF4-FFF2-40B4-BE49-F238E27FC236}">
                <a16:creationId xmlns:a16="http://schemas.microsoft.com/office/drawing/2014/main" id="{5B155C0F-9F24-4329-77CD-D1BF5134C31B}"/>
              </a:ext>
            </a:extLst>
          </p:cNvPr>
          <p:cNvSpPr>
            <a:spLocks noGrp="1"/>
          </p:cNvSpPr>
          <p:nvPr>
            <p:ph type="sldNum" sz="quarter" idx="38"/>
          </p:nvPr>
        </p:nvSpPr>
        <p:spPr/>
        <p:txBody>
          <a:bodyPr/>
          <a:lstStyle/>
          <a:p>
            <a:fld id="{16EA14BA-C66C-492B-96F1-855A68205085}" type="slidenum">
              <a:rPr lang="en-US" smtClean="0"/>
              <a:pPr/>
              <a:t>‹#›</a:t>
            </a:fld>
            <a:endParaRPr lang="en-US"/>
          </a:p>
        </p:txBody>
      </p:sp>
      <p:sp>
        <p:nvSpPr>
          <p:cNvPr id="10" name="Title 9">
            <a:extLst>
              <a:ext uri="{FF2B5EF4-FFF2-40B4-BE49-F238E27FC236}">
                <a16:creationId xmlns:a16="http://schemas.microsoft.com/office/drawing/2014/main" id="{8A408EF3-AF51-53C7-E477-34E82897520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870148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5_Body Center Aligned">
    <p:spTree>
      <p:nvGrpSpPr>
        <p:cNvPr id="1" name=""/>
        <p:cNvGrpSpPr/>
        <p:nvPr/>
      </p:nvGrpSpPr>
      <p:grpSpPr>
        <a:xfrm>
          <a:off x="0" y="0"/>
          <a:ext cx="0" cy="0"/>
          <a:chOff x="0" y="0"/>
          <a:chExt cx="0" cy="0"/>
        </a:xfrm>
      </p:grpSpPr>
      <p:sp>
        <p:nvSpPr>
          <p:cNvPr id="9" name="Slide Number Placeholder 13">
            <a:extLst>
              <a:ext uri="{FF2B5EF4-FFF2-40B4-BE49-F238E27FC236}">
                <a16:creationId xmlns:a16="http://schemas.microsoft.com/office/drawing/2014/main" id="{D8D04F39-65B8-D340-8AA5-AF59D7EAC7C0}"/>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7" name="Title 1">
            <a:extLst>
              <a:ext uri="{FF2B5EF4-FFF2-40B4-BE49-F238E27FC236}">
                <a16:creationId xmlns:a16="http://schemas.microsoft.com/office/drawing/2014/main" id="{3A2E5CE1-6F63-AD4C-946F-EB35D5705390}"/>
              </a:ext>
            </a:extLst>
          </p:cNvPr>
          <p:cNvSpPr>
            <a:spLocks noGrp="1"/>
          </p:cNvSpPr>
          <p:nvPr>
            <p:ph type="title" hasCustomPrompt="1"/>
          </p:nvPr>
        </p:nvSpPr>
        <p:spPr>
          <a:xfrm>
            <a:off x="2377441" y="451912"/>
            <a:ext cx="7438596" cy="309786"/>
          </a:xfrm>
          <a:prstGeom prst="rect">
            <a:avLst/>
          </a:prstGeom>
        </p:spPr>
        <p:txBody>
          <a:bodyPr lIns="0" tIns="0" rIns="0" bIns="0"/>
          <a:lstStyle>
            <a:lvl1pPr algn="ct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8" name="Text Placeholder 9">
            <a:extLst>
              <a:ext uri="{FF2B5EF4-FFF2-40B4-BE49-F238E27FC236}">
                <a16:creationId xmlns:a16="http://schemas.microsoft.com/office/drawing/2014/main" id="{6192411F-49CC-1C4B-BE18-A228A3612152}"/>
              </a:ext>
            </a:extLst>
          </p:cNvPr>
          <p:cNvSpPr>
            <a:spLocks noGrp="1"/>
          </p:cNvSpPr>
          <p:nvPr>
            <p:ph type="body" sz="quarter" idx="13" hasCustomPrompt="1"/>
          </p:nvPr>
        </p:nvSpPr>
        <p:spPr>
          <a:xfrm>
            <a:off x="1725615" y="1529580"/>
            <a:ext cx="8737535" cy="4692316"/>
          </a:xfrm>
          <a:prstGeom prst="rect">
            <a:avLst/>
          </a:prstGeom>
        </p:spPr>
        <p:txBody>
          <a:bodyPr lIns="0" tIns="0" rIns="0" bIns="0"/>
          <a:lstStyle>
            <a:lvl1pPr marL="0" marR="0" indent="0" algn="ctr"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lvl="0"/>
            <a:endParaRPr lang="en-US" dirty="0"/>
          </a:p>
        </p:txBody>
      </p:sp>
      <p:sp>
        <p:nvSpPr>
          <p:cNvPr id="12" name="Text Placeholder 15">
            <a:extLst>
              <a:ext uri="{FF2B5EF4-FFF2-40B4-BE49-F238E27FC236}">
                <a16:creationId xmlns:a16="http://schemas.microsoft.com/office/drawing/2014/main" id="{0B0C0593-53DF-5C46-971D-B817E5BECC20}"/>
              </a:ext>
            </a:extLst>
          </p:cNvPr>
          <p:cNvSpPr>
            <a:spLocks noGrp="1"/>
          </p:cNvSpPr>
          <p:nvPr>
            <p:ph type="body" sz="quarter" idx="14" hasCustomPrompt="1"/>
          </p:nvPr>
        </p:nvSpPr>
        <p:spPr>
          <a:xfrm>
            <a:off x="2377440" y="1043356"/>
            <a:ext cx="7438597" cy="309395"/>
          </a:xfrm>
          <a:prstGeom prst="rect">
            <a:avLst/>
          </a:prstGeom>
        </p:spPr>
        <p:txBody>
          <a:bodyPr lIns="0" tIns="0" rIns="0" bIns="0"/>
          <a:lstStyle>
            <a:lvl1pPr marL="0" indent="0" algn="ctr">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3" name="Rectangle 12">
            <a:extLst>
              <a:ext uri="{FF2B5EF4-FFF2-40B4-BE49-F238E27FC236}">
                <a16:creationId xmlns:a16="http://schemas.microsoft.com/office/drawing/2014/main" id="{8C6BF1CD-5820-8442-B538-DE7A41A3C124}"/>
              </a:ext>
            </a:extLst>
          </p:cNvPr>
          <p:cNvSpPr/>
          <p:nvPr/>
        </p:nvSpPr>
        <p:spPr>
          <a:xfrm>
            <a:off x="5554382"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a:extLst>
              <a:ext uri="{FF2B5EF4-FFF2-40B4-BE49-F238E27FC236}">
                <a16:creationId xmlns:a16="http://schemas.microsoft.com/office/drawing/2014/main" id="{C8E7C2F4-41EB-8745-9BAD-90F9E796401F}"/>
              </a:ext>
            </a:extLst>
          </p:cNvPr>
          <p:cNvSpPr/>
          <p:nvPr userDrawn="1"/>
        </p:nvSpPr>
        <p:spPr>
          <a:xfrm>
            <a:off x="5554382" y="866527"/>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214355303"/>
      </p:ext>
    </p:extLst>
  </p:cSld>
  <p:clrMapOvr>
    <a:masterClrMapping/>
  </p:clrMapOvr>
  <p:extLst>
    <p:ext uri="{DCECCB84-F9BA-43D5-87BE-67443E8EF086}">
      <p15:sldGuideLst xmlns:p15="http://schemas.microsoft.com/office/powerpoint/2012/main">
        <p15:guide id="1" pos="3840" userDrawn="1">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White Body - object">
    <p:spTree>
      <p:nvGrpSpPr>
        <p:cNvPr id="1" name=""/>
        <p:cNvGrpSpPr/>
        <p:nvPr/>
      </p:nvGrpSpPr>
      <p:grpSpPr>
        <a:xfrm>
          <a:off x="0" y="0"/>
          <a:ext cx="0" cy="0"/>
          <a:chOff x="0" y="0"/>
          <a:chExt cx="0" cy="0"/>
        </a:xfrm>
      </p:grpSpPr>
      <p:sp>
        <p:nvSpPr>
          <p:cNvPr id="6" name="Content Placeholder 42">
            <a:extLst>
              <a:ext uri="{FF2B5EF4-FFF2-40B4-BE49-F238E27FC236}">
                <a16:creationId xmlns:a16="http://schemas.microsoft.com/office/drawing/2014/main" id="{D4450037-B19D-794B-919E-39FFFA28B0C9}"/>
              </a:ext>
            </a:extLst>
          </p:cNvPr>
          <p:cNvSpPr>
            <a:spLocks noGrp="1"/>
          </p:cNvSpPr>
          <p:nvPr>
            <p:ph sz="quarter" idx="20"/>
          </p:nvPr>
        </p:nvSpPr>
        <p:spPr>
          <a:xfrm>
            <a:off x="463875" y="1800287"/>
            <a:ext cx="11270925" cy="4261349"/>
          </a:xfrm>
          <a:prstGeom prst="rect">
            <a:avLst/>
          </a:prstGeom>
        </p:spPr>
        <p:txBody>
          <a:bodyPr lIns="0" tIns="0" rIns="0" bIns="0"/>
          <a:lstStyle>
            <a:lvl1pPr marL="0" indent="0">
              <a:lnSpc>
                <a:spcPct val="100000"/>
              </a:lnSpc>
              <a:buNone/>
              <a:tabLst/>
              <a:defRPr sz="1067">
                <a:solidFill>
                  <a:schemeClr val="tx1"/>
                </a:solidFill>
              </a:defRPr>
            </a:lvl1pPr>
          </a:lstStyle>
          <a:p>
            <a:pPr lvl="0"/>
            <a:endParaRPr lang="en-US"/>
          </a:p>
        </p:txBody>
      </p:sp>
      <p:sp>
        <p:nvSpPr>
          <p:cNvPr id="3" name="Footer Placeholder 2">
            <a:extLst>
              <a:ext uri="{FF2B5EF4-FFF2-40B4-BE49-F238E27FC236}">
                <a16:creationId xmlns:a16="http://schemas.microsoft.com/office/drawing/2014/main" id="{6848C2C9-FC5A-BA4E-DA8D-3F788BBF444B}"/>
              </a:ext>
            </a:extLst>
          </p:cNvPr>
          <p:cNvSpPr>
            <a:spLocks noGrp="1"/>
          </p:cNvSpPr>
          <p:nvPr>
            <p:ph type="ftr" sz="quarter" idx="21"/>
          </p:nvPr>
        </p:nvSpPr>
        <p:spPr>
          <a:xfrm>
            <a:off x="465667" y="6427960"/>
            <a:ext cx="8317116" cy="180640"/>
          </a:xfrm>
          <a:prstGeom prst="rect">
            <a:avLst/>
          </a:prstGeom>
        </p:spPr>
        <p:txBody>
          <a:bodyPr/>
          <a:lstStyle/>
          <a:p>
            <a:pPr algn="l"/>
            <a:endParaRPr lang="en-US"/>
          </a:p>
        </p:txBody>
      </p:sp>
      <p:sp>
        <p:nvSpPr>
          <p:cNvPr id="4" name="Slide Number Placeholder 3">
            <a:extLst>
              <a:ext uri="{FF2B5EF4-FFF2-40B4-BE49-F238E27FC236}">
                <a16:creationId xmlns:a16="http://schemas.microsoft.com/office/drawing/2014/main" id="{453D79AD-7DC7-1962-9FE8-98A5FD2AB73F}"/>
              </a:ext>
            </a:extLst>
          </p:cNvPr>
          <p:cNvSpPr>
            <a:spLocks noGrp="1"/>
          </p:cNvSpPr>
          <p:nvPr>
            <p:ph type="sldNum" sz="quarter" idx="22"/>
          </p:nvPr>
        </p:nvSpPr>
        <p:spPr>
          <a:xfrm>
            <a:off x="9055812" y="6427960"/>
            <a:ext cx="2670019" cy="180640"/>
          </a:xfrm>
        </p:spPr>
        <p:txBody>
          <a:bodyPr/>
          <a:lstStyle/>
          <a:p>
            <a:fld id="{16EA14BA-C66C-492B-96F1-855A68205085}" type="slidenum">
              <a:rPr lang="en-US" smtClean="0"/>
              <a:pPr/>
              <a:t>‹#›</a:t>
            </a:fld>
            <a:endParaRPr lang="en-US"/>
          </a:p>
        </p:txBody>
      </p:sp>
      <p:sp>
        <p:nvSpPr>
          <p:cNvPr id="12" name="Title 11">
            <a:extLst>
              <a:ext uri="{FF2B5EF4-FFF2-40B4-BE49-F238E27FC236}">
                <a16:creationId xmlns:a16="http://schemas.microsoft.com/office/drawing/2014/main" id="{35D449DF-36FB-CA71-52CD-B47DD98459C6}"/>
              </a:ext>
            </a:extLst>
          </p:cNvPr>
          <p:cNvSpPr>
            <a:spLocks noGrp="1"/>
          </p:cNvSpPr>
          <p:nvPr>
            <p:ph type="title"/>
          </p:nvPr>
        </p:nvSpPr>
        <p:spPr/>
        <p:txBody>
          <a:bodyPr/>
          <a:lstStyle/>
          <a:p>
            <a:r>
              <a:rPr lang="en-US"/>
              <a:t>Click to edit Master title style</a:t>
            </a:r>
          </a:p>
        </p:txBody>
      </p:sp>
      <p:sp>
        <p:nvSpPr>
          <p:cNvPr id="7" name="Text Placeholder 94">
            <a:extLst>
              <a:ext uri="{FF2B5EF4-FFF2-40B4-BE49-F238E27FC236}">
                <a16:creationId xmlns:a16="http://schemas.microsoft.com/office/drawing/2014/main" id="{7035BBE1-773A-80E6-DD9D-F7D52D5A6D7D}"/>
              </a:ext>
            </a:extLst>
          </p:cNvPr>
          <p:cNvSpPr>
            <a:spLocks noGrp="1"/>
          </p:cNvSpPr>
          <p:nvPr>
            <p:ph type="body" sz="quarter" idx="23"/>
          </p:nvPr>
        </p:nvSpPr>
        <p:spPr>
          <a:xfrm>
            <a:off x="457837" y="1346201"/>
            <a:ext cx="11276964" cy="287460"/>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r>
              <a:rPr lang="en-US"/>
              <a:t>Click to edit Master text styles</a:t>
            </a:r>
          </a:p>
        </p:txBody>
      </p:sp>
    </p:spTree>
    <p:extLst>
      <p:ext uri="{BB962C8B-B14F-4D97-AF65-F5344CB8AC3E}">
        <p14:creationId xmlns:p14="http://schemas.microsoft.com/office/powerpoint/2010/main" val="108512556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White Body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47079-7B06-9343-A6A8-4CC25BB44835}"/>
              </a:ext>
            </a:extLst>
          </p:cNvPr>
          <p:cNvSpPr>
            <a:spLocks noGrp="1"/>
          </p:cNvSpPr>
          <p:nvPr>
            <p:ph type="title"/>
          </p:nvPr>
        </p:nvSpPr>
        <p:spPr/>
        <p:txBody>
          <a:bodyPr/>
          <a:lstStyle/>
          <a:p>
            <a:r>
              <a:rPr lang="en-US"/>
              <a:t>Click to edit Master title style</a:t>
            </a:r>
          </a:p>
        </p:txBody>
      </p:sp>
      <p:sp>
        <p:nvSpPr>
          <p:cNvPr id="6" name="Picture Placeholder 92">
            <a:extLst>
              <a:ext uri="{FF2B5EF4-FFF2-40B4-BE49-F238E27FC236}">
                <a16:creationId xmlns:a16="http://schemas.microsoft.com/office/drawing/2014/main" id="{0E256C7C-7432-E84E-98AB-5BA19F030175}"/>
              </a:ext>
            </a:extLst>
          </p:cNvPr>
          <p:cNvSpPr>
            <a:spLocks noGrp="1"/>
          </p:cNvSpPr>
          <p:nvPr>
            <p:ph type="pic" sz="quarter" idx="17"/>
          </p:nvPr>
        </p:nvSpPr>
        <p:spPr>
          <a:xfrm>
            <a:off x="7198810" y="1579625"/>
            <a:ext cx="4492499" cy="4262128"/>
          </a:xfrm>
          <a:prstGeom prst="rect">
            <a:avLst/>
          </a:prstGeom>
        </p:spPr>
        <p:txBody>
          <a:bodyPr lIns="0" tIns="0" rIns="0" bIns="0"/>
          <a:lstStyle>
            <a:lvl1pPr>
              <a:buNone/>
              <a:defRPr sz="1067"/>
            </a:lvl1pPr>
          </a:lstStyle>
          <a:p>
            <a:endParaRPr lang="en-US"/>
          </a:p>
        </p:txBody>
      </p:sp>
      <p:sp>
        <p:nvSpPr>
          <p:cNvPr id="8" name="Text Placeholder 94">
            <a:extLst>
              <a:ext uri="{FF2B5EF4-FFF2-40B4-BE49-F238E27FC236}">
                <a16:creationId xmlns:a16="http://schemas.microsoft.com/office/drawing/2014/main" id="{04E19B2B-9BB2-F144-8FCA-0EA4548690F0}"/>
              </a:ext>
            </a:extLst>
          </p:cNvPr>
          <p:cNvSpPr>
            <a:spLocks noGrp="1"/>
          </p:cNvSpPr>
          <p:nvPr>
            <p:ph type="body" sz="quarter" idx="18"/>
          </p:nvPr>
        </p:nvSpPr>
        <p:spPr>
          <a:xfrm>
            <a:off x="476576" y="1579625"/>
            <a:ext cx="6428200" cy="4262127"/>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endParaRPr lang="en-US"/>
          </a:p>
        </p:txBody>
      </p:sp>
      <p:sp>
        <p:nvSpPr>
          <p:cNvPr id="7" name="object 37">
            <a:extLst>
              <a:ext uri="{FF2B5EF4-FFF2-40B4-BE49-F238E27FC236}">
                <a16:creationId xmlns:a16="http://schemas.microsoft.com/office/drawing/2014/main" id="{C406C3C5-4430-DC41-B9E1-41929574B429}"/>
              </a:ext>
            </a:extLst>
          </p:cNvPr>
          <p:cNvSpPr txBox="1"/>
          <p:nvPr userDrawn="1"/>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rgbClr val="6300FF"/>
                </a:solidFill>
                <a:latin typeface="Arial"/>
                <a:cs typeface="Arial"/>
              </a:rPr>
              <a:pPr marL="7701" algn="r">
                <a:lnSpc>
                  <a:spcPts val="2155"/>
                </a:lnSpc>
              </a:pPr>
              <a:t>‹#›</a:t>
            </a:fld>
            <a:endParaRPr sz="971">
              <a:solidFill>
                <a:srgbClr val="6300FF"/>
              </a:solidFill>
              <a:latin typeface="Arial"/>
              <a:cs typeface="Arial"/>
            </a:endParaRPr>
          </a:p>
        </p:txBody>
      </p:sp>
      <p:sp>
        <p:nvSpPr>
          <p:cNvPr id="10" name="Text Placeholder 94">
            <a:extLst>
              <a:ext uri="{FF2B5EF4-FFF2-40B4-BE49-F238E27FC236}">
                <a16:creationId xmlns:a16="http://schemas.microsoft.com/office/drawing/2014/main" id="{B2AA246E-2B67-F449-AFF4-5B445184D7D3}"/>
              </a:ext>
            </a:extLst>
          </p:cNvPr>
          <p:cNvSpPr>
            <a:spLocks noGrp="1"/>
          </p:cNvSpPr>
          <p:nvPr>
            <p:ph type="body" sz="quarter" idx="22" hasCustomPrompt="1"/>
          </p:nvPr>
        </p:nvSpPr>
        <p:spPr>
          <a:xfrm>
            <a:off x="2255757" y="6498250"/>
            <a:ext cx="3074699" cy="105839"/>
          </a:xfrm>
          <a:prstGeom prst="rect">
            <a:avLst/>
          </a:prstGeom>
        </p:spPr>
        <p:txBody>
          <a:bodyPr lIns="0" tIns="0" rIns="0" bIns="0" anchor="t" anchorCtr="0"/>
          <a:lstStyle>
            <a:lvl1pPr marL="0" indent="0" algn="l">
              <a:lnSpc>
                <a:spcPct val="100000"/>
              </a:lnSpc>
              <a:buNone/>
              <a:tabLst/>
              <a:defRPr sz="800" b="0">
                <a:solidFill>
                  <a:schemeClr val="tx1">
                    <a:lumMod val="50000"/>
                    <a:lumOff val="50000"/>
                  </a:schemeClr>
                </a:solidFill>
              </a:defRPr>
            </a:lvl1pPr>
            <a:lvl2pPr>
              <a:buNone/>
              <a:defRPr b="1"/>
            </a:lvl2pPr>
            <a:lvl3pPr>
              <a:buNone/>
              <a:defRPr b="1"/>
            </a:lvl3pPr>
            <a:lvl4pPr>
              <a:buNone/>
              <a:defRPr b="1"/>
            </a:lvl4pPr>
            <a:lvl5pPr>
              <a:buNone/>
              <a:defRPr b="1"/>
            </a:lvl5pPr>
          </a:lstStyle>
          <a:p>
            <a:pPr lvl="0"/>
            <a:r>
              <a:rPr lang="en-US" err="1"/>
              <a:t>xxxx</a:t>
            </a:r>
            <a:r>
              <a:rPr lang="en-US"/>
              <a:t> Research Center</a:t>
            </a:r>
          </a:p>
        </p:txBody>
      </p:sp>
    </p:spTree>
    <p:extLst>
      <p:ext uri="{BB962C8B-B14F-4D97-AF65-F5344CB8AC3E}">
        <p14:creationId xmlns:p14="http://schemas.microsoft.com/office/powerpoint/2010/main" val="147198721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White Body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47079-7B06-9343-A6A8-4CC25BB44835}"/>
              </a:ext>
            </a:extLst>
          </p:cNvPr>
          <p:cNvSpPr>
            <a:spLocks noGrp="1"/>
          </p:cNvSpPr>
          <p:nvPr>
            <p:ph type="title"/>
          </p:nvPr>
        </p:nvSpPr>
        <p:spPr/>
        <p:txBody>
          <a:bodyPr/>
          <a:lstStyle/>
          <a:p>
            <a:r>
              <a:rPr lang="en-US"/>
              <a:t>Click to edit Master title style</a:t>
            </a:r>
          </a:p>
        </p:txBody>
      </p:sp>
      <p:sp>
        <p:nvSpPr>
          <p:cNvPr id="6" name="Picture Placeholder 92">
            <a:extLst>
              <a:ext uri="{FF2B5EF4-FFF2-40B4-BE49-F238E27FC236}">
                <a16:creationId xmlns:a16="http://schemas.microsoft.com/office/drawing/2014/main" id="{0E256C7C-7432-E84E-98AB-5BA19F030175}"/>
              </a:ext>
            </a:extLst>
          </p:cNvPr>
          <p:cNvSpPr>
            <a:spLocks noGrp="1"/>
          </p:cNvSpPr>
          <p:nvPr>
            <p:ph type="pic" sz="quarter" idx="17"/>
          </p:nvPr>
        </p:nvSpPr>
        <p:spPr>
          <a:xfrm>
            <a:off x="7198811" y="1396502"/>
            <a:ext cx="1375565" cy="1191929"/>
          </a:xfrm>
          <a:prstGeom prst="rect">
            <a:avLst/>
          </a:prstGeom>
        </p:spPr>
        <p:txBody>
          <a:bodyPr lIns="0" tIns="0" rIns="0" bIns="0"/>
          <a:lstStyle>
            <a:lvl1pPr>
              <a:buNone/>
              <a:defRPr sz="1067"/>
            </a:lvl1pPr>
          </a:lstStyle>
          <a:p>
            <a:endParaRPr lang="en-US"/>
          </a:p>
        </p:txBody>
      </p:sp>
      <p:sp>
        <p:nvSpPr>
          <p:cNvPr id="8" name="Text Placeholder 94">
            <a:extLst>
              <a:ext uri="{FF2B5EF4-FFF2-40B4-BE49-F238E27FC236}">
                <a16:creationId xmlns:a16="http://schemas.microsoft.com/office/drawing/2014/main" id="{04E19B2B-9BB2-F144-8FCA-0EA4548690F0}"/>
              </a:ext>
            </a:extLst>
          </p:cNvPr>
          <p:cNvSpPr>
            <a:spLocks noGrp="1"/>
          </p:cNvSpPr>
          <p:nvPr>
            <p:ph type="body" sz="quarter" idx="18"/>
          </p:nvPr>
        </p:nvSpPr>
        <p:spPr>
          <a:xfrm>
            <a:off x="476577" y="1396502"/>
            <a:ext cx="5111641" cy="1191929"/>
          </a:xfrm>
          <a:prstGeom prst="rect">
            <a:avLst/>
          </a:prstGeom>
        </p:spPr>
        <p:txBody>
          <a:bodyPr lIns="0" tIns="0" rIns="0" bIns="0" anchor="t" anchorCtr="0"/>
          <a:lstStyle>
            <a:lvl1pPr marL="0" indent="0" algn="l">
              <a:lnSpc>
                <a:spcPct val="100000"/>
              </a:lnSpc>
              <a:buNone/>
              <a:tabLst/>
              <a:defRPr sz="1067"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
        <p:nvSpPr>
          <p:cNvPr id="7" name="object 37">
            <a:extLst>
              <a:ext uri="{FF2B5EF4-FFF2-40B4-BE49-F238E27FC236}">
                <a16:creationId xmlns:a16="http://schemas.microsoft.com/office/drawing/2014/main" id="{C406C3C5-4430-DC41-B9E1-41929574B429}"/>
              </a:ext>
            </a:extLst>
          </p:cNvPr>
          <p:cNvSpPr txBox="1"/>
          <p:nvPr userDrawn="1"/>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rgbClr val="6300FF"/>
                </a:solidFill>
                <a:latin typeface="Arial"/>
                <a:cs typeface="Arial"/>
              </a:rPr>
              <a:pPr marL="7701" algn="r">
                <a:lnSpc>
                  <a:spcPts val="2155"/>
                </a:lnSpc>
              </a:pPr>
              <a:t>‹#›</a:t>
            </a:fld>
            <a:endParaRPr sz="971">
              <a:solidFill>
                <a:srgbClr val="6300FF"/>
              </a:solidFill>
              <a:latin typeface="Arial"/>
              <a:cs typeface="Arial"/>
            </a:endParaRPr>
          </a:p>
        </p:txBody>
      </p:sp>
      <p:sp>
        <p:nvSpPr>
          <p:cNvPr id="15" name="Text Placeholder 94">
            <a:extLst>
              <a:ext uri="{FF2B5EF4-FFF2-40B4-BE49-F238E27FC236}">
                <a16:creationId xmlns:a16="http://schemas.microsoft.com/office/drawing/2014/main" id="{DE88D14E-E608-0E48-9C1E-229CD4627F44}"/>
              </a:ext>
            </a:extLst>
          </p:cNvPr>
          <p:cNvSpPr>
            <a:spLocks noGrp="1"/>
          </p:cNvSpPr>
          <p:nvPr>
            <p:ph type="body" sz="quarter" idx="24" hasCustomPrompt="1"/>
          </p:nvPr>
        </p:nvSpPr>
        <p:spPr>
          <a:xfrm>
            <a:off x="2255757" y="6498250"/>
            <a:ext cx="3074699" cy="105839"/>
          </a:xfrm>
          <a:prstGeom prst="rect">
            <a:avLst/>
          </a:prstGeom>
        </p:spPr>
        <p:txBody>
          <a:bodyPr lIns="0" tIns="0" rIns="0" bIns="0" anchor="t" anchorCtr="0"/>
          <a:lstStyle>
            <a:lvl1pPr marL="0" indent="0" algn="l">
              <a:lnSpc>
                <a:spcPct val="100000"/>
              </a:lnSpc>
              <a:buNone/>
              <a:tabLst/>
              <a:defRPr sz="800" b="0">
                <a:solidFill>
                  <a:schemeClr val="tx1">
                    <a:lumMod val="50000"/>
                    <a:lumOff val="50000"/>
                  </a:schemeClr>
                </a:solidFill>
              </a:defRPr>
            </a:lvl1pPr>
            <a:lvl2pPr>
              <a:buNone/>
              <a:defRPr b="1"/>
            </a:lvl2pPr>
            <a:lvl3pPr>
              <a:buNone/>
              <a:defRPr b="1"/>
            </a:lvl3pPr>
            <a:lvl4pPr>
              <a:buNone/>
              <a:defRPr b="1"/>
            </a:lvl4pPr>
            <a:lvl5pPr>
              <a:buNone/>
              <a:defRPr b="1"/>
            </a:lvl5pPr>
          </a:lstStyle>
          <a:p>
            <a:pPr lvl="0"/>
            <a:r>
              <a:rPr lang="en-US" err="1"/>
              <a:t>xxxx</a:t>
            </a:r>
            <a:r>
              <a:rPr lang="en-US"/>
              <a:t> Research Center</a:t>
            </a:r>
          </a:p>
        </p:txBody>
      </p:sp>
      <p:sp>
        <p:nvSpPr>
          <p:cNvPr id="16" name="Picture Placeholder 92">
            <a:extLst>
              <a:ext uri="{FF2B5EF4-FFF2-40B4-BE49-F238E27FC236}">
                <a16:creationId xmlns:a16="http://schemas.microsoft.com/office/drawing/2014/main" id="{2F31462E-9496-4C40-9A82-07E1FDE7E6D5}"/>
              </a:ext>
            </a:extLst>
          </p:cNvPr>
          <p:cNvSpPr>
            <a:spLocks noGrp="1"/>
          </p:cNvSpPr>
          <p:nvPr>
            <p:ph type="pic" sz="quarter" idx="25"/>
          </p:nvPr>
        </p:nvSpPr>
        <p:spPr>
          <a:xfrm>
            <a:off x="8757551" y="1396502"/>
            <a:ext cx="1375565" cy="1191929"/>
          </a:xfrm>
          <a:prstGeom prst="rect">
            <a:avLst/>
          </a:prstGeom>
        </p:spPr>
        <p:txBody>
          <a:bodyPr lIns="0" tIns="0" rIns="0" bIns="0"/>
          <a:lstStyle>
            <a:lvl1pPr>
              <a:buNone/>
              <a:defRPr sz="1067"/>
            </a:lvl1pPr>
          </a:lstStyle>
          <a:p>
            <a:endParaRPr lang="en-US"/>
          </a:p>
        </p:txBody>
      </p:sp>
      <p:sp>
        <p:nvSpPr>
          <p:cNvPr id="17" name="Picture Placeholder 92">
            <a:extLst>
              <a:ext uri="{FF2B5EF4-FFF2-40B4-BE49-F238E27FC236}">
                <a16:creationId xmlns:a16="http://schemas.microsoft.com/office/drawing/2014/main" id="{FFD47941-1004-4C4B-917D-73A3E4A7F91C}"/>
              </a:ext>
            </a:extLst>
          </p:cNvPr>
          <p:cNvSpPr>
            <a:spLocks noGrp="1"/>
          </p:cNvSpPr>
          <p:nvPr>
            <p:ph type="pic" sz="quarter" idx="26"/>
          </p:nvPr>
        </p:nvSpPr>
        <p:spPr>
          <a:xfrm>
            <a:off x="10316291" y="1396502"/>
            <a:ext cx="1375565" cy="1191929"/>
          </a:xfrm>
          <a:prstGeom prst="rect">
            <a:avLst/>
          </a:prstGeom>
        </p:spPr>
        <p:txBody>
          <a:bodyPr lIns="0" tIns="0" rIns="0" bIns="0"/>
          <a:lstStyle>
            <a:lvl1pPr>
              <a:buNone/>
              <a:defRPr sz="1067"/>
            </a:lvl1pPr>
          </a:lstStyle>
          <a:p>
            <a:endParaRPr lang="en-US"/>
          </a:p>
        </p:txBody>
      </p:sp>
      <p:sp>
        <p:nvSpPr>
          <p:cNvPr id="19" name="Text Placeholder 83">
            <a:extLst>
              <a:ext uri="{FF2B5EF4-FFF2-40B4-BE49-F238E27FC236}">
                <a16:creationId xmlns:a16="http://schemas.microsoft.com/office/drawing/2014/main" id="{DF33D91C-D88B-1F46-9964-BA8FA5A7C14E}"/>
              </a:ext>
            </a:extLst>
          </p:cNvPr>
          <p:cNvSpPr>
            <a:spLocks noGrp="1"/>
          </p:cNvSpPr>
          <p:nvPr>
            <p:ph type="body" sz="quarter" idx="28"/>
          </p:nvPr>
        </p:nvSpPr>
        <p:spPr>
          <a:xfrm>
            <a:off x="476576" y="3582352"/>
            <a:ext cx="2062285" cy="2272485"/>
          </a:xfrm>
          <a:prstGeom prst="rect">
            <a:avLst/>
          </a:prstGeom>
          <a:solidFill>
            <a:schemeClr val="bg2">
              <a:lumMod val="90000"/>
              <a:alpha val="44000"/>
            </a:schemeClr>
          </a:solidFill>
          <a:ln>
            <a:noFill/>
          </a:ln>
        </p:spPr>
        <p:txBody>
          <a:bodyPr lIns="45720" tIns="45720" rIns="45720"/>
          <a:lstStyle>
            <a:lvl1pPr marL="0" indent="0">
              <a:buNone/>
              <a:defRPr/>
            </a:lvl1pPr>
          </a:lstStyle>
          <a:p>
            <a:endParaRPr lang="en-US" sz="933"/>
          </a:p>
        </p:txBody>
      </p:sp>
      <p:sp>
        <p:nvSpPr>
          <p:cNvPr id="20" name="Text Placeholder 84">
            <a:extLst>
              <a:ext uri="{FF2B5EF4-FFF2-40B4-BE49-F238E27FC236}">
                <a16:creationId xmlns:a16="http://schemas.microsoft.com/office/drawing/2014/main" id="{884E4AC7-B53C-1641-BE01-C7DD8ABDDA06}"/>
              </a:ext>
            </a:extLst>
          </p:cNvPr>
          <p:cNvSpPr>
            <a:spLocks noGrp="1"/>
          </p:cNvSpPr>
          <p:nvPr>
            <p:ph type="body" sz="quarter" idx="29"/>
          </p:nvPr>
        </p:nvSpPr>
        <p:spPr>
          <a:xfrm>
            <a:off x="3035318" y="3582353"/>
            <a:ext cx="2552900" cy="492108"/>
          </a:xfrm>
          <a:prstGeom prst="rect">
            <a:avLst/>
          </a:prstGeom>
          <a:solidFill>
            <a:schemeClr val="bg2">
              <a:lumMod val="90000"/>
              <a:alpha val="44000"/>
            </a:schemeClr>
          </a:solidFill>
          <a:ln>
            <a:noFill/>
          </a:ln>
        </p:spPr>
        <p:txBody>
          <a:bodyPr lIns="45720" tIns="45720" rIns="45720"/>
          <a:lstStyle>
            <a:lvl1pPr marL="0" indent="0">
              <a:buNone/>
              <a:defRPr/>
            </a:lvl1pPr>
          </a:lstStyle>
          <a:p>
            <a:endParaRPr lang="en-US" sz="933"/>
          </a:p>
        </p:txBody>
      </p:sp>
      <p:sp>
        <p:nvSpPr>
          <p:cNvPr id="21" name="Text Placeholder 85">
            <a:extLst>
              <a:ext uri="{FF2B5EF4-FFF2-40B4-BE49-F238E27FC236}">
                <a16:creationId xmlns:a16="http://schemas.microsoft.com/office/drawing/2014/main" id="{7A1F6A69-479C-D94B-AF47-2F58E20804C2}"/>
              </a:ext>
            </a:extLst>
          </p:cNvPr>
          <p:cNvSpPr>
            <a:spLocks noGrp="1"/>
          </p:cNvSpPr>
          <p:nvPr>
            <p:ph type="body" sz="quarter" idx="30"/>
          </p:nvPr>
        </p:nvSpPr>
        <p:spPr>
          <a:xfrm>
            <a:off x="3035318" y="4522028"/>
            <a:ext cx="2552900" cy="489939"/>
          </a:xfrm>
          <a:prstGeom prst="rect">
            <a:avLst/>
          </a:prstGeom>
          <a:solidFill>
            <a:schemeClr val="bg2">
              <a:lumMod val="90000"/>
              <a:alpha val="44000"/>
            </a:schemeClr>
          </a:solidFill>
          <a:ln>
            <a:noFill/>
          </a:ln>
        </p:spPr>
        <p:txBody>
          <a:bodyPr lIns="45720" tIns="45720" rIns="45720"/>
          <a:lstStyle>
            <a:lvl1pPr marL="0" indent="0">
              <a:buNone/>
              <a:defRPr/>
            </a:lvl1pPr>
          </a:lstStyle>
          <a:p>
            <a:endParaRPr lang="en-US" sz="933"/>
          </a:p>
        </p:txBody>
      </p:sp>
      <p:sp>
        <p:nvSpPr>
          <p:cNvPr id="22" name="Text Placeholder 86">
            <a:extLst>
              <a:ext uri="{FF2B5EF4-FFF2-40B4-BE49-F238E27FC236}">
                <a16:creationId xmlns:a16="http://schemas.microsoft.com/office/drawing/2014/main" id="{46F9BF66-C06C-8545-96DA-C982A5350053}"/>
              </a:ext>
            </a:extLst>
          </p:cNvPr>
          <p:cNvSpPr>
            <a:spLocks noGrp="1"/>
          </p:cNvSpPr>
          <p:nvPr>
            <p:ph type="body" sz="quarter" idx="31"/>
          </p:nvPr>
        </p:nvSpPr>
        <p:spPr>
          <a:xfrm>
            <a:off x="3029475" y="5364899"/>
            <a:ext cx="2558743" cy="489939"/>
          </a:xfrm>
          <a:prstGeom prst="rect">
            <a:avLst/>
          </a:prstGeom>
          <a:solidFill>
            <a:schemeClr val="bg2">
              <a:lumMod val="90000"/>
              <a:alpha val="44000"/>
            </a:schemeClr>
          </a:solidFill>
          <a:ln>
            <a:noFill/>
          </a:ln>
        </p:spPr>
        <p:txBody>
          <a:bodyPr lIns="45720" tIns="45720" rIns="45720"/>
          <a:lstStyle>
            <a:lvl1pPr marL="0" indent="0">
              <a:buNone/>
              <a:defRPr/>
            </a:lvl1pPr>
          </a:lstStyle>
          <a:p>
            <a:endParaRPr lang="en-US" sz="933"/>
          </a:p>
        </p:txBody>
      </p:sp>
    </p:spTree>
    <p:extLst>
      <p:ext uri="{BB962C8B-B14F-4D97-AF65-F5344CB8AC3E}">
        <p14:creationId xmlns:p14="http://schemas.microsoft.com/office/powerpoint/2010/main" val="98503783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White Body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47079-7B06-9343-A6A8-4CC25BB44835}"/>
              </a:ext>
            </a:extLst>
          </p:cNvPr>
          <p:cNvSpPr>
            <a:spLocks noGrp="1"/>
          </p:cNvSpPr>
          <p:nvPr>
            <p:ph type="title"/>
          </p:nvPr>
        </p:nvSpPr>
        <p:spPr/>
        <p:txBody>
          <a:bodyPr/>
          <a:lstStyle/>
          <a:p>
            <a:r>
              <a:rPr lang="en-US"/>
              <a:t>Click to edit Master title style</a:t>
            </a:r>
          </a:p>
        </p:txBody>
      </p:sp>
      <p:sp>
        <p:nvSpPr>
          <p:cNvPr id="8" name="Text Placeholder 94">
            <a:extLst>
              <a:ext uri="{FF2B5EF4-FFF2-40B4-BE49-F238E27FC236}">
                <a16:creationId xmlns:a16="http://schemas.microsoft.com/office/drawing/2014/main" id="{04E19B2B-9BB2-F144-8FCA-0EA4548690F0}"/>
              </a:ext>
            </a:extLst>
          </p:cNvPr>
          <p:cNvSpPr>
            <a:spLocks noGrp="1"/>
          </p:cNvSpPr>
          <p:nvPr>
            <p:ph type="body" sz="quarter" idx="18"/>
          </p:nvPr>
        </p:nvSpPr>
        <p:spPr>
          <a:xfrm>
            <a:off x="476577" y="1048930"/>
            <a:ext cx="5111641" cy="338876"/>
          </a:xfrm>
          <a:prstGeom prst="rect">
            <a:avLst/>
          </a:prstGeom>
        </p:spPr>
        <p:txBody>
          <a:bodyPr lIns="0" tIns="0" rIns="0" bIns="0" anchor="t" anchorCtr="0"/>
          <a:lstStyle>
            <a:lvl1pPr marL="0" indent="0" algn="l">
              <a:lnSpc>
                <a:spcPct val="100000"/>
              </a:lnSpc>
              <a:buNone/>
              <a:tabLst/>
              <a:defRPr sz="1333" b="1">
                <a:solidFill>
                  <a:schemeClr val="tx2"/>
                </a:solidFill>
              </a:defRPr>
            </a:lvl1pPr>
            <a:lvl2pPr>
              <a:buNone/>
              <a:defRPr b="1"/>
            </a:lvl2pPr>
            <a:lvl3pPr>
              <a:buNone/>
              <a:defRPr b="1"/>
            </a:lvl3pPr>
            <a:lvl4pPr>
              <a:buNone/>
              <a:defRPr b="1"/>
            </a:lvl4pPr>
            <a:lvl5pPr>
              <a:buNone/>
              <a:defRPr b="1"/>
            </a:lvl5pPr>
          </a:lstStyle>
          <a:p>
            <a:pPr lvl="0"/>
            <a:endParaRPr lang="en-US"/>
          </a:p>
        </p:txBody>
      </p:sp>
      <p:sp>
        <p:nvSpPr>
          <p:cNvPr id="7" name="object 37">
            <a:extLst>
              <a:ext uri="{FF2B5EF4-FFF2-40B4-BE49-F238E27FC236}">
                <a16:creationId xmlns:a16="http://schemas.microsoft.com/office/drawing/2014/main" id="{C406C3C5-4430-DC41-B9E1-41929574B429}"/>
              </a:ext>
            </a:extLst>
          </p:cNvPr>
          <p:cNvSpPr txBox="1"/>
          <p:nvPr userDrawn="1"/>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rgbClr val="6300FF"/>
                </a:solidFill>
                <a:latin typeface="Arial"/>
                <a:cs typeface="Arial"/>
              </a:rPr>
              <a:pPr marL="7701" algn="r">
                <a:lnSpc>
                  <a:spcPts val="2155"/>
                </a:lnSpc>
              </a:pPr>
              <a:t>‹#›</a:t>
            </a:fld>
            <a:endParaRPr sz="971">
              <a:solidFill>
                <a:srgbClr val="6300FF"/>
              </a:solidFill>
              <a:latin typeface="Arial"/>
              <a:cs typeface="Arial"/>
            </a:endParaRPr>
          </a:p>
        </p:txBody>
      </p:sp>
      <p:sp>
        <p:nvSpPr>
          <p:cNvPr id="15" name="Text Placeholder 94">
            <a:extLst>
              <a:ext uri="{FF2B5EF4-FFF2-40B4-BE49-F238E27FC236}">
                <a16:creationId xmlns:a16="http://schemas.microsoft.com/office/drawing/2014/main" id="{DE88D14E-E608-0E48-9C1E-229CD4627F44}"/>
              </a:ext>
            </a:extLst>
          </p:cNvPr>
          <p:cNvSpPr>
            <a:spLocks noGrp="1"/>
          </p:cNvSpPr>
          <p:nvPr>
            <p:ph type="body" sz="quarter" idx="24" hasCustomPrompt="1"/>
          </p:nvPr>
        </p:nvSpPr>
        <p:spPr>
          <a:xfrm>
            <a:off x="2255757" y="6498250"/>
            <a:ext cx="3074699" cy="105839"/>
          </a:xfrm>
          <a:prstGeom prst="rect">
            <a:avLst/>
          </a:prstGeom>
        </p:spPr>
        <p:txBody>
          <a:bodyPr lIns="0" tIns="0" rIns="0" bIns="0" anchor="t" anchorCtr="0"/>
          <a:lstStyle>
            <a:lvl1pPr marL="0" indent="0" algn="l">
              <a:lnSpc>
                <a:spcPct val="100000"/>
              </a:lnSpc>
              <a:buNone/>
              <a:tabLst/>
              <a:defRPr sz="800" b="0">
                <a:solidFill>
                  <a:schemeClr val="tx1">
                    <a:lumMod val="50000"/>
                    <a:lumOff val="50000"/>
                  </a:schemeClr>
                </a:solidFill>
              </a:defRPr>
            </a:lvl1pPr>
            <a:lvl2pPr>
              <a:buNone/>
              <a:defRPr b="1"/>
            </a:lvl2pPr>
            <a:lvl3pPr>
              <a:buNone/>
              <a:defRPr b="1"/>
            </a:lvl3pPr>
            <a:lvl4pPr>
              <a:buNone/>
              <a:defRPr b="1"/>
            </a:lvl4pPr>
            <a:lvl5pPr>
              <a:buNone/>
              <a:defRPr b="1"/>
            </a:lvl5pPr>
          </a:lstStyle>
          <a:p>
            <a:pPr lvl="0"/>
            <a:r>
              <a:rPr lang="en-US" err="1"/>
              <a:t>xxxx</a:t>
            </a:r>
            <a:r>
              <a:rPr lang="en-US"/>
              <a:t> Research Center</a:t>
            </a:r>
          </a:p>
        </p:txBody>
      </p:sp>
      <p:sp>
        <p:nvSpPr>
          <p:cNvPr id="13" name="Text Placeholder 94">
            <a:extLst>
              <a:ext uri="{FF2B5EF4-FFF2-40B4-BE49-F238E27FC236}">
                <a16:creationId xmlns:a16="http://schemas.microsoft.com/office/drawing/2014/main" id="{4CF67DBB-A9B6-D641-B1DE-273DD544A0EA}"/>
              </a:ext>
            </a:extLst>
          </p:cNvPr>
          <p:cNvSpPr>
            <a:spLocks noGrp="1"/>
          </p:cNvSpPr>
          <p:nvPr>
            <p:ph type="body" sz="quarter" idx="32"/>
          </p:nvPr>
        </p:nvSpPr>
        <p:spPr>
          <a:xfrm>
            <a:off x="476577" y="3259020"/>
            <a:ext cx="5438801" cy="1226721"/>
          </a:xfrm>
          <a:prstGeom prst="rect">
            <a:avLst/>
          </a:prstGeom>
        </p:spPr>
        <p:txBody>
          <a:bodyPr lIns="0" tIns="0" rIns="0" bIns="0" anchor="t" anchorCtr="0"/>
          <a:lstStyle>
            <a:lvl1pPr marL="97534" indent="-97534" algn="l">
              <a:lnSpc>
                <a:spcPct val="100000"/>
              </a:lnSpc>
              <a:spcBef>
                <a:spcPts val="0"/>
              </a:spcBef>
              <a:spcAft>
                <a:spcPts val="800"/>
              </a:spcAft>
              <a:buClr>
                <a:schemeClr val="tx2"/>
              </a:buClr>
              <a:buFont typeface="Arial" panose="020B0604020202020204" pitchFamily="34" charset="0"/>
              <a:buChar char="•"/>
              <a:tabLst/>
              <a:defRPr sz="1067"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
        <p:nvSpPr>
          <p:cNvPr id="14" name="Text Placeholder 94">
            <a:extLst>
              <a:ext uri="{FF2B5EF4-FFF2-40B4-BE49-F238E27FC236}">
                <a16:creationId xmlns:a16="http://schemas.microsoft.com/office/drawing/2014/main" id="{94F0D692-2E54-FD46-81DA-EBFBD970C960}"/>
              </a:ext>
            </a:extLst>
          </p:cNvPr>
          <p:cNvSpPr>
            <a:spLocks noGrp="1"/>
          </p:cNvSpPr>
          <p:nvPr>
            <p:ph type="body" sz="quarter" idx="33"/>
          </p:nvPr>
        </p:nvSpPr>
        <p:spPr>
          <a:xfrm>
            <a:off x="476577" y="2961247"/>
            <a:ext cx="5438801" cy="297772"/>
          </a:xfrm>
          <a:prstGeom prst="rect">
            <a:avLst/>
          </a:prstGeom>
        </p:spPr>
        <p:txBody>
          <a:bodyPr lIns="0" tIns="0" rIns="0" bIns="0" anchor="t" anchorCtr="0"/>
          <a:lstStyle>
            <a:lvl1pPr marL="0" indent="0" algn="l">
              <a:lnSpc>
                <a:spcPct val="100000"/>
              </a:lnSpc>
              <a:buNone/>
              <a:tabLst/>
              <a:defRPr sz="1333" b="1">
                <a:solidFill>
                  <a:schemeClr val="tx2"/>
                </a:solidFill>
              </a:defRPr>
            </a:lvl1pPr>
            <a:lvl2pPr>
              <a:buNone/>
              <a:defRPr b="1"/>
            </a:lvl2pPr>
            <a:lvl3pPr>
              <a:buNone/>
              <a:defRPr b="1"/>
            </a:lvl3pPr>
            <a:lvl4pPr>
              <a:buNone/>
              <a:defRPr b="1"/>
            </a:lvl4pPr>
            <a:lvl5pPr>
              <a:buNone/>
              <a:defRPr b="1"/>
            </a:lvl5pPr>
          </a:lstStyle>
          <a:p>
            <a:pPr lvl="0"/>
            <a:endParaRPr lang="en-US"/>
          </a:p>
        </p:txBody>
      </p:sp>
      <p:sp>
        <p:nvSpPr>
          <p:cNvPr id="23" name="Text Placeholder 94">
            <a:extLst>
              <a:ext uri="{FF2B5EF4-FFF2-40B4-BE49-F238E27FC236}">
                <a16:creationId xmlns:a16="http://schemas.microsoft.com/office/drawing/2014/main" id="{E4D5CF94-1E87-0549-95B7-EB119951B445}"/>
              </a:ext>
            </a:extLst>
          </p:cNvPr>
          <p:cNvSpPr>
            <a:spLocks noGrp="1"/>
          </p:cNvSpPr>
          <p:nvPr>
            <p:ph type="body" sz="quarter" idx="34"/>
          </p:nvPr>
        </p:nvSpPr>
        <p:spPr>
          <a:xfrm>
            <a:off x="6253056" y="3259020"/>
            <a:ext cx="5438801" cy="1226721"/>
          </a:xfrm>
          <a:prstGeom prst="rect">
            <a:avLst/>
          </a:prstGeom>
        </p:spPr>
        <p:txBody>
          <a:bodyPr lIns="0" tIns="0" rIns="0" bIns="0" anchor="t" anchorCtr="0"/>
          <a:lstStyle>
            <a:lvl1pPr marL="97534" indent="-97534" algn="l">
              <a:lnSpc>
                <a:spcPct val="100000"/>
              </a:lnSpc>
              <a:spcBef>
                <a:spcPts val="0"/>
              </a:spcBef>
              <a:spcAft>
                <a:spcPts val="800"/>
              </a:spcAft>
              <a:buClr>
                <a:schemeClr val="tx2"/>
              </a:buClr>
              <a:buFont typeface="Arial" panose="020B0604020202020204" pitchFamily="34" charset="0"/>
              <a:buChar char="•"/>
              <a:tabLst/>
              <a:defRPr sz="1067"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
        <p:nvSpPr>
          <p:cNvPr id="24" name="Text Placeholder 94">
            <a:extLst>
              <a:ext uri="{FF2B5EF4-FFF2-40B4-BE49-F238E27FC236}">
                <a16:creationId xmlns:a16="http://schemas.microsoft.com/office/drawing/2014/main" id="{A97B07E4-D85F-0546-8B88-E8FF713A288F}"/>
              </a:ext>
            </a:extLst>
          </p:cNvPr>
          <p:cNvSpPr>
            <a:spLocks noGrp="1"/>
          </p:cNvSpPr>
          <p:nvPr>
            <p:ph type="body" sz="quarter" idx="35"/>
          </p:nvPr>
        </p:nvSpPr>
        <p:spPr>
          <a:xfrm>
            <a:off x="6253056" y="2961247"/>
            <a:ext cx="5438801" cy="297772"/>
          </a:xfrm>
          <a:prstGeom prst="rect">
            <a:avLst/>
          </a:prstGeom>
        </p:spPr>
        <p:txBody>
          <a:bodyPr lIns="0" tIns="0" rIns="0" bIns="0" anchor="t" anchorCtr="0"/>
          <a:lstStyle>
            <a:lvl1pPr marL="0" indent="0" algn="l">
              <a:lnSpc>
                <a:spcPct val="100000"/>
              </a:lnSpc>
              <a:buNone/>
              <a:tabLst/>
              <a:defRPr sz="1333" b="1">
                <a:solidFill>
                  <a:schemeClr val="tx2"/>
                </a:solidFill>
              </a:defRPr>
            </a:lvl1pPr>
            <a:lvl2pPr>
              <a:buNone/>
              <a:defRPr b="1"/>
            </a:lvl2pPr>
            <a:lvl3pPr>
              <a:buNone/>
              <a:defRPr b="1"/>
            </a:lvl3pPr>
            <a:lvl4pPr>
              <a:buNone/>
              <a:defRPr b="1"/>
            </a:lvl4pPr>
            <a:lvl5pPr>
              <a:buNone/>
              <a:defRPr b="1"/>
            </a:lvl5pPr>
          </a:lstStyle>
          <a:p>
            <a:pPr lvl="0"/>
            <a:endParaRPr lang="en-US"/>
          </a:p>
        </p:txBody>
      </p:sp>
      <p:sp>
        <p:nvSpPr>
          <p:cNvPr id="25" name="Text Placeholder 94">
            <a:extLst>
              <a:ext uri="{FF2B5EF4-FFF2-40B4-BE49-F238E27FC236}">
                <a16:creationId xmlns:a16="http://schemas.microsoft.com/office/drawing/2014/main" id="{CBFB5248-1302-2740-A875-420756085B20}"/>
              </a:ext>
            </a:extLst>
          </p:cNvPr>
          <p:cNvSpPr>
            <a:spLocks noGrp="1"/>
          </p:cNvSpPr>
          <p:nvPr>
            <p:ph type="body" sz="quarter" idx="36"/>
          </p:nvPr>
        </p:nvSpPr>
        <p:spPr>
          <a:xfrm>
            <a:off x="476577" y="5031376"/>
            <a:ext cx="5438801" cy="1226721"/>
          </a:xfrm>
          <a:prstGeom prst="rect">
            <a:avLst/>
          </a:prstGeom>
        </p:spPr>
        <p:txBody>
          <a:bodyPr lIns="0" tIns="0" rIns="0" bIns="0" anchor="t" anchorCtr="0"/>
          <a:lstStyle>
            <a:lvl1pPr marL="97534" indent="-97534" algn="l">
              <a:lnSpc>
                <a:spcPct val="100000"/>
              </a:lnSpc>
              <a:spcBef>
                <a:spcPts val="0"/>
              </a:spcBef>
              <a:spcAft>
                <a:spcPts val="800"/>
              </a:spcAft>
              <a:buClr>
                <a:schemeClr val="tx2"/>
              </a:buClr>
              <a:buFont typeface="Arial" panose="020B0604020202020204" pitchFamily="34" charset="0"/>
              <a:buChar char="•"/>
              <a:tabLst/>
              <a:defRPr sz="1067"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
        <p:nvSpPr>
          <p:cNvPr id="26" name="Text Placeholder 94">
            <a:extLst>
              <a:ext uri="{FF2B5EF4-FFF2-40B4-BE49-F238E27FC236}">
                <a16:creationId xmlns:a16="http://schemas.microsoft.com/office/drawing/2014/main" id="{51F346EC-D695-9E4E-B87A-F6C092EFEE1C}"/>
              </a:ext>
            </a:extLst>
          </p:cNvPr>
          <p:cNvSpPr>
            <a:spLocks noGrp="1"/>
          </p:cNvSpPr>
          <p:nvPr>
            <p:ph type="body" sz="quarter" idx="37"/>
          </p:nvPr>
        </p:nvSpPr>
        <p:spPr>
          <a:xfrm>
            <a:off x="476577" y="4733603"/>
            <a:ext cx="5438801" cy="297772"/>
          </a:xfrm>
          <a:prstGeom prst="rect">
            <a:avLst/>
          </a:prstGeom>
        </p:spPr>
        <p:txBody>
          <a:bodyPr lIns="0" tIns="0" rIns="0" bIns="0" anchor="t" anchorCtr="0"/>
          <a:lstStyle>
            <a:lvl1pPr marL="0" indent="0" algn="l">
              <a:lnSpc>
                <a:spcPct val="100000"/>
              </a:lnSpc>
              <a:buNone/>
              <a:tabLst/>
              <a:defRPr sz="1333" b="1">
                <a:solidFill>
                  <a:schemeClr val="tx2"/>
                </a:solidFill>
              </a:defRPr>
            </a:lvl1pPr>
            <a:lvl2pPr>
              <a:buNone/>
              <a:defRPr b="1"/>
            </a:lvl2pPr>
            <a:lvl3pPr>
              <a:buNone/>
              <a:defRPr b="1"/>
            </a:lvl3pPr>
            <a:lvl4pPr>
              <a:buNone/>
              <a:defRPr b="1"/>
            </a:lvl4pPr>
            <a:lvl5pPr>
              <a:buNone/>
              <a:defRPr b="1"/>
            </a:lvl5pPr>
          </a:lstStyle>
          <a:p>
            <a:pPr lvl="0"/>
            <a:endParaRPr lang="en-US"/>
          </a:p>
        </p:txBody>
      </p:sp>
      <p:sp>
        <p:nvSpPr>
          <p:cNvPr id="27" name="Text Placeholder 94">
            <a:extLst>
              <a:ext uri="{FF2B5EF4-FFF2-40B4-BE49-F238E27FC236}">
                <a16:creationId xmlns:a16="http://schemas.microsoft.com/office/drawing/2014/main" id="{02C5D928-5CD7-CE46-A7FD-34ACEF7FA257}"/>
              </a:ext>
            </a:extLst>
          </p:cNvPr>
          <p:cNvSpPr>
            <a:spLocks noGrp="1"/>
          </p:cNvSpPr>
          <p:nvPr>
            <p:ph type="body" sz="quarter" idx="38"/>
          </p:nvPr>
        </p:nvSpPr>
        <p:spPr>
          <a:xfrm>
            <a:off x="6253056" y="5031376"/>
            <a:ext cx="5438801" cy="1226721"/>
          </a:xfrm>
          <a:prstGeom prst="rect">
            <a:avLst/>
          </a:prstGeom>
        </p:spPr>
        <p:txBody>
          <a:bodyPr lIns="0" tIns="0" rIns="0" bIns="0" anchor="t" anchorCtr="0"/>
          <a:lstStyle>
            <a:lvl1pPr marL="97534" indent="-97534" algn="l">
              <a:lnSpc>
                <a:spcPct val="100000"/>
              </a:lnSpc>
              <a:spcBef>
                <a:spcPts val="0"/>
              </a:spcBef>
              <a:spcAft>
                <a:spcPts val="800"/>
              </a:spcAft>
              <a:buClr>
                <a:schemeClr val="tx2"/>
              </a:buClr>
              <a:buFont typeface="Arial" panose="020B0604020202020204" pitchFamily="34" charset="0"/>
              <a:buChar char="•"/>
              <a:tabLst/>
              <a:defRPr sz="1067"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
        <p:nvSpPr>
          <p:cNvPr id="28" name="Text Placeholder 94">
            <a:extLst>
              <a:ext uri="{FF2B5EF4-FFF2-40B4-BE49-F238E27FC236}">
                <a16:creationId xmlns:a16="http://schemas.microsoft.com/office/drawing/2014/main" id="{10454230-AD28-F442-8719-A50B998BC09F}"/>
              </a:ext>
            </a:extLst>
          </p:cNvPr>
          <p:cNvSpPr>
            <a:spLocks noGrp="1"/>
          </p:cNvSpPr>
          <p:nvPr>
            <p:ph type="body" sz="quarter" idx="39"/>
          </p:nvPr>
        </p:nvSpPr>
        <p:spPr>
          <a:xfrm>
            <a:off x="6253056" y="4733603"/>
            <a:ext cx="5438801" cy="297772"/>
          </a:xfrm>
          <a:prstGeom prst="rect">
            <a:avLst/>
          </a:prstGeom>
        </p:spPr>
        <p:txBody>
          <a:bodyPr lIns="0" tIns="0" rIns="0" bIns="0" anchor="t" anchorCtr="0"/>
          <a:lstStyle>
            <a:lvl1pPr marL="0" indent="0" algn="l">
              <a:lnSpc>
                <a:spcPct val="100000"/>
              </a:lnSpc>
              <a:buNone/>
              <a:tabLst/>
              <a:defRPr sz="1333" b="1">
                <a:solidFill>
                  <a:schemeClr val="tx2"/>
                </a:solidFill>
              </a:defRPr>
            </a:lvl1pPr>
            <a:lvl2pPr>
              <a:buNone/>
              <a:defRPr b="1"/>
            </a:lvl2pPr>
            <a:lvl3pPr>
              <a:buNone/>
              <a:defRPr b="1"/>
            </a:lvl3pPr>
            <a:lvl4pPr>
              <a:buNone/>
              <a:defRPr b="1"/>
            </a:lvl4pPr>
            <a:lvl5pPr>
              <a:buNone/>
              <a:defRPr b="1"/>
            </a:lvl5pPr>
          </a:lstStyle>
          <a:p>
            <a:pPr lvl="0"/>
            <a:endParaRPr lang="en-US"/>
          </a:p>
        </p:txBody>
      </p:sp>
      <p:sp>
        <p:nvSpPr>
          <p:cNvPr id="29" name="Text Placeholder 94">
            <a:extLst>
              <a:ext uri="{FF2B5EF4-FFF2-40B4-BE49-F238E27FC236}">
                <a16:creationId xmlns:a16="http://schemas.microsoft.com/office/drawing/2014/main" id="{C8324B54-5E33-934D-AC53-2BFB801836FA}"/>
              </a:ext>
            </a:extLst>
          </p:cNvPr>
          <p:cNvSpPr>
            <a:spLocks noGrp="1"/>
          </p:cNvSpPr>
          <p:nvPr>
            <p:ph type="body" sz="quarter" idx="40"/>
          </p:nvPr>
        </p:nvSpPr>
        <p:spPr>
          <a:xfrm>
            <a:off x="2463420" y="1445339"/>
            <a:ext cx="1465113" cy="613069"/>
          </a:xfrm>
          <a:prstGeom prst="rect">
            <a:avLst/>
          </a:prstGeom>
        </p:spPr>
        <p:txBody>
          <a:bodyPr lIns="0" tIns="0" rIns="0" bIns="0" anchor="t" anchorCtr="0"/>
          <a:lstStyle>
            <a:lvl1pPr marL="97534" indent="-97534" algn="l">
              <a:lnSpc>
                <a:spcPct val="100000"/>
              </a:lnSpc>
              <a:spcBef>
                <a:spcPts val="0"/>
              </a:spcBef>
              <a:spcAft>
                <a:spcPts val="800"/>
              </a:spcAft>
              <a:buClr>
                <a:schemeClr val="tx2"/>
              </a:buClr>
              <a:buFont typeface="Arial" panose="020B0604020202020204" pitchFamily="34" charset="0"/>
              <a:buChar char="•"/>
              <a:tabLst/>
              <a:defRPr sz="933"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
        <p:nvSpPr>
          <p:cNvPr id="30" name="Text Placeholder 94">
            <a:extLst>
              <a:ext uri="{FF2B5EF4-FFF2-40B4-BE49-F238E27FC236}">
                <a16:creationId xmlns:a16="http://schemas.microsoft.com/office/drawing/2014/main" id="{41EA8438-C39A-3A47-AA7A-E89884D53087}"/>
              </a:ext>
            </a:extLst>
          </p:cNvPr>
          <p:cNvSpPr>
            <a:spLocks noGrp="1"/>
          </p:cNvSpPr>
          <p:nvPr>
            <p:ph type="body" sz="quarter" idx="41"/>
          </p:nvPr>
        </p:nvSpPr>
        <p:spPr>
          <a:xfrm>
            <a:off x="486733" y="2145251"/>
            <a:ext cx="1465113" cy="613069"/>
          </a:xfrm>
          <a:prstGeom prst="rect">
            <a:avLst/>
          </a:prstGeom>
        </p:spPr>
        <p:txBody>
          <a:bodyPr lIns="0" tIns="0" rIns="0" bIns="0" anchor="t" anchorCtr="0"/>
          <a:lstStyle>
            <a:lvl1pPr marL="97534" indent="-97534" algn="l">
              <a:lnSpc>
                <a:spcPct val="100000"/>
              </a:lnSpc>
              <a:spcBef>
                <a:spcPts val="0"/>
              </a:spcBef>
              <a:spcAft>
                <a:spcPts val="800"/>
              </a:spcAft>
              <a:buClr>
                <a:schemeClr val="tx2"/>
              </a:buClr>
              <a:buFont typeface="Arial" panose="020B0604020202020204" pitchFamily="34" charset="0"/>
              <a:buChar char="•"/>
              <a:tabLst/>
              <a:defRPr sz="933"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
        <p:nvSpPr>
          <p:cNvPr id="31" name="Text Placeholder 94">
            <a:extLst>
              <a:ext uri="{FF2B5EF4-FFF2-40B4-BE49-F238E27FC236}">
                <a16:creationId xmlns:a16="http://schemas.microsoft.com/office/drawing/2014/main" id="{46A283CB-41CC-FE42-8ECC-F60F32B37626}"/>
              </a:ext>
            </a:extLst>
          </p:cNvPr>
          <p:cNvSpPr>
            <a:spLocks noGrp="1"/>
          </p:cNvSpPr>
          <p:nvPr>
            <p:ph type="body" sz="quarter" idx="42"/>
          </p:nvPr>
        </p:nvSpPr>
        <p:spPr>
          <a:xfrm>
            <a:off x="4450265" y="2145251"/>
            <a:ext cx="1465113" cy="613069"/>
          </a:xfrm>
          <a:prstGeom prst="rect">
            <a:avLst/>
          </a:prstGeom>
        </p:spPr>
        <p:txBody>
          <a:bodyPr lIns="0" tIns="0" rIns="0" bIns="0" anchor="t" anchorCtr="0"/>
          <a:lstStyle>
            <a:lvl1pPr marL="97534" indent="-97534" algn="l">
              <a:lnSpc>
                <a:spcPct val="100000"/>
              </a:lnSpc>
              <a:spcBef>
                <a:spcPts val="0"/>
              </a:spcBef>
              <a:spcAft>
                <a:spcPts val="800"/>
              </a:spcAft>
              <a:buClr>
                <a:schemeClr val="tx2"/>
              </a:buClr>
              <a:buFont typeface="Arial" panose="020B0604020202020204" pitchFamily="34" charset="0"/>
              <a:buChar char="•"/>
              <a:tabLst/>
              <a:defRPr sz="933"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
        <p:nvSpPr>
          <p:cNvPr id="32" name="Text Placeholder 94">
            <a:extLst>
              <a:ext uri="{FF2B5EF4-FFF2-40B4-BE49-F238E27FC236}">
                <a16:creationId xmlns:a16="http://schemas.microsoft.com/office/drawing/2014/main" id="{BED0B757-6D0A-4446-B879-40EF365FAE9C}"/>
              </a:ext>
            </a:extLst>
          </p:cNvPr>
          <p:cNvSpPr>
            <a:spLocks noGrp="1"/>
          </p:cNvSpPr>
          <p:nvPr>
            <p:ph type="body" sz="quarter" idx="43"/>
          </p:nvPr>
        </p:nvSpPr>
        <p:spPr>
          <a:xfrm>
            <a:off x="6253056" y="1445339"/>
            <a:ext cx="1465113" cy="613069"/>
          </a:xfrm>
          <a:prstGeom prst="rect">
            <a:avLst/>
          </a:prstGeom>
        </p:spPr>
        <p:txBody>
          <a:bodyPr lIns="0" tIns="0" rIns="0" bIns="0" anchor="t" anchorCtr="0"/>
          <a:lstStyle>
            <a:lvl1pPr marL="97534" indent="-97534" algn="l">
              <a:lnSpc>
                <a:spcPct val="100000"/>
              </a:lnSpc>
              <a:spcBef>
                <a:spcPts val="0"/>
              </a:spcBef>
              <a:spcAft>
                <a:spcPts val="800"/>
              </a:spcAft>
              <a:buClr>
                <a:schemeClr val="tx2"/>
              </a:buClr>
              <a:buFont typeface="Arial" panose="020B0604020202020204" pitchFamily="34" charset="0"/>
              <a:buChar char="•"/>
              <a:tabLst/>
              <a:defRPr sz="933"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
        <p:nvSpPr>
          <p:cNvPr id="33" name="Text Placeholder 94">
            <a:extLst>
              <a:ext uri="{FF2B5EF4-FFF2-40B4-BE49-F238E27FC236}">
                <a16:creationId xmlns:a16="http://schemas.microsoft.com/office/drawing/2014/main" id="{85B0EE39-A06B-5648-BA3D-3A95C90871F7}"/>
              </a:ext>
            </a:extLst>
          </p:cNvPr>
          <p:cNvSpPr>
            <a:spLocks noGrp="1"/>
          </p:cNvSpPr>
          <p:nvPr>
            <p:ph type="body" sz="quarter" idx="44"/>
          </p:nvPr>
        </p:nvSpPr>
        <p:spPr>
          <a:xfrm>
            <a:off x="8209465" y="2145251"/>
            <a:ext cx="1465113" cy="613069"/>
          </a:xfrm>
          <a:prstGeom prst="rect">
            <a:avLst/>
          </a:prstGeom>
        </p:spPr>
        <p:txBody>
          <a:bodyPr lIns="0" tIns="0" rIns="0" bIns="0" anchor="t" anchorCtr="0"/>
          <a:lstStyle>
            <a:lvl1pPr marL="97534" indent="-97534" algn="l">
              <a:lnSpc>
                <a:spcPct val="100000"/>
              </a:lnSpc>
              <a:spcBef>
                <a:spcPts val="0"/>
              </a:spcBef>
              <a:spcAft>
                <a:spcPts val="800"/>
              </a:spcAft>
              <a:buClr>
                <a:schemeClr val="tx2"/>
              </a:buClr>
              <a:buFont typeface="Arial" panose="020B0604020202020204" pitchFamily="34" charset="0"/>
              <a:buChar char="•"/>
              <a:tabLst/>
              <a:defRPr sz="933"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
        <p:nvSpPr>
          <p:cNvPr id="34" name="Text Placeholder 94">
            <a:extLst>
              <a:ext uri="{FF2B5EF4-FFF2-40B4-BE49-F238E27FC236}">
                <a16:creationId xmlns:a16="http://schemas.microsoft.com/office/drawing/2014/main" id="{F1A3380F-2683-1947-8285-567852D34476}"/>
              </a:ext>
            </a:extLst>
          </p:cNvPr>
          <p:cNvSpPr>
            <a:spLocks noGrp="1"/>
          </p:cNvSpPr>
          <p:nvPr>
            <p:ph type="body" sz="quarter" idx="45"/>
          </p:nvPr>
        </p:nvSpPr>
        <p:spPr>
          <a:xfrm>
            <a:off x="10226744" y="1445339"/>
            <a:ext cx="1465113" cy="613069"/>
          </a:xfrm>
          <a:prstGeom prst="rect">
            <a:avLst/>
          </a:prstGeom>
        </p:spPr>
        <p:txBody>
          <a:bodyPr lIns="0" tIns="0" rIns="0" bIns="0" anchor="t" anchorCtr="0"/>
          <a:lstStyle>
            <a:lvl1pPr marL="97534" indent="-97534" algn="l">
              <a:lnSpc>
                <a:spcPct val="100000"/>
              </a:lnSpc>
              <a:spcBef>
                <a:spcPts val="0"/>
              </a:spcBef>
              <a:spcAft>
                <a:spcPts val="800"/>
              </a:spcAft>
              <a:buClr>
                <a:schemeClr val="tx2"/>
              </a:buClr>
              <a:buFont typeface="Arial" panose="020B0604020202020204" pitchFamily="34" charset="0"/>
              <a:buChar char="•"/>
              <a:tabLst/>
              <a:defRPr sz="933"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Tree>
    <p:extLst>
      <p:ext uri="{BB962C8B-B14F-4D97-AF65-F5344CB8AC3E}">
        <p14:creationId xmlns:p14="http://schemas.microsoft.com/office/powerpoint/2010/main" val="83132330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White Body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47079-7B06-9343-A6A8-4CC25BB44835}"/>
              </a:ext>
            </a:extLst>
          </p:cNvPr>
          <p:cNvSpPr>
            <a:spLocks noGrp="1"/>
          </p:cNvSpPr>
          <p:nvPr>
            <p:ph type="title"/>
          </p:nvPr>
        </p:nvSpPr>
        <p:spPr/>
        <p:txBody>
          <a:bodyPr/>
          <a:lstStyle/>
          <a:p>
            <a:r>
              <a:rPr lang="en-US"/>
              <a:t>Click to edit Master title style</a:t>
            </a:r>
          </a:p>
        </p:txBody>
      </p:sp>
      <p:sp>
        <p:nvSpPr>
          <p:cNvPr id="6" name="Picture Placeholder 92">
            <a:extLst>
              <a:ext uri="{FF2B5EF4-FFF2-40B4-BE49-F238E27FC236}">
                <a16:creationId xmlns:a16="http://schemas.microsoft.com/office/drawing/2014/main" id="{0E256C7C-7432-E84E-98AB-5BA19F030175}"/>
              </a:ext>
            </a:extLst>
          </p:cNvPr>
          <p:cNvSpPr>
            <a:spLocks noGrp="1"/>
          </p:cNvSpPr>
          <p:nvPr>
            <p:ph type="pic" sz="quarter" idx="17"/>
          </p:nvPr>
        </p:nvSpPr>
        <p:spPr>
          <a:xfrm>
            <a:off x="476576" y="1228379"/>
            <a:ext cx="3428389" cy="1712568"/>
          </a:xfrm>
          <a:prstGeom prst="rect">
            <a:avLst/>
          </a:prstGeom>
        </p:spPr>
        <p:txBody>
          <a:bodyPr lIns="0" tIns="0" rIns="0" bIns="0"/>
          <a:lstStyle>
            <a:lvl1pPr>
              <a:buNone/>
              <a:defRPr sz="1067"/>
            </a:lvl1pPr>
          </a:lstStyle>
          <a:p>
            <a:endParaRPr lang="en-US"/>
          </a:p>
        </p:txBody>
      </p:sp>
      <p:sp>
        <p:nvSpPr>
          <p:cNvPr id="8" name="Text Placeholder 94">
            <a:extLst>
              <a:ext uri="{FF2B5EF4-FFF2-40B4-BE49-F238E27FC236}">
                <a16:creationId xmlns:a16="http://schemas.microsoft.com/office/drawing/2014/main" id="{04E19B2B-9BB2-F144-8FCA-0EA4548690F0}"/>
              </a:ext>
            </a:extLst>
          </p:cNvPr>
          <p:cNvSpPr>
            <a:spLocks noGrp="1"/>
          </p:cNvSpPr>
          <p:nvPr>
            <p:ph type="body" sz="quarter" idx="18"/>
          </p:nvPr>
        </p:nvSpPr>
        <p:spPr>
          <a:xfrm>
            <a:off x="476578" y="3067147"/>
            <a:ext cx="3428389" cy="411999"/>
          </a:xfrm>
          <a:prstGeom prst="rect">
            <a:avLst/>
          </a:prstGeom>
        </p:spPr>
        <p:txBody>
          <a:bodyPr lIns="0" tIns="0" rIns="0" bIns="0" anchor="t" anchorCtr="0"/>
          <a:lstStyle>
            <a:lvl1pPr marL="0" indent="0" algn="l">
              <a:lnSpc>
                <a:spcPct val="100000"/>
              </a:lnSpc>
              <a:buNone/>
              <a:tabLst/>
              <a:defRPr sz="1067" b="1">
                <a:solidFill>
                  <a:schemeClr val="tx2"/>
                </a:solidFill>
              </a:defRPr>
            </a:lvl1pPr>
            <a:lvl2pPr>
              <a:buNone/>
              <a:defRPr b="1"/>
            </a:lvl2pPr>
            <a:lvl3pPr>
              <a:buNone/>
              <a:defRPr b="1"/>
            </a:lvl3pPr>
            <a:lvl4pPr>
              <a:buNone/>
              <a:defRPr b="1"/>
            </a:lvl4pPr>
            <a:lvl5pPr>
              <a:buNone/>
              <a:defRPr b="1"/>
            </a:lvl5pPr>
          </a:lstStyle>
          <a:p>
            <a:pPr lvl="0"/>
            <a:endParaRPr lang="en-US"/>
          </a:p>
        </p:txBody>
      </p:sp>
      <p:sp>
        <p:nvSpPr>
          <p:cNvPr id="7" name="object 37">
            <a:extLst>
              <a:ext uri="{FF2B5EF4-FFF2-40B4-BE49-F238E27FC236}">
                <a16:creationId xmlns:a16="http://schemas.microsoft.com/office/drawing/2014/main" id="{C406C3C5-4430-DC41-B9E1-41929574B429}"/>
              </a:ext>
            </a:extLst>
          </p:cNvPr>
          <p:cNvSpPr txBox="1"/>
          <p:nvPr userDrawn="1"/>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rgbClr val="6300FF"/>
                </a:solidFill>
                <a:latin typeface="Arial"/>
                <a:cs typeface="Arial"/>
              </a:rPr>
              <a:pPr marL="7701" algn="r">
                <a:lnSpc>
                  <a:spcPts val="2155"/>
                </a:lnSpc>
              </a:pPr>
              <a:t>‹#›</a:t>
            </a:fld>
            <a:endParaRPr sz="971">
              <a:solidFill>
                <a:srgbClr val="6300FF"/>
              </a:solidFill>
              <a:latin typeface="Arial"/>
              <a:cs typeface="Arial"/>
            </a:endParaRPr>
          </a:p>
        </p:txBody>
      </p:sp>
      <p:sp>
        <p:nvSpPr>
          <p:cNvPr id="15" name="Text Placeholder 94">
            <a:extLst>
              <a:ext uri="{FF2B5EF4-FFF2-40B4-BE49-F238E27FC236}">
                <a16:creationId xmlns:a16="http://schemas.microsoft.com/office/drawing/2014/main" id="{DE88D14E-E608-0E48-9C1E-229CD4627F44}"/>
              </a:ext>
            </a:extLst>
          </p:cNvPr>
          <p:cNvSpPr>
            <a:spLocks noGrp="1"/>
          </p:cNvSpPr>
          <p:nvPr>
            <p:ph type="body" sz="quarter" idx="24" hasCustomPrompt="1"/>
          </p:nvPr>
        </p:nvSpPr>
        <p:spPr>
          <a:xfrm>
            <a:off x="2255757" y="6498250"/>
            <a:ext cx="3074699" cy="105839"/>
          </a:xfrm>
          <a:prstGeom prst="rect">
            <a:avLst/>
          </a:prstGeom>
        </p:spPr>
        <p:txBody>
          <a:bodyPr lIns="0" tIns="0" rIns="0" bIns="0" anchor="t" anchorCtr="0"/>
          <a:lstStyle>
            <a:lvl1pPr marL="0" indent="0" algn="l">
              <a:lnSpc>
                <a:spcPct val="100000"/>
              </a:lnSpc>
              <a:buNone/>
              <a:tabLst/>
              <a:defRPr sz="800" b="0">
                <a:solidFill>
                  <a:schemeClr val="tx1">
                    <a:lumMod val="50000"/>
                    <a:lumOff val="50000"/>
                  </a:schemeClr>
                </a:solidFill>
              </a:defRPr>
            </a:lvl1pPr>
            <a:lvl2pPr>
              <a:buNone/>
              <a:defRPr b="1"/>
            </a:lvl2pPr>
            <a:lvl3pPr>
              <a:buNone/>
              <a:defRPr b="1"/>
            </a:lvl3pPr>
            <a:lvl4pPr>
              <a:buNone/>
              <a:defRPr b="1"/>
            </a:lvl4pPr>
            <a:lvl5pPr>
              <a:buNone/>
              <a:defRPr b="1"/>
            </a:lvl5pPr>
          </a:lstStyle>
          <a:p>
            <a:pPr lvl="0"/>
            <a:r>
              <a:rPr lang="en-US" err="1"/>
              <a:t>xxxx</a:t>
            </a:r>
            <a:r>
              <a:rPr lang="en-US"/>
              <a:t> Research Center</a:t>
            </a:r>
          </a:p>
        </p:txBody>
      </p:sp>
      <p:sp>
        <p:nvSpPr>
          <p:cNvPr id="16" name="Picture Placeholder 92">
            <a:extLst>
              <a:ext uri="{FF2B5EF4-FFF2-40B4-BE49-F238E27FC236}">
                <a16:creationId xmlns:a16="http://schemas.microsoft.com/office/drawing/2014/main" id="{2F31462E-9496-4C40-9A82-07E1FDE7E6D5}"/>
              </a:ext>
            </a:extLst>
          </p:cNvPr>
          <p:cNvSpPr>
            <a:spLocks noGrp="1"/>
          </p:cNvSpPr>
          <p:nvPr>
            <p:ph type="pic" sz="quarter" idx="25"/>
          </p:nvPr>
        </p:nvSpPr>
        <p:spPr>
          <a:xfrm>
            <a:off x="4370022" y="1228379"/>
            <a:ext cx="3428389" cy="1712568"/>
          </a:xfrm>
          <a:prstGeom prst="rect">
            <a:avLst/>
          </a:prstGeom>
        </p:spPr>
        <p:txBody>
          <a:bodyPr lIns="0" tIns="0" rIns="0" bIns="0"/>
          <a:lstStyle>
            <a:lvl1pPr>
              <a:buNone/>
              <a:defRPr sz="1067"/>
            </a:lvl1pPr>
          </a:lstStyle>
          <a:p>
            <a:endParaRPr lang="en-US"/>
          </a:p>
        </p:txBody>
      </p:sp>
      <p:sp>
        <p:nvSpPr>
          <p:cNvPr id="17" name="Picture Placeholder 92">
            <a:extLst>
              <a:ext uri="{FF2B5EF4-FFF2-40B4-BE49-F238E27FC236}">
                <a16:creationId xmlns:a16="http://schemas.microsoft.com/office/drawing/2014/main" id="{FFD47941-1004-4C4B-917D-73A3E4A7F91C}"/>
              </a:ext>
            </a:extLst>
          </p:cNvPr>
          <p:cNvSpPr>
            <a:spLocks noGrp="1"/>
          </p:cNvSpPr>
          <p:nvPr>
            <p:ph type="pic" sz="quarter" idx="26"/>
          </p:nvPr>
        </p:nvSpPr>
        <p:spPr>
          <a:xfrm>
            <a:off x="8263467" y="1228379"/>
            <a:ext cx="3428389" cy="1712568"/>
          </a:xfrm>
          <a:prstGeom prst="rect">
            <a:avLst/>
          </a:prstGeom>
        </p:spPr>
        <p:txBody>
          <a:bodyPr lIns="0" tIns="0" rIns="0" bIns="0"/>
          <a:lstStyle>
            <a:lvl1pPr>
              <a:buNone/>
              <a:defRPr sz="1067"/>
            </a:lvl1pPr>
          </a:lstStyle>
          <a:p>
            <a:endParaRPr lang="en-US"/>
          </a:p>
        </p:txBody>
      </p:sp>
      <p:sp>
        <p:nvSpPr>
          <p:cNvPr id="13" name="Picture Placeholder 92">
            <a:extLst>
              <a:ext uri="{FF2B5EF4-FFF2-40B4-BE49-F238E27FC236}">
                <a16:creationId xmlns:a16="http://schemas.microsoft.com/office/drawing/2014/main" id="{B3B2DFA7-F219-AF42-ACE7-C8C87965505E}"/>
              </a:ext>
            </a:extLst>
          </p:cNvPr>
          <p:cNvSpPr>
            <a:spLocks noGrp="1"/>
          </p:cNvSpPr>
          <p:nvPr>
            <p:ph type="pic" sz="quarter" idx="27"/>
          </p:nvPr>
        </p:nvSpPr>
        <p:spPr>
          <a:xfrm>
            <a:off x="476576" y="3859439"/>
            <a:ext cx="3428389" cy="1712568"/>
          </a:xfrm>
          <a:prstGeom prst="rect">
            <a:avLst/>
          </a:prstGeom>
        </p:spPr>
        <p:txBody>
          <a:bodyPr lIns="0" tIns="0" rIns="0" bIns="0"/>
          <a:lstStyle>
            <a:lvl1pPr>
              <a:buNone/>
              <a:defRPr sz="1067"/>
            </a:lvl1pPr>
          </a:lstStyle>
          <a:p>
            <a:endParaRPr lang="en-US"/>
          </a:p>
        </p:txBody>
      </p:sp>
      <p:sp>
        <p:nvSpPr>
          <p:cNvPr id="14" name="Picture Placeholder 92">
            <a:extLst>
              <a:ext uri="{FF2B5EF4-FFF2-40B4-BE49-F238E27FC236}">
                <a16:creationId xmlns:a16="http://schemas.microsoft.com/office/drawing/2014/main" id="{F2B69C13-067E-EF42-B7A3-5E1BCE8A19F6}"/>
              </a:ext>
            </a:extLst>
          </p:cNvPr>
          <p:cNvSpPr>
            <a:spLocks noGrp="1"/>
          </p:cNvSpPr>
          <p:nvPr>
            <p:ph type="pic" sz="quarter" idx="28"/>
          </p:nvPr>
        </p:nvSpPr>
        <p:spPr>
          <a:xfrm>
            <a:off x="4370022" y="3859439"/>
            <a:ext cx="3428389" cy="1712568"/>
          </a:xfrm>
          <a:prstGeom prst="rect">
            <a:avLst/>
          </a:prstGeom>
        </p:spPr>
        <p:txBody>
          <a:bodyPr lIns="0" tIns="0" rIns="0" bIns="0"/>
          <a:lstStyle>
            <a:lvl1pPr>
              <a:buNone/>
              <a:defRPr sz="1067"/>
            </a:lvl1pPr>
          </a:lstStyle>
          <a:p>
            <a:endParaRPr lang="en-US"/>
          </a:p>
        </p:txBody>
      </p:sp>
      <p:sp>
        <p:nvSpPr>
          <p:cNvPr id="18" name="Picture Placeholder 92">
            <a:extLst>
              <a:ext uri="{FF2B5EF4-FFF2-40B4-BE49-F238E27FC236}">
                <a16:creationId xmlns:a16="http://schemas.microsoft.com/office/drawing/2014/main" id="{9E6B1FF5-EC10-A048-95D7-3E03D37830F4}"/>
              </a:ext>
            </a:extLst>
          </p:cNvPr>
          <p:cNvSpPr>
            <a:spLocks noGrp="1"/>
          </p:cNvSpPr>
          <p:nvPr>
            <p:ph type="pic" sz="quarter" idx="29"/>
          </p:nvPr>
        </p:nvSpPr>
        <p:spPr>
          <a:xfrm>
            <a:off x="8263467" y="3859439"/>
            <a:ext cx="3428389" cy="1712568"/>
          </a:xfrm>
          <a:prstGeom prst="rect">
            <a:avLst/>
          </a:prstGeom>
        </p:spPr>
        <p:txBody>
          <a:bodyPr lIns="0" tIns="0" rIns="0" bIns="0"/>
          <a:lstStyle>
            <a:lvl1pPr>
              <a:buNone/>
              <a:defRPr sz="1067"/>
            </a:lvl1pPr>
          </a:lstStyle>
          <a:p>
            <a:endParaRPr lang="en-US"/>
          </a:p>
        </p:txBody>
      </p:sp>
      <p:sp>
        <p:nvSpPr>
          <p:cNvPr id="23" name="Text Placeholder 94">
            <a:extLst>
              <a:ext uri="{FF2B5EF4-FFF2-40B4-BE49-F238E27FC236}">
                <a16:creationId xmlns:a16="http://schemas.microsoft.com/office/drawing/2014/main" id="{36A00691-0A25-BA49-8B3F-153375F8D27D}"/>
              </a:ext>
            </a:extLst>
          </p:cNvPr>
          <p:cNvSpPr>
            <a:spLocks noGrp="1"/>
          </p:cNvSpPr>
          <p:nvPr>
            <p:ph type="body" sz="quarter" idx="30"/>
          </p:nvPr>
        </p:nvSpPr>
        <p:spPr>
          <a:xfrm>
            <a:off x="4362778" y="3067147"/>
            <a:ext cx="3428389" cy="411999"/>
          </a:xfrm>
          <a:prstGeom prst="rect">
            <a:avLst/>
          </a:prstGeom>
        </p:spPr>
        <p:txBody>
          <a:bodyPr lIns="0" tIns="0" rIns="0" bIns="0" anchor="t" anchorCtr="0"/>
          <a:lstStyle>
            <a:lvl1pPr marL="0" indent="0" algn="l">
              <a:lnSpc>
                <a:spcPct val="100000"/>
              </a:lnSpc>
              <a:buNone/>
              <a:tabLst/>
              <a:defRPr sz="1067" b="1">
                <a:solidFill>
                  <a:schemeClr val="tx2"/>
                </a:solidFill>
              </a:defRPr>
            </a:lvl1pPr>
            <a:lvl2pPr>
              <a:buNone/>
              <a:defRPr b="1"/>
            </a:lvl2pPr>
            <a:lvl3pPr>
              <a:buNone/>
              <a:defRPr b="1"/>
            </a:lvl3pPr>
            <a:lvl4pPr>
              <a:buNone/>
              <a:defRPr b="1"/>
            </a:lvl4pPr>
            <a:lvl5pPr>
              <a:buNone/>
              <a:defRPr b="1"/>
            </a:lvl5pPr>
          </a:lstStyle>
          <a:p>
            <a:pPr lvl="0"/>
            <a:endParaRPr lang="en-US"/>
          </a:p>
        </p:txBody>
      </p:sp>
      <p:sp>
        <p:nvSpPr>
          <p:cNvPr id="24" name="Text Placeholder 94">
            <a:extLst>
              <a:ext uri="{FF2B5EF4-FFF2-40B4-BE49-F238E27FC236}">
                <a16:creationId xmlns:a16="http://schemas.microsoft.com/office/drawing/2014/main" id="{163FF4FB-0980-5C43-A5EB-353D538857B9}"/>
              </a:ext>
            </a:extLst>
          </p:cNvPr>
          <p:cNvSpPr>
            <a:spLocks noGrp="1"/>
          </p:cNvSpPr>
          <p:nvPr>
            <p:ph type="body" sz="quarter" idx="31"/>
          </p:nvPr>
        </p:nvSpPr>
        <p:spPr>
          <a:xfrm>
            <a:off x="8263467" y="3067147"/>
            <a:ext cx="3428389" cy="411999"/>
          </a:xfrm>
          <a:prstGeom prst="rect">
            <a:avLst/>
          </a:prstGeom>
        </p:spPr>
        <p:txBody>
          <a:bodyPr lIns="0" tIns="0" rIns="0" bIns="0" anchor="t" anchorCtr="0"/>
          <a:lstStyle>
            <a:lvl1pPr marL="0" indent="0" algn="l">
              <a:lnSpc>
                <a:spcPct val="100000"/>
              </a:lnSpc>
              <a:buNone/>
              <a:tabLst/>
              <a:defRPr sz="1067" b="1">
                <a:solidFill>
                  <a:schemeClr val="tx2"/>
                </a:solidFill>
              </a:defRPr>
            </a:lvl1pPr>
            <a:lvl2pPr>
              <a:buNone/>
              <a:defRPr b="1"/>
            </a:lvl2pPr>
            <a:lvl3pPr>
              <a:buNone/>
              <a:defRPr b="1"/>
            </a:lvl3pPr>
            <a:lvl4pPr>
              <a:buNone/>
              <a:defRPr b="1"/>
            </a:lvl4pPr>
            <a:lvl5pPr>
              <a:buNone/>
              <a:defRPr b="1"/>
            </a:lvl5pPr>
          </a:lstStyle>
          <a:p>
            <a:pPr lvl="0"/>
            <a:endParaRPr lang="en-US"/>
          </a:p>
        </p:txBody>
      </p:sp>
      <p:sp>
        <p:nvSpPr>
          <p:cNvPr id="25" name="Text Placeholder 94">
            <a:extLst>
              <a:ext uri="{FF2B5EF4-FFF2-40B4-BE49-F238E27FC236}">
                <a16:creationId xmlns:a16="http://schemas.microsoft.com/office/drawing/2014/main" id="{50306DFE-3F94-614E-8261-59D8CBBDAC62}"/>
              </a:ext>
            </a:extLst>
          </p:cNvPr>
          <p:cNvSpPr>
            <a:spLocks noGrp="1"/>
          </p:cNvSpPr>
          <p:nvPr>
            <p:ph type="body" sz="quarter" idx="32"/>
          </p:nvPr>
        </p:nvSpPr>
        <p:spPr>
          <a:xfrm>
            <a:off x="476578" y="5683581"/>
            <a:ext cx="3428389" cy="411999"/>
          </a:xfrm>
          <a:prstGeom prst="rect">
            <a:avLst/>
          </a:prstGeom>
        </p:spPr>
        <p:txBody>
          <a:bodyPr lIns="0" tIns="0" rIns="0" bIns="0" anchor="t" anchorCtr="0"/>
          <a:lstStyle>
            <a:lvl1pPr marL="0" indent="0" algn="l">
              <a:lnSpc>
                <a:spcPct val="100000"/>
              </a:lnSpc>
              <a:buNone/>
              <a:tabLst/>
              <a:defRPr sz="1067" b="1">
                <a:solidFill>
                  <a:schemeClr val="tx2"/>
                </a:solidFill>
              </a:defRPr>
            </a:lvl1pPr>
            <a:lvl2pPr>
              <a:buNone/>
              <a:defRPr b="1"/>
            </a:lvl2pPr>
            <a:lvl3pPr>
              <a:buNone/>
              <a:defRPr b="1"/>
            </a:lvl3pPr>
            <a:lvl4pPr>
              <a:buNone/>
              <a:defRPr b="1"/>
            </a:lvl4pPr>
            <a:lvl5pPr>
              <a:buNone/>
              <a:defRPr b="1"/>
            </a:lvl5pPr>
          </a:lstStyle>
          <a:p>
            <a:pPr lvl="0"/>
            <a:endParaRPr lang="en-US"/>
          </a:p>
        </p:txBody>
      </p:sp>
      <p:sp>
        <p:nvSpPr>
          <p:cNvPr id="26" name="Text Placeholder 94">
            <a:extLst>
              <a:ext uri="{FF2B5EF4-FFF2-40B4-BE49-F238E27FC236}">
                <a16:creationId xmlns:a16="http://schemas.microsoft.com/office/drawing/2014/main" id="{A6815294-8500-9B4F-88CE-2794C521A709}"/>
              </a:ext>
            </a:extLst>
          </p:cNvPr>
          <p:cNvSpPr>
            <a:spLocks noGrp="1"/>
          </p:cNvSpPr>
          <p:nvPr>
            <p:ph type="body" sz="quarter" idx="33"/>
          </p:nvPr>
        </p:nvSpPr>
        <p:spPr>
          <a:xfrm>
            <a:off x="4362778" y="5683581"/>
            <a:ext cx="3428389" cy="411999"/>
          </a:xfrm>
          <a:prstGeom prst="rect">
            <a:avLst/>
          </a:prstGeom>
        </p:spPr>
        <p:txBody>
          <a:bodyPr lIns="0" tIns="0" rIns="0" bIns="0" anchor="t" anchorCtr="0"/>
          <a:lstStyle>
            <a:lvl1pPr marL="0" indent="0" algn="l">
              <a:lnSpc>
                <a:spcPct val="100000"/>
              </a:lnSpc>
              <a:buNone/>
              <a:tabLst/>
              <a:defRPr sz="1067" b="1">
                <a:solidFill>
                  <a:schemeClr val="tx2"/>
                </a:solidFill>
              </a:defRPr>
            </a:lvl1pPr>
            <a:lvl2pPr>
              <a:buNone/>
              <a:defRPr b="1"/>
            </a:lvl2pPr>
            <a:lvl3pPr>
              <a:buNone/>
              <a:defRPr b="1"/>
            </a:lvl3pPr>
            <a:lvl4pPr>
              <a:buNone/>
              <a:defRPr b="1"/>
            </a:lvl4pPr>
            <a:lvl5pPr>
              <a:buNone/>
              <a:defRPr b="1"/>
            </a:lvl5pPr>
          </a:lstStyle>
          <a:p>
            <a:pPr lvl="0"/>
            <a:endParaRPr lang="en-US"/>
          </a:p>
        </p:txBody>
      </p:sp>
      <p:sp>
        <p:nvSpPr>
          <p:cNvPr id="27" name="Text Placeholder 94">
            <a:extLst>
              <a:ext uri="{FF2B5EF4-FFF2-40B4-BE49-F238E27FC236}">
                <a16:creationId xmlns:a16="http://schemas.microsoft.com/office/drawing/2014/main" id="{1DB78D36-76D3-F245-8121-FAB31B0AB4C8}"/>
              </a:ext>
            </a:extLst>
          </p:cNvPr>
          <p:cNvSpPr>
            <a:spLocks noGrp="1"/>
          </p:cNvSpPr>
          <p:nvPr>
            <p:ph type="body" sz="quarter" idx="34"/>
          </p:nvPr>
        </p:nvSpPr>
        <p:spPr>
          <a:xfrm>
            <a:off x="8263467" y="5683581"/>
            <a:ext cx="3428389" cy="411999"/>
          </a:xfrm>
          <a:prstGeom prst="rect">
            <a:avLst/>
          </a:prstGeom>
        </p:spPr>
        <p:txBody>
          <a:bodyPr lIns="0" tIns="0" rIns="0" bIns="0" anchor="t" anchorCtr="0"/>
          <a:lstStyle>
            <a:lvl1pPr marL="0" indent="0" algn="l">
              <a:lnSpc>
                <a:spcPct val="100000"/>
              </a:lnSpc>
              <a:buNone/>
              <a:tabLst/>
              <a:defRPr sz="1067" b="1">
                <a:solidFill>
                  <a:schemeClr val="tx2"/>
                </a:solidFill>
              </a:defRPr>
            </a:lvl1pPr>
            <a:lvl2pPr>
              <a:buNone/>
              <a:defRPr b="1"/>
            </a:lvl2pPr>
            <a:lvl3pPr>
              <a:buNone/>
              <a:defRPr b="1"/>
            </a:lvl3pPr>
            <a:lvl4pPr>
              <a:buNone/>
              <a:defRPr b="1"/>
            </a:lvl4pPr>
            <a:lvl5pPr>
              <a:buNone/>
              <a:defRPr b="1"/>
            </a:lvl5pPr>
          </a:lstStyle>
          <a:p>
            <a:pPr lvl="0"/>
            <a:endParaRPr lang="en-US"/>
          </a:p>
        </p:txBody>
      </p:sp>
    </p:spTree>
    <p:extLst>
      <p:ext uri="{BB962C8B-B14F-4D97-AF65-F5344CB8AC3E}">
        <p14:creationId xmlns:p14="http://schemas.microsoft.com/office/powerpoint/2010/main" val="15474602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White Body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47079-7B06-9343-A6A8-4CC25BB44835}"/>
              </a:ext>
            </a:extLst>
          </p:cNvPr>
          <p:cNvSpPr>
            <a:spLocks noGrp="1"/>
          </p:cNvSpPr>
          <p:nvPr>
            <p:ph type="title" hasCustomPrompt="1"/>
          </p:nvPr>
        </p:nvSpPr>
        <p:spPr/>
        <p:txBody>
          <a:bodyPr/>
          <a:lstStyle/>
          <a:p>
            <a:r>
              <a:rPr lang="en-US"/>
              <a:t>Our Partners</a:t>
            </a:r>
          </a:p>
        </p:txBody>
      </p:sp>
      <p:sp>
        <p:nvSpPr>
          <p:cNvPr id="6" name="Picture Placeholder 92">
            <a:extLst>
              <a:ext uri="{FF2B5EF4-FFF2-40B4-BE49-F238E27FC236}">
                <a16:creationId xmlns:a16="http://schemas.microsoft.com/office/drawing/2014/main" id="{0E256C7C-7432-E84E-98AB-5BA19F030175}"/>
              </a:ext>
            </a:extLst>
          </p:cNvPr>
          <p:cNvSpPr>
            <a:spLocks noGrp="1"/>
          </p:cNvSpPr>
          <p:nvPr>
            <p:ph type="pic" sz="quarter" idx="17"/>
          </p:nvPr>
        </p:nvSpPr>
        <p:spPr>
          <a:xfrm>
            <a:off x="476576" y="1228379"/>
            <a:ext cx="2079597" cy="1492244"/>
          </a:xfrm>
          <a:prstGeom prst="rect">
            <a:avLst/>
          </a:prstGeom>
        </p:spPr>
        <p:txBody>
          <a:bodyPr lIns="0" tIns="0" rIns="0" bIns="0"/>
          <a:lstStyle>
            <a:lvl1pPr>
              <a:buNone/>
              <a:defRPr sz="1067"/>
            </a:lvl1pPr>
          </a:lstStyle>
          <a:p>
            <a:endParaRPr lang="en-US"/>
          </a:p>
        </p:txBody>
      </p:sp>
      <p:sp>
        <p:nvSpPr>
          <p:cNvPr id="7" name="object 37">
            <a:extLst>
              <a:ext uri="{FF2B5EF4-FFF2-40B4-BE49-F238E27FC236}">
                <a16:creationId xmlns:a16="http://schemas.microsoft.com/office/drawing/2014/main" id="{C406C3C5-4430-DC41-B9E1-41929574B429}"/>
              </a:ext>
            </a:extLst>
          </p:cNvPr>
          <p:cNvSpPr txBox="1"/>
          <p:nvPr userDrawn="1"/>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rgbClr val="6300FF"/>
                </a:solidFill>
                <a:latin typeface="Arial"/>
                <a:cs typeface="Arial"/>
              </a:rPr>
              <a:pPr marL="7701" algn="r">
                <a:lnSpc>
                  <a:spcPts val="2155"/>
                </a:lnSpc>
              </a:pPr>
              <a:t>‹#›</a:t>
            </a:fld>
            <a:endParaRPr sz="971">
              <a:solidFill>
                <a:srgbClr val="6300FF"/>
              </a:solidFill>
              <a:latin typeface="Arial"/>
              <a:cs typeface="Arial"/>
            </a:endParaRPr>
          </a:p>
        </p:txBody>
      </p:sp>
      <p:sp>
        <p:nvSpPr>
          <p:cNvPr id="15" name="Text Placeholder 94">
            <a:extLst>
              <a:ext uri="{FF2B5EF4-FFF2-40B4-BE49-F238E27FC236}">
                <a16:creationId xmlns:a16="http://schemas.microsoft.com/office/drawing/2014/main" id="{DE88D14E-E608-0E48-9C1E-229CD4627F44}"/>
              </a:ext>
            </a:extLst>
          </p:cNvPr>
          <p:cNvSpPr>
            <a:spLocks noGrp="1"/>
          </p:cNvSpPr>
          <p:nvPr>
            <p:ph type="body" sz="quarter" idx="24" hasCustomPrompt="1"/>
          </p:nvPr>
        </p:nvSpPr>
        <p:spPr>
          <a:xfrm>
            <a:off x="2255757" y="6498250"/>
            <a:ext cx="3074699" cy="105839"/>
          </a:xfrm>
          <a:prstGeom prst="rect">
            <a:avLst/>
          </a:prstGeom>
        </p:spPr>
        <p:txBody>
          <a:bodyPr lIns="0" tIns="0" rIns="0" bIns="0" anchor="t" anchorCtr="0"/>
          <a:lstStyle>
            <a:lvl1pPr marL="0" indent="0" algn="l">
              <a:lnSpc>
                <a:spcPct val="100000"/>
              </a:lnSpc>
              <a:buNone/>
              <a:tabLst/>
              <a:defRPr sz="800" b="0">
                <a:solidFill>
                  <a:schemeClr val="tx1">
                    <a:lumMod val="50000"/>
                    <a:lumOff val="50000"/>
                  </a:schemeClr>
                </a:solidFill>
              </a:defRPr>
            </a:lvl1pPr>
            <a:lvl2pPr>
              <a:buNone/>
              <a:defRPr b="1"/>
            </a:lvl2pPr>
            <a:lvl3pPr>
              <a:buNone/>
              <a:defRPr b="1"/>
            </a:lvl3pPr>
            <a:lvl4pPr>
              <a:buNone/>
              <a:defRPr b="1"/>
            </a:lvl4pPr>
            <a:lvl5pPr>
              <a:buNone/>
              <a:defRPr b="1"/>
            </a:lvl5pPr>
          </a:lstStyle>
          <a:p>
            <a:pPr lvl="0"/>
            <a:r>
              <a:rPr lang="en-US" err="1"/>
              <a:t>xxxx</a:t>
            </a:r>
            <a:r>
              <a:rPr lang="en-US"/>
              <a:t> Research Center</a:t>
            </a:r>
          </a:p>
        </p:txBody>
      </p:sp>
      <p:sp>
        <p:nvSpPr>
          <p:cNvPr id="16" name="Picture Placeholder 92">
            <a:extLst>
              <a:ext uri="{FF2B5EF4-FFF2-40B4-BE49-F238E27FC236}">
                <a16:creationId xmlns:a16="http://schemas.microsoft.com/office/drawing/2014/main" id="{2F31462E-9496-4C40-9A82-07E1FDE7E6D5}"/>
              </a:ext>
            </a:extLst>
          </p:cNvPr>
          <p:cNvSpPr>
            <a:spLocks noGrp="1"/>
          </p:cNvSpPr>
          <p:nvPr>
            <p:ph type="pic" sz="quarter" idx="25"/>
          </p:nvPr>
        </p:nvSpPr>
        <p:spPr>
          <a:xfrm>
            <a:off x="2760497" y="1228379"/>
            <a:ext cx="2079597" cy="1492244"/>
          </a:xfrm>
          <a:prstGeom prst="rect">
            <a:avLst/>
          </a:prstGeom>
        </p:spPr>
        <p:txBody>
          <a:bodyPr lIns="0" tIns="0" rIns="0" bIns="0"/>
          <a:lstStyle>
            <a:lvl1pPr>
              <a:buNone/>
              <a:defRPr sz="1067"/>
            </a:lvl1pPr>
          </a:lstStyle>
          <a:p>
            <a:endParaRPr lang="en-US"/>
          </a:p>
        </p:txBody>
      </p:sp>
      <p:sp>
        <p:nvSpPr>
          <p:cNvPr id="17" name="Picture Placeholder 92">
            <a:extLst>
              <a:ext uri="{FF2B5EF4-FFF2-40B4-BE49-F238E27FC236}">
                <a16:creationId xmlns:a16="http://schemas.microsoft.com/office/drawing/2014/main" id="{FFD47941-1004-4C4B-917D-73A3E4A7F91C}"/>
              </a:ext>
            </a:extLst>
          </p:cNvPr>
          <p:cNvSpPr>
            <a:spLocks noGrp="1"/>
          </p:cNvSpPr>
          <p:nvPr>
            <p:ph type="pic" sz="quarter" idx="26"/>
          </p:nvPr>
        </p:nvSpPr>
        <p:spPr>
          <a:xfrm>
            <a:off x="5044419" y="1228379"/>
            <a:ext cx="2079597" cy="1492244"/>
          </a:xfrm>
          <a:prstGeom prst="rect">
            <a:avLst/>
          </a:prstGeom>
        </p:spPr>
        <p:txBody>
          <a:bodyPr lIns="0" tIns="0" rIns="0" bIns="0"/>
          <a:lstStyle>
            <a:lvl1pPr>
              <a:buNone/>
              <a:defRPr sz="1067"/>
            </a:lvl1pPr>
          </a:lstStyle>
          <a:p>
            <a:endParaRPr lang="en-US"/>
          </a:p>
        </p:txBody>
      </p:sp>
      <p:sp>
        <p:nvSpPr>
          <p:cNvPr id="14" name="Picture Placeholder 92">
            <a:extLst>
              <a:ext uri="{FF2B5EF4-FFF2-40B4-BE49-F238E27FC236}">
                <a16:creationId xmlns:a16="http://schemas.microsoft.com/office/drawing/2014/main" id="{F2B69C13-067E-EF42-B7A3-5E1BCE8A19F6}"/>
              </a:ext>
            </a:extLst>
          </p:cNvPr>
          <p:cNvSpPr>
            <a:spLocks noGrp="1"/>
          </p:cNvSpPr>
          <p:nvPr>
            <p:ph type="pic" sz="quarter" idx="28"/>
          </p:nvPr>
        </p:nvSpPr>
        <p:spPr>
          <a:xfrm>
            <a:off x="9612259" y="1227017"/>
            <a:ext cx="2079597" cy="1492244"/>
          </a:xfrm>
          <a:prstGeom prst="rect">
            <a:avLst/>
          </a:prstGeom>
        </p:spPr>
        <p:txBody>
          <a:bodyPr lIns="0" tIns="0" rIns="0" bIns="0"/>
          <a:lstStyle>
            <a:lvl1pPr>
              <a:buNone/>
              <a:defRPr sz="1067"/>
            </a:lvl1pPr>
          </a:lstStyle>
          <a:p>
            <a:endParaRPr lang="en-US"/>
          </a:p>
        </p:txBody>
      </p:sp>
      <p:sp>
        <p:nvSpPr>
          <p:cNvPr id="18" name="Picture Placeholder 92">
            <a:extLst>
              <a:ext uri="{FF2B5EF4-FFF2-40B4-BE49-F238E27FC236}">
                <a16:creationId xmlns:a16="http://schemas.microsoft.com/office/drawing/2014/main" id="{9E6B1FF5-EC10-A048-95D7-3E03D37830F4}"/>
              </a:ext>
            </a:extLst>
          </p:cNvPr>
          <p:cNvSpPr>
            <a:spLocks noGrp="1"/>
          </p:cNvSpPr>
          <p:nvPr>
            <p:ph type="pic" sz="quarter" idx="29"/>
          </p:nvPr>
        </p:nvSpPr>
        <p:spPr>
          <a:xfrm>
            <a:off x="7328340" y="1227018"/>
            <a:ext cx="2079597" cy="1492244"/>
          </a:xfrm>
          <a:prstGeom prst="rect">
            <a:avLst/>
          </a:prstGeom>
        </p:spPr>
        <p:txBody>
          <a:bodyPr lIns="0" tIns="0" rIns="0" bIns="0"/>
          <a:lstStyle>
            <a:lvl1pPr>
              <a:buNone/>
              <a:defRPr sz="1067"/>
            </a:lvl1pPr>
          </a:lstStyle>
          <a:p>
            <a:endParaRPr lang="en-US"/>
          </a:p>
        </p:txBody>
      </p:sp>
      <p:sp>
        <p:nvSpPr>
          <p:cNvPr id="19" name="Picture Placeholder 92">
            <a:extLst>
              <a:ext uri="{FF2B5EF4-FFF2-40B4-BE49-F238E27FC236}">
                <a16:creationId xmlns:a16="http://schemas.microsoft.com/office/drawing/2014/main" id="{9EA07B79-569C-8D46-A12E-EA04ABB5A335}"/>
              </a:ext>
            </a:extLst>
          </p:cNvPr>
          <p:cNvSpPr>
            <a:spLocks noGrp="1"/>
          </p:cNvSpPr>
          <p:nvPr>
            <p:ph type="pic" sz="quarter" idx="30"/>
          </p:nvPr>
        </p:nvSpPr>
        <p:spPr>
          <a:xfrm>
            <a:off x="476576" y="2966869"/>
            <a:ext cx="2079597" cy="1492244"/>
          </a:xfrm>
          <a:prstGeom prst="rect">
            <a:avLst/>
          </a:prstGeom>
        </p:spPr>
        <p:txBody>
          <a:bodyPr lIns="0" tIns="0" rIns="0" bIns="0"/>
          <a:lstStyle>
            <a:lvl1pPr>
              <a:buNone/>
              <a:defRPr sz="1067"/>
            </a:lvl1pPr>
          </a:lstStyle>
          <a:p>
            <a:endParaRPr lang="en-US"/>
          </a:p>
        </p:txBody>
      </p:sp>
      <p:sp>
        <p:nvSpPr>
          <p:cNvPr id="20" name="Picture Placeholder 92">
            <a:extLst>
              <a:ext uri="{FF2B5EF4-FFF2-40B4-BE49-F238E27FC236}">
                <a16:creationId xmlns:a16="http://schemas.microsoft.com/office/drawing/2014/main" id="{5332EA91-C492-074A-B416-D2C85BCC6AEF}"/>
              </a:ext>
            </a:extLst>
          </p:cNvPr>
          <p:cNvSpPr>
            <a:spLocks noGrp="1"/>
          </p:cNvSpPr>
          <p:nvPr>
            <p:ph type="pic" sz="quarter" idx="31"/>
          </p:nvPr>
        </p:nvSpPr>
        <p:spPr>
          <a:xfrm>
            <a:off x="2760497" y="2966869"/>
            <a:ext cx="2079597" cy="1492244"/>
          </a:xfrm>
          <a:prstGeom prst="rect">
            <a:avLst/>
          </a:prstGeom>
        </p:spPr>
        <p:txBody>
          <a:bodyPr lIns="0" tIns="0" rIns="0" bIns="0"/>
          <a:lstStyle>
            <a:lvl1pPr>
              <a:buNone/>
              <a:defRPr sz="1067"/>
            </a:lvl1pPr>
          </a:lstStyle>
          <a:p>
            <a:endParaRPr lang="en-US"/>
          </a:p>
        </p:txBody>
      </p:sp>
      <p:sp>
        <p:nvSpPr>
          <p:cNvPr id="21" name="Picture Placeholder 92">
            <a:extLst>
              <a:ext uri="{FF2B5EF4-FFF2-40B4-BE49-F238E27FC236}">
                <a16:creationId xmlns:a16="http://schemas.microsoft.com/office/drawing/2014/main" id="{7DFAEA0D-00DE-AF49-B578-317431FCB0C0}"/>
              </a:ext>
            </a:extLst>
          </p:cNvPr>
          <p:cNvSpPr>
            <a:spLocks noGrp="1"/>
          </p:cNvSpPr>
          <p:nvPr>
            <p:ph type="pic" sz="quarter" idx="32"/>
          </p:nvPr>
        </p:nvSpPr>
        <p:spPr>
          <a:xfrm>
            <a:off x="5044419" y="2966869"/>
            <a:ext cx="2079597" cy="1492244"/>
          </a:xfrm>
          <a:prstGeom prst="rect">
            <a:avLst/>
          </a:prstGeom>
        </p:spPr>
        <p:txBody>
          <a:bodyPr lIns="0" tIns="0" rIns="0" bIns="0"/>
          <a:lstStyle>
            <a:lvl1pPr>
              <a:buNone/>
              <a:defRPr sz="1067"/>
            </a:lvl1pPr>
          </a:lstStyle>
          <a:p>
            <a:endParaRPr lang="en-US"/>
          </a:p>
        </p:txBody>
      </p:sp>
      <p:sp>
        <p:nvSpPr>
          <p:cNvPr id="22" name="Picture Placeholder 92">
            <a:extLst>
              <a:ext uri="{FF2B5EF4-FFF2-40B4-BE49-F238E27FC236}">
                <a16:creationId xmlns:a16="http://schemas.microsoft.com/office/drawing/2014/main" id="{63820B4C-5307-7949-814C-6443DB28075C}"/>
              </a:ext>
            </a:extLst>
          </p:cNvPr>
          <p:cNvSpPr>
            <a:spLocks noGrp="1"/>
          </p:cNvSpPr>
          <p:nvPr>
            <p:ph type="pic" sz="quarter" idx="33"/>
          </p:nvPr>
        </p:nvSpPr>
        <p:spPr>
          <a:xfrm>
            <a:off x="9612259" y="2965506"/>
            <a:ext cx="2079597" cy="1492244"/>
          </a:xfrm>
          <a:prstGeom prst="rect">
            <a:avLst/>
          </a:prstGeom>
        </p:spPr>
        <p:txBody>
          <a:bodyPr lIns="0" tIns="0" rIns="0" bIns="0"/>
          <a:lstStyle>
            <a:lvl1pPr>
              <a:buNone/>
              <a:defRPr sz="1067"/>
            </a:lvl1pPr>
          </a:lstStyle>
          <a:p>
            <a:endParaRPr lang="en-US"/>
          </a:p>
        </p:txBody>
      </p:sp>
      <p:sp>
        <p:nvSpPr>
          <p:cNvPr id="28" name="Picture Placeholder 92">
            <a:extLst>
              <a:ext uri="{FF2B5EF4-FFF2-40B4-BE49-F238E27FC236}">
                <a16:creationId xmlns:a16="http://schemas.microsoft.com/office/drawing/2014/main" id="{D35758A1-4283-C345-B176-AE191B32DCD5}"/>
              </a:ext>
            </a:extLst>
          </p:cNvPr>
          <p:cNvSpPr>
            <a:spLocks noGrp="1"/>
          </p:cNvSpPr>
          <p:nvPr>
            <p:ph type="pic" sz="quarter" idx="34"/>
          </p:nvPr>
        </p:nvSpPr>
        <p:spPr>
          <a:xfrm>
            <a:off x="7328340" y="2965507"/>
            <a:ext cx="2079597" cy="1492244"/>
          </a:xfrm>
          <a:prstGeom prst="rect">
            <a:avLst/>
          </a:prstGeom>
        </p:spPr>
        <p:txBody>
          <a:bodyPr lIns="0" tIns="0" rIns="0" bIns="0"/>
          <a:lstStyle>
            <a:lvl1pPr>
              <a:buNone/>
              <a:defRPr sz="1067"/>
            </a:lvl1pPr>
          </a:lstStyle>
          <a:p>
            <a:endParaRPr lang="en-US"/>
          </a:p>
        </p:txBody>
      </p:sp>
      <p:sp>
        <p:nvSpPr>
          <p:cNvPr id="29" name="Picture Placeholder 92">
            <a:extLst>
              <a:ext uri="{FF2B5EF4-FFF2-40B4-BE49-F238E27FC236}">
                <a16:creationId xmlns:a16="http://schemas.microsoft.com/office/drawing/2014/main" id="{7CA4D194-A285-704E-B951-6043028FABB9}"/>
              </a:ext>
            </a:extLst>
          </p:cNvPr>
          <p:cNvSpPr>
            <a:spLocks noGrp="1"/>
          </p:cNvSpPr>
          <p:nvPr>
            <p:ph type="pic" sz="quarter" idx="35"/>
          </p:nvPr>
        </p:nvSpPr>
        <p:spPr>
          <a:xfrm>
            <a:off x="476576" y="4694069"/>
            <a:ext cx="2079597" cy="1492244"/>
          </a:xfrm>
          <a:prstGeom prst="rect">
            <a:avLst/>
          </a:prstGeom>
        </p:spPr>
        <p:txBody>
          <a:bodyPr lIns="0" tIns="0" rIns="0" bIns="0"/>
          <a:lstStyle>
            <a:lvl1pPr>
              <a:buNone/>
              <a:defRPr sz="1067"/>
            </a:lvl1pPr>
          </a:lstStyle>
          <a:p>
            <a:endParaRPr lang="en-US"/>
          </a:p>
        </p:txBody>
      </p:sp>
      <p:sp>
        <p:nvSpPr>
          <p:cNvPr id="30" name="Picture Placeholder 92">
            <a:extLst>
              <a:ext uri="{FF2B5EF4-FFF2-40B4-BE49-F238E27FC236}">
                <a16:creationId xmlns:a16="http://schemas.microsoft.com/office/drawing/2014/main" id="{4D3A2DBC-FCE4-E345-9975-F6C8D1B00EEB}"/>
              </a:ext>
            </a:extLst>
          </p:cNvPr>
          <p:cNvSpPr>
            <a:spLocks noGrp="1"/>
          </p:cNvSpPr>
          <p:nvPr>
            <p:ph type="pic" sz="quarter" idx="36"/>
          </p:nvPr>
        </p:nvSpPr>
        <p:spPr>
          <a:xfrm>
            <a:off x="2760497" y="4694069"/>
            <a:ext cx="2079597" cy="1492244"/>
          </a:xfrm>
          <a:prstGeom prst="rect">
            <a:avLst/>
          </a:prstGeom>
        </p:spPr>
        <p:txBody>
          <a:bodyPr lIns="0" tIns="0" rIns="0" bIns="0"/>
          <a:lstStyle>
            <a:lvl1pPr>
              <a:buNone/>
              <a:defRPr sz="1067"/>
            </a:lvl1pPr>
          </a:lstStyle>
          <a:p>
            <a:endParaRPr lang="en-US"/>
          </a:p>
        </p:txBody>
      </p:sp>
      <p:sp>
        <p:nvSpPr>
          <p:cNvPr id="31" name="Picture Placeholder 92">
            <a:extLst>
              <a:ext uri="{FF2B5EF4-FFF2-40B4-BE49-F238E27FC236}">
                <a16:creationId xmlns:a16="http://schemas.microsoft.com/office/drawing/2014/main" id="{CA403D7B-2154-A444-910B-CD2B66FBF63A}"/>
              </a:ext>
            </a:extLst>
          </p:cNvPr>
          <p:cNvSpPr>
            <a:spLocks noGrp="1"/>
          </p:cNvSpPr>
          <p:nvPr>
            <p:ph type="pic" sz="quarter" idx="37"/>
          </p:nvPr>
        </p:nvSpPr>
        <p:spPr>
          <a:xfrm>
            <a:off x="5044419" y="4694069"/>
            <a:ext cx="2079597" cy="1492244"/>
          </a:xfrm>
          <a:prstGeom prst="rect">
            <a:avLst/>
          </a:prstGeom>
        </p:spPr>
        <p:txBody>
          <a:bodyPr lIns="0" tIns="0" rIns="0" bIns="0"/>
          <a:lstStyle>
            <a:lvl1pPr>
              <a:buNone/>
              <a:defRPr sz="1067"/>
            </a:lvl1pPr>
          </a:lstStyle>
          <a:p>
            <a:endParaRPr lang="en-US"/>
          </a:p>
        </p:txBody>
      </p:sp>
      <p:sp>
        <p:nvSpPr>
          <p:cNvPr id="32" name="Picture Placeholder 92">
            <a:extLst>
              <a:ext uri="{FF2B5EF4-FFF2-40B4-BE49-F238E27FC236}">
                <a16:creationId xmlns:a16="http://schemas.microsoft.com/office/drawing/2014/main" id="{090D041C-697D-AF46-80B8-3D671A6033FA}"/>
              </a:ext>
            </a:extLst>
          </p:cNvPr>
          <p:cNvSpPr>
            <a:spLocks noGrp="1"/>
          </p:cNvSpPr>
          <p:nvPr>
            <p:ph type="pic" sz="quarter" idx="38"/>
          </p:nvPr>
        </p:nvSpPr>
        <p:spPr>
          <a:xfrm>
            <a:off x="9612259" y="4692706"/>
            <a:ext cx="2079597" cy="1492244"/>
          </a:xfrm>
          <a:prstGeom prst="rect">
            <a:avLst/>
          </a:prstGeom>
        </p:spPr>
        <p:txBody>
          <a:bodyPr lIns="0" tIns="0" rIns="0" bIns="0"/>
          <a:lstStyle>
            <a:lvl1pPr>
              <a:buNone/>
              <a:defRPr sz="1067"/>
            </a:lvl1pPr>
          </a:lstStyle>
          <a:p>
            <a:endParaRPr lang="en-US"/>
          </a:p>
        </p:txBody>
      </p:sp>
      <p:sp>
        <p:nvSpPr>
          <p:cNvPr id="33" name="Picture Placeholder 92">
            <a:extLst>
              <a:ext uri="{FF2B5EF4-FFF2-40B4-BE49-F238E27FC236}">
                <a16:creationId xmlns:a16="http://schemas.microsoft.com/office/drawing/2014/main" id="{8C7BCE76-0B31-5D44-BD65-D75316DD7B18}"/>
              </a:ext>
            </a:extLst>
          </p:cNvPr>
          <p:cNvSpPr>
            <a:spLocks noGrp="1"/>
          </p:cNvSpPr>
          <p:nvPr>
            <p:ph type="pic" sz="quarter" idx="39"/>
          </p:nvPr>
        </p:nvSpPr>
        <p:spPr>
          <a:xfrm>
            <a:off x="7328340" y="4692707"/>
            <a:ext cx="2079597" cy="1492244"/>
          </a:xfrm>
          <a:prstGeom prst="rect">
            <a:avLst/>
          </a:prstGeom>
        </p:spPr>
        <p:txBody>
          <a:bodyPr lIns="0" tIns="0" rIns="0" bIns="0"/>
          <a:lstStyle>
            <a:lvl1pPr>
              <a:buNone/>
              <a:defRPr sz="1067"/>
            </a:lvl1pPr>
          </a:lstStyle>
          <a:p>
            <a:endParaRPr lang="en-US"/>
          </a:p>
        </p:txBody>
      </p:sp>
    </p:spTree>
    <p:extLst>
      <p:ext uri="{BB962C8B-B14F-4D97-AF65-F5344CB8AC3E}">
        <p14:creationId xmlns:p14="http://schemas.microsoft.com/office/powerpoint/2010/main" val="157873187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White Body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2DA772-AD33-9843-86AA-B34C983DF18A}"/>
              </a:ext>
            </a:extLst>
          </p:cNvPr>
          <p:cNvSpPr>
            <a:spLocks noGrp="1"/>
          </p:cNvSpPr>
          <p:nvPr>
            <p:ph type="title"/>
          </p:nvPr>
        </p:nvSpPr>
        <p:spPr>
          <a:xfrm>
            <a:off x="486733" y="469901"/>
            <a:ext cx="11205124" cy="338876"/>
          </a:xfrm>
        </p:spPr>
        <p:txBody>
          <a:bodyPr/>
          <a:lstStyle/>
          <a:p>
            <a:r>
              <a:rPr lang="en-US"/>
              <a:t>Click to edit Master title style</a:t>
            </a:r>
          </a:p>
        </p:txBody>
      </p:sp>
      <p:sp>
        <p:nvSpPr>
          <p:cNvPr id="15" name="Text Placeholder 94">
            <a:extLst>
              <a:ext uri="{FF2B5EF4-FFF2-40B4-BE49-F238E27FC236}">
                <a16:creationId xmlns:a16="http://schemas.microsoft.com/office/drawing/2014/main" id="{13F41F20-38AA-ED43-B4CB-14C2E8EA14E9}"/>
              </a:ext>
            </a:extLst>
          </p:cNvPr>
          <p:cNvSpPr>
            <a:spLocks noGrp="1"/>
          </p:cNvSpPr>
          <p:nvPr>
            <p:ph type="body" sz="quarter" idx="18"/>
          </p:nvPr>
        </p:nvSpPr>
        <p:spPr>
          <a:xfrm>
            <a:off x="486733" y="3689043"/>
            <a:ext cx="2563468" cy="2327196"/>
          </a:xfrm>
          <a:prstGeom prst="rect">
            <a:avLst/>
          </a:prstGeom>
        </p:spPr>
        <p:txBody>
          <a:bodyPr lIns="0" tIns="0" rIns="0" bIns="0" anchor="t" anchorCtr="0"/>
          <a:lstStyle>
            <a:lvl1pPr marL="0" indent="0" algn="l">
              <a:lnSpc>
                <a:spcPct val="100000"/>
              </a:lnSpc>
              <a:buNone/>
              <a:tabLst/>
              <a:defRPr sz="1333" b="1">
                <a:solidFill>
                  <a:srgbClr val="253746"/>
                </a:solidFill>
              </a:defRPr>
            </a:lvl1pPr>
            <a:lvl2pPr>
              <a:buNone/>
              <a:defRPr b="1"/>
            </a:lvl2pPr>
            <a:lvl3pPr>
              <a:buNone/>
              <a:defRPr b="1"/>
            </a:lvl3pPr>
            <a:lvl4pPr>
              <a:buNone/>
              <a:defRPr b="1"/>
            </a:lvl4pPr>
            <a:lvl5pPr>
              <a:buNone/>
              <a:defRPr b="1"/>
            </a:lvl5pPr>
          </a:lstStyle>
          <a:p>
            <a:pPr lvl="0"/>
            <a:endParaRPr lang="en-US"/>
          </a:p>
        </p:txBody>
      </p:sp>
      <p:sp>
        <p:nvSpPr>
          <p:cNvPr id="16" name="Text Placeholder 94">
            <a:extLst>
              <a:ext uri="{FF2B5EF4-FFF2-40B4-BE49-F238E27FC236}">
                <a16:creationId xmlns:a16="http://schemas.microsoft.com/office/drawing/2014/main" id="{48EA12B7-EADF-9B42-A556-948CFD163203}"/>
              </a:ext>
            </a:extLst>
          </p:cNvPr>
          <p:cNvSpPr>
            <a:spLocks noGrp="1"/>
          </p:cNvSpPr>
          <p:nvPr>
            <p:ph type="body" sz="quarter" idx="19"/>
          </p:nvPr>
        </p:nvSpPr>
        <p:spPr>
          <a:xfrm>
            <a:off x="3279475" y="3689043"/>
            <a:ext cx="2563468" cy="2327196"/>
          </a:xfrm>
          <a:prstGeom prst="rect">
            <a:avLst/>
          </a:prstGeom>
        </p:spPr>
        <p:txBody>
          <a:bodyPr lIns="0" tIns="0" rIns="0" bIns="0" anchor="t" anchorCtr="0"/>
          <a:lstStyle>
            <a:lvl1pPr marL="0" indent="0" algn="l">
              <a:lnSpc>
                <a:spcPct val="100000"/>
              </a:lnSpc>
              <a:buNone/>
              <a:tabLst/>
              <a:defRPr sz="1333" b="1">
                <a:solidFill>
                  <a:srgbClr val="253746"/>
                </a:solidFill>
              </a:defRPr>
            </a:lvl1pPr>
            <a:lvl2pPr>
              <a:buNone/>
              <a:defRPr b="1"/>
            </a:lvl2pPr>
            <a:lvl3pPr>
              <a:buNone/>
              <a:defRPr b="1"/>
            </a:lvl3pPr>
            <a:lvl4pPr>
              <a:buNone/>
              <a:defRPr b="1"/>
            </a:lvl4pPr>
            <a:lvl5pPr>
              <a:buNone/>
              <a:defRPr b="1"/>
            </a:lvl5pPr>
          </a:lstStyle>
          <a:p>
            <a:pPr lvl="0"/>
            <a:endParaRPr lang="en-US"/>
          </a:p>
        </p:txBody>
      </p:sp>
      <p:sp>
        <p:nvSpPr>
          <p:cNvPr id="17" name="Text Placeholder 94">
            <a:extLst>
              <a:ext uri="{FF2B5EF4-FFF2-40B4-BE49-F238E27FC236}">
                <a16:creationId xmlns:a16="http://schemas.microsoft.com/office/drawing/2014/main" id="{FF2290C5-73A4-7249-8732-9501C1181ED6}"/>
              </a:ext>
            </a:extLst>
          </p:cNvPr>
          <p:cNvSpPr>
            <a:spLocks noGrp="1"/>
          </p:cNvSpPr>
          <p:nvPr>
            <p:ph type="body" sz="quarter" idx="20"/>
          </p:nvPr>
        </p:nvSpPr>
        <p:spPr>
          <a:xfrm>
            <a:off x="6082374" y="3689043"/>
            <a:ext cx="2563468" cy="2327196"/>
          </a:xfrm>
          <a:prstGeom prst="rect">
            <a:avLst/>
          </a:prstGeom>
        </p:spPr>
        <p:txBody>
          <a:bodyPr lIns="0" tIns="0" rIns="0" bIns="0" anchor="t" anchorCtr="0"/>
          <a:lstStyle>
            <a:lvl1pPr marL="0" indent="0" algn="l">
              <a:lnSpc>
                <a:spcPct val="100000"/>
              </a:lnSpc>
              <a:buNone/>
              <a:tabLst/>
              <a:defRPr sz="1333" b="1">
                <a:solidFill>
                  <a:srgbClr val="253746"/>
                </a:solidFill>
              </a:defRPr>
            </a:lvl1pPr>
            <a:lvl2pPr>
              <a:buNone/>
              <a:defRPr b="1"/>
            </a:lvl2pPr>
            <a:lvl3pPr>
              <a:buNone/>
              <a:defRPr b="1"/>
            </a:lvl3pPr>
            <a:lvl4pPr>
              <a:buNone/>
              <a:defRPr b="1"/>
            </a:lvl4pPr>
            <a:lvl5pPr>
              <a:buNone/>
              <a:defRPr b="1"/>
            </a:lvl5pPr>
          </a:lstStyle>
          <a:p>
            <a:pPr lvl="0"/>
            <a:endParaRPr lang="en-US"/>
          </a:p>
        </p:txBody>
      </p:sp>
      <p:sp>
        <p:nvSpPr>
          <p:cNvPr id="18" name="Text Placeholder 94">
            <a:extLst>
              <a:ext uri="{FF2B5EF4-FFF2-40B4-BE49-F238E27FC236}">
                <a16:creationId xmlns:a16="http://schemas.microsoft.com/office/drawing/2014/main" id="{4E115B13-E818-664E-BE6A-FB1C4E4710B3}"/>
              </a:ext>
            </a:extLst>
          </p:cNvPr>
          <p:cNvSpPr>
            <a:spLocks noGrp="1"/>
          </p:cNvSpPr>
          <p:nvPr>
            <p:ph type="body" sz="quarter" idx="21"/>
          </p:nvPr>
        </p:nvSpPr>
        <p:spPr>
          <a:xfrm>
            <a:off x="8885274" y="3689043"/>
            <a:ext cx="2563468" cy="2327196"/>
          </a:xfrm>
          <a:prstGeom prst="rect">
            <a:avLst/>
          </a:prstGeom>
        </p:spPr>
        <p:txBody>
          <a:bodyPr lIns="0" tIns="0" rIns="0" bIns="0" anchor="t" anchorCtr="0"/>
          <a:lstStyle>
            <a:lvl1pPr marL="0" indent="0" algn="l">
              <a:lnSpc>
                <a:spcPct val="100000"/>
              </a:lnSpc>
              <a:buNone/>
              <a:tabLst/>
              <a:defRPr sz="1333" b="1">
                <a:solidFill>
                  <a:srgbClr val="253746"/>
                </a:solidFill>
              </a:defRPr>
            </a:lvl1pPr>
            <a:lvl2pPr>
              <a:buNone/>
              <a:defRPr b="1"/>
            </a:lvl2pPr>
            <a:lvl3pPr>
              <a:buNone/>
              <a:defRPr b="1"/>
            </a:lvl3pPr>
            <a:lvl4pPr>
              <a:buNone/>
              <a:defRPr b="1"/>
            </a:lvl4pPr>
            <a:lvl5pPr>
              <a:buNone/>
              <a:defRPr b="1"/>
            </a:lvl5pPr>
          </a:lstStyle>
          <a:p>
            <a:pPr lvl="0"/>
            <a:endParaRPr lang="en-US"/>
          </a:p>
        </p:txBody>
      </p:sp>
      <p:sp>
        <p:nvSpPr>
          <p:cNvPr id="25" name="Picture Placeholder 92">
            <a:extLst>
              <a:ext uri="{FF2B5EF4-FFF2-40B4-BE49-F238E27FC236}">
                <a16:creationId xmlns:a16="http://schemas.microsoft.com/office/drawing/2014/main" id="{0AC46195-421E-7F43-82D2-DED2C7AC0857}"/>
              </a:ext>
            </a:extLst>
          </p:cNvPr>
          <p:cNvSpPr>
            <a:spLocks noGrp="1"/>
          </p:cNvSpPr>
          <p:nvPr>
            <p:ph type="pic" sz="quarter" idx="17"/>
          </p:nvPr>
        </p:nvSpPr>
        <p:spPr>
          <a:xfrm>
            <a:off x="486732" y="2616200"/>
            <a:ext cx="772800" cy="772800"/>
          </a:xfrm>
          <a:prstGeom prst="rect">
            <a:avLst/>
          </a:prstGeom>
        </p:spPr>
        <p:txBody>
          <a:bodyPr lIns="0" tIns="0" rIns="0" bIns="0"/>
          <a:lstStyle>
            <a:lvl1pPr>
              <a:buNone/>
              <a:defRPr sz="1067"/>
            </a:lvl1pPr>
          </a:lstStyle>
          <a:p>
            <a:endParaRPr lang="en-US"/>
          </a:p>
        </p:txBody>
      </p:sp>
      <p:sp>
        <p:nvSpPr>
          <p:cNvPr id="26" name="Picture Placeholder 92">
            <a:extLst>
              <a:ext uri="{FF2B5EF4-FFF2-40B4-BE49-F238E27FC236}">
                <a16:creationId xmlns:a16="http://schemas.microsoft.com/office/drawing/2014/main" id="{04BC338E-58B9-954D-8974-018D44E17F5A}"/>
              </a:ext>
            </a:extLst>
          </p:cNvPr>
          <p:cNvSpPr>
            <a:spLocks noGrp="1"/>
          </p:cNvSpPr>
          <p:nvPr>
            <p:ph type="pic" sz="quarter" idx="22"/>
          </p:nvPr>
        </p:nvSpPr>
        <p:spPr>
          <a:xfrm>
            <a:off x="3279475" y="2616200"/>
            <a:ext cx="772800" cy="772800"/>
          </a:xfrm>
          <a:prstGeom prst="rect">
            <a:avLst/>
          </a:prstGeom>
        </p:spPr>
        <p:txBody>
          <a:bodyPr lIns="0" tIns="0" rIns="0" bIns="0"/>
          <a:lstStyle>
            <a:lvl1pPr>
              <a:buNone/>
              <a:defRPr sz="1067"/>
            </a:lvl1pPr>
          </a:lstStyle>
          <a:p>
            <a:endParaRPr lang="en-US"/>
          </a:p>
        </p:txBody>
      </p:sp>
      <p:sp>
        <p:nvSpPr>
          <p:cNvPr id="27" name="Picture Placeholder 92">
            <a:extLst>
              <a:ext uri="{FF2B5EF4-FFF2-40B4-BE49-F238E27FC236}">
                <a16:creationId xmlns:a16="http://schemas.microsoft.com/office/drawing/2014/main" id="{48676F40-F746-7448-ABF9-0552E2B12EA9}"/>
              </a:ext>
            </a:extLst>
          </p:cNvPr>
          <p:cNvSpPr>
            <a:spLocks noGrp="1"/>
          </p:cNvSpPr>
          <p:nvPr>
            <p:ph type="pic" sz="quarter" idx="23"/>
          </p:nvPr>
        </p:nvSpPr>
        <p:spPr>
          <a:xfrm>
            <a:off x="6082373" y="2616200"/>
            <a:ext cx="772800" cy="772800"/>
          </a:xfrm>
          <a:prstGeom prst="rect">
            <a:avLst/>
          </a:prstGeom>
        </p:spPr>
        <p:txBody>
          <a:bodyPr lIns="0" tIns="0" rIns="0" bIns="0"/>
          <a:lstStyle>
            <a:lvl1pPr>
              <a:buNone/>
              <a:defRPr sz="1067"/>
            </a:lvl1pPr>
          </a:lstStyle>
          <a:p>
            <a:endParaRPr lang="en-US"/>
          </a:p>
        </p:txBody>
      </p:sp>
      <p:sp>
        <p:nvSpPr>
          <p:cNvPr id="28" name="Picture Placeholder 92">
            <a:extLst>
              <a:ext uri="{FF2B5EF4-FFF2-40B4-BE49-F238E27FC236}">
                <a16:creationId xmlns:a16="http://schemas.microsoft.com/office/drawing/2014/main" id="{FABDB13D-0BB6-D545-82BF-0A66831EAE86}"/>
              </a:ext>
            </a:extLst>
          </p:cNvPr>
          <p:cNvSpPr>
            <a:spLocks noGrp="1"/>
          </p:cNvSpPr>
          <p:nvPr>
            <p:ph type="pic" sz="quarter" idx="24"/>
          </p:nvPr>
        </p:nvSpPr>
        <p:spPr>
          <a:xfrm>
            <a:off x="8885273" y="2616200"/>
            <a:ext cx="772800" cy="772800"/>
          </a:xfrm>
          <a:prstGeom prst="rect">
            <a:avLst/>
          </a:prstGeom>
        </p:spPr>
        <p:txBody>
          <a:bodyPr lIns="0" tIns="0" rIns="0" bIns="0"/>
          <a:lstStyle>
            <a:lvl1pPr>
              <a:buNone/>
              <a:defRPr sz="1067"/>
            </a:lvl1pPr>
          </a:lstStyle>
          <a:p>
            <a:endParaRPr lang="en-US"/>
          </a:p>
        </p:txBody>
      </p:sp>
      <p:sp>
        <p:nvSpPr>
          <p:cNvPr id="12" name="object 37">
            <a:extLst>
              <a:ext uri="{FF2B5EF4-FFF2-40B4-BE49-F238E27FC236}">
                <a16:creationId xmlns:a16="http://schemas.microsoft.com/office/drawing/2014/main" id="{65B8741C-D315-B54C-81D2-1D67112AF144}"/>
              </a:ext>
            </a:extLst>
          </p:cNvPr>
          <p:cNvSpPr txBox="1"/>
          <p:nvPr userDrawn="1"/>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rgbClr val="6300FF"/>
                </a:solidFill>
                <a:latin typeface="Arial"/>
                <a:cs typeface="Arial"/>
              </a:rPr>
              <a:pPr marL="7701" algn="r">
                <a:lnSpc>
                  <a:spcPts val="2155"/>
                </a:lnSpc>
              </a:pPr>
              <a:t>‹#›</a:t>
            </a:fld>
            <a:endParaRPr sz="971">
              <a:solidFill>
                <a:srgbClr val="6300FF"/>
              </a:solidFill>
              <a:latin typeface="Arial"/>
              <a:cs typeface="Arial"/>
            </a:endParaRPr>
          </a:p>
        </p:txBody>
      </p:sp>
      <p:sp>
        <p:nvSpPr>
          <p:cNvPr id="14" name="Text Placeholder 94">
            <a:extLst>
              <a:ext uri="{FF2B5EF4-FFF2-40B4-BE49-F238E27FC236}">
                <a16:creationId xmlns:a16="http://schemas.microsoft.com/office/drawing/2014/main" id="{92FFFC2F-F15D-114B-AF82-9538A52C227E}"/>
              </a:ext>
            </a:extLst>
          </p:cNvPr>
          <p:cNvSpPr>
            <a:spLocks noGrp="1"/>
          </p:cNvSpPr>
          <p:nvPr>
            <p:ph type="body" sz="quarter" idx="25" hasCustomPrompt="1"/>
          </p:nvPr>
        </p:nvSpPr>
        <p:spPr>
          <a:xfrm>
            <a:off x="2255757" y="6498250"/>
            <a:ext cx="3074699" cy="105839"/>
          </a:xfrm>
          <a:prstGeom prst="rect">
            <a:avLst/>
          </a:prstGeom>
        </p:spPr>
        <p:txBody>
          <a:bodyPr lIns="0" tIns="0" rIns="0" bIns="0" anchor="t" anchorCtr="0"/>
          <a:lstStyle>
            <a:lvl1pPr marL="0" indent="0" algn="l">
              <a:lnSpc>
                <a:spcPct val="100000"/>
              </a:lnSpc>
              <a:buNone/>
              <a:tabLst/>
              <a:defRPr sz="800" b="0">
                <a:solidFill>
                  <a:schemeClr val="tx1">
                    <a:lumMod val="50000"/>
                    <a:lumOff val="50000"/>
                  </a:schemeClr>
                </a:solidFill>
              </a:defRPr>
            </a:lvl1pPr>
            <a:lvl2pPr>
              <a:buNone/>
              <a:defRPr b="1"/>
            </a:lvl2pPr>
            <a:lvl3pPr>
              <a:buNone/>
              <a:defRPr b="1"/>
            </a:lvl3pPr>
            <a:lvl4pPr>
              <a:buNone/>
              <a:defRPr b="1"/>
            </a:lvl4pPr>
            <a:lvl5pPr>
              <a:buNone/>
              <a:defRPr b="1"/>
            </a:lvl5pPr>
          </a:lstStyle>
          <a:p>
            <a:pPr lvl="0"/>
            <a:r>
              <a:rPr lang="en-US" err="1"/>
              <a:t>xxxx</a:t>
            </a:r>
            <a:r>
              <a:rPr lang="en-US"/>
              <a:t> Research Center</a:t>
            </a:r>
          </a:p>
        </p:txBody>
      </p:sp>
    </p:spTree>
    <p:extLst>
      <p:ext uri="{BB962C8B-B14F-4D97-AF65-F5344CB8AC3E}">
        <p14:creationId xmlns:p14="http://schemas.microsoft.com/office/powerpoint/2010/main" val="388265709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White Body 3">
    <p:spTree>
      <p:nvGrpSpPr>
        <p:cNvPr id="1" name=""/>
        <p:cNvGrpSpPr/>
        <p:nvPr/>
      </p:nvGrpSpPr>
      <p:grpSpPr>
        <a:xfrm>
          <a:off x="0" y="0"/>
          <a:ext cx="0" cy="0"/>
          <a:chOff x="0" y="0"/>
          <a:chExt cx="0" cy="0"/>
        </a:xfrm>
      </p:grpSpPr>
      <p:sp>
        <p:nvSpPr>
          <p:cNvPr id="11" name="Picture Placeholder 92">
            <a:extLst>
              <a:ext uri="{FF2B5EF4-FFF2-40B4-BE49-F238E27FC236}">
                <a16:creationId xmlns:a16="http://schemas.microsoft.com/office/drawing/2014/main" id="{F1264E21-012F-5840-8414-50F90952AB76}"/>
              </a:ext>
            </a:extLst>
          </p:cNvPr>
          <p:cNvSpPr>
            <a:spLocks noGrp="1"/>
          </p:cNvSpPr>
          <p:nvPr>
            <p:ph type="pic" sz="quarter" idx="17"/>
          </p:nvPr>
        </p:nvSpPr>
        <p:spPr>
          <a:xfrm>
            <a:off x="6096000" y="0"/>
            <a:ext cx="6096001" cy="6858000"/>
          </a:xfrm>
          <a:prstGeom prst="rect">
            <a:avLst/>
          </a:prstGeom>
        </p:spPr>
        <p:txBody>
          <a:bodyPr lIns="0" tIns="0" rIns="0" bIns="0"/>
          <a:lstStyle>
            <a:lvl1pPr>
              <a:buNone/>
              <a:defRPr sz="1067"/>
            </a:lvl1pPr>
          </a:lstStyle>
          <a:p>
            <a:endParaRPr lang="en-US"/>
          </a:p>
        </p:txBody>
      </p:sp>
      <p:sp>
        <p:nvSpPr>
          <p:cNvPr id="2" name="Title 1">
            <a:extLst>
              <a:ext uri="{FF2B5EF4-FFF2-40B4-BE49-F238E27FC236}">
                <a16:creationId xmlns:a16="http://schemas.microsoft.com/office/drawing/2014/main" id="{500C096D-98F6-0746-98CA-02876FA393DF}"/>
              </a:ext>
            </a:extLst>
          </p:cNvPr>
          <p:cNvSpPr>
            <a:spLocks noGrp="1"/>
          </p:cNvSpPr>
          <p:nvPr>
            <p:ph type="title"/>
          </p:nvPr>
        </p:nvSpPr>
        <p:spPr>
          <a:xfrm>
            <a:off x="486733" y="469901"/>
            <a:ext cx="5279073" cy="338876"/>
          </a:xfrm>
        </p:spPr>
        <p:txBody>
          <a:bodyPr/>
          <a:lstStyle/>
          <a:p>
            <a:r>
              <a:rPr lang="en-US"/>
              <a:t>Click to edit Master title style</a:t>
            </a:r>
          </a:p>
        </p:txBody>
      </p:sp>
      <p:sp>
        <p:nvSpPr>
          <p:cNvPr id="9" name="Text Placeholder 94">
            <a:extLst>
              <a:ext uri="{FF2B5EF4-FFF2-40B4-BE49-F238E27FC236}">
                <a16:creationId xmlns:a16="http://schemas.microsoft.com/office/drawing/2014/main" id="{E1859806-822D-334A-9E43-9C85B8C44D3C}"/>
              </a:ext>
            </a:extLst>
          </p:cNvPr>
          <p:cNvSpPr>
            <a:spLocks noGrp="1"/>
          </p:cNvSpPr>
          <p:nvPr>
            <p:ph type="body" sz="quarter" idx="18"/>
          </p:nvPr>
        </p:nvSpPr>
        <p:spPr>
          <a:xfrm>
            <a:off x="476577" y="1579625"/>
            <a:ext cx="5279073" cy="4262127"/>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endParaRPr lang="en-US"/>
          </a:p>
        </p:txBody>
      </p:sp>
      <p:sp>
        <p:nvSpPr>
          <p:cNvPr id="5" name="object 37">
            <a:extLst>
              <a:ext uri="{FF2B5EF4-FFF2-40B4-BE49-F238E27FC236}">
                <a16:creationId xmlns:a16="http://schemas.microsoft.com/office/drawing/2014/main" id="{552BFB46-3117-DB4B-83C8-003F9EFC0B97}"/>
              </a:ext>
            </a:extLst>
          </p:cNvPr>
          <p:cNvSpPr txBox="1"/>
          <p:nvPr userDrawn="1"/>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chemeClr val="bg1"/>
                </a:solidFill>
                <a:latin typeface="Arial"/>
                <a:cs typeface="Arial"/>
              </a:rPr>
              <a:pPr marL="7701" algn="r">
                <a:lnSpc>
                  <a:spcPts val="2155"/>
                </a:lnSpc>
              </a:pPr>
              <a:t>‹#›</a:t>
            </a:fld>
            <a:endParaRPr sz="971">
              <a:solidFill>
                <a:schemeClr val="bg1"/>
              </a:solidFill>
              <a:latin typeface="Arial"/>
              <a:cs typeface="Arial"/>
            </a:endParaRPr>
          </a:p>
        </p:txBody>
      </p:sp>
      <p:sp>
        <p:nvSpPr>
          <p:cNvPr id="12" name="object 37">
            <a:extLst>
              <a:ext uri="{FF2B5EF4-FFF2-40B4-BE49-F238E27FC236}">
                <a16:creationId xmlns:a16="http://schemas.microsoft.com/office/drawing/2014/main" id="{000E3E7A-5890-A84E-B800-65019BFEE67D}"/>
              </a:ext>
            </a:extLst>
          </p:cNvPr>
          <p:cNvSpPr txBox="1"/>
          <p:nvPr userDrawn="1"/>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chemeClr val="bg1"/>
                </a:solidFill>
                <a:latin typeface="Arial"/>
                <a:cs typeface="Arial"/>
              </a:rPr>
              <a:pPr marL="7701" algn="r">
                <a:lnSpc>
                  <a:spcPts val="2155"/>
                </a:lnSpc>
              </a:pPr>
              <a:t>‹#›</a:t>
            </a:fld>
            <a:endParaRPr sz="971">
              <a:solidFill>
                <a:schemeClr val="bg1"/>
              </a:solidFill>
              <a:latin typeface="Arial"/>
              <a:cs typeface="Arial"/>
            </a:endParaRPr>
          </a:p>
        </p:txBody>
      </p:sp>
      <p:sp>
        <p:nvSpPr>
          <p:cNvPr id="14" name="Text Placeholder 94">
            <a:extLst>
              <a:ext uri="{FF2B5EF4-FFF2-40B4-BE49-F238E27FC236}">
                <a16:creationId xmlns:a16="http://schemas.microsoft.com/office/drawing/2014/main" id="{BE185F67-F1D2-264F-AB1E-BF8D61B116A4}"/>
              </a:ext>
            </a:extLst>
          </p:cNvPr>
          <p:cNvSpPr>
            <a:spLocks noGrp="1"/>
          </p:cNvSpPr>
          <p:nvPr>
            <p:ph type="body" sz="quarter" idx="22" hasCustomPrompt="1"/>
          </p:nvPr>
        </p:nvSpPr>
        <p:spPr>
          <a:xfrm>
            <a:off x="2255757" y="6498250"/>
            <a:ext cx="3074699" cy="105839"/>
          </a:xfrm>
          <a:prstGeom prst="rect">
            <a:avLst/>
          </a:prstGeom>
        </p:spPr>
        <p:txBody>
          <a:bodyPr lIns="0" tIns="0" rIns="0" bIns="0" anchor="t" anchorCtr="0"/>
          <a:lstStyle>
            <a:lvl1pPr marL="0" indent="0" algn="l">
              <a:lnSpc>
                <a:spcPct val="100000"/>
              </a:lnSpc>
              <a:buNone/>
              <a:tabLst/>
              <a:defRPr sz="800" b="0">
                <a:solidFill>
                  <a:schemeClr val="tx1">
                    <a:lumMod val="50000"/>
                    <a:lumOff val="50000"/>
                  </a:schemeClr>
                </a:solidFill>
              </a:defRPr>
            </a:lvl1pPr>
            <a:lvl2pPr>
              <a:buNone/>
              <a:defRPr b="1"/>
            </a:lvl2pPr>
            <a:lvl3pPr>
              <a:buNone/>
              <a:defRPr b="1"/>
            </a:lvl3pPr>
            <a:lvl4pPr>
              <a:buNone/>
              <a:defRPr b="1"/>
            </a:lvl4pPr>
            <a:lvl5pPr>
              <a:buNone/>
              <a:defRPr b="1"/>
            </a:lvl5pPr>
          </a:lstStyle>
          <a:p>
            <a:pPr lvl="0"/>
            <a:r>
              <a:rPr lang="en-US" err="1"/>
              <a:t>xxxx</a:t>
            </a:r>
            <a:r>
              <a:rPr lang="en-US"/>
              <a:t> Research Center</a:t>
            </a:r>
          </a:p>
        </p:txBody>
      </p:sp>
    </p:spTree>
    <p:extLst>
      <p:ext uri="{BB962C8B-B14F-4D97-AF65-F5344CB8AC3E}">
        <p14:creationId xmlns:p14="http://schemas.microsoft.com/office/powerpoint/2010/main" val="231400097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White Body 4">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50F7F2-F9A8-804C-985A-25F91731E15A}"/>
              </a:ext>
            </a:extLst>
          </p:cNvPr>
          <p:cNvSpPr>
            <a:spLocks noGrp="1"/>
          </p:cNvSpPr>
          <p:nvPr>
            <p:ph type="title"/>
          </p:nvPr>
        </p:nvSpPr>
        <p:spPr/>
        <p:txBody>
          <a:bodyPr/>
          <a:lstStyle/>
          <a:p>
            <a:r>
              <a:rPr lang="en-US"/>
              <a:t>Click to edit Master title style</a:t>
            </a:r>
          </a:p>
        </p:txBody>
      </p:sp>
      <p:sp>
        <p:nvSpPr>
          <p:cNvPr id="5" name="Text Placeholder 94">
            <a:extLst>
              <a:ext uri="{FF2B5EF4-FFF2-40B4-BE49-F238E27FC236}">
                <a16:creationId xmlns:a16="http://schemas.microsoft.com/office/drawing/2014/main" id="{FA510A7E-CFBA-274F-AF6C-94F76DDAF005}"/>
              </a:ext>
            </a:extLst>
          </p:cNvPr>
          <p:cNvSpPr>
            <a:spLocks noGrp="1"/>
          </p:cNvSpPr>
          <p:nvPr>
            <p:ph type="body" sz="quarter" idx="18"/>
          </p:nvPr>
        </p:nvSpPr>
        <p:spPr>
          <a:xfrm>
            <a:off x="476577" y="1579626"/>
            <a:ext cx="5279073" cy="338877"/>
          </a:xfrm>
          <a:prstGeom prst="rect">
            <a:avLst/>
          </a:prstGeom>
        </p:spPr>
        <p:txBody>
          <a:bodyPr lIns="0" tIns="0" rIns="0" bIns="0" anchor="t" anchorCtr="0"/>
          <a:lstStyle>
            <a:lvl1pPr marL="0" indent="0" algn="l">
              <a:lnSpc>
                <a:spcPct val="100000"/>
              </a:lnSpc>
              <a:buNone/>
              <a:tabLst/>
              <a:defRPr sz="1600" b="1">
                <a:solidFill>
                  <a:srgbClr val="6300FF"/>
                </a:solidFill>
              </a:defRPr>
            </a:lvl1pPr>
            <a:lvl2pPr>
              <a:buNone/>
              <a:defRPr b="1"/>
            </a:lvl2pPr>
            <a:lvl3pPr>
              <a:buNone/>
              <a:defRPr b="1"/>
            </a:lvl3pPr>
            <a:lvl4pPr>
              <a:buNone/>
              <a:defRPr b="1"/>
            </a:lvl4pPr>
            <a:lvl5pPr>
              <a:buNone/>
              <a:defRPr b="1"/>
            </a:lvl5pPr>
          </a:lstStyle>
          <a:p>
            <a:pPr lvl="0"/>
            <a:endParaRPr lang="en-US"/>
          </a:p>
        </p:txBody>
      </p:sp>
      <p:sp>
        <p:nvSpPr>
          <p:cNvPr id="6" name="Content Placeholder 42">
            <a:extLst>
              <a:ext uri="{FF2B5EF4-FFF2-40B4-BE49-F238E27FC236}">
                <a16:creationId xmlns:a16="http://schemas.microsoft.com/office/drawing/2014/main" id="{D4450037-B19D-794B-919E-39FFFA28B0C9}"/>
              </a:ext>
            </a:extLst>
          </p:cNvPr>
          <p:cNvSpPr>
            <a:spLocks noGrp="1"/>
          </p:cNvSpPr>
          <p:nvPr>
            <p:ph sz="quarter" idx="20"/>
          </p:nvPr>
        </p:nvSpPr>
        <p:spPr>
          <a:xfrm>
            <a:off x="476576" y="2358639"/>
            <a:ext cx="11215280" cy="3807212"/>
          </a:xfrm>
          <a:prstGeom prst="rect">
            <a:avLst/>
          </a:prstGeom>
        </p:spPr>
        <p:txBody>
          <a:bodyPr lIns="0" tIns="0" rIns="0" bIns="0"/>
          <a:lstStyle>
            <a:lvl1pPr marL="0" indent="0">
              <a:lnSpc>
                <a:spcPct val="100000"/>
              </a:lnSpc>
              <a:buNone/>
              <a:tabLst/>
              <a:defRPr sz="1067">
                <a:solidFill>
                  <a:schemeClr val="tx1"/>
                </a:solidFill>
              </a:defRPr>
            </a:lvl1pPr>
          </a:lstStyle>
          <a:p>
            <a:pPr lvl="0"/>
            <a:endParaRPr lang="en-US"/>
          </a:p>
        </p:txBody>
      </p:sp>
      <p:sp>
        <p:nvSpPr>
          <p:cNvPr id="8" name="object 37">
            <a:extLst>
              <a:ext uri="{FF2B5EF4-FFF2-40B4-BE49-F238E27FC236}">
                <a16:creationId xmlns:a16="http://schemas.microsoft.com/office/drawing/2014/main" id="{C7DBD443-B133-4D46-ABE2-0D0D167C532C}"/>
              </a:ext>
            </a:extLst>
          </p:cNvPr>
          <p:cNvSpPr txBox="1"/>
          <p:nvPr userDrawn="1"/>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rgbClr val="6300FF"/>
                </a:solidFill>
                <a:latin typeface="Arial"/>
                <a:cs typeface="Arial"/>
              </a:rPr>
              <a:pPr marL="7701" algn="r">
                <a:lnSpc>
                  <a:spcPts val="2155"/>
                </a:lnSpc>
              </a:pPr>
              <a:t>‹#›</a:t>
            </a:fld>
            <a:endParaRPr sz="971">
              <a:solidFill>
                <a:srgbClr val="6300FF"/>
              </a:solidFill>
              <a:latin typeface="Arial"/>
              <a:cs typeface="Arial"/>
            </a:endParaRPr>
          </a:p>
        </p:txBody>
      </p:sp>
      <p:sp>
        <p:nvSpPr>
          <p:cNvPr id="10" name="Text Placeholder 94">
            <a:extLst>
              <a:ext uri="{FF2B5EF4-FFF2-40B4-BE49-F238E27FC236}">
                <a16:creationId xmlns:a16="http://schemas.microsoft.com/office/drawing/2014/main" id="{DDB685A5-7E04-F944-A23B-1DEDB2CFE893}"/>
              </a:ext>
            </a:extLst>
          </p:cNvPr>
          <p:cNvSpPr>
            <a:spLocks noGrp="1"/>
          </p:cNvSpPr>
          <p:nvPr>
            <p:ph type="body" sz="quarter" idx="22" hasCustomPrompt="1"/>
          </p:nvPr>
        </p:nvSpPr>
        <p:spPr>
          <a:xfrm>
            <a:off x="2255757" y="6498250"/>
            <a:ext cx="3074699" cy="105839"/>
          </a:xfrm>
          <a:prstGeom prst="rect">
            <a:avLst/>
          </a:prstGeom>
        </p:spPr>
        <p:txBody>
          <a:bodyPr lIns="0" tIns="0" rIns="0" bIns="0" anchor="t" anchorCtr="0"/>
          <a:lstStyle>
            <a:lvl1pPr marL="0" indent="0" algn="l">
              <a:lnSpc>
                <a:spcPct val="100000"/>
              </a:lnSpc>
              <a:buNone/>
              <a:tabLst/>
              <a:defRPr sz="800" b="0">
                <a:solidFill>
                  <a:schemeClr val="tx1">
                    <a:lumMod val="50000"/>
                    <a:lumOff val="50000"/>
                  </a:schemeClr>
                </a:solidFill>
              </a:defRPr>
            </a:lvl1pPr>
            <a:lvl2pPr>
              <a:buNone/>
              <a:defRPr b="1"/>
            </a:lvl2pPr>
            <a:lvl3pPr>
              <a:buNone/>
              <a:defRPr b="1"/>
            </a:lvl3pPr>
            <a:lvl4pPr>
              <a:buNone/>
              <a:defRPr b="1"/>
            </a:lvl4pPr>
            <a:lvl5pPr>
              <a:buNone/>
              <a:defRPr b="1"/>
            </a:lvl5pPr>
          </a:lstStyle>
          <a:p>
            <a:pPr lvl="0"/>
            <a:r>
              <a:rPr lang="en-US" err="1"/>
              <a:t>xxxx</a:t>
            </a:r>
            <a:r>
              <a:rPr lang="en-US"/>
              <a:t> Research Center</a:t>
            </a:r>
          </a:p>
        </p:txBody>
      </p:sp>
    </p:spTree>
    <p:extLst>
      <p:ext uri="{BB962C8B-B14F-4D97-AF65-F5344CB8AC3E}">
        <p14:creationId xmlns:p14="http://schemas.microsoft.com/office/powerpoint/2010/main" val="370499457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White Body 5">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2535D1A8-22AE-924B-85FB-FE35EC716FE2}"/>
              </a:ext>
            </a:extLst>
          </p:cNvPr>
          <p:cNvSpPr>
            <a:spLocks noGrp="1"/>
          </p:cNvSpPr>
          <p:nvPr>
            <p:ph type="title"/>
          </p:nvPr>
        </p:nvSpPr>
        <p:spPr/>
        <p:txBody>
          <a:bodyPr/>
          <a:lstStyle/>
          <a:p>
            <a:r>
              <a:rPr lang="pl-PL"/>
              <a:t>Kliknij, aby edytować styl</a:t>
            </a:r>
            <a:endParaRPr lang="pl-AE"/>
          </a:p>
        </p:txBody>
      </p:sp>
      <p:sp>
        <p:nvSpPr>
          <p:cNvPr id="24" name="Text Placeholder 94">
            <a:extLst>
              <a:ext uri="{FF2B5EF4-FFF2-40B4-BE49-F238E27FC236}">
                <a16:creationId xmlns:a16="http://schemas.microsoft.com/office/drawing/2014/main" id="{18720CB2-3263-1541-A822-E57B01E9C3A1}"/>
              </a:ext>
            </a:extLst>
          </p:cNvPr>
          <p:cNvSpPr>
            <a:spLocks noGrp="1"/>
          </p:cNvSpPr>
          <p:nvPr>
            <p:ph type="body" sz="quarter" idx="18"/>
          </p:nvPr>
        </p:nvSpPr>
        <p:spPr>
          <a:xfrm>
            <a:off x="615405" y="3217533"/>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25" name="Text Placeholder 94">
            <a:extLst>
              <a:ext uri="{FF2B5EF4-FFF2-40B4-BE49-F238E27FC236}">
                <a16:creationId xmlns:a16="http://schemas.microsoft.com/office/drawing/2014/main" id="{2FEA35F8-A714-B84B-A6E0-0C44361C57E5}"/>
              </a:ext>
            </a:extLst>
          </p:cNvPr>
          <p:cNvSpPr>
            <a:spLocks noGrp="1"/>
          </p:cNvSpPr>
          <p:nvPr>
            <p:ph type="body" sz="quarter" idx="19"/>
          </p:nvPr>
        </p:nvSpPr>
        <p:spPr>
          <a:xfrm>
            <a:off x="2852444" y="3217533"/>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26" name="Text Placeholder 94">
            <a:extLst>
              <a:ext uri="{FF2B5EF4-FFF2-40B4-BE49-F238E27FC236}">
                <a16:creationId xmlns:a16="http://schemas.microsoft.com/office/drawing/2014/main" id="{38BCA825-D058-C543-8CC4-9F3FB405A9BF}"/>
              </a:ext>
            </a:extLst>
          </p:cNvPr>
          <p:cNvSpPr>
            <a:spLocks noGrp="1"/>
          </p:cNvSpPr>
          <p:nvPr>
            <p:ph type="body" sz="quarter" idx="20"/>
          </p:nvPr>
        </p:nvSpPr>
        <p:spPr>
          <a:xfrm>
            <a:off x="5089483" y="3217533"/>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27" name="Text Placeholder 94">
            <a:extLst>
              <a:ext uri="{FF2B5EF4-FFF2-40B4-BE49-F238E27FC236}">
                <a16:creationId xmlns:a16="http://schemas.microsoft.com/office/drawing/2014/main" id="{DAC011C4-98DC-B649-9CAE-FEAD54734A0A}"/>
              </a:ext>
            </a:extLst>
          </p:cNvPr>
          <p:cNvSpPr>
            <a:spLocks noGrp="1"/>
          </p:cNvSpPr>
          <p:nvPr>
            <p:ph type="body" sz="quarter" idx="21"/>
          </p:nvPr>
        </p:nvSpPr>
        <p:spPr>
          <a:xfrm>
            <a:off x="7326521" y="3217533"/>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28" name="Text Placeholder 94">
            <a:extLst>
              <a:ext uri="{FF2B5EF4-FFF2-40B4-BE49-F238E27FC236}">
                <a16:creationId xmlns:a16="http://schemas.microsoft.com/office/drawing/2014/main" id="{40B23610-A73B-F741-A741-56D1E845B17D}"/>
              </a:ext>
            </a:extLst>
          </p:cNvPr>
          <p:cNvSpPr>
            <a:spLocks noGrp="1"/>
          </p:cNvSpPr>
          <p:nvPr>
            <p:ph type="body" sz="quarter" idx="22"/>
          </p:nvPr>
        </p:nvSpPr>
        <p:spPr>
          <a:xfrm>
            <a:off x="9563560" y="3217533"/>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4" name="Text Placeholder 94">
            <a:extLst>
              <a:ext uri="{FF2B5EF4-FFF2-40B4-BE49-F238E27FC236}">
                <a16:creationId xmlns:a16="http://schemas.microsoft.com/office/drawing/2014/main" id="{D24BDD4D-E16F-F243-82B6-78D8C47ED0EB}"/>
              </a:ext>
            </a:extLst>
          </p:cNvPr>
          <p:cNvSpPr>
            <a:spLocks noGrp="1"/>
          </p:cNvSpPr>
          <p:nvPr>
            <p:ph type="body" sz="quarter" idx="23"/>
          </p:nvPr>
        </p:nvSpPr>
        <p:spPr>
          <a:xfrm>
            <a:off x="615405" y="5138349"/>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5" name="Text Placeholder 94">
            <a:extLst>
              <a:ext uri="{FF2B5EF4-FFF2-40B4-BE49-F238E27FC236}">
                <a16:creationId xmlns:a16="http://schemas.microsoft.com/office/drawing/2014/main" id="{10251CDE-8DD8-A142-9587-F1D32E6FC32A}"/>
              </a:ext>
            </a:extLst>
          </p:cNvPr>
          <p:cNvSpPr>
            <a:spLocks noGrp="1"/>
          </p:cNvSpPr>
          <p:nvPr>
            <p:ph type="body" sz="quarter" idx="24"/>
          </p:nvPr>
        </p:nvSpPr>
        <p:spPr>
          <a:xfrm>
            <a:off x="2852444" y="5138349"/>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6" name="Text Placeholder 94">
            <a:extLst>
              <a:ext uri="{FF2B5EF4-FFF2-40B4-BE49-F238E27FC236}">
                <a16:creationId xmlns:a16="http://schemas.microsoft.com/office/drawing/2014/main" id="{3AF4B612-75CF-E240-B30B-4D020B29831C}"/>
              </a:ext>
            </a:extLst>
          </p:cNvPr>
          <p:cNvSpPr>
            <a:spLocks noGrp="1"/>
          </p:cNvSpPr>
          <p:nvPr>
            <p:ph type="body" sz="quarter" idx="25"/>
          </p:nvPr>
        </p:nvSpPr>
        <p:spPr>
          <a:xfrm>
            <a:off x="5089483" y="5138349"/>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7" name="Text Placeholder 94">
            <a:extLst>
              <a:ext uri="{FF2B5EF4-FFF2-40B4-BE49-F238E27FC236}">
                <a16:creationId xmlns:a16="http://schemas.microsoft.com/office/drawing/2014/main" id="{36F4F366-FA09-864A-BA8D-DB9926E59394}"/>
              </a:ext>
            </a:extLst>
          </p:cNvPr>
          <p:cNvSpPr>
            <a:spLocks noGrp="1"/>
          </p:cNvSpPr>
          <p:nvPr>
            <p:ph type="body" sz="quarter" idx="26"/>
          </p:nvPr>
        </p:nvSpPr>
        <p:spPr>
          <a:xfrm>
            <a:off x="7326521" y="5138349"/>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8" name="Text Placeholder 94">
            <a:extLst>
              <a:ext uri="{FF2B5EF4-FFF2-40B4-BE49-F238E27FC236}">
                <a16:creationId xmlns:a16="http://schemas.microsoft.com/office/drawing/2014/main" id="{C564766B-C5FA-2C4D-AD98-5BD7F74A289E}"/>
              </a:ext>
            </a:extLst>
          </p:cNvPr>
          <p:cNvSpPr>
            <a:spLocks noGrp="1"/>
          </p:cNvSpPr>
          <p:nvPr>
            <p:ph type="body" sz="quarter" idx="27"/>
          </p:nvPr>
        </p:nvSpPr>
        <p:spPr>
          <a:xfrm>
            <a:off x="9563560" y="5138349"/>
            <a:ext cx="2004483" cy="338876"/>
          </a:xfrm>
          <a:prstGeom prst="rect">
            <a:avLst/>
          </a:prstGeom>
        </p:spPr>
        <p:txBody>
          <a:bodyPr lIns="0" tIns="0" rIns="0" bIns="0" anchor="ctr" anchorCtr="0"/>
          <a:lstStyle>
            <a:lvl1pPr marL="0" indent="0" algn="ctr">
              <a:lnSpc>
                <a:spcPct val="100000"/>
              </a:lnSpc>
              <a:buNone/>
              <a:tabLst/>
              <a:defRPr sz="1067" b="1">
                <a:solidFill>
                  <a:srgbClr val="74787B"/>
                </a:solidFill>
              </a:defRPr>
            </a:lvl1pPr>
            <a:lvl2pPr>
              <a:buNone/>
              <a:defRPr b="1"/>
            </a:lvl2pPr>
            <a:lvl3pPr>
              <a:buNone/>
              <a:defRPr b="1"/>
            </a:lvl3pPr>
            <a:lvl4pPr>
              <a:buNone/>
              <a:defRPr b="1"/>
            </a:lvl4pPr>
            <a:lvl5pPr>
              <a:buNone/>
              <a:defRPr b="1"/>
            </a:lvl5pPr>
          </a:lstStyle>
          <a:p>
            <a:pPr lvl="0"/>
            <a:endParaRPr lang="en-US"/>
          </a:p>
        </p:txBody>
      </p:sp>
      <p:sp>
        <p:nvSpPr>
          <p:cNvPr id="39" name="Picture Placeholder 92">
            <a:extLst>
              <a:ext uri="{FF2B5EF4-FFF2-40B4-BE49-F238E27FC236}">
                <a16:creationId xmlns:a16="http://schemas.microsoft.com/office/drawing/2014/main" id="{2046BF6E-2CEF-C946-B054-C4C353E0D90D}"/>
              </a:ext>
            </a:extLst>
          </p:cNvPr>
          <p:cNvSpPr>
            <a:spLocks noGrp="1"/>
          </p:cNvSpPr>
          <p:nvPr>
            <p:ph type="pic" sz="quarter" idx="17"/>
          </p:nvPr>
        </p:nvSpPr>
        <p:spPr>
          <a:xfrm>
            <a:off x="1262447" y="2150595"/>
            <a:ext cx="710400" cy="710400"/>
          </a:xfrm>
          <a:prstGeom prst="rect">
            <a:avLst/>
          </a:prstGeom>
        </p:spPr>
        <p:txBody>
          <a:bodyPr lIns="0" tIns="0" rIns="0" bIns="0"/>
          <a:lstStyle>
            <a:lvl1pPr>
              <a:buNone/>
              <a:defRPr sz="1067"/>
            </a:lvl1pPr>
          </a:lstStyle>
          <a:p>
            <a:endParaRPr lang="en-US"/>
          </a:p>
        </p:txBody>
      </p:sp>
      <p:sp>
        <p:nvSpPr>
          <p:cNvPr id="40" name="Picture Placeholder 92">
            <a:extLst>
              <a:ext uri="{FF2B5EF4-FFF2-40B4-BE49-F238E27FC236}">
                <a16:creationId xmlns:a16="http://schemas.microsoft.com/office/drawing/2014/main" id="{F933B18B-621D-5847-B444-AA7A1F707C4D}"/>
              </a:ext>
            </a:extLst>
          </p:cNvPr>
          <p:cNvSpPr>
            <a:spLocks noGrp="1"/>
          </p:cNvSpPr>
          <p:nvPr>
            <p:ph type="pic" sz="quarter" idx="28"/>
          </p:nvPr>
        </p:nvSpPr>
        <p:spPr>
          <a:xfrm>
            <a:off x="3499485" y="2150595"/>
            <a:ext cx="710400" cy="710400"/>
          </a:xfrm>
          <a:prstGeom prst="rect">
            <a:avLst/>
          </a:prstGeom>
        </p:spPr>
        <p:txBody>
          <a:bodyPr lIns="0" tIns="0" rIns="0" bIns="0"/>
          <a:lstStyle>
            <a:lvl1pPr>
              <a:buNone/>
              <a:defRPr sz="1067"/>
            </a:lvl1pPr>
          </a:lstStyle>
          <a:p>
            <a:endParaRPr lang="en-US"/>
          </a:p>
        </p:txBody>
      </p:sp>
      <p:sp>
        <p:nvSpPr>
          <p:cNvPr id="41" name="Picture Placeholder 92">
            <a:extLst>
              <a:ext uri="{FF2B5EF4-FFF2-40B4-BE49-F238E27FC236}">
                <a16:creationId xmlns:a16="http://schemas.microsoft.com/office/drawing/2014/main" id="{60437D62-D98B-7B46-B3A1-84D9D136BD05}"/>
              </a:ext>
            </a:extLst>
          </p:cNvPr>
          <p:cNvSpPr>
            <a:spLocks noGrp="1"/>
          </p:cNvSpPr>
          <p:nvPr>
            <p:ph type="pic" sz="quarter" idx="29"/>
          </p:nvPr>
        </p:nvSpPr>
        <p:spPr>
          <a:xfrm>
            <a:off x="5736524" y="2150595"/>
            <a:ext cx="710400" cy="710400"/>
          </a:xfrm>
          <a:prstGeom prst="rect">
            <a:avLst/>
          </a:prstGeom>
        </p:spPr>
        <p:txBody>
          <a:bodyPr lIns="0" tIns="0" rIns="0" bIns="0"/>
          <a:lstStyle>
            <a:lvl1pPr>
              <a:buNone/>
              <a:defRPr sz="1067"/>
            </a:lvl1pPr>
          </a:lstStyle>
          <a:p>
            <a:endParaRPr lang="en-US"/>
          </a:p>
        </p:txBody>
      </p:sp>
      <p:sp>
        <p:nvSpPr>
          <p:cNvPr id="42" name="Picture Placeholder 92">
            <a:extLst>
              <a:ext uri="{FF2B5EF4-FFF2-40B4-BE49-F238E27FC236}">
                <a16:creationId xmlns:a16="http://schemas.microsoft.com/office/drawing/2014/main" id="{B2A96473-49BF-494F-8A8E-33B7484C4244}"/>
              </a:ext>
            </a:extLst>
          </p:cNvPr>
          <p:cNvSpPr>
            <a:spLocks noGrp="1"/>
          </p:cNvSpPr>
          <p:nvPr>
            <p:ph type="pic" sz="quarter" idx="30"/>
          </p:nvPr>
        </p:nvSpPr>
        <p:spPr>
          <a:xfrm>
            <a:off x="7973563" y="2150595"/>
            <a:ext cx="710400" cy="710400"/>
          </a:xfrm>
          <a:prstGeom prst="rect">
            <a:avLst/>
          </a:prstGeom>
        </p:spPr>
        <p:txBody>
          <a:bodyPr lIns="0" tIns="0" rIns="0" bIns="0"/>
          <a:lstStyle>
            <a:lvl1pPr>
              <a:buNone/>
              <a:defRPr sz="1067"/>
            </a:lvl1pPr>
          </a:lstStyle>
          <a:p>
            <a:endParaRPr lang="en-US"/>
          </a:p>
        </p:txBody>
      </p:sp>
      <p:sp>
        <p:nvSpPr>
          <p:cNvPr id="43" name="Picture Placeholder 92">
            <a:extLst>
              <a:ext uri="{FF2B5EF4-FFF2-40B4-BE49-F238E27FC236}">
                <a16:creationId xmlns:a16="http://schemas.microsoft.com/office/drawing/2014/main" id="{0F9EFC3C-E52F-DD43-B776-5464ACCAE2FD}"/>
              </a:ext>
            </a:extLst>
          </p:cNvPr>
          <p:cNvSpPr>
            <a:spLocks noGrp="1"/>
          </p:cNvSpPr>
          <p:nvPr>
            <p:ph type="pic" sz="quarter" idx="31"/>
          </p:nvPr>
        </p:nvSpPr>
        <p:spPr>
          <a:xfrm>
            <a:off x="10210601" y="2150595"/>
            <a:ext cx="710400" cy="710400"/>
          </a:xfrm>
          <a:prstGeom prst="rect">
            <a:avLst/>
          </a:prstGeom>
        </p:spPr>
        <p:txBody>
          <a:bodyPr lIns="0" tIns="0" rIns="0" bIns="0"/>
          <a:lstStyle>
            <a:lvl1pPr>
              <a:buNone/>
              <a:defRPr sz="1067"/>
            </a:lvl1pPr>
          </a:lstStyle>
          <a:p>
            <a:endParaRPr lang="en-US"/>
          </a:p>
        </p:txBody>
      </p:sp>
      <p:sp>
        <p:nvSpPr>
          <p:cNvPr id="44" name="Picture Placeholder 92">
            <a:extLst>
              <a:ext uri="{FF2B5EF4-FFF2-40B4-BE49-F238E27FC236}">
                <a16:creationId xmlns:a16="http://schemas.microsoft.com/office/drawing/2014/main" id="{2138286F-7DCD-D84A-95B9-0EA3AD3E61CA}"/>
              </a:ext>
            </a:extLst>
          </p:cNvPr>
          <p:cNvSpPr>
            <a:spLocks noGrp="1"/>
          </p:cNvSpPr>
          <p:nvPr>
            <p:ph type="pic" sz="quarter" idx="32"/>
          </p:nvPr>
        </p:nvSpPr>
        <p:spPr>
          <a:xfrm>
            <a:off x="7973563" y="4082912"/>
            <a:ext cx="710400" cy="710400"/>
          </a:xfrm>
          <a:prstGeom prst="rect">
            <a:avLst/>
          </a:prstGeom>
        </p:spPr>
        <p:txBody>
          <a:bodyPr lIns="0" tIns="0" rIns="0" bIns="0"/>
          <a:lstStyle>
            <a:lvl1pPr>
              <a:buNone/>
              <a:defRPr sz="1067"/>
            </a:lvl1pPr>
          </a:lstStyle>
          <a:p>
            <a:endParaRPr lang="en-US"/>
          </a:p>
        </p:txBody>
      </p:sp>
      <p:sp>
        <p:nvSpPr>
          <p:cNvPr id="45" name="Picture Placeholder 92">
            <a:extLst>
              <a:ext uri="{FF2B5EF4-FFF2-40B4-BE49-F238E27FC236}">
                <a16:creationId xmlns:a16="http://schemas.microsoft.com/office/drawing/2014/main" id="{4FF5DC96-59F9-A044-A4B6-085C6F4AAF14}"/>
              </a:ext>
            </a:extLst>
          </p:cNvPr>
          <p:cNvSpPr>
            <a:spLocks noGrp="1"/>
          </p:cNvSpPr>
          <p:nvPr>
            <p:ph type="pic" sz="quarter" idx="33"/>
          </p:nvPr>
        </p:nvSpPr>
        <p:spPr>
          <a:xfrm>
            <a:off x="10210601" y="4082912"/>
            <a:ext cx="710400" cy="710400"/>
          </a:xfrm>
          <a:prstGeom prst="rect">
            <a:avLst/>
          </a:prstGeom>
        </p:spPr>
        <p:txBody>
          <a:bodyPr lIns="0" tIns="0" rIns="0" bIns="0"/>
          <a:lstStyle>
            <a:lvl1pPr>
              <a:buNone/>
              <a:defRPr sz="1067"/>
            </a:lvl1pPr>
          </a:lstStyle>
          <a:p>
            <a:endParaRPr lang="en-US"/>
          </a:p>
        </p:txBody>
      </p:sp>
      <p:sp>
        <p:nvSpPr>
          <p:cNvPr id="46" name="Picture Placeholder 92">
            <a:extLst>
              <a:ext uri="{FF2B5EF4-FFF2-40B4-BE49-F238E27FC236}">
                <a16:creationId xmlns:a16="http://schemas.microsoft.com/office/drawing/2014/main" id="{217EE222-0EFB-2049-B8BE-85E2DBE3A11F}"/>
              </a:ext>
            </a:extLst>
          </p:cNvPr>
          <p:cNvSpPr>
            <a:spLocks noGrp="1"/>
          </p:cNvSpPr>
          <p:nvPr>
            <p:ph type="pic" sz="quarter" idx="34"/>
          </p:nvPr>
        </p:nvSpPr>
        <p:spPr>
          <a:xfrm>
            <a:off x="5736524" y="4082912"/>
            <a:ext cx="710400" cy="710400"/>
          </a:xfrm>
          <a:prstGeom prst="rect">
            <a:avLst/>
          </a:prstGeom>
        </p:spPr>
        <p:txBody>
          <a:bodyPr lIns="0" tIns="0" rIns="0" bIns="0"/>
          <a:lstStyle>
            <a:lvl1pPr>
              <a:buNone/>
              <a:defRPr sz="1067"/>
            </a:lvl1pPr>
          </a:lstStyle>
          <a:p>
            <a:endParaRPr lang="en-US"/>
          </a:p>
        </p:txBody>
      </p:sp>
      <p:sp>
        <p:nvSpPr>
          <p:cNvPr id="47" name="Picture Placeholder 92">
            <a:extLst>
              <a:ext uri="{FF2B5EF4-FFF2-40B4-BE49-F238E27FC236}">
                <a16:creationId xmlns:a16="http://schemas.microsoft.com/office/drawing/2014/main" id="{D78FBF67-3AE4-A34B-85E3-932055A9AE1D}"/>
              </a:ext>
            </a:extLst>
          </p:cNvPr>
          <p:cNvSpPr>
            <a:spLocks noGrp="1"/>
          </p:cNvSpPr>
          <p:nvPr>
            <p:ph type="pic" sz="quarter" idx="35"/>
          </p:nvPr>
        </p:nvSpPr>
        <p:spPr>
          <a:xfrm>
            <a:off x="3499485" y="4082912"/>
            <a:ext cx="710400" cy="710400"/>
          </a:xfrm>
          <a:prstGeom prst="rect">
            <a:avLst/>
          </a:prstGeom>
        </p:spPr>
        <p:txBody>
          <a:bodyPr lIns="0" tIns="0" rIns="0" bIns="0"/>
          <a:lstStyle>
            <a:lvl1pPr>
              <a:buNone/>
              <a:defRPr sz="1067"/>
            </a:lvl1pPr>
          </a:lstStyle>
          <a:p>
            <a:endParaRPr lang="en-US"/>
          </a:p>
        </p:txBody>
      </p:sp>
      <p:sp>
        <p:nvSpPr>
          <p:cNvPr id="48" name="Picture Placeholder 92">
            <a:extLst>
              <a:ext uri="{FF2B5EF4-FFF2-40B4-BE49-F238E27FC236}">
                <a16:creationId xmlns:a16="http://schemas.microsoft.com/office/drawing/2014/main" id="{258CEE9C-1083-FB45-B7D5-6BD76B5C664A}"/>
              </a:ext>
            </a:extLst>
          </p:cNvPr>
          <p:cNvSpPr>
            <a:spLocks noGrp="1"/>
          </p:cNvSpPr>
          <p:nvPr>
            <p:ph type="pic" sz="quarter" idx="36"/>
          </p:nvPr>
        </p:nvSpPr>
        <p:spPr>
          <a:xfrm>
            <a:off x="1262447" y="4082912"/>
            <a:ext cx="710400" cy="710400"/>
          </a:xfrm>
          <a:prstGeom prst="rect">
            <a:avLst/>
          </a:prstGeom>
        </p:spPr>
        <p:txBody>
          <a:bodyPr lIns="0" tIns="0" rIns="0" bIns="0"/>
          <a:lstStyle>
            <a:lvl1pPr>
              <a:buNone/>
              <a:defRPr sz="1067"/>
            </a:lvl1pPr>
          </a:lstStyle>
          <a:p>
            <a:endParaRPr lang="en-US"/>
          </a:p>
        </p:txBody>
      </p:sp>
      <p:sp>
        <p:nvSpPr>
          <p:cNvPr id="50" name="object 37">
            <a:extLst>
              <a:ext uri="{FF2B5EF4-FFF2-40B4-BE49-F238E27FC236}">
                <a16:creationId xmlns:a16="http://schemas.microsoft.com/office/drawing/2014/main" id="{0608C849-22A9-454B-9AEA-8143AA074C62}"/>
              </a:ext>
            </a:extLst>
          </p:cNvPr>
          <p:cNvSpPr txBox="1"/>
          <p:nvPr userDrawn="1"/>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rgbClr val="6300FF"/>
                </a:solidFill>
                <a:latin typeface="Arial"/>
                <a:cs typeface="Arial"/>
              </a:rPr>
              <a:pPr marL="7701" algn="r">
                <a:lnSpc>
                  <a:spcPts val="2155"/>
                </a:lnSpc>
              </a:pPr>
              <a:t>‹#›</a:t>
            </a:fld>
            <a:endParaRPr sz="971">
              <a:solidFill>
                <a:srgbClr val="6300FF"/>
              </a:solidFill>
              <a:latin typeface="Arial"/>
              <a:cs typeface="Arial"/>
            </a:endParaRPr>
          </a:p>
        </p:txBody>
      </p:sp>
      <p:sp>
        <p:nvSpPr>
          <p:cNvPr id="29" name="Text Placeholder 94">
            <a:extLst>
              <a:ext uri="{FF2B5EF4-FFF2-40B4-BE49-F238E27FC236}">
                <a16:creationId xmlns:a16="http://schemas.microsoft.com/office/drawing/2014/main" id="{84D91261-1882-E345-BAFB-DDFDAEBDA394}"/>
              </a:ext>
            </a:extLst>
          </p:cNvPr>
          <p:cNvSpPr>
            <a:spLocks noGrp="1"/>
          </p:cNvSpPr>
          <p:nvPr>
            <p:ph type="body" sz="quarter" idx="37" hasCustomPrompt="1"/>
          </p:nvPr>
        </p:nvSpPr>
        <p:spPr>
          <a:xfrm>
            <a:off x="2255757" y="6498250"/>
            <a:ext cx="3074699" cy="105839"/>
          </a:xfrm>
          <a:prstGeom prst="rect">
            <a:avLst/>
          </a:prstGeom>
        </p:spPr>
        <p:txBody>
          <a:bodyPr lIns="0" tIns="0" rIns="0" bIns="0" anchor="t" anchorCtr="0"/>
          <a:lstStyle>
            <a:lvl1pPr marL="0" indent="0" algn="l">
              <a:lnSpc>
                <a:spcPct val="100000"/>
              </a:lnSpc>
              <a:buNone/>
              <a:tabLst/>
              <a:defRPr sz="800" b="0">
                <a:solidFill>
                  <a:schemeClr val="tx1">
                    <a:lumMod val="50000"/>
                    <a:lumOff val="50000"/>
                  </a:schemeClr>
                </a:solidFill>
              </a:defRPr>
            </a:lvl1pPr>
            <a:lvl2pPr>
              <a:buNone/>
              <a:defRPr b="1"/>
            </a:lvl2pPr>
            <a:lvl3pPr>
              <a:buNone/>
              <a:defRPr b="1"/>
            </a:lvl3pPr>
            <a:lvl4pPr>
              <a:buNone/>
              <a:defRPr b="1"/>
            </a:lvl4pPr>
            <a:lvl5pPr>
              <a:buNone/>
              <a:defRPr b="1"/>
            </a:lvl5pPr>
          </a:lstStyle>
          <a:p>
            <a:pPr lvl="0"/>
            <a:r>
              <a:rPr lang="en-US" err="1"/>
              <a:t>xxxx</a:t>
            </a:r>
            <a:r>
              <a:rPr lang="en-US"/>
              <a:t> Research Center</a:t>
            </a:r>
          </a:p>
        </p:txBody>
      </p:sp>
    </p:spTree>
    <p:extLst>
      <p:ext uri="{BB962C8B-B14F-4D97-AF65-F5344CB8AC3E}">
        <p14:creationId xmlns:p14="http://schemas.microsoft.com/office/powerpoint/2010/main" val="3890068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Body Content Bullets">
    <p:spTree>
      <p:nvGrpSpPr>
        <p:cNvPr id="1" name=""/>
        <p:cNvGrpSpPr/>
        <p:nvPr/>
      </p:nvGrpSpPr>
      <p:grpSpPr>
        <a:xfrm>
          <a:off x="0" y="0"/>
          <a:ext cx="0" cy="0"/>
          <a:chOff x="0" y="0"/>
          <a:chExt cx="0" cy="0"/>
        </a:xfrm>
      </p:grpSpPr>
      <p:sp>
        <p:nvSpPr>
          <p:cNvPr id="21" name="Slide Number Placeholder 13">
            <a:extLst>
              <a:ext uri="{FF2B5EF4-FFF2-40B4-BE49-F238E27FC236}">
                <a16:creationId xmlns:a16="http://schemas.microsoft.com/office/drawing/2014/main" id="{3EDE369A-69C9-B441-8477-618616D8B322}"/>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7" name="Title 1">
            <a:extLst>
              <a:ext uri="{FF2B5EF4-FFF2-40B4-BE49-F238E27FC236}">
                <a16:creationId xmlns:a16="http://schemas.microsoft.com/office/drawing/2014/main" id="{7F53CF5F-2136-5C4B-9BF5-728C0824F0DA}"/>
              </a:ext>
            </a:extLst>
          </p:cNvPr>
          <p:cNvSpPr>
            <a:spLocks noGrp="1"/>
          </p:cNvSpPr>
          <p:nvPr>
            <p:ph type="title" hasCustomPrompt="1"/>
          </p:nvPr>
        </p:nvSpPr>
        <p:spPr>
          <a:xfrm>
            <a:off x="515795" y="451912"/>
            <a:ext cx="8737535" cy="299878"/>
          </a:xfrm>
          <a:prstGeom prst="rect">
            <a:avLst/>
          </a:prstGeom>
        </p:spPr>
        <p:txBody>
          <a:bodyPr lIns="0" tIns="0" rIns="0" bIns="0"/>
          <a:lstStyle>
            <a:lvl1pP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2" name="Text Placeholder 15">
            <a:extLst>
              <a:ext uri="{FF2B5EF4-FFF2-40B4-BE49-F238E27FC236}">
                <a16:creationId xmlns:a16="http://schemas.microsoft.com/office/drawing/2014/main" id="{06BD9672-3B74-ED4B-82CA-ED588D4B5E0B}"/>
              </a:ext>
            </a:extLst>
          </p:cNvPr>
          <p:cNvSpPr>
            <a:spLocks noGrp="1"/>
          </p:cNvSpPr>
          <p:nvPr>
            <p:ph type="body" sz="quarter" idx="14" hasCustomPrompt="1"/>
          </p:nvPr>
        </p:nvSpPr>
        <p:spPr>
          <a:xfrm>
            <a:off x="515795" y="1043356"/>
            <a:ext cx="873753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3" name="Rectangle 12">
            <a:extLst>
              <a:ext uri="{FF2B5EF4-FFF2-40B4-BE49-F238E27FC236}">
                <a16:creationId xmlns:a16="http://schemas.microsoft.com/office/drawing/2014/main" id="{AD1F26EA-36C5-844B-899C-B557070BB13B}"/>
              </a:ext>
            </a:extLst>
          </p:cNvPr>
          <p:cNvSpPr/>
          <p:nvPr/>
        </p:nvSpPr>
        <p:spPr>
          <a:xfrm>
            <a:off x="515795"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Text Placeholder 2">
            <a:extLst>
              <a:ext uri="{FF2B5EF4-FFF2-40B4-BE49-F238E27FC236}">
                <a16:creationId xmlns:a16="http://schemas.microsoft.com/office/drawing/2014/main" id="{52158A39-CF93-C646-80AA-70CF17C84A02}"/>
              </a:ext>
            </a:extLst>
          </p:cNvPr>
          <p:cNvSpPr>
            <a:spLocks noGrp="1"/>
          </p:cNvSpPr>
          <p:nvPr>
            <p:ph type="body" sz="quarter" idx="10" hasCustomPrompt="1"/>
          </p:nvPr>
        </p:nvSpPr>
        <p:spPr>
          <a:xfrm>
            <a:off x="515795" y="1542687"/>
            <a:ext cx="11163600" cy="4679209"/>
          </a:xfrm>
          <a:prstGeom prst="rect">
            <a:avLst/>
          </a:prstGeom>
        </p:spPr>
        <p:txBody>
          <a:bodyPr/>
          <a:lstStyle>
            <a:lvl1pPr>
              <a:buClr>
                <a:schemeClr val="tx2"/>
              </a:buClr>
              <a:defRPr sz="1400">
                <a:solidFill>
                  <a:schemeClr val="accent1"/>
                </a:solidFill>
              </a:defRPr>
            </a:lvl1pPr>
            <a:lvl2pPr>
              <a:buClr>
                <a:schemeClr val="tx2"/>
              </a:buClr>
              <a:defRPr sz="1200">
                <a:solidFill>
                  <a:schemeClr val="accent1"/>
                </a:solidFill>
              </a:defRPr>
            </a:lvl2pPr>
            <a:lvl3pPr>
              <a:buClr>
                <a:schemeClr val="tx2"/>
              </a:buClr>
              <a:defRPr sz="1100">
                <a:solidFill>
                  <a:schemeClr val="accent1"/>
                </a:solidFill>
              </a:defRPr>
            </a:lvl3pPr>
            <a:lvl4pPr>
              <a:buClr>
                <a:schemeClr val="tx2"/>
              </a:buClr>
              <a:defRPr sz="1050">
                <a:solidFill>
                  <a:schemeClr val="accent1"/>
                </a:solidFill>
              </a:defRPr>
            </a:lvl4pPr>
            <a:lvl5pPr>
              <a:buClr>
                <a:schemeClr val="tx2"/>
              </a:buClr>
              <a:defRPr sz="1000">
                <a:solidFill>
                  <a:schemeClr val="accent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0"/>
            <a:endParaRPr lang="en-GB" dirty="0"/>
          </a:p>
          <a:p>
            <a:pPr lvl="0"/>
            <a:endParaRPr lang="en-GB" dirty="0"/>
          </a:p>
        </p:txBody>
      </p:sp>
      <p:sp>
        <p:nvSpPr>
          <p:cNvPr id="8" name="Rectangle 7">
            <a:extLst>
              <a:ext uri="{FF2B5EF4-FFF2-40B4-BE49-F238E27FC236}">
                <a16:creationId xmlns:a16="http://schemas.microsoft.com/office/drawing/2014/main" id="{F4F20F16-834C-344F-A50A-4B07D856BBD0}"/>
              </a:ext>
            </a:extLst>
          </p:cNvPr>
          <p:cNvSpPr/>
          <p:nvPr userDrawn="1"/>
        </p:nvSpPr>
        <p:spPr>
          <a:xfrm>
            <a:off x="515795" y="866527"/>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62042001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RC Center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47079-7B06-9343-A6A8-4CC25BB44835}"/>
              </a:ext>
            </a:extLst>
          </p:cNvPr>
          <p:cNvSpPr>
            <a:spLocks noGrp="1"/>
          </p:cNvSpPr>
          <p:nvPr>
            <p:ph type="title"/>
          </p:nvPr>
        </p:nvSpPr>
        <p:spPr/>
        <p:txBody>
          <a:bodyPr/>
          <a:lstStyle/>
          <a:p>
            <a:r>
              <a:rPr lang="en-US"/>
              <a:t>Click to edit Master title style</a:t>
            </a:r>
            <a:endParaRPr lang="en-US" dirty="0"/>
          </a:p>
        </p:txBody>
      </p:sp>
      <p:sp>
        <p:nvSpPr>
          <p:cNvPr id="7" name="object 37">
            <a:extLst>
              <a:ext uri="{FF2B5EF4-FFF2-40B4-BE49-F238E27FC236}">
                <a16:creationId xmlns:a16="http://schemas.microsoft.com/office/drawing/2014/main" id="{C406C3C5-4430-DC41-B9E1-41929574B429}"/>
              </a:ext>
            </a:extLst>
          </p:cNvPr>
          <p:cNvSpPr txBox="1"/>
          <p:nvPr/>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rgbClr val="6300FF"/>
                </a:solidFill>
                <a:latin typeface="Arial"/>
                <a:cs typeface="Arial"/>
              </a:rPr>
              <a:pPr marL="7701" algn="r">
                <a:lnSpc>
                  <a:spcPts val="2155"/>
                </a:lnSpc>
              </a:pPr>
              <a:t>‹#›</a:t>
            </a:fld>
            <a:endParaRPr sz="971" dirty="0">
              <a:solidFill>
                <a:srgbClr val="6300FF"/>
              </a:solidFill>
              <a:latin typeface="Arial"/>
              <a:cs typeface="Arial"/>
            </a:endParaRPr>
          </a:p>
        </p:txBody>
      </p:sp>
    </p:spTree>
    <p:extLst>
      <p:ext uri="{BB962C8B-B14F-4D97-AF65-F5344CB8AC3E}">
        <p14:creationId xmlns:p14="http://schemas.microsoft.com/office/powerpoint/2010/main" val="390901385"/>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842BE5-9252-D3C9-B160-D1059BA2F30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AE"/>
          </a:p>
        </p:txBody>
      </p:sp>
      <p:sp>
        <p:nvSpPr>
          <p:cNvPr id="3" name="Subtitle 2">
            <a:extLst>
              <a:ext uri="{FF2B5EF4-FFF2-40B4-BE49-F238E27FC236}">
                <a16:creationId xmlns:a16="http://schemas.microsoft.com/office/drawing/2014/main" id="{0B10478D-FEB6-BE49-A6D4-BF539A12C50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E"/>
          </a:p>
        </p:txBody>
      </p:sp>
      <p:sp>
        <p:nvSpPr>
          <p:cNvPr id="4" name="Date Placeholder 3">
            <a:extLst>
              <a:ext uri="{FF2B5EF4-FFF2-40B4-BE49-F238E27FC236}">
                <a16:creationId xmlns:a16="http://schemas.microsoft.com/office/drawing/2014/main" id="{6456067F-611D-5694-0B4C-7F1720F4FBF0}"/>
              </a:ext>
            </a:extLst>
          </p:cNvPr>
          <p:cNvSpPr>
            <a:spLocks noGrp="1"/>
          </p:cNvSpPr>
          <p:nvPr>
            <p:ph type="dt" sz="half" idx="10"/>
          </p:nvPr>
        </p:nvSpPr>
        <p:spPr/>
        <p:txBody>
          <a:bodyPr/>
          <a:lstStyle/>
          <a:p>
            <a:fld id="{5F9724F2-D24E-DE40-B975-49EFA47E99F0}" type="datetimeFigureOut">
              <a:rPr lang="en-AE" smtClean="0"/>
              <a:t>22/03/2024</a:t>
            </a:fld>
            <a:endParaRPr lang="en-AE"/>
          </a:p>
        </p:txBody>
      </p:sp>
      <p:sp>
        <p:nvSpPr>
          <p:cNvPr id="5" name="Footer Placeholder 4">
            <a:extLst>
              <a:ext uri="{FF2B5EF4-FFF2-40B4-BE49-F238E27FC236}">
                <a16:creationId xmlns:a16="http://schemas.microsoft.com/office/drawing/2014/main" id="{A566FBB7-C642-5D87-3A65-DA4F74A71B1B}"/>
              </a:ext>
            </a:extLst>
          </p:cNvPr>
          <p:cNvSpPr>
            <a:spLocks noGrp="1"/>
          </p:cNvSpPr>
          <p:nvPr>
            <p:ph type="ftr" sz="quarter" idx="11"/>
          </p:nvPr>
        </p:nvSpPr>
        <p:spPr/>
        <p:txBody>
          <a:bodyPr/>
          <a:lstStyle/>
          <a:p>
            <a:endParaRPr lang="en-AE"/>
          </a:p>
        </p:txBody>
      </p:sp>
      <p:sp>
        <p:nvSpPr>
          <p:cNvPr id="6" name="Slide Number Placeholder 5">
            <a:extLst>
              <a:ext uri="{FF2B5EF4-FFF2-40B4-BE49-F238E27FC236}">
                <a16:creationId xmlns:a16="http://schemas.microsoft.com/office/drawing/2014/main" id="{8940855A-1B4D-F0A6-C4DD-05CA51D3ABD9}"/>
              </a:ext>
            </a:extLst>
          </p:cNvPr>
          <p:cNvSpPr>
            <a:spLocks noGrp="1"/>
          </p:cNvSpPr>
          <p:nvPr>
            <p:ph type="sldNum" sz="quarter" idx="12"/>
          </p:nvPr>
        </p:nvSpPr>
        <p:spPr/>
        <p:txBody>
          <a:bodyPr/>
          <a:lstStyle/>
          <a:p>
            <a:fld id="{D503FE15-FCB5-E94D-B843-88E3A3A9DA30}" type="slidenum">
              <a:rPr lang="en-AE" smtClean="0"/>
              <a:t>‹#›</a:t>
            </a:fld>
            <a:endParaRPr lang="en-AE"/>
          </a:p>
        </p:txBody>
      </p:sp>
    </p:spTree>
    <p:extLst>
      <p:ext uri="{BB962C8B-B14F-4D97-AF65-F5344CB8AC3E}">
        <p14:creationId xmlns:p14="http://schemas.microsoft.com/office/powerpoint/2010/main" val="281082082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59E803-001A-9ADE-473E-F8D4FADBA21A}"/>
              </a:ext>
            </a:extLst>
          </p:cNvPr>
          <p:cNvSpPr>
            <a:spLocks noGrp="1"/>
          </p:cNvSpPr>
          <p:nvPr>
            <p:ph type="title"/>
          </p:nvPr>
        </p:nvSpPr>
        <p:spPr/>
        <p:txBody>
          <a:bodyPr/>
          <a:lstStyle/>
          <a:p>
            <a:r>
              <a:rPr lang="en-US"/>
              <a:t>Click to edit Master title style</a:t>
            </a:r>
            <a:endParaRPr lang="en-AE"/>
          </a:p>
        </p:txBody>
      </p:sp>
      <p:sp>
        <p:nvSpPr>
          <p:cNvPr id="3" name="Content Placeholder 2">
            <a:extLst>
              <a:ext uri="{FF2B5EF4-FFF2-40B4-BE49-F238E27FC236}">
                <a16:creationId xmlns:a16="http://schemas.microsoft.com/office/drawing/2014/main" id="{47A3A95A-D96B-8CAF-1F3C-09B09AEB98F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E"/>
          </a:p>
        </p:txBody>
      </p:sp>
      <p:sp>
        <p:nvSpPr>
          <p:cNvPr id="4" name="Date Placeholder 3">
            <a:extLst>
              <a:ext uri="{FF2B5EF4-FFF2-40B4-BE49-F238E27FC236}">
                <a16:creationId xmlns:a16="http://schemas.microsoft.com/office/drawing/2014/main" id="{22B4EDD8-9704-648B-A3E4-FD574ADE840F}"/>
              </a:ext>
            </a:extLst>
          </p:cNvPr>
          <p:cNvSpPr>
            <a:spLocks noGrp="1"/>
          </p:cNvSpPr>
          <p:nvPr>
            <p:ph type="dt" sz="half" idx="10"/>
          </p:nvPr>
        </p:nvSpPr>
        <p:spPr/>
        <p:txBody>
          <a:bodyPr/>
          <a:lstStyle/>
          <a:p>
            <a:fld id="{5F9724F2-D24E-DE40-B975-49EFA47E99F0}" type="datetimeFigureOut">
              <a:rPr lang="en-AE" smtClean="0"/>
              <a:t>22/03/2024</a:t>
            </a:fld>
            <a:endParaRPr lang="en-AE"/>
          </a:p>
        </p:txBody>
      </p:sp>
      <p:sp>
        <p:nvSpPr>
          <p:cNvPr id="5" name="Footer Placeholder 4">
            <a:extLst>
              <a:ext uri="{FF2B5EF4-FFF2-40B4-BE49-F238E27FC236}">
                <a16:creationId xmlns:a16="http://schemas.microsoft.com/office/drawing/2014/main" id="{DDBA3CD0-6FBD-17A8-CBE9-D8D32700850E}"/>
              </a:ext>
            </a:extLst>
          </p:cNvPr>
          <p:cNvSpPr>
            <a:spLocks noGrp="1"/>
          </p:cNvSpPr>
          <p:nvPr>
            <p:ph type="ftr" sz="quarter" idx="11"/>
          </p:nvPr>
        </p:nvSpPr>
        <p:spPr/>
        <p:txBody>
          <a:bodyPr/>
          <a:lstStyle/>
          <a:p>
            <a:endParaRPr lang="en-AE"/>
          </a:p>
        </p:txBody>
      </p:sp>
      <p:sp>
        <p:nvSpPr>
          <p:cNvPr id="6" name="Slide Number Placeholder 5">
            <a:extLst>
              <a:ext uri="{FF2B5EF4-FFF2-40B4-BE49-F238E27FC236}">
                <a16:creationId xmlns:a16="http://schemas.microsoft.com/office/drawing/2014/main" id="{BE9F0CBF-B3A6-7269-04DF-E8E70C0046CF}"/>
              </a:ext>
            </a:extLst>
          </p:cNvPr>
          <p:cNvSpPr>
            <a:spLocks noGrp="1"/>
          </p:cNvSpPr>
          <p:nvPr>
            <p:ph type="sldNum" sz="quarter" idx="12"/>
          </p:nvPr>
        </p:nvSpPr>
        <p:spPr/>
        <p:txBody>
          <a:bodyPr/>
          <a:lstStyle/>
          <a:p>
            <a:fld id="{D503FE15-FCB5-E94D-B843-88E3A3A9DA30}" type="slidenum">
              <a:rPr lang="en-AE" smtClean="0"/>
              <a:t>‹#›</a:t>
            </a:fld>
            <a:endParaRPr lang="en-AE"/>
          </a:p>
        </p:txBody>
      </p:sp>
    </p:spTree>
    <p:extLst>
      <p:ext uri="{BB962C8B-B14F-4D97-AF65-F5344CB8AC3E}">
        <p14:creationId xmlns:p14="http://schemas.microsoft.com/office/powerpoint/2010/main" val="123773158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1_White Body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947079-7B06-9343-A6A8-4CC25BB44835}"/>
              </a:ext>
            </a:extLst>
          </p:cNvPr>
          <p:cNvSpPr>
            <a:spLocks noGrp="1"/>
          </p:cNvSpPr>
          <p:nvPr>
            <p:ph type="title"/>
          </p:nvPr>
        </p:nvSpPr>
        <p:spPr/>
        <p:txBody>
          <a:bodyPr/>
          <a:lstStyle/>
          <a:p>
            <a:r>
              <a:rPr lang="en-US"/>
              <a:t>Click to edit Master title style</a:t>
            </a:r>
          </a:p>
        </p:txBody>
      </p:sp>
      <p:sp>
        <p:nvSpPr>
          <p:cNvPr id="6" name="Picture Placeholder 92">
            <a:extLst>
              <a:ext uri="{FF2B5EF4-FFF2-40B4-BE49-F238E27FC236}">
                <a16:creationId xmlns:a16="http://schemas.microsoft.com/office/drawing/2014/main" id="{0E256C7C-7432-E84E-98AB-5BA19F030175}"/>
              </a:ext>
            </a:extLst>
          </p:cNvPr>
          <p:cNvSpPr>
            <a:spLocks noGrp="1"/>
          </p:cNvSpPr>
          <p:nvPr>
            <p:ph type="pic" sz="quarter" idx="17"/>
          </p:nvPr>
        </p:nvSpPr>
        <p:spPr>
          <a:xfrm>
            <a:off x="7198811" y="1396502"/>
            <a:ext cx="1375565" cy="1191929"/>
          </a:xfrm>
          <a:prstGeom prst="rect">
            <a:avLst/>
          </a:prstGeom>
        </p:spPr>
        <p:txBody>
          <a:bodyPr lIns="0" tIns="0" rIns="0" bIns="0"/>
          <a:lstStyle>
            <a:lvl1pPr>
              <a:buNone/>
              <a:defRPr sz="1067"/>
            </a:lvl1pPr>
          </a:lstStyle>
          <a:p>
            <a:endParaRPr lang="en-US"/>
          </a:p>
        </p:txBody>
      </p:sp>
      <p:sp>
        <p:nvSpPr>
          <p:cNvPr id="8" name="Text Placeholder 94">
            <a:extLst>
              <a:ext uri="{FF2B5EF4-FFF2-40B4-BE49-F238E27FC236}">
                <a16:creationId xmlns:a16="http://schemas.microsoft.com/office/drawing/2014/main" id="{04E19B2B-9BB2-F144-8FCA-0EA4548690F0}"/>
              </a:ext>
            </a:extLst>
          </p:cNvPr>
          <p:cNvSpPr>
            <a:spLocks noGrp="1"/>
          </p:cNvSpPr>
          <p:nvPr>
            <p:ph type="body" sz="quarter" idx="18"/>
          </p:nvPr>
        </p:nvSpPr>
        <p:spPr>
          <a:xfrm>
            <a:off x="476577" y="1396502"/>
            <a:ext cx="5111641" cy="1191929"/>
          </a:xfrm>
          <a:prstGeom prst="rect">
            <a:avLst/>
          </a:prstGeom>
        </p:spPr>
        <p:txBody>
          <a:bodyPr lIns="0" tIns="0" rIns="0" bIns="0" anchor="t" anchorCtr="0"/>
          <a:lstStyle>
            <a:lvl1pPr marL="0" indent="0" algn="l">
              <a:lnSpc>
                <a:spcPct val="100000"/>
              </a:lnSpc>
              <a:buNone/>
              <a:tabLst/>
              <a:defRPr sz="1067" b="0">
                <a:solidFill>
                  <a:schemeClr val="tx1">
                    <a:lumMod val="75000"/>
                    <a:lumOff val="25000"/>
                  </a:schemeClr>
                </a:solidFill>
              </a:defRPr>
            </a:lvl1pPr>
            <a:lvl2pPr>
              <a:buNone/>
              <a:defRPr b="1"/>
            </a:lvl2pPr>
            <a:lvl3pPr>
              <a:buNone/>
              <a:defRPr b="1"/>
            </a:lvl3pPr>
            <a:lvl4pPr>
              <a:buNone/>
              <a:defRPr b="1"/>
            </a:lvl4pPr>
            <a:lvl5pPr>
              <a:buNone/>
              <a:defRPr b="1"/>
            </a:lvl5pPr>
          </a:lstStyle>
          <a:p>
            <a:pPr lvl="0"/>
            <a:endParaRPr lang="en-US"/>
          </a:p>
        </p:txBody>
      </p:sp>
      <p:sp>
        <p:nvSpPr>
          <p:cNvPr id="7" name="object 37">
            <a:extLst>
              <a:ext uri="{FF2B5EF4-FFF2-40B4-BE49-F238E27FC236}">
                <a16:creationId xmlns:a16="http://schemas.microsoft.com/office/drawing/2014/main" id="{C406C3C5-4430-DC41-B9E1-41929574B429}"/>
              </a:ext>
            </a:extLst>
          </p:cNvPr>
          <p:cNvSpPr txBox="1"/>
          <p:nvPr userDrawn="1"/>
        </p:nvSpPr>
        <p:spPr>
          <a:xfrm>
            <a:off x="11166243" y="6381509"/>
            <a:ext cx="525613" cy="239937"/>
          </a:xfrm>
          <a:prstGeom prst="rect">
            <a:avLst/>
          </a:prstGeom>
        </p:spPr>
        <p:txBody>
          <a:bodyPr vert="horz" wrap="square" lIns="0" tIns="0" rIns="0" bIns="0" rtlCol="0">
            <a:spAutoFit/>
          </a:bodyPr>
          <a:lstStyle/>
          <a:p>
            <a:pPr marL="7701" algn="r">
              <a:lnSpc>
                <a:spcPts val="2155"/>
              </a:lnSpc>
            </a:pPr>
            <a:fld id="{4FC69F23-2E07-414A-8684-A0744552B4DF}" type="slidenum">
              <a:rPr lang="en-GB" sz="971" spc="7">
                <a:solidFill>
                  <a:srgbClr val="6300FF"/>
                </a:solidFill>
                <a:latin typeface="Arial"/>
                <a:cs typeface="Arial"/>
              </a:rPr>
              <a:pPr marL="7701" algn="r">
                <a:lnSpc>
                  <a:spcPts val="2155"/>
                </a:lnSpc>
              </a:pPr>
              <a:t>‹#›</a:t>
            </a:fld>
            <a:endParaRPr sz="971">
              <a:solidFill>
                <a:srgbClr val="6300FF"/>
              </a:solidFill>
              <a:latin typeface="Arial"/>
              <a:cs typeface="Arial"/>
            </a:endParaRPr>
          </a:p>
        </p:txBody>
      </p:sp>
      <p:sp>
        <p:nvSpPr>
          <p:cNvPr id="15" name="Text Placeholder 94">
            <a:extLst>
              <a:ext uri="{FF2B5EF4-FFF2-40B4-BE49-F238E27FC236}">
                <a16:creationId xmlns:a16="http://schemas.microsoft.com/office/drawing/2014/main" id="{DE88D14E-E608-0E48-9C1E-229CD4627F44}"/>
              </a:ext>
            </a:extLst>
          </p:cNvPr>
          <p:cNvSpPr>
            <a:spLocks noGrp="1"/>
          </p:cNvSpPr>
          <p:nvPr>
            <p:ph type="body" sz="quarter" idx="24" hasCustomPrompt="1"/>
          </p:nvPr>
        </p:nvSpPr>
        <p:spPr>
          <a:xfrm>
            <a:off x="2255757" y="6498250"/>
            <a:ext cx="3074699" cy="105839"/>
          </a:xfrm>
          <a:prstGeom prst="rect">
            <a:avLst/>
          </a:prstGeom>
        </p:spPr>
        <p:txBody>
          <a:bodyPr lIns="0" tIns="0" rIns="0" bIns="0" anchor="t" anchorCtr="0"/>
          <a:lstStyle>
            <a:lvl1pPr marL="0" indent="0" algn="l">
              <a:lnSpc>
                <a:spcPct val="100000"/>
              </a:lnSpc>
              <a:buNone/>
              <a:tabLst/>
              <a:defRPr sz="800" b="0">
                <a:solidFill>
                  <a:schemeClr val="tx1">
                    <a:lumMod val="50000"/>
                    <a:lumOff val="50000"/>
                  </a:schemeClr>
                </a:solidFill>
              </a:defRPr>
            </a:lvl1pPr>
            <a:lvl2pPr>
              <a:buNone/>
              <a:defRPr b="1"/>
            </a:lvl2pPr>
            <a:lvl3pPr>
              <a:buNone/>
              <a:defRPr b="1"/>
            </a:lvl3pPr>
            <a:lvl4pPr>
              <a:buNone/>
              <a:defRPr b="1"/>
            </a:lvl4pPr>
            <a:lvl5pPr>
              <a:buNone/>
              <a:defRPr b="1"/>
            </a:lvl5pPr>
          </a:lstStyle>
          <a:p>
            <a:pPr lvl="0"/>
            <a:r>
              <a:rPr lang="en-US" err="1"/>
              <a:t>xxxx</a:t>
            </a:r>
            <a:r>
              <a:rPr lang="en-US"/>
              <a:t> Research Center</a:t>
            </a:r>
          </a:p>
        </p:txBody>
      </p:sp>
      <p:sp>
        <p:nvSpPr>
          <p:cNvPr id="16" name="Picture Placeholder 92">
            <a:extLst>
              <a:ext uri="{FF2B5EF4-FFF2-40B4-BE49-F238E27FC236}">
                <a16:creationId xmlns:a16="http://schemas.microsoft.com/office/drawing/2014/main" id="{2F31462E-9496-4C40-9A82-07E1FDE7E6D5}"/>
              </a:ext>
            </a:extLst>
          </p:cNvPr>
          <p:cNvSpPr>
            <a:spLocks noGrp="1"/>
          </p:cNvSpPr>
          <p:nvPr>
            <p:ph type="pic" sz="quarter" idx="25"/>
          </p:nvPr>
        </p:nvSpPr>
        <p:spPr>
          <a:xfrm>
            <a:off x="8757551" y="1396502"/>
            <a:ext cx="1375565" cy="1191929"/>
          </a:xfrm>
          <a:prstGeom prst="rect">
            <a:avLst/>
          </a:prstGeom>
        </p:spPr>
        <p:txBody>
          <a:bodyPr lIns="0" tIns="0" rIns="0" bIns="0"/>
          <a:lstStyle>
            <a:lvl1pPr>
              <a:buNone/>
              <a:defRPr sz="1067"/>
            </a:lvl1pPr>
          </a:lstStyle>
          <a:p>
            <a:endParaRPr lang="en-US"/>
          </a:p>
        </p:txBody>
      </p:sp>
      <p:sp>
        <p:nvSpPr>
          <p:cNvPr id="17" name="Picture Placeholder 92">
            <a:extLst>
              <a:ext uri="{FF2B5EF4-FFF2-40B4-BE49-F238E27FC236}">
                <a16:creationId xmlns:a16="http://schemas.microsoft.com/office/drawing/2014/main" id="{FFD47941-1004-4C4B-917D-73A3E4A7F91C}"/>
              </a:ext>
            </a:extLst>
          </p:cNvPr>
          <p:cNvSpPr>
            <a:spLocks noGrp="1"/>
          </p:cNvSpPr>
          <p:nvPr>
            <p:ph type="pic" sz="quarter" idx="26"/>
          </p:nvPr>
        </p:nvSpPr>
        <p:spPr>
          <a:xfrm>
            <a:off x="10316291" y="1396502"/>
            <a:ext cx="1375565" cy="1191929"/>
          </a:xfrm>
          <a:prstGeom prst="rect">
            <a:avLst/>
          </a:prstGeom>
        </p:spPr>
        <p:txBody>
          <a:bodyPr lIns="0" tIns="0" rIns="0" bIns="0"/>
          <a:lstStyle>
            <a:lvl1pPr>
              <a:buNone/>
              <a:defRPr sz="1067"/>
            </a:lvl1pPr>
          </a:lstStyle>
          <a:p>
            <a:endParaRPr lang="en-US"/>
          </a:p>
        </p:txBody>
      </p:sp>
      <p:sp>
        <p:nvSpPr>
          <p:cNvPr id="19" name="Text Placeholder 83">
            <a:extLst>
              <a:ext uri="{FF2B5EF4-FFF2-40B4-BE49-F238E27FC236}">
                <a16:creationId xmlns:a16="http://schemas.microsoft.com/office/drawing/2014/main" id="{DF33D91C-D88B-1F46-9964-BA8FA5A7C14E}"/>
              </a:ext>
            </a:extLst>
          </p:cNvPr>
          <p:cNvSpPr>
            <a:spLocks noGrp="1"/>
          </p:cNvSpPr>
          <p:nvPr>
            <p:ph type="body" sz="quarter" idx="28"/>
          </p:nvPr>
        </p:nvSpPr>
        <p:spPr>
          <a:xfrm>
            <a:off x="476576" y="3582352"/>
            <a:ext cx="2062285" cy="2272485"/>
          </a:xfrm>
          <a:prstGeom prst="rect">
            <a:avLst/>
          </a:prstGeom>
          <a:solidFill>
            <a:schemeClr val="bg2">
              <a:lumMod val="90000"/>
              <a:alpha val="44000"/>
            </a:schemeClr>
          </a:solidFill>
          <a:ln>
            <a:noFill/>
          </a:ln>
        </p:spPr>
        <p:txBody>
          <a:bodyPr lIns="45720" tIns="45720" rIns="45720"/>
          <a:lstStyle>
            <a:lvl1pPr marL="0" indent="0">
              <a:buNone/>
              <a:defRPr/>
            </a:lvl1pPr>
          </a:lstStyle>
          <a:p>
            <a:endParaRPr lang="en-US" sz="933"/>
          </a:p>
        </p:txBody>
      </p:sp>
      <p:sp>
        <p:nvSpPr>
          <p:cNvPr id="20" name="Text Placeholder 84">
            <a:extLst>
              <a:ext uri="{FF2B5EF4-FFF2-40B4-BE49-F238E27FC236}">
                <a16:creationId xmlns:a16="http://schemas.microsoft.com/office/drawing/2014/main" id="{884E4AC7-B53C-1641-BE01-C7DD8ABDDA06}"/>
              </a:ext>
            </a:extLst>
          </p:cNvPr>
          <p:cNvSpPr>
            <a:spLocks noGrp="1"/>
          </p:cNvSpPr>
          <p:nvPr>
            <p:ph type="body" sz="quarter" idx="29"/>
          </p:nvPr>
        </p:nvSpPr>
        <p:spPr>
          <a:xfrm>
            <a:off x="3035318" y="3582353"/>
            <a:ext cx="2552900" cy="492108"/>
          </a:xfrm>
          <a:prstGeom prst="rect">
            <a:avLst/>
          </a:prstGeom>
          <a:solidFill>
            <a:schemeClr val="bg2">
              <a:lumMod val="90000"/>
              <a:alpha val="44000"/>
            </a:schemeClr>
          </a:solidFill>
          <a:ln>
            <a:noFill/>
          </a:ln>
        </p:spPr>
        <p:txBody>
          <a:bodyPr lIns="45720" tIns="45720" rIns="45720"/>
          <a:lstStyle>
            <a:lvl1pPr marL="0" indent="0">
              <a:buNone/>
              <a:defRPr/>
            </a:lvl1pPr>
          </a:lstStyle>
          <a:p>
            <a:endParaRPr lang="en-US" sz="933"/>
          </a:p>
        </p:txBody>
      </p:sp>
      <p:sp>
        <p:nvSpPr>
          <p:cNvPr id="21" name="Text Placeholder 85">
            <a:extLst>
              <a:ext uri="{FF2B5EF4-FFF2-40B4-BE49-F238E27FC236}">
                <a16:creationId xmlns:a16="http://schemas.microsoft.com/office/drawing/2014/main" id="{7A1F6A69-479C-D94B-AF47-2F58E20804C2}"/>
              </a:ext>
            </a:extLst>
          </p:cNvPr>
          <p:cNvSpPr>
            <a:spLocks noGrp="1"/>
          </p:cNvSpPr>
          <p:nvPr>
            <p:ph type="body" sz="quarter" idx="30"/>
          </p:nvPr>
        </p:nvSpPr>
        <p:spPr>
          <a:xfrm>
            <a:off x="3035318" y="4522028"/>
            <a:ext cx="2552900" cy="489939"/>
          </a:xfrm>
          <a:prstGeom prst="rect">
            <a:avLst/>
          </a:prstGeom>
          <a:solidFill>
            <a:schemeClr val="bg2">
              <a:lumMod val="90000"/>
              <a:alpha val="44000"/>
            </a:schemeClr>
          </a:solidFill>
          <a:ln>
            <a:noFill/>
          </a:ln>
        </p:spPr>
        <p:txBody>
          <a:bodyPr lIns="45720" tIns="45720" rIns="45720"/>
          <a:lstStyle>
            <a:lvl1pPr marL="0" indent="0">
              <a:buNone/>
              <a:defRPr/>
            </a:lvl1pPr>
          </a:lstStyle>
          <a:p>
            <a:endParaRPr lang="en-US" sz="933"/>
          </a:p>
        </p:txBody>
      </p:sp>
      <p:sp>
        <p:nvSpPr>
          <p:cNvPr id="22" name="Text Placeholder 86">
            <a:extLst>
              <a:ext uri="{FF2B5EF4-FFF2-40B4-BE49-F238E27FC236}">
                <a16:creationId xmlns:a16="http://schemas.microsoft.com/office/drawing/2014/main" id="{46F9BF66-C06C-8545-96DA-C982A5350053}"/>
              </a:ext>
            </a:extLst>
          </p:cNvPr>
          <p:cNvSpPr>
            <a:spLocks noGrp="1"/>
          </p:cNvSpPr>
          <p:nvPr>
            <p:ph type="body" sz="quarter" idx="31"/>
          </p:nvPr>
        </p:nvSpPr>
        <p:spPr>
          <a:xfrm>
            <a:off x="3029475" y="5364899"/>
            <a:ext cx="2558743" cy="489939"/>
          </a:xfrm>
          <a:prstGeom prst="rect">
            <a:avLst/>
          </a:prstGeom>
          <a:solidFill>
            <a:schemeClr val="bg2">
              <a:lumMod val="90000"/>
              <a:alpha val="44000"/>
            </a:schemeClr>
          </a:solidFill>
          <a:ln>
            <a:noFill/>
          </a:ln>
        </p:spPr>
        <p:txBody>
          <a:bodyPr lIns="45720" tIns="45720" rIns="45720"/>
          <a:lstStyle>
            <a:lvl1pPr marL="0" indent="0">
              <a:buNone/>
              <a:defRPr/>
            </a:lvl1pPr>
          </a:lstStyle>
          <a:p>
            <a:endParaRPr lang="en-US" sz="933"/>
          </a:p>
        </p:txBody>
      </p:sp>
    </p:spTree>
    <p:extLst>
      <p:ext uri="{BB962C8B-B14F-4D97-AF65-F5344CB8AC3E}">
        <p14:creationId xmlns:p14="http://schemas.microsoft.com/office/powerpoint/2010/main" val="93072893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cSld name="4_Body Content">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F77D80FF-7C0B-E042-82BB-0538C486F69F}"/>
              </a:ext>
            </a:extLst>
          </p:cNvPr>
          <p:cNvSpPr>
            <a:spLocks noGrp="1"/>
          </p:cNvSpPr>
          <p:nvPr>
            <p:ph type="title" hasCustomPrompt="1"/>
          </p:nvPr>
        </p:nvSpPr>
        <p:spPr>
          <a:xfrm>
            <a:off x="515795" y="451912"/>
            <a:ext cx="8737535" cy="299878"/>
          </a:xfrm>
          <a:prstGeom prst="rect">
            <a:avLst/>
          </a:prstGeom>
        </p:spPr>
        <p:txBody>
          <a:bodyPr lIns="0" tIns="0" rIns="0" bIns="0"/>
          <a:lstStyle>
            <a:lvl1pPr>
              <a:defRPr lang="en-US" sz="2500" b="1" kern="1200" dirty="0">
                <a:solidFill>
                  <a:schemeClr val="tx2"/>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1" name="Text Placeholder 9">
            <a:extLst>
              <a:ext uri="{FF2B5EF4-FFF2-40B4-BE49-F238E27FC236}">
                <a16:creationId xmlns:a16="http://schemas.microsoft.com/office/drawing/2014/main" id="{D48ED987-DC2B-E84A-99B4-1F875EA184C5}"/>
              </a:ext>
            </a:extLst>
          </p:cNvPr>
          <p:cNvSpPr>
            <a:spLocks noGrp="1"/>
          </p:cNvSpPr>
          <p:nvPr>
            <p:ph type="body" sz="quarter" idx="13" hasCustomPrompt="1"/>
          </p:nvPr>
        </p:nvSpPr>
        <p:spPr>
          <a:xfrm>
            <a:off x="515795" y="1529580"/>
            <a:ext cx="11160268" cy="4692316"/>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lvl="0"/>
            <a:endParaRPr lang="en-US" dirty="0"/>
          </a:p>
        </p:txBody>
      </p:sp>
      <p:sp>
        <p:nvSpPr>
          <p:cNvPr id="16" name="Text Placeholder 15">
            <a:extLst>
              <a:ext uri="{FF2B5EF4-FFF2-40B4-BE49-F238E27FC236}">
                <a16:creationId xmlns:a16="http://schemas.microsoft.com/office/drawing/2014/main" id="{72E8BB6E-B74A-3340-8299-56D9FEB8D5EF}"/>
              </a:ext>
            </a:extLst>
          </p:cNvPr>
          <p:cNvSpPr>
            <a:spLocks noGrp="1"/>
          </p:cNvSpPr>
          <p:nvPr>
            <p:ph type="body" sz="quarter" idx="14" hasCustomPrompt="1"/>
          </p:nvPr>
        </p:nvSpPr>
        <p:spPr>
          <a:xfrm>
            <a:off x="515795" y="1043356"/>
            <a:ext cx="873753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9" name="Slide Number Placeholder 13">
            <a:extLst>
              <a:ext uri="{FF2B5EF4-FFF2-40B4-BE49-F238E27FC236}">
                <a16:creationId xmlns:a16="http://schemas.microsoft.com/office/drawing/2014/main" id="{D8D04F39-65B8-D340-8AA5-AF59D7EAC7C0}"/>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tx2"/>
                </a:solidFill>
              </a:defRPr>
            </a:lvl1pPr>
          </a:lstStyle>
          <a:p>
            <a:fld id="{C8A43965-4643-F643-A67C-D0741259ACA1}" type="slidenum">
              <a:rPr lang="en-GB" smtClean="0"/>
              <a:pPr/>
              <a:t>‹#›</a:t>
            </a:fld>
            <a:endParaRPr lang="en-GB" dirty="0"/>
          </a:p>
        </p:txBody>
      </p:sp>
      <p:sp>
        <p:nvSpPr>
          <p:cNvPr id="2" name="Rectangle 1">
            <a:extLst>
              <a:ext uri="{FF2B5EF4-FFF2-40B4-BE49-F238E27FC236}">
                <a16:creationId xmlns:a16="http://schemas.microsoft.com/office/drawing/2014/main" id="{CD201238-2E83-8849-A646-59842283C9DA}"/>
              </a:ext>
            </a:extLst>
          </p:cNvPr>
          <p:cNvSpPr/>
          <p:nvPr userDrawn="1"/>
        </p:nvSpPr>
        <p:spPr>
          <a:xfrm>
            <a:off x="515795"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00531591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cSld name="6_Body Content Bullets">
    <p:spTree>
      <p:nvGrpSpPr>
        <p:cNvPr id="1" name=""/>
        <p:cNvGrpSpPr/>
        <p:nvPr/>
      </p:nvGrpSpPr>
      <p:grpSpPr>
        <a:xfrm>
          <a:off x="0" y="0"/>
          <a:ext cx="0" cy="0"/>
          <a:chOff x="0" y="0"/>
          <a:chExt cx="0" cy="0"/>
        </a:xfrm>
      </p:grpSpPr>
      <p:sp>
        <p:nvSpPr>
          <p:cNvPr id="21" name="Slide Number Placeholder 13">
            <a:extLst>
              <a:ext uri="{FF2B5EF4-FFF2-40B4-BE49-F238E27FC236}">
                <a16:creationId xmlns:a16="http://schemas.microsoft.com/office/drawing/2014/main" id="{3EDE369A-69C9-B441-8477-618616D8B322}"/>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7" name="Title 1">
            <a:extLst>
              <a:ext uri="{FF2B5EF4-FFF2-40B4-BE49-F238E27FC236}">
                <a16:creationId xmlns:a16="http://schemas.microsoft.com/office/drawing/2014/main" id="{7F53CF5F-2136-5C4B-9BF5-728C0824F0DA}"/>
              </a:ext>
            </a:extLst>
          </p:cNvPr>
          <p:cNvSpPr>
            <a:spLocks noGrp="1"/>
          </p:cNvSpPr>
          <p:nvPr>
            <p:ph type="title" hasCustomPrompt="1"/>
          </p:nvPr>
        </p:nvSpPr>
        <p:spPr>
          <a:xfrm>
            <a:off x="515795" y="451912"/>
            <a:ext cx="8737535" cy="299878"/>
          </a:xfrm>
          <a:prstGeom prst="rect">
            <a:avLst/>
          </a:prstGeom>
        </p:spPr>
        <p:txBody>
          <a:bodyPr lIns="0" tIns="0" rIns="0" bIns="0"/>
          <a:lstStyle>
            <a:lvl1pP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2" name="Text Placeholder 15">
            <a:extLst>
              <a:ext uri="{FF2B5EF4-FFF2-40B4-BE49-F238E27FC236}">
                <a16:creationId xmlns:a16="http://schemas.microsoft.com/office/drawing/2014/main" id="{06BD9672-3B74-ED4B-82CA-ED588D4B5E0B}"/>
              </a:ext>
            </a:extLst>
          </p:cNvPr>
          <p:cNvSpPr>
            <a:spLocks noGrp="1"/>
          </p:cNvSpPr>
          <p:nvPr>
            <p:ph type="body" sz="quarter" idx="14" hasCustomPrompt="1"/>
          </p:nvPr>
        </p:nvSpPr>
        <p:spPr>
          <a:xfrm>
            <a:off x="515795" y="1043356"/>
            <a:ext cx="873753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3" name="Rectangle 12">
            <a:extLst>
              <a:ext uri="{FF2B5EF4-FFF2-40B4-BE49-F238E27FC236}">
                <a16:creationId xmlns:a16="http://schemas.microsoft.com/office/drawing/2014/main" id="{AD1F26EA-36C5-844B-899C-B557070BB13B}"/>
              </a:ext>
            </a:extLst>
          </p:cNvPr>
          <p:cNvSpPr/>
          <p:nvPr/>
        </p:nvSpPr>
        <p:spPr>
          <a:xfrm>
            <a:off x="515795"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Text Placeholder 2">
            <a:extLst>
              <a:ext uri="{FF2B5EF4-FFF2-40B4-BE49-F238E27FC236}">
                <a16:creationId xmlns:a16="http://schemas.microsoft.com/office/drawing/2014/main" id="{52158A39-CF93-C646-80AA-70CF17C84A02}"/>
              </a:ext>
            </a:extLst>
          </p:cNvPr>
          <p:cNvSpPr>
            <a:spLocks noGrp="1"/>
          </p:cNvSpPr>
          <p:nvPr>
            <p:ph type="body" sz="quarter" idx="10"/>
          </p:nvPr>
        </p:nvSpPr>
        <p:spPr>
          <a:xfrm>
            <a:off x="515795" y="1542687"/>
            <a:ext cx="11163600" cy="4679209"/>
          </a:xfrm>
          <a:prstGeom prst="rect">
            <a:avLst/>
          </a:prstGeom>
        </p:spPr>
        <p:txBody>
          <a:bodyPr/>
          <a:lstStyle>
            <a:lvl1pPr>
              <a:buClr>
                <a:schemeClr val="tx2"/>
              </a:buClr>
              <a:defRPr sz="1400">
                <a:solidFill>
                  <a:schemeClr val="accent1"/>
                </a:solidFill>
              </a:defRPr>
            </a:lvl1pPr>
            <a:lvl2pPr>
              <a:buClr>
                <a:schemeClr val="tx2"/>
              </a:buClr>
              <a:defRPr sz="1400">
                <a:solidFill>
                  <a:schemeClr val="accent1"/>
                </a:solidFill>
              </a:defRPr>
            </a:lvl2pPr>
            <a:lvl3pPr>
              <a:buClr>
                <a:schemeClr val="tx2"/>
              </a:buClr>
              <a:defRPr sz="1400">
                <a:solidFill>
                  <a:schemeClr val="accent1"/>
                </a:solidFill>
              </a:defRPr>
            </a:lvl3pPr>
            <a:lvl4pPr>
              <a:buClr>
                <a:schemeClr val="tx2"/>
              </a:buClr>
              <a:defRPr sz="1400">
                <a:solidFill>
                  <a:schemeClr val="accent1"/>
                </a:solidFill>
              </a:defRPr>
            </a:lvl4pPr>
            <a:lvl5pPr>
              <a:buClr>
                <a:schemeClr val="tx2"/>
              </a:buClr>
              <a:defRPr sz="1400">
                <a:solidFill>
                  <a:schemeClr val="accent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84025889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7_ Image+conten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4C4664BE-D031-264B-AAD6-2CA5C06D2849}"/>
              </a:ext>
            </a:extLst>
          </p:cNvPr>
          <p:cNvSpPr>
            <a:spLocks noGrp="1"/>
          </p:cNvSpPr>
          <p:nvPr>
            <p:ph type="pic" sz="quarter" idx="15"/>
          </p:nvPr>
        </p:nvSpPr>
        <p:spPr>
          <a:xfrm>
            <a:off x="0" y="0"/>
            <a:ext cx="6096000" cy="6858000"/>
          </a:xfrm>
          <a:prstGeom prst="rect">
            <a:avLst/>
          </a:prstGeom>
        </p:spPr>
        <p:txBody>
          <a:bodyPr/>
          <a:lstStyle>
            <a:lvl1pPr marL="0" indent="0" algn="ctr">
              <a:buNone/>
              <a:defRPr>
                <a:solidFill>
                  <a:srgbClr val="6400FF"/>
                </a:solidFill>
                <a:latin typeface="Arial" panose="020B0604020202020204" pitchFamily="34" charset="0"/>
                <a:cs typeface="Arial" panose="020B0604020202020204" pitchFamily="34" charset="0"/>
              </a:defRPr>
            </a:lvl1pPr>
          </a:lstStyle>
          <a:p>
            <a:r>
              <a:rPr lang="en-US" dirty="0"/>
              <a:t>Click icon to add picture</a:t>
            </a:r>
            <a:endParaRPr lang="en-GB" dirty="0"/>
          </a:p>
        </p:txBody>
      </p:sp>
      <p:sp>
        <p:nvSpPr>
          <p:cNvPr id="13" name="Slide Number Placeholder 13">
            <a:extLst>
              <a:ext uri="{FF2B5EF4-FFF2-40B4-BE49-F238E27FC236}">
                <a16:creationId xmlns:a16="http://schemas.microsoft.com/office/drawing/2014/main" id="{ACCE371F-FEA1-F94F-80A5-0778B3723FB4}"/>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12" name="Text Placeholder 15">
            <a:extLst>
              <a:ext uri="{FF2B5EF4-FFF2-40B4-BE49-F238E27FC236}">
                <a16:creationId xmlns:a16="http://schemas.microsoft.com/office/drawing/2014/main" id="{D1E59060-FEF9-944D-8183-A3EE4E8AB29C}"/>
              </a:ext>
            </a:extLst>
          </p:cNvPr>
          <p:cNvSpPr>
            <a:spLocks noGrp="1"/>
          </p:cNvSpPr>
          <p:nvPr>
            <p:ph type="body" sz="quarter" idx="14" hasCustomPrompt="1"/>
          </p:nvPr>
        </p:nvSpPr>
        <p:spPr>
          <a:xfrm>
            <a:off x="6265399" y="1055077"/>
            <a:ext cx="4271303" cy="264694"/>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6" name="Title 1">
            <a:extLst>
              <a:ext uri="{FF2B5EF4-FFF2-40B4-BE49-F238E27FC236}">
                <a16:creationId xmlns:a16="http://schemas.microsoft.com/office/drawing/2014/main" id="{2801B8FB-C667-2845-B817-457B320E9A25}"/>
              </a:ext>
            </a:extLst>
          </p:cNvPr>
          <p:cNvSpPr>
            <a:spLocks noGrp="1"/>
          </p:cNvSpPr>
          <p:nvPr>
            <p:ph type="title" hasCustomPrompt="1"/>
          </p:nvPr>
        </p:nvSpPr>
        <p:spPr>
          <a:xfrm>
            <a:off x="6265399" y="464634"/>
            <a:ext cx="4271304" cy="287006"/>
          </a:xfrm>
          <a:prstGeom prst="rect">
            <a:avLst/>
          </a:prstGeom>
        </p:spPr>
        <p:txBody>
          <a:bodyPr lIns="0" tIns="0" rIns="0" bIns="0"/>
          <a:lstStyle>
            <a:lvl1pP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8" name="Rectangle 17">
            <a:extLst>
              <a:ext uri="{FF2B5EF4-FFF2-40B4-BE49-F238E27FC236}">
                <a16:creationId xmlns:a16="http://schemas.microsoft.com/office/drawing/2014/main" id="{2B839D96-A868-5249-B5F2-A99A28685070}"/>
              </a:ext>
            </a:extLst>
          </p:cNvPr>
          <p:cNvSpPr/>
          <p:nvPr/>
        </p:nvSpPr>
        <p:spPr>
          <a:xfrm>
            <a:off x="6265399" y="86637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A142DC4A-8EFB-1E4D-9F36-709A7FED8EE6}"/>
              </a:ext>
            </a:extLst>
          </p:cNvPr>
          <p:cNvSpPr>
            <a:spLocks noGrp="1"/>
          </p:cNvSpPr>
          <p:nvPr>
            <p:ph type="body" sz="quarter" idx="16" hasCustomPrompt="1"/>
          </p:nvPr>
        </p:nvSpPr>
        <p:spPr>
          <a:xfrm>
            <a:off x="6265399" y="1529580"/>
            <a:ext cx="5410664" cy="4692316"/>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sed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labore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sunt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 </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endParaRPr lang="en-US" dirty="0"/>
          </a:p>
          <a:p>
            <a:pPr lvl="0"/>
            <a:endParaRPr lang="en-US" dirty="0"/>
          </a:p>
        </p:txBody>
      </p:sp>
      <p:sp>
        <p:nvSpPr>
          <p:cNvPr id="8" name="Rectangle 7">
            <a:extLst>
              <a:ext uri="{FF2B5EF4-FFF2-40B4-BE49-F238E27FC236}">
                <a16:creationId xmlns:a16="http://schemas.microsoft.com/office/drawing/2014/main" id="{94863873-FFD6-4545-AC97-B957F43456C0}"/>
              </a:ext>
            </a:extLst>
          </p:cNvPr>
          <p:cNvSpPr/>
          <p:nvPr userDrawn="1"/>
        </p:nvSpPr>
        <p:spPr>
          <a:xfrm>
            <a:off x="6265399" y="866377"/>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76202917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8_Image+Content 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C7902CE-9939-EA43-A223-D3E7E8895509}"/>
              </a:ext>
            </a:extLst>
          </p:cNvPr>
          <p:cNvSpPr/>
          <p:nvPr/>
        </p:nvSpPr>
        <p:spPr>
          <a:xfrm>
            <a:off x="10481733" y="186267"/>
            <a:ext cx="1447800" cy="8466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Picture Placeholder 2">
            <a:extLst>
              <a:ext uri="{FF2B5EF4-FFF2-40B4-BE49-F238E27FC236}">
                <a16:creationId xmlns:a16="http://schemas.microsoft.com/office/drawing/2014/main" id="{4C4664BE-D031-264B-AAD6-2CA5C06D2849}"/>
              </a:ext>
            </a:extLst>
          </p:cNvPr>
          <p:cNvSpPr>
            <a:spLocks noGrp="1"/>
          </p:cNvSpPr>
          <p:nvPr>
            <p:ph type="pic" sz="quarter" idx="15"/>
          </p:nvPr>
        </p:nvSpPr>
        <p:spPr>
          <a:xfrm>
            <a:off x="6096000" y="0"/>
            <a:ext cx="6096000" cy="6858000"/>
          </a:xfrm>
          <a:prstGeom prst="rect">
            <a:avLst/>
          </a:prstGeom>
        </p:spPr>
        <p:txBody>
          <a:bodyPr/>
          <a:lstStyle>
            <a:lvl1pPr marL="0" indent="0" algn="ctr">
              <a:buNone/>
              <a:defRPr>
                <a:solidFill>
                  <a:srgbClr val="6400FF"/>
                </a:solidFill>
                <a:latin typeface="Arial" panose="020B0604020202020204" pitchFamily="34" charset="0"/>
                <a:cs typeface="Arial" panose="020B0604020202020204" pitchFamily="34" charset="0"/>
              </a:defRPr>
            </a:lvl1pPr>
          </a:lstStyle>
          <a:p>
            <a:r>
              <a:rPr lang="en-US" dirty="0"/>
              <a:t>Click icon to add picture</a:t>
            </a:r>
            <a:endParaRPr lang="en-GB" dirty="0"/>
          </a:p>
        </p:txBody>
      </p:sp>
      <p:pic>
        <p:nvPicPr>
          <p:cNvPr id="7" name="Picture 6">
            <a:extLst>
              <a:ext uri="{FF2B5EF4-FFF2-40B4-BE49-F238E27FC236}">
                <a16:creationId xmlns:a16="http://schemas.microsoft.com/office/drawing/2014/main" id="{60CB8A3F-C100-DB4C-BA75-C07812B8BA10}"/>
              </a:ext>
            </a:extLst>
          </p:cNvPr>
          <p:cNvPicPr>
            <a:picLocks noChangeAspect="1"/>
          </p:cNvPicPr>
          <p:nvPr/>
        </p:nvPicPr>
        <p:blipFill>
          <a:blip r:embed="rId2"/>
          <a:stretch>
            <a:fillRect/>
          </a:stretch>
        </p:blipFill>
        <p:spPr>
          <a:xfrm>
            <a:off x="10707294" y="380740"/>
            <a:ext cx="962549" cy="540000"/>
          </a:xfrm>
          <a:prstGeom prst="rect">
            <a:avLst/>
          </a:prstGeom>
        </p:spPr>
      </p:pic>
      <p:sp>
        <p:nvSpPr>
          <p:cNvPr id="14" name="Slide Number Placeholder 13">
            <a:extLst>
              <a:ext uri="{FF2B5EF4-FFF2-40B4-BE49-F238E27FC236}">
                <a16:creationId xmlns:a16="http://schemas.microsoft.com/office/drawing/2014/main" id="{886D6A02-250D-E044-9365-F2F2A8CAA47E}"/>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16" name="Text Placeholder 15">
            <a:extLst>
              <a:ext uri="{FF2B5EF4-FFF2-40B4-BE49-F238E27FC236}">
                <a16:creationId xmlns:a16="http://schemas.microsoft.com/office/drawing/2014/main" id="{D4C169A6-5B88-CE42-9ABD-F2861EBA78EB}"/>
              </a:ext>
            </a:extLst>
          </p:cNvPr>
          <p:cNvSpPr>
            <a:spLocks noGrp="1"/>
          </p:cNvSpPr>
          <p:nvPr>
            <p:ph type="body" sz="quarter" idx="17" hasCustomPrompt="1"/>
          </p:nvPr>
        </p:nvSpPr>
        <p:spPr>
          <a:xfrm>
            <a:off x="515795" y="1043356"/>
            <a:ext cx="540935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7" name="Rectangle 16">
            <a:extLst>
              <a:ext uri="{FF2B5EF4-FFF2-40B4-BE49-F238E27FC236}">
                <a16:creationId xmlns:a16="http://schemas.microsoft.com/office/drawing/2014/main" id="{16A810B2-E0D8-0F42-84FD-3F79EBD1782E}"/>
              </a:ext>
            </a:extLst>
          </p:cNvPr>
          <p:cNvSpPr/>
          <p:nvPr/>
        </p:nvSpPr>
        <p:spPr>
          <a:xfrm>
            <a:off x="515795"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Title 1">
            <a:extLst>
              <a:ext uri="{FF2B5EF4-FFF2-40B4-BE49-F238E27FC236}">
                <a16:creationId xmlns:a16="http://schemas.microsoft.com/office/drawing/2014/main" id="{686295B9-71D3-7A40-B4DC-4944E3EE5961}"/>
              </a:ext>
            </a:extLst>
          </p:cNvPr>
          <p:cNvSpPr>
            <a:spLocks noGrp="1"/>
          </p:cNvSpPr>
          <p:nvPr>
            <p:ph type="title" hasCustomPrompt="1"/>
          </p:nvPr>
        </p:nvSpPr>
        <p:spPr>
          <a:xfrm>
            <a:off x="515795" y="450933"/>
            <a:ext cx="5409355" cy="299878"/>
          </a:xfrm>
          <a:prstGeom prst="rect">
            <a:avLst/>
          </a:prstGeom>
        </p:spPr>
        <p:txBody>
          <a:bodyPr lIns="0" tIns="0" rIns="0" bIns="0"/>
          <a:lstStyle>
            <a:lvl1pP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22" name="Text Placeholder 9">
            <a:extLst>
              <a:ext uri="{FF2B5EF4-FFF2-40B4-BE49-F238E27FC236}">
                <a16:creationId xmlns:a16="http://schemas.microsoft.com/office/drawing/2014/main" id="{FE610A6A-76A5-8549-8C34-8276A828E4BA}"/>
              </a:ext>
            </a:extLst>
          </p:cNvPr>
          <p:cNvSpPr>
            <a:spLocks noGrp="1"/>
          </p:cNvSpPr>
          <p:nvPr>
            <p:ph type="body" sz="quarter" idx="16" hasCustomPrompt="1"/>
          </p:nvPr>
        </p:nvSpPr>
        <p:spPr>
          <a:xfrm>
            <a:off x="515795" y="1529580"/>
            <a:ext cx="5409355" cy="4692316"/>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marL="0" marR="0" lvl="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a:pPr>
            <a:r>
              <a:rPr lang="en-US" dirty="0"/>
              <a:t>Lorem ipsum dolor sit </a:t>
            </a:r>
            <a:r>
              <a:rPr lang="en-US" dirty="0" err="1"/>
              <a:t>amet</a:t>
            </a:r>
            <a:r>
              <a:rPr lang="en-US" dirty="0"/>
              <a:t>, </a:t>
            </a:r>
            <a:r>
              <a:rPr lang="en-US" dirty="0" err="1"/>
              <a:t>consectetur</a:t>
            </a:r>
            <a:r>
              <a:rPr lang="en-US" dirty="0"/>
              <a:t> </a:t>
            </a:r>
            <a:r>
              <a:rPr lang="en-US" dirty="0" err="1"/>
              <a:t>adipiscing</a:t>
            </a:r>
            <a:r>
              <a:rPr lang="en-US" dirty="0"/>
              <a:t> </a:t>
            </a:r>
            <a:r>
              <a:rPr lang="en-US" dirty="0" err="1"/>
              <a:t>elit</a:t>
            </a:r>
            <a:r>
              <a:rPr lang="en-US" dirty="0"/>
              <a:t>, </a:t>
            </a:r>
            <a:r>
              <a:rPr lang="en-US" dirty="0" err="1"/>
              <a:t>sed</a:t>
            </a:r>
            <a:r>
              <a:rPr lang="en-US" dirty="0"/>
              <a:t> do </a:t>
            </a:r>
            <a:r>
              <a:rPr lang="en-US" dirty="0" err="1"/>
              <a:t>eiusmod</a:t>
            </a:r>
            <a:r>
              <a:rPr lang="en-US" dirty="0"/>
              <a:t> </a:t>
            </a:r>
            <a:r>
              <a:rPr lang="en-US" dirty="0" err="1"/>
              <a:t>tempor</a:t>
            </a:r>
            <a:r>
              <a:rPr lang="en-US" dirty="0"/>
              <a:t> </a:t>
            </a:r>
            <a:r>
              <a:rPr lang="en-US" dirty="0" err="1"/>
              <a:t>incididunt</a:t>
            </a:r>
            <a:r>
              <a:rPr lang="en-US" dirty="0"/>
              <a:t> </a:t>
            </a:r>
            <a:r>
              <a:rPr lang="en-US" dirty="0" err="1"/>
              <a:t>ut</a:t>
            </a:r>
            <a:r>
              <a:rPr lang="en-US" dirty="0"/>
              <a:t> </a:t>
            </a:r>
            <a:r>
              <a:rPr lang="en-US" dirty="0" err="1"/>
              <a:t>labore</a:t>
            </a:r>
            <a:r>
              <a:rPr lang="en-US" dirty="0"/>
              <a:t> et dolore magna </a:t>
            </a:r>
            <a:r>
              <a:rPr lang="en-US" dirty="0" err="1"/>
              <a:t>aliqua</a:t>
            </a:r>
            <a:r>
              <a:rPr lang="en-US" dirty="0"/>
              <a:t>. Ut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exercitation </a:t>
            </a:r>
            <a:r>
              <a:rPr lang="en-US" dirty="0" err="1"/>
              <a:t>ullamco</a:t>
            </a:r>
            <a:r>
              <a:rPr lang="en-US" dirty="0"/>
              <a:t> </a:t>
            </a:r>
            <a:r>
              <a:rPr lang="en-US" dirty="0" err="1"/>
              <a:t>laboris</a:t>
            </a:r>
            <a:r>
              <a:rPr lang="en-US" dirty="0"/>
              <a:t> nisi </a:t>
            </a:r>
            <a:r>
              <a:rPr lang="en-US" dirty="0" err="1"/>
              <a:t>ut</a:t>
            </a:r>
            <a:r>
              <a:rPr lang="en-US" dirty="0"/>
              <a: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t>
            </a:r>
            <a:r>
              <a:rPr lang="en-US" dirty="0" err="1"/>
              <a:t>aute</a:t>
            </a:r>
            <a:r>
              <a:rPr lang="en-US" dirty="0"/>
              <a:t> </a:t>
            </a:r>
            <a:r>
              <a:rPr lang="en-US" dirty="0" err="1"/>
              <a:t>irure</a:t>
            </a:r>
            <a:r>
              <a:rPr lang="en-US" dirty="0"/>
              <a:t> dolor in </a:t>
            </a:r>
            <a:r>
              <a:rPr lang="en-US" dirty="0" err="1"/>
              <a:t>reprehenderit</a:t>
            </a:r>
            <a:r>
              <a:rPr lang="en-US" dirty="0"/>
              <a:t> in </a:t>
            </a:r>
            <a:r>
              <a:rPr lang="en-US" dirty="0" err="1"/>
              <a:t>voluptate</a:t>
            </a:r>
            <a:r>
              <a:rPr lang="en-US" dirty="0"/>
              <a:t> </a:t>
            </a:r>
            <a:r>
              <a:rPr lang="en-US" dirty="0" err="1"/>
              <a:t>velit</a:t>
            </a:r>
            <a:r>
              <a:rPr lang="en-US" dirty="0"/>
              <a:t> </a:t>
            </a:r>
            <a:r>
              <a:rPr lang="en-US" dirty="0" err="1"/>
              <a:t>esse</a:t>
            </a:r>
            <a:r>
              <a:rPr lang="en-US" dirty="0"/>
              <a:t> </a:t>
            </a:r>
            <a:r>
              <a:rPr lang="en-US" dirty="0" err="1"/>
              <a:t>cillum</a:t>
            </a:r>
            <a:r>
              <a:rPr lang="en-US" dirty="0"/>
              <a:t> dolore </a:t>
            </a:r>
            <a:r>
              <a:rPr lang="en-US" dirty="0" err="1"/>
              <a:t>eu</a:t>
            </a:r>
            <a:r>
              <a:rPr lang="en-US" dirty="0"/>
              <a:t> </a:t>
            </a:r>
            <a:r>
              <a:rPr lang="en-US" dirty="0" err="1"/>
              <a:t>fugiat</a:t>
            </a:r>
            <a:r>
              <a:rPr lang="en-US" dirty="0"/>
              <a:t> </a:t>
            </a:r>
            <a:r>
              <a:rPr lang="en-US" dirty="0" err="1"/>
              <a:t>nulla</a:t>
            </a:r>
            <a:r>
              <a:rPr lang="en-US" dirty="0"/>
              <a:t> </a:t>
            </a:r>
            <a:r>
              <a:rPr lang="en-US" dirty="0" err="1"/>
              <a:t>pariatur</a:t>
            </a:r>
            <a:r>
              <a:rPr lang="en-US" dirty="0"/>
              <a:t>. </a:t>
            </a:r>
            <a:r>
              <a:rPr lang="en-US" dirty="0" err="1"/>
              <a:t>Excepteur</a:t>
            </a:r>
            <a:r>
              <a:rPr lang="en-US" dirty="0"/>
              <a:t> </a:t>
            </a:r>
            <a:r>
              <a:rPr lang="en-US" dirty="0" err="1"/>
              <a:t>sint</a:t>
            </a:r>
            <a:r>
              <a:rPr lang="en-US" dirty="0"/>
              <a:t> </a:t>
            </a:r>
            <a:r>
              <a:rPr lang="en-US" dirty="0" err="1"/>
              <a:t>occaecat</a:t>
            </a:r>
            <a:r>
              <a:rPr lang="en-US" dirty="0"/>
              <a:t> </a:t>
            </a:r>
            <a:r>
              <a:rPr lang="en-US" dirty="0" err="1"/>
              <a:t>cupidatat</a:t>
            </a:r>
            <a:r>
              <a:rPr lang="en-US" dirty="0"/>
              <a:t> non </a:t>
            </a:r>
            <a:r>
              <a:rPr lang="en-US" dirty="0" err="1"/>
              <a:t>proident</a:t>
            </a:r>
            <a:r>
              <a:rPr lang="en-US" dirty="0"/>
              <a:t>, </a:t>
            </a:r>
            <a:r>
              <a:rPr lang="en-US" dirty="0" err="1"/>
              <a:t>sunt</a:t>
            </a:r>
            <a:r>
              <a:rPr lang="en-US" dirty="0"/>
              <a:t> in culpa qui </a:t>
            </a:r>
            <a:r>
              <a:rPr lang="en-US" dirty="0" err="1"/>
              <a:t>officia</a:t>
            </a:r>
            <a:r>
              <a:rPr lang="en-US" dirty="0"/>
              <a:t> </a:t>
            </a:r>
            <a:r>
              <a:rPr lang="en-US" dirty="0" err="1"/>
              <a:t>deserunt</a:t>
            </a:r>
            <a:r>
              <a:rPr lang="en-US" dirty="0"/>
              <a:t> </a:t>
            </a:r>
            <a:r>
              <a:rPr lang="en-US" dirty="0" err="1"/>
              <a:t>mollit</a:t>
            </a:r>
            <a:r>
              <a:rPr lang="en-US" dirty="0"/>
              <a:t> </a:t>
            </a:r>
            <a:r>
              <a:rPr lang="en-US" dirty="0" err="1"/>
              <a:t>anim</a:t>
            </a:r>
            <a:r>
              <a:rPr lang="en-US" dirty="0"/>
              <a:t> id </a:t>
            </a:r>
            <a:r>
              <a:rPr lang="en-US" dirty="0" err="1"/>
              <a:t>est</a:t>
            </a:r>
            <a:r>
              <a:rPr lang="en-US" dirty="0"/>
              <a:t> </a:t>
            </a:r>
            <a:r>
              <a:rPr lang="en-US" dirty="0" err="1"/>
              <a:t>laborum</a:t>
            </a:r>
            <a:r>
              <a:rPr lang="en-US" dirty="0"/>
              <a:t>.</a:t>
            </a:r>
          </a:p>
          <a:p>
            <a:pPr lvl="0"/>
            <a:endParaRPr lang="en-US" dirty="0"/>
          </a:p>
        </p:txBody>
      </p:sp>
      <p:sp>
        <p:nvSpPr>
          <p:cNvPr id="10" name="Rectangle 9">
            <a:extLst>
              <a:ext uri="{FF2B5EF4-FFF2-40B4-BE49-F238E27FC236}">
                <a16:creationId xmlns:a16="http://schemas.microsoft.com/office/drawing/2014/main" id="{DB9DA2DA-17BD-6645-930B-2B36A0E1BBA0}"/>
              </a:ext>
            </a:extLst>
          </p:cNvPr>
          <p:cNvSpPr/>
          <p:nvPr userDrawn="1"/>
        </p:nvSpPr>
        <p:spPr>
          <a:xfrm>
            <a:off x="515795" y="866527"/>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99017320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9_Titles Slide">
    <p:spTree>
      <p:nvGrpSpPr>
        <p:cNvPr id="1" name=""/>
        <p:cNvGrpSpPr/>
        <p:nvPr/>
      </p:nvGrpSpPr>
      <p:grpSpPr>
        <a:xfrm>
          <a:off x="0" y="0"/>
          <a:ext cx="0" cy="0"/>
          <a:chOff x="0" y="0"/>
          <a:chExt cx="0" cy="0"/>
        </a:xfrm>
      </p:grpSpPr>
      <p:sp>
        <p:nvSpPr>
          <p:cNvPr id="9" name="Slide Number Placeholder 13">
            <a:extLst>
              <a:ext uri="{FF2B5EF4-FFF2-40B4-BE49-F238E27FC236}">
                <a16:creationId xmlns:a16="http://schemas.microsoft.com/office/drawing/2014/main" id="{7ED40CD0-FEA8-1249-AD91-06379C81A6E4}"/>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rgbClr val="6400FF"/>
                </a:solidFill>
              </a:defRPr>
            </a:lvl1pPr>
          </a:lstStyle>
          <a:p>
            <a:fld id="{C8A43965-4643-F643-A67C-D0741259ACA1}" type="slidenum">
              <a:rPr lang="en-GB" smtClean="0"/>
              <a:pPr/>
              <a:t>‹#›</a:t>
            </a:fld>
            <a:endParaRPr lang="en-GB" dirty="0"/>
          </a:p>
        </p:txBody>
      </p:sp>
      <p:sp>
        <p:nvSpPr>
          <p:cNvPr id="8" name="Title 1">
            <a:extLst>
              <a:ext uri="{FF2B5EF4-FFF2-40B4-BE49-F238E27FC236}">
                <a16:creationId xmlns:a16="http://schemas.microsoft.com/office/drawing/2014/main" id="{7E969FFF-44F1-B441-ADCB-DB86B4CE25B0}"/>
              </a:ext>
            </a:extLst>
          </p:cNvPr>
          <p:cNvSpPr>
            <a:spLocks noGrp="1"/>
          </p:cNvSpPr>
          <p:nvPr>
            <p:ph type="title" hasCustomPrompt="1"/>
          </p:nvPr>
        </p:nvSpPr>
        <p:spPr>
          <a:xfrm>
            <a:off x="515795" y="451912"/>
            <a:ext cx="8737535" cy="299878"/>
          </a:xfrm>
          <a:prstGeom prst="rect">
            <a:avLst/>
          </a:prstGeom>
        </p:spPr>
        <p:txBody>
          <a:bodyPr lIns="0" tIns="0" rIns="0" bIns="0"/>
          <a:lstStyle>
            <a:lvl1pPr>
              <a:defRPr lang="en-US" sz="2500" b="1" kern="1200" dirty="0">
                <a:solidFill>
                  <a:srgbClr val="6400FF"/>
                </a:solidFill>
                <a:latin typeface="Arial" panose="020B0604020202020204" pitchFamily="34" charset="0"/>
                <a:ea typeface="+mj-ea"/>
                <a:cs typeface="Arial" panose="020B0604020202020204" pitchFamily="34" charset="0"/>
              </a:defRPr>
            </a:lvl1pPr>
          </a:lstStyle>
          <a:p>
            <a:r>
              <a:rPr lang="en-US" dirty="0"/>
              <a:t>Click to edit title</a:t>
            </a:r>
          </a:p>
        </p:txBody>
      </p:sp>
      <p:sp>
        <p:nvSpPr>
          <p:cNvPr id="10" name="Text Placeholder 15">
            <a:extLst>
              <a:ext uri="{FF2B5EF4-FFF2-40B4-BE49-F238E27FC236}">
                <a16:creationId xmlns:a16="http://schemas.microsoft.com/office/drawing/2014/main" id="{5568E300-E591-A243-B822-77EFFD6A0BA7}"/>
              </a:ext>
            </a:extLst>
          </p:cNvPr>
          <p:cNvSpPr>
            <a:spLocks noGrp="1"/>
          </p:cNvSpPr>
          <p:nvPr>
            <p:ph type="body" sz="quarter" idx="14" hasCustomPrompt="1"/>
          </p:nvPr>
        </p:nvSpPr>
        <p:spPr>
          <a:xfrm>
            <a:off x="515795" y="1043356"/>
            <a:ext cx="8737535" cy="276565"/>
          </a:xfrm>
          <a:prstGeom prst="rect">
            <a:avLst/>
          </a:prstGeom>
        </p:spPr>
        <p:txBody>
          <a:bodyPr lIns="0" tIns="0" rIns="0" bIns="0"/>
          <a:lstStyle>
            <a:lvl1pPr marL="0" indent="0">
              <a:buNone/>
              <a:defRPr lang="en-US" sz="2000" b="0" kern="1200" dirty="0" smtClean="0">
                <a:solidFill>
                  <a:schemeClr val="accent1"/>
                </a:solidFill>
                <a:latin typeface="Arial" panose="020B0604020202020204" pitchFamily="34" charset="0"/>
                <a:ea typeface="+mj-ea"/>
                <a:cs typeface="Arial" panose="020B0604020202020204" pitchFamily="34" charset="0"/>
              </a:defRPr>
            </a:lvl1pPr>
            <a:lvl2pPr marL="4572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buNone/>
              <a:defRPr lang="en-GB" sz="2500" b="1" kern="1200" dirty="0">
                <a:solidFill>
                  <a:schemeClr val="tx2"/>
                </a:solidFill>
                <a:latin typeface="Arial" panose="020B0604020202020204" pitchFamily="34" charset="0"/>
                <a:ea typeface="+mj-ea"/>
                <a:cs typeface="Arial" panose="020B0604020202020204" pitchFamily="34" charset="0"/>
              </a:defRPr>
            </a:lvl5pPr>
          </a:lstStyle>
          <a:p>
            <a:pPr lvl="0"/>
            <a:r>
              <a:rPr lang="en-US" dirty="0"/>
              <a:t>Design Edit Master text styles</a:t>
            </a:r>
          </a:p>
        </p:txBody>
      </p:sp>
      <p:sp>
        <p:nvSpPr>
          <p:cNvPr id="11" name="Rectangle 10">
            <a:extLst>
              <a:ext uri="{FF2B5EF4-FFF2-40B4-BE49-F238E27FC236}">
                <a16:creationId xmlns:a16="http://schemas.microsoft.com/office/drawing/2014/main" id="{DC4818C5-27B5-6546-93CD-66AC42E9E1C2}"/>
              </a:ext>
            </a:extLst>
          </p:cNvPr>
          <p:cNvSpPr/>
          <p:nvPr/>
        </p:nvSpPr>
        <p:spPr>
          <a:xfrm>
            <a:off x="515795" y="866527"/>
            <a:ext cx="1080000" cy="72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2ED0CA1A-D39F-2648-BA6A-581649A8F4D7}"/>
              </a:ext>
            </a:extLst>
          </p:cNvPr>
          <p:cNvSpPr/>
          <p:nvPr userDrawn="1"/>
        </p:nvSpPr>
        <p:spPr>
          <a:xfrm>
            <a:off x="515795" y="866527"/>
            <a:ext cx="1080000" cy="72000"/>
          </a:xfrm>
          <a:prstGeom prst="rect">
            <a:avLst/>
          </a:prstGeom>
          <a:solidFill>
            <a:srgbClr val="64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09550729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2.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image" Target="../media/image8.png"/><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theme" Target="../theme/theme3.xml"/><Relationship Id="rId3" Type="http://schemas.openxmlformats.org/officeDocument/2006/relationships/slideLayout" Target="../slideLayouts/slideLayout32.xml"/><Relationship Id="rId7" Type="http://schemas.openxmlformats.org/officeDocument/2006/relationships/slideLayout" Target="../slideLayouts/slideLayout36.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5" Type="http://schemas.openxmlformats.org/officeDocument/2006/relationships/slideLayout" Target="../slideLayouts/slideLayout34.xml"/><Relationship Id="rId4"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49.xml"/><Relationship Id="rId18" Type="http://schemas.openxmlformats.org/officeDocument/2006/relationships/image" Target="../media/image54.png"/><Relationship Id="rId26" Type="http://schemas.openxmlformats.org/officeDocument/2006/relationships/image" Target="../media/image62.png"/><Relationship Id="rId3" Type="http://schemas.openxmlformats.org/officeDocument/2006/relationships/slideLayout" Target="../slideLayouts/slideLayout39.xml"/><Relationship Id="rId21" Type="http://schemas.openxmlformats.org/officeDocument/2006/relationships/image" Target="../media/image57.png"/><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image" Target="../media/image53.png"/><Relationship Id="rId25" Type="http://schemas.openxmlformats.org/officeDocument/2006/relationships/image" Target="../media/image61.png"/><Relationship Id="rId33" Type="http://schemas.openxmlformats.org/officeDocument/2006/relationships/image" Target="../media/image69.png"/><Relationship Id="rId2" Type="http://schemas.openxmlformats.org/officeDocument/2006/relationships/slideLayout" Target="../slideLayouts/slideLayout38.xml"/><Relationship Id="rId16" Type="http://schemas.openxmlformats.org/officeDocument/2006/relationships/image" Target="../media/image52.png"/><Relationship Id="rId20" Type="http://schemas.openxmlformats.org/officeDocument/2006/relationships/image" Target="../media/image56.png"/><Relationship Id="rId29" Type="http://schemas.openxmlformats.org/officeDocument/2006/relationships/image" Target="../media/image65.png"/><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24" Type="http://schemas.openxmlformats.org/officeDocument/2006/relationships/image" Target="../media/image60.png"/><Relationship Id="rId32" Type="http://schemas.openxmlformats.org/officeDocument/2006/relationships/image" Target="../media/image68.png"/><Relationship Id="rId5" Type="http://schemas.openxmlformats.org/officeDocument/2006/relationships/slideLayout" Target="../slideLayouts/slideLayout41.xml"/><Relationship Id="rId15" Type="http://schemas.openxmlformats.org/officeDocument/2006/relationships/theme" Target="../theme/theme4.xml"/><Relationship Id="rId23" Type="http://schemas.openxmlformats.org/officeDocument/2006/relationships/image" Target="../media/image59.png"/><Relationship Id="rId28" Type="http://schemas.openxmlformats.org/officeDocument/2006/relationships/image" Target="../media/image64.png"/><Relationship Id="rId10" Type="http://schemas.openxmlformats.org/officeDocument/2006/relationships/slideLayout" Target="../slideLayouts/slideLayout46.xml"/><Relationship Id="rId19" Type="http://schemas.openxmlformats.org/officeDocument/2006/relationships/image" Target="../media/image55.png"/><Relationship Id="rId31" Type="http://schemas.openxmlformats.org/officeDocument/2006/relationships/image" Target="../media/image67.png"/><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 Id="rId22" Type="http://schemas.openxmlformats.org/officeDocument/2006/relationships/image" Target="../media/image58.png"/><Relationship Id="rId27" Type="http://schemas.openxmlformats.org/officeDocument/2006/relationships/image" Target="../media/image63.png"/><Relationship Id="rId30" Type="http://schemas.openxmlformats.org/officeDocument/2006/relationships/image" Target="../media/image66.png"/><Relationship Id="rId8"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8.xml"/><Relationship Id="rId3" Type="http://schemas.openxmlformats.org/officeDocument/2006/relationships/slideLayout" Target="../slideLayouts/slideLayout53.xml"/><Relationship Id="rId7" Type="http://schemas.openxmlformats.org/officeDocument/2006/relationships/slideLayout" Target="../slideLayouts/slideLayout57.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5" Type="http://schemas.openxmlformats.org/officeDocument/2006/relationships/slideLayout" Target="../slideLayouts/slideLayout55.xml"/><Relationship Id="rId10" Type="http://schemas.openxmlformats.org/officeDocument/2006/relationships/theme" Target="../theme/theme5.xml"/><Relationship Id="rId4" Type="http://schemas.openxmlformats.org/officeDocument/2006/relationships/slideLayout" Target="../slideLayouts/slideLayout54.xml"/><Relationship Id="rId9" Type="http://schemas.openxmlformats.org/officeDocument/2006/relationships/slideLayout" Target="../slideLayouts/slideLayout59.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7"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Slide Number Placeholder 13">
            <a:extLst>
              <a:ext uri="{FF2B5EF4-FFF2-40B4-BE49-F238E27FC236}">
                <a16:creationId xmlns:a16="http://schemas.microsoft.com/office/drawing/2014/main" id="{A128090E-1D19-2946-9B11-1542C29657D6}"/>
              </a:ext>
            </a:extLst>
          </p:cNvPr>
          <p:cNvSpPr>
            <a:spLocks noGrp="1"/>
          </p:cNvSpPr>
          <p:nvPr>
            <p:ph type="sldNum" sz="quarter" idx="4"/>
          </p:nvPr>
        </p:nvSpPr>
        <p:spPr>
          <a:xfrm>
            <a:off x="11277601" y="6470772"/>
            <a:ext cx="398462" cy="148167"/>
          </a:xfrm>
          <a:prstGeom prst="rect">
            <a:avLst/>
          </a:prstGeom>
        </p:spPr>
        <p:txBody>
          <a:bodyPr vert="horz" lIns="0" tIns="0" rIns="0" bIns="0" rtlCol="0" anchor="ctr"/>
          <a:lstStyle>
            <a:lvl1pPr algn="r">
              <a:defRPr sz="1000" b="0">
                <a:solidFill>
                  <a:schemeClr val="tx2"/>
                </a:solidFill>
                <a:latin typeface="Arial" panose="020B0604020202020204" pitchFamily="34" charset="0"/>
                <a:cs typeface="Arial" panose="020B0604020202020204" pitchFamily="34" charset="0"/>
              </a:defRPr>
            </a:lvl1pPr>
          </a:lstStyle>
          <a:p>
            <a:fld id="{C8A43965-4643-F643-A67C-D0741259ACA1}" type="slidenum">
              <a:rPr lang="en-GB" smtClean="0"/>
              <a:pPr/>
              <a:t>‹#›</a:t>
            </a:fld>
            <a:endParaRPr lang="en-GB" dirty="0"/>
          </a:p>
        </p:txBody>
      </p:sp>
      <p:pic>
        <p:nvPicPr>
          <p:cNvPr id="5" name="Picture 4">
            <a:extLst>
              <a:ext uri="{FF2B5EF4-FFF2-40B4-BE49-F238E27FC236}">
                <a16:creationId xmlns:a16="http://schemas.microsoft.com/office/drawing/2014/main" id="{BCC8057C-C074-6D47-8478-D2EB9217761E}"/>
              </a:ext>
            </a:extLst>
          </p:cNvPr>
          <p:cNvPicPr>
            <a:picLocks noChangeAspect="1"/>
          </p:cNvPicPr>
          <p:nvPr/>
        </p:nvPicPr>
        <p:blipFill rotWithShape="1">
          <a:blip r:embed="rId18"/>
          <a:srcRect r="50491"/>
          <a:stretch/>
        </p:blipFill>
        <p:spPr>
          <a:xfrm>
            <a:off x="11317828" y="368300"/>
            <a:ext cx="380004" cy="446312"/>
          </a:xfrm>
          <a:prstGeom prst="rect">
            <a:avLst/>
          </a:prstGeom>
        </p:spPr>
      </p:pic>
      <p:pic>
        <p:nvPicPr>
          <p:cNvPr id="6" name="Picture 5">
            <a:extLst>
              <a:ext uri="{FF2B5EF4-FFF2-40B4-BE49-F238E27FC236}">
                <a16:creationId xmlns:a16="http://schemas.microsoft.com/office/drawing/2014/main" id="{E8B6E3DC-0F63-6045-9D75-BFE7B2C4AAB0}"/>
              </a:ext>
            </a:extLst>
          </p:cNvPr>
          <p:cNvPicPr>
            <a:picLocks noChangeAspect="1"/>
          </p:cNvPicPr>
          <p:nvPr userDrawn="1"/>
        </p:nvPicPr>
        <p:blipFill rotWithShape="1">
          <a:blip r:embed="rId19"/>
          <a:srcRect r="50308"/>
          <a:stretch/>
        </p:blipFill>
        <p:spPr>
          <a:xfrm>
            <a:off x="11310382" y="368300"/>
            <a:ext cx="394896" cy="446400"/>
          </a:xfrm>
          <a:prstGeom prst="rect">
            <a:avLst/>
          </a:prstGeom>
        </p:spPr>
      </p:pic>
      <p:sp>
        <p:nvSpPr>
          <p:cNvPr id="2" name="object 37">
            <a:extLst>
              <a:ext uri="{FF2B5EF4-FFF2-40B4-BE49-F238E27FC236}">
                <a16:creationId xmlns:a16="http://schemas.microsoft.com/office/drawing/2014/main" id="{036868D4-4AFA-3BD9-8DF4-8E47EF5EB990}"/>
              </a:ext>
            </a:extLst>
          </p:cNvPr>
          <p:cNvSpPr txBox="1"/>
          <p:nvPr userDrawn="1"/>
        </p:nvSpPr>
        <p:spPr>
          <a:xfrm>
            <a:off x="500143" y="6385155"/>
            <a:ext cx="2053268" cy="239937"/>
          </a:xfrm>
          <a:prstGeom prst="rect">
            <a:avLst/>
          </a:prstGeom>
        </p:spPr>
        <p:txBody>
          <a:bodyPr vert="horz" wrap="square" lIns="0" tIns="0" rIns="0" bIns="0" rtlCol="0">
            <a:spAutoFit/>
          </a:bodyPr>
          <a:lstStyle/>
          <a:p>
            <a:pPr marL="7701">
              <a:lnSpc>
                <a:spcPts val="2155"/>
              </a:lnSpc>
            </a:pPr>
            <a:r>
              <a:rPr lang="en-GB" sz="971" b="1" spc="7" dirty="0">
                <a:solidFill>
                  <a:srgbClr val="44D6AC"/>
                </a:solidFill>
                <a:latin typeface="Arial"/>
                <a:cs typeface="Arial"/>
              </a:rPr>
              <a:t>TII </a:t>
            </a:r>
            <a:r>
              <a:rPr lang="en-GB" sz="971" spc="7" dirty="0">
                <a:solidFill>
                  <a:srgbClr val="44D6AC"/>
                </a:solidFill>
                <a:latin typeface="Arial"/>
                <a:cs typeface="Arial"/>
              </a:rPr>
              <a:t>– Technology Innovation Institute</a:t>
            </a:r>
            <a:endParaRPr sz="971" dirty="0">
              <a:solidFill>
                <a:srgbClr val="44D6AC"/>
              </a:solidFill>
              <a:latin typeface="Arial"/>
              <a:cs typeface="Arial"/>
            </a:endParaRPr>
          </a:p>
        </p:txBody>
      </p:sp>
      <p:sp>
        <p:nvSpPr>
          <p:cNvPr id="3" name="object 37">
            <a:extLst>
              <a:ext uri="{FF2B5EF4-FFF2-40B4-BE49-F238E27FC236}">
                <a16:creationId xmlns:a16="http://schemas.microsoft.com/office/drawing/2014/main" id="{AE5503BD-7DC4-EDDD-50CB-3CF4AAA6A4E1}"/>
              </a:ext>
            </a:extLst>
          </p:cNvPr>
          <p:cNvSpPr txBox="1"/>
          <p:nvPr userDrawn="1"/>
        </p:nvSpPr>
        <p:spPr>
          <a:xfrm>
            <a:off x="2664042" y="6378937"/>
            <a:ext cx="2053268" cy="240002"/>
          </a:xfrm>
          <a:prstGeom prst="rect">
            <a:avLst/>
          </a:prstGeom>
        </p:spPr>
        <p:txBody>
          <a:bodyPr vert="horz" wrap="square" lIns="0" tIns="0" rIns="0" bIns="0" rtlCol="0">
            <a:spAutoFit/>
          </a:bodyPr>
          <a:lstStyle/>
          <a:p>
            <a:pPr marL="7701" marR="0" lvl="0" indent="0" algn="l" defTabSz="554478" rtl="0" eaLnBrk="1" fontAlgn="auto" latinLnBrk="0" hangingPunct="1">
              <a:lnSpc>
                <a:spcPts val="2155"/>
              </a:lnSpc>
              <a:spcBef>
                <a:spcPts val="0"/>
              </a:spcBef>
              <a:spcAft>
                <a:spcPts val="0"/>
              </a:spcAft>
              <a:buClrTx/>
              <a:buSzTx/>
              <a:buFontTx/>
              <a:buNone/>
              <a:tabLst/>
              <a:defRPr/>
            </a:pPr>
            <a:r>
              <a:rPr lang="en-US" sz="973" dirty="0">
                <a:solidFill>
                  <a:srgbClr val="86898C"/>
                </a:solidFill>
                <a:latin typeface="+mn-lt"/>
              </a:rPr>
              <a:t>Cryptography Research Center</a:t>
            </a:r>
          </a:p>
        </p:txBody>
      </p:sp>
      <p:sp>
        <p:nvSpPr>
          <p:cNvPr id="4" name="object 37">
            <a:extLst>
              <a:ext uri="{FF2B5EF4-FFF2-40B4-BE49-F238E27FC236}">
                <a16:creationId xmlns:a16="http://schemas.microsoft.com/office/drawing/2014/main" id="{808B6FAE-474D-D8D5-9ED4-9E602609473F}"/>
              </a:ext>
            </a:extLst>
          </p:cNvPr>
          <p:cNvSpPr txBox="1"/>
          <p:nvPr userDrawn="1"/>
        </p:nvSpPr>
        <p:spPr>
          <a:xfrm>
            <a:off x="7566028" y="6378937"/>
            <a:ext cx="4319464" cy="240772"/>
          </a:xfrm>
          <a:prstGeom prst="rect">
            <a:avLst/>
          </a:prstGeom>
        </p:spPr>
        <p:txBody>
          <a:bodyPr vert="horz" wrap="square" lIns="0" tIns="0" rIns="0" bIns="0" rtlCol="0">
            <a:spAutoFit/>
          </a:bodyPr>
          <a:lstStyle/>
          <a:p>
            <a:pPr marL="7701" marR="0" lvl="0" indent="0" algn="l" defTabSz="554478" rtl="0" eaLnBrk="1" fontAlgn="auto" latinLnBrk="0" hangingPunct="1">
              <a:lnSpc>
                <a:spcPts val="2155"/>
              </a:lnSpc>
              <a:spcBef>
                <a:spcPts val="0"/>
              </a:spcBef>
              <a:spcAft>
                <a:spcPts val="0"/>
              </a:spcAft>
              <a:buClrTx/>
              <a:buSzTx/>
              <a:buFontTx/>
              <a:buNone/>
              <a:tabLst/>
              <a:defRPr/>
            </a:pPr>
            <a:r>
              <a:rPr lang="en-US" sz="1000" spc="7" dirty="0">
                <a:solidFill>
                  <a:srgbClr val="75787B"/>
                </a:solidFill>
              </a:rPr>
              <a:t>Emanuele Bellini, David Gerault, </a:t>
            </a:r>
            <a:r>
              <a:rPr lang="en-US" sz="1000" u="sng" spc="7" dirty="0">
                <a:solidFill>
                  <a:srgbClr val="75787B"/>
                </a:solidFill>
              </a:rPr>
              <a:t>Anna Hambitzer</a:t>
            </a:r>
            <a:r>
              <a:rPr lang="en-US" sz="1000" spc="7" dirty="0">
                <a:solidFill>
                  <a:srgbClr val="75787B"/>
                </a:solidFill>
              </a:rPr>
              <a:t>, Matteo Rossi</a:t>
            </a:r>
            <a:endParaRPr lang="en-US" sz="973" dirty="0">
              <a:solidFill>
                <a:srgbClr val="86898C"/>
              </a:solidFill>
              <a:latin typeface="+mn-lt"/>
            </a:endParaRPr>
          </a:p>
        </p:txBody>
      </p:sp>
    </p:spTree>
    <p:extLst>
      <p:ext uri="{BB962C8B-B14F-4D97-AF65-F5344CB8AC3E}">
        <p14:creationId xmlns:p14="http://schemas.microsoft.com/office/powerpoint/2010/main" val="1327967162"/>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687" r:id="rId12"/>
    <p:sldLayoutId id="2147483664" r:id="rId13"/>
    <p:sldLayoutId id="2147483673" r:id="rId14"/>
    <p:sldLayoutId id="2147483674" r:id="rId15"/>
    <p:sldLayoutId id="2147483675" r:id="rId1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25">
          <p15:clr>
            <a:srgbClr val="F26B43"/>
          </p15:clr>
        </p15:guide>
        <p15:guide id="2" orient="horz" pos="232">
          <p15:clr>
            <a:srgbClr val="F26B43"/>
          </p15:clr>
        </p15:guide>
        <p15:guide id="4" orient="horz" pos="4088">
          <p15:clr>
            <a:srgbClr val="F26B43"/>
          </p15:clr>
        </p15:guide>
        <p15:guide id="5" pos="7355">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Slide Number Placeholder 13">
            <a:extLst>
              <a:ext uri="{FF2B5EF4-FFF2-40B4-BE49-F238E27FC236}">
                <a16:creationId xmlns:a16="http://schemas.microsoft.com/office/drawing/2014/main" id="{A128090E-1D19-2946-9B11-1542C29657D6}"/>
              </a:ext>
            </a:extLst>
          </p:cNvPr>
          <p:cNvSpPr>
            <a:spLocks noGrp="1"/>
          </p:cNvSpPr>
          <p:nvPr>
            <p:ph type="sldNum" sz="quarter" idx="4"/>
          </p:nvPr>
        </p:nvSpPr>
        <p:spPr>
          <a:xfrm>
            <a:off x="11277601" y="6347882"/>
            <a:ext cx="398462" cy="148167"/>
          </a:xfrm>
          <a:prstGeom prst="rect">
            <a:avLst/>
          </a:prstGeom>
        </p:spPr>
        <p:txBody>
          <a:bodyPr vert="horz" lIns="0" tIns="0" rIns="0" bIns="0" rtlCol="0" anchor="ctr"/>
          <a:lstStyle>
            <a:lvl1pPr algn="r">
              <a:defRPr sz="1000" b="0">
                <a:solidFill>
                  <a:schemeClr val="tx2"/>
                </a:solidFill>
                <a:latin typeface="Arial" panose="020B0604020202020204" pitchFamily="34" charset="0"/>
                <a:cs typeface="Arial" panose="020B0604020202020204" pitchFamily="34" charset="0"/>
              </a:defRPr>
            </a:lvl1pPr>
          </a:lstStyle>
          <a:p>
            <a:fld id="{C8A43965-4643-F643-A67C-D0741259ACA1}" type="slidenum">
              <a:rPr lang="en-GB" smtClean="0"/>
              <a:pPr/>
              <a:t>‹#›</a:t>
            </a:fld>
            <a:endParaRPr lang="en-GB" dirty="0"/>
          </a:p>
        </p:txBody>
      </p:sp>
      <p:pic>
        <p:nvPicPr>
          <p:cNvPr id="3" name="Picture 2">
            <a:extLst>
              <a:ext uri="{FF2B5EF4-FFF2-40B4-BE49-F238E27FC236}">
                <a16:creationId xmlns:a16="http://schemas.microsoft.com/office/drawing/2014/main" id="{4C86420E-8E76-4C48-80B1-EF57AA755861}"/>
              </a:ext>
            </a:extLst>
          </p:cNvPr>
          <p:cNvPicPr>
            <a:picLocks noChangeAspect="1"/>
          </p:cNvPicPr>
          <p:nvPr userDrawn="1"/>
        </p:nvPicPr>
        <p:blipFill>
          <a:blip r:embed="rId15"/>
          <a:stretch>
            <a:fillRect/>
          </a:stretch>
        </p:blipFill>
        <p:spPr>
          <a:xfrm>
            <a:off x="10301805" y="377265"/>
            <a:ext cx="1374258" cy="705600"/>
          </a:xfrm>
          <a:prstGeom prst="rect">
            <a:avLst/>
          </a:prstGeom>
        </p:spPr>
      </p:pic>
      <p:sp>
        <p:nvSpPr>
          <p:cNvPr id="2" name="object 37">
            <a:extLst>
              <a:ext uri="{FF2B5EF4-FFF2-40B4-BE49-F238E27FC236}">
                <a16:creationId xmlns:a16="http://schemas.microsoft.com/office/drawing/2014/main" id="{728B7ED7-41CC-1FDA-F08C-37F97095FCE0}"/>
              </a:ext>
            </a:extLst>
          </p:cNvPr>
          <p:cNvSpPr txBox="1"/>
          <p:nvPr userDrawn="1"/>
        </p:nvSpPr>
        <p:spPr>
          <a:xfrm>
            <a:off x="500143" y="6385155"/>
            <a:ext cx="2053268" cy="239937"/>
          </a:xfrm>
          <a:prstGeom prst="rect">
            <a:avLst/>
          </a:prstGeom>
        </p:spPr>
        <p:txBody>
          <a:bodyPr vert="horz" wrap="square" lIns="0" tIns="0" rIns="0" bIns="0" rtlCol="0">
            <a:spAutoFit/>
          </a:bodyPr>
          <a:lstStyle/>
          <a:p>
            <a:pPr marL="7701">
              <a:lnSpc>
                <a:spcPts val="2155"/>
              </a:lnSpc>
            </a:pPr>
            <a:r>
              <a:rPr lang="en-GB" sz="971" b="1" spc="7" dirty="0">
                <a:solidFill>
                  <a:srgbClr val="44D6AC"/>
                </a:solidFill>
                <a:latin typeface="Arial"/>
                <a:cs typeface="Arial"/>
              </a:rPr>
              <a:t>TII </a:t>
            </a:r>
            <a:r>
              <a:rPr lang="en-GB" sz="971" spc="7" dirty="0">
                <a:solidFill>
                  <a:srgbClr val="44D6AC"/>
                </a:solidFill>
                <a:latin typeface="Arial"/>
                <a:cs typeface="Arial"/>
              </a:rPr>
              <a:t>– Technology Innovation Institute</a:t>
            </a:r>
            <a:endParaRPr sz="971" dirty="0">
              <a:solidFill>
                <a:srgbClr val="44D6AC"/>
              </a:solidFill>
              <a:latin typeface="Arial"/>
              <a:cs typeface="Arial"/>
            </a:endParaRPr>
          </a:p>
        </p:txBody>
      </p:sp>
      <p:sp>
        <p:nvSpPr>
          <p:cNvPr id="4" name="object 37">
            <a:extLst>
              <a:ext uri="{FF2B5EF4-FFF2-40B4-BE49-F238E27FC236}">
                <a16:creationId xmlns:a16="http://schemas.microsoft.com/office/drawing/2014/main" id="{6ED49CED-1BC3-35A6-3053-D2D339C0EAB7}"/>
              </a:ext>
            </a:extLst>
          </p:cNvPr>
          <p:cNvSpPr txBox="1"/>
          <p:nvPr userDrawn="1"/>
        </p:nvSpPr>
        <p:spPr>
          <a:xfrm>
            <a:off x="2664042" y="6378937"/>
            <a:ext cx="2053268" cy="240002"/>
          </a:xfrm>
          <a:prstGeom prst="rect">
            <a:avLst/>
          </a:prstGeom>
        </p:spPr>
        <p:txBody>
          <a:bodyPr vert="horz" wrap="square" lIns="0" tIns="0" rIns="0" bIns="0" rtlCol="0">
            <a:spAutoFit/>
          </a:bodyPr>
          <a:lstStyle/>
          <a:p>
            <a:pPr marL="7701" marR="0" lvl="0" indent="0" algn="l" defTabSz="554478" rtl="0" eaLnBrk="1" fontAlgn="auto" latinLnBrk="0" hangingPunct="1">
              <a:lnSpc>
                <a:spcPts val="2155"/>
              </a:lnSpc>
              <a:spcBef>
                <a:spcPts val="0"/>
              </a:spcBef>
              <a:spcAft>
                <a:spcPts val="0"/>
              </a:spcAft>
              <a:buClrTx/>
              <a:buSzTx/>
              <a:buFontTx/>
              <a:buNone/>
              <a:tabLst/>
              <a:defRPr/>
            </a:pPr>
            <a:r>
              <a:rPr lang="en-US" sz="973" dirty="0">
                <a:solidFill>
                  <a:srgbClr val="86898C"/>
                </a:solidFill>
                <a:latin typeface="+mn-lt"/>
              </a:rPr>
              <a:t>Cryptography Research Center</a:t>
            </a:r>
          </a:p>
        </p:txBody>
      </p:sp>
      <p:sp>
        <p:nvSpPr>
          <p:cNvPr id="5" name="object 37">
            <a:extLst>
              <a:ext uri="{FF2B5EF4-FFF2-40B4-BE49-F238E27FC236}">
                <a16:creationId xmlns:a16="http://schemas.microsoft.com/office/drawing/2014/main" id="{36E37451-9ED3-D998-8D97-8C4A43F45E90}"/>
              </a:ext>
            </a:extLst>
          </p:cNvPr>
          <p:cNvSpPr txBox="1"/>
          <p:nvPr userDrawn="1"/>
        </p:nvSpPr>
        <p:spPr>
          <a:xfrm>
            <a:off x="7566028" y="6378937"/>
            <a:ext cx="4319464" cy="240772"/>
          </a:xfrm>
          <a:prstGeom prst="rect">
            <a:avLst/>
          </a:prstGeom>
        </p:spPr>
        <p:txBody>
          <a:bodyPr vert="horz" wrap="square" lIns="0" tIns="0" rIns="0" bIns="0" rtlCol="0">
            <a:spAutoFit/>
          </a:bodyPr>
          <a:lstStyle/>
          <a:p>
            <a:pPr marL="7701" marR="0" lvl="0" indent="0" algn="l" defTabSz="554478" rtl="0" eaLnBrk="1" fontAlgn="auto" latinLnBrk="0" hangingPunct="1">
              <a:lnSpc>
                <a:spcPts val="2155"/>
              </a:lnSpc>
              <a:spcBef>
                <a:spcPts val="0"/>
              </a:spcBef>
              <a:spcAft>
                <a:spcPts val="0"/>
              </a:spcAft>
              <a:buClrTx/>
              <a:buSzTx/>
              <a:buFontTx/>
              <a:buNone/>
              <a:tabLst/>
              <a:defRPr/>
            </a:pPr>
            <a:r>
              <a:rPr lang="en-US" sz="1000" spc="7" dirty="0">
                <a:solidFill>
                  <a:srgbClr val="75787B"/>
                </a:solidFill>
              </a:rPr>
              <a:t>Emanuele Bellini, David Gerault, </a:t>
            </a:r>
            <a:r>
              <a:rPr lang="en-US" sz="1000" u="sng" spc="7" dirty="0">
                <a:solidFill>
                  <a:srgbClr val="75787B"/>
                </a:solidFill>
              </a:rPr>
              <a:t>Anna Hambitzer</a:t>
            </a:r>
            <a:r>
              <a:rPr lang="en-US" sz="1000" spc="7" dirty="0">
                <a:solidFill>
                  <a:srgbClr val="75787B"/>
                </a:solidFill>
              </a:rPr>
              <a:t>, Matteo Rossi</a:t>
            </a:r>
            <a:endParaRPr lang="en-US" sz="973" dirty="0">
              <a:solidFill>
                <a:srgbClr val="86898C"/>
              </a:solidFill>
              <a:latin typeface="+mn-lt"/>
            </a:endParaRPr>
          </a:p>
        </p:txBody>
      </p:sp>
    </p:spTree>
    <p:extLst>
      <p:ext uri="{BB962C8B-B14F-4D97-AF65-F5344CB8AC3E}">
        <p14:creationId xmlns:p14="http://schemas.microsoft.com/office/powerpoint/2010/main" val="87212094"/>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72" r:id="rId13"/>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25">
          <p15:clr>
            <a:srgbClr val="F26B43"/>
          </p15:clr>
        </p15:guide>
        <p15:guide id="2" orient="horz" pos="232">
          <p15:clr>
            <a:srgbClr val="F26B43"/>
          </p15:clr>
        </p15:guide>
        <p15:guide id="4" orient="horz" pos="4088">
          <p15:clr>
            <a:srgbClr val="F26B43"/>
          </p15:clr>
        </p15:guide>
        <p15:guide id="5" pos="7355">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253746"/>
        </a:solidFill>
        <a:effectLst/>
      </p:bgPr>
    </p:bg>
    <p:spTree>
      <p:nvGrpSpPr>
        <p:cNvPr id="1" name=""/>
        <p:cNvGrpSpPr/>
        <p:nvPr/>
      </p:nvGrpSpPr>
      <p:grpSpPr>
        <a:xfrm>
          <a:off x="0" y="0"/>
          <a:ext cx="0" cy="0"/>
          <a:chOff x="0" y="0"/>
          <a:chExt cx="0" cy="0"/>
        </a:xfrm>
      </p:grpSpPr>
      <p:sp>
        <p:nvSpPr>
          <p:cNvPr id="112" name="Title Placeholder 110">
            <a:extLst>
              <a:ext uri="{FF2B5EF4-FFF2-40B4-BE49-F238E27FC236}">
                <a16:creationId xmlns:a16="http://schemas.microsoft.com/office/drawing/2014/main" id="{63BAE5F2-023D-C045-AFA8-B75BC2F009E4}"/>
              </a:ext>
            </a:extLst>
          </p:cNvPr>
          <p:cNvSpPr>
            <a:spLocks noGrp="1"/>
          </p:cNvSpPr>
          <p:nvPr>
            <p:ph type="title"/>
          </p:nvPr>
        </p:nvSpPr>
        <p:spPr>
          <a:xfrm>
            <a:off x="478367" y="3208200"/>
            <a:ext cx="7492800" cy="441600"/>
          </a:xfrm>
          <a:prstGeom prst="rect">
            <a:avLst/>
          </a:prstGeom>
        </p:spPr>
        <p:txBody>
          <a:bodyPr vert="horz" lIns="0" tIns="0" rIns="0" bIns="0" rtlCol="0" anchor="ctr" anchorCtr="0">
            <a:noAutofit/>
          </a:bodyPr>
          <a:lstStyle/>
          <a:p>
            <a:r>
              <a:rPr lang="en-US"/>
              <a:t>Click to edit Master title style</a:t>
            </a:r>
          </a:p>
        </p:txBody>
      </p:sp>
      <p:sp>
        <p:nvSpPr>
          <p:cNvPr id="3" name="object 37">
            <a:extLst>
              <a:ext uri="{FF2B5EF4-FFF2-40B4-BE49-F238E27FC236}">
                <a16:creationId xmlns:a16="http://schemas.microsoft.com/office/drawing/2014/main" id="{417236FE-2CBF-0F4D-BD7B-968C001F05B1}"/>
              </a:ext>
            </a:extLst>
          </p:cNvPr>
          <p:cNvSpPr txBox="1"/>
          <p:nvPr userDrawn="1"/>
        </p:nvSpPr>
        <p:spPr>
          <a:xfrm>
            <a:off x="500143" y="6385155"/>
            <a:ext cx="2053268" cy="239937"/>
          </a:xfrm>
          <a:prstGeom prst="rect">
            <a:avLst/>
          </a:prstGeom>
        </p:spPr>
        <p:txBody>
          <a:bodyPr vert="horz" wrap="square" lIns="0" tIns="0" rIns="0" bIns="0" rtlCol="0">
            <a:spAutoFit/>
          </a:bodyPr>
          <a:lstStyle/>
          <a:p>
            <a:pPr marL="7701">
              <a:lnSpc>
                <a:spcPts val="2155"/>
              </a:lnSpc>
            </a:pPr>
            <a:r>
              <a:rPr lang="en-GB" sz="971" b="1" spc="7" dirty="0">
                <a:solidFill>
                  <a:srgbClr val="44D6AC"/>
                </a:solidFill>
                <a:latin typeface="Arial"/>
                <a:cs typeface="Arial"/>
              </a:rPr>
              <a:t>TII </a:t>
            </a:r>
            <a:r>
              <a:rPr lang="en-GB" sz="971" spc="7" dirty="0">
                <a:solidFill>
                  <a:srgbClr val="44D6AC"/>
                </a:solidFill>
                <a:latin typeface="Arial"/>
                <a:cs typeface="Arial"/>
              </a:rPr>
              <a:t>– Technology Innovation Institute</a:t>
            </a:r>
            <a:endParaRPr sz="971" dirty="0">
              <a:solidFill>
                <a:srgbClr val="44D6AC"/>
              </a:solidFill>
              <a:latin typeface="Arial"/>
              <a:cs typeface="Arial"/>
            </a:endParaRPr>
          </a:p>
        </p:txBody>
      </p:sp>
      <p:sp>
        <p:nvSpPr>
          <p:cNvPr id="4" name="object 37">
            <a:extLst>
              <a:ext uri="{FF2B5EF4-FFF2-40B4-BE49-F238E27FC236}">
                <a16:creationId xmlns:a16="http://schemas.microsoft.com/office/drawing/2014/main" id="{212BD8C0-7BEF-7149-AFD2-C3465409577A}"/>
              </a:ext>
            </a:extLst>
          </p:cNvPr>
          <p:cNvSpPr txBox="1"/>
          <p:nvPr userDrawn="1"/>
        </p:nvSpPr>
        <p:spPr>
          <a:xfrm>
            <a:off x="2664042" y="6378937"/>
            <a:ext cx="2053268" cy="240002"/>
          </a:xfrm>
          <a:prstGeom prst="rect">
            <a:avLst/>
          </a:prstGeom>
        </p:spPr>
        <p:txBody>
          <a:bodyPr vert="horz" wrap="square" lIns="0" tIns="0" rIns="0" bIns="0" rtlCol="0">
            <a:spAutoFit/>
          </a:bodyPr>
          <a:lstStyle/>
          <a:p>
            <a:pPr marL="7701" marR="0" lvl="0" indent="0" algn="l" defTabSz="554478" rtl="0" eaLnBrk="1" fontAlgn="auto" latinLnBrk="0" hangingPunct="1">
              <a:lnSpc>
                <a:spcPts val="2155"/>
              </a:lnSpc>
              <a:spcBef>
                <a:spcPts val="0"/>
              </a:spcBef>
              <a:spcAft>
                <a:spcPts val="0"/>
              </a:spcAft>
              <a:buClrTx/>
              <a:buSzTx/>
              <a:buFontTx/>
              <a:buNone/>
              <a:tabLst/>
              <a:defRPr/>
            </a:pPr>
            <a:r>
              <a:rPr lang="en-US" sz="973" dirty="0">
                <a:solidFill>
                  <a:srgbClr val="86898C"/>
                </a:solidFill>
                <a:latin typeface="+mn-lt"/>
              </a:rPr>
              <a:t>Cryptography Research Center</a:t>
            </a:r>
          </a:p>
        </p:txBody>
      </p:sp>
      <p:sp>
        <p:nvSpPr>
          <p:cNvPr id="37" name="object 37">
            <a:extLst>
              <a:ext uri="{FF2B5EF4-FFF2-40B4-BE49-F238E27FC236}">
                <a16:creationId xmlns:a16="http://schemas.microsoft.com/office/drawing/2014/main" id="{A062F299-DE9D-3749-AC09-A5347F4F2D61}"/>
              </a:ext>
            </a:extLst>
          </p:cNvPr>
          <p:cNvSpPr txBox="1"/>
          <p:nvPr userDrawn="1"/>
        </p:nvSpPr>
        <p:spPr>
          <a:xfrm>
            <a:off x="11187839" y="6372636"/>
            <a:ext cx="525613" cy="243721"/>
          </a:xfrm>
          <a:prstGeom prst="rect">
            <a:avLst/>
          </a:prstGeom>
        </p:spPr>
        <p:txBody>
          <a:bodyPr vert="horz" wrap="square" lIns="0" tIns="0" rIns="0" bIns="0" rtlCol="0">
            <a:spAutoFit/>
          </a:bodyPr>
          <a:lstStyle/>
          <a:p>
            <a:pPr marL="7701" algn="r">
              <a:lnSpc>
                <a:spcPts val="2155"/>
              </a:lnSpc>
            </a:pPr>
            <a:r>
              <a:rPr sz="1100" spc="7" dirty="0">
                <a:solidFill>
                  <a:schemeClr val="bg1"/>
                </a:solidFill>
                <a:latin typeface="Arial"/>
                <a:cs typeface="Arial"/>
              </a:rPr>
              <a:t>tii.ae</a:t>
            </a:r>
            <a:endParaRPr sz="1100" dirty="0">
              <a:solidFill>
                <a:schemeClr val="bg1"/>
              </a:solidFill>
              <a:latin typeface="Arial"/>
              <a:cs typeface="Arial"/>
            </a:endParaRPr>
          </a:p>
        </p:txBody>
      </p:sp>
      <p:sp>
        <p:nvSpPr>
          <p:cNvPr id="2" name="object 37">
            <a:extLst>
              <a:ext uri="{FF2B5EF4-FFF2-40B4-BE49-F238E27FC236}">
                <a16:creationId xmlns:a16="http://schemas.microsoft.com/office/drawing/2014/main" id="{8F084FCB-97B0-DFE0-0BD9-B69673EC960E}"/>
              </a:ext>
            </a:extLst>
          </p:cNvPr>
          <p:cNvSpPr txBox="1"/>
          <p:nvPr userDrawn="1"/>
        </p:nvSpPr>
        <p:spPr>
          <a:xfrm>
            <a:off x="7566028" y="6378937"/>
            <a:ext cx="4319464" cy="240772"/>
          </a:xfrm>
          <a:prstGeom prst="rect">
            <a:avLst/>
          </a:prstGeom>
        </p:spPr>
        <p:txBody>
          <a:bodyPr vert="horz" wrap="square" lIns="0" tIns="0" rIns="0" bIns="0" rtlCol="0">
            <a:spAutoFit/>
          </a:bodyPr>
          <a:lstStyle/>
          <a:p>
            <a:pPr marL="7701" marR="0" lvl="0" indent="0" algn="l" defTabSz="554478" rtl="0" eaLnBrk="1" fontAlgn="auto" latinLnBrk="0" hangingPunct="1">
              <a:lnSpc>
                <a:spcPts val="2155"/>
              </a:lnSpc>
              <a:spcBef>
                <a:spcPts val="0"/>
              </a:spcBef>
              <a:spcAft>
                <a:spcPts val="0"/>
              </a:spcAft>
              <a:buClrTx/>
              <a:buSzTx/>
              <a:buFontTx/>
              <a:buNone/>
              <a:tabLst/>
              <a:defRPr/>
            </a:pPr>
            <a:r>
              <a:rPr lang="en-US" sz="1000" spc="7" dirty="0">
                <a:solidFill>
                  <a:srgbClr val="75787B"/>
                </a:solidFill>
              </a:rPr>
              <a:t>Emanuele Bellini, David Gerault, </a:t>
            </a:r>
            <a:r>
              <a:rPr lang="en-US" sz="1000" u="sng" spc="7" dirty="0">
                <a:solidFill>
                  <a:srgbClr val="75787B"/>
                </a:solidFill>
              </a:rPr>
              <a:t>Anna Hambitzer</a:t>
            </a:r>
            <a:r>
              <a:rPr lang="en-US" sz="1000" spc="7" dirty="0">
                <a:solidFill>
                  <a:srgbClr val="75787B"/>
                </a:solidFill>
              </a:rPr>
              <a:t>, Matteo Rossi</a:t>
            </a:r>
            <a:endParaRPr lang="en-US" sz="973" dirty="0">
              <a:solidFill>
                <a:srgbClr val="86898C"/>
              </a:solidFill>
              <a:latin typeface="+mn-lt"/>
            </a:endParaRPr>
          </a:p>
        </p:txBody>
      </p:sp>
    </p:spTree>
    <p:extLst>
      <p:ext uri="{BB962C8B-B14F-4D97-AF65-F5344CB8AC3E}">
        <p14:creationId xmlns:p14="http://schemas.microsoft.com/office/powerpoint/2010/main" val="3668847346"/>
      </p:ext>
    </p:extLst>
  </p:cSld>
  <p:clrMap bg1="lt1" tx1="dk1" bg2="lt2" tx2="dk2" accent1="accent1" accent2="accent2" accent3="accent3" accent4="accent4" accent5="accent5" accent6="accent6" hlink="hlink" folHlink="folHlink"/>
  <p:sldLayoutIdLst>
    <p:sldLayoutId id="2147483731" r:id="rId1"/>
    <p:sldLayoutId id="2147483732" r:id="rId2"/>
    <p:sldLayoutId id="2147483733" r:id="rId3"/>
    <p:sldLayoutId id="2147483734" r:id="rId4"/>
    <p:sldLayoutId id="2147483735" r:id="rId5"/>
    <p:sldLayoutId id="2147483736" r:id="rId6"/>
    <p:sldLayoutId id="2147483737" r:id="rId7"/>
  </p:sldLayoutIdLst>
  <p:hf hdr="0" ftr="0" dt="0"/>
  <p:txStyles>
    <p:titleStyle>
      <a:lvl1pPr>
        <a:defRPr sz="2493" b="1">
          <a:solidFill>
            <a:schemeClr val="bg1"/>
          </a:solidFill>
          <a:latin typeface="+mj-lt"/>
          <a:ea typeface="+mj-ea"/>
          <a:cs typeface="+mj-cs"/>
        </a:defRPr>
      </a:lvl1pPr>
    </p:titleStyle>
    <p:bodyStyle>
      <a:lvl1pPr marL="10584" indent="0">
        <a:tabLst/>
        <a:defRPr sz="2480" b="1">
          <a:solidFill>
            <a:srgbClr val="8EE2DC"/>
          </a:solidFill>
          <a:latin typeface="+mn-lt"/>
          <a:ea typeface="+mn-ea"/>
          <a:cs typeface="+mn-cs"/>
        </a:defRPr>
      </a:lvl1pPr>
      <a:lvl2pPr marL="10584" indent="0">
        <a:tabLst/>
        <a:defRPr sz="2480" b="0">
          <a:latin typeface="+mn-lt"/>
          <a:ea typeface="+mn-ea"/>
          <a:cs typeface="+mn-cs"/>
        </a:defRPr>
      </a:lvl2pPr>
      <a:lvl3pPr marL="10584" indent="0">
        <a:tabLst/>
        <a:defRPr sz="2480" b="0">
          <a:latin typeface="+mn-lt"/>
          <a:ea typeface="+mn-ea"/>
          <a:cs typeface="+mn-cs"/>
        </a:defRPr>
      </a:lvl3pPr>
      <a:lvl4pPr marL="10584" indent="0">
        <a:tabLst/>
        <a:defRPr sz="2480" b="0">
          <a:latin typeface="+mn-lt"/>
          <a:ea typeface="+mn-ea"/>
          <a:cs typeface="+mn-cs"/>
        </a:defRPr>
      </a:lvl4pPr>
      <a:lvl5pPr marL="10584" indent="0">
        <a:tabLst/>
        <a:defRPr sz="2480" b="0">
          <a:latin typeface="+mn-lt"/>
          <a:ea typeface="+mn-ea"/>
          <a:cs typeface="+mn-cs"/>
        </a:defRPr>
      </a:lvl5pPr>
      <a:lvl6pPr marL="1386196">
        <a:defRPr>
          <a:latin typeface="+mn-lt"/>
          <a:ea typeface="+mn-ea"/>
          <a:cs typeface="+mn-cs"/>
        </a:defRPr>
      </a:lvl6pPr>
      <a:lvl7pPr marL="1663434">
        <a:defRPr>
          <a:latin typeface="+mn-lt"/>
          <a:ea typeface="+mn-ea"/>
          <a:cs typeface="+mn-cs"/>
        </a:defRPr>
      </a:lvl7pPr>
      <a:lvl8pPr marL="1940674">
        <a:defRPr>
          <a:latin typeface="+mn-lt"/>
          <a:ea typeface="+mn-ea"/>
          <a:cs typeface="+mn-cs"/>
        </a:defRPr>
      </a:lvl8pPr>
      <a:lvl9pPr marL="2217913">
        <a:defRPr>
          <a:latin typeface="+mn-lt"/>
          <a:ea typeface="+mn-ea"/>
          <a:cs typeface="+mn-cs"/>
        </a:defRPr>
      </a:lvl9pPr>
    </p:bodyStyle>
    <p:otherStyle>
      <a:lvl1pPr marL="0">
        <a:defRPr>
          <a:latin typeface="+mn-lt"/>
          <a:ea typeface="+mn-ea"/>
          <a:cs typeface="+mn-cs"/>
        </a:defRPr>
      </a:lvl1pPr>
      <a:lvl2pPr marL="277240">
        <a:defRPr>
          <a:latin typeface="+mn-lt"/>
          <a:ea typeface="+mn-ea"/>
          <a:cs typeface="+mn-cs"/>
        </a:defRPr>
      </a:lvl2pPr>
      <a:lvl3pPr marL="554478">
        <a:defRPr>
          <a:latin typeface="+mn-lt"/>
          <a:ea typeface="+mn-ea"/>
          <a:cs typeface="+mn-cs"/>
        </a:defRPr>
      </a:lvl3pPr>
      <a:lvl4pPr marL="831718">
        <a:defRPr>
          <a:latin typeface="+mn-lt"/>
          <a:ea typeface="+mn-ea"/>
          <a:cs typeface="+mn-cs"/>
        </a:defRPr>
      </a:lvl4pPr>
      <a:lvl5pPr marL="1108956">
        <a:defRPr>
          <a:latin typeface="+mn-lt"/>
          <a:ea typeface="+mn-ea"/>
          <a:cs typeface="+mn-cs"/>
        </a:defRPr>
      </a:lvl5pPr>
      <a:lvl6pPr marL="1386196">
        <a:defRPr>
          <a:latin typeface="+mn-lt"/>
          <a:ea typeface="+mn-ea"/>
          <a:cs typeface="+mn-cs"/>
        </a:defRPr>
      </a:lvl6pPr>
      <a:lvl7pPr marL="1663434">
        <a:defRPr>
          <a:latin typeface="+mn-lt"/>
          <a:ea typeface="+mn-ea"/>
          <a:cs typeface="+mn-cs"/>
        </a:defRPr>
      </a:lvl7pPr>
      <a:lvl8pPr marL="1940674">
        <a:defRPr>
          <a:latin typeface="+mn-lt"/>
          <a:ea typeface="+mn-ea"/>
          <a:cs typeface="+mn-cs"/>
        </a:defRPr>
      </a:lvl8pPr>
      <a:lvl9pPr marL="2217913">
        <a:defRPr>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3F93B47-B507-4373-C5E6-642A6AEF55A9}"/>
              </a:ext>
            </a:extLst>
          </p:cNvPr>
          <p:cNvSpPr>
            <a:spLocks noGrp="1"/>
          </p:cNvSpPr>
          <p:nvPr>
            <p:ph type="body" idx="1"/>
          </p:nvPr>
        </p:nvSpPr>
        <p:spPr>
          <a:xfrm>
            <a:off x="465666" y="1346201"/>
            <a:ext cx="11269135" cy="4724400"/>
          </a:xfrm>
          <a:prstGeom prst="rect">
            <a:avLst/>
          </a:prstGeom>
        </p:spPr>
        <p:txBody>
          <a:bodyPr vert="horz" wrap="square"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D6E9BB73-3BF1-A41C-C88D-8E15A792CA04}"/>
              </a:ext>
            </a:extLst>
          </p:cNvPr>
          <p:cNvSpPr>
            <a:spLocks noGrp="1"/>
          </p:cNvSpPr>
          <p:nvPr>
            <p:ph type="sldNum" sz="quarter" idx="4"/>
          </p:nvPr>
        </p:nvSpPr>
        <p:spPr>
          <a:xfrm>
            <a:off x="9055812" y="6427960"/>
            <a:ext cx="2670019" cy="180640"/>
          </a:xfrm>
          <a:prstGeom prst="rect">
            <a:avLst/>
          </a:prstGeom>
        </p:spPr>
        <p:txBody>
          <a:bodyPr vert="horz" lIns="0" tIns="0" rIns="0" bIns="0" rtlCol="0" anchor="ctr"/>
          <a:lstStyle>
            <a:lvl1pPr algn="r">
              <a:defRPr lang="en-US" sz="1067" kern="1200" spc="7" smtClean="0">
                <a:solidFill>
                  <a:srgbClr val="6300FF"/>
                </a:solidFill>
                <a:latin typeface="Arial"/>
                <a:ea typeface="+mn-ea"/>
                <a:cs typeface="Arial"/>
              </a:defRPr>
            </a:lvl1pPr>
          </a:lstStyle>
          <a:p>
            <a:fld id="{16EA14BA-C66C-492B-96F1-855A68205085}" type="slidenum">
              <a:rPr lang="en-US" smtClean="0"/>
              <a:pPr/>
              <a:t>‹#›</a:t>
            </a:fld>
            <a:endParaRPr lang="en-US"/>
          </a:p>
        </p:txBody>
      </p:sp>
      <p:sp>
        <p:nvSpPr>
          <p:cNvPr id="10" name="Title Placeholder 9">
            <a:extLst>
              <a:ext uri="{FF2B5EF4-FFF2-40B4-BE49-F238E27FC236}">
                <a16:creationId xmlns:a16="http://schemas.microsoft.com/office/drawing/2014/main" id="{94CF9340-58AA-1DDE-0620-6F8FB7B8DBF5}"/>
              </a:ext>
            </a:extLst>
          </p:cNvPr>
          <p:cNvSpPr>
            <a:spLocks noGrp="1"/>
          </p:cNvSpPr>
          <p:nvPr>
            <p:ph type="title"/>
          </p:nvPr>
        </p:nvSpPr>
        <p:spPr>
          <a:xfrm>
            <a:off x="457200" y="366185"/>
            <a:ext cx="10210800" cy="366183"/>
          </a:xfrm>
          <a:prstGeom prst="rect">
            <a:avLst/>
          </a:prstGeom>
        </p:spPr>
        <p:txBody>
          <a:bodyPr vert="horz" wrap="square" lIns="0" tIns="0" rIns="0" bIns="0" rtlCol="0" anchor="t">
            <a:noAutofit/>
          </a:bodyPr>
          <a:lstStyle/>
          <a:p>
            <a:r>
              <a:rPr lang="en-US"/>
              <a:t>Click to edit Master title style</a:t>
            </a:r>
          </a:p>
        </p:txBody>
      </p:sp>
      <p:grpSp>
        <p:nvGrpSpPr>
          <p:cNvPr id="4" name="Group 3">
            <a:extLst>
              <a:ext uri="{FF2B5EF4-FFF2-40B4-BE49-F238E27FC236}">
                <a16:creationId xmlns:a16="http://schemas.microsoft.com/office/drawing/2014/main" id="{2ECC63A2-674A-6AF6-0337-7230459CDA04}"/>
              </a:ext>
            </a:extLst>
          </p:cNvPr>
          <p:cNvGrpSpPr/>
          <p:nvPr userDrawn="1"/>
        </p:nvGrpSpPr>
        <p:grpSpPr>
          <a:xfrm>
            <a:off x="10894163" y="249401"/>
            <a:ext cx="840637" cy="502921"/>
            <a:chOff x="837666" y="837723"/>
            <a:chExt cx="2897383" cy="1599565"/>
          </a:xfrm>
        </p:grpSpPr>
        <p:grpSp>
          <p:nvGrpSpPr>
            <p:cNvPr id="7" name="object 2">
              <a:extLst>
                <a:ext uri="{FF2B5EF4-FFF2-40B4-BE49-F238E27FC236}">
                  <a16:creationId xmlns:a16="http://schemas.microsoft.com/office/drawing/2014/main" id="{78D687AC-04EC-0FCB-F988-0264F1F56115}"/>
                </a:ext>
              </a:extLst>
            </p:cNvPr>
            <p:cNvGrpSpPr/>
            <p:nvPr/>
          </p:nvGrpSpPr>
          <p:grpSpPr>
            <a:xfrm>
              <a:off x="2212954" y="1261511"/>
              <a:ext cx="1522095" cy="476884"/>
              <a:chOff x="2212954" y="1261511"/>
              <a:chExt cx="1522095" cy="476884"/>
            </a:xfrm>
          </p:grpSpPr>
          <p:pic>
            <p:nvPicPr>
              <p:cNvPr id="21" name="object 3">
                <a:extLst>
                  <a:ext uri="{FF2B5EF4-FFF2-40B4-BE49-F238E27FC236}">
                    <a16:creationId xmlns:a16="http://schemas.microsoft.com/office/drawing/2014/main" id="{CC674859-B925-4C8F-720A-20F8BE77083D}"/>
                  </a:ext>
                </a:extLst>
              </p:cNvPr>
              <p:cNvPicPr/>
              <p:nvPr/>
            </p:nvPicPr>
            <p:blipFill>
              <a:blip r:embed="rId16" cstate="screen">
                <a:extLst>
                  <a:ext uri="{28A0092B-C50C-407E-A947-70E740481C1C}">
                    <a14:useLocalDpi xmlns:a14="http://schemas.microsoft.com/office/drawing/2010/main"/>
                  </a:ext>
                </a:extLst>
              </a:blip>
              <a:stretch>
                <a:fillRect/>
              </a:stretch>
            </p:blipFill>
            <p:spPr>
              <a:xfrm>
                <a:off x="2212954" y="1269885"/>
                <a:ext cx="277227" cy="198317"/>
              </a:xfrm>
              <a:prstGeom prst="rect">
                <a:avLst/>
              </a:prstGeom>
            </p:spPr>
          </p:pic>
          <p:pic>
            <p:nvPicPr>
              <p:cNvPr id="22" name="object 4">
                <a:extLst>
                  <a:ext uri="{FF2B5EF4-FFF2-40B4-BE49-F238E27FC236}">
                    <a16:creationId xmlns:a16="http://schemas.microsoft.com/office/drawing/2014/main" id="{33BBBAB1-D04C-4E93-C201-AF235D7C1E79}"/>
                  </a:ext>
                </a:extLst>
              </p:cNvPr>
              <p:cNvPicPr/>
              <p:nvPr/>
            </p:nvPicPr>
            <p:blipFill>
              <a:blip r:embed="rId17" cstate="screen">
                <a:extLst>
                  <a:ext uri="{28A0092B-C50C-407E-A947-70E740481C1C}">
                    <a14:useLocalDpi xmlns:a14="http://schemas.microsoft.com/office/drawing/2010/main"/>
                  </a:ext>
                </a:extLst>
              </a:blip>
              <a:stretch>
                <a:fillRect/>
              </a:stretch>
            </p:blipFill>
            <p:spPr>
              <a:xfrm>
                <a:off x="2513354" y="1317787"/>
                <a:ext cx="132592" cy="150424"/>
              </a:xfrm>
              <a:prstGeom prst="rect">
                <a:avLst/>
              </a:prstGeom>
            </p:spPr>
          </p:pic>
          <p:pic>
            <p:nvPicPr>
              <p:cNvPr id="23" name="object 5">
                <a:extLst>
                  <a:ext uri="{FF2B5EF4-FFF2-40B4-BE49-F238E27FC236}">
                    <a16:creationId xmlns:a16="http://schemas.microsoft.com/office/drawing/2014/main" id="{F5B59FC8-1CE7-2B18-9FA8-41209C76D5AE}"/>
                  </a:ext>
                </a:extLst>
              </p:cNvPr>
              <p:cNvPicPr/>
              <p:nvPr/>
            </p:nvPicPr>
            <p:blipFill>
              <a:blip r:embed="rId18" cstate="screen">
                <a:extLst>
                  <a:ext uri="{28A0092B-C50C-407E-A947-70E740481C1C}">
                    <a14:useLocalDpi xmlns:a14="http://schemas.microsoft.com/office/drawing/2010/main"/>
                  </a:ext>
                </a:extLst>
              </a:blip>
              <a:stretch>
                <a:fillRect/>
              </a:stretch>
            </p:blipFill>
            <p:spPr>
              <a:xfrm>
                <a:off x="2675804" y="1261515"/>
                <a:ext cx="125912" cy="203355"/>
              </a:xfrm>
              <a:prstGeom prst="rect">
                <a:avLst/>
              </a:prstGeom>
            </p:spPr>
          </p:pic>
          <p:pic>
            <p:nvPicPr>
              <p:cNvPr id="24" name="object 6">
                <a:extLst>
                  <a:ext uri="{FF2B5EF4-FFF2-40B4-BE49-F238E27FC236}">
                    <a16:creationId xmlns:a16="http://schemas.microsoft.com/office/drawing/2014/main" id="{9539B889-6F13-C23C-A126-E34FB40E34CA}"/>
                  </a:ext>
                </a:extLst>
              </p:cNvPr>
              <p:cNvPicPr/>
              <p:nvPr/>
            </p:nvPicPr>
            <p:blipFill>
              <a:blip r:embed="rId19" cstate="screen">
                <a:extLst>
                  <a:ext uri="{28A0092B-C50C-407E-A947-70E740481C1C}">
                    <a14:useLocalDpi xmlns:a14="http://schemas.microsoft.com/office/drawing/2010/main"/>
                  </a:ext>
                </a:extLst>
              </a:blip>
              <a:stretch>
                <a:fillRect/>
              </a:stretch>
            </p:blipFill>
            <p:spPr>
              <a:xfrm>
                <a:off x="2841878" y="1317793"/>
                <a:ext cx="125912" cy="147074"/>
              </a:xfrm>
              <a:prstGeom prst="rect">
                <a:avLst/>
              </a:prstGeom>
            </p:spPr>
          </p:pic>
          <p:pic>
            <p:nvPicPr>
              <p:cNvPr id="25" name="object 7">
                <a:extLst>
                  <a:ext uri="{FF2B5EF4-FFF2-40B4-BE49-F238E27FC236}">
                    <a16:creationId xmlns:a16="http://schemas.microsoft.com/office/drawing/2014/main" id="{D98CD236-AE4C-C477-BF86-A41227C36B17}"/>
                  </a:ext>
                </a:extLst>
              </p:cNvPr>
              <p:cNvPicPr/>
              <p:nvPr/>
            </p:nvPicPr>
            <p:blipFill>
              <a:blip r:embed="rId20" cstate="screen">
                <a:extLst>
                  <a:ext uri="{28A0092B-C50C-407E-A947-70E740481C1C}">
                    <a14:useLocalDpi xmlns:a14="http://schemas.microsoft.com/office/drawing/2010/main"/>
                  </a:ext>
                </a:extLst>
              </a:blip>
              <a:stretch>
                <a:fillRect/>
              </a:stretch>
            </p:blipFill>
            <p:spPr>
              <a:xfrm>
                <a:off x="2999038" y="1317787"/>
                <a:ext cx="150142" cy="150424"/>
              </a:xfrm>
              <a:prstGeom prst="rect">
                <a:avLst/>
              </a:prstGeom>
            </p:spPr>
          </p:pic>
          <p:sp>
            <p:nvSpPr>
              <p:cNvPr id="26" name="object 8">
                <a:extLst>
                  <a:ext uri="{FF2B5EF4-FFF2-40B4-BE49-F238E27FC236}">
                    <a16:creationId xmlns:a16="http://schemas.microsoft.com/office/drawing/2014/main" id="{78172444-01CE-2D97-DE84-83B78719A332}"/>
                  </a:ext>
                </a:extLst>
              </p:cNvPr>
              <p:cNvSpPr/>
              <p:nvPr/>
            </p:nvSpPr>
            <p:spPr>
              <a:xfrm>
                <a:off x="3184342" y="1261511"/>
                <a:ext cx="21590" cy="203835"/>
              </a:xfrm>
              <a:custGeom>
                <a:avLst/>
                <a:gdLst/>
                <a:ahLst/>
                <a:cxnLst/>
                <a:rect l="l" t="t" r="r" b="b"/>
                <a:pathLst>
                  <a:path w="21589" h="203834">
                    <a:moveTo>
                      <a:pt x="21444" y="0"/>
                    </a:moveTo>
                    <a:lnTo>
                      <a:pt x="0" y="0"/>
                    </a:lnTo>
                    <a:lnTo>
                      <a:pt x="0" y="203355"/>
                    </a:lnTo>
                    <a:lnTo>
                      <a:pt x="21444" y="203355"/>
                    </a:lnTo>
                    <a:lnTo>
                      <a:pt x="21444" y="0"/>
                    </a:lnTo>
                    <a:close/>
                  </a:path>
                </a:pathLst>
              </a:custGeom>
              <a:solidFill>
                <a:srgbClr val="6300FF"/>
              </a:solidFill>
            </p:spPr>
            <p:txBody>
              <a:bodyPr wrap="square" lIns="0" tIns="0" rIns="0" bIns="0" rtlCol="0"/>
              <a:lstStyle/>
              <a:p>
                <a:endParaRPr sz="496"/>
              </a:p>
            </p:txBody>
          </p:sp>
          <p:pic>
            <p:nvPicPr>
              <p:cNvPr id="27" name="object 9">
                <a:extLst>
                  <a:ext uri="{FF2B5EF4-FFF2-40B4-BE49-F238E27FC236}">
                    <a16:creationId xmlns:a16="http://schemas.microsoft.com/office/drawing/2014/main" id="{7F730EB1-72AB-D52A-3043-0FD4F15703AB}"/>
                  </a:ext>
                </a:extLst>
              </p:cNvPr>
              <p:cNvPicPr/>
              <p:nvPr/>
            </p:nvPicPr>
            <p:blipFill>
              <a:blip r:embed="rId21" cstate="screen">
                <a:extLst>
                  <a:ext uri="{28A0092B-C50C-407E-A947-70E740481C1C}">
                    <a14:useLocalDpi xmlns:a14="http://schemas.microsoft.com/office/drawing/2010/main"/>
                  </a:ext>
                </a:extLst>
              </a:blip>
              <a:stretch>
                <a:fillRect/>
              </a:stretch>
            </p:blipFill>
            <p:spPr>
              <a:xfrm>
                <a:off x="3241180" y="1317787"/>
                <a:ext cx="150142" cy="150424"/>
              </a:xfrm>
              <a:prstGeom prst="rect">
                <a:avLst/>
              </a:prstGeom>
            </p:spPr>
          </p:pic>
          <p:pic>
            <p:nvPicPr>
              <p:cNvPr id="28" name="object 10">
                <a:extLst>
                  <a:ext uri="{FF2B5EF4-FFF2-40B4-BE49-F238E27FC236}">
                    <a16:creationId xmlns:a16="http://schemas.microsoft.com/office/drawing/2014/main" id="{A360DD67-EEB1-6CED-F2D0-B73201E917B1}"/>
                  </a:ext>
                </a:extLst>
              </p:cNvPr>
              <p:cNvPicPr/>
              <p:nvPr/>
            </p:nvPicPr>
            <p:blipFill>
              <a:blip r:embed="rId22" cstate="screen">
                <a:extLst>
                  <a:ext uri="{28A0092B-C50C-407E-A947-70E740481C1C}">
                    <a14:useLocalDpi xmlns:a14="http://schemas.microsoft.com/office/drawing/2010/main"/>
                  </a:ext>
                </a:extLst>
              </a:blip>
              <a:stretch>
                <a:fillRect/>
              </a:stretch>
            </p:blipFill>
            <p:spPr>
              <a:xfrm>
                <a:off x="3416176" y="1317787"/>
                <a:ext cx="145409" cy="192203"/>
              </a:xfrm>
              <a:prstGeom prst="rect">
                <a:avLst/>
              </a:prstGeom>
            </p:spPr>
          </p:pic>
          <p:pic>
            <p:nvPicPr>
              <p:cNvPr id="29" name="object 11">
                <a:extLst>
                  <a:ext uri="{FF2B5EF4-FFF2-40B4-BE49-F238E27FC236}">
                    <a16:creationId xmlns:a16="http://schemas.microsoft.com/office/drawing/2014/main" id="{723D9601-6265-A17E-4DBA-C398C7EA279D}"/>
                  </a:ext>
                </a:extLst>
              </p:cNvPr>
              <p:cNvPicPr/>
              <p:nvPr/>
            </p:nvPicPr>
            <p:blipFill>
              <a:blip r:embed="rId23" cstate="screen">
                <a:extLst>
                  <a:ext uri="{28A0092B-C50C-407E-A947-70E740481C1C}">
                    <a14:useLocalDpi xmlns:a14="http://schemas.microsoft.com/office/drawing/2010/main"/>
                  </a:ext>
                </a:extLst>
              </a:blip>
              <a:stretch>
                <a:fillRect/>
              </a:stretch>
            </p:blipFill>
            <p:spPr>
              <a:xfrm>
                <a:off x="3589493" y="1320855"/>
                <a:ext cx="145126" cy="189418"/>
              </a:xfrm>
              <a:prstGeom prst="rect">
                <a:avLst/>
              </a:prstGeom>
            </p:spPr>
          </p:pic>
          <p:sp>
            <p:nvSpPr>
              <p:cNvPr id="30" name="object 12">
                <a:extLst>
                  <a:ext uri="{FF2B5EF4-FFF2-40B4-BE49-F238E27FC236}">
                    <a16:creationId xmlns:a16="http://schemas.microsoft.com/office/drawing/2014/main" id="{8CDF31CE-2661-BEB8-288F-9201C3423C33}"/>
                  </a:ext>
                </a:extLst>
              </p:cNvPr>
              <p:cNvSpPr/>
              <p:nvPr/>
            </p:nvSpPr>
            <p:spPr>
              <a:xfrm>
                <a:off x="2273417" y="1539879"/>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6300FF"/>
              </a:solidFill>
            </p:spPr>
            <p:txBody>
              <a:bodyPr wrap="square" lIns="0" tIns="0" rIns="0" bIns="0" rtlCol="0"/>
              <a:lstStyle/>
              <a:p>
                <a:endParaRPr sz="496"/>
              </a:p>
            </p:txBody>
          </p:sp>
          <p:pic>
            <p:nvPicPr>
              <p:cNvPr id="31" name="object 13">
                <a:extLst>
                  <a:ext uri="{FF2B5EF4-FFF2-40B4-BE49-F238E27FC236}">
                    <a16:creationId xmlns:a16="http://schemas.microsoft.com/office/drawing/2014/main" id="{C9C3CF71-DBB5-02CF-724B-3794CBD95468}"/>
                  </a:ext>
                </a:extLst>
              </p:cNvPr>
              <p:cNvPicPr/>
              <p:nvPr/>
            </p:nvPicPr>
            <p:blipFill>
              <a:blip r:embed="rId24" cstate="screen">
                <a:extLst>
                  <a:ext uri="{28A0092B-C50C-407E-A947-70E740481C1C}">
                    <a14:useLocalDpi xmlns:a14="http://schemas.microsoft.com/office/drawing/2010/main"/>
                  </a:ext>
                </a:extLst>
              </a:blip>
              <a:stretch>
                <a:fillRect/>
              </a:stretch>
            </p:blipFill>
            <p:spPr>
              <a:xfrm>
                <a:off x="2343359" y="1587793"/>
                <a:ext cx="125912" cy="147084"/>
              </a:xfrm>
              <a:prstGeom prst="rect">
                <a:avLst/>
              </a:prstGeom>
            </p:spPr>
          </p:pic>
          <p:pic>
            <p:nvPicPr>
              <p:cNvPr id="32" name="object 14">
                <a:extLst>
                  <a:ext uri="{FF2B5EF4-FFF2-40B4-BE49-F238E27FC236}">
                    <a16:creationId xmlns:a16="http://schemas.microsoft.com/office/drawing/2014/main" id="{2E835B4B-F2A3-BAD7-5EF0-152F0B76B20F}"/>
                  </a:ext>
                </a:extLst>
              </p:cNvPr>
              <p:cNvPicPr/>
              <p:nvPr/>
            </p:nvPicPr>
            <p:blipFill>
              <a:blip r:embed="rId24" cstate="screen">
                <a:extLst>
                  <a:ext uri="{28A0092B-C50C-407E-A947-70E740481C1C}">
                    <a14:useLocalDpi xmlns:a14="http://schemas.microsoft.com/office/drawing/2010/main"/>
                  </a:ext>
                </a:extLst>
              </a:blip>
              <a:stretch>
                <a:fillRect/>
              </a:stretch>
            </p:blipFill>
            <p:spPr>
              <a:xfrm>
                <a:off x="2509433" y="1587793"/>
                <a:ext cx="125912" cy="147084"/>
              </a:xfrm>
              <a:prstGeom prst="rect">
                <a:avLst/>
              </a:prstGeom>
            </p:spPr>
          </p:pic>
          <p:pic>
            <p:nvPicPr>
              <p:cNvPr id="33" name="object 15">
                <a:extLst>
                  <a:ext uri="{FF2B5EF4-FFF2-40B4-BE49-F238E27FC236}">
                    <a16:creationId xmlns:a16="http://schemas.microsoft.com/office/drawing/2014/main" id="{7DAAA3BB-90E0-5828-4DFD-16A7E4303839}"/>
                  </a:ext>
                </a:extLst>
              </p:cNvPr>
              <p:cNvPicPr/>
              <p:nvPr/>
            </p:nvPicPr>
            <p:blipFill>
              <a:blip r:embed="rId25" cstate="screen">
                <a:extLst>
                  <a:ext uri="{28A0092B-C50C-407E-A947-70E740481C1C}">
                    <a14:useLocalDpi xmlns:a14="http://schemas.microsoft.com/office/drawing/2010/main"/>
                  </a:ext>
                </a:extLst>
              </a:blip>
              <a:stretch>
                <a:fillRect/>
              </a:stretch>
            </p:blipFill>
            <p:spPr>
              <a:xfrm>
                <a:off x="2666593" y="1587798"/>
                <a:ext cx="441918" cy="150424"/>
              </a:xfrm>
              <a:prstGeom prst="rect">
                <a:avLst/>
              </a:prstGeom>
            </p:spPr>
          </p:pic>
          <p:pic>
            <p:nvPicPr>
              <p:cNvPr id="34" name="object 16">
                <a:extLst>
                  <a:ext uri="{FF2B5EF4-FFF2-40B4-BE49-F238E27FC236}">
                    <a16:creationId xmlns:a16="http://schemas.microsoft.com/office/drawing/2014/main" id="{472FBCD7-4D51-2C68-8095-9DF7606D696D}"/>
                  </a:ext>
                </a:extLst>
              </p:cNvPr>
              <p:cNvPicPr/>
              <p:nvPr/>
            </p:nvPicPr>
            <p:blipFill>
              <a:blip r:embed="rId26" cstate="screen">
                <a:extLst>
                  <a:ext uri="{28A0092B-C50C-407E-A947-70E740481C1C}">
                    <a14:useLocalDpi xmlns:a14="http://schemas.microsoft.com/office/drawing/2010/main"/>
                  </a:ext>
                </a:extLst>
              </a:blip>
              <a:stretch>
                <a:fillRect/>
              </a:stretch>
            </p:blipFill>
            <p:spPr>
              <a:xfrm>
                <a:off x="3134491" y="1547401"/>
                <a:ext cx="87191" cy="189983"/>
              </a:xfrm>
              <a:prstGeom prst="rect">
                <a:avLst/>
              </a:prstGeom>
            </p:spPr>
          </p:pic>
          <p:sp>
            <p:nvSpPr>
              <p:cNvPr id="35" name="object 17">
                <a:extLst>
                  <a:ext uri="{FF2B5EF4-FFF2-40B4-BE49-F238E27FC236}">
                    <a16:creationId xmlns:a16="http://schemas.microsoft.com/office/drawing/2014/main" id="{FD8B697A-FCDA-624B-8053-E1F0D1FCCBA9}"/>
                  </a:ext>
                </a:extLst>
              </p:cNvPr>
              <p:cNvSpPr/>
              <p:nvPr/>
            </p:nvSpPr>
            <p:spPr>
              <a:xfrm>
                <a:off x="3254578" y="1535715"/>
                <a:ext cx="24765" cy="199390"/>
              </a:xfrm>
              <a:custGeom>
                <a:avLst/>
                <a:gdLst/>
                <a:ahLst/>
                <a:cxnLst/>
                <a:rect l="l" t="t" r="r" b="b"/>
                <a:pathLst>
                  <a:path w="24764" h="199389">
                    <a:moveTo>
                      <a:pt x="22834" y="55156"/>
                    </a:moveTo>
                    <a:lnTo>
                      <a:pt x="1384" y="55156"/>
                    </a:lnTo>
                    <a:lnTo>
                      <a:pt x="1384" y="199174"/>
                    </a:lnTo>
                    <a:lnTo>
                      <a:pt x="22834" y="199174"/>
                    </a:lnTo>
                    <a:lnTo>
                      <a:pt x="22834" y="55156"/>
                    </a:lnTo>
                    <a:close/>
                  </a:path>
                  <a:path w="24764" h="199389">
                    <a:moveTo>
                      <a:pt x="24511" y="0"/>
                    </a:moveTo>
                    <a:lnTo>
                      <a:pt x="0" y="0"/>
                    </a:lnTo>
                    <a:lnTo>
                      <a:pt x="0" y="23672"/>
                    </a:lnTo>
                    <a:lnTo>
                      <a:pt x="24511" y="23672"/>
                    </a:lnTo>
                    <a:lnTo>
                      <a:pt x="24511" y="0"/>
                    </a:lnTo>
                    <a:close/>
                  </a:path>
                </a:pathLst>
              </a:custGeom>
              <a:solidFill>
                <a:srgbClr val="6300FF"/>
              </a:solidFill>
            </p:spPr>
            <p:txBody>
              <a:bodyPr wrap="square" lIns="0" tIns="0" rIns="0" bIns="0" rtlCol="0"/>
              <a:lstStyle/>
              <a:p>
                <a:endParaRPr sz="496"/>
              </a:p>
            </p:txBody>
          </p:sp>
          <p:pic>
            <p:nvPicPr>
              <p:cNvPr id="36" name="object 18">
                <a:extLst>
                  <a:ext uri="{FF2B5EF4-FFF2-40B4-BE49-F238E27FC236}">
                    <a16:creationId xmlns:a16="http://schemas.microsoft.com/office/drawing/2014/main" id="{C7A4098D-6C1C-0CC8-1A60-9CD76C59DE82}"/>
                  </a:ext>
                </a:extLst>
              </p:cNvPr>
              <p:cNvPicPr/>
              <p:nvPr/>
            </p:nvPicPr>
            <p:blipFill>
              <a:blip r:embed="rId27" cstate="screen">
                <a:extLst>
                  <a:ext uri="{28A0092B-C50C-407E-A947-70E740481C1C}">
                    <a14:useLocalDpi xmlns:a14="http://schemas.microsoft.com/office/drawing/2010/main"/>
                  </a:ext>
                </a:extLst>
              </a:blip>
              <a:stretch>
                <a:fillRect/>
              </a:stretch>
            </p:blipFill>
            <p:spPr>
              <a:xfrm>
                <a:off x="3312828" y="1587798"/>
                <a:ext cx="150142" cy="150424"/>
              </a:xfrm>
              <a:prstGeom prst="rect">
                <a:avLst/>
              </a:prstGeom>
            </p:spPr>
          </p:pic>
          <p:pic>
            <p:nvPicPr>
              <p:cNvPr id="37" name="object 19">
                <a:extLst>
                  <a:ext uri="{FF2B5EF4-FFF2-40B4-BE49-F238E27FC236}">
                    <a16:creationId xmlns:a16="http://schemas.microsoft.com/office/drawing/2014/main" id="{AD783E11-EACE-2915-7826-464CDE35E367}"/>
                  </a:ext>
                </a:extLst>
              </p:cNvPr>
              <p:cNvPicPr/>
              <p:nvPr/>
            </p:nvPicPr>
            <p:blipFill>
              <a:blip r:embed="rId28" cstate="screen">
                <a:extLst>
                  <a:ext uri="{28A0092B-C50C-407E-A947-70E740481C1C}">
                    <a14:useLocalDpi xmlns:a14="http://schemas.microsoft.com/office/drawing/2010/main"/>
                  </a:ext>
                </a:extLst>
              </a:blip>
              <a:stretch>
                <a:fillRect/>
              </a:stretch>
            </p:blipFill>
            <p:spPr>
              <a:xfrm>
                <a:off x="3496173" y="1587793"/>
                <a:ext cx="125912" cy="147084"/>
              </a:xfrm>
              <a:prstGeom prst="rect">
                <a:avLst/>
              </a:prstGeom>
            </p:spPr>
          </p:pic>
        </p:grpSp>
        <p:sp>
          <p:nvSpPr>
            <p:cNvPr id="8" name="object 20">
              <a:extLst>
                <a:ext uri="{FF2B5EF4-FFF2-40B4-BE49-F238E27FC236}">
                  <a16:creationId xmlns:a16="http://schemas.microsoft.com/office/drawing/2014/main" id="{1AA9B165-3A3D-49E5-407F-06B2EE5943B6}"/>
                </a:ext>
              </a:extLst>
            </p:cNvPr>
            <p:cNvSpPr/>
            <p:nvPr/>
          </p:nvSpPr>
          <p:spPr>
            <a:xfrm>
              <a:off x="2273417" y="1809892"/>
              <a:ext cx="22225" cy="195580"/>
            </a:xfrm>
            <a:custGeom>
              <a:avLst/>
              <a:gdLst/>
              <a:ahLst/>
              <a:cxnLst/>
              <a:rect l="l" t="t" r="r" b="b"/>
              <a:pathLst>
                <a:path w="22225" h="195580">
                  <a:moveTo>
                    <a:pt x="22009" y="0"/>
                  </a:moveTo>
                  <a:lnTo>
                    <a:pt x="0" y="0"/>
                  </a:lnTo>
                  <a:lnTo>
                    <a:pt x="0" y="194988"/>
                  </a:lnTo>
                  <a:lnTo>
                    <a:pt x="22009" y="194988"/>
                  </a:lnTo>
                  <a:lnTo>
                    <a:pt x="22009" y="0"/>
                  </a:lnTo>
                  <a:close/>
                </a:path>
              </a:pathLst>
            </a:custGeom>
            <a:solidFill>
              <a:srgbClr val="6300FF"/>
            </a:solidFill>
          </p:spPr>
          <p:txBody>
            <a:bodyPr wrap="square" lIns="0" tIns="0" rIns="0" bIns="0" rtlCol="0"/>
            <a:lstStyle/>
            <a:p>
              <a:endParaRPr sz="496"/>
            </a:p>
          </p:txBody>
        </p:sp>
        <p:grpSp>
          <p:nvGrpSpPr>
            <p:cNvPr id="9" name="object 21">
              <a:extLst>
                <a:ext uri="{FF2B5EF4-FFF2-40B4-BE49-F238E27FC236}">
                  <a16:creationId xmlns:a16="http://schemas.microsoft.com/office/drawing/2014/main" id="{7BAC78B9-D35B-E20E-E2F8-19C515093850}"/>
                </a:ext>
              </a:extLst>
            </p:cNvPr>
            <p:cNvGrpSpPr/>
            <p:nvPr/>
          </p:nvGrpSpPr>
          <p:grpSpPr>
            <a:xfrm>
              <a:off x="2343359" y="1805714"/>
              <a:ext cx="974725" cy="202565"/>
              <a:chOff x="2343359" y="1805714"/>
              <a:chExt cx="974725" cy="202565"/>
            </a:xfrm>
          </p:grpSpPr>
          <p:pic>
            <p:nvPicPr>
              <p:cNvPr id="14" name="object 22">
                <a:extLst>
                  <a:ext uri="{FF2B5EF4-FFF2-40B4-BE49-F238E27FC236}">
                    <a16:creationId xmlns:a16="http://schemas.microsoft.com/office/drawing/2014/main" id="{8E604CC0-5DA8-0ABB-44A9-3B36FD8DA5FB}"/>
                  </a:ext>
                </a:extLst>
              </p:cNvPr>
              <p:cNvPicPr/>
              <p:nvPr/>
            </p:nvPicPr>
            <p:blipFill>
              <a:blip r:embed="rId29" cstate="screen">
                <a:extLst>
                  <a:ext uri="{28A0092B-C50C-407E-A947-70E740481C1C}">
                    <a14:useLocalDpi xmlns:a14="http://schemas.microsoft.com/office/drawing/2010/main"/>
                  </a:ext>
                </a:extLst>
              </a:blip>
              <a:stretch>
                <a:fillRect/>
              </a:stretch>
            </p:blipFill>
            <p:spPr>
              <a:xfrm>
                <a:off x="2343359" y="1857815"/>
                <a:ext cx="125912" cy="147074"/>
              </a:xfrm>
              <a:prstGeom prst="rect">
                <a:avLst/>
              </a:prstGeom>
            </p:spPr>
          </p:pic>
          <p:pic>
            <p:nvPicPr>
              <p:cNvPr id="15" name="object 23">
                <a:extLst>
                  <a:ext uri="{FF2B5EF4-FFF2-40B4-BE49-F238E27FC236}">
                    <a16:creationId xmlns:a16="http://schemas.microsoft.com/office/drawing/2014/main" id="{2289A7AD-7D0F-4008-9318-172EF029C69E}"/>
                  </a:ext>
                </a:extLst>
              </p:cNvPr>
              <p:cNvPicPr/>
              <p:nvPr/>
            </p:nvPicPr>
            <p:blipFill>
              <a:blip r:embed="rId30" cstate="screen">
                <a:extLst>
                  <a:ext uri="{28A0092B-C50C-407E-A947-70E740481C1C}">
                    <a14:useLocalDpi xmlns:a14="http://schemas.microsoft.com/office/drawing/2010/main"/>
                  </a:ext>
                </a:extLst>
              </a:blip>
              <a:stretch>
                <a:fillRect/>
              </a:stretch>
            </p:blipFill>
            <p:spPr>
              <a:xfrm>
                <a:off x="2497449" y="1817411"/>
                <a:ext cx="217034" cy="190264"/>
              </a:xfrm>
              <a:prstGeom prst="rect">
                <a:avLst/>
              </a:prstGeom>
            </p:spPr>
          </p:pic>
          <p:sp>
            <p:nvSpPr>
              <p:cNvPr id="16" name="object 24">
                <a:extLst>
                  <a:ext uri="{FF2B5EF4-FFF2-40B4-BE49-F238E27FC236}">
                    <a16:creationId xmlns:a16="http://schemas.microsoft.com/office/drawing/2014/main" id="{185393C1-D842-65B1-A811-61CEBCBA5B70}"/>
                  </a:ext>
                </a:extLst>
              </p:cNvPr>
              <p:cNvSpPr/>
              <p:nvPr/>
            </p:nvSpPr>
            <p:spPr>
              <a:xfrm>
                <a:off x="2747391" y="1805717"/>
                <a:ext cx="24765" cy="199390"/>
              </a:xfrm>
              <a:custGeom>
                <a:avLst/>
                <a:gdLst/>
                <a:ahLst/>
                <a:cxnLst/>
                <a:rect l="l" t="t" r="r" b="b"/>
                <a:pathLst>
                  <a:path w="24764" h="199389">
                    <a:moveTo>
                      <a:pt x="22821" y="55168"/>
                    </a:moveTo>
                    <a:lnTo>
                      <a:pt x="1371" y="55168"/>
                    </a:lnTo>
                    <a:lnTo>
                      <a:pt x="1371" y="199174"/>
                    </a:lnTo>
                    <a:lnTo>
                      <a:pt x="22821" y="199174"/>
                    </a:lnTo>
                    <a:lnTo>
                      <a:pt x="22821" y="55168"/>
                    </a:lnTo>
                    <a:close/>
                  </a:path>
                  <a:path w="24764" h="199389">
                    <a:moveTo>
                      <a:pt x="24511" y="0"/>
                    </a:moveTo>
                    <a:lnTo>
                      <a:pt x="0" y="0"/>
                    </a:lnTo>
                    <a:lnTo>
                      <a:pt x="0" y="23672"/>
                    </a:lnTo>
                    <a:lnTo>
                      <a:pt x="24511" y="23672"/>
                    </a:lnTo>
                    <a:lnTo>
                      <a:pt x="24511" y="0"/>
                    </a:lnTo>
                    <a:close/>
                  </a:path>
                </a:pathLst>
              </a:custGeom>
              <a:solidFill>
                <a:srgbClr val="6300FF"/>
              </a:solidFill>
            </p:spPr>
            <p:txBody>
              <a:bodyPr wrap="square" lIns="0" tIns="0" rIns="0" bIns="0" rtlCol="0"/>
              <a:lstStyle/>
              <a:p>
                <a:endParaRPr sz="496"/>
              </a:p>
            </p:txBody>
          </p:sp>
          <p:pic>
            <p:nvPicPr>
              <p:cNvPr id="17" name="object 25">
                <a:extLst>
                  <a:ext uri="{FF2B5EF4-FFF2-40B4-BE49-F238E27FC236}">
                    <a16:creationId xmlns:a16="http://schemas.microsoft.com/office/drawing/2014/main" id="{C72ACAFB-312B-A643-8B94-4AE15DE07DEC}"/>
                  </a:ext>
                </a:extLst>
              </p:cNvPr>
              <p:cNvPicPr/>
              <p:nvPr/>
            </p:nvPicPr>
            <p:blipFill>
              <a:blip r:embed="rId31" cstate="screen">
                <a:extLst>
                  <a:ext uri="{28A0092B-C50C-407E-A947-70E740481C1C}">
                    <a14:useLocalDpi xmlns:a14="http://schemas.microsoft.com/office/drawing/2010/main"/>
                  </a:ext>
                </a:extLst>
              </a:blip>
              <a:stretch>
                <a:fillRect/>
              </a:stretch>
            </p:blipFill>
            <p:spPr>
              <a:xfrm>
                <a:off x="2802002" y="1817411"/>
                <a:ext cx="87191" cy="189983"/>
              </a:xfrm>
              <a:prstGeom prst="rect">
                <a:avLst/>
              </a:prstGeom>
            </p:spPr>
          </p:pic>
          <p:pic>
            <p:nvPicPr>
              <p:cNvPr id="18" name="object 26">
                <a:extLst>
                  <a:ext uri="{FF2B5EF4-FFF2-40B4-BE49-F238E27FC236}">
                    <a16:creationId xmlns:a16="http://schemas.microsoft.com/office/drawing/2014/main" id="{B4072F38-FF96-431C-AFFF-CD044CAE000D}"/>
                  </a:ext>
                </a:extLst>
              </p:cNvPr>
              <p:cNvPicPr/>
              <p:nvPr/>
            </p:nvPicPr>
            <p:blipFill>
              <a:blip r:embed="rId32" cstate="screen">
                <a:extLst>
                  <a:ext uri="{28A0092B-C50C-407E-A947-70E740481C1C}">
                    <a14:useLocalDpi xmlns:a14="http://schemas.microsoft.com/office/drawing/2010/main"/>
                  </a:ext>
                </a:extLst>
              </a:blip>
              <a:stretch>
                <a:fillRect/>
              </a:stretch>
            </p:blipFill>
            <p:spPr>
              <a:xfrm>
                <a:off x="2919308" y="1860869"/>
                <a:ext cx="125640" cy="147084"/>
              </a:xfrm>
              <a:prstGeom prst="rect">
                <a:avLst/>
              </a:prstGeom>
            </p:spPr>
          </p:pic>
          <p:pic>
            <p:nvPicPr>
              <p:cNvPr id="19" name="object 27">
                <a:extLst>
                  <a:ext uri="{FF2B5EF4-FFF2-40B4-BE49-F238E27FC236}">
                    <a16:creationId xmlns:a16="http://schemas.microsoft.com/office/drawing/2014/main" id="{EDD51B92-5F93-CF4A-07C6-799C54A20B9A}"/>
                  </a:ext>
                </a:extLst>
              </p:cNvPr>
              <p:cNvPicPr/>
              <p:nvPr/>
            </p:nvPicPr>
            <p:blipFill>
              <a:blip r:embed="rId26" cstate="screen">
                <a:extLst>
                  <a:ext uri="{28A0092B-C50C-407E-A947-70E740481C1C}">
                    <a14:useLocalDpi xmlns:a14="http://schemas.microsoft.com/office/drawing/2010/main"/>
                  </a:ext>
                </a:extLst>
              </a:blip>
              <a:stretch>
                <a:fillRect/>
              </a:stretch>
            </p:blipFill>
            <p:spPr>
              <a:xfrm>
                <a:off x="3075076" y="1817411"/>
                <a:ext cx="87191" cy="189983"/>
              </a:xfrm>
              <a:prstGeom prst="rect">
                <a:avLst/>
              </a:prstGeom>
            </p:spPr>
          </p:pic>
          <p:pic>
            <p:nvPicPr>
              <p:cNvPr id="20" name="object 28">
                <a:extLst>
                  <a:ext uri="{FF2B5EF4-FFF2-40B4-BE49-F238E27FC236}">
                    <a16:creationId xmlns:a16="http://schemas.microsoft.com/office/drawing/2014/main" id="{DDD905FD-60F6-43F2-6FA7-1D3A34004E5C}"/>
                  </a:ext>
                </a:extLst>
              </p:cNvPr>
              <p:cNvPicPr/>
              <p:nvPr/>
            </p:nvPicPr>
            <p:blipFill>
              <a:blip r:embed="rId33" cstate="screen">
                <a:extLst>
                  <a:ext uri="{28A0092B-C50C-407E-A947-70E740481C1C}">
                    <a14:useLocalDpi xmlns:a14="http://schemas.microsoft.com/office/drawing/2010/main"/>
                  </a:ext>
                </a:extLst>
              </a:blip>
              <a:stretch>
                <a:fillRect/>
              </a:stretch>
            </p:blipFill>
            <p:spPr>
              <a:xfrm>
                <a:off x="3181553" y="1857810"/>
                <a:ext cx="136215" cy="150414"/>
              </a:xfrm>
              <a:prstGeom prst="rect">
                <a:avLst/>
              </a:prstGeom>
            </p:spPr>
          </p:pic>
        </p:grpSp>
        <p:sp>
          <p:nvSpPr>
            <p:cNvPr id="11" name="object 29">
              <a:extLst>
                <a:ext uri="{FF2B5EF4-FFF2-40B4-BE49-F238E27FC236}">
                  <a16:creationId xmlns:a16="http://schemas.microsoft.com/office/drawing/2014/main" id="{ABE656A1-C783-1EE1-3F8E-658AE095C1E3}"/>
                </a:ext>
              </a:extLst>
            </p:cNvPr>
            <p:cNvSpPr/>
            <p:nvPr/>
          </p:nvSpPr>
          <p:spPr>
            <a:xfrm>
              <a:off x="837666" y="1341684"/>
              <a:ext cx="423545" cy="591820"/>
            </a:xfrm>
            <a:custGeom>
              <a:avLst/>
              <a:gdLst/>
              <a:ahLst/>
              <a:cxnLst/>
              <a:rect l="l" t="t" r="r" b="b"/>
              <a:pathLst>
                <a:path w="423544" h="591819">
                  <a:moveTo>
                    <a:pt x="423024" y="0"/>
                  </a:moveTo>
                  <a:lnTo>
                    <a:pt x="0" y="0"/>
                  </a:lnTo>
                  <a:lnTo>
                    <a:pt x="0" y="147320"/>
                  </a:lnTo>
                  <a:lnTo>
                    <a:pt x="117970" y="147320"/>
                  </a:lnTo>
                  <a:lnTo>
                    <a:pt x="117970" y="591820"/>
                  </a:lnTo>
                  <a:lnTo>
                    <a:pt x="305054" y="591820"/>
                  </a:lnTo>
                  <a:lnTo>
                    <a:pt x="305054" y="147320"/>
                  </a:lnTo>
                  <a:lnTo>
                    <a:pt x="423024" y="147320"/>
                  </a:lnTo>
                  <a:lnTo>
                    <a:pt x="423024" y="0"/>
                  </a:lnTo>
                  <a:close/>
                </a:path>
              </a:pathLst>
            </a:custGeom>
            <a:solidFill>
              <a:srgbClr val="6300FF"/>
            </a:solidFill>
          </p:spPr>
          <p:txBody>
            <a:bodyPr wrap="square" lIns="0" tIns="0" rIns="0" bIns="0" rtlCol="0"/>
            <a:lstStyle/>
            <a:p>
              <a:endParaRPr sz="496"/>
            </a:p>
          </p:txBody>
        </p:sp>
        <p:sp>
          <p:nvSpPr>
            <p:cNvPr id="12" name="object 30">
              <a:extLst>
                <a:ext uri="{FF2B5EF4-FFF2-40B4-BE49-F238E27FC236}">
                  <a16:creationId xmlns:a16="http://schemas.microsoft.com/office/drawing/2014/main" id="{4DD203B2-C6D8-85D1-470E-19018657012F}"/>
                </a:ext>
              </a:extLst>
            </p:cNvPr>
            <p:cNvSpPr/>
            <p:nvPr/>
          </p:nvSpPr>
          <p:spPr>
            <a:xfrm>
              <a:off x="1321122" y="1341686"/>
              <a:ext cx="187325" cy="591820"/>
            </a:xfrm>
            <a:custGeom>
              <a:avLst/>
              <a:gdLst/>
              <a:ahLst/>
              <a:cxnLst/>
              <a:rect l="l" t="t" r="r" b="b"/>
              <a:pathLst>
                <a:path w="187325" h="591819">
                  <a:moveTo>
                    <a:pt x="187072" y="0"/>
                  </a:moveTo>
                  <a:lnTo>
                    <a:pt x="0" y="0"/>
                  </a:lnTo>
                  <a:lnTo>
                    <a:pt x="0" y="591395"/>
                  </a:lnTo>
                  <a:lnTo>
                    <a:pt x="187072" y="591395"/>
                  </a:lnTo>
                  <a:lnTo>
                    <a:pt x="187072" y="0"/>
                  </a:lnTo>
                  <a:close/>
                </a:path>
              </a:pathLst>
            </a:custGeom>
            <a:solidFill>
              <a:srgbClr val="6300FF"/>
            </a:solidFill>
          </p:spPr>
          <p:txBody>
            <a:bodyPr wrap="square" lIns="0" tIns="0" rIns="0" bIns="0" rtlCol="0"/>
            <a:lstStyle/>
            <a:p>
              <a:endParaRPr sz="496"/>
            </a:p>
          </p:txBody>
        </p:sp>
        <p:sp>
          <p:nvSpPr>
            <p:cNvPr id="13" name="object 31">
              <a:extLst>
                <a:ext uri="{FF2B5EF4-FFF2-40B4-BE49-F238E27FC236}">
                  <a16:creationId xmlns:a16="http://schemas.microsoft.com/office/drawing/2014/main" id="{0C65D759-FB67-2C37-66A2-77A9085B12FA}"/>
                </a:ext>
              </a:extLst>
            </p:cNvPr>
            <p:cNvSpPr/>
            <p:nvPr/>
          </p:nvSpPr>
          <p:spPr>
            <a:xfrm>
              <a:off x="1320825" y="837723"/>
              <a:ext cx="800100" cy="1599565"/>
            </a:xfrm>
            <a:custGeom>
              <a:avLst/>
              <a:gdLst/>
              <a:ahLst/>
              <a:cxnLst/>
              <a:rect l="l" t="t" r="r" b="b"/>
              <a:pathLst>
                <a:path w="800100" h="1599564">
                  <a:moveTo>
                    <a:pt x="495312" y="503974"/>
                  </a:moveTo>
                  <a:lnTo>
                    <a:pt x="308241" y="503974"/>
                  </a:lnTo>
                  <a:lnTo>
                    <a:pt x="308241" y="1095362"/>
                  </a:lnTo>
                  <a:lnTo>
                    <a:pt x="495312" y="1095362"/>
                  </a:lnTo>
                  <a:lnTo>
                    <a:pt x="495312" y="503974"/>
                  </a:lnTo>
                  <a:close/>
                </a:path>
                <a:path w="800100" h="1599564">
                  <a:moveTo>
                    <a:pt x="799655" y="799655"/>
                  </a:moveTo>
                  <a:lnTo>
                    <a:pt x="798195" y="750951"/>
                  </a:lnTo>
                  <a:lnTo>
                    <a:pt x="793877" y="703008"/>
                  </a:lnTo>
                  <a:lnTo>
                    <a:pt x="786777" y="655916"/>
                  </a:lnTo>
                  <a:lnTo>
                    <a:pt x="776973" y="609777"/>
                  </a:lnTo>
                  <a:lnTo>
                    <a:pt x="764565" y="564654"/>
                  </a:lnTo>
                  <a:lnTo>
                    <a:pt x="749630" y="520636"/>
                  </a:lnTo>
                  <a:lnTo>
                    <a:pt x="732243" y="477799"/>
                  </a:lnTo>
                  <a:lnTo>
                    <a:pt x="712495" y="436257"/>
                  </a:lnTo>
                  <a:lnTo>
                    <a:pt x="690473" y="396049"/>
                  </a:lnTo>
                  <a:lnTo>
                    <a:pt x="666267" y="357301"/>
                  </a:lnTo>
                  <a:lnTo>
                    <a:pt x="639940" y="320065"/>
                  </a:lnTo>
                  <a:lnTo>
                    <a:pt x="611581" y="284441"/>
                  </a:lnTo>
                  <a:lnTo>
                    <a:pt x="581291" y="250520"/>
                  </a:lnTo>
                  <a:lnTo>
                    <a:pt x="549135" y="218363"/>
                  </a:lnTo>
                  <a:lnTo>
                    <a:pt x="515200" y="188074"/>
                  </a:lnTo>
                  <a:lnTo>
                    <a:pt x="479577" y="159715"/>
                  </a:lnTo>
                  <a:lnTo>
                    <a:pt x="442353" y="133388"/>
                  </a:lnTo>
                  <a:lnTo>
                    <a:pt x="403593" y="109181"/>
                  </a:lnTo>
                  <a:lnTo>
                    <a:pt x="363397" y="87160"/>
                  </a:lnTo>
                  <a:lnTo>
                    <a:pt x="321843" y="67411"/>
                  </a:lnTo>
                  <a:lnTo>
                    <a:pt x="279019" y="50025"/>
                  </a:lnTo>
                  <a:lnTo>
                    <a:pt x="235000" y="35090"/>
                  </a:lnTo>
                  <a:lnTo>
                    <a:pt x="189877" y="22682"/>
                  </a:lnTo>
                  <a:lnTo>
                    <a:pt x="143738" y="12877"/>
                  </a:lnTo>
                  <a:lnTo>
                    <a:pt x="96647" y="5778"/>
                  </a:lnTo>
                  <a:lnTo>
                    <a:pt x="48704" y="1460"/>
                  </a:lnTo>
                  <a:lnTo>
                    <a:pt x="0" y="0"/>
                  </a:lnTo>
                  <a:lnTo>
                    <a:pt x="0" y="70307"/>
                  </a:lnTo>
                  <a:lnTo>
                    <a:pt x="47942" y="71856"/>
                  </a:lnTo>
                  <a:lnTo>
                    <a:pt x="95059" y="76454"/>
                  </a:lnTo>
                  <a:lnTo>
                    <a:pt x="141262" y="83985"/>
                  </a:lnTo>
                  <a:lnTo>
                    <a:pt x="186436" y="94361"/>
                  </a:lnTo>
                  <a:lnTo>
                    <a:pt x="230505" y="107492"/>
                  </a:lnTo>
                  <a:lnTo>
                    <a:pt x="273354" y="123266"/>
                  </a:lnTo>
                  <a:lnTo>
                    <a:pt x="314896" y="141605"/>
                  </a:lnTo>
                  <a:lnTo>
                    <a:pt x="355028" y="162407"/>
                  </a:lnTo>
                  <a:lnTo>
                    <a:pt x="393674" y="185585"/>
                  </a:lnTo>
                  <a:lnTo>
                    <a:pt x="430707" y="211023"/>
                  </a:lnTo>
                  <a:lnTo>
                    <a:pt x="466064" y="238633"/>
                  </a:lnTo>
                  <a:lnTo>
                    <a:pt x="499618" y="268325"/>
                  </a:lnTo>
                  <a:lnTo>
                    <a:pt x="531291" y="299999"/>
                  </a:lnTo>
                  <a:lnTo>
                    <a:pt x="560984" y="333565"/>
                  </a:lnTo>
                  <a:lnTo>
                    <a:pt x="588606" y="368909"/>
                  </a:lnTo>
                  <a:lnTo>
                    <a:pt x="614045" y="405955"/>
                  </a:lnTo>
                  <a:lnTo>
                    <a:pt x="637222" y="444601"/>
                  </a:lnTo>
                  <a:lnTo>
                    <a:pt x="658025" y="484746"/>
                  </a:lnTo>
                  <a:lnTo>
                    <a:pt x="676376" y="526300"/>
                  </a:lnTo>
                  <a:lnTo>
                    <a:pt x="692162" y="569163"/>
                  </a:lnTo>
                  <a:lnTo>
                    <a:pt x="705294" y="613244"/>
                  </a:lnTo>
                  <a:lnTo>
                    <a:pt x="715670" y="658444"/>
                  </a:lnTo>
                  <a:lnTo>
                    <a:pt x="723201" y="704659"/>
                  </a:lnTo>
                  <a:lnTo>
                    <a:pt x="727798" y="751814"/>
                  </a:lnTo>
                  <a:lnTo>
                    <a:pt x="729348" y="799782"/>
                  </a:lnTo>
                  <a:lnTo>
                    <a:pt x="727798" y="847712"/>
                  </a:lnTo>
                  <a:lnTo>
                    <a:pt x="723201" y="894829"/>
                  </a:lnTo>
                  <a:lnTo>
                    <a:pt x="715670" y="941006"/>
                  </a:lnTo>
                  <a:lnTo>
                    <a:pt x="705294" y="986180"/>
                  </a:lnTo>
                  <a:lnTo>
                    <a:pt x="692162" y="1030224"/>
                  </a:lnTo>
                  <a:lnTo>
                    <a:pt x="676376" y="1073073"/>
                  </a:lnTo>
                  <a:lnTo>
                    <a:pt x="658025" y="1114602"/>
                  </a:lnTo>
                  <a:lnTo>
                    <a:pt x="637222" y="1154734"/>
                  </a:lnTo>
                  <a:lnTo>
                    <a:pt x="614045" y="1193368"/>
                  </a:lnTo>
                  <a:lnTo>
                    <a:pt x="588606" y="1230401"/>
                  </a:lnTo>
                  <a:lnTo>
                    <a:pt x="560984" y="1265745"/>
                  </a:lnTo>
                  <a:lnTo>
                    <a:pt x="531291" y="1299298"/>
                  </a:lnTo>
                  <a:lnTo>
                    <a:pt x="499618" y="1330972"/>
                  </a:lnTo>
                  <a:lnTo>
                    <a:pt x="466064" y="1360652"/>
                  </a:lnTo>
                  <a:lnTo>
                    <a:pt x="430707" y="1388275"/>
                  </a:lnTo>
                  <a:lnTo>
                    <a:pt x="393674" y="1413713"/>
                  </a:lnTo>
                  <a:lnTo>
                    <a:pt x="355028" y="1436878"/>
                  </a:lnTo>
                  <a:lnTo>
                    <a:pt x="314896" y="1457680"/>
                  </a:lnTo>
                  <a:lnTo>
                    <a:pt x="273354" y="1476032"/>
                  </a:lnTo>
                  <a:lnTo>
                    <a:pt x="230505" y="1491818"/>
                  </a:lnTo>
                  <a:lnTo>
                    <a:pt x="186436" y="1504937"/>
                  </a:lnTo>
                  <a:lnTo>
                    <a:pt x="141262" y="1515325"/>
                  </a:lnTo>
                  <a:lnTo>
                    <a:pt x="95059" y="1522857"/>
                  </a:lnTo>
                  <a:lnTo>
                    <a:pt x="47942" y="1527441"/>
                  </a:lnTo>
                  <a:lnTo>
                    <a:pt x="0" y="1529003"/>
                  </a:lnTo>
                  <a:lnTo>
                    <a:pt x="0" y="1599311"/>
                  </a:lnTo>
                  <a:lnTo>
                    <a:pt x="48704" y="1597850"/>
                  </a:lnTo>
                  <a:lnTo>
                    <a:pt x="96647" y="1593532"/>
                  </a:lnTo>
                  <a:lnTo>
                    <a:pt x="143738" y="1586433"/>
                  </a:lnTo>
                  <a:lnTo>
                    <a:pt x="189877" y="1576628"/>
                  </a:lnTo>
                  <a:lnTo>
                    <a:pt x="235000" y="1564220"/>
                  </a:lnTo>
                  <a:lnTo>
                    <a:pt x="279019" y="1549285"/>
                  </a:lnTo>
                  <a:lnTo>
                    <a:pt x="321843" y="1531899"/>
                  </a:lnTo>
                  <a:lnTo>
                    <a:pt x="363397" y="1512150"/>
                  </a:lnTo>
                  <a:lnTo>
                    <a:pt x="403593" y="1490129"/>
                  </a:lnTo>
                  <a:lnTo>
                    <a:pt x="442353" y="1465922"/>
                  </a:lnTo>
                  <a:lnTo>
                    <a:pt x="479577" y="1439595"/>
                  </a:lnTo>
                  <a:lnTo>
                    <a:pt x="515200" y="1411236"/>
                  </a:lnTo>
                  <a:lnTo>
                    <a:pt x="549135" y="1380947"/>
                  </a:lnTo>
                  <a:lnTo>
                    <a:pt x="581291" y="1348790"/>
                  </a:lnTo>
                  <a:lnTo>
                    <a:pt x="611581" y="1314869"/>
                  </a:lnTo>
                  <a:lnTo>
                    <a:pt x="639940" y="1279245"/>
                  </a:lnTo>
                  <a:lnTo>
                    <a:pt x="666267" y="1242009"/>
                  </a:lnTo>
                  <a:lnTo>
                    <a:pt x="690473" y="1203261"/>
                  </a:lnTo>
                  <a:lnTo>
                    <a:pt x="712495" y="1163066"/>
                  </a:lnTo>
                  <a:lnTo>
                    <a:pt x="732243" y="1121511"/>
                  </a:lnTo>
                  <a:lnTo>
                    <a:pt x="749630" y="1078687"/>
                  </a:lnTo>
                  <a:lnTo>
                    <a:pt x="764565" y="1034669"/>
                  </a:lnTo>
                  <a:lnTo>
                    <a:pt x="776973" y="989545"/>
                  </a:lnTo>
                  <a:lnTo>
                    <a:pt x="786777" y="943394"/>
                  </a:lnTo>
                  <a:lnTo>
                    <a:pt x="793877" y="896315"/>
                  </a:lnTo>
                  <a:lnTo>
                    <a:pt x="798195" y="848372"/>
                  </a:lnTo>
                  <a:lnTo>
                    <a:pt x="799655" y="799655"/>
                  </a:lnTo>
                  <a:close/>
                </a:path>
              </a:pathLst>
            </a:custGeom>
            <a:solidFill>
              <a:srgbClr val="6300FF"/>
            </a:solidFill>
          </p:spPr>
          <p:txBody>
            <a:bodyPr wrap="square" lIns="0" tIns="0" rIns="0" bIns="0" rtlCol="0"/>
            <a:lstStyle/>
            <a:p>
              <a:endParaRPr sz="496"/>
            </a:p>
          </p:txBody>
        </p:sp>
      </p:grpSp>
      <p:sp>
        <p:nvSpPr>
          <p:cNvPr id="38" name="Text Placeholder 94">
            <a:extLst>
              <a:ext uri="{FF2B5EF4-FFF2-40B4-BE49-F238E27FC236}">
                <a16:creationId xmlns:a16="http://schemas.microsoft.com/office/drawing/2014/main" id="{F9DC6A74-A4AC-BC98-2DEE-BDC444408122}"/>
              </a:ext>
            </a:extLst>
          </p:cNvPr>
          <p:cNvSpPr txBox="1">
            <a:spLocks/>
          </p:cNvSpPr>
          <p:nvPr userDrawn="1"/>
        </p:nvSpPr>
        <p:spPr>
          <a:xfrm>
            <a:off x="2653672" y="6471673"/>
            <a:ext cx="6428200" cy="233568"/>
          </a:xfrm>
          <a:prstGeom prst="rect">
            <a:avLst/>
          </a:prstGeom>
        </p:spPr>
        <p:txBody>
          <a:bodyPr lIns="0" tIns="0" rIns="0" bIns="0" anchor="t" anchorCtr="0"/>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730" b="0" kern="1200">
                <a:solidFill>
                  <a:srgbClr val="86898C"/>
                </a:solidFill>
                <a:latin typeface="Arial" panose="020B0604020202020204" pitchFamily="34" charset="0"/>
                <a:ea typeface="+mn-ea"/>
                <a:cs typeface="Arial" panose="020B0604020202020204" pitchFamily="34" charset="0"/>
              </a:defRPr>
            </a:lvl1pPr>
            <a:lvl2pPr marL="365760" indent="-171450" algn="l" defTabSz="914400" rtl="0" eaLnBrk="1" latinLnBrk="0" hangingPunct="1">
              <a:lnSpc>
                <a:spcPct val="90000"/>
              </a:lnSpc>
              <a:spcBef>
                <a:spcPts val="200"/>
              </a:spcBef>
              <a:buClr>
                <a:srgbClr val="6300FF"/>
              </a:buClr>
              <a:buFont typeface="Arial" panose="020B0604020202020204" pitchFamily="34" charset="0"/>
              <a:buNone/>
              <a:defRPr sz="1000" b="1" kern="1200">
                <a:solidFill>
                  <a:schemeClr val="tx1"/>
                </a:solidFill>
                <a:latin typeface="Arial" panose="020B0604020202020204" pitchFamily="34" charset="0"/>
                <a:ea typeface="+mn-ea"/>
                <a:cs typeface="Arial" panose="020B0604020202020204" pitchFamily="34" charset="0"/>
              </a:defRPr>
            </a:lvl2pPr>
            <a:lvl3pPr marL="731520" indent="-171450" algn="l" defTabSz="914400" rtl="0" eaLnBrk="1" latinLnBrk="0" hangingPunct="1">
              <a:lnSpc>
                <a:spcPct val="90000"/>
              </a:lnSpc>
              <a:spcBef>
                <a:spcPts val="200"/>
              </a:spcBef>
              <a:buClr>
                <a:srgbClr val="6300FF"/>
              </a:buClr>
              <a:buFont typeface="Arial" panose="020B0604020202020204" pitchFamily="34" charset="0"/>
              <a:buNone/>
              <a:defRPr sz="1000" b="1" kern="1200">
                <a:solidFill>
                  <a:schemeClr val="tx1"/>
                </a:solidFill>
                <a:latin typeface="Arial" panose="020B0604020202020204" pitchFamily="34" charset="0"/>
                <a:ea typeface="+mn-ea"/>
                <a:cs typeface="Arial" panose="020B0604020202020204" pitchFamily="34" charset="0"/>
              </a:defRPr>
            </a:lvl3pPr>
            <a:lvl4pPr marL="1097280" indent="-171450" algn="l" defTabSz="914400" rtl="0" eaLnBrk="1" latinLnBrk="0" hangingPunct="1">
              <a:lnSpc>
                <a:spcPct val="90000"/>
              </a:lnSpc>
              <a:spcBef>
                <a:spcPts val="200"/>
              </a:spcBef>
              <a:buClr>
                <a:srgbClr val="6300FF"/>
              </a:buClr>
              <a:buFont typeface="Arial" panose="020B0604020202020204" pitchFamily="34" charset="0"/>
              <a:buNone/>
              <a:defRPr sz="1000" b="1" kern="1200">
                <a:solidFill>
                  <a:schemeClr val="tx1"/>
                </a:solidFill>
                <a:latin typeface="Arial" panose="020B0604020202020204" pitchFamily="34" charset="0"/>
                <a:ea typeface="+mn-ea"/>
                <a:cs typeface="Arial" panose="020B0604020202020204" pitchFamily="34" charset="0"/>
              </a:defRPr>
            </a:lvl4pPr>
            <a:lvl5pPr marL="1463040" indent="-171450" algn="l" defTabSz="914400" rtl="0" eaLnBrk="1" latinLnBrk="0" hangingPunct="1">
              <a:lnSpc>
                <a:spcPct val="90000"/>
              </a:lnSpc>
              <a:spcBef>
                <a:spcPts val="200"/>
              </a:spcBef>
              <a:buClr>
                <a:srgbClr val="6300FF"/>
              </a:buClr>
              <a:buFont typeface="Arial" panose="020B0604020202020204" pitchFamily="34" charset="0"/>
              <a:buNone/>
              <a:defRPr sz="1000" b="1"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73"/>
              <a:t>Cryptography Research Center</a:t>
            </a:r>
          </a:p>
        </p:txBody>
      </p:sp>
      <p:sp>
        <p:nvSpPr>
          <p:cNvPr id="39" name="object 37">
            <a:extLst>
              <a:ext uri="{FF2B5EF4-FFF2-40B4-BE49-F238E27FC236}">
                <a16:creationId xmlns:a16="http://schemas.microsoft.com/office/drawing/2014/main" id="{BBD7B868-55C6-B935-4DAB-49DD42C0D1C2}"/>
              </a:ext>
            </a:extLst>
          </p:cNvPr>
          <p:cNvSpPr txBox="1"/>
          <p:nvPr userDrawn="1"/>
        </p:nvSpPr>
        <p:spPr>
          <a:xfrm>
            <a:off x="486733" y="6388341"/>
            <a:ext cx="2053268" cy="239937"/>
          </a:xfrm>
          <a:prstGeom prst="rect">
            <a:avLst/>
          </a:prstGeom>
        </p:spPr>
        <p:txBody>
          <a:bodyPr vert="horz" wrap="square" lIns="0" tIns="0" rIns="0" bIns="0" rtlCol="0">
            <a:spAutoFit/>
          </a:bodyPr>
          <a:lstStyle/>
          <a:p>
            <a:pPr marL="7701">
              <a:lnSpc>
                <a:spcPts val="2155"/>
              </a:lnSpc>
            </a:pPr>
            <a:r>
              <a:rPr lang="en-GB" sz="971" b="1" spc="7">
                <a:solidFill>
                  <a:srgbClr val="6300FF"/>
                </a:solidFill>
                <a:latin typeface="Arial"/>
                <a:cs typeface="Arial"/>
              </a:rPr>
              <a:t>TII </a:t>
            </a:r>
            <a:r>
              <a:rPr lang="en-GB" sz="971" spc="7">
                <a:solidFill>
                  <a:srgbClr val="6300FF"/>
                </a:solidFill>
                <a:latin typeface="Arial"/>
                <a:cs typeface="Arial"/>
              </a:rPr>
              <a:t>– Technology Innovation Institute</a:t>
            </a:r>
            <a:endParaRPr sz="971">
              <a:solidFill>
                <a:srgbClr val="6300FF"/>
              </a:solidFill>
              <a:latin typeface="Arial"/>
              <a:cs typeface="Arial"/>
            </a:endParaRPr>
          </a:p>
        </p:txBody>
      </p:sp>
    </p:spTree>
    <p:extLst>
      <p:ext uri="{BB962C8B-B14F-4D97-AF65-F5344CB8AC3E}">
        <p14:creationId xmlns:p14="http://schemas.microsoft.com/office/powerpoint/2010/main" val="1038910425"/>
      </p:ext>
    </p:extLst>
  </p:cSld>
  <p:clrMap bg1="lt1" tx1="dk1" bg2="lt2" tx2="dk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 id="2147483751" r:id="rId13"/>
    <p:sldLayoutId id="2147483752" r:id="rId14"/>
  </p:sldLayoutIdLst>
  <p:hf hdr="0" dt="0"/>
  <p:txStyles>
    <p:titleStyle>
      <a:lvl1pPr algn="l" defTabSz="1219170" rtl="0" eaLnBrk="1" latinLnBrk="0" hangingPunct="1">
        <a:lnSpc>
          <a:spcPct val="90000"/>
        </a:lnSpc>
        <a:spcBef>
          <a:spcPct val="0"/>
        </a:spcBef>
        <a:buNone/>
        <a:defRPr lang="en-US" sz="2400" b="1" kern="1200" dirty="0">
          <a:solidFill>
            <a:schemeClr val="tx2"/>
          </a:solidFill>
          <a:latin typeface="Arial" panose="020B0604020202020204" pitchFamily="34" charset="0"/>
          <a:ea typeface="+mj-ea"/>
          <a:cs typeface="Arial" panose="020B0604020202020204" pitchFamily="34" charset="0"/>
        </a:defRPr>
      </a:lvl1pPr>
    </p:titleStyle>
    <p:bodyStyle>
      <a:lvl1pPr marL="0" indent="0" algn="l" defTabSz="1219170" rtl="0" eaLnBrk="1" latinLnBrk="0" hangingPunct="1">
        <a:lnSpc>
          <a:spcPct val="90000"/>
        </a:lnSpc>
        <a:spcBef>
          <a:spcPts val="267"/>
        </a:spcBef>
        <a:buClr>
          <a:srgbClr val="6300FF"/>
        </a:buClr>
        <a:buFontTx/>
        <a:buNone/>
        <a:defRPr sz="1600" kern="1200">
          <a:solidFill>
            <a:schemeClr val="tx1"/>
          </a:solidFill>
          <a:latin typeface="Arial" panose="020B0604020202020204" pitchFamily="34" charset="0"/>
          <a:ea typeface="+mn-ea"/>
          <a:cs typeface="Arial" panose="020B0604020202020204" pitchFamily="34" charset="0"/>
        </a:defRPr>
      </a:lvl1pPr>
      <a:lvl2pPr marL="487668" indent="-228594" algn="l" defTabSz="1219170" rtl="0" eaLnBrk="1" latinLnBrk="0" hangingPunct="1">
        <a:lnSpc>
          <a:spcPct val="90000"/>
        </a:lnSpc>
        <a:spcBef>
          <a:spcPts val="267"/>
        </a:spcBef>
        <a:buClr>
          <a:srgbClr val="6300FF"/>
        </a:buClr>
        <a:buFont typeface="Arial" panose="020B0604020202020204" pitchFamily="34" charset="0"/>
        <a:buChar char="•"/>
        <a:defRPr sz="1333" kern="1200">
          <a:solidFill>
            <a:schemeClr val="tx1"/>
          </a:solidFill>
          <a:latin typeface="Arial" panose="020B0604020202020204" pitchFamily="34" charset="0"/>
          <a:ea typeface="+mn-ea"/>
          <a:cs typeface="Arial" panose="020B0604020202020204" pitchFamily="34" charset="0"/>
        </a:defRPr>
      </a:lvl2pPr>
      <a:lvl3pPr marL="975336" indent="-228594" algn="l" defTabSz="1219170" rtl="0" eaLnBrk="1" latinLnBrk="0" hangingPunct="1">
        <a:lnSpc>
          <a:spcPct val="90000"/>
        </a:lnSpc>
        <a:spcBef>
          <a:spcPts val="267"/>
        </a:spcBef>
        <a:buClr>
          <a:srgbClr val="6300FF"/>
        </a:buClr>
        <a:buFont typeface="Arial" panose="020B0604020202020204" pitchFamily="34" charset="0"/>
        <a:buChar char="•"/>
        <a:defRPr sz="1333" kern="1200">
          <a:solidFill>
            <a:schemeClr val="tx1"/>
          </a:solidFill>
          <a:latin typeface="Arial" panose="020B0604020202020204" pitchFamily="34" charset="0"/>
          <a:ea typeface="+mn-ea"/>
          <a:cs typeface="Arial" panose="020B0604020202020204" pitchFamily="34" charset="0"/>
        </a:defRPr>
      </a:lvl3pPr>
      <a:lvl4pPr marL="1463003" indent="-228594" algn="l" defTabSz="1219170" rtl="0" eaLnBrk="1" latinLnBrk="0" hangingPunct="1">
        <a:lnSpc>
          <a:spcPct val="90000"/>
        </a:lnSpc>
        <a:spcBef>
          <a:spcPts val="267"/>
        </a:spcBef>
        <a:buClr>
          <a:srgbClr val="6300FF"/>
        </a:buClr>
        <a:buFont typeface="Arial" panose="020B0604020202020204" pitchFamily="34" charset="0"/>
        <a:buChar char="•"/>
        <a:defRPr sz="1333" kern="1200">
          <a:solidFill>
            <a:schemeClr val="tx1"/>
          </a:solidFill>
          <a:latin typeface="Arial" panose="020B0604020202020204" pitchFamily="34" charset="0"/>
          <a:ea typeface="+mn-ea"/>
          <a:cs typeface="Arial" panose="020B0604020202020204" pitchFamily="34" charset="0"/>
        </a:defRPr>
      </a:lvl4pPr>
      <a:lvl5pPr marL="1950671" indent="-228594" algn="l" defTabSz="1219170" rtl="0" eaLnBrk="1" latinLnBrk="0" hangingPunct="1">
        <a:lnSpc>
          <a:spcPct val="90000"/>
        </a:lnSpc>
        <a:spcBef>
          <a:spcPts val="267"/>
        </a:spcBef>
        <a:buClr>
          <a:srgbClr val="6300FF"/>
        </a:buClr>
        <a:buFont typeface="Arial" panose="020B0604020202020204" pitchFamily="34" charset="0"/>
        <a:buChar char="•"/>
        <a:defRPr sz="1333"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636">
          <p15:clr>
            <a:srgbClr val="F26B43"/>
          </p15:clr>
        </p15:guide>
        <p15:guide id="2" pos="216">
          <p15:clr>
            <a:srgbClr val="F26B43"/>
          </p15:clr>
        </p15:guide>
        <p15:guide id="3" pos="5040">
          <p15:clr>
            <a:srgbClr val="F26B43"/>
          </p15:clr>
        </p15:guide>
        <p15:guide id="4" orient="horz" pos="348">
          <p15:clr>
            <a:srgbClr val="F26B43"/>
          </p15:clr>
        </p15:guide>
        <p15:guide id="5" orient="horz" pos="286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7" name="Title Placeholder 14">
            <a:extLst>
              <a:ext uri="{FF2B5EF4-FFF2-40B4-BE49-F238E27FC236}">
                <a16:creationId xmlns:a16="http://schemas.microsoft.com/office/drawing/2014/main" id="{EB99C226-9A0E-934B-912A-2FD9A64AF99F}"/>
              </a:ext>
            </a:extLst>
          </p:cNvPr>
          <p:cNvSpPr>
            <a:spLocks noGrp="1"/>
          </p:cNvSpPr>
          <p:nvPr>
            <p:ph type="title"/>
          </p:nvPr>
        </p:nvSpPr>
        <p:spPr>
          <a:xfrm>
            <a:off x="486733" y="469901"/>
            <a:ext cx="11205124" cy="338876"/>
          </a:xfrm>
          <a:prstGeom prst="rect">
            <a:avLst/>
          </a:prstGeom>
        </p:spPr>
        <p:txBody>
          <a:bodyPr vert="horz" lIns="0" tIns="0" rIns="0" bIns="0" rtlCol="0" anchor="t" anchorCtr="0">
            <a:noAutofit/>
          </a:bodyPr>
          <a:lstStyle/>
          <a:p>
            <a:r>
              <a:rPr lang="en-US"/>
              <a:t>Click to edit Master title style</a:t>
            </a:r>
          </a:p>
        </p:txBody>
      </p:sp>
      <p:sp>
        <p:nvSpPr>
          <p:cNvPr id="4" name="object 37">
            <a:extLst>
              <a:ext uri="{FF2B5EF4-FFF2-40B4-BE49-F238E27FC236}">
                <a16:creationId xmlns:a16="http://schemas.microsoft.com/office/drawing/2014/main" id="{3AF9BDD4-E5E8-094F-9AE5-B0377CDE4EA5}"/>
              </a:ext>
            </a:extLst>
          </p:cNvPr>
          <p:cNvSpPr txBox="1"/>
          <p:nvPr userDrawn="1"/>
        </p:nvSpPr>
        <p:spPr>
          <a:xfrm>
            <a:off x="486733" y="6388342"/>
            <a:ext cx="2053268" cy="234936"/>
          </a:xfrm>
          <a:prstGeom prst="rect">
            <a:avLst/>
          </a:prstGeom>
        </p:spPr>
        <p:txBody>
          <a:bodyPr vert="horz" wrap="square" lIns="0" tIns="0" rIns="0" bIns="0" rtlCol="0">
            <a:spAutoFit/>
          </a:bodyPr>
          <a:lstStyle/>
          <a:p>
            <a:pPr marL="7701">
              <a:lnSpc>
                <a:spcPts val="2155"/>
              </a:lnSpc>
            </a:pPr>
            <a:r>
              <a:rPr lang="en-GB" sz="800" b="1" spc="7">
                <a:solidFill>
                  <a:srgbClr val="6300FF"/>
                </a:solidFill>
                <a:latin typeface="Arial"/>
                <a:cs typeface="Arial"/>
              </a:rPr>
              <a:t>TII </a:t>
            </a:r>
            <a:r>
              <a:rPr lang="en-GB" sz="800" spc="7">
                <a:solidFill>
                  <a:srgbClr val="6300FF"/>
                </a:solidFill>
                <a:latin typeface="Arial"/>
                <a:cs typeface="Arial"/>
              </a:rPr>
              <a:t>– Technology Innovation Institute</a:t>
            </a:r>
            <a:endParaRPr sz="800">
              <a:solidFill>
                <a:srgbClr val="6300FF"/>
              </a:solidFill>
              <a:latin typeface="Arial"/>
              <a:cs typeface="Arial"/>
            </a:endParaRPr>
          </a:p>
        </p:txBody>
      </p:sp>
    </p:spTree>
    <p:extLst>
      <p:ext uri="{BB962C8B-B14F-4D97-AF65-F5344CB8AC3E}">
        <p14:creationId xmlns:p14="http://schemas.microsoft.com/office/powerpoint/2010/main" val="1506643387"/>
      </p:ext>
    </p:extLst>
  </p:cSld>
  <p:clrMap bg1="lt1" tx1="dk1" bg2="lt2" tx2="dk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 id="2147483759" r:id="rId6"/>
    <p:sldLayoutId id="2147483760" r:id="rId7"/>
    <p:sldLayoutId id="2147483761" r:id="rId8"/>
    <p:sldLayoutId id="2147483762" r:id="rId9"/>
  </p:sldLayoutIdLst>
  <p:txStyles>
    <p:titleStyle>
      <a:lvl1pPr algn="l" defTabSz="1219170" rtl="0" eaLnBrk="1" latinLnBrk="0" hangingPunct="1">
        <a:lnSpc>
          <a:spcPct val="90000"/>
        </a:lnSpc>
        <a:spcBef>
          <a:spcPct val="0"/>
        </a:spcBef>
        <a:buNone/>
        <a:defRPr sz="2493" b="1" kern="1200">
          <a:solidFill>
            <a:srgbClr val="253746"/>
          </a:solidFill>
          <a:latin typeface="Arial" panose="020B0604020202020204" pitchFamily="34" charset="0"/>
          <a:ea typeface="+mj-ea"/>
          <a:cs typeface="Arial" panose="020B0604020202020204" pitchFamily="34" charset="0"/>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AE"/>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7" name="Title Placeholder 14">
            <a:extLst>
              <a:ext uri="{FF2B5EF4-FFF2-40B4-BE49-F238E27FC236}">
                <a16:creationId xmlns:a16="http://schemas.microsoft.com/office/drawing/2014/main" id="{EB99C226-9A0E-934B-912A-2FD9A64AF99F}"/>
              </a:ext>
            </a:extLst>
          </p:cNvPr>
          <p:cNvSpPr>
            <a:spLocks noGrp="1"/>
          </p:cNvSpPr>
          <p:nvPr>
            <p:ph type="title"/>
          </p:nvPr>
        </p:nvSpPr>
        <p:spPr>
          <a:xfrm>
            <a:off x="486733" y="469901"/>
            <a:ext cx="11205124" cy="338876"/>
          </a:xfrm>
          <a:prstGeom prst="rect">
            <a:avLst/>
          </a:prstGeom>
        </p:spPr>
        <p:txBody>
          <a:bodyPr vert="horz" lIns="0" tIns="0" rIns="0" bIns="0" rtlCol="0" anchor="t" anchorCtr="0">
            <a:noAutofit/>
          </a:bodyPr>
          <a:lstStyle/>
          <a:p>
            <a:r>
              <a:rPr lang="en-US"/>
              <a:t>Click to edit Master title style</a:t>
            </a:r>
            <a:endParaRPr lang="en-US" dirty="0"/>
          </a:p>
        </p:txBody>
      </p:sp>
      <p:sp>
        <p:nvSpPr>
          <p:cNvPr id="4" name="object 37">
            <a:extLst>
              <a:ext uri="{FF2B5EF4-FFF2-40B4-BE49-F238E27FC236}">
                <a16:creationId xmlns:a16="http://schemas.microsoft.com/office/drawing/2014/main" id="{3AF9BDD4-E5E8-094F-9AE5-B0377CDE4EA5}"/>
              </a:ext>
            </a:extLst>
          </p:cNvPr>
          <p:cNvSpPr txBox="1"/>
          <p:nvPr/>
        </p:nvSpPr>
        <p:spPr>
          <a:xfrm>
            <a:off x="486733" y="6388342"/>
            <a:ext cx="2053268" cy="234936"/>
          </a:xfrm>
          <a:prstGeom prst="rect">
            <a:avLst/>
          </a:prstGeom>
        </p:spPr>
        <p:txBody>
          <a:bodyPr vert="horz" wrap="square" lIns="0" tIns="0" rIns="0" bIns="0" rtlCol="0">
            <a:spAutoFit/>
          </a:bodyPr>
          <a:lstStyle/>
          <a:p>
            <a:pPr marL="7701">
              <a:lnSpc>
                <a:spcPts val="2155"/>
              </a:lnSpc>
            </a:pPr>
            <a:r>
              <a:rPr lang="en-GB" sz="800" b="1" spc="7" dirty="0">
                <a:solidFill>
                  <a:srgbClr val="6300FF"/>
                </a:solidFill>
                <a:latin typeface="Arial"/>
                <a:cs typeface="Arial"/>
              </a:rPr>
              <a:t>TII </a:t>
            </a:r>
            <a:r>
              <a:rPr lang="en-GB" sz="800" spc="7" dirty="0">
                <a:solidFill>
                  <a:srgbClr val="6300FF"/>
                </a:solidFill>
                <a:latin typeface="Arial"/>
                <a:cs typeface="Arial"/>
              </a:rPr>
              <a:t>– Technology Innovation Institute</a:t>
            </a:r>
            <a:endParaRPr sz="800" dirty="0">
              <a:solidFill>
                <a:srgbClr val="6300FF"/>
              </a:solidFill>
              <a:latin typeface="Arial"/>
              <a:cs typeface="Arial"/>
            </a:endParaRPr>
          </a:p>
        </p:txBody>
      </p:sp>
    </p:spTree>
    <p:extLst>
      <p:ext uri="{BB962C8B-B14F-4D97-AF65-F5344CB8AC3E}">
        <p14:creationId xmlns:p14="http://schemas.microsoft.com/office/powerpoint/2010/main" val="4265435254"/>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1" r:id="rId6"/>
  </p:sldLayoutIdLst>
  <p:txStyles>
    <p:titleStyle>
      <a:lvl1pPr algn="l" defTabSz="1219170" rtl="0" eaLnBrk="1" latinLnBrk="0" hangingPunct="1">
        <a:lnSpc>
          <a:spcPct val="90000"/>
        </a:lnSpc>
        <a:spcBef>
          <a:spcPct val="0"/>
        </a:spcBef>
        <a:buNone/>
        <a:defRPr sz="2493" b="1" kern="1200">
          <a:solidFill>
            <a:srgbClr val="253746"/>
          </a:solidFill>
          <a:latin typeface="Arial" panose="020B0604020202020204" pitchFamily="34" charset="0"/>
          <a:ea typeface="+mj-ea"/>
          <a:cs typeface="Arial" panose="020B0604020202020204" pitchFamily="34" charset="0"/>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AE"/>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xml"/><Relationship Id="rId1" Type="http://schemas.openxmlformats.org/officeDocument/2006/relationships/slideLayout" Target="../slideLayouts/slideLayout30.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8" Type="http://schemas.openxmlformats.org/officeDocument/2006/relationships/image" Target="../media/image108.svg"/><Relationship Id="rId3" Type="http://schemas.openxmlformats.org/officeDocument/2006/relationships/image" Target="../media/image100.jpeg"/><Relationship Id="rId7" Type="http://schemas.openxmlformats.org/officeDocument/2006/relationships/image" Target="../media/image107.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104.png"/></Relationships>
</file>

<file path=ppt/slides/_rels/slide11.xml.rels><?xml version="1.0" encoding="UTF-8" standalone="yes"?>
<Relationships xmlns="http://schemas.openxmlformats.org/package/2006/relationships"><Relationship Id="rId8" Type="http://schemas.openxmlformats.org/officeDocument/2006/relationships/image" Target="../media/image85.svg"/><Relationship Id="rId13" Type="http://schemas.openxmlformats.org/officeDocument/2006/relationships/hyperlink" Target="https://github.com/Crypto-TII/AutoND" TargetMode="External"/><Relationship Id="rId3" Type="http://schemas.openxmlformats.org/officeDocument/2006/relationships/image" Target="../media/image76.png"/><Relationship Id="rId7" Type="http://schemas.openxmlformats.org/officeDocument/2006/relationships/image" Target="../media/image84.png"/><Relationship Id="rId12" Type="http://schemas.openxmlformats.org/officeDocument/2006/relationships/image" Target="../media/image89.svg"/><Relationship Id="rId2" Type="http://schemas.openxmlformats.org/officeDocument/2006/relationships/notesSlide" Target="../notesSlides/notesSlide11.xml"/><Relationship Id="rId1" Type="http://schemas.openxmlformats.org/officeDocument/2006/relationships/slideLayout" Target="../slideLayouts/slideLayout4.xml"/><Relationship Id="rId6" Type="http://schemas.openxmlformats.org/officeDocument/2006/relationships/image" Target="../media/image83.svg"/><Relationship Id="rId11" Type="http://schemas.openxmlformats.org/officeDocument/2006/relationships/image" Target="../media/image88.png"/><Relationship Id="rId5" Type="http://schemas.openxmlformats.org/officeDocument/2006/relationships/image" Target="../media/image82.png"/><Relationship Id="rId10" Type="http://schemas.openxmlformats.org/officeDocument/2006/relationships/image" Target="../media/image87.svg"/><Relationship Id="rId4" Type="http://schemas.openxmlformats.org/officeDocument/2006/relationships/image" Target="../media/image77.svg"/><Relationship Id="rId9" Type="http://schemas.openxmlformats.org/officeDocument/2006/relationships/image" Target="../media/image86.png"/><Relationship Id="rId14" Type="http://schemas.openxmlformats.org/officeDocument/2006/relationships/hyperlink" Target="https://claasp.tii.ae/" TargetMode="Externa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8" Type="http://schemas.openxmlformats.org/officeDocument/2006/relationships/image" Target="../media/image85.svg"/><Relationship Id="rId13" Type="http://schemas.openxmlformats.org/officeDocument/2006/relationships/hyperlink" Target="https://github.com/Crypto-TII/AutoND" TargetMode="External"/><Relationship Id="rId3" Type="http://schemas.openxmlformats.org/officeDocument/2006/relationships/image" Target="../media/image76.png"/><Relationship Id="rId7" Type="http://schemas.openxmlformats.org/officeDocument/2006/relationships/image" Target="../media/image84.png"/><Relationship Id="rId12" Type="http://schemas.openxmlformats.org/officeDocument/2006/relationships/image" Target="../media/image89.svg"/><Relationship Id="rId2" Type="http://schemas.openxmlformats.org/officeDocument/2006/relationships/notesSlide" Target="../notesSlides/notesSlide17.xml"/><Relationship Id="rId1" Type="http://schemas.openxmlformats.org/officeDocument/2006/relationships/slideLayout" Target="../slideLayouts/slideLayout4.xml"/><Relationship Id="rId6" Type="http://schemas.openxmlformats.org/officeDocument/2006/relationships/image" Target="../media/image83.svg"/><Relationship Id="rId11" Type="http://schemas.openxmlformats.org/officeDocument/2006/relationships/image" Target="../media/image88.png"/><Relationship Id="rId5" Type="http://schemas.openxmlformats.org/officeDocument/2006/relationships/image" Target="../media/image82.png"/><Relationship Id="rId10" Type="http://schemas.openxmlformats.org/officeDocument/2006/relationships/image" Target="../media/image87.svg"/><Relationship Id="rId4" Type="http://schemas.openxmlformats.org/officeDocument/2006/relationships/image" Target="../media/image77.svg"/><Relationship Id="rId9" Type="http://schemas.openxmlformats.org/officeDocument/2006/relationships/image" Target="../media/image86.png"/><Relationship Id="rId14" Type="http://schemas.openxmlformats.org/officeDocument/2006/relationships/hyperlink" Target="https://claasp.tii.ae/"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8.xml"/><Relationship Id="rId1" Type="http://schemas.openxmlformats.org/officeDocument/2006/relationships/slideLayout" Target="../slideLayouts/slideLayout30.xml"/><Relationship Id="rId4" Type="http://schemas.microsoft.com/office/2007/relationships/hdphoto" Target="../media/hdphoto1.wdp"/></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8" Type="http://schemas.openxmlformats.org/officeDocument/2006/relationships/image" Target="../media/image115.svg"/><Relationship Id="rId3" Type="http://schemas.openxmlformats.org/officeDocument/2006/relationships/image" Target="../media/image110.png"/><Relationship Id="rId7" Type="http://schemas.openxmlformats.org/officeDocument/2006/relationships/image" Target="../media/image114.png"/><Relationship Id="rId2" Type="http://schemas.openxmlformats.org/officeDocument/2006/relationships/notesSlide" Target="../notesSlides/notesSlide20.xml"/><Relationship Id="rId1" Type="http://schemas.openxmlformats.org/officeDocument/2006/relationships/slideLayout" Target="../slideLayouts/slideLayout22.xml"/><Relationship Id="rId6" Type="http://schemas.openxmlformats.org/officeDocument/2006/relationships/image" Target="../media/image113.svg"/><Relationship Id="rId5" Type="http://schemas.openxmlformats.org/officeDocument/2006/relationships/image" Target="../media/image112.png"/><Relationship Id="rId4" Type="http://schemas.openxmlformats.org/officeDocument/2006/relationships/image" Target="../media/image111.svg"/></Relationships>
</file>

<file path=ppt/slides/_rels/slide21.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image" Target="../media/image117.svg"/><Relationship Id="rId7" Type="http://schemas.openxmlformats.org/officeDocument/2006/relationships/customXml" Target="../ink/ink2.xml"/><Relationship Id="rId2" Type="http://schemas.openxmlformats.org/officeDocument/2006/relationships/image" Target="../media/image116.png"/><Relationship Id="rId1" Type="http://schemas.openxmlformats.org/officeDocument/2006/relationships/slideLayout" Target="../slideLayouts/slideLayout22.xml"/><Relationship Id="rId6" Type="http://schemas.openxmlformats.org/officeDocument/2006/relationships/image" Target="../media/image119.png"/><Relationship Id="rId5" Type="http://schemas.openxmlformats.org/officeDocument/2006/relationships/customXml" Target="../ink/ink1.xml"/><Relationship Id="rId10" Type="http://schemas.openxmlformats.org/officeDocument/2006/relationships/image" Target="../media/image121.png"/><Relationship Id="rId4" Type="http://schemas.openxmlformats.org/officeDocument/2006/relationships/image" Target="../media/image118.png"/><Relationship Id="rId9" Type="http://schemas.openxmlformats.org/officeDocument/2006/relationships/customXml" Target="../ink/ink3.xml"/></Relationships>
</file>

<file path=ppt/slides/_rels/slide22.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8" Type="http://schemas.openxmlformats.org/officeDocument/2006/relationships/customXml" Target="../ink/ink7.xml"/><Relationship Id="rId13" Type="http://schemas.openxmlformats.org/officeDocument/2006/relationships/image" Target="../media/image130.svg"/><Relationship Id="rId3" Type="http://schemas.openxmlformats.org/officeDocument/2006/relationships/image" Target="../media/image124.png"/><Relationship Id="rId7" Type="http://schemas.openxmlformats.org/officeDocument/2006/relationships/image" Target="../media/image126.png"/><Relationship Id="rId12" Type="http://schemas.openxmlformats.org/officeDocument/2006/relationships/image" Target="../media/image129.png"/><Relationship Id="rId2" Type="http://schemas.openxmlformats.org/officeDocument/2006/relationships/customXml" Target="../ink/ink4.xml"/><Relationship Id="rId1" Type="http://schemas.openxmlformats.org/officeDocument/2006/relationships/slideLayout" Target="../slideLayouts/slideLayout22.xml"/><Relationship Id="rId6" Type="http://schemas.openxmlformats.org/officeDocument/2006/relationships/customXml" Target="../ink/ink6.xml"/><Relationship Id="rId11" Type="http://schemas.openxmlformats.org/officeDocument/2006/relationships/image" Target="../media/image128.png"/><Relationship Id="rId5" Type="http://schemas.openxmlformats.org/officeDocument/2006/relationships/image" Target="../media/image125.png"/><Relationship Id="rId10" Type="http://schemas.openxmlformats.org/officeDocument/2006/relationships/customXml" Target="../ink/ink8.xml"/><Relationship Id="rId4" Type="http://schemas.openxmlformats.org/officeDocument/2006/relationships/customXml" Target="../ink/ink5.xml"/><Relationship Id="rId9" Type="http://schemas.openxmlformats.org/officeDocument/2006/relationships/image" Target="../media/image127.png"/></Relationships>
</file>

<file path=ppt/slides/_rels/slide25.xml.rels><?xml version="1.0" encoding="UTF-8" standalone="yes"?>
<Relationships xmlns="http://schemas.openxmlformats.org/package/2006/relationships"><Relationship Id="rId3" Type="http://schemas.openxmlformats.org/officeDocument/2006/relationships/image" Target="../media/image132.svg"/><Relationship Id="rId2" Type="http://schemas.openxmlformats.org/officeDocument/2006/relationships/image" Target="../media/image131.png"/><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3" Type="http://schemas.openxmlformats.org/officeDocument/2006/relationships/image" Target="../media/image134.svg"/><Relationship Id="rId2" Type="http://schemas.openxmlformats.org/officeDocument/2006/relationships/image" Target="../media/image133.png"/><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8" Type="http://schemas.openxmlformats.org/officeDocument/2006/relationships/image" Target="../media/image76.png"/><Relationship Id="rId13" Type="http://schemas.openxmlformats.org/officeDocument/2006/relationships/image" Target="../media/image81.svg"/><Relationship Id="rId3" Type="http://schemas.openxmlformats.org/officeDocument/2006/relationships/image" Target="../media/image71.jpeg"/><Relationship Id="rId7" Type="http://schemas.openxmlformats.org/officeDocument/2006/relationships/image" Target="../media/image75.svg"/><Relationship Id="rId12" Type="http://schemas.openxmlformats.org/officeDocument/2006/relationships/image" Target="../media/image80.png"/><Relationship Id="rId2" Type="http://schemas.openxmlformats.org/officeDocument/2006/relationships/notesSlide" Target="../notesSlides/notesSlide3.xml"/><Relationship Id="rId1" Type="http://schemas.openxmlformats.org/officeDocument/2006/relationships/slideLayout" Target="../slideLayouts/slideLayout8.xml"/><Relationship Id="rId6" Type="http://schemas.openxmlformats.org/officeDocument/2006/relationships/image" Target="../media/image74.png"/><Relationship Id="rId11" Type="http://schemas.openxmlformats.org/officeDocument/2006/relationships/image" Target="../media/image79.svg"/><Relationship Id="rId5" Type="http://schemas.openxmlformats.org/officeDocument/2006/relationships/image" Target="../media/image73.svg"/><Relationship Id="rId10" Type="http://schemas.openxmlformats.org/officeDocument/2006/relationships/image" Target="../media/image78.png"/><Relationship Id="rId4" Type="http://schemas.openxmlformats.org/officeDocument/2006/relationships/image" Target="../media/image72.png"/><Relationship Id="rId9" Type="http://schemas.openxmlformats.org/officeDocument/2006/relationships/image" Target="../media/image77.sv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6.png"/><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8" Type="http://schemas.openxmlformats.org/officeDocument/2006/relationships/image" Target="../media/image1290.png"/><Relationship Id="rId13" Type="http://schemas.openxmlformats.org/officeDocument/2006/relationships/image" Target="../media/image132.png"/><Relationship Id="rId3" Type="http://schemas.openxmlformats.org/officeDocument/2006/relationships/hyperlink" Target="https://en.wikipedia.org/wiki/Cryptanalysis" TargetMode="External"/><Relationship Id="rId7" Type="http://schemas.openxmlformats.org/officeDocument/2006/relationships/customXml" Target="../ink/ink9.xml"/><Relationship Id="rId12" Type="http://schemas.openxmlformats.org/officeDocument/2006/relationships/customXml" Target="../ink/ink11.xml"/><Relationship Id="rId2" Type="http://schemas.openxmlformats.org/officeDocument/2006/relationships/hyperlink" Target="https://en.wikipedia.org/wiki/Cryptography" TargetMode="External"/><Relationship Id="rId1" Type="http://schemas.openxmlformats.org/officeDocument/2006/relationships/slideLayout" Target="../slideLayouts/slideLayout4.xml"/><Relationship Id="rId6" Type="http://schemas.openxmlformats.org/officeDocument/2006/relationships/image" Target="../media/image141.png"/><Relationship Id="rId11" Type="http://schemas.openxmlformats.org/officeDocument/2006/relationships/image" Target="../media/image142.png"/><Relationship Id="rId5" Type="http://schemas.openxmlformats.org/officeDocument/2006/relationships/hyperlink" Target="https://en.wikipedia.org/wiki/Key_(cryptography)" TargetMode="External"/><Relationship Id="rId15" Type="http://schemas.openxmlformats.org/officeDocument/2006/relationships/image" Target="../media/image1330.png"/><Relationship Id="rId10" Type="http://schemas.openxmlformats.org/officeDocument/2006/relationships/image" Target="../media/image130.png"/><Relationship Id="rId4" Type="http://schemas.openxmlformats.org/officeDocument/2006/relationships/hyperlink" Target="https://en.wikipedia.org/wiki/Cipher" TargetMode="External"/><Relationship Id="rId9" Type="http://schemas.openxmlformats.org/officeDocument/2006/relationships/customXml" Target="../ink/ink10.xml"/><Relationship Id="rId14" Type="http://schemas.openxmlformats.org/officeDocument/2006/relationships/customXml" Target="../ink/ink12.xml"/></Relationships>
</file>

<file path=ppt/slides/_rels/slide36.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8" Type="http://schemas.openxmlformats.org/officeDocument/2006/relationships/image" Target="../media/image84.png"/><Relationship Id="rId13" Type="http://schemas.openxmlformats.org/officeDocument/2006/relationships/image" Target="../media/image89.svg"/><Relationship Id="rId18" Type="http://schemas.openxmlformats.org/officeDocument/2006/relationships/image" Target="../media/image93.png"/><Relationship Id="rId3" Type="http://schemas.openxmlformats.org/officeDocument/2006/relationships/image" Target="../media/image2.png"/><Relationship Id="rId7" Type="http://schemas.openxmlformats.org/officeDocument/2006/relationships/image" Target="../media/image83.svg"/><Relationship Id="rId12" Type="http://schemas.openxmlformats.org/officeDocument/2006/relationships/image" Target="../media/image88.png"/><Relationship Id="rId17" Type="http://schemas.openxmlformats.org/officeDocument/2006/relationships/image" Target="../media/image92.png"/><Relationship Id="rId2" Type="http://schemas.openxmlformats.org/officeDocument/2006/relationships/notesSlide" Target="../notesSlides/notesSlide4.xml"/><Relationship Id="rId16" Type="http://schemas.openxmlformats.org/officeDocument/2006/relationships/image" Target="../media/image91.png"/><Relationship Id="rId1" Type="http://schemas.openxmlformats.org/officeDocument/2006/relationships/slideLayout" Target="../slideLayouts/slideLayout4.xml"/><Relationship Id="rId6" Type="http://schemas.openxmlformats.org/officeDocument/2006/relationships/image" Target="../media/image82.png"/><Relationship Id="rId11" Type="http://schemas.openxmlformats.org/officeDocument/2006/relationships/image" Target="../media/image87.svg"/><Relationship Id="rId5" Type="http://schemas.openxmlformats.org/officeDocument/2006/relationships/image" Target="../media/image77.svg"/><Relationship Id="rId15" Type="http://schemas.openxmlformats.org/officeDocument/2006/relationships/image" Target="../media/image90.png"/><Relationship Id="rId10" Type="http://schemas.openxmlformats.org/officeDocument/2006/relationships/image" Target="../media/image86.png"/><Relationship Id="rId4" Type="http://schemas.openxmlformats.org/officeDocument/2006/relationships/image" Target="../media/image76.png"/><Relationship Id="rId9" Type="http://schemas.openxmlformats.org/officeDocument/2006/relationships/image" Target="../media/image85.svg"/><Relationship Id="rId14" Type="http://schemas.openxmlformats.org/officeDocument/2006/relationships/image" Target="../media/image89.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8" Type="http://schemas.openxmlformats.org/officeDocument/2006/relationships/image" Target="../media/image85.svg"/><Relationship Id="rId3" Type="http://schemas.openxmlformats.org/officeDocument/2006/relationships/image" Target="../media/image76.png"/><Relationship Id="rId7" Type="http://schemas.openxmlformats.org/officeDocument/2006/relationships/image" Target="../media/image84.png"/><Relationship Id="rId12" Type="http://schemas.openxmlformats.org/officeDocument/2006/relationships/image" Target="../media/image89.svg"/><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image" Target="../media/image83.svg"/><Relationship Id="rId11" Type="http://schemas.openxmlformats.org/officeDocument/2006/relationships/image" Target="../media/image88.png"/><Relationship Id="rId5" Type="http://schemas.openxmlformats.org/officeDocument/2006/relationships/image" Target="../media/image82.png"/><Relationship Id="rId10" Type="http://schemas.openxmlformats.org/officeDocument/2006/relationships/image" Target="../media/image87.svg"/><Relationship Id="rId4" Type="http://schemas.openxmlformats.org/officeDocument/2006/relationships/image" Target="../media/image77.svg"/><Relationship Id="rId9" Type="http://schemas.openxmlformats.org/officeDocument/2006/relationships/image" Target="../media/image86.png"/></Relationships>
</file>

<file path=ppt/slides/_rels/slide6.xml.rels><?xml version="1.0" encoding="UTF-8" standalone="yes"?>
<Relationships xmlns="http://schemas.openxmlformats.org/package/2006/relationships"><Relationship Id="rId8" Type="http://schemas.openxmlformats.org/officeDocument/2006/relationships/image" Target="../media/image87.svg"/><Relationship Id="rId13" Type="http://schemas.openxmlformats.org/officeDocument/2006/relationships/image" Target="../media/image95.png"/><Relationship Id="rId3" Type="http://schemas.openxmlformats.org/officeDocument/2006/relationships/image" Target="../media/image76.png"/><Relationship Id="rId7" Type="http://schemas.openxmlformats.org/officeDocument/2006/relationships/image" Target="../media/image86.png"/><Relationship Id="rId12" Type="http://schemas.openxmlformats.org/officeDocument/2006/relationships/image" Target="../media/image94.png"/><Relationship Id="rId17" Type="http://schemas.openxmlformats.org/officeDocument/2006/relationships/image" Target="../media/image99.png"/><Relationship Id="rId2" Type="http://schemas.openxmlformats.org/officeDocument/2006/relationships/notesSlide" Target="../notesSlides/notesSlide6.xml"/><Relationship Id="rId16" Type="http://schemas.openxmlformats.org/officeDocument/2006/relationships/image" Target="../media/image98.png"/><Relationship Id="rId1" Type="http://schemas.openxmlformats.org/officeDocument/2006/relationships/slideLayout" Target="../slideLayouts/slideLayout4.xml"/><Relationship Id="rId6" Type="http://schemas.openxmlformats.org/officeDocument/2006/relationships/image" Target="../media/image85.svg"/><Relationship Id="rId11" Type="http://schemas.openxmlformats.org/officeDocument/2006/relationships/hyperlink" Target="mailto:David.Gerault@tii.ae" TargetMode="External"/><Relationship Id="rId5" Type="http://schemas.openxmlformats.org/officeDocument/2006/relationships/image" Target="../media/image84.png"/><Relationship Id="rId15" Type="http://schemas.openxmlformats.org/officeDocument/2006/relationships/image" Target="../media/image97.png"/><Relationship Id="rId10" Type="http://schemas.openxmlformats.org/officeDocument/2006/relationships/image" Target="../media/image89.svg"/><Relationship Id="rId4" Type="http://schemas.openxmlformats.org/officeDocument/2006/relationships/image" Target="../media/image77.svg"/><Relationship Id="rId9" Type="http://schemas.openxmlformats.org/officeDocument/2006/relationships/image" Target="../media/image88.png"/><Relationship Id="rId14" Type="http://schemas.openxmlformats.org/officeDocument/2006/relationships/image" Target="../media/image96.png"/></Relationships>
</file>

<file path=ppt/slides/_rels/slide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99.png"/><Relationship Id="rId5" Type="http://schemas.openxmlformats.org/officeDocument/2006/relationships/image" Target="../media/image102.png"/><Relationship Id="rId4" Type="http://schemas.openxmlformats.org/officeDocument/2006/relationships/image" Target="../media/image101.png"/></Relationships>
</file>

<file path=ppt/slides/_rels/slide8.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103.png"/></Relationships>
</file>

<file path=ppt/slides/_rels/slide9.xml.rels><?xml version="1.0" encoding="UTF-8" standalone="yes"?>
<Relationships xmlns="http://schemas.openxmlformats.org/package/2006/relationships"><Relationship Id="rId8" Type="http://schemas.openxmlformats.org/officeDocument/2006/relationships/image" Target="../media/image85.svg"/><Relationship Id="rId13" Type="http://schemas.openxmlformats.org/officeDocument/2006/relationships/image" Target="../media/image104.png"/><Relationship Id="rId3" Type="http://schemas.openxmlformats.org/officeDocument/2006/relationships/image" Target="../media/image76.png"/><Relationship Id="rId7" Type="http://schemas.openxmlformats.org/officeDocument/2006/relationships/image" Target="../media/image84.png"/><Relationship Id="rId12" Type="http://schemas.openxmlformats.org/officeDocument/2006/relationships/image" Target="../media/image89.svg"/><Relationship Id="rId2" Type="http://schemas.openxmlformats.org/officeDocument/2006/relationships/notesSlide" Target="../notesSlides/notesSlide9.xml"/><Relationship Id="rId1" Type="http://schemas.openxmlformats.org/officeDocument/2006/relationships/slideLayout" Target="../slideLayouts/slideLayout4.xml"/><Relationship Id="rId6" Type="http://schemas.openxmlformats.org/officeDocument/2006/relationships/image" Target="../media/image83.svg"/><Relationship Id="rId11" Type="http://schemas.openxmlformats.org/officeDocument/2006/relationships/image" Target="../media/image88.png"/><Relationship Id="rId5" Type="http://schemas.openxmlformats.org/officeDocument/2006/relationships/image" Target="../media/image82.png"/><Relationship Id="rId10" Type="http://schemas.openxmlformats.org/officeDocument/2006/relationships/image" Target="../media/image87.svg"/><Relationship Id="rId4" Type="http://schemas.openxmlformats.org/officeDocument/2006/relationships/image" Target="../media/image77.svg"/><Relationship Id="rId9" Type="http://schemas.openxmlformats.org/officeDocument/2006/relationships/image" Target="../media/image8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A07ADB1-4CF3-4027-916B-A35A1DF04F4D}"/>
              </a:ext>
            </a:extLst>
          </p:cNvPr>
          <p:cNvSpPr>
            <a:spLocks noGrp="1"/>
          </p:cNvSpPr>
          <p:nvPr>
            <p:ph type="title"/>
          </p:nvPr>
        </p:nvSpPr>
        <p:spPr>
          <a:xfrm>
            <a:off x="478368" y="2948774"/>
            <a:ext cx="7227858" cy="1080277"/>
          </a:xfrm>
        </p:spPr>
        <p:txBody>
          <a:bodyPr/>
          <a:lstStyle/>
          <a:p>
            <a:pPr marL="5776">
              <a:lnSpc>
                <a:spcPts val="2169"/>
              </a:lnSpc>
              <a:spcBef>
                <a:spcPts val="55"/>
              </a:spcBef>
            </a:pPr>
            <a:r>
              <a:rPr lang="en-US" sz="2000" b="1" spc="-5" dirty="0">
                <a:solidFill>
                  <a:srgbClr val="FFFFFF"/>
                </a:solidFill>
                <a:latin typeface="Arial"/>
                <a:cs typeface="Arial"/>
              </a:rPr>
              <a:t>A Cipher-Agnostic Neural Training Pipeline</a:t>
            </a:r>
            <a:br>
              <a:rPr lang="en-US" sz="2000" b="1" spc="-5" dirty="0">
                <a:solidFill>
                  <a:srgbClr val="FFFFFF"/>
                </a:solidFill>
                <a:latin typeface="Arial"/>
                <a:cs typeface="Arial"/>
              </a:rPr>
            </a:br>
            <a:r>
              <a:rPr lang="en-US" sz="2000" b="1" spc="-5" dirty="0">
                <a:solidFill>
                  <a:schemeClr val="bg1">
                    <a:lumMod val="75000"/>
                  </a:schemeClr>
                </a:solidFill>
                <a:latin typeface="Arial"/>
                <a:cs typeface="Arial"/>
              </a:rPr>
              <a:t>with</a:t>
            </a:r>
            <a:r>
              <a:rPr lang="en-US" sz="2000" b="1" spc="-5" dirty="0">
                <a:solidFill>
                  <a:srgbClr val="FFFFFF"/>
                </a:solidFill>
                <a:latin typeface="Arial"/>
                <a:cs typeface="Arial"/>
              </a:rPr>
              <a:t> Automated Finding of Good Input Differences</a:t>
            </a:r>
            <a:br>
              <a:rPr lang="en-US" sz="2000" b="1" spc="-5" dirty="0">
                <a:solidFill>
                  <a:srgbClr val="FFFFFF"/>
                </a:solidFill>
                <a:latin typeface="Arial"/>
                <a:cs typeface="Arial"/>
              </a:rPr>
            </a:br>
            <a:br>
              <a:rPr lang="en-US" sz="2000" dirty="0"/>
            </a:br>
            <a:r>
              <a:rPr lang="en-GB" sz="2000" b="1" spc="5" dirty="0">
                <a:solidFill>
                  <a:srgbClr val="76DBD4"/>
                </a:solidFill>
                <a:latin typeface="Arial"/>
                <a:cs typeface="Arial"/>
              </a:rPr>
              <a:t>FSE 2024</a:t>
            </a:r>
            <a:endParaRPr lang="en-AE" sz="2000" dirty="0">
              <a:solidFill>
                <a:schemeClr val="accent6">
                  <a:lumMod val="75000"/>
                </a:schemeClr>
              </a:solidFill>
            </a:endParaRPr>
          </a:p>
        </p:txBody>
      </p:sp>
      <p:sp>
        <p:nvSpPr>
          <p:cNvPr id="14" name="Rectangle 13">
            <a:extLst>
              <a:ext uri="{FF2B5EF4-FFF2-40B4-BE49-F238E27FC236}">
                <a16:creationId xmlns:a16="http://schemas.microsoft.com/office/drawing/2014/main" id="{5910B0C3-8FB1-03C9-7D5D-FBB5E3025E59}"/>
              </a:ext>
            </a:extLst>
          </p:cNvPr>
          <p:cNvSpPr/>
          <p:nvPr/>
        </p:nvSpPr>
        <p:spPr>
          <a:xfrm>
            <a:off x="8733368" y="1628776"/>
            <a:ext cx="3191932" cy="742950"/>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1" u="none" strike="noStrike" kern="0" cap="none" spc="0" normalizeH="0" baseline="0" noProof="0" dirty="0">
              <a:ln>
                <a:noFill/>
              </a:ln>
              <a:solidFill>
                <a:schemeClr val="bg1"/>
              </a:solidFill>
              <a:effectLst/>
              <a:uLnTx/>
              <a:uFillTx/>
              <a:latin typeface="Arial"/>
              <a:ea typeface="+mn-ea"/>
              <a:cs typeface="Arial" panose="020B0604020202020204" pitchFamily="34" charset="0"/>
              <a:sym typeface="Wingdings" panose="05000000000000000000" pitchFamily="2" charset="2"/>
            </a:endParaRPr>
          </a:p>
          <a:p>
            <a:pPr marL="0" marR="0" lvl="0" indent="0" defTabSz="914400" eaLnBrk="1" fontAlgn="auto" latinLnBrk="0" hangingPunct="1">
              <a:lnSpc>
                <a:spcPct val="100000"/>
              </a:lnSpc>
              <a:spcBef>
                <a:spcPts val="0"/>
              </a:spcBef>
              <a:spcAft>
                <a:spcPts val="0"/>
              </a:spcAft>
              <a:buClrTx/>
              <a:buSzTx/>
              <a:buFontTx/>
              <a:buNone/>
              <a:tabLst/>
              <a:defRPr/>
            </a:pPr>
            <a:r>
              <a:rPr lang="en-US" sz="1600" kern="0" dirty="0">
                <a:solidFill>
                  <a:schemeClr val="bg1"/>
                </a:solidFill>
                <a:latin typeface="Arial"/>
                <a:cs typeface="Arial" panose="020B0604020202020204" pitchFamily="34" charset="0"/>
                <a:sym typeface="Wingdings" panose="05000000000000000000" pitchFamily="2" charset="2"/>
              </a:rPr>
              <a:t>SAT, MILP, </a:t>
            </a:r>
            <a:r>
              <a:rPr lang="en-US" sz="1600" b="1" kern="0" dirty="0">
                <a:solidFill>
                  <a:schemeClr val="bg1"/>
                </a:solidFill>
                <a:latin typeface="Arial"/>
                <a:cs typeface="Arial" panose="020B0604020202020204" pitchFamily="34" charset="0"/>
                <a:sym typeface="Wingdings" panose="05000000000000000000" pitchFamily="2" charset="2"/>
              </a:rPr>
              <a:t>AutoND</a:t>
            </a:r>
            <a:r>
              <a:rPr lang="en-US" sz="1600" kern="0" dirty="0">
                <a:solidFill>
                  <a:schemeClr val="bg1"/>
                </a:solidFill>
                <a:latin typeface="Arial"/>
                <a:cs typeface="Arial" panose="020B0604020202020204" pitchFamily="34" charset="0"/>
                <a:sym typeface="Wingdings" panose="05000000000000000000" pitchFamily="2" charset="2"/>
              </a:rPr>
              <a:t>?</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strike="noStrike" kern="0" cap="none" spc="0" normalizeH="0" baseline="0" noProof="0" dirty="0">
              <a:ln>
                <a:noFill/>
              </a:ln>
              <a:solidFill>
                <a:schemeClr val="bg1"/>
              </a:solidFill>
              <a:effectLst/>
              <a:uLnTx/>
              <a:uFillTx/>
              <a:latin typeface="Arial"/>
              <a:cs typeface="Arial" panose="020B0604020202020204" pitchFamily="34" charset="0"/>
              <a:sym typeface="Wingdings" panose="05000000000000000000" pitchFamily="2" charset="2"/>
            </a:endParaRPr>
          </a:p>
          <a:p>
            <a:r>
              <a:rPr lang="en-US" sz="1600" i="1" kern="0" dirty="0">
                <a:solidFill>
                  <a:schemeClr val="bg1">
                    <a:lumMod val="50000"/>
                  </a:schemeClr>
                </a:solidFill>
                <a:cs typeface="Arial" panose="020B0604020202020204" pitchFamily="34" charset="0"/>
                <a:sym typeface="Wingdings" panose="05000000000000000000" pitchFamily="2" charset="2"/>
              </a:rPr>
              <a:t>Differential Neural Distinguishers as tool for cryptanalysis, such as SAT or MILP solvers?</a:t>
            </a:r>
          </a:p>
          <a:p>
            <a:pPr marL="0" marR="0" lvl="0" indent="0" defTabSz="914400" eaLnBrk="1" fontAlgn="auto" latinLnBrk="0" hangingPunct="1">
              <a:lnSpc>
                <a:spcPct val="100000"/>
              </a:lnSpc>
              <a:spcBef>
                <a:spcPts val="0"/>
              </a:spcBef>
              <a:spcAft>
                <a:spcPts val="0"/>
              </a:spcAft>
              <a:buClrTx/>
              <a:buSzTx/>
              <a:buFontTx/>
              <a:buNone/>
              <a:tabLst/>
              <a:defRPr/>
            </a:pPr>
            <a:endParaRPr kumimoji="0" lang="en-AE" sz="1600" strike="noStrike" kern="0" cap="none" spc="0" normalizeH="0" baseline="0" noProof="0" dirty="0">
              <a:ln>
                <a:noFill/>
              </a:ln>
              <a:solidFill>
                <a:schemeClr val="bg1"/>
              </a:solidFill>
              <a:effectLst/>
              <a:uLnTx/>
              <a:uFillTx/>
              <a:latin typeface="Arial"/>
              <a:cs typeface="Arial" panose="020B0604020202020204" pitchFamily="34" charset="0"/>
            </a:endParaRPr>
          </a:p>
        </p:txBody>
      </p:sp>
      <p:pic>
        <p:nvPicPr>
          <p:cNvPr id="3074" name="Picture 2">
            <a:extLst>
              <a:ext uri="{FF2B5EF4-FFF2-40B4-BE49-F238E27FC236}">
                <a16:creationId xmlns:a16="http://schemas.microsoft.com/office/drawing/2014/main" id="{40C88950-1FE1-80D3-7A4F-757278EA70C4}"/>
              </a:ext>
            </a:extLst>
          </p:cNvPr>
          <p:cNvPicPr>
            <a:picLocks noChangeAspect="1" noChangeArrowheads="1"/>
          </p:cNvPicPr>
          <p:nvPr/>
        </p:nvPicPr>
        <p:blipFill>
          <a:blip r:embed="rId3">
            <a:lum bright="70000" contrast="-70000"/>
            <a:extLst>
              <a:ext uri="{BEBA8EAE-BF5A-486C-A8C5-ECC9F3942E4B}">
                <a14:imgProps xmlns:a14="http://schemas.microsoft.com/office/drawing/2010/main">
                  <a14:imgLayer r:embed="rId4">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2258956" y="314930"/>
            <a:ext cx="1833341" cy="807816"/>
          </a:xfrm>
          <a:prstGeom prst="rect">
            <a:avLst/>
          </a:prstGeom>
          <a:noFill/>
          <a:ln>
            <a:noFill/>
          </a:ln>
        </p:spPr>
      </p:pic>
    </p:spTree>
    <p:extLst>
      <p:ext uri="{BB962C8B-B14F-4D97-AF65-F5344CB8AC3E}">
        <p14:creationId xmlns:p14="http://schemas.microsoft.com/office/powerpoint/2010/main" val="166206667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F46B87-4E6C-B0C2-F62E-356D09A4498E}"/>
            </a:ext>
          </a:extLst>
        </p:cNvPr>
        <p:cNvGrpSpPr/>
        <p:nvPr/>
      </p:nvGrpSpPr>
      <p:grpSpPr>
        <a:xfrm>
          <a:off x="0" y="0"/>
          <a:ext cx="0" cy="0"/>
          <a:chOff x="0" y="0"/>
          <a:chExt cx="0" cy="0"/>
        </a:xfrm>
      </p:grpSpPr>
      <p:pic>
        <p:nvPicPr>
          <p:cNvPr id="9" name="Picture 8" descr="A ladder in the desert">
            <a:extLst>
              <a:ext uri="{FF2B5EF4-FFF2-40B4-BE49-F238E27FC236}">
                <a16:creationId xmlns:a16="http://schemas.microsoft.com/office/drawing/2014/main" id="{20B49684-B5CA-7071-144E-8CEC0BE29BDD}"/>
              </a:ext>
            </a:extLst>
          </p:cNvPr>
          <p:cNvPicPr>
            <a:picLocks noChangeAspect="1"/>
          </p:cNvPicPr>
          <p:nvPr/>
        </p:nvPicPr>
        <p:blipFill rotWithShape="1">
          <a:blip r:embed="rId3"/>
          <a:srcRect l="26714" r="13952" b="-1"/>
          <a:stretch/>
        </p:blipFill>
        <p:spPr>
          <a:xfrm>
            <a:off x="20" y="10"/>
            <a:ext cx="6095980" cy="6857990"/>
          </a:xfrm>
          <a:prstGeom prst="rect">
            <a:avLst/>
          </a:prstGeom>
          <a:noFill/>
        </p:spPr>
      </p:pic>
      <p:sp>
        <p:nvSpPr>
          <p:cNvPr id="4" name="Slide Number Placeholder 3">
            <a:extLst>
              <a:ext uri="{FF2B5EF4-FFF2-40B4-BE49-F238E27FC236}">
                <a16:creationId xmlns:a16="http://schemas.microsoft.com/office/drawing/2014/main" id="{DC924663-24D4-6ACC-356A-426A2285AF84}"/>
              </a:ext>
            </a:extLst>
          </p:cNvPr>
          <p:cNvSpPr>
            <a:spLocks noGrp="1"/>
          </p:cNvSpPr>
          <p:nvPr>
            <p:ph type="sldNum" sz="quarter" idx="4"/>
          </p:nvPr>
        </p:nvSpPr>
        <p:spPr>
          <a:xfrm>
            <a:off x="11277601" y="6347882"/>
            <a:ext cx="398462" cy="148167"/>
          </a:xfrm>
        </p:spPr>
        <p:txBody>
          <a:bodyPr anchor="ctr">
            <a:normAutofit/>
          </a:bodyPr>
          <a:lstStyle/>
          <a:p>
            <a:pPr>
              <a:lnSpc>
                <a:spcPct val="90000"/>
              </a:lnSpc>
              <a:spcAft>
                <a:spcPts val="600"/>
              </a:spcAft>
            </a:pPr>
            <a:fld id="{C8A43965-4643-F643-A67C-D0741259ACA1}" type="slidenum">
              <a:rPr lang="en-GB" smtClean="0"/>
              <a:pPr>
                <a:lnSpc>
                  <a:spcPct val="90000"/>
                </a:lnSpc>
                <a:spcAft>
                  <a:spcPts val="600"/>
                </a:spcAft>
              </a:pPr>
              <a:t>10</a:t>
            </a:fld>
            <a:endParaRPr lang="en-GB"/>
          </a:p>
        </p:txBody>
      </p:sp>
      <p:sp>
        <p:nvSpPr>
          <p:cNvPr id="7" name="Text Placeholder 6">
            <a:extLst>
              <a:ext uri="{FF2B5EF4-FFF2-40B4-BE49-F238E27FC236}">
                <a16:creationId xmlns:a16="http://schemas.microsoft.com/office/drawing/2014/main" id="{A96E8CCF-7AB4-0BC1-DF9E-9D260A6E5E60}"/>
              </a:ext>
            </a:extLst>
          </p:cNvPr>
          <p:cNvSpPr>
            <a:spLocks noGrp="1"/>
          </p:cNvSpPr>
          <p:nvPr>
            <p:ph type="body" sz="quarter" idx="14"/>
          </p:nvPr>
        </p:nvSpPr>
        <p:spPr>
          <a:xfrm>
            <a:off x="6265399" y="1055077"/>
            <a:ext cx="4271303" cy="264694"/>
          </a:xfrm>
        </p:spPr>
        <p:txBody>
          <a:bodyPr>
            <a:normAutofit/>
          </a:bodyPr>
          <a:lstStyle/>
          <a:p>
            <a:r>
              <a:rPr lang="en-US" sz="1900" dirty="0"/>
              <a:t>The Neural Training Pipeline</a:t>
            </a:r>
            <a:endParaRPr lang="en-AE" sz="1900" dirty="0"/>
          </a:p>
        </p:txBody>
      </p:sp>
      <p:sp>
        <p:nvSpPr>
          <p:cNvPr id="5" name="Title 4">
            <a:extLst>
              <a:ext uri="{FF2B5EF4-FFF2-40B4-BE49-F238E27FC236}">
                <a16:creationId xmlns:a16="http://schemas.microsoft.com/office/drawing/2014/main" id="{D0D78196-464D-B93A-731D-FC85550B06F8}"/>
              </a:ext>
            </a:extLst>
          </p:cNvPr>
          <p:cNvSpPr>
            <a:spLocks noGrp="1"/>
          </p:cNvSpPr>
          <p:nvPr>
            <p:ph type="title"/>
          </p:nvPr>
        </p:nvSpPr>
        <p:spPr>
          <a:xfrm>
            <a:off x="6265399" y="464634"/>
            <a:ext cx="4271304" cy="287006"/>
          </a:xfrm>
        </p:spPr>
        <p:txBody>
          <a:bodyPr>
            <a:normAutofit/>
          </a:bodyPr>
          <a:lstStyle/>
          <a:p>
            <a:r>
              <a:rPr lang="en-US" sz="1900" dirty="0"/>
              <a:t>Solution Part II</a:t>
            </a:r>
            <a:endParaRPr lang="en-AE" sz="1900" dirty="0"/>
          </a:p>
        </p:txBody>
      </p:sp>
      <p:grpSp>
        <p:nvGrpSpPr>
          <p:cNvPr id="24" name="Group 23">
            <a:extLst>
              <a:ext uri="{FF2B5EF4-FFF2-40B4-BE49-F238E27FC236}">
                <a16:creationId xmlns:a16="http://schemas.microsoft.com/office/drawing/2014/main" id="{66864311-851B-1553-50CB-BB87D6B4AB18}"/>
              </a:ext>
            </a:extLst>
          </p:cNvPr>
          <p:cNvGrpSpPr/>
          <p:nvPr/>
        </p:nvGrpSpPr>
        <p:grpSpPr>
          <a:xfrm>
            <a:off x="6289304" y="3642636"/>
            <a:ext cx="5409355" cy="2311657"/>
            <a:chOff x="6237247" y="3421222"/>
            <a:chExt cx="5409355" cy="2311657"/>
          </a:xfrm>
        </p:grpSpPr>
        <p:sp>
          <p:nvSpPr>
            <p:cNvPr id="25" name="Text Placeholder 5">
              <a:extLst>
                <a:ext uri="{FF2B5EF4-FFF2-40B4-BE49-F238E27FC236}">
                  <a16:creationId xmlns:a16="http://schemas.microsoft.com/office/drawing/2014/main" id="{8377EF0F-0B6B-D94E-5181-9D8E0ACEE551}"/>
                </a:ext>
              </a:extLst>
            </p:cNvPr>
            <p:cNvSpPr txBox="1">
              <a:spLocks/>
            </p:cNvSpPr>
            <p:nvPr/>
          </p:nvSpPr>
          <p:spPr>
            <a:xfrm>
              <a:off x="6237247" y="3421222"/>
              <a:ext cx="5409355" cy="1670820"/>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AE" dirty="0"/>
            </a:p>
          </p:txBody>
        </p:sp>
        <p:grpSp>
          <p:nvGrpSpPr>
            <p:cNvPr id="26" name="Group 25">
              <a:extLst>
                <a:ext uri="{FF2B5EF4-FFF2-40B4-BE49-F238E27FC236}">
                  <a16:creationId xmlns:a16="http://schemas.microsoft.com/office/drawing/2014/main" id="{BE50E3FF-800F-9F93-EB03-5430B7F04ED9}"/>
                </a:ext>
              </a:extLst>
            </p:cNvPr>
            <p:cNvGrpSpPr/>
            <p:nvPr/>
          </p:nvGrpSpPr>
          <p:grpSpPr>
            <a:xfrm>
              <a:off x="6460891" y="3472493"/>
              <a:ext cx="4989423" cy="2260386"/>
              <a:chOff x="464517" y="3846539"/>
              <a:chExt cx="5434756" cy="2462138"/>
            </a:xfrm>
          </p:grpSpPr>
          <p:pic>
            <p:nvPicPr>
              <p:cNvPr id="27" name="Picture 26">
                <a:extLst>
                  <a:ext uri="{FF2B5EF4-FFF2-40B4-BE49-F238E27FC236}">
                    <a16:creationId xmlns:a16="http://schemas.microsoft.com/office/drawing/2014/main" id="{2DF1DBA2-3606-59AE-E2DF-6F38D3101115}"/>
                  </a:ext>
                </a:extLst>
              </p:cNvPr>
              <p:cNvPicPr>
                <a:picLocks noChangeAspect="1"/>
              </p:cNvPicPr>
              <p:nvPr/>
            </p:nvPicPr>
            <p:blipFill>
              <a:blip r:embed="rId4"/>
              <a:stretch>
                <a:fillRect/>
              </a:stretch>
            </p:blipFill>
            <p:spPr>
              <a:xfrm>
                <a:off x="472984" y="3846539"/>
                <a:ext cx="5409355" cy="2462138"/>
              </a:xfrm>
              <a:prstGeom prst="rect">
                <a:avLst/>
              </a:prstGeom>
              <a:ln>
                <a:solidFill>
                  <a:sysClr val="windowText" lastClr="000000">
                    <a:lumMod val="50000"/>
                    <a:lumOff val="50000"/>
                  </a:sysClr>
                </a:solidFill>
              </a:ln>
            </p:spPr>
          </p:pic>
          <p:sp>
            <p:nvSpPr>
              <p:cNvPr id="28" name="Rectangle 27">
                <a:extLst>
                  <a:ext uri="{FF2B5EF4-FFF2-40B4-BE49-F238E27FC236}">
                    <a16:creationId xmlns:a16="http://schemas.microsoft.com/office/drawing/2014/main" id="{E5E84D3B-C4D3-33BC-5316-05A4E192DBD2}"/>
                  </a:ext>
                </a:extLst>
              </p:cNvPr>
              <p:cNvSpPr/>
              <p:nvPr/>
            </p:nvSpPr>
            <p:spPr>
              <a:xfrm>
                <a:off x="464517" y="4648617"/>
                <a:ext cx="5409355" cy="154570"/>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9" name="Rectangle 28">
                <a:extLst>
                  <a:ext uri="{FF2B5EF4-FFF2-40B4-BE49-F238E27FC236}">
                    <a16:creationId xmlns:a16="http://schemas.microsoft.com/office/drawing/2014/main" id="{AF83FD4F-A101-277D-9F87-4C7DAFBAC8C2}"/>
                  </a:ext>
                </a:extLst>
              </p:cNvPr>
              <p:cNvSpPr/>
              <p:nvPr/>
            </p:nvSpPr>
            <p:spPr>
              <a:xfrm>
                <a:off x="481452" y="4803187"/>
                <a:ext cx="2570008" cy="184556"/>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0" name="Rectangle 29">
                <a:extLst>
                  <a:ext uri="{FF2B5EF4-FFF2-40B4-BE49-F238E27FC236}">
                    <a16:creationId xmlns:a16="http://schemas.microsoft.com/office/drawing/2014/main" id="{38E7CB4E-0020-F674-DEFC-A291EE0ECB02}"/>
                  </a:ext>
                </a:extLst>
              </p:cNvPr>
              <p:cNvSpPr/>
              <p:nvPr/>
            </p:nvSpPr>
            <p:spPr>
              <a:xfrm>
                <a:off x="3684640" y="5190561"/>
                <a:ext cx="1450261" cy="162747"/>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1" name="Rectangle 30">
                <a:extLst>
                  <a:ext uri="{FF2B5EF4-FFF2-40B4-BE49-F238E27FC236}">
                    <a16:creationId xmlns:a16="http://schemas.microsoft.com/office/drawing/2014/main" id="{F9812AC4-48B9-D3F1-1439-CF9012388217}"/>
                  </a:ext>
                </a:extLst>
              </p:cNvPr>
              <p:cNvSpPr/>
              <p:nvPr/>
            </p:nvSpPr>
            <p:spPr>
              <a:xfrm>
                <a:off x="1199509" y="5536861"/>
                <a:ext cx="4536933" cy="154570"/>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2" name="Rectangle 31">
                <a:extLst>
                  <a:ext uri="{FF2B5EF4-FFF2-40B4-BE49-F238E27FC236}">
                    <a16:creationId xmlns:a16="http://schemas.microsoft.com/office/drawing/2014/main" id="{2F7D00E2-7459-98BD-E901-01EA083C802D}"/>
                  </a:ext>
                </a:extLst>
              </p:cNvPr>
              <p:cNvSpPr/>
              <p:nvPr/>
            </p:nvSpPr>
            <p:spPr>
              <a:xfrm>
                <a:off x="481451" y="5721417"/>
                <a:ext cx="5409355" cy="154570"/>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3" name="Rectangle 32">
                <a:extLst>
                  <a:ext uri="{FF2B5EF4-FFF2-40B4-BE49-F238E27FC236}">
                    <a16:creationId xmlns:a16="http://schemas.microsoft.com/office/drawing/2014/main" id="{723E02DE-89E7-014E-5EFE-BD5E6254D038}"/>
                  </a:ext>
                </a:extLst>
              </p:cNvPr>
              <p:cNvSpPr/>
              <p:nvPr/>
            </p:nvSpPr>
            <p:spPr>
              <a:xfrm>
                <a:off x="489918" y="5893819"/>
                <a:ext cx="5409355" cy="154570"/>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grpSp>
      </p:grpSp>
      <p:sp>
        <p:nvSpPr>
          <p:cNvPr id="36" name="Rectangle 35">
            <a:extLst>
              <a:ext uri="{FF2B5EF4-FFF2-40B4-BE49-F238E27FC236}">
                <a16:creationId xmlns:a16="http://schemas.microsoft.com/office/drawing/2014/main" id="{DA1A2243-C0BD-90FA-811A-E9F13364EB63}"/>
              </a:ext>
            </a:extLst>
          </p:cNvPr>
          <p:cNvSpPr/>
          <p:nvPr/>
        </p:nvSpPr>
        <p:spPr>
          <a:xfrm>
            <a:off x="515938" y="3740520"/>
            <a:ext cx="5365856" cy="600832"/>
          </a:xfrm>
          <a:prstGeom prst="rect">
            <a:avLst/>
          </a:prstGeom>
          <a:solidFill>
            <a:schemeClr val="bg1">
              <a:lumMod val="95000"/>
            </a:schemeClr>
          </a:solidFill>
          <a:ln w="19050">
            <a:solidFill>
              <a:srgbClr val="00BF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solidFill>
                  <a:schemeClr val="tx1"/>
                </a:solidFill>
                <a:latin typeface="CMU Serif" panose="02000603000000000000" pitchFamily="2" charset="0"/>
                <a:ea typeface="CMU Serif" panose="02000603000000000000" pitchFamily="2" charset="0"/>
                <a:cs typeface="CMU Serif" panose="02000603000000000000" pitchFamily="2" charset="0"/>
              </a:rPr>
              <a:t>AMSGrad+Default ADAM</a:t>
            </a:r>
            <a:r>
              <a:rPr lang="de-DE" sz="1200" dirty="0">
                <a:solidFill>
                  <a:schemeClr val="tx1"/>
                </a:solidFill>
                <a:latin typeface="CMU Serif" panose="02000603000000000000" pitchFamily="2" charset="0"/>
                <a:ea typeface="CMU Serif" panose="02000603000000000000" pitchFamily="2" charset="0"/>
                <a:cs typeface="CMU Serif" panose="02000603000000000000" pitchFamily="2" charset="0"/>
              </a:rPr>
              <a:t> </a:t>
            </a:r>
            <a:r>
              <a:rPr lang="de-DE" sz="1200" dirty="0">
                <a:solidFill>
                  <a:schemeClr val="bg1">
                    <a:lumMod val="65000"/>
                  </a:schemeClr>
                </a:solidFill>
                <a:latin typeface="CMU Serif" panose="02000603000000000000" pitchFamily="2" charset="0"/>
                <a:ea typeface="CMU Serif" panose="02000603000000000000" pitchFamily="2" charset="0"/>
                <a:cs typeface="CMU Serif" panose="02000603000000000000" pitchFamily="2" charset="0"/>
              </a:rPr>
              <a:t>instead of cyclic learning rate</a:t>
            </a:r>
          </a:p>
          <a:p>
            <a:pPr algn="ctr"/>
            <a:r>
              <a:rPr lang="en-US" sz="1200" i="1" dirty="0">
                <a:solidFill>
                  <a:schemeClr val="bg1">
                    <a:lumMod val="65000"/>
                  </a:schemeClr>
                </a:solidFill>
                <a:latin typeface="CMU Serif" panose="02000603000000000000" pitchFamily="2" charset="0"/>
                <a:ea typeface="CMU Serif" panose="02000603000000000000" pitchFamily="2" charset="0"/>
                <a:cs typeface="CMU Serif" panose="02000603000000000000" pitchFamily="2" charset="0"/>
              </a:rPr>
              <a:t>“On the Convergence of Adam and Beyond” </a:t>
            </a:r>
            <a:r>
              <a:rPr lang="en-US" sz="1200" dirty="0">
                <a:solidFill>
                  <a:schemeClr val="bg1">
                    <a:lumMod val="65000"/>
                  </a:schemeClr>
                </a:solidFill>
                <a:latin typeface="CMU Serif" panose="02000603000000000000" pitchFamily="2" charset="0"/>
                <a:ea typeface="CMU Serif" panose="02000603000000000000" pitchFamily="2" charset="0"/>
                <a:cs typeface="CMU Serif" panose="02000603000000000000" pitchFamily="2" charset="0"/>
              </a:rPr>
              <a:t>[RKK19], ICLR 2018</a:t>
            </a:r>
            <a:endParaRPr lang="en-AE" sz="1200" dirty="0">
              <a:solidFill>
                <a:schemeClr val="bg1">
                  <a:lumMod val="65000"/>
                </a:schemeClr>
              </a:solidFill>
              <a:latin typeface="CMU Serif" panose="02000603000000000000" pitchFamily="2" charset="0"/>
              <a:ea typeface="CMU Serif" panose="02000603000000000000" pitchFamily="2" charset="0"/>
              <a:cs typeface="CMU Serif" panose="02000603000000000000" pitchFamily="2" charset="0"/>
            </a:endParaRPr>
          </a:p>
        </p:txBody>
      </p:sp>
      <p:grpSp>
        <p:nvGrpSpPr>
          <p:cNvPr id="44" name="Group 43">
            <a:extLst>
              <a:ext uri="{FF2B5EF4-FFF2-40B4-BE49-F238E27FC236}">
                <a16:creationId xmlns:a16="http://schemas.microsoft.com/office/drawing/2014/main" id="{8B034CE1-9267-603D-DE26-B7E6D290A27E}"/>
              </a:ext>
            </a:extLst>
          </p:cNvPr>
          <p:cNvGrpSpPr/>
          <p:nvPr/>
        </p:nvGrpSpPr>
        <p:grpSpPr>
          <a:xfrm>
            <a:off x="515938" y="4457213"/>
            <a:ext cx="5365962" cy="1597375"/>
            <a:chOff x="515938" y="4457213"/>
            <a:chExt cx="5365962" cy="1597375"/>
          </a:xfrm>
        </p:grpSpPr>
        <mc:AlternateContent xmlns:mc="http://schemas.openxmlformats.org/markup-compatibility/2006" xmlns:a14="http://schemas.microsoft.com/office/drawing/2010/main">
          <mc:Choice Requires="a14">
            <p:sp>
              <p:nvSpPr>
                <p:cNvPr id="37" name="Rectangle 36">
                  <a:extLst>
                    <a:ext uri="{FF2B5EF4-FFF2-40B4-BE49-F238E27FC236}">
                      <a16:creationId xmlns:a16="http://schemas.microsoft.com/office/drawing/2014/main" id="{C21FA031-D8B8-5DBC-1979-0A386224322D}"/>
                    </a:ext>
                  </a:extLst>
                </p:cNvPr>
                <p:cNvSpPr/>
                <p:nvPr/>
              </p:nvSpPr>
              <p:spPr>
                <a:xfrm>
                  <a:off x="515938" y="4457213"/>
                  <a:ext cx="5365856" cy="600832"/>
                </a:xfrm>
                <a:prstGeom prst="rect">
                  <a:avLst/>
                </a:prstGeom>
                <a:solidFill>
                  <a:schemeClr val="bg1">
                    <a:lumMod val="95000"/>
                  </a:schemeClr>
                </a:solidFill>
                <a:ln w="19050">
                  <a:solidFill>
                    <a:srgbClr val="00BF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solidFill>
                        <a:schemeClr val="tx1"/>
                      </a:solidFill>
                      <a:latin typeface="CMU Serif" panose="02000603000000000000" pitchFamily="2" charset="0"/>
                      <a:ea typeface="CMU Serif" panose="02000603000000000000" pitchFamily="2" charset="0"/>
                      <a:cs typeface="CMU Serif" panose="02000603000000000000" pitchFamily="2" charset="0"/>
                    </a:rPr>
                    <a:t>Simple training pipeline</a:t>
                  </a:r>
                  <a:r>
                    <a:rPr lang="de-DE" sz="1200" dirty="0">
                      <a:solidFill>
                        <a:schemeClr val="tx1"/>
                      </a:solidFill>
                      <a:latin typeface="CMU Serif" panose="02000603000000000000" pitchFamily="2" charset="0"/>
                      <a:ea typeface="CMU Serif" panose="02000603000000000000" pitchFamily="2" charset="0"/>
                      <a:cs typeface="CMU Serif" panose="02000603000000000000" pitchFamily="2" charset="0"/>
                    </a:rPr>
                    <a:t> </a:t>
                  </a:r>
                  <a:endParaRPr lang="en-US" sz="120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a:p>
                  <a:pPr algn="ctr"/>
                  <a14:m>
                    <m:oMathPara xmlns:m="http://schemas.openxmlformats.org/officeDocument/2006/math">
                      <m:oMathParaPr>
                        <m:jc m:val="centerGroup"/>
                      </m:oMathParaPr>
                      <m:oMath xmlns:m="http://schemas.openxmlformats.org/officeDocument/2006/math">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𝑁</m:t>
                        </m:r>
                        <m:sSub>
                          <m:sSubPr>
                            <m:ctrlP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ctrlPr>
                          </m:sSubPr>
                          <m:e>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𝐷</m:t>
                            </m:r>
                          </m:e>
                          <m:sub>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5</m:t>
                            </m:r>
                          </m:sub>
                        </m:sSub>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m:t>
                        </m:r>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𝑁</m:t>
                        </m:r>
                        <m:sSub>
                          <m:sSubPr>
                            <m:ctrlP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ctrlPr>
                          </m:sSubPr>
                          <m:e>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𝐷</m:t>
                            </m:r>
                          </m:e>
                          <m:sub>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6</m:t>
                            </m:r>
                          </m:sub>
                        </m:sSub>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m:t>
                        </m:r>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𝑁</m:t>
                        </m:r>
                        <m:sSub>
                          <m:sSubPr>
                            <m:ctrlP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ctrlPr>
                          </m:sSubPr>
                          <m:e>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𝐷</m:t>
                            </m:r>
                          </m:e>
                          <m:sub>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7</m:t>
                            </m:r>
                          </m:sub>
                        </m:sSub>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m:t>
                        </m:r>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𝑁</m:t>
                        </m:r>
                        <m:sSub>
                          <m:sSubPr>
                            <m:ctrlP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ctrlPr>
                          </m:sSubPr>
                          <m:e>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𝐷</m:t>
                            </m:r>
                          </m:e>
                          <m:sub>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8</m:t>
                            </m:r>
                          </m:sub>
                        </m:sSub>
                      </m:oMath>
                    </m:oMathPara>
                  </a14:m>
                  <a:endParaRPr lang="en-AE" sz="120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p:txBody>
            </p:sp>
          </mc:Choice>
          <mc:Fallback xmlns="">
            <p:sp>
              <p:nvSpPr>
                <p:cNvPr id="37" name="Rectangle 36">
                  <a:extLst>
                    <a:ext uri="{FF2B5EF4-FFF2-40B4-BE49-F238E27FC236}">
                      <a16:creationId xmlns:a16="http://schemas.microsoft.com/office/drawing/2014/main" id="{C21FA031-D8B8-5DBC-1979-0A386224322D}"/>
                    </a:ext>
                  </a:extLst>
                </p:cNvPr>
                <p:cNvSpPr>
                  <a:spLocks noRot="1" noChangeAspect="1" noMove="1" noResize="1" noEditPoints="1" noAdjustHandles="1" noChangeArrowheads="1" noChangeShapeType="1" noTextEdit="1"/>
                </p:cNvSpPr>
                <p:nvPr/>
              </p:nvSpPr>
              <p:spPr>
                <a:xfrm>
                  <a:off x="515938" y="4457213"/>
                  <a:ext cx="5365856" cy="600832"/>
                </a:xfrm>
                <a:prstGeom prst="rect">
                  <a:avLst/>
                </a:prstGeom>
                <a:blipFill>
                  <a:blip r:embed="rId5"/>
                  <a:stretch>
                    <a:fillRect/>
                  </a:stretch>
                </a:blipFill>
                <a:ln w="19050">
                  <a:solidFill>
                    <a:srgbClr val="00BF8C"/>
                  </a:solidFill>
                </a:ln>
              </p:spPr>
              <p:txBody>
                <a:bodyPr/>
                <a:lstStyle/>
                <a:p>
                  <a:r>
                    <a:rPr lang="en-AE">
                      <a:noFill/>
                    </a:rPr>
                    <a:t> </a:t>
                  </a:r>
                </a:p>
              </p:txBody>
            </p:sp>
          </mc:Fallback>
        </mc:AlternateContent>
        <mc:AlternateContent xmlns:mc="http://schemas.openxmlformats.org/markup-compatibility/2006" xmlns:a14="http://schemas.microsoft.com/office/drawing/2010/main">
          <mc:Choice Requires="a14">
            <p:sp>
              <p:nvSpPr>
                <p:cNvPr id="38" name="Rectangle 37">
                  <a:extLst>
                    <a:ext uri="{FF2B5EF4-FFF2-40B4-BE49-F238E27FC236}">
                      <a16:creationId xmlns:a16="http://schemas.microsoft.com/office/drawing/2014/main" id="{6EF60E94-D45D-D1D5-429D-FD06007CB175}"/>
                    </a:ext>
                  </a:extLst>
                </p:cNvPr>
                <p:cNvSpPr/>
                <p:nvPr/>
              </p:nvSpPr>
              <p:spPr>
                <a:xfrm>
                  <a:off x="516044" y="5059528"/>
                  <a:ext cx="5365856" cy="995060"/>
                </a:xfrm>
                <a:prstGeom prst="rect">
                  <a:avLst/>
                </a:prstGeom>
                <a:solidFill>
                  <a:schemeClr val="bg1">
                    <a:lumMod val="95000"/>
                  </a:schemeClr>
                </a:solidFill>
                <a:ln w="19050">
                  <a:solidFill>
                    <a:srgbClr val="00BF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solidFill>
                        <a:schemeClr val="tx1"/>
                      </a:solidFill>
                      <a:latin typeface="CMU Serif" panose="02000603000000000000" pitchFamily="2" charset="0"/>
                      <a:ea typeface="CMU Serif" panose="02000603000000000000" pitchFamily="2" charset="0"/>
                      <a:cs typeface="CMU Serif" panose="02000603000000000000" pitchFamily="2" charset="0"/>
                    </a:rPr>
                    <a:t>Simple polishing step</a:t>
                  </a:r>
                </a:p>
                <a:p>
                  <a:pPr algn="ctr"/>
                  <a:r>
                    <a:rPr lang="de-DE" sz="1200" dirty="0">
                      <a:solidFill>
                        <a:schemeClr val="bg1">
                          <a:lumMod val="65000"/>
                        </a:schemeClr>
                      </a:solidFill>
                      <a:latin typeface="CMU Serif" panose="02000603000000000000" pitchFamily="2" charset="0"/>
                      <a:ea typeface="CMU Serif" panose="02000603000000000000" pitchFamily="2" charset="0"/>
                      <a:cs typeface="CMU Serif" panose="02000603000000000000" pitchFamily="2" charset="0"/>
                    </a:rPr>
                    <a:t>Inspired by [Goh19]</a:t>
                  </a:r>
                </a:p>
                <a:p>
                  <a:pPr algn="ctr"/>
                  <a:r>
                    <a:rPr lang="de-DE" sz="1200" dirty="0">
                      <a:solidFill>
                        <a:schemeClr val="bg1">
                          <a:lumMod val="65000"/>
                        </a:schemeClr>
                      </a:solidFill>
                      <a:latin typeface="CMU Serif" panose="02000603000000000000" pitchFamily="2" charset="0"/>
                      <a:ea typeface="CMU Serif" panose="02000603000000000000" pitchFamily="2" charset="0"/>
                      <a:cs typeface="CMU Serif" panose="02000603000000000000" pitchFamily="2" charset="0"/>
                    </a:rPr>
                    <a:t>Use </a:t>
                  </a:r>
                  <a14:m>
                    <m:oMath xmlns:m="http://schemas.openxmlformats.org/officeDocument/2006/math">
                      <m:sSup>
                        <m:sSupPr>
                          <m:ctrlPr>
                            <a:rPr lang="en-US" sz="1200" b="0" i="1" smtClean="0">
                              <a:solidFill>
                                <a:schemeClr val="bg1">
                                  <a:lumMod val="65000"/>
                                </a:schemeClr>
                              </a:solidFill>
                              <a:latin typeface="Cambria Math" panose="02040503050406030204" pitchFamily="18" charset="0"/>
                              <a:ea typeface="CMU Serif" panose="02000603000000000000" pitchFamily="2" charset="0"/>
                              <a:cs typeface="CMU Serif" panose="02000603000000000000" pitchFamily="2" charset="0"/>
                            </a:rPr>
                          </m:ctrlPr>
                        </m:sSupPr>
                        <m:e>
                          <m:r>
                            <a:rPr lang="en-US" sz="1200" b="0" i="1" smtClean="0">
                              <a:solidFill>
                                <a:schemeClr val="bg1">
                                  <a:lumMod val="65000"/>
                                </a:schemeClr>
                              </a:solidFill>
                              <a:latin typeface="Cambria Math" panose="02040503050406030204" pitchFamily="18" charset="0"/>
                              <a:ea typeface="CMU Serif" panose="02000603000000000000" pitchFamily="2" charset="0"/>
                              <a:cs typeface="CMU Serif" panose="02000603000000000000" pitchFamily="2" charset="0"/>
                            </a:rPr>
                            <m:t>10</m:t>
                          </m:r>
                        </m:e>
                        <m:sup>
                          <m:r>
                            <a:rPr lang="en-US" sz="1200" b="0" i="1" smtClean="0">
                              <a:solidFill>
                                <a:schemeClr val="bg1">
                                  <a:lumMod val="65000"/>
                                </a:schemeClr>
                              </a:solidFill>
                              <a:latin typeface="Cambria Math" panose="02040503050406030204" pitchFamily="18" charset="0"/>
                              <a:ea typeface="CMU Serif" panose="02000603000000000000" pitchFamily="2" charset="0"/>
                              <a:cs typeface="CMU Serif" panose="02000603000000000000" pitchFamily="2" charset="0"/>
                            </a:rPr>
                            <m:t>9</m:t>
                          </m:r>
                        </m:sup>
                      </m:sSup>
                    </m:oMath>
                  </a14:m>
                  <a:r>
                    <a:rPr lang="de-DE" sz="1200" dirty="0">
                      <a:solidFill>
                        <a:schemeClr val="bg1">
                          <a:lumMod val="65000"/>
                        </a:schemeClr>
                      </a:solidFill>
                      <a:latin typeface="CMU Serif" panose="02000603000000000000" pitchFamily="2" charset="0"/>
                      <a:ea typeface="CMU Serif" panose="02000603000000000000" pitchFamily="2" charset="0"/>
                      <a:cs typeface="CMU Serif" panose="02000603000000000000" pitchFamily="2" charset="0"/>
                    </a:rPr>
                    <a:t> freshly generated samples and drop learning rate twice from </a:t>
                  </a:r>
                  <a14:m>
                    <m:oMath xmlns:m="http://schemas.openxmlformats.org/officeDocument/2006/math">
                      <m:sSup>
                        <m:sSupPr>
                          <m:ctrlPr>
                            <a:rPr lang="en-US" sz="1200" b="0" i="1" smtClean="0">
                              <a:solidFill>
                                <a:schemeClr val="bg1">
                                  <a:lumMod val="65000"/>
                                </a:schemeClr>
                              </a:solidFill>
                              <a:latin typeface="Cambria Math" panose="02040503050406030204" pitchFamily="18" charset="0"/>
                              <a:ea typeface="CMU Serif" panose="02000603000000000000" pitchFamily="2" charset="0"/>
                              <a:cs typeface="CMU Serif" panose="02000603000000000000" pitchFamily="2" charset="0"/>
                            </a:rPr>
                          </m:ctrlPr>
                        </m:sSupPr>
                        <m:e>
                          <m:r>
                            <a:rPr lang="en-US" sz="1200" b="0" i="1" smtClean="0">
                              <a:solidFill>
                                <a:schemeClr val="bg1">
                                  <a:lumMod val="65000"/>
                                </a:schemeClr>
                              </a:solidFill>
                              <a:latin typeface="Cambria Math" panose="02040503050406030204" pitchFamily="18" charset="0"/>
                              <a:ea typeface="CMU Serif" panose="02000603000000000000" pitchFamily="2" charset="0"/>
                              <a:cs typeface="CMU Serif" panose="02000603000000000000" pitchFamily="2" charset="0"/>
                            </a:rPr>
                            <m:t>10</m:t>
                          </m:r>
                        </m:e>
                        <m:sup>
                          <m:r>
                            <a:rPr lang="en-US" sz="1200" b="0" i="1" smtClean="0">
                              <a:solidFill>
                                <a:schemeClr val="bg1">
                                  <a:lumMod val="65000"/>
                                </a:schemeClr>
                              </a:solidFill>
                              <a:latin typeface="Cambria Math" panose="02040503050406030204" pitchFamily="18" charset="0"/>
                              <a:ea typeface="CMU Serif" panose="02000603000000000000" pitchFamily="2" charset="0"/>
                              <a:cs typeface="CMU Serif" panose="02000603000000000000" pitchFamily="2" charset="0"/>
                            </a:rPr>
                            <m:t>−3</m:t>
                          </m:r>
                        </m:sup>
                      </m:sSup>
                    </m:oMath>
                  </a14:m>
                  <a:endParaRPr lang="de-DE" sz="1200" dirty="0">
                    <a:solidFill>
                      <a:schemeClr val="bg1">
                        <a:lumMod val="65000"/>
                      </a:schemeClr>
                    </a:solidFill>
                    <a:latin typeface="CMU Serif" panose="02000603000000000000" pitchFamily="2" charset="0"/>
                    <a:ea typeface="CMU Serif" panose="02000603000000000000" pitchFamily="2" charset="0"/>
                    <a:cs typeface="CMU Serif" panose="02000603000000000000" pitchFamily="2" charset="0"/>
                  </a:endParaRPr>
                </a:p>
                <a:p>
                  <a:pPr algn="ctr"/>
                  <a14:m>
                    <m:oMathPara xmlns:m="http://schemas.openxmlformats.org/officeDocument/2006/math">
                      <m:oMathParaPr>
                        <m:jc m:val="centerGroup"/>
                      </m:oMathParaPr>
                      <m:oMath xmlns:m="http://schemas.openxmlformats.org/officeDocument/2006/math">
                        <m:sSup>
                          <m:sSupPr>
                            <m:ctrlP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ctrlPr>
                          </m:sSupPr>
                          <m:e>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10</m:t>
                            </m:r>
                          </m:e>
                          <m:sup>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−4</m:t>
                            </m:r>
                          </m:sup>
                        </m:sSup>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m:t>
                        </m:r>
                        <m:sSup>
                          <m:sSupPr>
                            <m:ctrlP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ctrlPr>
                          </m:sSupPr>
                          <m:e>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10</m:t>
                            </m:r>
                          </m:e>
                          <m:sup>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−5</m:t>
                            </m:r>
                          </m:sup>
                        </m:sSup>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m:t>
                        </m:r>
                        <m:sSup>
                          <m:sSupPr>
                            <m:ctrlP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ctrlPr>
                          </m:sSupPr>
                          <m:e>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10</m:t>
                            </m:r>
                          </m:e>
                          <m:sup>
                            <m:r>
                              <a:rPr lang="en-US" sz="1200" b="0" i="1" smtClean="0">
                                <a:solidFill>
                                  <a:schemeClr val="tx1"/>
                                </a:solidFill>
                                <a:latin typeface="Cambria Math" panose="02040503050406030204" pitchFamily="18" charset="0"/>
                                <a:ea typeface="CMU Serif" panose="02000603000000000000" pitchFamily="2" charset="0"/>
                                <a:cs typeface="CMU Serif" panose="02000603000000000000" pitchFamily="2" charset="0"/>
                              </a:rPr>
                              <m:t>−6</m:t>
                            </m:r>
                          </m:sup>
                        </m:sSup>
                      </m:oMath>
                    </m:oMathPara>
                  </a14:m>
                  <a:endParaRPr lang="en-US" sz="120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p:txBody>
            </p:sp>
          </mc:Choice>
          <mc:Fallback xmlns="">
            <p:sp>
              <p:nvSpPr>
                <p:cNvPr id="38" name="Rectangle 37">
                  <a:extLst>
                    <a:ext uri="{FF2B5EF4-FFF2-40B4-BE49-F238E27FC236}">
                      <a16:creationId xmlns:a16="http://schemas.microsoft.com/office/drawing/2014/main" id="{6EF60E94-D45D-D1D5-429D-FD06007CB175}"/>
                    </a:ext>
                  </a:extLst>
                </p:cNvPr>
                <p:cNvSpPr>
                  <a:spLocks noRot="1" noChangeAspect="1" noMove="1" noResize="1" noEditPoints="1" noAdjustHandles="1" noChangeArrowheads="1" noChangeShapeType="1" noTextEdit="1"/>
                </p:cNvSpPr>
                <p:nvPr/>
              </p:nvSpPr>
              <p:spPr>
                <a:xfrm>
                  <a:off x="516044" y="5059528"/>
                  <a:ext cx="5365856" cy="995060"/>
                </a:xfrm>
                <a:prstGeom prst="rect">
                  <a:avLst/>
                </a:prstGeom>
                <a:blipFill>
                  <a:blip r:embed="rId6"/>
                  <a:stretch>
                    <a:fillRect/>
                  </a:stretch>
                </a:blipFill>
                <a:ln w="19050">
                  <a:solidFill>
                    <a:srgbClr val="00BF8C"/>
                  </a:solidFill>
                </a:ln>
              </p:spPr>
              <p:txBody>
                <a:bodyPr/>
                <a:lstStyle/>
                <a:p>
                  <a:r>
                    <a:rPr lang="en-AE">
                      <a:noFill/>
                    </a:rPr>
                    <a:t> </a:t>
                  </a:r>
                </a:p>
              </p:txBody>
            </p:sp>
          </mc:Fallback>
        </mc:AlternateContent>
      </p:grpSp>
      <p:grpSp>
        <p:nvGrpSpPr>
          <p:cNvPr id="43" name="Group 42">
            <a:extLst>
              <a:ext uri="{FF2B5EF4-FFF2-40B4-BE49-F238E27FC236}">
                <a16:creationId xmlns:a16="http://schemas.microsoft.com/office/drawing/2014/main" id="{AC4FAFA1-F76F-7052-1130-C6F8D8238DCC}"/>
              </a:ext>
            </a:extLst>
          </p:cNvPr>
          <p:cNvGrpSpPr/>
          <p:nvPr/>
        </p:nvGrpSpPr>
        <p:grpSpPr>
          <a:xfrm>
            <a:off x="514244" y="1507253"/>
            <a:ext cx="5365856" cy="1949633"/>
            <a:chOff x="514244" y="1507253"/>
            <a:chExt cx="5365856" cy="1949633"/>
          </a:xfrm>
        </p:grpSpPr>
        <p:sp>
          <p:nvSpPr>
            <p:cNvPr id="35" name="Rectangle 34">
              <a:extLst>
                <a:ext uri="{FF2B5EF4-FFF2-40B4-BE49-F238E27FC236}">
                  <a16:creationId xmlns:a16="http://schemas.microsoft.com/office/drawing/2014/main" id="{091BCC24-FF7A-F7AC-B710-2D6E1990F105}"/>
                </a:ext>
              </a:extLst>
            </p:cNvPr>
            <p:cNvSpPr/>
            <p:nvPr/>
          </p:nvSpPr>
          <p:spPr>
            <a:xfrm>
              <a:off x="514244" y="1507253"/>
              <a:ext cx="5365856" cy="1949633"/>
            </a:xfrm>
            <a:prstGeom prst="rect">
              <a:avLst/>
            </a:prstGeom>
            <a:solidFill>
              <a:schemeClr val="bg1">
                <a:lumMod val="95000"/>
              </a:schemeClr>
            </a:solidFill>
            <a:ln w="19050">
              <a:solidFill>
                <a:srgbClr val="00BF8C"/>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de-DE" sz="1200" b="1" dirty="0">
                  <a:solidFill>
                    <a:schemeClr val="tx1"/>
                  </a:solidFill>
                  <a:latin typeface="CMU Serif" panose="02000603000000000000" pitchFamily="2" charset="0"/>
                  <a:ea typeface="CMU Serif" panose="02000603000000000000" pitchFamily="2" charset="0"/>
                  <a:cs typeface="CMU Serif" panose="02000603000000000000" pitchFamily="2" charset="0"/>
                </a:rPr>
                <a:t>DBitNet </a:t>
              </a:r>
              <a:r>
                <a:rPr lang="de-DE" sz="1200" dirty="0">
                  <a:solidFill>
                    <a:schemeClr val="tx1"/>
                  </a:solidFill>
                  <a:latin typeface="CMU Serif" panose="02000603000000000000" pitchFamily="2" charset="0"/>
                  <a:ea typeface="CMU Serif" panose="02000603000000000000" pitchFamily="2" charset="0"/>
                  <a:cs typeface="CMU Serif" panose="02000603000000000000" pitchFamily="2" charset="0"/>
                </a:rPr>
                <a:t>instead of reshaping</a:t>
              </a:r>
            </a:p>
            <a:p>
              <a:pPr algn="ctr"/>
              <a:r>
                <a:rPr lang="en-US" sz="1200" dirty="0">
                  <a:solidFill>
                    <a:schemeClr val="tx1"/>
                  </a:solidFill>
                  <a:latin typeface="CMU Serif" panose="02000603000000000000" pitchFamily="2" charset="0"/>
                  <a:ea typeface="CMU Serif" panose="02000603000000000000" pitchFamily="2" charset="0"/>
                  <a:cs typeface="CMU Serif" panose="02000603000000000000" pitchFamily="2" charset="0"/>
                </a:rPr>
                <a:t>Multi-Scale Context Aggregation by </a:t>
              </a:r>
              <a:r>
                <a:rPr lang="en-US" sz="1200" b="1" u="sng" dirty="0">
                  <a:solidFill>
                    <a:schemeClr val="tx1"/>
                  </a:solidFill>
                  <a:latin typeface="CMU Serif" panose="02000603000000000000" pitchFamily="2" charset="0"/>
                  <a:ea typeface="CMU Serif" panose="02000603000000000000" pitchFamily="2" charset="0"/>
                  <a:cs typeface="CMU Serif" panose="02000603000000000000" pitchFamily="2" charset="0"/>
                </a:rPr>
                <a:t>D</a:t>
              </a:r>
              <a:r>
                <a:rPr lang="en-US" sz="1200" dirty="0">
                  <a:solidFill>
                    <a:schemeClr val="tx1"/>
                  </a:solidFill>
                  <a:latin typeface="CMU Serif" panose="02000603000000000000" pitchFamily="2" charset="0"/>
                  <a:ea typeface="CMU Serif" panose="02000603000000000000" pitchFamily="2" charset="0"/>
                  <a:cs typeface="CMU Serif" panose="02000603000000000000" pitchFamily="2" charset="0"/>
                </a:rPr>
                <a:t>ilated Convolutions</a:t>
              </a:r>
              <a:endParaRPr lang="de-DE" sz="120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a:p>
              <a:pPr algn="ctr"/>
              <a:r>
                <a:rPr lang="en-AE" sz="1200" dirty="0">
                  <a:solidFill>
                    <a:schemeClr val="tx1"/>
                  </a:solidFill>
                  <a:latin typeface="CMU Serif" panose="02000603000000000000" pitchFamily="2" charset="0"/>
                  <a:ea typeface="CMU Serif" panose="02000603000000000000" pitchFamily="2" charset="0"/>
                  <a:cs typeface="CMU Serif" panose="02000603000000000000" pitchFamily="2" charset="0"/>
                </a:rPr>
                <a:t>Mix long and short range dilations</a:t>
              </a:r>
            </a:p>
            <a:p>
              <a:pPr algn="ctr"/>
              <a:r>
                <a:rPr lang="en-AE" sz="1200" dirty="0">
                  <a:solidFill>
                    <a:schemeClr val="tx1"/>
                  </a:solidFill>
                  <a:latin typeface="CMU Serif" panose="02000603000000000000" pitchFamily="2" charset="0"/>
                  <a:ea typeface="CMU Serif" panose="02000603000000000000" pitchFamily="2" charset="0"/>
                  <a:cs typeface="CMU Serif" panose="02000603000000000000" pitchFamily="2" charset="0"/>
                </a:rPr>
                <a:t>Scales automatically with cipher input size</a:t>
              </a:r>
            </a:p>
          </p:txBody>
        </p:sp>
        <p:pic>
          <p:nvPicPr>
            <p:cNvPr id="40" name="Graphic 39">
              <a:extLst>
                <a:ext uri="{FF2B5EF4-FFF2-40B4-BE49-F238E27FC236}">
                  <a16:creationId xmlns:a16="http://schemas.microsoft.com/office/drawing/2014/main" id="{B4CC73C0-8C53-3EC3-F58F-AFCF1E33EAF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80602" y="2361080"/>
              <a:ext cx="2354301" cy="1031408"/>
            </a:xfrm>
            <a:prstGeom prst="rect">
              <a:avLst/>
            </a:prstGeom>
          </p:spPr>
        </p:pic>
      </p:grpSp>
      <p:sp>
        <p:nvSpPr>
          <p:cNvPr id="42" name="Rectangle 41">
            <a:extLst>
              <a:ext uri="{FF2B5EF4-FFF2-40B4-BE49-F238E27FC236}">
                <a16:creationId xmlns:a16="http://schemas.microsoft.com/office/drawing/2014/main" id="{F6974728-752D-BC3D-CE44-20B502A7897D}"/>
              </a:ext>
            </a:extLst>
          </p:cNvPr>
          <p:cNvSpPr/>
          <p:nvPr/>
        </p:nvSpPr>
        <p:spPr>
          <a:xfrm>
            <a:off x="6321691" y="1677307"/>
            <a:ext cx="5364161" cy="1796816"/>
          </a:xfrm>
          <a:prstGeom prst="rect">
            <a:avLst/>
          </a:prstGeom>
          <a:solidFill>
            <a:srgbClr val="C00000">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0"/>
              </a:spcBef>
            </a:pPr>
            <a:r>
              <a:rPr lang="en-US" sz="1400" b="1" dirty="0">
                <a:solidFill>
                  <a:schemeClr val="accent1"/>
                </a:solidFill>
                <a:latin typeface="Arial" panose="020B0604020202020204" pitchFamily="34" charset="0"/>
                <a:ea typeface="+mj-ea"/>
                <a:cs typeface="Arial" panose="020B0604020202020204" pitchFamily="34" charset="0"/>
              </a:rPr>
              <a:t>Expert or heuristic choices</a:t>
            </a:r>
          </a:p>
          <a:p>
            <a:pPr marL="285750" indent="-285750">
              <a:lnSpc>
                <a:spcPct val="122000"/>
              </a:lnSpc>
              <a:buFont typeface="Arial" panose="020B0604020202020204" pitchFamily="34" charset="0"/>
              <a:buChar char="•"/>
            </a:pPr>
            <a:r>
              <a:rPr lang="en-US" sz="1400" dirty="0">
                <a:solidFill>
                  <a:schemeClr val="accent1"/>
                </a:solidFill>
                <a:latin typeface="Arial" panose="020B0604020202020204" pitchFamily="34" charset="0"/>
                <a:ea typeface="+mj-ea"/>
                <a:cs typeface="Arial" panose="020B0604020202020204" pitchFamily="34" charset="0"/>
              </a:rPr>
              <a:t>64-bit ciphertext pair is reshaped into 4 x 16-bit words</a:t>
            </a:r>
          </a:p>
          <a:p>
            <a:pPr marL="285750" indent="-285750">
              <a:lnSpc>
                <a:spcPct val="122000"/>
              </a:lnSpc>
              <a:buFont typeface="Arial" panose="020B0604020202020204" pitchFamily="34" charset="0"/>
              <a:buChar char="•"/>
            </a:pPr>
            <a:r>
              <a:rPr lang="en-US" sz="1400" dirty="0">
                <a:solidFill>
                  <a:schemeClr val="accent1"/>
                </a:solidFill>
                <a:latin typeface="Arial" panose="020B0604020202020204" pitchFamily="34" charset="0"/>
                <a:ea typeface="+mj-ea"/>
                <a:cs typeface="Arial" panose="020B0604020202020204" pitchFamily="34" charset="0"/>
              </a:rPr>
              <a:t>Hyperparameters </a:t>
            </a:r>
            <a:r>
              <a:rPr lang="en-US" sz="1400" dirty="0">
                <a:solidFill>
                  <a:schemeClr val="bg1">
                    <a:lumMod val="75000"/>
                  </a:schemeClr>
                </a:solidFill>
                <a:latin typeface="Arial" panose="020B0604020202020204" pitchFamily="34" charset="0"/>
                <a:ea typeface="+mj-ea"/>
                <a:cs typeface="Arial" panose="020B0604020202020204" pitchFamily="34" charset="0"/>
              </a:rPr>
              <a:t>(22 in total, 8 with significant influence)</a:t>
            </a:r>
          </a:p>
          <a:p>
            <a:pPr marL="742950" lvl="1" indent="-285750">
              <a:lnSpc>
                <a:spcPct val="122000"/>
              </a:lnSpc>
              <a:buFont typeface="Arial" panose="020B0604020202020204" pitchFamily="34" charset="0"/>
              <a:buChar char="•"/>
            </a:pPr>
            <a:r>
              <a:rPr lang="en-US" sz="1200" dirty="0">
                <a:solidFill>
                  <a:schemeClr val="accent1"/>
                </a:solidFill>
                <a:latin typeface="Arial" panose="020B0604020202020204" pitchFamily="34" charset="0"/>
                <a:ea typeface="+mj-ea"/>
                <a:cs typeface="Arial" panose="020B0604020202020204" pitchFamily="34" charset="0"/>
              </a:rPr>
              <a:t>Number of filters; Cyclic learning rate schedule </a:t>
            </a:r>
          </a:p>
          <a:p>
            <a:pPr marL="285750" indent="-285750">
              <a:lnSpc>
                <a:spcPct val="122000"/>
              </a:lnSpc>
              <a:buFont typeface="Arial" panose="020B0604020202020204" pitchFamily="34" charset="0"/>
              <a:buChar char="•"/>
            </a:pPr>
            <a:r>
              <a:rPr lang="en-US" sz="1400" dirty="0">
                <a:solidFill>
                  <a:schemeClr val="accent1"/>
                </a:solidFill>
                <a:latin typeface="Arial" panose="020B0604020202020204" pitchFamily="34" charset="0"/>
                <a:ea typeface="+mj-ea"/>
                <a:cs typeface="Arial" panose="020B0604020202020204" pitchFamily="34" charset="0"/>
              </a:rPr>
              <a:t>Training pipeline: Elaborate 8 round training scheme </a:t>
            </a:r>
          </a:p>
          <a:p>
            <a:pPr marL="742950" lvl="1" indent="-285750">
              <a:lnSpc>
                <a:spcPct val="122000"/>
              </a:lnSpc>
              <a:buFont typeface="Arial" panose="020B0604020202020204" pitchFamily="34" charset="0"/>
              <a:buChar char="•"/>
            </a:pPr>
            <a:r>
              <a:rPr lang="en-US" sz="1200" dirty="0">
                <a:solidFill>
                  <a:schemeClr val="accent1"/>
                </a:solidFill>
                <a:latin typeface="Arial" panose="020B0604020202020204" pitchFamily="34" charset="0"/>
                <a:ea typeface="+mj-ea"/>
                <a:cs typeface="Arial" panose="020B0604020202020204" pitchFamily="34" charset="0"/>
              </a:rPr>
              <a:t>Network depth-10 for SPECK32 rounds 5 and 6 vs depth-1 for rounds 7 and 8</a:t>
            </a:r>
          </a:p>
        </p:txBody>
      </p:sp>
      <p:sp>
        <p:nvSpPr>
          <p:cNvPr id="45" name="Rectangle 44">
            <a:extLst>
              <a:ext uri="{FF2B5EF4-FFF2-40B4-BE49-F238E27FC236}">
                <a16:creationId xmlns:a16="http://schemas.microsoft.com/office/drawing/2014/main" id="{C3F6AC49-A6C9-EFE2-1BC6-3C70641244D0}"/>
              </a:ext>
            </a:extLst>
          </p:cNvPr>
          <p:cNvSpPr/>
          <p:nvPr/>
        </p:nvSpPr>
        <p:spPr>
          <a:xfrm rot="5400000">
            <a:off x="8872932" y="-585984"/>
            <a:ext cx="264693" cy="5386759"/>
          </a:xfrm>
          <a:prstGeom prst="rect">
            <a:avLst/>
          </a:prstGeom>
          <a:solidFill>
            <a:srgbClr val="00BF8C">
              <a:alpha val="4902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46" name="Rectangle 45">
            <a:extLst>
              <a:ext uri="{FF2B5EF4-FFF2-40B4-BE49-F238E27FC236}">
                <a16:creationId xmlns:a16="http://schemas.microsoft.com/office/drawing/2014/main" id="{920A2A59-51D5-8B5E-426F-76057053AD06}"/>
              </a:ext>
            </a:extLst>
          </p:cNvPr>
          <p:cNvSpPr/>
          <p:nvPr/>
        </p:nvSpPr>
        <p:spPr>
          <a:xfrm rot="5400000">
            <a:off x="7390518" y="1783736"/>
            <a:ext cx="264693" cy="1634531"/>
          </a:xfrm>
          <a:prstGeom prst="rect">
            <a:avLst/>
          </a:prstGeom>
          <a:solidFill>
            <a:srgbClr val="00BF8C">
              <a:alpha val="4902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48" name="Rectangle 47">
            <a:extLst>
              <a:ext uri="{FF2B5EF4-FFF2-40B4-BE49-F238E27FC236}">
                <a16:creationId xmlns:a16="http://schemas.microsoft.com/office/drawing/2014/main" id="{6AFB3BF4-CFB5-DBB6-BB76-877507672676}"/>
              </a:ext>
            </a:extLst>
          </p:cNvPr>
          <p:cNvSpPr/>
          <p:nvPr/>
        </p:nvSpPr>
        <p:spPr>
          <a:xfrm rot="5400000">
            <a:off x="9226797" y="1589250"/>
            <a:ext cx="264693" cy="2018441"/>
          </a:xfrm>
          <a:prstGeom prst="rect">
            <a:avLst/>
          </a:prstGeom>
          <a:solidFill>
            <a:srgbClr val="00BF8C">
              <a:alpha val="4902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49" name="Rectangle 48">
            <a:extLst>
              <a:ext uri="{FF2B5EF4-FFF2-40B4-BE49-F238E27FC236}">
                <a16:creationId xmlns:a16="http://schemas.microsoft.com/office/drawing/2014/main" id="{9616311F-C552-9A9A-971E-2D8600B2C4ED}"/>
              </a:ext>
            </a:extLst>
          </p:cNvPr>
          <p:cNvSpPr/>
          <p:nvPr/>
        </p:nvSpPr>
        <p:spPr>
          <a:xfrm rot="5400000">
            <a:off x="8629126" y="427189"/>
            <a:ext cx="722073" cy="5371797"/>
          </a:xfrm>
          <a:prstGeom prst="rect">
            <a:avLst/>
          </a:prstGeom>
          <a:solidFill>
            <a:srgbClr val="00BF8C">
              <a:alpha val="4902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Tree>
    <p:extLst>
      <p:ext uri="{BB962C8B-B14F-4D97-AF65-F5344CB8AC3E}">
        <p14:creationId xmlns:p14="http://schemas.microsoft.com/office/powerpoint/2010/main" val="778614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5" grpId="0" animBg="1"/>
      <p:bldP spid="46" grpId="0" animBg="1"/>
      <p:bldP spid="48" grpId="0" animBg="1"/>
      <p:bldP spid="4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92F944-3C8F-669D-EDEC-F64A854CCE0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B59B02B1-FED5-B03B-47BA-020BC0EA3714}"/>
              </a:ext>
            </a:extLst>
          </p:cNvPr>
          <p:cNvSpPr>
            <a:spLocks noGrp="1"/>
          </p:cNvSpPr>
          <p:nvPr>
            <p:ph type="title"/>
          </p:nvPr>
        </p:nvSpPr>
        <p:spPr>
          <a:xfrm>
            <a:off x="515795" y="451912"/>
            <a:ext cx="10761806" cy="370762"/>
          </a:xfrm>
        </p:spPr>
        <p:txBody>
          <a:bodyPr/>
          <a:lstStyle/>
          <a:p>
            <a:r>
              <a:rPr lang="en-US" b="0" u="sng" dirty="0"/>
              <a:t>Auto</a:t>
            </a:r>
            <a:r>
              <a:rPr lang="en-US" b="0" dirty="0"/>
              <a:t>mated Creation of </a:t>
            </a:r>
            <a:r>
              <a:rPr lang="en-US" b="0" u="sng" dirty="0"/>
              <a:t>N</a:t>
            </a:r>
            <a:r>
              <a:rPr lang="en-US" b="0" dirty="0"/>
              <a:t>eural </a:t>
            </a:r>
            <a:r>
              <a:rPr lang="en-US" b="0" u="sng" dirty="0"/>
              <a:t>D</a:t>
            </a:r>
            <a:r>
              <a:rPr lang="en-US" b="0" dirty="0"/>
              <a:t>istinguishers</a:t>
            </a:r>
            <a:r>
              <a:rPr lang="en-US" dirty="0"/>
              <a:t> AutoND </a:t>
            </a:r>
            <a:endParaRPr lang="en-AE" b="0" dirty="0"/>
          </a:p>
        </p:txBody>
      </p:sp>
      <p:sp>
        <p:nvSpPr>
          <p:cNvPr id="4" name="Slide Number Placeholder 3">
            <a:extLst>
              <a:ext uri="{FF2B5EF4-FFF2-40B4-BE49-F238E27FC236}">
                <a16:creationId xmlns:a16="http://schemas.microsoft.com/office/drawing/2014/main" id="{F0DD6AB6-A90B-1141-D0EA-FCE2FB7569E5}"/>
              </a:ext>
            </a:extLst>
          </p:cNvPr>
          <p:cNvSpPr>
            <a:spLocks noGrp="1"/>
          </p:cNvSpPr>
          <p:nvPr>
            <p:ph type="sldNum" sz="quarter" idx="4"/>
          </p:nvPr>
        </p:nvSpPr>
        <p:spPr/>
        <p:txBody>
          <a:bodyPr/>
          <a:lstStyle/>
          <a:p>
            <a:fld id="{C8A43965-4643-F643-A67C-D0741259ACA1}" type="slidenum">
              <a:rPr lang="en-GB" smtClean="0"/>
              <a:pPr/>
              <a:t>11</a:t>
            </a:fld>
            <a:endParaRPr lang="en-GB" dirty="0"/>
          </a:p>
        </p:txBody>
      </p:sp>
      <p:sp>
        <p:nvSpPr>
          <p:cNvPr id="2" name="Rectangle 1">
            <a:extLst>
              <a:ext uri="{FF2B5EF4-FFF2-40B4-BE49-F238E27FC236}">
                <a16:creationId xmlns:a16="http://schemas.microsoft.com/office/drawing/2014/main" id="{D1437E02-9D01-3298-29C3-D40D62201F4E}"/>
              </a:ext>
            </a:extLst>
          </p:cNvPr>
          <p:cNvSpPr/>
          <p:nvPr/>
        </p:nvSpPr>
        <p:spPr>
          <a:xfrm>
            <a:off x="515795" y="1948297"/>
            <a:ext cx="11160268" cy="10616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10" name="Rectangle 9">
            <a:extLst>
              <a:ext uri="{FF2B5EF4-FFF2-40B4-BE49-F238E27FC236}">
                <a16:creationId xmlns:a16="http://schemas.microsoft.com/office/drawing/2014/main" id="{266F1DA9-2821-6BF3-6ED7-5A3312FBC19D}"/>
              </a:ext>
            </a:extLst>
          </p:cNvPr>
          <p:cNvSpPr/>
          <p:nvPr/>
        </p:nvSpPr>
        <p:spPr>
          <a:xfrm flipV="1">
            <a:off x="3523782" y="2049528"/>
            <a:ext cx="1022901" cy="59029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62" name="Group 61">
            <a:extLst>
              <a:ext uri="{FF2B5EF4-FFF2-40B4-BE49-F238E27FC236}">
                <a16:creationId xmlns:a16="http://schemas.microsoft.com/office/drawing/2014/main" id="{D7CB6D3D-ECA5-1DC4-9BDA-1ABD5F82387E}"/>
              </a:ext>
            </a:extLst>
          </p:cNvPr>
          <p:cNvGrpSpPr/>
          <p:nvPr/>
        </p:nvGrpSpPr>
        <p:grpSpPr>
          <a:xfrm>
            <a:off x="5139773" y="2044748"/>
            <a:ext cx="1413289" cy="551905"/>
            <a:chOff x="6371673" y="2444798"/>
            <a:chExt cx="1413289" cy="551905"/>
          </a:xfrm>
        </p:grpSpPr>
        <p:sp>
          <p:nvSpPr>
            <p:cNvPr id="3" name="Rectangle 2">
              <a:extLst>
                <a:ext uri="{FF2B5EF4-FFF2-40B4-BE49-F238E27FC236}">
                  <a16:creationId xmlns:a16="http://schemas.microsoft.com/office/drawing/2014/main" id="{C19CA678-6411-76B4-9FDA-8DFEBF6C7B2F}"/>
                </a:ext>
              </a:extLst>
            </p:cNvPr>
            <p:cNvSpPr/>
            <p:nvPr/>
          </p:nvSpPr>
          <p:spPr>
            <a:xfrm>
              <a:off x="6371673" y="2444798"/>
              <a:ext cx="1413289" cy="55190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12" name="Graphic 11">
              <a:extLst>
                <a:ext uri="{FF2B5EF4-FFF2-40B4-BE49-F238E27FC236}">
                  <a16:creationId xmlns:a16="http://schemas.microsoft.com/office/drawing/2014/main" id="{369CF924-2D1F-9A4B-6D04-19F75EDFA0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530629" y="2663601"/>
              <a:ext cx="1095375" cy="114300"/>
            </a:xfrm>
            <a:prstGeom prst="rect">
              <a:avLst/>
            </a:prstGeom>
          </p:spPr>
        </p:pic>
      </p:grpSp>
      <p:sp>
        <p:nvSpPr>
          <p:cNvPr id="17" name="Rectangle 16">
            <a:extLst>
              <a:ext uri="{FF2B5EF4-FFF2-40B4-BE49-F238E27FC236}">
                <a16:creationId xmlns:a16="http://schemas.microsoft.com/office/drawing/2014/main" id="{5F0DA6F6-9618-BA97-B7A0-8D9860D1366A}"/>
              </a:ext>
            </a:extLst>
          </p:cNvPr>
          <p:cNvSpPr/>
          <p:nvPr/>
        </p:nvSpPr>
        <p:spPr>
          <a:xfrm>
            <a:off x="7461734" y="2058715"/>
            <a:ext cx="2418866" cy="86609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18" name="Graphic 10">
            <a:extLst>
              <a:ext uri="{FF2B5EF4-FFF2-40B4-BE49-F238E27FC236}">
                <a16:creationId xmlns:a16="http://schemas.microsoft.com/office/drawing/2014/main" id="{1D92F566-D5DA-6E67-37A7-BC2B4FB5E8DE}"/>
              </a:ext>
            </a:extLst>
          </p:cNvPr>
          <p:cNvGrpSpPr/>
          <p:nvPr/>
        </p:nvGrpSpPr>
        <p:grpSpPr>
          <a:xfrm>
            <a:off x="6673985" y="2403430"/>
            <a:ext cx="651890" cy="156638"/>
            <a:chOff x="8376295" y="2125159"/>
            <a:chExt cx="651890" cy="156638"/>
          </a:xfrm>
          <a:solidFill>
            <a:srgbClr val="000000"/>
          </a:solidFill>
        </p:grpSpPr>
        <p:sp>
          <p:nvSpPr>
            <p:cNvPr id="19" name="Freeform: Shape 18">
              <a:extLst>
                <a:ext uri="{FF2B5EF4-FFF2-40B4-BE49-F238E27FC236}">
                  <a16:creationId xmlns:a16="http://schemas.microsoft.com/office/drawing/2014/main" id="{80C47AFE-01AB-6A1E-AA45-B5A2C81E0E14}"/>
                </a:ext>
              </a:extLst>
            </p:cNvPr>
            <p:cNvSpPr/>
            <p:nvPr/>
          </p:nvSpPr>
          <p:spPr>
            <a:xfrm>
              <a:off x="8376295" y="2174575"/>
              <a:ext cx="90392" cy="86467"/>
            </a:xfrm>
            <a:custGeom>
              <a:avLst/>
              <a:gdLst>
                <a:gd name="connsiteX0" fmla="*/ 88886 w 90392"/>
                <a:gd name="connsiteY0" fmla="*/ 18807 h 86467"/>
                <a:gd name="connsiteX1" fmla="*/ 63835 w 90392"/>
                <a:gd name="connsiteY1" fmla="*/ -386 h 86467"/>
                <a:gd name="connsiteX2" fmla="*/ 22973 w 90392"/>
                <a:gd name="connsiteY2" fmla="*/ -386 h 86467"/>
                <a:gd name="connsiteX3" fmla="*/ 19258 w 90392"/>
                <a:gd name="connsiteY3" fmla="*/ 2138 h 86467"/>
                <a:gd name="connsiteX4" fmla="*/ 22782 w 90392"/>
                <a:gd name="connsiteY4" fmla="*/ 3624 h 86467"/>
                <a:gd name="connsiteX5" fmla="*/ 28307 w 90392"/>
                <a:gd name="connsiteY5" fmla="*/ 3776 h 86467"/>
                <a:gd name="connsiteX6" fmla="*/ 30973 w 90392"/>
                <a:gd name="connsiteY6" fmla="*/ 5862 h 86467"/>
                <a:gd name="connsiteX7" fmla="*/ 30498 w 90392"/>
                <a:gd name="connsiteY7" fmla="*/ 8243 h 86467"/>
                <a:gd name="connsiteX8" fmla="*/ 13543 w 90392"/>
                <a:gd name="connsiteY8" fmla="*/ 76252 h 86467"/>
                <a:gd name="connsiteX9" fmla="*/ 2113 w 90392"/>
                <a:gd name="connsiteY9" fmla="*/ 82205 h 86467"/>
                <a:gd name="connsiteX10" fmla="*/ -1506 w 90392"/>
                <a:gd name="connsiteY10" fmla="*/ 84586 h 86467"/>
                <a:gd name="connsiteX11" fmla="*/ 494 w 90392"/>
                <a:gd name="connsiteY11" fmla="*/ 86082 h 86467"/>
                <a:gd name="connsiteX12" fmla="*/ 16592 w 90392"/>
                <a:gd name="connsiteY12" fmla="*/ 85634 h 86467"/>
                <a:gd name="connsiteX13" fmla="*/ 24592 w 90392"/>
                <a:gd name="connsiteY13" fmla="*/ 85777 h 86467"/>
                <a:gd name="connsiteX14" fmla="*/ 32784 w 90392"/>
                <a:gd name="connsiteY14" fmla="*/ 86082 h 86467"/>
                <a:gd name="connsiteX15" fmla="*/ 35260 w 90392"/>
                <a:gd name="connsiteY15" fmla="*/ 83548 h 86467"/>
                <a:gd name="connsiteX16" fmla="*/ 31831 w 90392"/>
                <a:gd name="connsiteY16" fmla="*/ 82205 h 86467"/>
                <a:gd name="connsiteX17" fmla="*/ 23545 w 90392"/>
                <a:gd name="connsiteY17" fmla="*/ 79824 h 86467"/>
                <a:gd name="connsiteX18" fmla="*/ 24020 w 90392"/>
                <a:gd name="connsiteY18" fmla="*/ 77747 h 86467"/>
                <a:gd name="connsiteX19" fmla="*/ 31831 w 90392"/>
                <a:gd name="connsiteY19" fmla="*/ 46039 h 86467"/>
                <a:gd name="connsiteX20" fmla="*/ 53263 w 90392"/>
                <a:gd name="connsiteY20" fmla="*/ 46039 h 86467"/>
                <a:gd name="connsiteX21" fmla="*/ 88886 w 90392"/>
                <a:gd name="connsiteY21" fmla="*/ 18807 h 86467"/>
                <a:gd name="connsiteX22" fmla="*/ 77075 w 90392"/>
                <a:gd name="connsiteY22" fmla="*/ 15682 h 86467"/>
                <a:gd name="connsiteX23" fmla="*/ 69645 w 90392"/>
                <a:gd name="connsiteY23" fmla="*/ 36076 h 86467"/>
                <a:gd name="connsiteX24" fmla="*/ 50214 w 90392"/>
                <a:gd name="connsiteY24" fmla="*/ 42771 h 86467"/>
                <a:gd name="connsiteX25" fmla="*/ 32307 w 90392"/>
                <a:gd name="connsiteY25" fmla="*/ 42771 h 86467"/>
                <a:gd name="connsiteX26" fmla="*/ 40975 w 90392"/>
                <a:gd name="connsiteY26" fmla="*/ 8386 h 86467"/>
                <a:gd name="connsiteX27" fmla="*/ 47833 w 90392"/>
                <a:gd name="connsiteY27" fmla="*/ 3624 h 86467"/>
                <a:gd name="connsiteX28" fmla="*/ 59834 w 90392"/>
                <a:gd name="connsiteY28" fmla="*/ 3624 h 86467"/>
                <a:gd name="connsiteX29" fmla="*/ 77075 w 90392"/>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92" h="86467">
                  <a:moveTo>
                    <a:pt x="88886" y="18807"/>
                  </a:moveTo>
                  <a:cubicBezTo>
                    <a:pt x="88886" y="8986"/>
                    <a:pt x="80504" y="-386"/>
                    <a:pt x="63835" y="-386"/>
                  </a:cubicBezTo>
                  <a:lnTo>
                    <a:pt x="22973" y="-386"/>
                  </a:lnTo>
                  <a:cubicBezTo>
                    <a:pt x="20591" y="-386"/>
                    <a:pt x="19258" y="-386"/>
                    <a:pt x="19258" y="2138"/>
                  </a:cubicBezTo>
                  <a:cubicBezTo>
                    <a:pt x="19258" y="3624"/>
                    <a:pt x="20305" y="3624"/>
                    <a:pt x="22782" y="3624"/>
                  </a:cubicBezTo>
                  <a:cubicBezTo>
                    <a:pt x="24402" y="3624"/>
                    <a:pt x="26783" y="3776"/>
                    <a:pt x="28307" y="3776"/>
                  </a:cubicBezTo>
                  <a:cubicBezTo>
                    <a:pt x="30212" y="4071"/>
                    <a:pt x="30973" y="4519"/>
                    <a:pt x="30973" y="5862"/>
                  </a:cubicBezTo>
                  <a:cubicBezTo>
                    <a:pt x="30973" y="6310"/>
                    <a:pt x="30973" y="6758"/>
                    <a:pt x="30498" y="8243"/>
                  </a:cubicBezTo>
                  <a:lnTo>
                    <a:pt x="13543" y="76252"/>
                  </a:lnTo>
                  <a:cubicBezTo>
                    <a:pt x="12400" y="81167"/>
                    <a:pt x="12114" y="82205"/>
                    <a:pt x="2113" y="82205"/>
                  </a:cubicBezTo>
                  <a:cubicBezTo>
                    <a:pt x="-77" y="82205"/>
                    <a:pt x="-1506" y="82205"/>
                    <a:pt x="-1506" y="84586"/>
                  </a:cubicBezTo>
                  <a:cubicBezTo>
                    <a:pt x="-1506" y="86082"/>
                    <a:pt x="17" y="86082"/>
                    <a:pt x="494" y="86082"/>
                  </a:cubicBezTo>
                  <a:lnTo>
                    <a:pt x="16592" y="85634"/>
                  </a:lnTo>
                  <a:lnTo>
                    <a:pt x="24592" y="85777"/>
                  </a:lnTo>
                  <a:cubicBezTo>
                    <a:pt x="27449" y="85777"/>
                    <a:pt x="30212" y="86082"/>
                    <a:pt x="32784" y="86082"/>
                  </a:cubicBezTo>
                  <a:cubicBezTo>
                    <a:pt x="33641" y="86082"/>
                    <a:pt x="35260" y="86082"/>
                    <a:pt x="35260" y="83548"/>
                  </a:cubicBezTo>
                  <a:cubicBezTo>
                    <a:pt x="35260" y="82205"/>
                    <a:pt x="34213" y="82205"/>
                    <a:pt x="31831" y="82205"/>
                  </a:cubicBezTo>
                  <a:cubicBezTo>
                    <a:pt x="27069" y="82205"/>
                    <a:pt x="23545" y="82205"/>
                    <a:pt x="23545" y="79824"/>
                  </a:cubicBezTo>
                  <a:cubicBezTo>
                    <a:pt x="23545" y="79081"/>
                    <a:pt x="23830" y="78490"/>
                    <a:pt x="24020" y="77747"/>
                  </a:cubicBezTo>
                  <a:lnTo>
                    <a:pt x="31831" y="46039"/>
                  </a:lnTo>
                  <a:lnTo>
                    <a:pt x="53263" y="46039"/>
                  </a:lnTo>
                  <a:cubicBezTo>
                    <a:pt x="71360" y="46039"/>
                    <a:pt x="88886" y="32942"/>
                    <a:pt x="88886" y="18807"/>
                  </a:cubicBezTo>
                  <a:close/>
                  <a:moveTo>
                    <a:pt x="77075" y="15682"/>
                  </a:moveTo>
                  <a:cubicBezTo>
                    <a:pt x="77075" y="20740"/>
                    <a:pt x="74599" y="31608"/>
                    <a:pt x="69645" y="36076"/>
                  </a:cubicBezTo>
                  <a:cubicBezTo>
                    <a:pt x="63263" y="41724"/>
                    <a:pt x="55644" y="42771"/>
                    <a:pt x="50214" y="42771"/>
                  </a:cubicBezTo>
                  <a:lnTo>
                    <a:pt x="32307" y="42771"/>
                  </a:lnTo>
                  <a:lnTo>
                    <a:pt x="40975" y="8386"/>
                  </a:lnTo>
                  <a:cubicBezTo>
                    <a:pt x="42023" y="3929"/>
                    <a:pt x="42309" y="3624"/>
                    <a:pt x="47833"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0" name="Freeform: Shape 19">
              <a:extLst>
                <a:ext uri="{FF2B5EF4-FFF2-40B4-BE49-F238E27FC236}">
                  <a16:creationId xmlns:a16="http://schemas.microsoft.com/office/drawing/2014/main" id="{8F5CA7D4-9D37-A0DF-88FA-FEA7E1EF4003}"/>
                </a:ext>
              </a:extLst>
            </p:cNvPr>
            <p:cNvSpPr/>
            <p:nvPr/>
          </p:nvSpPr>
          <p:spPr>
            <a:xfrm>
              <a:off x="8457162" y="2221229"/>
              <a:ext cx="41052" cy="60569"/>
            </a:xfrm>
            <a:custGeom>
              <a:avLst/>
              <a:gdLst>
                <a:gd name="connsiteX0" fmla="*/ 39546 w 41052"/>
                <a:gd name="connsiteY0" fmla="*/ 30122 h 60569"/>
                <a:gd name="connsiteX1" fmla="*/ 34308 w 41052"/>
                <a:gd name="connsiteY1" fmla="*/ 7205 h 60569"/>
                <a:gd name="connsiteX2" fmla="*/ 18973 w 41052"/>
                <a:gd name="connsiteY2" fmla="*/ -386 h 60569"/>
                <a:gd name="connsiteX3" fmla="*/ -1506 w 41052"/>
                <a:gd name="connsiteY3" fmla="*/ 30122 h 60569"/>
                <a:gd name="connsiteX4" fmla="*/ 18973 w 41052"/>
                <a:gd name="connsiteY4" fmla="*/ 60183 h 60569"/>
                <a:gd name="connsiteX5" fmla="*/ 39546 w 41052"/>
                <a:gd name="connsiteY5" fmla="*/ 30122 h 60569"/>
                <a:gd name="connsiteX6" fmla="*/ 31450 w 41052"/>
                <a:gd name="connsiteY6" fmla="*/ 28932 h 60569"/>
                <a:gd name="connsiteX7" fmla="*/ 30307 w 41052"/>
                <a:gd name="connsiteY7" fmla="*/ 47686 h 60569"/>
                <a:gd name="connsiteX8" fmla="*/ 18973 w 41052"/>
                <a:gd name="connsiteY8" fmla="*/ 57659 h 60569"/>
                <a:gd name="connsiteX9" fmla="*/ 7637 w 41052"/>
                <a:gd name="connsiteY9" fmla="*/ 47982 h 60569"/>
                <a:gd name="connsiteX10" fmla="*/ 6495 w 41052"/>
                <a:gd name="connsiteY10" fmla="*/ 28932 h 60569"/>
                <a:gd name="connsiteX11" fmla="*/ 7828 w 41052"/>
                <a:gd name="connsiteY11" fmla="*/ 10930 h 60569"/>
                <a:gd name="connsiteX12" fmla="*/ 18973 w 41052"/>
                <a:gd name="connsiteY12" fmla="*/ 2148 h 60569"/>
                <a:gd name="connsiteX13" fmla="*/ 30021 w 41052"/>
                <a:gd name="connsiteY13" fmla="*/ 10177 h 60569"/>
                <a:gd name="connsiteX14" fmla="*/ 31450 w 41052"/>
                <a:gd name="connsiteY14" fmla="*/ 28932 h 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052" h="60569">
                  <a:moveTo>
                    <a:pt x="39546" y="30122"/>
                  </a:moveTo>
                  <a:cubicBezTo>
                    <a:pt x="39546" y="20455"/>
                    <a:pt x="38308" y="13454"/>
                    <a:pt x="34308" y="7205"/>
                  </a:cubicBezTo>
                  <a:cubicBezTo>
                    <a:pt x="31450" y="3186"/>
                    <a:pt x="26117" y="-386"/>
                    <a:pt x="18973" y="-386"/>
                  </a:cubicBezTo>
                  <a:cubicBezTo>
                    <a:pt x="-1506" y="-386"/>
                    <a:pt x="-1506" y="23722"/>
                    <a:pt x="-1506" y="30122"/>
                  </a:cubicBezTo>
                  <a:cubicBezTo>
                    <a:pt x="-1506" y="36523"/>
                    <a:pt x="-1506" y="60183"/>
                    <a:pt x="18973" y="60183"/>
                  </a:cubicBezTo>
                  <a:cubicBezTo>
                    <a:pt x="39546" y="60183"/>
                    <a:pt x="39546" y="36523"/>
                    <a:pt x="39546" y="30122"/>
                  </a:cubicBezTo>
                  <a:close/>
                  <a:moveTo>
                    <a:pt x="31450" y="28932"/>
                  </a:moveTo>
                  <a:cubicBezTo>
                    <a:pt x="31450" y="35485"/>
                    <a:pt x="31450" y="42181"/>
                    <a:pt x="30307" y="47686"/>
                  </a:cubicBezTo>
                  <a:cubicBezTo>
                    <a:pt x="28498" y="55726"/>
                    <a:pt x="22592" y="57659"/>
                    <a:pt x="18973" y="57659"/>
                  </a:cubicBezTo>
                  <a:cubicBezTo>
                    <a:pt x="14972" y="57659"/>
                    <a:pt x="9448" y="55278"/>
                    <a:pt x="7637" y="47982"/>
                  </a:cubicBezTo>
                  <a:cubicBezTo>
                    <a:pt x="6495" y="42772"/>
                    <a:pt x="6495" y="35485"/>
                    <a:pt x="6495" y="28932"/>
                  </a:cubicBezTo>
                  <a:cubicBezTo>
                    <a:pt x="6495" y="22531"/>
                    <a:pt x="6495" y="15835"/>
                    <a:pt x="7828" y="10930"/>
                  </a:cubicBezTo>
                  <a:cubicBezTo>
                    <a:pt x="9733" y="3929"/>
                    <a:pt x="15449" y="2148"/>
                    <a:pt x="18973" y="2148"/>
                  </a:cubicBezTo>
                  <a:cubicBezTo>
                    <a:pt x="23735" y="2148"/>
                    <a:pt x="28402" y="4977"/>
                    <a:pt x="30021" y="10177"/>
                  </a:cubicBezTo>
                  <a:cubicBezTo>
                    <a:pt x="31355" y="14940"/>
                    <a:pt x="31450" y="21340"/>
                    <a:pt x="31450" y="28932"/>
                  </a:cubicBezTo>
                  <a:close/>
                </a:path>
              </a:pathLst>
            </a:custGeom>
            <a:solidFill>
              <a:srgbClr val="000000"/>
            </a:solidFill>
            <a:ln w="12700" cap="flat">
              <a:noFill/>
              <a:prstDash val="solid"/>
              <a:miter/>
            </a:ln>
          </p:spPr>
          <p:txBody>
            <a:bodyPr rtlCol="0" anchor="ctr"/>
            <a:lstStyle/>
            <a:p>
              <a:endParaRPr lang="en-AE"/>
            </a:p>
          </p:txBody>
        </p:sp>
        <p:sp>
          <p:nvSpPr>
            <p:cNvPr id="21" name="Freeform: Shape 20">
              <a:extLst>
                <a:ext uri="{FF2B5EF4-FFF2-40B4-BE49-F238E27FC236}">
                  <a16:creationId xmlns:a16="http://schemas.microsoft.com/office/drawing/2014/main" id="{F63EB2D6-B1A7-907A-A821-0FA25BF89E00}"/>
                </a:ext>
              </a:extLst>
            </p:cNvPr>
            <p:cNvSpPr/>
            <p:nvPr/>
          </p:nvSpPr>
          <p:spPr>
            <a:xfrm>
              <a:off x="8544601" y="2187225"/>
              <a:ext cx="84106" cy="84381"/>
            </a:xfrm>
            <a:custGeom>
              <a:avLst/>
              <a:gdLst>
                <a:gd name="connsiteX0" fmla="*/ 82600 w 84106"/>
                <a:gd name="connsiteY0" fmla="*/ 41733 h 84381"/>
                <a:gd name="connsiteX1" fmla="*/ 40595 w 84106"/>
                <a:gd name="connsiteY1" fmla="*/ -386 h 84381"/>
                <a:gd name="connsiteX2" fmla="*/ -1506 w 84106"/>
                <a:gd name="connsiteY2" fmla="*/ 41733 h 84381"/>
                <a:gd name="connsiteX3" fmla="*/ 40404 w 84106"/>
                <a:gd name="connsiteY3" fmla="*/ 83996 h 84381"/>
                <a:gd name="connsiteX4" fmla="*/ 82600 w 84106"/>
                <a:gd name="connsiteY4" fmla="*/ 41733 h 84381"/>
                <a:gd name="connsiteX5" fmla="*/ 38975 w 84106"/>
                <a:gd name="connsiteY5" fmla="*/ 40095 h 84381"/>
                <a:gd name="connsiteX6" fmla="*/ 1638 w 84106"/>
                <a:gd name="connsiteY6" fmla="*/ 40095 h 84381"/>
                <a:gd name="connsiteX7" fmla="*/ 38975 w 84106"/>
                <a:gd name="connsiteY7" fmla="*/ 2881 h 84381"/>
                <a:gd name="connsiteX8" fmla="*/ 79456 w 84106"/>
                <a:gd name="connsiteY8" fmla="*/ 40095 h 84381"/>
                <a:gd name="connsiteX9" fmla="*/ 42119 w 84106"/>
                <a:gd name="connsiteY9" fmla="*/ 40095 h 84381"/>
                <a:gd name="connsiteX10" fmla="*/ 42119 w 84106"/>
                <a:gd name="connsiteY10" fmla="*/ 2881 h 84381"/>
                <a:gd name="connsiteX11" fmla="*/ 79456 w 84106"/>
                <a:gd name="connsiteY11" fmla="*/ 40095 h 84381"/>
                <a:gd name="connsiteX12" fmla="*/ 38975 w 84106"/>
                <a:gd name="connsiteY12" fmla="*/ 80719 h 84381"/>
                <a:gd name="connsiteX13" fmla="*/ 1638 w 84106"/>
                <a:gd name="connsiteY13" fmla="*/ 43362 h 84381"/>
                <a:gd name="connsiteX14" fmla="*/ 38975 w 84106"/>
                <a:gd name="connsiteY14" fmla="*/ 43362 h 84381"/>
                <a:gd name="connsiteX15" fmla="*/ 79456 w 84106"/>
                <a:gd name="connsiteY15" fmla="*/ 43362 h 84381"/>
                <a:gd name="connsiteX16" fmla="*/ 42119 w 84106"/>
                <a:gd name="connsiteY16" fmla="*/ 80719 h 84381"/>
                <a:gd name="connsiteX17" fmla="*/ 42119 w 84106"/>
                <a:gd name="connsiteY17" fmla="*/ 43362 h 8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06" h="84381">
                  <a:moveTo>
                    <a:pt x="82600" y="41733"/>
                  </a:moveTo>
                  <a:cubicBezTo>
                    <a:pt x="82600" y="18359"/>
                    <a:pt x="63550" y="-386"/>
                    <a:pt x="40595" y="-386"/>
                  </a:cubicBezTo>
                  <a:cubicBezTo>
                    <a:pt x="17068" y="-386"/>
                    <a:pt x="-1506" y="18807"/>
                    <a:pt x="-1506" y="41733"/>
                  </a:cubicBezTo>
                  <a:cubicBezTo>
                    <a:pt x="-1506" y="65241"/>
                    <a:pt x="17544" y="83996"/>
                    <a:pt x="40404" y="83996"/>
                  </a:cubicBezTo>
                  <a:cubicBezTo>
                    <a:pt x="63835" y="83996"/>
                    <a:pt x="82600" y="64793"/>
                    <a:pt x="82600" y="41733"/>
                  </a:cubicBezTo>
                  <a:close/>
                  <a:moveTo>
                    <a:pt x="38975" y="40095"/>
                  </a:moveTo>
                  <a:lnTo>
                    <a:pt x="1638" y="40095"/>
                  </a:lnTo>
                  <a:cubicBezTo>
                    <a:pt x="2685" y="20740"/>
                    <a:pt x="17544" y="4071"/>
                    <a:pt x="38975" y="2881"/>
                  </a:cubicBezTo>
                  <a:close/>
                  <a:moveTo>
                    <a:pt x="79456" y="40095"/>
                  </a:moveTo>
                  <a:lnTo>
                    <a:pt x="42119" y="40095"/>
                  </a:lnTo>
                  <a:lnTo>
                    <a:pt x="42119" y="2881"/>
                  </a:lnTo>
                  <a:cubicBezTo>
                    <a:pt x="63550" y="4071"/>
                    <a:pt x="78409" y="20740"/>
                    <a:pt x="79456" y="40095"/>
                  </a:cubicBezTo>
                  <a:close/>
                  <a:moveTo>
                    <a:pt x="38975" y="80719"/>
                  </a:moveTo>
                  <a:cubicBezTo>
                    <a:pt x="17830" y="79528"/>
                    <a:pt x="2685" y="63165"/>
                    <a:pt x="1638" y="43362"/>
                  </a:cubicBezTo>
                  <a:lnTo>
                    <a:pt x="38975" y="43362"/>
                  </a:lnTo>
                  <a:close/>
                  <a:moveTo>
                    <a:pt x="79456" y="43362"/>
                  </a:moveTo>
                  <a:cubicBezTo>
                    <a:pt x="78409" y="63165"/>
                    <a:pt x="63264" y="79528"/>
                    <a:pt x="42119" y="80719"/>
                  </a:cubicBezTo>
                  <a:lnTo>
                    <a:pt x="42119" y="43362"/>
                  </a:lnTo>
                  <a:close/>
                </a:path>
              </a:pathLst>
            </a:custGeom>
            <a:solidFill>
              <a:srgbClr val="000000"/>
            </a:solidFill>
            <a:ln w="12700" cap="flat">
              <a:noFill/>
              <a:prstDash val="solid"/>
              <a:miter/>
            </a:ln>
          </p:spPr>
          <p:txBody>
            <a:bodyPr rtlCol="0" anchor="ctr"/>
            <a:lstStyle/>
            <a:p>
              <a:endParaRPr lang="en-AE"/>
            </a:p>
          </p:txBody>
        </p:sp>
        <p:sp>
          <p:nvSpPr>
            <p:cNvPr id="22" name="Freeform: Shape 21">
              <a:extLst>
                <a:ext uri="{FF2B5EF4-FFF2-40B4-BE49-F238E27FC236}">
                  <a16:creationId xmlns:a16="http://schemas.microsoft.com/office/drawing/2014/main" id="{E8F113EE-2261-A6DE-2A57-FCDE9D7C2388}"/>
                </a:ext>
              </a:extLst>
            </p:cNvPr>
            <p:cNvSpPr/>
            <p:nvPr/>
          </p:nvSpPr>
          <p:spPr>
            <a:xfrm>
              <a:off x="8669093" y="2174575"/>
              <a:ext cx="90296" cy="86467"/>
            </a:xfrm>
            <a:custGeom>
              <a:avLst/>
              <a:gdLst>
                <a:gd name="connsiteX0" fmla="*/ 88791 w 90296"/>
                <a:gd name="connsiteY0" fmla="*/ 18807 h 86467"/>
                <a:gd name="connsiteX1" fmla="*/ 63835 w 90296"/>
                <a:gd name="connsiteY1" fmla="*/ -386 h 86467"/>
                <a:gd name="connsiteX2" fmla="*/ 22877 w 90296"/>
                <a:gd name="connsiteY2" fmla="*/ -386 h 86467"/>
                <a:gd name="connsiteX3" fmla="*/ 19162 w 90296"/>
                <a:gd name="connsiteY3" fmla="*/ 2138 h 86467"/>
                <a:gd name="connsiteX4" fmla="*/ 22782 w 90296"/>
                <a:gd name="connsiteY4" fmla="*/ 3624 h 86467"/>
                <a:gd name="connsiteX5" fmla="*/ 28212 w 90296"/>
                <a:gd name="connsiteY5" fmla="*/ 3776 h 86467"/>
                <a:gd name="connsiteX6" fmla="*/ 30974 w 90296"/>
                <a:gd name="connsiteY6" fmla="*/ 5862 h 86467"/>
                <a:gd name="connsiteX7" fmla="*/ 30498 w 90296"/>
                <a:gd name="connsiteY7" fmla="*/ 8243 h 86467"/>
                <a:gd name="connsiteX8" fmla="*/ 13543 w 90296"/>
                <a:gd name="connsiteY8" fmla="*/ 76252 h 86467"/>
                <a:gd name="connsiteX9" fmla="*/ 2018 w 90296"/>
                <a:gd name="connsiteY9" fmla="*/ 82205 h 86467"/>
                <a:gd name="connsiteX10" fmla="*/ -1506 w 90296"/>
                <a:gd name="connsiteY10" fmla="*/ 84586 h 86467"/>
                <a:gd name="connsiteX11" fmla="*/ 398 w 90296"/>
                <a:gd name="connsiteY11" fmla="*/ 86082 h 86467"/>
                <a:gd name="connsiteX12" fmla="*/ 16496 w 90296"/>
                <a:gd name="connsiteY12" fmla="*/ 85634 h 86467"/>
                <a:gd name="connsiteX13" fmla="*/ 24497 w 90296"/>
                <a:gd name="connsiteY13" fmla="*/ 85777 h 86467"/>
                <a:gd name="connsiteX14" fmla="*/ 32688 w 90296"/>
                <a:gd name="connsiteY14" fmla="*/ 86082 h 86467"/>
                <a:gd name="connsiteX15" fmla="*/ 35260 w 90296"/>
                <a:gd name="connsiteY15" fmla="*/ 83548 h 86467"/>
                <a:gd name="connsiteX16" fmla="*/ 31831 w 90296"/>
                <a:gd name="connsiteY16" fmla="*/ 82205 h 86467"/>
                <a:gd name="connsiteX17" fmla="*/ 23449 w 90296"/>
                <a:gd name="connsiteY17" fmla="*/ 79824 h 86467"/>
                <a:gd name="connsiteX18" fmla="*/ 23925 w 90296"/>
                <a:gd name="connsiteY18" fmla="*/ 77747 h 86467"/>
                <a:gd name="connsiteX19" fmla="*/ 31831 w 90296"/>
                <a:gd name="connsiteY19" fmla="*/ 46039 h 86467"/>
                <a:gd name="connsiteX20" fmla="*/ 53263 w 90296"/>
                <a:gd name="connsiteY20" fmla="*/ 46039 h 86467"/>
                <a:gd name="connsiteX21" fmla="*/ 88791 w 90296"/>
                <a:gd name="connsiteY21" fmla="*/ 18807 h 86467"/>
                <a:gd name="connsiteX22" fmla="*/ 77075 w 90296"/>
                <a:gd name="connsiteY22" fmla="*/ 15682 h 86467"/>
                <a:gd name="connsiteX23" fmla="*/ 69645 w 90296"/>
                <a:gd name="connsiteY23" fmla="*/ 36076 h 86467"/>
                <a:gd name="connsiteX24" fmla="*/ 50119 w 90296"/>
                <a:gd name="connsiteY24" fmla="*/ 42771 h 86467"/>
                <a:gd name="connsiteX25" fmla="*/ 32307 w 90296"/>
                <a:gd name="connsiteY25" fmla="*/ 42771 h 86467"/>
                <a:gd name="connsiteX26" fmla="*/ 40880 w 90296"/>
                <a:gd name="connsiteY26" fmla="*/ 8386 h 86467"/>
                <a:gd name="connsiteX27" fmla="*/ 47737 w 90296"/>
                <a:gd name="connsiteY27" fmla="*/ 3624 h 86467"/>
                <a:gd name="connsiteX28" fmla="*/ 59834 w 90296"/>
                <a:gd name="connsiteY28" fmla="*/ 3624 h 86467"/>
                <a:gd name="connsiteX29" fmla="*/ 77075 w 90296"/>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296" h="86467">
                  <a:moveTo>
                    <a:pt x="88791" y="18807"/>
                  </a:moveTo>
                  <a:cubicBezTo>
                    <a:pt x="88791" y="8986"/>
                    <a:pt x="80504" y="-386"/>
                    <a:pt x="63835" y="-386"/>
                  </a:cubicBezTo>
                  <a:lnTo>
                    <a:pt x="22877" y="-386"/>
                  </a:lnTo>
                  <a:cubicBezTo>
                    <a:pt x="20496" y="-386"/>
                    <a:pt x="19162" y="-386"/>
                    <a:pt x="19162" y="2138"/>
                  </a:cubicBezTo>
                  <a:cubicBezTo>
                    <a:pt x="19162" y="3624"/>
                    <a:pt x="20211" y="3624"/>
                    <a:pt x="22782" y="3624"/>
                  </a:cubicBezTo>
                  <a:cubicBezTo>
                    <a:pt x="24402" y="3624"/>
                    <a:pt x="26783" y="3776"/>
                    <a:pt x="28212" y="3776"/>
                  </a:cubicBezTo>
                  <a:cubicBezTo>
                    <a:pt x="30212" y="4071"/>
                    <a:pt x="30974" y="4519"/>
                    <a:pt x="30974" y="5862"/>
                  </a:cubicBezTo>
                  <a:cubicBezTo>
                    <a:pt x="30974" y="6310"/>
                    <a:pt x="30974" y="6758"/>
                    <a:pt x="30498" y="8243"/>
                  </a:cubicBezTo>
                  <a:lnTo>
                    <a:pt x="13543" y="76252"/>
                  </a:lnTo>
                  <a:cubicBezTo>
                    <a:pt x="12305" y="81167"/>
                    <a:pt x="12019" y="82205"/>
                    <a:pt x="2018" y="82205"/>
                  </a:cubicBezTo>
                  <a:cubicBezTo>
                    <a:pt x="-173" y="82205"/>
                    <a:pt x="-1506" y="82205"/>
                    <a:pt x="-1506" y="84586"/>
                  </a:cubicBezTo>
                  <a:cubicBezTo>
                    <a:pt x="-1506" y="86082"/>
                    <a:pt x="18" y="86082"/>
                    <a:pt x="398" y="86082"/>
                  </a:cubicBezTo>
                  <a:lnTo>
                    <a:pt x="16496" y="85634"/>
                  </a:lnTo>
                  <a:lnTo>
                    <a:pt x="24497" y="85777"/>
                  </a:lnTo>
                  <a:cubicBezTo>
                    <a:pt x="27355" y="85777"/>
                    <a:pt x="30212" y="86082"/>
                    <a:pt x="32688" y="86082"/>
                  </a:cubicBezTo>
                  <a:cubicBezTo>
                    <a:pt x="33641" y="86082"/>
                    <a:pt x="35260" y="86082"/>
                    <a:pt x="35260" y="83548"/>
                  </a:cubicBezTo>
                  <a:cubicBezTo>
                    <a:pt x="35260" y="82205"/>
                    <a:pt x="34213" y="82205"/>
                    <a:pt x="31831" y="82205"/>
                  </a:cubicBezTo>
                  <a:cubicBezTo>
                    <a:pt x="27069" y="82205"/>
                    <a:pt x="23449" y="82205"/>
                    <a:pt x="23449" y="79824"/>
                  </a:cubicBezTo>
                  <a:cubicBezTo>
                    <a:pt x="23449" y="79081"/>
                    <a:pt x="23735" y="78490"/>
                    <a:pt x="23925" y="77747"/>
                  </a:cubicBezTo>
                  <a:lnTo>
                    <a:pt x="31831" y="46039"/>
                  </a:lnTo>
                  <a:lnTo>
                    <a:pt x="53263" y="46039"/>
                  </a:lnTo>
                  <a:cubicBezTo>
                    <a:pt x="71265" y="46039"/>
                    <a:pt x="88791" y="32942"/>
                    <a:pt x="88791" y="18807"/>
                  </a:cubicBezTo>
                  <a:close/>
                  <a:moveTo>
                    <a:pt x="77075" y="15682"/>
                  </a:moveTo>
                  <a:cubicBezTo>
                    <a:pt x="77075" y="20740"/>
                    <a:pt x="74503" y="31608"/>
                    <a:pt x="69645" y="36076"/>
                  </a:cubicBezTo>
                  <a:cubicBezTo>
                    <a:pt x="63263" y="41724"/>
                    <a:pt x="55644" y="42771"/>
                    <a:pt x="50119" y="42771"/>
                  </a:cubicBezTo>
                  <a:lnTo>
                    <a:pt x="32307" y="42771"/>
                  </a:lnTo>
                  <a:lnTo>
                    <a:pt x="40880" y="8386"/>
                  </a:lnTo>
                  <a:cubicBezTo>
                    <a:pt x="41927" y="3929"/>
                    <a:pt x="42213" y="3624"/>
                    <a:pt x="47737"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3" name="Freeform: Shape 22">
              <a:extLst>
                <a:ext uri="{FF2B5EF4-FFF2-40B4-BE49-F238E27FC236}">
                  <a16:creationId xmlns:a16="http://schemas.microsoft.com/office/drawing/2014/main" id="{88C806D4-7A27-0E80-B1AC-0F9B85C621C1}"/>
                </a:ext>
              </a:extLst>
            </p:cNvPr>
            <p:cNvSpPr/>
            <p:nvPr/>
          </p:nvSpPr>
          <p:spPr>
            <a:xfrm>
              <a:off x="8754914" y="2125159"/>
              <a:ext cx="149160" cy="154857"/>
            </a:xfrm>
            <a:custGeom>
              <a:avLst/>
              <a:gdLst>
                <a:gd name="connsiteX0" fmla="*/ 30688 w 149160"/>
                <a:gd name="connsiteY0" fmla="*/ 154471 h 154857"/>
                <a:gd name="connsiteX1" fmla="*/ 30688 w 149160"/>
                <a:gd name="connsiteY1" fmla="*/ 151347 h 154857"/>
                <a:gd name="connsiteX2" fmla="*/ 27449 w 149160"/>
                <a:gd name="connsiteY2" fmla="*/ 151347 h 154857"/>
                <a:gd name="connsiteX3" fmla="*/ 18496 w 149160"/>
                <a:gd name="connsiteY3" fmla="*/ 147175 h 154857"/>
                <a:gd name="connsiteX4" fmla="*/ 18496 w 149160"/>
                <a:gd name="connsiteY4" fmla="*/ 98217 h 154857"/>
                <a:gd name="connsiteX5" fmla="*/ 15829 w 149160"/>
                <a:gd name="connsiteY5" fmla="*/ 95683 h 154857"/>
                <a:gd name="connsiteX6" fmla="*/ -1506 w 149160"/>
                <a:gd name="connsiteY6" fmla="*/ 101341 h 154857"/>
                <a:gd name="connsiteX7" fmla="*/ -1506 w 149160"/>
                <a:gd name="connsiteY7" fmla="*/ 104465 h 154857"/>
                <a:gd name="connsiteX8" fmla="*/ 11352 w 149160"/>
                <a:gd name="connsiteY8" fmla="*/ 102084 h 154857"/>
                <a:gd name="connsiteX9" fmla="*/ 11352 w 149160"/>
                <a:gd name="connsiteY9" fmla="*/ 147175 h 154857"/>
                <a:gd name="connsiteX10" fmla="*/ 2589 w 149160"/>
                <a:gd name="connsiteY10" fmla="*/ 151347 h 154857"/>
                <a:gd name="connsiteX11" fmla="*/ -840 w 149160"/>
                <a:gd name="connsiteY11" fmla="*/ 151347 h 154857"/>
                <a:gd name="connsiteX12" fmla="*/ -840 w 149160"/>
                <a:gd name="connsiteY12" fmla="*/ 154471 h 154857"/>
                <a:gd name="connsiteX13" fmla="*/ 14877 w 149160"/>
                <a:gd name="connsiteY13" fmla="*/ 154176 h 154857"/>
                <a:gd name="connsiteX14" fmla="*/ 147655 w 149160"/>
                <a:gd name="connsiteY14" fmla="*/ 11520 h 154857"/>
                <a:gd name="connsiteX15" fmla="*/ 129177 w 149160"/>
                <a:gd name="connsiteY15" fmla="*/ -386 h 154857"/>
                <a:gd name="connsiteX16" fmla="*/ 112508 w 149160"/>
                <a:gd name="connsiteY16" fmla="*/ 11368 h 154857"/>
                <a:gd name="connsiteX17" fmla="*/ 116698 w 149160"/>
                <a:gd name="connsiteY17" fmla="*/ 15835 h 154857"/>
                <a:gd name="connsiteX18" fmla="*/ 120795 w 149160"/>
                <a:gd name="connsiteY18" fmla="*/ 11520 h 154857"/>
                <a:gd name="connsiteX19" fmla="*/ 116698 w 149160"/>
                <a:gd name="connsiteY19" fmla="*/ 7358 h 154857"/>
                <a:gd name="connsiteX20" fmla="*/ 128891 w 149160"/>
                <a:gd name="connsiteY20" fmla="*/ 2148 h 154857"/>
                <a:gd name="connsiteX21" fmla="*/ 139558 w 149160"/>
                <a:gd name="connsiteY21" fmla="*/ 11225 h 154857"/>
                <a:gd name="connsiteX22" fmla="*/ 136511 w 149160"/>
                <a:gd name="connsiteY22" fmla="*/ 18959 h 154857"/>
                <a:gd name="connsiteX23" fmla="*/ 127272 w 149160"/>
                <a:gd name="connsiteY23" fmla="*/ 38904 h 154857"/>
                <a:gd name="connsiteX24" fmla="*/ 127272 w 149160"/>
                <a:gd name="connsiteY24" fmla="*/ 42629 h 154857"/>
                <a:gd name="connsiteX25" fmla="*/ 128700 w 149160"/>
                <a:gd name="connsiteY25" fmla="*/ 44858 h 154857"/>
                <a:gd name="connsiteX26" fmla="*/ 130224 w 149160"/>
                <a:gd name="connsiteY26" fmla="*/ 42324 h 154857"/>
                <a:gd name="connsiteX27" fmla="*/ 130224 w 149160"/>
                <a:gd name="connsiteY27" fmla="*/ 39352 h 154857"/>
                <a:gd name="connsiteX28" fmla="*/ 142130 w 149160"/>
                <a:gd name="connsiteY28" fmla="*/ 20750 h 154857"/>
                <a:gd name="connsiteX29" fmla="*/ 147655 w 149160"/>
                <a:gd name="connsiteY29" fmla="*/ 11520 h 154857"/>
                <a:gd name="connsiteX30" fmla="*/ 133748 w 149160"/>
                <a:gd name="connsiteY30" fmla="*/ 56916 h 154857"/>
                <a:gd name="connsiteX31" fmla="*/ 128700 w 149160"/>
                <a:gd name="connsiteY31" fmla="*/ 51849 h 154857"/>
                <a:gd name="connsiteX32" fmla="*/ 123652 w 149160"/>
                <a:gd name="connsiteY32" fmla="*/ 56764 h 154857"/>
                <a:gd name="connsiteX33" fmla="*/ 128700 w 149160"/>
                <a:gd name="connsiteY33" fmla="*/ 61974 h 154857"/>
                <a:gd name="connsiteX34" fmla="*/ 133748 w 149160"/>
                <a:gd name="connsiteY34" fmla="*/ 56916 h 15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9160" h="154857">
                  <a:moveTo>
                    <a:pt x="30688" y="154471"/>
                  </a:moveTo>
                  <a:lnTo>
                    <a:pt x="30688" y="151347"/>
                  </a:lnTo>
                  <a:lnTo>
                    <a:pt x="27449" y="151347"/>
                  </a:lnTo>
                  <a:cubicBezTo>
                    <a:pt x="18496" y="151347"/>
                    <a:pt x="18496" y="150156"/>
                    <a:pt x="18496" y="147175"/>
                  </a:cubicBezTo>
                  <a:lnTo>
                    <a:pt x="18496" y="98217"/>
                  </a:lnTo>
                  <a:cubicBezTo>
                    <a:pt x="18496" y="95836"/>
                    <a:pt x="18305" y="95683"/>
                    <a:pt x="15829" y="95683"/>
                  </a:cubicBezTo>
                  <a:cubicBezTo>
                    <a:pt x="10114" y="101188"/>
                    <a:pt x="2113" y="101341"/>
                    <a:pt x="-1506" y="101341"/>
                  </a:cubicBezTo>
                  <a:lnTo>
                    <a:pt x="-1506" y="104465"/>
                  </a:lnTo>
                  <a:cubicBezTo>
                    <a:pt x="589" y="104465"/>
                    <a:pt x="6399" y="104465"/>
                    <a:pt x="11352" y="102084"/>
                  </a:cubicBezTo>
                  <a:lnTo>
                    <a:pt x="11352" y="147175"/>
                  </a:lnTo>
                  <a:cubicBezTo>
                    <a:pt x="11352" y="150156"/>
                    <a:pt x="11352" y="151347"/>
                    <a:pt x="2589" y="151347"/>
                  </a:cubicBezTo>
                  <a:lnTo>
                    <a:pt x="-840" y="151347"/>
                  </a:lnTo>
                  <a:lnTo>
                    <a:pt x="-840" y="154471"/>
                  </a:lnTo>
                  <a:lnTo>
                    <a:pt x="14877" y="154176"/>
                  </a:lnTo>
                  <a:close/>
                  <a:moveTo>
                    <a:pt x="147655" y="11520"/>
                  </a:moveTo>
                  <a:cubicBezTo>
                    <a:pt x="147655" y="6910"/>
                    <a:pt x="144226" y="-386"/>
                    <a:pt x="129177" y="-386"/>
                  </a:cubicBezTo>
                  <a:cubicBezTo>
                    <a:pt x="118318" y="-386"/>
                    <a:pt x="112508" y="5415"/>
                    <a:pt x="112508" y="11368"/>
                  </a:cubicBezTo>
                  <a:cubicBezTo>
                    <a:pt x="112508" y="15092"/>
                    <a:pt x="115366" y="15835"/>
                    <a:pt x="116698" y="15835"/>
                  </a:cubicBezTo>
                  <a:cubicBezTo>
                    <a:pt x="118413" y="15835"/>
                    <a:pt x="120795" y="14644"/>
                    <a:pt x="120795" y="11520"/>
                  </a:cubicBezTo>
                  <a:cubicBezTo>
                    <a:pt x="120795" y="11072"/>
                    <a:pt x="120795" y="7796"/>
                    <a:pt x="116698" y="7358"/>
                  </a:cubicBezTo>
                  <a:cubicBezTo>
                    <a:pt x="118318" y="4977"/>
                    <a:pt x="122319" y="2148"/>
                    <a:pt x="128891" y="2148"/>
                  </a:cubicBezTo>
                  <a:cubicBezTo>
                    <a:pt x="138988" y="2148"/>
                    <a:pt x="139558" y="7205"/>
                    <a:pt x="139558" y="11225"/>
                  </a:cubicBezTo>
                  <a:cubicBezTo>
                    <a:pt x="139558" y="15987"/>
                    <a:pt x="137845" y="17626"/>
                    <a:pt x="136511" y="18959"/>
                  </a:cubicBezTo>
                  <a:cubicBezTo>
                    <a:pt x="130510" y="24322"/>
                    <a:pt x="127272" y="32056"/>
                    <a:pt x="127272" y="38904"/>
                  </a:cubicBezTo>
                  <a:lnTo>
                    <a:pt x="127272" y="42629"/>
                  </a:lnTo>
                  <a:cubicBezTo>
                    <a:pt x="127272" y="44410"/>
                    <a:pt x="127272" y="44858"/>
                    <a:pt x="128700" y="44858"/>
                  </a:cubicBezTo>
                  <a:cubicBezTo>
                    <a:pt x="130224" y="44858"/>
                    <a:pt x="130224" y="44115"/>
                    <a:pt x="130224" y="42324"/>
                  </a:cubicBezTo>
                  <a:lnTo>
                    <a:pt x="130224" y="39352"/>
                  </a:lnTo>
                  <a:cubicBezTo>
                    <a:pt x="130224" y="31465"/>
                    <a:pt x="135463" y="24912"/>
                    <a:pt x="142130" y="20750"/>
                  </a:cubicBezTo>
                  <a:cubicBezTo>
                    <a:pt x="143750" y="19702"/>
                    <a:pt x="147655" y="17026"/>
                    <a:pt x="147655" y="11520"/>
                  </a:cubicBezTo>
                  <a:close/>
                  <a:moveTo>
                    <a:pt x="133748" y="56916"/>
                  </a:moveTo>
                  <a:cubicBezTo>
                    <a:pt x="133748" y="53792"/>
                    <a:pt x="131272" y="51849"/>
                    <a:pt x="128700" y="51849"/>
                  </a:cubicBezTo>
                  <a:cubicBezTo>
                    <a:pt x="125557" y="51849"/>
                    <a:pt x="123652" y="54230"/>
                    <a:pt x="123652" y="56764"/>
                  </a:cubicBezTo>
                  <a:cubicBezTo>
                    <a:pt x="123652" y="59888"/>
                    <a:pt x="126034" y="61974"/>
                    <a:pt x="128700" y="61974"/>
                  </a:cubicBezTo>
                  <a:cubicBezTo>
                    <a:pt x="131749" y="61974"/>
                    <a:pt x="133748" y="59440"/>
                    <a:pt x="133748" y="56916"/>
                  </a:cubicBezTo>
                  <a:close/>
                </a:path>
              </a:pathLst>
            </a:custGeom>
            <a:solidFill>
              <a:srgbClr val="000000"/>
            </a:solidFill>
            <a:ln w="12700" cap="flat">
              <a:noFill/>
              <a:prstDash val="solid"/>
              <a:miter/>
            </a:ln>
          </p:spPr>
          <p:txBody>
            <a:bodyPr rtlCol="0" anchor="ctr"/>
            <a:lstStyle/>
            <a:p>
              <a:endParaRPr lang="en-AE"/>
            </a:p>
          </p:txBody>
        </p:sp>
        <p:sp>
          <p:nvSpPr>
            <p:cNvPr id="24" name="Freeform: Shape 23">
              <a:extLst>
                <a:ext uri="{FF2B5EF4-FFF2-40B4-BE49-F238E27FC236}">
                  <a16:creationId xmlns:a16="http://schemas.microsoft.com/office/drawing/2014/main" id="{DA88DEB3-C5CC-DB93-112D-4A5848A0FC48}"/>
                </a:ext>
              </a:extLst>
            </p:cNvPr>
            <p:cNvSpPr/>
            <p:nvPr/>
          </p:nvSpPr>
          <p:spPr>
            <a:xfrm>
              <a:off x="8844449" y="2214609"/>
              <a:ext cx="84105" cy="29613"/>
            </a:xfrm>
            <a:custGeom>
              <a:avLst/>
              <a:gdLst>
                <a:gd name="connsiteX0" fmla="*/ 82599 w 84105"/>
                <a:gd name="connsiteY0" fmla="*/ 2138 h 29613"/>
                <a:gd name="connsiteX1" fmla="*/ 78408 w 84105"/>
                <a:gd name="connsiteY1" fmla="*/ -386 h 29613"/>
                <a:gd name="connsiteX2" fmla="*/ 2684 w 84105"/>
                <a:gd name="connsiteY2" fmla="*/ -386 h 29613"/>
                <a:gd name="connsiteX3" fmla="*/ -1506 w 84105"/>
                <a:gd name="connsiteY3" fmla="*/ 2138 h 29613"/>
                <a:gd name="connsiteX4" fmla="*/ 2875 w 84105"/>
                <a:gd name="connsiteY4" fmla="*/ 4671 h 29613"/>
                <a:gd name="connsiteX5" fmla="*/ 78312 w 84105"/>
                <a:gd name="connsiteY5" fmla="*/ 4671 h 29613"/>
                <a:gd name="connsiteX6" fmla="*/ 82599 w 84105"/>
                <a:gd name="connsiteY6" fmla="*/ 2138 h 29613"/>
                <a:gd name="connsiteX7" fmla="*/ 82599 w 84105"/>
                <a:gd name="connsiteY7" fmla="*/ 26693 h 29613"/>
                <a:gd name="connsiteX8" fmla="*/ 78312 w 84105"/>
                <a:gd name="connsiteY8" fmla="*/ 24169 h 29613"/>
                <a:gd name="connsiteX9" fmla="*/ 2875 w 84105"/>
                <a:gd name="connsiteY9" fmla="*/ 24169 h 29613"/>
                <a:gd name="connsiteX10" fmla="*/ -1506 w 84105"/>
                <a:gd name="connsiteY10" fmla="*/ 26693 h 29613"/>
                <a:gd name="connsiteX11" fmla="*/ 2684 w 84105"/>
                <a:gd name="connsiteY11" fmla="*/ 29227 h 29613"/>
                <a:gd name="connsiteX12" fmla="*/ 78408 w 84105"/>
                <a:gd name="connsiteY12" fmla="*/ 29227 h 29613"/>
                <a:gd name="connsiteX13" fmla="*/ 82599 w 84105"/>
                <a:gd name="connsiteY13" fmla="*/ 26693 h 2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105" h="29613">
                  <a:moveTo>
                    <a:pt x="82599" y="2138"/>
                  </a:moveTo>
                  <a:cubicBezTo>
                    <a:pt x="82599" y="-386"/>
                    <a:pt x="80218" y="-386"/>
                    <a:pt x="78408" y="-386"/>
                  </a:cubicBezTo>
                  <a:lnTo>
                    <a:pt x="2684" y="-386"/>
                  </a:lnTo>
                  <a:cubicBezTo>
                    <a:pt x="875" y="-386"/>
                    <a:pt x="-1506" y="-386"/>
                    <a:pt x="-1506" y="2138"/>
                  </a:cubicBezTo>
                  <a:cubicBezTo>
                    <a:pt x="-1506" y="4671"/>
                    <a:pt x="875" y="4671"/>
                    <a:pt x="2875" y="4671"/>
                  </a:cubicBezTo>
                  <a:lnTo>
                    <a:pt x="78312" y="4671"/>
                  </a:lnTo>
                  <a:cubicBezTo>
                    <a:pt x="80218" y="4671"/>
                    <a:pt x="82599" y="4671"/>
                    <a:pt x="82599" y="2138"/>
                  </a:cubicBezTo>
                  <a:close/>
                  <a:moveTo>
                    <a:pt x="82599" y="26693"/>
                  </a:moveTo>
                  <a:cubicBezTo>
                    <a:pt x="82599" y="24169"/>
                    <a:pt x="80218" y="24169"/>
                    <a:pt x="78312" y="24169"/>
                  </a:cubicBezTo>
                  <a:lnTo>
                    <a:pt x="2875" y="24169"/>
                  </a:lnTo>
                  <a:cubicBezTo>
                    <a:pt x="875" y="24169"/>
                    <a:pt x="-1506" y="24169"/>
                    <a:pt x="-1506" y="26693"/>
                  </a:cubicBezTo>
                  <a:cubicBezTo>
                    <a:pt x="-1506" y="29227"/>
                    <a:pt x="875" y="29227"/>
                    <a:pt x="2684" y="29227"/>
                  </a:cubicBezTo>
                  <a:lnTo>
                    <a:pt x="78408" y="29227"/>
                  </a:lnTo>
                  <a:cubicBezTo>
                    <a:pt x="80218" y="29227"/>
                    <a:pt x="82599" y="29227"/>
                    <a:pt x="82599" y="26693"/>
                  </a:cubicBezTo>
                  <a:close/>
                </a:path>
              </a:pathLst>
            </a:custGeom>
            <a:solidFill>
              <a:srgbClr val="000000"/>
            </a:solidFill>
            <a:ln w="12700" cap="flat">
              <a:noFill/>
              <a:prstDash val="solid"/>
              <a:miter/>
            </a:ln>
          </p:spPr>
          <p:txBody>
            <a:bodyPr rtlCol="0" anchor="ctr"/>
            <a:lstStyle/>
            <a:p>
              <a:endParaRPr lang="en-AE"/>
            </a:p>
          </p:txBody>
        </p:sp>
        <p:sp>
          <p:nvSpPr>
            <p:cNvPr id="25" name="Freeform: Shape 24">
              <a:extLst>
                <a:ext uri="{FF2B5EF4-FFF2-40B4-BE49-F238E27FC236}">
                  <a16:creationId xmlns:a16="http://schemas.microsoft.com/office/drawing/2014/main" id="{CABCFE25-4EF0-089A-3F88-E4F7D8173789}"/>
                </a:ext>
              </a:extLst>
            </p:cNvPr>
            <p:cNvSpPr/>
            <p:nvPr/>
          </p:nvSpPr>
          <p:spPr>
            <a:xfrm>
              <a:off x="8976561" y="2171003"/>
              <a:ext cx="51624" cy="91373"/>
            </a:xfrm>
            <a:custGeom>
              <a:avLst/>
              <a:gdLst>
                <a:gd name="connsiteX0" fmla="*/ 41641 w 51624"/>
                <a:gd name="connsiteY0" fmla="*/ 66584 h 91373"/>
                <a:gd name="connsiteX1" fmla="*/ 43452 w 51624"/>
                <a:gd name="connsiteY1" fmla="*/ 53782 h 91373"/>
                <a:gd name="connsiteX2" fmla="*/ 43166 w 51624"/>
                <a:gd name="connsiteY2" fmla="*/ 47829 h 91373"/>
                <a:gd name="connsiteX3" fmla="*/ 35736 w 51624"/>
                <a:gd name="connsiteY3" fmla="*/ 32504 h 91373"/>
                <a:gd name="connsiteX4" fmla="*/ 22116 w 51624"/>
                <a:gd name="connsiteY4" fmla="*/ 9577 h 91373"/>
                <a:gd name="connsiteX5" fmla="*/ 22782 w 51624"/>
                <a:gd name="connsiteY5" fmla="*/ 7348 h 91373"/>
                <a:gd name="connsiteX6" fmla="*/ 25449 w 51624"/>
                <a:gd name="connsiteY6" fmla="*/ 4519 h 91373"/>
                <a:gd name="connsiteX7" fmla="*/ 29640 w 51624"/>
                <a:gd name="connsiteY7" fmla="*/ 3776 h 91373"/>
                <a:gd name="connsiteX8" fmla="*/ 43547 w 51624"/>
                <a:gd name="connsiteY8" fmla="*/ 10025 h 91373"/>
                <a:gd name="connsiteX9" fmla="*/ 44976 w 51624"/>
                <a:gd name="connsiteY9" fmla="*/ 10329 h 91373"/>
                <a:gd name="connsiteX10" fmla="*/ 49548 w 51624"/>
                <a:gd name="connsiteY10" fmla="*/ 7501 h 91373"/>
                <a:gd name="connsiteX11" fmla="*/ 50119 w 51624"/>
                <a:gd name="connsiteY11" fmla="*/ 5262 h 91373"/>
                <a:gd name="connsiteX12" fmla="*/ 47451 w 51624"/>
                <a:gd name="connsiteY12" fmla="*/ 1995 h 91373"/>
                <a:gd name="connsiteX13" fmla="*/ 32974 w 51624"/>
                <a:gd name="connsiteY13" fmla="*/ -386 h 91373"/>
                <a:gd name="connsiteX14" fmla="*/ 29735 w 51624"/>
                <a:gd name="connsiteY14" fmla="*/ -243 h 91373"/>
                <a:gd name="connsiteX15" fmla="*/ 24211 w 51624"/>
                <a:gd name="connsiteY15" fmla="*/ 1842 h 91373"/>
                <a:gd name="connsiteX16" fmla="*/ 20401 w 51624"/>
                <a:gd name="connsiteY16" fmla="*/ 6157 h 91373"/>
                <a:gd name="connsiteX17" fmla="*/ 18687 w 51624"/>
                <a:gd name="connsiteY17" fmla="*/ 12558 h 91373"/>
                <a:gd name="connsiteX18" fmla="*/ 26497 w 51624"/>
                <a:gd name="connsiteY18" fmla="*/ 34437 h 91373"/>
                <a:gd name="connsiteX19" fmla="*/ 11923 w 51624"/>
                <a:gd name="connsiteY19" fmla="*/ 42029 h 91373"/>
                <a:gd name="connsiteX20" fmla="*/ -649 w 51624"/>
                <a:gd name="connsiteY20" fmla="*/ 62117 h 91373"/>
                <a:gd name="connsiteX21" fmla="*/ -1506 w 51624"/>
                <a:gd name="connsiteY21" fmla="*/ 69861 h 91373"/>
                <a:gd name="connsiteX22" fmla="*/ 1923 w 51624"/>
                <a:gd name="connsiteY22" fmla="*/ 82510 h 91373"/>
                <a:gd name="connsiteX23" fmla="*/ 18401 w 51624"/>
                <a:gd name="connsiteY23" fmla="*/ 90987 h 91373"/>
                <a:gd name="connsiteX24" fmla="*/ 41641 w 51624"/>
                <a:gd name="connsiteY24" fmla="*/ 66584 h 91373"/>
                <a:gd name="connsiteX25" fmla="*/ 33450 w 51624"/>
                <a:gd name="connsiteY25" fmla="*/ 68965 h 91373"/>
                <a:gd name="connsiteX26" fmla="*/ 18591 w 51624"/>
                <a:gd name="connsiteY26" fmla="*/ 88310 h 91373"/>
                <a:gd name="connsiteX27" fmla="*/ 7733 w 51624"/>
                <a:gd name="connsiteY27" fmla="*/ 81014 h 91373"/>
                <a:gd name="connsiteX28" fmla="*/ 6113 w 51624"/>
                <a:gd name="connsiteY28" fmla="*/ 73280 h 91373"/>
                <a:gd name="connsiteX29" fmla="*/ 7733 w 51624"/>
                <a:gd name="connsiteY29" fmla="*/ 62717 h 91373"/>
                <a:gd name="connsiteX30" fmla="*/ 17067 w 51624"/>
                <a:gd name="connsiteY30" fmla="*/ 44105 h 91373"/>
                <a:gd name="connsiteX31" fmla="*/ 27926 w 51624"/>
                <a:gd name="connsiteY31" fmla="*/ 37114 h 91373"/>
                <a:gd name="connsiteX32" fmla="*/ 28212 w 51624"/>
                <a:gd name="connsiteY32" fmla="*/ 37714 h 91373"/>
                <a:gd name="connsiteX33" fmla="*/ 34022 w 51624"/>
                <a:gd name="connsiteY33" fmla="*/ 52439 h 91373"/>
                <a:gd name="connsiteX34" fmla="*/ 34783 w 51624"/>
                <a:gd name="connsiteY34" fmla="*/ 58840 h 91373"/>
                <a:gd name="connsiteX35" fmla="*/ 33450 w 51624"/>
                <a:gd name="connsiteY35" fmla="*/ 68965 h 9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373">
                  <a:moveTo>
                    <a:pt x="41641" y="66584"/>
                  </a:moveTo>
                  <a:cubicBezTo>
                    <a:pt x="42880" y="62269"/>
                    <a:pt x="43452" y="57954"/>
                    <a:pt x="43452" y="53782"/>
                  </a:cubicBezTo>
                  <a:cubicBezTo>
                    <a:pt x="43452" y="51696"/>
                    <a:pt x="43261" y="49763"/>
                    <a:pt x="43166" y="47829"/>
                  </a:cubicBezTo>
                  <a:cubicBezTo>
                    <a:pt x="41927" y="42029"/>
                    <a:pt x="39260" y="36961"/>
                    <a:pt x="35736" y="32504"/>
                  </a:cubicBezTo>
                  <a:cubicBezTo>
                    <a:pt x="30212" y="25207"/>
                    <a:pt x="22116" y="15235"/>
                    <a:pt x="22116" y="9577"/>
                  </a:cubicBezTo>
                  <a:cubicBezTo>
                    <a:pt x="22116" y="8834"/>
                    <a:pt x="22306" y="8091"/>
                    <a:pt x="22782" y="7348"/>
                  </a:cubicBezTo>
                  <a:cubicBezTo>
                    <a:pt x="23354" y="6310"/>
                    <a:pt x="24402" y="5119"/>
                    <a:pt x="25449" y="4519"/>
                  </a:cubicBezTo>
                  <a:cubicBezTo>
                    <a:pt x="26878" y="3929"/>
                    <a:pt x="28116" y="3776"/>
                    <a:pt x="29640" y="3776"/>
                  </a:cubicBezTo>
                  <a:cubicBezTo>
                    <a:pt x="35260" y="4071"/>
                    <a:pt x="38784" y="8091"/>
                    <a:pt x="43547" y="10025"/>
                  </a:cubicBezTo>
                  <a:cubicBezTo>
                    <a:pt x="44022" y="10177"/>
                    <a:pt x="44595" y="10329"/>
                    <a:pt x="44976" y="10329"/>
                  </a:cubicBezTo>
                  <a:cubicBezTo>
                    <a:pt x="46690" y="10329"/>
                    <a:pt x="48690" y="9139"/>
                    <a:pt x="49548" y="7501"/>
                  </a:cubicBezTo>
                  <a:cubicBezTo>
                    <a:pt x="50023" y="6758"/>
                    <a:pt x="50119" y="6005"/>
                    <a:pt x="50119" y="5262"/>
                  </a:cubicBezTo>
                  <a:cubicBezTo>
                    <a:pt x="50119" y="3624"/>
                    <a:pt x="49071" y="2290"/>
                    <a:pt x="47451" y="1995"/>
                  </a:cubicBezTo>
                  <a:cubicBezTo>
                    <a:pt x="42880" y="804"/>
                    <a:pt x="37451" y="-386"/>
                    <a:pt x="32974" y="-386"/>
                  </a:cubicBezTo>
                  <a:cubicBezTo>
                    <a:pt x="31831" y="-386"/>
                    <a:pt x="30593" y="-243"/>
                    <a:pt x="29735" y="-243"/>
                  </a:cubicBezTo>
                  <a:cubicBezTo>
                    <a:pt x="27926" y="204"/>
                    <a:pt x="26020" y="652"/>
                    <a:pt x="24211" y="1842"/>
                  </a:cubicBezTo>
                  <a:cubicBezTo>
                    <a:pt x="22591" y="2881"/>
                    <a:pt x="21258" y="4376"/>
                    <a:pt x="20401" y="6157"/>
                  </a:cubicBezTo>
                  <a:cubicBezTo>
                    <a:pt x="19162" y="8091"/>
                    <a:pt x="18687" y="10177"/>
                    <a:pt x="18687" y="12558"/>
                  </a:cubicBezTo>
                  <a:cubicBezTo>
                    <a:pt x="18687" y="19254"/>
                    <a:pt x="22782" y="27436"/>
                    <a:pt x="26497" y="34437"/>
                  </a:cubicBezTo>
                  <a:cubicBezTo>
                    <a:pt x="21258" y="35628"/>
                    <a:pt x="16210" y="38304"/>
                    <a:pt x="11923" y="42029"/>
                  </a:cubicBezTo>
                  <a:cubicBezTo>
                    <a:pt x="5447" y="47534"/>
                    <a:pt x="1160" y="54678"/>
                    <a:pt x="-649" y="62117"/>
                  </a:cubicBezTo>
                  <a:cubicBezTo>
                    <a:pt x="-1317" y="64793"/>
                    <a:pt x="-1506" y="67327"/>
                    <a:pt x="-1506" y="69861"/>
                  </a:cubicBezTo>
                  <a:cubicBezTo>
                    <a:pt x="-1506" y="74471"/>
                    <a:pt x="-459" y="78785"/>
                    <a:pt x="1923" y="82510"/>
                  </a:cubicBezTo>
                  <a:cubicBezTo>
                    <a:pt x="5352" y="87720"/>
                    <a:pt x="11257" y="90987"/>
                    <a:pt x="18401" y="90987"/>
                  </a:cubicBezTo>
                  <a:cubicBezTo>
                    <a:pt x="29544" y="90987"/>
                    <a:pt x="38689" y="79081"/>
                    <a:pt x="41641" y="66584"/>
                  </a:cubicBezTo>
                  <a:close/>
                  <a:moveTo>
                    <a:pt x="33450" y="68965"/>
                  </a:moveTo>
                  <a:cubicBezTo>
                    <a:pt x="31069" y="78195"/>
                    <a:pt x="26497" y="88310"/>
                    <a:pt x="18591" y="88310"/>
                  </a:cubicBezTo>
                  <a:cubicBezTo>
                    <a:pt x="13352" y="88310"/>
                    <a:pt x="9542" y="85339"/>
                    <a:pt x="7733" y="81014"/>
                  </a:cubicBezTo>
                  <a:cubicBezTo>
                    <a:pt x="6685" y="78785"/>
                    <a:pt x="6113" y="76109"/>
                    <a:pt x="6113" y="73280"/>
                  </a:cubicBezTo>
                  <a:cubicBezTo>
                    <a:pt x="6113" y="69861"/>
                    <a:pt x="6970" y="66289"/>
                    <a:pt x="7733" y="62717"/>
                  </a:cubicBezTo>
                  <a:cubicBezTo>
                    <a:pt x="9542" y="56164"/>
                    <a:pt x="12019" y="49467"/>
                    <a:pt x="17067" y="44105"/>
                  </a:cubicBezTo>
                  <a:cubicBezTo>
                    <a:pt x="20115" y="40838"/>
                    <a:pt x="23925" y="38304"/>
                    <a:pt x="27926" y="37114"/>
                  </a:cubicBezTo>
                  <a:lnTo>
                    <a:pt x="28212" y="37714"/>
                  </a:lnTo>
                  <a:cubicBezTo>
                    <a:pt x="30783" y="42324"/>
                    <a:pt x="32974" y="47086"/>
                    <a:pt x="34022" y="52439"/>
                  </a:cubicBezTo>
                  <a:cubicBezTo>
                    <a:pt x="34688" y="54525"/>
                    <a:pt x="34783" y="56611"/>
                    <a:pt x="34783" y="58840"/>
                  </a:cubicBezTo>
                  <a:cubicBezTo>
                    <a:pt x="34783" y="62117"/>
                    <a:pt x="34402" y="65536"/>
                    <a:pt x="33450" y="68965"/>
                  </a:cubicBezTo>
                  <a:close/>
                </a:path>
              </a:pathLst>
            </a:custGeom>
            <a:solidFill>
              <a:srgbClr val="000000"/>
            </a:solidFill>
            <a:ln w="12700" cap="flat">
              <a:noFill/>
              <a:prstDash val="solid"/>
              <a:miter/>
            </a:ln>
          </p:spPr>
          <p:txBody>
            <a:bodyPr rtlCol="0" anchor="ctr"/>
            <a:lstStyle/>
            <a:p>
              <a:endParaRPr lang="en-AE"/>
            </a:p>
          </p:txBody>
        </p:sp>
      </p:grpSp>
      <p:sp>
        <p:nvSpPr>
          <p:cNvPr id="26" name="Rectangle 25">
            <a:extLst>
              <a:ext uri="{FF2B5EF4-FFF2-40B4-BE49-F238E27FC236}">
                <a16:creationId xmlns:a16="http://schemas.microsoft.com/office/drawing/2014/main" id="{D6C6A48B-0FF2-646D-4C49-5A18E3859C15}"/>
              </a:ext>
            </a:extLst>
          </p:cNvPr>
          <p:cNvSpPr/>
          <p:nvPr/>
        </p:nvSpPr>
        <p:spPr>
          <a:xfrm>
            <a:off x="8978117" y="2122490"/>
            <a:ext cx="765494"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1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yes</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sp>
        <p:nvSpPr>
          <p:cNvPr id="27" name="Rectangle 26">
            <a:extLst>
              <a:ext uri="{FF2B5EF4-FFF2-40B4-BE49-F238E27FC236}">
                <a16:creationId xmlns:a16="http://schemas.microsoft.com/office/drawing/2014/main" id="{60FE8509-E33E-E237-C766-435572C63127}"/>
              </a:ext>
            </a:extLst>
          </p:cNvPr>
          <p:cNvSpPr/>
          <p:nvPr/>
        </p:nvSpPr>
        <p:spPr>
          <a:xfrm>
            <a:off x="9023084" y="2693322"/>
            <a:ext cx="595703"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0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no</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cxnSp>
        <p:nvCxnSpPr>
          <p:cNvPr id="29" name="Straight Arrow Connector 28">
            <a:extLst>
              <a:ext uri="{FF2B5EF4-FFF2-40B4-BE49-F238E27FC236}">
                <a16:creationId xmlns:a16="http://schemas.microsoft.com/office/drawing/2014/main" id="{90B9FCA0-7A4B-0C7C-2188-B249923E5951}"/>
              </a:ext>
            </a:extLst>
          </p:cNvPr>
          <p:cNvCxnSpPr>
            <a:cxnSpLocks/>
          </p:cNvCxnSpPr>
          <p:nvPr/>
        </p:nvCxnSpPr>
        <p:spPr>
          <a:xfrm flipV="1">
            <a:off x="2941590" y="2331241"/>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0" name="AutoShape 6">
            <a:extLst>
              <a:ext uri="{FF2B5EF4-FFF2-40B4-BE49-F238E27FC236}">
                <a16:creationId xmlns:a16="http://schemas.microsoft.com/office/drawing/2014/main" id="{E010C472-9F0B-A87D-2184-67DA91EC0C7C}"/>
              </a:ext>
            </a:extLst>
          </p:cNvPr>
          <p:cNvSpPr>
            <a:spLocks noChangeAspect="1" noChangeArrowheads="1"/>
          </p:cNvSpPr>
          <p:nvPr/>
        </p:nvSpPr>
        <p:spPr bwMode="auto">
          <a:xfrm>
            <a:off x="6096000" y="21812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1" name="AutoShape 8">
            <a:extLst>
              <a:ext uri="{FF2B5EF4-FFF2-40B4-BE49-F238E27FC236}">
                <a16:creationId xmlns:a16="http://schemas.microsoft.com/office/drawing/2014/main" id="{08D2472C-C9F7-DDBF-245A-A734E593ABBA}"/>
              </a:ext>
            </a:extLst>
          </p:cNvPr>
          <p:cNvSpPr>
            <a:spLocks noChangeAspect="1" noChangeArrowheads="1"/>
          </p:cNvSpPr>
          <p:nvPr/>
        </p:nvSpPr>
        <p:spPr bwMode="auto">
          <a:xfrm>
            <a:off x="6248400" y="23336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2" name="Freeform: Shape 31">
            <a:extLst>
              <a:ext uri="{FF2B5EF4-FFF2-40B4-BE49-F238E27FC236}">
                <a16:creationId xmlns:a16="http://schemas.microsoft.com/office/drawing/2014/main" id="{71E8E2DE-730C-8F37-A8A9-66FABE65C35D}"/>
              </a:ext>
            </a:extLst>
          </p:cNvPr>
          <p:cNvSpPr/>
          <p:nvPr/>
        </p:nvSpPr>
        <p:spPr>
          <a:xfrm flipV="1">
            <a:off x="7588387" y="2203562"/>
            <a:ext cx="1314210" cy="584696"/>
          </a:xfrm>
          <a:custGeom>
            <a:avLst/>
            <a:gdLst>
              <a:gd name="connsiteX0" fmla="*/ 190 w 1596983"/>
              <a:gd name="connsiteY0" fmla="*/ 87 h 710502"/>
              <a:gd name="connsiteX1" fmla="*/ 3393 w 1596983"/>
              <a:gd name="connsiteY1" fmla="*/ 87 h 710502"/>
              <a:gd name="connsiteX2" fmla="*/ 6585 w 1596983"/>
              <a:gd name="connsiteY2" fmla="*/ 108 h 710502"/>
              <a:gd name="connsiteX3" fmla="*/ 9788 w 1596983"/>
              <a:gd name="connsiteY3" fmla="*/ 108 h 710502"/>
              <a:gd name="connsiteX4" fmla="*/ 12990 w 1596983"/>
              <a:gd name="connsiteY4" fmla="*/ 129 h 710502"/>
              <a:gd name="connsiteX5" fmla="*/ 16172 w 1596983"/>
              <a:gd name="connsiteY5" fmla="*/ 129 h 710502"/>
              <a:gd name="connsiteX6" fmla="*/ 19385 w 1596983"/>
              <a:gd name="connsiteY6" fmla="*/ 139 h 710502"/>
              <a:gd name="connsiteX7" fmla="*/ 22588 w 1596983"/>
              <a:gd name="connsiteY7" fmla="*/ 139 h 710502"/>
              <a:gd name="connsiteX8" fmla="*/ 25791 w 1596983"/>
              <a:gd name="connsiteY8" fmla="*/ 160 h 710502"/>
              <a:gd name="connsiteX9" fmla="*/ 28983 w 1596983"/>
              <a:gd name="connsiteY9" fmla="*/ 160 h 710502"/>
              <a:gd name="connsiteX10" fmla="*/ 32186 w 1596983"/>
              <a:gd name="connsiteY10" fmla="*/ 181 h 710502"/>
              <a:gd name="connsiteX11" fmla="*/ 35388 w 1596983"/>
              <a:gd name="connsiteY11" fmla="*/ 181 h 710502"/>
              <a:gd name="connsiteX12" fmla="*/ 38591 w 1596983"/>
              <a:gd name="connsiteY12" fmla="*/ 202 h 710502"/>
              <a:gd name="connsiteX13" fmla="*/ 41783 w 1596983"/>
              <a:gd name="connsiteY13" fmla="*/ 213 h 710502"/>
              <a:gd name="connsiteX14" fmla="*/ 44986 w 1596983"/>
              <a:gd name="connsiteY14" fmla="*/ 213 h 710502"/>
              <a:gd name="connsiteX15" fmla="*/ 51402 w 1596983"/>
              <a:gd name="connsiteY15" fmla="*/ 255 h 710502"/>
              <a:gd name="connsiteX16" fmla="*/ 54583 w 1596983"/>
              <a:gd name="connsiteY16" fmla="*/ 255 h 710502"/>
              <a:gd name="connsiteX17" fmla="*/ 64202 w 1596983"/>
              <a:gd name="connsiteY17" fmla="*/ 307 h 710502"/>
              <a:gd name="connsiteX18" fmla="*/ 67384 w 1596983"/>
              <a:gd name="connsiteY18" fmla="*/ 307 h 710502"/>
              <a:gd name="connsiteX19" fmla="*/ 77002 w 1596983"/>
              <a:gd name="connsiteY19" fmla="*/ 360 h 710502"/>
              <a:gd name="connsiteX20" fmla="*/ 80184 w 1596983"/>
              <a:gd name="connsiteY20" fmla="*/ 381 h 710502"/>
              <a:gd name="connsiteX21" fmla="*/ 86600 w 1596983"/>
              <a:gd name="connsiteY21" fmla="*/ 423 h 710502"/>
              <a:gd name="connsiteX22" fmla="*/ 89782 w 1596983"/>
              <a:gd name="connsiteY22" fmla="*/ 433 h 710502"/>
              <a:gd name="connsiteX23" fmla="*/ 99401 w 1596983"/>
              <a:gd name="connsiteY23" fmla="*/ 496 h 710502"/>
              <a:gd name="connsiteX24" fmla="*/ 102593 w 1596983"/>
              <a:gd name="connsiteY24" fmla="*/ 507 h 710502"/>
              <a:gd name="connsiteX25" fmla="*/ 105795 w 1596983"/>
              <a:gd name="connsiteY25" fmla="*/ 528 h 710502"/>
              <a:gd name="connsiteX26" fmla="*/ 108998 w 1596983"/>
              <a:gd name="connsiteY26" fmla="*/ 569 h 710502"/>
              <a:gd name="connsiteX27" fmla="*/ 112201 w 1596983"/>
              <a:gd name="connsiteY27" fmla="*/ 580 h 710502"/>
              <a:gd name="connsiteX28" fmla="*/ 115393 w 1596983"/>
              <a:gd name="connsiteY28" fmla="*/ 601 h 710502"/>
              <a:gd name="connsiteX29" fmla="*/ 118596 w 1596983"/>
              <a:gd name="connsiteY29" fmla="*/ 643 h 710502"/>
              <a:gd name="connsiteX30" fmla="*/ 125001 w 1596983"/>
              <a:gd name="connsiteY30" fmla="*/ 674 h 710502"/>
              <a:gd name="connsiteX31" fmla="*/ 128193 w 1596983"/>
              <a:gd name="connsiteY31" fmla="*/ 716 h 710502"/>
              <a:gd name="connsiteX32" fmla="*/ 131396 w 1596983"/>
              <a:gd name="connsiteY32" fmla="*/ 727 h 710502"/>
              <a:gd name="connsiteX33" fmla="*/ 137812 w 1596983"/>
              <a:gd name="connsiteY33" fmla="*/ 800 h 710502"/>
              <a:gd name="connsiteX34" fmla="*/ 140993 w 1596983"/>
              <a:gd name="connsiteY34" fmla="*/ 821 h 710502"/>
              <a:gd name="connsiteX35" fmla="*/ 150612 w 1596983"/>
              <a:gd name="connsiteY35" fmla="*/ 937 h 710502"/>
              <a:gd name="connsiteX36" fmla="*/ 153794 w 1596983"/>
              <a:gd name="connsiteY36" fmla="*/ 968 h 710502"/>
              <a:gd name="connsiteX37" fmla="*/ 157007 w 1596983"/>
              <a:gd name="connsiteY37" fmla="*/ 989 h 710502"/>
              <a:gd name="connsiteX38" fmla="*/ 160210 w 1596983"/>
              <a:gd name="connsiteY38" fmla="*/ 1042 h 710502"/>
              <a:gd name="connsiteX39" fmla="*/ 163392 w 1596983"/>
              <a:gd name="connsiteY39" fmla="*/ 1073 h 710502"/>
              <a:gd name="connsiteX40" fmla="*/ 173010 w 1596983"/>
              <a:gd name="connsiteY40" fmla="*/ 1189 h 710502"/>
              <a:gd name="connsiteX41" fmla="*/ 176192 w 1596983"/>
              <a:gd name="connsiteY41" fmla="*/ 1241 h 710502"/>
              <a:gd name="connsiteX42" fmla="*/ 179405 w 1596983"/>
              <a:gd name="connsiteY42" fmla="*/ 1283 h 710502"/>
              <a:gd name="connsiteX43" fmla="*/ 182608 w 1596983"/>
              <a:gd name="connsiteY43" fmla="*/ 1335 h 710502"/>
              <a:gd name="connsiteX44" fmla="*/ 185810 w 1596983"/>
              <a:gd name="connsiteY44" fmla="*/ 1367 h 710502"/>
              <a:gd name="connsiteX45" fmla="*/ 189003 w 1596983"/>
              <a:gd name="connsiteY45" fmla="*/ 1430 h 710502"/>
              <a:gd name="connsiteX46" fmla="*/ 198611 w 1596983"/>
              <a:gd name="connsiteY46" fmla="*/ 1587 h 710502"/>
              <a:gd name="connsiteX47" fmla="*/ 201803 w 1596983"/>
              <a:gd name="connsiteY47" fmla="*/ 1650 h 710502"/>
              <a:gd name="connsiteX48" fmla="*/ 208208 w 1596983"/>
              <a:gd name="connsiteY48" fmla="*/ 1755 h 710502"/>
              <a:gd name="connsiteX49" fmla="*/ 211411 w 1596983"/>
              <a:gd name="connsiteY49" fmla="*/ 1829 h 710502"/>
              <a:gd name="connsiteX50" fmla="*/ 214603 w 1596983"/>
              <a:gd name="connsiteY50" fmla="*/ 1881 h 710502"/>
              <a:gd name="connsiteX51" fmla="*/ 221009 w 1596983"/>
              <a:gd name="connsiteY51" fmla="*/ 2028 h 710502"/>
              <a:gd name="connsiteX52" fmla="*/ 224222 w 1596983"/>
              <a:gd name="connsiteY52" fmla="*/ 2091 h 710502"/>
              <a:gd name="connsiteX53" fmla="*/ 227404 w 1596983"/>
              <a:gd name="connsiteY53" fmla="*/ 2154 h 710502"/>
              <a:gd name="connsiteX54" fmla="*/ 230607 w 1596983"/>
              <a:gd name="connsiteY54" fmla="*/ 2248 h 710502"/>
              <a:gd name="connsiteX55" fmla="*/ 237022 w 1596983"/>
              <a:gd name="connsiteY55" fmla="*/ 2395 h 710502"/>
              <a:gd name="connsiteX56" fmla="*/ 240204 w 1596983"/>
              <a:gd name="connsiteY56" fmla="*/ 2490 h 710502"/>
              <a:gd name="connsiteX57" fmla="*/ 243417 w 1596983"/>
              <a:gd name="connsiteY57" fmla="*/ 2563 h 710502"/>
              <a:gd name="connsiteX58" fmla="*/ 246620 w 1596983"/>
              <a:gd name="connsiteY58" fmla="*/ 2658 h 710502"/>
              <a:gd name="connsiteX59" fmla="*/ 249801 w 1596983"/>
              <a:gd name="connsiteY59" fmla="*/ 2741 h 710502"/>
              <a:gd name="connsiteX60" fmla="*/ 253015 w 1596983"/>
              <a:gd name="connsiteY60" fmla="*/ 2836 h 710502"/>
              <a:gd name="connsiteX61" fmla="*/ 256217 w 1596983"/>
              <a:gd name="connsiteY61" fmla="*/ 2951 h 710502"/>
              <a:gd name="connsiteX62" fmla="*/ 259420 w 1596983"/>
              <a:gd name="connsiteY62" fmla="*/ 3035 h 710502"/>
              <a:gd name="connsiteX63" fmla="*/ 262602 w 1596983"/>
              <a:gd name="connsiteY63" fmla="*/ 3151 h 710502"/>
              <a:gd name="connsiteX64" fmla="*/ 265815 w 1596983"/>
              <a:gd name="connsiteY64" fmla="*/ 3235 h 710502"/>
              <a:gd name="connsiteX65" fmla="*/ 269018 w 1596983"/>
              <a:gd name="connsiteY65" fmla="*/ 3350 h 710502"/>
              <a:gd name="connsiteX66" fmla="*/ 272220 w 1596983"/>
              <a:gd name="connsiteY66" fmla="*/ 3476 h 710502"/>
              <a:gd name="connsiteX67" fmla="*/ 275413 w 1596983"/>
              <a:gd name="connsiteY67" fmla="*/ 3591 h 710502"/>
              <a:gd name="connsiteX68" fmla="*/ 285021 w 1596983"/>
              <a:gd name="connsiteY68" fmla="*/ 3969 h 710502"/>
              <a:gd name="connsiteX69" fmla="*/ 288213 w 1596983"/>
              <a:gd name="connsiteY69" fmla="*/ 4106 h 710502"/>
              <a:gd name="connsiteX70" fmla="*/ 291416 w 1596983"/>
              <a:gd name="connsiteY70" fmla="*/ 4231 h 710502"/>
              <a:gd name="connsiteX71" fmla="*/ 297832 w 1596983"/>
              <a:gd name="connsiteY71" fmla="*/ 4525 h 710502"/>
              <a:gd name="connsiteX72" fmla="*/ 301014 w 1596983"/>
              <a:gd name="connsiteY72" fmla="*/ 4672 h 710502"/>
              <a:gd name="connsiteX73" fmla="*/ 310632 w 1596983"/>
              <a:gd name="connsiteY73" fmla="*/ 5165 h 710502"/>
              <a:gd name="connsiteX74" fmla="*/ 313814 w 1596983"/>
              <a:gd name="connsiteY74" fmla="*/ 5333 h 710502"/>
              <a:gd name="connsiteX75" fmla="*/ 320230 w 1596983"/>
              <a:gd name="connsiteY75" fmla="*/ 5690 h 710502"/>
              <a:gd name="connsiteX76" fmla="*/ 323411 w 1596983"/>
              <a:gd name="connsiteY76" fmla="*/ 5879 h 710502"/>
              <a:gd name="connsiteX77" fmla="*/ 333030 w 1596983"/>
              <a:gd name="connsiteY77" fmla="*/ 6477 h 710502"/>
              <a:gd name="connsiteX78" fmla="*/ 336211 w 1596983"/>
              <a:gd name="connsiteY78" fmla="*/ 6697 h 710502"/>
              <a:gd name="connsiteX79" fmla="*/ 342627 w 1596983"/>
              <a:gd name="connsiteY79" fmla="*/ 7138 h 710502"/>
              <a:gd name="connsiteX80" fmla="*/ 345830 w 1596983"/>
              <a:gd name="connsiteY80" fmla="*/ 7379 h 710502"/>
              <a:gd name="connsiteX81" fmla="*/ 349022 w 1596983"/>
              <a:gd name="connsiteY81" fmla="*/ 7621 h 710502"/>
              <a:gd name="connsiteX82" fmla="*/ 355428 w 1596983"/>
              <a:gd name="connsiteY82" fmla="*/ 8135 h 710502"/>
              <a:gd name="connsiteX83" fmla="*/ 358631 w 1596983"/>
              <a:gd name="connsiteY83" fmla="*/ 8408 h 710502"/>
              <a:gd name="connsiteX84" fmla="*/ 361823 w 1596983"/>
              <a:gd name="connsiteY84" fmla="*/ 8680 h 710502"/>
              <a:gd name="connsiteX85" fmla="*/ 365026 w 1596983"/>
              <a:gd name="connsiteY85" fmla="*/ 8953 h 710502"/>
              <a:gd name="connsiteX86" fmla="*/ 368228 w 1596983"/>
              <a:gd name="connsiteY86" fmla="*/ 9247 h 710502"/>
              <a:gd name="connsiteX87" fmla="*/ 371431 w 1596983"/>
              <a:gd name="connsiteY87" fmla="*/ 9562 h 710502"/>
              <a:gd name="connsiteX88" fmla="*/ 374623 w 1596983"/>
              <a:gd name="connsiteY88" fmla="*/ 9866 h 710502"/>
              <a:gd name="connsiteX89" fmla="*/ 377826 w 1596983"/>
              <a:gd name="connsiteY89" fmla="*/ 10181 h 710502"/>
              <a:gd name="connsiteX90" fmla="*/ 381029 w 1596983"/>
              <a:gd name="connsiteY90" fmla="*/ 10517 h 710502"/>
              <a:gd name="connsiteX91" fmla="*/ 384242 w 1596983"/>
              <a:gd name="connsiteY91" fmla="*/ 10863 h 710502"/>
              <a:gd name="connsiteX92" fmla="*/ 387423 w 1596983"/>
              <a:gd name="connsiteY92" fmla="*/ 11209 h 710502"/>
              <a:gd name="connsiteX93" fmla="*/ 390626 w 1596983"/>
              <a:gd name="connsiteY93" fmla="*/ 11576 h 710502"/>
              <a:gd name="connsiteX94" fmla="*/ 397042 w 1596983"/>
              <a:gd name="connsiteY94" fmla="*/ 12342 h 710502"/>
              <a:gd name="connsiteX95" fmla="*/ 400224 w 1596983"/>
              <a:gd name="connsiteY95" fmla="*/ 12752 h 710502"/>
              <a:gd name="connsiteX96" fmla="*/ 403437 w 1596983"/>
              <a:gd name="connsiteY96" fmla="*/ 13150 h 710502"/>
              <a:gd name="connsiteX97" fmla="*/ 406639 w 1596983"/>
              <a:gd name="connsiteY97" fmla="*/ 13570 h 710502"/>
              <a:gd name="connsiteX98" fmla="*/ 409821 w 1596983"/>
              <a:gd name="connsiteY98" fmla="*/ 14011 h 710502"/>
              <a:gd name="connsiteX99" fmla="*/ 416237 w 1596983"/>
              <a:gd name="connsiteY99" fmla="*/ 14924 h 710502"/>
              <a:gd name="connsiteX100" fmla="*/ 419440 w 1596983"/>
              <a:gd name="connsiteY100" fmla="*/ 15417 h 710502"/>
              <a:gd name="connsiteX101" fmla="*/ 422622 w 1596983"/>
              <a:gd name="connsiteY101" fmla="*/ 15920 h 710502"/>
              <a:gd name="connsiteX102" fmla="*/ 429038 w 1596983"/>
              <a:gd name="connsiteY102" fmla="*/ 16938 h 710502"/>
              <a:gd name="connsiteX103" fmla="*/ 432240 w 1596983"/>
              <a:gd name="connsiteY103" fmla="*/ 17494 h 710502"/>
              <a:gd name="connsiteX104" fmla="*/ 435433 w 1596983"/>
              <a:gd name="connsiteY104" fmla="*/ 18061 h 710502"/>
              <a:gd name="connsiteX105" fmla="*/ 438635 w 1596983"/>
              <a:gd name="connsiteY105" fmla="*/ 18627 h 710502"/>
              <a:gd name="connsiteX106" fmla="*/ 445041 w 1596983"/>
              <a:gd name="connsiteY106" fmla="*/ 19834 h 710502"/>
              <a:gd name="connsiteX107" fmla="*/ 448233 w 1596983"/>
              <a:gd name="connsiteY107" fmla="*/ 20474 h 710502"/>
              <a:gd name="connsiteX108" fmla="*/ 451436 w 1596983"/>
              <a:gd name="connsiteY108" fmla="*/ 21114 h 710502"/>
              <a:gd name="connsiteX109" fmla="*/ 454638 w 1596983"/>
              <a:gd name="connsiteY109" fmla="*/ 21796 h 710502"/>
              <a:gd name="connsiteX110" fmla="*/ 457852 w 1596983"/>
              <a:gd name="connsiteY110" fmla="*/ 22489 h 710502"/>
              <a:gd name="connsiteX111" fmla="*/ 461033 w 1596983"/>
              <a:gd name="connsiteY111" fmla="*/ 23202 h 710502"/>
              <a:gd name="connsiteX112" fmla="*/ 464236 w 1596983"/>
              <a:gd name="connsiteY112" fmla="*/ 23937 h 710502"/>
              <a:gd name="connsiteX113" fmla="*/ 467438 w 1596983"/>
              <a:gd name="connsiteY113" fmla="*/ 24692 h 710502"/>
              <a:gd name="connsiteX114" fmla="*/ 470650 w 1596983"/>
              <a:gd name="connsiteY114" fmla="*/ 25479 h 710502"/>
              <a:gd name="connsiteX115" fmla="*/ 473833 w 1596983"/>
              <a:gd name="connsiteY115" fmla="*/ 26287 h 710502"/>
              <a:gd name="connsiteX116" fmla="*/ 477036 w 1596983"/>
              <a:gd name="connsiteY116" fmla="*/ 27106 h 710502"/>
              <a:gd name="connsiteX117" fmla="*/ 480247 w 1596983"/>
              <a:gd name="connsiteY117" fmla="*/ 27955 h 710502"/>
              <a:gd name="connsiteX118" fmla="*/ 483431 w 1596983"/>
              <a:gd name="connsiteY118" fmla="*/ 28826 h 710502"/>
              <a:gd name="connsiteX119" fmla="*/ 486633 w 1596983"/>
              <a:gd name="connsiteY119" fmla="*/ 29750 h 710502"/>
              <a:gd name="connsiteX120" fmla="*/ 489845 w 1596983"/>
              <a:gd name="connsiteY120" fmla="*/ 30684 h 710502"/>
              <a:gd name="connsiteX121" fmla="*/ 493047 w 1596983"/>
              <a:gd name="connsiteY121" fmla="*/ 31628 h 710502"/>
              <a:gd name="connsiteX122" fmla="*/ 496231 w 1596983"/>
              <a:gd name="connsiteY122" fmla="*/ 32625 h 710502"/>
              <a:gd name="connsiteX123" fmla="*/ 499443 w 1596983"/>
              <a:gd name="connsiteY123" fmla="*/ 33632 h 710502"/>
              <a:gd name="connsiteX124" fmla="*/ 502645 w 1596983"/>
              <a:gd name="connsiteY124" fmla="*/ 34692 h 710502"/>
              <a:gd name="connsiteX125" fmla="*/ 505852 w 1596983"/>
              <a:gd name="connsiteY125" fmla="*/ 35773 h 710502"/>
              <a:gd name="connsiteX126" fmla="*/ 509041 w 1596983"/>
              <a:gd name="connsiteY126" fmla="*/ 36874 h 710502"/>
              <a:gd name="connsiteX127" fmla="*/ 512243 w 1596983"/>
              <a:gd name="connsiteY127" fmla="*/ 38007 h 710502"/>
              <a:gd name="connsiteX128" fmla="*/ 518652 w 1596983"/>
              <a:gd name="connsiteY128" fmla="*/ 40389 h 710502"/>
              <a:gd name="connsiteX129" fmla="*/ 521841 w 1596983"/>
              <a:gd name="connsiteY129" fmla="*/ 41638 h 710502"/>
              <a:gd name="connsiteX130" fmla="*/ 525043 w 1596983"/>
              <a:gd name="connsiteY130" fmla="*/ 42918 h 710502"/>
              <a:gd name="connsiteX131" fmla="*/ 528250 w 1596983"/>
              <a:gd name="connsiteY131" fmla="*/ 44240 h 710502"/>
              <a:gd name="connsiteX132" fmla="*/ 531452 w 1596983"/>
              <a:gd name="connsiteY132" fmla="*/ 45594 h 710502"/>
              <a:gd name="connsiteX133" fmla="*/ 534641 w 1596983"/>
              <a:gd name="connsiteY133" fmla="*/ 46979 h 710502"/>
              <a:gd name="connsiteX134" fmla="*/ 537848 w 1596983"/>
              <a:gd name="connsiteY134" fmla="*/ 48416 h 710502"/>
              <a:gd name="connsiteX135" fmla="*/ 541050 w 1596983"/>
              <a:gd name="connsiteY135" fmla="*/ 49875 h 710502"/>
              <a:gd name="connsiteX136" fmla="*/ 544262 w 1596983"/>
              <a:gd name="connsiteY136" fmla="*/ 51396 h 710502"/>
              <a:gd name="connsiteX137" fmla="*/ 547441 w 1596983"/>
              <a:gd name="connsiteY137" fmla="*/ 52960 h 710502"/>
              <a:gd name="connsiteX138" fmla="*/ 550648 w 1596983"/>
              <a:gd name="connsiteY138" fmla="*/ 54544 h 710502"/>
              <a:gd name="connsiteX139" fmla="*/ 553860 w 1596983"/>
              <a:gd name="connsiteY139" fmla="*/ 56181 h 710502"/>
              <a:gd name="connsiteX140" fmla="*/ 557062 w 1596983"/>
              <a:gd name="connsiteY140" fmla="*/ 57860 h 710502"/>
              <a:gd name="connsiteX141" fmla="*/ 560246 w 1596983"/>
              <a:gd name="connsiteY141" fmla="*/ 59602 h 710502"/>
              <a:gd name="connsiteX142" fmla="*/ 563448 w 1596983"/>
              <a:gd name="connsiteY142" fmla="*/ 61385 h 710502"/>
              <a:gd name="connsiteX143" fmla="*/ 566660 w 1596983"/>
              <a:gd name="connsiteY143" fmla="*/ 63211 h 710502"/>
              <a:gd name="connsiteX144" fmla="*/ 569843 w 1596983"/>
              <a:gd name="connsiteY144" fmla="*/ 65079 h 710502"/>
              <a:gd name="connsiteX145" fmla="*/ 573046 w 1596983"/>
              <a:gd name="connsiteY145" fmla="*/ 67009 h 710502"/>
              <a:gd name="connsiteX146" fmla="*/ 576257 w 1596983"/>
              <a:gd name="connsiteY146" fmla="*/ 68982 h 710502"/>
              <a:gd name="connsiteX147" fmla="*/ 579460 w 1596983"/>
              <a:gd name="connsiteY147" fmla="*/ 71018 h 710502"/>
              <a:gd name="connsiteX148" fmla="*/ 582643 w 1596983"/>
              <a:gd name="connsiteY148" fmla="*/ 73085 h 710502"/>
              <a:gd name="connsiteX149" fmla="*/ 585855 w 1596983"/>
              <a:gd name="connsiteY149" fmla="*/ 75225 h 710502"/>
              <a:gd name="connsiteX150" fmla="*/ 589057 w 1596983"/>
              <a:gd name="connsiteY150" fmla="*/ 77429 h 710502"/>
              <a:gd name="connsiteX151" fmla="*/ 592260 w 1596983"/>
              <a:gd name="connsiteY151" fmla="*/ 79663 h 710502"/>
              <a:gd name="connsiteX152" fmla="*/ 595453 w 1596983"/>
              <a:gd name="connsiteY152" fmla="*/ 81951 h 710502"/>
              <a:gd name="connsiteX153" fmla="*/ 598655 w 1596983"/>
              <a:gd name="connsiteY153" fmla="*/ 84312 h 710502"/>
              <a:gd name="connsiteX154" fmla="*/ 601858 w 1596983"/>
              <a:gd name="connsiteY154" fmla="*/ 86735 h 710502"/>
              <a:gd name="connsiteX155" fmla="*/ 605060 w 1596983"/>
              <a:gd name="connsiteY155" fmla="*/ 89202 h 710502"/>
              <a:gd name="connsiteX156" fmla="*/ 608253 w 1596983"/>
              <a:gd name="connsiteY156" fmla="*/ 91730 h 710502"/>
              <a:gd name="connsiteX157" fmla="*/ 611455 w 1596983"/>
              <a:gd name="connsiteY157" fmla="*/ 94332 h 710502"/>
              <a:gd name="connsiteX158" fmla="*/ 614658 w 1596983"/>
              <a:gd name="connsiteY158" fmla="*/ 96987 h 710502"/>
              <a:gd name="connsiteX159" fmla="*/ 617860 w 1596983"/>
              <a:gd name="connsiteY159" fmla="*/ 99726 h 710502"/>
              <a:gd name="connsiteX160" fmla="*/ 621053 w 1596983"/>
              <a:gd name="connsiteY160" fmla="*/ 102506 h 710502"/>
              <a:gd name="connsiteX161" fmla="*/ 624255 w 1596983"/>
              <a:gd name="connsiteY161" fmla="*/ 105360 h 710502"/>
              <a:gd name="connsiteX162" fmla="*/ 627458 w 1596983"/>
              <a:gd name="connsiteY162" fmla="*/ 108256 h 710502"/>
              <a:gd name="connsiteX163" fmla="*/ 630669 w 1596983"/>
              <a:gd name="connsiteY163" fmla="*/ 111246 h 710502"/>
              <a:gd name="connsiteX164" fmla="*/ 633853 w 1596983"/>
              <a:gd name="connsiteY164" fmla="*/ 114279 h 710502"/>
              <a:gd name="connsiteX165" fmla="*/ 637055 w 1596983"/>
              <a:gd name="connsiteY165" fmla="*/ 117395 h 710502"/>
              <a:gd name="connsiteX166" fmla="*/ 640267 w 1596983"/>
              <a:gd name="connsiteY166" fmla="*/ 120585 h 710502"/>
              <a:gd name="connsiteX167" fmla="*/ 643451 w 1596983"/>
              <a:gd name="connsiteY167" fmla="*/ 123827 h 710502"/>
              <a:gd name="connsiteX168" fmla="*/ 646653 w 1596983"/>
              <a:gd name="connsiteY168" fmla="*/ 127164 h 710502"/>
              <a:gd name="connsiteX169" fmla="*/ 649865 w 1596983"/>
              <a:gd name="connsiteY169" fmla="*/ 130532 h 710502"/>
              <a:gd name="connsiteX170" fmla="*/ 653067 w 1596983"/>
              <a:gd name="connsiteY170" fmla="*/ 133995 h 710502"/>
              <a:gd name="connsiteX171" fmla="*/ 656251 w 1596983"/>
              <a:gd name="connsiteY171" fmla="*/ 137510 h 710502"/>
              <a:gd name="connsiteX172" fmla="*/ 659463 w 1596983"/>
              <a:gd name="connsiteY172" fmla="*/ 141098 h 710502"/>
              <a:gd name="connsiteX173" fmla="*/ 662665 w 1596983"/>
              <a:gd name="connsiteY173" fmla="*/ 144781 h 710502"/>
              <a:gd name="connsiteX174" fmla="*/ 665872 w 1596983"/>
              <a:gd name="connsiteY174" fmla="*/ 148517 h 710502"/>
              <a:gd name="connsiteX175" fmla="*/ 669051 w 1596983"/>
              <a:gd name="connsiteY175" fmla="*/ 152315 h 710502"/>
              <a:gd name="connsiteX176" fmla="*/ 672263 w 1596983"/>
              <a:gd name="connsiteY176" fmla="*/ 156197 h 710502"/>
              <a:gd name="connsiteX177" fmla="*/ 675470 w 1596983"/>
              <a:gd name="connsiteY177" fmla="*/ 160132 h 710502"/>
              <a:gd name="connsiteX178" fmla="*/ 678672 w 1596983"/>
              <a:gd name="connsiteY178" fmla="*/ 164161 h 710502"/>
              <a:gd name="connsiteX179" fmla="*/ 681860 w 1596983"/>
              <a:gd name="connsiteY179" fmla="*/ 168233 h 710502"/>
              <a:gd name="connsiteX180" fmla="*/ 685063 w 1596983"/>
              <a:gd name="connsiteY180" fmla="*/ 172388 h 710502"/>
              <a:gd name="connsiteX181" fmla="*/ 688270 w 1596983"/>
              <a:gd name="connsiteY181" fmla="*/ 176606 h 710502"/>
              <a:gd name="connsiteX182" fmla="*/ 691472 w 1596983"/>
              <a:gd name="connsiteY182" fmla="*/ 180908 h 710502"/>
              <a:gd name="connsiteX183" fmla="*/ 694660 w 1596983"/>
              <a:gd name="connsiteY183" fmla="*/ 185262 h 710502"/>
              <a:gd name="connsiteX184" fmla="*/ 697868 w 1596983"/>
              <a:gd name="connsiteY184" fmla="*/ 189701 h 710502"/>
              <a:gd name="connsiteX185" fmla="*/ 701070 w 1596983"/>
              <a:gd name="connsiteY185" fmla="*/ 194202 h 710502"/>
              <a:gd name="connsiteX186" fmla="*/ 704282 w 1596983"/>
              <a:gd name="connsiteY186" fmla="*/ 198746 h 710502"/>
              <a:gd name="connsiteX187" fmla="*/ 707465 w 1596983"/>
              <a:gd name="connsiteY187" fmla="*/ 203383 h 710502"/>
              <a:gd name="connsiteX188" fmla="*/ 710668 w 1596983"/>
              <a:gd name="connsiteY188" fmla="*/ 208073 h 710502"/>
              <a:gd name="connsiteX189" fmla="*/ 713870 w 1596983"/>
              <a:gd name="connsiteY189" fmla="*/ 212837 h 710502"/>
              <a:gd name="connsiteX190" fmla="*/ 717058 w 1596983"/>
              <a:gd name="connsiteY190" fmla="*/ 217632 h 710502"/>
              <a:gd name="connsiteX191" fmla="*/ 720265 w 1596983"/>
              <a:gd name="connsiteY191" fmla="*/ 222501 h 710502"/>
              <a:gd name="connsiteX192" fmla="*/ 723468 w 1596983"/>
              <a:gd name="connsiteY192" fmla="*/ 227454 h 710502"/>
              <a:gd name="connsiteX193" fmla="*/ 726679 w 1596983"/>
              <a:gd name="connsiteY193" fmla="*/ 232438 h 710502"/>
              <a:gd name="connsiteX194" fmla="*/ 729863 w 1596983"/>
              <a:gd name="connsiteY194" fmla="*/ 237474 h 710502"/>
              <a:gd name="connsiteX195" fmla="*/ 733065 w 1596983"/>
              <a:gd name="connsiteY195" fmla="*/ 242584 h 710502"/>
              <a:gd name="connsiteX196" fmla="*/ 736277 w 1596983"/>
              <a:gd name="connsiteY196" fmla="*/ 247725 h 710502"/>
              <a:gd name="connsiteX197" fmla="*/ 739480 w 1596983"/>
              <a:gd name="connsiteY197" fmla="*/ 252930 h 710502"/>
              <a:gd name="connsiteX198" fmla="*/ 742663 w 1596983"/>
              <a:gd name="connsiteY198" fmla="*/ 258187 h 710502"/>
              <a:gd name="connsiteX199" fmla="*/ 745875 w 1596983"/>
              <a:gd name="connsiteY199" fmla="*/ 263486 h 710502"/>
              <a:gd name="connsiteX200" fmla="*/ 749077 w 1596983"/>
              <a:gd name="connsiteY200" fmla="*/ 268837 h 710502"/>
              <a:gd name="connsiteX201" fmla="*/ 752280 w 1596983"/>
              <a:gd name="connsiteY201" fmla="*/ 274199 h 710502"/>
              <a:gd name="connsiteX202" fmla="*/ 755473 w 1596983"/>
              <a:gd name="connsiteY202" fmla="*/ 279623 h 710502"/>
              <a:gd name="connsiteX203" fmla="*/ 758675 w 1596983"/>
              <a:gd name="connsiteY203" fmla="*/ 285079 h 710502"/>
              <a:gd name="connsiteX204" fmla="*/ 761877 w 1596983"/>
              <a:gd name="connsiteY204" fmla="*/ 290578 h 710502"/>
              <a:gd name="connsiteX205" fmla="*/ 765080 w 1596983"/>
              <a:gd name="connsiteY205" fmla="*/ 296107 h 710502"/>
              <a:gd name="connsiteX206" fmla="*/ 768273 w 1596983"/>
              <a:gd name="connsiteY206" fmla="*/ 301658 h 710502"/>
              <a:gd name="connsiteX207" fmla="*/ 771475 w 1596983"/>
              <a:gd name="connsiteY207" fmla="*/ 307240 h 710502"/>
              <a:gd name="connsiteX208" fmla="*/ 774677 w 1596983"/>
              <a:gd name="connsiteY208" fmla="*/ 312854 h 710502"/>
              <a:gd name="connsiteX209" fmla="*/ 777880 w 1596983"/>
              <a:gd name="connsiteY209" fmla="*/ 318478 h 710502"/>
              <a:gd name="connsiteX210" fmla="*/ 781073 w 1596983"/>
              <a:gd name="connsiteY210" fmla="*/ 324133 h 710502"/>
              <a:gd name="connsiteX211" fmla="*/ 784275 w 1596983"/>
              <a:gd name="connsiteY211" fmla="*/ 329778 h 710502"/>
              <a:gd name="connsiteX212" fmla="*/ 787477 w 1596983"/>
              <a:gd name="connsiteY212" fmla="*/ 335455 h 710502"/>
              <a:gd name="connsiteX213" fmla="*/ 790689 w 1596983"/>
              <a:gd name="connsiteY213" fmla="*/ 341152 h 710502"/>
              <a:gd name="connsiteX214" fmla="*/ 793873 w 1596983"/>
              <a:gd name="connsiteY214" fmla="*/ 346850 h 710502"/>
              <a:gd name="connsiteX215" fmla="*/ 800287 w 1596983"/>
              <a:gd name="connsiteY215" fmla="*/ 358203 h 710502"/>
              <a:gd name="connsiteX216" fmla="*/ 803471 w 1596983"/>
              <a:gd name="connsiteY216" fmla="*/ 363880 h 710502"/>
              <a:gd name="connsiteX217" fmla="*/ 809885 w 1596983"/>
              <a:gd name="connsiteY217" fmla="*/ 375275 h 710502"/>
              <a:gd name="connsiteX218" fmla="*/ 813087 w 1596983"/>
              <a:gd name="connsiteY218" fmla="*/ 380951 h 710502"/>
              <a:gd name="connsiteX219" fmla="*/ 816271 w 1596983"/>
              <a:gd name="connsiteY219" fmla="*/ 386618 h 710502"/>
              <a:gd name="connsiteX220" fmla="*/ 822685 w 1596983"/>
              <a:gd name="connsiteY220" fmla="*/ 397897 h 710502"/>
              <a:gd name="connsiteX221" fmla="*/ 825892 w 1596983"/>
              <a:gd name="connsiteY221" fmla="*/ 403511 h 710502"/>
              <a:gd name="connsiteX222" fmla="*/ 829071 w 1596983"/>
              <a:gd name="connsiteY222" fmla="*/ 409072 h 710502"/>
              <a:gd name="connsiteX223" fmla="*/ 832282 w 1596983"/>
              <a:gd name="connsiteY223" fmla="*/ 414643 h 710502"/>
              <a:gd name="connsiteX224" fmla="*/ 835490 w 1596983"/>
              <a:gd name="connsiteY224" fmla="*/ 420152 h 710502"/>
              <a:gd name="connsiteX225" fmla="*/ 838692 w 1596983"/>
              <a:gd name="connsiteY225" fmla="*/ 425650 h 710502"/>
              <a:gd name="connsiteX226" fmla="*/ 841880 w 1596983"/>
              <a:gd name="connsiteY226" fmla="*/ 431106 h 710502"/>
              <a:gd name="connsiteX227" fmla="*/ 845082 w 1596983"/>
              <a:gd name="connsiteY227" fmla="*/ 436531 h 710502"/>
              <a:gd name="connsiteX228" fmla="*/ 848290 w 1596983"/>
              <a:gd name="connsiteY228" fmla="*/ 441914 h 710502"/>
              <a:gd name="connsiteX229" fmla="*/ 851492 w 1596983"/>
              <a:gd name="connsiteY229" fmla="*/ 447245 h 710502"/>
              <a:gd name="connsiteX230" fmla="*/ 854680 w 1596983"/>
              <a:gd name="connsiteY230" fmla="*/ 452564 h 710502"/>
              <a:gd name="connsiteX231" fmla="*/ 857887 w 1596983"/>
              <a:gd name="connsiteY231" fmla="*/ 457800 h 710502"/>
              <a:gd name="connsiteX232" fmla="*/ 861090 w 1596983"/>
              <a:gd name="connsiteY232" fmla="*/ 462984 h 710502"/>
              <a:gd name="connsiteX233" fmla="*/ 864292 w 1596983"/>
              <a:gd name="connsiteY233" fmla="*/ 468146 h 710502"/>
              <a:gd name="connsiteX234" fmla="*/ 867485 w 1596983"/>
              <a:gd name="connsiteY234" fmla="*/ 473278 h 710502"/>
              <a:gd name="connsiteX235" fmla="*/ 870687 w 1596983"/>
              <a:gd name="connsiteY235" fmla="*/ 478305 h 710502"/>
              <a:gd name="connsiteX236" fmla="*/ 873890 w 1596983"/>
              <a:gd name="connsiteY236" fmla="*/ 483276 h 710502"/>
              <a:gd name="connsiteX237" fmla="*/ 877083 w 1596983"/>
              <a:gd name="connsiteY237" fmla="*/ 488228 h 710502"/>
              <a:gd name="connsiteX238" fmla="*/ 880285 w 1596983"/>
              <a:gd name="connsiteY238" fmla="*/ 493100 h 710502"/>
              <a:gd name="connsiteX239" fmla="*/ 883487 w 1596983"/>
              <a:gd name="connsiteY239" fmla="*/ 497916 h 710502"/>
              <a:gd name="connsiteX240" fmla="*/ 886699 w 1596983"/>
              <a:gd name="connsiteY240" fmla="*/ 502676 h 710502"/>
              <a:gd name="connsiteX241" fmla="*/ 889883 w 1596983"/>
              <a:gd name="connsiteY241" fmla="*/ 507346 h 710502"/>
              <a:gd name="connsiteX242" fmla="*/ 893085 w 1596983"/>
              <a:gd name="connsiteY242" fmla="*/ 511984 h 710502"/>
              <a:gd name="connsiteX243" fmla="*/ 896297 w 1596983"/>
              <a:gd name="connsiteY243" fmla="*/ 516528 h 710502"/>
              <a:gd name="connsiteX244" fmla="*/ 899499 w 1596983"/>
              <a:gd name="connsiteY244" fmla="*/ 521030 h 710502"/>
              <a:gd name="connsiteX245" fmla="*/ 902683 w 1596983"/>
              <a:gd name="connsiteY245" fmla="*/ 525466 h 710502"/>
              <a:gd name="connsiteX246" fmla="*/ 905895 w 1596983"/>
              <a:gd name="connsiteY246" fmla="*/ 529813 h 710502"/>
              <a:gd name="connsiteX247" fmla="*/ 909097 w 1596983"/>
              <a:gd name="connsiteY247" fmla="*/ 534113 h 710502"/>
              <a:gd name="connsiteX248" fmla="*/ 912299 w 1596983"/>
              <a:gd name="connsiteY248" fmla="*/ 538320 h 710502"/>
              <a:gd name="connsiteX249" fmla="*/ 915483 w 1596983"/>
              <a:gd name="connsiteY249" fmla="*/ 542465 h 710502"/>
              <a:gd name="connsiteX250" fmla="*/ 918695 w 1596983"/>
              <a:gd name="connsiteY250" fmla="*/ 546568 h 710502"/>
              <a:gd name="connsiteX251" fmla="*/ 921897 w 1596983"/>
              <a:gd name="connsiteY251" fmla="*/ 550578 h 710502"/>
              <a:gd name="connsiteX252" fmla="*/ 925099 w 1596983"/>
              <a:gd name="connsiteY252" fmla="*/ 554554 h 710502"/>
              <a:gd name="connsiteX253" fmla="*/ 928292 w 1596983"/>
              <a:gd name="connsiteY253" fmla="*/ 558423 h 710502"/>
              <a:gd name="connsiteX254" fmla="*/ 931495 w 1596983"/>
              <a:gd name="connsiteY254" fmla="*/ 562236 h 710502"/>
              <a:gd name="connsiteX255" fmla="*/ 934697 w 1596983"/>
              <a:gd name="connsiteY255" fmla="*/ 565950 h 710502"/>
              <a:gd name="connsiteX256" fmla="*/ 937899 w 1596983"/>
              <a:gd name="connsiteY256" fmla="*/ 569631 h 710502"/>
              <a:gd name="connsiteX257" fmla="*/ 941092 w 1596983"/>
              <a:gd name="connsiteY257" fmla="*/ 573200 h 710502"/>
              <a:gd name="connsiteX258" fmla="*/ 944295 w 1596983"/>
              <a:gd name="connsiteY258" fmla="*/ 576735 h 710502"/>
              <a:gd name="connsiteX259" fmla="*/ 947497 w 1596983"/>
              <a:gd name="connsiteY259" fmla="*/ 580187 h 710502"/>
              <a:gd name="connsiteX260" fmla="*/ 950709 w 1596983"/>
              <a:gd name="connsiteY260" fmla="*/ 583610 h 710502"/>
              <a:gd name="connsiteX261" fmla="*/ 953893 w 1596983"/>
              <a:gd name="connsiteY261" fmla="*/ 586893 h 710502"/>
              <a:gd name="connsiteX262" fmla="*/ 957095 w 1596983"/>
              <a:gd name="connsiteY262" fmla="*/ 590166 h 710502"/>
              <a:gd name="connsiteX263" fmla="*/ 960307 w 1596983"/>
              <a:gd name="connsiteY263" fmla="*/ 593312 h 710502"/>
              <a:gd name="connsiteX264" fmla="*/ 963490 w 1596983"/>
              <a:gd name="connsiteY264" fmla="*/ 596450 h 710502"/>
              <a:gd name="connsiteX265" fmla="*/ 966693 w 1596983"/>
              <a:gd name="connsiteY265" fmla="*/ 599474 h 710502"/>
              <a:gd name="connsiteX266" fmla="*/ 969895 w 1596983"/>
              <a:gd name="connsiteY266" fmla="*/ 602452 h 710502"/>
              <a:gd name="connsiteX267" fmla="*/ 973107 w 1596983"/>
              <a:gd name="connsiteY267" fmla="*/ 605392 h 710502"/>
              <a:gd name="connsiteX268" fmla="*/ 976290 w 1596983"/>
              <a:gd name="connsiteY268" fmla="*/ 608243 h 710502"/>
              <a:gd name="connsiteX269" fmla="*/ 979493 w 1596983"/>
              <a:gd name="connsiteY269" fmla="*/ 611015 h 710502"/>
              <a:gd name="connsiteX270" fmla="*/ 982704 w 1596983"/>
              <a:gd name="connsiteY270" fmla="*/ 613763 h 710502"/>
              <a:gd name="connsiteX271" fmla="*/ 985911 w 1596983"/>
              <a:gd name="connsiteY271" fmla="*/ 616375 h 710502"/>
              <a:gd name="connsiteX272" fmla="*/ 989090 w 1596983"/>
              <a:gd name="connsiteY272" fmla="*/ 619001 h 710502"/>
              <a:gd name="connsiteX273" fmla="*/ 992302 w 1596983"/>
              <a:gd name="connsiteY273" fmla="*/ 621547 h 710502"/>
              <a:gd name="connsiteX274" fmla="*/ 995509 w 1596983"/>
              <a:gd name="connsiteY274" fmla="*/ 624014 h 710502"/>
              <a:gd name="connsiteX275" fmla="*/ 998712 w 1596983"/>
              <a:gd name="connsiteY275" fmla="*/ 626420 h 710502"/>
              <a:gd name="connsiteX276" fmla="*/ 1001900 w 1596983"/>
              <a:gd name="connsiteY276" fmla="*/ 628746 h 710502"/>
              <a:gd name="connsiteX277" fmla="*/ 1005102 w 1596983"/>
              <a:gd name="connsiteY277" fmla="*/ 631086 h 710502"/>
              <a:gd name="connsiteX278" fmla="*/ 1008309 w 1596983"/>
              <a:gd name="connsiteY278" fmla="*/ 633290 h 710502"/>
              <a:gd name="connsiteX279" fmla="*/ 1011512 w 1596983"/>
              <a:gd name="connsiteY279" fmla="*/ 635503 h 710502"/>
              <a:gd name="connsiteX280" fmla="*/ 1014700 w 1596983"/>
              <a:gd name="connsiteY280" fmla="*/ 637613 h 710502"/>
              <a:gd name="connsiteX281" fmla="*/ 1017907 w 1596983"/>
              <a:gd name="connsiteY281" fmla="*/ 639733 h 710502"/>
              <a:gd name="connsiteX282" fmla="*/ 1021109 w 1596983"/>
              <a:gd name="connsiteY282" fmla="*/ 641749 h 710502"/>
              <a:gd name="connsiteX283" fmla="*/ 1024312 w 1596983"/>
              <a:gd name="connsiteY283" fmla="*/ 643742 h 710502"/>
              <a:gd name="connsiteX284" fmla="*/ 1027505 w 1596983"/>
              <a:gd name="connsiteY284" fmla="*/ 645674 h 710502"/>
              <a:gd name="connsiteX285" fmla="*/ 1033909 w 1596983"/>
              <a:gd name="connsiteY285" fmla="*/ 649332 h 710502"/>
              <a:gd name="connsiteX286" fmla="*/ 1037102 w 1596983"/>
              <a:gd name="connsiteY286" fmla="*/ 651095 h 710502"/>
              <a:gd name="connsiteX287" fmla="*/ 1040305 w 1596983"/>
              <a:gd name="connsiteY287" fmla="*/ 652849 h 710502"/>
              <a:gd name="connsiteX288" fmla="*/ 1043507 w 1596983"/>
              <a:gd name="connsiteY288" fmla="*/ 654537 h 710502"/>
              <a:gd name="connsiteX289" fmla="*/ 1046719 w 1596983"/>
              <a:gd name="connsiteY289" fmla="*/ 656164 h 710502"/>
              <a:gd name="connsiteX290" fmla="*/ 1049903 w 1596983"/>
              <a:gd name="connsiteY290" fmla="*/ 657759 h 710502"/>
              <a:gd name="connsiteX291" fmla="*/ 1053105 w 1596983"/>
              <a:gd name="connsiteY291" fmla="*/ 659311 h 710502"/>
              <a:gd name="connsiteX292" fmla="*/ 1056317 w 1596983"/>
              <a:gd name="connsiteY292" fmla="*/ 660826 h 710502"/>
              <a:gd name="connsiteX293" fmla="*/ 1059519 w 1596983"/>
              <a:gd name="connsiteY293" fmla="*/ 662303 h 710502"/>
              <a:gd name="connsiteX294" fmla="*/ 1062703 w 1596983"/>
              <a:gd name="connsiteY294" fmla="*/ 663728 h 710502"/>
              <a:gd name="connsiteX295" fmla="*/ 1065905 w 1596983"/>
              <a:gd name="connsiteY295" fmla="*/ 665102 h 710502"/>
              <a:gd name="connsiteX296" fmla="*/ 1069117 w 1596983"/>
              <a:gd name="connsiteY296" fmla="*/ 666458 h 710502"/>
              <a:gd name="connsiteX297" fmla="*/ 1072319 w 1596983"/>
              <a:gd name="connsiteY297" fmla="*/ 667780 h 710502"/>
              <a:gd name="connsiteX298" fmla="*/ 1075503 w 1596983"/>
              <a:gd name="connsiteY298" fmla="*/ 669060 h 710502"/>
              <a:gd name="connsiteX299" fmla="*/ 1078714 w 1596983"/>
              <a:gd name="connsiteY299" fmla="*/ 670308 h 710502"/>
              <a:gd name="connsiteX300" fmla="*/ 1081917 w 1596983"/>
              <a:gd name="connsiteY300" fmla="*/ 671518 h 710502"/>
              <a:gd name="connsiteX301" fmla="*/ 1085119 w 1596983"/>
              <a:gd name="connsiteY301" fmla="*/ 672690 h 710502"/>
              <a:gd name="connsiteX302" fmla="*/ 1088312 w 1596983"/>
              <a:gd name="connsiteY302" fmla="*/ 673844 h 710502"/>
              <a:gd name="connsiteX303" fmla="*/ 1091515 w 1596983"/>
              <a:gd name="connsiteY303" fmla="*/ 674946 h 710502"/>
              <a:gd name="connsiteX304" fmla="*/ 1094717 w 1596983"/>
              <a:gd name="connsiteY304" fmla="*/ 676029 h 710502"/>
              <a:gd name="connsiteX305" fmla="*/ 1097919 w 1596983"/>
              <a:gd name="connsiteY305" fmla="*/ 677065 h 710502"/>
              <a:gd name="connsiteX306" fmla="*/ 1101112 w 1596983"/>
              <a:gd name="connsiteY306" fmla="*/ 678073 h 710502"/>
              <a:gd name="connsiteX307" fmla="*/ 1104315 w 1596983"/>
              <a:gd name="connsiteY307" fmla="*/ 679082 h 710502"/>
              <a:gd name="connsiteX308" fmla="*/ 1107517 w 1596983"/>
              <a:gd name="connsiteY308" fmla="*/ 680034 h 710502"/>
              <a:gd name="connsiteX309" fmla="*/ 1110729 w 1596983"/>
              <a:gd name="connsiteY309" fmla="*/ 680971 h 710502"/>
              <a:gd name="connsiteX310" fmla="*/ 1113912 w 1596983"/>
              <a:gd name="connsiteY310" fmla="*/ 681862 h 710502"/>
              <a:gd name="connsiteX311" fmla="*/ 1117115 w 1596983"/>
              <a:gd name="connsiteY311" fmla="*/ 682744 h 710502"/>
              <a:gd name="connsiteX312" fmla="*/ 1120317 w 1596983"/>
              <a:gd name="connsiteY312" fmla="*/ 683602 h 710502"/>
              <a:gd name="connsiteX313" fmla="*/ 1123510 w 1596983"/>
              <a:gd name="connsiteY313" fmla="*/ 684413 h 710502"/>
              <a:gd name="connsiteX314" fmla="*/ 1126712 w 1596983"/>
              <a:gd name="connsiteY314" fmla="*/ 685220 h 710502"/>
              <a:gd name="connsiteX315" fmla="*/ 1129915 w 1596983"/>
              <a:gd name="connsiteY315" fmla="*/ 686008 h 710502"/>
              <a:gd name="connsiteX316" fmla="*/ 1133131 w 1596983"/>
              <a:gd name="connsiteY316" fmla="*/ 686772 h 710502"/>
              <a:gd name="connsiteX317" fmla="*/ 1136310 w 1596983"/>
              <a:gd name="connsiteY317" fmla="*/ 687485 h 710502"/>
              <a:gd name="connsiteX318" fmla="*/ 1139512 w 1596983"/>
              <a:gd name="connsiteY318" fmla="*/ 688198 h 710502"/>
              <a:gd name="connsiteX319" fmla="*/ 1142724 w 1596983"/>
              <a:gd name="connsiteY319" fmla="*/ 688901 h 710502"/>
              <a:gd name="connsiteX320" fmla="*/ 1145931 w 1596983"/>
              <a:gd name="connsiteY320" fmla="*/ 689572 h 710502"/>
              <a:gd name="connsiteX321" fmla="*/ 1149110 w 1596983"/>
              <a:gd name="connsiteY321" fmla="*/ 690214 h 710502"/>
              <a:gd name="connsiteX322" fmla="*/ 1152322 w 1596983"/>
              <a:gd name="connsiteY322" fmla="*/ 690866 h 710502"/>
              <a:gd name="connsiteX323" fmla="*/ 1155529 w 1596983"/>
              <a:gd name="connsiteY323" fmla="*/ 691485 h 710502"/>
              <a:gd name="connsiteX324" fmla="*/ 1158731 w 1596983"/>
              <a:gd name="connsiteY324" fmla="*/ 692071 h 710502"/>
              <a:gd name="connsiteX325" fmla="*/ 1161920 w 1596983"/>
              <a:gd name="connsiteY325" fmla="*/ 692639 h 710502"/>
              <a:gd name="connsiteX326" fmla="*/ 1165127 w 1596983"/>
              <a:gd name="connsiteY326" fmla="*/ 693206 h 710502"/>
              <a:gd name="connsiteX327" fmla="*/ 1168329 w 1596983"/>
              <a:gd name="connsiteY327" fmla="*/ 693750 h 710502"/>
              <a:gd name="connsiteX328" fmla="*/ 1171531 w 1596983"/>
              <a:gd name="connsiteY328" fmla="*/ 694285 h 710502"/>
              <a:gd name="connsiteX329" fmla="*/ 1174720 w 1596983"/>
              <a:gd name="connsiteY329" fmla="*/ 694777 h 710502"/>
              <a:gd name="connsiteX330" fmla="*/ 1177927 w 1596983"/>
              <a:gd name="connsiteY330" fmla="*/ 695293 h 710502"/>
              <a:gd name="connsiteX331" fmla="*/ 1181129 w 1596983"/>
              <a:gd name="connsiteY331" fmla="*/ 695752 h 710502"/>
              <a:gd name="connsiteX332" fmla="*/ 1184331 w 1596983"/>
              <a:gd name="connsiteY332" fmla="*/ 696226 h 710502"/>
              <a:gd name="connsiteX333" fmla="*/ 1187524 w 1596983"/>
              <a:gd name="connsiteY333" fmla="*/ 696667 h 710502"/>
              <a:gd name="connsiteX334" fmla="*/ 1190727 w 1596983"/>
              <a:gd name="connsiteY334" fmla="*/ 697108 h 710502"/>
              <a:gd name="connsiteX335" fmla="*/ 1193929 w 1596983"/>
              <a:gd name="connsiteY335" fmla="*/ 697525 h 710502"/>
              <a:gd name="connsiteX336" fmla="*/ 1197122 w 1596983"/>
              <a:gd name="connsiteY336" fmla="*/ 697947 h 710502"/>
              <a:gd name="connsiteX337" fmla="*/ 1203527 w 1596983"/>
              <a:gd name="connsiteY337" fmla="*/ 698754 h 710502"/>
              <a:gd name="connsiteX338" fmla="*/ 1206739 w 1596983"/>
              <a:gd name="connsiteY338" fmla="*/ 699101 h 710502"/>
              <a:gd name="connsiteX339" fmla="*/ 1209922 w 1596983"/>
              <a:gd name="connsiteY339" fmla="*/ 699490 h 710502"/>
              <a:gd name="connsiteX340" fmla="*/ 1216327 w 1596983"/>
              <a:gd name="connsiteY340" fmla="*/ 700184 h 710502"/>
              <a:gd name="connsiteX341" fmla="*/ 1219539 w 1596983"/>
              <a:gd name="connsiteY341" fmla="*/ 700517 h 710502"/>
              <a:gd name="connsiteX342" fmla="*/ 1222722 w 1596983"/>
              <a:gd name="connsiteY342" fmla="*/ 700822 h 710502"/>
              <a:gd name="connsiteX343" fmla="*/ 1229136 w 1596983"/>
              <a:gd name="connsiteY343" fmla="*/ 701450 h 710502"/>
              <a:gd name="connsiteX344" fmla="*/ 1232339 w 1596983"/>
              <a:gd name="connsiteY344" fmla="*/ 701722 h 710502"/>
              <a:gd name="connsiteX345" fmla="*/ 1235522 w 1596983"/>
              <a:gd name="connsiteY345" fmla="*/ 702041 h 710502"/>
              <a:gd name="connsiteX346" fmla="*/ 1238734 w 1596983"/>
              <a:gd name="connsiteY346" fmla="*/ 702313 h 710502"/>
              <a:gd name="connsiteX347" fmla="*/ 1245139 w 1596983"/>
              <a:gd name="connsiteY347" fmla="*/ 702824 h 710502"/>
              <a:gd name="connsiteX348" fmla="*/ 1248332 w 1596983"/>
              <a:gd name="connsiteY348" fmla="*/ 703058 h 710502"/>
              <a:gd name="connsiteX349" fmla="*/ 1251534 w 1596983"/>
              <a:gd name="connsiteY349" fmla="*/ 703321 h 710502"/>
              <a:gd name="connsiteX350" fmla="*/ 1254737 w 1596983"/>
              <a:gd name="connsiteY350" fmla="*/ 703551 h 710502"/>
              <a:gd name="connsiteX351" fmla="*/ 1257939 w 1596983"/>
              <a:gd name="connsiteY351" fmla="*/ 703771 h 710502"/>
              <a:gd name="connsiteX352" fmla="*/ 1261132 w 1596983"/>
              <a:gd name="connsiteY352" fmla="*/ 703992 h 710502"/>
              <a:gd name="connsiteX353" fmla="*/ 1264334 w 1596983"/>
              <a:gd name="connsiteY353" fmla="*/ 704212 h 710502"/>
              <a:gd name="connsiteX354" fmla="*/ 1267537 w 1596983"/>
              <a:gd name="connsiteY354" fmla="*/ 704409 h 710502"/>
              <a:gd name="connsiteX355" fmla="*/ 1270730 w 1596983"/>
              <a:gd name="connsiteY355" fmla="*/ 704620 h 710502"/>
              <a:gd name="connsiteX356" fmla="*/ 1273932 w 1596983"/>
              <a:gd name="connsiteY356" fmla="*/ 704822 h 710502"/>
              <a:gd name="connsiteX357" fmla="*/ 1280337 w 1596983"/>
              <a:gd name="connsiteY357" fmla="*/ 705187 h 710502"/>
              <a:gd name="connsiteX358" fmla="*/ 1283530 w 1596983"/>
              <a:gd name="connsiteY358" fmla="*/ 705356 h 710502"/>
              <a:gd name="connsiteX359" fmla="*/ 1286732 w 1596983"/>
              <a:gd name="connsiteY359" fmla="*/ 705534 h 710502"/>
              <a:gd name="connsiteX360" fmla="*/ 1293151 w 1596983"/>
              <a:gd name="connsiteY360" fmla="*/ 705858 h 710502"/>
              <a:gd name="connsiteX361" fmla="*/ 1296330 w 1596983"/>
              <a:gd name="connsiteY361" fmla="*/ 706003 h 710502"/>
              <a:gd name="connsiteX362" fmla="*/ 1302744 w 1596983"/>
              <a:gd name="connsiteY362" fmla="*/ 706299 h 710502"/>
              <a:gd name="connsiteX363" fmla="*/ 1305951 w 1596983"/>
              <a:gd name="connsiteY363" fmla="*/ 706468 h 710502"/>
              <a:gd name="connsiteX364" fmla="*/ 1309130 w 1596983"/>
              <a:gd name="connsiteY364" fmla="*/ 706594 h 710502"/>
              <a:gd name="connsiteX365" fmla="*/ 1312342 w 1596983"/>
              <a:gd name="connsiteY365" fmla="*/ 706740 h 710502"/>
              <a:gd name="connsiteX366" fmla="*/ 1315549 w 1596983"/>
              <a:gd name="connsiteY366" fmla="*/ 706866 h 710502"/>
              <a:gd name="connsiteX367" fmla="*/ 1318751 w 1596983"/>
              <a:gd name="connsiteY367" fmla="*/ 706960 h 710502"/>
              <a:gd name="connsiteX368" fmla="*/ 1321930 w 1596983"/>
              <a:gd name="connsiteY368" fmla="*/ 707105 h 710502"/>
              <a:gd name="connsiteX369" fmla="*/ 1331551 w 1596983"/>
              <a:gd name="connsiteY369" fmla="*/ 707443 h 710502"/>
              <a:gd name="connsiteX370" fmla="*/ 1334739 w 1596983"/>
              <a:gd name="connsiteY370" fmla="*/ 707546 h 710502"/>
              <a:gd name="connsiteX371" fmla="*/ 1337946 w 1596983"/>
              <a:gd name="connsiteY371" fmla="*/ 707654 h 710502"/>
              <a:gd name="connsiteX372" fmla="*/ 1344351 w 1596983"/>
              <a:gd name="connsiteY372" fmla="*/ 707842 h 710502"/>
              <a:gd name="connsiteX373" fmla="*/ 1347544 w 1596983"/>
              <a:gd name="connsiteY373" fmla="*/ 707945 h 710502"/>
              <a:gd name="connsiteX374" fmla="*/ 1350747 w 1596983"/>
              <a:gd name="connsiteY374" fmla="*/ 708020 h 710502"/>
              <a:gd name="connsiteX375" fmla="*/ 1353949 w 1596983"/>
              <a:gd name="connsiteY375" fmla="*/ 708114 h 710502"/>
              <a:gd name="connsiteX376" fmla="*/ 1357142 w 1596983"/>
              <a:gd name="connsiteY376" fmla="*/ 708207 h 710502"/>
              <a:gd name="connsiteX377" fmla="*/ 1363547 w 1596983"/>
              <a:gd name="connsiteY377" fmla="*/ 708386 h 710502"/>
              <a:gd name="connsiteX378" fmla="*/ 1366749 w 1596983"/>
              <a:gd name="connsiteY378" fmla="*/ 708428 h 710502"/>
              <a:gd name="connsiteX379" fmla="*/ 1369942 w 1596983"/>
              <a:gd name="connsiteY379" fmla="*/ 708522 h 710502"/>
              <a:gd name="connsiteX380" fmla="*/ 1373144 w 1596983"/>
              <a:gd name="connsiteY380" fmla="*/ 708606 h 710502"/>
              <a:gd name="connsiteX381" fmla="*/ 1379558 w 1596983"/>
              <a:gd name="connsiteY381" fmla="*/ 708723 h 710502"/>
              <a:gd name="connsiteX382" fmla="*/ 1382742 w 1596983"/>
              <a:gd name="connsiteY382" fmla="*/ 708808 h 710502"/>
              <a:gd name="connsiteX383" fmla="*/ 1392359 w 1596983"/>
              <a:gd name="connsiteY383" fmla="*/ 708976 h 710502"/>
              <a:gd name="connsiteX384" fmla="*/ 1395542 w 1596983"/>
              <a:gd name="connsiteY384" fmla="*/ 709047 h 710502"/>
              <a:gd name="connsiteX385" fmla="*/ 1398754 w 1596983"/>
              <a:gd name="connsiteY385" fmla="*/ 709089 h 710502"/>
              <a:gd name="connsiteX386" fmla="*/ 1401956 w 1596983"/>
              <a:gd name="connsiteY386" fmla="*/ 709164 h 710502"/>
              <a:gd name="connsiteX387" fmla="*/ 1405159 w 1596983"/>
              <a:gd name="connsiteY387" fmla="*/ 709216 h 710502"/>
              <a:gd name="connsiteX388" fmla="*/ 1408352 w 1596983"/>
              <a:gd name="connsiteY388" fmla="*/ 709248 h 710502"/>
              <a:gd name="connsiteX389" fmla="*/ 1414756 w 1596983"/>
              <a:gd name="connsiteY389" fmla="*/ 709361 h 710502"/>
              <a:gd name="connsiteX390" fmla="*/ 1417959 w 1596983"/>
              <a:gd name="connsiteY390" fmla="*/ 709394 h 710502"/>
              <a:gd name="connsiteX391" fmla="*/ 1421152 w 1596983"/>
              <a:gd name="connsiteY391" fmla="*/ 709460 h 710502"/>
              <a:gd name="connsiteX392" fmla="*/ 1427556 w 1596983"/>
              <a:gd name="connsiteY392" fmla="*/ 709530 h 710502"/>
              <a:gd name="connsiteX393" fmla="*/ 1430749 w 1596983"/>
              <a:gd name="connsiteY393" fmla="*/ 709581 h 710502"/>
              <a:gd name="connsiteX394" fmla="*/ 1440357 w 1596983"/>
              <a:gd name="connsiteY394" fmla="*/ 709689 h 710502"/>
              <a:gd name="connsiteX395" fmla="*/ 1443550 w 1596983"/>
              <a:gd name="connsiteY395" fmla="*/ 709732 h 710502"/>
              <a:gd name="connsiteX396" fmla="*/ 1446752 w 1596983"/>
              <a:gd name="connsiteY396" fmla="*/ 709783 h 710502"/>
              <a:gd name="connsiteX397" fmla="*/ 1453171 w 1596983"/>
              <a:gd name="connsiteY397" fmla="*/ 709816 h 710502"/>
              <a:gd name="connsiteX398" fmla="*/ 1456350 w 1596983"/>
              <a:gd name="connsiteY398" fmla="*/ 709877 h 710502"/>
              <a:gd name="connsiteX399" fmla="*/ 1462768 w 1596983"/>
              <a:gd name="connsiteY399" fmla="*/ 709910 h 710502"/>
              <a:gd name="connsiteX400" fmla="*/ 1465971 w 1596983"/>
              <a:gd name="connsiteY400" fmla="*/ 709952 h 710502"/>
              <a:gd name="connsiteX401" fmla="*/ 1469150 w 1596983"/>
              <a:gd name="connsiteY401" fmla="*/ 709980 h 710502"/>
              <a:gd name="connsiteX402" fmla="*/ 1472352 w 1596983"/>
              <a:gd name="connsiteY402" fmla="*/ 710004 h 710502"/>
              <a:gd name="connsiteX403" fmla="*/ 1475569 w 1596983"/>
              <a:gd name="connsiteY403" fmla="*/ 710036 h 710502"/>
              <a:gd name="connsiteX404" fmla="*/ 1478771 w 1596983"/>
              <a:gd name="connsiteY404" fmla="*/ 710055 h 710502"/>
              <a:gd name="connsiteX405" fmla="*/ 1481950 w 1596983"/>
              <a:gd name="connsiteY405" fmla="*/ 710078 h 710502"/>
              <a:gd name="connsiteX406" fmla="*/ 1485166 w 1596983"/>
              <a:gd name="connsiteY406" fmla="*/ 710097 h 710502"/>
              <a:gd name="connsiteX407" fmla="*/ 1488369 w 1596983"/>
              <a:gd name="connsiteY407" fmla="*/ 710130 h 710502"/>
              <a:gd name="connsiteX408" fmla="*/ 1491571 w 1596983"/>
              <a:gd name="connsiteY408" fmla="*/ 710149 h 710502"/>
              <a:gd name="connsiteX409" fmla="*/ 1494764 w 1596983"/>
              <a:gd name="connsiteY409" fmla="*/ 710172 h 710502"/>
              <a:gd name="connsiteX410" fmla="*/ 1497966 w 1596983"/>
              <a:gd name="connsiteY410" fmla="*/ 710200 h 710502"/>
              <a:gd name="connsiteX411" fmla="*/ 1504371 w 1596983"/>
              <a:gd name="connsiteY411" fmla="*/ 710243 h 710502"/>
              <a:gd name="connsiteX412" fmla="*/ 1507564 w 1596983"/>
              <a:gd name="connsiteY412" fmla="*/ 710257 h 710502"/>
              <a:gd name="connsiteX413" fmla="*/ 1510766 w 1596983"/>
              <a:gd name="connsiteY413" fmla="*/ 710275 h 710502"/>
              <a:gd name="connsiteX414" fmla="*/ 1513969 w 1596983"/>
              <a:gd name="connsiteY414" fmla="*/ 710275 h 710502"/>
              <a:gd name="connsiteX415" fmla="*/ 1517162 w 1596983"/>
              <a:gd name="connsiteY415" fmla="*/ 710299 h 710502"/>
              <a:gd name="connsiteX416" fmla="*/ 1520364 w 1596983"/>
              <a:gd name="connsiteY416" fmla="*/ 710327 h 710502"/>
              <a:gd name="connsiteX417" fmla="*/ 1523566 w 1596983"/>
              <a:gd name="connsiteY417" fmla="*/ 710327 h 710502"/>
              <a:gd name="connsiteX418" fmla="*/ 1526769 w 1596983"/>
              <a:gd name="connsiteY418" fmla="*/ 710350 h 710502"/>
              <a:gd name="connsiteX419" fmla="*/ 1529962 w 1596983"/>
              <a:gd name="connsiteY419" fmla="*/ 710369 h 710502"/>
              <a:gd name="connsiteX420" fmla="*/ 1533164 w 1596983"/>
              <a:gd name="connsiteY420" fmla="*/ 710369 h 710502"/>
              <a:gd name="connsiteX421" fmla="*/ 1536366 w 1596983"/>
              <a:gd name="connsiteY421" fmla="*/ 710393 h 710502"/>
              <a:gd name="connsiteX422" fmla="*/ 1539578 w 1596983"/>
              <a:gd name="connsiteY422" fmla="*/ 710393 h 710502"/>
              <a:gd name="connsiteX423" fmla="*/ 1542762 w 1596983"/>
              <a:gd name="connsiteY423" fmla="*/ 710421 h 710502"/>
              <a:gd name="connsiteX424" fmla="*/ 1545964 w 1596983"/>
              <a:gd name="connsiteY424" fmla="*/ 710444 h 710502"/>
              <a:gd name="connsiteX425" fmla="*/ 1549176 w 1596983"/>
              <a:gd name="connsiteY425" fmla="*/ 710444 h 710502"/>
              <a:gd name="connsiteX426" fmla="*/ 1552378 w 1596983"/>
              <a:gd name="connsiteY426" fmla="*/ 710463 h 710502"/>
              <a:gd name="connsiteX427" fmla="*/ 1555562 w 1596983"/>
              <a:gd name="connsiteY427" fmla="*/ 710477 h 710502"/>
              <a:gd name="connsiteX428" fmla="*/ 1558774 w 1596983"/>
              <a:gd name="connsiteY428" fmla="*/ 710477 h 710502"/>
              <a:gd name="connsiteX429" fmla="*/ 1565178 w 1596983"/>
              <a:gd name="connsiteY429" fmla="*/ 710519 h 710502"/>
              <a:gd name="connsiteX430" fmla="*/ 1568362 w 1596983"/>
              <a:gd name="connsiteY430" fmla="*/ 710538 h 710502"/>
              <a:gd name="connsiteX431" fmla="*/ 1577978 w 1596983"/>
              <a:gd name="connsiteY431" fmla="*/ 710538 h 710502"/>
              <a:gd name="connsiteX432" fmla="*/ 1581171 w 1596983"/>
              <a:gd name="connsiteY432" fmla="*/ 710547 h 710502"/>
              <a:gd name="connsiteX433" fmla="*/ 1584374 w 1596983"/>
              <a:gd name="connsiteY433" fmla="*/ 710547 h 710502"/>
              <a:gd name="connsiteX434" fmla="*/ 1587576 w 1596983"/>
              <a:gd name="connsiteY434" fmla="*/ 710571 h 710502"/>
              <a:gd name="connsiteX435" fmla="*/ 1590769 w 1596983"/>
              <a:gd name="connsiteY435" fmla="*/ 710590 h 710502"/>
              <a:gd name="connsiteX436" fmla="*/ 1597174 w 1596983"/>
              <a:gd name="connsiteY436" fmla="*/ 710590 h 7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Lst>
            <a:rect l="l" t="t" r="r" b="b"/>
            <a:pathLst>
              <a:path w="1596983" h="710502">
                <a:moveTo>
                  <a:pt x="190" y="87"/>
                </a:moveTo>
                <a:lnTo>
                  <a:pt x="3393" y="87"/>
                </a:lnTo>
                <a:lnTo>
                  <a:pt x="6585" y="108"/>
                </a:lnTo>
                <a:lnTo>
                  <a:pt x="9788" y="108"/>
                </a:lnTo>
                <a:lnTo>
                  <a:pt x="12990" y="129"/>
                </a:lnTo>
                <a:lnTo>
                  <a:pt x="16172" y="129"/>
                </a:lnTo>
                <a:lnTo>
                  <a:pt x="19385" y="139"/>
                </a:lnTo>
                <a:lnTo>
                  <a:pt x="22588" y="139"/>
                </a:lnTo>
                <a:lnTo>
                  <a:pt x="25791" y="160"/>
                </a:lnTo>
                <a:lnTo>
                  <a:pt x="28983" y="160"/>
                </a:lnTo>
                <a:lnTo>
                  <a:pt x="32186" y="181"/>
                </a:lnTo>
                <a:lnTo>
                  <a:pt x="35388" y="181"/>
                </a:lnTo>
                <a:lnTo>
                  <a:pt x="38591" y="202"/>
                </a:lnTo>
                <a:lnTo>
                  <a:pt x="41783" y="213"/>
                </a:lnTo>
                <a:lnTo>
                  <a:pt x="44986" y="213"/>
                </a:lnTo>
                <a:lnTo>
                  <a:pt x="51402" y="255"/>
                </a:lnTo>
                <a:lnTo>
                  <a:pt x="54583" y="255"/>
                </a:lnTo>
                <a:lnTo>
                  <a:pt x="64202" y="307"/>
                </a:lnTo>
                <a:lnTo>
                  <a:pt x="67384" y="307"/>
                </a:lnTo>
                <a:lnTo>
                  <a:pt x="77002" y="360"/>
                </a:lnTo>
                <a:lnTo>
                  <a:pt x="80184" y="381"/>
                </a:lnTo>
                <a:lnTo>
                  <a:pt x="86600" y="423"/>
                </a:lnTo>
                <a:lnTo>
                  <a:pt x="89782" y="433"/>
                </a:lnTo>
                <a:lnTo>
                  <a:pt x="99401" y="496"/>
                </a:lnTo>
                <a:lnTo>
                  <a:pt x="102593" y="507"/>
                </a:lnTo>
                <a:lnTo>
                  <a:pt x="105795" y="528"/>
                </a:lnTo>
                <a:lnTo>
                  <a:pt x="108998" y="569"/>
                </a:lnTo>
                <a:lnTo>
                  <a:pt x="112201" y="580"/>
                </a:lnTo>
                <a:lnTo>
                  <a:pt x="115393" y="601"/>
                </a:lnTo>
                <a:lnTo>
                  <a:pt x="118596" y="643"/>
                </a:lnTo>
                <a:lnTo>
                  <a:pt x="125001" y="674"/>
                </a:lnTo>
                <a:lnTo>
                  <a:pt x="128193" y="716"/>
                </a:lnTo>
                <a:lnTo>
                  <a:pt x="131396" y="727"/>
                </a:lnTo>
                <a:lnTo>
                  <a:pt x="137812" y="800"/>
                </a:lnTo>
                <a:lnTo>
                  <a:pt x="140993" y="821"/>
                </a:lnTo>
                <a:lnTo>
                  <a:pt x="150612" y="937"/>
                </a:lnTo>
                <a:lnTo>
                  <a:pt x="153794" y="968"/>
                </a:lnTo>
                <a:lnTo>
                  <a:pt x="157007" y="989"/>
                </a:lnTo>
                <a:lnTo>
                  <a:pt x="160210" y="1042"/>
                </a:lnTo>
                <a:lnTo>
                  <a:pt x="163392" y="1073"/>
                </a:lnTo>
                <a:lnTo>
                  <a:pt x="173010" y="1189"/>
                </a:lnTo>
                <a:lnTo>
                  <a:pt x="176192" y="1241"/>
                </a:lnTo>
                <a:lnTo>
                  <a:pt x="179405" y="1283"/>
                </a:lnTo>
                <a:lnTo>
                  <a:pt x="182608" y="1335"/>
                </a:lnTo>
                <a:lnTo>
                  <a:pt x="185810" y="1367"/>
                </a:lnTo>
                <a:lnTo>
                  <a:pt x="189003" y="1430"/>
                </a:lnTo>
                <a:lnTo>
                  <a:pt x="198611" y="1587"/>
                </a:lnTo>
                <a:lnTo>
                  <a:pt x="201803" y="1650"/>
                </a:lnTo>
                <a:lnTo>
                  <a:pt x="208208" y="1755"/>
                </a:lnTo>
                <a:lnTo>
                  <a:pt x="211411" y="1829"/>
                </a:lnTo>
                <a:lnTo>
                  <a:pt x="214603" y="1881"/>
                </a:lnTo>
                <a:lnTo>
                  <a:pt x="221009" y="2028"/>
                </a:lnTo>
                <a:lnTo>
                  <a:pt x="224222" y="2091"/>
                </a:lnTo>
                <a:lnTo>
                  <a:pt x="227404" y="2154"/>
                </a:lnTo>
                <a:lnTo>
                  <a:pt x="230607" y="2248"/>
                </a:lnTo>
                <a:lnTo>
                  <a:pt x="237022" y="2395"/>
                </a:lnTo>
                <a:lnTo>
                  <a:pt x="240204" y="2490"/>
                </a:lnTo>
                <a:lnTo>
                  <a:pt x="243417" y="2563"/>
                </a:lnTo>
                <a:lnTo>
                  <a:pt x="246620" y="2658"/>
                </a:lnTo>
                <a:lnTo>
                  <a:pt x="249801" y="2741"/>
                </a:lnTo>
                <a:lnTo>
                  <a:pt x="253015" y="2836"/>
                </a:lnTo>
                <a:lnTo>
                  <a:pt x="256217" y="2951"/>
                </a:lnTo>
                <a:lnTo>
                  <a:pt x="259420" y="3035"/>
                </a:lnTo>
                <a:lnTo>
                  <a:pt x="262602" y="3151"/>
                </a:lnTo>
                <a:lnTo>
                  <a:pt x="265815" y="3235"/>
                </a:lnTo>
                <a:lnTo>
                  <a:pt x="269018" y="3350"/>
                </a:lnTo>
                <a:lnTo>
                  <a:pt x="272220" y="3476"/>
                </a:lnTo>
                <a:lnTo>
                  <a:pt x="275413" y="3591"/>
                </a:lnTo>
                <a:lnTo>
                  <a:pt x="285021" y="3969"/>
                </a:lnTo>
                <a:lnTo>
                  <a:pt x="288213" y="4106"/>
                </a:lnTo>
                <a:lnTo>
                  <a:pt x="291416" y="4231"/>
                </a:lnTo>
                <a:lnTo>
                  <a:pt x="297832" y="4525"/>
                </a:lnTo>
                <a:lnTo>
                  <a:pt x="301014" y="4672"/>
                </a:lnTo>
                <a:lnTo>
                  <a:pt x="310632" y="5165"/>
                </a:lnTo>
                <a:lnTo>
                  <a:pt x="313814" y="5333"/>
                </a:lnTo>
                <a:lnTo>
                  <a:pt x="320230" y="5690"/>
                </a:lnTo>
                <a:lnTo>
                  <a:pt x="323411" y="5879"/>
                </a:lnTo>
                <a:lnTo>
                  <a:pt x="333030" y="6477"/>
                </a:lnTo>
                <a:lnTo>
                  <a:pt x="336211" y="6697"/>
                </a:lnTo>
                <a:lnTo>
                  <a:pt x="342627" y="7138"/>
                </a:lnTo>
                <a:lnTo>
                  <a:pt x="345830" y="7379"/>
                </a:lnTo>
                <a:lnTo>
                  <a:pt x="349022" y="7621"/>
                </a:lnTo>
                <a:lnTo>
                  <a:pt x="355428" y="8135"/>
                </a:lnTo>
                <a:lnTo>
                  <a:pt x="358631" y="8408"/>
                </a:lnTo>
                <a:lnTo>
                  <a:pt x="361823" y="8680"/>
                </a:lnTo>
                <a:lnTo>
                  <a:pt x="365026" y="8953"/>
                </a:lnTo>
                <a:lnTo>
                  <a:pt x="368228" y="9247"/>
                </a:lnTo>
                <a:lnTo>
                  <a:pt x="371431" y="9562"/>
                </a:lnTo>
                <a:lnTo>
                  <a:pt x="374623" y="9866"/>
                </a:lnTo>
                <a:lnTo>
                  <a:pt x="377826" y="10181"/>
                </a:lnTo>
                <a:lnTo>
                  <a:pt x="381029" y="10517"/>
                </a:lnTo>
                <a:lnTo>
                  <a:pt x="384242" y="10863"/>
                </a:lnTo>
                <a:lnTo>
                  <a:pt x="387423" y="11209"/>
                </a:lnTo>
                <a:lnTo>
                  <a:pt x="390626" y="11576"/>
                </a:lnTo>
                <a:lnTo>
                  <a:pt x="397042" y="12342"/>
                </a:lnTo>
                <a:lnTo>
                  <a:pt x="400224" y="12752"/>
                </a:lnTo>
                <a:lnTo>
                  <a:pt x="403437" y="13150"/>
                </a:lnTo>
                <a:lnTo>
                  <a:pt x="406639" y="13570"/>
                </a:lnTo>
                <a:lnTo>
                  <a:pt x="409821" y="14011"/>
                </a:lnTo>
                <a:lnTo>
                  <a:pt x="416237" y="14924"/>
                </a:lnTo>
                <a:lnTo>
                  <a:pt x="419440" y="15417"/>
                </a:lnTo>
                <a:lnTo>
                  <a:pt x="422622" y="15920"/>
                </a:lnTo>
                <a:lnTo>
                  <a:pt x="429038" y="16938"/>
                </a:lnTo>
                <a:lnTo>
                  <a:pt x="432240" y="17494"/>
                </a:lnTo>
                <a:lnTo>
                  <a:pt x="435433" y="18061"/>
                </a:lnTo>
                <a:lnTo>
                  <a:pt x="438635" y="18627"/>
                </a:lnTo>
                <a:lnTo>
                  <a:pt x="445041" y="19834"/>
                </a:lnTo>
                <a:lnTo>
                  <a:pt x="448233" y="20474"/>
                </a:lnTo>
                <a:lnTo>
                  <a:pt x="451436" y="21114"/>
                </a:lnTo>
                <a:lnTo>
                  <a:pt x="454638" y="21796"/>
                </a:lnTo>
                <a:lnTo>
                  <a:pt x="457852" y="22489"/>
                </a:lnTo>
                <a:lnTo>
                  <a:pt x="461033" y="23202"/>
                </a:lnTo>
                <a:lnTo>
                  <a:pt x="464236" y="23937"/>
                </a:lnTo>
                <a:lnTo>
                  <a:pt x="467438" y="24692"/>
                </a:lnTo>
                <a:lnTo>
                  <a:pt x="470650" y="25479"/>
                </a:lnTo>
                <a:lnTo>
                  <a:pt x="473833" y="26287"/>
                </a:lnTo>
                <a:lnTo>
                  <a:pt x="477036" y="27106"/>
                </a:lnTo>
                <a:lnTo>
                  <a:pt x="480247" y="27955"/>
                </a:lnTo>
                <a:lnTo>
                  <a:pt x="483431" y="28826"/>
                </a:lnTo>
                <a:lnTo>
                  <a:pt x="486633" y="29750"/>
                </a:lnTo>
                <a:lnTo>
                  <a:pt x="489845" y="30684"/>
                </a:lnTo>
                <a:lnTo>
                  <a:pt x="493047" y="31628"/>
                </a:lnTo>
                <a:lnTo>
                  <a:pt x="496231" y="32625"/>
                </a:lnTo>
                <a:lnTo>
                  <a:pt x="499443" y="33632"/>
                </a:lnTo>
                <a:lnTo>
                  <a:pt x="502645" y="34692"/>
                </a:lnTo>
                <a:lnTo>
                  <a:pt x="505852" y="35773"/>
                </a:lnTo>
                <a:lnTo>
                  <a:pt x="509041" y="36874"/>
                </a:lnTo>
                <a:lnTo>
                  <a:pt x="512243" y="38007"/>
                </a:lnTo>
                <a:lnTo>
                  <a:pt x="518652" y="40389"/>
                </a:lnTo>
                <a:lnTo>
                  <a:pt x="521841" y="41638"/>
                </a:lnTo>
                <a:lnTo>
                  <a:pt x="525043" y="42918"/>
                </a:lnTo>
                <a:lnTo>
                  <a:pt x="528250" y="44240"/>
                </a:lnTo>
                <a:lnTo>
                  <a:pt x="531452" y="45594"/>
                </a:lnTo>
                <a:lnTo>
                  <a:pt x="534641" y="46979"/>
                </a:lnTo>
                <a:lnTo>
                  <a:pt x="537848" y="48416"/>
                </a:lnTo>
                <a:lnTo>
                  <a:pt x="541050" y="49875"/>
                </a:lnTo>
                <a:lnTo>
                  <a:pt x="544262" y="51396"/>
                </a:lnTo>
                <a:lnTo>
                  <a:pt x="547441" y="52960"/>
                </a:lnTo>
                <a:lnTo>
                  <a:pt x="550648" y="54544"/>
                </a:lnTo>
                <a:lnTo>
                  <a:pt x="553860" y="56181"/>
                </a:lnTo>
                <a:lnTo>
                  <a:pt x="557062" y="57860"/>
                </a:lnTo>
                <a:lnTo>
                  <a:pt x="560246" y="59602"/>
                </a:lnTo>
                <a:lnTo>
                  <a:pt x="563448" y="61385"/>
                </a:lnTo>
                <a:lnTo>
                  <a:pt x="566660" y="63211"/>
                </a:lnTo>
                <a:lnTo>
                  <a:pt x="569843" y="65079"/>
                </a:lnTo>
                <a:lnTo>
                  <a:pt x="573046" y="67009"/>
                </a:lnTo>
                <a:lnTo>
                  <a:pt x="576257" y="68982"/>
                </a:lnTo>
                <a:lnTo>
                  <a:pt x="579460" y="71018"/>
                </a:lnTo>
                <a:lnTo>
                  <a:pt x="582643" y="73085"/>
                </a:lnTo>
                <a:lnTo>
                  <a:pt x="585855" y="75225"/>
                </a:lnTo>
                <a:lnTo>
                  <a:pt x="589057" y="77429"/>
                </a:lnTo>
                <a:lnTo>
                  <a:pt x="592260" y="79663"/>
                </a:lnTo>
                <a:lnTo>
                  <a:pt x="595453" y="81951"/>
                </a:lnTo>
                <a:lnTo>
                  <a:pt x="598655" y="84312"/>
                </a:lnTo>
                <a:lnTo>
                  <a:pt x="601858" y="86735"/>
                </a:lnTo>
                <a:lnTo>
                  <a:pt x="605060" y="89202"/>
                </a:lnTo>
                <a:lnTo>
                  <a:pt x="608253" y="91730"/>
                </a:lnTo>
                <a:lnTo>
                  <a:pt x="611455" y="94332"/>
                </a:lnTo>
                <a:lnTo>
                  <a:pt x="614658" y="96987"/>
                </a:lnTo>
                <a:lnTo>
                  <a:pt x="617860" y="99726"/>
                </a:lnTo>
                <a:lnTo>
                  <a:pt x="621053" y="102506"/>
                </a:lnTo>
                <a:lnTo>
                  <a:pt x="624255" y="105360"/>
                </a:lnTo>
                <a:lnTo>
                  <a:pt x="627458" y="108256"/>
                </a:lnTo>
                <a:lnTo>
                  <a:pt x="630669" y="111246"/>
                </a:lnTo>
                <a:lnTo>
                  <a:pt x="633853" y="114279"/>
                </a:lnTo>
                <a:lnTo>
                  <a:pt x="637055" y="117395"/>
                </a:lnTo>
                <a:lnTo>
                  <a:pt x="640267" y="120585"/>
                </a:lnTo>
                <a:lnTo>
                  <a:pt x="643451" y="123827"/>
                </a:lnTo>
                <a:lnTo>
                  <a:pt x="646653" y="127164"/>
                </a:lnTo>
                <a:lnTo>
                  <a:pt x="649865" y="130532"/>
                </a:lnTo>
                <a:lnTo>
                  <a:pt x="653067" y="133995"/>
                </a:lnTo>
                <a:lnTo>
                  <a:pt x="656251" y="137510"/>
                </a:lnTo>
                <a:lnTo>
                  <a:pt x="659463" y="141098"/>
                </a:lnTo>
                <a:lnTo>
                  <a:pt x="662665" y="144781"/>
                </a:lnTo>
                <a:lnTo>
                  <a:pt x="665872" y="148517"/>
                </a:lnTo>
                <a:lnTo>
                  <a:pt x="669051" y="152315"/>
                </a:lnTo>
                <a:lnTo>
                  <a:pt x="672263" y="156197"/>
                </a:lnTo>
                <a:lnTo>
                  <a:pt x="675470" y="160132"/>
                </a:lnTo>
                <a:lnTo>
                  <a:pt x="678672" y="164161"/>
                </a:lnTo>
                <a:lnTo>
                  <a:pt x="681860" y="168233"/>
                </a:lnTo>
                <a:lnTo>
                  <a:pt x="685063" y="172388"/>
                </a:lnTo>
                <a:lnTo>
                  <a:pt x="688270" y="176606"/>
                </a:lnTo>
                <a:lnTo>
                  <a:pt x="691472" y="180908"/>
                </a:lnTo>
                <a:lnTo>
                  <a:pt x="694660" y="185262"/>
                </a:lnTo>
                <a:lnTo>
                  <a:pt x="697868" y="189701"/>
                </a:lnTo>
                <a:lnTo>
                  <a:pt x="701070" y="194202"/>
                </a:lnTo>
                <a:lnTo>
                  <a:pt x="704282" y="198746"/>
                </a:lnTo>
                <a:lnTo>
                  <a:pt x="707465" y="203383"/>
                </a:lnTo>
                <a:lnTo>
                  <a:pt x="710668" y="208073"/>
                </a:lnTo>
                <a:lnTo>
                  <a:pt x="713870" y="212837"/>
                </a:lnTo>
                <a:lnTo>
                  <a:pt x="717058" y="217632"/>
                </a:lnTo>
                <a:lnTo>
                  <a:pt x="720265" y="222501"/>
                </a:lnTo>
                <a:lnTo>
                  <a:pt x="723468" y="227454"/>
                </a:lnTo>
                <a:lnTo>
                  <a:pt x="726679" y="232438"/>
                </a:lnTo>
                <a:lnTo>
                  <a:pt x="729863" y="237474"/>
                </a:lnTo>
                <a:lnTo>
                  <a:pt x="733065" y="242584"/>
                </a:lnTo>
                <a:lnTo>
                  <a:pt x="736277" y="247725"/>
                </a:lnTo>
                <a:lnTo>
                  <a:pt x="739480" y="252930"/>
                </a:lnTo>
                <a:lnTo>
                  <a:pt x="742663" y="258187"/>
                </a:lnTo>
                <a:lnTo>
                  <a:pt x="745875" y="263486"/>
                </a:lnTo>
                <a:lnTo>
                  <a:pt x="749077" y="268837"/>
                </a:lnTo>
                <a:lnTo>
                  <a:pt x="752280" y="274199"/>
                </a:lnTo>
                <a:lnTo>
                  <a:pt x="755473" y="279623"/>
                </a:lnTo>
                <a:lnTo>
                  <a:pt x="758675" y="285079"/>
                </a:lnTo>
                <a:lnTo>
                  <a:pt x="761877" y="290578"/>
                </a:lnTo>
                <a:lnTo>
                  <a:pt x="765080" y="296107"/>
                </a:lnTo>
                <a:lnTo>
                  <a:pt x="768273" y="301658"/>
                </a:lnTo>
                <a:lnTo>
                  <a:pt x="771475" y="307240"/>
                </a:lnTo>
                <a:lnTo>
                  <a:pt x="774677" y="312854"/>
                </a:lnTo>
                <a:lnTo>
                  <a:pt x="777880" y="318478"/>
                </a:lnTo>
                <a:lnTo>
                  <a:pt x="781073" y="324133"/>
                </a:lnTo>
                <a:lnTo>
                  <a:pt x="784275" y="329778"/>
                </a:lnTo>
                <a:lnTo>
                  <a:pt x="787477" y="335455"/>
                </a:lnTo>
                <a:lnTo>
                  <a:pt x="790689" y="341152"/>
                </a:lnTo>
                <a:lnTo>
                  <a:pt x="793873" y="346850"/>
                </a:lnTo>
                <a:lnTo>
                  <a:pt x="800287" y="358203"/>
                </a:lnTo>
                <a:lnTo>
                  <a:pt x="803471" y="363880"/>
                </a:lnTo>
                <a:lnTo>
                  <a:pt x="809885" y="375275"/>
                </a:lnTo>
                <a:lnTo>
                  <a:pt x="813087" y="380951"/>
                </a:lnTo>
                <a:lnTo>
                  <a:pt x="816271" y="386618"/>
                </a:lnTo>
                <a:lnTo>
                  <a:pt x="822685" y="397897"/>
                </a:lnTo>
                <a:lnTo>
                  <a:pt x="825892" y="403511"/>
                </a:lnTo>
                <a:lnTo>
                  <a:pt x="829071" y="409072"/>
                </a:lnTo>
                <a:lnTo>
                  <a:pt x="832282" y="414643"/>
                </a:lnTo>
                <a:lnTo>
                  <a:pt x="835490" y="420152"/>
                </a:lnTo>
                <a:lnTo>
                  <a:pt x="838692" y="425650"/>
                </a:lnTo>
                <a:lnTo>
                  <a:pt x="841880" y="431106"/>
                </a:lnTo>
                <a:lnTo>
                  <a:pt x="845082" y="436531"/>
                </a:lnTo>
                <a:lnTo>
                  <a:pt x="848290" y="441914"/>
                </a:lnTo>
                <a:lnTo>
                  <a:pt x="851492" y="447245"/>
                </a:lnTo>
                <a:lnTo>
                  <a:pt x="854680" y="452564"/>
                </a:lnTo>
                <a:lnTo>
                  <a:pt x="857887" y="457800"/>
                </a:lnTo>
                <a:lnTo>
                  <a:pt x="861090" y="462984"/>
                </a:lnTo>
                <a:lnTo>
                  <a:pt x="864292" y="468146"/>
                </a:lnTo>
                <a:lnTo>
                  <a:pt x="867485" y="473278"/>
                </a:lnTo>
                <a:lnTo>
                  <a:pt x="870687" y="478305"/>
                </a:lnTo>
                <a:lnTo>
                  <a:pt x="873890" y="483276"/>
                </a:lnTo>
                <a:lnTo>
                  <a:pt x="877083" y="488228"/>
                </a:lnTo>
                <a:lnTo>
                  <a:pt x="880285" y="493100"/>
                </a:lnTo>
                <a:lnTo>
                  <a:pt x="883487" y="497916"/>
                </a:lnTo>
                <a:lnTo>
                  <a:pt x="886699" y="502676"/>
                </a:lnTo>
                <a:lnTo>
                  <a:pt x="889883" y="507346"/>
                </a:lnTo>
                <a:lnTo>
                  <a:pt x="893085" y="511984"/>
                </a:lnTo>
                <a:lnTo>
                  <a:pt x="896297" y="516528"/>
                </a:lnTo>
                <a:lnTo>
                  <a:pt x="899499" y="521030"/>
                </a:lnTo>
                <a:lnTo>
                  <a:pt x="902683" y="525466"/>
                </a:lnTo>
                <a:lnTo>
                  <a:pt x="905895" y="529813"/>
                </a:lnTo>
                <a:lnTo>
                  <a:pt x="909097" y="534113"/>
                </a:lnTo>
                <a:lnTo>
                  <a:pt x="912299" y="538320"/>
                </a:lnTo>
                <a:lnTo>
                  <a:pt x="915483" y="542465"/>
                </a:lnTo>
                <a:lnTo>
                  <a:pt x="918695" y="546568"/>
                </a:lnTo>
                <a:lnTo>
                  <a:pt x="921897" y="550578"/>
                </a:lnTo>
                <a:lnTo>
                  <a:pt x="925099" y="554554"/>
                </a:lnTo>
                <a:lnTo>
                  <a:pt x="928292" y="558423"/>
                </a:lnTo>
                <a:lnTo>
                  <a:pt x="931495" y="562236"/>
                </a:lnTo>
                <a:lnTo>
                  <a:pt x="934697" y="565950"/>
                </a:lnTo>
                <a:lnTo>
                  <a:pt x="937899" y="569631"/>
                </a:lnTo>
                <a:lnTo>
                  <a:pt x="941092" y="573200"/>
                </a:lnTo>
                <a:lnTo>
                  <a:pt x="944295" y="576735"/>
                </a:lnTo>
                <a:lnTo>
                  <a:pt x="947497" y="580187"/>
                </a:lnTo>
                <a:lnTo>
                  <a:pt x="950709" y="583610"/>
                </a:lnTo>
                <a:lnTo>
                  <a:pt x="953893" y="586893"/>
                </a:lnTo>
                <a:lnTo>
                  <a:pt x="957095" y="590166"/>
                </a:lnTo>
                <a:lnTo>
                  <a:pt x="960307" y="593312"/>
                </a:lnTo>
                <a:lnTo>
                  <a:pt x="963490" y="596450"/>
                </a:lnTo>
                <a:lnTo>
                  <a:pt x="966693" y="599474"/>
                </a:lnTo>
                <a:lnTo>
                  <a:pt x="969895" y="602452"/>
                </a:lnTo>
                <a:lnTo>
                  <a:pt x="973107" y="605392"/>
                </a:lnTo>
                <a:lnTo>
                  <a:pt x="976290" y="608243"/>
                </a:lnTo>
                <a:lnTo>
                  <a:pt x="979493" y="611015"/>
                </a:lnTo>
                <a:lnTo>
                  <a:pt x="982704" y="613763"/>
                </a:lnTo>
                <a:lnTo>
                  <a:pt x="985911" y="616375"/>
                </a:lnTo>
                <a:lnTo>
                  <a:pt x="989090" y="619001"/>
                </a:lnTo>
                <a:lnTo>
                  <a:pt x="992302" y="621547"/>
                </a:lnTo>
                <a:lnTo>
                  <a:pt x="995509" y="624014"/>
                </a:lnTo>
                <a:lnTo>
                  <a:pt x="998712" y="626420"/>
                </a:lnTo>
                <a:lnTo>
                  <a:pt x="1001900" y="628746"/>
                </a:lnTo>
                <a:lnTo>
                  <a:pt x="1005102" y="631086"/>
                </a:lnTo>
                <a:lnTo>
                  <a:pt x="1008309" y="633290"/>
                </a:lnTo>
                <a:lnTo>
                  <a:pt x="1011512" y="635503"/>
                </a:lnTo>
                <a:lnTo>
                  <a:pt x="1014700" y="637613"/>
                </a:lnTo>
                <a:lnTo>
                  <a:pt x="1017907" y="639733"/>
                </a:lnTo>
                <a:lnTo>
                  <a:pt x="1021109" y="641749"/>
                </a:lnTo>
                <a:lnTo>
                  <a:pt x="1024312" y="643742"/>
                </a:lnTo>
                <a:lnTo>
                  <a:pt x="1027505" y="645674"/>
                </a:lnTo>
                <a:lnTo>
                  <a:pt x="1033909" y="649332"/>
                </a:lnTo>
                <a:lnTo>
                  <a:pt x="1037102" y="651095"/>
                </a:lnTo>
                <a:lnTo>
                  <a:pt x="1040305" y="652849"/>
                </a:lnTo>
                <a:lnTo>
                  <a:pt x="1043507" y="654537"/>
                </a:lnTo>
                <a:lnTo>
                  <a:pt x="1046719" y="656164"/>
                </a:lnTo>
                <a:lnTo>
                  <a:pt x="1049903" y="657759"/>
                </a:lnTo>
                <a:lnTo>
                  <a:pt x="1053105" y="659311"/>
                </a:lnTo>
                <a:lnTo>
                  <a:pt x="1056317" y="660826"/>
                </a:lnTo>
                <a:lnTo>
                  <a:pt x="1059519" y="662303"/>
                </a:lnTo>
                <a:lnTo>
                  <a:pt x="1062703" y="663728"/>
                </a:lnTo>
                <a:lnTo>
                  <a:pt x="1065905" y="665102"/>
                </a:lnTo>
                <a:lnTo>
                  <a:pt x="1069117" y="666458"/>
                </a:lnTo>
                <a:lnTo>
                  <a:pt x="1072319" y="667780"/>
                </a:lnTo>
                <a:lnTo>
                  <a:pt x="1075503" y="669060"/>
                </a:lnTo>
                <a:lnTo>
                  <a:pt x="1078714" y="670308"/>
                </a:lnTo>
                <a:lnTo>
                  <a:pt x="1081917" y="671518"/>
                </a:lnTo>
                <a:lnTo>
                  <a:pt x="1085119" y="672690"/>
                </a:lnTo>
                <a:lnTo>
                  <a:pt x="1088312" y="673844"/>
                </a:lnTo>
                <a:lnTo>
                  <a:pt x="1091515" y="674946"/>
                </a:lnTo>
                <a:lnTo>
                  <a:pt x="1094717" y="676029"/>
                </a:lnTo>
                <a:lnTo>
                  <a:pt x="1097919" y="677065"/>
                </a:lnTo>
                <a:lnTo>
                  <a:pt x="1101112" y="678073"/>
                </a:lnTo>
                <a:lnTo>
                  <a:pt x="1104315" y="679082"/>
                </a:lnTo>
                <a:lnTo>
                  <a:pt x="1107517" y="680034"/>
                </a:lnTo>
                <a:lnTo>
                  <a:pt x="1110729" y="680971"/>
                </a:lnTo>
                <a:lnTo>
                  <a:pt x="1113912" y="681862"/>
                </a:lnTo>
                <a:lnTo>
                  <a:pt x="1117115" y="682744"/>
                </a:lnTo>
                <a:lnTo>
                  <a:pt x="1120317" y="683602"/>
                </a:lnTo>
                <a:lnTo>
                  <a:pt x="1123510" y="684413"/>
                </a:lnTo>
                <a:lnTo>
                  <a:pt x="1126712" y="685220"/>
                </a:lnTo>
                <a:lnTo>
                  <a:pt x="1129915" y="686008"/>
                </a:lnTo>
                <a:lnTo>
                  <a:pt x="1133131" y="686772"/>
                </a:lnTo>
                <a:lnTo>
                  <a:pt x="1136310" y="687485"/>
                </a:lnTo>
                <a:lnTo>
                  <a:pt x="1139512" y="688198"/>
                </a:lnTo>
                <a:lnTo>
                  <a:pt x="1142724" y="688901"/>
                </a:lnTo>
                <a:lnTo>
                  <a:pt x="1145931" y="689572"/>
                </a:lnTo>
                <a:lnTo>
                  <a:pt x="1149110" y="690214"/>
                </a:lnTo>
                <a:lnTo>
                  <a:pt x="1152322" y="690866"/>
                </a:lnTo>
                <a:lnTo>
                  <a:pt x="1155529" y="691485"/>
                </a:lnTo>
                <a:lnTo>
                  <a:pt x="1158731" y="692071"/>
                </a:lnTo>
                <a:lnTo>
                  <a:pt x="1161920" y="692639"/>
                </a:lnTo>
                <a:lnTo>
                  <a:pt x="1165127" y="693206"/>
                </a:lnTo>
                <a:lnTo>
                  <a:pt x="1168329" y="693750"/>
                </a:lnTo>
                <a:lnTo>
                  <a:pt x="1171531" y="694285"/>
                </a:lnTo>
                <a:lnTo>
                  <a:pt x="1174720" y="694777"/>
                </a:lnTo>
                <a:lnTo>
                  <a:pt x="1177927" y="695293"/>
                </a:lnTo>
                <a:lnTo>
                  <a:pt x="1181129" y="695752"/>
                </a:lnTo>
                <a:lnTo>
                  <a:pt x="1184331" y="696226"/>
                </a:lnTo>
                <a:lnTo>
                  <a:pt x="1187524" y="696667"/>
                </a:lnTo>
                <a:lnTo>
                  <a:pt x="1190727" y="697108"/>
                </a:lnTo>
                <a:lnTo>
                  <a:pt x="1193929" y="697525"/>
                </a:lnTo>
                <a:lnTo>
                  <a:pt x="1197122" y="697947"/>
                </a:lnTo>
                <a:lnTo>
                  <a:pt x="1203527" y="698754"/>
                </a:lnTo>
                <a:lnTo>
                  <a:pt x="1206739" y="699101"/>
                </a:lnTo>
                <a:lnTo>
                  <a:pt x="1209922" y="699490"/>
                </a:lnTo>
                <a:lnTo>
                  <a:pt x="1216327" y="700184"/>
                </a:lnTo>
                <a:lnTo>
                  <a:pt x="1219539" y="700517"/>
                </a:lnTo>
                <a:lnTo>
                  <a:pt x="1222722" y="700822"/>
                </a:lnTo>
                <a:lnTo>
                  <a:pt x="1229136" y="701450"/>
                </a:lnTo>
                <a:lnTo>
                  <a:pt x="1232339" y="701722"/>
                </a:lnTo>
                <a:lnTo>
                  <a:pt x="1235522" y="702041"/>
                </a:lnTo>
                <a:lnTo>
                  <a:pt x="1238734" y="702313"/>
                </a:lnTo>
                <a:lnTo>
                  <a:pt x="1245139" y="702824"/>
                </a:lnTo>
                <a:lnTo>
                  <a:pt x="1248332" y="703058"/>
                </a:lnTo>
                <a:lnTo>
                  <a:pt x="1251534" y="703321"/>
                </a:lnTo>
                <a:lnTo>
                  <a:pt x="1254737" y="703551"/>
                </a:lnTo>
                <a:lnTo>
                  <a:pt x="1257939" y="703771"/>
                </a:lnTo>
                <a:lnTo>
                  <a:pt x="1261132" y="703992"/>
                </a:lnTo>
                <a:lnTo>
                  <a:pt x="1264334" y="704212"/>
                </a:lnTo>
                <a:lnTo>
                  <a:pt x="1267537" y="704409"/>
                </a:lnTo>
                <a:lnTo>
                  <a:pt x="1270730" y="704620"/>
                </a:lnTo>
                <a:lnTo>
                  <a:pt x="1273932" y="704822"/>
                </a:lnTo>
                <a:lnTo>
                  <a:pt x="1280337" y="705187"/>
                </a:lnTo>
                <a:lnTo>
                  <a:pt x="1283530" y="705356"/>
                </a:lnTo>
                <a:lnTo>
                  <a:pt x="1286732" y="705534"/>
                </a:lnTo>
                <a:lnTo>
                  <a:pt x="1293151" y="705858"/>
                </a:lnTo>
                <a:lnTo>
                  <a:pt x="1296330" y="706003"/>
                </a:lnTo>
                <a:lnTo>
                  <a:pt x="1302744" y="706299"/>
                </a:lnTo>
                <a:lnTo>
                  <a:pt x="1305951" y="706468"/>
                </a:lnTo>
                <a:lnTo>
                  <a:pt x="1309130" y="706594"/>
                </a:lnTo>
                <a:lnTo>
                  <a:pt x="1312342" y="706740"/>
                </a:lnTo>
                <a:lnTo>
                  <a:pt x="1315549" y="706866"/>
                </a:lnTo>
                <a:lnTo>
                  <a:pt x="1318751" y="706960"/>
                </a:lnTo>
                <a:lnTo>
                  <a:pt x="1321930" y="707105"/>
                </a:lnTo>
                <a:lnTo>
                  <a:pt x="1331551" y="707443"/>
                </a:lnTo>
                <a:lnTo>
                  <a:pt x="1334739" y="707546"/>
                </a:lnTo>
                <a:lnTo>
                  <a:pt x="1337946" y="707654"/>
                </a:lnTo>
                <a:lnTo>
                  <a:pt x="1344351" y="707842"/>
                </a:lnTo>
                <a:lnTo>
                  <a:pt x="1347544" y="707945"/>
                </a:lnTo>
                <a:lnTo>
                  <a:pt x="1350747" y="708020"/>
                </a:lnTo>
                <a:lnTo>
                  <a:pt x="1353949" y="708114"/>
                </a:lnTo>
                <a:lnTo>
                  <a:pt x="1357142" y="708207"/>
                </a:lnTo>
                <a:lnTo>
                  <a:pt x="1363547" y="708386"/>
                </a:lnTo>
                <a:lnTo>
                  <a:pt x="1366749" y="708428"/>
                </a:lnTo>
                <a:lnTo>
                  <a:pt x="1369942" y="708522"/>
                </a:lnTo>
                <a:lnTo>
                  <a:pt x="1373144" y="708606"/>
                </a:lnTo>
                <a:lnTo>
                  <a:pt x="1379558" y="708723"/>
                </a:lnTo>
                <a:lnTo>
                  <a:pt x="1382742" y="708808"/>
                </a:lnTo>
                <a:lnTo>
                  <a:pt x="1392359" y="708976"/>
                </a:lnTo>
                <a:lnTo>
                  <a:pt x="1395542" y="709047"/>
                </a:lnTo>
                <a:lnTo>
                  <a:pt x="1398754" y="709089"/>
                </a:lnTo>
                <a:lnTo>
                  <a:pt x="1401956" y="709164"/>
                </a:lnTo>
                <a:lnTo>
                  <a:pt x="1405159" y="709216"/>
                </a:lnTo>
                <a:lnTo>
                  <a:pt x="1408352" y="709248"/>
                </a:lnTo>
                <a:lnTo>
                  <a:pt x="1414756" y="709361"/>
                </a:lnTo>
                <a:lnTo>
                  <a:pt x="1417959" y="709394"/>
                </a:lnTo>
                <a:lnTo>
                  <a:pt x="1421152" y="709460"/>
                </a:lnTo>
                <a:lnTo>
                  <a:pt x="1427556" y="709530"/>
                </a:lnTo>
                <a:lnTo>
                  <a:pt x="1430749" y="709581"/>
                </a:lnTo>
                <a:lnTo>
                  <a:pt x="1440357" y="709689"/>
                </a:lnTo>
                <a:lnTo>
                  <a:pt x="1443550" y="709732"/>
                </a:lnTo>
                <a:lnTo>
                  <a:pt x="1446752" y="709783"/>
                </a:lnTo>
                <a:lnTo>
                  <a:pt x="1453171" y="709816"/>
                </a:lnTo>
                <a:lnTo>
                  <a:pt x="1456350" y="709877"/>
                </a:lnTo>
                <a:lnTo>
                  <a:pt x="1462768" y="709910"/>
                </a:lnTo>
                <a:lnTo>
                  <a:pt x="1465971" y="709952"/>
                </a:lnTo>
                <a:lnTo>
                  <a:pt x="1469150" y="709980"/>
                </a:lnTo>
                <a:lnTo>
                  <a:pt x="1472352" y="710004"/>
                </a:lnTo>
                <a:lnTo>
                  <a:pt x="1475569" y="710036"/>
                </a:lnTo>
                <a:lnTo>
                  <a:pt x="1478771" y="710055"/>
                </a:lnTo>
                <a:lnTo>
                  <a:pt x="1481950" y="710078"/>
                </a:lnTo>
                <a:lnTo>
                  <a:pt x="1485166" y="710097"/>
                </a:lnTo>
                <a:lnTo>
                  <a:pt x="1488369" y="710130"/>
                </a:lnTo>
                <a:lnTo>
                  <a:pt x="1491571" y="710149"/>
                </a:lnTo>
                <a:lnTo>
                  <a:pt x="1494764" y="710172"/>
                </a:lnTo>
                <a:lnTo>
                  <a:pt x="1497966" y="710200"/>
                </a:lnTo>
                <a:lnTo>
                  <a:pt x="1504371" y="710243"/>
                </a:lnTo>
                <a:lnTo>
                  <a:pt x="1507564" y="710257"/>
                </a:lnTo>
                <a:lnTo>
                  <a:pt x="1510766" y="710275"/>
                </a:lnTo>
                <a:lnTo>
                  <a:pt x="1513969" y="710275"/>
                </a:lnTo>
                <a:lnTo>
                  <a:pt x="1517162" y="710299"/>
                </a:lnTo>
                <a:lnTo>
                  <a:pt x="1520364" y="710327"/>
                </a:lnTo>
                <a:lnTo>
                  <a:pt x="1523566" y="710327"/>
                </a:lnTo>
                <a:lnTo>
                  <a:pt x="1526769" y="710350"/>
                </a:lnTo>
                <a:lnTo>
                  <a:pt x="1529962" y="710369"/>
                </a:lnTo>
                <a:lnTo>
                  <a:pt x="1533164" y="710369"/>
                </a:lnTo>
                <a:lnTo>
                  <a:pt x="1536366" y="710393"/>
                </a:lnTo>
                <a:lnTo>
                  <a:pt x="1539578" y="710393"/>
                </a:lnTo>
                <a:lnTo>
                  <a:pt x="1542762" y="710421"/>
                </a:lnTo>
                <a:lnTo>
                  <a:pt x="1545964" y="710444"/>
                </a:lnTo>
                <a:lnTo>
                  <a:pt x="1549176" y="710444"/>
                </a:lnTo>
                <a:lnTo>
                  <a:pt x="1552378" y="710463"/>
                </a:lnTo>
                <a:lnTo>
                  <a:pt x="1555562" y="710477"/>
                </a:lnTo>
                <a:lnTo>
                  <a:pt x="1558774" y="710477"/>
                </a:lnTo>
                <a:lnTo>
                  <a:pt x="1565178" y="710519"/>
                </a:lnTo>
                <a:lnTo>
                  <a:pt x="1568362" y="710538"/>
                </a:lnTo>
                <a:lnTo>
                  <a:pt x="1577978" y="710538"/>
                </a:lnTo>
                <a:lnTo>
                  <a:pt x="1581171" y="710547"/>
                </a:lnTo>
                <a:lnTo>
                  <a:pt x="1584374" y="710547"/>
                </a:lnTo>
                <a:lnTo>
                  <a:pt x="1587576" y="710571"/>
                </a:lnTo>
                <a:lnTo>
                  <a:pt x="1590769" y="710590"/>
                </a:lnTo>
                <a:lnTo>
                  <a:pt x="1597174" y="710590"/>
                </a:lnTo>
              </a:path>
            </a:pathLst>
          </a:custGeom>
          <a:noFill/>
          <a:ln w="19050" cap="flat">
            <a:solidFill>
              <a:schemeClr val="tx1"/>
            </a:solidFill>
            <a:prstDash val="solid"/>
            <a:miter/>
          </a:ln>
        </p:spPr>
        <p:txBody>
          <a:bodyPr rtlCol="0" anchor="ctr"/>
          <a:lstStyle/>
          <a:p>
            <a:endParaRPr lang="en-AE"/>
          </a:p>
        </p:txBody>
      </p:sp>
      <p:cxnSp>
        <p:nvCxnSpPr>
          <p:cNvPr id="33" name="Straight Connector 32">
            <a:extLst>
              <a:ext uri="{FF2B5EF4-FFF2-40B4-BE49-F238E27FC236}">
                <a16:creationId xmlns:a16="http://schemas.microsoft.com/office/drawing/2014/main" id="{7D7B10A7-71EF-E76D-2997-44B1DEDF2313}"/>
              </a:ext>
            </a:extLst>
          </p:cNvPr>
          <p:cNvCxnSpPr>
            <a:cxnSpLocks/>
          </p:cNvCxnSpPr>
          <p:nvPr/>
        </p:nvCxnSpPr>
        <p:spPr>
          <a:xfrm>
            <a:off x="7570928" y="2798354"/>
            <a:ext cx="144302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2E7CED6-FF15-09F7-1C30-0CD586608048}"/>
              </a:ext>
            </a:extLst>
          </p:cNvPr>
          <p:cNvCxnSpPr>
            <a:cxnSpLocks/>
          </p:cNvCxnSpPr>
          <p:nvPr/>
        </p:nvCxnSpPr>
        <p:spPr>
          <a:xfrm>
            <a:off x="7580938" y="2122490"/>
            <a:ext cx="0" cy="675864"/>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61693FD2-CA70-C003-7797-E941AE4ADF76}"/>
              </a:ext>
            </a:extLst>
          </p:cNvPr>
          <p:cNvSpPr/>
          <p:nvPr/>
        </p:nvSpPr>
        <p:spPr>
          <a:xfrm>
            <a:off x="1819198" y="2013091"/>
            <a:ext cx="1084607" cy="30047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42" name="Graphic 41">
            <a:extLst>
              <a:ext uri="{FF2B5EF4-FFF2-40B4-BE49-F238E27FC236}">
                <a16:creationId xmlns:a16="http://schemas.microsoft.com/office/drawing/2014/main" id="{B3523860-76FE-D46C-BDDB-C2C818C2BE8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939158" y="2120314"/>
            <a:ext cx="647700" cy="114300"/>
          </a:xfrm>
          <a:prstGeom prst="rect">
            <a:avLst/>
          </a:prstGeom>
        </p:spPr>
      </p:pic>
      <p:grpSp>
        <p:nvGrpSpPr>
          <p:cNvPr id="50" name="Group 49">
            <a:extLst>
              <a:ext uri="{FF2B5EF4-FFF2-40B4-BE49-F238E27FC236}">
                <a16:creationId xmlns:a16="http://schemas.microsoft.com/office/drawing/2014/main" id="{A383EAE2-C633-FB67-1FF9-1E3EF78DFE4A}"/>
              </a:ext>
            </a:extLst>
          </p:cNvPr>
          <p:cNvGrpSpPr/>
          <p:nvPr/>
        </p:nvGrpSpPr>
        <p:grpSpPr>
          <a:xfrm>
            <a:off x="1819199" y="2366392"/>
            <a:ext cx="1120121" cy="300471"/>
            <a:chOff x="2422094" y="2892452"/>
            <a:chExt cx="1120121" cy="300471"/>
          </a:xfrm>
        </p:grpSpPr>
        <p:sp>
          <p:nvSpPr>
            <p:cNvPr id="49" name="Rectangle 48">
              <a:extLst>
                <a:ext uri="{FF2B5EF4-FFF2-40B4-BE49-F238E27FC236}">
                  <a16:creationId xmlns:a16="http://schemas.microsoft.com/office/drawing/2014/main" id="{CF7B34B0-3EAB-80D6-7CDE-9C96FBF91F20}"/>
                </a:ext>
              </a:extLst>
            </p:cNvPr>
            <p:cNvSpPr/>
            <p:nvPr/>
          </p:nvSpPr>
          <p:spPr>
            <a:xfrm>
              <a:off x="2422094" y="2892452"/>
              <a:ext cx="1084607" cy="30047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48" name="Group 47">
              <a:extLst>
                <a:ext uri="{FF2B5EF4-FFF2-40B4-BE49-F238E27FC236}">
                  <a16:creationId xmlns:a16="http://schemas.microsoft.com/office/drawing/2014/main" id="{022BB548-805B-B4ED-4699-89BE5DFF28D8}"/>
                </a:ext>
              </a:extLst>
            </p:cNvPr>
            <p:cNvGrpSpPr/>
            <p:nvPr/>
          </p:nvGrpSpPr>
          <p:grpSpPr>
            <a:xfrm>
              <a:off x="2535190" y="2965172"/>
              <a:ext cx="1007025" cy="181741"/>
              <a:chOff x="2535190" y="2965172"/>
              <a:chExt cx="1007025" cy="181741"/>
            </a:xfrm>
          </p:grpSpPr>
          <p:pic>
            <p:nvPicPr>
              <p:cNvPr id="45" name="Graphic 44">
                <a:extLst>
                  <a:ext uri="{FF2B5EF4-FFF2-40B4-BE49-F238E27FC236}">
                    <a16:creationId xmlns:a16="http://schemas.microsoft.com/office/drawing/2014/main" id="{6620AF82-1DCD-2B2E-9CC4-58DF20F5608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35190" y="3000620"/>
                <a:ext cx="552450" cy="104775"/>
              </a:xfrm>
              <a:prstGeom prst="rect">
                <a:avLst/>
              </a:prstGeom>
            </p:spPr>
          </p:pic>
          <p:sp>
            <p:nvSpPr>
              <p:cNvPr id="47" name="Rectangle 46">
                <a:extLst>
                  <a:ext uri="{FF2B5EF4-FFF2-40B4-BE49-F238E27FC236}">
                    <a16:creationId xmlns:a16="http://schemas.microsoft.com/office/drawing/2014/main" id="{D3B8F021-645C-679E-EC70-EAFAD0C6947B}"/>
                  </a:ext>
                </a:extLst>
              </p:cNvPr>
              <p:cNvSpPr/>
              <p:nvPr/>
            </p:nvSpPr>
            <p:spPr>
              <a:xfrm>
                <a:off x="2989765" y="2965172"/>
                <a:ext cx="552450" cy="181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CMU Serif" panose="02000603000000000000" pitchFamily="2" charset="0"/>
                    <a:ea typeface="CMU Serif" panose="02000603000000000000" pitchFamily="2" charset="0"/>
                    <a:cs typeface="CMU Serif" panose="02000603000000000000" pitchFamily="2" charset="0"/>
                  </a:rPr>
                  <a:t>rand</a:t>
                </a:r>
                <a:endParaRPr lang="en-AE" sz="105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p:txBody>
          </p:sp>
        </p:grpSp>
      </p:grpSp>
      <p:pic>
        <p:nvPicPr>
          <p:cNvPr id="54" name="Graphic 53">
            <a:extLst>
              <a:ext uri="{FF2B5EF4-FFF2-40B4-BE49-F238E27FC236}">
                <a16:creationId xmlns:a16="http://schemas.microsoft.com/office/drawing/2014/main" id="{DEE637AE-4503-E13C-F654-5F42661A6E6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667071" y="2187514"/>
            <a:ext cx="733425" cy="314325"/>
          </a:xfrm>
          <a:prstGeom prst="rect">
            <a:avLst/>
          </a:prstGeom>
        </p:spPr>
      </p:pic>
      <p:pic>
        <p:nvPicPr>
          <p:cNvPr id="58" name="Graphic 57">
            <a:extLst>
              <a:ext uri="{FF2B5EF4-FFF2-40B4-BE49-F238E27FC236}">
                <a16:creationId xmlns:a16="http://schemas.microsoft.com/office/drawing/2014/main" id="{79465F07-6819-4193-F6B8-CE53F07C0A2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695825" y="2377145"/>
            <a:ext cx="323850" cy="133350"/>
          </a:xfrm>
          <a:prstGeom prst="rect">
            <a:avLst/>
          </a:prstGeom>
        </p:spPr>
      </p:pic>
      <p:cxnSp>
        <p:nvCxnSpPr>
          <p:cNvPr id="60" name="Straight Arrow Connector 59">
            <a:extLst>
              <a:ext uri="{FF2B5EF4-FFF2-40B4-BE49-F238E27FC236}">
                <a16:creationId xmlns:a16="http://schemas.microsoft.com/office/drawing/2014/main" id="{26AF88DA-27AE-FCC7-50E8-ABA128817794}"/>
              </a:ext>
            </a:extLst>
          </p:cNvPr>
          <p:cNvCxnSpPr>
            <a:cxnSpLocks/>
          </p:cNvCxnSpPr>
          <p:nvPr/>
        </p:nvCxnSpPr>
        <p:spPr>
          <a:xfrm flipV="1">
            <a:off x="4573084" y="2325483"/>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2430ABD1-46CF-6B11-1E28-172E44DCCC41}"/>
              </a:ext>
            </a:extLst>
          </p:cNvPr>
          <p:cNvCxnSpPr>
            <a:cxnSpLocks/>
          </p:cNvCxnSpPr>
          <p:nvPr/>
        </p:nvCxnSpPr>
        <p:spPr>
          <a:xfrm flipV="1">
            <a:off x="6596132" y="2320700"/>
            <a:ext cx="835117" cy="478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A8403213-60E6-08FB-4E87-237A7BE7C7F0}"/>
              </a:ext>
            </a:extLst>
          </p:cNvPr>
          <p:cNvSpPr>
            <a:spLocks noGrp="1"/>
          </p:cNvSpPr>
          <p:nvPr>
            <p:ph type="body" sz="quarter" idx="14"/>
          </p:nvPr>
        </p:nvSpPr>
        <p:spPr/>
        <p:txBody>
          <a:bodyPr/>
          <a:lstStyle/>
          <a:p>
            <a:endParaRPr lang="en-AE" dirty="0"/>
          </a:p>
        </p:txBody>
      </p:sp>
      <p:grpSp>
        <p:nvGrpSpPr>
          <p:cNvPr id="35" name="Group 34">
            <a:extLst>
              <a:ext uri="{FF2B5EF4-FFF2-40B4-BE49-F238E27FC236}">
                <a16:creationId xmlns:a16="http://schemas.microsoft.com/office/drawing/2014/main" id="{D9003ACD-87C6-B446-C431-C27DAB1E1410}"/>
              </a:ext>
            </a:extLst>
          </p:cNvPr>
          <p:cNvGrpSpPr/>
          <p:nvPr/>
        </p:nvGrpSpPr>
        <p:grpSpPr>
          <a:xfrm>
            <a:off x="6328486" y="3466530"/>
            <a:ext cx="5364305" cy="296386"/>
            <a:chOff x="6328486" y="3466530"/>
            <a:chExt cx="5364305" cy="296386"/>
          </a:xfrm>
        </p:grpSpPr>
        <p:sp>
          <p:nvSpPr>
            <p:cNvPr id="9" name="TextBox 8">
              <a:extLst>
                <a:ext uri="{FF2B5EF4-FFF2-40B4-BE49-F238E27FC236}">
                  <a16:creationId xmlns:a16="http://schemas.microsoft.com/office/drawing/2014/main" id="{23F063C4-7344-F32B-6E5D-791C2787F9E5}"/>
                </a:ext>
              </a:extLst>
            </p:cNvPr>
            <p:cNvSpPr txBox="1"/>
            <p:nvPr/>
          </p:nvSpPr>
          <p:spPr>
            <a:xfrm>
              <a:off x="6328486" y="3466530"/>
              <a:ext cx="5364305" cy="261610"/>
            </a:xfrm>
            <a:prstGeom prst="rect">
              <a:avLst/>
            </a:prstGeom>
            <a:solidFill>
              <a:srgbClr val="F2F2F2">
                <a:alpha val="69020"/>
              </a:srgbClr>
            </a:solidFill>
          </p:spPr>
          <p:txBody>
            <a:bodyPr wrap="square">
              <a:spAutoFit/>
            </a:bodyPr>
            <a:lstStyle/>
            <a:p>
              <a:pPr algn="r"/>
              <a:r>
                <a:rPr lang="en-US" sz="1100" dirty="0">
                  <a:solidFill>
                    <a:srgbClr val="2C4A9F"/>
                  </a:solidFill>
                  <a:latin typeface="Arial" panose="020B0604020202020204" pitchFamily="34" charset="0"/>
                  <a:hlinkClick r:id="rId13">
                    <a:extLst>
                      <a:ext uri="{A12FA001-AC4F-418D-AE19-62706E023703}">
                        <ahyp:hlinkClr xmlns:ahyp="http://schemas.microsoft.com/office/drawing/2018/hyperlinkcolor" val="tx"/>
                      </a:ext>
                    </a:extLst>
                  </a:hlinkClick>
                </a:rPr>
                <a:t>https://github.com/Crypto-TII/AutoND</a:t>
              </a:r>
              <a:r>
                <a:rPr lang="en-US" sz="1100" dirty="0">
                  <a:solidFill>
                    <a:srgbClr val="2C4A9F"/>
                  </a:solidFill>
                  <a:latin typeface="Arial" panose="020B0604020202020204" pitchFamily="34" charset="0"/>
                </a:rPr>
                <a:t> </a:t>
              </a:r>
              <a:endParaRPr lang="en-US" sz="1100" b="0" i="0" dirty="0">
                <a:solidFill>
                  <a:srgbClr val="2C4A9F"/>
                </a:solidFill>
                <a:effectLst/>
                <a:latin typeface="Arial" panose="020B0604020202020204" pitchFamily="34" charset="0"/>
              </a:endParaRPr>
            </a:p>
          </p:txBody>
        </p:sp>
        <p:sp>
          <p:nvSpPr>
            <p:cNvPr id="8" name="Text Placeholder 28">
              <a:extLst>
                <a:ext uri="{FF2B5EF4-FFF2-40B4-BE49-F238E27FC236}">
                  <a16:creationId xmlns:a16="http://schemas.microsoft.com/office/drawing/2014/main" id="{E9B714D0-99F9-19C1-21F3-E2376AE73DD7}"/>
                </a:ext>
              </a:extLst>
            </p:cNvPr>
            <p:cNvSpPr txBox="1">
              <a:spLocks/>
            </p:cNvSpPr>
            <p:nvPr/>
          </p:nvSpPr>
          <p:spPr>
            <a:xfrm>
              <a:off x="6374677" y="3475456"/>
              <a:ext cx="5271925" cy="287460"/>
            </a:xfrm>
            <a:prstGeom prst="rect">
              <a:avLst/>
            </a:prstGeom>
          </p:spPr>
          <p:txBody>
            <a:bodyPr vert="horz" wrap="square" lIns="0" tIns="0" rIns="0" bIns="0" rtlCol="0" anchor="t" anchorCtr="0">
              <a:noAutofit/>
            </a:bodyPr>
            <a:lstStyle>
              <a:lvl1pPr marL="0" indent="0" algn="l" defTabSz="1219170" rtl="0" eaLnBrk="1" latinLnBrk="0" hangingPunct="1">
                <a:lnSpc>
                  <a:spcPct val="100000"/>
                </a:lnSpc>
                <a:spcBef>
                  <a:spcPts val="267"/>
                </a:spcBef>
                <a:buClr>
                  <a:srgbClr val="6300FF"/>
                </a:buClr>
                <a:buFontTx/>
                <a:buNone/>
                <a:tabLst/>
                <a:defRPr sz="1600" b="1" kern="1200">
                  <a:solidFill>
                    <a:srgbClr val="6300FF"/>
                  </a:solidFill>
                  <a:latin typeface="Arial" panose="020B0604020202020204" pitchFamily="34" charset="0"/>
                  <a:ea typeface="+mn-ea"/>
                  <a:cs typeface="Arial" panose="020B0604020202020204" pitchFamily="34" charset="0"/>
                </a:defRPr>
              </a:lvl1pPr>
              <a:lvl2pPr marL="487668"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2pPr>
              <a:lvl3pPr marL="975336"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3pPr>
              <a:lvl4pPr marL="1463003"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4pPr>
              <a:lvl5pPr marL="1950671"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67"/>
                </a:spcBef>
                <a:spcAft>
                  <a:spcPts val="0"/>
                </a:spcAft>
                <a:buClr>
                  <a:srgbClr val="6300FF"/>
                </a:buClr>
                <a:buSzTx/>
                <a:buFontTx/>
                <a:buNone/>
                <a:tabLst/>
                <a:defRPr/>
              </a:pPr>
              <a:r>
                <a:rPr kumimoji="0" lang="en-US" sz="1600" b="0"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rPr>
                <a:t>Option I</a:t>
              </a:r>
              <a:r>
                <a:rPr kumimoji="0" lang="en-US" sz="1600" b="1"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rPr>
                <a:t> AutoND Repository</a:t>
              </a:r>
              <a:endParaRPr kumimoji="0" lang="en-AE" sz="1600" b="1"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endParaRPr>
            </a:p>
          </p:txBody>
        </p:sp>
      </p:grpSp>
      <p:grpSp>
        <p:nvGrpSpPr>
          <p:cNvPr id="28" name="Group 27">
            <a:extLst>
              <a:ext uri="{FF2B5EF4-FFF2-40B4-BE49-F238E27FC236}">
                <a16:creationId xmlns:a16="http://schemas.microsoft.com/office/drawing/2014/main" id="{A542C0E7-B1B9-0FB5-E61E-1A4AA8547D3F}"/>
              </a:ext>
            </a:extLst>
          </p:cNvPr>
          <p:cNvGrpSpPr/>
          <p:nvPr/>
        </p:nvGrpSpPr>
        <p:grpSpPr>
          <a:xfrm>
            <a:off x="6342375" y="4080781"/>
            <a:ext cx="5366188" cy="2076525"/>
            <a:chOff x="6342375" y="4080781"/>
            <a:chExt cx="5366188" cy="2076525"/>
          </a:xfrm>
        </p:grpSpPr>
        <p:sp>
          <p:nvSpPr>
            <p:cNvPr id="13" name="TextBox 12">
              <a:extLst>
                <a:ext uri="{FF2B5EF4-FFF2-40B4-BE49-F238E27FC236}">
                  <a16:creationId xmlns:a16="http://schemas.microsoft.com/office/drawing/2014/main" id="{AC5E1339-04BE-9A17-CA8C-3B96F1D84636}"/>
                </a:ext>
              </a:extLst>
            </p:cNvPr>
            <p:cNvSpPr txBox="1"/>
            <p:nvPr/>
          </p:nvSpPr>
          <p:spPr>
            <a:xfrm>
              <a:off x="6352338" y="4080781"/>
              <a:ext cx="5356225" cy="261610"/>
            </a:xfrm>
            <a:prstGeom prst="rect">
              <a:avLst/>
            </a:prstGeom>
            <a:solidFill>
              <a:srgbClr val="F2F2F2">
                <a:alpha val="69020"/>
              </a:srgbClr>
            </a:solidFill>
          </p:spPr>
          <p:txBody>
            <a:bodyPr wrap="square">
              <a:spAutoFit/>
            </a:bodyPr>
            <a:lstStyle/>
            <a:p>
              <a:pPr algn="r"/>
              <a:r>
                <a:rPr lang="en-US" sz="1100" dirty="0">
                  <a:solidFill>
                    <a:srgbClr val="2C499F"/>
                  </a:solidFill>
                  <a:latin typeface="Arial" panose="020B0604020202020204" pitchFamily="34" charset="0"/>
                  <a:hlinkClick r:id="rId14">
                    <a:extLst>
                      <a:ext uri="{A12FA001-AC4F-418D-AE19-62706E023703}">
                        <ahyp:hlinkClr xmlns:ahyp="http://schemas.microsoft.com/office/drawing/2018/hyperlinkcolor" val="tx"/>
                      </a:ext>
                    </a:extLst>
                  </a:hlinkClick>
                </a:rPr>
                <a:t>https://claasp.tii.ae</a:t>
              </a:r>
              <a:r>
                <a:rPr lang="en-US" sz="1100" dirty="0">
                  <a:solidFill>
                    <a:srgbClr val="2C499F"/>
                  </a:solidFill>
                  <a:latin typeface="Arial" panose="020B0604020202020204" pitchFamily="34" charset="0"/>
                </a:rPr>
                <a:t> </a:t>
              </a:r>
              <a:endParaRPr lang="en-US" sz="1100" b="0" i="0" dirty="0">
                <a:solidFill>
                  <a:srgbClr val="2C499F"/>
                </a:solidFill>
                <a:effectLst/>
                <a:latin typeface="Arial" panose="020B0604020202020204" pitchFamily="34" charset="0"/>
              </a:endParaRPr>
            </a:p>
          </p:txBody>
        </p:sp>
        <p:sp>
          <p:nvSpPr>
            <p:cNvPr id="11" name="Text Placeholder 29">
              <a:extLst>
                <a:ext uri="{FF2B5EF4-FFF2-40B4-BE49-F238E27FC236}">
                  <a16:creationId xmlns:a16="http://schemas.microsoft.com/office/drawing/2014/main" id="{D82D27BD-EADC-A09A-3584-B20B56E91032}"/>
                </a:ext>
              </a:extLst>
            </p:cNvPr>
            <p:cNvSpPr txBox="1">
              <a:spLocks/>
            </p:cNvSpPr>
            <p:nvPr/>
          </p:nvSpPr>
          <p:spPr>
            <a:xfrm>
              <a:off x="6408308" y="4084742"/>
              <a:ext cx="5271925" cy="287460"/>
            </a:xfrm>
            <a:prstGeom prst="rect">
              <a:avLst/>
            </a:prstGeom>
          </p:spPr>
          <p:txBody>
            <a:bodyPr vert="horz" wrap="square" lIns="0" tIns="0" rIns="0" bIns="0" rtlCol="0" anchor="t" anchorCtr="0">
              <a:noAutofit/>
            </a:bodyPr>
            <a:lstStyle>
              <a:lvl1pPr marL="0" indent="0" algn="l" defTabSz="1219170" rtl="0" eaLnBrk="1" latinLnBrk="0" hangingPunct="1">
                <a:lnSpc>
                  <a:spcPct val="100000"/>
                </a:lnSpc>
                <a:spcBef>
                  <a:spcPts val="267"/>
                </a:spcBef>
                <a:buClr>
                  <a:srgbClr val="6300FF"/>
                </a:buClr>
                <a:buFontTx/>
                <a:buNone/>
                <a:tabLst/>
                <a:defRPr sz="1600" b="1" kern="1200">
                  <a:solidFill>
                    <a:srgbClr val="6300FF"/>
                  </a:solidFill>
                  <a:latin typeface="Arial" panose="020B0604020202020204" pitchFamily="34" charset="0"/>
                  <a:ea typeface="+mn-ea"/>
                  <a:cs typeface="Arial" panose="020B0604020202020204" pitchFamily="34" charset="0"/>
                </a:defRPr>
              </a:lvl1pPr>
              <a:lvl2pPr marL="487668"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2pPr>
              <a:lvl3pPr marL="975336"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3pPr>
              <a:lvl4pPr marL="1463003"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4pPr>
              <a:lvl5pPr marL="1950671"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67"/>
                </a:spcBef>
                <a:spcAft>
                  <a:spcPts val="0"/>
                </a:spcAft>
                <a:buClr>
                  <a:srgbClr val="6300FF"/>
                </a:buClr>
                <a:buSzTx/>
                <a:buFontTx/>
                <a:buNone/>
                <a:tabLst/>
                <a:defRPr/>
              </a:pPr>
              <a:r>
                <a:rPr kumimoji="0" lang="en-US" sz="1600" b="0"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rPr>
                <a:t>Option II</a:t>
              </a:r>
              <a:r>
                <a:rPr kumimoji="0" lang="en-US" sz="1600" b="1"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rPr>
                <a:t> CLAASP</a:t>
              </a:r>
              <a:endParaRPr kumimoji="0" lang="en-AE" sz="1600" b="1"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C3CB3282-B898-5D9D-55DF-E4EFBF5B870E}"/>
                </a:ext>
              </a:extLst>
            </p:cNvPr>
            <p:cNvSpPr txBox="1"/>
            <p:nvPr/>
          </p:nvSpPr>
          <p:spPr>
            <a:xfrm>
              <a:off x="6342375" y="4372202"/>
              <a:ext cx="5271483" cy="1785104"/>
            </a:xfrm>
            <a:prstGeom prst="rect">
              <a:avLst/>
            </a:prstGeom>
            <a:noFill/>
          </p:spPr>
          <p:txBody>
            <a:bodyPr wrap="square">
              <a:spAutoFit/>
            </a:bodyPr>
            <a:lstStyle/>
            <a:p>
              <a:r>
                <a:rPr lang="en-AE" sz="1100" b="1" dirty="0">
                  <a:solidFill>
                    <a:srgbClr val="078407"/>
                  </a:solidFill>
                  <a:latin typeface="Consolas" panose="020B0609020204030204" pitchFamily="49" charset="0"/>
                </a:rPr>
                <a:t>from</a:t>
              </a:r>
              <a:r>
                <a:rPr lang="en-AE" sz="1100" dirty="0">
                  <a:latin typeface="Consolas" panose="020B0609020204030204" pitchFamily="49" charset="0"/>
                </a:rPr>
                <a:t> </a:t>
              </a:r>
              <a:r>
                <a:rPr lang="en-AE" sz="1100" dirty="0" err="1">
                  <a:latin typeface="Consolas" panose="020B0609020204030204" pitchFamily="49" charset="0"/>
                </a:rPr>
                <a:t>claasp.ciphers.block_ciphers.</a:t>
              </a:r>
              <a:r>
                <a:rPr lang="en-AE" sz="1100" b="1" dirty="0" err="1">
                  <a:solidFill>
                    <a:srgbClr val="A91FFF"/>
                  </a:solidFill>
                  <a:latin typeface="Consolas" panose="020B0609020204030204" pitchFamily="49" charset="0"/>
                </a:rPr>
                <a:t>speck</a:t>
              </a:r>
              <a:r>
                <a:rPr lang="en-AE" sz="1100" b="1" dirty="0">
                  <a:solidFill>
                    <a:srgbClr val="A91FFF"/>
                  </a:solidFill>
                  <a:latin typeface="Consolas" panose="020B0609020204030204" pitchFamily="49" charset="0"/>
                </a:rPr>
                <a:t> </a:t>
              </a:r>
              <a:r>
                <a:rPr lang="en-AE" sz="1100" b="1" dirty="0">
                  <a:solidFill>
                    <a:srgbClr val="078407"/>
                  </a:solidFill>
                  <a:latin typeface="Consolas" panose="020B0609020204030204" pitchFamily="49" charset="0"/>
                </a:rPr>
                <a:t>import</a:t>
              </a:r>
              <a:r>
                <a:rPr lang="en-AE" sz="1100" dirty="0">
                  <a:latin typeface="Consolas" panose="020B0609020204030204" pitchFamily="49" charset="0"/>
                </a:rPr>
                <a:t> </a:t>
              </a:r>
              <a:r>
                <a:rPr lang="en-US" sz="1100" b="1" dirty="0">
                  <a:solidFill>
                    <a:srgbClr val="A91FFF"/>
                  </a:solidFill>
                  <a:latin typeface="Consolas" panose="020B0609020204030204" pitchFamily="49" charset="0"/>
                </a:rPr>
                <a:t>SpeckBlockCipher </a:t>
              </a:r>
            </a:p>
            <a:p>
              <a:r>
                <a:rPr lang="en-AE" sz="1100" b="1" dirty="0">
                  <a:solidFill>
                    <a:srgbClr val="078407"/>
                  </a:solidFill>
                  <a:latin typeface="Consolas" panose="020B0609020204030204" pitchFamily="49" charset="0"/>
                </a:rPr>
                <a:t>from</a:t>
              </a:r>
              <a:r>
                <a:rPr lang="en-AE" sz="1100" dirty="0">
                  <a:latin typeface="Consolas" panose="020B0609020204030204" pitchFamily="49" charset="0"/>
                </a:rPr>
                <a:t> </a:t>
              </a:r>
              <a:r>
                <a:rPr lang="en-AE" sz="1100" dirty="0" err="1">
                  <a:latin typeface="Consolas" panose="020B0609020204030204" pitchFamily="49" charset="0"/>
                </a:rPr>
                <a:t>claasp.cipher_modules.</a:t>
              </a:r>
              <a:r>
                <a:rPr lang="en-AE" sz="1100" b="1" dirty="0" err="1">
                  <a:solidFill>
                    <a:srgbClr val="A91FFF"/>
                  </a:solidFill>
                  <a:latin typeface="Consolas" panose="020B0609020204030204" pitchFamily="49" charset="0"/>
                </a:rPr>
                <a:t>nntests</a:t>
              </a:r>
              <a:r>
                <a:rPr lang="en-AE" sz="1100" b="1" dirty="0">
                  <a:solidFill>
                    <a:srgbClr val="A91FFF"/>
                  </a:solidFill>
                  <a:latin typeface="Consolas" panose="020B0609020204030204" pitchFamily="49" charset="0"/>
                </a:rPr>
                <a:t> </a:t>
              </a:r>
              <a:r>
                <a:rPr lang="en-AE" sz="1100" b="1" dirty="0">
                  <a:solidFill>
                    <a:srgbClr val="078407"/>
                  </a:solidFill>
                  <a:latin typeface="Consolas" panose="020B0609020204030204" pitchFamily="49" charset="0"/>
                </a:rPr>
                <a:t>import</a:t>
              </a:r>
              <a:r>
                <a:rPr lang="en-AE" sz="1100" dirty="0">
                  <a:latin typeface="Consolas" panose="020B0609020204030204" pitchFamily="49" charset="0"/>
                </a:rPr>
                <a:t> </a:t>
              </a:r>
              <a:r>
                <a:rPr lang="en-US" sz="1100" b="1" dirty="0" err="1">
                  <a:solidFill>
                    <a:srgbClr val="A91FFF"/>
                  </a:solidFill>
                  <a:latin typeface="Consolas" panose="020B0609020204030204" pitchFamily="49" charset="0"/>
                </a:rPr>
                <a:t>NeuralNetworkTests</a:t>
              </a:r>
              <a:endParaRPr lang="en-AE" sz="1100" b="1" dirty="0">
                <a:solidFill>
                  <a:srgbClr val="A91FFF"/>
                </a:solidFill>
                <a:latin typeface="Consolas" panose="020B0609020204030204" pitchFamily="49" charset="0"/>
              </a:endParaRPr>
            </a:p>
            <a:p>
              <a:r>
                <a:rPr lang="en-US" sz="1100" b="1" dirty="0">
                  <a:solidFill>
                    <a:srgbClr val="078407"/>
                  </a:solidFill>
                  <a:latin typeface="Consolas" panose="020B0609020204030204" pitchFamily="49" charset="0"/>
                </a:rPr>
                <a:t>from</a:t>
              </a:r>
              <a:r>
                <a:rPr lang="en-US" sz="1100" b="1" dirty="0">
                  <a:solidFill>
                    <a:srgbClr val="A91FFF"/>
                  </a:solidFill>
                  <a:latin typeface="Consolas" panose="020B0609020204030204" pitchFamily="49" charset="0"/>
                </a:rPr>
                <a:t> </a:t>
              </a:r>
              <a:r>
                <a:rPr lang="en-US" sz="1100" dirty="0">
                  <a:latin typeface="Consolas" panose="020B0609020204030204" pitchFamily="49" charset="0"/>
                </a:rPr>
                <a:t>claasp.cipher_modules.report </a:t>
              </a:r>
              <a:r>
                <a:rPr lang="en-US" sz="1100" b="1" dirty="0">
                  <a:solidFill>
                    <a:srgbClr val="078407"/>
                  </a:solidFill>
                  <a:latin typeface="Consolas" panose="020B0609020204030204" pitchFamily="49" charset="0"/>
                </a:rPr>
                <a:t>import</a:t>
              </a:r>
              <a:r>
                <a:rPr lang="en-US" sz="1100" dirty="0">
                  <a:latin typeface="Consolas" panose="020B0609020204030204" pitchFamily="49" charset="0"/>
                </a:rPr>
                <a:t> Report</a:t>
              </a:r>
              <a:endParaRPr lang="en-AE" sz="1100" dirty="0">
                <a:latin typeface="Consolas" panose="020B0609020204030204" pitchFamily="49" charset="0"/>
              </a:endParaRPr>
            </a:p>
            <a:p>
              <a:endParaRPr lang="en-AE" sz="1100" dirty="0">
                <a:latin typeface="Consolas" panose="020B0609020204030204" pitchFamily="49" charset="0"/>
              </a:endParaRPr>
            </a:p>
            <a:p>
              <a:r>
                <a:rPr lang="en-AE" sz="1100" dirty="0">
                  <a:latin typeface="Consolas" panose="020B0609020204030204" pitchFamily="49" charset="0"/>
                </a:rPr>
                <a:t>cipher </a:t>
              </a:r>
              <a:r>
                <a:rPr lang="en-AE" sz="1100" b="1" dirty="0">
                  <a:solidFill>
                    <a:srgbClr val="A91FFF"/>
                  </a:solidFill>
                  <a:latin typeface="Consolas" panose="020B0609020204030204" pitchFamily="49" charset="0"/>
                </a:rPr>
                <a:t>= </a:t>
              </a:r>
              <a:r>
                <a:rPr lang="en-US" sz="1100" b="1" dirty="0">
                  <a:solidFill>
                    <a:srgbClr val="A91FFF"/>
                  </a:solidFill>
                  <a:latin typeface="Consolas" panose="020B0609020204030204" pitchFamily="49" charset="0"/>
                </a:rPr>
                <a:t>SpeckBlockCipher</a:t>
              </a:r>
              <a:r>
                <a:rPr lang="en-AE" sz="1100" dirty="0">
                  <a:latin typeface="Consolas" panose="020B0609020204030204" pitchFamily="49" charset="0"/>
                </a:rPr>
                <a:t>() </a:t>
              </a:r>
            </a:p>
            <a:p>
              <a:r>
                <a:rPr lang="en-AE" sz="1100" dirty="0">
                  <a:latin typeface="Consolas" panose="020B0609020204030204" pitchFamily="49" charset="0"/>
                </a:rPr>
                <a:t>test </a:t>
              </a:r>
              <a:r>
                <a:rPr lang="en-AE" sz="1100" b="1" dirty="0">
                  <a:solidFill>
                    <a:srgbClr val="A91FFF"/>
                  </a:solidFill>
                  <a:latin typeface="Consolas" panose="020B0609020204030204" pitchFamily="49" charset="0"/>
                </a:rPr>
                <a:t>=</a:t>
              </a:r>
              <a:r>
                <a:rPr lang="en-AE" sz="1100" dirty="0">
                  <a:latin typeface="Consolas" panose="020B0609020204030204" pitchFamily="49" charset="0"/>
                </a:rPr>
                <a:t> </a:t>
              </a:r>
              <a:r>
                <a:rPr lang="en-US" sz="1100" b="1" dirty="0" err="1">
                  <a:solidFill>
                    <a:srgbClr val="A91FFF"/>
                  </a:solidFill>
                  <a:latin typeface="Consolas" panose="020B0609020204030204" pitchFamily="49" charset="0"/>
                </a:rPr>
                <a:t>NeuralNetworkTests</a:t>
              </a:r>
              <a:r>
                <a:rPr lang="en-AE" sz="1100" dirty="0">
                  <a:latin typeface="Consolas" panose="020B0609020204030204" pitchFamily="49" charset="0"/>
                </a:rPr>
                <a:t>(cipher)</a:t>
              </a:r>
            </a:p>
            <a:p>
              <a:r>
                <a:rPr lang="en-AE" sz="1100" dirty="0" err="1">
                  <a:latin typeface="Consolas" panose="020B0609020204030204" pitchFamily="49" charset="0"/>
                </a:rPr>
                <a:t>test_results</a:t>
              </a:r>
              <a:r>
                <a:rPr lang="en-AE" sz="1100" dirty="0">
                  <a:latin typeface="Consolas" panose="020B0609020204030204" pitchFamily="49" charset="0"/>
                </a:rPr>
                <a:t> </a:t>
              </a:r>
              <a:r>
                <a:rPr lang="en-AE" sz="1100" b="1" dirty="0">
                  <a:solidFill>
                    <a:srgbClr val="A91FFF"/>
                  </a:solidFill>
                  <a:latin typeface="Consolas" panose="020B0609020204030204" pitchFamily="49" charset="0"/>
                </a:rPr>
                <a:t>=</a:t>
              </a:r>
              <a:r>
                <a:rPr lang="en-AE" sz="1100" dirty="0">
                  <a:latin typeface="Consolas" panose="020B0609020204030204" pitchFamily="49" charset="0"/>
                </a:rPr>
                <a:t> test.</a:t>
              </a:r>
              <a:r>
                <a:rPr lang="en-US" sz="1100" b="1" dirty="0" err="1">
                  <a:solidFill>
                    <a:srgbClr val="A91FFF"/>
                  </a:solidFill>
                  <a:latin typeface="Consolas" panose="020B0609020204030204" pitchFamily="49" charset="0"/>
                </a:rPr>
                <a:t>run_autond_pipeline</a:t>
              </a:r>
              <a:r>
                <a:rPr lang="en-AE" sz="1100" dirty="0">
                  <a:latin typeface="Consolas" panose="020B0609020204030204" pitchFamily="49" charset="0"/>
                </a:rPr>
                <a:t>()</a:t>
              </a:r>
            </a:p>
            <a:p>
              <a:endParaRPr lang="en-AE" sz="1100" dirty="0">
                <a:latin typeface="Consolas" panose="020B0609020204030204" pitchFamily="49" charset="0"/>
              </a:endParaRPr>
            </a:p>
            <a:p>
              <a:r>
                <a:rPr lang="en-AE" sz="1100" dirty="0">
                  <a:latin typeface="Consolas" panose="020B0609020204030204" pitchFamily="49" charset="0"/>
                </a:rPr>
                <a:t>report </a:t>
              </a:r>
              <a:r>
                <a:rPr lang="en-AE" sz="1100" b="1" dirty="0">
                  <a:solidFill>
                    <a:srgbClr val="A91FFF"/>
                  </a:solidFill>
                  <a:latin typeface="Consolas" panose="020B0609020204030204" pitchFamily="49" charset="0"/>
                </a:rPr>
                <a:t>=</a:t>
              </a:r>
              <a:r>
                <a:rPr lang="en-AE" sz="1100" dirty="0">
                  <a:latin typeface="Consolas" panose="020B0609020204030204" pitchFamily="49" charset="0"/>
                </a:rPr>
                <a:t> Report(cipher, test_results)</a:t>
              </a:r>
            </a:p>
            <a:p>
              <a:r>
                <a:rPr lang="en-AE" sz="1100" dirty="0">
                  <a:latin typeface="Consolas" panose="020B0609020204030204" pitchFamily="49" charset="0"/>
                </a:rPr>
                <a:t>report.</a:t>
              </a:r>
              <a:r>
                <a:rPr lang="en-AE" sz="1100" dirty="0">
                  <a:solidFill>
                    <a:srgbClr val="1362B0"/>
                  </a:solidFill>
                  <a:latin typeface="Consolas" panose="020B0609020204030204" pitchFamily="49" charset="0"/>
                </a:rPr>
                <a:t>show</a:t>
              </a:r>
              <a:r>
                <a:rPr lang="en-AE" sz="1100" dirty="0">
                  <a:latin typeface="Consolas" panose="020B0609020204030204" pitchFamily="49" charset="0"/>
                </a:rPr>
                <a:t>()</a:t>
              </a:r>
            </a:p>
          </p:txBody>
        </p:sp>
      </p:grpSp>
      <p:sp>
        <p:nvSpPr>
          <p:cNvPr id="36" name="Rectangle 35">
            <a:extLst>
              <a:ext uri="{FF2B5EF4-FFF2-40B4-BE49-F238E27FC236}">
                <a16:creationId xmlns:a16="http://schemas.microsoft.com/office/drawing/2014/main" id="{BA2ED053-9033-16AE-05FE-E60DC2D70062}"/>
              </a:ext>
            </a:extLst>
          </p:cNvPr>
          <p:cNvSpPr/>
          <p:nvPr/>
        </p:nvSpPr>
        <p:spPr>
          <a:xfrm>
            <a:off x="515795" y="3387086"/>
            <a:ext cx="5364305" cy="291846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grpSp>
        <p:nvGrpSpPr>
          <p:cNvPr id="37" name="Group 36">
            <a:extLst>
              <a:ext uri="{FF2B5EF4-FFF2-40B4-BE49-F238E27FC236}">
                <a16:creationId xmlns:a16="http://schemas.microsoft.com/office/drawing/2014/main" id="{0EAD2DF6-3CDA-5CC7-C15B-68FEFD9BE7B5}"/>
              </a:ext>
            </a:extLst>
          </p:cNvPr>
          <p:cNvGrpSpPr/>
          <p:nvPr/>
        </p:nvGrpSpPr>
        <p:grpSpPr>
          <a:xfrm>
            <a:off x="545398" y="3183096"/>
            <a:ext cx="5345740" cy="3131223"/>
            <a:chOff x="545398" y="3183096"/>
            <a:chExt cx="5345740" cy="3131223"/>
          </a:xfrm>
        </p:grpSpPr>
        <p:sp>
          <p:nvSpPr>
            <p:cNvPr id="39" name="Text Placeholder 5">
              <a:extLst>
                <a:ext uri="{FF2B5EF4-FFF2-40B4-BE49-F238E27FC236}">
                  <a16:creationId xmlns:a16="http://schemas.microsoft.com/office/drawing/2014/main" id="{9309B487-09E9-6062-C369-AB24FE733B36}"/>
                </a:ext>
              </a:extLst>
            </p:cNvPr>
            <p:cNvSpPr txBox="1">
              <a:spLocks/>
            </p:cNvSpPr>
            <p:nvPr/>
          </p:nvSpPr>
          <p:spPr>
            <a:xfrm>
              <a:off x="545398" y="3183096"/>
              <a:ext cx="5334701" cy="3131223"/>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endParaRPr lang="en-US" i="1" dirty="0">
                <a:latin typeface="Cambria Math" panose="02040503050406030204" pitchFamily="18" charset="0"/>
              </a:endParaRPr>
            </a:p>
            <a:p>
              <a:pPr>
                <a:spcBef>
                  <a:spcPts val="0"/>
                </a:spcBef>
              </a:pPr>
              <a:endParaRPr lang="en-US" b="1" dirty="0"/>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endParaRPr lang="en-US" b="0" dirty="0"/>
            </a:p>
            <a:p>
              <a:endParaRPr lang="en-US" dirty="0"/>
            </a:p>
          </p:txBody>
        </p:sp>
        <p:sp>
          <p:nvSpPr>
            <p:cNvPr id="40" name="TextBox 39">
              <a:extLst>
                <a:ext uri="{FF2B5EF4-FFF2-40B4-BE49-F238E27FC236}">
                  <a16:creationId xmlns:a16="http://schemas.microsoft.com/office/drawing/2014/main" id="{941E3288-CB7A-F26F-8CFE-90B8E10F1C03}"/>
                </a:ext>
              </a:extLst>
            </p:cNvPr>
            <p:cNvSpPr txBox="1"/>
            <p:nvPr/>
          </p:nvSpPr>
          <p:spPr>
            <a:xfrm>
              <a:off x="602394" y="3762974"/>
              <a:ext cx="1160983" cy="2462213"/>
            </a:xfrm>
            <a:prstGeom prst="rect">
              <a:avLst/>
            </a:prstGeom>
            <a:solidFill>
              <a:schemeClr val="bg1">
                <a:alpha val="69020"/>
              </a:schemeClr>
            </a:solidFill>
          </p:spPr>
          <p:txBody>
            <a:bodyPr wrap="square">
              <a:spAutoFit/>
            </a:bodyPr>
            <a:lstStyle/>
            <a:p>
              <a:r>
                <a:rPr lang="en-AE" sz="1100" b="1" dirty="0">
                  <a:solidFill>
                    <a:srgbClr val="A91FFF"/>
                  </a:solidFill>
                  <a:latin typeface="Consolas" panose="020B0609020204030204" pitchFamily="49" charset="0"/>
                </a:rPr>
                <a:t>&lt;cipher&gt;</a:t>
              </a:r>
              <a:endParaRPr lang="en-US" sz="1100" dirty="0">
                <a:solidFill>
                  <a:schemeClr val="tx1">
                    <a:lumMod val="65000"/>
                    <a:lumOff val="35000"/>
                  </a:schemeClr>
                </a:solidFill>
                <a:latin typeface="Arial" panose="020B0604020202020204" pitchFamily="34" charset="0"/>
              </a:endParaRPr>
            </a:p>
            <a:p>
              <a:r>
                <a:rPr lang="en-US" sz="1100" dirty="0">
                  <a:solidFill>
                    <a:schemeClr val="tx1">
                      <a:lumMod val="65000"/>
                      <a:lumOff val="35000"/>
                    </a:schemeClr>
                  </a:solidFill>
                  <a:latin typeface="Consolas" panose="020B0609020204030204" pitchFamily="49" charset="0"/>
                </a:rPr>
                <a:t>SPECK32</a:t>
              </a:r>
            </a:p>
            <a:p>
              <a:r>
                <a:rPr lang="en-US" sz="1100" b="0" i="0" dirty="0">
                  <a:solidFill>
                    <a:schemeClr val="tx1">
                      <a:lumMod val="65000"/>
                      <a:lumOff val="35000"/>
                    </a:schemeClr>
                  </a:solidFill>
                  <a:effectLst/>
                  <a:latin typeface="Consolas" panose="020B0609020204030204" pitchFamily="49" charset="0"/>
                </a:rPr>
                <a:t>SPECK64</a:t>
              </a:r>
            </a:p>
            <a:p>
              <a:r>
                <a:rPr lang="en-US" sz="1100" dirty="0">
                  <a:solidFill>
                    <a:schemeClr val="tx1">
                      <a:lumMod val="65000"/>
                      <a:lumOff val="35000"/>
                    </a:schemeClr>
                  </a:solidFill>
                  <a:latin typeface="Consolas" panose="020B0609020204030204" pitchFamily="49" charset="0"/>
                </a:rPr>
                <a:t>SPECK128</a:t>
              </a:r>
            </a:p>
            <a:p>
              <a:r>
                <a:rPr lang="en-US" sz="1100" b="0" i="0" dirty="0">
                  <a:solidFill>
                    <a:schemeClr val="tx1">
                      <a:lumMod val="65000"/>
                      <a:lumOff val="35000"/>
                    </a:schemeClr>
                  </a:solidFill>
                  <a:effectLst/>
                  <a:latin typeface="Consolas" panose="020B0609020204030204" pitchFamily="49" charset="0"/>
                </a:rPr>
                <a:t>SIMON32</a:t>
              </a:r>
            </a:p>
            <a:p>
              <a:r>
                <a:rPr lang="en-US" sz="1100" dirty="0">
                  <a:solidFill>
                    <a:schemeClr val="tx1">
                      <a:lumMod val="65000"/>
                      <a:lumOff val="35000"/>
                    </a:schemeClr>
                  </a:solidFill>
                  <a:latin typeface="Consolas" panose="020B0609020204030204" pitchFamily="49" charset="0"/>
                </a:rPr>
                <a:t>SIMON64</a:t>
              </a:r>
            </a:p>
            <a:p>
              <a:r>
                <a:rPr lang="en-US" sz="1100" b="0" i="0" dirty="0">
                  <a:solidFill>
                    <a:schemeClr val="tx1">
                      <a:lumMod val="65000"/>
                      <a:lumOff val="35000"/>
                    </a:schemeClr>
                  </a:solidFill>
                  <a:effectLst/>
                  <a:latin typeface="Consolas" panose="020B0609020204030204" pitchFamily="49" charset="0"/>
                </a:rPr>
                <a:t>SIMON128</a:t>
              </a:r>
            </a:p>
            <a:p>
              <a:r>
                <a:rPr lang="en-US" sz="1100" dirty="0">
                  <a:solidFill>
                    <a:schemeClr val="tx1">
                      <a:lumMod val="65000"/>
                      <a:lumOff val="35000"/>
                    </a:schemeClr>
                  </a:solidFill>
                  <a:latin typeface="Consolas" panose="020B0609020204030204" pitchFamily="49" charset="0"/>
                </a:rPr>
                <a:t>GIMLI</a:t>
              </a:r>
            </a:p>
            <a:p>
              <a:r>
                <a:rPr lang="en-US" sz="1100" b="0" i="0" dirty="0">
                  <a:solidFill>
                    <a:schemeClr val="tx1">
                      <a:lumMod val="65000"/>
                      <a:lumOff val="35000"/>
                    </a:schemeClr>
                  </a:solidFill>
                  <a:effectLst/>
                  <a:latin typeface="Consolas" panose="020B0609020204030204" pitchFamily="49" charset="0"/>
                </a:rPr>
                <a:t>HIGHT</a:t>
              </a:r>
            </a:p>
            <a:p>
              <a:r>
                <a:rPr lang="en-US" sz="1100" dirty="0">
                  <a:solidFill>
                    <a:schemeClr val="tx1">
                      <a:lumMod val="65000"/>
                      <a:lumOff val="35000"/>
                    </a:schemeClr>
                  </a:solidFill>
                  <a:latin typeface="Consolas" panose="020B0609020204030204" pitchFamily="49" charset="0"/>
                </a:rPr>
                <a:t>KATAN</a:t>
              </a:r>
            </a:p>
            <a:p>
              <a:r>
                <a:rPr lang="en-US" sz="1100" b="0" i="0" dirty="0">
                  <a:solidFill>
                    <a:schemeClr val="tx1">
                      <a:lumMod val="65000"/>
                      <a:lumOff val="35000"/>
                    </a:schemeClr>
                  </a:solidFill>
                  <a:effectLst/>
                  <a:latin typeface="Consolas" panose="020B0609020204030204" pitchFamily="49" charset="0"/>
                </a:rPr>
                <a:t>PRESENT</a:t>
              </a:r>
            </a:p>
            <a:p>
              <a:r>
                <a:rPr lang="en-US" sz="1100" b="0" i="0" dirty="0">
                  <a:solidFill>
                    <a:schemeClr val="tx1">
                      <a:lumMod val="65000"/>
                      <a:lumOff val="35000"/>
                    </a:schemeClr>
                  </a:solidFill>
                  <a:effectLst/>
                  <a:latin typeface="Consolas" panose="020B0609020204030204" pitchFamily="49" charset="0"/>
                </a:rPr>
                <a:t>TEA</a:t>
              </a:r>
            </a:p>
            <a:p>
              <a:r>
                <a:rPr lang="en-US" sz="1100" dirty="0">
                  <a:solidFill>
                    <a:schemeClr val="tx1">
                      <a:lumMod val="65000"/>
                      <a:lumOff val="35000"/>
                    </a:schemeClr>
                  </a:solidFill>
                  <a:latin typeface="Consolas" panose="020B0609020204030204" pitchFamily="49" charset="0"/>
                </a:rPr>
                <a:t>XTEA</a:t>
              </a:r>
            </a:p>
            <a:p>
              <a:r>
                <a:rPr lang="en-US" sz="1100" b="0" i="0" dirty="0">
                  <a:solidFill>
                    <a:schemeClr val="tx1">
                      <a:lumMod val="65000"/>
                      <a:lumOff val="35000"/>
                    </a:schemeClr>
                  </a:solidFill>
                  <a:effectLst/>
                  <a:latin typeface="Consolas" panose="020B0609020204030204" pitchFamily="49" charset="0"/>
                </a:rPr>
                <a:t>LEA</a:t>
              </a:r>
            </a:p>
          </p:txBody>
        </p:sp>
        <p:sp>
          <p:nvSpPr>
            <p:cNvPr id="44" name="TextBox 43">
              <a:extLst>
                <a:ext uri="{FF2B5EF4-FFF2-40B4-BE49-F238E27FC236}">
                  <a16:creationId xmlns:a16="http://schemas.microsoft.com/office/drawing/2014/main" id="{F88EA730-466A-3A85-DC6B-006A369AE182}"/>
                </a:ext>
              </a:extLst>
            </p:cNvPr>
            <p:cNvSpPr txBox="1"/>
            <p:nvPr/>
          </p:nvSpPr>
          <p:spPr>
            <a:xfrm>
              <a:off x="1874982" y="3762974"/>
              <a:ext cx="3893512" cy="1107996"/>
            </a:xfrm>
            <a:prstGeom prst="rect">
              <a:avLst/>
            </a:prstGeom>
            <a:noFill/>
          </p:spPr>
          <p:txBody>
            <a:bodyPr wrap="square">
              <a:spAutoFit/>
            </a:bodyPr>
            <a:lstStyle/>
            <a:p>
              <a:r>
                <a:rPr lang="en-AE" sz="1100" i="1" dirty="0">
                  <a:solidFill>
                    <a:srgbClr val="568F8F"/>
                  </a:solidFill>
                  <a:latin typeface="Consolas" panose="020B0609020204030204" pitchFamily="49" charset="0"/>
                </a:rPr>
                <a:t># automatically execute the neural distinguisher training pipeline</a:t>
              </a:r>
            </a:p>
            <a:p>
              <a:r>
                <a:rPr lang="en-AE" sz="1100" dirty="0">
                  <a:latin typeface="Consolas" panose="020B0609020204030204" pitchFamily="49" charset="0"/>
                </a:rPr>
                <a:t>test </a:t>
              </a:r>
              <a:r>
                <a:rPr lang="en-AE" sz="1100" b="1" dirty="0">
                  <a:solidFill>
                    <a:srgbClr val="A91FFF"/>
                  </a:solidFill>
                  <a:latin typeface="Consolas" panose="020B0609020204030204" pitchFamily="49" charset="0"/>
                </a:rPr>
                <a:t>=</a:t>
              </a:r>
              <a:r>
                <a:rPr lang="en-AE" sz="1100" dirty="0">
                  <a:latin typeface="Consolas" panose="020B0609020204030204" pitchFamily="49" charset="0"/>
                </a:rPr>
                <a:t> </a:t>
              </a:r>
              <a:r>
                <a:rPr lang="en-US" sz="1100" dirty="0">
                  <a:latin typeface="Consolas" panose="020B0609020204030204" pitchFamily="49" charset="0"/>
                </a:rPr>
                <a:t>A</a:t>
              </a:r>
              <a:r>
                <a:rPr lang="en-AE" sz="1100" dirty="0">
                  <a:latin typeface="Consolas" panose="020B0609020204030204" pitchFamily="49" charset="0"/>
                </a:rPr>
                <a:t>utoND(</a:t>
              </a:r>
              <a:r>
                <a:rPr lang="en-AE" sz="1100" b="1" dirty="0">
                  <a:solidFill>
                    <a:srgbClr val="A91FFF"/>
                  </a:solidFill>
                  <a:latin typeface="Consolas" panose="020B0609020204030204" pitchFamily="49" charset="0"/>
                </a:rPr>
                <a:t>&lt;cipher&gt;</a:t>
              </a:r>
              <a:r>
                <a:rPr lang="en-AE" sz="1100" dirty="0">
                  <a:latin typeface="Consolas" panose="020B0609020204030204" pitchFamily="49" charset="0"/>
                </a:rPr>
                <a:t>)</a:t>
              </a:r>
            </a:p>
            <a:p>
              <a:endParaRPr lang="en-AE" sz="1100" dirty="0">
                <a:latin typeface="Consolas" panose="020B0609020204030204" pitchFamily="49" charset="0"/>
              </a:endParaRPr>
            </a:p>
            <a:p>
              <a:r>
                <a:rPr lang="en-AE" sz="1100" i="1" dirty="0">
                  <a:solidFill>
                    <a:srgbClr val="568F8F"/>
                  </a:solidFill>
                  <a:latin typeface="Consolas" panose="020B0609020204030204" pitchFamily="49" charset="0"/>
                </a:rPr>
                <a:t># run the pipeline</a:t>
              </a:r>
            </a:p>
            <a:p>
              <a:r>
                <a:rPr lang="en-AE" sz="1100" dirty="0">
                  <a:latin typeface="Consolas" panose="020B0609020204030204" pitchFamily="49" charset="0"/>
                </a:rPr>
                <a:t>test_results </a:t>
              </a:r>
              <a:r>
                <a:rPr lang="en-AE" sz="1100" b="1" dirty="0">
                  <a:solidFill>
                    <a:srgbClr val="A91FFF"/>
                  </a:solidFill>
                  <a:latin typeface="Consolas" panose="020B0609020204030204" pitchFamily="49" charset="0"/>
                </a:rPr>
                <a:t>=</a:t>
              </a:r>
              <a:r>
                <a:rPr lang="en-AE" sz="1100" dirty="0">
                  <a:latin typeface="Consolas" panose="020B0609020204030204" pitchFamily="49" charset="0"/>
                </a:rPr>
                <a:t> test.run()</a:t>
              </a:r>
            </a:p>
          </p:txBody>
        </p:sp>
        <p:sp>
          <p:nvSpPr>
            <p:cNvPr id="46" name="Text Placeholder 5">
              <a:extLst>
                <a:ext uri="{FF2B5EF4-FFF2-40B4-BE49-F238E27FC236}">
                  <a16:creationId xmlns:a16="http://schemas.microsoft.com/office/drawing/2014/main" id="{BA3B8ECD-CACF-4C50-13D1-9742BCB01A2A}"/>
                </a:ext>
              </a:extLst>
            </p:cNvPr>
            <p:cNvSpPr txBox="1">
              <a:spLocks/>
            </p:cNvSpPr>
            <p:nvPr/>
          </p:nvSpPr>
          <p:spPr>
            <a:xfrm>
              <a:off x="556437" y="3420443"/>
              <a:ext cx="5334701" cy="2394201"/>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r>
                <a:rPr lang="en-US" b="1" u="sng" dirty="0">
                  <a:solidFill>
                    <a:srgbClr val="6400FF"/>
                  </a:solidFill>
                </a:rPr>
                <a:t>AutoND</a:t>
              </a:r>
            </a:p>
          </p:txBody>
        </p:sp>
      </p:grpSp>
    </p:spTree>
    <p:extLst>
      <p:ext uri="{BB962C8B-B14F-4D97-AF65-F5344CB8AC3E}">
        <p14:creationId xmlns:p14="http://schemas.microsoft.com/office/powerpoint/2010/main" val="2536672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A25118-66C0-BF89-1301-C0FBEBB1F809}"/>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D1C5BA5-A1C4-B539-5F76-E76D04F5B963}"/>
              </a:ext>
            </a:extLst>
          </p:cNvPr>
          <p:cNvSpPr>
            <a:spLocks noGrp="1"/>
          </p:cNvSpPr>
          <p:nvPr>
            <p:ph type="title"/>
          </p:nvPr>
        </p:nvSpPr>
        <p:spPr/>
        <p:txBody>
          <a:bodyPr/>
          <a:lstStyle/>
          <a:p>
            <a:r>
              <a:rPr lang="en-US" dirty="0"/>
              <a:t>Our Results</a:t>
            </a:r>
            <a:endParaRPr lang="en-AE" dirty="0"/>
          </a:p>
        </p:txBody>
      </p:sp>
      <p:sp>
        <p:nvSpPr>
          <p:cNvPr id="6" name="Text Placeholder 5">
            <a:extLst>
              <a:ext uri="{FF2B5EF4-FFF2-40B4-BE49-F238E27FC236}">
                <a16:creationId xmlns:a16="http://schemas.microsoft.com/office/drawing/2014/main" id="{A189CFFB-5DCA-7923-3DD1-C1E4E41F2B0B}"/>
              </a:ext>
            </a:extLst>
          </p:cNvPr>
          <p:cNvSpPr>
            <a:spLocks noGrp="1"/>
          </p:cNvSpPr>
          <p:nvPr>
            <p:ph type="body" sz="quarter" idx="13"/>
          </p:nvPr>
        </p:nvSpPr>
        <p:spPr>
          <a:xfrm>
            <a:off x="6309068" y="1639119"/>
            <a:ext cx="5366996" cy="4692316"/>
          </a:xfrm>
        </p:spPr>
        <p:txBody>
          <a:bodyPr/>
          <a:lstStyle/>
          <a:p>
            <a:r>
              <a:rPr lang="en-US" b="1" dirty="0">
                <a:solidFill>
                  <a:srgbClr val="6400FF"/>
                </a:solidFill>
              </a:rPr>
              <a:t>SPECK32</a:t>
            </a:r>
            <a:r>
              <a:rPr lang="en-US" b="1" dirty="0"/>
              <a:t> </a:t>
            </a:r>
          </a:p>
          <a:p>
            <a:r>
              <a:rPr lang="en-AE" dirty="0">
                <a:solidFill>
                  <a:schemeClr val="tx2"/>
                </a:solidFill>
                <a:sym typeface="Wingdings" panose="05000000000000000000" pitchFamily="2" charset="2"/>
              </a:rPr>
              <a:t></a:t>
            </a:r>
            <a:r>
              <a:rPr lang="en-US" b="1" dirty="0">
                <a:sym typeface="Wingdings" panose="05000000000000000000" pitchFamily="2" charset="2"/>
              </a:rPr>
              <a:t> </a:t>
            </a:r>
            <a:r>
              <a:rPr lang="en-US" dirty="0">
                <a:sym typeface="Wingdings" panose="05000000000000000000" pitchFamily="2" charset="2"/>
              </a:rPr>
              <a:t>W</a:t>
            </a:r>
            <a:r>
              <a:rPr lang="en-US" dirty="0"/>
              <a:t>e retrieve the optimal </a:t>
            </a:r>
            <a:r>
              <a:rPr lang="en-US" dirty="0">
                <a:solidFill>
                  <a:srgbClr val="6400FF"/>
                </a:solidFill>
              </a:rPr>
              <a:t>input difference </a:t>
            </a:r>
            <a:r>
              <a:rPr lang="en-US" dirty="0"/>
              <a:t>used in </a:t>
            </a:r>
            <a:r>
              <a:rPr lang="en-US" dirty="0" err="1"/>
              <a:t>Gohr’s</a:t>
            </a:r>
            <a:r>
              <a:rPr lang="en-US" dirty="0"/>
              <a:t> paper.</a:t>
            </a:r>
          </a:p>
          <a:p>
            <a:pPr>
              <a:tabLst>
                <a:tab pos="358775" algn="l"/>
              </a:tabLst>
            </a:pPr>
            <a:r>
              <a:rPr lang="en-AE" dirty="0">
                <a:solidFill>
                  <a:schemeClr val="tx2"/>
                </a:solidFill>
                <a:sym typeface="Wingdings" panose="05000000000000000000" pitchFamily="2" charset="2"/>
              </a:rPr>
              <a:t></a:t>
            </a:r>
            <a:r>
              <a:rPr lang="en-US" dirty="0"/>
              <a:t> </a:t>
            </a:r>
            <a:r>
              <a:rPr lang="en-US" dirty="0" err="1"/>
              <a:t>DBitNet</a:t>
            </a:r>
            <a:r>
              <a:rPr lang="en-US" dirty="0"/>
              <a:t> + simple training pipeline, </a:t>
            </a:r>
            <a:r>
              <a:rPr lang="en-US" dirty="0">
                <a:solidFill>
                  <a:srgbClr val="6400FF"/>
                </a:solidFill>
              </a:rPr>
              <a:t>reaches 8 rounds </a:t>
            </a:r>
            <a:r>
              <a:rPr lang="en-US" dirty="0"/>
              <a:t>with over 51% accuracy, which was deemed to only be possible with an advanced staged approach [</a:t>
            </a:r>
            <a:r>
              <a:rPr lang="en-US" dirty="0">
                <a:solidFill>
                  <a:srgbClr val="1362B0"/>
                </a:solidFill>
              </a:rPr>
              <a:t>GLN23</a:t>
            </a:r>
            <a:r>
              <a:rPr lang="en-US" dirty="0"/>
              <a:t>] </a:t>
            </a:r>
          </a:p>
          <a:p>
            <a:r>
              <a:rPr lang="en-AE" dirty="0">
                <a:solidFill>
                  <a:schemeClr val="tx2"/>
                </a:solidFill>
                <a:sym typeface="Wingdings" panose="05000000000000000000" pitchFamily="2" charset="2"/>
              </a:rPr>
              <a:t> </a:t>
            </a:r>
            <a:r>
              <a:rPr lang="en-US" dirty="0"/>
              <a:t>The accuracy is improved to </a:t>
            </a:r>
            <a:r>
              <a:rPr lang="en-US" b="1" u="sng" dirty="0">
                <a:solidFill>
                  <a:srgbClr val="6400FF"/>
                </a:solidFill>
              </a:rPr>
              <a:t>match</a:t>
            </a:r>
            <a:r>
              <a:rPr lang="en-US" dirty="0"/>
              <a:t> [</a:t>
            </a:r>
            <a:r>
              <a:rPr lang="en-US" dirty="0">
                <a:solidFill>
                  <a:srgbClr val="1362B0"/>
                </a:solidFill>
              </a:rPr>
              <a:t>Goh19b</a:t>
            </a:r>
            <a:r>
              <a:rPr lang="en-US" dirty="0"/>
              <a:t>] with our simple polishing pipeline. </a:t>
            </a:r>
          </a:p>
          <a:p>
            <a:r>
              <a:rPr lang="en-US" b="1" dirty="0">
                <a:solidFill>
                  <a:srgbClr val="6400FF"/>
                </a:solidFill>
              </a:rPr>
              <a:t>SPECK64</a:t>
            </a:r>
            <a:r>
              <a:rPr lang="en-US" dirty="0"/>
              <a:t> We reach </a:t>
            </a:r>
            <a:r>
              <a:rPr lang="en-US" b="1" u="sng" dirty="0">
                <a:solidFill>
                  <a:srgbClr val="6400FF"/>
                </a:solidFill>
              </a:rPr>
              <a:t>8 rounds</a:t>
            </a:r>
            <a:r>
              <a:rPr lang="en-US" dirty="0">
                <a:solidFill>
                  <a:srgbClr val="6400FF"/>
                </a:solidFill>
              </a:rPr>
              <a:t> </a:t>
            </a:r>
            <a:r>
              <a:rPr lang="en-US" dirty="0"/>
              <a:t>like [</a:t>
            </a:r>
            <a:r>
              <a:rPr lang="en-US" dirty="0">
                <a:solidFill>
                  <a:srgbClr val="1362B0"/>
                </a:solidFill>
              </a:rPr>
              <a:t>HRCF21</a:t>
            </a:r>
            <a:r>
              <a:rPr lang="en-US" dirty="0"/>
              <a:t>], which uses </a:t>
            </a:r>
            <a:r>
              <a:rPr lang="en-US" dirty="0">
                <a:solidFill>
                  <a:srgbClr val="6400FF"/>
                </a:solidFill>
              </a:rPr>
              <a:t>128 (!) </a:t>
            </a:r>
            <a:r>
              <a:rPr lang="en-US" dirty="0"/>
              <a:t>pairs</a:t>
            </a:r>
          </a:p>
          <a:p>
            <a:r>
              <a:rPr lang="en-US" b="1" dirty="0">
                <a:solidFill>
                  <a:srgbClr val="6400FF"/>
                </a:solidFill>
              </a:rPr>
              <a:t>SPECK128</a:t>
            </a:r>
            <a:r>
              <a:rPr lang="en-US" dirty="0"/>
              <a:t> We obtain the first </a:t>
            </a:r>
            <a:r>
              <a:rPr lang="en-US" b="1" u="sng" dirty="0">
                <a:solidFill>
                  <a:srgbClr val="6400FF"/>
                </a:solidFill>
              </a:rPr>
              <a:t>10-round</a:t>
            </a:r>
            <a:r>
              <a:rPr lang="en-US" dirty="0"/>
              <a:t> neural distinguisher</a:t>
            </a:r>
            <a:endParaRPr lang="en-AE" dirty="0"/>
          </a:p>
        </p:txBody>
      </p:sp>
      <p:sp>
        <p:nvSpPr>
          <p:cNvPr id="7" name="Text Placeholder 6">
            <a:extLst>
              <a:ext uri="{FF2B5EF4-FFF2-40B4-BE49-F238E27FC236}">
                <a16:creationId xmlns:a16="http://schemas.microsoft.com/office/drawing/2014/main" id="{73151674-1F4B-FF9A-601E-439C8BD954BC}"/>
              </a:ext>
            </a:extLst>
          </p:cNvPr>
          <p:cNvSpPr>
            <a:spLocks noGrp="1"/>
          </p:cNvSpPr>
          <p:nvPr>
            <p:ph type="body" sz="quarter" idx="14"/>
          </p:nvPr>
        </p:nvSpPr>
        <p:spPr/>
        <p:txBody>
          <a:bodyPr/>
          <a:lstStyle/>
          <a:p>
            <a:r>
              <a:rPr lang="en-US" dirty="0"/>
              <a:t>Comparison to the State-of-the-Art</a:t>
            </a:r>
            <a:endParaRPr lang="en-AE" dirty="0"/>
          </a:p>
        </p:txBody>
      </p:sp>
      <p:sp>
        <p:nvSpPr>
          <p:cNvPr id="4" name="Slide Number Placeholder 3">
            <a:extLst>
              <a:ext uri="{FF2B5EF4-FFF2-40B4-BE49-F238E27FC236}">
                <a16:creationId xmlns:a16="http://schemas.microsoft.com/office/drawing/2014/main" id="{B97494DE-D403-A86A-9FF0-F06001C960B5}"/>
              </a:ext>
            </a:extLst>
          </p:cNvPr>
          <p:cNvSpPr>
            <a:spLocks noGrp="1"/>
          </p:cNvSpPr>
          <p:nvPr>
            <p:ph type="sldNum" sz="quarter" idx="4"/>
          </p:nvPr>
        </p:nvSpPr>
        <p:spPr/>
        <p:txBody>
          <a:bodyPr/>
          <a:lstStyle/>
          <a:p>
            <a:fld id="{C8A43965-4643-F643-A67C-D0741259ACA1}" type="slidenum">
              <a:rPr lang="en-GB" smtClean="0"/>
              <a:pPr/>
              <a:t>12</a:t>
            </a:fld>
            <a:endParaRPr lang="en-GB" dirty="0"/>
          </a:p>
        </p:txBody>
      </p:sp>
      <p:grpSp>
        <p:nvGrpSpPr>
          <p:cNvPr id="503" name="Group 502">
            <a:extLst>
              <a:ext uri="{FF2B5EF4-FFF2-40B4-BE49-F238E27FC236}">
                <a16:creationId xmlns:a16="http://schemas.microsoft.com/office/drawing/2014/main" id="{5D503A12-C41C-18B3-6755-2B95046D080A}"/>
              </a:ext>
            </a:extLst>
          </p:cNvPr>
          <p:cNvGrpSpPr/>
          <p:nvPr/>
        </p:nvGrpSpPr>
        <p:grpSpPr>
          <a:xfrm>
            <a:off x="781840" y="1665288"/>
            <a:ext cx="4921676" cy="2037477"/>
            <a:chOff x="911846" y="1629648"/>
            <a:chExt cx="4492294" cy="1859721"/>
          </a:xfrm>
        </p:grpSpPr>
        <p:sp>
          <p:nvSpPr>
            <p:cNvPr id="9" name="Freeform: Shape 8">
              <a:extLst>
                <a:ext uri="{FF2B5EF4-FFF2-40B4-BE49-F238E27FC236}">
                  <a16:creationId xmlns:a16="http://schemas.microsoft.com/office/drawing/2014/main" id="{4F8B9A7B-DE41-20BF-4683-E7F7DC226A1E}"/>
                </a:ext>
              </a:extLst>
            </p:cNvPr>
            <p:cNvSpPr/>
            <p:nvPr/>
          </p:nvSpPr>
          <p:spPr>
            <a:xfrm>
              <a:off x="911846" y="1629648"/>
              <a:ext cx="4492294" cy="11231"/>
            </a:xfrm>
            <a:custGeom>
              <a:avLst/>
              <a:gdLst>
                <a:gd name="connsiteX0" fmla="*/ -1788 w 3466433"/>
                <a:gd name="connsiteY0" fmla="*/ -2247 h 8666"/>
                <a:gd name="connsiteX1" fmla="*/ -1788 w 3466433"/>
                <a:gd name="connsiteY1" fmla="*/ 6420 h 8666"/>
                <a:gd name="connsiteX2" fmla="*/ 3464646 w 3466433"/>
                <a:gd name="connsiteY2" fmla="*/ 6420 h 8666"/>
                <a:gd name="connsiteX3" fmla="*/ 3464646 w 3466433"/>
                <a:gd name="connsiteY3" fmla="*/ -2247 h 8666"/>
              </a:gdLst>
              <a:ahLst/>
              <a:cxnLst>
                <a:cxn ang="0">
                  <a:pos x="connsiteX0" y="connsiteY0"/>
                </a:cxn>
                <a:cxn ang="0">
                  <a:pos x="connsiteX1" y="connsiteY1"/>
                </a:cxn>
                <a:cxn ang="0">
                  <a:pos x="connsiteX2" y="connsiteY2"/>
                </a:cxn>
                <a:cxn ang="0">
                  <a:pos x="connsiteX3" y="connsiteY3"/>
                </a:cxn>
              </a:cxnLst>
              <a:rect l="l" t="t" r="r" b="b"/>
              <a:pathLst>
                <a:path w="3466433" h="8666">
                  <a:moveTo>
                    <a:pt x="-1788" y="-2247"/>
                  </a:moveTo>
                  <a:lnTo>
                    <a:pt x="-1788" y="6420"/>
                  </a:lnTo>
                  <a:lnTo>
                    <a:pt x="3464646" y="6420"/>
                  </a:lnTo>
                  <a:lnTo>
                    <a:pt x="3464646" y="-2247"/>
                  </a:lnTo>
                  <a:close/>
                </a:path>
              </a:pathLst>
            </a:custGeom>
            <a:solidFill>
              <a:srgbClr val="000000"/>
            </a:solidFill>
            <a:ln w="8029" cap="flat">
              <a:noFill/>
              <a:prstDash val="solid"/>
              <a:miter/>
            </a:ln>
          </p:spPr>
          <p:txBody>
            <a:bodyPr rtlCol="0" anchor="ctr"/>
            <a:lstStyle/>
            <a:p>
              <a:endParaRPr lang="en-AE"/>
            </a:p>
          </p:txBody>
        </p:sp>
        <p:sp>
          <p:nvSpPr>
            <p:cNvPr id="10" name="Freeform: Shape 9">
              <a:extLst>
                <a:ext uri="{FF2B5EF4-FFF2-40B4-BE49-F238E27FC236}">
                  <a16:creationId xmlns:a16="http://schemas.microsoft.com/office/drawing/2014/main" id="{DAE2E509-888C-79FA-940E-D9A11431C6FC}"/>
                </a:ext>
              </a:extLst>
            </p:cNvPr>
            <p:cNvSpPr/>
            <p:nvPr/>
          </p:nvSpPr>
          <p:spPr>
            <a:xfrm>
              <a:off x="1001215" y="1700625"/>
              <a:ext cx="1228459" cy="98503"/>
            </a:xfrm>
            <a:custGeom>
              <a:avLst/>
              <a:gdLst>
                <a:gd name="connsiteX0" fmla="*/ 71936 w 947928"/>
                <a:gd name="connsiteY0" fmla="*/ 20231 h 76009"/>
                <a:gd name="connsiteX1" fmla="*/ 43360 w 947928"/>
                <a:gd name="connsiteY1" fmla="*/ -915 h 76009"/>
                <a:gd name="connsiteX2" fmla="*/ -1788 w 947928"/>
                <a:gd name="connsiteY2" fmla="*/ -915 h 76009"/>
                <a:gd name="connsiteX3" fmla="*/ -1788 w 947928"/>
                <a:gd name="connsiteY3" fmla="*/ 4134 h 76009"/>
                <a:gd name="connsiteX4" fmla="*/ 10023 w 947928"/>
                <a:gd name="connsiteY4" fmla="*/ 4134 h 76009"/>
                <a:gd name="connsiteX5" fmla="*/ 10023 w 947928"/>
                <a:gd name="connsiteY5" fmla="*/ 68142 h 76009"/>
                <a:gd name="connsiteX6" fmla="*/ -1788 w 947928"/>
                <a:gd name="connsiteY6" fmla="*/ 68142 h 76009"/>
                <a:gd name="connsiteX7" fmla="*/ -1788 w 947928"/>
                <a:gd name="connsiteY7" fmla="*/ 73190 h 76009"/>
                <a:gd name="connsiteX8" fmla="*/ 17642 w 947928"/>
                <a:gd name="connsiteY8" fmla="*/ 72904 h 76009"/>
                <a:gd name="connsiteX9" fmla="*/ 36978 w 947928"/>
                <a:gd name="connsiteY9" fmla="*/ 73190 h 76009"/>
                <a:gd name="connsiteX10" fmla="*/ 36978 w 947928"/>
                <a:gd name="connsiteY10" fmla="*/ 68142 h 76009"/>
                <a:gd name="connsiteX11" fmla="*/ 25358 w 947928"/>
                <a:gd name="connsiteY11" fmla="*/ 68142 h 76009"/>
                <a:gd name="connsiteX12" fmla="*/ 25358 w 947928"/>
                <a:gd name="connsiteY12" fmla="*/ 40615 h 76009"/>
                <a:gd name="connsiteX13" fmla="*/ 44408 w 947928"/>
                <a:gd name="connsiteY13" fmla="*/ 40615 h 76009"/>
                <a:gd name="connsiteX14" fmla="*/ 71936 w 947928"/>
                <a:gd name="connsiteY14" fmla="*/ 20231 h 76009"/>
                <a:gd name="connsiteX15" fmla="*/ 55362 w 947928"/>
                <a:gd name="connsiteY15" fmla="*/ 20231 h 76009"/>
                <a:gd name="connsiteX16" fmla="*/ 39169 w 947928"/>
                <a:gd name="connsiteY16" fmla="*/ 36137 h 76009"/>
                <a:gd name="connsiteX17" fmla="*/ 24597 w 947928"/>
                <a:gd name="connsiteY17" fmla="*/ 36137 h 76009"/>
                <a:gd name="connsiteX18" fmla="*/ 24597 w 947928"/>
                <a:gd name="connsiteY18" fmla="*/ 4134 h 76009"/>
                <a:gd name="connsiteX19" fmla="*/ 39169 w 947928"/>
                <a:gd name="connsiteY19" fmla="*/ 4134 h 76009"/>
                <a:gd name="connsiteX20" fmla="*/ 55362 w 947928"/>
                <a:gd name="connsiteY20" fmla="*/ 20231 h 76009"/>
                <a:gd name="connsiteX21" fmla="*/ 126800 w 947928"/>
                <a:gd name="connsiteY21" fmla="*/ 33472 h 76009"/>
                <a:gd name="connsiteX22" fmla="*/ 115274 w 947928"/>
                <a:gd name="connsiteY22" fmla="*/ 24516 h 76009"/>
                <a:gd name="connsiteX23" fmla="*/ 100892 w 947928"/>
                <a:gd name="connsiteY23" fmla="*/ 36709 h 76009"/>
                <a:gd name="connsiteX24" fmla="*/ 100892 w 947928"/>
                <a:gd name="connsiteY24" fmla="*/ 24516 h 76009"/>
                <a:gd name="connsiteX25" fmla="*/ 82985 w 947928"/>
                <a:gd name="connsiteY25" fmla="*/ 25374 h 76009"/>
                <a:gd name="connsiteX26" fmla="*/ 82985 w 947928"/>
                <a:gd name="connsiteY26" fmla="*/ 30423 h 76009"/>
                <a:gd name="connsiteX27" fmla="*/ 90413 w 947928"/>
                <a:gd name="connsiteY27" fmla="*/ 34804 h 76009"/>
                <a:gd name="connsiteX28" fmla="*/ 90413 w 947928"/>
                <a:gd name="connsiteY28" fmla="*/ 68142 h 76009"/>
                <a:gd name="connsiteX29" fmla="*/ 82985 w 947928"/>
                <a:gd name="connsiteY29" fmla="*/ 68142 h 76009"/>
                <a:gd name="connsiteX30" fmla="*/ 82985 w 947928"/>
                <a:gd name="connsiteY30" fmla="*/ 73190 h 76009"/>
                <a:gd name="connsiteX31" fmla="*/ 96510 w 947928"/>
                <a:gd name="connsiteY31" fmla="*/ 72904 h 76009"/>
                <a:gd name="connsiteX32" fmla="*/ 111560 w 947928"/>
                <a:gd name="connsiteY32" fmla="*/ 73190 h 76009"/>
                <a:gd name="connsiteX33" fmla="*/ 111560 w 947928"/>
                <a:gd name="connsiteY33" fmla="*/ 68142 h 76009"/>
                <a:gd name="connsiteX34" fmla="*/ 102035 w 947928"/>
                <a:gd name="connsiteY34" fmla="*/ 68142 h 76009"/>
                <a:gd name="connsiteX35" fmla="*/ 102035 w 947928"/>
                <a:gd name="connsiteY35" fmla="*/ 49187 h 76009"/>
                <a:gd name="connsiteX36" fmla="*/ 115560 w 947928"/>
                <a:gd name="connsiteY36" fmla="*/ 28423 h 76009"/>
                <a:gd name="connsiteX37" fmla="*/ 113560 w 947928"/>
                <a:gd name="connsiteY37" fmla="*/ 33472 h 76009"/>
                <a:gd name="connsiteX38" fmla="*/ 120227 w 947928"/>
                <a:gd name="connsiteY38" fmla="*/ 39948 h 76009"/>
                <a:gd name="connsiteX39" fmla="*/ 126800 w 947928"/>
                <a:gd name="connsiteY39" fmla="*/ 33472 h 76009"/>
                <a:gd name="connsiteX40" fmla="*/ 161089 w 947928"/>
                <a:gd name="connsiteY40" fmla="*/ 73190 h 76009"/>
                <a:gd name="connsiteX41" fmla="*/ 161089 w 947928"/>
                <a:gd name="connsiteY41" fmla="*/ 68142 h 76009"/>
                <a:gd name="connsiteX42" fmla="*/ 154422 w 947928"/>
                <a:gd name="connsiteY42" fmla="*/ 68142 h 76009"/>
                <a:gd name="connsiteX43" fmla="*/ 154422 w 947928"/>
                <a:gd name="connsiteY43" fmla="*/ 24516 h 76009"/>
                <a:gd name="connsiteX44" fmla="*/ 135468 w 947928"/>
                <a:gd name="connsiteY44" fmla="*/ 25374 h 76009"/>
                <a:gd name="connsiteX45" fmla="*/ 135468 w 947928"/>
                <a:gd name="connsiteY45" fmla="*/ 30423 h 76009"/>
                <a:gd name="connsiteX46" fmla="*/ 142611 w 947928"/>
                <a:gd name="connsiteY46" fmla="*/ 34804 h 76009"/>
                <a:gd name="connsiteX47" fmla="*/ 142611 w 947928"/>
                <a:gd name="connsiteY47" fmla="*/ 68142 h 76009"/>
                <a:gd name="connsiteX48" fmla="*/ 135182 w 947928"/>
                <a:gd name="connsiteY48" fmla="*/ 68142 h 76009"/>
                <a:gd name="connsiteX49" fmla="*/ 135182 w 947928"/>
                <a:gd name="connsiteY49" fmla="*/ 73190 h 76009"/>
                <a:gd name="connsiteX50" fmla="*/ 148422 w 947928"/>
                <a:gd name="connsiteY50" fmla="*/ 72904 h 76009"/>
                <a:gd name="connsiteX51" fmla="*/ 155850 w 947928"/>
                <a:gd name="connsiteY51" fmla="*/ 7562 h 76009"/>
                <a:gd name="connsiteX52" fmla="*/ 147374 w 947928"/>
                <a:gd name="connsiteY52" fmla="*/ -819 h 76009"/>
                <a:gd name="connsiteX53" fmla="*/ 139086 w 947928"/>
                <a:gd name="connsiteY53" fmla="*/ 7562 h 76009"/>
                <a:gd name="connsiteX54" fmla="*/ 147374 w 947928"/>
                <a:gd name="connsiteY54" fmla="*/ 16040 h 76009"/>
                <a:gd name="connsiteX55" fmla="*/ 155850 w 947928"/>
                <a:gd name="connsiteY55" fmla="*/ 7562 h 76009"/>
                <a:gd name="connsiteX56" fmla="*/ 265674 w 947928"/>
                <a:gd name="connsiteY56" fmla="*/ 73190 h 76009"/>
                <a:gd name="connsiteX57" fmla="*/ 265674 w 947928"/>
                <a:gd name="connsiteY57" fmla="*/ 68142 h 76009"/>
                <a:gd name="connsiteX58" fmla="*/ 258244 w 947928"/>
                <a:gd name="connsiteY58" fmla="*/ 68142 h 76009"/>
                <a:gd name="connsiteX59" fmla="*/ 258244 w 947928"/>
                <a:gd name="connsiteY59" fmla="*/ 40139 h 76009"/>
                <a:gd name="connsiteX60" fmla="*/ 241575 w 947928"/>
                <a:gd name="connsiteY60" fmla="*/ 24516 h 76009"/>
                <a:gd name="connsiteX61" fmla="*/ 223288 w 947928"/>
                <a:gd name="connsiteY61" fmla="*/ 34899 h 76009"/>
                <a:gd name="connsiteX62" fmla="*/ 207095 w 947928"/>
                <a:gd name="connsiteY62" fmla="*/ 24516 h 76009"/>
                <a:gd name="connsiteX63" fmla="*/ 188140 w 947928"/>
                <a:gd name="connsiteY63" fmla="*/ 36232 h 76009"/>
                <a:gd name="connsiteX64" fmla="*/ 188140 w 947928"/>
                <a:gd name="connsiteY64" fmla="*/ 24516 h 76009"/>
                <a:gd name="connsiteX65" fmla="*/ 169567 w 947928"/>
                <a:gd name="connsiteY65" fmla="*/ 25374 h 76009"/>
                <a:gd name="connsiteX66" fmla="*/ 169567 w 947928"/>
                <a:gd name="connsiteY66" fmla="*/ 30423 h 76009"/>
                <a:gd name="connsiteX67" fmla="*/ 176997 w 947928"/>
                <a:gd name="connsiteY67" fmla="*/ 34804 h 76009"/>
                <a:gd name="connsiteX68" fmla="*/ 176997 w 947928"/>
                <a:gd name="connsiteY68" fmla="*/ 68142 h 76009"/>
                <a:gd name="connsiteX69" fmla="*/ 169567 w 947928"/>
                <a:gd name="connsiteY69" fmla="*/ 68142 h 76009"/>
                <a:gd name="connsiteX70" fmla="*/ 169567 w 947928"/>
                <a:gd name="connsiteY70" fmla="*/ 73190 h 76009"/>
                <a:gd name="connsiteX71" fmla="*/ 183093 w 947928"/>
                <a:gd name="connsiteY71" fmla="*/ 72904 h 76009"/>
                <a:gd name="connsiteX72" fmla="*/ 196808 w 947928"/>
                <a:gd name="connsiteY72" fmla="*/ 73190 h 76009"/>
                <a:gd name="connsiteX73" fmla="*/ 196808 w 947928"/>
                <a:gd name="connsiteY73" fmla="*/ 68142 h 76009"/>
                <a:gd name="connsiteX74" fmla="*/ 189378 w 947928"/>
                <a:gd name="connsiteY74" fmla="*/ 68142 h 76009"/>
                <a:gd name="connsiteX75" fmla="*/ 189378 w 947928"/>
                <a:gd name="connsiteY75" fmla="*/ 45473 h 76009"/>
                <a:gd name="connsiteX76" fmla="*/ 205381 w 947928"/>
                <a:gd name="connsiteY76" fmla="*/ 28423 h 76009"/>
                <a:gd name="connsiteX77" fmla="*/ 211382 w 947928"/>
                <a:gd name="connsiteY77" fmla="*/ 38995 h 76009"/>
                <a:gd name="connsiteX78" fmla="*/ 211382 w 947928"/>
                <a:gd name="connsiteY78" fmla="*/ 68142 h 76009"/>
                <a:gd name="connsiteX79" fmla="*/ 203952 w 947928"/>
                <a:gd name="connsiteY79" fmla="*/ 68142 h 76009"/>
                <a:gd name="connsiteX80" fmla="*/ 203952 w 947928"/>
                <a:gd name="connsiteY80" fmla="*/ 73190 h 76009"/>
                <a:gd name="connsiteX81" fmla="*/ 217667 w 947928"/>
                <a:gd name="connsiteY81" fmla="*/ 72904 h 76009"/>
                <a:gd name="connsiteX82" fmla="*/ 231193 w 947928"/>
                <a:gd name="connsiteY82" fmla="*/ 73190 h 76009"/>
                <a:gd name="connsiteX83" fmla="*/ 231193 w 947928"/>
                <a:gd name="connsiteY83" fmla="*/ 68142 h 76009"/>
                <a:gd name="connsiteX84" fmla="*/ 223763 w 947928"/>
                <a:gd name="connsiteY84" fmla="*/ 68142 h 76009"/>
                <a:gd name="connsiteX85" fmla="*/ 223763 w 947928"/>
                <a:gd name="connsiteY85" fmla="*/ 45473 h 76009"/>
                <a:gd name="connsiteX86" fmla="*/ 239766 w 947928"/>
                <a:gd name="connsiteY86" fmla="*/ 28423 h 76009"/>
                <a:gd name="connsiteX87" fmla="*/ 245862 w 947928"/>
                <a:gd name="connsiteY87" fmla="*/ 38995 h 76009"/>
                <a:gd name="connsiteX88" fmla="*/ 245862 w 947928"/>
                <a:gd name="connsiteY88" fmla="*/ 68142 h 76009"/>
                <a:gd name="connsiteX89" fmla="*/ 238432 w 947928"/>
                <a:gd name="connsiteY89" fmla="*/ 68142 h 76009"/>
                <a:gd name="connsiteX90" fmla="*/ 238432 w 947928"/>
                <a:gd name="connsiteY90" fmla="*/ 73190 h 76009"/>
                <a:gd name="connsiteX91" fmla="*/ 251958 w 947928"/>
                <a:gd name="connsiteY91" fmla="*/ 72904 h 76009"/>
                <a:gd name="connsiteX92" fmla="*/ 299107 w 947928"/>
                <a:gd name="connsiteY92" fmla="*/ 73190 h 76009"/>
                <a:gd name="connsiteX93" fmla="*/ 299107 w 947928"/>
                <a:gd name="connsiteY93" fmla="*/ 68142 h 76009"/>
                <a:gd name="connsiteX94" fmla="*/ 292439 w 947928"/>
                <a:gd name="connsiteY94" fmla="*/ 68142 h 76009"/>
                <a:gd name="connsiteX95" fmla="*/ 292439 w 947928"/>
                <a:gd name="connsiteY95" fmla="*/ 24516 h 76009"/>
                <a:gd name="connsiteX96" fmla="*/ 273485 w 947928"/>
                <a:gd name="connsiteY96" fmla="*/ 25374 h 76009"/>
                <a:gd name="connsiteX97" fmla="*/ 273485 w 947928"/>
                <a:gd name="connsiteY97" fmla="*/ 30423 h 76009"/>
                <a:gd name="connsiteX98" fmla="*/ 280629 w 947928"/>
                <a:gd name="connsiteY98" fmla="*/ 34804 h 76009"/>
                <a:gd name="connsiteX99" fmla="*/ 280629 w 947928"/>
                <a:gd name="connsiteY99" fmla="*/ 68142 h 76009"/>
                <a:gd name="connsiteX100" fmla="*/ 273199 w 947928"/>
                <a:gd name="connsiteY100" fmla="*/ 68142 h 76009"/>
                <a:gd name="connsiteX101" fmla="*/ 273199 w 947928"/>
                <a:gd name="connsiteY101" fmla="*/ 73190 h 76009"/>
                <a:gd name="connsiteX102" fmla="*/ 286439 w 947928"/>
                <a:gd name="connsiteY102" fmla="*/ 72904 h 76009"/>
                <a:gd name="connsiteX103" fmla="*/ 293867 w 947928"/>
                <a:gd name="connsiteY103" fmla="*/ 7562 h 76009"/>
                <a:gd name="connsiteX104" fmla="*/ 285391 w 947928"/>
                <a:gd name="connsiteY104" fmla="*/ -819 h 76009"/>
                <a:gd name="connsiteX105" fmla="*/ 277104 w 947928"/>
                <a:gd name="connsiteY105" fmla="*/ 7562 h 76009"/>
                <a:gd name="connsiteX106" fmla="*/ 285391 w 947928"/>
                <a:gd name="connsiteY106" fmla="*/ 16040 h 76009"/>
                <a:gd name="connsiteX107" fmla="*/ 293867 w 947928"/>
                <a:gd name="connsiteY107" fmla="*/ 7562 h 76009"/>
                <a:gd name="connsiteX108" fmla="*/ 343874 w 947928"/>
                <a:gd name="connsiteY108" fmla="*/ 59761 h 76009"/>
                <a:gd name="connsiteX109" fmla="*/ 343874 w 947928"/>
                <a:gd name="connsiteY109" fmla="*/ 53949 h 76009"/>
                <a:gd name="connsiteX110" fmla="*/ 338826 w 947928"/>
                <a:gd name="connsiteY110" fmla="*/ 53949 h 76009"/>
                <a:gd name="connsiteX111" fmla="*/ 338826 w 947928"/>
                <a:gd name="connsiteY111" fmla="*/ 59665 h 76009"/>
                <a:gd name="connsiteX112" fmla="*/ 332444 w 947928"/>
                <a:gd name="connsiteY112" fmla="*/ 69474 h 76009"/>
                <a:gd name="connsiteX113" fmla="*/ 326157 w 947928"/>
                <a:gd name="connsiteY113" fmla="*/ 60044 h 76009"/>
                <a:gd name="connsiteX114" fmla="*/ 326157 w 947928"/>
                <a:gd name="connsiteY114" fmla="*/ 30328 h 76009"/>
                <a:gd name="connsiteX115" fmla="*/ 341969 w 947928"/>
                <a:gd name="connsiteY115" fmla="*/ 30328 h 76009"/>
                <a:gd name="connsiteX116" fmla="*/ 341969 w 947928"/>
                <a:gd name="connsiteY116" fmla="*/ 25279 h 76009"/>
                <a:gd name="connsiteX117" fmla="*/ 326157 w 947928"/>
                <a:gd name="connsiteY117" fmla="*/ 25279 h 76009"/>
                <a:gd name="connsiteX118" fmla="*/ 326157 w 947928"/>
                <a:gd name="connsiteY118" fmla="*/ 4611 h 76009"/>
                <a:gd name="connsiteX119" fmla="*/ 321014 w 947928"/>
                <a:gd name="connsiteY119" fmla="*/ 4611 h 76009"/>
                <a:gd name="connsiteX120" fmla="*/ 304917 w 947928"/>
                <a:gd name="connsiteY120" fmla="*/ 26423 h 76009"/>
                <a:gd name="connsiteX121" fmla="*/ 304917 w 947928"/>
                <a:gd name="connsiteY121" fmla="*/ 30328 h 76009"/>
                <a:gd name="connsiteX122" fmla="*/ 313871 w 947928"/>
                <a:gd name="connsiteY122" fmla="*/ 30328 h 76009"/>
                <a:gd name="connsiteX123" fmla="*/ 313871 w 947928"/>
                <a:gd name="connsiteY123" fmla="*/ 59949 h 76009"/>
                <a:gd name="connsiteX124" fmla="*/ 330824 w 947928"/>
                <a:gd name="connsiteY124" fmla="*/ 73762 h 76009"/>
                <a:gd name="connsiteX125" fmla="*/ 343874 w 947928"/>
                <a:gd name="connsiteY125" fmla="*/ 59761 h 76009"/>
                <a:gd name="connsiteX126" fmla="*/ 381974 w 947928"/>
                <a:gd name="connsiteY126" fmla="*/ 73190 h 76009"/>
                <a:gd name="connsiteX127" fmla="*/ 381974 w 947928"/>
                <a:gd name="connsiteY127" fmla="*/ 68142 h 76009"/>
                <a:gd name="connsiteX128" fmla="*/ 375211 w 947928"/>
                <a:gd name="connsiteY128" fmla="*/ 68142 h 76009"/>
                <a:gd name="connsiteX129" fmla="*/ 375211 w 947928"/>
                <a:gd name="connsiteY129" fmla="*/ 24516 h 76009"/>
                <a:gd name="connsiteX130" fmla="*/ 356352 w 947928"/>
                <a:gd name="connsiteY130" fmla="*/ 25374 h 76009"/>
                <a:gd name="connsiteX131" fmla="*/ 356352 w 947928"/>
                <a:gd name="connsiteY131" fmla="*/ 30423 h 76009"/>
                <a:gd name="connsiteX132" fmla="*/ 363496 w 947928"/>
                <a:gd name="connsiteY132" fmla="*/ 34804 h 76009"/>
                <a:gd name="connsiteX133" fmla="*/ 363496 w 947928"/>
                <a:gd name="connsiteY133" fmla="*/ 68142 h 76009"/>
                <a:gd name="connsiteX134" fmla="*/ 356066 w 947928"/>
                <a:gd name="connsiteY134" fmla="*/ 68142 h 76009"/>
                <a:gd name="connsiteX135" fmla="*/ 356066 w 947928"/>
                <a:gd name="connsiteY135" fmla="*/ 73190 h 76009"/>
                <a:gd name="connsiteX136" fmla="*/ 369306 w 947928"/>
                <a:gd name="connsiteY136" fmla="*/ 72904 h 76009"/>
                <a:gd name="connsiteX137" fmla="*/ 376736 w 947928"/>
                <a:gd name="connsiteY137" fmla="*/ 7562 h 76009"/>
                <a:gd name="connsiteX138" fmla="*/ 368258 w 947928"/>
                <a:gd name="connsiteY138" fmla="*/ -819 h 76009"/>
                <a:gd name="connsiteX139" fmla="*/ 359876 w 947928"/>
                <a:gd name="connsiteY139" fmla="*/ 7562 h 76009"/>
                <a:gd name="connsiteX140" fmla="*/ 368258 w 947928"/>
                <a:gd name="connsiteY140" fmla="*/ 16040 h 76009"/>
                <a:gd name="connsiteX141" fmla="*/ 376736 w 947928"/>
                <a:gd name="connsiteY141" fmla="*/ 7562 h 76009"/>
                <a:gd name="connsiteX142" fmla="*/ 448173 w 947928"/>
                <a:gd name="connsiteY142" fmla="*/ 30328 h 76009"/>
                <a:gd name="connsiteX143" fmla="*/ 448173 w 947928"/>
                <a:gd name="connsiteY143" fmla="*/ 25279 h 76009"/>
                <a:gd name="connsiteX144" fmla="*/ 439696 w 947928"/>
                <a:gd name="connsiteY144" fmla="*/ 25565 h 76009"/>
                <a:gd name="connsiteX145" fmla="*/ 429885 w 947928"/>
                <a:gd name="connsiteY145" fmla="*/ 25279 h 76009"/>
                <a:gd name="connsiteX146" fmla="*/ 429885 w 947928"/>
                <a:gd name="connsiteY146" fmla="*/ 30328 h 76009"/>
                <a:gd name="connsiteX147" fmla="*/ 435028 w 947928"/>
                <a:gd name="connsiteY147" fmla="*/ 31469 h 76009"/>
                <a:gd name="connsiteX148" fmla="*/ 434456 w 947928"/>
                <a:gd name="connsiteY148" fmla="*/ 32709 h 76009"/>
                <a:gd name="connsiteX149" fmla="*/ 421979 w 947928"/>
                <a:gd name="connsiteY149" fmla="*/ 59761 h 76009"/>
                <a:gd name="connsiteX150" fmla="*/ 408167 w 947928"/>
                <a:gd name="connsiteY150" fmla="*/ 30328 h 76009"/>
                <a:gd name="connsiteX151" fmla="*/ 414074 w 947928"/>
                <a:gd name="connsiteY151" fmla="*/ 30328 h 76009"/>
                <a:gd name="connsiteX152" fmla="*/ 414074 w 947928"/>
                <a:gd name="connsiteY152" fmla="*/ 25279 h 76009"/>
                <a:gd name="connsiteX153" fmla="*/ 400643 w 947928"/>
                <a:gd name="connsiteY153" fmla="*/ 25565 h 76009"/>
                <a:gd name="connsiteX154" fmla="*/ 388356 w 947928"/>
                <a:gd name="connsiteY154" fmla="*/ 25279 h 76009"/>
                <a:gd name="connsiteX155" fmla="*/ 388356 w 947928"/>
                <a:gd name="connsiteY155" fmla="*/ 30328 h 76009"/>
                <a:gd name="connsiteX156" fmla="*/ 395213 w 947928"/>
                <a:gd name="connsiteY156" fmla="*/ 30328 h 76009"/>
                <a:gd name="connsiteX157" fmla="*/ 414074 w 947928"/>
                <a:gd name="connsiteY157" fmla="*/ 70904 h 76009"/>
                <a:gd name="connsiteX158" fmla="*/ 418264 w 947928"/>
                <a:gd name="connsiteY158" fmla="*/ 73667 h 76009"/>
                <a:gd name="connsiteX159" fmla="*/ 422265 w 947928"/>
                <a:gd name="connsiteY159" fmla="*/ 70904 h 76009"/>
                <a:gd name="connsiteX160" fmla="*/ 440172 w 947928"/>
                <a:gd name="connsiteY160" fmla="*/ 32518 h 76009"/>
                <a:gd name="connsiteX161" fmla="*/ 448173 w 947928"/>
                <a:gd name="connsiteY161" fmla="*/ 30328 h 76009"/>
                <a:gd name="connsiteX162" fmla="*/ 501036 w 947928"/>
                <a:gd name="connsiteY162" fmla="*/ 60521 h 76009"/>
                <a:gd name="connsiteX163" fmla="*/ 498370 w 947928"/>
                <a:gd name="connsiteY163" fmla="*/ 58617 h 76009"/>
                <a:gd name="connsiteX164" fmla="*/ 495703 w 947928"/>
                <a:gd name="connsiteY164" fmla="*/ 60807 h 76009"/>
                <a:gd name="connsiteX165" fmla="*/ 480177 w 947928"/>
                <a:gd name="connsiteY165" fmla="*/ 69474 h 76009"/>
                <a:gd name="connsiteX166" fmla="*/ 464842 w 947928"/>
                <a:gd name="connsiteY166" fmla="*/ 49664 h 76009"/>
                <a:gd name="connsiteX167" fmla="*/ 497418 w 947928"/>
                <a:gd name="connsiteY167" fmla="*/ 49664 h 76009"/>
                <a:gd name="connsiteX168" fmla="*/ 501036 w 947928"/>
                <a:gd name="connsiteY168" fmla="*/ 46710 h 76009"/>
                <a:gd name="connsiteX169" fmla="*/ 494941 w 947928"/>
                <a:gd name="connsiteY169" fmla="*/ 30042 h 76009"/>
                <a:gd name="connsiteX170" fmla="*/ 477796 w 947928"/>
                <a:gd name="connsiteY170" fmla="*/ 24230 h 76009"/>
                <a:gd name="connsiteX171" fmla="*/ 451030 w 947928"/>
                <a:gd name="connsiteY171" fmla="*/ 48901 h 76009"/>
                <a:gd name="connsiteX172" fmla="*/ 479320 w 947928"/>
                <a:gd name="connsiteY172" fmla="*/ 73762 h 76009"/>
                <a:gd name="connsiteX173" fmla="*/ 501036 w 947928"/>
                <a:gd name="connsiteY173" fmla="*/ 60521 h 76009"/>
                <a:gd name="connsiteX174" fmla="*/ 490749 w 947928"/>
                <a:gd name="connsiteY174" fmla="*/ 46043 h 76009"/>
                <a:gd name="connsiteX175" fmla="*/ 464842 w 947928"/>
                <a:gd name="connsiteY175" fmla="*/ 46043 h 76009"/>
                <a:gd name="connsiteX176" fmla="*/ 467509 w 947928"/>
                <a:gd name="connsiteY176" fmla="*/ 33755 h 76009"/>
                <a:gd name="connsiteX177" fmla="*/ 477796 w 947928"/>
                <a:gd name="connsiteY177" fmla="*/ 28042 h 76009"/>
                <a:gd name="connsiteX178" fmla="*/ 490749 w 947928"/>
                <a:gd name="connsiteY178" fmla="*/ 46043 h 76009"/>
                <a:gd name="connsiteX179" fmla="*/ 744019 w 947928"/>
                <a:gd name="connsiteY179" fmla="*/ 73190 h 76009"/>
                <a:gd name="connsiteX180" fmla="*/ 744019 w 947928"/>
                <a:gd name="connsiteY180" fmla="*/ 68142 h 76009"/>
                <a:gd name="connsiteX181" fmla="*/ 733637 w 947928"/>
                <a:gd name="connsiteY181" fmla="*/ 68142 h 76009"/>
                <a:gd name="connsiteX182" fmla="*/ 705919 w 947928"/>
                <a:gd name="connsiteY182" fmla="*/ 513 h 76009"/>
                <a:gd name="connsiteX183" fmla="*/ 701633 w 947928"/>
                <a:gd name="connsiteY183" fmla="*/ -2247 h 76009"/>
                <a:gd name="connsiteX184" fmla="*/ 697443 w 947928"/>
                <a:gd name="connsiteY184" fmla="*/ 513 h 76009"/>
                <a:gd name="connsiteX185" fmla="*/ 670677 w 947928"/>
                <a:gd name="connsiteY185" fmla="*/ 65570 h 76009"/>
                <a:gd name="connsiteX186" fmla="*/ 661438 w 947928"/>
                <a:gd name="connsiteY186" fmla="*/ 68142 h 76009"/>
                <a:gd name="connsiteX187" fmla="*/ 659247 w 947928"/>
                <a:gd name="connsiteY187" fmla="*/ 68142 h 76009"/>
                <a:gd name="connsiteX188" fmla="*/ 659247 w 947928"/>
                <a:gd name="connsiteY188" fmla="*/ 73190 h 76009"/>
                <a:gd name="connsiteX189" fmla="*/ 671915 w 947928"/>
                <a:gd name="connsiteY189" fmla="*/ 72904 h 76009"/>
                <a:gd name="connsiteX190" fmla="*/ 686203 w 947928"/>
                <a:gd name="connsiteY190" fmla="*/ 73190 h 76009"/>
                <a:gd name="connsiteX191" fmla="*/ 686203 w 947928"/>
                <a:gd name="connsiteY191" fmla="*/ 68142 h 76009"/>
                <a:gd name="connsiteX192" fmla="*/ 676487 w 947928"/>
                <a:gd name="connsiteY192" fmla="*/ 66618 h 76009"/>
                <a:gd name="connsiteX193" fmla="*/ 676964 w 947928"/>
                <a:gd name="connsiteY193" fmla="*/ 65474 h 76009"/>
                <a:gd name="connsiteX194" fmla="*/ 682297 w 947928"/>
                <a:gd name="connsiteY194" fmla="*/ 52331 h 76009"/>
                <a:gd name="connsiteX195" fmla="*/ 711349 w 947928"/>
                <a:gd name="connsiteY195" fmla="*/ 52331 h 76009"/>
                <a:gd name="connsiteX196" fmla="*/ 717730 w 947928"/>
                <a:gd name="connsiteY196" fmla="*/ 68142 h 76009"/>
                <a:gd name="connsiteX197" fmla="*/ 707443 w 947928"/>
                <a:gd name="connsiteY197" fmla="*/ 68142 h 76009"/>
                <a:gd name="connsiteX198" fmla="*/ 707443 w 947928"/>
                <a:gd name="connsiteY198" fmla="*/ 73190 h 76009"/>
                <a:gd name="connsiteX199" fmla="*/ 726493 w 947928"/>
                <a:gd name="connsiteY199" fmla="*/ 72904 h 76009"/>
                <a:gd name="connsiteX200" fmla="*/ 744019 w 947928"/>
                <a:gd name="connsiteY200" fmla="*/ 73190 h 76009"/>
                <a:gd name="connsiteX201" fmla="*/ 709063 w 947928"/>
                <a:gd name="connsiteY201" fmla="*/ 47282 h 76009"/>
                <a:gd name="connsiteX202" fmla="*/ 684488 w 947928"/>
                <a:gd name="connsiteY202" fmla="*/ 47282 h 76009"/>
                <a:gd name="connsiteX203" fmla="*/ 696775 w 947928"/>
                <a:gd name="connsiteY203" fmla="*/ 17182 h 76009"/>
                <a:gd name="connsiteX204" fmla="*/ 796406 w 947928"/>
                <a:gd name="connsiteY204" fmla="*/ 33472 h 76009"/>
                <a:gd name="connsiteX205" fmla="*/ 784977 w 947928"/>
                <a:gd name="connsiteY205" fmla="*/ 24516 h 76009"/>
                <a:gd name="connsiteX206" fmla="*/ 770594 w 947928"/>
                <a:gd name="connsiteY206" fmla="*/ 36709 h 76009"/>
                <a:gd name="connsiteX207" fmla="*/ 770594 w 947928"/>
                <a:gd name="connsiteY207" fmla="*/ 24516 h 76009"/>
                <a:gd name="connsiteX208" fmla="*/ 752687 w 947928"/>
                <a:gd name="connsiteY208" fmla="*/ 25374 h 76009"/>
                <a:gd name="connsiteX209" fmla="*/ 752687 w 947928"/>
                <a:gd name="connsiteY209" fmla="*/ 30423 h 76009"/>
                <a:gd name="connsiteX210" fmla="*/ 760117 w 947928"/>
                <a:gd name="connsiteY210" fmla="*/ 34804 h 76009"/>
                <a:gd name="connsiteX211" fmla="*/ 760117 w 947928"/>
                <a:gd name="connsiteY211" fmla="*/ 68142 h 76009"/>
                <a:gd name="connsiteX212" fmla="*/ 752687 w 947928"/>
                <a:gd name="connsiteY212" fmla="*/ 68142 h 76009"/>
                <a:gd name="connsiteX213" fmla="*/ 752687 w 947928"/>
                <a:gd name="connsiteY213" fmla="*/ 73190 h 76009"/>
                <a:gd name="connsiteX214" fmla="*/ 766213 w 947928"/>
                <a:gd name="connsiteY214" fmla="*/ 72904 h 76009"/>
                <a:gd name="connsiteX215" fmla="*/ 781262 w 947928"/>
                <a:gd name="connsiteY215" fmla="*/ 73190 h 76009"/>
                <a:gd name="connsiteX216" fmla="*/ 781262 w 947928"/>
                <a:gd name="connsiteY216" fmla="*/ 68142 h 76009"/>
                <a:gd name="connsiteX217" fmla="*/ 771737 w 947928"/>
                <a:gd name="connsiteY217" fmla="*/ 68142 h 76009"/>
                <a:gd name="connsiteX218" fmla="*/ 771737 w 947928"/>
                <a:gd name="connsiteY218" fmla="*/ 49187 h 76009"/>
                <a:gd name="connsiteX219" fmla="*/ 785263 w 947928"/>
                <a:gd name="connsiteY219" fmla="*/ 28423 h 76009"/>
                <a:gd name="connsiteX220" fmla="*/ 783168 w 947928"/>
                <a:gd name="connsiteY220" fmla="*/ 33472 h 76009"/>
                <a:gd name="connsiteX221" fmla="*/ 789930 w 947928"/>
                <a:gd name="connsiteY221" fmla="*/ 39948 h 76009"/>
                <a:gd name="connsiteX222" fmla="*/ 796406 w 947928"/>
                <a:gd name="connsiteY222" fmla="*/ 33472 h 76009"/>
                <a:gd name="connsiteX223" fmla="*/ 851461 w 947928"/>
                <a:gd name="connsiteY223" fmla="*/ 60521 h 76009"/>
                <a:gd name="connsiteX224" fmla="*/ 848985 w 947928"/>
                <a:gd name="connsiteY224" fmla="*/ 58998 h 76009"/>
                <a:gd name="connsiteX225" fmla="*/ 846317 w 947928"/>
                <a:gd name="connsiteY225" fmla="*/ 60712 h 76009"/>
                <a:gd name="connsiteX226" fmla="*/ 832697 w 947928"/>
                <a:gd name="connsiteY226" fmla="*/ 69474 h 76009"/>
                <a:gd name="connsiteX227" fmla="*/ 817838 w 947928"/>
                <a:gd name="connsiteY227" fmla="*/ 48615 h 76009"/>
                <a:gd name="connsiteX228" fmla="*/ 831650 w 947928"/>
                <a:gd name="connsiteY228" fmla="*/ 28518 h 76009"/>
                <a:gd name="connsiteX229" fmla="*/ 838698 w 947928"/>
                <a:gd name="connsiteY229" fmla="*/ 29279 h 76009"/>
                <a:gd name="connsiteX230" fmla="*/ 836603 w 947928"/>
                <a:gd name="connsiteY230" fmla="*/ 34137 h 76009"/>
                <a:gd name="connsiteX231" fmla="*/ 843270 w 947928"/>
                <a:gd name="connsiteY231" fmla="*/ 40994 h 76009"/>
                <a:gd name="connsiteX232" fmla="*/ 850128 w 947928"/>
                <a:gd name="connsiteY232" fmla="*/ 34137 h 76009"/>
                <a:gd name="connsiteX233" fmla="*/ 831268 w 947928"/>
                <a:gd name="connsiteY233" fmla="*/ 24230 h 76009"/>
                <a:gd name="connsiteX234" fmla="*/ 804027 w 947928"/>
                <a:gd name="connsiteY234" fmla="*/ 49187 h 76009"/>
                <a:gd name="connsiteX235" fmla="*/ 830793 w 947928"/>
                <a:gd name="connsiteY235" fmla="*/ 73762 h 76009"/>
                <a:gd name="connsiteX236" fmla="*/ 851461 w 947928"/>
                <a:gd name="connsiteY236" fmla="*/ 60521 h 76009"/>
                <a:gd name="connsiteX237" fmla="*/ 917946 w 947928"/>
                <a:gd name="connsiteY237" fmla="*/ 73190 h 76009"/>
                <a:gd name="connsiteX238" fmla="*/ 917946 w 947928"/>
                <a:gd name="connsiteY238" fmla="*/ 68142 h 76009"/>
                <a:gd name="connsiteX239" fmla="*/ 910517 w 947928"/>
                <a:gd name="connsiteY239" fmla="*/ 68142 h 76009"/>
                <a:gd name="connsiteX240" fmla="*/ 910517 w 947928"/>
                <a:gd name="connsiteY240" fmla="*/ 40139 h 76009"/>
                <a:gd name="connsiteX241" fmla="*/ 894038 w 947928"/>
                <a:gd name="connsiteY241" fmla="*/ 24516 h 76009"/>
                <a:gd name="connsiteX242" fmla="*/ 875750 w 947928"/>
                <a:gd name="connsiteY242" fmla="*/ 34899 h 76009"/>
                <a:gd name="connsiteX243" fmla="*/ 875560 w 947928"/>
                <a:gd name="connsiteY243" fmla="*/ 34899 h 76009"/>
                <a:gd name="connsiteX244" fmla="*/ 875560 w 947928"/>
                <a:gd name="connsiteY244" fmla="*/ -1868 h 76009"/>
                <a:gd name="connsiteX245" fmla="*/ 856510 w 947928"/>
                <a:gd name="connsiteY245" fmla="*/ -915 h 76009"/>
                <a:gd name="connsiteX246" fmla="*/ 856510 w 947928"/>
                <a:gd name="connsiteY246" fmla="*/ 4134 h 76009"/>
                <a:gd name="connsiteX247" fmla="*/ 863940 w 947928"/>
                <a:gd name="connsiteY247" fmla="*/ 8324 h 76009"/>
                <a:gd name="connsiteX248" fmla="*/ 863940 w 947928"/>
                <a:gd name="connsiteY248" fmla="*/ 68142 h 76009"/>
                <a:gd name="connsiteX249" fmla="*/ 856510 w 947928"/>
                <a:gd name="connsiteY249" fmla="*/ 68142 h 76009"/>
                <a:gd name="connsiteX250" fmla="*/ 856510 w 947928"/>
                <a:gd name="connsiteY250" fmla="*/ 73190 h 76009"/>
                <a:gd name="connsiteX251" fmla="*/ 870036 w 947928"/>
                <a:gd name="connsiteY251" fmla="*/ 72904 h 76009"/>
                <a:gd name="connsiteX252" fmla="*/ 883751 w 947928"/>
                <a:gd name="connsiteY252" fmla="*/ 73190 h 76009"/>
                <a:gd name="connsiteX253" fmla="*/ 883751 w 947928"/>
                <a:gd name="connsiteY253" fmla="*/ 68142 h 76009"/>
                <a:gd name="connsiteX254" fmla="*/ 876321 w 947928"/>
                <a:gd name="connsiteY254" fmla="*/ 68142 h 76009"/>
                <a:gd name="connsiteX255" fmla="*/ 876321 w 947928"/>
                <a:gd name="connsiteY255" fmla="*/ 45473 h 76009"/>
                <a:gd name="connsiteX256" fmla="*/ 892324 w 947928"/>
                <a:gd name="connsiteY256" fmla="*/ 28423 h 76009"/>
                <a:gd name="connsiteX257" fmla="*/ 898325 w 947928"/>
                <a:gd name="connsiteY257" fmla="*/ 38995 h 76009"/>
                <a:gd name="connsiteX258" fmla="*/ 898325 w 947928"/>
                <a:gd name="connsiteY258" fmla="*/ 68142 h 76009"/>
                <a:gd name="connsiteX259" fmla="*/ 890895 w 947928"/>
                <a:gd name="connsiteY259" fmla="*/ 68142 h 76009"/>
                <a:gd name="connsiteX260" fmla="*/ 890895 w 947928"/>
                <a:gd name="connsiteY260" fmla="*/ 73190 h 76009"/>
                <a:gd name="connsiteX261" fmla="*/ 904421 w 947928"/>
                <a:gd name="connsiteY261" fmla="*/ 72904 h 76009"/>
                <a:gd name="connsiteX262" fmla="*/ 946140 w 947928"/>
                <a:gd name="connsiteY262" fmla="*/ 64712 h 76009"/>
                <a:gd name="connsiteX263" fmla="*/ 937663 w 947928"/>
                <a:gd name="connsiteY263" fmla="*/ 56331 h 76009"/>
                <a:gd name="connsiteX264" fmla="*/ 929376 w 947928"/>
                <a:gd name="connsiteY264" fmla="*/ 64712 h 76009"/>
                <a:gd name="connsiteX265" fmla="*/ 937663 w 947928"/>
                <a:gd name="connsiteY265" fmla="*/ 73190 h 76009"/>
                <a:gd name="connsiteX266" fmla="*/ 946140 w 947928"/>
                <a:gd name="connsiteY266" fmla="*/ 64712 h 7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947928" h="76009">
                  <a:moveTo>
                    <a:pt x="71936" y="20231"/>
                  </a:moveTo>
                  <a:cubicBezTo>
                    <a:pt x="71936" y="8324"/>
                    <a:pt x="61363" y="-915"/>
                    <a:pt x="43360" y="-915"/>
                  </a:cubicBezTo>
                  <a:lnTo>
                    <a:pt x="-1788" y="-915"/>
                  </a:lnTo>
                  <a:lnTo>
                    <a:pt x="-1788" y="4134"/>
                  </a:lnTo>
                  <a:lnTo>
                    <a:pt x="10023" y="4134"/>
                  </a:lnTo>
                  <a:lnTo>
                    <a:pt x="10023" y="68142"/>
                  </a:lnTo>
                  <a:lnTo>
                    <a:pt x="-1788" y="68142"/>
                  </a:lnTo>
                  <a:lnTo>
                    <a:pt x="-1788" y="73190"/>
                  </a:lnTo>
                  <a:cubicBezTo>
                    <a:pt x="2403" y="72904"/>
                    <a:pt x="12975" y="72904"/>
                    <a:pt x="17642" y="72904"/>
                  </a:cubicBezTo>
                  <a:cubicBezTo>
                    <a:pt x="22215" y="72904"/>
                    <a:pt x="32883" y="72904"/>
                    <a:pt x="36978" y="73190"/>
                  </a:cubicBezTo>
                  <a:lnTo>
                    <a:pt x="36978" y="68142"/>
                  </a:lnTo>
                  <a:lnTo>
                    <a:pt x="25358" y="68142"/>
                  </a:lnTo>
                  <a:lnTo>
                    <a:pt x="25358" y="40615"/>
                  </a:lnTo>
                  <a:lnTo>
                    <a:pt x="44408" y="40615"/>
                  </a:lnTo>
                  <a:cubicBezTo>
                    <a:pt x="59457" y="40615"/>
                    <a:pt x="71936" y="32709"/>
                    <a:pt x="71936" y="20231"/>
                  </a:cubicBezTo>
                  <a:close/>
                  <a:moveTo>
                    <a:pt x="55362" y="20231"/>
                  </a:moveTo>
                  <a:cubicBezTo>
                    <a:pt x="55362" y="27756"/>
                    <a:pt x="55362" y="36137"/>
                    <a:pt x="39169" y="36137"/>
                  </a:cubicBezTo>
                  <a:lnTo>
                    <a:pt x="24597" y="36137"/>
                  </a:lnTo>
                  <a:lnTo>
                    <a:pt x="24597" y="4134"/>
                  </a:lnTo>
                  <a:lnTo>
                    <a:pt x="39169" y="4134"/>
                  </a:lnTo>
                  <a:cubicBezTo>
                    <a:pt x="55362" y="4134"/>
                    <a:pt x="55362" y="12324"/>
                    <a:pt x="55362" y="20231"/>
                  </a:cubicBezTo>
                  <a:close/>
                  <a:moveTo>
                    <a:pt x="126800" y="33472"/>
                  </a:moveTo>
                  <a:cubicBezTo>
                    <a:pt x="126800" y="27660"/>
                    <a:pt x="120989" y="24516"/>
                    <a:pt x="115274" y="24516"/>
                  </a:cubicBezTo>
                  <a:cubicBezTo>
                    <a:pt x="107750" y="24516"/>
                    <a:pt x="103367" y="30042"/>
                    <a:pt x="100892" y="36709"/>
                  </a:cubicBezTo>
                  <a:lnTo>
                    <a:pt x="100892" y="24516"/>
                  </a:lnTo>
                  <a:lnTo>
                    <a:pt x="82985" y="25374"/>
                  </a:lnTo>
                  <a:lnTo>
                    <a:pt x="82985" y="30423"/>
                  </a:lnTo>
                  <a:cubicBezTo>
                    <a:pt x="89747" y="30423"/>
                    <a:pt x="90413" y="30423"/>
                    <a:pt x="90413" y="34804"/>
                  </a:cubicBezTo>
                  <a:lnTo>
                    <a:pt x="90413" y="68142"/>
                  </a:lnTo>
                  <a:lnTo>
                    <a:pt x="82985" y="68142"/>
                  </a:lnTo>
                  <a:lnTo>
                    <a:pt x="82985" y="73190"/>
                  </a:lnTo>
                  <a:lnTo>
                    <a:pt x="96510" y="72904"/>
                  </a:lnTo>
                  <a:cubicBezTo>
                    <a:pt x="100701" y="72904"/>
                    <a:pt x="107559" y="72904"/>
                    <a:pt x="111560" y="73190"/>
                  </a:cubicBezTo>
                  <a:lnTo>
                    <a:pt x="111560" y="68142"/>
                  </a:lnTo>
                  <a:lnTo>
                    <a:pt x="102035" y="68142"/>
                  </a:lnTo>
                  <a:lnTo>
                    <a:pt x="102035" y="49187"/>
                  </a:lnTo>
                  <a:cubicBezTo>
                    <a:pt x="102035" y="41662"/>
                    <a:pt x="104892" y="28423"/>
                    <a:pt x="115560" y="28423"/>
                  </a:cubicBezTo>
                  <a:cubicBezTo>
                    <a:pt x="115560" y="28423"/>
                    <a:pt x="113560" y="30328"/>
                    <a:pt x="113560" y="33472"/>
                  </a:cubicBezTo>
                  <a:cubicBezTo>
                    <a:pt x="113560" y="37948"/>
                    <a:pt x="117084" y="39948"/>
                    <a:pt x="120227" y="39948"/>
                  </a:cubicBezTo>
                  <a:cubicBezTo>
                    <a:pt x="123371" y="39948"/>
                    <a:pt x="126800" y="37757"/>
                    <a:pt x="126800" y="33472"/>
                  </a:cubicBezTo>
                  <a:close/>
                  <a:moveTo>
                    <a:pt x="161089" y="73190"/>
                  </a:moveTo>
                  <a:lnTo>
                    <a:pt x="161089" y="68142"/>
                  </a:lnTo>
                  <a:lnTo>
                    <a:pt x="154422" y="68142"/>
                  </a:lnTo>
                  <a:lnTo>
                    <a:pt x="154422" y="24516"/>
                  </a:lnTo>
                  <a:lnTo>
                    <a:pt x="135468" y="25374"/>
                  </a:lnTo>
                  <a:lnTo>
                    <a:pt x="135468" y="30423"/>
                  </a:lnTo>
                  <a:cubicBezTo>
                    <a:pt x="141944" y="30423"/>
                    <a:pt x="142611" y="30423"/>
                    <a:pt x="142611" y="34804"/>
                  </a:cubicBezTo>
                  <a:lnTo>
                    <a:pt x="142611" y="68142"/>
                  </a:lnTo>
                  <a:lnTo>
                    <a:pt x="135182" y="68142"/>
                  </a:lnTo>
                  <a:lnTo>
                    <a:pt x="135182" y="73190"/>
                  </a:lnTo>
                  <a:lnTo>
                    <a:pt x="148422" y="72904"/>
                  </a:lnTo>
                  <a:close/>
                  <a:moveTo>
                    <a:pt x="155850" y="7562"/>
                  </a:moveTo>
                  <a:cubicBezTo>
                    <a:pt x="155850" y="2894"/>
                    <a:pt x="152041" y="-819"/>
                    <a:pt x="147374" y="-819"/>
                  </a:cubicBezTo>
                  <a:cubicBezTo>
                    <a:pt x="142801" y="-819"/>
                    <a:pt x="139086" y="2894"/>
                    <a:pt x="139086" y="7562"/>
                  </a:cubicBezTo>
                  <a:cubicBezTo>
                    <a:pt x="139086" y="12324"/>
                    <a:pt x="142801" y="16040"/>
                    <a:pt x="147374" y="16040"/>
                  </a:cubicBezTo>
                  <a:cubicBezTo>
                    <a:pt x="152041" y="16040"/>
                    <a:pt x="155850" y="12324"/>
                    <a:pt x="155850" y="7562"/>
                  </a:cubicBezTo>
                  <a:close/>
                  <a:moveTo>
                    <a:pt x="265674" y="73190"/>
                  </a:moveTo>
                  <a:lnTo>
                    <a:pt x="265674" y="68142"/>
                  </a:lnTo>
                  <a:lnTo>
                    <a:pt x="258244" y="68142"/>
                  </a:lnTo>
                  <a:lnTo>
                    <a:pt x="258244" y="40139"/>
                  </a:lnTo>
                  <a:cubicBezTo>
                    <a:pt x="258244" y="28993"/>
                    <a:pt x="252720" y="24516"/>
                    <a:pt x="241575" y="24516"/>
                  </a:cubicBezTo>
                  <a:cubicBezTo>
                    <a:pt x="231765" y="24516"/>
                    <a:pt x="226145" y="30042"/>
                    <a:pt x="223288" y="34899"/>
                  </a:cubicBezTo>
                  <a:cubicBezTo>
                    <a:pt x="221193" y="24802"/>
                    <a:pt x="211191" y="24516"/>
                    <a:pt x="207095" y="24516"/>
                  </a:cubicBezTo>
                  <a:cubicBezTo>
                    <a:pt x="197665" y="24516"/>
                    <a:pt x="191569" y="29374"/>
                    <a:pt x="188140" y="36232"/>
                  </a:cubicBezTo>
                  <a:lnTo>
                    <a:pt x="188140" y="24516"/>
                  </a:lnTo>
                  <a:lnTo>
                    <a:pt x="169567" y="25374"/>
                  </a:lnTo>
                  <a:lnTo>
                    <a:pt x="169567" y="30423"/>
                  </a:lnTo>
                  <a:cubicBezTo>
                    <a:pt x="176234" y="30423"/>
                    <a:pt x="176997" y="30423"/>
                    <a:pt x="176997" y="34804"/>
                  </a:cubicBezTo>
                  <a:lnTo>
                    <a:pt x="176997" y="68142"/>
                  </a:lnTo>
                  <a:lnTo>
                    <a:pt x="169567" y="68142"/>
                  </a:lnTo>
                  <a:lnTo>
                    <a:pt x="169567" y="73190"/>
                  </a:lnTo>
                  <a:lnTo>
                    <a:pt x="183093" y="72904"/>
                  </a:lnTo>
                  <a:lnTo>
                    <a:pt x="196808" y="73190"/>
                  </a:lnTo>
                  <a:lnTo>
                    <a:pt x="196808" y="68142"/>
                  </a:lnTo>
                  <a:lnTo>
                    <a:pt x="189378" y="68142"/>
                  </a:lnTo>
                  <a:lnTo>
                    <a:pt x="189378" y="45473"/>
                  </a:lnTo>
                  <a:cubicBezTo>
                    <a:pt x="189378" y="33755"/>
                    <a:pt x="198713" y="28423"/>
                    <a:pt x="205381" y="28423"/>
                  </a:cubicBezTo>
                  <a:cubicBezTo>
                    <a:pt x="209000" y="28423"/>
                    <a:pt x="211382" y="30614"/>
                    <a:pt x="211382" y="38995"/>
                  </a:cubicBezTo>
                  <a:lnTo>
                    <a:pt x="211382" y="68142"/>
                  </a:lnTo>
                  <a:lnTo>
                    <a:pt x="203952" y="68142"/>
                  </a:lnTo>
                  <a:lnTo>
                    <a:pt x="203952" y="73190"/>
                  </a:lnTo>
                  <a:lnTo>
                    <a:pt x="217667" y="72904"/>
                  </a:lnTo>
                  <a:lnTo>
                    <a:pt x="231193" y="73190"/>
                  </a:lnTo>
                  <a:lnTo>
                    <a:pt x="231193" y="68142"/>
                  </a:lnTo>
                  <a:lnTo>
                    <a:pt x="223763" y="68142"/>
                  </a:lnTo>
                  <a:lnTo>
                    <a:pt x="223763" y="45473"/>
                  </a:lnTo>
                  <a:cubicBezTo>
                    <a:pt x="223763" y="33755"/>
                    <a:pt x="233099" y="28423"/>
                    <a:pt x="239766" y="28423"/>
                  </a:cubicBezTo>
                  <a:cubicBezTo>
                    <a:pt x="243481" y="28423"/>
                    <a:pt x="245862" y="30614"/>
                    <a:pt x="245862" y="38995"/>
                  </a:cubicBezTo>
                  <a:lnTo>
                    <a:pt x="245862" y="68142"/>
                  </a:lnTo>
                  <a:lnTo>
                    <a:pt x="238432" y="68142"/>
                  </a:lnTo>
                  <a:lnTo>
                    <a:pt x="238432" y="73190"/>
                  </a:lnTo>
                  <a:lnTo>
                    <a:pt x="251958" y="72904"/>
                  </a:lnTo>
                  <a:close/>
                  <a:moveTo>
                    <a:pt x="299107" y="73190"/>
                  </a:moveTo>
                  <a:lnTo>
                    <a:pt x="299107" y="68142"/>
                  </a:lnTo>
                  <a:lnTo>
                    <a:pt x="292439" y="68142"/>
                  </a:lnTo>
                  <a:lnTo>
                    <a:pt x="292439" y="24516"/>
                  </a:lnTo>
                  <a:lnTo>
                    <a:pt x="273485" y="25374"/>
                  </a:lnTo>
                  <a:lnTo>
                    <a:pt x="273485" y="30423"/>
                  </a:lnTo>
                  <a:cubicBezTo>
                    <a:pt x="279866" y="30423"/>
                    <a:pt x="280629" y="30423"/>
                    <a:pt x="280629" y="34804"/>
                  </a:cubicBezTo>
                  <a:lnTo>
                    <a:pt x="280629" y="68142"/>
                  </a:lnTo>
                  <a:lnTo>
                    <a:pt x="273199" y="68142"/>
                  </a:lnTo>
                  <a:lnTo>
                    <a:pt x="273199" y="73190"/>
                  </a:lnTo>
                  <a:lnTo>
                    <a:pt x="286439" y="72904"/>
                  </a:lnTo>
                  <a:close/>
                  <a:moveTo>
                    <a:pt x="293867" y="7562"/>
                  </a:moveTo>
                  <a:cubicBezTo>
                    <a:pt x="293867" y="2894"/>
                    <a:pt x="290058" y="-819"/>
                    <a:pt x="285391" y="-819"/>
                  </a:cubicBezTo>
                  <a:cubicBezTo>
                    <a:pt x="280818" y="-819"/>
                    <a:pt x="277104" y="2894"/>
                    <a:pt x="277104" y="7562"/>
                  </a:cubicBezTo>
                  <a:cubicBezTo>
                    <a:pt x="277104" y="12324"/>
                    <a:pt x="280818" y="16040"/>
                    <a:pt x="285391" y="16040"/>
                  </a:cubicBezTo>
                  <a:cubicBezTo>
                    <a:pt x="290058" y="16040"/>
                    <a:pt x="293867" y="12324"/>
                    <a:pt x="293867" y="7562"/>
                  </a:cubicBezTo>
                  <a:close/>
                  <a:moveTo>
                    <a:pt x="343874" y="59761"/>
                  </a:moveTo>
                  <a:lnTo>
                    <a:pt x="343874" y="53949"/>
                  </a:lnTo>
                  <a:lnTo>
                    <a:pt x="338826" y="53949"/>
                  </a:lnTo>
                  <a:lnTo>
                    <a:pt x="338826" y="59665"/>
                  </a:lnTo>
                  <a:cubicBezTo>
                    <a:pt x="338826" y="66904"/>
                    <a:pt x="335397" y="69474"/>
                    <a:pt x="332444" y="69474"/>
                  </a:cubicBezTo>
                  <a:cubicBezTo>
                    <a:pt x="326157" y="69474"/>
                    <a:pt x="326157" y="62616"/>
                    <a:pt x="326157" y="60044"/>
                  </a:cubicBezTo>
                  <a:lnTo>
                    <a:pt x="326157" y="30328"/>
                  </a:lnTo>
                  <a:lnTo>
                    <a:pt x="341969" y="30328"/>
                  </a:lnTo>
                  <a:lnTo>
                    <a:pt x="341969" y="25279"/>
                  </a:lnTo>
                  <a:lnTo>
                    <a:pt x="326157" y="25279"/>
                  </a:lnTo>
                  <a:lnTo>
                    <a:pt x="326157" y="4611"/>
                  </a:lnTo>
                  <a:lnTo>
                    <a:pt x="321014" y="4611"/>
                  </a:lnTo>
                  <a:cubicBezTo>
                    <a:pt x="321014" y="15468"/>
                    <a:pt x="315585" y="26042"/>
                    <a:pt x="304917" y="26423"/>
                  </a:cubicBezTo>
                  <a:lnTo>
                    <a:pt x="304917" y="30328"/>
                  </a:lnTo>
                  <a:lnTo>
                    <a:pt x="313871" y="30328"/>
                  </a:lnTo>
                  <a:lnTo>
                    <a:pt x="313871" y="59949"/>
                  </a:lnTo>
                  <a:cubicBezTo>
                    <a:pt x="313871" y="71381"/>
                    <a:pt x="323205" y="73762"/>
                    <a:pt x="330824" y="73762"/>
                  </a:cubicBezTo>
                  <a:cubicBezTo>
                    <a:pt x="339111" y="73762"/>
                    <a:pt x="343874" y="67665"/>
                    <a:pt x="343874" y="59761"/>
                  </a:cubicBezTo>
                  <a:close/>
                  <a:moveTo>
                    <a:pt x="381974" y="73190"/>
                  </a:moveTo>
                  <a:lnTo>
                    <a:pt x="381974" y="68142"/>
                  </a:lnTo>
                  <a:lnTo>
                    <a:pt x="375211" y="68142"/>
                  </a:lnTo>
                  <a:lnTo>
                    <a:pt x="375211" y="24516"/>
                  </a:lnTo>
                  <a:lnTo>
                    <a:pt x="356352" y="25374"/>
                  </a:lnTo>
                  <a:lnTo>
                    <a:pt x="356352" y="30423"/>
                  </a:lnTo>
                  <a:cubicBezTo>
                    <a:pt x="362734" y="30423"/>
                    <a:pt x="363496" y="30423"/>
                    <a:pt x="363496" y="34804"/>
                  </a:cubicBezTo>
                  <a:lnTo>
                    <a:pt x="363496" y="68142"/>
                  </a:lnTo>
                  <a:lnTo>
                    <a:pt x="356066" y="68142"/>
                  </a:lnTo>
                  <a:lnTo>
                    <a:pt x="356066" y="73190"/>
                  </a:lnTo>
                  <a:lnTo>
                    <a:pt x="369306" y="72904"/>
                  </a:lnTo>
                  <a:close/>
                  <a:moveTo>
                    <a:pt x="376736" y="7562"/>
                  </a:moveTo>
                  <a:cubicBezTo>
                    <a:pt x="376736" y="2894"/>
                    <a:pt x="372830" y="-819"/>
                    <a:pt x="368258" y="-819"/>
                  </a:cubicBezTo>
                  <a:cubicBezTo>
                    <a:pt x="363591" y="-819"/>
                    <a:pt x="359876" y="2894"/>
                    <a:pt x="359876" y="7562"/>
                  </a:cubicBezTo>
                  <a:cubicBezTo>
                    <a:pt x="359876" y="12324"/>
                    <a:pt x="363591" y="16040"/>
                    <a:pt x="368258" y="16040"/>
                  </a:cubicBezTo>
                  <a:cubicBezTo>
                    <a:pt x="372830" y="16040"/>
                    <a:pt x="376736" y="12324"/>
                    <a:pt x="376736" y="7562"/>
                  </a:cubicBezTo>
                  <a:close/>
                  <a:moveTo>
                    <a:pt x="448173" y="30328"/>
                  </a:moveTo>
                  <a:lnTo>
                    <a:pt x="448173" y="25279"/>
                  </a:lnTo>
                  <a:cubicBezTo>
                    <a:pt x="445506" y="25374"/>
                    <a:pt x="442363" y="25565"/>
                    <a:pt x="439696" y="25565"/>
                  </a:cubicBezTo>
                  <a:lnTo>
                    <a:pt x="429885" y="25279"/>
                  </a:lnTo>
                  <a:lnTo>
                    <a:pt x="429885" y="30328"/>
                  </a:lnTo>
                  <a:cubicBezTo>
                    <a:pt x="431790" y="30328"/>
                    <a:pt x="435028" y="30614"/>
                    <a:pt x="435028" y="31469"/>
                  </a:cubicBezTo>
                  <a:cubicBezTo>
                    <a:pt x="435028" y="31469"/>
                    <a:pt x="435028" y="31660"/>
                    <a:pt x="434456" y="32709"/>
                  </a:cubicBezTo>
                  <a:lnTo>
                    <a:pt x="421979" y="59761"/>
                  </a:lnTo>
                  <a:lnTo>
                    <a:pt x="408167" y="30328"/>
                  </a:lnTo>
                  <a:lnTo>
                    <a:pt x="414074" y="30328"/>
                  </a:lnTo>
                  <a:lnTo>
                    <a:pt x="414074" y="25279"/>
                  </a:lnTo>
                  <a:lnTo>
                    <a:pt x="400643" y="25565"/>
                  </a:lnTo>
                  <a:lnTo>
                    <a:pt x="388356" y="25279"/>
                  </a:lnTo>
                  <a:lnTo>
                    <a:pt x="388356" y="30328"/>
                  </a:lnTo>
                  <a:lnTo>
                    <a:pt x="395213" y="30328"/>
                  </a:lnTo>
                  <a:lnTo>
                    <a:pt x="414074" y="70904"/>
                  </a:lnTo>
                  <a:cubicBezTo>
                    <a:pt x="415406" y="73667"/>
                    <a:pt x="416931" y="73667"/>
                    <a:pt x="418264" y="73667"/>
                  </a:cubicBezTo>
                  <a:cubicBezTo>
                    <a:pt x="420074" y="73667"/>
                    <a:pt x="421218" y="73286"/>
                    <a:pt x="422265" y="70904"/>
                  </a:cubicBezTo>
                  <a:lnTo>
                    <a:pt x="440172" y="32518"/>
                  </a:lnTo>
                  <a:cubicBezTo>
                    <a:pt x="440839" y="31090"/>
                    <a:pt x="441315" y="30328"/>
                    <a:pt x="448173" y="30328"/>
                  </a:cubicBezTo>
                  <a:close/>
                  <a:moveTo>
                    <a:pt x="501036" y="60521"/>
                  </a:moveTo>
                  <a:cubicBezTo>
                    <a:pt x="501036" y="58617"/>
                    <a:pt x="498941" y="58617"/>
                    <a:pt x="498370" y="58617"/>
                  </a:cubicBezTo>
                  <a:cubicBezTo>
                    <a:pt x="496560" y="58617"/>
                    <a:pt x="496274" y="59189"/>
                    <a:pt x="495703" y="60807"/>
                  </a:cubicBezTo>
                  <a:cubicBezTo>
                    <a:pt x="493417" y="66046"/>
                    <a:pt x="487225" y="69474"/>
                    <a:pt x="480177" y="69474"/>
                  </a:cubicBezTo>
                  <a:cubicBezTo>
                    <a:pt x="465032" y="69474"/>
                    <a:pt x="464842" y="55187"/>
                    <a:pt x="464842" y="49664"/>
                  </a:cubicBezTo>
                  <a:lnTo>
                    <a:pt x="497418" y="49664"/>
                  </a:lnTo>
                  <a:cubicBezTo>
                    <a:pt x="499799" y="49664"/>
                    <a:pt x="501036" y="49664"/>
                    <a:pt x="501036" y="46710"/>
                  </a:cubicBezTo>
                  <a:cubicBezTo>
                    <a:pt x="501036" y="43376"/>
                    <a:pt x="500274" y="35567"/>
                    <a:pt x="494941" y="30042"/>
                  </a:cubicBezTo>
                  <a:cubicBezTo>
                    <a:pt x="490940" y="26137"/>
                    <a:pt x="485225" y="24230"/>
                    <a:pt x="477796" y="24230"/>
                  </a:cubicBezTo>
                  <a:cubicBezTo>
                    <a:pt x="460365" y="24230"/>
                    <a:pt x="451030" y="35376"/>
                    <a:pt x="451030" y="48901"/>
                  </a:cubicBezTo>
                  <a:cubicBezTo>
                    <a:pt x="451030" y="63379"/>
                    <a:pt x="461888" y="73762"/>
                    <a:pt x="479320" y="73762"/>
                  </a:cubicBezTo>
                  <a:cubicBezTo>
                    <a:pt x="496274" y="73762"/>
                    <a:pt x="501036" y="62330"/>
                    <a:pt x="501036" y="60521"/>
                  </a:cubicBezTo>
                  <a:close/>
                  <a:moveTo>
                    <a:pt x="490749" y="46043"/>
                  </a:moveTo>
                  <a:lnTo>
                    <a:pt x="464842" y="46043"/>
                  </a:lnTo>
                  <a:cubicBezTo>
                    <a:pt x="465128" y="41757"/>
                    <a:pt x="465128" y="37281"/>
                    <a:pt x="467509" y="33755"/>
                  </a:cubicBezTo>
                  <a:cubicBezTo>
                    <a:pt x="470175" y="29374"/>
                    <a:pt x="474557" y="28042"/>
                    <a:pt x="477796" y="28042"/>
                  </a:cubicBezTo>
                  <a:cubicBezTo>
                    <a:pt x="490274" y="28042"/>
                    <a:pt x="490654" y="42234"/>
                    <a:pt x="490749" y="46043"/>
                  </a:cubicBezTo>
                  <a:close/>
                  <a:moveTo>
                    <a:pt x="744019" y="73190"/>
                  </a:moveTo>
                  <a:lnTo>
                    <a:pt x="744019" y="68142"/>
                  </a:lnTo>
                  <a:lnTo>
                    <a:pt x="733637" y="68142"/>
                  </a:lnTo>
                  <a:lnTo>
                    <a:pt x="705919" y="513"/>
                  </a:lnTo>
                  <a:cubicBezTo>
                    <a:pt x="704776" y="-2247"/>
                    <a:pt x="703442" y="-2247"/>
                    <a:pt x="701633" y="-2247"/>
                  </a:cubicBezTo>
                  <a:cubicBezTo>
                    <a:pt x="698680" y="-2247"/>
                    <a:pt x="698204" y="-1391"/>
                    <a:pt x="697443" y="513"/>
                  </a:cubicBezTo>
                  <a:lnTo>
                    <a:pt x="670677" y="65570"/>
                  </a:lnTo>
                  <a:cubicBezTo>
                    <a:pt x="669915" y="67188"/>
                    <a:pt x="669629" y="68142"/>
                    <a:pt x="661438" y="68142"/>
                  </a:cubicBezTo>
                  <a:lnTo>
                    <a:pt x="659247" y="68142"/>
                  </a:lnTo>
                  <a:lnTo>
                    <a:pt x="659247" y="73190"/>
                  </a:lnTo>
                  <a:lnTo>
                    <a:pt x="671915" y="72904"/>
                  </a:lnTo>
                  <a:cubicBezTo>
                    <a:pt x="676011" y="72904"/>
                    <a:pt x="682106" y="72904"/>
                    <a:pt x="686203" y="73190"/>
                  </a:cubicBezTo>
                  <a:lnTo>
                    <a:pt x="686203" y="68142"/>
                  </a:lnTo>
                  <a:cubicBezTo>
                    <a:pt x="686203" y="68142"/>
                    <a:pt x="676487" y="68142"/>
                    <a:pt x="676487" y="66618"/>
                  </a:cubicBezTo>
                  <a:lnTo>
                    <a:pt x="676964" y="65474"/>
                  </a:lnTo>
                  <a:lnTo>
                    <a:pt x="682297" y="52331"/>
                  </a:lnTo>
                  <a:lnTo>
                    <a:pt x="711349" y="52331"/>
                  </a:lnTo>
                  <a:lnTo>
                    <a:pt x="717730" y="68142"/>
                  </a:lnTo>
                  <a:lnTo>
                    <a:pt x="707443" y="68142"/>
                  </a:lnTo>
                  <a:lnTo>
                    <a:pt x="707443" y="73190"/>
                  </a:lnTo>
                  <a:cubicBezTo>
                    <a:pt x="711635" y="72904"/>
                    <a:pt x="721921" y="72904"/>
                    <a:pt x="726493" y="72904"/>
                  </a:cubicBezTo>
                  <a:cubicBezTo>
                    <a:pt x="730780" y="72904"/>
                    <a:pt x="740305" y="72904"/>
                    <a:pt x="744019" y="73190"/>
                  </a:cubicBezTo>
                  <a:close/>
                  <a:moveTo>
                    <a:pt x="709063" y="47282"/>
                  </a:moveTo>
                  <a:lnTo>
                    <a:pt x="684488" y="47282"/>
                  </a:lnTo>
                  <a:lnTo>
                    <a:pt x="696775" y="17182"/>
                  </a:lnTo>
                  <a:close/>
                  <a:moveTo>
                    <a:pt x="796406" y="33472"/>
                  </a:moveTo>
                  <a:cubicBezTo>
                    <a:pt x="796406" y="27660"/>
                    <a:pt x="790692" y="24516"/>
                    <a:pt x="784977" y="24516"/>
                  </a:cubicBezTo>
                  <a:cubicBezTo>
                    <a:pt x="777356" y="24516"/>
                    <a:pt x="773071" y="30042"/>
                    <a:pt x="770594" y="36709"/>
                  </a:cubicBezTo>
                  <a:lnTo>
                    <a:pt x="770594" y="24516"/>
                  </a:lnTo>
                  <a:lnTo>
                    <a:pt x="752687" y="25374"/>
                  </a:lnTo>
                  <a:lnTo>
                    <a:pt x="752687" y="30423"/>
                  </a:lnTo>
                  <a:cubicBezTo>
                    <a:pt x="759355" y="30423"/>
                    <a:pt x="760117" y="30423"/>
                    <a:pt x="760117" y="34804"/>
                  </a:cubicBezTo>
                  <a:lnTo>
                    <a:pt x="760117" y="68142"/>
                  </a:lnTo>
                  <a:lnTo>
                    <a:pt x="752687" y="68142"/>
                  </a:lnTo>
                  <a:lnTo>
                    <a:pt x="752687" y="73190"/>
                  </a:lnTo>
                  <a:lnTo>
                    <a:pt x="766213" y="72904"/>
                  </a:lnTo>
                  <a:cubicBezTo>
                    <a:pt x="770403" y="72904"/>
                    <a:pt x="777261" y="72904"/>
                    <a:pt x="781262" y="73190"/>
                  </a:cubicBezTo>
                  <a:lnTo>
                    <a:pt x="781262" y="68142"/>
                  </a:lnTo>
                  <a:lnTo>
                    <a:pt x="771737" y="68142"/>
                  </a:lnTo>
                  <a:lnTo>
                    <a:pt x="771737" y="49187"/>
                  </a:lnTo>
                  <a:cubicBezTo>
                    <a:pt x="771737" y="41662"/>
                    <a:pt x="774595" y="28423"/>
                    <a:pt x="785263" y="28423"/>
                  </a:cubicBezTo>
                  <a:cubicBezTo>
                    <a:pt x="785263" y="28423"/>
                    <a:pt x="783168" y="30328"/>
                    <a:pt x="783168" y="33472"/>
                  </a:cubicBezTo>
                  <a:cubicBezTo>
                    <a:pt x="783168" y="37948"/>
                    <a:pt x="786786" y="39948"/>
                    <a:pt x="789930" y="39948"/>
                  </a:cubicBezTo>
                  <a:cubicBezTo>
                    <a:pt x="793073" y="39948"/>
                    <a:pt x="796406" y="37757"/>
                    <a:pt x="796406" y="33472"/>
                  </a:cubicBezTo>
                  <a:close/>
                  <a:moveTo>
                    <a:pt x="851461" y="60521"/>
                  </a:moveTo>
                  <a:cubicBezTo>
                    <a:pt x="851461" y="58998"/>
                    <a:pt x="850032" y="58998"/>
                    <a:pt x="848985" y="58998"/>
                  </a:cubicBezTo>
                  <a:cubicBezTo>
                    <a:pt x="846985" y="58998"/>
                    <a:pt x="846889" y="59189"/>
                    <a:pt x="846317" y="60712"/>
                  </a:cubicBezTo>
                  <a:cubicBezTo>
                    <a:pt x="843461" y="67474"/>
                    <a:pt x="838221" y="69474"/>
                    <a:pt x="832697" y="69474"/>
                  </a:cubicBezTo>
                  <a:cubicBezTo>
                    <a:pt x="817838" y="69474"/>
                    <a:pt x="817838" y="53663"/>
                    <a:pt x="817838" y="48615"/>
                  </a:cubicBezTo>
                  <a:cubicBezTo>
                    <a:pt x="817838" y="42711"/>
                    <a:pt x="817838" y="28518"/>
                    <a:pt x="831650" y="28518"/>
                  </a:cubicBezTo>
                  <a:cubicBezTo>
                    <a:pt x="835555" y="28518"/>
                    <a:pt x="837364" y="28804"/>
                    <a:pt x="838698" y="29279"/>
                  </a:cubicBezTo>
                  <a:cubicBezTo>
                    <a:pt x="836792" y="30900"/>
                    <a:pt x="836603" y="33186"/>
                    <a:pt x="836603" y="34137"/>
                  </a:cubicBezTo>
                  <a:cubicBezTo>
                    <a:pt x="836603" y="38899"/>
                    <a:pt x="840318" y="40994"/>
                    <a:pt x="843270" y="40994"/>
                  </a:cubicBezTo>
                  <a:cubicBezTo>
                    <a:pt x="846603" y="40994"/>
                    <a:pt x="850128" y="38613"/>
                    <a:pt x="850128" y="34137"/>
                  </a:cubicBezTo>
                  <a:cubicBezTo>
                    <a:pt x="850128" y="24802"/>
                    <a:pt x="837460" y="24230"/>
                    <a:pt x="831268" y="24230"/>
                  </a:cubicBezTo>
                  <a:cubicBezTo>
                    <a:pt x="811932" y="24230"/>
                    <a:pt x="804027" y="36709"/>
                    <a:pt x="804027" y="49187"/>
                  </a:cubicBezTo>
                  <a:cubicBezTo>
                    <a:pt x="804027" y="63474"/>
                    <a:pt x="814124" y="73762"/>
                    <a:pt x="830793" y="73762"/>
                  </a:cubicBezTo>
                  <a:cubicBezTo>
                    <a:pt x="848223" y="73762"/>
                    <a:pt x="851461" y="61284"/>
                    <a:pt x="851461" y="60521"/>
                  </a:cubicBezTo>
                  <a:close/>
                  <a:moveTo>
                    <a:pt x="917946" y="73190"/>
                  </a:moveTo>
                  <a:lnTo>
                    <a:pt x="917946" y="68142"/>
                  </a:lnTo>
                  <a:lnTo>
                    <a:pt x="910517" y="68142"/>
                  </a:lnTo>
                  <a:lnTo>
                    <a:pt x="910517" y="40139"/>
                  </a:lnTo>
                  <a:cubicBezTo>
                    <a:pt x="910517" y="28804"/>
                    <a:pt x="904706" y="24516"/>
                    <a:pt x="894038" y="24516"/>
                  </a:cubicBezTo>
                  <a:cubicBezTo>
                    <a:pt x="883560" y="24516"/>
                    <a:pt x="878132" y="30804"/>
                    <a:pt x="875750" y="34899"/>
                  </a:cubicBezTo>
                  <a:lnTo>
                    <a:pt x="875560" y="34899"/>
                  </a:lnTo>
                  <a:lnTo>
                    <a:pt x="875560" y="-1868"/>
                  </a:lnTo>
                  <a:lnTo>
                    <a:pt x="856510" y="-915"/>
                  </a:lnTo>
                  <a:lnTo>
                    <a:pt x="856510" y="4134"/>
                  </a:lnTo>
                  <a:cubicBezTo>
                    <a:pt x="863177" y="4134"/>
                    <a:pt x="863940" y="4134"/>
                    <a:pt x="863940" y="8324"/>
                  </a:cubicBezTo>
                  <a:lnTo>
                    <a:pt x="863940" y="68142"/>
                  </a:lnTo>
                  <a:lnTo>
                    <a:pt x="856510" y="68142"/>
                  </a:lnTo>
                  <a:lnTo>
                    <a:pt x="856510" y="73190"/>
                  </a:lnTo>
                  <a:lnTo>
                    <a:pt x="870036" y="72904"/>
                  </a:lnTo>
                  <a:lnTo>
                    <a:pt x="883751" y="73190"/>
                  </a:lnTo>
                  <a:lnTo>
                    <a:pt x="883751" y="68142"/>
                  </a:lnTo>
                  <a:lnTo>
                    <a:pt x="876321" y="68142"/>
                  </a:lnTo>
                  <a:lnTo>
                    <a:pt x="876321" y="45473"/>
                  </a:lnTo>
                  <a:cubicBezTo>
                    <a:pt x="876321" y="33755"/>
                    <a:pt x="885561" y="28423"/>
                    <a:pt x="892324" y="28423"/>
                  </a:cubicBezTo>
                  <a:cubicBezTo>
                    <a:pt x="895943" y="28423"/>
                    <a:pt x="898325" y="30804"/>
                    <a:pt x="898325" y="38995"/>
                  </a:cubicBezTo>
                  <a:lnTo>
                    <a:pt x="898325" y="68142"/>
                  </a:lnTo>
                  <a:lnTo>
                    <a:pt x="890895" y="68142"/>
                  </a:lnTo>
                  <a:lnTo>
                    <a:pt x="890895" y="73190"/>
                  </a:lnTo>
                  <a:lnTo>
                    <a:pt x="904421" y="72904"/>
                  </a:lnTo>
                  <a:close/>
                  <a:moveTo>
                    <a:pt x="946140" y="64712"/>
                  </a:moveTo>
                  <a:cubicBezTo>
                    <a:pt x="946140" y="60044"/>
                    <a:pt x="942425" y="56331"/>
                    <a:pt x="937663" y="56331"/>
                  </a:cubicBezTo>
                  <a:cubicBezTo>
                    <a:pt x="933091" y="56331"/>
                    <a:pt x="929376" y="60044"/>
                    <a:pt x="929376" y="64712"/>
                  </a:cubicBezTo>
                  <a:cubicBezTo>
                    <a:pt x="929376" y="69474"/>
                    <a:pt x="933091" y="73190"/>
                    <a:pt x="937663" y="73190"/>
                  </a:cubicBezTo>
                  <a:cubicBezTo>
                    <a:pt x="942425" y="73190"/>
                    <a:pt x="946140" y="69474"/>
                    <a:pt x="946140" y="64712"/>
                  </a:cubicBezTo>
                  <a:close/>
                </a:path>
              </a:pathLst>
            </a:custGeom>
            <a:solidFill>
              <a:srgbClr val="000000"/>
            </a:solidFill>
            <a:ln w="10842" cap="flat">
              <a:noFill/>
              <a:prstDash val="solid"/>
              <a:miter/>
            </a:ln>
          </p:spPr>
          <p:txBody>
            <a:bodyPr rtlCol="0" anchor="ctr"/>
            <a:lstStyle/>
            <a:p>
              <a:endParaRPr lang="en-AE"/>
            </a:p>
          </p:txBody>
        </p:sp>
        <p:sp>
          <p:nvSpPr>
            <p:cNvPr id="11" name="Freeform: Shape 10">
              <a:extLst>
                <a:ext uri="{FF2B5EF4-FFF2-40B4-BE49-F238E27FC236}">
                  <a16:creationId xmlns:a16="http://schemas.microsoft.com/office/drawing/2014/main" id="{AB0B0D3A-7B4C-7EE7-7755-C551427D14ED}"/>
                </a:ext>
              </a:extLst>
            </p:cNvPr>
            <p:cNvSpPr/>
            <p:nvPr/>
          </p:nvSpPr>
          <p:spPr>
            <a:xfrm>
              <a:off x="2695407" y="1700378"/>
              <a:ext cx="2255344" cy="99488"/>
            </a:xfrm>
            <a:custGeom>
              <a:avLst/>
              <a:gdLst>
                <a:gd name="connsiteX0" fmla="*/ 83080 w 1740313"/>
                <a:gd name="connsiteY0" fmla="*/ 73381 h 76769"/>
                <a:gd name="connsiteX1" fmla="*/ 83080 w 1740313"/>
                <a:gd name="connsiteY1" fmla="*/ 68332 h 76769"/>
                <a:gd name="connsiteX2" fmla="*/ 72602 w 1740313"/>
                <a:gd name="connsiteY2" fmla="*/ 68332 h 76769"/>
                <a:gd name="connsiteX3" fmla="*/ 44980 w 1740313"/>
                <a:gd name="connsiteY3" fmla="*/ 704 h 76769"/>
                <a:gd name="connsiteX4" fmla="*/ 40598 w 1740313"/>
                <a:gd name="connsiteY4" fmla="*/ -2056 h 76769"/>
                <a:gd name="connsiteX5" fmla="*/ 36503 w 1740313"/>
                <a:gd name="connsiteY5" fmla="*/ 704 h 76769"/>
                <a:gd name="connsiteX6" fmla="*/ 9642 w 1740313"/>
                <a:gd name="connsiteY6" fmla="*/ 65760 h 76769"/>
                <a:gd name="connsiteX7" fmla="*/ 403 w 1740313"/>
                <a:gd name="connsiteY7" fmla="*/ 68332 h 76769"/>
                <a:gd name="connsiteX8" fmla="*/ -1788 w 1740313"/>
                <a:gd name="connsiteY8" fmla="*/ 68332 h 76769"/>
                <a:gd name="connsiteX9" fmla="*/ -1788 w 1740313"/>
                <a:gd name="connsiteY9" fmla="*/ 73381 h 76769"/>
                <a:gd name="connsiteX10" fmla="*/ 10880 w 1740313"/>
                <a:gd name="connsiteY10" fmla="*/ 73095 h 76769"/>
                <a:gd name="connsiteX11" fmla="*/ 25167 w 1740313"/>
                <a:gd name="connsiteY11" fmla="*/ 73381 h 76769"/>
                <a:gd name="connsiteX12" fmla="*/ 25167 w 1740313"/>
                <a:gd name="connsiteY12" fmla="*/ 68332 h 76769"/>
                <a:gd name="connsiteX13" fmla="*/ 15452 w 1740313"/>
                <a:gd name="connsiteY13" fmla="*/ 66809 h 76769"/>
                <a:gd name="connsiteX14" fmla="*/ 15928 w 1740313"/>
                <a:gd name="connsiteY14" fmla="*/ 65665 h 76769"/>
                <a:gd name="connsiteX15" fmla="*/ 21262 w 1740313"/>
                <a:gd name="connsiteY15" fmla="*/ 52522 h 76769"/>
                <a:gd name="connsiteX16" fmla="*/ 50314 w 1740313"/>
                <a:gd name="connsiteY16" fmla="*/ 52522 h 76769"/>
                <a:gd name="connsiteX17" fmla="*/ 56696 w 1740313"/>
                <a:gd name="connsiteY17" fmla="*/ 68332 h 76769"/>
                <a:gd name="connsiteX18" fmla="*/ 46408 w 1740313"/>
                <a:gd name="connsiteY18" fmla="*/ 68332 h 76769"/>
                <a:gd name="connsiteX19" fmla="*/ 46408 w 1740313"/>
                <a:gd name="connsiteY19" fmla="*/ 73381 h 76769"/>
                <a:gd name="connsiteX20" fmla="*/ 65458 w 1740313"/>
                <a:gd name="connsiteY20" fmla="*/ 73095 h 76769"/>
                <a:gd name="connsiteX21" fmla="*/ 83080 w 1740313"/>
                <a:gd name="connsiteY21" fmla="*/ 73381 h 76769"/>
                <a:gd name="connsiteX22" fmla="*/ 48028 w 1740313"/>
                <a:gd name="connsiteY22" fmla="*/ 47473 h 76769"/>
                <a:gd name="connsiteX23" fmla="*/ 23549 w 1740313"/>
                <a:gd name="connsiteY23" fmla="*/ 47473 h 76769"/>
                <a:gd name="connsiteX24" fmla="*/ 35740 w 1740313"/>
                <a:gd name="connsiteY24" fmla="*/ 17373 h 76769"/>
                <a:gd name="connsiteX25" fmla="*/ 150612 w 1740313"/>
                <a:gd name="connsiteY25" fmla="*/ 73381 h 76769"/>
                <a:gd name="connsiteX26" fmla="*/ 150612 w 1740313"/>
                <a:gd name="connsiteY26" fmla="*/ 68332 h 76769"/>
                <a:gd name="connsiteX27" fmla="*/ 143087 w 1740313"/>
                <a:gd name="connsiteY27" fmla="*/ 64142 h 76769"/>
                <a:gd name="connsiteX28" fmla="*/ 143087 w 1740313"/>
                <a:gd name="connsiteY28" fmla="*/ 24707 h 76769"/>
                <a:gd name="connsiteX29" fmla="*/ 123466 w 1740313"/>
                <a:gd name="connsiteY29" fmla="*/ 25565 h 76769"/>
                <a:gd name="connsiteX30" fmla="*/ 123466 w 1740313"/>
                <a:gd name="connsiteY30" fmla="*/ 30614 h 76769"/>
                <a:gd name="connsiteX31" fmla="*/ 130895 w 1740313"/>
                <a:gd name="connsiteY31" fmla="*/ 34995 h 76769"/>
                <a:gd name="connsiteX32" fmla="*/ 130895 w 1740313"/>
                <a:gd name="connsiteY32" fmla="*/ 55473 h 76769"/>
                <a:gd name="connsiteX33" fmla="*/ 117561 w 1740313"/>
                <a:gd name="connsiteY33" fmla="*/ 70142 h 76769"/>
                <a:gd name="connsiteX34" fmla="*/ 108893 w 1740313"/>
                <a:gd name="connsiteY34" fmla="*/ 61570 h 76769"/>
                <a:gd name="connsiteX35" fmla="*/ 108893 w 1740313"/>
                <a:gd name="connsiteY35" fmla="*/ 24707 h 76769"/>
                <a:gd name="connsiteX36" fmla="*/ 89080 w 1740313"/>
                <a:gd name="connsiteY36" fmla="*/ 25565 h 76769"/>
                <a:gd name="connsiteX37" fmla="*/ 89080 w 1740313"/>
                <a:gd name="connsiteY37" fmla="*/ 30614 h 76769"/>
                <a:gd name="connsiteX38" fmla="*/ 96510 w 1740313"/>
                <a:gd name="connsiteY38" fmla="*/ 34995 h 76769"/>
                <a:gd name="connsiteX39" fmla="*/ 96510 w 1740313"/>
                <a:gd name="connsiteY39" fmla="*/ 60140 h 76769"/>
                <a:gd name="connsiteX40" fmla="*/ 115941 w 1740313"/>
                <a:gd name="connsiteY40" fmla="*/ 73953 h 76769"/>
                <a:gd name="connsiteX41" fmla="*/ 131562 w 1740313"/>
                <a:gd name="connsiteY41" fmla="*/ 65665 h 76769"/>
                <a:gd name="connsiteX42" fmla="*/ 131562 w 1740313"/>
                <a:gd name="connsiteY42" fmla="*/ 73953 h 76769"/>
                <a:gd name="connsiteX43" fmla="*/ 194427 w 1740313"/>
                <a:gd name="connsiteY43" fmla="*/ 59951 h 76769"/>
                <a:gd name="connsiteX44" fmla="*/ 194427 w 1740313"/>
                <a:gd name="connsiteY44" fmla="*/ 54140 h 76769"/>
                <a:gd name="connsiteX45" fmla="*/ 189378 w 1740313"/>
                <a:gd name="connsiteY45" fmla="*/ 54140 h 76769"/>
                <a:gd name="connsiteX46" fmla="*/ 189378 w 1740313"/>
                <a:gd name="connsiteY46" fmla="*/ 59856 h 76769"/>
                <a:gd name="connsiteX47" fmla="*/ 182902 w 1740313"/>
                <a:gd name="connsiteY47" fmla="*/ 69665 h 76769"/>
                <a:gd name="connsiteX48" fmla="*/ 176711 w 1740313"/>
                <a:gd name="connsiteY48" fmla="*/ 60235 h 76769"/>
                <a:gd name="connsiteX49" fmla="*/ 176711 w 1740313"/>
                <a:gd name="connsiteY49" fmla="*/ 30518 h 76769"/>
                <a:gd name="connsiteX50" fmla="*/ 192427 w 1740313"/>
                <a:gd name="connsiteY50" fmla="*/ 30518 h 76769"/>
                <a:gd name="connsiteX51" fmla="*/ 192427 w 1740313"/>
                <a:gd name="connsiteY51" fmla="*/ 25470 h 76769"/>
                <a:gd name="connsiteX52" fmla="*/ 176711 w 1740313"/>
                <a:gd name="connsiteY52" fmla="*/ 25470 h 76769"/>
                <a:gd name="connsiteX53" fmla="*/ 176711 w 1740313"/>
                <a:gd name="connsiteY53" fmla="*/ 4801 h 76769"/>
                <a:gd name="connsiteX54" fmla="*/ 171471 w 1740313"/>
                <a:gd name="connsiteY54" fmla="*/ 4801 h 76769"/>
                <a:gd name="connsiteX55" fmla="*/ 155375 w 1740313"/>
                <a:gd name="connsiteY55" fmla="*/ 26614 h 76769"/>
                <a:gd name="connsiteX56" fmla="*/ 155375 w 1740313"/>
                <a:gd name="connsiteY56" fmla="*/ 30518 h 76769"/>
                <a:gd name="connsiteX57" fmla="*/ 164328 w 1740313"/>
                <a:gd name="connsiteY57" fmla="*/ 30518 h 76769"/>
                <a:gd name="connsiteX58" fmla="*/ 164328 w 1740313"/>
                <a:gd name="connsiteY58" fmla="*/ 60140 h 76769"/>
                <a:gd name="connsiteX59" fmla="*/ 181282 w 1740313"/>
                <a:gd name="connsiteY59" fmla="*/ 73953 h 76769"/>
                <a:gd name="connsiteX60" fmla="*/ 194427 w 1740313"/>
                <a:gd name="connsiteY60" fmla="*/ 59951 h 76769"/>
                <a:gd name="connsiteX61" fmla="*/ 259959 w 1740313"/>
                <a:gd name="connsiteY61" fmla="*/ 49854 h 76769"/>
                <a:gd name="connsiteX62" fmla="*/ 232432 w 1740313"/>
                <a:gd name="connsiteY62" fmla="*/ 24421 h 76769"/>
                <a:gd name="connsiteX63" fmla="*/ 204904 w 1740313"/>
                <a:gd name="connsiteY63" fmla="*/ 49854 h 76769"/>
                <a:gd name="connsiteX64" fmla="*/ 232432 w 1740313"/>
                <a:gd name="connsiteY64" fmla="*/ 73953 h 76769"/>
                <a:gd name="connsiteX65" fmla="*/ 259959 w 1740313"/>
                <a:gd name="connsiteY65" fmla="*/ 49854 h 76769"/>
                <a:gd name="connsiteX66" fmla="*/ 246338 w 1740313"/>
                <a:gd name="connsiteY66" fmla="*/ 48615 h 76769"/>
                <a:gd name="connsiteX67" fmla="*/ 232432 w 1740313"/>
                <a:gd name="connsiteY67" fmla="*/ 69665 h 76769"/>
                <a:gd name="connsiteX68" fmla="*/ 218811 w 1740313"/>
                <a:gd name="connsiteY68" fmla="*/ 48615 h 76769"/>
                <a:gd name="connsiteX69" fmla="*/ 220716 w 1740313"/>
                <a:gd name="connsiteY69" fmla="*/ 34518 h 76769"/>
                <a:gd name="connsiteX70" fmla="*/ 232432 w 1740313"/>
                <a:gd name="connsiteY70" fmla="*/ 28232 h 76769"/>
                <a:gd name="connsiteX71" fmla="*/ 243956 w 1740313"/>
                <a:gd name="connsiteY71" fmla="*/ 33758 h 76769"/>
                <a:gd name="connsiteX72" fmla="*/ 246338 w 1740313"/>
                <a:gd name="connsiteY72" fmla="*/ 48615 h 76769"/>
                <a:gd name="connsiteX73" fmla="*/ 356447 w 1740313"/>
                <a:gd name="connsiteY73" fmla="*/ 4325 h 76769"/>
                <a:gd name="connsiteX74" fmla="*/ 356447 w 1740313"/>
                <a:gd name="connsiteY74" fmla="*/ -724 h 76769"/>
                <a:gd name="connsiteX75" fmla="*/ 342064 w 1740313"/>
                <a:gd name="connsiteY75" fmla="*/ -438 h 76769"/>
                <a:gd name="connsiteX76" fmla="*/ 327491 w 1740313"/>
                <a:gd name="connsiteY76" fmla="*/ -724 h 76769"/>
                <a:gd name="connsiteX77" fmla="*/ 327491 w 1740313"/>
                <a:gd name="connsiteY77" fmla="*/ 4325 h 76769"/>
                <a:gd name="connsiteX78" fmla="*/ 330158 w 1740313"/>
                <a:gd name="connsiteY78" fmla="*/ 4325 h 76769"/>
                <a:gd name="connsiteX79" fmla="*/ 335968 w 1740313"/>
                <a:gd name="connsiteY79" fmla="*/ 4611 h 76769"/>
                <a:gd name="connsiteX80" fmla="*/ 339111 w 1740313"/>
                <a:gd name="connsiteY80" fmla="*/ 7469 h 76769"/>
                <a:gd name="connsiteX81" fmla="*/ 339111 w 1740313"/>
                <a:gd name="connsiteY81" fmla="*/ 51187 h 76769"/>
                <a:gd name="connsiteX82" fmla="*/ 296249 w 1740313"/>
                <a:gd name="connsiteY82" fmla="*/ 609 h 76769"/>
                <a:gd name="connsiteX83" fmla="*/ 292630 w 1740313"/>
                <a:gd name="connsiteY83" fmla="*/ -724 h 76769"/>
                <a:gd name="connsiteX84" fmla="*/ 267769 w 1740313"/>
                <a:gd name="connsiteY84" fmla="*/ -724 h 76769"/>
                <a:gd name="connsiteX85" fmla="*/ 267769 w 1740313"/>
                <a:gd name="connsiteY85" fmla="*/ 4325 h 76769"/>
                <a:gd name="connsiteX86" fmla="*/ 279580 w 1740313"/>
                <a:gd name="connsiteY86" fmla="*/ 4325 h 76769"/>
                <a:gd name="connsiteX87" fmla="*/ 279580 w 1740313"/>
                <a:gd name="connsiteY87" fmla="*/ 65188 h 76769"/>
                <a:gd name="connsiteX88" fmla="*/ 276437 w 1740313"/>
                <a:gd name="connsiteY88" fmla="*/ 68046 h 76769"/>
                <a:gd name="connsiteX89" fmla="*/ 270436 w 1740313"/>
                <a:gd name="connsiteY89" fmla="*/ 68332 h 76769"/>
                <a:gd name="connsiteX90" fmla="*/ 267769 w 1740313"/>
                <a:gd name="connsiteY90" fmla="*/ 68332 h 76769"/>
                <a:gd name="connsiteX91" fmla="*/ 267769 w 1740313"/>
                <a:gd name="connsiteY91" fmla="*/ 73381 h 76769"/>
                <a:gd name="connsiteX92" fmla="*/ 282342 w 1740313"/>
                <a:gd name="connsiteY92" fmla="*/ 73095 h 76769"/>
                <a:gd name="connsiteX93" fmla="*/ 296916 w 1740313"/>
                <a:gd name="connsiteY93" fmla="*/ 73381 h 76769"/>
                <a:gd name="connsiteX94" fmla="*/ 296916 w 1740313"/>
                <a:gd name="connsiteY94" fmla="*/ 68332 h 76769"/>
                <a:gd name="connsiteX95" fmla="*/ 294153 w 1740313"/>
                <a:gd name="connsiteY95" fmla="*/ 68332 h 76769"/>
                <a:gd name="connsiteX96" fmla="*/ 288439 w 1740313"/>
                <a:gd name="connsiteY96" fmla="*/ 68046 h 76769"/>
                <a:gd name="connsiteX97" fmla="*/ 285200 w 1740313"/>
                <a:gd name="connsiteY97" fmla="*/ 65188 h 76769"/>
                <a:gd name="connsiteX98" fmla="*/ 285200 w 1740313"/>
                <a:gd name="connsiteY98" fmla="*/ 8610 h 76769"/>
                <a:gd name="connsiteX99" fmla="*/ 339111 w 1740313"/>
                <a:gd name="connsiteY99" fmla="*/ 72046 h 76769"/>
                <a:gd name="connsiteX100" fmla="*/ 341874 w 1740313"/>
                <a:gd name="connsiteY100" fmla="*/ 73381 h 76769"/>
                <a:gd name="connsiteX101" fmla="*/ 344827 w 1740313"/>
                <a:gd name="connsiteY101" fmla="*/ 69951 h 76769"/>
                <a:gd name="connsiteX102" fmla="*/ 344827 w 1740313"/>
                <a:gd name="connsiteY102" fmla="*/ 7469 h 76769"/>
                <a:gd name="connsiteX103" fmla="*/ 347970 w 1740313"/>
                <a:gd name="connsiteY103" fmla="*/ 4611 h 76769"/>
                <a:gd name="connsiteX104" fmla="*/ 353780 w 1740313"/>
                <a:gd name="connsiteY104" fmla="*/ 4325 h 76769"/>
                <a:gd name="connsiteX105" fmla="*/ 449030 w 1740313"/>
                <a:gd name="connsiteY105" fmla="*/ 36899 h 76769"/>
                <a:gd name="connsiteX106" fmla="*/ 411407 w 1740313"/>
                <a:gd name="connsiteY106" fmla="*/ -724 h 76769"/>
                <a:gd name="connsiteX107" fmla="*/ 364925 w 1740313"/>
                <a:gd name="connsiteY107" fmla="*/ -724 h 76769"/>
                <a:gd name="connsiteX108" fmla="*/ 364925 w 1740313"/>
                <a:gd name="connsiteY108" fmla="*/ 4325 h 76769"/>
                <a:gd name="connsiteX109" fmla="*/ 376736 w 1740313"/>
                <a:gd name="connsiteY109" fmla="*/ 4325 h 76769"/>
                <a:gd name="connsiteX110" fmla="*/ 376736 w 1740313"/>
                <a:gd name="connsiteY110" fmla="*/ 68332 h 76769"/>
                <a:gd name="connsiteX111" fmla="*/ 364925 w 1740313"/>
                <a:gd name="connsiteY111" fmla="*/ 68332 h 76769"/>
                <a:gd name="connsiteX112" fmla="*/ 364925 w 1740313"/>
                <a:gd name="connsiteY112" fmla="*/ 73381 h 76769"/>
                <a:gd name="connsiteX113" fmla="*/ 411502 w 1740313"/>
                <a:gd name="connsiteY113" fmla="*/ 73381 h 76769"/>
                <a:gd name="connsiteX114" fmla="*/ 449030 w 1740313"/>
                <a:gd name="connsiteY114" fmla="*/ 36899 h 76769"/>
                <a:gd name="connsiteX115" fmla="*/ 433124 w 1740313"/>
                <a:gd name="connsiteY115" fmla="*/ 36899 h 76769"/>
                <a:gd name="connsiteX116" fmla="*/ 428361 w 1740313"/>
                <a:gd name="connsiteY116" fmla="*/ 59189 h 76769"/>
                <a:gd name="connsiteX117" fmla="*/ 407120 w 1740313"/>
                <a:gd name="connsiteY117" fmla="*/ 68332 h 76769"/>
                <a:gd name="connsiteX118" fmla="*/ 391309 w 1740313"/>
                <a:gd name="connsiteY118" fmla="*/ 68332 h 76769"/>
                <a:gd name="connsiteX119" fmla="*/ 391309 w 1740313"/>
                <a:gd name="connsiteY119" fmla="*/ 4325 h 76769"/>
                <a:gd name="connsiteX120" fmla="*/ 407120 w 1740313"/>
                <a:gd name="connsiteY120" fmla="*/ 4325 h 76769"/>
                <a:gd name="connsiteX121" fmla="*/ 428551 w 1740313"/>
                <a:gd name="connsiteY121" fmla="*/ 13945 h 76769"/>
                <a:gd name="connsiteX122" fmla="*/ 433124 w 1740313"/>
                <a:gd name="connsiteY122" fmla="*/ 36899 h 76769"/>
                <a:gd name="connsiteX123" fmla="*/ 678393 w 1740313"/>
                <a:gd name="connsiteY123" fmla="*/ 63093 h 76769"/>
                <a:gd name="connsiteX124" fmla="*/ 675725 w 1740313"/>
                <a:gd name="connsiteY124" fmla="*/ 60712 h 76769"/>
                <a:gd name="connsiteX125" fmla="*/ 673344 w 1740313"/>
                <a:gd name="connsiteY125" fmla="*/ 63284 h 76769"/>
                <a:gd name="connsiteX126" fmla="*/ 666296 w 1740313"/>
                <a:gd name="connsiteY126" fmla="*/ 70714 h 76769"/>
                <a:gd name="connsiteX127" fmla="*/ 658485 w 1740313"/>
                <a:gd name="connsiteY127" fmla="*/ 58521 h 76769"/>
                <a:gd name="connsiteX128" fmla="*/ 657246 w 1740313"/>
                <a:gd name="connsiteY128" fmla="*/ 49282 h 76769"/>
                <a:gd name="connsiteX129" fmla="*/ 645055 w 1740313"/>
                <a:gd name="connsiteY129" fmla="*/ 36613 h 76769"/>
                <a:gd name="connsiteX130" fmla="*/ 663247 w 1740313"/>
                <a:gd name="connsiteY130" fmla="*/ 19184 h 76769"/>
                <a:gd name="connsiteX131" fmla="*/ 630957 w 1740313"/>
                <a:gd name="connsiteY131" fmla="*/ -724 h 76769"/>
                <a:gd name="connsiteX132" fmla="*/ 589810 w 1740313"/>
                <a:gd name="connsiteY132" fmla="*/ -724 h 76769"/>
                <a:gd name="connsiteX133" fmla="*/ 589810 w 1740313"/>
                <a:gd name="connsiteY133" fmla="*/ 4325 h 76769"/>
                <a:gd name="connsiteX134" fmla="*/ 601621 w 1740313"/>
                <a:gd name="connsiteY134" fmla="*/ 4325 h 76769"/>
                <a:gd name="connsiteX135" fmla="*/ 601621 w 1740313"/>
                <a:gd name="connsiteY135" fmla="*/ 68332 h 76769"/>
                <a:gd name="connsiteX136" fmla="*/ 589810 w 1740313"/>
                <a:gd name="connsiteY136" fmla="*/ 68332 h 76769"/>
                <a:gd name="connsiteX137" fmla="*/ 589810 w 1740313"/>
                <a:gd name="connsiteY137" fmla="*/ 73381 h 76769"/>
                <a:gd name="connsiteX138" fmla="*/ 608860 w 1740313"/>
                <a:gd name="connsiteY138" fmla="*/ 73095 h 76769"/>
                <a:gd name="connsiteX139" fmla="*/ 627910 w 1740313"/>
                <a:gd name="connsiteY139" fmla="*/ 73381 h 76769"/>
                <a:gd name="connsiteX140" fmla="*/ 627910 w 1740313"/>
                <a:gd name="connsiteY140" fmla="*/ 68332 h 76769"/>
                <a:gd name="connsiteX141" fmla="*/ 616194 w 1740313"/>
                <a:gd name="connsiteY141" fmla="*/ 68332 h 76769"/>
                <a:gd name="connsiteX142" fmla="*/ 616194 w 1740313"/>
                <a:gd name="connsiteY142" fmla="*/ 38234 h 76769"/>
                <a:gd name="connsiteX143" fmla="*/ 628862 w 1740313"/>
                <a:gd name="connsiteY143" fmla="*/ 38234 h 76769"/>
                <a:gd name="connsiteX144" fmla="*/ 638482 w 1740313"/>
                <a:gd name="connsiteY144" fmla="*/ 41948 h 76769"/>
                <a:gd name="connsiteX145" fmla="*/ 641911 w 1740313"/>
                <a:gd name="connsiteY145" fmla="*/ 55663 h 76769"/>
                <a:gd name="connsiteX146" fmla="*/ 649532 w 1740313"/>
                <a:gd name="connsiteY146" fmla="*/ 71762 h 76769"/>
                <a:gd name="connsiteX147" fmla="*/ 665438 w 1740313"/>
                <a:gd name="connsiteY147" fmla="*/ 74523 h 76769"/>
                <a:gd name="connsiteX148" fmla="*/ 678393 w 1740313"/>
                <a:gd name="connsiteY148" fmla="*/ 63093 h 76769"/>
                <a:gd name="connsiteX149" fmla="*/ 646578 w 1740313"/>
                <a:gd name="connsiteY149" fmla="*/ 19375 h 76769"/>
                <a:gd name="connsiteX150" fmla="*/ 628862 w 1740313"/>
                <a:gd name="connsiteY150" fmla="*/ 34327 h 76769"/>
                <a:gd name="connsiteX151" fmla="*/ 616194 w 1740313"/>
                <a:gd name="connsiteY151" fmla="*/ 34327 h 76769"/>
                <a:gd name="connsiteX152" fmla="*/ 616194 w 1740313"/>
                <a:gd name="connsiteY152" fmla="*/ 4325 h 76769"/>
                <a:gd name="connsiteX153" fmla="*/ 628957 w 1740313"/>
                <a:gd name="connsiteY153" fmla="*/ 4325 h 76769"/>
                <a:gd name="connsiteX154" fmla="*/ 646578 w 1740313"/>
                <a:gd name="connsiteY154" fmla="*/ 19375 h 76769"/>
                <a:gd name="connsiteX155" fmla="*/ 737352 w 1740313"/>
                <a:gd name="connsiteY155" fmla="*/ 49854 h 76769"/>
                <a:gd name="connsiteX156" fmla="*/ 709824 w 1740313"/>
                <a:gd name="connsiteY156" fmla="*/ 24421 h 76769"/>
                <a:gd name="connsiteX157" fmla="*/ 682297 w 1740313"/>
                <a:gd name="connsiteY157" fmla="*/ 49854 h 76769"/>
                <a:gd name="connsiteX158" fmla="*/ 709824 w 1740313"/>
                <a:gd name="connsiteY158" fmla="*/ 73953 h 76769"/>
                <a:gd name="connsiteX159" fmla="*/ 737352 w 1740313"/>
                <a:gd name="connsiteY159" fmla="*/ 49854 h 76769"/>
                <a:gd name="connsiteX160" fmla="*/ 723636 w 1740313"/>
                <a:gd name="connsiteY160" fmla="*/ 48615 h 76769"/>
                <a:gd name="connsiteX161" fmla="*/ 709824 w 1740313"/>
                <a:gd name="connsiteY161" fmla="*/ 69665 h 76769"/>
                <a:gd name="connsiteX162" fmla="*/ 696109 w 1740313"/>
                <a:gd name="connsiteY162" fmla="*/ 48615 h 76769"/>
                <a:gd name="connsiteX163" fmla="*/ 698014 w 1740313"/>
                <a:gd name="connsiteY163" fmla="*/ 34518 h 76769"/>
                <a:gd name="connsiteX164" fmla="*/ 709824 w 1740313"/>
                <a:gd name="connsiteY164" fmla="*/ 28232 h 76769"/>
                <a:gd name="connsiteX165" fmla="*/ 721255 w 1740313"/>
                <a:gd name="connsiteY165" fmla="*/ 33758 h 76769"/>
                <a:gd name="connsiteX166" fmla="*/ 723636 w 1740313"/>
                <a:gd name="connsiteY166" fmla="*/ 48615 h 76769"/>
                <a:gd name="connsiteX167" fmla="*/ 807360 w 1740313"/>
                <a:gd name="connsiteY167" fmla="*/ 73381 h 76769"/>
                <a:gd name="connsiteX168" fmla="*/ 807360 w 1740313"/>
                <a:gd name="connsiteY168" fmla="*/ 68332 h 76769"/>
                <a:gd name="connsiteX169" fmla="*/ 799836 w 1740313"/>
                <a:gd name="connsiteY169" fmla="*/ 64142 h 76769"/>
                <a:gd name="connsiteX170" fmla="*/ 799836 w 1740313"/>
                <a:gd name="connsiteY170" fmla="*/ 24707 h 76769"/>
                <a:gd name="connsiteX171" fmla="*/ 780214 w 1740313"/>
                <a:gd name="connsiteY171" fmla="*/ 25565 h 76769"/>
                <a:gd name="connsiteX172" fmla="*/ 780214 w 1740313"/>
                <a:gd name="connsiteY172" fmla="*/ 30614 h 76769"/>
                <a:gd name="connsiteX173" fmla="*/ 787644 w 1740313"/>
                <a:gd name="connsiteY173" fmla="*/ 34995 h 76769"/>
                <a:gd name="connsiteX174" fmla="*/ 787644 w 1740313"/>
                <a:gd name="connsiteY174" fmla="*/ 55473 h 76769"/>
                <a:gd name="connsiteX175" fmla="*/ 774309 w 1740313"/>
                <a:gd name="connsiteY175" fmla="*/ 70142 h 76769"/>
                <a:gd name="connsiteX176" fmla="*/ 765641 w 1740313"/>
                <a:gd name="connsiteY176" fmla="*/ 61570 h 76769"/>
                <a:gd name="connsiteX177" fmla="*/ 765641 w 1740313"/>
                <a:gd name="connsiteY177" fmla="*/ 24707 h 76769"/>
                <a:gd name="connsiteX178" fmla="*/ 745829 w 1740313"/>
                <a:gd name="connsiteY178" fmla="*/ 25565 h 76769"/>
                <a:gd name="connsiteX179" fmla="*/ 745829 w 1740313"/>
                <a:gd name="connsiteY179" fmla="*/ 30614 h 76769"/>
                <a:gd name="connsiteX180" fmla="*/ 753259 w 1740313"/>
                <a:gd name="connsiteY180" fmla="*/ 34995 h 76769"/>
                <a:gd name="connsiteX181" fmla="*/ 753259 w 1740313"/>
                <a:gd name="connsiteY181" fmla="*/ 60140 h 76769"/>
                <a:gd name="connsiteX182" fmla="*/ 772594 w 1740313"/>
                <a:gd name="connsiteY182" fmla="*/ 73953 h 76769"/>
                <a:gd name="connsiteX183" fmla="*/ 788310 w 1740313"/>
                <a:gd name="connsiteY183" fmla="*/ 65665 h 76769"/>
                <a:gd name="connsiteX184" fmla="*/ 788310 w 1740313"/>
                <a:gd name="connsiteY184" fmla="*/ 73953 h 76769"/>
                <a:gd name="connsiteX185" fmla="*/ 876321 w 1740313"/>
                <a:gd name="connsiteY185" fmla="*/ 73381 h 76769"/>
                <a:gd name="connsiteX186" fmla="*/ 876321 w 1740313"/>
                <a:gd name="connsiteY186" fmla="*/ 68332 h 76769"/>
                <a:gd name="connsiteX187" fmla="*/ 868893 w 1740313"/>
                <a:gd name="connsiteY187" fmla="*/ 68332 h 76769"/>
                <a:gd name="connsiteX188" fmla="*/ 868893 w 1740313"/>
                <a:gd name="connsiteY188" fmla="*/ 40329 h 76769"/>
                <a:gd name="connsiteX189" fmla="*/ 852413 w 1740313"/>
                <a:gd name="connsiteY189" fmla="*/ 24707 h 76769"/>
                <a:gd name="connsiteX190" fmla="*/ 833459 w 1740313"/>
                <a:gd name="connsiteY190" fmla="*/ 36423 h 76769"/>
                <a:gd name="connsiteX191" fmla="*/ 833459 w 1740313"/>
                <a:gd name="connsiteY191" fmla="*/ 24707 h 76769"/>
                <a:gd name="connsiteX192" fmla="*/ 814886 w 1740313"/>
                <a:gd name="connsiteY192" fmla="*/ 25565 h 76769"/>
                <a:gd name="connsiteX193" fmla="*/ 814886 w 1740313"/>
                <a:gd name="connsiteY193" fmla="*/ 30614 h 76769"/>
                <a:gd name="connsiteX194" fmla="*/ 822315 w 1740313"/>
                <a:gd name="connsiteY194" fmla="*/ 34995 h 76769"/>
                <a:gd name="connsiteX195" fmla="*/ 822315 w 1740313"/>
                <a:gd name="connsiteY195" fmla="*/ 68332 h 76769"/>
                <a:gd name="connsiteX196" fmla="*/ 814886 w 1740313"/>
                <a:gd name="connsiteY196" fmla="*/ 68332 h 76769"/>
                <a:gd name="connsiteX197" fmla="*/ 814886 w 1740313"/>
                <a:gd name="connsiteY197" fmla="*/ 73381 h 76769"/>
                <a:gd name="connsiteX198" fmla="*/ 828411 w 1740313"/>
                <a:gd name="connsiteY198" fmla="*/ 73095 h 76769"/>
                <a:gd name="connsiteX199" fmla="*/ 842127 w 1740313"/>
                <a:gd name="connsiteY199" fmla="*/ 73381 h 76769"/>
                <a:gd name="connsiteX200" fmla="*/ 842127 w 1740313"/>
                <a:gd name="connsiteY200" fmla="*/ 68332 h 76769"/>
                <a:gd name="connsiteX201" fmla="*/ 834697 w 1740313"/>
                <a:gd name="connsiteY201" fmla="*/ 68332 h 76769"/>
                <a:gd name="connsiteX202" fmla="*/ 834697 w 1740313"/>
                <a:gd name="connsiteY202" fmla="*/ 45664 h 76769"/>
                <a:gd name="connsiteX203" fmla="*/ 850700 w 1740313"/>
                <a:gd name="connsiteY203" fmla="*/ 28614 h 76769"/>
                <a:gd name="connsiteX204" fmla="*/ 856700 w 1740313"/>
                <a:gd name="connsiteY204" fmla="*/ 39185 h 76769"/>
                <a:gd name="connsiteX205" fmla="*/ 856700 w 1740313"/>
                <a:gd name="connsiteY205" fmla="*/ 68332 h 76769"/>
                <a:gd name="connsiteX206" fmla="*/ 849271 w 1740313"/>
                <a:gd name="connsiteY206" fmla="*/ 68332 h 76769"/>
                <a:gd name="connsiteX207" fmla="*/ 849271 w 1740313"/>
                <a:gd name="connsiteY207" fmla="*/ 73381 h 76769"/>
                <a:gd name="connsiteX208" fmla="*/ 862797 w 1740313"/>
                <a:gd name="connsiteY208" fmla="*/ 73095 h 76769"/>
                <a:gd name="connsiteX209" fmla="*/ 943854 w 1740313"/>
                <a:gd name="connsiteY209" fmla="*/ 73381 h 76769"/>
                <a:gd name="connsiteX210" fmla="*/ 943854 w 1740313"/>
                <a:gd name="connsiteY210" fmla="*/ 68332 h 76769"/>
                <a:gd name="connsiteX211" fmla="*/ 936425 w 1740313"/>
                <a:gd name="connsiteY211" fmla="*/ 64142 h 76769"/>
                <a:gd name="connsiteX212" fmla="*/ 936425 w 1740313"/>
                <a:gd name="connsiteY212" fmla="*/ -1677 h 76769"/>
                <a:gd name="connsiteX213" fmla="*/ 917375 w 1740313"/>
                <a:gd name="connsiteY213" fmla="*/ -724 h 76769"/>
                <a:gd name="connsiteX214" fmla="*/ 917375 w 1740313"/>
                <a:gd name="connsiteY214" fmla="*/ 4325 h 76769"/>
                <a:gd name="connsiteX215" fmla="*/ 924804 w 1740313"/>
                <a:gd name="connsiteY215" fmla="*/ 8515 h 76769"/>
                <a:gd name="connsiteX216" fmla="*/ 924804 w 1740313"/>
                <a:gd name="connsiteY216" fmla="*/ 29660 h 76769"/>
                <a:gd name="connsiteX217" fmla="*/ 910231 w 1740313"/>
                <a:gd name="connsiteY217" fmla="*/ 24707 h 76769"/>
                <a:gd name="connsiteX218" fmla="*/ 883180 w 1740313"/>
                <a:gd name="connsiteY218" fmla="*/ 49568 h 76769"/>
                <a:gd name="connsiteX219" fmla="*/ 909088 w 1740313"/>
                <a:gd name="connsiteY219" fmla="*/ 73953 h 76769"/>
                <a:gd name="connsiteX220" fmla="*/ 924042 w 1740313"/>
                <a:gd name="connsiteY220" fmla="*/ 68714 h 76769"/>
                <a:gd name="connsiteX221" fmla="*/ 924042 w 1740313"/>
                <a:gd name="connsiteY221" fmla="*/ 73953 h 76769"/>
                <a:gd name="connsiteX222" fmla="*/ 924042 w 1740313"/>
                <a:gd name="connsiteY222" fmla="*/ 62237 h 76769"/>
                <a:gd name="connsiteX223" fmla="*/ 910040 w 1740313"/>
                <a:gd name="connsiteY223" fmla="*/ 70046 h 76769"/>
                <a:gd name="connsiteX224" fmla="*/ 896991 w 1740313"/>
                <a:gd name="connsiteY224" fmla="*/ 49568 h 76769"/>
                <a:gd name="connsiteX225" fmla="*/ 899658 w 1740313"/>
                <a:gd name="connsiteY225" fmla="*/ 34232 h 76769"/>
                <a:gd name="connsiteX226" fmla="*/ 911278 w 1740313"/>
                <a:gd name="connsiteY226" fmla="*/ 28614 h 76769"/>
                <a:gd name="connsiteX227" fmla="*/ 924042 w 1740313"/>
                <a:gd name="connsiteY227" fmla="*/ 35281 h 76769"/>
                <a:gd name="connsiteX228" fmla="*/ 992718 w 1740313"/>
                <a:gd name="connsiteY228" fmla="*/ 58140 h 76769"/>
                <a:gd name="connsiteX229" fmla="*/ 986811 w 1740313"/>
                <a:gd name="connsiteY229" fmla="*/ 46710 h 76769"/>
                <a:gd name="connsiteX230" fmla="*/ 970714 w 1740313"/>
                <a:gd name="connsiteY230" fmla="*/ 41662 h 76769"/>
                <a:gd name="connsiteX231" fmla="*/ 959760 w 1740313"/>
                <a:gd name="connsiteY231" fmla="*/ 34518 h 76769"/>
                <a:gd name="connsiteX232" fmla="*/ 971762 w 1740313"/>
                <a:gd name="connsiteY232" fmla="*/ 27851 h 76769"/>
                <a:gd name="connsiteX233" fmla="*/ 984525 w 1740313"/>
                <a:gd name="connsiteY233" fmla="*/ 36899 h 76769"/>
                <a:gd name="connsiteX234" fmla="*/ 987097 w 1740313"/>
                <a:gd name="connsiteY234" fmla="*/ 39090 h 76769"/>
                <a:gd name="connsiteX235" fmla="*/ 989669 w 1740313"/>
                <a:gd name="connsiteY235" fmla="*/ 36139 h 76769"/>
                <a:gd name="connsiteX236" fmla="*/ 989669 w 1740313"/>
                <a:gd name="connsiteY236" fmla="*/ 27374 h 76769"/>
                <a:gd name="connsiteX237" fmla="*/ 987669 w 1740313"/>
                <a:gd name="connsiteY237" fmla="*/ 24421 h 76769"/>
                <a:gd name="connsiteX238" fmla="*/ 982811 w 1740313"/>
                <a:gd name="connsiteY238" fmla="*/ 26519 h 76769"/>
                <a:gd name="connsiteX239" fmla="*/ 971953 w 1740313"/>
                <a:gd name="connsiteY239" fmla="*/ 24421 h 76769"/>
                <a:gd name="connsiteX240" fmla="*/ 952141 w 1740313"/>
                <a:gd name="connsiteY240" fmla="*/ 38520 h 76769"/>
                <a:gd name="connsiteX241" fmla="*/ 956427 w 1740313"/>
                <a:gd name="connsiteY241" fmla="*/ 47664 h 76769"/>
                <a:gd name="connsiteX242" fmla="*/ 973096 w 1740313"/>
                <a:gd name="connsiteY242" fmla="*/ 53568 h 76769"/>
                <a:gd name="connsiteX243" fmla="*/ 985193 w 1740313"/>
                <a:gd name="connsiteY243" fmla="*/ 62047 h 76769"/>
                <a:gd name="connsiteX244" fmla="*/ 972810 w 1740313"/>
                <a:gd name="connsiteY244" fmla="*/ 70046 h 76769"/>
                <a:gd name="connsiteX245" fmla="*/ 957188 w 1740313"/>
                <a:gd name="connsiteY245" fmla="*/ 57570 h 76769"/>
                <a:gd name="connsiteX246" fmla="*/ 954618 w 1740313"/>
                <a:gd name="connsiteY246" fmla="*/ 56140 h 76769"/>
                <a:gd name="connsiteX247" fmla="*/ 952141 w 1740313"/>
                <a:gd name="connsiteY247" fmla="*/ 59189 h 76769"/>
                <a:gd name="connsiteX248" fmla="*/ 952141 w 1740313"/>
                <a:gd name="connsiteY248" fmla="*/ 71000 h 76769"/>
                <a:gd name="connsiteX249" fmla="*/ 954046 w 1740313"/>
                <a:gd name="connsiteY249" fmla="*/ 73953 h 76769"/>
                <a:gd name="connsiteX250" fmla="*/ 957188 w 1740313"/>
                <a:gd name="connsiteY250" fmla="*/ 72332 h 76769"/>
                <a:gd name="connsiteX251" fmla="*/ 960046 w 1740313"/>
                <a:gd name="connsiteY251" fmla="*/ 70523 h 76769"/>
                <a:gd name="connsiteX252" fmla="*/ 972810 w 1740313"/>
                <a:gd name="connsiteY252" fmla="*/ 73953 h 76769"/>
                <a:gd name="connsiteX253" fmla="*/ 992718 w 1740313"/>
                <a:gd name="connsiteY253" fmla="*/ 58140 h 76769"/>
                <a:gd name="connsiteX254" fmla="*/ 1215888 w 1740313"/>
                <a:gd name="connsiteY254" fmla="*/ 73381 h 76769"/>
                <a:gd name="connsiteX255" fmla="*/ 1215888 w 1740313"/>
                <a:gd name="connsiteY255" fmla="*/ 68332 h 76769"/>
                <a:gd name="connsiteX256" fmla="*/ 1205505 w 1740313"/>
                <a:gd name="connsiteY256" fmla="*/ 68332 h 76769"/>
                <a:gd name="connsiteX257" fmla="*/ 1177788 w 1740313"/>
                <a:gd name="connsiteY257" fmla="*/ 704 h 76769"/>
                <a:gd name="connsiteX258" fmla="*/ 1173502 w 1740313"/>
                <a:gd name="connsiteY258" fmla="*/ -2056 h 76769"/>
                <a:gd name="connsiteX259" fmla="*/ 1169312 w 1740313"/>
                <a:gd name="connsiteY259" fmla="*/ 704 h 76769"/>
                <a:gd name="connsiteX260" fmla="*/ 1142546 w 1740313"/>
                <a:gd name="connsiteY260" fmla="*/ 65760 h 76769"/>
                <a:gd name="connsiteX261" fmla="*/ 1133307 w 1740313"/>
                <a:gd name="connsiteY261" fmla="*/ 68332 h 76769"/>
                <a:gd name="connsiteX262" fmla="*/ 1131021 w 1740313"/>
                <a:gd name="connsiteY262" fmla="*/ 68332 h 76769"/>
                <a:gd name="connsiteX263" fmla="*/ 1131021 w 1740313"/>
                <a:gd name="connsiteY263" fmla="*/ 73381 h 76769"/>
                <a:gd name="connsiteX264" fmla="*/ 1143688 w 1740313"/>
                <a:gd name="connsiteY264" fmla="*/ 73095 h 76769"/>
                <a:gd name="connsiteX265" fmla="*/ 1157975 w 1740313"/>
                <a:gd name="connsiteY265" fmla="*/ 73381 h 76769"/>
                <a:gd name="connsiteX266" fmla="*/ 1157975 w 1740313"/>
                <a:gd name="connsiteY266" fmla="*/ 68332 h 76769"/>
                <a:gd name="connsiteX267" fmla="*/ 1148355 w 1740313"/>
                <a:gd name="connsiteY267" fmla="*/ 66809 h 76769"/>
                <a:gd name="connsiteX268" fmla="*/ 1148736 w 1740313"/>
                <a:gd name="connsiteY268" fmla="*/ 65665 h 76769"/>
                <a:gd name="connsiteX269" fmla="*/ 1154166 w 1740313"/>
                <a:gd name="connsiteY269" fmla="*/ 52522 h 76769"/>
                <a:gd name="connsiteX270" fmla="*/ 1183122 w 1740313"/>
                <a:gd name="connsiteY270" fmla="*/ 52522 h 76769"/>
                <a:gd name="connsiteX271" fmla="*/ 1189503 w 1740313"/>
                <a:gd name="connsiteY271" fmla="*/ 68332 h 76769"/>
                <a:gd name="connsiteX272" fmla="*/ 1179311 w 1740313"/>
                <a:gd name="connsiteY272" fmla="*/ 68332 h 76769"/>
                <a:gd name="connsiteX273" fmla="*/ 1179311 w 1740313"/>
                <a:gd name="connsiteY273" fmla="*/ 73381 h 76769"/>
                <a:gd name="connsiteX274" fmla="*/ 1198361 w 1740313"/>
                <a:gd name="connsiteY274" fmla="*/ 73095 h 76769"/>
                <a:gd name="connsiteX275" fmla="*/ 1215888 w 1740313"/>
                <a:gd name="connsiteY275" fmla="*/ 73381 h 76769"/>
                <a:gd name="connsiteX276" fmla="*/ 1180932 w 1740313"/>
                <a:gd name="connsiteY276" fmla="*/ 47473 h 76769"/>
                <a:gd name="connsiteX277" fmla="*/ 1156357 w 1740313"/>
                <a:gd name="connsiteY277" fmla="*/ 47473 h 76769"/>
                <a:gd name="connsiteX278" fmla="*/ 1168549 w 1740313"/>
                <a:gd name="connsiteY278" fmla="*/ 17373 h 76769"/>
                <a:gd name="connsiteX279" fmla="*/ 1268752 w 1740313"/>
                <a:gd name="connsiteY279" fmla="*/ 60712 h 76769"/>
                <a:gd name="connsiteX280" fmla="*/ 1266275 w 1740313"/>
                <a:gd name="connsiteY280" fmla="*/ 59189 h 76769"/>
                <a:gd name="connsiteX281" fmla="*/ 1263608 w 1740313"/>
                <a:gd name="connsiteY281" fmla="*/ 60903 h 76769"/>
                <a:gd name="connsiteX282" fmla="*/ 1250083 w 1740313"/>
                <a:gd name="connsiteY282" fmla="*/ 69665 h 76769"/>
                <a:gd name="connsiteX283" fmla="*/ 1235129 w 1740313"/>
                <a:gd name="connsiteY283" fmla="*/ 48806 h 76769"/>
                <a:gd name="connsiteX284" fmla="*/ 1249035 w 1740313"/>
                <a:gd name="connsiteY284" fmla="*/ 28709 h 76769"/>
                <a:gd name="connsiteX285" fmla="*/ 1255988 w 1740313"/>
                <a:gd name="connsiteY285" fmla="*/ 29470 h 76769"/>
                <a:gd name="connsiteX286" fmla="*/ 1253892 w 1740313"/>
                <a:gd name="connsiteY286" fmla="*/ 34327 h 76769"/>
                <a:gd name="connsiteX287" fmla="*/ 1260655 w 1740313"/>
                <a:gd name="connsiteY287" fmla="*/ 41185 h 76769"/>
                <a:gd name="connsiteX288" fmla="*/ 1267417 w 1740313"/>
                <a:gd name="connsiteY288" fmla="*/ 34327 h 76769"/>
                <a:gd name="connsiteX289" fmla="*/ 1248558 w 1740313"/>
                <a:gd name="connsiteY289" fmla="*/ 24421 h 76769"/>
                <a:gd name="connsiteX290" fmla="*/ 1221318 w 1740313"/>
                <a:gd name="connsiteY290" fmla="*/ 49378 h 76769"/>
                <a:gd name="connsiteX291" fmla="*/ 1248084 w 1740313"/>
                <a:gd name="connsiteY291" fmla="*/ 73953 h 76769"/>
                <a:gd name="connsiteX292" fmla="*/ 1268752 w 1740313"/>
                <a:gd name="connsiteY292" fmla="*/ 60712 h 76769"/>
                <a:gd name="connsiteX293" fmla="*/ 1323998 w 1740313"/>
                <a:gd name="connsiteY293" fmla="*/ 60712 h 76769"/>
                <a:gd name="connsiteX294" fmla="*/ 1321426 w 1740313"/>
                <a:gd name="connsiteY294" fmla="*/ 59189 h 76769"/>
                <a:gd name="connsiteX295" fmla="*/ 1318758 w 1740313"/>
                <a:gd name="connsiteY295" fmla="*/ 60903 h 76769"/>
                <a:gd name="connsiteX296" fmla="*/ 1305234 w 1740313"/>
                <a:gd name="connsiteY296" fmla="*/ 69665 h 76769"/>
                <a:gd name="connsiteX297" fmla="*/ 1290374 w 1740313"/>
                <a:gd name="connsiteY297" fmla="*/ 48806 h 76769"/>
                <a:gd name="connsiteX298" fmla="*/ 1304185 w 1740313"/>
                <a:gd name="connsiteY298" fmla="*/ 28709 h 76769"/>
                <a:gd name="connsiteX299" fmla="*/ 1311138 w 1740313"/>
                <a:gd name="connsiteY299" fmla="*/ 29470 h 76769"/>
                <a:gd name="connsiteX300" fmla="*/ 1309138 w 1740313"/>
                <a:gd name="connsiteY300" fmla="*/ 34327 h 76769"/>
                <a:gd name="connsiteX301" fmla="*/ 1315805 w 1740313"/>
                <a:gd name="connsiteY301" fmla="*/ 41185 h 76769"/>
                <a:gd name="connsiteX302" fmla="*/ 1322663 w 1740313"/>
                <a:gd name="connsiteY302" fmla="*/ 34327 h 76769"/>
                <a:gd name="connsiteX303" fmla="*/ 1303708 w 1740313"/>
                <a:gd name="connsiteY303" fmla="*/ 24421 h 76769"/>
                <a:gd name="connsiteX304" fmla="*/ 1276468 w 1740313"/>
                <a:gd name="connsiteY304" fmla="*/ 49378 h 76769"/>
                <a:gd name="connsiteX305" fmla="*/ 1303327 w 1740313"/>
                <a:gd name="connsiteY305" fmla="*/ 73953 h 76769"/>
                <a:gd name="connsiteX306" fmla="*/ 1323998 w 1740313"/>
                <a:gd name="connsiteY306" fmla="*/ 60712 h 76769"/>
                <a:gd name="connsiteX307" fmla="*/ 1353142 w 1740313"/>
                <a:gd name="connsiteY307" fmla="*/ 64902 h 76769"/>
                <a:gd name="connsiteX308" fmla="*/ 1344666 w 1740313"/>
                <a:gd name="connsiteY308" fmla="*/ 56521 h 76769"/>
                <a:gd name="connsiteX309" fmla="*/ 1336283 w 1740313"/>
                <a:gd name="connsiteY309" fmla="*/ 64902 h 76769"/>
                <a:gd name="connsiteX310" fmla="*/ 1344666 w 1740313"/>
                <a:gd name="connsiteY310" fmla="*/ 73381 h 76769"/>
                <a:gd name="connsiteX311" fmla="*/ 1353142 w 1740313"/>
                <a:gd name="connsiteY311" fmla="*/ 64902 h 76769"/>
                <a:gd name="connsiteX312" fmla="*/ 1617556 w 1740313"/>
                <a:gd name="connsiteY312" fmla="*/ 63093 h 76769"/>
                <a:gd name="connsiteX313" fmla="*/ 1614889 w 1740313"/>
                <a:gd name="connsiteY313" fmla="*/ 60712 h 76769"/>
                <a:gd name="connsiteX314" fmla="*/ 1612508 w 1740313"/>
                <a:gd name="connsiteY314" fmla="*/ 63284 h 76769"/>
                <a:gd name="connsiteX315" fmla="*/ 1605459 w 1740313"/>
                <a:gd name="connsiteY315" fmla="*/ 70714 h 76769"/>
                <a:gd name="connsiteX316" fmla="*/ 1597555 w 1740313"/>
                <a:gd name="connsiteY316" fmla="*/ 58521 h 76769"/>
                <a:gd name="connsiteX317" fmla="*/ 1596411 w 1740313"/>
                <a:gd name="connsiteY317" fmla="*/ 49282 h 76769"/>
                <a:gd name="connsiteX318" fmla="*/ 1584219 w 1740313"/>
                <a:gd name="connsiteY318" fmla="*/ 36613 h 76769"/>
                <a:gd name="connsiteX319" fmla="*/ 1602318 w 1740313"/>
                <a:gd name="connsiteY319" fmla="*/ 19184 h 76769"/>
                <a:gd name="connsiteX320" fmla="*/ 1570027 w 1740313"/>
                <a:gd name="connsiteY320" fmla="*/ -724 h 76769"/>
                <a:gd name="connsiteX321" fmla="*/ 1528976 w 1740313"/>
                <a:gd name="connsiteY321" fmla="*/ -724 h 76769"/>
                <a:gd name="connsiteX322" fmla="*/ 1528976 w 1740313"/>
                <a:gd name="connsiteY322" fmla="*/ 4325 h 76769"/>
                <a:gd name="connsiteX323" fmla="*/ 1540787 w 1740313"/>
                <a:gd name="connsiteY323" fmla="*/ 4325 h 76769"/>
                <a:gd name="connsiteX324" fmla="*/ 1540787 w 1740313"/>
                <a:gd name="connsiteY324" fmla="*/ 68332 h 76769"/>
                <a:gd name="connsiteX325" fmla="*/ 1528976 w 1740313"/>
                <a:gd name="connsiteY325" fmla="*/ 68332 h 76769"/>
                <a:gd name="connsiteX326" fmla="*/ 1528976 w 1740313"/>
                <a:gd name="connsiteY326" fmla="*/ 73381 h 76769"/>
                <a:gd name="connsiteX327" fmla="*/ 1548026 w 1740313"/>
                <a:gd name="connsiteY327" fmla="*/ 73095 h 76769"/>
                <a:gd name="connsiteX328" fmla="*/ 1567076 w 1740313"/>
                <a:gd name="connsiteY328" fmla="*/ 73381 h 76769"/>
                <a:gd name="connsiteX329" fmla="*/ 1567076 w 1740313"/>
                <a:gd name="connsiteY329" fmla="*/ 68332 h 76769"/>
                <a:gd name="connsiteX330" fmla="*/ 1555358 w 1740313"/>
                <a:gd name="connsiteY330" fmla="*/ 68332 h 76769"/>
                <a:gd name="connsiteX331" fmla="*/ 1555358 w 1740313"/>
                <a:gd name="connsiteY331" fmla="*/ 38234 h 76769"/>
                <a:gd name="connsiteX332" fmla="*/ 1567931 w 1740313"/>
                <a:gd name="connsiteY332" fmla="*/ 38234 h 76769"/>
                <a:gd name="connsiteX333" fmla="*/ 1577647 w 1740313"/>
                <a:gd name="connsiteY333" fmla="*/ 41948 h 76769"/>
                <a:gd name="connsiteX334" fmla="*/ 1581077 w 1740313"/>
                <a:gd name="connsiteY334" fmla="*/ 55663 h 76769"/>
                <a:gd name="connsiteX335" fmla="*/ 1588695 w 1740313"/>
                <a:gd name="connsiteY335" fmla="*/ 71762 h 76769"/>
                <a:gd name="connsiteX336" fmla="*/ 1604604 w 1740313"/>
                <a:gd name="connsiteY336" fmla="*/ 74523 h 76769"/>
                <a:gd name="connsiteX337" fmla="*/ 1617556 w 1740313"/>
                <a:gd name="connsiteY337" fmla="*/ 63093 h 76769"/>
                <a:gd name="connsiteX338" fmla="*/ 1585649 w 1740313"/>
                <a:gd name="connsiteY338" fmla="*/ 19375 h 76769"/>
                <a:gd name="connsiteX339" fmla="*/ 1567931 w 1740313"/>
                <a:gd name="connsiteY339" fmla="*/ 34327 h 76769"/>
                <a:gd name="connsiteX340" fmla="*/ 1555358 w 1740313"/>
                <a:gd name="connsiteY340" fmla="*/ 34327 h 76769"/>
                <a:gd name="connsiteX341" fmla="*/ 1555358 w 1740313"/>
                <a:gd name="connsiteY341" fmla="*/ 4325 h 76769"/>
                <a:gd name="connsiteX342" fmla="*/ 1568122 w 1740313"/>
                <a:gd name="connsiteY342" fmla="*/ 4325 h 76769"/>
                <a:gd name="connsiteX343" fmla="*/ 1585649 w 1740313"/>
                <a:gd name="connsiteY343" fmla="*/ 19375 h 76769"/>
                <a:gd name="connsiteX344" fmla="*/ 1671374 w 1740313"/>
                <a:gd name="connsiteY344" fmla="*/ 60712 h 76769"/>
                <a:gd name="connsiteX345" fmla="*/ 1668707 w 1740313"/>
                <a:gd name="connsiteY345" fmla="*/ 58807 h 76769"/>
                <a:gd name="connsiteX346" fmla="*/ 1666039 w 1740313"/>
                <a:gd name="connsiteY346" fmla="*/ 60998 h 76769"/>
                <a:gd name="connsiteX347" fmla="*/ 1650608 w 1740313"/>
                <a:gd name="connsiteY347" fmla="*/ 69665 h 76769"/>
                <a:gd name="connsiteX348" fmla="*/ 1635274 w 1740313"/>
                <a:gd name="connsiteY348" fmla="*/ 49854 h 76769"/>
                <a:gd name="connsiteX349" fmla="*/ 1667849 w 1740313"/>
                <a:gd name="connsiteY349" fmla="*/ 49854 h 76769"/>
                <a:gd name="connsiteX350" fmla="*/ 1671374 w 1740313"/>
                <a:gd name="connsiteY350" fmla="*/ 46901 h 76769"/>
                <a:gd name="connsiteX351" fmla="*/ 1665277 w 1740313"/>
                <a:gd name="connsiteY351" fmla="*/ 30232 h 76769"/>
                <a:gd name="connsiteX352" fmla="*/ 1648227 w 1740313"/>
                <a:gd name="connsiteY352" fmla="*/ 24421 h 76769"/>
                <a:gd name="connsiteX353" fmla="*/ 1621368 w 1740313"/>
                <a:gd name="connsiteY353" fmla="*/ 49092 h 76769"/>
                <a:gd name="connsiteX354" fmla="*/ 1649657 w 1740313"/>
                <a:gd name="connsiteY354" fmla="*/ 73953 h 76769"/>
                <a:gd name="connsiteX355" fmla="*/ 1671374 w 1740313"/>
                <a:gd name="connsiteY355" fmla="*/ 60712 h 76769"/>
                <a:gd name="connsiteX356" fmla="*/ 1661182 w 1740313"/>
                <a:gd name="connsiteY356" fmla="*/ 46234 h 76769"/>
                <a:gd name="connsiteX357" fmla="*/ 1635274 w 1740313"/>
                <a:gd name="connsiteY357" fmla="*/ 46234 h 76769"/>
                <a:gd name="connsiteX358" fmla="*/ 1637941 w 1740313"/>
                <a:gd name="connsiteY358" fmla="*/ 33946 h 76769"/>
                <a:gd name="connsiteX359" fmla="*/ 1648227 w 1740313"/>
                <a:gd name="connsiteY359" fmla="*/ 28232 h 76769"/>
                <a:gd name="connsiteX360" fmla="*/ 1661182 w 1740313"/>
                <a:gd name="connsiteY360" fmla="*/ 46234 h 76769"/>
                <a:gd name="connsiteX361" fmla="*/ 1722045 w 1740313"/>
                <a:gd name="connsiteY361" fmla="*/ 7183 h 76769"/>
                <a:gd name="connsiteX362" fmla="*/ 1709760 w 1740313"/>
                <a:gd name="connsiteY362" fmla="*/ -2247 h 76769"/>
                <a:gd name="connsiteX363" fmla="*/ 1687566 w 1740313"/>
                <a:gd name="connsiteY363" fmla="*/ 14422 h 76769"/>
                <a:gd name="connsiteX364" fmla="*/ 1687566 w 1740313"/>
                <a:gd name="connsiteY364" fmla="*/ 25470 h 76769"/>
                <a:gd name="connsiteX365" fmla="*/ 1679373 w 1740313"/>
                <a:gd name="connsiteY365" fmla="*/ 25470 h 76769"/>
                <a:gd name="connsiteX366" fmla="*/ 1679373 w 1740313"/>
                <a:gd name="connsiteY366" fmla="*/ 30518 h 76769"/>
                <a:gd name="connsiteX367" fmla="*/ 1687566 w 1740313"/>
                <a:gd name="connsiteY367" fmla="*/ 30518 h 76769"/>
                <a:gd name="connsiteX368" fmla="*/ 1687566 w 1740313"/>
                <a:gd name="connsiteY368" fmla="*/ 68332 h 76769"/>
                <a:gd name="connsiteX369" fmla="*/ 1680136 w 1740313"/>
                <a:gd name="connsiteY369" fmla="*/ 68332 h 76769"/>
                <a:gd name="connsiteX370" fmla="*/ 1680136 w 1740313"/>
                <a:gd name="connsiteY370" fmla="*/ 73381 h 76769"/>
                <a:gd name="connsiteX371" fmla="*/ 1693661 w 1740313"/>
                <a:gd name="connsiteY371" fmla="*/ 73095 h 76769"/>
                <a:gd name="connsiteX372" fmla="*/ 1708711 w 1740313"/>
                <a:gd name="connsiteY372" fmla="*/ 73381 h 76769"/>
                <a:gd name="connsiteX373" fmla="*/ 1708711 w 1740313"/>
                <a:gd name="connsiteY373" fmla="*/ 68332 h 76769"/>
                <a:gd name="connsiteX374" fmla="*/ 1699186 w 1740313"/>
                <a:gd name="connsiteY374" fmla="*/ 68332 h 76769"/>
                <a:gd name="connsiteX375" fmla="*/ 1699186 w 1740313"/>
                <a:gd name="connsiteY375" fmla="*/ 30518 h 76769"/>
                <a:gd name="connsiteX376" fmla="*/ 1711665 w 1740313"/>
                <a:gd name="connsiteY376" fmla="*/ 30518 h 76769"/>
                <a:gd name="connsiteX377" fmla="*/ 1711665 w 1740313"/>
                <a:gd name="connsiteY377" fmla="*/ 25470 h 76769"/>
                <a:gd name="connsiteX378" fmla="*/ 1698614 w 1740313"/>
                <a:gd name="connsiteY378" fmla="*/ 25470 h 76769"/>
                <a:gd name="connsiteX379" fmla="*/ 1698614 w 1740313"/>
                <a:gd name="connsiteY379" fmla="*/ 14422 h 76769"/>
                <a:gd name="connsiteX380" fmla="*/ 1709474 w 1740313"/>
                <a:gd name="connsiteY380" fmla="*/ 1657 h 76769"/>
                <a:gd name="connsiteX381" fmla="*/ 1711379 w 1740313"/>
                <a:gd name="connsiteY381" fmla="*/ 1753 h 76769"/>
                <a:gd name="connsiteX382" fmla="*/ 1708807 w 1740313"/>
                <a:gd name="connsiteY382" fmla="*/ 7183 h 76769"/>
                <a:gd name="connsiteX383" fmla="*/ 1715378 w 1740313"/>
                <a:gd name="connsiteY383" fmla="*/ 13850 h 76769"/>
                <a:gd name="connsiteX384" fmla="*/ 1722045 w 1740313"/>
                <a:gd name="connsiteY384" fmla="*/ 7183 h 76769"/>
                <a:gd name="connsiteX385" fmla="*/ 1738526 w 1740313"/>
                <a:gd name="connsiteY385" fmla="*/ 64902 h 76769"/>
                <a:gd name="connsiteX386" fmla="*/ 1730047 w 1740313"/>
                <a:gd name="connsiteY386" fmla="*/ 56521 h 76769"/>
                <a:gd name="connsiteX387" fmla="*/ 1721666 w 1740313"/>
                <a:gd name="connsiteY387" fmla="*/ 64902 h 76769"/>
                <a:gd name="connsiteX388" fmla="*/ 1730047 w 1740313"/>
                <a:gd name="connsiteY388" fmla="*/ 73381 h 76769"/>
                <a:gd name="connsiteX389" fmla="*/ 1738526 w 1740313"/>
                <a:gd name="connsiteY389" fmla="*/ 64902 h 7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1740313" h="76769">
                  <a:moveTo>
                    <a:pt x="83080" y="73381"/>
                  </a:moveTo>
                  <a:lnTo>
                    <a:pt x="83080" y="68332"/>
                  </a:lnTo>
                  <a:lnTo>
                    <a:pt x="72602" y="68332"/>
                  </a:lnTo>
                  <a:lnTo>
                    <a:pt x="44980" y="704"/>
                  </a:lnTo>
                  <a:cubicBezTo>
                    <a:pt x="43742" y="-2056"/>
                    <a:pt x="42408" y="-2056"/>
                    <a:pt x="40598" y="-2056"/>
                  </a:cubicBezTo>
                  <a:cubicBezTo>
                    <a:pt x="37646" y="-2056"/>
                    <a:pt x="37169" y="-1201"/>
                    <a:pt x="36503" y="704"/>
                  </a:cubicBezTo>
                  <a:lnTo>
                    <a:pt x="9642" y="65760"/>
                  </a:lnTo>
                  <a:cubicBezTo>
                    <a:pt x="8975" y="67379"/>
                    <a:pt x="8594" y="68332"/>
                    <a:pt x="403" y="68332"/>
                  </a:cubicBezTo>
                  <a:lnTo>
                    <a:pt x="-1788" y="68332"/>
                  </a:lnTo>
                  <a:lnTo>
                    <a:pt x="-1788" y="73381"/>
                  </a:lnTo>
                  <a:lnTo>
                    <a:pt x="10880" y="73095"/>
                  </a:lnTo>
                  <a:cubicBezTo>
                    <a:pt x="15072" y="73095"/>
                    <a:pt x="21168" y="73095"/>
                    <a:pt x="25167" y="73381"/>
                  </a:cubicBezTo>
                  <a:lnTo>
                    <a:pt x="25167" y="68332"/>
                  </a:lnTo>
                  <a:cubicBezTo>
                    <a:pt x="25167" y="68332"/>
                    <a:pt x="15452" y="68332"/>
                    <a:pt x="15452" y="66809"/>
                  </a:cubicBezTo>
                  <a:lnTo>
                    <a:pt x="15928" y="65665"/>
                  </a:lnTo>
                  <a:lnTo>
                    <a:pt x="21262" y="52522"/>
                  </a:lnTo>
                  <a:lnTo>
                    <a:pt x="50314" y="52522"/>
                  </a:lnTo>
                  <a:lnTo>
                    <a:pt x="56696" y="68332"/>
                  </a:lnTo>
                  <a:lnTo>
                    <a:pt x="46408" y="68332"/>
                  </a:lnTo>
                  <a:lnTo>
                    <a:pt x="46408" y="73381"/>
                  </a:lnTo>
                  <a:cubicBezTo>
                    <a:pt x="50600" y="73095"/>
                    <a:pt x="60886" y="73095"/>
                    <a:pt x="65458" y="73095"/>
                  </a:cubicBezTo>
                  <a:cubicBezTo>
                    <a:pt x="69840" y="73095"/>
                    <a:pt x="79365" y="73095"/>
                    <a:pt x="83080" y="73381"/>
                  </a:cubicBezTo>
                  <a:close/>
                  <a:moveTo>
                    <a:pt x="48028" y="47473"/>
                  </a:moveTo>
                  <a:lnTo>
                    <a:pt x="23549" y="47473"/>
                  </a:lnTo>
                  <a:lnTo>
                    <a:pt x="35740" y="17373"/>
                  </a:lnTo>
                  <a:close/>
                  <a:moveTo>
                    <a:pt x="150612" y="73381"/>
                  </a:moveTo>
                  <a:lnTo>
                    <a:pt x="150612" y="68332"/>
                  </a:lnTo>
                  <a:cubicBezTo>
                    <a:pt x="143849" y="68332"/>
                    <a:pt x="143087" y="68332"/>
                    <a:pt x="143087" y="64142"/>
                  </a:cubicBezTo>
                  <a:lnTo>
                    <a:pt x="143087" y="24707"/>
                  </a:lnTo>
                  <a:lnTo>
                    <a:pt x="123466" y="25565"/>
                  </a:lnTo>
                  <a:lnTo>
                    <a:pt x="123466" y="30614"/>
                  </a:lnTo>
                  <a:cubicBezTo>
                    <a:pt x="130228" y="30614"/>
                    <a:pt x="130895" y="30614"/>
                    <a:pt x="130895" y="34995"/>
                  </a:cubicBezTo>
                  <a:lnTo>
                    <a:pt x="130895" y="55473"/>
                  </a:lnTo>
                  <a:cubicBezTo>
                    <a:pt x="130895" y="64428"/>
                    <a:pt x="125466" y="70142"/>
                    <a:pt x="117561" y="70142"/>
                  </a:cubicBezTo>
                  <a:cubicBezTo>
                    <a:pt x="109179" y="70142"/>
                    <a:pt x="108893" y="67379"/>
                    <a:pt x="108893" y="61570"/>
                  </a:cubicBezTo>
                  <a:lnTo>
                    <a:pt x="108893" y="24707"/>
                  </a:lnTo>
                  <a:lnTo>
                    <a:pt x="89080" y="25565"/>
                  </a:lnTo>
                  <a:lnTo>
                    <a:pt x="89080" y="30614"/>
                  </a:lnTo>
                  <a:cubicBezTo>
                    <a:pt x="95843" y="30614"/>
                    <a:pt x="96510" y="30614"/>
                    <a:pt x="96510" y="34995"/>
                  </a:cubicBezTo>
                  <a:lnTo>
                    <a:pt x="96510" y="60140"/>
                  </a:lnTo>
                  <a:cubicBezTo>
                    <a:pt x="96510" y="71572"/>
                    <a:pt x="105368" y="73953"/>
                    <a:pt x="115941" y="73953"/>
                  </a:cubicBezTo>
                  <a:cubicBezTo>
                    <a:pt x="118704" y="73953"/>
                    <a:pt x="126609" y="73953"/>
                    <a:pt x="131562" y="65665"/>
                  </a:cubicBezTo>
                  <a:lnTo>
                    <a:pt x="131562" y="73953"/>
                  </a:lnTo>
                  <a:close/>
                  <a:moveTo>
                    <a:pt x="194427" y="59951"/>
                  </a:moveTo>
                  <a:lnTo>
                    <a:pt x="194427" y="54140"/>
                  </a:lnTo>
                  <a:lnTo>
                    <a:pt x="189378" y="54140"/>
                  </a:lnTo>
                  <a:lnTo>
                    <a:pt x="189378" y="59856"/>
                  </a:lnTo>
                  <a:cubicBezTo>
                    <a:pt x="189378" y="67095"/>
                    <a:pt x="185949" y="69665"/>
                    <a:pt x="182902" y="69665"/>
                  </a:cubicBezTo>
                  <a:cubicBezTo>
                    <a:pt x="176711" y="69665"/>
                    <a:pt x="176711" y="62807"/>
                    <a:pt x="176711" y="60235"/>
                  </a:cubicBezTo>
                  <a:lnTo>
                    <a:pt x="176711" y="30518"/>
                  </a:lnTo>
                  <a:lnTo>
                    <a:pt x="192427" y="30518"/>
                  </a:lnTo>
                  <a:lnTo>
                    <a:pt x="192427" y="25470"/>
                  </a:lnTo>
                  <a:lnTo>
                    <a:pt x="176711" y="25470"/>
                  </a:lnTo>
                  <a:lnTo>
                    <a:pt x="176711" y="4801"/>
                  </a:lnTo>
                  <a:lnTo>
                    <a:pt x="171471" y="4801"/>
                  </a:lnTo>
                  <a:cubicBezTo>
                    <a:pt x="171471" y="15659"/>
                    <a:pt x="166138" y="26233"/>
                    <a:pt x="155375" y="26614"/>
                  </a:cubicBezTo>
                  <a:lnTo>
                    <a:pt x="155375" y="30518"/>
                  </a:lnTo>
                  <a:lnTo>
                    <a:pt x="164328" y="30518"/>
                  </a:lnTo>
                  <a:lnTo>
                    <a:pt x="164328" y="60140"/>
                  </a:lnTo>
                  <a:cubicBezTo>
                    <a:pt x="164328" y="71572"/>
                    <a:pt x="173757" y="73953"/>
                    <a:pt x="181282" y="73953"/>
                  </a:cubicBezTo>
                  <a:cubicBezTo>
                    <a:pt x="189664" y="73953"/>
                    <a:pt x="194427" y="67856"/>
                    <a:pt x="194427" y="59951"/>
                  </a:cubicBezTo>
                  <a:close/>
                  <a:moveTo>
                    <a:pt x="259959" y="49854"/>
                  </a:moveTo>
                  <a:cubicBezTo>
                    <a:pt x="259959" y="35281"/>
                    <a:pt x="250148" y="24421"/>
                    <a:pt x="232432" y="24421"/>
                  </a:cubicBezTo>
                  <a:cubicBezTo>
                    <a:pt x="214715" y="24421"/>
                    <a:pt x="204904" y="35376"/>
                    <a:pt x="204904" y="49854"/>
                  </a:cubicBezTo>
                  <a:cubicBezTo>
                    <a:pt x="204904" y="63284"/>
                    <a:pt x="214429" y="73953"/>
                    <a:pt x="232432" y="73953"/>
                  </a:cubicBezTo>
                  <a:cubicBezTo>
                    <a:pt x="250625" y="73953"/>
                    <a:pt x="259959" y="63093"/>
                    <a:pt x="259959" y="49854"/>
                  </a:cubicBezTo>
                  <a:close/>
                  <a:moveTo>
                    <a:pt x="246338" y="48615"/>
                  </a:moveTo>
                  <a:cubicBezTo>
                    <a:pt x="246338" y="58045"/>
                    <a:pt x="246338" y="69665"/>
                    <a:pt x="232432" y="69665"/>
                  </a:cubicBezTo>
                  <a:cubicBezTo>
                    <a:pt x="218811" y="69665"/>
                    <a:pt x="218811" y="58045"/>
                    <a:pt x="218811" y="48615"/>
                  </a:cubicBezTo>
                  <a:cubicBezTo>
                    <a:pt x="218811" y="43757"/>
                    <a:pt x="218811" y="38234"/>
                    <a:pt x="220716" y="34518"/>
                  </a:cubicBezTo>
                  <a:cubicBezTo>
                    <a:pt x="222620" y="30614"/>
                    <a:pt x="227288" y="28232"/>
                    <a:pt x="232432" y="28232"/>
                  </a:cubicBezTo>
                  <a:cubicBezTo>
                    <a:pt x="237099" y="28232"/>
                    <a:pt x="241575" y="30042"/>
                    <a:pt x="243956" y="33758"/>
                  </a:cubicBezTo>
                  <a:cubicBezTo>
                    <a:pt x="246338" y="37471"/>
                    <a:pt x="246338" y="43471"/>
                    <a:pt x="246338" y="48615"/>
                  </a:cubicBezTo>
                  <a:close/>
                  <a:moveTo>
                    <a:pt x="356447" y="4325"/>
                  </a:moveTo>
                  <a:lnTo>
                    <a:pt x="356447" y="-724"/>
                  </a:lnTo>
                  <a:cubicBezTo>
                    <a:pt x="352446" y="-438"/>
                    <a:pt x="346255" y="-438"/>
                    <a:pt x="342064" y="-438"/>
                  </a:cubicBezTo>
                  <a:cubicBezTo>
                    <a:pt x="337588" y="-438"/>
                    <a:pt x="331967" y="-438"/>
                    <a:pt x="327491" y="-724"/>
                  </a:cubicBezTo>
                  <a:lnTo>
                    <a:pt x="327491" y="4325"/>
                  </a:lnTo>
                  <a:lnTo>
                    <a:pt x="330158" y="4325"/>
                  </a:lnTo>
                  <a:cubicBezTo>
                    <a:pt x="332063" y="4325"/>
                    <a:pt x="333968" y="4420"/>
                    <a:pt x="335968" y="4611"/>
                  </a:cubicBezTo>
                  <a:cubicBezTo>
                    <a:pt x="339111" y="4897"/>
                    <a:pt x="339111" y="5087"/>
                    <a:pt x="339111" y="7469"/>
                  </a:cubicBezTo>
                  <a:lnTo>
                    <a:pt x="339111" y="51187"/>
                  </a:lnTo>
                  <a:lnTo>
                    <a:pt x="296249" y="609"/>
                  </a:lnTo>
                  <a:cubicBezTo>
                    <a:pt x="295011" y="-629"/>
                    <a:pt x="294821" y="-724"/>
                    <a:pt x="292630" y="-724"/>
                  </a:cubicBezTo>
                  <a:lnTo>
                    <a:pt x="267769" y="-724"/>
                  </a:lnTo>
                  <a:lnTo>
                    <a:pt x="267769" y="4325"/>
                  </a:lnTo>
                  <a:lnTo>
                    <a:pt x="279580" y="4325"/>
                  </a:lnTo>
                  <a:lnTo>
                    <a:pt x="279580" y="65188"/>
                  </a:lnTo>
                  <a:cubicBezTo>
                    <a:pt x="279580" y="67570"/>
                    <a:pt x="279390" y="67665"/>
                    <a:pt x="276437" y="68046"/>
                  </a:cubicBezTo>
                  <a:cubicBezTo>
                    <a:pt x="273770" y="68332"/>
                    <a:pt x="273580" y="68332"/>
                    <a:pt x="270436" y="68332"/>
                  </a:cubicBezTo>
                  <a:lnTo>
                    <a:pt x="267769" y="68332"/>
                  </a:lnTo>
                  <a:lnTo>
                    <a:pt x="267769" y="73381"/>
                  </a:lnTo>
                  <a:cubicBezTo>
                    <a:pt x="271961" y="73095"/>
                    <a:pt x="278057" y="73095"/>
                    <a:pt x="282342" y="73095"/>
                  </a:cubicBezTo>
                  <a:cubicBezTo>
                    <a:pt x="286819" y="73095"/>
                    <a:pt x="292439" y="73095"/>
                    <a:pt x="296916" y="73381"/>
                  </a:cubicBezTo>
                  <a:lnTo>
                    <a:pt x="296916" y="68332"/>
                  </a:lnTo>
                  <a:lnTo>
                    <a:pt x="294153" y="68332"/>
                  </a:lnTo>
                  <a:cubicBezTo>
                    <a:pt x="292153" y="68332"/>
                    <a:pt x="290438" y="68142"/>
                    <a:pt x="288439" y="68046"/>
                  </a:cubicBezTo>
                  <a:cubicBezTo>
                    <a:pt x="285296" y="67665"/>
                    <a:pt x="285200" y="67570"/>
                    <a:pt x="285200" y="65188"/>
                  </a:cubicBezTo>
                  <a:lnTo>
                    <a:pt x="285200" y="8610"/>
                  </a:lnTo>
                  <a:lnTo>
                    <a:pt x="339111" y="72046"/>
                  </a:lnTo>
                  <a:cubicBezTo>
                    <a:pt x="340064" y="73190"/>
                    <a:pt x="340255" y="73381"/>
                    <a:pt x="341874" y="73381"/>
                  </a:cubicBezTo>
                  <a:cubicBezTo>
                    <a:pt x="344827" y="73381"/>
                    <a:pt x="344827" y="72332"/>
                    <a:pt x="344827" y="69951"/>
                  </a:cubicBezTo>
                  <a:lnTo>
                    <a:pt x="344827" y="7469"/>
                  </a:lnTo>
                  <a:cubicBezTo>
                    <a:pt x="344827" y="5087"/>
                    <a:pt x="345018" y="4897"/>
                    <a:pt x="347970" y="4611"/>
                  </a:cubicBezTo>
                  <a:cubicBezTo>
                    <a:pt x="350542" y="4325"/>
                    <a:pt x="350828" y="4325"/>
                    <a:pt x="353780" y="4325"/>
                  </a:cubicBezTo>
                  <a:close/>
                  <a:moveTo>
                    <a:pt x="449030" y="36899"/>
                  </a:moveTo>
                  <a:cubicBezTo>
                    <a:pt x="449030" y="13278"/>
                    <a:pt x="432838" y="-724"/>
                    <a:pt x="411407" y="-724"/>
                  </a:cubicBezTo>
                  <a:lnTo>
                    <a:pt x="364925" y="-724"/>
                  </a:lnTo>
                  <a:lnTo>
                    <a:pt x="364925" y="4325"/>
                  </a:lnTo>
                  <a:lnTo>
                    <a:pt x="376736" y="4325"/>
                  </a:lnTo>
                  <a:lnTo>
                    <a:pt x="376736" y="68332"/>
                  </a:lnTo>
                  <a:lnTo>
                    <a:pt x="364925" y="68332"/>
                  </a:lnTo>
                  <a:lnTo>
                    <a:pt x="364925" y="73381"/>
                  </a:lnTo>
                  <a:lnTo>
                    <a:pt x="411502" y="73381"/>
                  </a:lnTo>
                  <a:cubicBezTo>
                    <a:pt x="432838" y="73381"/>
                    <a:pt x="449030" y="60140"/>
                    <a:pt x="449030" y="36899"/>
                  </a:cubicBezTo>
                  <a:close/>
                  <a:moveTo>
                    <a:pt x="433124" y="36899"/>
                  </a:moveTo>
                  <a:cubicBezTo>
                    <a:pt x="433124" y="48615"/>
                    <a:pt x="431980" y="54331"/>
                    <a:pt x="428361" y="59189"/>
                  </a:cubicBezTo>
                  <a:cubicBezTo>
                    <a:pt x="423313" y="66523"/>
                    <a:pt x="413788" y="68332"/>
                    <a:pt x="407120" y="68332"/>
                  </a:cubicBezTo>
                  <a:lnTo>
                    <a:pt x="391309" y="68332"/>
                  </a:lnTo>
                  <a:lnTo>
                    <a:pt x="391309" y="4325"/>
                  </a:lnTo>
                  <a:lnTo>
                    <a:pt x="407120" y="4325"/>
                  </a:lnTo>
                  <a:cubicBezTo>
                    <a:pt x="414263" y="4325"/>
                    <a:pt x="423313" y="6420"/>
                    <a:pt x="428551" y="13945"/>
                  </a:cubicBezTo>
                  <a:cubicBezTo>
                    <a:pt x="432361" y="19470"/>
                    <a:pt x="433124" y="26802"/>
                    <a:pt x="433124" y="36899"/>
                  </a:cubicBezTo>
                  <a:close/>
                  <a:moveTo>
                    <a:pt x="678393" y="63093"/>
                  </a:moveTo>
                  <a:cubicBezTo>
                    <a:pt x="678393" y="60712"/>
                    <a:pt x="676868" y="60712"/>
                    <a:pt x="675725" y="60712"/>
                  </a:cubicBezTo>
                  <a:cubicBezTo>
                    <a:pt x="673440" y="60712"/>
                    <a:pt x="673440" y="61761"/>
                    <a:pt x="673344" y="63284"/>
                  </a:cubicBezTo>
                  <a:cubicBezTo>
                    <a:pt x="672772" y="68332"/>
                    <a:pt x="669629" y="70714"/>
                    <a:pt x="666296" y="70714"/>
                  </a:cubicBezTo>
                  <a:cubicBezTo>
                    <a:pt x="659914" y="70714"/>
                    <a:pt x="658866" y="62902"/>
                    <a:pt x="658485" y="58521"/>
                  </a:cubicBezTo>
                  <a:cubicBezTo>
                    <a:pt x="658199" y="57284"/>
                    <a:pt x="657246" y="49854"/>
                    <a:pt x="657246" y="49282"/>
                  </a:cubicBezTo>
                  <a:cubicBezTo>
                    <a:pt x="655628" y="41662"/>
                    <a:pt x="649818" y="38425"/>
                    <a:pt x="645055" y="36613"/>
                  </a:cubicBezTo>
                  <a:cubicBezTo>
                    <a:pt x="657723" y="33376"/>
                    <a:pt x="663247" y="26328"/>
                    <a:pt x="663247" y="19184"/>
                  </a:cubicBezTo>
                  <a:cubicBezTo>
                    <a:pt x="663247" y="8324"/>
                    <a:pt x="651341" y="-724"/>
                    <a:pt x="630957" y="-724"/>
                  </a:cubicBezTo>
                  <a:lnTo>
                    <a:pt x="589810" y="-724"/>
                  </a:lnTo>
                  <a:lnTo>
                    <a:pt x="589810" y="4325"/>
                  </a:lnTo>
                  <a:lnTo>
                    <a:pt x="601621" y="4325"/>
                  </a:lnTo>
                  <a:lnTo>
                    <a:pt x="601621" y="68332"/>
                  </a:lnTo>
                  <a:lnTo>
                    <a:pt x="589810" y="68332"/>
                  </a:lnTo>
                  <a:lnTo>
                    <a:pt x="589810" y="73381"/>
                  </a:lnTo>
                  <a:cubicBezTo>
                    <a:pt x="593715" y="73095"/>
                    <a:pt x="604383" y="73095"/>
                    <a:pt x="608860" y="73095"/>
                  </a:cubicBezTo>
                  <a:cubicBezTo>
                    <a:pt x="613527" y="73095"/>
                    <a:pt x="624099" y="73095"/>
                    <a:pt x="627910" y="73381"/>
                  </a:cubicBezTo>
                  <a:lnTo>
                    <a:pt x="627910" y="68332"/>
                  </a:lnTo>
                  <a:lnTo>
                    <a:pt x="616194" y="68332"/>
                  </a:lnTo>
                  <a:lnTo>
                    <a:pt x="616194" y="38234"/>
                  </a:lnTo>
                  <a:lnTo>
                    <a:pt x="628862" y="38234"/>
                  </a:lnTo>
                  <a:cubicBezTo>
                    <a:pt x="630482" y="38234"/>
                    <a:pt x="635244" y="38234"/>
                    <a:pt x="638482" y="41948"/>
                  </a:cubicBezTo>
                  <a:cubicBezTo>
                    <a:pt x="641911" y="45664"/>
                    <a:pt x="641911" y="47759"/>
                    <a:pt x="641911" y="55663"/>
                  </a:cubicBezTo>
                  <a:cubicBezTo>
                    <a:pt x="641911" y="62807"/>
                    <a:pt x="641911" y="68046"/>
                    <a:pt x="649532" y="71762"/>
                  </a:cubicBezTo>
                  <a:cubicBezTo>
                    <a:pt x="654294" y="74144"/>
                    <a:pt x="660961" y="74523"/>
                    <a:pt x="665438" y="74523"/>
                  </a:cubicBezTo>
                  <a:cubicBezTo>
                    <a:pt x="676868" y="74523"/>
                    <a:pt x="678393" y="64902"/>
                    <a:pt x="678393" y="63093"/>
                  </a:cubicBezTo>
                  <a:close/>
                  <a:moveTo>
                    <a:pt x="646578" y="19375"/>
                  </a:moveTo>
                  <a:cubicBezTo>
                    <a:pt x="646578" y="25470"/>
                    <a:pt x="646578" y="34327"/>
                    <a:pt x="628862" y="34327"/>
                  </a:cubicBezTo>
                  <a:lnTo>
                    <a:pt x="616194" y="34327"/>
                  </a:lnTo>
                  <a:lnTo>
                    <a:pt x="616194" y="4325"/>
                  </a:lnTo>
                  <a:lnTo>
                    <a:pt x="628957" y="4325"/>
                  </a:lnTo>
                  <a:cubicBezTo>
                    <a:pt x="646388" y="4325"/>
                    <a:pt x="646578" y="12801"/>
                    <a:pt x="646578" y="19375"/>
                  </a:cubicBezTo>
                  <a:close/>
                  <a:moveTo>
                    <a:pt x="737352" y="49854"/>
                  </a:moveTo>
                  <a:cubicBezTo>
                    <a:pt x="737352" y="35281"/>
                    <a:pt x="727541" y="24421"/>
                    <a:pt x="709824" y="24421"/>
                  </a:cubicBezTo>
                  <a:cubicBezTo>
                    <a:pt x="692108" y="24421"/>
                    <a:pt x="682297" y="35376"/>
                    <a:pt x="682297" y="49854"/>
                  </a:cubicBezTo>
                  <a:cubicBezTo>
                    <a:pt x="682297" y="63284"/>
                    <a:pt x="691822" y="73953"/>
                    <a:pt x="709824" y="73953"/>
                  </a:cubicBezTo>
                  <a:cubicBezTo>
                    <a:pt x="727922" y="73953"/>
                    <a:pt x="737352" y="63093"/>
                    <a:pt x="737352" y="49854"/>
                  </a:cubicBezTo>
                  <a:close/>
                  <a:moveTo>
                    <a:pt x="723636" y="48615"/>
                  </a:moveTo>
                  <a:cubicBezTo>
                    <a:pt x="723636" y="58045"/>
                    <a:pt x="723636" y="69665"/>
                    <a:pt x="709824" y="69665"/>
                  </a:cubicBezTo>
                  <a:cubicBezTo>
                    <a:pt x="696109" y="69665"/>
                    <a:pt x="696109" y="58045"/>
                    <a:pt x="696109" y="48615"/>
                  </a:cubicBezTo>
                  <a:cubicBezTo>
                    <a:pt x="696109" y="43757"/>
                    <a:pt x="696109" y="38234"/>
                    <a:pt x="698014" y="34518"/>
                  </a:cubicBezTo>
                  <a:cubicBezTo>
                    <a:pt x="700013" y="30614"/>
                    <a:pt x="704586" y="28232"/>
                    <a:pt x="709824" y="28232"/>
                  </a:cubicBezTo>
                  <a:cubicBezTo>
                    <a:pt x="714396" y="28232"/>
                    <a:pt x="718874" y="30042"/>
                    <a:pt x="721255" y="33758"/>
                  </a:cubicBezTo>
                  <a:cubicBezTo>
                    <a:pt x="723636" y="37471"/>
                    <a:pt x="723636" y="43471"/>
                    <a:pt x="723636" y="48615"/>
                  </a:cubicBezTo>
                  <a:close/>
                  <a:moveTo>
                    <a:pt x="807360" y="73381"/>
                  </a:moveTo>
                  <a:lnTo>
                    <a:pt x="807360" y="68332"/>
                  </a:lnTo>
                  <a:cubicBezTo>
                    <a:pt x="800598" y="68332"/>
                    <a:pt x="799836" y="68332"/>
                    <a:pt x="799836" y="64142"/>
                  </a:cubicBezTo>
                  <a:lnTo>
                    <a:pt x="799836" y="24707"/>
                  </a:lnTo>
                  <a:lnTo>
                    <a:pt x="780214" y="25565"/>
                  </a:lnTo>
                  <a:lnTo>
                    <a:pt x="780214" y="30614"/>
                  </a:lnTo>
                  <a:cubicBezTo>
                    <a:pt x="786881" y="30614"/>
                    <a:pt x="787644" y="30614"/>
                    <a:pt x="787644" y="34995"/>
                  </a:cubicBezTo>
                  <a:lnTo>
                    <a:pt x="787644" y="55473"/>
                  </a:lnTo>
                  <a:cubicBezTo>
                    <a:pt x="787644" y="64428"/>
                    <a:pt x="782119" y="70142"/>
                    <a:pt x="774309" y="70142"/>
                  </a:cubicBezTo>
                  <a:cubicBezTo>
                    <a:pt x="765927" y="70142"/>
                    <a:pt x="765641" y="67379"/>
                    <a:pt x="765641" y="61570"/>
                  </a:cubicBezTo>
                  <a:lnTo>
                    <a:pt x="765641" y="24707"/>
                  </a:lnTo>
                  <a:lnTo>
                    <a:pt x="745829" y="25565"/>
                  </a:lnTo>
                  <a:lnTo>
                    <a:pt x="745829" y="30614"/>
                  </a:lnTo>
                  <a:cubicBezTo>
                    <a:pt x="752592" y="30614"/>
                    <a:pt x="753259" y="30614"/>
                    <a:pt x="753259" y="34995"/>
                  </a:cubicBezTo>
                  <a:lnTo>
                    <a:pt x="753259" y="60140"/>
                  </a:lnTo>
                  <a:cubicBezTo>
                    <a:pt x="753259" y="71572"/>
                    <a:pt x="762117" y="73953"/>
                    <a:pt x="772594" y="73953"/>
                  </a:cubicBezTo>
                  <a:cubicBezTo>
                    <a:pt x="775452" y="73953"/>
                    <a:pt x="783357" y="73953"/>
                    <a:pt x="788310" y="65665"/>
                  </a:cubicBezTo>
                  <a:lnTo>
                    <a:pt x="788310" y="73953"/>
                  </a:lnTo>
                  <a:close/>
                  <a:moveTo>
                    <a:pt x="876321" y="73381"/>
                  </a:moveTo>
                  <a:lnTo>
                    <a:pt x="876321" y="68332"/>
                  </a:lnTo>
                  <a:lnTo>
                    <a:pt x="868893" y="68332"/>
                  </a:lnTo>
                  <a:lnTo>
                    <a:pt x="868893" y="40329"/>
                  </a:lnTo>
                  <a:cubicBezTo>
                    <a:pt x="868893" y="28995"/>
                    <a:pt x="863081" y="24707"/>
                    <a:pt x="852413" y="24707"/>
                  </a:cubicBezTo>
                  <a:cubicBezTo>
                    <a:pt x="841936" y="24707"/>
                    <a:pt x="836126" y="30995"/>
                    <a:pt x="833459" y="36423"/>
                  </a:cubicBezTo>
                  <a:lnTo>
                    <a:pt x="833459" y="24707"/>
                  </a:lnTo>
                  <a:lnTo>
                    <a:pt x="814886" y="25565"/>
                  </a:lnTo>
                  <a:lnTo>
                    <a:pt x="814886" y="30614"/>
                  </a:lnTo>
                  <a:cubicBezTo>
                    <a:pt x="821553" y="30614"/>
                    <a:pt x="822315" y="30614"/>
                    <a:pt x="822315" y="34995"/>
                  </a:cubicBezTo>
                  <a:lnTo>
                    <a:pt x="822315" y="68332"/>
                  </a:lnTo>
                  <a:lnTo>
                    <a:pt x="814886" y="68332"/>
                  </a:lnTo>
                  <a:lnTo>
                    <a:pt x="814886" y="73381"/>
                  </a:lnTo>
                  <a:lnTo>
                    <a:pt x="828411" y="73095"/>
                  </a:lnTo>
                  <a:lnTo>
                    <a:pt x="842127" y="73381"/>
                  </a:lnTo>
                  <a:lnTo>
                    <a:pt x="842127" y="68332"/>
                  </a:lnTo>
                  <a:lnTo>
                    <a:pt x="834697" y="68332"/>
                  </a:lnTo>
                  <a:lnTo>
                    <a:pt x="834697" y="45664"/>
                  </a:lnTo>
                  <a:cubicBezTo>
                    <a:pt x="834697" y="33946"/>
                    <a:pt x="843936" y="28614"/>
                    <a:pt x="850700" y="28614"/>
                  </a:cubicBezTo>
                  <a:cubicBezTo>
                    <a:pt x="854319" y="28614"/>
                    <a:pt x="856700" y="30995"/>
                    <a:pt x="856700" y="39185"/>
                  </a:cubicBezTo>
                  <a:lnTo>
                    <a:pt x="856700" y="68332"/>
                  </a:lnTo>
                  <a:lnTo>
                    <a:pt x="849271" y="68332"/>
                  </a:lnTo>
                  <a:lnTo>
                    <a:pt x="849271" y="73381"/>
                  </a:lnTo>
                  <a:lnTo>
                    <a:pt x="862797" y="73095"/>
                  </a:lnTo>
                  <a:close/>
                  <a:moveTo>
                    <a:pt x="943854" y="73381"/>
                  </a:moveTo>
                  <a:lnTo>
                    <a:pt x="943854" y="68332"/>
                  </a:lnTo>
                  <a:cubicBezTo>
                    <a:pt x="937186" y="68332"/>
                    <a:pt x="936425" y="68332"/>
                    <a:pt x="936425" y="64142"/>
                  </a:cubicBezTo>
                  <a:lnTo>
                    <a:pt x="936425" y="-1677"/>
                  </a:lnTo>
                  <a:lnTo>
                    <a:pt x="917375" y="-724"/>
                  </a:lnTo>
                  <a:lnTo>
                    <a:pt x="917375" y="4325"/>
                  </a:lnTo>
                  <a:cubicBezTo>
                    <a:pt x="924042" y="4325"/>
                    <a:pt x="924804" y="4325"/>
                    <a:pt x="924804" y="8515"/>
                  </a:cubicBezTo>
                  <a:lnTo>
                    <a:pt x="924804" y="29660"/>
                  </a:lnTo>
                  <a:cubicBezTo>
                    <a:pt x="919470" y="25470"/>
                    <a:pt x="913850" y="24707"/>
                    <a:pt x="910231" y="24707"/>
                  </a:cubicBezTo>
                  <a:cubicBezTo>
                    <a:pt x="894419" y="24707"/>
                    <a:pt x="883180" y="34232"/>
                    <a:pt x="883180" y="49568"/>
                  </a:cubicBezTo>
                  <a:cubicBezTo>
                    <a:pt x="883180" y="63665"/>
                    <a:pt x="892990" y="73953"/>
                    <a:pt x="909088" y="73953"/>
                  </a:cubicBezTo>
                  <a:cubicBezTo>
                    <a:pt x="915564" y="73953"/>
                    <a:pt x="920803" y="71476"/>
                    <a:pt x="924042" y="68714"/>
                  </a:cubicBezTo>
                  <a:lnTo>
                    <a:pt x="924042" y="73953"/>
                  </a:lnTo>
                  <a:close/>
                  <a:moveTo>
                    <a:pt x="924042" y="62237"/>
                  </a:moveTo>
                  <a:cubicBezTo>
                    <a:pt x="922708" y="64142"/>
                    <a:pt x="918232" y="70046"/>
                    <a:pt x="910040" y="70046"/>
                  </a:cubicBezTo>
                  <a:cubicBezTo>
                    <a:pt x="896991" y="70046"/>
                    <a:pt x="896991" y="56998"/>
                    <a:pt x="896991" y="49568"/>
                  </a:cubicBezTo>
                  <a:cubicBezTo>
                    <a:pt x="896991" y="44329"/>
                    <a:pt x="896991" y="38520"/>
                    <a:pt x="899658" y="34232"/>
                  </a:cubicBezTo>
                  <a:cubicBezTo>
                    <a:pt x="902801" y="29756"/>
                    <a:pt x="908040" y="28614"/>
                    <a:pt x="911278" y="28614"/>
                  </a:cubicBezTo>
                  <a:cubicBezTo>
                    <a:pt x="917375" y="28614"/>
                    <a:pt x="921660" y="32137"/>
                    <a:pt x="924042" y="35281"/>
                  </a:cubicBezTo>
                  <a:close/>
                  <a:moveTo>
                    <a:pt x="992718" y="58140"/>
                  </a:moveTo>
                  <a:cubicBezTo>
                    <a:pt x="992718" y="53568"/>
                    <a:pt x="990717" y="49854"/>
                    <a:pt x="986811" y="46710"/>
                  </a:cubicBezTo>
                  <a:cubicBezTo>
                    <a:pt x="982621" y="43566"/>
                    <a:pt x="979192" y="42997"/>
                    <a:pt x="970714" y="41662"/>
                  </a:cubicBezTo>
                  <a:cubicBezTo>
                    <a:pt x="966713" y="40806"/>
                    <a:pt x="959760" y="39567"/>
                    <a:pt x="959760" y="34518"/>
                  </a:cubicBezTo>
                  <a:cubicBezTo>
                    <a:pt x="959760" y="27851"/>
                    <a:pt x="969857" y="27851"/>
                    <a:pt x="971762" y="27851"/>
                  </a:cubicBezTo>
                  <a:cubicBezTo>
                    <a:pt x="979953" y="27851"/>
                    <a:pt x="983954" y="30995"/>
                    <a:pt x="984525" y="36899"/>
                  </a:cubicBezTo>
                  <a:cubicBezTo>
                    <a:pt x="984716" y="38520"/>
                    <a:pt x="984907" y="39090"/>
                    <a:pt x="987097" y="39090"/>
                  </a:cubicBezTo>
                  <a:cubicBezTo>
                    <a:pt x="989669" y="39090"/>
                    <a:pt x="989669" y="38520"/>
                    <a:pt x="989669" y="36139"/>
                  </a:cubicBezTo>
                  <a:lnTo>
                    <a:pt x="989669" y="27374"/>
                  </a:lnTo>
                  <a:cubicBezTo>
                    <a:pt x="989669" y="25470"/>
                    <a:pt x="989669" y="24421"/>
                    <a:pt x="987669" y="24421"/>
                  </a:cubicBezTo>
                  <a:cubicBezTo>
                    <a:pt x="987288" y="24421"/>
                    <a:pt x="987097" y="24421"/>
                    <a:pt x="982811" y="26519"/>
                  </a:cubicBezTo>
                  <a:cubicBezTo>
                    <a:pt x="980144" y="24993"/>
                    <a:pt x="976238" y="24421"/>
                    <a:pt x="971953" y="24421"/>
                  </a:cubicBezTo>
                  <a:cubicBezTo>
                    <a:pt x="968619" y="24421"/>
                    <a:pt x="952141" y="24421"/>
                    <a:pt x="952141" y="38520"/>
                  </a:cubicBezTo>
                  <a:cubicBezTo>
                    <a:pt x="952141" y="42901"/>
                    <a:pt x="954236" y="45852"/>
                    <a:pt x="956427" y="47664"/>
                  </a:cubicBezTo>
                  <a:cubicBezTo>
                    <a:pt x="960713" y="51473"/>
                    <a:pt x="964809" y="52045"/>
                    <a:pt x="973096" y="53568"/>
                  </a:cubicBezTo>
                  <a:cubicBezTo>
                    <a:pt x="977001" y="54140"/>
                    <a:pt x="985193" y="55663"/>
                    <a:pt x="985193" y="62047"/>
                  </a:cubicBezTo>
                  <a:cubicBezTo>
                    <a:pt x="985193" y="70046"/>
                    <a:pt x="975191" y="70046"/>
                    <a:pt x="972810" y="70046"/>
                  </a:cubicBezTo>
                  <a:cubicBezTo>
                    <a:pt x="961380" y="70046"/>
                    <a:pt x="958522" y="62237"/>
                    <a:pt x="957188" y="57570"/>
                  </a:cubicBezTo>
                  <a:cubicBezTo>
                    <a:pt x="956713" y="56140"/>
                    <a:pt x="956141" y="56140"/>
                    <a:pt x="954618" y="56140"/>
                  </a:cubicBezTo>
                  <a:cubicBezTo>
                    <a:pt x="952141" y="56140"/>
                    <a:pt x="952141" y="56712"/>
                    <a:pt x="952141" y="59189"/>
                  </a:cubicBezTo>
                  <a:lnTo>
                    <a:pt x="952141" y="71000"/>
                  </a:lnTo>
                  <a:cubicBezTo>
                    <a:pt x="952141" y="73095"/>
                    <a:pt x="952141" y="73953"/>
                    <a:pt x="954046" y="73953"/>
                  </a:cubicBezTo>
                  <a:cubicBezTo>
                    <a:pt x="954807" y="73953"/>
                    <a:pt x="954998" y="73953"/>
                    <a:pt x="957188" y="72332"/>
                  </a:cubicBezTo>
                  <a:lnTo>
                    <a:pt x="960046" y="70523"/>
                  </a:lnTo>
                  <a:cubicBezTo>
                    <a:pt x="965095" y="73953"/>
                    <a:pt x="970619" y="73953"/>
                    <a:pt x="972810" y="73953"/>
                  </a:cubicBezTo>
                  <a:cubicBezTo>
                    <a:pt x="976049" y="73953"/>
                    <a:pt x="992718" y="73953"/>
                    <a:pt x="992718" y="58140"/>
                  </a:cubicBezTo>
                  <a:close/>
                  <a:moveTo>
                    <a:pt x="1215888" y="73381"/>
                  </a:moveTo>
                  <a:lnTo>
                    <a:pt x="1215888" y="68332"/>
                  </a:lnTo>
                  <a:lnTo>
                    <a:pt x="1205505" y="68332"/>
                  </a:lnTo>
                  <a:lnTo>
                    <a:pt x="1177788" y="704"/>
                  </a:lnTo>
                  <a:cubicBezTo>
                    <a:pt x="1176551" y="-2056"/>
                    <a:pt x="1175216" y="-2056"/>
                    <a:pt x="1173502" y="-2056"/>
                  </a:cubicBezTo>
                  <a:cubicBezTo>
                    <a:pt x="1170453" y="-2056"/>
                    <a:pt x="1170072" y="-1201"/>
                    <a:pt x="1169312" y="704"/>
                  </a:cubicBezTo>
                  <a:lnTo>
                    <a:pt x="1142546" y="65760"/>
                  </a:lnTo>
                  <a:cubicBezTo>
                    <a:pt x="1141783" y="67379"/>
                    <a:pt x="1141497" y="68332"/>
                    <a:pt x="1133307" y="68332"/>
                  </a:cubicBezTo>
                  <a:lnTo>
                    <a:pt x="1131021" y="68332"/>
                  </a:lnTo>
                  <a:lnTo>
                    <a:pt x="1131021" y="73381"/>
                  </a:lnTo>
                  <a:lnTo>
                    <a:pt x="1143688" y="73095"/>
                  </a:lnTo>
                  <a:cubicBezTo>
                    <a:pt x="1147880" y="73095"/>
                    <a:pt x="1153975" y="73095"/>
                    <a:pt x="1157975" y="73381"/>
                  </a:cubicBezTo>
                  <a:lnTo>
                    <a:pt x="1157975" y="68332"/>
                  </a:lnTo>
                  <a:cubicBezTo>
                    <a:pt x="1157975" y="68332"/>
                    <a:pt x="1148355" y="68332"/>
                    <a:pt x="1148355" y="66809"/>
                  </a:cubicBezTo>
                  <a:lnTo>
                    <a:pt x="1148736" y="65665"/>
                  </a:lnTo>
                  <a:lnTo>
                    <a:pt x="1154166" y="52522"/>
                  </a:lnTo>
                  <a:lnTo>
                    <a:pt x="1183122" y="52522"/>
                  </a:lnTo>
                  <a:lnTo>
                    <a:pt x="1189503" y="68332"/>
                  </a:lnTo>
                  <a:lnTo>
                    <a:pt x="1179311" y="68332"/>
                  </a:lnTo>
                  <a:lnTo>
                    <a:pt x="1179311" y="73381"/>
                  </a:lnTo>
                  <a:cubicBezTo>
                    <a:pt x="1183408" y="73095"/>
                    <a:pt x="1193694" y="73095"/>
                    <a:pt x="1198361" y="73095"/>
                  </a:cubicBezTo>
                  <a:cubicBezTo>
                    <a:pt x="1202649" y="73095"/>
                    <a:pt x="1212174" y="73095"/>
                    <a:pt x="1215888" y="73381"/>
                  </a:cubicBezTo>
                  <a:close/>
                  <a:moveTo>
                    <a:pt x="1180932" y="47473"/>
                  </a:moveTo>
                  <a:lnTo>
                    <a:pt x="1156357" y="47473"/>
                  </a:lnTo>
                  <a:lnTo>
                    <a:pt x="1168549" y="17373"/>
                  </a:lnTo>
                  <a:close/>
                  <a:moveTo>
                    <a:pt x="1268752" y="60712"/>
                  </a:moveTo>
                  <a:cubicBezTo>
                    <a:pt x="1268752" y="59189"/>
                    <a:pt x="1267322" y="59189"/>
                    <a:pt x="1266275" y="59189"/>
                  </a:cubicBezTo>
                  <a:cubicBezTo>
                    <a:pt x="1264371" y="59189"/>
                    <a:pt x="1264180" y="59379"/>
                    <a:pt x="1263608" y="60903"/>
                  </a:cubicBezTo>
                  <a:cubicBezTo>
                    <a:pt x="1260750" y="67665"/>
                    <a:pt x="1255511" y="69665"/>
                    <a:pt x="1250083" y="69665"/>
                  </a:cubicBezTo>
                  <a:cubicBezTo>
                    <a:pt x="1235129" y="69665"/>
                    <a:pt x="1235129" y="53854"/>
                    <a:pt x="1235129" y="48806"/>
                  </a:cubicBezTo>
                  <a:cubicBezTo>
                    <a:pt x="1235129" y="42901"/>
                    <a:pt x="1235129" y="28709"/>
                    <a:pt x="1249035" y="28709"/>
                  </a:cubicBezTo>
                  <a:cubicBezTo>
                    <a:pt x="1252846" y="28709"/>
                    <a:pt x="1254655" y="28995"/>
                    <a:pt x="1255988" y="29470"/>
                  </a:cubicBezTo>
                  <a:cubicBezTo>
                    <a:pt x="1254083" y="31090"/>
                    <a:pt x="1253892" y="33376"/>
                    <a:pt x="1253892" y="34327"/>
                  </a:cubicBezTo>
                  <a:cubicBezTo>
                    <a:pt x="1253892" y="39090"/>
                    <a:pt x="1257609" y="41185"/>
                    <a:pt x="1260655" y="41185"/>
                  </a:cubicBezTo>
                  <a:cubicBezTo>
                    <a:pt x="1263894" y="41185"/>
                    <a:pt x="1267417" y="38804"/>
                    <a:pt x="1267417" y="34327"/>
                  </a:cubicBezTo>
                  <a:cubicBezTo>
                    <a:pt x="1267417" y="24993"/>
                    <a:pt x="1254846" y="24421"/>
                    <a:pt x="1248558" y="24421"/>
                  </a:cubicBezTo>
                  <a:cubicBezTo>
                    <a:pt x="1229222" y="24421"/>
                    <a:pt x="1221318" y="36899"/>
                    <a:pt x="1221318" y="49378"/>
                  </a:cubicBezTo>
                  <a:cubicBezTo>
                    <a:pt x="1221318" y="63665"/>
                    <a:pt x="1231415" y="73953"/>
                    <a:pt x="1248084" y="73953"/>
                  </a:cubicBezTo>
                  <a:cubicBezTo>
                    <a:pt x="1265513" y="73953"/>
                    <a:pt x="1268752" y="61475"/>
                    <a:pt x="1268752" y="60712"/>
                  </a:cubicBezTo>
                  <a:close/>
                  <a:moveTo>
                    <a:pt x="1323998" y="60712"/>
                  </a:moveTo>
                  <a:cubicBezTo>
                    <a:pt x="1323998" y="59189"/>
                    <a:pt x="1322472" y="59189"/>
                    <a:pt x="1321426" y="59189"/>
                  </a:cubicBezTo>
                  <a:cubicBezTo>
                    <a:pt x="1319521" y="59189"/>
                    <a:pt x="1319330" y="59379"/>
                    <a:pt x="1318758" y="60903"/>
                  </a:cubicBezTo>
                  <a:cubicBezTo>
                    <a:pt x="1315900" y="67665"/>
                    <a:pt x="1310756" y="69665"/>
                    <a:pt x="1305234" y="69665"/>
                  </a:cubicBezTo>
                  <a:cubicBezTo>
                    <a:pt x="1290374" y="69665"/>
                    <a:pt x="1290374" y="53854"/>
                    <a:pt x="1290374" y="48806"/>
                  </a:cubicBezTo>
                  <a:cubicBezTo>
                    <a:pt x="1290374" y="42901"/>
                    <a:pt x="1290374" y="28709"/>
                    <a:pt x="1304185" y="28709"/>
                  </a:cubicBezTo>
                  <a:cubicBezTo>
                    <a:pt x="1308089" y="28709"/>
                    <a:pt x="1309805" y="28995"/>
                    <a:pt x="1311138" y="29470"/>
                  </a:cubicBezTo>
                  <a:cubicBezTo>
                    <a:pt x="1309233" y="31090"/>
                    <a:pt x="1309138" y="33376"/>
                    <a:pt x="1309138" y="34327"/>
                  </a:cubicBezTo>
                  <a:cubicBezTo>
                    <a:pt x="1309138" y="39090"/>
                    <a:pt x="1312852" y="41185"/>
                    <a:pt x="1315805" y="41185"/>
                  </a:cubicBezTo>
                  <a:cubicBezTo>
                    <a:pt x="1319044" y="41185"/>
                    <a:pt x="1322663" y="38804"/>
                    <a:pt x="1322663" y="34327"/>
                  </a:cubicBezTo>
                  <a:cubicBezTo>
                    <a:pt x="1322663" y="24993"/>
                    <a:pt x="1309996" y="24421"/>
                    <a:pt x="1303708" y="24421"/>
                  </a:cubicBezTo>
                  <a:cubicBezTo>
                    <a:pt x="1284372" y="24421"/>
                    <a:pt x="1276468" y="36899"/>
                    <a:pt x="1276468" y="49378"/>
                  </a:cubicBezTo>
                  <a:cubicBezTo>
                    <a:pt x="1276468" y="63665"/>
                    <a:pt x="1286658" y="73953"/>
                    <a:pt x="1303327" y="73953"/>
                  </a:cubicBezTo>
                  <a:cubicBezTo>
                    <a:pt x="1320663" y="73953"/>
                    <a:pt x="1323998" y="61475"/>
                    <a:pt x="1323998" y="60712"/>
                  </a:cubicBezTo>
                  <a:close/>
                  <a:moveTo>
                    <a:pt x="1353142" y="64902"/>
                  </a:moveTo>
                  <a:cubicBezTo>
                    <a:pt x="1353142" y="60235"/>
                    <a:pt x="1349429" y="56521"/>
                    <a:pt x="1344666" y="56521"/>
                  </a:cubicBezTo>
                  <a:cubicBezTo>
                    <a:pt x="1340094" y="56521"/>
                    <a:pt x="1336283" y="60235"/>
                    <a:pt x="1336283" y="64902"/>
                  </a:cubicBezTo>
                  <a:cubicBezTo>
                    <a:pt x="1336283" y="69665"/>
                    <a:pt x="1340094" y="73381"/>
                    <a:pt x="1344666" y="73381"/>
                  </a:cubicBezTo>
                  <a:cubicBezTo>
                    <a:pt x="1349429" y="73381"/>
                    <a:pt x="1353142" y="69665"/>
                    <a:pt x="1353142" y="64902"/>
                  </a:cubicBezTo>
                  <a:close/>
                  <a:moveTo>
                    <a:pt x="1617556" y="63093"/>
                  </a:moveTo>
                  <a:cubicBezTo>
                    <a:pt x="1617556" y="60712"/>
                    <a:pt x="1616033" y="60712"/>
                    <a:pt x="1614889" y="60712"/>
                  </a:cubicBezTo>
                  <a:cubicBezTo>
                    <a:pt x="1612603" y="60712"/>
                    <a:pt x="1612603" y="61761"/>
                    <a:pt x="1612508" y="63284"/>
                  </a:cubicBezTo>
                  <a:cubicBezTo>
                    <a:pt x="1611843" y="68332"/>
                    <a:pt x="1608794" y="70714"/>
                    <a:pt x="1605459" y="70714"/>
                  </a:cubicBezTo>
                  <a:cubicBezTo>
                    <a:pt x="1599078" y="70714"/>
                    <a:pt x="1598032" y="62902"/>
                    <a:pt x="1597555" y="58521"/>
                  </a:cubicBezTo>
                  <a:cubicBezTo>
                    <a:pt x="1597269" y="57284"/>
                    <a:pt x="1596411" y="49854"/>
                    <a:pt x="1596411" y="49282"/>
                  </a:cubicBezTo>
                  <a:cubicBezTo>
                    <a:pt x="1594793" y="41662"/>
                    <a:pt x="1588981" y="38425"/>
                    <a:pt x="1584219" y="36613"/>
                  </a:cubicBezTo>
                  <a:cubicBezTo>
                    <a:pt x="1596888" y="33376"/>
                    <a:pt x="1602318" y="26328"/>
                    <a:pt x="1602318" y="19184"/>
                  </a:cubicBezTo>
                  <a:cubicBezTo>
                    <a:pt x="1602318" y="8324"/>
                    <a:pt x="1590411" y="-724"/>
                    <a:pt x="1570027" y="-724"/>
                  </a:cubicBezTo>
                  <a:lnTo>
                    <a:pt x="1528976" y="-724"/>
                  </a:lnTo>
                  <a:lnTo>
                    <a:pt x="1528976" y="4325"/>
                  </a:lnTo>
                  <a:lnTo>
                    <a:pt x="1540787" y="4325"/>
                  </a:lnTo>
                  <a:lnTo>
                    <a:pt x="1540787" y="68332"/>
                  </a:lnTo>
                  <a:lnTo>
                    <a:pt x="1528976" y="68332"/>
                  </a:lnTo>
                  <a:lnTo>
                    <a:pt x="1528976" y="73381"/>
                  </a:lnTo>
                  <a:cubicBezTo>
                    <a:pt x="1532880" y="73095"/>
                    <a:pt x="1543547" y="73095"/>
                    <a:pt x="1548026" y="73095"/>
                  </a:cubicBezTo>
                  <a:cubicBezTo>
                    <a:pt x="1552693" y="73095"/>
                    <a:pt x="1563169" y="73095"/>
                    <a:pt x="1567076" y="73381"/>
                  </a:cubicBezTo>
                  <a:lnTo>
                    <a:pt x="1567076" y="68332"/>
                  </a:lnTo>
                  <a:lnTo>
                    <a:pt x="1555358" y="68332"/>
                  </a:lnTo>
                  <a:lnTo>
                    <a:pt x="1555358" y="38234"/>
                  </a:lnTo>
                  <a:lnTo>
                    <a:pt x="1567931" y="38234"/>
                  </a:lnTo>
                  <a:cubicBezTo>
                    <a:pt x="1569645" y="38234"/>
                    <a:pt x="1574408" y="38234"/>
                    <a:pt x="1577647" y="41948"/>
                  </a:cubicBezTo>
                  <a:cubicBezTo>
                    <a:pt x="1581077" y="45664"/>
                    <a:pt x="1581077" y="47759"/>
                    <a:pt x="1581077" y="55663"/>
                  </a:cubicBezTo>
                  <a:cubicBezTo>
                    <a:pt x="1581077" y="62807"/>
                    <a:pt x="1581077" y="68046"/>
                    <a:pt x="1588695" y="71762"/>
                  </a:cubicBezTo>
                  <a:cubicBezTo>
                    <a:pt x="1593458" y="74144"/>
                    <a:pt x="1600127" y="74523"/>
                    <a:pt x="1604604" y="74523"/>
                  </a:cubicBezTo>
                  <a:cubicBezTo>
                    <a:pt x="1616033" y="74523"/>
                    <a:pt x="1617556" y="64902"/>
                    <a:pt x="1617556" y="63093"/>
                  </a:cubicBezTo>
                  <a:close/>
                  <a:moveTo>
                    <a:pt x="1585649" y="19375"/>
                  </a:moveTo>
                  <a:cubicBezTo>
                    <a:pt x="1585649" y="25470"/>
                    <a:pt x="1585649" y="34327"/>
                    <a:pt x="1567931" y="34327"/>
                  </a:cubicBezTo>
                  <a:lnTo>
                    <a:pt x="1555358" y="34327"/>
                  </a:lnTo>
                  <a:lnTo>
                    <a:pt x="1555358" y="4325"/>
                  </a:lnTo>
                  <a:lnTo>
                    <a:pt x="1568122" y="4325"/>
                  </a:lnTo>
                  <a:cubicBezTo>
                    <a:pt x="1585554" y="4325"/>
                    <a:pt x="1585649" y="12801"/>
                    <a:pt x="1585649" y="19375"/>
                  </a:cubicBezTo>
                  <a:close/>
                  <a:moveTo>
                    <a:pt x="1671374" y="60712"/>
                  </a:moveTo>
                  <a:cubicBezTo>
                    <a:pt x="1671374" y="58807"/>
                    <a:pt x="1669374" y="58807"/>
                    <a:pt x="1668707" y="58807"/>
                  </a:cubicBezTo>
                  <a:cubicBezTo>
                    <a:pt x="1666993" y="58807"/>
                    <a:pt x="1666611" y="59379"/>
                    <a:pt x="1666039" y="60998"/>
                  </a:cubicBezTo>
                  <a:cubicBezTo>
                    <a:pt x="1663849" y="66237"/>
                    <a:pt x="1657563" y="69665"/>
                    <a:pt x="1650608" y="69665"/>
                  </a:cubicBezTo>
                  <a:cubicBezTo>
                    <a:pt x="1635369" y="69665"/>
                    <a:pt x="1635274" y="55377"/>
                    <a:pt x="1635274" y="49854"/>
                  </a:cubicBezTo>
                  <a:lnTo>
                    <a:pt x="1667849" y="49854"/>
                  </a:lnTo>
                  <a:cubicBezTo>
                    <a:pt x="1670230" y="49854"/>
                    <a:pt x="1671374" y="49854"/>
                    <a:pt x="1671374" y="46901"/>
                  </a:cubicBezTo>
                  <a:cubicBezTo>
                    <a:pt x="1671374" y="43566"/>
                    <a:pt x="1670707" y="35758"/>
                    <a:pt x="1665277" y="30232"/>
                  </a:cubicBezTo>
                  <a:cubicBezTo>
                    <a:pt x="1661277" y="26328"/>
                    <a:pt x="1655656" y="24421"/>
                    <a:pt x="1648227" y="24421"/>
                  </a:cubicBezTo>
                  <a:cubicBezTo>
                    <a:pt x="1630797" y="24421"/>
                    <a:pt x="1621368" y="35567"/>
                    <a:pt x="1621368" y="49092"/>
                  </a:cubicBezTo>
                  <a:cubicBezTo>
                    <a:pt x="1621368" y="63570"/>
                    <a:pt x="1632225" y="73953"/>
                    <a:pt x="1649657" y="73953"/>
                  </a:cubicBezTo>
                  <a:cubicBezTo>
                    <a:pt x="1666611" y="73953"/>
                    <a:pt x="1671374" y="62521"/>
                    <a:pt x="1671374" y="60712"/>
                  </a:cubicBezTo>
                  <a:close/>
                  <a:moveTo>
                    <a:pt x="1661182" y="46234"/>
                  </a:moveTo>
                  <a:lnTo>
                    <a:pt x="1635274" y="46234"/>
                  </a:lnTo>
                  <a:cubicBezTo>
                    <a:pt x="1635560" y="41948"/>
                    <a:pt x="1635560" y="37471"/>
                    <a:pt x="1637941" y="33946"/>
                  </a:cubicBezTo>
                  <a:cubicBezTo>
                    <a:pt x="1640608" y="29565"/>
                    <a:pt x="1644894" y="28232"/>
                    <a:pt x="1648227" y="28232"/>
                  </a:cubicBezTo>
                  <a:cubicBezTo>
                    <a:pt x="1660705" y="28232"/>
                    <a:pt x="1660991" y="42425"/>
                    <a:pt x="1661182" y="46234"/>
                  </a:cubicBezTo>
                  <a:close/>
                  <a:moveTo>
                    <a:pt x="1722045" y="7183"/>
                  </a:moveTo>
                  <a:cubicBezTo>
                    <a:pt x="1722045" y="2515"/>
                    <a:pt x="1718236" y="-2247"/>
                    <a:pt x="1709760" y="-2247"/>
                  </a:cubicBezTo>
                  <a:cubicBezTo>
                    <a:pt x="1699186" y="-2247"/>
                    <a:pt x="1687566" y="2229"/>
                    <a:pt x="1687566" y="14422"/>
                  </a:cubicBezTo>
                  <a:lnTo>
                    <a:pt x="1687566" y="25470"/>
                  </a:lnTo>
                  <a:lnTo>
                    <a:pt x="1679373" y="25470"/>
                  </a:lnTo>
                  <a:lnTo>
                    <a:pt x="1679373" y="30518"/>
                  </a:lnTo>
                  <a:lnTo>
                    <a:pt x="1687566" y="30518"/>
                  </a:lnTo>
                  <a:lnTo>
                    <a:pt x="1687566" y="68332"/>
                  </a:lnTo>
                  <a:lnTo>
                    <a:pt x="1680136" y="68332"/>
                  </a:lnTo>
                  <a:lnTo>
                    <a:pt x="1680136" y="73381"/>
                  </a:lnTo>
                  <a:lnTo>
                    <a:pt x="1693661" y="73095"/>
                  </a:lnTo>
                  <a:cubicBezTo>
                    <a:pt x="1697854" y="73095"/>
                    <a:pt x="1704711" y="73095"/>
                    <a:pt x="1708711" y="73381"/>
                  </a:cubicBezTo>
                  <a:lnTo>
                    <a:pt x="1708711" y="68332"/>
                  </a:lnTo>
                  <a:lnTo>
                    <a:pt x="1699186" y="68332"/>
                  </a:lnTo>
                  <a:lnTo>
                    <a:pt x="1699186" y="30518"/>
                  </a:lnTo>
                  <a:lnTo>
                    <a:pt x="1711665" y="30518"/>
                  </a:lnTo>
                  <a:lnTo>
                    <a:pt x="1711665" y="25470"/>
                  </a:lnTo>
                  <a:lnTo>
                    <a:pt x="1698614" y="25470"/>
                  </a:lnTo>
                  <a:lnTo>
                    <a:pt x="1698614" y="14422"/>
                  </a:lnTo>
                  <a:cubicBezTo>
                    <a:pt x="1698614" y="2515"/>
                    <a:pt x="1706807" y="1657"/>
                    <a:pt x="1709474" y="1657"/>
                  </a:cubicBezTo>
                  <a:cubicBezTo>
                    <a:pt x="1710046" y="1657"/>
                    <a:pt x="1710616" y="1657"/>
                    <a:pt x="1711379" y="1753"/>
                  </a:cubicBezTo>
                  <a:cubicBezTo>
                    <a:pt x="1709760" y="2990"/>
                    <a:pt x="1708807" y="5087"/>
                    <a:pt x="1708807" y="7183"/>
                  </a:cubicBezTo>
                  <a:cubicBezTo>
                    <a:pt x="1708807" y="11754"/>
                    <a:pt x="1712520" y="13850"/>
                    <a:pt x="1715378" y="13850"/>
                  </a:cubicBezTo>
                  <a:cubicBezTo>
                    <a:pt x="1718713" y="13850"/>
                    <a:pt x="1722045" y="11564"/>
                    <a:pt x="1722045" y="7183"/>
                  </a:cubicBezTo>
                  <a:close/>
                  <a:moveTo>
                    <a:pt x="1738526" y="64902"/>
                  </a:moveTo>
                  <a:cubicBezTo>
                    <a:pt x="1738526" y="60235"/>
                    <a:pt x="1734810" y="56521"/>
                    <a:pt x="1730047" y="56521"/>
                  </a:cubicBezTo>
                  <a:cubicBezTo>
                    <a:pt x="1725380" y="56521"/>
                    <a:pt x="1721666" y="60235"/>
                    <a:pt x="1721666" y="64902"/>
                  </a:cubicBezTo>
                  <a:cubicBezTo>
                    <a:pt x="1721666" y="69665"/>
                    <a:pt x="1725380" y="73381"/>
                    <a:pt x="1730047" y="73381"/>
                  </a:cubicBezTo>
                  <a:cubicBezTo>
                    <a:pt x="1734810" y="73381"/>
                    <a:pt x="1738526" y="69665"/>
                    <a:pt x="1738526" y="64902"/>
                  </a:cubicBezTo>
                  <a:close/>
                </a:path>
              </a:pathLst>
            </a:custGeom>
            <a:solidFill>
              <a:srgbClr val="000000"/>
            </a:solidFill>
            <a:ln w="10842" cap="flat">
              <a:noFill/>
              <a:prstDash val="solid"/>
              <a:miter/>
            </a:ln>
          </p:spPr>
          <p:txBody>
            <a:bodyPr rtlCol="0" anchor="ctr"/>
            <a:lstStyle/>
            <a:p>
              <a:endParaRPr lang="en-AE"/>
            </a:p>
          </p:txBody>
        </p:sp>
        <p:sp>
          <p:nvSpPr>
            <p:cNvPr id="12" name="Freeform: Shape 11">
              <a:extLst>
                <a:ext uri="{FF2B5EF4-FFF2-40B4-BE49-F238E27FC236}">
                  <a16:creationId xmlns:a16="http://schemas.microsoft.com/office/drawing/2014/main" id="{0FC268B5-C661-5D2A-FF67-36AB6F8A3DB4}"/>
                </a:ext>
              </a:extLst>
            </p:cNvPr>
            <p:cNvSpPr/>
            <p:nvPr/>
          </p:nvSpPr>
          <p:spPr>
            <a:xfrm>
              <a:off x="911846" y="1849738"/>
              <a:ext cx="4492294" cy="6913"/>
            </a:xfrm>
            <a:custGeom>
              <a:avLst/>
              <a:gdLst>
                <a:gd name="connsiteX0" fmla="*/ -1788 w 3466433"/>
                <a:gd name="connsiteY0" fmla="*/ -2247 h 5334"/>
                <a:gd name="connsiteX1" fmla="*/ -1788 w 3466433"/>
                <a:gd name="connsiteY1" fmla="*/ 3087 h 5334"/>
                <a:gd name="connsiteX2" fmla="*/ 3464646 w 3466433"/>
                <a:gd name="connsiteY2" fmla="*/ 3087 h 5334"/>
                <a:gd name="connsiteX3" fmla="*/ 3464646 w 3466433"/>
                <a:gd name="connsiteY3" fmla="*/ -2247 h 5334"/>
              </a:gdLst>
              <a:ahLst/>
              <a:cxnLst>
                <a:cxn ang="0">
                  <a:pos x="connsiteX0" y="connsiteY0"/>
                </a:cxn>
                <a:cxn ang="0">
                  <a:pos x="connsiteX1" y="connsiteY1"/>
                </a:cxn>
                <a:cxn ang="0">
                  <a:pos x="connsiteX2" y="connsiteY2"/>
                </a:cxn>
                <a:cxn ang="0">
                  <a:pos x="connsiteX3" y="connsiteY3"/>
                </a:cxn>
              </a:cxnLst>
              <a:rect l="l" t="t" r="r" b="b"/>
              <a:pathLst>
                <a:path w="3466433" h="5334">
                  <a:moveTo>
                    <a:pt x="-1788" y="-2247"/>
                  </a:moveTo>
                  <a:lnTo>
                    <a:pt x="-1788" y="3087"/>
                  </a:lnTo>
                  <a:lnTo>
                    <a:pt x="3464646" y="3087"/>
                  </a:lnTo>
                  <a:lnTo>
                    <a:pt x="3464646" y="-2247"/>
                  </a:lnTo>
                  <a:close/>
                </a:path>
              </a:pathLst>
            </a:custGeom>
            <a:solidFill>
              <a:srgbClr val="000000"/>
            </a:solidFill>
            <a:ln w="8029" cap="flat">
              <a:noFill/>
              <a:prstDash val="solid"/>
              <a:miter/>
            </a:ln>
          </p:spPr>
          <p:txBody>
            <a:bodyPr rtlCol="0" anchor="ctr"/>
            <a:lstStyle/>
            <a:p>
              <a:endParaRPr lang="en-AE"/>
            </a:p>
          </p:txBody>
        </p:sp>
        <p:sp>
          <p:nvSpPr>
            <p:cNvPr id="13" name="Freeform: Shape 12">
              <a:extLst>
                <a:ext uri="{FF2B5EF4-FFF2-40B4-BE49-F238E27FC236}">
                  <a16:creationId xmlns:a16="http://schemas.microsoft.com/office/drawing/2014/main" id="{1E88578C-0CA9-8E52-6679-04C580EE59EF}"/>
                </a:ext>
              </a:extLst>
            </p:cNvPr>
            <p:cNvSpPr/>
            <p:nvPr/>
          </p:nvSpPr>
          <p:spPr>
            <a:xfrm>
              <a:off x="911846" y="1895903"/>
              <a:ext cx="856168" cy="159236"/>
            </a:xfrm>
            <a:custGeom>
              <a:avLst/>
              <a:gdLst>
                <a:gd name="connsiteX0" fmla="*/ -1788 w 660653"/>
                <a:gd name="connsiteY0" fmla="*/ 120627 h 122873"/>
                <a:gd name="connsiteX1" fmla="*/ 658866 w 660653"/>
                <a:gd name="connsiteY1" fmla="*/ 120627 h 122873"/>
                <a:gd name="connsiteX2" fmla="*/ 658866 w 660653"/>
                <a:gd name="connsiteY2" fmla="*/ -2247 h 122873"/>
                <a:gd name="connsiteX3" fmla="*/ -1788 w 660653"/>
                <a:gd name="connsiteY3" fmla="*/ -2247 h 122873"/>
              </a:gdLst>
              <a:ahLst/>
              <a:cxnLst>
                <a:cxn ang="0">
                  <a:pos x="connsiteX0" y="connsiteY0"/>
                </a:cxn>
                <a:cxn ang="0">
                  <a:pos x="connsiteX1" y="connsiteY1"/>
                </a:cxn>
                <a:cxn ang="0">
                  <a:pos x="connsiteX2" y="connsiteY2"/>
                </a:cxn>
                <a:cxn ang="0">
                  <a:pos x="connsiteX3" y="connsiteY3"/>
                </a:cxn>
              </a:cxnLst>
              <a:rect l="l" t="t" r="r" b="b"/>
              <a:pathLst>
                <a:path w="660653" h="122873">
                  <a:moveTo>
                    <a:pt x="-1788" y="120627"/>
                  </a:moveTo>
                  <a:lnTo>
                    <a:pt x="658866" y="120627"/>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4" name="Freeform: Shape 13">
              <a:extLst>
                <a:ext uri="{FF2B5EF4-FFF2-40B4-BE49-F238E27FC236}">
                  <a16:creationId xmlns:a16="http://schemas.microsoft.com/office/drawing/2014/main" id="{98726F7C-BF7A-2B6F-32CA-B697D96840C5}"/>
                </a:ext>
              </a:extLst>
            </p:cNvPr>
            <p:cNvSpPr/>
            <p:nvPr/>
          </p:nvSpPr>
          <p:spPr>
            <a:xfrm>
              <a:off x="1003807" y="1921332"/>
              <a:ext cx="603119" cy="101836"/>
            </a:xfrm>
            <a:custGeom>
              <a:avLst/>
              <a:gdLst>
                <a:gd name="connsiteX0" fmla="*/ 45932 w 465391"/>
                <a:gd name="connsiteY0" fmla="*/ 53856 h 78581"/>
                <a:gd name="connsiteX1" fmla="*/ 29740 w 465391"/>
                <a:gd name="connsiteY1" fmla="*/ 32044 h 78581"/>
                <a:gd name="connsiteX2" fmla="*/ 15928 w 465391"/>
                <a:gd name="connsiteY2" fmla="*/ 28709 h 78581"/>
                <a:gd name="connsiteX3" fmla="*/ 5070 w 465391"/>
                <a:gd name="connsiteY3" fmla="*/ 15089 h 78581"/>
                <a:gd name="connsiteX4" fmla="*/ 19357 w 465391"/>
                <a:gd name="connsiteY4" fmla="*/ 802 h 78581"/>
                <a:gd name="connsiteX5" fmla="*/ 40408 w 465391"/>
                <a:gd name="connsiteY5" fmla="*/ 23375 h 78581"/>
                <a:gd name="connsiteX6" fmla="*/ 41647 w 465391"/>
                <a:gd name="connsiteY6" fmla="*/ 24709 h 78581"/>
                <a:gd name="connsiteX7" fmla="*/ 43170 w 465391"/>
                <a:gd name="connsiteY7" fmla="*/ 22233 h 78581"/>
                <a:gd name="connsiteX8" fmla="*/ 43170 w 465391"/>
                <a:gd name="connsiteY8" fmla="*/ 420 h 78581"/>
                <a:gd name="connsiteX9" fmla="*/ 41932 w 465391"/>
                <a:gd name="connsiteY9" fmla="*/ -2247 h 78581"/>
                <a:gd name="connsiteX10" fmla="*/ 40313 w 465391"/>
                <a:gd name="connsiteY10" fmla="*/ -724 h 78581"/>
                <a:gd name="connsiteX11" fmla="*/ 36407 w 465391"/>
                <a:gd name="connsiteY11" fmla="*/ 5373 h 78581"/>
                <a:gd name="connsiteX12" fmla="*/ 19168 w 465391"/>
                <a:gd name="connsiteY12" fmla="*/ -2247 h 78581"/>
                <a:gd name="connsiteX13" fmla="*/ -1788 w 465391"/>
                <a:gd name="connsiteY13" fmla="*/ 18803 h 78581"/>
                <a:gd name="connsiteX14" fmla="*/ 12309 w 465391"/>
                <a:gd name="connsiteY14" fmla="*/ 38520 h 78581"/>
                <a:gd name="connsiteX15" fmla="*/ 26596 w 465391"/>
                <a:gd name="connsiteY15" fmla="*/ 42139 h 78581"/>
                <a:gd name="connsiteX16" fmla="*/ 35646 w 465391"/>
                <a:gd name="connsiteY16" fmla="*/ 47664 h 78581"/>
                <a:gd name="connsiteX17" fmla="*/ 39075 w 465391"/>
                <a:gd name="connsiteY17" fmla="*/ 57570 h 78581"/>
                <a:gd name="connsiteX18" fmla="*/ 24692 w 465391"/>
                <a:gd name="connsiteY18" fmla="*/ 72906 h 78581"/>
                <a:gd name="connsiteX19" fmla="*/ 7546 w 465391"/>
                <a:gd name="connsiteY19" fmla="*/ 67095 h 78581"/>
                <a:gd name="connsiteX20" fmla="*/ 879 w 465391"/>
                <a:gd name="connsiteY20" fmla="*/ 50426 h 78581"/>
                <a:gd name="connsiteX21" fmla="*/ -454 w 465391"/>
                <a:gd name="connsiteY21" fmla="*/ 49473 h 78581"/>
                <a:gd name="connsiteX22" fmla="*/ -1788 w 465391"/>
                <a:gd name="connsiteY22" fmla="*/ 52140 h 78581"/>
                <a:gd name="connsiteX23" fmla="*/ -1788 w 465391"/>
                <a:gd name="connsiteY23" fmla="*/ 73858 h 78581"/>
                <a:gd name="connsiteX24" fmla="*/ -645 w 465391"/>
                <a:gd name="connsiteY24" fmla="*/ 76334 h 78581"/>
                <a:gd name="connsiteX25" fmla="*/ 975 w 465391"/>
                <a:gd name="connsiteY25" fmla="*/ 75002 h 78581"/>
                <a:gd name="connsiteX26" fmla="*/ 4880 w 465391"/>
                <a:gd name="connsiteY26" fmla="*/ 68809 h 78581"/>
                <a:gd name="connsiteX27" fmla="*/ 24692 w 465391"/>
                <a:gd name="connsiteY27" fmla="*/ 76334 h 78581"/>
                <a:gd name="connsiteX28" fmla="*/ 45932 w 465391"/>
                <a:gd name="connsiteY28" fmla="*/ 53856 h 78581"/>
                <a:gd name="connsiteX29" fmla="*/ 119561 w 465391"/>
                <a:gd name="connsiteY29" fmla="*/ 20233 h 78581"/>
                <a:gd name="connsiteX30" fmla="*/ 94034 w 465391"/>
                <a:gd name="connsiteY30" fmla="*/ 134 h 78581"/>
                <a:gd name="connsiteX31" fmla="*/ 55839 w 465391"/>
                <a:gd name="connsiteY31" fmla="*/ 134 h 78581"/>
                <a:gd name="connsiteX32" fmla="*/ 55839 w 465391"/>
                <a:gd name="connsiteY32" fmla="*/ 3564 h 78581"/>
                <a:gd name="connsiteX33" fmla="*/ 58505 w 465391"/>
                <a:gd name="connsiteY33" fmla="*/ 3564 h 78581"/>
                <a:gd name="connsiteX34" fmla="*/ 66982 w 465391"/>
                <a:gd name="connsiteY34" fmla="*/ 8613 h 78581"/>
                <a:gd name="connsiteX35" fmla="*/ 66982 w 465391"/>
                <a:gd name="connsiteY35" fmla="*/ 65477 h 78581"/>
                <a:gd name="connsiteX36" fmla="*/ 58505 w 465391"/>
                <a:gd name="connsiteY36" fmla="*/ 70525 h 78581"/>
                <a:gd name="connsiteX37" fmla="*/ 55839 w 465391"/>
                <a:gd name="connsiteY37" fmla="*/ 70525 h 78581"/>
                <a:gd name="connsiteX38" fmla="*/ 55839 w 465391"/>
                <a:gd name="connsiteY38" fmla="*/ 73953 h 78581"/>
                <a:gd name="connsiteX39" fmla="*/ 71745 w 465391"/>
                <a:gd name="connsiteY39" fmla="*/ 73667 h 78581"/>
                <a:gd name="connsiteX40" fmla="*/ 87843 w 465391"/>
                <a:gd name="connsiteY40" fmla="*/ 73953 h 78581"/>
                <a:gd name="connsiteX41" fmla="*/ 87843 w 465391"/>
                <a:gd name="connsiteY41" fmla="*/ 70525 h 78581"/>
                <a:gd name="connsiteX42" fmla="*/ 85175 w 465391"/>
                <a:gd name="connsiteY42" fmla="*/ 70525 h 78581"/>
                <a:gd name="connsiteX43" fmla="*/ 76698 w 465391"/>
                <a:gd name="connsiteY43" fmla="*/ 65477 h 78581"/>
                <a:gd name="connsiteX44" fmla="*/ 76698 w 465391"/>
                <a:gd name="connsiteY44" fmla="*/ 39948 h 78581"/>
                <a:gd name="connsiteX45" fmla="*/ 94796 w 465391"/>
                <a:gd name="connsiteY45" fmla="*/ 39948 h 78581"/>
                <a:gd name="connsiteX46" fmla="*/ 119561 w 465391"/>
                <a:gd name="connsiteY46" fmla="*/ 20233 h 78581"/>
                <a:gd name="connsiteX47" fmla="*/ 108322 w 465391"/>
                <a:gd name="connsiteY47" fmla="*/ 20233 h 78581"/>
                <a:gd name="connsiteX48" fmla="*/ 91272 w 465391"/>
                <a:gd name="connsiteY48" fmla="*/ 37092 h 78581"/>
                <a:gd name="connsiteX49" fmla="*/ 76318 w 465391"/>
                <a:gd name="connsiteY49" fmla="*/ 37092 h 78581"/>
                <a:gd name="connsiteX50" fmla="*/ 76318 w 465391"/>
                <a:gd name="connsiteY50" fmla="*/ 7945 h 78581"/>
                <a:gd name="connsiteX51" fmla="*/ 81556 w 465391"/>
                <a:gd name="connsiteY51" fmla="*/ 3564 h 78581"/>
                <a:gd name="connsiteX52" fmla="*/ 91272 w 465391"/>
                <a:gd name="connsiteY52" fmla="*/ 3564 h 78581"/>
                <a:gd name="connsiteX53" fmla="*/ 108322 w 465391"/>
                <a:gd name="connsiteY53" fmla="*/ 20233 h 78581"/>
                <a:gd name="connsiteX54" fmla="*/ 196047 w 465391"/>
                <a:gd name="connsiteY54" fmla="*/ 46141 h 78581"/>
                <a:gd name="connsiteX55" fmla="*/ 193379 w 465391"/>
                <a:gd name="connsiteY55" fmla="*/ 46141 h 78581"/>
                <a:gd name="connsiteX56" fmla="*/ 169567 w 465391"/>
                <a:gd name="connsiteY56" fmla="*/ 70525 h 78581"/>
                <a:gd name="connsiteX57" fmla="*/ 155279 w 465391"/>
                <a:gd name="connsiteY57" fmla="*/ 70525 h 78581"/>
                <a:gd name="connsiteX58" fmla="*/ 149851 w 465391"/>
                <a:gd name="connsiteY58" fmla="*/ 66237 h 78581"/>
                <a:gd name="connsiteX59" fmla="*/ 149851 w 465391"/>
                <a:gd name="connsiteY59" fmla="*/ 37567 h 78581"/>
                <a:gd name="connsiteX60" fmla="*/ 159662 w 465391"/>
                <a:gd name="connsiteY60" fmla="*/ 37567 h 78581"/>
                <a:gd name="connsiteX61" fmla="*/ 171282 w 465391"/>
                <a:gd name="connsiteY61" fmla="*/ 50140 h 78581"/>
                <a:gd name="connsiteX62" fmla="*/ 173949 w 465391"/>
                <a:gd name="connsiteY62" fmla="*/ 50140 h 78581"/>
                <a:gd name="connsiteX63" fmla="*/ 173949 w 465391"/>
                <a:gd name="connsiteY63" fmla="*/ 21470 h 78581"/>
                <a:gd name="connsiteX64" fmla="*/ 171282 w 465391"/>
                <a:gd name="connsiteY64" fmla="*/ 21470 h 78581"/>
                <a:gd name="connsiteX65" fmla="*/ 159662 w 465391"/>
                <a:gd name="connsiteY65" fmla="*/ 34139 h 78581"/>
                <a:gd name="connsiteX66" fmla="*/ 149851 w 465391"/>
                <a:gd name="connsiteY66" fmla="*/ 34139 h 78581"/>
                <a:gd name="connsiteX67" fmla="*/ 149851 w 465391"/>
                <a:gd name="connsiteY67" fmla="*/ 8231 h 78581"/>
                <a:gd name="connsiteX68" fmla="*/ 155279 w 465391"/>
                <a:gd name="connsiteY68" fmla="*/ 3850 h 78581"/>
                <a:gd name="connsiteX69" fmla="*/ 169187 w 465391"/>
                <a:gd name="connsiteY69" fmla="*/ 3850 h 78581"/>
                <a:gd name="connsiteX70" fmla="*/ 190332 w 465391"/>
                <a:gd name="connsiteY70" fmla="*/ 24900 h 78581"/>
                <a:gd name="connsiteX71" fmla="*/ 192999 w 465391"/>
                <a:gd name="connsiteY71" fmla="*/ 24900 h 78581"/>
                <a:gd name="connsiteX72" fmla="*/ 190046 w 465391"/>
                <a:gd name="connsiteY72" fmla="*/ 420 h 78581"/>
                <a:gd name="connsiteX73" fmla="*/ 129181 w 465391"/>
                <a:gd name="connsiteY73" fmla="*/ 420 h 78581"/>
                <a:gd name="connsiteX74" fmla="*/ 129181 w 465391"/>
                <a:gd name="connsiteY74" fmla="*/ 3850 h 78581"/>
                <a:gd name="connsiteX75" fmla="*/ 131753 w 465391"/>
                <a:gd name="connsiteY75" fmla="*/ 3850 h 78581"/>
                <a:gd name="connsiteX76" fmla="*/ 140326 w 465391"/>
                <a:gd name="connsiteY76" fmla="*/ 8992 h 78581"/>
                <a:gd name="connsiteX77" fmla="*/ 140326 w 465391"/>
                <a:gd name="connsiteY77" fmla="*/ 65477 h 78581"/>
                <a:gd name="connsiteX78" fmla="*/ 131753 w 465391"/>
                <a:gd name="connsiteY78" fmla="*/ 70525 h 78581"/>
                <a:gd name="connsiteX79" fmla="*/ 129181 w 465391"/>
                <a:gd name="connsiteY79" fmla="*/ 70525 h 78581"/>
                <a:gd name="connsiteX80" fmla="*/ 129181 w 465391"/>
                <a:gd name="connsiteY80" fmla="*/ 73953 h 78581"/>
                <a:gd name="connsiteX81" fmla="*/ 191570 w 465391"/>
                <a:gd name="connsiteY81" fmla="*/ 73953 h 78581"/>
                <a:gd name="connsiteX82" fmla="*/ 271008 w 465391"/>
                <a:gd name="connsiteY82" fmla="*/ 48808 h 78581"/>
                <a:gd name="connsiteX83" fmla="*/ 269484 w 465391"/>
                <a:gd name="connsiteY83" fmla="*/ 47092 h 78581"/>
                <a:gd name="connsiteX84" fmla="*/ 268341 w 465391"/>
                <a:gd name="connsiteY84" fmla="*/ 48713 h 78581"/>
                <a:gd name="connsiteX85" fmla="*/ 244053 w 465391"/>
                <a:gd name="connsiteY85" fmla="*/ 72906 h 78581"/>
                <a:gd name="connsiteX86" fmla="*/ 216239 w 465391"/>
                <a:gd name="connsiteY86" fmla="*/ 37092 h 78581"/>
                <a:gd name="connsiteX87" fmla="*/ 243862 w 465391"/>
                <a:gd name="connsiteY87" fmla="*/ 1183 h 78581"/>
                <a:gd name="connsiteX88" fmla="*/ 267579 w 465391"/>
                <a:gd name="connsiteY88" fmla="*/ 26805 h 78581"/>
                <a:gd name="connsiteX89" fmla="*/ 269199 w 465391"/>
                <a:gd name="connsiteY89" fmla="*/ 28614 h 78581"/>
                <a:gd name="connsiteX90" fmla="*/ 271008 w 465391"/>
                <a:gd name="connsiteY90" fmla="*/ 26042 h 78581"/>
                <a:gd name="connsiteX91" fmla="*/ 271008 w 465391"/>
                <a:gd name="connsiteY91" fmla="*/ 420 h 78581"/>
                <a:gd name="connsiteX92" fmla="*/ 269770 w 465391"/>
                <a:gd name="connsiteY92" fmla="*/ -2247 h 78581"/>
                <a:gd name="connsiteX93" fmla="*/ 268055 w 465391"/>
                <a:gd name="connsiteY93" fmla="*/ -912 h 78581"/>
                <a:gd name="connsiteX94" fmla="*/ 262626 w 465391"/>
                <a:gd name="connsiteY94" fmla="*/ 7183 h 78581"/>
                <a:gd name="connsiteX95" fmla="*/ 242719 w 465391"/>
                <a:gd name="connsiteY95" fmla="*/ -2247 h 78581"/>
                <a:gd name="connsiteX96" fmla="*/ 205190 w 465391"/>
                <a:gd name="connsiteY96" fmla="*/ 37092 h 78581"/>
                <a:gd name="connsiteX97" fmla="*/ 242719 w 465391"/>
                <a:gd name="connsiteY97" fmla="*/ 76334 h 78581"/>
                <a:gd name="connsiteX98" fmla="*/ 271008 w 465391"/>
                <a:gd name="connsiteY98" fmla="*/ 48808 h 78581"/>
                <a:gd name="connsiteX99" fmla="*/ 356638 w 465391"/>
                <a:gd name="connsiteY99" fmla="*/ 73953 h 78581"/>
                <a:gd name="connsiteX100" fmla="*/ 356638 w 465391"/>
                <a:gd name="connsiteY100" fmla="*/ 70525 h 78581"/>
                <a:gd name="connsiteX101" fmla="*/ 345304 w 465391"/>
                <a:gd name="connsiteY101" fmla="*/ 65477 h 78581"/>
                <a:gd name="connsiteX102" fmla="*/ 320253 w 465391"/>
                <a:gd name="connsiteY102" fmla="*/ 28709 h 78581"/>
                <a:gd name="connsiteX103" fmla="*/ 339778 w 465391"/>
                <a:gd name="connsiteY103" fmla="*/ 9945 h 78581"/>
                <a:gd name="connsiteX104" fmla="*/ 355114 w 465391"/>
                <a:gd name="connsiteY104" fmla="*/ 3564 h 78581"/>
                <a:gd name="connsiteX105" fmla="*/ 355114 w 465391"/>
                <a:gd name="connsiteY105" fmla="*/ 134 h 78581"/>
                <a:gd name="connsiteX106" fmla="*/ 345875 w 465391"/>
                <a:gd name="connsiteY106" fmla="*/ 420 h 78581"/>
                <a:gd name="connsiteX107" fmla="*/ 332159 w 465391"/>
                <a:gd name="connsiteY107" fmla="*/ 134 h 78581"/>
                <a:gd name="connsiteX108" fmla="*/ 332159 w 465391"/>
                <a:gd name="connsiteY108" fmla="*/ 3564 h 78581"/>
                <a:gd name="connsiteX109" fmla="*/ 337207 w 465391"/>
                <a:gd name="connsiteY109" fmla="*/ 7183 h 78581"/>
                <a:gd name="connsiteX110" fmla="*/ 335302 w 465391"/>
                <a:gd name="connsiteY110" fmla="*/ 10708 h 78581"/>
                <a:gd name="connsiteX111" fmla="*/ 301392 w 465391"/>
                <a:gd name="connsiteY111" fmla="*/ 42997 h 78581"/>
                <a:gd name="connsiteX112" fmla="*/ 301392 w 465391"/>
                <a:gd name="connsiteY112" fmla="*/ 8613 h 78581"/>
                <a:gd name="connsiteX113" fmla="*/ 310061 w 465391"/>
                <a:gd name="connsiteY113" fmla="*/ 3564 h 78581"/>
                <a:gd name="connsiteX114" fmla="*/ 312537 w 465391"/>
                <a:gd name="connsiteY114" fmla="*/ 3564 h 78581"/>
                <a:gd name="connsiteX115" fmla="*/ 312537 w 465391"/>
                <a:gd name="connsiteY115" fmla="*/ 134 h 78581"/>
                <a:gd name="connsiteX116" fmla="*/ 296630 w 465391"/>
                <a:gd name="connsiteY116" fmla="*/ 420 h 78581"/>
                <a:gd name="connsiteX117" fmla="*/ 280724 w 465391"/>
                <a:gd name="connsiteY117" fmla="*/ 134 h 78581"/>
                <a:gd name="connsiteX118" fmla="*/ 280724 w 465391"/>
                <a:gd name="connsiteY118" fmla="*/ 3564 h 78581"/>
                <a:gd name="connsiteX119" fmla="*/ 283201 w 465391"/>
                <a:gd name="connsiteY119" fmla="*/ 3564 h 78581"/>
                <a:gd name="connsiteX120" fmla="*/ 291867 w 465391"/>
                <a:gd name="connsiteY120" fmla="*/ 8613 h 78581"/>
                <a:gd name="connsiteX121" fmla="*/ 291867 w 465391"/>
                <a:gd name="connsiteY121" fmla="*/ 65477 h 78581"/>
                <a:gd name="connsiteX122" fmla="*/ 283201 w 465391"/>
                <a:gd name="connsiteY122" fmla="*/ 70525 h 78581"/>
                <a:gd name="connsiteX123" fmla="*/ 280724 w 465391"/>
                <a:gd name="connsiteY123" fmla="*/ 70525 h 78581"/>
                <a:gd name="connsiteX124" fmla="*/ 280724 w 465391"/>
                <a:gd name="connsiteY124" fmla="*/ 73953 h 78581"/>
                <a:gd name="connsiteX125" fmla="*/ 296630 w 465391"/>
                <a:gd name="connsiteY125" fmla="*/ 73667 h 78581"/>
                <a:gd name="connsiteX126" fmla="*/ 312537 w 465391"/>
                <a:gd name="connsiteY126" fmla="*/ 73953 h 78581"/>
                <a:gd name="connsiteX127" fmla="*/ 312537 w 465391"/>
                <a:gd name="connsiteY127" fmla="*/ 70525 h 78581"/>
                <a:gd name="connsiteX128" fmla="*/ 310061 w 465391"/>
                <a:gd name="connsiteY128" fmla="*/ 70525 h 78581"/>
                <a:gd name="connsiteX129" fmla="*/ 301392 w 465391"/>
                <a:gd name="connsiteY129" fmla="*/ 65477 h 78581"/>
                <a:gd name="connsiteX130" fmla="*/ 301392 w 465391"/>
                <a:gd name="connsiteY130" fmla="*/ 46617 h 78581"/>
                <a:gd name="connsiteX131" fmla="*/ 314061 w 465391"/>
                <a:gd name="connsiteY131" fmla="*/ 34711 h 78581"/>
                <a:gd name="connsiteX132" fmla="*/ 333493 w 465391"/>
                <a:gd name="connsiteY132" fmla="*/ 63761 h 78581"/>
                <a:gd name="connsiteX133" fmla="*/ 335207 w 465391"/>
                <a:gd name="connsiteY133" fmla="*/ 67477 h 78581"/>
                <a:gd name="connsiteX134" fmla="*/ 328730 w 465391"/>
                <a:gd name="connsiteY134" fmla="*/ 70525 h 78581"/>
                <a:gd name="connsiteX135" fmla="*/ 328730 w 465391"/>
                <a:gd name="connsiteY135" fmla="*/ 73953 h 78581"/>
                <a:gd name="connsiteX136" fmla="*/ 344255 w 465391"/>
                <a:gd name="connsiteY136" fmla="*/ 73667 h 78581"/>
                <a:gd name="connsiteX137" fmla="*/ 410550 w 465391"/>
                <a:gd name="connsiteY137" fmla="*/ 55570 h 78581"/>
                <a:gd name="connsiteX138" fmla="*/ 392547 w 465391"/>
                <a:gd name="connsiteY138" fmla="*/ 35853 h 78581"/>
                <a:gd name="connsiteX139" fmla="*/ 407596 w 465391"/>
                <a:gd name="connsiteY139" fmla="*/ 16994 h 78581"/>
                <a:gd name="connsiteX140" fmla="*/ 387785 w 465391"/>
                <a:gd name="connsiteY140" fmla="*/ 1943 h 78581"/>
                <a:gd name="connsiteX141" fmla="*/ 368544 w 465391"/>
                <a:gd name="connsiteY141" fmla="*/ 16708 h 78581"/>
                <a:gd name="connsiteX142" fmla="*/ 374068 w 465391"/>
                <a:gd name="connsiteY142" fmla="*/ 22328 h 78581"/>
                <a:gd name="connsiteX143" fmla="*/ 379593 w 465391"/>
                <a:gd name="connsiteY143" fmla="*/ 16803 h 78581"/>
                <a:gd name="connsiteX144" fmla="*/ 372925 w 465391"/>
                <a:gd name="connsiteY144" fmla="*/ 11468 h 78581"/>
                <a:gd name="connsiteX145" fmla="*/ 387308 w 465391"/>
                <a:gd name="connsiteY145" fmla="*/ 4801 h 78581"/>
                <a:gd name="connsiteX146" fmla="*/ 397596 w 465391"/>
                <a:gd name="connsiteY146" fmla="*/ 16803 h 78581"/>
                <a:gd name="connsiteX147" fmla="*/ 394643 w 465391"/>
                <a:gd name="connsiteY147" fmla="*/ 29186 h 78581"/>
                <a:gd name="connsiteX148" fmla="*/ 384927 w 465391"/>
                <a:gd name="connsiteY148" fmla="*/ 34711 h 78581"/>
                <a:gd name="connsiteX149" fmla="*/ 380832 w 465391"/>
                <a:gd name="connsiteY149" fmla="*/ 35186 h 78581"/>
                <a:gd name="connsiteX150" fmla="*/ 379117 w 465391"/>
                <a:gd name="connsiteY150" fmla="*/ 36330 h 78581"/>
                <a:gd name="connsiteX151" fmla="*/ 381784 w 465391"/>
                <a:gd name="connsiteY151" fmla="*/ 37567 h 78581"/>
                <a:gd name="connsiteX152" fmla="*/ 386547 w 465391"/>
                <a:gd name="connsiteY152" fmla="*/ 37567 h 78581"/>
                <a:gd name="connsiteX153" fmla="*/ 399405 w 465391"/>
                <a:gd name="connsiteY153" fmla="*/ 55570 h 78581"/>
                <a:gd name="connsiteX154" fmla="*/ 387213 w 465391"/>
                <a:gd name="connsiteY154" fmla="*/ 73381 h 78581"/>
                <a:gd name="connsiteX155" fmla="*/ 370639 w 465391"/>
                <a:gd name="connsiteY155" fmla="*/ 65095 h 78581"/>
                <a:gd name="connsiteX156" fmla="*/ 377783 w 465391"/>
                <a:gd name="connsiteY156" fmla="*/ 59284 h 78581"/>
                <a:gd name="connsiteX157" fmla="*/ 371687 w 465391"/>
                <a:gd name="connsiteY157" fmla="*/ 53189 h 78581"/>
                <a:gd name="connsiteX158" fmla="*/ 365592 w 465391"/>
                <a:gd name="connsiteY158" fmla="*/ 59379 h 78581"/>
                <a:gd name="connsiteX159" fmla="*/ 387499 w 465391"/>
                <a:gd name="connsiteY159" fmla="*/ 76334 h 78581"/>
                <a:gd name="connsiteX160" fmla="*/ 410550 w 465391"/>
                <a:gd name="connsiteY160" fmla="*/ 55570 h 78581"/>
                <a:gd name="connsiteX161" fmla="*/ 463603 w 465391"/>
                <a:gd name="connsiteY161" fmla="*/ 55189 h 78581"/>
                <a:gd name="connsiteX162" fmla="*/ 460936 w 465391"/>
                <a:gd name="connsiteY162" fmla="*/ 55189 h 78581"/>
                <a:gd name="connsiteX163" fmla="*/ 458555 w 465391"/>
                <a:gd name="connsiteY163" fmla="*/ 64714 h 78581"/>
                <a:gd name="connsiteX164" fmla="*/ 448268 w 465391"/>
                <a:gd name="connsiteY164" fmla="*/ 65667 h 78581"/>
                <a:gd name="connsiteX165" fmla="*/ 428837 w 465391"/>
                <a:gd name="connsiteY165" fmla="*/ 65667 h 78581"/>
                <a:gd name="connsiteX166" fmla="*/ 440268 w 465391"/>
                <a:gd name="connsiteY166" fmla="*/ 54522 h 78581"/>
                <a:gd name="connsiteX167" fmla="*/ 463603 w 465391"/>
                <a:gd name="connsiteY167" fmla="*/ 22900 h 78581"/>
                <a:gd name="connsiteX168" fmla="*/ 440743 w 465391"/>
                <a:gd name="connsiteY168" fmla="*/ 1943 h 78581"/>
                <a:gd name="connsiteX169" fmla="*/ 420455 w 465391"/>
                <a:gd name="connsiteY169" fmla="*/ 21565 h 78581"/>
                <a:gd name="connsiteX170" fmla="*/ 426266 w 465391"/>
                <a:gd name="connsiteY170" fmla="*/ 27663 h 78581"/>
                <a:gd name="connsiteX171" fmla="*/ 431981 w 465391"/>
                <a:gd name="connsiteY171" fmla="*/ 21947 h 78581"/>
                <a:gd name="connsiteX172" fmla="*/ 426171 w 465391"/>
                <a:gd name="connsiteY172" fmla="*/ 16231 h 78581"/>
                <a:gd name="connsiteX173" fmla="*/ 424837 w 465391"/>
                <a:gd name="connsiteY173" fmla="*/ 16422 h 78581"/>
                <a:gd name="connsiteX174" fmla="*/ 439411 w 465391"/>
                <a:gd name="connsiteY174" fmla="*/ 5373 h 78581"/>
                <a:gd name="connsiteX175" fmla="*/ 453792 w 465391"/>
                <a:gd name="connsiteY175" fmla="*/ 22993 h 78581"/>
                <a:gd name="connsiteX176" fmla="*/ 442554 w 465391"/>
                <a:gd name="connsiteY176" fmla="*/ 46901 h 78581"/>
                <a:gd name="connsiteX177" fmla="*/ 421693 w 465391"/>
                <a:gd name="connsiteY177" fmla="*/ 69953 h 78581"/>
                <a:gd name="connsiteX178" fmla="*/ 420455 w 465391"/>
                <a:gd name="connsiteY178" fmla="*/ 73953 h 78581"/>
                <a:gd name="connsiteX179" fmla="*/ 460651 w 465391"/>
                <a:gd name="connsiteY179"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65391" h="78581">
                  <a:moveTo>
                    <a:pt x="45932" y="53856"/>
                  </a:moveTo>
                  <a:cubicBezTo>
                    <a:pt x="45932" y="42997"/>
                    <a:pt x="38789" y="34234"/>
                    <a:pt x="29740" y="32044"/>
                  </a:cubicBezTo>
                  <a:lnTo>
                    <a:pt x="15928" y="28709"/>
                  </a:lnTo>
                  <a:cubicBezTo>
                    <a:pt x="9166" y="27091"/>
                    <a:pt x="5070" y="21279"/>
                    <a:pt x="5070" y="15089"/>
                  </a:cubicBezTo>
                  <a:cubicBezTo>
                    <a:pt x="5070" y="7469"/>
                    <a:pt x="10880" y="802"/>
                    <a:pt x="19357" y="802"/>
                  </a:cubicBezTo>
                  <a:cubicBezTo>
                    <a:pt x="37360" y="802"/>
                    <a:pt x="39741" y="18612"/>
                    <a:pt x="40408" y="23375"/>
                  </a:cubicBezTo>
                  <a:cubicBezTo>
                    <a:pt x="40408" y="24137"/>
                    <a:pt x="40408" y="24709"/>
                    <a:pt x="41647" y="24709"/>
                  </a:cubicBezTo>
                  <a:cubicBezTo>
                    <a:pt x="43170" y="24709"/>
                    <a:pt x="43170" y="24137"/>
                    <a:pt x="43170" y="22233"/>
                  </a:cubicBezTo>
                  <a:lnTo>
                    <a:pt x="43170" y="420"/>
                  </a:lnTo>
                  <a:cubicBezTo>
                    <a:pt x="43170" y="-1484"/>
                    <a:pt x="43170" y="-2247"/>
                    <a:pt x="41932" y="-2247"/>
                  </a:cubicBezTo>
                  <a:cubicBezTo>
                    <a:pt x="41170" y="-2247"/>
                    <a:pt x="41075" y="-2056"/>
                    <a:pt x="40313" y="-724"/>
                  </a:cubicBezTo>
                  <a:lnTo>
                    <a:pt x="36407" y="5373"/>
                  </a:lnTo>
                  <a:cubicBezTo>
                    <a:pt x="33265" y="2229"/>
                    <a:pt x="28882" y="-2247"/>
                    <a:pt x="19168" y="-2247"/>
                  </a:cubicBezTo>
                  <a:cubicBezTo>
                    <a:pt x="7262" y="-2247"/>
                    <a:pt x="-1788" y="7278"/>
                    <a:pt x="-1788" y="18803"/>
                  </a:cubicBezTo>
                  <a:cubicBezTo>
                    <a:pt x="-1788" y="27663"/>
                    <a:pt x="3832" y="35567"/>
                    <a:pt x="12309" y="38520"/>
                  </a:cubicBezTo>
                  <a:cubicBezTo>
                    <a:pt x="13547" y="38997"/>
                    <a:pt x="18977" y="40234"/>
                    <a:pt x="26596" y="42139"/>
                  </a:cubicBezTo>
                  <a:cubicBezTo>
                    <a:pt x="29454" y="42901"/>
                    <a:pt x="32693" y="43664"/>
                    <a:pt x="35646" y="47664"/>
                  </a:cubicBezTo>
                  <a:cubicBezTo>
                    <a:pt x="38027" y="50426"/>
                    <a:pt x="39075" y="54045"/>
                    <a:pt x="39075" y="57570"/>
                  </a:cubicBezTo>
                  <a:cubicBezTo>
                    <a:pt x="39075" y="65191"/>
                    <a:pt x="33740" y="72906"/>
                    <a:pt x="24692" y="72906"/>
                  </a:cubicBezTo>
                  <a:cubicBezTo>
                    <a:pt x="21358" y="72906"/>
                    <a:pt x="13261" y="72525"/>
                    <a:pt x="7546" y="67095"/>
                  </a:cubicBezTo>
                  <a:cubicBezTo>
                    <a:pt x="1355" y="61379"/>
                    <a:pt x="975" y="54522"/>
                    <a:pt x="879" y="50426"/>
                  </a:cubicBezTo>
                  <a:cubicBezTo>
                    <a:pt x="689" y="49473"/>
                    <a:pt x="-168" y="49473"/>
                    <a:pt x="-454" y="49473"/>
                  </a:cubicBezTo>
                  <a:cubicBezTo>
                    <a:pt x="-1788" y="49473"/>
                    <a:pt x="-1788" y="50140"/>
                    <a:pt x="-1788" y="52140"/>
                  </a:cubicBezTo>
                  <a:lnTo>
                    <a:pt x="-1788" y="73858"/>
                  </a:lnTo>
                  <a:cubicBezTo>
                    <a:pt x="-1788" y="75667"/>
                    <a:pt x="-1788" y="76334"/>
                    <a:pt x="-645" y="76334"/>
                  </a:cubicBezTo>
                  <a:cubicBezTo>
                    <a:pt x="118" y="76334"/>
                    <a:pt x="118" y="76239"/>
                    <a:pt x="975" y="75002"/>
                  </a:cubicBezTo>
                  <a:cubicBezTo>
                    <a:pt x="975" y="75002"/>
                    <a:pt x="1355" y="74620"/>
                    <a:pt x="4880" y="68809"/>
                  </a:cubicBezTo>
                  <a:cubicBezTo>
                    <a:pt x="8118" y="72525"/>
                    <a:pt x="15167" y="76334"/>
                    <a:pt x="24692" y="76334"/>
                  </a:cubicBezTo>
                  <a:cubicBezTo>
                    <a:pt x="37360" y="76334"/>
                    <a:pt x="45932" y="65763"/>
                    <a:pt x="45932" y="53856"/>
                  </a:cubicBezTo>
                  <a:close/>
                  <a:moveTo>
                    <a:pt x="119561" y="20233"/>
                  </a:moveTo>
                  <a:cubicBezTo>
                    <a:pt x="119561" y="9659"/>
                    <a:pt x="108797" y="134"/>
                    <a:pt x="94034" y="134"/>
                  </a:cubicBezTo>
                  <a:lnTo>
                    <a:pt x="55839" y="134"/>
                  </a:lnTo>
                  <a:lnTo>
                    <a:pt x="55839" y="3564"/>
                  </a:lnTo>
                  <a:lnTo>
                    <a:pt x="58505" y="3564"/>
                  </a:lnTo>
                  <a:cubicBezTo>
                    <a:pt x="66793" y="3564"/>
                    <a:pt x="66982" y="4801"/>
                    <a:pt x="66982" y="8613"/>
                  </a:cubicBezTo>
                  <a:lnTo>
                    <a:pt x="66982" y="65477"/>
                  </a:lnTo>
                  <a:cubicBezTo>
                    <a:pt x="66982" y="69476"/>
                    <a:pt x="66793" y="70525"/>
                    <a:pt x="58505" y="70525"/>
                  </a:cubicBezTo>
                  <a:lnTo>
                    <a:pt x="55839" y="70525"/>
                  </a:lnTo>
                  <a:lnTo>
                    <a:pt x="55839" y="73953"/>
                  </a:lnTo>
                  <a:cubicBezTo>
                    <a:pt x="59649" y="73667"/>
                    <a:pt x="67745" y="73667"/>
                    <a:pt x="71745" y="73667"/>
                  </a:cubicBezTo>
                  <a:cubicBezTo>
                    <a:pt x="75936" y="73667"/>
                    <a:pt x="83937" y="73667"/>
                    <a:pt x="87843" y="73953"/>
                  </a:cubicBezTo>
                  <a:lnTo>
                    <a:pt x="87843" y="70525"/>
                  </a:lnTo>
                  <a:lnTo>
                    <a:pt x="85175" y="70525"/>
                  </a:lnTo>
                  <a:cubicBezTo>
                    <a:pt x="76793" y="70525"/>
                    <a:pt x="76698" y="69476"/>
                    <a:pt x="76698" y="65477"/>
                  </a:cubicBezTo>
                  <a:lnTo>
                    <a:pt x="76698" y="39948"/>
                  </a:lnTo>
                  <a:lnTo>
                    <a:pt x="94796" y="39948"/>
                  </a:lnTo>
                  <a:cubicBezTo>
                    <a:pt x="107940" y="39948"/>
                    <a:pt x="119561" y="31090"/>
                    <a:pt x="119561" y="20233"/>
                  </a:cubicBezTo>
                  <a:close/>
                  <a:moveTo>
                    <a:pt x="108322" y="20233"/>
                  </a:moveTo>
                  <a:cubicBezTo>
                    <a:pt x="108322" y="25281"/>
                    <a:pt x="108322" y="37092"/>
                    <a:pt x="91272" y="37092"/>
                  </a:cubicBezTo>
                  <a:lnTo>
                    <a:pt x="76318" y="37092"/>
                  </a:lnTo>
                  <a:lnTo>
                    <a:pt x="76318" y="7945"/>
                  </a:lnTo>
                  <a:cubicBezTo>
                    <a:pt x="76318" y="4325"/>
                    <a:pt x="76507" y="3564"/>
                    <a:pt x="81556" y="3564"/>
                  </a:cubicBezTo>
                  <a:lnTo>
                    <a:pt x="91272" y="3564"/>
                  </a:lnTo>
                  <a:cubicBezTo>
                    <a:pt x="108322" y="3564"/>
                    <a:pt x="108322" y="15089"/>
                    <a:pt x="108322" y="20233"/>
                  </a:cubicBezTo>
                  <a:close/>
                  <a:moveTo>
                    <a:pt x="196047" y="46141"/>
                  </a:moveTo>
                  <a:lnTo>
                    <a:pt x="193379" y="46141"/>
                  </a:lnTo>
                  <a:cubicBezTo>
                    <a:pt x="190618" y="62714"/>
                    <a:pt x="188141" y="70525"/>
                    <a:pt x="169567" y="70525"/>
                  </a:cubicBezTo>
                  <a:lnTo>
                    <a:pt x="155279" y="70525"/>
                  </a:lnTo>
                  <a:cubicBezTo>
                    <a:pt x="150137" y="70525"/>
                    <a:pt x="149851" y="69858"/>
                    <a:pt x="149851" y="66237"/>
                  </a:cubicBezTo>
                  <a:lnTo>
                    <a:pt x="149851" y="37567"/>
                  </a:lnTo>
                  <a:lnTo>
                    <a:pt x="159662" y="37567"/>
                  </a:lnTo>
                  <a:cubicBezTo>
                    <a:pt x="170139" y="37567"/>
                    <a:pt x="171282" y="40901"/>
                    <a:pt x="171282" y="50140"/>
                  </a:cubicBezTo>
                  <a:lnTo>
                    <a:pt x="173949" y="50140"/>
                  </a:lnTo>
                  <a:lnTo>
                    <a:pt x="173949" y="21470"/>
                  </a:lnTo>
                  <a:lnTo>
                    <a:pt x="171282" y="21470"/>
                  </a:lnTo>
                  <a:cubicBezTo>
                    <a:pt x="171282" y="30804"/>
                    <a:pt x="170139" y="34139"/>
                    <a:pt x="159662" y="34139"/>
                  </a:cubicBezTo>
                  <a:lnTo>
                    <a:pt x="149851" y="34139"/>
                  </a:lnTo>
                  <a:lnTo>
                    <a:pt x="149851" y="8231"/>
                  </a:lnTo>
                  <a:cubicBezTo>
                    <a:pt x="149851" y="4611"/>
                    <a:pt x="150137" y="3850"/>
                    <a:pt x="155279" y="3850"/>
                  </a:cubicBezTo>
                  <a:lnTo>
                    <a:pt x="169187" y="3850"/>
                  </a:lnTo>
                  <a:cubicBezTo>
                    <a:pt x="185760" y="3850"/>
                    <a:pt x="188617" y="9850"/>
                    <a:pt x="190332" y="24900"/>
                  </a:cubicBezTo>
                  <a:lnTo>
                    <a:pt x="192999" y="24900"/>
                  </a:lnTo>
                  <a:lnTo>
                    <a:pt x="190046" y="420"/>
                  </a:lnTo>
                  <a:lnTo>
                    <a:pt x="129181" y="420"/>
                  </a:lnTo>
                  <a:lnTo>
                    <a:pt x="129181" y="3850"/>
                  </a:lnTo>
                  <a:lnTo>
                    <a:pt x="131753" y="3850"/>
                  </a:lnTo>
                  <a:cubicBezTo>
                    <a:pt x="140039" y="3850"/>
                    <a:pt x="140326" y="5087"/>
                    <a:pt x="140326" y="8992"/>
                  </a:cubicBezTo>
                  <a:lnTo>
                    <a:pt x="140326" y="65477"/>
                  </a:lnTo>
                  <a:cubicBezTo>
                    <a:pt x="140326" y="69476"/>
                    <a:pt x="140039" y="70525"/>
                    <a:pt x="131753" y="70525"/>
                  </a:cubicBezTo>
                  <a:lnTo>
                    <a:pt x="129181" y="70525"/>
                  </a:lnTo>
                  <a:lnTo>
                    <a:pt x="129181" y="73953"/>
                  </a:lnTo>
                  <a:lnTo>
                    <a:pt x="191570" y="73953"/>
                  </a:lnTo>
                  <a:close/>
                  <a:moveTo>
                    <a:pt x="271008" y="48808"/>
                  </a:moveTo>
                  <a:cubicBezTo>
                    <a:pt x="271008" y="47759"/>
                    <a:pt x="271008" y="47092"/>
                    <a:pt x="269484" y="47092"/>
                  </a:cubicBezTo>
                  <a:cubicBezTo>
                    <a:pt x="268341" y="47092"/>
                    <a:pt x="268341" y="47664"/>
                    <a:pt x="268341" y="48713"/>
                  </a:cubicBezTo>
                  <a:cubicBezTo>
                    <a:pt x="267389" y="64142"/>
                    <a:pt x="255768" y="72906"/>
                    <a:pt x="244053" y="72906"/>
                  </a:cubicBezTo>
                  <a:cubicBezTo>
                    <a:pt x="237480" y="72906"/>
                    <a:pt x="216239" y="69381"/>
                    <a:pt x="216239" y="37092"/>
                  </a:cubicBezTo>
                  <a:cubicBezTo>
                    <a:pt x="216239" y="4801"/>
                    <a:pt x="237385" y="1183"/>
                    <a:pt x="243862" y="1183"/>
                  </a:cubicBezTo>
                  <a:cubicBezTo>
                    <a:pt x="255673" y="1183"/>
                    <a:pt x="265293" y="10994"/>
                    <a:pt x="267579" y="26805"/>
                  </a:cubicBezTo>
                  <a:cubicBezTo>
                    <a:pt x="267675" y="28328"/>
                    <a:pt x="267675" y="28614"/>
                    <a:pt x="269199" y="28614"/>
                  </a:cubicBezTo>
                  <a:cubicBezTo>
                    <a:pt x="271008" y="28614"/>
                    <a:pt x="271008" y="28328"/>
                    <a:pt x="271008" y="26042"/>
                  </a:cubicBezTo>
                  <a:lnTo>
                    <a:pt x="271008" y="420"/>
                  </a:lnTo>
                  <a:cubicBezTo>
                    <a:pt x="271008" y="-1484"/>
                    <a:pt x="271008" y="-2247"/>
                    <a:pt x="269770" y="-2247"/>
                  </a:cubicBezTo>
                  <a:cubicBezTo>
                    <a:pt x="269389" y="-2247"/>
                    <a:pt x="268913" y="-2247"/>
                    <a:pt x="268055" y="-912"/>
                  </a:cubicBezTo>
                  <a:lnTo>
                    <a:pt x="262626" y="7183"/>
                  </a:lnTo>
                  <a:cubicBezTo>
                    <a:pt x="258625" y="3183"/>
                    <a:pt x="253101" y="-2247"/>
                    <a:pt x="242719" y="-2247"/>
                  </a:cubicBezTo>
                  <a:cubicBezTo>
                    <a:pt x="222622" y="-2247"/>
                    <a:pt x="205190" y="15089"/>
                    <a:pt x="205190" y="37092"/>
                  </a:cubicBezTo>
                  <a:cubicBezTo>
                    <a:pt x="205190" y="59379"/>
                    <a:pt x="222622" y="76334"/>
                    <a:pt x="242719" y="76334"/>
                  </a:cubicBezTo>
                  <a:cubicBezTo>
                    <a:pt x="260436" y="76334"/>
                    <a:pt x="271008" y="61379"/>
                    <a:pt x="271008" y="48808"/>
                  </a:cubicBezTo>
                  <a:close/>
                  <a:moveTo>
                    <a:pt x="356638" y="73953"/>
                  </a:moveTo>
                  <a:lnTo>
                    <a:pt x="356638" y="70525"/>
                  </a:lnTo>
                  <a:cubicBezTo>
                    <a:pt x="350828" y="70525"/>
                    <a:pt x="348542" y="70239"/>
                    <a:pt x="345304" y="65477"/>
                  </a:cubicBezTo>
                  <a:lnTo>
                    <a:pt x="320253" y="28709"/>
                  </a:lnTo>
                  <a:lnTo>
                    <a:pt x="339778" y="9945"/>
                  </a:lnTo>
                  <a:cubicBezTo>
                    <a:pt x="340637" y="9087"/>
                    <a:pt x="346351" y="3564"/>
                    <a:pt x="355114" y="3564"/>
                  </a:cubicBezTo>
                  <a:lnTo>
                    <a:pt x="355114" y="134"/>
                  </a:lnTo>
                  <a:cubicBezTo>
                    <a:pt x="352257" y="420"/>
                    <a:pt x="348828" y="420"/>
                    <a:pt x="345875" y="420"/>
                  </a:cubicBezTo>
                  <a:cubicBezTo>
                    <a:pt x="341969" y="420"/>
                    <a:pt x="335874" y="420"/>
                    <a:pt x="332159" y="134"/>
                  </a:cubicBezTo>
                  <a:lnTo>
                    <a:pt x="332159" y="3564"/>
                  </a:lnTo>
                  <a:cubicBezTo>
                    <a:pt x="336540" y="3564"/>
                    <a:pt x="337207" y="6136"/>
                    <a:pt x="337207" y="7183"/>
                  </a:cubicBezTo>
                  <a:cubicBezTo>
                    <a:pt x="337207" y="8801"/>
                    <a:pt x="336064" y="9850"/>
                    <a:pt x="335302" y="10708"/>
                  </a:cubicBezTo>
                  <a:lnTo>
                    <a:pt x="301392" y="42997"/>
                  </a:lnTo>
                  <a:lnTo>
                    <a:pt x="301392" y="8613"/>
                  </a:lnTo>
                  <a:cubicBezTo>
                    <a:pt x="301392" y="4801"/>
                    <a:pt x="301678" y="3564"/>
                    <a:pt x="310061" y="3564"/>
                  </a:cubicBezTo>
                  <a:lnTo>
                    <a:pt x="312537" y="3564"/>
                  </a:lnTo>
                  <a:lnTo>
                    <a:pt x="312537" y="134"/>
                  </a:lnTo>
                  <a:cubicBezTo>
                    <a:pt x="308822" y="420"/>
                    <a:pt x="300822" y="420"/>
                    <a:pt x="296630" y="420"/>
                  </a:cubicBezTo>
                  <a:cubicBezTo>
                    <a:pt x="292630" y="420"/>
                    <a:pt x="284439" y="420"/>
                    <a:pt x="280724" y="134"/>
                  </a:cubicBezTo>
                  <a:lnTo>
                    <a:pt x="280724" y="3564"/>
                  </a:lnTo>
                  <a:lnTo>
                    <a:pt x="283201" y="3564"/>
                  </a:lnTo>
                  <a:cubicBezTo>
                    <a:pt x="291583" y="3564"/>
                    <a:pt x="291867" y="4801"/>
                    <a:pt x="291867" y="8613"/>
                  </a:cubicBezTo>
                  <a:lnTo>
                    <a:pt x="291867" y="65477"/>
                  </a:lnTo>
                  <a:cubicBezTo>
                    <a:pt x="291867" y="69476"/>
                    <a:pt x="291583" y="70525"/>
                    <a:pt x="283201" y="70525"/>
                  </a:cubicBezTo>
                  <a:lnTo>
                    <a:pt x="280724" y="70525"/>
                  </a:lnTo>
                  <a:lnTo>
                    <a:pt x="280724" y="73953"/>
                  </a:lnTo>
                  <a:cubicBezTo>
                    <a:pt x="284439" y="73667"/>
                    <a:pt x="292439" y="73667"/>
                    <a:pt x="296630" y="73667"/>
                  </a:cubicBezTo>
                  <a:cubicBezTo>
                    <a:pt x="300631" y="73667"/>
                    <a:pt x="308822" y="73667"/>
                    <a:pt x="312537" y="73953"/>
                  </a:cubicBezTo>
                  <a:lnTo>
                    <a:pt x="312537" y="70525"/>
                  </a:lnTo>
                  <a:lnTo>
                    <a:pt x="310061" y="70525"/>
                  </a:lnTo>
                  <a:cubicBezTo>
                    <a:pt x="301678" y="70525"/>
                    <a:pt x="301392" y="69476"/>
                    <a:pt x="301392" y="65477"/>
                  </a:cubicBezTo>
                  <a:lnTo>
                    <a:pt x="301392" y="46617"/>
                  </a:lnTo>
                  <a:lnTo>
                    <a:pt x="314061" y="34711"/>
                  </a:lnTo>
                  <a:lnTo>
                    <a:pt x="333493" y="63761"/>
                  </a:lnTo>
                  <a:cubicBezTo>
                    <a:pt x="334159" y="64714"/>
                    <a:pt x="335207" y="66142"/>
                    <a:pt x="335207" y="67477"/>
                  </a:cubicBezTo>
                  <a:cubicBezTo>
                    <a:pt x="335207" y="70525"/>
                    <a:pt x="331016" y="70525"/>
                    <a:pt x="328730" y="70525"/>
                  </a:cubicBezTo>
                  <a:lnTo>
                    <a:pt x="328730" y="73953"/>
                  </a:lnTo>
                  <a:cubicBezTo>
                    <a:pt x="332444" y="73667"/>
                    <a:pt x="340064" y="73667"/>
                    <a:pt x="344255" y="73667"/>
                  </a:cubicBezTo>
                  <a:close/>
                  <a:moveTo>
                    <a:pt x="410550" y="55570"/>
                  </a:moveTo>
                  <a:cubicBezTo>
                    <a:pt x="410550" y="46617"/>
                    <a:pt x="403692" y="38234"/>
                    <a:pt x="392547" y="35853"/>
                  </a:cubicBezTo>
                  <a:cubicBezTo>
                    <a:pt x="401311" y="33090"/>
                    <a:pt x="407596" y="25470"/>
                    <a:pt x="407596" y="16994"/>
                  </a:cubicBezTo>
                  <a:cubicBezTo>
                    <a:pt x="407596" y="8041"/>
                    <a:pt x="398071" y="1943"/>
                    <a:pt x="387785" y="1943"/>
                  </a:cubicBezTo>
                  <a:cubicBezTo>
                    <a:pt x="376736" y="1943"/>
                    <a:pt x="368544" y="8517"/>
                    <a:pt x="368544" y="16708"/>
                  </a:cubicBezTo>
                  <a:cubicBezTo>
                    <a:pt x="368544" y="20233"/>
                    <a:pt x="370925" y="22328"/>
                    <a:pt x="374068" y="22328"/>
                  </a:cubicBezTo>
                  <a:cubicBezTo>
                    <a:pt x="377498" y="22328"/>
                    <a:pt x="379593" y="19947"/>
                    <a:pt x="379593" y="16803"/>
                  </a:cubicBezTo>
                  <a:cubicBezTo>
                    <a:pt x="379593" y="11468"/>
                    <a:pt x="374545" y="11468"/>
                    <a:pt x="372925" y="11468"/>
                  </a:cubicBezTo>
                  <a:cubicBezTo>
                    <a:pt x="376355" y="6136"/>
                    <a:pt x="383499" y="4801"/>
                    <a:pt x="387308" y="4801"/>
                  </a:cubicBezTo>
                  <a:cubicBezTo>
                    <a:pt x="391690" y="4801"/>
                    <a:pt x="397596" y="7183"/>
                    <a:pt x="397596" y="16803"/>
                  </a:cubicBezTo>
                  <a:cubicBezTo>
                    <a:pt x="397596" y="18138"/>
                    <a:pt x="397405" y="24423"/>
                    <a:pt x="394643" y="29186"/>
                  </a:cubicBezTo>
                  <a:cubicBezTo>
                    <a:pt x="391309" y="34425"/>
                    <a:pt x="387785" y="34711"/>
                    <a:pt x="384927" y="34711"/>
                  </a:cubicBezTo>
                  <a:cubicBezTo>
                    <a:pt x="384165" y="34806"/>
                    <a:pt x="381498" y="35186"/>
                    <a:pt x="380832" y="35186"/>
                  </a:cubicBezTo>
                  <a:cubicBezTo>
                    <a:pt x="379880" y="35186"/>
                    <a:pt x="379117" y="35281"/>
                    <a:pt x="379117" y="36330"/>
                  </a:cubicBezTo>
                  <a:cubicBezTo>
                    <a:pt x="379117" y="37567"/>
                    <a:pt x="379880" y="37567"/>
                    <a:pt x="381784" y="37567"/>
                  </a:cubicBezTo>
                  <a:lnTo>
                    <a:pt x="386547" y="37567"/>
                  </a:lnTo>
                  <a:cubicBezTo>
                    <a:pt x="395405" y="37567"/>
                    <a:pt x="399405" y="44997"/>
                    <a:pt x="399405" y="55570"/>
                  </a:cubicBezTo>
                  <a:cubicBezTo>
                    <a:pt x="399405" y="70239"/>
                    <a:pt x="391975" y="73381"/>
                    <a:pt x="387213" y="73381"/>
                  </a:cubicBezTo>
                  <a:cubicBezTo>
                    <a:pt x="382546" y="73381"/>
                    <a:pt x="374354" y="71476"/>
                    <a:pt x="370639" y="65095"/>
                  </a:cubicBezTo>
                  <a:cubicBezTo>
                    <a:pt x="374354" y="65667"/>
                    <a:pt x="377783" y="63286"/>
                    <a:pt x="377783" y="59284"/>
                  </a:cubicBezTo>
                  <a:cubicBezTo>
                    <a:pt x="377783" y="55189"/>
                    <a:pt x="374831" y="53189"/>
                    <a:pt x="371687" y="53189"/>
                  </a:cubicBezTo>
                  <a:cubicBezTo>
                    <a:pt x="369212" y="53189"/>
                    <a:pt x="365592" y="54617"/>
                    <a:pt x="365592" y="59379"/>
                  </a:cubicBezTo>
                  <a:cubicBezTo>
                    <a:pt x="365592" y="69190"/>
                    <a:pt x="375688" y="76334"/>
                    <a:pt x="387499" y="76334"/>
                  </a:cubicBezTo>
                  <a:cubicBezTo>
                    <a:pt x="400739" y="76334"/>
                    <a:pt x="410550" y="66523"/>
                    <a:pt x="410550" y="55570"/>
                  </a:cubicBezTo>
                  <a:close/>
                  <a:moveTo>
                    <a:pt x="463603" y="55189"/>
                  </a:moveTo>
                  <a:lnTo>
                    <a:pt x="460936" y="55189"/>
                  </a:lnTo>
                  <a:cubicBezTo>
                    <a:pt x="460365" y="58333"/>
                    <a:pt x="459604" y="63095"/>
                    <a:pt x="458555" y="64714"/>
                  </a:cubicBezTo>
                  <a:cubicBezTo>
                    <a:pt x="457889" y="65667"/>
                    <a:pt x="450650" y="65667"/>
                    <a:pt x="448268" y="65667"/>
                  </a:cubicBezTo>
                  <a:lnTo>
                    <a:pt x="428837" y="65667"/>
                  </a:lnTo>
                  <a:lnTo>
                    <a:pt x="440268" y="54522"/>
                  </a:lnTo>
                  <a:cubicBezTo>
                    <a:pt x="457127" y="39569"/>
                    <a:pt x="463603" y="33853"/>
                    <a:pt x="463603" y="22900"/>
                  </a:cubicBezTo>
                  <a:cubicBezTo>
                    <a:pt x="463603" y="10708"/>
                    <a:pt x="453983" y="1943"/>
                    <a:pt x="440743" y="1943"/>
                  </a:cubicBezTo>
                  <a:cubicBezTo>
                    <a:pt x="428552" y="1943"/>
                    <a:pt x="420455" y="11945"/>
                    <a:pt x="420455" y="21565"/>
                  </a:cubicBezTo>
                  <a:cubicBezTo>
                    <a:pt x="420455" y="27663"/>
                    <a:pt x="425980" y="27663"/>
                    <a:pt x="426266" y="27663"/>
                  </a:cubicBezTo>
                  <a:cubicBezTo>
                    <a:pt x="428075" y="27663"/>
                    <a:pt x="431981" y="26328"/>
                    <a:pt x="431981" y="21947"/>
                  </a:cubicBezTo>
                  <a:cubicBezTo>
                    <a:pt x="431981" y="19089"/>
                    <a:pt x="429886" y="16231"/>
                    <a:pt x="426171" y="16231"/>
                  </a:cubicBezTo>
                  <a:cubicBezTo>
                    <a:pt x="425217" y="16231"/>
                    <a:pt x="425123" y="16231"/>
                    <a:pt x="424837" y="16422"/>
                  </a:cubicBezTo>
                  <a:cubicBezTo>
                    <a:pt x="427218" y="9373"/>
                    <a:pt x="433124" y="5373"/>
                    <a:pt x="439411" y="5373"/>
                  </a:cubicBezTo>
                  <a:cubicBezTo>
                    <a:pt x="449221" y="5373"/>
                    <a:pt x="453792" y="14136"/>
                    <a:pt x="453792" y="22993"/>
                  </a:cubicBezTo>
                  <a:cubicBezTo>
                    <a:pt x="453792" y="31567"/>
                    <a:pt x="448459" y="40234"/>
                    <a:pt x="442554" y="46901"/>
                  </a:cubicBezTo>
                  <a:lnTo>
                    <a:pt x="421693" y="69953"/>
                  </a:lnTo>
                  <a:cubicBezTo>
                    <a:pt x="420455" y="71190"/>
                    <a:pt x="420455" y="71476"/>
                    <a:pt x="420455" y="73953"/>
                  </a:cubicBezTo>
                  <a:lnTo>
                    <a:pt x="460651" y="73953"/>
                  </a:lnTo>
                  <a:close/>
                </a:path>
              </a:pathLst>
            </a:custGeom>
            <a:solidFill>
              <a:srgbClr val="000000"/>
            </a:solidFill>
            <a:ln w="10842" cap="flat">
              <a:noFill/>
              <a:prstDash val="solid"/>
              <a:miter/>
            </a:ln>
          </p:spPr>
          <p:txBody>
            <a:bodyPr rtlCol="0" anchor="ctr"/>
            <a:lstStyle/>
            <a:p>
              <a:endParaRPr lang="en-AE"/>
            </a:p>
          </p:txBody>
        </p:sp>
        <p:sp>
          <p:nvSpPr>
            <p:cNvPr id="15" name="Freeform: Shape 14">
              <a:extLst>
                <a:ext uri="{FF2B5EF4-FFF2-40B4-BE49-F238E27FC236}">
                  <a16:creationId xmlns:a16="http://schemas.microsoft.com/office/drawing/2014/main" id="{63490F28-9613-1E21-353A-612E358D262E}"/>
                </a:ext>
              </a:extLst>
            </p:cNvPr>
            <p:cNvSpPr/>
            <p:nvPr/>
          </p:nvSpPr>
          <p:spPr>
            <a:xfrm>
              <a:off x="1768015" y="1895903"/>
              <a:ext cx="829752" cy="159236"/>
            </a:xfrm>
            <a:custGeom>
              <a:avLst/>
              <a:gdLst>
                <a:gd name="connsiteX0" fmla="*/ -1788 w 640270"/>
                <a:gd name="connsiteY0" fmla="*/ 120627 h 122873"/>
                <a:gd name="connsiteX1" fmla="*/ 638482 w 640270"/>
                <a:gd name="connsiteY1" fmla="*/ 120627 h 122873"/>
                <a:gd name="connsiteX2" fmla="*/ 638482 w 640270"/>
                <a:gd name="connsiteY2" fmla="*/ -2247 h 122873"/>
                <a:gd name="connsiteX3" fmla="*/ -1788 w 640270"/>
                <a:gd name="connsiteY3" fmla="*/ -2247 h 122873"/>
              </a:gdLst>
              <a:ahLst/>
              <a:cxnLst>
                <a:cxn ang="0">
                  <a:pos x="connsiteX0" y="connsiteY0"/>
                </a:cxn>
                <a:cxn ang="0">
                  <a:pos x="connsiteX1" y="connsiteY1"/>
                </a:cxn>
                <a:cxn ang="0">
                  <a:pos x="connsiteX2" y="connsiteY2"/>
                </a:cxn>
                <a:cxn ang="0">
                  <a:pos x="connsiteX3" y="connsiteY3"/>
                </a:cxn>
              </a:cxnLst>
              <a:rect l="l" t="t" r="r" b="b"/>
              <a:pathLst>
                <a:path w="640270" h="122873">
                  <a:moveTo>
                    <a:pt x="-1788" y="120627"/>
                  </a:moveTo>
                  <a:lnTo>
                    <a:pt x="638482" y="120627"/>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6" name="Freeform: Shape 15">
              <a:extLst>
                <a:ext uri="{FF2B5EF4-FFF2-40B4-BE49-F238E27FC236}">
                  <a16:creationId xmlns:a16="http://schemas.microsoft.com/office/drawing/2014/main" id="{61D6E811-BB92-1FAB-7C9E-D915D1939A3C}"/>
                </a:ext>
              </a:extLst>
            </p:cNvPr>
            <p:cNvSpPr/>
            <p:nvPr/>
          </p:nvSpPr>
          <p:spPr>
            <a:xfrm>
              <a:off x="1857260" y="1924418"/>
              <a:ext cx="297980" cy="95664"/>
            </a:xfrm>
            <a:custGeom>
              <a:avLst/>
              <a:gdLst>
                <a:gd name="connsiteX0" fmla="*/ 89081 w 229933"/>
                <a:gd name="connsiteY0" fmla="*/ 71572 h 73818"/>
                <a:gd name="connsiteX1" fmla="*/ 89081 w 229933"/>
                <a:gd name="connsiteY1" fmla="*/ 68144 h 73818"/>
                <a:gd name="connsiteX2" fmla="*/ 86604 w 229933"/>
                <a:gd name="connsiteY2" fmla="*/ 68144 h 73818"/>
                <a:gd name="connsiteX3" fmla="*/ 77936 w 229933"/>
                <a:gd name="connsiteY3" fmla="*/ 63095 h 73818"/>
                <a:gd name="connsiteX4" fmla="*/ 77936 w 229933"/>
                <a:gd name="connsiteY4" fmla="*/ 6231 h 73818"/>
                <a:gd name="connsiteX5" fmla="*/ 86604 w 229933"/>
                <a:gd name="connsiteY5" fmla="*/ 1183 h 73818"/>
                <a:gd name="connsiteX6" fmla="*/ 89081 w 229933"/>
                <a:gd name="connsiteY6" fmla="*/ 1183 h 73818"/>
                <a:gd name="connsiteX7" fmla="*/ 89081 w 229933"/>
                <a:gd name="connsiteY7" fmla="*/ -2247 h 73818"/>
                <a:gd name="connsiteX8" fmla="*/ 70793 w 229933"/>
                <a:gd name="connsiteY8" fmla="*/ -2247 h 73818"/>
                <a:gd name="connsiteX9" fmla="*/ 67364 w 229933"/>
                <a:gd name="connsiteY9" fmla="*/ -152 h 73818"/>
                <a:gd name="connsiteX10" fmla="*/ 43742 w 229933"/>
                <a:gd name="connsiteY10" fmla="*/ 60714 h 73818"/>
                <a:gd name="connsiteX11" fmla="*/ 20215 w 229933"/>
                <a:gd name="connsiteY11" fmla="*/ 134 h 73818"/>
                <a:gd name="connsiteX12" fmla="*/ 16501 w 229933"/>
                <a:gd name="connsiteY12" fmla="*/ -2247 h 73818"/>
                <a:gd name="connsiteX13" fmla="*/ -1788 w 229933"/>
                <a:gd name="connsiteY13" fmla="*/ -2247 h 73818"/>
                <a:gd name="connsiteX14" fmla="*/ -1788 w 229933"/>
                <a:gd name="connsiteY14" fmla="*/ 1183 h 73818"/>
                <a:gd name="connsiteX15" fmla="*/ 689 w 229933"/>
                <a:gd name="connsiteY15" fmla="*/ 1183 h 73818"/>
                <a:gd name="connsiteX16" fmla="*/ 9357 w 229933"/>
                <a:gd name="connsiteY16" fmla="*/ 6231 h 73818"/>
                <a:gd name="connsiteX17" fmla="*/ 9357 w 229933"/>
                <a:gd name="connsiteY17" fmla="*/ 60333 h 73818"/>
                <a:gd name="connsiteX18" fmla="*/ -1788 w 229933"/>
                <a:gd name="connsiteY18" fmla="*/ 68144 h 73818"/>
                <a:gd name="connsiteX19" fmla="*/ -1788 w 229933"/>
                <a:gd name="connsiteY19" fmla="*/ 71572 h 73818"/>
                <a:gd name="connsiteX20" fmla="*/ 10880 w 229933"/>
                <a:gd name="connsiteY20" fmla="*/ 71286 h 73818"/>
                <a:gd name="connsiteX21" fmla="*/ 23454 w 229933"/>
                <a:gd name="connsiteY21" fmla="*/ 71572 h 73818"/>
                <a:gd name="connsiteX22" fmla="*/ 23454 w 229933"/>
                <a:gd name="connsiteY22" fmla="*/ 68144 h 73818"/>
                <a:gd name="connsiteX23" fmla="*/ 12309 w 229933"/>
                <a:gd name="connsiteY23" fmla="*/ 60333 h 73818"/>
                <a:gd name="connsiteX24" fmla="*/ 12309 w 229933"/>
                <a:gd name="connsiteY24" fmla="*/ 1943 h 73818"/>
                <a:gd name="connsiteX25" fmla="*/ 12500 w 229933"/>
                <a:gd name="connsiteY25" fmla="*/ 1943 h 73818"/>
                <a:gd name="connsiteX26" fmla="*/ 38503 w 229933"/>
                <a:gd name="connsiteY26" fmla="*/ 69190 h 73818"/>
                <a:gd name="connsiteX27" fmla="*/ 40598 w 229933"/>
                <a:gd name="connsiteY27" fmla="*/ 71572 h 73818"/>
                <a:gd name="connsiteX28" fmla="*/ 42504 w 229933"/>
                <a:gd name="connsiteY28" fmla="*/ 69476 h 73818"/>
                <a:gd name="connsiteX29" fmla="*/ 69173 w 229933"/>
                <a:gd name="connsiteY29" fmla="*/ 1183 h 73818"/>
                <a:gd name="connsiteX30" fmla="*/ 69364 w 229933"/>
                <a:gd name="connsiteY30" fmla="*/ 1183 h 73818"/>
                <a:gd name="connsiteX31" fmla="*/ 69364 w 229933"/>
                <a:gd name="connsiteY31" fmla="*/ 63095 h 73818"/>
                <a:gd name="connsiteX32" fmla="*/ 60697 w 229933"/>
                <a:gd name="connsiteY32" fmla="*/ 68144 h 73818"/>
                <a:gd name="connsiteX33" fmla="*/ 58220 w 229933"/>
                <a:gd name="connsiteY33" fmla="*/ 68144 h 73818"/>
                <a:gd name="connsiteX34" fmla="*/ 58220 w 229933"/>
                <a:gd name="connsiteY34" fmla="*/ 71572 h 73818"/>
                <a:gd name="connsiteX35" fmla="*/ 73651 w 229933"/>
                <a:gd name="connsiteY35" fmla="*/ 71286 h 73818"/>
                <a:gd name="connsiteX36" fmla="*/ 89176 w 229933"/>
                <a:gd name="connsiteY36" fmla="*/ 71572 h 73818"/>
                <a:gd name="connsiteX37" fmla="*/ 156136 w 229933"/>
                <a:gd name="connsiteY37" fmla="*/ 43759 h 73818"/>
                <a:gd name="connsiteX38" fmla="*/ 153375 w 229933"/>
                <a:gd name="connsiteY38" fmla="*/ 43759 h 73818"/>
                <a:gd name="connsiteX39" fmla="*/ 131657 w 229933"/>
                <a:gd name="connsiteY39" fmla="*/ 68144 h 73818"/>
                <a:gd name="connsiteX40" fmla="*/ 122799 w 229933"/>
                <a:gd name="connsiteY40" fmla="*/ 68144 h 73818"/>
                <a:gd name="connsiteX41" fmla="*/ 117465 w 229933"/>
                <a:gd name="connsiteY41" fmla="*/ 63856 h 73818"/>
                <a:gd name="connsiteX42" fmla="*/ 117465 w 229933"/>
                <a:gd name="connsiteY42" fmla="*/ 6231 h 73818"/>
                <a:gd name="connsiteX43" fmla="*/ 127752 w 229933"/>
                <a:gd name="connsiteY43" fmla="*/ 1183 h 73818"/>
                <a:gd name="connsiteX44" fmla="*/ 131276 w 229933"/>
                <a:gd name="connsiteY44" fmla="*/ 1183 h 73818"/>
                <a:gd name="connsiteX45" fmla="*/ 131276 w 229933"/>
                <a:gd name="connsiteY45" fmla="*/ -2247 h 73818"/>
                <a:gd name="connsiteX46" fmla="*/ 113178 w 229933"/>
                <a:gd name="connsiteY46" fmla="*/ -1961 h 73818"/>
                <a:gd name="connsiteX47" fmla="*/ 96796 w 229933"/>
                <a:gd name="connsiteY47" fmla="*/ -2247 h 73818"/>
                <a:gd name="connsiteX48" fmla="*/ 96796 w 229933"/>
                <a:gd name="connsiteY48" fmla="*/ 1183 h 73818"/>
                <a:gd name="connsiteX49" fmla="*/ 99272 w 229933"/>
                <a:gd name="connsiteY49" fmla="*/ 1183 h 73818"/>
                <a:gd name="connsiteX50" fmla="*/ 107940 w 229933"/>
                <a:gd name="connsiteY50" fmla="*/ 6231 h 73818"/>
                <a:gd name="connsiteX51" fmla="*/ 107940 w 229933"/>
                <a:gd name="connsiteY51" fmla="*/ 63095 h 73818"/>
                <a:gd name="connsiteX52" fmla="*/ 99272 w 229933"/>
                <a:gd name="connsiteY52" fmla="*/ 68144 h 73818"/>
                <a:gd name="connsiteX53" fmla="*/ 96796 w 229933"/>
                <a:gd name="connsiteY53" fmla="*/ 68144 h 73818"/>
                <a:gd name="connsiteX54" fmla="*/ 96796 w 229933"/>
                <a:gd name="connsiteY54" fmla="*/ 71572 h 73818"/>
                <a:gd name="connsiteX55" fmla="*/ 153089 w 229933"/>
                <a:gd name="connsiteY55" fmla="*/ 71572 h 73818"/>
                <a:gd name="connsiteX56" fmla="*/ 228146 w 229933"/>
                <a:gd name="connsiteY56" fmla="*/ 17852 h 73818"/>
                <a:gd name="connsiteX57" fmla="*/ 202714 w 229933"/>
                <a:gd name="connsiteY57" fmla="*/ -2247 h 73818"/>
                <a:gd name="connsiteX58" fmla="*/ 164423 w 229933"/>
                <a:gd name="connsiteY58" fmla="*/ -2247 h 73818"/>
                <a:gd name="connsiteX59" fmla="*/ 164423 w 229933"/>
                <a:gd name="connsiteY59" fmla="*/ 1183 h 73818"/>
                <a:gd name="connsiteX60" fmla="*/ 167090 w 229933"/>
                <a:gd name="connsiteY60" fmla="*/ 1183 h 73818"/>
                <a:gd name="connsiteX61" fmla="*/ 175568 w 229933"/>
                <a:gd name="connsiteY61" fmla="*/ 6231 h 73818"/>
                <a:gd name="connsiteX62" fmla="*/ 175568 w 229933"/>
                <a:gd name="connsiteY62" fmla="*/ 63095 h 73818"/>
                <a:gd name="connsiteX63" fmla="*/ 167090 w 229933"/>
                <a:gd name="connsiteY63" fmla="*/ 68144 h 73818"/>
                <a:gd name="connsiteX64" fmla="*/ 164423 w 229933"/>
                <a:gd name="connsiteY64" fmla="*/ 68144 h 73818"/>
                <a:gd name="connsiteX65" fmla="*/ 164423 w 229933"/>
                <a:gd name="connsiteY65" fmla="*/ 71572 h 73818"/>
                <a:gd name="connsiteX66" fmla="*/ 180330 w 229933"/>
                <a:gd name="connsiteY66" fmla="*/ 71286 h 73818"/>
                <a:gd name="connsiteX67" fmla="*/ 196428 w 229933"/>
                <a:gd name="connsiteY67" fmla="*/ 71572 h 73818"/>
                <a:gd name="connsiteX68" fmla="*/ 196428 w 229933"/>
                <a:gd name="connsiteY68" fmla="*/ 68144 h 73818"/>
                <a:gd name="connsiteX69" fmla="*/ 193761 w 229933"/>
                <a:gd name="connsiteY69" fmla="*/ 68144 h 73818"/>
                <a:gd name="connsiteX70" fmla="*/ 185283 w 229933"/>
                <a:gd name="connsiteY70" fmla="*/ 63095 h 73818"/>
                <a:gd name="connsiteX71" fmla="*/ 185283 w 229933"/>
                <a:gd name="connsiteY71" fmla="*/ 37567 h 73818"/>
                <a:gd name="connsiteX72" fmla="*/ 203381 w 229933"/>
                <a:gd name="connsiteY72" fmla="*/ 37567 h 73818"/>
                <a:gd name="connsiteX73" fmla="*/ 228146 w 229933"/>
                <a:gd name="connsiteY73" fmla="*/ 17852 h 73818"/>
                <a:gd name="connsiteX74" fmla="*/ 217001 w 229933"/>
                <a:gd name="connsiteY74" fmla="*/ 17852 h 73818"/>
                <a:gd name="connsiteX75" fmla="*/ 199857 w 229933"/>
                <a:gd name="connsiteY75" fmla="*/ 34711 h 73818"/>
                <a:gd name="connsiteX76" fmla="*/ 184997 w 229933"/>
                <a:gd name="connsiteY76" fmla="*/ 34711 h 73818"/>
                <a:gd name="connsiteX77" fmla="*/ 184997 w 229933"/>
                <a:gd name="connsiteY77" fmla="*/ 5564 h 73818"/>
                <a:gd name="connsiteX78" fmla="*/ 190141 w 229933"/>
                <a:gd name="connsiteY78" fmla="*/ 1183 h 73818"/>
                <a:gd name="connsiteX79" fmla="*/ 199857 w 229933"/>
                <a:gd name="connsiteY79" fmla="*/ 1183 h 73818"/>
                <a:gd name="connsiteX80" fmla="*/ 217001 w 229933"/>
                <a:gd name="connsiteY80" fmla="*/ 17852 h 7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29933" h="73818">
                  <a:moveTo>
                    <a:pt x="89081" y="71572"/>
                  </a:moveTo>
                  <a:lnTo>
                    <a:pt x="89081" y="68144"/>
                  </a:lnTo>
                  <a:lnTo>
                    <a:pt x="86604" y="68144"/>
                  </a:lnTo>
                  <a:cubicBezTo>
                    <a:pt x="78222" y="68144"/>
                    <a:pt x="77936" y="67095"/>
                    <a:pt x="77936" y="63095"/>
                  </a:cubicBezTo>
                  <a:lnTo>
                    <a:pt x="77936" y="6231"/>
                  </a:lnTo>
                  <a:cubicBezTo>
                    <a:pt x="77936" y="2420"/>
                    <a:pt x="78222" y="1183"/>
                    <a:pt x="86604" y="1183"/>
                  </a:cubicBezTo>
                  <a:lnTo>
                    <a:pt x="89081" y="1183"/>
                  </a:lnTo>
                  <a:lnTo>
                    <a:pt x="89081" y="-2247"/>
                  </a:lnTo>
                  <a:lnTo>
                    <a:pt x="70793" y="-2247"/>
                  </a:lnTo>
                  <a:cubicBezTo>
                    <a:pt x="68125" y="-2247"/>
                    <a:pt x="68125" y="-2056"/>
                    <a:pt x="67364" y="-152"/>
                  </a:cubicBezTo>
                  <a:lnTo>
                    <a:pt x="43742" y="60714"/>
                  </a:lnTo>
                  <a:lnTo>
                    <a:pt x="20215" y="134"/>
                  </a:lnTo>
                  <a:cubicBezTo>
                    <a:pt x="19167" y="-2247"/>
                    <a:pt x="18882" y="-2247"/>
                    <a:pt x="16501" y="-2247"/>
                  </a:cubicBezTo>
                  <a:lnTo>
                    <a:pt x="-1788" y="-2247"/>
                  </a:lnTo>
                  <a:lnTo>
                    <a:pt x="-1788" y="1183"/>
                  </a:lnTo>
                  <a:lnTo>
                    <a:pt x="689" y="1183"/>
                  </a:lnTo>
                  <a:cubicBezTo>
                    <a:pt x="9071" y="1183"/>
                    <a:pt x="9357" y="2420"/>
                    <a:pt x="9357" y="6231"/>
                  </a:cubicBezTo>
                  <a:lnTo>
                    <a:pt x="9357" y="60333"/>
                  </a:lnTo>
                  <a:cubicBezTo>
                    <a:pt x="9357" y="63095"/>
                    <a:pt x="9357" y="68144"/>
                    <a:pt x="-1788" y="68144"/>
                  </a:cubicBezTo>
                  <a:lnTo>
                    <a:pt x="-1788" y="71572"/>
                  </a:lnTo>
                  <a:lnTo>
                    <a:pt x="10880" y="71286"/>
                  </a:lnTo>
                  <a:lnTo>
                    <a:pt x="23454" y="71572"/>
                  </a:lnTo>
                  <a:lnTo>
                    <a:pt x="23454" y="68144"/>
                  </a:lnTo>
                  <a:cubicBezTo>
                    <a:pt x="12309" y="68144"/>
                    <a:pt x="12309" y="63095"/>
                    <a:pt x="12309" y="60333"/>
                  </a:cubicBezTo>
                  <a:lnTo>
                    <a:pt x="12309" y="1943"/>
                  </a:lnTo>
                  <a:lnTo>
                    <a:pt x="12500" y="1943"/>
                  </a:lnTo>
                  <a:lnTo>
                    <a:pt x="38503" y="69190"/>
                  </a:lnTo>
                  <a:cubicBezTo>
                    <a:pt x="38979" y="70525"/>
                    <a:pt x="39550" y="71572"/>
                    <a:pt x="40598" y="71572"/>
                  </a:cubicBezTo>
                  <a:cubicBezTo>
                    <a:pt x="41836" y="71572"/>
                    <a:pt x="42122" y="70714"/>
                    <a:pt x="42504" y="69476"/>
                  </a:cubicBezTo>
                  <a:lnTo>
                    <a:pt x="69173" y="1183"/>
                  </a:lnTo>
                  <a:lnTo>
                    <a:pt x="69364" y="1183"/>
                  </a:lnTo>
                  <a:lnTo>
                    <a:pt x="69364" y="63095"/>
                  </a:lnTo>
                  <a:cubicBezTo>
                    <a:pt x="69364" y="67095"/>
                    <a:pt x="69078" y="68144"/>
                    <a:pt x="60697" y="68144"/>
                  </a:cubicBezTo>
                  <a:lnTo>
                    <a:pt x="58220" y="68144"/>
                  </a:lnTo>
                  <a:lnTo>
                    <a:pt x="58220" y="71572"/>
                  </a:lnTo>
                  <a:cubicBezTo>
                    <a:pt x="62220" y="71286"/>
                    <a:pt x="69459" y="71286"/>
                    <a:pt x="73651" y="71286"/>
                  </a:cubicBezTo>
                  <a:cubicBezTo>
                    <a:pt x="77936" y="71286"/>
                    <a:pt x="85080" y="71286"/>
                    <a:pt x="89176" y="71572"/>
                  </a:cubicBezTo>
                  <a:close/>
                  <a:moveTo>
                    <a:pt x="156136" y="43759"/>
                  </a:moveTo>
                  <a:lnTo>
                    <a:pt x="153375" y="43759"/>
                  </a:lnTo>
                  <a:cubicBezTo>
                    <a:pt x="152136" y="54808"/>
                    <a:pt x="150707" y="68144"/>
                    <a:pt x="131657" y="68144"/>
                  </a:cubicBezTo>
                  <a:lnTo>
                    <a:pt x="122799" y="68144"/>
                  </a:lnTo>
                  <a:cubicBezTo>
                    <a:pt x="117751" y="68144"/>
                    <a:pt x="117465" y="67477"/>
                    <a:pt x="117465" y="63856"/>
                  </a:cubicBezTo>
                  <a:lnTo>
                    <a:pt x="117465" y="6231"/>
                  </a:lnTo>
                  <a:cubicBezTo>
                    <a:pt x="117465" y="2706"/>
                    <a:pt x="117465" y="1183"/>
                    <a:pt x="127752" y="1183"/>
                  </a:cubicBezTo>
                  <a:lnTo>
                    <a:pt x="131276" y="1183"/>
                  </a:lnTo>
                  <a:lnTo>
                    <a:pt x="131276" y="-2247"/>
                  </a:lnTo>
                  <a:cubicBezTo>
                    <a:pt x="127466" y="-1961"/>
                    <a:pt x="117656" y="-1961"/>
                    <a:pt x="113178" y="-1961"/>
                  </a:cubicBezTo>
                  <a:cubicBezTo>
                    <a:pt x="108988" y="-1961"/>
                    <a:pt x="100511" y="-1961"/>
                    <a:pt x="96796" y="-2247"/>
                  </a:cubicBezTo>
                  <a:lnTo>
                    <a:pt x="96796" y="1183"/>
                  </a:lnTo>
                  <a:lnTo>
                    <a:pt x="99272" y="1183"/>
                  </a:lnTo>
                  <a:cubicBezTo>
                    <a:pt x="107654" y="1183"/>
                    <a:pt x="107940" y="2420"/>
                    <a:pt x="107940" y="6231"/>
                  </a:cubicBezTo>
                  <a:lnTo>
                    <a:pt x="107940" y="63095"/>
                  </a:lnTo>
                  <a:cubicBezTo>
                    <a:pt x="107940" y="67095"/>
                    <a:pt x="107654" y="68144"/>
                    <a:pt x="99272" y="68144"/>
                  </a:cubicBezTo>
                  <a:lnTo>
                    <a:pt x="96796" y="68144"/>
                  </a:lnTo>
                  <a:lnTo>
                    <a:pt x="96796" y="71572"/>
                  </a:lnTo>
                  <a:lnTo>
                    <a:pt x="153089" y="71572"/>
                  </a:lnTo>
                  <a:close/>
                  <a:moveTo>
                    <a:pt x="228146" y="17852"/>
                  </a:moveTo>
                  <a:cubicBezTo>
                    <a:pt x="228146" y="7278"/>
                    <a:pt x="217382" y="-2247"/>
                    <a:pt x="202714" y="-2247"/>
                  </a:cubicBezTo>
                  <a:lnTo>
                    <a:pt x="164423" y="-2247"/>
                  </a:lnTo>
                  <a:lnTo>
                    <a:pt x="164423" y="1183"/>
                  </a:lnTo>
                  <a:lnTo>
                    <a:pt x="167090" y="1183"/>
                  </a:lnTo>
                  <a:cubicBezTo>
                    <a:pt x="175472" y="1183"/>
                    <a:pt x="175568" y="2420"/>
                    <a:pt x="175568" y="6231"/>
                  </a:cubicBezTo>
                  <a:lnTo>
                    <a:pt x="175568" y="63095"/>
                  </a:lnTo>
                  <a:cubicBezTo>
                    <a:pt x="175568" y="67095"/>
                    <a:pt x="175472" y="68144"/>
                    <a:pt x="167090" y="68144"/>
                  </a:cubicBezTo>
                  <a:lnTo>
                    <a:pt x="164423" y="68144"/>
                  </a:lnTo>
                  <a:lnTo>
                    <a:pt x="164423" y="71572"/>
                  </a:lnTo>
                  <a:cubicBezTo>
                    <a:pt x="168328" y="71286"/>
                    <a:pt x="176329" y="71286"/>
                    <a:pt x="180330" y="71286"/>
                  </a:cubicBezTo>
                  <a:cubicBezTo>
                    <a:pt x="184522" y="71286"/>
                    <a:pt x="192522" y="71286"/>
                    <a:pt x="196428" y="71572"/>
                  </a:cubicBezTo>
                  <a:lnTo>
                    <a:pt x="196428" y="68144"/>
                  </a:lnTo>
                  <a:lnTo>
                    <a:pt x="193761" y="68144"/>
                  </a:lnTo>
                  <a:cubicBezTo>
                    <a:pt x="185379" y="68144"/>
                    <a:pt x="185283" y="67095"/>
                    <a:pt x="185283" y="63095"/>
                  </a:cubicBezTo>
                  <a:lnTo>
                    <a:pt x="185283" y="37567"/>
                  </a:lnTo>
                  <a:lnTo>
                    <a:pt x="203381" y="37567"/>
                  </a:lnTo>
                  <a:cubicBezTo>
                    <a:pt x="216526" y="37567"/>
                    <a:pt x="228146" y="28709"/>
                    <a:pt x="228146" y="17852"/>
                  </a:cubicBezTo>
                  <a:close/>
                  <a:moveTo>
                    <a:pt x="217001" y="17852"/>
                  </a:moveTo>
                  <a:cubicBezTo>
                    <a:pt x="217001" y="22900"/>
                    <a:pt x="217001" y="34711"/>
                    <a:pt x="199857" y="34711"/>
                  </a:cubicBezTo>
                  <a:lnTo>
                    <a:pt x="184997" y="34711"/>
                  </a:lnTo>
                  <a:lnTo>
                    <a:pt x="184997" y="5564"/>
                  </a:lnTo>
                  <a:cubicBezTo>
                    <a:pt x="184997" y="1943"/>
                    <a:pt x="185093" y="1183"/>
                    <a:pt x="190141" y="1183"/>
                  </a:cubicBezTo>
                  <a:lnTo>
                    <a:pt x="199857" y="1183"/>
                  </a:lnTo>
                  <a:cubicBezTo>
                    <a:pt x="217001" y="1183"/>
                    <a:pt x="217001" y="12708"/>
                    <a:pt x="217001" y="17852"/>
                  </a:cubicBezTo>
                  <a:close/>
                </a:path>
              </a:pathLst>
            </a:custGeom>
            <a:solidFill>
              <a:srgbClr val="000000"/>
            </a:solidFill>
            <a:ln w="10842" cap="flat">
              <a:noFill/>
              <a:prstDash val="solid"/>
              <a:miter/>
            </a:ln>
          </p:spPr>
          <p:txBody>
            <a:bodyPr rtlCol="0" anchor="ctr"/>
            <a:lstStyle/>
            <a:p>
              <a:endParaRPr lang="en-AE"/>
            </a:p>
          </p:txBody>
        </p:sp>
        <p:sp>
          <p:nvSpPr>
            <p:cNvPr id="17" name="Freeform: Shape 16">
              <a:extLst>
                <a:ext uri="{FF2B5EF4-FFF2-40B4-BE49-F238E27FC236}">
                  <a16:creationId xmlns:a16="http://schemas.microsoft.com/office/drawing/2014/main" id="{E42D5337-55D6-90CC-FFBB-38DA352AE8A8}"/>
                </a:ext>
              </a:extLst>
            </p:cNvPr>
            <p:cNvSpPr/>
            <p:nvPr/>
          </p:nvSpPr>
          <p:spPr>
            <a:xfrm>
              <a:off x="2605667" y="1895903"/>
              <a:ext cx="767169" cy="159236"/>
            </a:xfrm>
            <a:custGeom>
              <a:avLst/>
              <a:gdLst>
                <a:gd name="connsiteX0" fmla="*/ -1788 w 591978"/>
                <a:gd name="connsiteY0" fmla="*/ 120627 h 122873"/>
                <a:gd name="connsiteX1" fmla="*/ 590191 w 591978"/>
                <a:gd name="connsiteY1" fmla="*/ 120627 h 122873"/>
                <a:gd name="connsiteX2" fmla="*/ 590191 w 591978"/>
                <a:gd name="connsiteY2" fmla="*/ -2247 h 122873"/>
                <a:gd name="connsiteX3" fmla="*/ -1788 w 591978"/>
                <a:gd name="connsiteY3" fmla="*/ -2247 h 122873"/>
              </a:gdLst>
              <a:ahLst/>
              <a:cxnLst>
                <a:cxn ang="0">
                  <a:pos x="connsiteX0" y="connsiteY0"/>
                </a:cxn>
                <a:cxn ang="0">
                  <a:pos x="connsiteX1" y="connsiteY1"/>
                </a:cxn>
                <a:cxn ang="0">
                  <a:pos x="connsiteX2" y="connsiteY2"/>
                </a:cxn>
                <a:cxn ang="0">
                  <a:pos x="connsiteX3" y="connsiteY3"/>
                </a:cxn>
              </a:cxnLst>
              <a:rect l="l" t="t" r="r" b="b"/>
              <a:pathLst>
                <a:path w="591978" h="122873">
                  <a:moveTo>
                    <a:pt x="-1788" y="120627"/>
                  </a:moveTo>
                  <a:lnTo>
                    <a:pt x="590191" y="120627"/>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8" name="Freeform: Shape 17">
              <a:extLst>
                <a:ext uri="{FF2B5EF4-FFF2-40B4-BE49-F238E27FC236}">
                  <a16:creationId xmlns:a16="http://schemas.microsoft.com/office/drawing/2014/main" id="{99DB5AF0-58D4-6EAA-9F68-9A0FB8599364}"/>
                </a:ext>
              </a:extLst>
            </p:cNvPr>
            <p:cNvSpPr/>
            <p:nvPr/>
          </p:nvSpPr>
          <p:spPr>
            <a:xfrm>
              <a:off x="2967464" y="1985766"/>
              <a:ext cx="37032" cy="8148"/>
            </a:xfrm>
            <a:custGeom>
              <a:avLst/>
              <a:gdLst>
                <a:gd name="connsiteX0" fmla="*/ 26787 w 28575"/>
                <a:gd name="connsiteY0" fmla="*/ 4041 h 6287"/>
                <a:gd name="connsiteX1" fmla="*/ 26787 w 28575"/>
                <a:gd name="connsiteY1" fmla="*/ -2247 h 6287"/>
                <a:gd name="connsiteX2" fmla="*/ -1788 w 28575"/>
                <a:gd name="connsiteY2" fmla="*/ -2247 h 6287"/>
                <a:gd name="connsiteX3" fmla="*/ -1788 w 28575"/>
                <a:gd name="connsiteY3" fmla="*/ 4041 h 6287"/>
              </a:gdLst>
              <a:ahLst/>
              <a:cxnLst>
                <a:cxn ang="0">
                  <a:pos x="connsiteX0" y="connsiteY0"/>
                </a:cxn>
                <a:cxn ang="0">
                  <a:pos x="connsiteX1" y="connsiteY1"/>
                </a:cxn>
                <a:cxn ang="0">
                  <a:pos x="connsiteX2" y="connsiteY2"/>
                </a:cxn>
                <a:cxn ang="0">
                  <a:pos x="connsiteX3" y="connsiteY3"/>
                </a:cxn>
              </a:cxnLst>
              <a:rect l="l" t="t" r="r" b="b"/>
              <a:pathLst>
                <a:path w="28575" h="6287">
                  <a:moveTo>
                    <a:pt x="26787" y="4041"/>
                  </a:moveTo>
                  <a:lnTo>
                    <a:pt x="26787" y="-2247"/>
                  </a:lnTo>
                  <a:lnTo>
                    <a:pt x="-1788" y="-2247"/>
                  </a:lnTo>
                  <a:lnTo>
                    <a:pt x="-1788" y="4041"/>
                  </a:lnTo>
                  <a:close/>
                </a:path>
              </a:pathLst>
            </a:custGeom>
            <a:solidFill>
              <a:srgbClr val="000000"/>
            </a:solidFill>
            <a:ln w="10842" cap="flat">
              <a:noFill/>
              <a:prstDash val="solid"/>
              <a:miter/>
            </a:ln>
          </p:spPr>
          <p:txBody>
            <a:bodyPr rtlCol="0" anchor="ctr"/>
            <a:lstStyle/>
            <a:p>
              <a:endParaRPr lang="en-AE"/>
            </a:p>
          </p:txBody>
        </p:sp>
        <p:sp>
          <p:nvSpPr>
            <p:cNvPr id="19" name="Freeform: Shape 18">
              <a:extLst>
                <a:ext uri="{FF2B5EF4-FFF2-40B4-BE49-F238E27FC236}">
                  <a16:creationId xmlns:a16="http://schemas.microsoft.com/office/drawing/2014/main" id="{90F5FDA6-5A2E-F8F4-A467-332871F3075B}"/>
                </a:ext>
              </a:extLst>
            </p:cNvPr>
            <p:cNvSpPr/>
            <p:nvPr/>
          </p:nvSpPr>
          <p:spPr>
            <a:xfrm>
              <a:off x="3372837" y="1895903"/>
              <a:ext cx="701005" cy="159236"/>
            </a:xfrm>
            <a:custGeom>
              <a:avLst/>
              <a:gdLst>
                <a:gd name="connsiteX0" fmla="*/ -1788 w 540923"/>
                <a:gd name="connsiteY0" fmla="*/ 120627 h 122873"/>
                <a:gd name="connsiteX1" fmla="*/ 539136 w 540923"/>
                <a:gd name="connsiteY1" fmla="*/ 120627 h 122873"/>
                <a:gd name="connsiteX2" fmla="*/ 539136 w 540923"/>
                <a:gd name="connsiteY2" fmla="*/ -2247 h 122873"/>
                <a:gd name="connsiteX3" fmla="*/ -1788 w 540923"/>
                <a:gd name="connsiteY3" fmla="*/ -2247 h 122873"/>
              </a:gdLst>
              <a:ahLst/>
              <a:cxnLst>
                <a:cxn ang="0">
                  <a:pos x="connsiteX0" y="connsiteY0"/>
                </a:cxn>
                <a:cxn ang="0">
                  <a:pos x="connsiteX1" y="connsiteY1"/>
                </a:cxn>
                <a:cxn ang="0">
                  <a:pos x="connsiteX2" y="connsiteY2"/>
                </a:cxn>
                <a:cxn ang="0">
                  <a:pos x="connsiteX3" y="connsiteY3"/>
                </a:cxn>
              </a:cxnLst>
              <a:rect l="l" t="t" r="r" b="b"/>
              <a:pathLst>
                <a:path w="540923" h="122873">
                  <a:moveTo>
                    <a:pt x="-1788" y="120627"/>
                  </a:moveTo>
                  <a:lnTo>
                    <a:pt x="539136" y="120627"/>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0" name="Freeform: Shape 19">
              <a:extLst>
                <a:ext uri="{FF2B5EF4-FFF2-40B4-BE49-F238E27FC236}">
                  <a16:creationId xmlns:a16="http://schemas.microsoft.com/office/drawing/2014/main" id="{64446ED0-3360-F62C-173B-CA8D2EC1E8E1}"/>
                </a:ext>
              </a:extLst>
            </p:cNvPr>
            <p:cNvSpPr/>
            <p:nvPr/>
          </p:nvSpPr>
          <p:spPr>
            <a:xfrm>
              <a:off x="3694148" y="1926763"/>
              <a:ext cx="58262" cy="96405"/>
            </a:xfrm>
            <a:custGeom>
              <a:avLst/>
              <a:gdLst>
                <a:gd name="connsiteX0" fmla="*/ 43170 w 44957"/>
                <a:gd name="connsiteY0" fmla="*/ 51380 h 74390"/>
                <a:gd name="connsiteX1" fmla="*/ 25072 w 44957"/>
                <a:gd name="connsiteY1" fmla="*/ 31662 h 74390"/>
                <a:gd name="connsiteX2" fmla="*/ 40121 w 44957"/>
                <a:gd name="connsiteY2" fmla="*/ 12803 h 74390"/>
                <a:gd name="connsiteX3" fmla="*/ 20310 w 44957"/>
                <a:gd name="connsiteY3" fmla="*/ -2247 h 74390"/>
                <a:gd name="connsiteX4" fmla="*/ 1164 w 44957"/>
                <a:gd name="connsiteY4" fmla="*/ 12517 h 74390"/>
                <a:gd name="connsiteX5" fmla="*/ 6688 w 44957"/>
                <a:gd name="connsiteY5" fmla="*/ 18138 h 74390"/>
                <a:gd name="connsiteX6" fmla="*/ 12214 w 44957"/>
                <a:gd name="connsiteY6" fmla="*/ 12612 h 74390"/>
                <a:gd name="connsiteX7" fmla="*/ 5450 w 44957"/>
                <a:gd name="connsiteY7" fmla="*/ 7278 h 74390"/>
                <a:gd name="connsiteX8" fmla="*/ 19928 w 44957"/>
                <a:gd name="connsiteY8" fmla="*/ 611 h 74390"/>
                <a:gd name="connsiteX9" fmla="*/ 30216 w 44957"/>
                <a:gd name="connsiteY9" fmla="*/ 12612 h 74390"/>
                <a:gd name="connsiteX10" fmla="*/ 27167 w 44957"/>
                <a:gd name="connsiteY10" fmla="*/ 24995 h 74390"/>
                <a:gd name="connsiteX11" fmla="*/ 17547 w 44957"/>
                <a:gd name="connsiteY11" fmla="*/ 30521 h 74390"/>
                <a:gd name="connsiteX12" fmla="*/ 13357 w 44957"/>
                <a:gd name="connsiteY12" fmla="*/ 30995 h 74390"/>
                <a:gd name="connsiteX13" fmla="*/ 11737 w 44957"/>
                <a:gd name="connsiteY13" fmla="*/ 32139 h 74390"/>
                <a:gd name="connsiteX14" fmla="*/ 14404 w 44957"/>
                <a:gd name="connsiteY14" fmla="*/ 33376 h 74390"/>
                <a:gd name="connsiteX15" fmla="*/ 19167 w 44957"/>
                <a:gd name="connsiteY15" fmla="*/ 33376 h 74390"/>
                <a:gd name="connsiteX16" fmla="*/ 31930 w 44957"/>
                <a:gd name="connsiteY16" fmla="*/ 51380 h 74390"/>
                <a:gd name="connsiteX17" fmla="*/ 19738 w 44957"/>
                <a:gd name="connsiteY17" fmla="*/ 69190 h 74390"/>
                <a:gd name="connsiteX18" fmla="*/ 3259 w 44957"/>
                <a:gd name="connsiteY18" fmla="*/ 60905 h 74390"/>
                <a:gd name="connsiteX19" fmla="*/ 10403 w 44957"/>
                <a:gd name="connsiteY19" fmla="*/ 55094 h 74390"/>
                <a:gd name="connsiteX20" fmla="*/ 4307 w 44957"/>
                <a:gd name="connsiteY20" fmla="*/ 48999 h 74390"/>
                <a:gd name="connsiteX21" fmla="*/ -1788 w 44957"/>
                <a:gd name="connsiteY21" fmla="*/ 55189 h 74390"/>
                <a:gd name="connsiteX22" fmla="*/ 20024 w 44957"/>
                <a:gd name="connsiteY22" fmla="*/ 72144 h 74390"/>
                <a:gd name="connsiteX23" fmla="*/ 43170 w 44957"/>
                <a:gd name="connsiteY23" fmla="*/ 51380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957" h="74390">
                  <a:moveTo>
                    <a:pt x="43170" y="51380"/>
                  </a:moveTo>
                  <a:cubicBezTo>
                    <a:pt x="43170" y="42427"/>
                    <a:pt x="36312" y="34044"/>
                    <a:pt x="25072" y="31662"/>
                  </a:cubicBezTo>
                  <a:cubicBezTo>
                    <a:pt x="33931" y="28900"/>
                    <a:pt x="40121" y="21279"/>
                    <a:pt x="40121" y="12803"/>
                  </a:cubicBezTo>
                  <a:cubicBezTo>
                    <a:pt x="40121" y="3850"/>
                    <a:pt x="30596" y="-2247"/>
                    <a:pt x="20310" y="-2247"/>
                  </a:cubicBezTo>
                  <a:cubicBezTo>
                    <a:pt x="9356" y="-2247"/>
                    <a:pt x="1164" y="4327"/>
                    <a:pt x="1164" y="12517"/>
                  </a:cubicBezTo>
                  <a:cubicBezTo>
                    <a:pt x="1164" y="16042"/>
                    <a:pt x="3545" y="18138"/>
                    <a:pt x="6688" y="18138"/>
                  </a:cubicBezTo>
                  <a:cubicBezTo>
                    <a:pt x="10118" y="18138"/>
                    <a:pt x="12214" y="15756"/>
                    <a:pt x="12214" y="12612"/>
                  </a:cubicBezTo>
                  <a:cubicBezTo>
                    <a:pt x="12214" y="7278"/>
                    <a:pt x="7070" y="7278"/>
                    <a:pt x="5450" y="7278"/>
                  </a:cubicBezTo>
                  <a:cubicBezTo>
                    <a:pt x="8880" y="1946"/>
                    <a:pt x="16024" y="611"/>
                    <a:pt x="19928" y="611"/>
                  </a:cubicBezTo>
                  <a:cubicBezTo>
                    <a:pt x="24215" y="611"/>
                    <a:pt x="30216" y="2992"/>
                    <a:pt x="30216" y="12612"/>
                  </a:cubicBezTo>
                  <a:cubicBezTo>
                    <a:pt x="30216" y="13947"/>
                    <a:pt x="30025" y="20233"/>
                    <a:pt x="27167" y="24995"/>
                  </a:cubicBezTo>
                  <a:cubicBezTo>
                    <a:pt x="23929" y="30235"/>
                    <a:pt x="20310" y="30521"/>
                    <a:pt x="17547" y="30521"/>
                  </a:cubicBezTo>
                  <a:cubicBezTo>
                    <a:pt x="16785" y="30616"/>
                    <a:pt x="14118" y="30995"/>
                    <a:pt x="13357" y="30995"/>
                  </a:cubicBezTo>
                  <a:cubicBezTo>
                    <a:pt x="12500" y="30995"/>
                    <a:pt x="11737" y="31090"/>
                    <a:pt x="11737" y="32139"/>
                  </a:cubicBezTo>
                  <a:cubicBezTo>
                    <a:pt x="11737" y="33376"/>
                    <a:pt x="12500" y="33376"/>
                    <a:pt x="14404" y="33376"/>
                  </a:cubicBezTo>
                  <a:lnTo>
                    <a:pt x="19167" y="33376"/>
                  </a:lnTo>
                  <a:cubicBezTo>
                    <a:pt x="27930" y="33376"/>
                    <a:pt x="31930" y="40806"/>
                    <a:pt x="31930" y="51380"/>
                  </a:cubicBezTo>
                  <a:cubicBezTo>
                    <a:pt x="31930" y="66049"/>
                    <a:pt x="24500" y="69190"/>
                    <a:pt x="19738" y="69190"/>
                  </a:cubicBezTo>
                  <a:cubicBezTo>
                    <a:pt x="15166" y="69190"/>
                    <a:pt x="6974" y="67286"/>
                    <a:pt x="3259" y="60905"/>
                  </a:cubicBezTo>
                  <a:cubicBezTo>
                    <a:pt x="6974" y="61477"/>
                    <a:pt x="10403" y="59096"/>
                    <a:pt x="10403" y="55094"/>
                  </a:cubicBezTo>
                  <a:cubicBezTo>
                    <a:pt x="10403" y="50998"/>
                    <a:pt x="7451" y="48999"/>
                    <a:pt x="4307" y="48999"/>
                  </a:cubicBezTo>
                  <a:cubicBezTo>
                    <a:pt x="1736" y="48999"/>
                    <a:pt x="-1788" y="50426"/>
                    <a:pt x="-1788" y="55189"/>
                  </a:cubicBezTo>
                  <a:cubicBezTo>
                    <a:pt x="-1788" y="65000"/>
                    <a:pt x="8308" y="72144"/>
                    <a:pt x="20024" y="72144"/>
                  </a:cubicBezTo>
                  <a:cubicBezTo>
                    <a:pt x="33263" y="72144"/>
                    <a:pt x="43170" y="62333"/>
                    <a:pt x="43170" y="51380"/>
                  </a:cubicBezTo>
                  <a:close/>
                </a:path>
              </a:pathLst>
            </a:custGeom>
            <a:solidFill>
              <a:srgbClr val="000000"/>
            </a:solidFill>
            <a:ln w="10842" cap="flat">
              <a:noFill/>
              <a:prstDash val="solid"/>
              <a:miter/>
            </a:ln>
          </p:spPr>
          <p:txBody>
            <a:bodyPr rtlCol="0" anchor="ctr"/>
            <a:lstStyle/>
            <a:p>
              <a:endParaRPr lang="en-AE"/>
            </a:p>
          </p:txBody>
        </p:sp>
        <p:sp>
          <p:nvSpPr>
            <p:cNvPr id="21" name="Freeform: Shape 20">
              <a:extLst>
                <a:ext uri="{FF2B5EF4-FFF2-40B4-BE49-F238E27FC236}">
                  <a16:creationId xmlns:a16="http://schemas.microsoft.com/office/drawing/2014/main" id="{36E47111-E31B-AA05-520D-C7DD2A15CF89}"/>
                </a:ext>
              </a:extLst>
            </p:cNvPr>
            <p:cNvSpPr/>
            <p:nvPr/>
          </p:nvSpPr>
          <p:spPr>
            <a:xfrm>
              <a:off x="3766236" y="1895903"/>
              <a:ext cx="39870" cy="42218"/>
            </a:xfrm>
            <a:custGeom>
              <a:avLst/>
              <a:gdLst>
                <a:gd name="connsiteX0" fmla="*/ 28978 w 30765"/>
                <a:gd name="connsiteY0" fmla="*/ 20900 h 32577"/>
                <a:gd name="connsiteX1" fmla="*/ 27073 w 30765"/>
                <a:gd name="connsiteY1" fmla="*/ 18710 h 32577"/>
                <a:gd name="connsiteX2" fmla="*/ 15928 w 30765"/>
                <a:gd name="connsiteY2" fmla="*/ 14136 h 32577"/>
                <a:gd name="connsiteX3" fmla="*/ 27073 w 30765"/>
                <a:gd name="connsiteY3" fmla="*/ 9373 h 32577"/>
                <a:gd name="connsiteX4" fmla="*/ 28978 w 30765"/>
                <a:gd name="connsiteY4" fmla="*/ 6992 h 32577"/>
                <a:gd name="connsiteX5" fmla="*/ 26596 w 30765"/>
                <a:gd name="connsiteY5" fmla="*/ 4611 h 32577"/>
                <a:gd name="connsiteX6" fmla="*/ 24977 w 30765"/>
                <a:gd name="connsiteY6" fmla="*/ 5278 h 32577"/>
                <a:gd name="connsiteX7" fmla="*/ 14690 w 30765"/>
                <a:gd name="connsiteY7" fmla="*/ 12136 h 32577"/>
                <a:gd name="connsiteX8" fmla="*/ 15928 w 30765"/>
                <a:gd name="connsiteY8" fmla="*/ 897 h 32577"/>
                <a:gd name="connsiteX9" fmla="*/ 13547 w 30765"/>
                <a:gd name="connsiteY9" fmla="*/ -2247 h 32577"/>
                <a:gd name="connsiteX10" fmla="*/ 11261 w 30765"/>
                <a:gd name="connsiteY10" fmla="*/ -57 h 32577"/>
                <a:gd name="connsiteX11" fmla="*/ 11452 w 30765"/>
                <a:gd name="connsiteY11" fmla="*/ 1564 h 32577"/>
                <a:gd name="connsiteX12" fmla="*/ 12500 w 30765"/>
                <a:gd name="connsiteY12" fmla="*/ 12136 h 32577"/>
                <a:gd name="connsiteX13" fmla="*/ 2212 w 30765"/>
                <a:gd name="connsiteY13" fmla="*/ 5278 h 32577"/>
                <a:gd name="connsiteX14" fmla="*/ 403 w 30765"/>
                <a:gd name="connsiteY14" fmla="*/ 4611 h 32577"/>
                <a:gd name="connsiteX15" fmla="*/ -1788 w 30765"/>
                <a:gd name="connsiteY15" fmla="*/ 6992 h 32577"/>
                <a:gd name="connsiteX16" fmla="*/ 117 w 30765"/>
                <a:gd name="connsiteY16" fmla="*/ 9373 h 32577"/>
                <a:gd name="connsiteX17" fmla="*/ 11261 w 30765"/>
                <a:gd name="connsiteY17" fmla="*/ 13947 h 32577"/>
                <a:gd name="connsiteX18" fmla="*/ 117 w 30765"/>
                <a:gd name="connsiteY18" fmla="*/ 18710 h 32577"/>
                <a:gd name="connsiteX19" fmla="*/ -1788 w 30765"/>
                <a:gd name="connsiteY19" fmla="*/ 20900 h 32577"/>
                <a:gd name="connsiteX20" fmla="*/ 974 w 30765"/>
                <a:gd name="connsiteY20" fmla="*/ 23472 h 32577"/>
                <a:gd name="connsiteX21" fmla="*/ 12500 w 30765"/>
                <a:gd name="connsiteY21" fmla="*/ 15852 h 32577"/>
                <a:gd name="connsiteX22" fmla="*/ 11261 w 30765"/>
                <a:gd name="connsiteY22" fmla="*/ 27663 h 32577"/>
                <a:gd name="connsiteX23" fmla="*/ 11261 w 30765"/>
                <a:gd name="connsiteY23" fmla="*/ 27949 h 32577"/>
                <a:gd name="connsiteX24" fmla="*/ 13547 w 30765"/>
                <a:gd name="connsiteY24" fmla="*/ 30330 h 32577"/>
                <a:gd name="connsiteX25" fmla="*/ 15928 w 30765"/>
                <a:gd name="connsiteY25" fmla="*/ 28044 h 32577"/>
                <a:gd name="connsiteX26" fmla="*/ 15738 w 30765"/>
                <a:gd name="connsiteY26" fmla="*/ 26423 h 32577"/>
                <a:gd name="connsiteX27" fmla="*/ 14690 w 30765"/>
                <a:gd name="connsiteY27" fmla="*/ 15852 h 32577"/>
                <a:gd name="connsiteX28" fmla="*/ 24786 w 30765"/>
                <a:gd name="connsiteY28" fmla="*/ 22710 h 32577"/>
                <a:gd name="connsiteX29" fmla="*/ 26596 w 30765"/>
                <a:gd name="connsiteY29" fmla="*/ 23472 h 32577"/>
                <a:gd name="connsiteX30" fmla="*/ 28978 w 30765"/>
                <a:gd name="connsiteY30" fmla="*/ 20900 h 3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765" h="32577">
                  <a:moveTo>
                    <a:pt x="28978" y="20900"/>
                  </a:moveTo>
                  <a:cubicBezTo>
                    <a:pt x="28978" y="19566"/>
                    <a:pt x="28121" y="19184"/>
                    <a:pt x="27073" y="18710"/>
                  </a:cubicBezTo>
                  <a:lnTo>
                    <a:pt x="15928" y="14136"/>
                  </a:lnTo>
                  <a:lnTo>
                    <a:pt x="27073" y="9373"/>
                  </a:lnTo>
                  <a:cubicBezTo>
                    <a:pt x="28121" y="8899"/>
                    <a:pt x="28978" y="8422"/>
                    <a:pt x="28978" y="6992"/>
                  </a:cubicBezTo>
                  <a:cubicBezTo>
                    <a:pt x="28978" y="5945"/>
                    <a:pt x="28121" y="4611"/>
                    <a:pt x="26596" y="4611"/>
                  </a:cubicBezTo>
                  <a:cubicBezTo>
                    <a:pt x="26024" y="4611"/>
                    <a:pt x="25835" y="4706"/>
                    <a:pt x="24977" y="5278"/>
                  </a:cubicBezTo>
                  <a:lnTo>
                    <a:pt x="14690" y="12136"/>
                  </a:lnTo>
                  <a:lnTo>
                    <a:pt x="15928" y="897"/>
                  </a:lnTo>
                  <a:cubicBezTo>
                    <a:pt x="16024" y="-531"/>
                    <a:pt x="15547" y="-2247"/>
                    <a:pt x="13547" y="-2247"/>
                  </a:cubicBezTo>
                  <a:cubicBezTo>
                    <a:pt x="12595" y="-2247"/>
                    <a:pt x="11261" y="-1675"/>
                    <a:pt x="11261" y="-57"/>
                  </a:cubicBezTo>
                  <a:cubicBezTo>
                    <a:pt x="11261" y="229"/>
                    <a:pt x="11261" y="1278"/>
                    <a:pt x="11452" y="1564"/>
                  </a:cubicBezTo>
                  <a:lnTo>
                    <a:pt x="12500" y="12136"/>
                  </a:lnTo>
                  <a:lnTo>
                    <a:pt x="2212" y="5278"/>
                  </a:lnTo>
                  <a:cubicBezTo>
                    <a:pt x="1164" y="4611"/>
                    <a:pt x="879" y="4611"/>
                    <a:pt x="403" y="4611"/>
                  </a:cubicBezTo>
                  <a:cubicBezTo>
                    <a:pt x="-931" y="4611"/>
                    <a:pt x="-1788" y="5945"/>
                    <a:pt x="-1788" y="6992"/>
                  </a:cubicBezTo>
                  <a:cubicBezTo>
                    <a:pt x="-1788" y="8422"/>
                    <a:pt x="-1122" y="8899"/>
                    <a:pt x="117" y="9373"/>
                  </a:cubicBezTo>
                  <a:lnTo>
                    <a:pt x="11261" y="13947"/>
                  </a:lnTo>
                  <a:lnTo>
                    <a:pt x="117" y="18710"/>
                  </a:lnTo>
                  <a:cubicBezTo>
                    <a:pt x="-1122" y="19184"/>
                    <a:pt x="-1788" y="19566"/>
                    <a:pt x="-1788" y="20900"/>
                  </a:cubicBezTo>
                  <a:cubicBezTo>
                    <a:pt x="-1788" y="20900"/>
                    <a:pt x="-1788" y="23472"/>
                    <a:pt x="974" y="23472"/>
                  </a:cubicBezTo>
                  <a:lnTo>
                    <a:pt x="12500" y="15852"/>
                  </a:lnTo>
                  <a:lnTo>
                    <a:pt x="11261" y="27663"/>
                  </a:lnTo>
                  <a:lnTo>
                    <a:pt x="11261" y="27949"/>
                  </a:lnTo>
                  <a:cubicBezTo>
                    <a:pt x="10975" y="28518"/>
                    <a:pt x="11737" y="30330"/>
                    <a:pt x="13547" y="30330"/>
                  </a:cubicBezTo>
                  <a:cubicBezTo>
                    <a:pt x="14404" y="30330"/>
                    <a:pt x="15928" y="29758"/>
                    <a:pt x="15928" y="28044"/>
                  </a:cubicBezTo>
                  <a:cubicBezTo>
                    <a:pt x="15928" y="27758"/>
                    <a:pt x="15928" y="26709"/>
                    <a:pt x="15738" y="26423"/>
                  </a:cubicBezTo>
                  <a:lnTo>
                    <a:pt x="14690" y="15852"/>
                  </a:lnTo>
                  <a:lnTo>
                    <a:pt x="24786" y="22710"/>
                  </a:lnTo>
                  <a:cubicBezTo>
                    <a:pt x="25835" y="23472"/>
                    <a:pt x="26310" y="23472"/>
                    <a:pt x="26596" y="23472"/>
                  </a:cubicBezTo>
                  <a:cubicBezTo>
                    <a:pt x="28121" y="23472"/>
                    <a:pt x="28978" y="22137"/>
                    <a:pt x="28978" y="20900"/>
                  </a:cubicBezTo>
                  <a:close/>
                </a:path>
              </a:pathLst>
            </a:custGeom>
            <a:solidFill>
              <a:srgbClr val="000000"/>
            </a:solidFill>
            <a:ln w="10842" cap="flat">
              <a:noFill/>
              <a:prstDash val="solid"/>
              <a:miter/>
            </a:ln>
          </p:spPr>
          <p:txBody>
            <a:bodyPr rtlCol="0" anchor="ctr"/>
            <a:lstStyle/>
            <a:p>
              <a:endParaRPr lang="en-AE"/>
            </a:p>
          </p:txBody>
        </p:sp>
        <p:sp>
          <p:nvSpPr>
            <p:cNvPr id="22" name="Freeform: Shape 21">
              <a:extLst>
                <a:ext uri="{FF2B5EF4-FFF2-40B4-BE49-F238E27FC236}">
                  <a16:creationId xmlns:a16="http://schemas.microsoft.com/office/drawing/2014/main" id="{8F03E6C5-49F8-8E70-8690-53A7FE07D9B0}"/>
                </a:ext>
              </a:extLst>
            </p:cNvPr>
            <p:cNvSpPr/>
            <p:nvPr/>
          </p:nvSpPr>
          <p:spPr>
            <a:xfrm>
              <a:off x="4073843" y="1895903"/>
              <a:ext cx="515974" cy="159236"/>
            </a:xfrm>
            <a:custGeom>
              <a:avLst/>
              <a:gdLst>
                <a:gd name="connsiteX0" fmla="*/ -1788 w 398146"/>
                <a:gd name="connsiteY0" fmla="*/ 120627 h 122873"/>
                <a:gd name="connsiteX1" fmla="*/ 396359 w 398146"/>
                <a:gd name="connsiteY1" fmla="*/ 120627 h 122873"/>
                <a:gd name="connsiteX2" fmla="*/ 396359 w 398146"/>
                <a:gd name="connsiteY2" fmla="*/ -2247 h 122873"/>
                <a:gd name="connsiteX3" fmla="*/ -1788 w 398146"/>
                <a:gd name="connsiteY3" fmla="*/ -2247 h 122873"/>
              </a:gdLst>
              <a:ahLst/>
              <a:cxnLst>
                <a:cxn ang="0">
                  <a:pos x="connsiteX0" y="connsiteY0"/>
                </a:cxn>
                <a:cxn ang="0">
                  <a:pos x="connsiteX1" y="connsiteY1"/>
                </a:cxn>
                <a:cxn ang="0">
                  <a:pos x="connsiteX2" y="connsiteY2"/>
                </a:cxn>
                <a:cxn ang="0">
                  <a:pos x="connsiteX3" y="connsiteY3"/>
                </a:cxn>
              </a:cxnLst>
              <a:rect l="l" t="t" r="r" b="b"/>
              <a:pathLst>
                <a:path w="398146" h="122873">
                  <a:moveTo>
                    <a:pt x="-1788" y="120627"/>
                  </a:moveTo>
                  <a:lnTo>
                    <a:pt x="396359" y="120627"/>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3" name="Freeform: Shape 22">
              <a:extLst>
                <a:ext uri="{FF2B5EF4-FFF2-40B4-BE49-F238E27FC236}">
                  <a16:creationId xmlns:a16="http://schemas.microsoft.com/office/drawing/2014/main" id="{4454D5C1-F374-3BCE-90F7-342BC7B3E690}"/>
                </a:ext>
              </a:extLst>
            </p:cNvPr>
            <p:cNvSpPr/>
            <p:nvPr/>
          </p:nvSpPr>
          <p:spPr>
            <a:xfrm>
              <a:off x="4163214" y="1925406"/>
              <a:ext cx="237494" cy="97762"/>
            </a:xfrm>
            <a:custGeom>
              <a:avLst/>
              <a:gdLst>
                <a:gd name="connsiteX0" fmla="*/ 43742 w 183260"/>
                <a:gd name="connsiteY0" fmla="*/ 36330 h 75437"/>
                <a:gd name="connsiteX1" fmla="*/ 39358 w 183260"/>
                <a:gd name="connsiteY1" fmla="*/ 10992 h 75437"/>
                <a:gd name="connsiteX2" fmla="*/ 20976 w 183260"/>
                <a:gd name="connsiteY2" fmla="*/ -1201 h 75437"/>
                <a:gd name="connsiteX3" fmla="*/ 2212 w 183260"/>
                <a:gd name="connsiteY3" fmla="*/ 11754 h 75437"/>
                <a:gd name="connsiteX4" fmla="*/ -1788 w 183260"/>
                <a:gd name="connsiteY4" fmla="*/ 36330 h 75437"/>
                <a:gd name="connsiteX5" fmla="*/ 3070 w 183260"/>
                <a:gd name="connsiteY5" fmla="*/ 62333 h 75437"/>
                <a:gd name="connsiteX6" fmla="*/ 20976 w 183260"/>
                <a:gd name="connsiteY6" fmla="*/ 73190 h 75437"/>
                <a:gd name="connsiteX7" fmla="*/ 39740 w 183260"/>
                <a:gd name="connsiteY7" fmla="*/ 60712 h 75437"/>
                <a:gd name="connsiteX8" fmla="*/ 43742 w 183260"/>
                <a:gd name="connsiteY8" fmla="*/ 36330 h 75437"/>
                <a:gd name="connsiteX9" fmla="*/ 34787 w 183260"/>
                <a:gd name="connsiteY9" fmla="*/ 34995 h 75437"/>
                <a:gd name="connsiteX10" fmla="*/ 33645 w 183260"/>
                <a:gd name="connsiteY10" fmla="*/ 57284 h 75437"/>
                <a:gd name="connsiteX11" fmla="*/ 20976 w 183260"/>
                <a:gd name="connsiteY11" fmla="*/ 70809 h 75437"/>
                <a:gd name="connsiteX12" fmla="*/ 8402 w 183260"/>
                <a:gd name="connsiteY12" fmla="*/ 57761 h 75437"/>
                <a:gd name="connsiteX13" fmla="*/ 7260 w 183260"/>
                <a:gd name="connsiteY13" fmla="*/ 34995 h 75437"/>
                <a:gd name="connsiteX14" fmla="*/ 8023 w 183260"/>
                <a:gd name="connsiteY14" fmla="*/ 14994 h 75437"/>
                <a:gd name="connsiteX15" fmla="*/ 20976 w 183260"/>
                <a:gd name="connsiteY15" fmla="*/ 1181 h 75437"/>
                <a:gd name="connsiteX16" fmla="*/ 33549 w 183260"/>
                <a:gd name="connsiteY16" fmla="*/ 13850 h 75437"/>
                <a:gd name="connsiteX17" fmla="*/ 34787 w 183260"/>
                <a:gd name="connsiteY17" fmla="*/ 34995 h 75437"/>
                <a:gd name="connsiteX18" fmla="*/ 68696 w 183260"/>
                <a:gd name="connsiteY18" fmla="*/ 65188 h 75437"/>
                <a:gd name="connsiteX19" fmla="*/ 63078 w 183260"/>
                <a:gd name="connsiteY19" fmla="*/ 59379 h 75437"/>
                <a:gd name="connsiteX20" fmla="*/ 57267 w 183260"/>
                <a:gd name="connsiteY20" fmla="*/ 65188 h 75437"/>
                <a:gd name="connsiteX21" fmla="*/ 63078 w 183260"/>
                <a:gd name="connsiteY21" fmla="*/ 70809 h 75437"/>
                <a:gd name="connsiteX22" fmla="*/ 68696 w 183260"/>
                <a:gd name="connsiteY22" fmla="*/ 65188 h 75437"/>
                <a:gd name="connsiteX23" fmla="*/ 130418 w 183260"/>
                <a:gd name="connsiteY23" fmla="*/ 1181 h 75437"/>
                <a:gd name="connsiteX24" fmla="*/ 104224 w 183260"/>
                <a:gd name="connsiteY24" fmla="*/ 1181 h 75437"/>
                <a:gd name="connsiteX25" fmla="*/ 90413 w 183260"/>
                <a:gd name="connsiteY25" fmla="*/ -2247 h 75437"/>
                <a:gd name="connsiteX26" fmla="*/ 87651 w 183260"/>
                <a:gd name="connsiteY26" fmla="*/ -2247 h 75437"/>
                <a:gd name="connsiteX27" fmla="*/ 84128 w 183260"/>
                <a:gd name="connsiteY27" fmla="*/ 20135 h 75437"/>
                <a:gd name="connsiteX28" fmla="*/ 86795 w 183260"/>
                <a:gd name="connsiteY28" fmla="*/ 20135 h 75437"/>
                <a:gd name="connsiteX29" fmla="*/ 89460 w 183260"/>
                <a:gd name="connsiteY29" fmla="*/ 10231 h 75437"/>
                <a:gd name="connsiteX30" fmla="*/ 100034 w 183260"/>
                <a:gd name="connsiteY30" fmla="*/ 9564 h 75437"/>
                <a:gd name="connsiteX31" fmla="*/ 122418 w 183260"/>
                <a:gd name="connsiteY31" fmla="*/ 9564 h 75437"/>
                <a:gd name="connsiteX32" fmla="*/ 110322 w 183260"/>
                <a:gd name="connsiteY32" fmla="*/ 26614 h 75437"/>
                <a:gd name="connsiteX33" fmla="*/ 97080 w 183260"/>
                <a:gd name="connsiteY33" fmla="*/ 67286 h 75437"/>
                <a:gd name="connsiteX34" fmla="*/ 101938 w 183260"/>
                <a:gd name="connsiteY34" fmla="*/ 73190 h 75437"/>
                <a:gd name="connsiteX35" fmla="*/ 107082 w 183260"/>
                <a:gd name="connsiteY35" fmla="*/ 67286 h 75437"/>
                <a:gd name="connsiteX36" fmla="*/ 107082 w 183260"/>
                <a:gd name="connsiteY36" fmla="*/ 61761 h 75437"/>
                <a:gd name="connsiteX37" fmla="*/ 108226 w 183260"/>
                <a:gd name="connsiteY37" fmla="*/ 44043 h 75437"/>
                <a:gd name="connsiteX38" fmla="*/ 114893 w 183260"/>
                <a:gd name="connsiteY38" fmla="*/ 25565 h 75437"/>
                <a:gd name="connsiteX39" fmla="*/ 129562 w 183260"/>
                <a:gd name="connsiteY39" fmla="*/ 5087 h 75437"/>
                <a:gd name="connsiteX40" fmla="*/ 130418 w 183260"/>
                <a:gd name="connsiteY40" fmla="*/ 1181 h 75437"/>
                <a:gd name="connsiteX41" fmla="*/ 181473 w 183260"/>
                <a:gd name="connsiteY41" fmla="*/ 35281 h 75437"/>
                <a:gd name="connsiteX42" fmla="*/ 159470 w 183260"/>
                <a:gd name="connsiteY42" fmla="*/ -1201 h 75437"/>
                <a:gd name="connsiteX43" fmla="*/ 143468 w 183260"/>
                <a:gd name="connsiteY43" fmla="*/ 5657 h 75437"/>
                <a:gd name="connsiteX44" fmla="*/ 136515 w 183260"/>
                <a:gd name="connsiteY44" fmla="*/ 23184 h 75437"/>
                <a:gd name="connsiteX45" fmla="*/ 158233 w 183260"/>
                <a:gd name="connsiteY45" fmla="*/ 47282 h 75437"/>
                <a:gd name="connsiteX46" fmla="*/ 171662 w 183260"/>
                <a:gd name="connsiteY46" fmla="*/ 36425 h 75437"/>
                <a:gd name="connsiteX47" fmla="*/ 171662 w 183260"/>
                <a:gd name="connsiteY47" fmla="*/ 39853 h 75437"/>
                <a:gd name="connsiteX48" fmla="*/ 154230 w 183260"/>
                <a:gd name="connsiteY48" fmla="*/ 70237 h 75437"/>
                <a:gd name="connsiteX49" fmla="*/ 143659 w 183260"/>
                <a:gd name="connsiteY49" fmla="*/ 66332 h 75437"/>
                <a:gd name="connsiteX50" fmla="*/ 149182 w 183260"/>
                <a:gd name="connsiteY50" fmla="*/ 61284 h 75437"/>
                <a:gd name="connsiteX51" fmla="*/ 144229 w 183260"/>
                <a:gd name="connsiteY51" fmla="*/ 56426 h 75437"/>
                <a:gd name="connsiteX52" fmla="*/ 139371 w 183260"/>
                <a:gd name="connsiteY52" fmla="*/ 61570 h 75437"/>
                <a:gd name="connsiteX53" fmla="*/ 154326 w 183260"/>
                <a:gd name="connsiteY53" fmla="*/ 73190 h 75437"/>
                <a:gd name="connsiteX54" fmla="*/ 181473 w 183260"/>
                <a:gd name="connsiteY54" fmla="*/ 35281 h 75437"/>
                <a:gd name="connsiteX55" fmla="*/ 171471 w 183260"/>
                <a:gd name="connsiteY55" fmla="*/ 25279 h 75437"/>
                <a:gd name="connsiteX56" fmla="*/ 158233 w 183260"/>
                <a:gd name="connsiteY56" fmla="*/ 44806 h 75437"/>
                <a:gd name="connsiteX57" fmla="*/ 148231 w 183260"/>
                <a:gd name="connsiteY57" fmla="*/ 37948 h 75437"/>
                <a:gd name="connsiteX58" fmla="*/ 146326 w 183260"/>
                <a:gd name="connsiteY58" fmla="*/ 23375 h 75437"/>
                <a:gd name="connsiteX59" fmla="*/ 148612 w 183260"/>
                <a:gd name="connsiteY59" fmla="*/ 8324 h 75437"/>
                <a:gd name="connsiteX60" fmla="*/ 159470 w 183260"/>
                <a:gd name="connsiteY60" fmla="*/ 1657 h 75437"/>
                <a:gd name="connsiteX61" fmla="*/ 169662 w 183260"/>
                <a:gd name="connsiteY61" fmla="*/ 10136 h 75437"/>
                <a:gd name="connsiteX62" fmla="*/ 171471 w 183260"/>
                <a:gd name="connsiteY62" fmla="*/ 25279 h 7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83260" h="75437">
                  <a:moveTo>
                    <a:pt x="43742" y="36330"/>
                  </a:moveTo>
                  <a:cubicBezTo>
                    <a:pt x="43742" y="27660"/>
                    <a:pt x="43170" y="19089"/>
                    <a:pt x="39358" y="10992"/>
                  </a:cubicBezTo>
                  <a:cubicBezTo>
                    <a:pt x="34503" y="611"/>
                    <a:pt x="25548" y="-1201"/>
                    <a:pt x="20976" y="-1201"/>
                  </a:cubicBezTo>
                  <a:cubicBezTo>
                    <a:pt x="14595" y="-1201"/>
                    <a:pt x="6688" y="1657"/>
                    <a:pt x="2212" y="11754"/>
                  </a:cubicBezTo>
                  <a:cubicBezTo>
                    <a:pt x="-1216" y="19184"/>
                    <a:pt x="-1788" y="27660"/>
                    <a:pt x="-1788" y="36330"/>
                  </a:cubicBezTo>
                  <a:cubicBezTo>
                    <a:pt x="-1788" y="44329"/>
                    <a:pt x="-1407" y="54045"/>
                    <a:pt x="3070" y="62333"/>
                  </a:cubicBezTo>
                  <a:cubicBezTo>
                    <a:pt x="7737" y="71000"/>
                    <a:pt x="15546" y="73190"/>
                    <a:pt x="20976" y="73190"/>
                  </a:cubicBezTo>
                  <a:cubicBezTo>
                    <a:pt x="26787" y="73190"/>
                    <a:pt x="34977" y="71000"/>
                    <a:pt x="39740" y="60712"/>
                  </a:cubicBezTo>
                  <a:cubicBezTo>
                    <a:pt x="43170" y="53282"/>
                    <a:pt x="43742" y="44806"/>
                    <a:pt x="43742" y="36330"/>
                  </a:cubicBezTo>
                  <a:close/>
                  <a:moveTo>
                    <a:pt x="34787" y="34995"/>
                  </a:moveTo>
                  <a:cubicBezTo>
                    <a:pt x="34787" y="42997"/>
                    <a:pt x="34787" y="50426"/>
                    <a:pt x="33645" y="57284"/>
                  </a:cubicBezTo>
                  <a:cubicBezTo>
                    <a:pt x="31931" y="67570"/>
                    <a:pt x="25738" y="70809"/>
                    <a:pt x="20976" y="70809"/>
                  </a:cubicBezTo>
                  <a:cubicBezTo>
                    <a:pt x="16595" y="70809"/>
                    <a:pt x="10404" y="68142"/>
                    <a:pt x="8402" y="57761"/>
                  </a:cubicBezTo>
                  <a:cubicBezTo>
                    <a:pt x="7260" y="51378"/>
                    <a:pt x="7260" y="41376"/>
                    <a:pt x="7260" y="34995"/>
                  </a:cubicBezTo>
                  <a:cubicBezTo>
                    <a:pt x="7260" y="28137"/>
                    <a:pt x="7260" y="20993"/>
                    <a:pt x="8023" y="14994"/>
                  </a:cubicBezTo>
                  <a:cubicBezTo>
                    <a:pt x="10118" y="2229"/>
                    <a:pt x="18309" y="1181"/>
                    <a:pt x="20976" y="1181"/>
                  </a:cubicBezTo>
                  <a:cubicBezTo>
                    <a:pt x="24501" y="1181"/>
                    <a:pt x="31645" y="3276"/>
                    <a:pt x="33549" y="13850"/>
                  </a:cubicBezTo>
                  <a:cubicBezTo>
                    <a:pt x="34787" y="19945"/>
                    <a:pt x="34787" y="28137"/>
                    <a:pt x="34787" y="34995"/>
                  </a:cubicBezTo>
                  <a:close/>
                  <a:moveTo>
                    <a:pt x="68696" y="65188"/>
                  </a:moveTo>
                  <a:cubicBezTo>
                    <a:pt x="68696" y="61951"/>
                    <a:pt x="66220" y="59379"/>
                    <a:pt x="63078" y="59379"/>
                  </a:cubicBezTo>
                  <a:cubicBezTo>
                    <a:pt x="59934" y="59379"/>
                    <a:pt x="57267" y="61951"/>
                    <a:pt x="57267" y="65188"/>
                  </a:cubicBezTo>
                  <a:cubicBezTo>
                    <a:pt x="57267" y="68332"/>
                    <a:pt x="59934" y="70809"/>
                    <a:pt x="63078" y="70809"/>
                  </a:cubicBezTo>
                  <a:cubicBezTo>
                    <a:pt x="66220" y="70809"/>
                    <a:pt x="68696" y="68332"/>
                    <a:pt x="68696" y="65188"/>
                  </a:cubicBezTo>
                  <a:close/>
                  <a:moveTo>
                    <a:pt x="130418" y="1181"/>
                  </a:moveTo>
                  <a:lnTo>
                    <a:pt x="104224" y="1181"/>
                  </a:lnTo>
                  <a:cubicBezTo>
                    <a:pt x="90986" y="1181"/>
                    <a:pt x="90795" y="-152"/>
                    <a:pt x="90413" y="-2247"/>
                  </a:cubicBezTo>
                  <a:lnTo>
                    <a:pt x="87651" y="-2247"/>
                  </a:lnTo>
                  <a:lnTo>
                    <a:pt x="84128" y="20135"/>
                  </a:lnTo>
                  <a:lnTo>
                    <a:pt x="86795" y="20135"/>
                  </a:lnTo>
                  <a:cubicBezTo>
                    <a:pt x="87079" y="18326"/>
                    <a:pt x="88128" y="11468"/>
                    <a:pt x="89460" y="10231"/>
                  </a:cubicBezTo>
                  <a:cubicBezTo>
                    <a:pt x="90223" y="9564"/>
                    <a:pt x="98701" y="9564"/>
                    <a:pt x="100034" y="9564"/>
                  </a:cubicBezTo>
                  <a:lnTo>
                    <a:pt x="122418" y="9564"/>
                  </a:lnTo>
                  <a:lnTo>
                    <a:pt x="110322" y="26614"/>
                  </a:lnTo>
                  <a:cubicBezTo>
                    <a:pt x="100606" y="41187"/>
                    <a:pt x="97080" y="56235"/>
                    <a:pt x="97080" y="67286"/>
                  </a:cubicBezTo>
                  <a:cubicBezTo>
                    <a:pt x="97080" y="68332"/>
                    <a:pt x="97080" y="73190"/>
                    <a:pt x="101938" y="73190"/>
                  </a:cubicBezTo>
                  <a:cubicBezTo>
                    <a:pt x="107082" y="73190"/>
                    <a:pt x="107082" y="68332"/>
                    <a:pt x="107082" y="67286"/>
                  </a:cubicBezTo>
                  <a:lnTo>
                    <a:pt x="107082" y="61761"/>
                  </a:lnTo>
                  <a:cubicBezTo>
                    <a:pt x="107082" y="55854"/>
                    <a:pt x="107368" y="49854"/>
                    <a:pt x="108226" y="44043"/>
                  </a:cubicBezTo>
                  <a:cubicBezTo>
                    <a:pt x="108510" y="41567"/>
                    <a:pt x="110131" y="32328"/>
                    <a:pt x="114893" y="25565"/>
                  </a:cubicBezTo>
                  <a:lnTo>
                    <a:pt x="129562" y="5087"/>
                  </a:lnTo>
                  <a:cubicBezTo>
                    <a:pt x="130418" y="3753"/>
                    <a:pt x="130418" y="3562"/>
                    <a:pt x="130418" y="1181"/>
                  </a:cubicBezTo>
                  <a:close/>
                  <a:moveTo>
                    <a:pt x="181473" y="35281"/>
                  </a:moveTo>
                  <a:cubicBezTo>
                    <a:pt x="181473" y="6229"/>
                    <a:pt x="168995" y="-1201"/>
                    <a:pt x="159470" y="-1201"/>
                  </a:cubicBezTo>
                  <a:cubicBezTo>
                    <a:pt x="153470" y="-1201"/>
                    <a:pt x="148136" y="895"/>
                    <a:pt x="143468" y="5657"/>
                  </a:cubicBezTo>
                  <a:cubicBezTo>
                    <a:pt x="139087" y="10610"/>
                    <a:pt x="136515" y="14994"/>
                    <a:pt x="136515" y="23184"/>
                  </a:cubicBezTo>
                  <a:cubicBezTo>
                    <a:pt x="136515" y="36804"/>
                    <a:pt x="146040" y="47282"/>
                    <a:pt x="158233" y="47282"/>
                  </a:cubicBezTo>
                  <a:cubicBezTo>
                    <a:pt x="164804" y="47282"/>
                    <a:pt x="169281" y="42711"/>
                    <a:pt x="171662" y="36425"/>
                  </a:cubicBezTo>
                  <a:lnTo>
                    <a:pt x="171662" y="39853"/>
                  </a:lnTo>
                  <a:cubicBezTo>
                    <a:pt x="171662" y="65188"/>
                    <a:pt x="160518" y="70237"/>
                    <a:pt x="154230" y="70237"/>
                  </a:cubicBezTo>
                  <a:cubicBezTo>
                    <a:pt x="152326" y="70237"/>
                    <a:pt x="146515" y="69951"/>
                    <a:pt x="143659" y="66332"/>
                  </a:cubicBezTo>
                  <a:cubicBezTo>
                    <a:pt x="148422" y="66332"/>
                    <a:pt x="149182" y="63093"/>
                    <a:pt x="149182" y="61284"/>
                  </a:cubicBezTo>
                  <a:cubicBezTo>
                    <a:pt x="149182" y="58045"/>
                    <a:pt x="146610" y="56426"/>
                    <a:pt x="144229" y="56426"/>
                  </a:cubicBezTo>
                  <a:cubicBezTo>
                    <a:pt x="142420" y="56426"/>
                    <a:pt x="139371" y="57284"/>
                    <a:pt x="139371" y="61570"/>
                  </a:cubicBezTo>
                  <a:cubicBezTo>
                    <a:pt x="139371" y="68714"/>
                    <a:pt x="145182" y="73190"/>
                    <a:pt x="154326" y="73190"/>
                  </a:cubicBezTo>
                  <a:cubicBezTo>
                    <a:pt x="168232" y="73190"/>
                    <a:pt x="181473" y="58521"/>
                    <a:pt x="181473" y="35281"/>
                  </a:cubicBezTo>
                  <a:close/>
                  <a:moveTo>
                    <a:pt x="171471" y="25279"/>
                  </a:moveTo>
                  <a:cubicBezTo>
                    <a:pt x="171471" y="34423"/>
                    <a:pt x="167758" y="44806"/>
                    <a:pt x="158233" y="44806"/>
                  </a:cubicBezTo>
                  <a:cubicBezTo>
                    <a:pt x="156612" y="44806"/>
                    <a:pt x="151563" y="44806"/>
                    <a:pt x="148231" y="37948"/>
                  </a:cubicBezTo>
                  <a:cubicBezTo>
                    <a:pt x="146326" y="33948"/>
                    <a:pt x="146326" y="28614"/>
                    <a:pt x="146326" y="23375"/>
                  </a:cubicBezTo>
                  <a:cubicBezTo>
                    <a:pt x="146326" y="17375"/>
                    <a:pt x="146326" y="12326"/>
                    <a:pt x="148612" y="8324"/>
                  </a:cubicBezTo>
                  <a:cubicBezTo>
                    <a:pt x="151563" y="2992"/>
                    <a:pt x="155565" y="1657"/>
                    <a:pt x="159470" y="1657"/>
                  </a:cubicBezTo>
                  <a:cubicBezTo>
                    <a:pt x="164328" y="1657"/>
                    <a:pt x="167946" y="5183"/>
                    <a:pt x="169662" y="10136"/>
                  </a:cubicBezTo>
                  <a:cubicBezTo>
                    <a:pt x="170995" y="13564"/>
                    <a:pt x="171471" y="20421"/>
                    <a:pt x="171471" y="25279"/>
                  </a:cubicBezTo>
                  <a:close/>
                </a:path>
              </a:pathLst>
            </a:custGeom>
            <a:solidFill>
              <a:srgbClr val="000000"/>
            </a:solidFill>
            <a:ln w="10842" cap="flat">
              <a:noFill/>
              <a:prstDash val="solid"/>
              <a:miter/>
            </a:ln>
          </p:spPr>
          <p:txBody>
            <a:bodyPr rtlCol="0" anchor="ctr"/>
            <a:lstStyle/>
            <a:p>
              <a:endParaRPr lang="en-AE"/>
            </a:p>
          </p:txBody>
        </p:sp>
        <p:sp>
          <p:nvSpPr>
            <p:cNvPr id="24" name="Freeform: Shape 23">
              <a:extLst>
                <a:ext uri="{FF2B5EF4-FFF2-40B4-BE49-F238E27FC236}">
                  <a16:creationId xmlns:a16="http://schemas.microsoft.com/office/drawing/2014/main" id="{03F7CB82-6FE9-EB5F-37ED-0C0E4CE9A056}"/>
                </a:ext>
              </a:extLst>
            </p:cNvPr>
            <p:cNvSpPr/>
            <p:nvPr/>
          </p:nvSpPr>
          <p:spPr>
            <a:xfrm>
              <a:off x="4589818" y="1895903"/>
              <a:ext cx="791980" cy="159236"/>
            </a:xfrm>
            <a:custGeom>
              <a:avLst/>
              <a:gdLst>
                <a:gd name="connsiteX0" fmla="*/ -1788 w 611123"/>
                <a:gd name="connsiteY0" fmla="*/ 120627 h 122873"/>
                <a:gd name="connsiteX1" fmla="*/ 609335 w 611123"/>
                <a:gd name="connsiteY1" fmla="*/ 120627 h 122873"/>
                <a:gd name="connsiteX2" fmla="*/ 609335 w 611123"/>
                <a:gd name="connsiteY2" fmla="*/ -2247 h 122873"/>
                <a:gd name="connsiteX3" fmla="*/ -1788 w 611123"/>
                <a:gd name="connsiteY3" fmla="*/ -2247 h 122873"/>
              </a:gdLst>
              <a:ahLst/>
              <a:cxnLst>
                <a:cxn ang="0">
                  <a:pos x="connsiteX0" y="connsiteY0"/>
                </a:cxn>
                <a:cxn ang="0">
                  <a:pos x="connsiteX1" y="connsiteY1"/>
                </a:cxn>
                <a:cxn ang="0">
                  <a:pos x="connsiteX2" y="connsiteY2"/>
                </a:cxn>
                <a:cxn ang="0">
                  <a:pos x="connsiteX3" y="connsiteY3"/>
                </a:cxn>
              </a:cxnLst>
              <a:rect l="l" t="t" r="r" b="b"/>
              <a:pathLst>
                <a:path w="611123" h="122873">
                  <a:moveTo>
                    <a:pt x="-1788" y="120627"/>
                  </a:moveTo>
                  <a:lnTo>
                    <a:pt x="609335" y="120627"/>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5" name="Freeform: Shape 24">
              <a:extLst>
                <a:ext uri="{FF2B5EF4-FFF2-40B4-BE49-F238E27FC236}">
                  <a16:creationId xmlns:a16="http://schemas.microsoft.com/office/drawing/2014/main" id="{17C76C6B-427C-28A9-161F-1E35E23FF785}"/>
                </a:ext>
              </a:extLst>
            </p:cNvPr>
            <p:cNvSpPr/>
            <p:nvPr/>
          </p:nvSpPr>
          <p:spPr>
            <a:xfrm>
              <a:off x="4690418" y="1915161"/>
              <a:ext cx="19009" cy="139855"/>
            </a:xfrm>
            <a:custGeom>
              <a:avLst/>
              <a:gdLst>
                <a:gd name="connsiteX0" fmla="*/ 12881 w 14668"/>
                <a:gd name="connsiteY0" fmla="*/ 105672 h 107918"/>
                <a:gd name="connsiteX1" fmla="*/ 12881 w 14668"/>
                <a:gd name="connsiteY1" fmla="*/ 101386 h 107918"/>
                <a:gd name="connsiteX2" fmla="*/ 2498 w 14668"/>
                <a:gd name="connsiteY2" fmla="*/ 101386 h 107918"/>
                <a:gd name="connsiteX3" fmla="*/ 2498 w 14668"/>
                <a:gd name="connsiteY3" fmla="*/ 2134 h 107918"/>
                <a:gd name="connsiteX4" fmla="*/ 12881 w 14668"/>
                <a:gd name="connsiteY4" fmla="*/ 2134 h 107918"/>
                <a:gd name="connsiteX5" fmla="*/ 12881 w 14668"/>
                <a:gd name="connsiteY5" fmla="*/ -2247 h 107918"/>
                <a:gd name="connsiteX6" fmla="*/ -1788 w 14668"/>
                <a:gd name="connsiteY6" fmla="*/ -2247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101386"/>
                  </a:lnTo>
                  <a:lnTo>
                    <a:pt x="2498" y="101386"/>
                  </a:lnTo>
                  <a:lnTo>
                    <a:pt x="2498" y="2134"/>
                  </a:lnTo>
                  <a:lnTo>
                    <a:pt x="12881" y="2134"/>
                  </a:lnTo>
                  <a:lnTo>
                    <a:pt x="12881" y="-2247"/>
                  </a:lnTo>
                  <a:lnTo>
                    <a:pt x="-1788" y="-2247"/>
                  </a:lnTo>
                  <a:lnTo>
                    <a:pt x="-1788" y="105672"/>
                  </a:lnTo>
                  <a:close/>
                </a:path>
              </a:pathLst>
            </a:custGeom>
            <a:solidFill>
              <a:srgbClr val="000000"/>
            </a:solidFill>
            <a:ln w="10842" cap="flat">
              <a:noFill/>
              <a:prstDash val="solid"/>
              <a:miter/>
            </a:ln>
          </p:spPr>
          <p:txBody>
            <a:bodyPr rtlCol="0" anchor="ctr"/>
            <a:lstStyle/>
            <a:p>
              <a:endParaRPr lang="en-AE"/>
            </a:p>
          </p:txBody>
        </p:sp>
        <p:sp>
          <p:nvSpPr>
            <p:cNvPr id="26" name="Freeform: Shape 25">
              <a:extLst>
                <a:ext uri="{FF2B5EF4-FFF2-40B4-BE49-F238E27FC236}">
                  <a16:creationId xmlns:a16="http://schemas.microsoft.com/office/drawing/2014/main" id="{60931E9B-D70D-9F1A-1594-F063459573C6}"/>
                </a:ext>
              </a:extLst>
            </p:cNvPr>
            <p:cNvSpPr/>
            <p:nvPr/>
          </p:nvSpPr>
          <p:spPr>
            <a:xfrm>
              <a:off x="4714242" y="1924418"/>
              <a:ext cx="340938" cy="95664"/>
            </a:xfrm>
            <a:custGeom>
              <a:avLst/>
              <a:gdLst>
                <a:gd name="connsiteX0" fmla="*/ 76793 w 263081"/>
                <a:gd name="connsiteY0" fmla="*/ 1183 h 73818"/>
                <a:gd name="connsiteX1" fmla="*/ 76793 w 263081"/>
                <a:gd name="connsiteY1" fmla="*/ -2247 h 73818"/>
                <a:gd name="connsiteX2" fmla="*/ 66222 w 263081"/>
                <a:gd name="connsiteY2" fmla="*/ -1961 h 73818"/>
                <a:gd name="connsiteX3" fmla="*/ 53744 w 263081"/>
                <a:gd name="connsiteY3" fmla="*/ -2247 h 73818"/>
                <a:gd name="connsiteX4" fmla="*/ 53744 w 263081"/>
                <a:gd name="connsiteY4" fmla="*/ 1183 h 73818"/>
                <a:gd name="connsiteX5" fmla="*/ 59934 w 263081"/>
                <a:gd name="connsiteY5" fmla="*/ 5373 h 73818"/>
                <a:gd name="connsiteX6" fmla="*/ 58792 w 263081"/>
                <a:gd name="connsiteY6" fmla="*/ 8613 h 73818"/>
                <a:gd name="connsiteX7" fmla="*/ 40884 w 263081"/>
                <a:gd name="connsiteY7" fmla="*/ 37567 h 73818"/>
                <a:gd name="connsiteX8" fmla="*/ 21357 w 263081"/>
                <a:gd name="connsiteY8" fmla="*/ 5659 h 73818"/>
                <a:gd name="connsiteX9" fmla="*/ 20692 w 263081"/>
                <a:gd name="connsiteY9" fmla="*/ 3850 h 73818"/>
                <a:gd name="connsiteX10" fmla="*/ 28217 w 263081"/>
                <a:gd name="connsiteY10" fmla="*/ 1183 h 73818"/>
                <a:gd name="connsiteX11" fmla="*/ 28217 w 263081"/>
                <a:gd name="connsiteY11" fmla="*/ -2247 h 73818"/>
                <a:gd name="connsiteX12" fmla="*/ 12214 w 263081"/>
                <a:gd name="connsiteY12" fmla="*/ -1961 h 73818"/>
                <a:gd name="connsiteX13" fmla="*/ -1788 w 263081"/>
                <a:gd name="connsiteY13" fmla="*/ -2247 h 73818"/>
                <a:gd name="connsiteX14" fmla="*/ -1788 w 263081"/>
                <a:gd name="connsiteY14" fmla="*/ 1183 h 73818"/>
                <a:gd name="connsiteX15" fmla="*/ 117 w 263081"/>
                <a:gd name="connsiteY15" fmla="*/ 1183 h 73818"/>
                <a:gd name="connsiteX16" fmla="*/ 10118 w 263081"/>
                <a:gd name="connsiteY16" fmla="*/ 5183 h 73818"/>
                <a:gd name="connsiteX17" fmla="*/ 32694 w 263081"/>
                <a:gd name="connsiteY17" fmla="*/ 42139 h 73818"/>
                <a:gd name="connsiteX18" fmla="*/ 32694 w 263081"/>
                <a:gd name="connsiteY18" fmla="*/ 63095 h 73818"/>
                <a:gd name="connsiteX19" fmla="*/ 24215 w 263081"/>
                <a:gd name="connsiteY19" fmla="*/ 68144 h 73818"/>
                <a:gd name="connsiteX20" fmla="*/ 21739 w 263081"/>
                <a:gd name="connsiteY20" fmla="*/ 68144 h 73818"/>
                <a:gd name="connsiteX21" fmla="*/ 21739 w 263081"/>
                <a:gd name="connsiteY21" fmla="*/ 71572 h 73818"/>
                <a:gd name="connsiteX22" fmla="*/ 37456 w 263081"/>
                <a:gd name="connsiteY22" fmla="*/ 71286 h 73818"/>
                <a:gd name="connsiteX23" fmla="*/ 53267 w 263081"/>
                <a:gd name="connsiteY23" fmla="*/ 71572 h 73818"/>
                <a:gd name="connsiteX24" fmla="*/ 53267 w 263081"/>
                <a:gd name="connsiteY24" fmla="*/ 68144 h 73818"/>
                <a:gd name="connsiteX25" fmla="*/ 50695 w 263081"/>
                <a:gd name="connsiteY25" fmla="*/ 68144 h 73818"/>
                <a:gd name="connsiteX26" fmla="*/ 42123 w 263081"/>
                <a:gd name="connsiteY26" fmla="*/ 63000 h 73818"/>
                <a:gd name="connsiteX27" fmla="*/ 42123 w 263081"/>
                <a:gd name="connsiteY27" fmla="*/ 42139 h 73818"/>
                <a:gd name="connsiteX28" fmla="*/ 62887 w 263081"/>
                <a:gd name="connsiteY28" fmla="*/ 8231 h 73818"/>
                <a:gd name="connsiteX29" fmla="*/ 76793 w 263081"/>
                <a:gd name="connsiteY29" fmla="*/ 1183 h 73818"/>
                <a:gd name="connsiteX30" fmla="*/ 157470 w 263081"/>
                <a:gd name="connsiteY30" fmla="*/ 71572 h 73818"/>
                <a:gd name="connsiteX31" fmla="*/ 157470 w 263081"/>
                <a:gd name="connsiteY31" fmla="*/ 68144 h 73818"/>
                <a:gd name="connsiteX32" fmla="*/ 146136 w 263081"/>
                <a:gd name="connsiteY32" fmla="*/ 63095 h 73818"/>
                <a:gd name="connsiteX33" fmla="*/ 121181 w 263081"/>
                <a:gd name="connsiteY33" fmla="*/ 26328 h 73818"/>
                <a:gd name="connsiteX34" fmla="*/ 140610 w 263081"/>
                <a:gd name="connsiteY34" fmla="*/ 7564 h 73818"/>
                <a:gd name="connsiteX35" fmla="*/ 155947 w 263081"/>
                <a:gd name="connsiteY35" fmla="*/ 1183 h 73818"/>
                <a:gd name="connsiteX36" fmla="*/ 155947 w 263081"/>
                <a:gd name="connsiteY36" fmla="*/ -2247 h 73818"/>
                <a:gd name="connsiteX37" fmla="*/ 146708 w 263081"/>
                <a:gd name="connsiteY37" fmla="*/ -1961 h 73818"/>
                <a:gd name="connsiteX38" fmla="*/ 133088 w 263081"/>
                <a:gd name="connsiteY38" fmla="*/ -2247 h 73818"/>
                <a:gd name="connsiteX39" fmla="*/ 133088 w 263081"/>
                <a:gd name="connsiteY39" fmla="*/ 1183 h 73818"/>
                <a:gd name="connsiteX40" fmla="*/ 138134 w 263081"/>
                <a:gd name="connsiteY40" fmla="*/ 4801 h 73818"/>
                <a:gd name="connsiteX41" fmla="*/ 136229 w 263081"/>
                <a:gd name="connsiteY41" fmla="*/ 8327 h 73818"/>
                <a:gd name="connsiteX42" fmla="*/ 102227 w 263081"/>
                <a:gd name="connsiteY42" fmla="*/ 40615 h 73818"/>
                <a:gd name="connsiteX43" fmla="*/ 102227 w 263081"/>
                <a:gd name="connsiteY43" fmla="*/ 6231 h 73818"/>
                <a:gd name="connsiteX44" fmla="*/ 110894 w 263081"/>
                <a:gd name="connsiteY44" fmla="*/ 1183 h 73818"/>
                <a:gd name="connsiteX45" fmla="*/ 113370 w 263081"/>
                <a:gd name="connsiteY45" fmla="*/ 1183 h 73818"/>
                <a:gd name="connsiteX46" fmla="*/ 113370 w 263081"/>
                <a:gd name="connsiteY46" fmla="*/ -2247 h 73818"/>
                <a:gd name="connsiteX47" fmla="*/ 97464 w 263081"/>
                <a:gd name="connsiteY47" fmla="*/ -1961 h 73818"/>
                <a:gd name="connsiteX48" fmla="*/ 81556 w 263081"/>
                <a:gd name="connsiteY48" fmla="*/ -2247 h 73818"/>
                <a:gd name="connsiteX49" fmla="*/ 81556 w 263081"/>
                <a:gd name="connsiteY49" fmla="*/ 1183 h 73818"/>
                <a:gd name="connsiteX50" fmla="*/ 84128 w 263081"/>
                <a:gd name="connsiteY50" fmla="*/ 1183 h 73818"/>
                <a:gd name="connsiteX51" fmla="*/ 92702 w 263081"/>
                <a:gd name="connsiteY51" fmla="*/ 6231 h 73818"/>
                <a:gd name="connsiteX52" fmla="*/ 92702 w 263081"/>
                <a:gd name="connsiteY52" fmla="*/ 63095 h 73818"/>
                <a:gd name="connsiteX53" fmla="*/ 84128 w 263081"/>
                <a:gd name="connsiteY53" fmla="*/ 68144 h 73818"/>
                <a:gd name="connsiteX54" fmla="*/ 81556 w 263081"/>
                <a:gd name="connsiteY54" fmla="*/ 68144 h 73818"/>
                <a:gd name="connsiteX55" fmla="*/ 81556 w 263081"/>
                <a:gd name="connsiteY55" fmla="*/ 71572 h 73818"/>
                <a:gd name="connsiteX56" fmla="*/ 97464 w 263081"/>
                <a:gd name="connsiteY56" fmla="*/ 71286 h 73818"/>
                <a:gd name="connsiteX57" fmla="*/ 113370 w 263081"/>
                <a:gd name="connsiteY57" fmla="*/ 71572 h 73818"/>
                <a:gd name="connsiteX58" fmla="*/ 113370 w 263081"/>
                <a:gd name="connsiteY58" fmla="*/ 68144 h 73818"/>
                <a:gd name="connsiteX59" fmla="*/ 110894 w 263081"/>
                <a:gd name="connsiteY59" fmla="*/ 68144 h 73818"/>
                <a:gd name="connsiteX60" fmla="*/ 102227 w 263081"/>
                <a:gd name="connsiteY60" fmla="*/ 63095 h 73818"/>
                <a:gd name="connsiteX61" fmla="*/ 102227 w 263081"/>
                <a:gd name="connsiteY61" fmla="*/ 44236 h 73818"/>
                <a:gd name="connsiteX62" fmla="*/ 114893 w 263081"/>
                <a:gd name="connsiteY62" fmla="*/ 32330 h 73818"/>
                <a:gd name="connsiteX63" fmla="*/ 134420 w 263081"/>
                <a:gd name="connsiteY63" fmla="*/ 61379 h 73818"/>
                <a:gd name="connsiteX64" fmla="*/ 136039 w 263081"/>
                <a:gd name="connsiteY64" fmla="*/ 65095 h 73818"/>
                <a:gd name="connsiteX65" fmla="*/ 129658 w 263081"/>
                <a:gd name="connsiteY65" fmla="*/ 68144 h 73818"/>
                <a:gd name="connsiteX66" fmla="*/ 129658 w 263081"/>
                <a:gd name="connsiteY66" fmla="*/ 71572 h 73818"/>
                <a:gd name="connsiteX67" fmla="*/ 145089 w 263081"/>
                <a:gd name="connsiteY67" fmla="*/ 71286 h 73818"/>
                <a:gd name="connsiteX68" fmla="*/ 210525 w 263081"/>
                <a:gd name="connsiteY68" fmla="*/ 52808 h 73818"/>
                <a:gd name="connsiteX69" fmla="*/ 207857 w 263081"/>
                <a:gd name="connsiteY69" fmla="*/ 52808 h 73818"/>
                <a:gd name="connsiteX70" fmla="*/ 205476 w 263081"/>
                <a:gd name="connsiteY70" fmla="*/ 62333 h 73818"/>
                <a:gd name="connsiteX71" fmla="*/ 195188 w 263081"/>
                <a:gd name="connsiteY71" fmla="*/ 63286 h 73818"/>
                <a:gd name="connsiteX72" fmla="*/ 175664 w 263081"/>
                <a:gd name="connsiteY72" fmla="*/ 63286 h 73818"/>
                <a:gd name="connsiteX73" fmla="*/ 187189 w 263081"/>
                <a:gd name="connsiteY73" fmla="*/ 52140 h 73818"/>
                <a:gd name="connsiteX74" fmla="*/ 210525 w 263081"/>
                <a:gd name="connsiteY74" fmla="*/ 20519 h 73818"/>
                <a:gd name="connsiteX75" fmla="*/ 187570 w 263081"/>
                <a:gd name="connsiteY75" fmla="*/ -438 h 73818"/>
                <a:gd name="connsiteX76" fmla="*/ 167376 w 263081"/>
                <a:gd name="connsiteY76" fmla="*/ 19184 h 73818"/>
                <a:gd name="connsiteX77" fmla="*/ 173187 w 263081"/>
                <a:gd name="connsiteY77" fmla="*/ 25281 h 73818"/>
                <a:gd name="connsiteX78" fmla="*/ 178806 w 263081"/>
                <a:gd name="connsiteY78" fmla="*/ 19470 h 73818"/>
                <a:gd name="connsiteX79" fmla="*/ 172997 w 263081"/>
                <a:gd name="connsiteY79" fmla="*/ 13850 h 73818"/>
                <a:gd name="connsiteX80" fmla="*/ 171662 w 263081"/>
                <a:gd name="connsiteY80" fmla="*/ 14040 h 73818"/>
                <a:gd name="connsiteX81" fmla="*/ 186236 w 263081"/>
                <a:gd name="connsiteY81" fmla="*/ 2992 h 73818"/>
                <a:gd name="connsiteX82" fmla="*/ 200714 w 263081"/>
                <a:gd name="connsiteY82" fmla="*/ 20519 h 73818"/>
                <a:gd name="connsiteX83" fmla="*/ 189379 w 263081"/>
                <a:gd name="connsiteY83" fmla="*/ 44520 h 73818"/>
                <a:gd name="connsiteX84" fmla="*/ 168520 w 263081"/>
                <a:gd name="connsiteY84" fmla="*/ 67572 h 73818"/>
                <a:gd name="connsiteX85" fmla="*/ 167376 w 263081"/>
                <a:gd name="connsiteY85" fmla="*/ 71572 h 73818"/>
                <a:gd name="connsiteX86" fmla="*/ 207571 w 263081"/>
                <a:gd name="connsiteY86" fmla="*/ 71572 h 73818"/>
                <a:gd name="connsiteX87" fmla="*/ 261294 w 263081"/>
                <a:gd name="connsiteY87" fmla="*/ 71572 h 73818"/>
                <a:gd name="connsiteX88" fmla="*/ 261294 w 263081"/>
                <a:gd name="connsiteY88" fmla="*/ 68144 h 73818"/>
                <a:gd name="connsiteX89" fmla="*/ 257864 w 263081"/>
                <a:gd name="connsiteY89" fmla="*/ 68144 h 73818"/>
                <a:gd name="connsiteX90" fmla="*/ 247767 w 263081"/>
                <a:gd name="connsiteY90" fmla="*/ 63095 h 73818"/>
                <a:gd name="connsiteX91" fmla="*/ 247767 w 263081"/>
                <a:gd name="connsiteY91" fmla="*/ 2420 h 73818"/>
                <a:gd name="connsiteX92" fmla="*/ 245385 w 263081"/>
                <a:gd name="connsiteY92" fmla="*/ -438 h 73818"/>
                <a:gd name="connsiteX93" fmla="*/ 225670 w 263081"/>
                <a:gd name="connsiteY93" fmla="*/ 6610 h 73818"/>
                <a:gd name="connsiteX94" fmla="*/ 225670 w 263081"/>
                <a:gd name="connsiteY94" fmla="*/ 9850 h 73818"/>
                <a:gd name="connsiteX95" fmla="*/ 239862 w 263081"/>
                <a:gd name="connsiteY95" fmla="*/ 7183 h 73818"/>
                <a:gd name="connsiteX96" fmla="*/ 239862 w 263081"/>
                <a:gd name="connsiteY96" fmla="*/ 63095 h 73818"/>
                <a:gd name="connsiteX97" fmla="*/ 229765 w 263081"/>
                <a:gd name="connsiteY97" fmla="*/ 68144 h 73818"/>
                <a:gd name="connsiteX98" fmla="*/ 226335 w 263081"/>
                <a:gd name="connsiteY98" fmla="*/ 68144 h 73818"/>
                <a:gd name="connsiteX99" fmla="*/ 226335 w 263081"/>
                <a:gd name="connsiteY99" fmla="*/ 71572 h 73818"/>
                <a:gd name="connsiteX100" fmla="*/ 243862 w 263081"/>
                <a:gd name="connsiteY100" fmla="*/ 71286 h 73818"/>
                <a:gd name="connsiteX101" fmla="*/ 261294 w 263081"/>
                <a:gd name="connsiteY101" fmla="*/ 71572 h 7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63081" h="73818">
                  <a:moveTo>
                    <a:pt x="76793" y="1183"/>
                  </a:moveTo>
                  <a:lnTo>
                    <a:pt x="76793" y="-2247"/>
                  </a:lnTo>
                  <a:cubicBezTo>
                    <a:pt x="73366" y="-1961"/>
                    <a:pt x="68982" y="-1961"/>
                    <a:pt x="66222" y="-1961"/>
                  </a:cubicBezTo>
                  <a:lnTo>
                    <a:pt x="53744" y="-2247"/>
                  </a:lnTo>
                  <a:lnTo>
                    <a:pt x="53744" y="1183"/>
                  </a:lnTo>
                  <a:cubicBezTo>
                    <a:pt x="58125" y="1183"/>
                    <a:pt x="59934" y="3183"/>
                    <a:pt x="59934" y="5373"/>
                  </a:cubicBezTo>
                  <a:cubicBezTo>
                    <a:pt x="59934" y="6610"/>
                    <a:pt x="59173" y="7945"/>
                    <a:pt x="58792" y="8613"/>
                  </a:cubicBezTo>
                  <a:lnTo>
                    <a:pt x="40884" y="37567"/>
                  </a:lnTo>
                  <a:lnTo>
                    <a:pt x="21357" y="5659"/>
                  </a:lnTo>
                  <a:cubicBezTo>
                    <a:pt x="20692" y="4611"/>
                    <a:pt x="20692" y="4325"/>
                    <a:pt x="20692" y="3850"/>
                  </a:cubicBezTo>
                  <a:cubicBezTo>
                    <a:pt x="20692" y="1657"/>
                    <a:pt x="23359" y="1183"/>
                    <a:pt x="28217" y="1183"/>
                  </a:cubicBezTo>
                  <a:lnTo>
                    <a:pt x="28217" y="-2247"/>
                  </a:lnTo>
                  <a:cubicBezTo>
                    <a:pt x="24406" y="-1961"/>
                    <a:pt x="16502" y="-1961"/>
                    <a:pt x="12214" y="-1961"/>
                  </a:cubicBezTo>
                  <a:lnTo>
                    <a:pt x="-1788" y="-2247"/>
                  </a:lnTo>
                  <a:lnTo>
                    <a:pt x="-1788" y="1183"/>
                  </a:lnTo>
                  <a:lnTo>
                    <a:pt x="117" y="1183"/>
                  </a:lnTo>
                  <a:cubicBezTo>
                    <a:pt x="7451" y="1183"/>
                    <a:pt x="8309" y="2420"/>
                    <a:pt x="10118" y="5183"/>
                  </a:cubicBezTo>
                  <a:lnTo>
                    <a:pt x="32694" y="42139"/>
                  </a:lnTo>
                  <a:lnTo>
                    <a:pt x="32694" y="63095"/>
                  </a:lnTo>
                  <a:cubicBezTo>
                    <a:pt x="32694" y="67095"/>
                    <a:pt x="32598" y="68144"/>
                    <a:pt x="24215" y="68144"/>
                  </a:cubicBezTo>
                  <a:lnTo>
                    <a:pt x="21739" y="68144"/>
                  </a:lnTo>
                  <a:lnTo>
                    <a:pt x="21739" y="71572"/>
                  </a:lnTo>
                  <a:cubicBezTo>
                    <a:pt x="25550" y="71286"/>
                    <a:pt x="33170" y="71286"/>
                    <a:pt x="37456" y="71286"/>
                  </a:cubicBezTo>
                  <a:cubicBezTo>
                    <a:pt x="41647" y="71286"/>
                    <a:pt x="49267" y="71286"/>
                    <a:pt x="53267" y="71572"/>
                  </a:cubicBezTo>
                  <a:lnTo>
                    <a:pt x="53267" y="68144"/>
                  </a:lnTo>
                  <a:lnTo>
                    <a:pt x="50695" y="68144"/>
                  </a:lnTo>
                  <a:cubicBezTo>
                    <a:pt x="42409" y="68144"/>
                    <a:pt x="42123" y="67095"/>
                    <a:pt x="42123" y="63000"/>
                  </a:cubicBezTo>
                  <a:lnTo>
                    <a:pt x="42123" y="42139"/>
                  </a:lnTo>
                  <a:lnTo>
                    <a:pt x="62887" y="8231"/>
                  </a:lnTo>
                  <a:cubicBezTo>
                    <a:pt x="66982" y="1657"/>
                    <a:pt x="73366" y="1183"/>
                    <a:pt x="76793" y="1183"/>
                  </a:cubicBezTo>
                  <a:close/>
                  <a:moveTo>
                    <a:pt x="157470" y="71572"/>
                  </a:moveTo>
                  <a:lnTo>
                    <a:pt x="157470" y="68144"/>
                  </a:lnTo>
                  <a:cubicBezTo>
                    <a:pt x="151661" y="68144"/>
                    <a:pt x="149470" y="67858"/>
                    <a:pt x="146136" y="63095"/>
                  </a:cubicBezTo>
                  <a:lnTo>
                    <a:pt x="121181" y="26328"/>
                  </a:lnTo>
                  <a:lnTo>
                    <a:pt x="140610" y="7564"/>
                  </a:lnTo>
                  <a:cubicBezTo>
                    <a:pt x="141564" y="6706"/>
                    <a:pt x="147184" y="1183"/>
                    <a:pt x="155947" y="1183"/>
                  </a:cubicBezTo>
                  <a:lnTo>
                    <a:pt x="155947" y="-2247"/>
                  </a:lnTo>
                  <a:cubicBezTo>
                    <a:pt x="153184" y="-1961"/>
                    <a:pt x="149756" y="-1961"/>
                    <a:pt x="146708" y="-1961"/>
                  </a:cubicBezTo>
                  <a:cubicBezTo>
                    <a:pt x="142896" y="-1961"/>
                    <a:pt x="136801" y="-1961"/>
                    <a:pt x="133088" y="-2247"/>
                  </a:cubicBezTo>
                  <a:lnTo>
                    <a:pt x="133088" y="1183"/>
                  </a:lnTo>
                  <a:cubicBezTo>
                    <a:pt x="137373" y="1183"/>
                    <a:pt x="138134" y="3755"/>
                    <a:pt x="138134" y="4801"/>
                  </a:cubicBezTo>
                  <a:cubicBezTo>
                    <a:pt x="138134" y="6420"/>
                    <a:pt x="136897" y="7469"/>
                    <a:pt x="136229" y="8327"/>
                  </a:cubicBezTo>
                  <a:lnTo>
                    <a:pt x="102227" y="40615"/>
                  </a:lnTo>
                  <a:lnTo>
                    <a:pt x="102227" y="6231"/>
                  </a:lnTo>
                  <a:cubicBezTo>
                    <a:pt x="102227" y="2420"/>
                    <a:pt x="102510" y="1183"/>
                    <a:pt x="110894" y="1183"/>
                  </a:cubicBezTo>
                  <a:lnTo>
                    <a:pt x="113370" y="1183"/>
                  </a:lnTo>
                  <a:lnTo>
                    <a:pt x="113370" y="-2247"/>
                  </a:lnTo>
                  <a:cubicBezTo>
                    <a:pt x="109654" y="-1961"/>
                    <a:pt x="101655" y="-1961"/>
                    <a:pt x="97464" y="-1961"/>
                  </a:cubicBezTo>
                  <a:cubicBezTo>
                    <a:pt x="93462" y="-1961"/>
                    <a:pt x="85272" y="-1961"/>
                    <a:pt x="81556" y="-2247"/>
                  </a:cubicBezTo>
                  <a:lnTo>
                    <a:pt x="81556" y="1183"/>
                  </a:lnTo>
                  <a:lnTo>
                    <a:pt x="84128" y="1183"/>
                  </a:lnTo>
                  <a:cubicBezTo>
                    <a:pt x="92416" y="1183"/>
                    <a:pt x="92702" y="2420"/>
                    <a:pt x="92702" y="6231"/>
                  </a:cubicBezTo>
                  <a:lnTo>
                    <a:pt x="92702" y="63095"/>
                  </a:lnTo>
                  <a:cubicBezTo>
                    <a:pt x="92702" y="67095"/>
                    <a:pt x="92416" y="68144"/>
                    <a:pt x="84128" y="68144"/>
                  </a:cubicBezTo>
                  <a:lnTo>
                    <a:pt x="81556" y="68144"/>
                  </a:lnTo>
                  <a:lnTo>
                    <a:pt x="81556" y="71572"/>
                  </a:lnTo>
                  <a:cubicBezTo>
                    <a:pt x="85272" y="71286"/>
                    <a:pt x="93367" y="71286"/>
                    <a:pt x="97464" y="71286"/>
                  </a:cubicBezTo>
                  <a:cubicBezTo>
                    <a:pt x="101464" y="71286"/>
                    <a:pt x="109654" y="71286"/>
                    <a:pt x="113370" y="71572"/>
                  </a:cubicBezTo>
                  <a:lnTo>
                    <a:pt x="113370" y="68144"/>
                  </a:lnTo>
                  <a:lnTo>
                    <a:pt x="110894" y="68144"/>
                  </a:lnTo>
                  <a:cubicBezTo>
                    <a:pt x="102510" y="68144"/>
                    <a:pt x="102227" y="67095"/>
                    <a:pt x="102227" y="63095"/>
                  </a:cubicBezTo>
                  <a:lnTo>
                    <a:pt x="102227" y="44236"/>
                  </a:lnTo>
                  <a:lnTo>
                    <a:pt x="114893" y="32330"/>
                  </a:lnTo>
                  <a:lnTo>
                    <a:pt x="134420" y="61379"/>
                  </a:lnTo>
                  <a:cubicBezTo>
                    <a:pt x="134992" y="62333"/>
                    <a:pt x="136039" y="63761"/>
                    <a:pt x="136039" y="65095"/>
                  </a:cubicBezTo>
                  <a:cubicBezTo>
                    <a:pt x="136039" y="68144"/>
                    <a:pt x="131848" y="68144"/>
                    <a:pt x="129658" y="68144"/>
                  </a:cubicBezTo>
                  <a:lnTo>
                    <a:pt x="129658" y="71572"/>
                  </a:lnTo>
                  <a:cubicBezTo>
                    <a:pt x="133371" y="71286"/>
                    <a:pt x="140992" y="71286"/>
                    <a:pt x="145089" y="71286"/>
                  </a:cubicBezTo>
                  <a:close/>
                  <a:moveTo>
                    <a:pt x="210525" y="52808"/>
                  </a:moveTo>
                  <a:lnTo>
                    <a:pt x="207857" y="52808"/>
                  </a:lnTo>
                  <a:cubicBezTo>
                    <a:pt x="207285" y="55952"/>
                    <a:pt x="206525" y="60714"/>
                    <a:pt x="205476" y="62333"/>
                  </a:cubicBezTo>
                  <a:cubicBezTo>
                    <a:pt x="204713" y="63286"/>
                    <a:pt x="197570" y="63286"/>
                    <a:pt x="195188" y="63286"/>
                  </a:cubicBezTo>
                  <a:lnTo>
                    <a:pt x="175664" y="63286"/>
                  </a:lnTo>
                  <a:lnTo>
                    <a:pt x="187189" y="52140"/>
                  </a:lnTo>
                  <a:cubicBezTo>
                    <a:pt x="203953" y="37188"/>
                    <a:pt x="210525" y="31376"/>
                    <a:pt x="210525" y="20519"/>
                  </a:cubicBezTo>
                  <a:cubicBezTo>
                    <a:pt x="210525" y="8327"/>
                    <a:pt x="200809" y="-438"/>
                    <a:pt x="187570" y="-438"/>
                  </a:cubicBezTo>
                  <a:cubicBezTo>
                    <a:pt x="175378" y="-438"/>
                    <a:pt x="167376" y="9564"/>
                    <a:pt x="167376" y="19184"/>
                  </a:cubicBezTo>
                  <a:cubicBezTo>
                    <a:pt x="167376" y="25281"/>
                    <a:pt x="172901" y="25281"/>
                    <a:pt x="173187" y="25281"/>
                  </a:cubicBezTo>
                  <a:cubicBezTo>
                    <a:pt x="174997" y="25281"/>
                    <a:pt x="178806" y="23947"/>
                    <a:pt x="178806" y="19470"/>
                  </a:cubicBezTo>
                  <a:cubicBezTo>
                    <a:pt x="178806" y="16708"/>
                    <a:pt x="176711" y="13850"/>
                    <a:pt x="172997" y="13850"/>
                  </a:cubicBezTo>
                  <a:cubicBezTo>
                    <a:pt x="172139" y="13850"/>
                    <a:pt x="171948" y="13850"/>
                    <a:pt x="171662" y="14040"/>
                  </a:cubicBezTo>
                  <a:cubicBezTo>
                    <a:pt x="174043" y="6992"/>
                    <a:pt x="180045" y="2992"/>
                    <a:pt x="186236" y="2992"/>
                  </a:cubicBezTo>
                  <a:cubicBezTo>
                    <a:pt x="196047" y="2992"/>
                    <a:pt x="200714" y="11754"/>
                    <a:pt x="200714" y="20519"/>
                  </a:cubicBezTo>
                  <a:cubicBezTo>
                    <a:pt x="200714" y="29186"/>
                    <a:pt x="195379" y="37853"/>
                    <a:pt x="189379" y="44520"/>
                  </a:cubicBezTo>
                  <a:lnTo>
                    <a:pt x="168520" y="67572"/>
                  </a:lnTo>
                  <a:cubicBezTo>
                    <a:pt x="167376" y="68809"/>
                    <a:pt x="167376" y="69095"/>
                    <a:pt x="167376" y="71572"/>
                  </a:cubicBezTo>
                  <a:lnTo>
                    <a:pt x="207571" y="71572"/>
                  </a:lnTo>
                  <a:close/>
                  <a:moveTo>
                    <a:pt x="261294" y="71572"/>
                  </a:moveTo>
                  <a:lnTo>
                    <a:pt x="261294" y="68144"/>
                  </a:lnTo>
                  <a:lnTo>
                    <a:pt x="257864" y="68144"/>
                  </a:lnTo>
                  <a:cubicBezTo>
                    <a:pt x="248148" y="68144"/>
                    <a:pt x="247767" y="67095"/>
                    <a:pt x="247767" y="63095"/>
                  </a:cubicBezTo>
                  <a:lnTo>
                    <a:pt x="247767" y="2420"/>
                  </a:lnTo>
                  <a:cubicBezTo>
                    <a:pt x="247767" y="-152"/>
                    <a:pt x="247767" y="-438"/>
                    <a:pt x="245385" y="-438"/>
                  </a:cubicBezTo>
                  <a:cubicBezTo>
                    <a:pt x="238623" y="6610"/>
                    <a:pt x="229098" y="6610"/>
                    <a:pt x="225670" y="6610"/>
                  </a:cubicBezTo>
                  <a:lnTo>
                    <a:pt x="225670" y="9850"/>
                  </a:lnTo>
                  <a:cubicBezTo>
                    <a:pt x="227766" y="9850"/>
                    <a:pt x="234147" y="9850"/>
                    <a:pt x="239862" y="7183"/>
                  </a:cubicBezTo>
                  <a:lnTo>
                    <a:pt x="239862" y="63095"/>
                  </a:lnTo>
                  <a:cubicBezTo>
                    <a:pt x="239862" y="67000"/>
                    <a:pt x="239576" y="68144"/>
                    <a:pt x="229765" y="68144"/>
                  </a:cubicBezTo>
                  <a:lnTo>
                    <a:pt x="226335" y="68144"/>
                  </a:lnTo>
                  <a:lnTo>
                    <a:pt x="226335" y="71572"/>
                  </a:lnTo>
                  <a:cubicBezTo>
                    <a:pt x="230051" y="71286"/>
                    <a:pt x="239576" y="71286"/>
                    <a:pt x="243862" y="71286"/>
                  </a:cubicBezTo>
                  <a:cubicBezTo>
                    <a:pt x="248148" y="71286"/>
                    <a:pt x="257578" y="71286"/>
                    <a:pt x="261294" y="71572"/>
                  </a:cubicBezTo>
                  <a:close/>
                </a:path>
              </a:pathLst>
            </a:custGeom>
            <a:solidFill>
              <a:srgbClr val="004C00"/>
            </a:solidFill>
            <a:ln w="10842" cap="flat">
              <a:noFill/>
              <a:prstDash val="solid"/>
              <a:miter/>
            </a:ln>
          </p:spPr>
          <p:txBody>
            <a:bodyPr rtlCol="0" anchor="ctr"/>
            <a:lstStyle/>
            <a:p>
              <a:endParaRPr lang="en-AE"/>
            </a:p>
          </p:txBody>
        </p:sp>
        <p:sp>
          <p:nvSpPr>
            <p:cNvPr id="27" name="Freeform: Shape 26">
              <a:extLst>
                <a:ext uri="{FF2B5EF4-FFF2-40B4-BE49-F238E27FC236}">
                  <a16:creationId xmlns:a16="http://schemas.microsoft.com/office/drawing/2014/main" id="{4E1CB5FB-D99E-F895-5CEE-E46F4EE27029}"/>
                </a:ext>
              </a:extLst>
            </p:cNvPr>
            <p:cNvSpPr/>
            <p:nvPr/>
          </p:nvSpPr>
          <p:spPr>
            <a:xfrm>
              <a:off x="5069621" y="1915161"/>
              <a:ext cx="19009" cy="139855"/>
            </a:xfrm>
            <a:custGeom>
              <a:avLst/>
              <a:gdLst>
                <a:gd name="connsiteX0" fmla="*/ 12881 w 14668"/>
                <a:gd name="connsiteY0" fmla="*/ 105672 h 107918"/>
                <a:gd name="connsiteX1" fmla="*/ 12881 w 14668"/>
                <a:gd name="connsiteY1" fmla="*/ -2247 h 107918"/>
                <a:gd name="connsiteX2" fmla="*/ -1788 w 14668"/>
                <a:gd name="connsiteY2" fmla="*/ -2247 h 107918"/>
                <a:gd name="connsiteX3" fmla="*/ -1788 w 14668"/>
                <a:gd name="connsiteY3" fmla="*/ 2134 h 107918"/>
                <a:gd name="connsiteX4" fmla="*/ 8595 w 14668"/>
                <a:gd name="connsiteY4" fmla="*/ 2134 h 107918"/>
                <a:gd name="connsiteX5" fmla="*/ 8595 w 14668"/>
                <a:gd name="connsiteY5" fmla="*/ 101386 h 107918"/>
                <a:gd name="connsiteX6" fmla="*/ -1788 w 14668"/>
                <a:gd name="connsiteY6" fmla="*/ 101386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2247"/>
                  </a:lnTo>
                  <a:lnTo>
                    <a:pt x="-1788" y="-2247"/>
                  </a:lnTo>
                  <a:lnTo>
                    <a:pt x="-1788" y="2134"/>
                  </a:lnTo>
                  <a:lnTo>
                    <a:pt x="8595" y="2134"/>
                  </a:lnTo>
                  <a:lnTo>
                    <a:pt x="8595" y="101386"/>
                  </a:lnTo>
                  <a:lnTo>
                    <a:pt x="-1788" y="101386"/>
                  </a:lnTo>
                  <a:lnTo>
                    <a:pt x="-1788" y="105672"/>
                  </a:lnTo>
                  <a:close/>
                </a:path>
              </a:pathLst>
            </a:custGeom>
            <a:solidFill>
              <a:srgbClr val="000000"/>
            </a:solidFill>
            <a:ln w="10842" cap="flat">
              <a:noFill/>
              <a:prstDash val="solid"/>
              <a:miter/>
            </a:ln>
          </p:spPr>
          <p:txBody>
            <a:bodyPr rtlCol="0" anchor="ctr"/>
            <a:lstStyle/>
            <a:p>
              <a:endParaRPr lang="en-AE"/>
            </a:p>
          </p:txBody>
        </p:sp>
        <p:sp>
          <p:nvSpPr>
            <p:cNvPr id="28" name="Freeform: Shape 27">
              <a:extLst>
                <a:ext uri="{FF2B5EF4-FFF2-40B4-BE49-F238E27FC236}">
                  <a16:creationId xmlns:a16="http://schemas.microsoft.com/office/drawing/2014/main" id="{BDF10D74-F7DD-751F-8F05-4710465C1E3D}"/>
                </a:ext>
              </a:extLst>
            </p:cNvPr>
            <p:cNvSpPr/>
            <p:nvPr/>
          </p:nvSpPr>
          <p:spPr>
            <a:xfrm>
              <a:off x="911846" y="2055140"/>
              <a:ext cx="856168" cy="148863"/>
            </a:xfrm>
            <a:custGeom>
              <a:avLst/>
              <a:gdLst>
                <a:gd name="connsiteX0" fmla="*/ -1788 w 660653"/>
                <a:gd name="connsiteY0" fmla="*/ 112623 h 114869"/>
                <a:gd name="connsiteX1" fmla="*/ 658866 w 660653"/>
                <a:gd name="connsiteY1" fmla="*/ 112623 h 114869"/>
                <a:gd name="connsiteX2" fmla="*/ 658866 w 660653"/>
                <a:gd name="connsiteY2" fmla="*/ -2247 h 114869"/>
                <a:gd name="connsiteX3" fmla="*/ -1788 w 660653"/>
                <a:gd name="connsiteY3" fmla="*/ -2247 h 114869"/>
              </a:gdLst>
              <a:ahLst/>
              <a:cxnLst>
                <a:cxn ang="0">
                  <a:pos x="connsiteX0" y="connsiteY0"/>
                </a:cxn>
                <a:cxn ang="0">
                  <a:pos x="connsiteX1" y="connsiteY1"/>
                </a:cxn>
                <a:cxn ang="0">
                  <a:pos x="connsiteX2" y="connsiteY2"/>
                </a:cxn>
                <a:cxn ang="0">
                  <a:pos x="connsiteX3" y="connsiteY3"/>
                </a:cxn>
              </a:cxnLst>
              <a:rect l="l" t="t" r="r" b="b"/>
              <a:pathLst>
                <a:path w="660653" h="114869">
                  <a:moveTo>
                    <a:pt x="-1788" y="112623"/>
                  </a:moveTo>
                  <a:lnTo>
                    <a:pt x="658866" y="112623"/>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9" name="Freeform: Shape 28">
              <a:extLst>
                <a:ext uri="{FF2B5EF4-FFF2-40B4-BE49-F238E27FC236}">
                  <a16:creationId xmlns:a16="http://schemas.microsoft.com/office/drawing/2014/main" id="{3AFFA439-680D-358D-B09A-DF4E3C5C5A49}"/>
                </a:ext>
              </a:extLst>
            </p:cNvPr>
            <p:cNvSpPr/>
            <p:nvPr/>
          </p:nvSpPr>
          <p:spPr>
            <a:xfrm>
              <a:off x="1768015" y="2055140"/>
              <a:ext cx="829752" cy="148863"/>
            </a:xfrm>
            <a:custGeom>
              <a:avLst/>
              <a:gdLst>
                <a:gd name="connsiteX0" fmla="*/ -1788 w 640270"/>
                <a:gd name="connsiteY0" fmla="*/ 112623 h 114869"/>
                <a:gd name="connsiteX1" fmla="*/ 638482 w 640270"/>
                <a:gd name="connsiteY1" fmla="*/ 112623 h 114869"/>
                <a:gd name="connsiteX2" fmla="*/ 638482 w 640270"/>
                <a:gd name="connsiteY2" fmla="*/ -2247 h 114869"/>
                <a:gd name="connsiteX3" fmla="*/ -1788 w 640270"/>
                <a:gd name="connsiteY3" fmla="*/ -2247 h 114869"/>
              </a:gdLst>
              <a:ahLst/>
              <a:cxnLst>
                <a:cxn ang="0">
                  <a:pos x="connsiteX0" y="connsiteY0"/>
                </a:cxn>
                <a:cxn ang="0">
                  <a:pos x="connsiteX1" y="connsiteY1"/>
                </a:cxn>
                <a:cxn ang="0">
                  <a:pos x="connsiteX2" y="connsiteY2"/>
                </a:cxn>
                <a:cxn ang="0">
                  <a:pos x="connsiteX3" y="connsiteY3"/>
                </a:cxn>
              </a:cxnLst>
              <a:rect l="l" t="t" r="r" b="b"/>
              <a:pathLst>
                <a:path w="640270" h="114869">
                  <a:moveTo>
                    <a:pt x="-1788" y="112623"/>
                  </a:moveTo>
                  <a:lnTo>
                    <a:pt x="638482" y="112623"/>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0" name="Freeform: Shape 29">
              <a:extLst>
                <a:ext uri="{FF2B5EF4-FFF2-40B4-BE49-F238E27FC236}">
                  <a16:creationId xmlns:a16="http://schemas.microsoft.com/office/drawing/2014/main" id="{5543A1AF-0EBA-2BF3-4BD7-3A855F27934B}"/>
                </a:ext>
              </a:extLst>
            </p:cNvPr>
            <p:cNvSpPr/>
            <p:nvPr/>
          </p:nvSpPr>
          <p:spPr>
            <a:xfrm>
              <a:off x="1856889" y="2073409"/>
              <a:ext cx="429318" cy="98751"/>
            </a:xfrm>
            <a:custGeom>
              <a:avLst/>
              <a:gdLst>
                <a:gd name="connsiteX0" fmla="*/ 73460 w 331279"/>
                <a:gd name="connsiteY0" fmla="*/ 62047 h 76200"/>
                <a:gd name="connsiteX1" fmla="*/ 72126 w 331279"/>
                <a:gd name="connsiteY1" fmla="*/ 60237 h 76200"/>
                <a:gd name="connsiteX2" fmla="*/ 70793 w 331279"/>
                <a:gd name="connsiteY2" fmla="*/ 61856 h 76200"/>
                <a:gd name="connsiteX3" fmla="*/ 63649 w 331279"/>
                <a:gd name="connsiteY3" fmla="*/ 71572 h 76200"/>
                <a:gd name="connsiteX4" fmla="*/ 56029 w 331279"/>
                <a:gd name="connsiteY4" fmla="*/ 55949 h 76200"/>
                <a:gd name="connsiteX5" fmla="*/ 54601 w 331279"/>
                <a:gd name="connsiteY5" fmla="*/ 47282 h 76200"/>
                <a:gd name="connsiteX6" fmla="*/ 41456 w 331279"/>
                <a:gd name="connsiteY6" fmla="*/ 34804 h 76200"/>
                <a:gd name="connsiteX7" fmla="*/ 60411 w 331279"/>
                <a:gd name="connsiteY7" fmla="*/ 17280 h 76200"/>
                <a:gd name="connsiteX8" fmla="*/ 32122 w 331279"/>
                <a:gd name="connsiteY8" fmla="*/ -2247 h 76200"/>
                <a:gd name="connsiteX9" fmla="*/ -1788 w 331279"/>
                <a:gd name="connsiteY9" fmla="*/ -2247 h 76200"/>
                <a:gd name="connsiteX10" fmla="*/ -1788 w 331279"/>
                <a:gd name="connsiteY10" fmla="*/ 1181 h 76200"/>
                <a:gd name="connsiteX11" fmla="*/ 879 w 331279"/>
                <a:gd name="connsiteY11" fmla="*/ 1181 h 76200"/>
                <a:gd name="connsiteX12" fmla="*/ 9357 w 331279"/>
                <a:gd name="connsiteY12" fmla="*/ 6229 h 76200"/>
                <a:gd name="connsiteX13" fmla="*/ 9357 w 331279"/>
                <a:gd name="connsiteY13" fmla="*/ 63093 h 76200"/>
                <a:gd name="connsiteX14" fmla="*/ 879 w 331279"/>
                <a:gd name="connsiteY14" fmla="*/ 68142 h 76200"/>
                <a:gd name="connsiteX15" fmla="*/ -1788 w 331279"/>
                <a:gd name="connsiteY15" fmla="*/ 68142 h 76200"/>
                <a:gd name="connsiteX16" fmla="*/ -1788 w 331279"/>
                <a:gd name="connsiteY16" fmla="*/ 71572 h 76200"/>
                <a:gd name="connsiteX17" fmla="*/ 13929 w 331279"/>
                <a:gd name="connsiteY17" fmla="*/ 71286 h 76200"/>
                <a:gd name="connsiteX18" fmla="*/ 29740 w 331279"/>
                <a:gd name="connsiteY18" fmla="*/ 71572 h 76200"/>
                <a:gd name="connsiteX19" fmla="*/ 29740 w 331279"/>
                <a:gd name="connsiteY19" fmla="*/ 68142 h 76200"/>
                <a:gd name="connsiteX20" fmla="*/ 27168 w 331279"/>
                <a:gd name="connsiteY20" fmla="*/ 68142 h 76200"/>
                <a:gd name="connsiteX21" fmla="*/ 18691 w 331279"/>
                <a:gd name="connsiteY21" fmla="*/ 63093 h 76200"/>
                <a:gd name="connsiteX22" fmla="*/ 18691 w 331279"/>
                <a:gd name="connsiteY22" fmla="*/ 35853 h 76200"/>
                <a:gd name="connsiteX23" fmla="*/ 31074 w 331279"/>
                <a:gd name="connsiteY23" fmla="*/ 35853 h 76200"/>
                <a:gd name="connsiteX24" fmla="*/ 41170 w 331279"/>
                <a:gd name="connsiteY24" fmla="*/ 39376 h 76200"/>
                <a:gd name="connsiteX25" fmla="*/ 45171 w 331279"/>
                <a:gd name="connsiteY25" fmla="*/ 54045 h 76200"/>
                <a:gd name="connsiteX26" fmla="*/ 49647 w 331279"/>
                <a:gd name="connsiteY26" fmla="*/ 69381 h 76200"/>
                <a:gd name="connsiteX27" fmla="*/ 63173 w 331279"/>
                <a:gd name="connsiteY27" fmla="*/ 73953 h 76200"/>
                <a:gd name="connsiteX28" fmla="*/ 73460 w 331279"/>
                <a:gd name="connsiteY28" fmla="*/ 62047 h 76200"/>
                <a:gd name="connsiteX29" fmla="*/ 49266 w 331279"/>
                <a:gd name="connsiteY29" fmla="*/ 17280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276 h 76200"/>
                <a:gd name="connsiteX34" fmla="*/ 27359 w 331279"/>
                <a:gd name="connsiteY34" fmla="*/ 1181 h 76200"/>
                <a:gd name="connsiteX35" fmla="*/ 49266 w 331279"/>
                <a:gd name="connsiteY35" fmla="*/ 17280 h 76200"/>
                <a:gd name="connsiteX36" fmla="*/ 118799 w 331279"/>
                <a:gd name="connsiteY36" fmla="*/ 58807 h 76200"/>
                <a:gd name="connsiteX37" fmla="*/ 117465 w 331279"/>
                <a:gd name="connsiteY37" fmla="*/ 57475 h 76200"/>
                <a:gd name="connsiteX38" fmla="*/ 115941 w 331279"/>
                <a:gd name="connsiteY38" fmla="*/ 58903 h 76200"/>
                <a:gd name="connsiteX39" fmla="*/ 101369 w 331279"/>
                <a:gd name="connsiteY39" fmla="*/ 70046 h 76200"/>
                <a:gd name="connsiteX40" fmla="*/ 89176 w 331279"/>
                <a:gd name="connsiteY40" fmla="*/ 62807 h 76200"/>
                <a:gd name="connsiteX41" fmla="*/ 86032 w 331279"/>
                <a:gd name="connsiteY41" fmla="*/ 46520 h 76200"/>
                <a:gd name="connsiteX42" fmla="*/ 116132 w 331279"/>
                <a:gd name="connsiteY42" fmla="*/ 46520 h 76200"/>
                <a:gd name="connsiteX43" fmla="*/ 118799 w 331279"/>
                <a:gd name="connsiteY43" fmla="*/ 44329 h 76200"/>
                <a:gd name="connsiteX44" fmla="*/ 99463 w 331279"/>
                <a:gd name="connsiteY44" fmla="*/ 23184 h 76200"/>
                <a:gd name="connsiteX45" fmla="*/ 76984 w 331279"/>
                <a:gd name="connsiteY45" fmla="*/ 47759 h 76200"/>
                <a:gd name="connsiteX46" fmla="*/ 100797 w 331279"/>
                <a:gd name="connsiteY46" fmla="*/ 72713 h 76200"/>
                <a:gd name="connsiteX47" fmla="*/ 118799 w 331279"/>
                <a:gd name="connsiteY47" fmla="*/ 58807 h 76200"/>
                <a:gd name="connsiteX48" fmla="*/ 111655 w 331279"/>
                <a:gd name="connsiteY48" fmla="*/ 44329 h 76200"/>
                <a:gd name="connsiteX49" fmla="*/ 86032 w 331279"/>
                <a:gd name="connsiteY49" fmla="*/ 44329 h 76200"/>
                <a:gd name="connsiteX50" fmla="*/ 99463 w 331279"/>
                <a:gd name="connsiteY50" fmla="*/ 25565 h 76200"/>
                <a:gd name="connsiteX51" fmla="*/ 111655 w 331279"/>
                <a:gd name="connsiteY51" fmla="*/ 44329 h 76200"/>
                <a:gd name="connsiteX52" fmla="*/ 160804 w 331279"/>
                <a:gd name="connsiteY52" fmla="*/ 57761 h 76200"/>
                <a:gd name="connsiteX53" fmla="*/ 156422 w 331279"/>
                <a:gd name="connsiteY53" fmla="*/ 47473 h 76200"/>
                <a:gd name="connsiteX54" fmla="*/ 144040 w 331279"/>
                <a:gd name="connsiteY54" fmla="*/ 42234 h 76200"/>
                <a:gd name="connsiteX55" fmla="*/ 130801 w 331279"/>
                <a:gd name="connsiteY55" fmla="*/ 33472 h 76200"/>
                <a:gd name="connsiteX56" fmla="*/ 142802 w 331279"/>
                <a:gd name="connsiteY56" fmla="*/ 25279 h 76200"/>
                <a:gd name="connsiteX57" fmla="*/ 155470 w 331279"/>
                <a:gd name="connsiteY57" fmla="*/ 38234 h 76200"/>
                <a:gd name="connsiteX58" fmla="*/ 156804 w 331279"/>
                <a:gd name="connsiteY58" fmla="*/ 39281 h 76200"/>
                <a:gd name="connsiteX59" fmla="*/ 158137 w 331279"/>
                <a:gd name="connsiteY59" fmla="*/ 36709 h 76200"/>
                <a:gd name="connsiteX60" fmla="*/ 158137 w 331279"/>
                <a:gd name="connsiteY60" fmla="*/ 25756 h 76200"/>
                <a:gd name="connsiteX61" fmla="*/ 156994 w 331279"/>
                <a:gd name="connsiteY61" fmla="*/ 23184 h 76200"/>
                <a:gd name="connsiteX62" fmla="*/ 154899 w 331279"/>
                <a:gd name="connsiteY62" fmla="*/ 24423 h 76200"/>
                <a:gd name="connsiteX63" fmla="*/ 152993 w 331279"/>
                <a:gd name="connsiteY63" fmla="*/ 26137 h 76200"/>
                <a:gd name="connsiteX64" fmla="*/ 142802 w 331279"/>
                <a:gd name="connsiteY64" fmla="*/ 23184 h 76200"/>
                <a:gd name="connsiteX65" fmla="*/ 125561 w 331279"/>
                <a:gd name="connsiteY65" fmla="*/ 36425 h 76200"/>
                <a:gd name="connsiteX66" fmla="*/ 130228 w 331279"/>
                <a:gd name="connsiteY66" fmla="*/ 45664 h 76200"/>
                <a:gd name="connsiteX67" fmla="*/ 144516 w 331279"/>
                <a:gd name="connsiteY67" fmla="*/ 50617 h 76200"/>
                <a:gd name="connsiteX68" fmla="*/ 155756 w 331279"/>
                <a:gd name="connsiteY68" fmla="*/ 60521 h 76200"/>
                <a:gd name="connsiteX69" fmla="*/ 143468 w 331279"/>
                <a:gd name="connsiteY69" fmla="*/ 70332 h 76200"/>
                <a:gd name="connsiteX70" fmla="*/ 128515 w 331279"/>
                <a:gd name="connsiteY70" fmla="*/ 55094 h 76200"/>
                <a:gd name="connsiteX71" fmla="*/ 126895 w 331279"/>
                <a:gd name="connsiteY71" fmla="*/ 53282 h 76200"/>
                <a:gd name="connsiteX72" fmla="*/ 125561 w 331279"/>
                <a:gd name="connsiteY72" fmla="*/ 55949 h 76200"/>
                <a:gd name="connsiteX73" fmla="*/ 125561 w 331279"/>
                <a:gd name="connsiteY73" fmla="*/ 70237 h 76200"/>
                <a:gd name="connsiteX74" fmla="*/ 126800 w 331279"/>
                <a:gd name="connsiteY74" fmla="*/ 72713 h 76200"/>
                <a:gd name="connsiteX75" fmla="*/ 129467 w 331279"/>
                <a:gd name="connsiteY75" fmla="*/ 70523 h 76200"/>
                <a:gd name="connsiteX76" fmla="*/ 131657 w 331279"/>
                <a:gd name="connsiteY76" fmla="*/ 68142 h 76200"/>
                <a:gd name="connsiteX77" fmla="*/ 143468 w 331279"/>
                <a:gd name="connsiteY77" fmla="*/ 72713 h 76200"/>
                <a:gd name="connsiteX78" fmla="*/ 160804 w 331279"/>
                <a:gd name="connsiteY78" fmla="*/ 57761 h 76200"/>
                <a:gd name="connsiteX79" fmla="*/ 241958 w 331279"/>
                <a:gd name="connsiteY79" fmla="*/ 1181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181 h 76200"/>
                <a:gd name="connsiteX84" fmla="*/ 227860 w 331279"/>
                <a:gd name="connsiteY84" fmla="*/ 9087 h 76200"/>
                <a:gd name="connsiteX85" fmla="*/ 227860 w 331279"/>
                <a:gd name="connsiteY85" fmla="*/ 55189 h 76200"/>
                <a:gd name="connsiteX86" fmla="*/ 189570 w 331279"/>
                <a:gd name="connsiteY86" fmla="*/ -724 h 76200"/>
                <a:gd name="connsiteX87" fmla="*/ 186522 w 331279"/>
                <a:gd name="connsiteY87" fmla="*/ -2247 h 76200"/>
                <a:gd name="connsiteX88" fmla="*/ 168139 w 331279"/>
                <a:gd name="connsiteY88" fmla="*/ -2247 h 76200"/>
                <a:gd name="connsiteX89" fmla="*/ 168139 w 331279"/>
                <a:gd name="connsiteY89" fmla="*/ 1181 h 76200"/>
                <a:gd name="connsiteX90" fmla="*/ 171282 w 331279"/>
                <a:gd name="connsiteY90" fmla="*/ 1181 h 76200"/>
                <a:gd name="connsiteX91" fmla="*/ 176615 w 331279"/>
                <a:gd name="connsiteY91" fmla="*/ 1371 h 76200"/>
                <a:gd name="connsiteX92" fmla="*/ 179378 w 331279"/>
                <a:gd name="connsiteY92" fmla="*/ 3848 h 76200"/>
                <a:gd name="connsiteX93" fmla="*/ 179378 w 331279"/>
                <a:gd name="connsiteY93" fmla="*/ 60237 h 76200"/>
                <a:gd name="connsiteX94" fmla="*/ 168139 w 331279"/>
                <a:gd name="connsiteY94" fmla="*/ 68142 h 76200"/>
                <a:gd name="connsiteX95" fmla="*/ 168139 w 331279"/>
                <a:gd name="connsiteY95" fmla="*/ 71572 h 76200"/>
                <a:gd name="connsiteX96" fmla="*/ 180807 w 331279"/>
                <a:gd name="connsiteY96" fmla="*/ 71286 h 76200"/>
                <a:gd name="connsiteX97" fmla="*/ 193475 w 331279"/>
                <a:gd name="connsiteY97" fmla="*/ 71572 h 76200"/>
                <a:gd name="connsiteX98" fmla="*/ 193475 w 331279"/>
                <a:gd name="connsiteY98" fmla="*/ 68142 h 76200"/>
                <a:gd name="connsiteX99" fmla="*/ 182331 w 331279"/>
                <a:gd name="connsiteY99" fmla="*/ 60237 h 76200"/>
                <a:gd name="connsiteX100" fmla="*/ 182331 w 331279"/>
                <a:gd name="connsiteY100" fmla="*/ 4039 h 76200"/>
                <a:gd name="connsiteX101" fmla="*/ 183379 w 331279"/>
                <a:gd name="connsiteY101" fmla="*/ 5373 h 76200"/>
                <a:gd name="connsiteX102" fmla="*/ 227575 w 331279"/>
                <a:gd name="connsiteY102" fmla="*/ 70237 h 76200"/>
                <a:gd name="connsiteX103" fmla="*/ 229384 w 331279"/>
                <a:gd name="connsiteY103" fmla="*/ 71572 h 76200"/>
                <a:gd name="connsiteX104" fmla="*/ 230813 w 331279"/>
                <a:gd name="connsiteY104" fmla="*/ 68714 h 76200"/>
                <a:gd name="connsiteX105" fmla="*/ 230813 w 331279"/>
                <a:gd name="connsiteY105" fmla="*/ 9087 h 76200"/>
                <a:gd name="connsiteX106" fmla="*/ 241958 w 331279"/>
                <a:gd name="connsiteY106" fmla="*/ 1181 h 76200"/>
                <a:gd name="connsiteX107" fmla="*/ 290440 w 331279"/>
                <a:gd name="connsiteY107" fmla="*/ 58807 h 76200"/>
                <a:gd name="connsiteX108" fmla="*/ 289106 w 331279"/>
                <a:gd name="connsiteY108" fmla="*/ 57475 h 76200"/>
                <a:gd name="connsiteX109" fmla="*/ 287582 w 331279"/>
                <a:gd name="connsiteY109" fmla="*/ 58903 h 76200"/>
                <a:gd name="connsiteX110" fmla="*/ 273008 w 331279"/>
                <a:gd name="connsiteY110" fmla="*/ 70046 h 76200"/>
                <a:gd name="connsiteX111" fmla="*/ 260817 w 331279"/>
                <a:gd name="connsiteY111" fmla="*/ 62807 h 76200"/>
                <a:gd name="connsiteX112" fmla="*/ 257673 w 331279"/>
                <a:gd name="connsiteY112" fmla="*/ 46520 h 76200"/>
                <a:gd name="connsiteX113" fmla="*/ 287677 w 331279"/>
                <a:gd name="connsiteY113" fmla="*/ 46520 h 76200"/>
                <a:gd name="connsiteX114" fmla="*/ 290440 w 331279"/>
                <a:gd name="connsiteY114" fmla="*/ 44329 h 76200"/>
                <a:gd name="connsiteX115" fmla="*/ 271008 w 331279"/>
                <a:gd name="connsiteY115" fmla="*/ 23184 h 76200"/>
                <a:gd name="connsiteX116" fmla="*/ 248625 w 331279"/>
                <a:gd name="connsiteY116" fmla="*/ 47759 h 76200"/>
                <a:gd name="connsiteX117" fmla="*/ 272437 w 331279"/>
                <a:gd name="connsiteY117" fmla="*/ 72713 h 76200"/>
                <a:gd name="connsiteX118" fmla="*/ 290440 w 331279"/>
                <a:gd name="connsiteY118" fmla="*/ 58807 h 76200"/>
                <a:gd name="connsiteX119" fmla="*/ 283296 w 331279"/>
                <a:gd name="connsiteY119" fmla="*/ 44329 h 76200"/>
                <a:gd name="connsiteX120" fmla="*/ 257673 w 331279"/>
                <a:gd name="connsiteY120" fmla="*/ 44329 h 76200"/>
                <a:gd name="connsiteX121" fmla="*/ 271008 w 331279"/>
                <a:gd name="connsiteY121" fmla="*/ 25565 h 76200"/>
                <a:gd name="connsiteX122" fmla="*/ 283296 w 331279"/>
                <a:gd name="connsiteY122" fmla="*/ 44329 h 76200"/>
                <a:gd name="connsiteX123" fmla="*/ 329492 w 331279"/>
                <a:gd name="connsiteY123" fmla="*/ 58140 h 76200"/>
                <a:gd name="connsiteX124" fmla="*/ 329492 w 331279"/>
                <a:gd name="connsiteY124" fmla="*/ 52045 h 76200"/>
                <a:gd name="connsiteX125" fmla="*/ 326825 w 331279"/>
                <a:gd name="connsiteY125" fmla="*/ 52045 h 76200"/>
                <a:gd name="connsiteX126" fmla="*/ 326825 w 331279"/>
                <a:gd name="connsiteY126" fmla="*/ 58045 h 76200"/>
                <a:gd name="connsiteX127" fmla="*/ 319490 w 331279"/>
                <a:gd name="connsiteY127" fmla="*/ 70046 h 76200"/>
                <a:gd name="connsiteX128" fmla="*/ 312346 w 331279"/>
                <a:gd name="connsiteY128" fmla="*/ 58331 h 76200"/>
                <a:gd name="connsiteX129" fmla="*/ 312346 w 331279"/>
                <a:gd name="connsiteY129" fmla="*/ 28423 h 76200"/>
                <a:gd name="connsiteX130" fmla="*/ 327683 w 331279"/>
                <a:gd name="connsiteY130" fmla="*/ 28423 h 76200"/>
                <a:gd name="connsiteX131" fmla="*/ 327683 w 331279"/>
                <a:gd name="connsiteY131" fmla="*/ 24993 h 76200"/>
                <a:gd name="connsiteX132" fmla="*/ 312346 w 331279"/>
                <a:gd name="connsiteY132" fmla="*/ 24993 h 76200"/>
                <a:gd name="connsiteX133" fmla="*/ 312346 w 331279"/>
                <a:gd name="connsiteY133" fmla="*/ 5183 h 76200"/>
                <a:gd name="connsiteX134" fmla="*/ 309585 w 331279"/>
                <a:gd name="connsiteY134" fmla="*/ 5183 h 76200"/>
                <a:gd name="connsiteX135" fmla="*/ 295678 w 331279"/>
                <a:gd name="connsiteY135" fmla="*/ 26042 h 76200"/>
                <a:gd name="connsiteX136" fmla="*/ 295678 w 331279"/>
                <a:gd name="connsiteY136" fmla="*/ 28423 h 76200"/>
                <a:gd name="connsiteX137" fmla="*/ 304918 w 331279"/>
                <a:gd name="connsiteY137" fmla="*/ 28423 h 76200"/>
                <a:gd name="connsiteX138" fmla="*/ 304918 w 331279"/>
                <a:gd name="connsiteY138" fmla="*/ 58140 h 76200"/>
                <a:gd name="connsiteX139" fmla="*/ 318824 w 331279"/>
                <a:gd name="connsiteY139" fmla="*/ 72713 h 76200"/>
                <a:gd name="connsiteX140" fmla="*/ 329492 w 331279"/>
                <a:gd name="connsiteY140" fmla="*/ 5814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475"/>
                    <a:pt x="73460" y="60237"/>
                    <a:pt x="72126" y="60237"/>
                  </a:cubicBezTo>
                  <a:cubicBezTo>
                    <a:pt x="70983" y="60237"/>
                    <a:pt x="70983" y="61189"/>
                    <a:pt x="70793" y="61856"/>
                  </a:cubicBezTo>
                  <a:cubicBezTo>
                    <a:pt x="70222" y="69667"/>
                    <a:pt x="66507" y="71572"/>
                    <a:pt x="63649" y="71572"/>
                  </a:cubicBezTo>
                  <a:cubicBezTo>
                    <a:pt x="58411" y="71572"/>
                    <a:pt x="57553" y="66046"/>
                    <a:pt x="56029" y="55949"/>
                  </a:cubicBezTo>
                  <a:lnTo>
                    <a:pt x="54601" y="47282"/>
                  </a:lnTo>
                  <a:cubicBezTo>
                    <a:pt x="52695" y="40425"/>
                    <a:pt x="47457" y="36899"/>
                    <a:pt x="41456" y="34804"/>
                  </a:cubicBezTo>
                  <a:cubicBezTo>
                    <a:pt x="51933" y="32232"/>
                    <a:pt x="60411" y="25565"/>
                    <a:pt x="60411" y="17280"/>
                  </a:cubicBezTo>
                  <a:cubicBezTo>
                    <a:pt x="60411" y="6801"/>
                    <a:pt x="48028" y="-2247"/>
                    <a:pt x="32122" y="-2247"/>
                  </a:cubicBezTo>
                  <a:lnTo>
                    <a:pt x="-1788" y="-2247"/>
                  </a:lnTo>
                  <a:lnTo>
                    <a:pt x="-1788" y="1181"/>
                  </a:lnTo>
                  <a:lnTo>
                    <a:pt x="879" y="1181"/>
                  </a:lnTo>
                  <a:cubicBezTo>
                    <a:pt x="9166" y="1181"/>
                    <a:pt x="9357" y="2325"/>
                    <a:pt x="9357" y="6229"/>
                  </a:cubicBezTo>
                  <a:lnTo>
                    <a:pt x="9357" y="63093"/>
                  </a:lnTo>
                  <a:cubicBezTo>
                    <a:pt x="9357" y="67095"/>
                    <a:pt x="9166" y="68142"/>
                    <a:pt x="879" y="68142"/>
                  </a:cubicBezTo>
                  <a:lnTo>
                    <a:pt x="-1788" y="68142"/>
                  </a:lnTo>
                  <a:lnTo>
                    <a:pt x="-1788" y="71572"/>
                  </a:lnTo>
                  <a:cubicBezTo>
                    <a:pt x="2213" y="71286"/>
                    <a:pt x="9832" y="71286"/>
                    <a:pt x="13929" y="71286"/>
                  </a:cubicBezTo>
                  <a:cubicBezTo>
                    <a:pt x="18310" y="71286"/>
                    <a:pt x="25835" y="71286"/>
                    <a:pt x="29740" y="71572"/>
                  </a:cubicBezTo>
                  <a:lnTo>
                    <a:pt x="29740" y="68142"/>
                  </a:lnTo>
                  <a:lnTo>
                    <a:pt x="27168" y="68142"/>
                  </a:lnTo>
                  <a:cubicBezTo>
                    <a:pt x="18882" y="68142"/>
                    <a:pt x="18691" y="67095"/>
                    <a:pt x="18691" y="63093"/>
                  </a:cubicBezTo>
                  <a:lnTo>
                    <a:pt x="18691" y="35853"/>
                  </a:lnTo>
                  <a:lnTo>
                    <a:pt x="31074" y="35853"/>
                  </a:lnTo>
                  <a:cubicBezTo>
                    <a:pt x="32883" y="35853"/>
                    <a:pt x="37360" y="35853"/>
                    <a:pt x="41170" y="39376"/>
                  </a:cubicBezTo>
                  <a:cubicBezTo>
                    <a:pt x="45171" y="43473"/>
                    <a:pt x="45171" y="46710"/>
                    <a:pt x="45171" y="54045"/>
                  </a:cubicBezTo>
                  <a:cubicBezTo>
                    <a:pt x="45171" y="60998"/>
                    <a:pt x="45171" y="65284"/>
                    <a:pt x="49647" y="69381"/>
                  </a:cubicBezTo>
                  <a:cubicBezTo>
                    <a:pt x="54124" y="73381"/>
                    <a:pt x="60125" y="73953"/>
                    <a:pt x="63173" y="73953"/>
                  </a:cubicBezTo>
                  <a:cubicBezTo>
                    <a:pt x="71745" y="73953"/>
                    <a:pt x="73460" y="65000"/>
                    <a:pt x="73460" y="62047"/>
                  </a:cubicBezTo>
                  <a:close/>
                  <a:moveTo>
                    <a:pt x="49266" y="17280"/>
                  </a:moveTo>
                  <a:cubicBezTo>
                    <a:pt x="49266" y="24707"/>
                    <a:pt x="46695" y="33472"/>
                    <a:pt x="30597" y="33472"/>
                  </a:cubicBezTo>
                  <a:lnTo>
                    <a:pt x="18691" y="33472"/>
                  </a:lnTo>
                  <a:lnTo>
                    <a:pt x="18691" y="5469"/>
                  </a:lnTo>
                  <a:cubicBezTo>
                    <a:pt x="18691" y="2992"/>
                    <a:pt x="18691" y="1657"/>
                    <a:pt x="21072" y="1276"/>
                  </a:cubicBezTo>
                  <a:cubicBezTo>
                    <a:pt x="22120" y="1181"/>
                    <a:pt x="25264" y="1181"/>
                    <a:pt x="27359" y="1181"/>
                  </a:cubicBezTo>
                  <a:cubicBezTo>
                    <a:pt x="37170" y="1181"/>
                    <a:pt x="49266" y="1657"/>
                    <a:pt x="49266" y="17280"/>
                  </a:cubicBezTo>
                  <a:close/>
                  <a:moveTo>
                    <a:pt x="118799" y="58807"/>
                  </a:moveTo>
                  <a:cubicBezTo>
                    <a:pt x="118799" y="57570"/>
                    <a:pt x="117847" y="57475"/>
                    <a:pt x="117465" y="57475"/>
                  </a:cubicBezTo>
                  <a:cubicBezTo>
                    <a:pt x="116418" y="57475"/>
                    <a:pt x="116227" y="58045"/>
                    <a:pt x="115941" y="58903"/>
                  </a:cubicBezTo>
                  <a:cubicBezTo>
                    <a:pt x="112226" y="70046"/>
                    <a:pt x="102512" y="70046"/>
                    <a:pt x="101369" y="70046"/>
                  </a:cubicBezTo>
                  <a:cubicBezTo>
                    <a:pt x="96034" y="70046"/>
                    <a:pt x="91653" y="66809"/>
                    <a:pt x="89176" y="62807"/>
                  </a:cubicBezTo>
                  <a:cubicBezTo>
                    <a:pt x="86032" y="57570"/>
                    <a:pt x="86032" y="50426"/>
                    <a:pt x="86032" y="46520"/>
                  </a:cubicBezTo>
                  <a:lnTo>
                    <a:pt x="116132" y="46520"/>
                  </a:lnTo>
                  <a:cubicBezTo>
                    <a:pt x="118513" y="46520"/>
                    <a:pt x="118799" y="46520"/>
                    <a:pt x="118799" y="44329"/>
                  </a:cubicBezTo>
                  <a:cubicBezTo>
                    <a:pt x="118799" y="33662"/>
                    <a:pt x="112989" y="23184"/>
                    <a:pt x="99463" y="23184"/>
                  </a:cubicBezTo>
                  <a:cubicBezTo>
                    <a:pt x="86890" y="23184"/>
                    <a:pt x="76984" y="34327"/>
                    <a:pt x="76984" y="47759"/>
                  </a:cubicBezTo>
                  <a:cubicBezTo>
                    <a:pt x="76984" y="62333"/>
                    <a:pt x="88414" y="72713"/>
                    <a:pt x="100797" y="72713"/>
                  </a:cubicBezTo>
                  <a:cubicBezTo>
                    <a:pt x="114036" y="72713"/>
                    <a:pt x="118799" y="60712"/>
                    <a:pt x="118799" y="58807"/>
                  </a:cubicBezTo>
                  <a:close/>
                  <a:moveTo>
                    <a:pt x="111655" y="44329"/>
                  </a:moveTo>
                  <a:lnTo>
                    <a:pt x="86032" y="44329"/>
                  </a:lnTo>
                  <a:cubicBezTo>
                    <a:pt x="86795" y="28232"/>
                    <a:pt x="95843" y="25565"/>
                    <a:pt x="99463" y="25565"/>
                  </a:cubicBezTo>
                  <a:cubicBezTo>
                    <a:pt x="110608" y="25565"/>
                    <a:pt x="111655" y="40139"/>
                    <a:pt x="111655" y="44329"/>
                  </a:cubicBezTo>
                  <a:close/>
                  <a:moveTo>
                    <a:pt x="160804" y="57761"/>
                  </a:moveTo>
                  <a:cubicBezTo>
                    <a:pt x="160804" y="52045"/>
                    <a:pt x="157756" y="48806"/>
                    <a:pt x="156422" y="47473"/>
                  </a:cubicBezTo>
                  <a:cubicBezTo>
                    <a:pt x="152803" y="44043"/>
                    <a:pt x="148612" y="43187"/>
                    <a:pt x="144040" y="42234"/>
                  </a:cubicBezTo>
                  <a:cubicBezTo>
                    <a:pt x="137944" y="41092"/>
                    <a:pt x="130801" y="39757"/>
                    <a:pt x="130801" y="33472"/>
                  </a:cubicBezTo>
                  <a:cubicBezTo>
                    <a:pt x="130801" y="29565"/>
                    <a:pt x="133657" y="25279"/>
                    <a:pt x="142802" y="25279"/>
                  </a:cubicBezTo>
                  <a:cubicBezTo>
                    <a:pt x="154708" y="25279"/>
                    <a:pt x="155375" y="34995"/>
                    <a:pt x="155470" y="38234"/>
                  </a:cubicBezTo>
                  <a:cubicBezTo>
                    <a:pt x="155661" y="39281"/>
                    <a:pt x="156804" y="39281"/>
                    <a:pt x="156804" y="39281"/>
                  </a:cubicBezTo>
                  <a:cubicBezTo>
                    <a:pt x="158137" y="39281"/>
                    <a:pt x="158137" y="38711"/>
                    <a:pt x="158137" y="36709"/>
                  </a:cubicBezTo>
                  <a:lnTo>
                    <a:pt x="158137" y="25756"/>
                  </a:lnTo>
                  <a:cubicBezTo>
                    <a:pt x="158137" y="23947"/>
                    <a:pt x="158137" y="23184"/>
                    <a:pt x="156994" y="23184"/>
                  </a:cubicBezTo>
                  <a:cubicBezTo>
                    <a:pt x="156518" y="23184"/>
                    <a:pt x="156233" y="23184"/>
                    <a:pt x="154899" y="24423"/>
                  </a:cubicBezTo>
                  <a:cubicBezTo>
                    <a:pt x="154613" y="24802"/>
                    <a:pt x="153375" y="25851"/>
                    <a:pt x="152993" y="26137"/>
                  </a:cubicBezTo>
                  <a:cubicBezTo>
                    <a:pt x="148898" y="23184"/>
                    <a:pt x="144516" y="23184"/>
                    <a:pt x="142802" y="23184"/>
                  </a:cubicBezTo>
                  <a:cubicBezTo>
                    <a:pt x="129753" y="23184"/>
                    <a:pt x="125561" y="30328"/>
                    <a:pt x="125561" y="36425"/>
                  </a:cubicBezTo>
                  <a:cubicBezTo>
                    <a:pt x="125561" y="40139"/>
                    <a:pt x="127372" y="43283"/>
                    <a:pt x="130228" y="45664"/>
                  </a:cubicBezTo>
                  <a:cubicBezTo>
                    <a:pt x="133657" y="48520"/>
                    <a:pt x="136706" y="49092"/>
                    <a:pt x="144516" y="50617"/>
                  </a:cubicBezTo>
                  <a:cubicBezTo>
                    <a:pt x="146897" y="50996"/>
                    <a:pt x="155756" y="52808"/>
                    <a:pt x="155756" y="60521"/>
                  </a:cubicBezTo>
                  <a:cubicBezTo>
                    <a:pt x="155756" y="66046"/>
                    <a:pt x="151946" y="70332"/>
                    <a:pt x="143468" y="70332"/>
                  </a:cubicBezTo>
                  <a:cubicBezTo>
                    <a:pt x="134325" y="70332"/>
                    <a:pt x="130514" y="64237"/>
                    <a:pt x="128515" y="55094"/>
                  </a:cubicBezTo>
                  <a:cubicBezTo>
                    <a:pt x="128133" y="53568"/>
                    <a:pt x="128133" y="53282"/>
                    <a:pt x="126895" y="53282"/>
                  </a:cubicBezTo>
                  <a:cubicBezTo>
                    <a:pt x="125561" y="53282"/>
                    <a:pt x="125561" y="54045"/>
                    <a:pt x="125561" y="55949"/>
                  </a:cubicBezTo>
                  <a:lnTo>
                    <a:pt x="125561" y="70237"/>
                  </a:lnTo>
                  <a:cubicBezTo>
                    <a:pt x="125561" y="72048"/>
                    <a:pt x="125561" y="72713"/>
                    <a:pt x="126800" y="72713"/>
                  </a:cubicBezTo>
                  <a:cubicBezTo>
                    <a:pt x="127372" y="72713"/>
                    <a:pt x="127372" y="72618"/>
                    <a:pt x="129467" y="70523"/>
                  </a:cubicBezTo>
                  <a:cubicBezTo>
                    <a:pt x="129753" y="70332"/>
                    <a:pt x="129753" y="70237"/>
                    <a:pt x="131657" y="68142"/>
                  </a:cubicBezTo>
                  <a:cubicBezTo>
                    <a:pt x="136420" y="72618"/>
                    <a:pt x="141182" y="72713"/>
                    <a:pt x="143468" y="72713"/>
                  </a:cubicBezTo>
                  <a:cubicBezTo>
                    <a:pt x="155947" y="72713"/>
                    <a:pt x="160804" y="65474"/>
                    <a:pt x="160804" y="57761"/>
                  </a:cubicBezTo>
                  <a:close/>
                  <a:moveTo>
                    <a:pt x="241958" y="1181"/>
                  </a:moveTo>
                  <a:lnTo>
                    <a:pt x="241958" y="-2247"/>
                  </a:lnTo>
                  <a:lnTo>
                    <a:pt x="229384" y="-1961"/>
                  </a:lnTo>
                  <a:lnTo>
                    <a:pt x="216716" y="-2247"/>
                  </a:lnTo>
                  <a:lnTo>
                    <a:pt x="216716" y="1181"/>
                  </a:lnTo>
                  <a:cubicBezTo>
                    <a:pt x="227860" y="1181"/>
                    <a:pt x="227860" y="6229"/>
                    <a:pt x="227860" y="9087"/>
                  </a:cubicBezTo>
                  <a:lnTo>
                    <a:pt x="227860" y="55189"/>
                  </a:lnTo>
                  <a:lnTo>
                    <a:pt x="189570" y="-724"/>
                  </a:lnTo>
                  <a:cubicBezTo>
                    <a:pt x="188712" y="-2056"/>
                    <a:pt x="188521" y="-2247"/>
                    <a:pt x="186522" y="-2247"/>
                  </a:cubicBezTo>
                  <a:lnTo>
                    <a:pt x="168139" y="-2247"/>
                  </a:lnTo>
                  <a:lnTo>
                    <a:pt x="168139" y="1181"/>
                  </a:lnTo>
                  <a:lnTo>
                    <a:pt x="171282" y="1181"/>
                  </a:lnTo>
                  <a:cubicBezTo>
                    <a:pt x="172901" y="1181"/>
                    <a:pt x="174997" y="1181"/>
                    <a:pt x="176615" y="1371"/>
                  </a:cubicBezTo>
                  <a:cubicBezTo>
                    <a:pt x="179187" y="1657"/>
                    <a:pt x="179378" y="1753"/>
                    <a:pt x="179378" y="3848"/>
                  </a:cubicBezTo>
                  <a:lnTo>
                    <a:pt x="179378" y="60237"/>
                  </a:lnTo>
                  <a:cubicBezTo>
                    <a:pt x="179378" y="63093"/>
                    <a:pt x="179378" y="68142"/>
                    <a:pt x="168139" y="68142"/>
                  </a:cubicBezTo>
                  <a:lnTo>
                    <a:pt x="168139" y="71572"/>
                  </a:lnTo>
                  <a:lnTo>
                    <a:pt x="180807" y="71286"/>
                  </a:lnTo>
                  <a:lnTo>
                    <a:pt x="193475" y="71572"/>
                  </a:lnTo>
                  <a:lnTo>
                    <a:pt x="193475" y="68142"/>
                  </a:lnTo>
                  <a:cubicBezTo>
                    <a:pt x="182331" y="68142"/>
                    <a:pt x="182331" y="63093"/>
                    <a:pt x="182331" y="60237"/>
                  </a:cubicBezTo>
                  <a:lnTo>
                    <a:pt x="182331" y="4039"/>
                  </a:lnTo>
                  <a:cubicBezTo>
                    <a:pt x="182902" y="4611"/>
                    <a:pt x="182902" y="4706"/>
                    <a:pt x="183379" y="5373"/>
                  </a:cubicBezTo>
                  <a:lnTo>
                    <a:pt x="227575" y="70237"/>
                  </a:lnTo>
                  <a:cubicBezTo>
                    <a:pt x="228432" y="71381"/>
                    <a:pt x="228622" y="71572"/>
                    <a:pt x="229384" y="71572"/>
                  </a:cubicBezTo>
                  <a:cubicBezTo>
                    <a:pt x="230813" y="71572"/>
                    <a:pt x="230813" y="70809"/>
                    <a:pt x="230813" y="68714"/>
                  </a:cubicBezTo>
                  <a:lnTo>
                    <a:pt x="230813" y="9087"/>
                  </a:lnTo>
                  <a:cubicBezTo>
                    <a:pt x="230813" y="6229"/>
                    <a:pt x="230813" y="1181"/>
                    <a:pt x="241958" y="1181"/>
                  </a:cubicBezTo>
                  <a:close/>
                  <a:moveTo>
                    <a:pt x="290440" y="58807"/>
                  </a:moveTo>
                  <a:cubicBezTo>
                    <a:pt x="290440" y="57570"/>
                    <a:pt x="289487" y="57475"/>
                    <a:pt x="289106" y="57475"/>
                  </a:cubicBezTo>
                  <a:cubicBezTo>
                    <a:pt x="288058" y="57475"/>
                    <a:pt x="287868" y="58045"/>
                    <a:pt x="287582" y="58903"/>
                  </a:cubicBezTo>
                  <a:cubicBezTo>
                    <a:pt x="283867" y="70046"/>
                    <a:pt x="274151" y="70046"/>
                    <a:pt x="273008" y="70046"/>
                  </a:cubicBezTo>
                  <a:cubicBezTo>
                    <a:pt x="267675" y="70046"/>
                    <a:pt x="263294" y="66809"/>
                    <a:pt x="260817" y="62807"/>
                  </a:cubicBezTo>
                  <a:cubicBezTo>
                    <a:pt x="257673" y="57570"/>
                    <a:pt x="257673" y="50426"/>
                    <a:pt x="257673" y="46520"/>
                  </a:cubicBezTo>
                  <a:lnTo>
                    <a:pt x="287677" y="46520"/>
                  </a:lnTo>
                  <a:cubicBezTo>
                    <a:pt x="290058" y="46520"/>
                    <a:pt x="290440" y="46520"/>
                    <a:pt x="290440" y="44329"/>
                  </a:cubicBezTo>
                  <a:cubicBezTo>
                    <a:pt x="290440" y="33662"/>
                    <a:pt x="284630" y="23184"/>
                    <a:pt x="271008" y="23184"/>
                  </a:cubicBezTo>
                  <a:cubicBezTo>
                    <a:pt x="258531" y="23184"/>
                    <a:pt x="248625" y="34327"/>
                    <a:pt x="248625" y="47759"/>
                  </a:cubicBezTo>
                  <a:cubicBezTo>
                    <a:pt x="248625" y="62333"/>
                    <a:pt x="260054" y="72713"/>
                    <a:pt x="272437" y="72713"/>
                  </a:cubicBezTo>
                  <a:cubicBezTo>
                    <a:pt x="285677" y="72713"/>
                    <a:pt x="290440" y="60712"/>
                    <a:pt x="290440" y="58807"/>
                  </a:cubicBezTo>
                  <a:close/>
                  <a:moveTo>
                    <a:pt x="283296" y="44329"/>
                  </a:moveTo>
                  <a:lnTo>
                    <a:pt x="257673" y="44329"/>
                  </a:lnTo>
                  <a:cubicBezTo>
                    <a:pt x="258436" y="28232"/>
                    <a:pt x="267484" y="25565"/>
                    <a:pt x="271008" y="25565"/>
                  </a:cubicBezTo>
                  <a:cubicBezTo>
                    <a:pt x="282248" y="25565"/>
                    <a:pt x="283296" y="40139"/>
                    <a:pt x="283296" y="44329"/>
                  </a:cubicBezTo>
                  <a:close/>
                  <a:moveTo>
                    <a:pt x="329492" y="58140"/>
                  </a:moveTo>
                  <a:lnTo>
                    <a:pt x="329492" y="52045"/>
                  </a:lnTo>
                  <a:lnTo>
                    <a:pt x="326825" y="52045"/>
                  </a:lnTo>
                  <a:lnTo>
                    <a:pt x="326825" y="58045"/>
                  </a:lnTo>
                  <a:cubicBezTo>
                    <a:pt x="326825" y="65951"/>
                    <a:pt x="323586" y="70046"/>
                    <a:pt x="319490" y="70046"/>
                  </a:cubicBezTo>
                  <a:cubicBezTo>
                    <a:pt x="312346" y="70046"/>
                    <a:pt x="312346" y="60237"/>
                    <a:pt x="312346" y="58331"/>
                  </a:cubicBezTo>
                  <a:lnTo>
                    <a:pt x="312346" y="28423"/>
                  </a:lnTo>
                  <a:lnTo>
                    <a:pt x="327683" y="28423"/>
                  </a:lnTo>
                  <a:lnTo>
                    <a:pt x="327683" y="24993"/>
                  </a:lnTo>
                  <a:lnTo>
                    <a:pt x="312346" y="24993"/>
                  </a:lnTo>
                  <a:lnTo>
                    <a:pt x="312346" y="5183"/>
                  </a:lnTo>
                  <a:lnTo>
                    <a:pt x="309585" y="5183"/>
                  </a:lnTo>
                  <a:cubicBezTo>
                    <a:pt x="309585" y="13945"/>
                    <a:pt x="306251" y="25565"/>
                    <a:pt x="295678" y="26042"/>
                  </a:cubicBezTo>
                  <a:lnTo>
                    <a:pt x="295678" y="28423"/>
                  </a:lnTo>
                  <a:lnTo>
                    <a:pt x="304918" y="28423"/>
                  </a:lnTo>
                  <a:lnTo>
                    <a:pt x="304918" y="58140"/>
                  </a:lnTo>
                  <a:cubicBezTo>
                    <a:pt x="304918" y="71381"/>
                    <a:pt x="314918" y="72713"/>
                    <a:pt x="318824" y="72713"/>
                  </a:cubicBezTo>
                  <a:cubicBezTo>
                    <a:pt x="326539" y="72713"/>
                    <a:pt x="329492" y="65000"/>
                    <a:pt x="329492" y="58140"/>
                  </a:cubicBezTo>
                  <a:close/>
                </a:path>
              </a:pathLst>
            </a:custGeom>
            <a:solidFill>
              <a:srgbClr val="CCCCCC"/>
            </a:solidFill>
            <a:ln w="10842" cap="flat">
              <a:noFill/>
              <a:prstDash val="solid"/>
              <a:miter/>
            </a:ln>
          </p:spPr>
          <p:txBody>
            <a:bodyPr rtlCol="0" anchor="ctr"/>
            <a:lstStyle/>
            <a:p>
              <a:endParaRPr lang="en-AE"/>
            </a:p>
          </p:txBody>
        </p:sp>
        <p:sp>
          <p:nvSpPr>
            <p:cNvPr id="31" name="Freeform: Shape 30">
              <a:extLst>
                <a:ext uri="{FF2B5EF4-FFF2-40B4-BE49-F238E27FC236}">
                  <a16:creationId xmlns:a16="http://schemas.microsoft.com/office/drawing/2014/main" id="{5DA95744-C5EF-248B-A386-3C6188B1AAE4}"/>
                </a:ext>
              </a:extLst>
            </p:cNvPr>
            <p:cNvSpPr/>
            <p:nvPr/>
          </p:nvSpPr>
          <p:spPr>
            <a:xfrm>
              <a:off x="2605667" y="2055140"/>
              <a:ext cx="767169" cy="148863"/>
            </a:xfrm>
            <a:custGeom>
              <a:avLst/>
              <a:gdLst>
                <a:gd name="connsiteX0" fmla="*/ -1788 w 591978"/>
                <a:gd name="connsiteY0" fmla="*/ 112623 h 114869"/>
                <a:gd name="connsiteX1" fmla="*/ 590191 w 591978"/>
                <a:gd name="connsiteY1" fmla="*/ 112623 h 114869"/>
                <a:gd name="connsiteX2" fmla="*/ 590191 w 591978"/>
                <a:gd name="connsiteY2" fmla="*/ -2247 h 114869"/>
                <a:gd name="connsiteX3" fmla="*/ -1788 w 591978"/>
                <a:gd name="connsiteY3" fmla="*/ -2247 h 114869"/>
              </a:gdLst>
              <a:ahLst/>
              <a:cxnLst>
                <a:cxn ang="0">
                  <a:pos x="connsiteX0" y="connsiteY0"/>
                </a:cxn>
                <a:cxn ang="0">
                  <a:pos x="connsiteX1" y="connsiteY1"/>
                </a:cxn>
                <a:cxn ang="0">
                  <a:pos x="connsiteX2" y="connsiteY2"/>
                </a:cxn>
                <a:cxn ang="0">
                  <a:pos x="connsiteX3" y="connsiteY3"/>
                </a:cxn>
              </a:cxnLst>
              <a:rect l="l" t="t" r="r" b="b"/>
              <a:pathLst>
                <a:path w="591978" h="114869">
                  <a:moveTo>
                    <a:pt x="-1788" y="112623"/>
                  </a:moveTo>
                  <a:lnTo>
                    <a:pt x="590191" y="112623"/>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2" name="Freeform: Shape 31">
              <a:extLst>
                <a:ext uri="{FF2B5EF4-FFF2-40B4-BE49-F238E27FC236}">
                  <a16:creationId xmlns:a16="http://schemas.microsoft.com/office/drawing/2014/main" id="{8BE61F67-780B-594E-25B5-71EA94BFDDAE}"/>
                </a:ext>
              </a:extLst>
            </p:cNvPr>
            <p:cNvSpPr/>
            <p:nvPr/>
          </p:nvSpPr>
          <p:spPr>
            <a:xfrm>
              <a:off x="2967464" y="2134758"/>
              <a:ext cx="37032" cy="8022"/>
            </a:xfrm>
            <a:custGeom>
              <a:avLst/>
              <a:gdLst>
                <a:gd name="connsiteX0" fmla="*/ 26787 w 28575"/>
                <a:gd name="connsiteY0" fmla="*/ 3943 h 6190"/>
                <a:gd name="connsiteX1" fmla="*/ 26787 w 28575"/>
                <a:gd name="connsiteY1" fmla="*/ -2247 h 6190"/>
                <a:gd name="connsiteX2" fmla="*/ -1788 w 28575"/>
                <a:gd name="connsiteY2" fmla="*/ -2247 h 6190"/>
                <a:gd name="connsiteX3" fmla="*/ -1788 w 28575"/>
                <a:gd name="connsiteY3" fmla="*/ 3943 h 6190"/>
              </a:gdLst>
              <a:ahLst/>
              <a:cxnLst>
                <a:cxn ang="0">
                  <a:pos x="connsiteX0" y="connsiteY0"/>
                </a:cxn>
                <a:cxn ang="0">
                  <a:pos x="connsiteX1" y="connsiteY1"/>
                </a:cxn>
                <a:cxn ang="0">
                  <a:pos x="connsiteX2" y="connsiteY2"/>
                </a:cxn>
                <a:cxn ang="0">
                  <a:pos x="connsiteX3" y="connsiteY3"/>
                </a:cxn>
              </a:cxnLst>
              <a:rect l="l" t="t" r="r" b="b"/>
              <a:pathLst>
                <a:path w="28575" h="6190">
                  <a:moveTo>
                    <a:pt x="26787" y="3943"/>
                  </a:moveTo>
                  <a:lnTo>
                    <a:pt x="26787" y="-2247"/>
                  </a:lnTo>
                  <a:lnTo>
                    <a:pt x="-1788" y="-2247"/>
                  </a:lnTo>
                  <a:lnTo>
                    <a:pt x="-1788" y="3943"/>
                  </a:lnTo>
                  <a:close/>
                </a:path>
              </a:pathLst>
            </a:custGeom>
            <a:solidFill>
              <a:srgbClr val="CCCCCC"/>
            </a:solidFill>
            <a:ln w="10842" cap="flat">
              <a:noFill/>
              <a:prstDash val="solid"/>
              <a:miter/>
            </a:ln>
          </p:spPr>
          <p:txBody>
            <a:bodyPr rtlCol="0" anchor="ctr"/>
            <a:lstStyle/>
            <a:p>
              <a:endParaRPr lang="en-AE"/>
            </a:p>
          </p:txBody>
        </p:sp>
        <p:sp>
          <p:nvSpPr>
            <p:cNvPr id="33" name="Freeform: Shape 32">
              <a:extLst>
                <a:ext uri="{FF2B5EF4-FFF2-40B4-BE49-F238E27FC236}">
                  <a16:creationId xmlns:a16="http://schemas.microsoft.com/office/drawing/2014/main" id="{1C769B11-9822-7912-A313-45BF3C580118}"/>
                </a:ext>
              </a:extLst>
            </p:cNvPr>
            <p:cNvSpPr/>
            <p:nvPr/>
          </p:nvSpPr>
          <p:spPr>
            <a:xfrm>
              <a:off x="3372837" y="2055140"/>
              <a:ext cx="701005" cy="148863"/>
            </a:xfrm>
            <a:custGeom>
              <a:avLst/>
              <a:gdLst>
                <a:gd name="connsiteX0" fmla="*/ -1788 w 540923"/>
                <a:gd name="connsiteY0" fmla="*/ 112623 h 114869"/>
                <a:gd name="connsiteX1" fmla="*/ 539136 w 540923"/>
                <a:gd name="connsiteY1" fmla="*/ 112623 h 114869"/>
                <a:gd name="connsiteX2" fmla="*/ 539136 w 540923"/>
                <a:gd name="connsiteY2" fmla="*/ -2247 h 114869"/>
                <a:gd name="connsiteX3" fmla="*/ -1788 w 540923"/>
                <a:gd name="connsiteY3" fmla="*/ -2247 h 114869"/>
              </a:gdLst>
              <a:ahLst/>
              <a:cxnLst>
                <a:cxn ang="0">
                  <a:pos x="connsiteX0" y="connsiteY0"/>
                </a:cxn>
                <a:cxn ang="0">
                  <a:pos x="connsiteX1" y="connsiteY1"/>
                </a:cxn>
                <a:cxn ang="0">
                  <a:pos x="connsiteX2" y="connsiteY2"/>
                </a:cxn>
                <a:cxn ang="0">
                  <a:pos x="connsiteX3" y="connsiteY3"/>
                </a:cxn>
              </a:cxnLst>
              <a:rect l="l" t="t" r="r" b="b"/>
              <a:pathLst>
                <a:path w="540923" h="114869">
                  <a:moveTo>
                    <a:pt x="-1788" y="112623"/>
                  </a:moveTo>
                  <a:lnTo>
                    <a:pt x="539136" y="112623"/>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4" name="Freeform: Shape 33">
              <a:extLst>
                <a:ext uri="{FF2B5EF4-FFF2-40B4-BE49-F238E27FC236}">
                  <a16:creationId xmlns:a16="http://schemas.microsoft.com/office/drawing/2014/main" id="{2C2E25D5-CBA1-C74E-8E60-7A3D0D4330B4}"/>
                </a:ext>
              </a:extLst>
            </p:cNvPr>
            <p:cNvSpPr/>
            <p:nvPr/>
          </p:nvSpPr>
          <p:spPr>
            <a:xfrm>
              <a:off x="3695259" y="2075754"/>
              <a:ext cx="55917" cy="96405"/>
            </a:xfrm>
            <a:custGeom>
              <a:avLst/>
              <a:gdLst>
                <a:gd name="connsiteX0" fmla="*/ 41361 w 43148"/>
                <a:gd name="connsiteY0" fmla="*/ 48045 h 74390"/>
                <a:gd name="connsiteX1" fmla="*/ 20882 w 43148"/>
                <a:gd name="connsiteY1" fmla="*/ 24328 h 74390"/>
                <a:gd name="connsiteX2" fmla="*/ 7165 w 43148"/>
                <a:gd name="connsiteY2" fmla="*/ 29853 h 74390"/>
                <a:gd name="connsiteX3" fmla="*/ 7165 w 43148"/>
                <a:gd name="connsiteY3" fmla="*/ 8896 h 74390"/>
                <a:gd name="connsiteX4" fmla="*/ 16405 w 43148"/>
                <a:gd name="connsiteY4" fmla="*/ 10231 h 74390"/>
                <a:gd name="connsiteX5" fmla="*/ 37169 w 43148"/>
                <a:gd name="connsiteY5" fmla="*/ -1103 h 74390"/>
                <a:gd name="connsiteX6" fmla="*/ 36026 w 43148"/>
                <a:gd name="connsiteY6" fmla="*/ -2247 h 74390"/>
                <a:gd name="connsiteX7" fmla="*/ 35264 w 43148"/>
                <a:gd name="connsiteY7" fmla="*/ -1866 h 74390"/>
                <a:gd name="connsiteX8" fmla="*/ 20500 w 43148"/>
                <a:gd name="connsiteY8" fmla="*/ 1278 h 74390"/>
                <a:gd name="connsiteX9" fmla="*/ 6117 w 43148"/>
                <a:gd name="connsiteY9" fmla="*/ -1866 h 74390"/>
                <a:gd name="connsiteX10" fmla="*/ 4879 w 43148"/>
                <a:gd name="connsiteY10" fmla="*/ -2152 h 74390"/>
                <a:gd name="connsiteX11" fmla="*/ 3736 w 43148"/>
                <a:gd name="connsiteY11" fmla="*/ 516 h 74390"/>
                <a:gd name="connsiteX12" fmla="*/ 3736 w 43148"/>
                <a:gd name="connsiteY12" fmla="*/ 32518 h 74390"/>
                <a:gd name="connsiteX13" fmla="*/ 5165 w 43148"/>
                <a:gd name="connsiteY13" fmla="*/ 35281 h 74390"/>
                <a:gd name="connsiteX14" fmla="*/ 6689 w 43148"/>
                <a:gd name="connsiteY14" fmla="*/ 34330 h 74390"/>
                <a:gd name="connsiteX15" fmla="*/ 20691 w 43148"/>
                <a:gd name="connsiteY15" fmla="*/ 26709 h 74390"/>
                <a:gd name="connsiteX16" fmla="*/ 29739 w 43148"/>
                <a:gd name="connsiteY16" fmla="*/ 33758 h 74390"/>
                <a:gd name="connsiteX17" fmla="*/ 31740 w 43148"/>
                <a:gd name="connsiteY17" fmla="*/ 47282 h 74390"/>
                <a:gd name="connsiteX18" fmla="*/ 29168 w 43148"/>
                <a:gd name="connsiteY18" fmla="*/ 62047 h 74390"/>
                <a:gd name="connsiteX19" fmla="*/ 17548 w 43148"/>
                <a:gd name="connsiteY19" fmla="*/ 69190 h 74390"/>
                <a:gd name="connsiteX20" fmla="*/ 1832 w 43148"/>
                <a:gd name="connsiteY20" fmla="*/ 56998 h 74390"/>
                <a:gd name="connsiteX21" fmla="*/ 3545 w 43148"/>
                <a:gd name="connsiteY21" fmla="*/ 57284 h 74390"/>
                <a:gd name="connsiteX22" fmla="*/ 8975 w 43148"/>
                <a:gd name="connsiteY22" fmla="*/ 51854 h 74390"/>
                <a:gd name="connsiteX23" fmla="*/ 3545 w 43148"/>
                <a:gd name="connsiteY23" fmla="*/ 46710 h 74390"/>
                <a:gd name="connsiteX24" fmla="*/ -1788 w 43148"/>
                <a:gd name="connsiteY24" fmla="*/ 52331 h 74390"/>
                <a:gd name="connsiteX25" fmla="*/ 17833 w 43148"/>
                <a:gd name="connsiteY25" fmla="*/ 72144 h 74390"/>
                <a:gd name="connsiteX26" fmla="*/ 41361 w 43148"/>
                <a:gd name="connsiteY26" fmla="*/ 48045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148" h="74390">
                  <a:moveTo>
                    <a:pt x="41361" y="48045"/>
                  </a:moveTo>
                  <a:cubicBezTo>
                    <a:pt x="41361" y="35186"/>
                    <a:pt x="32407" y="24328"/>
                    <a:pt x="20882" y="24328"/>
                  </a:cubicBezTo>
                  <a:cubicBezTo>
                    <a:pt x="15642" y="24328"/>
                    <a:pt x="10975" y="26137"/>
                    <a:pt x="7165" y="29853"/>
                  </a:cubicBezTo>
                  <a:lnTo>
                    <a:pt x="7165" y="8896"/>
                  </a:lnTo>
                  <a:cubicBezTo>
                    <a:pt x="9261" y="9468"/>
                    <a:pt x="12786" y="10231"/>
                    <a:pt x="16405" y="10231"/>
                  </a:cubicBezTo>
                  <a:cubicBezTo>
                    <a:pt x="29644" y="10231"/>
                    <a:pt x="37169" y="420"/>
                    <a:pt x="37169" y="-1103"/>
                  </a:cubicBezTo>
                  <a:cubicBezTo>
                    <a:pt x="37169" y="-1675"/>
                    <a:pt x="36788" y="-2247"/>
                    <a:pt x="36026" y="-2247"/>
                  </a:cubicBezTo>
                  <a:cubicBezTo>
                    <a:pt x="36026" y="-2247"/>
                    <a:pt x="35740" y="-2247"/>
                    <a:pt x="35264" y="-1866"/>
                  </a:cubicBezTo>
                  <a:cubicBezTo>
                    <a:pt x="33074" y="-915"/>
                    <a:pt x="27644" y="1278"/>
                    <a:pt x="20500" y="1278"/>
                  </a:cubicBezTo>
                  <a:cubicBezTo>
                    <a:pt x="16214" y="1278"/>
                    <a:pt x="11166" y="516"/>
                    <a:pt x="6117" y="-1866"/>
                  </a:cubicBezTo>
                  <a:cubicBezTo>
                    <a:pt x="5165" y="-2152"/>
                    <a:pt x="4879" y="-2152"/>
                    <a:pt x="4879" y="-2152"/>
                  </a:cubicBezTo>
                  <a:cubicBezTo>
                    <a:pt x="3736" y="-2152"/>
                    <a:pt x="3736" y="-1198"/>
                    <a:pt x="3736" y="516"/>
                  </a:cubicBezTo>
                  <a:lnTo>
                    <a:pt x="3736" y="32518"/>
                  </a:lnTo>
                  <a:cubicBezTo>
                    <a:pt x="3736" y="34520"/>
                    <a:pt x="3736" y="35281"/>
                    <a:pt x="5165" y="35281"/>
                  </a:cubicBezTo>
                  <a:cubicBezTo>
                    <a:pt x="6117" y="35281"/>
                    <a:pt x="6213" y="34899"/>
                    <a:pt x="6689" y="34330"/>
                  </a:cubicBezTo>
                  <a:cubicBezTo>
                    <a:pt x="7928" y="32518"/>
                    <a:pt x="11928" y="26709"/>
                    <a:pt x="20691" y="26709"/>
                  </a:cubicBezTo>
                  <a:cubicBezTo>
                    <a:pt x="26215" y="26709"/>
                    <a:pt x="28882" y="31662"/>
                    <a:pt x="29739" y="33758"/>
                  </a:cubicBezTo>
                  <a:cubicBezTo>
                    <a:pt x="31550" y="37662"/>
                    <a:pt x="31740" y="41948"/>
                    <a:pt x="31740" y="47282"/>
                  </a:cubicBezTo>
                  <a:cubicBezTo>
                    <a:pt x="31740" y="50998"/>
                    <a:pt x="31740" y="57570"/>
                    <a:pt x="29168" y="62047"/>
                  </a:cubicBezTo>
                  <a:cubicBezTo>
                    <a:pt x="26596" y="66332"/>
                    <a:pt x="22595" y="69190"/>
                    <a:pt x="17548" y="69190"/>
                  </a:cubicBezTo>
                  <a:cubicBezTo>
                    <a:pt x="9642" y="69190"/>
                    <a:pt x="3545" y="63379"/>
                    <a:pt x="1832" y="56998"/>
                  </a:cubicBezTo>
                  <a:cubicBezTo>
                    <a:pt x="2118" y="57093"/>
                    <a:pt x="2403" y="57284"/>
                    <a:pt x="3545" y="57284"/>
                  </a:cubicBezTo>
                  <a:cubicBezTo>
                    <a:pt x="7165" y="57284"/>
                    <a:pt x="8975" y="54617"/>
                    <a:pt x="8975" y="51854"/>
                  </a:cubicBezTo>
                  <a:cubicBezTo>
                    <a:pt x="8975" y="49378"/>
                    <a:pt x="7165" y="46710"/>
                    <a:pt x="3545" y="46710"/>
                  </a:cubicBezTo>
                  <a:cubicBezTo>
                    <a:pt x="2118" y="46710"/>
                    <a:pt x="-1788" y="47473"/>
                    <a:pt x="-1788" y="52331"/>
                  </a:cubicBezTo>
                  <a:cubicBezTo>
                    <a:pt x="-1788" y="61761"/>
                    <a:pt x="5642" y="72144"/>
                    <a:pt x="17833" y="72144"/>
                  </a:cubicBezTo>
                  <a:cubicBezTo>
                    <a:pt x="30407" y="72144"/>
                    <a:pt x="41361" y="61761"/>
                    <a:pt x="41361" y="48045"/>
                  </a:cubicBezTo>
                  <a:close/>
                </a:path>
              </a:pathLst>
            </a:custGeom>
            <a:solidFill>
              <a:srgbClr val="CCCCCC"/>
            </a:solidFill>
            <a:ln w="10842" cap="flat">
              <a:noFill/>
              <a:prstDash val="solid"/>
              <a:miter/>
            </a:ln>
          </p:spPr>
          <p:txBody>
            <a:bodyPr rtlCol="0" anchor="ctr"/>
            <a:lstStyle/>
            <a:p>
              <a:endParaRPr lang="en-AE"/>
            </a:p>
          </p:txBody>
        </p:sp>
        <p:sp>
          <p:nvSpPr>
            <p:cNvPr id="35" name="Freeform: Shape 34">
              <a:extLst>
                <a:ext uri="{FF2B5EF4-FFF2-40B4-BE49-F238E27FC236}">
                  <a16:creationId xmlns:a16="http://schemas.microsoft.com/office/drawing/2014/main" id="{5879D090-EDAC-7E1B-3832-35C2652BD2F7}"/>
                </a:ext>
              </a:extLst>
            </p:cNvPr>
            <p:cNvSpPr/>
            <p:nvPr/>
          </p:nvSpPr>
          <p:spPr>
            <a:xfrm>
              <a:off x="4073843" y="2055140"/>
              <a:ext cx="515974" cy="148863"/>
            </a:xfrm>
            <a:custGeom>
              <a:avLst/>
              <a:gdLst>
                <a:gd name="connsiteX0" fmla="*/ -1788 w 398146"/>
                <a:gd name="connsiteY0" fmla="*/ 112623 h 114869"/>
                <a:gd name="connsiteX1" fmla="*/ 396359 w 398146"/>
                <a:gd name="connsiteY1" fmla="*/ 112623 h 114869"/>
                <a:gd name="connsiteX2" fmla="*/ 396359 w 398146"/>
                <a:gd name="connsiteY2" fmla="*/ -2247 h 114869"/>
                <a:gd name="connsiteX3" fmla="*/ -1788 w 398146"/>
                <a:gd name="connsiteY3" fmla="*/ -2247 h 114869"/>
              </a:gdLst>
              <a:ahLst/>
              <a:cxnLst>
                <a:cxn ang="0">
                  <a:pos x="connsiteX0" y="connsiteY0"/>
                </a:cxn>
                <a:cxn ang="0">
                  <a:pos x="connsiteX1" y="connsiteY1"/>
                </a:cxn>
                <a:cxn ang="0">
                  <a:pos x="connsiteX2" y="connsiteY2"/>
                </a:cxn>
                <a:cxn ang="0">
                  <a:pos x="connsiteX3" y="connsiteY3"/>
                </a:cxn>
              </a:cxnLst>
              <a:rect l="l" t="t" r="r" b="b"/>
              <a:pathLst>
                <a:path w="398146" h="114869">
                  <a:moveTo>
                    <a:pt x="-1788" y="112623"/>
                  </a:moveTo>
                  <a:lnTo>
                    <a:pt x="396359" y="112623"/>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6" name="Freeform: Shape 35">
              <a:extLst>
                <a:ext uri="{FF2B5EF4-FFF2-40B4-BE49-F238E27FC236}">
                  <a16:creationId xmlns:a16="http://schemas.microsoft.com/office/drawing/2014/main" id="{CF9803DD-9650-169C-7556-D0B6BBBB5A2B}"/>
                </a:ext>
              </a:extLst>
            </p:cNvPr>
            <p:cNvSpPr/>
            <p:nvPr/>
          </p:nvSpPr>
          <p:spPr>
            <a:xfrm>
              <a:off x="4170248" y="2075754"/>
              <a:ext cx="46168" cy="93319"/>
            </a:xfrm>
            <a:custGeom>
              <a:avLst/>
              <a:gdLst>
                <a:gd name="connsiteX0" fmla="*/ 33838 w 35625"/>
                <a:gd name="connsiteY0" fmla="*/ 69762 h 72009"/>
                <a:gd name="connsiteX1" fmla="*/ 33838 w 35625"/>
                <a:gd name="connsiteY1" fmla="*/ 66332 h 72009"/>
                <a:gd name="connsiteX2" fmla="*/ 30408 w 35625"/>
                <a:gd name="connsiteY2" fmla="*/ 66332 h 72009"/>
                <a:gd name="connsiteX3" fmla="*/ 20311 w 35625"/>
                <a:gd name="connsiteY3" fmla="*/ 61284 h 72009"/>
                <a:gd name="connsiteX4" fmla="*/ 20311 w 35625"/>
                <a:gd name="connsiteY4" fmla="*/ 516 h 72009"/>
                <a:gd name="connsiteX5" fmla="*/ 17929 w 35625"/>
                <a:gd name="connsiteY5" fmla="*/ -2247 h 72009"/>
                <a:gd name="connsiteX6" fmla="*/ -1788 w 35625"/>
                <a:gd name="connsiteY6" fmla="*/ 4706 h 72009"/>
                <a:gd name="connsiteX7" fmla="*/ -1788 w 35625"/>
                <a:gd name="connsiteY7" fmla="*/ 8041 h 72009"/>
                <a:gd name="connsiteX8" fmla="*/ 12407 w 35625"/>
                <a:gd name="connsiteY8" fmla="*/ 5278 h 72009"/>
                <a:gd name="connsiteX9" fmla="*/ 12407 w 35625"/>
                <a:gd name="connsiteY9" fmla="*/ 61284 h 72009"/>
                <a:gd name="connsiteX10" fmla="*/ 2310 w 35625"/>
                <a:gd name="connsiteY10" fmla="*/ 66332 h 72009"/>
                <a:gd name="connsiteX11" fmla="*/ -1121 w 35625"/>
                <a:gd name="connsiteY11" fmla="*/ 66332 h 72009"/>
                <a:gd name="connsiteX12" fmla="*/ -1121 w 35625"/>
                <a:gd name="connsiteY12" fmla="*/ 69762 h 72009"/>
                <a:gd name="connsiteX13" fmla="*/ 16406 w 35625"/>
                <a:gd name="connsiteY13" fmla="*/ 69476 h 72009"/>
                <a:gd name="connsiteX14" fmla="*/ 33838 w 35625"/>
                <a:gd name="connsiteY14" fmla="*/ 69762 h 7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25" h="72009">
                  <a:moveTo>
                    <a:pt x="33838" y="69762"/>
                  </a:moveTo>
                  <a:lnTo>
                    <a:pt x="33838" y="66332"/>
                  </a:lnTo>
                  <a:lnTo>
                    <a:pt x="30408" y="66332"/>
                  </a:lnTo>
                  <a:cubicBezTo>
                    <a:pt x="20692" y="66332"/>
                    <a:pt x="20311" y="65286"/>
                    <a:pt x="20311" y="61284"/>
                  </a:cubicBezTo>
                  <a:lnTo>
                    <a:pt x="20311" y="516"/>
                  </a:lnTo>
                  <a:cubicBezTo>
                    <a:pt x="20311" y="-1961"/>
                    <a:pt x="20311" y="-2247"/>
                    <a:pt x="17929" y="-2247"/>
                  </a:cubicBezTo>
                  <a:cubicBezTo>
                    <a:pt x="11167" y="4706"/>
                    <a:pt x="1642" y="4706"/>
                    <a:pt x="-1788" y="4706"/>
                  </a:cubicBezTo>
                  <a:lnTo>
                    <a:pt x="-1788" y="8041"/>
                  </a:lnTo>
                  <a:cubicBezTo>
                    <a:pt x="310" y="8041"/>
                    <a:pt x="6786" y="8041"/>
                    <a:pt x="12407" y="5278"/>
                  </a:cubicBezTo>
                  <a:lnTo>
                    <a:pt x="12407" y="61284"/>
                  </a:lnTo>
                  <a:cubicBezTo>
                    <a:pt x="12407" y="65191"/>
                    <a:pt x="12121" y="66332"/>
                    <a:pt x="2310" y="66332"/>
                  </a:cubicBezTo>
                  <a:lnTo>
                    <a:pt x="-1121" y="66332"/>
                  </a:lnTo>
                  <a:lnTo>
                    <a:pt x="-1121" y="69762"/>
                  </a:lnTo>
                  <a:cubicBezTo>
                    <a:pt x="2596" y="69476"/>
                    <a:pt x="12121" y="69476"/>
                    <a:pt x="16406" y="69476"/>
                  </a:cubicBezTo>
                  <a:cubicBezTo>
                    <a:pt x="20692" y="69476"/>
                    <a:pt x="30122" y="69476"/>
                    <a:pt x="33838" y="69762"/>
                  </a:cubicBezTo>
                  <a:close/>
                </a:path>
              </a:pathLst>
            </a:custGeom>
            <a:solidFill>
              <a:srgbClr val="CCCCCC"/>
            </a:solidFill>
            <a:ln w="10842" cap="flat">
              <a:noFill/>
              <a:prstDash val="solid"/>
              <a:miter/>
            </a:ln>
          </p:spPr>
          <p:txBody>
            <a:bodyPr rtlCol="0" anchor="ctr"/>
            <a:lstStyle/>
            <a:p>
              <a:endParaRPr lang="en-AE"/>
            </a:p>
          </p:txBody>
        </p:sp>
        <p:sp>
          <p:nvSpPr>
            <p:cNvPr id="37" name="Freeform: Shape 36">
              <a:extLst>
                <a:ext uri="{FF2B5EF4-FFF2-40B4-BE49-F238E27FC236}">
                  <a16:creationId xmlns:a16="http://schemas.microsoft.com/office/drawing/2014/main" id="{C05CEB23-AD31-A5FC-960C-C6D3557734B6}"/>
                </a:ext>
              </a:extLst>
            </p:cNvPr>
            <p:cNvSpPr/>
            <p:nvPr/>
          </p:nvSpPr>
          <p:spPr>
            <a:xfrm>
              <a:off x="4589818" y="2055140"/>
              <a:ext cx="791980" cy="148863"/>
            </a:xfrm>
            <a:custGeom>
              <a:avLst/>
              <a:gdLst>
                <a:gd name="connsiteX0" fmla="*/ -1788 w 611123"/>
                <a:gd name="connsiteY0" fmla="*/ 112623 h 114869"/>
                <a:gd name="connsiteX1" fmla="*/ 609335 w 611123"/>
                <a:gd name="connsiteY1" fmla="*/ 112623 h 114869"/>
                <a:gd name="connsiteX2" fmla="*/ 609335 w 611123"/>
                <a:gd name="connsiteY2" fmla="*/ -2247 h 114869"/>
                <a:gd name="connsiteX3" fmla="*/ -1788 w 611123"/>
                <a:gd name="connsiteY3" fmla="*/ -2247 h 114869"/>
              </a:gdLst>
              <a:ahLst/>
              <a:cxnLst>
                <a:cxn ang="0">
                  <a:pos x="connsiteX0" y="connsiteY0"/>
                </a:cxn>
                <a:cxn ang="0">
                  <a:pos x="connsiteX1" y="connsiteY1"/>
                </a:cxn>
                <a:cxn ang="0">
                  <a:pos x="connsiteX2" y="connsiteY2"/>
                </a:cxn>
                <a:cxn ang="0">
                  <a:pos x="connsiteX3" y="connsiteY3"/>
                </a:cxn>
              </a:cxnLst>
              <a:rect l="l" t="t" r="r" b="b"/>
              <a:pathLst>
                <a:path w="611123" h="114869">
                  <a:moveTo>
                    <a:pt x="-1788" y="112623"/>
                  </a:moveTo>
                  <a:lnTo>
                    <a:pt x="609335" y="112623"/>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8" name="Freeform: Shape 37">
              <a:extLst>
                <a:ext uri="{FF2B5EF4-FFF2-40B4-BE49-F238E27FC236}">
                  <a16:creationId xmlns:a16="http://schemas.microsoft.com/office/drawing/2014/main" id="{5F8CD961-9334-919C-8F20-B395BA570B2A}"/>
                </a:ext>
              </a:extLst>
            </p:cNvPr>
            <p:cNvSpPr/>
            <p:nvPr/>
          </p:nvSpPr>
          <p:spPr>
            <a:xfrm>
              <a:off x="4690418" y="2064151"/>
              <a:ext cx="19009" cy="139853"/>
            </a:xfrm>
            <a:custGeom>
              <a:avLst/>
              <a:gdLst>
                <a:gd name="connsiteX0" fmla="*/ 12881 w 14668"/>
                <a:gd name="connsiteY0" fmla="*/ 105670 h 107916"/>
                <a:gd name="connsiteX1" fmla="*/ 12881 w 14668"/>
                <a:gd name="connsiteY1" fmla="*/ 101288 h 107916"/>
                <a:gd name="connsiteX2" fmla="*/ 2498 w 14668"/>
                <a:gd name="connsiteY2" fmla="*/ 101288 h 107916"/>
                <a:gd name="connsiteX3" fmla="*/ 2498 w 14668"/>
                <a:gd name="connsiteY3" fmla="*/ 2039 h 107916"/>
                <a:gd name="connsiteX4" fmla="*/ 12881 w 14668"/>
                <a:gd name="connsiteY4" fmla="*/ 2039 h 107916"/>
                <a:gd name="connsiteX5" fmla="*/ 12881 w 14668"/>
                <a:gd name="connsiteY5" fmla="*/ -2247 h 107916"/>
                <a:gd name="connsiteX6" fmla="*/ -1788 w 14668"/>
                <a:gd name="connsiteY6" fmla="*/ -2247 h 107916"/>
                <a:gd name="connsiteX7" fmla="*/ -1788 w 14668"/>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6">
                  <a:moveTo>
                    <a:pt x="12881" y="105670"/>
                  </a:moveTo>
                  <a:lnTo>
                    <a:pt x="12881" y="101288"/>
                  </a:lnTo>
                  <a:lnTo>
                    <a:pt x="2498" y="101288"/>
                  </a:lnTo>
                  <a:lnTo>
                    <a:pt x="2498" y="2039"/>
                  </a:lnTo>
                  <a:lnTo>
                    <a:pt x="12881" y="2039"/>
                  </a:lnTo>
                  <a:lnTo>
                    <a:pt x="12881" y="-2247"/>
                  </a:lnTo>
                  <a:lnTo>
                    <a:pt x="-1788" y="-2247"/>
                  </a:lnTo>
                  <a:lnTo>
                    <a:pt x="-1788" y="105670"/>
                  </a:lnTo>
                  <a:close/>
                </a:path>
              </a:pathLst>
            </a:custGeom>
            <a:solidFill>
              <a:srgbClr val="CCCCCC"/>
            </a:solidFill>
            <a:ln w="10842" cap="flat">
              <a:noFill/>
              <a:prstDash val="solid"/>
              <a:miter/>
            </a:ln>
          </p:spPr>
          <p:txBody>
            <a:bodyPr rtlCol="0" anchor="ctr"/>
            <a:lstStyle/>
            <a:p>
              <a:endParaRPr lang="en-AE"/>
            </a:p>
          </p:txBody>
        </p:sp>
        <p:sp>
          <p:nvSpPr>
            <p:cNvPr id="39" name="Freeform: Shape 38">
              <a:extLst>
                <a:ext uri="{FF2B5EF4-FFF2-40B4-BE49-F238E27FC236}">
                  <a16:creationId xmlns:a16="http://schemas.microsoft.com/office/drawing/2014/main" id="{85A60B41-2311-34EE-F7A2-5478AD6EBAA3}"/>
                </a:ext>
              </a:extLst>
            </p:cNvPr>
            <p:cNvSpPr/>
            <p:nvPr/>
          </p:nvSpPr>
          <p:spPr>
            <a:xfrm>
              <a:off x="4717698" y="2070322"/>
              <a:ext cx="528935" cy="101836"/>
            </a:xfrm>
            <a:custGeom>
              <a:avLst/>
              <a:gdLst>
                <a:gd name="connsiteX0" fmla="*/ 64696 w 408147"/>
                <a:gd name="connsiteY0" fmla="*/ 54140 h 78581"/>
                <a:gd name="connsiteX1" fmla="*/ 43933 w 408147"/>
                <a:gd name="connsiteY1" fmla="*/ 35376 h 78581"/>
                <a:gd name="connsiteX2" fmla="*/ 61743 w 408147"/>
                <a:gd name="connsiteY2" fmla="*/ 18421 h 78581"/>
                <a:gd name="connsiteX3" fmla="*/ 37740 w 408147"/>
                <a:gd name="connsiteY3" fmla="*/ 134 h 78581"/>
                <a:gd name="connsiteX4" fmla="*/ -1788 w 408147"/>
                <a:gd name="connsiteY4" fmla="*/ 134 h 78581"/>
                <a:gd name="connsiteX5" fmla="*/ -1788 w 408147"/>
                <a:gd name="connsiteY5" fmla="*/ 3562 h 78581"/>
                <a:gd name="connsiteX6" fmla="*/ 879 w 408147"/>
                <a:gd name="connsiteY6" fmla="*/ 3562 h 78581"/>
                <a:gd name="connsiteX7" fmla="*/ 9356 w 408147"/>
                <a:gd name="connsiteY7" fmla="*/ 8610 h 78581"/>
                <a:gd name="connsiteX8" fmla="*/ 9356 w 408147"/>
                <a:gd name="connsiteY8" fmla="*/ 65474 h 78581"/>
                <a:gd name="connsiteX9" fmla="*/ 879 w 408147"/>
                <a:gd name="connsiteY9" fmla="*/ 70523 h 78581"/>
                <a:gd name="connsiteX10" fmla="*/ -1788 w 408147"/>
                <a:gd name="connsiteY10" fmla="*/ 70523 h 78581"/>
                <a:gd name="connsiteX11" fmla="*/ -1788 w 408147"/>
                <a:gd name="connsiteY11" fmla="*/ 73953 h 78581"/>
                <a:gd name="connsiteX12" fmla="*/ 40598 w 408147"/>
                <a:gd name="connsiteY12" fmla="*/ 73953 h 78581"/>
                <a:gd name="connsiteX13" fmla="*/ 64696 w 408147"/>
                <a:gd name="connsiteY13" fmla="*/ 54140 h 78581"/>
                <a:gd name="connsiteX14" fmla="*/ 51362 w 408147"/>
                <a:gd name="connsiteY14" fmla="*/ 18421 h 78581"/>
                <a:gd name="connsiteX15" fmla="*/ 33931 w 408147"/>
                <a:gd name="connsiteY15" fmla="*/ 34327 h 78581"/>
                <a:gd name="connsiteX16" fmla="*/ 18311 w 408147"/>
                <a:gd name="connsiteY16" fmla="*/ 34327 h 78581"/>
                <a:gd name="connsiteX17" fmla="*/ 18311 w 408147"/>
                <a:gd name="connsiteY17" fmla="*/ 7850 h 78581"/>
                <a:gd name="connsiteX18" fmla="*/ 23643 w 408147"/>
                <a:gd name="connsiteY18" fmla="*/ 3562 h 78581"/>
                <a:gd name="connsiteX19" fmla="*/ 37075 w 408147"/>
                <a:gd name="connsiteY19" fmla="*/ 3562 h 78581"/>
                <a:gd name="connsiteX20" fmla="*/ 51362 w 408147"/>
                <a:gd name="connsiteY20" fmla="*/ 18421 h 78581"/>
                <a:gd name="connsiteX21" fmla="*/ 53839 w 408147"/>
                <a:gd name="connsiteY21" fmla="*/ 54045 h 78581"/>
                <a:gd name="connsiteX22" fmla="*/ 37075 w 408147"/>
                <a:gd name="connsiteY22" fmla="*/ 70523 h 78581"/>
                <a:gd name="connsiteX23" fmla="*/ 23643 w 408147"/>
                <a:gd name="connsiteY23" fmla="*/ 70523 h 78581"/>
                <a:gd name="connsiteX24" fmla="*/ 18311 w 408147"/>
                <a:gd name="connsiteY24" fmla="*/ 66237 h 78581"/>
                <a:gd name="connsiteX25" fmla="*/ 18311 w 408147"/>
                <a:gd name="connsiteY25" fmla="*/ 36709 h 78581"/>
                <a:gd name="connsiteX26" fmla="*/ 38693 w 408147"/>
                <a:gd name="connsiteY26" fmla="*/ 36709 h 78581"/>
                <a:gd name="connsiteX27" fmla="*/ 53839 w 408147"/>
                <a:gd name="connsiteY27" fmla="*/ 54045 h 78581"/>
                <a:gd name="connsiteX28" fmla="*/ 150326 w 408147"/>
                <a:gd name="connsiteY28" fmla="*/ 47759 h 78581"/>
                <a:gd name="connsiteX29" fmla="*/ 150326 w 408147"/>
                <a:gd name="connsiteY29" fmla="*/ 44520 h 78581"/>
                <a:gd name="connsiteX30" fmla="*/ 137087 w 408147"/>
                <a:gd name="connsiteY30" fmla="*/ 44806 h 78581"/>
                <a:gd name="connsiteX31" fmla="*/ 119656 w 408147"/>
                <a:gd name="connsiteY31" fmla="*/ 44520 h 78581"/>
                <a:gd name="connsiteX32" fmla="*/ 119656 w 408147"/>
                <a:gd name="connsiteY32" fmla="*/ 47759 h 78581"/>
                <a:gd name="connsiteX33" fmla="*/ 123086 w 408147"/>
                <a:gd name="connsiteY33" fmla="*/ 47759 h 78581"/>
                <a:gd name="connsiteX34" fmla="*/ 133181 w 408147"/>
                <a:gd name="connsiteY34" fmla="*/ 52998 h 78581"/>
                <a:gd name="connsiteX35" fmla="*/ 133181 w 408147"/>
                <a:gd name="connsiteY35" fmla="*/ 59951 h 78581"/>
                <a:gd name="connsiteX36" fmla="*/ 116321 w 408147"/>
                <a:gd name="connsiteY36" fmla="*/ 72904 h 78581"/>
                <a:gd name="connsiteX37" fmla="*/ 87937 w 408147"/>
                <a:gd name="connsiteY37" fmla="*/ 36995 h 78581"/>
                <a:gd name="connsiteX38" fmla="*/ 115751 w 408147"/>
                <a:gd name="connsiteY38" fmla="*/ 1181 h 78581"/>
                <a:gd name="connsiteX39" fmla="*/ 139278 w 408147"/>
                <a:gd name="connsiteY39" fmla="*/ 26805 h 78581"/>
                <a:gd name="connsiteX40" fmla="*/ 141087 w 408147"/>
                <a:gd name="connsiteY40" fmla="*/ 28518 h 78581"/>
                <a:gd name="connsiteX41" fmla="*/ 142896 w 408147"/>
                <a:gd name="connsiteY41" fmla="*/ 26042 h 78581"/>
                <a:gd name="connsiteX42" fmla="*/ 142896 w 408147"/>
                <a:gd name="connsiteY42" fmla="*/ 420 h 78581"/>
                <a:gd name="connsiteX43" fmla="*/ 141659 w 408147"/>
                <a:gd name="connsiteY43" fmla="*/ -2247 h 78581"/>
                <a:gd name="connsiteX44" fmla="*/ 139850 w 408147"/>
                <a:gd name="connsiteY44" fmla="*/ -915 h 78581"/>
                <a:gd name="connsiteX45" fmla="*/ 134515 w 408147"/>
                <a:gd name="connsiteY45" fmla="*/ 7087 h 78581"/>
                <a:gd name="connsiteX46" fmla="*/ 114417 w 408147"/>
                <a:gd name="connsiteY46" fmla="*/ -2247 h 78581"/>
                <a:gd name="connsiteX47" fmla="*/ 76889 w 408147"/>
                <a:gd name="connsiteY47" fmla="*/ 36995 h 78581"/>
                <a:gd name="connsiteX48" fmla="*/ 114703 w 408147"/>
                <a:gd name="connsiteY48" fmla="*/ 76334 h 78581"/>
                <a:gd name="connsiteX49" fmla="*/ 134992 w 408147"/>
                <a:gd name="connsiteY49" fmla="*/ 67095 h 78581"/>
                <a:gd name="connsiteX50" fmla="*/ 141850 w 408147"/>
                <a:gd name="connsiteY50" fmla="*/ 73762 h 78581"/>
                <a:gd name="connsiteX51" fmla="*/ 142896 w 408147"/>
                <a:gd name="connsiteY51" fmla="*/ 71381 h 78581"/>
                <a:gd name="connsiteX52" fmla="*/ 142896 w 408147"/>
                <a:gd name="connsiteY52" fmla="*/ 52522 h 78581"/>
                <a:gd name="connsiteX53" fmla="*/ 150326 w 408147"/>
                <a:gd name="connsiteY53" fmla="*/ 47759 h 78581"/>
                <a:gd name="connsiteX54" fmla="*/ 223003 w 408147"/>
                <a:gd name="connsiteY54" fmla="*/ 20231 h 78581"/>
                <a:gd name="connsiteX55" fmla="*/ 197570 w 408147"/>
                <a:gd name="connsiteY55" fmla="*/ 134 h 78581"/>
                <a:gd name="connsiteX56" fmla="*/ 159279 w 408147"/>
                <a:gd name="connsiteY56" fmla="*/ 134 h 78581"/>
                <a:gd name="connsiteX57" fmla="*/ 159279 w 408147"/>
                <a:gd name="connsiteY57" fmla="*/ 3562 h 78581"/>
                <a:gd name="connsiteX58" fmla="*/ 161946 w 408147"/>
                <a:gd name="connsiteY58" fmla="*/ 3562 h 78581"/>
                <a:gd name="connsiteX59" fmla="*/ 170425 w 408147"/>
                <a:gd name="connsiteY59" fmla="*/ 8610 h 78581"/>
                <a:gd name="connsiteX60" fmla="*/ 170425 w 408147"/>
                <a:gd name="connsiteY60" fmla="*/ 65474 h 78581"/>
                <a:gd name="connsiteX61" fmla="*/ 161946 w 408147"/>
                <a:gd name="connsiteY61" fmla="*/ 70523 h 78581"/>
                <a:gd name="connsiteX62" fmla="*/ 159279 w 408147"/>
                <a:gd name="connsiteY62" fmla="*/ 70523 h 78581"/>
                <a:gd name="connsiteX63" fmla="*/ 159279 w 408147"/>
                <a:gd name="connsiteY63" fmla="*/ 73953 h 78581"/>
                <a:gd name="connsiteX64" fmla="*/ 175187 w 408147"/>
                <a:gd name="connsiteY64" fmla="*/ 73667 h 78581"/>
                <a:gd name="connsiteX65" fmla="*/ 191284 w 408147"/>
                <a:gd name="connsiteY65" fmla="*/ 73953 h 78581"/>
                <a:gd name="connsiteX66" fmla="*/ 191284 w 408147"/>
                <a:gd name="connsiteY66" fmla="*/ 70523 h 78581"/>
                <a:gd name="connsiteX67" fmla="*/ 188617 w 408147"/>
                <a:gd name="connsiteY67" fmla="*/ 70523 h 78581"/>
                <a:gd name="connsiteX68" fmla="*/ 180141 w 408147"/>
                <a:gd name="connsiteY68" fmla="*/ 65474 h 78581"/>
                <a:gd name="connsiteX69" fmla="*/ 180141 w 408147"/>
                <a:gd name="connsiteY69" fmla="*/ 39853 h 78581"/>
                <a:gd name="connsiteX70" fmla="*/ 198332 w 408147"/>
                <a:gd name="connsiteY70" fmla="*/ 39853 h 78581"/>
                <a:gd name="connsiteX71" fmla="*/ 223003 w 408147"/>
                <a:gd name="connsiteY71" fmla="*/ 20231 h 78581"/>
                <a:gd name="connsiteX72" fmla="*/ 211857 w 408147"/>
                <a:gd name="connsiteY72" fmla="*/ 20231 h 78581"/>
                <a:gd name="connsiteX73" fmla="*/ 194714 w 408147"/>
                <a:gd name="connsiteY73" fmla="*/ 36995 h 78581"/>
                <a:gd name="connsiteX74" fmla="*/ 179854 w 408147"/>
                <a:gd name="connsiteY74" fmla="*/ 36995 h 78581"/>
                <a:gd name="connsiteX75" fmla="*/ 179854 w 408147"/>
                <a:gd name="connsiteY75" fmla="*/ 7850 h 78581"/>
                <a:gd name="connsiteX76" fmla="*/ 185094 w 408147"/>
                <a:gd name="connsiteY76" fmla="*/ 3562 h 78581"/>
                <a:gd name="connsiteX77" fmla="*/ 194714 w 408147"/>
                <a:gd name="connsiteY77" fmla="*/ 3562 h 78581"/>
                <a:gd name="connsiteX78" fmla="*/ 211857 w 408147"/>
                <a:gd name="connsiteY78" fmla="*/ 20231 h 78581"/>
                <a:gd name="connsiteX79" fmla="*/ 303107 w 408147"/>
                <a:gd name="connsiteY79" fmla="*/ 25088 h 78581"/>
                <a:gd name="connsiteX80" fmla="*/ 301108 w 408147"/>
                <a:gd name="connsiteY80" fmla="*/ 706 h 78581"/>
                <a:gd name="connsiteX81" fmla="*/ 235100 w 408147"/>
                <a:gd name="connsiteY81" fmla="*/ 706 h 78581"/>
                <a:gd name="connsiteX82" fmla="*/ 233002 w 408147"/>
                <a:gd name="connsiteY82" fmla="*/ 25088 h 78581"/>
                <a:gd name="connsiteX83" fmla="*/ 235670 w 408147"/>
                <a:gd name="connsiteY83" fmla="*/ 25088 h 78581"/>
                <a:gd name="connsiteX84" fmla="*/ 255101 w 408147"/>
                <a:gd name="connsiteY84" fmla="*/ 4134 h 78581"/>
                <a:gd name="connsiteX85" fmla="*/ 260912 w 408147"/>
                <a:gd name="connsiteY85" fmla="*/ 4325 h 78581"/>
                <a:gd name="connsiteX86" fmla="*/ 263198 w 408147"/>
                <a:gd name="connsiteY86" fmla="*/ 8515 h 78581"/>
                <a:gd name="connsiteX87" fmla="*/ 263198 w 408147"/>
                <a:gd name="connsiteY87" fmla="*/ 65474 h 78581"/>
                <a:gd name="connsiteX88" fmla="*/ 251864 w 408147"/>
                <a:gd name="connsiteY88" fmla="*/ 70523 h 78581"/>
                <a:gd name="connsiteX89" fmla="*/ 247576 w 408147"/>
                <a:gd name="connsiteY89" fmla="*/ 70523 h 78581"/>
                <a:gd name="connsiteX90" fmla="*/ 247576 w 408147"/>
                <a:gd name="connsiteY90" fmla="*/ 73953 h 78581"/>
                <a:gd name="connsiteX91" fmla="*/ 267961 w 408147"/>
                <a:gd name="connsiteY91" fmla="*/ 73667 h 78581"/>
                <a:gd name="connsiteX92" fmla="*/ 288439 w 408147"/>
                <a:gd name="connsiteY92" fmla="*/ 73953 h 78581"/>
                <a:gd name="connsiteX93" fmla="*/ 288439 w 408147"/>
                <a:gd name="connsiteY93" fmla="*/ 70523 h 78581"/>
                <a:gd name="connsiteX94" fmla="*/ 284153 w 408147"/>
                <a:gd name="connsiteY94" fmla="*/ 70523 h 78581"/>
                <a:gd name="connsiteX95" fmla="*/ 272819 w 408147"/>
                <a:gd name="connsiteY95" fmla="*/ 65474 h 78581"/>
                <a:gd name="connsiteX96" fmla="*/ 272819 w 408147"/>
                <a:gd name="connsiteY96" fmla="*/ 8515 h 78581"/>
                <a:gd name="connsiteX97" fmla="*/ 274818 w 408147"/>
                <a:gd name="connsiteY97" fmla="*/ 4325 h 78581"/>
                <a:gd name="connsiteX98" fmla="*/ 280913 w 408147"/>
                <a:gd name="connsiteY98" fmla="*/ 4134 h 78581"/>
                <a:gd name="connsiteX99" fmla="*/ 300345 w 408147"/>
                <a:gd name="connsiteY99" fmla="*/ 25088 h 78581"/>
                <a:gd name="connsiteX100" fmla="*/ 355686 w 408147"/>
                <a:gd name="connsiteY100" fmla="*/ 55189 h 78581"/>
                <a:gd name="connsiteX101" fmla="*/ 352923 w 408147"/>
                <a:gd name="connsiteY101" fmla="*/ 55189 h 78581"/>
                <a:gd name="connsiteX102" fmla="*/ 350542 w 408147"/>
                <a:gd name="connsiteY102" fmla="*/ 64714 h 78581"/>
                <a:gd name="connsiteX103" fmla="*/ 340349 w 408147"/>
                <a:gd name="connsiteY103" fmla="*/ 65665 h 78581"/>
                <a:gd name="connsiteX104" fmla="*/ 320825 w 408147"/>
                <a:gd name="connsiteY104" fmla="*/ 65665 h 78581"/>
                <a:gd name="connsiteX105" fmla="*/ 332255 w 408147"/>
                <a:gd name="connsiteY105" fmla="*/ 54426 h 78581"/>
                <a:gd name="connsiteX106" fmla="*/ 355686 w 408147"/>
                <a:gd name="connsiteY106" fmla="*/ 22898 h 78581"/>
                <a:gd name="connsiteX107" fmla="*/ 332731 w 408147"/>
                <a:gd name="connsiteY107" fmla="*/ 1943 h 78581"/>
                <a:gd name="connsiteX108" fmla="*/ 312442 w 408147"/>
                <a:gd name="connsiteY108" fmla="*/ 21565 h 78581"/>
                <a:gd name="connsiteX109" fmla="*/ 318253 w 408147"/>
                <a:gd name="connsiteY109" fmla="*/ 27660 h 78581"/>
                <a:gd name="connsiteX110" fmla="*/ 323967 w 408147"/>
                <a:gd name="connsiteY110" fmla="*/ 21851 h 78581"/>
                <a:gd name="connsiteX111" fmla="*/ 318158 w 408147"/>
                <a:gd name="connsiteY111" fmla="*/ 16231 h 78581"/>
                <a:gd name="connsiteX112" fmla="*/ 316823 w 408147"/>
                <a:gd name="connsiteY112" fmla="*/ 16326 h 78581"/>
                <a:gd name="connsiteX113" fmla="*/ 331396 w 408147"/>
                <a:gd name="connsiteY113" fmla="*/ 5373 h 78581"/>
                <a:gd name="connsiteX114" fmla="*/ 345779 w 408147"/>
                <a:gd name="connsiteY114" fmla="*/ 22898 h 78581"/>
                <a:gd name="connsiteX115" fmla="*/ 334540 w 408147"/>
                <a:gd name="connsiteY115" fmla="*/ 46901 h 78581"/>
                <a:gd name="connsiteX116" fmla="*/ 313681 w 408147"/>
                <a:gd name="connsiteY116" fmla="*/ 69951 h 78581"/>
                <a:gd name="connsiteX117" fmla="*/ 312442 w 408147"/>
                <a:gd name="connsiteY117" fmla="*/ 73953 h 78581"/>
                <a:gd name="connsiteX118" fmla="*/ 352637 w 408147"/>
                <a:gd name="connsiteY118" fmla="*/ 73953 h 78581"/>
                <a:gd name="connsiteX119" fmla="*/ 406359 w 408147"/>
                <a:gd name="connsiteY119" fmla="*/ 73953 h 78581"/>
                <a:gd name="connsiteX120" fmla="*/ 406359 w 408147"/>
                <a:gd name="connsiteY120" fmla="*/ 70523 h 78581"/>
                <a:gd name="connsiteX121" fmla="*/ 402929 w 408147"/>
                <a:gd name="connsiteY121" fmla="*/ 70523 h 78581"/>
                <a:gd name="connsiteX122" fmla="*/ 392832 w 408147"/>
                <a:gd name="connsiteY122" fmla="*/ 65474 h 78581"/>
                <a:gd name="connsiteX123" fmla="*/ 392832 w 408147"/>
                <a:gd name="connsiteY123" fmla="*/ 4706 h 78581"/>
                <a:gd name="connsiteX124" fmla="*/ 390451 w 408147"/>
                <a:gd name="connsiteY124" fmla="*/ 1943 h 78581"/>
                <a:gd name="connsiteX125" fmla="*/ 370831 w 408147"/>
                <a:gd name="connsiteY125" fmla="*/ 8896 h 78581"/>
                <a:gd name="connsiteX126" fmla="*/ 370831 w 408147"/>
                <a:gd name="connsiteY126" fmla="*/ 12231 h 78581"/>
                <a:gd name="connsiteX127" fmla="*/ 384928 w 408147"/>
                <a:gd name="connsiteY127" fmla="*/ 9468 h 78581"/>
                <a:gd name="connsiteX128" fmla="*/ 384928 w 408147"/>
                <a:gd name="connsiteY128" fmla="*/ 65474 h 78581"/>
                <a:gd name="connsiteX129" fmla="*/ 374831 w 408147"/>
                <a:gd name="connsiteY129" fmla="*/ 70523 h 78581"/>
                <a:gd name="connsiteX130" fmla="*/ 371401 w 408147"/>
                <a:gd name="connsiteY130" fmla="*/ 70523 h 78581"/>
                <a:gd name="connsiteX131" fmla="*/ 371401 w 408147"/>
                <a:gd name="connsiteY131" fmla="*/ 73953 h 78581"/>
                <a:gd name="connsiteX132" fmla="*/ 388928 w 408147"/>
                <a:gd name="connsiteY132" fmla="*/ 73667 h 78581"/>
                <a:gd name="connsiteX133" fmla="*/ 406359 w 408147"/>
                <a:gd name="connsiteY133"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08147" h="78581">
                  <a:moveTo>
                    <a:pt x="64696" y="54140"/>
                  </a:moveTo>
                  <a:cubicBezTo>
                    <a:pt x="64696" y="44806"/>
                    <a:pt x="55839" y="36709"/>
                    <a:pt x="43933" y="35376"/>
                  </a:cubicBezTo>
                  <a:cubicBezTo>
                    <a:pt x="54316" y="33281"/>
                    <a:pt x="61743" y="26519"/>
                    <a:pt x="61743" y="18421"/>
                  </a:cubicBezTo>
                  <a:cubicBezTo>
                    <a:pt x="61743" y="9087"/>
                    <a:pt x="51744" y="134"/>
                    <a:pt x="37740" y="134"/>
                  </a:cubicBezTo>
                  <a:lnTo>
                    <a:pt x="-1788" y="134"/>
                  </a:lnTo>
                  <a:lnTo>
                    <a:pt x="-1788" y="3562"/>
                  </a:lnTo>
                  <a:lnTo>
                    <a:pt x="879" y="3562"/>
                  </a:lnTo>
                  <a:cubicBezTo>
                    <a:pt x="9072" y="3562"/>
                    <a:pt x="9356" y="4706"/>
                    <a:pt x="9356" y="8610"/>
                  </a:cubicBezTo>
                  <a:lnTo>
                    <a:pt x="9356" y="65474"/>
                  </a:lnTo>
                  <a:cubicBezTo>
                    <a:pt x="9356" y="69476"/>
                    <a:pt x="9072" y="70523"/>
                    <a:pt x="879" y="70523"/>
                  </a:cubicBezTo>
                  <a:lnTo>
                    <a:pt x="-1788" y="70523"/>
                  </a:lnTo>
                  <a:lnTo>
                    <a:pt x="-1788" y="73953"/>
                  </a:lnTo>
                  <a:lnTo>
                    <a:pt x="40598" y="73953"/>
                  </a:lnTo>
                  <a:cubicBezTo>
                    <a:pt x="54885" y="73953"/>
                    <a:pt x="64696" y="64237"/>
                    <a:pt x="64696" y="54140"/>
                  </a:cubicBezTo>
                  <a:close/>
                  <a:moveTo>
                    <a:pt x="51362" y="18421"/>
                  </a:moveTo>
                  <a:cubicBezTo>
                    <a:pt x="51362" y="25279"/>
                    <a:pt x="45932" y="34327"/>
                    <a:pt x="33931" y="34327"/>
                  </a:cubicBezTo>
                  <a:lnTo>
                    <a:pt x="18311" y="34327"/>
                  </a:lnTo>
                  <a:lnTo>
                    <a:pt x="18311" y="7850"/>
                  </a:lnTo>
                  <a:cubicBezTo>
                    <a:pt x="18311" y="4325"/>
                    <a:pt x="18597" y="3562"/>
                    <a:pt x="23643" y="3562"/>
                  </a:cubicBezTo>
                  <a:lnTo>
                    <a:pt x="37075" y="3562"/>
                  </a:lnTo>
                  <a:cubicBezTo>
                    <a:pt x="47456" y="3562"/>
                    <a:pt x="51362" y="12612"/>
                    <a:pt x="51362" y="18421"/>
                  </a:cubicBezTo>
                  <a:close/>
                  <a:moveTo>
                    <a:pt x="53839" y="54045"/>
                  </a:moveTo>
                  <a:cubicBezTo>
                    <a:pt x="53839" y="61761"/>
                    <a:pt x="48218" y="70523"/>
                    <a:pt x="37075" y="70523"/>
                  </a:cubicBezTo>
                  <a:lnTo>
                    <a:pt x="23643" y="70523"/>
                  </a:lnTo>
                  <a:cubicBezTo>
                    <a:pt x="18597" y="70523"/>
                    <a:pt x="18311" y="69762"/>
                    <a:pt x="18311" y="66237"/>
                  </a:cubicBezTo>
                  <a:lnTo>
                    <a:pt x="18311" y="36709"/>
                  </a:lnTo>
                  <a:lnTo>
                    <a:pt x="38693" y="36709"/>
                  </a:lnTo>
                  <a:cubicBezTo>
                    <a:pt x="49362" y="36709"/>
                    <a:pt x="53839" y="46901"/>
                    <a:pt x="53839" y="54045"/>
                  </a:cubicBezTo>
                  <a:close/>
                  <a:moveTo>
                    <a:pt x="150326" y="47759"/>
                  </a:moveTo>
                  <a:lnTo>
                    <a:pt x="150326" y="44520"/>
                  </a:lnTo>
                  <a:lnTo>
                    <a:pt x="137087" y="44806"/>
                  </a:lnTo>
                  <a:cubicBezTo>
                    <a:pt x="132706" y="44806"/>
                    <a:pt x="123465" y="44806"/>
                    <a:pt x="119656" y="44520"/>
                  </a:cubicBezTo>
                  <a:lnTo>
                    <a:pt x="119656" y="47759"/>
                  </a:lnTo>
                  <a:lnTo>
                    <a:pt x="123086" y="47759"/>
                  </a:lnTo>
                  <a:cubicBezTo>
                    <a:pt x="132897" y="47759"/>
                    <a:pt x="133181" y="48901"/>
                    <a:pt x="133181" y="52998"/>
                  </a:cubicBezTo>
                  <a:lnTo>
                    <a:pt x="133181" y="59951"/>
                  </a:lnTo>
                  <a:cubicBezTo>
                    <a:pt x="133181" y="72048"/>
                    <a:pt x="119465" y="72904"/>
                    <a:pt x="116321" y="72904"/>
                  </a:cubicBezTo>
                  <a:cubicBezTo>
                    <a:pt x="109368" y="72904"/>
                    <a:pt x="87937" y="69190"/>
                    <a:pt x="87937" y="36995"/>
                  </a:cubicBezTo>
                  <a:cubicBezTo>
                    <a:pt x="87937" y="4706"/>
                    <a:pt x="109177" y="1181"/>
                    <a:pt x="115751" y="1181"/>
                  </a:cubicBezTo>
                  <a:cubicBezTo>
                    <a:pt x="127372" y="1181"/>
                    <a:pt x="137183" y="10801"/>
                    <a:pt x="139278" y="26805"/>
                  </a:cubicBezTo>
                  <a:cubicBezTo>
                    <a:pt x="139564" y="28232"/>
                    <a:pt x="139564" y="28518"/>
                    <a:pt x="141087" y="28518"/>
                  </a:cubicBezTo>
                  <a:cubicBezTo>
                    <a:pt x="142896" y="28518"/>
                    <a:pt x="142896" y="28232"/>
                    <a:pt x="142896" y="26042"/>
                  </a:cubicBezTo>
                  <a:lnTo>
                    <a:pt x="142896" y="420"/>
                  </a:lnTo>
                  <a:cubicBezTo>
                    <a:pt x="142896" y="-1487"/>
                    <a:pt x="142896" y="-2247"/>
                    <a:pt x="141659" y="-2247"/>
                  </a:cubicBezTo>
                  <a:cubicBezTo>
                    <a:pt x="141182" y="-2247"/>
                    <a:pt x="140801" y="-2247"/>
                    <a:pt x="139850" y="-915"/>
                  </a:cubicBezTo>
                  <a:lnTo>
                    <a:pt x="134515" y="7087"/>
                  </a:lnTo>
                  <a:cubicBezTo>
                    <a:pt x="130990" y="3562"/>
                    <a:pt x="125181" y="-2247"/>
                    <a:pt x="114417" y="-2247"/>
                  </a:cubicBezTo>
                  <a:cubicBezTo>
                    <a:pt x="94320" y="-2247"/>
                    <a:pt x="76889" y="14898"/>
                    <a:pt x="76889" y="36995"/>
                  </a:cubicBezTo>
                  <a:cubicBezTo>
                    <a:pt x="76889" y="59189"/>
                    <a:pt x="94225" y="76334"/>
                    <a:pt x="114703" y="76334"/>
                  </a:cubicBezTo>
                  <a:cubicBezTo>
                    <a:pt x="122609" y="76334"/>
                    <a:pt x="131276" y="73476"/>
                    <a:pt x="134992" y="67095"/>
                  </a:cubicBezTo>
                  <a:cubicBezTo>
                    <a:pt x="136325" y="69476"/>
                    <a:pt x="140610" y="73762"/>
                    <a:pt x="141850" y="73762"/>
                  </a:cubicBezTo>
                  <a:cubicBezTo>
                    <a:pt x="142896" y="73762"/>
                    <a:pt x="142896" y="72904"/>
                    <a:pt x="142896" y="71381"/>
                  </a:cubicBezTo>
                  <a:lnTo>
                    <a:pt x="142896" y="52522"/>
                  </a:lnTo>
                  <a:cubicBezTo>
                    <a:pt x="142896" y="48331"/>
                    <a:pt x="143182" y="47759"/>
                    <a:pt x="150326" y="47759"/>
                  </a:cubicBezTo>
                  <a:close/>
                  <a:moveTo>
                    <a:pt x="223003" y="20231"/>
                  </a:moveTo>
                  <a:cubicBezTo>
                    <a:pt x="223003" y="9659"/>
                    <a:pt x="212239" y="134"/>
                    <a:pt x="197570" y="134"/>
                  </a:cubicBezTo>
                  <a:lnTo>
                    <a:pt x="159279" y="134"/>
                  </a:lnTo>
                  <a:lnTo>
                    <a:pt x="159279" y="3562"/>
                  </a:lnTo>
                  <a:lnTo>
                    <a:pt x="161946" y="3562"/>
                  </a:lnTo>
                  <a:cubicBezTo>
                    <a:pt x="170329" y="3562"/>
                    <a:pt x="170425" y="4706"/>
                    <a:pt x="170425" y="8610"/>
                  </a:cubicBezTo>
                  <a:lnTo>
                    <a:pt x="170425" y="65474"/>
                  </a:lnTo>
                  <a:cubicBezTo>
                    <a:pt x="170425" y="69476"/>
                    <a:pt x="170329" y="70523"/>
                    <a:pt x="161946" y="70523"/>
                  </a:cubicBezTo>
                  <a:lnTo>
                    <a:pt x="159279" y="70523"/>
                  </a:lnTo>
                  <a:lnTo>
                    <a:pt x="159279" y="73953"/>
                  </a:lnTo>
                  <a:cubicBezTo>
                    <a:pt x="163186" y="73667"/>
                    <a:pt x="171185" y="73667"/>
                    <a:pt x="175187" y="73667"/>
                  </a:cubicBezTo>
                  <a:cubicBezTo>
                    <a:pt x="179378" y="73667"/>
                    <a:pt x="187475" y="73667"/>
                    <a:pt x="191284" y="73953"/>
                  </a:cubicBezTo>
                  <a:lnTo>
                    <a:pt x="191284" y="70523"/>
                  </a:lnTo>
                  <a:lnTo>
                    <a:pt x="188617" y="70523"/>
                  </a:lnTo>
                  <a:cubicBezTo>
                    <a:pt x="180331" y="70523"/>
                    <a:pt x="180141" y="69476"/>
                    <a:pt x="180141" y="65474"/>
                  </a:cubicBezTo>
                  <a:lnTo>
                    <a:pt x="180141" y="39853"/>
                  </a:lnTo>
                  <a:lnTo>
                    <a:pt x="198332" y="39853"/>
                  </a:lnTo>
                  <a:cubicBezTo>
                    <a:pt x="211383" y="39853"/>
                    <a:pt x="223003" y="31090"/>
                    <a:pt x="223003" y="20231"/>
                  </a:cubicBezTo>
                  <a:close/>
                  <a:moveTo>
                    <a:pt x="211857" y="20231"/>
                  </a:moveTo>
                  <a:cubicBezTo>
                    <a:pt x="211857" y="25279"/>
                    <a:pt x="211857" y="36995"/>
                    <a:pt x="194714" y="36995"/>
                  </a:cubicBezTo>
                  <a:lnTo>
                    <a:pt x="179854" y="36995"/>
                  </a:lnTo>
                  <a:lnTo>
                    <a:pt x="179854" y="7850"/>
                  </a:lnTo>
                  <a:cubicBezTo>
                    <a:pt x="179854" y="4325"/>
                    <a:pt x="179950" y="3562"/>
                    <a:pt x="185094" y="3562"/>
                  </a:cubicBezTo>
                  <a:lnTo>
                    <a:pt x="194714" y="3562"/>
                  </a:lnTo>
                  <a:cubicBezTo>
                    <a:pt x="211857" y="3562"/>
                    <a:pt x="211857" y="14994"/>
                    <a:pt x="211857" y="20231"/>
                  </a:cubicBezTo>
                  <a:close/>
                  <a:moveTo>
                    <a:pt x="303107" y="25088"/>
                  </a:moveTo>
                  <a:lnTo>
                    <a:pt x="301108" y="706"/>
                  </a:lnTo>
                  <a:lnTo>
                    <a:pt x="235100" y="706"/>
                  </a:lnTo>
                  <a:lnTo>
                    <a:pt x="233002" y="25088"/>
                  </a:lnTo>
                  <a:lnTo>
                    <a:pt x="235670" y="25088"/>
                  </a:lnTo>
                  <a:cubicBezTo>
                    <a:pt x="237100" y="7755"/>
                    <a:pt x="238814" y="4134"/>
                    <a:pt x="255101" y="4134"/>
                  </a:cubicBezTo>
                  <a:cubicBezTo>
                    <a:pt x="257101" y="4134"/>
                    <a:pt x="259864" y="4134"/>
                    <a:pt x="260912" y="4325"/>
                  </a:cubicBezTo>
                  <a:cubicBezTo>
                    <a:pt x="263198" y="4706"/>
                    <a:pt x="263198" y="5943"/>
                    <a:pt x="263198" y="8515"/>
                  </a:cubicBezTo>
                  <a:lnTo>
                    <a:pt x="263198" y="65474"/>
                  </a:lnTo>
                  <a:cubicBezTo>
                    <a:pt x="263198" y="69000"/>
                    <a:pt x="263198" y="70523"/>
                    <a:pt x="251864" y="70523"/>
                  </a:cubicBezTo>
                  <a:lnTo>
                    <a:pt x="247576" y="70523"/>
                  </a:lnTo>
                  <a:lnTo>
                    <a:pt x="247576" y="73953"/>
                  </a:lnTo>
                  <a:cubicBezTo>
                    <a:pt x="252052" y="73667"/>
                    <a:pt x="263008" y="73667"/>
                    <a:pt x="267961" y="73667"/>
                  </a:cubicBezTo>
                  <a:cubicBezTo>
                    <a:pt x="273009" y="73667"/>
                    <a:pt x="284153" y="73667"/>
                    <a:pt x="288439" y="73953"/>
                  </a:cubicBezTo>
                  <a:lnTo>
                    <a:pt x="288439" y="70523"/>
                  </a:lnTo>
                  <a:lnTo>
                    <a:pt x="284153" y="70523"/>
                  </a:lnTo>
                  <a:cubicBezTo>
                    <a:pt x="272819" y="70523"/>
                    <a:pt x="272819" y="69000"/>
                    <a:pt x="272819" y="65474"/>
                  </a:cubicBezTo>
                  <a:lnTo>
                    <a:pt x="272819" y="8515"/>
                  </a:lnTo>
                  <a:cubicBezTo>
                    <a:pt x="272819" y="6420"/>
                    <a:pt x="272819" y="4706"/>
                    <a:pt x="274818" y="4325"/>
                  </a:cubicBezTo>
                  <a:cubicBezTo>
                    <a:pt x="275960" y="4134"/>
                    <a:pt x="278914" y="4134"/>
                    <a:pt x="280913" y="4134"/>
                  </a:cubicBezTo>
                  <a:cubicBezTo>
                    <a:pt x="297296" y="4134"/>
                    <a:pt x="298917" y="7755"/>
                    <a:pt x="300345" y="25088"/>
                  </a:cubicBezTo>
                  <a:close/>
                  <a:moveTo>
                    <a:pt x="355686" y="55189"/>
                  </a:moveTo>
                  <a:lnTo>
                    <a:pt x="352923" y="55189"/>
                  </a:lnTo>
                  <a:cubicBezTo>
                    <a:pt x="352351" y="58331"/>
                    <a:pt x="351591" y="63093"/>
                    <a:pt x="350542" y="64714"/>
                  </a:cubicBezTo>
                  <a:cubicBezTo>
                    <a:pt x="349874" y="65665"/>
                    <a:pt x="342731" y="65665"/>
                    <a:pt x="340349" y="65665"/>
                  </a:cubicBezTo>
                  <a:lnTo>
                    <a:pt x="320825" y="65665"/>
                  </a:lnTo>
                  <a:lnTo>
                    <a:pt x="332255" y="54426"/>
                  </a:lnTo>
                  <a:cubicBezTo>
                    <a:pt x="349114" y="39567"/>
                    <a:pt x="355686" y="33758"/>
                    <a:pt x="355686" y="22898"/>
                  </a:cubicBezTo>
                  <a:cubicBezTo>
                    <a:pt x="355686" y="10706"/>
                    <a:pt x="345970" y="1943"/>
                    <a:pt x="332731" y="1943"/>
                  </a:cubicBezTo>
                  <a:cubicBezTo>
                    <a:pt x="320539" y="1943"/>
                    <a:pt x="312442" y="11850"/>
                    <a:pt x="312442" y="21565"/>
                  </a:cubicBezTo>
                  <a:cubicBezTo>
                    <a:pt x="312442" y="27660"/>
                    <a:pt x="317967" y="27660"/>
                    <a:pt x="318253" y="27660"/>
                  </a:cubicBezTo>
                  <a:cubicBezTo>
                    <a:pt x="320062" y="27660"/>
                    <a:pt x="323967" y="26328"/>
                    <a:pt x="323967" y="21851"/>
                  </a:cubicBezTo>
                  <a:cubicBezTo>
                    <a:pt x="323967" y="18993"/>
                    <a:pt x="321871" y="16231"/>
                    <a:pt x="318158" y="16231"/>
                  </a:cubicBezTo>
                  <a:cubicBezTo>
                    <a:pt x="317204" y="16231"/>
                    <a:pt x="317109" y="16231"/>
                    <a:pt x="316823" y="16326"/>
                  </a:cubicBezTo>
                  <a:cubicBezTo>
                    <a:pt x="319204" y="9373"/>
                    <a:pt x="325111" y="5373"/>
                    <a:pt x="331396" y="5373"/>
                  </a:cubicBezTo>
                  <a:cubicBezTo>
                    <a:pt x="341207" y="5373"/>
                    <a:pt x="345779" y="14136"/>
                    <a:pt x="345779" y="22898"/>
                  </a:cubicBezTo>
                  <a:cubicBezTo>
                    <a:pt x="345779" y="31567"/>
                    <a:pt x="340445" y="40139"/>
                    <a:pt x="334540" y="46901"/>
                  </a:cubicBezTo>
                  <a:lnTo>
                    <a:pt x="313681" y="69951"/>
                  </a:lnTo>
                  <a:cubicBezTo>
                    <a:pt x="312442" y="71095"/>
                    <a:pt x="312442" y="71381"/>
                    <a:pt x="312442" y="73953"/>
                  </a:cubicBezTo>
                  <a:lnTo>
                    <a:pt x="352637" y="73953"/>
                  </a:lnTo>
                  <a:close/>
                  <a:moveTo>
                    <a:pt x="406359" y="73953"/>
                  </a:moveTo>
                  <a:lnTo>
                    <a:pt x="406359" y="70523"/>
                  </a:lnTo>
                  <a:lnTo>
                    <a:pt x="402929" y="70523"/>
                  </a:lnTo>
                  <a:cubicBezTo>
                    <a:pt x="393214" y="70523"/>
                    <a:pt x="392832" y="69476"/>
                    <a:pt x="392832" y="65474"/>
                  </a:cubicBezTo>
                  <a:lnTo>
                    <a:pt x="392832" y="4706"/>
                  </a:lnTo>
                  <a:cubicBezTo>
                    <a:pt x="392832" y="2229"/>
                    <a:pt x="392832" y="1943"/>
                    <a:pt x="390451" y="1943"/>
                  </a:cubicBezTo>
                  <a:cubicBezTo>
                    <a:pt x="383689" y="8896"/>
                    <a:pt x="374164" y="8896"/>
                    <a:pt x="370831" y="8896"/>
                  </a:cubicBezTo>
                  <a:lnTo>
                    <a:pt x="370831" y="12231"/>
                  </a:lnTo>
                  <a:cubicBezTo>
                    <a:pt x="372831" y="12231"/>
                    <a:pt x="379307" y="12231"/>
                    <a:pt x="384928" y="9468"/>
                  </a:cubicBezTo>
                  <a:lnTo>
                    <a:pt x="384928" y="65474"/>
                  </a:lnTo>
                  <a:cubicBezTo>
                    <a:pt x="384928" y="69381"/>
                    <a:pt x="384642" y="70523"/>
                    <a:pt x="374831" y="70523"/>
                  </a:cubicBezTo>
                  <a:lnTo>
                    <a:pt x="371401" y="70523"/>
                  </a:lnTo>
                  <a:lnTo>
                    <a:pt x="371401" y="73953"/>
                  </a:lnTo>
                  <a:cubicBezTo>
                    <a:pt x="375117" y="73667"/>
                    <a:pt x="384642" y="73667"/>
                    <a:pt x="388928" y="73667"/>
                  </a:cubicBezTo>
                  <a:cubicBezTo>
                    <a:pt x="393214" y="73667"/>
                    <a:pt x="402643" y="73667"/>
                    <a:pt x="406359" y="73953"/>
                  </a:cubicBezTo>
                  <a:close/>
                </a:path>
              </a:pathLst>
            </a:custGeom>
            <a:solidFill>
              <a:srgbClr val="004C00"/>
            </a:solidFill>
            <a:ln w="10842" cap="flat">
              <a:noFill/>
              <a:prstDash val="solid"/>
              <a:miter/>
            </a:ln>
          </p:spPr>
          <p:txBody>
            <a:bodyPr rtlCol="0" anchor="ctr"/>
            <a:lstStyle/>
            <a:p>
              <a:endParaRPr lang="en-AE"/>
            </a:p>
          </p:txBody>
        </p:sp>
        <p:sp>
          <p:nvSpPr>
            <p:cNvPr id="40" name="Freeform: Shape 39">
              <a:extLst>
                <a:ext uri="{FF2B5EF4-FFF2-40B4-BE49-F238E27FC236}">
                  <a16:creationId xmlns:a16="http://schemas.microsoft.com/office/drawing/2014/main" id="{3A7EDBB7-B489-FAE2-06F6-3997158B21EF}"/>
                </a:ext>
              </a:extLst>
            </p:cNvPr>
            <p:cNvSpPr/>
            <p:nvPr/>
          </p:nvSpPr>
          <p:spPr>
            <a:xfrm>
              <a:off x="5261075" y="2064151"/>
              <a:ext cx="19133" cy="139853"/>
            </a:xfrm>
            <a:custGeom>
              <a:avLst/>
              <a:gdLst>
                <a:gd name="connsiteX0" fmla="*/ 12976 w 14764"/>
                <a:gd name="connsiteY0" fmla="*/ 105670 h 107916"/>
                <a:gd name="connsiteX1" fmla="*/ 12976 w 14764"/>
                <a:gd name="connsiteY1" fmla="*/ -2247 h 107916"/>
                <a:gd name="connsiteX2" fmla="*/ -1788 w 14764"/>
                <a:gd name="connsiteY2" fmla="*/ -2247 h 107916"/>
                <a:gd name="connsiteX3" fmla="*/ -1788 w 14764"/>
                <a:gd name="connsiteY3" fmla="*/ 2039 h 107916"/>
                <a:gd name="connsiteX4" fmla="*/ 8691 w 14764"/>
                <a:gd name="connsiteY4" fmla="*/ 2039 h 107916"/>
                <a:gd name="connsiteX5" fmla="*/ 8691 w 14764"/>
                <a:gd name="connsiteY5" fmla="*/ 101288 h 107916"/>
                <a:gd name="connsiteX6" fmla="*/ -1788 w 14764"/>
                <a:gd name="connsiteY6" fmla="*/ 101288 h 107916"/>
                <a:gd name="connsiteX7" fmla="*/ -1788 w 14764"/>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6">
                  <a:moveTo>
                    <a:pt x="12976" y="105670"/>
                  </a:moveTo>
                  <a:lnTo>
                    <a:pt x="12976" y="-2247"/>
                  </a:lnTo>
                  <a:lnTo>
                    <a:pt x="-1788" y="-2247"/>
                  </a:lnTo>
                  <a:lnTo>
                    <a:pt x="-1788" y="2039"/>
                  </a:lnTo>
                  <a:lnTo>
                    <a:pt x="8691" y="2039"/>
                  </a:lnTo>
                  <a:lnTo>
                    <a:pt x="8691" y="101288"/>
                  </a:lnTo>
                  <a:lnTo>
                    <a:pt x="-1788" y="101288"/>
                  </a:lnTo>
                  <a:lnTo>
                    <a:pt x="-1788" y="105670"/>
                  </a:lnTo>
                  <a:close/>
                </a:path>
              </a:pathLst>
            </a:custGeom>
            <a:solidFill>
              <a:srgbClr val="CCCCCC"/>
            </a:solidFill>
            <a:ln w="10842" cap="flat">
              <a:noFill/>
              <a:prstDash val="solid"/>
              <a:miter/>
            </a:ln>
          </p:spPr>
          <p:txBody>
            <a:bodyPr rtlCol="0" anchor="ctr"/>
            <a:lstStyle/>
            <a:p>
              <a:endParaRPr lang="en-AE"/>
            </a:p>
          </p:txBody>
        </p:sp>
        <p:sp>
          <p:nvSpPr>
            <p:cNvPr id="41" name="Freeform: Shape 40">
              <a:extLst>
                <a:ext uri="{FF2B5EF4-FFF2-40B4-BE49-F238E27FC236}">
                  <a16:creationId xmlns:a16="http://schemas.microsoft.com/office/drawing/2014/main" id="{A826F3AF-06C8-828F-3571-4902EAE6D955}"/>
                </a:ext>
              </a:extLst>
            </p:cNvPr>
            <p:cNvSpPr/>
            <p:nvPr/>
          </p:nvSpPr>
          <p:spPr>
            <a:xfrm>
              <a:off x="911846" y="2204005"/>
              <a:ext cx="856168" cy="148990"/>
            </a:xfrm>
            <a:custGeom>
              <a:avLst/>
              <a:gdLst>
                <a:gd name="connsiteX0" fmla="*/ -1788 w 660653"/>
                <a:gd name="connsiteY0" fmla="*/ 112720 h 114967"/>
                <a:gd name="connsiteX1" fmla="*/ 658866 w 660653"/>
                <a:gd name="connsiteY1" fmla="*/ 112720 h 114967"/>
                <a:gd name="connsiteX2" fmla="*/ 658866 w 660653"/>
                <a:gd name="connsiteY2" fmla="*/ -2247 h 114967"/>
                <a:gd name="connsiteX3" fmla="*/ -1788 w 66065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60653" h="114967">
                  <a:moveTo>
                    <a:pt x="-1788" y="112720"/>
                  </a:moveTo>
                  <a:lnTo>
                    <a:pt x="658866" y="112720"/>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2" name="Freeform: Shape 41">
              <a:extLst>
                <a:ext uri="{FF2B5EF4-FFF2-40B4-BE49-F238E27FC236}">
                  <a16:creationId xmlns:a16="http://schemas.microsoft.com/office/drawing/2014/main" id="{9111EB70-FD4B-93E7-7479-EA5716484281}"/>
                </a:ext>
              </a:extLst>
            </p:cNvPr>
            <p:cNvSpPr/>
            <p:nvPr/>
          </p:nvSpPr>
          <p:spPr>
            <a:xfrm>
              <a:off x="1768015" y="2204005"/>
              <a:ext cx="829752" cy="148990"/>
            </a:xfrm>
            <a:custGeom>
              <a:avLst/>
              <a:gdLst>
                <a:gd name="connsiteX0" fmla="*/ -1788 w 640270"/>
                <a:gd name="connsiteY0" fmla="*/ 112720 h 114967"/>
                <a:gd name="connsiteX1" fmla="*/ 638482 w 640270"/>
                <a:gd name="connsiteY1" fmla="*/ 112720 h 114967"/>
                <a:gd name="connsiteX2" fmla="*/ 638482 w 640270"/>
                <a:gd name="connsiteY2" fmla="*/ -2247 h 114967"/>
                <a:gd name="connsiteX3" fmla="*/ -1788 w 640270"/>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40270" h="114967">
                  <a:moveTo>
                    <a:pt x="-1788" y="112720"/>
                  </a:moveTo>
                  <a:lnTo>
                    <a:pt x="638482" y="11272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3" name="Freeform: Shape 42">
              <a:extLst>
                <a:ext uri="{FF2B5EF4-FFF2-40B4-BE49-F238E27FC236}">
                  <a16:creationId xmlns:a16="http://schemas.microsoft.com/office/drawing/2014/main" id="{A88C0EB8-D016-AF04-A81A-E7FDFEDD8425}"/>
                </a:ext>
              </a:extLst>
            </p:cNvPr>
            <p:cNvSpPr/>
            <p:nvPr/>
          </p:nvSpPr>
          <p:spPr>
            <a:xfrm>
              <a:off x="1856889" y="2222277"/>
              <a:ext cx="429318" cy="98751"/>
            </a:xfrm>
            <a:custGeom>
              <a:avLst/>
              <a:gdLst>
                <a:gd name="connsiteX0" fmla="*/ 73460 w 331279"/>
                <a:gd name="connsiteY0" fmla="*/ 62047 h 76200"/>
                <a:gd name="connsiteX1" fmla="*/ 72126 w 331279"/>
                <a:gd name="connsiteY1" fmla="*/ 60235 h 76200"/>
                <a:gd name="connsiteX2" fmla="*/ 70793 w 331279"/>
                <a:gd name="connsiteY2" fmla="*/ 61951 h 76200"/>
                <a:gd name="connsiteX3" fmla="*/ 63649 w 331279"/>
                <a:gd name="connsiteY3" fmla="*/ 71572 h 76200"/>
                <a:gd name="connsiteX4" fmla="*/ 56029 w 331279"/>
                <a:gd name="connsiteY4" fmla="*/ 55949 h 76200"/>
                <a:gd name="connsiteX5" fmla="*/ 54601 w 331279"/>
                <a:gd name="connsiteY5" fmla="*/ 47378 h 76200"/>
                <a:gd name="connsiteX6" fmla="*/ 41456 w 331279"/>
                <a:gd name="connsiteY6" fmla="*/ 34804 h 76200"/>
                <a:gd name="connsiteX7" fmla="*/ 60411 w 331279"/>
                <a:gd name="connsiteY7" fmla="*/ 17277 h 76200"/>
                <a:gd name="connsiteX8" fmla="*/ 32122 w 331279"/>
                <a:gd name="connsiteY8" fmla="*/ -2247 h 76200"/>
                <a:gd name="connsiteX9" fmla="*/ -1788 w 331279"/>
                <a:gd name="connsiteY9" fmla="*/ -2247 h 76200"/>
                <a:gd name="connsiteX10" fmla="*/ -1788 w 331279"/>
                <a:gd name="connsiteY10" fmla="*/ 1181 h 76200"/>
                <a:gd name="connsiteX11" fmla="*/ 879 w 331279"/>
                <a:gd name="connsiteY11" fmla="*/ 1181 h 76200"/>
                <a:gd name="connsiteX12" fmla="*/ 9357 w 331279"/>
                <a:gd name="connsiteY12" fmla="*/ 6229 h 76200"/>
                <a:gd name="connsiteX13" fmla="*/ 9357 w 331279"/>
                <a:gd name="connsiteY13" fmla="*/ 63093 h 76200"/>
                <a:gd name="connsiteX14" fmla="*/ 879 w 331279"/>
                <a:gd name="connsiteY14" fmla="*/ 68142 h 76200"/>
                <a:gd name="connsiteX15" fmla="*/ -1788 w 331279"/>
                <a:gd name="connsiteY15" fmla="*/ 68142 h 76200"/>
                <a:gd name="connsiteX16" fmla="*/ -1788 w 331279"/>
                <a:gd name="connsiteY16" fmla="*/ 71572 h 76200"/>
                <a:gd name="connsiteX17" fmla="*/ 13929 w 331279"/>
                <a:gd name="connsiteY17" fmla="*/ 71286 h 76200"/>
                <a:gd name="connsiteX18" fmla="*/ 29740 w 331279"/>
                <a:gd name="connsiteY18" fmla="*/ 71572 h 76200"/>
                <a:gd name="connsiteX19" fmla="*/ 29740 w 331279"/>
                <a:gd name="connsiteY19" fmla="*/ 68142 h 76200"/>
                <a:gd name="connsiteX20" fmla="*/ 27168 w 331279"/>
                <a:gd name="connsiteY20" fmla="*/ 68142 h 76200"/>
                <a:gd name="connsiteX21" fmla="*/ 18691 w 331279"/>
                <a:gd name="connsiteY21" fmla="*/ 63093 h 76200"/>
                <a:gd name="connsiteX22" fmla="*/ 18691 w 331279"/>
                <a:gd name="connsiteY22" fmla="*/ 35853 h 76200"/>
                <a:gd name="connsiteX23" fmla="*/ 31074 w 331279"/>
                <a:gd name="connsiteY23" fmla="*/ 35853 h 76200"/>
                <a:gd name="connsiteX24" fmla="*/ 41170 w 331279"/>
                <a:gd name="connsiteY24" fmla="*/ 39471 h 76200"/>
                <a:gd name="connsiteX25" fmla="*/ 45171 w 331279"/>
                <a:gd name="connsiteY25" fmla="*/ 54045 h 76200"/>
                <a:gd name="connsiteX26" fmla="*/ 49647 w 331279"/>
                <a:gd name="connsiteY26" fmla="*/ 69379 h 76200"/>
                <a:gd name="connsiteX27" fmla="*/ 63173 w 331279"/>
                <a:gd name="connsiteY27" fmla="*/ 73953 h 76200"/>
                <a:gd name="connsiteX28" fmla="*/ 73460 w 331279"/>
                <a:gd name="connsiteY28" fmla="*/ 62047 h 76200"/>
                <a:gd name="connsiteX29" fmla="*/ 49266 w 331279"/>
                <a:gd name="connsiteY29" fmla="*/ 17277 h 76200"/>
                <a:gd name="connsiteX30" fmla="*/ 30597 w 331279"/>
                <a:gd name="connsiteY30" fmla="*/ 33472 h 76200"/>
                <a:gd name="connsiteX31" fmla="*/ 18691 w 331279"/>
                <a:gd name="connsiteY31" fmla="*/ 33472 h 76200"/>
                <a:gd name="connsiteX32" fmla="*/ 18691 w 331279"/>
                <a:gd name="connsiteY32" fmla="*/ 5466 h 76200"/>
                <a:gd name="connsiteX33" fmla="*/ 21072 w 331279"/>
                <a:gd name="connsiteY33" fmla="*/ 1371 h 76200"/>
                <a:gd name="connsiteX34" fmla="*/ 27359 w 331279"/>
                <a:gd name="connsiteY34" fmla="*/ 1181 h 76200"/>
                <a:gd name="connsiteX35" fmla="*/ 49266 w 331279"/>
                <a:gd name="connsiteY35" fmla="*/ 17277 h 76200"/>
                <a:gd name="connsiteX36" fmla="*/ 118799 w 331279"/>
                <a:gd name="connsiteY36" fmla="*/ 58807 h 76200"/>
                <a:gd name="connsiteX37" fmla="*/ 117465 w 331279"/>
                <a:gd name="connsiteY37" fmla="*/ 57473 h 76200"/>
                <a:gd name="connsiteX38" fmla="*/ 115941 w 331279"/>
                <a:gd name="connsiteY38" fmla="*/ 58903 h 76200"/>
                <a:gd name="connsiteX39" fmla="*/ 101369 w 331279"/>
                <a:gd name="connsiteY39" fmla="*/ 70142 h 76200"/>
                <a:gd name="connsiteX40" fmla="*/ 89176 w 331279"/>
                <a:gd name="connsiteY40" fmla="*/ 62807 h 76200"/>
                <a:gd name="connsiteX41" fmla="*/ 86032 w 331279"/>
                <a:gd name="connsiteY41" fmla="*/ 46615 h 76200"/>
                <a:gd name="connsiteX42" fmla="*/ 116132 w 331279"/>
                <a:gd name="connsiteY42" fmla="*/ 46615 h 76200"/>
                <a:gd name="connsiteX43" fmla="*/ 118799 w 331279"/>
                <a:gd name="connsiteY43" fmla="*/ 44329 h 76200"/>
                <a:gd name="connsiteX44" fmla="*/ 99463 w 331279"/>
                <a:gd name="connsiteY44" fmla="*/ 23184 h 76200"/>
                <a:gd name="connsiteX45" fmla="*/ 76984 w 331279"/>
                <a:gd name="connsiteY45" fmla="*/ 47759 h 76200"/>
                <a:gd name="connsiteX46" fmla="*/ 100797 w 331279"/>
                <a:gd name="connsiteY46" fmla="*/ 72809 h 76200"/>
                <a:gd name="connsiteX47" fmla="*/ 118799 w 331279"/>
                <a:gd name="connsiteY47" fmla="*/ 58807 h 76200"/>
                <a:gd name="connsiteX48" fmla="*/ 111655 w 331279"/>
                <a:gd name="connsiteY48" fmla="*/ 44329 h 76200"/>
                <a:gd name="connsiteX49" fmla="*/ 86032 w 331279"/>
                <a:gd name="connsiteY49" fmla="*/ 44329 h 76200"/>
                <a:gd name="connsiteX50" fmla="*/ 99463 w 331279"/>
                <a:gd name="connsiteY50" fmla="*/ 25565 h 76200"/>
                <a:gd name="connsiteX51" fmla="*/ 111655 w 331279"/>
                <a:gd name="connsiteY51" fmla="*/ 44329 h 76200"/>
                <a:gd name="connsiteX52" fmla="*/ 160804 w 331279"/>
                <a:gd name="connsiteY52" fmla="*/ 57759 h 76200"/>
                <a:gd name="connsiteX53" fmla="*/ 156422 w 331279"/>
                <a:gd name="connsiteY53" fmla="*/ 47473 h 76200"/>
                <a:gd name="connsiteX54" fmla="*/ 144040 w 331279"/>
                <a:gd name="connsiteY54" fmla="*/ 42234 h 76200"/>
                <a:gd name="connsiteX55" fmla="*/ 130801 w 331279"/>
                <a:gd name="connsiteY55" fmla="*/ 33472 h 76200"/>
                <a:gd name="connsiteX56" fmla="*/ 142802 w 331279"/>
                <a:gd name="connsiteY56" fmla="*/ 25279 h 76200"/>
                <a:gd name="connsiteX57" fmla="*/ 155470 w 331279"/>
                <a:gd name="connsiteY57" fmla="*/ 38234 h 76200"/>
                <a:gd name="connsiteX58" fmla="*/ 156804 w 331279"/>
                <a:gd name="connsiteY58" fmla="*/ 39281 h 76200"/>
                <a:gd name="connsiteX59" fmla="*/ 158137 w 331279"/>
                <a:gd name="connsiteY59" fmla="*/ 36804 h 76200"/>
                <a:gd name="connsiteX60" fmla="*/ 158137 w 331279"/>
                <a:gd name="connsiteY60" fmla="*/ 25756 h 76200"/>
                <a:gd name="connsiteX61" fmla="*/ 156994 w 331279"/>
                <a:gd name="connsiteY61" fmla="*/ 23184 h 76200"/>
                <a:gd name="connsiteX62" fmla="*/ 154899 w 331279"/>
                <a:gd name="connsiteY62" fmla="*/ 24421 h 76200"/>
                <a:gd name="connsiteX63" fmla="*/ 152993 w 331279"/>
                <a:gd name="connsiteY63" fmla="*/ 26233 h 76200"/>
                <a:gd name="connsiteX64" fmla="*/ 142802 w 331279"/>
                <a:gd name="connsiteY64" fmla="*/ 23184 h 76200"/>
                <a:gd name="connsiteX65" fmla="*/ 125561 w 331279"/>
                <a:gd name="connsiteY65" fmla="*/ 36423 h 76200"/>
                <a:gd name="connsiteX66" fmla="*/ 130228 w 331279"/>
                <a:gd name="connsiteY66" fmla="*/ 45662 h 76200"/>
                <a:gd name="connsiteX67" fmla="*/ 144516 w 331279"/>
                <a:gd name="connsiteY67" fmla="*/ 50615 h 76200"/>
                <a:gd name="connsiteX68" fmla="*/ 155756 w 331279"/>
                <a:gd name="connsiteY68" fmla="*/ 60617 h 76200"/>
                <a:gd name="connsiteX69" fmla="*/ 143468 w 331279"/>
                <a:gd name="connsiteY69" fmla="*/ 70428 h 76200"/>
                <a:gd name="connsiteX70" fmla="*/ 128515 w 331279"/>
                <a:gd name="connsiteY70" fmla="*/ 55091 h 76200"/>
                <a:gd name="connsiteX71" fmla="*/ 126895 w 331279"/>
                <a:gd name="connsiteY71" fmla="*/ 53282 h 76200"/>
                <a:gd name="connsiteX72" fmla="*/ 125561 w 331279"/>
                <a:gd name="connsiteY72" fmla="*/ 55949 h 76200"/>
                <a:gd name="connsiteX73" fmla="*/ 125561 w 331279"/>
                <a:gd name="connsiteY73" fmla="*/ 70237 h 76200"/>
                <a:gd name="connsiteX74" fmla="*/ 126800 w 331279"/>
                <a:gd name="connsiteY74" fmla="*/ 72809 h 76200"/>
                <a:gd name="connsiteX75" fmla="*/ 129467 w 331279"/>
                <a:gd name="connsiteY75" fmla="*/ 70523 h 76200"/>
                <a:gd name="connsiteX76" fmla="*/ 131657 w 331279"/>
                <a:gd name="connsiteY76" fmla="*/ 68142 h 76200"/>
                <a:gd name="connsiteX77" fmla="*/ 143468 w 331279"/>
                <a:gd name="connsiteY77" fmla="*/ 72809 h 76200"/>
                <a:gd name="connsiteX78" fmla="*/ 160804 w 331279"/>
                <a:gd name="connsiteY78" fmla="*/ 57759 h 76200"/>
                <a:gd name="connsiteX79" fmla="*/ 241958 w 331279"/>
                <a:gd name="connsiteY79" fmla="*/ 1181 h 76200"/>
                <a:gd name="connsiteX80" fmla="*/ 241958 w 331279"/>
                <a:gd name="connsiteY80" fmla="*/ -2247 h 76200"/>
                <a:gd name="connsiteX81" fmla="*/ 229384 w 331279"/>
                <a:gd name="connsiteY81" fmla="*/ -1963 h 76200"/>
                <a:gd name="connsiteX82" fmla="*/ 216716 w 331279"/>
                <a:gd name="connsiteY82" fmla="*/ -2247 h 76200"/>
                <a:gd name="connsiteX83" fmla="*/ 216716 w 331279"/>
                <a:gd name="connsiteY83" fmla="*/ 1181 h 76200"/>
                <a:gd name="connsiteX84" fmla="*/ 227860 w 331279"/>
                <a:gd name="connsiteY84" fmla="*/ 9087 h 76200"/>
                <a:gd name="connsiteX85" fmla="*/ 227860 w 331279"/>
                <a:gd name="connsiteY85" fmla="*/ 55187 h 76200"/>
                <a:gd name="connsiteX86" fmla="*/ 189570 w 331279"/>
                <a:gd name="connsiteY86" fmla="*/ -724 h 76200"/>
                <a:gd name="connsiteX87" fmla="*/ 186522 w 331279"/>
                <a:gd name="connsiteY87" fmla="*/ -2247 h 76200"/>
                <a:gd name="connsiteX88" fmla="*/ 168139 w 331279"/>
                <a:gd name="connsiteY88" fmla="*/ -2247 h 76200"/>
                <a:gd name="connsiteX89" fmla="*/ 168139 w 331279"/>
                <a:gd name="connsiteY89" fmla="*/ 1181 h 76200"/>
                <a:gd name="connsiteX90" fmla="*/ 171282 w 331279"/>
                <a:gd name="connsiteY90" fmla="*/ 1181 h 76200"/>
                <a:gd name="connsiteX91" fmla="*/ 176615 w 331279"/>
                <a:gd name="connsiteY91" fmla="*/ 1371 h 76200"/>
                <a:gd name="connsiteX92" fmla="*/ 179378 w 331279"/>
                <a:gd name="connsiteY92" fmla="*/ 3848 h 76200"/>
                <a:gd name="connsiteX93" fmla="*/ 179378 w 331279"/>
                <a:gd name="connsiteY93" fmla="*/ 60330 h 76200"/>
                <a:gd name="connsiteX94" fmla="*/ 168139 w 331279"/>
                <a:gd name="connsiteY94" fmla="*/ 68142 h 76200"/>
                <a:gd name="connsiteX95" fmla="*/ 168139 w 331279"/>
                <a:gd name="connsiteY95" fmla="*/ 71572 h 76200"/>
                <a:gd name="connsiteX96" fmla="*/ 180807 w 331279"/>
                <a:gd name="connsiteY96" fmla="*/ 71286 h 76200"/>
                <a:gd name="connsiteX97" fmla="*/ 193475 w 331279"/>
                <a:gd name="connsiteY97" fmla="*/ 71572 h 76200"/>
                <a:gd name="connsiteX98" fmla="*/ 193475 w 331279"/>
                <a:gd name="connsiteY98" fmla="*/ 68142 h 76200"/>
                <a:gd name="connsiteX99" fmla="*/ 182331 w 331279"/>
                <a:gd name="connsiteY99" fmla="*/ 60330 h 76200"/>
                <a:gd name="connsiteX100" fmla="*/ 182331 w 331279"/>
                <a:gd name="connsiteY100" fmla="*/ 4039 h 76200"/>
                <a:gd name="connsiteX101" fmla="*/ 183379 w 331279"/>
                <a:gd name="connsiteY101" fmla="*/ 5371 h 76200"/>
                <a:gd name="connsiteX102" fmla="*/ 227575 w 331279"/>
                <a:gd name="connsiteY102" fmla="*/ 70237 h 76200"/>
                <a:gd name="connsiteX103" fmla="*/ 229384 w 331279"/>
                <a:gd name="connsiteY103" fmla="*/ 71572 h 76200"/>
                <a:gd name="connsiteX104" fmla="*/ 230813 w 331279"/>
                <a:gd name="connsiteY104" fmla="*/ 68809 h 76200"/>
                <a:gd name="connsiteX105" fmla="*/ 230813 w 331279"/>
                <a:gd name="connsiteY105" fmla="*/ 9087 h 76200"/>
                <a:gd name="connsiteX106" fmla="*/ 241958 w 331279"/>
                <a:gd name="connsiteY106" fmla="*/ 1181 h 76200"/>
                <a:gd name="connsiteX107" fmla="*/ 290440 w 331279"/>
                <a:gd name="connsiteY107" fmla="*/ 58807 h 76200"/>
                <a:gd name="connsiteX108" fmla="*/ 289106 w 331279"/>
                <a:gd name="connsiteY108" fmla="*/ 57473 h 76200"/>
                <a:gd name="connsiteX109" fmla="*/ 287582 w 331279"/>
                <a:gd name="connsiteY109" fmla="*/ 58903 h 76200"/>
                <a:gd name="connsiteX110" fmla="*/ 273008 w 331279"/>
                <a:gd name="connsiteY110" fmla="*/ 70142 h 76200"/>
                <a:gd name="connsiteX111" fmla="*/ 260817 w 331279"/>
                <a:gd name="connsiteY111" fmla="*/ 62807 h 76200"/>
                <a:gd name="connsiteX112" fmla="*/ 257673 w 331279"/>
                <a:gd name="connsiteY112" fmla="*/ 46615 h 76200"/>
                <a:gd name="connsiteX113" fmla="*/ 287677 w 331279"/>
                <a:gd name="connsiteY113" fmla="*/ 46615 h 76200"/>
                <a:gd name="connsiteX114" fmla="*/ 290440 w 331279"/>
                <a:gd name="connsiteY114" fmla="*/ 44329 h 76200"/>
                <a:gd name="connsiteX115" fmla="*/ 271008 w 331279"/>
                <a:gd name="connsiteY115" fmla="*/ 23184 h 76200"/>
                <a:gd name="connsiteX116" fmla="*/ 248625 w 331279"/>
                <a:gd name="connsiteY116" fmla="*/ 47759 h 76200"/>
                <a:gd name="connsiteX117" fmla="*/ 272437 w 331279"/>
                <a:gd name="connsiteY117" fmla="*/ 72809 h 76200"/>
                <a:gd name="connsiteX118" fmla="*/ 290440 w 331279"/>
                <a:gd name="connsiteY118" fmla="*/ 58807 h 76200"/>
                <a:gd name="connsiteX119" fmla="*/ 283296 w 331279"/>
                <a:gd name="connsiteY119" fmla="*/ 44329 h 76200"/>
                <a:gd name="connsiteX120" fmla="*/ 257673 w 331279"/>
                <a:gd name="connsiteY120" fmla="*/ 44329 h 76200"/>
                <a:gd name="connsiteX121" fmla="*/ 271008 w 331279"/>
                <a:gd name="connsiteY121" fmla="*/ 25565 h 76200"/>
                <a:gd name="connsiteX122" fmla="*/ 283296 w 331279"/>
                <a:gd name="connsiteY122" fmla="*/ 44329 h 76200"/>
                <a:gd name="connsiteX123" fmla="*/ 329492 w 331279"/>
                <a:gd name="connsiteY123" fmla="*/ 58235 h 76200"/>
                <a:gd name="connsiteX124" fmla="*/ 329492 w 331279"/>
                <a:gd name="connsiteY124" fmla="*/ 52140 h 76200"/>
                <a:gd name="connsiteX125" fmla="*/ 326825 w 331279"/>
                <a:gd name="connsiteY125" fmla="*/ 52140 h 76200"/>
                <a:gd name="connsiteX126" fmla="*/ 326825 w 331279"/>
                <a:gd name="connsiteY126" fmla="*/ 58045 h 76200"/>
                <a:gd name="connsiteX127" fmla="*/ 319490 w 331279"/>
                <a:gd name="connsiteY127" fmla="*/ 70142 h 76200"/>
                <a:gd name="connsiteX128" fmla="*/ 312346 w 331279"/>
                <a:gd name="connsiteY128" fmla="*/ 58331 h 76200"/>
                <a:gd name="connsiteX129" fmla="*/ 312346 w 331279"/>
                <a:gd name="connsiteY129" fmla="*/ 28423 h 76200"/>
                <a:gd name="connsiteX130" fmla="*/ 327683 w 331279"/>
                <a:gd name="connsiteY130" fmla="*/ 28423 h 76200"/>
                <a:gd name="connsiteX131" fmla="*/ 327683 w 331279"/>
                <a:gd name="connsiteY131" fmla="*/ 24993 h 76200"/>
                <a:gd name="connsiteX132" fmla="*/ 312346 w 331279"/>
                <a:gd name="connsiteY132" fmla="*/ 24993 h 76200"/>
                <a:gd name="connsiteX133" fmla="*/ 312346 w 331279"/>
                <a:gd name="connsiteY133" fmla="*/ 5180 h 76200"/>
                <a:gd name="connsiteX134" fmla="*/ 309585 w 331279"/>
                <a:gd name="connsiteY134" fmla="*/ 5180 h 76200"/>
                <a:gd name="connsiteX135" fmla="*/ 295678 w 331279"/>
                <a:gd name="connsiteY135" fmla="*/ 26042 h 76200"/>
                <a:gd name="connsiteX136" fmla="*/ 295678 w 331279"/>
                <a:gd name="connsiteY136" fmla="*/ 28423 h 76200"/>
                <a:gd name="connsiteX137" fmla="*/ 304918 w 331279"/>
                <a:gd name="connsiteY137" fmla="*/ 28423 h 76200"/>
                <a:gd name="connsiteX138" fmla="*/ 304918 w 331279"/>
                <a:gd name="connsiteY138" fmla="*/ 58235 h 76200"/>
                <a:gd name="connsiteX139" fmla="*/ 318824 w 331279"/>
                <a:gd name="connsiteY139" fmla="*/ 72809 h 76200"/>
                <a:gd name="connsiteX140" fmla="*/ 329492 w 331279"/>
                <a:gd name="connsiteY140" fmla="*/ 5823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475"/>
                    <a:pt x="73460" y="60235"/>
                    <a:pt x="72126" y="60235"/>
                  </a:cubicBezTo>
                  <a:cubicBezTo>
                    <a:pt x="70983" y="60235"/>
                    <a:pt x="70983" y="61189"/>
                    <a:pt x="70793" y="61951"/>
                  </a:cubicBezTo>
                  <a:cubicBezTo>
                    <a:pt x="70222" y="69665"/>
                    <a:pt x="66507" y="71572"/>
                    <a:pt x="63649" y="71572"/>
                  </a:cubicBezTo>
                  <a:cubicBezTo>
                    <a:pt x="58411" y="71572"/>
                    <a:pt x="57553" y="66046"/>
                    <a:pt x="56029" y="55949"/>
                  </a:cubicBezTo>
                  <a:lnTo>
                    <a:pt x="54601" y="47378"/>
                  </a:lnTo>
                  <a:cubicBezTo>
                    <a:pt x="52695" y="40520"/>
                    <a:pt x="47457" y="36899"/>
                    <a:pt x="41456" y="34804"/>
                  </a:cubicBezTo>
                  <a:cubicBezTo>
                    <a:pt x="51933" y="32328"/>
                    <a:pt x="60411" y="25565"/>
                    <a:pt x="60411" y="17277"/>
                  </a:cubicBezTo>
                  <a:cubicBezTo>
                    <a:pt x="60411" y="6897"/>
                    <a:pt x="48028" y="-2247"/>
                    <a:pt x="32122" y="-2247"/>
                  </a:cubicBezTo>
                  <a:lnTo>
                    <a:pt x="-1788" y="-2247"/>
                  </a:lnTo>
                  <a:lnTo>
                    <a:pt x="-1788" y="1181"/>
                  </a:lnTo>
                  <a:lnTo>
                    <a:pt x="879" y="1181"/>
                  </a:lnTo>
                  <a:cubicBezTo>
                    <a:pt x="9166" y="1181"/>
                    <a:pt x="9357" y="2420"/>
                    <a:pt x="9357" y="6229"/>
                  </a:cubicBezTo>
                  <a:lnTo>
                    <a:pt x="9357" y="63093"/>
                  </a:lnTo>
                  <a:cubicBezTo>
                    <a:pt x="9357" y="67093"/>
                    <a:pt x="9166" y="68142"/>
                    <a:pt x="879" y="68142"/>
                  </a:cubicBezTo>
                  <a:lnTo>
                    <a:pt x="-1788" y="68142"/>
                  </a:lnTo>
                  <a:lnTo>
                    <a:pt x="-1788" y="71572"/>
                  </a:lnTo>
                  <a:cubicBezTo>
                    <a:pt x="2213" y="71286"/>
                    <a:pt x="9832" y="71286"/>
                    <a:pt x="13929" y="71286"/>
                  </a:cubicBezTo>
                  <a:cubicBezTo>
                    <a:pt x="18310" y="71286"/>
                    <a:pt x="25835" y="71286"/>
                    <a:pt x="29740" y="71572"/>
                  </a:cubicBezTo>
                  <a:lnTo>
                    <a:pt x="29740" y="68142"/>
                  </a:lnTo>
                  <a:lnTo>
                    <a:pt x="27168" y="68142"/>
                  </a:lnTo>
                  <a:cubicBezTo>
                    <a:pt x="18882" y="68142"/>
                    <a:pt x="18691" y="67093"/>
                    <a:pt x="18691" y="63093"/>
                  </a:cubicBezTo>
                  <a:lnTo>
                    <a:pt x="18691" y="35853"/>
                  </a:lnTo>
                  <a:lnTo>
                    <a:pt x="31074" y="35853"/>
                  </a:lnTo>
                  <a:cubicBezTo>
                    <a:pt x="32883" y="35853"/>
                    <a:pt x="37360" y="35853"/>
                    <a:pt x="41170" y="39471"/>
                  </a:cubicBezTo>
                  <a:cubicBezTo>
                    <a:pt x="45171" y="43471"/>
                    <a:pt x="45171" y="46710"/>
                    <a:pt x="45171" y="54045"/>
                  </a:cubicBezTo>
                  <a:cubicBezTo>
                    <a:pt x="45171" y="60998"/>
                    <a:pt x="45171" y="65379"/>
                    <a:pt x="49647" y="69379"/>
                  </a:cubicBezTo>
                  <a:cubicBezTo>
                    <a:pt x="54124" y="73381"/>
                    <a:pt x="60125" y="73953"/>
                    <a:pt x="63173" y="73953"/>
                  </a:cubicBezTo>
                  <a:cubicBezTo>
                    <a:pt x="71745" y="73953"/>
                    <a:pt x="73460" y="64998"/>
                    <a:pt x="73460" y="62047"/>
                  </a:cubicBezTo>
                  <a:close/>
                  <a:moveTo>
                    <a:pt x="49266" y="17277"/>
                  </a:moveTo>
                  <a:cubicBezTo>
                    <a:pt x="49266" y="24707"/>
                    <a:pt x="46695" y="33472"/>
                    <a:pt x="30597" y="33472"/>
                  </a:cubicBezTo>
                  <a:lnTo>
                    <a:pt x="18691" y="33472"/>
                  </a:lnTo>
                  <a:lnTo>
                    <a:pt x="18691" y="5466"/>
                  </a:lnTo>
                  <a:cubicBezTo>
                    <a:pt x="18691" y="2990"/>
                    <a:pt x="18691" y="1657"/>
                    <a:pt x="21072" y="1371"/>
                  </a:cubicBezTo>
                  <a:cubicBezTo>
                    <a:pt x="22120" y="1181"/>
                    <a:pt x="25264" y="1181"/>
                    <a:pt x="27359" y="1181"/>
                  </a:cubicBezTo>
                  <a:cubicBezTo>
                    <a:pt x="37170" y="1181"/>
                    <a:pt x="49266" y="1657"/>
                    <a:pt x="49266" y="17277"/>
                  </a:cubicBezTo>
                  <a:close/>
                  <a:moveTo>
                    <a:pt x="118799" y="58807"/>
                  </a:moveTo>
                  <a:cubicBezTo>
                    <a:pt x="118799" y="57568"/>
                    <a:pt x="117847" y="57473"/>
                    <a:pt x="117465" y="57473"/>
                  </a:cubicBezTo>
                  <a:cubicBezTo>
                    <a:pt x="116418" y="57473"/>
                    <a:pt x="116227" y="58045"/>
                    <a:pt x="115941" y="58903"/>
                  </a:cubicBezTo>
                  <a:cubicBezTo>
                    <a:pt x="112226" y="70142"/>
                    <a:pt x="102512" y="70142"/>
                    <a:pt x="101369" y="70142"/>
                  </a:cubicBezTo>
                  <a:cubicBezTo>
                    <a:pt x="96034" y="70142"/>
                    <a:pt x="91653" y="66809"/>
                    <a:pt x="89176" y="62807"/>
                  </a:cubicBezTo>
                  <a:cubicBezTo>
                    <a:pt x="86032" y="57568"/>
                    <a:pt x="86032" y="50424"/>
                    <a:pt x="86032" y="46615"/>
                  </a:cubicBezTo>
                  <a:lnTo>
                    <a:pt x="116132" y="46615"/>
                  </a:lnTo>
                  <a:cubicBezTo>
                    <a:pt x="118513" y="46615"/>
                    <a:pt x="118799" y="46615"/>
                    <a:pt x="118799" y="44329"/>
                  </a:cubicBezTo>
                  <a:cubicBezTo>
                    <a:pt x="118799" y="33660"/>
                    <a:pt x="112989" y="23184"/>
                    <a:pt x="99463" y="23184"/>
                  </a:cubicBezTo>
                  <a:cubicBezTo>
                    <a:pt x="86890" y="23184"/>
                    <a:pt x="76984" y="34423"/>
                    <a:pt x="76984" y="47759"/>
                  </a:cubicBezTo>
                  <a:cubicBezTo>
                    <a:pt x="76984" y="62330"/>
                    <a:pt x="88414" y="72809"/>
                    <a:pt x="100797" y="72809"/>
                  </a:cubicBezTo>
                  <a:cubicBezTo>
                    <a:pt x="114036" y="72809"/>
                    <a:pt x="118799" y="60712"/>
                    <a:pt x="118799" y="58807"/>
                  </a:cubicBezTo>
                  <a:close/>
                  <a:moveTo>
                    <a:pt x="111655" y="44329"/>
                  </a:moveTo>
                  <a:lnTo>
                    <a:pt x="86032" y="44329"/>
                  </a:lnTo>
                  <a:cubicBezTo>
                    <a:pt x="86795" y="28328"/>
                    <a:pt x="95843" y="25565"/>
                    <a:pt x="99463" y="25565"/>
                  </a:cubicBezTo>
                  <a:cubicBezTo>
                    <a:pt x="110608" y="25565"/>
                    <a:pt x="111655" y="40234"/>
                    <a:pt x="111655" y="44329"/>
                  </a:cubicBezTo>
                  <a:close/>
                  <a:moveTo>
                    <a:pt x="160804" y="57759"/>
                  </a:moveTo>
                  <a:cubicBezTo>
                    <a:pt x="160804" y="52140"/>
                    <a:pt x="157756" y="48806"/>
                    <a:pt x="156422" y="47473"/>
                  </a:cubicBezTo>
                  <a:cubicBezTo>
                    <a:pt x="152803" y="44043"/>
                    <a:pt x="148612" y="43185"/>
                    <a:pt x="144040" y="42234"/>
                  </a:cubicBezTo>
                  <a:cubicBezTo>
                    <a:pt x="137944" y="41090"/>
                    <a:pt x="130801" y="39757"/>
                    <a:pt x="130801" y="33472"/>
                  </a:cubicBezTo>
                  <a:cubicBezTo>
                    <a:pt x="130801" y="29660"/>
                    <a:pt x="133657" y="25279"/>
                    <a:pt x="142802" y="25279"/>
                  </a:cubicBezTo>
                  <a:cubicBezTo>
                    <a:pt x="154708" y="25279"/>
                    <a:pt x="155375" y="34995"/>
                    <a:pt x="155470" y="38234"/>
                  </a:cubicBezTo>
                  <a:cubicBezTo>
                    <a:pt x="155661" y="39281"/>
                    <a:pt x="156804" y="39281"/>
                    <a:pt x="156804" y="39281"/>
                  </a:cubicBezTo>
                  <a:cubicBezTo>
                    <a:pt x="158137" y="39281"/>
                    <a:pt x="158137" y="38709"/>
                    <a:pt x="158137" y="36804"/>
                  </a:cubicBezTo>
                  <a:lnTo>
                    <a:pt x="158137" y="25756"/>
                  </a:lnTo>
                  <a:cubicBezTo>
                    <a:pt x="158137" y="23947"/>
                    <a:pt x="158137" y="23184"/>
                    <a:pt x="156994" y="23184"/>
                  </a:cubicBezTo>
                  <a:cubicBezTo>
                    <a:pt x="156518" y="23184"/>
                    <a:pt x="156233" y="23184"/>
                    <a:pt x="154899" y="24421"/>
                  </a:cubicBezTo>
                  <a:cubicBezTo>
                    <a:pt x="154613" y="24898"/>
                    <a:pt x="153375" y="25947"/>
                    <a:pt x="152993" y="26233"/>
                  </a:cubicBezTo>
                  <a:cubicBezTo>
                    <a:pt x="148898" y="23184"/>
                    <a:pt x="144516" y="23184"/>
                    <a:pt x="142802" y="23184"/>
                  </a:cubicBezTo>
                  <a:cubicBezTo>
                    <a:pt x="129753" y="23184"/>
                    <a:pt x="125561" y="30328"/>
                    <a:pt x="125561" y="36423"/>
                  </a:cubicBezTo>
                  <a:cubicBezTo>
                    <a:pt x="125561" y="40234"/>
                    <a:pt x="127372" y="43280"/>
                    <a:pt x="130228" y="45662"/>
                  </a:cubicBezTo>
                  <a:cubicBezTo>
                    <a:pt x="133657" y="48520"/>
                    <a:pt x="136706" y="49092"/>
                    <a:pt x="144516" y="50615"/>
                  </a:cubicBezTo>
                  <a:cubicBezTo>
                    <a:pt x="146897" y="51092"/>
                    <a:pt x="155756" y="52805"/>
                    <a:pt x="155756" y="60617"/>
                  </a:cubicBezTo>
                  <a:cubicBezTo>
                    <a:pt x="155756" y="66046"/>
                    <a:pt x="151946" y="70428"/>
                    <a:pt x="143468" y="70428"/>
                  </a:cubicBezTo>
                  <a:cubicBezTo>
                    <a:pt x="134325" y="70428"/>
                    <a:pt x="130514" y="64333"/>
                    <a:pt x="128515" y="55091"/>
                  </a:cubicBezTo>
                  <a:cubicBezTo>
                    <a:pt x="128133" y="53568"/>
                    <a:pt x="128133" y="53282"/>
                    <a:pt x="126895" y="53282"/>
                  </a:cubicBezTo>
                  <a:cubicBezTo>
                    <a:pt x="125561" y="53282"/>
                    <a:pt x="125561" y="54045"/>
                    <a:pt x="125561" y="55949"/>
                  </a:cubicBezTo>
                  <a:lnTo>
                    <a:pt x="125561" y="70237"/>
                  </a:lnTo>
                  <a:cubicBezTo>
                    <a:pt x="125561" y="72046"/>
                    <a:pt x="125561" y="72809"/>
                    <a:pt x="126800" y="72809"/>
                  </a:cubicBezTo>
                  <a:cubicBezTo>
                    <a:pt x="127372" y="72809"/>
                    <a:pt x="127372" y="72618"/>
                    <a:pt x="129467" y="70523"/>
                  </a:cubicBezTo>
                  <a:cubicBezTo>
                    <a:pt x="129753" y="70428"/>
                    <a:pt x="129753" y="70237"/>
                    <a:pt x="131657" y="68142"/>
                  </a:cubicBezTo>
                  <a:cubicBezTo>
                    <a:pt x="136420" y="72618"/>
                    <a:pt x="141182" y="72809"/>
                    <a:pt x="143468" y="72809"/>
                  </a:cubicBezTo>
                  <a:cubicBezTo>
                    <a:pt x="155947" y="72809"/>
                    <a:pt x="160804" y="65474"/>
                    <a:pt x="160804" y="57759"/>
                  </a:cubicBezTo>
                  <a:close/>
                  <a:moveTo>
                    <a:pt x="241958" y="1181"/>
                  </a:moveTo>
                  <a:lnTo>
                    <a:pt x="241958" y="-2247"/>
                  </a:lnTo>
                  <a:lnTo>
                    <a:pt x="229384" y="-1963"/>
                  </a:lnTo>
                  <a:lnTo>
                    <a:pt x="216716" y="-2247"/>
                  </a:lnTo>
                  <a:lnTo>
                    <a:pt x="216716" y="1181"/>
                  </a:lnTo>
                  <a:cubicBezTo>
                    <a:pt x="227860" y="1181"/>
                    <a:pt x="227860" y="6229"/>
                    <a:pt x="227860" y="9087"/>
                  </a:cubicBezTo>
                  <a:lnTo>
                    <a:pt x="227860" y="55187"/>
                  </a:lnTo>
                  <a:lnTo>
                    <a:pt x="189570" y="-724"/>
                  </a:lnTo>
                  <a:cubicBezTo>
                    <a:pt x="188712" y="-2059"/>
                    <a:pt x="188521" y="-2247"/>
                    <a:pt x="186522" y="-2247"/>
                  </a:cubicBezTo>
                  <a:lnTo>
                    <a:pt x="168139" y="-2247"/>
                  </a:lnTo>
                  <a:lnTo>
                    <a:pt x="168139" y="1181"/>
                  </a:lnTo>
                  <a:lnTo>
                    <a:pt x="171282" y="1181"/>
                  </a:lnTo>
                  <a:cubicBezTo>
                    <a:pt x="172901" y="1181"/>
                    <a:pt x="174997" y="1181"/>
                    <a:pt x="176615" y="1371"/>
                  </a:cubicBezTo>
                  <a:cubicBezTo>
                    <a:pt x="179187" y="1657"/>
                    <a:pt x="179378" y="1753"/>
                    <a:pt x="179378" y="3848"/>
                  </a:cubicBezTo>
                  <a:lnTo>
                    <a:pt x="179378" y="60330"/>
                  </a:lnTo>
                  <a:cubicBezTo>
                    <a:pt x="179378" y="63093"/>
                    <a:pt x="179378" y="68142"/>
                    <a:pt x="168139" y="68142"/>
                  </a:cubicBezTo>
                  <a:lnTo>
                    <a:pt x="168139" y="71572"/>
                  </a:lnTo>
                  <a:lnTo>
                    <a:pt x="180807" y="71286"/>
                  </a:lnTo>
                  <a:lnTo>
                    <a:pt x="193475" y="71572"/>
                  </a:lnTo>
                  <a:lnTo>
                    <a:pt x="193475" y="68142"/>
                  </a:lnTo>
                  <a:cubicBezTo>
                    <a:pt x="182331" y="68142"/>
                    <a:pt x="182331" y="63093"/>
                    <a:pt x="182331" y="60330"/>
                  </a:cubicBezTo>
                  <a:lnTo>
                    <a:pt x="182331" y="4039"/>
                  </a:lnTo>
                  <a:cubicBezTo>
                    <a:pt x="182902" y="4611"/>
                    <a:pt x="182902" y="4801"/>
                    <a:pt x="183379" y="5371"/>
                  </a:cubicBezTo>
                  <a:lnTo>
                    <a:pt x="227575" y="70237"/>
                  </a:lnTo>
                  <a:cubicBezTo>
                    <a:pt x="228432" y="71476"/>
                    <a:pt x="228622" y="71572"/>
                    <a:pt x="229384" y="71572"/>
                  </a:cubicBezTo>
                  <a:cubicBezTo>
                    <a:pt x="230813" y="71572"/>
                    <a:pt x="230813" y="70809"/>
                    <a:pt x="230813" y="68809"/>
                  </a:cubicBezTo>
                  <a:lnTo>
                    <a:pt x="230813" y="9087"/>
                  </a:lnTo>
                  <a:cubicBezTo>
                    <a:pt x="230813" y="6229"/>
                    <a:pt x="230813" y="1181"/>
                    <a:pt x="241958" y="1181"/>
                  </a:cubicBezTo>
                  <a:close/>
                  <a:moveTo>
                    <a:pt x="290440" y="58807"/>
                  </a:moveTo>
                  <a:cubicBezTo>
                    <a:pt x="290440" y="57568"/>
                    <a:pt x="289487" y="57473"/>
                    <a:pt x="289106" y="57473"/>
                  </a:cubicBezTo>
                  <a:cubicBezTo>
                    <a:pt x="288058" y="57473"/>
                    <a:pt x="287868" y="58045"/>
                    <a:pt x="287582" y="58903"/>
                  </a:cubicBezTo>
                  <a:cubicBezTo>
                    <a:pt x="283867" y="70142"/>
                    <a:pt x="274151" y="70142"/>
                    <a:pt x="273008" y="70142"/>
                  </a:cubicBezTo>
                  <a:cubicBezTo>
                    <a:pt x="267675" y="70142"/>
                    <a:pt x="263294" y="66809"/>
                    <a:pt x="260817" y="62807"/>
                  </a:cubicBezTo>
                  <a:cubicBezTo>
                    <a:pt x="257673" y="57568"/>
                    <a:pt x="257673" y="50424"/>
                    <a:pt x="257673" y="46615"/>
                  </a:cubicBezTo>
                  <a:lnTo>
                    <a:pt x="287677" y="46615"/>
                  </a:lnTo>
                  <a:cubicBezTo>
                    <a:pt x="290058" y="46615"/>
                    <a:pt x="290440" y="46615"/>
                    <a:pt x="290440" y="44329"/>
                  </a:cubicBezTo>
                  <a:cubicBezTo>
                    <a:pt x="290440" y="33660"/>
                    <a:pt x="284630" y="23184"/>
                    <a:pt x="271008" y="23184"/>
                  </a:cubicBezTo>
                  <a:cubicBezTo>
                    <a:pt x="258531" y="23184"/>
                    <a:pt x="248625" y="34423"/>
                    <a:pt x="248625" y="47759"/>
                  </a:cubicBezTo>
                  <a:cubicBezTo>
                    <a:pt x="248625" y="62330"/>
                    <a:pt x="260054" y="72809"/>
                    <a:pt x="272437" y="72809"/>
                  </a:cubicBezTo>
                  <a:cubicBezTo>
                    <a:pt x="285677" y="72809"/>
                    <a:pt x="290440" y="60712"/>
                    <a:pt x="290440" y="58807"/>
                  </a:cubicBezTo>
                  <a:close/>
                  <a:moveTo>
                    <a:pt x="283296" y="44329"/>
                  </a:moveTo>
                  <a:lnTo>
                    <a:pt x="257673" y="44329"/>
                  </a:lnTo>
                  <a:cubicBezTo>
                    <a:pt x="258436" y="28328"/>
                    <a:pt x="267484" y="25565"/>
                    <a:pt x="271008" y="25565"/>
                  </a:cubicBezTo>
                  <a:cubicBezTo>
                    <a:pt x="282248" y="25565"/>
                    <a:pt x="283296" y="40234"/>
                    <a:pt x="283296" y="44329"/>
                  </a:cubicBezTo>
                  <a:close/>
                  <a:moveTo>
                    <a:pt x="329492" y="58235"/>
                  </a:moveTo>
                  <a:lnTo>
                    <a:pt x="329492" y="52140"/>
                  </a:lnTo>
                  <a:lnTo>
                    <a:pt x="326825" y="52140"/>
                  </a:lnTo>
                  <a:lnTo>
                    <a:pt x="326825" y="58045"/>
                  </a:lnTo>
                  <a:cubicBezTo>
                    <a:pt x="326825" y="65951"/>
                    <a:pt x="323586" y="70142"/>
                    <a:pt x="319490" y="70142"/>
                  </a:cubicBezTo>
                  <a:cubicBezTo>
                    <a:pt x="312346" y="70142"/>
                    <a:pt x="312346" y="60235"/>
                    <a:pt x="312346" y="58331"/>
                  </a:cubicBezTo>
                  <a:lnTo>
                    <a:pt x="312346" y="28423"/>
                  </a:lnTo>
                  <a:lnTo>
                    <a:pt x="327683" y="28423"/>
                  </a:lnTo>
                  <a:lnTo>
                    <a:pt x="327683" y="24993"/>
                  </a:lnTo>
                  <a:lnTo>
                    <a:pt x="312346" y="24993"/>
                  </a:lnTo>
                  <a:lnTo>
                    <a:pt x="312346" y="5180"/>
                  </a:lnTo>
                  <a:lnTo>
                    <a:pt x="309585" y="5180"/>
                  </a:lnTo>
                  <a:cubicBezTo>
                    <a:pt x="309585" y="14040"/>
                    <a:pt x="306251" y="25565"/>
                    <a:pt x="295678" y="26042"/>
                  </a:cubicBezTo>
                  <a:lnTo>
                    <a:pt x="295678" y="28423"/>
                  </a:lnTo>
                  <a:lnTo>
                    <a:pt x="304918" y="28423"/>
                  </a:lnTo>
                  <a:lnTo>
                    <a:pt x="304918" y="58235"/>
                  </a:lnTo>
                  <a:cubicBezTo>
                    <a:pt x="304918" y="71476"/>
                    <a:pt x="314918" y="72809"/>
                    <a:pt x="318824" y="72809"/>
                  </a:cubicBezTo>
                  <a:cubicBezTo>
                    <a:pt x="326539" y="72809"/>
                    <a:pt x="329492" y="64998"/>
                    <a:pt x="329492" y="58235"/>
                  </a:cubicBezTo>
                  <a:close/>
                </a:path>
              </a:pathLst>
            </a:custGeom>
            <a:solidFill>
              <a:srgbClr val="CCCCCC"/>
            </a:solidFill>
            <a:ln w="10842" cap="flat">
              <a:noFill/>
              <a:prstDash val="solid"/>
              <a:miter/>
            </a:ln>
          </p:spPr>
          <p:txBody>
            <a:bodyPr rtlCol="0" anchor="ctr"/>
            <a:lstStyle/>
            <a:p>
              <a:endParaRPr lang="en-AE"/>
            </a:p>
          </p:txBody>
        </p:sp>
        <p:sp>
          <p:nvSpPr>
            <p:cNvPr id="44" name="Freeform: Shape 43">
              <a:extLst>
                <a:ext uri="{FF2B5EF4-FFF2-40B4-BE49-F238E27FC236}">
                  <a16:creationId xmlns:a16="http://schemas.microsoft.com/office/drawing/2014/main" id="{72D8B6B8-7CCF-0F1D-6FE1-D0E10B72B0D6}"/>
                </a:ext>
              </a:extLst>
            </p:cNvPr>
            <p:cNvSpPr/>
            <p:nvPr/>
          </p:nvSpPr>
          <p:spPr>
            <a:xfrm>
              <a:off x="2605667" y="2204005"/>
              <a:ext cx="767169" cy="148990"/>
            </a:xfrm>
            <a:custGeom>
              <a:avLst/>
              <a:gdLst>
                <a:gd name="connsiteX0" fmla="*/ -1788 w 591978"/>
                <a:gd name="connsiteY0" fmla="*/ 112720 h 114967"/>
                <a:gd name="connsiteX1" fmla="*/ 590191 w 591978"/>
                <a:gd name="connsiteY1" fmla="*/ 112720 h 114967"/>
                <a:gd name="connsiteX2" fmla="*/ 590191 w 591978"/>
                <a:gd name="connsiteY2" fmla="*/ -2247 h 114967"/>
                <a:gd name="connsiteX3" fmla="*/ -1788 w 591978"/>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91978" h="114967">
                  <a:moveTo>
                    <a:pt x="-1788" y="112720"/>
                  </a:moveTo>
                  <a:lnTo>
                    <a:pt x="590191" y="112720"/>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5" name="Freeform: Shape 44">
              <a:extLst>
                <a:ext uri="{FF2B5EF4-FFF2-40B4-BE49-F238E27FC236}">
                  <a16:creationId xmlns:a16="http://schemas.microsoft.com/office/drawing/2014/main" id="{3A710C45-1ED8-AF77-7917-1BFA4F473B63}"/>
                </a:ext>
              </a:extLst>
            </p:cNvPr>
            <p:cNvSpPr/>
            <p:nvPr/>
          </p:nvSpPr>
          <p:spPr>
            <a:xfrm>
              <a:off x="2967464" y="2283625"/>
              <a:ext cx="37032" cy="8145"/>
            </a:xfrm>
            <a:custGeom>
              <a:avLst/>
              <a:gdLst>
                <a:gd name="connsiteX0" fmla="*/ 26787 w 28575"/>
                <a:gd name="connsiteY0" fmla="*/ 4039 h 6285"/>
                <a:gd name="connsiteX1" fmla="*/ 26787 w 28575"/>
                <a:gd name="connsiteY1" fmla="*/ -2247 h 6285"/>
                <a:gd name="connsiteX2" fmla="*/ -1788 w 28575"/>
                <a:gd name="connsiteY2" fmla="*/ -2247 h 6285"/>
                <a:gd name="connsiteX3" fmla="*/ -1788 w 28575"/>
                <a:gd name="connsiteY3" fmla="*/ 4039 h 6285"/>
              </a:gdLst>
              <a:ahLst/>
              <a:cxnLst>
                <a:cxn ang="0">
                  <a:pos x="connsiteX0" y="connsiteY0"/>
                </a:cxn>
                <a:cxn ang="0">
                  <a:pos x="connsiteX1" y="connsiteY1"/>
                </a:cxn>
                <a:cxn ang="0">
                  <a:pos x="connsiteX2" y="connsiteY2"/>
                </a:cxn>
                <a:cxn ang="0">
                  <a:pos x="connsiteX3" y="connsiteY3"/>
                </a:cxn>
              </a:cxnLst>
              <a:rect l="l" t="t" r="r" b="b"/>
              <a:pathLst>
                <a:path w="28575" h="6285">
                  <a:moveTo>
                    <a:pt x="26787" y="4039"/>
                  </a:moveTo>
                  <a:lnTo>
                    <a:pt x="26787" y="-2247"/>
                  </a:lnTo>
                  <a:lnTo>
                    <a:pt x="-1788" y="-2247"/>
                  </a:lnTo>
                  <a:lnTo>
                    <a:pt x="-1788" y="4039"/>
                  </a:lnTo>
                  <a:close/>
                </a:path>
              </a:pathLst>
            </a:custGeom>
            <a:solidFill>
              <a:srgbClr val="CCCCCC"/>
            </a:solidFill>
            <a:ln w="10842" cap="flat">
              <a:noFill/>
              <a:prstDash val="solid"/>
              <a:miter/>
            </a:ln>
          </p:spPr>
          <p:txBody>
            <a:bodyPr rtlCol="0" anchor="ctr"/>
            <a:lstStyle/>
            <a:p>
              <a:endParaRPr lang="en-AE"/>
            </a:p>
          </p:txBody>
        </p:sp>
        <p:sp>
          <p:nvSpPr>
            <p:cNvPr id="46" name="Freeform: Shape 45">
              <a:extLst>
                <a:ext uri="{FF2B5EF4-FFF2-40B4-BE49-F238E27FC236}">
                  <a16:creationId xmlns:a16="http://schemas.microsoft.com/office/drawing/2014/main" id="{3DF1B927-1B11-C6C4-4530-D047C4F6D1DE}"/>
                </a:ext>
              </a:extLst>
            </p:cNvPr>
            <p:cNvSpPr/>
            <p:nvPr/>
          </p:nvSpPr>
          <p:spPr>
            <a:xfrm>
              <a:off x="3372837" y="2204005"/>
              <a:ext cx="701005" cy="148990"/>
            </a:xfrm>
            <a:custGeom>
              <a:avLst/>
              <a:gdLst>
                <a:gd name="connsiteX0" fmla="*/ -1788 w 540923"/>
                <a:gd name="connsiteY0" fmla="*/ 112720 h 114967"/>
                <a:gd name="connsiteX1" fmla="*/ 539136 w 540923"/>
                <a:gd name="connsiteY1" fmla="*/ 112720 h 114967"/>
                <a:gd name="connsiteX2" fmla="*/ 539136 w 540923"/>
                <a:gd name="connsiteY2" fmla="*/ -2247 h 114967"/>
                <a:gd name="connsiteX3" fmla="*/ -1788 w 5409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40923" h="114967">
                  <a:moveTo>
                    <a:pt x="-1788" y="112720"/>
                  </a:moveTo>
                  <a:lnTo>
                    <a:pt x="539136" y="112720"/>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7" name="Freeform: Shape 46">
              <a:extLst>
                <a:ext uri="{FF2B5EF4-FFF2-40B4-BE49-F238E27FC236}">
                  <a16:creationId xmlns:a16="http://schemas.microsoft.com/office/drawing/2014/main" id="{E3DFBEB2-D14B-CFB6-5430-0ED1AB5B2F7C}"/>
                </a:ext>
              </a:extLst>
            </p:cNvPr>
            <p:cNvSpPr/>
            <p:nvPr/>
          </p:nvSpPr>
          <p:spPr>
            <a:xfrm>
              <a:off x="3694148" y="2224621"/>
              <a:ext cx="58262" cy="96405"/>
            </a:xfrm>
            <a:custGeom>
              <a:avLst/>
              <a:gdLst>
                <a:gd name="connsiteX0" fmla="*/ 43170 w 44957"/>
                <a:gd name="connsiteY0" fmla="*/ 47759 h 74390"/>
                <a:gd name="connsiteX1" fmla="*/ 21548 w 44957"/>
                <a:gd name="connsiteY1" fmla="*/ 23661 h 74390"/>
                <a:gd name="connsiteX2" fmla="*/ 8022 w 44957"/>
                <a:gd name="connsiteY2" fmla="*/ 34327 h 74390"/>
                <a:gd name="connsiteX3" fmla="*/ 8022 w 44957"/>
                <a:gd name="connsiteY3" fmla="*/ 31662 h 74390"/>
                <a:gd name="connsiteX4" fmla="*/ 26881 w 44957"/>
                <a:gd name="connsiteY4" fmla="*/ 611 h 74390"/>
                <a:gd name="connsiteX5" fmla="*/ 36406 w 44957"/>
                <a:gd name="connsiteY5" fmla="*/ 4897 h 74390"/>
                <a:gd name="connsiteX6" fmla="*/ 30501 w 44957"/>
                <a:gd name="connsiteY6" fmla="*/ 9659 h 74390"/>
                <a:gd name="connsiteX7" fmla="*/ 35359 w 44957"/>
                <a:gd name="connsiteY7" fmla="*/ 14708 h 74390"/>
                <a:gd name="connsiteX8" fmla="*/ 40407 w 44957"/>
                <a:gd name="connsiteY8" fmla="*/ 9468 h 74390"/>
                <a:gd name="connsiteX9" fmla="*/ 26596 w 44957"/>
                <a:gd name="connsiteY9" fmla="*/ -2247 h 74390"/>
                <a:gd name="connsiteX10" fmla="*/ -1788 w 44957"/>
                <a:gd name="connsiteY10" fmla="*/ 35662 h 74390"/>
                <a:gd name="connsiteX11" fmla="*/ 20786 w 44957"/>
                <a:gd name="connsiteY11" fmla="*/ 72144 h 74390"/>
                <a:gd name="connsiteX12" fmla="*/ 43170 w 44957"/>
                <a:gd name="connsiteY12" fmla="*/ 47759 h 74390"/>
                <a:gd name="connsiteX13" fmla="*/ 33263 w 44957"/>
                <a:gd name="connsiteY13" fmla="*/ 47568 h 74390"/>
                <a:gd name="connsiteX14" fmla="*/ 31550 w 44957"/>
                <a:gd name="connsiteY14" fmla="*/ 62047 h 74390"/>
                <a:gd name="connsiteX15" fmla="*/ 20786 w 44957"/>
                <a:gd name="connsiteY15" fmla="*/ 69190 h 74390"/>
                <a:gd name="connsiteX16" fmla="*/ 10118 w 44957"/>
                <a:gd name="connsiteY16" fmla="*/ 60998 h 74390"/>
                <a:gd name="connsiteX17" fmla="*/ 8117 w 44957"/>
                <a:gd name="connsiteY17" fmla="*/ 45378 h 74390"/>
                <a:gd name="connsiteX18" fmla="*/ 21357 w 44957"/>
                <a:gd name="connsiteY18" fmla="*/ 26137 h 74390"/>
                <a:gd name="connsiteX19" fmla="*/ 31359 w 44957"/>
                <a:gd name="connsiteY19" fmla="*/ 32900 h 74390"/>
                <a:gd name="connsiteX20" fmla="*/ 33263 w 44957"/>
                <a:gd name="connsiteY20" fmla="*/ 47568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957" h="74390">
                  <a:moveTo>
                    <a:pt x="43170" y="47759"/>
                  </a:moveTo>
                  <a:cubicBezTo>
                    <a:pt x="43170" y="34044"/>
                    <a:pt x="33454" y="23661"/>
                    <a:pt x="21548" y="23661"/>
                  </a:cubicBezTo>
                  <a:cubicBezTo>
                    <a:pt x="14118" y="23661"/>
                    <a:pt x="10118" y="29186"/>
                    <a:pt x="8022" y="34327"/>
                  </a:cubicBezTo>
                  <a:lnTo>
                    <a:pt x="8022" y="31662"/>
                  </a:lnTo>
                  <a:cubicBezTo>
                    <a:pt x="8022" y="4420"/>
                    <a:pt x="21357" y="611"/>
                    <a:pt x="26881" y="611"/>
                  </a:cubicBezTo>
                  <a:cubicBezTo>
                    <a:pt x="29453" y="611"/>
                    <a:pt x="34025" y="1181"/>
                    <a:pt x="36406" y="4897"/>
                  </a:cubicBezTo>
                  <a:cubicBezTo>
                    <a:pt x="34788" y="4897"/>
                    <a:pt x="30501" y="4897"/>
                    <a:pt x="30501" y="9659"/>
                  </a:cubicBezTo>
                  <a:cubicBezTo>
                    <a:pt x="30501" y="13087"/>
                    <a:pt x="32977" y="14708"/>
                    <a:pt x="35359" y="14708"/>
                  </a:cubicBezTo>
                  <a:cubicBezTo>
                    <a:pt x="37169" y="14708"/>
                    <a:pt x="40407" y="13659"/>
                    <a:pt x="40407" y="9468"/>
                  </a:cubicBezTo>
                  <a:cubicBezTo>
                    <a:pt x="40407" y="2992"/>
                    <a:pt x="35645" y="-2247"/>
                    <a:pt x="26596" y="-2247"/>
                  </a:cubicBezTo>
                  <a:cubicBezTo>
                    <a:pt x="12880" y="-2247"/>
                    <a:pt x="-1788" y="11754"/>
                    <a:pt x="-1788" y="35662"/>
                  </a:cubicBezTo>
                  <a:cubicBezTo>
                    <a:pt x="-1788" y="64428"/>
                    <a:pt x="10785" y="72144"/>
                    <a:pt x="20786" y="72144"/>
                  </a:cubicBezTo>
                  <a:cubicBezTo>
                    <a:pt x="32882" y="72144"/>
                    <a:pt x="43170" y="62047"/>
                    <a:pt x="43170" y="47759"/>
                  </a:cubicBezTo>
                  <a:close/>
                  <a:moveTo>
                    <a:pt x="33263" y="47568"/>
                  </a:moveTo>
                  <a:cubicBezTo>
                    <a:pt x="33263" y="52808"/>
                    <a:pt x="33263" y="58140"/>
                    <a:pt x="31550" y="62047"/>
                  </a:cubicBezTo>
                  <a:cubicBezTo>
                    <a:pt x="28215" y="68618"/>
                    <a:pt x="23357" y="69190"/>
                    <a:pt x="20786" y="69190"/>
                  </a:cubicBezTo>
                  <a:cubicBezTo>
                    <a:pt x="13927" y="69190"/>
                    <a:pt x="10785" y="62619"/>
                    <a:pt x="10118" y="60998"/>
                  </a:cubicBezTo>
                  <a:cubicBezTo>
                    <a:pt x="8117" y="55949"/>
                    <a:pt x="8117" y="47282"/>
                    <a:pt x="8117" y="45378"/>
                  </a:cubicBezTo>
                  <a:cubicBezTo>
                    <a:pt x="8117" y="36899"/>
                    <a:pt x="11737" y="26137"/>
                    <a:pt x="21357" y="26137"/>
                  </a:cubicBezTo>
                  <a:cubicBezTo>
                    <a:pt x="23072" y="26137"/>
                    <a:pt x="28120" y="26137"/>
                    <a:pt x="31359" y="32900"/>
                  </a:cubicBezTo>
                  <a:cubicBezTo>
                    <a:pt x="33263" y="36899"/>
                    <a:pt x="33263" y="42425"/>
                    <a:pt x="33263" y="47568"/>
                  </a:cubicBezTo>
                  <a:close/>
                </a:path>
              </a:pathLst>
            </a:custGeom>
            <a:solidFill>
              <a:srgbClr val="CCCCCC"/>
            </a:solidFill>
            <a:ln w="10842" cap="flat">
              <a:noFill/>
              <a:prstDash val="solid"/>
              <a:miter/>
            </a:ln>
          </p:spPr>
          <p:txBody>
            <a:bodyPr rtlCol="0" anchor="ctr"/>
            <a:lstStyle/>
            <a:p>
              <a:endParaRPr lang="en-AE"/>
            </a:p>
          </p:txBody>
        </p:sp>
        <p:sp>
          <p:nvSpPr>
            <p:cNvPr id="48" name="Freeform: Shape 47">
              <a:extLst>
                <a:ext uri="{FF2B5EF4-FFF2-40B4-BE49-F238E27FC236}">
                  <a16:creationId xmlns:a16="http://schemas.microsoft.com/office/drawing/2014/main" id="{34B887D5-B0B0-4092-C253-FFD9BA21C03B}"/>
                </a:ext>
              </a:extLst>
            </p:cNvPr>
            <p:cNvSpPr/>
            <p:nvPr/>
          </p:nvSpPr>
          <p:spPr>
            <a:xfrm>
              <a:off x="4073843" y="2204005"/>
              <a:ext cx="515974" cy="148990"/>
            </a:xfrm>
            <a:custGeom>
              <a:avLst/>
              <a:gdLst>
                <a:gd name="connsiteX0" fmla="*/ -1788 w 398146"/>
                <a:gd name="connsiteY0" fmla="*/ 112720 h 114967"/>
                <a:gd name="connsiteX1" fmla="*/ 396359 w 398146"/>
                <a:gd name="connsiteY1" fmla="*/ 112720 h 114967"/>
                <a:gd name="connsiteX2" fmla="*/ 396359 w 398146"/>
                <a:gd name="connsiteY2" fmla="*/ -2247 h 114967"/>
                <a:gd name="connsiteX3" fmla="*/ -1788 w 398146"/>
                <a:gd name="connsiteY3" fmla="*/ -2247 h 114967"/>
              </a:gdLst>
              <a:ahLst/>
              <a:cxnLst>
                <a:cxn ang="0">
                  <a:pos x="connsiteX0" y="connsiteY0"/>
                </a:cxn>
                <a:cxn ang="0">
                  <a:pos x="connsiteX1" y="connsiteY1"/>
                </a:cxn>
                <a:cxn ang="0">
                  <a:pos x="connsiteX2" y="connsiteY2"/>
                </a:cxn>
                <a:cxn ang="0">
                  <a:pos x="connsiteX3" y="connsiteY3"/>
                </a:cxn>
              </a:cxnLst>
              <a:rect l="l" t="t" r="r" b="b"/>
              <a:pathLst>
                <a:path w="398146" h="114967">
                  <a:moveTo>
                    <a:pt x="-1788" y="112720"/>
                  </a:moveTo>
                  <a:lnTo>
                    <a:pt x="396359" y="11272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9" name="Freeform: Shape 48">
              <a:extLst>
                <a:ext uri="{FF2B5EF4-FFF2-40B4-BE49-F238E27FC236}">
                  <a16:creationId xmlns:a16="http://schemas.microsoft.com/office/drawing/2014/main" id="{F557D2B1-50AF-CC7E-D943-B68FB1F02459}"/>
                </a:ext>
              </a:extLst>
            </p:cNvPr>
            <p:cNvSpPr/>
            <p:nvPr/>
          </p:nvSpPr>
          <p:spPr>
            <a:xfrm>
              <a:off x="4170248" y="2224621"/>
              <a:ext cx="46168" cy="93319"/>
            </a:xfrm>
            <a:custGeom>
              <a:avLst/>
              <a:gdLst>
                <a:gd name="connsiteX0" fmla="*/ 33838 w 35625"/>
                <a:gd name="connsiteY0" fmla="*/ 69762 h 72009"/>
                <a:gd name="connsiteX1" fmla="*/ 33838 w 35625"/>
                <a:gd name="connsiteY1" fmla="*/ 66332 h 72009"/>
                <a:gd name="connsiteX2" fmla="*/ 30408 w 35625"/>
                <a:gd name="connsiteY2" fmla="*/ 66332 h 72009"/>
                <a:gd name="connsiteX3" fmla="*/ 20311 w 35625"/>
                <a:gd name="connsiteY3" fmla="*/ 61284 h 72009"/>
                <a:gd name="connsiteX4" fmla="*/ 20311 w 35625"/>
                <a:gd name="connsiteY4" fmla="*/ 611 h 72009"/>
                <a:gd name="connsiteX5" fmla="*/ 17929 w 35625"/>
                <a:gd name="connsiteY5" fmla="*/ -2247 h 72009"/>
                <a:gd name="connsiteX6" fmla="*/ -1788 w 35625"/>
                <a:gd name="connsiteY6" fmla="*/ 4706 h 72009"/>
                <a:gd name="connsiteX7" fmla="*/ -1788 w 35625"/>
                <a:gd name="connsiteY7" fmla="*/ 8038 h 72009"/>
                <a:gd name="connsiteX8" fmla="*/ 12407 w 35625"/>
                <a:gd name="connsiteY8" fmla="*/ 5373 h 72009"/>
                <a:gd name="connsiteX9" fmla="*/ 12407 w 35625"/>
                <a:gd name="connsiteY9" fmla="*/ 61284 h 72009"/>
                <a:gd name="connsiteX10" fmla="*/ 2310 w 35625"/>
                <a:gd name="connsiteY10" fmla="*/ 66332 h 72009"/>
                <a:gd name="connsiteX11" fmla="*/ -1121 w 35625"/>
                <a:gd name="connsiteY11" fmla="*/ 66332 h 72009"/>
                <a:gd name="connsiteX12" fmla="*/ -1121 w 35625"/>
                <a:gd name="connsiteY12" fmla="*/ 69762 h 72009"/>
                <a:gd name="connsiteX13" fmla="*/ 16406 w 35625"/>
                <a:gd name="connsiteY13" fmla="*/ 69476 h 72009"/>
                <a:gd name="connsiteX14" fmla="*/ 33838 w 35625"/>
                <a:gd name="connsiteY14" fmla="*/ 69762 h 7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25" h="72009">
                  <a:moveTo>
                    <a:pt x="33838" y="69762"/>
                  </a:moveTo>
                  <a:lnTo>
                    <a:pt x="33838" y="66332"/>
                  </a:lnTo>
                  <a:lnTo>
                    <a:pt x="30408" y="66332"/>
                  </a:lnTo>
                  <a:cubicBezTo>
                    <a:pt x="20692" y="66332"/>
                    <a:pt x="20311" y="65284"/>
                    <a:pt x="20311" y="61284"/>
                  </a:cubicBezTo>
                  <a:lnTo>
                    <a:pt x="20311" y="611"/>
                  </a:lnTo>
                  <a:cubicBezTo>
                    <a:pt x="20311" y="-1961"/>
                    <a:pt x="20311" y="-2247"/>
                    <a:pt x="17929" y="-2247"/>
                  </a:cubicBezTo>
                  <a:cubicBezTo>
                    <a:pt x="11167" y="4706"/>
                    <a:pt x="1642" y="4706"/>
                    <a:pt x="-1788" y="4706"/>
                  </a:cubicBezTo>
                  <a:lnTo>
                    <a:pt x="-1788" y="8038"/>
                  </a:lnTo>
                  <a:cubicBezTo>
                    <a:pt x="310" y="8038"/>
                    <a:pt x="6786" y="8038"/>
                    <a:pt x="12407" y="5373"/>
                  </a:cubicBezTo>
                  <a:lnTo>
                    <a:pt x="12407" y="61284"/>
                  </a:lnTo>
                  <a:cubicBezTo>
                    <a:pt x="12407" y="65188"/>
                    <a:pt x="12121" y="66332"/>
                    <a:pt x="2310" y="66332"/>
                  </a:cubicBezTo>
                  <a:lnTo>
                    <a:pt x="-1121" y="66332"/>
                  </a:lnTo>
                  <a:lnTo>
                    <a:pt x="-1121" y="69762"/>
                  </a:lnTo>
                  <a:cubicBezTo>
                    <a:pt x="2596" y="69476"/>
                    <a:pt x="12121" y="69476"/>
                    <a:pt x="16406" y="69476"/>
                  </a:cubicBezTo>
                  <a:cubicBezTo>
                    <a:pt x="20692" y="69476"/>
                    <a:pt x="30122" y="69476"/>
                    <a:pt x="33838" y="69762"/>
                  </a:cubicBezTo>
                  <a:close/>
                </a:path>
              </a:pathLst>
            </a:custGeom>
            <a:solidFill>
              <a:srgbClr val="CCCCCC"/>
            </a:solidFill>
            <a:ln w="10842" cap="flat">
              <a:noFill/>
              <a:prstDash val="solid"/>
              <a:miter/>
            </a:ln>
          </p:spPr>
          <p:txBody>
            <a:bodyPr rtlCol="0" anchor="ctr"/>
            <a:lstStyle/>
            <a:p>
              <a:endParaRPr lang="en-AE"/>
            </a:p>
          </p:txBody>
        </p:sp>
        <p:sp>
          <p:nvSpPr>
            <p:cNvPr id="50" name="Freeform: Shape 49">
              <a:extLst>
                <a:ext uri="{FF2B5EF4-FFF2-40B4-BE49-F238E27FC236}">
                  <a16:creationId xmlns:a16="http://schemas.microsoft.com/office/drawing/2014/main" id="{E7B3679F-3268-418B-32AE-CC54D14DAA00}"/>
                </a:ext>
              </a:extLst>
            </p:cNvPr>
            <p:cNvSpPr/>
            <p:nvPr/>
          </p:nvSpPr>
          <p:spPr>
            <a:xfrm>
              <a:off x="4589818" y="2204005"/>
              <a:ext cx="791980" cy="148990"/>
            </a:xfrm>
            <a:custGeom>
              <a:avLst/>
              <a:gdLst>
                <a:gd name="connsiteX0" fmla="*/ -1788 w 611123"/>
                <a:gd name="connsiteY0" fmla="*/ 112720 h 114967"/>
                <a:gd name="connsiteX1" fmla="*/ 609335 w 611123"/>
                <a:gd name="connsiteY1" fmla="*/ 112720 h 114967"/>
                <a:gd name="connsiteX2" fmla="*/ 609335 w 611123"/>
                <a:gd name="connsiteY2" fmla="*/ -2247 h 114967"/>
                <a:gd name="connsiteX3" fmla="*/ -1788 w 6111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11123" h="114967">
                  <a:moveTo>
                    <a:pt x="-1788" y="112720"/>
                  </a:moveTo>
                  <a:lnTo>
                    <a:pt x="609335" y="11272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51" name="Freeform: Shape 50">
              <a:extLst>
                <a:ext uri="{FF2B5EF4-FFF2-40B4-BE49-F238E27FC236}">
                  <a16:creationId xmlns:a16="http://schemas.microsoft.com/office/drawing/2014/main" id="{E73AB61C-3D06-776E-3D73-1DB544875E99}"/>
                </a:ext>
              </a:extLst>
            </p:cNvPr>
            <p:cNvSpPr/>
            <p:nvPr/>
          </p:nvSpPr>
          <p:spPr>
            <a:xfrm>
              <a:off x="4690418" y="2213019"/>
              <a:ext cx="19009" cy="139853"/>
            </a:xfrm>
            <a:custGeom>
              <a:avLst/>
              <a:gdLst>
                <a:gd name="connsiteX0" fmla="*/ 12881 w 14668"/>
                <a:gd name="connsiteY0" fmla="*/ 105670 h 107916"/>
                <a:gd name="connsiteX1" fmla="*/ 12881 w 14668"/>
                <a:gd name="connsiteY1" fmla="*/ 101384 h 107916"/>
                <a:gd name="connsiteX2" fmla="*/ 2498 w 14668"/>
                <a:gd name="connsiteY2" fmla="*/ 101384 h 107916"/>
                <a:gd name="connsiteX3" fmla="*/ 2498 w 14668"/>
                <a:gd name="connsiteY3" fmla="*/ 2134 h 107916"/>
                <a:gd name="connsiteX4" fmla="*/ 12881 w 14668"/>
                <a:gd name="connsiteY4" fmla="*/ 2134 h 107916"/>
                <a:gd name="connsiteX5" fmla="*/ 12881 w 14668"/>
                <a:gd name="connsiteY5" fmla="*/ -2247 h 107916"/>
                <a:gd name="connsiteX6" fmla="*/ -1788 w 14668"/>
                <a:gd name="connsiteY6" fmla="*/ -2247 h 107916"/>
                <a:gd name="connsiteX7" fmla="*/ -1788 w 14668"/>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6">
                  <a:moveTo>
                    <a:pt x="12881" y="105670"/>
                  </a:moveTo>
                  <a:lnTo>
                    <a:pt x="12881" y="101384"/>
                  </a:lnTo>
                  <a:lnTo>
                    <a:pt x="2498" y="101384"/>
                  </a:lnTo>
                  <a:lnTo>
                    <a:pt x="2498" y="2134"/>
                  </a:lnTo>
                  <a:lnTo>
                    <a:pt x="12881" y="2134"/>
                  </a:lnTo>
                  <a:lnTo>
                    <a:pt x="12881" y="-2247"/>
                  </a:lnTo>
                  <a:lnTo>
                    <a:pt x="-1788" y="-2247"/>
                  </a:lnTo>
                  <a:lnTo>
                    <a:pt x="-1788" y="105670"/>
                  </a:lnTo>
                  <a:close/>
                </a:path>
              </a:pathLst>
            </a:custGeom>
            <a:solidFill>
              <a:srgbClr val="CCCCCC"/>
            </a:solidFill>
            <a:ln w="10842" cap="flat">
              <a:noFill/>
              <a:prstDash val="solid"/>
              <a:miter/>
            </a:ln>
          </p:spPr>
          <p:txBody>
            <a:bodyPr rtlCol="0" anchor="ctr"/>
            <a:lstStyle/>
            <a:p>
              <a:endParaRPr lang="en-AE"/>
            </a:p>
          </p:txBody>
        </p:sp>
        <p:sp>
          <p:nvSpPr>
            <p:cNvPr id="52" name="Freeform: Shape 51">
              <a:extLst>
                <a:ext uri="{FF2B5EF4-FFF2-40B4-BE49-F238E27FC236}">
                  <a16:creationId xmlns:a16="http://schemas.microsoft.com/office/drawing/2014/main" id="{0EE9D7CE-EA2D-7F37-3B32-80641A1E1B5C}"/>
                </a:ext>
              </a:extLst>
            </p:cNvPr>
            <p:cNvSpPr/>
            <p:nvPr/>
          </p:nvSpPr>
          <p:spPr>
            <a:xfrm>
              <a:off x="4717698" y="2219191"/>
              <a:ext cx="528935" cy="101836"/>
            </a:xfrm>
            <a:custGeom>
              <a:avLst/>
              <a:gdLst>
                <a:gd name="connsiteX0" fmla="*/ 64696 w 408147"/>
                <a:gd name="connsiteY0" fmla="*/ 54140 h 78581"/>
                <a:gd name="connsiteX1" fmla="*/ 43933 w 408147"/>
                <a:gd name="connsiteY1" fmla="*/ 35472 h 78581"/>
                <a:gd name="connsiteX2" fmla="*/ 61743 w 408147"/>
                <a:gd name="connsiteY2" fmla="*/ 18421 h 78581"/>
                <a:gd name="connsiteX3" fmla="*/ 37740 w 408147"/>
                <a:gd name="connsiteY3" fmla="*/ 134 h 78581"/>
                <a:gd name="connsiteX4" fmla="*/ -1788 w 408147"/>
                <a:gd name="connsiteY4" fmla="*/ 134 h 78581"/>
                <a:gd name="connsiteX5" fmla="*/ -1788 w 408147"/>
                <a:gd name="connsiteY5" fmla="*/ 3562 h 78581"/>
                <a:gd name="connsiteX6" fmla="*/ 879 w 408147"/>
                <a:gd name="connsiteY6" fmla="*/ 3562 h 78581"/>
                <a:gd name="connsiteX7" fmla="*/ 9356 w 408147"/>
                <a:gd name="connsiteY7" fmla="*/ 8610 h 78581"/>
                <a:gd name="connsiteX8" fmla="*/ 9356 w 408147"/>
                <a:gd name="connsiteY8" fmla="*/ 65474 h 78581"/>
                <a:gd name="connsiteX9" fmla="*/ 879 w 408147"/>
                <a:gd name="connsiteY9" fmla="*/ 70523 h 78581"/>
                <a:gd name="connsiteX10" fmla="*/ -1788 w 408147"/>
                <a:gd name="connsiteY10" fmla="*/ 70523 h 78581"/>
                <a:gd name="connsiteX11" fmla="*/ -1788 w 408147"/>
                <a:gd name="connsiteY11" fmla="*/ 73953 h 78581"/>
                <a:gd name="connsiteX12" fmla="*/ 40598 w 408147"/>
                <a:gd name="connsiteY12" fmla="*/ 73953 h 78581"/>
                <a:gd name="connsiteX13" fmla="*/ 64696 w 408147"/>
                <a:gd name="connsiteY13" fmla="*/ 54140 h 78581"/>
                <a:gd name="connsiteX14" fmla="*/ 51362 w 408147"/>
                <a:gd name="connsiteY14" fmla="*/ 18421 h 78581"/>
                <a:gd name="connsiteX15" fmla="*/ 33931 w 408147"/>
                <a:gd name="connsiteY15" fmla="*/ 34423 h 78581"/>
                <a:gd name="connsiteX16" fmla="*/ 18311 w 408147"/>
                <a:gd name="connsiteY16" fmla="*/ 34423 h 78581"/>
                <a:gd name="connsiteX17" fmla="*/ 18311 w 408147"/>
                <a:gd name="connsiteY17" fmla="*/ 7848 h 78581"/>
                <a:gd name="connsiteX18" fmla="*/ 23643 w 408147"/>
                <a:gd name="connsiteY18" fmla="*/ 3562 h 78581"/>
                <a:gd name="connsiteX19" fmla="*/ 37075 w 408147"/>
                <a:gd name="connsiteY19" fmla="*/ 3562 h 78581"/>
                <a:gd name="connsiteX20" fmla="*/ 51362 w 408147"/>
                <a:gd name="connsiteY20" fmla="*/ 18421 h 78581"/>
                <a:gd name="connsiteX21" fmla="*/ 53839 w 408147"/>
                <a:gd name="connsiteY21" fmla="*/ 54045 h 78581"/>
                <a:gd name="connsiteX22" fmla="*/ 37075 w 408147"/>
                <a:gd name="connsiteY22" fmla="*/ 70523 h 78581"/>
                <a:gd name="connsiteX23" fmla="*/ 23643 w 408147"/>
                <a:gd name="connsiteY23" fmla="*/ 70523 h 78581"/>
                <a:gd name="connsiteX24" fmla="*/ 18311 w 408147"/>
                <a:gd name="connsiteY24" fmla="*/ 66237 h 78581"/>
                <a:gd name="connsiteX25" fmla="*/ 18311 w 408147"/>
                <a:gd name="connsiteY25" fmla="*/ 36804 h 78581"/>
                <a:gd name="connsiteX26" fmla="*/ 38693 w 408147"/>
                <a:gd name="connsiteY26" fmla="*/ 36804 h 78581"/>
                <a:gd name="connsiteX27" fmla="*/ 53839 w 408147"/>
                <a:gd name="connsiteY27" fmla="*/ 54045 h 78581"/>
                <a:gd name="connsiteX28" fmla="*/ 150326 w 408147"/>
                <a:gd name="connsiteY28" fmla="*/ 47759 h 78581"/>
                <a:gd name="connsiteX29" fmla="*/ 150326 w 408147"/>
                <a:gd name="connsiteY29" fmla="*/ 44520 h 78581"/>
                <a:gd name="connsiteX30" fmla="*/ 137087 w 408147"/>
                <a:gd name="connsiteY30" fmla="*/ 44806 h 78581"/>
                <a:gd name="connsiteX31" fmla="*/ 119656 w 408147"/>
                <a:gd name="connsiteY31" fmla="*/ 44520 h 78581"/>
                <a:gd name="connsiteX32" fmla="*/ 119656 w 408147"/>
                <a:gd name="connsiteY32" fmla="*/ 47759 h 78581"/>
                <a:gd name="connsiteX33" fmla="*/ 123086 w 408147"/>
                <a:gd name="connsiteY33" fmla="*/ 47759 h 78581"/>
                <a:gd name="connsiteX34" fmla="*/ 133181 w 408147"/>
                <a:gd name="connsiteY34" fmla="*/ 52996 h 78581"/>
                <a:gd name="connsiteX35" fmla="*/ 133181 w 408147"/>
                <a:gd name="connsiteY35" fmla="*/ 59949 h 78581"/>
                <a:gd name="connsiteX36" fmla="*/ 116321 w 408147"/>
                <a:gd name="connsiteY36" fmla="*/ 72904 h 78581"/>
                <a:gd name="connsiteX37" fmla="*/ 87937 w 408147"/>
                <a:gd name="connsiteY37" fmla="*/ 37090 h 78581"/>
                <a:gd name="connsiteX38" fmla="*/ 115751 w 408147"/>
                <a:gd name="connsiteY38" fmla="*/ 1181 h 78581"/>
                <a:gd name="connsiteX39" fmla="*/ 139278 w 408147"/>
                <a:gd name="connsiteY39" fmla="*/ 26802 h 78581"/>
                <a:gd name="connsiteX40" fmla="*/ 141087 w 408147"/>
                <a:gd name="connsiteY40" fmla="*/ 28614 h 78581"/>
                <a:gd name="connsiteX41" fmla="*/ 142896 w 408147"/>
                <a:gd name="connsiteY41" fmla="*/ 26042 h 78581"/>
                <a:gd name="connsiteX42" fmla="*/ 142896 w 408147"/>
                <a:gd name="connsiteY42" fmla="*/ 418 h 78581"/>
                <a:gd name="connsiteX43" fmla="*/ 141659 w 408147"/>
                <a:gd name="connsiteY43" fmla="*/ -2247 h 78581"/>
                <a:gd name="connsiteX44" fmla="*/ 139850 w 408147"/>
                <a:gd name="connsiteY44" fmla="*/ -915 h 78581"/>
                <a:gd name="connsiteX45" fmla="*/ 134515 w 408147"/>
                <a:gd name="connsiteY45" fmla="*/ 7183 h 78581"/>
                <a:gd name="connsiteX46" fmla="*/ 114417 w 408147"/>
                <a:gd name="connsiteY46" fmla="*/ -2247 h 78581"/>
                <a:gd name="connsiteX47" fmla="*/ 76889 w 408147"/>
                <a:gd name="connsiteY47" fmla="*/ 37090 h 78581"/>
                <a:gd name="connsiteX48" fmla="*/ 114703 w 408147"/>
                <a:gd name="connsiteY48" fmla="*/ 76334 h 78581"/>
                <a:gd name="connsiteX49" fmla="*/ 134992 w 408147"/>
                <a:gd name="connsiteY49" fmla="*/ 67093 h 78581"/>
                <a:gd name="connsiteX50" fmla="*/ 141850 w 408147"/>
                <a:gd name="connsiteY50" fmla="*/ 73858 h 78581"/>
                <a:gd name="connsiteX51" fmla="*/ 142896 w 408147"/>
                <a:gd name="connsiteY51" fmla="*/ 71476 h 78581"/>
                <a:gd name="connsiteX52" fmla="*/ 142896 w 408147"/>
                <a:gd name="connsiteY52" fmla="*/ 52522 h 78581"/>
                <a:gd name="connsiteX53" fmla="*/ 150326 w 408147"/>
                <a:gd name="connsiteY53" fmla="*/ 47759 h 78581"/>
                <a:gd name="connsiteX54" fmla="*/ 223003 w 408147"/>
                <a:gd name="connsiteY54" fmla="*/ 20231 h 78581"/>
                <a:gd name="connsiteX55" fmla="*/ 197570 w 408147"/>
                <a:gd name="connsiteY55" fmla="*/ 134 h 78581"/>
                <a:gd name="connsiteX56" fmla="*/ 159279 w 408147"/>
                <a:gd name="connsiteY56" fmla="*/ 134 h 78581"/>
                <a:gd name="connsiteX57" fmla="*/ 159279 w 408147"/>
                <a:gd name="connsiteY57" fmla="*/ 3562 h 78581"/>
                <a:gd name="connsiteX58" fmla="*/ 161946 w 408147"/>
                <a:gd name="connsiteY58" fmla="*/ 3562 h 78581"/>
                <a:gd name="connsiteX59" fmla="*/ 170425 w 408147"/>
                <a:gd name="connsiteY59" fmla="*/ 8610 h 78581"/>
                <a:gd name="connsiteX60" fmla="*/ 170425 w 408147"/>
                <a:gd name="connsiteY60" fmla="*/ 65474 h 78581"/>
                <a:gd name="connsiteX61" fmla="*/ 161946 w 408147"/>
                <a:gd name="connsiteY61" fmla="*/ 70523 h 78581"/>
                <a:gd name="connsiteX62" fmla="*/ 159279 w 408147"/>
                <a:gd name="connsiteY62" fmla="*/ 70523 h 78581"/>
                <a:gd name="connsiteX63" fmla="*/ 159279 w 408147"/>
                <a:gd name="connsiteY63" fmla="*/ 73953 h 78581"/>
                <a:gd name="connsiteX64" fmla="*/ 175187 w 408147"/>
                <a:gd name="connsiteY64" fmla="*/ 73667 h 78581"/>
                <a:gd name="connsiteX65" fmla="*/ 191284 w 408147"/>
                <a:gd name="connsiteY65" fmla="*/ 73953 h 78581"/>
                <a:gd name="connsiteX66" fmla="*/ 191284 w 408147"/>
                <a:gd name="connsiteY66" fmla="*/ 70523 h 78581"/>
                <a:gd name="connsiteX67" fmla="*/ 188617 w 408147"/>
                <a:gd name="connsiteY67" fmla="*/ 70523 h 78581"/>
                <a:gd name="connsiteX68" fmla="*/ 180141 w 408147"/>
                <a:gd name="connsiteY68" fmla="*/ 65474 h 78581"/>
                <a:gd name="connsiteX69" fmla="*/ 180141 w 408147"/>
                <a:gd name="connsiteY69" fmla="*/ 39853 h 78581"/>
                <a:gd name="connsiteX70" fmla="*/ 198332 w 408147"/>
                <a:gd name="connsiteY70" fmla="*/ 39853 h 78581"/>
                <a:gd name="connsiteX71" fmla="*/ 223003 w 408147"/>
                <a:gd name="connsiteY71" fmla="*/ 20231 h 78581"/>
                <a:gd name="connsiteX72" fmla="*/ 211857 w 408147"/>
                <a:gd name="connsiteY72" fmla="*/ 20231 h 78581"/>
                <a:gd name="connsiteX73" fmla="*/ 194714 w 408147"/>
                <a:gd name="connsiteY73" fmla="*/ 37090 h 78581"/>
                <a:gd name="connsiteX74" fmla="*/ 179854 w 408147"/>
                <a:gd name="connsiteY74" fmla="*/ 37090 h 78581"/>
                <a:gd name="connsiteX75" fmla="*/ 179854 w 408147"/>
                <a:gd name="connsiteY75" fmla="*/ 7848 h 78581"/>
                <a:gd name="connsiteX76" fmla="*/ 185094 w 408147"/>
                <a:gd name="connsiteY76" fmla="*/ 3562 h 78581"/>
                <a:gd name="connsiteX77" fmla="*/ 194714 w 408147"/>
                <a:gd name="connsiteY77" fmla="*/ 3562 h 78581"/>
                <a:gd name="connsiteX78" fmla="*/ 211857 w 408147"/>
                <a:gd name="connsiteY78" fmla="*/ 20231 h 78581"/>
                <a:gd name="connsiteX79" fmla="*/ 303107 w 408147"/>
                <a:gd name="connsiteY79" fmla="*/ 25184 h 78581"/>
                <a:gd name="connsiteX80" fmla="*/ 301108 w 408147"/>
                <a:gd name="connsiteY80" fmla="*/ 704 h 78581"/>
                <a:gd name="connsiteX81" fmla="*/ 235100 w 408147"/>
                <a:gd name="connsiteY81" fmla="*/ 704 h 78581"/>
                <a:gd name="connsiteX82" fmla="*/ 233002 w 408147"/>
                <a:gd name="connsiteY82" fmla="*/ 25184 h 78581"/>
                <a:gd name="connsiteX83" fmla="*/ 235670 w 408147"/>
                <a:gd name="connsiteY83" fmla="*/ 25184 h 78581"/>
                <a:gd name="connsiteX84" fmla="*/ 255101 w 408147"/>
                <a:gd name="connsiteY84" fmla="*/ 4134 h 78581"/>
                <a:gd name="connsiteX85" fmla="*/ 260912 w 408147"/>
                <a:gd name="connsiteY85" fmla="*/ 4325 h 78581"/>
                <a:gd name="connsiteX86" fmla="*/ 263198 w 408147"/>
                <a:gd name="connsiteY86" fmla="*/ 8515 h 78581"/>
                <a:gd name="connsiteX87" fmla="*/ 263198 w 408147"/>
                <a:gd name="connsiteY87" fmla="*/ 65474 h 78581"/>
                <a:gd name="connsiteX88" fmla="*/ 251864 w 408147"/>
                <a:gd name="connsiteY88" fmla="*/ 70523 h 78581"/>
                <a:gd name="connsiteX89" fmla="*/ 247576 w 408147"/>
                <a:gd name="connsiteY89" fmla="*/ 70523 h 78581"/>
                <a:gd name="connsiteX90" fmla="*/ 247576 w 408147"/>
                <a:gd name="connsiteY90" fmla="*/ 73953 h 78581"/>
                <a:gd name="connsiteX91" fmla="*/ 267961 w 408147"/>
                <a:gd name="connsiteY91" fmla="*/ 73667 h 78581"/>
                <a:gd name="connsiteX92" fmla="*/ 288439 w 408147"/>
                <a:gd name="connsiteY92" fmla="*/ 73953 h 78581"/>
                <a:gd name="connsiteX93" fmla="*/ 288439 w 408147"/>
                <a:gd name="connsiteY93" fmla="*/ 70523 h 78581"/>
                <a:gd name="connsiteX94" fmla="*/ 284153 w 408147"/>
                <a:gd name="connsiteY94" fmla="*/ 70523 h 78581"/>
                <a:gd name="connsiteX95" fmla="*/ 272819 w 408147"/>
                <a:gd name="connsiteY95" fmla="*/ 65474 h 78581"/>
                <a:gd name="connsiteX96" fmla="*/ 272819 w 408147"/>
                <a:gd name="connsiteY96" fmla="*/ 8515 h 78581"/>
                <a:gd name="connsiteX97" fmla="*/ 274818 w 408147"/>
                <a:gd name="connsiteY97" fmla="*/ 4325 h 78581"/>
                <a:gd name="connsiteX98" fmla="*/ 280913 w 408147"/>
                <a:gd name="connsiteY98" fmla="*/ 4134 h 78581"/>
                <a:gd name="connsiteX99" fmla="*/ 300345 w 408147"/>
                <a:gd name="connsiteY99" fmla="*/ 25184 h 78581"/>
                <a:gd name="connsiteX100" fmla="*/ 355686 w 408147"/>
                <a:gd name="connsiteY100" fmla="*/ 55187 h 78581"/>
                <a:gd name="connsiteX101" fmla="*/ 352923 w 408147"/>
                <a:gd name="connsiteY101" fmla="*/ 55187 h 78581"/>
                <a:gd name="connsiteX102" fmla="*/ 350542 w 408147"/>
                <a:gd name="connsiteY102" fmla="*/ 64712 h 78581"/>
                <a:gd name="connsiteX103" fmla="*/ 340349 w 408147"/>
                <a:gd name="connsiteY103" fmla="*/ 65665 h 78581"/>
                <a:gd name="connsiteX104" fmla="*/ 320825 w 408147"/>
                <a:gd name="connsiteY104" fmla="*/ 65665 h 78581"/>
                <a:gd name="connsiteX105" fmla="*/ 332255 w 408147"/>
                <a:gd name="connsiteY105" fmla="*/ 54522 h 78581"/>
                <a:gd name="connsiteX106" fmla="*/ 355686 w 408147"/>
                <a:gd name="connsiteY106" fmla="*/ 22898 h 78581"/>
                <a:gd name="connsiteX107" fmla="*/ 332731 w 408147"/>
                <a:gd name="connsiteY107" fmla="*/ 1943 h 78581"/>
                <a:gd name="connsiteX108" fmla="*/ 312442 w 408147"/>
                <a:gd name="connsiteY108" fmla="*/ 21565 h 78581"/>
                <a:gd name="connsiteX109" fmla="*/ 318253 w 408147"/>
                <a:gd name="connsiteY109" fmla="*/ 27660 h 78581"/>
                <a:gd name="connsiteX110" fmla="*/ 323967 w 408147"/>
                <a:gd name="connsiteY110" fmla="*/ 21849 h 78581"/>
                <a:gd name="connsiteX111" fmla="*/ 318158 w 408147"/>
                <a:gd name="connsiteY111" fmla="*/ 16231 h 78581"/>
                <a:gd name="connsiteX112" fmla="*/ 316823 w 408147"/>
                <a:gd name="connsiteY112" fmla="*/ 16422 h 78581"/>
                <a:gd name="connsiteX113" fmla="*/ 331396 w 408147"/>
                <a:gd name="connsiteY113" fmla="*/ 5371 h 78581"/>
                <a:gd name="connsiteX114" fmla="*/ 345779 w 408147"/>
                <a:gd name="connsiteY114" fmla="*/ 22898 h 78581"/>
                <a:gd name="connsiteX115" fmla="*/ 334540 w 408147"/>
                <a:gd name="connsiteY115" fmla="*/ 46901 h 78581"/>
                <a:gd name="connsiteX116" fmla="*/ 313681 w 408147"/>
                <a:gd name="connsiteY116" fmla="*/ 69951 h 78581"/>
                <a:gd name="connsiteX117" fmla="*/ 312442 w 408147"/>
                <a:gd name="connsiteY117" fmla="*/ 73953 h 78581"/>
                <a:gd name="connsiteX118" fmla="*/ 352637 w 408147"/>
                <a:gd name="connsiteY118" fmla="*/ 73953 h 78581"/>
                <a:gd name="connsiteX119" fmla="*/ 406359 w 408147"/>
                <a:gd name="connsiteY119" fmla="*/ 73953 h 78581"/>
                <a:gd name="connsiteX120" fmla="*/ 406359 w 408147"/>
                <a:gd name="connsiteY120" fmla="*/ 70523 h 78581"/>
                <a:gd name="connsiteX121" fmla="*/ 402929 w 408147"/>
                <a:gd name="connsiteY121" fmla="*/ 70523 h 78581"/>
                <a:gd name="connsiteX122" fmla="*/ 392832 w 408147"/>
                <a:gd name="connsiteY122" fmla="*/ 65474 h 78581"/>
                <a:gd name="connsiteX123" fmla="*/ 392832 w 408147"/>
                <a:gd name="connsiteY123" fmla="*/ 4801 h 78581"/>
                <a:gd name="connsiteX124" fmla="*/ 390451 w 408147"/>
                <a:gd name="connsiteY124" fmla="*/ 1943 h 78581"/>
                <a:gd name="connsiteX125" fmla="*/ 370831 w 408147"/>
                <a:gd name="connsiteY125" fmla="*/ 8896 h 78581"/>
                <a:gd name="connsiteX126" fmla="*/ 370831 w 408147"/>
                <a:gd name="connsiteY126" fmla="*/ 12229 h 78581"/>
                <a:gd name="connsiteX127" fmla="*/ 384928 w 408147"/>
                <a:gd name="connsiteY127" fmla="*/ 9564 h 78581"/>
                <a:gd name="connsiteX128" fmla="*/ 384928 w 408147"/>
                <a:gd name="connsiteY128" fmla="*/ 65474 h 78581"/>
                <a:gd name="connsiteX129" fmla="*/ 374831 w 408147"/>
                <a:gd name="connsiteY129" fmla="*/ 70523 h 78581"/>
                <a:gd name="connsiteX130" fmla="*/ 371401 w 408147"/>
                <a:gd name="connsiteY130" fmla="*/ 70523 h 78581"/>
                <a:gd name="connsiteX131" fmla="*/ 371401 w 408147"/>
                <a:gd name="connsiteY131" fmla="*/ 73953 h 78581"/>
                <a:gd name="connsiteX132" fmla="*/ 388928 w 408147"/>
                <a:gd name="connsiteY132" fmla="*/ 73667 h 78581"/>
                <a:gd name="connsiteX133" fmla="*/ 406359 w 408147"/>
                <a:gd name="connsiteY133"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08147" h="78581">
                  <a:moveTo>
                    <a:pt x="64696" y="54140"/>
                  </a:moveTo>
                  <a:cubicBezTo>
                    <a:pt x="64696" y="44806"/>
                    <a:pt x="55839" y="36804"/>
                    <a:pt x="43933" y="35472"/>
                  </a:cubicBezTo>
                  <a:cubicBezTo>
                    <a:pt x="54316" y="33376"/>
                    <a:pt x="61743" y="26516"/>
                    <a:pt x="61743" y="18421"/>
                  </a:cubicBezTo>
                  <a:cubicBezTo>
                    <a:pt x="61743" y="9087"/>
                    <a:pt x="51744" y="134"/>
                    <a:pt x="37740" y="134"/>
                  </a:cubicBezTo>
                  <a:lnTo>
                    <a:pt x="-1788" y="134"/>
                  </a:lnTo>
                  <a:lnTo>
                    <a:pt x="-1788" y="3562"/>
                  </a:lnTo>
                  <a:lnTo>
                    <a:pt x="879" y="3562"/>
                  </a:lnTo>
                  <a:cubicBezTo>
                    <a:pt x="9072" y="3562"/>
                    <a:pt x="9356" y="4801"/>
                    <a:pt x="9356" y="8610"/>
                  </a:cubicBezTo>
                  <a:lnTo>
                    <a:pt x="9356" y="65474"/>
                  </a:lnTo>
                  <a:cubicBezTo>
                    <a:pt x="9356" y="69474"/>
                    <a:pt x="9072" y="70523"/>
                    <a:pt x="879" y="70523"/>
                  </a:cubicBezTo>
                  <a:lnTo>
                    <a:pt x="-1788" y="70523"/>
                  </a:lnTo>
                  <a:lnTo>
                    <a:pt x="-1788" y="73953"/>
                  </a:lnTo>
                  <a:lnTo>
                    <a:pt x="40598" y="73953"/>
                  </a:lnTo>
                  <a:cubicBezTo>
                    <a:pt x="54885" y="73953"/>
                    <a:pt x="64696" y="64333"/>
                    <a:pt x="64696" y="54140"/>
                  </a:cubicBezTo>
                  <a:close/>
                  <a:moveTo>
                    <a:pt x="51362" y="18421"/>
                  </a:moveTo>
                  <a:cubicBezTo>
                    <a:pt x="51362" y="25279"/>
                    <a:pt x="45932" y="34423"/>
                    <a:pt x="33931" y="34423"/>
                  </a:cubicBezTo>
                  <a:lnTo>
                    <a:pt x="18311" y="34423"/>
                  </a:lnTo>
                  <a:lnTo>
                    <a:pt x="18311" y="7848"/>
                  </a:lnTo>
                  <a:cubicBezTo>
                    <a:pt x="18311" y="4325"/>
                    <a:pt x="18597" y="3562"/>
                    <a:pt x="23643" y="3562"/>
                  </a:cubicBezTo>
                  <a:lnTo>
                    <a:pt x="37075" y="3562"/>
                  </a:lnTo>
                  <a:cubicBezTo>
                    <a:pt x="47456" y="3562"/>
                    <a:pt x="51362" y="12610"/>
                    <a:pt x="51362" y="18421"/>
                  </a:cubicBezTo>
                  <a:close/>
                  <a:moveTo>
                    <a:pt x="53839" y="54045"/>
                  </a:moveTo>
                  <a:cubicBezTo>
                    <a:pt x="53839" y="61761"/>
                    <a:pt x="48218" y="70523"/>
                    <a:pt x="37075" y="70523"/>
                  </a:cubicBezTo>
                  <a:lnTo>
                    <a:pt x="23643" y="70523"/>
                  </a:lnTo>
                  <a:cubicBezTo>
                    <a:pt x="18597" y="70523"/>
                    <a:pt x="18311" y="69855"/>
                    <a:pt x="18311" y="66237"/>
                  </a:cubicBezTo>
                  <a:lnTo>
                    <a:pt x="18311" y="36804"/>
                  </a:lnTo>
                  <a:lnTo>
                    <a:pt x="38693" y="36804"/>
                  </a:lnTo>
                  <a:cubicBezTo>
                    <a:pt x="49362" y="36804"/>
                    <a:pt x="53839" y="46901"/>
                    <a:pt x="53839" y="54045"/>
                  </a:cubicBezTo>
                  <a:close/>
                  <a:moveTo>
                    <a:pt x="150326" y="47759"/>
                  </a:moveTo>
                  <a:lnTo>
                    <a:pt x="150326" y="44520"/>
                  </a:lnTo>
                  <a:lnTo>
                    <a:pt x="137087" y="44806"/>
                  </a:lnTo>
                  <a:cubicBezTo>
                    <a:pt x="132706" y="44806"/>
                    <a:pt x="123465" y="44806"/>
                    <a:pt x="119656" y="44520"/>
                  </a:cubicBezTo>
                  <a:lnTo>
                    <a:pt x="119656" y="47759"/>
                  </a:lnTo>
                  <a:lnTo>
                    <a:pt x="123086" y="47759"/>
                  </a:lnTo>
                  <a:cubicBezTo>
                    <a:pt x="132897" y="47759"/>
                    <a:pt x="133181" y="48996"/>
                    <a:pt x="133181" y="52996"/>
                  </a:cubicBezTo>
                  <a:lnTo>
                    <a:pt x="133181" y="59949"/>
                  </a:lnTo>
                  <a:cubicBezTo>
                    <a:pt x="133181" y="72046"/>
                    <a:pt x="119465" y="72904"/>
                    <a:pt x="116321" y="72904"/>
                  </a:cubicBezTo>
                  <a:cubicBezTo>
                    <a:pt x="109368" y="72904"/>
                    <a:pt x="87937" y="69190"/>
                    <a:pt x="87937" y="37090"/>
                  </a:cubicBezTo>
                  <a:cubicBezTo>
                    <a:pt x="87937" y="4801"/>
                    <a:pt x="109177" y="1181"/>
                    <a:pt x="115751" y="1181"/>
                  </a:cubicBezTo>
                  <a:cubicBezTo>
                    <a:pt x="127372" y="1181"/>
                    <a:pt x="137183" y="10896"/>
                    <a:pt x="139278" y="26802"/>
                  </a:cubicBezTo>
                  <a:cubicBezTo>
                    <a:pt x="139564" y="28328"/>
                    <a:pt x="139564" y="28614"/>
                    <a:pt x="141087" y="28614"/>
                  </a:cubicBezTo>
                  <a:cubicBezTo>
                    <a:pt x="142896" y="28614"/>
                    <a:pt x="142896" y="28328"/>
                    <a:pt x="142896" y="26042"/>
                  </a:cubicBezTo>
                  <a:lnTo>
                    <a:pt x="142896" y="418"/>
                  </a:lnTo>
                  <a:cubicBezTo>
                    <a:pt x="142896" y="-1487"/>
                    <a:pt x="142896" y="-2247"/>
                    <a:pt x="141659" y="-2247"/>
                  </a:cubicBezTo>
                  <a:cubicBezTo>
                    <a:pt x="141182" y="-2247"/>
                    <a:pt x="140801" y="-2247"/>
                    <a:pt x="139850" y="-915"/>
                  </a:cubicBezTo>
                  <a:lnTo>
                    <a:pt x="134515" y="7183"/>
                  </a:lnTo>
                  <a:cubicBezTo>
                    <a:pt x="130990" y="3562"/>
                    <a:pt x="125181" y="-2247"/>
                    <a:pt x="114417" y="-2247"/>
                  </a:cubicBezTo>
                  <a:cubicBezTo>
                    <a:pt x="94320" y="-2247"/>
                    <a:pt x="76889" y="14896"/>
                    <a:pt x="76889" y="37090"/>
                  </a:cubicBezTo>
                  <a:cubicBezTo>
                    <a:pt x="76889" y="59284"/>
                    <a:pt x="94225" y="76334"/>
                    <a:pt x="114703" y="76334"/>
                  </a:cubicBezTo>
                  <a:cubicBezTo>
                    <a:pt x="122609" y="76334"/>
                    <a:pt x="131276" y="73572"/>
                    <a:pt x="134992" y="67093"/>
                  </a:cubicBezTo>
                  <a:cubicBezTo>
                    <a:pt x="136325" y="69474"/>
                    <a:pt x="140610" y="73858"/>
                    <a:pt x="141850" y="73858"/>
                  </a:cubicBezTo>
                  <a:cubicBezTo>
                    <a:pt x="142896" y="73858"/>
                    <a:pt x="142896" y="72904"/>
                    <a:pt x="142896" y="71476"/>
                  </a:cubicBezTo>
                  <a:lnTo>
                    <a:pt x="142896" y="52522"/>
                  </a:lnTo>
                  <a:cubicBezTo>
                    <a:pt x="142896" y="48329"/>
                    <a:pt x="143182" y="47759"/>
                    <a:pt x="150326" y="47759"/>
                  </a:cubicBezTo>
                  <a:close/>
                  <a:moveTo>
                    <a:pt x="223003" y="20231"/>
                  </a:moveTo>
                  <a:cubicBezTo>
                    <a:pt x="223003" y="9659"/>
                    <a:pt x="212239" y="134"/>
                    <a:pt x="197570" y="134"/>
                  </a:cubicBezTo>
                  <a:lnTo>
                    <a:pt x="159279" y="134"/>
                  </a:lnTo>
                  <a:lnTo>
                    <a:pt x="159279" y="3562"/>
                  </a:lnTo>
                  <a:lnTo>
                    <a:pt x="161946" y="3562"/>
                  </a:lnTo>
                  <a:cubicBezTo>
                    <a:pt x="170329" y="3562"/>
                    <a:pt x="170425" y="4801"/>
                    <a:pt x="170425" y="8610"/>
                  </a:cubicBezTo>
                  <a:lnTo>
                    <a:pt x="170425" y="65474"/>
                  </a:lnTo>
                  <a:cubicBezTo>
                    <a:pt x="170425" y="69474"/>
                    <a:pt x="170329" y="70523"/>
                    <a:pt x="161946" y="70523"/>
                  </a:cubicBezTo>
                  <a:lnTo>
                    <a:pt x="159279" y="70523"/>
                  </a:lnTo>
                  <a:lnTo>
                    <a:pt x="159279" y="73953"/>
                  </a:lnTo>
                  <a:cubicBezTo>
                    <a:pt x="163186" y="73667"/>
                    <a:pt x="171185" y="73667"/>
                    <a:pt x="175187" y="73667"/>
                  </a:cubicBezTo>
                  <a:cubicBezTo>
                    <a:pt x="179378" y="73667"/>
                    <a:pt x="187475" y="73667"/>
                    <a:pt x="191284" y="73953"/>
                  </a:cubicBezTo>
                  <a:lnTo>
                    <a:pt x="191284" y="70523"/>
                  </a:lnTo>
                  <a:lnTo>
                    <a:pt x="188617" y="70523"/>
                  </a:lnTo>
                  <a:cubicBezTo>
                    <a:pt x="180331" y="70523"/>
                    <a:pt x="180141" y="69474"/>
                    <a:pt x="180141" y="65474"/>
                  </a:cubicBezTo>
                  <a:lnTo>
                    <a:pt x="180141" y="39853"/>
                  </a:lnTo>
                  <a:lnTo>
                    <a:pt x="198332" y="39853"/>
                  </a:lnTo>
                  <a:cubicBezTo>
                    <a:pt x="211383" y="39853"/>
                    <a:pt x="223003" y="31090"/>
                    <a:pt x="223003" y="20231"/>
                  </a:cubicBezTo>
                  <a:close/>
                  <a:moveTo>
                    <a:pt x="211857" y="20231"/>
                  </a:moveTo>
                  <a:cubicBezTo>
                    <a:pt x="211857" y="25279"/>
                    <a:pt x="211857" y="37090"/>
                    <a:pt x="194714" y="37090"/>
                  </a:cubicBezTo>
                  <a:lnTo>
                    <a:pt x="179854" y="37090"/>
                  </a:lnTo>
                  <a:lnTo>
                    <a:pt x="179854" y="7848"/>
                  </a:lnTo>
                  <a:cubicBezTo>
                    <a:pt x="179854" y="4325"/>
                    <a:pt x="179950" y="3562"/>
                    <a:pt x="185094" y="3562"/>
                  </a:cubicBezTo>
                  <a:lnTo>
                    <a:pt x="194714" y="3562"/>
                  </a:lnTo>
                  <a:cubicBezTo>
                    <a:pt x="211857" y="3562"/>
                    <a:pt x="211857" y="14991"/>
                    <a:pt x="211857" y="20231"/>
                  </a:cubicBezTo>
                  <a:close/>
                  <a:moveTo>
                    <a:pt x="303107" y="25184"/>
                  </a:moveTo>
                  <a:lnTo>
                    <a:pt x="301108" y="704"/>
                  </a:lnTo>
                  <a:lnTo>
                    <a:pt x="235100" y="704"/>
                  </a:lnTo>
                  <a:lnTo>
                    <a:pt x="233002" y="25184"/>
                  </a:lnTo>
                  <a:lnTo>
                    <a:pt x="235670" y="25184"/>
                  </a:lnTo>
                  <a:cubicBezTo>
                    <a:pt x="237100" y="7752"/>
                    <a:pt x="238814" y="4134"/>
                    <a:pt x="255101" y="4134"/>
                  </a:cubicBezTo>
                  <a:cubicBezTo>
                    <a:pt x="257101" y="4134"/>
                    <a:pt x="259864" y="4134"/>
                    <a:pt x="260912" y="4325"/>
                  </a:cubicBezTo>
                  <a:cubicBezTo>
                    <a:pt x="263198" y="4801"/>
                    <a:pt x="263198" y="5943"/>
                    <a:pt x="263198" y="8515"/>
                  </a:cubicBezTo>
                  <a:lnTo>
                    <a:pt x="263198" y="65474"/>
                  </a:lnTo>
                  <a:cubicBezTo>
                    <a:pt x="263198" y="69095"/>
                    <a:pt x="263198" y="70523"/>
                    <a:pt x="251864" y="70523"/>
                  </a:cubicBezTo>
                  <a:lnTo>
                    <a:pt x="247576" y="70523"/>
                  </a:lnTo>
                  <a:lnTo>
                    <a:pt x="247576" y="73953"/>
                  </a:lnTo>
                  <a:cubicBezTo>
                    <a:pt x="252052" y="73667"/>
                    <a:pt x="263008" y="73667"/>
                    <a:pt x="267961" y="73667"/>
                  </a:cubicBezTo>
                  <a:cubicBezTo>
                    <a:pt x="273009" y="73667"/>
                    <a:pt x="284153" y="73667"/>
                    <a:pt x="288439" y="73953"/>
                  </a:cubicBezTo>
                  <a:lnTo>
                    <a:pt x="288439" y="70523"/>
                  </a:lnTo>
                  <a:lnTo>
                    <a:pt x="284153" y="70523"/>
                  </a:lnTo>
                  <a:cubicBezTo>
                    <a:pt x="272819" y="70523"/>
                    <a:pt x="272819" y="69095"/>
                    <a:pt x="272819" y="65474"/>
                  </a:cubicBezTo>
                  <a:lnTo>
                    <a:pt x="272819" y="8515"/>
                  </a:lnTo>
                  <a:cubicBezTo>
                    <a:pt x="272819" y="6420"/>
                    <a:pt x="272819" y="4801"/>
                    <a:pt x="274818" y="4325"/>
                  </a:cubicBezTo>
                  <a:cubicBezTo>
                    <a:pt x="275960" y="4134"/>
                    <a:pt x="278914" y="4134"/>
                    <a:pt x="280913" y="4134"/>
                  </a:cubicBezTo>
                  <a:cubicBezTo>
                    <a:pt x="297296" y="4134"/>
                    <a:pt x="298917" y="7752"/>
                    <a:pt x="300345" y="25184"/>
                  </a:cubicBezTo>
                  <a:close/>
                  <a:moveTo>
                    <a:pt x="355686" y="55187"/>
                  </a:moveTo>
                  <a:lnTo>
                    <a:pt x="352923" y="55187"/>
                  </a:lnTo>
                  <a:cubicBezTo>
                    <a:pt x="352351" y="58331"/>
                    <a:pt x="351591" y="63093"/>
                    <a:pt x="350542" y="64712"/>
                  </a:cubicBezTo>
                  <a:cubicBezTo>
                    <a:pt x="349874" y="65665"/>
                    <a:pt x="342731" y="65665"/>
                    <a:pt x="340349" y="65665"/>
                  </a:cubicBezTo>
                  <a:lnTo>
                    <a:pt x="320825" y="65665"/>
                  </a:lnTo>
                  <a:lnTo>
                    <a:pt x="332255" y="54522"/>
                  </a:lnTo>
                  <a:cubicBezTo>
                    <a:pt x="349114" y="39567"/>
                    <a:pt x="355686" y="33755"/>
                    <a:pt x="355686" y="22898"/>
                  </a:cubicBezTo>
                  <a:cubicBezTo>
                    <a:pt x="355686" y="10706"/>
                    <a:pt x="345970" y="1943"/>
                    <a:pt x="332731" y="1943"/>
                  </a:cubicBezTo>
                  <a:cubicBezTo>
                    <a:pt x="320539" y="1943"/>
                    <a:pt x="312442" y="11945"/>
                    <a:pt x="312442" y="21565"/>
                  </a:cubicBezTo>
                  <a:cubicBezTo>
                    <a:pt x="312442" y="27660"/>
                    <a:pt x="317967" y="27660"/>
                    <a:pt x="318253" y="27660"/>
                  </a:cubicBezTo>
                  <a:cubicBezTo>
                    <a:pt x="320062" y="27660"/>
                    <a:pt x="323967" y="26328"/>
                    <a:pt x="323967" y="21849"/>
                  </a:cubicBezTo>
                  <a:cubicBezTo>
                    <a:pt x="323967" y="19089"/>
                    <a:pt x="321871" y="16231"/>
                    <a:pt x="318158" y="16231"/>
                  </a:cubicBezTo>
                  <a:cubicBezTo>
                    <a:pt x="317204" y="16231"/>
                    <a:pt x="317109" y="16231"/>
                    <a:pt x="316823" y="16422"/>
                  </a:cubicBezTo>
                  <a:cubicBezTo>
                    <a:pt x="319204" y="9373"/>
                    <a:pt x="325111" y="5371"/>
                    <a:pt x="331396" y="5371"/>
                  </a:cubicBezTo>
                  <a:cubicBezTo>
                    <a:pt x="341207" y="5371"/>
                    <a:pt x="345779" y="14136"/>
                    <a:pt x="345779" y="22898"/>
                  </a:cubicBezTo>
                  <a:cubicBezTo>
                    <a:pt x="345779" y="31565"/>
                    <a:pt x="340445" y="40234"/>
                    <a:pt x="334540" y="46901"/>
                  </a:cubicBezTo>
                  <a:lnTo>
                    <a:pt x="313681" y="69951"/>
                  </a:lnTo>
                  <a:cubicBezTo>
                    <a:pt x="312442" y="71190"/>
                    <a:pt x="312442" y="71476"/>
                    <a:pt x="312442" y="73953"/>
                  </a:cubicBezTo>
                  <a:lnTo>
                    <a:pt x="352637" y="73953"/>
                  </a:lnTo>
                  <a:close/>
                  <a:moveTo>
                    <a:pt x="406359" y="73953"/>
                  </a:moveTo>
                  <a:lnTo>
                    <a:pt x="406359" y="70523"/>
                  </a:lnTo>
                  <a:lnTo>
                    <a:pt x="402929" y="70523"/>
                  </a:lnTo>
                  <a:cubicBezTo>
                    <a:pt x="393214" y="70523"/>
                    <a:pt x="392832" y="69474"/>
                    <a:pt x="392832" y="65474"/>
                  </a:cubicBezTo>
                  <a:lnTo>
                    <a:pt x="392832" y="4801"/>
                  </a:lnTo>
                  <a:cubicBezTo>
                    <a:pt x="392832" y="2229"/>
                    <a:pt x="392832" y="1943"/>
                    <a:pt x="390451" y="1943"/>
                  </a:cubicBezTo>
                  <a:cubicBezTo>
                    <a:pt x="383689" y="8896"/>
                    <a:pt x="374164" y="8896"/>
                    <a:pt x="370831" y="8896"/>
                  </a:cubicBezTo>
                  <a:lnTo>
                    <a:pt x="370831" y="12229"/>
                  </a:lnTo>
                  <a:cubicBezTo>
                    <a:pt x="372831" y="12229"/>
                    <a:pt x="379307" y="12229"/>
                    <a:pt x="384928" y="9564"/>
                  </a:cubicBezTo>
                  <a:lnTo>
                    <a:pt x="384928" y="65474"/>
                  </a:lnTo>
                  <a:cubicBezTo>
                    <a:pt x="384928" y="69379"/>
                    <a:pt x="384642" y="70523"/>
                    <a:pt x="374831" y="70523"/>
                  </a:cubicBezTo>
                  <a:lnTo>
                    <a:pt x="371401" y="70523"/>
                  </a:lnTo>
                  <a:lnTo>
                    <a:pt x="371401" y="73953"/>
                  </a:lnTo>
                  <a:cubicBezTo>
                    <a:pt x="375117" y="73667"/>
                    <a:pt x="384642" y="73667"/>
                    <a:pt x="388928" y="73667"/>
                  </a:cubicBezTo>
                  <a:cubicBezTo>
                    <a:pt x="393214" y="73667"/>
                    <a:pt x="402643" y="73667"/>
                    <a:pt x="406359" y="73953"/>
                  </a:cubicBezTo>
                  <a:close/>
                </a:path>
              </a:pathLst>
            </a:custGeom>
            <a:solidFill>
              <a:srgbClr val="004C00"/>
            </a:solidFill>
            <a:ln w="10842" cap="flat">
              <a:noFill/>
              <a:prstDash val="solid"/>
              <a:miter/>
            </a:ln>
          </p:spPr>
          <p:txBody>
            <a:bodyPr rtlCol="0" anchor="ctr"/>
            <a:lstStyle/>
            <a:p>
              <a:endParaRPr lang="en-AE"/>
            </a:p>
          </p:txBody>
        </p:sp>
        <p:sp>
          <p:nvSpPr>
            <p:cNvPr id="53" name="Freeform: Shape 52">
              <a:extLst>
                <a:ext uri="{FF2B5EF4-FFF2-40B4-BE49-F238E27FC236}">
                  <a16:creationId xmlns:a16="http://schemas.microsoft.com/office/drawing/2014/main" id="{E3DE02C6-972D-ADC1-D24E-152B8CD17C40}"/>
                </a:ext>
              </a:extLst>
            </p:cNvPr>
            <p:cNvSpPr/>
            <p:nvPr/>
          </p:nvSpPr>
          <p:spPr>
            <a:xfrm>
              <a:off x="5261075" y="2213019"/>
              <a:ext cx="19133" cy="139853"/>
            </a:xfrm>
            <a:custGeom>
              <a:avLst/>
              <a:gdLst>
                <a:gd name="connsiteX0" fmla="*/ 12976 w 14764"/>
                <a:gd name="connsiteY0" fmla="*/ 105670 h 107916"/>
                <a:gd name="connsiteX1" fmla="*/ 12976 w 14764"/>
                <a:gd name="connsiteY1" fmla="*/ -2247 h 107916"/>
                <a:gd name="connsiteX2" fmla="*/ -1788 w 14764"/>
                <a:gd name="connsiteY2" fmla="*/ -2247 h 107916"/>
                <a:gd name="connsiteX3" fmla="*/ -1788 w 14764"/>
                <a:gd name="connsiteY3" fmla="*/ 2134 h 107916"/>
                <a:gd name="connsiteX4" fmla="*/ 8691 w 14764"/>
                <a:gd name="connsiteY4" fmla="*/ 2134 h 107916"/>
                <a:gd name="connsiteX5" fmla="*/ 8691 w 14764"/>
                <a:gd name="connsiteY5" fmla="*/ 101384 h 107916"/>
                <a:gd name="connsiteX6" fmla="*/ -1788 w 14764"/>
                <a:gd name="connsiteY6" fmla="*/ 101384 h 107916"/>
                <a:gd name="connsiteX7" fmla="*/ -1788 w 14764"/>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6">
                  <a:moveTo>
                    <a:pt x="12976" y="105670"/>
                  </a:moveTo>
                  <a:lnTo>
                    <a:pt x="12976" y="-2247"/>
                  </a:lnTo>
                  <a:lnTo>
                    <a:pt x="-1788" y="-2247"/>
                  </a:lnTo>
                  <a:lnTo>
                    <a:pt x="-1788" y="2134"/>
                  </a:lnTo>
                  <a:lnTo>
                    <a:pt x="8691" y="2134"/>
                  </a:lnTo>
                  <a:lnTo>
                    <a:pt x="8691" y="101384"/>
                  </a:lnTo>
                  <a:lnTo>
                    <a:pt x="-1788" y="101384"/>
                  </a:lnTo>
                  <a:lnTo>
                    <a:pt x="-1788" y="105670"/>
                  </a:lnTo>
                  <a:close/>
                </a:path>
              </a:pathLst>
            </a:custGeom>
            <a:solidFill>
              <a:srgbClr val="CCCCCC"/>
            </a:solidFill>
            <a:ln w="10842" cap="flat">
              <a:noFill/>
              <a:prstDash val="solid"/>
              <a:miter/>
            </a:ln>
          </p:spPr>
          <p:txBody>
            <a:bodyPr rtlCol="0" anchor="ctr"/>
            <a:lstStyle/>
            <a:p>
              <a:endParaRPr lang="en-AE"/>
            </a:p>
          </p:txBody>
        </p:sp>
        <p:sp>
          <p:nvSpPr>
            <p:cNvPr id="54" name="Freeform: Shape 53">
              <a:extLst>
                <a:ext uri="{FF2B5EF4-FFF2-40B4-BE49-F238E27FC236}">
                  <a16:creationId xmlns:a16="http://schemas.microsoft.com/office/drawing/2014/main" id="{157D58D0-C626-4441-6E10-75951FAB3DDC}"/>
                </a:ext>
              </a:extLst>
            </p:cNvPr>
            <p:cNvSpPr/>
            <p:nvPr/>
          </p:nvSpPr>
          <p:spPr>
            <a:xfrm>
              <a:off x="911846" y="2352996"/>
              <a:ext cx="856168" cy="148867"/>
            </a:xfrm>
            <a:custGeom>
              <a:avLst/>
              <a:gdLst>
                <a:gd name="connsiteX0" fmla="*/ -1788 w 660653"/>
                <a:gd name="connsiteY0" fmla="*/ 112625 h 114872"/>
                <a:gd name="connsiteX1" fmla="*/ 658866 w 660653"/>
                <a:gd name="connsiteY1" fmla="*/ 112625 h 114872"/>
                <a:gd name="connsiteX2" fmla="*/ 658866 w 660653"/>
                <a:gd name="connsiteY2" fmla="*/ -2247 h 114872"/>
                <a:gd name="connsiteX3" fmla="*/ -1788 w 66065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60653" h="114872">
                  <a:moveTo>
                    <a:pt x="-1788" y="112625"/>
                  </a:moveTo>
                  <a:lnTo>
                    <a:pt x="658866" y="112625"/>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55" name="Freeform: Shape 54">
              <a:extLst>
                <a:ext uri="{FF2B5EF4-FFF2-40B4-BE49-F238E27FC236}">
                  <a16:creationId xmlns:a16="http://schemas.microsoft.com/office/drawing/2014/main" id="{E35E889E-7927-98BF-91BE-2A8F87903EE8}"/>
                </a:ext>
              </a:extLst>
            </p:cNvPr>
            <p:cNvSpPr/>
            <p:nvPr/>
          </p:nvSpPr>
          <p:spPr>
            <a:xfrm>
              <a:off x="1768015" y="2352996"/>
              <a:ext cx="829752" cy="148867"/>
            </a:xfrm>
            <a:custGeom>
              <a:avLst/>
              <a:gdLst>
                <a:gd name="connsiteX0" fmla="*/ -1788 w 640270"/>
                <a:gd name="connsiteY0" fmla="*/ 112625 h 114872"/>
                <a:gd name="connsiteX1" fmla="*/ 638482 w 640270"/>
                <a:gd name="connsiteY1" fmla="*/ 112625 h 114872"/>
                <a:gd name="connsiteX2" fmla="*/ 638482 w 640270"/>
                <a:gd name="connsiteY2" fmla="*/ -2247 h 114872"/>
                <a:gd name="connsiteX3" fmla="*/ -1788 w 640270"/>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40270" h="114872">
                  <a:moveTo>
                    <a:pt x="-1788" y="112625"/>
                  </a:moveTo>
                  <a:lnTo>
                    <a:pt x="638482" y="112625"/>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56" name="Freeform: Shape 55">
              <a:extLst>
                <a:ext uri="{FF2B5EF4-FFF2-40B4-BE49-F238E27FC236}">
                  <a16:creationId xmlns:a16="http://schemas.microsoft.com/office/drawing/2014/main" id="{57B850E2-102F-1A1E-4367-4D3947796429}"/>
                </a:ext>
              </a:extLst>
            </p:cNvPr>
            <p:cNvSpPr/>
            <p:nvPr/>
          </p:nvSpPr>
          <p:spPr>
            <a:xfrm>
              <a:off x="1856889" y="2371265"/>
              <a:ext cx="429318" cy="98751"/>
            </a:xfrm>
            <a:custGeom>
              <a:avLst/>
              <a:gdLst>
                <a:gd name="connsiteX0" fmla="*/ 73460 w 331279"/>
                <a:gd name="connsiteY0" fmla="*/ 62047 h 76200"/>
                <a:gd name="connsiteX1" fmla="*/ 72126 w 331279"/>
                <a:gd name="connsiteY1" fmla="*/ 60237 h 76200"/>
                <a:gd name="connsiteX2" fmla="*/ 70793 w 331279"/>
                <a:gd name="connsiteY2" fmla="*/ 61856 h 76200"/>
                <a:gd name="connsiteX3" fmla="*/ 63649 w 331279"/>
                <a:gd name="connsiteY3" fmla="*/ 71572 h 76200"/>
                <a:gd name="connsiteX4" fmla="*/ 56029 w 331279"/>
                <a:gd name="connsiteY4" fmla="*/ 55952 h 76200"/>
                <a:gd name="connsiteX5" fmla="*/ 54601 w 331279"/>
                <a:gd name="connsiteY5" fmla="*/ 47282 h 76200"/>
                <a:gd name="connsiteX6" fmla="*/ 41456 w 331279"/>
                <a:gd name="connsiteY6" fmla="*/ 34806 h 76200"/>
                <a:gd name="connsiteX7" fmla="*/ 60411 w 331279"/>
                <a:gd name="connsiteY7" fmla="*/ 17280 h 76200"/>
                <a:gd name="connsiteX8" fmla="*/ 32122 w 331279"/>
                <a:gd name="connsiteY8" fmla="*/ -2247 h 76200"/>
                <a:gd name="connsiteX9" fmla="*/ -1788 w 331279"/>
                <a:gd name="connsiteY9" fmla="*/ -2247 h 76200"/>
                <a:gd name="connsiteX10" fmla="*/ -1788 w 331279"/>
                <a:gd name="connsiteY10" fmla="*/ 1183 h 76200"/>
                <a:gd name="connsiteX11" fmla="*/ 879 w 331279"/>
                <a:gd name="connsiteY11" fmla="*/ 1183 h 76200"/>
                <a:gd name="connsiteX12" fmla="*/ 9357 w 331279"/>
                <a:gd name="connsiteY12" fmla="*/ 6231 h 76200"/>
                <a:gd name="connsiteX13" fmla="*/ 9357 w 331279"/>
                <a:gd name="connsiteY13" fmla="*/ 63095 h 76200"/>
                <a:gd name="connsiteX14" fmla="*/ 879 w 331279"/>
                <a:gd name="connsiteY14" fmla="*/ 68144 h 76200"/>
                <a:gd name="connsiteX15" fmla="*/ -1788 w 331279"/>
                <a:gd name="connsiteY15" fmla="*/ 68144 h 76200"/>
                <a:gd name="connsiteX16" fmla="*/ -1788 w 331279"/>
                <a:gd name="connsiteY16" fmla="*/ 71572 h 76200"/>
                <a:gd name="connsiteX17" fmla="*/ 13929 w 331279"/>
                <a:gd name="connsiteY17" fmla="*/ 71286 h 76200"/>
                <a:gd name="connsiteX18" fmla="*/ 29740 w 331279"/>
                <a:gd name="connsiteY18" fmla="*/ 71572 h 76200"/>
                <a:gd name="connsiteX19" fmla="*/ 29740 w 331279"/>
                <a:gd name="connsiteY19" fmla="*/ 68144 h 76200"/>
                <a:gd name="connsiteX20" fmla="*/ 27168 w 331279"/>
                <a:gd name="connsiteY20" fmla="*/ 68144 h 76200"/>
                <a:gd name="connsiteX21" fmla="*/ 18691 w 331279"/>
                <a:gd name="connsiteY21" fmla="*/ 63095 h 76200"/>
                <a:gd name="connsiteX22" fmla="*/ 18691 w 331279"/>
                <a:gd name="connsiteY22" fmla="*/ 35853 h 76200"/>
                <a:gd name="connsiteX23" fmla="*/ 31074 w 331279"/>
                <a:gd name="connsiteY23" fmla="*/ 35853 h 76200"/>
                <a:gd name="connsiteX24" fmla="*/ 41170 w 331279"/>
                <a:gd name="connsiteY24" fmla="*/ 39378 h 76200"/>
                <a:gd name="connsiteX25" fmla="*/ 45171 w 331279"/>
                <a:gd name="connsiteY25" fmla="*/ 54047 h 76200"/>
                <a:gd name="connsiteX26" fmla="*/ 49647 w 331279"/>
                <a:gd name="connsiteY26" fmla="*/ 69286 h 76200"/>
                <a:gd name="connsiteX27" fmla="*/ 63173 w 331279"/>
                <a:gd name="connsiteY27" fmla="*/ 73953 h 76200"/>
                <a:gd name="connsiteX28" fmla="*/ 73460 w 331279"/>
                <a:gd name="connsiteY28" fmla="*/ 62047 h 76200"/>
                <a:gd name="connsiteX29" fmla="*/ 49266 w 331279"/>
                <a:gd name="connsiteY29" fmla="*/ 17280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278 h 76200"/>
                <a:gd name="connsiteX34" fmla="*/ 27359 w 331279"/>
                <a:gd name="connsiteY34" fmla="*/ 1183 h 76200"/>
                <a:gd name="connsiteX35" fmla="*/ 49266 w 331279"/>
                <a:gd name="connsiteY35" fmla="*/ 17280 h 76200"/>
                <a:gd name="connsiteX36" fmla="*/ 118799 w 331279"/>
                <a:gd name="connsiteY36" fmla="*/ 58810 h 76200"/>
                <a:gd name="connsiteX37" fmla="*/ 117465 w 331279"/>
                <a:gd name="connsiteY37" fmla="*/ 57379 h 76200"/>
                <a:gd name="connsiteX38" fmla="*/ 115941 w 331279"/>
                <a:gd name="connsiteY38" fmla="*/ 58905 h 76200"/>
                <a:gd name="connsiteX39" fmla="*/ 101369 w 331279"/>
                <a:gd name="connsiteY39" fmla="*/ 70048 h 76200"/>
                <a:gd name="connsiteX40" fmla="*/ 89176 w 331279"/>
                <a:gd name="connsiteY40" fmla="*/ 62809 h 76200"/>
                <a:gd name="connsiteX41" fmla="*/ 86032 w 331279"/>
                <a:gd name="connsiteY41" fmla="*/ 46522 h 76200"/>
                <a:gd name="connsiteX42" fmla="*/ 116132 w 331279"/>
                <a:gd name="connsiteY42" fmla="*/ 46522 h 76200"/>
                <a:gd name="connsiteX43" fmla="*/ 118799 w 331279"/>
                <a:gd name="connsiteY43" fmla="*/ 44331 h 76200"/>
                <a:gd name="connsiteX44" fmla="*/ 99463 w 331279"/>
                <a:gd name="connsiteY44" fmla="*/ 23186 h 76200"/>
                <a:gd name="connsiteX45" fmla="*/ 76984 w 331279"/>
                <a:gd name="connsiteY45" fmla="*/ 47759 h 76200"/>
                <a:gd name="connsiteX46" fmla="*/ 100797 w 331279"/>
                <a:gd name="connsiteY46" fmla="*/ 72716 h 76200"/>
                <a:gd name="connsiteX47" fmla="*/ 118799 w 331279"/>
                <a:gd name="connsiteY47" fmla="*/ 58810 h 76200"/>
                <a:gd name="connsiteX48" fmla="*/ 111655 w 331279"/>
                <a:gd name="connsiteY48" fmla="*/ 44331 h 76200"/>
                <a:gd name="connsiteX49" fmla="*/ 86032 w 331279"/>
                <a:gd name="connsiteY49" fmla="*/ 44331 h 76200"/>
                <a:gd name="connsiteX50" fmla="*/ 99463 w 331279"/>
                <a:gd name="connsiteY50" fmla="*/ 25567 h 76200"/>
                <a:gd name="connsiteX51" fmla="*/ 111655 w 331279"/>
                <a:gd name="connsiteY51" fmla="*/ 44331 h 76200"/>
                <a:gd name="connsiteX52" fmla="*/ 160804 w 331279"/>
                <a:gd name="connsiteY52" fmla="*/ 57761 h 76200"/>
                <a:gd name="connsiteX53" fmla="*/ 156422 w 331279"/>
                <a:gd name="connsiteY53" fmla="*/ 47473 h 76200"/>
                <a:gd name="connsiteX54" fmla="*/ 144040 w 331279"/>
                <a:gd name="connsiteY54" fmla="*/ 42236 h 76200"/>
                <a:gd name="connsiteX55" fmla="*/ 130801 w 331279"/>
                <a:gd name="connsiteY55" fmla="*/ 33472 h 76200"/>
                <a:gd name="connsiteX56" fmla="*/ 142802 w 331279"/>
                <a:gd name="connsiteY56" fmla="*/ 25281 h 76200"/>
                <a:gd name="connsiteX57" fmla="*/ 155470 w 331279"/>
                <a:gd name="connsiteY57" fmla="*/ 38234 h 76200"/>
                <a:gd name="connsiteX58" fmla="*/ 156804 w 331279"/>
                <a:gd name="connsiteY58" fmla="*/ 39283 h 76200"/>
                <a:gd name="connsiteX59" fmla="*/ 158137 w 331279"/>
                <a:gd name="connsiteY59" fmla="*/ 36711 h 76200"/>
                <a:gd name="connsiteX60" fmla="*/ 158137 w 331279"/>
                <a:gd name="connsiteY60" fmla="*/ 25758 h 76200"/>
                <a:gd name="connsiteX61" fmla="*/ 156994 w 331279"/>
                <a:gd name="connsiteY61" fmla="*/ 23186 h 76200"/>
                <a:gd name="connsiteX62" fmla="*/ 154899 w 331279"/>
                <a:gd name="connsiteY62" fmla="*/ 24423 h 76200"/>
                <a:gd name="connsiteX63" fmla="*/ 152993 w 331279"/>
                <a:gd name="connsiteY63" fmla="*/ 26137 h 76200"/>
                <a:gd name="connsiteX64" fmla="*/ 142802 w 331279"/>
                <a:gd name="connsiteY64" fmla="*/ 23186 h 76200"/>
                <a:gd name="connsiteX65" fmla="*/ 125561 w 331279"/>
                <a:gd name="connsiteY65" fmla="*/ 36425 h 76200"/>
                <a:gd name="connsiteX66" fmla="*/ 130228 w 331279"/>
                <a:gd name="connsiteY66" fmla="*/ 45664 h 76200"/>
                <a:gd name="connsiteX67" fmla="*/ 144516 w 331279"/>
                <a:gd name="connsiteY67" fmla="*/ 50617 h 76200"/>
                <a:gd name="connsiteX68" fmla="*/ 155756 w 331279"/>
                <a:gd name="connsiteY68" fmla="*/ 60523 h 76200"/>
                <a:gd name="connsiteX69" fmla="*/ 143468 w 331279"/>
                <a:gd name="connsiteY69" fmla="*/ 70335 h 76200"/>
                <a:gd name="connsiteX70" fmla="*/ 128515 w 331279"/>
                <a:gd name="connsiteY70" fmla="*/ 54998 h 76200"/>
                <a:gd name="connsiteX71" fmla="*/ 126895 w 331279"/>
                <a:gd name="connsiteY71" fmla="*/ 53284 h 76200"/>
                <a:gd name="connsiteX72" fmla="*/ 125561 w 331279"/>
                <a:gd name="connsiteY72" fmla="*/ 55952 h 76200"/>
                <a:gd name="connsiteX73" fmla="*/ 125561 w 331279"/>
                <a:gd name="connsiteY73" fmla="*/ 70239 h 76200"/>
                <a:gd name="connsiteX74" fmla="*/ 126800 w 331279"/>
                <a:gd name="connsiteY74" fmla="*/ 72716 h 76200"/>
                <a:gd name="connsiteX75" fmla="*/ 129467 w 331279"/>
                <a:gd name="connsiteY75" fmla="*/ 70525 h 76200"/>
                <a:gd name="connsiteX76" fmla="*/ 131657 w 331279"/>
                <a:gd name="connsiteY76" fmla="*/ 68144 h 76200"/>
                <a:gd name="connsiteX77" fmla="*/ 143468 w 331279"/>
                <a:gd name="connsiteY77" fmla="*/ 72716 h 76200"/>
                <a:gd name="connsiteX78" fmla="*/ 160804 w 331279"/>
                <a:gd name="connsiteY78" fmla="*/ 57761 h 76200"/>
                <a:gd name="connsiteX79" fmla="*/ 241958 w 331279"/>
                <a:gd name="connsiteY79" fmla="*/ 1183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183 h 76200"/>
                <a:gd name="connsiteX84" fmla="*/ 227860 w 331279"/>
                <a:gd name="connsiteY84" fmla="*/ 9089 h 76200"/>
                <a:gd name="connsiteX85" fmla="*/ 227860 w 331279"/>
                <a:gd name="connsiteY85" fmla="*/ 55189 h 76200"/>
                <a:gd name="connsiteX86" fmla="*/ 189570 w 331279"/>
                <a:gd name="connsiteY86" fmla="*/ -722 h 76200"/>
                <a:gd name="connsiteX87" fmla="*/ 186522 w 331279"/>
                <a:gd name="connsiteY87" fmla="*/ -2247 h 76200"/>
                <a:gd name="connsiteX88" fmla="*/ 168139 w 331279"/>
                <a:gd name="connsiteY88" fmla="*/ -2247 h 76200"/>
                <a:gd name="connsiteX89" fmla="*/ 168139 w 331279"/>
                <a:gd name="connsiteY89" fmla="*/ 1183 h 76200"/>
                <a:gd name="connsiteX90" fmla="*/ 171282 w 331279"/>
                <a:gd name="connsiteY90" fmla="*/ 1183 h 76200"/>
                <a:gd name="connsiteX91" fmla="*/ 176615 w 331279"/>
                <a:gd name="connsiteY91" fmla="*/ 1278 h 76200"/>
                <a:gd name="connsiteX92" fmla="*/ 179378 w 331279"/>
                <a:gd name="connsiteY92" fmla="*/ 3850 h 76200"/>
                <a:gd name="connsiteX93" fmla="*/ 179378 w 331279"/>
                <a:gd name="connsiteY93" fmla="*/ 60237 h 76200"/>
                <a:gd name="connsiteX94" fmla="*/ 168139 w 331279"/>
                <a:gd name="connsiteY94" fmla="*/ 68144 h 76200"/>
                <a:gd name="connsiteX95" fmla="*/ 168139 w 331279"/>
                <a:gd name="connsiteY95" fmla="*/ 71572 h 76200"/>
                <a:gd name="connsiteX96" fmla="*/ 180807 w 331279"/>
                <a:gd name="connsiteY96" fmla="*/ 71286 h 76200"/>
                <a:gd name="connsiteX97" fmla="*/ 193475 w 331279"/>
                <a:gd name="connsiteY97" fmla="*/ 71572 h 76200"/>
                <a:gd name="connsiteX98" fmla="*/ 193475 w 331279"/>
                <a:gd name="connsiteY98" fmla="*/ 68144 h 76200"/>
                <a:gd name="connsiteX99" fmla="*/ 182331 w 331279"/>
                <a:gd name="connsiteY99" fmla="*/ 60237 h 76200"/>
                <a:gd name="connsiteX100" fmla="*/ 182331 w 331279"/>
                <a:gd name="connsiteY100" fmla="*/ 4041 h 76200"/>
                <a:gd name="connsiteX101" fmla="*/ 183379 w 331279"/>
                <a:gd name="connsiteY101" fmla="*/ 5373 h 76200"/>
                <a:gd name="connsiteX102" fmla="*/ 227575 w 331279"/>
                <a:gd name="connsiteY102" fmla="*/ 70239 h 76200"/>
                <a:gd name="connsiteX103" fmla="*/ 229384 w 331279"/>
                <a:gd name="connsiteY103" fmla="*/ 71572 h 76200"/>
                <a:gd name="connsiteX104" fmla="*/ 230813 w 331279"/>
                <a:gd name="connsiteY104" fmla="*/ 68714 h 76200"/>
                <a:gd name="connsiteX105" fmla="*/ 230813 w 331279"/>
                <a:gd name="connsiteY105" fmla="*/ 9089 h 76200"/>
                <a:gd name="connsiteX106" fmla="*/ 241958 w 331279"/>
                <a:gd name="connsiteY106" fmla="*/ 1183 h 76200"/>
                <a:gd name="connsiteX107" fmla="*/ 290440 w 331279"/>
                <a:gd name="connsiteY107" fmla="*/ 58810 h 76200"/>
                <a:gd name="connsiteX108" fmla="*/ 289106 w 331279"/>
                <a:gd name="connsiteY108" fmla="*/ 57379 h 76200"/>
                <a:gd name="connsiteX109" fmla="*/ 287582 w 331279"/>
                <a:gd name="connsiteY109" fmla="*/ 58905 h 76200"/>
                <a:gd name="connsiteX110" fmla="*/ 273008 w 331279"/>
                <a:gd name="connsiteY110" fmla="*/ 70048 h 76200"/>
                <a:gd name="connsiteX111" fmla="*/ 260817 w 331279"/>
                <a:gd name="connsiteY111" fmla="*/ 62809 h 76200"/>
                <a:gd name="connsiteX112" fmla="*/ 257673 w 331279"/>
                <a:gd name="connsiteY112" fmla="*/ 46522 h 76200"/>
                <a:gd name="connsiteX113" fmla="*/ 287677 w 331279"/>
                <a:gd name="connsiteY113" fmla="*/ 46522 h 76200"/>
                <a:gd name="connsiteX114" fmla="*/ 290440 w 331279"/>
                <a:gd name="connsiteY114" fmla="*/ 44331 h 76200"/>
                <a:gd name="connsiteX115" fmla="*/ 271008 w 331279"/>
                <a:gd name="connsiteY115" fmla="*/ 23186 h 76200"/>
                <a:gd name="connsiteX116" fmla="*/ 248625 w 331279"/>
                <a:gd name="connsiteY116" fmla="*/ 47759 h 76200"/>
                <a:gd name="connsiteX117" fmla="*/ 272437 w 331279"/>
                <a:gd name="connsiteY117" fmla="*/ 72716 h 76200"/>
                <a:gd name="connsiteX118" fmla="*/ 290440 w 331279"/>
                <a:gd name="connsiteY118" fmla="*/ 58810 h 76200"/>
                <a:gd name="connsiteX119" fmla="*/ 283296 w 331279"/>
                <a:gd name="connsiteY119" fmla="*/ 44331 h 76200"/>
                <a:gd name="connsiteX120" fmla="*/ 257673 w 331279"/>
                <a:gd name="connsiteY120" fmla="*/ 44331 h 76200"/>
                <a:gd name="connsiteX121" fmla="*/ 271008 w 331279"/>
                <a:gd name="connsiteY121" fmla="*/ 25567 h 76200"/>
                <a:gd name="connsiteX122" fmla="*/ 283296 w 331279"/>
                <a:gd name="connsiteY122" fmla="*/ 44331 h 76200"/>
                <a:gd name="connsiteX123" fmla="*/ 329492 w 331279"/>
                <a:gd name="connsiteY123" fmla="*/ 58142 h 76200"/>
                <a:gd name="connsiteX124" fmla="*/ 329492 w 331279"/>
                <a:gd name="connsiteY124" fmla="*/ 52045 h 76200"/>
                <a:gd name="connsiteX125" fmla="*/ 326825 w 331279"/>
                <a:gd name="connsiteY125" fmla="*/ 52045 h 76200"/>
                <a:gd name="connsiteX126" fmla="*/ 326825 w 331279"/>
                <a:gd name="connsiteY126" fmla="*/ 58047 h 76200"/>
                <a:gd name="connsiteX127" fmla="*/ 319490 w 331279"/>
                <a:gd name="connsiteY127" fmla="*/ 70048 h 76200"/>
                <a:gd name="connsiteX128" fmla="*/ 312346 w 331279"/>
                <a:gd name="connsiteY128" fmla="*/ 58333 h 76200"/>
                <a:gd name="connsiteX129" fmla="*/ 312346 w 331279"/>
                <a:gd name="connsiteY129" fmla="*/ 28423 h 76200"/>
                <a:gd name="connsiteX130" fmla="*/ 327683 w 331279"/>
                <a:gd name="connsiteY130" fmla="*/ 28423 h 76200"/>
                <a:gd name="connsiteX131" fmla="*/ 327683 w 331279"/>
                <a:gd name="connsiteY131" fmla="*/ 24995 h 76200"/>
                <a:gd name="connsiteX132" fmla="*/ 312346 w 331279"/>
                <a:gd name="connsiteY132" fmla="*/ 24995 h 76200"/>
                <a:gd name="connsiteX133" fmla="*/ 312346 w 331279"/>
                <a:gd name="connsiteY133" fmla="*/ 5183 h 76200"/>
                <a:gd name="connsiteX134" fmla="*/ 309585 w 331279"/>
                <a:gd name="connsiteY134" fmla="*/ 5183 h 76200"/>
                <a:gd name="connsiteX135" fmla="*/ 295678 w 331279"/>
                <a:gd name="connsiteY135" fmla="*/ 26042 h 76200"/>
                <a:gd name="connsiteX136" fmla="*/ 295678 w 331279"/>
                <a:gd name="connsiteY136" fmla="*/ 28423 h 76200"/>
                <a:gd name="connsiteX137" fmla="*/ 304918 w 331279"/>
                <a:gd name="connsiteY137" fmla="*/ 28423 h 76200"/>
                <a:gd name="connsiteX138" fmla="*/ 304918 w 331279"/>
                <a:gd name="connsiteY138" fmla="*/ 58142 h 76200"/>
                <a:gd name="connsiteX139" fmla="*/ 318824 w 331279"/>
                <a:gd name="connsiteY139" fmla="*/ 72716 h 76200"/>
                <a:gd name="connsiteX140" fmla="*/ 329492 w 331279"/>
                <a:gd name="connsiteY140" fmla="*/ 5814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477"/>
                    <a:pt x="73460" y="60237"/>
                    <a:pt x="72126" y="60237"/>
                  </a:cubicBezTo>
                  <a:cubicBezTo>
                    <a:pt x="70983" y="60237"/>
                    <a:pt x="70983" y="61191"/>
                    <a:pt x="70793" y="61856"/>
                  </a:cubicBezTo>
                  <a:cubicBezTo>
                    <a:pt x="70222" y="69667"/>
                    <a:pt x="66507" y="71572"/>
                    <a:pt x="63649" y="71572"/>
                  </a:cubicBezTo>
                  <a:cubicBezTo>
                    <a:pt x="58411" y="71572"/>
                    <a:pt x="57553" y="66049"/>
                    <a:pt x="56029" y="55952"/>
                  </a:cubicBezTo>
                  <a:lnTo>
                    <a:pt x="54601" y="47282"/>
                  </a:lnTo>
                  <a:cubicBezTo>
                    <a:pt x="52695" y="40425"/>
                    <a:pt x="47457" y="36902"/>
                    <a:pt x="41456" y="34806"/>
                  </a:cubicBezTo>
                  <a:cubicBezTo>
                    <a:pt x="51933" y="32235"/>
                    <a:pt x="60411" y="25567"/>
                    <a:pt x="60411" y="17280"/>
                  </a:cubicBezTo>
                  <a:cubicBezTo>
                    <a:pt x="60411" y="6801"/>
                    <a:pt x="48028" y="-2247"/>
                    <a:pt x="32122" y="-2247"/>
                  </a:cubicBezTo>
                  <a:lnTo>
                    <a:pt x="-1788" y="-2247"/>
                  </a:lnTo>
                  <a:lnTo>
                    <a:pt x="-1788" y="1183"/>
                  </a:lnTo>
                  <a:lnTo>
                    <a:pt x="879" y="1183"/>
                  </a:lnTo>
                  <a:cubicBezTo>
                    <a:pt x="9166" y="1183"/>
                    <a:pt x="9357" y="2325"/>
                    <a:pt x="9357" y="6231"/>
                  </a:cubicBezTo>
                  <a:lnTo>
                    <a:pt x="9357" y="63095"/>
                  </a:lnTo>
                  <a:cubicBezTo>
                    <a:pt x="9357" y="67095"/>
                    <a:pt x="9166" y="68144"/>
                    <a:pt x="879" y="68144"/>
                  </a:cubicBezTo>
                  <a:lnTo>
                    <a:pt x="-1788" y="68144"/>
                  </a:lnTo>
                  <a:lnTo>
                    <a:pt x="-1788" y="71572"/>
                  </a:lnTo>
                  <a:cubicBezTo>
                    <a:pt x="2213" y="71286"/>
                    <a:pt x="9832" y="71286"/>
                    <a:pt x="13929" y="71286"/>
                  </a:cubicBezTo>
                  <a:cubicBezTo>
                    <a:pt x="18310" y="71286"/>
                    <a:pt x="25835" y="71286"/>
                    <a:pt x="29740" y="71572"/>
                  </a:cubicBezTo>
                  <a:lnTo>
                    <a:pt x="29740" y="68144"/>
                  </a:lnTo>
                  <a:lnTo>
                    <a:pt x="27168" y="68144"/>
                  </a:lnTo>
                  <a:cubicBezTo>
                    <a:pt x="18882" y="68144"/>
                    <a:pt x="18691" y="67095"/>
                    <a:pt x="18691" y="63095"/>
                  </a:cubicBezTo>
                  <a:lnTo>
                    <a:pt x="18691" y="35853"/>
                  </a:lnTo>
                  <a:lnTo>
                    <a:pt x="31074" y="35853"/>
                  </a:lnTo>
                  <a:cubicBezTo>
                    <a:pt x="32883" y="35853"/>
                    <a:pt x="37360" y="35853"/>
                    <a:pt x="41170" y="39378"/>
                  </a:cubicBezTo>
                  <a:cubicBezTo>
                    <a:pt x="45171" y="43473"/>
                    <a:pt x="45171" y="46713"/>
                    <a:pt x="45171" y="54047"/>
                  </a:cubicBezTo>
                  <a:cubicBezTo>
                    <a:pt x="45171" y="61000"/>
                    <a:pt x="45171" y="65286"/>
                    <a:pt x="49647" y="69286"/>
                  </a:cubicBezTo>
                  <a:cubicBezTo>
                    <a:pt x="54124" y="73383"/>
                    <a:pt x="60125" y="73953"/>
                    <a:pt x="63173" y="73953"/>
                  </a:cubicBezTo>
                  <a:cubicBezTo>
                    <a:pt x="71745" y="73953"/>
                    <a:pt x="73460" y="65000"/>
                    <a:pt x="73460" y="62047"/>
                  </a:cubicBezTo>
                  <a:close/>
                  <a:moveTo>
                    <a:pt x="49266" y="17280"/>
                  </a:moveTo>
                  <a:cubicBezTo>
                    <a:pt x="49266" y="24709"/>
                    <a:pt x="46695" y="33472"/>
                    <a:pt x="30597" y="33472"/>
                  </a:cubicBezTo>
                  <a:lnTo>
                    <a:pt x="18691" y="33472"/>
                  </a:lnTo>
                  <a:lnTo>
                    <a:pt x="18691" y="5469"/>
                  </a:lnTo>
                  <a:cubicBezTo>
                    <a:pt x="18691" y="2992"/>
                    <a:pt x="18691" y="1660"/>
                    <a:pt x="21072" y="1278"/>
                  </a:cubicBezTo>
                  <a:cubicBezTo>
                    <a:pt x="22120" y="1183"/>
                    <a:pt x="25264" y="1183"/>
                    <a:pt x="27359" y="1183"/>
                  </a:cubicBezTo>
                  <a:cubicBezTo>
                    <a:pt x="37170" y="1183"/>
                    <a:pt x="49266" y="1564"/>
                    <a:pt x="49266" y="17280"/>
                  </a:cubicBezTo>
                  <a:close/>
                  <a:moveTo>
                    <a:pt x="118799" y="58810"/>
                  </a:moveTo>
                  <a:cubicBezTo>
                    <a:pt x="118799" y="57570"/>
                    <a:pt x="117847" y="57379"/>
                    <a:pt x="117465" y="57379"/>
                  </a:cubicBezTo>
                  <a:cubicBezTo>
                    <a:pt x="116418" y="57379"/>
                    <a:pt x="116227" y="58047"/>
                    <a:pt x="115941" y="58905"/>
                  </a:cubicBezTo>
                  <a:cubicBezTo>
                    <a:pt x="112226" y="70048"/>
                    <a:pt x="102512" y="70048"/>
                    <a:pt x="101369" y="70048"/>
                  </a:cubicBezTo>
                  <a:cubicBezTo>
                    <a:pt x="96034" y="70048"/>
                    <a:pt x="91653" y="66809"/>
                    <a:pt x="89176" y="62809"/>
                  </a:cubicBezTo>
                  <a:cubicBezTo>
                    <a:pt x="86032" y="57570"/>
                    <a:pt x="86032" y="50426"/>
                    <a:pt x="86032" y="46522"/>
                  </a:cubicBezTo>
                  <a:lnTo>
                    <a:pt x="116132" y="46522"/>
                  </a:lnTo>
                  <a:cubicBezTo>
                    <a:pt x="118513" y="46522"/>
                    <a:pt x="118799" y="46522"/>
                    <a:pt x="118799" y="44331"/>
                  </a:cubicBezTo>
                  <a:cubicBezTo>
                    <a:pt x="118799" y="33567"/>
                    <a:pt x="112989" y="23186"/>
                    <a:pt x="99463" y="23186"/>
                  </a:cubicBezTo>
                  <a:cubicBezTo>
                    <a:pt x="86890" y="23186"/>
                    <a:pt x="76984" y="34330"/>
                    <a:pt x="76984" y="47759"/>
                  </a:cubicBezTo>
                  <a:cubicBezTo>
                    <a:pt x="76984" y="62333"/>
                    <a:pt x="88414" y="72716"/>
                    <a:pt x="100797" y="72716"/>
                  </a:cubicBezTo>
                  <a:cubicBezTo>
                    <a:pt x="114036" y="72716"/>
                    <a:pt x="118799" y="60714"/>
                    <a:pt x="118799" y="58810"/>
                  </a:cubicBezTo>
                  <a:close/>
                  <a:moveTo>
                    <a:pt x="111655" y="44331"/>
                  </a:moveTo>
                  <a:lnTo>
                    <a:pt x="86032" y="44331"/>
                  </a:lnTo>
                  <a:cubicBezTo>
                    <a:pt x="86795" y="28232"/>
                    <a:pt x="95843" y="25567"/>
                    <a:pt x="99463" y="25567"/>
                  </a:cubicBezTo>
                  <a:cubicBezTo>
                    <a:pt x="110608" y="25567"/>
                    <a:pt x="111655" y="40139"/>
                    <a:pt x="111655" y="44331"/>
                  </a:cubicBezTo>
                  <a:close/>
                  <a:moveTo>
                    <a:pt x="160804" y="57761"/>
                  </a:moveTo>
                  <a:cubicBezTo>
                    <a:pt x="160804" y="52045"/>
                    <a:pt x="157756" y="48808"/>
                    <a:pt x="156422" y="47473"/>
                  </a:cubicBezTo>
                  <a:cubicBezTo>
                    <a:pt x="152803" y="44045"/>
                    <a:pt x="148612" y="43092"/>
                    <a:pt x="144040" y="42236"/>
                  </a:cubicBezTo>
                  <a:cubicBezTo>
                    <a:pt x="137944" y="41092"/>
                    <a:pt x="130801" y="39760"/>
                    <a:pt x="130801" y="33472"/>
                  </a:cubicBezTo>
                  <a:cubicBezTo>
                    <a:pt x="130801" y="29567"/>
                    <a:pt x="133657" y="25281"/>
                    <a:pt x="142802" y="25281"/>
                  </a:cubicBezTo>
                  <a:cubicBezTo>
                    <a:pt x="154708" y="25281"/>
                    <a:pt x="155375" y="34997"/>
                    <a:pt x="155470" y="38234"/>
                  </a:cubicBezTo>
                  <a:cubicBezTo>
                    <a:pt x="155661" y="39283"/>
                    <a:pt x="156804" y="39283"/>
                    <a:pt x="156804" y="39283"/>
                  </a:cubicBezTo>
                  <a:cubicBezTo>
                    <a:pt x="158137" y="39283"/>
                    <a:pt x="158137" y="38711"/>
                    <a:pt x="158137" y="36711"/>
                  </a:cubicBezTo>
                  <a:lnTo>
                    <a:pt x="158137" y="25758"/>
                  </a:lnTo>
                  <a:cubicBezTo>
                    <a:pt x="158137" y="23947"/>
                    <a:pt x="158137" y="23186"/>
                    <a:pt x="156994" y="23186"/>
                  </a:cubicBezTo>
                  <a:cubicBezTo>
                    <a:pt x="156518" y="23186"/>
                    <a:pt x="156233" y="23186"/>
                    <a:pt x="154899" y="24423"/>
                  </a:cubicBezTo>
                  <a:cubicBezTo>
                    <a:pt x="154613" y="24805"/>
                    <a:pt x="153375" y="25851"/>
                    <a:pt x="152993" y="26137"/>
                  </a:cubicBezTo>
                  <a:cubicBezTo>
                    <a:pt x="148898" y="23186"/>
                    <a:pt x="144516" y="23186"/>
                    <a:pt x="142802" y="23186"/>
                  </a:cubicBezTo>
                  <a:cubicBezTo>
                    <a:pt x="129753" y="23186"/>
                    <a:pt x="125561" y="30330"/>
                    <a:pt x="125561" y="36425"/>
                  </a:cubicBezTo>
                  <a:cubicBezTo>
                    <a:pt x="125561" y="40139"/>
                    <a:pt x="127372" y="43283"/>
                    <a:pt x="130228" y="45664"/>
                  </a:cubicBezTo>
                  <a:cubicBezTo>
                    <a:pt x="133657" y="48522"/>
                    <a:pt x="136706" y="49094"/>
                    <a:pt x="144516" y="50617"/>
                  </a:cubicBezTo>
                  <a:cubicBezTo>
                    <a:pt x="146897" y="50998"/>
                    <a:pt x="155756" y="52808"/>
                    <a:pt x="155756" y="60523"/>
                  </a:cubicBezTo>
                  <a:cubicBezTo>
                    <a:pt x="155756" y="66049"/>
                    <a:pt x="151946" y="70335"/>
                    <a:pt x="143468" y="70335"/>
                  </a:cubicBezTo>
                  <a:cubicBezTo>
                    <a:pt x="134325" y="70335"/>
                    <a:pt x="130514" y="64237"/>
                    <a:pt x="128515" y="54998"/>
                  </a:cubicBezTo>
                  <a:cubicBezTo>
                    <a:pt x="128133" y="53570"/>
                    <a:pt x="128133" y="53284"/>
                    <a:pt x="126895" y="53284"/>
                  </a:cubicBezTo>
                  <a:cubicBezTo>
                    <a:pt x="125561" y="53284"/>
                    <a:pt x="125561" y="53952"/>
                    <a:pt x="125561" y="55952"/>
                  </a:cubicBezTo>
                  <a:lnTo>
                    <a:pt x="125561" y="70239"/>
                  </a:lnTo>
                  <a:cubicBezTo>
                    <a:pt x="125561" y="72048"/>
                    <a:pt x="125561" y="72716"/>
                    <a:pt x="126800" y="72716"/>
                  </a:cubicBezTo>
                  <a:cubicBezTo>
                    <a:pt x="127372" y="72716"/>
                    <a:pt x="127372" y="72620"/>
                    <a:pt x="129467" y="70525"/>
                  </a:cubicBezTo>
                  <a:cubicBezTo>
                    <a:pt x="129753" y="70335"/>
                    <a:pt x="129753" y="70239"/>
                    <a:pt x="131657" y="68144"/>
                  </a:cubicBezTo>
                  <a:cubicBezTo>
                    <a:pt x="136420" y="72620"/>
                    <a:pt x="141182" y="72716"/>
                    <a:pt x="143468" y="72716"/>
                  </a:cubicBezTo>
                  <a:cubicBezTo>
                    <a:pt x="155947" y="72716"/>
                    <a:pt x="160804" y="65477"/>
                    <a:pt x="160804" y="57761"/>
                  </a:cubicBezTo>
                  <a:close/>
                  <a:moveTo>
                    <a:pt x="241958" y="1183"/>
                  </a:moveTo>
                  <a:lnTo>
                    <a:pt x="241958" y="-2247"/>
                  </a:lnTo>
                  <a:lnTo>
                    <a:pt x="229384" y="-1961"/>
                  </a:lnTo>
                  <a:lnTo>
                    <a:pt x="216716" y="-2247"/>
                  </a:lnTo>
                  <a:lnTo>
                    <a:pt x="216716" y="1183"/>
                  </a:lnTo>
                  <a:cubicBezTo>
                    <a:pt x="227860" y="1183"/>
                    <a:pt x="227860" y="6231"/>
                    <a:pt x="227860" y="9089"/>
                  </a:cubicBezTo>
                  <a:lnTo>
                    <a:pt x="227860" y="55189"/>
                  </a:lnTo>
                  <a:lnTo>
                    <a:pt x="189570" y="-722"/>
                  </a:lnTo>
                  <a:cubicBezTo>
                    <a:pt x="188712" y="-2152"/>
                    <a:pt x="188521" y="-2247"/>
                    <a:pt x="186522" y="-2247"/>
                  </a:cubicBezTo>
                  <a:lnTo>
                    <a:pt x="168139" y="-2247"/>
                  </a:lnTo>
                  <a:lnTo>
                    <a:pt x="168139" y="1183"/>
                  </a:lnTo>
                  <a:lnTo>
                    <a:pt x="171282" y="1183"/>
                  </a:lnTo>
                  <a:cubicBezTo>
                    <a:pt x="172901" y="1183"/>
                    <a:pt x="174997" y="1183"/>
                    <a:pt x="176615" y="1278"/>
                  </a:cubicBezTo>
                  <a:cubicBezTo>
                    <a:pt x="179187" y="1660"/>
                    <a:pt x="179378" y="1755"/>
                    <a:pt x="179378" y="3850"/>
                  </a:cubicBezTo>
                  <a:lnTo>
                    <a:pt x="179378" y="60237"/>
                  </a:lnTo>
                  <a:cubicBezTo>
                    <a:pt x="179378" y="63095"/>
                    <a:pt x="179378" y="68144"/>
                    <a:pt x="168139" y="68144"/>
                  </a:cubicBezTo>
                  <a:lnTo>
                    <a:pt x="168139" y="71572"/>
                  </a:lnTo>
                  <a:lnTo>
                    <a:pt x="180807" y="71286"/>
                  </a:lnTo>
                  <a:lnTo>
                    <a:pt x="193475" y="71572"/>
                  </a:lnTo>
                  <a:lnTo>
                    <a:pt x="193475" y="68144"/>
                  </a:lnTo>
                  <a:cubicBezTo>
                    <a:pt x="182331" y="68144"/>
                    <a:pt x="182331" y="63095"/>
                    <a:pt x="182331" y="60237"/>
                  </a:cubicBezTo>
                  <a:lnTo>
                    <a:pt x="182331" y="4041"/>
                  </a:lnTo>
                  <a:cubicBezTo>
                    <a:pt x="182902" y="4611"/>
                    <a:pt x="182902" y="4706"/>
                    <a:pt x="183379" y="5373"/>
                  </a:cubicBezTo>
                  <a:lnTo>
                    <a:pt x="227575" y="70239"/>
                  </a:lnTo>
                  <a:cubicBezTo>
                    <a:pt x="228432" y="71381"/>
                    <a:pt x="228622" y="71572"/>
                    <a:pt x="229384" y="71572"/>
                  </a:cubicBezTo>
                  <a:cubicBezTo>
                    <a:pt x="230813" y="71572"/>
                    <a:pt x="230813" y="70811"/>
                    <a:pt x="230813" y="68714"/>
                  </a:cubicBezTo>
                  <a:lnTo>
                    <a:pt x="230813" y="9089"/>
                  </a:lnTo>
                  <a:cubicBezTo>
                    <a:pt x="230813" y="6231"/>
                    <a:pt x="230813" y="1183"/>
                    <a:pt x="241958" y="1183"/>
                  </a:cubicBezTo>
                  <a:close/>
                  <a:moveTo>
                    <a:pt x="290440" y="58810"/>
                  </a:moveTo>
                  <a:cubicBezTo>
                    <a:pt x="290440" y="57570"/>
                    <a:pt x="289487" y="57379"/>
                    <a:pt x="289106" y="57379"/>
                  </a:cubicBezTo>
                  <a:cubicBezTo>
                    <a:pt x="288058" y="57379"/>
                    <a:pt x="287868" y="58047"/>
                    <a:pt x="287582" y="58905"/>
                  </a:cubicBezTo>
                  <a:cubicBezTo>
                    <a:pt x="283867" y="70048"/>
                    <a:pt x="274151" y="70048"/>
                    <a:pt x="273008" y="70048"/>
                  </a:cubicBezTo>
                  <a:cubicBezTo>
                    <a:pt x="267675" y="70048"/>
                    <a:pt x="263294" y="66809"/>
                    <a:pt x="260817" y="62809"/>
                  </a:cubicBezTo>
                  <a:cubicBezTo>
                    <a:pt x="257673" y="57570"/>
                    <a:pt x="257673" y="50426"/>
                    <a:pt x="257673" y="46522"/>
                  </a:cubicBezTo>
                  <a:lnTo>
                    <a:pt x="287677" y="46522"/>
                  </a:lnTo>
                  <a:cubicBezTo>
                    <a:pt x="290058" y="46522"/>
                    <a:pt x="290440" y="46522"/>
                    <a:pt x="290440" y="44331"/>
                  </a:cubicBezTo>
                  <a:cubicBezTo>
                    <a:pt x="290440" y="33567"/>
                    <a:pt x="284630" y="23186"/>
                    <a:pt x="271008" y="23186"/>
                  </a:cubicBezTo>
                  <a:cubicBezTo>
                    <a:pt x="258531" y="23186"/>
                    <a:pt x="248625" y="34330"/>
                    <a:pt x="248625" y="47759"/>
                  </a:cubicBezTo>
                  <a:cubicBezTo>
                    <a:pt x="248625" y="62333"/>
                    <a:pt x="260054" y="72716"/>
                    <a:pt x="272437" y="72716"/>
                  </a:cubicBezTo>
                  <a:cubicBezTo>
                    <a:pt x="285677" y="72716"/>
                    <a:pt x="290440" y="60714"/>
                    <a:pt x="290440" y="58810"/>
                  </a:cubicBezTo>
                  <a:close/>
                  <a:moveTo>
                    <a:pt x="283296" y="44331"/>
                  </a:moveTo>
                  <a:lnTo>
                    <a:pt x="257673" y="44331"/>
                  </a:lnTo>
                  <a:cubicBezTo>
                    <a:pt x="258436" y="28232"/>
                    <a:pt x="267484" y="25567"/>
                    <a:pt x="271008" y="25567"/>
                  </a:cubicBezTo>
                  <a:cubicBezTo>
                    <a:pt x="282248" y="25567"/>
                    <a:pt x="283296" y="40139"/>
                    <a:pt x="283296" y="44331"/>
                  </a:cubicBezTo>
                  <a:close/>
                  <a:moveTo>
                    <a:pt x="329492" y="58142"/>
                  </a:moveTo>
                  <a:lnTo>
                    <a:pt x="329492" y="52045"/>
                  </a:lnTo>
                  <a:lnTo>
                    <a:pt x="326825" y="52045"/>
                  </a:lnTo>
                  <a:lnTo>
                    <a:pt x="326825" y="58047"/>
                  </a:lnTo>
                  <a:cubicBezTo>
                    <a:pt x="326825" y="65953"/>
                    <a:pt x="323586" y="70048"/>
                    <a:pt x="319490" y="70048"/>
                  </a:cubicBezTo>
                  <a:cubicBezTo>
                    <a:pt x="312346" y="70048"/>
                    <a:pt x="312346" y="60237"/>
                    <a:pt x="312346" y="58333"/>
                  </a:cubicBezTo>
                  <a:lnTo>
                    <a:pt x="312346" y="28423"/>
                  </a:lnTo>
                  <a:lnTo>
                    <a:pt x="327683" y="28423"/>
                  </a:lnTo>
                  <a:lnTo>
                    <a:pt x="327683" y="24995"/>
                  </a:lnTo>
                  <a:lnTo>
                    <a:pt x="312346" y="24995"/>
                  </a:lnTo>
                  <a:lnTo>
                    <a:pt x="312346" y="5183"/>
                  </a:lnTo>
                  <a:lnTo>
                    <a:pt x="309585" y="5183"/>
                  </a:lnTo>
                  <a:cubicBezTo>
                    <a:pt x="309585" y="13945"/>
                    <a:pt x="306251" y="25567"/>
                    <a:pt x="295678" y="26042"/>
                  </a:cubicBezTo>
                  <a:lnTo>
                    <a:pt x="295678" y="28423"/>
                  </a:lnTo>
                  <a:lnTo>
                    <a:pt x="304918" y="28423"/>
                  </a:lnTo>
                  <a:lnTo>
                    <a:pt x="304918" y="58142"/>
                  </a:lnTo>
                  <a:cubicBezTo>
                    <a:pt x="304918" y="71381"/>
                    <a:pt x="314918" y="72716"/>
                    <a:pt x="318824" y="72716"/>
                  </a:cubicBezTo>
                  <a:cubicBezTo>
                    <a:pt x="326539" y="72716"/>
                    <a:pt x="329492" y="65000"/>
                    <a:pt x="329492" y="58142"/>
                  </a:cubicBezTo>
                  <a:close/>
                </a:path>
              </a:pathLst>
            </a:custGeom>
            <a:solidFill>
              <a:srgbClr val="CCCCCC"/>
            </a:solidFill>
            <a:ln w="10842" cap="flat">
              <a:noFill/>
              <a:prstDash val="solid"/>
              <a:miter/>
            </a:ln>
          </p:spPr>
          <p:txBody>
            <a:bodyPr rtlCol="0" anchor="ctr"/>
            <a:lstStyle/>
            <a:p>
              <a:endParaRPr lang="en-AE"/>
            </a:p>
          </p:txBody>
        </p:sp>
        <p:sp>
          <p:nvSpPr>
            <p:cNvPr id="57" name="Freeform: Shape 56">
              <a:extLst>
                <a:ext uri="{FF2B5EF4-FFF2-40B4-BE49-F238E27FC236}">
                  <a16:creationId xmlns:a16="http://schemas.microsoft.com/office/drawing/2014/main" id="{5DE31622-A92C-E907-7D1A-37305996AAEB}"/>
                </a:ext>
              </a:extLst>
            </p:cNvPr>
            <p:cNvSpPr/>
            <p:nvPr/>
          </p:nvSpPr>
          <p:spPr>
            <a:xfrm>
              <a:off x="2605667" y="2352996"/>
              <a:ext cx="767169" cy="148867"/>
            </a:xfrm>
            <a:custGeom>
              <a:avLst/>
              <a:gdLst>
                <a:gd name="connsiteX0" fmla="*/ -1788 w 591978"/>
                <a:gd name="connsiteY0" fmla="*/ 112625 h 114872"/>
                <a:gd name="connsiteX1" fmla="*/ 590191 w 591978"/>
                <a:gd name="connsiteY1" fmla="*/ 112625 h 114872"/>
                <a:gd name="connsiteX2" fmla="*/ 590191 w 591978"/>
                <a:gd name="connsiteY2" fmla="*/ -2247 h 114872"/>
                <a:gd name="connsiteX3" fmla="*/ -1788 w 591978"/>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91978" h="114872">
                  <a:moveTo>
                    <a:pt x="-1788" y="112625"/>
                  </a:moveTo>
                  <a:lnTo>
                    <a:pt x="590191" y="112625"/>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58" name="Freeform: Shape 57">
              <a:extLst>
                <a:ext uri="{FF2B5EF4-FFF2-40B4-BE49-F238E27FC236}">
                  <a16:creationId xmlns:a16="http://schemas.microsoft.com/office/drawing/2014/main" id="{69270F29-C336-233C-6901-65BF6CE3E58A}"/>
                </a:ext>
              </a:extLst>
            </p:cNvPr>
            <p:cNvSpPr/>
            <p:nvPr/>
          </p:nvSpPr>
          <p:spPr>
            <a:xfrm>
              <a:off x="2967464" y="2432613"/>
              <a:ext cx="37032" cy="8024"/>
            </a:xfrm>
            <a:custGeom>
              <a:avLst/>
              <a:gdLst>
                <a:gd name="connsiteX0" fmla="*/ 26787 w 28575"/>
                <a:gd name="connsiteY0" fmla="*/ 3946 h 6192"/>
                <a:gd name="connsiteX1" fmla="*/ 26787 w 28575"/>
                <a:gd name="connsiteY1" fmla="*/ -2247 h 6192"/>
                <a:gd name="connsiteX2" fmla="*/ -1788 w 28575"/>
                <a:gd name="connsiteY2" fmla="*/ -2247 h 6192"/>
                <a:gd name="connsiteX3" fmla="*/ -1788 w 28575"/>
                <a:gd name="connsiteY3" fmla="*/ 3946 h 6192"/>
              </a:gdLst>
              <a:ahLst/>
              <a:cxnLst>
                <a:cxn ang="0">
                  <a:pos x="connsiteX0" y="connsiteY0"/>
                </a:cxn>
                <a:cxn ang="0">
                  <a:pos x="connsiteX1" y="connsiteY1"/>
                </a:cxn>
                <a:cxn ang="0">
                  <a:pos x="connsiteX2" y="connsiteY2"/>
                </a:cxn>
                <a:cxn ang="0">
                  <a:pos x="connsiteX3" y="connsiteY3"/>
                </a:cxn>
              </a:cxnLst>
              <a:rect l="l" t="t" r="r" b="b"/>
              <a:pathLst>
                <a:path w="28575" h="6192">
                  <a:moveTo>
                    <a:pt x="26787" y="3946"/>
                  </a:moveTo>
                  <a:lnTo>
                    <a:pt x="26787" y="-2247"/>
                  </a:lnTo>
                  <a:lnTo>
                    <a:pt x="-1788" y="-2247"/>
                  </a:lnTo>
                  <a:lnTo>
                    <a:pt x="-1788" y="3946"/>
                  </a:lnTo>
                  <a:close/>
                </a:path>
              </a:pathLst>
            </a:custGeom>
            <a:solidFill>
              <a:srgbClr val="CCCCCC"/>
            </a:solidFill>
            <a:ln w="10842" cap="flat">
              <a:noFill/>
              <a:prstDash val="solid"/>
              <a:miter/>
            </a:ln>
          </p:spPr>
          <p:txBody>
            <a:bodyPr rtlCol="0" anchor="ctr"/>
            <a:lstStyle/>
            <a:p>
              <a:endParaRPr lang="en-AE"/>
            </a:p>
          </p:txBody>
        </p:sp>
        <p:sp>
          <p:nvSpPr>
            <p:cNvPr id="59" name="Freeform: Shape 58">
              <a:extLst>
                <a:ext uri="{FF2B5EF4-FFF2-40B4-BE49-F238E27FC236}">
                  <a16:creationId xmlns:a16="http://schemas.microsoft.com/office/drawing/2014/main" id="{3C333A12-7520-D5F3-0BE8-6E50F44FF03E}"/>
                </a:ext>
              </a:extLst>
            </p:cNvPr>
            <p:cNvSpPr/>
            <p:nvPr/>
          </p:nvSpPr>
          <p:spPr>
            <a:xfrm>
              <a:off x="3372837" y="2352996"/>
              <a:ext cx="701005" cy="148867"/>
            </a:xfrm>
            <a:custGeom>
              <a:avLst/>
              <a:gdLst>
                <a:gd name="connsiteX0" fmla="*/ -1788 w 540923"/>
                <a:gd name="connsiteY0" fmla="*/ 112625 h 114872"/>
                <a:gd name="connsiteX1" fmla="*/ 539136 w 540923"/>
                <a:gd name="connsiteY1" fmla="*/ 112625 h 114872"/>
                <a:gd name="connsiteX2" fmla="*/ 539136 w 540923"/>
                <a:gd name="connsiteY2" fmla="*/ -2247 h 114872"/>
                <a:gd name="connsiteX3" fmla="*/ -1788 w 5409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40923" h="114872">
                  <a:moveTo>
                    <a:pt x="-1788" y="112625"/>
                  </a:moveTo>
                  <a:lnTo>
                    <a:pt x="539136" y="112625"/>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60" name="Freeform: Shape 59">
              <a:extLst>
                <a:ext uri="{FF2B5EF4-FFF2-40B4-BE49-F238E27FC236}">
                  <a16:creationId xmlns:a16="http://schemas.microsoft.com/office/drawing/2014/main" id="{3907A3A7-2846-639E-EABE-4383B34E3A35}"/>
                </a:ext>
              </a:extLst>
            </p:cNvPr>
            <p:cNvSpPr/>
            <p:nvPr/>
          </p:nvSpPr>
          <p:spPr>
            <a:xfrm>
              <a:off x="3694148" y="2373612"/>
              <a:ext cx="58262" cy="96402"/>
            </a:xfrm>
            <a:custGeom>
              <a:avLst/>
              <a:gdLst>
                <a:gd name="connsiteX0" fmla="*/ 43170 w 44957"/>
                <a:gd name="connsiteY0" fmla="*/ 51568 h 74388"/>
                <a:gd name="connsiteX1" fmla="*/ 37740 w 44957"/>
                <a:gd name="connsiteY1" fmla="*/ 38327 h 74388"/>
                <a:gd name="connsiteX2" fmla="*/ 27072 w 44957"/>
                <a:gd name="connsiteY2" fmla="*/ 30614 h 74388"/>
                <a:gd name="connsiteX3" fmla="*/ 40121 w 44957"/>
                <a:gd name="connsiteY3" fmla="*/ 13945 h 74388"/>
                <a:gd name="connsiteX4" fmla="*/ 20691 w 44957"/>
                <a:gd name="connsiteY4" fmla="*/ -2247 h 74388"/>
                <a:gd name="connsiteX5" fmla="*/ 1164 w 44957"/>
                <a:gd name="connsiteY5" fmla="*/ 15849 h 74388"/>
                <a:gd name="connsiteX6" fmla="*/ 5927 w 44957"/>
                <a:gd name="connsiteY6" fmla="*/ 27756 h 74388"/>
                <a:gd name="connsiteX7" fmla="*/ 13832 w 44957"/>
                <a:gd name="connsiteY7" fmla="*/ 33565 h 74388"/>
                <a:gd name="connsiteX8" fmla="*/ -1788 w 44957"/>
                <a:gd name="connsiteY8" fmla="*/ 53377 h 74388"/>
                <a:gd name="connsiteX9" fmla="*/ 20691 w 44957"/>
                <a:gd name="connsiteY9" fmla="*/ 72141 h 74388"/>
                <a:gd name="connsiteX10" fmla="*/ 43170 w 44957"/>
                <a:gd name="connsiteY10" fmla="*/ 51568 h 74388"/>
                <a:gd name="connsiteX11" fmla="*/ 35359 w 44957"/>
                <a:gd name="connsiteY11" fmla="*/ 13945 h 74388"/>
                <a:gd name="connsiteX12" fmla="*/ 24691 w 44957"/>
                <a:gd name="connsiteY12" fmla="*/ 28993 h 74388"/>
                <a:gd name="connsiteX13" fmla="*/ 11261 w 44957"/>
                <a:gd name="connsiteY13" fmla="*/ 20326 h 74388"/>
                <a:gd name="connsiteX14" fmla="*/ 5927 w 44957"/>
                <a:gd name="connsiteY14" fmla="*/ 11564 h 74388"/>
                <a:gd name="connsiteX15" fmla="*/ 20691 w 44957"/>
                <a:gd name="connsiteY15" fmla="*/ 513 h 74388"/>
                <a:gd name="connsiteX16" fmla="*/ 35359 w 44957"/>
                <a:gd name="connsiteY16" fmla="*/ 13945 h 74388"/>
                <a:gd name="connsiteX17" fmla="*/ 37645 w 44957"/>
                <a:gd name="connsiteY17" fmla="*/ 55473 h 74388"/>
                <a:gd name="connsiteX18" fmla="*/ 20691 w 44957"/>
                <a:gd name="connsiteY18" fmla="*/ 69190 h 74388"/>
                <a:gd name="connsiteX19" fmla="*/ 3641 w 44957"/>
                <a:gd name="connsiteY19" fmla="*/ 53377 h 74388"/>
                <a:gd name="connsiteX20" fmla="*/ 16309 w 44957"/>
                <a:gd name="connsiteY20" fmla="*/ 35186 h 74388"/>
                <a:gd name="connsiteX21" fmla="*/ 29549 w 44957"/>
                <a:gd name="connsiteY21" fmla="*/ 43566 h 74388"/>
                <a:gd name="connsiteX22" fmla="*/ 37645 w 44957"/>
                <a:gd name="connsiteY22" fmla="*/ 55473 h 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57" h="74388">
                  <a:moveTo>
                    <a:pt x="43170" y="51568"/>
                  </a:moveTo>
                  <a:cubicBezTo>
                    <a:pt x="43170" y="47759"/>
                    <a:pt x="41932" y="42806"/>
                    <a:pt x="37740" y="38327"/>
                  </a:cubicBezTo>
                  <a:cubicBezTo>
                    <a:pt x="35645" y="35946"/>
                    <a:pt x="34025" y="34899"/>
                    <a:pt x="27072" y="30614"/>
                  </a:cubicBezTo>
                  <a:cubicBezTo>
                    <a:pt x="34978" y="26612"/>
                    <a:pt x="40121" y="21089"/>
                    <a:pt x="40121" y="13945"/>
                  </a:cubicBezTo>
                  <a:cubicBezTo>
                    <a:pt x="40121" y="3943"/>
                    <a:pt x="30596" y="-2247"/>
                    <a:pt x="20691" y="-2247"/>
                  </a:cubicBezTo>
                  <a:cubicBezTo>
                    <a:pt x="9928" y="-2247"/>
                    <a:pt x="1164" y="5752"/>
                    <a:pt x="1164" y="15849"/>
                  </a:cubicBezTo>
                  <a:cubicBezTo>
                    <a:pt x="1164" y="17849"/>
                    <a:pt x="1450" y="22612"/>
                    <a:pt x="5927" y="27756"/>
                  </a:cubicBezTo>
                  <a:cubicBezTo>
                    <a:pt x="7070" y="28993"/>
                    <a:pt x="11166" y="31660"/>
                    <a:pt x="13832" y="33565"/>
                  </a:cubicBezTo>
                  <a:cubicBezTo>
                    <a:pt x="7546" y="36709"/>
                    <a:pt x="-1788" y="42806"/>
                    <a:pt x="-1788" y="53377"/>
                  </a:cubicBezTo>
                  <a:cubicBezTo>
                    <a:pt x="-1788" y="64807"/>
                    <a:pt x="9356" y="72141"/>
                    <a:pt x="20691" y="72141"/>
                  </a:cubicBezTo>
                  <a:cubicBezTo>
                    <a:pt x="32882" y="72141"/>
                    <a:pt x="43170" y="63188"/>
                    <a:pt x="43170" y="51568"/>
                  </a:cubicBezTo>
                  <a:close/>
                  <a:moveTo>
                    <a:pt x="35359" y="13945"/>
                  </a:moveTo>
                  <a:cubicBezTo>
                    <a:pt x="35359" y="20040"/>
                    <a:pt x="31264" y="25279"/>
                    <a:pt x="24691" y="28993"/>
                  </a:cubicBezTo>
                  <a:lnTo>
                    <a:pt x="11261" y="20326"/>
                  </a:lnTo>
                  <a:cubicBezTo>
                    <a:pt x="6403" y="17087"/>
                    <a:pt x="5927" y="13468"/>
                    <a:pt x="5927" y="11564"/>
                  </a:cubicBezTo>
                  <a:cubicBezTo>
                    <a:pt x="5927" y="4990"/>
                    <a:pt x="12880" y="513"/>
                    <a:pt x="20691" y="513"/>
                  </a:cubicBezTo>
                  <a:cubicBezTo>
                    <a:pt x="28501" y="513"/>
                    <a:pt x="35359" y="6038"/>
                    <a:pt x="35359" y="13945"/>
                  </a:cubicBezTo>
                  <a:close/>
                  <a:moveTo>
                    <a:pt x="37645" y="55473"/>
                  </a:moveTo>
                  <a:cubicBezTo>
                    <a:pt x="37645" y="63474"/>
                    <a:pt x="29549" y="69190"/>
                    <a:pt x="20691" y="69190"/>
                  </a:cubicBezTo>
                  <a:cubicBezTo>
                    <a:pt x="11451" y="69190"/>
                    <a:pt x="3641" y="62426"/>
                    <a:pt x="3641" y="53377"/>
                  </a:cubicBezTo>
                  <a:cubicBezTo>
                    <a:pt x="3641" y="47092"/>
                    <a:pt x="7070" y="40329"/>
                    <a:pt x="16309" y="35186"/>
                  </a:cubicBezTo>
                  <a:lnTo>
                    <a:pt x="29549" y="43566"/>
                  </a:lnTo>
                  <a:cubicBezTo>
                    <a:pt x="32597" y="45662"/>
                    <a:pt x="37645" y="48901"/>
                    <a:pt x="37645" y="55473"/>
                  </a:cubicBezTo>
                  <a:close/>
                </a:path>
              </a:pathLst>
            </a:custGeom>
            <a:solidFill>
              <a:srgbClr val="CCCCCC"/>
            </a:solidFill>
            <a:ln w="10842" cap="flat">
              <a:noFill/>
              <a:prstDash val="solid"/>
              <a:miter/>
            </a:ln>
          </p:spPr>
          <p:txBody>
            <a:bodyPr rtlCol="0" anchor="ctr"/>
            <a:lstStyle/>
            <a:p>
              <a:endParaRPr lang="en-AE"/>
            </a:p>
          </p:txBody>
        </p:sp>
        <p:sp>
          <p:nvSpPr>
            <p:cNvPr id="61" name="Freeform: Shape 60">
              <a:extLst>
                <a:ext uri="{FF2B5EF4-FFF2-40B4-BE49-F238E27FC236}">
                  <a16:creationId xmlns:a16="http://schemas.microsoft.com/office/drawing/2014/main" id="{F48990BF-BD6F-9ED8-F057-584FF2D27ABE}"/>
                </a:ext>
              </a:extLst>
            </p:cNvPr>
            <p:cNvSpPr/>
            <p:nvPr/>
          </p:nvSpPr>
          <p:spPr>
            <a:xfrm>
              <a:off x="4073843" y="2352996"/>
              <a:ext cx="515974" cy="148867"/>
            </a:xfrm>
            <a:custGeom>
              <a:avLst/>
              <a:gdLst>
                <a:gd name="connsiteX0" fmla="*/ -1788 w 398146"/>
                <a:gd name="connsiteY0" fmla="*/ 112625 h 114872"/>
                <a:gd name="connsiteX1" fmla="*/ 396359 w 398146"/>
                <a:gd name="connsiteY1" fmla="*/ 112625 h 114872"/>
                <a:gd name="connsiteX2" fmla="*/ 396359 w 398146"/>
                <a:gd name="connsiteY2" fmla="*/ -2247 h 114872"/>
                <a:gd name="connsiteX3" fmla="*/ -1788 w 398146"/>
                <a:gd name="connsiteY3" fmla="*/ -2247 h 114872"/>
              </a:gdLst>
              <a:ahLst/>
              <a:cxnLst>
                <a:cxn ang="0">
                  <a:pos x="connsiteX0" y="connsiteY0"/>
                </a:cxn>
                <a:cxn ang="0">
                  <a:pos x="connsiteX1" y="connsiteY1"/>
                </a:cxn>
                <a:cxn ang="0">
                  <a:pos x="connsiteX2" y="connsiteY2"/>
                </a:cxn>
                <a:cxn ang="0">
                  <a:pos x="connsiteX3" y="connsiteY3"/>
                </a:cxn>
              </a:cxnLst>
              <a:rect l="l" t="t" r="r" b="b"/>
              <a:pathLst>
                <a:path w="398146" h="114872">
                  <a:moveTo>
                    <a:pt x="-1788" y="112625"/>
                  </a:moveTo>
                  <a:lnTo>
                    <a:pt x="396359" y="112625"/>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62" name="Freeform: Shape 61">
              <a:extLst>
                <a:ext uri="{FF2B5EF4-FFF2-40B4-BE49-F238E27FC236}">
                  <a16:creationId xmlns:a16="http://schemas.microsoft.com/office/drawing/2014/main" id="{47E153F4-42BA-48D8-323C-4A186E441C93}"/>
                </a:ext>
              </a:extLst>
            </p:cNvPr>
            <p:cNvSpPr/>
            <p:nvPr/>
          </p:nvSpPr>
          <p:spPr>
            <a:xfrm>
              <a:off x="4163214" y="2373612"/>
              <a:ext cx="307483" cy="96402"/>
            </a:xfrm>
            <a:custGeom>
              <a:avLst/>
              <a:gdLst>
                <a:gd name="connsiteX0" fmla="*/ 43742 w 237266"/>
                <a:gd name="connsiteY0" fmla="*/ 35186 h 74388"/>
                <a:gd name="connsiteX1" fmla="*/ 39358 w 237266"/>
                <a:gd name="connsiteY1" fmla="*/ 9943 h 74388"/>
                <a:gd name="connsiteX2" fmla="*/ 20976 w 237266"/>
                <a:gd name="connsiteY2" fmla="*/ -2247 h 74388"/>
                <a:gd name="connsiteX3" fmla="*/ 2212 w 237266"/>
                <a:gd name="connsiteY3" fmla="*/ 10706 h 74388"/>
                <a:gd name="connsiteX4" fmla="*/ -1788 w 237266"/>
                <a:gd name="connsiteY4" fmla="*/ 35186 h 74388"/>
                <a:gd name="connsiteX5" fmla="*/ 3070 w 237266"/>
                <a:gd name="connsiteY5" fmla="*/ 61284 h 74388"/>
                <a:gd name="connsiteX6" fmla="*/ 20976 w 237266"/>
                <a:gd name="connsiteY6" fmla="*/ 72141 h 74388"/>
                <a:gd name="connsiteX7" fmla="*/ 39740 w 237266"/>
                <a:gd name="connsiteY7" fmla="*/ 59665 h 74388"/>
                <a:gd name="connsiteX8" fmla="*/ 43742 w 237266"/>
                <a:gd name="connsiteY8" fmla="*/ 35186 h 74388"/>
                <a:gd name="connsiteX9" fmla="*/ 34787 w 237266"/>
                <a:gd name="connsiteY9" fmla="*/ 33851 h 74388"/>
                <a:gd name="connsiteX10" fmla="*/ 33645 w 237266"/>
                <a:gd name="connsiteY10" fmla="*/ 56235 h 74388"/>
                <a:gd name="connsiteX11" fmla="*/ 20976 w 237266"/>
                <a:gd name="connsiteY11" fmla="*/ 69760 h 74388"/>
                <a:gd name="connsiteX12" fmla="*/ 8402 w 237266"/>
                <a:gd name="connsiteY12" fmla="*/ 56617 h 74388"/>
                <a:gd name="connsiteX13" fmla="*/ 7260 w 237266"/>
                <a:gd name="connsiteY13" fmla="*/ 33851 h 74388"/>
                <a:gd name="connsiteX14" fmla="*/ 8023 w 237266"/>
                <a:gd name="connsiteY14" fmla="*/ 13945 h 74388"/>
                <a:gd name="connsiteX15" fmla="*/ 20976 w 237266"/>
                <a:gd name="connsiteY15" fmla="*/ 134 h 74388"/>
                <a:gd name="connsiteX16" fmla="*/ 33549 w 237266"/>
                <a:gd name="connsiteY16" fmla="*/ 12705 h 74388"/>
                <a:gd name="connsiteX17" fmla="*/ 34787 w 237266"/>
                <a:gd name="connsiteY17" fmla="*/ 33851 h 74388"/>
                <a:gd name="connsiteX18" fmla="*/ 68696 w 237266"/>
                <a:gd name="connsiteY18" fmla="*/ 64142 h 74388"/>
                <a:gd name="connsiteX19" fmla="*/ 63078 w 237266"/>
                <a:gd name="connsiteY19" fmla="*/ 58331 h 74388"/>
                <a:gd name="connsiteX20" fmla="*/ 57267 w 237266"/>
                <a:gd name="connsiteY20" fmla="*/ 64142 h 74388"/>
                <a:gd name="connsiteX21" fmla="*/ 63078 w 237266"/>
                <a:gd name="connsiteY21" fmla="*/ 69760 h 74388"/>
                <a:gd name="connsiteX22" fmla="*/ 68696 w 237266"/>
                <a:gd name="connsiteY22" fmla="*/ 64142 h 74388"/>
                <a:gd name="connsiteX23" fmla="*/ 127465 w 237266"/>
                <a:gd name="connsiteY23" fmla="*/ 34137 h 74388"/>
                <a:gd name="connsiteX24" fmla="*/ 105368 w 237266"/>
                <a:gd name="connsiteY24" fmla="*/ -2247 h 74388"/>
                <a:gd name="connsiteX25" fmla="*/ 89460 w 237266"/>
                <a:gd name="connsiteY25" fmla="*/ 4611 h 74388"/>
                <a:gd name="connsiteX26" fmla="*/ 82507 w 237266"/>
                <a:gd name="connsiteY26" fmla="*/ 22135 h 74388"/>
                <a:gd name="connsiteX27" fmla="*/ 104224 w 237266"/>
                <a:gd name="connsiteY27" fmla="*/ 46234 h 74388"/>
                <a:gd name="connsiteX28" fmla="*/ 117656 w 237266"/>
                <a:gd name="connsiteY28" fmla="*/ 35376 h 74388"/>
                <a:gd name="connsiteX29" fmla="*/ 117656 w 237266"/>
                <a:gd name="connsiteY29" fmla="*/ 38804 h 74388"/>
                <a:gd name="connsiteX30" fmla="*/ 100224 w 237266"/>
                <a:gd name="connsiteY30" fmla="*/ 69190 h 74388"/>
                <a:gd name="connsiteX31" fmla="*/ 89651 w 237266"/>
                <a:gd name="connsiteY31" fmla="*/ 65284 h 74388"/>
                <a:gd name="connsiteX32" fmla="*/ 95176 w 237266"/>
                <a:gd name="connsiteY32" fmla="*/ 60235 h 74388"/>
                <a:gd name="connsiteX33" fmla="*/ 90223 w 237266"/>
                <a:gd name="connsiteY33" fmla="*/ 55282 h 74388"/>
                <a:gd name="connsiteX34" fmla="*/ 85270 w 237266"/>
                <a:gd name="connsiteY34" fmla="*/ 60521 h 74388"/>
                <a:gd name="connsiteX35" fmla="*/ 100320 w 237266"/>
                <a:gd name="connsiteY35" fmla="*/ 72141 h 74388"/>
                <a:gd name="connsiteX36" fmla="*/ 127465 w 237266"/>
                <a:gd name="connsiteY36" fmla="*/ 34137 h 74388"/>
                <a:gd name="connsiteX37" fmla="*/ 117465 w 237266"/>
                <a:gd name="connsiteY37" fmla="*/ 24230 h 74388"/>
                <a:gd name="connsiteX38" fmla="*/ 104224 w 237266"/>
                <a:gd name="connsiteY38" fmla="*/ 43662 h 74388"/>
                <a:gd name="connsiteX39" fmla="*/ 94223 w 237266"/>
                <a:gd name="connsiteY39" fmla="*/ 36899 h 74388"/>
                <a:gd name="connsiteX40" fmla="*/ 92318 w 237266"/>
                <a:gd name="connsiteY40" fmla="*/ 22230 h 74388"/>
                <a:gd name="connsiteX41" fmla="*/ 94509 w 237266"/>
                <a:gd name="connsiteY41" fmla="*/ 7278 h 74388"/>
                <a:gd name="connsiteX42" fmla="*/ 105368 w 237266"/>
                <a:gd name="connsiteY42" fmla="*/ 513 h 74388"/>
                <a:gd name="connsiteX43" fmla="*/ 115654 w 237266"/>
                <a:gd name="connsiteY43" fmla="*/ 8992 h 74388"/>
                <a:gd name="connsiteX44" fmla="*/ 117465 w 237266"/>
                <a:gd name="connsiteY44" fmla="*/ 24230 h 74388"/>
                <a:gd name="connsiteX45" fmla="*/ 181473 w 237266"/>
                <a:gd name="connsiteY45" fmla="*/ 51282 h 74388"/>
                <a:gd name="connsiteX46" fmla="*/ 163469 w 237266"/>
                <a:gd name="connsiteY46" fmla="*/ 31660 h 74388"/>
                <a:gd name="connsiteX47" fmla="*/ 178520 w 237266"/>
                <a:gd name="connsiteY47" fmla="*/ 12705 h 74388"/>
                <a:gd name="connsiteX48" fmla="*/ 158707 w 237266"/>
                <a:gd name="connsiteY48" fmla="*/ -2247 h 74388"/>
                <a:gd name="connsiteX49" fmla="*/ 139466 w 237266"/>
                <a:gd name="connsiteY49" fmla="*/ 12419 h 74388"/>
                <a:gd name="connsiteX50" fmla="*/ 144992 w 237266"/>
                <a:gd name="connsiteY50" fmla="*/ 18135 h 74388"/>
                <a:gd name="connsiteX51" fmla="*/ 150517 w 237266"/>
                <a:gd name="connsiteY51" fmla="*/ 12610 h 74388"/>
                <a:gd name="connsiteX52" fmla="*/ 143850 w 237266"/>
                <a:gd name="connsiteY52" fmla="*/ 7278 h 74388"/>
                <a:gd name="connsiteX53" fmla="*/ 158233 w 237266"/>
                <a:gd name="connsiteY53" fmla="*/ 513 h 74388"/>
                <a:gd name="connsiteX54" fmla="*/ 168518 w 237266"/>
                <a:gd name="connsiteY54" fmla="*/ 12610 h 74388"/>
                <a:gd name="connsiteX55" fmla="*/ 165565 w 237266"/>
                <a:gd name="connsiteY55" fmla="*/ 24993 h 74388"/>
                <a:gd name="connsiteX56" fmla="*/ 155851 w 237266"/>
                <a:gd name="connsiteY56" fmla="*/ 30423 h 74388"/>
                <a:gd name="connsiteX57" fmla="*/ 151659 w 237266"/>
                <a:gd name="connsiteY57" fmla="*/ 30900 h 74388"/>
                <a:gd name="connsiteX58" fmla="*/ 150040 w 237266"/>
                <a:gd name="connsiteY58" fmla="*/ 32137 h 74388"/>
                <a:gd name="connsiteX59" fmla="*/ 152707 w 237266"/>
                <a:gd name="connsiteY59" fmla="*/ 33281 h 74388"/>
                <a:gd name="connsiteX60" fmla="*/ 157470 w 237266"/>
                <a:gd name="connsiteY60" fmla="*/ 33281 h 74388"/>
                <a:gd name="connsiteX61" fmla="*/ 170327 w 237266"/>
                <a:gd name="connsiteY61" fmla="*/ 51282 h 74388"/>
                <a:gd name="connsiteX62" fmla="*/ 158137 w 237266"/>
                <a:gd name="connsiteY62" fmla="*/ 69190 h 74388"/>
                <a:gd name="connsiteX63" fmla="*/ 141564 w 237266"/>
                <a:gd name="connsiteY63" fmla="*/ 60807 h 74388"/>
                <a:gd name="connsiteX64" fmla="*/ 148708 w 237266"/>
                <a:gd name="connsiteY64" fmla="*/ 54996 h 74388"/>
                <a:gd name="connsiteX65" fmla="*/ 142610 w 237266"/>
                <a:gd name="connsiteY65" fmla="*/ 48901 h 74388"/>
                <a:gd name="connsiteX66" fmla="*/ 136515 w 237266"/>
                <a:gd name="connsiteY66" fmla="*/ 55187 h 74388"/>
                <a:gd name="connsiteX67" fmla="*/ 158421 w 237266"/>
                <a:gd name="connsiteY67" fmla="*/ 72141 h 74388"/>
                <a:gd name="connsiteX68" fmla="*/ 181473 w 237266"/>
                <a:gd name="connsiteY68" fmla="*/ 51282 h 74388"/>
                <a:gd name="connsiteX69" fmla="*/ 235479 w 237266"/>
                <a:gd name="connsiteY69" fmla="*/ 34137 h 74388"/>
                <a:gd name="connsiteX70" fmla="*/ 213380 w 237266"/>
                <a:gd name="connsiteY70" fmla="*/ -2247 h 74388"/>
                <a:gd name="connsiteX71" fmla="*/ 197474 w 237266"/>
                <a:gd name="connsiteY71" fmla="*/ 4611 h 74388"/>
                <a:gd name="connsiteX72" fmla="*/ 190521 w 237266"/>
                <a:gd name="connsiteY72" fmla="*/ 22135 h 74388"/>
                <a:gd name="connsiteX73" fmla="*/ 212239 w 237266"/>
                <a:gd name="connsiteY73" fmla="*/ 46234 h 74388"/>
                <a:gd name="connsiteX74" fmla="*/ 225668 w 237266"/>
                <a:gd name="connsiteY74" fmla="*/ 35376 h 74388"/>
                <a:gd name="connsiteX75" fmla="*/ 225668 w 237266"/>
                <a:gd name="connsiteY75" fmla="*/ 38804 h 74388"/>
                <a:gd name="connsiteX76" fmla="*/ 208239 w 237266"/>
                <a:gd name="connsiteY76" fmla="*/ 69190 h 74388"/>
                <a:gd name="connsiteX77" fmla="*/ 197665 w 237266"/>
                <a:gd name="connsiteY77" fmla="*/ 65284 h 74388"/>
                <a:gd name="connsiteX78" fmla="*/ 203190 w 237266"/>
                <a:gd name="connsiteY78" fmla="*/ 60235 h 74388"/>
                <a:gd name="connsiteX79" fmla="*/ 198237 w 237266"/>
                <a:gd name="connsiteY79" fmla="*/ 55282 h 74388"/>
                <a:gd name="connsiteX80" fmla="*/ 193284 w 237266"/>
                <a:gd name="connsiteY80" fmla="*/ 60521 h 74388"/>
                <a:gd name="connsiteX81" fmla="*/ 208334 w 237266"/>
                <a:gd name="connsiteY81" fmla="*/ 72141 h 74388"/>
                <a:gd name="connsiteX82" fmla="*/ 235479 w 237266"/>
                <a:gd name="connsiteY82" fmla="*/ 34137 h 74388"/>
                <a:gd name="connsiteX83" fmla="*/ 225477 w 237266"/>
                <a:gd name="connsiteY83" fmla="*/ 24230 h 74388"/>
                <a:gd name="connsiteX84" fmla="*/ 212239 w 237266"/>
                <a:gd name="connsiteY84" fmla="*/ 43662 h 74388"/>
                <a:gd name="connsiteX85" fmla="*/ 202237 w 237266"/>
                <a:gd name="connsiteY85" fmla="*/ 36899 h 74388"/>
                <a:gd name="connsiteX86" fmla="*/ 200332 w 237266"/>
                <a:gd name="connsiteY86" fmla="*/ 22230 h 74388"/>
                <a:gd name="connsiteX87" fmla="*/ 202523 w 237266"/>
                <a:gd name="connsiteY87" fmla="*/ 7278 h 74388"/>
                <a:gd name="connsiteX88" fmla="*/ 213380 w 237266"/>
                <a:gd name="connsiteY88" fmla="*/ 513 h 74388"/>
                <a:gd name="connsiteX89" fmla="*/ 223668 w 237266"/>
                <a:gd name="connsiteY89" fmla="*/ 8992 h 74388"/>
                <a:gd name="connsiteX90" fmla="*/ 225477 w 237266"/>
                <a:gd name="connsiteY90" fmla="*/ 24230 h 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37266" h="74388">
                  <a:moveTo>
                    <a:pt x="43742" y="35186"/>
                  </a:moveTo>
                  <a:cubicBezTo>
                    <a:pt x="43742" y="26612"/>
                    <a:pt x="43170" y="17945"/>
                    <a:pt x="39358" y="9943"/>
                  </a:cubicBezTo>
                  <a:cubicBezTo>
                    <a:pt x="34503" y="-533"/>
                    <a:pt x="25548" y="-2247"/>
                    <a:pt x="20976" y="-2247"/>
                  </a:cubicBezTo>
                  <a:cubicBezTo>
                    <a:pt x="14595" y="-2247"/>
                    <a:pt x="6688" y="513"/>
                    <a:pt x="2212" y="10706"/>
                  </a:cubicBezTo>
                  <a:cubicBezTo>
                    <a:pt x="-1216" y="18135"/>
                    <a:pt x="-1788" y="26612"/>
                    <a:pt x="-1788" y="35186"/>
                  </a:cubicBezTo>
                  <a:cubicBezTo>
                    <a:pt x="-1788" y="43280"/>
                    <a:pt x="-1407" y="52901"/>
                    <a:pt x="3070" y="61284"/>
                  </a:cubicBezTo>
                  <a:cubicBezTo>
                    <a:pt x="7737" y="69855"/>
                    <a:pt x="15546" y="72141"/>
                    <a:pt x="20976" y="72141"/>
                  </a:cubicBezTo>
                  <a:cubicBezTo>
                    <a:pt x="26787" y="72141"/>
                    <a:pt x="34977" y="69855"/>
                    <a:pt x="39740" y="59665"/>
                  </a:cubicBezTo>
                  <a:cubicBezTo>
                    <a:pt x="43170" y="52236"/>
                    <a:pt x="43742" y="43662"/>
                    <a:pt x="43742" y="35186"/>
                  </a:cubicBezTo>
                  <a:close/>
                  <a:moveTo>
                    <a:pt x="34787" y="33851"/>
                  </a:moveTo>
                  <a:cubicBezTo>
                    <a:pt x="34787" y="41948"/>
                    <a:pt x="34787" y="49378"/>
                    <a:pt x="33645" y="56235"/>
                  </a:cubicBezTo>
                  <a:cubicBezTo>
                    <a:pt x="31931" y="66523"/>
                    <a:pt x="25738" y="69760"/>
                    <a:pt x="20976" y="69760"/>
                  </a:cubicBezTo>
                  <a:cubicBezTo>
                    <a:pt x="16595" y="69760"/>
                    <a:pt x="10404" y="67093"/>
                    <a:pt x="8402" y="56617"/>
                  </a:cubicBezTo>
                  <a:cubicBezTo>
                    <a:pt x="7260" y="50233"/>
                    <a:pt x="7260" y="40329"/>
                    <a:pt x="7260" y="33851"/>
                  </a:cubicBezTo>
                  <a:cubicBezTo>
                    <a:pt x="7260" y="26993"/>
                    <a:pt x="7260" y="19849"/>
                    <a:pt x="8023" y="13945"/>
                  </a:cubicBezTo>
                  <a:cubicBezTo>
                    <a:pt x="10118" y="1181"/>
                    <a:pt x="18309" y="134"/>
                    <a:pt x="20976" y="134"/>
                  </a:cubicBezTo>
                  <a:cubicBezTo>
                    <a:pt x="24501" y="134"/>
                    <a:pt x="31645" y="2229"/>
                    <a:pt x="33549" y="12705"/>
                  </a:cubicBezTo>
                  <a:cubicBezTo>
                    <a:pt x="34787" y="18898"/>
                    <a:pt x="34787" y="26993"/>
                    <a:pt x="34787" y="33851"/>
                  </a:cubicBezTo>
                  <a:close/>
                  <a:moveTo>
                    <a:pt x="68696" y="64142"/>
                  </a:moveTo>
                  <a:cubicBezTo>
                    <a:pt x="68696" y="60807"/>
                    <a:pt x="66220" y="58331"/>
                    <a:pt x="63078" y="58331"/>
                  </a:cubicBezTo>
                  <a:cubicBezTo>
                    <a:pt x="59934" y="58331"/>
                    <a:pt x="57267" y="60807"/>
                    <a:pt x="57267" y="64142"/>
                  </a:cubicBezTo>
                  <a:cubicBezTo>
                    <a:pt x="57267" y="67188"/>
                    <a:pt x="59934" y="69760"/>
                    <a:pt x="63078" y="69760"/>
                  </a:cubicBezTo>
                  <a:cubicBezTo>
                    <a:pt x="66220" y="69760"/>
                    <a:pt x="68696" y="67188"/>
                    <a:pt x="68696" y="64142"/>
                  </a:cubicBezTo>
                  <a:close/>
                  <a:moveTo>
                    <a:pt x="127465" y="34137"/>
                  </a:moveTo>
                  <a:cubicBezTo>
                    <a:pt x="127465" y="5180"/>
                    <a:pt x="114893" y="-2247"/>
                    <a:pt x="105368" y="-2247"/>
                  </a:cubicBezTo>
                  <a:cubicBezTo>
                    <a:pt x="99462" y="-2247"/>
                    <a:pt x="94127" y="-152"/>
                    <a:pt x="89460" y="4611"/>
                  </a:cubicBezTo>
                  <a:cubicBezTo>
                    <a:pt x="84984" y="9468"/>
                    <a:pt x="82507" y="13945"/>
                    <a:pt x="82507" y="22135"/>
                  </a:cubicBezTo>
                  <a:cubicBezTo>
                    <a:pt x="82507" y="35662"/>
                    <a:pt x="92032" y="46234"/>
                    <a:pt x="104224" y="46234"/>
                  </a:cubicBezTo>
                  <a:cubicBezTo>
                    <a:pt x="110796" y="46234"/>
                    <a:pt x="115275" y="41662"/>
                    <a:pt x="117656" y="35376"/>
                  </a:cubicBezTo>
                  <a:lnTo>
                    <a:pt x="117656" y="38804"/>
                  </a:lnTo>
                  <a:cubicBezTo>
                    <a:pt x="117656" y="64142"/>
                    <a:pt x="106415" y="69190"/>
                    <a:pt x="100224" y="69190"/>
                  </a:cubicBezTo>
                  <a:cubicBezTo>
                    <a:pt x="98225" y="69190"/>
                    <a:pt x="92413" y="68904"/>
                    <a:pt x="89651" y="65284"/>
                  </a:cubicBezTo>
                  <a:cubicBezTo>
                    <a:pt x="94413" y="65284"/>
                    <a:pt x="95176" y="62047"/>
                    <a:pt x="95176" y="60235"/>
                  </a:cubicBezTo>
                  <a:cubicBezTo>
                    <a:pt x="95176" y="56998"/>
                    <a:pt x="92604" y="55282"/>
                    <a:pt x="90223" y="55282"/>
                  </a:cubicBezTo>
                  <a:cubicBezTo>
                    <a:pt x="88414" y="55282"/>
                    <a:pt x="85270" y="56235"/>
                    <a:pt x="85270" y="60521"/>
                  </a:cubicBezTo>
                  <a:cubicBezTo>
                    <a:pt x="85270" y="67665"/>
                    <a:pt x="91081" y="72141"/>
                    <a:pt x="100320" y="72141"/>
                  </a:cubicBezTo>
                  <a:cubicBezTo>
                    <a:pt x="114226" y="72141"/>
                    <a:pt x="127465" y="57377"/>
                    <a:pt x="127465" y="34137"/>
                  </a:cubicBezTo>
                  <a:close/>
                  <a:moveTo>
                    <a:pt x="117465" y="24230"/>
                  </a:moveTo>
                  <a:cubicBezTo>
                    <a:pt x="117465" y="33281"/>
                    <a:pt x="113749" y="43662"/>
                    <a:pt x="104224" y="43662"/>
                  </a:cubicBezTo>
                  <a:cubicBezTo>
                    <a:pt x="102606" y="43662"/>
                    <a:pt x="97557" y="43662"/>
                    <a:pt x="94223" y="36899"/>
                  </a:cubicBezTo>
                  <a:cubicBezTo>
                    <a:pt x="92318" y="32804"/>
                    <a:pt x="92318" y="27470"/>
                    <a:pt x="92318" y="22230"/>
                  </a:cubicBezTo>
                  <a:cubicBezTo>
                    <a:pt x="92318" y="16326"/>
                    <a:pt x="92318" y="11278"/>
                    <a:pt x="94509" y="7278"/>
                  </a:cubicBezTo>
                  <a:cubicBezTo>
                    <a:pt x="97557" y="1848"/>
                    <a:pt x="101557" y="513"/>
                    <a:pt x="105368" y="513"/>
                  </a:cubicBezTo>
                  <a:cubicBezTo>
                    <a:pt x="110322" y="513"/>
                    <a:pt x="113845" y="4134"/>
                    <a:pt x="115654" y="8992"/>
                  </a:cubicBezTo>
                  <a:cubicBezTo>
                    <a:pt x="116989" y="12419"/>
                    <a:pt x="117465" y="19277"/>
                    <a:pt x="117465" y="24230"/>
                  </a:cubicBezTo>
                  <a:close/>
                  <a:moveTo>
                    <a:pt x="181473" y="51282"/>
                  </a:moveTo>
                  <a:cubicBezTo>
                    <a:pt x="181473" y="42329"/>
                    <a:pt x="174615" y="34041"/>
                    <a:pt x="163469" y="31660"/>
                  </a:cubicBezTo>
                  <a:cubicBezTo>
                    <a:pt x="172234" y="28802"/>
                    <a:pt x="178520" y="21279"/>
                    <a:pt x="178520" y="12705"/>
                  </a:cubicBezTo>
                  <a:cubicBezTo>
                    <a:pt x="178520" y="3848"/>
                    <a:pt x="168995" y="-2247"/>
                    <a:pt x="158707" y="-2247"/>
                  </a:cubicBezTo>
                  <a:cubicBezTo>
                    <a:pt x="147659" y="-2247"/>
                    <a:pt x="139466" y="4229"/>
                    <a:pt x="139466" y="12419"/>
                  </a:cubicBezTo>
                  <a:cubicBezTo>
                    <a:pt x="139466" y="16040"/>
                    <a:pt x="141848" y="18135"/>
                    <a:pt x="144992" y="18135"/>
                  </a:cubicBezTo>
                  <a:cubicBezTo>
                    <a:pt x="148422" y="18135"/>
                    <a:pt x="150517" y="15754"/>
                    <a:pt x="150517" y="12610"/>
                  </a:cubicBezTo>
                  <a:cubicBezTo>
                    <a:pt x="150517" y="7278"/>
                    <a:pt x="145468" y="7278"/>
                    <a:pt x="143850" y="7278"/>
                  </a:cubicBezTo>
                  <a:cubicBezTo>
                    <a:pt x="147182" y="1848"/>
                    <a:pt x="154326" y="513"/>
                    <a:pt x="158233" y="513"/>
                  </a:cubicBezTo>
                  <a:cubicBezTo>
                    <a:pt x="162518" y="513"/>
                    <a:pt x="168518" y="2894"/>
                    <a:pt x="168518" y="12610"/>
                  </a:cubicBezTo>
                  <a:cubicBezTo>
                    <a:pt x="168518" y="13945"/>
                    <a:pt x="168327" y="20231"/>
                    <a:pt x="165565" y="24993"/>
                  </a:cubicBezTo>
                  <a:cubicBezTo>
                    <a:pt x="162232" y="30137"/>
                    <a:pt x="158707" y="30423"/>
                    <a:pt x="155851" y="30423"/>
                  </a:cubicBezTo>
                  <a:cubicBezTo>
                    <a:pt x="155089" y="30614"/>
                    <a:pt x="152421" y="30900"/>
                    <a:pt x="151659" y="30900"/>
                  </a:cubicBezTo>
                  <a:cubicBezTo>
                    <a:pt x="150803" y="30900"/>
                    <a:pt x="150040" y="31090"/>
                    <a:pt x="150040" y="32137"/>
                  </a:cubicBezTo>
                  <a:cubicBezTo>
                    <a:pt x="150040" y="33281"/>
                    <a:pt x="150803" y="33281"/>
                    <a:pt x="152707" y="33281"/>
                  </a:cubicBezTo>
                  <a:lnTo>
                    <a:pt x="157470" y="33281"/>
                  </a:lnTo>
                  <a:cubicBezTo>
                    <a:pt x="166232" y="33281"/>
                    <a:pt x="170327" y="40708"/>
                    <a:pt x="170327" y="51282"/>
                  </a:cubicBezTo>
                  <a:cubicBezTo>
                    <a:pt x="170327" y="66046"/>
                    <a:pt x="162900" y="69190"/>
                    <a:pt x="158137" y="69190"/>
                  </a:cubicBezTo>
                  <a:cubicBezTo>
                    <a:pt x="153470" y="69190"/>
                    <a:pt x="145278" y="67188"/>
                    <a:pt x="141564" y="60807"/>
                  </a:cubicBezTo>
                  <a:cubicBezTo>
                    <a:pt x="145278" y="61379"/>
                    <a:pt x="148708" y="58998"/>
                    <a:pt x="148708" y="54996"/>
                  </a:cubicBezTo>
                  <a:cubicBezTo>
                    <a:pt x="148708" y="50996"/>
                    <a:pt x="145754" y="48901"/>
                    <a:pt x="142610" y="48901"/>
                  </a:cubicBezTo>
                  <a:cubicBezTo>
                    <a:pt x="140038" y="48901"/>
                    <a:pt x="136515" y="50424"/>
                    <a:pt x="136515" y="55187"/>
                  </a:cubicBezTo>
                  <a:cubicBezTo>
                    <a:pt x="136515" y="64998"/>
                    <a:pt x="146610" y="72141"/>
                    <a:pt x="158421" y="72141"/>
                  </a:cubicBezTo>
                  <a:cubicBezTo>
                    <a:pt x="171662" y="72141"/>
                    <a:pt x="181473" y="62330"/>
                    <a:pt x="181473" y="51282"/>
                  </a:cubicBezTo>
                  <a:close/>
                  <a:moveTo>
                    <a:pt x="235479" y="34137"/>
                  </a:moveTo>
                  <a:cubicBezTo>
                    <a:pt x="235479" y="5180"/>
                    <a:pt x="222905" y="-2247"/>
                    <a:pt x="213380" y="-2247"/>
                  </a:cubicBezTo>
                  <a:cubicBezTo>
                    <a:pt x="207476" y="-2247"/>
                    <a:pt x="202142" y="-152"/>
                    <a:pt x="197474" y="4611"/>
                  </a:cubicBezTo>
                  <a:cubicBezTo>
                    <a:pt x="192998" y="9468"/>
                    <a:pt x="190521" y="13945"/>
                    <a:pt x="190521" y="22135"/>
                  </a:cubicBezTo>
                  <a:cubicBezTo>
                    <a:pt x="190521" y="35662"/>
                    <a:pt x="200046" y="46234"/>
                    <a:pt x="212239" y="46234"/>
                  </a:cubicBezTo>
                  <a:cubicBezTo>
                    <a:pt x="218810" y="46234"/>
                    <a:pt x="223287" y="41662"/>
                    <a:pt x="225668" y="35376"/>
                  </a:cubicBezTo>
                  <a:lnTo>
                    <a:pt x="225668" y="38804"/>
                  </a:lnTo>
                  <a:cubicBezTo>
                    <a:pt x="225668" y="64142"/>
                    <a:pt x="214429" y="69190"/>
                    <a:pt x="208239" y="69190"/>
                  </a:cubicBezTo>
                  <a:cubicBezTo>
                    <a:pt x="206237" y="69190"/>
                    <a:pt x="200428" y="68904"/>
                    <a:pt x="197665" y="65284"/>
                  </a:cubicBezTo>
                  <a:cubicBezTo>
                    <a:pt x="202428" y="65284"/>
                    <a:pt x="203190" y="62047"/>
                    <a:pt x="203190" y="60235"/>
                  </a:cubicBezTo>
                  <a:cubicBezTo>
                    <a:pt x="203190" y="56998"/>
                    <a:pt x="200618" y="55282"/>
                    <a:pt x="198237" y="55282"/>
                  </a:cubicBezTo>
                  <a:cubicBezTo>
                    <a:pt x="196428" y="55282"/>
                    <a:pt x="193284" y="56235"/>
                    <a:pt x="193284" y="60521"/>
                  </a:cubicBezTo>
                  <a:cubicBezTo>
                    <a:pt x="193284" y="67665"/>
                    <a:pt x="199093" y="72141"/>
                    <a:pt x="208334" y="72141"/>
                  </a:cubicBezTo>
                  <a:cubicBezTo>
                    <a:pt x="222240" y="72141"/>
                    <a:pt x="235479" y="57377"/>
                    <a:pt x="235479" y="34137"/>
                  </a:cubicBezTo>
                  <a:close/>
                  <a:moveTo>
                    <a:pt x="225477" y="24230"/>
                  </a:moveTo>
                  <a:cubicBezTo>
                    <a:pt x="225477" y="33281"/>
                    <a:pt x="221764" y="43662"/>
                    <a:pt x="212239" y="43662"/>
                  </a:cubicBezTo>
                  <a:cubicBezTo>
                    <a:pt x="210620" y="43662"/>
                    <a:pt x="205572" y="43662"/>
                    <a:pt x="202237" y="36899"/>
                  </a:cubicBezTo>
                  <a:cubicBezTo>
                    <a:pt x="200332" y="32804"/>
                    <a:pt x="200332" y="27470"/>
                    <a:pt x="200332" y="22230"/>
                  </a:cubicBezTo>
                  <a:cubicBezTo>
                    <a:pt x="200332" y="16326"/>
                    <a:pt x="200332" y="11278"/>
                    <a:pt x="202523" y="7278"/>
                  </a:cubicBezTo>
                  <a:cubicBezTo>
                    <a:pt x="205572" y="1848"/>
                    <a:pt x="209571" y="513"/>
                    <a:pt x="213380" y="513"/>
                  </a:cubicBezTo>
                  <a:cubicBezTo>
                    <a:pt x="218334" y="513"/>
                    <a:pt x="221859" y="4134"/>
                    <a:pt x="223668" y="8992"/>
                  </a:cubicBezTo>
                  <a:cubicBezTo>
                    <a:pt x="225003" y="12419"/>
                    <a:pt x="225477" y="19277"/>
                    <a:pt x="225477" y="24230"/>
                  </a:cubicBezTo>
                  <a:close/>
                </a:path>
              </a:pathLst>
            </a:custGeom>
            <a:solidFill>
              <a:srgbClr val="CCCCCC"/>
            </a:solidFill>
            <a:ln w="10842" cap="flat">
              <a:noFill/>
              <a:prstDash val="solid"/>
              <a:miter/>
            </a:ln>
          </p:spPr>
          <p:txBody>
            <a:bodyPr rtlCol="0" anchor="ctr"/>
            <a:lstStyle/>
            <a:p>
              <a:endParaRPr lang="en-AE"/>
            </a:p>
          </p:txBody>
        </p:sp>
        <p:sp>
          <p:nvSpPr>
            <p:cNvPr id="63" name="Freeform: Shape 62">
              <a:extLst>
                <a:ext uri="{FF2B5EF4-FFF2-40B4-BE49-F238E27FC236}">
                  <a16:creationId xmlns:a16="http://schemas.microsoft.com/office/drawing/2014/main" id="{AC293DBC-0EA3-B4C1-D45F-F33EA68E6826}"/>
                </a:ext>
              </a:extLst>
            </p:cNvPr>
            <p:cNvSpPr/>
            <p:nvPr/>
          </p:nvSpPr>
          <p:spPr>
            <a:xfrm>
              <a:off x="4589818" y="2352996"/>
              <a:ext cx="791980" cy="148867"/>
            </a:xfrm>
            <a:custGeom>
              <a:avLst/>
              <a:gdLst>
                <a:gd name="connsiteX0" fmla="*/ -1788 w 611123"/>
                <a:gd name="connsiteY0" fmla="*/ 112625 h 114872"/>
                <a:gd name="connsiteX1" fmla="*/ 609335 w 611123"/>
                <a:gd name="connsiteY1" fmla="*/ 112625 h 114872"/>
                <a:gd name="connsiteX2" fmla="*/ 609335 w 611123"/>
                <a:gd name="connsiteY2" fmla="*/ -2247 h 114872"/>
                <a:gd name="connsiteX3" fmla="*/ -1788 w 6111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11123" h="114872">
                  <a:moveTo>
                    <a:pt x="-1788" y="112625"/>
                  </a:moveTo>
                  <a:lnTo>
                    <a:pt x="609335" y="112625"/>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64" name="Freeform: Shape 63">
              <a:extLst>
                <a:ext uri="{FF2B5EF4-FFF2-40B4-BE49-F238E27FC236}">
                  <a16:creationId xmlns:a16="http://schemas.microsoft.com/office/drawing/2014/main" id="{8A04BF81-FBFB-2A81-40DF-645B3CE54346}"/>
                </a:ext>
              </a:extLst>
            </p:cNvPr>
            <p:cNvSpPr/>
            <p:nvPr/>
          </p:nvSpPr>
          <p:spPr>
            <a:xfrm>
              <a:off x="4690418" y="2362006"/>
              <a:ext cx="19009" cy="139855"/>
            </a:xfrm>
            <a:custGeom>
              <a:avLst/>
              <a:gdLst>
                <a:gd name="connsiteX0" fmla="*/ 12881 w 14668"/>
                <a:gd name="connsiteY0" fmla="*/ 105672 h 107918"/>
                <a:gd name="connsiteX1" fmla="*/ 12881 w 14668"/>
                <a:gd name="connsiteY1" fmla="*/ 101291 h 107918"/>
                <a:gd name="connsiteX2" fmla="*/ 2498 w 14668"/>
                <a:gd name="connsiteY2" fmla="*/ 101291 h 107918"/>
                <a:gd name="connsiteX3" fmla="*/ 2498 w 14668"/>
                <a:gd name="connsiteY3" fmla="*/ 2039 h 107918"/>
                <a:gd name="connsiteX4" fmla="*/ 12881 w 14668"/>
                <a:gd name="connsiteY4" fmla="*/ 2039 h 107918"/>
                <a:gd name="connsiteX5" fmla="*/ 12881 w 14668"/>
                <a:gd name="connsiteY5" fmla="*/ -2247 h 107918"/>
                <a:gd name="connsiteX6" fmla="*/ -1788 w 14668"/>
                <a:gd name="connsiteY6" fmla="*/ -2247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101291"/>
                  </a:lnTo>
                  <a:lnTo>
                    <a:pt x="2498" y="101291"/>
                  </a:lnTo>
                  <a:lnTo>
                    <a:pt x="2498" y="2039"/>
                  </a:lnTo>
                  <a:lnTo>
                    <a:pt x="12881" y="2039"/>
                  </a:lnTo>
                  <a:lnTo>
                    <a:pt x="12881" y="-2247"/>
                  </a:lnTo>
                  <a:lnTo>
                    <a:pt x="-1788" y="-2247"/>
                  </a:lnTo>
                  <a:lnTo>
                    <a:pt x="-1788" y="105672"/>
                  </a:lnTo>
                  <a:close/>
                </a:path>
              </a:pathLst>
            </a:custGeom>
            <a:solidFill>
              <a:srgbClr val="000000"/>
            </a:solidFill>
            <a:ln w="10842" cap="flat">
              <a:noFill/>
              <a:prstDash val="solid"/>
              <a:miter/>
            </a:ln>
          </p:spPr>
          <p:txBody>
            <a:bodyPr rtlCol="0" anchor="ctr"/>
            <a:lstStyle/>
            <a:p>
              <a:endParaRPr lang="en-AE"/>
            </a:p>
          </p:txBody>
        </p:sp>
        <p:sp>
          <p:nvSpPr>
            <p:cNvPr id="65" name="Freeform: Shape 64">
              <a:extLst>
                <a:ext uri="{FF2B5EF4-FFF2-40B4-BE49-F238E27FC236}">
                  <a16:creationId xmlns:a16="http://schemas.microsoft.com/office/drawing/2014/main" id="{5AE42351-9D38-724F-9EC2-BB4833EE2BF1}"/>
                </a:ext>
              </a:extLst>
            </p:cNvPr>
            <p:cNvSpPr/>
            <p:nvPr/>
          </p:nvSpPr>
          <p:spPr>
            <a:xfrm>
              <a:off x="4720537" y="2368179"/>
              <a:ext cx="513874" cy="101836"/>
            </a:xfrm>
            <a:custGeom>
              <a:avLst/>
              <a:gdLst>
                <a:gd name="connsiteX0" fmla="*/ 64031 w 396526"/>
                <a:gd name="connsiteY0" fmla="*/ 48808 h 78581"/>
                <a:gd name="connsiteX1" fmla="*/ 62506 w 396526"/>
                <a:gd name="connsiteY1" fmla="*/ 46999 h 78581"/>
                <a:gd name="connsiteX2" fmla="*/ 61364 w 396526"/>
                <a:gd name="connsiteY2" fmla="*/ 48617 h 78581"/>
                <a:gd name="connsiteX3" fmla="*/ 37075 w 396526"/>
                <a:gd name="connsiteY3" fmla="*/ 72906 h 78581"/>
                <a:gd name="connsiteX4" fmla="*/ 9263 w 396526"/>
                <a:gd name="connsiteY4" fmla="*/ 36997 h 78581"/>
                <a:gd name="connsiteX5" fmla="*/ 36979 w 396526"/>
                <a:gd name="connsiteY5" fmla="*/ 1183 h 78581"/>
                <a:gd name="connsiteX6" fmla="*/ 60601 w 396526"/>
                <a:gd name="connsiteY6" fmla="*/ 26805 h 78581"/>
                <a:gd name="connsiteX7" fmla="*/ 62220 w 396526"/>
                <a:gd name="connsiteY7" fmla="*/ 28518 h 78581"/>
                <a:gd name="connsiteX8" fmla="*/ 64031 w 396526"/>
                <a:gd name="connsiteY8" fmla="*/ 26042 h 78581"/>
                <a:gd name="connsiteX9" fmla="*/ 64031 w 396526"/>
                <a:gd name="connsiteY9" fmla="*/ 420 h 78581"/>
                <a:gd name="connsiteX10" fmla="*/ 62792 w 396526"/>
                <a:gd name="connsiteY10" fmla="*/ -2247 h 78581"/>
                <a:gd name="connsiteX11" fmla="*/ 61078 w 396526"/>
                <a:gd name="connsiteY11" fmla="*/ -912 h 78581"/>
                <a:gd name="connsiteX12" fmla="*/ 55648 w 396526"/>
                <a:gd name="connsiteY12" fmla="*/ 7087 h 78581"/>
                <a:gd name="connsiteX13" fmla="*/ 35740 w 396526"/>
                <a:gd name="connsiteY13" fmla="*/ -2247 h 78581"/>
                <a:gd name="connsiteX14" fmla="*/ -1788 w 396526"/>
                <a:gd name="connsiteY14" fmla="*/ 36997 h 78581"/>
                <a:gd name="connsiteX15" fmla="*/ 35740 w 396526"/>
                <a:gd name="connsiteY15" fmla="*/ 76334 h 78581"/>
                <a:gd name="connsiteX16" fmla="*/ 64031 w 396526"/>
                <a:gd name="connsiteY16" fmla="*/ 48808 h 78581"/>
                <a:gd name="connsiteX17" fmla="*/ 124037 w 396526"/>
                <a:gd name="connsiteY17" fmla="*/ 53856 h 78581"/>
                <a:gd name="connsiteX18" fmla="*/ 107845 w 396526"/>
                <a:gd name="connsiteY18" fmla="*/ 31948 h 78581"/>
                <a:gd name="connsiteX19" fmla="*/ 93939 w 396526"/>
                <a:gd name="connsiteY19" fmla="*/ 28709 h 78581"/>
                <a:gd name="connsiteX20" fmla="*/ 83081 w 396526"/>
                <a:gd name="connsiteY20" fmla="*/ 14994 h 78581"/>
                <a:gd name="connsiteX21" fmla="*/ 97369 w 396526"/>
                <a:gd name="connsiteY21" fmla="*/ 706 h 78581"/>
                <a:gd name="connsiteX22" fmla="*/ 118514 w 396526"/>
                <a:gd name="connsiteY22" fmla="*/ 23377 h 78581"/>
                <a:gd name="connsiteX23" fmla="*/ 119751 w 396526"/>
                <a:gd name="connsiteY23" fmla="*/ 24709 h 78581"/>
                <a:gd name="connsiteX24" fmla="*/ 121181 w 396526"/>
                <a:gd name="connsiteY24" fmla="*/ 22137 h 78581"/>
                <a:gd name="connsiteX25" fmla="*/ 121181 w 396526"/>
                <a:gd name="connsiteY25" fmla="*/ 420 h 78581"/>
                <a:gd name="connsiteX26" fmla="*/ 120037 w 396526"/>
                <a:gd name="connsiteY26" fmla="*/ -2247 h 78581"/>
                <a:gd name="connsiteX27" fmla="*/ 118419 w 396526"/>
                <a:gd name="connsiteY27" fmla="*/ -722 h 78581"/>
                <a:gd name="connsiteX28" fmla="*/ 114512 w 396526"/>
                <a:gd name="connsiteY28" fmla="*/ 5373 h 78581"/>
                <a:gd name="connsiteX29" fmla="*/ 97273 w 396526"/>
                <a:gd name="connsiteY29" fmla="*/ -2247 h 78581"/>
                <a:gd name="connsiteX30" fmla="*/ 76221 w 396526"/>
                <a:gd name="connsiteY30" fmla="*/ 18707 h 78581"/>
                <a:gd name="connsiteX31" fmla="*/ 90413 w 396526"/>
                <a:gd name="connsiteY31" fmla="*/ 38520 h 78581"/>
                <a:gd name="connsiteX32" fmla="*/ 104701 w 396526"/>
                <a:gd name="connsiteY32" fmla="*/ 42141 h 78581"/>
                <a:gd name="connsiteX33" fmla="*/ 113752 w 396526"/>
                <a:gd name="connsiteY33" fmla="*/ 47568 h 78581"/>
                <a:gd name="connsiteX34" fmla="*/ 117179 w 396526"/>
                <a:gd name="connsiteY34" fmla="*/ 57570 h 78581"/>
                <a:gd name="connsiteX35" fmla="*/ 102796 w 396526"/>
                <a:gd name="connsiteY35" fmla="*/ 72906 h 78581"/>
                <a:gd name="connsiteX36" fmla="*/ 85651 w 396526"/>
                <a:gd name="connsiteY36" fmla="*/ 67095 h 78581"/>
                <a:gd name="connsiteX37" fmla="*/ 78984 w 396526"/>
                <a:gd name="connsiteY37" fmla="*/ 50426 h 78581"/>
                <a:gd name="connsiteX38" fmla="*/ 77556 w 396526"/>
                <a:gd name="connsiteY38" fmla="*/ 49380 h 78581"/>
                <a:gd name="connsiteX39" fmla="*/ 76221 w 396526"/>
                <a:gd name="connsiteY39" fmla="*/ 52045 h 78581"/>
                <a:gd name="connsiteX40" fmla="*/ 76221 w 396526"/>
                <a:gd name="connsiteY40" fmla="*/ 73762 h 78581"/>
                <a:gd name="connsiteX41" fmla="*/ 77461 w 396526"/>
                <a:gd name="connsiteY41" fmla="*/ 76334 h 78581"/>
                <a:gd name="connsiteX42" fmla="*/ 79079 w 396526"/>
                <a:gd name="connsiteY42" fmla="*/ 75002 h 78581"/>
                <a:gd name="connsiteX43" fmla="*/ 82986 w 396526"/>
                <a:gd name="connsiteY43" fmla="*/ 68714 h 78581"/>
                <a:gd name="connsiteX44" fmla="*/ 102796 w 396526"/>
                <a:gd name="connsiteY44" fmla="*/ 76334 h 78581"/>
                <a:gd name="connsiteX45" fmla="*/ 124037 w 396526"/>
                <a:gd name="connsiteY45" fmla="*/ 53856 h 78581"/>
                <a:gd name="connsiteX46" fmla="*/ 209953 w 396526"/>
                <a:gd name="connsiteY46" fmla="*/ 3564 h 78581"/>
                <a:gd name="connsiteX47" fmla="*/ 209953 w 396526"/>
                <a:gd name="connsiteY47" fmla="*/ 134 h 78581"/>
                <a:gd name="connsiteX48" fmla="*/ 199381 w 396526"/>
                <a:gd name="connsiteY48" fmla="*/ 420 h 78581"/>
                <a:gd name="connsiteX49" fmla="*/ 186903 w 396526"/>
                <a:gd name="connsiteY49" fmla="*/ 134 h 78581"/>
                <a:gd name="connsiteX50" fmla="*/ 186903 w 396526"/>
                <a:gd name="connsiteY50" fmla="*/ 3564 h 78581"/>
                <a:gd name="connsiteX51" fmla="*/ 193093 w 396526"/>
                <a:gd name="connsiteY51" fmla="*/ 7755 h 78581"/>
                <a:gd name="connsiteX52" fmla="*/ 191951 w 396526"/>
                <a:gd name="connsiteY52" fmla="*/ 10994 h 78581"/>
                <a:gd name="connsiteX53" fmla="*/ 174043 w 396526"/>
                <a:gd name="connsiteY53" fmla="*/ 39855 h 78581"/>
                <a:gd name="connsiteX54" fmla="*/ 154612 w 396526"/>
                <a:gd name="connsiteY54" fmla="*/ 8041 h 78581"/>
                <a:gd name="connsiteX55" fmla="*/ 153851 w 396526"/>
                <a:gd name="connsiteY55" fmla="*/ 6231 h 78581"/>
                <a:gd name="connsiteX56" fmla="*/ 161472 w 396526"/>
                <a:gd name="connsiteY56" fmla="*/ 3564 h 78581"/>
                <a:gd name="connsiteX57" fmla="*/ 161472 w 396526"/>
                <a:gd name="connsiteY57" fmla="*/ 134 h 78581"/>
                <a:gd name="connsiteX58" fmla="*/ 145373 w 396526"/>
                <a:gd name="connsiteY58" fmla="*/ 420 h 78581"/>
                <a:gd name="connsiteX59" fmla="*/ 131371 w 396526"/>
                <a:gd name="connsiteY59" fmla="*/ 134 h 78581"/>
                <a:gd name="connsiteX60" fmla="*/ 131371 w 396526"/>
                <a:gd name="connsiteY60" fmla="*/ 3564 h 78581"/>
                <a:gd name="connsiteX61" fmla="*/ 133276 w 396526"/>
                <a:gd name="connsiteY61" fmla="*/ 3564 h 78581"/>
                <a:gd name="connsiteX62" fmla="*/ 143278 w 396526"/>
                <a:gd name="connsiteY62" fmla="*/ 7564 h 78581"/>
                <a:gd name="connsiteX63" fmla="*/ 165853 w 396526"/>
                <a:gd name="connsiteY63" fmla="*/ 44522 h 78581"/>
                <a:gd name="connsiteX64" fmla="*/ 165853 w 396526"/>
                <a:gd name="connsiteY64" fmla="*/ 65477 h 78581"/>
                <a:gd name="connsiteX65" fmla="*/ 157374 w 396526"/>
                <a:gd name="connsiteY65" fmla="*/ 70525 h 78581"/>
                <a:gd name="connsiteX66" fmla="*/ 154898 w 396526"/>
                <a:gd name="connsiteY66" fmla="*/ 70525 h 78581"/>
                <a:gd name="connsiteX67" fmla="*/ 154898 w 396526"/>
                <a:gd name="connsiteY67" fmla="*/ 73953 h 78581"/>
                <a:gd name="connsiteX68" fmla="*/ 170616 w 396526"/>
                <a:gd name="connsiteY68" fmla="*/ 73667 h 78581"/>
                <a:gd name="connsiteX69" fmla="*/ 186426 w 396526"/>
                <a:gd name="connsiteY69" fmla="*/ 73953 h 78581"/>
                <a:gd name="connsiteX70" fmla="*/ 186426 w 396526"/>
                <a:gd name="connsiteY70" fmla="*/ 70525 h 78581"/>
                <a:gd name="connsiteX71" fmla="*/ 183950 w 396526"/>
                <a:gd name="connsiteY71" fmla="*/ 70525 h 78581"/>
                <a:gd name="connsiteX72" fmla="*/ 175283 w 396526"/>
                <a:gd name="connsiteY72" fmla="*/ 65286 h 78581"/>
                <a:gd name="connsiteX73" fmla="*/ 175283 w 396526"/>
                <a:gd name="connsiteY73" fmla="*/ 44522 h 78581"/>
                <a:gd name="connsiteX74" fmla="*/ 196142 w 396526"/>
                <a:gd name="connsiteY74" fmla="*/ 10517 h 78581"/>
                <a:gd name="connsiteX75" fmla="*/ 209953 w 396526"/>
                <a:gd name="connsiteY75" fmla="*/ 3564 h 78581"/>
                <a:gd name="connsiteX76" fmla="*/ 290915 w 396526"/>
                <a:gd name="connsiteY76" fmla="*/ 3564 h 78581"/>
                <a:gd name="connsiteX77" fmla="*/ 290915 w 396526"/>
                <a:gd name="connsiteY77" fmla="*/ 134 h 78581"/>
                <a:gd name="connsiteX78" fmla="*/ 280344 w 396526"/>
                <a:gd name="connsiteY78" fmla="*/ 420 h 78581"/>
                <a:gd name="connsiteX79" fmla="*/ 267865 w 396526"/>
                <a:gd name="connsiteY79" fmla="*/ 134 h 78581"/>
                <a:gd name="connsiteX80" fmla="*/ 267865 w 396526"/>
                <a:gd name="connsiteY80" fmla="*/ 3564 h 78581"/>
                <a:gd name="connsiteX81" fmla="*/ 274151 w 396526"/>
                <a:gd name="connsiteY81" fmla="*/ 7755 h 78581"/>
                <a:gd name="connsiteX82" fmla="*/ 272914 w 396526"/>
                <a:gd name="connsiteY82" fmla="*/ 10994 h 78581"/>
                <a:gd name="connsiteX83" fmla="*/ 255101 w 396526"/>
                <a:gd name="connsiteY83" fmla="*/ 39855 h 78581"/>
                <a:gd name="connsiteX84" fmla="*/ 235574 w 396526"/>
                <a:gd name="connsiteY84" fmla="*/ 8041 h 78581"/>
                <a:gd name="connsiteX85" fmla="*/ 234814 w 396526"/>
                <a:gd name="connsiteY85" fmla="*/ 6231 h 78581"/>
                <a:gd name="connsiteX86" fmla="*/ 242434 w 396526"/>
                <a:gd name="connsiteY86" fmla="*/ 3564 h 78581"/>
                <a:gd name="connsiteX87" fmla="*/ 242434 w 396526"/>
                <a:gd name="connsiteY87" fmla="*/ 134 h 78581"/>
                <a:gd name="connsiteX88" fmla="*/ 226335 w 396526"/>
                <a:gd name="connsiteY88" fmla="*/ 420 h 78581"/>
                <a:gd name="connsiteX89" fmla="*/ 212334 w 396526"/>
                <a:gd name="connsiteY89" fmla="*/ 134 h 78581"/>
                <a:gd name="connsiteX90" fmla="*/ 212334 w 396526"/>
                <a:gd name="connsiteY90" fmla="*/ 3564 h 78581"/>
                <a:gd name="connsiteX91" fmla="*/ 214334 w 396526"/>
                <a:gd name="connsiteY91" fmla="*/ 3564 h 78581"/>
                <a:gd name="connsiteX92" fmla="*/ 224240 w 396526"/>
                <a:gd name="connsiteY92" fmla="*/ 7564 h 78581"/>
                <a:gd name="connsiteX93" fmla="*/ 246911 w 396526"/>
                <a:gd name="connsiteY93" fmla="*/ 44522 h 78581"/>
                <a:gd name="connsiteX94" fmla="*/ 246911 w 396526"/>
                <a:gd name="connsiteY94" fmla="*/ 65477 h 78581"/>
                <a:gd name="connsiteX95" fmla="*/ 238432 w 396526"/>
                <a:gd name="connsiteY95" fmla="*/ 70525 h 78581"/>
                <a:gd name="connsiteX96" fmla="*/ 235860 w 396526"/>
                <a:gd name="connsiteY96" fmla="*/ 70525 h 78581"/>
                <a:gd name="connsiteX97" fmla="*/ 235860 w 396526"/>
                <a:gd name="connsiteY97" fmla="*/ 73953 h 78581"/>
                <a:gd name="connsiteX98" fmla="*/ 251673 w 396526"/>
                <a:gd name="connsiteY98" fmla="*/ 73667 h 78581"/>
                <a:gd name="connsiteX99" fmla="*/ 267389 w 396526"/>
                <a:gd name="connsiteY99" fmla="*/ 73953 h 78581"/>
                <a:gd name="connsiteX100" fmla="*/ 267389 w 396526"/>
                <a:gd name="connsiteY100" fmla="*/ 70525 h 78581"/>
                <a:gd name="connsiteX101" fmla="*/ 264912 w 396526"/>
                <a:gd name="connsiteY101" fmla="*/ 70525 h 78581"/>
                <a:gd name="connsiteX102" fmla="*/ 256245 w 396526"/>
                <a:gd name="connsiteY102" fmla="*/ 65286 h 78581"/>
                <a:gd name="connsiteX103" fmla="*/ 256245 w 396526"/>
                <a:gd name="connsiteY103" fmla="*/ 44522 h 78581"/>
                <a:gd name="connsiteX104" fmla="*/ 277104 w 396526"/>
                <a:gd name="connsiteY104" fmla="*/ 10517 h 78581"/>
                <a:gd name="connsiteX105" fmla="*/ 290915 w 396526"/>
                <a:gd name="connsiteY105" fmla="*/ 3564 h 78581"/>
                <a:gd name="connsiteX106" fmla="*/ 340731 w 396526"/>
                <a:gd name="connsiteY106" fmla="*/ 55189 h 78581"/>
                <a:gd name="connsiteX107" fmla="*/ 337968 w 396526"/>
                <a:gd name="connsiteY107" fmla="*/ 55189 h 78581"/>
                <a:gd name="connsiteX108" fmla="*/ 335587 w 396526"/>
                <a:gd name="connsiteY108" fmla="*/ 64714 h 78581"/>
                <a:gd name="connsiteX109" fmla="*/ 325397 w 396526"/>
                <a:gd name="connsiteY109" fmla="*/ 65572 h 78581"/>
                <a:gd name="connsiteX110" fmla="*/ 305870 w 396526"/>
                <a:gd name="connsiteY110" fmla="*/ 65572 h 78581"/>
                <a:gd name="connsiteX111" fmla="*/ 317300 w 396526"/>
                <a:gd name="connsiteY111" fmla="*/ 54426 h 78581"/>
                <a:gd name="connsiteX112" fmla="*/ 340731 w 396526"/>
                <a:gd name="connsiteY112" fmla="*/ 22900 h 78581"/>
                <a:gd name="connsiteX113" fmla="*/ 317776 w 396526"/>
                <a:gd name="connsiteY113" fmla="*/ 1946 h 78581"/>
                <a:gd name="connsiteX114" fmla="*/ 297487 w 396526"/>
                <a:gd name="connsiteY114" fmla="*/ 21565 h 78581"/>
                <a:gd name="connsiteX115" fmla="*/ 303298 w 396526"/>
                <a:gd name="connsiteY115" fmla="*/ 27663 h 78581"/>
                <a:gd name="connsiteX116" fmla="*/ 309014 w 396526"/>
                <a:gd name="connsiteY116" fmla="*/ 21851 h 78581"/>
                <a:gd name="connsiteX117" fmla="*/ 303203 w 396526"/>
                <a:gd name="connsiteY117" fmla="*/ 16233 h 78581"/>
                <a:gd name="connsiteX118" fmla="*/ 301870 w 396526"/>
                <a:gd name="connsiteY118" fmla="*/ 16326 h 78581"/>
                <a:gd name="connsiteX119" fmla="*/ 316444 w 396526"/>
                <a:gd name="connsiteY119" fmla="*/ 5373 h 78581"/>
                <a:gd name="connsiteX120" fmla="*/ 330824 w 396526"/>
                <a:gd name="connsiteY120" fmla="*/ 22900 h 78581"/>
                <a:gd name="connsiteX121" fmla="*/ 319586 w 396526"/>
                <a:gd name="connsiteY121" fmla="*/ 46903 h 78581"/>
                <a:gd name="connsiteX122" fmla="*/ 298726 w 396526"/>
                <a:gd name="connsiteY122" fmla="*/ 69953 h 78581"/>
                <a:gd name="connsiteX123" fmla="*/ 297487 w 396526"/>
                <a:gd name="connsiteY123" fmla="*/ 73953 h 78581"/>
                <a:gd name="connsiteX124" fmla="*/ 337684 w 396526"/>
                <a:gd name="connsiteY124" fmla="*/ 73953 h 78581"/>
                <a:gd name="connsiteX125" fmla="*/ 394739 w 396526"/>
                <a:gd name="connsiteY125" fmla="*/ 55189 h 78581"/>
                <a:gd name="connsiteX126" fmla="*/ 392072 w 396526"/>
                <a:gd name="connsiteY126" fmla="*/ 55189 h 78581"/>
                <a:gd name="connsiteX127" fmla="*/ 389691 w 396526"/>
                <a:gd name="connsiteY127" fmla="*/ 64714 h 78581"/>
                <a:gd name="connsiteX128" fmla="*/ 379403 w 396526"/>
                <a:gd name="connsiteY128" fmla="*/ 65572 h 78581"/>
                <a:gd name="connsiteX129" fmla="*/ 359876 w 396526"/>
                <a:gd name="connsiteY129" fmla="*/ 65572 h 78581"/>
                <a:gd name="connsiteX130" fmla="*/ 371306 w 396526"/>
                <a:gd name="connsiteY130" fmla="*/ 54426 h 78581"/>
                <a:gd name="connsiteX131" fmla="*/ 394739 w 396526"/>
                <a:gd name="connsiteY131" fmla="*/ 22900 h 78581"/>
                <a:gd name="connsiteX132" fmla="*/ 371782 w 396526"/>
                <a:gd name="connsiteY132" fmla="*/ 1946 h 78581"/>
                <a:gd name="connsiteX133" fmla="*/ 351591 w 396526"/>
                <a:gd name="connsiteY133" fmla="*/ 21565 h 78581"/>
                <a:gd name="connsiteX134" fmla="*/ 357399 w 396526"/>
                <a:gd name="connsiteY134" fmla="*/ 27663 h 78581"/>
                <a:gd name="connsiteX135" fmla="*/ 363020 w 396526"/>
                <a:gd name="connsiteY135" fmla="*/ 21851 h 78581"/>
                <a:gd name="connsiteX136" fmla="*/ 357209 w 396526"/>
                <a:gd name="connsiteY136" fmla="*/ 16233 h 78581"/>
                <a:gd name="connsiteX137" fmla="*/ 355876 w 396526"/>
                <a:gd name="connsiteY137" fmla="*/ 16326 h 78581"/>
                <a:gd name="connsiteX138" fmla="*/ 370450 w 396526"/>
                <a:gd name="connsiteY138" fmla="*/ 5373 h 78581"/>
                <a:gd name="connsiteX139" fmla="*/ 384928 w 396526"/>
                <a:gd name="connsiteY139" fmla="*/ 22900 h 78581"/>
                <a:gd name="connsiteX140" fmla="*/ 373594 w 396526"/>
                <a:gd name="connsiteY140" fmla="*/ 46903 h 78581"/>
                <a:gd name="connsiteX141" fmla="*/ 352732 w 396526"/>
                <a:gd name="connsiteY141" fmla="*/ 69953 h 78581"/>
                <a:gd name="connsiteX142" fmla="*/ 351591 w 396526"/>
                <a:gd name="connsiteY142" fmla="*/ 73953 h 78581"/>
                <a:gd name="connsiteX143" fmla="*/ 391786 w 396526"/>
                <a:gd name="connsiteY143"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396526" h="78581">
                  <a:moveTo>
                    <a:pt x="64031" y="48808"/>
                  </a:moveTo>
                  <a:cubicBezTo>
                    <a:pt x="64031" y="47759"/>
                    <a:pt x="64031" y="46999"/>
                    <a:pt x="62506" y="46999"/>
                  </a:cubicBezTo>
                  <a:cubicBezTo>
                    <a:pt x="61364" y="46999"/>
                    <a:pt x="61364" y="47568"/>
                    <a:pt x="61364" y="48617"/>
                  </a:cubicBezTo>
                  <a:cubicBezTo>
                    <a:pt x="60411" y="64142"/>
                    <a:pt x="48886" y="72906"/>
                    <a:pt x="37075" y="72906"/>
                  </a:cubicBezTo>
                  <a:cubicBezTo>
                    <a:pt x="30503" y="72906"/>
                    <a:pt x="9263" y="69286"/>
                    <a:pt x="9263" y="36997"/>
                  </a:cubicBezTo>
                  <a:cubicBezTo>
                    <a:pt x="9263" y="4706"/>
                    <a:pt x="30408" y="1183"/>
                    <a:pt x="36979" y="1183"/>
                  </a:cubicBezTo>
                  <a:cubicBezTo>
                    <a:pt x="48695" y="1183"/>
                    <a:pt x="58411" y="10994"/>
                    <a:pt x="60601" y="26805"/>
                  </a:cubicBezTo>
                  <a:cubicBezTo>
                    <a:pt x="60792" y="28232"/>
                    <a:pt x="60792" y="28518"/>
                    <a:pt x="62220" y="28518"/>
                  </a:cubicBezTo>
                  <a:cubicBezTo>
                    <a:pt x="64031" y="28518"/>
                    <a:pt x="64031" y="28232"/>
                    <a:pt x="64031" y="26042"/>
                  </a:cubicBezTo>
                  <a:lnTo>
                    <a:pt x="64031" y="420"/>
                  </a:lnTo>
                  <a:cubicBezTo>
                    <a:pt x="64031" y="-1484"/>
                    <a:pt x="64031" y="-2247"/>
                    <a:pt x="62792" y="-2247"/>
                  </a:cubicBezTo>
                  <a:cubicBezTo>
                    <a:pt x="62410" y="-2247"/>
                    <a:pt x="61934" y="-2247"/>
                    <a:pt x="61078" y="-912"/>
                  </a:cubicBezTo>
                  <a:lnTo>
                    <a:pt x="55648" y="7087"/>
                  </a:lnTo>
                  <a:cubicBezTo>
                    <a:pt x="51648" y="3087"/>
                    <a:pt x="46123" y="-2247"/>
                    <a:pt x="35740" y="-2247"/>
                  </a:cubicBezTo>
                  <a:cubicBezTo>
                    <a:pt x="15644" y="-2247"/>
                    <a:pt x="-1788" y="14994"/>
                    <a:pt x="-1788" y="36997"/>
                  </a:cubicBezTo>
                  <a:cubicBezTo>
                    <a:pt x="-1788" y="59379"/>
                    <a:pt x="15644" y="76334"/>
                    <a:pt x="35740" y="76334"/>
                  </a:cubicBezTo>
                  <a:cubicBezTo>
                    <a:pt x="53458" y="76334"/>
                    <a:pt x="64031" y="61286"/>
                    <a:pt x="64031" y="48808"/>
                  </a:cubicBezTo>
                  <a:close/>
                  <a:moveTo>
                    <a:pt x="124037" y="53856"/>
                  </a:moveTo>
                  <a:cubicBezTo>
                    <a:pt x="124037" y="42997"/>
                    <a:pt x="116893" y="34234"/>
                    <a:pt x="107845" y="31948"/>
                  </a:cubicBezTo>
                  <a:lnTo>
                    <a:pt x="93939" y="28709"/>
                  </a:lnTo>
                  <a:cubicBezTo>
                    <a:pt x="87272" y="27091"/>
                    <a:pt x="83081" y="21279"/>
                    <a:pt x="83081" y="14994"/>
                  </a:cubicBezTo>
                  <a:cubicBezTo>
                    <a:pt x="83081" y="7373"/>
                    <a:pt x="88890" y="706"/>
                    <a:pt x="97369" y="706"/>
                  </a:cubicBezTo>
                  <a:cubicBezTo>
                    <a:pt x="115370" y="706"/>
                    <a:pt x="117751" y="18614"/>
                    <a:pt x="118514" y="23377"/>
                  </a:cubicBezTo>
                  <a:cubicBezTo>
                    <a:pt x="118514" y="24042"/>
                    <a:pt x="118514" y="24709"/>
                    <a:pt x="119751" y="24709"/>
                  </a:cubicBezTo>
                  <a:cubicBezTo>
                    <a:pt x="121181" y="24709"/>
                    <a:pt x="121181" y="24137"/>
                    <a:pt x="121181" y="22137"/>
                  </a:cubicBezTo>
                  <a:lnTo>
                    <a:pt x="121181" y="420"/>
                  </a:lnTo>
                  <a:cubicBezTo>
                    <a:pt x="121181" y="-1484"/>
                    <a:pt x="121181" y="-2247"/>
                    <a:pt x="120037" y="-2247"/>
                  </a:cubicBezTo>
                  <a:cubicBezTo>
                    <a:pt x="119274" y="-2247"/>
                    <a:pt x="119084" y="-2152"/>
                    <a:pt x="118419" y="-722"/>
                  </a:cubicBezTo>
                  <a:lnTo>
                    <a:pt x="114512" y="5373"/>
                  </a:lnTo>
                  <a:cubicBezTo>
                    <a:pt x="111370" y="2229"/>
                    <a:pt x="106894" y="-2247"/>
                    <a:pt x="97273" y="-2247"/>
                  </a:cubicBezTo>
                  <a:cubicBezTo>
                    <a:pt x="85367" y="-2247"/>
                    <a:pt x="76221" y="7278"/>
                    <a:pt x="76221" y="18707"/>
                  </a:cubicBezTo>
                  <a:cubicBezTo>
                    <a:pt x="76221" y="27663"/>
                    <a:pt x="81937" y="35567"/>
                    <a:pt x="90413" y="38520"/>
                  </a:cubicBezTo>
                  <a:cubicBezTo>
                    <a:pt x="91558" y="38997"/>
                    <a:pt x="97083" y="40139"/>
                    <a:pt x="104701" y="42141"/>
                  </a:cubicBezTo>
                  <a:cubicBezTo>
                    <a:pt x="107559" y="42806"/>
                    <a:pt x="110798" y="43569"/>
                    <a:pt x="113752" y="47568"/>
                  </a:cubicBezTo>
                  <a:cubicBezTo>
                    <a:pt x="116133" y="50426"/>
                    <a:pt x="117179" y="54047"/>
                    <a:pt x="117179" y="57570"/>
                  </a:cubicBezTo>
                  <a:cubicBezTo>
                    <a:pt x="117179" y="65191"/>
                    <a:pt x="111845" y="72906"/>
                    <a:pt x="102796" y="72906"/>
                  </a:cubicBezTo>
                  <a:cubicBezTo>
                    <a:pt x="99464" y="72906"/>
                    <a:pt x="91272" y="72430"/>
                    <a:pt x="85651" y="67095"/>
                  </a:cubicBezTo>
                  <a:cubicBezTo>
                    <a:pt x="79365" y="61286"/>
                    <a:pt x="79079" y="54426"/>
                    <a:pt x="78984" y="50426"/>
                  </a:cubicBezTo>
                  <a:cubicBezTo>
                    <a:pt x="78793" y="49380"/>
                    <a:pt x="77937" y="49380"/>
                    <a:pt x="77556" y="49380"/>
                  </a:cubicBezTo>
                  <a:cubicBezTo>
                    <a:pt x="76221" y="49380"/>
                    <a:pt x="76221" y="50140"/>
                    <a:pt x="76221" y="52045"/>
                  </a:cubicBezTo>
                  <a:lnTo>
                    <a:pt x="76221" y="73762"/>
                  </a:lnTo>
                  <a:cubicBezTo>
                    <a:pt x="76221" y="75574"/>
                    <a:pt x="76221" y="76334"/>
                    <a:pt x="77461" y="76334"/>
                  </a:cubicBezTo>
                  <a:cubicBezTo>
                    <a:pt x="78223" y="76334"/>
                    <a:pt x="78223" y="76143"/>
                    <a:pt x="79079" y="75002"/>
                  </a:cubicBezTo>
                  <a:cubicBezTo>
                    <a:pt x="79079" y="75002"/>
                    <a:pt x="79365" y="74525"/>
                    <a:pt x="82986" y="68714"/>
                  </a:cubicBezTo>
                  <a:cubicBezTo>
                    <a:pt x="86223" y="72430"/>
                    <a:pt x="93271" y="76334"/>
                    <a:pt x="102796" y="76334"/>
                  </a:cubicBezTo>
                  <a:cubicBezTo>
                    <a:pt x="115370" y="76334"/>
                    <a:pt x="124037" y="65763"/>
                    <a:pt x="124037" y="53856"/>
                  </a:cubicBezTo>
                  <a:close/>
                  <a:moveTo>
                    <a:pt x="209953" y="3564"/>
                  </a:moveTo>
                  <a:lnTo>
                    <a:pt x="209953" y="134"/>
                  </a:lnTo>
                  <a:cubicBezTo>
                    <a:pt x="206525" y="420"/>
                    <a:pt x="202237" y="420"/>
                    <a:pt x="199381" y="420"/>
                  </a:cubicBezTo>
                  <a:lnTo>
                    <a:pt x="186903" y="134"/>
                  </a:lnTo>
                  <a:lnTo>
                    <a:pt x="186903" y="3564"/>
                  </a:lnTo>
                  <a:cubicBezTo>
                    <a:pt x="191379" y="3564"/>
                    <a:pt x="193093" y="5469"/>
                    <a:pt x="193093" y="7755"/>
                  </a:cubicBezTo>
                  <a:cubicBezTo>
                    <a:pt x="193093" y="8899"/>
                    <a:pt x="192428" y="10231"/>
                    <a:pt x="191951" y="10994"/>
                  </a:cubicBezTo>
                  <a:lnTo>
                    <a:pt x="174043" y="39855"/>
                  </a:lnTo>
                  <a:lnTo>
                    <a:pt x="154612" y="8041"/>
                  </a:lnTo>
                  <a:cubicBezTo>
                    <a:pt x="153851" y="6992"/>
                    <a:pt x="153851" y="6708"/>
                    <a:pt x="153851" y="6231"/>
                  </a:cubicBezTo>
                  <a:cubicBezTo>
                    <a:pt x="153851" y="4041"/>
                    <a:pt x="156519" y="3564"/>
                    <a:pt x="161472" y="3564"/>
                  </a:cubicBezTo>
                  <a:lnTo>
                    <a:pt x="161472" y="134"/>
                  </a:lnTo>
                  <a:cubicBezTo>
                    <a:pt x="157565" y="420"/>
                    <a:pt x="149661" y="420"/>
                    <a:pt x="145373" y="420"/>
                  </a:cubicBezTo>
                  <a:lnTo>
                    <a:pt x="131371" y="134"/>
                  </a:lnTo>
                  <a:lnTo>
                    <a:pt x="131371" y="3564"/>
                  </a:lnTo>
                  <a:lnTo>
                    <a:pt x="133276" y="3564"/>
                  </a:lnTo>
                  <a:cubicBezTo>
                    <a:pt x="140610" y="3564"/>
                    <a:pt x="141468" y="4706"/>
                    <a:pt x="143278" y="7564"/>
                  </a:cubicBezTo>
                  <a:lnTo>
                    <a:pt x="165853" y="44522"/>
                  </a:lnTo>
                  <a:lnTo>
                    <a:pt x="165853" y="65477"/>
                  </a:lnTo>
                  <a:cubicBezTo>
                    <a:pt x="165853" y="69476"/>
                    <a:pt x="165758" y="70525"/>
                    <a:pt x="157374" y="70525"/>
                  </a:cubicBezTo>
                  <a:lnTo>
                    <a:pt x="154898" y="70525"/>
                  </a:lnTo>
                  <a:lnTo>
                    <a:pt x="154898" y="73953"/>
                  </a:lnTo>
                  <a:cubicBezTo>
                    <a:pt x="158709" y="73667"/>
                    <a:pt x="166330" y="73667"/>
                    <a:pt x="170616" y="73667"/>
                  </a:cubicBezTo>
                  <a:cubicBezTo>
                    <a:pt x="174806" y="73667"/>
                    <a:pt x="182426" y="73667"/>
                    <a:pt x="186426" y="73953"/>
                  </a:cubicBezTo>
                  <a:lnTo>
                    <a:pt x="186426" y="70525"/>
                  </a:lnTo>
                  <a:lnTo>
                    <a:pt x="183950" y="70525"/>
                  </a:lnTo>
                  <a:cubicBezTo>
                    <a:pt x="175569" y="70525"/>
                    <a:pt x="175283" y="69476"/>
                    <a:pt x="175283" y="65286"/>
                  </a:cubicBezTo>
                  <a:lnTo>
                    <a:pt x="175283" y="44522"/>
                  </a:lnTo>
                  <a:lnTo>
                    <a:pt x="196142" y="10517"/>
                  </a:lnTo>
                  <a:cubicBezTo>
                    <a:pt x="200142" y="4041"/>
                    <a:pt x="206525" y="3564"/>
                    <a:pt x="209953" y="3564"/>
                  </a:cubicBezTo>
                  <a:close/>
                  <a:moveTo>
                    <a:pt x="290915" y="3564"/>
                  </a:moveTo>
                  <a:lnTo>
                    <a:pt x="290915" y="134"/>
                  </a:lnTo>
                  <a:cubicBezTo>
                    <a:pt x="287487" y="420"/>
                    <a:pt x="283199" y="420"/>
                    <a:pt x="280344" y="420"/>
                  </a:cubicBezTo>
                  <a:lnTo>
                    <a:pt x="267865" y="134"/>
                  </a:lnTo>
                  <a:lnTo>
                    <a:pt x="267865" y="3564"/>
                  </a:lnTo>
                  <a:cubicBezTo>
                    <a:pt x="272342" y="3564"/>
                    <a:pt x="274151" y="5469"/>
                    <a:pt x="274151" y="7755"/>
                  </a:cubicBezTo>
                  <a:cubicBezTo>
                    <a:pt x="274151" y="8899"/>
                    <a:pt x="273391" y="10231"/>
                    <a:pt x="272914" y="10994"/>
                  </a:cubicBezTo>
                  <a:lnTo>
                    <a:pt x="255101" y="39855"/>
                  </a:lnTo>
                  <a:lnTo>
                    <a:pt x="235574" y="8041"/>
                  </a:lnTo>
                  <a:cubicBezTo>
                    <a:pt x="234814" y="6992"/>
                    <a:pt x="234814" y="6708"/>
                    <a:pt x="234814" y="6231"/>
                  </a:cubicBezTo>
                  <a:cubicBezTo>
                    <a:pt x="234814" y="4041"/>
                    <a:pt x="237481" y="3564"/>
                    <a:pt x="242434" y="3564"/>
                  </a:cubicBezTo>
                  <a:lnTo>
                    <a:pt x="242434" y="134"/>
                  </a:lnTo>
                  <a:cubicBezTo>
                    <a:pt x="238528" y="420"/>
                    <a:pt x="230623" y="420"/>
                    <a:pt x="226335" y="420"/>
                  </a:cubicBezTo>
                  <a:lnTo>
                    <a:pt x="212334" y="134"/>
                  </a:lnTo>
                  <a:lnTo>
                    <a:pt x="212334" y="3564"/>
                  </a:lnTo>
                  <a:lnTo>
                    <a:pt x="214334" y="3564"/>
                  </a:lnTo>
                  <a:cubicBezTo>
                    <a:pt x="221573" y="3564"/>
                    <a:pt x="222526" y="4706"/>
                    <a:pt x="224240" y="7564"/>
                  </a:cubicBezTo>
                  <a:lnTo>
                    <a:pt x="246911" y="44522"/>
                  </a:lnTo>
                  <a:lnTo>
                    <a:pt x="246911" y="65477"/>
                  </a:lnTo>
                  <a:cubicBezTo>
                    <a:pt x="246911" y="69476"/>
                    <a:pt x="246720" y="70525"/>
                    <a:pt x="238432" y="70525"/>
                  </a:cubicBezTo>
                  <a:lnTo>
                    <a:pt x="235860" y="70525"/>
                  </a:lnTo>
                  <a:lnTo>
                    <a:pt x="235860" y="73953"/>
                  </a:lnTo>
                  <a:cubicBezTo>
                    <a:pt x="239767" y="73667"/>
                    <a:pt x="247292" y="73667"/>
                    <a:pt x="251673" y="73667"/>
                  </a:cubicBezTo>
                  <a:cubicBezTo>
                    <a:pt x="255864" y="73667"/>
                    <a:pt x="263389" y="73667"/>
                    <a:pt x="267389" y="73953"/>
                  </a:cubicBezTo>
                  <a:lnTo>
                    <a:pt x="267389" y="70525"/>
                  </a:lnTo>
                  <a:lnTo>
                    <a:pt x="264912" y="70525"/>
                  </a:lnTo>
                  <a:cubicBezTo>
                    <a:pt x="256531" y="70525"/>
                    <a:pt x="256245" y="69476"/>
                    <a:pt x="256245" y="65286"/>
                  </a:cubicBezTo>
                  <a:lnTo>
                    <a:pt x="256245" y="44522"/>
                  </a:lnTo>
                  <a:lnTo>
                    <a:pt x="277104" y="10517"/>
                  </a:lnTo>
                  <a:cubicBezTo>
                    <a:pt x="281104" y="4041"/>
                    <a:pt x="287487" y="3564"/>
                    <a:pt x="290915" y="3564"/>
                  </a:cubicBezTo>
                  <a:close/>
                  <a:moveTo>
                    <a:pt x="340731" y="55189"/>
                  </a:moveTo>
                  <a:lnTo>
                    <a:pt x="337968" y="55189"/>
                  </a:lnTo>
                  <a:cubicBezTo>
                    <a:pt x="337398" y="58333"/>
                    <a:pt x="336636" y="63095"/>
                    <a:pt x="335587" y="64714"/>
                  </a:cubicBezTo>
                  <a:cubicBezTo>
                    <a:pt x="334922" y="65572"/>
                    <a:pt x="327778" y="65572"/>
                    <a:pt x="325397" y="65572"/>
                  </a:cubicBezTo>
                  <a:lnTo>
                    <a:pt x="305870" y="65572"/>
                  </a:lnTo>
                  <a:lnTo>
                    <a:pt x="317300" y="54426"/>
                  </a:lnTo>
                  <a:cubicBezTo>
                    <a:pt x="334159" y="39569"/>
                    <a:pt x="340731" y="33758"/>
                    <a:pt x="340731" y="22900"/>
                  </a:cubicBezTo>
                  <a:cubicBezTo>
                    <a:pt x="340731" y="10708"/>
                    <a:pt x="331015" y="1946"/>
                    <a:pt x="317776" y="1946"/>
                  </a:cubicBezTo>
                  <a:cubicBezTo>
                    <a:pt x="305584" y="1946"/>
                    <a:pt x="297487" y="11850"/>
                    <a:pt x="297487" y="21565"/>
                  </a:cubicBezTo>
                  <a:cubicBezTo>
                    <a:pt x="297487" y="27663"/>
                    <a:pt x="303012" y="27663"/>
                    <a:pt x="303298" y="27663"/>
                  </a:cubicBezTo>
                  <a:cubicBezTo>
                    <a:pt x="305107" y="27663"/>
                    <a:pt x="309014" y="26328"/>
                    <a:pt x="309014" y="21851"/>
                  </a:cubicBezTo>
                  <a:cubicBezTo>
                    <a:pt x="309014" y="18993"/>
                    <a:pt x="306919" y="16233"/>
                    <a:pt x="303203" y="16233"/>
                  </a:cubicBezTo>
                  <a:cubicBezTo>
                    <a:pt x="302249" y="16233"/>
                    <a:pt x="302156" y="16233"/>
                    <a:pt x="301870" y="16326"/>
                  </a:cubicBezTo>
                  <a:cubicBezTo>
                    <a:pt x="304252" y="9373"/>
                    <a:pt x="310156" y="5373"/>
                    <a:pt x="316444" y="5373"/>
                  </a:cubicBezTo>
                  <a:cubicBezTo>
                    <a:pt x="326253" y="5373"/>
                    <a:pt x="330824" y="14136"/>
                    <a:pt x="330824" y="22900"/>
                  </a:cubicBezTo>
                  <a:cubicBezTo>
                    <a:pt x="330824" y="31567"/>
                    <a:pt x="325492" y="40139"/>
                    <a:pt x="319586" y="46903"/>
                  </a:cubicBezTo>
                  <a:lnTo>
                    <a:pt x="298726" y="69953"/>
                  </a:lnTo>
                  <a:cubicBezTo>
                    <a:pt x="297487" y="71095"/>
                    <a:pt x="297487" y="71381"/>
                    <a:pt x="297487" y="73953"/>
                  </a:cubicBezTo>
                  <a:lnTo>
                    <a:pt x="337684" y="73953"/>
                  </a:lnTo>
                  <a:close/>
                  <a:moveTo>
                    <a:pt x="394739" y="55189"/>
                  </a:moveTo>
                  <a:lnTo>
                    <a:pt x="392072" y="55189"/>
                  </a:lnTo>
                  <a:cubicBezTo>
                    <a:pt x="391404" y="58333"/>
                    <a:pt x="390737" y="63095"/>
                    <a:pt x="389691" y="64714"/>
                  </a:cubicBezTo>
                  <a:cubicBezTo>
                    <a:pt x="388928" y="65572"/>
                    <a:pt x="381784" y="65572"/>
                    <a:pt x="379403" y="65572"/>
                  </a:cubicBezTo>
                  <a:lnTo>
                    <a:pt x="359876" y="65572"/>
                  </a:lnTo>
                  <a:lnTo>
                    <a:pt x="371306" y="54426"/>
                  </a:lnTo>
                  <a:cubicBezTo>
                    <a:pt x="388165" y="39569"/>
                    <a:pt x="394739" y="33758"/>
                    <a:pt x="394739" y="22900"/>
                  </a:cubicBezTo>
                  <a:cubicBezTo>
                    <a:pt x="394739" y="10708"/>
                    <a:pt x="385023" y="1946"/>
                    <a:pt x="371782" y="1946"/>
                  </a:cubicBezTo>
                  <a:cubicBezTo>
                    <a:pt x="359590" y="1946"/>
                    <a:pt x="351591" y="11850"/>
                    <a:pt x="351591" y="21565"/>
                  </a:cubicBezTo>
                  <a:cubicBezTo>
                    <a:pt x="351591" y="27663"/>
                    <a:pt x="357018" y="27663"/>
                    <a:pt x="357399" y="27663"/>
                  </a:cubicBezTo>
                  <a:cubicBezTo>
                    <a:pt x="359116" y="27663"/>
                    <a:pt x="363020" y="26328"/>
                    <a:pt x="363020" y="21851"/>
                  </a:cubicBezTo>
                  <a:cubicBezTo>
                    <a:pt x="363020" y="18993"/>
                    <a:pt x="360925" y="16233"/>
                    <a:pt x="357209" y="16233"/>
                  </a:cubicBezTo>
                  <a:cubicBezTo>
                    <a:pt x="356353" y="16233"/>
                    <a:pt x="356162" y="16233"/>
                    <a:pt x="355876" y="16326"/>
                  </a:cubicBezTo>
                  <a:cubicBezTo>
                    <a:pt x="358258" y="9373"/>
                    <a:pt x="364162" y="5373"/>
                    <a:pt x="370450" y="5373"/>
                  </a:cubicBezTo>
                  <a:cubicBezTo>
                    <a:pt x="380261" y="5373"/>
                    <a:pt x="384928" y="14136"/>
                    <a:pt x="384928" y="22900"/>
                  </a:cubicBezTo>
                  <a:cubicBezTo>
                    <a:pt x="384928" y="31567"/>
                    <a:pt x="379498" y="40139"/>
                    <a:pt x="373594" y="46903"/>
                  </a:cubicBezTo>
                  <a:lnTo>
                    <a:pt x="352732" y="69953"/>
                  </a:lnTo>
                  <a:cubicBezTo>
                    <a:pt x="351591" y="71095"/>
                    <a:pt x="351591" y="71381"/>
                    <a:pt x="351591" y="73953"/>
                  </a:cubicBezTo>
                  <a:lnTo>
                    <a:pt x="391786" y="73953"/>
                  </a:lnTo>
                  <a:close/>
                </a:path>
              </a:pathLst>
            </a:custGeom>
            <a:solidFill>
              <a:srgbClr val="004C00"/>
            </a:solidFill>
            <a:ln w="10842" cap="flat">
              <a:noFill/>
              <a:prstDash val="solid"/>
              <a:miter/>
            </a:ln>
          </p:spPr>
          <p:txBody>
            <a:bodyPr rtlCol="0" anchor="ctr"/>
            <a:lstStyle/>
            <a:p>
              <a:endParaRPr lang="en-AE"/>
            </a:p>
          </p:txBody>
        </p:sp>
        <p:sp>
          <p:nvSpPr>
            <p:cNvPr id="66" name="Freeform: Shape 65">
              <a:extLst>
                <a:ext uri="{FF2B5EF4-FFF2-40B4-BE49-F238E27FC236}">
                  <a16:creationId xmlns:a16="http://schemas.microsoft.com/office/drawing/2014/main" id="{C9F987F1-779C-86B9-4D8F-9B002900AF01}"/>
                </a:ext>
              </a:extLst>
            </p:cNvPr>
            <p:cNvSpPr/>
            <p:nvPr/>
          </p:nvSpPr>
          <p:spPr>
            <a:xfrm>
              <a:off x="5244533" y="2362006"/>
              <a:ext cx="19133" cy="139855"/>
            </a:xfrm>
            <a:custGeom>
              <a:avLst/>
              <a:gdLst>
                <a:gd name="connsiteX0" fmla="*/ 12976 w 14764"/>
                <a:gd name="connsiteY0" fmla="*/ 105672 h 107918"/>
                <a:gd name="connsiteX1" fmla="*/ 12976 w 14764"/>
                <a:gd name="connsiteY1" fmla="*/ -2247 h 107918"/>
                <a:gd name="connsiteX2" fmla="*/ -1788 w 14764"/>
                <a:gd name="connsiteY2" fmla="*/ -2247 h 107918"/>
                <a:gd name="connsiteX3" fmla="*/ -1788 w 14764"/>
                <a:gd name="connsiteY3" fmla="*/ 2039 h 107918"/>
                <a:gd name="connsiteX4" fmla="*/ 8691 w 14764"/>
                <a:gd name="connsiteY4" fmla="*/ 2039 h 107918"/>
                <a:gd name="connsiteX5" fmla="*/ 8691 w 14764"/>
                <a:gd name="connsiteY5" fmla="*/ 101291 h 107918"/>
                <a:gd name="connsiteX6" fmla="*/ -1788 w 14764"/>
                <a:gd name="connsiteY6" fmla="*/ 101291 h 107918"/>
                <a:gd name="connsiteX7" fmla="*/ -1788 w 14764"/>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8">
                  <a:moveTo>
                    <a:pt x="12976" y="105672"/>
                  </a:moveTo>
                  <a:lnTo>
                    <a:pt x="12976" y="-2247"/>
                  </a:lnTo>
                  <a:lnTo>
                    <a:pt x="-1788" y="-2247"/>
                  </a:lnTo>
                  <a:lnTo>
                    <a:pt x="-1788" y="2039"/>
                  </a:lnTo>
                  <a:lnTo>
                    <a:pt x="8691" y="2039"/>
                  </a:lnTo>
                  <a:lnTo>
                    <a:pt x="8691" y="101291"/>
                  </a:lnTo>
                  <a:lnTo>
                    <a:pt x="-1788" y="101291"/>
                  </a:lnTo>
                  <a:lnTo>
                    <a:pt x="-1788" y="105672"/>
                  </a:lnTo>
                  <a:close/>
                </a:path>
              </a:pathLst>
            </a:custGeom>
            <a:solidFill>
              <a:srgbClr val="000000"/>
            </a:solidFill>
            <a:ln w="10842" cap="flat">
              <a:noFill/>
              <a:prstDash val="solid"/>
              <a:miter/>
            </a:ln>
          </p:spPr>
          <p:txBody>
            <a:bodyPr rtlCol="0" anchor="ctr"/>
            <a:lstStyle/>
            <a:p>
              <a:endParaRPr lang="en-AE"/>
            </a:p>
          </p:txBody>
        </p:sp>
        <p:sp>
          <p:nvSpPr>
            <p:cNvPr id="67" name="Freeform: Shape 66">
              <a:extLst>
                <a:ext uri="{FF2B5EF4-FFF2-40B4-BE49-F238E27FC236}">
                  <a16:creationId xmlns:a16="http://schemas.microsoft.com/office/drawing/2014/main" id="{06962054-F0D6-03DF-0AF8-AA9758857613}"/>
                </a:ext>
              </a:extLst>
            </p:cNvPr>
            <p:cNvSpPr/>
            <p:nvPr/>
          </p:nvSpPr>
          <p:spPr>
            <a:xfrm>
              <a:off x="911846" y="2501863"/>
              <a:ext cx="856168" cy="148990"/>
            </a:xfrm>
            <a:custGeom>
              <a:avLst/>
              <a:gdLst>
                <a:gd name="connsiteX0" fmla="*/ -1788 w 660653"/>
                <a:gd name="connsiteY0" fmla="*/ 112720 h 114967"/>
                <a:gd name="connsiteX1" fmla="*/ 658866 w 660653"/>
                <a:gd name="connsiteY1" fmla="*/ 112720 h 114967"/>
                <a:gd name="connsiteX2" fmla="*/ 658866 w 660653"/>
                <a:gd name="connsiteY2" fmla="*/ -2247 h 114967"/>
                <a:gd name="connsiteX3" fmla="*/ -1788 w 66065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60653" h="114967">
                  <a:moveTo>
                    <a:pt x="-1788" y="112720"/>
                  </a:moveTo>
                  <a:lnTo>
                    <a:pt x="658866" y="112720"/>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68" name="Freeform: Shape 67">
              <a:extLst>
                <a:ext uri="{FF2B5EF4-FFF2-40B4-BE49-F238E27FC236}">
                  <a16:creationId xmlns:a16="http://schemas.microsoft.com/office/drawing/2014/main" id="{43309664-7277-2786-68E4-82C5883E2375}"/>
                </a:ext>
              </a:extLst>
            </p:cNvPr>
            <p:cNvSpPr/>
            <p:nvPr/>
          </p:nvSpPr>
          <p:spPr>
            <a:xfrm>
              <a:off x="1768015" y="2501863"/>
              <a:ext cx="829752" cy="148990"/>
            </a:xfrm>
            <a:custGeom>
              <a:avLst/>
              <a:gdLst>
                <a:gd name="connsiteX0" fmla="*/ -1788 w 640270"/>
                <a:gd name="connsiteY0" fmla="*/ 112720 h 114967"/>
                <a:gd name="connsiteX1" fmla="*/ 638482 w 640270"/>
                <a:gd name="connsiteY1" fmla="*/ 112720 h 114967"/>
                <a:gd name="connsiteX2" fmla="*/ 638482 w 640270"/>
                <a:gd name="connsiteY2" fmla="*/ -2247 h 114967"/>
                <a:gd name="connsiteX3" fmla="*/ -1788 w 640270"/>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40270" h="114967">
                  <a:moveTo>
                    <a:pt x="-1788" y="112720"/>
                  </a:moveTo>
                  <a:lnTo>
                    <a:pt x="638482" y="11272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69" name="Freeform: Shape 68">
              <a:extLst>
                <a:ext uri="{FF2B5EF4-FFF2-40B4-BE49-F238E27FC236}">
                  <a16:creationId xmlns:a16="http://schemas.microsoft.com/office/drawing/2014/main" id="{F091C06A-2506-9D02-303A-0F95C179CA3B}"/>
                </a:ext>
              </a:extLst>
            </p:cNvPr>
            <p:cNvSpPr/>
            <p:nvPr/>
          </p:nvSpPr>
          <p:spPr>
            <a:xfrm>
              <a:off x="1856889" y="2520255"/>
              <a:ext cx="429318" cy="98751"/>
            </a:xfrm>
            <a:custGeom>
              <a:avLst/>
              <a:gdLst>
                <a:gd name="connsiteX0" fmla="*/ 73460 w 331279"/>
                <a:gd name="connsiteY0" fmla="*/ 62047 h 76200"/>
                <a:gd name="connsiteX1" fmla="*/ 72126 w 331279"/>
                <a:gd name="connsiteY1" fmla="*/ 60237 h 76200"/>
                <a:gd name="connsiteX2" fmla="*/ 70793 w 331279"/>
                <a:gd name="connsiteY2" fmla="*/ 61856 h 76200"/>
                <a:gd name="connsiteX3" fmla="*/ 63649 w 331279"/>
                <a:gd name="connsiteY3" fmla="*/ 71572 h 76200"/>
                <a:gd name="connsiteX4" fmla="*/ 56029 w 331279"/>
                <a:gd name="connsiteY4" fmla="*/ 55856 h 76200"/>
                <a:gd name="connsiteX5" fmla="*/ 54601 w 331279"/>
                <a:gd name="connsiteY5" fmla="*/ 47282 h 76200"/>
                <a:gd name="connsiteX6" fmla="*/ 41456 w 331279"/>
                <a:gd name="connsiteY6" fmla="*/ 34804 h 76200"/>
                <a:gd name="connsiteX7" fmla="*/ 60411 w 331279"/>
                <a:gd name="connsiteY7" fmla="*/ 17184 h 76200"/>
                <a:gd name="connsiteX8" fmla="*/ 32122 w 331279"/>
                <a:gd name="connsiteY8" fmla="*/ -2247 h 76200"/>
                <a:gd name="connsiteX9" fmla="*/ -1788 w 331279"/>
                <a:gd name="connsiteY9" fmla="*/ -2247 h 76200"/>
                <a:gd name="connsiteX10" fmla="*/ -1788 w 331279"/>
                <a:gd name="connsiteY10" fmla="*/ 1088 h 76200"/>
                <a:gd name="connsiteX11" fmla="*/ 879 w 331279"/>
                <a:gd name="connsiteY11" fmla="*/ 1088 h 76200"/>
                <a:gd name="connsiteX12" fmla="*/ 9357 w 331279"/>
                <a:gd name="connsiteY12" fmla="*/ 6229 h 76200"/>
                <a:gd name="connsiteX13" fmla="*/ 9357 w 331279"/>
                <a:gd name="connsiteY13" fmla="*/ 63000 h 76200"/>
                <a:gd name="connsiteX14" fmla="*/ 879 w 331279"/>
                <a:gd name="connsiteY14" fmla="*/ 68142 h 76200"/>
                <a:gd name="connsiteX15" fmla="*/ -1788 w 331279"/>
                <a:gd name="connsiteY15" fmla="*/ 68142 h 76200"/>
                <a:gd name="connsiteX16" fmla="*/ -1788 w 331279"/>
                <a:gd name="connsiteY16" fmla="*/ 71572 h 76200"/>
                <a:gd name="connsiteX17" fmla="*/ 13929 w 331279"/>
                <a:gd name="connsiteY17" fmla="*/ 71190 h 76200"/>
                <a:gd name="connsiteX18" fmla="*/ 29740 w 331279"/>
                <a:gd name="connsiteY18" fmla="*/ 71572 h 76200"/>
                <a:gd name="connsiteX19" fmla="*/ 29740 w 331279"/>
                <a:gd name="connsiteY19" fmla="*/ 68142 h 76200"/>
                <a:gd name="connsiteX20" fmla="*/ 27168 w 331279"/>
                <a:gd name="connsiteY20" fmla="*/ 68142 h 76200"/>
                <a:gd name="connsiteX21" fmla="*/ 18691 w 331279"/>
                <a:gd name="connsiteY21" fmla="*/ 63000 h 76200"/>
                <a:gd name="connsiteX22" fmla="*/ 18691 w 331279"/>
                <a:gd name="connsiteY22" fmla="*/ 35853 h 76200"/>
                <a:gd name="connsiteX23" fmla="*/ 31074 w 331279"/>
                <a:gd name="connsiteY23" fmla="*/ 35853 h 76200"/>
                <a:gd name="connsiteX24" fmla="*/ 41170 w 331279"/>
                <a:gd name="connsiteY24" fmla="*/ 39378 h 76200"/>
                <a:gd name="connsiteX25" fmla="*/ 45171 w 331279"/>
                <a:gd name="connsiteY25" fmla="*/ 53949 h 76200"/>
                <a:gd name="connsiteX26" fmla="*/ 49647 w 331279"/>
                <a:gd name="connsiteY26" fmla="*/ 69286 h 76200"/>
                <a:gd name="connsiteX27" fmla="*/ 63173 w 331279"/>
                <a:gd name="connsiteY27" fmla="*/ 73953 h 76200"/>
                <a:gd name="connsiteX28" fmla="*/ 73460 w 331279"/>
                <a:gd name="connsiteY28" fmla="*/ 62047 h 76200"/>
                <a:gd name="connsiteX29" fmla="*/ 49266 w 331279"/>
                <a:gd name="connsiteY29" fmla="*/ 17184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278 h 76200"/>
                <a:gd name="connsiteX34" fmla="*/ 27359 w 331279"/>
                <a:gd name="connsiteY34" fmla="*/ 1088 h 76200"/>
                <a:gd name="connsiteX35" fmla="*/ 49266 w 331279"/>
                <a:gd name="connsiteY35" fmla="*/ 17184 h 76200"/>
                <a:gd name="connsiteX36" fmla="*/ 118799 w 331279"/>
                <a:gd name="connsiteY36" fmla="*/ 58712 h 76200"/>
                <a:gd name="connsiteX37" fmla="*/ 117465 w 331279"/>
                <a:gd name="connsiteY37" fmla="*/ 57379 h 76200"/>
                <a:gd name="connsiteX38" fmla="*/ 115941 w 331279"/>
                <a:gd name="connsiteY38" fmla="*/ 58903 h 76200"/>
                <a:gd name="connsiteX39" fmla="*/ 101369 w 331279"/>
                <a:gd name="connsiteY39" fmla="*/ 70048 h 76200"/>
                <a:gd name="connsiteX40" fmla="*/ 89176 w 331279"/>
                <a:gd name="connsiteY40" fmla="*/ 62714 h 76200"/>
                <a:gd name="connsiteX41" fmla="*/ 86032 w 331279"/>
                <a:gd name="connsiteY41" fmla="*/ 46522 h 76200"/>
                <a:gd name="connsiteX42" fmla="*/ 116132 w 331279"/>
                <a:gd name="connsiteY42" fmla="*/ 46522 h 76200"/>
                <a:gd name="connsiteX43" fmla="*/ 118799 w 331279"/>
                <a:gd name="connsiteY43" fmla="*/ 44329 h 76200"/>
                <a:gd name="connsiteX44" fmla="*/ 99463 w 331279"/>
                <a:gd name="connsiteY44" fmla="*/ 23184 h 76200"/>
                <a:gd name="connsiteX45" fmla="*/ 76984 w 331279"/>
                <a:gd name="connsiteY45" fmla="*/ 47759 h 76200"/>
                <a:gd name="connsiteX46" fmla="*/ 100797 w 331279"/>
                <a:gd name="connsiteY46" fmla="*/ 72716 h 76200"/>
                <a:gd name="connsiteX47" fmla="*/ 118799 w 331279"/>
                <a:gd name="connsiteY47" fmla="*/ 58712 h 76200"/>
                <a:gd name="connsiteX48" fmla="*/ 111655 w 331279"/>
                <a:gd name="connsiteY48" fmla="*/ 44329 h 76200"/>
                <a:gd name="connsiteX49" fmla="*/ 86032 w 331279"/>
                <a:gd name="connsiteY49" fmla="*/ 44329 h 76200"/>
                <a:gd name="connsiteX50" fmla="*/ 99463 w 331279"/>
                <a:gd name="connsiteY50" fmla="*/ 25565 h 76200"/>
                <a:gd name="connsiteX51" fmla="*/ 111655 w 331279"/>
                <a:gd name="connsiteY51" fmla="*/ 44329 h 76200"/>
                <a:gd name="connsiteX52" fmla="*/ 160804 w 331279"/>
                <a:gd name="connsiteY52" fmla="*/ 57666 h 76200"/>
                <a:gd name="connsiteX53" fmla="*/ 156422 w 331279"/>
                <a:gd name="connsiteY53" fmla="*/ 47378 h 76200"/>
                <a:gd name="connsiteX54" fmla="*/ 144040 w 331279"/>
                <a:gd name="connsiteY54" fmla="*/ 42234 h 76200"/>
                <a:gd name="connsiteX55" fmla="*/ 130801 w 331279"/>
                <a:gd name="connsiteY55" fmla="*/ 33472 h 76200"/>
                <a:gd name="connsiteX56" fmla="*/ 142802 w 331279"/>
                <a:gd name="connsiteY56" fmla="*/ 25279 h 76200"/>
                <a:gd name="connsiteX57" fmla="*/ 155470 w 331279"/>
                <a:gd name="connsiteY57" fmla="*/ 38234 h 76200"/>
                <a:gd name="connsiteX58" fmla="*/ 156804 w 331279"/>
                <a:gd name="connsiteY58" fmla="*/ 39188 h 76200"/>
                <a:gd name="connsiteX59" fmla="*/ 158137 w 331279"/>
                <a:gd name="connsiteY59" fmla="*/ 36711 h 76200"/>
                <a:gd name="connsiteX60" fmla="*/ 158137 w 331279"/>
                <a:gd name="connsiteY60" fmla="*/ 25660 h 76200"/>
                <a:gd name="connsiteX61" fmla="*/ 156994 w 331279"/>
                <a:gd name="connsiteY61" fmla="*/ 23184 h 76200"/>
                <a:gd name="connsiteX62" fmla="*/ 154899 w 331279"/>
                <a:gd name="connsiteY62" fmla="*/ 24328 h 76200"/>
                <a:gd name="connsiteX63" fmla="*/ 152993 w 331279"/>
                <a:gd name="connsiteY63" fmla="*/ 26137 h 76200"/>
                <a:gd name="connsiteX64" fmla="*/ 142802 w 331279"/>
                <a:gd name="connsiteY64" fmla="*/ 23184 h 76200"/>
                <a:gd name="connsiteX65" fmla="*/ 125561 w 331279"/>
                <a:gd name="connsiteY65" fmla="*/ 36425 h 76200"/>
                <a:gd name="connsiteX66" fmla="*/ 130228 w 331279"/>
                <a:gd name="connsiteY66" fmla="*/ 45664 h 76200"/>
                <a:gd name="connsiteX67" fmla="*/ 144516 w 331279"/>
                <a:gd name="connsiteY67" fmla="*/ 50522 h 76200"/>
                <a:gd name="connsiteX68" fmla="*/ 155756 w 331279"/>
                <a:gd name="connsiteY68" fmla="*/ 60523 h 76200"/>
                <a:gd name="connsiteX69" fmla="*/ 143468 w 331279"/>
                <a:gd name="connsiteY69" fmla="*/ 70335 h 76200"/>
                <a:gd name="connsiteX70" fmla="*/ 128515 w 331279"/>
                <a:gd name="connsiteY70" fmla="*/ 54998 h 76200"/>
                <a:gd name="connsiteX71" fmla="*/ 126895 w 331279"/>
                <a:gd name="connsiteY71" fmla="*/ 53189 h 76200"/>
                <a:gd name="connsiteX72" fmla="*/ 125561 w 331279"/>
                <a:gd name="connsiteY72" fmla="*/ 55856 h 76200"/>
                <a:gd name="connsiteX73" fmla="*/ 125561 w 331279"/>
                <a:gd name="connsiteY73" fmla="*/ 70144 h 76200"/>
                <a:gd name="connsiteX74" fmla="*/ 126800 w 331279"/>
                <a:gd name="connsiteY74" fmla="*/ 72716 h 76200"/>
                <a:gd name="connsiteX75" fmla="*/ 129467 w 331279"/>
                <a:gd name="connsiteY75" fmla="*/ 70523 h 76200"/>
                <a:gd name="connsiteX76" fmla="*/ 131657 w 331279"/>
                <a:gd name="connsiteY76" fmla="*/ 68142 h 76200"/>
                <a:gd name="connsiteX77" fmla="*/ 143468 w 331279"/>
                <a:gd name="connsiteY77" fmla="*/ 72716 h 76200"/>
                <a:gd name="connsiteX78" fmla="*/ 160804 w 331279"/>
                <a:gd name="connsiteY78" fmla="*/ 57666 h 76200"/>
                <a:gd name="connsiteX79" fmla="*/ 241958 w 331279"/>
                <a:gd name="connsiteY79" fmla="*/ 1088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088 h 76200"/>
                <a:gd name="connsiteX84" fmla="*/ 227860 w 331279"/>
                <a:gd name="connsiteY84" fmla="*/ 8992 h 76200"/>
                <a:gd name="connsiteX85" fmla="*/ 227860 w 331279"/>
                <a:gd name="connsiteY85" fmla="*/ 55189 h 76200"/>
                <a:gd name="connsiteX86" fmla="*/ 189570 w 331279"/>
                <a:gd name="connsiteY86" fmla="*/ -819 h 76200"/>
                <a:gd name="connsiteX87" fmla="*/ 186522 w 331279"/>
                <a:gd name="connsiteY87" fmla="*/ -2247 h 76200"/>
                <a:gd name="connsiteX88" fmla="*/ 168139 w 331279"/>
                <a:gd name="connsiteY88" fmla="*/ -2247 h 76200"/>
                <a:gd name="connsiteX89" fmla="*/ 168139 w 331279"/>
                <a:gd name="connsiteY89" fmla="*/ 1088 h 76200"/>
                <a:gd name="connsiteX90" fmla="*/ 171282 w 331279"/>
                <a:gd name="connsiteY90" fmla="*/ 1088 h 76200"/>
                <a:gd name="connsiteX91" fmla="*/ 176615 w 331279"/>
                <a:gd name="connsiteY91" fmla="*/ 1278 h 76200"/>
                <a:gd name="connsiteX92" fmla="*/ 179378 w 331279"/>
                <a:gd name="connsiteY92" fmla="*/ 3848 h 76200"/>
                <a:gd name="connsiteX93" fmla="*/ 179378 w 331279"/>
                <a:gd name="connsiteY93" fmla="*/ 60237 h 76200"/>
                <a:gd name="connsiteX94" fmla="*/ 168139 w 331279"/>
                <a:gd name="connsiteY94" fmla="*/ 68142 h 76200"/>
                <a:gd name="connsiteX95" fmla="*/ 168139 w 331279"/>
                <a:gd name="connsiteY95" fmla="*/ 71572 h 76200"/>
                <a:gd name="connsiteX96" fmla="*/ 180807 w 331279"/>
                <a:gd name="connsiteY96" fmla="*/ 71190 h 76200"/>
                <a:gd name="connsiteX97" fmla="*/ 193475 w 331279"/>
                <a:gd name="connsiteY97" fmla="*/ 71572 h 76200"/>
                <a:gd name="connsiteX98" fmla="*/ 193475 w 331279"/>
                <a:gd name="connsiteY98" fmla="*/ 68142 h 76200"/>
                <a:gd name="connsiteX99" fmla="*/ 182331 w 331279"/>
                <a:gd name="connsiteY99" fmla="*/ 60237 h 76200"/>
                <a:gd name="connsiteX100" fmla="*/ 182331 w 331279"/>
                <a:gd name="connsiteY100" fmla="*/ 3943 h 76200"/>
                <a:gd name="connsiteX101" fmla="*/ 183379 w 331279"/>
                <a:gd name="connsiteY101" fmla="*/ 5278 h 76200"/>
                <a:gd name="connsiteX102" fmla="*/ 227575 w 331279"/>
                <a:gd name="connsiteY102" fmla="*/ 70144 h 76200"/>
                <a:gd name="connsiteX103" fmla="*/ 229384 w 331279"/>
                <a:gd name="connsiteY103" fmla="*/ 71572 h 76200"/>
                <a:gd name="connsiteX104" fmla="*/ 230813 w 331279"/>
                <a:gd name="connsiteY104" fmla="*/ 68714 h 76200"/>
                <a:gd name="connsiteX105" fmla="*/ 230813 w 331279"/>
                <a:gd name="connsiteY105" fmla="*/ 8992 h 76200"/>
                <a:gd name="connsiteX106" fmla="*/ 241958 w 331279"/>
                <a:gd name="connsiteY106" fmla="*/ 1088 h 76200"/>
                <a:gd name="connsiteX107" fmla="*/ 290440 w 331279"/>
                <a:gd name="connsiteY107" fmla="*/ 58712 h 76200"/>
                <a:gd name="connsiteX108" fmla="*/ 289106 w 331279"/>
                <a:gd name="connsiteY108" fmla="*/ 57379 h 76200"/>
                <a:gd name="connsiteX109" fmla="*/ 287582 w 331279"/>
                <a:gd name="connsiteY109" fmla="*/ 58903 h 76200"/>
                <a:gd name="connsiteX110" fmla="*/ 273008 w 331279"/>
                <a:gd name="connsiteY110" fmla="*/ 70048 h 76200"/>
                <a:gd name="connsiteX111" fmla="*/ 260817 w 331279"/>
                <a:gd name="connsiteY111" fmla="*/ 62714 h 76200"/>
                <a:gd name="connsiteX112" fmla="*/ 257673 w 331279"/>
                <a:gd name="connsiteY112" fmla="*/ 46522 h 76200"/>
                <a:gd name="connsiteX113" fmla="*/ 287677 w 331279"/>
                <a:gd name="connsiteY113" fmla="*/ 46522 h 76200"/>
                <a:gd name="connsiteX114" fmla="*/ 290440 w 331279"/>
                <a:gd name="connsiteY114" fmla="*/ 44329 h 76200"/>
                <a:gd name="connsiteX115" fmla="*/ 271008 w 331279"/>
                <a:gd name="connsiteY115" fmla="*/ 23184 h 76200"/>
                <a:gd name="connsiteX116" fmla="*/ 248625 w 331279"/>
                <a:gd name="connsiteY116" fmla="*/ 47759 h 76200"/>
                <a:gd name="connsiteX117" fmla="*/ 272437 w 331279"/>
                <a:gd name="connsiteY117" fmla="*/ 72716 h 76200"/>
                <a:gd name="connsiteX118" fmla="*/ 290440 w 331279"/>
                <a:gd name="connsiteY118" fmla="*/ 58712 h 76200"/>
                <a:gd name="connsiteX119" fmla="*/ 283296 w 331279"/>
                <a:gd name="connsiteY119" fmla="*/ 44329 h 76200"/>
                <a:gd name="connsiteX120" fmla="*/ 257673 w 331279"/>
                <a:gd name="connsiteY120" fmla="*/ 44329 h 76200"/>
                <a:gd name="connsiteX121" fmla="*/ 271008 w 331279"/>
                <a:gd name="connsiteY121" fmla="*/ 25565 h 76200"/>
                <a:gd name="connsiteX122" fmla="*/ 283296 w 331279"/>
                <a:gd name="connsiteY122" fmla="*/ 44329 h 76200"/>
                <a:gd name="connsiteX123" fmla="*/ 329492 w 331279"/>
                <a:gd name="connsiteY123" fmla="*/ 58142 h 76200"/>
                <a:gd name="connsiteX124" fmla="*/ 329492 w 331279"/>
                <a:gd name="connsiteY124" fmla="*/ 52045 h 76200"/>
                <a:gd name="connsiteX125" fmla="*/ 326825 w 331279"/>
                <a:gd name="connsiteY125" fmla="*/ 52045 h 76200"/>
                <a:gd name="connsiteX126" fmla="*/ 326825 w 331279"/>
                <a:gd name="connsiteY126" fmla="*/ 57952 h 76200"/>
                <a:gd name="connsiteX127" fmla="*/ 319490 w 331279"/>
                <a:gd name="connsiteY127" fmla="*/ 70048 h 76200"/>
                <a:gd name="connsiteX128" fmla="*/ 312346 w 331279"/>
                <a:gd name="connsiteY128" fmla="*/ 58238 h 76200"/>
                <a:gd name="connsiteX129" fmla="*/ 312346 w 331279"/>
                <a:gd name="connsiteY129" fmla="*/ 28328 h 76200"/>
                <a:gd name="connsiteX130" fmla="*/ 327683 w 331279"/>
                <a:gd name="connsiteY130" fmla="*/ 28328 h 76200"/>
                <a:gd name="connsiteX131" fmla="*/ 327683 w 331279"/>
                <a:gd name="connsiteY131" fmla="*/ 24900 h 76200"/>
                <a:gd name="connsiteX132" fmla="*/ 312346 w 331279"/>
                <a:gd name="connsiteY132" fmla="*/ 24900 h 76200"/>
                <a:gd name="connsiteX133" fmla="*/ 312346 w 331279"/>
                <a:gd name="connsiteY133" fmla="*/ 5183 h 76200"/>
                <a:gd name="connsiteX134" fmla="*/ 309585 w 331279"/>
                <a:gd name="connsiteY134" fmla="*/ 5183 h 76200"/>
                <a:gd name="connsiteX135" fmla="*/ 295678 w 331279"/>
                <a:gd name="connsiteY135" fmla="*/ 25947 h 76200"/>
                <a:gd name="connsiteX136" fmla="*/ 295678 w 331279"/>
                <a:gd name="connsiteY136" fmla="*/ 28328 h 76200"/>
                <a:gd name="connsiteX137" fmla="*/ 304918 w 331279"/>
                <a:gd name="connsiteY137" fmla="*/ 28328 h 76200"/>
                <a:gd name="connsiteX138" fmla="*/ 304918 w 331279"/>
                <a:gd name="connsiteY138" fmla="*/ 58142 h 76200"/>
                <a:gd name="connsiteX139" fmla="*/ 318824 w 331279"/>
                <a:gd name="connsiteY139" fmla="*/ 72716 h 76200"/>
                <a:gd name="connsiteX140" fmla="*/ 329492 w 331279"/>
                <a:gd name="connsiteY140" fmla="*/ 5814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379"/>
                    <a:pt x="73460" y="60237"/>
                    <a:pt x="72126" y="60237"/>
                  </a:cubicBezTo>
                  <a:cubicBezTo>
                    <a:pt x="70983" y="60237"/>
                    <a:pt x="70983" y="61093"/>
                    <a:pt x="70793" y="61856"/>
                  </a:cubicBezTo>
                  <a:cubicBezTo>
                    <a:pt x="70222" y="69572"/>
                    <a:pt x="66507" y="71572"/>
                    <a:pt x="63649" y="71572"/>
                  </a:cubicBezTo>
                  <a:cubicBezTo>
                    <a:pt x="58411" y="71572"/>
                    <a:pt x="57553" y="66046"/>
                    <a:pt x="56029" y="55856"/>
                  </a:cubicBezTo>
                  <a:lnTo>
                    <a:pt x="54601" y="47282"/>
                  </a:lnTo>
                  <a:cubicBezTo>
                    <a:pt x="52695" y="40425"/>
                    <a:pt x="47457" y="36806"/>
                    <a:pt x="41456" y="34804"/>
                  </a:cubicBezTo>
                  <a:cubicBezTo>
                    <a:pt x="51933" y="32235"/>
                    <a:pt x="60411" y="25565"/>
                    <a:pt x="60411" y="17184"/>
                  </a:cubicBezTo>
                  <a:cubicBezTo>
                    <a:pt x="60411" y="6801"/>
                    <a:pt x="48028" y="-2247"/>
                    <a:pt x="32122" y="-2247"/>
                  </a:cubicBezTo>
                  <a:lnTo>
                    <a:pt x="-1788" y="-2247"/>
                  </a:lnTo>
                  <a:lnTo>
                    <a:pt x="-1788" y="1088"/>
                  </a:lnTo>
                  <a:lnTo>
                    <a:pt x="879" y="1088"/>
                  </a:lnTo>
                  <a:cubicBezTo>
                    <a:pt x="9166" y="1088"/>
                    <a:pt x="9357" y="2325"/>
                    <a:pt x="9357" y="6229"/>
                  </a:cubicBezTo>
                  <a:lnTo>
                    <a:pt x="9357" y="63000"/>
                  </a:lnTo>
                  <a:cubicBezTo>
                    <a:pt x="9357" y="67095"/>
                    <a:pt x="9166" y="68142"/>
                    <a:pt x="879" y="68142"/>
                  </a:cubicBezTo>
                  <a:lnTo>
                    <a:pt x="-1788" y="68142"/>
                  </a:lnTo>
                  <a:lnTo>
                    <a:pt x="-1788" y="71572"/>
                  </a:lnTo>
                  <a:cubicBezTo>
                    <a:pt x="2213" y="71190"/>
                    <a:pt x="9832" y="71190"/>
                    <a:pt x="13929" y="71190"/>
                  </a:cubicBezTo>
                  <a:cubicBezTo>
                    <a:pt x="18310" y="71190"/>
                    <a:pt x="25835" y="71190"/>
                    <a:pt x="29740" y="71572"/>
                  </a:cubicBezTo>
                  <a:lnTo>
                    <a:pt x="29740" y="68142"/>
                  </a:lnTo>
                  <a:lnTo>
                    <a:pt x="27168" y="68142"/>
                  </a:lnTo>
                  <a:cubicBezTo>
                    <a:pt x="18882" y="68142"/>
                    <a:pt x="18691" y="67095"/>
                    <a:pt x="18691" y="63000"/>
                  </a:cubicBezTo>
                  <a:lnTo>
                    <a:pt x="18691" y="35853"/>
                  </a:lnTo>
                  <a:lnTo>
                    <a:pt x="31074" y="35853"/>
                  </a:lnTo>
                  <a:cubicBezTo>
                    <a:pt x="32883" y="35853"/>
                    <a:pt x="37360" y="35853"/>
                    <a:pt x="41170" y="39378"/>
                  </a:cubicBezTo>
                  <a:cubicBezTo>
                    <a:pt x="45171" y="43378"/>
                    <a:pt x="45171" y="46710"/>
                    <a:pt x="45171" y="53949"/>
                  </a:cubicBezTo>
                  <a:cubicBezTo>
                    <a:pt x="45171" y="60998"/>
                    <a:pt x="45171" y="65286"/>
                    <a:pt x="49647" y="69286"/>
                  </a:cubicBezTo>
                  <a:cubicBezTo>
                    <a:pt x="54124" y="73286"/>
                    <a:pt x="60125" y="73953"/>
                    <a:pt x="63173" y="73953"/>
                  </a:cubicBezTo>
                  <a:cubicBezTo>
                    <a:pt x="71745" y="73953"/>
                    <a:pt x="73460" y="65000"/>
                    <a:pt x="73460" y="62047"/>
                  </a:cubicBezTo>
                  <a:close/>
                  <a:moveTo>
                    <a:pt x="49266" y="17184"/>
                  </a:moveTo>
                  <a:cubicBezTo>
                    <a:pt x="49266" y="24614"/>
                    <a:pt x="46695" y="33472"/>
                    <a:pt x="30597" y="33472"/>
                  </a:cubicBezTo>
                  <a:lnTo>
                    <a:pt x="18691" y="33472"/>
                  </a:lnTo>
                  <a:lnTo>
                    <a:pt x="18691" y="5469"/>
                  </a:lnTo>
                  <a:cubicBezTo>
                    <a:pt x="18691" y="2897"/>
                    <a:pt x="18691" y="1562"/>
                    <a:pt x="21072" y="1278"/>
                  </a:cubicBezTo>
                  <a:cubicBezTo>
                    <a:pt x="22120" y="1088"/>
                    <a:pt x="25264" y="1088"/>
                    <a:pt x="27359" y="1088"/>
                  </a:cubicBezTo>
                  <a:cubicBezTo>
                    <a:pt x="37170" y="1088"/>
                    <a:pt x="49266" y="1562"/>
                    <a:pt x="49266" y="17184"/>
                  </a:cubicBezTo>
                  <a:close/>
                  <a:moveTo>
                    <a:pt x="118799" y="58712"/>
                  </a:moveTo>
                  <a:cubicBezTo>
                    <a:pt x="118799" y="57570"/>
                    <a:pt x="117847" y="57379"/>
                    <a:pt x="117465" y="57379"/>
                  </a:cubicBezTo>
                  <a:cubicBezTo>
                    <a:pt x="116418" y="57379"/>
                    <a:pt x="116227" y="57952"/>
                    <a:pt x="115941" y="58903"/>
                  </a:cubicBezTo>
                  <a:cubicBezTo>
                    <a:pt x="112226" y="70048"/>
                    <a:pt x="102512" y="70048"/>
                    <a:pt x="101369" y="70048"/>
                  </a:cubicBezTo>
                  <a:cubicBezTo>
                    <a:pt x="96034" y="70048"/>
                    <a:pt x="91653" y="66809"/>
                    <a:pt x="89176" y="62714"/>
                  </a:cubicBezTo>
                  <a:cubicBezTo>
                    <a:pt x="86032" y="57570"/>
                    <a:pt x="86032" y="50426"/>
                    <a:pt x="86032" y="46522"/>
                  </a:cubicBezTo>
                  <a:lnTo>
                    <a:pt x="116132" y="46522"/>
                  </a:lnTo>
                  <a:cubicBezTo>
                    <a:pt x="118513" y="46522"/>
                    <a:pt x="118799" y="46522"/>
                    <a:pt x="118799" y="44329"/>
                  </a:cubicBezTo>
                  <a:cubicBezTo>
                    <a:pt x="118799" y="33567"/>
                    <a:pt x="112989" y="23184"/>
                    <a:pt x="99463" y="23184"/>
                  </a:cubicBezTo>
                  <a:cubicBezTo>
                    <a:pt x="86890" y="23184"/>
                    <a:pt x="76984" y="34330"/>
                    <a:pt x="76984" y="47759"/>
                  </a:cubicBezTo>
                  <a:cubicBezTo>
                    <a:pt x="76984" y="62333"/>
                    <a:pt x="88414" y="72716"/>
                    <a:pt x="100797" y="72716"/>
                  </a:cubicBezTo>
                  <a:cubicBezTo>
                    <a:pt x="114036" y="72716"/>
                    <a:pt x="118799" y="60619"/>
                    <a:pt x="118799" y="58712"/>
                  </a:cubicBezTo>
                  <a:close/>
                  <a:moveTo>
                    <a:pt x="111655" y="44329"/>
                  </a:moveTo>
                  <a:lnTo>
                    <a:pt x="86032" y="44329"/>
                  </a:lnTo>
                  <a:cubicBezTo>
                    <a:pt x="86795" y="28232"/>
                    <a:pt x="95843" y="25565"/>
                    <a:pt x="99463" y="25565"/>
                  </a:cubicBezTo>
                  <a:cubicBezTo>
                    <a:pt x="110608" y="25565"/>
                    <a:pt x="111655" y="40139"/>
                    <a:pt x="111655" y="44329"/>
                  </a:cubicBezTo>
                  <a:close/>
                  <a:moveTo>
                    <a:pt x="160804" y="57666"/>
                  </a:moveTo>
                  <a:cubicBezTo>
                    <a:pt x="160804" y="52045"/>
                    <a:pt x="157756" y="48713"/>
                    <a:pt x="156422" y="47378"/>
                  </a:cubicBezTo>
                  <a:cubicBezTo>
                    <a:pt x="152803" y="43950"/>
                    <a:pt x="148612" y="43092"/>
                    <a:pt x="144040" y="42234"/>
                  </a:cubicBezTo>
                  <a:cubicBezTo>
                    <a:pt x="137944" y="40997"/>
                    <a:pt x="130801" y="39662"/>
                    <a:pt x="130801" y="33472"/>
                  </a:cubicBezTo>
                  <a:cubicBezTo>
                    <a:pt x="130801" y="29567"/>
                    <a:pt x="133657" y="25279"/>
                    <a:pt x="142802" y="25279"/>
                  </a:cubicBezTo>
                  <a:cubicBezTo>
                    <a:pt x="154708" y="25279"/>
                    <a:pt x="155375" y="34899"/>
                    <a:pt x="155470" y="38234"/>
                  </a:cubicBezTo>
                  <a:cubicBezTo>
                    <a:pt x="155661" y="39188"/>
                    <a:pt x="156804" y="39188"/>
                    <a:pt x="156804" y="39188"/>
                  </a:cubicBezTo>
                  <a:cubicBezTo>
                    <a:pt x="158137" y="39188"/>
                    <a:pt x="158137" y="38616"/>
                    <a:pt x="158137" y="36711"/>
                  </a:cubicBezTo>
                  <a:lnTo>
                    <a:pt x="158137" y="25660"/>
                  </a:lnTo>
                  <a:cubicBezTo>
                    <a:pt x="158137" y="23947"/>
                    <a:pt x="158137" y="23184"/>
                    <a:pt x="156994" y="23184"/>
                  </a:cubicBezTo>
                  <a:cubicBezTo>
                    <a:pt x="156518" y="23184"/>
                    <a:pt x="156233" y="23184"/>
                    <a:pt x="154899" y="24328"/>
                  </a:cubicBezTo>
                  <a:cubicBezTo>
                    <a:pt x="154613" y="24805"/>
                    <a:pt x="153375" y="25851"/>
                    <a:pt x="152993" y="26137"/>
                  </a:cubicBezTo>
                  <a:cubicBezTo>
                    <a:pt x="148898" y="23184"/>
                    <a:pt x="144516" y="23184"/>
                    <a:pt x="142802" y="23184"/>
                  </a:cubicBezTo>
                  <a:cubicBezTo>
                    <a:pt x="129753" y="23184"/>
                    <a:pt x="125561" y="30328"/>
                    <a:pt x="125561" y="36425"/>
                  </a:cubicBezTo>
                  <a:cubicBezTo>
                    <a:pt x="125561" y="40139"/>
                    <a:pt x="127372" y="43283"/>
                    <a:pt x="130228" y="45664"/>
                  </a:cubicBezTo>
                  <a:cubicBezTo>
                    <a:pt x="133657" y="48427"/>
                    <a:pt x="136706" y="49092"/>
                    <a:pt x="144516" y="50522"/>
                  </a:cubicBezTo>
                  <a:cubicBezTo>
                    <a:pt x="146897" y="50998"/>
                    <a:pt x="155756" y="52808"/>
                    <a:pt x="155756" y="60523"/>
                  </a:cubicBezTo>
                  <a:cubicBezTo>
                    <a:pt x="155756" y="66046"/>
                    <a:pt x="151946" y="70335"/>
                    <a:pt x="143468" y="70335"/>
                  </a:cubicBezTo>
                  <a:cubicBezTo>
                    <a:pt x="134325" y="70335"/>
                    <a:pt x="130514" y="64237"/>
                    <a:pt x="128515" y="54998"/>
                  </a:cubicBezTo>
                  <a:cubicBezTo>
                    <a:pt x="128133" y="53475"/>
                    <a:pt x="128133" y="53189"/>
                    <a:pt x="126895" y="53189"/>
                  </a:cubicBezTo>
                  <a:cubicBezTo>
                    <a:pt x="125561" y="53189"/>
                    <a:pt x="125561" y="53949"/>
                    <a:pt x="125561" y="55856"/>
                  </a:cubicBezTo>
                  <a:lnTo>
                    <a:pt x="125561" y="70144"/>
                  </a:lnTo>
                  <a:cubicBezTo>
                    <a:pt x="125561" y="71953"/>
                    <a:pt x="125561" y="72716"/>
                    <a:pt x="126800" y="72716"/>
                  </a:cubicBezTo>
                  <a:cubicBezTo>
                    <a:pt x="127372" y="72716"/>
                    <a:pt x="127372" y="72525"/>
                    <a:pt x="129467" y="70523"/>
                  </a:cubicBezTo>
                  <a:cubicBezTo>
                    <a:pt x="129753" y="70335"/>
                    <a:pt x="129753" y="70144"/>
                    <a:pt x="131657" y="68142"/>
                  </a:cubicBezTo>
                  <a:cubicBezTo>
                    <a:pt x="136420" y="72525"/>
                    <a:pt x="141182" y="72716"/>
                    <a:pt x="143468" y="72716"/>
                  </a:cubicBezTo>
                  <a:cubicBezTo>
                    <a:pt x="155947" y="72716"/>
                    <a:pt x="160804" y="65381"/>
                    <a:pt x="160804" y="57666"/>
                  </a:cubicBezTo>
                  <a:close/>
                  <a:moveTo>
                    <a:pt x="241958" y="1088"/>
                  </a:moveTo>
                  <a:lnTo>
                    <a:pt x="241958" y="-2247"/>
                  </a:lnTo>
                  <a:lnTo>
                    <a:pt x="229384" y="-1961"/>
                  </a:lnTo>
                  <a:lnTo>
                    <a:pt x="216716" y="-2247"/>
                  </a:lnTo>
                  <a:lnTo>
                    <a:pt x="216716" y="1088"/>
                  </a:lnTo>
                  <a:cubicBezTo>
                    <a:pt x="227860" y="1088"/>
                    <a:pt x="227860" y="6229"/>
                    <a:pt x="227860" y="8992"/>
                  </a:cubicBezTo>
                  <a:lnTo>
                    <a:pt x="227860" y="55189"/>
                  </a:lnTo>
                  <a:lnTo>
                    <a:pt x="189570" y="-819"/>
                  </a:lnTo>
                  <a:cubicBezTo>
                    <a:pt x="188712" y="-2152"/>
                    <a:pt x="188521" y="-2247"/>
                    <a:pt x="186522" y="-2247"/>
                  </a:cubicBezTo>
                  <a:lnTo>
                    <a:pt x="168139" y="-2247"/>
                  </a:lnTo>
                  <a:lnTo>
                    <a:pt x="168139" y="1088"/>
                  </a:lnTo>
                  <a:lnTo>
                    <a:pt x="171282" y="1088"/>
                  </a:lnTo>
                  <a:cubicBezTo>
                    <a:pt x="172901" y="1088"/>
                    <a:pt x="174997" y="1088"/>
                    <a:pt x="176615" y="1278"/>
                  </a:cubicBezTo>
                  <a:cubicBezTo>
                    <a:pt x="179187" y="1562"/>
                    <a:pt x="179378" y="1753"/>
                    <a:pt x="179378" y="3848"/>
                  </a:cubicBezTo>
                  <a:lnTo>
                    <a:pt x="179378" y="60237"/>
                  </a:lnTo>
                  <a:cubicBezTo>
                    <a:pt x="179378" y="63000"/>
                    <a:pt x="179378" y="68142"/>
                    <a:pt x="168139" y="68142"/>
                  </a:cubicBezTo>
                  <a:lnTo>
                    <a:pt x="168139" y="71572"/>
                  </a:lnTo>
                  <a:lnTo>
                    <a:pt x="180807" y="71190"/>
                  </a:lnTo>
                  <a:lnTo>
                    <a:pt x="193475" y="71572"/>
                  </a:lnTo>
                  <a:lnTo>
                    <a:pt x="193475" y="68142"/>
                  </a:lnTo>
                  <a:cubicBezTo>
                    <a:pt x="182331" y="68142"/>
                    <a:pt x="182331" y="63000"/>
                    <a:pt x="182331" y="60237"/>
                  </a:cubicBezTo>
                  <a:lnTo>
                    <a:pt x="182331" y="3943"/>
                  </a:lnTo>
                  <a:cubicBezTo>
                    <a:pt x="182902" y="4515"/>
                    <a:pt x="182902" y="4706"/>
                    <a:pt x="183379" y="5278"/>
                  </a:cubicBezTo>
                  <a:lnTo>
                    <a:pt x="227575" y="70144"/>
                  </a:lnTo>
                  <a:cubicBezTo>
                    <a:pt x="228432" y="71381"/>
                    <a:pt x="228622" y="71572"/>
                    <a:pt x="229384" y="71572"/>
                  </a:cubicBezTo>
                  <a:cubicBezTo>
                    <a:pt x="230813" y="71572"/>
                    <a:pt x="230813" y="70809"/>
                    <a:pt x="230813" y="68714"/>
                  </a:cubicBezTo>
                  <a:lnTo>
                    <a:pt x="230813" y="8992"/>
                  </a:lnTo>
                  <a:cubicBezTo>
                    <a:pt x="230813" y="6229"/>
                    <a:pt x="230813" y="1088"/>
                    <a:pt x="241958" y="1088"/>
                  </a:cubicBezTo>
                  <a:close/>
                  <a:moveTo>
                    <a:pt x="290440" y="58712"/>
                  </a:moveTo>
                  <a:cubicBezTo>
                    <a:pt x="290440" y="57570"/>
                    <a:pt x="289487" y="57379"/>
                    <a:pt x="289106" y="57379"/>
                  </a:cubicBezTo>
                  <a:cubicBezTo>
                    <a:pt x="288058" y="57379"/>
                    <a:pt x="287868" y="57952"/>
                    <a:pt x="287582" y="58903"/>
                  </a:cubicBezTo>
                  <a:cubicBezTo>
                    <a:pt x="283867" y="70048"/>
                    <a:pt x="274151" y="70048"/>
                    <a:pt x="273008" y="70048"/>
                  </a:cubicBezTo>
                  <a:cubicBezTo>
                    <a:pt x="267675" y="70048"/>
                    <a:pt x="263294" y="66809"/>
                    <a:pt x="260817" y="62714"/>
                  </a:cubicBezTo>
                  <a:cubicBezTo>
                    <a:pt x="257673" y="57570"/>
                    <a:pt x="257673" y="50426"/>
                    <a:pt x="257673" y="46522"/>
                  </a:cubicBezTo>
                  <a:lnTo>
                    <a:pt x="287677" y="46522"/>
                  </a:lnTo>
                  <a:cubicBezTo>
                    <a:pt x="290058" y="46522"/>
                    <a:pt x="290440" y="46522"/>
                    <a:pt x="290440" y="44329"/>
                  </a:cubicBezTo>
                  <a:cubicBezTo>
                    <a:pt x="290440" y="33567"/>
                    <a:pt x="284630" y="23184"/>
                    <a:pt x="271008" y="23184"/>
                  </a:cubicBezTo>
                  <a:cubicBezTo>
                    <a:pt x="258531" y="23184"/>
                    <a:pt x="248625" y="34330"/>
                    <a:pt x="248625" y="47759"/>
                  </a:cubicBezTo>
                  <a:cubicBezTo>
                    <a:pt x="248625" y="62333"/>
                    <a:pt x="260054" y="72716"/>
                    <a:pt x="272437" y="72716"/>
                  </a:cubicBezTo>
                  <a:cubicBezTo>
                    <a:pt x="285677" y="72716"/>
                    <a:pt x="290440" y="60619"/>
                    <a:pt x="290440" y="58712"/>
                  </a:cubicBezTo>
                  <a:close/>
                  <a:moveTo>
                    <a:pt x="283296" y="44329"/>
                  </a:moveTo>
                  <a:lnTo>
                    <a:pt x="257673" y="44329"/>
                  </a:lnTo>
                  <a:cubicBezTo>
                    <a:pt x="258436" y="28232"/>
                    <a:pt x="267484" y="25565"/>
                    <a:pt x="271008" y="25565"/>
                  </a:cubicBezTo>
                  <a:cubicBezTo>
                    <a:pt x="282248" y="25565"/>
                    <a:pt x="283296" y="40139"/>
                    <a:pt x="283296" y="44329"/>
                  </a:cubicBezTo>
                  <a:close/>
                  <a:moveTo>
                    <a:pt x="329492" y="58142"/>
                  </a:moveTo>
                  <a:lnTo>
                    <a:pt x="329492" y="52045"/>
                  </a:lnTo>
                  <a:lnTo>
                    <a:pt x="326825" y="52045"/>
                  </a:lnTo>
                  <a:lnTo>
                    <a:pt x="326825" y="57952"/>
                  </a:lnTo>
                  <a:cubicBezTo>
                    <a:pt x="326825" y="65856"/>
                    <a:pt x="323586" y="70048"/>
                    <a:pt x="319490" y="70048"/>
                  </a:cubicBezTo>
                  <a:cubicBezTo>
                    <a:pt x="312346" y="70048"/>
                    <a:pt x="312346" y="60237"/>
                    <a:pt x="312346" y="58238"/>
                  </a:cubicBezTo>
                  <a:lnTo>
                    <a:pt x="312346" y="28328"/>
                  </a:lnTo>
                  <a:lnTo>
                    <a:pt x="327683" y="28328"/>
                  </a:lnTo>
                  <a:lnTo>
                    <a:pt x="327683" y="24900"/>
                  </a:lnTo>
                  <a:lnTo>
                    <a:pt x="312346" y="24900"/>
                  </a:lnTo>
                  <a:lnTo>
                    <a:pt x="312346" y="5183"/>
                  </a:lnTo>
                  <a:lnTo>
                    <a:pt x="309585" y="5183"/>
                  </a:lnTo>
                  <a:cubicBezTo>
                    <a:pt x="309585" y="13945"/>
                    <a:pt x="306251" y="25565"/>
                    <a:pt x="295678" y="25947"/>
                  </a:cubicBezTo>
                  <a:lnTo>
                    <a:pt x="295678" y="28328"/>
                  </a:lnTo>
                  <a:lnTo>
                    <a:pt x="304918" y="28328"/>
                  </a:lnTo>
                  <a:lnTo>
                    <a:pt x="304918" y="58142"/>
                  </a:lnTo>
                  <a:cubicBezTo>
                    <a:pt x="304918" y="71381"/>
                    <a:pt x="314918" y="72716"/>
                    <a:pt x="318824" y="72716"/>
                  </a:cubicBezTo>
                  <a:cubicBezTo>
                    <a:pt x="326539" y="72716"/>
                    <a:pt x="329492" y="65000"/>
                    <a:pt x="329492" y="58142"/>
                  </a:cubicBezTo>
                  <a:close/>
                </a:path>
              </a:pathLst>
            </a:custGeom>
            <a:solidFill>
              <a:srgbClr val="000000"/>
            </a:solidFill>
            <a:ln w="10842" cap="flat">
              <a:noFill/>
              <a:prstDash val="solid"/>
              <a:miter/>
            </a:ln>
          </p:spPr>
          <p:txBody>
            <a:bodyPr rtlCol="0" anchor="ctr"/>
            <a:lstStyle/>
            <a:p>
              <a:endParaRPr lang="en-AE"/>
            </a:p>
          </p:txBody>
        </p:sp>
        <p:sp>
          <p:nvSpPr>
            <p:cNvPr id="70" name="Freeform: Shape 69">
              <a:extLst>
                <a:ext uri="{FF2B5EF4-FFF2-40B4-BE49-F238E27FC236}">
                  <a16:creationId xmlns:a16="http://schemas.microsoft.com/office/drawing/2014/main" id="{5E44C374-DE7B-B01B-60D6-5976A5739CD2}"/>
                </a:ext>
              </a:extLst>
            </p:cNvPr>
            <p:cNvSpPr/>
            <p:nvPr/>
          </p:nvSpPr>
          <p:spPr>
            <a:xfrm>
              <a:off x="2605667" y="2501863"/>
              <a:ext cx="767169" cy="148990"/>
            </a:xfrm>
            <a:custGeom>
              <a:avLst/>
              <a:gdLst>
                <a:gd name="connsiteX0" fmla="*/ -1788 w 591978"/>
                <a:gd name="connsiteY0" fmla="*/ 112720 h 114967"/>
                <a:gd name="connsiteX1" fmla="*/ 590191 w 591978"/>
                <a:gd name="connsiteY1" fmla="*/ 112720 h 114967"/>
                <a:gd name="connsiteX2" fmla="*/ 590191 w 591978"/>
                <a:gd name="connsiteY2" fmla="*/ -2247 h 114967"/>
                <a:gd name="connsiteX3" fmla="*/ -1788 w 591978"/>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91978" h="114967">
                  <a:moveTo>
                    <a:pt x="-1788" y="112720"/>
                  </a:moveTo>
                  <a:lnTo>
                    <a:pt x="590191" y="112720"/>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71" name="Freeform: Shape 70">
              <a:extLst>
                <a:ext uri="{FF2B5EF4-FFF2-40B4-BE49-F238E27FC236}">
                  <a16:creationId xmlns:a16="http://schemas.microsoft.com/office/drawing/2014/main" id="{451AB35C-2C26-EE25-928E-00DB35674167}"/>
                </a:ext>
              </a:extLst>
            </p:cNvPr>
            <p:cNvSpPr/>
            <p:nvPr/>
          </p:nvSpPr>
          <p:spPr>
            <a:xfrm>
              <a:off x="2967464" y="2581481"/>
              <a:ext cx="37032" cy="8148"/>
            </a:xfrm>
            <a:custGeom>
              <a:avLst/>
              <a:gdLst>
                <a:gd name="connsiteX0" fmla="*/ 26787 w 28575"/>
                <a:gd name="connsiteY0" fmla="*/ 4041 h 6287"/>
                <a:gd name="connsiteX1" fmla="*/ 26787 w 28575"/>
                <a:gd name="connsiteY1" fmla="*/ -2247 h 6287"/>
                <a:gd name="connsiteX2" fmla="*/ -1788 w 28575"/>
                <a:gd name="connsiteY2" fmla="*/ -2247 h 6287"/>
                <a:gd name="connsiteX3" fmla="*/ -1788 w 28575"/>
                <a:gd name="connsiteY3" fmla="*/ 4041 h 6287"/>
              </a:gdLst>
              <a:ahLst/>
              <a:cxnLst>
                <a:cxn ang="0">
                  <a:pos x="connsiteX0" y="connsiteY0"/>
                </a:cxn>
                <a:cxn ang="0">
                  <a:pos x="connsiteX1" y="connsiteY1"/>
                </a:cxn>
                <a:cxn ang="0">
                  <a:pos x="connsiteX2" y="connsiteY2"/>
                </a:cxn>
                <a:cxn ang="0">
                  <a:pos x="connsiteX3" y="connsiteY3"/>
                </a:cxn>
              </a:cxnLst>
              <a:rect l="l" t="t" r="r" b="b"/>
              <a:pathLst>
                <a:path w="28575" h="6287">
                  <a:moveTo>
                    <a:pt x="26787" y="4041"/>
                  </a:moveTo>
                  <a:lnTo>
                    <a:pt x="26787" y="-2247"/>
                  </a:lnTo>
                  <a:lnTo>
                    <a:pt x="-1788" y="-2247"/>
                  </a:lnTo>
                  <a:lnTo>
                    <a:pt x="-1788" y="4041"/>
                  </a:lnTo>
                  <a:close/>
                </a:path>
              </a:pathLst>
            </a:custGeom>
            <a:solidFill>
              <a:srgbClr val="000000"/>
            </a:solidFill>
            <a:ln w="10842" cap="flat">
              <a:noFill/>
              <a:prstDash val="solid"/>
              <a:miter/>
            </a:ln>
          </p:spPr>
          <p:txBody>
            <a:bodyPr rtlCol="0" anchor="ctr"/>
            <a:lstStyle/>
            <a:p>
              <a:endParaRPr lang="en-AE"/>
            </a:p>
          </p:txBody>
        </p:sp>
        <p:sp>
          <p:nvSpPr>
            <p:cNvPr id="72" name="Freeform: Shape 71">
              <a:extLst>
                <a:ext uri="{FF2B5EF4-FFF2-40B4-BE49-F238E27FC236}">
                  <a16:creationId xmlns:a16="http://schemas.microsoft.com/office/drawing/2014/main" id="{CB128D71-4B98-DE84-D5BB-2D890FF2434A}"/>
                </a:ext>
              </a:extLst>
            </p:cNvPr>
            <p:cNvSpPr/>
            <p:nvPr/>
          </p:nvSpPr>
          <p:spPr>
            <a:xfrm>
              <a:off x="3372837" y="2501863"/>
              <a:ext cx="701005" cy="148990"/>
            </a:xfrm>
            <a:custGeom>
              <a:avLst/>
              <a:gdLst>
                <a:gd name="connsiteX0" fmla="*/ -1788 w 540923"/>
                <a:gd name="connsiteY0" fmla="*/ 112720 h 114967"/>
                <a:gd name="connsiteX1" fmla="*/ 539136 w 540923"/>
                <a:gd name="connsiteY1" fmla="*/ 112720 h 114967"/>
                <a:gd name="connsiteX2" fmla="*/ 539136 w 540923"/>
                <a:gd name="connsiteY2" fmla="*/ -2247 h 114967"/>
                <a:gd name="connsiteX3" fmla="*/ -1788 w 5409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40923" h="114967">
                  <a:moveTo>
                    <a:pt x="-1788" y="112720"/>
                  </a:moveTo>
                  <a:lnTo>
                    <a:pt x="539136" y="112720"/>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73" name="Freeform: Shape 72">
              <a:extLst>
                <a:ext uri="{FF2B5EF4-FFF2-40B4-BE49-F238E27FC236}">
                  <a16:creationId xmlns:a16="http://schemas.microsoft.com/office/drawing/2014/main" id="{E59CB2AB-9EC2-49F8-E7FC-F8815169792A}"/>
                </a:ext>
              </a:extLst>
            </p:cNvPr>
            <p:cNvSpPr/>
            <p:nvPr/>
          </p:nvSpPr>
          <p:spPr>
            <a:xfrm>
              <a:off x="3694148" y="2522476"/>
              <a:ext cx="58262" cy="96529"/>
            </a:xfrm>
            <a:custGeom>
              <a:avLst/>
              <a:gdLst>
                <a:gd name="connsiteX0" fmla="*/ 43170 w 44957"/>
                <a:gd name="connsiteY0" fmla="*/ 51666 h 74486"/>
                <a:gd name="connsiteX1" fmla="*/ 37740 w 44957"/>
                <a:gd name="connsiteY1" fmla="*/ 38425 h 74486"/>
                <a:gd name="connsiteX2" fmla="*/ 27072 w 44957"/>
                <a:gd name="connsiteY2" fmla="*/ 30709 h 74486"/>
                <a:gd name="connsiteX3" fmla="*/ 40121 w 44957"/>
                <a:gd name="connsiteY3" fmla="*/ 14040 h 74486"/>
                <a:gd name="connsiteX4" fmla="*/ 20691 w 44957"/>
                <a:gd name="connsiteY4" fmla="*/ -2247 h 74486"/>
                <a:gd name="connsiteX5" fmla="*/ 1164 w 44957"/>
                <a:gd name="connsiteY5" fmla="*/ 15947 h 74486"/>
                <a:gd name="connsiteX6" fmla="*/ 5927 w 44957"/>
                <a:gd name="connsiteY6" fmla="*/ 27853 h 74486"/>
                <a:gd name="connsiteX7" fmla="*/ 13832 w 44957"/>
                <a:gd name="connsiteY7" fmla="*/ 33662 h 74486"/>
                <a:gd name="connsiteX8" fmla="*/ -1788 w 44957"/>
                <a:gd name="connsiteY8" fmla="*/ 53475 h 74486"/>
                <a:gd name="connsiteX9" fmla="*/ 20691 w 44957"/>
                <a:gd name="connsiteY9" fmla="*/ 72239 h 74486"/>
                <a:gd name="connsiteX10" fmla="*/ 43170 w 44957"/>
                <a:gd name="connsiteY10" fmla="*/ 51666 h 74486"/>
                <a:gd name="connsiteX11" fmla="*/ 35359 w 44957"/>
                <a:gd name="connsiteY11" fmla="*/ 14040 h 74486"/>
                <a:gd name="connsiteX12" fmla="*/ 24691 w 44957"/>
                <a:gd name="connsiteY12" fmla="*/ 28995 h 74486"/>
                <a:gd name="connsiteX13" fmla="*/ 11261 w 44957"/>
                <a:gd name="connsiteY13" fmla="*/ 20424 h 74486"/>
                <a:gd name="connsiteX14" fmla="*/ 5927 w 44957"/>
                <a:gd name="connsiteY14" fmla="*/ 11659 h 74486"/>
                <a:gd name="connsiteX15" fmla="*/ 20691 w 44957"/>
                <a:gd name="connsiteY15" fmla="*/ 611 h 74486"/>
                <a:gd name="connsiteX16" fmla="*/ 35359 w 44957"/>
                <a:gd name="connsiteY16" fmla="*/ 14040 h 74486"/>
                <a:gd name="connsiteX17" fmla="*/ 37645 w 44957"/>
                <a:gd name="connsiteY17" fmla="*/ 55570 h 74486"/>
                <a:gd name="connsiteX18" fmla="*/ 20691 w 44957"/>
                <a:gd name="connsiteY18" fmla="*/ 69190 h 74486"/>
                <a:gd name="connsiteX19" fmla="*/ 3641 w 44957"/>
                <a:gd name="connsiteY19" fmla="*/ 53475 h 74486"/>
                <a:gd name="connsiteX20" fmla="*/ 16309 w 44957"/>
                <a:gd name="connsiteY20" fmla="*/ 35283 h 74486"/>
                <a:gd name="connsiteX21" fmla="*/ 29549 w 44957"/>
                <a:gd name="connsiteY21" fmla="*/ 43664 h 74486"/>
                <a:gd name="connsiteX22" fmla="*/ 37645 w 44957"/>
                <a:gd name="connsiteY22" fmla="*/ 55570 h 7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57" h="74486">
                  <a:moveTo>
                    <a:pt x="43170" y="51666"/>
                  </a:moveTo>
                  <a:cubicBezTo>
                    <a:pt x="43170" y="47759"/>
                    <a:pt x="41932" y="42901"/>
                    <a:pt x="37740" y="38425"/>
                  </a:cubicBezTo>
                  <a:cubicBezTo>
                    <a:pt x="35645" y="36044"/>
                    <a:pt x="34025" y="34997"/>
                    <a:pt x="27072" y="30709"/>
                  </a:cubicBezTo>
                  <a:cubicBezTo>
                    <a:pt x="34978" y="26614"/>
                    <a:pt x="40121" y="21184"/>
                    <a:pt x="40121" y="14040"/>
                  </a:cubicBezTo>
                  <a:cubicBezTo>
                    <a:pt x="40121" y="4041"/>
                    <a:pt x="30596" y="-2247"/>
                    <a:pt x="20691" y="-2247"/>
                  </a:cubicBezTo>
                  <a:cubicBezTo>
                    <a:pt x="9928" y="-2247"/>
                    <a:pt x="1164" y="5850"/>
                    <a:pt x="1164" y="15947"/>
                  </a:cubicBezTo>
                  <a:cubicBezTo>
                    <a:pt x="1164" y="17852"/>
                    <a:pt x="1450" y="22614"/>
                    <a:pt x="5927" y="27853"/>
                  </a:cubicBezTo>
                  <a:cubicBezTo>
                    <a:pt x="7070" y="28995"/>
                    <a:pt x="11166" y="31758"/>
                    <a:pt x="13832" y="33662"/>
                  </a:cubicBezTo>
                  <a:cubicBezTo>
                    <a:pt x="7546" y="36806"/>
                    <a:pt x="-1788" y="42901"/>
                    <a:pt x="-1788" y="53475"/>
                  </a:cubicBezTo>
                  <a:cubicBezTo>
                    <a:pt x="-1788" y="64905"/>
                    <a:pt x="9356" y="72239"/>
                    <a:pt x="20691" y="72239"/>
                  </a:cubicBezTo>
                  <a:cubicBezTo>
                    <a:pt x="32882" y="72239"/>
                    <a:pt x="43170" y="63286"/>
                    <a:pt x="43170" y="51666"/>
                  </a:cubicBezTo>
                  <a:close/>
                  <a:moveTo>
                    <a:pt x="35359" y="14040"/>
                  </a:moveTo>
                  <a:cubicBezTo>
                    <a:pt x="35359" y="20138"/>
                    <a:pt x="31264" y="25281"/>
                    <a:pt x="24691" y="28995"/>
                  </a:cubicBezTo>
                  <a:lnTo>
                    <a:pt x="11261" y="20424"/>
                  </a:lnTo>
                  <a:cubicBezTo>
                    <a:pt x="6403" y="17089"/>
                    <a:pt x="5927" y="13566"/>
                    <a:pt x="5927" y="11659"/>
                  </a:cubicBezTo>
                  <a:cubicBezTo>
                    <a:pt x="5927" y="5087"/>
                    <a:pt x="12880" y="611"/>
                    <a:pt x="20691" y="611"/>
                  </a:cubicBezTo>
                  <a:cubicBezTo>
                    <a:pt x="28501" y="611"/>
                    <a:pt x="35359" y="6136"/>
                    <a:pt x="35359" y="14040"/>
                  </a:cubicBezTo>
                  <a:close/>
                  <a:moveTo>
                    <a:pt x="37645" y="55570"/>
                  </a:moveTo>
                  <a:cubicBezTo>
                    <a:pt x="37645" y="63572"/>
                    <a:pt x="29549" y="69190"/>
                    <a:pt x="20691" y="69190"/>
                  </a:cubicBezTo>
                  <a:cubicBezTo>
                    <a:pt x="11451" y="69190"/>
                    <a:pt x="3641" y="62523"/>
                    <a:pt x="3641" y="53475"/>
                  </a:cubicBezTo>
                  <a:cubicBezTo>
                    <a:pt x="3641" y="47189"/>
                    <a:pt x="7070" y="40329"/>
                    <a:pt x="16309" y="35283"/>
                  </a:cubicBezTo>
                  <a:lnTo>
                    <a:pt x="29549" y="43664"/>
                  </a:lnTo>
                  <a:cubicBezTo>
                    <a:pt x="32597" y="45664"/>
                    <a:pt x="37645" y="48999"/>
                    <a:pt x="37645" y="55570"/>
                  </a:cubicBezTo>
                  <a:close/>
                </a:path>
              </a:pathLst>
            </a:custGeom>
            <a:solidFill>
              <a:srgbClr val="006100"/>
            </a:solidFill>
            <a:ln w="10842" cap="flat">
              <a:noFill/>
              <a:prstDash val="solid"/>
              <a:miter/>
            </a:ln>
          </p:spPr>
          <p:txBody>
            <a:bodyPr rtlCol="0" anchor="ctr"/>
            <a:lstStyle/>
            <a:p>
              <a:endParaRPr lang="en-AE"/>
            </a:p>
          </p:txBody>
        </p:sp>
        <p:sp>
          <p:nvSpPr>
            <p:cNvPr id="74" name="Freeform: Shape 73">
              <a:extLst>
                <a:ext uri="{FF2B5EF4-FFF2-40B4-BE49-F238E27FC236}">
                  <a16:creationId xmlns:a16="http://schemas.microsoft.com/office/drawing/2014/main" id="{9F36B25C-B6F5-F589-5120-A4C1851AB611}"/>
                </a:ext>
              </a:extLst>
            </p:cNvPr>
            <p:cNvSpPr/>
            <p:nvPr/>
          </p:nvSpPr>
          <p:spPr>
            <a:xfrm>
              <a:off x="4073843" y="2501863"/>
              <a:ext cx="515974" cy="148990"/>
            </a:xfrm>
            <a:custGeom>
              <a:avLst/>
              <a:gdLst>
                <a:gd name="connsiteX0" fmla="*/ -1788 w 398146"/>
                <a:gd name="connsiteY0" fmla="*/ 112720 h 114967"/>
                <a:gd name="connsiteX1" fmla="*/ 396359 w 398146"/>
                <a:gd name="connsiteY1" fmla="*/ 112720 h 114967"/>
                <a:gd name="connsiteX2" fmla="*/ 396359 w 398146"/>
                <a:gd name="connsiteY2" fmla="*/ -2247 h 114967"/>
                <a:gd name="connsiteX3" fmla="*/ -1788 w 398146"/>
                <a:gd name="connsiteY3" fmla="*/ -2247 h 114967"/>
              </a:gdLst>
              <a:ahLst/>
              <a:cxnLst>
                <a:cxn ang="0">
                  <a:pos x="connsiteX0" y="connsiteY0"/>
                </a:cxn>
                <a:cxn ang="0">
                  <a:pos x="connsiteX1" y="connsiteY1"/>
                </a:cxn>
                <a:cxn ang="0">
                  <a:pos x="connsiteX2" y="connsiteY2"/>
                </a:cxn>
                <a:cxn ang="0">
                  <a:pos x="connsiteX3" y="connsiteY3"/>
                </a:cxn>
              </a:cxnLst>
              <a:rect l="l" t="t" r="r" b="b"/>
              <a:pathLst>
                <a:path w="398146" h="114967">
                  <a:moveTo>
                    <a:pt x="-1788" y="112720"/>
                  </a:moveTo>
                  <a:lnTo>
                    <a:pt x="396359" y="11272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75" name="Freeform: Shape 74">
              <a:extLst>
                <a:ext uri="{FF2B5EF4-FFF2-40B4-BE49-F238E27FC236}">
                  <a16:creationId xmlns:a16="http://schemas.microsoft.com/office/drawing/2014/main" id="{7E307530-E70F-E4A5-101E-E6E988BE8D63}"/>
                </a:ext>
              </a:extLst>
            </p:cNvPr>
            <p:cNvSpPr/>
            <p:nvPr/>
          </p:nvSpPr>
          <p:spPr>
            <a:xfrm>
              <a:off x="4163214" y="2520996"/>
              <a:ext cx="309337" cy="98008"/>
            </a:xfrm>
            <a:custGeom>
              <a:avLst/>
              <a:gdLst>
                <a:gd name="connsiteX0" fmla="*/ 43742 w 238697"/>
                <a:gd name="connsiteY0" fmla="*/ 36425 h 75627"/>
                <a:gd name="connsiteX1" fmla="*/ 39358 w 238697"/>
                <a:gd name="connsiteY1" fmla="*/ 11087 h 75627"/>
                <a:gd name="connsiteX2" fmla="*/ 20976 w 238697"/>
                <a:gd name="connsiteY2" fmla="*/ -1105 h 75627"/>
                <a:gd name="connsiteX3" fmla="*/ 2212 w 238697"/>
                <a:gd name="connsiteY3" fmla="*/ 11850 h 75627"/>
                <a:gd name="connsiteX4" fmla="*/ -1788 w 238697"/>
                <a:gd name="connsiteY4" fmla="*/ 36425 h 75627"/>
                <a:gd name="connsiteX5" fmla="*/ 3070 w 238697"/>
                <a:gd name="connsiteY5" fmla="*/ 62428 h 75627"/>
                <a:gd name="connsiteX6" fmla="*/ 20976 w 238697"/>
                <a:gd name="connsiteY6" fmla="*/ 73381 h 75627"/>
                <a:gd name="connsiteX7" fmla="*/ 39740 w 238697"/>
                <a:gd name="connsiteY7" fmla="*/ 60807 h 75627"/>
                <a:gd name="connsiteX8" fmla="*/ 43742 w 238697"/>
                <a:gd name="connsiteY8" fmla="*/ 36425 h 75627"/>
                <a:gd name="connsiteX9" fmla="*/ 34787 w 238697"/>
                <a:gd name="connsiteY9" fmla="*/ 35090 h 75627"/>
                <a:gd name="connsiteX10" fmla="*/ 33645 w 238697"/>
                <a:gd name="connsiteY10" fmla="*/ 57379 h 75627"/>
                <a:gd name="connsiteX11" fmla="*/ 20976 w 238697"/>
                <a:gd name="connsiteY11" fmla="*/ 71000 h 75627"/>
                <a:gd name="connsiteX12" fmla="*/ 8402 w 238697"/>
                <a:gd name="connsiteY12" fmla="*/ 57856 h 75627"/>
                <a:gd name="connsiteX13" fmla="*/ 7260 w 238697"/>
                <a:gd name="connsiteY13" fmla="*/ 35090 h 75627"/>
                <a:gd name="connsiteX14" fmla="*/ 8023 w 238697"/>
                <a:gd name="connsiteY14" fmla="*/ 15182 h 75627"/>
                <a:gd name="connsiteX15" fmla="*/ 20976 w 238697"/>
                <a:gd name="connsiteY15" fmla="*/ 1276 h 75627"/>
                <a:gd name="connsiteX16" fmla="*/ 33549 w 238697"/>
                <a:gd name="connsiteY16" fmla="*/ 13945 h 75627"/>
                <a:gd name="connsiteX17" fmla="*/ 34787 w 238697"/>
                <a:gd name="connsiteY17" fmla="*/ 35090 h 75627"/>
                <a:gd name="connsiteX18" fmla="*/ 68696 w 238697"/>
                <a:gd name="connsiteY18" fmla="*/ 65284 h 75627"/>
                <a:gd name="connsiteX19" fmla="*/ 63078 w 238697"/>
                <a:gd name="connsiteY19" fmla="*/ 59475 h 75627"/>
                <a:gd name="connsiteX20" fmla="*/ 57267 w 238697"/>
                <a:gd name="connsiteY20" fmla="*/ 65284 h 75627"/>
                <a:gd name="connsiteX21" fmla="*/ 63078 w 238697"/>
                <a:gd name="connsiteY21" fmla="*/ 71000 h 75627"/>
                <a:gd name="connsiteX22" fmla="*/ 68696 w 238697"/>
                <a:gd name="connsiteY22" fmla="*/ 65284 h 75627"/>
                <a:gd name="connsiteX23" fmla="*/ 126514 w 238697"/>
                <a:gd name="connsiteY23" fmla="*/ 49187 h 75627"/>
                <a:gd name="connsiteX24" fmla="*/ 106033 w 238697"/>
                <a:gd name="connsiteY24" fmla="*/ 25565 h 75627"/>
                <a:gd name="connsiteX25" fmla="*/ 92318 w 238697"/>
                <a:gd name="connsiteY25" fmla="*/ 31090 h 75627"/>
                <a:gd name="connsiteX26" fmla="*/ 92318 w 238697"/>
                <a:gd name="connsiteY26" fmla="*/ 10041 h 75627"/>
                <a:gd name="connsiteX27" fmla="*/ 101557 w 238697"/>
                <a:gd name="connsiteY27" fmla="*/ 11468 h 75627"/>
                <a:gd name="connsiteX28" fmla="*/ 122418 w 238697"/>
                <a:gd name="connsiteY28" fmla="*/ 134 h 75627"/>
                <a:gd name="connsiteX29" fmla="*/ 121179 w 238697"/>
                <a:gd name="connsiteY29" fmla="*/ -1105 h 75627"/>
                <a:gd name="connsiteX30" fmla="*/ 120416 w 238697"/>
                <a:gd name="connsiteY30" fmla="*/ -629 h 75627"/>
                <a:gd name="connsiteX31" fmla="*/ 105750 w 238697"/>
                <a:gd name="connsiteY31" fmla="*/ 2515 h 75627"/>
                <a:gd name="connsiteX32" fmla="*/ 91272 w 238697"/>
                <a:gd name="connsiteY32" fmla="*/ -629 h 75627"/>
                <a:gd name="connsiteX33" fmla="*/ 90127 w 238697"/>
                <a:gd name="connsiteY33" fmla="*/ -915 h 75627"/>
                <a:gd name="connsiteX34" fmla="*/ 88890 w 238697"/>
                <a:gd name="connsiteY34" fmla="*/ 1753 h 75627"/>
                <a:gd name="connsiteX35" fmla="*/ 88890 w 238697"/>
                <a:gd name="connsiteY35" fmla="*/ 33758 h 75627"/>
                <a:gd name="connsiteX36" fmla="*/ 90413 w 238697"/>
                <a:gd name="connsiteY36" fmla="*/ 36425 h 75627"/>
                <a:gd name="connsiteX37" fmla="*/ 91841 w 238697"/>
                <a:gd name="connsiteY37" fmla="*/ 35567 h 75627"/>
                <a:gd name="connsiteX38" fmla="*/ 105845 w 238697"/>
                <a:gd name="connsiteY38" fmla="*/ 27946 h 75627"/>
                <a:gd name="connsiteX39" fmla="*/ 114893 w 238697"/>
                <a:gd name="connsiteY39" fmla="*/ 34899 h 75627"/>
                <a:gd name="connsiteX40" fmla="*/ 116893 w 238697"/>
                <a:gd name="connsiteY40" fmla="*/ 48520 h 75627"/>
                <a:gd name="connsiteX41" fmla="*/ 114321 w 238697"/>
                <a:gd name="connsiteY41" fmla="*/ 63188 h 75627"/>
                <a:gd name="connsiteX42" fmla="*/ 102701 w 238697"/>
                <a:gd name="connsiteY42" fmla="*/ 70332 h 75627"/>
                <a:gd name="connsiteX43" fmla="*/ 86983 w 238697"/>
                <a:gd name="connsiteY43" fmla="*/ 58140 h 75627"/>
                <a:gd name="connsiteX44" fmla="*/ 88700 w 238697"/>
                <a:gd name="connsiteY44" fmla="*/ 58426 h 75627"/>
                <a:gd name="connsiteX45" fmla="*/ 94127 w 238697"/>
                <a:gd name="connsiteY45" fmla="*/ 53094 h 75627"/>
                <a:gd name="connsiteX46" fmla="*/ 88700 w 238697"/>
                <a:gd name="connsiteY46" fmla="*/ 47854 h 75627"/>
                <a:gd name="connsiteX47" fmla="*/ 83365 w 238697"/>
                <a:gd name="connsiteY47" fmla="*/ 53568 h 75627"/>
                <a:gd name="connsiteX48" fmla="*/ 102987 w 238697"/>
                <a:gd name="connsiteY48" fmla="*/ 73381 h 75627"/>
                <a:gd name="connsiteX49" fmla="*/ 126514 w 238697"/>
                <a:gd name="connsiteY49" fmla="*/ 49187 h 75627"/>
                <a:gd name="connsiteX50" fmla="*/ 177283 w 238697"/>
                <a:gd name="connsiteY50" fmla="*/ 71000 h 75627"/>
                <a:gd name="connsiteX51" fmla="*/ 177283 w 238697"/>
                <a:gd name="connsiteY51" fmla="*/ 67570 h 75627"/>
                <a:gd name="connsiteX52" fmla="*/ 173853 w 238697"/>
                <a:gd name="connsiteY52" fmla="*/ 67570 h 75627"/>
                <a:gd name="connsiteX53" fmla="*/ 163755 w 238697"/>
                <a:gd name="connsiteY53" fmla="*/ 62428 h 75627"/>
                <a:gd name="connsiteX54" fmla="*/ 163755 w 238697"/>
                <a:gd name="connsiteY54" fmla="*/ 1753 h 75627"/>
                <a:gd name="connsiteX55" fmla="*/ 161374 w 238697"/>
                <a:gd name="connsiteY55" fmla="*/ -1105 h 75627"/>
                <a:gd name="connsiteX56" fmla="*/ 141752 w 238697"/>
                <a:gd name="connsiteY56" fmla="*/ 5943 h 75627"/>
                <a:gd name="connsiteX57" fmla="*/ 141752 w 238697"/>
                <a:gd name="connsiteY57" fmla="*/ 9182 h 75627"/>
                <a:gd name="connsiteX58" fmla="*/ 155851 w 238697"/>
                <a:gd name="connsiteY58" fmla="*/ 6515 h 75627"/>
                <a:gd name="connsiteX59" fmla="*/ 155851 w 238697"/>
                <a:gd name="connsiteY59" fmla="*/ 62428 h 75627"/>
                <a:gd name="connsiteX60" fmla="*/ 145754 w 238697"/>
                <a:gd name="connsiteY60" fmla="*/ 67570 h 75627"/>
                <a:gd name="connsiteX61" fmla="*/ 142324 w 238697"/>
                <a:gd name="connsiteY61" fmla="*/ 67570 h 75627"/>
                <a:gd name="connsiteX62" fmla="*/ 142324 w 238697"/>
                <a:gd name="connsiteY62" fmla="*/ 71000 h 75627"/>
                <a:gd name="connsiteX63" fmla="*/ 159851 w 238697"/>
                <a:gd name="connsiteY63" fmla="*/ 70618 h 75627"/>
                <a:gd name="connsiteX64" fmla="*/ 177283 w 238697"/>
                <a:gd name="connsiteY64" fmla="*/ 71000 h 75627"/>
                <a:gd name="connsiteX65" fmla="*/ 236909 w 238697"/>
                <a:gd name="connsiteY65" fmla="*/ 53094 h 75627"/>
                <a:gd name="connsiteX66" fmla="*/ 236909 w 238697"/>
                <a:gd name="connsiteY66" fmla="*/ 49854 h 75627"/>
                <a:gd name="connsiteX67" fmla="*/ 226049 w 238697"/>
                <a:gd name="connsiteY67" fmla="*/ 49854 h 75627"/>
                <a:gd name="connsiteX68" fmla="*/ 226049 w 238697"/>
                <a:gd name="connsiteY68" fmla="*/ 516 h 75627"/>
                <a:gd name="connsiteX69" fmla="*/ 224431 w 238697"/>
                <a:gd name="connsiteY69" fmla="*/ -2247 h 75627"/>
                <a:gd name="connsiteX70" fmla="*/ 222240 w 238697"/>
                <a:gd name="connsiteY70" fmla="*/ -915 h 75627"/>
                <a:gd name="connsiteX71" fmla="*/ 188998 w 238697"/>
                <a:gd name="connsiteY71" fmla="*/ 49854 h 75627"/>
                <a:gd name="connsiteX72" fmla="*/ 188998 w 238697"/>
                <a:gd name="connsiteY72" fmla="*/ 53094 h 75627"/>
                <a:gd name="connsiteX73" fmla="*/ 217764 w 238697"/>
                <a:gd name="connsiteY73" fmla="*/ 53094 h 75627"/>
                <a:gd name="connsiteX74" fmla="*/ 217764 w 238697"/>
                <a:gd name="connsiteY74" fmla="*/ 62428 h 75627"/>
                <a:gd name="connsiteX75" fmla="*/ 209571 w 238697"/>
                <a:gd name="connsiteY75" fmla="*/ 67570 h 75627"/>
                <a:gd name="connsiteX76" fmla="*/ 207285 w 238697"/>
                <a:gd name="connsiteY76" fmla="*/ 67570 h 75627"/>
                <a:gd name="connsiteX77" fmla="*/ 207285 w 238697"/>
                <a:gd name="connsiteY77" fmla="*/ 71000 h 75627"/>
                <a:gd name="connsiteX78" fmla="*/ 221859 w 238697"/>
                <a:gd name="connsiteY78" fmla="*/ 70618 h 75627"/>
                <a:gd name="connsiteX79" fmla="*/ 236623 w 238697"/>
                <a:gd name="connsiteY79" fmla="*/ 71000 h 75627"/>
                <a:gd name="connsiteX80" fmla="*/ 236623 w 238697"/>
                <a:gd name="connsiteY80" fmla="*/ 67570 h 75627"/>
                <a:gd name="connsiteX81" fmla="*/ 234433 w 238697"/>
                <a:gd name="connsiteY81" fmla="*/ 67570 h 75627"/>
                <a:gd name="connsiteX82" fmla="*/ 226049 w 238697"/>
                <a:gd name="connsiteY82" fmla="*/ 62428 h 75627"/>
                <a:gd name="connsiteX83" fmla="*/ 226049 w 238697"/>
                <a:gd name="connsiteY83" fmla="*/ 53094 h 75627"/>
                <a:gd name="connsiteX84" fmla="*/ 218524 w 238697"/>
                <a:gd name="connsiteY84" fmla="*/ 49854 h 75627"/>
                <a:gd name="connsiteX85" fmla="*/ 192140 w 238697"/>
                <a:gd name="connsiteY85" fmla="*/ 49854 h 75627"/>
                <a:gd name="connsiteX86" fmla="*/ 218524 w 238697"/>
                <a:gd name="connsiteY86" fmla="*/ 9468 h 7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38697" h="75627">
                  <a:moveTo>
                    <a:pt x="43742" y="36425"/>
                  </a:moveTo>
                  <a:cubicBezTo>
                    <a:pt x="43742" y="27756"/>
                    <a:pt x="43170" y="19184"/>
                    <a:pt x="39358" y="11087"/>
                  </a:cubicBezTo>
                  <a:cubicBezTo>
                    <a:pt x="34503" y="706"/>
                    <a:pt x="25548" y="-1105"/>
                    <a:pt x="20976" y="-1105"/>
                  </a:cubicBezTo>
                  <a:cubicBezTo>
                    <a:pt x="14595" y="-1105"/>
                    <a:pt x="6688" y="1753"/>
                    <a:pt x="2212" y="11850"/>
                  </a:cubicBezTo>
                  <a:cubicBezTo>
                    <a:pt x="-1216" y="19279"/>
                    <a:pt x="-1788" y="27756"/>
                    <a:pt x="-1788" y="36425"/>
                  </a:cubicBezTo>
                  <a:cubicBezTo>
                    <a:pt x="-1788" y="44424"/>
                    <a:pt x="-1407" y="54140"/>
                    <a:pt x="3070" y="62428"/>
                  </a:cubicBezTo>
                  <a:cubicBezTo>
                    <a:pt x="7737" y="71095"/>
                    <a:pt x="15546" y="73381"/>
                    <a:pt x="20976" y="73381"/>
                  </a:cubicBezTo>
                  <a:cubicBezTo>
                    <a:pt x="26787" y="73381"/>
                    <a:pt x="34977" y="71095"/>
                    <a:pt x="39740" y="60807"/>
                  </a:cubicBezTo>
                  <a:cubicBezTo>
                    <a:pt x="43170" y="53377"/>
                    <a:pt x="43742" y="44901"/>
                    <a:pt x="43742" y="36425"/>
                  </a:cubicBezTo>
                  <a:close/>
                  <a:moveTo>
                    <a:pt x="34787" y="35090"/>
                  </a:moveTo>
                  <a:cubicBezTo>
                    <a:pt x="34787" y="43092"/>
                    <a:pt x="34787" y="50522"/>
                    <a:pt x="33645" y="57379"/>
                  </a:cubicBezTo>
                  <a:cubicBezTo>
                    <a:pt x="31931" y="67665"/>
                    <a:pt x="25738" y="71000"/>
                    <a:pt x="20976" y="71000"/>
                  </a:cubicBezTo>
                  <a:cubicBezTo>
                    <a:pt x="16595" y="71000"/>
                    <a:pt x="10404" y="68237"/>
                    <a:pt x="8402" y="57856"/>
                  </a:cubicBezTo>
                  <a:cubicBezTo>
                    <a:pt x="7260" y="51473"/>
                    <a:pt x="7260" y="41471"/>
                    <a:pt x="7260" y="35090"/>
                  </a:cubicBezTo>
                  <a:cubicBezTo>
                    <a:pt x="7260" y="28232"/>
                    <a:pt x="7260" y="21089"/>
                    <a:pt x="8023" y="15182"/>
                  </a:cubicBezTo>
                  <a:cubicBezTo>
                    <a:pt x="10118" y="2325"/>
                    <a:pt x="18309" y="1276"/>
                    <a:pt x="20976" y="1276"/>
                  </a:cubicBezTo>
                  <a:cubicBezTo>
                    <a:pt x="24501" y="1276"/>
                    <a:pt x="31645" y="3371"/>
                    <a:pt x="33549" y="13945"/>
                  </a:cubicBezTo>
                  <a:cubicBezTo>
                    <a:pt x="34787" y="20040"/>
                    <a:pt x="34787" y="28232"/>
                    <a:pt x="34787" y="35090"/>
                  </a:cubicBezTo>
                  <a:close/>
                  <a:moveTo>
                    <a:pt x="68696" y="65284"/>
                  </a:moveTo>
                  <a:cubicBezTo>
                    <a:pt x="68696" y="62047"/>
                    <a:pt x="66220" y="59475"/>
                    <a:pt x="63078" y="59475"/>
                  </a:cubicBezTo>
                  <a:cubicBezTo>
                    <a:pt x="59934" y="59475"/>
                    <a:pt x="57267" y="62047"/>
                    <a:pt x="57267" y="65284"/>
                  </a:cubicBezTo>
                  <a:cubicBezTo>
                    <a:pt x="57267" y="68428"/>
                    <a:pt x="59934" y="71000"/>
                    <a:pt x="63078" y="71000"/>
                  </a:cubicBezTo>
                  <a:cubicBezTo>
                    <a:pt x="66220" y="71000"/>
                    <a:pt x="68696" y="68428"/>
                    <a:pt x="68696" y="65284"/>
                  </a:cubicBezTo>
                  <a:close/>
                  <a:moveTo>
                    <a:pt x="126514" y="49187"/>
                  </a:moveTo>
                  <a:cubicBezTo>
                    <a:pt x="126514" y="36425"/>
                    <a:pt x="117656" y="25565"/>
                    <a:pt x="106033" y="25565"/>
                  </a:cubicBezTo>
                  <a:cubicBezTo>
                    <a:pt x="100797" y="25565"/>
                    <a:pt x="96225" y="27374"/>
                    <a:pt x="92318" y="31090"/>
                  </a:cubicBezTo>
                  <a:lnTo>
                    <a:pt x="92318" y="10041"/>
                  </a:lnTo>
                  <a:cubicBezTo>
                    <a:pt x="94413" y="10706"/>
                    <a:pt x="97939" y="11468"/>
                    <a:pt x="101557" y="11468"/>
                  </a:cubicBezTo>
                  <a:cubicBezTo>
                    <a:pt x="114798" y="11468"/>
                    <a:pt x="122418" y="1562"/>
                    <a:pt x="122418" y="134"/>
                  </a:cubicBezTo>
                  <a:cubicBezTo>
                    <a:pt x="122418" y="-438"/>
                    <a:pt x="121942" y="-1105"/>
                    <a:pt x="121179" y="-1105"/>
                  </a:cubicBezTo>
                  <a:cubicBezTo>
                    <a:pt x="121179" y="-1105"/>
                    <a:pt x="120893" y="-1105"/>
                    <a:pt x="120416" y="-629"/>
                  </a:cubicBezTo>
                  <a:cubicBezTo>
                    <a:pt x="118226" y="229"/>
                    <a:pt x="112893" y="2515"/>
                    <a:pt x="105750" y="2515"/>
                  </a:cubicBezTo>
                  <a:cubicBezTo>
                    <a:pt x="101366" y="2515"/>
                    <a:pt x="96320" y="1753"/>
                    <a:pt x="91272" y="-629"/>
                  </a:cubicBezTo>
                  <a:cubicBezTo>
                    <a:pt x="90413" y="-915"/>
                    <a:pt x="90127" y="-915"/>
                    <a:pt x="90127" y="-915"/>
                  </a:cubicBezTo>
                  <a:cubicBezTo>
                    <a:pt x="88890" y="-915"/>
                    <a:pt x="88890" y="-57"/>
                    <a:pt x="88890" y="1753"/>
                  </a:cubicBezTo>
                  <a:lnTo>
                    <a:pt x="88890" y="33758"/>
                  </a:lnTo>
                  <a:cubicBezTo>
                    <a:pt x="88890" y="35662"/>
                    <a:pt x="88890" y="36425"/>
                    <a:pt x="90413" y="36425"/>
                  </a:cubicBezTo>
                  <a:cubicBezTo>
                    <a:pt x="91272" y="36425"/>
                    <a:pt x="91462" y="36139"/>
                    <a:pt x="91841" y="35567"/>
                  </a:cubicBezTo>
                  <a:cubicBezTo>
                    <a:pt x="93081" y="33758"/>
                    <a:pt x="97080" y="27946"/>
                    <a:pt x="105845" y="27946"/>
                  </a:cubicBezTo>
                  <a:cubicBezTo>
                    <a:pt x="111368" y="27946"/>
                    <a:pt x="114035" y="32900"/>
                    <a:pt x="114893" y="34899"/>
                  </a:cubicBezTo>
                  <a:cubicBezTo>
                    <a:pt x="116703" y="38806"/>
                    <a:pt x="116893" y="43092"/>
                    <a:pt x="116893" y="48520"/>
                  </a:cubicBezTo>
                  <a:cubicBezTo>
                    <a:pt x="116893" y="52236"/>
                    <a:pt x="116893" y="58712"/>
                    <a:pt x="114321" y="63188"/>
                  </a:cubicBezTo>
                  <a:cubicBezTo>
                    <a:pt x="111845" y="67570"/>
                    <a:pt x="107750" y="70332"/>
                    <a:pt x="102701" y="70332"/>
                  </a:cubicBezTo>
                  <a:cubicBezTo>
                    <a:pt x="94890" y="70332"/>
                    <a:pt x="88700" y="64523"/>
                    <a:pt x="86983" y="58140"/>
                  </a:cubicBezTo>
                  <a:cubicBezTo>
                    <a:pt x="87269" y="58331"/>
                    <a:pt x="87555" y="58426"/>
                    <a:pt x="88700" y="58426"/>
                  </a:cubicBezTo>
                  <a:cubicBezTo>
                    <a:pt x="92318" y="58426"/>
                    <a:pt x="94127" y="55759"/>
                    <a:pt x="94127" y="53094"/>
                  </a:cubicBezTo>
                  <a:cubicBezTo>
                    <a:pt x="94127" y="50522"/>
                    <a:pt x="92318" y="47854"/>
                    <a:pt x="88700" y="47854"/>
                  </a:cubicBezTo>
                  <a:cubicBezTo>
                    <a:pt x="87269" y="47854"/>
                    <a:pt x="83365" y="48615"/>
                    <a:pt x="83365" y="53568"/>
                  </a:cubicBezTo>
                  <a:cubicBezTo>
                    <a:pt x="83365" y="62902"/>
                    <a:pt x="90795" y="73381"/>
                    <a:pt x="102987" y="73381"/>
                  </a:cubicBezTo>
                  <a:cubicBezTo>
                    <a:pt x="115558" y="73381"/>
                    <a:pt x="126514" y="62902"/>
                    <a:pt x="126514" y="49187"/>
                  </a:cubicBezTo>
                  <a:close/>
                  <a:moveTo>
                    <a:pt x="177283" y="71000"/>
                  </a:moveTo>
                  <a:lnTo>
                    <a:pt x="177283" y="67570"/>
                  </a:lnTo>
                  <a:lnTo>
                    <a:pt x="173853" y="67570"/>
                  </a:lnTo>
                  <a:cubicBezTo>
                    <a:pt x="164232" y="67570"/>
                    <a:pt x="163755" y="66523"/>
                    <a:pt x="163755" y="62428"/>
                  </a:cubicBezTo>
                  <a:lnTo>
                    <a:pt x="163755" y="1753"/>
                  </a:lnTo>
                  <a:cubicBezTo>
                    <a:pt x="163755" y="-819"/>
                    <a:pt x="163755" y="-1105"/>
                    <a:pt x="161374" y="-1105"/>
                  </a:cubicBezTo>
                  <a:cubicBezTo>
                    <a:pt x="154707" y="5943"/>
                    <a:pt x="145182" y="5943"/>
                    <a:pt x="141752" y="5943"/>
                  </a:cubicBezTo>
                  <a:lnTo>
                    <a:pt x="141752" y="9182"/>
                  </a:lnTo>
                  <a:cubicBezTo>
                    <a:pt x="143850" y="9182"/>
                    <a:pt x="150231" y="9182"/>
                    <a:pt x="155851" y="6515"/>
                  </a:cubicBezTo>
                  <a:lnTo>
                    <a:pt x="155851" y="62428"/>
                  </a:lnTo>
                  <a:cubicBezTo>
                    <a:pt x="155851" y="66332"/>
                    <a:pt x="155565" y="67570"/>
                    <a:pt x="145754" y="67570"/>
                  </a:cubicBezTo>
                  <a:lnTo>
                    <a:pt x="142324" y="67570"/>
                  </a:lnTo>
                  <a:lnTo>
                    <a:pt x="142324" y="71000"/>
                  </a:lnTo>
                  <a:cubicBezTo>
                    <a:pt x="146040" y="70618"/>
                    <a:pt x="155565" y="70618"/>
                    <a:pt x="159851" y="70618"/>
                  </a:cubicBezTo>
                  <a:cubicBezTo>
                    <a:pt x="164232" y="70618"/>
                    <a:pt x="173567" y="70618"/>
                    <a:pt x="177283" y="71000"/>
                  </a:cubicBezTo>
                  <a:close/>
                  <a:moveTo>
                    <a:pt x="236909" y="53094"/>
                  </a:moveTo>
                  <a:lnTo>
                    <a:pt x="236909" y="49854"/>
                  </a:lnTo>
                  <a:lnTo>
                    <a:pt x="226049" y="49854"/>
                  </a:lnTo>
                  <a:lnTo>
                    <a:pt x="226049" y="516"/>
                  </a:lnTo>
                  <a:cubicBezTo>
                    <a:pt x="226049" y="-1487"/>
                    <a:pt x="226049" y="-2247"/>
                    <a:pt x="224431" y="-2247"/>
                  </a:cubicBezTo>
                  <a:cubicBezTo>
                    <a:pt x="223382" y="-2247"/>
                    <a:pt x="223096" y="-2247"/>
                    <a:pt x="222240" y="-915"/>
                  </a:cubicBezTo>
                  <a:lnTo>
                    <a:pt x="188998" y="49854"/>
                  </a:lnTo>
                  <a:lnTo>
                    <a:pt x="188998" y="53094"/>
                  </a:lnTo>
                  <a:lnTo>
                    <a:pt x="217764" y="53094"/>
                  </a:lnTo>
                  <a:lnTo>
                    <a:pt x="217764" y="62428"/>
                  </a:lnTo>
                  <a:cubicBezTo>
                    <a:pt x="217764" y="66523"/>
                    <a:pt x="217573" y="67570"/>
                    <a:pt x="209571" y="67570"/>
                  </a:cubicBezTo>
                  <a:lnTo>
                    <a:pt x="207285" y="67570"/>
                  </a:lnTo>
                  <a:lnTo>
                    <a:pt x="207285" y="71000"/>
                  </a:lnTo>
                  <a:cubicBezTo>
                    <a:pt x="211762" y="70618"/>
                    <a:pt x="217478" y="70618"/>
                    <a:pt x="221859" y="70618"/>
                  </a:cubicBezTo>
                  <a:cubicBezTo>
                    <a:pt x="226526" y="70618"/>
                    <a:pt x="232147" y="70618"/>
                    <a:pt x="236623" y="71000"/>
                  </a:cubicBezTo>
                  <a:lnTo>
                    <a:pt x="236623" y="67570"/>
                  </a:lnTo>
                  <a:lnTo>
                    <a:pt x="234433" y="67570"/>
                  </a:lnTo>
                  <a:cubicBezTo>
                    <a:pt x="226335" y="67570"/>
                    <a:pt x="226049" y="66523"/>
                    <a:pt x="226049" y="62428"/>
                  </a:cubicBezTo>
                  <a:lnTo>
                    <a:pt x="226049" y="53094"/>
                  </a:lnTo>
                  <a:close/>
                  <a:moveTo>
                    <a:pt x="218524" y="49854"/>
                  </a:moveTo>
                  <a:lnTo>
                    <a:pt x="192140" y="49854"/>
                  </a:lnTo>
                  <a:lnTo>
                    <a:pt x="218524" y="9468"/>
                  </a:lnTo>
                  <a:close/>
                </a:path>
              </a:pathLst>
            </a:custGeom>
            <a:solidFill>
              <a:srgbClr val="000000"/>
            </a:solidFill>
            <a:ln w="10842" cap="flat">
              <a:noFill/>
              <a:prstDash val="solid"/>
              <a:miter/>
            </a:ln>
          </p:spPr>
          <p:txBody>
            <a:bodyPr rtlCol="0" anchor="ctr"/>
            <a:lstStyle/>
            <a:p>
              <a:endParaRPr lang="en-AE"/>
            </a:p>
          </p:txBody>
        </p:sp>
        <p:sp>
          <p:nvSpPr>
            <p:cNvPr id="76" name="Freeform: Shape 75">
              <a:extLst>
                <a:ext uri="{FF2B5EF4-FFF2-40B4-BE49-F238E27FC236}">
                  <a16:creationId xmlns:a16="http://schemas.microsoft.com/office/drawing/2014/main" id="{19169B37-FC23-EF1F-F41A-92BDB14B85D5}"/>
                </a:ext>
              </a:extLst>
            </p:cNvPr>
            <p:cNvSpPr/>
            <p:nvPr/>
          </p:nvSpPr>
          <p:spPr>
            <a:xfrm>
              <a:off x="4589818" y="2501863"/>
              <a:ext cx="791980" cy="148990"/>
            </a:xfrm>
            <a:custGeom>
              <a:avLst/>
              <a:gdLst>
                <a:gd name="connsiteX0" fmla="*/ -1788 w 611123"/>
                <a:gd name="connsiteY0" fmla="*/ 112720 h 114967"/>
                <a:gd name="connsiteX1" fmla="*/ 609335 w 611123"/>
                <a:gd name="connsiteY1" fmla="*/ 112720 h 114967"/>
                <a:gd name="connsiteX2" fmla="*/ 609335 w 611123"/>
                <a:gd name="connsiteY2" fmla="*/ -2247 h 114967"/>
                <a:gd name="connsiteX3" fmla="*/ -1788 w 6111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11123" h="114967">
                  <a:moveTo>
                    <a:pt x="-1788" y="112720"/>
                  </a:moveTo>
                  <a:lnTo>
                    <a:pt x="609335" y="11272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77" name="Freeform: Shape 76">
              <a:extLst>
                <a:ext uri="{FF2B5EF4-FFF2-40B4-BE49-F238E27FC236}">
                  <a16:creationId xmlns:a16="http://schemas.microsoft.com/office/drawing/2014/main" id="{F2DED75B-D8EB-2BC8-D28A-0ADDD126894B}"/>
                </a:ext>
              </a:extLst>
            </p:cNvPr>
            <p:cNvSpPr/>
            <p:nvPr/>
          </p:nvSpPr>
          <p:spPr>
            <a:xfrm>
              <a:off x="4690418" y="2510998"/>
              <a:ext cx="19009" cy="139732"/>
            </a:xfrm>
            <a:custGeom>
              <a:avLst/>
              <a:gdLst>
                <a:gd name="connsiteX0" fmla="*/ 12881 w 14668"/>
                <a:gd name="connsiteY0" fmla="*/ 105577 h 107823"/>
                <a:gd name="connsiteX1" fmla="*/ 12881 w 14668"/>
                <a:gd name="connsiteY1" fmla="*/ 101291 h 107823"/>
                <a:gd name="connsiteX2" fmla="*/ 2498 w 14668"/>
                <a:gd name="connsiteY2" fmla="*/ 101291 h 107823"/>
                <a:gd name="connsiteX3" fmla="*/ 2498 w 14668"/>
                <a:gd name="connsiteY3" fmla="*/ 2039 h 107823"/>
                <a:gd name="connsiteX4" fmla="*/ 12881 w 14668"/>
                <a:gd name="connsiteY4" fmla="*/ 2039 h 107823"/>
                <a:gd name="connsiteX5" fmla="*/ 12881 w 14668"/>
                <a:gd name="connsiteY5" fmla="*/ -2247 h 107823"/>
                <a:gd name="connsiteX6" fmla="*/ -1788 w 14668"/>
                <a:gd name="connsiteY6" fmla="*/ -2247 h 107823"/>
                <a:gd name="connsiteX7" fmla="*/ -1788 w 14668"/>
                <a:gd name="connsiteY7" fmla="*/ 105577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823">
                  <a:moveTo>
                    <a:pt x="12881" y="105577"/>
                  </a:moveTo>
                  <a:lnTo>
                    <a:pt x="12881" y="101291"/>
                  </a:lnTo>
                  <a:lnTo>
                    <a:pt x="2498" y="101291"/>
                  </a:lnTo>
                  <a:lnTo>
                    <a:pt x="2498" y="2039"/>
                  </a:lnTo>
                  <a:lnTo>
                    <a:pt x="12881" y="2039"/>
                  </a:lnTo>
                  <a:lnTo>
                    <a:pt x="12881" y="-2247"/>
                  </a:lnTo>
                  <a:lnTo>
                    <a:pt x="-1788" y="-2247"/>
                  </a:lnTo>
                  <a:lnTo>
                    <a:pt x="-1788" y="105577"/>
                  </a:lnTo>
                  <a:close/>
                </a:path>
              </a:pathLst>
            </a:custGeom>
            <a:solidFill>
              <a:srgbClr val="000000"/>
            </a:solidFill>
            <a:ln w="10842" cap="flat">
              <a:noFill/>
              <a:prstDash val="solid"/>
              <a:miter/>
            </a:ln>
          </p:spPr>
          <p:txBody>
            <a:bodyPr rtlCol="0" anchor="ctr"/>
            <a:lstStyle/>
            <a:p>
              <a:endParaRPr lang="en-AE"/>
            </a:p>
          </p:txBody>
        </p:sp>
        <p:sp>
          <p:nvSpPr>
            <p:cNvPr id="78" name="Freeform: Shape 77">
              <a:extLst>
                <a:ext uri="{FF2B5EF4-FFF2-40B4-BE49-F238E27FC236}">
                  <a16:creationId xmlns:a16="http://schemas.microsoft.com/office/drawing/2014/main" id="{0368FC48-DAB6-3DB2-57E8-41B76BE75E4E}"/>
                </a:ext>
              </a:extLst>
            </p:cNvPr>
            <p:cNvSpPr/>
            <p:nvPr/>
          </p:nvSpPr>
          <p:spPr>
            <a:xfrm>
              <a:off x="4720537" y="2517169"/>
              <a:ext cx="462646" cy="101836"/>
            </a:xfrm>
            <a:custGeom>
              <a:avLst/>
              <a:gdLst>
                <a:gd name="connsiteX0" fmla="*/ 71649 w 356996"/>
                <a:gd name="connsiteY0" fmla="*/ 47759 h 78581"/>
                <a:gd name="connsiteX1" fmla="*/ 71649 w 356996"/>
                <a:gd name="connsiteY1" fmla="*/ 44424 h 78581"/>
                <a:gd name="connsiteX2" fmla="*/ 58411 w 356996"/>
                <a:gd name="connsiteY2" fmla="*/ 44711 h 78581"/>
                <a:gd name="connsiteX3" fmla="*/ 40979 w 356996"/>
                <a:gd name="connsiteY3" fmla="*/ 44424 h 78581"/>
                <a:gd name="connsiteX4" fmla="*/ 40979 w 356996"/>
                <a:gd name="connsiteY4" fmla="*/ 47759 h 78581"/>
                <a:gd name="connsiteX5" fmla="*/ 44409 w 356996"/>
                <a:gd name="connsiteY5" fmla="*/ 47759 h 78581"/>
                <a:gd name="connsiteX6" fmla="*/ 54506 w 356996"/>
                <a:gd name="connsiteY6" fmla="*/ 52903 h 78581"/>
                <a:gd name="connsiteX7" fmla="*/ 54506 w 356996"/>
                <a:gd name="connsiteY7" fmla="*/ 59951 h 78581"/>
                <a:gd name="connsiteX8" fmla="*/ 37647 w 356996"/>
                <a:gd name="connsiteY8" fmla="*/ 72904 h 78581"/>
                <a:gd name="connsiteX9" fmla="*/ 9263 w 356996"/>
                <a:gd name="connsiteY9" fmla="*/ 36997 h 78581"/>
                <a:gd name="connsiteX10" fmla="*/ 37075 w 356996"/>
                <a:gd name="connsiteY10" fmla="*/ 1088 h 78581"/>
                <a:gd name="connsiteX11" fmla="*/ 60601 w 356996"/>
                <a:gd name="connsiteY11" fmla="*/ 26709 h 78581"/>
                <a:gd name="connsiteX12" fmla="*/ 62410 w 356996"/>
                <a:gd name="connsiteY12" fmla="*/ 28518 h 78581"/>
                <a:gd name="connsiteX13" fmla="*/ 64124 w 356996"/>
                <a:gd name="connsiteY13" fmla="*/ 25947 h 78581"/>
                <a:gd name="connsiteX14" fmla="*/ 64124 w 356996"/>
                <a:gd name="connsiteY14" fmla="*/ 420 h 78581"/>
                <a:gd name="connsiteX15" fmla="*/ 62983 w 356996"/>
                <a:gd name="connsiteY15" fmla="*/ -2247 h 78581"/>
                <a:gd name="connsiteX16" fmla="*/ 61173 w 356996"/>
                <a:gd name="connsiteY16" fmla="*/ -915 h 78581"/>
                <a:gd name="connsiteX17" fmla="*/ 55839 w 356996"/>
                <a:gd name="connsiteY17" fmla="*/ 7087 h 78581"/>
                <a:gd name="connsiteX18" fmla="*/ 35740 w 356996"/>
                <a:gd name="connsiteY18" fmla="*/ -2247 h 78581"/>
                <a:gd name="connsiteX19" fmla="*/ -1788 w 356996"/>
                <a:gd name="connsiteY19" fmla="*/ 36997 h 78581"/>
                <a:gd name="connsiteX20" fmla="*/ 36026 w 356996"/>
                <a:gd name="connsiteY20" fmla="*/ 76334 h 78581"/>
                <a:gd name="connsiteX21" fmla="*/ 56316 w 356996"/>
                <a:gd name="connsiteY21" fmla="*/ 67095 h 78581"/>
                <a:gd name="connsiteX22" fmla="*/ 63173 w 356996"/>
                <a:gd name="connsiteY22" fmla="*/ 73762 h 78581"/>
                <a:gd name="connsiteX23" fmla="*/ 64124 w 356996"/>
                <a:gd name="connsiteY23" fmla="*/ 71381 h 78581"/>
                <a:gd name="connsiteX24" fmla="*/ 64124 w 356996"/>
                <a:gd name="connsiteY24" fmla="*/ 52522 h 78581"/>
                <a:gd name="connsiteX25" fmla="*/ 71649 w 356996"/>
                <a:gd name="connsiteY25" fmla="*/ 47759 h 78581"/>
                <a:gd name="connsiteX26" fmla="*/ 127753 w 356996"/>
                <a:gd name="connsiteY26" fmla="*/ 50808 h 78581"/>
                <a:gd name="connsiteX27" fmla="*/ 103845 w 356996"/>
                <a:gd name="connsiteY27" fmla="*/ 25565 h 78581"/>
                <a:gd name="connsiteX28" fmla="*/ 79842 w 356996"/>
                <a:gd name="connsiteY28" fmla="*/ 50808 h 78581"/>
                <a:gd name="connsiteX29" fmla="*/ 103845 w 356996"/>
                <a:gd name="connsiteY29" fmla="*/ 75097 h 78581"/>
                <a:gd name="connsiteX30" fmla="*/ 127753 w 356996"/>
                <a:gd name="connsiteY30" fmla="*/ 50808 h 78581"/>
                <a:gd name="connsiteX31" fmla="*/ 118893 w 356996"/>
                <a:gd name="connsiteY31" fmla="*/ 49950 h 78581"/>
                <a:gd name="connsiteX32" fmla="*/ 116512 w 356996"/>
                <a:gd name="connsiteY32" fmla="*/ 64333 h 78581"/>
                <a:gd name="connsiteX33" fmla="*/ 103845 w 356996"/>
                <a:gd name="connsiteY33" fmla="*/ 72430 h 78581"/>
                <a:gd name="connsiteX34" fmla="*/ 91653 w 356996"/>
                <a:gd name="connsiteY34" fmla="*/ 65095 h 78581"/>
                <a:gd name="connsiteX35" fmla="*/ 88986 w 356996"/>
                <a:gd name="connsiteY35" fmla="*/ 49950 h 78581"/>
                <a:gd name="connsiteX36" fmla="*/ 91462 w 356996"/>
                <a:gd name="connsiteY36" fmla="*/ 35090 h 78581"/>
                <a:gd name="connsiteX37" fmla="*/ 103845 w 356996"/>
                <a:gd name="connsiteY37" fmla="*/ 27946 h 78581"/>
                <a:gd name="connsiteX38" fmla="*/ 116037 w 356996"/>
                <a:gd name="connsiteY38" fmla="*/ 34899 h 78581"/>
                <a:gd name="connsiteX39" fmla="*/ 118893 w 356996"/>
                <a:gd name="connsiteY39" fmla="*/ 49950 h 78581"/>
                <a:gd name="connsiteX40" fmla="*/ 188617 w 356996"/>
                <a:gd name="connsiteY40" fmla="*/ 73858 h 78581"/>
                <a:gd name="connsiteX41" fmla="*/ 188617 w 356996"/>
                <a:gd name="connsiteY41" fmla="*/ 70523 h 78581"/>
                <a:gd name="connsiteX42" fmla="*/ 180331 w 356996"/>
                <a:gd name="connsiteY42" fmla="*/ 67381 h 78581"/>
                <a:gd name="connsiteX43" fmla="*/ 180331 w 356996"/>
                <a:gd name="connsiteY43" fmla="*/ 46710 h 78581"/>
                <a:gd name="connsiteX44" fmla="*/ 176901 w 356996"/>
                <a:gd name="connsiteY44" fmla="*/ 30137 h 78581"/>
                <a:gd name="connsiteX45" fmla="*/ 165567 w 356996"/>
                <a:gd name="connsiteY45" fmla="*/ 26137 h 78581"/>
                <a:gd name="connsiteX46" fmla="*/ 150135 w 356996"/>
                <a:gd name="connsiteY46" fmla="*/ 36520 h 78581"/>
                <a:gd name="connsiteX47" fmla="*/ 149945 w 356996"/>
                <a:gd name="connsiteY47" fmla="*/ 36520 h 78581"/>
                <a:gd name="connsiteX48" fmla="*/ 149945 w 356996"/>
                <a:gd name="connsiteY48" fmla="*/ -1103 h 78581"/>
                <a:gd name="connsiteX49" fmla="*/ 134325 w 356996"/>
                <a:gd name="connsiteY49" fmla="*/ 39 h 78581"/>
                <a:gd name="connsiteX50" fmla="*/ 134325 w 356996"/>
                <a:gd name="connsiteY50" fmla="*/ 3469 h 78581"/>
                <a:gd name="connsiteX51" fmla="*/ 142801 w 356996"/>
                <a:gd name="connsiteY51" fmla="*/ 9468 h 78581"/>
                <a:gd name="connsiteX52" fmla="*/ 142801 w 356996"/>
                <a:gd name="connsiteY52" fmla="*/ 65760 h 78581"/>
                <a:gd name="connsiteX53" fmla="*/ 134325 w 356996"/>
                <a:gd name="connsiteY53" fmla="*/ 70523 h 78581"/>
                <a:gd name="connsiteX54" fmla="*/ 134325 w 356996"/>
                <a:gd name="connsiteY54" fmla="*/ 73858 h 78581"/>
                <a:gd name="connsiteX55" fmla="*/ 146517 w 356996"/>
                <a:gd name="connsiteY55" fmla="*/ 73572 h 78581"/>
                <a:gd name="connsiteX56" fmla="*/ 158709 w 356996"/>
                <a:gd name="connsiteY56" fmla="*/ 73858 h 78581"/>
                <a:gd name="connsiteX57" fmla="*/ 158709 w 356996"/>
                <a:gd name="connsiteY57" fmla="*/ 70523 h 78581"/>
                <a:gd name="connsiteX58" fmla="*/ 150231 w 356996"/>
                <a:gd name="connsiteY58" fmla="*/ 65760 h 78581"/>
                <a:gd name="connsiteX59" fmla="*/ 150231 w 356996"/>
                <a:gd name="connsiteY59" fmla="*/ 45759 h 78581"/>
                <a:gd name="connsiteX60" fmla="*/ 164804 w 356996"/>
                <a:gd name="connsiteY60" fmla="*/ 28518 h 78581"/>
                <a:gd name="connsiteX61" fmla="*/ 172901 w 356996"/>
                <a:gd name="connsiteY61" fmla="*/ 40520 h 78581"/>
                <a:gd name="connsiteX62" fmla="*/ 172901 w 356996"/>
                <a:gd name="connsiteY62" fmla="*/ 65760 h 78581"/>
                <a:gd name="connsiteX63" fmla="*/ 164423 w 356996"/>
                <a:gd name="connsiteY63" fmla="*/ 70523 h 78581"/>
                <a:gd name="connsiteX64" fmla="*/ 164423 w 356996"/>
                <a:gd name="connsiteY64" fmla="*/ 73858 h 78581"/>
                <a:gd name="connsiteX65" fmla="*/ 176615 w 356996"/>
                <a:gd name="connsiteY65" fmla="*/ 73572 h 78581"/>
                <a:gd name="connsiteX66" fmla="*/ 236146 w 356996"/>
                <a:gd name="connsiteY66" fmla="*/ 73858 h 78581"/>
                <a:gd name="connsiteX67" fmla="*/ 236146 w 356996"/>
                <a:gd name="connsiteY67" fmla="*/ 70523 h 78581"/>
                <a:gd name="connsiteX68" fmla="*/ 232719 w 356996"/>
                <a:gd name="connsiteY68" fmla="*/ 70523 h 78581"/>
                <a:gd name="connsiteX69" fmla="*/ 222622 w 356996"/>
                <a:gd name="connsiteY69" fmla="*/ 65381 h 78581"/>
                <a:gd name="connsiteX70" fmla="*/ 222622 w 356996"/>
                <a:gd name="connsiteY70" fmla="*/ 4706 h 78581"/>
                <a:gd name="connsiteX71" fmla="*/ 220240 w 356996"/>
                <a:gd name="connsiteY71" fmla="*/ 1848 h 78581"/>
                <a:gd name="connsiteX72" fmla="*/ 200523 w 356996"/>
                <a:gd name="connsiteY72" fmla="*/ 8896 h 78581"/>
                <a:gd name="connsiteX73" fmla="*/ 200523 w 356996"/>
                <a:gd name="connsiteY73" fmla="*/ 12136 h 78581"/>
                <a:gd name="connsiteX74" fmla="*/ 214715 w 356996"/>
                <a:gd name="connsiteY74" fmla="*/ 9468 h 78581"/>
                <a:gd name="connsiteX75" fmla="*/ 214715 w 356996"/>
                <a:gd name="connsiteY75" fmla="*/ 65381 h 78581"/>
                <a:gd name="connsiteX76" fmla="*/ 204618 w 356996"/>
                <a:gd name="connsiteY76" fmla="*/ 70523 h 78581"/>
                <a:gd name="connsiteX77" fmla="*/ 201190 w 356996"/>
                <a:gd name="connsiteY77" fmla="*/ 70523 h 78581"/>
                <a:gd name="connsiteX78" fmla="*/ 201190 w 356996"/>
                <a:gd name="connsiteY78" fmla="*/ 73858 h 78581"/>
                <a:gd name="connsiteX79" fmla="*/ 218717 w 356996"/>
                <a:gd name="connsiteY79" fmla="*/ 73572 h 78581"/>
                <a:gd name="connsiteX80" fmla="*/ 236146 w 356996"/>
                <a:gd name="connsiteY80" fmla="*/ 73858 h 78581"/>
                <a:gd name="connsiteX81" fmla="*/ 294345 w 356996"/>
                <a:gd name="connsiteY81" fmla="*/ 38329 h 78581"/>
                <a:gd name="connsiteX82" fmla="*/ 272342 w 356996"/>
                <a:gd name="connsiteY82" fmla="*/ 1848 h 78581"/>
                <a:gd name="connsiteX83" fmla="*/ 256341 w 356996"/>
                <a:gd name="connsiteY83" fmla="*/ 8706 h 78581"/>
                <a:gd name="connsiteX84" fmla="*/ 249387 w 356996"/>
                <a:gd name="connsiteY84" fmla="*/ 26233 h 78581"/>
                <a:gd name="connsiteX85" fmla="*/ 271105 w 356996"/>
                <a:gd name="connsiteY85" fmla="*/ 50426 h 78581"/>
                <a:gd name="connsiteX86" fmla="*/ 284534 w 356996"/>
                <a:gd name="connsiteY86" fmla="*/ 39567 h 78581"/>
                <a:gd name="connsiteX87" fmla="*/ 284534 w 356996"/>
                <a:gd name="connsiteY87" fmla="*/ 42901 h 78581"/>
                <a:gd name="connsiteX88" fmla="*/ 267103 w 356996"/>
                <a:gd name="connsiteY88" fmla="*/ 73286 h 78581"/>
                <a:gd name="connsiteX89" fmla="*/ 256531 w 356996"/>
                <a:gd name="connsiteY89" fmla="*/ 69476 h 78581"/>
                <a:gd name="connsiteX90" fmla="*/ 262054 w 356996"/>
                <a:gd name="connsiteY90" fmla="*/ 64333 h 78581"/>
                <a:gd name="connsiteX91" fmla="*/ 257101 w 356996"/>
                <a:gd name="connsiteY91" fmla="*/ 59475 h 78581"/>
                <a:gd name="connsiteX92" fmla="*/ 252243 w 356996"/>
                <a:gd name="connsiteY92" fmla="*/ 64714 h 78581"/>
                <a:gd name="connsiteX93" fmla="*/ 267198 w 356996"/>
                <a:gd name="connsiteY93" fmla="*/ 76239 h 78581"/>
                <a:gd name="connsiteX94" fmla="*/ 294345 w 356996"/>
                <a:gd name="connsiteY94" fmla="*/ 38329 h 78581"/>
                <a:gd name="connsiteX95" fmla="*/ 284343 w 356996"/>
                <a:gd name="connsiteY95" fmla="*/ 28328 h 78581"/>
                <a:gd name="connsiteX96" fmla="*/ 271105 w 356996"/>
                <a:gd name="connsiteY96" fmla="*/ 47854 h 78581"/>
                <a:gd name="connsiteX97" fmla="*/ 261103 w 356996"/>
                <a:gd name="connsiteY97" fmla="*/ 40997 h 78581"/>
                <a:gd name="connsiteX98" fmla="*/ 259198 w 356996"/>
                <a:gd name="connsiteY98" fmla="*/ 26423 h 78581"/>
                <a:gd name="connsiteX99" fmla="*/ 261484 w 356996"/>
                <a:gd name="connsiteY99" fmla="*/ 11373 h 78581"/>
                <a:gd name="connsiteX100" fmla="*/ 272342 w 356996"/>
                <a:gd name="connsiteY100" fmla="*/ 4706 h 78581"/>
                <a:gd name="connsiteX101" fmla="*/ 282534 w 356996"/>
                <a:gd name="connsiteY101" fmla="*/ 13185 h 78581"/>
                <a:gd name="connsiteX102" fmla="*/ 284343 w 356996"/>
                <a:gd name="connsiteY102" fmla="*/ 28328 h 78581"/>
                <a:gd name="connsiteX103" fmla="*/ 355209 w 356996"/>
                <a:gd name="connsiteY103" fmla="*/ 50522 h 78581"/>
                <a:gd name="connsiteX104" fmla="*/ 332255 w 356996"/>
                <a:gd name="connsiteY104" fmla="*/ 26137 h 78581"/>
                <a:gd name="connsiteX105" fmla="*/ 317490 w 356996"/>
                <a:gd name="connsiteY105" fmla="*/ 33090 h 78581"/>
                <a:gd name="connsiteX106" fmla="*/ 317490 w 356996"/>
                <a:gd name="connsiteY106" fmla="*/ -1103 h 78581"/>
                <a:gd name="connsiteX107" fmla="*/ 301870 w 356996"/>
                <a:gd name="connsiteY107" fmla="*/ 39 h 78581"/>
                <a:gd name="connsiteX108" fmla="*/ 301870 w 356996"/>
                <a:gd name="connsiteY108" fmla="*/ 3469 h 78581"/>
                <a:gd name="connsiteX109" fmla="*/ 310347 w 356996"/>
                <a:gd name="connsiteY109" fmla="*/ 9468 h 78581"/>
                <a:gd name="connsiteX110" fmla="*/ 310347 w 356996"/>
                <a:gd name="connsiteY110" fmla="*/ 73858 h 78581"/>
                <a:gd name="connsiteX111" fmla="*/ 313014 w 356996"/>
                <a:gd name="connsiteY111" fmla="*/ 73858 h 78581"/>
                <a:gd name="connsiteX112" fmla="*/ 316918 w 356996"/>
                <a:gd name="connsiteY112" fmla="*/ 67191 h 78581"/>
                <a:gd name="connsiteX113" fmla="*/ 331015 w 356996"/>
                <a:gd name="connsiteY113" fmla="*/ 75097 h 78581"/>
                <a:gd name="connsiteX114" fmla="*/ 355209 w 356996"/>
                <a:gd name="connsiteY114" fmla="*/ 50522 h 78581"/>
                <a:gd name="connsiteX115" fmla="*/ 346256 w 356996"/>
                <a:gd name="connsiteY115" fmla="*/ 50426 h 78581"/>
                <a:gd name="connsiteX116" fmla="*/ 342826 w 356996"/>
                <a:gd name="connsiteY116" fmla="*/ 65856 h 78581"/>
                <a:gd name="connsiteX117" fmla="*/ 330636 w 356996"/>
                <a:gd name="connsiteY117" fmla="*/ 72716 h 78581"/>
                <a:gd name="connsiteX118" fmla="*/ 319299 w 356996"/>
                <a:gd name="connsiteY118" fmla="*/ 66142 h 78581"/>
                <a:gd name="connsiteX119" fmla="*/ 317776 w 356996"/>
                <a:gd name="connsiteY119" fmla="*/ 61570 h 78581"/>
                <a:gd name="connsiteX120" fmla="*/ 317776 w 356996"/>
                <a:gd name="connsiteY120" fmla="*/ 39378 h 78581"/>
                <a:gd name="connsiteX121" fmla="*/ 319013 w 356996"/>
                <a:gd name="connsiteY121" fmla="*/ 35472 h 78581"/>
                <a:gd name="connsiteX122" fmla="*/ 331778 w 356996"/>
                <a:gd name="connsiteY122" fmla="*/ 28518 h 78581"/>
                <a:gd name="connsiteX123" fmla="*/ 343112 w 356996"/>
                <a:gd name="connsiteY123" fmla="*/ 35472 h 78581"/>
                <a:gd name="connsiteX124" fmla="*/ 346256 w 356996"/>
                <a:gd name="connsiteY124" fmla="*/ 50426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56996" h="78581">
                  <a:moveTo>
                    <a:pt x="71649" y="47759"/>
                  </a:moveTo>
                  <a:lnTo>
                    <a:pt x="71649" y="44424"/>
                  </a:lnTo>
                  <a:lnTo>
                    <a:pt x="58411" y="44711"/>
                  </a:lnTo>
                  <a:cubicBezTo>
                    <a:pt x="54030" y="44711"/>
                    <a:pt x="44791" y="44711"/>
                    <a:pt x="40979" y="44424"/>
                  </a:cubicBezTo>
                  <a:lnTo>
                    <a:pt x="40979" y="47759"/>
                  </a:lnTo>
                  <a:lnTo>
                    <a:pt x="44409" y="47759"/>
                  </a:lnTo>
                  <a:cubicBezTo>
                    <a:pt x="54220" y="47759"/>
                    <a:pt x="54506" y="48903"/>
                    <a:pt x="54506" y="52903"/>
                  </a:cubicBezTo>
                  <a:lnTo>
                    <a:pt x="54506" y="59951"/>
                  </a:lnTo>
                  <a:cubicBezTo>
                    <a:pt x="54506" y="71953"/>
                    <a:pt x="40789" y="72904"/>
                    <a:pt x="37647" y="72904"/>
                  </a:cubicBezTo>
                  <a:cubicBezTo>
                    <a:pt x="30694" y="72904"/>
                    <a:pt x="9263" y="69190"/>
                    <a:pt x="9263" y="36997"/>
                  </a:cubicBezTo>
                  <a:cubicBezTo>
                    <a:pt x="9263" y="4706"/>
                    <a:pt x="30503" y="1088"/>
                    <a:pt x="37075" y="1088"/>
                  </a:cubicBezTo>
                  <a:cubicBezTo>
                    <a:pt x="48695" y="1088"/>
                    <a:pt x="58506" y="10803"/>
                    <a:pt x="60601" y="26709"/>
                  </a:cubicBezTo>
                  <a:cubicBezTo>
                    <a:pt x="60887" y="28232"/>
                    <a:pt x="60887" y="28518"/>
                    <a:pt x="62410" y="28518"/>
                  </a:cubicBezTo>
                  <a:cubicBezTo>
                    <a:pt x="64124" y="28518"/>
                    <a:pt x="64124" y="28232"/>
                    <a:pt x="64124" y="25947"/>
                  </a:cubicBezTo>
                  <a:lnTo>
                    <a:pt x="64124" y="420"/>
                  </a:lnTo>
                  <a:cubicBezTo>
                    <a:pt x="64124" y="-1580"/>
                    <a:pt x="64124" y="-2247"/>
                    <a:pt x="62983" y="-2247"/>
                  </a:cubicBezTo>
                  <a:cubicBezTo>
                    <a:pt x="62506" y="-2247"/>
                    <a:pt x="62124" y="-2247"/>
                    <a:pt x="61173" y="-915"/>
                  </a:cubicBezTo>
                  <a:lnTo>
                    <a:pt x="55839" y="7087"/>
                  </a:lnTo>
                  <a:cubicBezTo>
                    <a:pt x="52218" y="3469"/>
                    <a:pt x="46504" y="-2247"/>
                    <a:pt x="35740" y="-2247"/>
                  </a:cubicBezTo>
                  <a:cubicBezTo>
                    <a:pt x="15644" y="-2247"/>
                    <a:pt x="-1788" y="14803"/>
                    <a:pt x="-1788" y="36997"/>
                  </a:cubicBezTo>
                  <a:cubicBezTo>
                    <a:pt x="-1788" y="59189"/>
                    <a:pt x="15548" y="76334"/>
                    <a:pt x="36026" y="76334"/>
                  </a:cubicBezTo>
                  <a:cubicBezTo>
                    <a:pt x="43933" y="76334"/>
                    <a:pt x="52599" y="73476"/>
                    <a:pt x="56316" y="67095"/>
                  </a:cubicBezTo>
                  <a:cubicBezTo>
                    <a:pt x="57648" y="69476"/>
                    <a:pt x="61934" y="73762"/>
                    <a:pt x="63173" y="73762"/>
                  </a:cubicBezTo>
                  <a:cubicBezTo>
                    <a:pt x="64124" y="73762"/>
                    <a:pt x="64124" y="72904"/>
                    <a:pt x="64124" y="71381"/>
                  </a:cubicBezTo>
                  <a:lnTo>
                    <a:pt x="64124" y="52522"/>
                  </a:lnTo>
                  <a:cubicBezTo>
                    <a:pt x="64124" y="48331"/>
                    <a:pt x="64506" y="47759"/>
                    <a:pt x="71649" y="47759"/>
                  </a:cubicBezTo>
                  <a:close/>
                  <a:moveTo>
                    <a:pt x="127753" y="50808"/>
                  </a:moveTo>
                  <a:cubicBezTo>
                    <a:pt x="127753" y="36997"/>
                    <a:pt x="116893" y="25565"/>
                    <a:pt x="103845" y="25565"/>
                  </a:cubicBezTo>
                  <a:cubicBezTo>
                    <a:pt x="90413" y="25565"/>
                    <a:pt x="79842" y="37281"/>
                    <a:pt x="79842" y="50808"/>
                  </a:cubicBezTo>
                  <a:cubicBezTo>
                    <a:pt x="79842" y="64714"/>
                    <a:pt x="91176" y="75097"/>
                    <a:pt x="103845" y="75097"/>
                  </a:cubicBezTo>
                  <a:cubicBezTo>
                    <a:pt x="116893" y="75097"/>
                    <a:pt x="127753" y="64523"/>
                    <a:pt x="127753" y="50808"/>
                  </a:cubicBezTo>
                  <a:close/>
                  <a:moveTo>
                    <a:pt x="118893" y="49950"/>
                  </a:moveTo>
                  <a:cubicBezTo>
                    <a:pt x="118893" y="53854"/>
                    <a:pt x="118893" y="59570"/>
                    <a:pt x="116512" y="64333"/>
                  </a:cubicBezTo>
                  <a:cubicBezTo>
                    <a:pt x="114131" y="69286"/>
                    <a:pt x="109368" y="72430"/>
                    <a:pt x="103845" y="72430"/>
                  </a:cubicBezTo>
                  <a:cubicBezTo>
                    <a:pt x="99178" y="72430"/>
                    <a:pt x="94416" y="70144"/>
                    <a:pt x="91653" y="65095"/>
                  </a:cubicBezTo>
                  <a:cubicBezTo>
                    <a:pt x="88986" y="60333"/>
                    <a:pt x="88986" y="53854"/>
                    <a:pt x="88986" y="49950"/>
                  </a:cubicBezTo>
                  <a:cubicBezTo>
                    <a:pt x="88986" y="45759"/>
                    <a:pt x="88986" y="39853"/>
                    <a:pt x="91462" y="35090"/>
                  </a:cubicBezTo>
                  <a:cubicBezTo>
                    <a:pt x="94416" y="30137"/>
                    <a:pt x="99559" y="27946"/>
                    <a:pt x="103845" y="27946"/>
                  </a:cubicBezTo>
                  <a:cubicBezTo>
                    <a:pt x="108608" y="27946"/>
                    <a:pt x="113179" y="30328"/>
                    <a:pt x="116037" y="34899"/>
                  </a:cubicBezTo>
                  <a:cubicBezTo>
                    <a:pt x="118893" y="39567"/>
                    <a:pt x="118893" y="45759"/>
                    <a:pt x="118893" y="49950"/>
                  </a:cubicBezTo>
                  <a:close/>
                  <a:moveTo>
                    <a:pt x="188617" y="73858"/>
                  </a:moveTo>
                  <a:lnTo>
                    <a:pt x="188617" y="70523"/>
                  </a:lnTo>
                  <a:cubicBezTo>
                    <a:pt x="183187" y="70523"/>
                    <a:pt x="180522" y="70523"/>
                    <a:pt x="180331" y="67381"/>
                  </a:cubicBezTo>
                  <a:lnTo>
                    <a:pt x="180331" y="46710"/>
                  </a:lnTo>
                  <a:cubicBezTo>
                    <a:pt x="180331" y="37471"/>
                    <a:pt x="180331" y="34044"/>
                    <a:pt x="176901" y="30137"/>
                  </a:cubicBezTo>
                  <a:cubicBezTo>
                    <a:pt x="175378" y="28328"/>
                    <a:pt x="171853" y="26137"/>
                    <a:pt x="165567" y="26137"/>
                  </a:cubicBezTo>
                  <a:cubicBezTo>
                    <a:pt x="156519" y="26137"/>
                    <a:pt x="151756" y="32709"/>
                    <a:pt x="150135" y="36520"/>
                  </a:cubicBezTo>
                  <a:lnTo>
                    <a:pt x="149945" y="36520"/>
                  </a:lnTo>
                  <a:lnTo>
                    <a:pt x="149945" y="-1103"/>
                  </a:lnTo>
                  <a:lnTo>
                    <a:pt x="134325" y="39"/>
                  </a:lnTo>
                  <a:lnTo>
                    <a:pt x="134325" y="3469"/>
                  </a:lnTo>
                  <a:cubicBezTo>
                    <a:pt x="141945" y="3469"/>
                    <a:pt x="142801" y="4229"/>
                    <a:pt x="142801" y="9468"/>
                  </a:cubicBezTo>
                  <a:lnTo>
                    <a:pt x="142801" y="65760"/>
                  </a:lnTo>
                  <a:cubicBezTo>
                    <a:pt x="142801" y="70523"/>
                    <a:pt x="141659" y="70523"/>
                    <a:pt x="134325" y="70523"/>
                  </a:cubicBezTo>
                  <a:lnTo>
                    <a:pt x="134325" y="73858"/>
                  </a:lnTo>
                  <a:lnTo>
                    <a:pt x="146517" y="73572"/>
                  </a:lnTo>
                  <a:lnTo>
                    <a:pt x="158709" y="73858"/>
                  </a:lnTo>
                  <a:lnTo>
                    <a:pt x="158709" y="70523"/>
                  </a:lnTo>
                  <a:cubicBezTo>
                    <a:pt x="151470" y="70523"/>
                    <a:pt x="150231" y="70523"/>
                    <a:pt x="150231" y="65760"/>
                  </a:cubicBezTo>
                  <a:lnTo>
                    <a:pt x="150231" y="45759"/>
                  </a:lnTo>
                  <a:cubicBezTo>
                    <a:pt x="150231" y="34616"/>
                    <a:pt x="157851" y="28518"/>
                    <a:pt x="164804" y="28518"/>
                  </a:cubicBezTo>
                  <a:cubicBezTo>
                    <a:pt x="171662" y="28518"/>
                    <a:pt x="172901" y="34330"/>
                    <a:pt x="172901" y="40520"/>
                  </a:cubicBezTo>
                  <a:lnTo>
                    <a:pt x="172901" y="65760"/>
                  </a:lnTo>
                  <a:cubicBezTo>
                    <a:pt x="172901" y="70523"/>
                    <a:pt x="171662" y="70523"/>
                    <a:pt x="164423" y="70523"/>
                  </a:cubicBezTo>
                  <a:lnTo>
                    <a:pt x="164423" y="73858"/>
                  </a:lnTo>
                  <a:lnTo>
                    <a:pt x="176615" y="73572"/>
                  </a:lnTo>
                  <a:close/>
                  <a:moveTo>
                    <a:pt x="236146" y="73858"/>
                  </a:moveTo>
                  <a:lnTo>
                    <a:pt x="236146" y="70523"/>
                  </a:lnTo>
                  <a:lnTo>
                    <a:pt x="232719" y="70523"/>
                  </a:lnTo>
                  <a:cubicBezTo>
                    <a:pt x="223003" y="70523"/>
                    <a:pt x="222622" y="69476"/>
                    <a:pt x="222622" y="65381"/>
                  </a:cubicBezTo>
                  <a:lnTo>
                    <a:pt x="222622" y="4706"/>
                  </a:lnTo>
                  <a:cubicBezTo>
                    <a:pt x="222622" y="2134"/>
                    <a:pt x="222622" y="1848"/>
                    <a:pt x="220240" y="1848"/>
                  </a:cubicBezTo>
                  <a:cubicBezTo>
                    <a:pt x="213478" y="8896"/>
                    <a:pt x="203953" y="8896"/>
                    <a:pt x="200523" y="8896"/>
                  </a:cubicBezTo>
                  <a:lnTo>
                    <a:pt x="200523" y="12136"/>
                  </a:lnTo>
                  <a:cubicBezTo>
                    <a:pt x="202618" y="12136"/>
                    <a:pt x="209097" y="12136"/>
                    <a:pt x="214715" y="9468"/>
                  </a:cubicBezTo>
                  <a:lnTo>
                    <a:pt x="214715" y="65381"/>
                  </a:lnTo>
                  <a:cubicBezTo>
                    <a:pt x="214715" y="69286"/>
                    <a:pt x="214429" y="70523"/>
                    <a:pt x="204618" y="70523"/>
                  </a:cubicBezTo>
                  <a:lnTo>
                    <a:pt x="201190" y="70523"/>
                  </a:lnTo>
                  <a:lnTo>
                    <a:pt x="201190" y="73858"/>
                  </a:lnTo>
                  <a:cubicBezTo>
                    <a:pt x="204904" y="73572"/>
                    <a:pt x="214429" y="73572"/>
                    <a:pt x="218717" y="73572"/>
                  </a:cubicBezTo>
                  <a:cubicBezTo>
                    <a:pt x="223003" y="73572"/>
                    <a:pt x="232433" y="73572"/>
                    <a:pt x="236146" y="73858"/>
                  </a:cubicBezTo>
                  <a:close/>
                  <a:moveTo>
                    <a:pt x="294345" y="38329"/>
                  </a:moveTo>
                  <a:cubicBezTo>
                    <a:pt x="294345" y="9278"/>
                    <a:pt x="281867" y="1848"/>
                    <a:pt x="272342" y="1848"/>
                  </a:cubicBezTo>
                  <a:cubicBezTo>
                    <a:pt x="266342" y="1848"/>
                    <a:pt x="261008" y="3943"/>
                    <a:pt x="256341" y="8706"/>
                  </a:cubicBezTo>
                  <a:cubicBezTo>
                    <a:pt x="251959" y="13659"/>
                    <a:pt x="249387" y="18135"/>
                    <a:pt x="249387" y="26233"/>
                  </a:cubicBezTo>
                  <a:cubicBezTo>
                    <a:pt x="249387" y="39853"/>
                    <a:pt x="258912" y="50426"/>
                    <a:pt x="271105" y="50426"/>
                  </a:cubicBezTo>
                  <a:cubicBezTo>
                    <a:pt x="277676" y="50426"/>
                    <a:pt x="282153" y="45759"/>
                    <a:pt x="284534" y="39567"/>
                  </a:cubicBezTo>
                  <a:lnTo>
                    <a:pt x="284534" y="42901"/>
                  </a:lnTo>
                  <a:cubicBezTo>
                    <a:pt x="284534" y="68237"/>
                    <a:pt x="273391" y="73286"/>
                    <a:pt x="267103" y="73286"/>
                  </a:cubicBezTo>
                  <a:cubicBezTo>
                    <a:pt x="265198" y="73286"/>
                    <a:pt x="259387" y="72999"/>
                    <a:pt x="256531" y="69476"/>
                  </a:cubicBezTo>
                  <a:cubicBezTo>
                    <a:pt x="261294" y="69476"/>
                    <a:pt x="262054" y="66142"/>
                    <a:pt x="262054" y="64333"/>
                  </a:cubicBezTo>
                  <a:cubicBezTo>
                    <a:pt x="262054" y="61093"/>
                    <a:pt x="259482" y="59475"/>
                    <a:pt x="257101" y="59475"/>
                  </a:cubicBezTo>
                  <a:cubicBezTo>
                    <a:pt x="255292" y="59475"/>
                    <a:pt x="252243" y="60333"/>
                    <a:pt x="252243" y="64714"/>
                  </a:cubicBezTo>
                  <a:cubicBezTo>
                    <a:pt x="252243" y="71858"/>
                    <a:pt x="258054" y="76239"/>
                    <a:pt x="267198" y="76239"/>
                  </a:cubicBezTo>
                  <a:cubicBezTo>
                    <a:pt x="281104" y="76239"/>
                    <a:pt x="294345" y="61570"/>
                    <a:pt x="294345" y="38329"/>
                  </a:cubicBezTo>
                  <a:close/>
                  <a:moveTo>
                    <a:pt x="284343" y="28328"/>
                  </a:moveTo>
                  <a:cubicBezTo>
                    <a:pt x="284343" y="37471"/>
                    <a:pt x="280630" y="47854"/>
                    <a:pt x="271105" y="47854"/>
                  </a:cubicBezTo>
                  <a:cubicBezTo>
                    <a:pt x="269484" y="47854"/>
                    <a:pt x="264435" y="47854"/>
                    <a:pt x="261103" y="40997"/>
                  </a:cubicBezTo>
                  <a:cubicBezTo>
                    <a:pt x="259198" y="36997"/>
                    <a:pt x="259198" y="31662"/>
                    <a:pt x="259198" y="26423"/>
                  </a:cubicBezTo>
                  <a:cubicBezTo>
                    <a:pt x="259198" y="20517"/>
                    <a:pt x="259198" y="15375"/>
                    <a:pt x="261484" y="11373"/>
                  </a:cubicBezTo>
                  <a:cubicBezTo>
                    <a:pt x="264435" y="6041"/>
                    <a:pt x="268437" y="4706"/>
                    <a:pt x="272342" y="4706"/>
                  </a:cubicBezTo>
                  <a:cubicBezTo>
                    <a:pt x="277200" y="4706"/>
                    <a:pt x="280818" y="8231"/>
                    <a:pt x="282534" y="13185"/>
                  </a:cubicBezTo>
                  <a:cubicBezTo>
                    <a:pt x="283867" y="16612"/>
                    <a:pt x="284343" y="23470"/>
                    <a:pt x="284343" y="28328"/>
                  </a:cubicBezTo>
                  <a:close/>
                  <a:moveTo>
                    <a:pt x="355209" y="50522"/>
                  </a:moveTo>
                  <a:cubicBezTo>
                    <a:pt x="355209" y="36806"/>
                    <a:pt x="344637" y="26137"/>
                    <a:pt x="332255" y="26137"/>
                  </a:cubicBezTo>
                  <a:cubicBezTo>
                    <a:pt x="323871" y="26137"/>
                    <a:pt x="319109" y="31186"/>
                    <a:pt x="317490" y="33090"/>
                  </a:cubicBezTo>
                  <a:lnTo>
                    <a:pt x="317490" y="-1103"/>
                  </a:lnTo>
                  <a:lnTo>
                    <a:pt x="301870" y="39"/>
                  </a:lnTo>
                  <a:lnTo>
                    <a:pt x="301870" y="3469"/>
                  </a:lnTo>
                  <a:cubicBezTo>
                    <a:pt x="309488" y="3469"/>
                    <a:pt x="310347" y="4229"/>
                    <a:pt x="310347" y="9468"/>
                  </a:cubicBezTo>
                  <a:lnTo>
                    <a:pt x="310347" y="73858"/>
                  </a:lnTo>
                  <a:lnTo>
                    <a:pt x="313014" y="73858"/>
                  </a:lnTo>
                  <a:lnTo>
                    <a:pt x="316918" y="67191"/>
                  </a:lnTo>
                  <a:cubicBezTo>
                    <a:pt x="318539" y="69762"/>
                    <a:pt x="323206" y="75097"/>
                    <a:pt x="331015" y="75097"/>
                  </a:cubicBezTo>
                  <a:cubicBezTo>
                    <a:pt x="343970" y="75097"/>
                    <a:pt x="355209" y="64523"/>
                    <a:pt x="355209" y="50522"/>
                  </a:cubicBezTo>
                  <a:close/>
                  <a:moveTo>
                    <a:pt x="346256" y="50426"/>
                  </a:moveTo>
                  <a:cubicBezTo>
                    <a:pt x="346256" y="54426"/>
                    <a:pt x="346065" y="60998"/>
                    <a:pt x="342826" y="65856"/>
                  </a:cubicBezTo>
                  <a:cubicBezTo>
                    <a:pt x="340540" y="69095"/>
                    <a:pt x="336540" y="72716"/>
                    <a:pt x="330636" y="72716"/>
                  </a:cubicBezTo>
                  <a:cubicBezTo>
                    <a:pt x="325874" y="72716"/>
                    <a:pt x="321967" y="70144"/>
                    <a:pt x="319299" y="66142"/>
                  </a:cubicBezTo>
                  <a:cubicBezTo>
                    <a:pt x="317776" y="63761"/>
                    <a:pt x="317776" y="63474"/>
                    <a:pt x="317776" y="61570"/>
                  </a:cubicBezTo>
                  <a:lnTo>
                    <a:pt x="317776" y="39378"/>
                  </a:lnTo>
                  <a:cubicBezTo>
                    <a:pt x="317776" y="37281"/>
                    <a:pt x="317776" y="37185"/>
                    <a:pt x="319013" y="35472"/>
                  </a:cubicBezTo>
                  <a:cubicBezTo>
                    <a:pt x="323206" y="29377"/>
                    <a:pt x="329111" y="28518"/>
                    <a:pt x="331778" y="28518"/>
                  </a:cubicBezTo>
                  <a:cubicBezTo>
                    <a:pt x="336540" y="28518"/>
                    <a:pt x="340540" y="31376"/>
                    <a:pt x="343112" y="35472"/>
                  </a:cubicBezTo>
                  <a:cubicBezTo>
                    <a:pt x="345970" y="39853"/>
                    <a:pt x="346256" y="46045"/>
                    <a:pt x="346256" y="50426"/>
                  </a:cubicBezTo>
                  <a:close/>
                </a:path>
              </a:pathLst>
            </a:custGeom>
            <a:solidFill>
              <a:srgbClr val="004C00"/>
            </a:solidFill>
            <a:ln w="10842" cap="flat">
              <a:noFill/>
              <a:prstDash val="solid"/>
              <a:miter/>
            </a:ln>
          </p:spPr>
          <p:txBody>
            <a:bodyPr rtlCol="0" anchor="ctr"/>
            <a:lstStyle/>
            <a:p>
              <a:endParaRPr lang="en-AE"/>
            </a:p>
          </p:txBody>
        </p:sp>
        <p:sp>
          <p:nvSpPr>
            <p:cNvPr id="79" name="Freeform: Shape 78">
              <a:extLst>
                <a:ext uri="{FF2B5EF4-FFF2-40B4-BE49-F238E27FC236}">
                  <a16:creationId xmlns:a16="http://schemas.microsoft.com/office/drawing/2014/main" id="{9539FC6A-30E9-3D18-20AB-A2EDFB15271D}"/>
                </a:ext>
              </a:extLst>
            </p:cNvPr>
            <p:cNvSpPr/>
            <p:nvPr/>
          </p:nvSpPr>
          <p:spPr>
            <a:xfrm>
              <a:off x="5191086" y="2510998"/>
              <a:ext cx="19129" cy="139732"/>
            </a:xfrm>
            <a:custGeom>
              <a:avLst/>
              <a:gdLst>
                <a:gd name="connsiteX0" fmla="*/ 12974 w 14761"/>
                <a:gd name="connsiteY0" fmla="*/ 105577 h 107823"/>
                <a:gd name="connsiteX1" fmla="*/ 12974 w 14761"/>
                <a:gd name="connsiteY1" fmla="*/ -2247 h 107823"/>
                <a:gd name="connsiteX2" fmla="*/ -1788 w 14761"/>
                <a:gd name="connsiteY2" fmla="*/ -2247 h 107823"/>
                <a:gd name="connsiteX3" fmla="*/ -1788 w 14761"/>
                <a:gd name="connsiteY3" fmla="*/ 2039 h 107823"/>
                <a:gd name="connsiteX4" fmla="*/ 8593 w 14761"/>
                <a:gd name="connsiteY4" fmla="*/ 2039 h 107823"/>
                <a:gd name="connsiteX5" fmla="*/ 8593 w 14761"/>
                <a:gd name="connsiteY5" fmla="*/ 101291 h 107823"/>
                <a:gd name="connsiteX6" fmla="*/ -1788 w 14761"/>
                <a:gd name="connsiteY6" fmla="*/ 101291 h 107823"/>
                <a:gd name="connsiteX7" fmla="*/ -1788 w 14761"/>
                <a:gd name="connsiteY7" fmla="*/ 105577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1" h="107823">
                  <a:moveTo>
                    <a:pt x="12974" y="105577"/>
                  </a:moveTo>
                  <a:lnTo>
                    <a:pt x="12974" y="-2247"/>
                  </a:lnTo>
                  <a:lnTo>
                    <a:pt x="-1788" y="-2247"/>
                  </a:lnTo>
                  <a:lnTo>
                    <a:pt x="-1788" y="2039"/>
                  </a:lnTo>
                  <a:lnTo>
                    <a:pt x="8593" y="2039"/>
                  </a:lnTo>
                  <a:lnTo>
                    <a:pt x="8593" y="101291"/>
                  </a:lnTo>
                  <a:lnTo>
                    <a:pt x="-1788" y="101291"/>
                  </a:lnTo>
                  <a:lnTo>
                    <a:pt x="-1788" y="105577"/>
                  </a:lnTo>
                  <a:close/>
                </a:path>
              </a:pathLst>
            </a:custGeom>
            <a:solidFill>
              <a:srgbClr val="000000"/>
            </a:solidFill>
            <a:ln w="10842" cap="flat">
              <a:noFill/>
              <a:prstDash val="solid"/>
              <a:miter/>
            </a:ln>
          </p:spPr>
          <p:txBody>
            <a:bodyPr rtlCol="0" anchor="ctr"/>
            <a:lstStyle/>
            <a:p>
              <a:endParaRPr lang="en-AE"/>
            </a:p>
          </p:txBody>
        </p:sp>
        <p:sp>
          <p:nvSpPr>
            <p:cNvPr id="80" name="Freeform: Shape 79">
              <a:extLst>
                <a:ext uri="{FF2B5EF4-FFF2-40B4-BE49-F238E27FC236}">
                  <a16:creationId xmlns:a16="http://schemas.microsoft.com/office/drawing/2014/main" id="{21F0C190-D98B-E079-E795-4226A47BDD37}"/>
                </a:ext>
              </a:extLst>
            </p:cNvPr>
            <p:cNvSpPr/>
            <p:nvPr/>
          </p:nvSpPr>
          <p:spPr>
            <a:xfrm>
              <a:off x="911846" y="2650854"/>
              <a:ext cx="856168" cy="141212"/>
            </a:xfrm>
            <a:custGeom>
              <a:avLst/>
              <a:gdLst>
                <a:gd name="connsiteX0" fmla="*/ -1788 w 660653"/>
                <a:gd name="connsiteY0" fmla="*/ 106718 h 108965"/>
                <a:gd name="connsiteX1" fmla="*/ 658866 w 660653"/>
                <a:gd name="connsiteY1" fmla="*/ 106718 h 108965"/>
                <a:gd name="connsiteX2" fmla="*/ 658866 w 660653"/>
                <a:gd name="connsiteY2" fmla="*/ -2247 h 108965"/>
                <a:gd name="connsiteX3" fmla="*/ -1788 w 660653"/>
                <a:gd name="connsiteY3" fmla="*/ -2247 h 108965"/>
              </a:gdLst>
              <a:ahLst/>
              <a:cxnLst>
                <a:cxn ang="0">
                  <a:pos x="connsiteX0" y="connsiteY0"/>
                </a:cxn>
                <a:cxn ang="0">
                  <a:pos x="connsiteX1" y="connsiteY1"/>
                </a:cxn>
                <a:cxn ang="0">
                  <a:pos x="connsiteX2" y="connsiteY2"/>
                </a:cxn>
                <a:cxn ang="0">
                  <a:pos x="connsiteX3" y="connsiteY3"/>
                </a:cxn>
              </a:cxnLst>
              <a:rect l="l" t="t" r="r" b="b"/>
              <a:pathLst>
                <a:path w="660653" h="108965">
                  <a:moveTo>
                    <a:pt x="-1788" y="106718"/>
                  </a:moveTo>
                  <a:lnTo>
                    <a:pt x="658866" y="10671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81" name="Freeform: Shape 80">
              <a:extLst>
                <a:ext uri="{FF2B5EF4-FFF2-40B4-BE49-F238E27FC236}">
                  <a16:creationId xmlns:a16="http://schemas.microsoft.com/office/drawing/2014/main" id="{8411BC0A-139B-F281-1393-C7EC8225D47D}"/>
                </a:ext>
              </a:extLst>
            </p:cNvPr>
            <p:cNvSpPr/>
            <p:nvPr/>
          </p:nvSpPr>
          <p:spPr>
            <a:xfrm>
              <a:off x="1768015" y="2650854"/>
              <a:ext cx="829752" cy="141212"/>
            </a:xfrm>
            <a:custGeom>
              <a:avLst/>
              <a:gdLst>
                <a:gd name="connsiteX0" fmla="*/ -1788 w 640270"/>
                <a:gd name="connsiteY0" fmla="*/ 106718 h 108965"/>
                <a:gd name="connsiteX1" fmla="*/ 638482 w 640270"/>
                <a:gd name="connsiteY1" fmla="*/ 106718 h 108965"/>
                <a:gd name="connsiteX2" fmla="*/ 638482 w 640270"/>
                <a:gd name="connsiteY2" fmla="*/ -2247 h 108965"/>
                <a:gd name="connsiteX3" fmla="*/ -1788 w 640270"/>
                <a:gd name="connsiteY3" fmla="*/ -2247 h 108965"/>
              </a:gdLst>
              <a:ahLst/>
              <a:cxnLst>
                <a:cxn ang="0">
                  <a:pos x="connsiteX0" y="connsiteY0"/>
                </a:cxn>
                <a:cxn ang="0">
                  <a:pos x="connsiteX1" y="connsiteY1"/>
                </a:cxn>
                <a:cxn ang="0">
                  <a:pos x="connsiteX2" y="connsiteY2"/>
                </a:cxn>
                <a:cxn ang="0">
                  <a:pos x="connsiteX3" y="connsiteY3"/>
                </a:cxn>
              </a:cxnLst>
              <a:rect l="l" t="t" r="r" b="b"/>
              <a:pathLst>
                <a:path w="640270" h="108965">
                  <a:moveTo>
                    <a:pt x="-1788" y="106718"/>
                  </a:moveTo>
                  <a:lnTo>
                    <a:pt x="638482" y="10671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82" name="Freeform: Shape 81">
              <a:extLst>
                <a:ext uri="{FF2B5EF4-FFF2-40B4-BE49-F238E27FC236}">
                  <a16:creationId xmlns:a16="http://schemas.microsoft.com/office/drawing/2014/main" id="{4E848F5E-BFDD-6DEE-000D-65726DC2D09B}"/>
                </a:ext>
              </a:extLst>
            </p:cNvPr>
            <p:cNvSpPr/>
            <p:nvPr/>
          </p:nvSpPr>
          <p:spPr>
            <a:xfrm>
              <a:off x="1860841" y="2669122"/>
              <a:ext cx="505602" cy="97267"/>
            </a:xfrm>
            <a:custGeom>
              <a:avLst/>
              <a:gdLst>
                <a:gd name="connsiteX0" fmla="*/ 75174 w 390143"/>
                <a:gd name="connsiteY0" fmla="*/ 24233 h 75055"/>
                <a:gd name="connsiteX1" fmla="*/ 52409 w 390143"/>
                <a:gd name="connsiteY1" fmla="*/ -2247 h 75055"/>
                <a:gd name="connsiteX2" fmla="*/ 18785 w 390143"/>
                <a:gd name="connsiteY2" fmla="*/ -2247 h 75055"/>
                <a:gd name="connsiteX3" fmla="*/ 15833 w 390143"/>
                <a:gd name="connsiteY3" fmla="*/ -152 h 75055"/>
                <a:gd name="connsiteX4" fmla="*/ 18785 w 390143"/>
                <a:gd name="connsiteY4" fmla="*/ 1181 h 75055"/>
                <a:gd name="connsiteX5" fmla="*/ 25072 w 390143"/>
                <a:gd name="connsiteY5" fmla="*/ 2992 h 75055"/>
                <a:gd name="connsiteX6" fmla="*/ 24597 w 390143"/>
                <a:gd name="connsiteY6" fmla="*/ 5087 h 75055"/>
                <a:gd name="connsiteX7" fmla="*/ 10023 w 390143"/>
                <a:gd name="connsiteY7" fmla="*/ 63665 h 75055"/>
                <a:gd name="connsiteX8" fmla="*/ 1069 w 390143"/>
                <a:gd name="connsiteY8" fmla="*/ 68142 h 75055"/>
                <a:gd name="connsiteX9" fmla="*/ -1788 w 390143"/>
                <a:gd name="connsiteY9" fmla="*/ 70237 h 75055"/>
                <a:gd name="connsiteX10" fmla="*/ 974 w 390143"/>
                <a:gd name="connsiteY10" fmla="*/ 71572 h 75055"/>
                <a:gd name="connsiteX11" fmla="*/ 34122 w 390143"/>
                <a:gd name="connsiteY11" fmla="*/ 71572 h 75055"/>
                <a:gd name="connsiteX12" fmla="*/ 75174 w 390143"/>
                <a:gd name="connsiteY12" fmla="*/ 24233 h 75055"/>
                <a:gd name="connsiteX13" fmla="*/ 66125 w 390143"/>
                <a:gd name="connsiteY13" fmla="*/ 20135 h 75055"/>
                <a:gd name="connsiteX14" fmla="*/ 53933 w 390143"/>
                <a:gd name="connsiteY14" fmla="*/ 57570 h 75055"/>
                <a:gd name="connsiteX15" fmla="*/ 32216 w 390143"/>
                <a:gd name="connsiteY15" fmla="*/ 68142 h 75055"/>
                <a:gd name="connsiteX16" fmla="*/ 21167 w 390143"/>
                <a:gd name="connsiteY16" fmla="*/ 68142 h 75055"/>
                <a:gd name="connsiteX17" fmla="*/ 17738 w 390143"/>
                <a:gd name="connsiteY17" fmla="*/ 67095 h 75055"/>
                <a:gd name="connsiteX18" fmla="*/ 18214 w 390143"/>
                <a:gd name="connsiteY18" fmla="*/ 64714 h 75055"/>
                <a:gd name="connsiteX19" fmla="*/ 33073 w 390143"/>
                <a:gd name="connsiteY19" fmla="*/ 5087 h 75055"/>
                <a:gd name="connsiteX20" fmla="*/ 38407 w 390143"/>
                <a:gd name="connsiteY20" fmla="*/ 1181 h 75055"/>
                <a:gd name="connsiteX21" fmla="*/ 48885 w 390143"/>
                <a:gd name="connsiteY21" fmla="*/ 1181 h 75055"/>
                <a:gd name="connsiteX22" fmla="*/ 66125 w 390143"/>
                <a:gd name="connsiteY22" fmla="*/ 20135 h 75055"/>
                <a:gd name="connsiteX23" fmla="*/ 146230 w 390143"/>
                <a:gd name="connsiteY23" fmla="*/ 47950 h 75055"/>
                <a:gd name="connsiteX24" fmla="*/ 131181 w 390143"/>
                <a:gd name="connsiteY24" fmla="*/ 32995 h 75055"/>
                <a:gd name="connsiteX25" fmla="*/ 152326 w 390143"/>
                <a:gd name="connsiteY25" fmla="*/ 12517 h 75055"/>
                <a:gd name="connsiteX26" fmla="*/ 134134 w 390143"/>
                <a:gd name="connsiteY26" fmla="*/ -2247 h 75055"/>
                <a:gd name="connsiteX27" fmla="*/ 100511 w 390143"/>
                <a:gd name="connsiteY27" fmla="*/ -2247 h 75055"/>
                <a:gd name="connsiteX28" fmla="*/ 97653 w 390143"/>
                <a:gd name="connsiteY28" fmla="*/ -152 h 75055"/>
                <a:gd name="connsiteX29" fmla="*/ 100511 w 390143"/>
                <a:gd name="connsiteY29" fmla="*/ 1181 h 75055"/>
                <a:gd name="connsiteX30" fmla="*/ 106796 w 390143"/>
                <a:gd name="connsiteY30" fmla="*/ 2992 h 75055"/>
                <a:gd name="connsiteX31" fmla="*/ 106321 w 390143"/>
                <a:gd name="connsiteY31" fmla="*/ 5087 h 75055"/>
                <a:gd name="connsiteX32" fmla="*/ 91747 w 390143"/>
                <a:gd name="connsiteY32" fmla="*/ 63665 h 75055"/>
                <a:gd name="connsiteX33" fmla="*/ 82984 w 390143"/>
                <a:gd name="connsiteY33" fmla="*/ 68142 h 75055"/>
                <a:gd name="connsiteX34" fmla="*/ 79936 w 390143"/>
                <a:gd name="connsiteY34" fmla="*/ 70237 h 75055"/>
                <a:gd name="connsiteX35" fmla="*/ 82603 w 390143"/>
                <a:gd name="connsiteY35" fmla="*/ 71572 h 75055"/>
                <a:gd name="connsiteX36" fmla="*/ 118322 w 390143"/>
                <a:gd name="connsiteY36" fmla="*/ 71572 h 75055"/>
                <a:gd name="connsiteX37" fmla="*/ 146230 w 390143"/>
                <a:gd name="connsiteY37" fmla="*/ 47950 h 75055"/>
                <a:gd name="connsiteX38" fmla="*/ 142801 w 390143"/>
                <a:gd name="connsiteY38" fmla="*/ 11945 h 75055"/>
                <a:gd name="connsiteX39" fmla="*/ 122037 w 390143"/>
                <a:gd name="connsiteY39" fmla="*/ 32042 h 75055"/>
                <a:gd name="connsiteX40" fmla="*/ 107750 w 390143"/>
                <a:gd name="connsiteY40" fmla="*/ 32042 h 75055"/>
                <a:gd name="connsiteX41" fmla="*/ 114607 w 390143"/>
                <a:gd name="connsiteY41" fmla="*/ 5087 h 75055"/>
                <a:gd name="connsiteX42" fmla="*/ 119847 w 390143"/>
                <a:gd name="connsiteY42" fmla="*/ 1181 h 75055"/>
                <a:gd name="connsiteX43" fmla="*/ 132610 w 390143"/>
                <a:gd name="connsiteY43" fmla="*/ 1181 h 75055"/>
                <a:gd name="connsiteX44" fmla="*/ 142801 w 390143"/>
                <a:gd name="connsiteY44" fmla="*/ 11945 h 75055"/>
                <a:gd name="connsiteX45" fmla="*/ 136515 w 390143"/>
                <a:gd name="connsiteY45" fmla="*/ 46615 h 75055"/>
                <a:gd name="connsiteX46" fmla="*/ 115941 w 390143"/>
                <a:gd name="connsiteY46" fmla="*/ 68142 h 75055"/>
                <a:gd name="connsiteX47" fmla="*/ 102606 w 390143"/>
                <a:gd name="connsiteY47" fmla="*/ 68142 h 75055"/>
                <a:gd name="connsiteX48" fmla="*/ 99177 w 390143"/>
                <a:gd name="connsiteY48" fmla="*/ 67095 h 75055"/>
                <a:gd name="connsiteX49" fmla="*/ 99652 w 390143"/>
                <a:gd name="connsiteY49" fmla="*/ 64714 h 75055"/>
                <a:gd name="connsiteX50" fmla="*/ 107178 w 390143"/>
                <a:gd name="connsiteY50" fmla="*/ 34423 h 75055"/>
                <a:gd name="connsiteX51" fmla="*/ 125846 w 390143"/>
                <a:gd name="connsiteY51" fmla="*/ 34423 h 75055"/>
                <a:gd name="connsiteX52" fmla="*/ 136515 w 390143"/>
                <a:gd name="connsiteY52" fmla="*/ 46615 h 75055"/>
                <a:gd name="connsiteX53" fmla="*/ 184711 w 390143"/>
                <a:gd name="connsiteY53" fmla="*/ 56140 h 75055"/>
                <a:gd name="connsiteX54" fmla="*/ 183092 w 390143"/>
                <a:gd name="connsiteY54" fmla="*/ 55094 h 75055"/>
                <a:gd name="connsiteX55" fmla="*/ 181282 w 390143"/>
                <a:gd name="connsiteY55" fmla="*/ 56807 h 75055"/>
                <a:gd name="connsiteX56" fmla="*/ 171376 w 390143"/>
                <a:gd name="connsiteY56" fmla="*/ 70428 h 75055"/>
                <a:gd name="connsiteX57" fmla="*/ 168995 w 390143"/>
                <a:gd name="connsiteY57" fmla="*/ 67381 h 75055"/>
                <a:gd name="connsiteX58" fmla="*/ 171662 w 390143"/>
                <a:gd name="connsiteY58" fmla="*/ 56998 h 75055"/>
                <a:gd name="connsiteX59" fmla="*/ 178615 w 390143"/>
                <a:gd name="connsiteY59" fmla="*/ 38520 h 75055"/>
                <a:gd name="connsiteX60" fmla="*/ 179949 w 390143"/>
                <a:gd name="connsiteY60" fmla="*/ 32423 h 75055"/>
                <a:gd name="connsiteX61" fmla="*/ 171757 w 390143"/>
                <a:gd name="connsiteY61" fmla="*/ 23851 h 75055"/>
                <a:gd name="connsiteX62" fmla="*/ 157947 w 390143"/>
                <a:gd name="connsiteY62" fmla="*/ 40520 h 75055"/>
                <a:gd name="connsiteX63" fmla="*/ 159565 w 390143"/>
                <a:gd name="connsiteY63" fmla="*/ 41567 h 75055"/>
                <a:gd name="connsiteX64" fmla="*/ 161565 w 390143"/>
                <a:gd name="connsiteY64" fmla="*/ 39853 h 75055"/>
                <a:gd name="connsiteX65" fmla="*/ 171662 w 390143"/>
                <a:gd name="connsiteY65" fmla="*/ 26233 h 75055"/>
                <a:gd name="connsiteX66" fmla="*/ 174043 w 390143"/>
                <a:gd name="connsiteY66" fmla="*/ 29186 h 75055"/>
                <a:gd name="connsiteX67" fmla="*/ 172043 w 390143"/>
                <a:gd name="connsiteY67" fmla="*/ 37090 h 75055"/>
                <a:gd name="connsiteX68" fmla="*/ 168804 w 390143"/>
                <a:gd name="connsiteY68" fmla="*/ 45950 h 75055"/>
                <a:gd name="connsiteX69" fmla="*/ 164804 w 390143"/>
                <a:gd name="connsiteY69" fmla="*/ 56712 h 75055"/>
                <a:gd name="connsiteX70" fmla="*/ 162899 w 390143"/>
                <a:gd name="connsiteY70" fmla="*/ 64142 h 75055"/>
                <a:gd name="connsiteX71" fmla="*/ 171090 w 390143"/>
                <a:gd name="connsiteY71" fmla="*/ 72809 h 75055"/>
                <a:gd name="connsiteX72" fmla="*/ 184711 w 390143"/>
                <a:gd name="connsiteY72" fmla="*/ 56140 h 75055"/>
                <a:gd name="connsiteX73" fmla="*/ 187759 w 390143"/>
                <a:gd name="connsiteY73" fmla="*/ 5469 h 75055"/>
                <a:gd name="connsiteX74" fmla="*/ 182807 w 390143"/>
                <a:gd name="connsiteY74" fmla="*/ 895 h 75055"/>
                <a:gd name="connsiteX75" fmla="*/ 175948 w 390143"/>
                <a:gd name="connsiteY75" fmla="*/ 7755 h 75055"/>
                <a:gd name="connsiteX76" fmla="*/ 180710 w 390143"/>
                <a:gd name="connsiteY76" fmla="*/ 12326 h 75055"/>
                <a:gd name="connsiteX77" fmla="*/ 187759 w 390143"/>
                <a:gd name="connsiteY77" fmla="*/ 5469 h 75055"/>
                <a:gd name="connsiteX78" fmla="*/ 220525 w 390143"/>
                <a:gd name="connsiteY78" fmla="*/ 56140 h 75055"/>
                <a:gd name="connsiteX79" fmla="*/ 219001 w 390143"/>
                <a:gd name="connsiteY79" fmla="*/ 55094 h 75055"/>
                <a:gd name="connsiteX80" fmla="*/ 216810 w 390143"/>
                <a:gd name="connsiteY80" fmla="*/ 57189 h 75055"/>
                <a:gd name="connsiteX81" fmla="*/ 204427 w 390143"/>
                <a:gd name="connsiteY81" fmla="*/ 70428 h 75055"/>
                <a:gd name="connsiteX82" fmla="*/ 201475 w 390143"/>
                <a:gd name="connsiteY82" fmla="*/ 65951 h 75055"/>
                <a:gd name="connsiteX83" fmla="*/ 202237 w 390143"/>
                <a:gd name="connsiteY83" fmla="*/ 60426 h 75055"/>
                <a:gd name="connsiteX84" fmla="*/ 210239 w 390143"/>
                <a:gd name="connsiteY84" fmla="*/ 28423 h 75055"/>
                <a:gd name="connsiteX85" fmla="*/ 219382 w 390143"/>
                <a:gd name="connsiteY85" fmla="*/ 28423 h 75055"/>
                <a:gd name="connsiteX86" fmla="*/ 222430 w 390143"/>
                <a:gd name="connsiteY86" fmla="*/ 26328 h 75055"/>
                <a:gd name="connsiteX87" fmla="*/ 219764 w 390143"/>
                <a:gd name="connsiteY87" fmla="*/ 24993 h 75055"/>
                <a:gd name="connsiteX88" fmla="*/ 211191 w 390143"/>
                <a:gd name="connsiteY88" fmla="*/ 24993 h 75055"/>
                <a:gd name="connsiteX89" fmla="*/ 215001 w 390143"/>
                <a:gd name="connsiteY89" fmla="*/ 9087 h 75055"/>
                <a:gd name="connsiteX90" fmla="*/ 215477 w 390143"/>
                <a:gd name="connsiteY90" fmla="*/ 6706 h 75055"/>
                <a:gd name="connsiteX91" fmla="*/ 212620 w 390143"/>
                <a:gd name="connsiteY91" fmla="*/ 4039 h 75055"/>
                <a:gd name="connsiteX92" fmla="*/ 208333 w 390143"/>
                <a:gd name="connsiteY92" fmla="*/ 7850 h 75055"/>
                <a:gd name="connsiteX93" fmla="*/ 204143 w 390143"/>
                <a:gd name="connsiteY93" fmla="*/ 24993 h 75055"/>
                <a:gd name="connsiteX94" fmla="*/ 194902 w 390143"/>
                <a:gd name="connsiteY94" fmla="*/ 24993 h 75055"/>
                <a:gd name="connsiteX95" fmla="*/ 191950 w 390143"/>
                <a:gd name="connsiteY95" fmla="*/ 27088 h 75055"/>
                <a:gd name="connsiteX96" fmla="*/ 194618 w 390143"/>
                <a:gd name="connsiteY96" fmla="*/ 28423 h 75055"/>
                <a:gd name="connsiteX97" fmla="*/ 203284 w 390143"/>
                <a:gd name="connsiteY97" fmla="*/ 28423 h 75055"/>
                <a:gd name="connsiteX98" fmla="*/ 195570 w 390143"/>
                <a:gd name="connsiteY98" fmla="*/ 59379 h 75055"/>
                <a:gd name="connsiteX99" fmla="*/ 194902 w 390143"/>
                <a:gd name="connsiteY99" fmla="*/ 63093 h 75055"/>
                <a:gd name="connsiteX100" fmla="*/ 204143 w 390143"/>
                <a:gd name="connsiteY100" fmla="*/ 72809 h 75055"/>
                <a:gd name="connsiteX101" fmla="*/ 220525 w 390143"/>
                <a:gd name="connsiteY101" fmla="*/ 56140 h 75055"/>
                <a:gd name="connsiteX102" fmla="*/ 310156 w 390143"/>
                <a:gd name="connsiteY102" fmla="*/ -724 h 75055"/>
                <a:gd name="connsiteX103" fmla="*/ 308632 w 390143"/>
                <a:gd name="connsiteY103" fmla="*/ -2247 h 75055"/>
                <a:gd name="connsiteX104" fmla="*/ 298250 w 390143"/>
                <a:gd name="connsiteY104" fmla="*/ -1961 h 75055"/>
                <a:gd name="connsiteX105" fmla="*/ 287771 w 390143"/>
                <a:gd name="connsiteY105" fmla="*/ -2247 h 75055"/>
                <a:gd name="connsiteX106" fmla="*/ 285867 w 390143"/>
                <a:gd name="connsiteY106" fmla="*/ -152 h 75055"/>
                <a:gd name="connsiteX107" fmla="*/ 287771 w 390143"/>
                <a:gd name="connsiteY107" fmla="*/ 1181 h 75055"/>
                <a:gd name="connsiteX108" fmla="*/ 294344 w 390143"/>
                <a:gd name="connsiteY108" fmla="*/ 5848 h 75055"/>
                <a:gd name="connsiteX109" fmla="*/ 293867 w 390143"/>
                <a:gd name="connsiteY109" fmla="*/ 8324 h 75055"/>
                <a:gd name="connsiteX110" fmla="*/ 281961 w 390143"/>
                <a:gd name="connsiteY110" fmla="*/ 55854 h 75055"/>
                <a:gd name="connsiteX111" fmla="*/ 261768 w 390143"/>
                <a:gd name="connsiteY111" fmla="*/ -438 h 75055"/>
                <a:gd name="connsiteX112" fmla="*/ 258816 w 390143"/>
                <a:gd name="connsiteY112" fmla="*/ -2247 h 75055"/>
                <a:gd name="connsiteX113" fmla="*/ 245195 w 390143"/>
                <a:gd name="connsiteY113" fmla="*/ -2247 h 75055"/>
                <a:gd name="connsiteX114" fmla="*/ 242243 w 390143"/>
                <a:gd name="connsiteY114" fmla="*/ -152 h 75055"/>
                <a:gd name="connsiteX115" fmla="*/ 245195 w 390143"/>
                <a:gd name="connsiteY115" fmla="*/ 1181 h 75055"/>
                <a:gd name="connsiteX116" fmla="*/ 251768 w 390143"/>
                <a:gd name="connsiteY116" fmla="*/ 1943 h 75055"/>
                <a:gd name="connsiteX117" fmla="*/ 251482 w 390143"/>
                <a:gd name="connsiteY117" fmla="*/ 3467 h 75055"/>
                <a:gd name="connsiteX118" fmla="*/ 237194 w 390143"/>
                <a:gd name="connsiteY118" fmla="*/ 60712 h 75055"/>
                <a:gd name="connsiteX119" fmla="*/ 226812 w 390143"/>
                <a:gd name="connsiteY119" fmla="*/ 68142 h 75055"/>
                <a:gd name="connsiteX120" fmla="*/ 224716 w 390143"/>
                <a:gd name="connsiteY120" fmla="*/ 70237 h 75055"/>
                <a:gd name="connsiteX121" fmla="*/ 226049 w 390143"/>
                <a:gd name="connsiteY121" fmla="*/ 71572 h 75055"/>
                <a:gd name="connsiteX122" fmla="*/ 236337 w 390143"/>
                <a:gd name="connsiteY122" fmla="*/ 71286 h 75055"/>
                <a:gd name="connsiteX123" fmla="*/ 247005 w 390143"/>
                <a:gd name="connsiteY123" fmla="*/ 71572 h 75055"/>
                <a:gd name="connsiteX124" fmla="*/ 249005 w 390143"/>
                <a:gd name="connsiteY124" fmla="*/ 69667 h 75055"/>
                <a:gd name="connsiteX125" fmla="*/ 246910 w 390143"/>
                <a:gd name="connsiteY125" fmla="*/ 68142 h 75055"/>
                <a:gd name="connsiteX126" fmla="*/ 240432 w 390143"/>
                <a:gd name="connsiteY126" fmla="*/ 63570 h 75055"/>
                <a:gd name="connsiteX127" fmla="*/ 240909 w 390143"/>
                <a:gd name="connsiteY127" fmla="*/ 60903 h 75055"/>
                <a:gd name="connsiteX128" fmla="*/ 254910 w 390143"/>
                <a:gd name="connsiteY128" fmla="*/ 5183 h 75055"/>
                <a:gd name="connsiteX129" fmla="*/ 278152 w 390143"/>
                <a:gd name="connsiteY129" fmla="*/ 69762 h 75055"/>
                <a:gd name="connsiteX130" fmla="*/ 280247 w 390143"/>
                <a:gd name="connsiteY130" fmla="*/ 71572 h 75055"/>
                <a:gd name="connsiteX131" fmla="*/ 282438 w 390143"/>
                <a:gd name="connsiteY131" fmla="*/ 69381 h 75055"/>
                <a:gd name="connsiteX132" fmla="*/ 297487 w 390143"/>
                <a:gd name="connsiteY132" fmla="*/ 8515 h 75055"/>
                <a:gd name="connsiteX133" fmla="*/ 308536 w 390143"/>
                <a:gd name="connsiteY133" fmla="*/ 1181 h 75055"/>
                <a:gd name="connsiteX134" fmla="*/ 310156 w 390143"/>
                <a:gd name="connsiteY134" fmla="*/ -724 h 75055"/>
                <a:gd name="connsiteX135" fmla="*/ 348922 w 390143"/>
                <a:gd name="connsiteY135" fmla="*/ 60237 h 75055"/>
                <a:gd name="connsiteX136" fmla="*/ 347113 w 390143"/>
                <a:gd name="connsiteY136" fmla="*/ 58617 h 75055"/>
                <a:gd name="connsiteX137" fmla="*/ 345779 w 390143"/>
                <a:gd name="connsiteY137" fmla="*/ 59856 h 75055"/>
                <a:gd name="connsiteX138" fmla="*/ 326253 w 390143"/>
                <a:gd name="connsiteY138" fmla="*/ 70428 h 75055"/>
                <a:gd name="connsiteX139" fmla="*/ 318061 w 390143"/>
                <a:gd name="connsiteY139" fmla="*/ 58521 h 75055"/>
                <a:gd name="connsiteX140" fmla="*/ 319872 w 390143"/>
                <a:gd name="connsiteY140" fmla="*/ 46615 h 75055"/>
                <a:gd name="connsiteX141" fmla="*/ 324157 w 390143"/>
                <a:gd name="connsiteY141" fmla="*/ 46615 h 75055"/>
                <a:gd name="connsiteX142" fmla="*/ 339778 w 390143"/>
                <a:gd name="connsiteY142" fmla="*/ 44234 h 75055"/>
                <a:gd name="connsiteX143" fmla="*/ 348256 w 390143"/>
                <a:gd name="connsiteY143" fmla="*/ 32995 h 75055"/>
                <a:gd name="connsiteX144" fmla="*/ 337397 w 390143"/>
                <a:gd name="connsiteY144" fmla="*/ 23851 h 75055"/>
                <a:gd name="connsiteX145" fmla="*/ 310631 w 390143"/>
                <a:gd name="connsiteY145" fmla="*/ 53854 h 75055"/>
                <a:gd name="connsiteX146" fmla="*/ 326157 w 390143"/>
                <a:gd name="connsiteY146" fmla="*/ 72809 h 75055"/>
                <a:gd name="connsiteX147" fmla="*/ 348922 w 390143"/>
                <a:gd name="connsiteY147" fmla="*/ 60237 h 75055"/>
                <a:gd name="connsiteX148" fmla="*/ 344255 w 390143"/>
                <a:gd name="connsiteY148" fmla="*/ 32709 h 75055"/>
                <a:gd name="connsiteX149" fmla="*/ 322824 w 390143"/>
                <a:gd name="connsiteY149" fmla="*/ 44234 h 75055"/>
                <a:gd name="connsiteX150" fmla="*/ 320633 w 390143"/>
                <a:gd name="connsiteY150" fmla="*/ 44234 h 75055"/>
                <a:gd name="connsiteX151" fmla="*/ 337397 w 390143"/>
                <a:gd name="connsiteY151" fmla="*/ 26233 h 75055"/>
                <a:gd name="connsiteX152" fmla="*/ 344255 w 390143"/>
                <a:gd name="connsiteY152" fmla="*/ 32709 h 75055"/>
                <a:gd name="connsiteX153" fmla="*/ 386356 w 390143"/>
                <a:gd name="connsiteY153" fmla="*/ 56140 h 75055"/>
                <a:gd name="connsiteX154" fmla="*/ 384927 w 390143"/>
                <a:gd name="connsiteY154" fmla="*/ 55094 h 75055"/>
                <a:gd name="connsiteX155" fmla="*/ 382641 w 390143"/>
                <a:gd name="connsiteY155" fmla="*/ 57189 h 75055"/>
                <a:gd name="connsiteX156" fmla="*/ 370353 w 390143"/>
                <a:gd name="connsiteY156" fmla="*/ 70428 h 75055"/>
                <a:gd name="connsiteX157" fmla="*/ 367306 w 390143"/>
                <a:gd name="connsiteY157" fmla="*/ 65951 h 75055"/>
                <a:gd name="connsiteX158" fmla="*/ 368067 w 390143"/>
                <a:gd name="connsiteY158" fmla="*/ 60426 h 75055"/>
                <a:gd name="connsiteX159" fmla="*/ 376163 w 390143"/>
                <a:gd name="connsiteY159" fmla="*/ 28423 h 75055"/>
                <a:gd name="connsiteX160" fmla="*/ 385213 w 390143"/>
                <a:gd name="connsiteY160" fmla="*/ 28423 h 75055"/>
                <a:gd name="connsiteX161" fmla="*/ 388356 w 390143"/>
                <a:gd name="connsiteY161" fmla="*/ 26328 h 75055"/>
                <a:gd name="connsiteX162" fmla="*/ 385688 w 390143"/>
                <a:gd name="connsiteY162" fmla="*/ 24993 h 75055"/>
                <a:gd name="connsiteX163" fmla="*/ 377022 w 390143"/>
                <a:gd name="connsiteY163" fmla="*/ 24993 h 75055"/>
                <a:gd name="connsiteX164" fmla="*/ 380926 w 390143"/>
                <a:gd name="connsiteY164" fmla="*/ 9087 h 75055"/>
                <a:gd name="connsiteX165" fmla="*/ 381307 w 390143"/>
                <a:gd name="connsiteY165" fmla="*/ 6706 h 75055"/>
                <a:gd name="connsiteX166" fmla="*/ 378545 w 390143"/>
                <a:gd name="connsiteY166" fmla="*/ 4039 h 75055"/>
                <a:gd name="connsiteX167" fmla="*/ 374164 w 390143"/>
                <a:gd name="connsiteY167" fmla="*/ 7850 h 75055"/>
                <a:gd name="connsiteX168" fmla="*/ 370067 w 390143"/>
                <a:gd name="connsiteY168" fmla="*/ 24993 h 75055"/>
                <a:gd name="connsiteX169" fmla="*/ 360828 w 390143"/>
                <a:gd name="connsiteY169" fmla="*/ 24993 h 75055"/>
                <a:gd name="connsiteX170" fmla="*/ 357781 w 390143"/>
                <a:gd name="connsiteY170" fmla="*/ 27088 h 75055"/>
                <a:gd name="connsiteX171" fmla="*/ 360542 w 390143"/>
                <a:gd name="connsiteY171" fmla="*/ 28423 h 75055"/>
                <a:gd name="connsiteX172" fmla="*/ 369115 w 390143"/>
                <a:gd name="connsiteY172" fmla="*/ 28423 h 75055"/>
                <a:gd name="connsiteX173" fmla="*/ 361400 w 390143"/>
                <a:gd name="connsiteY173" fmla="*/ 59379 h 75055"/>
                <a:gd name="connsiteX174" fmla="*/ 360828 w 390143"/>
                <a:gd name="connsiteY174" fmla="*/ 63093 h 75055"/>
                <a:gd name="connsiteX175" fmla="*/ 370067 w 390143"/>
                <a:gd name="connsiteY175" fmla="*/ 72809 h 75055"/>
                <a:gd name="connsiteX176" fmla="*/ 386451 w 390143"/>
                <a:gd name="connsiteY176" fmla="*/ 56140 h 7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5055">
                  <a:moveTo>
                    <a:pt x="75174" y="24233"/>
                  </a:moveTo>
                  <a:cubicBezTo>
                    <a:pt x="75174" y="8801"/>
                    <a:pt x="66410" y="-2247"/>
                    <a:pt x="52409" y="-2247"/>
                  </a:cubicBezTo>
                  <a:lnTo>
                    <a:pt x="18785" y="-2247"/>
                  </a:lnTo>
                  <a:cubicBezTo>
                    <a:pt x="16976" y="-2247"/>
                    <a:pt x="15833" y="-2247"/>
                    <a:pt x="15833" y="-152"/>
                  </a:cubicBezTo>
                  <a:cubicBezTo>
                    <a:pt x="15833" y="1181"/>
                    <a:pt x="16690" y="1181"/>
                    <a:pt x="18785" y="1181"/>
                  </a:cubicBezTo>
                  <a:cubicBezTo>
                    <a:pt x="22025" y="1181"/>
                    <a:pt x="25072" y="1181"/>
                    <a:pt x="25072" y="2992"/>
                  </a:cubicBezTo>
                  <a:cubicBezTo>
                    <a:pt x="25072" y="3276"/>
                    <a:pt x="25072" y="3562"/>
                    <a:pt x="24597" y="5087"/>
                  </a:cubicBezTo>
                  <a:lnTo>
                    <a:pt x="10023" y="63665"/>
                  </a:lnTo>
                  <a:cubicBezTo>
                    <a:pt x="9165" y="67381"/>
                    <a:pt x="8499" y="68142"/>
                    <a:pt x="1069" y="68142"/>
                  </a:cubicBezTo>
                  <a:cubicBezTo>
                    <a:pt x="-550" y="68142"/>
                    <a:pt x="-1788" y="68142"/>
                    <a:pt x="-1788" y="70237"/>
                  </a:cubicBezTo>
                  <a:cubicBezTo>
                    <a:pt x="-1788" y="71572"/>
                    <a:pt x="-836" y="71572"/>
                    <a:pt x="974" y="71572"/>
                  </a:cubicBezTo>
                  <a:lnTo>
                    <a:pt x="34122" y="71572"/>
                  </a:lnTo>
                  <a:cubicBezTo>
                    <a:pt x="54504" y="71572"/>
                    <a:pt x="75174" y="48520"/>
                    <a:pt x="75174" y="24233"/>
                  </a:cubicBezTo>
                  <a:close/>
                  <a:moveTo>
                    <a:pt x="66125" y="20135"/>
                  </a:moveTo>
                  <a:cubicBezTo>
                    <a:pt x="66125" y="26519"/>
                    <a:pt x="62981" y="46710"/>
                    <a:pt x="53933" y="57570"/>
                  </a:cubicBezTo>
                  <a:cubicBezTo>
                    <a:pt x="48599" y="63665"/>
                    <a:pt x="40979" y="68142"/>
                    <a:pt x="32216" y="68142"/>
                  </a:cubicBezTo>
                  <a:lnTo>
                    <a:pt x="21167" y="68142"/>
                  </a:lnTo>
                  <a:cubicBezTo>
                    <a:pt x="17738" y="68142"/>
                    <a:pt x="17738" y="67856"/>
                    <a:pt x="17738" y="67095"/>
                  </a:cubicBezTo>
                  <a:cubicBezTo>
                    <a:pt x="17738" y="66523"/>
                    <a:pt x="18024" y="65474"/>
                    <a:pt x="18214" y="64714"/>
                  </a:cubicBezTo>
                  <a:lnTo>
                    <a:pt x="33073" y="5087"/>
                  </a:lnTo>
                  <a:cubicBezTo>
                    <a:pt x="34122" y="1181"/>
                    <a:pt x="34883" y="1181"/>
                    <a:pt x="38407" y="1181"/>
                  </a:cubicBezTo>
                  <a:lnTo>
                    <a:pt x="48885" y="1181"/>
                  </a:lnTo>
                  <a:cubicBezTo>
                    <a:pt x="57648" y="1181"/>
                    <a:pt x="66125" y="5943"/>
                    <a:pt x="66125" y="20135"/>
                  </a:cubicBezTo>
                  <a:close/>
                  <a:moveTo>
                    <a:pt x="146230" y="47950"/>
                  </a:moveTo>
                  <a:cubicBezTo>
                    <a:pt x="146230" y="38995"/>
                    <a:pt x="138897" y="33948"/>
                    <a:pt x="131181" y="32995"/>
                  </a:cubicBezTo>
                  <a:cubicBezTo>
                    <a:pt x="144230" y="30042"/>
                    <a:pt x="152326" y="20803"/>
                    <a:pt x="152326" y="12517"/>
                  </a:cubicBezTo>
                  <a:cubicBezTo>
                    <a:pt x="152326" y="4801"/>
                    <a:pt x="145850" y="-2247"/>
                    <a:pt x="134134" y="-2247"/>
                  </a:cubicBezTo>
                  <a:lnTo>
                    <a:pt x="100511" y="-2247"/>
                  </a:lnTo>
                  <a:cubicBezTo>
                    <a:pt x="98891" y="-2247"/>
                    <a:pt x="97653" y="-2247"/>
                    <a:pt x="97653" y="-152"/>
                  </a:cubicBezTo>
                  <a:cubicBezTo>
                    <a:pt x="97653" y="1181"/>
                    <a:pt x="98415" y="1181"/>
                    <a:pt x="100511" y="1181"/>
                  </a:cubicBezTo>
                  <a:cubicBezTo>
                    <a:pt x="103939" y="1181"/>
                    <a:pt x="106796" y="1181"/>
                    <a:pt x="106796" y="2992"/>
                  </a:cubicBezTo>
                  <a:cubicBezTo>
                    <a:pt x="106796" y="3276"/>
                    <a:pt x="106796" y="3562"/>
                    <a:pt x="106321" y="5087"/>
                  </a:cubicBezTo>
                  <a:lnTo>
                    <a:pt x="91747" y="63665"/>
                  </a:lnTo>
                  <a:cubicBezTo>
                    <a:pt x="90986" y="67381"/>
                    <a:pt x="90223" y="68142"/>
                    <a:pt x="82984" y="68142"/>
                  </a:cubicBezTo>
                  <a:cubicBezTo>
                    <a:pt x="81174" y="68142"/>
                    <a:pt x="79936" y="68142"/>
                    <a:pt x="79936" y="70237"/>
                  </a:cubicBezTo>
                  <a:cubicBezTo>
                    <a:pt x="79936" y="71572"/>
                    <a:pt x="80984" y="71572"/>
                    <a:pt x="82603" y="71572"/>
                  </a:cubicBezTo>
                  <a:lnTo>
                    <a:pt x="118322" y="71572"/>
                  </a:lnTo>
                  <a:cubicBezTo>
                    <a:pt x="133657" y="71572"/>
                    <a:pt x="146230" y="59189"/>
                    <a:pt x="146230" y="47950"/>
                  </a:cubicBezTo>
                  <a:close/>
                  <a:moveTo>
                    <a:pt x="142801" y="11945"/>
                  </a:moveTo>
                  <a:cubicBezTo>
                    <a:pt x="142801" y="20993"/>
                    <a:pt x="134419" y="32042"/>
                    <a:pt x="122037" y="32042"/>
                  </a:cubicBezTo>
                  <a:lnTo>
                    <a:pt x="107750" y="32042"/>
                  </a:lnTo>
                  <a:lnTo>
                    <a:pt x="114607" y="5087"/>
                  </a:lnTo>
                  <a:cubicBezTo>
                    <a:pt x="115560" y="1181"/>
                    <a:pt x="116321" y="1181"/>
                    <a:pt x="119847" y="1181"/>
                  </a:cubicBezTo>
                  <a:lnTo>
                    <a:pt x="132610" y="1181"/>
                  </a:lnTo>
                  <a:cubicBezTo>
                    <a:pt x="141753" y="1181"/>
                    <a:pt x="142801" y="8515"/>
                    <a:pt x="142801" y="11945"/>
                  </a:cubicBezTo>
                  <a:close/>
                  <a:moveTo>
                    <a:pt x="136515" y="46615"/>
                  </a:moveTo>
                  <a:cubicBezTo>
                    <a:pt x="136515" y="56998"/>
                    <a:pt x="127847" y="68142"/>
                    <a:pt x="115941" y="68142"/>
                  </a:cubicBezTo>
                  <a:lnTo>
                    <a:pt x="102606" y="68142"/>
                  </a:lnTo>
                  <a:cubicBezTo>
                    <a:pt x="99177" y="68142"/>
                    <a:pt x="99177" y="67856"/>
                    <a:pt x="99177" y="67095"/>
                  </a:cubicBezTo>
                  <a:cubicBezTo>
                    <a:pt x="99177" y="66523"/>
                    <a:pt x="99652" y="65474"/>
                    <a:pt x="99652" y="64714"/>
                  </a:cubicBezTo>
                  <a:lnTo>
                    <a:pt x="107178" y="34423"/>
                  </a:lnTo>
                  <a:lnTo>
                    <a:pt x="125846" y="34423"/>
                  </a:lnTo>
                  <a:cubicBezTo>
                    <a:pt x="135943" y="34423"/>
                    <a:pt x="136515" y="43757"/>
                    <a:pt x="136515" y="46615"/>
                  </a:cubicBezTo>
                  <a:close/>
                  <a:moveTo>
                    <a:pt x="184711" y="56140"/>
                  </a:moveTo>
                  <a:cubicBezTo>
                    <a:pt x="184711" y="55094"/>
                    <a:pt x="183854" y="55094"/>
                    <a:pt x="183092" y="55094"/>
                  </a:cubicBezTo>
                  <a:cubicBezTo>
                    <a:pt x="181759" y="55094"/>
                    <a:pt x="181759" y="55189"/>
                    <a:pt x="181282" y="56807"/>
                  </a:cubicBezTo>
                  <a:cubicBezTo>
                    <a:pt x="180425" y="59951"/>
                    <a:pt x="177567" y="70428"/>
                    <a:pt x="171376" y="70428"/>
                  </a:cubicBezTo>
                  <a:cubicBezTo>
                    <a:pt x="170424" y="70428"/>
                    <a:pt x="168995" y="70237"/>
                    <a:pt x="168995" y="67381"/>
                  </a:cubicBezTo>
                  <a:cubicBezTo>
                    <a:pt x="168995" y="64619"/>
                    <a:pt x="170328" y="60998"/>
                    <a:pt x="171662" y="56998"/>
                  </a:cubicBezTo>
                  <a:lnTo>
                    <a:pt x="178615" y="38520"/>
                  </a:lnTo>
                  <a:cubicBezTo>
                    <a:pt x="179663" y="35376"/>
                    <a:pt x="179949" y="34518"/>
                    <a:pt x="179949" y="32423"/>
                  </a:cubicBezTo>
                  <a:cubicBezTo>
                    <a:pt x="179949" y="26519"/>
                    <a:pt x="175852" y="23851"/>
                    <a:pt x="171757" y="23851"/>
                  </a:cubicBezTo>
                  <a:cubicBezTo>
                    <a:pt x="161660" y="23851"/>
                    <a:pt x="157947" y="39853"/>
                    <a:pt x="157947" y="40520"/>
                  </a:cubicBezTo>
                  <a:cubicBezTo>
                    <a:pt x="157947" y="41567"/>
                    <a:pt x="159184" y="41567"/>
                    <a:pt x="159565" y="41567"/>
                  </a:cubicBezTo>
                  <a:cubicBezTo>
                    <a:pt x="161089" y="41567"/>
                    <a:pt x="161089" y="41376"/>
                    <a:pt x="161565" y="39853"/>
                  </a:cubicBezTo>
                  <a:cubicBezTo>
                    <a:pt x="162518" y="36330"/>
                    <a:pt x="165375" y="26233"/>
                    <a:pt x="171662" y="26233"/>
                  </a:cubicBezTo>
                  <a:cubicBezTo>
                    <a:pt x="172805" y="26233"/>
                    <a:pt x="174043" y="26805"/>
                    <a:pt x="174043" y="29186"/>
                  </a:cubicBezTo>
                  <a:cubicBezTo>
                    <a:pt x="174043" y="31851"/>
                    <a:pt x="172805" y="34995"/>
                    <a:pt x="172043" y="37090"/>
                  </a:cubicBezTo>
                  <a:lnTo>
                    <a:pt x="168804" y="45950"/>
                  </a:lnTo>
                  <a:lnTo>
                    <a:pt x="164804" y="56712"/>
                  </a:lnTo>
                  <a:cubicBezTo>
                    <a:pt x="163280" y="60712"/>
                    <a:pt x="162899" y="61951"/>
                    <a:pt x="162899" y="64142"/>
                  </a:cubicBezTo>
                  <a:cubicBezTo>
                    <a:pt x="162899" y="68332"/>
                    <a:pt x="165375" y="72809"/>
                    <a:pt x="171090" y="72809"/>
                  </a:cubicBezTo>
                  <a:cubicBezTo>
                    <a:pt x="181187" y="72809"/>
                    <a:pt x="184711" y="56521"/>
                    <a:pt x="184711" y="56140"/>
                  </a:cubicBezTo>
                  <a:close/>
                  <a:moveTo>
                    <a:pt x="187759" y="5469"/>
                  </a:moveTo>
                  <a:cubicBezTo>
                    <a:pt x="187759" y="3276"/>
                    <a:pt x="186045" y="895"/>
                    <a:pt x="182807" y="895"/>
                  </a:cubicBezTo>
                  <a:cubicBezTo>
                    <a:pt x="179378" y="895"/>
                    <a:pt x="175948" y="4325"/>
                    <a:pt x="175948" y="7755"/>
                  </a:cubicBezTo>
                  <a:cubicBezTo>
                    <a:pt x="175948" y="10136"/>
                    <a:pt x="177567" y="12326"/>
                    <a:pt x="180710" y="12326"/>
                  </a:cubicBezTo>
                  <a:cubicBezTo>
                    <a:pt x="184330" y="12326"/>
                    <a:pt x="187759" y="9087"/>
                    <a:pt x="187759" y="5469"/>
                  </a:cubicBezTo>
                  <a:close/>
                  <a:moveTo>
                    <a:pt x="220525" y="56140"/>
                  </a:moveTo>
                  <a:cubicBezTo>
                    <a:pt x="220525" y="55094"/>
                    <a:pt x="219764" y="55094"/>
                    <a:pt x="219001" y="55094"/>
                  </a:cubicBezTo>
                  <a:cubicBezTo>
                    <a:pt x="217667" y="55094"/>
                    <a:pt x="217667" y="55189"/>
                    <a:pt x="216810" y="57189"/>
                  </a:cubicBezTo>
                  <a:cubicBezTo>
                    <a:pt x="214906" y="62333"/>
                    <a:pt x="210524" y="70428"/>
                    <a:pt x="204427" y="70428"/>
                  </a:cubicBezTo>
                  <a:cubicBezTo>
                    <a:pt x="201475" y="70428"/>
                    <a:pt x="201475" y="67760"/>
                    <a:pt x="201475" y="65951"/>
                  </a:cubicBezTo>
                  <a:cubicBezTo>
                    <a:pt x="201475" y="65188"/>
                    <a:pt x="201475" y="63570"/>
                    <a:pt x="202237" y="60426"/>
                  </a:cubicBezTo>
                  <a:lnTo>
                    <a:pt x="210239" y="28423"/>
                  </a:lnTo>
                  <a:lnTo>
                    <a:pt x="219382" y="28423"/>
                  </a:lnTo>
                  <a:cubicBezTo>
                    <a:pt x="221287" y="28423"/>
                    <a:pt x="222430" y="28423"/>
                    <a:pt x="222430" y="26328"/>
                  </a:cubicBezTo>
                  <a:cubicBezTo>
                    <a:pt x="222430" y="24993"/>
                    <a:pt x="221382" y="24993"/>
                    <a:pt x="219764" y="24993"/>
                  </a:cubicBezTo>
                  <a:lnTo>
                    <a:pt x="211191" y="24993"/>
                  </a:lnTo>
                  <a:lnTo>
                    <a:pt x="215001" y="9087"/>
                  </a:lnTo>
                  <a:cubicBezTo>
                    <a:pt x="215477" y="7469"/>
                    <a:pt x="215477" y="7278"/>
                    <a:pt x="215477" y="6706"/>
                  </a:cubicBezTo>
                  <a:cubicBezTo>
                    <a:pt x="215477" y="4420"/>
                    <a:pt x="213668" y="4039"/>
                    <a:pt x="212620" y="4039"/>
                  </a:cubicBezTo>
                  <a:cubicBezTo>
                    <a:pt x="209953" y="4039"/>
                    <a:pt x="208810" y="6229"/>
                    <a:pt x="208333" y="7850"/>
                  </a:cubicBezTo>
                  <a:lnTo>
                    <a:pt x="204143" y="24993"/>
                  </a:lnTo>
                  <a:lnTo>
                    <a:pt x="194902" y="24993"/>
                  </a:lnTo>
                  <a:cubicBezTo>
                    <a:pt x="193189" y="24993"/>
                    <a:pt x="191950" y="24993"/>
                    <a:pt x="191950" y="27088"/>
                  </a:cubicBezTo>
                  <a:cubicBezTo>
                    <a:pt x="191950" y="28423"/>
                    <a:pt x="192998" y="28423"/>
                    <a:pt x="194618" y="28423"/>
                  </a:cubicBezTo>
                  <a:lnTo>
                    <a:pt x="203284" y="28423"/>
                  </a:lnTo>
                  <a:lnTo>
                    <a:pt x="195570" y="59379"/>
                  </a:lnTo>
                  <a:cubicBezTo>
                    <a:pt x="195379" y="59856"/>
                    <a:pt x="194902" y="61475"/>
                    <a:pt x="194902" y="63093"/>
                  </a:cubicBezTo>
                  <a:cubicBezTo>
                    <a:pt x="194902" y="68428"/>
                    <a:pt x="198522" y="72809"/>
                    <a:pt x="204143" y="72809"/>
                  </a:cubicBezTo>
                  <a:cubicBezTo>
                    <a:pt x="215001" y="72809"/>
                    <a:pt x="220525" y="56712"/>
                    <a:pt x="220525" y="56140"/>
                  </a:cubicBezTo>
                  <a:close/>
                  <a:moveTo>
                    <a:pt x="310156" y="-724"/>
                  </a:moveTo>
                  <a:cubicBezTo>
                    <a:pt x="310156" y="-1675"/>
                    <a:pt x="309679" y="-2247"/>
                    <a:pt x="308632" y="-2247"/>
                  </a:cubicBezTo>
                  <a:cubicBezTo>
                    <a:pt x="305393" y="-2247"/>
                    <a:pt x="301774" y="-1961"/>
                    <a:pt x="298250" y="-1961"/>
                  </a:cubicBezTo>
                  <a:cubicBezTo>
                    <a:pt x="294821" y="-1961"/>
                    <a:pt x="291201" y="-2247"/>
                    <a:pt x="287771" y="-2247"/>
                  </a:cubicBezTo>
                  <a:cubicBezTo>
                    <a:pt x="287200" y="-2247"/>
                    <a:pt x="285867" y="-2247"/>
                    <a:pt x="285867" y="-152"/>
                  </a:cubicBezTo>
                  <a:cubicBezTo>
                    <a:pt x="285867" y="1085"/>
                    <a:pt x="286724" y="1181"/>
                    <a:pt x="287771" y="1181"/>
                  </a:cubicBezTo>
                  <a:cubicBezTo>
                    <a:pt x="293487" y="1371"/>
                    <a:pt x="294344" y="3562"/>
                    <a:pt x="294344" y="5848"/>
                  </a:cubicBezTo>
                  <a:cubicBezTo>
                    <a:pt x="294344" y="6706"/>
                    <a:pt x="294058" y="7469"/>
                    <a:pt x="293867" y="8324"/>
                  </a:cubicBezTo>
                  <a:lnTo>
                    <a:pt x="281961" y="55854"/>
                  </a:lnTo>
                  <a:lnTo>
                    <a:pt x="261768" y="-438"/>
                  </a:lnTo>
                  <a:cubicBezTo>
                    <a:pt x="261197" y="-2056"/>
                    <a:pt x="261007" y="-2247"/>
                    <a:pt x="258816" y="-2247"/>
                  </a:cubicBezTo>
                  <a:lnTo>
                    <a:pt x="245195" y="-2247"/>
                  </a:lnTo>
                  <a:cubicBezTo>
                    <a:pt x="243481" y="-2247"/>
                    <a:pt x="242243" y="-2247"/>
                    <a:pt x="242243" y="-152"/>
                  </a:cubicBezTo>
                  <a:cubicBezTo>
                    <a:pt x="242243" y="1181"/>
                    <a:pt x="243195" y="1181"/>
                    <a:pt x="245195" y="1181"/>
                  </a:cubicBezTo>
                  <a:cubicBezTo>
                    <a:pt x="245957" y="1181"/>
                    <a:pt x="251768" y="1181"/>
                    <a:pt x="251768" y="1943"/>
                  </a:cubicBezTo>
                  <a:cubicBezTo>
                    <a:pt x="251768" y="1943"/>
                    <a:pt x="251768" y="2420"/>
                    <a:pt x="251482" y="3467"/>
                  </a:cubicBezTo>
                  <a:lnTo>
                    <a:pt x="237194" y="60712"/>
                  </a:lnTo>
                  <a:cubicBezTo>
                    <a:pt x="235670" y="66714"/>
                    <a:pt x="231670" y="68046"/>
                    <a:pt x="226812" y="68142"/>
                  </a:cubicBezTo>
                  <a:cubicBezTo>
                    <a:pt x="225859" y="68142"/>
                    <a:pt x="224716" y="68332"/>
                    <a:pt x="224716" y="70237"/>
                  </a:cubicBezTo>
                  <a:cubicBezTo>
                    <a:pt x="224716" y="71286"/>
                    <a:pt x="225288" y="71572"/>
                    <a:pt x="226049" y="71572"/>
                  </a:cubicBezTo>
                  <a:cubicBezTo>
                    <a:pt x="229289" y="71572"/>
                    <a:pt x="233002" y="71286"/>
                    <a:pt x="236337" y="71286"/>
                  </a:cubicBezTo>
                  <a:cubicBezTo>
                    <a:pt x="239861" y="71286"/>
                    <a:pt x="243576" y="71572"/>
                    <a:pt x="247005" y="71572"/>
                  </a:cubicBezTo>
                  <a:cubicBezTo>
                    <a:pt x="247576" y="71572"/>
                    <a:pt x="249005" y="71572"/>
                    <a:pt x="249005" y="69667"/>
                  </a:cubicBezTo>
                  <a:cubicBezTo>
                    <a:pt x="249005" y="68332"/>
                    <a:pt x="248243" y="68142"/>
                    <a:pt x="246910" y="68142"/>
                  </a:cubicBezTo>
                  <a:cubicBezTo>
                    <a:pt x="240623" y="68046"/>
                    <a:pt x="240432" y="65188"/>
                    <a:pt x="240432" y="63570"/>
                  </a:cubicBezTo>
                  <a:cubicBezTo>
                    <a:pt x="240432" y="63284"/>
                    <a:pt x="240432" y="62619"/>
                    <a:pt x="240909" y="60903"/>
                  </a:cubicBezTo>
                  <a:lnTo>
                    <a:pt x="254910" y="5183"/>
                  </a:lnTo>
                  <a:lnTo>
                    <a:pt x="278152" y="69762"/>
                  </a:lnTo>
                  <a:cubicBezTo>
                    <a:pt x="278532" y="71476"/>
                    <a:pt x="278723" y="71572"/>
                    <a:pt x="280247" y="71572"/>
                  </a:cubicBezTo>
                  <a:cubicBezTo>
                    <a:pt x="281390" y="71572"/>
                    <a:pt x="281866" y="71476"/>
                    <a:pt x="282438" y="69381"/>
                  </a:cubicBezTo>
                  <a:lnTo>
                    <a:pt x="297487" y="8515"/>
                  </a:lnTo>
                  <a:cubicBezTo>
                    <a:pt x="299297" y="1657"/>
                    <a:pt x="305393" y="1181"/>
                    <a:pt x="308536" y="1181"/>
                  </a:cubicBezTo>
                  <a:cubicBezTo>
                    <a:pt x="308822" y="1181"/>
                    <a:pt x="310156" y="990"/>
                    <a:pt x="310156" y="-724"/>
                  </a:cubicBezTo>
                  <a:close/>
                  <a:moveTo>
                    <a:pt x="348922" y="60237"/>
                  </a:moveTo>
                  <a:cubicBezTo>
                    <a:pt x="348922" y="59856"/>
                    <a:pt x="347970" y="58617"/>
                    <a:pt x="347113" y="58617"/>
                  </a:cubicBezTo>
                  <a:cubicBezTo>
                    <a:pt x="346636" y="58617"/>
                    <a:pt x="346636" y="58807"/>
                    <a:pt x="345779" y="59856"/>
                  </a:cubicBezTo>
                  <a:cubicBezTo>
                    <a:pt x="337777" y="69951"/>
                    <a:pt x="328063" y="70428"/>
                    <a:pt x="326253" y="70428"/>
                  </a:cubicBezTo>
                  <a:cubicBezTo>
                    <a:pt x="319299" y="70428"/>
                    <a:pt x="318061" y="62619"/>
                    <a:pt x="318061" y="58521"/>
                  </a:cubicBezTo>
                  <a:cubicBezTo>
                    <a:pt x="318061" y="54426"/>
                    <a:pt x="319109" y="49568"/>
                    <a:pt x="319872" y="46615"/>
                  </a:cubicBezTo>
                  <a:lnTo>
                    <a:pt x="324157" y="46615"/>
                  </a:lnTo>
                  <a:cubicBezTo>
                    <a:pt x="327300" y="46615"/>
                    <a:pt x="334635" y="46329"/>
                    <a:pt x="339778" y="44234"/>
                  </a:cubicBezTo>
                  <a:cubicBezTo>
                    <a:pt x="348256" y="40806"/>
                    <a:pt x="348256" y="33758"/>
                    <a:pt x="348256" y="32995"/>
                  </a:cubicBezTo>
                  <a:cubicBezTo>
                    <a:pt x="348256" y="27946"/>
                    <a:pt x="344255" y="23851"/>
                    <a:pt x="337397" y="23851"/>
                  </a:cubicBezTo>
                  <a:cubicBezTo>
                    <a:pt x="326157" y="23851"/>
                    <a:pt x="310631" y="34709"/>
                    <a:pt x="310631" y="53854"/>
                  </a:cubicBezTo>
                  <a:cubicBezTo>
                    <a:pt x="310631" y="63570"/>
                    <a:pt x="315871" y="72809"/>
                    <a:pt x="326157" y="72809"/>
                  </a:cubicBezTo>
                  <a:cubicBezTo>
                    <a:pt x="339969" y="72809"/>
                    <a:pt x="348922" y="61951"/>
                    <a:pt x="348922" y="60237"/>
                  </a:cubicBezTo>
                  <a:close/>
                  <a:moveTo>
                    <a:pt x="344255" y="32709"/>
                  </a:moveTo>
                  <a:cubicBezTo>
                    <a:pt x="344255" y="44234"/>
                    <a:pt x="326443" y="44234"/>
                    <a:pt x="322824" y="44234"/>
                  </a:cubicBezTo>
                  <a:lnTo>
                    <a:pt x="320633" y="44234"/>
                  </a:lnTo>
                  <a:cubicBezTo>
                    <a:pt x="325205" y="26519"/>
                    <a:pt x="336350" y="26233"/>
                    <a:pt x="337397" y="26233"/>
                  </a:cubicBezTo>
                  <a:cubicBezTo>
                    <a:pt x="341778" y="26233"/>
                    <a:pt x="344255" y="29186"/>
                    <a:pt x="344255" y="32709"/>
                  </a:cubicBezTo>
                  <a:close/>
                  <a:moveTo>
                    <a:pt x="386356" y="56140"/>
                  </a:moveTo>
                  <a:cubicBezTo>
                    <a:pt x="386356" y="55094"/>
                    <a:pt x="385688" y="55094"/>
                    <a:pt x="384927" y="55094"/>
                  </a:cubicBezTo>
                  <a:cubicBezTo>
                    <a:pt x="383593" y="55094"/>
                    <a:pt x="383593" y="55189"/>
                    <a:pt x="382641" y="57189"/>
                  </a:cubicBezTo>
                  <a:cubicBezTo>
                    <a:pt x="380735" y="62333"/>
                    <a:pt x="376449" y="70428"/>
                    <a:pt x="370353" y="70428"/>
                  </a:cubicBezTo>
                  <a:cubicBezTo>
                    <a:pt x="367306" y="70428"/>
                    <a:pt x="367306" y="67760"/>
                    <a:pt x="367306" y="65951"/>
                  </a:cubicBezTo>
                  <a:cubicBezTo>
                    <a:pt x="367306" y="65188"/>
                    <a:pt x="367306" y="63570"/>
                    <a:pt x="368067" y="60426"/>
                  </a:cubicBezTo>
                  <a:lnTo>
                    <a:pt x="376163" y="28423"/>
                  </a:lnTo>
                  <a:lnTo>
                    <a:pt x="385213" y="28423"/>
                  </a:lnTo>
                  <a:cubicBezTo>
                    <a:pt x="387117" y="28423"/>
                    <a:pt x="388356" y="28423"/>
                    <a:pt x="388356" y="26328"/>
                  </a:cubicBezTo>
                  <a:cubicBezTo>
                    <a:pt x="388356" y="24993"/>
                    <a:pt x="387308" y="24993"/>
                    <a:pt x="385688" y="24993"/>
                  </a:cubicBezTo>
                  <a:lnTo>
                    <a:pt x="377022" y="24993"/>
                  </a:lnTo>
                  <a:lnTo>
                    <a:pt x="380926" y="9087"/>
                  </a:lnTo>
                  <a:cubicBezTo>
                    <a:pt x="381307" y="7469"/>
                    <a:pt x="381307" y="7278"/>
                    <a:pt x="381307" y="6706"/>
                  </a:cubicBezTo>
                  <a:cubicBezTo>
                    <a:pt x="381307" y="4420"/>
                    <a:pt x="379592" y="4039"/>
                    <a:pt x="378545" y="4039"/>
                  </a:cubicBezTo>
                  <a:cubicBezTo>
                    <a:pt x="375877" y="4039"/>
                    <a:pt x="374640" y="6229"/>
                    <a:pt x="374164" y="7850"/>
                  </a:cubicBezTo>
                  <a:lnTo>
                    <a:pt x="370067" y="24993"/>
                  </a:lnTo>
                  <a:lnTo>
                    <a:pt x="360828" y="24993"/>
                  </a:lnTo>
                  <a:cubicBezTo>
                    <a:pt x="359019" y="24993"/>
                    <a:pt x="357781" y="24993"/>
                    <a:pt x="357781" y="27088"/>
                  </a:cubicBezTo>
                  <a:cubicBezTo>
                    <a:pt x="357781" y="28423"/>
                    <a:pt x="358828" y="28423"/>
                    <a:pt x="360542" y="28423"/>
                  </a:cubicBezTo>
                  <a:lnTo>
                    <a:pt x="369115" y="28423"/>
                  </a:lnTo>
                  <a:lnTo>
                    <a:pt x="361400" y="59379"/>
                  </a:lnTo>
                  <a:cubicBezTo>
                    <a:pt x="361210" y="59856"/>
                    <a:pt x="360828" y="61475"/>
                    <a:pt x="360828" y="63093"/>
                  </a:cubicBezTo>
                  <a:cubicBezTo>
                    <a:pt x="360828" y="68428"/>
                    <a:pt x="364353" y="72809"/>
                    <a:pt x="370067" y="72809"/>
                  </a:cubicBezTo>
                  <a:cubicBezTo>
                    <a:pt x="380926" y="72809"/>
                    <a:pt x="386451" y="56712"/>
                    <a:pt x="386451" y="56140"/>
                  </a:cubicBezTo>
                  <a:close/>
                </a:path>
              </a:pathLst>
            </a:custGeom>
            <a:solidFill>
              <a:srgbClr val="000000"/>
            </a:solidFill>
            <a:ln w="10842" cap="flat">
              <a:noFill/>
              <a:prstDash val="solid"/>
              <a:miter/>
            </a:ln>
          </p:spPr>
          <p:txBody>
            <a:bodyPr rtlCol="0" anchor="ctr"/>
            <a:lstStyle/>
            <a:p>
              <a:endParaRPr lang="en-AE"/>
            </a:p>
          </p:txBody>
        </p:sp>
        <p:sp>
          <p:nvSpPr>
            <p:cNvPr id="83" name="Freeform: Shape 82">
              <a:extLst>
                <a:ext uri="{FF2B5EF4-FFF2-40B4-BE49-F238E27FC236}">
                  <a16:creationId xmlns:a16="http://schemas.microsoft.com/office/drawing/2014/main" id="{062855F0-7BAE-2CF7-4AC2-B72FD46BD497}"/>
                </a:ext>
              </a:extLst>
            </p:cNvPr>
            <p:cNvSpPr/>
            <p:nvPr/>
          </p:nvSpPr>
          <p:spPr>
            <a:xfrm>
              <a:off x="2605667" y="2650854"/>
              <a:ext cx="767169" cy="141212"/>
            </a:xfrm>
            <a:custGeom>
              <a:avLst/>
              <a:gdLst>
                <a:gd name="connsiteX0" fmla="*/ -1788 w 591978"/>
                <a:gd name="connsiteY0" fmla="*/ 106718 h 108965"/>
                <a:gd name="connsiteX1" fmla="*/ 590191 w 591978"/>
                <a:gd name="connsiteY1" fmla="*/ 106718 h 108965"/>
                <a:gd name="connsiteX2" fmla="*/ 590191 w 591978"/>
                <a:gd name="connsiteY2" fmla="*/ -2247 h 108965"/>
                <a:gd name="connsiteX3" fmla="*/ -1788 w 591978"/>
                <a:gd name="connsiteY3" fmla="*/ -2247 h 108965"/>
              </a:gdLst>
              <a:ahLst/>
              <a:cxnLst>
                <a:cxn ang="0">
                  <a:pos x="connsiteX0" y="connsiteY0"/>
                </a:cxn>
                <a:cxn ang="0">
                  <a:pos x="connsiteX1" y="connsiteY1"/>
                </a:cxn>
                <a:cxn ang="0">
                  <a:pos x="connsiteX2" y="connsiteY2"/>
                </a:cxn>
                <a:cxn ang="0">
                  <a:pos x="connsiteX3" y="connsiteY3"/>
                </a:cxn>
              </a:cxnLst>
              <a:rect l="l" t="t" r="r" b="b"/>
              <a:pathLst>
                <a:path w="591978" h="108965">
                  <a:moveTo>
                    <a:pt x="-1788" y="106718"/>
                  </a:moveTo>
                  <a:lnTo>
                    <a:pt x="590191" y="106718"/>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84" name="Freeform: Shape 83">
              <a:extLst>
                <a:ext uri="{FF2B5EF4-FFF2-40B4-BE49-F238E27FC236}">
                  <a16:creationId xmlns:a16="http://schemas.microsoft.com/office/drawing/2014/main" id="{BF3E0F84-61DC-7974-1E66-C6E136CE5E19}"/>
                </a:ext>
              </a:extLst>
            </p:cNvPr>
            <p:cNvSpPr/>
            <p:nvPr/>
          </p:nvSpPr>
          <p:spPr>
            <a:xfrm>
              <a:off x="2942655" y="2667022"/>
              <a:ext cx="92948" cy="101591"/>
            </a:xfrm>
            <a:custGeom>
              <a:avLst/>
              <a:gdLst>
                <a:gd name="connsiteX0" fmla="*/ 7927 w 71722"/>
                <a:gd name="connsiteY0" fmla="*/ 44808 h 78392"/>
                <a:gd name="connsiteX1" fmla="*/ 6308 w 71722"/>
                <a:gd name="connsiteY1" fmla="*/ 43187 h 78392"/>
                <a:gd name="connsiteX2" fmla="*/ -1788 w 71722"/>
                <a:gd name="connsiteY2" fmla="*/ 48522 h 78392"/>
                <a:gd name="connsiteX3" fmla="*/ -836 w 71722"/>
                <a:gd name="connsiteY3" fmla="*/ 50331 h 78392"/>
                <a:gd name="connsiteX4" fmla="*/ 12784 w 71722"/>
                <a:gd name="connsiteY4" fmla="*/ 72906 h 78392"/>
                <a:gd name="connsiteX5" fmla="*/ 14595 w 71722"/>
                <a:gd name="connsiteY5" fmla="*/ 75764 h 78392"/>
                <a:gd name="connsiteX6" fmla="*/ 15833 w 71722"/>
                <a:gd name="connsiteY6" fmla="*/ 76146 h 78392"/>
                <a:gd name="connsiteX7" fmla="*/ 23643 w 71722"/>
                <a:gd name="connsiteY7" fmla="*/ 71002 h 78392"/>
                <a:gd name="connsiteX8" fmla="*/ 43360 w 71722"/>
                <a:gd name="connsiteY8" fmla="*/ 25854 h 78392"/>
                <a:gd name="connsiteX9" fmla="*/ 66792 w 71722"/>
                <a:gd name="connsiteY9" fmla="*/ 1755 h 78392"/>
                <a:gd name="connsiteX10" fmla="*/ 69934 w 71722"/>
                <a:gd name="connsiteY10" fmla="*/ -1484 h 78392"/>
                <a:gd name="connsiteX11" fmla="*/ 68792 w 71722"/>
                <a:gd name="connsiteY11" fmla="*/ -2247 h 78392"/>
                <a:gd name="connsiteX12" fmla="*/ 42122 w 71722"/>
                <a:gd name="connsiteY12" fmla="*/ 19470 h 78392"/>
                <a:gd name="connsiteX13" fmla="*/ 18214 w 71722"/>
                <a:gd name="connsiteY13" fmla="*/ 61477 h 7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392">
                  <a:moveTo>
                    <a:pt x="7927" y="44808"/>
                  </a:moveTo>
                  <a:cubicBezTo>
                    <a:pt x="6974" y="43283"/>
                    <a:pt x="6879" y="43187"/>
                    <a:pt x="6308" y="43187"/>
                  </a:cubicBezTo>
                  <a:cubicBezTo>
                    <a:pt x="3736" y="43187"/>
                    <a:pt x="-1788" y="46522"/>
                    <a:pt x="-1788" y="48522"/>
                  </a:cubicBezTo>
                  <a:cubicBezTo>
                    <a:pt x="-1788" y="48617"/>
                    <a:pt x="-1788" y="48903"/>
                    <a:pt x="-836" y="50331"/>
                  </a:cubicBezTo>
                  <a:lnTo>
                    <a:pt x="12784" y="72906"/>
                  </a:lnTo>
                  <a:cubicBezTo>
                    <a:pt x="13357" y="73765"/>
                    <a:pt x="14404" y="75574"/>
                    <a:pt x="14595" y="75764"/>
                  </a:cubicBezTo>
                  <a:cubicBezTo>
                    <a:pt x="14785" y="76146"/>
                    <a:pt x="15356" y="76146"/>
                    <a:pt x="15833" y="76146"/>
                  </a:cubicBezTo>
                  <a:cubicBezTo>
                    <a:pt x="18214" y="76146"/>
                    <a:pt x="23263" y="73192"/>
                    <a:pt x="23643" y="71002"/>
                  </a:cubicBezTo>
                  <a:cubicBezTo>
                    <a:pt x="27263" y="54715"/>
                    <a:pt x="33454" y="39283"/>
                    <a:pt x="43360" y="25854"/>
                  </a:cubicBezTo>
                  <a:cubicBezTo>
                    <a:pt x="48789" y="18328"/>
                    <a:pt x="56124" y="9850"/>
                    <a:pt x="66792" y="1755"/>
                  </a:cubicBezTo>
                  <a:cubicBezTo>
                    <a:pt x="68601" y="420"/>
                    <a:pt x="69934" y="-626"/>
                    <a:pt x="69934" y="-1484"/>
                  </a:cubicBezTo>
                  <a:cubicBezTo>
                    <a:pt x="69934" y="-2247"/>
                    <a:pt x="69364" y="-2247"/>
                    <a:pt x="68792" y="-2247"/>
                  </a:cubicBezTo>
                  <a:cubicBezTo>
                    <a:pt x="63744" y="-2247"/>
                    <a:pt x="48218" y="12326"/>
                    <a:pt x="42122" y="19470"/>
                  </a:cubicBezTo>
                  <a:cubicBezTo>
                    <a:pt x="31073" y="32425"/>
                    <a:pt x="23834" y="44808"/>
                    <a:pt x="18214" y="61477"/>
                  </a:cubicBezTo>
                  <a:close/>
                </a:path>
              </a:pathLst>
            </a:custGeom>
            <a:solidFill>
              <a:srgbClr val="006100"/>
            </a:solidFill>
            <a:ln w="10842" cap="flat">
              <a:noFill/>
              <a:prstDash val="solid"/>
              <a:miter/>
            </a:ln>
          </p:spPr>
          <p:txBody>
            <a:bodyPr rtlCol="0" anchor="ctr"/>
            <a:lstStyle/>
            <a:p>
              <a:endParaRPr lang="en-AE"/>
            </a:p>
          </p:txBody>
        </p:sp>
        <p:sp>
          <p:nvSpPr>
            <p:cNvPr id="85" name="Freeform: Shape 84">
              <a:extLst>
                <a:ext uri="{FF2B5EF4-FFF2-40B4-BE49-F238E27FC236}">
                  <a16:creationId xmlns:a16="http://schemas.microsoft.com/office/drawing/2014/main" id="{6412F733-D58B-AE85-F116-772EDB562C80}"/>
                </a:ext>
              </a:extLst>
            </p:cNvPr>
            <p:cNvSpPr/>
            <p:nvPr/>
          </p:nvSpPr>
          <p:spPr>
            <a:xfrm>
              <a:off x="3372837" y="2650854"/>
              <a:ext cx="701005" cy="141212"/>
            </a:xfrm>
            <a:custGeom>
              <a:avLst/>
              <a:gdLst>
                <a:gd name="connsiteX0" fmla="*/ -1788 w 540923"/>
                <a:gd name="connsiteY0" fmla="*/ 106718 h 108965"/>
                <a:gd name="connsiteX1" fmla="*/ 539136 w 540923"/>
                <a:gd name="connsiteY1" fmla="*/ 106718 h 108965"/>
                <a:gd name="connsiteX2" fmla="*/ 539136 w 540923"/>
                <a:gd name="connsiteY2" fmla="*/ -2247 h 108965"/>
                <a:gd name="connsiteX3" fmla="*/ -1788 w 540923"/>
                <a:gd name="connsiteY3" fmla="*/ -2247 h 108965"/>
              </a:gdLst>
              <a:ahLst/>
              <a:cxnLst>
                <a:cxn ang="0">
                  <a:pos x="connsiteX0" y="connsiteY0"/>
                </a:cxn>
                <a:cxn ang="0">
                  <a:pos x="connsiteX1" y="connsiteY1"/>
                </a:cxn>
                <a:cxn ang="0">
                  <a:pos x="connsiteX2" y="connsiteY2"/>
                </a:cxn>
                <a:cxn ang="0">
                  <a:pos x="connsiteX3" y="connsiteY3"/>
                </a:cxn>
              </a:cxnLst>
              <a:rect l="l" t="t" r="r" b="b"/>
              <a:pathLst>
                <a:path w="540923" h="108965">
                  <a:moveTo>
                    <a:pt x="-1788" y="106718"/>
                  </a:moveTo>
                  <a:lnTo>
                    <a:pt x="539136" y="10671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86" name="Freeform: Shape 85">
              <a:extLst>
                <a:ext uri="{FF2B5EF4-FFF2-40B4-BE49-F238E27FC236}">
                  <a16:creationId xmlns:a16="http://schemas.microsoft.com/office/drawing/2014/main" id="{82E6FFF4-B59B-706C-E574-9D27E274DC8D}"/>
                </a:ext>
              </a:extLst>
            </p:cNvPr>
            <p:cNvSpPr/>
            <p:nvPr/>
          </p:nvSpPr>
          <p:spPr>
            <a:xfrm>
              <a:off x="3691555" y="2671468"/>
              <a:ext cx="64065" cy="96405"/>
            </a:xfrm>
            <a:custGeom>
              <a:avLst/>
              <a:gdLst>
                <a:gd name="connsiteX0" fmla="*/ 41170 w 49435"/>
                <a:gd name="connsiteY0" fmla="*/ 47282 h 74390"/>
                <a:gd name="connsiteX1" fmla="*/ 38122 w 49435"/>
                <a:gd name="connsiteY1" fmla="*/ 37471 h 74390"/>
                <a:gd name="connsiteX2" fmla="*/ 30693 w 49435"/>
                <a:gd name="connsiteY2" fmla="*/ 30900 h 74390"/>
                <a:gd name="connsiteX3" fmla="*/ 47647 w 49435"/>
                <a:gd name="connsiteY3" fmla="*/ 10517 h 74390"/>
                <a:gd name="connsiteX4" fmla="*/ 33169 w 49435"/>
                <a:gd name="connsiteY4" fmla="*/ -2247 h 74390"/>
                <a:gd name="connsiteX5" fmla="*/ 10404 w 49435"/>
                <a:gd name="connsiteY5" fmla="*/ 19756 h 74390"/>
                <a:gd name="connsiteX6" fmla="*/ 13072 w 49435"/>
                <a:gd name="connsiteY6" fmla="*/ 28137 h 74390"/>
                <a:gd name="connsiteX7" fmla="*/ 18786 w 49435"/>
                <a:gd name="connsiteY7" fmla="*/ 33281 h 74390"/>
                <a:gd name="connsiteX8" fmla="*/ -1788 w 49435"/>
                <a:gd name="connsiteY8" fmla="*/ 57379 h 74390"/>
                <a:gd name="connsiteX9" fmla="*/ 14976 w 49435"/>
                <a:gd name="connsiteY9" fmla="*/ 72144 h 74390"/>
                <a:gd name="connsiteX10" fmla="*/ 41170 w 49435"/>
                <a:gd name="connsiteY10" fmla="*/ 47282 h 74390"/>
                <a:gd name="connsiteX11" fmla="*/ 42885 w 49435"/>
                <a:gd name="connsiteY11" fmla="*/ 10422 h 74390"/>
                <a:gd name="connsiteX12" fmla="*/ 28597 w 49435"/>
                <a:gd name="connsiteY12" fmla="*/ 28995 h 74390"/>
                <a:gd name="connsiteX13" fmla="*/ 27644 w 49435"/>
                <a:gd name="connsiteY13" fmla="*/ 28232 h 74390"/>
                <a:gd name="connsiteX14" fmla="*/ 19453 w 49435"/>
                <a:gd name="connsiteY14" fmla="*/ 21375 h 74390"/>
                <a:gd name="connsiteX15" fmla="*/ 16405 w 49435"/>
                <a:gd name="connsiteY15" fmla="*/ 14708 h 74390"/>
                <a:gd name="connsiteX16" fmla="*/ 32883 w 49435"/>
                <a:gd name="connsiteY16" fmla="*/ 611 h 74390"/>
                <a:gd name="connsiteX17" fmla="*/ 42885 w 49435"/>
                <a:gd name="connsiteY17" fmla="*/ 10422 h 74390"/>
                <a:gd name="connsiteX18" fmla="*/ 34788 w 49435"/>
                <a:gd name="connsiteY18" fmla="*/ 51759 h 74390"/>
                <a:gd name="connsiteX19" fmla="*/ 15358 w 49435"/>
                <a:gd name="connsiteY19" fmla="*/ 69190 h 74390"/>
                <a:gd name="connsiteX20" fmla="*/ 3737 w 49435"/>
                <a:gd name="connsiteY20" fmla="*/ 57570 h 74390"/>
                <a:gd name="connsiteX21" fmla="*/ 20691 w 49435"/>
                <a:gd name="connsiteY21" fmla="*/ 35090 h 74390"/>
                <a:gd name="connsiteX22" fmla="*/ 29645 w 49435"/>
                <a:gd name="connsiteY22" fmla="*/ 42520 h 74390"/>
                <a:gd name="connsiteX23" fmla="*/ 34788 w 49435"/>
                <a:gd name="connsiteY23" fmla="*/ 51759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435" h="74390">
                  <a:moveTo>
                    <a:pt x="41170" y="47282"/>
                  </a:moveTo>
                  <a:cubicBezTo>
                    <a:pt x="41170" y="43855"/>
                    <a:pt x="40218" y="40425"/>
                    <a:pt x="38122" y="37471"/>
                  </a:cubicBezTo>
                  <a:cubicBezTo>
                    <a:pt x="37360" y="36711"/>
                    <a:pt x="33169" y="32995"/>
                    <a:pt x="30693" y="30900"/>
                  </a:cubicBezTo>
                  <a:cubicBezTo>
                    <a:pt x="41361" y="25756"/>
                    <a:pt x="47647" y="18612"/>
                    <a:pt x="47647" y="10517"/>
                  </a:cubicBezTo>
                  <a:cubicBezTo>
                    <a:pt x="47647" y="2325"/>
                    <a:pt x="40789" y="-2247"/>
                    <a:pt x="33169" y="-2247"/>
                  </a:cubicBezTo>
                  <a:cubicBezTo>
                    <a:pt x="21263" y="-2247"/>
                    <a:pt x="10404" y="8896"/>
                    <a:pt x="10404" y="19756"/>
                  </a:cubicBezTo>
                  <a:cubicBezTo>
                    <a:pt x="10404" y="23661"/>
                    <a:pt x="12024" y="26614"/>
                    <a:pt x="13072" y="28137"/>
                  </a:cubicBezTo>
                  <a:cubicBezTo>
                    <a:pt x="13643" y="28995"/>
                    <a:pt x="13833" y="28995"/>
                    <a:pt x="18786" y="33281"/>
                  </a:cubicBezTo>
                  <a:cubicBezTo>
                    <a:pt x="307" y="41948"/>
                    <a:pt x="-1788" y="52522"/>
                    <a:pt x="-1788" y="57379"/>
                  </a:cubicBezTo>
                  <a:cubicBezTo>
                    <a:pt x="-1788" y="66332"/>
                    <a:pt x="5833" y="72144"/>
                    <a:pt x="14976" y="72144"/>
                  </a:cubicBezTo>
                  <a:cubicBezTo>
                    <a:pt x="28597" y="72144"/>
                    <a:pt x="41170" y="59665"/>
                    <a:pt x="41170" y="47282"/>
                  </a:cubicBezTo>
                  <a:close/>
                  <a:moveTo>
                    <a:pt x="42885" y="10422"/>
                  </a:moveTo>
                  <a:cubicBezTo>
                    <a:pt x="42885" y="21661"/>
                    <a:pt x="29264" y="28995"/>
                    <a:pt x="28597" y="28995"/>
                  </a:cubicBezTo>
                  <a:cubicBezTo>
                    <a:pt x="28597" y="28995"/>
                    <a:pt x="28407" y="28995"/>
                    <a:pt x="27644" y="28232"/>
                  </a:cubicBezTo>
                  <a:lnTo>
                    <a:pt x="19453" y="21375"/>
                  </a:lnTo>
                  <a:cubicBezTo>
                    <a:pt x="17548" y="19756"/>
                    <a:pt x="16405" y="17375"/>
                    <a:pt x="16405" y="14708"/>
                  </a:cubicBezTo>
                  <a:cubicBezTo>
                    <a:pt x="16405" y="7755"/>
                    <a:pt x="24501" y="611"/>
                    <a:pt x="32883" y="611"/>
                  </a:cubicBezTo>
                  <a:cubicBezTo>
                    <a:pt x="38503" y="611"/>
                    <a:pt x="42885" y="4134"/>
                    <a:pt x="42885" y="10422"/>
                  </a:cubicBezTo>
                  <a:close/>
                  <a:moveTo>
                    <a:pt x="34788" y="51759"/>
                  </a:moveTo>
                  <a:cubicBezTo>
                    <a:pt x="34788" y="60523"/>
                    <a:pt x="25263" y="69190"/>
                    <a:pt x="15358" y="69190"/>
                  </a:cubicBezTo>
                  <a:cubicBezTo>
                    <a:pt x="8500" y="69190"/>
                    <a:pt x="3737" y="64428"/>
                    <a:pt x="3737" y="57570"/>
                  </a:cubicBezTo>
                  <a:cubicBezTo>
                    <a:pt x="3737" y="49664"/>
                    <a:pt x="10118" y="40139"/>
                    <a:pt x="20691" y="35090"/>
                  </a:cubicBezTo>
                  <a:lnTo>
                    <a:pt x="29645" y="42520"/>
                  </a:lnTo>
                  <a:cubicBezTo>
                    <a:pt x="32312" y="44901"/>
                    <a:pt x="34788" y="46996"/>
                    <a:pt x="34788" y="51759"/>
                  </a:cubicBezTo>
                  <a:close/>
                </a:path>
              </a:pathLst>
            </a:custGeom>
            <a:solidFill>
              <a:srgbClr val="006100"/>
            </a:solidFill>
            <a:ln w="10842" cap="flat">
              <a:noFill/>
              <a:prstDash val="solid"/>
              <a:miter/>
            </a:ln>
          </p:spPr>
          <p:txBody>
            <a:bodyPr rtlCol="0" anchor="ctr"/>
            <a:lstStyle/>
            <a:p>
              <a:endParaRPr lang="en-AE"/>
            </a:p>
          </p:txBody>
        </p:sp>
        <p:sp>
          <p:nvSpPr>
            <p:cNvPr id="87" name="Freeform: Shape 86">
              <a:extLst>
                <a:ext uri="{FF2B5EF4-FFF2-40B4-BE49-F238E27FC236}">
                  <a16:creationId xmlns:a16="http://schemas.microsoft.com/office/drawing/2014/main" id="{4C5FBC31-2C93-EA69-A9E5-F15497B5FF5D}"/>
                </a:ext>
              </a:extLst>
            </p:cNvPr>
            <p:cNvSpPr/>
            <p:nvPr/>
          </p:nvSpPr>
          <p:spPr>
            <a:xfrm>
              <a:off x="4073843" y="2650854"/>
              <a:ext cx="515974" cy="141212"/>
            </a:xfrm>
            <a:custGeom>
              <a:avLst/>
              <a:gdLst>
                <a:gd name="connsiteX0" fmla="*/ -1788 w 398146"/>
                <a:gd name="connsiteY0" fmla="*/ 106718 h 108965"/>
                <a:gd name="connsiteX1" fmla="*/ 396359 w 398146"/>
                <a:gd name="connsiteY1" fmla="*/ 106718 h 108965"/>
                <a:gd name="connsiteX2" fmla="*/ 396359 w 398146"/>
                <a:gd name="connsiteY2" fmla="*/ -2247 h 108965"/>
                <a:gd name="connsiteX3" fmla="*/ -1788 w 398146"/>
                <a:gd name="connsiteY3" fmla="*/ -2247 h 108965"/>
              </a:gdLst>
              <a:ahLst/>
              <a:cxnLst>
                <a:cxn ang="0">
                  <a:pos x="connsiteX0" y="connsiteY0"/>
                </a:cxn>
                <a:cxn ang="0">
                  <a:pos x="connsiteX1" y="connsiteY1"/>
                </a:cxn>
                <a:cxn ang="0">
                  <a:pos x="connsiteX2" y="connsiteY2"/>
                </a:cxn>
                <a:cxn ang="0">
                  <a:pos x="connsiteX3" y="connsiteY3"/>
                </a:cxn>
              </a:cxnLst>
              <a:rect l="l" t="t" r="r" b="b"/>
              <a:pathLst>
                <a:path w="398146" h="108965">
                  <a:moveTo>
                    <a:pt x="-1788" y="106718"/>
                  </a:moveTo>
                  <a:lnTo>
                    <a:pt x="396359" y="10671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88" name="Freeform: Shape 87">
              <a:extLst>
                <a:ext uri="{FF2B5EF4-FFF2-40B4-BE49-F238E27FC236}">
                  <a16:creationId xmlns:a16="http://schemas.microsoft.com/office/drawing/2014/main" id="{CC3E5541-7BC3-930F-45C1-F1F2EB4C9E45}"/>
                </a:ext>
              </a:extLst>
            </p:cNvPr>
            <p:cNvSpPr/>
            <p:nvPr/>
          </p:nvSpPr>
          <p:spPr>
            <a:xfrm>
              <a:off x="4174198" y="2671468"/>
              <a:ext cx="307487" cy="120476"/>
            </a:xfrm>
            <a:custGeom>
              <a:avLst/>
              <a:gdLst>
                <a:gd name="connsiteX0" fmla="*/ 37075 w 237269"/>
                <a:gd name="connsiteY0" fmla="*/ 52045 h 92964"/>
                <a:gd name="connsiteX1" fmla="*/ 45551 w 237269"/>
                <a:gd name="connsiteY1" fmla="*/ 16231 h 92964"/>
                <a:gd name="connsiteX2" fmla="*/ 31073 w 237269"/>
                <a:gd name="connsiteY2" fmla="*/ -2247 h 92964"/>
                <a:gd name="connsiteX3" fmla="*/ 8118 w 237269"/>
                <a:gd name="connsiteY3" fmla="*/ 15184 h 92964"/>
                <a:gd name="connsiteX4" fmla="*/ -1788 w 237269"/>
                <a:gd name="connsiteY4" fmla="*/ 53854 h 92964"/>
                <a:gd name="connsiteX5" fmla="*/ 12595 w 237269"/>
                <a:gd name="connsiteY5" fmla="*/ 72144 h 92964"/>
                <a:gd name="connsiteX6" fmla="*/ 37075 w 237269"/>
                <a:gd name="connsiteY6" fmla="*/ 52045 h 92964"/>
                <a:gd name="connsiteX7" fmla="*/ 26596 w 237269"/>
                <a:gd name="connsiteY7" fmla="*/ 59189 h 92964"/>
                <a:gd name="connsiteX8" fmla="*/ 13262 w 237269"/>
                <a:gd name="connsiteY8" fmla="*/ 69762 h 92964"/>
                <a:gd name="connsiteX9" fmla="*/ 5070 w 237269"/>
                <a:gd name="connsiteY9" fmla="*/ 59189 h 92964"/>
                <a:gd name="connsiteX10" fmla="*/ 16976 w 237269"/>
                <a:gd name="connsiteY10" fmla="*/ 10708 h 92964"/>
                <a:gd name="connsiteX11" fmla="*/ 30503 w 237269"/>
                <a:gd name="connsiteY11" fmla="*/ 134 h 92964"/>
                <a:gd name="connsiteX12" fmla="*/ 38789 w 237269"/>
                <a:gd name="connsiteY12" fmla="*/ 10422 h 92964"/>
                <a:gd name="connsiteX13" fmla="*/ 26596 w 237269"/>
                <a:gd name="connsiteY13" fmla="*/ 59189 h 92964"/>
                <a:gd name="connsiteX14" fmla="*/ 64696 w 237269"/>
                <a:gd name="connsiteY14" fmla="*/ 62905 h 92964"/>
                <a:gd name="connsiteX15" fmla="*/ 59934 w 237269"/>
                <a:gd name="connsiteY15" fmla="*/ 58333 h 92964"/>
                <a:gd name="connsiteX16" fmla="*/ 52981 w 237269"/>
                <a:gd name="connsiteY16" fmla="*/ 65191 h 92964"/>
                <a:gd name="connsiteX17" fmla="*/ 57743 w 237269"/>
                <a:gd name="connsiteY17" fmla="*/ 69762 h 92964"/>
                <a:gd name="connsiteX18" fmla="*/ 64696 w 237269"/>
                <a:gd name="connsiteY18" fmla="*/ 62905 h 92964"/>
                <a:gd name="connsiteX19" fmla="*/ 127753 w 237269"/>
                <a:gd name="connsiteY19" fmla="*/ 41187 h 92964"/>
                <a:gd name="connsiteX20" fmla="*/ 113466 w 237269"/>
                <a:gd name="connsiteY20" fmla="*/ 24423 h 92964"/>
                <a:gd name="connsiteX21" fmla="*/ 100034 w 237269"/>
                <a:gd name="connsiteY21" fmla="*/ 29281 h 92964"/>
                <a:gd name="connsiteX22" fmla="*/ 105082 w 237269"/>
                <a:gd name="connsiteY22" fmla="*/ 9468 h 92964"/>
                <a:gd name="connsiteX23" fmla="*/ 105559 w 237269"/>
                <a:gd name="connsiteY23" fmla="*/ 8136 h 92964"/>
                <a:gd name="connsiteX24" fmla="*/ 107082 w 237269"/>
                <a:gd name="connsiteY24" fmla="*/ 8422 h 92964"/>
                <a:gd name="connsiteX25" fmla="*/ 113752 w 237269"/>
                <a:gd name="connsiteY25" fmla="*/ 9468 h 92964"/>
                <a:gd name="connsiteX26" fmla="*/ 135183 w 237269"/>
                <a:gd name="connsiteY26" fmla="*/ -1103 h 92964"/>
                <a:gd name="connsiteX27" fmla="*/ 134134 w 237269"/>
                <a:gd name="connsiteY27" fmla="*/ -2152 h 92964"/>
                <a:gd name="connsiteX28" fmla="*/ 132802 w 237269"/>
                <a:gd name="connsiteY28" fmla="*/ -1770 h 92964"/>
                <a:gd name="connsiteX29" fmla="*/ 118988 w 237269"/>
                <a:gd name="connsiteY29" fmla="*/ 1278 h 92964"/>
                <a:gd name="connsiteX30" fmla="*/ 106798 w 237269"/>
                <a:gd name="connsiteY30" fmla="*/ -1484 h 92964"/>
                <a:gd name="connsiteX31" fmla="*/ 105273 w 237269"/>
                <a:gd name="connsiteY31" fmla="*/ -2152 h 92964"/>
                <a:gd name="connsiteX32" fmla="*/ 104036 w 237269"/>
                <a:gd name="connsiteY32" fmla="*/ -152 h 92964"/>
                <a:gd name="connsiteX33" fmla="*/ 95748 w 237269"/>
                <a:gd name="connsiteY33" fmla="*/ 32614 h 92964"/>
                <a:gd name="connsiteX34" fmla="*/ 95557 w 237269"/>
                <a:gd name="connsiteY34" fmla="*/ 34044 h 92964"/>
                <a:gd name="connsiteX35" fmla="*/ 96892 w 237269"/>
                <a:gd name="connsiteY35" fmla="*/ 35281 h 92964"/>
                <a:gd name="connsiteX36" fmla="*/ 98701 w 237269"/>
                <a:gd name="connsiteY36" fmla="*/ 34234 h 92964"/>
                <a:gd name="connsiteX37" fmla="*/ 113275 w 237269"/>
                <a:gd name="connsiteY37" fmla="*/ 26805 h 92964"/>
                <a:gd name="connsiteX38" fmla="*/ 119847 w 237269"/>
                <a:gd name="connsiteY38" fmla="*/ 36425 h 92964"/>
                <a:gd name="connsiteX39" fmla="*/ 114512 w 237269"/>
                <a:gd name="connsiteY39" fmla="*/ 58047 h 92964"/>
                <a:gd name="connsiteX40" fmla="*/ 99273 w 237269"/>
                <a:gd name="connsiteY40" fmla="*/ 69190 h 92964"/>
                <a:gd name="connsiteX41" fmla="*/ 88700 w 237269"/>
                <a:gd name="connsiteY41" fmla="*/ 56521 h 92964"/>
                <a:gd name="connsiteX42" fmla="*/ 89748 w 237269"/>
                <a:gd name="connsiteY42" fmla="*/ 56521 h 92964"/>
                <a:gd name="connsiteX43" fmla="*/ 95557 w 237269"/>
                <a:gd name="connsiteY43" fmla="*/ 50998 h 92964"/>
                <a:gd name="connsiteX44" fmla="*/ 91748 w 237269"/>
                <a:gd name="connsiteY44" fmla="*/ 47282 h 92964"/>
                <a:gd name="connsiteX45" fmla="*/ 85463 w 237269"/>
                <a:gd name="connsiteY45" fmla="*/ 57093 h 92964"/>
                <a:gd name="connsiteX46" fmla="*/ 99273 w 237269"/>
                <a:gd name="connsiteY46" fmla="*/ 72144 h 92964"/>
                <a:gd name="connsiteX47" fmla="*/ 127753 w 237269"/>
                <a:gd name="connsiteY47" fmla="*/ 41187 h 92964"/>
                <a:gd name="connsiteX48" fmla="*/ 174139 w 237269"/>
                <a:gd name="connsiteY48" fmla="*/ 67667 h 92964"/>
                <a:gd name="connsiteX49" fmla="*/ 171376 w 237269"/>
                <a:gd name="connsiteY49" fmla="*/ 66332 h 92964"/>
                <a:gd name="connsiteX50" fmla="*/ 170425 w 237269"/>
                <a:gd name="connsiteY50" fmla="*/ 66332 h 92964"/>
                <a:gd name="connsiteX51" fmla="*/ 165853 w 237269"/>
                <a:gd name="connsiteY51" fmla="*/ 66237 h 92964"/>
                <a:gd name="connsiteX52" fmla="*/ 162900 w 237269"/>
                <a:gd name="connsiteY52" fmla="*/ 64237 h 92964"/>
                <a:gd name="connsiteX53" fmla="*/ 163186 w 237269"/>
                <a:gd name="connsiteY53" fmla="*/ 62142 h 92964"/>
                <a:gd name="connsiteX54" fmla="*/ 178615 w 237269"/>
                <a:gd name="connsiteY54" fmla="*/ 611 h 92964"/>
                <a:gd name="connsiteX55" fmla="*/ 178901 w 237269"/>
                <a:gd name="connsiteY55" fmla="*/ -915 h 92964"/>
                <a:gd name="connsiteX56" fmla="*/ 177569 w 237269"/>
                <a:gd name="connsiteY56" fmla="*/ -2247 h 92964"/>
                <a:gd name="connsiteX57" fmla="*/ 175473 w 237269"/>
                <a:gd name="connsiteY57" fmla="*/ -438 h 92964"/>
                <a:gd name="connsiteX58" fmla="*/ 156423 w 237269"/>
                <a:gd name="connsiteY58" fmla="*/ 11754 h 92964"/>
                <a:gd name="connsiteX59" fmla="*/ 154803 w 237269"/>
                <a:gd name="connsiteY59" fmla="*/ 13850 h 92964"/>
                <a:gd name="connsiteX60" fmla="*/ 156423 w 237269"/>
                <a:gd name="connsiteY60" fmla="*/ 15184 h 92964"/>
                <a:gd name="connsiteX61" fmla="*/ 168520 w 237269"/>
                <a:gd name="connsiteY61" fmla="*/ 10708 h 92964"/>
                <a:gd name="connsiteX62" fmla="*/ 155756 w 237269"/>
                <a:gd name="connsiteY62" fmla="*/ 61856 h 92964"/>
                <a:gd name="connsiteX63" fmla="*/ 145564 w 237269"/>
                <a:gd name="connsiteY63" fmla="*/ 66332 h 92964"/>
                <a:gd name="connsiteX64" fmla="*/ 144708 w 237269"/>
                <a:gd name="connsiteY64" fmla="*/ 66332 h 92964"/>
                <a:gd name="connsiteX65" fmla="*/ 141754 w 237269"/>
                <a:gd name="connsiteY65" fmla="*/ 68428 h 92964"/>
                <a:gd name="connsiteX66" fmla="*/ 143373 w 237269"/>
                <a:gd name="connsiteY66" fmla="*/ 69762 h 92964"/>
                <a:gd name="connsiteX67" fmla="*/ 157470 w 237269"/>
                <a:gd name="connsiteY67" fmla="*/ 69476 h 92964"/>
                <a:gd name="connsiteX68" fmla="*/ 171948 w 237269"/>
                <a:gd name="connsiteY68" fmla="*/ 69762 h 92964"/>
                <a:gd name="connsiteX69" fmla="*/ 174139 w 237269"/>
                <a:gd name="connsiteY69" fmla="*/ 67667 h 92964"/>
                <a:gd name="connsiteX70" fmla="*/ 235481 w 237269"/>
                <a:gd name="connsiteY70" fmla="*/ 68237 h 92964"/>
                <a:gd name="connsiteX71" fmla="*/ 233861 w 237269"/>
                <a:gd name="connsiteY71" fmla="*/ 66332 h 92964"/>
                <a:gd name="connsiteX72" fmla="*/ 232337 w 237269"/>
                <a:gd name="connsiteY72" fmla="*/ 66809 h 92964"/>
                <a:gd name="connsiteX73" fmla="*/ 225956 w 237269"/>
                <a:gd name="connsiteY73" fmla="*/ 67953 h 92964"/>
                <a:gd name="connsiteX74" fmla="*/ 224145 w 237269"/>
                <a:gd name="connsiteY74" fmla="*/ 67953 h 92964"/>
                <a:gd name="connsiteX75" fmla="*/ 228907 w 237269"/>
                <a:gd name="connsiteY75" fmla="*/ 48617 h 92964"/>
                <a:gd name="connsiteX76" fmla="*/ 229384 w 237269"/>
                <a:gd name="connsiteY76" fmla="*/ 46522 h 92964"/>
                <a:gd name="connsiteX77" fmla="*/ 226431 w 237269"/>
                <a:gd name="connsiteY77" fmla="*/ 43569 h 92964"/>
                <a:gd name="connsiteX78" fmla="*/ 222050 w 237269"/>
                <a:gd name="connsiteY78" fmla="*/ 48331 h 92964"/>
                <a:gd name="connsiteX79" fmla="*/ 217668 w 237269"/>
                <a:gd name="connsiteY79" fmla="*/ 66237 h 92964"/>
                <a:gd name="connsiteX80" fmla="*/ 210906 w 237269"/>
                <a:gd name="connsiteY80" fmla="*/ 63665 h 92964"/>
                <a:gd name="connsiteX81" fmla="*/ 202714 w 237269"/>
                <a:gd name="connsiteY81" fmla="*/ 62523 h 92964"/>
                <a:gd name="connsiteX82" fmla="*/ 199951 w 237269"/>
                <a:gd name="connsiteY82" fmla="*/ 62619 h 92964"/>
                <a:gd name="connsiteX83" fmla="*/ 235386 w 237269"/>
                <a:gd name="connsiteY83" fmla="*/ 611 h 92964"/>
                <a:gd name="connsiteX84" fmla="*/ 232337 w 237269"/>
                <a:gd name="connsiteY84" fmla="*/ -2247 h 92964"/>
                <a:gd name="connsiteX85" fmla="*/ 227861 w 237269"/>
                <a:gd name="connsiteY85" fmla="*/ 3278 h 92964"/>
                <a:gd name="connsiteX86" fmla="*/ 211857 w 237269"/>
                <a:gd name="connsiteY86" fmla="*/ 42234 h 92964"/>
                <a:gd name="connsiteX87" fmla="*/ 193189 w 237269"/>
                <a:gd name="connsiteY87" fmla="*/ 63951 h 92964"/>
                <a:gd name="connsiteX88" fmla="*/ 189093 w 237269"/>
                <a:gd name="connsiteY88" fmla="*/ 67858 h 92964"/>
                <a:gd name="connsiteX89" fmla="*/ 190712 w 237269"/>
                <a:gd name="connsiteY89" fmla="*/ 69667 h 92964"/>
                <a:gd name="connsiteX90" fmla="*/ 194142 w 237269"/>
                <a:gd name="connsiteY90" fmla="*/ 67572 h 92964"/>
                <a:gd name="connsiteX91" fmla="*/ 202428 w 237269"/>
                <a:gd name="connsiteY91" fmla="*/ 65951 h 92964"/>
                <a:gd name="connsiteX92" fmla="*/ 210334 w 237269"/>
                <a:gd name="connsiteY92" fmla="*/ 67095 h 92964"/>
                <a:gd name="connsiteX93" fmla="*/ 216715 w 237269"/>
                <a:gd name="connsiteY93" fmla="*/ 69667 h 92964"/>
                <a:gd name="connsiteX94" fmla="*/ 212715 w 237269"/>
                <a:gd name="connsiteY94" fmla="*/ 85668 h 92964"/>
                <a:gd name="connsiteX95" fmla="*/ 212239 w 237269"/>
                <a:gd name="connsiteY95" fmla="*/ 87954 h 92964"/>
                <a:gd name="connsiteX96" fmla="*/ 215287 w 237269"/>
                <a:gd name="connsiteY96" fmla="*/ 90717 h 92964"/>
                <a:gd name="connsiteX97" fmla="*/ 219287 w 237269"/>
                <a:gd name="connsiteY97" fmla="*/ 87003 h 92964"/>
                <a:gd name="connsiteX98" fmla="*/ 223289 w 237269"/>
                <a:gd name="connsiteY98" fmla="*/ 71286 h 92964"/>
                <a:gd name="connsiteX99" fmla="*/ 225480 w 237269"/>
                <a:gd name="connsiteY99" fmla="*/ 71381 h 92964"/>
                <a:gd name="connsiteX100" fmla="*/ 235481 w 237269"/>
                <a:gd name="connsiteY100" fmla="*/ 68332 h 9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37269" h="92964">
                  <a:moveTo>
                    <a:pt x="37075" y="52045"/>
                  </a:moveTo>
                  <a:cubicBezTo>
                    <a:pt x="41361" y="41948"/>
                    <a:pt x="45551" y="24995"/>
                    <a:pt x="45551" y="16231"/>
                  </a:cubicBezTo>
                  <a:cubicBezTo>
                    <a:pt x="45551" y="11850"/>
                    <a:pt x="44886" y="-2247"/>
                    <a:pt x="31073" y="-2247"/>
                  </a:cubicBezTo>
                  <a:cubicBezTo>
                    <a:pt x="23169" y="-2247"/>
                    <a:pt x="14595" y="2992"/>
                    <a:pt x="8118" y="15184"/>
                  </a:cubicBezTo>
                  <a:cubicBezTo>
                    <a:pt x="2784" y="25279"/>
                    <a:pt x="-1788" y="44141"/>
                    <a:pt x="-1788" y="53854"/>
                  </a:cubicBezTo>
                  <a:cubicBezTo>
                    <a:pt x="-1788" y="57093"/>
                    <a:pt x="-1788" y="72144"/>
                    <a:pt x="12595" y="72144"/>
                  </a:cubicBezTo>
                  <a:cubicBezTo>
                    <a:pt x="19739" y="72144"/>
                    <a:pt x="29931" y="67667"/>
                    <a:pt x="37075" y="52045"/>
                  </a:cubicBezTo>
                  <a:close/>
                  <a:moveTo>
                    <a:pt x="26596" y="59189"/>
                  </a:moveTo>
                  <a:cubicBezTo>
                    <a:pt x="24215" y="64237"/>
                    <a:pt x="18883" y="69762"/>
                    <a:pt x="13262" y="69762"/>
                  </a:cubicBezTo>
                  <a:cubicBezTo>
                    <a:pt x="9832" y="69762"/>
                    <a:pt x="5070" y="67572"/>
                    <a:pt x="5070" y="59189"/>
                  </a:cubicBezTo>
                  <a:cubicBezTo>
                    <a:pt x="5070" y="50236"/>
                    <a:pt x="13262" y="18421"/>
                    <a:pt x="16976" y="10708"/>
                  </a:cubicBezTo>
                  <a:cubicBezTo>
                    <a:pt x="20978" y="2515"/>
                    <a:pt x="26787" y="134"/>
                    <a:pt x="30503" y="134"/>
                  </a:cubicBezTo>
                  <a:cubicBezTo>
                    <a:pt x="34980" y="134"/>
                    <a:pt x="38789" y="3373"/>
                    <a:pt x="38789" y="10422"/>
                  </a:cubicBezTo>
                  <a:cubicBezTo>
                    <a:pt x="38789" y="18326"/>
                    <a:pt x="31264" y="48903"/>
                    <a:pt x="26596" y="59189"/>
                  </a:cubicBezTo>
                  <a:close/>
                  <a:moveTo>
                    <a:pt x="64696" y="62905"/>
                  </a:moveTo>
                  <a:cubicBezTo>
                    <a:pt x="64696" y="60523"/>
                    <a:pt x="63078" y="58333"/>
                    <a:pt x="59934" y="58333"/>
                  </a:cubicBezTo>
                  <a:cubicBezTo>
                    <a:pt x="56506" y="58333"/>
                    <a:pt x="52981" y="61570"/>
                    <a:pt x="52981" y="65191"/>
                  </a:cubicBezTo>
                  <a:cubicBezTo>
                    <a:pt x="52981" y="67953"/>
                    <a:pt x="54885" y="69762"/>
                    <a:pt x="57743" y="69762"/>
                  </a:cubicBezTo>
                  <a:cubicBezTo>
                    <a:pt x="61459" y="69762"/>
                    <a:pt x="64696" y="66237"/>
                    <a:pt x="64696" y="62905"/>
                  </a:cubicBezTo>
                  <a:close/>
                  <a:moveTo>
                    <a:pt x="127753" y="41187"/>
                  </a:moveTo>
                  <a:cubicBezTo>
                    <a:pt x="127753" y="32614"/>
                    <a:pt x="122991" y="24423"/>
                    <a:pt x="113466" y="24423"/>
                  </a:cubicBezTo>
                  <a:cubicBezTo>
                    <a:pt x="108512" y="24423"/>
                    <a:pt x="104036" y="26137"/>
                    <a:pt x="100034" y="29281"/>
                  </a:cubicBezTo>
                  <a:lnTo>
                    <a:pt x="105082" y="9468"/>
                  </a:lnTo>
                  <a:cubicBezTo>
                    <a:pt x="105368" y="8327"/>
                    <a:pt x="105559" y="8136"/>
                    <a:pt x="105559" y="8136"/>
                  </a:cubicBezTo>
                  <a:cubicBezTo>
                    <a:pt x="105559" y="8136"/>
                    <a:pt x="106036" y="8136"/>
                    <a:pt x="107082" y="8422"/>
                  </a:cubicBezTo>
                  <a:cubicBezTo>
                    <a:pt x="109180" y="9182"/>
                    <a:pt x="111561" y="9468"/>
                    <a:pt x="113752" y="9468"/>
                  </a:cubicBezTo>
                  <a:cubicBezTo>
                    <a:pt x="125658" y="9468"/>
                    <a:pt x="135183" y="611"/>
                    <a:pt x="135183" y="-1103"/>
                  </a:cubicBezTo>
                  <a:cubicBezTo>
                    <a:pt x="135183" y="-1770"/>
                    <a:pt x="134420" y="-2152"/>
                    <a:pt x="134134" y="-2152"/>
                  </a:cubicBezTo>
                  <a:cubicBezTo>
                    <a:pt x="133848" y="-2152"/>
                    <a:pt x="133371" y="-1961"/>
                    <a:pt x="132802" y="-1770"/>
                  </a:cubicBezTo>
                  <a:cubicBezTo>
                    <a:pt x="128039" y="420"/>
                    <a:pt x="123086" y="1278"/>
                    <a:pt x="118988" y="1278"/>
                  </a:cubicBezTo>
                  <a:cubicBezTo>
                    <a:pt x="114226" y="1278"/>
                    <a:pt x="109845" y="134"/>
                    <a:pt x="106798" y="-1484"/>
                  </a:cubicBezTo>
                  <a:cubicBezTo>
                    <a:pt x="106131" y="-1770"/>
                    <a:pt x="105750" y="-2152"/>
                    <a:pt x="105273" y="-2152"/>
                  </a:cubicBezTo>
                  <a:cubicBezTo>
                    <a:pt x="104513" y="-2152"/>
                    <a:pt x="104417" y="-1389"/>
                    <a:pt x="104036" y="-152"/>
                  </a:cubicBezTo>
                  <a:lnTo>
                    <a:pt x="95748" y="32614"/>
                  </a:lnTo>
                  <a:cubicBezTo>
                    <a:pt x="95748" y="32900"/>
                    <a:pt x="95557" y="34044"/>
                    <a:pt x="95557" y="34044"/>
                  </a:cubicBezTo>
                  <a:cubicBezTo>
                    <a:pt x="95557" y="35090"/>
                    <a:pt x="96320" y="35281"/>
                    <a:pt x="96892" y="35281"/>
                  </a:cubicBezTo>
                  <a:cubicBezTo>
                    <a:pt x="97653" y="35281"/>
                    <a:pt x="97939" y="34995"/>
                    <a:pt x="98701" y="34234"/>
                  </a:cubicBezTo>
                  <a:cubicBezTo>
                    <a:pt x="104227" y="27851"/>
                    <a:pt x="110131" y="26805"/>
                    <a:pt x="113275" y="26805"/>
                  </a:cubicBezTo>
                  <a:cubicBezTo>
                    <a:pt x="117751" y="26805"/>
                    <a:pt x="119847" y="30518"/>
                    <a:pt x="119847" y="36425"/>
                  </a:cubicBezTo>
                  <a:cubicBezTo>
                    <a:pt x="119847" y="42425"/>
                    <a:pt x="116703" y="53666"/>
                    <a:pt x="114512" y="58047"/>
                  </a:cubicBezTo>
                  <a:cubicBezTo>
                    <a:pt x="109749" y="66809"/>
                    <a:pt x="103368" y="69190"/>
                    <a:pt x="99273" y="69190"/>
                  </a:cubicBezTo>
                  <a:cubicBezTo>
                    <a:pt x="95462" y="69190"/>
                    <a:pt x="88890" y="66904"/>
                    <a:pt x="88700" y="56521"/>
                  </a:cubicBezTo>
                  <a:cubicBezTo>
                    <a:pt x="89081" y="56521"/>
                    <a:pt x="89367" y="56521"/>
                    <a:pt x="89748" y="56521"/>
                  </a:cubicBezTo>
                  <a:cubicBezTo>
                    <a:pt x="93462" y="56521"/>
                    <a:pt x="95557" y="53380"/>
                    <a:pt x="95557" y="50998"/>
                  </a:cubicBezTo>
                  <a:cubicBezTo>
                    <a:pt x="95557" y="48808"/>
                    <a:pt x="94129" y="47282"/>
                    <a:pt x="91748" y="47282"/>
                  </a:cubicBezTo>
                  <a:cubicBezTo>
                    <a:pt x="86032" y="47282"/>
                    <a:pt x="85463" y="53666"/>
                    <a:pt x="85463" y="57093"/>
                  </a:cubicBezTo>
                  <a:cubicBezTo>
                    <a:pt x="85463" y="65000"/>
                    <a:pt x="90130" y="72144"/>
                    <a:pt x="99273" y="72144"/>
                  </a:cubicBezTo>
                  <a:cubicBezTo>
                    <a:pt x="113179" y="72144"/>
                    <a:pt x="127753" y="57570"/>
                    <a:pt x="127753" y="41187"/>
                  </a:cubicBezTo>
                  <a:close/>
                  <a:moveTo>
                    <a:pt x="174139" y="67667"/>
                  </a:moveTo>
                  <a:cubicBezTo>
                    <a:pt x="174139" y="66332"/>
                    <a:pt x="172997" y="66332"/>
                    <a:pt x="171376" y="66332"/>
                  </a:cubicBezTo>
                  <a:lnTo>
                    <a:pt x="170425" y="66332"/>
                  </a:lnTo>
                  <a:cubicBezTo>
                    <a:pt x="169090" y="66332"/>
                    <a:pt x="167186" y="66332"/>
                    <a:pt x="165853" y="66237"/>
                  </a:cubicBezTo>
                  <a:cubicBezTo>
                    <a:pt x="163472" y="65951"/>
                    <a:pt x="162900" y="65760"/>
                    <a:pt x="162900" y="64237"/>
                  </a:cubicBezTo>
                  <a:cubicBezTo>
                    <a:pt x="162900" y="63665"/>
                    <a:pt x="162995" y="62619"/>
                    <a:pt x="163186" y="62142"/>
                  </a:cubicBezTo>
                  <a:lnTo>
                    <a:pt x="178615" y="611"/>
                  </a:lnTo>
                  <a:cubicBezTo>
                    <a:pt x="178615" y="134"/>
                    <a:pt x="178901" y="-915"/>
                    <a:pt x="178901" y="-915"/>
                  </a:cubicBezTo>
                  <a:cubicBezTo>
                    <a:pt x="178901" y="-1770"/>
                    <a:pt x="178141" y="-2247"/>
                    <a:pt x="177569" y="-2247"/>
                  </a:cubicBezTo>
                  <a:cubicBezTo>
                    <a:pt x="176997" y="-2247"/>
                    <a:pt x="176806" y="-2152"/>
                    <a:pt x="175473" y="-438"/>
                  </a:cubicBezTo>
                  <a:cubicBezTo>
                    <a:pt x="167186" y="10708"/>
                    <a:pt x="159565" y="11468"/>
                    <a:pt x="156423" y="11754"/>
                  </a:cubicBezTo>
                  <a:cubicBezTo>
                    <a:pt x="156042" y="11850"/>
                    <a:pt x="154803" y="12040"/>
                    <a:pt x="154803" y="13850"/>
                  </a:cubicBezTo>
                  <a:cubicBezTo>
                    <a:pt x="154803" y="15184"/>
                    <a:pt x="156042" y="15184"/>
                    <a:pt x="156423" y="15184"/>
                  </a:cubicBezTo>
                  <a:cubicBezTo>
                    <a:pt x="158137" y="15184"/>
                    <a:pt x="163472" y="14422"/>
                    <a:pt x="168520" y="10708"/>
                  </a:cubicBezTo>
                  <a:lnTo>
                    <a:pt x="155756" y="61856"/>
                  </a:lnTo>
                  <a:cubicBezTo>
                    <a:pt x="154993" y="65286"/>
                    <a:pt x="154042" y="66332"/>
                    <a:pt x="145564" y="66332"/>
                  </a:cubicBezTo>
                  <a:lnTo>
                    <a:pt x="144708" y="66332"/>
                  </a:lnTo>
                  <a:cubicBezTo>
                    <a:pt x="142896" y="66332"/>
                    <a:pt x="141754" y="66332"/>
                    <a:pt x="141754" y="68428"/>
                  </a:cubicBezTo>
                  <a:cubicBezTo>
                    <a:pt x="141754" y="69762"/>
                    <a:pt x="142896" y="69762"/>
                    <a:pt x="143373" y="69762"/>
                  </a:cubicBezTo>
                  <a:cubicBezTo>
                    <a:pt x="147945" y="69762"/>
                    <a:pt x="152898" y="69476"/>
                    <a:pt x="157470" y="69476"/>
                  </a:cubicBezTo>
                  <a:cubicBezTo>
                    <a:pt x="162232" y="69476"/>
                    <a:pt x="167186" y="69762"/>
                    <a:pt x="171948" y="69762"/>
                  </a:cubicBezTo>
                  <a:cubicBezTo>
                    <a:pt x="172711" y="69762"/>
                    <a:pt x="174139" y="69762"/>
                    <a:pt x="174139" y="67667"/>
                  </a:cubicBezTo>
                  <a:close/>
                  <a:moveTo>
                    <a:pt x="235481" y="68237"/>
                  </a:moveTo>
                  <a:cubicBezTo>
                    <a:pt x="235481" y="67667"/>
                    <a:pt x="234909" y="66332"/>
                    <a:pt x="233861" y="66332"/>
                  </a:cubicBezTo>
                  <a:cubicBezTo>
                    <a:pt x="233861" y="66332"/>
                    <a:pt x="233384" y="66332"/>
                    <a:pt x="232337" y="66809"/>
                  </a:cubicBezTo>
                  <a:cubicBezTo>
                    <a:pt x="230433" y="67572"/>
                    <a:pt x="227766" y="67953"/>
                    <a:pt x="225956" y="67953"/>
                  </a:cubicBezTo>
                  <a:cubicBezTo>
                    <a:pt x="225098" y="67953"/>
                    <a:pt x="224812" y="67953"/>
                    <a:pt x="224145" y="67953"/>
                  </a:cubicBezTo>
                  <a:lnTo>
                    <a:pt x="228907" y="48617"/>
                  </a:lnTo>
                  <a:cubicBezTo>
                    <a:pt x="229384" y="47187"/>
                    <a:pt x="229384" y="46806"/>
                    <a:pt x="229384" y="46522"/>
                  </a:cubicBezTo>
                  <a:cubicBezTo>
                    <a:pt x="229384" y="43759"/>
                    <a:pt x="226717" y="43569"/>
                    <a:pt x="226431" y="43569"/>
                  </a:cubicBezTo>
                  <a:cubicBezTo>
                    <a:pt x="223098" y="43569"/>
                    <a:pt x="222526" y="46427"/>
                    <a:pt x="222050" y="48331"/>
                  </a:cubicBezTo>
                  <a:lnTo>
                    <a:pt x="217668" y="66237"/>
                  </a:lnTo>
                  <a:cubicBezTo>
                    <a:pt x="209762" y="63379"/>
                    <a:pt x="214050" y="64905"/>
                    <a:pt x="210906" y="63665"/>
                  </a:cubicBezTo>
                  <a:cubicBezTo>
                    <a:pt x="206906" y="62523"/>
                    <a:pt x="205095" y="62523"/>
                    <a:pt x="202714" y="62523"/>
                  </a:cubicBezTo>
                  <a:cubicBezTo>
                    <a:pt x="201381" y="62523"/>
                    <a:pt x="201286" y="62523"/>
                    <a:pt x="199951" y="62619"/>
                  </a:cubicBezTo>
                  <a:cubicBezTo>
                    <a:pt x="229098" y="35662"/>
                    <a:pt x="235386" y="611"/>
                    <a:pt x="235386" y="611"/>
                  </a:cubicBezTo>
                  <a:cubicBezTo>
                    <a:pt x="235386" y="-1675"/>
                    <a:pt x="233384" y="-2247"/>
                    <a:pt x="232337" y="-2247"/>
                  </a:cubicBezTo>
                  <a:cubicBezTo>
                    <a:pt x="229193" y="-2247"/>
                    <a:pt x="228621" y="229"/>
                    <a:pt x="227861" y="3278"/>
                  </a:cubicBezTo>
                  <a:cubicBezTo>
                    <a:pt x="224336" y="16803"/>
                    <a:pt x="219573" y="29758"/>
                    <a:pt x="211857" y="42234"/>
                  </a:cubicBezTo>
                  <a:cubicBezTo>
                    <a:pt x="203381" y="56047"/>
                    <a:pt x="193665" y="63665"/>
                    <a:pt x="193189" y="63951"/>
                  </a:cubicBezTo>
                  <a:cubicBezTo>
                    <a:pt x="192523" y="64237"/>
                    <a:pt x="189093" y="66046"/>
                    <a:pt x="189093" y="67858"/>
                  </a:cubicBezTo>
                  <a:cubicBezTo>
                    <a:pt x="189093" y="68332"/>
                    <a:pt x="189761" y="69667"/>
                    <a:pt x="190712" y="69667"/>
                  </a:cubicBezTo>
                  <a:cubicBezTo>
                    <a:pt x="191284" y="69667"/>
                    <a:pt x="192903" y="68428"/>
                    <a:pt x="194142" y="67572"/>
                  </a:cubicBezTo>
                  <a:cubicBezTo>
                    <a:pt x="195188" y="66618"/>
                    <a:pt x="196047" y="65951"/>
                    <a:pt x="202428" y="65951"/>
                  </a:cubicBezTo>
                  <a:cubicBezTo>
                    <a:pt x="204430" y="65951"/>
                    <a:pt x="206620" y="65951"/>
                    <a:pt x="210334" y="67095"/>
                  </a:cubicBezTo>
                  <a:lnTo>
                    <a:pt x="216715" y="69667"/>
                  </a:lnTo>
                  <a:lnTo>
                    <a:pt x="212715" y="85668"/>
                  </a:lnTo>
                  <a:cubicBezTo>
                    <a:pt x="212239" y="87382"/>
                    <a:pt x="212239" y="87478"/>
                    <a:pt x="212239" y="87954"/>
                  </a:cubicBezTo>
                  <a:cubicBezTo>
                    <a:pt x="212239" y="90145"/>
                    <a:pt x="214050" y="90717"/>
                    <a:pt x="215287" y="90717"/>
                  </a:cubicBezTo>
                  <a:cubicBezTo>
                    <a:pt x="217192" y="90717"/>
                    <a:pt x="218717" y="89573"/>
                    <a:pt x="219287" y="87003"/>
                  </a:cubicBezTo>
                  <a:lnTo>
                    <a:pt x="223289" y="71286"/>
                  </a:lnTo>
                  <a:cubicBezTo>
                    <a:pt x="223859" y="71381"/>
                    <a:pt x="224812" y="71381"/>
                    <a:pt x="225480" y="71381"/>
                  </a:cubicBezTo>
                  <a:cubicBezTo>
                    <a:pt x="228526" y="71381"/>
                    <a:pt x="235481" y="69953"/>
                    <a:pt x="235481" y="68332"/>
                  </a:cubicBezTo>
                  <a:close/>
                </a:path>
              </a:pathLst>
            </a:custGeom>
            <a:solidFill>
              <a:srgbClr val="000000"/>
            </a:solidFill>
            <a:ln w="10842" cap="flat">
              <a:noFill/>
              <a:prstDash val="solid"/>
              <a:miter/>
            </a:ln>
          </p:spPr>
          <p:txBody>
            <a:bodyPr rtlCol="0" anchor="ctr"/>
            <a:lstStyle/>
            <a:p>
              <a:endParaRPr lang="en-AE"/>
            </a:p>
          </p:txBody>
        </p:sp>
        <p:sp>
          <p:nvSpPr>
            <p:cNvPr id="89" name="Freeform: Shape 88">
              <a:extLst>
                <a:ext uri="{FF2B5EF4-FFF2-40B4-BE49-F238E27FC236}">
                  <a16:creationId xmlns:a16="http://schemas.microsoft.com/office/drawing/2014/main" id="{910E1E3C-DBCB-5424-655F-E37354BD852B}"/>
                </a:ext>
              </a:extLst>
            </p:cNvPr>
            <p:cNvSpPr/>
            <p:nvPr/>
          </p:nvSpPr>
          <p:spPr>
            <a:xfrm>
              <a:off x="4589818" y="2650854"/>
              <a:ext cx="791980" cy="141212"/>
            </a:xfrm>
            <a:custGeom>
              <a:avLst/>
              <a:gdLst>
                <a:gd name="connsiteX0" fmla="*/ -1788 w 611123"/>
                <a:gd name="connsiteY0" fmla="*/ 106718 h 108965"/>
                <a:gd name="connsiteX1" fmla="*/ 609335 w 611123"/>
                <a:gd name="connsiteY1" fmla="*/ 106718 h 108965"/>
                <a:gd name="connsiteX2" fmla="*/ 609335 w 611123"/>
                <a:gd name="connsiteY2" fmla="*/ -2247 h 108965"/>
                <a:gd name="connsiteX3" fmla="*/ -1788 w 611123"/>
                <a:gd name="connsiteY3" fmla="*/ -2247 h 108965"/>
              </a:gdLst>
              <a:ahLst/>
              <a:cxnLst>
                <a:cxn ang="0">
                  <a:pos x="connsiteX0" y="connsiteY0"/>
                </a:cxn>
                <a:cxn ang="0">
                  <a:pos x="connsiteX1" y="connsiteY1"/>
                </a:cxn>
                <a:cxn ang="0">
                  <a:pos x="connsiteX2" y="connsiteY2"/>
                </a:cxn>
                <a:cxn ang="0">
                  <a:pos x="connsiteX3" y="connsiteY3"/>
                </a:cxn>
              </a:cxnLst>
              <a:rect l="l" t="t" r="r" b="b"/>
              <a:pathLst>
                <a:path w="611123" h="108965">
                  <a:moveTo>
                    <a:pt x="-1788" y="106718"/>
                  </a:moveTo>
                  <a:lnTo>
                    <a:pt x="609335" y="10671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90" name="Freeform: Shape 89">
              <a:extLst>
                <a:ext uri="{FF2B5EF4-FFF2-40B4-BE49-F238E27FC236}">
                  <a16:creationId xmlns:a16="http://schemas.microsoft.com/office/drawing/2014/main" id="{20DF5D57-62BC-5DEC-2EB4-7B6590EF2A33}"/>
                </a:ext>
              </a:extLst>
            </p:cNvPr>
            <p:cNvSpPr/>
            <p:nvPr/>
          </p:nvSpPr>
          <p:spPr>
            <a:xfrm>
              <a:off x="4698317" y="2667640"/>
              <a:ext cx="591271" cy="98751"/>
            </a:xfrm>
            <a:custGeom>
              <a:avLst/>
              <a:gdLst>
                <a:gd name="connsiteX0" fmla="*/ 63078 w 456248"/>
                <a:gd name="connsiteY0" fmla="*/ 21661 h 76200"/>
                <a:gd name="connsiteX1" fmla="*/ 66222 w 456248"/>
                <a:gd name="connsiteY1" fmla="*/ 2325 h 76200"/>
                <a:gd name="connsiteX2" fmla="*/ 66317 w 456248"/>
                <a:gd name="connsiteY2" fmla="*/ 802 h 76200"/>
                <a:gd name="connsiteX3" fmla="*/ 63650 w 456248"/>
                <a:gd name="connsiteY3" fmla="*/ -531 h 76200"/>
                <a:gd name="connsiteX4" fmla="*/ 8309 w 456248"/>
                <a:gd name="connsiteY4" fmla="*/ -531 h 76200"/>
                <a:gd name="connsiteX5" fmla="*/ 5165 w 456248"/>
                <a:gd name="connsiteY5" fmla="*/ 1564 h 76200"/>
                <a:gd name="connsiteX6" fmla="*/ -1216 w 456248"/>
                <a:gd name="connsiteY6" fmla="*/ 20900 h 76200"/>
                <a:gd name="connsiteX7" fmla="*/ -1788 w 456248"/>
                <a:gd name="connsiteY7" fmla="*/ 22710 h 76200"/>
                <a:gd name="connsiteX8" fmla="*/ -167 w 456248"/>
                <a:gd name="connsiteY8" fmla="*/ 23947 h 76200"/>
                <a:gd name="connsiteX9" fmla="*/ 1070 w 456248"/>
                <a:gd name="connsiteY9" fmla="*/ 23661 h 76200"/>
                <a:gd name="connsiteX10" fmla="*/ 2405 w 456248"/>
                <a:gd name="connsiteY10" fmla="*/ 20519 h 76200"/>
                <a:gd name="connsiteX11" fmla="*/ 24406 w 456248"/>
                <a:gd name="connsiteY11" fmla="*/ 2897 h 76200"/>
                <a:gd name="connsiteX12" fmla="*/ 28122 w 456248"/>
                <a:gd name="connsiteY12" fmla="*/ 2897 h 76200"/>
                <a:gd name="connsiteX13" fmla="*/ 30694 w 456248"/>
                <a:gd name="connsiteY13" fmla="*/ 4136 h 76200"/>
                <a:gd name="connsiteX14" fmla="*/ 30217 w 456248"/>
                <a:gd name="connsiteY14" fmla="*/ 6517 h 76200"/>
                <a:gd name="connsiteX15" fmla="*/ 15739 w 456248"/>
                <a:gd name="connsiteY15" fmla="*/ 64523 h 76200"/>
                <a:gd name="connsiteX16" fmla="*/ 4309 w 456248"/>
                <a:gd name="connsiteY16" fmla="*/ 69286 h 76200"/>
                <a:gd name="connsiteX17" fmla="*/ 2500 w 456248"/>
                <a:gd name="connsiteY17" fmla="*/ 69286 h 76200"/>
                <a:gd name="connsiteX18" fmla="*/ -453 w 456248"/>
                <a:gd name="connsiteY18" fmla="*/ 71381 h 76200"/>
                <a:gd name="connsiteX19" fmla="*/ 1356 w 456248"/>
                <a:gd name="connsiteY19" fmla="*/ 72716 h 76200"/>
                <a:gd name="connsiteX20" fmla="*/ 18120 w 456248"/>
                <a:gd name="connsiteY20" fmla="*/ 72430 h 76200"/>
                <a:gd name="connsiteX21" fmla="*/ 35075 w 456248"/>
                <a:gd name="connsiteY21" fmla="*/ 72716 h 76200"/>
                <a:gd name="connsiteX22" fmla="*/ 37361 w 456248"/>
                <a:gd name="connsiteY22" fmla="*/ 70525 h 76200"/>
                <a:gd name="connsiteX23" fmla="*/ 34694 w 456248"/>
                <a:gd name="connsiteY23" fmla="*/ 69286 h 76200"/>
                <a:gd name="connsiteX24" fmla="*/ 32980 w 456248"/>
                <a:gd name="connsiteY24" fmla="*/ 69286 h 76200"/>
                <a:gd name="connsiteX25" fmla="*/ 27645 w 456248"/>
                <a:gd name="connsiteY25" fmla="*/ 69190 h 76200"/>
                <a:gd name="connsiteX26" fmla="*/ 24120 w 456248"/>
                <a:gd name="connsiteY26" fmla="*/ 66904 h 76200"/>
                <a:gd name="connsiteX27" fmla="*/ 24406 w 456248"/>
                <a:gd name="connsiteY27" fmla="*/ 64809 h 76200"/>
                <a:gd name="connsiteX28" fmla="*/ 38979 w 456248"/>
                <a:gd name="connsiteY28" fmla="*/ 6613 h 76200"/>
                <a:gd name="connsiteX29" fmla="*/ 41361 w 456248"/>
                <a:gd name="connsiteY29" fmla="*/ 3087 h 76200"/>
                <a:gd name="connsiteX30" fmla="*/ 46981 w 456248"/>
                <a:gd name="connsiteY30" fmla="*/ 2897 h 76200"/>
                <a:gd name="connsiteX31" fmla="*/ 60697 w 456248"/>
                <a:gd name="connsiteY31" fmla="*/ 11089 h 76200"/>
                <a:gd name="connsiteX32" fmla="*/ 59650 w 456248"/>
                <a:gd name="connsiteY32" fmla="*/ 20900 h 76200"/>
                <a:gd name="connsiteX33" fmla="*/ 59555 w 456248"/>
                <a:gd name="connsiteY33" fmla="*/ 22423 h 76200"/>
                <a:gd name="connsiteX34" fmla="*/ 61173 w 456248"/>
                <a:gd name="connsiteY34" fmla="*/ 23947 h 76200"/>
                <a:gd name="connsiteX35" fmla="*/ 63078 w 456248"/>
                <a:gd name="connsiteY35" fmla="*/ 21661 h 76200"/>
                <a:gd name="connsiteX36" fmla="*/ 114324 w 456248"/>
                <a:gd name="connsiteY36" fmla="*/ 57284 h 76200"/>
                <a:gd name="connsiteX37" fmla="*/ 112798 w 456248"/>
                <a:gd name="connsiteY37" fmla="*/ 56238 h 76200"/>
                <a:gd name="connsiteX38" fmla="*/ 110894 w 456248"/>
                <a:gd name="connsiteY38" fmla="*/ 57952 h 76200"/>
                <a:gd name="connsiteX39" fmla="*/ 100892 w 456248"/>
                <a:gd name="connsiteY39" fmla="*/ 71572 h 76200"/>
                <a:gd name="connsiteX40" fmla="*/ 98511 w 456248"/>
                <a:gd name="connsiteY40" fmla="*/ 68430 h 76200"/>
                <a:gd name="connsiteX41" fmla="*/ 100511 w 456248"/>
                <a:gd name="connsiteY41" fmla="*/ 60333 h 76200"/>
                <a:gd name="connsiteX42" fmla="*/ 106989 w 456248"/>
                <a:gd name="connsiteY42" fmla="*/ 36234 h 76200"/>
                <a:gd name="connsiteX43" fmla="*/ 95843 w 456248"/>
                <a:gd name="connsiteY43" fmla="*/ 24995 h 76200"/>
                <a:gd name="connsiteX44" fmla="*/ 81461 w 456248"/>
                <a:gd name="connsiteY44" fmla="*/ 31948 h 76200"/>
                <a:gd name="connsiteX45" fmla="*/ 89272 w 456248"/>
                <a:gd name="connsiteY45" fmla="*/ 420 h 76200"/>
                <a:gd name="connsiteX46" fmla="*/ 89653 w 456248"/>
                <a:gd name="connsiteY46" fmla="*/ -912 h 76200"/>
                <a:gd name="connsiteX47" fmla="*/ 88130 w 456248"/>
                <a:gd name="connsiteY47" fmla="*/ -2247 h 76200"/>
                <a:gd name="connsiteX48" fmla="*/ 86318 w 456248"/>
                <a:gd name="connsiteY48" fmla="*/ -1961 h 76200"/>
                <a:gd name="connsiteX49" fmla="*/ 75747 w 456248"/>
                <a:gd name="connsiteY49" fmla="*/ -1198 h 76200"/>
                <a:gd name="connsiteX50" fmla="*/ 73270 w 456248"/>
                <a:gd name="connsiteY50" fmla="*/ 1183 h 76200"/>
                <a:gd name="connsiteX51" fmla="*/ 75747 w 456248"/>
                <a:gd name="connsiteY51" fmla="*/ 2325 h 76200"/>
                <a:gd name="connsiteX52" fmla="*/ 81270 w 456248"/>
                <a:gd name="connsiteY52" fmla="*/ 4136 h 76200"/>
                <a:gd name="connsiteX53" fmla="*/ 80795 w 456248"/>
                <a:gd name="connsiteY53" fmla="*/ 5945 h 76200"/>
                <a:gd name="connsiteX54" fmla="*/ 64887 w 456248"/>
                <a:gd name="connsiteY54" fmla="*/ 69762 h 76200"/>
                <a:gd name="connsiteX55" fmla="*/ 64601 w 456248"/>
                <a:gd name="connsiteY55" fmla="*/ 71095 h 76200"/>
                <a:gd name="connsiteX56" fmla="*/ 67745 w 456248"/>
                <a:gd name="connsiteY56" fmla="*/ 73953 h 76200"/>
                <a:gd name="connsiteX57" fmla="*/ 71745 w 456248"/>
                <a:gd name="connsiteY57" fmla="*/ 70907 h 76200"/>
                <a:gd name="connsiteX58" fmla="*/ 76319 w 456248"/>
                <a:gd name="connsiteY58" fmla="*/ 52236 h 76200"/>
                <a:gd name="connsiteX59" fmla="*/ 78033 w 456248"/>
                <a:gd name="connsiteY59" fmla="*/ 45187 h 76200"/>
                <a:gd name="connsiteX60" fmla="*/ 81081 w 456248"/>
                <a:gd name="connsiteY60" fmla="*/ 37569 h 76200"/>
                <a:gd name="connsiteX61" fmla="*/ 95369 w 456248"/>
                <a:gd name="connsiteY61" fmla="*/ 27377 h 76200"/>
                <a:gd name="connsiteX62" fmla="*/ 100511 w 456248"/>
                <a:gd name="connsiteY62" fmla="*/ 34520 h 76200"/>
                <a:gd name="connsiteX63" fmla="*/ 94225 w 456248"/>
                <a:gd name="connsiteY63" fmla="*/ 58333 h 76200"/>
                <a:gd name="connsiteX64" fmla="*/ 92416 w 456248"/>
                <a:gd name="connsiteY64" fmla="*/ 65286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8 h 76200"/>
                <a:gd name="connsiteX69" fmla="*/ 144040 w 456248"/>
                <a:gd name="connsiteY69" fmla="*/ 57952 h 76200"/>
                <a:gd name="connsiteX70" fmla="*/ 134134 w 456248"/>
                <a:gd name="connsiteY70" fmla="*/ 71572 h 76200"/>
                <a:gd name="connsiteX71" fmla="*/ 131753 w 456248"/>
                <a:gd name="connsiteY71" fmla="*/ 68525 h 76200"/>
                <a:gd name="connsiteX72" fmla="*/ 134420 w 456248"/>
                <a:gd name="connsiteY72" fmla="*/ 58142 h 76200"/>
                <a:gd name="connsiteX73" fmla="*/ 141373 w 456248"/>
                <a:gd name="connsiteY73" fmla="*/ 39664 h 76200"/>
                <a:gd name="connsiteX74" fmla="*/ 142708 w 456248"/>
                <a:gd name="connsiteY74" fmla="*/ 33567 h 76200"/>
                <a:gd name="connsiteX75" fmla="*/ 134515 w 456248"/>
                <a:gd name="connsiteY75" fmla="*/ 24995 h 76200"/>
                <a:gd name="connsiteX76" fmla="*/ 120705 w 456248"/>
                <a:gd name="connsiteY76" fmla="*/ 41664 h 76200"/>
                <a:gd name="connsiteX77" fmla="*/ 122323 w 456248"/>
                <a:gd name="connsiteY77" fmla="*/ 42711 h 76200"/>
                <a:gd name="connsiteX78" fmla="*/ 124323 w 456248"/>
                <a:gd name="connsiteY78" fmla="*/ 40997 h 76200"/>
                <a:gd name="connsiteX79" fmla="*/ 134420 w 456248"/>
                <a:gd name="connsiteY79" fmla="*/ 27377 h 76200"/>
                <a:gd name="connsiteX80" fmla="*/ 136801 w 456248"/>
                <a:gd name="connsiteY80" fmla="*/ 30330 h 76200"/>
                <a:gd name="connsiteX81" fmla="*/ 134897 w 456248"/>
                <a:gd name="connsiteY81" fmla="*/ 38234 h 76200"/>
                <a:gd name="connsiteX82" fmla="*/ 131562 w 456248"/>
                <a:gd name="connsiteY82" fmla="*/ 47094 h 76200"/>
                <a:gd name="connsiteX83" fmla="*/ 127562 w 456248"/>
                <a:gd name="connsiteY83" fmla="*/ 57856 h 76200"/>
                <a:gd name="connsiteX84" fmla="*/ 125658 w 456248"/>
                <a:gd name="connsiteY84" fmla="*/ 65286 h 76200"/>
                <a:gd name="connsiteX85" fmla="*/ 133848 w 456248"/>
                <a:gd name="connsiteY85" fmla="*/ 73953 h 76200"/>
                <a:gd name="connsiteX86" fmla="*/ 147470 w 456248"/>
                <a:gd name="connsiteY86" fmla="*/ 57284 h 76200"/>
                <a:gd name="connsiteX87" fmla="*/ 150517 w 456248"/>
                <a:gd name="connsiteY87" fmla="*/ 6613 h 76200"/>
                <a:gd name="connsiteX88" fmla="*/ 145564 w 456248"/>
                <a:gd name="connsiteY88" fmla="*/ 2039 h 76200"/>
                <a:gd name="connsiteX89" fmla="*/ 138706 w 456248"/>
                <a:gd name="connsiteY89" fmla="*/ 8899 h 76200"/>
                <a:gd name="connsiteX90" fmla="*/ 143468 w 456248"/>
                <a:gd name="connsiteY90" fmla="*/ 13471 h 76200"/>
                <a:gd name="connsiteX91" fmla="*/ 150517 w 456248"/>
                <a:gd name="connsiteY91" fmla="*/ 6613 h 76200"/>
                <a:gd name="connsiteX92" fmla="*/ 187284 w 456248"/>
                <a:gd name="connsiteY92" fmla="*/ 55761 h 76200"/>
                <a:gd name="connsiteX93" fmla="*/ 174520 w 456248"/>
                <a:gd name="connsiteY93" fmla="*/ 43378 h 76200"/>
                <a:gd name="connsiteX94" fmla="*/ 167567 w 456248"/>
                <a:gd name="connsiteY94" fmla="*/ 37283 h 76200"/>
                <a:gd name="connsiteX95" fmla="*/ 178522 w 456248"/>
                <a:gd name="connsiteY95" fmla="*/ 27377 h 76200"/>
                <a:gd name="connsiteX96" fmla="*/ 186617 w 456248"/>
                <a:gd name="connsiteY96" fmla="*/ 32711 h 76200"/>
                <a:gd name="connsiteX97" fmla="*/ 182236 w 456248"/>
                <a:gd name="connsiteY97" fmla="*/ 36997 h 76200"/>
                <a:gd name="connsiteX98" fmla="*/ 185570 w 456248"/>
                <a:gd name="connsiteY98" fmla="*/ 40139 h 76200"/>
                <a:gd name="connsiteX99" fmla="*/ 190142 w 456248"/>
                <a:gd name="connsiteY99" fmla="*/ 34139 h 76200"/>
                <a:gd name="connsiteX100" fmla="*/ 178713 w 456248"/>
                <a:gd name="connsiteY100" fmla="*/ 24995 h 76200"/>
                <a:gd name="connsiteX101" fmla="*/ 161567 w 456248"/>
                <a:gd name="connsiteY101" fmla="*/ 40997 h 76200"/>
                <a:gd name="connsiteX102" fmla="*/ 171569 w 456248"/>
                <a:gd name="connsiteY102" fmla="*/ 51475 h 76200"/>
                <a:gd name="connsiteX103" fmla="*/ 181189 w 456248"/>
                <a:gd name="connsiteY103" fmla="*/ 59475 h 76200"/>
                <a:gd name="connsiteX104" fmla="*/ 167186 w 456248"/>
                <a:gd name="connsiteY104" fmla="*/ 71572 h 76200"/>
                <a:gd name="connsiteX105" fmla="*/ 156805 w 456248"/>
                <a:gd name="connsiteY105" fmla="*/ 65477 h 76200"/>
                <a:gd name="connsiteX106" fmla="*/ 162328 w 456248"/>
                <a:gd name="connsiteY106" fmla="*/ 60237 h 76200"/>
                <a:gd name="connsiteX107" fmla="*/ 158614 w 456248"/>
                <a:gd name="connsiteY107" fmla="*/ 56807 h 76200"/>
                <a:gd name="connsiteX108" fmla="*/ 153089 w 456248"/>
                <a:gd name="connsiteY108" fmla="*/ 63477 h 76200"/>
                <a:gd name="connsiteX109" fmla="*/ 167090 w 456248"/>
                <a:gd name="connsiteY109" fmla="*/ 73953 h 76200"/>
                <a:gd name="connsiteX110" fmla="*/ 187284 w 456248"/>
                <a:gd name="connsiteY110" fmla="*/ 55761 h 76200"/>
                <a:gd name="connsiteX111" fmla="*/ 303012 w 456248"/>
                <a:gd name="connsiteY111" fmla="*/ 32139 h 76200"/>
                <a:gd name="connsiteX112" fmla="*/ 298536 w 456248"/>
                <a:gd name="connsiteY112" fmla="*/ 24995 h 76200"/>
                <a:gd name="connsiteX113" fmla="*/ 293392 w 456248"/>
                <a:gd name="connsiteY113" fmla="*/ 30044 h 76200"/>
                <a:gd name="connsiteX114" fmla="*/ 294822 w 456248"/>
                <a:gd name="connsiteY114" fmla="*/ 32807 h 76200"/>
                <a:gd name="connsiteX115" fmla="*/ 297680 w 456248"/>
                <a:gd name="connsiteY115" fmla="*/ 41283 h 76200"/>
                <a:gd name="connsiteX116" fmla="*/ 292441 w 456248"/>
                <a:gd name="connsiteY116" fmla="*/ 61382 h 76200"/>
                <a:gd name="connsiteX117" fmla="*/ 281581 w 456248"/>
                <a:gd name="connsiteY117" fmla="*/ 71572 h 76200"/>
                <a:gd name="connsiteX118" fmla="*/ 274437 w 456248"/>
                <a:gd name="connsiteY118" fmla="*/ 62619 h 76200"/>
                <a:gd name="connsiteX119" fmla="*/ 275772 w 456248"/>
                <a:gd name="connsiteY119" fmla="*/ 54238 h 76200"/>
                <a:gd name="connsiteX120" fmla="*/ 280439 w 456248"/>
                <a:gd name="connsiteY120" fmla="*/ 36139 h 76200"/>
                <a:gd name="connsiteX121" fmla="*/ 282058 w 456248"/>
                <a:gd name="connsiteY121" fmla="*/ 28995 h 76200"/>
                <a:gd name="connsiteX122" fmla="*/ 279104 w 456248"/>
                <a:gd name="connsiteY122" fmla="*/ 26137 h 76200"/>
                <a:gd name="connsiteX123" fmla="*/ 274914 w 456248"/>
                <a:gd name="connsiteY123" fmla="*/ 30044 h 76200"/>
                <a:gd name="connsiteX124" fmla="*/ 268819 w 456248"/>
                <a:gd name="connsiteY124" fmla="*/ 54617 h 76200"/>
                <a:gd name="connsiteX125" fmla="*/ 267865 w 456248"/>
                <a:gd name="connsiteY125" fmla="*/ 61382 h 76200"/>
                <a:gd name="connsiteX126" fmla="*/ 258817 w 456248"/>
                <a:gd name="connsiteY126" fmla="*/ 71572 h 76200"/>
                <a:gd name="connsiteX127" fmla="*/ 251197 w 456248"/>
                <a:gd name="connsiteY127" fmla="*/ 62142 h 76200"/>
                <a:gd name="connsiteX128" fmla="*/ 257482 w 456248"/>
                <a:gd name="connsiteY128" fmla="*/ 39378 h 76200"/>
                <a:gd name="connsiteX129" fmla="*/ 258722 w 456248"/>
                <a:gd name="connsiteY129" fmla="*/ 33758 h 76200"/>
                <a:gd name="connsiteX130" fmla="*/ 250529 w 456248"/>
                <a:gd name="connsiteY130" fmla="*/ 24995 h 76200"/>
                <a:gd name="connsiteX131" fmla="*/ 236623 w 456248"/>
                <a:gd name="connsiteY131" fmla="*/ 41664 h 76200"/>
                <a:gd name="connsiteX132" fmla="*/ 238244 w 456248"/>
                <a:gd name="connsiteY132" fmla="*/ 42711 h 76200"/>
                <a:gd name="connsiteX133" fmla="*/ 240244 w 456248"/>
                <a:gd name="connsiteY133" fmla="*/ 40997 h 76200"/>
                <a:gd name="connsiteX134" fmla="*/ 250339 w 456248"/>
                <a:gd name="connsiteY134" fmla="*/ 27377 h 76200"/>
                <a:gd name="connsiteX135" fmla="*/ 252720 w 456248"/>
                <a:gd name="connsiteY135" fmla="*/ 30425 h 76200"/>
                <a:gd name="connsiteX136" fmla="*/ 250055 w 456248"/>
                <a:gd name="connsiteY136" fmla="*/ 40139 h 76200"/>
                <a:gd name="connsiteX137" fmla="*/ 244720 w 456248"/>
                <a:gd name="connsiteY137" fmla="*/ 60714 h 76200"/>
                <a:gd name="connsiteX138" fmla="*/ 248434 w 456248"/>
                <a:gd name="connsiteY138" fmla="*/ 70525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856 h 76200"/>
                <a:gd name="connsiteX143" fmla="*/ 303012 w 456248"/>
                <a:gd name="connsiteY143" fmla="*/ 32139 h 76200"/>
                <a:gd name="connsiteX144" fmla="*/ 354544 w 456248"/>
                <a:gd name="connsiteY144" fmla="*/ 42711 h 76200"/>
                <a:gd name="connsiteX145" fmla="*/ 338826 w 456248"/>
                <a:gd name="connsiteY145" fmla="*/ 24995 h 76200"/>
                <a:gd name="connsiteX146" fmla="*/ 311395 w 456248"/>
                <a:gd name="connsiteY146" fmla="*/ 56047 h 76200"/>
                <a:gd name="connsiteX147" fmla="*/ 327206 w 456248"/>
                <a:gd name="connsiteY147" fmla="*/ 73953 h 76200"/>
                <a:gd name="connsiteX148" fmla="*/ 354544 w 456248"/>
                <a:gd name="connsiteY148" fmla="*/ 42711 h 76200"/>
                <a:gd name="connsiteX149" fmla="*/ 347019 w 456248"/>
                <a:gd name="connsiteY149" fmla="*/ 38520 h 76200"/>
                <a:gd name="connsiteX150" fmla="*/ 341207 w 456248"/>
                <a:gd name="connsiteY150" fmla="*/ 60714 h 76200"/>
                <a:gd name="connsiteX151" fmla="*/ 327206 w 456248"/>
                <a:gd name="connsiteY151" fmla="*/ 71572 h 76200"/>
                <a:gd name="connsiteX152" fmla="*/ 319016 w 456248"/>
                <a:gd name="connsiteY152" fmla="*/ 60333 h 76200"/>
                <a:gd name="connsiteX153" fmla="*/ 325206 w 456248"/>
                <a:gd name="connsiteY153" fmla="*/ 37188 h 76200"/>
                <a:gd name="connsiteX154" fmla="*/ 338636 w 456248"/>
                <a:gd name="connsiteY154" fmla="*/ 27377 h 76200"/>
                <a:gd name="connsiteX155" fmla="*/ 347019 w 456248"/>
                <a:gd name="connsiteY155" fmla="*/ 38520 h 76200"/>
                <a:gd name="connsiteX156" fmla="*/ 407501 w 456248"/>
                <a:gd name="connsiteY156" fmla="*/ 31758 h 76200"/>
                <a:gd name="connsiteX157" fmla="*/ 397025 w 456248"/>
                <a:gd name="connsiteY157" fmla="*/ 24995 h 76200"/>
                <a:gd name="connsiteX158" fmla="*/ 383879 w 456248"/>
                <a:gd name="connsiteY158" fmla="*/ 32711 h 76200"/>
                <a:gd name="connsiteX159" fmla="*/ 374926 w 456248"/>
                <a:gd name="connsiteY159" fmla="*/ 24995 h 76200"/>
                <a:gd name="connsiteX160" fmla="*/ 367020 w 456248"/>
                <a:gd name="connsiteY160" fmla="*/ 30804 h 76200"/>
                <a:gd name="connsiteX161" fmla="*/ 363687 w 456248"/>
                <a:gd name="connsiteY161" fmla="*/ 41664 h 76200"/>
                <a:gd name="connsiteX162" fmla="*/ 365306 w 456248"/>
                <a:gd name="connsiteY162" fmla="*/ 42711 h 76200"/>
                <a:gd name="connsiteX163" fmla="*/ 367401 w 456248"/>
                <a:gd name="connsiteY163" fmla="*/ 40139 h 76200"/>
                <a:gd name="connsiteX164" fmla="*/ 374640 w 456248"/>
                <a:gd name="connsiteY164" fmla="*/ 27377 h 76200"/>
                <a:gd name="connsiteX165" fmla="*/ 377498 w 456248"/>
                <a:gd name="connsiteY165" fmla="*/ 31662 h 76200"/>
                <a:gd name="connsiteX166" fmla="*/ 376736 w 456248"/>
                <a:gd name="connsiteY166" fmla="*/ 37188 h 76200"/>
                <a:gd name="connsiteX167" fmla="*/ 368736 w 456248"/>
                <a:gd name="connsiteY167" fmla="*/ 69572 h 76200"/>
                <a:gd name="connsiteX168" fmla="*/ 368259 w 456248"/>
                <a:gd name="connsiteY168" fmla="*/ 71095 h 76200"/>
                <a:gd name="connsiteX169" fmla="*/ 371403 w 456248"/>
                <a:gd name="connsiteY169" fmla="*/ 73953 h 76200"/>
                <a:gd name="connsiteX170" fmla="*/ 375594 w 456248"/>
                <a:gd name="connsiteY170" fmla="*/ 69858 h 76200"/>
                <a:gd name="connsiteX171" fmla="*/ 382547 w 456248"/>
                <a:gd name="connsiteY171" fmla="*/ 41664 h 76200"/>
                <a:gd name="connsiteX172" fmla="*/ 396834 w 456248"/>
                <a:gd name="connsiteY172" fmla="*/ 27377 h 76200"/>
                <a:gd name="connsiteX173" fmla="*/ 402646 w 456248"/>
                <a:gd name="connsiteY173" fmla="*/ 28804 h 76200"/>
                <a:gd name="connsiteX174" fmla="*/ 398453 w 456248"/>
                <a:gd name="connsiteY174" fmla="*/ 34044 h 76200"/>
                <a:gd name="connsiteX175" fmla="*/ 402169 w 456248"/>
                <a:gd name="connsiteY175" fmla="*/ 37474 h 76200"/>
                <a:gd name="connsiteX176" fmla="*/ 407501 w 456248"/>
                <a:gd name="connsiteY176" fmla="*/ 31758 h 76200"/>
                <a:gd name="connsiteX177" fmla="*/ 452461 w 456248"/>
                <a:gd name="connsiteY177" fmla="*/ 57284 h 76200"/>
                <a:gd name="connsiteX178" fmla="*/ 450840 w 456248"/>
                <a:gd name="connsiteY178" fmla="*/ 56238 h 76200"/>
                <a:gd name="connsiteX179" fmla="*/ 448936 w 456248"/>
                <a:gd name="connsiteY179" fmla="*/ 58714 h 76200"/>
                <a:gd name="connsiteX180" fmla="*/ 440746 w 456248"/>
                <a:gd name="connsiteY180" fmla="*/ 71572 h 76200"/>
                <a:gd name="connsiteX181" fmla="*/ 437506 w 456248"/>
                <a:gd name="connsiteY181" fmla="*/ 66904 h 76200"/>
                <a:gd name="connsiteX182" fmla="*/ 438364 w 456248"/>
                <a:gd name="connsiteY182" fmla="*/ 60810 h 76200"/>
                <a:gd name="connsiteX183" fmla="*/ 438934 w 456248"/>
                <a:gd name="connsiteY183" fmla="*/ 57093 h 76200"/>
                <a:gd name="connsiteX184" fmla="*/ 424551 w 456248"/>
                <a:gd name="connsiteY184" fmla="*/ 45759 h 76200"/>
                <a:gd name="connsiteX185" fmla="*/ 432267 w 456248"/>
                <a:gd name="connsiteY185" fmla="*/ 38616 h 76200"/>
                <a:gd name="connsiteX186" fmla="*/ 447413 w 456248"/>
                <a:gd name="connsiteY186" fmla="*/ 27377 h 76200"/>
                <a:gd name="connsiteX187" fmla="*/ 450364 w 456248"/>
                <a:gd name="connsiteY187" fmla="*/ 28709 h 76200"/>
                <a:gd name="connsiteX188" fmla="*/ 445317 w 456248"/>
                <a:gd name="connsiteY188" fmla="*/ 34044 h 76200"/>
                <a:gd name="connsiteX189" fmla="*/ 449031 w 456248"/>
                <a:gd name="connsiteY189" fmla="*/ 37474 h 76200"/>
                <a:gd name="connsiteX190" fmla="*/ 454461 w 456248"/>
                <a:gd name="connsiteY190" fmla="*/ 31472 h 76200"/>
                <a:gd name="connsiteX191" fmla="*/ 447699 w 456248"/>
                <a:gd name="connsiteY191" fmla="*/ 24995 h 76200"/>
                <a:gd name="connsiteX192" fmla="*/ 433602 w 456248"/>
                <a:gd name="connsiteY192" fmla="*/ 33853 h 76200"/>
                <a:gd name="connsiteX193" fmla="*/ 421979 w 456248"/>
                <a:gd name="connsiteY193" fmla="*/ 44617 h 76200"/>
                <a:gd name="connsiteX194" fmla="*/ 433030 w 456248"/>
                <a:gd name="connsiteY194" fmla="*/ 420 h 76200"/>
                <a:gd name="connsiteX195" fmla="*/ 433316 w 456248"/>
                <a:gd name="connsiteY195" fmla="*/ -912 h 76200"/>
                <a:gd name="connsiteX196" fmla="*/ 431790 w 456248"/>
                <a:gd name="connsiteY196" fmla="*/ -2247 h 76200"/>
                <a:gd name="connsiteX197" fmla="*/ 429981 w 456248"/>
                <a:gd name="connsiteY197" fmla="*/ -1961 h 76200"/>
                <a:gd name="connsiteX198" fmla="*/ 419407 w 456248"/>
                <a:gd name="connsiteY198" fmla="*/ -1198 h 76200"/>
                <a:gd name="connsiteX199" fmla="*/ 416933 w 456248"/>
                <a:gd name="connsiteY199" fmla="*/ 1183 h 76200"/>
                <a:gd name="connsiteX200" fmla="*/ 419407 w 456248"/>
                <a:gd name="connsiteY200" fmla="*/ 2325 h 76200"/>
                <a:gd name="connsiteX201" fmla="*/ 424933 w 456248"/>
                <a:gd name="connsiteY201" fmla="*/ 4136 h 76200"/>
                <a:gd name="connsiteX202" fmla="*/ 424551 w 456248"/>
                <a:gd name="connsiteY202" fmla="*/ 5945 h 76200"/>
                <a:gd name="connsiteX203" fmla="*/ 408550 w 456248"/>
                <a:gd name="connsiteY203" fmla="*/ 69762 h 76200"/>
                <a:gd name="connsiteX204" fmla="*/ 408264 w 456248"/>
                <a:gd name="connsiteY204" fmla="*/ 71095 h 76200"/>
                <a:gd name="connsiteX205" fmla="*/ 411408 w 456248"/>
                <a:gd name="connsiteY205" fmla="*/ 73953 h 76200"/>
                <a:gd name="connsiteX206" fmla="*/ 415598 w 456248"/>
                <a:gd name="connsiteY206" fmla="*/ 69858 h 76200"/>
                <a:gd name="connsiteX207" fmla="*/ 421124 w 456248"/>
                <a:gd name="connsiteY207" fmla="*/ 48045 h 76200"/>
                <a:gd name="connsiteX208" fmla="*/ 431981 w 456248"/>
                <a:gd name="connsiteY208" fmla="*/ 57093 h 76200"/>
                <a:gd name="connsiteX209" fmla="*/ 431695 w 456248"/>
                <a:gd name="connsiteY209" fmla="*/ 59761 h 76200"/>
                <a:gd name="connsiteX210" fmla="*/ 431221 w 456248"/>
                <a:gd name="connsiteY210" fmla="*/ 63477 h 76200"/>
                <a:gd name="connsiteX211" fmla="*/ 440269 w 456248"/>
                <a:gd name="connsiteY211" fmla="*/ 73953 h 76200"/>
                <a:gd name="connsiteX212" fmla="*/ 448650 w 456248"/>
                <a:gd name="connsiteY212" fmla="*/ 68239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661"/>
                  </a:moveTo>
                  <a:lnTo>
                    <a:pt x="66222" y="2325"/>
                  </a:lnTo>
                  <a:cubicBezTo>
                    <a:pt x="66317" y="1850"/>
                    <a:pt x="66317" y="1278"/>
                    <a:pt x="66317" y="802"/>
                  </a:cubicBezTo>
                  <a:cubicBezTo>
                    <a:pt x="66317" y="-531"/>
                    <a:pt x="65459" y="-531"/>
                    <a:pt x="63650" y="-531"/>
                  </a:cubicBezTo>
                  <a:lnTo>
                    <a:pt x="8309" y="-531"/>
                  </a:lnTo>
                  <a:cubicBezTo>
                    <a:pt x="6119" y="-531"/>
                    <a:pt x="5833" y="-531"/>
                    <a:pt x="5165" y="1564"/>
                  </a:cubicBezTo>
                  <a:lnTo>
                    <a:pt x="-1216" y="20900"/>
                  </a:lnTo>
                  <a:cubicBezTo>
                    <a:pt x="-1788" y="22233"/>
                    <a:pt x="-1788" y="22710"/>
                    <a:pt x="-1788" y="22710"/>
                  </a:cubicBezTo>
                  <a:cubicBezTo>
                    <a:pt x="-1788" y="23947"/>
                    <a:pt x="-453" y="23947"/>
                    <a:pt x="-167" y="23947"/>
                  </a:cubicBezTo>
                  <a:cubicBezTo>
                    <a:pt x="307" y="23947"/>
                    <a:pt x="689" y="23947"/>
                    <a:pt x="1070" y="23661"/>
                  </a:cubicBezTo>
                  <a:cubicBezTo>
                    <a:pt x="1165" y="23282"/>
                    <a:pt x="1356" y="23186"/>
                    <a:pt x="2405" y="20519"/>
                  </a:cubicBezTo>
                  <a:cubicBezTo>
                    <a:pt x="7451" y="5183"/>
                    <a:pt x="10595" y="2897"/>
                    <a:pt x="24406" y="2897"/>
                  </a:cubicBezTo>
                  <a:lnTo>
                    <a:pt x="28122" y="2897"/>
                  </a:lnTo>
                  <a:cubicBezTo>
                    <a:pt x="30694" y="2897"/>
                    <a:pt x="30694" y="3373"/>
                    <a:pt x="30694" y="4136"/>
                  </a:cubicBezTo>
                  <a:cubicBezTo>
                    <a:pt x="30694" y="4897"/>
                    <a:pt x="30312" y="5945"/>
                    <a:pt x="30217" y="6517"/>
                  </a:cubicBezTo>
                  <a:lnTo>
                    <a:pt x="15739" y="64523"/>
                  </a:lnTo>
                  <a:cubicBezTo>
                    <a:pt x="14690" y="68239"/>
                    <a:pt x="13834" y="69286"/>
                    <a:pt x="4309" y="69286"/>
                  </a:cubicBezTo>
                  <a:lnTo>
                    <a:pt x="2500" y="69286"/>
                  </a:lnTo>
                  <a:cubicBezTo>
                    <a:pt x="689" y="69286"/>
                    <a:pt x="-453" y="69286"/>
                    <a:pt x="-453" y="71381"/>
                  </a:cubicBezTo>
                  <a:cubicBezTo>
                    <a:pt x="-453" y="72716"/>
                    <a:pt x="689" y="72716"/>
                    <a:pt x="1356" y="72716"/>
                  </a:cubicBezTo>
                  <a:cubicBezTo>
                    <a:pt x="6786" y="72716"/>
                    <a:pt x="12595" y="72430"/>
                    <a:pt x="18120" y="72430"/>
                  </a:cubicBezTo>
                  <a:cubicBezTo>
                    <a:pt x="23645" y="72430"/>
                    <a:pt x="29645" y="72716"/>
                    <a:pt x="35075" y="72716"/>
                  </a:cubicBezTo>
                  <a:cubicBezTo>
                    <a:pt x="36026" y="72716"/>
                    <a:pt x="37361" y="72716"/>
                    <a:pt x="37361" y="70525"/>
                  </a:cubicBezTo>
                  <a:cubicBezTo>
                    <a:pt x="37361" y="69286"/>
                    <a:pt x="36312" y="69286"/>
                    <a:pt x="34694" y="69286"/>
                  </a:cubicBezTo>
                  <a:lnTo>
                    <a:pt x="32980" y="69286"/>
                  </a:lnTo>
                  <a:cubicBezTo>
                    <a:pt x="31264" y="69286"/>
                    <a:pt x="27931" y="69190"/>
                    <a:pt x="27645" y="69190"/>
                  </a:cubicBezTo>
                  <a:cubicBezTo>
                    <a:pt x="24501" y="68904"/>
                    <a:pt x="24120" y="68430"/>
                    <a:pt x="24120" y="66904"/>
                  </a:cubicBezTo>
                  <a:cubicBezTo>
                    <a:pt x="24120" y="66618"/>
                    <a:pt x="24120" y="66332"/>
                    <a:pt x="24406" y="64809"/>
                  </a:cubicBezTo>
                  <a:lnTo>
                    <a:pt x="38979" y="6613"/>
                  </a:lnTo>
                  <a:cubicBezTo>
                    <a:pt x="39742" y="3564"/>
                    <a:pt x="40600" y="3183"/>
                    <a:pt x="41361" y="3087"/>
                  </a:cubicBezTo>
                  <a:cubicBezTo>
                    <a:pt x="42219" y="2897"/>
                    <a:pt x="45267" y="2897"/>
                    <a:pt x="46981" y="2897"/>
                  </a:cubicBezTo>
                  <a:cubicBezTo>
                    <a:pt x="58315" y="2897"/>
                    <a:pt x="60697" y="4420"/>
                    <a:pt x="60697" y="11089"/>
                  </a:cubicBezTo>
                  <a:cubicBezTo>
                    <a:pt x="60697" y="12422"/>
                    <a:pt x="60697" y="14517"/>
                    <a:pt x="59650" y="20900"/>
                  </a:cubicBezTo>
                  <a:cubicBezTo>
                    <a:pt x="59555" y="22137"/>
                    <a:pt x="59555" y="22423"/>
                    <a:pt x="59555" y="22423"/>
                  </a:cubicBezTo>
                  <a:cubicBezTo>
                    <a:pt x="59555" y="23947"/>
                    <a:pt x="60506" y="23947"/>
                    <a:pt x="61173" y="23947"/>
                  </a:cubicBezTo>
                  <a:cubicBezTo>
                    <a:pt x="62506" y="23947"/>
                    <a:pt x="62601" y="23661"/>
                    <a:pt x="63078" y="21661"/>
                  </a:cubicBezTo>
                  <a:close/>
                  <a:moveTo>
                    <a:pt x="114324" y="57284"/>
                  </a:moveTo>
                  <a:cubicBezTo>
                    <a:pt x="114324" y="56238"/>
                    <a:pt x="113561" y="56238"/>
                    <a:pt x="112798" y="56238"/>
                  </a:cubicBezTo>
                  <a:cubicBezTo>
                    <a:pt x="111370" y="56238"/>
                    <a:pt x="111370" y="56333"/>
                    <a:pt x="110894" y="57952"/>
                  </a:cubicBezTo>
                  <a:cubicBezTo>
                    <a:pt x="110036" y="61000"/>
                    <a:pt x="107180" y="71572"/>
                    <a:pt x="100892" y="71572"/>
                  </a:cubicBezTo>
                  <a:cubicBezTo>
                    <a:pt x="98511" y="71572"/>
                    <a:pt x="98511" y="69858"/>
                    <a:pt x="98511" y="68430"/>
                  </a:cubicBezTo>
                  <a:cubicBezTo>
                    <a:pt x="98511" y="65763"/>
                    <a:pt x="99559" y="62905"/>
                    <a:pt x="100511" y="60333"/>
                  </a:cubicBezTo>
                  <a:cubicBezTo>
                    <a:pt x="102513" y="54617"/>
                    <a:pt x="106989" y="42520"/>
                    <a:pt x="106989" y="36234"/>
                  </a:cubicBezTo>
                  <a:cubicBezTo>
                    <a:pt x="106989" y="27377"/>
                    <a:pt x="101083" y="24995"/>
                    <a:pt x="95843" y="24995"/>
                  </a:cubicBezTo>
                  <a:cubicBezTo>
                    <a:pt x="88604" y="24995"/>
                    <a:pt x="84700" y="28804"/>
                    <a:pt x="81461" y="31948"/>
                  </a:cubicBezTo>
                  <a:lnTo>
                    <a:pt x="89272" y="420"/>
                  </a:lnTo>
                  <a:cubicBezTo>
                    <a:pt x="89462" y="134"/>
                    <a:pt x="89653" y="-912"/>
                    <a:pt x="89653" y="-912"/>
                  </a:cubicBezTo>
                  <a:cubicBezTo>
                    <a:pt x="89653" y="-1961"/>
                    <a:pt x="88986" y="-2247"/>
                    <a:pt x="88130" y="-2247"/>
                  </a:cubicBezTo>
                  <a:cubicBezTo>
                    <a:pt x="87844" y="-2247"/>
                    <a:pt x="86795" y="-2152"/>
                    <a:pt x="86318" y="-1961"/>
                  </a:cubicBezTo>
                  <a:lnTo>
                    <a:pt x="75747" y="-1198"/>
                  </a:lnTo>
                  <a:cubicBezTo>
                    <a:pt x="74412" y="-1103"/>
                    <a:pt x="73270" y="-912"/>
                    <a:pt x="73270" y="1183"/>
                  </a:cubicBezTo>
                  <a:cubicBezTo>
                    <a:pt x="73270" y="2325"/>
                    <a:pt x="74317" y="2325"/>
                    <a:pt x="75747" y="2325"/>
                  </a:cubicBezTo>
                  <a:cubicBezTo>
                    <a:pt x="80986" y="2325"/>
                    <a:pt x="81270" y="3087"/>
                    <a:pt x="81270" y="4136"/>
                  </a:cubicBezTo>
                  <a:cubicBezTo>
                    <a:pt x="81270" y="4420"/>
                    <a:pt x="80795" y="5945"/>
                    <a:pt x="80795" y="5945"/>
                  </a:cubicBezTo>
                  <a:lnTo>
                    <a:pt x="64887" y="69762"/>
                  </a:lnTo>
                  <a:cubicBezTo>
                    <a:pt x="64792" y="69858"/>
                    <a:pt x="64601" y="71095"/>
                    <a:pt x="64601" y="71095"/>
                  </a:cubicBezTo>
                  <a:cubicBezTo>
                    <a:pt x="64601" y="72239"/>
                    <a:pt x="65650" y="73953"/>
                    <a:pt x="67745" y="73953"/>
                  </a:cubicBezTo>
                  <a:cubicBezTo>
                    <a:pt x="69936" y="73953"/>
                    <a:pt x="71270" y="72144"/>
                    <a:pt x="71745" y="70907"/>
                  </a:cubicBezTo>
                  <a:lnTo>
                    <a:pt x="76319" y="52236"/>
                  </a:lnTo>
                  <a:cubicBezTo>
                    <a:pt x="76793" y="49854"/>
                    <a:pt x="77556" y="47568"/>
                    <a:pt x="78033" y="45187"/>
                  </a:cubicBezTo>
                  <a:cubicBezTo>
                    <a:pt x="79079" y="41283"/>
                    <a:pt x="79175" y="40997"/>
                    <a:pt x="81081" y="37569"/>
                  </a:cubicBezTo>
                  <a:cubicBezTo>
                    <a:pt x="83177" y="34139"/>
                    <a:pt x="87939" y="27377"/>
                    <a:pt x="95369" y="27377"/>
                  </a:cubicBezTo>
                  <a:cubicBezTo>
                    <a:pt x="100131" y="27377"/>
                    <a:pt x="100511" y="32235"/>
                    <a:pt x="100511" y="34520"/>
                  </a:cubicBezTo>
                  <a:cubicBezTo>
                    <a:pt x="100511" y="41187"/>
                    <a:pt x="95748" y="53952"/>
                    <a:pt x="94225" y="58333"/>
                  </a:cubicBezTo>
                  <a:cubicBezTo>
                    <a:pt x="92702" y="62047"/>
                    <a:pt x="92416" y="63095"/>
                    <a:pt x="92416" y="65286"/>
                  </a:cubicBezTo>
                  <a:cubicBezTo>
                    <a:pt x="92416" y="70048"/>
                    <a:pt x="95369" y="73953"/>
                    <a:pt x="100606" y="73953"/>
                  </a:cubicBezTo>
                  <a:cubicBezTo>
                    <a:pt x="110703" y="73953"/>
                    <a:pt x="114324" y="57856"/>
                    <a:pt x="114324" y="57284"/>
                  </a:cubicBezTo>
                  <a:close/>
                  <a:moveTo>
                    <a:pt x="147470" y="57284"/>
                  </a:moveTo>
                  <a:cubicBezTo>
                    <a:pt x="147470" y="56238"/>
                    <a:pt x="146612" y="56238"/>
                    <a:pt x="145850" y="56238"/>
                  </a:cubicBezTo>
                  <a:cubicBezTo>
                    <a:pt x="144517" y="56238"/>
                    <a:pt x="144517" y="56333"/>
                    <a:pt x="144040" y="57952"/>
                  </a:cubicBezTo>
                  <a:cubicBezTo>
                    <a:pt x="143182" y="61096"/>
                    <a:pt x="140327" y="71572"/>
                    <a:pt x="134134" y="71572"/>
                  </a:cubicBezTo>
                  <a:cubicBezTo>
                    <a:pt x="133183" y="71572"/>
                    <a:pt x="131753" y="71381"/>
                    <a:pt x="131753" y="68525"/>
                  </a:cubicBezTo>
                  <a:cubicBezTo>
                    <a:pt x="131753" y="65763"/>
                    <a:pt x="133088" y="62142"/>
                    <a:pt x="134420" y="58142"/>
                  </a:cubicBezTo>
                  <a:lnTo>
                    <a:pt x="141373" y="39664"/>
                  </a:lnTo>
                  <a:cubicBezTo>
                    <a:pt x="142422" y="36520"/>
                    <a:pt x="142708" y="35662"/>
                    <a:pt x="142708" y="33567"/>
                  </a:cubicBezTo>
                  <a:cubicBezTo>
                    <a:pt x="142708" y="27663"/>
                    <a:pt x="138611" y="24995"/>
                    <a:pt x="134515" y="24995"/>
                  </a:cubicBezTo>
                  <a:cubicBezTo>
                    <a:pt x="124418" y="24995"/>
                    <a:pt x="120705" y="40997"/>
                    <a:pt x="120705" y="41664"/>
                  </a:cubicBezTo>
                  <a:cubicBezTo>
                    <a:pt x="120705" y="42711"/>
                    <a:pt x="121942" y="42711"/>
                    <a:pt x="122323" y="42711"/>
                  </a:cubicBezTo>
                  <a:cubicBezTo>
                    <a:pt x="123849" y="42711"/>
                    <a:pt x="123849" y="42520"/>
                    <a:pt x="124323" y="40997"/>
                  </a:cubicBezTo>
                  <a:cubicBezTo>
                    <a:pt x="125372" y="37474"/>
                    <a:pt x="128134" y="27377"/>
                    <a:pt x="134420" y="27377"/>
                  </a:cubicBezTo>
                  <a:cubicBezTo>
                    <a:pt x="135564" y="27377"/>
                    <a:pt x="136801" y="27949"/>
                    <a:pt x="136801" y="30330"/>
                  </a:cubicBezTo>
                  <a:cubicBezTo>
                    <a:pt x="136801" y="32995"/>
                    <a:pt x="135564" y="36139"/>
                    <a:pt x="134897" y="38234"/>
                  </a:cubicBezTo>
                  <a:lnTo>
                    <a:pt x="131562" y="47094"/>
                  </a:lnTo>
                  <a:lnTo>
                    <a:pt x="127562" y="57856"/>
                  </a:lnTo>
                  <a:cubicBezTo>
                    <a:pt x="126039" y="61856"/>
                    <a:pt x="125658" y="63095"/>
                    <a:pt x="125658" y="65286"/>
                  </a:cubicBezTo>
                  <a:cubicBezTo>
                    <a:pt x="125658" y="69476"/>
                    <a:pt x="128134" y="73953"/>
                    <a:pt x="133848" y="73953"/>
                  </a:cubicBezTo>
                  <a:cubicBezTo>
                    <a:pt x="143945" y="73953"/>
                    <a:pt x="147470" y="57666"/>
                    <a:pt x="147470" y="57284"/>
                  </a:cubicBezTo>
                  <a:close/>
                  <a:moveTo>
                    <a:pt x="150517" y="6613"/>
                  </a:moveTo>
                  <a:cubicBezTo>
                    <a:pt x="150517" y="4420"/>
                    <a:pt x="148803" y="2039"/>
                    <a:pt x="145564" y="2039"/>
                  </a:cubicBezTo>
                  <a:cubicBezTo>
                    <a:pt x="142136" y="2039"/>
                    <a:pt x="138706" y="5469"/>
                    <a:pt x="138706" y="8899"/>
                  </a:cubicBezTo>
                  <a:cubicBezTo>
                    <a:pt x="138706" y="11280"/>
                    <a:pt x="140327" y="13471"/>
                    <a:pt x="143468" y="13471"/>
                  </a:cubicBezTo>
                  <a:cubicBezTo>
                    <a:pt x="147089" y="13471"/>
                    <a:pt x="150517" y="10231"/>
                    <a:pt x="150517" y="6613"/>
                  </a:cubicBezTo>
                  <a:close/>
                  <a:moveTo>
                    <a:pt x="187284" y="55761"/>
                  </a:moveTo>
                  <a:cubicBezTo>
                    <a:pt x="187284" y="46427"/>
                    <a:pt x="178996" y="44427"/>
                    <a:pt x="174520" y="43378"/>
                  </a:cubicBezTo>
                  <a:cubicBezTo>
                    <a:pt x="171569" y="42806"/>
                    <a:pt x="167567" y="41950"/>
                    <a:pt x="167567" y="37283"/>
                  </a:cubicBezTo>
                  <a:cubicBezTo>
                    <a:pt x="167567" y="34616"/>
                    <a:pt x="169948" y="27377"/>
                    <a:pt x="178522" y="27377"/>
                  </a:cubicBezTo>
                  <a:cubicBezTo>
                    <a:pt x="181378" y="27377"/>
                    <a:pt x="185380" y="28423"/>
                    <a:pt x="186617" y="32711"/>
                  </a:cubicBezTo>
                  <a:cubicBezTo>
                    <a:pt x="183189" y="33186"/>
                    <a:pt x="182236" y="35948"/>
                    <a:pt x="182236" y="36997"/>
                  </a:cubicBezTo>
                  <a:cubicBezTo>
                    <a:pt x="182236" y="38234"/>
                    <a:pt x="182998" y="40139"/>
                    <a:pt x="185570" y="40139"/>
                  </a:cubicBezTo>
                  <a:cubicBezTo>
                    <a:pt x="187284" y="40139"/>
                    <a:pt x="190142" y="38806"/>
                    <a:pt x="190142" y="34139"/>
                  </a:cubicBezTo>
                  <a:cubicBezTo>
                    <a:pt x="190142" y="29091"/>
                    <a:pt x="185666" y="24995"/>
                    <a:pt x="178713" y="24995"/>
                  </a:cubicBezTo>
                  <a:cubicBezTo>
                    <a:pt x="166044" y="24995"/>
                    <a:pt x="161567" y="35376"/>
                    <a:pt x="161567" y="40997"/>
                  </a:cubicBezTo>
                  <a:cubicBezTo>
                    <a:pt x="161567" y="49189"/>
                    <a:pt x="168520" y="50808"/>
                    <a:pt x="171569" y="51475"/>
                  </a:cubicBezTo>
                  <a:cubicBezTo>
                    <a:pt x="176331" y="52522"/>
                    <a:pt x="181189" y="53570"/>
                    <a:pt x="181189" y="59475"/>
                  </a:cubicBezTo>
                  <a:cubicBezTo>
                    <a:pt x="181189" y="62905"/>
                    <a:pt x="178236" y="71572"/>
                    <a:pt x="167186" y="71572"/>
                  </a:cubicBezTo>
                  <a:cubicBezTo>
                    <a:pt x="164804" y="71572"/>
                    <a:pt x="158423" y="70907"/>
                    <a:pt x="156805" y="65477"/>
                  </a:cubicBezTo>
                  <a:cubicBezTo>
                    <a:pt x="162328" y="65000"/>
                    <a:pt x="162328" y="60237"/>
                    <a:pt x="162328" y="60237"/>
                  </a:cubicBezTo>
                  <a:cubicBezTo>
                    <a:pt x="162328" y="58142"/>
                    <a:pt x="160804" y="56807"/>
                    <a:pt x="158614" y="56807"/>
                  </a:cubicBezTo>
                  <a:cubicBezTo>
                    <a:pt x="156233" y="56807"/>
                    <a:pt x="153089" y="58619"/>
                    <a:pt x="153089" y="63477"/>
                  </a:cubicBezTo>
                  <a:cubicBezTo>
                    <a:pt x="153089" y="70048"/>
                    <a:pt x="159377" y="73953"/>
                    <a:pt x="167090" y="73953"/>
                  </a:cubicBezTo>
                  <a:cubicBezTo>
                    <a:pt x="183285" y="73953"/>
                    <a:pt x="187284" y="60714"/>
                    <a:pt x="187284" y="55761"/>
                  </a:cubicBezTo>
                  <a:close/>
                  <a:moveTo>
                    <a:pt x="303012" y="32139"/>
                  </a:moveTo>
                  <a:cubicBezTo>
                    <a:pt x="303012" y="28423"/>
                    <a:pt x="301680" y="24995"/>
                    <a:pt x="298536" y="24995"/>
                  </a:cubicBezTo>
                  <a:cubicBezTo>
                    <a:pt x="296154" y="24995"/>
                    <a:pt x="293392" y="27472"/>
                    <a:pt x="293392" y="30044"/>
                  </a:cubicBezTo>
                  <a:cubicBezTo>
                    <a:pt x="293392" y="31376"/>
                    <a:pt x="294059" y="32139"/>
                    <a:pt x="294822" y="32807"/>
                  </a:cubicBezTo>
                  <a:cubicBezTo>
                    <a:pt x="297394" y="35662"/>
                    <a:pt x="297680" y="39092"/>
                    <a:pt x="297680" y="41283"/>
                  </a:cubicBezTo>
                  <a:cubicBezTo>
                    <a:pt x="297680" y="45759"/>
                    <a:pt x="294250" y="57093"/>
                    <a:pt x="292441" y="61382"/>
                  </a:cubicBezTo>
                  <a:cubicBezTo>
                    <a:pt x="290059" y="67095"/>
                    <a:pt x="286629" y="71572"/>
                    <a:pt x="281581" y="71572"/>
                  </a:cubicBezTo>
                  <a:cubicBezTo>
                    <a:pt x="276249" y="71572"/>
                    <a:pt x="274437" y="67095"/>
                    <a:pt x="274437" y="62619"/>
                  </a:cubicBezTo>
                  <a:cubicBezTo>
                    <a:pt x="274437" y="61570"/>
                    <a:pt x="274628" y="59000"/>
                    <a:pt x="275772" y="54238"/>
                  </a:cubicBezTo>
                  <a:lnTo>
                    <a:pt x="280439" y="36139"/>
                  </a:lnTo>
                  <a:cubicBezTo>
                    <a:pt x="281011" y="33758"/>
                    <a:pt x="282058" y="29377"/>
                    <a:pt x="282058" y="28995"/>
                  </a:cubicBezTo>
                  <a:cubicBezTo>
                    <a:pt x="282058" y="27758"/>
                    <a:pt x="281106" y="26137"/>
                    <a:pt x="279104" y="26137"/>
                  </a:cubicBezTo>
                  <a:cubicBezTo>
                    <a:pt x="275963" y="26137"/>
                    <a:pt x="275200" y="29091"/>
                    <a:pt x="274914" y="30044"/>
                  </a:cubicBezTo>
                  <a:lnTo>
                    <a:pt x="268819" y="54617"/>
                  </a:lnTo>
                  <a:cubicBezTo>
                    <a:pt x="268056" y="57570"/>
                    <a:pt x="267865" y="59951"/>
                    <a:pt x="267865" y="61382"/>
                  </a:cubicBezTo>
                  <a:cubicBezTo>
                    <a:pt x="267865" y="62619"/>
                    <a:pt x="264626" y="71572"/>
                    <a:pt x="258817" y="71572"/>
                  </a:cubicBezTo>
                  <a:cubicBezTo>
                    <a:pt x="251197" y="71572"/>
                    <a:pt x="251197" y="63477"/>
                    <a:pt x="251197" y="62142"/>
                  </a:cubicBezTo>
                  <a:cubicBezTo>
                    <a:pt x="251197" y="56333"/>
                    <a:pt x="254055" y="48331"/>
                    <a:pt x="257482" y="39378"/>
                  </a:cubicBezTo>
                  <a:cubicBezTo>
                    <a:pt x="258245" y="37474"/>
                    <a:pt x="258722" y="35853"/>
                    <a:pt x="258722" y="33758"/>
                  </a:cubicBezTo>
                  <a:cubicBezTo>
                    <a:pt x="258722" y="28423"/>
                    <a:pt x="255101" y="24995"/>
                    <a:pt x="250529" y="24995"/>
                  </a:cubicBezTo>
                  <a:cubicBezTo>
                    <a:pt x="240530" y="24995"/>
                    <a:pt x="236623" y="40997"/>
                    <a:pt x="236623" y="41664"/>
                  </a:cubicBezTo>
                  <a:cubicBezTo>
                    <a:pt x="236623" y="42711"/>
                    <a:pt x="237863" y="42711"/>
                    <a:pt x="238244" y="42711"/>
                  </a:cubicBezTo>
                  <a:cubicBezTo>
                    <a:pt x="239767" y="42711"/>
                    <a:pt x="239767" y="42520"/>
                    <a:pt x="240244" y="40997"/>
                  </a:cubicBezTo>
                  <a:cubicBezTo>
                    <a:pt x="241100" y="37569"/>
                    <a:pt x="244053" y="27377"/>
                    <a:pt x="250339" y="27377"/>
                  </a:cubicBezTo>
                  <a:cubicBezTo>
                    <a:pt x="251578" y="27377"/>
                    <a:pt x="252720" y="27663"/>
                    <a:pt x="252720" y="30425"/>
                  </a:cubicBezTo>
                  <a:cubicBezTo>
                    <a:pt x="252720" y="33186"/>
                    <a:pt x="251578" y="35948"/>
                    <a:pt x="250055" y="40139"/>
                  </a:cubicBezTo>
                  <a:cubicBezTo>
                    <a:pt x="244720" y="54903"/>
                    <a:pt x="244720" y="57666"/>
                    <a:pt x="244720" y="60714"/>
                  </a:cubicBezTo>
                  <a:cubicBezTo>
                    <a:pt x="244720" y="64237"/>
                    <a:pt x="245576" y="67953"/>
                    <a:pt x="248434" y="70525"/>
                  </a:cubicBezTo>
                  <a:cubicBezTo>
                    <a:pt x="251864" y="73667"/>
                    <a:pt x="256722" y="73953"/>
                    <a:pt x="258531" y="73953"/>
                  </a:cubicBezTo>
                  <a:cubicBezTo>
                    <a:pt x="261961" y="73953"/>
                    <a:pt x="265866" y="72620"/>
                    <a:pt x="268914" y="67095"/>
                  </a:cubicBezTo>
                  <a:cubicBezTo>
                    <a:pt x="270628" y="70907"/>
                    <a:pt x="274914" y="73953"/>
                    <a:pt x="281295" y="73953"/>
                  </a:cubicBezTo>
                  <a:cubicBezTo>
                    <a:pt x="287869" y="73953"/>
                    <a:pt x="292345" y="69476"/>
                    <a:pt x="295582" y="61856"/>
                  </a:cubicBezTo>
                  <a:cubicBezTo>
                    <a:pt x="298822" y="54426"/>
                    <a:pt x="303012" y="37948"/>
                    <a:pt x="303012" y="32139"/>
                  </a:cubicBezTo>
                  <a:close/>
                  <a:moveTo>
                    <a:pt x="354544" y="42711"/>
                  </a:moveTo>
                  <a:cubicBezTo>
                    <a:pt x="354544" y="32425"/>
                    <a:pt x="348161" y="24995"/>
                    <a:pt x="338826" y="24995"/>
                  </a:cubicBezTo>
                  <a:cubicBezTo>
                    <a:pt x="325397" y="24995"/>
                    <a:pt x="311395" y="40329"/>
                    <a:pt x="311395" y="56047"/>
                  </a:cubicBezTo>
                  <a:cubicBezTo>
                    <a:pt x="311395" y="67191"/>
                    <a:pt x="318253" y="73953"/>
                    <a:pt x="327206" y="73953"/>
                  </a:cubicBezTo>
                  <a:cubicBezTo>
                    <a:pt x="340542" y="73953"/>
                    <a:pt x="354544" y="58619"/>
                    <a:pt x="354544" y="42711"/>
                  </a:cubicBezTo>
                  <a:close/>
                  <a:moveTo>
                    <a:pt x="347019" y="38520"/>
                  </a:moveTo>
                  <a:cubicBezTo>
                    <a:pt x="347019" y="43092"/>
                    <a:pt x="344637" y="54238"/>
                    <a:pt x="341207" y="60714"/>
                  </a:cubicBezTo>
                  <a:cubicBezTo>
                    <a:pt x="337875" y="66618"/>
                    <a:pt x="332350" y="71572"/>
                    <a:pt x="327206" y="71572"/>
                  </a:cubicBezTo>
                  <a:cubicBezTo>
                    <a:pt x="323016" y="71572"/>
                    <a:pt x="319016" y="68239"/>
                    <a:pt x="319016" y="60333"/>
                  </a:cubicBezTo>
                  <a:cubicBezTo>
                    <a:pt x="319016" y="54998"/>
                    <a:pt x="321776" y="42997"/>
                    <a:pt x="325206" y="37188"/>
                  </a:cubicBezTo>
                  <a:cubicBezTo>
                    <a:pt x="329301" y="30614"/>
                    <a:pt x="334350" y="27377"/>
                    <a:pt x="338636" y="27377"/>
                  </a:cubicBezTo>
                  <a:cubicBezTo>
                    <a:pt x="343875" y="27377"/>
                    <a:pt x="347019" y="32139"/>
                    <a:pt x="347019" y="38520"/>
                  </a:cubicBezTo>
                  <a:close/>
                  <a:moveTo>
                    <a:pt x="407501" y="31758"/>
                  </a:moveTo>
                  <a:cubicBezTo>
                    <a:pt x="407501" y="26137"/>
                    <a:pt x="400548" y="24995"/>
                    <a:pt x="397025" y="24995"/>
                  </a:cubicBezTo>
                  <a:cubicBezTo>
                    <a:pt x="389500" y="24995"/>
                    <a:pt x="385691" y="30330"/>
                    <a:pt x="383879" y="32711"/>
                  </a:cubicBezTo>
                  <a:cubicBezTo>
                    <a:pt x="382737" y="26995"/>
                    <a:pt x="378547" y="24995"/>
                    <a:pt x="374926" y="24995"/>
                  </a:cubicBezTo>
                  <a:cubicBezTo>
                    <a:pt x="371117" y="24995"/>
                    <a:pt x="368831" y="27472"/>
                    <a:pt x="367020" y="30804"/>
                  </a:cubicBezTo>
                  <a:cubicBezTo>
                    <a:pt x="365115" y="35092"/>
                    <a:pt x="363687" y="41664"/>
                    <a:pt x="363687" y="41664"/>
                  </a:cubicBezTo>
                  <a:cubicBezTo>
                    <a:pt x="363687" y="42711"/>
                    <a:pt x="364829" y="42711"/>
                    <a:pt x="365306" y="42711"/>
                  </a:cubicBezTo>
                  <a:cubicBezTo>
                    <a:pt x="366736" y="42711"/>
                    <a:pt x="366736" y="42520"/>
                    <a:pt x="367401" y="40139"/>
                  </a:cubicBezTo>
                  <a:cubicBezTo>
                    <a:pt x="369308" y="32711"/>
                    <a:pt x="371403" y="27377"/>
                    <a:pt x="374640" y="27377"/>
                  </a:cubicBezTo>
                  <a:cubicBezTo>
                    <a:pt x="377498" y="27377"/>
                    <a:pt x="377498" y="30425"/>
                    <a:pt x="377498" y="31662"/>
                  </a:cubicBezTo>
                  <a:cubicBezTo>
                    <a:pt x="377498" y="33472"/>
                    <a:pt x="377212" y="35567"/>
                    <a:pt x="376736" y="37188"/>
                  </a:cubicBezTo>
                  <a:lnTo>
                    <a:pt x="368736" y="69572"/>
                  </a:lnTo>
                  <a:cubicBezTo>
                    <a:pt x="368450" y="70239"/>
                    <a:pt x="368259" y="70811"/>
                    <a:pt x="368259" y="71095"/>
                  </a:cubicBezTo>
                  <a:cubicBezTo>
                    <a:pt x="368259" y="72239"/>
                    <a:pt x="369117" y="73953"/>
                    <a:pt x="371403" y="73953"/>
                  </a:cubicBezTo>
                  <a:cubicBezTo>
                    <a:pt x="374640" y="73953"/>
                    <a:pt x="375403" y="70811"/>
                    <a:pt x="375594" y="69858"/>
                  </a:cubicBezTo>
                  <a:lnTo>
                    <a:pt x="382547" y="41664"/>
                  </a:lnTo>
                  <a:cubicBezTo>
                    <a:pt x="382737" y="41283"/>
                    <a:pt x="387595" y="27377"/>
                    <a:pt x="396834" y="27377"/>
                  </a:cubicBezTo>
                  <a:cubicBezTo>
                    <a:pt x="397406" y="27377"/>
                    <a:pt x="400357" y="27377"/>
                    <a:pt x="402646" y="28804"/>
                  </a:cubicBezTo>
                  <a:cubicBezTo>
                    <a:pt x="398739" y="30044"/>
                    <a:pt x="398453" y="33472"/>
                    <a:pt x="398453" y="34044"/>
                  </a:cubicBezTo>
                  <a:cubicBezTo>
                    <a:pt x="398453" y="35567"/>
                    <a:pt x="399502" y="37474"/>
                    <a:pt x="402169" y="37474"/>
                  </a:cubicBezTo>
                  <a:cubicBezTo>
                    <a:pt x="404264" y="37474"/>
                    <a:pt x="407501" y="35948"/>
                    <a:pt x="407501" y="31758"/>
                  </a:cubicBezTo>
                  <a:close/>
                  <a:moveTo>
                    <a:pt x="452461" y="57284"/>
                  </a:moveTo>
                  <a:cubicBezTo>
                    <a:pt x="452461" y="56238"/>
                    <a:pt x="451794" y="56238"/>
                    <a:pt x="450840" y="56238"/>
                  </a:cubicBezTo>
                  <a:cubicBezTo>
                    <a:pt x="449699" y="56238"/>
                    <a:pt x="449508" y="56333"/>
                    <a:pt x="448936" y="58714"/>
                  </a:cubicBezTo>
                  <a:cubicBezTo>
                    <a:pt x="447413" y="64237"/>
                    <a:pt x="445317" y="71572"/>
                    <a:pt x="440746" y="71572"/>
                  </a:cubicBezTo>
                  <a:cubicBezTo>
                    <a:pt x="437792" y="71572"/>
                    <a:pt x="437506" y="69000"/>
                    <a:pt x="437506" y="66904"/>
                  </a:cubicBezTo>
                  <a:cubicBezTo>
                    <a:pt x="437506" y="64428"/>
                    <a:pt x="438364" y="61382"/>
                    <a:pt x="438364" y="60810"/>
                  </a:cubicBezTo>
                  <a:cubicBezTo>
                    <a:pt x="438934" y="58619"/>
                    <a:pt x="438934" y="58428"/>
                    <a:pt x="438934" y="57093"/>
                  </a:cubicBezTo>
                  <a:cubicBezTo>
                    <a:pt x="438934" y="49664"/>
                    <a:pt x="431314" y="46808"/>
                    <a:pt x="424551" y="45759"/>
                  </a:cubicBezTo>
                  <a:cubicBezTo>
                    <a:pt x="427028" y="44331"/>
                    <a:pt x="429314" y="42046"/>
                    <a:pt x="432267" y="38616"/>
                  </a:cubicBezTo>
                  <a:cubicBezTo>
                    <a:pt x="437888" y="32235"/>
                    <a:pt x="442078" y="27377"/>
                    <a:pt x="447413" y="27377"/>
                  </a:cubicBezTo>
                  <a:cubicBezTo>
                    <a:pt x="449508" y="27377"/>
                    <a:pt x="450364" y="28709"/>
                    <a:pt x="450364" y="28709"/>
                  </a:cubicBezTo>
                  <a:cubicBezTo>
                    <a:pt x="445792" y="29377"/>
                    <a:pt x="445317" y="33186"/>
                    <a:pt x="445317" y="34044"/>
                  </a:cubicBezTo>
                  <a:cubicBezTo>
                    <a:pt x="445317" y="35567"/>
                    <a:pt x="446268" y="37474"/>
                    <a:pt x="449031" y="37474"/>
                  </a:cubicBezTo>
                  <a:cubicBezTo>
                    <a:pt x="451412" y="37474"/>
                    <a:pt x="454461" y="35567"/>
                    <a:pt x="454461" y="31472"/>
                  </a:cubicBezTo>
                  <a:cubicBezTo>
                    <a:pt x="454461" y="28709"/>
                    <a:pt x="452461" y="24995"/>
                    <a:pt x="447699" y="24995"/>
                  </a:cubicBezTo>
                  <a:cubicBezTo>
                    <a:pt x="441887" y="24995"/>
                    <a:pt x="437316" y="29567"/>
                    <a:pt x="433602" y="33853"/>
                  </a:cubicBezTo>
                  <a:cubicBezTo>
                    <a:pt x="427505" y="40997"/>
                    <a:pt x="425695" y="42711"/>
                    <a:pt x="421979" y="44617"/>
                  </a:cubicBezTo>
                  <a:lnTo>
                    <a:pt x="433030" y="420"/>
                  </a:lnTo>
                  <a:cubicBezTo>
                    <a:pt x="433125" y="134"/>
                    <a:pt x="433316" y="-912"/>
                    <a:pt x="433316" y="-912"/>
                  </a:cubicBezTo>
                  <a:cubicBezTo>
                    <a:pt x="433316" y="-1961"/>
                    <a:pt x="432744" y="-2247"/>
                    <a:pt x="431790" y="-2247"/>
                  </a:cubicBezTo>
                  <a:cubicBezTo>
                    <a:pt x="431504" y="-2247"/>
                    <a:pt x="430458" y="-2152"/>
                    <a:pt x="429981" y="-1961"/>
                  </a:cubicBezTo>
                  <a:lnTo>
                    <a:pt x="419407" y="-1198"/>
                  </a:lnTo>
                  <a:cubicBezTo>
                    <a:pt x="418075" y="-1103"/>
                    <a:pt x="416933" y="-912"/>
                    <a:pt x="416933" y="1183"/>
                  </a:cubicBezTo>
                  <a:cubicBezTo>
                    <a:pt x="416933" y="2325"/>
                    <a:pt x="417980" y="2325"/>
                    <a:pt x="419407" y="2325"/>
                  </a:cubicBezTo>
                  <a:cubicBezTo>
                    <a:pt x="424647" y="2325"/>
                    <a:pt x="424933" y="3087"/>
                    <a:pt x="424933" y="4136"/>
                  </a:cubicBezTo>
                  <a:cubicBezTo>
                    <a:pt x="424933" y="4420"/>
                    <a:pt x="424551" y="5945"/>
                    <a:pt x="424551" y="5945"/>
                  </a:cubicBezTo>
                  <a:lnTo>
                    <a:pt x="408550" y="69762"/>
                  </a:lnTo>
                  <a:cubicBezTo>
                    <a:pt x="408455" y="69858"/>
                    <a:pt x="408264" y="71095"/>
                    <a:pt x="408264" y="71095"/>
                  </a:cubicBezTo>
                  <a:cubicBezTo>
                    <a:pt x="408264" y="72239"/>
                    <a:pt x="409313" y="73953"/>
                    <a:pt x="411408" y="73953"/>
                  </a:cubicBezTo>
                  <a:cubicBezTo>
                    <a:pt x="414645" y="73953"/>
                    <a:pt x="415408" y="70907"/>
                    <a:pt x="415598" y="69858"/>
                  </a:cubicBezTo>
                  <a:lnTo>
                    <a:pt x="421124" y="48045"/>
                  </a:lnTo>
                  <a:cubicBezTo>
                    <a:pt x="425123" y="48427"/>
                    <a:pt x="431981" y="50808"/>
                    <a:pt x="431981" y="57093"/>
                  </a:cubicBezTo>
                  <a:cubicBezTo>
                    <a:pt x="431981" y="57856"/>
                    <a:pt x="431981" y="58333"/>
                    <a:pt x="431695" y="59761"/>
                  </a:cubicBezTo>
                  <a:cubicBezTo>
                    <a:pt x="431221" y="61570"/>
                    <a:pt x="431221" y="62333"/>
                    <a:pt x="431221" y="63477"/>
                  </a:cubicBezTo>
                  <a:cubicBezTo>
                    <a:pt x="431221" y="71286"/>
                    <a:pt x="436267" y="73953"/>
                    <a:pt x="440269" y="73953"/>
                  </a:cubicBezTo>
                  <a:cubicBezTo>
                    <a:pt x="445031" y="73953"/>
                    <a:pt x="447413" y="70335"/>
                    <a:pt x="448650" y="68239"/>
                  </a:cubicBezTo>
                  <a:cubicBezTo>
                    <a:pt x="451031" y="64237"/>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91" name="Freeform: Shape 90">
              <a:extLst>
                <a:ext uri="{FF2B5EF4-FFF2-40B4-BE49-F238E27FC236}">
                  <a16:creationId xmlns:a16="http://schemas.microsoft.com/office/drawing/2014/main" id="{F0F26467-E8DB-C1A9-DFA3-3BB7EC5B8C6D}"/>
                </a:ext>
              </a:extLst>
            </p:cNvPr>
            <p:cNvSpPr/>
            <p:nvPr/>
          </p:nvSpPr>
          <p:spPr>
            <a:xfrm>
              <a:off x="911846" y="2792067"/>
              <a:ext cx="856168" cy="148867"/>
            </a:xfrm>
            <a:custGeom>
              <a:avLst/>
              <a:gdLst>
                <a:gd name="connsiteX0" fmla="*/ -1788 w 660653"/>
                <a:gd name="connsiteY0" fmla="*/ 112625 h 114872"/>
                <a:gd name="connsiteX1" fmla="*/ 658866 w 660653"/>
                <a:gd name="connsiteY1" fmla="*/ 112625 h 114872"/>
                <a:gd name="connsiteX2" fmla="*/ 658866 w 660653"/>
                <a:gd name="connsiteY2" fmla="*/ -2247 h 114872"/>
                <a:gd name="connsiteX3" fmla="*/ -1788 w 66065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60653" h="114872">
                  <a:moveTo>
                    <a:pt x="-1788" y="112625"/>
                  </a:moveTo>
                  <a:lnTo>
                    <a:pt x="658866" y="112625"/>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92" name="Freeform: Shape 91">
              <a:extLst>
                <a:ext uri="{FF2B5EF4-FFF2-40B4-BE49-F238E27FC236}">
                  <a16:creationId xmlns:a16="http://schemas.microsoft.com/office/drawing/2014/main" id="{5EB0DF92-CC63-3F3A-E375-F2CC530C6A93}"/>
                </a:ext>
              </a:extLst>
            </p:cNvPr>
            <p:cNvSpPr/>
            <p:nvPr/>
          </p:nvSpPr>
          <p:spPr>
            <a:xfrm>
              <a:off x="1768015" y="2792067"/>
              <a:ext cx="829752" cy="148867"/>
            </a:xfrm>
            <a:custGeom>
              <a:avLst/>
              <a:gdLst>
                <a:gd name="connsiteX0" fmla="*/ -1788 w 640270"/>
                <a:gd name="connsiteY0" fmla="*/ 112625 h 114872"/>
                <a:gd name="connsiteX1" fmla="*/ 638482 w 640270"/>
                <a:gd name="connsiteY1" fmla="*/ 112625 h 114872"/>
                <a:gd name="connsiteX2" fmla="*/ 638482 w 640270"/>
                <a:gd name="connsiteY2" fmla="*/ -2247 h 114872"/>
                <a:gd name="connsiteX3" fmla="*/ -1788 w 640270"/>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40270" h="114872">
                  <a:moveTo>
                    <a:pt x="-1788" y="112625"/>
                  </a:moveTo>
                  <a:lnTo>
                    <a:pt x="638482" y="112625"/>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93" name="Freeform: Shape 92">
              <a:extLst>
                <a:ext uri="{FF2B5EF4-FFF2-40B4-BE49-F238E27FC236}">
                  <a16:creationId xmlns:a16="http://schemas.microsoft.com/office/drawing/2014/main" id="{63768A93-BC07-83FE-992A-323FB3FE2DED}"/>
                </a:ext>
              </a:extLst>
            </p:cNvPr>
            <p:cNvSpPr/>
            <p:nvPr/>
          </p:nvSpPr>
          <p:spPr>
            <a:xfrm>
              <a:off x="1856889" y="2810336"/>
              <a:ext cx="429318" cy="98751"/>
            </a:xfrm>
            <a:custGeom>
              <a:avLst/>
              <a:gdLst>
                <a:gd name="connsiteX0" fmla="*/ 73460 w 331279"/>
                <a:gd name="connsiteY0" fmla="*/ 62047 h 76200"/>
                <a:gd name="connsiteX1" fmla="*/ 72126 w 331279"/>
                <a:gd name="connsiteY1" fmla="*/ 60237 h 76200"/>
                <a:gd name="connsiteX2" fmla="*/ 70793 w 331279"/>
                <a:gd name="connsiteY2" fmla="*/ 61856 h 76200"/>
                <a:gd name="connsiteX3" fmla="*/ 63649 w 331279"/>
                <a:gd name="connsiteY3" fmla="*/ 71572 h 76200"/>
                <a:gd name="connsiteX4" fmla="*/ 56029 w 331279"/>
                <a:gd name="connsiteY4" fmla="*/ 55856 h 76200"/>
                <a:gd name="connsiteX5" fmla="*/ 54601 w 331279"/>
                <a:gd name="connsiteY5" fmla="*/ 47282 h 76200"/>
                <a:gd name="connsiteX6" fmla="*/ 41456 w 331279"/>
                <a:gd name="connsiteY6" fmla="*/ 34804 h 76200"/>
                <a:gd name="connsiteX7" fmla="*/ 60411 w 331279"/>
                <a:gd name="connsiteY7" fmla="*/ 17184 h 76200"/>
                <a:gd name="connsiteX8" fmla="*/ 32122 w 331279"/>
                <a:gd name="connsiteY8" fmla="*/ -2247 h 76200"/>
                <a:gd name="connsiteX9" fmla="*/ -1788 w 331279"/>
                <a:gd name="connsiteY9" fmla="*/ -2247 h 76200"/>
                <a:gd name="connsiteX10" fmla="*/ -1788 w 331279"/>
                <a:gd name="connsiteY10" fmla="*/ 1088 h 76200"/>
                <a:gd name="connsiteX11" fmla="*/ 879 w 331279"/>
                <a:gd name="connsiteY11" fmla="*/ 1088 h 76200"/>
                <a:gd name="connsiteX12" fmla="*/ 9357 w 331279"/>
                <a:gd name="connsiteY12" fmla="*/ 6229 h 76200"/>
                <a:gd name="connsiteX13" fmla="*/ 9357 w 331279"/>
                <a:gd name="connsiteY13" fmla="*/ 63000 h 76200"/>
                <a:gd name="connsiteX14" fmla="*/ 879 w 331279"/>
                <a:gd name="connsiteY14" fmla="*/ 68142 h 76200"/>
                <a:gd name="connsiteX15" fmla="*/ -1788 w 331279"/>
                <a:gd name="connsiteY15" fmla="*/ 68142 h 76200"/>
                <a:gd name="connsiteX16" fmla="*/ -1788 w 331279"/>
                <a:gd name="connsiteY16" fmla="*/ 71572 h 76200"/>
                <a:gd name="connsiteX17" fmla="*/ 13929 w 331279"/>
                <a:gd name="connsiteY17" fmla="*/ 71190 h 76200"/>
                <a:gd name="connsiteX18" fmla="*/ 29740 w 331279"/>
                <a:gd name="connsiteY18" fmla="*/ 71572 h 76200"/>
                <a:gd name="connsiteX19" fmla="*/ 29740 w 331279"/>
                <a:gd name="connsiteY19" fmla="*/ 68142 h 76200"/>
                <a:gd name="connsiteX20" fmla="*/ 27168 w 331279"/>
                <a:gd name="connsiteY20" fmla="*/ 68142 h 76200"/>
                <a:gd name="connsiteX21" fmla="*/ 18691 w 331279"/>
                <a:gd name="connsiteY21" fmla="*/ 63000 h 76200"/>
                <a:gd name="connsiteX22" fmla="*/ 18691 w 331279"/>
                <a:gd name="connsiteY22" fmla="*/ 35853 h 76200"/>
                <a:gd name="connsiteX23" fmla="*/ 31074 w 331279"/>
                <a:gd name="connsiteY23" fmla="*/ 35853 h 76200"/>
                <a:gd name="connsiteX24" fmla="*/ 41170 w 331279"/>
                <a:gd name="connsiteY24" fmla="*/ 39378 h 76200"/>
                <a:gd name="connsiteX25" fmla="*/ 45171 w 331279"/>
                <a:gd name="connsiteY25" fmla="*/ 53949 h 76200"/>
                <a:gd name="connsiteX26" fmla="*/ 49647 w 331279"/>
                <a:gd name="connsiteY26" fmla="*/ 69286 h 76200"/>
                <a:gd name="connsiteX27" fmla="*/ 63173 w 331279"/>
                <a:gd name="connsiteY27" fmla="*/ 73953 h 76200"/>
                <a:gd name="connsiteX28" fmla="*/ 73460 w 331279"/>
                <a:gd name="connsiteY28" fmla="*/ 62047 h 76200"/>
                <a:gd name="connsiteX29" fmla="*/ 49266 w 331279"/>
                <a:gd name="connsiteY29" fmla="*/ 17184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278 h 76200"/>
                <a:gd name="connsiteX34" fmla="*/ 27359 w 331279"/>
                <a:gd name="connsiteY34" fmla="*/ 1088 h 76200"/>
                <a:gd name="connsiteX35" fmla="*/ 49266 w 331279"/>
                <a:gd name="connsiteY35" fmla="*/ 17184 h 76200"/>
                <a:gd name="connsiteX36" fmla="*/ 118799 w 331279"/>
                <a:gd name="connsiteY36" fmla="*/ 58712 h 76200"/>
                <a:gd name="connsiteX37" fmla="*/ 117465 w 331279"/>
                <a:gd name="connsiteY37" fmla="*/ 57379 h 76200"/>
                <a:gd name="connsiteX38" fmla="*/ 115941 w 331279"/>
                <a:gd name="connsiteY38" fmla="*/ 58903 h 76200"/>
                <a:gd name="connsiteX39" fmla="*/ 101369 w 331279"/>
                <a:gd name="connsiteY39" fmla="*/ 70048 h 76200"/>
                <a:gd name="connsiteX40" fmla="*/ 89176 w 331279"/>
                <a:gd name="connsiteY40" fmla="*/ 62714 h 76200"/>
                <a:gd name="connsiteX41" fmla="*/ 86032 w 331279"/>
                <a:gd name="connsiteY41" fmla="*/ 46522 h 76200"/>
                <a:gd name="connsiteX42" fmla="*/ 116132 w 331279"/>
                <a:gd name="connsiteY42" fmla="*/ 46522 h 76200"/>
                <a:gd name="connsiteX43" fmla="*/ 118799 w 331279"/>
                <a:gd name="connsiteY43" fmla="*/ 44329 h 76200"/>
                <a:gd name="connsiteX44" fmla="*/ 99463 w 331279"/>
                <a:gd name="connsiteY44" fmla="*/ 23184 h 76200"/>
                <a:gd name="connsiteX45" fmla="*/ 76984 w 331279"/>
                <a:gd name="connsiteY45" fmla="*/ 47759 h 76200"/>
                <a:gd name="connsiteX46" fmla="*/ 100797 w 331279"/>
                <a:gd name="connsiteY46" fmla="*/ 72716 h 76200"/>
                <a:gd name="connsiteX47" fmla="*/ 118799 w 331279"/>
                <a:gd name="connsiteY47" fmla="*/ 58712 h 76200"/>
                <a:gd name="connsiteX48" fmla="*/ 111655 w 331279"/>
                <a:gd name="connsiteY48" fmla="*/ 44329 h 76200"/>
                <a:gd name="connsiteX49" fmla="*/ 86032 w 331279"/>
                <a:gd name="connsiteY49" fmla="*/ 44329 h 76200"/>
                <a:gd name="connsiteX50" fmla="*/ 99463 w 331279"/>
                <a:gd name="connsiteY50" fmla="*/ 25565 h 76200"/>
                <a:gd name="connsiteX51" fmla="*/ 111655 w 331279"/>
                <a:gd name="connsiteY51" fmla="*/ 44329 h 76200"/>
                <a:gd name="connsiteX52" fmla="*/ 160804 w 331279"/>
                <a:gd name="connsiteY52" fmla="*/ 57666 h 76200"/>
                <a:gd name="connsiteX53" fmla="*/ 156422 w 331279"/>
                <a:gd name="connsiteY53" fmla="*/ 47378 h 76200"/>
                <a:gd name="connsiteX54" fmla="*/ 144040 w 331279"/>
                <a:gd name="connsiteY54" fmla="*/ 42234 h 76200"/>
                <a:gd name="connsiteX55" fmla="*/ 130801 w 331279"/>
                <a:gd name="connsiteY55" fmla="*/ 33472 h 76200"/>
                <a:gd name="connsiteX56" fmla="*/ 142802 w 331279"/>
                <a:gd name="connsiteY56" fmla="*/ 25279 h 76200"/>
                <a:gd name="connsiteX57" fmla="*/ 155470 w 331279"/>
                <a:gd name="connsiteY57" fmla="*/ 38234 h 76200"/>
                <a:gd name="connsiteX58" fmla="*/ 156804 w 331279"/>
                <a:gd name="connsiteY58" fmla="*/ 39188 h 76200"/>
                <a:gd name="connsiteX59" fmla="*/ 158137 w 331279"/>
                <a:gd name="connsiteY59" fmla="*/ 36711 h 76200"/>
                <a:gd name="connsiteX60" fmla="*/ 158137 w 331279"/>
                <a:gd name="connsiteY60" fmla="*/ 25660 h 76200"/>
                <a:gd name="connsiteX61" fmla="*/ 156994 w 331279"/>
                <a:gd name="connsiteY61" fmla="*/ 23184 h 76200"/>
                <a:gd name="connsiteX62" fmla="*/ 154899 w 331279"/>
                <a:gd name="connsiteY62" fmla="*/ 24328 h 76200"/>
                <a:gd name="connsiteX63" fmla="*/ 152993 w 331279"/>
                <a:gd name="connsiteY63" fmla="*/ 26137 h 76200"/>
                <a:gd name="connsiteX64" fmla="*/ 142802 w 331279"/>
                <a:gd name="connsiteY64" fmla="*/ 23184 h 76200"/>
                <a:gd name="connsiteX65" fmla="*/ 125561 w 331279"/>
                <a:gd name="connsiteY65" fmla="*/ 36425 h 76200"/>
                <a:gd name="connsiteX66" fmla="*/ 130228 w 331279"/>
                <a:gd name="connsiteY66" fmla="*/ 45664 h 76200"/>
                <a:gd name="connsiteX67" fmla="*/ 144516 w 331279"/>
                <a:gd name="connsiteY67" fmla="*/ 50522 h 76200"/>
                <a:gd name="connsiteX68" fmla="*/ 155756 w 331279"/>
                <a:gd name="connsiteY68" fmla="*/ 60523 h 76200"/>
                <a:gd name="connsiteX69" fmla="*/ 143468 w 331279"/>
                <a:gd name="connsiteY69" fmla="*/ 70335 h 76200"/>
                <a:gd name="connsiteX70" fmla="*/ 128515 w 331279"/>
                <a:gd name="connsiteY70" fmla="*/ 54998 h 76200"/>
                <a:gd name="connsiteX71" fmla="*/ 126895 w 331279"/>
                <a:gd name="connsiteY71" fmla="*/ 53189 h 76200"/>
                <a:gd name="connsiteX72" fmla="*/ 125561 w 331279"/>
                <a:gd name="connsiteY72" fmla="*/ 55856 h 76200"/>
                <a:gd name="connsiteX73" fmla="*/ 125561 w 331279"/>
                <a:gd name="connsiteY73" fmla="*/ 70144 h 76200"/>
                <a:gd name="connsiteX74" fmla="*/ 126800 w 331279"/>
                <a:gd name="connsiteY74" fmla="*/ 72716 h 76200"/>
                <a:gd name="connsiteX75" fmla="*/ 129467 w 331279"/>
                <a:gd name="connsiteY75" fmla="*/ 70523 h 76200"/>
                <a:gd name="connsiteX76" fmla="*/ 131657 w 331279"/>
                <a:gd name="connsiteY76" fmla="*/ 68142 h 76200"/>
                <a:gd name="connsiteX77" fmla="*/ 143468 w 331279"/>
                <a:gd name="connsiteY77" fmla="*/ 72716 h 76200"/>
                <a:gd name="connsiteX78" fmla="*/ 160804 w 331279"/>
                <a:gd name="connsiteY78" fmla="*/ 57666 h 76200"/>
                <a:gd name="connsiteX79" fmla="*/ 241958 w 331279"/>
                <a:gd name="connsiteY79" fmla="*/ 1088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088 h 76200"/>
                <a:gd name="connsiteX84" fmla="*/ 227860 w 331279"/>
                <a:gd name="connsiteY84" fmla="*/ 8992 h 76200"/>
                <a:gd name="connsiteX85" fmla="*/ 227860 w 331279"/>
                <a:gd name="connsiteY85" fmla="*/ 55189 h 76200"/>
                <a:gd name="connsiteX86" fmla="*/ 189570 w 331279"/>
                <a:gd name="connsiteY86" fmla="*/ -819 h 76200"/>
                <a:gd name="connsiteX87" fmla="*/ 186522 w 331279"/>
                <a:gd name="connsiteY87" fmla="*/ -2247 h 76200"/>
                <a:gd name="connsiteX88" fmla="*/ 168139 w 331279"/>
                <a:gd name="connsiteY88" fmla="*/ -2247 h 76200"/>
                <a:gd name="connsiteX89" fmla="*/ 168139 w 331279"/>
                <a:gd name="connsiteY89" fmla="*/ 1088 h 76200"/>
                <a:gd name="connsiteX90" fmla="*/ 171282 w 331279"/>
                <a:gd name="connsiteY90" fmla="*/ 1088 h 76200"/>
                <a:gd name="connsiteX91" fmla="*/ 176615 w 331279"/>
                <a:gd name="connsiteY91" fmla="*/ 1278 h 76200"/>
                <a:gd name="connsiteX92" fmla="*/ 179378 w 331279"/>
                <a:gd name="connsiteY92" fmla="*/ 3848 h 76200"/>
                <a:gd name="connsiteX93" fmla="*/ 179378 w 331279"/>
                <a:gd name="connsiteY93" fmla="*/ 60237 h 76200"/>
                <a:gd name="connsiteX94" fmla="*/ 168139 w 331279"/>
                <a:gd name="connsiteY94" fmla="*/ 68142 h 76200"/>
                <a:gd name="connsiteX95" fmla="*/ 168139 w 331279"/>
                <a:gd name="connsiteY95" fmla="*/ 71572 h 76200"/>
                <a:gd name="connsiteX96" fmla="*/ 180807 w 331279"/>
                <a:gd name="connsiteY96" fmla="*/ 71190 h 76200"/>
                <a:gd name="connsiteX97" fmla="*/ 193475 w 331279"/>
                <a:gd name="connsiteY97" fmla="*/ 71572 h 76200"/>
                <a:gd name="connsiteX98" fmla="*/ 193475 w 331279"/>
                <a:gd name="connsiteY98" fmla="*/ 68142 h 76200"/>
                <a:gd name="connsiteX99" fmla="*/ 182331 w 331279"/>
                <a:gd name="connsiteY99" fmla="*/ 60237 h 76200"/>
                <a:gd name="connsiteX100" fmla="*/ 182331 w 331279"/>
                <a:gd name="connsiteY100" fmla="*/ 3943 h 76200"/>
                <a:gd name="connsiteX101" fmla="*/ 183379 w 331279"/>
                <a:gd name="connsiteY101" fmla="*/ 5278 h 76200"/>
                <a:gd name="connsiteX102" fmla="*/ 227575 w 331279"/>
                <a:gd name="connsiteY102" fmla="*/ 70144 h 76200"/>
                <a:gd name="connsiteX103" fmla="*/ 229384 w 331279"/>
                <a:gd name="connsiteY103" fmla="*/ 71572 h 76200"/>
                <a:gd name="connsiteX104" fmla="*/ 230813 w 331279"/>
                <a:gd name="connsiteY104" fmla="*/ 68714 h 76200"/>
                <a:gd name="connsiteX105" fmla="*/ 230813 w 331279"/>
                <a:gd name="connsiteY105" fmla="*/ 8992 h 76200"/>
                <a:gd name="connsiteX106" fmla="*/ 241958 w 331279"/>
                <a:gd name="connsiteY106" fmla="*/ 1088 h 76200"/>
                <a:gd name="connsiteX107" fmla="*/ 290440 w 331279"/>
                <a:gd name="connsiteY107" fmla="*/ 58712 h 76200"/>
                <a:gd name="connsiteX108" fmla="*/ 289106 w 331279"/>
                <a:gd name="connsiteY108" fmla="*/ 57379 h 76200"/>
                <a:gd name="connsiteX109" fmla="*/ 287582 w 331279"/>
                <a:gd name="connsiteY109" fmla="*/ 58903 h 76200"/>
                <a:gd name="connsiteX110" fmla="*/ 273008 w 331279"/>
                <a:gd name="connsiteY110" fmla="*/ 70048 h 76200"/>
                <a:gd name="connsiteX111" fmla="*/ 260817 w 331279"/>
                <a:gd name="connsiteY111" fmla="*/ 62714 h 76200"/>
                <a:gd name="connsiteX112" fmla="*/ 257673 w 331279"/>
                <a:gd name="connsiteY112" fmla="*/ 46522 h 76200"/>
                <a:gd name="connsiteX113" fmla="*/ 287677 w 331279"/>
                <a:gd name="connsiteY113" fmla="*/ 46522 h 76200"/>
                <a:gd name="connsiteX114" fmla="*/ 290440 w 331279"/>
                <a:gd name="connsiteY114" fmla="*/ 44329 h 76200"/>
                <a:gd name="connsiteX115" fmla="*/ 271008 w 331279"/>
                <a:gd name="connsiteY115" fmla="*/ 23184 h 76200"/>
                <a:gd name="connsiteX116" fmla="*/ 248625 w 331279"/>
                <a:gd name="connsiteY116" fmla="*/ 47759 h 76200"/>
                <a:gd name="connsiteX117" fmla="*/ 272437 w 331279"/>
                <a:gd name="connsiteY117" fmla="*/ 72716 h 76200"/>
                <a:gd name="connsiteX118" fmla="*/ 290440 w 331279"/>
                <a:gd name="connsiteY118" fmla="*/ 58712 h 76200"/>
                <a:gd name="connsiteX119" fmla="*/ 283296 w 331279"/>
                <a:gd name="connsiteY119" fmla="*/ 44329 h 76200"/>
                <a:gd name="connsiteX120" fmla="*/ 257673 w 331279"/>
                <a:gd name="connsiteY120" fmla="*/ 44329 h 76200"/>
                <a:gd name="connsiteX121" fmla="*/ 271008 w 331279"/>
                <a:gd name="connsiteY121" fmla="*/ 25565 h 76200"/>
                <a:gd name="connsiteX122" fmla="*/ 283296 w 331279"/>
                <a:gd name="connsiteY122" fmla="*/ 44329 h 76200"/>
                <a:gd name="connsiteX123" fmla="*/ 329492 w 331279"/>
                <a:gd name="connsiteY123" fmla="*/ 58142 h 76200"/>
                <a:gd name="connsiteX124" fmla="*/ 329492 w 331279"/>
                <a:gd name="connsiteY124" fmla="*/ 52045 h 76200"/>
                <a:gd name="connsiteX125" fmla="*/ 326825 w 331279"/>
                <a:gd name="connsiteY125" fmla="*/ 52045 h 76200"/>
                <a:gd name="connsiteX126" fmla="*/ 326825 w 331279"/>
                <a:gd name="connsiteY126" fmla="*/ 57952 h 76200"/>
                <a:gd name="connsiteX127" fmla="*/ 319490 w 331279"/>
                <a:gd name="connsiteY127" fmla="*/ 70048 h 76200"/>
                <a:gd name="connsiteX128" fmla="*/ 312346 w 331279"/>
                <a:gd name="connsiteY128" fmla="*/ 58238 h 76200"/>
                <a:gd name="connsiteX129" fmla="*/ 312346 w 331279"/>
                <a:gd name="connsiteY129" fmla="*/ 28328 h 76200"/>
                <a:gd name="connsiteX130" fmla="*/ 327683 w 331279"/>
                <a:gd name="connsiteY130" fmla="*/ 28328 h 76200"/>
                <a:gd name="connsiteX131" fmla="*/ 327683 w 331279"/>
                <a:gd name="connsiteY131" fmla="*/ 24900 h 76200"/>
                <a:gd name="connsiteX132" fmla="*/ 312346 w 331279"/>
                <a:gd name="connsiteY132" fmla="*/ 24900 h 76200"/>
                <a:gd name="connsiteX133" fmla="*/ 312346 w 331279"/>
                <a:gd name="connsiteY133" fmla="*/ 5183 h 76200"/>
                <a:gd name="connsiteX134" fmla="*/ 309585 w 331279"/>
                <a:gd name="connsiteY134" fmla="*/ 5183 h 76200"/>
                <a:gd name="connsiteX135" fmla="*/ 295678 w 331279"/>
                <a:gd name="connsiteY135" fmla="*/ 25947 h 76200"/>
                <a:gd name="connsiteX136" fmla="*/ 295678 w 331279"/>
                <a:gd name="connsiteY136" fmla="*/ 28328 h 76200"/>
                <a:gd name="connsiteX137" fmla="*/ 304918 w 331279"/>
                <a:gd name="connsiteY137" fmla="*/ 28328 h 76200"/>
                <a:gd name="connsiteX138" fmla="*/ 304918 w 331279"/>
                <a:gd name="connsiteY138" fmla="*/ 58142 h 76200"/>
                <a:gd name="connsiteX139" fmla="*/ 318824 w 331279"/>
                <a:gd name="connsiteY139" fmla="*/ 72716 h 76200"/>
                <a:gd name="connsiteX140" fmla="*/ 329492 w 331279"/>
                <a:gd name="connsiteY140" fmla="*/ 5814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379"/>
                    <a:pt x="73460" y="60237"/>
                    <a:pt x="72126" y="60237"/>
                  </a:cubicBezTo>
                  <a:cubicBezTo>
                    <a:pt x="70983" y="60237"/>
                    <a:pt x="70983" y="61093"/>
                    <a:pt x="70793" y="61856"/>
                  </a:cubicBezTo>
                  <a:cubicBezTo>
                    <a:pt x="70222" y="69572"/>
                    <a:pt x="66507" y="71572"/>
                    <a:pt x="63649" y="71572"/>
                  </a:cubicBezTo>
                  <a:cubicBezTo>
                    <a:pt x="58411" y="71572"/>
                    <a:pt x="57553" y="66046"/>
                    <a:pt x="56029" y="55856"/>
                  </a:cubicBezTo>
                  <a:lnTo>
                    <a:pt x="54601" y="47282"/>
                  </a:lnTo>
                  <a:cubicBezTo>
                    <a:pt x="52695" y="40425"/>
                    <a:pt x="47457" y="36806"/>
                    <a:pt x="41456" y="34804"/>
                  </a:cubicBezTo>
                  <a:cubicBezTo>
                    <a:pt x="51933" y="32235"/>
                    <a:pt x="60411" y="25565"/>
                    <a:pt x="60411" y="17184"/>
                  </a:cubicBezTo>
                  <a:cubicBezTo>
                    <a:pt x="60411" y="6801"/>
                    <a:pt x="48028" y="-2247"/>
                    <a:pt x="32122" y="-2247"/>
                  </a:cubicBezTo>
                  <a:lnTo>
                    <a:pt x="-1788" y="-2247"/>
                  </a:lnTo>
                  <a:lnTo>
                    <a:pt x="-1788" y="1088"/>
                  </a:lnTo>
                  <a:lnTo>
                    <a:pt x="879" y="1088"/>
                  </a:lnTo>
                  <a:cubicBezTo>
                    <a:pt x="9166" y="1088"/>
                    <a:pt x="9357" y="2325"/>
                    <a:pt x="9357" y="6229"/>
                  </a:cubicBezTo>
                  <a:lnTo>
                    <a:pt x="9357" y="63000"/>
                  </a:lnTo>
                  <a:cubicBezTo>
                    <a:pt x="9357" y="67095"/>
                    <a:pt x="9166" y="68142"/>
                    <a:pt x="879" y="68142"/>
                  </a:cubicBezTo>
                  <a:lnTo>
                    <a:pt x="-1788" y="68142"/>
                  </a:lnTo>
                  <a:lnTo>
                    <a:pt x="-1788" y="71572"/>
                  </a:lnTo>
                  <a:cubicBezTo>
                    <a:pt x="2213" y="71190"/>
                    <a:pt x="9832" y="71190"/>
                    <a:pt x="13929" y="71190"/>
                  </a:cubicBezTo>
                  <a:cubicBezTo>
                    <a:pt x="18310" y="71190"/>
                    <a:pt x="25835" y="71190"/>
                    <a:pt x="29740" y="71572"/>
                  </a:cubicBezTo>
                  <a:lnTo>
                    <a:pt x="29740" y="68142"/>
                  </a:lnTo>
                  <a:lnTo>
                    <a:pt x="27168" y="68142"/>
                  </a:lnTo>
                  <a:cubicBezTo>
                    <a:pt x="18882" y="68142"/>
                    <a:pt x="18691" y="67095"/>
                    <a:pt x="18691" y="63000"/>
                  </a:cubicBezTo>
                  <a:lnTo>
                    <a:pt x="18691" y="35853"/>
                  </a:lnTo>
                  <a:lnTo>
                    <a:pt x="31074" y="35853"/>
                  </a:lnTo>
                  <a:cubicBezTo>
                    <a:pt x="32883" y="35853"/>
                    <a:pt x="37360" y="35853"/>
                    <a:pt x="41170" y="39378"/>
                  </a:cubicBezTo>
                  <a:cubicBezTo>
                    <a:pt x="45171" y="43378"/>
                    <a:pt x="45171" y="46710"/>
                    <a:pt x="45171" y="53949"/>
                  </a:cubicBezTo>
                  <a:cubicBezTo>
                    <a:pt x="45171" y="60998"/>
                    <a:pt x="45171" y="65286"/>
                    <a:pt x="49647" y="69286"/>
                  </a:cubicBezTo>
                  <a:cubicBezTo>
                    <a:pt x="54124" y="73286"/>
                    <a:pt x="60125" y="73953"/>
                    <a:pt x="63173" y="73953"/>
                  </a:cubicBezTo>
                  <a:cubicBezTo>
                    <a:pt x="71745" y="73953"/>
                    <a:pt x="73460" y="65000"/>
                    <a:pt x="73460" y="62047"/>
                  </a:cubicBezTo>
                  <a:close/>
                  <a:moveTo>
                    <a:pt x="49266" y="17184"/>
                  </a:moveTo>
                  <a:cubicBezTo>
                    <a:pt x="49266" y="24614"/>
                    <a:pt x="46695" y="33472"/>
                    <a:pt x="30597" y="33472"/>
                  </a:cubicBezTo>
                  <a:lnTo>
                    <a:pt x="18691" y="33472"/>
                  </a:lnTo>
                  <a:lnTo>
                    <a:pt x="18691" y="5469"/>
                  </a:lnTo>
                  <a:cubicBezTo>
                    <a:pt x="18691" y="2897"/>
                    <a:pt x="18691" y="1562"/>
                    <a:pt x="21072" y="1278"/>
                  </a:cubicBezTo>
                  <a:cubicBezTo>
                    <a:pt x="22120" y="1088"/>
                    <a:pt x="25264" y="1088"/>
                    <a:pt x="27359" y="1088"/>
                  </a:cubicBezTo>
                  <a:cubicBezTo>
                    <a:pt x="37170" y="1088"/>
                    <a:pt x="49266" y="1562"/>
                    <a:pt x="49266" y="17184"/>
                  </a:cubicBezTo>
                  <a:close/>
                  <a:moveTo>
                    <a:pt x="118799" y="58712"/>
                  </a:moveTo>
                  <a:cubicBezTo>
                    <a:pt x="118799" y="57570"/>
                    <a:pt x="117847" y="57379"/>
                    <a:pt x="117465" y="57379"/>
                  </a:cubicBezTo>
                  <a:cubicBezTo>
                    <a:pt x="116418" y="57379"/>
                    <a:pt x="116227" y="57952"/>
                    <a:pt x="115941" y="58903"/>
                  </a:cubicBezTo>
                  <a:cubicBezTo>
                    <a:pt x="112226" y="70048"/>
                    <a:pt x="102512" y="70048"/>
                    <a:pt x="101369" y="70048"/>
                  </a:cubicBezTo>
                  <a:cubicBezTo>
                    <a:pt x="96034" y="70048"/>
                    <a:pt x="91653" y="66809"/>
                    <a:pt x="89176" y="62714"/>
                  </a:cubicBezTo>
                  <a:cubicBezTo>
                    <a:pt x="86032" y="57570"/>
                    <a:pt x="86032" y="50426"/>
                    <a:pt x="86032" y="46522"/>
                  </a:cubicBezTo>
                  <a:lnTo>
                    <a:pt x="116132" y="46522"/>
                  </a:lnTo>
                  <a:cubicBezTo>
                    <a:pt x="118513" y="46522"/>
                    <a:pt x="118799" y="46522"/>
                    <a:pt x="118799" y="44329"/>
                  </a:cubicBezTo>
                  <a:cubicBezTo>
                    <a:pt x="118799" y="33567"/>
                    <a:pt x="112989" y="23184"/>
                    <a:pt x="99463" y="23184"/>
                  </a:cubicBezTo>
                  <a:cubicBezTo>
                    <a:pt x="86890" y="23184"/>
                    <a:pt x="76984" y="34330"/>
                    <a:pt x="76984" y="47759"/>
                  </a:cubicBezTo>
                  <a:cubicBezTo>
                    <a:pt x="76984" y="62333"/>
                    <a:pt x="88414" y="72716"/>
                    <a:pt x="100797" y="72716"/>
                  </a:cubicBezTo>
                  <a:cubicBezTo>
                    <a:pt x="114036" y="72716"/>
                    <a:pt x="118799" y="60619"/>
                    <a:pt x="118799" y="58712"/>
                  </a:cubicBezTo>
                  <a:close/>
                  <a:moveTo>
                    <a:pt x="111655" y="44329"/>
                  </a:moveTo>
                  <a:lnTo>
                    <a:pt x="86032" y="44329"/>
                  </a:lnTo>
                  <a:cubicBezTo>
                    <a:pt x="86795" y="28232"/>
                    <a:pt x="95843" y="25565"/>
                    <a:pt x="99463" y="25565"/>
                  </a:cubicBezTo>
                  <a:cubicBezTo>
                    <a:pt x="110608" y="25565"/>
                    <a:pt x="111655" y="40139"/>
                    <a:pt x="111655" y="44329"/>
                  </a:cubicBezTo>
                  <a:close/>
                  <a:moveTo>
                    <a:pt x="160804" y="57666"/>
                  </a:moveTo>
                  <a:cubicBezTo>
                    <a:pt x="160804" y="52045"/>
                    <a:pt x="157756" y="48713"/>
                    <a:pt x="156422" y="47378"/>
                  </a:cubicBezTo>
                  <a:cubicBezTo>
                    <a:pt x="152803" y="43950"/>
                    <a:pt x="148612" y="43092"/>
                    <a:pt x="144040" y="42234"/>
                  </a:cubicBezTo>
                  <a:cubicBezTo>
                    <a:pt x="137944" y="40997"/>
                    <a:pt x="130801" y="39662"/>
                    <a:pt x="130801" y="33472"/>
                  </a:cubicBezTo>
                  <a:cubicBezTo>
                    <a:pt x="130801" y="29567"/>
                    <a:pt x="133657" y="25279"/>
                    <a:pt x="142802" y="25279"/>
                  </a:cubicBezTo>
                  <a:cubicBezTo>
                    <a:pt x="154708" y="25279"/>
                    <a:pt x="155375" y="34899"/>
                    <a:pt x="155470" y="38234"/>
                  </a:cubicBezTo>
                  <a:cubicBezTo>
                    <a:pt x="155661" y="39188"/>
                    <a:pt x="156804" y="39188"/>
                    <a:pt x="156804" y="39188"/>
                  </a:cubicBezTo>
                  <a:cubicBezTo>
                    <a:pt x="158137" y="39188"/>
                    <a:pt x="158137" y="38616"/>
                    <a:pt x="158137" y="36711"/>
                  </a:cubicBezTo>
                  <a:lnTo>
                    <a:pt x="158137" y="25660"/>
                  </a:lnTo>
                  <a:cubicBezTo>
                    <a:pt x="158137" y="23947"/>
                    <a:pt x="158137" y="23184"/>
                    <a:pt x="156994" y="23184"/>
                  </a:cubicBezTo>
                  <a:cubicBezTo>
                    <a:pt x="156518" y="23184"/>
                    <a:pt x="156233" y="23184"/>
                    <a:pt x="154899" y="24328"/>
                  </a:cubicBezTo>
                  <a:cubicBezTo>
                    <a:pt x="154613" y="24805"/>
                    <a:pt x="153375" y="25851"/>
                    <a:pt x="152993" y="26137"/>
                  </a:cubicBezTo>
                  <a:cubicBezTo>
                    <a:pt x="148898" y="23184"/>
                    <a:pt x="144516" y="23184"/>
                    <a:pt x="142802" y="23184"/>
                  </a:cubicBezTo>
                  <a:cubicBezTo>
                    <a:pt x="129753" y="23184"/>
                    <a:pt x="125561" y="30328"/>
                    <a:pt x="125561" y="36425"/>
                  </a:cubicBezTo>
                  <a:cubicBezTo>
                    <a:pt x="125561" y="40139"/>
                    <a:pt x="127372" y="43283"/>
                    <a:pt x="130228" y="45664"/>
                  </a:cubicBezTo>
                  <a:cubicBezTo>
                    <a:pt x="133657" y="48427"/>
                    <a:pt x="136706" y="49092"/>
                    <a:pt x="144516" y="50522"/>
                  </a:cubicBezTo>
                  <a:cubicBezTo>
                    <a:pt x="146897" y="50998"/>
                    <a:pt x="155756" y="52808"/>
                    <a:pt x="155756" y="60523"/>
                  </a:cubicBezTo>
                  <a:cubicBezTo>
                    <a:pt x="155756" y="66046"/>
                    <a:pt x="151946" y="70335"/>
                    <a:pt x="143468" y="70335"/>
                  </a:cubicBezTo>
                  <a:cubicBezTo>
                    <a:pt x="134325" y="70335"/>
                    <a:pt x="130514" y="64237"/>
                    <a:pt x="128515" y="54998"/>
                  </a:cubicBezTo>
                  <a:cubicBezTo>
                    <a:pt x="128133" y="53475"/>
                    <a:pt x="128133" y="53189"/>
                    <a:pt x="126895" y="53189"/>
                  </a:cubicBezTo>
                  <a:cubicBezTo>
                    <a:pt x="125561" y="53189"/>
                    <a:pt x="125561" y="53949"/>
                    <a:pt x="125561" y="55856"/>
                  </a:cubicBezTo>
                  <a:lnTo>
                    <a:pt x="125561" y="70144"/>
                  </a:lnTo>
                  <a:cubicBezTo>
                    <a:pt x="125561" y="71953"/>
                    <a:pt x="125561" y="72716"/>
                    <a:pt x="126800" y="72716"/>
                  </a:cubicBezTo>
                  <a:cubicBezTo>
                    <a:pt x="127372" y="72716"/>
                    <a:pt x="127372" y="72525"/>
                    <a:pt x="129467" y="70523"/>
                  </a:cubicBezTo>
                  <a:cubicBezTo>
                    <a:pt x="129753" y="70335"/>
                    <a:pt x="129753" y="70144"/>
                    <a:pt x="131657" y="68142"/>
                  </a:cubicBezTo>
                  <a:cubicBezTo>
                    <a:pt x="136420" y="72525"/>
                    <a:pt x="141182" y="72716"/>
                    <a:pt x="143468" y="72716"/>
                  </a:cubicBezTo>
                  <a:cubicBezTo>
                    <a:pt x="155947" y="72716"/>
                    <a:pt x="160804" y="65381"/>
                    <a:pt x="160804" y="57666"/>
                  </a:cubicBezTo>
                  <a:close/>
                  <a:moveTo>
                    <a:pt x="241958" y="1088"/>
                  </a:moveTo>
                  <a:lnTo>
                    <a:pt x="241958" y="-2247"/>
                  </a:lnTo>
                  <a:lnTo>
                    <a:pt x="229384" y="-1961"/>
                  </a:lnTo>
                  <a:lnTo>
                    <a:pt x="216716" y="-2247"/>
                  </a:lnTo>
                  <a:lnTo>
                    <a:pt x="216716" y="1088"/>
                  </a:lnTo>
                  <a:cubicBezTo>
                    <a:pt x="227860" y="1088"/>
                    <a:pt x="227860" y="6229"/>
                    <a:pt x="227860" y="8992"/>
                  </a:cubicBezTo>
                  <a:lnTo>
                    <a:pt x="227860" y="55189"/>
                  </a:lnTo>
                  <a:lnTo>
                    <a:pt x="189570" y="-819"/>
                  </a:lnTo>
                  <a:cubicBezTo>
                    <a:pt x="188712" y="-2152"/>
                    <a:pt x="188521" y="-2247"/>
                    <a:pt x="186522" y="-2247"/>
                  </a:cubicBezTo>
                  <a:lnTo>
                    <a:pt x="168139" y="-2247"/>
                  </a:lnTo>
                  <a:lnTo>
                    <a:pt x="168139" y="1088"/>
                  </a:lnTo>
                  <a:lnTo>
                    <a:pt x="171282" y="1088"/>
                  </a:lnTo>
                  <a:cubicBezTo>
                    <a:pt x="172901" y="1088"/>
                    <a:pt x="174997" y="1088"/>
                    <a:pt x="176615" y="1278"/>
                  </a:cubicBezTo>
                  <a:cubicBezTo>
                    <a:pt x="179187" y="1562"/>
                    <a:pt x="179378" y="1753"/>
                    <a:pt x="179378" y="3848"/>
                  </a:cubicBezTo>
                  <a:lnTo>
                    <a:pt x="179378" y="60237"/>
                  </a:lnTo>
                  <a:cubicBezTo>
                    <a:pt x="179378" y="63000"/>
                    <a:pt x="179378" y="68142"/>
                    <a:pt x="168139" y="68142"/>
                  </a:cubicBezTo>
                  <a:lnTo>
                    <a:pt x="168139" y="71572"/>
                  </a:lnTo>
                  <a:lnTo>
                    <a:pt x="180807" y="71190"/>
                  </a:lnTo>
                  <a:lnTo>
                    <a:pt x="193475" y="71572"/>
                  </a:lnTo>
                  <a:lnTo>
                    <a:pt x="193475" y="68142"/>
                  </a:lnTo>
                  <a:cubicBezTo>
                    <a:pt x="182331" y="68142"/>
                    <a:pt x="182331" y="63000"/>
                    <a:pt x="182331" y="60237"/>
                  </a:cubicBezTo>
                  <a:lnTo>
                    <a:pt x="182331" y="3943"/>
                  </a:lnTo>
                  <a:cubicBezTo>
                    <a:pt x="182902" y="4515"/>
                    <a:pt x="182902" y="4706"/>
                    <a:pt x="183379" y="5278"/>
                  </a:cubicBezTo>
                  <a:lnTo>
                    <a:pt x="227575" y="70144"/>
                  </a:lnTo>
                  <a:cubicBezTo>
                    <a:pt x="228432" y="71381"/>
                    <a:pt x="228622" y="71572"/>
                    <a:pt x="229384" y="71572"/>
                  </a:cubicBezTo>
                  <a:cubicBezTo>
                    <a:pt x="230813" y="71572"/>
                    <a:pt x="230813" y="70809"/>
                    <a:pt x="230813" y="68714"/>
                  </a:cubicBezTo>
                  <a:lnTo>
                    <a:pt x="230813" y="8992"/>
                  </a:lnTo>
                  <a:cubicBezTo>
                    <a:pt x="230813" y="6229"/>
                    <a:pt x="230813" y="1088"/>
                    <a:pt x="241958" y="1088"/>
                  </a:cubicBezTo>
                  <a:close/>
                  <a:moveTo>
                    <a:pt x="290440" y="58712"/>
                  </a:moveTo>
                  <a:cubicBezTo>
                    <a:pt x="290440" y="57570"/>
                    <a:pt x="289487" y="57379"/>
                    <a:pt x="289106" y="57379"/>
                  </a:cubicBezTo>
                  <a:cubicBezTo>
                    <a:pt x="288058" y="57379"/>
                    <a:pt x="287868" y="57952"/>
                    <a:pt x="287582" y="58903"/>
                  </a:cubicBezTo>
                  <a:cubicBezTo>
                    <a:pt x="283867" y="70048"/>
                    <a:pt x="274151" y="70048"/>
                    <a:pt x="273008" y="70048"/>
                  </a:cubicBezTo>
                  <a:cubicBezTo>
                    <a:pt x="267675" y="70048"/>
                    <a:pt x="263294" y="66809"/>
                    <a:pt x="260817" y="62714"/>
                  </a:cubicBezTo>
                  <a:cubicBezTo>
                    <a:pt x="257673" y="57570"/>
                    <a:pt x="257673" y="50426"/>
                    <a:pt x="257673" y="46522"/>
                  </a:cubicBezTo>
                  <a:lnTo>
                    <a:pt x="287677" y="46522"/>
                  </a:lnTo>
                  <a:cubicBezTo>
                    <a:pt x="290058" y="46522"/>
                    <a:pt x="290440" y="46522"/>
                    <a:pt x="290440" y="44329"/>
                  </a:cubicBezTo>
                  <a:cubicBezTo>
                    <a:pt x="290440" y="33567"/>
                    <a:pt x="284630" y="23184"/>
                    <a:pt x="271008" y="23184"/>
                  </a:cubicBezTo>
                  <a:cubicBezTo>
                    <a:pt x="258531" y="23184"/>
                    <a:pt x="248625" y="34330"/>
                    <a:pt x="248625" y="47759"/>
                  </a:cubicBezTo>
                  <a:cubicBezTo>
                    <a:pt x="248625" y="62333"/>
                    <a:pt x="260054" y="72716"/>
                    <a:pt x="272437" y="72716"/>
                  </a:cubicBezTo>
                  <a:cubicBezTo>
                    <a:pt x="285677" y="72716"/>
                    <a:pt x="290440" y="60619"/>
                    <a:pt x="290440" y="58712"/>
                  </a:cubicBezTo>
                  <a:close/>
                  <a:moveTo>
                    <a:pt x="283296" y="44329"/>
                  </a:moveTo>
                  <a:lnTo>
                    <a:pt x="257673" y="44329"/>
                  </a:lnTo>
                  <a:cubicBezTo>
                    <a:pt x="258436" y="28232"/>
                    <a:pt x="267484" y="25565"/>
                    <a:pt x="271008" y="25565"/>
                  </a:cubicBezTo>
                  <a:cubicBezTo>
                    <a:pt x="282248" y="25565"/>
                    <a:pt x="283296" y="40139"/>
                    <a:pt x="283296" y="44329"/>
                  </a:cubicBezTo>
                  <a:close/>
                  <a:moveTo>
                    <a:pt x="329492" y="58142"/>
                  </a:moveTo>
                  <a:lnTo>
                    <a:pt x="329492" y="52045"/>
                  </a:lnTo>
                  <a:lnTo>
                    <a:pt x="326825" y="52045"/>
                  </a:lnTo>
                  <a:lnTo>
                    <a:pt x="326825" y="57952"/>
                  </a:lnTo>
                  <a:cubicBezTo>
                    <a:pt x="326825" y="65856"/>
                    <a:pt x="323586" y="70048"/>
                    <a:pt x="319490" y="70048"/>
                  </a:cubicBezTo>
                  <a:cubicBezTo>
                    <a:pt x="312346" y="70048"/>
                    <a:pt x="312346" y="60237"/>
                    <a:pt x="312346" y="58238"/>
                  </a:cubicBezTo>
                  <a:lnTo>
                    <a:pt x="312346" y="28328"/>
                  </a:lnTo>
                  <a:lnTo>
                    <a:pt x="327683" y="28328"/>
                  </a:lnTo>
                  <a:lnTo>
                    <a:pt x="327683" y="24900"/>
                  </a:lnTo>
                  <a:lnTo>
                    <a:pt x="312346" y="24900"/>
                  </a:lnTo>
                  <a:lnTo>
                    <a:pt x="312346" y="5183"/>
                  </a:lnTo>
                  <a:lnTo>
                    <a:pt x="309585" y="5183"/>
                  </a:lnTo>
                  <a:cubicBezTo>
                    <a:pt x="309585" y="13945"/>
                    <a:pt x="306251" y="25565"/>
                    <a:pt x="295678" y="25947"/>
                  </a:cubicBezTo>
                  <a:lnTo>
                    <a:pt x="295678" y="28328"/>
                  </a:lnTo>
                  <a:lnTo>
                    <a:pt x="304918" y="28328"/>
                  </a:lnTo>
                  <a:lnTo>
                    <a:pt x="304918" y="58142"/>
                  </a:lnTo>
                  <a:cubicBezTo>
                    <a:pt x="304918" y="71381"/>
                    <a:pt x="314918" y="72716"/>
                    <a:pt x="318824" y="72716"/>
                  </a:cubicBezTo>
                  <a:cubicBezTo>
                    <a:pt x="326539" y="72716"/>
                    <a:pt x="329492" y="65000"/>
                    <a:pt x="329492" y="58142"/>
                  </a:cubicBezTo>
                  <a:close/>
                </a:path>
              </a:pathLst>
            </a:custGeom>
            <a:solidFill>
              <a:srgbClr val="CCCCCC"/>
            </a:solidFill>
            <a:ln w="10842" cap="flat">
              <a:noFill/>
              <a:prstDash val="solid"/>
              <a:miter/>
            </a:ln>
          </p:spPr>
          <p:txBody>
            <a:bodyPr rtlCol="0" anchor="ctr"/>
            <a:lstStyle/>
            <a:p>
              <a:endParaRPr lang="en-AE"/>
            </a:p>
          </p:txBody>
        </p:sp>
        <p:sp>
          <p:nvSpPr>
            <p:cNvPr id="94" name="Freeform: Shape 93">
              <a:extLst>
                <a:ext uri="{FF2B5EF4-FFF2-40B4-BE49-F238E27FC236}">
                  <a16:creationId xmlns:a16="http://schemas.microsoft.com/office/drawing/2014/main" id="{C30A7ADE-9D4D-4ED3-6314-2E1CA9AFF3DC}"/>
                </a:ext>
              </a:extLst>
            </p:cNvPr>
            <p:cNvSpPr/>
            <p:nvPr/>
          </p:nvSpPr>
          <p:spPr>
            <a:xfrm>
              <a:off x="2605667" y="2792067"/>
              <a:ext cx="767169" cy="148867"/>
            </a:xfrm>
            <a:custGeom>
              <a:avLst/>
              <a:gdLst>
                <a:gd name="connsiteX0" fmla="*/ -1788 w 591978"/>
                <a:gd name="connsiteY0" fmla="*/ 112625 h 114872"/>
                <a:gd name="connsiteX1" fmla="*/ 590191 w 591978"/>
                <a:gd name="connsiteY1" fmla="*/ 112625 h 114872"/>
                <a:gd name="connsiteX2" fmla="*/ 590191 w 591978"/>
                <a:gd name="connsiteY2" fmla="*/ -2247 h 114872"/>
                <a:gd name="connsiteX3" fmla="*/ -1788 w 591978"/>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91978" h="114872">
                  <a:moveTo>
                    <a:pt x="-1788" y="112625"/>
                  </a:moveTo>
                  <a:lnTo>
                    <a:pt x="590191" y="112625"/>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95" name="Freeform: Shape 94">
              <a:extLst>
                <a:ext uri="{FF2B5EF4-FFF2-40B4-BE49-F238E27FC236}">
                  <a16:creationId xmlns:a16="http://schemas.microsoft.com/office/drawing/2014/main" id="{CDF4DEA2-B52B-6819-9B44-7D8982C63B2F}"/>
                </a:ext>
              </a:extLst>
            </p:cNvPr>
            <p:cNvSpPr/>
            <p:nvPr/>
          </p:nvSpPr>
          <p:spPr>
            <a:xfrm>
              <a:off x="2967464" y="2871560"/>
              <a:ext cx="37032" cy="8148"/>
            </a:xfrm>
            <a:custGeom>
              <a:avLst/>
              <a:gdLst>
                <a:gd name="connsiteX0" fmla="*/ 26787 w 28575"/>
                <a:gd name="connsiteY0" fmla="*/ 4041 h 6287"/>
                <a:gd name="connsiteX1" fmla="*/ 26787 w 28575"/>
                <a:gd name="connsiteY1" fmla="*/ -2247 h 6287"/>
                <a:gd name="connsiteX2" fmla="*/ -1788 w 28575"/>
                <a:gd name="connsiteY2" fmla="*/ -2247 h 6287"/>
                <a:gd name="connsiteX3" fmla="*/ -1788 w 28575"/>
                <a:gd name="connsiteY3" fmla="*/ 4041 h 6287"/>
              </a:gdLst>
              <a:ahLst/>
              <a:cxnLst>
                <a:cxn ang="0">
                  <a:pos x="connsiteX0" y="connsiteY0"/>
                </a:cxn>
                <a:cxn ang="0">
                  <a:pos x="connsiteX1" y="connsiteY1"/>
                </a:cxn>
                <a:cxn ang="0">
                  <a:pos x="connsiteX2" y="connsiteY2"/>
                </a:cxn>
                <a:cxn ang="0">
                  <a:pos x="connsiteX3" y="connsiteY3"/>
                </a:cxn>
              </a:cxnLst>
              <a:rect l="l" t="t" r="r" b="b"/>
              <a:pathLst>
                <a:path w="28575" h="6287">
                  <a:moveTo>
                    <a:pt x="26787" y="4041"/>
                  </a:moveTo>
                  <a:lnTo>
                    <a:pt x="26787" y="-2247"/>
                  </a:lnTo>
                  <a:lnTo>
                    <a:pt x="-1788" y="-2247"/>
                  </a:lnTo>
                  <a:lnTo>
                    <a:pt x="-1788" y="4041"/>
                  </a:lnTo>
                  <a:close/>
                </a:path>
              </a:pathLst>
            </a:custGeom>
            <a:solidFill>
              <a:srgbClr val="CCCCCC"/>
            </a:solidFill>
            <a:ln w="10842" cap="flat">
              <a:noFill/>
              <a:prstDash val="solid"/>
              <a:miter/>
            </a:ln>
          </p:spPr>
          <p:txBody>
            <a:bodyPr rtlCol="0" anchor="ctr"/>
            <a:lstStyle/>
            <a:p>
              <a:endParaRPr lang="en-AE"/>
            </a:p>
          </p:txBody>
        </p:sp>
        <p:sp>
          <p:nvSpPr>
            <p:cNvPr id="96" name="Freeform: Shape 95">
              <a:extLst>
                <a:ext uri="{FF2B5EF4-FFF2-40B4-BE49-F238E27FC236}">
                  <a16:creationId xmlns:a16="http://schemas.microsoft.com/office/drawing/2014/main" id="{05DD10E5-55AF-BF4C-4D5F-5971504D51A1}"/>
                </a:ext>
              </a:extLst>
            </p:cNvPr>
            <p:cNvSpPr/>
            <p:nvPr/>
          </p:nvSpPr>
          <p:spPr>
            <a:xfrm>
              <a:off x="3372837" y="2792067"/>
              <a:ext cx="701005" cy="148867"/>
            </a:xfrm>
            <a:custGeom>
              <a:avLst/>
              <a:gdLst>
                <a:gd name="connsiteX0" fmla="*/ -1788 w 540923"/>
                <a:gd name="connsiteY0" fmla="*/ 112625 h 114872"/>
                <a:gd name="connsiteX1" fmla="*/ 539136 w 540923"/>
                <a:gd name="connsiteY1" fmla="*/ 112625 h 114872"/>
                <a:gd name="connsiteX2" fmla="*/ 539136 w 540923"/>
                <a:gd name="connsiteY2" fmla="*/ -2247 h 114872"/>
                <a:gd name="connsiteX3" fmla="*/ -1788 w 5409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40923" h="114872">
                  <a:moveTo>
                    <a:pt x="-1788" y="112625"/>
                  </a:moveTo>
                  <a:lnTo>
                    <a:pt x="539136" y="112625"/>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97" name="Freeform: Shape 96">
              <a:extLst>
                <a:ext uri="{FF2B5EF4-FFF2-40B4-BE49-F238E27FC236}">
                  <a16:creationId xmlns:a16="http://schemas.microsoft.com/office/drawing/2014/main" id="{5A133CFE-7A87-18B8-A157-CBA9F72415B3}"/>
                </a:ext>
              </a:extLst>
            </p:cNvPr>
            <p:cNvSpPr/>
            <p:nvPr/>
          </p:nvSpPr>
          <p:spPr>
            <a:xfrm>
              <a:off x="3694148" y="2812557"/>
              <a:ext cx="58262" cy="96529"/>
            </a:xfrm>
            <a:custGeom>
              <a:avLst/>
              <a:gdLst>
                <a:gd name="connsiteX0" fmla="*/ 43170 w 44957"/>
                <a:gd name="connsiteY0" fmla="*/ 51666 h 74486"/>
                <a:gd name="connsiteX1" fmla="*/ 37740 w 44957"/>
                <a:gd name="connsiteY1" fmla="*/ 38425 h 74486"/>
                <a:gd name="connsiteX2" fmla="*/ 27072 w 44957"/>
                <a:gd name="connsiteY2" fmla="*/ 30709 h 74486"/>
                <a:gd name="connsiteX3" fmla="*/ 40121 w 44957"/>
                <a:gd name="connsiteY3" fmla="*/ 14040 h 74486"/>
                <a:gd name="connsiteX4" fmla="*/ 20691 w 44957"/>
                <a:gd name="connsiteY4" fmla="*/ -2247 h 74486"/>
                <a:gd name="connsiteX5" fmla="*/ 1164 w 44957"/>
                <a:gd name="connsiteY5" fmla="*/ 15947 h 74486"/>
                <a:gd name="connsiteX6" fmla="*/ 5927 w 44957"/>
                <a:gd name="connsiteY6" fmla="*/ 27853 h 74486"/>
                <a:gd name="connsiteX7" fmla="*/ 13832 w 44957"/>
                <a:gd name="connsiteY7" fmla="*/ 33662 h 74486"/>
                <a:gd name="connsiteX8" fmla="*/ -1788 w 44957"/>
                <a:gd name="connsiteY8" fmla="*/ 53475 h 74486"/>
                <a:gd name="connsiteX9" fmla="*/ 20691 w 44957"/>
                <a:gd name="connsiteY9" fmla="*/ 72239 h 74486"/>
                <a:gd name="connsiteX10" fmla="*/ 43170 w 44957"/>
                <a:gd name="connsiteY10" fmla="*/ 51666 h 74486"/>
                <a:gd name="connsiteX11" fmla="*/ 35359 w 44957"/>
                <a:gd name="connsiteY11" fmla="*/ 14040 h 74486"/>
                <a:gd name="connsiteX12" fmla="*/ 24691 w 44957"/>
                <a:gd name="connsiteY12" fmla="*/ 28995 h 74486"/>
                <a:gd name="connsiteX13" fmla="*/ 11261 w 44957"/>
                <a:gd name="connsiteY13" fmla="*/ 20424 h 74486"/>
                <a:gd name="connsiteX14" fmla="*/ 5927 w 44957"/>
                <a:gd name="connsiteY14" fmla="*/ 11659 h 74486"/>
                <a:gd name="connsiteX15" fmla="*/ 20691 w 44957"/>
                <a:gd name="connsiteY15" fmla="*/ 611 h 74486"/>
                <a:gd name="connsiteX16" fmla="*/ 35359 w 44957"/>
                <a:gd name="connsiteY16" fmla="*/ 14040 h 74486"/>
                <a:gd name="connsiteX17" fmla="*/ 37645 w 44957"/>
                <a:gd name="connsiteY17" fmla="*/ 55570 h 74486"/>
                <a:gd name="connsiteX18" fmla="*/ 20691 w 44957"/>
                <a:gd name="connsiteY18" fmla="*/ 69190 h 74486"/>
                <a:gd name="connsiteX19" fmla="*/ 3641 w 44957"/>
                <a:gd name="connsiteY19" fmla="*/ 53475 h 74486"/>
                <a:gd name="connsiteX20" fmla="*/ 16309 w 44957"/>
                <a:gd name="connsiteY20" fmla="*/ 35283 h 74486"/>
                <a:gd name="connsiteX21" fmla="*/ 29549 w 44957"/>
                <a:gd name="connsiteY21" fmla="*/ 43664 h 74486"/>
                <a:gd name="connsiteX22" fmla="*/ 37645 w 44957"/>
                <a:gd name="connsiteY22" fmla="*/ 55570 h 7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57" h="74486">
                  <a:moveTo>
                    <a:pt x="43170" y="51666"/>
                  </a:moveTo>
                  <a:cubicBezTo>
                    <a:pt x="43170" y="47759"/>
                    <a:pt x="41932" y="42901"/>
                    <a:pt x="37740" y="38425"/>
                  </a:cubicBezTo>
                  <a:cubicBezTo>
                    <a:pt x="35645" y="36044"/>
                    <a:pt x="34025" y="34997"/>
                    <a:pt x="27072" y="30709"/>
                  </a:cubicBezTo>
                  <a:cubicBezTo>
                    <a:pt x="34978" y="26614"/>
                    <a:pt x="40121" y="21184"/>
                    <a:pt x="40121" y="14040"/>
                  </a:cubicBezTo>
                  <a:cubicBezTo>
                    <a:pt x="40121" y="4041"/>
                    <a:pt x="30596" y="-2247"/>
                    <a:pt x="20691" y="-2247"/>
                  </a:cubicBezTo>
                  <a:cubicBezTo>
                    <a:pt x="9928" y="-2247"/>
                    <a:pt x="1164" y="5850"/>
                    <a:pt x="1164" y="15947"/>
                  </a:cubicBezTo>
                  <a:cubicBezTo>
                    <a:pt x="1164" y="17852"/>
                    <a:pt x="1450" y="22614"/>
                    <a:pt x="5927" y="27853"/>
                  </a:cubicBezTo>
                  <a:cubicBezTo>
                    <a:pt x="7070" y="28995"/>
                    <a:pt x="11166" y="31758"/>
                    <a:pt x="13832" y="33662"/>
                  </a:cubicBezTo>
                  <a:cubicBezTo>
                    <a:pt x="7546" y="36806"/>
                    <a:pt x="-1788" y="42901"/>
                    <a:pt x="-1788" y="53475"/>
                  </a:cubicBezTo>
                  <a:cubicBezTo>
                    <a:pt x="-1788" y="64905"/>
                    <a:pt x="9356" y="72239"/>
                    <a:pt x="20691" y="72239"/>
                  </a:cubicBezTo>
                  <a:cubicBezTo>
                    <a:pt x="32882" y="72239"/>
                    <a:pt x="43170" y="63286"/>
                    <a:pt x="43170" y="51666"/>
                  </a:cubicBezTo>
                  <a:close/>
                  <a:moveTo>
                    <a:pt x="35359" y="14040"/>
                  </a:moveTo>
                  <a:cubicBezTo>
                    <a:pt x="35359" y="20138"/>
                    <a:pt x="31264" y="25281"/>
                    <a:pt x="24691" y="28995"/>
                  </a:cubicBezTo>
                  <a:lnTo>
                    <a:pt x="11261" y="20424"/>
                  </a:lnTo>
                  <a:cubicBezTo>
                    <a:pt x="6403" y="17089"/>
                    <a:pt x="5927" y="13566"/>
                    <a:pt x="5927" y="11659"/>
                  </a:cubicBezTo>
                  <a:cubicBezTo>
                    <a:pt x="5927" y="5087"/>
                    <a:pt x="12880" y="611"/>
                    <a:pt x="20691" y="611"/>
                  </a:cubicBezTo>
                  <a:cubicBezTo>
                    <a:pt x="28501" y="611"/>
                    <a:pt x="35359" y="6136"/>
                    <a:pt x="35359" y="14040"/>
                  </a:cubicBezTo>
                  <a:close/>
                  <a:moveTo>
                    <a:pt x="37645" y="55570"/>
                  </a:moveTo>
                  <a:cubicBezTo>
                    <a:pt x="37645" y="63572"/>
                    <a:pt x="29549" y="69190"/>
                    <a:pt x="20691" y="69190"/>
                  </a:cubicBezTo>
                  <a:cubicBezTo>
                    <a:pt x="11451" y="69190"/>
                    <a:pt x="3641" y="62523"/>
                    <a:pt x="3641" y="53475"/>
                  </a:cubicBezTo>
                  <a:cubicBezTo>
                    <a:pt x="3641" y="47189"/>
                    <a:pt x="7070" y="40329"/>
                    <a:pt x="16309" y="35283"/>
                  </a:cubicBezTo>
                  <a:lnTo>
                    <a:pt x="29549" y="43664"/>
                  </a:lnTo>
                  <a:cubicBezTo>
                    <a:pt x="32597" y="45664"/>
                    <a:pt x="37645" y="48999"/>
                    <a:pt x="37645" y="55570"/>
                  </a:cubicBezTo>
                  <a:close/>
                </a:path>
              </a:pathLst>
            </a:custGeom>
            <a:solidFill>
              <a:srgbClr val="CCCCCC"/>
            </a:solidFill>
            <a:ln w="10842" cap="flat">
              <a:noFill/>
              <a:prstDash val="solid"/>
              <a:miter/>
            </a:ln>
          </p:spPr>
          <p:txBody>
            <a:bodyPr rtlCol="0" anchor="ctr"/>
            <a:lstStyle/>
            <a:p>
              <a:endParaRPr lang="en-AE"/>
            </a:p>
          </p:txBody>
        </p:sp>
        <p:sp>
          <p:nvSpPr>
            <p:cNvPr id="98" name="Freeform: Shape 97">
              <a:extLst>
                <a:ext uri="{FF2B5EF4-FFF2-40B4-BE49-F238E27FC236}">
                  <a16:creationId xmlns:a16="http://schemas.microsoft.com/office/drawing/2014/main" id="{A1F33501-2904-609F-5688-6B654D23F55F}"/>
                </a:ext>
              </a:extLst>
            </p:cNvPr>
            <p:cNvSpPr/>
            <p:nvPr/>
          </p:nvSpPr>
          <p:spPr>
            <a:xfrm>
              <a:off x="4073843" y="2792067"/>
              <a:ext cx="515974" cy="148867"/>
            </a:xfrm>
            <a:custGeom>
              <a:avLst/>
              <a:gdLst>
                <a:gd name="connsiteX0" fmla="*/ -1788 w 398146"/>
                <a:gd name="connsiteY0" fmla="*/ 112625 h 114872"/>
                <a:gd name="connsiteX1" fmla="*/ 396359 w 398146"/>
                <a:gd name="connsiteY1" fmla="*/ 112625 h 114872"/>
                <a:gd name="connsiteX2" fmla="*/ 396359 w 398146"/>
                <a:gd name="connsiteY2" fmla="*/ -2247 h 114872"/>
                <a:gd name="connsiteX3" fmla="*/ -1788 w 398146"/>
                <a:gd name="connsiteY3" fmla="*/ -2247 h 114872"/>
              </a:gdLst>
              <a:ahLst/>
              <a:cxnLst>
                <a:cxn ang="0">
                  <a:pos x="connsiteX0" y="connsiteY0"/>
                </a:cxn>
                <a:cxn ang="0">
                  <a:pos x="connsiteX1" y="connsiteY1"/>
                </a:cxn>
                <a:cxn ang="0">
                  <a:pos x="connsiteX2" y="connsiteY2"/>
                </a:cxn>
                <a:cxn ang="0">
                  <a:pos x="connsiteX3" y="connsiteY3"/>
                </a:cxn>
              </a:cxnLst>
              <a:rect l="l" t="t" r="r" b="b"/>
              <a:pathLst>
                <a:path w="398146" h="114872">
                  <a:moveTo>
                    <a:pt x="-1788" y="112625"/>
                  </a:moveTo>
                  <a:lnTo>
                    <a:pt x="396359" y="112625"/>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99" name="Freeform: Shape 98">
              <a:extLst>
                <a:ext uri="{FF2B5EF4-FFF2-40B4-BE49-F238E27FC236}">
                  <a16:creationId xmlns:a16="http://schemas.microsoft.com/office/drawing/2014/main" id="{CF061D34-215D-EAF4-89ED-E7A979829FC4}"/>
                </a:ext>
              </a:extLst>
            </p:cNvPr>
            <p:cNvSpPr/>
            <p:nvPr/>
          </p:nvSpPr>
          <p:spPr>
            <a:xfrm>
              <a:off x="4163214" y="2811077"/>
              <a:ext cx="309337" cy="98008"/>
            </a:xfrm>
            <a:custGeom>
              <a:avLst/>
              <a:gdLst>
                <a:gd name="connsiteX0" fmla="*/ 43742 w 238697"/>
                <a:gd name="connsiteY0" fmla="*/ 36425 h 75627"/>
                <a:gd name="connsiteX1" fmla="*/ 39358 w 238697"/>
                <a:gd name="connsiteY1" fmla="*/ 11087 h 75627"/>
                <a:gd name="connsiteX2" fmla="*/ 20976 w 238697"/>
                <a:gd name="connsiteY2" fmla="*/ -1105 h 75627"/>
                <a:gd name="connsiteX3" fmla="*/ 2212 w 238697"/>
                <a:gd name="connsiteY3" fmla="*/ 11850 h 75627"/>
                <a:gd name="connsiteX4" fmla="*/ -1788 w 238697"/>
                <a:gd name="connsiteY4" fmla="*/ 36425 h 75627"/>
                <a:gd name="connsiteX5" fmla="*/ 3070 w 238697"/>
                <a:gd name="connsiteY5" fmla="*/ 62428 h 75627"/>
                <a:gd name="connsiteX6" fmla="*/ 20976 w 238697"/>
                <a:gd name="connsiteY6" fmla="*/ 73381 h 75627"/>
                <a:gd name="connsiteX7" fmla="*/ 39740 w 238697"/>
                <a:gd name="connsiteY7" fmla="*/ 60807 h 75627"/>
                <a:gd name="connsiteX8" fmla="*/ 43742 w 238697"/>
                <a:gd name="connsiteY8" fmla="*/ 36425 h 75627"/>
                <a:gd name="connsiteX9" fmla="*/ 34787 w 238697"/>
                <a:gd name="connsiteY9" fmla="*/ 35090 h 75627"/>
                <a:gd name="connsiteX10" fmla="*/ 33645 w 238697"/>
                <a:gd name="connsiteY10" fmla="*/ 57379 h 75627"/>
                <a:gd name="connsiteX11" fmla="*/ 20976 w 238697"/>
                <a:gd name="connsiteY11" fmla="*/ 71000 h 75627"/>
                <a:gd name="connsiteX12" fmla="*/ 8402 w 238697"/>
                <a:gd name="connsiteY12" fmla="*/ 57856 h 75627"/>
                <a:gd name="connsiteX13" fmla="*/ 7260 w 238697"/>
                <a:gd name="connsiteY13" fmla="*/ 35090 h 75627"/>
                <a:gd name="connsiteX14" fmla="*/ 8023 w 238697"/>
                <a:gd name="connsiteY14" fmla="*/ 15182 h 75627"/>
                <a:gd name="connsiteX15" fmla="*/ 20976 w 238697"/>
                <a:gd name="connsiteY15" fmla="*/ 1276 h 75627"/>
                <a:gd name="connsiteX16" fmla="*/ 33549 w 238697"/>
                <a:gd name="connsiteY16" fmla="*/ 13945 h 75627"/>
                <a:gd name="connsiteX17" fmla="*/ 34787 w 238697"/>
                <a:gd name="connsiteY17" fmla="*/ 35090 h 75627"/>
                <a:gd name="connsiteX18" fmla="*/ 68696 w 238697"/>
                <a:gd name="connsiteY18" fmla="*/ 65284 h 75627"/>
                <a:gd name="connsiteX19" fmla="*/ 63078 w 238697"/>
                <a:gd name="connsiteY19" fmla="*/ 59475 h 75627"/>
                <a:gd name="connsiteX20" fmla="*/ 57267 w 238697"/>
                <a:gd name="connsiteY20" fmla="*/ 65284 h 75627"/>
                <a:gd name="connsiteX21" fmla="*/ 63078 w 238697"/>
                <a:gd name="connsiteY21" fmla="*/ 71000 h 75627"/>
                <a:gd name="connsiteX22" fmla="*/ 68696 w 238697"/>
                <a:gd name="connsiteY22" fmla="*/ 65284 h 75627"/>
                <a:gd name="connsiteX23" fmla="*/ 126514 w 238697"/>
                <a:gd name="connsiteY23" fmla="*/ 49187 h 75627"/>
                <a:gd name="connsiteX24" fmla="*/ 106033 w 238697"/>
                <a:gd name="connsiteY24" fmla="*/ 25565 h 75627"/>
                <a:gd name="connsiteX25" fmla="*/ 92318 w 238697"/>
                <a:gd name="connsiteY25" fmla="*/ 31090 h 75627"/>
                <a:gd name="connsiteX26" fmla="*/ 92318 w 238697"/>
                <a:gd name="connsiteY26" fmla="*/ 10041 h 75627"/>
                <a:gd name="connsiteX27" fmla="*/ 101557 w 238697"/>
                <a:gd name="connsiteY27" fmla="*/ 11468 h 75627"/>
                <a:gd name="connsiteX28" fmla="*/ 122418 w 238697"/>
                <a:gd name="connsiteY28" fmla="*/ 134 h 75627"/>
                <a:gd name="connsiteX29" fmla="*/ 121179 w 238697"/>
                <a:gd name="connsiteY29" fmla="*/ -1105 h 75627"/>
                <a:gd name="connsiteX30" fmla="*/ 120416 w 238697"/>
                <a:gd name="connsiteY30" fmla="*/ -629 h 75627"/>
                <a:gd name="connsiteX31" fmla="*/ 105750 w 238697"/>
                <a:gd name="connsiteY31" fmla="*/ 2515 h 75627"/>
                <a:gd name="connsiteX32" fmla="*/ 91272 w 238697"/>
                <a:gd name="connsiteY32" fmla="*/ -629 h 75627"/>
                <a:gd name="connsiteX33" fmla="*/ 90127 w 238697"/>
                <a:gd name="connsiteY33" fmla="*/ -915 h 75627"/>
                <a:gd name="connsiteX34" fmla="*/ 88890 w 238697"/>
                <a:gd name="connsiteY34" fmla="*/ 1753 h 75627"/>
                <a:gd name="connsiteX35" fmla="*/ 88890 w 238697"/>
                <a:gd name="connsiteY35" fmla="*/ 33758 h 75627"/>
                <a:gd name="connsiteX36" fmla="*/ 90413 w 238697"/>
                <a:gd name="connsiteY36" fmla="*/ 36425 h 75627"/>
                <a:gd name="connsiteX37" fmla="*/ 91841 w 238697"/>
                <a:gd name="connsiteY37" fmla="*/ 35567 h 75627"/>
                <a:gd name="connsiteX38" fmla="*/ 105845 w 238697"/>
                <a:gd name="connsiteY38" fmla="*/ 27946 h 75627"/>
                <a:gd name="connsiteX39" fmla="*/ 114893 w 238697"/>
                <a:gd name="connsiteY39" fmla="*/ 34899 h 75627"/>
                <a:gd name="connsiteX40" fmla="*/ 116893 w 238697"/>
                <a:gd name="connsiteY40" fmla="*/ 48520 h 75627"/>
                <a:gd name="connsiteX41" fmla="*/ 114321 w 238697"/>
                <a:gd name="connsiteY41" fmla="*/ 63188 h 75627"/>
                <a:gd name="connsiteX42" fmla="*/ 102701 w 238697"/>
                <a:gd name="connsiteY42" fmla="*/ 70332 h 75627"/>
                <a:gd name="connsiteX43" fmla="*/ 86983 w 238697"/>
                <a:gd name="connsiteY43" fmla="*/ 58140 h 75627"/>
                <a:gd name="connsiteX44" fmla="*/ 88700 w 238697"/>
                <a:gd name="connsiteY44" fmla="*/ 58426 h 75627"/>
                <a:gd name="connsiteX45" fmla="*/ 94127 w 238697"/>
                <a:gd name="connsiteY45" fmla="*/ 53094 h 75627"/>
                <a:gd name="connsiteX46" fmla="*/ 88700 w 238697"/>
                <a:gd name="connsiteY46" fmla="*/ 47854 h 75627"/>
                <a:gd name="connsiteX47" fmla="*/ 83365 w 238697"/>
                <a:gd name="connsiteY47" fmla="*/ 53568 h 75627"/>
                <a:gd name="connsiteX48" fmla="*/ 102987 w 238697"/>
                <a:gd name="connsiteY48" fmla="*/ 73381 h 75627"/>
                <a:gd name="connsiteX49" fmla="*/ 126514 w 238697"/>
                <a:gd name="connsiteY49" fmla="*/ 49187 h 75627"/>
                <a:gd name="connsiteX50" fmla="*/ 181473 w 238697"/>
                <a:gd name="connsiteY50" fmla="*/ 48901 h 75627"/>
                <a:gd name="connsiteX51" fmla="*/ 159851 w 238697"/>
                <a:gd name="connsiteY51" fmla="*/ 24802 h 75627"/>
                <a:gd name="connsiteX52" fmla="*/ 146326 w 238697"/>
                <a:gd name="connsiteY52" fmla="*/ 35567 h 75627"/>
                <a:gd name="connsiteX53" fmla="*/ 146326 w 238697"/>
                <a:gd name="connsiteY53" fmla="*/ 32900 h 75627"/>
                <a:gd name="connsiteX54" fmla="*/ 165281 w 238697"/>
                <a:gd name="connsiteY54" fmla="*/ 1753 h 75627"/>
                <a:gd name="connsiteX55" fmla="*/ 174806 w 238697"/>
                <a:gd name="connsiteY55" fmla="*/ 6038 h 75627"/>
                <a:gd name="connsiteX56" fmla="*/ 168804 w 238697"/>
                <a:gd name="connsiteY56" fmla="*/ 10801 h 75627"/>
                <a:gd name="connsiteX57" fmla="*/ 173757 w 238697"/>
                <a:gd name="connsiteY57" fmla="*/ 15849 h 75627"/>
                <a:gd name="connsiteX58" fmla="*/ 178806 w 238697"/>
                <a:gd name="connsiteY58" fmla="*/ 10706 h 75627"/>
                <a:gd name="connsiteX59" fmla="*/ 164900 w 238697"/>
                <a:gd name="connsiteY59" fmla="*/ -1105 h 75627"/>
                <a:gd name="connsiteX60" fmla="*/ 136515 w 238697"/>
                <a:gd name="connsiteY60" fmla="*/ 36899 h 75627"/>
                <a:gd name="connsiteX61" fmla="*/ 159088 w 238697"/>
                <a:gd name="connsiteY61" fmla="*/ 73381 h 75627"/>
                <a:gd name="connsiteX62" fmla="*/ 181473 w 238697"/>
                <a:gd name="connsiteY62" fmla="*/ 48901 h 75627"/>
                <a:gd name="connsiteX63" fmla="*/ 171662 w 238697"/>
                <a:gd name="connsiteY63" fmla="*/ 48806 h 75627"/>
                <a:gd name="connsiteX64" fmla="*/ 169853 w 238697"/>
                <a:gd name="connsiteY64" fmla="*/ 63188 h 75627"/>
                <a:gd name="connsiteX65" fmla="*/ 159088 w 238697"/>
                <a:gd name="connsiteY65" fmla="*/ 70332 h 75627"/>
                <a:gd name="connsiteX66" fmla="*/ 148422 w 238697"/>
                <a:gd name="connsiteY66" fmla="*/ 62142 h 75627"/>
                <a:gd name="connsiteX67" fmla="*/ 146515 w 238697"/>
                <a:gd name="connsiteY67" fmla="*/ 46520 h 75627"/>
                <a:gd name="connsiteX68" fmla="*/ 159756 w 238697"/>
                <a:gd name="connsiteY68" fmla="*/ 27374 h 75627"/>
                <a:gd name="connsiteX69" fmla="*/ 169662 w 238697"/>
                <a:gd name="connsiteY69" fmla="*/ 34044 h 75627"/>
                <a:gd name="connsiteX70" fmla="*/ 171662 w 238697"/>
                <a:gd name="connsiteY70" fmla="*/ 48806 h 75627"/>
                <a:gd name="connsiteX71" fmla="*/ 236909 w 238697"/>
                <a:gd name="connsiteY71" fmla="*/ 53094 h 75627"/>
                <a:gd name="connsiteX72" fmla="*/ 236909 w 238697"/>
                <a:gd name="connsiteY72" fmla="*/ 49854 h 75627"/>
                <a:gd name="connsiteX73" fmla="*/ 226049 w 238697"/>
                <a:gd name="connsiteY73" fmla="*/ 49854 h 75627"/>
                <a:gd name="connsiteX74" fmla="*/ 226049 w 238697"/>
                <a:gd name="connsiteY74" fmla="*/ 516 h 75627"/>
                <a:gd name="connsiteX75" fmla="*/ 224431 w 238697"/>
                <a:gd name="connsiteY75" fmla="*/ -2247 h 75627"/>
                <a:gd name="connsiteX76" fmla="*/ 222240 w 238697"/>
                <a:gd name="connsiteY76" fmla="*/ -915 h 75627"/>
                <a:gd name="connsiteX77" fmla="*/ 188998 w 238697"/>
                <a:gd name="connsiteY77" fmla="*/ 49854 h 75627"/>
                <a:gd name="connsiteX78" fmla="*/ 188998 w 238697"/>
                <a:gd name="connsiteY78" fmla="*/ 53094 h 75627"/>
                <a:gd name="connsiteX79" fmla="*/ 217764 w 238697"/>
                <a:gd name="connsiteY79" fmla="*/ 53094 h 75627"/>
                <a:gd name="connsiteX80" fmla="*/ 217764 w 238697"/>
                <a:gd name="connsiteY80" fmla="*/ 62428 h 75627"/>
                <a:gd name="connsiteX81" fmla="*/ 209571 w 238697"/>
                <a:gd name="connsiteY81" fmla="*/ 67570 h 75627"/>
                <a:gd name="connsiteX82" fmla="*/ 207285 w 238697"/>
                <a:gd name="connsiteY82" fmla="*/ 67570 h 75627"/>
                <a:gd name="connsiteX83" fmla="*/ 207285 w 238697"/>
                <a:gd name="connsiteY83" fmla="*/ 71000 h 75627"/>
                <a:gd name="connsiteX84" fmla="*/ 221859 w 238697"/>
                <a:gd name="connsiteY84" fmla="*/ 70618 h 75627"/>
                <a:gd name="connsiteX85" fmla="*/ 236623 w 238697"/>
                <a:gd name="connsiteY85" fmla="*/ 71000 h 75627"/>
                <a:gd name="connsiteX86" fmla="*/ 236623 w 238697"/>
                <a:gd name="connsiteY86" fmla="*/ 67570 h 75627"/>
                <a:gd name="connsiteX87" fmla="*/ 234433 w 238697"/>
                <a:gd name="connsiteY87" fmla="*/ 67570 h 75627"/>
                <a:gd name="connsiteX88" fmla="*/ 226049 w 238697"/>
                <a:gd name="connsiteY88" fmla="*/ 62428 h 75627"/>
                <a:gd name="connsiteX89" fmla="*/ 226049 w 238697"/>
                <a:gd name="connsiteY89" fmla="*/ 53094 h 75627"/>
                <a:gd name="connsiteX90" fmla="*/ 218524 w 238697"/>
                <a:gd name="connsiteY90" fmla="*/ 49854 h 75627"/>
                <a:gd name="connsiteX91" fmla="*/ 192140 w 238697"/>
                <a:gd name="connsiteY91" fmla="*/ 49854 h 75627"/>
                <a:gd name="connsiteX92" fmla="*/ 218524 w 238697"/>
                <a:gd name="connsiteY92" fmla="*/ 9468 h 7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8697" h="75627">
                  <a:moveTo>
                    <a:pt x="43742" y="36425"/>
                  </a:moveTo>
                  <a:cubicBezTo>
                    <a:pt x="43742" y="27756"/>
                    <a:pt x="43170" y="19184"/>
                    <a:pt x="39358" y="11087"/>
                  </a:cubicBezTo>
                  <a:cubicBezTo>
                    <a:pt x="34503" y="706"/>
                    <a:pt x="25548" y="-1105"/>
                    <a:pt x="20976" y="-1105"/>
                  </a:cubicBezTo>
                  <a:cubicBezTo>
                    <a:pt x="14595" y="-1105"/>
                    <a:pt x="6688" y="1753"/>
                    <a:pt x="2212" y="11850"/>
                  </a:cubicBezTo>
                  <a:cubicBezTo>
                    <a:pt x="-1216" y="19279"/>
                    <a:pt x="-1788" y="27756"/>
                    <a:pt x="-1788" y="36425"/>
                  </a:cubicBezTo>
                  <a:cubicBezTo>
                    <a:pt x="-1788" y="44424"/>
                    <a:pt x="-1407" y="54140"/>
                    <a:pt x="3070" y="62428"/>
                  </a:cubicBezTo>
                  <a:cubicBezTo>
                    <a:pt x="7737" y="71095"/>
                    <a:pt x="15546" y="73381"/>
                    <a:pt x="20976" y="73381"/>
                  </a:cubicBezTo>
                  <a:cubicBezTo>
                    <a:pt x="26787" y="73381"/>
                    <a:pt x="34977" y="71095"/>
                    <a:pt x="39740" y="60807"/>
                  </a:cubicBezTo>
                  <a:cubicBezTo>
                    <a:pt x="43170" y="53377"/>
                    <a:pt x="43742" y="44901"/>
                    <a:pt x="43742" y="36425"/>
                  </a:cubicBezTo>
                  <a:close/>
                  <a:moveTo>
                    <a:pt x="34787" y="35090"/>
                  </a:moveTo>
                  <a:cubicBezTo>
                    <a:pt x="34787" y="43092"/>
                    <a:pt x="34787" y="50522"/>
                    <a:pt x="33645" y="57379"/>
                  </a:cubicBezTo>
                  <a:cubicBezTo>
                    <a:pt x="31931" y="67665"/>
                    <a:pt x="25738" y="71000"/>
                    <a:pt x="20976" y="71000"/>
                  </a:cubicBezTo>
                  <a:cubicBezTo>
                    <a:pt x="16595" y="71000"/>
                    <a:pt x="10404" y="68237"/>
                    <a:pt x="8402" y="57856"/>
                  </a:cubicBezTo>
                  <a:cubicBezTo>
                    <a:pt x="7260" y="51473"/>
                    <a:pt x="7260" y="41471"/>
                    <a:pt x="7260" y="35090"/>
                  </a:cubicBezTo>
                  <a:cubicBezTo>
                    <a:pt x="7260" y="28232"/>
                    <a:pt x="7260" y="21089"/>
                    <a:pt x="8023" y="15182"/>
                  </a:cubicBezTo>
                  <a:cubicBezTo>
                    <a:pt x="10118" y="2325"/>
                    <a:pt x="18309" y="1276"/>
                    <a:pt x="20976" y="1276"/>
                  </a:cubicBezTo>
                  <a:cubicBezTo>
                    <a:pt x="24501" y="1276"/>
                    <a:pt x="31645" y="3371"/>
                    <a:pt x="33549" y="13945"/>
                  </a:cubicBezTo>
                  <a:cubicBezTo>
                    <a:pt x="34787" y="20040"/>
                    <a:pt x="34787" y="28232"/>
                    <a:pt x="34787" y="35090"/>
                  </a:cubicBezTo>
                  <a:close/>
                  <a:moveTo>
                    <a:pt x="68696" y="65284"/>
                  </a:moveTo>
                  <a:cubicBezTo>
                    <a:pt x="68696" y="62047"/>
                    <a:pt x="66220" y="59475"/>
                    <a:pt x="63078" y="59475"/>
                  </a:cubicBezTo>
                  <a:cubicBezTo>
                    <a:pt x="59934" y="59475"/>
                    <a:pt x="57267" y="62047"/>
                    <a:pt x="57267" y="65284"/>
                  </a:cubicBezTo>
                  <a:cubicBezTo>
                    <a:pt x="57267" y="68428"/>
                    <a:pt x="59934" y="71000"/>
                    <a:pt x="63078" y="71000"/>
                  </a:cubicBezTo>
                  <a:cubicBezTo>
                    <a:pt x="66220" y="71000"/>
                    <a:pt x="68696" y="68428"/>
                    <a:pt x="68696" y="65284"/>
                  </a:cubicBezTo>
                  <a:close/>
                  <a:moveTo>
                    <a:pt x="126514" y="49187"/>
                  </a:moveTo>
                  <a:cubicBezTo>
                    <a:pt x="126514" y="36425"/>
                    <a:pt x="117656" y="25565"/>
                    <a:pt x="106033" y="25565"/>
                  </a:cubicBezTo>
                  <a:cubicBezTo>
                    <a:pt x="100797" y="25565"/>
                    <a:pt x="96225" y="27374"/>
                    <a:pt x="92318" y="31090"/>
                  </a:cubicBezTo>
                  <a:lnTo>
                    <a:pt x="92318" y="10041"/>
                  </a:lnTo>
                  <a:cubicBezTo>
                    <a:pt x="94413" y="10706"/>
                    <a:pt x="97939" y="11468"/>
                    <a:pt x="101557" y="11468"/>
                  </a:cubicBezTo>
                  <a:cubicBezTo>
                    <a:pt x="114798" y="11468"/>
                    <a:pt x="122418" y="1562"/>
                    <a:pt x="122418" y="134"/>
                  </a:cubicBezTo>
                  <a:cubicBezTo>
                    <a:pt x="122418" y="-438"/>
                    <a:pt x="121942" y="-1105"/>
                    <a:pt x="121179" y="-1105"/>
                  </a:cubicBezTo>
                  <a:cubicBezTo>
                    <a:pt x="121179" y="-1105"/>
                    <a:pt x="120893" y="-1105"/>
                    <a:pt x="120416" y="-629"/>
                  </a:cubicBezTo>
                  <a:cubicBezTo>
                    <a:pt x="118226" y="229"/>
                    <a:pt x="112893" y="2515"/>
                    <a:pt x="105750" y="2515"/>
                  </a:cubicBezTo>
                  <a:cubicBezTo>
                    <a:pt x="101366" y="2515"/>
                    <a:pt x="96320" y="1753"/>
                    <a:pt x="91272" y="-629"/>
                  </a:cubicBezTo>
                  <a:cubicBezTo>
                    <a:pt x="90413" y="-915"/>
                    <a:pt x="90127" y="-915"/>
                    <a:pt x="90127" y="-915"/>
                  </a:cubicBezTo>
                  <a:cubicBezTo>
                    <a:pt x="88890" y="-915"/>
                    <a:pt x="88890" y="-57"/>
                    <a:pt x="88890" y="1753"/>
                  </a:cubicBezTo>
                  <a:lnTo>
                    <a:pt x="88890" y="33758"/>
                  </a:lnTo>
                  <a:cubicBezTo>
                    <a:pt x="88890" y="35662"/>
                    <a:pt x="88890" y="36425"/>
                    <a:pt x="90413" y="36425"/>
                  </a:cubicBezTo>
                  <a:cubicBezTo>
                    <a:pt x="91272" y="36425"/>
                    <a:pt x="91462" y="36139"/>
                    <a:pt x="91841" y="35567"/>
                  </a:cubicBezTo>
                  <a:cubicBezTo>
                    <a:pt x="93081" y="33758"/>
                    <a:pt x="97080" y="27946"/>
                    <a:pt x="105845" y="27946"/>
                  </a:cubicBezTo>
                  <a:cubicBezTo>
                    <a:pt x="111368" y="27946"/>
                    <a:pt x="114035" y="32900"/>
                    <a:pt x="114893" y="34899"/>
                  </a:cubicBezTo>
                  <a:cubicBezTo>
                    <a:pt x="116703" y="38806"/>
                    <a:pt x="116893" y="43092"/>
                    <a:pt x="116893" y="48520"/>
                  </a:cubicBezTo>
                  <a:cubicBezTo>
                    <a:pt x="116893" y="52236"/>
                    <a:pt x="116893" y="58712"/>
                    <a:pt x="114321" y="63188"/>
                  </a:cubicBezTo>
                  <a:cubicBezTo>
                    <a:pt x="111845" y="67570"/>
                    <a:pt x="107750" y="70332"/>
                    <a:pt x="102701" y="70332"/>
                  </a:cubicBezTo>
                  <a:cubicBezTo>
                    <a:pt x="94890" y="70332"/>
                    <a:pt x="88700" y="64523"/>
                    <a:pt x="86983" y="58140"/>
                  </a:cubicBezTo>
                  <a:cubicBezTo>
                    <a:pt x="87269" y="58331"/>
                    <a:pt x="87555" y="58426"/>
                    <a:pt x="88700" y="58426"/>
                  </a:cubicBezTo>
                  <a:cubicBezTo>
                    <a:pt x="92318" y="58426"/>
                    <a:pt x="94127" y="55759"/>
                    <a:pt x="94127" y="53094"/>
                  </a:cubicBezTo>
                  <a:cubicBezTo>
                    <a:pt x="94127" y="50522"/>
                    <a:pt x="92318" y="47854"/>
                    <a:pt x="88700" y="47854"/>
                  </a:cubicBezTo>
                  <a:cubicBezTo>
                    <a:pt x="87269" y="47854"/>
                    <a:pt x="83365" y="48615"/>
                    <a:pt x="83365" y="53568"/>
                  </a:cubicBezTo>
                  <a:cubicBezTo>
                    <a:pt x="83365" y="62902"/>
                    <a:pt x="90795" y="73381"/>
                    <a:pt x="102987" y="73381"/>
                  </a:cubicBezTo>
                  <a:cubicBezTo>
                    <a:pt x="115558" y="73381"/>
                    <a:pt x="126514" y="62902"/>
                    <a:pt x="126514" y="49187"/>
                  </a:cubicBezTo>
                  <a:close/>
                  <a:moveTo>
                    <a:pt x="181473" y="48901"/>
                  </a:moveTo>
                  <a:cubicBezTo>
                    <a:pt x="181473" y="35281"/>
                    <a:pt x="171757" y="24802"/>
                    <a:pt x="159851" y="24802"/>
                  </a:cubicBezTo>
                  <a:cubicBezTo>
                    <a:pt x="152421" y="24802"/>
                    <a:pt x="148422" y="30328"/>
                    <a:pt x="146326" y="35567"/>
                  </a:cubicBezTo>
                  <a:lnTo>
                    <a:pt x="146326" y="32900"/>
                  </a:lnTo>
                  <a:cubicBezTo>
                    <a:pt x="146326" y="5657"/>
                    <a:pt x="159756" y="1753"/>
                    <a:pt x="165281" y="1753"/>
                  </a:cubicBezTo>
                  <a:cubicBezTo>
                    <a:pt x="167758" y="1753"/>
                    <a:pt x="172425" y="2325"/>
                    <a:pt x="174806" y="6038"/>
                  </a:cubicBezTo>
                  <a:cubicBezTo>
                    <a:pt x="173090" y="6038"/>
                    <a:pt x="168804" y="6038"/>
                    <a:pt x="168804" y="10801"/>
                  </a:cubicBezTo>
                  <a:cubicBezTo>
                    <a:pt x="168804" y="14231"/>
                    <a:pt x="171376" y="15849"/>
                    <a:pt x="173757" y="15849"/>
                  </a:cubicBezTo>
                  <a:cubicBezTo>
                    <a:pt x="175471" y="15849"/>
                    <a:pt x="178806" y="14803"/>
                    <a:pt x="178806" y="10706"/>
                  </a:cubicBezTo>
                  <a:cubicBezTo>
                    <a:pt x="178806" y="4134"/>
                    <a:pt x="174043" y="-1105"/>
                    <a:pt x="164900" y="-1105"/>
                  </a:cubicBezTo>
                  <a:cubicBezTo>
                    <a:pt x="151277" y="-1105"/>
                    <a:pt x="136515" y="12896"/>
                    <a:pt x="136515" y="36899"/>
                  </a:cubicBezTo>
                  <a:cubicBezTo>
                    <a:pt x="136515" y="65570"/>
                    <a:pt x="149182" y="73381"/>
                    <a:pt x="159088" y="73381"/>
                  </a:cubicBezTo>
                  <a:cubicBezTo>
                    <a:pt x="171185" y="73381"/>
                    <a:pt x="181473" y="63188"/>
                    <a:pt x="181473" y="48901"/>
                  </a:cubicBezTo>
                  <a:close/>
                  <a:moveTo>
                    <a:pt x="171662" y="48806"/>
                  </a:moveTo>
                  <a:cubicBezTo>
                    <a:pt x="171662" y="53949"/>
                    <a:pt x="171662" y="59379"/>
                    <a:pt x="169853" y="63188"/>
                  </a:cubicBezTo>
                  <a:cubicBezTo>
                    <a:pt x="166613" y="69762"/>
                    <a:pt x="161660" y="70332"/>
                    <a:pt x="159088" y="70332"/>
                  </a:cubicBezTo>
                  <a:cubicBezTo>
                    <a:pt x="152326" y="70332"/>
                    <a:pt x="149182" y="63856"/>
                    <a:pt x="148422" y="62142"/>
                  </a:cubicBezTo>
                  <a:cubicBezTo>
                    <a:pt x="146515" y="57093"/>
                    <a:pt x="146515" y="48520"/>
                    <a:pt x="146515" y="46520"/>
                  </a:cubicBezTo>
                  <a:cubicBezTo>
                    <a:pt x="146515" y="38043"/>
                    <a:pt x="150040" y="27374"/>
                    <a:pt x="159756" y="27374"/>
                  </a:cubicBezTo>
                  <a:cubicBezTo>
                    <a:pt x="161374" y="27374"/>
                    <a:pt x="166423" y="27374"/>
                    <a:pt x="169662" y="34044"/>
                  </a:cubicBezTo>
                  <a:cubicBezTo>
                    <a:pt x="171662" y="38043"/>
                    <a:pt x="171662" y="43569"/>
                    <a:pt x="171662" y="48806"/>
                  </a:cubicBezTo>
                  <a:close/>
                  <a:moveTo>
                    <a:pt x="236909" y="53094"/>
                  </a:moveTo>
                  <a:lnTo>
                    <a:pt x="236909" y="49854"/>
                  </a:lnTo>
                  <a:lnTo>
                    <a:pt x="226049" y="49854"/>
                  </a:lnTo>
                  <a:lnTo>
                    <a:pt x="226049" y="516"/>
                  </a:lnTo>
                  <a:cubicBezTo>
                    <a:pt x="226049" y="-1487"/>
                    <a:pt x="226049" y="-2247"/>
                    <a:pt x="224431" y="-2247"/>
                  </a:cubicBezTo>
                  <a:cubicBezTo>
                    <a:pt x="223382" y="-2247"/>
                    <a:pt x="223096" y="-2247"/>
                    <a:pt x="222240" y="-915"/>
                  </a:cubicBezTo>
                  <a:lnTo>
                    <a:pt x="188998" y="49854"/>
                  </a:lnTo>
                  <a:lnTo>
                    <a:pt x="188998" y="53094"/>
                  </a:lnTo>
                  <a:lnTo>
                    <a:pt x="217764" y="53094"/>
                  </a:lnTo>
                  <a:lnTo>
                    <a:pt x="217764" y="62428"/>
                  </a:lnTo>
                  <a:cubicBezTo>
                    <a:pt x="217764" y="66523"/>
                    <a:pt x="217573" y="67570"/>
                    <a:pt x="209571" y="67570"/>
                  </a:cubicBezTo>
                  <a:lnTo>
                    <a:pt x="207285" y="67570"/>
                  </a:lnTo>
                  <a:lnTo>
                    <a:pt x="207285" y="71000"/>
                  </a:lnTo>
                  <a:cubicBezTo>
                    <a:pt x="211762" y="70618"/>
                    <a:pt x="217478" y="70618"/>
                    <a:pt x="221859" y="70618"/>
                  </a:cubicBezTo>
                  <a:cubicBezTo>
                    <a:pt x="226526" y="70618"/>
                    <a:pt x="232147" y="70618"/>
                    <a:pt x="236623" y="71000"/>
                  </a:cubicBezTo>
                  <a:lnTo>
                    <a:pt x="236623" y="67570"/>
                  </a:lnTo>
                  <a:lnTo>
                    <a:pt x="234433" y="67570"/>
                  </a:lnTo>
                  <a:cubicBezTo>
                    <a:pt x="226335" y="67570"/>
                    <a:pt x="226049" y="66523"/>
                    <a:pt x="226049" y="62428"/>
                  </a:cubicBezTo>
                  <a:lnTo>
                    <a:pt x="226049" y="53094"/>
                  </a:lnTo>
                  <a:close/>
                  <a:moveTo>
                    <a:pt x="218524" y="49854"/>
                  </a:moveTo>
                  <a:lnTo>
                    <a:pt x="192140" y="49854"/>
                  </a:lnTo>
                  <a:lnTo>
                    <a:pt x="218524" y="9468"/>
                  </a:lnTo>
                  <a:close/>
                </a:path>
              </a:pathLst>
            </a:custGeom>
            <a:solidFill>
              <a:srgbClr val="CCCCCC"/>
            </a:solidFill>
            <a:ln w="10842" cap="flat">
              <a:noFill/>
              <a:prstDash val="solid"/>
              <a:miter/>
            </a:ln>
          </p:spPr>
          <p:txBody>
            <a:bodyPr rtlCol="0" anchor="ctr"/>
            <a:lstStyle/>
            <a:p>
              <a:endParaRPr lang="en-AE"/>
            </a:p>
          </p:txBody>
        </p:sp>
        <p:sp>
          <p:nvSpPr>
            <p:cNvPr id="100" name="Freeform: Shape 99">
              <a:extLst>
                <a:ext uri="{FF2B5EF4-FFF2-40B4-BE49-F238E27FC236}">
                  <a16:creationId xmlns:a16="http://schemas.microsoft.com/office/drawing/2014/main" id="{FED95748-3508-2399-6BEA-B1FED8825D58}"/>
                </a:ext>
              </a:extLst>
            </p:cNvPr>
            <p:cNvSpPr/>
            <p:nvPr/>
          </p:nvSpPr>
          <p:spPr>
            <a:xfrm>
              <a:off x="4589818" y="2792067"/>
              <a:ext cx="791980" cy="148867"/>
            </a:xfrm>
            <a:custGeom>
              <a:avLst/>
              <a:gdLst>
                <a:gd name="connsiteX0" fmla="*/ -1788 w 611123"/>
                <a:gd name="connsiteY0" fmla="*/ 112625 h 114872"/>
                <a:gd name="connsiteX1" fmla="*/ 609335 w 611123"/>
                <a:gd name="connsiteY1" fmla="*/ 112625 h 114872"/>
                <a:gd name="connsiteX2" fmla="*/ 609335 w 611123"/>
                <a:gd name="connsiteY2" fmla="*/ -2247 h 114872"/>
                <a:gd name="connsiteX3" fmla="*/ -1788 w 6111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11123" h="114872">
                  <a:moveTo>
                    <a:pt x="-1788" y="112625"/>
                  </a:moveTo>
                  <a:lnTo>
                    <a:pt x="609335" y="112625"/>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01" name="Freeform: Shape 100">
              <a:extLst>
                <a:ext uri="{FF2B5EF4-FFF2-40B4-BE49-F238E27FC236}">
                  <a16:creationId xmlns:a16="http://schemas.microsoft.com/office/drawing/2014/main" id="{D55250A9-46DA-4BAF-FF33-FEF43992115D}"/>
                </a:ext>
              </a:extLst>
            </p:cNvPr>
            <p:cNvSpPr/>
            <p:nvPr/>
          </p:nvSpPr>
          <p:spPr>
            <a:xfrm>
              <a:off x="4690418" y="2801078"/>
              <a:ext cx="19009" cy="139732"/>
            </a:xfrm>
            <a:custGeom>
              <a:avLst/>
              <a:gdLst>
                <a:gd name="connsiteX0" fmla="*/ 12881 w 14668"/>
                <a:gd name="connsiteY0" fmla="*/ 105577 h 107823"/>
                <a:gd name="connsiteX1" fmla="*/ 12881 w 14668"/>
                <a:gd name="connsiteY1" fmla="*/ 101291 h 107823"/>
                <a:gd name="connsiteX2" fmla="*/ 2498 w 14668"/>
                <a:gd name="connsiteY2" fmla="*/ 101291 h 107823"/>
                <a:gd name="connsiteX3" fmla="*/ 2498 w 14668"/>
                <a:gd name="connsiteY3" fmla="*/ 2039 h 107823"/>
                <a:gd name="connsiteX4" fmla="*/ 12881 w 14668"/>
                <a:gd name="connsiteY4" fmla="*/ 2039 h 107823"/>
                <a:gd name="connsiteX5" fmla="*/ 12881 w 14668"/>
                <a:gd name="connsiteY5" fmla="*/ -2247 h 107823"/>
                <a:gd name="connsiteX6" fmla="*/ -1788 w 14668"/>
                <a:gd name="connsiteY6" fmla="*/ -2247 h 107823"/>
                <a:gd name="connsiteX7" fmla="*/ -1788 w 14668"/>
                <a:gd name="connsiteY7" fmla="*/ 105577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823">
                  <a:moveTo>
                    <a:pt x="12881" y="105577"/>
                  </a:moveTo>
                  <a:lnTo>
                    <a:pt x="12881" y="101291"/>
                  </a:lnTo>
                  <a:lnTo>
                    <a:pt x="2498" y="101291"/>
                  </a:lnTo>
                  <a:lnTo>
                    <a:pt x="2498" y="2039"/>
                  </a:lnTo>
                  <a:lnTo>
                    <a:pt x="12881" y="2039"/>
                  </a:lnTo>
                  <a:lnTo>
                    <a:pt x="12881" y="-2247"/>
                  </a:lnTo>
                  <a:lnTo>
                    <a:pt x="-1788" y="-2247"/>
                  </a:lnTo>
                  <a:lnTo>
                    <a:pt x="-1788" y="105577"/>
                  </a:lnTo>
                  <a:close/>
                </a:path>
              </a:pathLst>
            </a:custGeom>
            <a:solidFill>
              <a:srgbClr val="000000"/>
            </a:solidFill>
            <a:ln w="10842" cap="flat">
              <a:noFill/>
              <a:prstDash val="solid"/>
              <a:miter/>
            </a:ln>
          </p:spPr>
          <p:txBody>
            <a:bodyPr rtlCol="0" anchor="ctr"/>
            <a:lstStyle/>
            <a:p>
              <a:endParaRPr lang="en-AE"/>
            </a:p>
          </p:txBody>
        </p:sp>
        <p:sp>
          <p:nvSpPr>
            <p:cNvPr id="102" name="Freeform: Shape 101">
              <a:extLst>
                <a:ext uri="{FF2B5EF4-FFF2-40B4-BE49-F238E27FC236}">
                  <a16:creationId xmlns:a16="http://schemas.microsoft.com/office/drawing/2014/main" id="{B8E207CC-FC32-37BF-0FCA-0DC4269225E0}"/>
                </a:ext>
              </a:extLst>
            </p:cNvPr>
            <p:cNvSpPr/>
            <p:nvPr/>
          </p:nvSpPr>
          <p:spPr>
            <a:xfrm>
              <a:off x="4717327" y="2807250"/>
              <a:ext cx="520541" cy="101836"/>
            </a:xfrm>
            <a:custGeom>
              <a:avLst/>
              <a:gdLst>
                <a:gd name="connsiteX0" fmla="*/ 72031 w 401670"/>
                <a:gd name="connsiteY0" fmla="*/ 73953 h 78581"/>
                <a:gd name="connsiteX1" fmla="*/ 72031 w 401670"/>
                <a:gd name="connsiteY1" fmla="*/ 70523 h 78581"/>
                <a:gd name="connsiteX2" fmla="*/ 69364 w 401670"/>
                <a:gd name="connsiteY2" fmla="*/ 70523 h 78581"/>
                <a:gd name="connsiteX3" fmla="*/ 60887 w 401670"/>
                <a:gd name="connsiteY3" fmla="*/ 65381 h 78581"/>
                <a:gd name="connsiteX4" fmla="*/ 60887 w 401670"/>
                <a:gd name="connsiteY4" fmla="*/ 8610 h 78581"/>
                <a:gd name="connsiteX5" fmla="*/ 69364 w 401670"/>
                <a:gd name="connsiteY5" fmla="*/ 3469 h 78581"/>
                <a:gd name="connsiteX6" fmla="*/ 72031 w 401670"/>
                <a:gd name="connsiteY6" fmla="*/ 3469 h 78581"/>
                <a:gd name="connsiteX7" fmla="*/ 72031 w 401670"/>
                <a:gd name="connsiteY7" fmla="*/ 134 h 78581"/>
                <a:gd name="connsiteX8" fmla="*/ 56125 w 401670"/>
                <a:gd name="connsiteY8" fmla="*/ 420 h 78581"/>
                <a:gd name="connsiteX9" fmla="*/ 40123 w 401670"/>
                <a:gd name="connsiteY9" fmla="*/ 134 h 78581"/>
                <a:gd name="connsiteX10" fmla="*/ 40123 w 401670"/>
                <a:gd name="connsiteY10" fmla="*/ 3469 h 78581"/>
                <a:gd name="connsiteX11" fmla="*/ 42695 w 401670"/>
                <a:gd name="connsiteY11" fmla="*/ 3469 h 78581"/>
                <a:gd name="connsiteX12" fmla="*/ 51172 w 401670"/>
                <a:gd name="connsiteY12" fmla="*/ 8610 h 78581"/>
                <a:gd name="connsiteX13" fmla="*/ 51172 w 401670"/>
                <a:gd name="connsiteY13" fmla="*/ 33853 h 78581"/>
                <a:gd name="connsiteX14" fmla="*/ 18883 w 401670"/>
                <a:gd name="connsiteY14" fmla="*/ 33853 h 78581"/>
                <a:gd name="connsiteX15" fmla="*/ 18883 w 401670"/>
                <a:gd name="connsiteY15" fmla="*/ 8610 h 78581"/>
                <a:gd name="connsiteX16" fmla="*/ 27550 w 401670"/>
                <a:gd name="connsiteY16" fmla="*/ 3469 h 78581"/>
                <a:gd name="connsiteX17" fmla="*/ 30026 w 401670"/>
                <a:gd name="connsiteY17" fmla="*/ 3469 h 78581"/>
                <a:gd name="connsiteX18" fmla="*/ 30026 w 401670"/>
                <a:gd name="connsiteY18" fmla="*/ 134 h 78581"/>
                <a:gd name="connsiteX19" fmla="*/ 14120 w 401670"/>
                <a:gd name="connsiteY19" fmla="*/ 420 h 78581"/>
                <a:gd name="connsiteX20" fmla="*/ -1788 w 401670"/>
                <a:gd name="connsiteY20" fmla="*/ 134 h 78581"/>
                <a:gd name="connsiteX21" fmla="*/ -1788 w 401670"/>
                <a:gd name="connsiteY21" fmla="*/ 3469 h 78581"/>
                <a:gd name="connsiteX22" fmla="*/ 689 w 401670"/>
                <a:gd name="connsiteY22" fmla="*/ 3469 h 78581"/>
                <a:gd name="connsiteX23" fmla="*/ 9358 w 401670"/>
                <a:gd name="connsiteY23" fmla="*/ 8610 h 78581"/>
                <a:gd name="connsiteX24" fmla="*/ 9358 w 401670"/>
                <a:gd name="connsiteY24" fmla="*/ 65381 h 78581"/>
                <a:gd name="connsiteX25" fmla="*/ 689 w 401670"/>
                <a:gd name="connsiteY25" fmla="*/ 70523 h 78581"/>
                <a:gd name="connsiteX26" fmla="*/ -1788 w 401670"/>
                <a:gd name="connsiteY26" fmla="*/ 70523 h 78581"/>
                <a:gd name="connsiteX27" fmla="*/ -1788 w 401670"/>
                <a:gd name="connsiteY27" fmla="*/ 73953 h 78581"/>
                <a:gd name="connsiteX28" fmla="*/ 14120 w 401670"/>
                <a:gd name="connsiteY28" fmla="*/ 73572 h 78581"/>
                <a:gd name="connsiteX29" fmla="*/ 30026 w 401670"/>
                <a:gd name="connsiteY29" fmla="*/ 73953 h 78581"/>
                <a:gd name="connsiteX30" fmla="*/ 30026 w 401670"/>
                <a:gd name="connsiteY30" fmla="*/ 70523 h 78581"/>
                <a:gd name="connsiteX31" fmla="*/ 27550 w 401670"/>
                <a:gd name="connsiteY31" fmla="*/ 70523 h 78581"/>
                <a:gd name="connsiteX32" fmla="*/ 18883 w 401670"/>
                <a:gd name="connsiteY32" fmla="*/ 65381 h 78581"/>
                <a:gd name="connsiteX33" fmla="*/ 18883 w 401670"/>
                <a:gd name="connsiteY33" fmla="*/ 37185 h 78581"/>
                <a:gd name="connsiteX34" fmla="*/ 51172 w 401670"/>
                <a:gd name="connsiteY34" fmla="*/ 37185 h 78581"/>
                <a:gd name="connsiteX35" fmla="*/ 51172 w 401670"/>
                <a:gd name="connsiteY35" fmla="*/ 65381 h 78581"/>
                <a:gd name="connsiteX36" fmla="*/ 42695 w 401670"/>
                <a:gd name="connsiteY36" fmla="*/ 70523 h 78581"/>
                <a:gd name="connsiteX37" fmla="*/ 40123 w 401670"/>
                <a:gd name="connsiteY37" fmla="*/ 70523 h 78581"/>
                <a:gd name="connsiteX38" fmla="*/ 40123 w 401670"/>
                <a:gd name="connsiteY38" fmla="*/ 73953 h 78581"/>
                <a:gd name="connsiteX39" fmla="*/ 55934 w 401670"/>
                <a:gd name="connsiteY39" fmla="*/ 73572 h 78581"/>
                <a:gd name="connsiteX40" fmla="*/ 72031 w 401670"/>
                <a:gd name="connsiteY40" fmla="*/ 73953 h 78581"/>
                <a:gd name="connsiteX41" fmla="*/ 154614 w 401670"/>
                <a:gd name="connsiteY41" fmla="*/ 64428 h 78581"/>
                <a:gd name="connsiteX42" fmla="*/ 153279 w 401670"/>
                <a:gd name="connsiteY42" fmla="*/ 62619 h 78581"/>
                <a:gd name="connsiteX43" fmla="*/ 151947 w 401670"/>
                <a:gd name="connsiteY43" fmla="*/ 64237 h 78581"/>
                <a:gd name="connsiteX44" fmla="*/ 144803 w 401670"/>
                <a:gd name="connsiteY44" fmla="*/ 73953 h 78581"/>
                <a:gd name="connsiteX45" fmla="*/ 137183 w 401670"/>
                <a:gd name="connsiteY45" fmla="*/ 58238 h 78581"/>
                <a:gd name="connsiteX46" fmla="*/ 135753 w 401670"/>
                <a:gd name="connsiteY46" fmla="*/ 49664 h 78581"/>
                <a:gd name="connsiteX47" fmla="*/ 122609 w 401670"/>
                <a:gd name="connsiteY47" fmla="*/ 37185 h 78581"/>
                <a:gd name="connsiteX48" fmla="*/ 141564 w 401670"/>
                <a:gd name="connsiteY48" fmla="*/ 19566 h 78581"/>
                <a:gd name="connsiteX49" fmla="*/ 113275 w 401670"/>
                <a:gd name="connsiteY49" fmla="*/ 134 h 78581"/>
                <a:gd name="connsiteX50" fmla="*/ 79365 w 401670"/>
                <a:gd name="connsiteY50" fmla="*/ 134 h 78581"/>
                <a:gd name="connsiteX51" fmla="*/ 79365 w 401670"/>
                <a:gd name="connsiteY51" fmla="*/ 3469 h 78581"/>
                <a:gd name="connsiteX52" fmla="*/ 82033 w 401670"/>
                <a:gd name="connsiteY52" fmla="*/ 3469 h 78581"/>
                <a:gd name="connsiteX53" fmla="*/ 90509 w 401670"/>
                <a:gd name="connsiteY53" fmla="*/ 8610 h 78581"/>
                <a:gd name="connsiteX54" fmla="*/ 90509 w 401670"/>
                <a:gd name="connsiteY54" fmla="*/ 65381 h 78581"/>
                <a:gd name="connsiteX55" fmla="*/ 82033 w 401670"/>
                <a:gd name="connsiteY55" fmla="*/ 70523 h 78581"/>
                <a:gd name="connsiteX56" fmla="*/ 79365 w 401670"/>
                <a:gd name="connsiteY56" fmla="*/ 70523 h 78581"/>
                <a:gd name="connsiteX57" fmla="*/ 79365 w 401670"/>
                <a:gd name="connsiteY57" fmla="*/ 73953 h 78581"/>
                <a:gd name="connsiteX58" fmla="*/ 95083 w 401670"/>
                <a:gd name="connsiteY58" fmla="*/ 73572 h 78581"/>
                <a:gd name="connsiteX59" fmla="*/ 110894 w 401670"/>
                <a:gd name="connsiteY59" fmla="*/ 73953 h 78581"/>
                <a:gd name="connsiteX60" fmla="*/ 110894 w 401670"/>
                <a:gd name="connsiteY60" fmla="*/ 70523 h 78581"/>
                <a:gd name="connsiteX61" fmla="*/ 108322 w 401670"/>
                <a:gd name="connsiteY61" fmla="*/ 70523 h 78581"/>
                <a:gd name="connsiteX62" fmla="*/ 99845 w 401670"/>
                <a:gd name="connsiteY62" fmla="*/ 65381 h 78581"/>
                <a:gd name="connsiteX63" fmla="*/ 99845 w 401670"/>
                <a:gd name="connsiteY63" fmla="*/ 38234 h 78581"/>
                <a:gd name="connsiteX64" fmla="*/ 112226 w 401670"/>
                <a:gd name="connsiteY64" fmla="*/ 38234 h 78581"/>
                <a:gd name="connsiteX65" fmla="*/ 122323 w 401670"/>
                <a:gd name="connsiteY65" fmla="*/ 41760 h 78581"/>
                <a:gd name="connsiteX66" fmla="*/ 126323 w 401670"/>
                <a:gd name="connsiteY66" fmla="*/ 56331 h 78581"/>
                <a:gd name="connsiteX67" fmla="*/ 130802 w 401670"/>
                <a:gd name="connsiteY67" fmla="*/ 71667 h 78581"/>
                <a:gd name="connsiteX68" fmla="*/ 144326 w 401670"/>
                <a:gd name="connsiteY68" fmla="*/ 76334 h 78581"/>
                <a:gd name="connsiteX69" fmla="*/ 154614 w 401670"/>
                <a:gd name="connsiteY69" fmla="*/ 64428 h 78581"/>
                <a:gd name="connsiteX70" fmla="*/ 130420 w 401670"/>
                <a:gd name="connsiteY70" fmla="*/ 19566 h 78581"/>
                <a:gd name="connsiteX71" fmla="*/ 111752 w 401670"/>
                <a:gd name="connsiteY71" fmla="*/ 35853 h 78581"/>
                <a:gd name="connsiteX72" fmla="*/ 99845 w 401670"/>
                <a:gd name="connsiteY72" fmla="*/ 35853 h 78581"/>
                <a:gd name="connsiteX73" fmla="*/ 99845 w 401670"/>
                <a:gd name="connsiteY73" fmla="*/ 7850 h 78581"/>
                <a:gd name="connsiteX74" fmla="*/ 102227 w 401670"/>
                <a:gd name="connsiteY74" fmla="*/ 3660 h 78581"/>
                <a:gd name="connsiteX75" fmla="*/ 108512 w 401670"/>
                <a:gd name="connsiteY75" fmla="*/ 3469 h 78581"/>
                <a:gd name="connsiteX76" fmla="*/ 130420 w 401670"/>
                <a:gd name="connsiteY76" fmla="*/ 19566 h 78581"/>
                <a:gd name="connsiteX77" fmla="*/ 223954 w 401670"/>
                <a:gd name="connsiteY77" fmla="*/ 48713 h 78581"/>
                <a:gd name="connsiteX78" fmla="*/ 222526 w 401670"/>
                <a:gd name="connsiteY78" fmla="*/ 46996 h 78581"/>
                <a:gd name="connsiteX79" fmla="*/ 221289 w 401670"/>
                <a:gd name="connsiteY79" fmla="*/ 48617 h 78581"/>
                <a:gd name="connsiteX80" fmla="*/ 197095 w 401670"/>
                <a:gd name="connsiteY80" fmla="*/ 72904 h 78581"/>
                <a:gd name="connsiteX81" fmla="*/ 169185 w 401670"/>
                <a:gd name="connsiteY81" fmla="*/ 36997 h 78581"/>
                <a:gd name="connsiteX82" fmla="*/ 196905 w 401670"/>
                <a:gd name="connsiteY82" fmla="*/ 1088 h 78581"/>
                <a:gd name="connsiteX83" fmla="*/ 220526 w 401670"/>
                <a:gd name="connsiteY83" fmla="*/ 26709 h 78581"/>
                <a:gd name="connsiteX84" fmla="*/ 222240 w 401670"/>
                <a:gd name="connsiteY84" fmla="*/ 28518 h 78581"/>
                <a:gd name="connsiteX85" fmla="*/ 223954 w 401670"/>
                <a:gd name="connsiteY85" fmla="*/ 25947 h 78581"/>
                <a:gd name="connsiteX86" fmla="*/ 223954 w 401670"/>
                <a:gd name="connsiteY86" fmla="*/ 420 h 78581"/>
                <a:gd name="connsiteX87" fmla="*/ 222812 w 401670"/>
                <a:gd name="connsiteY87" fmla="*/ -2247 h 78581"/>
                <a:gd name="connsiteX88" fmla="*/ 221003 w 401670"/>
                <a:gd name="connsiteY88" fmla="*/ -915 h 78581"/>
                <a:gd name="connsiteX89" fmla="*/ 215669 w 401670"/>
                <a:gd name="connsiteY89" fmla="*/ 7087 h 78581"/>
                <a:gd name="connsiteX90" fmla="*/ 195761 w 401670"/>
                <a:gd name="connsiteY90" fmla="*/ -2247 h 78581"/>
                <a:gd name="connsiteX91" fmla="*/ 158233 w 401670"/>
                <a:gd name="connsiteY91" fmla="*/ 36997 h 78581"/>
                <a:gd name="connsiteX92" fmla="*/ 195761 w 401670"/>
                <a:gd name="connsiteY92" fmla="*/ 76334 h 78581"/>
                <a:gd name="connsiteX93" fmla="*/ 223954 w 401670"/>
                <a:gd name="connsiteY93" fmla="*/ 48713 h 78581"/>
                <a:gd name="connsiteX94" fmla="*/ 296059 w 401670"/>
                <a:gd name="connsiteY94" fmla="*/ 24805 h 78581"/>
                <a:gd name="connsiteX95" fmla="*/ 293010 w 401670"/>
                <a:gd name="connsiteY95" fmla="*/ 420 h 78581"/>
                <a:gd name="connsiteX96" fmla="*/ 233670 w 401670"/>
                <a:gd name="connsiteY96" fmla="*/ 420 h 78581"/>
                <a:gd name="connsiteX97" fmla="*/ 233670 w 401670"/>
                <a:gd name="connsiteY97" fmla="*/ 3848 h 78581"/>
                <a:gd name="connsiteX98" fmla="*/ 236242 w 401670"/>
                <a:gd name="connsiteY98" fmla="*/ 3848 h 78581"/>
                <a:gd name="connsiteX99" fmla="*/ 244816 w 401670"/>
                <a:gd name="connsiteY99" fmla="*/ 8896 h 78581"/>
                <a:gd name="connsiteX100" fmla="*/ 244816 w 401670"/>
                <a:gd name="connsiteY100" fmla="*/ 65381 h 78581"/>
                <a:gd name="connsiteX101" fmla="*/ 236242 w 401670"/>
                <a:gd name="connsiteY101" fmla="*/ 70523 h 78581"/>
                <a:gd name="connsiteX102" fmla="*/ 233670 w 401670"/>
                <a:gd name="connsiteY102" fmla="*/ 70523 h 78581"/>
                <a:gd name="connsiteX103" fmla="*/ 233670 w 401670"/>
                <a:gd name="connsiteY103" fmla="*/ 73953 h 78581"/>
                <a:gd name="connsiteX104" fmla="*/ 250053 w 401670"/>
                <a:gd name="connsiteY104" fmla="*/ 73572 h 78581"/>
                <a:gd name="connsiteX105" fmla="*/ 268151 w 401670"/>
                <a:gd name="connsiteY105" fmla="*/ 73953 h 78581"/>
                <a:gd name="connsiteX106" fmla="*/ 268151 w 401670"/>
                <a:gd name="connsiteY106" fmla="*/ 70523 h 78581"/>
                <a:gd name="connsiteX107" fmla="*/ 264626 w 401670"/>
                <a:gd name="connsiteY107" fmla="*/ 70523 h 78581"/>
                <a:gd name="connsiteX108" fmla="*/ 254341 w 401670"/>
                <a:gd name="connsiteY108" fmla="*/ 65381 h 78581"/>
                <a:gd name="connsiteX109" fmla="*/ 254341 w 401670"/>
                <a:gd name="connsiteY109" fmla="*/ 38806 h 78581"/>
                <a:gd name="connsiteX110" fmla="*/ 263770 w 401670"/>
                <a:gd name="connsiteY110" fmla="*/ 38806 h 78581"/>
                <a:gd name="connsiteX111" fmla="*/ 275200 w 401670"/>
                <a:gd name="connsiteY111" fmla="*/ 51473 h 78581"/>
                <a:gd name="connsiteX112" fmla="*/ 277867 w 401670"/>
                <a:gd name="connsiteY112" fmla="*/ 51473 h 78581"/>
                <a:gd name="connsiteX113" fmla="*/ 277867 w 401670"/>
                <a:gd name="connsiteY113" fmla="*/ 22898 h 78581"/>
                <a:gd name="connsiteX114" fmla="*/ 275200 w 401670"/>
                <a:gd name="connsiteY114" fmla="*/ 22898 h 78581"/>
                <a:gd name="connsiteX115" fmla="*/ 263770 w 401670"/>
                <a:gd name="connsiteY115" fmla="*/ 35472 h 78581"/>
                <a:gd name="connsiteX116" fmla="*/ 254341 w 401670"/>
                <a:gd name="connsiteY116" fmla="*/ 35472 h 78581"/>
                <a:gd name="connsiteX117" fmla="*/ 254341 w 401670"/>
                <a:gd name="connsiteY117" fmla="*/ 8136 h 78581"/>
                <a:gd name="connsiteX118" fmla="*/ 259673 w 401670"/>
                <a:gd name="connsiteY118" fmla="*/ 3848 h 78581"/>
                <a:gd name="connsiteX119" fmla="*/ 272628 w 401670"/>
                <a:gd name="connsiteY119" fmla="*/ 3848 h 78581"/>
                <a:gd name="connsiteX120" fmla="*/ 293392 w 401670"/>
                <a:gd name="connsiteY120" fmla="*/ 24805 h 78581"/>
                <a:gd name="connsiteX121" fmla="*/ 349114 w 401670"/>
                <a:gd name="connsiteY121" fmla="*/ 55189 h 78581"/>
                <a:gd name="connsiteX122" fmla="*/ 346447 w 401670"/>
                <a:gd name="connsiteY122" fmla="*/ 55189 h 78581"/>
                <a:gd name="connsiteX123" fmla="*/ 344065 w 401670"/>
                <a:gd name="connsiteY123" fmla="*/ 64714 h 78581"/>
                <a:gd name="connsiteX124" fmla="*/ 333873 w 401670"/>
                <a:gd name="connsiteY124" fmla="*/ 65572 h 78581"/>
                <a:gd name="connsiteX125" fmla="*/ 314346 w 401670"/>
                <a:gd name="connsiteY125" fmla="*/ 65572 h 78581"/>
                <a:gd name="connsiteX126" fmla="*/ 325778 w 401670"/>
                <a:gd name="connsiteY126" fmla="*/ 54426 h 78581"/>
                <a:gd name="connsiteX127" fmla="*/ 349114 w 401670"/>
                <a:gd name="connsiteY127" fmla="*/ 22898 h 78581"/>
                <a:gd name="connsiteX128" fmla="*/ 326253 w 401670"/>
                <a:gd name="connsiteY128" fmla="*/ 1848 h 78581"/>
                <a:gd name="connsiteX129" fmla="*/ 305965 w 401670"/>
                <a:gd name="connsiteY129" fmla="*/ 21565 h 78581"/>
                <a:gd name="connsiteX130" fmla="*/ 311777 w 401670"/>
                <a:gd name="connsiteY130" fmla="*/ 27660 h 78581"/>
                <a:gd name="connsiteX131" fmla="*/ 317490 w 401670"/>
                <a:gd name="connsiteY131" fmla="*/ 21851 h 78581"/>
                <a:gd name="connsiteX132" fmla="*/ 311681 w 401670"/>
                <a:gd name="connsiteY132" fmla="*/ 16135 h 78581"/>
                <a:gd name="connsiteX133" fmla="*/ 310347 w 401670"/>
                <a:gd name="connsiteY133" fmla="*/ 16326 h 78581"/>
                <a:gd name="connsiteX134" fmla="*/ 324920 w 401670"/>
                <a:gd name="connsiteY134" fmla="*/ 5278 h 78581"/>
                <a:gd name="connsiteX135" fmla="*/ 339303 w 401670"/>
                <a:gd name="connsiteY135" fmla="*/ 22898 h 78581"/>
                <a:gd name="connsiteX136" fmla="*/ 328064 w 401670"/>
                <a:gd name="connsiteY136" fmla="*/ 46806 h 78581"/>
                <a:gd name="connsiteX137" fmla="*/ 307203 w 401670"/>
                <a:gd name="connsiteY137" fmla="*/ 69858 h 78581"/>
                <a:gd name="connsiteX138" fmla="*/ 305965 w 401670"/>
                <a:gd name="connsiteY138" fmla="*/ 73953 h 78581"/>
                <a:gd name="connsiteX139" fmla="*/ 346161 w 401670"/>
                <a:gd name="connsiteY139" fmla="*/ 73953 h 78581"/>
                <a:gd name="connsiteX140" fmla="*/ 399883 w 401670"/>
                <a:gd name="connsiteY140" fmla="*/ 73953 h 78581"/>
                <a:gd name="connsiteX141" fmla="*/ 399883 w 401670"/>
                <a:gd name="connsiteY141" fmla="*/ 70523 h 78581"/>
                <a:gd name="connsiteX142" fmla="*/ 396453 w 401670"/>
                <a:gd name="connsiteY142" fmla="*/ 70523 h 78581"/>
                <a:gd name="connsiteX143" fmla="*/ 386356 w 401670"/>
                <a:gd name="connsiteY143" fmla="*/ 65381 h 78581"/>
                <a:gd name="connsiteX144" fmla="*/ 386356 w 401670"/>
                <a:gd name="connsiteY144" fmla="*/ 4706 h 78581"/>
                <a:gd name="connsiteX145" fmla="*/ 383975 w 401670"/>
                <a:gd name="connsiteY145" fmla="*/ 1848 h 78581"/>
                <a:gd name="connsiteX146" fmla="*/ 364257 w 401670"/>
                <a:gd name="connsiteY146" fmla="*/ 8896 h 78581"/>
                <a:gd name="connsiteX147" fmla="*/ 364257 w 401670"/>
                <a:gd name="connsiteY147" fmla="*/ 12136 h 78581"/>
                <a:gd name="connsiteX148" fmla="*/ 378452 w 401670"/>
                <a:gd name="connsiteY148" fmla="*/ 9468 h 78581"/>
                <a:gd name="connsiteX149" fmla="*/ 378452 w 401670"/>
                <a:gd name="connsiteY149" fmla="*/ 65381 h 78581"/>
                <a:gd name="connsiteX150" fmla="*/ 368355 w 401670"/>
                <a:gd name="connsiteY150" fmla="*/ 70523 h 78581"/>
                <a:gd name="connsiteX151" fmla="*/ 364925 w 401670"/>
                <a:gd name="connsiteY151" fmla="*/ 70523 h 78581"/>
                <a:gd name="connsiteX152" fmla="*/ 364925 w 401670"/>
                <a:gd name="connsiteY152" fmla="*/ 73953 h 78581"/>
                <a:gd name="connsiteX153" fmla="*/ 382451 w 401670"/>
                <a:gd name="connsiteY153" fmla="*/ 73572 h 78581"/>
                <a:gd name="connsiteX154" fmla="*/ 399883 w 401670"/>
                <a:gd name="connsiteY154"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401670" h="78581">
                  <a:moveTo>
                    <a:pt x="72031" y="73953"/>
                  </a:moveTo>
                  <a:lnTo>
                    <a:pt x="72031" y="70523"/>
                  </a:lnTo>
                  <a:lnTo>
                    <a:pt x="69364" y="70523"/>
                  </a:lnTo>
                  <a:cubicBezTo>
                    <a:pt x="60983" y="70523"/>
                    <a:pt x="60887" y="69476"/>
                    <a:pt x="60887" y="65381"/>
                  </a:cubicBezTo>
                  <a:lnTo>
                    <a:pt x="60887" y="8610"/>
                  </a:lnTo>
                  <a:cubicBezTo>
                    <a:pt x="60887" y="4706"/>
                    <a:pt x="60983" y="3469"/>
                    <a:pt x="69364" y="3469"/>
                  </a:cubicBezTo>
                  <a:lnTo>
                    <a:pt x="72031" y="3469"/>
                  </a:lnTo>
                  <a:lnTo>
                    <a:pt x="72031" y="134"/>
                  </a:lnTo>
                  <a:cubicBezTo>
                    <a:pt x="68126" y="420"/>
                    <a:pt x="60220" y="420"/>
                    <a:pt x="56125" y="420"/>
                  </a:cubicBezTo>
                  <a:cubicBezTo>
                    <a:pt x="52030" y="420"/>
                    <a:pt x="43837" y="420"/>
                    <a:pt x="40123" y="134"/>
                  </a:cubicBezTo>
                  <a:lnTo>
                    <a:pt x="40123" y="3469"/>
                  </a:lnTo>
                  <a:lnTo>
                    <a:pt x="42695" y="3469"/>
                  </a:lnTo>
                  <a:cubicBezTo>
                    <a:pt x="50981" y="3469"/>
                    <a:pt x="51172" y="4706"/>
                    <a:pt x="51172" y="8610"/>
                  </a:cubicBezTo>
                  <a:lnTo>
                    <a:pt x="51172" y="33853"/>
                  </a:lnTo>
                  <a:lnTo>
                    <a:pt x="18883" y="33853"/>
                  </a:lnTo>
                  <a:lnTo>
                    <a:pt x="18883" y="8610"/>
                  </a:lnTo>
                  <a:cubicBezTo>
                    <a:pt x="18883" y="4706"/>
                    <a:pt x="19167" y="3469"/>
                    <a:pt x="27550" y="3469"/>
                  </a:cubicBezTo>
                  <a:lnTo>
                    <a:pt x="30026" y="3469"/>
                  </a:lnTo>
                  <a:lnTo>
                    <a:pt x="30026" y="134"/>
                  </a:lnTo>
                  <a:cubicBezTo>
                    <a:pt x="26310" y="420"/>
                    <a:pt x="18311" y="420"/>
                    <a:pt x="14120" y="420"/>
                  </a:cubicBezTo>
                  <a:cubicBezTo>
                    <a:pt x="10118" y="420"/>
                    <a:pt x="1928" y="420"/>
                    <a:pt x="-1788" y="134"/>
                  </a:cubicBezTo>
                  <a:lnTo>
                    <a:pt x="-1788" y="3469"/>
                  </a:lnTo>
                  <a:lnTo>
                    <a:pt x="689" y="3469"/>
                  </a:lnTo>
                  <a:cubicBezTo>
                    <a:pt x="9072" y="3469"/>
                    <a:pt x="9358" y="4706"/>
                    <a:pt x="9358" y="8610"/>
                  </a:cubicBezTo>
                  <a:lnTo>
                    <a:pt x="9358" y="65381"/>
                  </a:lnTo>
                  <a:cubicBezTo>
                    <a:pt x="9358" y="69476"/>
                    <a:pt x="9072" y="70523"/>
                    <a:pt x="689" y="70523"/>
                  </a:cubicBezTo>
                  <a:lnTo>
                    <a:pt x="-1788" y="70523"/>
                  </a:lnTo>
                  <a:lnTo>
                    <a:pt x="-1788" y="73953"/>
                  </a:lnTo>
                  <a:cubicBezTo>
                    <a:pt x="1928" y="73572"/>
                    <a:pt x="9928" y="73572"/>
                    <a:pt x="14120" y="73572"/>
                  </a:cubicBezTo>
                  <a:cubicBezTo>
                    <a:pt x="18120" y="73572"/>
                    <a:pt x="26310" y="73572"/>
                    <a:pt x="30026" y="73953"/>
                  </a:cubicBezTo>
                  <a:lnTo>
                    <a:pt x="30026" y="70523"/>
                  </a:lnTo>
                  <a:lnTo>
                    <a:pt x="27550" y="70523"/>
                  </a:lnTo>
                  <a:cubicBezTo>
                    <a:pt x="19167" y="70523"/>
                    <a:pt x="18883" y="69476"/>
                    <a:pt x="18883" y="65381"/>
                  </a:cubicBezTo>
                  <a:lnTo>
                    <a:pt x="18883" y="37185"/>
                  </a:lnTo>
                  <a:lnTo>
                    <a:pt x="51172" y="37185"/>
                  </a:lnTo>
                  <a:lnTo>
                    <a:pt x="51172" y="65381"/>
                  </a:lnTo>
                  <a:cubicBezTo>
                    <a:pt x="51172" y="69476"/>
                    <a:pt x="50981" y="70523"/>
                    <a:pt x="42695" y="70523"/>
                  </a:cubicBezTo>
                  <a:lnTo>
                    <a:pt x="40123" y="70523"/>
                  </a:lnTo>
                  <a:lnTo>
                    <a:pt x="40123" y="73953"/>
                  </a:lnTo>
                  <a:cubicBezTo>
                    <a:pt x="43837" y="73572"/>
                    <a:pt x="51934" y="73572"/>
                    <a:pt x="55934" y="73572"/>
                  </a:cubicBezTo>
                  <a:cubicBezTo>
                    <a:pt x="60125" y="73572"/>
                    <a:pt x="68126" y="73572"/>
                    <a:pt x="72031" y="73953"/>
                  </a:cubicBezTo>
                  <a:close/>
                  <a:moveTo>
                    <a:pt x="154614" y="64428"/>
                  </a:moveTo>
                  <a:cubicBezTo>
                    <a:pt x="154614" y="63761"/>
                    <a:pt x="154614" y="62619"/>
                    <a:pt x="153279" y="62619"/>
                  </a:cubicBezTo>
                  <a:cubicBezTo>
                    <a:pt x="152138" y="62619"/>
                    <a:pt x="152138" y="63474"/>
                    <a:pt x="151947" y="64237"/>
                  </a:cubicBezTo>
                  <a:cubicBezTo>
                    <a:pt x="151375" y="71953"/>
                    <a:pt x="147659" y="73953"/>
                    <a:pt x="144803" y="73953"/>
                  </a:cubicBezTo>
                  <a:cubicBezTo>
                    <a:pt x="139564" y="73953"/>
                    <a:pt x="138706" y="68428"/>
                    <a:pt x="137183" y="58238"/>
                  </a:cubicBezTo>
                  <a:lnTo>
                    <a:pt x="135753" y="49664"/>
                  </a:lnTo>
                  <a:cubicBezTo>
                    <a:pt x="133848" y="42806"/>
                    <a:pt x="128609" y="39188"/>
                    <a:pt x="122609" y="37185"/>
                  </a:cubicBezTo>
                  <a:cubicBezTo>
                    <a:pt x="133088" y="34616"/>
                    <a:pt x="141564" y="27946"/>
                    <a:pt x="141564" y="19566"/>
                  </a:cubicBezTo>
                  <a:cubicBezTo>
                    <a:pt x="141564" y="9182"/>
                    <a:pt x="129181" y="134"/>
                    <a:pt x="113275" y="134"/>
                  </a:cubicBezTo>
                  <a:lnTo>
                    <a:pt x="79365" y="134"/>
                  </a:lnTo>
                  <a:lnTo>
                    <a:pt x="79365" y="3469"/>
                  </a:lnTo>
                  <a:lnTo>
                    <a:pt x="82033" y="3469"/>
                  </a:lnTo>
                  <a:cubicBezTo>
                    <a:pt x="90320" y="3469"/>
                    <a:pt x="90509" y="4706"/>
                    <a:pt x="90509" y="8610"/>
                  </a:cubicBezTo>
                  <a:lnTo>
                    <a:pt x="90509" y="65381"/>
                  </a:lnTo>
                  <a:cubicBezTo>
                    <a:pt x="90509" y="69476"/>
                    <a:pt x="90320" y="70523"/>
                    <a:pt x="82033" y="70523"/>
                  </a:cubicBezTo>
                  <a:lnTo>
                    <a:pt x="79365" y="70523"/>
                  </a:lnTo>
                  <a:lnTo>
                    <a:pt x="79365" y="73953"/>
                  </a:lnTo>
                  <a:cubicBezTo>
                    <a:pt x="83365" y="73572"/>
                    <a:pt x="90986" y="73572"/>
                    <a:pt x="95083" y="73572"/>
                  </a:cubicBezTo>
                  <a:cubicBezTo>
                    <a:pt x="99464" y="73572"/>
                    <a:pt x="106989" y="73572"/>
                    <a:pt x="110894" y="73953"/>
                  </a:cubicBezTo>
                  <a:lnTo>
                    <a:pt x="110894" y="70523"/>
                  </a:lnTo>
                  <a:lnTo>
                    <a:pt x="108322" y="70523"/>
                  </a:lnTo>
                  <a:cubicBezTo>
                    <a:pt x="100034" y="70523"/>
                    <a:pt x="99845" y="69476"/>
                    <a:pt x="99845" y="65381"/>
                  </a:cubicBezTo>
                  <a:lnTo>
                    <a:pt x="99845" y="38234"/>
                  </a:lnTo>
                  <a:lnTo>
                    <a:pt x="112226" y="38234"/>
                  </a:lnTo>
                  <a:cubicBezTo>
                    <a:pt x="114038" y="38234"/>
                    <a:pt x="118514" y="38234"/>
                    <a:pt x="122323" y="41760"/>
                  </a:cubicBezTo>
                  <a:cubicBezTo>
                    <a:pt x="126323" y="45759"/>
                    <a:pt x="126323" y="49092"/>
                    <a:pt x="126323" y="56331"/>
                  </a:cubicBezTo>
                  <a:cubicBezTo>
                    <a:pt x="126323" y="63379"/>
                    <a:pt x="126323" y="67667"/>
                    <a:pt x="130802" y="71667"/>
                  </a:cubicBezTo>
                  <a:cubicBezTo>
                    <a:pt x="135278" y="75667"/>
                    <a:pt x="141278" y="76334"/>
                    <a:pt x="144326" y="76334"/>
                  </a:cubicBezTo>
                  <a:cubicBezTo>
                    <a:pt x="152898" y="76334"/>
                    <a:pt x="154614" y="67381"/>
                    <a:pt x="154614" y="64428"/>
                  </a:cubicBezTo>
                  <a:close/>
                  <a:moveTo>
                    <a:pt x="130420" y="19566"/>
                  </a:moveTo>
                  <a:cubicBezTo>
                    <a:pt x="130420" y="26995"/>
                    <a:pt x="127848" y="35853"/>
                    <a:pt x="111752" y="35853"/>
                  </a:cubicBezTo>
                  <a:lnTo>
                    <a:pt x="99845" y="35853"/>
                  </a:lnTo>
                  <a:lnTo>
                    <a:pt x="99845" y="7850"/>
                  </a:lnTo>
                  <a:cubicBezTo>
                    <a:pt x="99845" y="5278"/>
                    <a:pt x="99845" y="3943"/>
                    <a:pt x="102227" y="3660"/>
                  </a:cubicBezTo>
                  <a:cubicBezTo>
                    <a:pt x="103273" y="3469"/>
                    <a:pt x="106417" y="3469"/>
                    <a:pt x="108512" y="3469"/>
                  </a:cubicBezTo>
                  <a:cubicBezTo>
                    <a:pt x="118323" y="3469"/>
                    <a:pt x="130420" y="3943"/>
                    <a:pt x="130420" y="19566"/>
                  </a:cubicBezTo>
                  <a:close/>
                  <a:moveTo>
                    <a:pt x="223954" y="48713"/>
                  </a:moveTo>
                  <a:cubicBezTo>
                    <a:pt x="223954" y="47759"/>
                    <a:pt x="223954" y="46996"/>
                    <a:pt x="222526" y="46996"/>
                  </a:cubicBezTo>
                  <a:cubicBezTo>
                    <a:pt x="221289" y="46996"/>
                    <a:pt x="221289" y="47568"/>
                    <a:pt x="221289" y="48617"/>
                  </a:cubicBezTo>
                  <a:cubicBezTo>
                    <a:pt x="220431" y="64047"/>
                    <a:pt x="208811" y="72904"/>
                    <a:pt x="197095" y="72904"/>
                  </a:cubicBezTo>
                  <a:cubicBezTo>
                    <a:pt x="190521" y="72904"/>
                    <a:pt x="169185" y="69286"/>
                    <a:pt x="169185" y="36997"/>
                  </a:cubicBezTo>
                  <a:cubicBezTo>
                    <a:pt x="169185" y="4706"/>
                    <a:pt x="190333" y="1088"/>
                    <a:pt x="196905" y="1088"/>
                  </a:cubicBezTo>
                  <a:cubicBezTo>
                    <a:pt x="208620" y="1088"/>
                    <a:pt x="218336" y="10992"/>
                    <a:pt x="220526" y="26709"/>
                  </a:cubicBezTo>
                  <a:cubicBezTo>
                    <a:pt x="220717" y="28232"/>
                    <a:pt x="220717" y="28518"/>
                    <a:pt x="222240" y="28518"/>
                  </a:cubicBezTo>
                  <a:cubicBezTo>
                    <a:pt x="223954" y="28518"/>
                    <a:pt x="223954" y="28232"/>
                    <a:pt x="223954" y="25947"/>
                  </a:cubicBezTo>
                  <a:lnTo>
                    <a:pt x="223954" y="420"/>
                  </a:lnTo>
                  <a:cubicBezTo>
                    <a:pt x="223954" y="-1580"/>
                    <a:pt x="223954" y="-2247"/>
                    <a:pt x="222812" y="-2247"/>
                  </a:cubicBezTo>
                  <a:cubicBezTo>
                    <a:pt x="222336" y="-2247"/>
                    <a:pt x="221954" y="-2247"/>
                    <a:pt x="221003" y="-915"/>
                  </a:cubicBezTo>
                  <a:lnTo>
                    <a:pt x="215669" y="7087"/>
                  </a:lnTo>
                  <a:cubicBezTo>
                    <a:pt x="211669" y="3087"/>
                    <a:pt x="206144" y="-2247"/>
                    <a:pt x="195761" y="-2247"/>
                  </a:cubicBezTo>
                  <a:cubicBezTo>
                    <a:pt x="175664" y="-2247"/>
                    <a:pt x="158233" y="14994"/>
                    <a:pt x="158233" y="36997"/>
                  </a:cubicBezTo>
                  <a:cubicBezTo>
                    <a:pt x="158233" y="59284"/>
                    <a:pt x="175664" y="76334"/>
                    <a:pt x="195761" y="76334"/>
                  </a:cubicBezTo>
                  <a:cubicBezTo>
                    <a:pt x="213383" y="76334"/>
                    <a:pt x="223954" y="61284"/>
                    <a:pt x="223954" y="48713"/>
                  </a:cubicBezTo>
                  <a:close/>
                  <a:moveTo>
                    <a:pt x="296059" y="24805"/>
                  </a:moveTo>
                  <a:lnTo>
                    <a:pt x="293010" y="420"/>
                  </a:lnTo>
                  <a:lnTo>
                    <a:pt x="233670" y="420"/>
                  </a:lnTo>
                  <a:lnTo>
                    <a:pt x="233670" y="3848"/>
                  </a:lnTo>
                  <a:lnTo>
                    <a:pt x="236242" y="3848"/>
                  </a:lnTo>
                  <a:cubicBezTo>
                    <a:pt x="244530" y="3848"/>
                    <a:pt x="244816" y="4992"/>
                    <a:pt x="244816" y="8896"/>
                  </a:cubicBezTo>
                  <a:lnTo>
                    <a:pt x="244816" y="65381"/>
                  </a:lnTo>
                  <a:cubicBezTo>
                    <a:pt x="244816" y="69476"/>
                    <a:pt x="244530" y="70523"/>
                    <a:pt x="236242" y="70523"/>
                  </a:cubicBezTo>
                  <a:lnTo>
                    <a:pt x="233670" y="70523"/>
                  </a:lnTo>
                  <a:lnTo>
                    <a:pt x="233670" y="73953"/>
                  </a:lnTo>
                  <a:cubicBezTo>
                    <a:pt x="237386" y="73572"/>
                    <a:pt x="245862" y="73572"/>
                    <a:pt x="250053" y="73572"/>
                  </a:cubicBezTo>
                  <a:cubicBezTo>
                    <a:pt x="254531" y="73572"/>
                    <a:pt x="264340" y="73572"/>
                    <a:pt x="268151" y="73953"/>
                  </a:cubicBezTo>
                  <a:lnTo>
                    <a:pt x="268151" y="70523"/>
                  </a:lnTo>
                  <a:lnTo>
                    <a:pt x="264626" y="70523"/>
                  </a:lnTo>
                  <a:cubicBezTo>
                    <a:pt x="254341" y="70523"/>
                    <a:pt x="254341" y="69190"/>
                    <a:pt x="254341" y="65381"/>
                  </a:cubicBezTo>
                  <a:lnTo>
                    <a:pt x="254341" y="38806"/>
                  </a:lnTo>
                  <a:lnTo>
                    <a:pt x="263770" y="38806"/>
                  </a:lnTo>
                  <a:cubicBezTo>
                    <a:pt x="273960" y="38806"/>
                    <a:pt x="275200" y="42234"/>
                    <a:pt x="275200" y="51473"/>
                  </a:cubicBezTo>
                  <a:lnTo>
                    <a:pt x="277867" y="51473"/>
                  </a:lnTo>
                  <a:lnTo>
                    <a:pt x="277867" y="22898"/>
                  </a:lnTo>
                  <a:lnTo>
                    <a:pt x="275200" y="22898"/>
                  </a:lnTo>
                  <a:cubicBezTo>
                    <a:pt x="275200" y="31948"/>
                    <a:pt x="273960" y="35472"/>
                    <a:pt x="263770" y="35472"/>
                  </a:cubicBezTo>
                  <a:lnTo>
                    <a:pt x="254341" y="35472"/>
                  </a:lnTo>
                  <a:lnTo>
                    <a:pt x="254341" y="8136"/>
                  </a:lnTo>
                  <a:cubicBezTo>
                    <a:pt x="254341" y="4515"/>
                    <a:pt x="254627" y="3848"/>
                    <a:pt x="259673" y="3848"/>
                  </a:cubicBezTo>
                  <a:lnTo>
                    <a:pt x="272628" y="3848"/>
                  </a:lnTo>
                  <a:cubicBezTo>
                    <a:pt x="288915" y="3848"/>
                    <a:pt x="291583" y="9754"/>
                    <a:pt x="293392" y="24805"/>
                  </a:cubicBezTo>
                  <a:close/>
                  <a:moveTo>
                    <a:pt x="349114" y="55189"/>
                  </a:moveTo>
                  <a:lnTo>
                    <a:pt x="346447" y="55189"/>
                  </a:lnTo>
                  <a:cubicBezTo>
                    <a:pt x="345875" y="58238"/>
                    <a:pt x="345114" y="63000"/>
                    <a:pt x="344065" y="64714"/>
                  </a:cubicBezTo>
                  <a:cubicBezTo>
                    <a:pt x="343398" y="65572"/>
                    <a:pt x="336254" y="65572"/>
                    <a:pt x="333873" y="65572"/>
                  </a:cubicBezTo>
                  <a:lnTo>
                    <a:pt x="314346" y="65572"/>
                  </a:lnTo>
                  <a:lnTo>
                    <a:pt x="325778" y="54426"/>
                  </a:lnTo>
                  <a:cubicBezTo>
                    <a:pt x="342638" y="39567"/>
                    <a:pt x="349114" y="33758"/>
                    <a:pt x="349114" y="22898"/>
                  </a:cubicBezTo>
                  <a:cubicBezTo>
                    <a:pt x="349114" y="10613"/>
                    <a:pt x="339494" y="1848"/>
                    <a:pt x="326253" y="1848"/>
                  </a:cubicBezTo>
                  <a:cubicBezTo>
                    <a:pt x="314063" y="1848"/>
                    <a:pt x="305965" y="11850"/>
                    <a:pt x="305965" y="21565"/>
                  </a:cubicBezTo>
                  <a:cubicBezTo>
                    <a:pt x="305965" y="27660"/>
                    <a:pt x="311491" y="27660"/>
                    <a:pt x="311777" y="27660"/>
                  </a:cubicBezTo>
                  <a:cubicBezTo>
                    <a:pt x="313586" y="27660"/>
                    <a:pt x="317490" y="26328"/>
                    <a:pt x="317490" y="21851"/>
                  </a:cubicBezTo>
                  <a:cubicBezTo>
                    <a:pt x="317490" y="18993"/>
                    <a:pt x="315395" y="16135"/>
                    <a:pt x="311681" y="16135"/>
                  </a:cubicBezTo>
                  <a:cubicBezTo>
                    <a:pt x="310728" y="16135"/>
                    <a:pt x="310633" y="16135"/>
                    <a:pt x="310347" y="16326"/>
                  </a:cubicBezTo>
                  <a:cubicBezTo>
                    <a:pt x="312728" y="9278"/>
                    <a:pt x="318634" y="5278"/>
                    <a:pt x="324920" y="5278"/>
                  </a:cubicBezTo>
                  <a:cubicBezTo>
                    <a:pt x="334731" y="5278"/>
                    <a:pt x="339303" y="14040"/>
                    <a:pt x="339303" y="22898"/>
                  </a:cubicBezTo>
                  <a:cubicBezTo>
                    <a:pt x="339303" y="31472"/>
                    <a:pt x="333968" y="40139"/>
                    <a:pt x="328064" y="46806"/>
                  </a:cubicBezTo>
                  <a:lnTo>
                    <a:pt x="307203" y="69858"/>
                  </a:lnTo>
                  <a:cubicBezTo>
                    <a:pt x="305965" y="71095"/>
                    <a:pt x="305965" y="71381"/>
                    <a:pt x="305965" y="73953"/>
                  </a:cubicBezTo>
                  <a:lnTo>
                    <a:pt x="346161" y="73953"/>
                  </a:lnTo>
                  <a:close/>
                  <a:moveTo>
                    <a:pt x="399883" y="73953"/>
                  </a:moveTo>
                  <a:lnTo>
                    <a:pt x="399883" y="70523"/>
                  </a:lnTo>
                  <a:lnTo>
                    <a:pt x="396453" y="70523"/>
                  </a:lnTo>
                  <a:cubicBezTo>
                    <a:pt x="386737" y="70523"/>
                    <a:pt x="386356" y="69476"/>
                    <a:pt x="386356" y="65381"/>
                  </a:cubicBezTo>
                  <a:lnTo>
                    <a:pt x="386356" y="4706"/>
                  </a:lnTo>
                  <a:cubicBezTo>
                    <a:pt x="386356" y="2134"/>
                    <a:pt x="386356" y="1848"/>
                    <a:pt x="383975" y="1848"/>
                  </a:cubicBezTo>
                  <a:cubicBezTo>
                    <a:pt x="377212" y="8896"/>
                    <a:pt x="367687" y="8896"/>
                    <a:pt x="364257" y="8896"/>
                  </a:cubicBezTo>
                  <a:lnTo>
                    <a:pt x="364257" y="12136"/>
                  </a:lnTo>
                  <a:cubicBezTo>
                    <a:pt x="366355" y="12136"/>
                    <a:pt x="372831" y="12136"/>
                    <a:pt x="378452" y="9468"/>
                  </a:cubicBezTo>
                  <a:lnTo>
                    <a:pt x="378452" y="65381"/>
                  </a:lnTo>
                  <a:cubicBezTo>
                    <a:pt x="378452" y="69286"/>
                    <a:pt x="378166" y="70523"/>
                    <a:pt x="368355" y="70523"/>
                  </a:cubicBezTo>
                  <a:lnTo>
                    <a:pt x="364925" y="70523"/>
                  </a:lnTo>
                  <a:lnTo>
                    <a:pt x="364925" y="73953"/>
                  </a:lnTo>
                  <a:cubicBezTo>
                    <a:pt x="368641" y="73572"/>
                    <a:pt x="378166" y="73572"/>
                    <a:pt x="382451" y="73572"/>
                  </a:cubicBezTo>
                  <a:cubicBezTo>
                    <a:pt x="386737" y="73572"/>
                    <a:pt x="396167" y="73572"/>
                    <a:pt x="399883" y="73953"/>
                  </a:cubicBezTo>
                  <a:close/>
                </a:path>
              </a:pathLst>
            </a:custGeom>
            <a:solidFill>
              <a:srgbClr val="004C00"/>
            </a:solidFill>
            <a:ln w="10842" cap="flat">
              <a:noFill/>
              <a:prstDash val="solid"/>
              <a:miter/>
            </a:ln>
          </p:spPr>
          <p:txBody>
            <a:bodyPr rtlCol="0" anchor="ctr"/>
            <a:lstStyle/>
            <a:p>
              <a:endParaRPr lang="en-AE"/>
            </a:p>
          </p:txBody>
        </p:sp>
        <p:sp>
          <p:nvSpPr>
            <p:cNvPr id="103" name="Freeform: Shape 102">
              <a:extLst>
                <a:ext uri="{FF2B5EF4-FFF2-40B4-BE49-F238E27FC236}">
                  <a16:creationId xmlns:a16="http://schemas.microsoft.com/office/drawing/2014/main" id="{E41DF276-45A3-9A28-A1DE-43CC2B807AE3}"/>
                </a:ext>
              </a:extLst>
            </p:cNvPr>
            <p:cNvSpPr/>
            <p:nvPr/>
          </p:nvSpPr>
          <p:spPr>
            <a:xfrm>
              <a:off x="5252311" y="2801078"/>
              <a:ext cx="19133" cy="139732"/>
            </a:xfrm>
            <a:custGeom>
              <a:avLst/>
              <a:gdLst>
                <a:gd name="connsiteX0" fmla="*/ 12976 w 14764"/>
                <a:gd name="connsiteY0" fmla="*/ 105577 h 107823"/>
                <a:gd name="connsiteX1" fmla="*/ 12976 w 14764"/>
                <a:gd name="connsiteY1" fmla="*/ -2247 h 107823"/>
                <a:gd name="connsiteX2" fmla="*/ -1788 w 14764"/>
                <a:gd name="connsiteY2" fmla="*/ -2247 h 107823"/>
                <a:gd name="connsiteX3" fmla="*/ -1788 w 14764"/>
                <a:gd name="connsiteY3" fmla="*/ 2039 h 107823"/>
                <a:gd name="connsiteX4" fmla="*/ 8593 w 14764"/>
                <a:gd name="connsiteY4" fmla="*/ 2039 h 107823"/>
                <a:gd name="connsiteX5" fmla="*/ 8593 w 14764"/>
                <a:gd name="connsiteY5" fmla="*/ 101291 h 107823"/>
                <a:gd name="connsiteX6" fmla="*/ -1788 w 14764"/>
                <a:gd name="connsiteY6" fmla="*/ 101291 h 107823"/>
                <a:gd name="connsiteX7" fmla="*/ -1788 w 14764"/>
                <a:gd name="connsiteY7" fmla="*/ 105577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823">
                  <a:moveTo>
                    <a:pt x="12976" y="105577"/>
                  </a:moveTo>
                  <a:lnTo>
                    <a:pt x="12976" y="-2247"/>
                  </a:lnTo>
                  <a:lnTo>
                    <a:pt x="-1788" y="-2247"/>
                  </a:lnTo>
                  <a:lnTo>
                    <a:pt x="-1788" y="2039"/>
                  </a:lnTo>
                  <a:lnTo>
                    <a:pt x="8593" y="2039"/>
                  </a:lnTo>
                  <a:lnTo>
                    <a:pt x="8593" y="101291"/>
                  </a:lnTo>
                  <a:lnTo>
                    <a:pt x="-1788" y="101291"/>
                  </a:lnTo>
                  <a:lnTo>
                    <a:pt x="-1788" y="105577"/>
                  </a:lnTo>
                  <a:close/>
                </a:path>
              </a:pathLst>
            </a:custGeom>
            <a:solidFill>
              <a:srgbClr val="000000"/>
            </a:solidFill>
            <a:ln w="10842" cap="flat">
              <a:noFill/>
              <a:prstDash val="solid"/>
              <a:miter/>
            </a:ln>
          </p:spPr>
          <p:txBody>
            <a:bodyPr rtlCol="0" anchor="ctr"/>
            <a:lstStyle/>
            <a:p>
              <a:endParaRPr lang="en-AE"/>
            </a:p>
          </p:txBody>
        </p:sp>
        <p:sp>
          <p:nvSpPr>
            <p:cNvPr id="104" name="Freeform: Shape 103">
              <a:extLst>
                <a:ext uri="{FF2B5EF4-FFF2-40B4-BE49-F238E27FC236}">
                  <a16:creationId xmlns:a16="http://schemas.microsoft.com/office/drawing/2014/main" id="{4E1049CC-D7B2-E9B7-9CC2-3F60A4EC7F38}"/>
                </a:ext>
              </a:extLst>
            </p:cNvPr>
            <p:cNvSpPr/>
            <p:nvPr/>
          </p:nvSpPr>
          <p:spPr>
            <a:xfrm>
              <a:off x="911846" y="2965004"/>
              <a:ext cx="4492294" cy="7036"/>
            </a:xfrm>
            <a:custGeom>
              <a:avLst/>
              <a:gdLst>
                <a:gd name="connsiteX0" fmla="*/ -1788 w 3466433"/>
                <a:gd name="connsiteY0" fmla="*/ -2247 h 5429"/>
                <a:gd name="connsiteX1" fmla="*/ -1788 w 3466433"/>
                <a:gd name="connsiteY1" fmla="*/ 3183 h 5429"/>
                <a:gd name="connsiteX2" fmla="*/ 3464646 w 3466433"/>
                <a:gd name="connsiteY2" fmla="*/ 3183 h 5429"/>
                <a:gd name="connsiteX3" fmla="*/ 3464646 w 3466433"/>
                <a:gd name="connsiteY3" fmla="*/ -2247 h 5429"/>
              </a:gdLst>
              <a:ahLst/>
              <a:cxnLst>
                <a:cxn ang="0">
                  <a:pos x="connsiteX0" y="connsiteY0"/>
                </a:cxn>
                <a:cxn ang="0">
                  <a:pos x="connsiteX1" y="connsiteY1"/>
                </a:cxn>
                <a:cxn ang="0">
                  <a:pos x="connsiteX2" y="connsiteY2"/>
                </a:cxn>
                <a:cxn ang="0">
                  <a:pos x="connsiteX3" y="connsiteY3"/>
                </a:cxn>
              </a:cxnLst>
              <a:rect l="l" t="t" r="r" b="b"/>
              <a:pathLst>
                <a:path w="3466433" h="5429">
                  <a:moveTo>
                    <a:pt x="-1788" y="-2247"/>
                  </a:moveTo>
                  <a:lnTo>
                    <a:pt x="-1788" y="3183"/>
                  </a:lnTo>
                  <a:lnTo>
                    <a:pt x="3464646" y="3183"/>
                  </a:lnTo>
                  <a:lnTo>
                    <a:pt x="3464646" y="-2247"/>
                  </a:lnTo>
                  <a:close/>
                </a:path>
              </a:pathLst>
            </a:custGeom>
            <a:solidFill>
              <a:srgbClr val="000000"/>
            </a:solidFill>
            <a:ln w="8029" cap="flat">
              <a:noFill/>
              <a:prstDash val="solid"/>
              <a:miter/>
            </a:ln>
          </p:spPr>
          <p:txBody>
            <a:bodyPr rtlCol="0" anchor="ctr"/>
            <a:lstStyle/>
            <a:p>
              <a:endParaRPr lang="en-AE"/>
            </a:p>
          </p:txBody>
        </p:sp>
        <p:sp>
          <p:nvSpPr>
            <p:cNvPr id="105" name="Freeform: Shape 104">
              <a:extLst>
                <a:ext uri="{FF2B5EF4-FFF2-40B4-BE49-F238E27FC236}">
                  <a16:creationId xmlns:a16="http://schemas.microsoft.com/office/drawing/2014/main" id="{3BBDA2F0-FC26-8DB0-1F0C-5C271D86058D}"/>
                </a:ext>
              </a:extLst>
            </p:cNvPr>
            <p:cNvSpPr/>
            <p:nvPr/>
          </p:nvSpPr>
          <p:spPr>
            <a:xfrm>
              <a:off x="911846" y="3011171"/>
              <a:ext cx="856168" cy="113933"/>
            </a:xfrm>
            <a:custGeom>
              <a:avLst/>
              <a:gdLst>
                <a:gd name="connsiteX0" fmla="*/ -1788 w 660653"/>
                <a:gd name="connsiteY0" fmla="*/ 85668 h 87915"/>
                <a:gd name="connsiteX1" fmla="*/ 658866 w 660653"/>
                <a:gd name="connsiteY1" fmla="*/ 85668 h 87915"/>
                <a:gd name="connsiteX2" fmla="*/ 658866 w 660653"/>
                <a:gd name="connsiteY2" fmla="*/ -2247 h 87915"/>
                <a:gd name="connsiteX3" fmla="*/ -1788 w 66065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60653" h="87915">
                  <a:moveTo>
                    <a:pt x="-1788" y="85668"/>
                  </a:moveTo>
                  <a:lnTo>
                    <a:pt x="658866" y="8566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06" name="Freeform: Shape 105">
              <a:extLst>
                <a:ext uri="{FF2B5EF4-FFF2-40B4-BE49-F238E27FC236}">
                  <a16:creationId xmlns:a16="http://schemas.microsoft.com/office/drawing/2014/main" id="{7EBF9A10-8313-7C68-A2F0-1883F3FFA207}"/>
                </a:ext>
              </a:extLst>
            </p:cNvPr>
            <p:cNvSpPr/>
            <p:nvPr/>
          </p:nvSpPr>
          <p:spPr>
            <a:xfrm>
              <a:off x="1003807" y="3026353"/>
              <a:ext cx="606205" cy="101836"/>
            </a:xfrm>
            <a:custGeom>
              <a:avLst/>
              <a:gdLst>
                <a:gd name="connsiteX0" fmla="*/ 45932 w 467772"/>
                <a:gd name="connsiteY0" fmla="*/ 53854 h 78581"/>
                <a:gd name="connsiteX1" fmla="*/ 29740 w 467772"/>
                <a:gd name="connsiteY1" fmla="*/ 32044 h 78581"/>
                <a:gd name="connsiteX2" fmla="*/ 15928 w 467772"/>
                <a:gd name="connsiteY2" fmla="*/ 28709 h 78581"/>
                <a:gd name="connsiteX3" fmla="*/ 5070 w 467772"/>
                <a:gd name="connsiteY3" fmla="*/ 15089 h 78581"/>
                <a:gd name="connsiteX4" fmla="*/ 19357 w 467772"/>
                <a:gd name="connsiteY4" fmla="*/ 802 h 78581"/>
                <a:gd name="connsiteX5" fmla="*/ 40408 w 467772"/>
                <a:gd name="connsiteY5" fmla="*/ 23375 h 78581"/>
                <a:gd name="connsiteX6" fmla="*/ 41647 w 467772"/>
                <a:gd name="connsiteY6" fmla="*/ 24709 h 78581"/>
                <a:gd name="connsiteX7" fmla="*/ 43170 w 467772"/>
                <a:gd name="connsiteY7" fmla="*/ 22233 h 78581"/>
                <a:gd name="connsiteX8" fmla="*/ 43170 w 467772"/>
                <a:gd name="connsiteY8" fmla="*/ 420 h 78581"/>
                <a:gd name="connsiteX9" fmla="*/ 41932 w 467772"/>
                <a:gd name="connsiteY9" fmla="*/ -2247 h 78581"/>
                <a:gd name="connsiteX10" fmla="*/ 40313 w 467772"/>
                <a:gd name="connsiteY10" fmla="*/ -724 h 78581"/>
                <a:gd name="connsiteX11" fmla="*/ 36407 w 467772"/>
                <a:gd name="connsiteY11" fmla="*/ 5373 h 78581"/>
                <a:gd name="connsiteX12" fmla="*/ 19168 w 467772"/>
                <a:gd name="connsiteY12" fmla="*/ -2247 h 78581"/>
                <a:gd name="connsiteX13" fmla="*/ -1788 w 467772"/>
                <a:gd name="connsiteY13" fmla="*/ 18803 h 78581"/>
                <a:gd name="connsiteX14" fmla="*/ 12309 w 467772"/>
                <a:gd name="connsiteY14" fmla="*/ 38520 h 78581"/>
                <a:gd name="connsiteX15" fmla="*/ 26596 w 467772"/>
                <a:gd name="connsiteY15" fmla="*/ 42139 h 78581"/>
                <a:gd name="connsiteX16" fmla="*/ 35646 w 467772"/>
                <a:gd name="connsiteY16" fmla="*/ 47664 h 78581"/>
                <a:gd name="connsiteX17" fmla="*/ 39075 w 467772"/>
                <a:gd name="connsiteY17" fmla="*/ 57570 h 78581"/>
                <a:gd name="connsiteX18" fmla="*/ 24692 w 467772"/>
                <a:gd name="connsiteY18" fmla="*/ 72904 h 78581"/>
                <a:gd name="connsiteX19" fmla="*/ 7546 w 467772"/>
                <a:gd name="connsiteY19" fmla="*/ 67095 h 78581"/>
                <a:gd name="connsiteX20" fmla="*/ 879 w 467772"/>
                <a:gd name="connsiteY20" fmla="*/ 50426 h 78581"/>
                <a:gd name="connsiteX21" fmla="*/ -454 w 467772"/>
                <a:gd name="connsiteY21" fmla="*/ 49378 h 78581"/>
                <a:gd name="connsiteX22" fmla="*/ -1788 w 467772"/>
                <a:gd name="connsiteY22" fmla="*/ 52140 h 78581"/>
                <a:gd name="connsiteX23" fmla="*/ -1788 w 467772"/>
                <a:gd name="connsiteY23" fmla="*/ 73858 h 78581"/>
                <a:gd name="connsiteX24" fmla="*/ -645 w 467772"/>
                <a:gd name="connsiteY24" fmla="*/ 76334 h 78581"/>
                <a:gd name="connsiteX25" fmla="*/ 975 w 467772"/>
                <a:gd name="connsiteY25" fmla="*/ 75002 h 78581"/>
                <a:gd name="connsiteX26" fmla="*/ 4880 w 467772"/>
                <a:gd name="connsiteY26" fmla="*/ 68809 h 78581"/>
                <a:gd name="connsiteX27" fmla="*/ 24692 w 467772"/>
                <a:gd name="connsiteY27" fmla="*/ 76334 h 78581"/>
                <a:gd name="connsiteX28" fmla="*/ 45932 w 467772"/>
                <a:gd name="connsiteY28" fmla="*/ 53854 h 78581"/>
                <a:gd name="connsiteX29" fmla="*/ 119561 w 467772"/>
                <a:gd name="connsiteY29" fmla="*/ 20233 h 78581"/>
                <a:gd name="connsiteX30" fmla="*/ 94034 w 467772"/>
                <a:gd name="connsiteY30" fmla="*/ 134 h 78581"/>
                <a:gd name="connsiteX31" fmla="*/ 55839 w 467772"/>
                <a:gd name="connsiteY31" fmla="*/ 134 h 78581"/>
                <a:gd name="connsiteX32" fmla="*/ 55839 w 467772"/>
                <a:gd name="connsiteY32" fmla="*/ 3564 h 78581"/>
                <a:gd name="connsiteX33" fmla="*/ 58505 w 467772"/>
                <a:gd name="connsiteY33" fmla="*/ 3564 h 78581"/>
                <a:gd name="connsiteX34" fmla="*/ 66982 w 467772"/>
                <a:gd name="connsiteY34" fmla="*/ 8610 h 78581"/>
                <a:gd name="connsiteX35" fmla="*/ 66982 w 467772"/>
                <a:gd name="connsiteY35" fmla="*/ 65477 h 78581"/>
                <a:gd name="connsiteX36" fmla="*/ 58505 w 467772"/>
                <a:gd name="connsiteY36" fmla="*/ 70523 h 78581"/>
                <a:gd name="connsiteX37" fmla="*/ 55839 w 467772"/>
                <a:gd name="connsiteY37" fmla="*/ 70523 h 78581"/>
                <a:gd name="connsiteX38" fmla="*/ 55839 w 467772"/>
                <a:gd name="connsiteY38" fmla="*/ 73953 h 78581"/>
                <a:gd name="connsiteX39" fmla="*/ 71745 w 467772"/>
                <a:gd name="connsiteY39" fmla="*/ 73667 h 78581"/>
                <a:gd name="connsiteX40" fmla="*/ 87843 w 467772"/>
                <a:gd name="connsiteY40" fmla="*/ 73953 h 78581"/>
                <a:gd name="connsiteX41" fmla="*/ 87843 w 467772"/>
                <a:gd name="connsiteY41" fmla="*/ 70523 h 78581"/>
                <a:gd name="connsiteX42" fmla="*/ 85175 w 467772"/>
                <a:gd name="connsiteY42" fmla="*/ 70523 h 78581"/>
                <a:gd name="connsiteX43" fmla="*/ 76698 w 467772"/>
                <a:gd name="connsiteY43" fmla="*/ 65477 h 78581"/>
                <a:gd name="connsiteX44" fmla="*/ 76698 w 467772"/>
                <a:gd name="connsiteY44" fmla="*/ 39853 h 78581"/>
                <a:gd name="connsiteX45" fmla="*/ 94796 w 467772"/>
                <a:gd name="connsiteY45" fmla="*/ 39853 h 78581"/>
                <a:gd name="connsiteX46" fmla="*/ 119561 w 467772"/>
                <a:gd name="connsiteY46" fmla="*/ 20233 h 78581"/>
                <a:gd name="connsiteX47" fmla="*/ 108322 w 467772"/>
                <a:gd name="connsiteY47" fmla="*/ 20233 h 78581"/>
                <a:gd name="connsiteX48" fmla="*/ 91272 w 467772"/>
                <a:gd name="connsiteY48" fmla="*/ 37090 h 78581"/>
                <a:gd name="connsiteX49" fmla="*/ 76318 w 467772"/>
                <a:gd name="connsiteY49" fmla="*/ 37090 h 78581"/>
                <a:gd name="connsiteX50" fmla="*/ 76318 w 467772"/>
                <a:gd name="connsiteY50" fmla="*/ 7945 h 78581"/>
                <a:gd name="connsiteX51" fmla="*/ 81556 w 467772"/>
                <a:gd name="connsiteY51" fmla="*/ 3564 h 78581"/>
                <a:gd name="connsiteX52" fmla="*/ 91272 w 467772"/>
                <a:gd name="connsiteY52" fmla="*/ 3564 h 78581"/>
                <a:gd name="connsiteX53" fmla="*/ 108322 w 467772"/>
                <a:gd name="connsiteY53" fmla="*/ 20233 h 78581"/>
                <a:gd name="connsiteX54" fmla="*/ 196047 w 467772"/>
                <a:gd name="connsiteY54" fmla="*/ 46141 h 78581"/>
                <a:gd name="connsiteX55" fmla="*/ 193379 w 467772"/>
                <a:gd name="connsiteY55" fmla="*/ 46141 h 78581"/>
                <a:gd name="connsiteX56" fmla="*/ 169567 w 467772"/>
                <a:gd name="connsiteY56" fmla="*/ 70523 h 78581"/>
                <a:gd name="connsiteX57" fmla="*/ 155279 w 467772"/>
                <a:gd name="connsiteY57" fmla="*/ 70523 h 78581"/>
                <a:gd name="connsiteX58" fmla="*/ 149851 w 467772"/>
                <a:gd name="connsiteY58" fmla="*/ 66237 h 78581"/>
                <a:gd name="connsiteX59" fmla="*/ 149851 w 467772"/>
                <a:gd name="connsiteY59" fmla="*/ 37471 h 78581"/>
                <a:gd name="connsiteX60" fmla="*/ 159662 w 467772"/>
                <a:gd name="connsiteY60" fmla="*/ 37471 h 78581"/>
                <a:gd name="connsiteX61" fmla="*/ 171282 w 467772"/>
                <a:gd name="connsiteY61" fmla="*/ 50140 h 78581"/>
                <a:gd name="connsiteX62" fmla="*/ 173949 w 467772"/>
                <a:gd name="connsiteY62" fmla="*/ 50140 h 78581"/>
                <a:gd name="connsiteX63" fmla="*/ 173949 w 467772"/>
                <a:gd name="connsiteY63" fmla="*/ 21470 h 78581"/>
                <a:gd name="connsiteX64" fmla="*/ 171282 w 467772"/>
                <a:gd name="connsiteY64" fmla="*/ 21470 h 78581"/>
                <a:gd name="connsiteX65" fmla="*/ 159662 w 467772"/>
                <a:gd name="connsiteY65" fmla="*/ 34139 h 78581"/>
                <a:gd name="connsiteX66" fmla="*/ 149851 w 467772"/>
                <a:gd name="connsiteY66" fmla="*/ 34139 h 78581"/>
                <a:gd name="connsiteX67" fmla="*/ 149851 w 467772"/>
                <a:gd name="connsiteY67" fmla="*/ 8231 h 78581"/>
                <a:gd name="connsiteX68" fmla="*/ 155279 w 467772"/>
                <a:gd name="connsiteY68" fmla="*/ 3848 h 78581"/>
                <a:gd name="connsiteX69" fmla="*/ 169187 w 467772"/>
                <a:gd name="connsiteY69" fmla="*/ 3848 h 78581"/>
                <a:gd name="connsiteX70" fmla="*/ 190332 w 467772"/>
                <a:gd name="connsiteY70" fmla="*/ 24900 h 78581"/>
                <a:gd name="connsiteX71" fmla="*/ 192999 w 467772"/>
                <a:gd name="connsiteY71" fmla="*/ 24900 h 78581"/>
                <a:gd name="connsiteX72" fmla="*/ 190046 w 467772"/>
                <a:gd name="connsiteY72" fmla="*/ 420 h 78581"/>
                <a:gd name="connsiteX73" fmla="*/ 129181 w 467772"/>
                <a:gd name="connsiteY73" fmla="*/ 420 h 78581"/>
                <a:gd name="connsiteX74" fmla="*/ 129181 w 467772"/>
                <a:gd name="connsiteY74" fmla="*/ 3848 h 78581"/>
                <a:gd name="connsiteX75" fmla="*/ 131753 w 467772"/>
                <a:gd name="connsiteY75" fmla="*/ 3848 h 78581"/>
                <a:gd name="connsiteX76" fmla="*/ 140326 w 467772"/>
                <a:gd name="connsiteY76" fmla="*/ 8896 h 78581"/>
                <a:gd name="connsiteX77" fmla="*/ 140326 w 467772"/>
                <a:gd name="connsiteY77" fmla="*/ 65477 h 78581"/>
                <a:gd name="connsiteX78" fmla="*/ 131753 w 467772"/>
                <a:gd name="connsiteY78" fmla="*/ 70523 h 78581"/>
                <a:gd name="connsiteX79" fmla="*/ 129181 w 467772"/>
                <a:gd name="connsiteY79" fmla="*/ 70523 h 78581"/>
                <a:gd name="connsiteX80" fmla="*/ 129181 w 467772"/>
                <a:gd name="connsiteY80" fmla="*/ 73953 h 78581"/>
                <a:gd name="connsiteX81" fmla="*/ 191570 w 467772"/>
                <a:gd name="connsiteY81" fmla="*/ 73953 h 78581"/>
                <a:gd name="connsiteX82" fmla="*/ 271008 w 467772"/>
                <a:gd name="connsiteY82" fmla="*/ 48808 h 78581"/>
                <a:gd name="connsiteX83" fmla="*/ 269484 w 467772"/>
                <a:gd name="connsiteY83" fmla="*/ 46996 h 78581"/>
                <a:gd name="connsiteX84" fmla="*/ 268341 w 467772"/>
                <a:gd name="connsiteY84" fmla="*/ 48713 h 78581"/>
                <a:gd name="connsiteX85" fmla="*/ 244053 w 467772"/>
                <a:gd name="connsiteY85" fmla="*/ 72904 h 78581"/>
                <a:gd name="connsiteX86" fmla="*/ 216239 w 467772"/>
                <a:gd name="connsiteY86" fmla="*/ 37090 h 78581"/>
                <a:gd name="connsiteX87" fmla="*/ 243862 w 467772"/>
                <a:gd name="connsiteY87" fmla="*/ 1183 h 78581"/>
                <a:gd name="connsiteX88" fmla="*/ 267579 w 467772"/>
                <a:gd name="connsiteY88" fmla="*/ 26805 h 78581"/>
                <a:gd name="connsiteX89" fmla="*/ 269199 w 467772"/>
                <a:gd name="connsiteY89" fmla="*/ 28614 h 78581"/>
                <a:gd name="connsiteX90" fmla="*/ 271008 w 467772"/>
                <a:gd name="connsiteY90" fmla="*/ 26042 h 78581"/>
                <a:gd name="connsiteX91" fmla="*/ 271008 w 467772"/>
                <a:gd name="connsiteY91" fmla="*/ 420 h 78581"/>
                <a:gd name="connsiteX92" fmla="*/ 269770 w 467772"/>
                <a:gd name="connsiteY92" fmla="*/ -2247 h 78581"/>
                <a:gd name="connsiteX93" fmla="*/ 268055 w 467772"/>
                <a:gd name="connsiteY93" fmla="*/ -915 h 78581"/>
                <a:gd name="connsiteX94" fmla="*/ 262626 w 467772"/>
                <a:gd name="connsiteY94" fmla="*/ 7183 h 78581"/>
                <a:gd name="connsiteX95" fmla="*/ 242719 w 467772"/>
                <a:gd name="connsiteY95" fmla="*/ -2247 h 78581"/>
                <a:gd name="connsiteX96" fmla="*/ 205190 w 467772"/>
                <a:gd name="connsiteY96" fmla="*/ 37090 h 78581"/>
                <a:gd name="connsiteX97" fmla="*/ 242719 w 467772"/>
                <a:gd name="connsiteY97" fmla="*/ 76334 h 78581"/>
                <a:gd name="connsiteX98" fmla="*/ 271008 w 467772"/>
                <a:gd name="connsiteY98" fmla="*/ 48808 h 78581"/>
                <a:gd name="connsiteX99" fmla="*/ 356638 w 467772"/>
                <a:gd name="connsiteY99" fmla="*/ 73953 h 78581"/>
                <a:gd name="connsiteX100" fmla="*/ 356638 w 467772"/>
                <a:gd name="connsiteY100" fmla="*/ 70523 h 78581"/>
                <a:gd name="connsiteX101" fmla="*/ 345304 w 467772"/>
                <a:gd name="connsiteY101" fmla="*/ 65477 h 78581"/>
                <a:gd name="connsiteX102" fmla="*/ 320253 w 467772"/>
                <a:gd name="connsiteY102" fmla="*/ 28709 h 78581"/>
                <a:gd name="connsiteX103" fmla="*/ 339778 w 467772"/>
                <a:gd name="connsiteY103" fmla="*/ 9945 h 78581"/>
                <a:gd name="connsiteX104" fmla="*/ 355114 w 467772"/>
                <a:gd name="connsiteY104" fmla="*/ 3564 h 78581"/>
                <a:gd name="connsiteX105" fmla="*/ 355114 w 467772"/>
                <a:gd name="connsiteY105" fmla="*/ 134 h 78581"/>
                <a:gd name="connsiteX106" fmla="*/ 345875 w 467772"/>
                <a:gd name="connsiteY106" fmla="*/ 420 h 78581"/>
                <a:gd name="connsiteX107" fmla="*/ 332159 w 467772"/>
                <a:gd name="connsiteY107" fmla="*/ 134 h 78581"/>
                <a:gd name="connsiteX108" fmla="*/ 332159 w 467772"/>
                <a:gd name="connsiteY108" fmla="*/ 3564 h 78581"/>
                <a:gd name="connsiteX109" fmla="*/ 337207 w 467772"/>
                <a:gd name="connsiteY109" fmla="*/ 7183 h 78581"/>
                <a:gd name="connsiteX110" fmla="*/ 335302 w 467772"/>
                <a:gd name="connsiteY110" fmla="*/ 10708 h 78581"/>
                <a:gd name="connsiteX111" fmla="*/ 301392 w 467772"/>
                <a:gd name="connsiteY111" fmla="*/ 42997 h 78581"/>
                <a:gd name="connsiteX112" fmla="*/ 301392 w 467772"/>
                <a:gd name="connsiteY112" fmla="*/ 8610 h 78581"/>
                <a:gd name="connsiteX113" fmla="*/ 310061 w 467772"/>
                <a:gd name="connsiteY113" fmla="*/ 3564 h 78581"/>
                <a:gd name="connsiteX114" fmla="*/ 312537 w 467772"/>
                <a:gd name="connsiteY114" fmla="*/ 3564 h 78581"/>
                <a:gd name="connsiteX115" fmla="*/ 312537 w 467772"/>
                <a:gd name="connsiteY115" fmla="*/ 134 h 78581"/>
                <a:gd name="connsiteX116" fmla="*/ 296630 w 467772"/>
                <a:gd name="connsiteY116" fmla="*/ 420 h 78581"/>
                <a:gd name="connsiteX117" fmla="*/ 280724 w 467772"/>
                <a:gd name="connsiteY117" fmla="*/ 134 h 78581"/>
                <a:gd name="connsiteX118" fmla="*/ 280724 w 467772"/>
                <a:gd name="connsiteY118" fmla="*/ 3564 h 78581"/>
                <a:gd name="connsiteX119" fmla="*/ 283201 w 467772"/>
                <a:gd name="connsiteY119" fmla="*/ 3564 h 78581"/>
                <a:gd name="connsiteX120" fmla="*/ 291867 w 467772"/>
                <a:gd name="connsiteY120" fmla="*/ 8610 h 78581"/>
                <a:gd name="connsiteX121" fmla="*/ 291867 w 467772"/>
                <a:gd name="connsiteY121" fmla="*/ 65477 h 78581"/>
                <a:gd name="connsiteX122" fmla="*/ 283201 w 467772"/>
                <a:gd name="connsiteY122" fmla="*/ 70523 h 78581"/>
                <a:gd name="connsiteX123" fmla="*/ 280724 w 467772"/>
                <a:gd name="connsiteY123" fmla="*/ 70523 h 78581"/>
                <a:gd name="connsiteX124" fmla="*/ 280724 w 467772"/>
                <a:gd name="connsiteY124" fmla="*/ 73953 h 78581"/>
                <a:gd name="connsiteX125" fmla="*/ 296630 w 467772"/>
                <a:gd name="connsiteY125" fmla="*/ 73667 h 78581"/>
                <a:gd name="connsiteX126" fmla="*/ 312537 w 467772"/>
                <a:gd name="connsiteY126" fmla="*/ 73953 h 78581"/>
                <a:gd name="connsiteX127" fmla="*/ 312537 w 467772"/>
                <a:gd name="connsiteY127" fmla="*/ 70523 h 78581"/>
                <a:gd name="connsiteX128" fmla="*/ 310061 w 467772"/>
                <a:gd name="connsiteY128" fmla="*/ 70523 h 78581"/>
                <a:gd name="connsiteX129" fmla="*/ 301392 w 467772"/>
                <a:gd name="connsiteY129" fmla="*/ 65477 h 78581"/>
                <a:gd name="connsiteX130" fmla="*/ 301392 w 467772"/>
                <a:gd name="connsiteY130" fmla="*/ 46615 h 78581"/>
                <a:gd name="connsiteX131" fmla="*/ 314061 w 467772"/>
                <a:gd name="connsiteY131" fmla="*/ 34709 h 78581"/>
                <a:gd name="connsiteX132" fmla="*/ 333493 w 467772"/>
                <a:gd name="connsiteY132" fmla="*/ 63665 h 78581"/>
                <a:gd name="connsiteX133" fmla="*/ 335207 w 467772"/>
                <a:gd name="connsiteY133" fmla="*/ 67477 h 78581"/>
                <a:gd name="connsiteX134" fmla="*/ 328730 w 467772"/>
                <a:gd name="connsiteY134" fmla="*/ 70523 h 78581"/>
                <a:gd name="connsiteX135" fmla="*/ 328730 w 467772"/>
                <a:gd name="connsiteY135" fmla="*/ 73953 h 78581"/>
                <a:gd name="connsiteX136" fmla="*/ 344255 w 467772"/>
                <a:gd name="connsiteY136" fmla="*/ 73667 h 78581"/>
                <a:gd name="connsiteX137" fmla="*/ 410550 w 467772"/>
                <a:gd name="connsiteY137" fmla="*/ 51950 h 78581"/>
                <a:gd name="connsiteX138" fmla="*/ 388928 w 467772"/>
                <a:gd name="connsiteY138" fmla="*/ 27851 h 78581"/>
                <a:gd name="connsiteX139" fmla="*/ 375402 w 467772"/>
                <a:gd name="connsiteY139" fmla="*/ 38520 h 78581"/>
                <a:gd name="connsiteX140" fmla="*/ 375402 w 467772"/>
                <a:gd name="connsiteY140" fmla="*/ 35853 h 78581"/>
                <a:gd name="connsiteX141" fmla="*/ 394357 w 467772"/>
                <a:gd name="connsiteY141" fmla="*/ 4801 h 78581"/>
                <a:gd name="connsiteX142" fmla="*/ 403882 w 467772"/>
                <a:gd name="connsiteY142" fmla="*/ 9087 h 78581"/>
                <a:gd name="connsiteX143" fmla="*/ 397881 w 467772"/>
                <a:gd name="connsiteY143" fmla="*/ 13850 h 78581"/>
                <a:gd name="connsiteX144" fmla="*/ 402834 w 467772"/>
                <a:gd name="connsiteY144" fmla="*/ 18898 h 78581"/>
                <a:gd name="connsiteX145" fmla="*/ 407882 w 467772"/>
                <a:gd name="connsiteY145" fmla="*/ 13659 h 78581"/>
                <a:gd name="connsiteX146" fmla="*/ 394072 w 467772"/>
                <a:gd name="connsiteY146" fmla="*/ 1943 h 78581"/>
                <a:gd name="connsiteX147" fmla="*/ 365592 w 467772"/>
                <a:gd name="connsiteY147" fmla="*/ 39853 h 78581"/>
                <a:gd name="connsiteX148" fmla="*/ 388262 w 467772"/>
                <a:gd name="connsiteY148" fmla="*/ 76334 h 78581"/>
                <a:gd name="connsiteX149" fmla="*/ 410550 w 467772"/>
                <a:gd name="connsiteY149" fmla="*/ 51950 h 78581"/>
                <a:gd name="connsiteX150" fmla="*/ 400739 w 467772"/>
                <a:gd name="connsiteY150" fmla="*/ 51759 h 78581"/>
                <a:gd name="connsiteX151" fmla="*/ 398930 w 467772"/>
                <a:gd name="connsiteY151" fmla="*/ 66237 h 78581"/>
                <a:gd name="connsiteX152" fmla="*/ 388262 w 467772"/>
                <a:gd name="connsiteY152" fmla="*/ 73381 h 78581"/>
                <a:gd name="connsiteX153" fmla="*/ 377498 w 467772"/>
                <a:gd name="connsiteY153" fmla="*/ 65191 h 78581"/>
                <a:gd name="connsiteX154" fmla="*/ 375593 w 467772"/>
                <a:gd name="connsiteY154" fmla="*/ 49568 h 78581"/>
                <a:gd name="connsiteX155" fmla="*/ 388832 w 467772"/>
                <a:gd name="connsiteY155" fmla="*/ 30328 h 78581"/>
                <a:gd name="connsiteX156" fmla="*/ 398834 w 467772"/>
                <a:gd name="connsiteY156" fmla="*/ 37090 h 78581"/>
                <a:gd name="connsiteX157" fmla="*/ 400739 w 467772"/>
                <a:gd name="connsiteY157" fmla="*/ 51759 h 78581"/>
                <a:gd name="connsiteX158" fmla="*/ 465985 w 467772"/>
                <a:gd name="connsiteY158" fmla="*/ 56140 h 78581"/>
                <a:gd name="connsiteX159" fmla="*/ 465985 w 467772"/>
                <a:gd name="connsiteY159" fmla="*/ 52808 h 78581"/>
                <a:gd name="connsiteX160" fmla="*/ 455126 w 467772"/>
                <a:gd name="connsiteY160" fmla="*/ 52808 h 78581"/>
                <a:gd name="connsiteX161" fmla="*/ 455126 w 467772"/>
                <a:gd name="connsiteY161" fmla="*/ 3564 h 78581"/>
                <a:gd name="connsiteX162" fmla="*/ 453508 w 467772"/>
                <a:gd name="connsiteY162" fmla="*/ 802 h 78581"/>
                <a:gd name="connsiteX163" fmla="*/ 451317 w 467772"/>
                <a:gd name="connsiteY163" fmla="*/ 2134 h 78581"/>
                <a:gd name="connsiteX164" fmla="*/ 418074 w 467772"/>
                <a:gd name="connsiteY164" fmla="*/ 52808 h 78581"/>
                <a:gd name="connsiteX165" fmla="*/ 418074 w 467772"/>
                <a:gd name="connsiteY165" fmla="*/ 56140 h 78581"/>
                <a:gd name="connsiteX166" fmla="*/ 446839 w 467772"/>
                <a:gd name="connsiteY166" fmla="*/ 56140 h 78581"/>
                <a:gd name="connsiteX167" fmla="*/ 446839 w 467772"/>
                <a:gd name="connsiteY167" fmla="*/ 65477 h 78581"/>
                <a:gd name="connsiteX168" fmla="*/ 438648 w 467772"/>
                <a:gd name="connsiteY168" fmla="*/ 70523 h 78581"/>
                <a:gd name="connsiteX169" fmla="*/ 436362 w 467772"/>
                <a:gd name="connsiteY169" fmla="*/ 70523 h 78581"/>
                <a:gd name="connsiteX170" fmla="*/ 436362 w 467772"/>
                <a:gd name="connsiteY170" fmla="*/ 73953 h 78581"/>
                <a:gd name="connsiteX171" fmla="*/ 451031 w 467772"/>
                <a:gd name="connsiteY171" fmla="*/ 73667 h 78581"/>
                <a:gd name="connsiteX172" fmla="*/ 465699 w 467772"/>
                <a:gd name="connsiteY172" fmla="*/ 73953 h 78581"/>
                <a:gd name="connsiteX173" fmla="*/ 465699 w 467772"/>
                <a:gd name="connsiteY173" fmla="*/ 70523 h 78581"/>
                <a:gd name="connsiteX174" fmla="*/ 463508 w 467772"/>
                <a:gd name="connsiteY174" fmla="*/ 70523 h 78581"/>
                <a:gd name="connsiteX175" fmla="*/ 455126 w 467772"/>
                <a:gd name="connsiteY175" fmla="*/ 65477 h 78581"/>
                <a:gd name="connsiteX176" fmla="*/ 455126 w 467772"/>
                <a:gd name="connsiteY176" fmla="*/ 56140 h 78581"/>
                <a:gd name="connsiteX177" fmla="*/ 447602 w 467772"/>
                <a:gd name="connsiteY177" fmla="*/ 52808 h 78581"/>
                <a:gd name="connsiteX178" fmla="*/ 421218 w 467772"/>
                <a:gd name="connsiteY178" fmla="*/ 52808 h 78581"/>
                <a:gd name="connsiteX179" fmla="*/ 447602 w 467772"/>
                <a:gd name="connsiteY179" fmla="*/ 12517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67772" h="78581">
                  <a:moveTo>
                    <a:pt x="45932" y="53854"/>
                  </a:moveTo>
                  <a:cubicBezTo>
                    <a:pt x="45932" y="42997"/>
                    <a:pt x="38789" y="34234"/>
                    <a:pt x="29740" y="32044"/>
                  </a:cubicBezTo>
                  <a:lnTo>
                    <a:pt x="15928" y="28709"/>
                  </a:lnTo>
                  <a:cubicBezTo>
                    <a:pt x="9166" y="27091"/>
                    <a:pt x="5070" y="21279"/>
                    <a:pt x="5070" y="15089"/>
                  </a:cubicBezTo>
                  <a:cubicBezTo>
                    <a:pt x="5070" y="7469"/>
                    <a:pt x="10880" y="802"/>
                    <a:pt x="19357" y="802"/>
                  </a:cubicBezTo>
                  <a:cubicBezTo>
                    <a:pt x="37360" y="802"/>
                    <a:pt x="39741" y="18612"/>
                    <a:pt x="40408" y="23375"/>
                  </a:cubicBezTo>
                  <a:cubicBezTo>
                    <a:pt x="40408" y="24137"/>
                    <a:pt x="40408" y="24709"/>
                    <a:pt x="41647" y="24709"/>
                  </a:cubicBezTo>
                  <a:cubicBezTo>
                    <a:pt x="43170" y="24709"/>
                    <a:pt x="43170" y="24137"/>
                    <a:pt x="43170" y="22233"/>
                  </a:cubicBezTo>
                  <a:lnTo>
                    <a:pt x="43170" y="420"/>
                  </a:lnTo>
                  <a:cubicBezTo>
                    <a:pt x="43170" y="-1484"/>
                    <a:pt x="43170" y="-2247"/>
                    <a:pt x="41932" y="-2247"/>
                  </a:cubicBezTo>
                  <a:cubicBezTo>
                    <a:pt x="41170" y="-2247"/>
                    <a:pt x="41075" y="-2056"/>
                    <a:pt x="40313" y="-724"/>
                  </a:cubicBezTo>
                  <a:lnTo>
                    <a:pt x="36407" y="5373"/>
                  </a:lnTo>
                  <a:cubicBezTo>
                    <a:pt x="33265" y="2229"/>
                    <a:pt x="28882" y="-2247"/>
                    <a:pt x="19168" y="-2247"/>
                  </a:cubicBezTo>
                  <a:cubicBezTo>
                    <a:pt x="7262" y="-2247"/>
                    <a:pt x="-1788" y="7278"/>
                    <a:pt x="-1788" y="18803"/>
                  </a:cubicBezTo>
                  <a:cubicBezTo>
                    <a:pt x="-1788" y="27660"/>
                    <a:pt x="3832" y="35567"/>
                    <a:pt x="12309" y="38520"/>
                  </a:cubicBezTo>
                  <a:cubicBezTo>
                    <a:pt x="13547" y="38997"/>
                    <a:pt x="18977" y="40234"/>
                    <a:pt x="26596" y="42139"/>
                  </a:cubicBezTo>
                  <a:cubicBezTo>
                    <a:pt x="29454" y="42901"/>
                    <a:pt x="32693" y="43664"/>
                    <a:pt x="35646" y="47664"/>
                  </a:cubicBezTo>
                  <a:cubicBezTo>
                    <a:pt x="38027" y="50426"/>
                    <a:pt x="39075" y="54045"/>
                    <a:pt x="39075" y="57570"/>
                  </a:cubicBezTo>
                  <a:cubicBezTo>
                    <a:pt x="39075" y="65191"/>
                    <a:pt x="33740" y="72904"/>
                    <a:pt x="24692" y="72904"/>
                  </a:cubicBezTo>
                  <a:cubicBezTo>
                    <a:pt x="21358" y="72904"/>
                    <a:pt x="13261" y="72525"/>
                    <a:pt x="7546" y="67095"/>
                  </a:cubicBezTo>
                  <a:cubicBezTo>
                    <a:pt x="1355" y="61284"/>
                    <a:pt x="975" y="54522"/>
                    <a:pt x="879" y="50426"/>
                  </a:cubicBezTo>
                  <a:cubicBezTo>
                    <a:pt x="689" y="49378"/>
                    <a:pt x="-168" y="49378"/>
                    <a:pt x="-454" y="49378"/>
                  </a:cubicBezTo>
                  <a:cubicBezTo>
                    <a:pt x="-1788" y="49378"/>
                    <a:pt x="-1788" y="50140"/>
                    <a:pt x="-1788" y="52140"/>
                  </a:cubicBezTo>
                  <a:lnTo>
                    <a:pt x="-1788" y="73858"/>
                  </a:lnTo>
                  <a:cubicBezTo>
                    <a:pt x="-1788" y="75571"/>
                    <a:pt x="-1788" y="76334"/>
                    <a:pt x="-645" y="76334"/>
                  </a:cubicBezTo>
                  <a:cubicBezTo>
                    <a:pt x="118" y="76334"/>
                    <a:pt x="118" y="76239"/>
                    <a:pt x="975" y="75002"/>
                  </a:cubicBezTo>
                  <a:cubicBezTo>
                    <a:pt x="975" y="75002"/>
                    <a:pt x="1355" y="74620"/>
                    <a:pt x="4880" y="68809"/>
                  </a:cubicBezTo>
                  <a:cubicBezTo>
                    <a:pt x="8118" y="72525"/>
                    <a:pt x="15167" y="76334"/>
                    <a:pt x="24692" y="76334"/>
                  </a:cubicBezTo>
                  <a:cubicBezTo>
                    <a:pt x="37360" y="76334"/>
                    <a:pt x="45932" y="65760"/>
                    <a:pt x="45932" y="53854"/>
                  </a:cubicBezTo>
                  <a:close/>
                  <a:moveTo>
                    <a:pt x="119561" y="20233"/>
                  </a:moveTo>
                  <a:cubicBezTo>
                    <a:pt x="119561" y="9659"/>
                    <a:pt x="108797" y="134"/>
                    <a:pt x="94034" y="134"/>
                  </a:cubicBezTo>
                  <a:lnTo>
                    <a:pt x="55839" y="134"/>
                  </a:lnTo>
                  <a:lnTo>
                    <a:pt x="55839" y="3564"/>
                  </a:lnTo>
                  <a:lnTo>
                    <a:pt x="58505" y="3564"/>
                  </a:lnTo>
                  <a:cubicBezTo>
                    <a:pt x="66793" y="3564"/>
                    <a:pt x="66982" y="4801"/>
                    <a:pt x="66982" y="8610"/>
                  </a:cubicBezTo>
                  <a:lnTo>
                    <a:pt x="66982" y="65477"/>
                  </a:lnTo>
                  <a:cubicBezTo>
                    <a:pt x="66982" y="69476"/>
                    <a:pt x="66793" y="70523"/>
                    <a:pt x="58505" y="70523"/>
                  </a:cubicBezTo>
                  <a:lnTo>
                    <a:pt x="55839" y="70523"/>
                  </a:lnTo>
                  <a:lnTo>
                    <a:pt x="55839" y="73953"/>
                  </a:lnTo>
                  <a:cubicBezTo>
                    <a:pt x="59649" y="73667"/>
                    <a:pt x="67745" y="73667"/>
                    <a:pt x="71745" y="73667"/>
                  </a:cubicBezTo>
                  <a:cubicBezTo>
                    <a:pt x="75936" y="73667"/>
                    <a:pt x="83937" y="73667"/>
                    <a:pt x="87843" y="73953"/>
                  </a:cubicBezTo>
                  <a:lnTo>
                    <a:pt x="87843" y="70523"/>
                  </a:lnTo>
                  <a:lnTo>
                    <a:pt x="85175" y="70523"/>
                  </a:lnTo>
                  <a:cubicBezTo>
                    <a:pt x="76793" y="70523"/>
                    <a:pt x="76698" y="69476"/>
                    <a:pt x="76698" y="65477"/>
                  </a:cubicBezTo>
                  <a:lnTo>
                    <a:pt x="76698" y="39853"/>
                  </a:lnTo>
                  <a:lnTo>
                    <a:pt x="94796" y="39853"/>
                  </a:lnTo>
                  <a:cubicBezTo>
                    <a:pt x="107940" y="39853"/>
                    <a:pt x="119561" y="31090"/>
                    <a:pt x="119561" y="20233"/>
                  </a:cubicBezTo>
                  <a:close/>
                  <a:moveTo>
                    <a:pt x="108322" y="20233"/>
                  </a:moveTo>
                  <a:cubicBezTo>
                    <a:pt x="108322" y="25279"/>
                    <a:pt x="108322" y="37090"/>
                    <a:pt x="91272" y="37090"/>
                  </a:cubicBezTo>
                  <a:lnTo>
                    <a:pt x="76318" y="37090"/>
                  </a:lnTo>
                  <a:lnTo>
                    <a:pt x="76318" y="7945"/>
                  </a:lnTo>
                  <a:cubicBezTo>
                    <a:pt x="76318" y="4325"/>
                    <a:pt x="76507" y="3564"/>
                    <a:pt x="81556" y="3564"/>
                  </a:cubicBezTo>
                  <a:lnTo>
                    <a:pt x="91272" y="3564"/>
                  </a:lnTo>
                  <a:cubicBezTo>
                    <a:pt x="108322" y="3564"/>
                    <a:pt x="108322" y="15089"/>
                    <a:pt x="108322" y="20233"/>
                  </a:cubicBezTo>
                  <a:close/>
                  <a:moveTo>
                    <a:pt x="196047" y="46141"/>
                  </a:moveTo>
                  <a:lnTo>
                    <a:pt x="193379" y="46141"/>
                  </a:lnTo>
                  <a:cubicBezTo>
                    <a:pt x="190618" y="62714"/>
                    <a:pt x="188141" y="70523"/>
                    <a:pt x="169567" y="70523"/>
                  </a:cubicBezTo>
                  <a:lnTo>
                    <a:pt x="155279" y="70523"/>
                  </a:lnTo>
                  <a:cubicBezTo>
                    <a:pt x="150137" y="70523"/>
                    <a:pt x="149851" y="69858"/>
                    <a:pt x="149851" y="66237"/>
                  </a:cubicBezTo>
                  <a:lnTo>
                    <a:pt x="149851" y="37471"/>
                  </a:lnTo>
                  <a:lnTo>
                    <a:pt x="159662" y="37471"/>
                  </a:lnTo>
                  <a:cubicBezTo>
                    <a:pt x="170139" y="37471"/>
                    <a:pt x="171282" y="40901"/>
                    <a:pt x="171282" y="50140"/>
                  </a:cubicBezTo>
                  <a:lnTo>
                    <a:pt x="173949" y="50140"/>
                  </a:lnTo>
                  <a:lnTo>
                    <a:pt x="173949" y="21470"/>
                  </a:lnTo>
                  <a:lnTo>
                    <a:pt x="171282" y="21470"/>
                  </a:lnTo>
                  <a:cubicBezTo>
                    <a:pt x="171282" y="30804"/>
                    <a:pt x="170139" y="34139"/>
                    <a:pt x="159662" y="34139"/>
                  </a:cubicBezTo>
                  <a:lnTo>
                    <a:pt x="149851" y="34139"/>
                  </a:lnTo>
                  <a:lnTo>
                    <a:pt x="149851" y="8231"/>
                  </a:lnTo>
                  <a:cubicBezTo>
                    <a:pt x="149851" y="4611"/>
                    <a:pt x="150137" y="3848"/>
                    <a:pt x="155279" y="3848"/>
                  </a:cubicBezTo>
                  <a:lnTo>
                    <a:pt x="169187" y="3848"/>
                  </a:lnTo>
                  <a:cubicBezTo>
                    <a:pt x="185760" y="3848"/>
                    <a:pt x="188617" y="9850"/>
                    <a:pt x="190332" y="24900"/>
                  </a:cubicBezTo>
                  <a:lnTo>
                    <a:pt x="192999" y="24900"/>
                  </a:lnTo>
                  <a:lnTo>
                    <a:pt x="190046" y="420"/>
                  </a:lnTo>
                  <a:lnTo>
                    <a:pt x="129181" y="420"/>
                  </a:lnTo>
                  <a:lnTo>
                    <a:pt x="129181" y="3848"/>
                  </a:lnTo>
                  <a:lnTo>
                    <a:pt x="131753" y="3848"/>
                  </a:lnTo>
                  <a:cubicBezTo>
                    <a:pt x="140039" y="3848"/>
                    <a:pt x="140326" y="5087"/>
                    <a:pt x="140326" y="8896"/>
                  </a:cubicBezTo>
                  <a:lnTo>
                    <a:pt x="140326" y="65477"/>
                  </a:lnTo>
                  <a:cubicBezTo>
                    <a:pt x="140326" y="69476"/>
                    <a:pt x="140039" y="70523"/>
                    <a:pt x="131753" y="70523"/>
                  </a:cubicBezTo>
                  <a:lnTo>
                    <a:pt x="129181" y="70523"/>
                  </a:lnTo>
                  <a:lnTo>
                    <a:pt x="129181" y="73953"/>
                  </a:lnTo>
                  <a:lnTo>
                    <a:pt x="191570" y="73953"/>
                  </a:lnTo>
                  <a:close/>
                  <a:moveTo>
                    <a:pt x="271008" y="48808"/>
                  </a:moveTo>
                  <a:cubicBezTo>
                    <a:pt x="271008" y="47759"/>
                    <a:pt x="271008" y="46996"/>
                    <a:pt x="269484" y="46996"/>
                  </a:cubicBezTo>
                  <a:cubicBezTo>
                    <a:pt x="268341" y="46996"/>
                    <a:pt x="268341" y="47664"/>
                    <a:pt x="268341" y="48713"/>
                  </a:cubicBezTo>
                  <a:cubicBezTo>
                    <a:pt x="267389" y="64142"/>
                    <a:pt x="255768" y="72904"/>
                    <a:pt x="244053" y="72904"/>
                  </a:cubicBezTo>
                  <a:cubicBezTo>
                    <a:pt x="237480" y="72904"/>
                    <a:pt x="216239" y="69381"/>
                    <a:pt x="216239" y="37090"/>
                  </a:cubicBezTo>
                  <a:cubicBezTo>
                    <a:pt x="216239" y="4801"/>
                    <a:pt x="237385" y="1183"/>
                    <a:pt x="243862" y="1183"/>
                  </a:cubicBezTo>
                  <a:cubicBezTo>
                    <a:pt x="255673" y="1183"/>
                    <a:pt x="265293" y="10992"/>
                    <a:pt x="267579" y="26805"/>
                  </a:cubicBezTo>
                  <a:cubicBezTo>
                    <a:pt x="267675" y="28328"/>
                    <a:pt x="267675" y="28614"/>
                    <a:pt x="269199" y="28614"/>
                  </a:cubicBezTo>
                  <a:cubicBezTo>
                    <a:pt x="271008" y="28614"/>
                    <a:pt x="271008" y="28328"/>
                    <a:pt x="271008" y="26042"/>
                  </a:cubicBezTo>
                  <a:lnTo>
                    <a:pt x="271008" y="420"/>
                  </a:lnTo>
                  <a:cubicBezTo>
                    <a:pt x="271008" y="-1484"/>
                    <a:pt x="271008" y="-2247"/>
                    <a:pt x="269770" y="-2247"/>
                  </a:cubicBezTo>
                  <a:cubicBezTo>
                    <a:pt x="269389" y="-2247"/>
                    <a:pt x="268913" y="-2247"/>
                    <a:pt x="268055" y="-915"/>
                  </a:cubicBezTo>
                  <a:lnTo>
                    <a:pt x="262626" y="7183"/>
                  </a:lnTo>
                  <a:cubicBezTo>
                    <a:pt x="258625" y="3183"/>
                    <a:pt x="253101" y="-2247"/>
                    <a:pt x="242719" y="-2247"/>
                  </a:cubicBezTo>
                  <a:cubicBezTo>
                    <a:pt x="222622" y="-2247"/>
                    <a:pt x="205190" y="15089"/>
                    <a:pt x="205190" y="37090"/>
                  </a:cubicBezTo>
                  <a:cubicBezTo>
                    <a:pt x="205190" y="59379"/>
                    <a:pt x="222622" y="76334"/>
                    <a:pt x="242719" y="76334"/>
                  </a:cubicBezTo>
                  <a:cubicBezTo>
                    <a:pt x="260436" y="76334"/>
                    <a:pt x="271008" y="61284"/>
                    <a:pt x="271008" y="48808"/>
                  </a:cubicBezTo>
                  <a:close/>
                  <a:moveTo>
                    <a:pt x="356638" y="73953"/>
                  </a:moveTo>
                  <a:lnTo>
                    <a:pt x="356638" y="70523"/>
                  </a:lnTo>
                  <a:cubicBezTo>
                    <a:pt x="350828" y="70523"/>
                    <a:pt x="348542" y="70239"/>
                    <a:pt x="345304" y="65477"/>
                  </a:cubicBezTo>
                  <a:lnTo>
                    <a:pt x="320253" y="28709"/>
                  </a:lnTo>
                  <a:lnTo>
                    <a:pt x="339778" y="9945"/>
                  </a:lnTo>
                  <a:cubicBezTo>
                    <a:pt x="340637" y="9087"/>
                    <a:pt x="346351" y="3564"/>
                    <a:pt x="355114" y="3564"/>
                  </a:cubicBezTo>
                  <a:lnTo>
                    <a:pt x="355114" y="134"/>
                  </a:lnTo>
                  <a:cubicBezTo>
                    <a:pt x="352257" y="420"/>
                    <a:pt x="348828" y="420"/>
                    <a:pt x="345875" y="420"/>
                  </a:cubicBezTo>
                  <a:cubicBezTo>
                    <a:pt x="341969" y="420"/>
                    <a:pt x="335874" y="420"/>
                    <a:pt x="332159" y="134"/>
                  </a:cubicBezTo>
                  <a:lnTo>
                    <a:pt x="332159" y="3564"/>
                  </a:lnTo>
                  <a:cubicBezTo>
                    <a:pt x="336540" y="3564"/>
                    <a:pt x="337207" y="6134"/>
                    <a:pt x="337207" y="7183"/>
                  </a:cubicBezTo>
                  <a:cubicBezTo>
                    <a:pt x="337207" y="8801"/>
                    <a:pt x="336064" y="9850"/>
                    <a:pt x="335302" y="10708"/>
                  </a:cubicBezTo>
                  <a:lnTo>
                    <a:pt x="301392" y="42997"/>
                  </a:lnTo>
                  <a:lnTo>
                    <a:pt x="301392" y="8610"/>
                  </a:lnTo>
                  <a:cubicBezTo>
                    <a:pt x="301392" y="4801"/>
                    <a:pt x="301678" y="3564"/>
                    <a:pt x="310061" y="3564"/>
                  </a:cubicBezTo>
                  <a:lnTo>
                    <a:pt x="312537" y="3564"/>
                  </a:lnTo>
                  <a:lnTo>
                    <a:pt x="312537" y="134"/>
                  </a:lnTo>
                  <a:cubicBezTo>
                    <a:pt x="308822" y="420"/>
                    <a:pt x="300822" y="420"/>
                    <a:pt x="296630" y="420"/>
                  </a:cubicBezTo>
                  <a:cubicBezTo>
                    <a:pt x="292630" y="420"/>
                    <a:pt x="284439" y="420"/>
                    <a:pt x="280724" y="134"/>
                  </a:cubicBezTo>
                  <a:lnTo>
                    <a:pt x="280724" y="3564"/>
                  </a:lnTo>
                  <a:lnTo>
                    <a:pt x="283201" y="3564"/>
                  </a:lnTo>
                  <a:cubicBezTo>
                    <a:pt x="291583" y="3564"/>
                    <a:pt x="291867" y="4801"/>
                    <a:pt x="291867" y="8610"/>
                  </a:cubicBezTo>
                  <a:lnTo>
                    <a:pt x="291867" y="65477"/>
                  </a:lnTo>
                  <a:cubicBezTo>
                    <a:pt x="291867" y="69476"/>
                    <a:pt x="291583" y="70523"/>
                    <a:pt x="283201" y="70523"/>
                  </a:cubicBezTo>
                  <a:lnTo>
                    <a:pt x="280724" y="70523"/>
                  </a:lnTo>
                  <a:lnTo>
                    <a:pt x="280724" y="73953"/>
                  </a:lnTo>
                  <a:cubicBezTo>
                    <a:pt x="284439" y="73667"/>
                    <a:pt x="292439" y="73667"/>
                    <a:pt x="296630" y="73667"/>
                  </a:cubicBezTo>
                  <a:cubicBezTo>
                    <a:pt x="300631" y="73667"/>
                    <a:pt x="308822" y="73667"/>
                    <a:pt x="312537" y="73953"/>
                  </a:cubicBezTo>
                  <a:lnTo>
                    <a:pt x="312537" y="70523"/>
                  </a:lnTo>
                  <a:lnTo>
                    <a:pt x="310061" y="70523"/>
                  </a:lnTo>
                  <a:cubicBezTo>
                    <a:pt x="301678" y="70523"/>
                    <a:pt x="301392" y="69476"/>
                    <a:pt x="301392" y="65477"/>
                  </a:cubicBezTo>
                  <a:lnTo>
                    <a:pt x="301392" y="46615"/>
                  </a:lnTo>
                  <a:lnTo>
                    <a:pt x="314061" y="34709"/>
                  </a:lnTo>
                  <a:lnTo>
                    <a:pt x="333493" y="63665"/>
                  </a:lnTo>
                  <a:cubicBezTo>
                    <a:pt x="334159" y="64714"/>
                    <a:pt x="335207" y="66046"/>
                    <a:pt x="335207" y="67477"/>
                  </a:cubicBezTo>
                  <a:cubicBezTo>
                    <a:pt x="335207" y="70523"/>
                    <a:pt x="331016" y="70523"/>
                    <a:pt x="328730" y="70523"/>
                  </a:cubicBezTo>
                  <a:lnTo>
                    <a:pt x="328730" y="73953"/>
                  </a:lnTo>
                  <a:cubicBezTo>
                    <a:pt x="332444" y="73667"/>
                    <a:pt x="340064" y="73667"/>
                    <a:pt x="344255" y="73667"/>
                  </a:cubicBezTo>
                  <a:close/>
                  <a:moveTo>
                    <a:pt x="410550" y="51950"/>
                  </a:moveTo>
                  <a:cubicBezTo>
                    <a:pt x="410550" y="38234"/>
                    <a:pt x="400834" y="27851"/>
                    <a:pt x="388928" y="27851"/>
                  </a:cubicBezTo>
                  <a:cubicBezTo>
                    <a:pt x="381498" y="27851"/>
                    <a:pt x="377498" y="33376"/>
                    <a:pt x="375402" y="38520"/>
                  </a:cubicBezTo>
                  <a:lnTo>
                    <a:pt x="375402" y="35853"/>
                  </a:lnTo>
                  <a:cubicBezTo>
                    <a:pt x="375402" y="8610"/>
                    <a:pt x="388832" y="4801"/>
                    <a:pt x="394357" y="4801"/>
                  </a:cubicBezTo>
                  <a:cubicBezTo>
                    <a:pt x="396833" y="4801"/>
                    <a:pt x="401500" y="5373"/>
                    <a:pt x="403882" y="9087"/>
                  </a:cubicBezTo>
                  <a:cubicBezTo>
                    <a:pt x="402263" y="9087"/>
                    <a:pt x="397881" y="9087"/>
                    <a:pt x="397881" y="13850"/>
                  </a:cubicBezTo>
                  <a:cubicBezTo>
                    <a:pt x="397881" y="17280"/>
                    <a:pt x="400453" y="18898"/>
                    <a:pt x="402834" y="18898"/>
                  </a:cubicBezTo>
                  <a:cubicBezTo>
                    <a:pt x="404644" y="18898"/>
                    <a:pt x="407882" y="17852"/>
                    <a:pt x="407882" y="13659"/>
                  </a:cubicBezTo>
                  <a:cubicBezTo>
                    <a:pt x="407882" y="7183"/>
                    <a:pt x="403120" y="1943"/>
                    <a:pt x="394072" y="1943"/>
                  </a:cubicBezTo>
                  <a:cubicBezTo>
                    <a:pt x="380355" y="1943"/>
                    <a:pt x="365592" y="15945"/>
                    <a:pt x="365592" y="39853"/>
                  </a:cubicBezTo>
                  <a:cubicBezTo>
                    <a:pt x="365592" y="68618"/>
                    <a:pt x="378260" y="76334"/>
                    <a:pt x="388262" y="76334"/>
                  </a:cubicBezTo>
                  <a:cubicBezTo>
                    <a:pt x="400262" y="76334"/>
                    <a:pt x="410550" y="66237"/>
                    <a:pt x="410550" y="51950"/>
                  </a:cubicBezTo>
                  <a:close/>
                  <a:moveTo>
                    <a:pt x="400739" y="51759"/>
                  </a:moveTo>
                  <a:cubicBezTo>
                    <a:pt x="400739" y="56998"/>
                    <a:pt x="400739" y="62333"/>
                    <a:pt x="398930" y="66237"/>
                  </a:cubicBezTo>
                  <a:cubicBezTo>
                    <a:pt x="395690" y="72809"/>
                    <a:pt x="390737" y="73381"/>
                    <a:pt x="388262" y="73381"/>
                  </a:cubicBezTo>
                  <a:cubicBezTo>
                    <a:pt x="381403" y="73381"/>
                    <a:pt x="378260" y="66809"/>
                    <a:pt x="377498" y="65191"/>
                  </a:cubicBezTo>
                  <a:cubicBezTo>
                    <a:pt x="375593" y="60142"/>
                    <a:pt x="375593" y="51473"/>
                    <a:pt x="375593" y="49568"/>
                  </a:cubicBezTo>
                  <a:cubicBezTo>
                    <a:pt x="375593" y="41092"/>
                    <a:pt x="379117" y="30328"/>
                    <a:pt x="388832" y="30328"/>
                  </a:cubicBezTo>
                  <a:cubicBezTo>
                    <a:pt x="390452" y="30328"/>
                    <a:pt x="395499" y="30328"/>
                    <a:pt x="398834" y="37090"/>
                  </a:cubicBezTo>
                  <a:cubicBezTo>
                    <a:pt x="400739" y="41092"/>
                    <a:pt x="400739" y="46615"/>
                    <a:pt x="400739" y="51759"/>
                  </a:cubicBezTo>
                  <a:close/>
                  <a:moveTo>
                    <a:pt x="465985" y="56140"/>
                  </a:moveTo>
                  <a:lnTo>
                    <a:pt x="465985" y="52808"/>
                  </a:lnTo>
                  <a:lnTo>
                    <a:pt x="455126" y="52808"/>
                  </a:lnTo>
                  <a:lnTo>
                    <a:pt x="455126" y="3564"/>
                  </a:lnTo>
                  <a:cubicBezTo>
                    <a:pt x="455126" y="1467"/>
                    <a:pt x="455126" y="802"/>
                    <a:pt x="453508" y="802"/>
                  </a:cubicBezTo>
                  <a:cubicBezTo>
                    <a:pt x="452460" y="802"/>
                    <a:pt x="452174" y="802"/>
                    <a:pt x="451317" y="2134"/>
                  </a:cubicBezTo>
                  <a:lnTo>
                    <a:pt x="418074" y="52808"/>
                  </a:lnTo>
                  <a:lnTo>
                    <a:pt x="418074" y="56140"/>
                  </a:lnTo>
                  <a:lnTo>
                    <a:pt x="446839" y="56140"/>
                  </a:lnTo>
                  <a:lnTo>
                    <a:pt x="446839" y="65477"/>
                  </a:lnTo>
                  <a:cubicBezTo>
                    <a:pt x="446839" y="69476"/>
                    <a:pt x="446649" y="70523"/>
                    <a:pt x="438648" y="70523"/>
                  </a:cubicBezTo>
                  <a:lnTo>
                    <a:pt x="436362" y="70523"/>
                  </a:lnTo>
                  <a:lnTo>
                    <a:pt x="436362" y="73953"/>
                  </a:lnTo>
                  <a:cubicBezTo>
                    <a:pt x="440839" y="73667"/>
                    <a:pt x="446555" y="73667"/>
                    <a:pt x="451031" y="73667"/>
                  </a:cubicBezTo>
                  <a:cubicBezTo>
                    <a:pt x="455603" y="73667"/>
                    <a:pt x="461222" y="73667"/>
                    <a:pt x="465699" y="73953"/>
                  </a:cubicBezTo>
                  <a:lnTo>
                    <a:pt x="465699" y="70523"/>
                  </a:lnTo>
                  <a:lnTo>
                    <a:pt x="463508" y="70523"/>
                  </a:lnTo>
                  <a:cubicBezTo>
                    <a:pt x="455412" y="70523"/>
                    <a:pt x="455126" y="69476"/>
                    <a:pt x="455126" y="65477"/>
                  </a:cubicBezTo>
                  <a:lnTo>
                    <a:pt x="455126" y="56140"/>
                  </a:lnTo>
                  <a:close/>
                  <a:moveTo>
                    <a:pt x="447602" y="52808"/>
                  </a:moveTo>
                  <a:lnTo>
                    <a:pt x="421218" y="52808"/>
                  </a:lnTo>
                  <a:lnTo>
                    <a:pt x="447602" y="12517"/>
                  </a:lnTo>
                  <a:close/>
                </a:path>
              </a:pathLst>
            </a:custGeom>
            <a:solidFill>
              <a:srgbClr val="000000"/>
            </a:solidFill>
            <a:ln w="10842" cap="flat">
              <a:noFill/>
              <a:prstDash val="solid"/>
              <a:miter/>
            </a:ln>
          </p:spPr>
          <p:txBody>
            <a:bodyPr rtlCol="0" anchor="ctr"/>
            <a:lstStyle/>
            <a:p>
              <a:endParaRPr lang="en-AE"/>
            </a:p>
          </p:txBody>
        </p:sp>
        <p:sp>
          <p:nvSpPr>
            <p:cNvPr id="107" name="Freeform: Shape 106">
              <a:extLst>
                <a:ext uri="{FF2B5EF4-FFF2-40B4-BE49-F238E27FC236}">
                  <a16:creationId xmlns:a16="http://schemas.microsoft.com/office/drawing/2014/main" id="{186D957C-03AD-BCAC-09B4-BCFDC3ADF1D3}"/>
                </a:ext>
              </a:extLst>
            </p:cNvPr>
            <p:cNvSpPr/>
            <p:nvPr/>
          </p:nvSpPr>
          <p:spPr>
            <a:xfrm>
              <a:off x="1768015" y="3011171"/>
              <a:ext cx="829752" cy="113933"/>
            </a:xfrm>
            <a:custGeom>
              <a:avLst/>
              <a:gdLst>
                <a:gd name="connsiteX0" fmla="*/ -1788 w 640270"/>
                <a:gd name="connsiteY0" fmla="*/ 85668 h 87915"/>
                <a:gd name="connsiteX1" fmla="*/ 638482 w 640270"/>
                <a:gd name="connsiteY1" fmla="*/ 85668 h 87915"/>
                <a:gd name="connsiteX2" fmla="*/ 638482 w 640270"/>
                <a:gd name="connsiteY2" fmla="*/ -2247 h 87915"/>
                <a:gd name="connsiteX3" fmla="*/ -1788 w 640270"/>
                <a:gd name="connsiteY3" fmla="*/ -2247 h 87915"/>
              </a:gdLst>
              <a:ahLst/>
              <a:cxnLst>
                <a:cxn ang="0">
                  <a:pos x="connsiteX0" y="connsiteY0"/>
                </a:cxn>
                <a:cxn ang="0">
                  <a:pos x="connsiteX1" y="connsiteY1"/>
                </a:cxn>
                <a:cxn ang="0">
                  <a:pos x="connsiteX2" y="connsiteY2"/>
                </a:cxn>
                <a:cxn ang="0">
                  <a:pos x="connsiteX3" y="connsiteY3"/>
                </a:cxn>
              </a:cxnLst>
              <a:rect l="l" t="t" r="r" b="b"/>
              <a:pathLst>
                <a:path w="640270" h="87915">
                  <a:moveTo>
                    <a:pt x="-1788" y="85668"/>
                  </a:moveTo>
                  <a:lnTo>
                    <a:pt x="638482" y="8566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08" name="Freeform: Shape 107">
              <a:extLst>
                <a:ext uri="{FF2B5EF4-FFF2-40B4-BE49-F238E27FC236}">
                  <a16:creationId xmlns:a16="http://schemas.microsoft.com/office/drawing/2014/main" id="{449C135D-92EF-C146-4CAC-3625B41C0001}"/>
                </a:ext>
              </a:extLst>
            </p:cNvPr>
            <p:cNvSpPr/>
            <p:nvPr/>
          </p:nvSpPr>
          <p:spPr>
            <a:xfrm>
              <a:off x="1860841" y="3029439"/>
              <a:ext cx="505602" cy="97267"/>
            </a:xfrm>
            <a:custGeom>
              <a:avLst/>
              <a:gdLst>
                <a:gd name="connsiteX0" fmla="*/ 75174 w 390143"/>
                <a:gd name="connsiteY0" fmla="*/ 24233 h 75055"/>
                <a:gd name="connsiteX1" fmla="*/ 52409 w 390143"/>
                <a:gd name="connsiteY1" fmla="*/ -2247 h 75055"/>
                <a:gd name="connsiteX2" fmla="*/ 18785 w 390143"/>
                <a:gd name="connsiteY2" fmla="*/ -2247 h 75055"/>
                <a:gd name="connsiteX3" fmla="*/ 15833 w 390143"/>
                <a:gd name="connsiteY3" fmla="*/ -152 h 75055"/>
                <a:gd name="connsiteX4" fmla="*/ 18785 w 390143"/>
                <a:gd name="connsiteY4" fmla="*/ 1183 h 75055"/>
                <a:gd name="connsiteX5" fmla="*/ 25072 w 390143"/>
                <a:gd name="connsiteY5" fmla="*/ 2992 h 75055"/>
                <a:gd name="connsiteX6" fmla="*/ 24597 w 390143"/>
                <a:gd name="connsiteY6" fmla="*/ 5087 h 75055"/>
                <a:gd name="connsiteX7" fmla="*/ 10023 w 390143"/>
                <a:gd name="connsiteY7" fmla="*/ 63665 h 75055"/>
                <a:gd name="connsiteX8" fmla="*/ 1069 w 390143"/>
                <a:gd name="connsiteY8" fmla="*/ 68142 h 75055"/>
                <a:gd name="connsiteX9" fmla="*/ -1788 w 390143"/>
                <a:gd name="connsiteY9" fmla="*/ 70239 h 75055"/>
                <a:gd name="connsiteX10" fmla="*/ 974 w 390143"/>
                <a:gd name="connsiteY10" fmla="*/ 71572 h 75055"/>
                <a:gd name="connsiteX11" fmla="*/ 34122 w 390143"/>
                <a:gd name="connsiteY11" fmla="*/ 71572 h 75055"/>
                <a:gd name="connsiteX12" fmla="*/ 75174 w 390143"/>
                <a:gd name="connsiteY12" fmla="*/ 24233 h 75055"/>
                <a:gd name="connsiteX13" fmla="*/ 66125 w 390143"/>
                <a:gd name="connsiteY13" fmla="*/ 20138 h 75055"/>
                <a:gd name="connsiteX14" fmla="*/ 53933 w 390143"/>
                <a:gd name="connsiteY14" fmla="*/ 57570 h 75055"/>
                <a:gd name="connsiteX15" fmla="*/ 32216 w 390143"/>
                <a:gd name="connsiteY15" fmla="*/ 68142 h 75055"/>
                <a:gd name="connsiteX16" fmla="*/ 21167 w 390143"/>
                <a:gd name="connsiteY16" fmla="*/ 68142 h 75055"/>
                <a:gd name="connsiteX17" fmla="*/ 17738 w 390143"/>
                <a:gd name="connsiteY17" fmla="*/ 67095 h 75055"/>
                <a:gd name="connsiteX18" fmla="*/ 18214 w 390143"/>
                <a:gd name="connsiteY18" fmla="*/ 64714 h 75055"/>
                <a:gd name="connsiteX19" fmla="*/ 33073 w 390143"/>
                <a:gd name="connsiteY19" fmla="*/ 5087 h 75055"/>
                <a:gd name="connsiteX20" fmla="*/ 38407 w 390143"/>
                <a:gd name="connsiteY20" fmla="*/ 1183 h 75055"/>
                <a:gd name="connsiteX21" fmla="*/ 48885 w 390143"/>
                <a:gd name="connsiteY21" fmla="*/ 1183 h 75055"/>
                <a:gd name="connsiteX22" fmla="*/ 66125 w 390143"/>
                <a:gd name="connsiteY22" fmla="*/ 20138 h 75055"/>
                <a:gd name="connsiteX23" fmla="*/ 146230 w 390143"/>
                <a:gd name="connsiteY23" fmla="*/ 47950 h 75055"/>
                <a:gd name="connsiteX24" fmla="*/ 131181 w 390143"/>
                <a:gd name="connsiteY24" fmla="*/ 33090 h 75055"/>
                <a:gd name="connsiteX25" fmla="*/ 152326 w 390143"/>
                <a:gd name="connsiteY25" fmla="*/ 12517 h 75055"/>
                <a:gd name="connsiteX26" fmla="*/ 134134 w 390143"/>
                <a:gd name="connsiteY26" fmla="*/ -2247 h 75055"/>
                <a:gd name="connsiteX27" fmla="*/ 100511 w 390143"/>
                <a:gd name="connsiteY27" fmla="*/ -2247 h 75055"/>
                <a:gd name="connsiteX28" fmla="*/ 97653 w 390143"/>
                <a:gd name="connsiteY28" fmla="*/ -152 h 75055"/>
                <a:gd name="connsiteX29" fmla="*/ 100511 w 390143"/>
                <a:gd name="connsiteY29" fmla="*/ 1183 h 75055"/>
                <a:gd name="connsiteX30" fmla="*/ 106796 w 390143"/>
                <a:gd name="connsiteY30" fmla="*/ 2992 h 75055"/>
                <a:gd name="connsiteX31" fmla="*/ 106321 w 390143"/>
                <a:gd name="connsiteY31" fmla="*/ 5087 h 75055"/>
                <a:gd name="connsiteX32" fmla="*/ 91747 w 390143"/>
                <a:gd name="connsiteY32" fmla="*/ 63665 h 75055"/>
                <a:gd name="connsiteX33" fmla="*/ 82984 w 390143"/>
                <a:gd name="connsiteY33" fmla="*/ 68142 h 75055"/>
                <a:gd name="connsiteX34" fmla="*/ 79936 w 390143"/>
                <a:gd name="connsiteY34" fmla="*/ 70239 h 75055"/>
                <a:gd name="connsiteX35" fmla="*/ 82603 w 390143"/>
                <a:gd name="connsiteY35" fmla="*/ 71572 h 75055"/>
                <a:gd name="connsiteX36" fmla="*/ 118322 w 390143"/>
                <a:gd name="connsiteY36" fmla="*/ 71572 h 75055"/>
                <a:gd name="connsiteX37" fmla="*/ 146230 w 390143"/>
                <a:gd name="connsiteY37" fmla="*/ 47950 h 75055"/>
                <a:gd name="connsiteX38" fmla="*/ 142801 w 390143"/>
                <a:gd name="connsiteY38" fmla="*/ 11945 h 75055"/>
                <a:gd name="connsiteX39" fmla="*/ 122037 w 390143"/>
                <a:gd name="connsiteY39" fmla="*/ 32044 h 75055"/>
                <a:gd name="connsiteX40" fmla="*/ 107750 w 390143"/>
                <a:gd name="connsiteY40" fmla="*/ 32044 h 75055"/>
                <a:gd name="connsiteX41" fmla="*/ 114607 w 390143"/>
                <a:gd name="connsiteY41" fmla="*/ 5087 h 75055"/>
                <a:gd name="connsiteX42" fmla="*/ 119847 w 390143"/>
                <a:gd name="connsiteY42" fmla="*/ 1183 h 75055"/>
                <a:gd name="connsiteX43" fmla="*/ 132610 w 390143"/>
                <a:gd name="connsiteY43" fmla="*/ 1183 h 75055"/>
                <a:gd name="connsiteX44" fmla="*/ 142801 w 390143"/>
                <a:gd name="connsiteY44" fmla="*/ 11945 h 75055"/>
                <a:gd name="connsiteX45" fmla="*/ 136515 w 390143"/>
                <a:gd name="connsiteY45" fmla="*/ 46615 h 75055"/>
                <a:gd name="connsiteX46" fmla="*/ 115941 w 390143"/>
                <a:gd name="connsiteY46" fmla="*/ 68142 h 75055"/>
                <a:gd name="connsiteX47" fmla="*/ 102606 w 390143"/>
                <a:gd name="connsiteY47" fmla="*/ 68142 h 75055"/>
                <a:gd name="connsiteX48" fmla="*/ 99177 w 390143"/>
                <a:gd name="connsiteY48" fmla="*/ 67095 h 75055"/>
                <a:gd name="connsiteX49" fmla="*/ 99652 w 390143"/>
                <a:gd name="connsiteY49" fmla="*/ 64714 h 75055"/>
                <a:gd name="connsiteX50" fmla="*/ 107178 w 390143"/>
                <a:gd name="connsiteY50" fmla="*/ 34425 h 75055"/>
                <a:gd name="connsiteX51" fmla="*/ 125846 w 390143"/>
                <a:gd name="connsiteY51" fmla="*/ 34425 h 75055"/>
                <a:gd name="connsiteX52" fmla="*/ 136515 w 390143"/>
                <a:gd name="connsiteY52" fmla="*/ 46615 h 75055"/>
                <a:gd name="connsiteX53" fmla="*/ 184711 w 390143"/>
                <a:gd name="connsiteY53" fmla="*/ 56140 h 75055"/>
                <a:gd name="connsiteX54" fmla="*/ 183092 w 390143"/>
                <a:gd name="connsiteY54" fmla="*/ 55094 h 75055"/>
                <a:gd name="connsiteX55" fmla="*/ 181282 w 390143"/>
                <a:gd name="connsiteY55" fmla="*/ 56903 h 75055"/>
                <a:gd name="connsiteX56" fmla="*/ 171376 w 390143"/>
                <a:gd name="connsiteY56" fmla="*/ 70428 h 75055"/>
                <a:gd name="connsiteX57" fmla="*/ 168995 w 390143"/>
                <a:gd name="connsiteY57" fmla="*/ 67477 h 75055"/>
                <a:gd name="connsiteX58" fmla="*/ 171662 w 390143"/>
                <a:gd name="connsiteY58" fmla="*/ 56998 h 75055"/>
                <a:gd name="connsiteX59" fmla="*/ 178615 w 390143"/>
                <a:gd name="connsiteY59" fmla="*/ 38520 h 75055"/>
                <a:gd name="connsiteX60" fmla="*/ 179949 w 390143"/>
                <a:gd name="connsiteY60" fmla="*/ 32423 h 75055"/>
                <a:gd name="connsiteX61" fmla="*/ 171757 w 390143"/>
                <a:gd name="connsiteY61" fmla="*/ 23851 h 75055"/>
                <a:gd name="connsiteX62" fmla="*/ 157947 w 390143"/>
                <a:gd name="connsiteY62" fmla="*/ 40520 h 75055"/>
                <a:gd name="connsiteX63" fmla="*/ 159565 w 390143"/>
                <a:gd name="connsiteY63" fmla="*/ 41569 h 75055"/>
                <a:gd name="connsiteX64" fmla="*/ 161565 w 390143"/>
                <a:gd name="connsiteY64" fmla="*/ 39853 h 75055"/>
                <a:gd name="connsiteX65" fmla="*/ 171662 w 390143"/>
                <a:gd name="connsiteY65" fmla="*/ 26233 h 75055"/>
                <a:gd name="connsiteX66" fmla="*/ 174043 w 390143"/>
                <a:gd name="connsiteY66" fmla="*/ 29186 h 75055"/>
                <a:gd name="connsiteX67" fmla="*/ 172043 w 390143"/>
                <a:gd name="connsiteY67" fmla="*/ 37090 h 75055"/>
                <a:gd name="connsiteX68" fmla="*/ 168804 w 390143"/>
                <a:gd name="connsiteY68" fmla="*/ 46045 h 75055"/>
                <a:gd name="connsiteX69" fmla="*/ 164804 w 390143"/>
                <a:gd name="connsiteY69" fmla="*/ 56712 h 75055"/>
                <a:gd name="connsiteX70" fmla="*/ 162899 w 390143"/>
                <a:gd name="connsiteY70" fmla="*/ 64142 h 75055"/>
                <a:gd name="connsiteX71" fmla="*/ 171090 w 390143"/>
                <a:gd name="connsiteY71" fmla="*/ 72809 h 75055"/>
                <a:gd name="connsiteX72" fmla="*/ 184711 w 390143"/>
                <a:gd name="connsiteY72" fmla="*/ 56140 h 75055"/>
                <a:gd name="connsiteX73" fmla="*/ 187759 w 390143"/>
                <a:gd name="connsiteY73" fmla="*/ 5564 h 75055"/>
                <a:gd name="connsiteX74" fmla="*/ 182807 w 390143"/>
                <a:gd name="connsiteY74" fmla="*/ 897 h 75055"/>
                <a:gd name="connsiteX75" fmla="*/ 175948 w 390143"/>
                <a:gd name="connsiteY75" fmla="*/ 7755 h 75055"/>
                <a:gd name="connsiteX76" fmla="*/ 180710 w 390143"/>
                <a:gd name="connsiteY76" fmla="*/ 12326 h 75055"/>
                <a:gd name="connsiteX77" fmla="*/ 187759 w 390143"/>
                <a:gd name="connsiteY77" fmla="*/ 5564 h 75055"/>
                <a:gd name="connsiteX78" fmla="*/ 220525 w 390143"/>
                <a:gd name="connsiteY78" fmla="*/ 56140 h 75055"/>
                <a:gd name="connsiteX79" fmla="*/ 219001 w 390143"/>
                <a:gd name="connsiteY79" fmla="*/ 55094 h 75055"/>
                <a:gd name="connsiteX80" fmla="*/ 216810 w 390143"/>
                <a:gd name="connsiteY80" fmla="*/ 57189 h 75055"/>
                <a:gd name="connsiteX81" fmla="*/ 204427 w 390143"/>
                <a:gd name="connsiteY81" fmla="*/ 70428 h 75055"/>
                <a:gd name="connsiteX82" fmla="*/ 201475 w 390143"/>
                <a:gd name="connsiteY82" fmla="*/ 65951 h 75055"/>
                <a:gd name="connsiteX83" fmla="*/ 202237 w 390143"/>
                <a:gd name="connsiteY83" fmla="*/ 60428 h 75055"/>
                <a:gd name="connsiteX84" fmla="*/ 210239 w 390143"/>
                <a:gd name="connsiteY84" fmla="*/ 28423 h 75055"/>
                <a:gd name="connsiteX85" fmla="*/ 219382 w 390143"/>
                <a:gd name="connsiteY85" fmla="*/ 28423 h 75055"/>
                <a:gd name="connsiteX86" fmla="*/ 222430 w 390143"/>
                <a:gd name="connsiteY86" fmla="*/ 26328 h 75055"/>
                <a:gd name="connsiteX87" fmla="*/ 219764 w 390143"/>
                <a:gd name="connsiteY87" fmla="*/ 24995 h 75055"/>
                <a:gd name="connsiteX88" fmla="*/ 211191 w 390143"/>
                <a:gd name="connsiteY88" fmla="*/ 24995 h 75055"/>
                <a:gd name="connsiteX89" fmla="*/ 215001 w 390143"/>
                <a:gd name="connsiteY89" fmla="*/ 9087 h 75055"/>
                <a:gd name="connsiteX90" fmla="*/ 215477 w 390143"/>
                <a:gd name="connsiteY90" fmla="*/ 6706 h 75055"/>
                <a:gd name="connsiteX91" fmla="*/ 212620 w 390143"/>
                <a:gd name="connsiteY91" fmla="*/ 4039 h 75055"/>
                <a:gd name="connsiteX92" fmla="*/ 208333 w 390143"/>
                <a:gd name="connsiteY92" fmla="*/ 7945 h 75055"/>
                <a:gd name="connsiteX93" fmla="*/ 204143 w 390143"/>
                <a:gd name="connsiteY93" fmla="*/ 24995 h 75055"/>
                <a:gd name="connsiteX94" fmla="*/ 194902 w 390143"/>
                <a:gd name="connsiteY94" fmla="*/ 24995 h 75055"/>
                <a:gd name="connsiteX95" fmla="*/ 191950 w 390143"/>
                <a:gd name="connsiteY95" fmla="*/ 27091 h 75055"/>
                <a:gd name="connsiteX96" fmla="*/ 194618 w 390143"/>
                <a:gd name="connsiteY96" fmla="*/ 28423 h 75055"/>
                <a:gd name="connsiteX97" fmla="*/ 203284 w 390143"/>
                <a:gd name="connsiteY97" fmla="*/ 28423 h 75055"/>
                <a:gd name="connsiteX98" fmla="*/ 195570 w 390143"/>
                <a:gd name="connsiteY98" fmla="*/ 59379 h 75055"/>
                <a:gd name="connsiteX99" fmla="*/ 194902 w 390143"/>
                <a:gd name="connsiteY99" fmla="*/ 63095 h 75055"/>
                <a:gd name="connsiteX100" fmla="*/ 204143 w 390143"/>
                <a:gd name="connsiteY100" fmla="*/ 72809 h 75055"/>
                <a:gd name="connsiteX101" fmla="*/ 220525 w 390143"/>
                <a:gd name="connsiteY101" fmla="*/ 56140 h 75055"/>
                <a:gd name="connsiteX102" fmla="*/ 310156 w 390143"/>
                <a:gd name="connsiteY102" fmla="*/ -724 h 75055"/>
                <a:gd name="connsiteX103" fmla="*/ 308632 w 390143"/>
                <a:gd name="connsiteY103" fmla="*/ -2247 h 75055"/>
                <a:gd name="connsiteX104" fmla="*/ 298250 w 390143"/>
                <a:gd name="connsiteY104" fmla="*/ -1961 h 75055"/>
                <a:gd name="connsiteX105" fmla="*/ 287771 w 390143"/>
                <a:gd name="connsiteY105" fmla="*/ -2247 h 75055"/>
                <a:gd name="connsiteX106" fmla="*/ 285867 w 390143"/>
                <a:gd name="connsiteY106" fmla="*/ -152 h 75055"/>
                <a:gd name="connsiteX107" fmla="*/ 287771 w 390143"/>
                <a:gd name="connsiteY107" fmla="*/ 1183 h 75055"/>
                <a:gd name="connsiteX108" fmla="*/ 294344 w 390143"/>
                <a:gd name="connsiteY108" fmla="*/ 5850 h 75055"/>
                <a:gd name="connsiteX109" fmla="*/ 293867 w 390143"/>
                <a:gd name="connsiteY109" fmla="*/ 8327 h 75055"/>
                <a:gd name="connsiteX110" fmla="*/ 281961 w 390143"/>
                <a:gd name="connsiteY110" fmla="*/ 55856 h 75055"/>
                <a:gd name="connsiteX111" fmla="*/ 261768 w 390143"/>
                <a:gd name="connsiteY111" fmla="*/ -438 h 75055"/>
                <a:gd name="connsiteX112" fmla="*/ 258816 w 390143"/>
                <a:gd name="connsiteY112" fmla="*/ -2247 h 75055"/>
                <a:gd name="connsiteX113" fmla="*/ 245195 w 390143"/>
                <a:gd name="connsiteY113" fmla="*/ -2247 h 75055"/>
                <a:gd name="connsiteX114" fmla="*/ 242243 w 390143"/>
                <a:gd name="connsiteY114" fmla="*/ -152 h 75055"/>
                <a:gd name="connsiteX115" fmla="*/ 245195 w 390143"/>
                <a:gd name="connsiteY115" fmla="*/ 1183 h 75055"/>
                <a:gd name="connsiteX116" fmla="*/ 251768 w 390143"/>
                <a:gd name="connsiteY116" fmla="*/ 1943 h 75055"/>
                <a:gd name="connsiteX117" fmla="*/ 251482 w 390143"/>
                <a:gd name="connsiteY117" fmla="*/ 3469 h 75055"/>
                <a:gd name="connsiteX118" fmla="*/ 237194 w 390143"/>
                <a:gd name="connsiteY118" fmla="*/ 60714 h 75055"/>
                <a:gd name="connsiteX119" fmla="*/ 226812 w 390143"/>
                <a:gd name="connsiteY119" fmla="*/ 68142 h 75055"/>
                <a:gd name="connsiteX120" fmla="*/ 224716 w 390143"/>
                <a:gd name="connsiteY120" fmla="*/ 70239 h 75055"/>
                <a:gd name="connsiteX121" fmla="*/ 226049 w 390143"/>
                <a:gd name="connsiteY121" fmla="*/ 71572 h 75055"/>
                <a:gd name="connsiteX122" fmla="*/ 236337 w 390143"/>
                <a:gd name="connsiteY122" fmla="*/ 71286 h 75055"/>
                <a:gd name="connsiteX123" fmla="*/ 247005 w 390143"/>
                <a:gd name="connsiteY123" fmla="*/ 71572 h 75055"/>
                <a:gd name="connsiteX124" fmla="*/ 249005 w 390143"/>
                <a:gd name="connsiteY124" fmla="*/ 69667 h 75055"/>
                <a:gd name="connsiteX125" fmla="*/ 246910 w 390143"/>
                <a:gd name="connsiteY125" fmla="*/ 68142 h 75055"/>
                <a:gd name="connsiteX126" fmla="*/ 240432 w 390143"/>
                <a:gd name="connsiteY126" fmla="*/ 63570 h 75055"/>
                <a:gd name="connsiteX127" fmla="*/ 240909 w 390143"/>
                <a:gd name="connsiteY127" fmla="*/ 60903 h 75055"/>
                <a:gd name="connsiteX128" fmla="*/ 254910 w 390143"/>
                <a:gd name="connsiteY128" fmla="*/ 5183 h 75055"/>
                <a:gd name="connsiteX129" fmla="*/ 278152 w 390143"/>
                <a:gd name="connsiteY129" fmla="*/ 69858 h 75055"/>
                <a:gd name="connsiteX130" fmla="*/ 280247 w 390143"/>
                <a:gd name="connsiteY130" fmla="*/ 71572 h 75055"/>
                <a:gd name="connsiteX131" fmla="*/ 282438 w 390143"/>
                <a:gd name="connsiteY131" fmla="*/ 69381 h 75055"/>
                <a:gd name="connsiteX132" fmla="*/ 297487 w 390143"/>
                <a:gd name="connsiteY132" fmla="*/ 8515 h 75055"/>
                <a:gd name="connsiteX133" fmla="*/ 308536 w 390143"/>
                <a:gd name="connsiteY133" fmla="*/ 1183 h 75055"/>
                <a:gd name="connsiteX134" fmla="*/ 310156 w 390143"/>
                <a:gd name="connsiteY134" fmla="*/ -724 h 75055"/>
                <a:gd name="connsiteX135" fmla="*/ 348922 w 390143"/>
                <a:gd name="connsiteY135" fmla="*/ 60333 h 75055"/>
                <a:gd name="connsiteX136" fmla="*/ 347113 w 390143"/>
                <a:gd name="connsiteY136" fmla="*/ 58617 h 75055"/>
                <a:gd name="connsiteX137" fmla="*/ 345779 w 390143"/>
                <a:gd name="connsiteY137" fmla="*/ 59856 h 75055"/>
                <a:gd name="connsiteX138" fmla="*/ 326253 w 390143"/>
                <a:gd name="connsiteY138" fmla="*/ 70428 h 75055"/>
                <a:gd name="connsiteX139" fmla="*/ 318061 w 390143"/>
                <a:gd name="connsiteY139" fmla="*/ 58521 h 75055"/>
                <a:gd name="connsiteX140" fmla="*/ 319872 w 390143"/>
                <a:gd name="connsiteY140" fmla="*/ 46615 h 75055"/>
                <a:gd name="connsiteX141" fmla="*/ 324157 w 390143"/>
                <a:gd name="connsiteY141" fmla="*/ 46615 h 75055"/>
                <a:gd name="connsiteX142" fmla="*/ 339778 w 390143"/>
                <a:gd name="connsiteY142" fmla="*/ 44234 h 75055"/>
                <a:gd name="connsiteX143" fmla="*/ 348256 w 390143"/>
                <a:gd name="connsiteY143" fmla="*/ 33090 h 75055"/>
                <a:gd name="connsiteX144" fmla="*/ 337397 w 390143"/>
                <a:gd name="connsiteY144" fmla="*/ 23851 h 75055"/>
                <a:gd name="connsiteX145" fmla="*/ 310631 w 390143"/>
                <a:gd name="connsiteY145" fmla="*/ 53854 h 75055"/>
                <a:gd name="connsiteX146" fmla="*/ 326157 w 390143"/>
                <a:gd name="connsiteY146" fmla="*/ 72809 h 75055"/>
                <a:gd name="connsiteX147" fmla="*/ 348922 w 390143"/>
                <a:gd name="connsiteY147" fmla="*/ 60333 h 75055"/>
                <a:gd name="connsiteX148" fmla="*/ 344255 w 390143"/>
                <a:gd name="connsiteY148" fmla="*/ 32709 h 75055"/>
                <a:gd name="connsiteX149" fmla="*/ 322824 w 390143"/>
                <a:gd name="connsiteY149" fmla="*/ 44234 h 75055"/>
                <a:gd name="connsiteX150" fmla="*/ 320633 w 390143"/>
                <a:gd name="connsiteY150" fmla="*/ 44234 h 75055"/>
                <a:gd name="connsiteX151" fmla="*/ 337397 w 390143"/>
                <a:gd name="connsiteY151" fmla="*/ 26233 h 75055"/>
                <a:gd name="connsiteX152" fmla="*/ 344255 w 390143"/>
                <a:gd name="connsiteY152" fmla="*/ 32709 h 75055"/>
                <a:gd name="connsiteX153" fmla="*/ 386356 w 390143"/>
                <a:gd name="connsiteY153" fmla="*/ 56140 h 75055"/>
                <a:gd name="connsiteX154" fmla="*/ 384927 w 390143"/>
                <a:gd name="connsiteY154" fmla="*/ 55094 h 75055"/>
                <a:gd name="connsiteX155" fmla="*/ 382641 w 390143"/>
                <a:gd name="connsiteY155" fmla="*/ 57189 h 75055"/>
                <a:gd name="connsiteX156" fmla="*/ 370353 w 390143"/>
                <a:gd name="connsiteY156" fmla="*/ 70428 h 75055"/>
                <a:gd name="connsiteX157" fmla="*/ 367306 w 390143"/>
                <a:gd name="connsiteY157" fmla="*/ 65951 h 75055"/>
                <a:gd name="connsiteX158" fmla="*/ 368067 w 390143"/>
                <a:gd name="connsiteY158" fmla="*/ 60428 h 75055"/>
                <a:gd name="connsiteX159" fmla="*/ 376163 w 390143"/>
                <a:gd name="connsiteY159" fmla="*/ 28423 h 75055"/>
                <a:gd name="connsiteX160" fmla="*/ 385213 w 390143"/>
                <a:gd name="connsiteY160" fmla="*/ 28423 h 75055"/>
                <a:gd name="connsiteX161" fmla="*/ 388356 w 390143"/>
                <a:gd name="connsiteY161" fmla="*/ 26328 h 75055"/>
                <a:gd name="connsiteX162" fmla="*/ 385688 w 390143"/>
                <a:gd name="connsiteY162" fmla="*/ 24995 h 75055"/>
                <a:gd name="connsiteX163" fmla="*/ 377022 w 390143"/>
                <a:gd name="connsiteY163" fmla="*/ 24995 h 75055"/>
                <a:gd name="connsiteX164" fmla="*/ 380926 w 390143"/>
                <a:gd name="connsiteY164" fmla="*/ 9087 h 75055"/>
                <a:gd name="connsiteX165" fmla="*/ 381307 w 390143"/>
                <a:gd name="connsiteY165" fmla="*/ 6706 h 75055"/>
                <a:gd name="connsiteX166" fmla="*/ 378545 w 390143"/>
                <a:gd name="connsiteY166" fmla="*/ 4039 h 75055"/>
                <a:gd name="connsiteX167" fmla="*/ 374164 w 390143"/>
                <a:gd name="connsiteY167" fmla="*/ 7945 h 75055"/>
                <a:gd name="connsiteX168" fmla="*/ 370067 w 390143"/>
                <a:gd name="connsiteY168" fmla="*/ 24995 h 75055"/>
                <a:gd name="connsiteX169" fmla="*/ 360828 w 390143"/>
                <a:gd name="connsiteY169" fmla="*/ 24995 h 75055"/>
                <a:gd name="connsiteX170" fmla="*/ 357781 w 390143"/>
                <a:gd name="connsiteY170" fmla="*/ 27091 h 75055"/>
                <a:gd name="connsiteX171" fmla="*/ 360542 w 390143"/>
                <a:gd name="connsiteY171" fmla="*/ 28423 h 75055"/>
                <a:gd name="connsiteX172" fmla="*/ 369115 w 390143"/>
                <a:gd name="connsiteY172" fmla="*/ 28423 h 75055"/>
                <a:gd name="connsiteX173" fmla="*/ 361400 w 390143"/>
                <a:gd name="connsiteY173" fmla="*/ 59379 h 75055"/>
                <a:gd name="connsiteX174" fmla="*/ 360828 w 390143"/>
                <a:gd name="connsiteY174" fmla="*/ 63095 h 75055"/>
                <a:gd name="connsiteX175" fmla="*/ 370067 w 390143"/>
                <a:gd name="connsiteY175" fmla="*/ 72809 h 75055"/>
                <a:gd name="connsiteX176" fmla="*/ 386451 w 390143"/>
                <a:gd name="connsiteY176" fmla="*/ 56140 h 7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5055">
                  <a:moveTo>
                    <a:pt x="75174" y="24233"/>
                  </a:moveTo>
                  <a:cubicBezTo>
                    <a:pt x="75174" y="8801"/>
                    <a:pt x="66410" y="-2247"/>
                    <a:pt x="52409" y="-2247"/>
                  </a:cubicBezTo>
                  <a:lnTo>
                    <a:pt x="18785" y="-2247"/>
                  </a:lnTo>
                  <a:cubicBezTo>
                    <a:pt x="16976" y="-2247"/>
                    <a:pt x="15833" y="-2247"/>
                    <a:pt x="15833" y="-152"/>
                  </a:cubicBezTo>
                  <a:cubicBezTo>
                    <a:pt x="15833" y="1183"/>
                    <a:pt x="16690" y="1183"/>
                    <a:pt x="18785" y="1183"/>
                  </a:cubicBezTo>
                  <a:cubicBezTo>
                    <a:pt x="22025" y="1183"/>
                    <a:pt x="25072" y="1183"/>
                    <a:pt x="25072" y="2992"/>
                  </a:cubicBezTo>
                  <a:cubicBezTo>
                    <a:pt x="25072" y="3278"/>
                    <a:pt x="25072" y="3564"/>
                    <a:pt x="24597" y="5087"/>
                  </a:cubicBezTo>
                  <a:lnTo>
                    <a:pt x="10023" y="63665"/>
                  </a:lnTo>
                  <a:cubicBezTo>
                    <a:pt x="9165" y="67477"/>
                    <a:pt x="8499" y="68142"/>
                    <a:pt x="1069" y="68142"/>
                  </a:cubicBezTo>
                  <a:cubicBezTo>
                    <a:pt x="-550" y="68142"/>
                    <a:pt x="-1788" y="68142"/>
                    <a:pt x="-1788" y="70239"/>
                  </a:cubicBezTo>
                  <a:cubicBezTo>
                    <a:pt x="-1788" y="71572"/>
                    <a:pt x="-836" y="71572"/>
                    <a:pt x="974" y="71572"/>
                  </a:cubicBezTo>
                  <a:lnTo>
                    <a:pt x="34122" y="71572"/>
                  </a:lnTo>
                  <a:cubicBezTo>
                    <a:pt x="54504" y="71572"/>
                    <a:pt x="75174" y="48522"/>
                    <a:pt x="75174" y="24233"/>
                  </a:cubicBezTo>
                  <a:close/>
                  <a:moveTo>
                    <a:pt x="66125" y="20138"/>
                  </a:moveTo>
                  <a:cubicBezTo>
                    <a:pt x="66125" y="26519"/>
                    <a:pt x="62981" y="46710"/>
                    <a:pt x="53933" y="57570"/>
                  </a:cubicBezTo>
                  <a:cubicBezTo>
                    <a:pt x="48599" y="63665"/>
                    <a:pt x="40979" y="68142"/>
                    <a:pt x="32216" y="68142"/>
                  </a:cubicBezTo>
                  <a:lnTo>
                    <a:pt x="21167" y="68142"/>
                  </a:lnTo>
                  <a:cubicBezTo>
                    <a:pt x="17738" y="68142"/>
                    <a:pt x="17738" y="67858"/>
                    <a:pt x="17738" y="67095"/>
                  </a:cubicBezTo>
                  <a:cubicBezTo>
                    <a:pt x="17738" y="66523"/>
                    <a:pt x="18024" y="65477"/>
                    <a:pt x="18214" y="64714"/>
                  </a:cubicBezTo>
                  <a:lnTo>
                    <a:pt x="33073" y="5087"/>
                  </a:lnTo>
                  <a:cubicBezTo>
                    <a:pt x="34122" y="1183"/>
                    <a:pt x="34883" y="1183"/>
                    <a:pt x="38407" y="1183"/>
                  </a:cubicBezTo>
                  <a:lnTo>
                    <a:pt x="48885" y="1183"/>
                  </a:lnTo>
                  <a:cubicBezTo>
                    <a:pt x="57648" y="1183"/>
                    <a:pt x="66125" y="5945"/>
                    <a:pt x="66125" y="20138"/>
                  </a:cubicBezTo>
                  <a:close/>
                  <a:moveTo>
                    <a:pt x="146230" y="47950"/>
                  </a:moveTo>
                  <a:cubicBezTo>
                    <a:pt x="146230" y="38997"/>
                    <a:pt x="138897" y="33948"/>
                    <a:pt x="131181" y="33090"/>
                  </a:cubicBezTo>
                  <a:cubicBezTo>
                    <a:pt x="144230" y="30042"/>
                    <a:pt x="152326" y="20803"/>
                    <a:pt x="152326" y="12517"/>
                  </a:cubicBezTo>
                  <a:cubicBezTo>
                    <a:pt x="152326" y="4801"/>
                    <a:pt x="145850" y="-2247"/>
                    <a:pt x="134134" y="-2247"/>
                  </a:cubicBezTo>
                  <a:lnTo>
                    <a:pt x="100511" y="-2247"/>
                  </a:lnTo>
                  <a:cubicBezTo>
                    <a:pt x="98891" y="-2247"/>
                    <a:pt x="97653" y="-2247"/>
                    <a:pt x="97653" y="-152"/>
                  </a:cubicBezTo>
                  <a:cubicBezTo>
                    <a:pt x="97653" y="1183"/>
                    <a:pt x="98415" y="1183"/>
                    <a:pt x="100511" y="1183"/>
                  </a:cubicBezTo>
                  <a:cubicBezTo>
                    <a:pt x="103939" y="1183"/>
                    <a:pt x="106796" y="1183"/>
                    <a:pt x="106796" y="2992"/>
                  </a:cubicBezTo>
                  <a:cubicBezTo>
                    <a:pt x="106796" y="3278"/>
                    <a:pt x="106796" y="3564"/>
                    <a:pt x="106321" y="5087"/>
                  </a:cubicBezTo>
                  <a:lnTo>
                    <a:pt x="91747" y="63665"/>
                  </a:lnTo>
                  <a:cubicBezTo>
                    <a:pt x="90986" y="67477"/>
                    <a:pt x="90223" y="68142"/>
                    <a:pt x="82984" y="68142"/>
                  </a:cubicBezTo>
                  <a:cubicBezTo>
                    <a:pt x="81174" y="68142"/>
                    <a:pt x="79936" y="68142"/>
                    <a:pt x="79936" y="70239"/>
                  </a:cubicBezTo>
                  <a:cubicBezTo>
                    <a:pt x="79936" y="71572"/>
                    <a:pt x="80984" y="71572"/>
                    <a:pt x="82603" y="71572"/>
                  </a:cubicBezTo>
                  <a:lnTo>
                    <a:pt x="118322" y="71572"/>
                  </a:lnTo>
                  <a:cubicBezTo>
                    <a:pt x="133657" y="71572"/>
                    <a:pt x="146230" y="59284"/>
                    <a:pt x="146230" y="47950"/>
                  </a:cubicBezTo>
                  <a:close/>
                  <a:moveTo>
                    <a:pt x="142801" y="11945"/>
                  </a:moveTo>
                  <a:cubicBezTo>
                    <a:pt x="142801" y="20993"/>
                    <a:pt x="134419" y="32044"/>
                    <a:pt x="122037" y="32044"/>
                  </a:cubicBezTo>
                  <a:lnTo>
                    <a:pt x="107750" y="32044"/>
                  </a:lnTo>
                  <a:lnTo>
                    <a:pt x="114607" y="5087"/>
                  </a:lnTo>
                  <a:cubicBezTo>
                    <a:pt x="115560" y="1183"/>
                    <a:pt x="116321" y="1183"/>
                    <a:pt x="119847" y="1183"/>
                  </a:cubicBezTo>
                  <a:lnTo>
                    <a:pt x="132610" y="1183"/>
                  </a:lnTo>
                  <a:cubicBezTo>
                    <a:pt x="141753" y="1183"/>
                    <a:pt x="142801" y="8515"/>
                    <a:pt x="142801" y="11945"/>
                  </a:cubicBezTo>
                  <a:close/>
                  <a:moveTo>
                    <a:pt x="136515" y="46615"/>
                  </a:moveTo>
                  <a:cubicBezTo>
                    <a:pt x="136515" y="56998"/>
                    <a:pt x="127847" y="68142"/>
                    <a:pt x="115941" y="68142"/>
                  </a:cubicBezTo>
                  <a:lnTo>
                    <a:pt x="102606" y="68142"/>
                  </a:lnTo>
                  <a:cubicBezTo>
                    <a:pt x="99177" y="68142"/>
                    <a:pt x="99177" y="67858"/>
                    <a:pt x="99177" y="67095"/>
                  </a:cubicBezTo>
                  <a:cubicBezTo>
                    <a:pt x="99177" y="66523"/>
                    <a:pt x="99652" y="65477"/>
                    <a:pt x="99652" y="64714"/>
                  </a:cubicBezTo>
                  <a:lnTo>
                    <a:pt x="107178" y="34425"/>
                  </a:lnTo>
                  <a:lnTo>
                    <a:pt x="125846" y="34425"/>
                  </a:lnTo>
                  <a:cubicBezTo>
                    <a:pt x="135943" y="34425"/>
                    <a:pt x="136515" y="43759"/>
                    <a:pt x="136515" y="46615"/>
                  </a:cubicBezTo>
                  <a:close/>
                  <a:moveTo>
                    <a:pt x="184711" y="56140"/>
                  </a:moveTo>
                  <a:cubicBezTo>
                    <a:pt x="184711" y="55094"/>
                    <a:pt x="183854" y="55094"/>
                    <a:pt x="183092" y="55094"/>
                  </a:cubicBezTo>
                  <a:cubicBezTo>
                    <a:pt x="181759" y="55094"/>
                    <a:pt x="181759" y="55189"/>
                    <a:pt x="181282" y="56903"/>
                  </a:cubicBezTo>
                  <a:cubicBezTo>
                    <a:pt x="180425" y="59951"/>
                    <a:pt x="177567" y="70428"/>
                    <a:pt x="171376" y="70428"/>
                  </a:cubicBezTo>
                  <a:cubicBezTo>
                    <a:pt x="170424" y="70428"/>
                    <a:pt x="168995" y="70239"/>
                    <a:pt x="168995" y="67477"/>
                  </a:cubicBezTo>
                  <a:cubicBezTo>
                    <a:pt x="168995" y="64619"/>
                    <a:pt x="170328" y="60998"/>
                    <a:pt x="171662" y="56998"/>
                  </a:cubicBezTo>
                  <a:lnTo>
                    <a:pt x="178615" y="38520"/>
                  </a:lnTo>
                  <a:cubicBezTo>
                    <a:pt x="179663" y="35472"/>
                    <a:pt x="179949" y="34520"/>
                    <a:pt x="179949" y="32423"/>
                  </a:cubicBezTo>
                  <a:cubicBezTo>
                    <a:pt x="179949" y="26519"/>
                    <a:pt x="175852" y="23851"/>
                    <a:pt x="171757" y="23851"/>
                  </a:cubicBezTo>
                  <a:cubicBezTo>
                    <a:pt x="161660" y="23851"/>
                    <a:pt x="157947" y="39853"/>
                    <a:pt x="157947" y="40520"/>
                  </a:cubicBezTo>
                  <a:cubicBezTo>
                    <a:pt x="157947" y="41569"/>
                    <a:pt x="159184" y="41569"/>
                    <a:pt x="159565" y="41569"/>
                  </a:cubicBezTo>
                  <a:cubicBezTo>
                    <a:pt x="161089" y="41569"/>
                    <a:pt x="161089" y="41378"/>
                    <a:pt x="161565" y="39853"/>
                  </a:cubicBezTo>
                  <a:cubicBezTo>
                    <a:pt x="162518" y="36330"/>
                    <a:pt x="165375" y="26233"/>
                    <a:pt x="171662" y="26233"/>
                  </a:cubicBezTo>
                  <a:cubicBezTo>
                    <a:pt x="172805" y="26233"/>
                    <a:pt x="174043" y="26805"/>
                    <a:pt x="174043" y="29186"/>
                  </a:cubicBezTo>
                  <a:cubicBezTo>
                    <a:pt x="174043" y="31853"/>
                    <a:pt x="172805" y="34995"/>
                    <a:pt x="172043" y="37090"/>
                  </a:cubicBezTo>
                  <a:lnTo>
                    <a:pt x="168804" y="46045"/>
                  </a:lnTo>
                  <a:lnTo>
                    <a:pt x="164804" y="56712"/>
                  </a:lnTo>
                  <a:cubicBezTo>
                    <a:pt x="163280" y="60714"/>
                    <a:pt x="162899" y="61951"/>
                    <a:pt x="162899" y="64142"/>
                  </a:cubicBezTo>
                  <a:cubicBezTo>
                    <a:pt x="162899" y="68332"/>
                    <a:pt x="165375" y="72809"/>
                    <a:pt x="171090" y="72809"/>
                  </a:cubicBezTo>
                  <a:cubicBezTo>
                    <a:pt x="181187" y="72809"/>
                    <a:pt x="184711" y="56521"/>
                    <a:pt x="184711" y="56140"/>
                  </a:cubicBezTo>
                  <a:close/>
                  <a:moveTo>
                    <a:pt x="187759" y="5564"/>
                  </a:moveTo>
                  <a:cubicBezTo>
                    <a:pt x="187759" y="3278"/>
                    <a:pt x="186045" y="897"/>
                    <a:pt x="182807" y="897"/>
                  </a:cubicBezTo>
                  <a:cubicBezTo>
                    <a:pt x="179378" y="897"/>
                    <a:pt x="175948" y="4325"/>
                    <a:pt x="175948" y="7755"/>
                  </a:cubicBezTo>
                  <a:cubicBezTo>
                    <a:pt x="175948" y="10136"/>
                    <a:pt x="177567" y="12326"/>
                    <a:pt x="180710" y="12326"/>
                  </a:cubicBezTo>
                  <a:cubicBezTo>
                    <a:pt x="184330" y="12326"/>
                    <a:pt x="187759" y="9087"/>
                    <a:pt x="187759" y="5564"/>
                  </a:cubicBezTo>
                  <a:close/>
                  <a:moveTo>
                    <a:pt x="220525" y="56140"/>
                  </a:moveTo>
                  <a:cubicBezTo>
                    <a:pt x="220525" y="55094"/>
                    <a:pt x="219764" y="55094"/>
                    <a:pt x="219001" y="55094"/>
                  </a:cubicBezTo>
                  <a:cubicBezTo>
                    <a:pt x="217667" y="55094"/>
                    <a:pt x="217667" y="55189"/>
                    <a:pt x="216810" y="57189"/>
                  </a:cubicBezTo>
                  <a:cubicBezTo>
                    <a:pt x="214906" y="62333"/>
                    <a:pt x="210524" y="70428"/>
                    <a:pt x="204427" y="70428"/>
                  </a:cubicBezTo>
                  <a:cubicBezTo>
                    <a:pt x="201475" y="70428"/>
                    <a:pt x="201475" y="67763"/>
                    <a:pt x="201475" y="65951"/>
                  </a:cubicBezTo>
                  <a:cubicBezTo>
                    <a:pt x="201475" y="65191"/>
                    <a:pt x="201475" y="63570"/>
                    <a:pt x="202237" y="60428"/>
                  </a:cubicBezTo>
                  <a:lnTo>
                    <a:pt x="210239" y="28423"/>
                  </a:lnTo>
                  <a:lnTo>
                    <a:pt x="219382" y="28423"/>
                  </a:lnTo>
                  <a:cubicBezTo>
                    <a:pt x="221287" y="28423"/>
                    <a:pt x="222430" y="28423"/>
                    <a:pt x="222430" y="26328"/>
                  </a:cubicBezTo>
                  <a:cubicBezTo>
                    <a:pt x="222430" y="24995"/>
                    <a:pt x="221382" y="24995"/>
                    <a:pt x="219764" y="24995"/>
                  </a:cubicBezTo>
                  <a:lnTo>
                    <a:pt x="211191" y="24995"/>
                  </a:lnTo>
                  <a:lnTo>
                    <a:pt x="215001" y="9087"/>
                  </a:lnTo>
                  <a:cubicBezTo>
                    <a:pt x="215477" y="7469"/>
                    <a:pt x="215477" y="7278"/>
                    <a:pt x="215477" y="6706"/>
                  </a:cubicBezTo>
                  <a:cubicBezTo>
                    <a:pt x="215477" y="4515"/>
                    <a:pt x="213668" y="4039"/>
                    <a:pt x="212620" y="4039"/>
                  </a:cubicBezTo>
                  <a:cubicBezTo>
                    <a:pt x="209953" y="4039"/>
                    <a:pt x="208810" y="6229"/>
                    <a:pt x="208333" y="7945"/>
                  </a:cubicBezTo>
                  <a:lnTo>
                    <a:pt x="204143" y="24995"/>
                  </a:lnTo>
                  <a:lnTo>
                    <a:pt x="194902" y="24995"/>
                  </a:lnTo>
                  <a:cubicBezTo>
                    <a:pt x="193189" y="24995"/>
                    <a:pt x="191950" y="24995"/>
                    <a:pt x="191950" y="27091"/>
                  </a:cubicBezTo>
                  <a:cubicBezTo>
                    <a:pt x="191950" y="28423"/>
                    <a:pt x="192998" y="28423"/>
                    <a:pt x="194618" y="28423"/>
                  </a:cubicBezTo>
                  <a:lnTo>
                    <a:pt x="203284" y="28423"/>
                  </a:lnTo>
                  <a:lnTo>
                    <a:pt x="195570" y="59379"/>
                  </a:lnTo>
                  <a:cubicBezTo>
                    <a:pt x="195379" y="59856"/>
                    <a:pt x="194902" y="61475"/>
                    <a:pt x="194902" y="63095"/>
                  </a:cubicBezTo>
                  <a:cubicBezTo>
                    <a:pt x="194902" y="68428"/>
                    <a:pt x="198522" y="72809"/>
                    <a:pt x="204143" y="72809"/>
                  </a:cubicBezTo>
                  <a:cubicBezTo>
                    <a:pt x="215001" y="72809"/>
                    <a:pt x="220525" y="56712"/>
                    <a:pt x="220525" y="56140"/>
                  </a:cubicBezTo>
                  <a:close/>
                  <a:moveTo>
                    <a:pt x="310156" y="-724"/>
                  </a:moveTo>
                  <a:cubicBezTo>
                    <a:pt x="310156" y="-1580"/>
                    <a:pt x="309679" y="-2247"/>
                    <a:pt x="308632" y="-2247"/>
                  </a:cubicBezTo>
                  <a:cubicBezTo>
                    <a:pt x="305393" y="-2247"/>
                    <a:pt x="301774" y="-1961"/>
                    <a:pt x="298250" y="-1961"/>
                  </a:cubicBezTo>
                  <a:cubicBezTo>
                    <a:pt x="294821" y="-1961"/>
                    <a:pt x="291201" y="-2247"/>
                    <a:pt x="287771" y="-2247"/>
                  </a:cubicBezTo>
                  <a:cubicBezTo>
                    <a:pt x="287200" y="-2247"/>
                    <a:pt x="285867" y="-2247"/>
                    <a:pt x="285867" y="-152"/>
                  </a:cubicBezTo>
                  <a:cubicBezTo>
                    <a:pt x="285867" y="1088"/>
                    <a:pt x="286724" y="1183"/>
                    <a:pt x="287771" y="1183"/>
                  </a:cubicBezTo>
                  <a:cubicBezTo>
                    <a:pt x="293487" y="1371"/>
                    <a:pt x="294344" y="3564"/>
                    <a:pt x="294344" y="5850"/>
                  </a:cubicBezTo>
                  <a:cubicBezTo>
                    <a:pt x="294344" y="6706"/>
                    <a:pt x="294058" y="7469"/>
                    <a:pt x="293867" y="8327"/>
                  </a:cubicBezTo>
                  <a:lnTo>
                    <a:pt x="281961" y="55856"/>
                  </a:lnTo>
                  <a:lnTo>
                    <a:pt x="261768" y="-438"/>
                  </a:lnTo>
                  <a:cubicBezTo>
                    <a:pt x="261197" y="-2056"/>
                    <a:pt x="261007" y="-2247"/>
                    <a:pt x="258816" y="-2247"/>
                  </a:cubicBezTo>
                  <a:lnTo>
                    <a:pt x="245195" y="-2247"/>
                  </a:lnTo>
                  <a:cubicBezTo>
                    <a:pt x="243481" y="-2247"/>
                    <a:pt x="242243" y="-2247"/>
                    <a:pt x="242243" y="-152"/>
                  </a:cubicBezTo>
                  <a:cubicBezTo>
                    <a:pt x="242243" y="1183"/>
                    <a:pt x="243195" y="1183"/>
                    <a:pt x="245195" y="1183"/>
                  </a:cubicBezTo>
                  <a:cubicBezTo>
                    <a:pt x="245957" y="1183"/>
                    <a:pt x="251768" y="1183"/>
                    <a:pt x="251768" y="1943"/>
                  </a:cubicBezTo>
                  <a:cubicBezTo>
                    <a:pt x="251768" y="1943"/>
                    <a:pt x="251768" y="2420"/>
                    <a:pt x="251482" y="3469"/>
                  </a:cubicBezTo>
                  <a:lnTo>
                    <a:pt x="237194" y="60714"/>
                  </a:lnTo>
                  <a:cubicBezTo>
                    <a:pt x="235670" y="66714"/>
                    <a:pt x="231670" y="68046"/>
                    <a:pt x="226812" y="68142"/>
                  </a:cubicBezTo>
                  <a:cubicBezTo>
                    <a:pt x="225859" y="68142"/>
                    <a:pt x="224716" y="68332"/>
                    <a:pt x="224716" y="70239"/>
                  </a:cubicBezTo>
                  <a:cubicBezTo>
                    <a:pt x="224716" y="71286"/>
                    <a:pt x="225288" y="71572"/>
                    <a:pt x="226049" y="71572"/>
                  </a:cubicBezTo>
                  <a:cubicBezTo>
                    <a:pt x="229289" y="71572"/>
                    <a:pt x="233002" y="71286"/>
                    <a:pt x="236337" y="71286"/>
                  </a:cubicBezTo>
                  <a:cubicBezTo>
                    <a:pt x="239861" y="71286"/>
                    <a:pt x="243576" y="71572"/>
                    <a:pt x="247005" y="71572"/>
                  </a:cubicBezTo>
                  <a:cubicBezTo>
                    <a:pt x="247576" y="71572"/>
                    <a:pt x="249005" y="71572"/>
                    <a:pt x="249005" y="69667"/>
                  </a:cubicBezTo>
                  <a:cubicBezTo>
                    <a:pt x="249005" y="68332"/>
                    <a:pt x="248243" y="68142"/>
                    <a:pt x="246910" y="68142"/>
                  </a:cubicBezTo>
                  <a:cubicBezTo>
                    <a:pt x="240623" y="68046"/>
                    <a:pt x="240432" y="65191"/>
                    <a:pt x="240432" y="63570"/>
                  </a:cubicBezTo>
                  <a:cubicBezTo>
                    <a:pt x="240432" y="63284"/>
                    <a:pt x="240432" y="62714"/>
                    <a:pt x="240909" y="60903"/>
                  </a:cubicBezTo>
                  <a:lnTo>
                    <a:pt x="254910" y="5183"/>
                  </a:lnTo>
                  <a:lnTo>
                    <a:pt x="278152" y="69858"/>
                  </a:lnTo>
                  <a:cubicBezTo>
                    <a:pt x="278532" y="71476"/>
                    <a:pt x="278723" y="71572"/>
                    <a:pt x="280247" y="71572"/>
                  </a:cubicBezTo>
                  <a:cubicBezTo>
                    <a:pt x="281390" y="71572"/>
                    <a:pt x="281866" y="71476"/>
                    <a:pt x="282438" y="69381"/>
                  </a:cubicBezTo>
                  <a:lnTo>
                    <a:pt x="297487" y="8515"/>
                  </a:lnTo>
                  <a:cubicBezTo>
                    <a:pt x="299297" y="1657"/>
                    <a:pt x="305393" y="1183"/>
                    <a:pt x="308536" y="1183"/>
                  </a:cubicBezTo>
                  <a:cubicBezTo>
                    <a:pt x="308822" y="1183"/>
                    <a:pt x="310156" y="1088"/>
                    <a:pt x="310156" y="-724"/>
                  </a:cubicBezTo>
                  <a:close/>
                  <a:moveTo>
                    <a:pt x="348922" y="60333"/>
                  </a:moveTo>
                  <a:cubicBezTo>
                    <a:pt x="348922" y="59856"/>
                    <a:pt x="347970" y="58617"/>
                    <a:pt x="347113" y="58617"/>
                  </a:cubicBezTo>
                  <a:cubicBezTo>
                    <a:pt x="346636" y="58617"/>
                    <a:pt x="346636" y="58807"/>
                    <a:pt x="345779" y="59856"/>
                  </a:cubicBezTo>
                  <a:cubicBezTo>
                    <a:pt x="337777" y="69953"/>
                    <a:pt x="328063" y="70428"/>
                    <a:pt x="326253" y="70428"/>
                  </a:cubicBezTo>
                  <a:cubicBezTo>
                    <a:pt x="319299" y="70428"/>
                    <a:pt x="318061" y="62714"/>
                    <a:pt x="318061" y="58521"/>
                  </a:cubicBezTo>
                  <a:cubicBezTo>
                    <a:pt x="318061" y="54522"/>
                    <a:pt x="319109" y="49568"/>
                    <a:pt x="319872" y="46615"/>
                  </a:cubicBezTo>
                  <a:lnTo>
                    <a:pt x="324157" y="46615"/>
                  </a:lnTo>
                  <a:cubicBezTo>
                    <a:pt x="327300" y="46615"/>
                    <a:pt x="334635" y="46331"/>
                    <a:pt x="339778" y="44234"/>
                  </a:cubicBezTo>
                  <a:cubicBezTo>
                    <a:pt x="348256" y="40806"/>
                    <a:pt x="348256" y="33758"/>
                    <a:pt x="348256" y="33090"/>
                  </a:cubicBezTo>
                  <a:cubicBezTo>
                    <a:pt x="348256" y="27946"/>
                    <a:pt x="344255" y="23851"/>
                    <a:pt x="337397" y="23851"/>
                  </a:cubicBezTo>
                  <a:cubicBezTo>
                    <a:pt x="326157" y="23851"/>
                    <a:pt x="310631" y="34709"/>
                    <a:pt x="310631" y="53854"/>
                  </a:cubicBezTo>
                  <a:cubicBezTo>
                    <a:pt x="310631" y="63570"/>
                    <a:pt x="315871" y="72809"/>
                    <a:pt x="326157" y="72809"/>
                  </a:cubicBezTo>
                  <a:cubicBezTo>
                    <a:pt x="339969" y="72809"/>
                    <a:pt x="348922" y="61951"/>
                    <a:pt x="348922" y="60333"/>
                  </a:cubicBezTo>
                  <a:close/>
                  <a:moveTo>
                    <a:pt x="344255" y="32709"/>
                  </a:moveTo>
                  <a:cubicBezTo>
                    <a:pt x="344255" y="44234"/>
                    <a:pt x="326443" y="44234"/>
                    <a:pt x="322824" y="44234"/>
                  </a:cubicBezTo>
                  <a:lnTo>
                    <a:pt x="320633" y="44234"/>
                  </a:lnTo>
                  <a:cubicBezTo>
                    <a:pt x="325205" y="26519"/>
                    <a:pt x="336350" y="26233"/>
                    <a:pt x="337397" y="26233"/>
                  </a:cubicBezTo>
                  <a:cubicBezTo>
                    <a:pt x="341778" y="26233"/>
                    <a:pt x="344255" y="29186"/>
                    <a:pt x="344255" y="32709"/>
                  </a:cubicBezTo>
                  <a:close/>
                  <a:moveTo>
                    <a:pt x="386356" y="56140"/>
                  </a:moveTo>
                  <a:cubicBezTo>
                    <a:pt x="386356" y="55094"/>
                    <a:pt x="385688" y="55094"/>
                    <a:pt x="384927" y="55094"/>
                  </a:cubicBezTo>
                  <a:cubicBezTo>
                    <a:pt x="383593" y="55094"/>
                    <a:pt x="383593" y="55189"/>
                    <a:pt x="382641" y="57189"/>
                  </a:cubicBezTo>
                  <a:cubicBezTo>
                    <a:pt x="380735" y="62333"/>
                    <a:pt x="376449" y="70428"/>
                    <a:pt x="370353" y="70428"/>
                  </a:cubicBezTo>
                  <a:cubicBezTo>
                    <a:pt x="367306" y="70428"/>
                    <a:pt x="367306" y="67763"/>
                    <a:pt x="367306" y="65951"/>
                  </a:cubicBezTo>
                  <a:cubicBezTo>
                    <a:pt x="367306" y="65191"/>
                    <a:pt x="367306" y="63570"/>
                    <a:pt x="368067" y="60428"/>
                  </a:cubicBezTo>
                  <a:lnTo>
                    <a:pt x="376163" y="28423"/>
                  </a:lnTo>
                  <a:lnTo>
                    <a:pt x="385213" y="28423"/>
                  </a:lnTo>
                  <a:cubicBezTo>
                    <a:pt x="387117" y="28423"/>
                    <a:pt x="388356" y="28423"/>
                    <a:pt x="388356" y="26328"/>
                  </a:cubicBezTo>
                  <a:cubicBezTo>
                    <a:pt x="388356" y="24995"/>
                    <a:pt x="387308" y="24995"/>
                    <a:pt x="385688" y="24995"/>
                  </a:cubicBezTo>
                  <a:lnTo>
                    <a:pt x="377022" y="24995"/>
                  </a:lnTo>
                  <a:lnTo>
                    <a:pt x="380926" y="9087"/>
                  </a:lnTo>
                  <a:cubicBezTo>
                    <a:pt x="381307" y="7469"/>
                    <a:pt x="381307" y="7278"/>
                    <a:pt x="381307" y="6706"/>
                  </a:cubicBezTo>
                  <a:cubicBezTo>
                    <a:pt x="381307" y="4515"/>
                    <a:pt x="379592" y="4039"/>
                    <a:pt x="378545" y="4039"/>
                  </a:cubicBezTo>
                  <a:cubicBezTo>
                    <a:pt x="375877" y="4039"/>
                    <a:pt x="374640" y="6229"/>
                    <a:pt x="374164" y="7945"/>
                  </a:cubicBezTo>
                  <a:lnTo>
                    <a:pt x="370067" y="24995"/>
                  </a:lnTo>
                  <a:lnTo>
                    <a:pt x="360828" y="24995"/>
                  </a:lnTo>
                  <a:cubicBezTo>
                    <a:pt x="359019" y="24995"/>
                    <a:pt x="357781" y="24995"/>
                    <a:pt x="357781" y="27091"/>
                  </a:cubicBezTo>
                  <a:cubicBezTo>
                    <a:pt x="357781" y="28423"/>
                    <a:pt x="358828" y="28423"/>
                    <a:pt x="360542" y="28423"/>
                  </a:cubicBezTo>
                  <a:lnTo>
                    <a:pt x="369115" y="28423"/>
                  </a:lnTo>
                  <a:lnTo>
                    <a:pt x="361400" y="59379"/>
                  </a:lnTo>
                  <a:cubicBezTo>
                    <a:pt x="361210" y="59856"/>
                    <a:pt x="360828" y="61475"/>
                    <a:pt x="360828" y="63095"/>
                  </a:cubicBezTo>
                  <a:cubicBezTo>
                    <a:pt x="360828" y="68428"/>
                    <a:pt x="364353" y="72809"/>
                    <a:pt x="370067" y="72809"/>
                  </a:cubicBezTo>
                  <a:cubicBezTo>
                    <a:pt x="380926" y="72809"/>
                    <a:pt x="386451" y="56712"/>
                    <a:pt x="386451" y="56140"/>
                  </a:cubicBezTo>
                  <a:close/>
                </a:path>
              </a:pathLst>
            </a:custGeom>
            <a:solidFill>
              <a:srgbClr val="000000"/>
            </a:solidFill>
            <a:ln w="10842" cap="flat">
              <a:noFill/>
              <a:prstDash val="solid"/>
              <a:miter/>
            </a:ln>
          </p:spPr>
          <p:txBody>
            <a:bodyPr rtlCol="0" anchor="ctr"/>
            <a:lstStyle/>
            <a:p>
              <a:endParaRPr lang="en-AE"/>
            </a:p>
          </p:txBody>
        </p:sp>
        <p:sp>
          <p:nvSpPr>
            <p:cNvPr id="109" name="Freeform: Shape 108">
              <a:extLst>
                <a:ext uri="{FF2B5EF4-FFF2-40B4-BE49-F238E27FC236}">
                  <a16:creationId xmlns:a16="http://schemas.microsoft.com/office/drawing/2014/main" id="{BA653AC5-97F2-D272-CA3F-97664B02B7AC}"/>
                </a:ext>
              </a:extLst>
            </p:cNvPr>
            <p:cNvSpPr/>
            <p:nvPr/>
          </p:nvSpPr>
          <p:spPr>
            <a:xfrm>
              <a:off x="2605667" y="3011171"/>
              <a:ext cx="767169" cy="113933"/>
            </a:xfrm>
            <a:custGeom>
              <a:avLst/>
              <a:gdLst>
                <a:gd name="connsiteX0" fmla="*/ -1788 w 591978"/>
                <a:gd name="connsiteY0" fmla="*/ 85668 h 87915"/>
                <a:gd name="connsiteX1" fmla="*/ 590191 w 591978"/>
                <a:gd name="connsiteY1" fmla="*/ 85668 h 87915"/>
                <a:gd name="connsiteX2" fmla="*/ 590191 w 591978"/>
                <a:gd name="connsiteY2" fmla="*/ -2247 h 87915"/>
                <a:gd name="connsiteX3" fmla="*/ -1788 w 591978"/>
                <a:gd name="connsiteY3" fmla="*/ -2247 h 87915"/>
              </a:gdLst>
              <a:ahLst/>
              <a:cxnLst>
                <a:cxn ang="0">
                  <a:pos x="connsiteX0" y="connsiteY0"/>
                </a:cxn>
                <a:cxn ang="0">
                  <a:pos x="connsiteX1" y="connsiteY1"/>
                </a:cxn>
                <a:cxn ang="0">
                  <a:pos x="connsiteX2" y="connsiteY2"/>
                </a:cxn>
                <a:cxn ang="0">
                  <a:pos x="connsiteX3" y="connsiteY3"/>
                </a:cxn>
              </a:cxnLst>
              <a:rect l="l" t="t" r="r" b="b"/>
              <a:pathLst>
                <a:path w="591978" h="87915">
                  <a:moveTo>
                    <a:pt x="-1788" y="85668"/>
                  </a:moveTo>
                  <a:lnTo>
                    <a:pt x="590191" y="85668"/>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110" name="Freeform: Shape 109">
              <a:extLst>
                <a:ext uri="{FF2B5EF4-FFF2-40B4-BE49-F238E27FC236}">
                  <a16:creationId xmlns:a16="http://schemas.microsoft.com/office/drawing/2014/main" id="{4231C33D-C99B-7821-D548-BF8EBB59E07D}"/>
                </a:ext>
              </a:extLst>
            </p:cNvPr>
            <p:cNvSpPr/>
            <p:nvPr/>
          </p:nvSpPr>
          <p:spPr>
            <a:xfrm>
              <a:off x="2942655" y="3027341"/>
              <a:ext cx="92948" cy="101712"/>
            </a:xfrm>
            <a:custGeom>
              <a:avLst/>
              <a:gdLst>
                <a:gd name="connsiteX0" fmla="*/ 7927 w 71722"/>
                <a:gd name="connsiteY0" fmla="*/ 44806 h 78485"/>
                <a:gd name="connsiteX1" fmla="*/ 6308 w 71722"/>
                <a:gd name="connsiteY1" fmla="*/ 43187 h 78485"/>
                <a:gd name="connsiteX2" fmla="*/ -1788 w 71722"/>
                <a:gd name="connsiteY2" fmla="*/ 48520 h 78485"/>
                <a:gd name="connsiteX3" fmla="*/ -836 w 71722"/>
                <a:gd name="connsiteY3" fmla="*/ 50331 h 78485"/>
                <a:gd name="connsiteX4" fmla="*/ 12784 w 71722"/>
                <a:gd name="connsiteY4" fmla="*/ 72904 h 78485"/>
                <a:gd name="connsiteX5" fmla="*/ 14595 w 71722"/>
                <a:gd name="connsiteY5" fmla="*/ 75762 h 78485"/>
                <a:gd name="connsiteX6" fmla="*/ 15833 w 71722"/>
                <a:gd name="connsiteY6" fmla="*/ 76239 h 78485"/>
                <a:gd name="connsiteX7" fmla="*/ 23643 w 71722"/>
                <a:gd name="connsiteY7" fmla="*/ 71000 h 78485"/>
                <a:gd name="connsiteX8" fmla="*/ 43360 w 71722"/>
                <a:gd name="connsiteY8" fmla="*/ 25851 h 78485"/>
                <a:gd name="connsiteX9" fmla="*/ 66792 w 71722"/>
                <a:gd name="connsiteY9" fmla="*/ 1753 h 78485"/>
                <a:gd name="connsiteX10" fmla="*/ 69934 w 71722"/>
                <a:gd name="connsiteY10" fmla="*/ -1487 h 78485"/>
                <a:gd name="connsiteX11" fmla="*/ 68792 w 71722"/>
                <a:gd name="connsiteY11" fmla="*/ -2247 h 78485"/>
                <a:gd name="connsiteX12" fmla="*/ 42122 w 71722"/>
                <a:gd name="connsiteY12" fmla="*/ 19470 h 78485"/>
                <a:gd name="connsiteX13" fmla="*/ 18214 w 71722"/>
                <a:gd name="connsiteY13" fmla="*/ 61475 h 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485">
                  <a:moveTo>
                    <a:pt x="7927" y="44806"/>
                  </a:moveTo>
                  <a:cubicBezTo>
                    <a:pt x="6974" y="43283"/>
                    <a:pt x="6879" y="43187"/>
                    <a:pt x="6308" y="43187"/>
                  </a:cubicBezTo>
                  <a:cubicBezTo>
                    <a:pt x="3736" y="43187"/>
                    <a:pt x="-1788" y="46615"/>
                    <a:pt x="-1788" y="48520"/>
                  </a:cubicBezTo>
                  <a:cubicBezTo>
                    <a:pt x="-1788" y="48710"/>
                    <a:pt x="-1788" y="48996"/>
                    <a:pt x="-836" y="50331"/>
                  </a:cubicBezTo>
                  <a:lnTo>
                    <a:pt x="12784" y="72904"/>
                  </a:lnTo>
                  <a:cubicBezTo>
                    <a:pt x="13357" y="73858"/>
                    <a:pt x="14404" y="75571"/>
                    <a:pt x="14595" y="75762"/>
                  </a:cubicBezTo>
                  <a:cubicBezTo>
                    <a:pt x="14785" y="76239"/>
                    <a:pt x="15356" y="76239"/>
                    <a:pt x="15833" y="76239"/>
                  </a:cubicBezTo>
                  <a:cubicBezTo>
                    <a:pt x="18214" y="76239"/>
                    <a:pt x="23263" y="73190"/>
                    <a:pt x="23643" y="71000"/>
                  </a:cubicBezTo>
                  <a:cubicBezTo>
                    <a:pt x="27263" y="54808"/>
                    <a:pt x="33454" y="39281"/>
                    <a:pt x="43360" y="25851"/>
                  </a:cubicBezTo>
                  <a:cubicBezTo>
                    <a:pt x="48789" y="18326"/>
                    <a:pt x="56124" y="9850"/>
                    <a:pt x="66792" y="1753"/>
                  </a:cubicBezTo>
                  <a:cubicBezTo>
                    <a:pt x="68601" y="420"/>
                    <a:pt x="69934" y="-629"/>
                    <a:pt x="69934" y="-1487"/>
                  </a:cubicBezTo>
                  <a:cubicBezTo>
                    <a:pt x="69934" y="-2247"/>
                    <a:pt x="69364" y="-2247"/>
                    <a:pt x="68792" y="-2247"/>
                  </a:cubicBezTo>
                  <a:cubicBezTo>
                    <a:pt x="63744" y="-2247"/>
                    <a:pt x="48218" y="12326"/>
                    <a:pt x="42122" y="19470"/>
                  </a:cubicBezTo>
                  <a:cubicBezTo>
                    <a:pt x="31073" y="32423"/>
                    <a:pt x="23834" y="44806"/>
                    <a:pt x="18214" y="61475"/>
                  </a:cubicBezTo>
                  <a:close/>
                </a:path>
              </a:pathLst>
            </a:custGeom>
            <a:solidFill>
              <a:srgbClr val="006100"/>
            </a:solidFill>
            <a:ln w="10842" cap="flat">
              <a:noFill/>
              <a:prstDash val="solid"/>
              <a:miter/>
            </a:ln>
          </p:spPr>
          <p:txBody>
            <a:bodyPr rtlCol="0" anchor="ctr"/>
            <a:lstStyle/>
            <a:p>
              <a:endParaRPr lang="en-AE"/>
            </a:p>
          </p:txBody>
        </p:sp>
        <p:sp>
          <p:nvSpPr>
            <p:cNvPr id="111" name="Freeform: Shape 110">
              <a:extLst>
                <a:ext uri="{FF2B5EF4-FFF2-40B4-BE49-F238E27FC236}">
                  <a16:creationId xmlns:a16="http://schemas.microsoft.com/office/drawing/2014/main" id="{8B930A90-7995-F3CC-9919-EDA59A29DC11}"/>
                </a:ext>
              </a:extLst>
            </p:cNvPr>
            <p:cNvSpPr/>
            <p:nvPr/>
          </p:nvSpPr>
          <p:spPr>
            <a:xfrm>
              <a:off x="3372837" y="3011171"/>
              <a:ext cx="701005" cy="113933"/>
            </a:xfrm>
            <a:custGeom>
              <a:avLst/>
              <a:gdLst>
                <a:gd name="connsiteX0" fmla="*/ -1788 w 540923"/>
                <a:gd name="connsiteY0" fmla="*/ 85668 h 87915"/>
                <a:gd name="connsiteX1" fmla="*/ 539136 w 540923"/>
                <a:gd name="connsiteY1" fmla="*/ 85668 h 87915"/>
                <a:gd name="connsiteX2" fmla="*/ 539136 w 540923"/>
                <a:gd name="connsiteY2" fmla="*/ -2247 h 87915"/>
                <a:gd name="connsiteX3" fmla="*/ -1788 w 5409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540923" h="87915">
                  <a:moveTo>
                    <a:pt x="-1788" y="85668"/>
                  </a:moveTo>
                  <a:lnTo>
                    <a:pt x="539136" y="8566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112" name="Freeform: Shape 111">
              <a:extLst>
                <a:ext uri="{FF2B5EF4-FFF2-40B4-BE49-F238E27FC236}">
                  <a16:creationId xmlns:a16="http://schemas.microsoft.com/office/drawing/2014/main" id="{E350404D-538F-E633-DFA5-297CE12FD37D}"/>
                </a:ext>
              </a:extLst>
            </p:cNvPr>
            <p:cNvSpPr/>
            <p:nvPr/>
          </p:nvSpPr>
          <p:spPr>
            <a:xfrm>
              <a:off x="3691555" y="3031784"/>
              <a:ext cx="64065" cy="96405"/>
            </a:xfrm>
            <a:custGeom>
              <a:avLst/>
              <a:gdLst>
                <a:gd name="connsiteX0" fmla="*/ 41170 w 49435"/>
                <a:gd name="connsiteY0" fmla="*/ 47282 h 74390"/>
                <a:gd name="connsiteX1" fmla="*/ 38122 w 49435"/>
                <a:gd name="connsiteY1" fmla="*/ 37474 h 74390"/>
                <a:gd name="connsiteX2" fmla="*/ 30693 w 49435"/>
                <a:gd name="connsiteY2" fmla="*/ 30900 h 74390"/>
                <a:gd name="connsiteX3" fmla="*/ 47647 w 49435"/>
                <a:gd name="connsiteY3" fmla="*/ 10517 h 74390"/>
                <a:gd name="connsiteX4" fmla="*/ 33169 w 49435"/>
                <a:gd name="connsiteY4" fmla="*/ -2247 h 74390"/>
                <a:gd name="connsiteX5" fmla="*/ 10404 w 49435"/>
                <a:gd name="connsiteY5" fmla="*/ 19756 h 74390"/>
                <a:gd name="connsiteX6" fmla="*/ 13072 w 49435"/>
                <a:gd name="connsiteY6" fmla="*/ 28137 h 74390"/>
                <a:gd name="connsiteX7" fmla="*/ 18786 w 49435"/>
                <a:gd name="connsiteY7" fmla="*/ 33281 h 74390"/>
                <a:gd name="connsiteX8" fmla="*/ -1788 w 49435"/>
                <a:gd name="connsiteY8" fmla="*/ 57475 h 74390"/>
                <a:gd name="connsiteX9" fmla="*/ 14976 w 49435"/>
                <a:gd name="connsiteY9" fmla="*/ 72144 h 74390"/>
                <a:gd name="connsiteX10" fmla="*/ 41170 w 49435"/>
                <a:gd name="connsiteY10" fmla="*/ 47282 h 74390"/>
                <a:gd name="connsiteX11" fmla="*/ 42885 w 49435"/>
                <a:gd name="connsiteY11" fmla="*/ 10422 h 74390"/>
                <a:gd name="connsiteX12" fmla="*/ 28597 w 49435"/>
                <a:gd name="connsiteY12" fmla="*/ 28995 h 74390"/>
                <a:gd name="connsiteX13" fmla="*/ 27644 w 49435"/>
                <a:gd name="connsiteY13" fmla="*/ 28232 h 74390"/>
                <a:gd name="connsiteX14" fmla="*/ 19453 w 49435"/>
                <a:gd name="connsiteY14" fmla="*/ 21470 h 74390"/>
                <a:gd name="connsiteX15" fmla="*/ 16405 w 49435"/>
                <a:gd name="connsiteY15" fmla="*/ 14708 h 74390"/>
                <a:gd name="connsiteX16" fmla="*/ 32883 w 49435"/>
                <a:gd name="connsiteY16" fmla="*/ 611 h 74390"/>
                <a:gd name="connsiteX17" fmla="*/ 42885 w 49435"/>
                <a:gd name="connsiteY17" fmla="*/ 10422 h 74390"/>
                <a:gd name="connsiteX18" fmla="*/ 34788 w 49435"/>
                <a:gd name="connsiteY18" fmla="*/ 51761 h 74390"/>
                <a:gd name="connsiteX19" fmla="*/ 15358 w 49435"/>
                <a:gd name="connsiteY19" fmla="*/ 69190 h 74390"/>
                <a:gd name="connsiteX20" fmla="*/ 3737 w 49435"/>
                <a:gd name="connsiteY20" fmla="*/ 57570 h 74390"/>
                <a:gd name="connsiteX21" fmla="*/ 20691 w 49435"/>
                <a:gd name="connsiteY21" fmla="*/ 35092 h 74390"/>
                <a:gd name="connsiteX22" fmla="*/ 29645 w 49435"/>
                <a:gd name="connsiteY22" fmla="*/ 42520 h 74390"/>
                <a:gd name="connsiteX23" fmla="*/ 34788 w 49435"/>
                <a:gd name="connsiteY23" fmla="*/ 51761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435" h="74390">
                  <a:moveTo>
                    <a:pt x="41170" y="47282"/>
                  </a:moveTo>
                  <a:cubicBezTo>
                    <a:pt x="41170" y="43855"/>
                    <a:pt x="40218" y="40425"/>
                    <a:pt x="38122" y="37474"/>
                  </a:cubicBezTo>
                  <a:cubicBezTo>
                    <a:pt x="37360" y="36711"/>
                    <a:pt x="33169" y="32995"/>
                    <a:pt x="30693" y="30900"/>
                  </a:cubicBezTo>
                  <a:cubicBezTo>
                    <a:pt x="41361" y="25756"/>
                    <a:pt x="47647" y="18612"/>
                    <a:pt x="47647" y="10517"/>
                  </a:cubicBezTo>
                  <a:cubicBezTo>
                    <a:pt x="47647" y="2325"/>
                    <a:pt x="40789" y="-2247"/>
                    <a:pt x="33169" y="-2247"/>
                  </a:cubicBezTo>
                  <a:cubicBezTo>
                    <a:pt x="21263" y="-2247"/>
                    <a:pt x="10404" y="8899"/>
                    <a:pt x="10404" y="19756"/>
                  </a:cubicBezTo>
                  <a:cubicBezTo>
                    <a:pt x="10404" y="23661"/>
                    <a:pt x="12024" y="26614"/>
                    <a:pt x="13072" y="28137"/>
                  </a:cubicBezTo>
                  <a:cubicBezTo>
                    <a:pt x="13643" y="28995"/>
                    <a:pt x="13833" y="28995"/>
                    <a:pt x="18786" y="33281"/>
                  </a:cubicBezTo>
                  <a:cubicBezTo>
                    <a:pt x="307" y="41950"/>
                    <a:pt x="-1788" y="52522"/>
                    <a:pt x="-1788" y="57475"/>
                  </a:cubicBezTo>
                  <a:cubicBezTo>
                    <a:pt x="-1788" y="66332"/>
                    <a:pt x="5833" y="72144"/>
                    <a:pt x="14976" y="72144"/>
                  </a:cubicBezTo>
                  <a:cubicBezTo>
                    <a:pt x="28597" y="72144"/>
                    <a:pt x="41170" y="59665"/>
                    <a:pt x="41170" y="47282"/>
                  </a:cubicBezTo>
                  <a:close/>
                  <a:moveTo>
                    <a:pt x="42885" y="10422"/>
                  </a:moveTo>
                  <a:cubicBezTo>
                    <a:pt x="42885" y="21756"/>
                    <a:pt x="29264" y="28995"/>
                    <a:pt x="28597" y="28995"/>
                  </a:cubicBezTo>
                  <a:cubicBezTo>
                    <a:pt x="28597" y="28995"/>
                    <a:pt x="28407" y="28995"/>
                    <a:pt x="27644" y="28232"/>
                  </a:cubicBezTo>
                  <a:lnTo>
                    <a:pt x="19453" y="21470"/>
                  </a:lnTo>
                  <a:cubicBezTo>
                    <a:pt x="17548" y="19756"/>
                    <a:pt x="16405" y="17375"/>
                    <a:pt x="16405" y="14708"/>
                  </a:cubicBezTo>
                  <a:cubicBezTo>
                    <a:pt x="16405" y="7755"/>
                    <a:pt x="24501" y="611"/>
                    <a:pt x="32883" y="611"/>
                  </a:cubicBezTo>
                  <a:cubicBezTo>
                    <a:pt x="38503" y="611"/>
                    <a:pt x="42885" y="4136"/>
                    <a:pt x="42885" y="10422"/>
                  </a:cubicBezTo>
                  <a:close/>
                  <a:moveTo>
                    <a:pt x="34788" y="51761"/>
                  </a:moveTo>
                  <a:cubicBezTo>
                    <a:pt x="34788" y="60523"/>
                    <a:pt x="25263" y="69190"/>
                    <a:pt x="15358" y="69190"/>
                  </a:cubicBezTo>
                  <a:cubicBezTo>
                    <a:pt x="8500" y="69190"/>
                    <a:pt x="3737" y="64428"/>
                    <a:pt x="3737" y="57570"/>
                  </a:cubicBezTo>
                  <a:cubicBezTo>
                    <a:pt x="3737" y="49664"/>
                    <a:pt x="10118" y="40139"/>
                    <a:pt x="20691" y="35092"/>
                  </a:cubicBezTo>
                  <a:lnTo>
                    <a:pt x="29645" y="42520"/>
                  </a:lnTo>
                  <a:cubicBezTo>
                    <a:pt x="32312" y="44901"/>
                    <a:pt x="34788" y="46999"/>
                    <a:pt x="34788" y="51761"/>
                  </a:cubicBezTo>
                  <a:close/>
                </a:path>
              </a:pathLst>
            </a:custGeom>
            <a:solidFill>
              <a:srgbClr val="006100"/>
            </a:solidFill>
            <a:ln w="10842" cap="flat">
              <a:noFill/>
              <a:prstDash val="solid"/>
              <a:miter/>
            </a:ln>
          </p:spPr>
          <p:txBody>
            <a:bodyPr rtlCol="0" anchor="ctr"/>
            <a:lstStyle/>
            <a:p>
              <a:endParaRPr lang="en-AE"/>
            </a:p>
          </p:txBody>
        </p:sp>
        <p:sp>
          <p:nvSpPr>
            <p:cNvPr id="113" name="Freeform: Shape 112">
              <a:extLst>
                <a:ext uri="{FF2B5EF4-FFF2-40B4-BE49-F238E27FC236}">
                  <a16:creationId xmlns:a16="http://schemas.microsoft.com/office/drawing/2014/main" id="{03E01201-3BA7-E194-C9A7-8967C2ABF2AF}"/>
                </a:ext>
              </a:extLst>
            </p:cNvPr>
            <p:cNvSpPr/>
            <p:nvPr/>
          </p:nvSpPr>
          <p:spPr>
            <a:xfrm>
              <a:off x="4073843" y="3011171"/>
              <a:ext cx="515974" cy="113933"/>
            </a:xfrm>
            <a:custGeom>
              <a:avLst/>
              <a:gdLst>
                <a:gd name="connsiteX0" fmla="*/ -1788 w 398146"/>
                <a:gd name="connsiteY0" fmla="*/ 85668 h 87915"/>
                <a:gd name="connsiteX1" fmla="*/ 396359 w 398146"/>
                <a:gd name="connsiteY1" fmla="*/ 85668 h 87915"/>
                <a:gd name="connsiteX2" fmla="*/ 396359 w 398146"/>
                <a:gd name="connsiteY2" fmla="*/ -2247 h 87915"/>
                <a:gd name="connsiteX3" fmla="*/ -1788 w 398146"/>
                <a:gd name="connsiteY3" fmla="*/ -2247 h 87915"/>
              </a:gdLst>
              <a:ahLst/>
              <a:cxnLst>
                <a:cxn ang="0">
                  <a:pos x="connsiteX0" y="connsiteY0"/>
                </a:cxn>
                <a:cxn ang="0">
                  <a:pos x="connsiteX1" y="connsiteY1"/>
                </a:cxn>
                <a:cxn ang="0">
                  <a:pos x="connsiteX2" y="connsiteY2"/>
                </a:cxn>
                <a:cxn ang="0">
                  <a:pos x="connsiteX3" y="connsiteY3"/>
                </a:cxn>
              </a:cxnLst>
              <a:rect l="l" t="t" r="r" b="b"/>
              <a:pathLst>
                <a:path w="398146" h="87915">
                  <a:moveTo>
                    <a:pt x="-1788" y="85668"/>
                  </a:moveTo>
                  <a:lnTo>
                    <a:pt x="396359" y="8566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14" name="Freeform: Shape 113">
              <a:extLst>
                <a:ext uri="{FF2B5EF4-FFF2-40B4-BE49-F238E27FC236}">
                  <a16:creationId xmlns:a16="http://schemas.microsoft.com/office/drawing/2014/main" id="{D3AC048A-B10E-38C9-25CC-E2ED6D58FE9C}"/>
                </a:ext>
              </a:extLst>
            </p:cNvPr>
            <p:cNvSpPr/>
            <p:nvPr/>
          </p:nvSpPr>
          <p:spPr>
            <a:xfrm>
              <a:off x="4174198" y="3031784"/>
              <a:ext cx="328717" cy="96405"/>
            </a:xfrm>
            <a:custGeom>
              <a:avLst/>
              <a:gdLst>
                <a:gd name="connsiteX0" fmla="*/ 37075 w 253651"/>
                <a:gd name="connsiteY0" fmla="*/ 52045 h 74390"/>
                <a:gd name="connsiteX1" fmla="*/ 45551 w 253651"/>
                <a:gd name="connsiteY1" fmla="*/ 16231 h 74390"/>
                <a:gd name="connsiteX2" fmla="*/ 31073 w 253651"/>
                <a:gd name="connsiteY2" fmla="*/ -2247 h 74390"/>
                <a:gd name="connsiteX3" fmla="*/ 8118 w 253651"/>
                <a:gd name="connsiteY3" fmla="*/ 15184 h 74390"/>
                <a:gd name="connsiteX4" fmla="*/ -1788 w 253651"/>
                <a:gd name="connsiteY4" fmla="*/ 53856 h 74390"/>
                <a:gd name="connsiteX5" fmla="*/ 12595 w 253651"/>
                <a:gd name="connsiteY5" fmla="*/ 72144 h 74390"/>
                <a:gd name="connsiteX6" fmla="*/ 37075 w 253651"/>
                <a:gd name="connsiteY6" fmla="*/ 52045 h 74390"/>
                <a:gd name="connsiteX7" fmla="*/ 26596 w 253651"/>
                <a:gd name="connsiteY7" fmla="*/ 59189 h 74390"/>
                <a:gd name="connsiteX8" fmla="*/ 13262 w 253651"/>
                <a:gd name="connsiteY8" fmla="*/ 69762 h 74390"/>
                <a:gd name="connsiteX9" fmla="*/ 5070 w 253651"/>
                <a:gd name="connsiteY9" fmla="*/ 59189 h 74390"/>
                <a:gd name="connsiteX10" fmla="*/ 16976 w 253651"/>
                <a:gd name="connsiteY10" fmla="*/ 10708 h 74390"/>
                <a:gd name="connsiteX11" fmla="*/ 30503 w 253651"/>
                <a:gd name="connsiteY11" fmla="*/ 134 h 74390"/>
                <a:gd name="connsiteX12" fmla="*/ 38789 w 253651"/>
                <a:gd name="connsiteY12" fmla="*/ 10422 h 74390"/>
                <a:gd name="connsiteX13" fmla="*/ 26596 w 253651"/>
                <a:gd name="connsiteY13" fmla="*/ 59189 h 74390"/>
                <a:gd name="connsiteX14" fmla="*/ 64696 w 253651"/>
                <a:gd name="connsiteY14" fmla="*/ 62905 h 74390"/>
                <a:gd name="connsiteX15" fmla="*/ 59934 w 253651"/>
                <a:gd name="connsiteY15" fmla="*/ 58333 h 74390"/>
                <a:gd name="connsiteX16" fmla="*/ 52981 w 253651"/>
                <a:gd name="connsiteY16" fmla="*/ 65191 h 74390"/>
                <a:gd name="connsiteX17" fmla="*/ 57743 w 253651"/>
                <a:gd name="connsiteY17" fmla="*/ 69762 h 74390"/>
                <a:gd name="connsiteX18" fmla="*/ 64696 w 253651"/>
                <a:gd name="connsiteY18" fmla="*/ 62905 h 74390"/>
                <a:gd name="connsiteX19" fmla="*/ 127753 w 253651"/>
                <a:gd name="connsiteY19" fmla="*/ 41187 h 74390"/>
                <a:gd name="connsiteX20" fmla="*/ 113466 w 253651"/>
                <a:gd name="connsiteY20" fmla="*/ 24423 h 74390"/>
                <a:gd name="connsiteX21" fmla="*/ 100034 w 253651"/>
                <a:gd name="connsiteY21" fmla="*/ 29281 h 74390"/>
                <a:gd name="connsiteX22" fmla="*/ 105082 w 253651"/>
                <a:gd name="connsiteY22" fmla="*/ 9468 h 74390"/>
                <a:gd name="connsiteX23" fmla="*/ 105559 w 253651"/>
                <a:gd name="connsiteY23" fmla="*/ 8136 h 74390"/>
                <a:gd name="connsiteX24" fmla="*/ 107082 w 253651"/>
                <a:gd name="connsiteY24" fmla="*/ 8517 h 74390"/>
                <a:gd name="connsiteX25" fmla="*/ 113752 w 253651"/>
                <a:gd name="connsiteY25" fmla="*/ 9468 h 74390"/>
                <a:gd name="connsiteX26" fmla="*/ 135183 w 253651"/>
                <a:gd name="connsiteY26" fmla="*/ -1008 h 74390"/>
                <a:gd name="connsiteX27" fmla="*/ 134134 w 253651"/>
                <a:gd name="connsiteY27" fmla="*/ -2056 h 74390"/>
                <a:gd name="connsiteX28" fmla="*/ 132802 w 253651"/>
                <a:gd name="connsiteY28" fmla="*/ -1770 h 74390"/>
                <a:gd name="connsiteX29" fmla="*/ 118988 w 253651"/>
                <a:gd name="connsiteY29" fmla="*/ 1278 h 74390"/>
                <a:gd name="connsiteX30" fmla="*/ 106798 w 253651"/>
                <a:gd name="connsiteY30" fmla="*/ -1484 h 74390"/>
                <a:gd name="connsiteX31" fmla="*/ 105273 w 253651"/>
                <a:gd name="connsiteY31" fmla="*/ -2056 h 74390"/>
                <a:gd name="connsiteX32" fmla="*/ 104036 w 253651"/>
                <a:gd name="connsiteY32" fmla="*/ -152 h 74390"/>
                <a:gd name="connsiteX33" fmla="*/ 95748 w 253651"/>
                <a:gd name="connsiteY33" fmla="*/ 32616 h 74390"/>
                <a:gd name="connsiteX34" fmla="*/ 95557 w 253651"/>
                <a:gd name="connsiteY34" fmla="*/ 34044 h 74390"/>
                <a:gd name="connsiteX35" fmla="*/ 96892 w 253651"/>
                <a:gd name="connsiteY35" fmla="*/ 35281 h 74390"/>
                <a:gd name="connsiteX36" fmla="*/ 98701 w 253651"/>
                <a:gd name="connsiteY36" fmla="*/ 34234 h 74390"/>
                <a:gd name="connsiteX37" fmla="*/ 113275 w 253651"/>
                <a:gd name="connsiteY37" fmla="*/ 26805 h 74390"/>
                <a:gd name="connsiteX38" fmla="*/ 119847 w 253651"/>
                <a:gd name="connsiteY38" fmla="*/ 36425 h 74390"/>
                <a:gd name="connsiteX39" fmla="*/ 114512 w 253651"/>
                <a:gd name="connsiteY39" fmla="*/ 58047 h 74390"/>
                <a:gd name="connsiteX40" fmla="*/ 99273 w 253651"/>
                <a:gd name="connsiteY40" fmla="*/ 69190 h 74390"/>
                <a:gd name="connsiteX41" fmla="*/ 88700 w 253651"/>
                <a:gd name="connsiteY41" fmla="*/ 56524 h 74390"/>
                <a:gd name="connsiteX42" fmla="*/ 89748 w 253651"/>
                <a:gd name="connsiteY42" fmla="*/ 56524 h 74390"/>
                <a:gd name="connsiteX43" fmla="*/ 95557 w 253651"/>
                <a:gd name="connsiteY43" fmla="*/ 50998 h 74390"/>
                <a:gd name="connsiteX44" fmla="*/ 91748 w 253651"/>
                <a:gd name="connsiteY44" fmla="*/ 47282 h 74390"/>
                <a:gd name="connsiteX45" fmla="*/ 85463 w 253651"/>
                <a:gd name="connsiteY45" fmla="*/ 57093 h 74390"/>
                <a:gd name="connsiteX46" fmla="*/ 99273 w 253651"/>
                <a:gd name="connsiteY46" fmla="*/ 72144 h 74390"/>
                <a:gd name="connsiteX47" fmla="*/ 127753 w 253651"/>
                <a:gd name="connsiteY47" fmla="*/ 41187 h 74390"/>
                <a:gd name="connsiteX48" fmla="*/ 180901 w 253651"/>
                <a:gd name="connsiteY48" fmla="*/ 47950 h 74390"/>
                <a:gd name="connsiteX49" fmla="*/ 172234 w 253651"/>
                <a:gd name="connsiteY49" fmla="*/ 34044 h 74390"/>
                <a:gd name="connsiteX50" fmla="*/ 189761 w 253651"/>
                <a:gd name="connsiteY50" fmla="*/ 12326 h 74390"/>
                <a:gd name="connsiteX51" fmla="*/ 174329 w 253651"/>
                <a:gd name="connsiteY51" fmla="*/ -2247 h 74390"/>
                <a:gd name="connsiteX52" fmla="*/ 150517 w 253651"/>
                <a:gd name="connsiteY52" fmla="*/ 18328 h 74390"/>
                <a:gd name="connsiteX53" fmla="*/ 156614 w 253651"/>
                <a:gd name="connsiteY53" fmla="*/ 25281 h 74390"/>
                <a:gd name="connsiteX54" fmla="*/ 165567 w 253651"/>
                <a:gd name="connsiteY54" fmla="*/ 16042 h 74390"/>
                <a:gd name="connsiteX55" fmla="*/ 163186 w 253651"/>
                <a:gd name="connsiteY55" fmla="*/ 10708 h 74390"/>
                <a:gd name="connsiteX56" fmla="*/ 161946 w 253651"/>
                <a:gd name="connsiteY56" fmla="*/ 11850 h 74390"/>
                <a:gd name="connsiteX57" fmla="*/ 162423 w 253651"/>
                <a:gd name="connsiteY57" fmla="*/ 13089 h 74390"/>
                <a:gd name="connsiteX58" fmla="*/ 163186 w 253651"/>
                <a:gd name="connsiteY58" fmla="*/ 16231 h 74390"/>
                <a:gd name="connsiteX59" fmla="*/ 156614 w 253651"/>
                <a:gd name="connsiteY59" fmla="*/ 22900 h 74390"/>
                <a:gd name="connsiteX60" fmla="*/ 153756 w 253651"/>
                <a:gd name="connsiteY60" fmla="*/ 18898 h 74390"/>
                <a:gd name="connsiteX61" fmla="*/ 174139 w 253651"/>
                <a:gd name="connsiteY61" fmla="*/ 134 h 74390"/>
                <a:gd name="connsiteX62" fmla="*/ 183282 w 253651"/>
                <a:gd name="connsiteY62" fmla="*/ 9945 h 74390"/>
                <a:gd name="connsiteX63" fmla="*/ 164328 w 253651"/>
                <a:gd name="connsiteY63" fmla="*/ 31948 h 74390"/>
                <a:gd name="connsiteX64" fmla="*/ 161946 w 253651"/>
                <a:gd name="connsiteY64" fmla="*/ 31948 h 74390"/>
                <a:gd name="connsiteX65" fmla="*/ 159186 w 253651"/>
                <a:gd name="connsiteY65" fmla="*/ 34234 h 74390"/>
                <a:gd name="connsiteX66" fmla="*/ 161851 w 253651"/>
                <a:gd name="connsiteY66" fmla="*/ 35281 h 74390"/>
                <a:gd name="connsiteX67" fmla="*/ 164804 w 253651"/>
                <a:gd name="connsiteY67" fmla="*/ 35281 h 74390"/>
                <a:gd name="connsiteX68" fmla="*/ 173092 w 253651"/>
                <a:gd name="connsiteY68" fmla="*/ 44331 h 74390"/>
                <a:gd name="connsiteX69" fmla="*/ 166613 w 253651"/>
                <a:gd name="connsiteY69" fmla="*/ 63381 h 74390"/>
                <a:gd name="connsiteX70" fmla="*/ 153756 w 253651"/>
                <a:gd name="connsiteY70" fmla="*/ 69762 h 74390"/>
                <a:gd name="connsiteX71" fmla="*/ 142613 w 253651"/>
                <a:gd name="connsiteY71" fmla="*/ 58524 h 74390"/>
                <a:gd name="connsiteX72" fmla="*/ 148708 w 253651"/>
                <a:gd name="connsiteY72" fmla="*/ 53380 h 74390"/>
                <a:gd name="connsiteX73" fmla="*/ 144994 w 253651"/>
                <a:gd name="connsiteY73" fmla="*/ 49854 h 74390"/>
                <a:gd name="connsiteX74" fmla="*/ 139373 w 253651"/>
                <a:gd name="connsiteY74" fmla="*/ 58333 h 74390"/>
                <a:gd name="connsiteX75" fmla="*/ 153756 w 253651"/>
                <a:gd name="connsiteY75" fmla="*/ 72144 h 74390"/>
                <a:gd name="connsiteX76" fmla="*/ 180901 w 253651"/>
                <a:gd name="connsiteY76" fmla="*/ 47950 h 74390"/>
                <a:gd name="connsiteX77" fmla="*/ 251864 w 253651"/>
                <a:gd name="connsiteY77" fmla="*/ -1008 h 74390"/>
                <a:gd name="connsiteX78" fmla="*/ 250339 w 253651"/>
                <a:gd name="connsiteY78" fmla="*/ -2247 h 74390"/>
                <a:gd name="connsiteX79" fmla="*/ 248911 w 253651"/>
                <a:gd name="connsiteY79" fmla="*/ -1770 h 74390"/>
                <a:gd name="connsiteX80" fmla="*/ 247292 w 253651"/>
                <a:gd name="connsiteY80" fmla="*/ 325 h 74390"/>
                <a:gd name="connsiteX81" fmla="*/ 234909 w 253651"/>
                <a:gd name="connsiteY81" fmla="*/ 10422 h 74390"/>
                <a:gd name="connsiteX82" fmla="*/ 231765 w 253651"/>
                <a:gd name="connsiteY82" fmla="*/ 5183 h 74390"/>
                <a:gd name="connsiteX83" fmla="*/ 226526 w 253651"/>
                <a:gd name="connsiteY83" fmla="*/ -2247 h 74390"/>
                <a:gd name="connsiteX84" fmla="*/ 212143 w 253651"/>
                <a:gd name="connsiteY84" fmla="*/ 4611 h 74390"/>
                <a:gd name="connsiteX85" fmla="*/ 214524 w 253651"/>
                <a:gd name="connsiteY85" fmla="*/ -1008 h 74390"/>
                <a:gd name="connsiteX86" fmla="*/ 212906 w 253651"/>
                <a:gd name="connsiteY86" fmla="*/ -2247 h 74390"/>
                <a:gd name="connsiteX87" fmla="*/ 210906 w 253651"/>
                <a:gd name="connsiteY87" fmla="*/ -626 h 74390"/>
                <a:gd name="connsiteX88" fmla="*/ 200523 w 253651"/>
                <a:gd name="connsiteY88" fmla="*/ 21470 h 74390"/>
                <a:gd name="connsiteX89" fmla="*/ 199951 w 253651"/>
                <a:gd name="connsiteY89" fmla="*/ 23091 h 74390"/>
                <a:gd name="connsiteX90" fmla="*/ 201381 w 253651"/>
                <a:gd name="connsiteY90" fmla="*/ 24233 h 74390"/>
                <a:gd name="connsiteX91" fmla="*/ 203190 w 253651"/>
                <a:gd name="connsiteY91" fmla="*/ 23375 h 74390"/>
                <a:gd name="connsiteX92" fmla="*/ 225098 w 253651"/>
                <a:gd name="connsiteY92" fmla="*/ 5373 h 74390"/>
                <a:gd name="connsiteX93" fmla="*/ 229575 w 253651"/>
                <a:gd name="connsiteY93" fmla="*/ 9182 h 74390"/>
                <a:gd name="connsiteX94" fmla="*/ 234909 w 253651"/>
                <a:gd name="connsiteY94" fmla="*/ 12803 h 74390"/>
                <a:gd name="connsiteX95" fmla="*/ 239672 w 253651"/>
                <a:gd name="connsiteY95" fmla="*/ 11564 h 74390"/>
                <a:gd name="connsiteX96" fmla="*/ 225098 w 253651"/>
                <a:gd name="connsiteY96" fmla="*/ 36902 h 74390"/>
                <a:gd name="connsiteX97" fmla="*/ 213287 w 253651"/>
                <a:gd name="connsiteY97" fmla="*/ 68618 h 74390"/>
                <a:gd name="connsiteX98" fmla="*/ 217001 w 253651"/>
                <a:gd name="connsiteY98" fmla="*/ 72144 h 74390"/>
                <a:gd name="connsiteX99" fmla="*/ 223098 w 253651"/>
                <a:gd name="connsiteY99" fmla="*/ 65000 h 74390"/>
                <a:gd name="connsiteX100" fmla="*/ 237291 w 253651"/>
                <a:gd name="connsiteY100" fmla="*/ 24995 h 74390"/>
                <a:gd name="connsiteX101" fmla="*/ 250815 w 253651"/>
                <a:gd name="connsiteY101" fmla="*/ 706 h 74390"/>
                <a:gd name="connsiteX102" fmla="*/ 251864 w 253651"/>
                <a:gd name="connsiteY102" fmla="*/ -1008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53651" h="74390">
                  <a:moveTo>
                    <a:pt x="37075" y="52045"/>
                  </a:moveTo>
                  <a:cubicBezTo>
                    <a:pt x="41361" y="41950"/>
                    <a:pt x="45551" y="24995"/>
                    <a:pt x="45551" y="16231"/>
                  </a:cubicBezTo>
                  <a:cubicBezTo>
                    <a:pt x="45551" y="11850"/>
                    <a:pt x="44886" y="-2247"/>
                    <a:pt x="31073" y="-2247"/>
                  </a:cubicBezTo>
                  <a:cubicBezTo>
                    <a:pt x="23169" y="-2247"/>
                    <a:pt x="14595" y="2992"/>
                    <a:pt x="8118" y="15184"/>
                  </a:cubicBezTo>
                  <a:cubicBezTo>
                    <a:pt x="2784" y="25281"/>
                    <a:pt x="-1788" y="44236"/>
                    <a:pt x="-1788" y="53856"/>
                  </a:cubicBezTo>
                  <a:cubicBezTo>
                    <a:pt x="-1788" y="57093"/>
                    <a:pt x="-1788" y="72144"/>
                    <a:pt x="12595" y="72144"/>
                  </a:cubicBezTo>
                  <a:cubicBezTo>
                    <a:pt x="19739" y="72144"/>
                    <a:pt x="29931" y="67667"/>
                    <a:pt x="37075" y="52045"/>
                  </a:cubicBezTo>
                  <a:close/>
                  <a:moveTo>
                    <a:pt x="26596" y="59189"/>
                  </a:moveTo>
                  <a:cubicBezTo>
                    <a:pt x="24215" y="64237"/>
                    <a:pt x="18883" y="69762"/>
                    <a:pt x="13262" y="69762"/>
                  </a:cubicBezTo>
                  <a:cubicBezTo>
                    <a:pt x="9832" y="69762"/>
                    <a:pt x="5070" y="67572"/>
                    <a:pt x="5070" y="59189"/>
                  </a:cubicBezTo>
                  <a:cubicBezTo>
                    <a:pt x="5070" y="50331"/>
                    <a:pt x="13262" y="18424"/>
                    <a:pt x="16976" y="10708"/>
                  </a:cubicBezTo>
                  <a:cubicBezTo>
                    <a:pt x="20978" y="2515"/>
                    <a:pt x="26787" y="134"/>
                    <a:pt x="30503" y="134"/>
                  </a:cubicBezTo>
                  <a:cubicBezTo>
                    <a:pt x="34980" y="134"/>
                    <a:pt x="38789" y="3373"/>
                    <a:pt x="38789" y="10422"/>
                  </a:cubicBezTo>
                  <a:cubicBezTo>
                    <a:pt x="38789" y="18328"/>
                    <a:pt x="31264" y="48999"/>
                    <a:pt x="26596" y="59189"/>
                  </a:cubicBezTo>
                  <a:close/>
                  <a:moveTo>
                    <a:pt x="64696" y="62905"/>
                  </a:moveTo>
                  <a:cubicBezTo>
                    <a:pt x="64696" y="60523"/>
                    <a:pt x="63078" y="58333"/>
                    <a:pt x="59934" y="58333"/>
                  </a:cubicBezTo>
                  <a:cubicBezTo>
                    <a:pt x="56506" y="58333"/>
                    <a:pt x="52981" y="61570"/>
                    <a:pt x="52981" y="65191"/>
                  </a:cubicBezTo>
                  <a:cubicBezTo>
                    <a:pt x="52981" y="68049"/>
                    <a:pt x="54885" y="69762"/>
                    <a:pt x="57743" y="69762"/>
                  </a:cubicBezTo>
                  <a:cubicBezTo>
                    <a:pt x="61459" y="69762"/>
                    <a:pt x="64696" y="66237"/>
                    <a:pt x="64696" y="62905"/>
                  </a:cubicBezTo>
                  <a:close/>
                  <a:moveTo>
                    <a:pt x="127753" y="41187"/>
                  </a:moveTo>
                  <a:cubicBezTo>
                    <a:pt x="127753" y="32616"/>
                    <a:pt x="122991" y="24423"/>
                    <a:pt x="113466" y="24423"/>
                  </a:cubicBezTo>
                  <a:cubicBezTo>
                    <a:pt x="108512" y="24423"/>
                    <a:pt x="104036" y="26137"/>
                    <a:pt x="100034" y="29281"/>
                  </a:cubicBezTo>
                  <a:lnTo>
                    <a:pt x="105082" y="9468"/>
                  </a:lnTo>
                  <a:cubicBezTo>
                    <a:pt x="105368" y="8327"/>
                    <a:pt x="105559" y="8136"/>
                    <a:pt x="105559" y="8136"/>
                  </a:cubicBezTo>
                  <a:cubicBezTo>
                    <a:pt x="105559" y="8136"/>
                    <a:pt x="106036" y="8136"/>
                    <a:pt x="107082" y="8517"/>
                  </a:cubicBezTo>
                  <a:cubicBezTo>
                    <a:pt x="109180" y="9182"/>
                    <a:pt x="111561" y="9468"/>
                    <a:pt x="113752" y="9468"/>
                  </a:cubicBezTo>
                  <a:cubicBezTo>
                    <a:pt x="125658" y="9468"/>
                    <a:pt x="135183" y="611"/>
                    <a:pt x="135183" y="-1008"/>
                  </a:cubicBezTo>
                  <a:cubicBezTo>
                    <a:pt x="135183" y="-1770"/>
                    <a:pt x="134420" y="-2056"/>
                    <a:pt x="134134" y="-2056"/>
                  </a:cubicBezTo>
                  <a:cubicBezTo>
                    <a:pt x="133848" y="-2056"/>
                    <a:pt x="133371" y="-1961"/>
                    <a:pt x="132802" y="-1770"/>
                  </a:cubicBezTo>
                  <a:cubicBezTo>
                    <a:pt x="128039" y="420"/>
                    <a:pt x="123086" y="1278"/>
                    <a:pt x="118988" y="1278"/>
                  </a:cubicBezTo>
                  <a:cubicBezTo>
                    <a:pt x="114226" y="1278"/>
                    <a:pt x="109845" y="134"/>
                    <a:pt x="106798" y="-1484"/>
                  </a:cubicBezTo>
                  <a:cubicBezTo>
                    <a:pt x="106131" y="-1770"/>
                    <a:pt x="105750" y="-2056"/>
                    <a:pt x="105273" y="-2056"/>
                  </a:cubicBezTo>
                  <a:cubicBezTo>
                    <a:pt x="104513" y="-2056"/>
                    <a:pt x="104417" y="-1389"/>
                    <a:pt x="104036" y="-152"/>
                  </a:cubicBezTo>
                  <a:lnTo>
                    <a:pt x="95748" y="32616"/>
                  </a:lnTo>
                  <a:cubicBezTo>
                    <a:pt x="95748" y="32900"/>
                    <a:pt x="95557" y="34044"/>
                    <a:pt x="95557" y="34044"/>
                  </a:cubicBezTo>
                  <a:cubicBezTo>
                    <a:pt x="95557" y="35092"/>
                    <a:pt x="96320" y="35281"/>
                    <a:pt x="96892" y="35281"/>
                  </a:cubicBezTo>
                  <a:cubicBezTo>
                    <a:pt x="97653" y="35281"/>
                    <a:pt x="97939" y="34997"/>
                    <a:pt x="98701" y="34234"/>
                  </a:cubicBezTo>
                  <a:cubicBezTo>
                    <a:pt x="104227" y="27853"/>
                    <a:pt x="110131" y="26805"/>
                    <a:pt x="113275" y="26805"/>
                  </a:cubicBezTo>
                  <a:cubicBezTo>
                    <a:pt x="117751" y="26805"/>
                    <a:pt x="119847" y="30518"/>
                    <a:pt x="119847" y="36425"/>
                  </a:cubicBezTo>
                  <a:cubicBezTo>
                    <a:pt x="119847" y="42425"/>
                    <a:pt x="116703" y="53761"/>
                    <a:pt x="114512" y="58047"/>
                  </a:cubicBezTo>
                  <a:cubicBezTo>
                    <a:pt x="109749" y="66809"/>
                    <a:pt x="103368" y="69190"/>
                    <a:pt x="99273" y="69190"/>
                  </a:cubicBezTo>
                  <a:cubicBezTo>
                    <a:pt x="95462" y="69190"/>
                    <a:pt x="88890" y="67000"/>
                    <a:pt x="88700" y="56524"/>
                  </a:cubicBezTo>
                  <a:cubicBezTo>
                    <a:pt x="89081" y="56524"/>
                    <a:pt x="89367" y="56524"/>
                    <a:pt x="89748" y="56524"/>
                  </a:cubicBezTo>
                  <a:cubicBezTo>
                    <a:pt x="93462" y="56524"/>
                    <a:pt x="95557" y="53380"/>
                    <a:pt x="95557" y="50998"/>
                  </a:cubicBezTo>
                  <a:cubicBezTo>
                    <a:pt x="95557" y="48808"/>
                    <a:pt x="94129" y="47282"/>
                    <a:pt x="91748" y="47282"/>
                  </a:cubicBezTo>
                  <a:cubicBezTo>
                    <a:pt x="86032" y="47282"/>
                    <a:pt x="85463" y="53761"/>
                    <a:pt x="85463" y="57093"/>
                  </a:cubicBezTo>
                  <a:cubicBezTo>
                    <a:pt x="85463" y="65000"/>
                    <a:pt x="90130" y="72144"/>
                    <a:pt x="99273" y="72144"/>
                  </a:cubicBezTo>
                  <a:cubicBezTo>
                    <a:pt x="113179" y="72144"/>
                    <a:pt x="127753" y="57570"/>
                    <a:pt x="127753" y="41187"/>
                  </a:cubicBezTo>
                  <a:close/>
                  <a:moveTo>
                    <a:pt x="180901" y="47950"/>
                  </a:moveTo>
                  <a:cubicBezTo>
                    <a:pt x="180901" y="45855"/>
                    <a:pt x="180617" y="37948"/>
                    <a:pt x="172234" y="34044"/>
                  </a:cubicBezTo>
                  <a:cubicBezTo>
                    <a:pt x="183568" y="30330"/>
                    <a:pt x="189761" y="20519"/>
                    <a:pt x="189761" y="12326"/>
                  </a:cubicBezTo>
                  <a:cubicBezTo>
                    <a:pt x="189761" y="3087"/>
                    <a:pt x="182808" y="-2247"/>
                    <a:pt x="174329" y="-2247"/>
                  </a:cubicBezTo>
                  <a:cubicBezTo>
                    <a:pt x="161567" y="-2247"/>
                    <a:pt x="150517" y="9182"/>
                    <a:pt x="150517" y="18328"/>
                  </a:cubicBezTo>
                  <a:cubicBezTo>
                    <a:pt x="150517" y="22137"/>
                    <a:pt x="152612" y="25281"/>
                    <a:pt x="156614" y="25281"/>
                  </a:cubicBezTo>
                  <a:cubicBezTo>
                    <a:pt x="160614" y="25281"/>
                    <a:pt x="165567" y="21375"/>
                    <a:pt x="165567" y="16042"/>
                  </a:cubicBezTo>
                  <a:cubicBezTo>
                    <a:pt x="165567" y="13945"/>
                    <a:pt x="164328" y="10708"/>
                    <a:pt x="163186" y="10708"/>
                  </a:cubicBezTo>
                  <a:cubicBezTo>
                    <a:pt x="162423" y="10708"/>
                    <a:pt x="161946" y="11280"/>
                    <a:pt x="161946" y="11850"/>
                  </a:cubicBezTo>
                  <a:cubicBezTo>
                    <a:pt x="161946" y="12231"/>
                    <a:pt x="161946" y="12326"/>
                    <a:pt x="162423" y="13089"/>
                  </a:cubicBezTo>
                  <a:cubicBezTo>
                    <a:pt x="162423" y="13089"/>
                    <a:pt x="163186" y="14612"/>
                    <a:pt x="163186" y="16231"/>
                  </a:cubicBezTo>
                  <a:cubicBezTo>
                    <a:pt x="163186" y="19947"/>
                    <a:pt x="159756" y="22900"/>
                    <a:pt x="156614" y="22900"/>
                  </a:cubicBezTo>
                  <a:cubicBezTo>
                    <a:pt x="154519" y="22900"/>
                    <a:pt x="153756" y="20805"/>
                    <a:pt x="153756" y="18898"/>
                  </a:cubicBezTo>
                  <a:cubicBezTo>
                    <a:pt x="153756" y="10422"/>
                    <a:pt x="163567" y="134"/>
                    <a:pt x="174139" y="134"/>
                  </a:cubicBezTo>
                  <a:cubicBezTo>
                    <a:pt x="178236" y="134"/>
                    <a:pt x="183282" y="2229"/>
                    <a:pt x="183282" y="9945"/>
                  </a:cubicBezTo>
                  <a:cubicBezTo>
                    <a:pt x="183282" y="11564"/>
                    <a:pt x="182236" y="31948"/>
                    <a:pt x="164328" y="31948"/>
                  </a:cubicBezTo>
                  <a:lnTo>
                    <a:pt x="161946" y="31948"/>
                  </a:lnTo>
                  <a:cubicBezTo>
                    <a:pt x="160042" y="31948"/>
                    <a:pt x="159186" y="31948"/>
                    <a:pt x="159186" y="34234"/>
                  </a:cubicBezTo>
                  <a:cubicBezTo>
                    <a:pt x="159186" y="35281"/>
                    <a:pt x="160042" y="35281"/>
                    <a:pt x="161851" y="35281"/>
                  </a:cubicBezTo>
                  <a:lnTo>
                    <a:pt x="164804" y="35281"/>
                  </a:lnTo>
                  <a:cubicBezTo>
                    <a:pt x="166899" y="35281"/>
                    <a:pt x="173092" y="35567"/>
                    <a:pt x="173092" y="44331"/>
                  </a:cubicBezTo>
                  <a:cubicBezTo>
                    <a:pt x="173092" y="46236"/>
                    <a:pt x="172234" y="56998"/>
                    <a:pt x="166613" y="63381"/>
                  </a:cubicBezTo>
                  <a:cubicBezTo>
                    <a:pt x="163567" y="67095"/>
                    <a:pt x="158519" y="69762"/>
                    <a:pt x="153756" y="69762"/>
                  </a:cubicBezTo>
                  <a:cubicBezTo>
                    <a:pt x="148231" y="69762"/>
                    <a:pt x="142896" y="66523"/>
                    <a:pt x="142613" y="58524"/>
                  </a:cubicBezTo>
                  <a:cubicBezTo>
                    <a:pt x="147375" y="58905"/>
                    <a:pt x="148708" y="55094"/>
                    <a:pt x="148708" y="53380"/>
                  </a:cubicBezTo>
                  <a:cubicBezTo>
                    <a:pt x="148708" y="51666"/>
                    <a:pt x="147563" y="49854"/>
                    <a:pt x="144994" y="49854"/>
                  </a:cubicBezTo>
                  <a:cubicBezTo>
                    <a:pt x="139469" y="49854"/>
                    <a:pt x="139373" y="56428"/>
                    <a:pt x="139373" y="58333"/>
                  </a:cubicBezTo>
                  <a:cubicBezTo>
                    <a:pt x="139373" y="65667"/>
                    <a:pt x="144517" y="72144"/>
                    <a:pt x="153756" y="72144"/>
                  </a:cubicBezTo>
                  <a:cubicBezTo>
                    <a:pt x="167281" y="72144"/>
                    <a:pt x="180901" y="60905"/>
                    <a:pt x="180901" y="47950"/>
                  </a:cubicBezTo>
                  <a:close/>
                  <a:moveTo>
                    <a:pt x="251864" y="-1008"/>
                  </a:moveTo>
                  <a:cubicBezTo>
                    <a:pt x="251864" y="-2247"/>
                    <a:pt x="251006" y="-2247"/>
                    <a:pt x="250339" y="-2247"/>
                  </a:cubicBezTo>
                  <a:cubicBezTo>
                    <a:pt x="249769" y="-2247"/>
                    <a:pt x="249292" y="-2247"/>
                    <a:pt x="248911" y="-1770"/>
                  </a:cubicBezTo>
                  <a:lnTo>
                    <a:pt x="247292" y="325"/>
                  </a:lnTo>
                  <a:cubicBezTo>
                    <a:pt x="243195" y="6136"/>
                    <a:pt x="239386" y="10422"/>
                    <a:pt x="234909" y="10422"/>
                  </a:cubicBezTo>
                  <a:cubicBezTo>
                    <a:pt x="232528" y="10422"/>
                    <a:pt x="232242" y="8899"/>
                    <a:pt x="231765" y="5183"/>
                  </a:cubicBezTo>
                  <a:cubicBezTo>
                    <a:pt x="231479" y="992"/>
                    <a:pt x="231003" y="-2247"/>
                    <a:pt x="226526" y="-2247"/>
                  </a:cubicBezTo>
                  <a:cubicBezTo>
                    <a:pt x="223575" y="-2247"/>
                    <a:pt x="218336" y="-1389"/>
                    <a:pt x="212143" y="4611"/>
                  </a:cubicBezTo>
                  <a:cubicBezTo>
                    <a:pt x="214524" y="-722"/>
                    <a:pt x="214524" y="-1008"/>
                    <a:pt x="214524" y="-1008"/>
                  </a:cubicBezTo>
                  <a:cubicBezTo>
                    <a:pt x="214524" y="-2247"/>
                    <a:pt x="213478" y="-2247"/>
                    <a:pt x="212906" y="-2247"/>
                  </a:cubicBezTo>
                  <a:cubicBezTo>
                    <a:pt x="211669" y="-2247"/>
                    <a:pt x="211669" y="-2056"/>
                    <a:pt x="210906" y="-626"/>
                  </a:cubicBezTo>
                  <a:lnTo>
                    <a:pt x="200523" y="21470"/>
                  </a:lnTo>
                  <a:cubicBezTo>
                    <a:pt x="199951" y="22805"/>
                    <a:pt x="199951" y="23091"/>
                    <a:pt x="199951" y="23091"/>
                  </a:cubicBezTo>
                  <a:cubicBezTo>
                    <a:pt x="199951" y="24233"/>
                    <a:pt x="200714" y="24233"/>
                    <a:pt x="201381" y="24233"/>
                  </a:cubicBezTo>
                  <a:cubicBezTo>
                    <a:pt x="202618" y="24233"/>
                    <a:pt x="202714" y="24137"/>
                    <a:pt x="203190" y="23375"/>
                  </a:cubicBezTo>
                  <a:cubicBezTo>
                    <a:pt x="211192" y="7755"/>
                    <a:pt x="221194" y="5373"/>
                    <a:pt x="225098" y="5373"/>
                  </a:cubicBezTo>
                  <a:cubicBezTo>
                    <a:pt x="227193" y="5373"/>
                    <a:pt x="227766" y="6136"/>
                    <a:pt x="229575" y="9182"/>
                  </a:cubicBezTo>
                  <a:cubicBezTo>
                    <a:pt x="231289" y="12326"/>
                    <a:pt x="233005" y="12803"/>
                    <a:pt x="234909" y="12803"/>
                  </a:cubicBezTo>
                  <a:cubicBezTo>
                    <a:pt x="236528" y="12803"/>
                    <a:pt x="238146" y="12326"/>
                    <a:pt x="239672" y="11564"/>
                  </a:cubicBezTo>
                  <a:cubicBezTo>
                    <a:pt x="228812" y="29567"/>
                    <a:pt x="228621" y="29758"/>
                    <a:pt x="225098" y="36902"/>
                  </a:cubicBezTo>
                  <a:cubicBezTo>
                    <a:pt x="215287" y="56524"/>
                    <a:pt x="213287" y="68144"/>
                    <a:pt x="213287" y="68618"/>
                  </a:cubicBezTo>
                  <a:cubicBezTo>
                    <a:pt x="213287" y="71000"/>
                    <a:pt x="215287" y="72144"/>
                    <a:pt x="217001" y="72144"/>
                  </a:cubicBezTo>
                  <a:cubicBezTo>
                    <a:pt x="221194" y="72144"/>
                    <a:pt x="222240" y="68714"/>
                    <a:pt x="223098" y="65000"/>
                  </a:cubicBezTo>
                  <a:cubicBezTo>
                    <a:pt x="226431" y="52045"/>
                    <a:pt x="231003" y="38425"/>
                    <a:pt x="237291" y="24995"/>
                  </a:cubicBezTo>
                  <a:cubicBezTo>
                    <a:pt x="242813" y="12803"/>
                    <a:pt x="247862" y="5373"/>
                    <a:pt x="250815" y="706"/>
                  </a:cubicBezTo>
                  <a:cubicBezTo>
                    <a:pt x="251864" y="-626"/>
                    <a:pt x="251864" y="-1008"/>
                    <a:pt x="251864" y="-1008"/>
                  </a:cubicBezTo>
                  <a:close/>
                </a:path>
              </a:pathLst>
            </a:custGeom>
            <a:solidFill>
              <a:srgbClr val="000000"/>
            </a:solidFill>
            <a:ln w="10842" cap="flat">
              <a:noFill/>
              <a:prstDash val="solid"/>
              <a:miter/>
            </a:ln>
          </p:spPr>
          <p:txBody>
            <a:bodyPr rtlCol="0" anchor="ctr"/>
            <a:lstStyle/>
            <a:p>
              <a:endParaRPr lang="en-AE"/>
            </a:p>
          </p:txBody>
        </p:sp>
        <p:sp>
          <p:nvSpPr>
            <p:cNvPr id="115" name="Freeform: Shape 114">
              <a:extLst>
                <a:ext uri="{FF2B5EF4-FFF2-40B4-BE49-F238E27FC236}">
                  <a16:creationId xmlns:a16="http://schemas.microsoft.com/office/drawing/2014/main" id="{40F960B7-606A-FED9-6F46-33F9CB2EFF91}"/>
                </a:ext>
              </a:extLst>
            </p:cNvPr>
            <p:cNvSpPr/>
            <p:nvPr/>
          </p:nvSpPr>
          <p:spPr>
            <a:xfrm>
              <a:off x="4589818" y="3011171"/>
              <a:ext cx="791980" cy="113933"/>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16" name="Freeform: Shape 115">
              <a:extLst>
                <a:ext uri="{FF2B5EF4-FFF2-40B4-BE49-F238E27FC236}">
                  <a16:creationId xmlns:a16="http://schemas.microsoft.com/office/drawing/2014/main" id="{634C7CAD-91D6-999D-1E6E-8EAE688856F3}"/>
                </a:ext>
              </a:extLst>
            </p:cNvPr>
            <p:cNvSpPr/>
            <p:nvPr/>
          </p:nvSpPr>
          <p:spPr>
            <a:xfrm>
              <a:off x="4698317" y="3027956"/>
              <a:ext cx="591271" cy="98751"/>
            </a:xfrm>
            <a:custGeom>
              <a:avLst/>
              <a:gdLst>
                <a:gd name="connsiteX0" fmla="*/ 63078 w 456248"/>
                <a:gd name="connsiteY0" fmla="*/ 21661 h 76200"/>
                <a:gd name="connsiteX1" fmla="*/ 66222 w 456248"/>
                <a:gd name="connsiteY1" fmla="*/ 2327 h 76200"/>
                <a:gd name="connsiteX2" fmla="*/ 66317 w 456248"/>
                <a:gd name="connsiteY2" fmla="*/ 897 h 76200"/>
                <a:gd name="connsiteX3" fmla="*/ 63650 w 456248"/>
                <a:gd name="connsiteY3" fmla="*/ -436 h 76200"/>
                <a:gd name="connsiteX4" fmla="*/ 8309 w 456248"/>
                <a:gd name="connsiteY4" fmla="*/ -436 h 76200"/>
                <a:gd name="connsiteX5" fmla="*/ 5165 w 456248"/>
                <a:gd name="connsiteY5" fmla="*/ 1564 h 76200"/>
                <a:gd name="connsiteX6" fmla="*/ -1216 w 456248"/>
                <a:gd name="connsiteY6" fmla="*/ 20996 h 76200"/>
                <a:gd name="connsiteX7" fmla="*/ -1788 w 456248"/>
                <a:gd name="connsiteY7" fmla="*/ 22710 h 76200"/>
                <a:gd name="connsiteX8" fmla="*/ -167 w 456248"/>
                <a:gd name="connsiteY8" fmla="*/ 23947 h 76200"/>
                <a:gd name="connsiteX9" fmla="*/ 1070 w 456248"/>
                <a:gd name="connsiteY9" fmla="*/ 23663 h 76200"/>
                <a:gd name="connsiteX10" fmla="*/ 2405 w 456248"/>
                <a:gd name="connsiteY10" fmla="*/ 20519 h 76200"/>
                <a:gd name="connsiteX11" fmla="*/ 24406 w 456248"/>
                <a:gd name="connsiteY11" fmla="*/ 2992 h 76200"/>
                <a:gd name="connsiteX12" fmla="*/ 28122 w 456248"/>
                <a:gd name="connsiteY12" fmla="*/ 2992 h 76200"/>
                <a:gd name="connsiteX13" fmla="*/ 30694 w 456248"/>
                <a:gd name="connsiteY13" fmla="*/ 4136 h 76200"/>
                <a:gd name="connsiteX14" fmla="*/ 30217 w 456248"/>
                <a:gd name="connsiteY14" fmla="*/ 6517 h 76200"/>
                <a:gd name="connsiteX15" fmla="*/ 15739 w 456248"/>
                <a:gd name="connsiteY15" fmla="*/ 64523 h 76200"/>
                <a:gd name="connsiteX16" fmla="*/ 4309 w 456248"/>
                <a:gd name="connsiteY16" fmla="*/ 69286 h 76200"/>
                <a:gd name="connsiteX17" fmla="*/ 2500 w 456248"/>
                <a:gd name="connsiteY17" fmla="*/ 69286 h 76200"/>
                <a:gd name="connsiteX18" fmla="*/ -453 w 456248"/>
                <a:gd name="connsiteY18" fmla="*/ 71383 h 76200"/>
                <a:gd name="connsiteX19" fmla="*/ 1356 w 456248"/>
                <a:gd name="connsiteY19" fmla="*/ 72716 h 76200"/>
                <a:gd name="connsiteX20" fmla="*/ 18120 w 456248"/>
                <a:gd name="connsiteY20" fmla="*/ 72430 h 76200"/>
                <a:gd name="connsiteX21" fmla="*/ 35075 w 456248"/>
                <a:gd name="connsiteY21" fmla="*/ 72716 h 76200"/>
                <a:gd name="connsiteX22" fmla="*/ 37361 w 456248"/>
                <a:gd name="connsiteY22" fmla="*/ 70525 h 76200"/>
                <a:gd name="connsiteX23" fmla="*/ 34694 w 456248"/>
                <a:gd name="connsiteY23" fmla="*/ 69286 h 76200"/>
                <a:gd name="connsiteX24" fmla="*/ 32980 w 456248"/>
                <a:gd name="connsiteY24" fmla="*/ 69286 h 76200"/>
                <a:gd name="connsiteX25" fmla="*/ 27645 w 456248"/>
                <a:gd name="connsiteY25" fmla="*/ 69190 h 76200"/>
                <a:gd name="connsiteX26" fmla="*/ 24120 w 456248"/>
                <a:gd name="connsiteY26" fmla="*/ 66904 h 76200"/>
                <a:gd name="connsiteX27" fmla="*/ 24406 w 456248"/>
                <a:gd name="connsiteY27" fmla="*/ 64809 h 76200"/>
                <a:gd name="connsiteX28" fmla="*/ 38979 w 456248"/>
                <a:gd name="connsiteY28" fmla="*/ 6708 h 76200"/>
                <a:gd name="connsiteX29" fmla="*/ 41361 w 456248"/>
                <a:gd name="connsiteY29" fmla="*/ 3087 h 76200"/>
                <a:gd name="connsiteX30" fmla="*/ 46981 w 456248"/>
                <a:gd name="connsiteY30" fmla="*/ 2897 h 76200"/>
                <a:gd name="connsiteX31" fmla="*/ 60697 w 456248"/>
                <a:gd name="connsiteY31" fmla="*/ 11089 h 76200"/>
                <a:gd name="connsiteX32" fmla="*/ 59650 w 456248"/>
                <a:gd name="connsiteY32" fmla="*/ 20900 h 76200"/>
                <a:gd name="connsiteX33" fmla="*/ 59555 w 456248"/>
                <a:gd name="connsiteY33" fmla="*/ 22423 h 76200"/>
                <a:gd name="connsiteX34" fmla="*/ 61173 w 456248"/>
                <a:gd name="connsiteY34" fmla="*/ 23947 h 76200"/>
                <a:gd name="connsiteX35" fmla="*/ 63078 w 456248"/>
                <a:gd name="connsiteY35" fmla="*/ 21661 h 76200"/>
                <a:gd name="connsiteX36" fmla="*/ 114324 w 456248"/>
                <a:gd name="connsiteY36" fmla="*/ 57284 h 76200"/>
                <a:gd name="connsiteX37" fmla="*/ 112798 w 456248"/>
                <a:gd name="connsiteY37" fmla="*/ 56238 h 76200"/>
                <a:gd name="connsiteX38" fmla="*/ 110894 w 456248"/>
                <a:gd name="connsiteY38" fmla="*/ 58047 h 76200"/>
                <a:gd name="connsiteX39" fmla="*/ 100892 w 456248"/>
                <a:gd name="connsiteY39" fmla="*/ 71572 h 76200"/>
                <a:gd name="connsiteX40" fmla="*/ 98511 w 456248"/>
                <a:gd name="connsiteY40" fmla="*/ 68430 h 76200"/>
                <a:gd name="connsiteX41" fmla="*/ 100511 w 456248"/>
                <a:gd name="connsiteY41" fmla="*/ 60428 h 76200"/>
                <a:gd name="connsiteX42" fmla="*/ 106989 w 456248"/>
                <a:gd name="connsiteY42" fmla="*/ 36234 h 76200"/>
                <a:gd name="connsiteX43" fmla="*/ 95843 w 456248"/>
                <a:gd name="connsiteY43" fmla="*/ 24995 h 76200"/>
                <a:gd name="connsiteX44" fmla="*/ 81461 w 456248"/>
                <a:gd name="connsiteY44" fmla="*/ 31948 h 76200"/>
                <a:gd name="connsiteX45" fmla="*/ 89272 w 456248"/>
                <a:gd name="connsiteY45" fmla="*/ 420 h 76200"/>
                <a:gd name="connsiteX46" fmla="*/ 89653 w 456248"/>
                <a:gd name="connsiteY46" fmla="*/ -912 h 76200"/>
                <a:gd name="connsiteX47" fmla="*/ 88130 w 456248"/>
                <a:gd name="connsiteY47" fmla="*/ -2247 h 76200"/>
                <a:gd name="connsiteX48" fmla="*/ 86318 w 456248"/>
                <a:gd name="connsiteY48" fmla="*/ -1961 h 76200"/>
                <a:gd name="connsiteX49" fmla="*/ 75747 w 456248"/>
                <a:gd name="connsiteY49" fmla="*/ -1198 h 76200"/>
                <a:gd name="connsiteX50" fmla="*/ 73270 w 456248"/>
                <a:gd name="connsiteY50" fmla="*/ 1183 h 76200"/>
                <a:gd name="connsiteX51" fmla="*/ 75747 w 456248"/>
                <a:gd name="connsiteY51" fmla="*/ 2327 h 76200"/>
                <a:gd name="connsiteX52" fmla="*/ 81270 w 456248"/>
                <a:gd name="connsiteY52" fmla="*/ 4136 h 76200"/>
                <a:gd name="connsiteX53" fmla="*/ 80795 w 456248"/>
                <a:gd name="connsiteY53" fmla="*/ 5945 h 76200"/>
                <a:gd name="connsiteX54" fmla="*/ 64887 w 456248"/>
                <a:gd name="connsiteY54" fmla="*/ 69762 h 76200"/>
                <a:gd name="connsiteX55" fmla="*/ 64601 w 456248"/>
                <a:gd name="connsiteY55" fmla="*/ 71097 h 76200"/>
                <a:gd name="connsiteX56" fmla="*/ 67745 w 456248"/>
                <a:gd name="connsiteY56" fmla="*/ 73953 h 76200"/>
                <a:gd name="connsiteX57" fmla="*/ 71745 w 456248"/>
                <a:gd name="connsiteY57" fmla="*/ 71002 h 76200"/>
                <a:gd name="connsiteX58" fmla="*/ 76319 w 456248"/>
                <a:gd name="connsiteY58" fmla="*/ 52238 h 76200"/>
                <a:gd name="connsiteX59" fmla="*/ 78033 w 456248"/>
                <a:gd name="connsiteY59" fmla="*/ 45190 h 76200"/>
                <a:gd name="connsiteX60" fmla="*/ 81081 w 456248"/>
                <a:gd name="connsiteY60" fmla="*/ 37664 h 76200"/>
                <a:gd name="connsiteX61" fmla="*/ 95369 w 456248"/>
                <a:gd name="connsiteY61" fmla="*/ 27377 h 76200"/>
                <a:gd name="connsiteX62" fmla="*/ 100511 w 456248"/>
                <a:gd name="connsiteY62" fmla="*/ 34520 h 76200"/>
                <a:gd name="connsiteX63" fmla="*/ 94225 w 456248"/>
                <a:gd name="connsiteY63" fmla="*/ 58333 h 76200"/>
                <a:gd name="connsiteX64" fmla="*/ 92416 w 456248"/>
                <a:gd name="connsiteY64" fmla="*/ 65286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8 h 76200"/>
                <a:gd name="connsiteX69" fmla="*/ 144040 w 456248"/>
                <a:gd name="connsiteY69" fmla="*/ 58047 h 76200"/>
                <a:gd name="connsiteX70" fmla="*/ 134134 w 456248"/>
                <a:gd name="connsiteY70" fmla="*/ 71572 h 76200"/>
                <a:gd name="connsiteX71" fmla="*/ 131753 w 456248"/>
                <a:gd name="connsiteY71" fmla="*/ 68621 h 76200"/>
                <a:gd name="connsiteX72" fmla="*/ 134420 w 456248"/>
                <a:gd name="connsiteY72" fmla="*/ 58142 h 76200"/>
                <a:gd name="connsiteX73" fmla="*/ 141373 w 456248"/>
                <a:gd name="connsiteY73" fmla="*/ 39664 h 76200"/>
                <a:gd name="connsiteX74" fmla="*/ 142708 w 456248"/>
                <a:gd name="connsiteY74" fmla="*/ 33567 h 76200"/>
                <a:gd name="connsiteX75" fmla="*/ 134515 w 456248"/>
                <a:gd name="connsiteY75" fmla="*/ 24995 h 76200"/>
                <a:gd name="connsiteX76" fmla="*/ 120705 w 456248"/>
                <a:gd name="connsiteY76" fmla="*/ 41664 h 76200"/>
                <a:gd name="connsiteX77" fmla="*/ 122323 w 456248"/>
                <a:gd name="connsiteY77" fmla="*/ 42713 h 76200"/>
                <a:gd name="connsiteX78" fmla="*/ 124323 w 456248"/>
                <a:gd name="connsiteY78" fmla="*/ 40997 h 76200"/>
                <a:gd name="connsiteX79" fmla="*/ 134420 w 456248"/>
                <a:gd name="connsiteY79" fmla="*/ 27377 h 76200"/>
                <a:gd name="connsiteX80" fmla="*/ 136801 w 456248"/>
                <a:gd name="connsiteY80" fmla="*/ 30330 h 76200"/>
                <a:gd name="connsiteX81" fmla="*/ 134897 w 456248"/>
                <a:gd name="connsiteY81" fmla="*/ 38234 h 76200"/>
                <a:gd name="connsiteX82" fmla="*/ 131562 w 456248"/>
                <a:gd name="connsiteY82" fmla="*/ 47189 h 76200"/>
                <a:gd name="connsiteX83" fmla="*/ 127562 w 456248"/>
                <a:gd name="connsiteY83" fmla="*/ 57856 h 76200"/>
                <a:gd name="connsiteX84" fmla="*/ 125658 w 456248"/>
                <a:gd name="connsiteY84" fmla="*/ 65286 h 76200"/>
                <a:gd name="connsiteX85" fmla="*/ 133848 w 456248"/>
                <a:gd name="connsiteY85" fmla="*/ 73953 h 76200"/>
                <a:gd name="connsiteX86" fmla="*/ 147470 w 456248"/>
                <a:gd name="connsiteY86" fmla="*/ 57284 h 76200"/>
                <a:gd name="connsiteX87" fmla="*/ 150517 w 456248"/>
                <a:gd name="connsiteY87" fmla="*/ 6708 h 76200"/>
                <a:gd name="connsiteX88" fmla="*/ 145564 w 456248"/>
                <a:gd name="connsiteY88" fmla="*/ 2041 h 76200"/>
                <a:gd name="connsiteX89" fmla="*/ 138706 w 456248"/>
                <a:gd name="connsiteY89" fmla="*/ 8899 h 76200"/>
                <a:gd name="connsiteX90" fmla="*/ 143468 w 456248"/>
                <a:gd name="connsiteY90" fmla="*/ 13471 h 76200"/>
                <a:gd name="connsiteX91" fmla="*/ 150517 w 456248"/>
                <a:gd name="connsiteY91" fmla="*/ 6708 h 76200"/>
                <a:gd name="connsiteX92" fmla="*/ 187284 w 456248"/>
                <a:gd name="connsiteY92" fmla="*/ 55761 h 76200"/>
                <a:gd name="connsiteX93" fmla="*/ 174520 w 456248"/>
                <a:gd name="connsiteY93" fmla="*/ 43378 h 76200"/>
                <a:gd name="connsiteX94" fmla="*/ 167567 w 456248"/>
                <a:gd name="connsiteY94" fmla="*/ 37283 h 76200"/>
                <a:gd name="connsiteX95" fmla="*/ 178522 w 456248"/>
                <a:gd name="connsiteY95" fmla="*/ 27377 h 76200"/>
                <a:gd name="connsiteX96" fmla="*/ 186617 w 456248"/>
                <a:gd name="connsiteY96" fmla="*/ 32711 h 76200"/>
                <a:gd name="connsiteX97" fmla="*/ 182236 w 456248"/>
                <a:gd name="connsiteY97" fmla="*/ 36997 h 76200"/>
                <a:gd name="connsiteX98" fmla="*/ 185570 w 456248"/>
                <a:gd name="connsiteY98" fmla="*/ 40141 h 76200"/>
                <a:gd name="connsiteX99" fmla="*/ 190142 w 456248"/>
                <a:gd name="connsiteY99" fmla="*/ 34234 h 76200"/>
                <a:gd name="connsiteX100" fmla="*/ 178713 w 456248"/>
                <a:gd name="connsiteY100" fmla="*/ 24995 h 76200"/>
                <a:gd name="connsiteX101" fmla="*/ 161567 w 456248"/>
                <a:gd name="connsiteY101" fmla="*/ 40997 h 76200"/>
                <a:gd name="connsiteX102" fmla="*/ 171569 w 456248"/>
                <a:gd name="connsiteY102" fmla="*/ 51475 h 76200"/>
                <a:gd name="connsiteX103" fmla="*/ 181189 w 456248"/>
                <a:gd name="connsiteY103" fmla="*/ 59477 h 76200"/>
                <a:gd name="connsiteX104" fmla="*/ 167186 w 456248"/>
                <a:gd name="connsiteY104" fmla="*/ 71572 h 76200"/>
                <a:gd name="connsiteX105" fmla="*/ 156805 w 456248"/>
                <a:gd name="connsiteY105" fmla="*/ 65477 h 76200"/>
                <a:gd name="connsiteX106" fmla="*/ 162328 w 456248"/>
                <a:gd name="connsiteY106" fmla="*/ 60237 h 76200"/>
                <a:gd name="connsiteX107" fmla="*/ 158614 w 456248"/>
                <a:gd name="connsiteY107" fmla="*/ 56810 h 76200"/>
                <a:gd name="connsiteX108" fmla="*/ 153089 w 456248"/>
                <a:gd name="connsiteY108" fmla="*/ 63477 h 76200"/>
                <a:gd name="connsiteX109" fmla="*/ 167090 w 456248"/>
                <a:gd name="connsiteY109" fmla="*/ 73953 h 76200"/>
                <a:gd name="connsiteX110" fmla="*/ 187284 w 456248"/>
                <a:gd name="connsiteY110" fmla="*/ 55761 h 76200"/>
                <a:gd name="connsiteX111" fmla="*/ 303012 w 456248"/>
                <a:gd name="connsiteY111" fmla="*/ 32139 h 76200"/>
                <a:gd name="connsiteX112" fmla="*/ 298536 w 456248"/>
                <a:gd name="connsiteY112" fmla="*/ 24995 h 76200"/>
                <a:gd name="connsiteX113" fmla="*/ 293392 w 456248"/>
                <a:gd name="connsiteY113" fmla="*/ 30044 h 76200"/>
                <a:gd name="connsiteX114" fmla="*/ 294822 w 456248"/>
                <a:gd name="connsiteY114" fmla="*/ 32902 h 76200"/>
                <a:gd name="connsiteX115" fmla="*/ 297680 w 456248"/>
                <a:gd name="connsiteY115" fmla="*/ 41378 h 76200"/>
                <a:gd name="connsiteX116" fmla="*/ 292441 w 456248"/>
                <a:gd name="connsiteY116" fmla="*/ 61477 h 76200"/>
                <a:gd name="connsiteX117" fmla="*/ 281581 w 456248"/>
                <a:gd name="connsiteY117" fmla="*/ 71572 h 76200"/>
                <a:gd name="connsiteX118" fmla="*/ 274437 w 456248"/>
                <a:gd name="connsiteY118" fmla="*/ 62619 h 76200"/>
                <a:gd name="connsiteX119" fmla="*/ 275772 w 456248"/>
                <a:gd name="connsiteY119" fmla="*/ 54333 h 76200"/>
                <a:gd name="connsiteX120" fmla="*/ 280439 w 456248"/>
                <a:gd name="connsiteY120" fmla="*/ 36139 h 76200"/>
                <a:gd name="connsiteX121" fmla="*/ 282058 w 456248"/>
                <a:gd name="connsiteY121" fmla="*/ 28995 h 76200"/>
                <a:gd name="connsiteX122" fmla="*/ 279104 w 456248"/>
                <a:gd name="connsiteY122" fmla="*/ 26140 h 76200"/>
                <a:gd name="connsiteX123" fmla="*/ 274914 w 456248"/>
                <a:gd name="connsiteY123" fmla="*/ 30044 h 76200"/>
                <a:gd name="connsiteX124" fmla="*/ 268819 w 456248"/>
                <a:gd name="connsiteY124" fmla="*/ 54619 h 76200"/>
                <a:gd name="connsiteX125" fmla="*/ 267865 w 456248"/>
                <a:gd name="connsiteY125" fmla="*/ 61477 h 76200"/>
                <a:gd name="connsiteX126" fmla="*/ 258817 w 456248"/>
                <a:gd name="connsiteY126" fmla="*/ 71572 h 76200"/>
                <a:gd name="connsiteX127" fmla="*/ 251197 w 456248"/>
                <a:gd name="connsiteY127" fmla="*/ 62142 h 76200"/>
                <a:gd name="connsiteX128" fmla="*/ 257482 w 456248"/>
                <a:gd name="connsiteY128" fmla="*/ 39378 h 76200"/>
                <a:gd name="connsiteX129" fmla="*/ 258722 w 456248"/>
                <a:gd name="connsiteY129" fmla="*/ 33758 h 76200"/>
                <a:gd name="connsiteX130" fmla="*/ 250529 w 456248"/>
                <a:gd name="connsiteY130" fmla="*/ 24995 h 76200"/>
                <a:gd name="connsiteX131" fmla="*/ 236623 w 456248"/>
                <a:gd name="connsiteY131" fmla="*/ 41664 h 76200"/>
                <a:gd name="connsiteX132" fmla="*/ 238244 w 456248"/>
                <a:gd name="connsiteY132" fmla="*/ 42713 h 76200"/>
                <a:gd name="connsiteX133" fmla="*/ 240244 w 456248"/>
                <a:gd name="connsiteY133" fmla="*/ 40997 h 76200"/>
                <a:gd name="connsiteX134" fmla="*/ 250339 w 456248"/>
                <a:gd name="connsiteY134" fmla="*/ 27377 h 76200"/>
                <a:gd name="connsiteX135" fmla="*/ 252720 w 456248"/>
                <a:gd name="connsiteY135" fmla="*/ 30521 h 76200"/>
                <a:gd name="connsiteX136" fmla="*/ 250055 w 456248"/>
                <a:gd name="connsiteY136" fmla="*/ 40141 h 76200"/>
                <a:gd name="connsiteX137" fmla="*/ 244720 w 456248"/>
                <a:gd name="connsiteY137" fmla="*/ 60714 h 76200"/>
                <a:gd name="connsiteX138" fmla="*/ 248434 w 456248"/>
                <a:gd name="connsiteY138" fmla="*/ 70525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858 h 76200"/>
                <a:gd name="connsiteX143" fmla="*/ 303012 w 456248"/>
                <a:gd name="connsiteY143" fmla="*/ 32139 h 76200"/>
                <a:gd name="connsiteX144" fmla="*/ 354544 w 456248"/>
                <a:gd name="connsiteY144" fmla="*/ 42713 h 76200"/>
                <a:gd name="connsiteX145" fmla="*/ 338826 w 456248"/>
                <a:gd name="connsiteY145" fmla="*/ 24995 h 76200"/>
                <a:gd name="connsiteX146" fmla="*/ 311395 w 456248"/>
                <a:gd name="connsiteY146" fmla="*/ 56047 h 76200"/>
                <a:gd name="connsiteX147" fmla="*/ 327206 w 456248"/>
                <a:gd name="connsiteY147" fmla="*/ 73953 h 76200"/>
                <a:gd name="connsiteX148" fmla="*/ 354544 w 456248"/>
                <a:gd name="connsiteY148" fmla="*/ 42713 h 76200"/>
                <a:gd name="connsiteX149" fmla="*/ 347019 w 456248"/>
                <a:gd name="connsiteY149" fmla="*/ 38520 h 76200"/>
                <a:gd name="connsiteX150" fmla="*/ 341207 w 456248"/>
                <a:gd name="connsiteY150" fmla="*/ 60714 h 76200"/>
                <a:gd name="connsiteX151" fmla="*/ 327206 w 456248"/>
                <a:gd name="connsiteY151" fmla="*/ 71572 h 76200"/>
                <a:gd name="connsiteX152" fmla="*/ 319016 w 456248"/>
                <a:gd name="connsiteY152" fmla="*/ 60428 h 76200"/>
                <a:gd name="connsiteX153" fmla="*/ 325206 w 456248"/>
                <a:gd name="connsiteY153" fmla="*/ 37188 h 76200"/>
                <a:gd name="connsiteX154" fmla="*/ 338636 w 456248"/>
                <a:gd name="connsiteY154" fmla="*/ 27377 h 76200"/>
                <a:gd name="connsiteX155" fmla="*/ 347019 w 456248"/>
                <a:gd name="connsiteY155" fmla="*/ 38520 h 76200"/>
                <a:gd name="connsiteX156" fmla="*/ 407501 w 456248"/>
                <a:gd name="connsiteY156" fmla="*/ 31853 h 76200"/>
                <a:gd name="connsiteX157" fmla="*/ 397025 w 456248"/>
                <a:gd name="connsiteY157" fmla="*/ 24995 h 76200"/>
                <a:gd name="connsiteX158" fmla="*/ 383879 w 456248"/>
                <a:gd name="connsiteY158" fmla="*/ 32711 h 76200"/>
                <a:gd name="connsiteX159" fmla="*/ 374926 w 456248"/>
                <a:gd name="connsiteY159" fmla="*/ 24995 h 76200"/>
                <a:gd name="connsiteX160" fmla="*/ 367020 w 456248"/>
                <a:gd name="connsiteY160" fmla="*/ 30807 h 76200"/>
                <a:gd name="connsiteX161" fmla="*/ 363687 w 456248"/>
                <a:gd name="connsiteY161" fmla="*/ 41664 h 76200"/>
                <a:gd name="connsiteX162" fmla="*/ 365306 w 456248"/>
                <a:gd name="connsiteY162" fmla="*/ 42713 h 76200"/>
                <a:gd name="connsiteX163" fmla="*/ 367401 w 456248"/>
                <a:gd name="connsiteY163" fmla="*/ 40141 h 76200"/>
                <a:gd name="connsiteX164" fmla="*/ 374640 w 456248"/>
                <a:gd name="connsiteY164" fmla="*/ 27377 h 76200"/>
                <a:gd name="connsiteX165" fmla="*/ 377498 w 456248"/>
                <a:gd name="connsiteY165" fmla="*/ 31662 h 76200"/>
                <a:gd name="connsiteX166" fmla="*/ 376736 w 456248"/>
                <a:gd name="connsiteY166" fmla="*/ 37188 h 76200"/>
                <a:gd name="connsiteX167" fmla="*/ 368736 w 456248"/>
                <a:gd name="connsiteY167" fmla="*/ 69572 h 76200"/>
                <a:gd name="connsiteX168" fmla="*/ 368259 w 456248"/>
                <a:gd name="connsiteY168" fmla="*/ 71097 h 76200"/>
                <a:gd name="connsiteX169" fmla="*/ 371403 w 456248"/>
                <a:gd name="connsiteY169" fmla="*/ 73953 h 76200"/>
                <a:gd name="connsiteX170" fmla="*/ 375594 w 456248"/>
                <a:gd name="connsiteY170" fmla="*/ 69953 h 76200"/>
                <a:gd name="connsiteX171" fmla="*/ 382547 w 456248"/>
                <a:gd name="connsiteY171" fmla="*/ 41664 h 76200"/>
                <a:gd name="connsiteX172" fmla="*/ 396834 w 456248"/>
                <a:gd name="connsiteY172" fmla="*/ 27377 h 76200"/>
                <a:gd name="connsiteX173" fmla="*/ 402646 w 456248"/>
                <a:gd name="connsiteY173" fmla="*/ 28804 h 76200"/>
                <a:gd name="connsiteX174" fmla="*/ 398453 w 456248"/>
                <a:gd name="connsiteY174" fmla="*/ 34044 h 76200"/>
                <a:gd name="connsiteX175" fmla="*/ 402169 w 456248"/>
                <a:gd name="connsiteY175" fmla="*/ 37474 h 76200"/>
                <a:gd name="connsiteX176" fmla="*/ 407501 w 456248"/>
                <a:gd name="connsiteY176" fmla="*/ 31853 h 76200"/>
                <a:gd name="connsiteX177" fmla="*/ 452461 w 456248"/>
                <a:gd name="connsiteY177" fmla="*/ 57284 h 76200"/>
                <a:gd name="connsiteX178" fmla="*/ 450840 w 456248"/>
                <a:gd name="connsiteY178" fmla="*/ 56238 h 76200"/>
                <a:gd name="connsiteX179" fmla="*/ 448936 w 456248"/>
                <a:gd name="connsiteY179" fmla="*/ 58714 h 76200"/>
                <a:gd name="connsiteX180" fmla="*/ 440746 w 456248"/>
                <a:gd name="connsiteY180" fmla="*/ 71572 h 76200"/>
                <a:gd name="connsiteX181" fmla="*/ 437506 w 456248"/>
                <a:gd name="connsiteY181" fmla="*/ 66904 h 76200"/>
                <a:gd name="connsiteX182" fmla="*/ 438364 w 456248"/>
                <a:gd name="connsiteY182" fmla="*/ 60810 h 76200"/>
                <a:gd name="connsiteX183" fmla="*/ 438934 w 456248"/>
                <a:gd name="connsiteY183" fmla="*/ 57096 h 76200"/>
                <a:gd name="connsiteX184" fmla="*/ 424551 w 456248"/>
                <a:gd name="connsiteY184" fmla="*/ 45759 h 76200"/>
                <a:gd name="connsiteX185" fmla="*/ 432267 w 456248"/>
                <a:gd name="connsiteY185" fmla="*/ 38616 h 76200"/>
                <a:gd name="connsiteX186" fmla="*/ 447413 w 456248"/>
                <a:gd name="connsiteY186" fmla="*/ 27377 h 76200"/>
                <a:gd name="connsiteX187" fmla="*/ 450364 w 456248"/>
                <a:gd name="connsiteY187" fmla="*/ 28709 h 76200"/>
                <a:gd name="connsiteX188" fmla="*/ 445317 w 456248"/>
                <a:gd name="connsiteY188" fmla="*/ 34044 h 76200"/>
                <a:gd name="connsiteX189" fmla="*/ 449031 w 456248"/>
                <a:gd name="connsiteY189" fmla="*/ 37474 h 76200"/>
                <a:gd name="connsiteX190" fmla="*/ 454461 w 456248"/>
                <a:gd name="connsiteY190" fmla="*/ 31472 h 76200"/>
                <a:gd name="connsiteX191" fmla="*/ 447699 w 456248"/>
                <a:gd name="connsiteY191" fmla="*/ 24995 h 76200"/>
                <a:gd name="connsiteX192" fmla="*/ 433602 w 456248"/>
                <a:gd name="connsiteY192" fmla="*/ 33853 h 76200"/>
                <a:gd name="connsiteX193" fmla="*/ 421979 w 456248"/>
                <a:gd name="connsiteY193" fmla="*/ 44617 h 76200"/>
                <a:gd name="connsiteX194" fmla="*/ 433030 w 456248"/>
                <a:gd name="connsiteY194" fmla="*/ 420 h 76200"/>
                <a:gd name="connsiteX195" fmla="*/ 433316 w 456248"/>
                <a:gd name="connsiteY195" fmla="*/ -912 h 76200"/>
                <a:gd name="connsiteX196" fmla="*/ 431790 w 456248"/>
                <a:gd name="connsiteY196" fmla="*/ -2247 h 76200"/>
                <a:gd name="connsiteX197" fmla="*/ 429981 w 456248"/>
                <a:gd name="connsiteY197" fmla="*/ -1961 h 76200"/>
                <a:gd name="connsiteX198" fmla="*/ 419407 w 456248"/>
                <a:gd name="connsiteY198" fmla="*/ -1198 h 76200"/>
                <a:gd name="connsiteX199" fmla="*/ 416933 w 456248"/>
                <a:gd name="connsiteY199" fmla="*/ 1183 h 76200"/>
                <a:gd name="connsiteX200" fmla="*/ 419407 w 456248"/>
                <a:gd name="connsiteY200" fmla="*/ 2327 h 76200"/>
                <a:gd name="connsiteX201" fmla="*/ 424933 w 456248"/>
                <a:gd name="connsiteY201" fmla="*/ 4136 h 76200"/>
                <a:gd name="connsiteX202" fmla="*/ 424551 w 456248"/>
                <a:gd name="connsiteY202" fmla="*/ 5945 h 76200"/>
                <a:gd name="connsiteX203" fmla="*/ 408550 w 456248"/>
                <a:gd name="connsiteY203" fmla="*/ 69762 h 76200"/>
                <a:gd name="connsiteX204" fmla="*/ 408264 w 456248"/>
                <a:gd name="connsiteY204" fmla="*/ 71097 h 76200"/>
                <a:gd name="connsiteX205" fmla="*/ 411408 w 456248"/>
                <a:gd name="connsiteY205" fmla="*/ 73953 h 76200"/>
                <a:gd name="connsiteX206" fmla="*/ 415598 w 456248"/>
                <a:gd name="connsiteY206" fmla="*/ 69953 h 76200"/>
                <a:gd name="connsiteX207" fmla="*/ 421124 w 456248"/>
                <a:gd name="connsiteY207" fmla="*/ 48045 h 76200"/>
                <a:gd name="connsiteX208" fmla="*/ 431981 w 456248"/>
                <a:gd name="connsiteY208" fmla="*/ 57096 h 76200"/>
                <a:gd name="connsiteX209" fmla="*/ 431695 w 456248"/>
                <a:gd name="connsiteY209" fmla="*/ 59761 h 76200"/>
                <a:gd name="connsiteX210" fmla="*/ 431221 w 456248"/>
                <a:gd name="connsiteY210" fmla="*/ 63477 h 76200"/>
                <a:gd name="connsiteX211" fmla="*/ 440269 w 456248"/>
                <a:gd name="connsiteY211" fmla="*/ 73953 h 76200"/>
                <a:gd name="connsiteX212" fmla="*/ 448650 w 456248"/>
                <a:gd name="connsiteY212" fmla="*/ 68239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661"/>
                  </a:moveTo>
                  <a:lnTo>
                    <a:pt x="66222" y="2327"/>
                  </a:lnTo>
                  <a:cubicBezTo>
                    <a:pt x="66317" y="1946"/>
                    <a:pt x="66317" y="1278"/>
                    <a:pt x="66317" y="897"/>
                  </a:cubicBezTo>
                  <a:cubicBezTo>
                    <a:pt x="66317" y="-436"/>
                    <a:pt x="65459" y="-436"/>
                    <a:pt x="63650" y="-436"/>
                  </a:cubicBezTo>
                  <a:lnTo>
                    <a:pt x="8309" y="-436"/>
                  </a:lnTo>
                  <a:cubicBezTo>
                    <a:pt x="6119" y="-436"/>
                    <a:pt x="5833" y="-436"/>
                    <a:pt x="5165" y="1564"/>
                  </a:cubicBezTo>
                  <a:lnTo>
                    <a:pt x="-1216" y="20996"/>
                  </a:lnTo>
                  <a:cubicBezTo>
                    <a:pt x="-1788" y="22328"/>
                    <a:pt x="-1788" y="22710"/>
                    <a:pt x="-1788" y="22710"/>
                  </a:cubicBezTo>
                  <a:cubicBezTo>
                    <a:pt x="-1788" y="23947"/>
                    <a:pt x="-453" y="23947"/>
                    <a:pt x="-167" y="23947"/>
                  </a:cubicBezTo>
                  <a:cubicBezTo>
                    <a:pt x="307" y="23947"/>
                    <a:pt x="689" y="23947"/>
                    <a:pt x="1070" y="23663"/>
                  </a:cubicBezTo>
                  <a:cubicBezTo>
                    <a:pt x="1165" y="23377"/>
                    <a:pt x="1356" y="23186"/>
                    <a:pt x="2405" y="20519"/>
                  </a:cubicBezTo>
                  <a:cubicBezTo>
                    <a:pt x="7451" y="5183"/>
                    <a:pt x="10595" y="2992"/>
                    <a:pt x="24406" y="2992"/>
                  </a:cubicBezTo>
                  <a:lnTo>
                    <a:pt x="28122" y="2992"/>
                  </a:lnTo>
                  <a:cubicBezTo>
                    <a:pt x="30694" y="2992"/>
                    <a:pt x="30694" y="3373"/>
                    <a:pt x="30694" y="4136"/>
                  </a:cubicBezTo>
                  <a:cubicBezTo>
                    <a:pt x="30694" y="4897"/>
                    <a:pt x="30312" y="5945"/>
                    <a:pt x="30217" y="6517"/>
                  </a:cubicBezTo>
                  <a:lnTo>
                    <a:pt x="15739" y="64523"/>
                  </a:lnTo>
                  <a:cubicBezTo>
                    <a:pt x="14690" y="68239"/>
                    <a:pt x="13834" y="69286"/>
                    <a:pt x="4309" y="69286"/>
                  </a:cubicBezTo>
                  <a:lnTo>
                    <a:pt x="2500" y="69286"/>
                  </a:lnTo>
                  <a:cubicBezTo>
                    <a:pt x="689" y="69286"/>
                    <a:pt x="-453" y="69286"/>
                    <a:pt x="-453" y="71383"/>
                  </a:cubicBezTo>
                  <a:cubicBezTo>
                    <a:pt x="-453" y="72716"/>
                    <a:pt x="689" y="72716"/>
                    <a:pt x="1356" y="72716"/>
                  </a:cubicBezTo>
                  <a:cubicBezTo>
                    <a:pt x="6786" y="72716"/>
                    <a:pt x="12595" y="72430"/>
                    <a:pt x="18120" y="72430"/>
                  </a:cubicBezTo>
                  <a:cubicBezTo>
                    <a:pt x="23645" y="72430"/>
                    <a:pt x="29645" y="72716"/>
                    <a:pt x="35075" y="72716"/>
                  </a:cubicBezTo>
                  <a:cubicBezTo>
                    <a:pt x="36026" y="72716"/>
                    <a:pt x="37361" y="72716"/>
                    <a:pt x="37361" y="70525"/>
                  </a:cubicBezTo>
                  <a:cubicBezTo>
                    <a:pt x="37361" y="69286"/>
                    <a:pt x="36312" y="69286"/>
                    <a:pt x="34694" y="69286"/>
                  </a:cubicBezTo>
                  <a:lnTo>
                    <a:pt x="32980" y="69286"/>
                  </a:lnTo>
                  <a:cubicBezTo>
                    <a:pt x="31264" y="69286"/>
                    <a:pt x="27931" y="69190"/>
                    <a:pt x="27645" y="69190"/>
                  </a:cubicBezTo>
                  <a:cubicBezTo>
                    <a:pt x="24501" y="68907"/>
                    <a:pt x="24120" y="68430"/>
                    <a:pt x="24120" y="66904"/>
                  </a:cubicBezTo>
                  <a:cubicBezTo>
                    <a:pt x="24120" y="66621"/>
                    <a:pt x="24120" y="66335"/>
                    <a:pt x="24406" y="64809"/>
                  </a:cubicBezTo>
                  <a:lnTo>
                    <a:pt x="38979" y="6708"/>
                  </a:lnTo>
                  <a:cubicBezTo>
                    <a:pt x="39742" y="3564"/>
                    <a:pt x="40600" y="3278"/>
                    <a:pt x="41361" y="3087"/>
                  </a:cubicBezTo>
                  <a:cubicBezTo>
                    <a:pt x="42219" y="2897"/>
                    <a:pt x="45267" y="2897"/>
                    <a:pt x="46981" y="2897"/>
                  </a:cubicBezTo>
                  <a:cubicBezTo>
                    <a:pt x="58315" y="2897"/>
                    <a:pt x="60697" y="4422"/>
                    <a:pt x="60697" y="11089"/>
                  </a:cubicBezTo>
                  <a:cubicBezTo>
                    <a:pt x="60697" y="12422"/>
                    <a:pt x="60697" y="14517"/>
                    <a:pt x="59650" y="20900"/>
                  </a:cubicBezTo>
                  <a:cubicBezTo>
                    <a:pt x="59555" y="22137"/>
                    <a:pt x="59555" y="22423"/>
                    <a:pt x="59555" y="22423"/>
                  </a:cubicBezTo>
                  <a:cubicBezTo>
                    <a:pt x="59555" y="23947"/>
                    <a:pt x="60506" y="23947"/>
                    <a:pt x="61173" y="23947"/>
                  </a:cubicBezTo>
                  <a:cubicBezTo>
                    <a:pt x="62506" y="23947"/>
                    <a:pt x="62601" y="23663"/>
                    <a:pt x="63078" y="21661"/>
                  </a:cubicBezTo>
                  <a:close/>
                  <a:moveTo>
                    <a:pt x="114324" y="57284"/>
                  </a:moveTo>
                  <a:cubicBezTo>
                    <a:pt x="114324" y="56238"/>
                    <a:pt x="113561" y="56238"/>
                    <a:pt x="112798" y="56238"/>
                  </a:cubicBezTo>
                  <a:cubicBezTo>
                    <a:pt x="111370" y="56238"/>
                    <a:pt x="111370" y="56333"/>
                    <a:pt x="110894" y="58047"/>
                  </a:cubicBezTo>
                  <a:cubicBezTo>
                    <a:pt x="110036" y="61000"/>
                    <a:pt x="107180" y="71572"/>
                    <a:pt x="100892" y="71572"/>
                  </a:cubicBezTo>
                  <a:cubicBezTo>
                    <a:pt x="98511" y="71572"/>
                    <a:pt x="98511" y="69953"/>
                    <a:pt x="98511" y="68430"/>
                  </a:cubicBezTo>
                  <a:cubicBezTo>
                    <a:pt x="98511" y="65763"/>
                    <a:pt x="99559" y="62905"/>
                    <a:pt x="100511" y="60428"/>
                  </a:cubicBezTo>
                  <a:cubicBezTo>
                    <a:pt x="102513" y="54619"/>
                    <a:pt x="106989" y="42522"/>
                    <a:pt x="106989" y="36234"/>
                  </a:cubicBezTo>
                  <a:cubicBezTo>
                    <a:pt x="106989" y="27377"/>
                    <a:pt x="101083" y="24995"/>
                    <a:pt x="95843" y="24995"/>
                  </a:cubicBezTo>
                  <a:cubicBezTo>
                    <a:pt x="88604" y="24995"/>
                    <a:pt x="84700" y="28804"/>
                    <a:pt x="81461" y="31948"/>
                  </a:cubicBezTo>
                  <a:lnTo>
                    <a:pt x="89272" y="420"/>
                  </a:lnTo>
                  <a:cubicBezTo>
                    <a:pt x="89462" y="134"/>
                    <a:pt x="89653" y="-912"/>
                    <a:pt x="89653" y="-912"/>
                  </a:cubicBezTo>
                  <a:cubicBezTo>
                    <a:pt x="89653" y="-1961"/>
                    <a:pt x="88986" y="-2247"/>
                    <a:pt x="88130" y="-2247"/>
                  </a:cubicBezTo>
                  <a:cubicBezTo>
                    <a:pt x="87844" y="-2247"/>
                    <a:pt x="86795" y="-2152"/>
                    <a:pt x="86318" y="-1961"/>
                  </a:cubicBezTo>
                  <a:lnTo>
                    <a:pt x="75747" y="-1198"/>
                  </a:lnTo>
                  <a:cubicBezTo>
                    <a:pt x="74412" y="-1103"/>
                    <a:pt x="73270" y="-912"/>
                    <a:pt x="73270" y="1183"/>
                  </a:cubicBezTo>
                  <a:cubicBezTo>
                    <a:pt x="73270" y="2327"/>
                    <a:pt x="74317" y="2327"/>
                    <a:pt x="75747" y="2327"/>
                  </a:cubicBezTo>
                  <a:cubicBezTo>
                    <a:pt x="80986" y="2327"/>
                    <a:pt x="81270" y="3087"/>
                    <a:pt x="81270" y="4136"/>
                  </a:cubicBezTo>
                  <a:cubicBezTo>
                    <a:pt x="81270" y="4422"/>
                    <a:pt x="80795" y="5945"/>
                    <a:pt x="80795" y="5945"/>
                  </a:cubicBezTo>
                  <a:lnTo>
                    <a:pt x="64887" y="69762"/>
                  </a:lnTo>
                  <a:cubicBezTo>
                    <a:pt x="64792" y="69953"/>
                    <a:pt x="64601" y="71097"/>
                    <a:pt x="64601" y="71097"/>
                  </a:cubicBezTo>
                  <a:cubicBezTo>
                    <a:pt x="64601" y="72334"/>
                    <a:pt x="65650" y="73953"/>
                    <a:pt x="67745" y="73953"/>
                  </a:cubicBezTo>
                  <a:cubicBezTo>
                    <a:pt x="69936" y="73953"/>
                    <a:pt x="71270" y="72144"/>
                    <a:pt x="71745" y="71002"/>
                  </a:cubicBezTo>
                  <a:lnTo>
                    <a:pt x="76319" y="52238"/>
                  </a:lnTo>
                  <a:cubicBezTo>
                    <a:pt x="76793" y="49857"/>
                    <a:pt x="77556" y="47571"/>
                    <a:pt x="78033" y="45190"/>
                  </a:cubicBezTo>
                  <a:cubicBezTo>
                    <a:pt x="79079" y="41378"/>
                    <a:pt x="79175" y="40997"/>
                    <a:pt x="81081" y="37664"/>
                  </a:cubicBezTo>
                  <a:cubicBezTo>
                    <a:pt x="83177" y="34234"/>
                    <a:pt x="87939" y="27377"/>
                    <a:pt x="95369" y="27377"/>
                  </a:cubicBezTo>
                  <a:cubicBezTo>
                    <a:pt x="100131" y="27377"/>
                    <a:pt x="100511" y="32235"/>
                    <a:pt x="100511" y="34520"/>
                  </a:cubicBezTo>
                  <a:cubicBezTo>
                    <a:pt x="100511" y="41187"/>
                    <a:pt x="95748" y="53952"/>
                    <a:pt x="94225" y="58333"/>
                  </a:cubicBezTo>
                  <a:cubicBezTo>
                    <a:pt x="92702" y="62047"/>
                    <a:pt x="92416" y="63095"/>
                    <a:pt x="92416" y="65286"/>
                  </a:cubicBezTo>
                  <a:cubicBezTo>
                    <a:pt x="92416" y="70048"/>
                    <a:pt x="95369" y="73953"/>
                    <a:pt x="100606" y="73953"/>
                  </a:cubicBezTo>
                  <a:cubicBezTo>
                    <a:pt x="110703" y="73953"/>
                    <a:pt x="114324" y="57856"/>
                    <a:pt x="114324" y="57284"/>
                  </a:cubicBezTo>
                  <a:close/>
                  <a:moveTo>
                    <a:pt x="147470" y="57284"/>
                  </a:moveTo>
                  <a:cubicBezTo>
                    <a:pt x="147470" y="56238"/>
                    <a:pt x="146612" y="56238"/>
                    <a:pt x="145850" y="56238"/>
                  </a:cubicBezTo>
                  <a:cubicBezTo>
                    <a:pt x="144517" y="56238"/>
                    <a:pt x="144517" y="56333"/>
                    <a:pt x="144040" y="58047"/>
                  </a:cubicBezTo>
                  <a:cubicBezTo>
                    <a:pt x="143182" y="61096"/>
                    <a:pt x="140327" y="71572"/>
                    <a:pt x="134134" y="71572"/>
                  </a:cubicBezTo>
                  <a:cubicBezTo>
                    <a:pt x="133183" y="71572"/>
                    <a:pt x="131753" y="71383"/>
                    <a:pt x="131753" y="68621"/>
                  </a:cubicBezTo>
                  <a:cubicBezTo>
                    <a:pt x="131753" y="65763"/>
                    <a:pt x="133088" y="62142"/>
                    <a:pt x="134420" y="58142"/>
                  </a:cubicBezTo>
                  <a:lnTo>
                    <a:pt x="141373" y="39664"/>
                  </a:lnTo>
                  <a:cubicBezTo>
                    <a:pt x="142422" y="36616"/>
                    <a:pt x="142708" y="35665"/>
                    <a:pt x="142708" y="33567"/>
                  </a:cubicBezTo>
                  <a:cubicBezTo>
                    <a:pt x="142708" y="27663"/>
                    <a:pt x="138611" y="24995"/>
                    <a:pt x="134515" y="24995"/>
                  </a:cubicBezTo>
                  <a:cubicBezTo>
                    <a:pt x="124418" y="24995"/>
                    <a:pt x="120705" y="40997"/>
                    <a:pt x="120705" y="41664"/>
                  </a:cubicBezTo>
                  <a:cubicBezTo>
                    <a:pt x="120705" y="42713"/>
                    <a:pt x="121942" y="42713"/>
                    <a:pt x="122323" y="42713"/>
                  </a:cubicBezTo>
                  <a:cubicBezTo>
                    <a:pt x="123849" y="42713"/>
                    <a:pt x="123849" y="42522"/>
                    <a:pt x="124323" y="40997"/>
                  </a:cubicBezTo>
                  <a:cubicBezTo>
                    <a:pt x="125372" y="37474"/>
                    <a:pt x="128134" y="27377"/>
                    <a:pt x="134420" y="27377"/>
                  </a:cubicBezTo>
                  <a:cubicBezTo>
                    <a:pt x="135564" y="27377"/>
                    <a:pt x="136801" y="27949"/>
                    <a:pt x="136801" y="30330"/>
                  </a:cubicBezTo>
                  <a:cubicBezTo>
                    <a:pt x="136801" y="32997"/>
                    <a:pt x="135564" y="36139"/>
                    <a:pt x="134897" y="38234"/>
                  </a:cubicBezTo>
                  <a:lnTo>
                    <a:pt x="131562" y="47189"/>
                  </a:lnTo>
                  <a:lnTo>
                    <a:pt x="127562" y="57856"/>
                  </a:lnTo>
                  <a:cubicBezTo>
                    <a:pt x="126039" y="61858"/>
                    <a:pt x="125658" y="63095"/>
                    <a:pt x="125658" y="65286"/>
                  </a:cubicBezTo>
                  <a:cubicBezTo>
                    <a:pt x="125658" y="69476"/>
                    <a:pt x="128134" y="73953"/>
                    <a:pt x="133848" y="73953"/>
                  </a:cubicBezTo>
                  <a:cubicBezTo>
                    <a:pt x="143945" y="73953"/>
                    <a:pt x="147470" y="57666"/>
                    <a:pt x="147470" y="57284"/>
                  </a:cubicBezTo>
                  <a:close/>
                  <a:moveTo>
                    <a:pt x="150517" y="6708"/>
                  </a:moveTo>
                  <a:cubicBezTo>
                    <a:pt x="150517" y="4422"/>
                    <a:pt x="148803" y="2041"/>
                    <a:pt x="145564" y="2041"/>
                  </a:cubicBezTo>
                  <a:cubicBezTo>
                    <a:pt x="142136" y="2041"/>
                    <a:pt x="138706" y="5469"/>
                    <a:pt x="138706" y="8899"/>
                  </a:cubicBezTo>
                  <a:cubicBezTo>
                    <a:pt x="138706" y="11280"/>
                    <a:pt x="140327" y="13471"/>
                    <a:pt x="143468" y="13471"/>
                  </a:cubicBezTo>
                  <a:cubicBezTo>
                    <a:pt x="147089" y="13471"/>
                    <a:pt x="150517" y="10231"/>
                    <a:pt x="150517" y="6708"/>
                  </a:cubicBezTo>
                  <a:close/>
                  <a:moveTo>
                    <a:pt x="187284" y="55761"/>
                  </a:moveTo>
                  <a:cubicBezTo>
                    <a:pt x="187284" y="46427"/>
                    <a:pt x="178996" y="44427"/>
                    <a:pt x="174520" y="43378"/>
                  </a:cubicBezTo>
                  <a:cubicBezTo>
                    <a:pt x="171569" y="42808"/>
                    <a:pt x="167567" y="41950"/>
                    <a:pt x="167567" y="37283"/>
                  </a:cubicBezTo>
                  <a:cubicBezTo>
                    <a:pt x="167567" y="34616"/>
                    <a:pt x="169948" y="27377"/>
                    <a:pt x="178522" y="27377"/>
                  </a:cubicBezTo>
                  <a:cubicBezTo>
                    <a:pt x="181378" y="27377"/>
                    <a:pt x="185380" y="28425"/>
                    <a:pt x="186617" y="32711"/>
                  </a:cubicBezTo>
                  <a:cubicBezTo>
                    <a:pt x="183189" y="33188"/>
                    <a:pt x="182236" y="35948"/>
                    <a:pt x="182236" y="36997"/>
                  </a:cubicBezTo>
                  <a:cubicBezTo>
                    <a:pt x="182236" y="38234"/>
                    <a:pt x="182998" y="40141"/>
                    <a:pt x="185570" y="40141"/>
                  </a:cubicBezTo>
                  <a:cubicBezTo>
                    <a:pt x="187284" y="40141"/>
                    <a:pt x="190142" y="38806"/>
                    <a:pt x="190142" y="34234"/>
                  </a:cubicBezTo>
                  <a:cubicBezTo>
                    <a:pt x="190142" y="29091"/>
                    <a:pt x="185666" y="24995"/>
                    <a:pt x="178713" y="24995"/>
                  </a:cubicBezTo>
                  <a:cubicBezTo>
                    <a:pt x="166044" y="24995"/>
                    <a:pt x="161567" y="35379"/>
                    <a:pt x="161567" y="40997"/>
                  </a:cubicBezTo>
                  <a:cubicBezTo>
                    <a:pt x="161567" y="49189"/>
                    <a:pt x="168520" y="50903"/>
                    <a:pt x="171569" y="51475"/>
                  </a:cubicBezTo>
                  <a:cubicBezTo>
                    <a:pt x="176331" y="52522"/>
                    <a:pt x="181189" y="53570"/>
                    <a:pt x="181189" y="59477"/>
                  </a:cubicBezTo>
                  <a:cubicBezTo>
                    <a:pt x="181189" y="62905"/>
                    <a:pt x="178236" y="71572"/>
                    <a:pt x="167186" y="71572"/>
                  </a:cubicBezTo>
                  <a:cubicBezTo>
                    <a:pt x="164804" y="71572"/>
                    <a:pt x="158423" y="71002"/>
                    <a:pt x="156805" y="65477"/>
                  </a:cubicBezTo>
                  <a:cubicBezTo>
                    <a:pt x="162328" y="65000"/>
                    <a:pt x="162328" y="60237"/>
                    <a:pt x="162328" y="60237"/>
                  </a:cubicBezTo>
                  <a:cubicBezTo>
                    <a:pt x="162328" y="58142"/>
                    <a:pt x="160804" y="56810"/>
                    <a:pt x="158614" y="56810"/>
                  </a:cubicBezTo>
                  <a:cubicBezTo>
                    <a:pt x="156233" y="56810"/>
                    <a:pt x="153089" y="58619"/>
                    <a:pt x="153089" y="63477"/>
                  </a:cubicBezTo>
                  <a:cubicBezTo>
                    <a:pt x="153089" y="70048"/>
                    <a:pt x="159377" y="73953"/>
                    <a:pt x="167090" y="73953"/>
                  </a:cubicBezTo>
                  <a:cubicBezTo>
                    <a:pt x="183285" y="73953"/>
                    <a:pt x="187284" y="60714"/>
                    <a:pt x="187284" y="55761"/>
                  </a:cubicBezTo>
                  <a:close/>
                  <a:moveTo>
                    <a:pt x="303012" y="32139"/>
                  </a:moveTo>
                  <a:cubicBezTo>
                    <a:pt x="303012" y="28425"/>
                    <a:pt x="301680" y="24995"/>
                    <a:pt x="298536" y="24995"/>
                  </a:cubicBezTo>
                  <a:cubicBezTo>
                    <a:pt x="296154" y="24995"/>
                    <a:pt x="293392" y="27472"/>
                    <a:pt x="293392" y="30044"/>
                  </a:cubicBezTo>
                  <a:cubicBezTo>
                    <a:pt x="293392" y="31376"/>
                    <a:pt x="294059" y="32139"/>
                    <a:pt x="294822" y="32902"/>
                  </a:cubicBezTo>
                  <a:cubicBezTo>
                    <a:pt x="297394" y="35665"/>
                    <a:pt x="297680" y="39092"/>
                    <a:pt x="297680" y="41378"/>
                  </a:cubicBezTo>
                  <a:cubicBezTo>
                    <a:pt x="297680" y="45759"/>
                    <a:pt x="294250" y="57096"/>
                    <a:pt x="292441" y="61477"/>
                  </a:cubicBezTo>
                  <a:cubicBezTo>
                    <a:pt x="290059" y="67095"/>
                    <a:pt x="286629" y="71572"/>
                    <a:pt x="281581" y="71572"/>
                  </a:cubicBezTo>
                  <a:cubicBezTo>
                    <a:pt x="276249" y="71572"/>
                    <a:pt x="274437" y="67095"/>
                    <a:pt x="274437" y="62619"/>
                  </a:cubicBezTo>
                  <a:cubicBezTo>
                    <a:pt x="274437" y="61572"/>
                    <a:pt x="274628" y="59096"/>
                    <a:pt x="275772" y="54333"/>
                  </a:cubicBezTo>
                  <a:lnTo>
                    <a:pt x="280439" y="36139"/>
                  </a:lnTo>
                  <a:cubicBezTo>
                    <a:pt x="281011" y="33758"/>
                    <a:pt x="282058" y="29472"/>
                    <a:pt x="282058" y="28995"/>
                  </a:cubicBezTo>
                  <a:cubicBezTo>
                    <a:pt x="282058" y="27758"/>
                    <a:pt x="281106" y="26140"/>
                    <a:pt x="279104" y="26140"/>
                  </a:cubicBezTo>
                  <a:cubicBezTo>
                    <a:pt x="275963" y="26140"/>
                    <a:pt x="275200" y="29091"/>
                    <a:pt x="274914" y="30044"/>
                  </a:cubicBezTo>
                  <a:lnTo>
                    <a:pt x="268819" y="54619"/>
                  </a:lnTo>
                  <a:cubicBezTo>
                    <a:pt x="268056" y="57570"/>
                    <a:pt x="267865" y="59951"/>
                    <a:pt x="267865" y="61477"/>
                  </a:cubicBezTo>
                  <a:cubicBezTo>
                    <a:pt x="267865" y="62619"/>
                    <a:pt x="264626" y="71572"/>
                    <a:pt x="258817" y="71572"/>
                  </a:cubicBezTo>
                  <a:cubicBezTo>
                    <a:pt x="251197" y="71572"/>
                    <a:pt x="251197" y="63477"/>
                    <a:pt x="251197" y="62142"/>
                  </a:cubicBezTo>
                  <a:cubicBezTo>
                    <a:pt x="251197" y="56333"/>
                    <a:pt x="254055" y="48331"/>
                    <a:pt x="257482" y="39378"/>
                  </a:cubicBezTo>
                  <a:cubicBezTo>
                    <a:pt x="258245" y="37474"/>
                    <a:pt x="258722" y="35853"/>
                    <a:pt x="258722" y="33758"/>
                  </a:cubicBezTo>
                  <a:cubicBezTo>
                    <a:pt x="258722" y="28425"/>
                    <a:pt x="255101" y="24995"/>
                    <a:pt x="250529" y="24995"/>
                  </a:cubicBezTo>
                  <a:cubicBezTo>
                    <a:pt x="240530" y="24995"/>
                    <a:pt x="236623" y="40997"/>
                    <a:pt x="236623" y="41664"/>
                  </a:cubicBezTo>
                  <a:cubicBezTo>
                    <a:pt x="236623" y="42713"/>
                    <a:pt x="237863" y="42713"/>
                    <a:pt x="238244" y="42713"/>
                  </a:cubicBezTo>
                  <a:cubicBezTo>
                    <a:pt x="239767" y="42713"/>
                    <a:pt x="239767" y="42522"/>
                    <a:pt x="240244" y="40997"/>
                  </a:cubicBezTo>
                  <a:cubicBezTo>
                    <a:pt x="241100" y="37664"/>
                    <a:pt x="244053" y="27377"/>
                    <a:pt x="250339" y="27377"/>
                  </a:cubicBezTo>
                  <a:cubicBezTo>
                    <a:pt x="251578" y="27377"/>
                    <a:pt x="252720" y="27663"/>
                    <a:pt x="252720" y="30521"/>
                  </a:cubicBezTo>
                  <a:cubicBezTo>
                    <a:pt x="252720" y="33188"/>
                    <a:pt x="251578" y="35948"/>
                    <a:pt x="250055" y="40141"/>
                  </a:cubicBezTo>
                  <a:cubicBezTo>
                    <a:pt x="244720" y="54903"/>
                    <a:pt x="244720" y="57666"/>
                    <a:pt x="244720" y="60714"/>
                  </a:cubicBezTo>
                  <a:cubicBezTo>
                    <a:pt x="244720" y="64240"/>
                    <a:pt x="245576" y="67953"/>
                    <a:pt x="248434" y="70525"/>
                  </a:cubicBezTo>
                  <a:cubicBezTo>
                    <a:pt x="251864" y="73669"/>
                    <a:pt x="256722" y="73953"/>
                    <a:pt x="258531" y="73953"/>
                  </a:cubicBezTo>
                  <a:cubicBezTo>
                    <a:pt x="261961" y="73953"/>
                    <a:pt x="265866" y="72620"/>
                    <a:pt x="268914" y="67095"/>
                  </a:cubicBezTo>
                  <a:cubicBezTo>
                    <a:pt x="270628" y="71002"/>
                    <a:pt x="274914" y="73953"/>
                    <a:pt x="281295" y="73953"/>
                  </a:cubicBezTo>
                  <a:cubicBezTo>
                    <a:pt x="287869" y="73953"/>
                    <a:pt x="292345" y="69476"/>
                    <a:pt x="295582" y="61858"/>
                  </a:cubicBezTo>
                  <a:cubicBezTo>
                    <a:pt x="298822" y="54429"/>
                    <a:pt x="303012" y="37950"/>
                    <a:pt x="303012" y="32139"/>
                  </a:cubicBezTo>
                  <a:close/>
                  <a:moveTo>
                    <a:pt x="354544" y="42713"/>
                  </a:moveTo>
                  <a:cubicBezTo>
                    <a:pt x="354544" y="32425"/>
                    <a:pt x="348161" y="24995"/>
                    <a:pt x="338826" y="24995"/>
                  </a:cubicBezTo>
                  <a:cubicBezTo>
                    <a:pt x="325397" y="24995"/>
                    <a:pt x="311395" y="40332"/>
                    <a:pt x="311395" y="56047"/>
                  </a:cubicBezTo>
                  <a:cubicBezTo>
                    <a:pt x="311395" y="67191"/>
                    <a:pt x="318253" y="73953"/>
                    <a:pt x="327206" y="73953"/>
                  </a:cubicBezTo>
                  <a:cubicBezTo>
                    <a:pt x="340542" y="73953"/>
                    <a:pt x="354544" y="58619"/>
                    <a:pt x="354544" y="42713"/>
                  </a:cubicBezTo>
                  <a:close/>
                  <a:moveTo>
                    <a:pt x="347019" y="38520"/>
                  </a:moveTo>
                  <a:cubicBezTo>
                    <a:pt x="347019" y="43092"/>
                    <a:pt x="344637" y="54333"/>
                    <a:pt x="341207" y="60714"/>
                  </a:cubicBezTo>
                  <a:cubicBezTo>
                    <a:pt x="337875" y="66621"/>
                    <a:pt x="332350" y="71572"/>
                    <a:pt x="327206" y="71572"/>
                  </a:cubicBezTo>
                  <a:cubicBezTo>
                    <a:pt x="323016" y="71572"/>
                    <a:pt x="319016" y="68239"/>
                    <a:pt x="319016" y="60428"/>
                  </a:cubicBezTo>
                  <a:cubicBezTo>
                    <a:pt x="319016" y="54998"/>
                    <a:pt x="321776" y="42997"/>
                    <a:pt x="325206" y="37188"/>
                  </a:cubicBezTo>
                  <a:cubicBezTo>
                    <a:pt x="329301" y="30616"/>
                    <a:pt x="334350" y="27377"/>
                    <a:pt x="338636" y="27377"/>
                  </a:cubicBezTo>
                  <a:cubicBezTo>
                    <a:pt x="343875" y="27377"/>
                    <a:pt x="347019" y="32139"/>
                    <a:pt x="347019" y="38520"/>
                  </a:cubicBezTo>
                  <a:close/>
                  <a:moveTo>
                    <a:pt x="407501" y="31853"/>
                  </a:moveTo>
                  <a:cubicBezTo>
                    <a:pt x="407501" y="26140"/>
                    <a:pt x="400548" y="24995"/>
                    <a:pt x="397025" y="24995"/>
                  </a:cubicBezTo>
                  <a:cubicBezTo>
                    <a:pt x="389500" y="24995"/>
                    <a:pt x="385691" y="30330"/>
                    <a:pt x="383879" y="32711"/>
                  </a:cubicBezTo>
                  <a:cubicBezTo>
                    <a:pt x="382737" y="27091"/>
                    <a:pt x="378547" y="24995"/>
                    <a:pt x="374926" y="24995"/>
                  </a:cubicBezTo>
                  <a:cubicBezTo>
                    <a:pt x="371117" y="24995"/>
                    <a:pt x="368831" y="27472"/>
                    <a:pt x="367020" y="30807"/>
                  </a:cubicBezTo>
                  <a:cubicBezTo>
                    <a:pt x="365115" y="35092"/>
                    <a:pt x="363687" y="41664"/>
                    <a:pt x="363687" y="41664"/>
                  </a:cubicBezTo>
                  <a:cubicBezTo>
                    <a:pt x="363687" y="42713"/>
                    <a:pt x="364829" y="42713"/>
                    <a:pt x="365306" y="42713"/>
                  </a:cubicBezTo>
                  <a:cubicBezTo>
                    <a:pt x="366736" y="42713"/>
                    <a:pt x="366736" y="42522"/>
                    <a:pt x="367401" y="40141"/>
                  </a:cubicBezTo>
                  <a:cubicBezTo>
                    <a:pt x="369308" y="32711"/>
                    <a:pt x="371403" y="27377"/>
                    <a:pt x="374640" y="27377"/>
                  </a:cubicBezTo>
                  <a:cubicBezTo>
                    <a:pt x="377498" y="27377"/>
                    <a:pt x="377498" y="30521"/>
                    <a:pt x="377498" y="31662"/>
                  </a:cubicBezTo>
                  <a:cubicBezTo>
                    <a:pt x="377498" y="33472"/>
                    <a:pt x="377212" y="35569"/>
                    <a:pt x="376736" y="37188"/>
                  </a:cubicBezTo>
                  <a:lnTo>
                    <a:pt x="368736" y="69572"/>
                  </a:lnTo>
                  <a:cubicBezTo>
                    <a:pt x="368450" y="70239"/>
                    <a:pt x="368259" y="70811"/>
                    <a:pt x="368259" y="71097"/>
                  </a:cubicBezTo>
                  <a:cubicBezTo>
                    <a:pt x="368259" y="72334"/>
                    <a:pt x="369117" y="73953"/>
                    <a:pt x="371403" y="73953"/>
                  </a:cubicBezTo>
                  <a:cubicBezTo>
                    <a:pt x="374640" y="73953"/>
                    <a:pt x="375403" y="70811"/>
                    <a:pt x="375594" y="69953"/>
                  </a:cubicBezTo>
                  <a:lnTo>
                    <a:pt x="382547" y="41664"/>
                  </a:lnTo>
                  <a:cubicBezTo>
                    <a:pt x="382737" y="41378"/>
                    <a:pt x="387595" y="27377"/>
                    <a:pt x="396834" y="27377"/>
                  </a:cubicBezTo>
                  <a:cubicBezTo>
                    <a:pt x="397406" y="27377"/>
                    <a:pt x="400357" y="27377"/>
                    <a:pt x="402646" y="28804"/>
                  </a:cubicBezTo>
                  <a:cubicBezTo>
                    <a:pt x="398739" y="30044"/>
                    <a:pt x="398453" y="33472"/>
                    <a:pt x="398453" y="34044"/>
                  </a:cubicBezTo>
                  <a:cubicBezTo>
                    <a:pt x="398453" y="35569"/>
                    <a:pt x="399502" y="37474"/>
                    <a:pt x="402169" y="37474"/>
                  </a:cubicBezTo>
                  <a:cubicBezTo>
                    <a:pt x="404264" y="37474"/>
                    <a:pt x="407501" y="35948"/>
                    <a:pt x="407501" y="31853"/>
                  </a:cubicBezTo>
                  <a:close/>
                  <a:moveTo>
                    <a:pt x="452461" y="57284"/>
                  </a:moveTo>
                  <a:cubicBezTo>
                    <a:pt x="452461" y="56238"/>
                    <a:pt x="451794" y="56238"/>
                    <a:pt x="450840" y="56238"/>
                  </a:cubicBezTo>
                  <a:cubicBezTo>
                    <a:pt x="449699" y="56238"/>
                    <a:pt x="449508" y="56333"/>
                    <a:pt x="448936" y="58714"/>
                  </a:cubicBezTo>
                  <a:cubicBezTo>
                    <a:pt x="447413" y="64240"/>
                    <a:pt x="445317" y="71572"/>
                    <a:pt x="440746" y="71572"/>
                  </a:cubicBezTo>
                  <a:cubicBezTo>
                    <a:pt x="437792" y="71572"/>
                    <a:pt x="437506" y="69002"/>
                    <a:pt x="437506" y="66904"/>
                  </a:cubicBezTo>
                  <a:cubicBezTo>
                    <a:pt x="437506" y="64428"/>
                    <a:pt x="438364" y="61477"/>
                    <a:pt x="438364" y="60810"/>
                  </a:cubicBezTo>
                  <a:cubicBezTo>
                    <a:pt x="438934" y="58619"/>
                    <a:pt x="438934" y="58428"/>
                    <a:pt x="438934" y="57096"/>
                  </a:cubicBezTo>
                  <a:cubicBezTo>
                    <a:pt x="438934" y="49666"/>
                    <a:pt x="431314" y="46808"/>
                    <a:pt x="424551" y="45759"/>
                  </a:cubicBezTo>
                  <a:cubicBezTo>
                    <a:pt x="427028" y="44331"/>
                    <a:pt x="429314" y="42046"/>
                    <a:pt x="432267" y="38616"/>
                  </a:cubicBezTo>
                  <a:cubicBezTo>
                    <a:pt x="437888" y="32235"/>
                    <a:pt x="442078" y="27377"/>
                    <a:pt x="447413" y="27377"/>
                  </a:cubicBezTo>
                  <a:cubicBezTo>
                    <a:pt x="449508" y="27377"/>
                    <a:pt x="450364" y="28709"/>
                    <a:pt x="450364" y="28709"/>
                  </a:cubicBezTo>
                  <a:cubicBezTo>
                    <a:pt x="445792" y="29472"/>
                    <a:pt x="445317" y="33188"/>
                    <a:pt x="445317" y="34044"/>
                  </a:cubicBezTo>
                  <a:cubicBezTo>
                    <a:pt x="445317" y="35569"/>
                    <a:pt x="446268" y="37474"/>
                    <a:pt x="449031" y="37474"/>
                  </a:cubicBezTo>
                  <a:cubicBezTo>
                    <a:pt x="451412" y="37474"/>
                    <a:pt x="454461" y="35569"/>
                    <a:pt x="454461" y="31472"/>
                  </a:cubicBezTo>
                  <a:cubicBezTo>
                    <a:pt x="454461" y="28709"/>
                    <a:pt x="452461" y="24995"/>
                    <a:pt x="447699" y="24995"/>
                  </a:cubicBezTo>
                  <a:cubicBezTo>
                    <a:pt x="441887" y="24995"/>
                    <a:pt x="437316" y="29567"/>
                    <a:pt x="433602" y="33853"/>
                  </a:cubicBezTo>
                  <a:cubicBezTo>
                    <a:pt x="427505" y="40997"/>
                    <a:pt x="425695" y="42713"/>
                    <a:pt x="421979" y="44617"/>
                  </a:cubicBezTo>
                  <a:lnTo>
                    <a:pt x="433030" y="420"/>
                  </a:lnTo>
                  <a:cubicBezTo>
                    <a:pt x="433125" y="134"/>
                    <a:pt x="433316" y="-912"/>
                    <a:pt x="433316" y="-912"/>
                  </a:cubicBezTo>
                  <a:cubicBezTo>
                    <a:pt x="433316" y="-1961"/>
                    <a:pt x="432744" y="-2247"/>
                    <a:pt x="431790" y="-2247"/>
                  </a:cubicBezTo>
                  <a:cubicBezTo>
                    <a:pt x="431504" y="-2247"/>
                    <a:pt x="430458" y="-2152"/>
                    <a:pt x="429981" y="-1961"/>
                  </a:cubicBezTo>
                  <a:lnTo>
                    <a:pt x="419407" y="-1198"/>
                  </a:lnTo>
                  <a:cubicBezTo>
                    <a:pt x="418075" y="-1103"/>
                    <a:pt x="416933" y="-912"/>
                    <a:pt x="416933" y="1183"/>
                  </a:cubicBezTo>
                  <a:cubicBezTo>
                    <a:pt x="416933" y="2327"/>
                    <a:pt x="417980" y="2327"/>
                    <a:pt x="419407" y="2327"/>
                  </a:cubicBezTo>
                  <a:cubicBezTo>
                    <a:pt x="424647" y="2327"/>
                    <a:pt x="424933" y="3087"/>
                    <a:pt x="424933" y="4136"/>
                  </a:cubicBezTo>
                  <a:cubicBezTo>
                    <a:pt x="424933" y="4422"/>
                    <a:pt x="424551" y="5945"/>
                    <a:pt x="424551" y="5945"/>
                  </a:cubicBezTo>
                  <a:lnTo>
                    <a:pt x="408550" y="69762"/>
                  </a:lnTo>
                  <a:cubicBezTo>
                    <a:pt x="408455" y="69953"/>
                    <a:pt x="408264" y="71097"/>
                    <a:pt x="408264" y="71097"/>
                  </a:cubicBezTo>
                  <a:cubicBezTo>
                    <a:pt x="408264" y="72334"/>
                    <a:pt x="409313" y="73953"/>
                    <a:pt x="411408" y="73953"/>
                  </a:cubicBezTo>
                  <a:cubicBezTo>
                    <a:pt x="414645" y="73953"/>
                    <a:pt x="415408" y="71002"/>
                    <a:pt x="415598" y="69953"/>
                  </a:cubicBezTo>
                  <a:lnTo>
                    <a:pt x="421124" y="48045"/>
                  </a:lnTo>
                  <a:cubicBezTo>
                    <a:pt x="425123" y="48522"/>
                    <a:pt x="431981" y="50903"/>
                    <a:pt x="431981" y="57096"/>
                  </a:cubicBezTo>
                  <a:cubicBezTo>
                    <a:pt x="431981" y="57856"/>
                    <a:pt x="431981" y="58333"/>
                    <a:pt x="431695" y="59761"/>
                  </a:cubicBezTo>
                  <a:cubicBezTo>
                    <a:pt x="431221" y="61572"/>
                    <a:pt x="431221" y="62333"/>
                    <a:pt x="431221" y="63477"/>
                  </a:cubicBezTo>
                  <a:cubicBezTo>
                    <a:pt x="431221" y="71288"/>
                    <a:pt x="436267" y="73953"/>
                    <a:pt x="440269" y="73953"/>
                  </a:cubicBezTo>
                  <a:cubicBezTo>
                    <a:pt x="445031" y="73953"/>
                    <a:pt x="447413" y="70335"/>
                    <a:pt x="448650" y="68239"/>
                  </a:cubicBezTo>
                  <a:cubicBezTo>
                    <a:pt x="451031" y="64240"/>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118" name="Freeform: Shape 117">
              <a:extLst>
                <a:ext uri="{FF2B5EF4-FFF2-40B4-BE49-F238E27FC236}">
                  <a16:creationId xmlns:a16="http://schemas.microsoft.com/office/drawing/2014/main" id="{5F7F042D-B46D-ADE3-6934-C40FE40E4E93}"/>
                </a:ext>
              </a:extLst>
            </p:cNvPr>
            <p:cNvSpPr/>
            <p:nvPr/>
          </p:nvSpPr>
          <p:spPr>
            <a:xfrm>
              <a:off x="1768015" y="3125103"/>
              <a:ext cx="829752" cy="148990"/>
            </a:xfrm>
            <a:custGeom>
              <a:avLst/>
              <a:gdLst>
                <a:gd name="connsiteX0" fmla="*/ -1788 w 640270"/>
                <a:gd name="connsiteY0" fmla="*/ 112720 h 114967"/>
                <a:gd name="connsiteX1" fmla="*/ 638482 w 640270"/>
                <a:gd name="connsiteY1" fmla="*/ 112720 h 114967"/>
                <a:gd name="connsiteX2" fmla="*/ 638482 w 640270"/>
                <a:gd name="connsiteY2" fmla="*/ -2247 h 114967"/>
                <a:gd name="connsiteX3" fmla="*/ -1788 w 640270"/>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40270" h="114967">
                  <a:moveTo>
                    <a:pt x="-1788" y="112720"/>
                  </a:moveTo>
                  <a:lnTo>
                    <a:pt x="638482" y="11272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19" name="Freeform: Shape 118">
              <a:extLst>
                <a:ext uri="{FF2B5EF4-FFF2-40B4-BE49-F238E27FC236}">
                  <a16:creationId xmlns:a16="http://schemas.microsoft.com/office/drawing/2014/main" id="{AB1B2995-E3B7-FBE6-2D38-A3575C5D53EB}"/>
                </a:ext>
              </a:extLst>
            </p:cNvPr>
            <p:cNvSpPr/>
            <p:nvPr/>
          </p:nvSpPr>
          <p:spPr>
            <a:xfrm>
              <a:off x="1856889" y="3143372"/>
              <a:ext cx="429318" cy="98751"/>
            </a:xfrm>
            <a:custGeom>
              <a:avLst/>
              <a:gdLst>
                <a:gd name="connsiteX0" fmla="*/ 73460 w 331279"/>
                <a:gd name="connsiteY0" fmla="*/ 62047 h 76200"/>
                <a:gd name="connsiteX1" fmla="*/ 72126 w 331279"/>
                <a:gd name="connsiteY1" fmla="*/ 60333 h 76200"/>
                <a:gd name="connsiteX2" fmla="*/ 70793 w 331279"/>
                <a:gd name="connsiteY2" fmla="*/ 61951 h 76200"/>
                <a:gd name="connsiteX3" fmla="*/ 63649 w 331279"/>
                <a:gd name="connsiteY3" fmla="*/ 71572 h 76200"/>
                <a:gd name="connsiteX4" fmla="*/ 56029 w 331279"/>
                <a:gd name="connsiteY4" fmla="*/ 55952 h 76200"/>
                <a:gd name="connsiteX5" fmla="*/ 54601 w 331279"/>
                <a:gd name="connsiteY5" fmla="*/ 47378 h 76200"/>
                <a:gd name="connsiteX6" fmla="*/ 41456 w 331279"/>
                <a:gd name="connsiteY6" fmla="*/ 34806 h 76200"/>
                <a:gd name="connsiteX7" fmla="*/ 60411 w 331279"/>
                <a:gd name="connsiteY7" fmla="*/ 17280 h 76200"/>
                <a:gd name="connsiteX8" fmla="*/ 32122 w 331279"/>
                <a:gd name="connsiteY8" fmla="*/ -2247 h 76200"/>
                <a:gd name="connsiteX9" fmla="*/ -1788 w 331279"/>
                <a:gd name="connsiteY9" fmla="*/ -2247 h 76200"/>
                <a:gd name="connsiteX10" fmla="*/ -1788 w 331279"/>
                <a:gd name="connsiteY10" fmla="*/ 1183 h 76200"/>
                <a:gd name="connsiteX11" fmla="*/ 879 w 331279"/>
                <a:gd name="connsiteY11" fmla="*/ 1183 h 76200"/>
                <a:gd name="connsiteX12" fmla="*/ 9357 w 331279"/>
                <a:gd name="connsiteY12" fmla="*/ 6231 h 76200"/>
                <a:gd name="connsiteX13" fmla="*/ 9357 w 331279"/>
                <a:gd name="connsiteY13" fmla="*/ 63095 h 76200"/>
                <a:gd name="connsiteX14" fmla="*/ 879 w 331279"/>
                <a:gd name="connsiteY14" fmla="*/ 68144 h 76200"/>
                <a:gd name="connsiteX15" fmla="*/ -1788 w 331279"/>
                <a:gd name="connsiteY15" fmla="*/ 68144 h 76200"/>
                <a:gd name="connsiteX16" fmla="*/ -1788 w 331279"/>
                <a:gd name="connsiteY16" fmla="*/ 71572 h 76200"/>
                <a:gd name="connsiteX17" fmla="*/ 13929 w 331279"/>
                <a:gd name="connsiteY17" fmla="*/ 71286 h 76200"/>
                <a:gd name="connsiteX18" fmla="*/ 29740 w 331279"/>
                <a:gd name="connsiteY18" fmla="*/ 71572 h 76200"/>
                <a:gd name="connsiteX19" fmla="*/ 29740 w 331279"/>
                <a:gd name="connsiteY19" fmla="*/ 68144 h 76200"/>
                <a:gd name="connsiteX20" fmla="*/ 27168 w 331279"/>
                <a:gd name="connsiteY20" fmla="*/ 68144 h 76200"/>
                <a:gd name="connsiteX21" fmla="*/ 18691 w 331279"/>
                <a:gd name="connsiteY21" fmla="*/ 63095 h 76200"/>
                <a:gd name="connsiteX22" fmla="*/ 18691 w 331279"/>
                <a:gd name="connsiteY22" fmla="*/ 35853 h 76200"/>
                <a:gd name="connsiteX23" fmla="*/ 31074 w 331279"/>
                <a:gd name="connsiteY23" fmla="*/ 35853 h 76200"/>
                <a:gd name="connsiteX24" fmla="*/ 41170 w 331279"/>
                <a:gd name="connsiteY24" fmla="*/ 39474 h 76200"/>
                <a:gd name="connsiteX25" fmla="*/ 45171 w 331279"/>
                <a:gd name="connsiteY25" fmla="*/ 54045 h 76200"/>
                <a:gd name="connsiteX26" fmla="*/ 49647 w 331279"/>
                <a:gd name="connsiteY26" fmla="*/ 69381 h 76200"/>
                <a:gd name="connsiteX27" fmla="*/ 63173 w 331279"/>
                <a:gd name="connsiteY27" fmla="*/ 73953 h 76200"/>
                <a:gd name="connsiteX28" fmla="*/ 73460 w 331279"/>
                <a:gd name="connsiteY28" fmla="*/ 62047 h 76200"/>
                <a:gd name="connsiteX29" fmla="*/ 49266 w 331279"/>
                <a:gd name="connsiteY29" fmla="*/ 17280 h 76200"/>
                <a:gd name="connsiteX30" fmla="*/ 30597 w 331279"/>
                <a:gd name="connsiteY30" fmla="*/ 33472 h 76200"/>
                <a:gd name="connsiteX31" fmla="*/ 18691 w 331279"/>
                <a:gd name="connsiteY31" fmla="*/ 33472 h 76200"/>
                <a:gd name="connsiteX32" fmla="*/ 18691 w 331279"/>
                <a:gd name="connsiteY32" fmla="*/ 5564 h 76200"/>
                <a:gd name="connsiteX33" fmla="*/ 21072 w 331279"/>
                <a:gd name="connsiteY33" fmla="*/ 1374 h 76200"/>
                <a:gd name="connsiteX34" fmla="*/ 27359 w 331279"/>
                <a:gd name="connsiteY34" fmla="*/ 1183 h 76200"/>
                <a:gd name="connsiteX35" fmla="*/ 49266 w 331279"/>
                <a:gd name="connsiteY35" fmla="*/ 17280 h 76200"/>
                <a:gd name="connsiteX36" fmla="*/ 118799 w 331279"/>
                <a:gd name="connsiteY36" fmla="*/ 58807 h 76200"/>
                <a:gd name="connsiteX37" fmla="*/ 117465 w 331279"/>
                <a:gd name="connsiteY37" fmla="*/ 57475 h 76200"/>
                <a:gd name="connsiteX38" fmla="*/ 115941 w 331279"/>
                <a:gd name="connsiteY38" fmla="*/ 58998 h 76200"/>
                <a:gd name="connsiteX39" fmla="*/ 101369 w 331279"/>
                <a:gd name="connsiteY39" fmla="*/ 70144 h 76200"/>
                <a:gd name="connsiteX40" fmla="*/ 89176 w 331279"/>
                <a:gd name="connsiteY40" fmla="*/ 62809 h 76200"/>
                <a:gd name="connsiteX41" fmla="*/ 86032 w 331279"/>
                <a:gd name="connsiteY41" fmla="*/ 46617 h 76200"/>
                <a:gd name="connsiteX42" fmla="*/ 116132 w 331279"/>
                <a:gd name="connsiteY42" fmla="*/ 46617 h 76200"/>
                <a:gd name="connsiteX43" fmla="*/ 118799 w 331279"/>
                <a:gd name="connsiteY43" fmla="*/ 44331 h 76200"/>
                <a:gd name="connsiteX44" fmla="*/ 99463 w 331279"/>
                <a:gd name="connsiteY44" fmla="*/ 23279 h 76200"/>
                <a:gd name="connsiteX45" fmla="*/ 76984 w 331279"/>
                <a:gd name="connsiteY45" fmla="*/ 47759 h 76200"/>
                <a:gd name="connsiteX46" fmla="*/ 100797 w 331279"/>
                <a:gd name="connsiteY46" fmla="*/ 72811 h 76200"/>
                <a:gd name="connsiteX47" fmla="*/ 118799 w 331279"/>
                <a:gd name="connsiteY47" fmla="*/ 58807 h 76200"/>
                <a:gd name="connsiteX48" fmla="*/ 111655 w 331279"/>
                <a:gd name="connsiteY48" fmla="*/ 44331 h 76200"/>
                <a:gd name="connsiteX49" fmla="*/ 86032 w 331279"/>
                <a:gd name="connsiteY49" fmla="*/ 44331 h 76200"/>
                <a:gd name="connsiteX50" fmla="*/ 99463 w 331279"/>
                <a:gd name="connsiteY50" fmla="*/ 25660 h 76200"/>
                <a:gd name="connsiteX51" fmla="*/ 111655 w 331279"/>
                <a:gd name="connsiteY51" fmla="*/ 44331 h 76200"/>
                <a:gd name="connsiteX52" fmla="*/ 160804 w 331279"/>
                <a:gd name="connsiteY52" fmla="*/ 57761 h 76200"/>
                <a:gd name="connsiteX53" fmla="*/ 156422 w 331279"/>
                <a:gd name="connsiteY53" fmla="*/ 47473 h 76200"/>
                <a:gd name="connsiteX54" fmla="*/ 144040 w 331279"/>
                <a:gd name="connsiteY54" fmla="*/ 42329 h 76200"/>
                <a:gd name="connsiteX55" fmla="*/ 130801 w 331279"/>
                <a:gd name="connsiteY55" fmla="*/ 33472 h 76200"/>
                <a:gd name="connsiteX56" fmla="*/ 142802 w 331279"/>
                <a:gd name="connsiteY56" fmla="*/ 25281 h 76200"/>
                <a:gd name="connsiteX57" fmla="*/ 155470 w 331279"/>
                <a:gd name="connsiteY57" fmla="*/ 38234 h 76200"/>
                <a:gd name="connsiteX58" fmla="*/ 156804 w 331279"/>
                <a:gd name="connsiteY58" fmla="*/ 39283 h 76200"/>
                <a:gd name="connsiteX59" fmla="*/ 158137 w 331279"/>
                <a:gd name="connsiteY59" fmla="*/ 36806 h 76200"/>
                <a:gd name="connsiteX60" fmla="*/ 158137 w 331279"/>
                <a:gd name="connsiteY60" fmla="*/ 25756 h 76200"/>
                <a:gd name="connsiteX61" fmla="*/ 156994 w 331279"/>
                <a:gd name="connsiteY61" fmla="*/ 23279 h 76200"/>
                <a:gd name="connsiteX62" fmla="*/ 154899 w 331279"/>
                <a:gd name="connsiteY62" fmla="*/ 24423 h 76200"/>
                <a:gd name="connsiteX63" fmla="*/ 152993 w 331279"/>
                <a:gd name="connsiteY63" fmla="*/ 26233 h 76200"/>
                <a:gd name="connsiteX64" fmla="*/ 142802 w 331279"/>
                <a:gd name="connsiteY64" fmla="*/ 23279 h 76200"/>
                <a:gd name="connsiteX65" fmla="*/ 125561 w 331279"/>
                <a:gd name="connsiteY65" fmla="*/ 36520 h 76200"/>
                <a:gd name="connsiteX66" fmla="*/ 130228 w 331279"/>
                <a:gd name="connsiteY66" fmla="*/ 45664 h 76200"/>
                <a:gd name="connsiteX67" fmla="*/ 144516 w 331279"/>
                <a:gd name="connsiteY67" fmla="*/ 50617 h 76200"/>
                <a:gd name="connsiteX68" fmla="*/ 155756 w 331279"/>
                <a:gd name="connsiteY68" fmla="*/ 60619 h 76200"/>
                <a:gd name="connsiteX69" fmla="*/ 143468 w 331279"/>
                <a:gd name="connsiteY69" fmla="*/ 70430 h 76200"/>
                <a:gd name="connsiteX70" fmla="*/ 128515 w 331279"/>
                <a:gd name="connsiteY70" fmla="*/ 55094 h 76200"/>
                <a:gd name="connsiteX71" fmla="*/ 126895 w 331279"/>
                <a:gd name="connsiteY71" fmla="*/ 53284 h 76200"/>
                <a:gd name="connsiteX72" fmla="*/ 125561 w 331279"/>
                <a:gd name="connsiteY72" fmla="*/ 55952 h 76200"/>
                <a:gd name="connsiteX73" fmla="*/ 125561 w 331279"/>
                <a:gd name="connsiteY73" fmla="*/ 70239 h 76200"/>
                <a:gd name="connsiteX74" fmla="*/ 126800 w 331279"/>
                <a:gd name="connsiteY74" fmla="*/ 72811 h 76200"/>
                <a:gd name="connsiteX75" fmla="*/ 129467 w 331279"/>
                <a:gd name="connsiteY75" fmla="*/ 70525 h 76200"/>
                <a:gd name="connsiteX76" fmla="*/ 131657 w 331279"/>
                <a:gd name="connsiteY76" fmla="*/ 68144 h 76200"/>
                <a:gd name="connsiteX77" fmla="*/ 143468 w 331279"/>
                <a:gd name="connsiteY77" fmla="*/ 72811 h 76200"/>
                <a:gd name="connsiteX78" fmla="*/ 160804 w 331279"/>
                <a:gd name="connsiteY78" fmla="*/ 57761 h 76200"/>
                <a:gd name="connsiteX79" fmla="*/ 241958 w 331279"/>
                <a:gd name="connsiteY79" fmla="*/ 1183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183 h 76200"/>
                <a:gd name="connsiteX84" fmla="*/ 227860 w 331279"/>
                <a:gd name="connsiteY84" fmla="*/ 9087 h 76200"/>
                <a:gd name="connsiteX85" fmla="*/ 227860 w 331279"/>
                <a:gd name="connsiteY85" fmla="*/ 55189 h 76200"/>
                <a:gd name="connsiteX86" fmla="*/ 189570 w 331279"/>
                <a:gd name="connsiteY86" fmla="*/ -724 h 76200"/>
                <a:gd name="connsiteX87" fmla="*/ 186522 w 331279"/>
                <a:gd name="connsiteY87" fmla="*/ -2247 h 76200"/>
                <a:gd name="connsiteX88" fmla="*/ 168139 w 331279"/>
                <a:gd name="connsiteY88" fmla="*/ -2247 h 76200"/>
                <a:gd name="connsiteX89" fmla="*/ 168139 w 331279"/>
                <a:gd name="connsiteY89" fmla="*/ 1183 h 76200"/>
                <a:gd name="connsiteX90" fmla="*/ 171282 w 331279"/>
                <a:gd name="connsiteY90" fmla="*/ 1183 h 76200"/>
                <a:gd name="connsiteX91" fmla="*/ 176615 w 331279"/>
                <a:gd name="connsiteY91" fmla="*/ 1374 h 76200"/>
                <a:gd name="connsiteX92" fmla="*/ 179378 w 331279"/>
                <a:gd name="connsiteY92" fmla="*/ 3850 h 76200"/>
                <a:gd name="connsiteX93" fmla="*/ 179378 w 331279"/>
                <a:gd name="connsiteY93" fmla="*/ 60333 h 76200"/>
                <a:gd name="connsiteX94" fmla="*/ 168139 w 331279"/>
                <a:gd name="connsiteY94" fmla="*/ 68144 h 76200"/>
                <a:gd name="connsiteX95" fmla="*/ 168139 w 331279"/>
                <a:gd name="connsiteY95" fmla="*/ 71572 h 76200"/>
                <a:gd name="connsiteX96" fmla="*/ 180807 w 331279"/>
                <a:gd name="connsiteY96" fmla="*/ 71286 h 76200"/>
                <a:gd name="connsiteX97" fmla="*/ 193475 w 331279"/>
                <a:gd name="connsiteY97" fmla="*/ 71572 h 76200"/>
                <a:gd name="connsiteX98" fmla="*/ 193475 w 331279"/>
                <a:gd name="connsiteY98" fmla="*/ 68144 h 76200"/>
                <a:gd name="connsiteX99" fmla="*/ 182331 w 331279"/>
                <a:gd name="connsiteY99" fmla="*/ 60333 h 76200"/>
                <a:gd name="connsiteX100" fmla="*/ 182331 w 331279"/>
                <a:gd name="connsiteY100" fmla="*/ 4039 h 76200"/>
                <a:gd name="connsiteX101" fmla="*/ 183379 w 331279"/>
                <a:gd name="connsiteY101" fmla="*/ 5373 h 76200"/>
                <a:gd name="connsiteX102" fmla="*/ 227575 w 331279"/>
                <a:gd name="connsiteY102" fmla="*/ 70239 h 76200"/>
                <a:gd name="connsiteX103" fmla="*/ 229384 w 331279"/>
                <a:gd name="connsiteY103" fmla="*/ 71572 h 76200"/>
                <a:gd name="connsiteX104" fmla="*/ 230813 w 331279"/>
                <a:gd name="connsiteY104" fmla="*/ 68809 h 76200"/>
                <a:gd name="connsiteX105" fmla="*/ 230813 w 331279"/>
                <a:gd name="connsiteY105" fmla="*/ 9087 h 76200"/>
                <a:gd name="connsiteX106" fmla="*/ 241958 w 331279"/>
                <a:gd name="connsiteY106" fmla="*/ 1183 h 76200"/>
                <a:gd name="connsiteX107" fmla="*/ 290440 w 331279"/>
                <a:gd name="connsiteY107" fmla="*/ 58807 h 76200"/>
                <a:gd name="connsiteX108" fmla="*/ 289106 w 331279"/>
                <a:gd name="connsiteY108" fmla="*/ 57475 h 76200"/>
                <a:gd name="connsiteX109" fmla="*/ 287582 w 331279"/>
                <a:gd name="connsiteY109" fmla="*/ 58998 h 76200"/>
                <a:gd name="connsiteX110" fmla="*/ 273008 w 331279"/>
                <a:gd name="connsiteY110" fmla="*/ 70144 h 76200"/>
                <a:gd name="connsiteX111" fmla="*/ 260817 w 331279"/>
                <a:gd name="connsiteY111" fmla="*/ 62809 h 76200"/>
                <a:gd name="connsiteX112" fmla="*/ 257673 w 331279"/>
                <a:gd name="connsiteY112" fmla="*/ 46617 h 76200"/>
                <a:gd name="connsiteX113" fmla="*/ 287677 w 331279"/>
                <a:gd name="connsiteY113" fmla="*/ 46617 h 76200"/>
                <a:gd name="connsiteX114" fmla="*/ 290440 w 331279"/>
                <a:gd name="connsiteY114" fmla="*/ 44331 h 76200"/>
                <a:gd name="connsiteX115" fmla="*/ 271008 w 331279"/>
                <a:gd name="connsiteY115" fmla="*/ 23279 h 76200"/>
                <a:gd name="connsiteX116" fmla="*/ 248625 w 331279"/>
                <a:gd name="connsiteY116" fmla="*/ 47759 h 76200"/>
                <a:gd name="connsiteX117" fmla="*/ 272437 w 331279"/>
                <a:gd name="connsiteY117" fmla="*/ 72811 h 76200"/>
                <a:gd name="connsiteX118" fmla="*/ 290440 w 331279"/>
                <a:gd name="connsiteY118" fmla="*/ 58807 h 76200"/>
                <a:gd name="connsiteX119" fmla="*/ 283296 w 331279"/>
                <a:gd name="connsiteY119" fmla="*/ 44331 h 76200"/>
                <a:gd name="connsiteX120" fmla="*/ 257673 w 331279"/>
                <a:gd name="connsiteY120" fmla="*/ 44331 h 76200"/>
                <a:gd name="connsiteX121" fmla="*/ 271008 w 331279"/>
                <a:gd name="connsiteY121" fmla="*/ 25660 h 76200"/>
                <a:gd name="connsiteX122" fmla="*/ 283296 w 331279"/>
                <a:gd name="connsiteY122" fmla="*/ 44331 h 76200"/>
                <a:gd name="connsiteX123" fmla="*/ 329492 w 331279"/>
                <a:gd name="connsiteY123" fmla="*/ 58238 h 76200"/>
                <a:gd name="connsiteX124" fmla="*/ 329492 w 331279"/>
                <a:gd name="connsiteY124" fmla="*/ 52140 h 76200"/>
                <a:gd name="connsiteX125" fmla="*/ 326825 w 331279"/>
                <a:gd name="connsiteY125" fmla="*/ 52140 h 76200"/>
                <a:gd name="connsiteX126" fmla="*/ 326825 w 331279"/>
                <a:gd name="connsiteY126" fmla="*/ 58047 h 76200"/>
                <a:gd name="connsiteX127" fmla="*/ 319490 w 331279"/>
                <a:gd name="connsiteY127" fmla="*/ 70144 h 76200"/>
                <a:gd name="connsiteX128" fmla="*/ 312346 w 331279"/>
                <a:gd name="connsiteY128" fmla="*/ 58333 h 76200"/>
                <a:gd name="connsiteX129" fmla="*/ 312346 w 331279"/>
                <a:gd name="connsiteY129" fmla="*/ 28423 h 76200"/>
                <a:gd name="connsiteX130" fmla="*/ 327683 w 331279"/>
                <a:gd name="connsiteY130" fmla="*/ 28423 h 76200"/>
                <a:gd name="connsiteX131" fmla="*/ 327683 w 331279"/>
                <a:gd name="connsiteY131" fmla="*/ 24995 h 76200"/>
                <a:gd name="connsiteX132" fmla="*/ 312346 w 331279"/>
                <a:gd name="connsiteY132" fmla="*/ 24995 h 76200"/>
                <a:gd name="connsiteX133" fmla="*/ 312346 w 331279"/>
                <a:gd name="connsiteY133" fmla="*/ 5183 h 76200"/>
                <a:gd name="connsiteX134" fmla="*/ 309585 w 331279"/>
                <a:gd name="connsiteY134" fmla="*/ 5183 h 76200"/>
                <a:gd name="connsiteX135" fmla="*/ 295678 w 331279"/>
                <a:gd name="connsiteY135" fmla="*/ 26042 h 76200"/>
                <a:gd name="connsiteX136" fmla="*/ 295678 w 331279"/>
                <a:gd name="connsiteY136" fmla="*/ 28423 h 76200"/>
                <a:gd name="connsiteX137" fmla="*/ 304918 w 331279"/>
                <a:gd name="connsiteY137" fmla="*/ 28423 h 76200"/>
                <a:gd name="connsiteX138" fmla="*/ 304918 w 331279"/>
                <a:gd name="connsiteY138" fmla="*/ 58238 h 76200"/>
                <a:gd name="connsiteX139" fmla="*/ 318824 w 331279"/>
                <a:gd name="connsiteY139" fmla="*/ 72811 h 76200"/>
                <a:gd name="connsiteX140" fmla="*/ 329492 w 331279"/>
                <a:gd name="connsiteY140" fmla="*/ 58238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475"/>
                    <a:pt x="73460" y="60333"/>
                    <a:pt x="72126" y="60333"/>
                  </a:cubicBezTo>
                  <a:cubicBezTo>
                    <a:pt x="70983" y="60333"/>
                    <a:pt x="70983" y="61189"/>
                    <a:pt x="70793" y="61951"/>
                  </a:cubicBezTo>
                  <a:cubicBezTo>
                    <a:pt x="70222" y="69667"/>
                    <a:pt x="66507" y="71572"/>
                    <a:pt x="63649" y="71572"/>
                  </a:cubicBezTo>
                  <a:cubicBezTo>
                    <a:pt x="58411" y="71572"/>
                    <a:pt x="57553" y="66142"/>
                    <a:pt x="56029" y="55952"/>
                  </a:cubicBezTo>
                  <a:lnTo>
                    <a:pt x="54601" y="47378"/>
                  </a:lnTo>
                  <a:cubicBezTo>
                    <a:pt x="52695" y="40520"/>
                    <a:pt x="47457" y="36902"/>
                    <a:pt x="41456" y="34806"/>
                  </a:cubicBezTo>
                  <a:cubicBezTo>
                    <a:pt x="51933" y="32330"/>
                    <a:pt x="60411" y="25660"/>
                    <a:pt x="60411" y="17280"/>
                  </a:cubicBezTo>
                  <a:cubicBezTo>
                    <a:pt x="60411" y="6897"/>
                    <a:pt x="48028" y="-2247"/>
                    <a:pt x="32122" y="-2247"/>
                  </a:cubicBezTo>
                  <a:lnTo>
                    <a:pt x="-1788" y="-2247"/>
                  </a:lnTo>
                  <a:lnTo>
                    <a:pt x="-1788" y="1183"/>
                  </a:lnTo>
                  <a:lnTo>
                    <a:pt x="879" y="1183"/>
                  </a:lnTo>
                  <a:cubicBezTo>
                    <a:pt x="9166" y="1183"/>
                    <a:pt x="9357" y="2420"/>
                    <a:pt x="9357" y="6231"/>
                  </a:cubicBezTo>
                  <a:lnTo>
                    <a:pt x="9357" y="63095"/>
                  </a:lnTo>
                  <a:cubicBezTo>
                    <a:pt x="9357" y="67095"/>
                    <a:pt x="9166" y="68144"/>
                    <a:pt x="879" y="68144"/>
                  </a:cubicBezTo>
                  <a:lnTo>
                    <a:pt x="-1788" y="68144"/>
                  </a:lnTo>
                  <a:lnTo>
                    <a:pt x="-1788" y="71572"/>
                  </a:lnTo>
                  <a:cubicBezTo>
                    <a:pt x="2213" y="71286"/>
                    <a:pt x="9832" y="71286"/>
                    <a:pt x="13929" y="71286"/>
                  </a:cubicBezTo>
                  <a:cubicBezTo>
                    <a:pt x="18310" y="71286"/>
                    <a:pt x="25835" y="71286"/>
                    <a:pt x="29740" y="71572"/>
                  </a:cubicBezTo>
                  <a:lnTo>
                    <a:pt x="29740" y="68144"/>
                  </a:lnTo>
                  <a:lnTo>
                    <a:pt x="27168" y="68144"/>
                  </a:lnTo>
                  <a:cubicBezTo>
                    <a:pt x="18882" y="68144"/>
                    <a:pt x="18691" y="67095"/>
                    <a:pt x="18691" y="63095"/>
                  </a:cubicBezTo>
                  <a:lnTo>
                    <a:pt x="18691" y="35853"/>
                  </a:lnTo>
                  <a:lnTo>
                    <a:pt x="31074" y="35853"/>
                  </a:lnTo>
                  <a:cubicBezTo>
                    <a:pt x="32883" y="35853"/>
                    <a:pt x="37360" y="35853"/>
                    <a:pt x="41170" y="39474"/>
                  </a:cubicBezTo>
                  <a:cubicBezTo>
                    <a:pt x="45171" y="43473"/>
                    <a:pt x="45171" y="46713"/>
                    <a:pt x="45171" y="54045"/>
                  </a:cubicBezTo>
                  <a:cubicBezTo>
                    <a:pt x="45171" y="61000"/>
                    <a:pt x="45171" y="65381"/>
                    <a:pt x="49647" y="69381"/>
                  </a:cubicBezTo>
                  <a:cubicBezTo>
                    <a:pt x="54124" y="73381"/>
                    <a:pt x="60125" y="73953"/>
                    <a:pt x="63173" y="73953"/>
                  </a:cubicBezTo>
                  <a:cubicBezTo>
                    <a:pt x="71745" y="73953"/>
                    <a:pt x="73460" y="65095"/>
                    <a:pt x="73460" y="62047"/>
                  </a:cubicBezTo>
                  <a:close/>
                  <a:moveTo>
                    <a:pt x="49266" y="17280"/>
                  </a:moveTo>
                  <a:cubicBezTo>
                    <a:pt x="49266" y="24709"/>
                    <a:pt x="46695" y="33472"/>
                    <a:pt x="30597" y="33472"/>
                  </a:cubicBezTo>
                  <a:lnTo>
                    <a:pt x="18691" y="33472"/>
                  </a:lnTo>
                  <a:lnTo>
                    <a:pt x="18691" y="5564"/>
                  </a:lnTo>
                  <a:cubicBezTo>
                    <a:pt x="18691" y="2992"/>
                    <a:pt x="18691" y="1657"/>
                    <a:pt x="21072" y="1374"/>
                  </a:cubicBezTo>
                  <a:cubicBezTo>
                    <a:pt x="22120" y="1183"/>
                    <a:pt x="25264" y="1183"/>
                    <a:pt x="27359" y="1183"/>
                  </a:cubicBezTo>
                  <a:cubicBezTo>
                    <a:pt x="37170" y="1183"/>
                    <a:pt x="49266" y="1657"/>
                    <a:pt x="49266" y="17280"/>
                  </a:cubicBezTo>
                  <a:close/>
                  <a:moveTo>
                    <a:pt x="118799" y="58807"/>
                  </a:moveTo>
                  <a:cubicBezTo>
                    <a:pt x="118799" y="57570"/>
                    <a:pt x="117847" y="57475"/>
                    <a:pt x="117465" y="57475"/>
                  </a:cubicBezTo>
                  <a:cubicBezTo>
                    <a:pt x="116418" y="57475"/>
                    <a:pt x="116227" y="58047"/>
                    <a:pt x="115941" y="58998"/>
                  </a:cubicBezTo>
                  <a:cubicBezTo>
                    <a:pt x="112226" y="70144"/>
                    <a:pt x="102512" y="70144"/>
                    <a:pt x="101369" y="70144"/>
                  </a:cubicBezTo>
                  <a:cubicBezTo>
                    <a:pt x="96034" y="70144"/>
                    <a:pt x="91653" y="66809"/>
                    <a:pt x="89176" y="62809"/>
                  </a:cubicBezTo>
                  <a:cubicBezTo>
                    <a:pt x="86032" y="57570"/>
                    <a:pt x="86032" y="50426"/>
                    <a:pt x="86032" y="46617"/>
                  </a:cubicBezTo>
                  <a:lnTo>
                    <a:pt x="116132" y="46617"/>
                  </a:lnTo>
                  <a:cubicBezTo>
                    <a:pt x="118513" y="46617"/>
                    <a:pt x="118799" y="46617"/>
                    <a:pt x="118799" y="44331"/>
                  </a:cubicBezTo>
                  <a:cubicBezTo>
                    <a:pt x="118799" y="33662"/>
                    <a:pt x="112989" y="23279"/>
                    <a:pt x="99463" y="23279"/>
                  </a:cubicBezTo>
                  <a:cubicBezTo>
                    <a:pt x="86890" y="23279"/>
                    <a:pt x="76984" y="34425"/>
                    <a:pt x="76984" y="47759"/>
                  </a:cubicBezTo>
                  <a:cubicBezTo>
                    <a:pt x="76984" y="62333"/>
                    <a:pt x="88414" y="72811"/>
                    <a:pt x="100797" y="72811"/>
                  </a:cubicBezTo>
                  <a:cubicBezTo>
                    <a:pt x="114036" y="72811"/>
                    <a:pt x="118799" y="60714"/>
                    <a:pt x="118799" y="58807"/>
                  </a:cubicBezTo>
                  <a:close/>
                  <a:moveTo>
                    <a:pt x="111655" y="44331"/>
                  </a:moveTo>
                  <a:lnTo>
                    <a:pt x="86032" y="44331"/>
                  </a:lnTo>
                  <a:cubicBezTo>
                    <a:pt x="86795" y="28328"/>
                    <a:pt x="95843" y="25660"/>
                    <a:pt x="99463" y="25660"/>
                  </a:cubicBezTo>
                  <a:cubicBezTo>
                    <a:pt x="110608" y="25660"/>
                    <a:pt x="111655" y="40234"/>
                    <a:pt x="111655" y="44331"/>
                  </a:cubicBezTo>
                  <a:close/>
                  <a:moveTo>
                    <a:pt x="160804" y="57761"/>
                  </a:moveTo>
                  <a:cubicBezTo>
                    <a:pt x="160804" y="52140"/>
                    <a:pt x="157756" y="48808"/>
                    <a:pt x="156422" y="47473"/>
                  </a:cubicBezTo>
                  <a:cubicBezTo>
                    <a:pt x="152803" y="44045"/>
                    <a:pt x="148612" y="43187"/>
                    <a:pt x="144040" y="42329"/>
                  </a:cubicBezTo>
                  <a:cubicBezTo>
                    <a:pt x="137944" y="41092"/>
                    <a:pt x="130801" y="39757"/>
                    <a:pt x="130801" y="33472"/>
                  </a:cubicBezTo>
                  <a:cubicBezTo>
                    <a:pt x="130801" y="29663"/>
                    <a:pt x="133657" y="25281"/>
                    <a:pt x="142802" y="25281"/>
                  </a:cubicBezTo>
                  <a:cubicBezTo>
                    <a:pt x="154708" y="25281"/>
                    <a:pt x="155375" y="34995"/>
                    <a:pt x="155470" y="38234"/>
                  </a:cubicBezTo>
                  <a:cubicBezTo>
                    <a:pt x="155661" y="39283"/>
                    <a:pt x="156804" y="39283"/>
                    <a:pt x="156804" y="39283"/>
                  </a:cubicBezTo>
                  <a:cubicBezTo>
                    <a:pt x="158137" y="39283"/>
                    <a:pt x="158137" y="38711"/>
                    <a:pt x="158137" y="36806"/>
                  </a:cubicBezTo>
                  <a:lnTo>
                    <a:pt x="158137" y="25756"/>
                  </a:lnTo>
                  <a:cubicBezTo>
                    <a:pt x="158137" y="23947"/>
                    <a:pt x="158137" y="23279"/>
                    <a:pt x="156994" y="23279"/>
                  </a:cubicBezTo>
                  <a:cubicBezTo>
                    <a:pt x="156518" y="23279"/>
                    <a:pt x="156233" y="23279"/>
                    <a:pt x="154899" y="24423"/>
                  </a:cubicBezTo>
                  <a:cubicBezTo>
                    <a:pt x="154613" y="24900"/>
                    <a:pt x="153375" y="25947"/>
                    <a:pt x="152993" y="26233"/>
                  </a:cubicBezTo>
                  <a:cubicBezTo>
                    <a:pt x="148898" y="23279"/>
                    <a:pt x="144516" y="23279"/>
                    <a:pt x="142802" y="23279"/>
                  </a:cubicBezTo>
                  <a:cubicBezTo>
                    <a:pt x="129753" y="23279"/>
                    <a:pt x="125561" y="30423"/>
                    <a:pt x="125561" y="36520"/>
                  </a:cubicBezTo>
                  <a:cubicBezTo>
                    <a:pt x="125561" y="40234"/>
                    <a:pt x="127372" y="43283"/>
                    <a:pt x="130228" y="45664"/>
                  </a:cubicBezTo>
                  <a:cubicBezTo>
                    <a:pt x="133657" y="48522"/>
                    <a:pt x="136706" y="49094"/>
                    <a:pt x="144516" y="50617"/>
                  </a:cubicBezTo>
                  <a:cubicBezTo>
                    <a:pt x="146897" y="51094"/>
                    <a:pt x="155756" y="52808"/>
                    <a:pt x="155756" y="60619"/>
                  </a:cubicBezTo>
                  <a:cubicBezTo>
                    <a:pt x="155756" y="66142"/>
                    <a:pt x="151946" y="70430"/>
                    <a:pt x="143468" y="70430"/>
                  </a:cubicBezTo>
                  <a:cubicBezTo>
                    <a:pt x="134325" y="70430"/>
                    <a:pt x="130514" y="64333"/>
                    <a:pt x="128515" y="55094"/>
                  </a:cubicBezTo>
                  <a:cubicBezTo>
                    <a:pt x="128133" y="53570"/>
                    <a:pt x="128133" y="53284"/>
                    <a:pt x="126895" y="53284"/>
                  </a:cubicBezTo>
                  <a:cubicBezTo>
                    <a:pt x="125561" y="53284"/>
                    <a:pt x="125561" y="54045"/>
                    <a:pt x="125561" y="55952"/>
                  </a:cubicBezTo>
                  <a:lnTo>
                    <a:pt x="125561" y="70239"/>
                  </a:lnTo>
                  <a:cubicBezTo>
                    <a:pt x="125561" y="72048"/>
                    <a:pt x="125561" y="72811"/>
                    <a:pt x="126800" y="72811"/>
                  </a:cubicBezTo>
                  <a:cubicBezTo>
                    <a:pt x="127372" y="72811"/>
                    <a:pt x="127372" y="72620"/>
                    <a:pt x="129467" y="70525"/>
                  </a:cubicBezTo>
                  <a:cubicBezTo>
                    <a:pt x="129753" y="70430"/>
                    <a:pt x="129753" y="70239"/>
                    <a:pt x="131657" y="68144"/>
                  </a:cubicBezTo>
                  <a:cubicBezTo>
                    <a:pt x="136420" y="72620"/>
                    <a:pt x="141182" y="72811"/>
                    <a:pt x="143468" y="72811"/>
                  </a:cubicBezTo>
                  <a:cubicBezTo>
                    <a:pt x="155947" y="72811"/>
                    <a:pt x="160804" y="65477"/>
                    <a:pt x="160804" y="57761"/>
                  </a:cubicBezTo>
                  <a:close/>
                  <a:moveTo>
                    <a:pt x="241958" y="1183"/>
                  </a:moveTo>
                  <a:lnTo>
                    <a:pt x="241958" y="-2247"/>
                  </a:lnTo>
                  <a:lnTo>
                    <a:pt x="229384" y="-1961"/>
                  </a:lnTo>
                  <a:lnTo>
                    <a:pt x="216716" y="-2247"/>
                  </a:lnTo>
                  <a:lnTo>
                    <a:pt x="216716" y="1183"/>
                  </a:lnTo>
                  <a:cubicBezTo>
                    <a:pt x="227860" y="1183"/>
                    <a:pt x="227860" y="6231"/>
                    <a:pt x="227860" y="9087"/>
                  </a:cubicBezTo>
                  <a:lnTo>
                    <a:pt x="227860" y="55189"/>
                  </a:lnTo>
                  <a:lnTo>
                    <a:pt x="189570" y="-724"/>
                  </a:lnTo>
                  <a:cubicBezTo>
                    <a:pt x="188712" y="-2056"/>
                    <a:pt x="188521" y="-2247"/>
                    <a:pt x="186522" y="-2247"/>
                  </a:cubicBezTo>
                  <a:lnTo>
                    <a:pt x="168139" y="-2247"/>
                  </a:lnTo>
                  <a:lnTo>
                    <a:pt x="168139" y="1183"/>
                  </a:lnTo>
                  <a:lnTo>
                    <a:pt x="171282" y="1183"/>
                  </a:lnTo>
                  <a:cubicBezTo>
                    <a:pt x="172901" y="1183"/>
                    <a:pt x="174997" y="1183"/>
                    <a:pt x="176615" y="1374"/>
                  </a:cubicBezTo>
                  <a:cubicBezTo>
                    <a:pt x="179187" y="1657"/>
                    <a:pt x="179378" y="1848"/>
                    <a:pt x="179378" y="3850"/>
                  </a:cubicBezTo>
                  <a:lnTo>
                    <a:pt x="179378" y="60333"/>
                  </a:lnTo>
                  <a:cubicBezTo>
                    <a:pt x="179378" y="63095"/>
                    <a:pt x="179378" y="68144"/>
                    <a:pt x="168139" y="68144"/>
                  </a:cubicBezTo>
                  <a:lnTo>
                    <a:pt x="168139" y="71572"/>
                  </a:lnTo>
                  <a:lnTo>
                    <a:pt x="180807" y="71286"/>
                  </a:lnTo>
                  <a:lnTo>
                    <a:pt x="193475" y="71572"/>
                  </a:lnTo>
                  <a:lnTo>
                    <a:pt x="193475" y="68144"/>
                  </a:lnTo>
                  <a:cubicBezTo>
                    <a:pt x="182331" y="68144"/>
                    <a:pt x="182331" y="63095"/>
                    <a:pt x="182331" y="60333"/>
                  </a:cubicBezTo>
                  <a:lnTo>
                    <a:pt x="182331" y="4039"/>
                  </a:lnTo>
                  <a:cubicBezTo>
                    <a:pt x="182902" y="4611"/>
                    <a:pt x="182902" y="4801"/>
                    <a:pt x="183379" y="5373"/>
                  </a:cubicBezTo>
                  <a:lnTo>
                    <a:pt x="227575" y="70239"/>
                  </a:lnTo>
                  <a:cubicBezTo>
                    <a:pt x="228432" y="71476"/>
                    <a:pt x="228622" y="71572"/>
                    <a:pt x="229384" y="71572"/>
                  </a:cubicBezTo>
                  <a:cubicBezTo>
                    <a:pt x="230813" y="71572"/>
                    <a:pt x="230813" y="70904"/>
                    <a:pt x="230813" y="68809"/>
                  </a:cubicBezTo>
                  <a:lnTo>
                    <a:pt x="230813" y="9087"/>
                  </a:lnTo>
                  <a:cubicBezTo>
                    <a:pt x="230813" y="6231"/>
                    <a:pt x="230813" y="1183"/>
                    <a:pt x="241958" y="1183"/>
                  </a:cubicBezTo>
                  <a:close/>
                  <a:moveTo>
                    <a:pt x="290440" y="58807"/>
                  </a:moveTo>
                  <a:cubicBezTo>
                    <a:pt x="290440" y="57570"/>
                    <a:pt x="289487" y="57475"/>
                    <a:pt x="289106" y="57475"/>
                  </a:cubicBezTo>
                  <a:cubicBezTo>
                    <a:pt x="288058" y="57475"/>
                    <a:pt x="287868" y="58047"/>
                    <a:pt x="287582" y="58998"/>
                  </a:cubicBezTo>
                  <a:cubicBezTo>
                    <a:pt x="283867" y="70144"/>
                    <a:pt x="274151" y="70144"/>
                    <a:pt x="273008" y="70144"/>
                  </a:cubicBezTo>
                  <a:cubicBezTo>
                    <a:pt x="267675" y="70144"/>
                    <a:pt x="263294" y="66809"/>
                    <a:pt x="260817" y="62809"/>
                  </a:cubicBezTo>
                  <a:cubicBezTo>
                    <a:pt x="257673" y="57570"/>
                    <a:pt x="257673" y="50426"/>
                    <a:pt x="257673" y="46617"/>
                  </a:cubicBezTo>
                  <a:lnTo>
                    <a:pt x="287677" y="46617"/>
                  </a:lnTo>
                  <a:cubicBezTo>
                    <a:pt x="290058" y="46617"/>
                    <a:pt x="290440" y="46617"/>
                    <a:pt x="290440" y="44331"/>
                  </a:cubicBezTo>
                  <a:cubicBezTo>
                    <a:pt x="290440" y="33662"/>
                    <a:pt x="284630" y="23279"/>
                    <a:pt x="271008" y="23279"/>
                  </a:cubicBezTo>
                  <a:cubicBezTo>
                    <a:pt x="258531" y="23279"/>
                    <a:pt x="248625" y="34425"/>
                    <a:pt x="248625" y="47759"/>
                  </a:cubicBezTo>
                  <a:cubicBezTo>
                    <a:pt x="248625" y="62333"/>
                    <a:pt x="260054" y="72811"/>
                    <a:pt x="272437" y="72811"/>
                  </a:cubicBezTo>
                  <a:cubicBezTo>
                    <a:pt x="285677" y="72811"/>
                    <a:pt x="290440" y="60714"/>
                    <a:pt x="290440" y="58807"/>
                  </a:cubicBezTo>
                  <a:close/>
                  <a:moveTo>
                    <a:pt x="283296" y="44331"/>
                  </a:moveTo>
                  <a:lnTo>
                    <a:pt x="257673" y="44331"/>
                  </a:lnTo>
                  <a:cubicBezTo>
                    <a:pt x="258436" y="28328"/>
                    <a:pt x="267484" y="25660"/>
                    <a:pt x="271008" y="25660"/>
                  </a:cubicBezTo>
                  <a:cubicBezTo>
                    <a:pt x="282248" y="25660"/>
                    <a:pt x="283296" y="40234"/>
                    <a:pt x="283296" y="44331"/>
                  </a:cubicBezTo>
                  <a:close/>
                  <a:moveTo>
                    <a:pt x="329492" y="58238"/>
                  </a:moveTo>
                  <a:lnTo>
                    <a:pt x="329492" y="52140"/>
                  </a:lnTo>
                  <a:lnTo>
                    <a:pt x="326825" y="52140"/>
                  </a:lnTo>
                  <a:lnTo>
                    <a:pt x="326825" y="58047"/>
                  </a:lnTo>
                  <a:cubicBezTo>
                    <a:pt x="326825" y="65951"/>
                    <a:pt x="323586" y="70144"/>
                    <a:pt x="319490" y="70144"/>
                  </a:cubicBezTo>
                  <a:cubicBezTo>
                    <a:pt x="312346" y="70144"/>
                    <a:pt x="312346" y="60333"/>
                    <a:pt x="312346" y="58333"/>
                  </a:cubicBezTo>
                  <a:lnTo>
                    <a:pt x="312346" y="28423"/>
                  </a:lnTo>
                  <a:lnTo>
                    <a:pt x="327683" y="28423"/>
                  </a:lnTo>
                  <a:lnTo>
                    <a:pt x="327683" y="24995"/>
                  </a:lnTo>
                  <a:lnTo>
                    <a:pt x="312346" y="24995"/>
                  </a:lnTo>
                  <a:lnTo>
                    <a:pt x="312346" y="5183"/>
                  </a:lnTo>
                  <a:lnTo>
                    <a:pt x="309585" y="5183"/>
                  </a:lnTo>
                  <a:cubicBezTo>
                    <a:pt x="309585" y="14040"/>
                    <a:pt x="306251" y="25660"/>
                    <a:pt x="295678" y="26042"/>
                  </a:cubicBezTo>
                  <a:lnTo>
                    <a:pt x="295678" y="28423"/>
                  </a:lnTo>
                  <a:lnTo>
                    <a:pt x="304918" y="28423"/>
                  </a:lnTo>
                  <a:lnTo>
                    <a:pt x="304918" y="58238"/>
                  </a:lnTo>
                  <a:cubicBezTo>
                    <a:pt x="304918" y="71476"/>
                    <a:pt x="314918" y="72811"/>
                    <a:pt x="318824" y="72811"/>
                  </a:cubicBezTo>
                  <a:cubicBezTo>
                    <a:pt x="326539" y="72811"/>
                    <a:pt x="329492" y="65095"/>
                    <a:pt x="329492" y="58238"/>
                  </a:cubicBezTo>
                  <a:close/>
                </a:path>
              </a:pathLst>
            </a:custGeom>
            <a:solidFill>
              <a:srgbClr val="CCCCCC"/>
            </a:solidFill>
            <a:ln w="10842" cap="flat">
              <a:noFill/>
              <a:prstDash val="solid"/>
              <a:miter/>
            </a:ln>
          </p:spPr>
          <p:txBody>
            <a:bodyPr rtlCol="0" anchor="ctr"/>
            <a:lstStyle/>
            <a:p>
              <a:endParaRPr lang="en-AE"/>
            </a:p>
          </p:txBody>
        </p:sp>
        <p:sp>
          <p:nvSpPr>
            <p:cNvPr id="120" name="Freeform: Shape 119">
              <a:extLst>
                <a:ext uri="{FF2B5EF4-FFF2-40B4-BE49-F238E27FC236}">
                  <a16:creationId xmlns:a16="http://schemas.microsoft.com/office/drawing/2014/main" id="{0CA0453D-26F3-DBC7-AD3A-65A5ECA279A6}"/>
                </a:ext>
              </a:extLst>
            </p:cNvPr>
            <p:cNvSpPr/>
            <p:nvPr/>
          </p:nvSpPr>
          <p:spPr>
            <a:xfrm>
              <a:off x="2605667" y="3125103"/>
              <a:ext cx="767169" cy="148990"/>
            </a:xfrm>
            <a:custGeom>
              <a:avLst/>
              <a:gdLst>
                <a:gd name="connsiteX0" fmla="*/ -1788 w 591978"/>
                <a:gd name="connsiteY0" fmla="*/ 112720 h 114967"/>
                <a:gd name="connsiteX1" fmla="*/ 590191 w 591978"/>
                <a:gd name="connsiteY1" fmla="*/ 112720 h 114967"/>
                <a:gd name="connsiteX2" fmla="*/ 590191 w 591978"/>
                <a:gd name="connsiteY2" fmla="*/ -2247 h 114967"/>
                <a:gd name="connsiteX3" fmla="*/ -1788 w 591978"/>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91978" h="114967">
                  <a:moveTo>
                    <a:pt x="-1788" y="112720"/>
                  </a:moveTo>
                  <a:lnTo>
                    <a:pt x="590191" y="112720"/>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21" name="Freeform: Shape 120">
              <a:extLst>
                <a:ext uri="{FF2B5EF4-FFF2-40B4-BE49-F238E27FC236}">
                  <a16:creationId xmlns:a16="http://schemas.microsoft.com/office/drawing/2014/main" id="{40BAF05B-17B0-416F-A6D4-103DEDFAA476}"/>
                </a:ext>
              </a:extLst>
            </p:cNvPr>
            <p:cNvSpPr/>
            <p:nvPr/>
          </p:nvSpPr>
          <p:spPr>
            <a:xfrm>
              <a:off x="2967464" y="3204721"/>
              <a:ext cx="37032" cy="8148"/>
            </a:xfrm>
            <a:custGeom>
              <a:avLst/>
              <a:gdLst>
                <a:gd name="connsiteX0" fmla="*/ 26787 w 28575"/>
                <a:gd name="connsiteY0" fmla="*/ 4041 h 6287"/>
                <a:gd name="connsiteX1" fmla="*/ 26787 w 28575"/>
                <a:gd name="connsiteY1" fmla="*/ -2247 h 6287"/>
                <a:gd name="connsiteX2" fmla="*/ -1788 w 28575"/>
                <a:gd name="connsiteY2" fmla="*/ -2247 h 6287"/>
                <a:gd name="connsiteX3" fmla="*/ -1788 w 28575"/>
                <a:gd name="connsiteY3" fmla="*/ 4041 h 6287"/>
              </a:gdLst>
              <a:ahLst/>
              <a:cxnLst>
                <a:cxn ang="0">
                  <a:pos x="connsiteX0" y="connsiteY0"/>
                </a:cxn>
                <a:cxn ang="0">
                  <a:pos x="connsiteX1" y="connsiteY1"/>
                </a:cxn>
                <a:cxn ang="0">
                  <a:pos x="connsiteX2" y="connsiteY2"/>
                </a:cxn>
                <a:cxn ang="0">
                  <a:pos x="connsiteX3" y="connsiteY3"/>
                </a:cxn>
              </a:cxnLst>
              <a:rect l="l" t="t" r="r" b="b"/>
              <a:pathLst>
                <a:path w="28575" h="6287">
                  <a:moveTo>
                    <a:pt x="26787" y="4041"/>
                  </a:moveTo>
                  <a:lnTo>
                    <a:pt x="26787" y="-2247"/>
                  </a:lnTo>
                  <a:lnTo>
                    <a:pt x="-1788" y="-2247"/>
                  </a:lnTo>
                  <a:lnTo>
                    <a:pt x="-1788" y="4041"/>
                  </a:lnTo>
                  <a:close/>
                </a:path>
              </a:pathLst>
            </a:custGeom>
            <a:solidFill>
              <a:srgbClr val="CCCCCC"/>
            </a:solidFill>
            <a:ln w="10842" cap="flat">
              <a:noFill/>
              <a:prstDash val="solid"/>
              <a:miter/>
            </a:ln>
          </p:spPr>
          <p:txBody>
            <a:bodyPr rtlCol="0" anchor="ctr"/>
            <a:lstStyle/>
            <a:p>
              <a:endParaRPr lang="en-AE"/>
            </a:p>
          </p:txBody>
        </p:sp>
        <p:sp>
          <p:nvSpPr>
            <p:cNvPr id="122" name="Freeform: Shape 121">
              <a:extLst>
                <a:ext uri="{FF2B5EF4-FFF2-40B4-BE49-F238E27FC236}">
                  <a16:creationId xmlns:a16="http://schemas.microsoft.com/office/drawing/2014/main" id="{CF978C18-D8E0-BF63-7865-A5B570430E25}"/>
                </a:ext>
              </a:extLst>
            </p:cNvPr>
            <p:cNvSpPr/>
            <p:nvPr/>
          </p:nvSpPr>
          <p:spPr>
            <a:xfrm>
              <a:off x="3372837" y="3125103"/>
              <a:ext cx="701005" cy="148990"/>
            </a:xfrm>
            <a:custGeom>
              <a:avLst/>
              <a:gdLst>
                <a:gd name="connsiteX0" fmla="*/ -1788 w 540923"/>
                <a:gd name="connsiteY0" fmla="*/ 112720 h 114967"/>
                <a:gd name="connsiteX1" fmla="*/ 539136 w 540923"/>
                <a:gd name="connsiteY1" fmla="*/ 112720 h 114967"/>
                <a:gd name="connsiteX2" fmla="*/ 539136 w 540923"/>
                <a:gd name="connsiteY2" fmla="*/ -2247 h 114967"/>
                <a:gd name="connsiteX3" fmla="*/ -1788 w 5409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40923" h="114967">
                  <a:moveTo>
                    <a:pt x="-1788" y="112720"/>
                  </a:moveTo>
                  <a:lnTo>
                    <a:pt x="539136" y="112720"/>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23" name="Freeform: Shape 122">
              <a:extLst>
                <a:ext uri="{FF2B5EF4-FFF2-40B4-BE49-F238E27FC236}">
                  <a16:creationId xmlns:a16="http://schemas.microsoft.com/office/drawing/2014/main" id="{EA5B6124-DB2A-DCF8-3586-EB192BFF8639}"/>
                </a:ext>
              </a:extLst>
            </p:cNvPr>
            <p:cNvSpPr/>
            <p:nvPr/>
          </p:nvSpPr>
          <p:spPr>
            <a:xfrm>
              <a:off x="3694148" y="3145716"/>
              <a:ext cx="58262" cy="96405"/>
            </a:xfrm>
            <a:custGeom>
              <a:avLst/>
              <a:gdLst>
                <a:gd name="connsiteX0" fmla="*/ 43170 w 44957"/>
                <a:gd name="connsiteY0" fmla="*/ 51666 h 74390"/>
                <a:gd name="connsiteX1" fmla="*/ 37740 w 44957"/>
                <a:gd name="connsiteY1" fmla="*/ 38425 h 74390"/>
                <a:gd name="connsiteX2" fmla="*/ 27072 w 44957"/>
                <a:gd name="connsiteY2" fmla="*/ 30616 h 74390"/>
                <a:gd name="connsiteX3" fmla="*/ 40121 w 44957"/>
                <a:gd name="connsiteY3" fmla="*/ 13947 h 74390"/>
                <a:gd name="connsiteX4" fmla="*/ 20691 w 44957"/>
                <a:gd name="connsiteY4" fmla="*/ -2247 h 74390"/>
                <a:gd name="connsiteX5" fmla="*/ 1164 w 44957"/>
                <a:gd name="connsiteY5" fmla="*/ 15947 h 74390"/>
                <a:gd name="connsiteX6" fmla="*/ 5927 w 44957"/>
                <a:gd name="connsiteY6" fmla="*/ 27853 h 74390"/>
                <a:gd name="connsiteX7" fmla="*/ 13832 w 44957"/>
                <a:gd name="connsiteY7" fmla="*/ 33662 h 74390"/>
                <a:gd name="connsiteX8" fmla="*/ -1788 w 44957"/>
                <a:gd name="connsiteY8" fmla="*/ 53380 h 74390"/>
                <a:gd name="connsiteX9" fmla="*/ 20691 w 44957"/>
                <a:gd name="connsiteY9" fmla="*/ 72144 h 74390"/>
                <a:gd name="connsiteX10" fmla="*/ 43170 w 44957"/>
                <a:gd name="connsiteY10" fmla="*/ 51666 h 74390"/>
                <a:gd name="connsiteX11" fmla="*/ 35359 w 44957"/>
                <a:gd name="connsiteY11" fmla="*/ 13947 h 74390"/>
                <a:gd name="connsiteX12" fmla="*/ 24691 w 44957"/>
                <a:gd name="connsiteY12" fmla="*/ 28995 h 74390"/>
                <a:gd name="connsiteX13" fmla="*/ 11261 w 44957"/>
                <a:gd name="connsiteY13" fmla="*/ 20424 h 74390"/>
                <a:gd name="connsiteX14" fmla="*/ 5927 w 44957"/>
                <a:gd name="connsiteY14" fmla="*/ 11566 h 74390"/>
                <a:gd name="connsiteX15" fmla="*/ 20691 w 44957"/>
                <a:gd name="connsiteY15" fmla="*/ 611 h 74390"/>
                <a:gd name="connsiteX16" fmla="*/ 35359 w 44957"/>
                <a:gd name="connsiteY16" fmla="*/ 13947 h 74390"/>
                <a:gd name="connsiteX17" fmla="*/ 37645 w 44957"/>
                <a:gd name="connsiteY17" fmla="*/ 55475 h 74390"/>
                <a:gd name="connsiteX18" fmla="*/ 20691 w 44957"/>
                <a:gd name="connsiteY18" fmla="*/ 69190 h 74390"/>
                <a:gd name="connsiteX19" fmla="*/ 3641 w 44957"/>
                <a:gd name="connsiteY19" fmla="*/ 53380 h 74390"/>
                <a:gd name="connsiteX20" fmla="*/ 16309 w 44957"/>
                <a:gd name="connsiteY20" fmla="*/ 35283 h 74390"/>
                <a:gd name="connsiteX21" fmla="*/ 29549 w 44957"/>
                <a:gd name="connsiteY21" fmla="*/ 43569 h 74390"/>
                <a:gd name="connsiteX22" fmla="*/ 37645 w 44957"/>
                <a:gd name="connsiteY22" fmla="*/ 55475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57" h="74390">
                  <a:moveTo>
                    <a:pt x="43170" y="51666"/>
                  </a:moveTo>
                  <a:cubicBezTo>
                    <a:pt x="43170" y="47759"/>
                    <a:pt x="41932" y="42901"/>
                    <a:pt x="37740" y="38425"/>
                  </a:cubicBezTo>
                  <a:cubicBezTo>
                    <a:pt x="35645" y="36044"/>
                    <a:pt x="34025" y="34997"/>
                    <a:pt x="27072" y="30616"/>
                  </a:cubicBezTo>
                  <a:cubicBezTo>
                    <a:pt x="34978" y="26614"/>
                    <a:pt x="40121" y="21091"/>
                    <a:pt x="40121" y="13947"/>
                  </a:cubicBezTo>
                  <a:cubicBezTo>
                    <a:pt x="40121" y="4041"/>
                    <a:pt x="30596" y="-2247"/>
                    <a:pt x="20691" y="-2247"/>
                  </a:cubicBezTo>
                  <a:cubicBezTo>
                    <a:pt x="9928" y="-2247"/>
                    <a:pt x="1164" y="5755"/>
                    <a:pt x="1164" y="15947"/>
                  </a:cubicBezTo>
                  <a:cubicBezTo>
                    <a:pt x="1164" y="17852"/>
                    <a:pt x="1450" y="22614"/>
                    <a:pt x="5927" y="27853"/>
                  </a:cubicBezTo>
                  <a:cubicBezTo>
                    <a:pt x="7070" y="28995"/>
                    <a:pt x="11166" y="31662"/>
                    <a:pt x="13832" y="33662"/>
                  </a:cubicBezTo>
                  <a:cubicBezTo>
                    <a:pt x="7546" y="36711"/>
                    <a:pt x="-1788" y="42901"/>
                    <a:pt x="-1788" y="53380"/>
                  </a:cubicBezTo>
                  <a:cubicBezTo>
                    <a:pt x="-1788" y="64905"/>
                    <a:pt x="9356" y="72144"/>
                    <a:pt x="20691" y="72144"/>
                  </a:cubicBezTo>
                  <a:cubicBezTo>
                    <a:pt x="32882" y="72144"/>
                    <a:pt x="43170" y="63286"/>
                    <a:pt x="43170" y="51666"/>
                  </a:cubicBezTo>
                  <a:close/>
                  <a:moveTo>
                    <a:pt x="35359" y="13947"/>
                  </a:moveTo>
                  <a:cubicBezTo>
                    <a:pt x="35359" y="20042"/>
                    <a:pt x="31264" y="25281"/>
                    <a:pt x="24691" y="28995"/>
                  </a:cubicBezTo>
                  <a:lnTo>
                    <a:pt x="11261" y="20424"/>
                  </a:lnTo>
                  <a:cubicBezTo>
                    <a:pt x="6403" y="17089"/>
                    <a:pt x="5927" y="13566"/>
                    <a:pt x="5927" y="11566"/>
                  </a:cubicBezTo>
                  <a:cubicBezTo>
                    <a:pt x="5927" y="5087"/>
                    <a:pt x="12880" y="611"/>
                    <a:pt x="20691" y="611"/>
                  </a:cubicBezTo>
                  <a:cubicBezTo>
                    <a:pt x="28501" y="611"/>
                    <a:pt x="35359" y="6136"/>
                    <a:pt x="35359" y="13947"/>
                  </a:cubicBezTo>
                  <a:close/>
                  <a:moveTo>
                    <a:pt x="37645" y="55475"/>
                  </a:moveTo>
                  <a:cubicBezTo>
                    <a:pt x="37645" y="63572"/>
                    <a:pt x="29549" y="69190"/>
                    <a:pt x="20691" y="69190"/>
                  </a:cubicBezTo>
                  <a:cubicBezTo>
                    <a:pt x="11451" y="69190"/>
                    <a:pt x="3641" y="62523"/>
                    <a:pt x="3641" y="53380"/>
                  </a:cubicBezTo>
                  <a:cubicBezTo>
                    <a:pt x="3641" y="47189"/>
                    <a:pt x="7070" y="40329"/>
                    <a:pt x="16309" y="35283"/>
                  </a:cubicBezTo>
                  <a:lnTo>
                    <a:pt x="29549" y="43569"/>
                  </a:lnTo>
                  <a:cubicBezTo>
                    <a:pt x="32597" y="45664"/>
                    <a:pt x="37645" y="48999"/>
                    <a:pt x="37645" y="55475"/>
                  </a:cubicBezTo>
                  <a:close/>
                </a:path>
              </a:pathLst>
            </a:custGeom>
            <a:solidFill>
              <a:srgbClr val="CCCCCC"/>
            </a:solidFill>
            <a:ln w="10842" cap="flat">
              <a:noFill/>
              <a:prstDash val="solid"/>
              <a:miter/>
            </a:ln>
          </p:spPr>
          <p:txBody>
            <a:bodyPr rtlCol="0" anchor="ctr"/>
            <a:lstStyle/>
            <a:p>
              <a:endParaRPr lang="en-AE"/>
            </a:p>
          </p:txBody>
        </p:sp>
        <p:sp>
          <p:nvSpPr>
            <p:cNvPr id="124" name="Freeform: Shape 123">
              <a:extLst>
                <a:ext uri="{FF2B5EF4-FFF2-40B4-BE49-F238E27FC236}">
                  <a16:creationId xmlns:a16="http://schemas.microsoft.com/office/drawing/2014/main" id="{A0D058D5-1D40-DE73-16E5-9892A918499D}"/>
                </a:ext>
              </a:extLst>
            </p:cNvPr>
            <p:cNvSpPr/>
            <p:nvPr/>
          </p:nvSpPr>
          <p:spPr>
            <a:xfrm>
              <a:off x="4073843" y="3125103"/>
              <a:ext cx="515974" cy="148990"/>
            </a:xfrm>
            <a:custGeom>
              <a:avLst/>
              <a:gdLst>
                <a:gd name="connsiteX0" fmla="*/ -1788 w 398146"/>
                <a:gd name="connsiteY0" fmla="*/ 112720 h 114967"/>
                <a:gd name="connsiteX1" fmla="*/ 396359 w 398146"/>
                <a:gd name="connsiteY1" fmla="*/ 112720 h 114967"/>
                <a:gd name="connsiteX2" fmla="*/ 396359 w 398146"/>
                <a:gd name="connsiteY2" fmla="*/ -2247 h 114967"/>
                <a:gd name="connsiteX3" fmla="*/ -1788 w 398146"/>
                <a:gd name="connsiteY3" fmla="*/ -2247 h 114967"/>
              </a:gdLst>
              <a:ahLst/>
              <a:cxnLst>
                <a:cxn ang="0">
                  <a:pos x="connsiteX0" y="connsiteY0"/>
                </a:cxn>
                <a:cxn ang="0">
                  <a:pos x="connsiteX1" y="connsiteY1"/>
                </a:cxn>
                <a:cxn ang="0">
                  <a:pos x="connsiteX2" y="connsiteY2"/>
                </a:cxn>
                <a:cxn ang="0">
                  <a:pos x="connsiteX3" y="connsiteY3"/>
                </a:cxn>
              </a:cxnLst>
              <a:rect l="l" t="t" r="r" b="b"/>
              <a:pathLst>
                <a:path w="398146" h="114967">
                  <a:moveTo>
                    <a:pt x="-1788" y="112720"/>
                  </a:moveTo>
                  <a:lnTo>
                    <a:pt x="396359" y="11272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25" name="Freeform: Shape 124">
              <a:extLst>
                <a:ext uri="{FF2B5EF4-FFF2-40B4-BE49-F238E27FC236}">
                  <a16:creationId xmlns:a16="http://schemas.microsoft.com/office/drawing/2014/main" id="{BD990F6F-ACFB-617E-77BF-5925094BDAD7}"/>
                </a:ext>
              </a:extLst>
            </p:cNvPr>
            <p:cNvSpPr/>
            <p:nvPr/>
          </p:nvSpPr>
          <p:spPr>
            <a:xfrm>
              <a:off x="4163214" y="3145716"/>
              <a:ext cx="306250" cy="96405"/>
            </a:xfrm>
            <a:custGeom>
              <a:avLst/>
              <a:gdLst>
                <a:gd name="connsiteX0" fmla="*/ 43742 w 236315"/>
                <a:gd name="connsiteY0" fmla="*/ 35283 h 74390"/>
                <a:gd name="connsiteX1" fmla="*/ 39358 w 236315"/>
                <a:gd name="connsiteY1" fmla="*/ 9945 h 74390"/>
                <a:gd name="connsiteX2" fmla="*/ 20976 w 236315"/>
                <a:gd name="connsiteY2" fmla="*/ -2247 h 74390"/>
                <a:gd name="connsiteX3" fmla="*/ 2212 w 236315"/>
                <a:gd name="connsiteY3" fmla="*/ 10708 h 74390"/>
                <a:gd name="connsiteX4" fmla="*/ -1788 w 236315"/>
                <a:gd name="connsiteY4" fmla="*/ 35283 h 74390"/>
                <a:gd name="connsiteX5" fmla="*/ 3070 w 236315"/>
                <a:gd name="connsiteY5" fmla="*/ 61286 h 74390"/>
                <a:gd name="connsiteX6" fmla="*/ 20976 w 236315"/>
                <a:gd name="connsiteY6" fmla="*/ 72144 h 74390"/>
                <a:gd name="connsiteX7" fmla="*/ 39740 w 236315"/>
                <a:gd name="connsiteY7" fmla="*/ 59665 h 74390"/>
                <a:gd name="connsiteX8" fmla="*/ 43742 w 236315"/>
                <a:gd name="connsiteY8" fmla="*/ 35283 h 74390"/>
                <a:gd name="connsiteX9" fmla="*/ 34787 w 236315"/>
                <a:gd name="connsiteY9" fmla="*/ 33948 h 74390"/>
                <a:gd name="connsiteX10" fmla="*/ 33645 w 236315"/>
                <a:gd name="connsiteY10" fmla="*/ 56238 h 74390"/>
                <a:gd name="connsiteX11" fmla="*/ 20976 w 236315"/>
                <a:gd name="connsiteY11" fmla="*/ 69762 h 74390"/>
                <a:gd name="connsiteX12" fmla="*/ 8402 w 236315"/>
                <a:gd name="connsiteY12" fmla="*/ 56714 h 74390"/>
                <a:gd name="connsiteX13" fmla="*/ 7260 w 236315"/>
                <a:gd name="connsiteY13" fmla="*/ 33948 h 74390"/>
                <a:gd name="connsiteX14" fmla="*/ 8023 w 236315"/>
                <a:gd name="connsiteY14" fmla="*/ 13947 h 74390"/>
                <a:gd name="connsiteX15" fmla="*/ 20976 w 236315"/>
                <a:gd name="connsiteY15" fmla="*/ 134 h 74390"/>
                <a:gd name="connsiteX16" fmla="*/ 33549 w 236315"/>
                <a:gd name="connsiteY16" fmla="*/ 12803 h 74390"/>
                <a:gd name="connsiteX17" fmla="*/ 34787 w 236315"/>
                <a:gd name="connsiteY17" fmla="*/ 33948 h 74390"/>
                <a:gd name="connsiteX18" fmla="*/ 68696 w 236315"/>
                <a:gd name="connsiteY18" fmla="*/ 64142 h 74390"/>
                <a:gd name="connsiteX19" fmla="*/ 63078 w 236315"/>
                <a:gd name="connsiteY19" fmla="*/ 58333 h 74390"/>
                <a:gd name="connsiteX20" fmla="*/ 57267 w 236315"/>
                <a:gd name="connsiteY20" fmla="*/ 64142 h 74390"/>
                <a:gd name="connsiteX21" fmla="*/ 63078 w 236315"/>
                <a:gd name="connsiteY21" fmla="*/ 69762 h 74390"/>
                <a:gd name="connsiteX22" fmla="*/ 68696 w 236315"/>
                <a:gd name="connsiteY22" fmla="*/ 64142 h 74390"/>
                <a:gd name="connsiteX23" fmla="*/ 127465 w 236315"/>
                <a:gd name="connsiteY23" fmla="*/ 47759 h 74390"/>
                <a:gd name="connsiteX24" fmla="*/ 105845 w 236315"/>
                <a:gd name="connsiteY24" fmla="*/ 23661 h 74390"/>
                <a:gd name="connsiteX25" fmla="*/ 92318 w 236315"/>
                <a:gd name="connsiteY25" fmla="*/ 34330 h 74390"/>
                <a:gd name="connsiteX26" fmla="*/ 92318 w 236315"/>
                <a:gd name="connsiteY26" fmla="*/ 31662 h 74390"/>
                <a:gd name="connsiteX27" fmla="*/ 111177 w 236315"/>
                <a:gd name="connsiteY27" fmla="*/ 611 h 74390"/>
                <a:gd name="connsiteX28" fmla="*/ 120702 w 236315"/>
                <a:gd name="connsiteY28" fmla="*/ 4897 h 74390"/>
                <a:gd name="connsiteX29" fmla="*/ 114798 w 236315"/>
                <a:gd name="connsiteY29" fmla="*/ 9659 h 74390"/>
                <a:gd name="connsiteX30" fmla="*/ 119656 w 236315"/>
                <a:gd name="connsiteY30" fmla="*/ 14708 h 74390"/>
                <a:gd name="connsiteX31" fmla="*/ 124800 w 236315"/>
                <a:gd name="connsiteY31" fmla="*/ 9564 h 74390"/>
                <a:gd name="connsiteX32" fmla="*/ 110891 w 236315"/>
                <a:gd name="connsiteY32" fmla="*/ -2247 h 74390"/>
                <a:gd name="connsiteX33" fmla="*/ 82507 w 236315"/>
                <a:gd name="connsiteY33" fmla="*/ 35758 h 74390"/>
                <a:gd name="connsiteX34" fmla="*/ 105082 w 236315"/>
                <a:gd name="connsiteY34" fmla="*/ 72144 h 74390"/>
                <a:gd name="connsiteX35" fmla="*/ 127465 w 236315"/>
                <a:gd name="connsiteY35" fmla="*/ 47759 h 74390"/>
                <a:gd name="connsiteX36" fmla="*/ 117656 w 236315"/>
                <a:gd name="connsiteY36" fmla="*/ 47664 h 74390"/>
                <a:gd name="connsiteX37" fmla="*/ 115844 w 236315"/>
                <a:gd name="connsiteY37" fmla="*/ 62047 h 74390"/>
                <a:gd name="connsiteX38" fmla="*/ 105082 w 236315"/>
                <a:gd name="connsiteY38" fmla="*/ 69190 h 74390"/>
                <a:gd name="connsiteX39" fmla="*/ 94413 w 236315"/>
                <a:gd name="connsiteY39" fmla="*/ 61000 h 74390"/>
                <a:gd name="connsiteX40" fmla="*/ 92413 w 236315"/>
                <a:gd name="connsiteY40" fmla="*/ 45378 h 74390"/>
                <a:gd name="connsiteX41" fmla="*/ 105750 w 236315"/>
                <a:gd name="connsiteY41" fmla="*/ 26233 h 74390"/>
                <a:gd name="connsiteX42" fmla="*/ 115654 w 236315"/>
                <a:gd name="connsiteY42" fmla="*/ 32902 h 74390"/>
                <a:gd name="connsiteX43" fmla="*/ 117656 w 236315"/>
                <a:gd name="connsiteY43" fmla="*/ 47664 h 74390"/>
                <a:gd name="connsiteX44" fmla="*/ 181473 w 236315"/>
                <a:gd name="connsiteY44" fmla="*/ 51380 h 74390"/>
                <a:gd name="connsiteX45" fmla="*/ 163469 w 236315"/>
                <a:gd name="connsiteY45" fmla="*/ 31662 h 74390"/>
                <a:gd name="connsiteX46" fmla="*/ 178520 w 236315"/>
                <a:gd name="connsiteY46" fmla="*/ 12803 h 74390"/>
                <a:gd name="connsiteX47" fmla="*/ 158707 w 236315"/>
                <a:gd name="connsiteY47" fmla="*/ -2247 h 74390"/>
                <a:gd name="connsiteX48" fmla="*/ 139466 w 236315"/>
                <a:gd name="connsiteY48" fmla="*/ 12517 h 74390"/>
                <a:gd name="connsiteX49" fmla="*/ 144992 w 236315"/>
                <a:gd name="connsiteY49" fmla="*/ 18138 h 74390"/>
                <a:gd name="connsiteX50" fmla="*/ 150517 w 236315"/>
                <a:gd name="connsiteY50" fmla="*/ 12612 h 74390"/>
                <a:gd name="connsiteX51" fmla="*/ 143850 w 236315"/>
                <a:gd name="connsiteY51" fmla="*/ 7278 h 74390"/>
                <a:gd name="connsiteX52" fmla="*/ 158233 w 236315"/>
                <a:gd name="connsiteY52" fmla="*/ 611 h 74390"/>
                <a:gd name="connsiteX53" fmla="*/ 168518 w 236315"/>
                <a:gd name="connsiteY53" fmla="*/ 12612 h 74390"/>
                <a:gd name="connsiteX54" fmla="*/ 165565 w 236315"/>
                <a:gd name="connsiteY54" fmla="*/ 24995 h 74390"/>
                <a:gd name="connsiteX55" fmla="*/ 155851 w 236315"/>
                <a:gd name="connsiteY55" fmla="*/ 30521 h 74390"/>
                <a:gd name="connsiteX56" fmla="*/ 151659 w 236315"/>
                <a:gd name="connsiteY56" fmla="*/ 30995 h 74390"/>
                <a:gd name="connsiteX57" fmla="*/ 150040 w 236315"/>
                <a:gd name="connsiteY57" fmla="*/ 32139 h 74390"/>
                <a:gd name="connsiteX58" fmla="*/ 152707 w 236315"/>
                <a:gd name="connsiteY58" fmla="*/ 33376 h 74390"/>
                <a:gd name="connsiteX59" fmla="*/ 157470 w 236315"/>
                <a:gd name="connsiteY59" fmla="*/ 33376 h 74390"/>
                <a:gd name="connsiteX60" fmla="*/ 170327 w 236315"/>
                <a:gd name="connsiteY60" fmla="*/ 51380 h 74390"/>
                <a:gd name="connsiteX61" fmla="*/ 158137 w 236315"/>
                <a:gd name="connsiteY61" fmla="*/ 69190 h 74390"/>
                <a:gd name="connsiteX62" fmla="*/ 141564 w 236315"/>
                <a:gd name="connsiteY62" fmla="*/ 60905 h 74390"/>
                <a:gd name="connsiteX63" fmla="*/ 148708 w 236315"/>
                <a:gd name="connsiteY63" fmla="*/ 55094 h 74390"/>
                <a:gd name="connsiteX64" fmla="*/ 142610 w 236315"/>
                <a:gd name="connsiteY64" fmla="*/ 48999 h 74390"/>
                <a:gd name="connsiteX65" fmla="*/ 136515 w 236315"/>
                <a:gd name="connsiteY65" fmla="*/ 55189 h 74390"/>
                <a:gd name="connsiteX66" fmla="*/ 158421 w 236315"/>
                <a:gd name="connsiteY66" fmla="*/ 72144 h 74390"/>
                <a:gd name="connsiteX67" fmla="*/ 181473 w 236315"/>
                <a:gd name="connsiteY67" fmla="*/ 51380 h 74390"/>
                <a:gd name="connsiteX68" fmla="*/ 234528 w 236315"/>
                <a:gd name="connsiteY68" fmla="*/ 50998 h 74390"/>
                <a:gd name="connsiteX69" fmla="*/ 231861 w 236315"/>
                <a:gd name="connsiteY69" fmla="*/ 50998 h 74390"/>
                <a:gd name="connsiteX70" fmla="*/ 229479 w 236315"/>
                <a:gd name="connsiteY70" fmla="*/ 60523 h 74390"/>
                <a:gd name="connsiteX71" fmla="*/ 219192 w 236315"/>
                <a:gd name="connsiteY71" fmla="*/ 61477 h 74390"/>
                <a:gd name="connsiteX72" fmla="*/ 199760 w 236315"/>
                <a:gd name="connsiteY72" fmla="*/ 61477 h 74390"/>
                <a:gd name="connsiteX73" fmla="*/ 211190 w 236315"/>
                <a:gd name="connsiteY73" fmla="*/ 50331 h 74390"/>
                <a:gd name="connsiteX74" fmla="*/ 234528 w 236315"/>
                <a:gd name="connsiteY74" fmla="*/ 18710 h 74390"/>
                <a:gd name="connsiteX75" fmla="*/ 211667 w 236315"/>
                <a:gd name="connsiteY75" fmla="*/ -2247 h 74390"/>
                <a:gd name="connsiteX76" fmla="*/ 191379 w 236315"/>
                <a:gd name="connsiteY76" fmla="*/ 17375 h 74390"/>
                <a:gd name="connsiteX77" fmla="*/ 197188 w 236315"/>
                <a:gd name="connsiteY77" fmla="*/ 23472 h 74390"/>
                <a:gd name="connsiteX78" fmla="*/ 202809 w 236315"/>
                <a:gd name="connsiteY78" fmla="*/ 17661 h 74390"/>
                <a:gd name="connsiteX79" fmla="*/ 197093 w 236315"/>
                <a:gd name="connsiteY79" fmla="*/ 12040 h 74390"/>
                <a:gd name="connsiteX80" fmla="*/ 195665 w 236315"/>
                <a:gd name="connsiteY80" fmla="*/ 12231 h 74390"/>
                <a:gd name="connsiteX81" fmla="*/ 210334 w 236315"/>
                <a:gd name="connsiteY81" fmla="*/ 1183 h 74390"/>
                <a:gd name="connsiteX82" fmla="*/ 224717 w 236315"/>
                <a:gd name="connsiteY82" fmla="*/ 18710 h 74390"/>
                <a:gd name="connsiteX83" fmla="*/ 213380 w 236315"/>
                <a:gd name="connsiteY83" fmla="*/ 42711 h 74390"/>
                <a:gd name="connsiteX84" fmla="*/ 192617 w 236315"/>
                <a:gd name="connsiteY84" fmla="*/ 65763 h 74390"/>
                <a:gd name="connsiteX85" fmla="*/ 191379 w 236315"/>
                <a:gd name="connsiteY85" fmla="*/ 69762 h 74390"/>
                <a:gd name="connsiteX86" fmla="*/ 231575 w 236315"/>
                <a:gd name="connsiteY86" fmla="*/ 69762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36315" h="74390">
                  <a:moveTo>
                    <a:pt x="43742" y="35283"/>
                  </a:moveTo>
                  <a:cubicBezTo>
                    <a:pt x="43742" y="26614"/>
                    <a:pt x="43170" y="18042"/>
                    <a:pt x="39358" y="9945"/>
                  </a:cubicBezTo>
                  <a:cubicBezTo>
                    <a:pt x="34503" y="-436"/>
                    <a:pt x="25548" y="-2247"/>
                    <a:pt x="20976" y="-2247"/>
                  </a:cubicBezTo>
                  <a:cubicBezTo>
                    <a:pt x="14595" y="-2247"/>
                    <a:pt x="6688" y="611"/>
                    <a:pt x="2212" y="10708"/>
                  </a:cubicBezTo>
                  <a:cubicBezTo>
                    <a:pt x="-1216" y="18138"/>
                    <a:pt x="-1788" y="26614"/>
                    <a:pt x="-1788" y="35283"/>
                  </a:cubicBezTo>
                  <a:cubicBezTo>
                    <a:pt x="-1788" y="43283"/>
                    <a:pt x="-1407" y="52998"/>
                    <a:pt x="3070" y="61286"/>
                  </a:cubicBezTo>
                  <a:cubicBezTo>
                    <a:pt x="7737" y="69953"/>
                    <a:pt x="15546" y="72144"/>
                    <a:pt x="20976" y="72144"/>
                  </a:cubicBezTo>
                  <a:cubicBezTo>
                    <a:pt x="26787" y="72144"/>
                    <a:pt x="34977" y="69953"/>
                    <a:pt x="39740" y="59665"/>
                  </a:cubicBezTo>
                  <a:cubicBezTo>
                    <a:pt x="43170" y="52236"/>
                    <a:pt x="43742" y="43759"/>
                    <a:pt x="43742" y="35283"/>
                  </a:cubicBezTo>
                  <a:close/>
                  <a:moveTo>
                    <a:pt x="34787" y="33948"/>
                  </a:moveTo>
                  <a:cubicBezTo>
                    <a:pt x="34787" y="41950"/>
                    <a:pt x="34787" y="49380"/>
                    <a:pt x="33645" y="56238"/>
                  </a:cubicBezTo>
                  <a:cubicBezTo>
                    <a:pt x="31931" y="66523"/>
                    <a:pt x="25738" y="69762"/>
                    <a:pt x="20976" y="69762"/>
                  </a:cubicBezTo>
                  <a:cubicBezTo>
                    <a:pt x="16595" y="69762"/>
                    <a:pt x="10404" y="67095"/>
                    <a:pt x="8402" y="56714"/>
                  </a:cubicBezTo>
                  <a:cubicBezTo>
                    <a:pt x="7260" y="50331"/>
                    <a:pt x="7260" y="40329"/>
                    <a:pt x="7260" y="33948"/>
                  </a:cubicBezTo>
                  <a:cubicBezTo>
                    <a:pt x="7260" y="27091"/>
                    <a:pt x="7260" y="19947"/>
                    <a:pt x="8023" y="13947"/>
                  </a:cubicBezTo>
                  <a:cubicBezTo>
                    <a:pt x="10118" y="1183"/>
                    <a:pt x="18309" y="134"/>
                    <a:pt x="20976" y="134"/>
                  </a:cubicBezTo>
                  <a:cubicBezTo>
                    <a:pt x="24501" y="134"/>
                    <a:pt x="31645" y="2229"/>
                    <a:pt x="33549" y="12803"/>
                  </a:cubicBezTo>
                  <a:cubicBezTo>
                    <a:pt x="34787" y="18898"/>
                    <a:pt x="34787" y="27091"/>
                    <a:pt x="34787" y="33948"/>
                  </a:cubicBezTo>
                  <a:close/>
                  <a:moveTo>
                    <a:pt x="68696" y="64142"/>
                  </a:moveTo>
                  <a:cubicBezTo>
                    <a:pt x="68696" y="60905"/>
                    <a:pt x="66220" y="58333"/>
                    <a:pt x="63078" y="58333"/>
                  </a:cubicBezTo>
                  <a:cubicBezTo>
                    <a:pt x="59934" y="58333"/>
                    <a:pt x="57267" y="60905"/>
                    <a:pt x="57267" y="64142"/>
                  </a:cubicBezTo>
                  <a:cubicBezTo>
                    <a:pt x="57267" y="67286"/>
                    <a:pt x="59934" y="69762"/>
                    <a:pt x="63078" y="69762"/>
                  </a:cubicBezTo>
                  <a:cubicBezTo>
                    <a:pt x="66220" y="69762"/>
                    <a:pt x="68696" y="67286"/>
                    <a:pt x="68696" y="64142"/>
                  </a:cubicBezTo>
                  <a:close/>
                  <a:moveTo>
                    <a:pt x="127465" y="47759"/>
                  </a:moveTo>
                  <a:cubicBezTo>
                    <a:pt x="127465" y="34044"/>
                    <a:pt x="117751" y="23661"/>
                    <a:pt x="105845" y="23661"/>
                  </a:cubicBezTo>
                  <a:cubicBezTo>
                    <a:pt x="98415" y="23661"/>
                    <a:pt x="94413" y="29186"/>
                    <a:pt x="92318" y="34330"/>
                  </a:cubicBezTo>
                  <a:lnTo>
                    <a:pt x="92318" y="31662"/>
                  </a:lnTo>
                  <a:cubicBezTo>
                    <a:pt x="92318" y="4422"/>
                    <a:pt x="105750" y="611"/>
                    <a:pt x="111177" y="611"/>
                  </a:cubicBezTo>
                  <a:cubicBezTo>
                    <a:pt x="113749" y="611"/>
                    <a:pt x="118321" y="1183"/>
                    <a:pt x="120702" y="4897"/>
                  </a:cubicBezTo>
                  <a:cubicBezTo>
                    <a:pt x="119084" y="4897"/>
                    <a:pt x="114798" y="4897"/>
                    <a:pt x="114798" y="9659"/>
                  </a:cubicBezTo>
                  <a:cubicBezTo>
                    <a:pt x="114798" y="13089"/>
                    <a:pt x="117275" y="14708"/>
                    <a:pt x="119656" y="14708"/>
                  </a:cubicBezTo>
                  <a:cubicBezTo>
                    <a:pt x="121465" y="14708"/>
                    <a:pt x="124800" y="13661"/>
                    <a:pt x="124800" y="9564"/>
                  </a:cubicBezTo>
                  <a:cubicBezTo>
                    <a:pt x="124800" y="2992"/>
                    <a:pt x="120037" y="-2247"/>
                    <a:pt x="110891" y="-2247"/>
                  </a:cubicBezTo>
                  <a:cubicBezTo>
                    <a:pt x="97176" y="-2247"/>
                    <a:pt x="82507" y="11754"/>
                    <a:pt x="82507" y="35758"/>
                  </a:cubicBezTo>
                  <a:cubicBezTo>
                    <a:pt x="82507" y="64428"/>
                    <a:pt x="95176" y="72144"/>
                    <a:pt x="105082" y="72144"/>
                  </a:cubicBezTo>
                  <a:cubicBezTo>
                    <a:pt x="117179" y="72144"/>
                    <a:pt x="127465" y="62047"/>
                    <a:pt x="127465" y="47759"/>
                  </a:cubicBezTo>
                  <a:close/>
                  <a:moveTo>
                    <a:pt x="117656" y="47664"/>
                  </a:moveTo>
                  <a:cubicBezTo>
                    <a:pt x="117656" y="52808"/>
                    <a:pt x="117656" y="58142"/>
                    <a:pt x="115844" y="62047"/>
                  </a:cubicBezTo>
                  <a:cubicBezTo>
                    <a:pt x="112512" y="68621"/>
                    <a:pt x="107654" y="69190"/>
                    <a:pt x="105082" y="69190"/>
                  </a:cubicBezTo>
                  <a:cubicBezTo>
                    <a:pt x="98225" y="69190"/>
                    <a:pt x="95176" y="62619"/>
                    <a:pt x="94413" y="61000"/>
                  </a:cubicBezTo>
                  <a:cubicBezTo>
                    <a:pt x="92413" y="55952"/>
                    <a:pt x="92413" y="47285"/>
                    <a:pt x="92413" y="45378"/>
                  </a:cubicBezTo>
                  <a:cubicBezTo>
                    <a:pt x="92413" y="36902"/>
                    <a:pt x="96034" y="26233"/>
                    <a:pt x="105750" y="26233"/>
                  </a:cubicBezTo>
                  <a:cubicBezTo>
                    <a:pt x="107368" y="26233"/>
                    <a:pt x="112417" y="26233"/>
                    <a:pt x="115654" y="32902"/>
                  </a:cubicBezTo>
                  <a:cubicBezTo>
                    <a:pt x="117656" y="36902"/>
                    <a:pt x="117656" y="42427"/>
                    <a:pt x="117656" y="47664"/>
                  </a:cubicBezTo>
                  <a:close/>
                  <a:moveTo>
                    <a:pt x="181473" y="51380"/>
                  </a:moveTo>
                  <a:cubicBezTo>
                    <a:pt x="181473" y="42427"/>
                    <a:pt x="174615" y="34044"/>
                    <a:pt x="163469" y="31662"/>
                  </a:cubicBezTo>
                  <a:cubicBezTo>
                    <a:pt x="172234" y="28900"/>
                    <a:pt x="178520" y="21279"/>
                    <a:pt x="178520" y="12803"/>
                  </a:cubicBezTo>
                  <a:cubicBezTo>
                    <a:pt x="178520" y="3850"/>
                    <a:pt x="168995" y="-2247"/>
                    <a:pt x="158707" y="-2247"/>
                  </a:cubicBezTo>
                  <a:cubicBezTo>
                    <a:pt x="147659" y="-2247"/>
                    <a:pt x="139466" y="4327"/>
                    <a:pt x="139466" y="12517"/>
                  </a:cubicBezTo>
                  <a:cubicBezTo>
                    <a:pt x="139466" y="16042"/>
                    <a:pt x="141848" y="18138"/>
                    <a:pt x="144992" y="18138"/>
                  </a:cubicBezTo>
                  <a:cubicBezTo>
                    <a:pt x="148422" y="18138"/>
                    <a:pt x="150517" y="15756"/>
                    <a:pt x="150517" y="12612"/>
                  </a:cubicBezTo>
                  <a:cubicBezTo>
                    <a:pt x="150517" y="7278"/>
                    <a:pt x="145468" y="7278"/>
                    <a:pt x="143850" y="7278"/>
                  </a:cubicBezTo>
                  <a:cubicBezTo>
                    <a:pt x="147182" y="1946"/>
                    <a:pt x="154326" y="611"/>
                    <a:pt x="158233" y="611"/>
                  </a:cubicBezTo>
                  <a:cubicBezTo>
                    <a:pt x="162518" y="611"/>
                    <a:pt x="168518" y="2992"/>
                    <a:pt x="168518" y="12612"/>
                  </a:cubicBezTo>
                  <a:cubicBezTo>
                    <a:pt x="168518" y="13947"/>
                    <a:pt x="168327" y="20233"/>
                    <a:pt x="165565" y="24995"/>
                  </a:cubicBezTo>
                  <a:cubicBezTo>
                    <a:pt x="162232" y="30235"/>
                    <a:pt x="158707" y="30521"/>
                    <a:pt x="155851" y="30521"/>
                  </a:cubicBezTo>
                  <a:cubicBezTo>
                    <a:pt x="155089" y="30616"/>
                    <a:pt x="152421" y="30995"/>
                    <a:pt x="151659" y="30995"/>
                  </a:cubicBezTo>
                  <a:cubicBezTo>
                    <a:pt x="150803" y="30995"/>
                    <a:pt x="150040" y="31090"/>
                    <a:pt x="150040" y="32139"/>
                  </a:cubicBezTo>
                  <a:cubicBezTo>
                    <a:pt x="150040" y="33376"/>
                    <a:pt x="150803" y="33376"/>
                    <a:pt x="152707" y="33376"/>
                  </a:cubicBezTo>
                  <a:lnTo>
                    <a:pt x="157470" y="33376"/>
                  </a:lnTo>
                  <a:cubicBezTo>
                    <a:pt x="166232" y="33376"/>
                    <a:pt x="170327" y="40806"/>
                    <a:pt x="170327" y="51380"/>
                  </a:cubicBezTo>
                  <a:cubicBezTo>
                    <a:pt x="170327" y="66049"/>
                    <a:pt x="162900" y="69190"/>
                    <a:pt x="158137" y="69190"/>
                  </a:cubicBezTo>
                  <a:cubicBezTo>
                    <a:pt x="153470" y="69190"/>
                    <a:pt x="145278" y="67286"/>
                    <a:pt x="141564" y="60905"/>
                  </a:cubicBezTo>
                  <a:cubicBezTo>
                    <a:pt x="145278" y="61477"/>
                    <a:pt x="148708" y="59096"/>
                    <a:pt x="148708" y="55094"/>
                  </a:cubicBezTo>
                  <a:cubicBezTo>
                    <a:pt x="148708" y="50998"/>
                    <a:pt x="145754" y="48999"/>
                    <a:pt x="142610" y="48999"/>
                  </a:cubicBezTo>
                  <a:cubicBezTo>
                    <a:pt x="140038" y="48999"/>
                    <a:pt x="136515" y="50426"/>
                    <a:pt x="136515" y="55189"/>
                  </a:cubicBezTo>
                  <a:cubicBezTo>
                    <a:pt x="136515" y="65000"/>
                    <a:pt x="146610" y="72144"/>
                    <a:pt x="158421" y="72144"/>
                  </a:cubicBezTo>
                  <a:cubicBezTo>
                    <a:pt x="171662" y="72144"/>
                    <a:pt x="181473" y="62333"/>
                    <a:pt x="181473" y="51380"/>
                  </a:cubicBezTo>
                  <a:close/>
                  <a:moveTo>
                    <a:pt x="234528" y="50998"/>
                  </a:moveTo>
                  <a:lnTo>
                    <a:pt x="231861" y="50998"/>
                  </a:lnTo>
                  <a:cubicBezTo>
                    <a:pt x="231289" y="54142"/>
                    <a:pt x="230526" y="58905"/>
                    <a:pt x="229479" y="60523"/>
                  </a:cubicBezTo>
                  <a:cubicBezTo>
                    <a:pt x="228717" y="61477"/>
                    <a:pt x="221573" y="61477"/>
                    <a:pt x="219192" y="61477"/>
                  </a:cubicBezTo>
                  <a:lnTo>
                    <a:pt x="199760" y="61477"/>
                  </a:lnTo>
                  <a:lnTo>
                    <a:pt x="211190" y="50331"/>
                  </a:lnTo>
                  <a:cubicBezTo>
                    <a:pt x="228049" y="35379"/>
                    <a:pt x="234528" y="29567"/>
                    <a:pt x="234528" y="18710"/>
                  </a:cubicBezTo>
                  <a:cubicBezTo>
                    <a:pt x="234528" y="6517"/>
                    <a:pt x="224908" y="-2247"/>
                    <a:pt x="211667" y="-2247"/>
                  </a:cubicBezTo>
                  <a:cubicBezTo>
                    <a:pt x="199474" y="-2247"/>
                    <a:pt x="191379" y="7755"/>
                    <a:pt x="191379" y="17375"/>
                  </a:cubicBezTo>
                  <a:cubicBezTo>
                    <a:pt x="191379" y="23472"/>
                    <a:pt x="196902" y="23472"/>
                    <a:pt x="197188" y="23472"/>
                  </a:cubicBezTo>
                  <a:cubicBezTo>
                    <a:pt x="198998" y="23472"/>
                    <a:pt x="202809" y="22137"/>
                    <a:pt x="202809" y="17661"/>
                  </a:cubicBezTo>
                  <a:cubicBezTo>
                    <a:pt x="202809" y="14898"/>
                    <a:pt x="200809" y="12040"/>
                    <a:pt x="197093" y="12040"/>
                  </a:cubicBezTo>
                  <a:cubicBezTo>
                    <a:pt x="196142" y="12040"/>
                    <a:pt x="196047" y="12040"/>
                    <a:pt x="195665" y="12231"/>
                  </a:cubicBezTo>
                  <a:cubicBezTo>
                    <a:pt x="198046" y="5183"/>
                    <a:pt x="204046" y="1183"/>
                    <a:pt x="210334" y="1183"/>
                  </a:cubicBezTo>
                  <a:cubicBezTo>
                    <a:pt x="220145" y="1183"/>
                    <a:pt x="224717" y="9945"/>
                    <a:pt x="224717" y="18710"/>
                  </a:cubicBezTo>
                  <a:cubicBezTo>
                    <a:pt x="224717" y="27377"/>
                    <a:pt x="219382" y="36044"/>
                    <a:pt x="213380" y="42711"/>
                  </a:cubicBezTo>
                  <a:lnTo>
                    <a:pt x="192617" y="65763"/>
                  </a:lnTo>
                  <a:cubicBezTo>
                    <a:pt x="191379" y="67000"/>
                    <a:pt x="191379" y="67286"/>
                    <a:pt x="191379" y="69762"/>
                  </a:cubicBezTo>
                  <a:lnTo>
                    <a:pt x="231575" y="69762"/>
                  </a:lnTo>
                  <a:close/>
                </a:path>
              </a:pathLst>
            </a:custGeom>
            <a:solidFill>
              <a:srgbClr val="CCCCCC"/>
            </a:solidFill>
            <a:ln w="10842" cap="flat">
              <a:noFill/>
              <a:prstDash val="solid"/>
              <a:miter/>
            </a:ln>
          </p:spPr>
          <p:txBody>
            <a:bodyPr rtlCol="0" anchor="ctr"/>
            <a:lstStyle/>
            <a:p>
              <a:endParaRPr lang="en-AE"/>
            </a:p>
          </p:txBody>
        </p:sp>
        <p:sp>
          <p:nvSpPr>
            <p:cNvPr id="126" name="Freeform: Shape 125">
              <a:extLst>
                <a:ext uri="{FF2B5EF4-FFF2-40B4-BE49-F238E27FC236}">
                  <a16:creationId xmlns:a16="http://schemas.microsoft.com/office/drawing/2014/main" id="{9025C743-3577-3D07-0B67-E4FCE29CA78B}"/>
                </a:ext>
              </a:extLst>
            </p:cNvPr>
            <p:cNvSpPr/>
            <p:nvPr/>
          </p:nvSpPr>
          <p:spPr>
            <a:xfrm>
              <a:off x="4589818" y="3125103"/>
              <a:ext cx="791980" cy="148990"/>
            </a:xfrm>
            <a:custGeom>
              <a:avLst/>
              <a:gdLst>
                <a:gd name="connsiteX0" fmla="*/ -1788 w 611123"/>
                <a:gd name="connsiteY0" fmla="*/ 112720 h 114967"/>
                <a:gd name="connsiteX1" fmla="*/ 609335 w 611123"/>
                <a:gd name="connsiteY1" fmla="*/ 112720 h 114967"/>
                <a:gd name="connsiteX2" fmla="*/ 609335 w 611123"/>
                <a:gd name="connsiteY2" fmla="*/ -2247 h 114967"/>
                <a:gd name="connsiteX3" fmla="*/ -1788 w 6111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11123" h="114967">
                  <a:moveTo>
                    <a:pt x="-1788" y="112720"/>
                  </a:moveTo>
                  <a:lnTo>
                    <a:pt x="609335" y="11272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27" name="Freeform: Shape 126">
              <a:extLst>
                <a:ext uri="{FF2B5EF4-FFF2-40B4-BE49-F238E27FC236}">
                  <a16:creationId xmlns:a16="http://schemas.microsoft.com/office/drawing/2014/main" id="{B1A90F18-6CC1-7D69-8B2B-A5BD939EF49D}"/>
                </a:ext>
              </a:extLst>
            </p:cNvPr>
            <p:cNvSpPr/>
            <p:nvPr/>
          </p:nvSpPr>
          <p:spPr>
            <a:xfrm>
              <a:off x="4690418" y="3134114"/>
              <a:ext cx="19009" cy="139855"/>
            </a:xfrm>
            <a:custGeom>
              <a:avLst/>
              <a:gdLst>
                <a:gd name="connsiteX0" fmla="*/ 12881 w 14668"/>
                <a:gd name="connsiteY0" fmla="*/ 105672 h 107918"/>
                <a:gd name="connsiteX1" fmla="*/ 12881 w 14668"/>
                <a:gd name="connsiteY1" fmla="*/ 101386 h 107918"/>
                <a:gd name="connsiteX2" fmla="*/ 2498 w 14668"/>
                <a:gd name="connsiteY2" fmla="*/ 101386 h 107918"/>
                <a:gd name="connsiteX3" fmla="*/ 2498 w 14668"/>
                <a:gd name="connsiteY3" fmla="*/ 2134 h 107918"/>
                <a:gd name="connsiteX4" fmla="*/ 12881 w 14668"/>
                <a:gd name="connsiteY4" fmla="*/ 2134 h 107918"/>
                <a:gd name="connsiteX5" fmla="*/ 12881 w 14668"/>
                <a:gd name="connsiteY5" fmla="*/ -2247 h 107918"/>
                <a:gd name="connsiteX6" fmla="*/ -1788 w 14668"/>
                <a:gd name="connsiteY6" fmla="*/ -2247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101386"/>
                  </a:lnTo>
                  <a:lnTo>
                    <a:pt x="2498" y="101386"/>
                  </a:lnTo>
                  <a:lnTo>
                    <a:pt x="2498" y="2134"/>
                  </a:lnTo>
                  <a:lnTo>
                    <a:pt x="12881" y="2134"/>
                  </a:lnTo>
                  <a:lnTo>
                    <a:pt x="12881" y="-2247"/>
                  </a:lnTo>
                  <a:lnTo>
                    <a:pt x="-1788" y="-2247"/>
                  </a:lnTo>
                  <a:lnTo>
                    <a:pt x="-1788" y="105672"/>
                  </a:lnTo>
                  <a:close/>
                </a:path>
              </a:pathLst>
            </a:custGeom>
            <a:solidFill>
              <a:srgbClr val="CCCCCC"/>
            </a:solidFill>
            <a:ln w="10842" cap="flat">
              <a:noFill/>
              <a:prstDash val="solid"/>
              <a:miter/>
            </a:ln>
          </p:spPr>
          <p:txBody>
            <a:bodyPr rtlCol="0" anchor="ctr"/>
            <a:lstStyle/>
            <a:p>
              <a:endParaRPr lang="en-AE"/>
            </a:p>
          </p:txBody>
        </p:sp>
        <p:sp>
          <p:nvSpPr>
            <p:cNvPr id="128" name="Freeform: Shape 127">
              <a:extLst>
                <a:ext uri="{FF2B5EF4-FFF2-40B4-BE49-F238E27FC236}">
                  <a16:creationId xmlns:a16="http://schemas.microsoft.com/office/drawing/2014/main" id="{D8E55762-3A57-1E71-43C0-26D471C16E11}"/>
                </a:ext>
              </a:extLst>
            </p:cNvPr>
            <p:cNvSpPr/>
            <p:nvPr/>
          </p:nvSpPr>
          <p:spPr>
            <a:xfrm>
              <a:off x="4717327" y="3140286"/>
              <a:ext cx="520541" cy="101836"/>
            </a:xfrm>
            <a:custGeom>
              <a:avLst/>
              <a:gdLst>
                <a:gd name="connsiteX0" fmla="*/ 72031 w 401670"/>
                <a:gd name="connsiteY0" fmla="*/ 73953 h 78581"/>
                <a:gd name="connsiteX1" fmla="*/ 72031 w 401670"/>
                <a:gd name="connsiteY1" fmla="*/ 70525 h 78581"/>
                <a:gd name="connsiteX2" fmla="*/ 69364 w 401670"/>
                <a:gd name="connsiteY2" fmla="*/ 70525 h 78581"/>
                <a:gd name="connsiteX3" fmla="*/ 60887 w 401670"/>
                <a:gd name="connsiteY3" fmla="*/ 65477 h 78581"/>
                <a:gd name="connsiteX4" fmla="*/ 60887 w 401670"/>
                <a:gd name="connsiteY4" fmla="*/ 8613 h 78581"/>
                <a:gd name="connsiteX5" fmla="*/ 69364 w 401670"/>
                <a:gd name="connsiteY5" fmla="*/ 3564 h 78581"/>
                <a:gd name="connsiteX6" fmla="*/ 72031 w 401670"/>
                <a:gd name="connsiteY6" fmla="*/ 3564 h 78581"/>
                <a:gd name="connsiteX7" fmla="*/ 72031 w 401670"/>
                <a:gd name="connsiteY7" fmla="*/ 134 h 78581"/>
                <a:gd name="connsiteX8" fmla="*/ 56125 w 401670"/>
                <a:gd name="connsiteY8" fmla="*/ 420 h 78581"/>
                <a:gd name="connsiteX9" fmla="*/ 40123 w 401670"/>
                <a:gd name="connsiteY9" fmla="*/ 134 h 78581"/>
                <a:gd name="connsiteX10" fmla="*/ 40123 w 401670"/>
                <a:gd name="connsiteY10" fmla="*/ 3564 h 78581"/>
                <a:gd name="connsiteX11" fmla="*/ 42695 w 401670"/>
                <a:gd name="connsiteY11" fmla="*/ 3564 h 78581"/>
                <a:gd name="connsiteX12" fmla="*/ 51172 w 401670"/>
                <a:gd name="connsiteY12" fmla="*/ 8613 h 78581"/>
                <a:gd name="connsiteX13" fmla="*/ 51172 w 401670"/>
                <a:gd name="connsiteY13" fmla="*/ 33948 h 78581"/>
                <a:gd name="connsiteX14" fmla="*/ 18883 w 401670"/>
                <a:gd name="connsiteY14" fmla="*/ 33948 h 78581"/>
                <a:gd name="connsiteX15" fmla="*/ 18883 w 401670"/>
                <a:gd name="connsiteY15" fmla="*/ 8613 h 78581"/>
                <a:gd name="connsiteX16" fmla="*/ 27550 w 401670"/>
                <a:gd name="connsiteY16" fmla="*/ 3564 h 78581"/>
                <a:gd name="connsiteX17" fmla="*/ 30026 w 401670"/>
                <a:gd name="connsiteY17" fmla="*/ 3564 h 78581"/>
                <a:gd name="connsiteX18" fmla="*/ 30026 w 401670"/>
                <a:gd name="connsiteY18" fmla="*/ 134 h 78581"/>
                <a:gd name="connsiteX19" fmla="*/ 14120 w 401670"/>
                <a:gd name="connsiteY19" fmla="*/ 420 h 78581"/>
                <a:gd name="connsiteX20" fmla="*/ -1788 w 401670"/>
                <a:gd name="connsiteY20" fmla="*/ 134 h 78581"/>
                <a:gd name="connsiteX21" fmla="*/ -1788 w 401670"/>
                <a:gd name="connsiteY21" fmla="*/ 3564 h 78581"/>
                <a:gd name="connsiteX22" fmla="*/ 689 w 401670"/>
                <a:gd name="connsiteY22" fmla="*/ 3564 h 78581"/>
                <a:gd name="connsiteX23" fmla="*/ 9358 w 401670"/>
                <a:gd name="connsiteY23" fmla="*/ 8613 h 78581"/>
                <a:gd name="connsiteX24" fmla="*/ 9358 w 401670"/>
                <a:gd name="connsiteY24" fmla="*/ 65477 h 78581"/>
                <a:gd name="connsiteX25" fmla="*/ 689 w 401670"/>
                <a:gd name="connsiteY25" fmla="*/ 70525 h 78581"/>
                <a:gd name="connsiteX26" fmla="*/ -1788 w 401670"/>
                <a:gd name="connsiteY26" fmla="*/ 70525 h 78581"/>
                <a:gd name="connsiteX27" fmla="*/ -1788 w 401670"/>
                <a:gd name="connsiteY27" fmla="*/ 73953 h 78581"/>
                <a:gd name="connsiteX28" fmla="*/ 14120 w 401670"/>
                <a:gd name="connsiteY28" fmla="*/ 73667 h 78581"/>
                <a:gd name="connsiteX29" fmla="*/ 30026 w 401670"/>
                <a:gd name="connsiteY29" fmla="*/ 73953 h 78581"/>
                <a:gd name="connsiteX30" fmla="*/ 30026 w 401670"/>
                <a:gd name="connsiteY30" fmla="*/ 70525 h 78581"/>
                <a:gd name="connsiteX31" fmla="*/ 27550 w 401670"/>
                <a:gd name="connsiteY31" fmla="*/ 70525 h 78581"/>
                <a:gd name="connsiteX32" fmla="*/ 18883 w 401670"/>
                <a:gd name="connsiteY32" fmla="*/ 65477 h 78581"/>
                <a:gd name="connsiteX33" fmla="*/ 18883 w 401670"/>
                <a:gd name="connsiteY33" fmla="*/ 37188 h 78581"/>
                <a:gd name="connsiteX34" fmla="*/ 51172 w 401670"/>
                <a:gd name="connsiteY34" fmla="*/ 37188 h 78581"/>
                <a:gd name="connsiteX35" fmla="*/ 51172 w 401670"/>
                <a:gd name="connsiteY35" fmla="*/ 65477 h 78581"/>
                <a:gd name="connsiteX36" fmla="*/ 42695 w 401670"/>
                <a:gd name="connsiteY36" fmla="*/ 70525 h 78581"/>
                <a:gd name="connsiteX37" fmla="*/ 40123 w 401670"/>
                <a:gd name="connsiteY37" fmla="*/ 70525 h 78581"/>
                <a:gd name="connsiteX38" fmla="*/ 40123 w 401670"/>
                <a:gd name="connsiteY38" fmla="*/ 73953 h 78581"/>
                <a:gd name="connsiteX39" fmla="*/ 55934 w 401670"/>
                <a:gd name="connsiteY39" fmla="*/ 73667 h 78581"/>
                <a:gd name="connsiteX40" fmla="*/ 72031 w 401670"/>
                <a:gd name="connsiteY40" fmla="*/ 73953 h 78581"/>
                <a:gd name="connsiteX41" fmla="*/ 154614 w 401670"/>
                <a:gd name="connsiteY41" fmla="*/ 64428 h 78581"/>
                <a:gd name="connsiteX42" fmla="*/ 153279 w 401670"/>
                <a:gd name="connsiteY42" fmla="*/ 62714 h 78581"/>
                <a:gd name="connsiteX43" fmla="*/ 151947 w 401670"/>
                <a:gd name="connsiteY43" fmla="*/ 64333 h 78581"/>
                <a:gd name="connsiteX44" fmla="*/ 144803 w 401670"/>
                <a:gd name="connsiteY44" fmla="*/ 73953 h 78581"/>
                <a:gd name="connsiteX45" fmla="*/ 137183 w 401670"/>
                <a:gd name="connsiteY45" fmla="*/ 58333 h 78581"/>
                <a:gd name="connsiteX46" fmla="*/ 135753 w 401670"/>
                <a:gd name="connsiteY46" fmla="*/ 49759 h 78581"/>
                <a:gd name="connsiteX47" fmla="*/ 122609 w 401670"/>
                <a:gd name="connsiteY47" fmla="*/ 37188 h 78581"/>
                <a:gd name="connsiteX48" fmla="*/ 141564 w 401670"/>
                <a:gd name="connsiteY48" fmla="*/ 19661 h 78581"/>
                <a:gd name="connsiteX49" fmla="*/ 113275 w 401670"/>
                <a:gd name="connsiteY49" fmla="*/ 134 h 78581"/>
                <a:gd name="connsiteX50" fmla="*/ 79365 w 401670"/>
                <a:gd name="connsiteY50" fmla="*/ 134 h 78581"/>
                <a:gd name="connsiteX51" fmla="*/ 79365 w 401670"/>
                <a:gd name="connsiteY51" fmla="*/ 3564 h 78581"/>
                <a:gd name="connsiteX52" fmla="*/ 82033 w 401670"/>
                <a:gd name="connsiteY52" fmla="*/ 3564 h 78581"/>
                <a:gd name="connsiteX53" fmla="*/ 90509 w 401670"/>
                <a:gd name="connsiteY53" fmla="*/ 8613 h 78581"/>
                <a:gd name="connsiteX54" fmla="*/ 90509 w 401670"/>
                <a:gd name="connsiteY54" fmla="*/ 65477 h 78581"/>
                <a:gd name="connsiteX55" fmla="*/ 82033 w 401670"/>
                <a:gd name="connsiteY55" fmla="*/ 70525 h 78581"/>
                <a:gd name="connsiteX56" fmla="*/ 79365 w 401670"/>
                <a:gd name="connsiteY56" fmla="*/ 70525 h 78581"/>
                <a:gd name="connsiteX57" fmla="*/ 79365 w 401670"/>
                <a:gd name="connsiteY57" fmla="*/ 73953 h 78581"/>
                <a:gd name="connsiteX58" fmla="*/ 95083 w 401670"/>
                <a:gd name="connsiteY58" fmla="*/ 73667 h 78581"/>
                <a:gd name="connsiteX59" fmla="*/ 110894 w 401670"/>
                <a:gd name="connsiteY59" fmla="*/ 73953 h 78581"/>
                <a:gd name="connsiteX60" fmla="*/ 110894 w 401670"/>
                <a:gd name="connsiteY60" fmla="*/ 70525 h 78581"/>
                <a:gd name="connsiteX61" fmla="*/ 108322 w 401670"/>
                <a:gd name="connsiteY61" fmla="*/ 70525 h 78581"/>
                <a:gd name="connsiteX62" fmla="*/ 99845 w 401670"/>
                <a:gd name="connsiteY62" fmla="*/ 65477 h 78581"/>
                <a:gd name="connsiteX63" fmla="*/ 99845 w 401670"/>
                <a:gd name="connsiteY63" fmla="*/ 38234 h 78581"/>
                <a:gd name="connsiteX64" fmla="*/ 112226 w 401670"/>
                <a:gd name="connsiteY64" fmla="*/ 38234 h 78581"/>
                <a:gd name="connsiteX65" fmla="*/ 122323 w 401670"/>
                <a:gd name="connsiteY65" fmla="*/ 41855 h 78581"/>
                <a:gd name="connsiteX66" fmla="*/ 126323 w 401670"/>
                <a:gd name="connsiteY66" fmla="*/ 56426 h 78581"/>
                <a:gd name="connsiteX67" fmla="*/ 130802 w 401670"/>
                <a:gd name="connsiteY67" fmla="*/ 71762 h 78581"/>
                <a:gd name="connsiteX68" fmla="*/ 144326 w 401670"/>
                <a:gd name="connsiteY68" fmla="*/ 76334 h 78581"/>
                <a:gd name="connsiteX69" fmla="*/ 154614 w 401670"/>
                <a:gd name="connsiteY69" fmla="*/ 64428 h 78581"/>
                <a:gd name="connsiteX70" fmla="*/ 130420 w 401670"/>
                <a:gd name="connsiteY70" fmla="*/ 19661 h 78581"/>
                <a:gd name="connsiteX71" fmla="*/ 111752 w 401670"/>
                <a:gd name="connsiteY71" fmla="*/ 35853 h 78581"/>
                <a:gd name="connsiteX72" fmla="*/ 99845 w 401670"/>
                <a:gd name="connsiteY72" fmla="*/ 35853 h 78581"/>
                <a:gd name="connsiteX73" fmla="*/ 99845 w 401670"/>
                <a:gd name="connsiteY73" fmla="*/ 7945 h 78581"/>
                <a:gd name="connsiteX74" fmla="*/ 102227 w 401670"/>
                <a:gd name="connsiteY74" fmla="*/ 3755 h 78581"/>
                <a:gd name="connsiteX75" fmla="*/ 108512 w 401670"/>
                <a:gd name="connsiteY75" fmla="*/ 3564 h 78581"/>
                <a:gd name="connsiteX76" fmla="*/ 130420 w 401670"/>
                <a:gd name="connsiteY76" fmla="*/ 19661 h 78581"/>
                <a:gd name="connsiteX77" fmla="*/ 223954 w 401670"/>
                <a:gd name="connsiteY77" fmla="*/ 48808 h 78581"/>
                <a:gd name="connsiteX78" fmla="*/ 222526 w 401670"/>
                <a:gd name="connsiteY78" fmla="*/ 47092 h 78581"/>
                <a:gd name="connsiteX79" fmla="*/ 221289 w 401670"/>
                <a:gd name="connsiteY79" fmla="*/ 48713 h 78581"/>
                <a:gd name="connsiteX80" fmla="*/ 197095 w 401670"/>
                <a:gd name="connsiteY80" fmla="*/ 72906 h 78581"/>
                <a:gd name="connsiteX81" fmla="*/ 169185 w 401670"/>
                <a:gd name="connsiteY81" fmla="*/ 37092 h 78581"/>
                <a:gd name="connsiteX82" fmla="*/ 196905 w 401670"/>
                <a:gd name="connsiteY82" fmla="*/ 1183 h 78581"/>
                <a:gd name="connsiteX83" fmla="*/ 220526 w 401670"/>
                <a:gd name="connsiteY83" fmla="*/ 26805 h 78581"/>
                <a:gd name="connsiteX84" fmla="*/ 222240 w 401670"/>
                <a:gd name="connsiteY84" fmla="*/ 28614 h 78581"/>
                <a:gd name="connsiteX85" fmla="*/ 223954 w 401670"/>
                <a:gd name="connsiteY85" fmla="*/ 26042 h 78581"/>
                <a:gd name="connsiteX86" fmla="*/ 223954 w 401670"/>
                <a:gd name="connsiteY86" fmla="*/ 420 h 78581"/>
                <a:gd name="connsiteX87" fmla="*/ 222812 w 401670"/>
                <a:gd name="connsiteY87" fmla="*/ -2247 h 78581"/>
                <a:gd name="connsiteX88" fmla="*/ 221003 w 401670"/>
                <a:gd name="connsiteY88" fmla="*/ -912 h 78581"/>
                <a:gd name="connsiteX89" fmla="*/ 215669 w 401670"/>
                <a:gd name="connsiteY89" fmla="*/ 7183 h 78581"/>
                <a:gd name="connsiteX90" fmla="*/ 195761 w 401670"/>
                <a:gd name="connsiteY90" fmla="*/ -2247 h 78581"/>
                <a:gd name="connsiteX91" fmla="*/ 158233 w 401670"/>
                <a:gd name="connsiteY91" fmla="*/ 37092 h 78581"/>
                <a:gd name="connsiteX92" fmla="*/ 195761 w 401670"/>
                <a:gd name="connsiteY92" fmla="*/ 76334 h 78581"/>
                <a:gd name="connsiteX93" fmla="*/ 223954 w 401670"/>
                <a:gd name="connsiteY93" fmla="*/ 48808 h 78581"/>
                <a:gd name="connsiteX94" fmla="*/ 296059 w 401670"/>
                <a:gd name="connsiteY94" fmla="*/ 24900 h 78581"/>
                <a:gd name="connsiteX95" fmla="*/ 293010 w 401670"/>
                <a:gd name="connsiteY95" fmla="*/ 420 h 78581"/>
                <a:gd name="connsiteX96" fmla="*/ 233670 w 401670"/>
                <a:gd name="connsiteY96" fmla="*/ 420 h 78581"/>
                <a:gd name="connsiteX97" fmla="*/ 233670 w 401670"/>
                <a:gd name="connsiteY97" fmla="*/ 3850 h 78581"/>
                <a:gd name="connsiteX98" fmla="*/ 236242 w 401670"/>
                <a:gd name="connsiteY98" fmla="*/ 3850 h 78581"/>
                <a:gd name="connsiteX99" fmla="*/ 244816 w 401670"/>
                <a:gd name="connsiteY99" fmla="*/ 8992 h 78581"/>
                <a:gd name="connsiteX100" fmla="*/ 244816 w 401670"/>
                <a:gd name="connsiteY100" fmla="*/ 65477 h 78581"/>
                <a:gd name="connsiteX101" fmla="*/ 236242 w 401670"/>
                <a:gd name="connsiteY101" fmla="*/ 70525 h 78581"/>
                <a:gd name="connsiteX102" fmla="*/ 233670 w 401670"/>
                <a:gd name="connsiteY102" fmla="*/ 70525 h 78581"/>
                <a:gd name="connsiteX103" fmla="*/ 233670 w 401670"/>
                <a:gd name="connsiteY103" fmla="*/ 73953 h 78581"/>
                <a:gd name="connsiteX104" fmla="*/ 250053 w 401670"/>
                <a:gd name="connsiteY104" fmla="*/ 73667 h 78581"/>
                <a:gd name="connsiteX105" fmla="*/ 268151 w 401670"/>
                <a:gd name="connsiteY105" fmla="*/ 73953 h 78581"/>
                <a:gd name="connsiteX106" fmla="*/ 268151 w 401670"/>
                <a:gd name="connsiteY106" fmla="*/ 70525 h 78581"/>
                <a:gd name="connsiteX107" fmla="*/ 264626 w 401670"/>
                <a:gd name="connsiteY107" fmla="*/ 70525 h 78581"/>
                <a:gd name="connsiteX108" fmla="*/ 254341 w 401670"/>
                <a:gd name="connsiteY108" fmla="*/ 65477 h 78581"/>
                <a:gd name="connsiteX109" fmla="*/ 254341 w 401670"/>
                <a:gd name="connsiteY109" fmla="*/ 38902 h 78581"/>
                <a:gd name="connsiteX110" fmla="*/ 263770 w 401670"/>
                <a:gd name="connsiteY110" fmla="*/ 38902 h 78581"/>
                <a:gd name="connsiteX111" fmla="*/ 275200 w 401670"/>
                <a:gd name="connsiteY111" fmla="*/ 51475 h 78581"/>
                <a:gd name="connsiteX112" fmla="*/ 277867 w 401670"/>
                <a:gd name="connsiteY112" fmla="*/ 51475 h 78581"/>
                <a:gd name="connsiteX113" fmla="*/ 277867 w 401670"/>
                <a:gd name="connsiteY113" fmla="*/ 22900 h 78581"/>
                <a:gd name="connsiteX114" fmla="*/ 275200 w 401670"/>
                <a:gd name="connsiteY114" fmla="*/ 22900 h 78581"/>
                <a:gd name="connsiteX115" fmla="*/ 263770 w 401670"/>
                <a:gd name="connsiteY115" fmla="*/ 35567 h 78581"/>
                <a:gd name="connsiteX116" fmla="*/ 254341 w 401670"/>
                <a:gd name="connsiteY116" fmla="*/ 35567 h 78581"/>
                <a:gd name="connsiteX117" fmla="*/ 254341 w 401670"/>
                <a:gd name="connsiteY117" fmla="*/ 8231 h 78581"/>
                <a:gd name="connsiteX118" fmla="*/ 259673 w 401670"/>
                <a:gd name="connsiteY118" fmla="*/ 3850 h 78581"/>
                <a:gd name="connsiteX119" fmla="*/ 272628 w 401670"/>
                <a:gd name="connsiteY119" fmla="*/ 3850 h 78581"/>
                <a:gd name="connsiteX120" fmla="*/ 293392 w 401670"/>
                <a:gd name="connsiteY120" fmla="*/ 24900 h 78581"/>
                <a:gd name="connsiteX121" fmla="*/ 349114 w 401670"/>
                <a:gd name="connsiteY121" fmla="*/ 55189 h 78581"/>
                <a:gd name="connsiteX122" fmla="*/ 346447 w 401670"/>
                <a:gd name="connsiteY122" fmla="*/ 55189 h 78581"/>
                <a:gd name="connsiteX123" fmla="*/ 344065 w 401670"/>
                <a:gd name="connsiteY123" fmla="*/ 64714 h 78581"/>
                <a:gd name="connsiteX124" fmla="*/ 333873 w 401670"/>
                <a:gd name="connsiteY124" fmla="*/ 65667 h 78581"/>
                <a:gd name="connsiteX125" fmla="*/ 314346 w 401670"/>
                <a:gd name="connsiteY125" fmla="*/ 65667 h 78581"/>
                <a:gd name="connsiteX126" fmla="*/ 325778 w 401670"/>
                <a:gd name="connsiteY126" fmla="*/ 54522 h 78581"/>
                <a:gd name="connsiteX127" fmla="*/ 349114 w 401670"/>
                <a:gd name="connsiteY127" fmla="*/ 22900 h 78581"/>
                <a:gd name="connsiteX128" fmla="*/ 326253 w 401670"/>
                <a:gd name="connsiteY128" fmla="*/ 1943 h 78581"/>
                <a:gd name="connsiteX129" fmla="*/ 305965 w 401670"/>
                <a:gd name="connsiteY129" fmla="*/ 21565 h 78581"/>
                <a:gd name="connsiteX130" fmla="*/ 311777 w 401670"/>
                <a:gd name="connsiteY130" fmla="*/ 27663 h 78581"/>
                <a:gd name="connsiteX131" fmla="*/ 317490 w 401670"/>
                <a:gd name="connsiteY131" fmla="*/ 21851 h 78581"/>
                <a:gd name="connsiteX132" fmla="*/ 311681 w 401670"/>
                <a:gd name="connsiteY132" fmla="*/ 16231 h 78581"/>
                <a:gd name="connsiteX133" fmla="*/ 310347 w 401670"/>
                <a:gd name="connsiteY133" fmla="*/ 16422 h 78581"/>
                <a:gd name="connsiteX134" fmla="*/ 324920 w 401670"/>
                <a:gd name="connsiteY134" fmla="*/ 5373 h 78581"/>
                <a:gd name="connsiteX135" fmla="*/ 339303 w 401670"/>
                <a:gd name="connsiteY135" fmla="*/ 22900 h 78581"/>
                <a:gd name="connsiteX136" fmla="*/ 328064 w 401670"/>
                <a:gd name="connsiteY136" fmla="*/ 46901 h 78581"/>
                <a:gd name="connsiteX137" fmla="*/ 307203 w 401670"/>
                <a:gd name="connsiteY137" fmla="*/ 69953 h 78581"/>
                <a:gd name="connsiteX138" fmla="*/ 305965 w 401670"/>
                <a:gd name="connsiteY138" fmla="*/ 73953 h 78581"/>
                <a:gd name="connsiteX139" fmla="*/ 346161 w 401670"/>
                <a:gd name="connsiteY139" fmla="*/ 73953 h 78581"/>
                <a:gd name="connsiteX140" fmla="*/ 399883 w 401670"/>
                <a:gd name="connsiteY140" fmla="*/ 73953 h 78581"/>
                <a:gd name="connsiteX141" fmla="*/ 399883 w 401670"/>
                <a:gd name="connsiteY141" fmla="*/ 70525 h 78581"/>
                <a:gd name="connsiteX142" fmla="*/ 396453 w 401670"/>
                <a:gd name="connsiteY142" fmla="*/ 70525 h 78581"/>
                <a:gd name="connsiteX143" fmla="*/ 386356 w 401670"/>
                <a:gd name="connsiteY143" fmla="*/ 65477 h 78581"/>
                <a:gd name="connsiteX144" fmla="*/ 386356 w 401670"/>
                <a:gd name="connsiteY144" fmla="*/ 4801 h 78581"/>
                <a:gd name="connsiteX145" fmla="*/ 383975 w 401670"/>
                <a:gd name="connsiteY145" fmla="*/ 1943 h 78581"/>
                <a:gd name="connsiteX146" fmla="*/ 364257 w 401670"/>
                <a:gd name="connsiteY146" fmla="*/ 8992 h 78581"/>
                <a:gd name="connsiteX147" fmla="*/ 364257 w 401670"/>
                <a:gd name="connsiteY147" fmla="*/ 12231 h 78581"/>
                <a:gd name="connsiteX148" fmla="*/ 378452 w 401670"/>
                <a:gd name="connsiteY148" fmla="*/ 9564 h 78581"/>
                <a:gd name="connsiteX149" fmla="*/ 378452 w 401670"/>
                <a:gd name="connsiteY149" fmla="*/ 65477 h 78581"/>
                <a:gd name="connsiteX150" fmla="*/ 368355 w 401670"/>
                <a:gd name="connsiteY150" fmla="*/ 70525 h 78581"/>
                <a:gd name="connsiteX151" fmla="*/ 364925 w 401670"/>
                <a:gd name="connsiteY151" fmla="*/ 70525 h 78581"/>
                <a:gd name="connsiteX152" fmla="*/ 364925 w 401670"/>
                <a:gd name="connsiteY152" fmla="*/ 73953 h 78581"/>
                <a:gd name="connsiteX153" fmla="*/ 382451 w 401670"/>
                <a:gd name="connsiteY153" fmla="*/ 73667 h 78581"/>
                <a:gd name="connsiteX154" fmla="*/ 399883 w 401670"/>
                <a:gd name="connsiteY154"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401670" h="78581">
                  <a:moveTo>
                    <a:pt x="72031" y="73953"/>
                  </a:moveTo>
                  <a:lnTo>
                    <a:pt x="72031" y="70525"/>
                  </a:lnTo>
                  <a:lnTo>
                    <a:pt x="69364" y="70525"/>
                  </a:lnTo>
                  <a:cubicBezTo>
                    <a:pt x="60983" y="70525"/>
                    <a:pt x="60887" y="69476"/>
                    <a:pt x="60887" y="65477"/>
                  </a:cubicBezTo>
                  <a:lnTo>
                    <a:pt x="60887" y="8613"/>
                  </a:lnTo>
                  <a:cubicBezTo>
                    <a:pt x="60887" y="4801"/>
                    <a:pt x="60983" y="3564"/>
                    <a:pt x="69364" y="3564"/>
                  </a:cubicBezTo>
                  <a:lnTo>
                    <a:pt x="72031" y="3564"/>
                  </a:lnTo>
                  <a:lnTo>
                    <a:pt x="72031" y="134"/>
                  </a:lnTo>
                  <a:cubicBezTo>
                    <a:pt x="68126" y="420"/>
                    <a:pt x="60220" y="420"/>
                    <a:pt x="56125" y="420"/>
                  </a:cubicBezTo>
                  <a:cubicBezTo>
                    <a:pt x="52030" y="420"/>
                    <a:pt x="43837" y="420"/>
                    <a:pt x="40123" y="134"/>
                  </a:cubicBezTo>
                  <a:lnTo>
                    <a:pt x="40123" y="3564"/>
                  </a:lnTo>
                  <a:lnTo>
                    <a:pt x="42695" y="3564"/>
                  </a:lnTo>
                  <a:cubicBezTo>
                    <a:pt x="50981" y="3564"/>
                    <a:pt x="51172" y="4801"/>
                    <a:pt x="51172" y="8613"/>
                  </a:cubicBezTo>
                  <a:lnTo>
                    <a:pt x="51172" y="33948"/>
                  </a:lnTo>
                  <a:lnTo>
                    <a:pt x="18883" y="33948"/>
                  </a:lnTo>
                  <a:lnTo>
                    <a:pt x="18883" y="8613"/>
                  </a:lnTo>
                  <a:cubicBezTo>
                    <a:pt x="18883" y="4801"/>
                    <a:pt x="19167" y="3564"/>
                    <a:pt x="27550" y="3564"/>
                  </a:cubicBezTo>
                  <a:lnTo>
                    <a:pt x="30026" y="3564"/>
                  </a:lnTo>
                  <a:lnTo>
                    <a:pt x="30026" y="134"/>
                  </a:lnTo>
                  <a:cubicBezTo>
                    <a:pt x="26310" y="420"/>
                    <a:pt x="18311" y="420"/>
                    <a:pt x="14120" y="420"/>
                  </a:cubicBezTo>
                  <a:cubicBezTo>
                    <a:pt x="10118" y="420"/>
                    <a:pt x="1928" y="420"/>
                    <a:pt x="-1788" y="134"/>
                  </a:cubicBezTo>
                  <a:lnTo>
                    <a:pt x="-1788" y="3564"/>
                  </a:lnTo>
                  <a:lnTo>
                    <a:pt x="689" y="3564"/>
                  </a:lnTo>
                  <a:cubicBezTo>
                    <a:pt x="9072" y="3564"/>
                    <a:pt x="9358" y="4801"/>
                    <a:pt x="9358" y="8613"/>
                  </a:cubicBezTo>
                  <a:lnTo>
                    <a:pt x="9358" y="65477"/>
                  </a:lnTo>
                  <a:cubicBezTo>
                    <a:pt x="9358" y="69476"/>
                    <a:pt x="9072" y="70525"/>
                    <a:pt x="689" y="70525"/>
                  </a:cubicBezTo>
                  <a:lnTo>
                    <a:pt x="-1788" y="70525"/>
                  </a:lnTo>
                  <a:lnTo>
                    <a:pt x="-1788" y="73953"/>
                  </a:lnTo>
                  <a:cubicBezTo>
                    <a:pt x="1928" y="73667"/>
                    <a:pt x="9928" y="73667"/>
                    <a:pt x="14120" y="73667"/>
                  </a:cubicBezTo>
                  <a:cubicBezTo>
                    <a:pt x="18120" y="73667"/>
                    <a:pt x="26310" y="73667"/>
                    <a:pt x="30026" y="73953"/>
                  </a:cubicBezTo>
                  <a:lnTo>
                    <a:pt x="30026" y="70525"/>
                  </a:lnTo>
                  <a:lnTo>
                    <a:pt x="27550" y="70525"/>
                  </a:lnTo>
                  <a:cubicBezTo>
                    <a:pt x="19167" y="70525"/>
                    <a:pt x="18883" y="69476"/>
                    <a:pt x="18883" y="65477"/>
                  </a:cubicBezTo>
                  <a:lnTo>
                    <a:pt x="18883" y="37188"/>
                  </a:lnTo>
                  <a:lnTo>
                    <a:pt x="51172" y="37188"/>
                  </a:lnTo>
                  <a:lnTo>
                    <a:pt x="51172" y="65477"/>
                  </a:lnTo>
                  <a:cubicBezTo>
                    <a:pt x="51172" y="69476"/>
                    <a:pt x="50981" y="70525"/>
                    <a:pt x="42695" y="70525"/>
                  </a:cubicBezTo>
                  <a:lnTo>
                    <a:pt x="40123" y="70525"/>
                  </a:lnTo>
                  <a:lnTo>
                    <a:pt x="40123" y="73953"/>
                  </a:lnTo>
                  <a:cubicBezTo>
                    <a:pt x="43837" y="73667"/>
                    <a:pt x="51934" y="73667"/>
                    <a:pt x="55934" y="73667"/>
                  </a:cubicBezTo>
                  <a:cubicBezTo>
                    <a:pt x="60125" y="73667"/>
                    <a:pt x="68126" y="73667"/>
                    <a:pt x="72031" y="73953"/>
                  </a:cubicBezTo>
                  <a:close/>
                  <a:moveTo>
                    <a:pt x="154614" y="64428"/>
                  </a:moveTo>
                  <a:cubicBezTo>
                    <a:pt x="154614" y="63856"/>
                    <a:pt x="154614" y="62714"/>
                    <a:pt x="153279" y="62714"/>
                  </a:cubicBezTo>
                  <a:cubicBezTo>
                    <a:pt x="152138" y="62714"/>
                    <a:pt x="152138" y="63570"/>
                    <a:pt x="151947" y="64333"/>
                  </a:cubicBezTo>
                  <a:cubicBezTo>
                    <a:pt x="151375" y="72048"/>
                    <a:pt x="147659" y="73953"/>
                    <a:pt x="144803" y="73953"/>
                  </a:cubicBezTo>
                  <a:cubicBezTo>
                    <a:pt x="139564" y="73953"/>
                    <a:pt x="138706" y="68523"/>
                    <a:pt x="137183" y="58333"/>
                  </a:cubicBezTo>
                  <a:lnTo>
                    <a:pt x="135753" y="49759"/>
                  </a:lnTo>
                  <a:cubicBezTo>
                    <a:pt x="133848" y="42901"/>
                    <a:pt x="128609" y="39283"/>
                    <a:pt x="122609" y="37188"/>
                  </a:cubicBezTo>
                  <a:cubicBezTo>
                    <a:pt x="133088" y="34711"/>
                    <a:pt x="141564" y="28042"/>
                    <a:pt x="141564" y="19661"/>
                  </a:cubicBezTo>
                  <a:cubicBezTo>
                    <a:pt x="141564" y="9278"/>
                    <a:pt x="129181" y="134"/>
                    <a:pt x="113275" y="134"/>
                  </a:cubicBezTo>
                  <a:lnTo>
                    <a:pt x="79365" y="134"/>
                  </a:lnTo>
                  <a:lnTo>
                    <a:pt x="79365" y="3564"/>
                  </a:lnTo>
                  <a:lnTo>
                    <a:pt x="82033" y="3564"/>
                  </a:lnTo>
                  <a:cubicBezTo>
                    <a:pt x="90320" y="3564"/>
                    <a:pt x="90509" y="4801"/>
                    <a:pt x="90509" y="8613"/>
                  </a:cubicBezTo>
                  <a:lnTo>
                    <a:pt x="90509" y="65477"/>
                  </a:lnTo>
                  <a:cubicBezTo>
                    <a:pt x="90509" y="69476"/>
                    <a:pt x="90320" y="70525"/>
                    <a:pt x="82033" y="70525"/>
                  </a:cubicBezTo>
                  <a:lnTo>
                    <a:pt x="79365" y="70525"/>
                  </a:lnTo>
                  <a:lnTo>
                    <a:pt x="79365" y="73953"/>
                  </a:lnTo>
                  <a:cubicBezTo>
                    <a:pt x="83365" y="73667"/>
                    <a:pt x="90986" y="73667"/>
                    <a:pt x="95083" y="73667"/>
                  </a:cubicBezTo>
                  <a:cubicBezTo>
                    <a:pt x="99464" y="73667"/>
                    <a:pt x="106989" y="73667"/>
                    <a:pt x="110894" y="73953"/>
                  </a:cubicBezTo>
                  <a:lnTo>
                    <a:pt x="110894" y="70525"/>
                  </a:lnTo>
                  <a:lnTo>
                    <a:pt x="108322" y="70525"/>
                  </a:lnTo>
                  <a:cubicBezTo>
                    <a:pt x="100034" y="70525"/>
                    <a:pt x="99845" y="69476"/>
                    <a:pt x="99845" y="65477"/>
                  </a:cubicBezTo>
                  <a:lnTo>
                    <a:pt x="99845" y="38234"/>
                  </a:lnTo>
                  <a:lnTo>
                    <a:pt x="112226" y="38234"/>
                  </a:lnTo>
                  <a:cubicBezTo>
                    <a:pt x="114038" y="38234"/>
                    <a:pt x="118514" y="38234"/>
                    <a:pt x="122323" y="41855"/>
                  </a:cubicBezTo>
                  <a:cubicBezTo>
                    <a:pt x="126323" y="45855"/>
                    <a:pt x="126323" y="49094"/>
                    <a:pt x="126323" y="56426"/>
                  </a:cubicBezTo>
                  <a:cubicBezTo>
                    <a:pt x="126323" y="63381"/>
                    <a:pt x="126323" y="67763"/>
                    <a:pt x="130802" y="71762"/>
                  </a:cubicBezTo>
                  <a:cubicBezTo>
                    <a:pt x="135278" y="75762"/>
                    <a:pt x="141278" y="76334"/>
                    <a:pt x="144326" y="76334"/>
                  </a:cubicBezTo>
                  <a:cubicBezTo>
                    <a:pt x="152898" y="76334"/>
                    <a:pt x="154614" y="67477"/>
                    <a:pt x="154614" y="64428"/>
                  </a:cubicBezTo>
                  <a:close/>
                  <a:moveTo>
                    <a:pt x="130420" y="19661"/>
                  </a:moveTo>
                  <a:cubicBezTo>
                    <a:pt x="130420" y="27091"/>
                    <a:pt x="127848" y="35853"/>
                    <a:pt x="111752" y="35853"/>
                  </a:cubicBezTo>
                  <a:lnTo>
                    <a:pt x="99845" y="35853"/>
                  </a:lnTo>
                  <a:lnTo>
                    <a:pt x="99845" y="7945"/>
                  </a:lnTo>
                  <a:cubicBezTo>
                    <a:pt x="99845" y="5373"/>
                    <a:pt x="99845" y="4039"/>
                    <a:pt x="102227" y="3755"/>
                  </a:cubicBezTo>
                  <a:cubicBezTo>
                    <a:pt x="103273" y="3564"/>
                    <a:pt x="106417" y="3564"/>
                    <a:pt x="108512" y="3564"/>
                  </a:cubicBezTo>
                  <a:cubicBezTo>
                    <a:pt x="118323" y="3564"/>
                    <a:pt x="130420" y="4039"/>
                    <a:pt x="130420" y="19661"/>
                  </a:cubicBezTo>
                  <a:close/>
                  <a:moveTo>
                    <a:pt x="223954" y="48808"/>
                  </a:moveTo>
                  <a:cubicBezTo>
                    <a:pt x="223954" y="47759"/>
                    <a:pt x="223954" y="47092"/>
                    <a:pt x="222526" y="47092"/>
                  </a:cubicBezTo>
                  <a:cubicBezTo>
                    <a:pt x="221289" y="47092"/>
                    <a:pt x="221289" y="47664"/>
                    <a:pt x="221289" y="48713"/>
                  </a:cubicBezTo>
                  <a:cubicBezTo>
                    <a:pt x="220431" y="64142"/>
                    <a:pt x="208811" y="72906"/>
                    <a:pt x="197095" y="72906"/>
                  </a:cubicBezTo>
                  <a:cubicBezTo>
                    <a:pt x="190521" y="72906"/>
                    <a:pt x="169185" y="69381"/>
                    <a:pt x="169185" y="37092"/>
                  </a:cubicBezTo>
                  <a:cubicBezTo>
                    <a:pt x="169185" y="4801"/>
                    <a:pt x="190333" y="1183"/>
                    <a:pt x="196905" y="1183"/>
                  </a:cubicBezTo>
                  <a:cubicBezTo>
                    <a:pt x="208620" y="1183"/>
                    <a:pt x="218336" y="10994"/>
                    <a:pt x="220526" y="26805"/>
                  </a:cubicBezTo>
                  <a:cubicBezTo>
                    <a:pt x="220717" y="28328"/>
                    <a:pt x="220717" y="28614"/>
                    <a:pt x="222240" y="28614"/>
                  </a:cubicBezTo>
                  <a:cubicBezTo>
                    <a:pt x="223954" y="28614"/>
                    <a:pt x="223954" y="28328"/>
                    <a:pt x="223954" y="26042"/>
                  </a:cubicBezTo>
                  <a:lnTo>
                    <a:pt x="223954" y="420"/>
                  </a:lnTo>
                  <a:cubicBezTo>
                    <a:pt x="223954" y="-1484"/>
                    <a:pt x="223954" y="-2247"/>
                    <a:pt x="222812" y="-2247"/>
                  </a:cubicBezTo>
                  <a:cubicBezTo>
                    <a:pt x="222336" y="-2247"/>
                    <a:pt x="221954" y="-2247"/>
                    <a:pt x="221003" y="-912"/>
                  </a:cubicBezTo>
                  <a:lnTo>
                    <a:pt x="215669" y="7183"/>
                  </a:lnTo>
                  <a:cubicBezTo>
                    <a:pt x="211669" y="3183"/>
                    <a:pt x="206144" y="-2247"/>
                    <a:pt x="195761" y="-2247"/>
                  </a:cubicBezTo>
                  <a:cubicBezTo>
                    <a:pt x="175664" y="-2247"/>
                    <a:pt x="158233" y="15089"/>
                    <a:pt x="158233" y="37092"/>
                  </a:cubicBezTo>
                  <a:cubicBezTo>
                    <a:pt x="158233" y="59379"/>
                    <a:pt x="175664" y="76334"/>
                    <a:pt x="195761" y="76334"/>
                  </a:cubicBezTo>
                  <a:cubicBezTo>
                    <a:pt x="213383" y="76334"/>
                    <a:pt x="223954" y="61379"/>
                    <a:pt x="223954" y="48808"/>
                  </a:cubicBezTo>
                  <a:close/>
                  <a:moveTo>
                    <a:pt x="296059" y="24900"/>
                  </a:moveTo>
                  <a:lnTo>
                    <a:pt x="293010" y="420"/>
                  </a:lnTo>
                  <a:lnTo>
                    <a:pt x="233670" y="420"/>
                  </a:lnTo>
                  <a:lnTo>
                    <a:pt x="233670" y="3850"/>
                  </a:lnTo>
                  <a:lnTo>
                    <a:pt x="236242" y="3850"/>
                  </a:lnTo>
                  <a:cubicBezTo>
                    <a:pt x="244530" y="3850"/>
                    <a:pt x="244816" y="5087"/>
                    <a:pt x="244816" y="8992"/>
                  </a:cubicBezTo>
                  <a:lnTo>
                    <a:pt x="244816" y="65477"/>
                  </a:lnTo>
                  <a:cubicBezTo>
                    <a:pt x="244816" y="69476"/>
                    <a:pt x="244530" y="70525"/>
                    <a:pt x="236242" y="70525"/>
                  </a:cubicBezTo>
                  <a:lnTo>
                    <a:pt x="233670" y="70525"/>
                  </a:lnTo>
                  <a:lnTo>
                    <a:pt x="233670" y="73953"/>
                  </a:lnTo>
                  <a:cubicBezTo>
                    <a:pt x="237386" y="73667"/>
                    <a:pt x="245862" y="73667"/>
                    <a:pt x="250053" y="73667"/>
                  </a:cubicBezTo>
                  <a:cubicBezTo>
                    <a:pt x="254531" y="73667"/>
                    <a:pt x="264340" y="73667"/>
                    <a:pt x="268151" y="73953"/>
                  </a:cubicBezTo>
                  <a:lnTo>
                    <a:pt x="268151" y="70525"/>
                  </a:lnTo>
                  <a:lnTo>
                    <a:pt x="264626" y="70525"/>
                  </a:lnTo>
                  <a:cubicBezTo>
                    <a:pt x="254341" y="70525"/>
                    <a:pt x="254341" y="69190"/>
                    <a:pt x="254341" y="65477"/>
                  </a:cubicBezTo>
                  <a:lnTo>
                    <a:pt x="254341" y="38902"/>
                  </a:lnTo>
                  <a:lnTo>
                    <a:pt x="263770" y="38902"/>
                  </a:lnTo>
                  <a:cubicBezTo>
                    <a:pt x="273960" y="38902"/>
                    <a:pt x="275200" y="42329"/>
                    <a:pt x="275200" y="51475"/>
                  </a:cubicBezTo>
                  <a:lnTo>
                    <a:pt x="277867" y="51475"/>
                  </a:lnTo>
                  <a:lnTo>
                    <a:pt x="277867" y="22900"/>
                  </a:lnTo>
                  <a:lnTo>
                    <a:pt x="275200" y="22900"/>
                  </a:lnTo>
                  <a:cubicBezTo>
                    <a:pt x="275200" y="32044"/>
                    <a:pt x="273960" y="35567"/>
                    <a:pt x="263770" y="35567"/>
                  </a:cubicBezTo>
                  <a:lnTo>
                    <a:pt x="254341" y="35567"/>
                  </a:lnTo>
                  <a:lnTo>
                    <a:pt x="254341" y="8231"/>
                  </a:lnTo>
                  <a:cubicBezTo>
                    <a:pt x="254341" y="4611"/>
                    <a:pt x="254627" y="3850"/>
                    <a:pt x="259673" y="3850"/>
                  </a:cubicBezTo>
                  <a:lnTo>
                    <a:pt x="272628" y="3850"/>
                  </a:lnTo>
                  <a:cubicBezTo>
                    <a:pt x="288915" y="3850"/>
                    <a:pt x="291583" y="9850"/>
                    <a:pt x="293392" y="24900"/>
                  </a:cubicBezTo>
                  <a:close/>
                  <a:moveTo>
                    <a:pt x="349114" y="55189"/>
                  </a:moveTo>
                  <a:lnTo>
                    <a:pt x="346447" y="55189"/>
                  </a:lnTo>
                  <a:cubicBezTo>
                    <a:pt x="345875" y="58333"/>
                    <a:pt x="345114" y="63095"/>
                    <a:pt x="344065" y="64714"/>
                  </a:cubicBezTo>
                  <a:cubicBezTo>
                    <a:pt x="343398" y="65667"/>
                    <a:pt x="336254" y="65667"/>
                    <a:pt x="333873" y="65667"/>
                  </a:cubicBezTo>
                  <a:lnTo>
                    <a:pt x="314346" y="65667"/>
                  </a:lnTo>
                  <a:lnTo>
                    <a:pt x="325778" y="54522"/>
                  </a:lnTo>
                  <a:cubicBezTo>
                    <a:pt x="342638" y="39569"/>
                    <a:pt x="349114" y="33758"/>
                    <a:pt x="349114" y="22900"/>
                  </a:cubicBezTo>
                  <a:cubicBezTo>
                    <a:pt x="349114" y="10708"/>
                    <a:pt x="339494" y="1943"/>
                    <a:pt x="326253" y="1943"/>
                  </a:cubicBezTo>
                  <a:cubicBezTo>
                    <a:pt x="314063" y="1943"/>
                    <a:pt x="305965" y="11945"/>
                    <a:pt x="305965" y="21565"/>
                  </a:cubicBezTo>
                  <a:cubicBezTo>
                    <a:pt x="305965" y="27663"/>
                    <a:pt x="311491" y="27663"/>
                    <a:pt x="311777" y="27663"/>
                  </a:cubicBezTo>
                  <a:cubicBezTo>
                    <a:pt x="313586" y="27663"/>
                    <a:pt x="317490" y="26328"/>
                    <a:pt x="317490" y="21851"/>
                  </a:cubicBezTo>
                  <a:cubicBezTo>
                    <a:pt x="317490" y="19089"/>
                    <a:pt x="315395" y="16231"/>
                    <a:pt x="311681" y="16231"/>
                  </a:cubicBezTo>
                  <a:cubicBezTo>
                    <a:pt x="310728" y="16231"/>
                    <a:pt x="310633" y="16231"/>
                    <a:pt x="310347" y="16422"/>
                  </a:cubicBezTo>
                  <a:cubicBezTo>
                    <a:pt x="312728" y="9373"/>
                    <a:pt x="318634" y="5373"/>
                    <a:pt x="324920" y="5373"/>
                  </a:cubicBezTo>
                  <a:cubicBezTo>
                    <a:pt x="334731" y="5373"/>
                    <a:pt x="339303" y="14136"/>
                    <a:pt x="339303" y="22900"/>
                  </a:cubicBezTo>
                  <a:cubicBezTo>
                    <a:pt x="339303" y="31567"/>
                    <a:pt x="333968" y="40234"/>
                    <a:pt x="328064" y="46901"/>
                  </a:cubicBezTo>
                  <a:lnTo>
                    <a:pt x="307203" y="69953"/>
                  </a:lnTo>
                  <a:cubicBezTo>
                    <a:pt x="305965" y="71190"/>
                    <a:pt x="305965" y="71476"/>
                    <a:pt x="305965" y="73953"/>
                  </a:cubicBezTo>
                  <a:lnTo>
                    <a:pt x="346161" y="73953"/>
                  </a:lnTo>
                  <a:close/>
                  <a:moveTo>
                    <a:pt x="399883" y="73953"/>
                  </a:moveTo>
                  <a:lnTo>
                    <a:pt x="399883" y="70525"/>
                  </a:lnTo>
                  <a:lnTo>
                    <a:pt x="396453" y="70525"/>
                  </a:lnTo>
                  <a:cubicBezTo>
                    <a:pt x="386737" y="70525"/>
                    <a:pt x="386356" y="69476"/>
                    <a:pt x="386356" y="65477"/>
                  </a:cubicBezTo>
                  <a:lnTo>
                    <a:pt x="386356" y="4801"/>
                  </a:lnTo>
                  <a:cubicBezTo>
                    <a:pt x="386356" y="2229"/>
                    <a:pt x="386356" y="1943"/>
                    <a:pt x="383975" y="1943"/>
                  </a:cubicBezTo>
                  <a:cubicBezTo>
                    <a:pt x="377212" y="8992"/>
                    <a:pt x="367687" y="8992"/>
                    <a:pt x="364257" y="8992"/>
                  </a:cubicBezTo>
                  <a:lnTo>
                    <a:pt x="364257" y="12231"/>
                  </a:lnTo>
                  <a:cubicBezTo>
                    <a:pt x="366355" y="12231"/>
                    <a:pt x="372831" y="12231"/>
                    <a:pt x="378452" y="9564"/>
                  </a:cubicBezTo>
                  <a:lnTo>
                    <a:pt x="378452" y="65477"/>
                  </a:lnTo>
                  <a:cubicBezTo>
                    <a:pt x="378452" y="69381"/>
                    <a:pt x="378166" y="70525"/>
                    <a:pt x="368355" y="70525"/>
                  </a:cubicBezTo>
                  <a:lnTo>
                    <a:pt x="364925" y="70525"/>
                  </a:lnTo>
                  <a:lnTo>
                    <a:pt x="364925" y="73953"/>
                  </a:lnTo>
                  <a:cubicBezTo>
                    <a:pt x="368641" y="73667"/>
                    <a:pt x="378166" y="73667"/>
                    <a:pt x="382451" y="73667"/>
                  </a:cubicBezTo>
                  <a:cubicBezTo>
                    <a:pt x="386737" y="73667"/>
                    <a:pt x="396167" y="73667"/>
                    <a:pt x="399883" y="73953"/>
                  </a:cubicBezTo>
                  <a:close/>
                </a:path>
              </a:pathLst>
            </a:custGeom>
            <a:solidFill>
              <a:srgbClr val="004C00"/>
            </a:solidFill>
            <a:ln w="10842" cap="flat">
              <a:noFill/>
              <a:prstDash val="solid"/>
              <a:miter/>
            </a:ln>
          </p:spPr>
          <p:txBody>
            <a:bodyPr rtlCol="0" anchor="ctr"/>
            <a:lstStyle/>
            <a:p>
              <a:endParaRPr lang="en-AE"/>
            </a:p>
          </p:txBody>
        </p:sp>
        <p:sp>
          <p:nvSpPr>
            <p:cNvPr id="129" name="Freeform: Shape 128">
              <a:extLst>
                <a:ext uri="{FF2B5EF4-FFF2-40B4-BE49-F238E27FC236}">
                  <a16:creationId xmlns:a16="http://schemas.microsoft.com/office/drawing/2014/main" id="{5A4CEDB5-39EA-CB74-0891-5B16021BDF6C}"/>
                </a:ext>
              </a:extLst>
            </p:cNvPr>
            <p:cNvSpPr/>
            <p:nvPr/>
          </p:nvSpPr>
          <p:spPr>
            <a:xfrm>
              <a:off x="5252311" y="3134114"/>
              <a:ext cx="19133" cy="139855"/>
            </a:xfrm>
            <a:custGeom>
              <a:avLst/>
              <a:gdLst>
                <a:gd name="connsiteX0" fmla="*/ 12976 w 14764"/>
                <a:gd name="connsiteY0" fmla="*/ 105672 h 107918"/>
                <a:gd name="connsiteX1" fmla="*/ 12976 w 14764"/>
                <a:gd name="connsiteY1" fmla="*/ -2247 h 107918"/>
                <a:gd name="connsiteX2" fmla="*/ -1788 w 14764"/>
                <a:gd name="connsiteY2" fmla="*/ -2247 h 107918"/>
                <a:gd name="connsiteX3" fmla="*/ -1788 w 14764"/>
                <a:gd name="connsiteY3" fmla="*/ 2134 h 107918"/>
                <a:gd name="connsiteX4" fmla="*/ 8593 w 14764"/>
                <a:gd name="connsiteY4" fmla="*/ 2134 h 107918"/>
                <a:gd name="connsiteX5" fmla="*/ 8593 w 14764"/>
                <a:gd name="connsiteY5" fmla="*/ 101386 h 107918"/>
                <a:gd name="connsiteX6" fmla="*/ -1788 w 14764"/>
                <a:gd name="connsiteY6" fmla="*/ 101386 h 107918"/>
                <a:gd name="connsiteX7" fmla="*/ -1788 w 14764"/>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8">
                  <a:moveTo>
                    <a:pt x="12976" y="105672"/>
                  </a:moveTo>
                  <a:lnTo>
                    <a:pt x="12976" y="-2247"/>
                  </a:lnTo>
                  <a:lnTo>
                    <a:pt x="-1788" y="-2247"/>
                  </a:lnTo>
                  <a:lnTo>
                    <a:pt x="-1788" y="2134"/>
                  </a:lnTo>
                  <a:lnTo>
                    <a:pt x="8593" y="2134"/>
                  </a:lnTo>
                  <a:lnTo>
                    <a:pt x="8593" y="101386"/>
                  </a:lnTo>
                  <a:lnTo>
                    <a:pt x="-1788" y="101386"/>
                  </a:lnTo>
                  <a:lnTo>
                    <a:pt x="-1788" y="105672"/>
                  </a:lnTo>
                  <a:close/>
                </a:path>
              </a:pathLst>
            </a:custGeom>
            <a:solidFill>
              <a:srgbClr val="CCCCCC"/>
            </a:solidFill>
            <a:ln w="10842" cap="flat">
              <a:noFill/>
              <a:prstDash val="solid"/>
              <a:miter/>
            </a:ln>
          </p:spPr>
          <p:txBody>
            <a:bodyPr rtlCol="0" anchor="ctr"/>
            <a:lstStyle/>
            <a:p>
              <a:endParaRPr lang="en-AE"/>
            </a:p>
          </p:txBody>
        </p:sp>
        <p:sp>
          <p:nvSpPr>
            <p:cNvPr id="130" name="Freeform: Shape 129">
              <a:extLst>
                <a:ext uri="{FF2B5EF4-FFF2-40B4-BE49-F238E27FC236}">
                  <a16:creationId xmlns:a16="http://schemas.microsoft.com/office/drawing/2014/main" id="{58DCF6FA-09D3-B9B2-4E0C-C01132E7225E}"/>
                </a:ext>
              </a:extLst>
            </p:cNvPr>
            <p:cNvSpPr/>
            <p:nvPr/>
          </p:nvSpPr>
          <p:spPr>
            <a:xfrm>
              <a:off x="911846" y="3298165"/>
              <a:ext cx="4492294" cy="7036"/>
            </a:xfrm>
            <a:custGeom>
              <a:avLst/>
              <a:gdLst>
                <a:gd name="connsiteX0" fmla="*/ -1788 w 3466433"/>
                <a:gd name="connsiteY0" fmla="*/ -2247 h 5429"/>
                <a:gd name="connsiteX1" fmla="*/ -1788 w 3466433"/>
                <a:gd name="connsiteY1" fmla="*/ 3183 h 5429"/>
                <a:gd name="connsiteX2" fmla="*/ 3464646 w 3466433"/>
                <a:gd name="connsiteY2" fmla="*/ 3183 h 5429"/>
                <a:gd name="connsiteX3" fmla="*/ 3464646 w 3466433"/>
                <a:gd name="connsiteY3" fmla="*/ -2247 h 5429"/>
              </a:gdLst>
              <a:ahLst/>
              <a:cxnLst>
                <a:cxn ang="0">
                  <a:pos x="connsiteX0" y="connsiteY0"/>
                </a:cxn>
                <a:cxn ang="0">
                  <a:pos x="connsiteX1" y="connsiteY1"/>
                </a:cxn>
                <a:cxn ang="0">
                  <a:pos x="connsiteX2" y="connsiteY2"/>
                </a:cxn>
                <a:cxn ang="0">
                  <a:pos x="connsiteX3" y="connsiteY3"/>
                </a:cxn>
              </a:cxnLst>
              <a:rect l="l" t="t" r="r" b="b"/>
              <a:pathLst>
                <a:path w="3466433" h="5429">
                  <a:moveTo>
                    <a:pt x="-1788" y="-2247"/>
                  </a:moveTo>
                  <a:lnTo>
                    <a:pt x="-1788" y="3183"/>
                  </a:lnTo>
                  <a:lnTo>
                    <a:pt x="3464646" y="3183"/>
                  </a:lnTo>
                  <a:lnTo>
                    <a:pt x="3464646" y="-2247"/>
                  </a:lnTo>
                  <a:close/>
                </a:path>
              </a:pathLst>
            </a:custGeom>
            <a:solidFill>
              <a:srgbClr val="000000"/>
            </a:solidFill>
            <a:ln w="8029" cap="flat">
              <a:noFill/>
              <a:prstDash val="solid"/>
              <a:miter/>
            </a:ln>
          </p:spPr>
          <p:txBody>
            <a:bodyPr rtlCol="0" anchor="ctr"/>
            <a:lstStyle/>
            <a:p>
              <a:endParaRPr lang="en-AE"/>
            </a:p>
          </p:txBody>
        </p:sp>
        <p:sp>
          <p:nvSpPr>
            <p:cNvPr id="131" name="Freeform: Shape 130">
              <a:extLst>
                <a:ext uri="{FF2B5EF4-FFF2-40B4-BE49-F238E27FC236}">
                  <a16:creationId xmlns:a16="http://schemas.microsoft.com/office/drawing/2014/main" id="{41F6BA22-8206-71BB-93D8-16D0F0B23ABE}"/>
                </a:ext>
              </a:extLst>
            </p:cNvPr>
            <p:cNvSpPr/>
            <p:nvPr/>
          </p:nvSpPr>
          <p:spPr>
            <a:xfrm>
              <a:off x="911846" y="3344330"/>
              <a:ext cx="856168" cy="113933"/>
            </a:xfrm>
            <a:custGeom>
              <a:avLst/>
              <a:gdLst>
                <a:gd name="connsiteX0" fmla="*/ -1788 w 660653"/>
                <a:gd name="connsiteY0" fmla="*/ 85668 h 87915"/>
                <a:gd name="connsiteX1" fmla="*/ 658866 w 660653"/>
                <a:gd name="connsiteY1" fmla="*/ 85668 h 87915"/>
                <a:gd name="connsiteX2" fmla="*/ 658866 w 660653"/>
                <a:gd name="connsiteY2" fmla="*/ -2247 h 87915"/>
                <a:gd name="connsiteX3" fmla="*/ -1788 w 66065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60653" h="87915">
                  <a:moveTo>
                    <a:pt x="-1788" y="85668"/>
                  </a:moveTo>
                  <a:lnTo>
                    <a:pt x="658866" y="8566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32" name="Freeform: Shape 131">
              <a:extLst>
                <a:ext uri="{FF2B5EF4-FFF2-40B4-BE49-F238E27FC236}">
                  <a16:creationId xmlns:a16="http://schemas.microsoft.com/office/drawing/2014/main" id="{09F1FEEA-9BC8-459C-32CC-46FF351848DD}"/>
                </a:ext>
              </a:extLst>
            </p:cNvPr>
            <p:cNvSpPr/>
            <p:nvPr/>
          </p:nvSpPr>
          <p:spPr>
            <a:xfrm>
              <a:off x="1003807" y="3359513"/>
              <a:ext cx="674343" cy="101836"/>
            </a:xfrm>
            <a:custGeom>
              <a:avLst/>
              <a:gdLst>
                <a:gd name="connsiteX0" fmla="*/ 45932 w 520350"/>
                <a:gd name="connsiteY0" fmla="*/ 53854 h 78581"/>
                <a:gd name="connsiteX1" fmla="*/ 29740 w 520350"/>
                <a:gd name="connsiteY1" fmla="*/ 31948 h 78581"/>
                <a:gd name="connsiteX2" fmla="*/ 15928 w 520350"/>
                <a:gd name="connsiteY2" fmla="*/ 28709 h 78581"/>
                <a:gd name="connsiteX3" fmla="*/ 5070 w 520350"/>
                <a:gd name="connsiteY3" fmla="*/ 14994 h 78581"/>
                <a:gd name="connsiteX4" fmla="*/ 19357 w 520350"/>
                <a:gd name="connsiteY4" fmla="*/ 706 h 78581"/>
                <a:gd name="connsiteX5" fmla="*/ 40408 w 520350"/>
                <a:gd name="connsiteY5" fmla="*/ 23375 h 78581"/>
                <a:gd name="connsiteX6" fmla="*/ 41647 w 520350"/>
                <a:gd name="connsiteY6" fmla="*/ 24709 h 78581"/>
                <a:gd name="connsiteX7" fmla="*/ 43170 w 520350"/>
                <a:gd name="connsiteY7" fmla="*/ 22137 h 78581"/>
                <a:gd name="connsiteX8" fmla="*/ 43170 w 520350"/>
                <a:gd name="connsiteY8" fmla="*/ 420 h 78581"/>
                <a:gd name="connsiteX9" fmla="*/ 41932 w 520350"/>
                <a:gd name="connsiteY9" fmla="*/ -2247 h 78581"/>
                <a:gd name="connsiteX10" fmla="*/ 40313 w 520350"/>
                <a:gd name="connsiteY10" fmla="*/ -724 h 78581"/>
                <a:gd name="connsiteX11" fmla="*/ 36407 w 520350"/>
                <a:gd name="connsiteY11" fmla="*/ 5373 h 78581"/>
                <a:gd name="connsiteX12" fmla="*/ 19168 w 520350"/>
                <a:gd name="connsiteY12" fmla="*/ -2247 h 78581"/>
                <a:gd name="connsiteX13" fmla="*/ -1788 w 520350"/>
                <a:gd name="connsiteY13" fmla="*/ 18707 h 78581"/>
                <a:gd name="connsiteX14" fmla="*/ 12309 w 520350"/>
                <a:gd name="connsiteY14" fmla="*/ 38520 h 78581"/>
                <a:gd name="connsiteX15" fmla="*/ 26596 w 520350"/>
                <a:gd name="connsiteY15" fmla="*/ 42139 h 78581"/>
                <a:gd name="connsiteX16" fmla="*/ 35646 w 520350"/>
                <a:gd name="connsiteY16" fmla="*/ 47664 h 78581"/>
                <a:gd name="connsiteX17" fmla="*/ 39075 w 520350"/>
                <a:gd name="connsiteY17" fmla="*/ 57570 h 78581"/>
                <a:gd name="connsiteX18" fmla="*/ 24692 w 520350"/>
                <a:gd name="connsiteY18" fmla="*/ 72904 h 78581"/>
                <a:gd name="connsiteX19" fmla="*/ 7546 w 520350"/>
                <a:gd name="connsiteY19" fmla="*/ 67095 h 78581"/>
                <a:gd name="connsiteX20" fmla="*/ 879 w 520350"/>
                <a:gd name="connsiteY20" fmla="*/ 50426 h 78581"/>
                <a:gd name="connsiteX21" fmla="*/ -454 w 520350"/>
                <a:gd name="connsiteY21" fmla="*/ 49378 h 78581"/>
                <a:gd name="connsiteX22" fmla="*/ -1788 w 520350"/>
                <a:gd name="connsiteY22" fmla="*/ 52045 h 78581"/>
                <a:gd name="connsiteX23" fmla="*/ -1788 w 520350"/>
                <a:gd name="connsiteY23" fmla="*/ 73858 h 78581"/>
                <a:gd name="connsiteX24" fmla="*/ -645 w 520350"/>
                <a:gd name="connsiteY24" fmla="*/ 76334 h 78581"/>
                <a:gd name="connsiteX25" fmla="*/ 975 w 520350"/>
                <a:gd name="connsiteY25" fmla="*/ 75002 h 78581"/>
                <a:gd name="connsiteX26" fmla="*/ 4880 w 520350"/>
                <a:gd name="connsiteY26" fmla="*/ 68714 h 78581"/>
                <a:gd name="connsiteX27" fmla="*/ 24692 w 520350"/>
                <a:gd name="connsiteY27" fmla="*/ 76334 h 78581"/>
                <a:gd name="connsiteX28" fmla="*/ 45932 w 520350"/>
                <a:gd name="connsiteY28" fmla="*/ 53854 h 78581"/>
                <a:gd name="connsiteX29" fmla="*/ 119561 w 520350"/>
                <a:gd name="connsiteY29" fmla="*/ 20233 h 78581"/>
                <a:gd name="connsiteX30" fmla="*/ 94034 w 520350"/>
                <a:gd name="connsiteY30" fmla="*/ 134 h 78581"/>
                <a:gd name="connsiteX31" fmla="*/ 55839 w 520350"/>
                <a:gd name="connsiteY31" fmla="*/ 134 h 78581"/>
                <a:gd name="connsiteX32" fmla="*/ 55839 w 520350"/>
                <a:gd name="connsiteY32" fmla="*/ 3564 h 78581"/>
                <a:gd name="connsiteX33" fmla="*/ 58505 w 520350"/>
                <a:gd name="connsiteY33" fmla="*/ 3564 h 78581"/>
                <a:gd name="connsiteX34" fmla="*/ 66982 w 520350"/>
                <a:gd name="connsiteY34" fmla="*/ 8610 h 78581"/>
                <a:gd name="connsiteX35" fmla="*/ 66982 w 520350"/>
                <a:gd name="connsiteY35" fmla="*/ 65477 h 78581"/>
                <a:gd name="connsiteX36" fmla="*/ 58505 w 520350"/>
                <a:gd name="connsiteY36" fmla="*/ 70523 h 78581"/>
                <a:gd name="connsiteX37" fmla="*/ 55839 w 520350"/>
                <a:gd name="connsiteY37" fmla="*/ 70523 h 78581"/>
                <a:gd name="connsiteX38" fmla="*/ 55839 w 520350"/>
                <a:gd name="connsiteY38" fmla="*/ 73953 h 78581"/>
                <a:gd name="connsiteX39" fmla="*/ 71745 w 520350"/>
                <a:gd name="connsiteY39" fmla="*/ 73667 h 78581"/>
                <a:gd name="connsiteX40" fmla="*/ 87843 w 520350"/>
                <a:gd name="connsiteY40" fmla="*/ 73953 h 78581"/>
                <a:gd name="connsiteX41" fmla="*/ 87843 w 520350"/>
                <a:gd name="connsiteY41" fmla="*/ 70523 h 78581"/>
                <a:gd name="connsiteX42" fmla="*/ 85175 w 520350"/>
                <a:gd name="connsiteY42" fmla="*/ 70523 h 78581"/>
                <a:gd name="connsiteX43" fmla="*/ 76698 w 520350"/>
                <a:gd name="connsiteY43" fmla="*/ 65477 h 78581"/>
                <a:gd name="connsiteX44" fmla="*/ 76698 w 520350"/>
                <a:gd name="connsiteY44" fmla="*/ 39853 h 78581"/>
                <a:gd name="connsiteX45" fmla="*/ 94796 w 520350"/>
                <a:gd name="connsiteY45" fmla="*/ 39853 h 78581"/>
                <a:gd name="connsiteX46" fmla="*/ 119561 w 520350"/>
                <a:gd name="connsiteY46" fmla="*/ 20233 h 78581"/>
                <a:gd name="connsiteX47" fmla="*/ 108322 w 520350"/>
                <a:gd name="connsiteY47" fmla="*/ 20233 h 78581"/>
                <a:gd name="connsiteX48" fmla="*/ 91272 w 520350"/>
                <a:gd name="connsiteY48" fmla="*/ 37092 h 78581"/>
                <a:gd name="connsiteX49" fmla="*/ 76318 w 520350"/>
                <a:gd name="connsiteY49" fmla="*/ 37092 h 78581"/>
                <a:gd name="connsiteX50" fmla="*/ 76318 w 520350"/>
                <a:gd name="connsiteY50" fmla="*/ 7850 h 78581"/>
                <a:gd name="connsiteX51" fmla="*/ 81556 w 520350"/>
                <a:gd name="connsiteY51" fmla="*/ 3564 h 78581"/>
                <a:gd name="connsiteX52" fmla="*/ 91272 w 520350"/>
                <a:gd name="connsiteY52" fmla="*/ 3564 h 78581"/>
                <a:gd name="connsiteX53" fmla="*/ 108322 w 520350"/>
                <a:gd name="connsiteY53" fmla="*/ 20233 h 78581"/>
                <a:gd name="connsiteX54" fmla="*/ 196047 w 520350"/>
                <a:gd name="connsiteY54" fmla="*/ 46141 h 78581"/>
                <a:gd name="connsiteX55" fmla="*/ 193379 w 520350"/>
                <a:gd name="connsiteY55" fmla="*/ 46141 h 78581"/>
                <a:gd name="connsiteX56" fmla="*/ 169567 w 520350"/>
                <a:gd name="connsiteY56" fmla="*/ 70523 h 78581"/>
                <a:gd name="connsiteX57" fmla="*/ 155279 w 520350"/>
                <a:gd name="connsiteY57" fmla="*/ 70523 h 78581"/>
                <a:gd name="connsiteX58" fmla="*/ 149851 w 520350"/>
                <a:gd name="connsiteY58" fmla="*/ 66237 h 78581"/>
                <a:gd name="connsiteX59" fmla="*/ 149851 w 520350"/>
                <a:gd name="connsiteY59" fmla="*/ 37471 h 78581"/>
                <a:gd name="connsiteX60" fmla="*/ 159662 w 520350"/>
                <a:gd name="connsiteY60" fmla="*/ 37471 h 78581"/>
                <a:gd name="connsiteX61" fmla="*/ 171282 w 520350"/>
                <a:gd name="connsiteY61" fmla="*/ 50140 h 78581"/>
                <a:gd name="connsiteX62" fmla="*/ 173949 w 520350"/>
                <a:gd name="connsiteY62" fmla="*/ 50140 h 78581"/>
                <a:gd name="connsiteX63" fmla="*/ 173949 w 520350"/>
                <a:gd name="connsiteY63" fmla="*/ 21470 h 78581"/>
                <a:gd name="connsiteX64" fmla="*/ 171282 w 520350"/>
                <a:gd name="connsiteY64" fmla="*/ 21470 h 78581"/>
                <a:gd name="connsiteX65" fmla="*/ 159662 w 520350"/>
                <a:gd name="connsiteY65" fmla="*/ 34044 h 78581"/>
                <a:gd name="connsiteX66" fmla="*/ 149851 w 520350"/>
                <a:gd name="connsiteY66" fmla="*/ 34044 h 78581"/>
                <a:gd name="connsiteX67" fmla="*/ 149851 w 520350"/>
                <a:gd name="connsiteY67" fmla="*/ 8136 h 78581"/>
                <a:gd name="connsiteX68" fmla="*/ 155279 w 520350"/>
                <a:gd name="connsiteY68" fmla="*/ 3848 h 78581"/>
                <a:gd name="connsiteX69" fmla="*/ 169187 w 520350"/>
                <a:gd name="connsiteY69" fmla="*/ 3848 h 78581"/>
                <a:gd name="connsiteX70" fmla="*/ 190332 w 520350"/>
                <a:gd name="connsiteY70" fmla="*/ 24805 h 78581"/>
                <a:gd name="connsiteX71" fmla="*/ 192999 w 520350"/>
                <a:gd name="connsiteY71" fmla="*/ 24805 h 78581"/>
                <a:gd name="connsiteX72" fmla="*/ 190046 w 520350"/>
                <a:gd name="connsiteY72" fmla="*/ 420 h 78581"/>
                <a:gd name="connsiteX73" fmla="*/ 129181 w 520350"/>
                <a:gd name="connsiteY73" fmla="*/ 420 h 78581"/>
                <a:gd name="connsiteX74" fmla="*/ 129181 w 520350"/>
                <a:gd name="connsiteY74" fmla="*/ 3848 h 78581"/>
                <a:gd name="connsiteX75" fmla="*/ 131753 w 520350"/>
                <a:gd name="connsiteY75" fmla="*/ 3848 h 78581"/>
                <a:gd name="connsiteX76" fmla="*/ 140326 w 520350"/>
                <a:gd name="connsiteY76" fmla="*/ 8896 h 78581"/>
                <a:gd name="connsiteX77" fmla="*/ 140326 w 520350"/>
                <a:gd name="connsiteY77" fmla="*/ 65477 h 78581"/>
                <a:gd name="connsiteX78" fmla="*/ 131753 w 520350"/>
                <a:gd name="connsiteY78" fmla="*/ 70523 h 78581"/>
                <a:gd name="connsiteX79" fmla="*/ 129181 w 520350"/>
                <a:gd name="connsiteY79" fmla="*/ 70523 h 78581"/>
                <a:gd name="connsiteX80" fmla="*/ 129181 w 520350"/>
                <a:gd name="connsiteY80" fmla="*/ 73953 h 78581"/>
                <a:gd name="connsiteX81" fmla="*/ 191570 w 520350"/>
                <a:gd name="connsiteY81" fmla="*/ 73953 h 78581"/>
                <a:gd name="connsiteX82" fmla="*/ 271008 w 520350"/>
                <a:gd name="connsiteY82" fmla="*/ 48808 h 78581"/>
                <a:gd name="connsiteX83" fmla="*/ 269484 w 520350"/>
                <a:gd name="connsiteY83" fmla="*/ 46996 h 78581"/>
                <a:gd name="connsiteX84" fmla="*/ 268341 w 520350"/>
                <a:gd name="connsiteY84" fmla="*/ 48617 h 78581"/>
                <a:gd name="connsiteX85" fmla="*/ 244053 w 520350"/>
                <a:gd name="connsiteY85" fmla="*/ 72904 h 78581"/>
                <a:gd name="connsiteX86" fmla="*/ 216239 w 520350"/>
                <a:gd name="connsiteY86" fmla="*/ 37092 h 78581"/>
                <a:gd name="connsiteX87" fmla="*/ 243862 w 520350"/>
                <a:gd name="connsiteY87" fmla="*/ 1183 h 78581"/>
                <a:gd name="connsiteX88" fmla="*/ 267579 w 520350"/>
                <a:gd name="connsiteY88" fmla="*/ 26805 h 78581"/>
                <a:gd name="connsiteX89" fmla="*/ 269199 w 520350"/>
                <a:gd name="connsiteY89" fmla="*/ 28614 h 78581"/>
                <a:gd name="connsiteX90" fmla="*/ 271008 w 520350"/>
                <a:gd name="connsiteY90" fmla="*/ 26042 h 78581"/>
                <a:gd name="connsiteX91" fmla="*/ 271008 w 520350"/>
                <a:gd name="connsiteY91" fmla="*/ 420 h 78581"/>
                <a:gd name="connsiteX92" fmla="*/ 269770 w 520350"/>
                <a:gd name="connsiteY92" fmla="*/ -2247 h 78581"/>
                <a:gd name="connsiteX93" fmla="*/ 268055 w 520350"/>
                <a:gd name="connsiteY93" fmla="*/ -915 h 78581"/>
                <a:gd name="connsiteX94" fmla="*/ 262626 w 520350"/>
                <a:gd name="connsiteY94" fmla="*/ 7183 h 78581"/>
                <a:gd name="connsiteX95" fmla="*/ 242719 w 520350"/>
                <a:gd name="connsiteY95" fmla="*/ -2247 h 78581"/>
                <a:gd name="connsiteX96" fmla="*/ 205190 w 520350"/>
                <a:gd name="connsiteY96" fmla="*/ 37092 h 78581"/>
                <a:gd name="connsiteX97" fmla="*/ 242719 w 520350"/>
                <a:gd name="connsiteY97" fmla="*/ 76334 h 78581"/>
                <a:gd name="connsiteX98" fmla="*/ 271008 w 520350"/>
                <a:gd name="connsiteY98" fmla="*/ 48808 h 78581"/>
                <a:gd name="connsiteX99" fmla="*/ 356638 w 520350"/>
                <a:gd name="connsiteY99" fmla="*/ 73953 h 78581"/>
                <a:gd name="connsiteX100" fmla="*/ 356638 w 520350"/>
                <a:gd name="connsiteY100" fmla="*/ 70523 h 78581"/>
                <a:gd name="connsiteX101" fmla="*/ 345304 w 520350"/>
                <a:gd name="connsiteY101" fmla="*/ 65477 h 78581"/>
                <a:gd name="connsiteX102" fmla="*/ 320253 w 520350"/>
                <a:gd name="connsiteY102" fmla="*/ 28709 h 78581"/>
                <a:gd name="connsiteX103" fmla="*/ 339778 w 520350"/>
                <a:gd name="connsiteY103" fmla="*/ 9945 h 78581"/>
                <a:gd name="connsiteX104" fmla="*/ 355114 w 520350"/>
                <a:gd name="connsiteY104" fmla="*/ 3564 h 78581"/>
                <a:gd name="connsiteX105" fmla="*/ 355114 w 520350"/>
                <a:gd name="connsiteY105" fmla="*/ 134 h 78581"/>
                <a:gd name="connsiteX106" fmla="*/ 345875 w 520350"/>
                <a:gd name="connsiteY106" fmla="*/ 420 h 78581"/>
                <a:gd name="connsiteX107" fmla="*/ 332159 w 520350"/>
                <a:gd name="connsiteY107" fmla="*/ 134 h 78581"/>
                <a:gd name="connsiteX108" fmla="*/ 332159 w 520350"/>
                <a:gd name="connsiteY108" fmla="*/ 3564 h 78581"/>
                <a:gd name="connsiteX109" fmla="*/ 337207 w 520350"/>
                <a:gd name="connsiteY109" fmla="*/ 7183 h 78581"/>
                <a:gd name="connsiteX110" fmla="*/ 335302 w 520350"/>
                <a:gd name="connsiteY110" fmla="*/ 10708 h 78581"/>
                <a:gd name="connsiteX111" fmla="*/ 301392 w 520350"/>
                <a:gd name="connsiteY111" fmla="*/ 42997 h 78581"/>
                <a:gd name="connsiteX112" fmla="*/ 301392 w 520350"/>
                <a:gd name="connsiteY112" fmla="*/ 8610 h 78581"/>
                <a:gd name="connsiteX113" fmla="*/ 310061 w 520350"/>
                <a:gd name="connsiteY113" fmla="*/ 3564 h 78581"/>
                <a:gd name="connsiteX114" fmla="*/ 312537 w 520350"/>
                <a:gd name="connsiteY114" fmla="*/ 3564 h 78581"/>
                <a:gd name="connsiteX115" fmla="*/ 312537 w 520350"/>
                <a:gd name="connsiteY115" fmla="*/ 134 h 78581"/>
                <a:gd name="connsiteX116" fmla="*/ 296630 w 520350"/>
                <a:gd name="connsiteY116" fmla="*/ 420 h 78581"/>
                <a:gd name="connsiteX117" fmla="*/ 280724 w 520350"/>
                <a:gd name="connsiteY117" fmla="*/ 134 h 78581"/>
                <a:gd name="connsiteX118" fmla="*/ 280724 w 520350"/>
                <a:gd name="connsiteY118" fmla="*/ 3564 h 78581"/>
                <a:gd name="connsiteX119" fmla="*/ 283201 w 520350"/>
                <a:gd name="connsiteY119" fmla="*/ 3564 h 78581"/>
                <a:gd name="connsiteX120" fmla="*/ 291867 w 520350"/>
                <a:gd name="connsiteY120" fmla="*/ 8610 h 78581"/>
                <a:gd name="connsiteX121" fmla="*/ 291867 w 520350"/>
                <a:gd name="connsiteY121" fmla="*/ 65477 h 78581"/>
                <a:gd name="connsiteX122" fmla="*/ 283201 w 520350"/>
                <a:gd name="connsiteY122" fmla="*/ 70523 h 78581"/>
                <a:gd name="connsiteX123" fmla="*/ 280724 w 520350"/>
                <a:gd name="connsiteY123" fmla="*/ 70523 h 78581"/>
                <a:gd name="connsiteX124" fmla="*/ 280724 w 520350"/>
                <a:gd name="connsiteY124" fmla="*/ 73953 h 78581"/>
                <a:gd name="connsiteX125" fmla="*/ 296630 w 520350"/>
                <a:gd name="connsiteY125" fmla="*/ 73667 h 78581"/>
                <a:gd name="connsiteX126" fmla="*/ 312537 w 520350"/>
                <a:gd name="connsiteY126" fmla="*/ 73953 h 78581"/>
                <a:gd name="connsiteX127" fmla="*/ 312537 w 520350"/>
                <a:gd name="connsiteY127" fmla="*/ 70523 h 78581"/>
                <a:gd name="connsiteX128" fmla="*/ 310061 w 520350"/>
                <a:gd name="connsiteY128" fmla="*/ 70523 h 78581"/>
                <a:gd name="connsiteX129" fmla="*/ 301392 w 520350"/>
                <a:gd name="connsiteY129" fmla="*/ 65477 h 78581"/>
                <a:gd name="connsiteX130" fmla="*/ 301392 w 520350"/>
                <a:gd name="connsiteY130" fmla="*/ 46617 h 78581"/>
                <a:gd name="connsiteX131" fmla="*/ 314061 w 520350"/>
                <a:gd name="connsiteY131" fmla="*/ 34711 h 78581"/>
                <a:gd name="connsiteX132" fmla="*/ 333493 w 520350"/>
                <a:gd name="connsiteY132" fmla="*/ 63665 h 78581"/>
                <a:gd name="connsiteX133" fmla="*/ 335207 w 520350"/>
                <a:gd name="connsiteY133" fmla="*/ 67381 h 78581"/>
                <a:gd name="connsiteX134" fmla="*/ 328730 w 520350"/>
                <a:gd name="connsiteY134" fmla="*/ 70523 h 78581"/>
                <a:gd name="connsiteX135" fmla="*/ 328730 w 520350"/>
                <a:gd name="connsiteY135" fmla="*/ 73953 h 78581"/>
                <a:gd name="connsiteX136" fmla="*/ 344255 w 520350"/>
                <a:gd name="connsiteY136" fmla="*/ 73667 h 78581"/>
                <a:gd name="connsiteX137" fmla="*/ 406358 w 520350"/>
                <a:gd name="connsiteY137" fmla="*/ 73953 h 78581"/>
                <a:gd name="connsiteX138" fmla="*/ 406358 w 520350"/>
                <a:gd name="connsiteY138" fmla="*/ 70523 h 78581"/>
                <a:gd name="connsiteX139" fmla="*/ 402929 w 520350"/>
                <a:gd name="connsiteY139" fmla="*/ 70523 h 78581"/>
                <a:gd name="connsiteX140" fmla="*/ 392833 w 520350"/>
                <a:gd name="connsiteY140" fmla="*/ 65477 h 78581"/>
                <a:gd name="connsiteX141" fmla="*/ 392833 w 520350"/>
                <a:gd name="connsiteY141" fmla="*/ 4801 h 78581"/>
                <a:gd name="connsiteX142" fmla="*/ 390452 w 520350"/>
                <a:gd name="connsiteY142" fmla="*/ 1943 h 78581"/>
                <a:gd name="connsiteX143" fmla="*/ 370830 w 520350"/>
                <a:gd name="connsiteY143" fmla="*/ 8896 h 78581"/>
                <a:gd name="connsiteX144" fmla="*/ 370830 w 520350"/>
                <a:gd name="connsiteY144" fmla="*/ 12231 h 78581"/>
                <a:gd name="connsiteX145" fmla="*/ 384927 w 520350"/>
                <a:gd name="connsiteY145" fmla="*/ 9564 h 78581"/>
                <a:gd name="connsiteX146" fmla="*/ 384927 w 520350"/>
                <a:gd name="connsiteY146" fmla="*/ 65477 h 78581"/>
                <a:gd name="connsiteX147" fmla="*/ 374831 w 520350"/>
                <a:gd name="connsiteY147" fmla="*/ 70523 h 78581"/>
                <a:gd name="connsiteX148" fmla="*/ 371402 w 520350"/>
                <a:gd name="connsiteY148" fmla="*/ 70523 h 78581"/>
                <a:gd name="connsiteX149" fmla="*/ 371402 w 520350"/>
                <a:gd name="connsiteY149" fmla="*/ 73953 h 78581"/>
                <a:gd name="connsiteX150" fmla="*/ 388928 w 520350"/>
                <a:gd name="connsiteY150" fmla="*/ 73667 h 78581"/>
                <a:gd name="connsiteX151" fmla="*/ 406358 w 520350"/>
                <a:gd name="connsiteY151" fmla="*/ 73953 h 78581"/>
                <a:gd name="connsiteX152" fmla="*/ 463603 w 520350"/>
                <a:gd name="connsiteY152" fmla="*/ 55189 h 78581"/>
                <a:gd name="connsiteX153" fmla="*/ 460936 w 520350"/>
                <a:gd name="connsiteY153" fmla="*/ 55189 h 78581"/>
                <a:gd name="connsiteX154" fmla="*/ 458555 w 520350"/>
                <a:gd name="connsiteY154" fmla="*/ 64714 h 78581"/>
                <a:gd name="connsiteX155" fmla="*/ 448268 w 520350"/>
                <a:gd name="connsiteY155" fmla="*/ 65667 h 78581"/>
                <a:gd name="connsiteX156" fmla="*/ 428837 w 520350"/>
                <a:gd name="connsiteY156" fmla="*/ 65667 h 78581"/>
                <a:gd name="connsiteX157" fmla="*/ 440268 w 520350"/>
                <a:gd name="connsiteY157" fmla="*/ 54426 h 78581"/>
                <a:gd name="connsiteX158" fmla="*/ 463603 w 520350"/>
                <a:gd name="connsiteY158" fmla="*/ 22898 h 78581"/>
                <a:gd name="connsiteX159" fmla="*/ 440743 w 520350"/>
                <a:gd name="connsiteY159" fmla="*/ 1943 h 78581"/>
                <a:gd name="connsiteX160" fmla="*/ 420455 w 520350"/>
                <a:gd name="connsiteY160" fmla="*/ 21565 h 78581"/>
                <a:gd name="connsiteX161" fmla="*/ 426266 w 520350"/>
                <a:gd name="connsiteY161" fmla="*/ 27660 h 78581"/>
                <a:gd name="connsiteX162" fmla="*/ 431981 w 520350"/>
                <a:gd name="connsiteY162" fmla="*/ 21851 h 78581"/>
                <a:gd name="connsiteX163" fmla="*/ 426171 w 520350"/>
                <a:gd name="connsiteY163" fmla="*/ 16231 h 78581"/>
                <a:gd name="connsiteX164" fmla="*/ 424837 w 520350"/>
                <a:gd name="connsiteY164" fmla="*/ 16422 h 78581"/>
                <a:gd name="connsiteX165" fmla="*/ 439411 w 520350"/>
                <a:gd name="connsiteY165" fmla="*/ 5373 h 78581"/>
                <a:gd name="connsiteX166" fmla="*/ 453792 w 520350"/>
                <a:gd name="connsiteY166" fmla="*/ 22898 h 78581"/>
                <a:gd name="connsiteX167" fmla="*/ 442554 w 520350"/>
                <a:gd name="connsiteY167" fmla="*/ 46901 h 78581"/>
                <a:gd name="connsiteX168" fmla="*/ 421693 w 520350"/>
                <a:gd name="connsiteY168" fmla="*/ 69953 h 78581"/>
                <a:gd name="connsiteX169" fmla="*/ 420455 w 520350"/>
                <a:gd name="connsiteY169" fmla="*/ 73953 h 78581"/>
                <a:gd name="connsiteX170" fmla="*/ 460651 w 520350"/>
                <a:gd name="connsiteY170" fmla="*/ 73953 h 78581"/>
                <a:gd name="connsiteX171" fmla="*/ 518563 w 520350"/>
                <a:gd name="connsiteY171" fmla="*/ 55761 h 78581"/>
                <a:gd name="connsiteX172" fmla="*/ 513230 w 520350"/>
                <a:gd name="connsiteY172" fmla="*/ 42520 h 78581"/>
                <a:gd name="connsiteX173" fmla="*/ 502466 w 520350"/>
                <a:gd name="connsiteY173" fmla="*/ 34804 h 78581"/>
                <a:gd name="connsiteX174" fmla="*/ 515611 w 520350"/>
                <a:gd name="connsiteY174" fmla="*/ 18135 h 78581"/>
                <a:gd name="connsiteX175" fmla="*/ 496084 w 520350"/>
                <a:gd name="connsiteY175" fmla="*/ 1943 h 78581"/>
                <a:gd name="connsiteX176" fmla="*/ 476557 w 520350"/>
                <a:gd name="connsiteY176" fmla="*/ 20042 h 78581"/>
                <a:gd name="connsiteX177" fmla="*/ 481320 w 520350"/>
                <a:gd name="connsiteY177" fmla="*/ 31948 h 78581"/>
                <a:gd name="connsiteX178" fmla="*/ 489226 w 520350"/>
                <a:gd name="connsiteY178" fmla="*/ 37757 h 78581"/>
                <a:gd name="connsiteX179" fmla="*/ 473605 w 520350"/>
                <a:gd name="connsiteY179" fmla="*/ 57570 h 78581"/>
                <a:gd name="connsiteX180" fmla="*/ 496084 w 520350"/>
                <a:gd name="connsiteY180" fmla="*/ 76334 h 78581"/>
                <a:gd name="connsiteX181" fmla="*/ 518563 w 520350"/>
                <a:gd name="connsiteY181" fmla="*/ 55761 h 78581"/>
                <a:gd name="connsiteX182" fmla="*/ 510848 w 520350"/>
                <a:gd name="connsiteY182" fmla="*/ 18135 h 78581"/>
                <a:gd name="connsiteX183" fmla="*/ 500085 w 520350"/>
                <a:gd name="connsiteY183" fmla="*/ 33186 h 78581"/>
                <a:gd name="connsiteX184" fmla="*/ 486750 w 520350"/>
                <a:gd name="connsiteY184" fmla="*/ 24519 h 78581"/>
                <a:gd name="connsiteX185" fmla="*/ 481320 w 520350"/>
                <a:gd name="connsiteY185" fmla="*/ 15754 h 78581"/>
                <a:gd name="connsiteX186" fmla="*/ 496084 w 520350"/>
                <a:gd name="connsiteY186" fmla="*/ 4801 h 78581"/>
                <a:gd name="connsiteX187" fmla="*/ 510848 w 520350"/>
                <a:gd name="connsiteY187" fmla="*/ 18135 h 78581"/>
                <a:gd name="connsiteX188" fmla="*/ 513039 w 520350"/>
                <a:gd name="connsiteY188" fmla="*/ 59665 h 78581"/>
                <a:gd name="connsiteX189" fmla="*/ 496084 w 520350"/>
                <a:gd name="connsiteY189" fmla="*/ 73381 h 78581"/>
                <a:gd name="connsiteX190" fmla="*/ 479129 w 520350"/>
                <a:gd name="connsiteY190" fmla="*/ 57570 h 78581"/>
                <a:gd name="connsiteX191" fmla="*/ 491798 w 520350"/>
                <a:gd name="connsiteY191" fmla="*/ 39474 h 78581"/>
                <a:gd name="connsiteX192" fmla="*/ 505037 w 520350"/>
                <a:gd name="connsiteY192" fmla="*/ 47759 h 78581"/>
                <a:gd name="connsiteX193" fmla="*/ 513039 w 520350"/>
                <a:gd name="connsiteY193" fmla="*/ 59665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520350" h="78581">
                  <a:moveTo>
                    <a:pt x="45932" y="53854"/>
                  </a:moveTo>
                  <a:cubicBezTo>
                    <a:pt x="45932" y="42997"/>
                    <a:pt x="38789" y="34234"/>
                    <a:pt x="29740" y="31948"/>
                  </a:cubicBezTo>
                  <a:lnTo>
                    <a:pt x="15928" y="28709"/>
                  </a:lnTo>
                  <a:cubicBezTo>
                    <a:pt x="9166" y="27091"/>
                    <a:pt x="5070" y="21279"/>
                    <a:pt x="5070" y="14994"/>
                  </a:cubicBezTo>
                  <a:cubicBezTo>
                    <a:pt x="5070" y="7469"/>
                    <a:pt x="10880" y="706"/>
                    <a:pt x="19357" y="706"/>
                  </a:cubicBezTo>
                  <a:cubicBezTo>
                    <a:pt x="37360" y="706"/>
                    <a:pt x="39741" y="18612"/>
                    <a:pt x="40408" y="23375"/>
                  </a:cubicBezTo>
                  <a:cubicBezTo>
                    <a:pt x="40408" y="24137"/>
                    <a:pt x="40408" y="24709"/>
                    <a:pt x="41647" y="24709"/>
                  </a:cubicBezTo>
                  <a:cubicBezTo>
                    <a:pt x="43170" y="24709"/>
                    <a:pt x="43170" y="24137"/>
                    <a:pt x="43170" y="22137"/>
                  </a:cubicBezTo>
                  <a:lnTo>
                    <a:pt x="43170" y="420"/>
                  </a:lnTo>
                  <a:cubicBezTo>
                    <a:pt x="43170" y="-1484"/>
                    <a:pt x="43170" y="-2247"/>
                    <a:pt x="41932" y="-2247"/>
                  </a:cubicBezTo>
                  <a:cubicBezTo>
                    <a:pt x="41170" y="-2247"/>
                    <a:pt x="41075" y="-2056"/>
                    <a:pt x="40313" y="-724"/>
                  </a:cubicBezTo>
                  <a:lnTo>
                    <a:pt x="36407" y="5373"/>
                  </a:lnTo>
                  <a:cubicBezTo>
                    <a:pt x="33265" y="2229"/>
                    <a:pt x="28882" y="-2247"/>
                    <a:pt x="19168" y="-2247"/>
                  </a:cubicBezTo>
                  <a:cubicBezTo>
                    <a:pt x="7262" y="-2247"/>
                    <a:pt x="-1788" y="7278"/>
                    <a:pt x="-1788" y="18707"/>
                  </a:cubicBezTo>
                  <a:cubicBezTo>
                    <a:pt x="-1788" y="27660"/>
                    <a:pt x="3832" y="35567"/>
                    <a:pt x="12309" y="38520"/>
                  </a:cubicBezTo>
                  <a:cubicBezTo>
                    <a:pt x="13547" y="38997"/>
                    <a:pt x="18977" y="40139"/>
                    <a:pt x="26596" y="42139"/>
                  </a:cubicBezTo>
                  <a:cubicBezTo>
                    <a:pt x="29454" y="42901"/>
                    <a:pt x="32693" y="43569"/>
                    <a:pt x="35646" y="47664"/>
                  </a:cubicBezTo>
                  <a:cubicBezTo>
                    <a:pt x="38027" y="50426"/>
                    <a:pt x="39075" y="54045"/>
                    <a:pt x="39075" y="57570"/>
                  </a:cubicBezTo>
                  <a:cubicBezTo>
                    <a:pt x="39075" y="65191"/>
                    <a:pt x="33740" y="72904"/>
                    <a:pt x="24692" y="72904"/>
                  </a:cubicBezTo>
                  <a:cubicBezTo>
                    <a:pt x="21358" y="72904"/>
                    <a:pt x="13261" y="72430"/>
                    <a:pt x="7546" y="67095"/>
                  </a:cubicBezTo>
                  <a:cubicBezTo>
                    <a:pt x="1355" y="61284"/>
                    <a:pt x="975" y="54426"/>
                    <a:pt x="879" y="50426"/>
                  </a:cubicBezTo>
                  <a:cubicBezTo>
                    <a:pt x="689" y="49378"/>
                    <a:pt x="-168" y="49378"/>
                    <a:pt x="-454" y="49378"/>
                  </a:cubicBezTo>
                  <a:cubicBezTo>
                    <a:pt x="-1788" y="49378"/>
                    <a:pt x="-1788" y="50140"/>
                    <a:pt x="-1788" y="52045"/>
                  </a:cubicBezTo>
                  <a:lnTo>
                    <a:pt x="-1788" y="73858"/>
                  </a:lnTo>
                  <a:cubicBezTo>
                    <a:pt x="-1788" y="75571"/>
                    <a:pt x="-1788" y="76334"/>
                    <a:pt x="-645" y="76334"/>
                  </a:cubicBezTo>
                  <a:cubicBezTo>
                    <a:pt x="118" y="76334"/>
                    <a:pt x="118" y="76239"/>
                    <a:pt x="975" y="75002"/>
                  </a:cubicBezTo>
                  <a:cubicBezTo>
                    <a:pt x="975" y="75002"/>
                    <a:pt x="1355" y="74525"/>
                    <a:pt x="4880" y="68714"/>
                  </a:cubicBezTo>
                  <a:cubicBezTo>
                    <a:pt x="8118" y="72430"/>
                    <a:pt x="15167" y="76334"/>
                    <a:pt x="24692" y="76334"/>
                  </a:cubicBezTo>
                  <a:cubicBezTo>
                    <a:pt x="37360" y="76334"/>
                    <a:pt x="45932" y="65760"/>
                    <a:pt x="45932" y="53854"/>
                  </a:cubicBezTo>
                  <a:close/>
                  <a:moveTo>
                    <a:pt x="119561" y="20233"/>
                  </a:moveTo>
                  <a:cubicBezTo>
                    <a:pt x="119561" y="9659"/>
                    <a:pt x="108797" y="134"/>
                    <a:pt x="94034" y="134"/>
                  </a:cubicBezTo>
                  <a:lnTo>
                    <a:pt x="55839" y="134"/>
                  </a:lnTo>
                  <a:lnTo>
                    <a:pt x="55839" y="3564"/>
                  </a:lnTo>
                  <a:lnTo>
                    <a:pt x="58505" y="3564"/>
                  </a:lnTo>
                  <a:cubicBezTo>
                    <a:pt x="66793" y="3564"/>
                    <a:pt x="66982" y="4801"/>
                    <a:pt x="66982" y="8610"/>
                  </a:cubicBezTo>
                  <a:lnTo>
                    <a:pt x="66982" y="65477"/>
                  </a:lnTo>
                  <a:cubicBezTo>
                    <a:pt x="66982" y="69476"/>
                    <a:pt x="66793" y="70523"/>
                    <a:pt x="58505" y="70523"/>
                  </a:cubicBezTo>
                  <a:lnTo>
                    <a:pt x="55839" y="70523"/>
                  </a:lnTo>
                  <a:lnTo>
                    <a:pt x="55839" y="73953"/>
                  </a:lnTo>
                  <a:cubicBezTo>
                    <a:pt x="59649" y="73667"/>
                    <a:pt x="67745" y="73667"/>
                    <a:pt x="71745" y="73667"/>
                  </a:cubicBezTo>
                  <a:cubicBezTo>
                    <a:pt x="75936" y="73667"/>
                    <a:pt x="83937" y="73667"/>
                    <a:pt x="87843" y="73953"/>
                  </a:cubicBezTo>
                  <a:lnTo>
                    <a:pt x="87843" y="70523"/>
                  </a:lnTo>
                  <a:lnTo>
                    <a:pt x="85175" y="70523"/>
                  </a:lnTo>
                  <a:cubicBezTo>
                    <a:pt x="76793" y="70523"/>
                    <a:pt x="76698" y="69476"/>
                    <a:pt x="76698" y="65477"/>
                  </a:cubicBezTo>
                  <a:lnTo>
                    <a:pt x="76698" y="39853"/>
                  </a:lnTo>
                  <a:lnTo>
                    <a:pt x="94796" y="39853"/>
                  </a:lnTo>
                  <a:cubicBezTo>
                    <a:pt x="107940" y="39853"/>
                    <a:pt x="119561" y="31090"/>
                    <a:pt x="119561" y="20233"/>
                  </a:cubicBezTo>
                  <a:close/>
                  <a:moveTo>
                    <a:pt x="108322" y="20233"/>
                  </a:moveTo>
                  <a:cubicBezTo>
                    <a:pt x="108322" y="25279"/>
                    <a:pt x="108322" y="37092"/>
                    <a:pt x="91272" y="37092"/>
                  </a:cubicBezTo>
                  <a:lnTo>
                    <a:pt x="76318" y="37092"/>
                  </a:lnTo>
                  <a:lnTo>
                    <a:pt x="76318" y="7850"/>
                  </a:lnTo>
                  <a:cubicBezTo>
                    <a:pt x="76318" y="4325"/>
                    <a:pt x="76507" y="3564"/>
                    <a:pt x="81556" y="3564"/>
                  </a:cubicBezTo>
                  <a:lnTo>
                    <a:pt x="91272" y="3564"/>
                  </a:lnTo>
                  <a:cubicBezTo>
                    <a:pt x="108322" y="3564"/>
                    <a:pt x="108322" y="14994"/>
                    <a:pt x="108322" y="20233"/>
                  </a:cubicBezTo>
                  <a:close/>
                  <a:moveTo>
                    <a:pt x="196047" y="46141"/>
                  </a:moveTo>
                  <a:lnTo>
                    <a:pt x="193379" y="46141"/>
                  </a:lnTo>
                  <a:cubicBezTo>
                    <a:pt x="190618" y="62619"/>
                    <a:pt x="188141" y="70523"/>
                    <a:pt x="169567" y="70523"/>
                  </a:cubicBezTo>
                  <a:lnTo>
                    <a:pt x="155279" y="70523"/>
                  </a:lnTo>
                  <a:cubicBezTo>
                    <a:pt x="150137" y="70523"/>
                    <a:pt x="149851" y="69762"/>
                    <a:pt x="149851" y="66237"/>
                  </a:cubicBezTo>
                  <a:lnTo>
                    <a:pt x="149851" y="37471"/>
                  </a:lnTo>
                  <a:lnTo>
                    <a:pt x="159662" y="37471"/>
                  </a:lnTo>
                  <a:cubicBezTo>
                    <a:pt x="170139" y="37471"/>
                    <a:pt x="171282" y="40901"/>
                    <a:pt x="171282" y="50140"/>
                  </a:cubicBezTo>
                  <a:lnTo>
                    <a:pt x="173949" y="50140"/>
                  </a:lnTo>
                  <a:lnTo>
                    <a:pt x="173949" y="21470"/>
                  </a:lnTo>
                  <a:lnTo>
                    <a:pt x="171282" y="21470"/>
                  </a:lnTo>
                  <a:cubicBezTo>
                    <a:pt x="171282" y="30804"/>
                    <a:pt x="170139" y="34044"/>
                    <a:pt x="159662" y="34044"/>
                  </a:cubicBezTo>
                  <a:lnTo>
                    <a:pt x="149851" y="34044"/>
                  </a:lnTo>
                  <a:lnTo>
                    <a:pt x="149851" y="8136"/>
                  </a:lnTo>
                  <a:cubicBezTo>
                    <a:pt x="149851" y="4611"/>
                    <a:pt x="150137" y="3848"/>
                    <a:pt x="155279" y="3848"/>
                  </a:cubicBezTo>
                  <a:lnTo>
                    <a:pt x="169187" y="3848"/>
                  </a:lnTo>
                  <a:cubicBezTo>
                    <a:pt x="185760" y="3848"/>
                    <a:pt x="188617" y="9850"/>
                    <a:pt x="190332" y="24805"/>
                  </a:cubicBezTo>
                  <a:lnTo>
                    <a:pt x="192999" y="24805"/>
                  </a:lnTo>
                  <a:lnTo>
                    <a:pt x="190046" y="420"/>
                  </a:lnTo>
                  <a:lnTo>
                    <a:pt x="129181" y="420"/>
                  </a:lnTo>
                  <a:lnTo>
                    <a:pt x="129181" y="3848"/>
                  </a:lnTo>
                  <a:lnTo>
                    <a:pt x="131753" y="3848"/>
                  </a:lnTo>
                  <a:cubicBezTo>
                    <a:pt x="140039" y="3848"/>
                    <a:pt x="140326" y="5087"/>
                    <a:pt x="140326" y="8896"/>
                  </a:cubicBezTo>
                  <a:lnTo>
                    <a:pt x="140326" y="65477"/>
                  </a:lnTo>
                  <a:cubicBezTo>
                    <a:pt x="140326" y="69476"/>
                    <a:pt x="140039" y="70523"/>
                    <a:pt x="131753" y="70523"/>
                  </a:cubicBezTo>
                  <a:lnTo>
                    <a:pt x="129181" y="70523"/>
                  </a:lnTo>
                  <a:lnTo>
                    <a:pt x="129181" y="73953"/>
                  </a:lnTo>
                  <a:lnTo>
                    <a:pt x="191570" y="73953"/>
                  </a:lnTo>
                  <a:close/>
                  <a:moveTo>
                    <a:pt x="271008" y="48808"/>
                  </a:moveTo>
                  <a:cubicBezTo>
                    <a:pt x="271008" y="47759"/>
                    <a:pt x="271008" y="46996"/>
                    <a:pt x="269484" y="46996"/>
                  </a:cubicBezTo>
                  <a:cubicBezTo>
                    <a:pt x="268341" y="46996"/>
                    <a:pt x="268341" y="47664"/>
                    <a:pt x="268341" y="48617"/>
                  </a:cubicBezTo>
                  <a:cubicBezTo>
                    <a:pt x="267389" y="64142"/>
                    <a:pt x="255768" y="72904"/>
                    <a:pt x="244053" y="72904"/>
                  </a:cubicBezTo>
                  <a:cubicBezTo>
                    <a:pt x="237480" y="72904"/>
                    <a:pt x="216239" y="69381"/>
                    <a:pt x="216239" y="37092"/>
                  </a:cubicBezTo>
                  <a:cubicBezTo>
                    <a:pt x="216239" y="4801"/>
                    <a:pt x="237385" y="1183"/>
                    <a:pt x="243862" y="1183"/>
                  </a:cubicBezTo>
                  <a:cubicBezTo>
                    <a:pt x="255673" y="1183"/>
                    <a:pt x="265293" y="10992"/>
                    <a:pt x="267579" y="26805"/>
                  </a:cubicBezTo>
                  <a:cubicBezTo>
                    <a:pt x="267675" y="28232"/>
                    <a:pt x="267675" y="28614"/>
                    <a:pt x="269199" y="28614"/>
                  </a:cubicBezTo>
                  <a:cubicBezTo>
                    <a:pt x="271008" y="28614"/>
                    <a:pt x="271008" y="28232"/>
                    <a:pt x="271008" y="26042"/>
                  </a:cubicBezTo>
                  <a:lnTo>
                    <a:pt x="271008" y="420"/>
                  </a:lnTo>
                  <a:cubicBezTo>
                    <a:pt x="271008" y="-1484"/>
                    <a:pt x="271008" y="-2247"/>
                    <a:pt x="269770" y="-2247"/>
                  </a:cubicBezTo>
                  <a:cubicBezTo>
                    <a:pt x="269389" y="-2247"/>
                    <a:pt x="268913" y="-2247"/>
                    <a:pt x="268055" y="-915"/>
                  </a:cubicBezTo>
                  <a:lnTo>
                    <a:pt x="262626" y="7183"/>
                  </a:lnTo>
                  <a:cubicBezTo>
                    <a:pt x="258625" y="3087"/>
                    <a:pt x="253101" y="-2247"/>
                    <a:pt x="242719" y="-2247"/>
                  </a:cubicBezTo>
                  <a:cubicBezTo>
                    <a:pt x="222622" y="-2247"/>
                    <a:pt x="205190" y="14994"/>
                    <a:pt x="205190" y="37092"/>
                  </a:cubicBezTo>
                  <a:cubicBezTo>
                    <a:pt x="205190" y="59379"/>
                    <a:pt x="222622" y="76334"/>
                    <a:pt x="242719" y="76334"/>
                  </a:cubicBezTo>
                  <a:cubicBezTo>
                    <a:pt x="260436" y="76334"/>
                    <a:pt x="271008" y="61284"/>
                    <a:pt x="271008" y="48808"/>
                  </a:cubicBezTo>
                  <a:close/>
                  <a:moveTo>
                    <a:pt x="356638" y="73953"/>
                  </a:moveTo>
                  <a:lnTo>
                    <a:pt x="356638" y="70523"/>
                  </a:lnTo>
                  <a:cubicBezTo>
                    <a:pt x="350828" y="70523"/>
                    <a:pt x="348542" y="70239"/>
                    <a:pt x="345304" y="65477"/>
                  </a:cubicBezTo>
                  <a:lnTo>
                    <a:pt x="320253" y="28709"/>
                  </a:lnTo>
                  <a:lnTo>
                    <a:pt x="339778" y="9945"/>
                  </a:lnTo>
                  <a:cubicBezTo>
                    <a:pt x="340637" y="9087"/>
                    <a:pt x="346351" y="3564"/>
                    <a:pt x="355114" y="3564"/>
                  </a:cubicBezTo>
                  <a:lnTo>
                    <a:pt x="355114" y="134"/>
                  </a:lnTo>
                  <a:cubicBezTo>
                    <a:pt x="352257" y="420"/>
                    <a:pt x="348828" y="420"/>
                    <a:pt x="345875" y="420"/>
                  </a:cubicBezTo>
                  <a:cubicBezTo>
                    <a:pt x="341969" y="420"/>
                    <a:pt x="335874" y="420"/>
                    <a:pt x="332159" y="134"/>
                  </a:cubicBezTo>
                  <a:lnTo>
                    <a:pt x="332159" y="3564"/>
                  </a:lnTo>
                  <a:cubicBezTo>
                    <a:pt x="336540" y="3564"/>
                    <a:pt x="337207" y="6136"/>
                    <a:pt x="337207" y="7183"/>
                  </a:cubicBezTo>
                  <a:cubicBezTo>
                    <a:pt x="337207" y="8801"/>
                    <a:pt x="336064" y="9850"/>
                    <a:pt x="335302" y="10708"/>
                  </a:cubicBezTo>
                  <a:lnTo>
                    <a:pt x="301392" y="42997"/>
                  </a:lnTo>
                  <a:lnTo>
                    <a:pt x="301392" y="8610"/>
                  </a:lnTo>
                  <a:cubicBezTo>
                    <a:pt x="301392" y="4801"/>
                    <a:pt x="301678" y="3564"/>
                    <a:pt x="310061" y="3564"/>
                  </a:cubicBezTo>
                  <a:lnTo>
                    <a:pt x="312537" y="3564"/>
                  </a:lnTo>
                  <a:lnTo>
                    <a:pt x="312537" y="134"/>
                  </a:lnTo>
                  <a:cubicBezTo>
                    <a:pt x="308822" y="420"/>
                    <a:pt x="300822" y="420"/>
                    <a:pt x="296630" y="420"/>
                  </a:cubicBezTo>
                  <a:cubicBezTo>
                    <a:pt x="292630" y="420"/>
                    <a:pt x="284439" y="420"/>
                    <a:pt x="280724" y="134"/>
                  </a:cubicBezTo>
                  <a:lnTo>
                    <a:pt x="280724" y="3564"/>
                  </a:lnTo>
                  <a:lnTo>
                    <a:pt x="283201" y="3564"/>
                  </a:lnTo>
                  <a:cubicBezTo>
                    <a:pt x="291583" y="3564"/>
                    <a:pt x="291867" y="4801"/>
                    <a:pt x="291867" y="8610"/>
                  </a:cubicBezTo>
                  <a:lnTo>
                    <a:pt x="291867" y="65477"/>
                  </a:lnTo>
                  <a:cubicBezTo>
                    <a:pt x="291867" y="69476"/>
                    <a:pt x="291583" y="70523"/>
                    <a:pt x="283201" y="70523"/>
                  </a:cubicBezTo>
                  <a:lnTo>
                    <a:pt x="280724" y="70523"/>
                  </a:lnTo>
                  <a:lnTo>
                    <a:pt x="280724" y="73953"/>
                  </a:lnTo>
                  <a:cubicBezTo>
                    <a:pt x="284439" y="73667"/>
                    <a:pt x="292439" y="73667"/>
                    <a:pt x="296630" y="73667"/>
                  </a:cubicBezTo>
                  <a:cubicBezTo>
                    <a:pt x="300631" y="73667"/>
                    <a:pt x="308822" y="73667"/>
                    <a:pt x="312537" y="73953"/>
                  </a:cubicBezTo>
                  <a:lnTo>
                    <a:pt x="312537" y="70523"/>
                  </a:lnTo>
                  <a:lnTo>
                    <a:pt x="310061" y="70523"/>
                  </a:lnTo>
                  <a:cubicBezTo>
                    <a:pt x="301678" y="70523"/>
                    <a:pt x="301392" y="69476"/>
                    <a:pt x="301392" y="65477"/>
                  </a:cubicBezTo>
                  <a:lnTo>
                    <a:pt x="301392" y="46617"/>
                  </a:lnTo>
                  <a:lnTo>
                    <a:pt x="314061" y="34711"/>
                  </a:lnTo>
                  <a:lnTo>
                    <a:pt x="333493" y="63665"/>
                  </a:lnTo>
                  <a:cubicBezTo>
                    <a:pt x="334159" y="64714"/>
                    <a:pt x="335207" y="66046"/>
                    <a:pt x="335207" y="67381"/>
                  </a:cubicBezTo>
                  <a:cubicBezTo>
                    <a:pt x="335207" y="70523"/>
                    <a:pt x="331016" y="70523"/>
                    <a:pt x="328730" y="70523"/>
                  </a:cubicBezTo>
                  <a:lnTo>
                    <a:pt x="328730" y="73953"/>
                  </a:lnTo>
                  <a:cubicBezTo>
                    <a:pt x="332444" y="73667"/>
                    <a:pt x="340064" y="73667"/>
                    <a:pt x="344255" y="73667"/>
                  </a:cubicBezTo>
                  <a:close/>
                  <a:moveTo>
                    <a:pt x="406358" y="73953"/>
                  </a:moveTo>
                  <a:lnTo>
                    <a:pt x="406358" y="70523"/>
                  </a:lnTo>
                  <a:lnTo>
                    <a:pt x="402929" y="70523"/>
                  </a:lnTo>
                  <a:cubicBezTo>
                    <a:pt x="393309" y="70523"/>
                    <a:pt x="392833" y="69476"/>
                    <a:pt x="392833" y="65477"/>
                  </a:cubicBezTo>
                  <a:lnTo>
                    <a:pt x="392833" y="4801"/>
                  </a:lnTo>
                  <a:cubicBezTo>
                    <a:pt x="392833" y="2229"/>
                    <a:pt x="392833" y="1943"/>
                    <a:pt x="390452" y="1943"/>
                  </a:cubicBezTo>
                  <a:cubicBezTo>
                    <a:pt x="383784" y="8896"/>
                    <a:pt x="374259" y="8896"/>
                    <a:pt x="370830" y="8896"/>
                  </a:cubicBezTo>
                  <a:lnTo>
                    <a:pt x="370830" y="12231"/>
                  </a:lnTo>
                  <a:cubicBezTo>
                    <a:pt x="372925" y="12231"/>
                    <a:pt x="379307" y="12231"/>
                    <a:pt x="384927" y="9564"/>
                  </a:cubicBezTo>
                  <a:lnTo>
                    <a:pt x="384927" y="65477"/>
                  </a:lnTo>
                  <a:cubicBezTo>
                    <a:pt x="384927" y="69381"/>
                    <a:pt x="384642" y="70523"/>
                    <a:pt x="374831" y="70523"/>
                  </a:cubicBezTo>
                  <a:lnTo>
                    <a:pt x="371402" y="70523"/>
                  </a:lnTo>
                  <a:lnTo>
                    <a:pt x="371402" y="73953"/>
                  </a:lnTo>
                  <a:cubicBezTo>
                    <a:pt x="375117" y="73667"/>
                    <a:pt x="384642" y="73667"/>
                    <a:pt x="388928" y="73667"/>
                  </a:cubicBezTo>
                  <a:cubicBezTo>
                    <a:pt x="393309" y="73667"/>
                    <a:pt x="402643" y="73667"/>
                    <a:pt x="406358" y="73953"/>
                  </a:cubicBezTo>
                  <a:close/>
                  <a:moveTo>
                    <a:pt x="463603" y="55189"/>
                  </a:moveTo>
                  <a:lnTo>
                    <a:pt x="460936" y="55189"/>
                  </a:lnTo>
                  <a:cubicBezTo>
                    <a:pt x="460365" y="58333"/>
                    <a:pt x="459604" y="63095"/>
                    <a:pt x="458555" y="64714"/>
                  </a:cubicBezTo>
                  <a:cubicBezTo>
                    <a:pt x="457889" y="65667"/>
                    <a:pt x="450650" y="65667"/>
                    <a:pt x="448268" y="65667"/>
                  </a:cubicBezTo>
                  <a:lnTo>
                    <a:pt x="428837" y="65667"/>
                  </a:lnTo>
                  <a:lnTo>
                    <a:pt x="440268" y="54426"/>
                  </a:lnTo>
                  <a:cubicBezTo>
                    <a:pt x="457127" y="39567"/>
                    <a:pt x="463603" y="33758"/>
                    <a:pt x="463603" y="22898"/>
                  </a:cubicBezTo>
                  <a:cubicBezTo>
                    <a:pt x="463603" y="10708"/>
                    <a:pt x="453983" y="1943"/>
                    <a:pt x="440743" y="1943"/>
                  </a:cubicBezTo>
                  <a:cubicBezTo>
                    <a:pt x="428552" y="1943"/>
                    <a:pt x="420455" y="11945"/>
                    <a:pt x="420455" y="21565"/>
                  </a:cubicBezTo>
                  <a:cubicBezTo>
                    <a:pt x="420455" y="27660"/>
                    <a:pt x="425980" y="27660"/>
                    <a:pt x="426266" y="27660"/>
                  </a:cubicBezTo>
                  <a:cubicBezTo>
                    <a:pt x="428075" y="27660"/>
                    <a:pt x="431981" y="26328"/>
                    <a:pt x="431981" y="21851"/>
                  </a:cubicBezTo>
                  <a:cubicBezTo>
                    <a:pt x="431981" y="19089"/>
                    <a:pt x="429886" y="16231"/>
                    <a:pt x="426171" y="16231"/>
                  </a:cubicBezTo>
                  <a:cubicBezTo>
                    <a:pt x="425217" y="16231"/>
                    <a:pt x="425123" y="16231"/>
                    <a:pt x="424837" y="16422"/>
                  </a:cubicBezTo>
                  <a:cubicBezTo>
                    <a:pt x="427218" y="9373"/>
                    <a:pt x="433124" y="5373"/>
                    <a:pt x="439411" y="5373"/>
                  </a:cubicBezTo>
                  <a:cubicBezTo>
                    <a:pt x="449221" y="5373"/>
                    <a:pt x="453792" y="14136"/>
                    <a:pt x="453792" y="22898"/>
                  </a:cubicBezTo>
                  <a:cubicBezTo>
                    <a:pt x="453792" y="31567"/>
                    <a:pt x="448459" y="40234"/>
                    <a:pt x="442554" y="46901"/>
                  </a:cubicBezTo>
                  <a:lnTo>
                    <a:pt x="421693" y="69953"/>
                  </a:lnTo>
                  <a:cubicBezTo>
                    <a:pt x="420455" y="71190"/>
                    <a:pt x="420455" y="71476"/>
                    <a:pt x="420455" y="73953"/>
                  </a:cubicBezTo>
                  <a:lnTo>
                    <a:pt x="460651" y="73953"/>
                  </a:lnTo>
                  <a:close/>
                  <a:moveTo>
                    <a:pt x="518563" y="55761"/>
                  </a:moveTo>
                  <a:cubicBezTo>
                    <a:pt x="518563" y="51950"/>
                    <a:pt x="517325" y="46996"/>
                    <a:pt x="513230" y="42520"/>
                  </a:cubicBezTo>
                  <a:cubicBezTo>
                    <a:pt x="511133" y="40139"/>
                    <a:pt x="509515" y="39092"/>
                    <a:pt x="502466" y="34804"/>
                  </a:cubicBezTo>
                  <a:cubicBezTo>
                    <a:pt x="510372" y="30804"/>
                    <a:pt x="515611" y="25279"/>
                    <a:pt x="515611" y="18135"/>
                  </a:cubicBezTo>
                  <a:cubicBezTo>
                    <a:pt x="515611" y="8136"/>
                    <a:pt x="506086" y="1943"/>
                    <a:pt x="496084" y="1943"/>
                  </a:cubicBezTo>
                  <a:cubicBezTo>
                    <a:pt x="485416" y="1943"/>
                    <a:pt x="476557" y="9945"/>
                    <a:pt x="476557" y="20042"/>
                  </a:cubicBezTo>
                  <a:cubicBezTo>
                    <a:pt x="476557" y="22042"/>
                    <a:pt x="476843" y="26805"/>
                    <a:pt x="481320" y="31948"/>
                  </a:cubicBezTo>
                  <a:cubicBezTo>
                    <a:pt x="482558" y="33186"/>
                    <a:pt x="486559" y="35853"/>
                    <a:pt x="489226" y="37757"/>
                  </a:cubicBezTo>
                  <a:cubicBezTo>
                    <a:pt x="483035" y="40901"/>
                    <a:pt x="473605" y="46996"/>
                    <a:pt x="473605" y="57570"/>
                  </a:cubicBezTo>
                  <a:cubicBezTo>
                    <a:pt x="473605" y="69095"/>
                    <a:pt x="484749" y="76334"/>
                    <a:pt x="496084" y="76334"/>
                  </a:cubicBezTo>
                  <a:cubicBezTo>
                    <a:pt x="508276" y="76334"/>
                    <a:pt x="518563" y="67381"/>
                    <a:pt x="518563" y="55761"/>
                  </a:cubicBezTo>
                  <a:close/>
                  <a:moveTo>
                    <a:pt x="510848" y="18135"/>
                  </a:moveTo>
                  <a:cubicBezTo>
                    <a:pt x="510848" y="24233"/>
                    <a:pt x="506657" y="29472"/>
                    <a:pt x="500085" y="33186"/>
                  </a:cubicBezTo>
                  <a:lnTo>
                    <a:pt x="486750" y="24519"/>
                  </a:lnTo>
                  <a:cubicBezTo>
                    <a:pt x="481797" y="21279"/>
                    <a:pt x="481320" y="17661"/>
                    <a:pt x="481320" y="15754"/>
                  </a:cubicBezTo>
                  <a:cubicBezTo>
                    <a:pt x="481320" y="9182"/>
                    <a:pt x="488368" y="4801"/>
                    <a:pt x="496084" y="4801"/>
                  </a:cubicBezTo>
                  <a:cubicBezTo>
                    <a:pt x="503989" y="4801"/>
                    <a:pt x="510848" y="10231"/>
                    <a:pt x="510848" y="18135"/>
                  </a:cubicBezTo>
                  <a:close/>
                  <a:moveTo>
                    <a:pt x="513039" y="59665"/>
                  </a:moveTo>
                  <a:cubicBezTo>
                    <a:pt x="513039" y="67667"/>
                    <a:pt x="505037" y="73381"/>
                    <a:pt x="496084" y="73381"/>
                  </a:cubicBezTo>
                  <a:cubicBezTo>
                    <a:pt x="486845" y="73381"/>
                    <a:pt x="479129" y="66714"/>
                    <a:pt x="479129" y="57570"/>
                  </a:cubicBezTo>
                  <a:cubicBezTo>
                    <a:pt x="479129" y="51380"/>
                    <a:pt x="482558" y="44520"/>
                    <a:pt x="491798" y="39474"/>
                  </a:cubicBezTo>
                  <a:lnTo>
                    <a:pt x="505037" y="47759"/>
                  </a:lnTo>
                  <a:cubicBezTo>
                    <a:pt x="507990" y="49854"/>
                    <a:pt x="513039" y="53094"/>
                    <a:pt x="513039" y="59665"/>
                  </a:cubicBezTo>
                  <a:close/>
                </a:path>
              </a:pathLst>
            </a:custGeom>
            <a:solidFill>
              <a:srgbClr val="000000"/>
            </a:solidFill>
            <a:ln w="10842" cap="flat">
              <a:noFill/>
              <a:prstDash val="solid"/>
              <a:miter/>
            </a:ln>
          </p:spPr>
          <p:txBody>
            <a:bodyPr rtlCol="0" anchor="ctr"/>
            <a:lstStyle/>
            <a:p>
              <a:endParaRPr lang="en-AE"/>
            </a:p>
          </p:txBody>
        </p:sp>
        <p:sp>
          <p:nvSpPr>
            <p:cNvPr id="133" name="Freeform: Shape 132">
              <a:extLst>
                <a:ext uri="{FF2B5EF4-FFF2-40B4-BE49-F238E27FC236}">
                  <a16:creationId xmlns:a16="http://schemas.microsoft.com/office/drawing/2014/main" id="{28A504F2-B961-F592-5F9F-5633817166BA}"/>
                </a:ext>
              </a:extLst>
            </p:cNvPr>
            <p:cNvSpPr/>
            <p:nvPr/>
          </p:nvSpPr>
          <p:spPr>
            <a:xfrm>
              <a:off x="1768015" y="3344330"/>
              <a:ext cx="829752" cy="113933"/>
            </a:xfrm>
            <a:custGeom>
              <a:avLst/>
              <a:gdLst>
                <a:gd name="connsiteX0" fmla="*/ -1788 w 640270"/>
                <a:gd name="connsiteY0" fmla="*/ 85668 h 87915"/>
                <a:gd name="connsiteX1" fmla="*/ 638482 w 640270"/>
                <a:gd name="connsiteY1" fmla="*/ 85668 h 87915"/>
                <a:gd name="connsiteX2" fmla="*/ 638482 w 640270"/>
                <a:gd name="connsiteY2" fmla="*/ -2247 h 87915"/>
                <a:gd name="connsiteX3" fmla="*/ -1788 w 640270"/>
                <a:gd name="connsiteY3" fmla="*/ -2247 h 87915"/>
              </a:gdLst>
              <a:ahLst/>
              <a:cxnLst>
                <a:cxn ang="0">
                  <a:pos x="connsiteX0" y="connsiteY0"/>
                </a:cxn>
                <a:cxn ang="0">
                  <a:pos x="connsiteX1" y="connsiteY1"/>
                </a:cxn>
                <a:cxn ang="0">
                  <a:pos x="connsiteX2" y="connsiteY2"/>
                </a:cxn>
                <a:cxn ang="0">
                  <a:pos x="connsiteX3" y="connsiteY3"/>
                </a:cxn>
              </a:cxnLst>
              <a:rect l="l" t="t" r="r" b="b"/>
              <a:pathLst>
                <a:path w="640270" h="87915">
                  <a:moveTo>
                    <a:pt x="-1788" y="85668"/>
                  </a:moveTo>
                  <a:lnTo>
                    <a:pt x="638482" y="8566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34" name="Freeform: Shape 133">
              <a:extLst>
                <a:ext uri="{FF2B5EF4-FFF2-40B4-BE49-F238E27FC236}">
                  <a16:creationId xmlns:a16="http://schemas.microsoft.com/office/drawing/2014/main" id="{7F04E992-492D-05FD-6A54-BE4CF254144B}"/>
                </a:ext>
              </a:extLst>
            </p:cNvPr>
            <p:cNvSpPr/>
            <p:nvPr/>
          </p:nvSpPr>
          <p:spPr>
            <a:xfrm>
              <a:off x="1860841" y="3362599"/>
              <a:ext cx="505602" cy="97271"/>
            </a:xfrm>
            <a:custGeom>
              <a:avLst/>
              <a:gdLst>
                <a:gd name="connsiteX0" fmla="*/ 75174 w 390143"/>
                <a:gd name="connsiteY0" fmla="*/ 24233 h 75058"/>
                <a:gd name="connsiteX1" fmla="*/ 52409 w 390143"/>
                <a:gd name="connsiteY1" fmla="*/ -2247 h 75058"/>
                <a:gd name="connsiteX2" fmla="*/ 18785 w 390143"/>
                <a:gd name="connsiteY2" fmla="*/ -2247 h 75058"/>
                <a:gd name="connsiteX3" fmla="*/ 15833 w 390143"/>
                <a:gd name="connsiteY3" fmla="*/ -152 h 75058"/>
                <a:gd name="connsiteX4" fmla="*/ 18785 w 390143"/>
                <a:gd name="connsiteY4" fmla="*/ 1183 h 75058"/>
                <a:gd name="connsiteX5" fmla="*/ 25072 w 390143"/>
                <a:gd name="connsiteY5" fmla="*/ 2992 h 75058"/>
                <a:gd name="connsiteX6" fmla="*/ 24597 w 390143"/>
                <a:gd name="connsiteY6" fmla="*/ 5087 h 75058"/>
                <a:gd name="connsiteX7" fmla="*/ 10023 w 390143"/>
                <a:gd name="connsiteY7" fmla="*/ 63665 h 75058"/>
                <a:gd name="connsiteX8" fmla="*/ 1069 w 390143"/>
                <a:gd name="connsiteY8" fmla="*/ 68142 h 75058"/>
                <a:gd name="connsiteX9" fmla="*/ -1788 w 390143"/>
                <a:gd name="connsiteY9" fmla="*/ 70239 h 75058"/>
                <a:gd name="connsiteX10" fmla="*/ 974 w 390143"/>
                <a:gd name="connsiteY10" fmla="*/ 71572 h 75058"/>
                <a:gd name="connsiteX11" fmla="*/ 34122 w 390143"/>
                <a:gd name="connsiteY11" fmla="*/ 71572 h 75058"/>
                <a:gd name="connsiteX12" fmla="*/ 75174 w 390143"/>
                <a:gd name="connsiteY12" fmla="*/ 24233 h 75058"/>
                <a:gd name="connsiteX13" fmla="*/ 66125 w 390143"/>
                <a:gd name="connsiteY13" fmla="*/ 20042 h 75058"/>
                <a:gd name="connsiteX14" fmla="*/ 53933 w 390143"/>
                <a:gd name="connsiteY14" fmla="*/ 57570 h 75058"/>
                <a:gd name="connsiteX15" fmla="*/ 32216 w 390143"/>
                <a:gd name="connsiteY15" fmla="*/ 68142 h 75058"/>
                <a:gd name="connsiteX16" fmla="*/ 21167 w 390143"/>
                <a:gd name="connsiteY16" fmla="*/ 68142 h 75058"/>
                <a:gd name="connsiteX17" fmla="*/ 17738 w 390143"/>
                <a:gd name="connsiteY17" fmla="*/ 67095 h 75058"/>
                <a:gd name="connsiteX18" fmla="*/ 18214 w 390143"/>
                <a:gd name="connsiteY18" fmla="*/ 64714 h 75058"/>
                <a:gd name="connsiteX19" fmla="*/ 33073 w 390143"/>
                <a:gd name="connsiteY19" fmla="*/ 5087 h 75058"/>
                <a:gd name="connsiteX20" fmla="*/ 38407 w 390143"/>
                <a:gd name="connsiteY20" fmla="*/ 1183 h 75058"/>
                <a:gd name="connsiteX21" fmla="*/ 48885 w 390143"/>
                <a:gd name="connsiteY21" fmla="*/ 1183 h 75058"/>
                <a:gd name="connsiteX22" fmla="*/ 66125 w 390143"/>
                <a:gd name="connsiteY22" fmla="*/ 20042 h 75058"/>
                <a:gd name="connsiteX23" fmla="*/ 146230 w 390143"/>
                <a:gd name="connsiteY23" fmla="*/ 47950 h 75058"/>
                <a:gd name="connsiteX24" fmla="*/ 131181 w 390143"/>
                <a:gd name="connsiteY24" fmla="*/ 32995 h 75058"/>
                <a:gd name="connsiteX25" fmla="*/ 152326 w 390143"/>
                <a:gd name="connsiteY25" fmla="*/ 12517 h 75058"/>
                <a:gd name="connsiteX26" fmla="*/ 134134 w 390143"/>
                <a:gd name="connsiteY26" fmla="*/ -2247 h 75058"/>
                <a:gd name="connsiteX27" fmla="*/ 100511 w 390143"/>
                <a:gd name="connsiteY27" fmla="*/ -2247 h 75058"/>
                <a:gd name="connsiteX28" fmla="*/ 97653 w 390143"/>
                <a:gd name="connsiteY28" fmla="*/ -152 h 75058"/>
                <a:gd name="connsiteX29" fmla="*/ 100511 w 390143"/>
                <a:gd name="connsiteY29" fmla="*/ 1183 h 75058"/>
                <a:gd name="connsiteX30" fmla="*/ 106796 w 390143"/>
                <a:gd name="connsiteY30" fmla="*/ 2992 h 75058"/>
                <a:gd name="connsiteX31" fmla="*/ 106321 w 390143"/>
                <a:gd name="connsiteY31" fmla="*/ 5087 h 75058"/>
                <a:gd name="connsiteX32" fmla="*/ 91747 w 390143"/>
                <a:gd name="connsiteY32" fmla="*/ 63665 h 75058"/>
                <a:gd name="connsiteX33" fmla="*/ 82984 w 390143"/>
                <a:gd name="connsiteY33" fmla="*/ 68142 h 75058"/>
                <a:gd name="connsiteX34" fmla="*/ 79936 w 390143"/>
                <a:gd name="connsiteY34" fmla="*/ 70239 h 75058"/>
                <a:gd name="connsiteX35" fmla="*/ 82603 w 390143"/>
                <a:gd name="connsiteY35" fmla="*/ 71572 h 75058"/>
                <a:gd name="connsiteX36" fmla="*/ 118322 w 390143"/>
                <a:gd name="connsiteY36" fmla="*/ 71572 h 75058"/>
                <a:gd name="connsiteX37" fmla="*/ 146230 w 390143"/>
                <a:gd name="connsiteY37" fmla="*/ 47950 h 75058"/>
                <a:gd name="connsiteX38" fmla="*/ 142801 w 390143"/>
                <a:gd name="connsiteY38" fmla="*/ 11945 h 75058"/>
                <a:gd name="connsiteX39" fmla="*/ 122037 w 390143"/>
                <a:gd name="connsiteY39" fmla="*/ 31948 h 75058"/>
                <a:gd name="connsiteX40" fmla="*/ 107750 w 390143"/>
                <a:gd name="connsiteY40" fmla="*/ 31948 h 75058"/>
                <a:gd name="connsiteX41" fmla="*/ 114607 w 390143"/>
                <a:gd name="connsiteY41" fmla="*/ 5087 h 75058"/>
                <a:gd name="connsiteX42" fmla="*/ 119847 w 390143"/>
                <a:gd name="connsiteY42" fmla="*/ 1183 h 75058"/>
                <a:gd name="connsiteX43" fmla="*/ 132610 w 390143"/>
                <a:gd name="connsiteY43" fmla="*/ 1183 h 75058"/>
                <a:gd name="connsiteX44" fmla="*/ 142801 w 390143"/>
                <a:gd name="connsiteY44" fmla="*/ 11945 h 75058"/>
                <a:gd name="connsiteX45" fmla="*/ 136515 w 390143"/>
                <a:gd name="connsiteY45" fmla="*/ 46617 h 75058"/>
                <a:gd name="connsiteX46" fmla="*/ 115941 w 390143"/>
                <a:gd name="connsiteY46" fmla="*/ 68142 h 75058"/>
                <a:gd name="connsiteX47" fmla="*/ 102606 w 390143"/>
                <a:gd name="connsiteY47" fmla="*/ 68142 h 75058"/>
                <a:gd name="connsiteX48" fmla="*/ 99177 w 390143"/>
                <a:gd name="connsiteY48" fmla="*/ 67095 h 75058"/>
                <a:gd name="connsiteX49" fmla="*/ 99652 w 390143"/>
                <a:gd name="connsiteY49" fmla="*/ 64714 h 75058"/>
                <a:gd name="connsiteX50" fmla="*/ 107178 w 390143"/>
                <a:gd name="connsiteY50" fmla="*/ 34330 h 75058"/>
                <a:gd name="connsiteX51" fmla="*/ 125846 w 390143"/>
                <a:gd name="connsiteY51" fmla="*/ 34330 h 75058"/>
                <a:gd name="connsiteX52" fmla="*/ 136515 w 390143"/>
                <a:gd name="connsiteY52" fmla="*/ 46617 h 75058"/>
                <a:gd name="connsiteX53" fmla="*/ 184711 w 390143"/>
                <a:gd name="connsiteY53" fmla="*/ 56142 h 75058"/>
                <a:gd name="connsiteX54" fmla="*/ 183092 w 390143"/>
                <a:gd name="connsiteY54" fmla="*/ 55094 h 75058"/>
                <a:gd name="connsiteX55" fmla="*/ 181282 w 390143"/>
                <a:gd name="connsiteY55" fmla="*/ 56807 h 75058"/>
                <a:gd name="connsiteX56" fmla="*/ 171376 w 390143"/>
                <a:gd name="connsiteY56" fmla="*/ 70430 h 75058"/>
                <a:gd name="connsiteX57" fmla="*/ 168995 w 390143"/>
                <a:gd name="connsiteY57" fmla="*/ 67381 h 75058"/>
                <a:gd name="connsiteX58" fmla="*/ 171662 w 390143"/>
                <a:gd name="connsiteY58" fmla="*/ 56998 h 75058"/>
                <a:gd name="connsiteX59" fmla="*/ 178615 w 390143"/>
                <a:gd name="connsiteY59" fmla="*/ 38520 h 75058"/>
                <a:gd name="connsiteX60" fmla="*/ 179949 w 390143"/>
                <a:gd name="connsiteY60" fmla="*/ 32423 h 75058"/>
                <a:gd name="connsiteX61" fmla="*/ 171757 w 390143"/>
                <a:gd name="connsiteY61" fmla="*/ 23851 h 75058"/>
                <a:gd name="connsiteX62" fmla="*/ 157947 w 390143"/>
                <a:gd name="connsiteY62" fmla="*/ 40520 h 75058"/>
                <a:gd name="connsiteX63" fmla="*/ 159565 w 390143"/>
                <a:gd name="connsiteY63" fmla="*/ 41473 h 75058"/>
                <a:gd name="connsiteX64" fmla="*/ 161565 w 390143"/>
                <a:gd name="connsiteY64" fmla="*/ 39853 h 75058"/>
                <a:gd name="connsiteX65" fmla="*/ 171662 w 390143"/>
                <a:gd name="connsiteY65" fmla="*/ 26233 h 75058"/>
                <a:gd name="connsiteX66" fmla="*/ 174043 w 390143"/>
                <a:gd name="connsiteY66" fmla="*/ 29186 h 75058"/>
                <a:gd name="connsiteX67" fmla="*/ 172043 w 390143"/>
                <a:gd name="connsiteY67" fmla="*/ 37092 h 75058"/>
                <a:gd name="connsiteX68" fmla="*/ 168804 w 390143"/>
                <a:gd name="connsiteY68" fmla="*/ 45950 h 75058"/>
                <a:gd name="connsiteX69" fmla="*/ 164804 w 390143"/>
                <a:gd name="connsiteY69" fmla="*/ 56712 h 75058"/>
                <a:gd name="connsiteX70" fmla="*/ 162899 w 390143"/>
                <a:gd name="connsiteY70" fmla="*/ 64142 h 75058"/>
                <a:gd name="connsiteX71" fmla="*/ 171090 w 390143"/>
                <a:gd name="connsiteY71" fmla="*/ 72811 h 75058"/>
                <a:gd name="connsiteX72" fmla="*/ 184711 w 390143"/>
                <a:gd name="connsiteY72" fmla="*/ 56142 h 75058"/>
                <a:gd name="connsiteX73" fmla="*/ 187759 w 390143"/>
                <a:gd name="connsiteY73" fmla="*/ 5469 h 75058"/>
                <a:gd name="connsiteX74" fmla="*/ 182807 w 390143"/>
                <a:gd name="connsiteY74" fmla="*/ 897 h 75058"/>
                <a:gd name="connsiteX75" fmla="*/ 175948 w 390143"/>
                <a:gd name="connsiteY75" fmla="*/ 7755 h 75058"/>
                <a:gd name="connsiteX76" fmla="*/ 180710 w 390143"/>
                <a:gd name="connsiteY76" fmla="*/ 12326 h 75058"/>
                <a:gd name="connsiteX77" fmla="*/ 187759 w 390143"/>
                <a:gd name="connsiteY77" fmla="*/ 5469 h 75058"/>
                <a:gd name="connsiteX78" fmla="*/ 220525 w 390143"/>
                <a:gd name="connsiteY78" fmla="*/ 56142 h 75058"/>
                <a:gd name="connsiteX79" fmla="*/ 219001 w 390143"/>
                <a:gd name="connsiteY79" fmla="*/ 55094 h 75058"/>
                <a:gd name="connsiteX80" fmla="*/ 216810 w 390143"/>
                <a:gd name="connsiteY80" fmla="*/ 57189 h 75058"/>
                <a:gd name="connsiteX81" fmla="*/ 204427 w 390143"/>
                <a:gd name="connsiteY81" fmla="*/ 70430 h 75058"/>
                <a:gd name="connsiteX82" fmla="*/ 201475 w 390143"/>
                <a:gd name="connsiteY82" fmla="*/ 65951 h 75058"/>
                <a:gd name="connsiteX83" fmla="*/ 202237 w 390143"/>
                <a:gd name="connsiteY83" fmla="*/ 60428 h 75058"/>
                <a:gd name="connsiteX84" fmla="*/ 210239 w 390143"/>
                <a:gd name="connsiteY84" fmla="*/ 28423 h 75058"/>
                <a:gd name="connsiteX85" fmla="*/ 219382 w 390143"/>
                <a:gd name="connsiteY85" fmla="*/ 28423 h 75058"/>
                <a:gd name="connsiteX86" fmla="*/ 222430 w 390143"/>
                <a:gd name="connsiteY86" fmla="*/ 26328 h 75058"/>
                <a:gd name="connsiteX87" fmla="*/ 219764 w 390143"/>
                <a:gd name="connsiteY87" fmla="*/ 24995 h 75058"/>
                <a:gd name="connsiteX88" fmla="*/ 211191 w 390143"/>
                <a:gd name="connsiteY88" fmla="*/ 24995 h 75058"/>
                <a:gd name="connsiteX89" fmla="*/ 215001 w 390143"/>
                <a:gd name="connsiteY89" fmla="*/ 9087 h 75058"/>
                <a:gd name="connsiteX90" fmla="*/ 215477 w 390143"/>
                <a:gd name="connsiteY90" fmla="*/ 6706 h 75058"/>
                <a:gd name="connsiteX91" fmla="*/ 212620 w 390143"/>
                <a:gd name="connsiteY91" fmla="*/ 4039 h 75058"/>
                <a:gd name="connsiteX92" fmla="*/ 208333 w 390143"/>
                <a:gd name="connsiteY92" fmla="*/ 7850 h 75058"/>
                <a:gd name="connsiteX93" fmla="*/ 204143 w 390143"/>
                <a:gd name="connsiteY93" fmla="*/ 24995 h 75058"/>
                <a:gd name="connsiteX94" fmla="*/ 194902 w 390143"/>
                <a:gd name="connsiteY94" fmla="*/ 24995 h 75058"/>
                <a:gd name="connsiteX95" fmla="*/ 191950 w 390143"/>
                <a:gd name="connsiteY95" fmla="*/ 27091 h 75058"/>
                <a:gd name="connsiteX96" fmla="*/ 194618 w 390143"/>
                <a:gd name="connsiteY96" fmla="*/ 28423 h 75058"/>
                <a:gd name="connsiteX97" fmla="*/ 203284 w 390143"/>
                <a:gd name="connsiteY97" fmla="*/ 28423 h 75058"/>
                <a:gd name="connsiteX98" fmla="*/ 195570 w 390143"/>
                <a:gd name="connsiteY98" fmla="*/ 59379 h 75058"/>
                <a:gd name="connsiteX99" fmla="*/ 194902 w 390143"/>
                <a:gd name="connsiteY99" fmla="*/ 63095 h 75058"/>
                <a:gd name="connsiteX100" fmla="*/ 204143 w 390143"/>
                <a:gd name="connsiteY100" fmla="*/ 72811 h 75058"/>
                <a:gd name="connsiteX101" fmla="*/ 220525 w 390143"/>
                <a:gd name="connsiteY101" fmla="*/ 56142 h 75058"/>
                <a:gd name="connsiteX102" fmla="*/ 310156 w 390143"/>
                <a:gd name="connsiteY102" fmla="*/ -724 h 75058"/>
                <a:gd name="connsiteX103" fmla="*/ 308632 w 390143"/>
                <a:gd name="connsiteY103" fmla="*/ -2247 h 75058"/>
                <a:gd name="connsiteX104" fmla="*/ 298250 w 390143"/>
                <a:gd name="connsiteY104" fmla="*/ -1961 h 75058"/>
                <a:gd name="connsiteX105" fmla="*/ 287771 w 390143"/>
                <a:gd name="connsiteY105" fmla="*/ -2247 h 75058"/>
                <a:gd name="connsiteX106" fmla="*/ 285867 w 390143"/>
                <a:gd name="connsiteY106" fmla="*/ -152 h 75058"/>
                <a:gd name="connsiteX107" fmla="*/ 287771 w 390143"/>
                <a:gd name="connsiteY107" fmla="*/ 1183 h 75058"/>
                <a:gd name="connsiteX108" fmla="*/ 294344 w 390143"/>
                <a:gd name="connsiteY108" fmla="*/ 5755 h 75058"/>
                <a:gd name="connsiteX109" fmla="*/ 293867 w 390143"/>
                <a:gd name="connsiteY109" fmla="*/ 8327 h 75058"/>
                <a:gd name="connsiteX110" fmla="*/ 281961 w 390143"/>
                <a:gd name="connsiteY110" fmla="*/ 55761 h 75058"/>
                <a:gd name="connsiteX111" fmla="*/ 261768 w 390143"/>
                <a:gd name="connsiteY111" fmla="*/ -438 h 75058"/>
                <a:gd name="connsiteX112" fmla="*/ 258816 w 390143"/>
                <a:gd name="connsiteY112" fmla="*/ -2247 h 75058"/>
                <a:gd name="connsiteX113" fmla="*/ 245195 w 390143"/>
                <a:gd name="connsiteY113" fmla="*/ -2247 h 75058"/>
                <a:gd name="connsiteX114" fmla="*/ 242243 w 390143"/>
                <a:gd name="connsiteY114" fmla="*/ -152 h 75058"/>
                <a:gd name="connsiteX115" fmla="*/ 245195 w 390143"/>
                <a:gd name="connsiteY115" fmla="*/ 1183 h 75058"/>
                <a:gd name="connsiteX116" fmla="*/ 251768 w 390143"/>
                <a:gd name="connsiteY116" fmla="*/ 1943 h 75058"/>
                <a:gd name="connsiteX117" fmla="*/ 251482 w 390143"/>
                <a:gd name="connsiteY117" fmla="*/ 3373 h 75058"/>
                <a:gd name="connsiteX118" fmla="*/ 237194 w 390143"/>
                <a:gd name="connsiteY118" fmla="*/ 60714 h 75058"/>
                <a:gd name="connsiteX119" fmla="*/ 226812 w 390143"/>
                <a:gd name="connsiteY119" fmla="*/ 68142 h 75058"/>
                <a:gd name="connsiteX120" fmla="*/ 224716 w 390143"/>
                <a:gd name="connsiteY120" fmla="*/ 70239 h 75058"/>
                <a:gd name="connsiteX121" fmla="*/ 226049 w 390143"/>
                <a:gd name="connsiteY121" fmla="*/ 71572 h 75058"/>
                <a:gd name="connsiteX122" fmla="*/ 236337 w 390143"/>
                <a:gd name="connsiteY122" fmla="*/ 71286 h 75058"/>
                <a:gd name="connsiteX123" fmla="*/ 247005 w 390143"/>
                <a:gd name="connsiteY123" fmla="*/ 71572 h 75058"/>
                <a:gd name="connsiteX124" fmla="*/ 249005 w 390143"/>
                <a:gd name="connsiteY124" fmla="*/ 69667 h 75058"/>
                <a:gd name="connsiteX125" fmla="*/ 246910 w 390143"/>
                <a:gd name="connsiteY125" fmla="*/ 68142 h 75058"/>
                <a:gd name="connsiteX126" fmla="*/ 240432 w 390143"/>
                <a:gd name="connsiteY126" fmla="*/ 63570 h 75058"/>
                <a:gd name="connsiteX127" fmla="*/ 240909 w 390143"/>
                <a:gd name="connsiteY127" fmla="*/ 60905 h 75058"/>
                <a:gd name="connsiteX128" fmla="*/ 254910 w 390143"/>
                <a:gd name="connsiteY128" fmla="*/ 5183 h 75058"/>
                <a:gd name="connsiteX129" fmla="*/ 278152 w 390143"/>
                <a:gd name="connsiteY129" fmla="*/ 69762 h 75058"/>
                <a:gd name="connsiteX130" fmla="*/ 280247 w 390143"/>
                <a:gd name="connsiteY130" fmla="*/ 71572 h 75058"/>
                <a:gd name="connsiteX131" fmla="*/ 282438 w 390143"/>
                <a:gd name="connsiteY131" fmla="*/ 69381 h 75058"/>
                <a:gd name="connsiteX132" fmla="*/ 297487 w 390143"/>
                <a:gd name="connsiteY132" fmla="*/ 8517 h 75058"/>
                <a:gd name="connsiteX133" fmla="*/ 308536 w 390143"/>
                <a:gd name="connsiteY133" fmla="*/ 1183 h 75058"/>
                <a:gd name="connsiteX134" fmla="*/ 310156 w 390143"/>
                <a:gd name="connsiteY134" fmla="*/ -724 h 75058"/>
                <a:gd name="connsiteX135" fmla="*/ 348922 w 390143"/>
                <a:gd name="connsiteY135" fmla="*/ 60237 h 75058"/>
                <a:gd name="connsiteX136" fmla="*/ 347113 w 390143"/>
                <a:gd name="connsiteY136" fmla="*/ 58617 h 75058"/>
                <a:gd name="connsiteX137" fmla="*/ 345779 w 390143"/>
                <a:gd name="connsiteY137" fmla="*/ 59856 h 75058"/>
                <a:gd name="connsiteX138" fmla="*/ 326253 w 390143"/>
                <a:gd name="connsiteY138" fmla="*/ 70430 h 75058"/>
                <a:gd name="connsiteX139" fmla="*/ 318061 w 390143"/>
                <a:gd name="connsiteY139" fmla="*/ 58524 h 75058"/>
                <a:gd name="connsiteX140" fmla="*/ 319872 w 390143"/>
                <a:gd name="connsiteY140" fmla="*/ 46617 h 75058"/>
                <a:gd name="connsiteX141" fmla="*/ 324157 w 390143"/>
                <a:gd name="connsiteY141" fmla="*/ 46617 h 75058"/>
                <a:gd name="connsiteX142" fmla="*/ 339778 w 390143"/>
                <a:gd name="connsiteY142" fmla="*/ 44236 h 75058"/>
                <a:gd name="connsiteX143" fmla="*/ 348256 w 390143"/>
                <a:gd name="connsiteY143" fmla="*/ 32995 h 75058"/>
                <a:gd name="connsiteX144" fmla="*/ 337397 w 390143"/>
                <a:gd name="connsiteY144" fmla="*/ 23851 h 75058"/>
                <a:gd name="connsiteX145" fmla="*/ 310631 w 390143"/>
                <a:gd name="connsiteY145" fmla="*/ 53854 h 75058"/>
                <a:gd name="connsiteX146" fmla="*/ 326157 w 390143"/>
                <a:gd name="connsiteY146" fmla="*/ 72811 h 75058"/>
                <a:gd name="connsiteX147" fmla="*/ 348922 w 390143"/>
                <a:gd name="connsiteY147" fmla="*/ 60237 h 75058"/>
                <a:gd name="connsiteX148" fmla="*/ 344255 w 390143"/>
                <a:gd name="connsiteY148" fmla="*/ 32709 h 75058"/>
                <a:gd name="connsiteX149" fmla="*/ 322824 w 390143"/>
                <a:gd name="connsiteY149" fmla="*/ 44236 h 75058"/>
                <a:gd name="connsiteX150" fmla="*/ 320633 w 390143"/>
                <a:gd name="connsiteY150" fmla="*/ 44236 h 75058"/>
                <a:gd name="connsiteX151" fmla="*/ 337397 w 390143"/>
                <a:gd name="connsiteY151" fmla="*/ 26233 h 75058"/>
                <a:gd name="connsiteX152" fmla="*/ 344255 w 390143"/>
                <a:gd name="connsiteY152" fmla="*/ 32709 h 75058"/>
                <a:gd name="connsiteX153" fmla="*/ 386356 w 390143"/>
                <a:gd name="connsiteY153" fmla="*/ 56142 h 75058"/>
                <a:gd name="connsiteX154" fmla="*/ 384927 w 390143"/>
                <a:gd name="connsiteY154" fmla="*/ 55094 h 75058"/>
                <a:gd name="connsiteX155" fmla="*/ 382641 w 390143"/>
                <a:gd name="connsiteY155" fmla="*/ 57189 h 75058"/>
                <a:gd name="connsiteX156" fmla="*/ 370353 w 390143"/>
                <a:gd name="connsiteY156" fmla="*/ 70430 h 75058"/>
                <a:gd name="connsiteX157" fmla="*/ 367306 w 390143"/>
                <a:gd name="connsiteY157" fmla="*/ 65951 h 75058"/>
                <a:gd name="connsiteX158" fmla="*/ 368067 w 390143"/>
                <a:gd name="connsiteY158" fmla="*/ 60428 h 75058"/>
                <a:gd name="connsiteX159" fmla="*/ 376163 w 390143"/>
                <a:gd name="connsiteY159" fmla="*/ 28423 h 75058"/>
                <a:gd name="connsiteX160" fmla="*/ 385213 w 390143"/>
                <a:gd name="connsiteY160" fmla="*/ 28423 h 75058"/>
                <a:gd name="connsiteX161" fmla="*/ 388356 w 390143"/>
                <a:gd name="connsiteY161" fmla="*/ 26328 h 75058"/>
                <a:gd name="connsiteX162" fmla="*/ 385688 w 390143"/>
                <a:gd name="connsiteY162" fmla="*/ 24995 h 75058"/>
                <a:gd name="connsiteX163" fmla="*/ 377022 w 390143"/>
                <a:gd name="connsiteY163" fmla="*/ 24995 h 75058"/>
                <a:gd name="connsiteX164" fmla="*/ 380926 w 390143"/>
                <a:gd name="connsiteY164" fmla="*/ 9087 h 75058"/>
                <a:gd name="connsiteX165" fmla="*/ 381307 w 390143"/>
                <a:gd name="connsiteY165" fmla="*/ 6706 h 75058"/>
                <a:gd name="connsiteX166" fmla="*/ 378545 w 390143"/>
                <a:gd name="connsiteY166" fmla="*/ 4039 h 75058"/>
                <a:gd name="connsiteX167" fmla="*/ 374164 w 390143"/>
                <a:gd name="connsiteY167" fmla="*/ 7850 h 75058"/>
                <a:gd name="connsiteX168" fmla="*/ 370067 w 390143"/>
                <a:gd name="connsiteY168" fmla="*/ 24995 h 75058"/>
                <a:gd name="connsiteX169" fmla="*/ 360828 w 390143"/>
                <a:gd name="connsiteY169" fmla="*/ 24995 h 75058"/>
                <a:gd name="connsiteX170" fmla="*/ 357781 w 390143"/>
                <a:gd name="connsiteY170" fmla="*/ 27091 h 75058"/>
                <a:gd name="connsiteX171" fmla="*/ 360542 w 390143"/>
                <a:gd name="connsiteY171" fmla="*/ 28423 h 75058"/>
                <a:gd name="connsiteX172" fmla="*/ 369115 w 390143"/>
                <a:gd name="connsiteY172" fmla="*/ 28423 h 75058"/>
                <a:gd name="connsiteX173" fmla="*/ 361400 w 390143"/>
                <a:gd name="connsiteY173" fmla="*/ 59379 h 75058"/>
                <a:gd name="connsiteX174" fmla="*/ 360828 w 390143"/>
                <a:gd name="connsiteY174" fmla="*/ 63095 h 75058"/>
                <a:gd name="connsiteX175" fmla="*/ 370067 w 390143"/>
                <a:gd name="connsiteY175" fmla="*/ 72811 h 75058"/>
                <a:gd name="connsiteX176" fmla="*/ 386451 w 390143"/>
                <a:gd name="connsiteY176" fmla="*/ 56142 h 7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5058">
                  <a:moveTo>
                    <a:pt x="75174" y="24233"/>
                  </a:moveTo>
                  <a:cubicBezTo>
                    <a:pt x="75174" y="8801"/>
                    <a:pt x="66410" y="-2247"/>
                    <a:pt x="52409" y="-2247"/>
                  </a:cubicBezTo>
                  <a:lnTo>
                    <a:pt x="18785" y="-2247"/>
                  </a:lnTo>
                  <a:cubicBezTo>
                    <a:pt x="16976" y="-2247"/>
                    <a:pt x="15833" y="-2247"/>
                    <a:pt x="15833" y="-152"/>
                  </a:cubicBezTo>
                  <a:cubicBezTo>
                    <a:pt x="15833" y="1183"/>
                    <a:pt x="16690" y="1183"/>
                    <a:pt x="18785" y="1183"/>
                  </a:cubicBezTo>
                  <a:cubicBezTo>
                    <a:pt x="22025" y="1183"/>
                    <a:pt x="25072" y="1183"/>
                    <a:pt x="25072" y="2992"/>
                  </a:cubicBezTo>
                  <a:cubicBezTo>
                    <a:pt x="25072" y="3278"/>
                    <a:pt x="25072" y="3564"/>
                    <a:pt x="24597" y="5087"/>
                  </a:cubicBezTo>
                  <a:lnTo>
                    <a:pt x="10023" y="63665"/>
                  </a:lnTo>
                  <a:cubicBezTo>
                    <a:pt x="9165" y="67381"/>
                    <a:pt x="8499" y="68142"/>
                    <a:pt x="1069" y="68142"/>
                  </a:cubicBezTo>
                  <a:cubicBezTo>
                    <a:pt x="-550" y="68142"/>
                    <a:pt x="-1788" y="68142"/>
                    <a:pt x="-1788" y="70239"/>
                  </a:cubicBezTo>
                  <a:cubicBezTo>
                    <a:pt x="-1788" y="71572"/>
                    <a:pt x="-836" y="71572"/>
                    <a:pt x="974" y="71572"/>
                  </a:cubicBezTo>
                  <a:lnTo>
                    <a:pt x="34122" y="71572"/>
                  </a:lnTo>
                  <a:cubicBezTo>
                    <a:pt x="54504" y="71572"/>
                    <a:pt x="75174" y="48522"/>
                    <a:pt x="75174" y="24233"/>
                  </a:cubicBezTo>
                  <a:close/>
                  <a:moveTo>
                    <a:pt x="66125" y="20042"/>
                  </a:moveTo>
                  <a:cubicBezTo>
                    <a:pt x="66125" y="26519"/>
                    <a:pt x="62981" y="46710"/>
                    <a:pt x="53933" y="57570"/>
                  </a:cubicBezTo>
                  <a:cubicBezTo>
                    <a:pt x="48599" y="63665"/>
                    <a:pt x="40979" y="68142"/>
                    <a:pt x="32216" y="68142"/>
                  </a:cubicBezTo>
                  <a:lnTo>
                    <a:pt x="21167" y="68142"/>
                  </a:lnTo>
                  <a:cubicBezTo>
                    <a:pt x="17738" y="68142"/>
                    <a:pt x="17738" y="67858"/>
                    <a:pt x="17738" y="67095"/>
                  </a:cubicBezTo>
                  <a:cubicBezTo>
                    <a:pt x="17738" y="66523"/>
                    <a:pt x="18024" y="65477"/>
                    <a:pt x="18214" y="64714"/>
                  </a:cubicBezTo>
                  <a:lnTo>
                    <a:pt x="33073" y="5087"/>
                  </a:lnTo>
                  <a:cubicBezTo>
                    <a:pt x="34122" y="1183"/>
                    <a:pt x="34883" y="1183"/>
                    <a:pt x="38407" y="1183"/>
                  </a:cubicBezTo>
                  <a:lnTo>
                    <a:pt x="48885" y="1183"/>
                  </a:lnTo>
                  <a:cubicBezTo>
                    <a:pt x="57648" y="1183"/>
                    <a:pt x="66125" y="5945"/>
                    <a:pt x="66125" y="20042"/>
                  </a:cubicBezTo>
                  <a:close/>
                  <a:moveTo>
                    <a:pt x="146230" y="47950"/>
                  </a:moveTo>
                  <a:cubicBezTo>
                    <a:pt x="146230" y="38997"/>
                    <a:pt x="138897" y="33948"/>
                    <a:pt x="131181" y="32995"/>
                  </a:cubicBezTo>
                  <a:cubicBezTo>
                    <a:pt x="144230" y="30042"/>
                    <a:pt x="152326" y="20803"/>
                    <a:pt x="152326" y="12517"/>
                  </a:cubicBezTo>
                  <a:cubicBezTo>
                    <a:pt x="152326" y="4801"/>
                    <a:pt x="145850" y="-2247"/>
                    <a:pt x="134134" y="-2247"/>
                  </a:cubicBezTo>
                  <a:lnTo>
                    <a:pt x="100511" y="-2247"/>
                  </a:lnTo>
                  <a:cubicBezTo>
                    <a:pt x="98891" y="-2247"/>
                    <a:pt x="97653" y="-2247"/>
                    <a:pt x="97653" y="-152"/>
                  </a:cubicBezTo>
                  <a:cubicBezTo>
                    <a:pt x="97653" y="1183"/>
                    <a:pt x="98415" y="1183"/>
                    <a:pt x="100511" y="1183"/>
                  </a:cubicBezTo>
                  <a:cubicBezTo>
                    <a:pt x="103939" y="1183"/>
                    <a:pt x="106796" y="1183"/>
                    <a:pt x="106796" y="2992"/>
                  </a:cubicBezTo>
                  <a:cubicBezTo>
                    <a:pt x="106796" y="3278"/>
                    <a:pt x="106796" y="3564"/>
                    <a:pt x="106321" y="5087"/>
                  </a:cubicBezTo>
                  <a:lnTo>
                    <a:pt x="91747" y="63665"/>
                  </a:lnTo>
                  <a:cubicBezTo>
                    <a:pt x="90986" y="67381"/>
                    <a:pt x="90223" y="68142"/>
                    <a:pt x="82984" y="68142"/>
                  </a:cubicBezTo>
                  <a:cubicBezTo>
                    <a:pt x="81174" y="68142"/>
                    <a:pt x="79936" y="68142"/>
                    <a:pt x="79936" y="70239"/>
                  </a:cubicBezTo>
                  <a:cubicBezTo>
                    <a:pt x="79936" y="71572"/>
                    <a:pt x="80984" y="71572"/>
                    <a:pt x="82603" y="71572"/>
                  </a:cubicBezTo>
                  <a:lnTo>
                    <a:pt x="118322" y="71572"/>
                  </a:lnTo>
                  <a:cubicBezTo>
                    <a:pt x="133657" y="71572"/>
                    <a:pt x="146230" y="59189"/>
                    <a:pt x="146230" y="47950"/>
                  </a:cubicBezTo>
                  <a:close/>
                  <a:moveTo>
                    <a:pt x="142801" y="11945"/>
                  </a:moveTo>
                  <a:cubicBezTo>
                    <a:pt x="142801" y="20993"/>
                    <a:pt x="134419" y="31948"/>
                    <a:pt x="122037" y="31948"/>
                  </a:cubicBezTo>
                  <a:lnTo>
                    <a:pt x="107750" y="31948"/>
                  </a:lnTo>
                  <a:lnTo>
                    <a:pt x="114607" y="5087"/>
                  </a:lnTo>
                  <a:cubicBezTo>
                    <a:pt x="115560" y="1183"/>
                    <a:pt x="116321" y="1183"/>
                    <a:pt x="119847" y="1183"/>
                  </a:cubicBezTo>
                  <a:lnTo>
                    <a:pt x="132610" y="1183"/>
                  </a:lnTo>
                  <a:cubicBezTo>
                    <a:pt x="141753" y="1183"/>
                    <a:pt x="142801" y="8517"/>
                    <a:pt x="142801" y="11945"/>
                  </a:cubicBezTo>
                  <a:close/>
                  <a:moveTo>
                    <a:pt x="136515" y="46617"/>
                  </a:moveTo>
                  <a:cubicBezTo>
                    <a:pt x="136515" y="56998"/>
                    <a:pt x="127847" y="68142"/>
                    <a:pt x="115941" y="68142"/>
                  </a:cubicBezTo>
                  <a:lnTo>
                    <a:pt x="102606" y="68142"/>
                  </a:lnTo>
                  <a:cubicBezTo>
                    <a:pt x="99177" y="68142"/>
                    <a:pt x="99177" y="67858"/>
                    <a:pt x="99177" y="67095"/>
                  </a:cubicBezTo>
                  <a:cubicBezTo>
                    <a:pt x="99177" y="66523"/>
                    <a:pt x="99652" y="65477"/>
                    <a:pt x="99652" y="64714"/>
                  </a:cubicBezTo>
                  <a:lnTo>
                    <a:pt x="107178" y="34330"/>
                  </a:lnTo>
                  <a:lnTo>
                    <a:pt x="125846" y="34330"/>
                  </a:lnTo>
                  <a:cubicBezTo>
                    <a:pt x="135943" y="34330"/>
                    <a:pt x="136515" y="43759"/>
                    <a:pt x="136515" y="46617"/>
                  </a:cubicBezTo>
                  <a:close/>
                  <a:moveTo>
                    <a:pt x="184711" y="56142"/>
                  </a:moveTo>
                  <a:cubicBezTo>
                    <a:pt x="184711" y="55094"/>
                    <a:pt x="183854" y="55094"/>
                    <a:pt x="183092" y="55094"/>
                  </a:cubicBezTo>
                  <a:cubicBezTo>
                    <a:pt x="181759" y="55094"/>
                    <a:pt x="181759" y="55189"/>
                    <a:pt x="181282" y="56807"/>
                  </a:cubicBezTo>
                  <a:cubicBezTo>
                    <a:pt x="180425" y="59951"/>
                    <a:pt x="177567" y="70430"/>
                    <a:pt x="171376" y="70430"/>
                  </a:cubicBezTo>
                  <a:cubicBezTo>
                    <a:pt x="170424" y="70430"/>
                    <a:pt x="168995" y="70239"/>
                    <a:pt x="168995" y="67381"/>
                  </a:cubicBezTo>
                  <a:cubicBezTo>
                    <a:pt x="168995" y="64619"/>
                    <a:pt x="170328" y="60998"/>
                    <a:pt x="171662" y="56998"/>
                  </a:cubicBezTo>
                  <a:lnTo>
                    <a:pt x="178615" y="38520"/>
                  </a:lnTo>
                  <a:cubicBezTo>
                    <a:pt x="179663" y="35376"/>
                    <a:pt x="179949" y="34520"/>
                    <a:pt x="179949" y="32423"/>
                  </a:cubicBezTo>
                  <a:cubicBezTo>
                    <a:pt x="179949" y="26519"/>
                    <a:pt x="175852" y="23851"/>
                    <a:pt x="171757" y="23851"/>
                  </a:cubicBezTo>
                  <a:cubicBezTo>
                    <a:pt x="161660" y="23851"/>
                    <a:pt x="157947" y="39853"/>
                    <a:pt x="157947" y="40520"/>
                  </a:cubicBezTo>
                  <a:cubicBezTo>
                    <a:pt x="157947" y="41473"/>
                    <a:pt x="159184" y="41473"/>
                    <a:pt x="159565" y="41473"/>
                  </a:cubicBezTo>
                  <a:cubicBezTo>
                    <a:pt x="161089" y="41473"/>
                    <a:pt x="161089" y="41378"/>
                    <a:pt x="161565" y="39853"/>
                  </a:cubicBezTo>
                  <a:cubicBezTo>
                    <a:pt x="162518" y="36330"/>
                    <a:pt x="165375" y="26233"/>
                    <a:pt x="171662" y="26233"/>
                  </a:cubicBezTo>
                  <a:cubicBezTo>
                    <a:pt x="172805" y="26233"/>
                    <a:pt x="174043" y="26805"/>
                    <a:pt x="174043" y="29186"/>
                  </a:cubicBezTo>
                  <a:cubicBezTo>
                    <a:pt x="174043" y="31853"/>
                    <a:pt x="172805" y="34995"/>
                    <a:pt x="172043" y="37092"/>
                  </a:cubicBezTo>
                  <a:lnTo>
                    <a:pt x="168804" y="45950"/>
                  </a:lnTo>
                  <a:lnTo>
                    <a:pt x="164804" y="56712"/>
                  </a:lnTo>
                  <a:cubicBezTo>
                    <a:pt x="163280" y="60714"/>
                    <a:pt x="162899" y="61951"/>
                    <a:pt x="162899" y="64142"/>
                  </a:cubicBezTo>
                  <a:cubicBezTo>
                    <a:pt x="162899" y="68332"/>
                    <a:pt x="165375" y="72811"/>
                    <a:pt x="171090" y="72811"/>
                  </a:cubicBezTo>
                  <a:cubicBezTo>
                    <a:pt x="181187" y="72811"/>
                    <a:pt x="184711" y="56521"/>
                    <a:pt x="184711" y="56142"/>
                  </a:cubicBezTo>
                  <a:close/>
                  <a:moveTo>
                    <a:pt x="187759" y="5469"/>
                  </a:moveTo>
                  <a:cubicBezTo>
                    <a:pt x="187759" y="3278"/>
                    <a:pt x="186045" y="897"/>
                    <a:pt x="182807" y="897"/>
                  </a:cubicBezTo>
                  <a:cubicBezTo>
                    <a:pt x="179378" y="897"/>
                    <a:pt x="175948" y="4325"/>
                    <a:pt x="175948" y="7755"/>
                  </a:cubicBezTo>
                  <a:cubicBezTo>
                    <a:pt x="175948" y="10136"/>
                    <a:pt x="177567" y="12326"/>
                    <a:pt x="180710" y="12326"/>
                  </a:cubicBezTo>
                  <a:cubicBezTo>
                    <a:pt x="184330" y="12326"/>
                    <a:pt x="187759" y="9087"/>
                    <a:pt x="187759" y="5469"/>
                  </a:cubicBezTo>
                  <a:close/>
                  <a:moveTo>
                    <a:pt x="220525" y="56142"/>
                  </a:moveTo>
                  <a:cubicBezTo>
                    <a:pt x="220525" y="55094"/>
                    <a:pt x="219764" y="55094"/>
                    <a:pt x="219001" y="55094"/>
                  </a:cubicBezTo>
                  <a:cubicBezTo>
                    <a:pt x="217667" y="55094"/>
                    <a:pt x="217667" y="55189"/>
                    <a:pt x="216810" y="57189"/>
                  </a:cubicBezTo>
                  <a:cubicBezTo>
                    <a:pt x="214906" y="62333"/>
                    <a:pt x="210524" y="70430"/>
                    <a:pt x="204427" y="70430"/>
                  </a:cubicBezTo>
                  <a:cubicBezTo>
                    <a:pt x="201475" y="70430"/>
                    <a:pt x="201475" y="67667"/>
                    <a:pt x="201475" y="65951"/>
                  </a:cubicBezTo>
                  <a:cubicBezTo>
                    <a:pt x="201475" y="65191"/>
                    <a:pt x="201475" y="63570"/>
                    <a:pt x="202237" y="60428"/>
                  </a:cubicBezTo>
                  <a:lnTo>
                    <a:pt x="210239" y="28423"/>
                  </a:lnTo>
                  <a:lnTo>
                    <a:pt x="219382" y="28423"/>
                  </a:lnTo>
                  <a:cubicBezTo>
                    <a:pt x="221287" y="28423"/>
                    <a:pt x="222430" y="28423"/>
                    <a:pt x="222430" y="26328"/>
                  </a:cubicBezTo>
                  <a:cubicBezTo>
                    <a:pt x="222430" y="24995"/>
                    <a:pt x="221382" y="24995"/>
                    <a:pt x="219764" y="24995"/>
                  </a:cubicBezTo>
                  <a:lnTo>
                    <a:pt x="211191" y="24995"/>
                  </a:lnTo>
                  <a:lnTo>
                    <a:pt x="215001" y="9087"/>
                  </a:lnTo>
                  <a:cubicBezTo>
                    <a:pt x="215477" y="7469"/>
                    <a:pt x="215477" y="7278"/>
                    <a:pt x="215477" y="6706"/>
                  </a:cubicBezTo>
                  <a:cubicBezTo>
                    <a:pt x="215477" y="4420"/>
                    <a:pt x="213668" y="4039"/>
                    <a:pt x="212620" y="4039"/>
                  </a:cubicBezTo>
                  <a:cubicBezTo>
                    <a:pt x="209953" y="4039"/>
                    <a:pt x="208810" y="6229"/>
                    <a:pt x="208333" y="7850"/>
                  </a:cubicBezTo>
                  <a:lnTo>
                    <a:pt x="204143" y="24995"/>
                  </a:lnTo>
                  <a:lnTo>
                    <a:pt x="194902" y="24995"/>
                  </a:lnTo>
                  <a:cubicBezTo>
                    <a:pt x="193189" y="24995"/>
                    <a:pt x="191950" y="24995"/>
                    <a:pt x="191950" y="27091"/>
                  </a:cubicBezTo>
                  <a:cubicBezTo>
                    <a:pt x="191950" y="28423"/>
                    <a:pt x="192998" y="28423"/>
                    <a:pt x="194618" y="28423"/>
                  </a:cubicBezTo>
                  <a:lnTo>
                    <a:pt x="203284" y="28423"/>
                  </a:lnTo>
                  <a:lnTo>
                    <a:pt x="195570" y="59379"/>
                  </a:lnTo>
                  <a:cubicBezTo>
                    <a:pt x="195379" y="59856"/>
                    <a:pt x="194902" y="61475"/>
                    <a:pt x="194902" y="63095"/>
                  </a:cubicBezTo>
                  <a:cubicBezTo>
                    <a:pt x="194902" y="68428"/>
                    <a:pt x="198522" y="72811"/>
                    <a:pt x="204143" y="72811"/>
                  </a:cubicBezTo>
                  <a:cubicBezTo>
                    <a:pt x="215001" y="72811"/>
                    <a:pt x="220525" y="56712"/>
                    <a:pt x="220525" y="56142"/>
                  </a:cubicBezTo>
                  <a:close/>
                  <a:moveTo>
                    <a:pt x="310156" y="-724"/>
                  </a:moveTo>
                  <a:cubicBezTo>
                    <a:pt x="310156" y="-1675"/>
                    <a:pt x="309679" y="-2247"/>
                    <a:pt x="308632" y="-2247"/>
                  </a:cubicBezTo>
                  <a:cubicBezTo>
                    <a:pt x="305393" y="-2247"/>
                    <a:pt x="301774" y="-1961"/>
                    <a:pt x="298250" y="-1961"/>
                  </a:cubicBezTo>
                  <a:cubicBezTo>
                    <a:pt x="294821" y="-1961"/>
                    <a:pt x="291201" y="-2247"/>
                    <a:pt x="287771" y="-2247"/>
                  </a:cubicBezTo>
                  <a:cubicBezTo>
                    <a:pt x="287200" y="-2247"/>
                    <a:pt x="285867" y="-2247"/>
                    <a:pt x="285867" y="-152"/>
                  </a:cubicBezTo>
                  <a:cubicBezTo>
                    <a:pt x="285867" y="992"/>
                    <a:pt x="286724" y="1183"/>
                    <a:pt x="287771" y="1183"/>
                  </a:cubicBezTo>
                  <a:cubicBezTo>
                    <a:pt x="293487" y="1374"/>
                    <a:pt x="294344" y="3564"/>
                    <a:pt x="294344" y="5755"/>
                  </a:cubicBezTo>
                  <a:cubicBezTo>
                    <a:pt x="294344" y="6706"/>
                    <a:pt x="294058" y="7469"/>
                    <a:pt x="293867" y="8327"/>
                  </a:cubicBezTo>
                  <a:lnTo>
                    <a:pt x="281961" y="55761"/>
                  </a:lnTo>
                  <a:lnTo>
                    <a:pt x="261768" y="-438"/>
                  </a:lnTo>
                  <a:cubicBezTo>
                    <a:pt x="261197" y="-2056"/>
                    <a:pt x="261007" y="-2247"/>
                    <a:pt x="258816" y="-2247"/>
                  </a:cubicBezTo>
                  <a:lnTo>
                    <a:pt x="245195" y="-2247"/>
                  </a:lnTo>
                  <a:cubicBezTo>
                    <a:pt x="243481" y="-2247"/>
                    <a:pt x="242243" y="-2247"/>
                    <a:pt x="242243" y="-152"/>
                  </a:cubicBezTo>
                  <a:cubicBezTo>
                    <a:pt x="242243" y="1183"/>
                    <a:pt x="243195" y="1183"/>
                    <a:pt x="245195" y="1183"/>
                  </a:cubicBezTo>
                  <a:cubicBezTo>
                    <a:pt x="245957" y="1183"/>
                    <a:pt x="251768" y="1183"/>
                    <a:pt x="251768" y="1943"/>
                  </a:cubicBezTo>
                  <a:cubicBezTo>
                    <a:pt x="251768" y="1943"/>
                    <a:pt x="251768" y="2420"/>
                    <a:pt x="251482" y="3373"/>
                  </a:cubicBezTo>
                  <a:lnTo>
                    <a:pt x="237194" y="60714"/>
                  </a:lnTo>
                  <a:cubicBezTo>
                    <a:pt x="235670" y="66714"/>
                    <a:pt x="231670" y="68049"/>
                    <a:pt x="226812" y="68142"/>
                  </a:cubicBezTo>
                  <a:cubicBezTo>
                    <a:pt x="225859" y="68142"/>
                    <a:pt x="224716" y="68332"/>
                    <a:pt x="224716" y="70239"/>
                  </a:cubicBezTo>
                  <a:cubicBezTo>
                    <a:pt x="224716" y="71286"/>
                    <a:pt x="225288" y="71572"/>
                    <a:pt x="226049" y="71572"/>
                  </a:cubicBezTo>
                  <a:cubicBezTo>
                    <a:pt x="229289" y="71572"/>
                    <a:pt x="233002" y="71286"/>
                    <a:pt x="236337" y="71286"/>
                  </a:cubicBezTo>
                  <a:cubicBezTo>
                    <a:pt x="239861" y="71286"/>
                    <a:pt x="243576" y="71572"/>
                    <a:pt x="247005" y="71572"/>
                  </a:cubicBezTo>
                  <a:cubicBezTo>
                    <a:pt x="247576" y="71572"/>
                    <a:pt x="249005" y="71572"/>
                    <a:pt x="249005" y="69667"/>
                  </a:cubicBezTo>
                  <a:cubicBezTo>
                    <a:pt x="249005" y="68332"/>
                    <a:pt x="248243" y="68142"/>
                    <a:pt x="246910" y="68142"/>
                  </a:cubicBezTo>
                  <a:cubicBezTo>
                    <a:pt x="240623" y="68049"/>
                    <a:pt x="240432" y="65191"/>
                    <a:pt x="240432" y="63570"/>
                  </a:cubicBezTo>
                  <a:cubicBezTo>
                    <a:pt x="240432" y="63286"/>
                    <a:pt x="240432" y="62619"/>
                    <a:pt x="240909" y="60905"/>
                  </a:cubicBezTo>
                  <a:lnTo>
                    <a:pt x="254910" y="5183"/>
                  </a:lnTo>
                  <a:lnTo>
                    <a:pt x="278152" y="69762"/>
                  </a:lnTo>
                  <a:cubicBezTo>
                    <a:pt x="278532" y="71476"/>
                    <a:pt x="278723" y="71572"/>
                    <a:pt x="280247" y="71572"/>
                  </a:cubicBezTo>
                  <a:cubicBezTo>
                    <a:pt x="281390" y="71572"/>
                    <a:pt x="281866" y="71476"/>
                    <a:pt x="282438" y="69381"/>
                  </a:cubicBezTo>
                  <a:lnTo>
                    <a:pt x="297487" y="8517"/>
                  </a:lnTo>
                  <a:cubicBezTo>
                    <a:pt x="299297" y="1657"/>
                    <a:pt x="305393" y="1183"/>
                    <a:pt x="308536" y="1183"/>
                  </a:cubicBezTo>
                  <a:cubicBezTo>
                    <a:pt x="308822" y="1183"/>
                    <a:pt x="310156" y="992"/>
                    <a:pt x="310156" y="-724"/>
                  </a:cubicBezTo>
                  <a:close/>
                  <a:moveTo>
                    <a:pt x="348922" y="60237"/>
                  </a:moveTo>
                  <a:cubicBezTo>
                    <a:pt x="348922" y="59856"/>
                    <a:pt x="347970" y="58617"/>
                    <a:pt x="347113" y="58617"/>
                  </a:cubicBezTo>
                  <a:cubicBezTo>
                    <a:pt x="346636" y="58617"/>
                    <a:pt x="346636" y="58807"/>
                    <a:pt x="345779" y="59856"/>
                  </a:cubicBezTo>
                  <a:cubicBezTo>
                    <a:pt x="337777" y="69953"/>
                    <a:pt x="328063" y="70430"/>
                    <a:pt x="326253" y="70430"/>
                  </a:cubicBezTo>
                  <a:cubicBezTo>
                    <a:pt x="319299" y="70430"/>
                    <a:pt x="318061" y="62619"/>
                    <a:pt x="318061" y="58524"/>
                  </a:cubicBezTo>
                  <a:cubicBezTo>
                    <a:pt x="318061" y="54426"/>
                    <a:pt x="319109" y="49568"/>
                    <a:pt x="319872" y="46617"/>
                  </a:cubicBezTo>
                  <a:lnTo>
                    <a:pt x="324157" y="46617"/>
                  </a:lnTo>
                  <a:cubicBezTo>
                    <a:pt x="327300" y="46617"/>
                    <a:pt x="334635" y="46331"/>
                    <a:pt x="339778" y="44236"/>
                  </a:cubicBezTo>
                  <a:cubicBezTo>
                    <a:pt x="348256" y="40806"/>
                    <a:pt x="348256" y="33758"/>
                    <a:pt x="348256" y="32995"/>
                  </a:cubicBezTo>
                  <a:cubicBezTo>
                    <a:pt x="348256" y="27946"/>
                    <a:pt x="344255" y="23851"/>
                    <a:pt x="337397" y="23851"/>
                  </a:cubicBezTo>
                  <a:cubicBezTo>
                    <a:pt x="326157" y="23851"/>
                    <a:pt x="310631" y="34711"/>
                    <a:pt x="310631" y="53854"/>
                  </a:cubicBezTo>
                  <a:cubicBezTo>
                    <a:pt x="310631" y="63570"/>
                    <a:pt x="315871" y="72811"/>
                    <a:pt x="326157" y="72811"/>
                  </a:cubicBezTo>
                  <a:cubicBezTo>
                    <a:pt x="339969" y="72811"/>
                    <a:pt x="348922" y="61951"/>
                    <a:pt x="348922" y="60237"/>
                  </a:cubicBezTo>
                  <a:close/>
                  <a:moveTo>
                    <a:pt x="344255" y="32709"/>
                  </a:moveTo>
                  <a:cubicBezTo>
                    <a:pt x="344255" y="44236"/>
                    <a:pt x="326443" y="44236"/>
                    <a:pt x="322824" y="44236"/>
                  </a:cubicBezTo>
                  <a:lnTo>
                    <a:pt x="320633" y="44236"/>
                  </a:lnTo>
                  <a:cubicBezTo>
                    <a:pt x="325205" y="26519"/>
                    <a:pt x="336350" y="26233"/>
                    <a:pt x="337397" y="26233"/>
                  </a:cubicBezTo>
                  <a:cubicBezTo>
                    <a:pt x="341778" y="26233"/>
                    <a:pt x="344255" y="29186"/>
                    <a:pt x="344255" y="32709"/>
                  </a:cubicBezTo>
                  <a:close/>
                  <a:moveTo>
                    <a:pt x="386356" y="56142"/>
                  </a:moveTo>
                  <a:cubicBezTo>
                    <a:pt x="386356" y="55094"/>
                    <a:pt x="385688" y="55094"/>
                    <a:pt x="384927" y="55094"/>
                  </a:cubicBezTo>
                  <a:cubicBezTo>
                    <a:pt x="383593" y="55094"/>
                    <a:pt x="383593" y="55189"/>
                    <a:pt x="382641" y="57189"/>
                  </a:cubicBezTo>
                  <a:cubicBezTo>
                    <a:pt x="380735" y="62333"/>
                    <a:pt x="376449" y="70430"/>
                    <a:pt x="370353" y="70430"/>
                  </a:cubicBezTo>
                  <a:cubicBezTo>
                    <a:pt x="367306" y="70430"/>
                    <a:pt x="367306" y="67667"/>
                    <a:pt x="367306" y="65951"/>
                  </a:cubicBezTo>
                  <a:cubicBezTo>
                    <a:pt x="367306" y="65191"/>
                    <a:pt x="367306" y="63570"/>
                    <a:pt x="368067" y="60428"/>
                  </a:cubicBezTo>
                  <a:lnTo>
                    <a:pt x="376163" y="28423"/>
                  </a:lnTo>
                  <a:lnTo>
                    <a:pt x="385213" y="28423"/>
                  </a:lnTo>
                  <a:cubicBezTo>
                    <a:pt x="387117" y="28423"/>
                    <a:pt x="388356" y="28423"/>
                    <a:pt x="388356" y="26328"/>
                  </a:cubicBezTo>
                  <a:cubicBezTo>
                    <a:pt x="388356" y="24995"/>
                    <a:pt x="387308" y="24995"/>
                    <a:pt x="385688" y="24995"/>
                  </a:cubicBezTo>
                  <a:lnTo>
                    <a:pt x="377022" y="24995"/>
                  </a:lnTo>
                  <a:lnTo>
                    <a:pt x="380926" y="9087"/>
                  </a:lnTo>
                  <a:cubicBezTo>
                    <a:pt x="381307" y="7469"/>
                    <a:pt x="381307" y="7278"/>
                    <a:pt x="381307" y="6706"/>
                  </a:cubicBezTo>
                  <a:cubicBezTo>
                    <a:pt x="381307" y="4420"/>
                    <a:pt x="379592" y="4039"/>
                    <a:pt x="378545" y="4039"/>
                  </a:cubicBezTo>
                  <a:cubicBezTo>
                    <a:pt x="375877" y="4039"/>
                    <a:pt x="374640" y="6229"/>
                    <a:pt x="374164" y="7850"/>
                  </a:cubicBezTo>
                  <a:lnTo>
                    <a:pt x="370067" y="24995"/>
                  </a:lnTo>
                  <a:lnTo>
                    <a:pt x="360828" y="24995"/>
                  </a:lnTo>
                  <a:cubicBezTo>
                    <a:pt x="359019" y="24995"/>
                    <a:pt x="357781" y="24995"/>
                    <a:pt x="357781" y="27091"/>
                  </a:cubicBezTo>
                  <a:cubicBezTo>
                    <a:pt x="357781" y="28423"/>
                    <a:pt x="358828" y="28423"/>
                    <a:pt x="360542" y="28423"/>
                  </a:cubicBezTo>
                  <a:lnTo>
                    <a:pt x="369115" y="28423"/>
                  </a:lnTo>
                  <a:lnTo>
                    <a:pt x="361400" y="59379"/>
                  </a:lnTo>
                  <a:cubicBezTo>
                    <a:pt x="361210" y="59856"/>
                    <a:pt x="360828" y="61475"/>
                    <a:pt x="360828" y="63095"/>
                  </a:cubicBezTo>
                  <a:cubicBezTo>
                    <a:pt x="360828" y="68428"/>
                    <a:pt x="364353" y="72811"/>
                    <a:pt x="370067" y="72811"/>
                  </a:cubicBezTo>
                  <a:cubicBezTo>
                    <a:pt x="380926" y="72811"/>
                    <a:pt x="386451" y="56712"/>
                    <a:pt x="386451" y="56142"/>
                  </a:cubicBezTo>
                  <a:close/>
                </a:path>
              </a:pathLst>
            </a:custGeom>
            <a:solidFill>
              <a:srgbClr val="000000"/>
            </a:solidFill>
            <a:ln w="10842" cap="flat">
              <a:noFill/>
              <a:prstDash val="solid"/>
              <a:miter/>
            </a:ln>
          </p:spPr>
          <p:txBody>
            <a:bodyPr rtlCol="0" anchor="ctr"/>
            <a:lstStyle/>
            <a:p>
              <a:endParaRPr lang="en-AE"/>
            </a:p>
          </p:txBody>
        </p:sp>
        <p:sp>
          <p:nvSpPr>
            <p:cNvPr id="135" name="Freeform: Shape 134">
              <a:extLst>
                <a:ext uri="{FF2B5EF4-FFF2-40B4-BE49-F238E27FC236}">
                  <a16:creationId xmlns:a16="http://schemas.microsoft.com/office/drawing/2014/main" id="{14CB47A3-9E6D-CB08-BB98-969215898748}"/>
                </a:ext>
              </a:extLst>
            </p:cNvPr>
            <p:cNvSpPr/>
            <p:nvPr/>
          </p:nvSpPr>
          <p:spPr>
            <a:xfrm>
              <a:off x="2605667" y="3344330"/>
              <a:ext cx="767169" cy="113933"/>
            </a:xfrm>
            <a:custGeom>
              <a:avLst/>
              <a:gdLst>
                <a:gd name="connsiteX0" fmla="*/ -1788 w 591978"/>
                <a:gd name="connsiteY0" fmla="*/ 85668 h 87915"/>
                <a:gd name="connsiteX1" fmla="*/ 590191 w 591978"/>
                <a:gd name="connsiteY1" fmla="*/ 85668 h 87915"/>
                <a:gd name="connsiteX2" fmla="*/ 590191 w 591978"/>
                <a:gd name="connsiteY2" fmla="*/ -2247 h 87915"/>
                <a:gd name="connsiteX3" fmla="*/ -1788 w 591978"/>
                <a:gd name="connsiteY3" fmla="*/ -2247 h 87915"/>
              </a:gdLst>
              <a:ahLst/>
              <a:cxnLst>
                <a:cxn ang="0">
                  <a:pos x="connsiteX0" y="connsiteY0"/>
                </a:cxn>
                <a:cxn ang="0">
                  <a:pos x="connsiteX1" y="connsiteY1"/>
                </a:cxn>
                <a:cxn ang="0">
                  <a:pos x="connsiteX2" y="connsiteY2"/>
                </a:cxn>
                <a:cxn ang="0">
                  <a:pos x="connsiteX3" y="connsiteY3"/>
                </a:cxn>
              </a:cxnLst>
              <a:rect l="l" t="t" r="r" b="b"/>
              <a:pathLst>
                <a:path w="591978" h="87915">
                  <a:moveTo>
                    <a:pt x="-1788" y="85668"/>
                  </a:moveTo>
                  <a:lnTo>
                    <a:pt x="590191" y="85668"/>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136" name="Freeform: Shape 135">
              <a:extLst>
                <a:ext uri="{FF2B5EF4-FFF2-40B4-BE49-F238E27FC236}">
                  <a16:creationId xmlns:a16="http://schemas.microsoft.com/office/drawing/2014/main" id="{660DDA6C-5731-E613-041B-001D76141D3E}"/>
                </a:ext>
              </a:extLst>
            </p:cNvPr>
            <p:cNvSpPr/>
            <p:nvPr/>
          </p:nvSpPr>
          <p:spPr>
            <a:xfrm>
              <a:off x="2942655" y="3360502"/>
              <a:ext cx="92948" cy="101589"/>
            </a:xfrm>
            <a:custGeom>
              <a:avLst/>
              <a:gdLst>
                <a:gd name="connsiteX0" fmla="*/ 7927 w 71722"/>
                <a:gd name="connsiteY0" fmla="*/ 44806 h 78390"/>
                <a:gd name="connsiteX1" fmla="*/ 6308 w 71722"/>
                <a:gd name="connsiteY1" fmla="*/ 43092 h 78390"/>
                <a:gd name="connsiteX2" fmla="*/ -1788 w 71722"/>
                <a:gd name="connsiteY2" fmla="*/ 48520 h 78390"/>
                <a:gd name="connsiteX3" fmla="*/ -836 w 71722"/>
                <a:gd name="connsiteY3" fmla="*/ 50236 h 78390"/>
                <a:gd name="connsiteX4" fmla="*/ 12784 w 71722"/>
                <a:gd name="connsiteY4" fmla="*/ 72904 h 78390"/>
                <a:gd name="connsiteX5" fmla="*/ 14595 w 71722"/>
                <a:gd name="connsiteY5" fmla="*/ 75762 h 78390"/>
                <a:gd name="connsiteX6" fmla="*/ 15833 w 71722"/>
                <a:gd name="connsiteY6" fmla="*/ 76143 h 78390"/>
                <a:gd name="connsiteX7" fmla="*/ 23643 w 71722"/>
                <a:gd name="connsiteY7" fmla="*/ 71000 h 78390"/>
                <a:gd name="connsiteX8" fmla="*/ 43360 w 71722"/>
                <a:gd name="connsiteY8" fmla="*/ 25851 h 78390"/>
                <a:gd name="connsiteX9" fmla="*/ 66792 w 71722"/>
                <a:gd name="connsiteY9" fmla="*/ 1753 h 78390"/>
                <a:gd name="connsiteX10" fmla="*/ 69934 w 71722"/>
                <a:gd name="connsiteY10" fmla="*/ -1487 h 78390"/>
                <a:gd name="connsiteX11" fmla="*/ 68792 w 71722"/>
                <a:gd name="connsiteY11" fmla="*/ -2247 h 78390"/>
                <a:gd name="connsiteX12" fmla="*/ 42122 w 71722"/>
                <a:gd name="connsiteY12" fmla="*/ 19470 h 78390"/>
                <a:gd name="connsiteX13" fmla="*/ 18214 w 71722"/>
                <a:gd name="connsiteY13" fmla="*/ 61475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390">
                  <a:moveTo>
                    <a:pt x="7927" y="44806"/>
                  </a:moveTo>
                  <a:cubicBezTo>
                    <a:pt x="6974" y="43283"/>
                    <a:pt x="6879" y="43092"/>
                    <a:pt x="6308" y="43092"/>
                  </a:cubicBezTo>
                  <a:cubicBezTo>
                    <a:pt x="3736" y="43092"/>
                    <a:pt x="-1788" y="46520"/>
                    <a:pt x="-1788" y="48520"/>
                  </a:cubicBezTo>
                  <a:cubicBezTo>
                    <a:pt x="-1788" y="48615"/>
                    <a:pt x="-1788" y="48901"/>
                    <a:pt x="-836" y="50236"/>
                  </a:cubicBezTo>
                  <a:lnTo>
                    <a:pt x="12784" y="72904"/>
                  </a:lnTo>
                  <a:cubicBezTo>
                    <a:pt x="13357" y="73762"/>
                    <a:pt x="14404" y="75571"/>
                    <a:pt x="14595" y="75762"/>
                  </a:cubicBezTo>
                  <a:cubicBezTo>
                    <a:pt x="14785" y="76143"/>
                    <a:pt x="15356" y="76143"/>
                    <a:pt x="15833" y="76143"/>
                  </a:cubicBezTo>
                  <a:cubicBezTo>
                    <a:pt x="18214" y="76143"/>
                    <a:pt x="23263" y="73190"/>
                    <a:pt x="23643" y="71000"/>
                  </a:cubicBezTo>
                  <a:cubicBezTo>
                    <a:pt x="27263" y="54712"/>
                    <a:pt x="33454" y="39281"/>
                    <a:pt x="43360" y="25851"/>
                  </a:cubicBezTo>
                  <a:cubicBezTo>
                    <a:pt x="48789" y="18326"/>
                    <a:pt x="56124" y="9850"/>
                    <a:pt x="66792" y="1753"/>
                  </a:cubicBezTo>
                  <a:cubicBezTo>
                    <a:pt x="68601" y="420"/>
                    <a:pt x="69934" y="-629"/>
                    <a:pt x="69934" y="-1487"/>
                  </a:cubicBezTo>
                  <a:cubicBezTo>
                    <a:pt x="69934" y="-2247"/>
                    <a:pt x="69364" y="-2247"/>
                    <a:pt x="68792" y="-2247"/>
                  </a:cubicBezTo>
                  <a:cubicBezTo>
                    <a:pt x="63744" y="-2247"/>
                    <a:pt x="48218" y="12326"/>
                    <a:pt x="42122" y="19470"/>
                  </a:cubicBezTo>
                  <a:cubicBezTo>
                    <a:pt x="31073" y="32423"/>
                    <a:pt x="23834" y="44806"/>
                    <a:pt x="18214" y="61475"/>
                  </a:cubicBezTo>
                  <a:close/>
                </a:path>
              </a:pathLst>
            </a:custGeom>
            <a:solidFill>
              <a:srgbClr val="006100"/>
            </a:solidFill>
            <a:ln w="10842" cap="flat">
              <a:noFill/>
              <a:prstDash val="solid"/>
              <a:miter/>
            </a:ln>
          </p:spPr>
          <p:txBody>
            <a:bodyPr rtlCol="0" anchor="ctr"/>
            <a:lstStyle/>
            <a:p>
              <a:endParaRPr lang="en-AE"/>
            </a:p>
          </p:txBody>
        </p:sp>
        <p:sp>
          <p:nvSpPr>
            <p:cNvPr id="137" name="Freeform: Shape 136">
              <a:extLst>
                <a:ext uri="{FF2B5EF4-FFF2-40B4-BE49-F238E27FC236}">
                  <a16:creationId xmlns:a16="http://schemas.microsoft.com/office/drawing/2014/main" id="{988D880B-E744-B479-44CF-04B82A30C4BD}"/>
                </a:ext>
              </a:extLst>
            </p:cNvPr>
            <p:cNvSpPr/>
            <p:nvPr/>
          </p:nvSpPr>
          <p:spPr>
            <a:xfrm>
              <a:off x="3372837" y="3344330"/>
              <a:ext cx="701005" cy="113933"/>
            </a:xfrm>
            <a:custGeom>
              <a:avLst/>
              <a:gdLst>
                <a:gd name="connsiteX0" fmla="*/ -1788 w 540923"/>
                <a:gd name="connsiteY0" fmla="*/ 85668 h 87915"/>
                <a:gd name="connsiteX1" fmla="*/ 539136 w 540923"/>
                <a:gd name="connsiteY1" fmla="*/ 85668 h 87915"/>
                <a:gd name="connsiteX2" fmla="*/ 539136 w 540923"/>
                <a:gd name="connsiteY2" fmla="*/ -2247 h 87915"/>
                <a:gd name="connsiteX3" fmla="*/ -1788 w 5409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540923" h="87915">
                  <a:moveTo>
                    <a:pt x="-1788" y="85668"/>
                  </a:moveTo>
                  <a:lnTo>
                    <a:pt x="539136" y="8566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138" name="Freeform: Shape 137">
              <a:extLst>
                <a:ext uri="{FF2B5EF4-FFF2-40B4-BE49-F238E27FC236}">
                  <a16:creationId xmlns:a16="http://schemas.microsoft.com/office/drawing/2014/main" id="{0428C150-1D73-4807-0D85-755E5498AC74}"/>
                </a:ext>
              </a:extLst>
            </p:cNvPr>
            <p:cNvSpPr/>
            <p:nvPr/>
          </p:nvSpPr>
          <p:spPr>
            <a:xfrm>
              <a:off x="3658719" y="3364943"/>
              <a:ext cx="132820" cy="96405"/>
            </a:xfrm>
            <a:custGeom>
              <a:avLst/>
              <a:gdLst>
                <a:gd name="connsiteX0" fmla="*/ 30693 w 102489"/>
                <a:gd name="connsiteY0" fmla="*/ 67667 h 74390"/>
                <a:gd name="connsiteX1" fmla="*/ 27836 w 102489"/>
                <a:gd name="connsiteY1" fmla="*/ 66332 h 74390"/>
                <a:gd name="connsiteX2" fmla="*/ 26882 w 102489"/>
                <a:gd name="connsiteY2" fmla="*/ 66332 h 74390"/>
                <a:gd name="connsiteX3" fmla="*/ 22311 w 102489"/>
                <a:gd name="connsiteY3" fmla="*/ 66239 h 74390"/>
                <a:gd name="connsiteX4" fmla="*/ 19358 w 102489"/>
                <a:gd name="connsiteY4" fmla="*/ 64237 h 74390"/>
                <a:gd name="connsiteX5" fmla="*/ 19643 w 102489"/>
                <a:gd name="connsiteY5" fmla="*/ 62142 h 74390"/>
                <a:gd name="connsiteX6" fmla="*/ 35075 w 102489"/>
                <a:gd name="connsiteY6" fmla="*/ 611 h 74390"/>
                <a:gd name="connsiteX7" fmla="*/ 35360 w 102489"/>
                <a:gd name="connsiteY7" fmla="*/ -912 h 74390"/>
                <a:gd name="connsiteX8" fmla="*/ 34026 w 102489"/>
                <a:gd name="connsiteY8" fmla="*/ -2247 h 74390"/>
                <a:gd name="connsiteX9" fmla="*/ 32026 w 102489"/>
                <a:gd name="connsiteY9" fmla="*/ -436 h 74390"/>
                <a:gd name="connsiteX10" fmla="*/ 12976 w 102489"/>
                <a:gd name="connsiteY10" fmla="*/ 11754 h 74390"/>
                <a:gd name="connsiteX11" fmla="*/ 11262 w 102489"/>
                <a:gd name="connsiteY11" fmla="*/ 13852 h 74390"/>
                <a:gd name="connsiteX12" fmla="*/ 12976 w 102489"/>
                <a:gd name="connsiteY12" fmla="*/ 15184 h 74390"/>
                <a:gd name="connsiteX13" fmla="*/ 24978 w 102489"/>
                <a:gd name="connsiteY13" fmla="*/ 10708 h 74390"/>
                <a:gd name="connsiteX14" fmla="*/ 12215 w 102489"/>
                <a:gd name="connsiteY14" fmla="*/ 61856 h 74390"/>
                <a:gd name="connsiteX15" fmla="*/ 2022 w 102489"/>
                <a:gd name="connsiteY15" fmla="*/ 66332 h 74390"/>
                <a:gd name="connsiteX16" fmla="*/ 1165 w 102489"/>
                <a:gd name="connsiteY16" fmla="*/ 66332 h 74390"/>
                <a:gd name="connsiteX17" fmla="*/ -1788 w 102489"/>
                <a:gd name="connsiteY17" fmla="*/ 68430 h 74390"/>
                <a:gd name="connsiteX18" fmla="*/ -168 w 102489"/>
                <a:gd name="connsiteY18" fmla="*/ 69762 h 74390"/>
                <a:gd name="connsiteX19" fmla="*/ 13929 w 102489"/>
                <a:gd name="connsiteY19" fmla="*/ 69476 h 74390"/>
                <a:gd name="connsiteX20" fmla="*/ 28407 w 102489"/>
                <a:gd name="connsiteY20" fmla="*/ 69762 h 74390"/>
                <a:gd name="connsiteX21" fmla="*/ 30597 w 102489"/>
                <a:gd name="connsiteY21" fmla="*/ 67667 h 74390"/>
                <a:gd name="connsiteX22" fmla="*/ 92225 w 102489"/>
                <a:gd name="connsiteY22" fmla="*/ 52045 h 74390"/>
                <a:gd name="connsiteX23" fmla="*/ 100701 w 102489"/>
                <a:gd name="connsiteY23" fmla="*/ 16233 h 74390"/>
                <a:gd name="connsiteX24" fmla="*/ 86318 w 102489"/>
                <a:gd name="connsiteY24" fmla="*/ -2247 h 74390"/>
                <a:gd name="connsiteX25" fmla="*/ 63364 w 102489"/>
                <a:gd name="connsiteY25" fmla="*/ 15184 h 74390"/>
                <a:gd name="connsiteX26" fmla="*/ 53362 w 102489"/>
                <a:gd name="connsiteY26" fmla="*/ 53856 h 74390"/>
                <a:gd name="connsiteX27" fmla="*/ 67840 w 102489"/>
                <a:gd name="connsiteY27" fmla="*/ 72144 h 74390"/>
                <a:gd name="connsiteX28" fmla="*/ 92225 w 102489"/>
                <a:gd name="connsiteY28" fmla="*/ 52045 h 74390"/>
                <a:gd name="connsiteX29" fmla="*/ 81842 w 102489"/>
                <a:gd name="connsiteY29" fmla="*/ 59189 h 74390"/>
                <a:gd name="connsiteX30" fmla="*/ 68412 w 102489"/>
                <a:gd name="connsiteY30" fmla="*/ 69762 h 74390"/>
                <a:gd name="connsiteX31" fmla="*/ 60220 w 102489"/>
                <a:gd name="connsiteY31" fmla="*/ 59189 h 74390"/>
                <a:gd name="connsiteX32" fmla="*/ 72126 w 102489"/>
                <a:gd name="connsiteY32" fmla="*/ 10708 h 74390"/>
                <a:gd name="connsiteX33" fmla="*/ 85652 w 102489"/>
                <a:gd name="connsiteY33" fmla="*/ 134 h 74390"/>
                <a:gd name="connsiteX34" fmla="*/ 94034 w 102489"/>
                <a:gd name="connsiteY34" fmla="*/ 10422 h 74390"/>
                <a:gd name="connsiteX35" fmla="*/ 81842 w 102489"/>
                <a:gd name="connsiteY35" fmla="*/ 59189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2489" h="74390">
                  <a:moveTo>
                    <a:pt x="30693" y="67667"/>
                  </a:moveTo>
                  <a:cubicBezTo>
                    <a:pt x="30693" y="66332"/>
                    <a:pt x="29454" y="66332"/>
                    <a:pt x="27836" y="66332"/>
                  </a:cubicBezTo>
                  <a:lnTo>
                    <a:pt x="26882" y="66332"/>
                  </a:lnTo>
                  <a:cubicBezTo>
                    <a:pt x="25550" y="66332"/>
                    <a:pt x="23644" y="66332"/>
                    <a:pt x="22311" y="66239"/>
                  </a:cubicBezTo>
                  <a:cubicBezTo>
                    <a:pt x="19929" y="65858"/>
                    <a:pt x="19358" y="65763"/>
                    <a:pt x="19358" y="64237"/>
                  </a:cubicBezTo>
                  <a:cubicBezTo>
                    <a:pt x="19358" y="63667"/>
                    <a:pt x="19454" y="62619"/>
                    <a:pt x="19643" y="62142"/>
                  </a:cubicBezTo>
                  <a:lnTo>
                    <a:pt x="35075" y="611"/>
                  </a:lnTo>
                  <a:cubicBezTo>
                    <a:pt x="35075" y="134"/>
                    <a:pt x="35360" y="-912"/>
                    <a:pt x="35360" y="-912"/>
                  </a:cubicBezTo>
                  <a:cubicBezTo>
                    <a:pt x="35360" y="-1770"/>
                    <a:pt x="34694" y="-2247"/>
                    <a:pt x="34026" y="-2247"/>
                  </a:cubicBezTo>
                  <a:cubicBezTo>
                    <a:pt x="33455" y="-2247"/>
                    <a:pt x="33360" y="-2152"/>
                    <a:pt x="32026" y="-436"/>
                  </a:cubicBezTo>
                  <a:cubicBezTo>
                    <a:pt x="23644" y="10708"/>
                    <a:pt x="16025" y="11471"/>
                    <a:pt x="12976" y="11754"/>
                  </a:cubicBezTo>
                  <a:cubicBezTo>
                    <a:pt x="12500" y="11850"/>
                    <a:pt x="11262" y="12040"/>
                    <a:pt x="11262" y="13852"/>
                  </a:cubicBezTo>
                  <a:cubicBezTo>
                    <a:pt x="11262" y="15184"/>
                    <a:pt x="12500" y="15184"/>
                    <a:pt x="12976" y="15184"/>
                  </a:cubicBezTo>
                  <a:cubicBezTo>
                    <a:pt x="14596" y="15184"/>
                    <a:pt x="19929" y="14422"/>
                    <a:pt x="24978" y="10708"/>
                  </a:cubicBezTo>
                  <a:lnTo>
                    <a:pt x="12215" y="61856"/>
                  </a:lnTo>
                  <a:cubicBezTo>
                    <a:pt x="11452" y="65286"/>
                    <a:pt x="10595" y="66332"/>
                    <a:pt x="2022" y="66332"/>
                  </a:cubicBezTo>
                  <a:lnTo>
                    <a:pt x="1165" y="66332"/>
                  </a:lnTo>
                  <a:cubicBezTo>
                    <a:pt x="-644" y="66332"/>
                    <a:pt x="-1788" y="66332"/>
                    <a:pt x="-1788" y="68430"/>
                  </a:cubicBezTo>
                  <a:cubicBezTo>
                    <a:pt x="-1788" y="69762"/>
                    <a:pt x="-644" y="69762"/>
                    <a:pt x="-168" y="69762"/>
                  </a:cubicBezTo>
                  <a:cubicBezTo>
                    <a:pt x="4404" y="69762"/>
                    <a:pt x="9357" y="69476"/>
                    <a:pt x="13929" y="69476"/>
                  </a:cubicBezTo>
                  <a:cubicBezTo>
                    <a:pt x="18691" y="69476"/>
                    <a:pt x="23644" y="69762"/>
                    <a:pt x="28407" y="69762"/>
                  </a:cubicBezTo>
                  <a:cubicBezTo>
                    <a:pt x="29168" y="69762"/>
                    <a:pt x="30597" y="69762"/>
                    <a:pt x="30597" y="67667"/>
                  </a:cubicBezTo>
                  <a:close/>
                  <a:moveTo>
                    <a:pt x="92225" y="52045"/>
                  </a:moveTo>
                  <a:cubicBezTo>
                    <a:pt x="96511" y="41950"/>
                    <a:pt x="100701" y="24995"/>
                    <a:pt x="100701" y="16233"/>
                  </a:cubicBezTo>
                  <a:cubicBezTo>
                    <a:pt x="100701" y="11850"/>
                    <a:pt x="100130" y="-2247"/>
                    <a:pt x="86318" y="-2247"/>
                  </a:cubicBezTo>
                  <a:cubicBezTo>
                    <a:pt x="78413" y="-2247"/>
                    <a:pt x="69745" y="2992"/>
                    <a:pt x="63364" y="15184"/>
                  </a:cubicBezTo>
                  <a:cubicBezTo>
                    <a:pt x="58029" y="25281"/>
                    <a:pt x="53362" y="44141"/>
                    <a:pt x="53362" y="53856"/>
                  </a:cubicBezTo>
                  <a:cubicBezTo>
                    <a:pt x="53362" y="57093"/>
                    <a:pt x="53362" y="72144"/>
                    <a:pt x="67840" y="72144"/>
                  </a:cubicBezTo>
                  <a:cubicBezTo>
                    <a:pt x="74984" y="72144"/>
                    <a:pt x="85081" y="67667"/>
                    <a:pt x="92225" y="52045"/>
                  </a:cubicBezTo>
                  <a:close/>
                  <a:moveTo>
                    <a:pt x="81842" y="59189"/>
                  </a:moveTo>
                  <a:cubicBezTo>
                    <a:pt x="79461" y="64237"/>
                    <a:pt x="74032" y="69762"/>
                    <a:pt x="68412" y="69762"/>
                  </a:cubicBezTo>
                  <a:cubicBezTo>
                    <a:pt x="64982" y="69762"/>
                    <a:pt x="60220" y="67572"/>
                    <a:pt x="60220" y="59189"/>
                  </a:cubicBezTo>
                  <a:cubicBezTo>
                    <a:pt x="60220" y="50236"/>
                    <a:pt x="68412" y="18424"/>
                    <a:pt x="72126" y="10708"/>
                  </a:cubicBezTo>
                  <a:cubicBezTo>
                    <a:pt x="76127" y="2515"/>
                    <a:pt x="81937" y="134"/>
                    <a:pt x="85652" y="134"/>
                  </a:cubicBezTo>
                  <a:cubicBezTo>
                    <a:pt x="90129" y="134"/>
                    <a:pt x="94034" y="3373"/>
                    <a:pt x="94034" y="10422"/>
                  </a:cubicBezTo>
                  <a:cubicBezTo>
                    <a:pt x="94034" y="18233"/>
                    <a:pt x="86414" y="48903"/>
                    <a:pt x="81842" y="59189"/>
                  </a:cubicBezTo>
                  <a:close/>
                </a:path>
              </a:pathLst>
            </a:custGeom>
            <a:solidFill>
              <a:srgbClr val="006100"/>
            </a:solidFill>
            <a:ln w="10842" cap="flat">
              <a:noFill/>
              <a:prstDash val="solid"/>
              <a:miter/>
            </a:ln>
          </p:spPr>
          <p:txBody>
            <a:bodyPr rtlCol="0" anchor="ctr"/>
            <a:lstStyle/>
            <a:p>
              <a:endParaRPr lang="en-AE"/>
            </a:p>
          </p:txBody>
        </p:sp>
        <p:sp>
          <p:nvSpPr>
            <p:cNvPr id="139" name="Freeform: Shape 138">
              <a:extLst>
                <a:ext uri="{FF2B5EF4-FFF2-40B4-BE49-F238E27FC236}">
                  <a16:creationId xmlns:a16="http://schemas.microsoft.com/office/drawing/2014/main" id="{9659EF14-123A-F232-64F7-11835F75E8C4}"/>
                </a:ext>
              </a:extLst>
            </p:cNvPr>
            <p:cNvSpPr/>
            <p:nvPr/>
          </p:nvSpPr>
          <p:spPr>
            <a:xfrm>
              <a:off x="4073843" y="3344330"/>
              <a:ext cx="515974" cy="113933"/>
            </a:xfrm>
            <a:custGeom>
              <a:avLst/>
              <a:gdLst>
                <a:gd name="connsiteX0" fmla="*/ -1788 w 398146"/>
                <a:gd name="connsiteY0" fmla="*/ 85668 h 87915"/>
                <a:gd name="connsiteX1" fmla="*/ 396359 w 398146"/>
                <a:gd name="connsiteY1" fmla="*/ 85668 h 87915"/>
                <a:gd name="connsiteX2" fmla="*/ 396359 w 398146"/>
                <a:gd name="connsiteY2" fmla="*/ -2247 h 87915"/>
                <a:gd name="connsiteX3" fmla="*/ -1788 w 398146"/>
                <a:gd name="connsiteY3" fmla="*/ -2247 h 87915"/>
              </a:gdLst>
              <a:ahLst/>
              <a:cxnLst>
                <a:cxn ang="0">
                  <a:pos x="connsiteX0" y="connsiteY0"/>
                </a:cxn>
                <a:cxn ang="0">
                  <a:pos x="connsiteX1" y="connsiteY1"/>
                </a:cxn>
                <a:cxn ang="0">
                  <a:pos x="connsiteX2" y="connsiteY2"/>
                </a:cxn>
                <a:cxn ang="0">
                  <a:pos x="connsiteX3" y="connsiteY3"/>
                </a:cxn>
              </a:cxnLst>
              <a:rect l="l" t="t" r="r" b="b"/>
              <a:pathLst>
                <a:path w="398146" h="87915">
                  <a:moveTo>
                    <a:pt x="-1788" y="85668"/>
                  </a:moveTo>
                  <a:lnTo>
                    <a:pt x="396359" y="8566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40" name="Freeform: Shape 139">
              <a:extLst>
                <a:ext uri="{FF2B5EF4-FFF2-40B4-BE49-F238E27FC236}">
                  <a16:creationId xmlns:a16="http://schemas.microsoft.com/office/drawing/2014/main" id="{506EEAE4-8F23-078A-05AD-DB7858ECC0E1}"/>
                </a:ext>
              </a:extLst>
            </p:cNvPr>
            <p:cNvSpPr/>
            <p:nvPr/>
          </p:nvSpPr>
          <p:spPr>
            <a:xfrm>
              <a:off x="4174198" y="3364943"/>
              <a:ext cx="318348" cy="96405"/>
            </a:xfrm>
            <a:custGeom>
              <a:avLst/>
              <a:gdLst>
                <a:gd name="connsiteX0" fmla="*/ 37075 w 245650"/>
                <a:gd name="connsiteY0" fmla="*/ 52045 h 74390"/>
                <a:gd name="connsiteX1" fmla="*/ 45551 w 245650"/>
                <a:gd name="connsiteY1" fmla="*/ 16233 h 74390"/>
                <a:gd name="connsiteX2" fmla="*/ 31073 w 245650"/>
                <a:gd name="connsiteY2" fmla="*/ -2247 h 74390"/>
                <a:gd name="connsiteX3" fmla="*/ 8118 w 245650"/>
                <a:gd name="connsiteY3" fmla="*/ 15184 h 74390"/>
                <a:gd name="connsiteX4" fmla="*/ -1788 w 245650"/>
                <a:gd name="connsiteY4" fmla="*/ 53856 h 74390"/>
                <a:gd name="connsiteX5" fmla="*/ 12595 w 245650"/>
                <a:gd name="connsiteY5" fmla="*/ 72144 h 74390"/>
                <a:gd name="connsiteX6" fmla="*/ 37075 w 245650"/>
                <a:gd name="connsiteY6" fmla="*/ 52045 h 74390"/>
                <a:gd name="connsiteX7" fmla="*/ 26596 w 245650"/>
                <a:gd name="connsiteY7" fmla="*/ 59189 h 74390"/>
                <a:gd name="connsiteX8" fmla="*/ 13262 w 245650"/>
                <a:gd name="connsiteY8" fmla="*/ 69762 h 74390"/>
                <a:gd name="connsiteX9" fmla="*/ 5070 w 245650"/>
                <a:gd name="connsiteY9" fmla="*/ 59189 h 74390"/>
                <a:gd name="connsiteX10" fmla="*/ 16976 w 245650"/>
                <a:gd name="connsiteY10" fmla="*/ 10708 h 74390"/>
                <a:gd name="connsiteX11" fmla="*/ 30503 w 245650"/>
                <a:gd name="connsiteY11" fmla="*/ 134 h 74390"/>
                <a:gd name="connsiteX12" fmla="*/ 38789 w 245650"/>
                <a:gd name="connsiteY12" fmla="*/ 10422 h 74390"/>
                <a:gd name="connsiteX13" fmla="*/ 26596 w 245650"/>
                <a:gd name="connsiteY13" fmla="*/ 59189 h 74390"/>
                <a:gd name="connsiteX14" fmla="*/ 64696 w 245650"/>
                <a:gd name="connsiteY14" fmla="*/ 62905 h 74390"/>
                <a:gd name="connsiteX15" fmla="*/ 59934 w 245650"/>
                <a:gd name="connsiteY15" fmla="*/ 58333 h 74390"/>
                <a:gd name="connsiteX16" fmla="*/ 52981 w 245650"/>
                <a:gd name="connsiteY16" fmla="*/ 65191 h 74390"/>
                <a:gd name="connsiteX17" fmla="*/ 57743 w 245650"/>
                <a:gd name="connsiteY17" fmla="*/ 69762 h 74390"/>
                <a:gd name="connsiteX18" fmla="*/ 64696 w 245650"/>
                <a:gd name="connsiteY18" fmla="*/ 62905 h 74390"/>
                <a:gd name="connsiteX19" fmla="*/ 127753 w 245650"/>
                <a:gd name="connsiteY19" fmla="*/ 41187 h 74390"/>
                <a:gd name="connsiteX20" fmla="*/ 113466 w 245650"/>
                <a:gd name="connsiteY20" fmla="*/ 24423 h 74390"/>
                <a:gd name="connsiteX21" fmla="*/ 100034 w 245650"/>
                <a:gd name="connsiteY21" fmla="*/ 29281 h 74390"/>
                <a:gd name="connsiteX22" fmla="*/ 105082 w 245650"/>
                <a:gd name="connsiteY22" fmla="*/ 9468 h 74390"/>
                <a:gd name="connsiteX23" fmla="*/ 105559 w 245650"/>
                <a:gd name="connsiteY23" fmla="*/ 8136 h 74390"/>
                <a:gd name="connsiteX24" fmla="*/ 107082 w 245650"/>
                <a:gd name="connsiteY24" fmla="*/ 8422 h 74390"/>
                <a:gd name="connsiteX25" fmla="*/ 113752 w 245650"/>
                <a:gd name="connsiteY25" fmla="*/ 9468 h 74390"/>
                <a:gd name="connsiteX26" fmla="*/ 135183 w 245650"/>
                <a:gd name="connsiteY26" fmla="*/ -1103 h 74390"/>
                <a:gd name="connsiteX27" fmla="*/ 134134 w 245650"/>
                <a:gd name="connsiteY27" fmla="*/ -2152 h 74390"/>
                <a:gd name="connsiteX28" fmla="*/ 132802 w 245650"/>
                <a:gd name="connsiteY28" fmla="*/ -1770 h 74390"/>
                <a:gd name="connsiteX29" fmla="*/ 118988 w 245650"/>
                <a:gd name="connsiteY29" fmla="*/ 1278 h 74390"/>
                <a:gd name="connsiteX30" fmla="*/ 106798 w 245650"/>
                <a:gd name="connsiteY30" fmla="*/ -1484 h 74390"/>
                <a:gd name="connsiteX31" fmla="*/ 105273 w 245650"/>
                <a:gd name="connsiteY31" fmla="*/ -2152 h 74390"/>
                <a:gd name="connsiteX32" fmla="*/ 104036 w 245650"/>
                <a:gd name="connsiteY32" fmla="*/ -152 h 74390"/>
                <a:gd name="connsiteX33" fmla="*/ 95748 w 245650"/>
                <a:gd name="connsiteY33" fmla="*/ 32521 h 74390"/>
                <a:gd name="connsiteX34" fmla="*/ 95557 w 245650"/>
                <a:gd name="connsiteY34" fmla="*/ 34044 h 74390"/>
                <a:gd name="connsiteX35" fmla="*/ 96892 w 245650"/>
                <a:gd name="connsiteY35" fmla="*/ 35283 h 74390"/>
                <a:gd name="connsiteX36" fmla="*/ 98701 w 245650"/>
                <a:gd name="connsiteY36" fmla="*/ 34234 h 74390"/>
                <a:gd name="connsiteX37" fmla="*/ 113275 w 245650"/>
                <a:gd name="connsiteY37" fmla="*/ 26805 h 74390"/>
                <a:gd name="connsiteX38" fmla="*/ 119847 w 245650"/>
                <a:gd name="connsiteY38" fmla="*/ 36425 h 74390"/>
                <a:gd name="connsiteX39" fmla="*/ 114512 w 245650"/>
                <a:gd name="connsiteY39" fmla="*/ 58047 h 74390"/>
                <a:gd name="connsiteX40" fmla="*/ 99273 w 245650"/>
                <a:gd name="connsiteY40" fmla="*/ 69190 h 74390"/>
                <a:gd name="connsiteX41" fmla="*/ 88700 w 245650"/>
                <a:gd name="connsiteY41" fmla="*/ 56524 h 74390"/>
                <a:gd name="connsiteX42" fmla="*/ 89748 w 245650"/>
                <a:gd name="connsiteY42" fmla="*/ 56524 h 74390"/>
                <a:gd name="connsiteX43" fmla="*/ 95557 w 245650"/>
                <a:gd name="connsiteY43" fmla="*/ 50998 h 74390"/>
                <a:gd name="connsiteX44" fmla="*/ 91748 w 245650"/>
                <a:gd name="connsiteY44" fmla="*/ 47282 h 74390"/>
                <a:gd name="connsiteX45" fmla="*/ 85463 w 245650"/>
                <a:gd name="connsiteY45" fmla="*/ 57093 h 74390"/>
                <a:gd name="connsiteX46" fmla="*/ 99273 w 245650"/>
                <a:gd name="connsiteY46" fmla="*/ 72144 h 74390"/>
                <a:gd name="connsiteX47" fmla="*/ 127753 w 245650"/>
                <a:gd name="connsiteY47" fmla="*/ 41187 h 74390"/>
                <a:gd name="connsiteX48" fmla="*/ 188712 w 245650"/>
                <a:gd name="connsiteY48" fmla="*/ 17089 h 74390"/>
                <a:gd name="connsiteX49" fmla="*/ 174806 w 245650"/>
                <a:gd name="connsiteY49" fmla="*/ -2247 h 74390"/>
                <a:gd name="connsiteX50" fmla="*/ 146898 w 245650"/>
                <a:gd name="connsiteY50" fmla="*/ 29186 h 74390"/>
                <a:gd name="connsiteX51" fmla="*/ 161946 w 245650"/>
                <a:gd name="connsiteY51" fmla="*/ 46141 h 74390"/>
                <a:gd name="connsiteX52" fmla="*/ 176520 w 245650"/>
                <a:gd name="connsiteY52" fmla="*/ 36711 h 74390"/>
                <a:gd name="connsiteX53" fmla="*/ 166330 w 245650"/>
                <a:gd name="connsiteY53" fmla="*/ 60714 h 74390"/>
                <a:gd name="connsiteX54" fmla="*/ 152138 w 245650"/>
                <a:gd name="connsiteY54" fmla="*/ 69190 h 74390"/>
                <a:gd name="connsiteX55" fmla="*/ 144136 w 245650"/>
                <a:gd name="connsiteY55" fmla="*/ 65286 h 74390"/>
                <a:gd name="connsiteX56" fmla="*/ 149661 w 245650"/>
                <a:gd name="connsiteY56" fmla="*/ 59951 h 74390"/>
                <a:gd name="connsiteX57" fmla="*/ 145850 w 245650"/>
                <a:gd name="connsiteY57" fmla="*/ 56524 h 74390"/>
                <a:gd name="connsiteX58" fmla="*/ 140420 w 245650"/>
                <a:gd name="connsiteY58" fmla="*/ 63477 h 74390"/>
                <a:gd name="connsiteX59" fmla="*/ 152042 w 245650"/>
                <a:gd name="connsiteY59" fmla="*/ 72144 h 74390"/>
                <a:gd name="connsiteX60" fmla="*/ 176520 w 245650"/>
                <a:gd name="connsiteY60" fmla="*/ 56238 h 74390"/>
                <a:gd name="connsiteX61" fmla="*/ 188712 w 245650"/>
                <a:gd name="connsiteY61" fmla="*/ 17089 h 74390"/>
                <a:gd name="connsiteX62" fmla="*/ 181759 w 245650"/>
                <a:gd name="connsiteY62" fmla="*/ 10422 h 74390"/>
                <a:gd name="connsiteX63" fmla="*/ 162423 w 245650"/>
                <a:gd name="connsiteY63" fmla="*/ 43759 h 74390"/>
                <a:gd name="connsiteX64" fmla="*/ 154707 w 245650"/>
                <a:gd name="connsiteY64" fmla="*/ 34330 h 74390"/>
                <a:gd name="connsiteX65" fmla="*/ 160900 w 245650"/>
                <a:gd name="connsiteY65" fmla="*/ 10231 h 74390"/>
                <a:gd name="connsiteX66" fmla="*/ 174615 w 245650"/>
                <a:gd name="connsiteY66" fmla="*/ 611 h 74390"/>
                <a:gd name="connsiteX67" fmla="*/ 181759 w 245650"/>
                <a:gd name="connsiteY67" fmla="*/ 10422 h 74390"/>
                <a:gd name="connsiteX68" fmla="*/ 239958 w 245650"/>
                <a:gd name="connsiteY68" fmla="*/ 52236 h 74390"/>
                <a:gd name="connsiteX69" fmla="*/ 238337 w 245650"/>
                <a:gd name="connsiteY69" fmla="*/ 50998 h 74390"/>
                <a:gd name="connsiteX70" fmla="*/ 236528 w 245650"/>
                <a:gd name="connsiteY70" fmla="*/ 52998 h 74390"/>
                <a:gd name="connsiteX71" fmla="*/ 223575 w 245650"/>
                <a:gd name="connsiteY71" fmla="*/ 64523 h 74390"/>
                <a:gd name="connsiteX72" fmla="*/ 214524 w 245650"/>
                <a:gd name="connsiteY72" fmla="*/ 63191 h 74390"/>
                <a:gd name="connsiteX73" fmla="*/ 203000 w 245650"/>
                <a:gd name="connsiteY73" fmla="*/ 61477 h 74390"/>
                <a:gd name="connsiteX74" fmla="*/ 200618 w 245650"/>
                <a:gd name="connsiteY74" fmla="*/ 61761 h 74390"/>
                <a:gd name="connsiteX75" fmla="*/ 217287 w 245650"/>
                <a:gd name="connsiteY75" fmla="*/ 46141 h 74390"/>
                <a:gd name="connsiteX76" fmla="*/ 243862 w 245650"/>
                <a:gd name="connsiteY76" fmla="*/ 16042 h 74390"/>
                <a:gd name="connsiteX77" fmla="*/ 227003 w 245650"/>
                <a:gd name="connsiteY77" fmla="*/ -2247 h 74390"/>
                <a:gd name="connsiteX78" fmla="*/ 202144 w 245650"/>
                <a:gd name="connsiteY78" fmla="*/ 26614 h 74390"/>
                <a:gd name="connsiteX79" fmla="*/ 207667 w 245650"/>
                <a:gd name="connsiteY79" fmla="*/ 33472 h 74390"/>
                <a:gd name="connsiteX80" fmla="*/ 220717 w 245650"/>
                <a:gd name="connsiteY80" fmla="*/ 16326 h 74390"/>
                <a:gd name="connsiteX81" fmla="*/ 218336 w 245650"/>
                <a:gd name="connsiteY81" fmla="*/ 10708 h 74390"/>
                <a:gd name="connsiteX82" fmla="*/ 217192 w 245650"/>
                <a:gd name="connsiteY82" fmla="*/ 11850 h 74390"/>
                <a:gd name="connsiteX83" fmla="*/ 217192 w 245650"/>
                <a:gd name="connsiteY83" fmla="*/ 12517 h 74390"/>
                <a:gd name="connsiteX84" fmla="*/ 218336 w 245650"/>
                <a:gd name="connsiteY84" fmla="*/ 16517 h 74390"/>
                <a:gd name="connsiteX85" fmla="*/ 207762 w 245650"/>
                <a:gd name="connsiteY85" fmla="*/ 31090 h 74390"/>
                <a:gd name="connsiteX86" fmla="*/ 205381 w 245650"/>
                <a:gd name="connsiteY86" fmla="*/ 27472 h 74390"/>
                <a:gd name="connsiteX87" fmla="*/ 226717 w 245650"/>
                <a:gd name="connsiteY87" fmla="*/ 134 h 74390"/>
                <a:gd name="connsiteX88" fmla="*/ 236051 w 245650"/>
                <a:gd name="connsiteY88" fmla="*/ 12040 h 74390"/>
                <a:gd name="connsiteX89" fmla="*/ 215955 w 245650"/>
                <a:gd name="connsiteY89" fmla="*/ 43092 h 74390"/>
                <a:gd name="connsiteX90" fmla="*/ 202144 w 245650"/>
                <a:gd name="connsiteY90" fmla="*/ 54333 h 74390"/>
                <a:gd name="connsiteX91" fmla="*/ 193379 w 245650"/>
                <a:gd name="connsiteY91" fmla="*/ 71095 h 74390"/>
                <a:gd name="connsiteX92" fmla="*/ 195000 w 245650"/>
                <a:gd name="connsiteY92" fmla="*/ 72144 h 74390"/>
                <a:gd name="connsiteX93" fmla="*/ 196809 w 245650"/>
                <a:gd name="connsiteY93" fmla="*/ 70811 h 74390"/>
                <a:gd name="connsiteX94" fmla="*/ 202904 w 245650"/>
                <a:gd name="connsiteY94" fmla="*/ 63858 h 74390"/>
                <a:gd name="connsiteX95" fmla="*/ 212143 w 245650"/>
                <a:gd name="connsiteY95" fmla="*/ 67858 h 74390"/>
                <a:gd name="connsiteX96" fmla="*/ 222526 w 245650"/>
                <a:gd name="connsiteY96" fmla="*/ 72144 h 74390"/>
                <a:gd name="connsiteX97" fmla="*/ 239958 w 245650"/>
                <a:gd name="connsiteY97" fmla="*/ 52236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45650" h="74390">
                  <a:moveTo>
                    <a:pt x="37075" y="52045"/>
                  </a:moveTo>
                  <a:cubicBezTo>
                    <a:pt x="41361" y="41950"/>
                    <a:pt x="45551" y="24995"/>
                    <a:pt x="45551" y="16233"/>
                  </a:cubicBezTo>
                  <a:cubicBezTo>
                    <a:pt x="45551" y="11850"/>
                    <a:pt x="44886" y="-2247"/>
                    <a:pt x="31073" y="-2247"/>
                  </a:cubicBezTo>
                  <a:cubicBezTo>
                    <a:pt x="23169" y="-2247"/>
                    <a:pt x="14595" y="2992"/>
                    <a:pt x="8118" y="15184"/>
                  </a:cubicBezTo>
                  <a:cubicBezTo>
                    <a:pt x="2784" y="25281"/>
                    <a:pt x="-1788" y="44141"/>
                    <a:pt x="-1788" y="53856"/>
                  </a:cubicBezTo>
                  <a:cubicBezTo>
                    <a:pt x="-1788" y="57093"/>
                    <a:pt x="-1788" y="72144"/>
                    <a:pt x="12595" y="72144"/>
                  </a:cubicBezTo>
                  <a:cubicBezTo>
                    <a:pt x="19739" y="72144"/>
                    <a:pt x="29931" y="67667"/>
                    <a:pt x="37075" y="52045"/>
                  </a:cubicBezTo>
                  <a:close/>
                  <a:moveTo>
                    <a:pt x="26596" y="59189"/>
                  </a:moveTo>
                  <a:cubicBezTo>
                    <a:pt x="24215" y="64237"/>
                    <a:pt x="18883" y="69762"/>
                    <a:pt x="13262" y="69762"/>
                  </a:cubicBezTo>
                  <a:cubicBezTo>
                    <a:pt x="9832" y="69762"/>
                    <a:pt x="5070" y="67572"/>
                    <a:pt x="5070" y="59189"/>
                  </a:cubicBezTo>
                  <a:cubicBezTo>
                    <a:pt x="5070" y="50236"/>
                    <a:pt x="13262" y="18424"/>
                    <a:pt x="16976" y="10708"/>
                  </a:cubicBezTo>
                  <a:cubicBezTo>
                    <a:pt x="20978" y="2515"/>
                    <a:pt x="26787" y="134"/>
                    <a:pt x="30503" y="134"/>
                  </a:cubicBezTo>
                  <a:cubicBezTo>
                    <a:pt x="34980" y="134"/>
                    <a:pt x="38789" y="3373"/>
                    <a:pt x="38789" y="10422"/>
                  </a:cubicBezTo>
                  <a:cubicBezTo>
                    <a:pt x="38789" y="18233"/>
                    <a:pt x="31264" y="48903"/>
                    <a:pt x="26596" y="59189"/>
                  </a:cubicBezTo>
                  <a:close/>
                  <a:moveTo>
                    <a:pt x="64696" y="62905"/>
                  </a:moveTo>
                  <a:cubicBezTo>
                    <a:pt x="64696" y="60523"/>
                    <a:pt x="63078" y="58333"/>
                    <a:pt x="59934" y="58333"/>
                  </a:cubicBezTo>
                  <a:cubicBezTo>
                    <a:pt x="56506" y="58333"/>
                    <a:pt x="52981" y="61570"/>
                    <a:pt x="52981" y="65191"/>
                  </a:cubicBezTo>
                  <a:cubicBezTo>
                    <a:pt x="52981" y="67953"/>
                    <a:pt x="54885" y="69762"/>
                    <a:pt x="57743" y="69762"/>
                  </a:cubicBezTo>
                  <a:cubicBezTo>
                    <a:pt x="61459" y="69762"/>
                    <a:pt x="64696" y="66239"/>
                    <a:pt x="64696" y="62905"/>
                  </a:cubicBezTo>
                  <a:close/>
                  <a:moveTo>
                    <a:pt x="127753" y="41187"/>
                  </a:moveTo>
                  <a:cubicBezTo>
                    <a:pt x="127753" y="32521"/>
                    <a:pt x="122991" y="24423"/>
                    <a:pt x="113466" y="24423"/>
                  </a:cubicBezTo>
                  <a:cubicBezTo>
                    <a:pt x="108512" y="24423"/>
                    <a:pt x="104036" y="26137"/>
                    <a:pt x="100034" y="29281"/>
                  </a:cubicBezTo>
                  <a:lnTo>
                    <a:pt x="105082" y="9468"/>
                  </a:lnTo>
                  <a:cubicBezTo>
                    <a:pt x="105368" y="8327"/>
                    <a:pt x="105559" y="8136"/>
                    <a:pt x="105559" y="8136"/>
                  </a:cubicBezTo>
                  <a:cubicBezTo>
                    <a:pt x="105559" y="8136"/>
                    <a:pt x="106036" y="8136"/>
                    <a:pt x="107082" y="8422"/>
                  </a:cubicBezTo>
                  <a:cubicBezTo>
                    <a:pt x="109180" y="9182"/>
                    <a:pt x="111561" y="9468"/>
                    <a:pt x="113752" y="9468"/>
                  </a:cubicBezTo>
                  <a:cubicBezTo>
                    <a:pt x="125658" y="9468"/>
                    <a:pt x="135183" y="611"/>
                    <a:pt x="135183" y="-1103"/>
                  </a:cubicBezTo>
                  <a:cubicBezTo>
                    <a:pt x="135183" y="-1770"/>
                    <a:pt x="134420" y="-2152"/>
                    <a:pt x="134134" y="-2152"/>
                  </a:cubicBezTo>
                  <a:cubicBezTo>
                    <a:pt x="133848" y="-2152"/>
                    <a:pt x="133371" y="-1961"/>
                    <a:pt x="132802" y="-1770"/>
                  </a:cubicBezTo>
                  <a:cubicBezTo>
                    <a:pt x="128039" y="420"/>
                    <a:pt x="123086" y="1278"/>
                    <a:pt x="118988" y="1278"/>
                  </a:cubicBezTo>
                  <a:cubicBezTo>
                    <a:pt x="114226" y="1278"/>
                    <a:pt x="109845" y="134"/>
                    <a:pt x="106798" y="-1484"/>
                  </a:cubicBezTo>
                  <a:cubicBezTo>
                    <a:pt x="106131" y="-1770"/>
                    <a:pt x="105750" y="-2152"/>
                    <a:pt x="105273" y="-2152"/>
                  </a:cubicBezTo>
                  <a:cubicBezTo>
                    <a:pt x="104513" y="-2152"/>
                    <a:pt x="104417" y="-1389"/>
                    <a:pt x="104036" y="-152"/>
                  </a:cubicBezTo>
                  <a:lnTo>
                    <a:pt x="95748" y="32521"/>
                  </a:lnTo>
                  <a:cubicBezTo>
                    <a:pt x="95748" y="32902"/>
                    <a:pt x="95557" y="34044"/>
                    <a:pt x="95557" y="34044"/>
                  </a:cubicBezTo>
                  <a:cubicBezTo>
                    <a:pt x="95557" y="35092"/>
                    <a:pt x="96320" y="35283"/>
                    <a:pt x="96892" y="35283"/>
                  </a:cubicBezTo>
                  <a:cubicBezTo>
                    <a:pt x="97653" y="35283"/>
                    <a:pt x="97939" y="34997"/>
                    <a:pt x="98701" y="34234"/>
                  </a:cubicBezTo>
                  <a:cubicBezTo>
                    <a:pt x="104227" y="27758"/>
                    <a:pt x="110131" y="26805"/>
                    <a:pt x="113275" y="26805"/>
                  </a:cubicBezTo>
                  <a:cubicBezTo>
                    <a:pt x="117751" y="26805"/>
                    <a:pt x="119847" y="30521"/>
                    <a:pt x="119847" y="36425"/>
                  </a:cubicBezTo>
                  <a:cubicBezTo>
                    <a:pt x="119847" y="42427"/>
                    <a:pt x="116703" y="53666"/>
                    <a:pt x="114512" y="58047"/>
                  </a:cubicBezTo>
                  <a:cubicBezTo>
                    <a:pt x="109749" y="66809"/>
                    <a:pt x="103368" y="69190"/>
                    <a:pt x="99273" y="69190"/>
                  </a:cubicBezTo>
                  <a:cubicBezTo>
                    <a:pt x="95462" y="69190"/>
                    <a:pt x="88890" y="66904"/>
                    <a:pt x="88700" y="56524"/>
                  </a:cubicBezTo>
                  <a:cubicBezTo>
                    <a:pt x="89081" y="56524"/>
                    <a:pt x="89367" y="56524"/>
                    <a:pt x="89748" y="56524"/>
                  </a:cubicBezTo>
                  <a:cubicBezTo>
                    <a:pt x="93462" y="56524"/>
                    <a:pt x="95557" y="53380"/>
                    <a:pt x="95557" y="50998"/>
                  </a:cubicBezTo>
                  <a:cubicBezTo>
                    <a:pt x="95557" y="48808"/>
                    <a:pt x="94129" y="47282"/>
                    <a:pt x="91748" y="47282"/>
                  </a:cubicBezTo>
                  <a:cubicBezTo>
                    <a:pt x="86032" y="47282"/>
                    <a:pt x="85463" y="53666"/>
                    <a:pt x="85463" y="57093"/>
                  </a:cubicBezTo>
                  <a:cubicBezTo>
                    <a:pt x="85463" y="65000"/>
                    <a:pt x="90130" y="72144"/>
                    <a:pt x="99273" y="72144"/>
                  </a:cubicBezTo>
                  <a:cubicBezTo>
                    <a:pt x="113179" y="72144"/>
                    <a:pt x="127753" y="57570"/>
                    <a:pt x="127753" y="41187"/>
                  </a:cubicBezTo>
                  <a:close/>
                  <a:moveTo>
                    <a:pt x="188712" y="17089"/>
                  </a:moveTo>
                  <a:cubicBezTo>
                    <a:pt x="188712" y="14136"/>
                    <a:pt x="188712" y="-2247"/>
                    <a:pt x="174806" y="-2247"/>
                  </a:cubicBezTo>
                  <a:cubicBezTo>
                    <a:pt x="160614" y="-2247"/>
                    <a:pt x="146898" y="13185"/>
                    <a:pt x="146898" y="29186"/>
                  </a:cubicBezTo>
                  <a:cubicBezTo>
                    <a:pt x="146898" y="34044"/>
                    <a:pt x="149661" y="46141"/>
                    <a:pt x="161946" y="46141"/>
                  </a:cubicBezTo>
                  <a:cubicBezTo>
                    <a:pt x="168520" y="46141"/>
                    <a:pt x="173283" y="41760"/>
                    <a:pt x="176520" y="36711"/>
                  </a:cubicBezTo>
                  <a:cubicBezTo>
                    <a:pt x="173853" y="48236"/>
                    <a:pt x="171092" y="54617"/>
                    <a:pt x="166330" y="60714"/>
                  </a:cubicBezTo>
                  <a:cubicBezTo>
                    <a:pt x="164044" y="63477"/>
                    <a:pt x="158805" y="69190"/>
                    <a:pt x="152138" y="69190"/>
                  </a:cubicBezTo>
                  <a:cubicBezTo>
                    <a:pt x="149184" y="69190"/>
                    <a:pt x="145468" y="68430"/>
                    <a:pt x="144136" y="65286"/>
                  </a:cubicBezTo>
                  <a:cubicBezTo>
                    <a:pt x="149280" y="64905"/>
                    <a:pt x="149661" y="60523"/>
                    <a:pt x="149661" y="59951"/>
                  </a:cubicBezTo>
                  <a:cubicBezTo>
                    <a:pt x="149661" y="58428"/>
                    <a:pt x="148708" y="56524"/>
                    <a:pt x="145850" y="56524"/>
                  </a:cubicBezTo>
                  <a:cubicBezTo>
                    <a:pt x="142327" y="56524"/>
                    <a:pt x="140420" y="59665"/>
                    <a:pt x="140420" y="63477"/>
                  </a:cubicBezTo>
                  <a:cubicBezTo>
                    <a:pt x="140420" y="69190"/>
                    <a:pt x="145278" y="72144"/>
                    <a:pt x="152042" y="72144"/>
                  </a:cubicBezTo>
                  <a:cubicBezTo>
                    <a:pt x="162423" y="72144"/>
                    <a:pt x="171471" y="63381"/>
                    <a:pt x="176520" y="56238"/>
                  </a:cubicBezTo>
                  <a:cubicBezTo>
                    <a:pt x="187284" y="40901"/>
                    <a:pt x="188712" y="21851"/>
                    <a:pt x="188712" y="17089"/>
                  </a:cubicBezTo>
                  <a:close/>
                  <a:moveTo>
                    <a:pt x="181759" y="10422"/>
                  </a:moveTo>
                  <a:cubicBezTo>
                    <a:pt x="181759" y="18138"/>
                    <a:pt x="177187" y="43759"/>
                    <a:pt x="162423" y="43759"/>
                  </a:cubicBezTo>
                  <a:cubicBezTo>
                    <a:pt x="154707" y="43759"/>
                    <a:pt x="154707" y="35853"/>
                    <a:pt x="154707" y="34330"/>
                  </a:cubicBezTo>
                  <a:cubicBezTo>
                    <a:pt x="154707" y="30139"/>
                    <a:pt x="157947" y="15566"/>
                    <a:pt x="160900" y="10231"/>
                  </a:cubicBezTo>
                  <a:cubicBezTo>
                    <a:pt x="162232" y="7850"/>
                    <a:pt x="166899" y="611"/>
                    <a:pt x="174615" y="611"/>
                  </a:cubicBezTo>
                  <a:cubicBezTo>
                    <a:pt x="180141" y="611"/>
                    <a:pt x="181759" y="5659"/>
                    <a:pt x="181759" y="10422"/>
                  </a:cubicBezTo>
                  <a:close/>
                  <a:moveTo>
                    <a:pt x="239958" y="52236"/>
                  </a:moveTo>
                  <a:cubicBezTo>
                    <a:pt x="239958" y="50998"/>
                    <a:pt x="239100" y="50998"/>
                    <a:pt x="238337" y="50998"/>
                  </a:cubicBezTo>
                  <a:cubicBezTo>
                    <a:pt x="237004" y="50998"/>
                    <a:pt x="237004" y="51189"/>
                    <a:pt x="236528" y="52998"/>
                  </a:cubicBezTo>
                  <a:cubicBezTo>
                    <a:pt x="234909" y="57379"/>
                    <a:pt x="230719" y="64523"/>
                    <a:pt x="223575" y="64523"/>
                  </a:cubicBezTo>
                  <a:cubicBezTo>
                    <a:pt x="220431" y="64523"/>
                    <a:pt x="216336" y="63667"/>
                    <a:pt x="214524" y="63191"/>
                  </a:cubicBezTo>
                  <a:cubicBezTo>
                    <a:pt x="210620" y="62523"/>
                    <a:pt x="206430" y="61477"/>
                    <a:pt x="203000" y="61477"/>
                  </a:cubicBezTo>
                  <a:cubicBezTo>
                    <a:pt x="201858" y="61477"/>
                    <a:pt x="201000" y="61761"/>
                    <a:pt x="200618" y="61761"/>
                  </a:cubicBezTo>
                  <a:cubicBezTo>
                    <a:pt x="206144" y="52522"/>
                    <a:pt x="214050" y="48045"/>
                    <a:pt x="217287" y="46141"/>
                  </a:cubicBezTo>
                  <a:cubicBezTo>
                    <a:pt x="233956" y="36711"/>
                    <a:pt x="243862" y="30044"/>
                    <a:pt x="243862" y="16042"/>
                  </a:cubicBezTo>
                  <a:cubicBezTo>
                    <a:pt x="243862" y="3660"/>
                    <a:pt x="235386" y="-2247"/>
                    <a:pt x="227003" y="-2247"/>
                  </a:cubicBezTo>
                  <a:cubicBezTo>
                    <a:pt x="210906" y="-2247"/>
                    <a:pt x="202144" y="19661"/>
                    <a:pt x="202144" y="26614"/>
                  </a:cubicBezTo>
                  <a:cubicBezTo>
                    <a:pt x="202144" y="28804"/>
                    <a:pt x="202714" y="33472"/>
                    <a:pt x="207667" y="33472"/>
                  </a:cubicBezTo>
                  <a:cubicBezTo>
                    <a:pt x="216145" y="33472"/>
                    <a:pt x="220717" y="20519"/>
                    <a:pt x="220717" y="16326"/>
                  </a:cubicBezTo>
                  <a:cubicBezTo>
                    <a:pt x="220717" y="14422"/>
                    <a:pt x="219668" y="10708"/>
                    <a:pt x="218336" y="10708"/>
                  </a:cubicBezTo>
                  <a:cubicBezTo>
                    <a:pt x="217668" y="10708"/>
                    <a:pt x="217192" y="11280"/>
                    <a:pt x="217192" y="11850"/>
                  </a:cubicBezTo>
                  <a:cubicBezTo>
                    <a:pt x="217192" y="11850"/>
                    <a:pt x="217192" y="12326"/>
                    <a:pt x="217192" y="12517"/>
                  </a:cubicBezTo>
                  <a:cubicBezTo>
                    <a:pt x="217954" y="13852"/>
                    <a:pt x="218336" y="15184"/>
                    <a:pt x="218336" y="16517"/>
                  </a:cubicBezTo>
                  <a:cubicBezTo>
                    <a:pt x="218336" y="19661"/>
                    <a:pt x="214334" y="31090"/>
                    <a:pt x="207762" y="31090"/>
                  </a:cubicBezTo>
                  <a:cubicBezTo>
                    <a:pt x="206430" y="31090"/>
                    <a:pt x="205381" y="30521"/>
                    <a:pt x="205381" y="27472"/>
                  </a:cubicBezTo>
                  <a:cubicBezTo>
                    <a:pt x="205381" y="20519"/>
                    <a:pt x="213478" y="134"/>
                    <a:pt x="226717" y="134"/>
                  </a:cubicBezTo>
                  <a:cubicBezTo>
                    <a:pt x="231003" y="134"/>
                    <a:pt x="236051" y="3087"/>
                    <a:pt x="236051" y="12040"/>
                  </a:cubicBezTo>
                  <a:cubicBezTo>
                    <a:pt x="236051" y="27758"/>
                    <a:pt x="226717" y="36902"/>
                    <a:pt x="215955" y="43092"/>
                  </a:cubicBezTo>
                  <a:cubicBezTo>
                    <a:pt x="211192" y="46141"/>
                    <a:pt x="206620" y="48617"/>
                    <a:pt x="202144" y="54333"/>
                  </a:cubicBezTo>
                  <a:cubicBezTo>
                    <a:pt x="194523" y="63381"/>
                    <a:pt x="193379" y="71095"/>
                    <a:pt x="193379" y="71095"/>
                  </a:cubicBezTo>
                  <a:cubicBezTo>
                    <a:pt x="193379" y="72144"/>
                    <a:pt x="194428" y="72144"/>
                    <a:pt x="195000" y="72144"/>
                  </a:cubicBezTo>
                  <a:cubicBezTo>
                    <a:pt x="196333" y="72144"/>
                    <a:pt x="196523" y="71953"/>
                    <a:pt x="196809" y="70811"/>
                  </a:cubicBezTo>
                  <a:cubicBezTo>
                    <a:pt x="197665" y="67667"/>
                    <a:pt x="199667" y="63858"/>
                    <a:pt x="202904" y="63858"/>
                  </a:cubicBezTo>
                  <a:cubicBezTo>
                    <a:pt x="206334" y="63858"/>
                    <a:pt x="209288" y="66049"/>
                    <a:pt x="212143" y="67858"/>
                  </a:cubicBezTo>
                  <a:cubicBezTo>
                    <a:pt x="214811" y="69762"/>
                    <a:pt x="218241" y="72144"/>
                    <a:pt x="222526" y="72144"/>
                  </a:cubicBezTo>
                  <a:cubicBezTo>
                    <a:pt x="234909" y="72144"/>
                    <a:pt x="239958" y="53380"/>
                    <a:pt x="239958" y="52236"/>
                  </a:cubicBezTo>
                  <a:close/>
                </a:path>
              </a:pathLst>
            </a:custGeom>
            <a:solidFill>
              <a:srgbClr val="000000"/>
            </a:solidFill>
            <a:ln w="10842" cap="flat">
              <a:noFill/>
              <a:prstDash val="solid"/>
              <a:miter/>
            </a:ln>
          </p:spPr>
          <p:txBody>
            <a:bodyPr rtlCol="0" anchor="ctr"/>
            <a:lstStyle/>
            <a:p>
              <a:endParaRPr lang="en-AE"/>
            </a:p>
          </p:txBody>
        </p:sp>
        <p:sp>
          <p:nvSpPr>
            <p:cNvPr id="141" name="Freeform: Shape 140">
              <a:extLst>
                <a:ext uri="{FF2B5EF4-FFF2-40B4-BE49-F238E27FC236}">
                  <a16:creationId xmlns:a16="http://schemas.microsoft.com/office/drawing/2014/main" id="{C5C8C19F-ECC4-4F1A-7939-D9D601A6CB27}"/>
                </a:ext>
              </a:extLst>
            </p:cNvPr>
            <p:cNvSpPr/>
            <p:nvPr/>
          </p:nvSpPr>
          <p:spPr>
            <a:xfrm>
              <a:off x="4589818" y="3344330"/>
              <a:ext cx="791980" cy="113933"/>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42" name="Freeform: Shape 141">
              <a:extLst>
                <a:ext uri="{FF2B5EF4-FFF2-40B4-BE49-F238E27FC236}">
                  <a16:creationId xmlns:a16="http://schemas.microsoft.com/office/drawing/2014/main" id="{B9444BED-7233-B34B-4030-4FCB66C653F5}"/>
                </a:ext>
              </a:extLst>
            </p:cNvPr>
            <p:cNvSpPr/>
            <p:nvPr/>
          </p:nvSpPr>
          <p:spPr>
            <a:xfrm>
              <a:off x="4698317" y="3361119"/>
              <a:ext cx="591271" cy="98751"/>
            </a:xfrm>
            <a:custGeom>
              <a:avLst/>
              <a:gdLst>
                <a:gd name="connsiteX0" fmla="*/ 63078 w 456248"/>
                <a:gd name="connsiteY0" fmla="*/ 21658 h 76200"/>
                <a:gd name="connsiteX1" fmla="*/ 66222 w 456248"/>
                <a:gd name="connsiteY1" fmla="*/ 2325 h 76200"/>
                <a:gd name="connsiteX2" fmla="*/ 66317 w 456248"/>
                <a:gd name="connsiteY2" fmla="*/ 799 h 76200"/>
                <a:gd name="connsiteX3" fmla="*/ 63650 w 456248"/>
                <a:gd name="connsiteY3" fmla="*/ -533 h 76200"/>
                <a:gd name="connsiteX4" fmla="*/ 8309 w 456248"/>
                <a:gd name="connsiteY4" fmla="*/ -533 h 76200"/>
                <a:gd name="connsiteX5" fmla="*/ 5165 w 456248"/>
                <a:gd name="connsiteY5" fmla="*/ 1562 h 76200"/>
                <a:gd name="connsiteX6" fmla="*/ -1216 w 456248"/>
                <a:gd name="connsiteY6" fmla="*/ 20898 h 76200"/>
                <a:gd name="connsiteX7" fmla="*/ -1788 w 456248"/>
                <a:gd name="connsiteY7" fmla="*/ 22707 h 76200"/>
                <a:gd name="connsiteX8" fmla="*/ -167 w 456248"/>
                <a:gd name="connsiteY8" fmla="*/ 23947 h 76200"/>
                <a:gd name="connsiteX9" fmla="*/ 1070 w 456248"/>
                <a:gd name="connsiteY9" fmla="*/ 23661 h 76200"/>
                <a:gd name="connsiteX10" fmla="*/ 2405 w 456248"/>
                <a:gd name="connsiteY10" fmla="*/ 20517 h 76200"/>
                <a:gd name="connsiteX11" fmla="*/ 24406 w 456248"/>
                <a:gd name="connsiteY11" fmla="*/ 2894 h 76200"/>
                <a:gd name="connsiteX12" fmla="*/ 28122 w 456248"/>
                <a:gd name="connsiteY12" fmla="*/ 2894 h 76200"/>
                <a:gd name="connsiteX13" fmla="*/ 30694 w 456248"/>
                <a:gd name="connsiteY13" fmla="*/ 4134 h 76200"/>
                <a:gd name="connsiteX14" fmla="*/ 30217 w 456248"/>
                <a:gd name="connsiteY14" fmla="*/ 6515 h 76200"/>
                <a:gd name="connsiteX15" fmla="*/ 15739 w 456248"/>
                <a:gd name="connsiteY15" fmla="*/ 64521 h 76200"/>
                <a:gd name="connsiteX16" fmla="*/ 4309 w 456248"/>
                <a:gd name="connsiteY16" fmla="*/ 69283 h 76200"/>
                <a:gd name="connsiteX17" fmla="*/ 2500 w 456248"/>
                <a:gd name="connsiteY17" fmla="*/ 69283 h 76200"/>
                <a:gd name="connsiteX18" fmla="*/ -453 w 456248"/>
                <a:gd name="connsiteY18" fmla="*/ 71381 h 76200"/>
                <a:gd name="connsiteX19" fmla="*/ 1356 w 456248"/>
                <a:gd name="connsiteY19" fmla="*/ 72713 h 76200"/>
                <a:gd name="connsiteX20" fmla="*/ 18120 w 456248"/>
                <a:gd name="connsiteY20" fmla="*/ 72427 h 76200"/>
                <a:gd name="connsiteX21" fmla="*/ 35075 w 456248"/>
                <a:gd name="connsiteY21" fmla="*/ 72713 h 76200"/>
                <a:gd name="connsiteX22" fmla="*/ 37361 w 456248"/>
                <a:gd name="connsiteY22" fmla="*/ 70523 h 76200"/>
                <a:gd name="connsiteX23" fmla="*/ 34694 w 456248"/>
                <a:gd name="connsiteY23" fmla="*/ 69283 h 76200"/>
                <a:gd name="connsiteX24" fmla="*/ 32980 w 456248"/>
                <a:gd name="connsiteY24" fmla="*/ 69283 h 76200"/>
                <a:gd name="connsiteX25" fmla="*/ 27645 w 456248"/>
                <a:gd name="connsiteY25" fmla="*/ 69190 h 76200"/>
                <a:gd name="connsiteX26" fmla="*/ 24120 w 456248"/>
                <a:gd name="connsiteY26" fmla="*/ 66902 h 76200"/>
                <a:gd name="connsiteX27" fmla="*/ 24406 w 456248"/>
                <a:gd name="connsiteY27" fmla="*/ 64807 h 76200"/>
                <a:gd name="connsiteX28" fmla="*/ 38979 w 456248"/>
                <a:gd name="connsiteY28" fmla="*/ 6610 h 76200"/>
                <a:gd name="connsiteX29" fmla="*/ 41361 w 456248"/>
                <a:gd name="connsiteY29" fmla="*/ 3085 h 76200"/>
                <a:gd name="connsiteX30" fmla="*/ 46981 w 456248"/>
                <a:gd name="connsiteY30" fmla="*/ 2894 h 76200"/>
                <a:gd name="connsiteX31" fmla="*/ 60697 w 456248"/>
                <a:gd name="connsiteY31" fmla="*/ 11087 h 76200"/>
                <a:gd name="connsiteX32" fmla="*/ 59650 w 456248"/>
                <a:gd name="connsiteY32" fmla="*/ 20898 h 76200"/>
                <a:gd name="connsiteX33" fmla="*/ 59555 w 456248"/>
                <a:gd name="connsiteY33" fmla="*/ 22421 h 76200"/>
                <a:gd name="connsiteX34" fmla="*/ 61173 w 456248"/>
                <a:gd name="connsiteY34" fmla="*/ 23947 h 76200"/>
                <a:gd name="connsiteX35" fmla="*/ 63078 w 456248"/>
                <a:gd name="connsiteY35" fmla="*/ 21658 h 76200"/>
                <a:gd name="connsiteX36" fmla="*/ 114324 w 456248"/>
                <a:gd name="connsiteY36" fmla="*/ 57284 h 76200"/>
                <a:gd name="connsiteX37" fmla="*/ 112798 w 456248"/>
                <a:gd name="connsiteY37" fmla="*/ 56235 h 76200"/>
                <a:gd name="connsiteX38" fmla="*/ 110894 w 456248"/>
                <a:gd name="connsiteY38" fmla="*/ 57949 h 76200"/>
                <a:gd name="connsiteX39" fmla="*/ 100892 w 456248"/>
                <a:gd name="connsiteY39" fmla="*/ 71572 h 76200"/>
                <a:gd name="connsiteX40" fmla="*/ 98511 w 456248"/>
                <a:gd name="connsiteY40" fmla="*/ 68428 h 76200"/>
                <a:gd name="connsiteX41" fmla="*/ 100511 w 456248"/>
                <a:gd name="connsiteY41" fmla="*/ 60330 h 76200"/>
                <a:gd name="connsiteX42" fmla="*/ 106989 w 456248"/>
                <a:gd name="connsiteY42" fmla="*/ 36232 h 76200"/>
                <a:gd name="connsiteX43" fmla="*/ 95843 w 456248"/>
                <a:gd name="connsiteY43" fmla="*/ 24993 h 76200"/>
                <a:gd name="connsiteX44" fmla="*/ 81461 w 456248"/>
                <a:gd name="connsiteY44" fmla="*/ 31946 h 76200"/>
                <a:gd name="connsiteX45" fmla="*/ 89272 w 456248"/>
                <a:gd name="connsiteY45" fmla="*/ 418 h 76200"/>
                <a:gd name="connsiteX46" fmla="*/ 89653 w 456248"/>
                <a:gd name="connsiteY46" fmla="*/ -915 h 76200"/>
                <a:gd name="connsiteX47" fmla="*/ 88130 w 456248"/>
                <a:gd name="connsiteY47" fmla="*/ -2247 h 76200"/>
                <a:gd name="connsiteX48" fmla="*/ 86318 w 456248"/>
                <a:gd name="connsiteY48" fmla="*/ -1963 h 76200"/>
                <a:gd name="connsiteX49" fmla="*/ 75747 w 456248"/>
                <a:gd name="connsiteY49" fmla="*/ -1201 h 76200"/>
                <a:gd name="connsiteX50" fmla="*/ 73270 w 456248"/>
                <a:gd name="connsiteY50" fmla="*/ 1181 h 76200"/>
                <a:gd name="connsiteX51" fmla="*/ 75747 w 456248"/>
                <a:gd name="connsiteY51" fmla="*/ 2325 h 76200"/>
                <a:gd name="connsiteX52" fmla="*/ 81270 w 456248"/>
                <a:gd name="connsiteY52" fmla="*/ 4134 h 76200"/>
                <a:gd name="connsiteX53" fmla="*/ 80795 w 456248"/>
                <a:gd name="connsiteY53" fmla="*/ 5943 h 76200"/>
                <a:gd name="connsiteX54" fmla="*/ 64887 w 456248"/>
                <a:gd name="connsiteY54" fmla="*/ 69760 h 76200"/>
                <a:gd name="connsiteX55" fmla="*/ 64601 w 456248"/>
                <a:gd name="connsiteY55" fmla="*/ 71095 h 76200"/>
                <a:gd name="connsiteX56" fmla="*/ 67745 w 456248"/>
                <a:gd name="connsiteY56" fmla="*/ 73953 h 76200"/>
                <a:gd name="connsiteX57" fmla="*/ 71745 w 456248"/>
                <a:gd name="connsiteY57" fmla="*/ 70904 h 76200"/>
                <a:gd name="connsiteX58" fmla="*/ 76319 w 456248"/>
                <a:gd name="connsiteY58" fmla="*/ 52140 h 76200"/>
                <a:gd name="connsiteX59" fmla="*/ 78033 w 456248"/>
                <a:gd name="connsiteY59" fmla="*/ 45187 h 76200"/>
                <a:gd name="connsiteX60" fmla="*/ 81081 w 456248"/>
                <a:gd name="connsiteY60" fmla="*/ 37567 h 76200"/>
                <a:gd name="connsiteX61" fmla="*/ 95369 w 456248"/>
                <a:gd name="connsiteY61" fmla="*/ 27374 h 76200"/>
                <a:gd name="connsiteX62" fmla="*/ 100511 w 456248"/>
                <a:gd name="connsiteY62" fmla="*/ 34518 h 76200"/>
                <a:gd name="connsiteX63" fmla="*/ 94225 w 456248"/>
                <a:gd name="connsiteY63" fmla="*/ 58331 h 76200"/>
                <a:gd name="connsiteX64" fmla="*/ 92416 w 456248"/>
                <a:gd name="connsiteY64" fmla="*/ 65284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5 h 76200"/>
                <a:gd name="connsiteX69" fmla="*/ 144040 w 456248"/>
                <a:gd name="connsiteY69" fmla="*/ 57949 h 76200"/>
                <a:gd name="connsiteX70" fmla="*/ 134134 w 456248"/>
                <a:gd name="connsiteY70" fmla="*/ 71572 h 76200"/>
                <a:gd name="connsiteX71" fmla="*/ 131753 w 456248"/>
                <a:gd name="connsiteY71" fmla="*/ 68523 h 76200"/>
                <a:gd name="connsiteX72" fmla="*/ 134420 w 456248"/>
                <a:gd name="connsiteY72" fmla="*/ 58140 h 76200"/>
                <a:gd name="connsiteX73" fmla="*/ 141373 w 456248"/>
                <a:gd name="connsiteY73" fmla="*/ 39662 h 76200"/>
                <a:gd name="connsiteX74" fmla="*/ 142708 w 456248"/>
                <a:gd name="connsiteY74" fmla="*/ 33565 h 76200"/>
                <a:gd name="connsiteX75" fmla="*/ 134515 w 456248"/>
                <a:gd name="connsiteY75" fmla="*/ 24993 h 76200"/>
                <a:gd name="connsiteX76" fmla="*/ 120705 w 456248"/>
                <a:gd name="connsiteY76" fmla="*/ 41662 h 76200"/>
                <a:gd name="connsiteX77" fmla="*/ 122323 w 456248"/>
                <a:gd name="connsiteY77" fmla="*/ 42615 h 76200"/>
                <a:gd name="connsiteX78" fmla="*/ 124323 w 456248"/>
                <a:gd name="connsiteY78" fmla="*/ 40994 h 76200"/>
                <a:gd name="connsiteX79" fmla="*/ 134420 w 456248"/>
                <a:gd name="connsiteY79" fmla="*/ 27374 h 76200"/>
                <a:gd name="connsiteX80" fmla="*/ 136801 w 456248"/>
                <a:gd name="connsiteY80" fmla="*/ 30328 h 76200"/>
                <a:gd name="connsiteX81" fmla="*/ 134897 w 456248"/>
                <a:gd name="connsiteY81" fmla="*/ 38234 h 76200"/>
                <a:gd name="connsiteX82" fmla="*/ 131562 w 456248"/>
                <a:gd name="connsiteY82" fmla="*/ 47092 h 76200"/>
                <a:gd name="connsiteX83" fmla="*/ 127562 w 456248"/>
                <a:gd name="connsiteY83" fmla="*/ 57854 h 76200"/>
                <a:gd name="connsiteX84" fmla="*/ 125658 w 456248"/>
                <a:gd name="connsiteY84" fmla="*/ 65284 h 76200"/>
                <a:gd name="connsiteX85" fmla="*/ 133848 w 456248"/>
                <a:gd name="connsiteY85" fmla="*/ 73953 h 76200"/>
                <a:gd name="connsiteX86" fmla="*/ 147470 w 456248"/>
                <a:gd name="connsiteY86" fmla="*/ 57284 h 76200"/>
                <a:gd name="connsiteX87" fmla="*/ 150517 w 456248"/>
                <a:gd name="connsiteY87" fmla="*/ 6610 h 76200"/>
                <a:gd name="connsiteX88" fmla="*/ 145564 w 456248"/>
                <a:gd name="connsiteY88" fmla="*/ 2039 h 76200"/>
                <a:gd name="connsiteX89" fmla="*/ 138706 w 456248"/>
                <a:gd name="connsiteY89" fmla="*/ 8896 h 76200"/>
                <a:gd name="connsiteX90" fmla="*/ 143468 w 456248"/>
                <a:gd name="connsiteY90" fmla="*/ 13468 h 76200"/>
                <a:gd name="connsiteX91" fmla="*/ 150517 w 456248"/>
                <a:gd name="connsiteY91" fmla="*/ 6610 h 76200"/>
                <a:gd name="connsiteX92" fmla="*/ 187284 w 456248"/>
                <a:gd name="connsiteY92" fmla="*/ 55759 h 76200"/>
                <a:gd name="connsiteX93" fmla="*/ 174520 w 456248"/>
                <a:gd name="connsiteY93" fmla="*/ 43376 h 76200"/>
                <a:gd name="connsiteX94" fmla="*/ 167567 w 456248"/>
                <a:gd name="connsiteY94" fmla="*/ 37281 h 76200"/>
                <a:gd name="connsiteX95" fmla="*/ 178522 w 456248"/>
                <a:gd name="connsiteY95" fmla="*/ 27374 h 76200"/>
                <a:gd name="connsiteX96" fmla="*/ 186617 w 456248"/>
                <a:gd name="connsiteY96" fmla="*/ 32709 h 76200"/>
                <a:gd name="connsiteX97" fmla="*/ 182236 w 456248"/>
                <a:gd name="connsiteY97" fmla="*/ 36995 h 76200"/>
                <a:gd name="connsiteX98" fmla="*/ 185570 w 456248"/>
                <a:gd name="connsiteY98" fmla="*/ 40139 h 76200"/>
                <a:gd name="connsiteX99" fmla="*/ 190142 w 456248"/>
                <a:gd name="connsiteY99" fmla="*/ 34137 h 76200"/>
                <a:gd name="connsiteX100" fmla="*/ 178713 w 456248"/>
                <a:gd name="connsiteY100" fmla="*/ 24993 h 76200"/>
                <a:gd name="connsiteX101" fmla="*/ 161567 w 456248"/>
                <a:gd name="connsiteY101" fmla="*/ 40994 h 76200"/>
                <a:gd name="connsiteX102" fmla="*/ 171569 w 456248"/>
                <a:gd name="connsiteY102" fmla="*/ 51473 h 76200"/>
                <a:gd name="connsiteX103" fmla="*/ 181189 w 456248"/>
                <a:gd name="connsiteY103" fmla="*/ 59475 h 76200"/>
                <a:gd name="connsiteX104" fmla="*/ 167186 w 456248"/>
                <a:gd name="connsiteY104" fmla="*/ 71572 h 76200"/>
                <a:gd name="connsiteX105" fmla="*/ 156805 w 456248"/>
                <a:gd name="connsiteY105" fmla="*/ 65474 h 76200"/>
                <a:gd name="connsiteX106" fmla="*/ 162328 w 456248"/>
                <a:gd name="connsiteY106" fmla="*/ 60235 h 76200"/>
                <a:gd name="connsiteX107" fmla="*/ 158614 w 456248"/>
                <a:gd name="connsiteY107" fmla="*/ 56807 h 76200"/>
                <a:gd name="connsiteX108" fmla="*/ 153089 w 456248"/>
                <a:gd name="connsiteY108" fmla="*/ 63474 h 76200"/>
                <a:gd name="connsiteX109" fmla="*/ 167090 w 456248"/>
                <a:gd name="connsiteY109" fmla="*/ 73953 h 76200"/>
                <a:gd name="connsiteX110" fmla="*/ 187284 w 456248"/>
                <a:gd name="connsiteY110" fmla="*/ 55759 h 76200"/>
                <a:gd name="connsiteX111" fmla="*/ 303012 w 456248"/>
                <a:gd name="connsiteY111" fmla="*/ 32137 h 76200"/>
                <a:gd name="connsiteX112" fmla="*/ 298536 w 456248"/>
                <a:gd name="connsiteY112" fmla="*/ 24993 h 76200"/>
                <a:gd name="connsiteX113" fmla="*/ 293392 w 456248"/>
                <a:gd name="connsiteY113" fmla="*/ 30042 h 76200"/>
                <a:gd name="connsiteX114" fmla="*/ 294822 w 456248"/>
                <a:gd name="connsiteY114" fmla="*/ 32804 h 76200"/>
                <a:gd name="connsiteX115" fmla="*/ 297680 w 456248"/>
                <a:gd name="connsiteY115" fmla="*/ 41280 h 76200"/>
                <a:gd name="connsiteX116" fmla="*/ 292441 w 456248"/>
                <a:gd name="connsiteY116" fmla="*/ 61379 h 76200"/>
                <a:gd name="connsiteX117" fmla="*/ 281581 w 456248"/>
                <a:gd name="connsiteY117" fmla="*/ 71572 h 76200"/>
                <a:gd name="connsiteX118" fmla="*/ 274437 w 456248"/>
                <a:gd name="connsiteY118" fmla="*/ 62616 h 76200"/>
                <a:gd name="connsiteX119" fmla="*/ 275772 w 456248"/>
                <a:gd name="connsiteY119" fmla="*/ 54236 h 76200"/>
                <a:gd name="connsiteX120" fmla="*/ 280439 w 456248"/>
                <a:gd name="connsiteY120" fmla="*/ 36137 h 76200"/>
                <a:gd name="connsiteX121" fmla="*/ 282058 w 456248"/>
                <a:gd name="connsiteY121" fmla="*/ 28993 h 76200"/>
                <a:gd name="connsiteX122" fmla="*/ 279104 w 456248"/>
                <a:gd name="connsiteY122" fmla="*/ 26137 h 76200"/>
                <a:gd name="connsiteX123" fmla="*/ 274914 w 456248"/>
                <a:gd name="connsiteY123" fmla="*/ 30042 h 76200"/>
                <a:gd name="connsiteX124" fmla="*/ 268819 w 456248"/>
                <a:gd name="connsiteY124" fmla="*/ 54522 h 76200"/>
                <a:gd name="connsiteX125" fmla="*/ 267865 w 456248"/>
                <a:gd name="connsiteY125" fmla="*/ 61379 h 76200"/>
                <a:gd name="connsiteX126" fmla="*/ 258817 w 456248"/>
                <a:gd name="connsiteY126" fmla="*/ 71572 h 76200"/>
                <a:gd name="connsiteX127" fmla="*/ 251197 w 456248"/>
                <a:gd name="connsiteY127" fmla="*/ 62140 h 76200"/>
                <a:gd name="connsiteX128" fmla="*/ 257482 w 456248"/>
                <a:gd name="connsiteY128" fmla="*/ 39376 h 76200"/>
                <a:gd name="connsiteX129" fmla="*/ 258722 w 456248"/>
                <a:gd name="connsiteY129" fmla="*/ 33755 h 76200"/>
                <a:gd name="connsiteX130" fmla="*/ 250529 w 456248"/>
                <a:gd name="connsiteY130" fmla="*/ 24993 h 76200"/>
                <a:gd name="connsiteX131" fmla="*/ 236623 w 456248"/>
                <a:gd name="connsiteY131" fmla="*/ 41662 h 76200"/>
                <a:gd name="connsiteX132" fmla="*/ 238244 w 456248"/>
                <a:gd name="connsiteY132" fmla="*/ 42615 h 76200"/>
                <a:gd name="connsiteX133" fmla="*/ 240244 w 456248"/>
                <a:gd name="connsiteY133" fmla="*/ 40994 h 76200"/>
                <a:gd name="connsiteX134" fmla="*/ 250339 w 456248"/>
                <a:gd name="connsiteY134" fmla="*/ 27374 h 76200"/>
                <a:gd name="connsiteX135" fmla="*/ 252720 w 456248"/>
                <a:gd name="connsiteY135" fmla="*/ 30423 h 76200"/>
                <a:gd name="connsiteX136" fmla="*/ 250055 w 456248"/>
                <a:gd name="connsiteY136" fmla="*/ 40139 h 76200"/>
                <a:gd name="connsiteX137" fmla="*/ 244720 w 456248"/>
                <a:gd name="connsiteY137" fmla="*/ 60712 h 76200"/>
                <a:gd name="connsiteX138" fmla="*/ 248434 w 456248"/>
                <a:gd name="connsiteY138" fmla="*/ 70523 h 76200"/>
                <a:gd name="connsiteX139" fmla="*/ 258531 w 456248"/>
                <a:gd name="connsiteY139" fmla="*/ 73953 h 76200"/>
                <a:gd name="connsiteX140" fmla="*/ 268914 w 456248"/>
                <a:gd name="connsiteY140" fmla="*/ 67093 h 76200"/>
                <a:gd name="connsiteX141" fmla="*/ 281295 w 456248"/>
                <a:gd name="connsiteY141" fmla="*/ 73953 h 76200"/>
                <a:gd name="connsiteX142" fmla="*/ 295582 w 456248"/>
                <a:gd name="connsiteY142" fmla="*/ 61856 h 76200"/>
                <a:gd name="connsiteX143" fmla="*/ 303012 w 456248"/>
                <a:gd name="connsiteY143" fmla="*/ 32137 h 76200"/>
                <a:gd name="connsiteX144" fmla="*/ 354544 w 456248"/>
                <a:gd name="connsiteY144" fmla="*/ 42615 h 76200"/>
                <a:gd name="connsiteX145" fmla="*/ 338826 w 456248"/>
                <a:gd name="connsiteY145" fmla="*/ 24993 h 76200"/>
                <a:gd name="connsiteX146" fmla="*/ 311395 w 456248"/>
                <a:gd name="connsiteY146" fmla="*/ 56045 h 76200"/>
                <a:gd name="connsiteX147" fmla="*/ 327206 w 456248"/>
                <a:gd name="connsiteY147" fmla="*/ 73953 h 76200"/>
                <a:gd name="connsiteX148" fmla="*/ 354544 w 456248"/>
                <a:gd name="connsiteY148" fmla="*/ 42615 h 76200"/>
                <a:gd name="connsiteX149" fmla="*/ 347019 w 456248"/>
                <a:gd name="connsiteY149" fmla="*/ 38518 h 76200"/>
                <a:gd name="connsiteX150" fmla="*/ 341207 w 456248"/>
                <a:gd name="connsiteY150" fmla="*/ 60712 h 76200"/>
                <a:gd name="connsiteX151" fmla="*/ 327206 w 456248"/>
                <a:gd name="connsiteY151" fmla="*/ 71572 h 76200"/>
                <a:gd name="connsiteX152" fmla="*/ 319016 w 456248"/>
                <a:gd name="connsiteY152" fmla="*/ 60330 h 76200"/>
                <a:gd name="connsiteX153" fmla="*/ 325206 w 456248"/>
                <a:gd name="connsiteY153" fmla="*/ 37185 h 76200"/>
                <a:gd name="connsiteX154" fmla="*/ 338636 w 456248"/>
                <a:gd name="connsiteY154" fmla="*/ 27374 h 76200"/>
                <a:gd name="connsiteX155" fmla="*/ 347019 w 456248"/>
                <a:gd name="connsiteY155" fmla="*/ 38518 h 76200"/>
                <a:gd name="connsiteX156" fmla="*/ 407501 w 456248"/>
                <a:gd name="connsiteY156" fmla="*/ 31755 h 76200"/>
                <a:gd name="connsiteX157" fmla="*/ 397025 w 456248"/>
                <a:gd name="connsiteY157" fmla="*/ 24993 h 76200"/>
                <a:gd name="connsiteX158" fmla="*/ 383879 w 456248"/>
                <a:gd name="connsiteY158" fmla="*/ 32709 h 76200"/>
                <a:gd name="connsiteX159" fmla="*/ 374926 w 456248"/>
                <a:gd name="connsiteY159" fmla="*/ 24993 h 76200"/>
                <a:gd name="connsiteX160" fmla="*/ 367020 w 456248"/>
                <a:gd name="connsiteY160" fmla="*/ 30709 h 76200"/>
                <a:gd name="connsiteX161" fmla="*/ 363687 w 456248"/>
                <a:gd name="connsiteY161" fmla="*/ 41662 h 76200"/>
                <a:gd name="connsiteX162" fmla="*/ 365306 w 456248"/>
                <a:gd name="connsiteY162" fmla="*/ 42615 h 76200"/>
                <a:gd name="connsiteX163" fmla="*/ 367401 w 456248"/>
                <a:gd name="connsiteY163" fmla="*/ 40139 h 76200"/>
                <a:gd name="connsiteX164" fmla="*/ 374640 w 456248"/>
                <a:gd name="connsiteY164" fmla="*/ 27374 h 76200"/>
                <a:gd name="connsiteX165" fmla="*/ 377498 w 456248"/>
                <a:gd name="connsiteY165" fmla="*/ 31660 h 76200"/>
                <a:gd name="connsiteX166" fmla="*/ 376736 w 456248"/>
                <a:gd name="connsiteY166" fmla="*/ 37185 h 76200"/>
                <a:gd name="connsiteX167" fmla="*/ 368736 w 456248"/>
                <a:gd name="connsiteY167" fmla="*/ 69569 h 76200"/>
                <a:gd name="connsiteX168" fmla="*/ 368259 w 456248"/>
                <a:gd name="connsiteY168" fmla="*/ 71095 h 76200"/>
                <a:gd name="connsiteX169" fmla="*/ 371403 w 456248"/>
                <a:gd name="connsiteY169" fmla="*/ 73953 h 76200"/>
                <a:gd name="connsiteX170" fmla="*/ 375594 w 456248"/>
                <a:gd name="connsiteY170" fmla="*/ 69855 h 76200"/>
                <a:gd name="connsiteX171" fmla="*/ 382547 w 456248"/>
                <a:gd name="connsiteY171" fmla="*/ 41662 h 76200"/>
                <a:gd name="connsiteX172" fmla="*/ 396834 w 456248"/>
                <a:gd name="connsiteY172" fmla="*/ 27374 h 76200"/>
                <a:gd name="connsiteX173" fmla="*/ 402646 w 456248"/>
                <a:gd name="connsiteY173" fmla="*/ 28802 h 76200"/>
                <a:gd name="connsiteX174" fmla="*/ 398453 w 456248"/>
                <a:gd name="connsiteY174" fmla="*/ 34041 h 76200"/>
                <a:gd name="connsiteX175" fmla="*/ 402169 w 456248"/>
                <a:gd name="connsiteY175" fmla="*/ 37471 h 76200"/>
                <a:gd name="connsiteX176" fmla="*/ 407501 w 456248"/>
                <a:gd name="connsiteY176" fmla="*/ 31755 h 76200"/>
                <a:gd name="connsiteX177" fmla="*/ 452461 w 456248"/>
                <a:gd name="connsiteY177" fmla="*/ 57284 h 76200"/>
                <a:gd name="connsiteX178" fmla="*/ 450840 w 456248"/>
                <a:gd name="connsiteY178" fmla="*/ 56235 h 76200"/>
                <a:gd name="connsiteX179" fmla="*/ 448936 w 456248"/>
                <a:gd name="connsiteY179" fmla="*/ 58712 h 76200"/>
                <a:gd name="connsiteX180" fmla="*/ 440746 w 456248"/>
                <a:gd name="connsiteY180" fmla="*/ 71572 h 76200"/>
                <a:gd name="connsiteX181" fmla="*/ 437506 w 456248"/>
                <a:gd name="connsiteY181" fmla="*/ 66902 h 76200"/>
                <a:gd name="connsiteX182" fmla="*/ 438364 w 456248"/>
                <a:gd name="connsiteY182" fmla="*/ 60807 h 76200"/>
                <a:gd name="connsiteX183" fmla="*/ 438934 w 456248"/>
                <a:gd name="connsiteY183" fmla="*/ 57093 h 76200"/>
                <a:gd name="connsiteX184" fmla="*/ 424551 w 456248"/>
                <a:gd name="connsiteY184" fmla="*/ 45757 h 76200"/>
                <a:gd name="connsiteX185" fmla="*/ 432267 w 456248"/>
                <a:gd name="connsiteY185" fmla="*/ 38613 h 76200"/>
                <a:gd name="connsiteX186" fmla="*/ 447413 w 456248"/>
                <a:gd name="connsiteY186" fmla="*/ 27374 h 76200"/>
                <a:gd name="connsiteX187" fmla="*/ 450364 w 456248"/>
                <a:gd name="connsiteY187" fmla="*/ 28709 h 76200"/>
                <a:gd name="connsiteX188" fmla="*/ 445317 w 456248"/>
                <a:gd name="connsiteY188" fmla="*/ 34041 h 76200"/>
                <a:gd name="connsiteX189" fmla="*/ 449031 w 456248"/>
                <a:gd name="connsiteY189" fmla="*/ 37471 h 76200"/>
                <a:gd name="connsiteX190" fmla="*/ 454461 w 456248"/>
                <a:gd name="connsiteY190" fmla="*/ 31469 h 76200"/>
                <a:gd name="connsiteX191" fmla="*/ 447699 w 456248"/>
                <a:gd name="connsiteY191" fmla="*/ 24993 h 76200"/>
                <a:gd name="connsiteX192" fmla="*/ 433602 w 456248"/>
                <a:gd name="connsiteY192" fmla="*/ 33851 h 76200"/>
                <a:gd name="connsiteX193" fmla="*/ 421979 w 456248"/>
                <a:gd name="connsiteY193" fmla="*/ 44615 h 76200"/>
                <a:gd name="connsiteX194" fmla="*/ 433030 w 456248"/>
                <a:gd name="connsiteY194" fmla="*/ 418 h 76200"/>
                <a:gd name="connsiteX195" fmla="*/ 433316 w 456248"/>
                <a:gd name="connsiteY195" fmla="*/ -915 h 76200"/>
                <a:gd name="connsiteX196" fmla="*/ 431790 w 456248"/>
                <a:gd name="connsiteY196" fmla="*/ -2247 h 76200"/>
                <a:gd name="connsiteX197" fmla="*/ 429981 w 456248"/>
                <a:gd name="connsiteY197" fmla="*/ -1963 h 76200"/>
                <a:gd name="connsiteX198" fmla="*/ 419407 w 456248"/>
                <a:gd name="connsiteY198" fmla="*/ -1201 h 76200"/>
                <a:gd name="connsiteX199" fmla="*/ 416933 w 456248"/>
                <a:gd name="connsiteY199" fmla="*/ 1181 h 76200"/>
                <a:gd name="connsiteX200" fmla="*/ 419407 w 456248"/>
                <a:gd name="connsiteY200" fmla="*/ 2325 h 76200"/>
                <a:gd name="connsiteX201" fmla="*/ 424933 w 456248"/>
                <a:gd name="connsiteY201" fmla="*/ 4134 h 76200"/>
                <a:gd name="connsiteX202" fmla="*/ 424551 w 456248"/>
                <a:gd name="connsiteY202" fmla="*/ 5943 h 76200"/>
                <a:gd name="connsiteX203" fmla="*/ 408550 w 456248"/>
                <a:gd name="connsiteY203" fmla="*/ 69760 h 76200"/>
                <a:gd name="connsiteX204" fmla="*/ 408264 w 456248"/>
                <a:gd name="connsiteY204" fmla="*/ 71095 h 76200"/>
                <a:gd name="connsiteX205" fmla="*/ 411408 w 456248"/>
                <a:gd name="connsiteY205" fmla="*/ 73953 h 76200"/>
                <a:gd name="connsiteX206" fmla="*/ 415598 w 456248"/>
                <a:gd name="connsiteY206" fmla="*/ 69855 h 76200"/>
                <a:gd name="connsiteX207" fmla="*/ 421124 w 456248"/>
                <a:gd name="connsiteY207" fmla="*/ 48043 h 76200"/>
                <a:gd name="connsiteX208" fmla="*/ 431981 w 456248"/>
                <a:gd name="connsiteY208" fmla="*/ 57093 h 76200"/>
                <a:gd name="connsiteX209" fmla="*/ 431695 w 456248"/>
                <a:gd name="connsiteY209" fmla="*/ 59758 h 76200"/>
                <a:gd name="connsiteX210" fmla="*/ 431221 w 456248"/>
                <a:gd name="connsiteY210" fmla="*/ 63474 h 76200"/>
                <a:gd name="connsiteX211" fmla="*/ 440269 w 456248"/>
                <a:gd name="connsiteY211" fmla="*/ 73953 h 76200"/>
                <a:gd name="connsiteX212" fmla="*/ 448650 w 456248"/>
                <a:gd name="connsiteY212" fmla="*/ 68237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658"/>
                  </a:moveTo>
                  <a:lnTo>
                    <a:pt x="66222" y="2325"/>
                  </a:lnTo>
                  <a:cubicBezTo>
                    <a:pt x="66317" y="1848"/>
                    <a:pt x="66317" y="1276"/>
                    <a:pt x="66317" y="799"/>
                  </a:cubicBezTo>
                  <a:cubicBezTo>
                    <a:pt x="66317" y="-533"/>
                    <a:pt x="65459" y="-533"/>
                    <a:pt x="63650" y="-533"/>
                  </a:cubicBezTo>
                  <a:lnTo>
                    <a:pt x="8309" y="-533"/>
                  </a:lnTo>
                  <a:cubicBezTo>
                    <a:pt x="6119" y="-533"/>
                    <a:pt x="5833" y="-533"/>
                    <a:pt x="5165" y="1562"/>
                  </a:cubicBezTo>
                  <a:lnTo>
                    <a:pt x="-1216" y="20898"/>
                  </a:lnTo>
                  <a:cubicBezTo>
                    <a:pt x="-1788" y="22230"/>
                    <a:pt x="-1788" y="22707"/>
                    <a:pt x="-1788" y="22707"/>
                  </a:cubicBezTo>
                  <a:cubicBezTo>
                    <a:pt x="-1788" y="23947"/>
                    <a:pt x="-453" y="23947"/>
                    <a:pt x="-167" y="23947"/>
                  </a:cubicBezTo>
                  <a:cubicBezTo>
                    <a:pt x="307" y="23947"/>
                    <a:pt x="689" y="23947"/>
                    <a:pt x="1070" y="23661"/>
                  </a:cubicBezTo>
                  <a:cubicBezTo>
                    <a:pt x="1165" y="23279"/>
                    <a:pt x="1356" y="23184"/>
                    <a:pt x="2405" y="20517"/>
                  </a:cubicBezTo>
                  <a:cubicBezTo>
                    <a:pt x="7451" y="5180"/>
                    <a:pt x="10595" y="2894"/>
                    <a:pt x="24406" y="2894"/>
                  </a:cubicBezTo>
                  <a:lnTo>
                    <a:pt x="28122" y="2894"/>
                  </a:lnTo>
                  <a:cubicBezTo>
                    <a:pt x="30694" y="2894"/>
                    <a:pt x="30694" y="3371"/>
                    <a:pt x="30694" y="4134"/>
                  </a:cubicBezTo>
                  <a:cubicBezTo>
                    <a:pt x="30694" y="4897"/>
                    <a:pt x="30312" y="5943"/>
                    <a:pt x="30217" y="6515"/>
                  </a:cubicBezTo>
                  <a:lnTo>
                    <a:pt x="15739" y="64521"/>
                  </a:lnTo>
                  <a:cubicBezTo>
                    <a:pt x="14690" y="68237"/>
                    <a:pt x="13834" y="69283"/>
                    <a:pt x="4309" y="69283"/>
                  </a:cubicBezTo>
                  <a:lnTo>
                    <a:pt x="2500" y="69283"/>
                  </a:lnTo>
                  <a:cubicBezTo>
                    <a:pt x="689" y="69283"/>
                    <a:pt x="-453" y="69283"/>
                    <a:pt x="-453" y="71381"/>
                  </a:cubicBezTo>
                  <a:cubicBezTo>
                    <a:pt x="-453" y="72713"/>
                    <a:pt x="689" y="72713"/>
                    <a:pt x="1356" y="72713"/>
                  </a:cubicBezTo>
                  <a:cubicBezTo>
                    <a:pt x="6786" y="72713"/>
                    <a:pt x="12595" y="72427"/>
                    <a:pt x="18120" y="72427"/>
                  </a:cubicBezTo>
                  <a:cubicBezTo>
                    <a:pt x="23645" y="72427"/>
                    <a:pt x="29645" y="72713"/>
                    <a:pt x="35075" y="72713"/>
                  </a:cubicBezTo>
                  <a:cubicBezTo>
                    <a:pt x="36026" y="72713"/>
                    <a:pt x="37361" y="72713"/>
                    <a:pt x="37361" y="70523"/>
                  </a:cubicBezTo>
                  <a:cubicBezTo>
                    <a:pt x="37361" y="69283"/>
                    <a:pt x="36312" y="69283"/>
                    <a:pt x="34694" y="69283"/>
                  </a:cubicBezTo>
                  <a:lnTo>
                    <a:pt x="32980" y="69283"/>
                  </a:lnTo>
                  <a:cubicBezTo>
                    <a:pt x="31264" y="69283"/>
                    <a:pt x="27931" y="69190"/>
                    <a:pt x="27645" y="69190"/>
                  </a:cubicBezTo>
                  <a:cubicBezTo>
                    <a:pt x="24501" y="68904"/>
                    <a:pt x="24120" y="68428"/>
                    <a:pt x="24120" y="66902"/>
                  </a:cubicBezTo>
                  <a:cubicBezTo>
                    <a:pt x="24120" y="66618"/>
                    <a:pt x="24120" y="66332"/>
                    <a:pt x="24406" y="64807"/>
                  </a:cubicBezTo>
                  <a:lnTo>
                    <a:pt x="38979" y="6610"/>
                  </a:lnTo>
                  <a:cubicBezTo>
                    <a:pt x="39742" y="3562"/>
                    <a:pt x="40600" y="3180"/>
                    <a:pt x="41361" y="3085"/>
                  </a:cubicBezTo>
                  <a:cubicBezTo>
                    <a:pt x="42219" y="2894"/>
                    <a:pt x="45267" y="2894"/>
                    <a:pt x="46981" y="2894"/>
                  </a:cubicBezTo>
                  <a:cubicBezTo>
                    <a:pt x="58315" y="2894"/>
                    <a:pt x="60697" y="4420"/>
                    <a:pt x="60697" y="11087"/>
                  </a:cubicBezTo>
                  <a:cubicBezTo>
                    <a:pt x="60697" y="12419"/>
                    <a:pt x="60697" y="14515"/>
                    <a:pt x="59650" y="20898"/>
                  </a:cubicBezTo>
                  <a:cubicBezTo>
                    <a:pt x="59555" y="22135"/>
                    <a:pt x="59555" y="22421"/>
                    <a:pt x="59555" y="22421"/>
                  </a:cubicBezTo>
                  <a:cubicBezTo>
                    <a:pt x="59555" y="23947"/>
                    <a:pt x="60506" y="23947"/>
                    <a:pt x="61173" y="23947"/>
                  </a:cubicBezTo>
                  <a:cubicBezTo>
                    <a:pt x="62506" y="23947"/>
                    <a:pt x="62601" y="23565"/>
                    <a:pt x="63078" y="21658"/>
                  </a:cubicBezTo>
                  <a:close/>
                  <a:moveTo>
                    <a:pt x="114324" y="57284"/>
                  </a:moveTo>
                  <a:cubicBezTo>
                    <a:pt x="114324" y="56235"/>
                    <a:pt x="113561" y="56235"/>
                    <a:pt x="112798" y="56235"/>
                  </a:cubicBezTo>
                  <a:cubicBezTo>
                    <a:pt x="111370" y="56235"/>
                    <a:pt x="111370" y="56331"/>
                    <a:pt x="110894" y="57949"/>
                  </a:cubicBezTo>
                  <a:cubicBezTo>
                    <a:pt x="110036" y="60998"/>
                    <a:pt x="107180" y="71572"/>
                    <a:pt x="100892" y="71572"/>
                  </a:cubicBezTo>
                  <a:cubicBezTo>
                    <a:pt x="98511" y="71572"/>
                    <a:pt x="98511" y="69855"/>
                    <a:pt x="98511" y="68428"/>
                  </a:cubicBezTo>
                  <a:cubicBezTo>
                    <a:pt x="98511" y="65760"/>
                    <a:pt x="99559" y="62902"/>
                    <a:pt x="100511" y="60330"/>
                  </a:cubicBezTo>
                  <a:cubicBezTo>
                    <a:pt x="102513" y="54522"/>
                    <a:pt x="106989" y="42520"/>
                    <a:pt x="106989" y="36232"/>
                  </a:cubicBezTo>
                  <a:cubicBezTo>
                    <a:pt x="106989" y="27374"/>
                    <a:pt x="101083" y="24993"/>
                    <a:pt x="95843" y="24993"/>
                  </a:cubicBezTo>
                  <a:cubicBezTo>
                    <a:pt x="88604" y="24993"/>
                    <a:pt x="84700" y="28802"/>
                    <a:pt x="81461" y="31946"/>
                  </a:cubicBezTo>
                  <a:lnTo>
                    <a:pt x="89272" y="418"/>
                  </a:lnTo>
                  <a:cubicBezTo>
                    <a:pt x="89462" y="134"/>
                    <a:pt x="89653" y="-915"/>
                    <a:pt x="89653" y="-915"/>
                  </a:cubicBezTo>
                  <a:cubicBezTo>
                    <a:pt x="89653" y="-1963"/>
                    <a:pt x="88986" y="-2247"/>
                    <a:pt x="88130" y="-2247"/>
                  </a:cubicBezTo>
                  <a:cubicBezTo>
                    <a:pt x="87844" y="-2247"/>
                    <a:pt x="86795" y="-2154"/>
                    <a:pt x="86318" y="-1963"/>
                  </a:cubicBezTo>
                  <a:lnTo>
                    <a:pt x="75747" y="-1201"/>
                  </a:lnTo>
                  <a:cubicBezTo>
                    <a:pt x="74412" y="-1105"/>
                    <a:pt x="73270" y="-915"/>
                    <a:pt x="73270" y="1181"/>
                  </a:cubicBezTo>
                  <a:cubicBezTo>
                    <a:pt x="73270" y="2325"/>
                    <a:pt x="74317" y="2325"/>
                    <a:pt x="75747" y="2325"/>
                  </a:cubicBezTo>
                  <a:cubicBezTo>
                    <a:pt x="80986" y="2325"/>
                    <a:pt x="81270" y="3085"/>
                    <a:pt x="81270" y="4134"/>
                  </a:cubicBezTo>
                  <a:cubicBezTo>
                    <a:pt x="81270" y="4420"/>
                    <a:pt x="80795" y="5943"/>
                    <a:pt x="80795" y="5943"/>
                  </a:cubicBezTo>
                  <a:lnTo>
                    <a:pt x="64887" y="69760"/>
                  </a:lnTo>
                  <a:cubicBezTo>
                    <a:pt x="64792" y="69855"/>
                    <a:pt x="64601" y="71095"/>
                    <a:pt x="64601" y="71095"/>
                  </a:cubicBezTo>
                  <a:cubicBezTo>
                    <a:pt x="64601" y="72237"/>
                    <a:pt x="65650" y="73953"/>
                    <a:pt x="67745" y="73953"/>
                  </a:cubicBezTo>
                  <a:cubicBezTo>
                    <a:pt x="69936" y="73953"/>
                    <a:pt x="71270" y="72141"/>
                    <a:pt x="71745" y="70904"/>
                  </a:cubicBezTo>
                  <a:lnTo>
                    <a:pt x="76319" y="52140"/>
                  </a:lnTo>
                  <a:cubicBezTo>
                    <a:pt x="76793" y="49759"/>
                    <a:pt x="77556" y="47568"/>
                    <a:pt x="78033" y="45187"/>
                  </a:cubicBezTo>
                  <a:cubicBezTo>
                    <a:pt x="79079" y="41280"/>
                    <a:pt x="79175" y="40994"/>
                    <a:pt x="81081" y="37567"/>
                  </a:cubicBezTo>
                  <a:cubicBezTo>
                    <a:pt x="83177" y="34137"/>
                    <a:pt x="87939" y="27374"/>
                    <a:pt x="95369" y="27374"/>
                  </a:cubicBezTo>
                  <a:cubicBezTo>
                    <a:pt x="100131" y="27374"/>
                    <a:pt x="100511" y="32232"/>
                    <a:pt x="100511" y="34518"/>
                  </a:cubicBezTo>
                  <a:cubicBezTo>
                    <a:pt x="100511" y="41185"/>
                    <a:pt x="95748" y="53949"/>
                    <a:pt x="94225" y="58331"/>
                  </a:cubicBezTo>
                  <a:cubicBezTo>
                    <a:pt x="92702" y="62047"/>
                    <a:pt x="92416" y="63093"/>
                    <a:pt x="92416" y="65284"/>
                  </a:cubicBezTo>
                  <a:cubicBezTo>
                    <a:pt x="92416" y="70046"/>
                    <a:pt x="95369" y="73953"/>
                    <a:pt x="100606" y="73953"/>
                  </a:cubicBezTo>
                  <a:cubicBezTo>
                    <a:pt x="110703" y="73953"/>
                    <a:pt x="114324" y="57854"/>
                    <a:pt x="114324" y="57284"/>
                  </a:cubicBezTo>
                  <a:close/>
                  <a:moveTo>
                    <a:pt x="147470" y="57284"/>
                  </a:moveTo>
                  <a:cubicBezTo>
                    <a:pt x="147470" y="56235"/>
                    <a:pt x="146612" y="56235"/>
                    <a:pt x="145850" y="56235"/>
                  </a:cubicBezTo>
                  <a:cubicBezTo>
                    <a:pt x="144517" y="56235"/>
                    <a:pt x="144517" y="56331"/>
                    <a:pt x="144040" y="57949"/>
                  </a:cubicBezTo>
                  <a:cubicBezTo>
                    <a:pt x="143182" y="61093"/>
                    <a:pt x="140327" y="71572"/>
                    <a:pt x="134134" y="71572"/>
                  </a:cubicBezTo>
                  <a:cubicBezTo>
                    <a:pt x="133183" y="71572"/>
                    <a:pt x="131753" y="71381"/>
                    <a:pt x="131753" y="68523"/>
                  </a:cubicBezTo>
                  <a:cubicBezTo>
                    <a:pt x="131753" y="65760"/>
                    <a:pt x="133088" y="62140"/>
                    <a:pt x="134420" y="58140"/>
                  </a:cubicBezTo>
                  <a:lnTo>
                    <a:pt x="141373" y="39662"/>
                  </a:lnTo>
                  <a:cubicBezTo>
                    <a:pt x="142422" y="36518"/>
                    <a:pt x="142708" y="35662"/>
                    <a:pt x="142708" y="33565"/>
                  </a:cubicBezTo>
                  <a:cubicBezTo>
                    <a:pt x="142708" y="27660"/>
                    <a:pt x="138611" y="24993"/>
                    <a:pt x="134515" y="24993"/>
                  </a:cubicBezTo>
                  <a:cubicBezTo>
                    <a:pt x="124418" y="24993"/>
                    <a:pt x="120705" y="40994"/>
                    <a:pt x="120705" y="41662"/>
                  </a:cubicBezTo>
                  <a:cubicBezTo>
                    <a:pt x="120705" y="42615"/>
                    <a:pt x="121942" y="42615"/>
                    <a:pt x="122323" y="42615"/>
                  </a:cubicBezTo>
                  <a:cubicBezTo>
                    <a:pt x="123849" y="42615"/>
                    <a:pt x="123849" y="42520"/>
                    <a:pt x="124323" y="40994"/>
                  </a:cubicBezTo>
                  <a:cubicBezTo>
                    <a:pt x="125372" y="37471"/>
                    <a:pt x="128134" y="27374"/>
                    <a:pt x="134420" y="27374"/>
                  </a:cubicBezTo>
                  <a:cubicBezTo>
                    <a:pt x="135564" y="27374"/>
                    <a:pt x="136801" y="27946"/>
                    <a:pt x="136801" y="30328"/>
                  </a:cubicBezTo>
                  <a:cubicBezTo>
                    <a:pt x="136801" y="32995"/>
                    <a:pt x="135564" y="36137"/>
                    <a:pt x="134897" y="38234"/>
                  </a:cubicBezTo>
                  <a:lnTo>
                    <a:pt x="131562" y="47092"/>
                  </a:lnTo>
                  <a:lnTo>
                    <a:pt x="127562" y="57854"/>
                  </a:lnTo>
                  <a:cubicBezTo>
                    <a:pt x="126039" y="61856"/>
                    <a:pt x="125658" y="63093"/>
                    <a:pt x="125658" y="65284"/>
                  </a:cubicBezTo>
                  <a:cubicBezTo>
                    <a:pt x="125658" y="69474"/>
                    <a:pt x="128134" y="73953"/>
                    <a:pt x="133848" y="73953"/>
                  </a:cubicBezTo>
                  <a:cubicBezTo>
                    <a:pt x="143945" y="73953"/>
                    <a:pt x="147470" y="57663"/>
                    <a:pt x="147470" y="57284"/>
                  </a:cubicBezTo>
                  <a:close/>
                  <a:moveTo>
                    <a:pt x="150517" y="6610"/>
                  </a:moveTo>
                  <a:cubicBezTo>
                    <a:pt x="150517" y="4420"/>
                    <a:pt x="148803" y="2039"/>
                    <a:pt x="145564" y="2039"/>
                  </a:cubicBezTo>
                  <a:cubicBezTo>
                    <a:pt x="142136" y="2039"/>
                    <a:pt x="138706" y="5466"/>
                    <a:pt x="138706" y="8896"/>
                  </a:cubicBezTo>
                  <a:cubicBezTo>
                    <a:pt x="138706" y="11278"/>
                    <a:pt x="140327" y="13468"/>
                    <a:pt x="143468" y="13468"/>
                  </a:cubicBezTo>
                  <a:cubicBezTo>
                    <a:pt x="147089" y="13468"/>
                    <a:pt x="150517" y="10229"/>
                    <a:pt x="150517" y="6610"/>
                  </a:cubicBezTo>
                  <a:close/>
                  <a:moveTo>
                    <a:pt x="187284" y="55759"/>
                  </a:moveTo>
                  <a:cubicBezTo>
                    <a:pt x="187284" y="46424"/>
                    <a:pt x="178996" y="44424"/>
                    <a:pt x="174520" y="43376"/>
                  </a:cubicBezTo>
                  <a:cubicBezTo>
                    <a:pt x="171569" y="42806"/>
                    <a:pt x="167567" y="41948"/>
                    <a:pt x="167567" y="37281"/>
                  </a:cubicBezTo>
                  <a:cubicBezTo>
                    <a:pt x="167567" y="34613"/>
                    <a:pt x="169948" y="27374"/>
                    <a:pt x="178522" y="27374"/>
                  </a:cubicBezTo>
                  <a:cubicBezTo>
                    <a:pt x="181378" y="27374"/>
                    <a:pt x="185380" y="28328"/>
                    <a:pt x="186617" y="32709"/>
                  </a:cubicBezTo>
                  <a:cubicBezTo>
                    <a:pt x="183189" y="33186"/>
                    <a:pt x="182236" y="35946"/>
                    <a:pt x="182236" y="36995"/>
                  </a:cubicBezTo>
                  <a:cubicBezTo>
                    <a:pt x="182236" y="38234"/>
                    <a:pt x="182998" y="40139"/>
                    <a:pt x="185570" y="40139"/>
                  </a:cubicBezTo>
                  <a:cubicBezTo>
                    <a:pt x="187284" y="40139"/>
                    <a:pt x="190142" y="38804"/>
                    <a:pt x="190142" y="34137"/>
                  </a:cubicBezTo>
                  <a:cubicBezTo>
                    <a:pt x="190142" y="29088"/>
                    <a:pt x="185666" y="24993"/>
                    <a:pt x="178713" y="24993"/>
                  </a:cubicBezTo>
                  <a:cubicBezTo>
                    <a:pt x="166044" y="24993"/>
                    <a:pt x="161567" y="35376"/>
                    <a:pt x="161567" y="40994"/>
                  </a:cubicBezTo>
                  <a:cubicBezTo>
                    <a:pt x="161567" y="49187"/>
                    <a:pt x="168520" y="50805"/>
                    <a:pt x="171569" y="51473"/>
                  </a:cubicBezTo>
                  <a:cubicBezTo>
                    <a:pt x="176331" y="52522"/>
                    <a:pt x="181189" y="53568"/>
                    <a:pt x="181189" y="59475"/>
                  </a:cubicBezTo>
                  <a:cubicBezTo>
                    <a:pt x="181189" y="62902"/>
                    <a:pt x="178236" y="71572"/>
                    <a:pt x="167186" y="71572"/>
                  </a:cubicBezTo>
                  <a:cubicBezTo>
                    <a:pt x="164804" y="71572"/>
                    <a:pt x="158423" y="70904"/>
                    <a:pt x="156805" y="65474"/>
                  </a:cubicBezTo>
                  <a:cubicBezTo>
                    <a:pt x="162328" y="64998"/>
                    <a:pt x="162328" y="60235"/>
                    <a:pt x="162328" y="60235"/>
                  </a:cubicBezTo>
                  <a:cubicBezTo>
                    <a:pt x="162328" y="58140"/>
                    <a:pt x="160804" y="56807"/>
                    <a:pt x="158614" y="56807"/>
                  </a:cubicBezTo>
                  <a:cubicBezTo>
                    <a:pt x="156233" y="56807"/>
                    <a:pt x="153089" y="58617"/>
                    <a:pt x="153089" y="63474"/>
                  </a:cubicBezTo>
                  <a:cubicBezTo>
                    <a:pt x="153089" y="70046"/>
                    <a:pt x="159377" y="73953"/>
                    <a:pt x="167090" y="73953"/>
                  </a:cubicBezTo>
                  <a:cubicBezTo>
                    <a:pt x="183285" y="73953"/>
                    <a:pt x="187284" y="60712"/>
                    <a:pt x="187284" y="55759"/>
                  </a:cubicBezTo>
                  <a:close/>
                  <a:moveTo>
                    <a:pt x="303012" y="32137"/>
                  </a:moveTo>
                  <a:cubicBezTo>
                    <a:pt x="303012" y="28328"/>
                    <a:pt x="301680" y="24993"/>
                    <a:pt x="298536" y="24993"/>
                  </a:cubicBezTo>
                  <a:cubicBezTo>
                    <a:pt x="296154" y="24993"/>
                    <a:pt x="293392" y="27470"/>
                    <a:pt x="293392" y="30042"/>
                  </a:cubicBezTo>
                  <a:cubicBezTo>
                    <a:pt x="293392" y="31374"/>
                    <a:pt x="294059" y="32137"/>
                    <a:pt x="294822" y="32804"/>
                  </a:cubicBezTo>
                  <a:cubicBezTo>
                    <a:pt x="297394" y="35662"/>
                    <a:pt x="297680" y="39090"/>
                    <a:pt x="297680" y="41280"/>
                  </a:cubicBezTo>
                  <a:cubicBezTo>
                    <a:pt x="297680" y="45757"/>
                    <a:pt x="294250" y="57093"/>
                    <a:pt x="292441" y="61379"/>
                  </a:cubicBezTo>
                  <a:cubicBezTo>
                    <a:pt x="290059" y="67093"/>
                    <a:pt x="286629" y="71572"/>
                    <a:pt x="281581" y="71572"/>
                  </a:cubicBezTo>
                  <a:cubicBezTo>
                    <a:pt x="276249" y="71572"/>
                    <a:pt x="274437" y="67093"/>
                    <a:pt x="274437" y="62616"/>
                  </a:cubicBezTo>
                  <a:cubicBezTo>
                    <a:pt x="274437" y="61570"/>
                    <a:pt x="274628" y="58998"/>
                    <a:pt x="275772" y="54236"/>
                  </a:cubicBezTo>
                  <a:lnTo>
                    <a:pt x="280439" y="36137"/>
                  </a:lnTo>
                  <a:cubicBezTo>
                    <a:pt x="281011" y="33755"/>
                    <a:pt x="282058" y="29374"/>
                    <a:pt x="282058" y="28993"/>
                  </a:cubicBezTo>
                  <a:cubicBezTo>
                    <a:pt x="282058" y="27756"/>
                    <a:pt x="281106" y="26137"/>
                    <a:pt x="279104" y="26137"/>
                  </a:cubicBezTo>
                  <a:cubicBezTo>
                    <a:pt x="275963" y="26137"/>
                    <a:pt x="275200" y="29088"/>
                    <a:pt x="274914" y="30042"/>
                  </a:cubicBezTo>
                  <a:lnTo>
                    <a:pt x="268819" y="54522"/>
                  </a:lnTo>
                  <a:cubicBezTo>
                    <a:pt x="268056" y="57568"/>
                    <a:pt x="267865" y="59949"/>
                    <a:pt x="267865" y="61379"/>
                  </a:cubicBezTo>
                  <a:cubicBezTo>
                    <a:pt x="267865" y="62616"/>
                    <a:pt x="264626" y="71572"/>
                    <a:pt x="258817" y="71572"/>
                  </a:cubicBezTo>
                  <a:cubicBezTo>
                    <a:pt x="251197" y="71572"/>
                    <a:pt x="251197" y="63474"/>
                    <a:pt x="251197" y="62140"/>
                  </a:cubicBezTo>
                  <a:cubicBezTo>
                    <a:pt x="251197" y="56331"/>
                    <a:pt x="254055" y="48329"/>
                    <a:pt x="257482" y="39376"/>
                  </a:cubicBezTo>
                  <a:cubicBezTo>
                    <a:pt x="258245" y="37471"/>
                    <a:pt x="258722" y="35853"/>
                    <a:pt x="258722" y="33755"/>
                  </a:cubicBezTo>
                  <a:cubicBezTo>
                    <a:pt x="258722" y="28328"/>
                    <a:pt x="255101" y="24993"/>
                    <a:pt x="250529" y="24993"/>
                  </a:cubicBezTo>
                  <a:cubicBezTo>
                    <a:pt x="240530" y="24993"/>
                    <a:pt x="236623" y="40994"/>
                    <a:pt x="236623" y="41662"/>
                  </a:cubicBezTo>
                  <a:cubicBezTo>
                    <a:pt x="236623" y="42615"/>
                    <a:pt x="237863" y="42615"/>
                    <a:pt x="238244" y="42615"/>
                  </a:cubicBezTo>
                  <a:cubicBezTo>
                    <a:pt x="239767" y="42615"/>
                    <a:pt x="239767" y="42520"/>
                    <a:pt x="240244" y="40994"/>
                  </a:cubicBezTo>
                  <a:cubicBezTo>
                    <a:pt x="241100" y="37567"/>
                    <a:pt x="244053" y="27374"/>
                    <a:pt x="250339" y="27374"/>
                  </a:cubicBezTo>
                  <a:cubicBezTo>
                    <a:pt x="251578" y="27374"/>
                    <a:pt x="252720" y="27660"/>
                    <a:pt x="252720" y="30423"/>
                  </a:cubicBezTo>
                  <a:cubicBezTo>
                    <a:pt x="252720" y="33090"/>
                    <a:pt x="251578" y="35946"/>
                    <a:pt x="250055" y="40139"/>
                  </a:cubicBezTo>
                  <a:cubicBezTo>
                    <a:pt x="244720" y="54903"/>
                    <a:pt x="244720" y="57663"/>
                    <a:pt x="244720" y="60712"/>
                  </a:cubicBezTo>
                  <a:cubicBezTo>
                    <a:pt x="244720" y="64237"/>
                    <a:pt x="245576" y="67951"/>
                    <a:pt x="248434" y="70523"/>
                  </a:cubicBezTo>
                  <a:cubicBezTo>
                    <a:pt x="251864" y="73572"/>
                    <a:pt x="256722" y="73953"/>
                    <a:pt x="258531" y="73953"/>
                  </a:cubicBezTo>
                  <a:cubicBezTo>
                    <a:pt x="261961" y="73953"/>
                    <a:pt x="265866" y="72618"/>
                    <a:pt x="268914" y="67093"/>
                  </a:cubicBezTo>
                  <a:cubicBezTo>
                    <a:pt x="270628" y="70904"/>
                    <a:pt x="274914" y="73953"/>
                    <a:pt x="281295" y="73953"/>
                  </a:cubicBezTo>
                  <a:cubicBezTo>
                    <a:pt x="287869" y="73953"/>
                    <a:pt x="292345" y="69474"/>
                    <a:pt x="295582" y="61856"/>
                  </a:cubicBezTo>
                  <a:cubicBezTo>
                    <a:pt x="298822" y="54426"/>
                    <a:pt x="303012" y="37853"/>
                    <a:pt x="303012" y="32137"/>
                  </a:cubicBezTo>
                  <a:close/>
                  <a:moveTo>
                    <a:pt x="354544" y="42615"/>
                  </a:moveTo>
                  <a:cubicBezTo>
                    <a:pt x="354544" y="32423"/>
                    <a:pt x="348161" y="24993"/>
                    <a:pt x="338826" y="24993"/>
                  </a:cubicBezTo>
                  <a:cubicBezTo>
                    <a:pt x="325397" y="24993"/>
                    <a:pt x="311395" y="40234"/>
                    <a:pt x="311395" y="56045"/>
                  </a:cubicBezTo>
                  <a:cubicBezTo>
                    <a:pt x="311395" y="67188"/>
                    <a:pt x="318253" y="73953"/>
                    <a:pt x="327206" y="73953"/>
                  </a:cubicBezTo>
                  <a:cubicBezTo>
                    <a:pt x="340542" y="73953"/>
                    <a:pt x="354544" y="58617"/>
                    <a:pt x="354544" y="42615"/>
                  </a:cubicBezTo>
                  <a:close/>
                  <a:moveTo>
                    <a:pt x="347019" y="38518"/>
                  </a:moveTo>
                  <a:cubicBezTo>
                    <a:pt x="347019" y="43090"/>
                    <a:pt x="344637" y="54236"/>
                    <a:pt x="341207" y="60712"/>
                  </a:cubicBezTo>
                  <a:cubicBezTo>
                    <a:pt x="337875" y="66618"/>
                    <a:pt x="332350" y="71572"/>
                    <a:pt x="327206" y="71572"/>
                  </a:cubicBezTo>
                  <a:cubicBezTo>
                    <a:pt x="323016" y="71572"/>
                    <a:pt x="319016" y="68237"/>
                    <a:pt x="319016" y="60330"/>
                  </a:cubicBezTo>
                  <a:cubicBezTo>
                    <a:pt x="319016" y="54996"/>
                    <a:pt x="321776" y="42997"/>
                    <a:pt x="325206" y="37185"/>
                  </a:cubicBezTo>
                  <a:cubicBezTo>
                    <a:pt x="329301" y="30614"/>
                    <a:pt x="334350" y="27374"/>
                    <a:pt x="338636" y="27374"/>
                  </a:cubicBezTo>
                  <a:cubicBezTo>
                    <a:pt x="343875" y="27374"/>
                    <a:pt x="347019" y="32137"/>
                    <a:pt x="347019" y="38518"/>
                  </a:cubicBezTo>
                  <a:close/>
                  <a:moveTo>
                    <a:pt x="407501" y="31755"/>
                  </a:moveTo>
                  <a:cubicBezTo>
                    <a:pt x="407501" y="26137"/>
                    <a:pt x="400548" y="24993"/>
                    <a:pt x="397025" y="24993"/>
                  </a:cubicBezTo>
                  <a:cubicBezTo>
                    <a:pt x="389500" y="24993"/>
                    <a:pt x="385691" y="30328"/>
                    <a:pt x="383879" y="32709"/>
                  </a:cubicBezTo>
                  <a:cubicBezTo>
                    <a:pt x="382737" y="26993"/>
                    <a:pt x="378547" y="24993"/>
                    <a:pt x="374926" y="24993"/>
                  </a:cubicBezTo>
                  <a:cubicBezTo>
                    <a:pt x="371117" y="24993"/>
                    <a:pt x="368831" y="27470"/>
                    <a:pt x="367020" y="30709"/>
                  </a:cubicBezTo>
                  <a:cubicBezTo>
                    <a:pt x="365115" y="35090"/>
                    <a:pt x="363687" y="41662"/>
                    <a:pt x="363687" y="41662"/>
                  </a:cubicBezTo>
                  <a:cubicBezTo>
                    <a:pt x="363687" y="42615"/>
                    <a:pt x="364829" y="42615"/>
                    <a:pt x="365306" y="42615"/>
                  </a:cubicBezTo>
                  <a:cubicBezTo>
                    <a:pt x="366736" y="42615"/>
                    <a:pt x="366736" y="42520"/>
                    <a:pt x="367401" y="40139"/>
                  </a:cubicBezTo>
                  <a:cubicBezTo>
                    <a:pt x="369308" y="32709"/>
                    <a:pt x="371403" y="27374"/>
                    <a:pt x="374640" y="27374"/>
                  </a:cubicBezTo>
                  <a:cubicBezTo>
                    <a:pt x="377498" y="27374"/>
                    <a:pt x="377498" y="30423"/>
                    <a:pt x="377498" y="31660"/>
                  </a:cubicBezTo>
                  <a:cubicBezTo>
                    <a:pt x="377498" y="33472"/>
                    <a:pt x="377212" y="35472"/>
                    <a:pt x="376736" y="37185"/>
                  </a:cubicBezTo>
                  <a:lnTo>
                    <a:pt x="368736" y="69569"/>
                  </a:lnTo>
                  <a:cubicBezTo>
                    <a:pt x="368450" y="70237"/>
                    <a:pt x="368259" y="70809"/>
                    <a:pt x="368259" y="71095"/>
                  </a:cubicBezTo>
                  <a:cubicBezTo>
                    <a:pt x="368259" y="72237"/>
                    <a:pt x="369117" y="73953"/>
                    <a:pt x="371403" y="73953"/>
                  </a:cubicBezTo>
                  <a:cubicBezTo>
                    <a:pt x="374640" y="73953"/>
                    <a:pt x="375403" y="70809"/>
                    <a:pt x="375594" y="69855"/>
                  </a:cubicBezTo>
                  <a:lnTo>
                    <a:pt x="382547" y="41662"/>
                  </a:lnTo>
                  <a:cubicBezTo>
                    <a:pt x="382737" y="41280"/>
                    <a:pt x="387595" y="27374"/>
                    <a:pt x="396834" y="27374"/>
                  </a:cubicBezTo>
                  <a:cubicBezTo>
                    <a:pt x="397406" y="27374"/>
                    <a:pt x="400357" y="27374"/>
                    <a:pt x="402646" y="28802"/>
                  </a:cubicBezTo>
                  <a:cubicBezTo>
                    <a:pt x="398739" y="30042"/>
                    <a:pt x="398453" y="33472"/>
                    <a:pt x="398453" y="34041"/>
                  </a:cubicBezTo>
                  <a:cubicBezTo>
                    <a:pt x="398453" y="35472"/>
                    <a:pt x="399502" y="37471"/>
                    <a:pt x="402169" y="37471"/>
                  </a:cubicBezTo>
                  <a:cubicBezTo>
                    <a:pt x="404264" y="37471"/>
                    <a:pt x="407501" y="35946"/>
                    <a:pt x="407501" y="31755"/>
                  </a:cubicBezTo>
                  <a:close/>
                  <a:moveTo>
                    <a:pt x="452461" y="57284"/>
                  </a:moveTo>
                  <a:cubicBezTo>
                    <a:pt x="452461" y="56235"/>
                    <a:pt x="451794" y="56235"/>
                    <a:pt x="450840" y="56235"/>
                  </a:cubicBezTo>
                  <a:cubicBezTo>
                    <a:pt x="449699" y="56235"/>
                    <a:pt x="449508" y="56331"/>
                    <a:pt x="448936" y="58712"/>
                  </a:cubicBezTo>
                  <a:cubicBezTo>
                    <a:pt x="447413" y="64237"/>
                    <a:pt x="445317" y="71572"/>
                    <a:pt x="440746" y="71572"/>
                  </a:cubicBezTo>
                  <a:cubicBezTo>
                    <a:pt x="437792" y="71572"/>
                    <a:pt x="437506" y="69000"/>
                    <a:pt x="437506" y="66902"/>
                  </a:cubicBezTo>
                  <a:cubicBezTo>
                    <a:pt x="437506" y="64428"/>
                    <a:pt x="438364" y="61379"/>
                    <a:pt x="438364" y="60807"/>
                  </a:cubicBezTo>
                  <a:cubicBezTo>
                    <a:pt x="438934" y="58617"/>
                    <a:pt x="438934" y="58426"/>
                    <a:pt x="438934" y="57093"/>
                  </a:cubicBezTo>
                  <a:cubicBezTo>
                    <a:pt x="438934" y="49664"/>
                    <a:pt x="431314" y="46806"/>
                    <a:pt x="424551" y="45757"/>
                  </a:cubicBezTo>
                  <a:cubicBezTo>
                    <a:pt x="427028" y="44329"/>
                    <a:pt x="429314" y="42043"/>
                    <a:pt x="432267" y="38613"/>
                  </a:cubicBezTo>
                  <a:cubicBezTo>
                    <a:pt x="437888" y="32232"/>
                    <a:pt x="442078" y="27374"/>
                    <a:pt x="447413" y="27374"/>
                  </a:cubicBezTo>
                  <a:cubicBezTo>
                    <a:pt x="449508" y="27374"/>
                    <a:pt x="450364" y="28709"/>
                    <a:pt x="450364" y="28709"/>
                  </a:cubicBezTo>
                  <a:cubicBezTo>
                    <a:pt x="445792" y="29374"/>
                    <a:pt x="445317" y="33090"/>
                    <a:pt x="445317" y="34041"/>
                  </a:cubicBezTo>
                  <a:cubicBezTo>
                    <a:pt x="445317" y="35472"/>
                    <a:pt x="446268" y="37471"/>
                    <a:pt x="449031" y="37471"/>
                  </a:cubicBezTo>
                  <a:cubicBezTo>
                    <a:pt x="451412" y="37471"/>
                    <a:pt x="454461" y="35472"/>
                    <a:pt x="454461" y="31469"/>
                  </a:cubicBezTo>
                  <a:cubicBezTo>
                    <a:pt x="454461" y="28709"/>
                    <a:pt x="452461" y="24993"/>
                    <a:pt x="447699" y="24993"/>
                  </a:cubicBezTo>
                  <a:cubicBezTo>
                    <a:pt x="441887" y="24993"/>
                    <a:pt x="437316" y="29565"/>
                    <a:pt x="433602" y="33851"/>
                  </a:cubicBezTo>
                  <a:cubicBezTo>
                    <a:pt x="427505" y="40994"/>
                    <a:pt x="425695" y="42615"/>
                    <a:pt x="421979" y="44615"/>
                  </a:cubicBezTo>
                  <a:lnTo>
                    <a:pt x="433030" y="418"/>
                  </a:lnTo>
                  <a:cubicBezTo>
                    <a:pt x="433125" y="134"/>
                    <a:pt x="433316" y="-915"/>
                    <a:pt x="433316" y="-915"/>
                  </a:cubicBezTo>
                  <a:cubicBezTo>
                    <a:pt x="433316" y="-1963"/>
                    <a:pt x="432744" y="-2247"/>
                    <a:pt x="431790" y="-2247"/>
                  </a:cubicBezTo>
                  <a:cubicBezTo>
                    <a:pt x="431504" y="-2247"/>
                    <a:pt x="430458" y="-2154"/>
                    <a:pt x="429981" y="-1963"/>
                  </a:cubicBezTo>
                  <a:lnTo>
                    <a:pt x="419407" y="-1201"/>
                  </a:lnTo>
                  <a:cubicBezTo>
                    <a:pt x="418075" y="-1105"/>
                    <a:pt x="416933" y="-915"/>
                    <a:pt x="416933" y="1181"/>
                  </a:cubicBezTo>
                  <a:cubicBezTo>
                    <a:pt x="416933" y="2325"/>
                    <a:pt x="417980" y="2325"/>
                    <a:pt x="419407" y="2325"/>
                  </a:cubicBezTo>
                  <a:cubicBezTo>
                    <a:pt x="424647" y="2325"/>
                    <a:pt x="424933" y="3085"/>
                    <a:pt x="424933" y="4134"/>
                  </a:cubicBezTo>
                  <a:cubicBezTo>
                    <a:pt x="424933" y="4420"/>
                    <a:pt x="424551" y="5943"/>
                    <a:pt x="424551" y="5943"/>
                  </a:cubicBezTo>
                  <a:lnTo>
                    <a:pt x="408550" y="69760"/>
                  </a:lnTo>
                  <a:cubicBezTo>
                    <a:pt x="408455" y="69855"/>
                    <a:pt x="408264" y="71095"/>
                    <a:pt x="408264" y="71095"/>
                  </a:cubicBezTo>
                  <a:cubicBezTo>
                    <a:pt x="408264" y="72237"/>
                    <a:pt x="409313" y="73953"/>
                    <a:pt x="411408" y="73953"/>
                  </a:cubicBezTo>
                  <a:cubicBezTo>
                    <a:pt x="414645" y="73953"/>
                    <a:pt x="415408" y="70904"/>
                    <a:pt x="415598" y="69855"/>
                  </a:cubicBezTo>
                  <a:lnTo>
                    <a:pt x="421124" y="48043"/>
                  </a:lnTo>
                  <a:cubicBezTo>
                    <a:pt x="425123" y="48424"/>
                    <a:pt x="431981" y="50805"/>
                    <a:pt x="431981" y="57093"/>
                  </a:cubicBezTo>
                  <a:cubicBezTo>
                    <a:pt x="431981" y="57854"/>
                    <a:pt x="431981" y="58331"/>
                    <a:pt x="431695" y="59758"/>
                  </a:cubicBezTo>
                  <a:cubicBezTo>
                    <a:pt x="431221" y="61570"/>
                    <a:pt x="431221" y="62330"/>
                    <a:pt x="431221" y="63474"/>
                  </a:cubicBezTo>
                  <a:cubicBezTo>
                    <a:pt x="431221" y="71190"/>
                    <a:pt x="436267" y="73953"/>
                    <a:pt x="440269" y="73953"/>
                  </a:cubicBezTo>
                  <a:cubicBezTo>
                    <a:pt x="445031" y="73953"/>
                    <a:pt x="447413" y="70332"/>
                    <a:pt x="448650" y="68237"/>
                  </a:cubicBezTo>
                  <a:cubicBezTo>
                    <a:pt x="451031" y="64237"/>
                    <a:pt x="452461" y="57568"/>
                    <a:pt x="452461" y="57284"/>
                  </a:cubicBezTo>
                  <a:close/>
                </a:path>
              </a:pathLst>
            </a:custGeom>
            <a:solidFill>
              <a:srgbClr val="000000"/>
            </a:solidFill>
            <a:ln w="10842" cap="flat">
              <a:noFill/>
              <a:prstDash val="solid"/>
              <a:miter/>
            </a:ln>
          </p:spPr>
          <p:txBody>
            <a:bodyPr rtlCol="0" anchor="ctr"/>
            <a:lstStyle/>
            <a:p>
              <a:endParaRPr lang="en-AE"/>
            </a:p>
          </p:txBody>
        </p:sp>
        <p:sp>
          <p:nvSpPr>
            <p:cNvPr id="143" name="Freeform: Shape 142">
              <a:extLst>
                <a:ext uri="{FF2B5EF4-FFF2-40B4-BE49-F238E27FC236}">
                  <a16:creationId xmlns:a16="http://schemas.microsoft.com/office/drawing/2014/main" id="{C3DCE0A5-534C-4072-9E7C-C96639E8478C}"/>
                </a:ext>
              </a:extLst>
            </p:cNvPr>
            <p:cNvSpPr/>
            <p:nvPr/>
          </p:nvSpPr>
          <p:spPr>
            <a:xfrm>
              <a:off x="911846" y="3482333"/>
              <a:ext cx="4492294" cy="7036"/>
            </a:xfrm>
            <a:custGeom>
              <a:avLst/>
              <a:gdLst>
                <a:gd name="connsiteX0" fmla="*/ -1788 w 3466433"/>
                <a:gd name="connsiteY0" fmla="*/ -2247 h 5429"/>
                <a:gd name="connsiteX1" fmla="*/ -1788 w 3466433"/>
                <a:gd name="connsiteY1" fmla="*/ 3183 h 5429"/>
                <a:gd name="connsiteX2" fmla="*/ 3464646 w 3466433"/>
                <a:gd name="connsiteY2" fmla="*/ 3183 h 5429"/>
                <a:gd name="connsiteX3" fmla="*/ 3464646 w 3466433"/>
                <a:gd name="connsiteY3" fmla="*/ -2247 h 5429"/>
              </a:gdLst>
              <a:ahLst/>
              <a:cxnLst>
                <a:cxn ang="0">
                  <a:pos x="connsiteX0" y="connsiteY0"/>
                </a:cxn>
                <a:cxn ang="0">
                  <a:pos x="connsiteX1" y="connsiteY1"/>
                </a:cxn>
                <a:cxn ang="0">
                  <a:pos x="connsiteX2" y="connsiteY2"/>
                </a:cxn>
                <a:cxn ang="0">
                  <a:pos x="connsiteX3" y="connsiteY3"/>
                </a:cxn>
              </a:cxnLst>
              <a:rect l="l" t="t" r="r" b="b"/>
              <a:pathLst>
                <a:path w="3466433" h="5429">
                  <a:moveTo>
                    <a:pt x="-1788" y="-2247"/>
                  </a:moveTo>
                  <a:lnTo>
                    <a:pt x="-1788" y="3183"/>
                  </a:lnTo>
                  <a:lnTo>
                    <a:pt x="3464646" y="3183"/>
                  </a:lnTo>
                  <a:lnTo>
                    <a:pt x="3464646" y="-2247"/>
                  </a:lnTo>
                  <a:close/>
                </a:path>
              </a:pathLst>
            </a:custGeom>
            <a:solidFill>
              <a:srgbClr val="000000"/>
            </a:solidFill>
            <a:ln w="8029" cap="flat">
              <a:noFill/>
              <a:prstDash val="solid"/>
              <a:miter/>
            </a:ln>
          </p:spPr>
          <p:txBody>
            <a:bodyPr rtlCol="0" anchor="ctr"/>
            <a:lstStyle/>
            <a:p>
              <a:endParaRPr lang="en-AE"/>
            </a:p>
          </p:txBody>
        </p:sp>
      </p:grpSp>
      <p:sp>
        <p:nvSpPr>
          <p:cNvPr id="276" name="Freeform: Shape 275">
            <a:extLst>
              <a:ext uri="{FF2B5EF4-FFF2-40B4-BE49-F238E27FC236}">
                <a16:creationId xmlns:a16="http://schemas.microsoft.com/office/drawing/2014/main" id="{1743F347-E4CD-67BD-11D9-BF172571E9F5}"/>
              </a:ext>
            </a:extLst>
          </p:cNvPr>
          <p:cNvSpPr/>
          <p:nvPr/>
        </p:nvSpPr>
        <p:spPr>
          <a:xfrm>
            <a:off x="4787626" y="4122340"/>
            <a:ext cx="611123" cy="87915"/>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 name="TextBox 2">
            <a:extLst>
              <a:ext uri="{FF2B5EF4-FFF2-40B4-BE49-F238E27FC236}">
                <a16:creationId xmlns:a16="http://schemas.microsoft.com/office/drawing/2014/main" id="{2063AE35-6336-0372-AFFB-EFD247B5E1C5}"/>
              </a:ext>
            </a:extLst>
          </p:cNvPr>
          <p:cNvSpPr txBox="1"/>
          <p:nvPr/>
        </p:nvSpPr>
        <p:spPr>
          <a:xfrm>
            <a:off x="515939" y="3838930"/>
            <a:ext cx="5364162" cy="2462213"/>
          </a:xfrm>
          <a:prstGeom prst="rect">
            <a:avLst/>
          </a:prstGeom>
          <a:solidFill>
            <a:srgbClr val="F2F2F2">
              <a:alpha val="69020"/>
            </a:srgbClr>
          </a:solidFill>
        </p:spPr>
        <p:txBody>
          <a:bodyPr wrap="square">
            <a:spAutoFit/>
          </a:bodyPr>
          <a:lstStyle/>
          <a:p>
            <a:r>
              <a:rPr lang="en-US" sz="1100" dirty="0">
                <a:solidFill>
                  <a:schemeClr val="tx1">
                    <a:lumMod val="65000"/>
                    <a:lumOff val="35000"/>
                  </a:schemeClr>
                </a:solidFill>
                <a:latin typeface="Arial" panose="020B0604020202020204" pitchFamily="34" charset="0"/>
              </a:rPr>
              <a:t>[</a:t>
            </a:r>
            <a:r>
              <a:rPr lang="en-US" sz="1100" dirty="0">
                <a:solidFill>
                  <a:srgbClr val="2C4A9F"/>
                </a:solidFill>
                <a:latin typeface="Arial" panose="020B0604020202020204" pitchFamily="34" charset="0"/>
              </a:rPr>
              <a:t>Goh19b</a:t>
            </a:r>
            <a:r>
              <a:rPr lang="en-US" sz="1100" dirty="0">
                <a:solidFill>
                  <a:schemeClr val="tx1">
                    <a:lumMod val="65000"/>
                    <a:lumOff val="35000"/>
                  </a:schemeClr>
                </a:solidFill>
                <a:latin typeface="Arial" panose="020B0604020202020204" pitchFamily="34" charset="0"/>
              </a:rPr>
              <a:t>] </a:t>
            </a:r>
            <a:r>
              <a:rPr lang="en-US" sz="1100" b="0" i="0" dirty="0">
                <a:solidFill>
                  <a:schemeClr val="tx1">
                    <a:lumMod val="65000"/>
                    <a:lumOff val="35000"/>
                  </a:schemeClr>
                </a:solidFill>
                <a:effectLst/>
                <a:latin typeface="Arial" panose="020B0604020202020204" pitchFamily="34" charset="0"/>
              </a:rPr>
              <a:t>Gohr, Aron. "Improving attacks on round-reduced speck32/64 using deep learning." Advances in Cryptology–CRYPTO 2019</a:t>
            </a:r>
          </a:p>
          <a:p>
            <a:endParaRPr lang="en-US" sz="1100" dirty="0">
              <a:solidFill>
                <a:schemeClr val="tx1">
                  <a:lumMod val="65000"/>
                  <a:lumOff val="35000"/>
                </a:schemeClr>
              </a:solidFill>
              <a:latin typeface="Arial" panose="020B0604020202020204" pitchFamily="34" charset="0"/>
            </a:endParaRPr>
          </a:p>
          <a:p>
            <a:r>
              <a:rPr lang="en-US" sz="1100" b="0" i="0" dirty="0">
                <a:solidFill>
                  <a:schemeClr val="tx1">
                    <a:lumMod val="65000"/>
                    <a:lumOff val="35000"/>
                  </a:schemeClr>
                </a:solidFill>
                <a:effectLst/>
                <a:latin typeface="Arial" panose="020B0604020202020204" pitchFamily="34" charset="0"/>
              </a:rPr>
              <a:t>[</a:t>
            </a:r>
            <a:r>
              <a:rPr lang="en-US" sz="1100" b="0" i="0" dirty="0">
                <a:solidFill>
                  <a:srgbClr val="2C499F"/>
                </a:solidFill>
                <a:effectLst/>
                <a:latin typeface="Arial" panose="020B0604020202020204" pitchFamily="34" charset="0"/>
              </a:rPr>
              <a:t>HRCF21</a:t>
            </a:r>
            <a:r>
              <a:rPr lang="en-US" sz="1100" b="0" i="0" dirty="0">
                <a:solidFill>
                  <a:schemeClr val="tx1">
                    <a:lumMod val="65000"/>
                    <a:lumOff val="35000"/>
                  </a:schemeClr>
                </a:solidFill>
                <a:effectLst/>
                <a:latin typeface="Arial" panose="020B0604020202020204" pitchFamily="34" charset="0"/>
              </a:rPr>
              <a:t>] </a:t>
            </a:r>
            <a:r>
              <a:rPr lang="en-US" sz="1100" b="0" i="0" dirty="0" err="1">
                <a:solidFill>
                  <a:schemeClr val="tx1">
                    <a:lumMod val="65000"/>
                    <a:lumOff val="35000"/>
                  </a:schemeClr>
                </a:solidFill>
                <a:effectLst/>
                <a:latin typeface="Arial" panose="020B0604020202020204" pitchFamily="34" charset="0"/>
              </a:rPr>
              <a:t>ZeZhou</a:t>
            </a:r>
            <a:r>
              <a:rPr lang="en-US" sz="1100" b="0" i="0" dirty="0">
                <a:solidFill>
                  <a:schemeClr val="tx1">
                    <a:lumMod val="65000"/>
                    <a:lumOff val="35000"/>
                  </a:schemeClr>
                </a:solidFill>
                <a:effectLst/>
                <a:latin typeface="Arial" panose="020B0604020202020204" pitchFamily="34" charset="0"/>
              </a:rPr>
              <a:t> Hou, </a:t>
            </a:r>
            <a:r>
              <a:rPr lang="en-US" sz="1100" b="0" i="0" dirty="0" err="1">
                <a:solidFill>
                  <a:schemeClr val="tx1">
                    <a:lumMod val="65000"/>
                    <a:lumOff val="35000"/>
                  </a:schemeClr>
                </a:solidFill>
                <a:effectLst/>
                <a:latin typeface="Arial" panose="020B0604020202020204" pitchFamily="34" charset="0"/>
              </a:rPr>
              <a:t>JiongJiong</a:t>
            </a:r>
            <a:r>
              <a:rPr lang="en-US" sz="1100" b="0" i="0" dirty="0">
                <a:solidFill>
                  <a:schemeClr val="tx1">
                    <a:lumMod val="65000"/>
                    <a:lumOff val="35000"/>
                  </a:schemeClr>
                </a:solidFill>
                <a:effectLst/>
                <a:latin typeface="Arial" panose="020B0604020202020204" pitchFamily="34" charset="0"/>
              </a:rPr>
              <a:t> Ren, </a:t>
            </a:r>
            <a:r>
              <a:rPr lang="en-US" sz="1100" b="0" i="0" dirty="0" err="1">
                <a:solidFill>
                  <a:schemeClr val="tx1">
                    <a:lumMod val="65000"/>
                    <a:lumOff val="35000"/>
                  </a:schemeClr>
                </a:solidFill>
                <a:effectLst/>
                <a:latin typeface="Arial" panose="020B0604020202020204" pitchFamily="34" charset="0"/>
              </a:rPr>
              <a:t>ShaoZhen</a:t>
            </a:r>
            <a:r>
              <a:rPr lang="en-US" sz="1100" b="0" i="0" dirty="0">
                <a:solidFill>
                  <a:schemeClr val="tx1">
                    <a:lumMod val="65000"/>
                    <a:lumOff val="35000"/>
                  </a:schemeClr>
                </a:solidFill>
                <a:effectLst/>
                <a:latin typeface="Arial" panose="020B0604020202020204" pitchFamily="34" charset="0"/>
              </a:rPr>
              <a:t> Chen, and </a:t>
            </a:r>
            <a:r>
              <a:rPr lang="en-US" sz="1100" b="0" i="0" dirty="0" err="1">
                <a:solidFill>
                  <a:schemeClr val="tx1">
                    <a:lumMod val="65000"/>
                    <a:lumOff val="35000"/>
                  </a:schemeClr>
                </a:solidFill>
                <a:effectLst/>
                <a:latin typeface="Arial" panose="020B0604020202020204" pitchFamily="34" charset="0"/>
              </a:rPr>
              <a:t>AnMin</a:t>
            </a:r>
            <a:r>
              <a:rPr lang="en-US" sz="1100" b="0" i="0" dirty="0">
                <a:solidFill>
                  <a:schemeClr val="tx1">
                    <a:lumMod val="65000"/>
                    <a:lumOff val="35000"/>
                  </a:schemeClr>
                </a:solidFill>
                <a:effectLst/>
                <a:latin typeface="Arial" panose="020B0604020202020204" pitchFamily="34" charset="0"/>
              </a:rPr>
              <a:t> Fu. Improve Neural Distinguishers of SIMON and SPECK. Sec. and </a:t>
            </a:r>
            <a:r>
              <a:rPr lang="en-US" sz="1100" b="0" i="0" dirty="0" err="1">
                <a:solidFill>
                  <a:schemeClr val="tx1">
                    <a:lumMod val="65000"/>
                    <a:lumOff val="35000"/>
                  </a:schemeClr>
                </a:solidFill>
                <a:effectLst/>
                <a:latin typeface="Arial" panose="020B0604020202020204" pitchFamily="34" charset="0"/>
              </a:rPr>
              <a:t>Commun</a:t>
            </a:r>
            <a:r>
              <a:rPr lang="en-US" sz="1100" b="0" i="0" dirty="0">
                <a:solidFill>
                  <a:schemeClr val="tx1">
                    <a:lumMod val="65000"/>
                    <a:lumOff val="35000"/>
                  </a:schemeClr>
                </a:solidFill>
                <a:effectLst/>
                <a:latin typeface="Arial" panose="020B0604020202020204" pitchFamily="34" charset="0"/>
              </a:rPr>
              <a:t>. </a:t>
            </a:r>
            <a:r>
              <a:rPr lang="en-US" sz="1100" b="0" i="0" dirty="0" err="1">
                <a:solidFill>
                  <a:schemeClr val="tx1">
                    <a:lumMod val="65000"/>
                    <a:lumOff val="35000"/>
                  </a:schemeClr>
                </a:solidFill>
                <a:effectLst/>
                <a:latin typeface="Arial" panose="020B0604020202020204" pitchFamily="34" charset="0"/>
              </a:rPr>
              <a:t>Netw</a:t>
            </a:r>
            <a:r>
              <a:rPr lang="en-US" sz="1100" b="0" i="0" dirty="0">
                <a:solidFill>
                  <a:schemeClr val="tx1">
                    <a:lumMod val="65000"/>
                    <a:lumOff val="35000"/>
                  </a:schemeClr>
                </a:solidFill>
                <a:effectLst/>
                <a:latin typeface="Arial" panose="020B0604020202020204" pitchFamily="34" charset="0"/>
              </a:rPr>
              <a:t>., 2021. </a:t>
            </a:r>
          </a:p>
          <a:p>
            <a:endParaRPr lang="en-US" sz="1100" dirty="0">
              <a:solidFill>
                <a:schemeClr val="tx1">
                  <a:lumMod val="65000"/>
                  <a:lumOff val="35000"/>
                </a:schemeClr>
              </a:solidFill>
              <a:latin typeface="Arial" panose="020B0604020202020204" pitchFamily="34" charset="0"/>
            </a:endParaRPr>
          </a:p>
          <a:p>
            <a:r>
              <a:rPr lang="en-US" sz="1100" b="0" i="0" dirty="0">
                <a:solidFill>
                  <a:schemeClr val="tx1">
                    <a:lumMod val="65000"/>
                    <a:lumOff val="35000"/>
                  </a:schemeClr>
                </a:solidFill>
                <a:effectLst/>
                <a:latin typeface="Arial" panose="020B0604020202020204" pitchFamily="34" charset="0"/>
              </a:rPr>
              <a:t>[</a:t>
            </a:r>
            <a:r>
              <a:rPr lang="en-US" sz="1100" b="0" i="0" dirty="0">
                <a:solidFill>
                  <a:srgbClr val="2C499F"/>
                </a:solidFill>
                <a:effectLst/>
                <a:latin typeface="Arial" panose="020B0604020202020204" pitchFamily="34" charset="0"/>
              </a:rPr>
              <a:t>YK21</a:t>
            </a:r>
            <a:r>
              <a:rPr lang="en-US" sz="1100" b="0" i="0" dirty="0">
                <a:solidFill>
                  <a:schemeClr val="tx1">
                    <a:lumMod val="65000"/>
                    <a:lumOff val="35000"/>
                  </a:schemeClr>
                </a:solidFill>
                <a:effectLst/>
                <a:latin typeface="Arial" panose="020B0604020202020204" pitchFamily="34" charset="0"/>
              </a:rPr>
              <a:t>] Tarun Yadav and Manoj Kumar. Differential-ml distinguisher: Machine learning based generic extension for differential cryptanalysis. LATINCRYPT 2021.</a:t>
            </a:r>
          </a:p>
          <a:p>
            <a:endParaRPr lang="en-US" sz="1100" dirty="0">
              <a:solidFill>
                <a:schemeClr val="tx1">
                  <a:lumMod val="65000"/>
                  <a:lumOff val="35000"/>
                </a:schemeClr>
              </a:solidFill>
              <a:latin typeface="Arial" panose="020B0604020202020204" pitchFamily="34" charset="0"/>
            </a:endParaRPr>
          </a:p>
          <a:p>
            <a:r>
              <a:rPr lang="en-US" sz="1100" b="0" i="0" dirty="0">
                <a:solidFill>
                  <a:schemeClr val="tx1">
                    <a:lumMod val="65000"/>
                    <a:lumOff val="35000"/>
                  </a:schemeClr>
                </a:solidFill>
                <a:effectLst/>
                <a:latin typeface="Arial" panose="020B0604020202020204" pitchFamily="34" charset="0"/>
              </a:rPr>
              <a:t>[</a:t>
            </a:r>
            <a:r>
              <a:rPr lang="en-US" sz="1100" b="0" i="0" dirty="0">
                <a:solidFill>
                  <a:srgbClr val="2C499F"/>
                </a:solidFill>
                <a:effectLst/>
                <a:latin typeface="Arial" panose="020B0604020202020204" pitchFamily="34" charset="0"/>
              </a:rPr>
              <a:t>BGPT21</a:t>
            </a:r>
            <a:r>
              <a:rPr lang="en-US" sz="1100" b="0" i="0" dirty="0">
                <a:solidFill>
                  <a:schemeClr val="tx1">
                    <a:lumMod val="65000"/>
                    <a:lumOff val="35000"/>
                  </a:schemeClr>
                </a:solidFill>
                <a:effectLst/>
                <a:latin typeface="Arial" panose="020B0604020202020204" pitchFamily="34" charset="0"/>
              </a:rPr>
              <a:t>] Adrien </a:t>
            </a:r>
            <a:r>
              <a:rPr lang="en-US" sz="1100" b="0" i="0" dirty="0" err="1">
                <a:solidFill>
                  <a:schemeClr val="tx1">
                    <a:lumMod val="65000"/>
                    <a:lumOff val="35000"/>
                  </a:schemeClr>
                </a:solidFill>
                <a:effectLst/>
                <a:latin typeface="Arial" panose="020B0604020202020204" pitchFamily="34" charset="0"/>
              </a:rPr>
              <a:t>Benamira</a:t>
            </a:r>
            <a:r>
              <a:rPr lang="en-US" sz="1100" b="0" i="0" dirty="0">
                <a:solidFill>
                  <a:schemeClr val="tx1">
                    <a:lumMod val="65000"/>
                    <a:lumOff val="35000"/>
                  </a:schemeClr>
                </a:solidFill>
                <a:effectLst/>
                <a:latin typeface="Arial" panose="020B0604020202020204" pitchFamily="34" charset="0"/>
              </a:rPr>
              <a:t>, David </a:t>
            </a:r>
            <a:r>
              <a:rPr lang="en-US" sz="1100" b="0" i="0" dirty="0" err="1">
                <a:solidFill>
                  <a:schemeClr val="tx1">
                    <a:lumMod val="65000"/>
                    <a:lumOff val="35000"/>
                  </a:schemeClr>
                </a:solidFill>
                <a:effectLst/>
                <a:latin typeface="Arial" panose="020B0604020202020204" pitchFamily="34" charset="0"/>
              </a:rPr>
              <a:t>Gérault</a:t>
            </a:r>
            <a:r>
              <a:rPr lang="en-US" sz="1100" b="0" i="0" dirty="0">
                <a:solidFill>
                  <a:schemeClr val="tx1">
                    <a:lumMod val="65000"/>
                    <a:lumOff val="35000"/>
                  </a:schemeClr>
                </a:solidFill>
                <a:effectLst/>
                <a:latin typeface="Arial" panose="020B0604020202020204" pitchFamily="34" charset="0"/>
              </a:rPr>
              <a:t>, Thomas </a:t>
            </a:r>
            <a:r>
              <a:rPr lang="en-US" sz="1100" b="0" i="0" dirty="0" err="1">
                <a:solidFill>
                  <a:schemeClr val="tx1">
                    <a:lumMod val="65000"/>
                    <a:lumOff val="35000"/>
                  </a:schemeClr>
                </a:solidFill>
                <a:effectLst/>
                <a:latin typeface="Arial" panose="020B0604020202020204" pitchFamily="34" charset="0"/>
              </a:rPr>
              <a:t>Peyrin</a:t>
            </a:r>
            <a:r>
              <a:rPr lang="en-US" sz="1100" b="0" i="0" dirty="0">
                <a:solidFill>
                  <a:schemeClr val="tx1">
                    <a:lumMod val="65000"/>
                    <a:lumOff val="35000"/>
                  </a:schemeClr>
                </a:solidFill>
                <a:effectLst/>
                <a:latin typeface="Arial" panose="020B0604020202020204" pitchFamily="34" charset="0"/>
              </a:rPr>
              <a:t>, and Quan </a:t>
            </a:r>
            <a:r>
              <a:rPr lang="en-US" sz="1100" b="0" i="0" dirty="0" err="1">
                <a:solidFill>
                  <a:schemeClr val="tx1">
                    <a:lumMod val="65000"/>
                    <a:lumOff val="35000"/>
                  </a:schemeClr>
                </a:solidFill>
                <a:effectLst/>
                <a:latin typeface="Arial" panose="020B0604020202020204" pitchFamily="34" charset="0"/>
              </a:rPr>
              <a:t>Quan</a:t>
            </a:r>
            <a:r>
              <a:rPr lang="en-US" sz="1100" b="0" i="0" dirty="0">
                <a:solidFill>
                  <a:schemeClr val="tx1">
                    <a:lumMod val="65000"/>
                    <a:lumOff val="35000"/>
                  </a:schemeClr>
                </a:solidFill>
                <a:effectLst/>
                <a:latin typeface="Arial" panose="020B0604020202020204" pitchFamily="34" charset="0"/>
              </a:rPr>
              <a:t> Tan. A deeper look at machine learning-based cryptanalysis. EUROCRYPT 2021.</a:t>
            </a:r>
          </a:p>
          <a:p>
            <a:endParaRPr lang="en-US" sz="1100" dirty="0">
              <a:solidFill>
                <a:schemeClr val="tx1">
                  <a:lumMod val="65000"/>
                  <a:lumOff val="35000"/>
                </a:schemeClr>
              </a:solidFill>
              <a:latin typeface="Arial" panose="020B0604020202020204" pitchFamily="34" charset="0"/>
            </a:endParaRPr>
          </a:p>
          <a:p>
            <a:r>
              <a:rPr lang="en-US" sz="1100" b="0" i="0" dirty="0">
                <a:solidFill>
                  <a:schemeClr val="tx1">
                    <a:lumMod val="65000"/>
                    <a:lumOff val="35000"/>
                  </a:schemeClr>
                </a:solidFill>
                <a:effectLst/>
                <a:latin typeface="Arial" panose="020B0604020202020204" pitchFamily="34" charset="0"/>
              </a:rPr>
              <a:t>[</a:t>
            </a:r>
            <a:r>
              <a:rPr lang="en-US" sz="1100" dirty="0">
                <a:solidFill>
                  <a:srgbClr val="2C4A9F"/>
                </a:solidFill>
                <a:latin typeface="Arial" panose="020B0604020202020204" pitchFamily="34" charset="0"/>
              </a:rPr>
              <a:t>GLN23</a:t>
            </a:r>
            <a:r>
              <a:rPr lang="en-US" sz="1100" b="0" i="0" dirty="0">
                <a:solidFill>
                  <a:schemeClr val="tx1">
                    <a:lumMod val="65000"/>
                    <a:lumOff val="35000"/>
                  </a:schemeClr>
                </a:solidFill>
                <a:effectLst/>
                <a:latin typeface="Arial" panose="020B0604020202020204" pitchFamily="34" charset="0"/>
              </a:rPr>
              <a:t>] Aron Gohr, Gregor Leander, and Patrick Neumann. An assessment of differential-neural distinguishers. In AICrypt’23.</a:t>
            </a:r>
          </a:p>
        </p:txBody>
      </p:sp>
    </p:spTree>
    <p:extLst>
      <p:ext uri="{BB962C8B-B14F-4D97-AF65-F5344CB8AC3E}">
        <p14:creationId xmlns:p14="http://schemas.microsoft.com/office/powerpoint/2010/main" val="756557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A6C83E-0093-2CAA-2F97-A131BEB4EA91}"/>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F17CF301-9DC5-9DFE-73F2-C2E983493A0F}"/>
              </a:ext>
            </a:extLst>
          </p:cNvPr>
          <p:cNvSpPr>
            <a:spLocks noGrp="1"/>
          </p:cNvSpPr>
          <p:nvPr>
            <p:ph type="title"/>
          </p:nvPr>
        </p:nvSpPr>
        <p:spPr/>
        <p:txBody>
          <a:bodyPr/>
          <a:lstStyle/>
          <a:p>
            <a:r>
              <a:rPr lang="en-US" dirty="0"/>
              <a:t>Our Results</a:t>
            </a:r>
            <a:endParaRPr lang="en-AE" dirty="0"/>
          </a:p>
        </p:txBody>
      </p:sp>
      <p:sp>
        <p:nvSpPr>
          <p:cNvPr id="6" name="Text Placeholder 5">
            <a:extLst>
              <a:ext uri="{FF2B5EF4-FFF2-40B4-BE49-F238E27FC236}">
                <a16:creationId xmlns:a16="http://schemas.microsoft.com/office/drawing/2014/main" id="{7FCD69BE-3722-2D07-9F56-EB48D1DEEBB4}"/>
              </a:ext>
            </a:extLst>
          </p:cNvPr>
          <p:cNvSpPr>
            <a:spLocks noGrp="1"/>
          </p:cNvSpPr>
          <p:nvPr>
            <p:ph type="body" sz="quarter" idx="13"/>
          </p:nvPr>
        </p:nvSpPr>
        <p:spPr>
          <a:xfrm>
            <a:off x="6300501" y="1638409"/>
            <a:ext cx="5335434" cy="4692316"/>
          </a:xfrm>
        </p:spPr>
        <p:txBody>
          <a:bodyPr/>
          <a:lstStyle/>
          <a:p>
            <a:r>
              <a:rPr lang="en-US" b="1" dirty="0">
                <a:solidFill>
                  <a:srgbClr val="6400FF"/>
                </a:solidFill>
              </a:rPr>
              <a:t>SIMON32</a:t>
            </a:r>
            <a:r>
              <a:rPr lang="en-US" dirty="0"/>
              <a:t> </a:t>
            </a:r>
          </a:p>
          <a:p>
            <a:r>
              <a:rPr lang="en-AE" dirty="0">
                <a:solidFill>
                  <a:schemeClr val="tx2"/>
                </a:solidFill>
                <a:sym typeface="Wingdings" panose="05000000000000000000" pitchFamily="2" charset="2"/>
              </a:rPr>
              <a:t></a:t>
            </a:r>
            <a:r>
              <a:rPr lang="en-US" b="1" dirty="0">
                <a:sym typeface="Wingdings" panose="05000000000000000000" pitchFamily="2" charset="2"/>
              </a:rPr>
              <a:t> </a:t>
            </a:r>
            <a:r>
              <a:rPr lang="en-US" dirty="0">
                <a:solidFill>
                  <a:srgbClr val="6400FF"/>
                </a:solidFill>
              </a:rPr>
              <a:t>Similar</a:t>
            </a:r>
            <a:r>
              <a:rPr lang="en-US" dirty="0"/>
              <a:t> results (</a:t>
            </a:r>
            <a:r>
              <a:rPr lang="en-US" b="1" u="sng" dirty="0">
                <a:solidFill>
                  <a:srgbClr val="6400FF"/>
                </a:solidFill>
              </a:rPr>
              <a:t>11 rounds</a:t>
            </a:r>
            <a:r>
              <a:rPr lang="en-US" dirty="0"/>
              <a:t>) to [</a:t>
            </a:r>
            <a:r>
              <a:rPr lang="en-US" dirty="0">
                <a:solidFill>
                  <a:srgbClr val="1362B0"/>
                </a:solidFill>
              </a:rPr>
              <a:t>BGL+22</a:t>
            </a:r>
            <a:r>
              <a:rPr lang="en-US" dirty="0"/>
              <a:t>], albeit with a significantly </a:t>
            </a:r>
            <a:r>
              <a:rPr lang="en-US" dirty="0">
                <a:solidFill>
                  <a:srgbClr val="6400FF"/>
                </a:solidFill>
              </a:rPr>
              <a:t>simpler</a:t>
            </a:r>
            <a:r>
              <a:rPr lang="en-US" dirty="0"/>
              <a:t> training pipeline. </a:t>
            </a:r>
          </a:p>
          <a:p>
            <a:r>
              <a:rPr lang="en-AE" dirty="0">
                <a:solidFill>
                  <a:schemeClr val="tx2"/>
                </a:solidFill>
                <a:sym typeface="Wingdings" panose="05000000000000000000" pitchFamily="2" charset="2"/>
              </a:rPr>
              <a:t></a:t>
            </a:r>
            <a:r>
              <a:rPr lang="en-US" b="1" dirty="0">
                <a:sym typeface="Wingdings" panose="05000000000000000000" pitchFamily="2" charset="2"/>
              </a:rPr>
              <a:t> </a:t>
            </a:r>
            <a:r>
              <a:rPr lang="en-US" dirty="0"/>
              <a:t>Note that the AutoND of [</a:t>
            </a:r>
            <a:r>
              <a:rPr lang="en-US" dirty="0">
                <a:solidFill>
                  <a:srgbClr val="1362B0"/>
                </a:solidFill>
              </a:rPr>
              <a:t>GLN23</a:t>
            </a:r>
            <a:r>
              <a:rPr lang="en-US" dirty="0"/>
              <a:t>] reaches </a:t>
            </a:r>
            <a:r>
              <a:rPr lang="en-US" dirty="0">
                <a:solidFill>
                  <a:srgbClr val="6400FF"/>
                </a:solidFill>
              </a:rPr>
              <a:t>two rounds less</a:t>
            </a:r>
            <a:r>
              <a:rPr lang="en-US" dirty="0"/>
              <a:t>, but they surpass our distinguisher slightly when using </a:t>
            </a:r>
            <a:r>
              <a:rPr lang="en-US" dirty="0">
                <a:solidFill>
                  <a:srgbClr val="6400FF"/>
                </a:solidFill>
              </a:rPr>
              <a:t>extensive manual optimizations</a:t>
            </a:r>
          </a:p>
          <a:p>
            <a:r>
              <a:rPr lang="en-US" b="1" dirty="0">
                <a:solidFill>
                  <a:srgbClr val="6400FF"/>
                </a:solidFill>
              </a:rPr>
              <a:t>SIMON64</a:t>
            </a:r>
            <a:r>
              <a:rPr lang="en-US" dirty="0"/>
              <a:t> </a:t>
            </a:r>
          </a:p>
          <a:p>
            <a:r>
              <a:rPr lang="en-AE" dirty="0">
                <a:solidFill>
                  <a:schemeClr val="tx2"/>
                </a:solidFill>
                <a:sym typeface="Wingdings" panose="05000000000000000000" pitchFamily="2" charset="2"/>
              </a:rPr>
              <a:t></a:t>
            </a:r>
            <a:r>
              <a:rPr lang="en-US" b="1" dirty="0">
                <a:sym typeface="Wingdings" panose="05000000000000000000" pitchFamily="2" charset="2"/>
              </a:rPr>
              <a:t> </a:t>
            </a:r>
            <a:r>
              <a:rPr lang="en-US" dirty="0"/>
              <a:t>We reach </a:t>
            </a:r>
            <a:r>
              <a:rPr lang="en-US" dirty="0">
                <a:solidFill>
                  <a:srgbClr val="6400FF"/>
                </a:solidFill>
              </a:rPr>
              <a:t>one more round (</a:t>
            </a:r>
            <a:r>
              <a:rPr lang="en-US" b="1" u="sng" dirty="0">
                <a:solidFill>
                  <a:srgbClr val="6400FF"/>
                </a:solidFill>
              </a:rPr>
              <a:t>13 rounds</a:t>
            </a:r>
            <a:r>
              <a:rPr lang="en-US" dirty="0">
                <a:solidFill>
                  <a:srgbClr val="6400FF"/>
                </a:solidFill>
              </a:rPr>
              <a:t>) </a:t>
            </a:r>
            <a:r>
              <a:rPr lang="en-US" dirty="0"/>
              <a:t>than [</a:t>
            </a:r>
            <a:r>
              <a:rPr lang="en-US" dirty="0">
                <a:solidFill>
                  <a:srgbClr val="1362B0"/>
                </a:solidFill>
              </a:rPr>
              <a:t>HRCF21</a:t>
            </a:r>
            <a:r>
              <a:rPr lang="en-US" dirty="0"/>
              <a:t>], even though [</a:t>
            </a:r>
            <a:r>
              <a:rPr lang="en-US" dirty="0">
                <a:solidFill>
                  <a:srgbClr val="1362B0"/>
                </a:solidFill>
              </a:rPr>
              <a:t>HRCF21</a:t>
            </a:r>
            <a:r>
              <a:rPr lang="en-US" dirty="0"/>
              <a:t>] uses </a:t>
            </a:r>
            <a:r>
              <a:rPr lang="en-US" dirty="0">
                <a:solidFill>
                  <a:srgbClr val="6400FF"/>
                </a:solidFill>
              </a:rPr>
              <a:t>64</a:t>
            </a:r>
            <a:r>
              <a:rPr lang="en-US" dirty="0"/>
              <a:t> ciphertext pairs. </a:t>
            </a:r>
          </a:p>
          <a:p>
            <a:r>
              <a:rPr lang="en-AE" dirty="0">
                <a:solidFill>
                  <a:schemeClr val="tx2"/>
                </a:solidFill>
                <a:sym typeface="Wingdings" panose="05000000000000000000" pitchFamily="2" charset="2"/>
              </a:rPr>
              <a:t> </a:t>
            </a:r>
            <a:r>
              <a:rPr lang="en-US" dirty="0"/>
              <a:t>[</a:t>
            </a:r>
            <a:r>
              <a:rPr lang="en-US" dirty="0">
                <a:solidFill>
                  <a:srgbClr val="1362B0"/>
                </a:solidFill>
              </a:rPr>
              <a:t>LLS+23</a:t>
            </a:r>
            <a:r>
              <a:rPr lang="en-US" dirty="0"/>
              <a:t>] uses </a:t>
            </a:r>
            <a:r>
              <a:rPr lang="en-US" dirty="0">
                <a:solidFill>
                  <a:srgbClr val="6400FF"/>
                </a:solidFill>
              </a:rPr>
              <a:t>8</a:t>
            </a:r>
            <a:r>
              <a:rPr lang="en-US" dirty="0"/>
              <a:t> ciphertext pairs and exploits </a:t>
            </a:r>
            <a:r>
              <a:rPr lang="en-US" dirty="0">
                <a:solidFill>
                  <a:srgbClr val="6400FF"/>
                </a:solidFill>
              </a:rPr>
              <a:t>inferred information </a:t>
            </a:r>
            <a:r>
              <a:rPr lang="en-US" dirty="0"/>
              <a:t>from two rounds ahead and reaches one round more.</a:t>
            </a:r>
          </a:p>
          <a:p>
            <a:r>
              <a:rPr lang="en-US" b="1" dirty="0">
                <a:solidFill>
                  <a:srgbClr val="6400FF"/>
                </a:solidFill>
              </a:rPr>
              <a:t>SIMON128</a:t>
            </a:r>
            <a:r>
              <a:rPr lang="en-US" dirty="0"/>
              <a:t> </a:t>
            </a:r>
          </a:p>
          <a:p>
            <a:r>
              <a:rPr lang="en-AE" dirty="0">
                <a:solidFill>
                  <a:schemeClr val="tx2"/>
                </a:solidFill>
                <a:sym typeface="Wingdings" panose="05000000000000000000" pitchFamily="2" charset="2"/>
              </a:rPr>
              <a:t></a:t>
            </a:r>
            <a:r>
              <a:rPr lang="en-US" b="1" dirty="0">
                <a:sym typeface="Wingdings" panose="05000000000000000000" pitchFamily="2" charset="2"/>
              </a:rPr>
              <a:t> </a:t>
            </a:r>
            <a:r>
              <a:rPr lang="en-US" dirty="0"/>
              <a:t>New </a:t>
            </a:r>
            <a:r>
              <a:rPr lang="en-US" b="1" u="sng" dirty="0">
                <a:solidFill>
                  <a:srgbClr val="6400FF"/>
                </a:solidFill>
              </a:rPr>
              <a:t>20 round</a:t>
            </a:r>
            <a:r>
              <a:rPr lang="en-US" dirty="0"/>
              <a:t> distinguisher</a:t>
            </a:r>
            <a:endParaRPr lang="en-AE" dirty="0"/>
          </a:p>
        </p:txBody>
      </p:sp>
      <p:sp>
        <p:nvSpPr>
          <p:cNvPr id="7" name="Text Placeholder 6">
            <a:extLst>
              <a:ext uri="{FF2B5EF4-FFF2-40B4-BE49-F238E27FC236}">
                <a16:creationId xmlns:a16="http://schemas.microsoft.com/office/drawing/2014/main" id="{4B805310-23AC-1415-2B2D-F63CFC3FF0B4}"/>
              </a:ext>
            </a:extLst>
          </p:cNvPr>
          <p:cNvSpPr>
            <a:spLocks noGrp="1"/>
          </p:cNvSpPr>
          <p:nvPr>
            <p:ph type="body" sz="quarter" idx="14"/>
          </p:nvPr>
        </p:nvSpPr>
        <p:spPr/>
        <p:txBody>
          <a:bodyPr/>
          <a:lstStyle/>
          <a:p>
            <a:r>
              <a:rPr lang="en-US" dirty="0"/>
              <a:t>Comparison to the State-of-the-Art</a:t>
            </a:r>
            <a:endParaRPr lang="en-AE" dirty="0"/>
          </a:p>
        </p:txBody>
      </p:sp>
      <p:sp>
        <p:nvSpPr>
          <p:cNvPr id="4" name="Slide Number Placeholder 3">
            <a:extLst>
              <a:ext uri="{FF2B5EF4-FFF2-40B4-BE49-F238E27FC236}">
                <a16:creationId xmlns:a16="http://schemas.microsoft.com/office/drawing/2014/main" id="{B6AE9D9C-0281-E77F-1FE1-1ECDCDE2A6B0}"/>
              </a:ext>
            </a:extLst>
          </p:cNvPr>
          <p:cNvSpPr>
            <a:spLocks noGrp="1"/>
          </p:cNvSpPr>
          <p:nvPr>
            <p:ph type="sldNum" sz="quarter" idx="4"/>
          </p:nvPr>
        </p:nvSpPr>
        <p:spPr/>
        <p:txBody>
          <a:bodyPr/>
          <a:lstStyle/>
          <a:p>
            <a:fld id="{C8A43965-4643-F643-A67C-D0741259ACA1}" type="slidenum">
              <a:rPr lang="en-GB" smtClean="0"/>
              <a:pPr/>
              <a:t>13</a:t>
            </a:fld>
            <a:endParaRPr lang="en-GB" dirty="0"/>
          </a:p>
        </p:txBody>
      </p:sp>
      <p:grpSp>
        <p:nvGrpSpPr>
          <p:cNvPr id="3" name="Group 2">
            <a:extLst>
              <a:ext uri="{FF2B5EF4-FFF2-40B4-BE49-F238E27FC236}">
                <a16:creationId xmlns:a16="http://schemas.microsoft.com/office/drawing/2014/main" id="{E37A5E99-3952-82C4-B1DB-FEB43DE65604}"/>
              </a:ext>
            </a:extLst>
          </p:cNvPr>
          <p:cNvGrpSpPr/>
          <p:nvPr/>
        </p:nvGrpSpPr>
        <p:grpSpPr>
          <a:xfrm>
            <a:off x="1033766" y="1671870"/>
            <a:ext cx="4509894" cy="2123523"/>
            <a:chOff x="1260806" y="1629743"/>
            <a:chExt cx="3466433" cy="1632200"/>
          </a:xfrm>
        </p:grpSpPr>
        <p:sp>
          <p:nvSpPr>
            <p:cNvPr id="9" name="Freeform: Shape 8">
              <a:extLst>
                <a:ext uri="{FF2B5EF4-FFF2-40B4-BE49-F238E27FC236}">
                  <a16:creationId xmlns:a16="http://schemas.microsoft.com/office/drawing/2014/main" id="{CB34E715-3C50-39AC-71B2-6C3E706C69C4}"/>
                </a:ext>
              </a:extLst>
            </p:cNvPr>
            <p:cNvSpPr/>
            <p:nvPr/>
          </p:nvSpPr>
          <p:spPr>
            <a:xfrm>
              <a:off x="1260806" y="1629743"/>
              <a:ext cx="3466433" cy="8666"/>
            </a:xfrm>
            <a:custGeom>
              <a:avLst/>
              <a:gdLst>
                <a:gd name="connsiteX0" fmla="*/ -1788 w 3466433"/>
                <a:gd name="connsiteY0" fmla="*/ -2247 h 8666"/>
                <a:gd name="connsiteX1" fmla="*/ -1788 w 3466433"/>
                <a:gd name="connsiteY1" fmla="*/ 6420 h 8666"/>
                <a:gd name="connsiteX2" fmla="*/ 3464646 w 3466433"/>
                <a:gd name="connsiteY2" fmla="*/ 6420 h 8666"/>
                <a:gd name="connsiteX3" fmla="*/ 3464646 w 3466433"/>
                <a:gd name="connsiteY3" fmla="*/ -2247 h 8666"/>
              </a:gdLst>
              <a:ahLst/>
              <a:cxnLst>
                <a:cxn ang="0">
                  <a:pos x="connsiteX0" y="connsiteY0"/>
                </a:cxn>
                <a:cxn ang="0">
                  <a:pos x="connsiteX1" y="connsiteY1"/>
                </a:cxn>
                <a:cxn ang="0">
                  <a:pos x="connsiteX2" y="connsiteY2"/>
                </a:cxn>
                <a:cxn ang="0">
                  <a:pos x="connsiteX3" y="connsiteY3"/>
                </a:cxn>
              </a:cxnLst>
              <a:rect l="l" t="t" r="r" b="b"/>
              <a:pathLst>
                <a:path w="3466433" h="8666">
                  <a:moveTo>
                    <a:pt x="-1788" y="-2247"/>
                  </a:moveTo>
                  <a:lnTo>
                    <a:pt x="-1788" y="6420"/>
                  </a:lnTo>
                  <a:lnTo>
                    <a:pt x="3464646" y="6420"/>
                  </a:lnTo>
                  <a:lnTo>
                    <a:pt x="3464646" y="-2247"/>
                  </a:lnTo>
                  <a:close/>
                </a:path>
              </a:pathLst>
            </a:custGeom>
            <a:solidFill>
              <a:srgbClr val="000000"/>
            </a:solidFill>
            <a:ln w="8029" cap="flat">
              <a:noFill/>
              <a:prstDash val="solid"/>
              <a:miter/>
            </a:ln>
          </p:spPr>
          <p:txBody>
            <a:bodyPr rtlCol="0" anchor="ctr"/>
            <a:lstStyle/>
            <a:p>
              <a:endParaRPr lang="en-AE"/>
            </a:p>
          </p:txBody>
        </p:sp>
        <p:sp>
          <p:nvSpPr>
            <p:cNvPr id="10" name="Freeform: Shape 9">
              <a:extLst>
                <a:ext uri="{FF2B5EF4-FFF2-40B4-BE49-F238E27FC236}">
                  <a16:creationId xmlns:a16="http://schemas.microsoft.com/office/drawing/2014/main" id="{FF787C43-BE1A-1BB3-47D2-3D8D67D8736A}"/>
                </a:ext>
              </a:extLst>
            </p:cNvPr>
            <p:cNvSpPr/>
            <p:nvPr/>
          </p:nvSpPr>
          <p:spPr>
            <a:xfrm>
              <a:off x="1329767" y="1684512"/>
              <a:ext cx="947928" cy="76009"/>
            </a:xfrm>
            <a:custGeom>
              <a:avLst/>
              <a:gdLst>
                <a:gd name="connsiteX0" fmla="*/ 71936 w 947928"/>
                <a:gd name="connsiteY0" fmla="*/ 20231 h 76009"/>
                <a:gd name="connsiteX1" fmla="*/ 43360 w 947928"/>
                <a:gd name="connsiteY1" fmla="*/ -915 h 76009"/>
                <a:gd name="connsiteX2" fmla="*/ -1788 w 947928"/>
                <a:gd name="connsiteY2" fmla="*/ -915 h 76009"/>
                <a:gd name="connsiteX3" fmla="*/ -1788 w 947928"/>
                <a:gd name="connsiteY3" fmla="*/ 4134 h 76009"/>
                <a:gd name="connsiteX4" fmla="*/ 10023 w 947928"/>
                <a:gd name="connsiteY4" fmla="*/ 4134 h 76009"/>
                <a:gd name="connsiteX5" fmla="*/ 10023 w 947928"/>
                <a:gd name="connsiteY5" fmla="*/ 68142 h 76009"/>
                <a:gd name="connsiteX6" fmla="*/ -1788 w 947928"/>
                <a:gd name="connsiteY6" fmla="*/ 68142 h 76009"/>
                <a:gd name="connsiteX7" fmla="*/ -1788 w 947928"/>
                <a:gd name="connsiteY7" fmla="*/ 73190 h 76009"/>
                <a:gd name="connsiteX8" fmla="*/ 17642 w 947928"/>
                <a:gd name="connsiteY8" fmla="*/ 72904 h 76009"/>
                <a:gd name="connsiteX9" fmla="*/ 36978 w 947928"/>
                <a:gd name="connsiteY9" fmla="*/ 73190 h 76009"/>
                <a:gd name="connsiteX10" fmla="*/ 36978 w 947928"/>
                <a:gd name="connsiteY10" fmla="*/ 68142 h 76009"/>
                <a:gd name="connsiteX11" fmla="*/ 25358 w 947928"/>
                <a:gd name="connsiteY11" fmla="*/ 68142 h 76009"/>
                <a:gd name="connsiteX12" fmla="*/ 25358 w 947928"/>
                <a:gd name="connsiteY12" fmla="*/ 40615 h 76009"/>
                <a:gd name="connsiteX13" fmla="*/ 44408 w 947928"/>
                <a:gd name="connsiteY13" fmla="*/ 40615 h 76009"/>
                <a:gd name="connsiteX14" fmla="*/ 71936 w 947928"/>
                <a:gd name="connsiteY14" fmla="*/ 20231 h 76009"/>
                <a:gd name="connsiteX15" fmla="*/ 55362 w 947928"/>
                <a:gd name="connsiteY15" fmla="*/ 20231 h 76009"/>
                <a:gd name="connsiteX16" fmla="*/ 39169 w 947928"/>
                <a:gd name="connsiteY16" fmla="*/ 36137 h 76009"/>
                <a:gd name="connsiteX17" fmla="*/ 24597 w 947928"/>
                <a:gd name="connsiteY17" fmla="*/ 36137 h 76009"/>
                <a:gd name="connsiteX18" fmla="*/ 24597 w 947928"/>
                <a:gd name="connsiteY18" fmla="*/ 4134 h 76009"/>
                <a:gd name="connsiteX19" fmla="*/ 39169 w 947928"/>
                <a:gd name="connsiteY19" fmla="*/ 4134 h 76009"/>
                <a:gd name="connsiteX20" fmla="*/ 55362 w 947928"/>
                <a:gd name="connsiteY20" fmla="*/ 20231 h 76009"/>
                <a:gd name="connsiteX21" fmla="*/ 126800 w 947928"/>
                <a:gd name="connsiteY21" fmla="*/ 33472 h 76009"/>
                <a:gd name="connsiteX22" fmla="*/ 115274 w 947928"/>
                <a:gd name="connsiteY22" fmla="*/ 24516 h 76009"/>
                <a:gd name="connsiteX23" fmla="*/ 100892 w 947928"/>
                <a:gd name="connsiteY23" fmla="*/ 36709 h 76009"/>
                <a:gd name="connsiteX24" fmla="*/ 100892 w 947928"/>
                <a:gd name="connsiteY24" fmla="*/ 24516 h 76009"/>
                <a:gd name="connsiteX25" fmla="*/ 82985 w 947928"/>
                <a:gd name="connsiteY25" fmla="*/ 25374 h 76009"/>
                <a:gd name="connsiteX26" fmla="*/ 82985 w 947928"/>
                <a:gd name="connsiteY26" fmla="*/ 30423 h 76009"/>
                <a:gd name="connsiteX27" fmla="*/ 90413 w 947928"/>
                <a:gd name="connsiteY27" fmla="*/ 34804 h 76009"/>
                <a:gd name="connsiteX28" fmla="*/ 90413 w 947928"/>
                <a:gd name="connsiteY28" fmla="*/ 68142 h 76009"/>
                <a:gd name="connsiteX29" fmla="*/ 82985 w 947928"/>
                <a:gd name="connsiteY29" fmla="*/ 68142 h 76009"/>
                <a:gd name="connsiteX30" fmla="*/ 82985 w 947928"/>
                <a:gd name="connsiteY30" fmla="*/ 73190 h 76009"/>
                <a:gd name="connsiteX31" fmla="*/ 96510 w 947928"/>
                <a:gd name="connsiteY31" fmla="*/ 72904 h 76009"/>
                <a:gd name="connsiteX32" fmla="*/ 111560 w 947928"/>
                <a:gd name="connsiteY32" fmla="*/ 73190 h 76009"/>
                <a:gd name="connsiteX33" fmla="*/ 111560 w 947928"/>
                <a:gd name="connsiteY33" fmla="*/ 68142 h 76009"/>
                <a:gd name="connsiteX34" fmla="*/ 102035 w 947928"/>
                <a:gd name="connsiteY34" fmla="*/ 68142 h 76009"/>
                <a:gd name="connsiteX35" fmla="*/ 102035 w 947928"/>
                <a:gd name="connsiteY35" fmla="*/ 49187 h 76009"/>
                <a:gd name="connsiteX36" fmla="*/ 115560 w 947928"/>
                <a:gd name="connsiteY36" fmla="*/ 28423 h 76009"/>
                <a:gd name="connsiteX37" fmla="*/ 113560 w 947928"/>
                <a:gd name="connsiteY37" fmla="*/ 33472 h 76009"/>
                <a:gd name="connsiteX38" fmla="*/ 120227 w 947928"/>
                <a:gd name="connsiteY38" fmla="*/ 39948 h 76009"/>
                <a:gd name="connsiteX39" fmla="*/ 126800 w 947928"/>
                <a:gd name="connsiteY39" fmla="*/ 33472 h 76009"/>
                <a:gd name="connsiteX40" fmla="*/ 161089 w 947928"/>
                <a:gd name="connsiteY40" fmla="*/ 73190 h 76009"/>
                <a:gd name="connsiteX41" fmla="*/ 161089 w 947928"/>
                <a:gd name="connsiteY41" fmla="*/ 68142 h 76009"/>
                <a:gd name="connsiteX42" fmla="*/ 154422 w 947928"/>
                <a:gd name="connsiteY42" fmla="*/ 68142 h 76009"/>
                <a:gd name="connsiteX43" fmla="*/ 154422 w 947928"/>
                <a:gd name="connsiteY43" fmla="*/ 24516 h 76009"/>
                <a:gd name="connsiteX44" fmla="*/ 135468 w 947928"/>
                <a:gd name="connsiteY44" fmla="*/ 25374 h 76009"/>
                <a:gd name="connsiteX45" fmla="*/ 135468 w 947928"/>
                <a:gd name="connsiteY45" fmla="*/ 30423 h 76009"/>
                <a:gd name="connsiteX46" fmla="*/ 142611 w 947928"/>
                <a:gd name="connsiteY46" fmla="*/ 34804 h 76009"/>
                <a:gd name="connsiteX47" fmla="*/ 142611 w 947928"/>
                <a:gd name="connsiteY47" fmla="*/ 68142 h 76009"/>
                <a:gd name="connsiteX48" fmla="*/ 135182 w 947928"/>
                <a:gd name="connsiteY48" fmla="*/ 68142 h 76009"/>
                <a:gd name="connsiteX49" fmla="*/ 135182 w 947928"/>
                <a:gd name="connsiteY49" fmla="*/ 73190 h 76009"/>
                <a:gd name="connsiteX50" fmla="*/ 148422 w 947928"/>
                <a:gd name="connsiteY50" fmla="*/ 72904 h 76009"/>
                <a:gd name="connsiteX51" fmla="*/ 155850 w 947928"/>
                <a:gd name="connsiteY51" fmla="*/ 7562 h 76009"/>
                <a:gd name="connsiteX52" fmla="*/ 147374 w 947928"/>
                <a:gd name="connsiteY52" fmla="*/ -819 h 76009"/>
                <a:gd name="connsiteX53" fmla="*/ 139086 w 947928"/>
                <a:gd name="connsiteY53" fmla="*/ 7562 h 76009"/>
                <a:gd name="connsiteX54" fmla="*/ 147374 w 947928"/>
                <a:gd name="connsiteY54" fmla="*/ 16040 h 76009"/>
                <a:gd name="connsiteX55" fmla="*/ 155850 w 947928"/>
                <a:gd name="connsiteY55" fmla="*/ 7562 h 76009"/>
                <a:gd name="connsiteX56" fmla="*/ 265674 w 947928"/>
                <a:gd name="connsiteY56" fmla="*/ 73190 h 76009"/>
                <a:gd name="connsiteX57" fmla="*/ 265674 w 947928"/>
                <a:gd name="connsiteY57" fmla="*/ 68142 h 76009"/>
                <a:gd name="connsiteX58" fmla="*/ 258244 w 947928"/>
                <a:gd name="connsiteY58" fmla="*/ 68142 h 76009"/>
                <a:gd name="connsiteX59" fmla="*/ 258244 w 947928"/>
                <a:gd name="connsiteY59" fmla="*/ 40139 h 76009"/>
                <a:gd name="connsiteX60" fmla="*/ 241575 w 947928"/>
                <a:gd name="connsiteY60" fmla="*/ 24516 h 76009"/>
                <a:gd name="connsiteX61" fmla="*/ 223288 w 947928"/>
                <a:gd name="connsiteY61" fmla="*/ 34899 h 76009"/>
                <a:gd name="connsiteX62" fmla="*/ 207095 w 947928"/>
                <a:gd name="connsiteY62" fmla="*/ 24516 h 76009"/>
                <a:gd name="connsiteX63" fmla="*/ 188140 w 947928"/>
                <a:gd name="connsiteY63" fmla="*/ 36232 h 76009"/>
                <a:gd name="connsiteX64" fmla="*/ 188140 w 947928"/>
                <a:gd name="connsiteY64" fmla="*/ 24516 h 76009"/>
                <a:gd name="connsiteX65" fmla="*/ 169567 w 947928"/>
                <a:gd name="connsiteY65" fmla="*/ 25374 h 76009"/>
                <a:gd name="connsiteX66" fmla="*/ 169567 w 947928"/>
                <a:gd name="connsiteY66" fmla="*/ 30423 h 76009"/>
                <a:gd name="connsiteX67" fmla="*/ 176997 w 947928"/>
                <a:gd name="connsiteY67" fmla="*/ 34804 h 76009"/>
                <a:gd name="connsiteX68" fmla="*/ 176997 w 947928"/>
                <a:gd name="connsiteY68" fmla="*/ 68142 h 76009"/>
                <a:gd name="connsiteX69" fmla="*/ 169567 w 947928"/>
                <a:gd name="connsiteY69" fmla="*/ 68142 h 76009"/>
                <a:gd name="connsiteX70" fmla="*/ 169567 w 947928"/>
                <a:gd name="connsiteY70" fmla="*/ 73190 h 76009"/>
                <a:gd name="connsiteX71" fmla="*/ 183093 w 947928"/>
                <a:gd name="connsiteY71" fmla="*/ 72904 h 76009"/>
                <a:gd name="connsiteX72" fmla="*/ 196808 w 947928"/>
                <a:gd name="connsiteY72" fmla="*/ 73190 h 76009"/>
                <a:gd name="connsiteX73" fmla="*/ 196808 w 947928"/>
                <a:gd name="connsiteY73" fmla="*/ 68142 h 76009"/>
                <a:gd name="connsiteX74" fmla="*/ 189378 w 947928"/>
                <a:gd name="connsiteY74" fmla="*/ 68142 h 76009"/>
                <a:gd name="connsiteX75" fmla="*/ 189378 w 947928"/>
                <a:gd name="connsiteY75" fmla="*/ 45473 h 76009"/>
                <a:gd name="connsiteX76" fmla="*/ 205381 w 947928"/>
                <a:gd name="connsiteY76" fmla="*/ 28423 h 76009"/>
                <a:gd name="connsiteX77" fmla="*/ 211382 w 947928"/>
                <a:gd name="connsiteY77" fmla="*/ 38995 h 76009"/>
                <a:gd name="connsiteX78" fmla="*/ 211382 w 947928"/>
                <a:gd name="connsiteY78" fmla="*/ 68142 h 76009"/>
                <a:gd name="connsiteX79" fmla="*/ 203952 w 947928"/>
                <a:gd name="connsiteY79" fmla="*/ 68142 h 76009"/>
                <a:gd name="connsiteX80" fmla="*/ 203952 w 947928"/>
                <a:gd name="connsiteY80" fmla="*/ 73190 h 76009"/>
                <a:gd name="connsiteX81" fmla="*/ 217667 w 947928"/>
                <a:gd name="connsiteY81" fmla="*/ 72904 h 76009"/>
                <a:gd name="connsiteX82" fmla="*/ 231193 w 947928"/>
                <a:gd name="connsiteY82" fmla="*/ 73190 h 76009"/>
                <a:gd name="connsiteX83" fmla="*/ 231193 w 947928"/>
                <a:gd name="connsiteY83" fmla="*/ 68142 h 76009"/>
                <a:gd name="connsiteX84" fmla="*/ 223763 w 947928"/>
                <a:gd name="connsiteY84" fmla="*/ 68142 h 76009"/>
                <a:gd name="connsiteX85" fmla="*/ 223763 w 947928"/>
                <a:gd name="connsiteY85" fmla="*/ 45473 h 76009"/>
                <a:gd name="connsiteX86" fmla="*/ 239766 w 947928"/>
                <a:gd name="connsiteY86" fmla="*/ 28423 h 76009"/>
                <a:gd name="connsiteX87" fmla="*/ 245862 w 947928"/>
                <a:gd name="connsiteY87" fmla="*/ 38995 h 76009"/>
                <a:gd name="connsiteX88" fmla="*/ 245862 w 947928"/>
                <a:gd name="connsiteY88" fmla="*/ 68142 h 76009"/>
                <a:gd name="connsiteX89" fmla="*/ 238432 w 947928"/>
                <a:gd name="connsiteY89" fmla="*/ 68142 h 76009"/>
                <a:gd name="connsiteX90" fmla="*/ 238432 w 947928"/>
                <a:gd name="connsiteY90" fmla="*/ 73190 h 76009"/>
                <a:gd name="connsiteX91" fmla="*/ 251958 w 947928"/>
                <a:gd name="connsiteY91" fmla="*/ 72904 h 76009"/>
                <a:gd name="connsiteX92" fmla="*/ 299107 w 947928"/>
                <a:gd name="connsiteY92" fmla="*/ 73190 h 76009"/>
                <a:gd name="connsiteX93" fmla="*/ 299107 w 947928"/>
                <a:gd name="connsiteY93" fmla="*/ 68142 h 76009"/>
                <a:gd name="connsiteX94" fmla="*/ 292439 w 947928"/>
                <a:gd name="connsiteY94" fmla="*/ 68142 h 76009"/>
                <a:gd name="connsiteX95" fmla="*/ 292439 w 947928"/>
                <a:gd name="connsiteY95" fmla="*/ 24516 h 76009"/>
                <a:gd name="connsiteX96" fmla="*/ 273485 w 947928"/>
                <a:gd name="connsiteY96" fmla="*/ 25374 h 76009"/>
                <a:gd name="connsiteX97" fmla="*/ 273485 w 947928"/>
                <a:gd name="connsiteY97" fmla="*/ 30423 h 76009"/>
                <a:gd name="connsiteX98" fmla="*/ 280629 w 947928"/>
                <a:gd name="connsiteY98" fmla="*/ 34804 h 76009"/>
                <a:gd name="connsiteX99" fmla="*/ 280629 w 947928"/>
                <a:gd name="connsiteY99" fmla="*/ 68142 h 76009"/>
                <a:gd name="connsiteX100" fmla="*/ 273199 w 947928"/>
                <a:gd name="connsiteY100" fmla="*/ 68142 h 76009"/>
                <a:gd name="connsiteX101" fmla="*/ 273199 w 947928"/>
                <a:gd name="connsiteY101" fmla="*/ 73190 h 76009"/>
                <a:gd name="connsiteX102" fmla="*/ 286439 w 947928"/>
                <a:gd name="connsiteY102" fmla="*/ 72904 h 76009"/>
                <a:gd name="connsiteX103" fmla="*/ 293867 w 947928"/>
                <a:gd name="connsiteY103" fmla="*/ 7562 h 76009"/>
                <a:gd name="connsiteX104" fmla="*/ 285391 w 947928"/>
                <a:gd name="connsiteY104" fmla="*/ -819 h 76009"/>
                <a:gd name="connsiteX105" fmla="*/ 277104 w 947928"/>
                <a:gd name="connsiteY105" fmla="*/ 7562 h 76009"/>
                <a:gd name="connsiteX106" fmla="*/ 285391 w 947928"/>
                <a:gd name="connsiteY106" fmla="*/ 16040 h 76009"/>
                <a:gd name="connsiteX107" fmla="*/ 293867 w 947928"/>
                <a:gd name="connsiteY107" fmla="*/ 7562 h 76009"/>
                <a:gd name="connsiteX108" fmla="*/ 343874 w 947928"/>
                <a:gd name="connsiteY108" fmla="*/ 59761 h 76009"/>
                <a:gd name="connsiteX109" fmla="*/ 343874 w 947928"/>
                <a:gd name="connsiteY109" fmla="*/ 53949 h 76009"/>
                <a:gd name="connsiteX110" fmla="*/ 338826 w 947928"/>
                <a:gd name="connsiteY110" fmla="*/ 53949 h 76009"/>
                <a:gd name="connsiteX111" fmla="*/ 338826 w 947928"/>
                <a:gd name="connsiteY111" fmla="*/ 59665 h 76009"/>
                <a:gd name="connsiteX112" fmla="*/ 332444 w 947928"/>
                <a:gd name="connsiteY112" fmla="*/ 69474 h 76009"/>
                <a:gd name="connsiteX113" fmla="*/ 326157 w 947928"/>
                <a:gd name="connsiteY113" fmla="*/ 60044 h 76009"/>
                <a:gd name="connsiteX114" fmla="*/ 326157 w 947928"/>
                <a:gd name="connsiteY114" fmla="*/ 30328 h 76009"/>
                <a:gd name="connsiteX115" fmla="*/ 341969 w 947928"/>
                <a:gd name="connsiteY115" fmla="*/ 30328 h 76009"/>
                <a:gd name="connsiteX116" fmla="*/ 341969 w 947928"/>
                <a:gd name="connsiteY116" fmla="*/ 25279 h 76009"/>
                <a:gd name="connsiteX117" fmla="*/ 326157 w 947928"/>
                <a:gd name="connsiteY117" fmla="*/ 25279 h 76009"/>
                <a:gd name="connsiteX118" fmla="*/ 326157 w 947928"/>
                <a:gd name="connsiteY118" fmla="*/ 4611 h 76009"/>
                <a:gd name="connsiteX119" fmla="*/ 321014 w 947928"/>
                <a:gd name="connsiteY119" fmla="*/ 4611 h 76009"/>
                <a:gd name="connsiteX120" fmla="*/ 304917 w 947928"/>
                <a:gd name="connsiteY120" fmla="*/ 26423 h 76009"/>
                <a:gd name="connsiteX121" fmla="*/ 304917 w 947928"/>
                <a:gd name="connsiteY121" fmla="*/ 30328 h 76009"/>
                <a:gd name="connsiteX122" fmla="*/ 313871 w 947928"/>
                <a:gd name="connsiteY122" fmla="*/ 30328 h 76009"/>
                <a:gd name="connsiteX123" fmla="*/ 313871 w 947928"/>
                <a:gd name="connsiteY123" fmla="*/ 59949 h 76009"/>
                <a:gd name="connsiteX124" fmla="*/ 330824 w 947928"/>
                <a:gd name="connsiteY124" fmla="*/ 73762 h 76009"/>
                <a:gd name="connsiteX125" fmla="*/ 343874 w 947928"/>
                <a:gd name="connsiteY125" fmla="*/ 59761 h 76009"/>
                <a:gd name="connsiteX126" fmla="*/ 381974 w 947928"/>
                <a:gd name="connsiteY126" fmla="*/ 73190 h 76009"/>
                <a:gd name="connsiteX127" fmla="*/ 381974 w 947928"/>
                <a:gd name="connsiteY127" fmla="*/ 68142 h 76009"/>
                <a:gd name="connsiteX128" fmla="*/ 375211 w 947928"/>
                <a:gd name="connsiteY128" fmla="*/ 68142 h 76009"/>
                <a:gd name="connsiteX129" fmla="*/ 375211 w 947928"/>
                <a:gd name="connsiteY129" fmla="*/ 24516 h 76009"/>
                <a:gd name="connsiteX130" fmla="*/ 356352 w 947928"/>
                <a:gd name="connsiteY130" fmla="*/ 25374 h 76009"/>
                <a:gd name="connsiteX131" fmla="*/ 356352 w 947928"/>
                <a:gd name="connsiteY131" fmla="*/ 30423 h 76009"/>
                <a:gd name="connsiteX132" fmla="*/ 363496 w 947928"/>
                <a:gd name="connsiteY132" fmla="*/ 34804 h 76009"/>
                <a:gd name="connsiteX133" fmla="*/ 363496 w 947928"/>
                <a:gd name="connsiteY133" fmla="*/ 68142 h 76009"/>
                <a:gd name="connsiteX134" fmla="*/ 356066 w 947928"/>
                <a:gd name="connsiteY134" fmla="*/ 68142 h 76009"/>
                <a:gd name="connsiteX135" fmla="*/ 356066 w 947928"/>
                <a:gd name="connsiteY135" fmla="*/ 73190 h 76009"/>
                <a:gd name="connsiteX136" fmla="*/ 369306 w 947928"/>
                <a:gd name="connsiteY136" fmla="*/ 72904 h 76009"/>
                <a:gd name="connsiteX137" fmla="*/ 376736 w 947928"/>
                <a:gd name="connsiteY137" fmla="*/ 7562 h 76009"/>
                <a:gd name="connsiteX138" fmla="*/ 368258 w 947928"/>
                <a:gd name="connsiteY138" fmla="*/ -819 h 76009"/>
                <a:gd name="connsiteX139" fmla="*/ 359876 w 947928"/>
                <a:gd name="connsiteY139" fmla="*/ 7562 h 76009"/>
                <a:gd name="connsiteX140" fmla="*/ 368258 w 947928"/>
                <a:gd name="connsiteY140" fmla="*/ 16040 h 76009"/>
                <a:gd name="connsiteX141" fmla="*/ 376736 w 947928"/>
                <a:gd name="connsiteY141" fmla="*/ 7562 h 76009"/>
                <a:gd name="connsiteX142" fmla="*/ 448173 w 947928"/>
                <a:gd name="connsiteY142" fmla="*/ 30328 h 76009"/>
                <a:gd name="connsiteX143" fmla="*/ 448173 w 947928"/>
                <a:gd name="connsiteY143" fmla="*/ 25279 h 76009"/>
                <a:gd name="connsiteX144" fmla="*/ 439696 w 947928"/>
                <a:gd name="connsiteY144" fmla="*/ 25565 h 76009"/>
                <a:gd name="connsiteX145" fmla="*/ 429885 w 947928"/>
                <a:gd name="connsiteY145" fmla="*/ 25279 h 76009"/>
                <a:gd name="connsiteX146" fmla="*/ 429885 w 947928"/>
                <a:gd name="connsiteY146" fmla="*/ 30328 h 76009"/>
                <a:gd name="connsiteX147" fmla="*/ 435028 w 947928"/>
                <a:gd name="connsiteY147" fmla="*/ 31469 h 76009"/>
                <a:gd name="connsiteX148" fmla="*/ 434456 w 947928"/>
                <a:gd name="connsiteY148" fmla="*/ 32709 h 76009"/>
                <a:gd name="connsiteX149" fmla="*/ 421979 w 947928"/>
                <a:gd name="connsiteY149" fmla="*/ 59761 h 76009"/>
                <a:gd name="connsiteX150" fmla="*/ 408167 w 947928"/>
                <a:gd name="connsiteY150" fmla="*/ 30328 h 76009"/>
                <a:gd name="connsiteX151" fmla="*/ 414074 w 947928"/>
                <a:gd name="connsiteY151" fmla="*/ 30328 h 76009"/>
                <a:gd name="connsiteX152" fmla="*/ 414074 w 947928"/>
                <a:gd name="connsiteY152" fmla="*/ 25279 h 76009"/>
                <a:gd name="connsiteX153" fmla="*/ 400643 w 947928"/>
                <a:gd name="connsiteY153" fmla="*/ 25565 h 76009"/>
                <a:gd name="connsiteX154" fmla="*/ 388356 w 947928"/>
                <a:gd name="connsiteY154" fmla="*/ 25279 h 76009"/>
                <a:gd name="connsiteX155" fmla="*/ 388356 w 947928"/>
                <a:gd name="connsiteY155" fmla="*/ 30328 h 76009"/>
                <a:gd name="connsiteX156" fmla="*/ 395213 w 947928"/>
                <a:gd name="connsiteY156" fmla="*/ 30328 h 76009"/>
                <a:gd name="connsiteX157" fmla="*/ 414074 w 947928"/>
                <a:gd name="connsiteY157" fmla="*/ 70904 h 76009"/>
                <a:gd name="connsiteX158" fmla="*/ 418264 w 947928"/>
                <a:gd name="connsiteY158" fmla="*/ 73667 h 76009"/>
                <a:gd name="connsiteX159" fmla="*/ 422265 w 947928"/>
                <a:gd name="connsiteY159" fmla="*/ 70904 h 76009"/>
                <a:gd name="connsiteX160" fmla="*/ 440172 w 947928"/>
                <a:gd name="connsiteY160" fmla="*/ 32518 h 76009"/>
                <a:gd name="connsiteX161" fmla="*/ 448173 w 947928"/>
                <a:gd name="connsiteY161" fmla="*/ 30328 h 76009"/>
                <a:gd name="connsiteX162" fmla="*/ 501036 w 947928"/>
                <a:gd name="connsiteY162" fmla="*/ 60521 h 76009"/>
                <a:gd name="connsiteX163" fmla="*/ 498370 w 947928"/>
                <a:gd name="connsiteY163" fmla="*/ 58617 h 76009"/>
                <a:gd name="connsiteX164" fmla="*/ 495703 w 947928"/>
                <a:gd name="connsiteY164" fmla="*/ 60807 h 76009"/>
                <a:gd name="connsiteX165" fmla="*/ 480177 w 947928"/>
                <a:gd name="connsiteY165" fmla="*/ 69474 h 76009"/>
                <a:gd name="connsiteX166" fmla="*/ 464842 w 947928"/>
                <a:gd name="connsiteY166" fmla="*/ 49664 h 76009"/>
                <a:gd name="connsiteX167" fmla="*/ 497418 w 947928"/>
                <a:gd name="connsiteY167" fmla="*/ 49664 h 76009"/>
                <a:gd name="connsiteX168" fmla="*/ 501036 w 947928"/>
                <a:gd name="connsiteY168" fmla="*/ 46710 h 76009"/>
                <a:gd name="connsiteX169" fmla="*/ 494941 w 947928"/>
                <a:gd name="connsiteY169" fmla="*/ 30042 h 76009"/>
                <a:gd name="connsiteX170" fmla="*/ 477796 w 947928"/>
                <a:gd name="connsiteY170" fmla="*/ 24230 h 76009"/>
                <a:gd name="connsiteX171" fmla="*/ 451030 w 947928"/>
                <a:gd name="connsiteY171" fmla="*/ 48901 h 76009"/>
                <a:gd name="connsiteX172" fmla="*/ 479320 w 947928"/>
                <a:gd name="connsiteY172" fmla="*/ 73762 h 76009"/>
                <a:gd name="connsiteX173" fmla="*/ 501036 w 947928"/>
                <a:gd name="connsiteY173" fmla="*/ 60521 h 76009"/>
                <a:gd name="connsiteX174" fmla="*/ 490749 w 947928"/>
                <a:gd name="connsiteY174" fmla="*/ 46043 h 76009"/>
                <a:gd name="connsiteX175" fmla="*/ 464842 w 947928"/>
                <a:gd name="connsiteY175" fmla="*/ 46043 h 76009"/>
                <a:gd name="connsiteX176" fmla="*/ 467509 w 947928"/>
                <a:gd name="connsiteY176" fmla="*/ 33755 h 76009"/>
                <a:gd name="connsiteX177" fmla="*/ 477796 w 947928"/>
                <a:gd name="connsiteY177" fmla="*/ 28042 h 76009"/>
                <a:gd name="connsiteX178" fmla="*/ 490749 w 947928"/>
                <a:gd name="connsiteY178" fmla="*/ 46043 h 76009"/>
                <a:gd name="connsiteX179" fmla="*/ 744019 w 947928"/>
                <a:gd name="connsiteY179" fmla="*/ 73190 h 76009"/>
                <a:gd name="connsiteX180" fmla="*/ 744019 w 947928"/>
                <a:gd name="connsiteY180" fmla="*/ 68142 h 76009"/>
                <a:gd name="connsiteX181" fmla="*/ 733637 w 947928"/>
                <a:gd name="connsiteY181" fmla="*/ 68142 h 76009"/>
                <a:gd name="connsiteX182" fmla="*/ 705919 w 947928"/>
                <a:gd name="connsiteY182" fmla="*/ 513 h 76009"/>
                <a:gd name="connsiteX183" fmla="*/ 701633 w 947928"/>
                <a:gd name="connsiteY183" fmla="*/ -2247 h 76009"/>
                <a:gd name="connsiteX184" fmla="*/ 697443 w 947928"/>
                <a:gd name="connsiteY184" fmla="*/ 513 h 76009"/>
                <a:gd name="connsiteX185" fmla="*/ 670677 w 947928"/>
                <a:gd name="connsiteY185" fmla="*/ 65570 h 76009"/>
                <a:gd name="connsiteX186" fmla="*/ 661438 w 947928"/>
                <a:gd name="connsiteY186" fmla="*/ 68142 h 76009"/>
                <a:gd name="connsiteX187" fmla="*/ 659247 w 947928"/>
                <a:gd name="connsiteY187" fmla="*/ 68142 h 76009"/>
                <a:gd name="connsiteX188" fmla="*/ 659247 w 947928"/>
                <a:gd name="connsiteY188" fmla="*/ 73190 h 76009"/>
                <a:gd name="connsiteX189" fmla="*/ 671915 w 947928"/>
                <a:gd name="connsiteY189" fmla="*/ 72904 h 76009"/>
                <a:gd name="connsiteX190" fmla="*/ 686203 w 947928"/>
                <a:gd name="connsiteY190" fmla="*/ 73190 h 76009"/>
                <a:gd name="connsiteX191" fmla="*/ 686203 w 947928"/>
                <a:gd name="connsiteY191" fmla="*/ 68142 h 76009"/>
                <a:gd name="connsiteX192" fmla="*/ 676487 w 947928"/>
                <a:gd name="connsiteY192" fmla="*/ 66618 h 76009"/>
                <a:gd name="connsiteX193" fmla="*/ 676964 w 947928"/>
                <a:gd name="connsiteY193" fmla="*/ 65474 h 76009"/>
                <a:gd name="connsiteX194" fmla="*/ 682297 w 947928"/>
                <a:gd name="connsiteY194" fmla="*/ 52331 h 76009"/>
                <a:gd name="connsiteX195" fmla="*/ 711349 w 947928"/>
                <a:gd name="connsiteY195" fmla="*/ 52331 h 76009"/>
                <a:gd name="connsiteX196" fmla="*/ 717730 w 947928"/>
                <a:gd name="connsiteY196" fmla="*/ 68142 h 76009"/>
                <a:gd name="connsiteX197" fmla="*/ 707443 w 947928"/>
                <a:gd name="connsiteY197" fmla="*/ 68142 h 76009"/>
                <a:gd name="connsiteX198" fmla="*/ 707443 w 947928"/>
                <a:gd name="connsiteY198" fmla="*/ 73190 h 76009"/>
                <a:gd name="connsiteX199" fmla="*/ 726493 w 947928"/>
                <a:gd name="connsiteY199" fmla="*/ 72904 h 76009"/>
                <a:gd name="connsiteX200" fmla="*/ 744019 w 947928"/>
                <a:gd name="connsiteY200" fmla="*/ 73190 h 76009"/>
                <a:gd name="connsiteX201" fmla="*/ 709063 w 947928"/>
                <a:gd name="connsiteY201" fmla="*/ 47282 h 76009"/>
                <a:gd name="connsiteX202" fmla="*/ 684488 w 947928"/>
                <a:gd name="connsiteY202" fmla="*/ 47282 h 76009"/>
                <a:gd name="connsiteX203" fmla="*/ 696775 w 947928"/>
                <a:gd name="connsiteY203" fmla="*/ 17182 h 76009"/>
                <a:gd name="connsiteX204" fmla="*/ 796406 w 947928"/>
                <a:gd name="connsiteY204" fmla="*/ 33472 h 76009"/>
                <a:gd name="connsiteX205" fmla="*/ 784977 w 947928"/>
                <a:gd name="connsiteY205" fmla="*/ 24516 h 76009"/>
                <a:gd name="connsiteX206" fmla="*/ 770594 w 947928"/>
                <a:gd name="connsiteY206" fmla="*/ 36709 h 76009"/>
                <a:gd name="connsiteX207" fmla="*/ 770594 w 947928"/>
                <a:gd name="connsiteY207" fmla="*/ 24516 h 76009"/>
                <a:gd name="connsiteX208" fmla="*/ 752687 w 947928"/>
                <a:gd name="connsiteY208" fmla="*/ 25374 h 76009"/>
                <a:gd name="connsiteX209" fmla="*/ 752687 w 947928"/>
                <a:gd name="connsiteY209" fmla="*/ 30423 h 76009"/>
                <a:gd name="connsiteX210" fmla="*/ 760117 w 947928"/>
                <a:gd name="connsiteY210" fmla="*/ 34804 h 76009"/>
                <a:gd name="connsiteX211" fmla="*/ 760117 w 947928"/>
                <a:gd name="connsiteY211" fmla="*/ 68142 h 76009"/>
                <a:gd name="connsiteX212" fmla="*/ 752687 w 947928"/>
                <a:gd name="connsiteY212" fmla="*/ 68142 h 76009"/>
                <a:gd name="connsiteX213" fmla="*/ 752687 w 947928"/>
                <a:gd name="connsiteY213" fmla="*/ 73190 h 76009"/>
                <a:gd name="connsiteX214" fmla="*/ 766213 w 947928"/>
                <a:gd name="connsiteY214" fmla="*/ 72904 h 76009"/>
                <a:gd name="connsiteX215" fmla="*/ 781262 w 947928"/>
                <a:gd name="connsiteY215" fmla="*/ 73190 h 76009"/>
                <a:gd name="connsiteX216" fmla="*/ 781262 w 947928"/>
                <a:gd name="connsiteY216" fmla="*/ 68142 h 76009"/>
                <a:gd name="connsiteX217" fmla="*/ 771737 w 947928"/>
                <a:gd name="connsiteY217" fmla="*/ 68142 h 76009"/>
                <a:gd name="connsiteX218" fmla="*/ 771737 w 947928"/>
                <a:gd name="connsiteY218" fmla="*/ 49187 h 76009"/>
                <a:gd name="connsiteX219" fmla="*/ 785263 w 947928"/>
                <a:gd name="connsiteY219" fmla="*/ 28423 h 76009"/>
                <a:gd name="connsiteX220" fmla="*/ 783168 w 947928"/>
                <a:gd name="connsiteY220" fmla="*/ 33472 h 76009"/>
                <a:gd name="connsiteX221" fmla="*/ 789930 w 947928"/>
                <a:gd name="connsiteY221" fmla="*/ 39948 h 76009"/>
                <a:gd name="connsiteX222" fmla="*/ 796406 w 947928"/>
                <a:gd name="connsiteY222" fmla="*/ 33472 h 76009"/>
                <a:gd name="connsiteX223" fmla="*/ 851461 w 947928"/>
                <a:gd name="connsiteY223" fmla="*/ 60521 h 76009"/>
                <a:gd name="connsiteX224" fmla="*/ 848985 w 947928"/>
                <a:gd name="connsiteY224" fmla="*/ 58998 h 76009"/>
                <a:gd name="connsiteX225" fmla="*/ 846317 w 947928"/>
                <a:gd name="connsiteY225" fmla="*/ 60712 h 76009"/>
                <a:gd name="connsiteX226" fmla="*/ 832697 w 947928"/>
                <a:gd name="connsiteY226" fmla="*/ 69474 h 76009"/>
                <a:gd name="connsiteX227" fmla="*/ 817838 w 947928"/>
                <a:gd name="connsiteY227" fmla="*/ 48615 h 76009"/>
                <a:gd name="connsiteX228" fmla="*/ 831650 w 947928"/>
                <a:gd name="connsiteY228" fmla="*/ 28518 h 76009"/>
                <a:gd name="connsiteX229" fmla="*/ 838698 w 947928"/>
                <a:gd name="connsiteY229" fmla="*/ 29279 h 76009"/>
                <a:gd name="connsiteX230" fmla="*/ 836603 w 947928"/>
                <a:gd name="connsiteY230" fmla="*/ 34137 h 76009"/>
                <a:gd name="connsiteX231" fmla="*/ 843270 w 947928"/>
                <a:gd name="connsiteY231" fmla="*/ 40994 h 76009"/>
                <a:gd name="connsiteX232" fmla="*/ 850128 w 947928"/>
                <a:gd name="connsiteY232" fmla="*/ 34137 h 76009"/>
                <a:gd name="connsiteX233" fmla="*/ 831268 w 947928"/>
                <a:gd name="connsiteY233" fmla="*/ 24230 h 76009"/>
                <a:gd name="connsiteX234" fmla="*/ 804027 w 947928"/>
                <a:gd name="connsiteY234" fmla="*/ 49187 h 76009"/>
                <a:gd name="connsiteX235" fmla="*/ 830793 w 947928"/>
                <a:gd name="connsiteY235" fmla="*/ 73762 h 76009"/>
                <a:gd name="connsiteX236" fmla="*/ 851461 w 947928"/>
                <a:gd name="connsiteY236" fmla="*/ 60521 h 76009"/>
                <a:gd name="connsiteX237" fmla="*/ 917946 w 947928"/>
                <a:gd name="connsiteY237" fmla="*/ 73190 h 76009"/>
                <a:gd name="connsiteX238" fmla="*/ 917946 w 947928"/>
                <a:gd name="connsiteY238" fmla="*/ 68142 h 76009"/>
                <a:gd name="connsiteX239" fmla="*/ 910517 w 947928"/>
                <a:gd name="connsiteY239" fmla="*/ 68142 h 76009"/>
                <a:gd name="connsiteX240" fmla="*/ 910517 w 947928"/>
                <a:gd name="connsiteY240" fmla="*/ 40139 h 76009"/>
                <a:gd name="connsiteX241" fmla="*/ 894038 w 947928"/>
                <a:gd name="connsiteY241" fmla="*/ 24516 h 76009"/>
                <a:gd name="connsiteX242" fmla="*/ 875750 w 947928"/>
                <a:gd name="connsiteY242" fmla="*/ 34899 h 76009"/>
                <a:gd name="connsiteX243" fmla="*/ 875560 w 947928"/>
                <a:gd name="connsiteY243" fmla="*/ 34899 h 76009"/>
                <a:gd name="connsiteX244" fmla="*/ 875560 w 947928"/>
                <a:gd name="connsiteY244" fmla="*/ -1868 h 76009"/>
                <a:gd name="connsiteX245" fmla="*/ 856510 w 947928"/>
                <a:gd name="connsiteY245" fmla="*/ -915 h 76009"/>
                <a:gd name="connsiteX246" fmla="*/ 856510 w 947928"/>
                <a:gd name="connsiteY246" fmla="*/ 4134 h 76009"/>
                <a:gd name="connsiteX247" fmla="*/ 863940 w 947928"/>
                <a:gd name="connsiteY247" fmla="*/ 8324 h 76009"/>
                <a:gd name="connsiteX248" fmla="*/ 863940 w 947928"/>
                <a:gd name="connsiteY248" fmla="*/ 68142 h 76009"/>
                <a:gd name="connsiteX249" fmla="*/ 856510 w 947928"/>
                <a:gd name="connsiteY249" fmla="*/ 68142 h 76009"/>
                <a:gd name="connsiteX250" fmla="*/ 856510 w 947928"/>
                <a:gd name="connsiteY250" fmla="*/ 73190 h 76009"/>
                <a:gd name="connsiteX251" fmla="*/ 870036 w 947928"/>
                <a:gd name="connsiteY251" fmla="*/ 72904 h 76009"/>
                <a:gd name="connsiteX252" fmla="*/ 883751 w 947928"/>
                <a:gd name="connsiteY252" fmla="*/ 73190 h 76009"/>
                <a:gd name="connsiteX253" fmla="*/ 883751 w 947928"/>
                <a:gd name="connsiteY253" fmla="*/ 68142 h 76009"/>
                <a:gd name="connsiteX254" fmla="*/ 876321 w 947928"/>
                <a:gd name="connsiteY254" fmla="*/ 68142 h 76009"/>
                <a:gd name="connsiteX255" fmla="*/ 876321 w 947928"/>
                <a:gd name="connsiteY255" fmla="*/ 45473 h 76009"/>
                <a:gd name="connsiteX256" fmla="*/ 892324 w 947928"/>
                <a:gd name="connsiteY256" fmla="*/ 28423 h 76009"/>
                <a:gd name="connsiteX257" fmla="*/ 898325 w 947928"/>
                <a:gd name="connsiteY257" fmla="*/ 38995 h 76009"/>
                <a:gd name="connsiteX258" fmla="*/ 898325 w 947928"/>
                <a:gd name="connsiteY258" fmla="*/ 68142 h 76009"/>
                <a:gd name="connsiteX259" fmla="*/ 890895 w 947928"/>
                <a:gd name="connsiteY259" fmla="*/ 68142 h 76009"/>
                <a:gd name="connsiteX260" fmla="*/ 890895 w 947928"/>
                <a:gd name="connsiteY260" fmla="*/ 73190 h 76009"/>
                <a:gd name="connsiteX261" fmla="*/ 904421 w 947928"/>
                <a:gd name="connsiteY261" fmla="*/ 72904 h 76009"/>
                <a:gd name="connsiteX262" fmla="*/ 946140 w 947928"/>
                <a:gd name="connsiteY262" fmla="*/ 64712 h 76009"/>
                <a:gd name="connsiteX263" fmla="*/ 937663 w 947928"/>
                <a:gd name="connsiteY263" fmla="*/ 56331 h 76009"/>
                <a:gd name="connsiteX264" fmla="*/ 929376 w 947928"/>
                <a:gd name="connsiteY264" fmla="*/ 64712 h 76009"/>
                <a:gd name="connsiteX265" fmla="*/ 937663 w 947928"/>
                <a:gd name="connsiteY265" fmla="*/ 73190 h 76009"/>
                <a:gd name="connsiteX266" fmla="*/ 946140 w 947928"/>
                <a:gd name="connsiteY266" fmla="*/ 64712 h 7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947928" h="76009">
                  <a:moveTo>
                    <a:pt x="71936" y="20231"/>
                  </a:moveTo>
                  <a:cubicBezTo>
                    <a:pt x="71936" y="8324"/>
                    <a:pt x="61363" y="-915"/>
                    <a:pt x="43360" y="-915"/>
                  </a:cubicBezTo>
                  <a:lnTo>
                    <a:pt x="-1788" y="-915"/>
                  </a:lnTo>
                  <a:lnTo>
                    <a:pt x="-1788" y="4134"/>
                  </a:lnTo>
                  <a:lnTo>
                    <a:pt x="10023" y="4134"/>
                  </a:lnTo>
                  <a:lnTo>
                    <a:pt x="10023" y="68142"/>
                  </a:lnTo>
                  <a:lnTo>
                    <a:pt x="-1788" y="68142"/>
                  </a:lnTo>
                  <a:lnTo>
                    <a:pt x="-1788" y="73190"/>
                  </a:lnTo>
                  <a:cubicBezTo>
                    <a:pt x="2403" y="72904"/>
                    <a:pt x="12975" y="72904"/>
                    <a:pt x="17642" y="72904"/>
                  </a:cubicBezTo>
                  <a:cubicBezTo>
                    <a:pt x="22215" y="72904"/>
                    <a:pt x="32883" y="72904"/>
                    <a:pt x="36978" y="73190"/>
                  </a:cubicBezTo>
                  <a:lnTo>
                    <a:pt x="36978" y="68142"/>
                  </a:lnTo>
                  <a:lnTo>
                    <a:pt x="25358" y="68142"/>
                  </a:lnTo>
                  <a:lnTo>
                    <a:pt x="25358" y="40615"/>
                  </a:lnTo>
                  <a:lnTo>
                    <a:pt x="44408" y="40615"/>
                  </a:lnTo>
                  <a:cubicBezTo>
                    <a:pt x="59457" y="40615"/>
                    <a:pt x="71936" y="32709"/>
                    <a:pt x="71936" y="20231"/>
                  </a:cubicBezTo>
                  <a:close/>
                  <a:moveTo>
                    <a:pt x="55362" y="20231"/>
                  </a:moveTo>
                  <a:cubicBezTo>
                    <a:pt x="55362" y="27756"/>
                    <a:pt x="55362" y="36137"/>
                    <a:pt x="39169" y="36137"/>
                  </a:cubicBezTo>
                  <a:lnTo>
                    <a:pt x="24597" y="36137"/>
                  </a:lnTo>
                  <a:lnTo>
                    <a:pt x="24597" y="4134"/>
                  </a:lnTo>
                  <a:lnTo>
                    <a:pt x="39169" y="4134"/>
                  </a:lnTo>
                  <a:cubicBezTo>
                    <a:pt x="55362" y="4134"/>
                    <a:pt x="55362" y="12324"/>
                    <a:pt x="55362" y="20231"/>
                  </a:cubicBezTo>
                  <a:close/>
                  <a:moveTo>
                    <a:pt x="126800" y="33472"/>
                  </a:moveTo>
                  <a:cubicBezTo>
                    <a:pt x="126800" y="27660"/>
                    <a:pt x="120989" y="24516"/>
                    <a:pt x="115274" y="24516"/>
                  </a:cubicBezTo>
                  <a:cubicBezTo>
                    <a:pt x="107750" y="24516"/>
                    <a:pt x="103367" y="30042"/>
                    <a:pt x="100892" y="36709"/>
                  </a:cubicBezTo>
                  <a:lnTo>
                    <a:pt x="100892" y="24516"/>
                  </a:lnTo>
                  <a:lnTo>
                    <a:pt x="82985" y="25374"/>
                  </a:lnTo>
                  <a:lnTo>
                    <a:pt x="82985" y="30423"/>
                  </a:lnTo>
                  <a:cubicBezTo>
                    <a:pt x="89747" y="30423"/>
                    <a:pt x="90413" y="30423"/>
                    <a:pt x="90413" y="34804"/>
                  </a:cubicBezTo>
                  <a:lnTo>
                    <a:pt x="90413" y="68142"/>
                  </a:lnTo>
                  <a:lnTo>
                    <a:pt x="82985" y="68142"/>
                  </a:lnTo>
                  <a:lnTo>
                    <a:pt x="82985" y="73190"/>
                  </a:lnTo>
                  <a:lnTo>
                    <a:pt x="96510" y="72904"/>
                  </a:lnTo>
                  <a:cubicBezTo>
                    <a:pt x="100701" y="72904"/>
                    <a:pt x="107559" y="72904"/>
                    <a:pt x="111560" y="73190"/>
                  </a:cubicBezTo>
                  <a:lnTo>
                    <a:pt x="111560" y="68142"/>
                  </a:lnTo>
                  <a:lnTo>
                    <a:pt x="102035" y="68142"/>
                  </a:lnTo>
                  <a:lnTo>
                    <a:pt x="102035" y="49187"/>
                  </a:lnTo>
                  <a:cubicBezTo>
                    <a:pt x="102035" y="41662"/>
                    <a:pt x="104892" y="28423"/>
                    <a:pt x="115560" y="28423"/>
                  </a:cubicBezTo>
                  <a:cubicBezTo>
                    <a:pt x="115560" y="28423"/>
                    <a:pt x="113560" y="30328"/>
                    <a:pt x="113560" y="33472"/>
                  </a:cubicBezTo>
                  <a:cubicBezTo>
                    <a:pt x="113560" y="37948"/>
                    <a:pt x="117084" y="39948"/>
                    <a:pt x="120227" y="39948"/>
                  </a:cubicBezTo>
                  <a:cubicBezTo>
                    <a:pt x="123371" y="39948"/>
                    <a:pt x="126800" y="37757"/>
                    <a:pt x="126800" y="33472"/>
                  </a:cubicBezTo>
                  <a:close/>
                  <a:moveTo>
                    <a:pt x="161089" y="73190"/>
                  </a:moveTo>
                  <a:lnTo>
                    <a:pt x="161089" y="68142"/>
                  </a:lnTo>
                  <a:lnTo>
                    <a:pt x="154422" y="68142"/>
                  </a:lnTo>
                  <a:lnTo>
                    <a:pt x="154422" y="24516"/>
                  </a:lnTo>
                  <a:lnTo>
                    <a:pt x="135468" y="25374"/>
                  </a:lnTo>
                  <a:lnTo>
                    <a:pt x="135468" y="30423"/>
                  </a:lnTo>
                  <a:cubicBezTo>
                    <a:pt x="141944" y="30423"/>
                    <a:pt x="142611" y="30423"/>
                    <a:pt x="142611" y="34804"/>
                  </a:cubicBezTo>
                  <a:lnTo>
                    <a:pt x="142611" y="68142"/>
                  </a:lnTo>
                  <a:lnTo>
                    <a:pt x="135182" y="68142"/>
                  </a:lnTo>
                  <a:lnTo>
                    <a:pt x="135182" y="73190"/>
                  </a:lnTo>
                  <a:lnTo>
                    <a:pt x="148422" y="72904"/>
                  </a:lnTo>
                  <a:close/>
                  <a:moveTo>
                    <a:pt x="155850" y="7562"/>
                  </a:moveTo>
                  <a:cubicBezTo>
                    <a:pt x="155850" y="2894"/>
                    <a:pt x="152041" y="-819"/>
                    <a:pt x="147374" y="-819"/>
                  </a:cubicBezTo>
                  <a:cubicBezTo>
                    <a:pt x="142801" y="-819"/>
                    <a:pt x="139086" y="2894"/>
                    <a:pt x="139086" y="7562"/>
                  </a:cubicBezTo>
                  <a:cubicBezTo>
                    <a:pt x="139086" y="12324"/>
                    <a:pt x="142801" y="16040"/>
                    <a:pt x="147374" y="16040"/>
                  </a:cubicBezTo>
                  <a:cubicBezTo>
                    <a:pt x="152041" y="16040"/>
                    <a:pt x="155850" y="12324"/>
                    <a:pt x="155850" y="7562"/>
                  </a:cubicBezTo>
                  <a:close/>
                  <a:moveTo>
                    <a:pt x="265674" y="73190"/>
                  </a:moveTo>
                  <a:lnTo>
                    <a:pt x="265674" y="68142"/>
                  </a:lnTo>
                  <a:lnTo>
                    <a:pt x="258244" y="68142"/>
                  </a:lnTo>
                  <a:lnTo>
                    <a:pt x="258244" y="40139"/>
                  </a:lnTo>
                  <a:cubicBezTo>
                    <a:pt x="258244" y="28993"/>
                    <a:pt x="252720" y="24516"/>
                    <a:pt x="241575" y="24516"/>
                  </a:cubicBezTo>
                  <a:cubicBezTo>
                    <a:pt x="231765" y="24516"/>
                    <a:pt x="226145" y="30042"/>
                    <a:pt x="223288" y="34899"/>
                  </a:cubicBezTo>
                  <a:cubicBezTo>
                    <a:pt x="221193" y="24802"/>
                    <a:pt x="211191" y="24516"/>
                    <a:pt x="207095" y="24516"/>
                  </a:cubicBezTo>
                  <a:cubicBezTo>
                    <a:pt x="197665" y="24516"/>
                    <a:pt x="191569" y="29374"/>
                    <a:pt x="188140" y="36232"/>
                  </a:cubicBezTo>
                  <a:lnTo>
                    <a:pt x="188140" y="24516"/>
                  </a:lnTo>
                  <a:lnTo>
                    <a:pt x="169567" y="25374"/>
                  </a:lnTo>
                  <a:lnTo>
                    <a:pt x="169567" y="30423"/>
                  </a:lnTo>
                  <a:cubicBezTo>
                    <a:pt x="176234" y="30423"/>
                    <a:pt x="176997" y="30423"/>
                    <a:pt x="176997" y="34804"/>
                  </a:cubicBezTo>
                  <a:lnTo>
                    <a:pt x="176997" y="68142"/>
                  </a:lnTo>
                  <a:lnTo>
                    <a:pt x="169567" y="68142"/>
                  </a:lnTo>
                  <a:lnTo>
                    <a:pt x="169567" y="73190"/>
                  </a:lnTo>
                  <a:lnTo>
                    <a:pt x="183093" y="72904"/>
                  </a:lnTo>
                  <a:lnTo>
                    <a:pt x="196808" y="73190"/>
                  </a:lnTo>
                  <a:lnTo>
                    <a:pt x="196808" y="68142"/>
                  </a:lnTo>
                  <a:lnTo>
                    <a:pt x="189378" y="68142"/>
                  </a:lnTo>
                  <a:lnTo>
                    <a:pt x="189378" y="45473"/>
                  </a:lnTo>
                  <a:cubicBezTo>
                    <a:pt x="189378" y="33755"/>
                    <a:pt x="198713" y="28423"/>
                    <a:pt x="205381" y="28423"/>
                  </a:cubicBezTo>
                  <a:cubicBezTo>
                    <a:pt x="209000" y="28423"/>
                    <a:pt x="211382" y="30614"/>
                    <a:pt x="211382" y="38995"/>
                  </a:cubicBezTo>
                  <a:lnTo>
                    <a:pt x="211382" y="68142"/>
                  </a:lnTo>
                  <a:lnTo>
                    <a:pt x="203952" y="68142"/>
                  </a:lnTo>
                  <a:lnTo>
                    <a:pt x="203952" y="73190"/>
                  </a:lnTo>
                  <a:lnTo>
                    <a:pt x="217667" y="72904"/>
                  </a:lnTo>
                  <a:lnTo>
                    <a:pt x="231193" y="73190"/>
                  </a:lnTo>
                  <a:lnTo>
                    <a:pt x="231193" y="68142"/>
                  </a:lnTo>
                  <a:lnTo>
                    <a:pt x="223763" y="68142"/>
                  </a:lnTo>
                  <a:lnTo>
                    <a:pt x="223763" y="45473"/>
                  </a:lnTo>
                  <a:cubicBezTo>
                    <a:pt x="223763" y="33755"/>
                    <a:pt x="233099" y="28423"/>
                    <a:pt x="239766" y="28423"/>
                  </a:cubicBezTo>
                  <a:cubicBezTo>
                    <a:pt x="243481" y="28423"/>
                    <a:pt x="245862" y="30614"/>
                    <a:pt x="245862" y="38995"/>
                  </a:cubicBezTo>
                  <a:lnTo>
                    <a:pt x="245862" y="68142"/>
                  </a:lnTo>
                  <a:lnTo>
                    <a:pt x="238432" y="68142"/>
                  </a:lnTo>
                  <a:lnTo>
                    <a:pt x="238432" y="73190"/>
                  </a:lnTo>
                  <a:lnTo>
                    <a:pt x="251958" y="72904"/>
                  </a:lnTo>
                  <a:close/>
                  <a:moveTo>
                    <a:pt x="299107" y="73190"/>
                  </a:moveTo>
                  <a:lnTo>
                    <a:pt x="299107" y="68142"/>
                  </a:lnTo>
                  <a:lnTo>
                    <a:pt x="292439" y="68142"/>
                  </a:lnTo>
                  <a:lnTo>
                    <a:pt x="292439" y="24516"/>
                  </a:lnTo>
                  <a:lnTo>
                    <a:pt x="273485" y="25374"/>
                  </a:lnTo>
                  <a:lnTo>
                    <a:pt x="273485" y="30423"/>
                  </a:lnTo>
                  <a:cubicBezTo>
                    <a:pt x="279866" y="30423"/>
                    <a:pt x="280629" y="30423"/>
                    <a:pt x="280629" y="34804"/>
                  </a:cubicBezTo>
                  <a:lnTo>
                    <a:pt x="280629" y="68142"/>
                  </a:lnTo>
                  <a:lnTo>
                    <a:pt x="273199" y="68142"/>
                  </a:lnTo>
                  <a:lnTo>
                    <a:pt x="273199" y="73190"/>
                  </a:lnTo>
                  <a:lnTo>
                    <a:pt x="286439" y="72904"/>
                  </a:lnTo>
                  <a:close/>
                  <a:moveTo>
                    <a:pt x="293867" y="7562"/>
                  </a:moveTo>
                  <a:cubicBezTo>
                    <a:pt x="293867" y="2894"/>
                    <a:pt x="290058" y="-819"/>
                    <a:pt x="285391" y="-819"/>
                  </a:cubicBezTo>
                  <a:cubicBezTo>
                    <a:pt x="280818" y="-819"/>
                    <a:pt x="277104" y="2894"/>
                    <a:pt x="277104" y="7562"/>
                  </a:cubicBezTo>
                  <a:cubicBezTo>
                    <a:pt x="277104" y="12324"/>
                    <a:pt x="280818" y="16040"/>
                    <a:pt x="285391" y="16040"/>
                  </a:cubicBezTo>
                  <a:cubicBezTo>
                    <a:pt x="290058" y="16040"/>
                    <a:pt x="293867" y="12324"/>
                    <a:pt x="293867" y="7562"/>
                  </a:cubicBezTo>
                  <a:close/>
                  <a:moveTo>
                    <a:pt x="343874" y="59761"/>
                  </a:moveTo>
                  <a:lnTo>
                    <a:pt x="343874" y="53949"/>
                  </a:lnTo>
                  <a:lnTo>
                    <a:pt x="338826" y="53949"/>
                  </a:lnTo>
                  <a:lnTo>
                    <a:pt x="338826" y="59665"/>
                  </a:lnTo>
                  <a:cubicBezTo>
                    <a:pt x="338826" y="66904"/>
                    <a:pt x="335397" y="69474"/>
                    <a:pt x="332444" y="69474"/>
                  </a:cubicBezTo>
                  <a:cubicBezTo>
                    <a:pt x="326157" y="69474"/>
                    <a:pt x="326157" y="62616"/>
                    <a:pt x="326157" y="60044"/>
                  </a:cubicBezTo>
                  <a:lnTo>
                    <a:pt x="326157" y="30328"/>
                  </a:lnTo>
                  <a:lnTo>
                    <a:pt x="341969" y="30328"/>
                  </a:lnTo>
                  <a:lnTo>
                    <a:pt x="341969" y="25279"/>
                  </a:lnTo>
                  <a:lnTo>
                    <a:pt x="326157" y="25279"/>
                  </a:lnTo>
                  <a:lnTo>
                    <a:pt x="326157" y="4611"/>
                  </a:lnTo>
                  <a:lnTo>
                    <a:pt x="321014" y="4611"/>
                  </a:lnTo>
                  <a:cubicBezTo>
                    <a:pt x="321014" y="15468"/>
                    <a:pt x="315585" y="26042"/>
                    <a:pt x="304917" y="26423"/>
                  </a:cubicBezTo>
                  <a:lnTo>
                    <a:pt x="304917" y="30328"/>
                  </a:lnTo>
                  <a:lnTo>
                    <a:pt x="313871" y="30328"/>
                  </a:lnTo>
                  <a:lnTo>
                    <a:pt x="313871" y="59949"/>
                  </a:lnTo>
                  <a:cubicBezTo>
                    <a:pt x="313871" y="71381"/>
                    <a:pt x="323205" y="73762"/>
                    <a:pt x="330824" y="73762"/>
                  </a:cubicBezTo>
                  <a:cubicBezTo>
                    <a:pt x="339111" y="73762"/>
                    <a:pt x="343874" y="67665"/>
                    <a:pt x="343874" y="59761"/>
                  </a:cubicBezTo>
                  <a:close/>
                  <a:moveTo>
                    <a:pt x="381974" y="73190"/>
                  </a:moveTo>
                  <a:lnTo>
                    <a:pt x="381974" y="68142"/>
                  </a:lnTo>
                  <a:lnTo>
                    <a:pt x="375211" y="68142"/>
                  </a:lnTo>
                  <a:lnTo>
                    <a:pt x="375211" y="24516"/>
                  </a:lnTo>
                  <a:lnTo>
                    <a:pt x="356352" y="25374"/>
                  </a:lnTo>
                  <a:lnTo>
                    <a:pt x="356352" y="30423"/>
                  </a:lnTo>
                  <a:cubicBezTo>
                    <a:pt x="362734" y="30423"/>
                    <a:pt x="363496" y="30423"/>
                    <a:pt x="363496" y="34804"/>
                  </a:cubicBezTo>
                  <a:lnTo>
                    <a:pt x="363496" y="68142"/>
                  </a:lnTo>
                  <a:lnTo>
                    <a:pt x="356066" y="68142"/>
                  </a:lnTo>
                  <a:lnTo>
                    <a:pt x="356066" y="73190"/>
                  </a:lnTo>
                  <a:lnTo>
                    <a:pt x="369306" y="72904"/>
                  </a:lnTo>
                  <a:close/>
                  <a:moveTo>
                    <a:pt x="376736" y="7562"/>
                  </a:moveTo>
                  <a:cubicBezTo>
                    <a:pt x="376736" y="2894"/>
                    <a:pt x="372830" y="-819"/>
                    <a:pt x="368258" y="-819"/>
                  </a:cubicBezTo>
                  <a:cubicBezTo>
                    <a:pt x="363591" y="-819"/>
                    <a:pt x="359876" y="2894"/>
                    <a:pt x="359876" y="7562"/>
                  </a:cubicBezTo>
                  <a:cubicBezTo>
                    <a:pt x="359876" y="12324"/>
                    <a:pt x="363591" y="16040"/>
                    <a:pt x="368258" y="16040"/>
                  </a:cubicBezTo>
                  <a:cubicBezTo>
                    <a:pt x="372830" y="16040"/>
                    <a:pt x="376736" y="12324"/>
                    <a:pt x="376736" y="7562"/>
                  </a:cubicBezTo>
                  <a:close/>
                  <a:moveTo>
                    <a:pt x="448173" y="30328"/>
                  </a:moveTo>
                  <a:lnTo>
                    <a:pt x="448173" y="25279"/>
                  </a:lnTo>
                  <a:cubicBezTo>
                    <a:pt x="445506" y="25374"/>
                    <a:pt x="442363" y="25565"/>
                    <a:pt x="439696" y="25565"/>
                  </a:cubicBezTo>
                  <a:lnTo>
                    <a:pt x="429885" y="25279"/>
                  </a:lnTo>
                  <a:lnTo>
                    <a:pt x="429885" y="30328"/>
                  </a:lnTo>
                  <a:cubicBezTo>
                    <a:pt x="431790" y="30328"/>
                    <a:pt x="435028" y="30614"/>
                    <a:pt x="435028" y="31469"/>
                  </a:cubicBezTo>
                  <a:cubicBezTo>
                    <a:pt x="435028" y="31469"/>
                    <a:pt x="435028" y="31660"/>
                    <a:pt x="434456" y="32709"/>
                  </a:cubicBezTo>
                  <a:lnTo>
                    <a:pt x="421979" y="59761"/>
                  </a:lnTo>
                  <a:lnTo>
                    <a:pt x="408167" y="30328"/>
                  </a:lnTo>
                  <a:lnTo>
                    <a:pt x="414074" y="30328"/>
                  </a:lnTo>
                  <a:lnTo>
                    <a:pt x="414074" y="25279"/>
                  </a:lnTo>
                  <a:lnTo>
                    <a:pt x="400643" y="25565"/>
                  </a:lnTo>
                  <a:lnTo>
                    <a:pt x="388356" y="25279"/>
                  </a:lnTo>
                  <a:lnTo>
                    <a:pt x="388356" y="30328"/>
                  </a:lnTo>
                  <a:lnTo>
                    <a:pt x="395213" y="30328"/>
                  </a:lnTo>
                  <a:lnTo>
                    <a:pt x="414074" y="70904"/>
                  </a:lnTo>
                  <a:cubicBezTo>
                    <a:pt x="415406" y="73667"/>
                    <a:pt x="416931" y="73667"/>
                    <a:pt x="418264" y="73667"/>
                  </a:cubicBezTo>
                  <a:cubicBezTo>
                    <a:pt x="420074" y="73667"/>
                    <a:pt x="421218" y="73286"/>
                    <a:pt x="422265" y="70904"/>
                  </a:cubicBezTo>
                  <a:lnTo>
                    <a:pt x="440172" y="32518"/>
                  </a:lnTo>
                  <a:cubicBezTo>
                    <a:pt x="440839" y="31090"/>
                    <a:pt x="441315" y="30328"/>
                    <a:pt x="448173" y="30328"/>
                  </a:cubicBezTo>
                  <a:close/>
                  <a:moveTo>
                    <a:pt x="501036" y="60521"/>
                  </a:moveTo>
                  <a:cubicBezTo>
                    <a:pt x="501036" y="58617"/>
                    <a:pt x="498941" y="58617"/>
                    <a:pt x="498370" y="58617"/>
                  </a:cubicBezTo>
                  <a:cubicBezTo>
                    <a:pt x="496560" y="58617"/>
                    <a:pt x="496274" y="59189"/>
                    <a:pt x="495703" y="60807"/>
                  </a:cubicBezTo>
                  <a:cubicBezTo>
                    <a:pt x="493417" y="66046"/>
                    <a:pt x="487225" y="69474"/>
                    <a:pt x="480177" y="69474"/>
                  </a:cubicBezTo>
                  <a:cubicBezTo>
                    <a:pt x="465032" y="69474"/>
                    <a:pt x="464842" y="55187"/>
                    <a:pt x="464842" y="49664"/>
                  </a:cubicBezTo>
                  <a:lnTo>
                    <a:pt x="497418" y="49664"/>
                  </a:lnTo>
                  <a:cubicBezTo>
                    <a:pt x="499799" y="49664"/>
                    <a:pt x="501036" y="49664"/>
                    <a:pt x="501036" y="46710"/>
                  </a:cubicBezTo>
                  <a:cubicBezTo>
                    <a:pt x="501036" y="43376"/>
                    <a:pt x="500274" y="35567"/>
                    <a:pt x="494941" y="30042"/>
                  </a:cubicBezTo>
                  <a:cubicBezTo>
                    <a:pt x="490940" y="26137"/>
                    <a:pt x="485225" y="24230"/>
                    <a:pt x="477796" y="24230"/>
                  </a:cubicBezTo>
                  <a:cubicBezTo>
                    <a:pt x="460365" y="24230"/>
                    <a:pt x="451030" y="35376"/>
                    <a:pt x="451030" y="48901"/>
                  </a:cubicBezTo>
                  <a:cubicBezTo>
                    <a:pt x="451030" y="63379"/>
                    <a:pt x="461888" y="73762"/>
                    <a:pt x="479320" y="73762"/>
                  </a:cubicBezTo>
                  <a:cubicBezTo>
                    <a:pt x="496274" y="73762"/>
                    <a:pt x="501036" y="62330"/>
                    <a:pt x="501036" y="60521"/>
                  </a:cubicBezTo>
                  <a:close/>
                  <a:moveTo>
                    <a:pt x="490749" y="46043"/>
                  </a:moveTo>
                  <a:lnTo>
                    <a:pt x="464842" y="46043"/>
                  </a:lnTo>
                  <a:cubicBezTo>
                    <a:pt x="465128" y="41757"/>
                    <a:pt x="465128" y="37281"/>
                    <a:pt x="467509" y="33755"/>
                  </a:cubicBezTo>
                  <a:cubicBezTo>
                    <a:pt x="470175" y="29374"/>
                    <a:pt x="474557" y="28042"/>
                    <a:pt x="477796" y="28042"/>
                  </a:cubicBezTo>
                  <a:cubicBezTo>
                    <a:pt x="490274" y="28042"/>
                    <a:pt x="490654" y="42234"/>
                    <a:pt x="490749" y="46043"/>
                  </a:cubicBezTo>
                  <a:close/>
                  <a:moveTo>
                    <a:pt x="744019" y="73190"/>
                  </a:moveTo>
                  <a:lnTo>
                    <a:pt x="744019" y="68142"/>
                  </a:lnTo>
                  <a:lnTo>
                    <a:pt x="733637" y="68142"/>
                  </a:lnTo>
                  <a:lnTo>
                    <a:pt x="705919" y="513"/>
                  </a:lnTo>
                  <a:cubicBezTo>
                    <a:pt x="704776" y="-2247"/>
                    <a:pt x="703442" y="-2247"/>
                    <a:pt x="701633" y="-2247"/>
                  </a:cubicBezTo>
                  <a:cubicBezTo>
                    <a:pt x="698680" y="-2247"/>
                    <a:pt x="698204" y="-1391"/>
                    <a:pt x="697443" y="513"/>
                  </a:cubicBezTo>
                  <a:lnTo>
                    <a:pt x="670677" y="65570"/>
                  </a:lnTo>
                  <a:cubicBezTo>
                    <a:pt x="669915" y="67188"/>
                    <a:pt x="669629" y="68142"/>
                    <a:pt x="661438" y="68142"/>
                  </a:cubicBezTo>
                  <a:lnTo>
                    <a:pt x="659247" y="68142"/>
                  </a:lnTo>
                  <a:lnTo>
                    <a:pt x="659247" y="73190"/>
                  </a:lnTo>
                  <a:lnTo>
                    <a:pt x="671915" y="72904"/>
                  </a:lnTo>
                  <a:cubicBezTo>
                    <a:pt x="676011" y="72904"/>
                    <a:pt x="682106" y="72904"/>
                    <a:pt x="686203" y="73190"/>
                  </a:cubicBezTo>
                  <a:lnTo>
                    <a:pt x="686203" y="68142"/>
                  </a:lnTo>
                  <a:cubicBezTo>
                    <a:pt x="686203" y="68142"/>
                    <a:pt x="676487" y="68142"/>
                    <a:pt x="676487" y="66618"/>
                  </a:cubicBezTo>
                  <a:lnTo>
                    <a:pt x="676964" y="65474"/>
                  </a:lnTo>
                  <a:lnTo>
                    <a:pt x="682297" y="52331"/>
                  </a:lnTo>
                  <a:lnTo>
                    <a:pt x="711349" y="52331"/>
                  </a:lnTo>
                  <a:lnTo>
                    <a:pt x="717730" y="68142"/>
                  </a:lnTo>
                  <a:lnTo>
                    <a:pt x="707443" y="68142"/>
                  </a:lnTo>
                  <a:lnTo>
                    <a:pt x="707443" y="73190"/>
                  </a:lnTo>
                  <a:cubicBezTo>
                    <a:pt x="711635" y="72904"/>
                    <a:pt x="721921" y="72904"/>
                    <a:pt x="726493" y="72904"/>
                  </a:cubicBezTo>
                  <a:cubicBezTo>
                    <a:pt x="730780" y="72904"/>
                    <a:pt x="740305" y="72904"/>
                    <a:pt x="744019" y="73190"/>
                  </a:cubicBezTo>
                  <a:close/>
                  <a:moveTo>
                    <a:pt x="709063" y="47282"/>
                  </a:moveTo>
                  <a:lnTo>
                    <a:pt x="684488" y="47282"/>
                  </a:lnTo>
                  <a:lnTo>
                    <a:pt x="696775" y="17182"/>
                  </a:lnTo>
                  <a:close/>
                  <a:moveTo>
                    <a:pt x="796406" y="33472"/>
                  </a:moveTo>
                  <a:cubicBezTo>
                    <a:pt x="796406" y="27660"/>
                    <a:pt x="790692" y="24516"/>
                    <a:pt x="784977" y="24516"/>
                  </a:cubicBezTo>
                  <a:cubicBezTo>
                    <a:pt x="777356" y="24516"/>
                    <a:pt x="773071" y="30042"/>
                    <a:pt x="770594" y="36709"/>
                  </a:cubicBezTo>
                  <a:lnTo>
                    <a:pt x="770594" y="24516"/>
                  </a:lnTo>
                  <a:lnTo>
                    <a:pt x="752687" y="25374"/>
                  </a:lnTo>
                  <a:lnTo>
                    <a:pt x="752687" y="30423"/>
                  </a:lnTo>
                  <a:cubicBezTo>
                    <a:pt x="759355" y="30423"/>
                    <a:pt x="760117" y="30423"/>
                    <a:pt x="760117" y="34804"/>
                  </a:cubicBezTo>
                  <a:lnTo>
                    <a:pt x="760117" y="68142"/>
                  </a:lnTo>
                  <a:lnTo>
                    <a:pt x="752687" y="68142"/>
                  </a:lnTo>
                  <a:lnTo>
                    <a:pt x="752687" y="73190"/>
                  </a:lnTo>
                  <a:lnTo>
                    <a:pt x="766213" y="72904"/>
                  </a:lnTo>
                  <a:cubicBezTo>
                    <a:pt x="770403" y="72904"/>
                    <a:pt x="777261" y="72904"/>
                    <a:pt x="781262" y="73190"/>
                  </a:cubicBezTo>
                  <a:lnTo>
                    <a:pt x="781262" y="68142"/>
                  </a:lnTo>
                  <a:lnTo>
                    <a:pt x="771737" y="68142"/>
                  </a:lnTo>
                  <a:lnTo>
                    <a:pt x="771737" y="49187"/>
                  </a:lnTo>
                  <a:cubicBezTo>
                    <a:pt x="771737" y="41662"/>
                    <a:pt x="774595" y="28423"/>
                    <a:pt x="785263" y="28423"/>
                  </a:cubicBezTo>
                  <a:cubicBezTo>
                    <a:pt x="785263" y="28423"/>
                    <a:pt x="783168" y="30328"/>
                    <a:pt x="783168" y="33472"/>
                  </a:cubicBezTo>
                  <a:cubicBezTo>
                    <a:pt x="783168" y="37948"/>
                    <a:pt x="786786" y="39948"/>
                    <a:pt x="789930" y="39948"/>
                  </a:cubicBezTo>
                  <a:cubicBezTo>
                    <a:pt x="793073" y="39948"/>
                    <a:pt x="796406" y="37757"/>
                    <a:pt x="796406" y="33472"/>
                  </a:cubicBezTo>
                  <a:close/>
                  <a:moveTo>
                    <a:pt x="851461" y="60521"/>
                  </a:moveTo>
                  <a:cubicBezTo>
                    <a:pt x="851461" y="58998"/>
                    <a:pt x="850032" y="58998"/>
                    <a:pt x="848985" y="58998"/>
                  </a:cubicBezTo>
                  <a:cubicBezTo>
                    <a:pt x="846985" y="58998"/>
                    <a:pt x="846889" y="59189"/>
                    <a:pt x="846317" y="60712"/>
                  </a:cubicBezTo>
                  <a:cubicBezTo>
                    <a:pt x="843461" y="67474"/>
                    <a:pt x="838221" y="69474"/>
                    <a:pt x="832697" y="69474"/>
                  </a:cubicBezTo>
                  <a:cubicBezTo>
                    <a:pt x="817838" y="69474"/>
                    <a:pt x="817838" y="53663"/>
                    <a:pt x="817838" y="48615"/>
                  </a:cubicBezTo>
                  <a:cubicBezTo>
                    <a:pt x="817838" y="42711"/>
                    <a:pt x="817838" y="28518"/>
                    <a:pt x="831650" y="28518"/>
                  </a:cubicBezTo>
                  <a:cubicBezTo>
                    <a:pt x="835555" y="28518"/>
                    <a:pt x="837364" y="28804"/>
                    <a:pt x="838698" y="29279"/>
                  </a:cubicBezTo>
                  <a:cubicBezTo>
                    <a:pt x="836792" y="30900"/>
                    <a:pt x="836603" y="33186"/>
                    <a:pt x="836603" y="34137"/>
                  </a:cubicBezTo>
                  <a:cubicBezTo>
                    <a:pt x="836603" y="38899"/>
                    <a:pt x="840318" y="40994"/>
                    <a:pt x="843270" y="40994"/>
                  </a:cubicBezTo>
                  <a:cubicBezTo>
                    <a:pt x="846603" y="40994"/>
                    <a:pt x="850128" y="38613"/>
                    <a:pt x="850128" y="34137"/>
                  </a:cubicBezTo>
                  <a:cubicBezTo>
                    <a:pt x="850128" y="24802"/>
                    <a:pt x="837460" y="24230"/>
                    <a:pt x="831268" y="24230"/>
                  </a:cubicBezTo>
                  <a:cubicBezTo>
                    <a:pt x="811932" y="24230"/>
                    <a:pt x="804027" y="36709"/>
                    <a:pt x="804027" y="49187"/>
                  </a:cubicBezTo>
                  <a:cubicBezTo>
                    <a:pt x="804027" y="63474"/>
                    <a:pt x="814124" y="73762"/>
                    <a:pt x="830793" y="73762"/>
                  </a:cubicBezTo>
                  <a:cubicBezTo>
                    <a:pt x="848223" y="73762"/>
                    <a:pt x="851461" y="61284"/>
                    <a:pt x="851461" y="60521"/>
                  </a:cubicBezTo>
                  <a:close/>
                  <a:moveTo>
                    <a:pt x="917946" y="73190"/>
                  </a:moveTo>
                  <a:lnTo>
                    <a:pt x="917946" y="68142"/>
                  </a:lnTo>
                  <a:lnTo>
                    <a:pt x="910517" y="68142"/>
                  </a:lnTo>
                  <a:lnTo>
                    <a:pt x="910517" y="40139"/>
                  </a:lnTo>
                  <a:cubicBezTo>
                    <a:pt x="910517" y="28804"/>
                    <a:pt x="904706" y="24516"/>
                    <a:pt x="894038" y="24516"/>
                  </a:cubicBezTo>
                  <a:cubicBezTo>
                    <a:pt x="883560" y="24516"/>
                    <a:pt x="878132" y="30804"/>
                    <a:pt x="875750" y="34899"/>
                  </a:cubicBezTo>
                  <a:lnTo>
                    <a:pt x="875560" y="34899"/>
                  </a:lnTo>
                  <a:lnTo>
                    <a:pt x="875560" y="-1868"/>
                  </a:lnTo>
                  <a:lnTo>
                    <a:pt x="856510" y="-915"/>
                  </a:lnTo>
                  <a:lnTo>
                    <a:pt x="856510" y="4134"/>
                  </a:lnTo>
                  <a:cubicBezTo>
                    <a:pt x="863177" y="4134"/>
                    <a:pt x="863940" y="4134"/>
                    <a:pt x="863940" y="8324"/>
                  </a:cubicBezTo>
                  <a:lnTo>
                    <a:pt x="863940" y="68142"/>
                  </a:lnTo>
                  <a:lnTo>
                    <a:pt x="856510" y="68142"/>
                  </a:lnTo>
                  <a:lnTo>
                    <a:pt x="856510" y="73190"/>
                  </a:lnTo>
                  <a:lnTo>
                    <a:pt x="870036" y="72904"/>
                  </a:lnTo>
                  <a:lnTo>
                    <a:pt x="883751" y="73190"/>
                  </a:lnTo>
                  <a:lnTo>
                    <a:pt x="883751" y="68142"/>
                  </a:lnTo>
                  <a:lnTo>
                    <a:pt x="876321" y="68142"/>
                  </a:lnTo>
                  <a:lnTo>
                    <a:pt x="876321" y="45473"/>
                  </a:lnTo>
                  <a:cubicBezTo>
                    <a:pt x="876321" y="33755"/>
                    <a:pt x="885561" y="28423"/>
                    <a:pt x="892324" y="28423"/>
                  </a:cubicBezTo>
                  <a:cubicBezTo>
                    <a:pt x="895943" y="28423"/>
                    <a:pt x="898325" y="30804"/>
                    <a:pt x="898325" y="38995"/>
                  </a:cubicBezTo>
                  <a:lnTo>
                    <a:pt x="898325" y="68142"/>
                  </a:lnTo>
                  <a:lnTo>
                    <a:pt x="890895" y="68142"/>
                  </a:lnTo>
                  <a:lnTo>
                    <a:pt x="890895" y="73190"/>
                  </a:lnTo>
                  <a:lnTo>
                    <a:pt x="904421" y="72904"/>
                  </a:lnTo>
                  <a:close/>
                  <a:moveTo>
                    <a:pt x="946140" y="64712"/>
                  </a:moveTo>
                  <a:cubicBezTo>
                    <a:pt x="946140" y="60044"/>
                    <a:pt x="942425" y="56331"/>
                    <a:pt x="937663" y="56331"/>
                  </a:cubicBezTo>
                  <a:cubicBezTo>
                    <a:pt x="933091" y="56331"/>
                    <a:pt x="929376" y="60044"/>
                    <a:pt x="929376" y="64712"/>
                  </a:cubicBezTo>
                  <a:cubicBezTo>
                    <a:pt x="929376" y="69474"/>
                    <a:pt x="933091" y="73190"/>
                    <a:pt x="937663" y="73190"/>
                  </a:cubicBezTo>
                  <a:cubicBezTo>
                    <a:pt x="942425" y="73190"/>
                    <a:pt x="946140" y="69474"/>
                    <a:pt x="946140" y="64712"/>
                  </a:cubicBezTo>
                  <a:close/>
                </a:path>
              </a:pathLst>
            </a:custGeom>
            <a:solidFill>
              <a:srgbClr val="000000"/>
            </a:solidFill>
            <a:ln w="10842" cap="flat">
              <a:noFill/>
              <a:prstDash val="solid"/>
              <a:miter/>
            </a:ln>
          </p:spPr>
          <p:txBody>
            <a:bodyPr rtlCol="0" anchor="ctr"/>
            <a:lstStyle/>
            <a:p>
              <a:endParaRPr lang="en-AE"/>
            </a:p>
          </p:txBody>
        </p:sp>
        <p:sp>
          <p:nvSpPr>
            <p:cNvPr id="11" name="Freeform: Shape 10">
              <a:extLst>
                <a:ext uri="{FF2B5EF4-FFF2-40B4-BE49-F238E27FC236}">
                  <a16:creationId xmlns:a16="http://schemas.microsoft.com/office/drawing/2014/main" id="{86F083D2-7EF9-9F67-3AE2-05945519070F}"/>
                </a:ext>
              </a:extLst>
            </p:cNvPr>
            <p:cNvSpPr/>
            <p:nvPr/>
          </p:nvSpPr>
          <p:spPr>
            <a:xfrm>
              <a:off x="2637073" y="1684321"/>
              <a:ext cx="1740313" cy="76769"/>
            </a:xfrm>
            <a:custGeom>
              <a:avLst/>
              <a:gdLst>
                <a:gd name="connsiteX0" fmla="*/ 83080 w 1740313"/>
                <a:gd name="connsiteY0" fmla="*/ 73381 h 76769"/>
                <a:gd name="connsiteX1" fmla="*/ 83080 w 1740313"/>
                <a:gd name="connsiteY1" fmla="*/ 68332 h 76769"/>
                <a:gd name="connsiteX2" fmla="*/ 72602 w 1740313"/>
                <a:gd name="connsiteY2" fmla="*/ 68332 h 76769"/>
                <a:gd name="connsiteX3" fmla="*/ 44980 w 1740313"/>
                <a:gd name="connsiteY3" fmla="*/ 704 h 76769"/>
                <a:gd name="connsiteX4" fmla="*/ 40598 w 1740313"/>
                <a:gd name="connsiteY4" fmla="*/ -2056 h 76769"/>
                <a:gd name="connsiteX5" fmla="*/ 36503 w 1740313"/>
                <a:gd name="connsiteY5" fmla="*/ 704 h 76769"/>
                <a:gd name="connsiteX6" fmla="*/ 9642 w 1740313"/>
                <a:gd name="connsiteY6" fmla="*/ 65760 h 76769"/>
                <a:gd name="connsiteX7" fmla="*/ 403 w 1740313"/>
                <a:gd name="connsiteY7" fmla="*/ 68332 h 76769"/>
                <a:gd name="connsiteX8" fmla="*/ -1788 w 1740313"/>
                <a:gd name="connsiteY8" fmla="*/ 68332 h 76769"/>
                <a:gd name="connsiteX9" fmla="*/ -1788 w 1740313"/>
                <a:gd name="connsiteY9" fmla="*/ 73381 h 76769"/>
                <a:gd name="connsiteX10" fmla="*/ 10880 w 1740313"/>
                <a:gd name="connsiteY10" fmla="*/ 73095 h 76769"/>
                <a:gd name="connsiteX11" fmla="*/ 25167 w 1740313"/>
                <a:gd name="connsiteY11" fmla="*/ 73381 h 76769"/>
                <a:gd name="connsiteX12" fmla="*/ 25167 w 1740313"/>
                <a:gd name="connsiteY12" fmla="*/ 68332 h 76769"/>
                <a:gd name="connsiteX13" fmla="*/ 15452 w 1740313"/>
                <a:gd name="connsiteY13" fmla="*/ 66809 h 76769"/>
                <a:gd name="connsiteX14" fmla="*/ 15928 w 1740313"/>
                <a:gd name="connsiteY14" fmla="*/ 65665 h 76769"/>
                <a:gd name="connsiteX15" fmla="*/ 21262 w 1740313"/>
                <a:gd name="connsiteY15" fmla="*/ 52522 h 76769"/>
                <a:gd name="connsiteX16" fmla="*/ 50314 w 1740313"/>
                <a:gd name="connsiteY16" fmla="*/ 52522 h 76769"/>
                <a:gd name="connsiteX17" fmla="*/ 56696 w 1740313"/>
                <a:gd name="connsiteY17" fmla="*/ 68332 h 76769"/>
                <a:gd name="connsiteX18" fmla="*/ 46408 w 1740313"/>
                <a:gd name="connsiteY18" fmla="*/ 68332 h 76769"/>
                <a:gd name="connsiteX19" fmla="*/ 46408 w 1740313"/>
                <a:gd name="connsiteY19" fmla="*/ 73381 h 76769"/>
                <a:gd name="connsiteX20" fmla="*/ 65458 w 1740313"/>
                <a:gd name="connsiteY20" fmla="*/ 73095 h 76769"/>
                <a:gd name="connsiteX21" fmla="*/ 83080 w 1740313"/>
                <a:gd name="connsiteY21" fmla="*/ 73381 h 76769"/>
                <a:gd name="connsiteX22" fmla="*/ 48028 w 1740313"/>
                <a:gd name="connsiteY22" fmla="*/ 47473 h 76769"/>
                <a:gd name="connsiteX23" fmla="*/ 23549 w 1740313"/>
                <a:gd name="connsiteY23" fmla="*/ 47473 h 76769"/>
                <a:gd name="connsiteX24" fmla="*/ 35740 w 1740313"/>
                <a:gd name="connsiteY24" fmla="*/ 17373 h 76769"/>
                <a:gd name="connsiteX25" fmla="*/ 150612 w 1740313"/>
                <a:gd name="connsiteY25" fmla="*/ 73381 h 76769"/>
                <a:gd name="connsiteX26" fmla="*/ 150612 w 1740313"/>
                <a:gd name="connsiteY26" fmla="*/ 68332 h 76769"/>
                <a:gd name="connsiteX27" fmla="*/ 143087 w 1740313"/>
                <a:gd name="connsiteY27" fmla="*/ 64142 h 76769"/>
                <a:gd name="connsiteX28" fmla="*/ 143087 w 1740313"/>
                <a:gd name="connsiteY28" fmla="*/ 24707 h 76769"/>
                <a:gd name="connsiteX29" fmla="*/ 123466 w 1740313"/>
                <a:gd name="connsiteY29" fmla="*/ 25565 h 76769"/>
                <a:gd name="connsiteX30" fmla="*/ 123466 w 1740313"/>
                <a:gd name="connsiteY30" fmla="*/ 30614 h 76769"/>
                <a:gd name="connsiteX31" fmla="*/ 130895 w 1740313"/>
                <a:gd name="connsiteY31" fmla="*/ 34995 h 76769"/>
                <a:gd name="connsiteX32" fmla="*/ 130895 w 1740313"/>
                <a:gd name="connsiteY32" fmla="*/ 55473 h 76769"/>
                <a:gd name="connsiteX33" fmla="*/ 117561 w 1740313"/>
                <a:gd name="connsiteY33" fmla="*/ 70142 h 76769"/>
                <a:gd name="connsiteX34" fmla="*/ 108893 w 1740313"/>
                <a:gd name="connsiteY34" fmla="*/ 61570 h 76769"/>
                <a:gd name="connsiteX35" fmla="*/ 108893 w 1740313"/>
                <a:gd name="connsiteY35" fmla="*/ 24707 h 76769"/>
                <a:gd name="connsiteX36" fmla="*/ 89080 w 1740313"/>
                <a:gd name="connsiteY36" fmla="*/ 25565 h 76769"/>
                <a:gd name="connsiteX37" fmla="*/ 89080 w 1740313"/>
                <a:gd name="connsiteY37" fmla="*/ 30614 h 76769"/>
                <a:gd name="connsiteX38" fmla="*/ 96510 w 1740313"/>
                <a:gd name="connsiteY38" fmla="*/ 34995 h 76769"/>
                <a:gd name="connsiteX39" fmla="*/ 96510 w 1740313"/>
                <a:gd name="connsiteY39" fmla="*/ 60140 h 76769"/>
                <a:gd name="connsiteX40" fmla="*/ 115941 w 1740313"/>
                <a:gd name="connsiteY40" fmla="*/ 73953 h 76769"/>
                <a:gd name="connsiteX41" fmla="*/ 131562 w 1740313"/>
                <a:gd name="connsiteY41" fmla="*/ 65665 h 76769"/>
                <a:gd name="connsiteX42" fmla="*/ 131562 w 1740313"/>
                <a:gd name="connsiteY42" fmla="*/ 73953 h 76769"/>
                <a:gd name="connsiteX43" fmla="*/ 194427 w 1740313"/>
                <a:gd name="connsiteY43" fmla="*/ 59951 h 76769"/>
                <a:gd name="connsiteX44" fmla="*/ 194427 w 1740313"/>
                <a:gd name="connsiteY44" fmla="*/ 54140 h 76769"/>
                <a:gd name="connsiteX45" fmla="*/ 189378 w 1740313"/>
                <a:gd name="connsiteY45" fmla="*/ 54140 h 76769"/>
                <a:gd name="connsiteX46" fmla="*/ 189378 w 1740313"/>
                <a:gd name="connsiteY46" fmla="*/ 59856 h 76769"/>
                <a:gd name="connsiteX47" fmla="*/ 182902 w 1740313"/>
                <a:gd name="connsiteY47" fmla="*/ 69665 h 76769"/>
                <a:gd name="connsiteX48" fmla="*/ 176711 w 1740313"/>
                <a:gd name="connsiteY48" fmla="*/ 60235 h 76769"/>
                <a:gd name="connsiteX49" fmla="*/ 176711 w 1740313"/>
                <a:gd name="connsiteY49" fmla="*/ 30518 h 76769"/>
                <a:gd name="connsiteX50" fmla="*/ 192427 w 1740313"/>
                <a:gd name="connsiteY50" fmla="*/ 30518 h 76769"/>
                <a:gd name="connsiteX51" fmla="*/ 192427 w 1740313"/>
                <a:gd name="connsiteY51" fmla="*/ 25470 h 76769"/>
                <a:gd name="connsiteX52" fmla="*/ 176711 w 1740313"/>
                <a:gd name="connsiteY52" fmla="*/ 25470 h 76769"/>
                <a:gd name="connsiteX53" fmla="*/ 176711 w 1740313"/>
                <a:gd name="connsiteY53" fmla="*/ 4801 h 76769"/>
                <a:gd name="connsiteX54" fmla="*/ 171471 w 1740313"/>
                <a:gd name="connsiteY54" fmla="*/ 4801 h 76769"/>
                <a:gd name="connsiteX55" fmla="*/ 155375 w 1740313"/>
                <a:gd name="connsiteY55" fmla="*/ 26614 h 76769"/>
                <a:gd name="connsiteX56" fmla="*/ 155375 w 1740313"/>
                <a:gd name="connsiteY56" fmla="*/ 30518 h 76769"/>
                <a:gd name="connsiteX57" fmla="*/ 164328 w 1740313"/>
                <a:gd name="connsiteY57" fmla="*/ 30518 h 76769"/>
                <a:gd name="connsiteX58" fmla="*/ 164328 w 1740313"/>
                <a:gd name="connsiteY58" fmla="*/ 60140 h 76769"/>
                <a:gd name="connsiteX59" fmla="*/ 181282 w 1740313"/>
                <a:gd name="connsiteY59" fmla="*/ 73953 h 76769"/>
                <a:gd name="connsiteX60" fmla="*/ 194427 w 1740313"/>
                <a:gd name="connsiteY60" fmla="*/ 59951 h 76769"/>
                <a:gd name="connsiteX61" fmla="*/ 259959 w 1740313"/>
                <a:gd name="connsiteY61" fmla="*/ 49854 h 76769"/>
                <a:gd name="connsiteX62" fmla="*/ 232432 w 1740313"/>
                <a:gd name="connsiteY62" fmla="*/ 24421 h 76769"/>
                <a:gd name="connsiteX63" fmla="*/ 204904 w 1740313"/>
                <a:gd name="connsiteY63" fmla="*/ 49854 h 76769"/>
                <a:gd name="connsiteX64" fmla="*/ 232432 w 1740313"/>
                <a:gd name="connsiteY64" fmla="*/ 73953 h 76769"/>
                <a:gd name="connsiteX65" fmla="*/ 259959 w 1740313"/>
                <a:gd name="connsiteY65" fmla="*/ 49854 h 76769"/>
                <a:gd name="connsiteX66" fmla="*/ 246338 w 1740313"/>
                <a:gd name="connsiteY66" fmla="*/ 48615 h 76769"/>
                <a:gd name="connsiteX67" fmla="*/ 232432 w 1740313"/>
                <a:gd name="connsiteY67" fmla="*/ 69665 h 76769"/>
                <a:gd name="connsiteX68" fmla="*/ 218811 w 1740313"/>
                <a:gd name="connsiteY68" fmla="*/ 48615 h 76769"/>
                <a:gd name="connsiteX69" fmla="*/ 220716 w 1740313"/>
                <a:gd name="connsiteY69" fmla="*/ 34518 h 76769"/>
                <a:gd name="connsiteX70" fmla="*/ 232432 w 1740313"/>
                <a:gd name="connsiteY70" fmla="*/ 28232 h 76769"/>
                <a:gd name="connsiteX71" fmla="*/ 243956 w 1740313"/>
                <a:gd name="connsiteY71" fmla="*/ 33758 h 76769"/>
                <a:gd name="connsiteX72" fmla="*/ 246338 w 1740313"/>
                <a:gd name="connsiteY72" fmla="*/ 48615 h 76769"/>
                <a:gd name="connsiteX73" fmla="*/ 356447 w 1740313"/>
                <a:gd name="connsiteY73" fmla="*/ 4325 h 76769"/>
                <a:gd name="connsiteX74" fmla="*/ 356447 w 1740313"/>
                <a:gd name="connsiteY74" fmla="*/ -724 h 76769"/>
                <a:gd name="connsiteX75" fmla="*/ 342064 w 1740313"/>
                <a:gd name="connsiteY75" fmla="*/ -438 h 76769"/>
                <a:gd name="connsiteX76" fmla="*/ 327491 w 1740313"/>
                <a:gd name="connsiteY76" fmla="*/ -724 h 76769"/>
                <a:gd name="connsiteX77" fmla="*/ 327491 w 1740313"/>
                <a:gd name="connsiteY77" fmla="*/ 4325 h 76769"/>
                <a:gd name="connsiteX78" fmla="*/ 330158 w 1740313"/>
                <a:gd name="connsiteY78" fmla="*/ 4325 h 76769"/>
                <a:gd name="connsiteX79" fmla="*/ 335968 w 1740313"/>
                <a:gd name="connsiteY79" fmla="*/ 4611 h 76769"/>
                <a:gd name="connsiteX80" fmla="*/ 339111 w 1740313"/>
                <a:gd name="connsiteY80" fmla="*/ 7469 h 76769"/>
                <a:gd name="connsiteX81" fmla="*/ 339111 w 1740313"/>
                <a:gd name="connsiteY81" fmla="*/ 51187 h 76769"/>
                <a:gd name="connsiteX82" fmla="*/ 296249 w 1740313"/>
                <a:gd name="connsiteY82" fmla="*/ 609 h 76769"/>
                <a:gd name="connsiteX83" fmla="*/ 292630 w 1740313"/>
                <a:gd name="connsiteY83" fmla="*/ -724 h 76769"/>
                <a:gd name="connsiteX84" fmla="*/ 267769 w 1740313"/>
                <a:gd name="connsiteY84" fmla="*/ -724 h 76769"/>
                <a:gd name="connsiteX85" fmla="*/ 267769 w 1740313"/>
                <a:gd name="connsiteY85" fmla="*/ 4325 h 76769"/>
                <a:gd name="connsiteX86" fmla="*/ 279580 w 1740313"/>
                <a:gd name="connsiteY86" fmla="*/ 4325 h 76769"/>
                <a:gd name="connsiteX87" fmla="*/ 279580 w 1740313"/>
                <a:gd name="connsiteY87" fmla="*/ 65188 h 76769"/>
                <a:gd name="connsiteX88" fmla="*/ 276437 w 1740313"/>
                <a:gd name="connsiteY88" fmla="*/ 68046 h 76769"/>
                <a:gd name="connsiteX89" fmla="*/ 270436 w 1740313"/>
                <a:gd name="connsiteY89" fmla="*/ 68332 h 76769"/>
                <a:gd name="connsiteX90" fmla="*/ 267769 w 1740313"/>
                <a:gd name="connsiteY90" fmla="*/ 68332 h 76769"/>
                <a:gd name="connsiteX91" fmla="*/ 267769 w 1740313"/>
                <a:gd name="connsiteY91" fmla="*/ 73381 h 76769"/>
                <a:gd name="connsiteX92" fmla="*/ 282342 w 1740313"/>
                <a:gd name="connsiteY92" fmla="*/ 73095 h 76769"/>
                <a:gd name="connsiteX93" fmla="*/ 296916 w 1740313"/>
                <a:gd name="connsiteY93" fmla="*/ 73381 h 76769"/>
                <a:gd name="connsiteX94" fmla="*/ 296916 w 1740313"/>
                <a:gd name="connsiteY94" fmla="*/ 68332 h 76769"/>
                <a:gd name="connsiteX95" fmla="*/ 294153 w 1740313"/>
                <a:gd name="connsiteY95" fmla="*/ 68332 h 76769"/>
                <a:gd name="connsiteX96" fmla="*/ 288439 w 1740313"/>
                <a:gd name="connsiteY96" fmla="*/ 68046 h 76769"/>
                <a:gd name="connsiteX97" fmla="*/ 285200 w 1740313"/>
                <a:gd name="connsiteY97" fmla="*/ 65188 h 76769"/>
                <a:gd name="connsiteX98" fmla="*/ 285200 w 1740313"/>
                <a:gd name="connsiteY98" fmla="*/ 8610 h 76769"/>
                <a:gd name="connsiteX99" fmla="*/ 339111 w 1740313"/>
                <a:gd name="connsiteY99" fmla="*/ 72046 h 76769"/>
                <a:gd name="connsiteX100" fmla="*/ 341874 w 1740313"/>
                <a:gd name="connsiteY100" fmla="*/ 73381 h 76769"/>
                <a:gd name="connsiteX101" fmla="*/ 344827 w 1740313"/>
                <a:gd name="connsiteY101" fmla="*/ 69951 h 76769"/>
                <a:gd name="connsiteX102" fmla="*/ 344827 w 1740313"/>
                <a:gd name="connsiteY102" fmla="*/ 7469 h 76769"/>
                <a:gd name="connsiteX103" fmla="*/ 347970 w 1740313"/>
                <a:gd name="connsiteY103" fmla="*/ 4611 h 76769"/>
                <a:gd name="connsiteX104" fmla="*/ 353780 w 1740313"/>
                <a:gd name="connsiteY104" fmla="*/ 4325 h 76769"/>
                <a:gd name="connsiteX105" fmla="*/ 449030 w 1740313"/>
                <a:gd name="connsiteY105" fmla="*/ 36899 h 76769"/>
                <a:gd name="connsiteX106" fmla="*/ 411407 w 1740313"/>
                <a:gd name="connsiteY106" fmla="*/ -724 h 76769"/>
                <a:gd name="connsiteX107" fmla="*/ 364925 w 1740313"/>
                <a:gd name="connsiteY107" fmla="*/ -724 h 76769"/>
                <a:gd name="connsiteX108" fmla="*/ 364925 w 1740313"/>
                <a:gd name="connsiteY108" fmla="*/ 4325 h 76769"/>
                <a:gd name="connsiteX109" fmla="*/ 376736 w 1740313"/>
                <a:gd name="connsiteY109" fmla="*/ 4325 h 76769"/>
                <a:gd name="connsiteX110" fmla="*/ 376736 w 1740313"/>
                <a:gd name="connsiteY110" fmla="*/ 68332 h 76769"/>
                <a:gd name="connsiteX111" fmla="*/ 364925 w 1740313"/>
                <a:gd name="connsiteY111" fmla="*/ 68332 h 76769"/>
                <a:gd name="connsiteX112" fmla="*/ 364925 w 1740313"/>
                <a:gd name="connsiteY112" fmla="*/ 73381 h 76769"/>
                <a:gd name="connsiteX113" fmla="*/ 411502 w 1740313"/>
                <a:gd name="connsiteY113" fmla="*/ 73381 h 76769"/>
                <a:gd name="connsiteX114" fmla="*/ 449030 w 1740313"/>
                <a:gd name="connsiteY114" fmla="*/ 36899 h 76769"/>
                <a:gd name="connsiteX115" fmla="*/ 433124 w 1740313"/>
                <a:gd name="connsiteY115" fmla="*/ 36899 h 76769"/>
                <a:gd name="connsiteX116" fmla="*/ 428361 w 1740313"/>
                <a:gd name="connsiteY116" fmla="*/ 59189 h 76769"/>
                <a:gd name="connsiteX117" fmla="*/ 407120 w 1740313"/>
                <a:gd name="connsiteY117" fmla="*/ 68332 h 76769"/>
                <a:gd name="connsiteX118" fmla="*/ 391309 w 1740313"/>
                <a:gd name="connsiteY118" fmla="*/ 68332 h 76769"/>
                <a:gd name="connsiteX119" fmla="*/ 391309 w 1740313"/>
                <a:gd name="connsiteY119" fmla="*/ 4325 h 76769"/>
                <a:gd name="connsiteX120" fmla="*/ 407120 w 1740313"/>
                <a:gd name="connsiteY120" fmla="*/ 4325 h 76769"/>
                <a:gd name="connsiteX121" fmla="*/ 428551 w 1740313"/>
                <a:gd name="connsiteY121" fmla="*/ 13945 h 76769"/>
                <a:gd name="connsiteX122" fmla="*/ 433124 w 1740313"/>
                <a:gd name="connsiteY122" fmla="*/ 36899 h 76769"/>
                <a:gd name="connsiteX123" fmla="*/ 678393 w 1740313"/>
                <a:gd name="connsiteY123" fmla="*/ 63093 h 76769"/>
                <a:gd name="connsiteX124" fmla="*/ 675725 w 1740313"/>
                <a:gd name="connsiteY124" fmla="*/ 60712 h 76769"/>
                <a:gd name="connsiteX125" fmla="*/ 673344 w 1740313"/>
                <a:gd name="connsiteY125" fmla="*/ 63284 h 76769"/>
                <a:gd name="connsiteX126" fmla="*/ 666296 w 1740313"/>
                <a:gd name="connsiteY126" fmla="*/ 70714 h 76769"/>
                <a:gd name="connsiteX127" fmla="*/ 658485 w 1740313"/>
                <a:gd name="connsiteY127" fmla="*/ 58521 h 76769"/>
                <a:gd name="connsiteX128" fmla="*/ 657246 w 1740313"/>
                <a:gd name="connsiteY128" fmla="*/ 49282 h 76769"/>
                <a:gd name="connsiteX129" fmla="*/ 645055 w 1740313"/>
                <a:gd name="connsiteY129" fmla="*/ 36613 h 76769"/>
                <a:gd name="connsiteX130" fmla="*/ 663247 w 1740313"/>
                <a:gd name="connsiteY130" fmla="*/ 19184 h 76769"/>
                <a:gd name="connsiteX131" fmla="*/ 630957 w 1740313"/>
                <a:gd name="connsiteY131" fmla="*/ -724 h 76769"/>
                <a:gd name="connsiteX132" fmla="*/ 589810 w 1740313"/>
                <a:gd name="connsiteY132" fmla="*/ -724 h 76769"/>
                <a:gd name="connsiteX133" fmla="*/ 589810 w 1740313"/>
                <a:gd name="connsiteY133" fmla="*/ 4325 h 76769"/>
                <a:gd name="connsiteX134" fmla="*/ 601621 w 1740313"/>
                <a:gd name="connsiteY134" fmla="*/ 4325 h 76769"/>
                <a:gd name="connsiteX135" fmla="*/ 601621 w 1740313"/>
                <a:gd name="connsiteY135" fmla="*/ 68332 h 76769"/>
                <a:gd name="connsiteX136" fmla="*/ 589810 w 1740313"/>
                <a:gd name="connsiteY136" fmla="*/ 68332 h 76769"/>
                <a:gd name="connsiteX137" fmla="*/ 589810 w 1740313"/>
                <a:gd name="connsiteY137" fmla="*/ 73381 h 76769"/>
                <a:gd name="connsiteX138" fmla="*/ 608860 w 1740313"/>
                <a:gd name="connsiteY138" fmla="*/ 73095 h 76769"/>
                <a:gd name="connsiteX139" fmla="*/ 627910 w 1740313"/>
                <a:gd name="connsiteY139" fmla="*/ 73381 h 76769"/>
                <a:gd name="connsiteX140" fmla="*/ 627910 w 1740313"/>
                <a:gd name="connsiteY140" fmla="*/ 68332 h 76769"/>
                <a:gd name="connsiteX141" fmla="*/ 616194 w 1740313"/>
                <a:gd name="connsiteY141" fmla="*/ 68332 h 76769"/>
                <a:gd name="connsiteX142" fmla="*/ 616194 w 1740313"/>
                <a:gd name="connsiteY142" fmla="*/ 38234 h 76769"/>
                <a:gd name="connsiteX143" fmla="*/ 628862 w 1740313"/>
                <a:gd name="connsiteY143" fmla="*/ 38234 h 76769"/>
                <a:gd name="connsiteX144" fmla="*/ 638482 w 1740313"/>
                <a:gd name="connsiteY144" fmla="*/ 41948 h 76769"/>
                <a:gd name="connsiteX145" fmla="*/ 641911 w 1740313"/>
                <a:gd name="connsiteY145" fmla="*/ 55663 h 76769"/>
                <a:gd name="connsiteX146" fmla="*/ 649532 w 1740313"/>
                <a:gd name="connsiteY146" fmla="*/ 71762 h 76769"/>
                <a:gd name="connsiteX147" fmla="*/ 665438 w 1740313"/>
                <a:gd name="connsiteY147" fmla="*/ 74523 h 76769"/>
                <a:gd name="connsiteX148" fmla="*/ 678393 w 1740313"/>
                <a:gd name="connsiteY148" fmla="*/ 63093 h 76769"/>
                <a:gd name="connsiteX149" fmla="*/ 646578 w 1740313"/>
                <a:gd name="connsiteY149" fmla="*/ 19375 h 76769"/>
                <a:gd name="connsiteX150" fmla="*/ 628862 w 1740313"/>
                <a:gd name="connsiteY150" fmla="*/ 34327 h 76769"/>
                <a:gd name="connsiteX151" fmla="*/ 616194 w 1740313"/>
                <a:gd name="connsiteY151" fmla="*/ 34327 h 76769"/>
                <a:gd name="connsiteX152" fmla="*/ 616194 w 1740313"/>
                <a:gd name="connsiteY152" fmla="*/ 4325 h 76769"/>
                <a:gd name="connsiteX153" fmla="*/ 628957 w 1740313"/>
                <a:gd name="connsiteY153" fmla="*/ 4325 h 76769"/>
                <a:gd name="connsiteX154" fmla="*/ 646578 w 1740313"/>
                <a:gd name="connsiteY154" fmla="*/ 19375 h 76769"/>
                <a:gd name="connsiteX155" fmla="*/ 737352 w 1740313"/>
                <a:gd name="connsiteY155" fmla="*/ 49854 h 76769"/>
                <a:gd name="connsiteX156" fmla="*/ 709824 w 1740313"/>
                <a:gd name="connsiteY156" fmla="*/ 24421 h 76769"/>
                <a:gd name="connsiteX157" fmla="*/ 682297 w 1740313"/>
                <a:gd name="connsiteY157" fmla="*/ 49854 h 76769"/>
                <a:gd name="connsiteX158" fmla="*/ 709824 w 1740313"/>
                <a:gd name="connsiteY158" fmla="*/ 73953 h 76769"/>
                <a:gd name="connsiteX159" fmla="*/ 737352 w 1740313"/>
                <a:gd name="connsiteY159" fmla="*/ 49854 h 76769"/>
                <a:gd name="connsiteX160" fmla="*/ 723636 w 1740313"/>
                <a:gd name="connsiteY160" fmla="*/ 48615 h 76769"/>
                <a:gd name="connsiteX161" fmla="*/ 709824 w 1740313"/>
                <a:gd name="connsiteY161" fmla="*/ 69665 h 76769"/>
                <a:gd name="connsiteX162" fmla="*/ 696109 w 1740313"/>
                <a:gd name="connsiteY162" fmla="*/ 48615 h 76769"/>
                <a:gd name="connsiteX163" fmla="*/ 698014 w 1740313"/>
                <a:gd name="connsiteY163" fmla="*/ 34518 h 76769"/>
                <a:gd name="connsiteX164" fmla="*/ 709824 w 1740313"/>
                <a:gd name="connsiteY164" fmla="*/ 28232 h 76769"/>
                <a:gd name="connsiteX165" fmla="*/ 721255 w 1740313"/>
                <a:gd name="connsiteY165" fmla="*/ 33758 h 76769"/>
                <a:gd name="connsiteX166" fmla="*/ 723636 w 1740313"/>
                <a:gd name="connsiteY166" fmla="*/ 48615 h 76769"/>
                <a:gd name="connsiteX167" fmla="*/ 807360 w 1740313"/>
                <a:gd name="connsiteY167" fmla="*/ 73381 h 76769"/>
                <a:gd name="connsiteX168" fmla="*/ 807360 w 1740313"/>
                <a:gd name="connsiteY168" fmla="*/ 68332 h 76769"/>
                <a:gd name="connsiteX169" fmla="*/ 799836 w 1740313"/>
                <a:gd name="connsiteY169" fmla="*/ 64142 h 76769"/>
                <a:gd name="connsiteX170" fmla="*/ 799836 w 1740313"/>
                <a:gd name="connsiteY170" fmla="*/ 24707 h 76769"/>
                <a:gd name="connsiteX171" fmla="*/ 780214 w 1740313"/>
                <a:gd name="connsiteY171" fmla="*/ 25565 h 76769"/>
                <a:gd name="connsiteX172" fmla="*/ 780214 w 1740313"/>
                <a:gd name="connsiteY172" fmla="*/ 30614 h 76769"/>
                <a:gd name="connsiteX173" fmla="*/ 787644 w 1740313"/>
                <a:gd name="connsiteY173" fmla="*/ 34995 h 76769"/>
                <a:gd name="connsiteX174" fmla="*/ 787644 w 1740313"/>
                <a:gd name="connsiteY174" fmla="*/ 55473 h 76769"/>
                <a:gd name="connsiteX175" fmla="*/ 774309 w 1740313"/>
                <a:gd name="connsiteY175" fmla="*/ 70142 h 76769"/>
                <a:gd name="connsiteX176" fmla="*/ 765641 w 1740313"/>
                <a:gd name="connsiteY176" fmla="*/ 61570 h 76769"/>
                <a:gd name="connsiteX177" fmla="*/ 765641 w 1740313"/>
                <a:gd name="connsiteY177" fmla="*/ 24707 h 76769"/>
                <a:gd name="connsiteX178" fmla="*/ 745829 w 1740313"/>
                <a:gd name="connsiteY178" fmla="*/ 25565 h 76769"/>
                <a:gd name="connsiteX179" fmla="*/ 745829 w 1740313"/>
                <a:gd name="connsiteY179" fmla="*/ 30614 h 76769"/>
                <a:gd name="connsiteX180" fmla="*/ 753259 w 1740313"/>
                <a:gd name="connsiteY180" fmla="*/ 34995 h 76769"/>
                <a:gd name="connsiteX181" fmla="*/ 753259 w 1740313"/>
                <a:gd name="connsiteY181" fmla="*/ 60140 h 76769"/>
                <a:gd name="connsiteX182" fmla="*/ 772594 w 1740313"/>
                <a:gd name="connsiteY182" fmla="*/ 73953 h 76769"/>
                <a:gd name="connsiteX183" fmla="*/ 788310 w 1740313"/>
                <a:gd name="connsiteY183" fmla="*/ 65665 h 76769"/>
                <a:gd name="connsiteX184" fmla="*/ 788310 w 1740313"/>
                <a:gd name="connsiteY184" fmla="*/ 73953 h 76769"/>
                <a:gd name="connsiteX185" fmla="*/ 876321 w 1740313"/>
                <a:gd name="connsiteY185" fmla="*/ 73381 h 76769"/>
                <a:gd name="connsiteX186" fmla="*/ 876321 w 1740313"/>
                <a:gd name="connsiteY186" fmla="*/ 68332 h 76769"/>
                <a:gd name="connsiteX187" fmla="*/ 868893 w 1740313"/>
                <a:gd name="connsiteY187" fmla="*/ 68332 h 76769"/>
                <a:gd name="connsiteX188" fmla="*/ 868893 w 1740313"/>
                <a:gd name="connsiteY188" fmla="*/ 40329 h 76769"/>
                <a:gd name="connsiteX189" fmla="*/ 852413 w 1740313"/>
                <a:gd name="connsiteY189" fmla="*/ 24707 h 76769"/>
                <a:gd name="connsiteX190" fmla="*/ 833459 w 1740313"/>
                <a:gd name="connsiteY190" fmla="*/ 36423 h 76769"/>
                <a:gd name="connsiteX191" fmla="*/ 833459 w 1740313"/>
                <a:gd name="connsiteY191" fmla="*/ 24707 h 76769"/>
                <a:gd name="connsiteX192" fmla="*/ 814886 w 1740313"/>
                <a:gd name="connsiteY192" fmla="*/ 25565 h 76769"/>
                <a:gd name="connsiteX193" fmla="*/ 814886 w 1740313"/>
                <a:gd name="connsiteY193" fmla="*/ 30614 h 76769"/>
                <a:gd name="connsiteX194" fmla="*/ 822315 w 1740313"/>
                <a:gd name="connsiteY194" fmla="*/ 34995 h 76769"/>
                <a:gd name="connsiteX195" fmla="*/ 822315 w 1740313"/>
                <a:gd name="connsiteY195" fmla="*/ 68332 h 76769"/>
                <a:gd name="connsiteX196" fmla="*/ 814886 w 1740313"/>
                <a:gd name="connsiteY196" fmla="*/ 68332 h 76769"/>
                <a:gd name="connsiteX197" fmla="*/ 814886 w 1740313"/>
                <a:gd name="connsiteY197" fmla="*/ 73381 h 76769"/>
                <a:gd name="connsiteX198" fmla="*/ 828411 w 1740313"/>
                <a:gd name="connsiteY198" fmla="*/ 73095 h 76769"/>
                <a:gd name="connsiteX199" fmla="*/ 842127 w 1740313"/>
                <a:gd name="connsiteY199" fmla="*/ 73381 h 76769"/>
                <a:gd name="connsiteX200" fmla="*/ 842127 w 1740313"/>
                <a:gd name="connsiteY200" fmla="*/ 68332 h 76769"/>
                <a:gd name="connsiteX201" fmla="*/ 834697 w 1740313"/>
                <a:gd name="connsiteY201" fmla="*/ 68332 h 76769"/>
                <a:gd name="connsiteX202" fmla="*/ 834697 w 1740313"/>
                <a:gd name="connsiteY202" fmla="*/ 45664 h 76769"/>
                <a:gd name="connsiteX203" fmla="*/ 850700 w 1740313"/>
                <a:gd name="connsiteY203" fmla="*/ 28614 h 76769"/>
                <a:gd name="connsiteX204" fmla="*/ 856700 w 1740313"/>
                <a:gd name="connsiteY204" fmla="*/ 39185 h 76769"/>
                <a:gd name="connsiteX205" fmla="*/ 856700 w 1740313"/>
                <a:gd name="connsiteY205" fmla="*/ 68332 h 76769"/>
                <a:gd name="connsiteX206" fmla="*/ 849271 w 1740313"/>
                <a:gd name="connsiteY206" fmla="*/ 68332 h 76769"/>
                <a:gd name="connsiteX207" fmla="*/ 849271 w 1740313"/>
                <a:gd name="connsiteY207" fmla="*/ 73381 h 76769"/>
                <a:gd name="connsiteX208" fmla="*/ 862797 w 1740313"/>
                <a:gd name="connsiteY208" fmla="*/ 73095 h 76769"/>
                <a:gd name="connsiteX209" fmla="*/ 943854 w 1740313"/>
                <a:gd name="connsiteY209" fmla="*/ 73381 h 76769"/>
                <a:gd name="connsiteX210" fmla="*/ 943854 w 1740313"/>
                <a:gd name="connsiteY210" fmla="*/ 68332 h 76769"/>
                <a:gd name="connsiteX211" fmla="*/ 936425 w 1740313"/>
                <a:gd name="connsiteY211" fmla="*/ 64142 h 76769"/>
                <a:gd name="connsiteX212" fmla="*/ 936425 w 1740313"/>
                <a:gd name="connsiteY212" fmla="*/ -1677 h 76769"/>
                <a:gd name="connsiteX213" fmla="*/ 917375 w 1740313"/>
                <a:gd name="connsiteY213" fmla="*/ -724 h 76769"/>
                <a:gd name="connsiteX214" fmla="*/ 917375 w 1740313"/>
                <a:gd name="connsiteY214" fmla="*/ 4325 h 76769"/>
                <a:gd name="connsiteX215" fmla="*/ 924804 w 1740313"/>
                <a:gd name="connsiteY215" fmla="*/ 8515 h 76769"/>
                <a:gd name="connsiteX216" fmla="*/ 924804 w 1740313"/>
                <a:gd name="connsiteY216" fmla="*/ 29660 h 76769"/>
                <a:gd name="connsiteX217" fmla="*/ 910231 w 1740313"/>
                <a:gd name="connsiteY217" fmla="*/ 24707 h 76769"/>
                <a:gd name="connsiteX218" fmla="*/ 883180 w 1740313"/>
                <a:gd name="connsiteY218" fmla="*/ 49568 h 76769"/>
                <a:gd name="connsiteX219" fmla="*/ 909088 w 1740313"/>
                <a:gd name="connsiteY219" fmla="*/ 73953 h 76769"/>
                <a:gd name="connsiteX220" fmla="*/ 924042 w 1740313"/>
                <a:gd name="connsiteY220" fmla="*/ 68714 h 76769"/>
                <a:gd name="connsiteX221" fmla="*/ 924042 w 1740313"/>
                <a:gd name="connsiteY221" fmla="*/ 73953 h 76769"/>
                <a:gd name="connsiteX222" fmla="*/ 924042 w 1740313"/>
                <a:gd name="connsiteY222" fmla="*/ 62237 h 76769"/>
                <a:gd name="connsiteX223" fmla="*/ 910040 w 1740313"/>
                <a:gd name="connsiteY223" fmla="*/ 70046 h 76769"/>
                <a:gd name="connsiteX224" fmla="*/ 896991 w 1740313"/>
                <a:gd name="connsiteY224" fmla="*/ 49568 h 76769"/>
                <a:gd name="connsiteX225" fmla="*/ 899658 w 1740313"/>
                <a:gd name="connsiteY225" fmla="*/ 34232 h 76769"/>
                <a:gd name="connsiteX226" fmla="*/ 911278 w 1740313"/>
                <a:gd name="connsiteY226" fmla="*/ 28614 h 76769"/>
                <a:gd name="connsiteX227" fmla="*/ 924042 w 1740313"/>
                <a:gd name="connsiteY227" fmla="*/ 35281 h 76769"/>
                <a:gd name="connsiteX228" fmla="*/ 992718 w 1740313"/>
                <a:gd name="connsiteY228" fmla="*/ 58140 h 76769"/>
                <a:gd name="connsiteX229" fmla="*/ 986811 w 1740313"/>
                <a:gd name="connsiteY229" fmla="*/ 46710 h 76769"/>
                <a:gd name="connsiteX230" fmla="*/ 970714 w 1740313"/>
                <a:gd name="connsiteY230" fmla="*/ 41662 h 76769"/>
                <a:gd name="connsiteX231" fmla="*/ 959760 w 1740313"/>
                <a:gd name="connsiteY231" fmla="*/ 34518 h 76769"/>
                <a:gd name="connsiteX232" fmla="*/ 971762 w 1740313"/>
                <a:gd name="connsiteY232" fmla="*/ 27851 h 76769"/>
                <a:gd name="connsiteX233" fmla="*/ 984525 w 1740313"/>
                <a:gd name="connsiteY233" fmla="*/ 36899 h 76769"/>
                <a:gd name="connsiteX234" fmla="*/ 987097 w 1740313"/>
                <a:gd name="connsiteY234" fmla="*/ 39090 h 76769"/>
                <a:gd name="connsiteX235" fmla="*/ 989669 w 1740313"/>
                <a:gd name="connsiteY235" fmla="*/ 36139 h 76769"/>
                <a:gd name="connsiteX236" fmla="*/ 989669 w 1740313"/>
                <a:gd name="connsiteY236" fmla="*/ 27374 h 76769"/>
                <a:gd name="connsiteX237" fmla="*/ 987669 w 1740313"/>
                <a:gd name="connsiteY237" fmla="*/ 24421 h 76769"/>
                <a:gd name="connsiteX238" fmla="*/ 982811 w 1740313"/>
                <a:gd name="connsiteY238" fmla="*/ 26519 h 76769"/>
                <a:gd name="connsiteX239" fmla="*/ 971953 w 1740313"/>
                <a:gd name="connsiteY239" fmla="*/ 24421 h 76769"/>
                <a:gd name="connsiteX240" fmla="*/ 952141 w 1740313"/>
                <a:gd name="connsiteY240" fmla="*/ 38520 h 76769"/>
                <a:gd name="connsiteX241" fmla="*/ 956427 w 1740313"/>
                <a:gd name="connsiteY241" fmla="*/ 47664 h 76769"/>
                <a:gd name="connsiteX242" fmla="*/ 973096 w 1740313"/>
                <a:gd name="connsiteY242" fmla="*/ 53568 h 76769"/>
                <a:gd name="connsiteX243" fmla="*/ 985193 w 1740313"/>
                <a:gd name="connsiteY243" fmla="*/ 62047 h 76769"/>
                <a:gd name="connsiteX244" fmla="*/ 972810 w 1740313"/>
                <a:gd name="connsiteY244" fmla="*/ 70046 h 76769"/>
                <a:gd name="connsiteX245" fmla="*/ 957188 w 1740313"/>
                <a:gd name="connsiteY245" fmla="*/ 57570 h 76769"/>
                <a:gd name="connsiteX246" fmla="*/ 954618 w 1740313"/>
                <a:gd name="connsiteY246" fmla="*/ 56140 h 76769"/>
                <a:gd name="connsiteX247" fmla="*/ 952141 w 1740313"/>
                <a:gd name="connsiteY247" fmla="*/ 59189 h 76769"/>
                <a:gd name="connsiteX248" fmla="*/ 952141 w 1740313"/>
                <a:gd name="connsiteY248" fmla="*/ 71000 h 76769"/>
                <a:gd name="connsiteX249" fmla="*/ 954046 w 1740313"/>
                <a:gd name="connsiteY249" fmla="*/ 73953 h 76769"/>
                <a:gd name="connsiteX250" fmla="*/ 957188 w 1740313"/>
                <a:gd name="connsiteY250" fmla="*/ 72332 h 76769"/>
                <a:gd name="connsiteX251" fmla="*/ 960046 w 1740313"/>
                <a:gd name="connsiteY251" fmla="*/ 70523 h 76769"/>
                <a:gd name="connsiteX252" fmla="*/ 972810 w 1740313"/>
                <a:gd name="connsiteY252" fmla="*/ 73953 h 76769"/>
                <a:gd name="connsiteX253" fmla="*/ 992718 w 1740313"/>
                <a:gd name="connsiteY253" fmla="*/ 58140 h 76769"/>
                <a:gd name="connsiteX254" fmla="*/ 1215888 w 1740313"/>
                <a:gd name="connsiteY254" fmla="*/ 73381 h 76769"/>
                <a:gd name="connsiteX255" fmla="*/ 1215888 w 1740313"/>
                <a:gd name="connsiteY255" fmla="*/ 68332 h 76769"/>
                <a:gd name="connsiteX256" fmla="*/ 1205505 w 1740313"/>
                <a:gd name="connsiteY256" fmla="*/ 68332 h 76769"/>
                <a:gd name="connsiteX257" fmla="*/ 1177788 w 1740313"/>
                <a:gd name="connsiteY257" fmla="*/ 704 h 76769"/>
                <a:gd name="connsiteX258" fmla="*/ 1173502 w 1740313"/>
                <a:gd name="connsiteY258" fmla="*/ -2056 h 76769"/>
                <a:gd name="connsiteX259" fmla="*/ 1169312 w 1740313"/>
                <a:gd name="connsiteY259" fmla="*/ 704 h 76769"/>
                <a:gd name="connsiteX260" fmla="*/ 1142546 w 1740313"/>
                <a:gd name="connsiteY260" fmla="*/ 65760 h 76769"/>
                <a:gd name="connsiteX261" fmla="*/ 1133307 w 1740313"/>
                <a:gd name="connsiteY261" fmla="*/ 68332 h 76769"/>
                <a:gd name="connsiteX262" fmla="*/ 1131021 w 1740313"/>
                <a:gd name="connsiteY262" fmla="*/ 68332 h 76769"/>
                <a:gd name="connsiteX263" fmla="*/ 1131021 w 1740313"/>
                <a:gd name="connsiteY263" fmla="*/ 73381 h 76769"/>
                <a:gd name="connsiteX264" fmla="*/ 1143688 w 1740313"/>
                <a:gd name="connsiteY264" fmla="*/ 73095 h 76769"/>
                <a:gd name="connsiteX265" fmla="*/ 1157975 w 1740313"/>
                <a:gd name="connsiteY265" fmla="*/ 73381 h 76769"/>
                <a:gd name="connsiteX266" fmla="*/ 1157975 w 1740313"/>
                <a:gd name="connsiteY266" fmla="*/ 68332 h 76769"/>
                <a:gd name="connsiteX267" fmla="*/ 1148355 w 1740313"/>
                <a:gd name="connsiteY267" fmla="*/ 66809 h 76769"/>
                <a:gd name="connsiteX268" fmla="*/ 1148736 w 1740313"/>
                <a:gd name="connsiteY268" fmla="*/ 65665 h 76769"/>
                <a:gd name="connsiteX269" fmla="*/ 1154166 w 1740313"/>
                <a:gd name="connsiteY269" fmla="*/ 52522 h 76769"/>
                <a:gd name="connsiteX270" fmla="*/ 1183122 w 1740313"/>
                <a:gd name="connsiteY270" fmla="*/ 52522 h 76769"/>
                <a:gd name="connsiteX271" fmla="*/ 1189503 w 1740313"/>
                <a:gd name="connsiteY271" fmla="*/ 68332 h 76769"/>
                <a:gd name="connsiteX272" fmla="*/ 1179311 w 1740313"/>
                <a:gd name="connsiteY272" fmla="*/ 68332 h 76769"/>
                <a:gd name="connsiteX273" fmla="*/ 1179311 w 1740313"/>
                <a:gd name="connsiteY273" fmla="*/ 73381 h 76769"/>
                <a:gd name="connsiteX274" fmla="*/ 1198361 w 1740313"/>
                <a:gd name="connsiteY274" fmla="*/ 73095 h 76769"/>
                <a:gd name="connsiteX275" fmla="*/ 1215888 w 1740313"/>
                <a:gd name="connsiteY275" fmla="*/ 73381 h 76769"/>
                <a:gd name="connsiteX276" fmla="*/ 1180932 w 1740313"/>
                <a:gd name="connsiteY276" fmla="*/ 47473 h 76769"/>
                <a:gd name="connsiteX277" fmla="*/ 1156357 w 1740313"/>
                <a:gd name="connsiteY277" fmla="*/ 47473 h 76769"/>
                <a:gd name="connsiteX278" fmla="*/ 1168549 w 1740313"/>
                <a:gd name="connsiteY278" fmla="*/ 17373 h 76769"/>
                <a:gd name="connsiteX279" fmla="*/ 1268752 w 1740313"/>
                <a:gd name="connsiteY279" fmla="*/ 60712 h 76769"/>
                <a:gd name="connsiteX280" fmla="*/ 1266275 w 1740313"/>
                <a:gd name="connsiteY280" fmla="*/ 59189 h 76769"/>
                <a:gd name="connsiteX281" fmla="*/ 1263608 w 1740313"/>
                <a:gd name="connsiteY281" fmla="*/ 60903 h 76769"/>
                <a:gd name="connsiteX282" fmla="*/ 1250083 w 1740313"/>
                <a:gd name="connsiteY282" fmla="*/ 69665 h 76769"/>
                <a:gd name="connsiteX283" fmla="*/ 1235129 w 1740313"/>
                <a:gd name="connsiteY283" fmla="*/ 48806 h 76769"/>
                <a:gd name="connsiteX284" fmla="*/ 1249035 w 1740313"/>
                <a:gd name="connsiteY284" fmla="*/ 28709 h 76769"/>
                <a:gd name="connsiteX285" fmla="*/ 1255988 w 1740313"/>
                <a:gd name="connsiteY285" fmla="*/ 29470 h 76769"/>
                <a:gd name="connsiteX286" fmla="*/ 1253892 w 1740313"/>
                <a:gd name="connsiteY286" fmla="*/ 34327 h 76769"/>
                <a:gd name="connsiteX287" fmla="*/ 1260655 w 1740313"/>
                <a:gd name="connsiteY287" fmla="*/ 41185 h 76769"/>
                <a:gd name="connsiteX288" fmla="*/ 1267417 w 1740313"/>
                <a:gd name="connsiteY288" fmla="*/ 34327 h 76769"/>
                <a:gd name="connsiteX289" fmla="*/ 1248558 w 1740313"/>
                <a:gd name="connsiteY289" fmla="*/ 24421 h 76769"/>
                <a:gd name="connsiteX290" fmla="*/ 1221318 w 1740313"/>
                <a:gd name="connsiteY290" fmla="*/ 49378 h 76769"/>
                <a:gd name="connsiteX291" fmla="*/ 1248084 w 1740313"/>
                <a:gd name="connsiteY291" fmla="*/ 73953 h 76769"/>
                <a:gd name="connsiteX292" fmla="*/ 1268752 w 1740313"/>
                <a:gd name="connsiteY292" fmla="*/ 60712 h 76769"/>
                <a:gd name="connsiteX293" fmla="*/ 1323998 w 1740313"/>
                <a:gd name="connsiteY293" fmla="*/ 60712 h 76769"/>
                <a:gd name="connsiteX294" fmla="*/ 1321426 w 1740313"/>
                <a:gd name="connsiteY294" fmla="*/ 59189 h 76769"/>
                <a:gd name="connsiteX295" fmla="*/ 1318758 w 1740313"/>
                <a:gd name="connsiteY295" fmla="*/ 60903 h 76769"/>
                <a:gd name="connsiteX296" fmla="*/ 1305234 w 1740313"/>
                <a:gd name="connsiteY296" fmla="*/ 69665 h 76769"/>
                <a:gd name="connsiteX297" fmla="*/ 1290374 w 1740313"/>
                <a:gd name="connsiteY297" fmla="*/ 48806 h 76769"/>
                <a:gd name="connsiteX298" fmla="*/ 1304185 w 1740313"/>
                <a:gd name="connsiteY298" fmla="*/ 28709 h 76769"/>
                <a:gd name="connsiteX299" fmla="*/ 1311138 w 1740313"/>
                <a:gd name="connsiteY299" fmla="*/ 29470 h 76769"/>
                <a:gd name="connsiteX300" fmla="*/ 1309138 w 1740313"/>
                <a:gd name="connsiteY300" fmla="*/ 34327 h 76769"/>
                <a:gd name="connsiteX301" fmla="*/ 1315805 w 1740313"/>
                <a:gd name="connsiteY301" fmla="*/ 41185 h 76769"/>
                <a:gd name="connsiteX302" fmla="*/ 1322663 w 1740313"/>
                <a:gd name="connsiteY302" fmla="*/ 34327 h 76769"/>
                <a:gd name="connsiteX303" fmla="*/ 1303708 w 1740313"/>
                <a:gd name="connsiteY303" fmla="*/ 24421 h 76769"/>
                <a:gd name="connsiteX304" fmla="*/ 1276468 w 1740313"/>
                <a:gd name="connsiteY304" fmla="*/ 49378 h 76769"/>
                <a:gd name="connsiteX305" fmla="*/ 1303327 w 1740313"/>
                <a:gd name="connsiteY305" fmla="*/ 73953 h 76769"/>
                <a:gd name="connsiteX306" fmla="*/ 1323998 w 1740313"/>
                <a:gd name="connsiteY306" fmla="*/ 60712 h 76769"/>
                <a:gd name="connsiteX307" fmla="*/ 1353142 w 1740313"/>
                <a:gd name="connsiteY307" fmla="*/ 64902 h 76769"/>
                <a:gd name="connsiteX308" fmla="*/ 1344666 w 1740313"/>
                <a:gd name="connsiteY308" fmla="*/ 56521 h 76769"/>
                <a:gd name="connsiteX309" fmla="*/ 1336283 w 1740313"/>
                <a:gd name="connsiteY309" fmla="*/ 64902 h 76769"/>
                <a:gd name="connsiteX310" fmla="*/ 1344666 w 1740313"/>
                <a:gd name="connsiteY310" fmla="*/ 73381 h 76769"/>
                <a:gd name="connsiteX311" fmla="*/ 1353142 w 1740313"/>
                <a:gd name="connsiteY311" fmla="*/ 64902 h 76769"/>
                <a:gd name="connsiteX312" fmla="*/ 1617556 w 1740313"/>
                <a:gd name="connsiteY312" fmla="*/ 63093 h 76769"/>
                <a:gd name="connsiteX313" fmla="*/ 1614889 w 1740313"/>
                <a:gd name="connsiteY313" fmla="*/ 60712 h 76769"/>
                <a:gd name="connsiteX314" fmla="*/ 1612508 w 1740313"/>
                <a:gd name="connsiteY314" fmla="*/ 63284 h 76769"/>
                <a:gd name="connsiteX315" fmla="*/ 1605459 w 1740313"/>
                <a:gd name="connsiteY315" fmla="*/ 70714 h 76769"/>
                <a:gd name="connsiteX316" fmla="*/ 1597555 w 1740313"/>
                <a:gd name="connsiteY316" fmla="*/ 58521 h 76769"/>
                <a:gd name="connsiteX317" fmla="*/ 1596411 w 1740313"/>
                <a:gd name="connsiteY317" fmla="*/ 49282 h 76769"/>
                <a:gd name="connsiteX318" fmla="*/ 1584219 w 1740313"/>
                <a:gd name="connsiteY318" fmla="*/ 36613 h 76769"/>
                <a:gd name="connsiteX319" fmla="*/ 1602318 w 1740313"/>
                <a:gd name="connsiteY319" fmla="*/ 19184 h 76769"/>
                <a:gd name="connsiteX320" fmla="*/ 1570027 w 1740313"/>
                <a:gd name="connsiteY320" fmla="*/ -724 h 76769"/>
                <a:gd name="connsiteX321" fmla="*/ 1528976 w 1740313"/>
                <a:gd name="connsiteY321" fmla="*/ -724 h 76769"/>
                <a:gd name="connsiteX322" fmla="*/ 1528976 w 1740313"/>
                <a:gd name="connsiteY322" fmla="*/ 4325 h 76769"/>
                <a:gd name="connsiteX323" fmla="*/ 1540787 w 1740313"/>
                <a:gd name="connsiteY323" fmla="*/ 4325 h 76769"/>
                <a:gd name="connsiteX324" fmla="*/ 1540787 w 1740313"/>
                <a:gd name="connsiteY324" fmla="*/ 68332 h 76769"/>
                <a:gd name="connsiteX325" fmla="*/ 1528976 w 1740313"/>
                <a:gd name="connsiteY325" fmla="*/ 68332 h 76769"/>
                <a:gd name="connsiteX326" fmla="*/ 1528976 w 1740313"/>
                <a:gd name="connsiteY326" fmla="*/ 73381 h 76769"/>
                <a:gd name="connsiteX327" fmla="*/ 1548026 w 1740313"/>
                <a:gd name="connsiteY327" fmla="*/ 73095 h 76769"/>
                <a:gd name="connsiteX328" fmla="*/ 1567076 w 1740313"/>
                <a:gd name="connsiteY328" fmla="*/ 73381 h 76769"/>
                <a:gd name="connsiteX329" fmla="*/ 1567076 w 1740313"/>
                <a:gd name="connsiteY329" fmla="*/ 68332 h 76769"/>
                <a:gd name="connsiteX330" fmla="*/ 1555358 w 1740313"/>
                <a:gd name="connsiteY330" fmla="*/ 68332 h 76769"/>
                <a:gd name="connsiteX331" fmla="*/ 1555358 w 1740313"/>
                <a:gd name="connsiteY331" fmla="*/ 38234 h 76769"/>
                <a:gd name="connsiteX332" fmla="*/ 1567931 w 1740313"/>
                <a:gd name="connsiteY332" fmla="*/ 38234 h 76769"/>
                <a:gd name="connsiteX333" fmla="*/ 1577647 w 1740313"/>
                <a:gd name="connsiteY333" fmla="*/ 41948 h 76769"/>
                <a:gd name="connsiteX334" fmla="*/ 1581077 w 1740313"/>
                <a:gd name="connsiteY334" fmla="*/ 55663 h 76769"/>
                <a:gd name="connsiteX335" fmla="*/ 1588695 w 1740313"/>
                <a:gd name="connsiteY335" fmla="*/ 71762 h 76769"/>
                <a:gd name="connsiteX336" fmla="*/ 1604604 w 1740313"/>
                <a:gd name="connsiteY336" fmla="*/ 74523 h 76769"/>
                <a:gd name="connsiteX337" fmla="*/ 1617556 w 1740313"/>
                <a:gd name="connsiteY337" fmla="*/ 63093 h 76769"/>
                <a:gd name="connsiteX338" fmla="*/ 1585649 w 1740313"/>
                <a:gd name="connsiteY338" fmla="*/ 19375 h 76769"/>
                <a:gd name="connsiteX339" fmla="*/ 1567931 w 1740313"/>
                <a:gd name="connsiteY339" fmla="*/ 34327 h 76769"/>
                <a:gd name="connsiteX340" fmla="*/ 1555358 w 1740313"/>
                <a:gd name="connsiteY340" fmla="*/ 34327 h 76769"/>
                <a:gd name="connsiteX341" fmla="*/ 1555358 w 1740313"/>
                <a:gd name="connsiteY341" fmla="*/ 4325 h 76769"/>
                <a:gd name="connsiteX342" fmla="*/ 1568122 w 1740313"/>
                <a:gd name="connsiteY342" fmla="*/ 4325 h 76769"/>
                <a:gd name="connsiteX343" fmla="*/ 1585649 w 1740313"/>
                <a:gd name="connsiteY343" fmla="*/ 19375 h 76769"/>
                <a:gd name="connsiteX344" fmla="*/ 1671374 w 1740313"/>
                <a:gd name="connsiteY344" fmla="*/ 60712 h 76769"/>
                <a:gd name="connsiteX345" fmla="*/ 1668707 w 1740313"/>
                <a:gd name="connsiteY345" fmla="*/ 58807 h 76769"/>
                <a:gd name="connsiteX346" fmla="*/ 1666039 w 1740313"/>
                <a:gd name="connsiteY346" fmla="*/ 60998 h 76769"/>
                <a:gd name="connsiteX347" fmla="*/ 1650608 w 1740313"/>
                <a:gd name="connsiteY347" fmla="*/ 69665 h 76769"/>
                <a:gd name="connsiteX348" fmla="*/ 1635274 w 1740313"/>
                <a:gd name="connsiteY348" fmla="*/ 49854 h 76769"/>
                <a:gd name="connsiteX349" fmla="*/ 1667849 w 1740313"/>
                <a:gd name="connsiteY349" fmla="*/ 49854 h 76769"/>
                <a:gd name="connsiteX350" fmla="*/ 1671374 w 1740313"/>
                <a:gd name="connsiteY350" fmla="*/ 46901 h 76769"/>
                <a:gd name="connsiteX351" fmla="*/ 1665277 w 1740313"/>
                <a:gd name="connsiteY351" fmla="*/ 30232 h 76769"/>
                <a:gd name="connsiteX352" fmla="*/ 1648227 w 1740313"/>
                <a:gd name="connsiteY352" fmla="*/ 24421 h 76769"/>
                <a:gd name="connsiteX353" fmla="*/ 1621368 w 1740313"/>
                <a:gd name="connsiteY353" fmla="*/ 49092 h 76769"/>
                <a:gd name="connsiteX354" fmla="*/ 1649657 w 1740313"/>
                <a:gd name="connsiteY354" fmla="*/ 73953 h 76769"/>
                <a:gd name="connsiteX355" fmla="*/ 1671374 w 1740313"/>
                <a:gd name="connsiteY355" fmla="*/ 60712 h 76769"/>
                <a:gd name="connsiteX356" fmla="*/ 1661182 w 1740313"/>
                <a:gd name="connsiteY356" fmla="*/ 46234 h 76769"/>
                <a:gd name="connsiteX357" fmla="*/ 1635274 w 1740313"/>
                <a:gd name="connsiteY357" fmla="*/ 46234 h 76769"/>
                <a:gd name="connsiteX358" fmla="*/ 1637941 w 1740313"/>
                <a:gd name="connsiteY358" fmla="*/ 33946 h 76769"/>
                <a:gd name="connsiteX359" fmla="*/ 1648227 w 1740313"/>
                <a:gd name="connsiteY359" fmla="*/ 28232 h 76769"/>
                <a:gd name="connsiteX360" fmla="*/ 1661182 w 1740313"/>
                <a:gd name="connsiteY360" fmla="*/ 46234 h 76769"/>
                <a:gd name="connsiteX361" fmla="*/ 1722045 w 1740313"/>
                <a:gd name="connsiteY361" fmla="*/ 7183 h 76769"/>
                <a:gd name="connsiteX362" fmla="*/ 1709760 w 1740313"/>
                <a:gd name="connsiteY362" fmla="*/ -2247 h 76769"/>
                <a:gd name="connsiteX363" fmla="*/ 1687566 w 1740313"/>
                <a:gd name="connsiteY363" fmla="*/ 14422 h 76769"/>
                <a:gd name="connsiteX364" fmla="*/ 1687566 w 1740313"/>
                <a:gd name="connsiteY364" fmla="*/ 25470 h 76769"/>
                <a:gd name="connsiteX365" fmla="*/ 1679373 w 1740313"/>
                <a:gd name="connsiteY365" fmla="*/ 25470 h 76769"/>
                <a:gd name="connsiteX366" fmla="*/ 1679373 w 1740313"/>
                <a:gd name="connsiteY366" fmla="*/ 30518 h 76769"/>
                <a:gd name="connsiteX367" fmla="*/ 1687566 w 1740313"/>
                <a:gd name="connsiteY367" fmla="*/ 30518 h 76769"/>
                <a:gd name="connsiteX368" fmla="*/ 1687566 w 1740313"/>
                <a:gd name="connsiteY368" fmla="*/ 68332 h 76769"/>
                <a:gd name="connsiteX369" fmla="*/ 1680136 w 1740313"/>
                <a:gd name="connsiteY369" fmla="*/ 68332 h 76769"/>
                <a:gd name="connsiteX370" fmla="*/ 1680136 w 1740313"/>
                <a:gd name="connsiteY370" fmla="*/ 73381 h 76769"/>
                <a:gd name="connsiteX371" fmla="*/ 1693661 w 1740313"/>
                <a:gd name="connsiteY371" fmla="*/ 73095 h 76769"/>
                <a:gd name="connsiteX372" fmla="*/ 1708711 w 1740313"/>
                <a:gd name="connsiteY372" fmla="*/ 73381 h 76769"/>
                <a:gd name="connsiteX373" fmla="*/ 1708711 w 1740313"/>
                <a:gd name="connsiteY373" fmla="*/ 68332 h 76769"/>
                <a:gd name="connsiteX374" fmla="*/ 1699186 w 1740313"/>
                <a:gd name="connsiteY374" fmla="*/ 68332 h 76769"/>
                <a:gd name="connsiteX375" fmla="*/ 1699186 w 1740313"/>
                <a:gd name="connsiteY375" fmla="*/ 30518 h 76769"/>
                <a:gd name="connsiteX376" fmla="*/ 1711665 w 1740313"/>
                <a:gd name="connsiteY376" fmla="*/ 30518 h 76769"/>
                <a:gd name="connsiteX377" fmla="*/ 1711665 w 1740313"/>
                <a:gd name="connsiteY377" fmla="*/ 25470 h 76769"/>
                <a:gd name="connsiteX378" fmla="*/ 1698614 w 1740313"/>
                <a:gd name="connsiteY378" fmla="*/ 25470 h 76769"/>
                <a:gd name="connsiteX379" fmla="*/ 1698614 w 1740313"/>
                <a:gd name="connsiteY379" fmla="*/ 14422 h 76769"/>
                <a:gd name="connsiteX380" fmla="*/ 1709474 w 1740313"/>
                <a:gd name="connsiteY380" fmla="*/ 1657 h 76769"/>
                <a:gd name="connsiteX381" fmla="*/ 1711379 w 1740313"/>
                <a:gd name="connsiteY381" fmla="*/ 1753 h 76769"/>
                <a:gd name="connsiteX382" fmla="*/ 1708807 w 1740313"/>
                <a:gd name="connsiteY382" fmla="*/ 7183 h 76769"/>
                <a:gd name="connsiteX383" fmla="*/ 1715378 w 1740313"/>
                <a:gd name="connsiteY383" fmla="*/ 13850 h 76769"/>
                <a:gd name="connsiteX384" fmla="*/ 1722045 w 1740313"/>
                <a:gd name="connsiteY384" fmla="*/ 7183 h 76769"/>
                <a:gd name="connsiteX385" fmla="*/ 1738526 w 1740313"/>
                <a:gd name="connsiteY385" fmla="*/ 64902 h 76769"/>
                <a:gd name="connsiteX386" fmla="*/ 1730047 w 1740313"/>
                <a:gd name="connsiteY386" fmla="*/ 56521 h 76769"/>
                <a:gd name="connsiteX387" fmla="*/ 1721666 w 1740313"/>
                <a:gd name="connsiteY387" fmla="*/ 64902 h 76769"/>
                <a:gd name="connsiteX388" fmla="*/ 1730047 w 1740313"/>
                <a:gd name="connsiteY388" fmla="*/ 73381 h 76769"/>
                <a:gd name="connsiteX389" fmla="*/ 1738526 w 1740313"/>
                <a:gd name="connsiteY389" fmla="*/ 64902 h 7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1740313" h="76769">
                  <a:moveTo>
                    <a:pt x="83080" y="73381"/>
                  </a:moveTo>
                  <a:lnTo>
                    <a:pt x="83080" y="68332"/>
                  </a:lnTo>
                  <a:lnTo>
                    <a:pt x="72602" y="68332"/>
                  </a:lnTo>
                  <a:lnTo>
                    <a:pt x="44980" y="704"/>
                  </a:lnTo>
                  <a:cubicBezTo>
                    <a:pt x="43742" y="-2056"/>
                    <a:pt x="42408" y="-2056"/>
                    <a:pt x="40598" y="-2056"/>
                  </a:cubicBezTo>
                  <a:cubicBezTo>
                    <a:pt x="37646" y="-2056"/>
                    <a:pt x="37169" y="-1201"/>
                    <a:pt x="36503" y="704"/>
                  </a:cubicBezTo>
                  <a:lnTo>
                    <a:pt x="9642" y="65760"/>
                  </a:lnTo>
                  <a:cubicBezTo>
                    <a:pt x="8975" y="67379"/>
                    <a:pt x="8594" y="68332"/>
                    <a:pt x="403" y="68332"/>
                  </a:cubicBezTo>
                  <a:lnTo>
                    <a:pt x="-1788" y="68332"/>
                  </a:lnTo>
                  <a:lnTo>
                    <a:pt x="-1788" y="73381"/>
                  </a:lnTo>
                  <a:lnTo>
                    <a:pt x="10880" y="73095"/>
                  </a:lnTo>
                  <a:cubicBezTo>
                    <a:pt x="15072" y="73095"/>
                    <a:pt x="21168" y="73095"/>
                    <a:pt x="25167" y="73381"/>
                  </a:cubicBezTo>
                  <a:lnTo>
                    <a:pt x="25167" y="68332"/>
                  </a:lnTo>
                  <a:cubicBezTo>
                    <a:pt x="25167" y="68332"/>
                    <a:pt x="15452" y="68332"/>
                    <a:pt x="15452" y="66809"/>
                  </a:cubicBezTo>
                  <a:lnTo>
                    <a:pt x="15928" y="65665"/>
                  </a:lnTo>
                  <a:lnTo>
                    <a:pt x="21262" y="52522"/>
                  </a:lnTo>
                  <a:lnTo>
                    <a:pt x="50314" y="52522"/>
                  </a:lnTo>
                  <a:lnTo>
                    <a:pt x="56696" y="68332"/>
                  </a:lnTo>
                  <a:lnTo>
                    <a:pt x="46408" y="68332"/>
                  </a:lnTo>
                  <a:lnTo>
                    <a:pt x="46408" y="73381"/>
                  </a:lnTo>
                  <a:cubicBezTo>
                    <a:pt x="50600" y="73095"/>
                    <a:pt x="60886" y="73095"/>
                    <a:pt x="65458" y="73095"/>
                  </a:cubicBezTo>
                  <a:cubicBezTo>
                    <a:pt x="69840" y="73095"/>
                    <a:pt x="79365" y="73095"/>
                    <a:pt x="83080" y="73381"/>
                  </a:cubicBezTo>
                  <a:close/>
                  <a:moveTo>
                    <a:pt x="48028" y="47473"/>
                  </a:moveTo>
                  <a:lnTo>
                    <a:pt x="23549" y="47473"/>
                  </a:lnTo>
                  <a:lnTo>
                    <a:pt x="35740" y="17373"/>
                  </a:lnTo>
                  <a:close/>
                  <a:moveTo>
                    <a:pt x="150612" y="73381"/>
                  </a:moveTo>
                  <a:lnTo>
                    <a:pt x="150612" y="68332"/>
                  </a:lnTo>
                  <a:cubicBezTo>
                    <a:pt x="143849" y="68332"/>
                    <a:pt x="143087" y="68332"/>
                    <a:pt x="143087" y="64142"/>
                  </a:cubicBezTo>
                  <a:lnTo>
                    <a:pt x="143087" y="24707"/>
                  </a:lnTo>
                  <a:lnTo>
                    <a:pt x="123466" y="25565"/>
                  </a:lnTo>
                  <a:lnTo>
                    <a:pt x="123466" y="30614"/>
                  </a:lnTo>
                  <a:cubicBezTo>
                    <a:pt x="130228" y="30614"/>
                    <a:pt x="130895" y="30614"/>
                    <a:pt x="130895" y="34995"/>
                  </a:cubicBezTo>
                  <a:lnTo>
                    <a:pt x="130895" y="55473"/>
                  </a:lnTo>
                  <a:cubicBezTo>
                    <a:pt x="130895" y="64428"/>
                    <a:pt x="125466" y="70142"/>
                    <a:pt x="117561" y="70142"/>
                  </a:cubicBezTo>
                  <a:cubicBezTo>
                    <a:pt x="109179" y="70142"/>
                    <a:pt x="108893" y="67379"/>
                    <a:pt x="108893" y="61570"/>
                  </a:cubicBezTo>
                  <a:lnTo>
                    <a:pt x="108893" y="24707"/>
                  </a:lnTo>
                  <a:lnTo>
                    <a:pt x="89080" y="25565"/>
                  </a:lnTo>
                  <a:lnTo>
                    <a:pt x="89080" y="30614"/>
                  </a:lnTo>
                  <a:cubicBezTo>
                    <a:pt x="95843" y="30614"/>
                    <a:pt x="96510" y="30614"/>
                    <a:pt x="96510" y="34995"/>
                  </a:cubicBezTo>
                  <a:lnTo>
                    <a:pt x="96510" y="60140"/>
                  </a:lnTo>
                  <a:cubicBezTo>
                    <a:pt x="96510" y="71572"/>
                    <a:pt x="105368" y="73953"/>
                    <a:pt x="115941" y="73953"/>
                  </a:cubicBezTo>
                  <a:cubicBezTo>
                    <a:pt x="118704" y="73953"/>
                    <a:pt x="126609" y="73953"/>
                    <a:pt x="131562" y="65665"/>
                  </a:cubicBezTo>
                  <a:lnTo>
                    <a:pt x="131562" y="73953"/>
                  </a:lnTo>
                  <a:close/>
                  <a:moveTo>
                    <a:pt x="194427" y="59951"/>
                  </a:moveTo>
                  <a:lnTo>
                    <a:pt x="194427" y="54140"/>
                  </a:lnTo>
                  <a:lnTo>
                    <a:pt x="189378" y="54140"/>
                  </a:lnTo>
                  <a:lnTo>
                    <a:pt x="189378" y="59856"/>
                  </a:lnTo>
                  <a:cubicBezTo>
                    <a:pt x="189378" y="67095"/>
                    <a:pt x="185949" y="69665"/>
                    <a:pt x="182902" y="69665"/>
                  </a:cubicBezTo>
                  <a:cubicBezTo>
                    <a:pt x="176711" y="69665"/>
                    <a:pt x="176711" y="62807"/>
                    <a:pt x="176711" y="60235"/>
                  </a:cubicBezTo>
                  <a:lnTo>
                    <a:pt x="176711" y="30518"/>
                  </a:lnTo>
                  <a:lnTo>
                    <a:pt x="192427" y="30518"/>
                  </a:lnTo>
                  <a:lnTo>
                    <a:pt x="192427" y="25470"/>
                  </a:lnTo>
                  <a:lnTo>
                    <a:pt x="176711" y="25470"/>
                  </a:lnTo>
                  <a:lnTo>
                    <a:pt x="176711" y="4801"/>
                  </a:lnTo>
                  <a:lnTo>
                    <a:pt x="171471" y="4801"/>
                  </a:lnTo>
                  <a:cubicBezTo>
                    <a:pt x="171471" y="15659"/>
                    <a:pt x="166138" y="26233"/>
                    <a:pt x="155375" y="26614"/>
                  </a:cubicBezTo>
                  <a:lnTo>
                    <a:pt x="155375" y="30518"/>
                  </a:lnTo>
                  <a:lnTo>
                    <a:pt x="164328" y="30518"/>
                  </a:lnTo>
                  <a:lnTo>
                    <a:pt x="164328" y="60140"/>
                  </a:lnTo>
                  <a:cubicBezTo>
                    <a:pt x="164328" y="71572"/>
                    <a:pt x="173757" y="73953"/>
                    <a:pt x="181282" y="73953"/>
                  </a:cubicBezTo>
                  <a:cubicBezTo>
                    <a:pt x="189664" y="73953"/>
                    <a:pt x="194427" y="67856"/>
                    <a:pt x="194427" y="59951"/>
                  </a:cubicBezTo>
                  <a:close/>
                  <a:moveTo>
                    <a:pt x="259959" y="49854"/>
                  </a:moveTo>
                  <a:cubicBezTo>
                    <a:pt x="259959" y="35281"/>
                    <a:pt x="250148" y="24421"/>
                    <a:pt x="232432" y="24421"/>
                  </a:cubicBezTo>
                  <a:cubicBezTo>
                    <a:pt x="214715" y="24421"/>
                    <a:pt x="204904" y="35376"/>
                    <a:pt x="204904" y="49854"/>
                  </a:cubicBezTo>
                  <a:cubicBezTo>
                    <a:pt x="204904" y="63284"/>
                    <a:pt x="214429" y="73953"/>
                    <a:pt x="232432" y="73953"/>
                  </a:cubicBezTo>
                  <a:cubicBezTo>
                    <a:pt x="250625" y="73953"/>
                    <a:pt x="259959" y="63093"/>
                    <a:pt x="259959" y="49854"/>
                  </a:cubicBezTo>
                  <a:close/>
                  <a:moveTo>
                    <a:pt x="246338" y="48615"/>
                  </a:moveTo>
                  <a:cubicBezTo>
                    <a:pt x="246338" y="58045"/>
                    <a:pt x="246338" y="69665"/>
                    <a:pt x="232432" y="69665"/>
                  </a:cubicBezTo>
                  <a:cubicBezTo>
                    <a:pt x="218811" y="69665"/>
                    <a:pt x="218811" y="58045"/>
                    <a:pt x="218811" y="48615"/>
                  </a:cubicBezTo>
                  <a:cubicBezTo>
                    <a:pt x="218811" y="43757"/>
                    <a:pt x="218811" y="38234"/>
                    <a:pt x="220716" y="34518"/>
                  </a:cubicBezTo>
                  <a:cubicBezTo>
                    <a:pt x="222620" y="30614"/>
                    <a:pt x="227288" y="28232"/>
                    <a:pt x="232432" y="28232"/>
                  </a:cubicBezTo>
                  <a:cubicBezTo>
                    <a:pt x="237099" y="28232"/>
                    <a:pt x="241575" y="30042"/>
                    <a:pt x="243956" y="33758"/>
                  </a:cubicBezTo>
                  <a:cubicBezTo>
                    <a:pt x="246338" y="37471"/>
                    <a:pt x="246338" y="43471"/>
                    <a:pt x="246338" y="48615"/>
                  </a:cubicBezTo>
                  <a:close/>
                  <a:moveTo>
                    <a:pt x="356447" y="4325"/>
                  </a:moveTo>
                  <a:lnTo>
                    <a:pt x="356447" y="-724"/>
                  </a:lnTo>
                  <a:cubicBezTo>
                    <a:pt x="352446" y="-438"/>
                    <a:pt x="346255" y="-438"/>
                    <a:pt x="342064" y="-438"/>
                  </a:cubicBezTo>
                  <a:cubicBezTo>
                    <a:pt x="337588" y="-438"/>
                    <a:pt x="331967" y="-438"/>
                    <a:pt x="327491" y="-724"/>
                  </a:cubicBezTo>
                  <a:lnTo>
                    <a:pt x="327491" y="4325"/>
                  </a:lnTo>
                  <a:lnTo>
                    <a:pt x="330158" y="4325"/>
                  </a:lnTo>
                  <a:cubicBezTo>
                    <a:pt x="332063" y="4325"/>
                    <a:pt x="333968" y="4420"/>
                    <a:pt x="335968" y="4611"/>
                  </a:cubicBezTo>
                  <a:cubicBezTo>
                    <a:pt x="339111" y="4897"/>
                    <a:pt x="339111" y="5087"/>
                    <a:pt x="339111" y="7469"/>
                  </a:cubicBezTo>
                  <a:lnTo>
                    <a:pt x="339111" y="51187"/>
                  </a:lnTo>
                  <a:lnTo>
                    <a:pt x="296249" y="609"/>
                  </a:lnTo>
                  <a:cubicBezTo>
                    <a:pt x="295011" y="-629"/>
                    <a:pt x="294821" y="-724"/>
                    <a:pt x="292630" y="-724"/>
                  </a:cubicBezTo>
                  <a:lnTo>
                    <a:pt x="267769" y="-724"/>
                  </a:lnTo>
                  <a:lnTo>
                    <a:pt x="267769" y="4325"/>
                  </a:lnTo>
                  <a:lnTo>
                    <a:pt x="279580" y="4325"/>
                  </a:lnTo>
                  <a:lnTo>
                    <a:pt x="279580" y="65188"/>
                  </a:lnTo>
                  <a:cubicBezTo>
                    <a:pt x="279580" y="67570"/>
                    <a:pt x="279390" y="67665"/>
                    <a:pt x="276437" y="68046"/>
                  </a:cubicBezTo>
                  <a:cubicBezTo>
                    <a:pt x="273770" y="68332"/>
                    <a:pt x="273580" y="68332"/>
                    <a:pt x="270436" y="68332"/>
                  </a:cubicBezTo>
                  <a:lnTo>
                    <a:pt x="267769" y="68332"/>
                  </a:lnTo>
                  <a:lnTo>
                    <a:pt x="267769" y="73381"/>
                  </a:lnTo>
                  <a:cubicBezTo>
                    <a:pt x="271961" y="73095"/>
                    <a:pt x="278057" y="73095"/>
                    <a:pt x="282342" y="73095"/>
                  </a:cubicBezTo>
                  <a:cubicBezTo>
                    <a:pt x="286819" y="73095"/>
                    <a:pt x="292439" y="73095"/>
                    <a:pt x="296916" y="73381"/>
                  </a:cubicBezTo>
                  <a:lnTo>
                    <a:pt x="296916" y="68332"/>
                  </a:lnTo>
                  <a:lnTo>
                    <a:pt x="294153" y="68332"/>
                  </a:lnTo>
                  <a:cubicBezTo>
                    <a:pt x="292153" y="68332"/>
                    <a:pt x="290438" y="68142"/>
                    <a:pt x="288439" y="68046"/>
                  </a:cubicBezTo>
                  <a:cubicBezTo>
                    <a:pt x="285296" y="67665"/>
                    <a:pt x="285200" y="67570"/>
                    <a:pt x="285200" y="65188"/>
                  </a:cubicBezTo>
                  <a:lnTo>
                    <a:pt x="285200" y="8610"/>
                  </a:lnTo>
                  <a:lnTo>
                    <a:pt x="339111" y="72046"/>
                  </a:lnTo>
                  <a:cubicBezTo>
                    <a:pt x="340064" y="73190"/>
                    <a:pt x="340255" y="73381"/>
                    <a:pt x="341874" y="73381"/>
                  </a:cubicBezTo>
                  <a:cubicBezTo>
                    <a:pt x="344827" y="73381"/>
                    <a:pt x="344827" y="72332"/>
                    <a:pt x="344827" y="69951"/>
                  </a:cubicBezTo>
                  <a:lnTo>
                    <a:pt x="344827" y="7469"/>
                  </a:lnTo>
                  <a:cubicBezTo>
                    <a:pt x="344827" y="5087"/>
                    <a:pt x="345018" y="4897"/>
                    <a:pt x="347970" y="4611"/>
                  </a:cubicBezTo>
                  <a:cubicBezTo>
                    <a:pt x="350542" y="4325"/>
                    <a:pt x="350828" y="4325"/>
                    <a:pt x="353780" y="4325"/>
                  </a:cubicBezTo>
                  <a:close/>
                  <a:moveTo>
                    <a:pt x="449030" y="36899"/>
                  </a:moveTo>
                  <a:cubicBezTo>
                    <a:pt x="449030" y="13278"/>
                    <a:pt x="432838" y="-724"/>
                    <a:pt x="411407" y="-724"/>
                  </a:cubicBezTo>
                  <a:lnTo>
                    <a:pt x="364925" y="-724"/>
                  </a:lnTo>
                  <a:lnTo>
                    <a:pt x="364925" y="4325"/>
                  </a:lnTo>
                  <a:lnTo>
                    <a:pt x="376736" y="4325"/>
                  </a:lnTo>
                  <a:lnTo>
                    <a:pt x="376736" y="68332"/>
                  </a:lnTo>
                  <a:lnTo>
                    <a:pt x="364925" y="68332"/>
                  </a:lnTo>
                  <a:lnTo>
                    <a:pt x="364925" y="73381"/>
                  </a:lnTo>
                  <a:lnTo>
                    <a:pt x="411502" y="73381"/>
                  </a:lnTo>
                  <a:cubicBezTo>
                    <a:pt x="432838" y="73381"/>
                    <a:pt x="449030" y="60140"/>
                    <a:pt x="449030" y="36899"/>
                  </a:cubicBezTo>
                  <a:close/>
                  <a:moveTo>
                    <a:pt x="433124" y="36899"/>
                  </a:moveTo>
                  <a:cubicBezTo>
                    <a:pt x="433124" y="48615"/>
                    <a:pt x="431980" y="54331"/>
                    <a:pt x="428361" y="59189"/>
                  </a:cubicBezTo>
                  <a:cubicBezTo>
                    <a:pt x="423313" y="66523"/>
                    <a:pt x="413788" y="68332"/>
                    <a:pt x="407120" y="68332"/>
                  </a:cubicBezTo>
                  <a:lnTo>
                    <a:pt x="391309" y="68332"/>
                  </a:lnTo>
                  <a:lnTo>
                    <a:pt x="391309" y="4325"/>
                  </a:lnTo>
                  <a:lnTo>
                    <a:pt x="407120" y="4325"/>
                  </a:lnTo>
                  <a:cubicBezTo>
                    <a:pt x="414263" y="4325"/>
                    <a:pt x="423313" y="6420"/>
                    <a:pt x="428551" y="13945"/>
                  </a:cubicBezTo>
                  <a:cubicBezTo>
                    <a:pt x="432361" y="19470"/>
                    <a:pt x="433124" y="26802"/>
                    <a:pt x="433124" y="36899"/>
                  </a:cubicBezTo>
                  <a:close/>
                  <a:moveTo>
                    <a:pt x="678393" y="63093"/>
                  </a:moveTo>
                  <a:cubicBezTo>
                    <a:pt x="678393" y="60712"/>
                    <a:pt x="676868" y="60712"/>
                    <a:pt x="675725" y="60712"/>
                  </a:cubicBezTo>
                  <a:cubicBezTo>
                    <a:pt x="673440" y="60712"/>
                    <a:pt x="673440" y="61761"/>
                    <a:pt x="673344" y="63284"/>
                  </a:cubicBezTo>
                  <a:cubicBezTo>
                    <a:pt x="672772" y="68332"/>
                    <a:pt x="669629" y="70714"/>
                    <a:pt x="666296" y="70714"/>
                  </a:cubicBezTo>
                  <a:cubicBezTo>
                    <a:pt x="659914" y="70714"/>
                    <a:pt x="658866" y="62902"/>
                    <a:pt x="658485" y="58521"/>
                  </a:cubicBezTo>
                  <a:cubicBezTo>
                    <a:pt x="658199" y="57284"/>
                    <a:pt x="657246" y="49854"/>
                    <a:pt x="657246" y="49282"/>
                  </a:cubicBezTo>
                  <a:cubicBezTo>
                    <a:pt x="655628" y="41662"/>
                    <a:pt x="649818" y="38425"/>
                    <a:pt x="645055" y="36613"/>
                  </a:cubicBezTo>
                  <a:cubicBezTo>
                    <a:pt x="657723" y="33376"/>
                    <a:pt x="663247" y="26328"/>
                    <a:pt x="663247" y="19184"/>
                  </a:cubicBezTo>
                  <a:cubicBezTo>
                    <a:pt x="663247" y="8324"/>
                    <a:pt x="651341" y="-724"/>
                    <a:pt x="630957" y="-724"/>
                  </a:cubicBezTo>
                  <a:lnTo>
                    <a:pt x="589810" y="-724"/>
                  </a:lnTo>
                  <a:lnTo>
                    <a:pt x="589810" y="4325"/>
                  </a:lnTo>
                  <a:lnTo>
                    <a:pt x="601621" y="4325"/>
                  </a:lnTo>
                  <a:lnTo>
                    <a:pt x="601621" y="68332"/>
                  </a:lnTo>
                  <a:lnTo>
                    <a:pt x="589810" y="68332"/>
                  </a:lnTo>
                  <a:lnTo>
                    <a:pt x="589810" y="73381"/>
                  </a:lnTo>
                  <a:cubicBezTo>
                    <a:pt x="593715" y="73095"/>
                    <a:pt x="604383" y="73095"/>
                    <a:pt x="608860" y="73095"/>
                  </a:cubicBezTo>
                  <a:cubicBezTo>
                    <a:pt x="613527" y="73095"/>
                    <a:pt x="624099" y="73095"/>
                    <a:pt x="627910" y="73381"/>
                  </a:cubicBezTo>
                  <a:lnTo>
                    <a:pt x="627910" y="68332"/>
                  </a:lnTo>
                  <a:lnTo>
                    <a:pt x="616194" y="68332"/>
                  </a:lnTo>
                  <a:lnTo>
                    <a:pt x="616194" y="38234"/>
                  </a:lnTo>
                  <a:lnTo>
                    <a:pt x="628862" y="38234"/>
                  </a:lnTo>
                  <a:cubicBezTo>
                    <a:pt x="630482" y="38234"/>
                    <a:pt x="635244" y="38234"/>
                    <a:pt x="638482" y="41948"/>
                  </a:cubicBezTo>
                  <a:cubicBezTo>
                    <a:pt x="641911" y="45664"/>
                    <a:pt x="641911" y="47759"/>
                    <a:pt x="641911" y="55663"/>
                  </a:cubicBezTo>
                  <a:cubicBezTo>
                    <a:pt x="641911" y="62807"/>
                    <a:pt x="641911" y="68046"/>
                    <a:pt x="649532" y="71762"/>
                  </a:cubicBezTo>
                  <a:cubicBezTo>
                    <a:pt x="654294" y="74144"/>
                    <a:pt x="660961" y="74523"/>
                    <a:pt x="665438" y="74523"/>
                  </a:cubicBezTo>
                  <a:cubicBezTo>
                    <a:pt x="676868" y="74523"/>
                    <a:pt x="678393" y="64902"/>
                    <a:pt x="678393" y="63093"/>
                  </a:cubicBezTo>
                  <a:close/>
                  <a:moveTo>
                    <a:pt x="646578" y="19375"/>
                  </a:moveTo>
                  <a:cubicBezTo>
                    <a:pt x="646578" y="25470"/>
                    <a:pt x="646578" y="34327"/>
                    <a:pt x="628862" y="34327"/>
                  </a:cubicBezTo>
                  <a:lnTo>
                    <a:pt x="616194" y="34327"/>
                  </a:lnTo>
                  <a:lnTo>
                    <a:pt x="616194" y="4325"/>
                  </a:lnTo>
                  <a:lnTo>
                    <a:pt x="628957" y="4325"/>
                  </a:lnTo>
                  <a:cubicBezTo>
                    <a:pt x="646388" y="4325"/>
                    <a:pt x="646578" y="12801"/>
                    <a:pt x="646578" y="19375"/>
                  </a:cubicBezTo>
                  <a:close/>
                  <a:moveTo>
                    <a:pt x="737352" y="49854"/>
                  </a:moveTo>
                  <a:cubicBezTo>
                    <a:pt x="737352" y="35281"/>
                    <a:pt x="727541" y="24421"/>
                    <a:pt x="709824" y="24421"/>
                  </a:cubicBezTo>
                  <a:cubicBezTo>
                    <a:pt x="692108" y="24421"/>
                    <a:pt x="682297" y="35376"/>
                    <a:pt x="682297" y="49854"/>
                  </a:cubicBezTo>
                  <a:cubicBezTo>
                    <a:pt x="682297" y="63284"/>
                    <a:pt x="691822" y="73953"/>
                    <a:pt x="709824" y="73953"/>
                  </a:cubicBezTo>
                  <a:cubicBezTo>
                    <a:pt x="727922" y="73953"/>
                    <a:pt x="737352" y="63093"/>
                    <a:pt x="737352" y="49854"/>
                  </a:cubicBezTo>
                  <a:close/>
                  <a:moveTo>
                    <a:pt x="723636" y="48615"/>
                  </a:moveTo>
                  <a:cubicBezTo>
                    <a:pt x="723636" y="58045"/>
                    <a:pt x="723636" y="69665"/>
                    <a:pt x="709824" y="69665"/>
                  </a:cubicBezTo>
                  <a:cubicBezTo>
                    <a:pt x="696109" y="69665"/>
                    <a:pt x="696109" y="58045"/>
                    <a:pt x="696109" y="48615"/>
                  </a:cubicBezTo>
                  <a:cubicBezTo>
                    <a:pt x="696109" y="43757"/>
                    <a:pt x="696109" y="38234"/>
                    <a:pt x="698014" y="34518"/>
                  </a:cubicBezTo>
                  <a:cubicBezTo>
                    <a:pt x="700013" y="30614"/>
                    <a:pt x="704586" y="28232"/>
                    <a:pt x="709824" y="28232"/>
                  </a:cubicBezTo>
                  <a:cubicBezTo>
                    <a:pt x="714396" y="28232"/>
                    <a:pt x="718874" y="30042"/>
                    <a:pt x="721255" y="33758"/>
                  </a:cubicBezTo>
                  <a:cubicBezTo>
                    <a:pt x="723636" y="37471"/>
                    <a:pt x="723636" y="43471"/>
                    <a:pt x="723636" y="48615"/>
                  </a:cubicBezTo>
                  <a:close/>
                  <a:moveTo>
                    <a:pt x="807360" y="73381"/>
                  </a:moveTo>
                  <a:lnTo>
                    <a:pt x="807360" y="68332"/>
                  </a:lnTo>
                  <a:cubicBezTo>
                    <a:pt x="800598" y="68332"/>
                    <a:pt x="799836" y="68332"/>
                    <a:pt x="799836" y="64142"/>
                  </a:cubicBezTo>
                  <a:lnTo>
                    <a:pt x="799836" y="24707"/>
                  </a:lnTo>
                  <a:lnTo>
                    <a:pt x="780214" y="25565"/>
                  </a:lnTo>
                  <a:lnTo>
                    <a:pt x="780214" y="30614"/>
                  </a:lnTo>
                  <a:cubicBezTo>
                    <a:pt x="786881" y="30614"/>
                    <a:pt x="787644" y="30614"/>
                    <a:pt x="787644" y="34995"/>
                  </a:cubicBezTo>
                  <a:lnTo>
                    <a:pt x="787644" y="55473"/>
                  </a:lnTo>
                  <a:cubicBezTo>
                    <a:pt x="787644" y="64428"/>
                    <a:pt x="782119" y="70142"/>
                    <a:pt x="774309" y="70142"/>
                  </a:cubicBezTo>
                  <a:cubicBezTo>
                    <a:pt x="765927" y="70142"/>
                    <a:pt x="765641" y="67379"/>
                    <a:pt x="765641" y="61570"/>
                  </a:cubicBezTo>
                  <a:lnTo>
                    <a:pt x="765641" y="24707"/>
                  </a:lnTo>
                  <a:lnTo>
                    <a:pt x="745829" y="25565"/>
                  </a:lnTo>
                  <a:lnTo>
                    <a:pt x="745829" y="30614"/>
                  </a:lnTo>
                  <a:cubicBezTo>
                    <a:pt x="752592" y="30614"/>
                    <a:pt x="753259" y="30614"/>
                    <a:pt x="753259" y="34995"/>
                  </a:cubicBezTo>
                  <a:lnTo>
                    <a:pt x="753259" y="60140"/>
                  </a:lnTo>
                  <a:cubicBezTo>
                    <a:pt x="753259" y="71572"/>
                    <a:pt x="762117" y="73953"/>
                    <a:pt x="772594" y="73953"/>
                  </a:cubicBezTo>
                  <a:cubicBezTo>
                    <a:pt x="775452" y="73953"/>
                    <a:pt x="783357" y="73953"/>
                    <a:pt x="788310" y="65665"/>
                  </a:cubicBezTo>
                  <a:lnTo>
                    <a:pt x="788310" y="73953"/>
                  </a:lnTo>
                  <a:close/>
                  <a:moveTo>
                    <a:pt x="876321" y="73381"/>
                  </a:moveTo>
                  <a:lnTo>
                    <a:pt x="876321" y="68332"/>
                  </a:lnTo>
                  <a:lnTo>
                    <a:pt x="868893" y="68332"/>
                  </a:lnTo>
                  <a:lnTo>
                    <a:pt x="868893" y="40329"/>
                  </a:lnTo>
                  <a:cubicBezTo>
                    <a:pt x="868893" y="28995"/>
                    <a:pt x="863081" y="24707"/>
                    <a:pt x="852413" y="24707"/>
                  </a:cubicBezTo>
                  <a:cubicBezTo>
                    <a:pt x="841936" y="24707"/>
                    <a:pt x="836126" y="30995"/>
                    <a:pt x="833459" y="36423"/>
                  </a:cubicBezTo>
                  <a:lnTo>
                    <a:pt x="833459" y="24707"/>
                  </a:lnTo>
                  <a:lnTo>
                    <a:pt x="814886" y="25565"/>
                  </a:lnTo>
                  <a:lnTo>
                    <a:pt x="814886" y="30614"/>
                  </a:lnTo>
                  <a:cubicBezTo>
                    <a:pt x="821553" y="30614"/>
                    <a:pt x="822315" y="30614"/>
                    <a:pt x="822315" y="34995"/>
                  </a:cubicBezTo>
                  <a:lnTo>
                    <a:pt x="822315" y="68332"/>
                  </a:lnTo>
                  <a:lnTo>
                    <a:pt x="814886" y="68332"/>
                  </a:lnTo>
                  <a:lnTo>
                    <a:pt x="814886" y="73381"/>
                  </a:lnTo>
                  <a:lnTo>
                    <a:pt x="828411" y="73095"/>
                  </a:lnTo>
                  <a:lnTo>
                    <a:pt x="842127" y="73381"/>
                  </a:lnTo>
                  <a:lnTo>
                    <a:pt x="842127" y="68332"/>
                  </a:lnTo>
                  <a:lnTo>
                    <a:pt x="834697" y="68332"/>
                  </a:lnTo>
                  <a:lnTo>
                    <a:pt x="834697" y="45664"/>
                  </a:lnTo>
                  <a:cubicBezTo>
                    <a:pt x="834697" y="33946"/>
                    <a:pt x="843936" y="28614"/>
                    <a:pt x="850700" y="28614"/>
                  </a:cubicBezTo>
                  <a:cubicBezTo>
                    <a:pt x="854319" y="28614"/>
                    <a:pt x="856700" y="30995"/>
                    <a:pt x="856700" y="39185"/>
                  </a:cubicBezTo>
                  <a:lnTo>
                    <a:pt x="856700" y="68332"/>
                  </a:lnTo>
                  <a:lnTo>
                    <a:pt x="849271" y="68332"/>
                  </a:lnTo>
                  <a:lnTo>
                    <a:pt x="849271" y="73381"/>
                  </a:lnTo>
                  <a:lnTo>
                    <a:pt x="862797" y="73095"/>
                  </a:lnTo>
                  <a:close/>
                  <a:moveTo>
                    <a:pt x="943854" y="73381"/>
                  </a:moveTo>
                  <a:lnTo>
                    <a:pt x="943854" y="68332"/>
                  </a:lnTo>
                  <a:cubicBezTo>
                    <a:pt x="937186" y="68332"/>
                    <a:pt x="936425" y="68332"/>
                    <a:pt x="936425" y="64142"/>
                  </a:cubicBezTo>
                  <a:lnTo>
                    <a:pt x="936425" y="-1677"/>
                  </a:lnTo>
                  <a:lnTo>
                    <a:pt x="917375" y="-724"/>
                  </a:lnTo>
                  <a:lnTo>
                    <a:pt x="917375" y="4325"/>
                  </a:lnTo>
                  <a:cubicBezTo>
                    <a:pt x="924042" y="4325"/>
                    <a:pt x="924804" y="4325"/>
                    <a:pt x="924804" y="8515"/>
                  </a:cubicBezTo>
                  <a:lnTo>
                    <a:pt x="924804" y="29660"/>
                  </a:lnTo>
                  <a:cubicBezTo>
                    <a:pt x="919470" y="25470"/>
                    <a:pt x="913850" y="24707"/>
                    <a:pt x="910231" y="24707"/>
                  </a:cubicBezTo>
                  <a:cubicBezTo>
                    <a:pt x="894419" y="24707"/>
                    <a:pt x="883180" y="34232"/>
                    <a:pt x="883180" y="49568"/>
                  </a:cubicBezTo>
                  <a:cubicBezTo>
                    <a:pt x="883180" y="63665"/>
                    <a:pt x="892990" y="73953"/>
                    <a:pt x="909088" y="73953"/>
                  </a:cubicBezTo>
                  <a:cubicBezTo>
                    <a:pt x="915564" y="73953"/>
                    <a:pt x="920803" y="71476"/>
                    <a:pt x="924042" y="68714"/>
                  </a:cubicBezTo>
                  <a:lnTo>
                    <a:pt x="924042" y="73953"/>
                  </a:lnTo>
                  <a:close/>
                  <a:moveTo>
                    <a:pt x="924042" y="62237"/>
                  </a:moveTo>
                  <a:cubicBezTo>
                    <a:pt x="922708" y="64142"/>
                    <a:pt x="918232" y="70046"/>
                    <a:pt x="910040" y="70046"/>
                  </a:cubicBezTo>
                  <a:cubicBezTo>
                    <a:pt x="896991" y="70046"/>
                    <a:pt x="896991" y="56998"/>
                    <a:pt x="896991" y="49568"/>
                  </a:cubicBezTo>
                  <a:cubicBezTo>
                    <a:pt x="896991" y="44329"/>
                    <a:pt x="896991" y="38520"/>
                    <a:pt x="899658" y="34232"/>
                  </a:cubicBezTo>
                  <a:cubicBezTo>
                    <a:pt x="902801" y="29756"/>
                    <a:pt x="908040" y="28614"/>
                    <a:pt x="911278" y="28614"/>
                  </a:cubicBezTo>
                  <a:cubicBezTo>
                    <a:pt x="917375" y="28614"/>
                    <a:pt x="921660" y="32137"/>
                    <a:pt x="924042" y="35281"/>
                  </a:cubicBezTo>
                  <a:close/>
                  <a:moveTo>
                    <a:pt x="992718" y="58140"/>
                  </a:moveTo>
                  <a:cubicBezTo>
                    <a:pt x="992718" y="53568"/>
                    <a:pt x="990717" y="49854"/>
                    <a:pt x="986811" y="46710"/>
                  </a:cubicBezTo>
                  <a:cubicBezTo>
                    <a:pt x="982621" y="43566"/>
                    <a:pt x="979192" y="42997"/>
                    <a:pt x="970714" y="41662"/>
                  </a:cubicBezTo>
                  <a:cubicBezTo>
                    <a:pt x="966713" y="40806"/>
                    <a:pt x="959760" y="39567"/>
                    <a:pt x="959760" y="34518"/>
                  </a:cubicBezTo>
                  <a:cubicBezTo>
                    <a:pt x="959760" y="27851"/>
                    <a:pt x="969857" y="27851"/>
                    <a:pt x="971762" y="27851"/>
                  </a:cubicBezTo>
                  <a:cubicBezTo>
                    <a:pt x="979953" y="27851"/>
                    <a:pt x="983954" y="30995"/>
                    <a:pt x="984525" y="36899"/>
                  </a:cubicBezTo>
                  <a:cubicBezTo>
                    <a:pt x="984716" y="38520"/>
                    <a:pt x="984907" y="39090"/>
                    <a:pt x="987097" y="39090"/>
                  </a:cubicBezTo>
                  <a:cubicBezTo>
                    <a:pt x="989669" y="39090"/>
                    <a:pt x="989669" y="38520"/>
                    <a:pt x="989669" y="36139"/>
                  </a:cubicBezTo>
                  <a:lnTo>
                    <a:pt x="989669" y="27374"/>
                  </a:lnTo>
                  <a:cubicBezTo>
                    <a:pt x="989669" y="25470"/>
                    <a:pt x="989669" y="24421"/>
                    <a:pt x="987669" y="24421"/>
                  </a:cubicBezTo>
                  <a:cubicBezTo>
                    <a:pt x="987288" y="24421"/>
                    <a:pt x="987097" y="24421"/>
                    <a:pt x="982811" y="26519"/>
                  </a:cubicBezTo>
                  <a:cubicBezTo>
                    <a:pt x="980144" y="24993"/>
                    <a:pt x="976238" y="24421"/>
                    <a:pt x="971953" y="24421"/>
                  </a:cubicBezTo>
                  <a:cubicBezTo>
                    <a:pt x="968619" y="24421"/>
                    <a:pt x="952141" y="24421"/>
                    <a:pt x="952141" y="38520"/>
                  </a:cubicBezTo>
                  <a:cubicBezTo>
                    <a:pt x="952141" y="42901"/>
                    <a:pt x="954236" y="45852"/>
                    <a:pt x="956427" y="47664"/>
                  </a:cubicBezTo>
                  <a:cubicBezTo>
                    <a:pt x="960713" y="51473"/>
                    <a:pt x="964809" y="52045"/>
                    <a:pt x="973096" y="53568"/>
                  </a:cubicBezTo>
                  <a:cubicBezTo>
                    <a:pt x="977001" y="54140"/>
                    <a:pt x="985193" y="55663"/>
                    <a:pt x="985193" y="62047"/>
                  </a:cubicBezTo>
                  <a:cubicBezTo>
                    <a:pt x="985193" y="70046"/>
                    <a:pt x="975191" y="70046"/>
                    <a:pt x="972810" y="70046"/>
                  </a:cubicBezTo>
                  <a:cubicBezTo>
                    <a:pt x="961380" y="70046"/>
                    <a:pt x="958522" y="62237"/>
                    <a:pt x="957188" y="57570"/>
                  </a:cubicBezTo>
                  <a:cubicBezTo>
                    <a:pt x="956713" y="56140"/>
                    <a:pt x="956141" y="56140"/>
                    <a:pt x="954618" y="56140"/>
                  </a:cubicBezTo>
                  <a:cubicBezTo>
                    <a:pt x="952141" y="56140"/>
                    <a:pt x="952141" y="56712"/>
                    <a:pt x="952141" y="59189"/>
                  </a:cubicBezTo>
                  <a:lnTo>
                    <a:pt x="952141" y="71000"/>
                  </a:lnTo>
                  <a:cubicBezTo>
                    <a:pt x="952141" y="73095"/>
                    <a:pt x="952141" y="73953"/>
                    <a:pt x="954046" y="73953"/>
                  </a:cubicBezTo>
                  <a:cubicBezTo>
                    <a:pt x="954807" y="73953"/>
                    <a:pt x="954998" y="73953"/>
                    <a:pt x="957188" y="72332"/>
                  </a:cubicBezTo>
                  <a:lnTo>
                    <a:pt x="960046" y="70523"/>
                  </a:lnTo>
                  <a:cubicBezTo>
                    <a:pt x="965095" y="73953"/>
                    <a:pt x="970619" y="73953"/>
                    <a:pt x="972810" y="73953"/>
                  </a:cubicBezTo>
                  <a:cubicBezTo>
                    <a:pt x="976049" y="73953"/>
                    <a:pt x="992718" y="73953"/>
                    <a:pt x="992718" y="58140"/>
                  </a:cubicBezTo>
                  <a:close/>
                  <a:moveTo>
                    <a:pt x="1215888" y="73381"/>
                  </a:moveTo>
                  <a:lnTo>
                    <a:pt x="1215888" y="68332"/>
                  </a:lnTo>
                  <a:lnTo>
                    <a:pt x="1205505" y="68332"/>
                  </a:lnTo>
                  <a:lnTo>
                    <a:pt x="1177788" y="704"/>
                  </a:lnTo>
                  <a:cubicBezTo>
                    <a:pt x="1176551" y="-2056"/>
                    <a:pt x="1175216" y="-2056"/>
                    <a:pt x="1173502" y="-2056"/>
                  </a:cubicBezTo>
                  <a:cubicBezTo>
                    <a:pt x="1170453" y="-2056"/>
                    <a:pt x="1170072" y="-1201"/>
                    <a:pt x="1169312" y="704"/>
                  </a:cubicBezTo>
                  <a:lnTo>
                    <a:pt x="1142546" y="65760"/>
                  </a:lnTo>
                  <a:cubicBezTo>
                    <a:pt x="1141783" y="67379"/>
                    <a:pt x="1141497" y="68332"/>
                    <a:pt x="1133307" y="68332"/>
                  </a:cubicBezTo>
                  <a:lnTo>
                    <a:pt x="1131021" y="68332"/>
                  </a:lnTo>
                  <a:lnTo>
                    <a:pt x="1131021" y="73381"/>
                  </a:lnTo>
                  <a:lnTo>
                    <a:pt x="1143688" y="73095"/>
                  </a:lnTo>
                  <a:cubicBezTo>
                    <a:pt x="1147880" y="73095"/>
                    <a:pt x="1153975" y="73095"/>
                    <a:pt x="1157975" y="73381"/>
                  </a:cubicBezTo>
                  <a:lnTo>
                    <a:pt x="1157975" y="68332"/>
                  </a:lnTo>
                  <a:cubicBezTo>
                    <a:pt x="1157975" y="68332"/>
                    <a:pt x="1148355" y="68332"/>
                    <a:pt x="1148355" y="66809"/>
                  </a:cubicBezTo>
                  <a:lnTo>
                    <a:pt x="1148736" y="65665"/>
                  </a:lnTo>
                  <a:lnTo>
                    <a:pt x="1154166" y="52522"/>
                  </a:lnTo>
                  <a:lnTo>
                    <a:pt x="1183122" y="52522"/>
                  </a:lnTo>
                  <a:lnTo>
                    <a:pt x="1189503" y="68332"/>
                  </a:lnTo>
                  <a:lnTo>
                    <a:pt x="1179311" y="68332"/>
                  </a:lnTo>
                  <a:lnTo>
                    <a:pt x="1179311" y="73381"/>
                  </a:lnTo>
                  <a:cubicBezTo>
                    <a:pt x="1183408" y="73095"/>
                    <a:pt x="1193694" y="73095"/>
                    <a:pt x="1198361" y="73095"/>
                  </a:cubicBezTo>
                  <a:cubicBezTo>
                    <a:pt x="1202649" y="73095"/>
                    <a:pt x="1212174" y="73095"/>
                    <a:pt x="1215888" y="73381"/>
                  </a:cubicBezTo>
                  <a:close/>
                  <a:moveTo>
                    <a:pt x="1180932" y="47473"/>
                  </a:moveTo>
                  <a:lnTo>
                    <a:pt x="1156357" y="47473"/>
                  </a:lnTo>
                  <a:lnTo>
                    <a:pt x="1168549" y="17373"/>
                  </a:lnTo>
                  <a:close/>
                  <a:moveTo>
                    <a:pt x="1268752" y="60712"/>
                  </a:moveTo>
                  <a:cubicBezTo>
                    <a:pt x="1268752" y="59189"/>
                    <a:pt x="1267322" y="59189"/>
                    <a:pt x="1266275" y="59189"/>
                  </a:cubicBezTo>
                  <a:cubicBezTo>
                    <a:pt x="1264371" y="59189"/>
                    <a:pt x="1264180" y="59379"/>
                    <a:pt x="1263608" y="60903"/>
                  </a:cubicBezTo>
                  <a:cubicBezTo>
                    <a:pt x="1260750" y="67665"/>
                    <a:pt x="1255511" y="69665"/>
                    <a:pt x="1250083" y="69665"/>
                  </a:cubicBezTo>
                  <a:cubicBezTo>
                    <a:pt x="1235129" y="69665"/>
                    <a:pt x="1235129" y="53854"/>
                    <a:pt x="1235129" y="48806"/>
                  </a:cubicBezTo>
                  <a:cubicBezTo>
                    <a:pt x="1235129" y="42901"/>
                    <a:pt x="1235129" y="28709"/>
                    <a:pt x="1249035" y="28709"/>
                  </a:cubicBezTo>
                  <a:cubicBezTo>
                    <a:pt x="1252846" y="28709"/>
                    <a:pt x="1254655" y="28995"/>
                    <a:pt x="1255988" y="29470"/>
                  </a:cubicBezTo>
                  <a:cubicBezTo>
                    <a:pt x="1254083" y="31090"/>
                    <a:pt x="1253892" y="33376"/>
                    <a:pt x="1253892" y="34327"/>
                  </a:cubicBezTo>
                  <a:cubicBezTo>
                    <a:pt x="1253892" y="39090"/>
                    <a:pt x="1257609" y="41185"/>
                    <a:pt x="1260655" y="41185"/>
                  </a:cubicBezTo>
                  <a:cubicBezTo>
                    <a:pt x="1263894" y="41185"/>
                    <a:pt x="1267417" y="38804"/>
                    <a:pt x="1267417" y="34327"/>
                  </a:cubicBezTo>
                  <a:cubicBezTo>
                    <a:pt x="1267417" y="24993"/>
                    <a:pt x="1254846" y="24421"/>
                    <a:pt x="1248558" y="24421"/>
                  </a:cubicBezTo>
                  <a:cubicBezTo>
                    <a:pt x="1229222" y="24421"/>
                    <a:pt x="1221318" y="36899"/>
                    <a:pt x="1221318" y="49378"/>
                  </a:cubicBezTo>
                  <a:cubicBezTo>
                    <a:pt x="1221318" y="63665"/>
                    <a:pt x="1231415" y="73953"/>
                    <a:pt x="1248084" y="73953"/>
                  </a:cubicBezTo>
                  <a:cubicBezTo>
                    <a:pt x="1265513" y="73953"/>
                    <a:pt x="1268752" y="61475"/>
                    <a:pt x="1268752" y="60712"/>
                  </a:cubicBezTo>
                  <a:close/>
                  <a:moveTo>
                    <a:pt x="1323998" y="60712"/>
                  </a:moveTo>
                  <a:cubicBezTo>
                    <a:pt x="1323998" y="59189"/>
                    <a:pt x="1322472" y="59189"/>
                    <a:pt x="1321426" y="59189"/>
                  </a:cubicBezTo>
                  <a:cubicBezTo>
                    <a:pt x="1319521" y="59189"/>
                    <a:pt x="1319330" y="59379"/>
                    <a:pt x="1318758" y="60903"/>
                  </a:cubicBezTo>
                  <a:cubicBezTo>
                    <a:pt x="1315900" y="67665"/>
                    <a:pt x="1310756" y="69665"/>
                    <a:pt x="1305234" y="69665"/>
                  </a:cubicBezTo>
                  <a:cubicBezTo>
                    <a:pt x="1290374" y="69665"/>
                    <a:pt x="1290374" y="53854"/>
                    <a:pt x="1290374" y="48806"/>
                  </a:cubicBezTo>
                  <a:cubicBezTo>
                    <a:pt x="1290374" y="42901"/>
                    <a:pt x="1290374" y="28709"/>
                    <a:pt x="1304185" y="28709"/>
                  </a:cubicBezTo>
                  <a:cubicBezTo>
                    <a:pt x="1308089" y="28709"/>
                    <a:pt x="1309805" y="28995"/>
                    <a:pt x="1311138" y="29470"/>
                  </a:cubicBezTo>
                  <a:cubicBezTo>
                    <a:pt x="1309233" y="31090"/>
                    <a:pt x="1309138" y="33376"/>
                    <a:pt x="1309138" y="34327"/>
                  </a:cubicBezTo>
                  <a:cubicBezTo>
                    <a:pt x="1309138" y="39090"/>
                    <a:pt x="1312852" y="41185"/>
                    <a:pt x="1315805" y="41185"/>
                  </a:cubicBezTo>
                  <a:cubicBezTo>
                    <a:pt x="1319044" y="41185"/>
                    <a:pt x="1322663" y="38804"/>
                    <a:pt x="1322663" y="34327"/>
                  </a:cubicBezTo>
                  <a:cubicBezTo>
                    <a:pt x="1322663" y="24993"/>
                    <a:pt x="1309996" y="24421"/>
                    <a:pt x="1303708" y="24421"/>
                  </a:cubicBezTo>
                  <a:cubicBezTo>
                    <a:pt x="1284372" y="24421"/>
                    <a:pt x="1276468" y="36899"/>
                    <a:pt x="1276468" y="49378"/>
                  </a:cubicBezTo>
                  <a:cubicBezTo>
                    <a:pt x="1276468" y="63665"/>
                    <a:pt x="1286658" y="73953"/>
                    <a:pt x="1303327" y="73953"/>
                  </a:cubicBezTo>
                  <a:cubicBezTo>
                    <a:pt x="1320663" y="73953"/>
                    <a:pt x="1323998" y="61475"/>
                    <a:pt x="1323998" y="60712"/>
                  </a:cubicBezTo>
                  <a:close/>
                  <a:moveTo>
                    <a:pt x="1353142" y="64902"/>
                  </a:moveTo>
                  <a:cubicBezTo>
                    <a:pt x="1353142" y="60235"/>
                    <a:pt x="1349429" y="56521"/>
                    <a:pt x="1344666" y="56521"/>
                  </a:cubicBezTo>
                  <a:cubicBezTo>
                    <a:pt x="1340094" y="56521"/>
                    <a:pt x="1336283" y="60235"/>
                    <a:pt x="1336283" y="64902"/>
                  </a:cubicBezTo>
                  <a:cubicBezTo>
                    <a:pt x="1336283" y="69665"/>
                    <a:pt x="1340094" y="73381"/>
                    <a:pt x="1344666" y="73381"/>
                  </a:cubicBezTo>
                  <a:cubicBezTo>
                    <a:pt x="1349429" y="73381"/>
                    <a:pt x="1353142" y="69665"/>
                    <a:pt x="1353142" y="64902"/>
                  </a:cubicBezTo>
                  <a:close/>
                  <a:moveTo>
                    <a:pt x="1617556" y="63093"/>
                  </a:moveTo>
                  <a:cubicBezTo>
                    <a:pt x="1617556" y="60712"/>
                    <a:pt x="1616033" y="60712"/>
                    <a:pt x="1614889" y="60712"/>
                  </a:cubicBezTo>
                  <a:cubicBezTo>
                    <a:pt x="1612603" y="60712"/>
                    <a:pt x="1612603" y="61761"/>
                    <a:pt x="1612508" y="63284"/>
                  </a:cubicBezTo>
                  <a:cubicBezTo>
                    <a:pt x="1611843" y="68332"/>
                    <a:pt x="1608794" y="70714"/>
                    <a:pt x="1605459" y="70714"/>
                  </a:cubicBezTo>
                  <a:cubicBezTo>
                    <a:pt x="1599078" y="70714"/>
                    <a:pt x="1598032" y="62902"/>
                    <a:pt x="1597555" y="58521"/>
                  </a:cubicBezTo>
                  <a:cubicBezTo>
                    <a:pt x="1597269" y="57284"/>
                    <a:pt x="1596411" y="49854"/>
                    <a:pt x="1596411" y="49282"/>
                  </a:cubicBezTo>
                  <a:cubicBezTo>
                    <a:pt x="1594793" y="41662"/>
                    <a:pt x="1588981" y="38425"/>
                    <a:pt x="1584219" y="36613"/>
                  </a:cubicBezTo>
                  <a:cubicBezTo>
                    <a:pt x="1596888" y="33376"/>
                    <a:pt x="1602318" y="26328"/>
                    <a:pt x="1602318" y="19184"/>
                  </a:cubicBezTo>
                  <a:cubicBezTo>
                    <a:pt x="1602318" y="8324"/>
                    <a:pt x="1590411" y="-724"/>
                    <a:pt x="1570027" y="-724"/>
                  </a:cubicBezTo>
                  <a:lnTo>
                    <a:pt x="1528976" y="-724"/>
                  </a:lnTo>
                  <a:lnTo>
                    <a:pt x="1528976" y="4325"/>
                  </a:lnTo>
                  <a:lnTo>
                    <a:pt x="1540787" y="4325"/>
                  </a:lnTo>
                  <a:lnTo>
                    <a:pt x="1540787" y="68332"/>
                  </a:lnTo>
                  <a:lnTo>
                    <a:pt x="1528976" y="68332"/>
                  </a:lnTo>
                  <a:lnTo>
                    <a:pt x="1528976" y="73381"/>
                  </a:lnTo>
                  <a:cubicBezTo>
                    <a:pt x="1532880" y="73095"/>
                    <a:pt x="1543547" y="73095"/>
                    <a:pt x="1548026" y="73095"/>
                  </a:cubicBezTo>
                  <a:cubicBezTo>
                    <a:pt x="1552693" y="73095"/>
                    <a:pt x="1563169" y="73095"/>
                    <a:pt x="1567076" y="73381"/>
                  </a:cubicBezTo>
                  <a:lnTo>
                    <a:pt x="1567076" y="68332"/>
                  </a:lnTo>
                  <a:lnTo>
                    <a:pt x="1555358" y="68332"/>
                  </a:lnTo>
                  <a:lnTo>
                    <a:pt x="1555358" y="38234"/>
                  </a:lnTo>
                  <a:lnTo>
                    <a:pt x="1567931" y="38234"/>
                  </a:lnTo>
                  <a:cubicBezTo>
                    <a:pt x="1569645" y="38234"/>
                    <a:pt x="1574408" y="38234"/>
                    <a:pt x="1577647" y="41948"/>
                  </a:cubicBezTo>
                  <a:cubicBezTo>
                    <a:pt x="1581077" y="45664"/>
                    <a:pt x="1581077" y="47759"/>
                    <a:pt x="1581077" y="55663"/>
                  </a:cubicBezTo>
                  <a:cubicBezTo>
                    <a:pt x="1581077" y="62807"/>
                    <a:pt x="1581077" y="68046"/>
                    <a:pt x="1588695" y="71762"/>
                  </a:cubicBezTo>
                  <a:cubicBezTo>
                    <a:pt x="1593458" y="74144"/>
                    <a:pt x="1600127" y="74523"/>
                    <a:pt x="1604604" y="74523"/>
                  </a:cubicBezTo>
                  <a:cubicBezTo>
                    <a:pt x="1616033" y="74523"/>
                    <a:pt x="1617556" y="64902"/>
                    <a:pt x="1617556" y="63093"/>
                  </a:cubicBezTo>
                  <a:close/>
                  <a:moveTo>
                    <a:pt x="1585649" y="19375"/>
                  </a:moveTo>
                  <a:cubicBezTo>
                    <a:pt x="1585649" y="25470"/>
                    <a:pt x="1585649" y="34327"/>
                    <a:pt x="1567931" y="34327"/>
                  </a:cubicBezTo>
                  <a:lnTo>
                    <a:pt x="1555358" y="34327"/>
                  </a:lnTo>
                  <a:lnTo>
                    <a:pt x="1555358" y="4325"/>
                  </a:lnTo>
                  <a:lnTo>
                    <a:pt x="1568122" y="4325"/>
                  </a:lnTo>
                  <a:cubicBezTo>
                    <a:pt x="1585554" y="4325"/>
                    <a:pt x="1585649" y="12801"/>
                    <a:pt x="1585649" y="19375"/>
                  </a:cubicBezTo>
                  <a:close/>
                  <a:moveTo>
                    <a:pt x="1671374" y="60712"/>
                  </a:moveTo>
                  <a:cubicBezTo>
                    <a:pt x="1671374" y="58807"/>
                    <a:pt x="1669374" y="58807"/>
                    <a:pt x="1668707" y="58807"/>
                  </a:cubicBezTo>
                  <a:cubicBezTo>
                    <a:pt x="1666993" y="58807"/>
                    <a:pt x="1666611" y="59379"/>
                    <a:pt x="1666039" y="60998"/>
                  </a:cubicBezTo>
                  <a:cubicBezTo>
                    <a:pt x="1663849" y="66237"/>
                    <a:pt x="1657563" y="69665"/>
                    <a:pt x="1650608" y="69665"/>
                  </a:cubicBezTo>
                  <a:cubicBezTo>
                    <a:pt x="1635369" y="69665"/>
                    <a:pt x="1635274" y="55377"/>
                    <a:pt x="1635274" y="49854"/>
                  </a:cubicBezTo>
                  <a:lnTo>
                    <a:pt x="1667849" y="49854"/>
                  </a:lnTo>
                  <a:cubicBezTo>
                    <a:pt x="1670230" y="49854"/>
                    <a:pt x="1671374" y="49854"/>
                    <a:pt x="1671374" y="46901"/>
                  </a:cubicBezTo>
                  <a:cubicBezTo>
                    <a:pt x="1671374" y="43566"/>
                    <a:pt x="1670707" y="35758"/>
                    <a:pt x="1665277" y="30232"/>
                  </a:cubicBezTo>
                  <a:cubicBezTo>
                    <a:pt x="1661277" y="26328"/>
                    <a:pt x="1655656" y="24421"/>
                    <a:pt x="1648227" y="24421"/>
                  </a:cubicBezTo>
                  <a:cubicBezTo>
                    <a:pt x="1630797" y="24421"/>
                    <a:pt x="1621368" y="35567"/>
                    <a:pt x="1621368" y="49092"/>
                  </a:cubicBezTo>
                  <a:cubicBezTo>
                    <a:pt x="1621368" y="63570"/>
                    <a:pt x="1632225" y="73953"/>
                    <a:pt x="1649657" y="73953"/>
                  </a:cubicBezTo>
                  <a:cubicBezTo>
                    <a:pt x="1666611" y="73953"/>
                    <a:pt x="1671374" y="62521"/>
                    <a:pt x="1671374" y="60712"/>
                  </a:cubicBezTo>
                  <a:close/>
                  <a:moveTo>
                    <a:pt x="1661182" y="46234"/>
                  </a:moveTo>
                  <a:lnTo>
                    <a:pt x="1635274" y="46234"/>
                  </a:lnTo>
                  <a:cubicBezTo>
                    <a:pt x="1635560" y="41948"/>
                    <a:pt x="1635560" y="37471"/>
                    <a:pt x="1637941" y="33946"/>
                  </a:cubicBezTo>
                  <a:cubicBezTo>
                    <a:pt x="1640608" y="29565"/>
                    <a:pt x="1644894" y="28232"/>
                    <a:pt x="1648227" y="28232"/>
                  </a:cubicBezTo>
                  <a:cubicBezTo>
                    <a:pt x="1660705" y="28232"/>
                    <a:pt x="1660991" y="42425"/>
                    <a:pt x="1661182" y="46234"/>
                  </a:cubicBezTo>
                  <a:close/>
                  <a:moveTo>
                    <a:pt x="1722045" y="7183"/>
                  </a:moveTo>
                  <a:cubicBezTo>
                    <a:pt x="1722045" y="2515"/>
                    <a:pt x="1718236" y="-2247"/>
                    <a:pt x="1709760" y="-2247"/>
                  </a:cubicBezTo>
                  <a:cubicBezTo>
                    <a:pt x="1699186" y="-2247"/>
                    <a:pt x="1687566" y="2229"/>
                    <a:pt x="1687566" y="14422"/>
                  </a:cubicBezTo>
                  <a:lnTo>
                    <a:pt x="1687566" y="25470"/>
                  </a:lnTo>
                  <a:lnTo>
                    <a:pt x="1679373" y="25470"/>
                  </a:lnTo>
                  <a:lnTo>
                    <a:pt x="1679373" y="30518"/>
                  </a:lnTo>
                  <a:lnTo>
                    <a:pt x="1687566" y="30518"/>
                  </a:lnTo>
                  <a:lnTo>
                    <a:pt x="1687566" y="68332"/>
                  </a:lnTo>
                  <a:lnTo>
                    <a:pt x="1680136" y="68332"/>
                  </a:lnTo>
                  <a:lnTo>
                    <a:pt x="1680136" y="73381"/>
                  </a:lnTo>
                  <a:lnTo>
                    <a:pt x="1693661" y="73095"/>
                  </a:lnTo>
                  <a:cubicBezTo>
                    <a:pt x="1697854" y="73095"/>
                    <a:pt x="1704711" y="73095"/>
                    <a:pt x="1708711" y="73381"/>
                  </a:cubicBezTo>
                  <a:lnTo>
                    <a:pt x="1708711" y="68332"/>
                  </a:lnTo>
                  <a:lnTo>
                    <a:pt x="1699186" y="68332"/>
                  </a:lnTo>
                  <a:lnTo>
                    <a:pt x="1699186" y="30518"/>
                  </a:lnTo>
                  <a:lnTo>
                    <a:pt x="1711665" y="30518"/>
                  </a:lnTo>
                  <a:lnTo>
                    <a:pt x="1711665" y="25470"/>
                  </a:lnTo>
                  <a:lnTo>
                    <a:pt x="1698614" y="25470"/>
                  </a:lnTo>
                  <a:lnTo>
                    <a:pt x="1698614" y="14422"/>
                  </a:lnTo>
                  <a:cubicBezTo>
                    <a:pt x="1698614" y="2515"/>
                    <a:pt x="1706807" y="1657"/>
                    <a:pt x="1709474" y="1657"/>
                  </a:cubicBezTo>
                  <a:cubicBezTo>
                    <a:pt x="1710046" y="1657"/>
                    <a:pt x="1710616" y="1657"/>
                    <a:pt x="1711379" y="1753"/>
                  </a:cubicBezTo>
                  <a:cubicBezTo>
                    <a:pt x="1709760" y="2990"/>
                    <a:pt x="1708807" y="5087"/>
                    <a:pt x="1708807" y="7183"/>
                  </a:cubicBezTo>
                  <a:cubicBezTo>
                    <a:pt x="1708807" y="11754"/>
                    <a:pt x="1712520" y="13850"/>
                    <a:pt x="1715378" y="13850"/>
                  </a:cubicBezTo>
                  <a:cubicBezTo>
                    <a:pt x="1718713" y="13850"/>
                    <a:pt x="1722045" y="11564"/>
                    <a:pt x="1722045" y="7183"/>
                  </a:cubicBezTo>
                  <a:close/>
                  <a:moveTo>
                    <a:pt x="1738526" y="64902"/>
                  </a:moveTo>
                  <a:cubicBezTo>
                    <a:pt x="1738526" y="60235"/>
                    <a:pt x="1734810" y="56521"/>
                    <a:pt x="1730047" y="56521"/>
                  </a:cubicBezTo>
                  <a:cubicBezTo>
                    <a:pt x="1725380" y="56521"/>
                    <a:pt x="1721666" y="60235"/>
                    <a:pt x="1721666" y="64902"/>
                  </a:cubicBezTo>
                  <a:cubicBezTo>
                    <a:pt x="1721666" y="69665"/>
                    <a:pt x="1725380" y="73381"/>
                    <a:pt x="1730047" y="73381"/>
                  </a:cubicBezTo>
                  <a:cubicBezTo>
                    <a:pt x="1734810" y="73381"/>
                    <a:pt x="1738526" y="69665"/>
                    <a:pt x="1738526" y="64902"/>
                  </a:cubicBezTo>
                  <a:close/>
                </a:path>
              </a:pathLst>
            </a:custGeom>
            <a:solidFill>
              <a:srgbClr val="000000"/>
            </a:solidFill>
            <a:ln w="10842" cap="flat">
              <a:noFill/>
              <a:prstDash val="solid"/>
              <a:miter/>
            </a:ln>
          </p:spPr>
          <p:txBody>
            <a:bodyPr rtlCol="0" anchor="ctr"/>
            <a:lstStyle/>
            <a:p>
              <a:endParaRPr lang="en-AE"/>
            </a:p>
          </p:txBody>
        </p:sp>
        <p:sp>
          <p:nvSpPr>
            <p:cNvPr id="12" name="Freeform: Shape 11">
              <a:extLst>
                <a:ext uri="{FF2B5EF4-FFF2-40B4-BE49-F238E27FC236}">
                  <a16:creationId xmlns:a16="http://schemas.microsoft.com/office/drawing/2014/main" id="{A87F6A01-9C54-FF7D-E285-A3D2608F7449}"/>
                </a:ext>
              </a:extLst>
            </p:cNvPr>
            <p:cNvSpPr/>
            <p:nvPr/>
          </p:nvSpPr>
          <p:spPr>
            <a:xfrm>
              <a:off x="1260806" y="1799573"/>
              <a:ext cx="3466433" cy="5334"/>
            </a:xfrm>
            <a:custGeom>
              <a:avLst/>
              <a:gdLst>
                <a:gd name="connsiteX0" fmla="*/ -1788 w 3466433"/>
                <a:gd name="connsiteY0" fmla="*/ -2247 h 5334"/>
                <a:gd name="connsiteX1" fmla="*/ -1788 w 3466433"/>
                <a:gd name="connsiteY1" fmla="*/ 3087 h 5334"/>
                <a:gd name="connsiteX2" fmla="*/ 3464646 w 3466433"/>
                <a:gd name="connsiteY2" fmla="*/ 3087 h 5334"/>
                <a:gd name="connsiteX3" fmla="*/ 3464646 w 3466433"/>
                <a:gd name="connsiteY3" fmla="*/ -2247 h 5334"/>
              </a:gdLst>
              <a:ahLst/>
              <a:cxnLst>
                <a:cxn ang="0">
                  <a:pos x="connsiteX0" y="connsiteY0"/>
                </a:cxn>
                <a:cxn ang="0">
                  <a:pos x="connsiteX1" y="connsiteY1"/>
                </a:cxn>
                <a:cxn ang="0">
                  <a:pos x="connsiteX2" y="connsiteY2"/>
                </a:cxn>
                <a:cxn ang="0">
                  <a:pos x="connsiteX3" y="connsiteY3"/>
                </a:cxn>
              </a:cxnLst>
              <a:rect l="l" t="t" r="r" b="b"/>
              <a:pathLst>
                <a:path w="3466433" h="5334">
                  <a:moveTo>
                    <a:pt x="-1788" y="-2247"/>
                  </a:moveTo>
                  <a:lnTo>
                    <a:pt x="-1788" y="3087"/>
                  </a:lnTo>
                  <a:lnTo>
                    <a:pt x="3464646" y="3087"/>
                  </a:lnTo>
                  <a:lnTo>
                    <a:pt x="3464646" y="-2247"/>
                  </a:lnTo>
                  <a:close/>
                </a:path>
              </a:pathLst>
            </a:custGeom>
            <a:solidFill>
              <a:srgbClr val="000000"/>
            </a:solidFill>
            <a:ln w="8029" cap="flat">
              <a:noFill/>
              <a:prstDash val="solid"/>
              <a:miter/>
            </a:ln>
          </p:spPr>
          <p:txBody>
            <a:bodyPr rtlCol="0" anchor="ctr"/>
            <a:lstStyle/>
            <a:p>
              <a:endParaRPr lang="en-AE"/>
            </a:p>
          </p:txBody>
        </p:sp>
        <p:sp>
          <p:nvSpPr>
            <p:cNvPr id="144" name="Freeform: Shape 143">
              <a:extLst>
                <a:ext uri="{FF2B5EF4-FFF2-40B4-BE49-F238E27FC236}">
                  <a16:creationId xmlns:a16="http://schemas.microsoft.com/office/drawing/2014/main" id="{6CC18D99-D57D-5864-C17F-453F55BC6F72}"/>
                </a:ext>
              </a:extLst>
            </p:cNvPr>
            <p:cNvSpPr/>
            <p:nvPr/>
          </p:nvSpPr>
          <p:spPr>
            <a:xfrm>
              <a:off x="1260806" y="1823383"/>
              <a:ext cx="660653" cy="122969"/>
            </a:xfrm>
            <a:custGeom>
              <a:avLst/>
              <a:gdLst>
                <a:gd name="connsiteX0" fmla="*/ -1788 w 660653"/>
                <a:gd name="connsiteY0" fmla="*/ 120722 h 122969"/>
                <a:gd name="connsiteX1" fmla="*/ 658866 w 660653"/>
                <a:gd name="connsiteY1" fmla="*/ 120722 h 122969"/>
                <a:gd name="connsiteX2" fmla="*/ 658866 w 660653"/>
                <a:gd name="connsiteY2" fmla="*/ -2247 h 122969"/>
                <a:gd name="connsiteX3" fmla="*/ -1788 w 660653"/>
                <a:gd name="connsiteY3" fmla="*/ -2247 h 122969"/>
              </a:gdLst>
              <a:ahLst/>
              <a:cxnLst>
                <a:cxn ang="0">
                  <a:pos x="connsiteX0" y="connsiteY0"/>
                </a:cxn>
                <a:cxn ang="0">
                  <a:pos x="connsiteX1" y="connsiteY1"/>
                </a:cxn>
                <a:cxn ang="0">
                  <a:pos x="connsiteX2" y="connsiteY2"/>
                </a:cxn>
                <a:cxn ang="0">
                  <a:pos x="connsiteX3" y="connsiteY3"/>
                </a:cxn>
              </a:cxnLst>
              <a:rect l="l" t="t" r="r" b="b"/>
              <a:pathLst>
                <a:path w="660653" h="122969">
                  <a:moveTo>
                    <a:pt x="-1788" y="120722"/>
                  </a:moveTo>
                  <a:lnTo>
                    <a:pt x="658866" y="120722"/>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45" name="Freeform: Shape 144">
              <a:extLst>
                <a:ext uri="{FF2B5EF4-FFF2-40B4-BE49-F238E27FC236}">
                  <a16:creationId xmlns:a16="http://schemas.microsoft.com/office/drawing/2014/main" id="{6E70964F-810A-0C88-3CE5-22B5C82E972E}"/>
                </a:ext>
              </a:extLst>
            </p:cNvPr>
            <p:cNvSpPr/>
            <p:nvPr/>
          </p:nvSpPr>
          <p:spPr>
            <a:xfrm>
              <a:off x="1331767" y="1843100"/>
              <a:ext cx="459485" cy="78581"/>
            </a:xfrm>
            <a:custGeom>
              <a:avLst/>
              <a:gdLst>
                <a:gd name="connsiteX0" fmla="*/ 45932 w 459485"/>
                <a:gd name="connsiteY0" fmla="*/ 53854 h 78581"/>
                <a:gd name="connsiteX1" fmla="*/ 29740 w 459485"/>
                <a:gd name="connsiteY1" fmla="*/ 32044 h 78581"/>
                <a:gd name="connsiteX2" fmla="*/ 15928 w 459485"/>
                <a:gd name="connsiteY2" fmla="*/ 28709 h 78581"/>
                <a:gd name="connsiteX3" fmla="*/ 5070 w 459485"/>
                <a:gd name="connsiteY3" fmla="*/ 15089 h 78581"/>
                <a:gd name="connsiteX4" fmla="*/ 19357 w 459485"/>
                <a:gd name="connsiteY4" fmla="*/ 802 h 78581"/>
                <a:gd name="connsiteX5" fmla="*/ 40408 w 459485"/>
                <a:gd name="connsiteY5" fmla="*/ 23375 h 78581"/>
                <a:gd name="connsiteX6" fmla="*/ 41647 w 459485"/>
                <a:gd name="connsiteY6" fmla="*/ 24709 h 78581"/>
                <a:gd name="connsiteX7" fmla="*/ 43170 w 459485"/>
                <a:gd name="connsiteY7" fmla="*/ 22233 h 78581"/>
                <a:gd name="connsiteX8" fmla="*/ 43170 w 459485"/>
                <a:gd name="connsiteY8" fmla="*/ 420 h 78581"/>
                <a:gd name="connsiteX9" fmla="*/ 41932 w 459485"/>
                <a:gd name="connsiteY9" fmla="*/ -2247 h 78581"/>
                <a:gd name="connsiteX10" fmla="*/ 40313 w 459485"/>
                <a:gd name="connsiteY10" fmla="*/ -724 h 78581"/>
                <a:gd name="connsiteX11" fmla="*/ 36407 w 459485"/>
                <a:gd name="connsiteY11" fmla="*/ 5373 h 78581"/>
                <a:gd name="connsiteX12" fmla="*/ 19168 w 459485"/>
                <a:gd name="connsiteY12" fmla="*/ -2247 h 78581"/>
                <a:gd name="connsiteX13" fmla="*/ -1788 w 459485"/>
                <a:gd name="connsiteY13" fmla="*/ 18803 h 78581"/>
                <a:gd name="connsiteX14" fmla="*/ 12309 w 459485"/>
                <a:gd name="connsiteY14" fmla="*/ 38520 h 78581"/>
                <a:gd name="connsiteX15" fmla="*/ 26596 w 459485"/>
                <a:gd name="connsiteY15" fmla="*/ 42139 h 78581"/>
                <a:gd name="connsiteX16" fmla="*/ 35646 w 459485"/>
                <a:gd name="connsiteY16" fmla="*/ 47664 h 78581"/>
                <a:gd name="connsiteX17" fmla="*/ 39075 w 459485"/>
                <a:gd name="connsiteY17" fmla="*/ 57570 h 78581"/>
                <a:gd name="connsiteX18" fmla="*/ 24692 w 459485"/>
                <a:gd name="connsiteY18" fmla="*/ 72904 h 78581"/>
                <a:gd name="connsiteX19" fmla="*/ 7546 w 459485"/>
                <a:gd name="connsiteY19" fmla="*/ 67095 h 78581"/>
                <a:gd name="connsiteX20" fmla="*/ 879 w 459485"/>
                <a:gd name="connsiteY20" fmla="*/ 50426 h 78581"/>
                <a:gd name="connsiteX21" fmla="*/ -454 w 459485"/>
                <a:gd name="connsiteY21" fmla="*/ 49378 h 78581"/>
                <a:gd name="connsiteX22" fmla="*/ -1788 w 459485"/>
                <a:gd name="connsiteY22" fmla="*/ 52140 h 78581"/>
                <a:gd name="connsiteX23" fmla="*/ -1788 w 459485"/>
                <a:gd name="connsiteY23" fmla="*/ 73858 h 78581"/>
                <a:gd name="connsiteX24" fmla="*/ -645 w 459485"/>
                <a:gd name="connsiteY24" fmla="*/ 76334 h 78581"/>
                <a:gd name="connsiteX25" fmla="*/ 975 w 459485"/>
                <a:gd name="connsiteY25" fmla="*/ 75002 h 78581"/>
                <a:gd name="connsiteX26" fmla="*/ 4880 w 459485"/>
                <a:gd name="connsiteY26" fmla="*/ 68809 h 78581"/>
                <a:gd name="connsiteX27" fmla="*/ 24692 w 459485"/>
                <a:gd name="connsiteY27" fmla="*/ 76334 h 78581"/>
                <a:gd name="connsiteX28" fmla="*/ 45932 w 459485"/>
                <a:gd name="connsiteY28" fmla="*/ 53854 h 78581"/>
                <a:gd name="connsiteX29" fmla="*/ 88129 w 459485"/>
                <a:gd name="connsiteY29" fmla="*/ 73953 h 78581"/>
                <a:gd name="connsiteX30" fmla="*/ 88129 w 459485"/>
                <a:gd name="connsiteY30" fmla="*/ 70523 h 78581"/>
                <a:gd name="connsiteX31" fmla="*/ 85271 w 459485"/>
                <a:gd name="connsiteY31" fmla="*/ 70523 h 78581"/>
                <a:gd name="connsiteX32" fmla="*/ 76318 w 459485"/>
                <a:gd name="connsiteY32" fmla="*/ 65477 h 78581"/>
                <a:gd name="connsiteX33" fmla="*/ 76318 w 459485"/>
                <a:gd name="connsiteY33" fmla="*/ 8610 h 78581"/>
                <a:gd name="connsiteX34" fmla="*/ 85271 w 459485"/>
                <a:gd name="connsiteY34" fmla="*/ 3564 h 78581"/>
                <a:gd name="connsiteX35" fmla="*/ 88129 w 459485"/>
                <a:gd name="connsiteY35" fmla="*/ 3564 h 78581"/>
                <a:gd name="connsiteX36" fmla="*/ 88129 w 459485"/>
                <a:gd name="connsiteY36" fmla="*/ 134 h 78581"/>
                <a:gd name="connsiteX37" fmla="*/ 71555 w 459485"/>
                <a:gd name="connsiteY37" fmla="*/ 420 h 78581"/>
                <a:gd name="connsiteX38" fmla="*/ 55076 w 459485"/>
                <a:gd name="connsiteY38" fmla="*/ 134 h 78581"/>
                <a:gd name="connsiteX39" fmla="*/ 55076 w 459485"/>
                <a:gd name="connsiteY39" fmla="*/ 3564 h 78581"/>
                <a:gd name="connsiteX40" fmla="*/ 57934 w 459485"/>
                <a:gd name="connsiteY40" fmla="*/ 3564 h 78581"/>
                <a:gd name="connsiteX41" fmla="*/ 66793 w 459485"/>
                <a:gd name="connsiteY41" fmla="*/ 8610 h 78581"/>
                <a:gd name="connsiteX42" fmla="*/ 66793 w 459485"/>
                <a:gd name="connsiteY42" fmla="*/ 65477 h 78581"/>
                <a:gd name="connsiteX43" fmla="*/ 57934 w 459485"/>
                <a:gd name="connsiteY43" fmla="*/ 70523 h 78581"/>
                <a:gd name="connsiteX44" fmla="*/ 55076 w 459485"/>
                <a:gd name="connsiteY44" fmla="*/ 70523 h 78581"/>
                <a:gd name="connsiteX45" fmla="*/ 55076 w 459485"/>
                <a:gd name="connsiteY45" fmla="*/ 73953 h 78581"/>
                <a:gd name="connsiteX46" fmla="*/ 71555 w 459485"/>
                <a:gd name="connsiteY46" fmla="*/ 73667 h 78581"/>
                <a:gd name="connsiteX47" fmla="*/ 88129 w 459485"/>
                <a:gd name="connsiteY47" fmla="*/ 73953 h 78581"/>
                <a:gd name="connsiteX48" fmla="*/ 186045 w 459485"/>
                <a:gd name="connsiteY48" fmla="*/ 73953 h 78581"/>
                <a:gd name="connsiteX49" fmla="*/ 186045 w 459485"/>
                <a:gd name="connsiteY49" fmla="*/ 70523 h 78581"/>
                <a:gd name="connsiteX50" fmla="*/ 183474 w 459485"/>
                <a:gd name="connsiteY50" fmla="*/ 70523 h 78581"/>
                <a:gd name="connsiteX51" fmla="*/ 174901 w 459485"/>
                <a:gd name="connsiteY51" fmla="*/ 65477 h 78581"/>
                <a:gd name="connsiteX52" fmla="*/ 174901 w 459485"/>
                <a:gd name="connsiteY52" fmla="*/ 8610 h 78581"/>
                <a:gd name="connsiteX53" fmla="*/ 183474 w 459485"/>
                <a:gd name="connsiteY53" fmla="*/ 3564 h 78581"/>
                <a:gd name="connsiteX54" fmla="*/ 186045 w 459485"/>
                <a:gd name="connsiteY54" fmla="*/ 3564 h 78581"/>
                <a:gd name="connsiteX55" fmla="*/ 186045 w 459485"/>
                <a:gd name="connsiteY55" fmla="*/ 134 h 78581"/>
                <a:gd name="connsiteX56" fmla="*/ 167758 w 459485"/>
                <a:gd name="connsiteY56" fmla="*/ 134 h 78581"/>
                <a:gd name="connsiteX57" fmla="*/ 164329 w 459485"/>
                <a:gd name="connsiteY57" fmla="*/ 2229 h 78581"/>
                <a:gd name="connsiteX58" fmla="*/ 140612 w 459485"/>
                <a:gd name="connsiteY58" fmla="*/ 63095 h 78581"/>
                <a:gd name="connsiteX59" fmla="*/ 117179 w 459485"/>
                <a:gd name="connsiteY59" fmla="*/ 2515 h 78581"/>
                <a:gd name="connsiteX60" fmla="*/ 113369 w 459485"/>
                <a:gd name="connsiteY60" fmla="*/ 134 h 78581"/>
                <a:gd name="connsiteX61" fmla="*/ 95082 w 459485"/>
                <a:gd name="connsiteY61" fmla="*/ 134 h 78581"/>
                <a:gd name="connsiteX62" fmla="*/ 95082 w 459485"/>
                <a:gd name="connsiteY62" fmla="*/ 3564 h 78581"/>
                <a:gd name="connsiteX63" fmla="*/ 97654 w 459485"/>
                <a:gd name="connsiteY63" fmla="*/ 3564 h 78581"/>
                <a:gd name="connsiteX64" fmla="*/ 106225 w 459485"/>
                <a:gd name="connsiteY64" fmla="*/ 8610 h 78581"/>
                <a:gd name="connsiteX65" fmla="*/ 106225 w 459485"/>
                <a:gd name="connsiteY65" fmla="*/ 62714 h 78581"/>
                <a:gd name="connsiteX66" fmla="*/ 95082 w 459485"/>
                <a:gd name="connsiteY66" fmla="*/ 70523 h 78581"/>
                <a:gd name="connsiteX67" fmla="*/ 95082 w 459485"/>
                <a:gd name="connsiteY67" fmla="*/ 73953 h 78581"/>
                <a:gd name="connsiteX68" fmla="*/ 107750 w 459485"/>
                <a:gd name="connsiteY68" fmla="*/ 73667 h 78581"/>
                <a:gd name="connsiteX69" fmla="*/ 120417 w 459485"/>
                <a:gd name="connsiteY69" fmla="*/ 73953 h 78581"/>
                <a:gd name="connsiteX70" fmla="*/ 120417 w 459485"/>
                <a:gd name="connsiteY70" fmla="*/ 70523 h 78581"/>
                <a:gd name="connsiteX71" fmla="*/ 109274 w 459485"/>
                <a:gd name="connsiteY71" fmla="*/ 62714 h 78581"/>
                <a:gd name="connsiteX72" fmla="*/ 109274 w 459485"/>
                <a:gd name="connsiteY72" fmla="*/ 4325 h 78581"/>
                <a:gd name="connsiteX73" fmla="*/ 109369 w 459485"/>
                <a:gd name="connsiteY73" fmla="*/ 4325 h 78581"/>
                <a:gd name="connsiteX74" fmla="*/ 135468 w 459485"/>
                <a:gd name="connsiteY74" fmla="*/ 71572 h 78581"/>
                <a:gd name="connsiteX75" fmla="*/ 137563 w 459485"/>
                <a:gd name="connsiteY75" fmla="*/ 73953 h 78581"/>
                <a:gd name="connsiteX76" fmla="*/ 139467 w 459485"/>
                <a:gd name="connsiteY76" fmla="*/ 71858 h 78581"/>
                <a:gd name="connsiteX77" fmla="*/ 166138 w 459485"/>
                <a:gd name="connsiteY77" fmla="*/ 3564 h 78581"/>
                <a:gd name="connsiteX78" fmla="*/ 166233 w 459485"/>
                <a:gd name="connsiteY78" fmla="*/ 3564 h 78581"/>
                <a:gd name="connsiteX79" fmla="*/ 166233 w 459485"/>
                <a:gd name="connsiteY79" fmla="*/ 65477 h 78581"/>
                <a:gd name="connsiteX80" fmla="*/ 157661 w 459485"/>
                <a:gd name="connsiteY80" fmla="*/ 70523 h 78581"/>
                <a:gd name="connsiteX81" fmla="*/ 155089 w 459485"/>
                <a:gd name="connsiteY81" fmla="*/ 70523 h 78581"/>
                <a:gd name="connsiteX82" fmla="*/ 155089 w 459485"/>
                <a:gd name="connsiteY82" fmla="*/ 73953 h 78581"/>
                <a:gd name="connsiteX83" fmla="*/ 170614 w 459485"/>
                <a:gd name="connsiteY83" fmla="*/ 73667 h 78581"/>
                <a:gd name="connsiteX84" fmla="*/ 186045 w 459485"/>
                <a:gd name="connsiteY84" fmla="*/ 73953 h 78581"/>
                <a:gd name="connsiteX85" fmla="*/ 267961 w 459485"/>
                <a:gd name="connsiteY85" fmla="*/ 37376 h 78581"/>
                <a:gd name="connsiteX86" fmla="*/ 232051 w 459485"/>
                <a:gd name="connsiteY86" fmla="*/ -2247 h 78581"/>
                <a:gd name="connsiteX87" fmla="*/ 196237 w 459485"/>
                <a:gd name="connsiteY87" fmla="*/ 37376 h 78581"/>
                <a:gd name="connsiteX88" fmla="*/ 232051 w 459485"/>
                <a:gd name="connsiteY88" fmla="*/ 76334 h 78581"/>
                <a:gd name="connsiteX89" fmla="*/ 267961 w 459485"/>
                <a:gd name="connsiteY89" fmla="*/ 37376 h 78581"/>
                <a:gd name="connsiteX90" fmla="*/ 256911 w 459485"/>
                <a:gd name="connsiteY90" fmla="*/ 35853 h 78581"/>
                <a:gd name="connsiteX91" fmla="*/ 232051 w 459485"/>
                <a:gd name="connsiteY91" fmla="*/ 73572 h 78581"/>
                <a:gd name="connsiteX92" fmla="*/ 207191 w 459485"/>
                <a:gd name="connsiteY92" fmla="*/ 35853 h 78581"/>
                <a:gd name="connsiteX93" fmla="*/ 232051 w 459485"/>
                <a:gd name="connsiteY93" fmla="*/ 420 h 78581"/>
                <a:gd name="connsiteX94" fmla="*/ 256911 w 459485"/>
                <a:gd name="connsiteY94" fmla="*/ 35853 h 78581"/>
                <a:gd name="connsiteX95" fmla="*/ 351494 w 459485"/>
                <a:gd name="connsiteY95" fmla="*/ 3564 h 78581"/>
                <a:gd name="connsiteX96" fmla="*/ 351494 w 459485"/>
                <a:gd name="connsiteY96" fmla="*/ 134 h 78581"/>
                <a:gd name="connsiteX97" fmla="*/ 338826 w 459485"/>
                <a:gd name="connsiteY97" fmla="*/ 420 h 78581"/>
                <a:gd name="connsiteX98" fmla="*/ 326158 w 459485"/>
                <a:gd name="connsiteY98" fmla="*/ 134 h 78581"/>
                <a:gd name="connsiteX99" fmla="*/ 326158 w 459485"/>
                <a:gd name="connsiteY99" fmla="*/ 3564 h 78581"/>
                <a:gd name="connsiteX100" fmla="*/ 337397 w 459485"/>
                <a:gd name="connsiteY100" fmla="*/ 11468 h 78581"/>
                <a:gd name="connsiteX101" fmla="*/ 337397 w 459485"/>
                <a:gd name="connsiteY101" fmla="*/ 57570 h 78581"/>
                <a:gd name="connsiteX102" fmla="*/ 299107 w 459485"/>
                <a:gd name="connsiteY102" fmla="*/ 1657 h 78581"/>
                <a:gd name="connsiteX103" fmla="*/ 295964 w 459485"/>
                <a:gd name="connsiteY103" fmla="*/ 134 h 78581"/>
                <a:gd name="connsiteX104" fmla="*/ 277675 w 459485"/>
                <a:gd name="connsiteY104" fmla="*/ 134 h 78581"/>
                <a:gd name="connsiteX105" fmla="*/ 277675 w 459485"/>
                <a:gd name="connsiteY105" fmla="*/ 3564 h 78581"/>
                <a:gd name="connsiteX106" fmla="*/ 280819 w 459485"/>
                <a:gd name="connsiteY106" fmla="*/ 3564 h 78581"/>
                <a:gd name="connsiteX107" fmla="*/ 286153 w 459485"/>
                <a:gd name="connsiteY107" fmla="*/ 3753 h 78581"/>
                <a:gd name="connsiteX108" fmla="*/ 288820 w 459485"/>
                <a:gd name="connsiteY108" fmla="*/ 6229 h 78581"/>
                <a:gd name="connsiteX109" fmla="*/ 288820 w 459485"/>
                <a:gd name="connsiteY109" fmla="*/ 62714 h 78581"/>
                <a:gd name="connsiteX110" fmla="*/ 277675 w 459485"/>
                <a:gd name="connsiteY110" fmla="*/ 70523 h 78581"/>
                <a:gd name="connsiteX111" fmla="*/ 277675 w 459485"/>
                <a:gd name="connsiteY111" fmla="*/ 73953 h 78581"/>
                <a:gd name="connsiteX112" fmla="*/ 290344 w 459485"/>
                <a:gd name="connsiteY112" fmla="*/ 73667 h 78581"/>
                <a:gd name="connsiteX113" fmla="*/ 303012 w 459485"/>
                <a:gd name="connsiteY113" fmla="*/ 73953 h 78581"/>
                <a:gd name="connsiteX114" fmla="*/ 303012 w 459485"/>
                <a:gd name="connsiteY114" fmla="*/ 70523 h 78581"/>
                <a:gd name="connsiteX115" fmla="*/ 291867 w 459485"/>
                <a:gd name="connsiteY115" fmla="*/ 62714 h 78581"/>
                <a:gd name="connsiteX116" fmla="*/ 291867 w 459485"/>
                <a:gd name="connsiteY116" fmla="*/ 6420 h 78581"/>
                <a:gd name="connsiteX117" fmla="*/ 292821 w 459485"/>
                <a:gd name="connsiteY117" fmla="*/ 7755 h 78581"/>
                <a:gd name="connsiteX118" fmla="*/ 337111 w 459485"/>
                <a:gd name="connsiteY118" fmla="*/ 72620 h 78581"/>
                <a:gd name="connsiteX119" fmla="*/ 338826 w 459485"/>
                <a:gd name="connsiteY119" fmla="*/ 73953 h 78581"/>
                <a:gd name="connsiteX120" fmla="*/ 340351 w 459485"/>
                <a:gd name="connsiteY120" fmla="*/ 71190 h 78581"/>
                <a:gd name="connsiteX121" fmla="*/ 340351 w 459485"/>
                <a:gd name="connsiteY121" fmla="*/ 11468 h 78581"/>
                <a:gd name="connsiteX122" fmla="*/ 351494 w 459485"/>
                <a:gd name="connsiteY122" fmla="*/ 3564 h 78581"/>
                <a:gd name="connsiteX123" fmla="*/ 404549 w 459485"/>
                <a:gd name="connsiteY123" fmla="*/ 55570 h 78581"/>
                <a:gd name="connsiteX124" fmla="*/ 386547 w 459485"/>
                <a:gd name="connsiteY124" fmla="*/ 35853 h 78581"/>
                <a:gd name="connsiteX125" fmla="*/ 401596 w 459485"/>
                <a:gd name="connsiteY125" fmla="*/ 16994 h 78581"/>
                <a:gd name="connsiteX126" fmla="*/ 381784 w 459485"/>
                <a:gd name="connsiteY126" fmla="*/ 1943 h 78581"/>
                <a:gd name="connsiteX127" fmla="*/ 362543 w 459485"/>
                <a:gd name="connsiteY127" fmla="*/ 16708 h 78581"/>
                <a:gd name="connsiteX128" fmla="*/ 368067 w 459485"/>
                <a:gd name="connsiteY128" fmla="*/ 22328 h 78581"/>
                <a:gd name="connsiteX129" fmla="*/ 373593 w 459485"/>
                <a:gd name="connsiteY129" fmla="*/ 16803 h 78581"/>
                <a:gd name="connsiteX130" fmla="*/ 366924 w 459485"/>
                <a:gd name="connsiteY130" fmla="*/ 11468 h 78581"/>
                <a:gd name="connsiteX131" fmla="*/ 381307 w 459485"/>
                <a:gd name="connsiteY131" fmla="*/ 4801 h 78581"/>
                <a:gd name="connsiteX132" fmla="*/ 391595 w 459485"/>
                <a:gd name="connsiteY132" fmla="*/ 16803 h 78581"/>
                <a:gd name="connsiteX133" fmla="*/ 388642 w 459485"/>
                <a:gd name="connsiteY133" fmla="*/ 29186 h 78581"/>
                <a:gd name="connsiteX134" fmla="*/ 378926 w 459485"/>
                <a:gd name="connsiteY134" fmla="*/ 34709 h 78581"/>
                <a:gd name="connsiteX135" fmla="*/ 374831 w 459485"/>
                <a:gd name="connsiteY135" fmla="*/ 35186 h 78581"/>
                <a:gd name="connsiteX136" fmla="*/ 373116 w 459485"/>
                <a:gd name="connsiteY136" fmla="*/ 36330 h 78581"/>
                <a:gd name="connsiteX137" fmla="*/ 375879 w 459485"/>
                <a:gd name="connsiteY137" fmla="*/ 37567 h 78581"/>
                <a:gd name="connsiteX138" fmla="*/ 380641 w 459485"/>
                <a:gd name="connsiteY138" fmla="*/ 37567 h 78581"/>
                <a:gd name="connsiteX139" fmla="*/ 393404 w 459485"/>
                <a:gd name="connsiteY139" fmla="*/ 55570 h 78581"/>
                <a:gd name="connsiteX140" fmla="*/ 381212 w 459485"/>
                <a:gd name="connsiteY140" fmla="*/ 73381 h 78581"/>
                <a:gd name="connsiteX141" fmla="*/ 364639 w 459485"/>
                <a:gd name="connsiteY141" fmla="*/ 65095 h 78581"/>
                <a:gd name="connsiteX142" fmla="*/ 371782 w 459485"/>
                <a:gd name="connsiteY142" fmla="*/ 59284 h 78581"/>
                <a:gd name="connsiteX143" fmla="*/ 365686 w 459485"/>
                <a:gd name="connsiteY143" fmla="*/ 53189 h 78581"/>
                <a:gd name="connsiteX144" fmla="*/ 359591 w 459485"/>
                <a:gd name="connsiteY144" fmla="*/ 59379 h 78581"/>
                <a:gd name="connsiteX145" fmla="*/ 381498 w 459485"/>
                <a:gd name="connsiteY145" fmla="*/ 76334 h 78581"/>
                <a:gd name="connsiteX146" fmla="*/ 404549 w 459485"/>
                <a:gd name="connsiteY146" fmla="*/ 55570 h 78581"/>
                <a:gd name="connsiteX147" fmla="*/ 457698 w 459485"/>
                <a:gd name="connsiteY147" fmla="*/ 55189 h 78581"/>
                <a:gd name="connsiteX148" fmla="*/ 454937 w 459485"/>
                <a:gd name="connsiteY148" fmla="*/ 55189 h 78581"/>
                <a:gd name="connsiteX149" fmla="*/ 452555 w 459485"/>
                <a:gd name="connsiteY149" fmla="*/ 64714 h 78581"/>
                <a:gd name="connsiteX150" fmla="*/ 442363 w 459485"/>
                <a:gd name="connsiteY150" fmla="*/ 65665 h 78581"/>
                <a:gd name="connsiteX151" fmla="*/ 422836 w 459485"/>
                <a:gd name="connsiteY151" fmla="*/ 65665 h 78581"/>
                <a:gd name="connsiteX152" fmla="*/ 434267 w 459485"/>
                <a:gd name="connsiteY152" fmla="*/ 54522 h 78581"/>
                <a:gd name="connsiteX153" fmla="*/ 457698 w 459485"/>
                <a:gd name="connsiteY153" fmla="*/ 22898 h 78581"/>
                <a:gd name="connsiteX154" fmla="*/ 434742 w 459485"/>
                <a:gd name="connsiteY154" fmla="*/ 1943 h 78581"/>
                <a:gd name="connsiteX155" fmla="*/ 414455 w 459485"/>
                <a:gd name="connsiteY155" fmla="*/ 21565 h 78581"/>
                <a:gd name="connsiteX156" fmla="*/ 420265 w 459485"/>
                <a:gd name="connsiteY156" fmla="*/ 27660 h 78581"/>
                <a:gd name="connsiteX157" fmla="*/ 425980 w 459485"/>
                <a:gd name="connsiteY157" fmla="*/ 21851 h 78581"/>
                <a:gd name="connsiteX158" fmla="*/ 420170 w 459485"/>
                <a:gd name="connsiteY158" fmla="*/ 16231 h 78581"/>
                <a:gd name="connsiteX159" fmla="*/ 418836 w 459485"/>
                <a:gd name="connsiteY159" fmla="*/ 16422 h 78581"/>
                <a:gd name="connsiteX160" fmla="*/ 433410 w 459485"/>
                <a:gd name="connsiteY160" fmla="*/ 5373 h 78581"/>
                <a:gd name="connsiteX161" fmla="*/ 447793 w 459485"/>
                <a:gd name="connsiteY161" fmla="*/ 22898 h 78581"/>
                <a:gd name="connsiteX162" fmla="*/ 436553 w 459485"/>
                <a:gd name="connsiteY162" fmla="*/ 46901 h 78581"/>
                <a:gd name="connsiteX163" fmla="*/ 415692 w 459485"/>
                <a:gd name="connsiteY163" fmla="*/ 69953 h 78581"/>
                <a:gd name="connsiteX164" fmla="*/ 414455 w 459485"/>
                <a:gd name="connsiteY164" fmla="*/ 73953 h 78581"/>
                <a:gd name="connsiteX165" fmla="*/ 454651 w 459485"/>
                <a:gd name="connsiteY165"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59485" h="78581">
                  <a:moveTo>
                    <a:pt x="45932" y="53854"/>
                  </a:moveTo>
                  <a:cubicBezTo>
                    <a:pt x="45932" y="42997"/>
                    <a:pt x="38789" y="34234"/>
                    <a:pt x="29740" y="32044"/>
                  </a:cubicBezTo>
                  <a:lnTo>
                    <a:pt x="15928" y="28709"/>
                  </a:lnTo>
                  <a:cubicBezTo>
                    <a:pt x="9166" y="27091"/>
                    <a:pt x="5070" y="21279"/>
                    <a:pt x="5070" y="15089"/>
                  </a:cubicBezTo>
                  <a:cubicBezTo>
                    <a:pt x="5070" y="7469"/>
                    <a:pt x="10880" y="802"/>
                    <a:pt x="19357" y="802"/>
                  </a:cubicBezTo>
                  <a:cubicBezTo>
                    <a:pt x="37360" y="802"/>
                    <a:pt x="39741" y="18612"/>
                    <a:pt x="40408" y="23375"/>
                  </a:cubicBezTo>
                  <a:cubicBezTo>
                    <a:pt x="40408" y="24137"/>
                    <a:pt x="40408" y="24709"/>
                    <a:pt x="41647" y="24709"/>
                  </a:cubicBezTo>
                  <a:cubicBezTo>
                    <a:pt x="43170" y="24709"/>
                    <a:pt x="43170" y="24137"/>
                    <a:pt x="43170" y="22233"/>
                  </a:cubicBezTo>
                  <a:lnTo>
                    <a:pt x="43170" y="420"/>
                  </a:lnTo>
                  <a:cubicBezTo>
                    <a:pt x="43170" y="-1484"/>
                    <a:pt x="43170" y="-2247"/>
                    <a:pt x="41932" y="-2247"/>
                  </a:cubicBezTo>
                  <a:cubicBezTo>
                    <a:pt x="41170" y="-2247"/>
                    <a:pt x="41075" y="-2056"/>
                    <a:pt x="40313" y="-724"/>
                  </a:cubicBezTo>
                  <a:lnTo>
                    <a:pt x="36407" y="5373"/>
                  </a:lnTo>
                  <a:cubicBezTo>
                    <a:pt x="33265" y="2229"/>
                    <a:pt x="28882" y="-2247"/>
                    <a:pt x="19168" y="-2247"/>
                  </a:cubicBezTo>
                  <a:cubicBezTo>
                    <a:pt x="7262" y="-2247"/>
                    <a:pt x="-1788" y="7278"/>
                    <a:pt x="-1788" y="18803"/>
                  </a:cubicBezTo>
                  <a:cubicBezTo>
                    <a:pt x="-1788" y="27660"/>
                    <a:pt x="3832" y="35567"/>
                    <a:pt x="12309" y="38520"/>
                  </a:cubicBezTo>
                  <a:cubicBezTo>
                    <a:pt x="13547" y="38997"/>
                    <a:pt x="18977" y="40234"/>
                    <a:pt x="26596" y="42139"/>
                  </a:cubicBezTo>
                  <a:cubicBezTo>
                    <a:pt x="29454" y="42901"/>
                    <a:pt x="32693" y="43664"/>
                    <a:pt x="35646" y="47664"/>
                  </a:cubicBezTo>
                  <a:cubicBezTo>
                    <a:pt x="38027" y="50426"/>
                    <a:pt x="39075" y="54045"/>
                    <a:pt x="39075" y="57570"/>
                  </a:cubicBezTo>
                  <a:cubicBezTo>
                    <a:pt x="39075" y="65191"/>
                    <a:pt x="33740" y="72904"/>
                    <a:pt x="24692" y="72904"/>
                  </a:cubicBezTo>
                  <a:cubicBezTo>
                    <a:pt x="21358" y="72904"/>
                    <a:pt x="13261" y="72525"/>
                    <a:pt x="7546" y="67095"/>
                  </a:cubicBezTo>
                  <a:cubicBezTo>
                    <a:pt x="1355" y="61284"/>
                    <a:pt x="975" y="54522"/>
                    <a:pt x="879" y="50426"/>
                  </a:cubicBezTo>
                  <a:cubicBezTo>
                    <a:pt x="689" y="49378"/>
                    <a:pt x="-168" y="49378"/>
                    <a:pt x="-454" y="49378"/>
                  </a:cubicBezTo>
                  <a:cubicBezTo>
                    <a:pt x="-1788" y="49378"/>
                    <a:pt x="-1788" y="50140"/>
                    <a:pt x="-1788" y="52140"/>
                  </a:cubicBezTo>
                  <a:lnTo>
                    <a:pt x="-1788" y="73858"/>
                  </a:lnTo>
                  <a:cubicBezTo>
                    <a:pt x="-1788" y="75571"/>
                    <a:pt x="-1788" y="76334"/>
                    <a:pt x="-645" y="76334"/>
                  </a:cubicBezTo>
                  <a:cubicBezTo>
                    <a:pt x="118" y="76334"/>
                    <a:pt x="118" y="76239"/>
                    <a:pt x="975" y="75002"/>
                  </a:cubicBezTo>
                  <a:cubicBezTo>
                    <a:pt x="975" y="75002"/>
                    <a:pt x="1355" y="74620"/>
                    <a:pt x="4880" y="68809"/>
                  </a:cubicBezTo>
                  <a:cubicBezTo>
                    <a:pt x="8118" y="72525"/>
                    <a:pt x="15167" y="76334"/>
                    <a:pt x="24692" y="76334"/>
                  </a:cubicBezTo>
                  <a:cubicBezTo>
                    <a:pt x="37360" y="76334"/>
                    <a:pt x="45932" y="65760"/>
                    <a:pt x="45932" y="53854"/>
                  </a:cubicBezTo>
                  <a:close/>
                  <a:moveTo>
                    <a:pt x="88129" y="73953"/>
                  </a:moveTo>
                  <a:lnTo>
                    <a:pt x="88129" y="70523"/>
                  </a:lnTo>
                  <a:lnTo>
                    <a:pt x="85271" y="70523"/>
                  </a:lnTo>
                  <a:cubicBezTo>
                    <a:pt x="76793" y="70523"/>
                    <a:pt x="76318" y="69476"/>
                    <a:pt x="76318" y="65477"/>
                  </a:cubicBezTo>
                  <a:lnTo>
                    <a:pt x="76318" y="8610"/>
                  </a:lnTo>
                  <a:cubicBezTo>
                    <a:pt x="76318" y="4801"/>
                    <a:pt x="76793" y="3564"/>
                    <a:pt x="85271" y="3564"/>
                  </a:cubicBezTo>
                  <a:lnTo>
                    <a:pt x="88129" y="3564"/>
                  </a:lnTo>
                  <a:lnTo>
                    <a:pt x="88129" y="134"/>
                  </a:lnTo>
                  <a:cubicBezTo>
                    <a:pt x="84223" y="420"/>
                    <a:pt x="75746" y="420"/>
                    <a:pt x="71555" y="420"/>
                  </a:cubicBezTo>
                  <a:cubicBezTo>
                    <a:pt x="67459" y="420"/>
                    <a:pt x="58982" y="420"/>
                    <a:pt x="55076" y="134"/>
                  </a:cubicBezTo>
                  <a:lnTo>
                    <a:pt x="55076" y="3564"/>
                  </a:lnTo>
                  <a:lnTo>
                    <a:pt x="57934" y="3564"/>
                  </a:lnTo>
                  <a:cubicBezTo>
                    <a:pt x="66507" y="3564"/>
                    <a:pt x="66793" y="4801"/>
                    <a:pt x="66793" y="8610"/>
                  </a:cubicBezTo>
                  <a:lnTo>
                    <a:pt x="66793" y="65477"/>
                  </a:lnTo>
                  <a:cubicBezTo>
                    <a:pt x="66793" y="69476"/>
                    <a:pt x="66507" y="70523"/>
                    <a:pt x="57934" y="70523"/>
                  </a:cubicBezTo>
                  <a:lnTo>
                    <a:pt x="55076" y="70523"/>
                  </a:lnTo>
                  <a:lnTo>
                    <a:pt x="55076" y="73953"/>
                  </a:lnTo>
                  <a:cubicBezTo>
                    <a:pt x="58982" y="73667"/>
                    <a:pt x="67459" y="73667"/>
                    <a:pt x="71555" y="73667"/>
                  </a:cubicBezTo>
                  <a:cubicBezTo>
                    <a:pt x="75746" y="73667"/>
                    <a:pt x="84223" y="73667"/>
                    <a:pt x="88129" y="73953"/>
                  </a:cubicBezTo>
                  <a:close/>
                  <a:moveTo>
                    <a:pt x="186045" y="73953"/>
                  </a:moveTo>
                  <a:lnTo>
                    <a:pt x="186045" y="70523"/>
                  </a:lnTo>
                  <a:lnTo>
                    <a:pt x="183474" y="70523"/>
                  </a:lnTo>
                  <a:cubicBezTo>
                    <a:pt x="175186" y="70523"/>
                    <a:pt x="174901" y="69476"/>
                    <a:pt x="174901" y="65477"/>
                  </a:cubicBezTo>
                  <a:lnTo>
                    <a:pt x="174901" y="8610"/>
                  </a:lnTo>
                  <a:cubicBezTo>
                    <a:pt x="174901" y="4801"/>
                    <a:pt x="175186" y="3564"/>
                    <a:pt x="183474" y="3564"/>
                  </a:cubicBezTo>
                  <a:lnTo>
                    <a:pt x="186045" y="3564"/>
                  </a:lnTo>
                  <a:lnTo>
                    <a:pt x="186045" y="134"/>
                  </a:lnTo>
                  <a:lnTo>
                    <a:pt x="167758" y="134"/>
                  </a:lnTo>
                  <a:cubicBezTo>
                    <a:pt x="165090" y="134"/>
                    <a:pt x="165090" y="325"/>
                    <a:pt x="164329" y="2229"/>
                  </a:cubicBezTo>
                  <a:lnTo>
                    <a:pt x="140612" y="63095"/>
                  </a:lnTo>
                  <a:lnTo>
                    <a:pt x="117179" y="2515"/>
                  </a:lnTo>
                  <a:cubicBezTo>
                    <a:pt x="116132" y="134"/>
                    <a:pt x="115750" y="134"/>
                    <a:pt x="113369" y="134"/>
                  </a:cubicBezTo>
                  <a:lnTo>
                    <a:pt x="95082" y="134"/>
                  </a:lnTo>
                  <a:lnTo>
                    <a:pt x="95082" y="3564"/>
                  </a:lnTo>
                  <a:lnTo>
                    <a:pt x="97654" y="3564"/>
                  </a:lnTo>
                  <a:cubicBezTo>
                    <a:pt x="105940" y="3564"/>
                    <a:pt x="106225" y="4801"/>
                    <a:pt x="106225" y="8610"/>
                  </a:cubicBezTo>
                  <a:lnTo>
                    <a:pt x="106225" y="62714"/>
                  </a:lnTo>
                  <a:cubicBezTo>
                    <a:pt x="106225" y="65477"/>
                    <a:pt x="106225" y="70523"/>
                    <a:pt x="95082" y="70523"/>
                  </a:cubicBezTo>
                  <a:lnTo>
                    <a:pt x="95082" y="73953"/>
                  </a:lnTo>
                  <a:lnTo>
                    <a:pt x="107750" y="73667"/>
                  </a:lnTo>
                  <a:lnTo>
                    <a:pt x="120417" y="73953"/>
                  </a:lnTo>
                  <a:lnTo>
                    <a:pt x="120417" y="70523"/>
                  </a:lnTo>
                  <a:cubicBezTo>
                    <a:pt x="109274" y="70523"/>
                    <a:pt x="109274" y="65477"/>
                    <a:pt x="109274" y="62714"/>
                  </a:cubicBezTo>
                  <a:lnTo>
                    <a:pt x="109274" y="4325"/>
                  </a:lnTo>
                  <a:lnTo>
                    <a:pt x="109369" y="4325"/>
                  </a:lnTo>
                  <a:lnTo>
                    <a:pt x="135468" y="71572"/>
                  </a:lnTo>
                  <a:cubicBezTo>
                    <a:pt x="135849" y="72904"/>
                    <a:pt x="136515" y="73953"/>
                    <a:pt x="137563" y="73953"/>
                  </a:cubicBezTo>
                  <a:cubicBezTo>
                    <a:pt x="138706" y="73953"/>
                    <a:pt x="138992" y="73095"/>
                    <a:pt x="139467" y="71858"/>
                  </a:cubicBezTo>
                  <a:lnTo>
                    <a:pt x="166138" y="3564"/>
                  </a:lnTo>
                  <a:lnTo>
                    <a:pt x="166233" y="3564"/>
                  </a:lnTo>
                  <a:lnTo>
                    <a:pt x="166233" y="65477"/>
                  </a:lnTo>
                  <a:cubicBezTo>
                    <a:pt x="166233" y="69476"/>
                    <a:pt x="165947" y="70523"/>
                    <a:pt x="157661" y="70523"/>
                  </a:cubicBezTo>
                  <a:lnTo>
                    <a:pt x="155089" y="70523"/>
                  </a:lnTo>
                  <a:lnTo>
                    <a:pt x="155089" y="73953"/>
                  </a:lnTo>
                  <a:cubicBezTo>
                    <a:pt x="159089" y="73667"/>
                    <a:pt x="166424" y="73667"/>
                    <a:pt x="170614" y="73667"/>
                  </a:cubicBezTo>
                  <a:cubicBezTo>
                    <a:pt x="174901" y="73667"/>
                    <a:pt x="182045" y="73667"/>
                    <a:pt x="186045" y="73953"/>
                  </a:cubicBezTo>
                  <a:close/>
                  <a:moveTo>
                    <a:pt x="267961" y="37376"/>
                  </a:moveTo>
                  <a:cubicBezTo>
                    <a:pt x="267961" y="15375"/>
                    <a:pt x="251672" y="-2247"/>
                    <a:pt x="232051" y="-2247"/>
                  </a:cubicBezTo>
                  <a:cubicBezTo>
                    <a:pt x="212715" y="-2247"/>
                    <a:pt x="196237" y="15089"/>
                    <a:pt x="196237" y="37376"/>
                  </a:cubicBezTo>
                  <a:cubicBezTo>
                    <a:pt x="196237" y="59570"/>
                    <a:pt x="212715" y="76334"/>
                    <a:pt x="232051" y="76334"/>
                  </a:cubicBezTo>
                  <a:cubicBezTo>
                    <a:pt x="251672" y="76334"/>
                    <a:pt x="267961" y="59284"/>
                    <a:pt x="267961" y="37376"/>
                  </a:cubicBezTo>
                  <a:close/>
                  <a:moveTo>
                    <a:pt x="256911" y="35853"/>
                  </a:moveTo>
                  <a:cubicBezTo>
                    <a:pt x="256911" y="64428"/>
                    <a:pt x="242052" y="73572"/>
                    <a:pt x="232051" y="73572"/>
                  </a:cubicBezTo>
                  <a:cubicBezTo>
                    <a:pt x="221764" y="73572"/>
                    <a:pt x="207191" y="64047"/>
                    <a:pt x="207191" y="35853"/>
                  </a:cubicBezTo>
                  <a:cubicBezTo>
                    <a:pt x="207191" y="7945"/>
                    <a:pt x="223002" y="420"/>
                    <a:pt x="232051" y="420"/>
                  </a:cubicBezTo>
                  <a:cubicBezTo>
                    <a:pt x="241481" y="420"/>
                    <a:pt x="256911" y="8231"/>
                    <a:pt x="256911" y="35853"/>
                  </a:cubicBezTo>
                  <a:close/>
                  <a:moveTo>
                    <a:pt x="351494" y="3564"/>
                  </a:moveTo>
                  <a:lnTo>
                    <a:pt x="351494" y="134"/>
                  </a:lnTo>
                  <a:lnTo>
                    <a:pt x="338826" y="420"/>
                  </a:lnTo>
                  <a:lnTo>
                    <a:pt x="326158" y="134"/>
                  </a:lnTo>
                  <a:lnTo>
                    <a:pt x="326158" y="3564"/>
                  </a:lnTo>
                  <a:cubicBezTo>
                    <a:pt x="337397" y="3564"/>
                    <a:pt x="337397" y="8610"/>
                    <a:pt x="337397" y="11468"/>
                  </a:cubicBezTo>
                  <a:lnTo>
                    <a:pt x="337397" y="57570"/>
                  </a:lnTo>
                  <a:lnTo>
                    <a:pt x="299107" y="1657"/>
                  </a:lnTo>
                  <a:cubicBezTo>
                    <a:pt x="298250" y="325"/>
                    <a:pt x="298059" y="134"/>
                    <a:pt x="295964" y="134"/>
                  </a:cubicBezTo>
                  <a:lnTo>
                    <a:pt x="277675" y="134"/>
                  </a:lnTo>
                  <a:lnTo>
                    <a:pt x="277675" y="3564"/>
                  </a:lnTo>
                  <a:lnTo>
                    <a:pt x="280819" y="3564"/>
                  </a:lnTo>
                  <a:cubicBezTo>
                    <a:pt x="282438" y="3564"/>
                    <a:pt x="284534" y="3564"/>
                    <a:pt x="286153" y="3753"/>
                  </a:cubicBezTo>
                  <a:cubicBezTo>
                    <a:pt x="288725" y="4039"/>
                    <a:pt x="288820" y="4229"/>
                    <a:pt x="288820" y="6229"/>
                  </a:cubicBezTo>
                  <a:lnTo>
                    <a:pt x="288820" y="62714"/>
                  </a:lnTo>
                  <a:cubicBezTo>
                    <a:pt x="288820" y="65477"/>
                    <a:pt x="288820" y="70523"/>
                    <a:pt x="277675" y="70523"/>
                  </a:cubicBezTo>
                  <a:lnTo>
                    <a:pt x="277675" y="73953"/>
                  </a:lnTo>
                  <a:lnTo>
                    <a:pt x="290344" y="73667"/>
                  </a:lnTo>
                  <a:lnTo>
                    <a:pt x="303012" y="73953"/>
                  </a:lnTo>
                  <a:lnTo>
                    <a:pt x="303012" y="70523"/>
                  </a:lnTo>
                  <a:cubicBezTo>
                    <a:pt x="291867" y="70523"/>
                    <a:pt x="291867" y="65477"/>
                    <a:pt x="291867" y="62714"/>
                  </a:cubicBezTo>
                  <a:lnTo>
                    <a:pt x="291867" y="6420"/>
                  </a:lnTo>
                  <a:cubicBezTo>
                    <a:pt x="292439" y="6992"/>
                    <a:pt x="292439" y="7183"/>
                    <a:pt x="292821" y="7755"/>
                  </a:cubicBezTo>
                  <a:lnTo>
                    <a:pt x="337111" y="72620"/>
                  </a:lnTo>
                  <a:cubicBezTo>
                    <a:pt x="337969" y="73858"/>
                    <a:pt x="338065" y="73953"/>
                    <a:pt x="338826" y="73953"/>
                  </a:cubicBezTo>
                  <a:cubicBezTo>
                    <a:pt x="340351" y="73953"/>
                    <a:pt x="340351" y="73286"/>
                    <a:pt x="340351" y="71190"/>
                  </a:cubicBezTo>
                  <a:lnTo>
                    <a:pt x="340351" y="11468"/>
                  </a:lnTo>
                  <a:cubicBezTo>
                    <a:pt x="340351" y="8610"/>
                    <a:pt x="340351" y="3564"/>
                    <a:pt x="351494" y="3564"/>
                  </a:cubicBezTo>
                  <a:close/>
                  <a:moveTo>
                    <a:pt x="404549" y="55570"/>
                  </a:moveTo>
                  <a:cubicBezTo>
                    <a:pt x="404549" y="46615"/>
                    <a:pt x="397691" y="38234"/>
                    <a:pt x="386547" y="35853"/>
                  </a:cubicBezTo>
                  <a:cubicBezTo>
                    <a:pt x="395310" y="33090"/>
                    <a:pt x="401596" y="25470"/>
                    <a:pt x="401596" y="16994"/>
                  </a:cubicBezTo>
                  <a:cubicBezTo>
                    <a:pt x="401596" y="8041"/>
                    <a:pt x="392071" y="1943"/>
                    <a:pt x="381784" y="1943"/>
                  </a:cubicBezTo>
                  <a:cubicBezTo>
                    <a:pt x="370735" y="1943"/>
                    <a:pt x="362543" y="8515"/>
                    <a:pt x="362543" y="16708"/>
                  </a:cubicBezTo>
                  <a:cubicBezTo>
                    <a:pt x="362543" y="20233"/>
                    <a:pt x="364925" y="22328"/>
                    <a:pt x="368067" y="22328"/>
                  </a:cubicBezTo>
                  <a:cubicBezTo>
                    <a:pt x="371497" y="22328"/>
                    <a:pt x="373593" y="19947"/>
                    <a:pt x="373593" y="16803"/>
                  </a:cubicBezTo>
                  <a:cubicBezTo>
                    <a:pt x="373593" y="11468"/>
                    <a:pt x="368544" y="11468"/>
                    <a:pt x="366924" y="11468"/>
                  </a:cubicBezTo>
                  <a:cubicBezTo>
                    <a:pt x="370355" y="6134"/>
                    <a:pt x="377498" y="4801"/>
                    <a:pt x="381307" y="4801"/>
                  </a:cubicBezTo>
                  <a:cubicBezTo>
                    <a:pt x="385690" y="4801"/>
                    <a:pt x="391595" y="7183"/>
                    <a:pt x="391595" y="16803"/>
                  </a:cubicBezTo>
                  <a:cubicBezTo>
                    <a:pt x="391595" y="18135"/>
                    <a:pt x="391500" y="24423"/>
                    <a:pt x="388642" y="29186"/>
                  </a:cubicBezTo>
                  <a:cubicBezTo>
                    <a:pt x="385404" y="34425"/>
                    <a:pt x="381784" y="34709"/>
                    <a:pt x="378926" y="34709"/>
                  </a:cubicBezTo>
                  <a:cubicBezTo>
                    <a:pt x="378260" y="34804"/>
                    <a:pt x="375497" y="35186"/>
                    <a:pt x="374831" y="35186"/>
                  </a:cubicBezTo>
                  <a:cubicBezTo>
                    <a:pt x="373879" y="35186"/>
                    <a:pt x="373116" y="35281"/>
                    <a:pt x="373116" y="36330"/>
                  </a:cubicBezTo>
                  <a:cubicBezTo>
                    <a:pt x="373116" y="37567"/>
                    <a:pt x="373879" y="37567"/>
                    <a:pt x="375879" y="37567"/>
                  </a:cubicBezTo>
                  <a:lnTo>
                    <a:pt x="380641" y="37567"/>
                  </a:lnTo>
                  <a:cubicBezTo>
                    <a:pt x="389405" y="37567"/>
                    <a:pt x="393404" y="44997"/>
                    <a:pt x="393404" y="55570"/>
                  </a:cubicBezTo>
                  <a:cubicBezTo>
                    <a:pt x="393404" y="70239"/>
                    <a:pt x="385974" y="73381"/>
                    <a:pt x="381212" y="73381"/>
                  </a:cubicBezTo>
                  <a:cubicBezTo>
                    <a:pt x="376545" y="73381"/>
                    <a:pt x="368353" y="71476"/>
                    <a:pt x="364639" y="65095"/>
                  </a:cubicBezTo>
                  <a:cubicBezTo>
                    <a:pt x="368353" y="65665"/>
                    <a:pt x="371782" y="63284"/>
                    <a:pt x="371782" y="59284"/>
                  </a:cubicBezTo>
                  <a:cubicBezTo>
                    <a:pt x="371782" y="55189"/>
                    <a:pt x="368830" y="53189"/>
                    <a:pt x="365686" y="53189"/>
                  </a:cubicBezTo>
                  <a:cubicBezTo>
                    <a:pt x="363211" y="53189"/>
                    <a:pt x="359591" y="54617"/>
                    <a:pt x="359591" y="59379"/>
                  </a:cubicBezTo>
                  <a:cubicBezTo>
                    <a:pt x="359591" y="69190"/>
                    <a:pt x="369687" y="76334"/>
                    <a:pt x="381498" y="76334"/>
                  </a:cubicBezTo>
                  <a:cubicBezTo>
                    <a:pt x="394738" y="76334"/>
                    <a:pt x="404549" y="66523"/>
                    <a:pt x="404549" y="55570"/>
                  </a:cubicBezTo>
                  <a:close/>
                  <a:moveTo>
                    <a:pt x="457698" y="55189"/>
                  </a:moveTo>
                  <a:lnTo>
                    <a:pt x="454937" y="55189"/>
                  </a:lnTo>
                  <a:cubicBezTo>
                    <a:pt x="454364" y="58333"/>
                    <a:pt x="453603" y="63095"/>
                    <a:pt x="452555" y="64714"/>
                  </a:cubicBezTo>
                  <a:cubicBezTo>
                    <a:pt x="451888" y="65665"/>
                    <a:pt x="444744" y="65665"/>
                    <a:pt x="442363" y="65665"/>
                  </a:cubicBezTo>
                  <a:lnTo>
                    <a:pt x="422836" y="65665"/>
                  </a:lnTo>
                  <a:lnTo>
                    <a:pt x="434267" y="54522"/>
                  </a:lnTo>
                  <a:cubicBezTo>
                    <a:pt x="451126" y="39567"/>
                    <a:pt x="457698" y="33758"/>
                    <a:pt x="457698" y="22898"/>
                  </a:cubicBezTo>
                  <a:cubicBezTo>
                    <a:pt x="457698" y="10708"/>
                    <a:pt x="447982" y="1943"/>
                    <a:pt x="434742" y="1943"/>
                  </a:cubicBezTo>
                  <a:cubicBezTo>
                    <a:pt x="422551" y="1943"/>
                    <a:pt x="414455" y="11945"/>
                    <a:pt x="414455" y="21565"/>
                  </a:cubicBezTo>
                  <a:cubicBezTo>
                    <a:pt x="414455" y="27660"/>
                    <a:pt x="419979" y="27660"/>
                    <a:pt x="420265" y="27660"/>
                  </a:cubicBezTo>
                  <a:cubicBezTo>
                    <a:pt x="422075" y="27660"/>
                    <a:pt x="425980" y="26328"/>
                    <a:pt x="425980" y="21851"/>
                  </a:cubicBezTo>
                  <a:cubicBezTo>
                    <a:pt x="425980" y="19089"/>
                    <a:pt x="423885" y="16231"/>
                    <a:pt x="420170" y="16231"/>
                  </a:cubicBezTo>
                  <a:cubicBezTo>
                    <a:pt x="419218" y="16231"/>
                    <a:pt x="419122" y="16231"/>
                    <a:pt x="418836" y="16422"/>
                  </a:cubicBezTo>
                  <a:cubicBezTo>
                    <a:pt x="421218" y="9373"/>
                    <a:pt x="427123" y="5373"/>
                    <a:pt x="433410" y="5373"/>
                  </a:cubicBezTo>
                  <a:cubicBezTo>
                    <a:pt x="443220" y="5373"/>
                    <a:pt x="447793" y="14136"/>
                    <a:pt x="447793" y="22898"/>
                  </a:cubicBezTo>
                  <a:cubicBezTo>
                    <a:pt x="447793" y="31567"/>
                    <a:pt x="442458" y="40234"/>
                    <a:pt x="436553" y="46901"/>
                  </a:cubicBezTo>
                  <a:lnTo>
                    <a:pt x="415692" y="69953"/>
                  </a:lnTo>
                  <a:cubicBezTo>
                    <a:pt x="414455" y="71190"/>
                    <a:pt x="414455" y="71476"/>
                    <a:pt x="414455" y="73953"/>
                  </a:cubicBezTo>
                  <a:lnTo>
                    <a:pt x="454651" y="73953"/>
                  </a:lnTo>
                  <a:close/>
                </a:path>
              </a:pathLst>
            </a:custGeom>
            <a:solidFill>
              <a:srgbClr val="000000"/>
            </a:solidFill>
            <a:ln w="10842" cap="flat">
              <a:noFill/>
              <a:prstDash val="solid"/>
              <a:miter/>
            </a:ln>
          </p:spPr>
          <p:txBody>
            <a:bodyPr rtlCol="0" anchor="ctr"/>
            <a:lstStyle/>
            <a:p>
              <a:endParaRPr lang="en-AE"/>
            </a:p>
          </p:txBody>
        </p:sp>
        <p:sp>
          <p:nvSpPr>
            <p:cNvPr id="146" name="Freeform: Shape 145">
              <a:extLst>
                <a:ext uri="{FF2B5EF4-FFF2-40B4-BE49-F238E27FC236}">
                  <a16:creationId xmlns:a16="http://schemas.microsoft.com/office/drawing/2014/main" id="{0245C664-7136-D31E-BF0D-455EC85B2D29}"/>
                </a:ext>
              </a:extLst>
            </p:cNvPr>
            <p:cNvSpPr/>
            <p:nvPr/>
          </p:nvSpPr>
          <p:spPr>
            <a:xfrm>
              <a:off x="1921460" y="1823383"/>
              <a:ext cx="640270" cy="122969"/>
            </a:xfrm>
            <a:custGeom>
              <a:avLst/>
              <a:gdLst>
                <a:gd name="connsiteX0" fmla="*/ -1788 w 640270"/>
                <a:gd name="connsiteY0" fmla="*/ 120722 h 122969"/>
                <a:gd name="connsiteX1" fmla="*/ 638482 w 640270"/>
                <a:gd name="connsiteY1" fmla="*/ 120722 h 122969"/>
                <a:gd name="connsiteX2" fmla="*/ 638482 w 640270"/>
                <a:gd name="connsiteY2" fmla="*/ -2247 h 122969"/>
                <a:gd name="connsiteX3" fmla="*/ -1788 w 640270"/>
                <a:gd name="connsiteY3" fmla="*/ -2247 h 122969"/>
              </a:gdLst>
              <a:ahLst/>
              <a:cxnLst>
                <a:cxn ang="0">
                  <a:pos x="connsiteX0" y="connsiteY0"/>
                </a:cxn>
                <a:cxn ang="0">
                  <a:pos x="connsiteX1" y="connsiteY1"/>
                </a:cxn>
                <a:cxn ang="0">
                  <a:pos x="connsiteX2" y="connsiteY2"/>
                </a:cxn>
                <a:cxn ang="0">
                  <a:pos x="connsiteX3" y="connsiteY3"/>
                </a:cxn>
              </a:cxnLst>
              <a:rect l="l" t="t" r="r" b="b"/>
              <a:pathLst>
                <a:path w="640270" h="122969">
                  <a:moveTo>
                    <a:pt x="-1788" y="120722"/>
                  </a:moveTo>
                  <a:lnTo>
                    <a:pt x="638482" y="120722"/>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47" name="Freeform: Shape 146">
              <a:extLst>
                <a:ext uri="{FF2B5EF4-FFF2-40B4-BE49-F238E27FC236}">
                  <a16:creationId xmlns:a16="http://schemas.microsoft.com/office/drawing/2014/main" id="{1112B257-76B2-C751-85E7-BB285B2ED48C}"/>
                </a:ext>
              </a:extLst>
            </p:cNvPr>
            <p:cNvSpPr/>
            <p:nvPr/>
          </p:nvSpPr>
          <p:spPr>
            <a:xfrm>
              <a:off x="1990325" y="1845481"/>
              <a:ext cx="229933" cy="73818"/>
            </a:xfrm>
            <a:custGeom>
              <a:avLst/>
              <a:gdLst>
                <a:gd name="connsiteX0" fmla="*/ 89081 w 229933"/>
                <a:gd name="connsiteY0" fmla="*/ 71572 h 73818"/>
                <a:gd name="connsiteX1" fmla="*/ 89081 w 229933"/>
                <a:gd name="connsiteY1" fmla="*/ 68142 h 73818"/>
                <a:gd name="connsiteX2" fmla="*/ 86604 w 229933"/>
                <a:gd name="connsiteY2" fmla="*/ 68142 h 73818"/>
                <a:gd name="connsiteX3" fmla="*/ 77936 w 229933"/>
                <a:gd name="connsiteY3" fmla="*/ 63095 h 73818"/>
                <a:gd name="connsiteX4" fmla="*/ 77936 w 229933"/>
                <a:gd name="connsiteY4" fmla="*/ 6229 h 73818"/>
                <a:gd name="connsiteX5" fmla="*/ 86604 w 229933"/>
                <a:gd name="connsiteY5" fmla="*/ 1183 h 73818"/>
                <a:gd name="connsiteX6" fmla="*/ 89081 w 229933"/>
                <a:gd name="connsiteY6" fmla="*/ 1183 h 73818"/>
                <a:gd name="connsiteX7" fmla="*/ 89081 w 229933"/>
                <a:gd name="connsiteY7" fmla="*/ -2247 h 73818"/>
                <a:gd name="connsiteX8" fmla="*/ 70793 w 229933"/>
                <a:gd name="connsiteY8" fmla="*/ -2247 h 73818"/>
                <a:gd name="connsiteX9" fmla="*/ 67364 w 229933"/>
                <a:gd name="connsiteY9" fmla="*/ -152 h 73818"/>
                <a:gd name="connsiteX10" fmla="*/ 43742 w 229933"/>
                <a:gd name="connsiteY10" fmla="*/ 60714 h 73818"/>
                <a:gd name="connsiteX11" fmla="*/ 20215 w 229933"/>
                <a:gd name="connsiteY11" fmla="*/ 134 h 73818"/>
                <a:gd name="connsiteX12" fmla="*/ 16501 w 229933"/>
                <a:gd name="connsiteY12" fmla="*/ -2247 h 73818"/>
                <a:gd name="connsiteX13" fmla="*/ -1788 w 229933"/>
                <a:gd name="connsiteY13" fmla="*/ -2247 h 73818"/>
                <a:gd name="connsiteX14" fmla="*/ -1788 w 229933"/>
                <a:gd name="connsiteY14" fmla="*/ 1183 h 73818"/>
                <a:gd name="connsiteX15" fmla="*/ 689 w 229933"/>
                <a:gd name="connsiteY15" fmla="*/ 1183 h 73818"/>
                <a:gd name="connsiteX16" fmla="*/ 9357 w 229933"/>
                <a:gd name="connsiteY16" fmla="*/ 6229 h 73818"/>
                <a:gd name="connsiteX17" fmla="*/ 9357 w 229933"/>
                <a:gd name="connsiteY17" fmla="*/ 60333 h 73818"/>
                <a:gd name="connsiteX18" fmla="*/ -1788 w 229933"/>
                <a:gd name="connsiteY18" fmla="*/ 68142 h 73818"/>
                <a:gd name="connsiteX19" fmla="*/ -1788 w 229933"/>
                <a:gd name="connsiteY19" fmla="*/ 71572 h 73818"/>
                <a:gd name="connsiteX20" fmla="*/ 10880 w 229933"/>
                <a:gd name="connsiteY20" fmla="*/ 71286 h 73818"/>
                <a:gd name="connsiteX21" fmla="*/ 23454 w 229933"/>
                <a:gd name="connsiteY21" fmla="*/ 71572 h 73818"/>
                <a:gd name="connsiteX22" fmla="*/ 23454 w 229933"/>
                <a:gd name="connsiteY22" fmla="*/ 68142 h 73818"/>
                <a:gd name="connsiteX23" fmla="*/ 12309 w 229933"/>
                <a:gd name="connsiteY23" fmla="*/ 60333 h 73818"/>
                <a:gd name="connsiteX24" fmla="*/ 12309 w 229933"/>
                <a:gd name="connsiteY24" fmla="*/ 1943 h 73818"/>
                <a:gd name="connsiteX25" fmla="*/ 12500 w 229933"/>
                <a:gd name="connsiteY25" fmla="*/ 1943 h 73818"/>
                <a:gd name="connsiteX26" fmla="*/ 38503 w 229933"/>
                <a:gd name="connsiteY26" fmla="*/ 69190 h 73818"/>
                <a:gd name="connsiteX27" fmla="*/ 40598 w 229933"/>
                <a:gd name="connsiteY27" fmla="*/ 71572 h 73818"/>
                <a:gd name="connsiteX28" fmla="*/ 42504 w 229933"/>
                <a:gd name="connsiteY28" fmla="*/ 69476 h 73818"/>
                <a:gd name="connsiteX29" fmla="*/ 69173 w 229933"/>
                <a:gd name="connsiteY29" fmla="*/ 1183 h 73818"/>
                <a:gd name="connsiteX30" fmla="*/ 69364 w 229933"/>
                <a:gd name="connsiteY30" fmla="*/ 1183 h 73818"/>
                <a:gd name="connsiteX31" fmla="*/ 69364 w 229933"/>
                <a:gd name="connsiteY31" fmla="*/ 63095 h 73818"/>
                <a:gd name="connsiteX32" fmla="*/ 60697 w 229933"/>
                <a:gd name="connsiteY32" fmla="*/ 68142 h 73818"/>
                <a:gd name="connsiteX33" fmla="*/ 58220 w 229933"/>
                <a:gd name="connsiteY33" fmla="*/ 68142 h 73818"/>
                <a:gd name="connsiteX34" fmla="*/ 58220 w 229933"/>
                <a:gd name="connsiteY34" fmla="*/ 71572 h 73818"/>
                <a:gd name="connsiteX35" fmla="*/ 73651 w 229933"/>
                <a:gd name="connsiteY35" fmla="*/ 71286 h 73818"/>
                <a:gd name="connsiteX36" fmla="*/ 89176 w 229933"/>
                <a:gd name="connsiteY36" fmla="*/ 71572 h 73818"/>
                <a:gd name="connsiteX37" fmla="*/ 156136 w 229933"/>
                <a:gd name="connsiteY37" fmla="*/ 43759 h 73818"/>
                <a:gd name="connsiteX38" fmla="*/ 153375 w 229933"/>
                <a:gd name="connsiteY38" fmla="*/ 43759 h 73818"/>
                <a:gd name="connsiteX39" fmla="*/ 131657 w 229933"/>
                <a:gd name="connsiteY39" fmla="*/ 68142 h 73818"/>
                <a:gd name="connsiteX40" fmla="*/ 122799 w 229933"/>
                <a:gd name="connsiteY40" fmla="*/ 68142 h 73818"/>
                <a:gd name="connsiteX41" fmla="*/ 117465 w 229933"/>
                <a:gd name="connsiteY41" fmla="*/ 63856 h 73818"/>
                <a:gd name="connsiteX42" fmla="*/ 117465 w 229933"/>
                <a:gd name="connsiteY42" fmla="*/ 6229 h 73818"/>
                <a:gd name="connsiteX43" fmla="*/ 127752 w 229933"/>
                <a:gd name="connsiteY43" fmla="*/ 1183 h 73818"/>
                <a:gd name="connsiteX44" fmla="*/ 131276 w 229933"/>
                <a:gd name="connsiteY44" fmla="*/ 1183 h 73818"/>
                <a:gd name="connsiteX45" fmla="*/ 131276 w 229933"/>
                <a:gd name="connsiteY45" fmla="*/ -2247 h 73818"/>
                <a:gd name="connsiteX46" fmla="*/ 113178 w 229933"/>
                <a:gd name="connsiteY46" fmla="*/ -1961 h 73818"/>
                <a:gd name="connsiteX47" fmla="*/ 96796 w 229933"/>
                <a:gd name="connsiteY47" fmla="*/ -2247 h 73818"/>
                <a:gd name="connsiteX48" fmla="*/ 96796 w 229933"/>
                <a:gd name="connsiteY48" fmla="*/ 1183 h 73818"/>
                <a:gd name="connsiteX49" fmla="*/ 99272 w 229933"/>
                <a:gd name="connsiteY49" fmla="*/ 1183 h 73818"/>
                <a:gd name="connsiteX50" fmla="*/ 107940 w 229933"/>
                <a:gd name="connsiteY50" fmla="*/ 6229 h 73818"/>
                <a:gd name="connsiteX51" fmla="*/ 107940 w 229933"/>
                <a:gd name="connsiteY51" fmla="*/ 63095 h 73818"/>
                <a:gd name="connsiteX52" fmla="*/ 99272 w 229933"/>
                <a:gd name="connsiteY52" fmla="*/ 68142 h 73818"/>
                <a:gd name="connsiteX53" fmla="*/ 96796 w 229933"/>
                <a:gd name="connsiteY53" fmla="*/ 68142 h 73818"/>
                <a:gd name="connsiteX54" fmla="*/ 96796 w 229933"/>
                <a:gd name="connsiteY54" fmla="*/ 71572 h 73818"/>
                <a:gd name="connsiteX55" fmla="*/ 153089 w 229933"/>
                <a:gd name="connsiteY55" fmla="*/ 71572 h 73818"/>
                <a:gd name="connsiteX56" fmla="*/ 228146 w 229933"/>
                <a:gd name="connsiteY56" fmla="*/ 17852 h 73818"/>
                <a:gd name="connsiteX57" fmla="*/ 202714 w 229933"/>
                <a:gd name="connsiteY57" fmla="*/ -2247 h 73818"/>
                <a:gd name="connsiteX58" fmla="*/ 164423 w 229933"/>
                <a:gd name="connsiteY58" fmla="*/ -2247 h 73818"/>
                <a:gd name="connsiteX59" fmla="*/ 164423 w 229933"/>
                <a:gd name="connsiteY59" fmla="*/ 1183 h 73818"/>
                <a:gd name="connsiteX60" fmla="*/ 167090 w 229933"/>
                <a:gd name="connsiteY60" fmla="*/ 1183 h 73818"/>
                <a:gd name="connsiteX61" fmla="*/ 175568 w 229933"/>
                <a:gd name="connsiteY61" fmla="*/ 6229 h 73818"/>
                <a:gd name="connsiteX62" fmla="*/ 175568 w 229933"/>
                <a:gd name="connsiteY62" fmla="*/ 63095 h 73818"/>
                <a:gd name="connsiteX63" fmla="*/ 167090 w 229933"/>
                <a:gd name="connsiteY63" fmla="*/ 68142 h 73818"/>
                <a:gd name="connsiteX64" fmla="*/ 164423 w 229933"/>
                <a:gd name="connsiteY64" fmla="*/ 68142 h 73818"/>
                <a:gd name="connsiteX65" fmla="*/ 164423 w 229933"/>
                <a:gd name="connsiteY65" fmla="*/ 71572 h 73818"/>
                <a:gd name="connsiteX66" fmla="*/ 180330 w 229933"/>
                <a:gd name="connsiteY66" fmla="*/ 71286 h 73818"/>
                <a:gd name="connsiteX67" fmla="*/ 196428 w 229933"/>
                <a:gd name="connsiteY67" fmla="*/ 71572 h 73818"/>
                <a:gd name="connsiteX68" fmla="*/ 196428 w 229933"/>
                <a:gd name="connsiteY68" fmla="*/ 68142 h 73818"/>
                <a:gd name="connsiteX69" fmla="*/ 193761 w 229933"/>
                <a:gd name="connsiteY69" fmla="*/ 68142 h 73818"/>
                <a:gd name="connsiteX70" fmla="*/ 185283 w 229933"/>
                <a:gd name="connsiteY70" fmla="*/ 63095 h 73818"/>
                <a:gd name="connsiteX71" fmla="*/ 185283 w 229933"/>
                <a:gd name="connsiteY71" fmla="*/ 37471 h 73818"/>
                <a:gd name="connsiteX72" fmla="*/ 203381 w 229933"/>
                <a:gd name="connsiteY72" fmla="*/ 37471 h 73818"/>
                <a:gd name="connsiteX73" fmla="*/ 228146 w 229933"/>
                <a:gd name="connsiteY73" fmla="*/ 17852 h 73818"/>
                <a:gd name="connsiteX74" fmla="*/ 217001 w 229933"/>
                <a:gd name="connsiteY74" fmla="*/ 17852 h 73818"/>
                <a:gd name="connsiteX75" fmla="*/ 199857 w 229933"/>
                <a:gd name="connsiteY75" fmla="*/ 34709 h 73818"/>
                <a:gd name="connsiteX76" fmla="*/ 184997 w 229933"/>
                <a:gd name="connsiteY76" fmla="*/ 34709 h 73818"/>
                <a:gd name="connsiteX77" fmla="*/ 184997 w 229933"/>
                <a:gd name="connsiteY77" fmla="*/ 5564 h 73818"/>
                <a:gd name="connsiteX78" fmla="*/ 190141 w 229933"/>
                <a:gd name="connsiteY78" fmla="*/ 1183 h 73818"/>
                <a:gd name="connsiteX79" fmla="*/ 199857 w 229933"/>
                <a:gd name="connsiteY79" fmla="*/ 1183 h 73818"/>
                <a:gd name="connsiteX80" fmla="*/ 217001 w 229933"/>
                <a:gd name="connsiteY80" fmla="*/ 17852 h 7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29933" h="73818">
                  <a:moveTo>
                    <a:pt x="89081" y="71572"/>
                  </a:moveTo>
                  <a:lnTo>
                    <a:pt x="89081" y="68142"/>
                  </a:lnTo>
                  <a:lnTo>
                    <a:pt x="86604" y="68142"/>
                  </a:lnTo>
                  <a:cubicBezTo>
                    <a:pt x="78222" y="68142"/>
                    <a:pt x="77936" y="67095"/>
                    <a:pt x="77936" y="63095"/>
                  </a:cubicBezTo>
                  <a:lnTo>
                    <a:pt x="77936" y="6229"/>
                  </a:lnTo>
                  <a:cubicBezTo>
                    <a:pt x="77936" y="2420"/>
                    <a:pt x="78222" y="1183"/>
                    <a:pt x="86604" y="1183"/>
                  </a:cubicBezTo>
                  <a:lnTo>
                    <a:pt x="89081" y="1183"/>
                  </a:lnTo>
                  <a:lnTo>
                    <a:pt x="89081" y="-2247"/>
                  </a:lnTo>
                  <a:lnTo>
                    <a:pt x="70793" y="-2247"/>
                  </a:lnTo>
                  <a:cubicBezTo>
                    <a:pt x="68125" y="-2247"/>
                    <a:pt x="68125" y="-2056"/>
                    <a:pt x="67364" y="-152"/>
                  </a:cubicBezTo>
                  <a:lnTo>
                    <a:pt x="43742" y="60714"/>
                  </a:lnTo>
                  <a:lnTo>
                    <a:pt x="20215" y="134"/>
                  </a:lnTo>
                  <a:cubicBezTo>
                    <a:pt x="19167" y="-2247"/>
                    <a:pt x="18882" y="-2247"/>
                    <a:pt x="16501" y="-2247"/>
                  </a:cubicBezTo>
                  <a:lnTo>
                    <a:pt x="-1788" y="-2247"/>
                  </a:lnTo>
                  <a:lnTo>
                    <a:pt x="-1788" y="1183"/>
                  </a:lnTo>
                  <a:lnTo>
                    <a:pt x="689" y="1183"/>
                  </a:lnTo>
                  <a:cubicBezTo>
                    <a:pt x="9071" y="1183"/>
                    <a:pt x="9357" y="2420"/>
                    <a:pt x="9357" y="6229"/>
                  </a:cubicBezTo>
                  <a:lnTo>
                    <a:pt x="9357" y="60333"/>
                  </a:lnTo>
                  <a:cubicBezTo>
                    <a:pt x="9357" y="63095"/>
                    <a:pt x="9357" y="68142"/>
                    <a:pt x="-1788" y="68142"/>
                  </a:cubicBezTo>
                  <a:lnTo>
                    <a:pt x="-1788" y="71572"/>
                  </a:lnTo>
                  <a:lnTo>
                    <a:pt x="10880" y="71286"/>
                  </a:lnTo>
                  <a:lnTo>
                    <a:pt x="23454" y="71572"/>
                  </a:lnTo>
                  <a:lnTo>
                    <a:pt x="23454" y="68142"/>
                  </a:lnTo>
                  <a:cubicBezTo>
                    <a:pt x="12309" y="68142"/>
                    <a:pt x="12309" y="63095"/>
                    <a:pt x="12309" y="60333"/>
                  </a:cubicBezTo>
                  <a:lnTo>
                    <a:pt x="12309" y="1943"/>
                  </a:lnTo>
                  <a:lnTo>
                    <a:pt x="12500" y="1943"/>
                  </a:lnTo>
                  <a:lnTo>
                    <a:pt x="38503" y="69190"/>
                  </a:lnTo>
                  <a:cubicBezTo>
                    <a:pt x="38979" y="70523"/>
                    <a:pt x="39550" y="71572"/>
                    <a:pt x="40598" y="71572"/>
                  </a:cubicBezTo>
                  <a:cubicBezTo>
                    <a:pt x="41836" y="71572"/>
                    <a:pt x="42122" y="70714"/>
                    <a:pt x="42504" y="69476"/>
                  </a:cubicBezTo>
                  <a:lnTo>
                    <a:pt x="69173" y="1183"/>
                  </a:lnTo>
                  <a:lnTo>
                    <a:pt x="69364" y="1183"/>
                  </a:lnTo>
                  <a:lnTo>
                    <a:pt x="69364" y="63095"/>
                  </a:lnTo>
                  <a:cubicBezTo>
                    <a:pt x="69364" y="67095"/>
                    <a:pt x="69078" y="68142"/>
                    <a:pt x="60697" y="68142"/>
                  </a:cubicBezTo>
                  <a:lnTo>
                    <a:pt x="58220" y="68142"/>
                  </a:lnTo>
                  <a:lnTo>
                    <a:pt x="58220" y="71572"/>
                  </a:lnTo>
                  <a:cubicBezTo>
                    <a:pt x="62220" y="71286"/>
                    <a:pt x="69459" y="71286"/>
                    <a:pt x="73651" y="71286"/>
                  </a:cubicBezTo>
                  <a:cubicBezTo>
                    <a:pt x="77936" y="71286"/>
                    <a:pt x="85080" y="71286"/>
                    <a:pt x="89176" y="71572"/>
                  </a:cubicBezTo>
                  <a:close/>
                  <a:moveTo>
                    <a:pt x="156136" y="43759"/>
                  </a:moveTo>
                  <a:lnTo>
                    <a:pt x="153375" y="43759"/>
                  </a:lnTo>
                  <a:cubicBezTo>
                    <a:pt x="152136" y="54808"/>
                    <a:pt x="150707" y="68142"/>
                    <a:pt x="131657" y="68142"/>
                  </a:cubicBezTo>
                  <a:lnTo>
                    <a:pt x="122799" y="68142"/>
                  </a:lnTo>
                  <a:cubicBezTo>
                    <a:pt x="117751" y="68142"/>
                    <a:pt x="117465" y="67477"/>
                    <a:pt x="117465" y="63856"/>
                  </a:cubicBezTo>
                  <a:lnTo>
                    <a:pt x="117465" y="6229"/>
                  </a:lnTo>
                  <a:cubicBezTo>
                    <a:pt x="117465" y="2706"/>
                    <a:pt x="117465" y="1183"/>
                    <a:pt x="127752" y="1183"/>
                  </a:cubicBezTo>
                  <a:lnTo>
                    <a:pt x="131276" y="1183"/>
                  </a:lnTo>
                  <a:lnTo>
                    <a:pt x="131276" y="-2247"/>
                  </a:lnTo>
                  <a:cubicBezTo>
                    <a:pt x="127466" y="-1961"/>
                    <a:pt x="117656" y="-1961"/>
                    <a:pt x="113178" y="-1961"/>
                  </a:cubicBezTo>
                  <a:cubicBezTo>
                    <a:pt x="108988" y="-1961"/>
                    <a:pt x="100511" y="-1961"/>
                    <a:pt x="96796" y="-2247"/>
                  </a:cubicBezTo>
                  <a:lnTo>
                    <a:pt x="96796" y="1183"/>
                  </a:lnTo>
                  <a:lnTo>
                    <a:pt x="99272" y="1183"/>
                  </a:lnTo>
                  <a:cubicBezTo>
                    <a:pt x="107654" y="1183"/>
                    <a:pt x="107940" y="2420"/>
                    <a:pt x="107940" y="6229"/>
                  </a:cubicBezTo>
                  <a:lnTo>
                    <a:pt x="107940" y="63095"/>
                  </a:lnTo>
                  <a:cubicBezTo>
                    <a:pt x="107940" y="67095"/>
                    <a:pt x="107654" y="68142"/>
                    <a:pt x="99272" y="68142"/>
                  </a:cubicBezTo>
                  <a:lnTo>
                    <a:pt x="96796" y="68142"/>
                  </a:lnTo>
                  <a:lnTo>
                    <a:pt x="96796" y="71572"/>
                  </a:lnTo>
                  <a:lnTo>
                    <a:pt x="153089" y="71572"/>
                  </a:lnTo>
                  <a:close/>
                  <a:moveTo>
                    <a:pt x="228146" y="17852"/>
                  </a:moveTo>
                  <a:cubicBezTo>
                    <a:pt x="228146" y="7278"/>
                    <a:pt x="217382" y="-2247"/>
                    <a:pt x="202714" y="-2247"/>
                  </a:cubicBezTo>
                  <a:lnTo>
                    <a:pt x="164423" y="-2247"/>
                  </a:lnTo>
                  <a:lnTo>
                    <a:pt x="164423" y="1183"/>
                  </a:lnTo>
                  <a:lnTo>
                    <a:pt x="167090" y="1183"/>
                  </a:lnTo>
                  <a:cubicBezTo>
                    <a:pt x="175472" y="1183"/>
                    <a:pt x="175568" y="2420"/>
                    <a:pt x="175568" y="6229"/>
                  </a:cubicBezTo>
                  <a:lnTo>
                    <a:pt x="175568" y="63095"/>
                  </a:lnTo>
                  <a:cubicBezTo>
                    <a:pt x="175568" y="67095"/>
                    <a:pt x="175472" y="68142"/>
                    <a:pt x="167090" y="68142"/>
                  </a:cubicBezTo>
                  <a:lnTo>
                    <a:pt x="164423" y="68142"/>
                  </a:lnTo>
                  <a:lnTo>
                    <a:pt x="164423" y="71572"/>
                  </a:lnTo>
                  <a:cubicBezTo>
                    <a:pt x="168328" y="71286"/>
                    <a:pt x="176329" y="71286"/>
                    <a:pt x="180330" y="71286"/>
                  </a:cubicBezTo>
                  <a:cubicBezTo>
                    <a:pt x="184522" y="71286"/>
                    <a:pt x="192522" y="71286"/>
                    <a:pt x="196428" y="71572"/>
                  </a:cubicBezTo>
                  <a:lnTo>
                    <a:pt x="196428" y="68142"/>
                  </a:lnTo>
                  <a:lnTo>
                    <a:pt x="193761" y="68142"/>
                  </a:lnTo>
                  <a:cubicBezTo>
                    <a:pt x="185379" y="68142"/>
                    <a:pt x="185283" y="67095"/>
                    <a:pt x="185283" y="63095"/>
                  </a:cubicBezTo>
                  <a:lnTo>
                    <a:pt x="185283" y="37471"/>
                  </a:lnTo>
                  <a:lnTo>
                    <a:pt x="203381" y="37471"/>
                  </a:lnTo>
                  <a:cubicBezTo>
                    <a:pt x="216526" y="37471"/>
                    <a:pt x="228146" y="28709"/>
                    <a:pt x="228146" y="17852"/>
                  </a:cubicBezTo>
                  <a:close/>
                  <a:moveTo>
                    <a:pt x="217001" y="17852"/>
                  </a:moveTo>
                  <a:cubicBezTo>
                    <a:pt x="217001" y="22898"/>
                    <a:pt x="217001" y="34709"/>
                    <a:pt x="199857" y="34709"/>
                  </a:cubicBezTo>
                  <a:lnTo>
                    <a:pt x="184997" y="34709"/>
                  </a:lnTo>
                  <a:lnTo>
                    <a:pt x="184997" y="5564"/>
                  </a:lnTo>
                  <a:cubicBezTo>
                    <a:pt x="184997" y="1943"/>
                    <a:pt x="185093" y="1183"/>
                    <a:pt x="190141" y="1183"/>
                  </a:cubicBezTo>
                  <a:lnTo>
                    <a:pt x="199857" y="1183"/>
                  </a:lnTo>
                  <a:cubicBezTo>
                    <a:pt x="217001" y="1183"/>
                    <a:pt x="217001" y="12708"/>
                    <a:pt x="217001" y="17852"/>
                  </a:cubicBezTo>
                  <a:close/>
                </a:path>
              </a:pathLst>
            </a:custGeom>
            <a:solidFill>
              <a:srgbClr val="000000"/>
            </a:solidFill>
            <a:ln w="10842" cap="flat">
              <a:noFill/>
              <a:prstDash val="solid"/>
              <a:miter/>
            </a:ln>
          </p:spPr>
          <p:txBody>
            <a:bodyPr rtlCol="0" anchor="ctr"/>
            <a:lstStyle/>
            <a:p>
              <a:endParaRPr lang="en-AE"/>
            </a:p>
          </p:txBody>
        </p:sp>
        <p:sp>
          <p:nvSpPr>
            <p:cNvPr id="148" name="Freeform: Shape 147">
              <a:extLst>
                <a:ext uri="{FF2B5EF4-FFF2-40B4-BE49-F238E27FC236}">
                  <a16:creationId xmlns:a16="http://schemas.microsoft.com/office/drawing/2014/main" id="{A6C05FBE-8E8B-5297-AF7B-50059C74742C}"/>
                </a:ext>
              </a:extLst>
            </p:cNvPr>
            <p:cNvSpPr/>
            <p:nvPr/>
          </p:nvSpPr>
          <p:spPr>
            <a:xfrm>
              <a:off x="2567826" y="1823383"/>
              <a:ext cx="591978" cy="122969"/>
            </a:xfrm>
            <a:custGeom>
              <a:avLst/>
              <a:gdLst>
                <a:gd name="connsiteX0" fmla="*/ -1788 w 591978"/>
                <a:gd name="connsiteY0" fmla="*/ 120722 h 122969"/>
                <a:gd name="connsiteX1" fmla="*/ 590191 w 591978"/>
                <a:gd name="connsiteY1" fmla="*/ 120722 h 122969"/>
                <a:gd name="connsiteX2" fmla="*/ 590191 w 591978"/>
                <a:gd name="connsiteY2" fmla="*/ -2247 h 122969"/>
                <a:gd name="connsiteX3" fmla="*/ -1788 w 591978"/>
                <a:gd name="connsiteY3" fmla="*/ -2247 h 122969"/>
              </a:gdLst>
              <a:ahLst/>
              <a:cxnLst>
                <a:cxn ang="0">
                  <a:pos x="connsiteX0" y="connsiteY0"/>
                </a:cxn>
                <a:cxn ang="0">
                  <a:pos x="connsiteX1" y="connsiteY1"/>
                </a:cxn>
                <a:cxn ang="0">
                  <a:pos x="connsiteX2" y="connsiteY2"/>
                </a:cxn>
                <a:cxn ang="0">
                  <a:pos x="connsiteX3" y="connsiteY3"/>
                </a:cxn>
              </a:cxnLst>
              <a:rect l="l" t="t" r="r" b="b"/>
              <a:pathLst>
                <a:path w="591978" h="122969">
                  <a:moveTo>
                    <a:pt x="-1788" y="120722"/>
                  </a:moveTo>
                  <a:lnTo>
                    <a:pt x="590191" y="120722"/>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49" name="Freeform: Shape 148">
              <a:extLst>
                <a:ext uri="{FF2B5EF4-FFF2-40B4-BE49-F238E27FC236}">
                  <a16:creationId xmlns:a16="http://schemas.microsoft.com/office/drawing/2014/main" id="{D542CD62-0338-A39E-E89A-FB15062C8336}"/>
                </a:ext>
              </a:extLst>
            </p:cNvPr>
            <p:cNvSpPr/>
            <p:nvPr/>
          </p:nvSpPr>
          <p:spPr>
            <a:xfrm>
              <a:off x="2847003" y="1892820"/>
              <a:ext cx="28575" cy="6285"/>
            </a:xfrm>
            <a:custGeom>
              <a:avLst/>
              <a:gdLst>
                <a:gd name="connsiteX0" fmla="*/ 26787 w 28575"/>
                <a:gd name="connsiteY0" fmla="*/ 4039 h 6285"/>
                <a:gd name="connsiteX1" fmla="*/ 26787 w 28575"/>
                <a:gd name="connsiteY1" fmla="*/ -2247 h 6285"/>
                <a:gd name="connsiteX2" fmla="*/ -1788 w 28575"/>
                <a:gd name="connsiteY2" fmla="*/ -2247 h 6285"/>
                <a:gd name="connsiteX3" fmla="*/ -1788 w 28575"/>
                <a:gd name="connsiteY3" fmla="*/ 4039 h 6285"/>
              </a:gdLst>
              <a:ahLst/>
              <a:cxnLst>
                <a:cxn ang="0">
                  <a:pos x="connsiteX0" y="connsiteY0"/>
                </a:cxn>
                <a:cxn ang="0">
                  <a:pos x="connsiteX1" y="connsiteY1"/>
                </a:cxn>
                <a:cxn ang="0">
                  <a:pos x="connsiteX2" y="connsiteY2"/>
                </a:cxn>
                <a:cxn ang="0">
                  <a:pos x="connsiteX3" y="connsiteY3"/>
                </a:cxn>
              </a:cxnLst>
              <a:rect l="l" t="t" r="r" b="b"/>
              <a:pathLst>
                <a:path w="28575" h="6285">
                  <a:moveTo>
                    <a:pt x="26787" y="4039"/>
                  </a:moveTo>
                  <a:lnTo>
                    <a:pt x="26787" y="-2247"/>
                  </a:lnTo>
                  <a:lnTo>
                    <a:pt x="-1788" y="-2247"/>
                  </a:lnTo>
                  <a:lnTo>
                    <a:pt x="-1788" y="4039"/>
                  </a:lnTo>
                  <a:close/>
                </a:path>
              </a:pathLst>
            </a:custGeom>
            <a:solidFill>
              <a:srgbClr val="000000"/>
            </a:solidFill>
            <a:ln w="10842" cap="flat">
              <a:noFill/>
              <a:prstDash val="solid"/>
              <a:miter/>
            </a:ln>
          </p:spPr>
          <p:txBody>
            <a:bodyPr rtlCol="0" anchor="ctr"/>
            <a:lstStyle/>
            <a:p>
              <a:endParaRPr lang="en-AE"/>
            </a:p>
          </p:txBody>
        </p:sp>
        <p:sp>
          <p:nvSpPr>
            <p:cNvPr id="150" name="Freeform: Shape 149">
              <a:extLst>
                <a:ext uri="{FF2B5EF4-FFF2-40B4-BE49-F238E27FC236}">
                  <a16:creationId xmlns:a16="http://schemas.microsoft.com/office/drawing/2014/main" id="{3682F5A3-7AF8-C641-976A-94546405F2BE}"/>
                </a:ext>
              </a:extLst>
            </p:cNvPr>
            <p:cNvSpPr/>
            <p:nvPr/>
          </p:nvSpPr>
          <p:spPr>
            <a:xfrm>
              <a:off x="3159805" y="1823383"/>
              <a:ext cx="540923" cy="122969"/>
            </a:xfrm>
            <a:custGeom>
              <a:avLst/>
              <a:gdLst>
                <a:gd name="connsiteX0" fmla="*/ -1788 w 540923"/>
                <a:gd name="connsiteY0" fmla="*/ 120722 h 122969"/>
                <a:gd name="connsiteX1" fmla="*/ 539136 w 540923"/>
                <a:gd name="connsiteY1" fmla="*/ 120722 h 122969"/>
                <a:gd name="connsiteX2" fmla="*/ 539136 w 540923"/>
                <a:gd name="connsiteY2" fmla="*/ -2247 h 122969"/>
                <a:gd name="connsiteX3" fmla="*/ -1788 w 540923"/>
                <a:gd name="connsiteY3" fmla="*/ -2247 h 122969"/>
              </a:gdLst>
              <a:ahLst/>
              <a:cxnLst>
                <a:cxn ang="0">
                  <a:pos x="connsiteX0" y="connsiteY0"/>
                </a:cxn>
                <a:cxn ang="0">
                  <a:pos x="connsiteX1" y="connsiteY1"/>
                </a:cxn>
                <a:cxn ang="0">
                  <a:pos x="connsiteX2" y="connsiteY2"/>
                </a:cxn>
                <a:cxn ang="0">
                  <a:pos x="connsiteX3" y="connsiteY3"/>
                </a:cxn>
              </a:cxnLst>
              <a:rect l="l" t="t" r="r" b="b"/>
              <a:pathLst>
                <a:path w="540923" h="122969">
                  <a:moveTo>
                    <a:pt x="-1788" y="120722"/>
                  </a:moveTo>
                  <a:lnTo>
                    <a:pt x="539136" y="120722"/>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51" name="Freeform: Shape 150">
              <a:extLst>
                <a:ext uri="{FF2B5EF4-FFF2-40B4-BE49-F238E27FC236}">
                  <a16:creationId xmlns:a16="http://schemas.microsoft.com/office/drawing/2014/main" id="{4E4B0D5D-91FF-1AD4-5099-0DBCABF81AA6}"/>
                </a:ext>
              </a:extLst>
            </p:cNvPr>
            <p:cNvSpPr/>
            <p:nvPr/>
          </p:nvSpPr>
          <p:spPr>
            <a:xfrm>
              <a:off x="3408598" y="1847290"/>
              <a:ext cx="43148" cy="74390"/>
            </a:xfrm>
            <a:custGeom>
              <a:avLst/>
              <a:gdLst>
                <a:gd name="connsiteX0" fmla="*/ 41361 w 43148"/>
                <a:gd name="connsiteY0" fmla="*/ 48045 h 74390"/>
                <a:gd name="connsiteX1" fmla="*/ 20882 w 43148"/>
                <a:gd name="connsiteY1" fmla="*/ 24423 h 74390"/>
                <a:gd name="connsiteX2" fmla="*/ 7165 w 43148"/>
                <a:gd name="connsiteY2" fmla="*/ 29949 h 74390"/>
                <a:gd name="connsiteX3" fmla="*/ 7165 w 43148"/>
                <a:gd name="connsiteY3" fmla="*/ 8899 h 74390"/>
                <a:gd name="connsiteX4" fmla="*/ 16405 w 43148"/>
                <a:gd name="connsiteY4" fmla="*/ 10231 h 74390"/>
                <a:gd name="connsiteX5" fmla="*/ 37169 w 43148"/>
                <a:gd name="connsiteY5" fmla="*/ -1008 h 74390"/>
                <a:gd name="connsiteX6" fmla="*/ 36026 w 43148"/>
                <a:gd name="connsiteY6" fmla="*/ -2247 h 74390"/>
                <a:gd name="connsiteX7" fmla="*/ 35264 w 43148"/>
                <a:gd name="connsiteY7" fmla="*/ -1770 h 74390"/>
                <a:gd name="connsiteX8" fmla="*/ 20500 w 43148"/>
                <a:gd name="connsiteY8" fmla="*/ 1374 h 74390"/>
                <a:gd name="connsiteX9" fmla="*/ 6117 w 43148"/>
                <a:gd name="connsiteY9" fmla="*/ -1770 h 74390"/>
                <a:gd name="connsiteX10" fmla="*/ 4879 w 43148"/>
                <a:gd name="connsiteY10" fmla="*/ -2056 h 74390"/>
                <a:gd name="connsiteX11" fmla="*/ 3736 w 43148"/>
                <a:gd name="connsiteY11" fmla="*/ 611 h 74390"/>
                <a:gd name="connsiteX12" fmla="*/ 3736 w 43148"/>
                <a:gd name="connsiteY12" fmla="*/ 32616 h 74390"/>
                <a:gd name="connsiteX13" fmla="*/ 5165 w 43148"/>
                <a:gd name="connsiteY13" fmla="*/ 35281 h 74390"/>
                <a:gd name="connsiteX14" fmla="*/ 6689 w 43148"/>
                <a:gd name="connsiteY14" fmla="*/ 34330 h 74390"/>
                <a:gd name="connsiteX15" fmla="*/ 20691 w 43148"/>
                <a:gd name="connsiteY15" fmla="*/ 26805 h 74390"/>
                <a:gd name="connsiteX16" fmla="*/ 29739 w 43148"/>
                <a:gd name="connsiteY16" fmla="*/ 33758 h 74390"/>
                <a:gd name="connsiteX17" fmla="*/ 31740 w 43148"/>
                <a:gd name="connsiteY17" fmla="*/ 47282 h 74390"/>
                <a:gd name="connsiteX18" fmla="*/ 29168 w 43148"/>
                <a:gd name="connsiteY18" fmla="*/ 62047 h 74390"/>
                <a:gd name="connsiteX19" fmla="*/ 17548 w 43148"/>
                <a:gd name="connsiteY19" fmla="*/ 69190 h 74390"/>
                <a:gd name="connsiteX20" fmla="*/ 1832 w 43148"/>
                <a:gd name="connsiteY20" fmla="*/ 56998 h 74390"/>
                <a:gd name="connsiteX21" fmla="*/ 3545 w 43148"/>
                <a:gd name="connsiteY21" fmla="*/ 57284 h 74390"/>
                <a:gd name="connsiteX22" fmla="*/ 8975 w 43148"/>
                <a:gd name="connsiteY22" fmla="*/ 51950 h 74390"/>
                <a:gd name="connsiteX23" fmla="*/ 3545 w 43148"/>
                <a:gd name="connsiteY23" fmla="*/ 46713 h 74390"/>
                <a:gd name="connsiteX24" fmla="*/ -1788 w 43148"/>
                <a:gd name="connsiteY24" fmla="*/ 52331 h 74390"/>
                <a:gd name="connsiteX25" fmla="*/ 17833 w 43148"/>
                <a:gd name="connsiteY25" fmla="*/ 72144 h 74390"/>
                <a:gd name="connsiteX26" fmla="*/ 41361 w 43148"/>
                <a:gd name="connsiteY26" fmla="*/ 48045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148" h="74390">
                  <a:moveTo>
                    <a:pt x="41361" y="48045"/>
                  </a:moveTo>
                  <a:cubicBezTo>
                    <a:pt x="41361" y="35281"/>
                    <a:pt x="32407" y="24423"/>
                    <a:pt x="20882" y="24423"/>
                  </a:cubicBezTo>
                  <a:cubicBezTo>
                    <a:pt x="15642" y="24423"/>
                    <a:pt x="10975" y="26137"/>
                    <a:pt x="7165" y="29949"/>
                  </a:cubicBezTo>
                  <a:lnTo>
                    <a:pt x="7165" y="8899"/>
                  </a:lnTo>
                  <a:cubicBezTo>
                    <a:pt x="9261" y="9468"/>
                    <a:pt x="12786" y="10231"/>
                    <a:pt x="16405" y="10231"/>
                  </a:cubicBezTo>
                  <a:cubicBezTo>
                    <a:pt x="29644" y="10231"/>
                    <a:pt x="37169" y="420"/>
                    <a:pt x="37169" y="-1008"/>
                  </a:cubicBezTo>
                  <a:cubicBezTo>
                    <a:pt x="37169" y="-1675"/>
                    <a:pt x="36788" y="-2247"/>
                    <a:pt x="36026" y="-2247"/>
                  </a:cubicBezTo>
                  <a:cubicBezTo>
                    <a:pt x="36026" y="-2247"/>
                    <a:pt x="35740" y="-2247"/>
                    <a:pt x="35264" y="-1770"/>
                  </a:cubicBezTo>
                  <a:cubicBezTo>
                    <a:pt x="33074" y="-912"/>
                    <a:pt x="27644" y="1374"/>
                    <a:pt x="20500" y="1374"/>
                  </a:cubicBezTo>
                  <a:cubicBezTo>
                    <a:pt x="16214" y="1374"/>
                    <a:pt x="11166" y="611"/>
                    <a:pt x="6117" y="-1770"/>
                  </a:cubicBezTo>
                  <a:cubicBezTo>
                    <a:pt x="5165" y="-2056"/>
                    <a:pt x="4879" y="-2056"/>
                    <a:pt x="4879" y="-2056"/>
                  </a:cubicBezTo>
                  <a:cubicBezTo>
                    <a:pt x="3736" y="-2056"/>
                    <a:pt x="3736" y="-1198"/>
                    <a:pt x="3736" y="611"/>
                  </a:cubicBezTo>
                  <a:lnTo>
                    <a:pt x="3736" y="32616"/>
                  </a:lnTo>
                  <a:cubicBezTo>
                    <a:pt x="3736" y="34520"/>
                    <a:pt x="3736" y="35281"/>
                    <a:pt x="5165" y="35281"/>
                  </a:cubicBezTo>
                  <a:cubicBezTo>
                    <a:pt x="6117" y="35281"/>
                    <a:pt x="6213" y="34997"/>
                    <a:pt x="6689" y="34330"/>
                  </a:cubicBezTo>
                  <a:cubicBezTo>
                    <a:pt x="7928" y="32616"/>
                    <a:pt x="11928" y="26805"/>
                    <a:pt x="20691" y="26805"/>
                  </a:cubicBezTo>
                  <a:cubicBezTo>
                    <a:pt x="26215" y="26805"/>
                    <a:pt x="28882" y="31662"/>
                    <a:pt x="29739" y="33758"/>
                  </a:cubicBezTo>
                  <a:cubicBezTo>
                    <a:pt x="31550" y="37662"/>
                    <a:pt x="31740" y="41950"/>
                    <a:pt x="31740" y="47282"/>
                  </a:cubicBezTo>
                  <a:cubicBezTo>
                    <a:pt x="31740" y="50998"/>
                    <a:pt x="31740" y="57570"/>
                    <a:pt x="29168" y="62047"/>
                  </a:cubicBezTo>
                  <a:cubicBezTo>
                    <a:pt x="26596" y="66332"/>
                    <a:pt x="22595" y="69190"/>
                    <a:pt x="17548" y="69190"/>
                  </a:cubicBezTo>
                  <a:cubicBezTo>
                    <a:pt x="9642" y="69190"/>
                    <a:pt x="3545" y="63381"/>
                    <a:pt x="1832" y="56998"/>
                  </a:cubicBezTo>
                  <a:cubicBezTo>
                    <a:pt x="2118" y="57189"/>
                    <a:pt x="2403" y="57284"/>
                    <a:pt x="3545" y="57284"/>
                  </a:cubicBezTo>
                  <a:cubicBezTo>
                    <a:pt x="7165" y="57284"/>
                    <a:pt x="8975" y="54617"/>
                    <a:pt x="8975" y="51950"/>
                  </a:cubicBezTo>
                  <a:cubicBezTo>
                    <a:pt x="8975" y="49380"/>
                    <a:pt x="7165" y="46713"/>
                    <a:pt x="3545" y="46713"/>
                  </a:cubicBezTo>
                  <a:cubicBezTo>
                    <a:pt x="2118" y="46713"/>
                    <a:pt x="-1788" y="47473"/>
                    <a:pt x="-1788" y="52331"/>
                  </a:cubicBezTo>
                  <a:cubicBezTo>
                    <a:pt x="-1788" y="61761"/>
                    <a:pt x="5642" y="72144"/>
                    <a:pt x="17833" y="72144"/>
                  </a:cubicBezTo>
                  <a:cubicBezTo>
                    <a:pt x="30407" y="72144"/>
                    <a:pt x="41361" y="61761"/>
                    <a:pt x="41361" y="48045"/>
                  </a:cubicBezTo>
                  <a:close/>
                </a:path>
              </a:pathLst>
            </a:custGeom>
            <a:solidFill>
              <a:srgbClr val="000000"/>
            </a:solidFill>
            <a:ln w="10842" cap="flat">
              <a:noFill/>
              <a:prstDash val="solid"/>
              <a:miter/>
            </a:ln>
          </p:spPr>
          <p:txBody>
            <a:bodyPr rtlCol="0" anchor="ctr"/>
            <a:lstStyle/>
            <a:p>
              <a:endParaRPr lang="en-AE"/>
            </a:p>
          </p:txBody>
        </p:sp>
        <p:sp>
          <p:nvSpPr>
            <p:cNvPr id="152" name="Freeform: Shape 151">
              <a:extLst>
                <a:ext uri="{FF2B5EF4-FFF2-40B4-BE49-F238E27FC236}">
                  <a16:creationId xmlns:a16="http://schemas.microsoft.com/office/drawing/2014/main" id="{68D9466B-2B24-128A-48FC-4CD9E2A73366}"/>
                </a:ext>
              </a:extLst>
            </p:cNvPr>
            <p:cNvSpPr/>
            <p:nvPr/>
          </p:nvSpPr>
          <p:spPr>
            <a:xfrm>
              <a:off x="3463367" y="1823383"/>
              <a:ext cx="30765" cy="32577"/>
            </a:xfrm>
            <a:custGeom>
              <a:avLst/>
              <a:gdLst>
                <a:gd name="connsiteX0" fmla="*/ 28978 w 30765"/>
                <a:gd name="connsiteY0" fmla="*/ 20996 h 32577"/>
                <a:gd name="connsiteX1" fmla="*/ 27073 w 30765"/>
                <a:gd name="connsiteY1" fmla="*/ 18803 h 32577"/>
                <a:gd name="connsiteX2" fmla="*/ 15928 w 30765"/>
                <a:gd name="connsiteY2" fmla="*/ 14136 h 32577"/>
                <a:gd name="connsiteX3" fmla="*/ 27073 w 30765"/>
                <a:gd name="connsiteY3" fmla="*/ 9373 h 32577"/>
                <a:gd name="connsiteX4" fmla="*/ 28978 w 30765"/>
                <a:gd name="connsiteY4" fmla="*/ 6992 h 32577"/>
                <a:gd name="connsiteX5" fmla="*/ 26596 w 30765"/>
                <a:gd name="connsiteY5" fmla="*/ 4611 h 32577"/>
                <a:gd name="connsiteX6" fmla="*/ 24977 w 30765"/>
                <a:gd name="connsiteY6" fmla="*/ 5373 h 32577"/>
                <a:gd name="connsiteX7" fmla="*/ 14690 w 30765"/>
                <a:gd name="connsiteY7" fmla="*/ 12231 h 32577"/>
                <a:gd name="connsiteX8" fmla="*/ 15928 w 30765"/>
                <a:gd name="connsiteY8" fmla="*/ 897 h 32577"/>
                <a:gd name="connsiteX9" fmla="*/ 13547 w 30765"/>
                <a:gd name="connsiteY9" fmla="*/ -2247 h 32577"/>
                <a:gd name="connsiteX10" fmla="*/ 11261 w 30765"/>
                <a:gd name="connsiteY10" fmla="*/ 39 h 32577"/>
                <a:gd name="connsiteX11" fmla="*/ 11452 w 30765"/>
                <a:gd name="connsiteY11" fmla="*/ 1660 h 32577"/>
                <a:gd name="connsiteX12" fmla="*/ 12500 w 30765"/>
                <a:gd name="connsiteY12" fmla="*/ 12231 h 32577"/>
                <a:gd name="connsiteX13" fmla="*/ 2212 w 30765"/>
                <a:gd name="connsiteY13" fmla="*/ 5373 h 32577"/>
                <a:gd name="connsiteX14" fmla="*/ 403 w 30765"/>
                <a:gd name="connsiteY14" fmla="*/ 4611 h 32577"/>
                <a:gd name="connsiteX15" fmla="*/ -1788 w 30765"/>
                <a:gd name="connsiteY15" fmla="*/ 6992 h 32577"/>
                <a:gd name="connsiteX16" fmla="*/ 117 w 30765"/>
                <a:gd name="connsiteY16" fmla="*/ 9373 h 32577"/>
                <a:gd name="connsiteX17" fmla="*/ 11261 w 30765"/>
                <a:gd name="connsiteY17" fmla="*/ 14040 h 32577"/>
                <a:gd name="connsiteX18" fmla="*/ 117 w 30765"/>
                <a:gd name="connsiteY18" fmla="*/ 18803 h 32577"/>
                <a:gd name="connsiteX19" fmla="*/ -1788 w 30765"/>
                <a:gd name="connsiteY19" fmla="*/ 20996 h 32577"/>
                <a:gd name="connsiteX20" fmla="*/ 974 w 30765"/>
                <a:gd name="connsiteY20" fmla="*/ 23565 h 32577"/>
                <a:gd name="connsiteX21" fmla="*/ 12500 w 30765"/>
                <a:gd name="connsiteY21" fmla="*/ 15947 h 32577"/>
                <a:gd name="connsiteX22" fmla="*/ 11261 w 30765"/>
                <a:gd name="connsiteY22" fmla="*/ 27663 h 32577"/>
                <a:gd name="connsiteX23" fmla="*/ 11261 w 30765"/>
                <a:gd name="connsiteY23" fmla="*/ 27949 h 32577"/>
                <a:gd name="connsiteX24" fmla="*/ 13547 w 30765"/>
                <a:gd name="connsiteY24" fmla="*/ 30330 h 32577"/>
                <a:gd name="connsiteX25" fmla="*/ 15928 w 30765"/>
                <a:gd name="connsiteY25" fmla="*/ 28139 h 32577"/>
                <a:gd name="connsiteX26" fmla="*/ 15738 w 30765"/>
                <a:gd name="connsiteY26" fmla="*/ 26519 h 32577"/>
                <a:gd name="connsiteX27" fmla="*/ 14690 w 30765"/>
                <a:gd name="connsiteY27" fmla="*/ 15947 h 32577"/>
                <a:gd name="connsiteX28" fmla="*/ 24786 w 30765"/>
                <a:gd name="connsiteY28" fmla="*/ 22805 h 32577"/>
                <a:gd name="connsiteX29" fmla="*/ 26596 w 30765"/>
                <a:gd name="connsiteY29" fmla="*/ 23565 h 32577"/>
                <a:gd name="connsiteX30" fmla="*/ 28978 w 30765"/>
                <a:gd name="connsiteY30" fmla="*/ 20996 h 3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765" h="32577">
                  <a:moveTo>
                    <a:pt x="28978" y="20996"/>
                  </a:moveTo>
                  <a:cubicBezTo>
                    <a:pt x="28978" y="19661"/>
                    <a:pt x="28121" y="19184"/>
                    <a:pt x="27073" y="18803"/>
                  </a:cubicBezTo>
                  <a:lnTo>
                    <a:pt x="15928" y="14136"/>
                  </a:lnTo>
                  <a:lnTo>
                    <a:pt x="27073" y="9373"/>
                  </a:lnTo>
                  <a:cubicBezTo>
                    <a:pt x="28121" y="8899"/>
                    <a:pt x="28978" y="8517"/>
                    <a:pt x="28978" y="6992"/>
                  </a:cubicBezTo>
                  <a:cubicBezTo>
                    <a:pt x="28978" y="5945"/>
                    <a:pt x="28121" y="4611"/>
                    <a:pt x="26596" y="4611"/>
                  </a:cubicBezTo>
                  <a:cubicBezTo>
                    <a:pt x="26024" y="4611"/>
                    <a:pt x="25835" y="4801"/>
                    <a:pt x="24977" y="5373"/>
                  </a:cubicBezTo>
                  <a:lnTo>
                    <a:pt x="14690" y="12231"/>
                  </a:lnTo>
                  <a:lnTo>
                    <a:pt x="15928" y="897"/>
                  </a:lnTo>
                  <a:cubicBezTo>
                    <a:pt x="16024" y="-436"/>
                    <a:pt x="15547" y="-2247"/>
                    <a:pt x="13547" y="-2247"/>
                  </a:cubicBezTo>
                  <a:cubicBezTo>
                    <a:pt x="12595" y="-2247"/>
                    <a:pt x="11261" y="-1675"/>
                    <a:pt x="11261" y="39"/>
                  </a:cubicBezTo>
                  <a:cubicBezTo>
                    <a:pt x="11261" y="325"/>
                    <a:pt x="11261" y="1374"/>
                    <a:pt x="11452" y="1660"/>
                  </a:cubicBezTo>
                  <a:lnTo>
                    <a:pt x="12500" y="12231"/>
                  </a:lnTo>
                  <a:lnTo>
                    <a:pt x="2212" y="5373"/>
                  </a:lnTo>
                  <a:cubicBezTo>
                    <a:pt x="1164" y="4611"/>
                    <a:pt x="879" y="4611"/>
                    <a:pt x="403" y="4611"/>
                  </a:cubicBezTo>
                  <a:cubicBezTo>
                    <a:pt x="-931" y="4611"/>
                    <a:pt x="-1788" y="5945"/>
                    <a:pt x="-1788" y="6992"/>
                  </a:cubicBezTo>
                  <a:cubicBezTo>
                    <a:pt x="-1788" y="8517"/>
                    <a:pt x="-1122" y="8899"/>
                    <a:pt x="117" y="9373"/>
                  </a:cubicBezTo>
                  <a:lnTo>
                    <a:pt x="11261" y="14040"/>
                  </a:lnTo>
                  <a:lnTo>
                    <a:pt x="117" y="18803"/>
                  </a:lnTo>
                  <a:cubicBezTo>
                    <a:pt x="-1122" y="19184"/>
                    <a:pt x="-1788" y="19661"/>
                    <a:pt x="-1788" y="20996"/>
                  </a:cubicBezTo>
                  <a:cubicBezTo>
                    <a:pt x="-1788" y="20996"/>
                    <a:pt x="-1788" y="23565"/>
                    <a:pt x="974" y="23565"/>
                  </a:cubicBezTo>
                  <a:lnTo>
                    <a:pt x="12500" y="15947"/>
                  </a:lnTo>
                  <a:lnTo>
                    <a:pt x="11261" y="27663"/>
                  </a:lnTo>
                  <a:lnTo>
                    <a:pt x="11261" y="27949"/>
                  </a:lnTo>
                  <a:cubicBezTo>
                    <a:pt x="10975" y="28614"/>
                    <a:pt x="11737" y="30330"/>
                    <a:pt x="13547" y="30330"/>
                  </a:cubicBezTo>
                  <a:cubicBezTo>
                    <a:pt x="14404" y="30330"/>
                    <a:pt x="15928" y="29758"/>
                    <a:pt x="15928" y="28139"/>
                  </a:cubicBezTo>
                  <a:cubicBezTo>
                    <a:pt x="15928" y="27853"/>
                    <a:pt x="15928" y="26805"/>
                    <a:pt x="15738" y="26519"/>
                  </a:cubicBezTo>
                  <a:lnTo>
                    <a:pt x="14690" y="15947"/>
                  </a:lnTo>
                  <a:lnTo>
                    <a:pt x="24786" y="22805"/>
                  </a:lnTo>
                  <a:cubicBezTo>
                    <a:pt x="25835" y="23565"/>
                    <a:pt x="26310" y="23565"/>
                    <a:pt x="26596" y="23565"/>
                  </a:cubicBezTo>
                  <a:cubicBezTo>
                    <a:pt x="28121" y="23565"/>
                    <a:pt x="28978" y="22137"/>
                    <a:pt x="28978" y="20996"/>
                  </a:cubicBezTo>
                  <a:close/>
                </a:path>
              </a:pathLst>
            </a:custGeom>
            <a:solidFill>
              <a:srgbClr val="000000"/>
            </a:solidFill>
            <a:ln w="10842" cap="flat">
              <a:noFill/>
              <a:prstDash val="solid"/>
              <a:miter/>
            </a:ln>
          </p:spPr>
          <p:txBody>
            <a:bodyPr rtlCol="0" anchor="ctr"/>
            <a:lstStyle/>
            <a:p>
              <a:endParaRPr lang="en-AE"/>
            </a:p>
          </p:txBody>
        </p:sp>
        <p:sp>
          <p:nvSpPr>
            <p:cNvPr id="153" name="Freeform: Shape 152">
              <a:extLst>
                <a:ext uri="{FF2B5EF4-FFF2-40B4-BE49-F238E27FC236}">
                  <a16:creationId xmlns:a16="http://schemas.microsoft.com/office/drawing/2014/main" id="{16DBEE91-45EE-DD4D-E41F-4566D632DBBE}"/>
                </a:ext>
              </a:extLst>
            </p:cNvPr>
            <p:cNvSpPr/>
            <p:nvPr/>
          </p:nvSpPr>
          <p:spPr>
            <a:xfrm>
              <a:off x="3700729" y="1823383"/>
              <a:ext cx="398146" cy="122969"/>
            </a:xfrm>
            <a:custGeom>
              <a:avLst/>
              <a:gdLst>
                <a:gd name="connsiteX0" fmla="*/ -1788 w 398146"/>
                <a:gd name="connsiteY0" fmla="*/ 120722 h 122969"/>
                <a:gd name="connsiteX1" fmla="*/ 396359 w 398146"/>
                <a:gd name="connsiteY1" fmla="*/ 120722 h 122969"/>
                <a:gd name="connsiteX2" fmla="*/ 396359 w 398146"/>
                <a:gd name="connsiteY2" fmla="*/ -2247 h 122969"/>
                <a:gd name="connsiteX3" fmla="*/ -1788 w 398146"/>
                <a:gd name="connsiteY3" fmla="*/ -2247 h 122969"/>
              </a:gdLst>
              <a:ahLst/>
              <a:cxnLst>
                <a:cxn ang="0">
                  <a:pos x="connsiteX0" y="connsiteY0"/>
                </a:cxn>
                <a:cxn ang="0">
                  <a:pos x="connsiteX1" y="connsiteY1"/>
                </a:cxn>
                <a:cxn ang="0">
                  <a:pos x="connsiteX2" y="connsiteY2"/>
                </a:cxn>
                <a:cxn ang="0">
                  <a:pos x="connsiteX3" y="connsiteY3"/>
                </a:cxn>
              </a:cxnLst>
              <a:rect l="l" t="t" r="r" b="b"/>
              <a:pathLst>
                <a:path w="398146" h="122969">
                  <a:moveTo>
                    <a:pt x="-1788" y="120722"/>
                  </a:moveTo>
                  <a:lnTo>
                    <a:pt x="396359" y="120722"/>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54" name="Freeform: Shape 153">
              <a:extLst>
                <a:ext uri="{FF2B5EF4-FFF2-40B4-BE49-F238E27FC236}">
                  <a16:creationId xmlns:a16="http://schemas.microsoft.com/office/drawing/2014/main" id="{5D0B583E-F1D4-0D16-9DBE-50554A7FD7C0}"/>
                </a:ext>
              </a:extLst>
            </p:cNvPr>
            <p:cNvSpPr/>
            <p:nvPr/>
          </p:nvSpPr>
          <p:spPr>
            <a:xfrm>
              <a:off x="3769691" y="1846244"/>
              <a:ext cx="237552" cy="75437"/>
            </a:xfrm>
            <a:custGeom>
              <a:avLst/>
              <a:gdLst>
                <a:gd name="connsiteX0" fmla="*/ 43742 w 237552"/>
                <a:gd name="connsiteY0" fmla="*/ 36327 h 75437"/>
                <a:gd name="connsiteX1" fmla="*/ 39358 w 237552"/>
                <a:gd name="connsiteY1" fmla="*/ 10992 h 75437"/>
                <a:gd name="connsiteX2" fmla="*/ 20976 w 237552"/>
                <a:gd name="connsiteY2" fmla="*/ -1201 h 75437"/>
                <a:gd name="connsiteX3" fmla="*/ 2212 w 237552"/>
                <a:gd name="connsiteY3" fmla="*/ 11754 h 75437"/>
                <a:gd name="connsiteX4" fmla="*/ -1788 w 237552"/>
                <a:gd name="connsiteY4" fmla="*/ 36327 h 75437"/>
                <a:gd name="connsiteX5" fmla="*/ 3070 w 237552"/>
                <a:gd name="connsiteY5" fmla="*/ 62333 h 75437"/>
                <a:gd name="connsiteX6" fmla="*/ 20976 w 237552"/>
                <a:gd name="connsiteY6" fmla="*/ 73190 h 75437"/>
                <a:gd name="connsiteX7" fmla="*/ 39740 w 237552"/>
                <a:gd name="connsiteY7" fmla="*/ 60712 h 75437"/>
                <a:gd name="connsiteX8" fmla="*/ 43742 w 237552"/>
                <a:gd name="connsiteY8" fmla="*/ 36327 h 75437"/>
                <a:gd name="connsiteX9" fmla="*/ 34787 w 237552"/>
                <a:gd name="connsiteY9" fmla="*/ 34995 h 75437"/>
                <a:gd name="connsiteX10" fmla="*/ 33645 w 237552"/>
                <a:gd name="connsiteY10" fmla="*/ 57284 h 75437"/>
                <a:gd name="connsiteX11" fmla="*/ 20976 w 237552"/>
                <a:gd name="connsiteY11" fmla="*/ 70809 h 75437"/>
                <a:gd name="connsiteX12" fmla="*/ 8402 w 237552"/>
                <a:gd name="connsiteY12" fmla="*/ 57759 h 75437"/>
                <a:gd name="connsiteX13" fmla="*/ 7260 w 237552"/>
                <a:gd name="connsiteY13" fmla="*/ 34995 h 75437"/>
                <a:gd name="connsiteX14" fmla="*/ 8023 w 237552"/>
                <a:gd name="connsiteY14" fmla="*/ 14991 h 75437"/>
                <a:gd name="connsiteX15" fmla="*/ 20976 w 237552"/>
                <a:gd name="connsiteY15" fmla="*/ 1181 h 75437"/>
                <a:gd name="connsiteX16" fmla="*/ 33549 w 237552"/>
                <a:gd name="connsiteY16" fmla="*/ 13850 h 75437"/>
                <a:gd name="connsiteX17" fmla="*/ 34787 w 237552"/>
                <a:gd name="connsiteY17" fmla="*/ 34995 h 75437"/>
                <a:gd name="connsiteX18" fmla="*/ 68696 w 237552"/>
                <a:gd name="connsiteY18" fmla="*/ 65188 h 75437"/>
                <a:gd name="connsiteX19" fmla="*/ 63078 w 237552"/>
                <a:gd name="connsiteY19" fmla="*/ 59379 h 75437"/>
                <a:gd name="connsiteX20" fmla="*/ 57267 w 237552"/>
                <a:gd name="connsiteY20" fmla="*/ 65188 h 75437"/>
                <a:gd name="connsiteX21" fmla="*/ 63078 w 237552"/>
                <a:gd name="connsiteY21" fmla="*/ 70809 h 75437"/>
                <a:gd name="connsiteX22" fmla="*/ 68696 w 237552"/>
                <a:gd name="connsiteY22" fmla="*/ 65188 h 75437"/>
                <a:gd name="connsiteX23" fmla="*/ 126514 w 237552"/>
                <a:gd name="connsiteY23" fmla="*/ 49092 h 75437"/>
                <a:gd name="connsiteX24" fmla="*/ 106033 w 237552"/>
                <a:gd name="connsiteY24" fmla="*/ 25470 h 75437"/>
                <a:gd name="connsiteX25" fmla="*/ 92318 w 237552"/>
                <a:gd name="connsiteY25" fmla="*/ 30995 h 75437"/>
                <a:gd name="connsiteX26" fmla="*/ 92318 w 237552"/>
                <a:gd name="connsiteY26" fmla="*/ 9945 h 75437"/>
                <a:gd name="connsiteX27" fmla="*/ 101557 w 237552"/>
                <a:gd name="connsiteY27" fmla="*/ 11278 h 75437"/>
                <a:gd name="connsiteX28" fmla="*/ 122418 w 237552"/>
                <a:gd name="connsiteY28" fmla="*/ 39 h 75437"/>
                <a:gd name="connsiteX29" fmla="*/ 121179 w 237552"/>
                <a:gd name="connsiteY29" fmla="*/ -1201 h 75437"/>
                <a:gd name="connsiteX30" fmla="*/ 120416 w 237552"/>
                <a:gd name="connsiteY30" fmla="*/ -724 h 75437"/>
                <a:gd name="connsiteX31" fmla="*/ 105750 w 237552"/>
                <a:gd name="connsiteY31" fmla="*/ 2420 h 75437"/>
                <a:gd name="connsiteX32" fmla="*/ 91272 w 237552"/>
                <a:gd name="connsiteY32" fmla="*/ -724 h 75437"/>
                <a:gd name="connsiteX33" fmla="*/ 90127 w 237552"/>
                <a:gd name="connsiteY33" fmla="*/ -1010 h 75437"/>
                <a:gd name="connsiteX34" fmla="*/ 88890 w 237552"/>
                <a:gd name="connsiteY34" fmla="*/ 1657 h 75437"/>
                <a:gd name="connsiteX35" fmla="*/ 88890 w 237552"/>
                <a:gd name="connsiteY35" fmla="*/ 33662 h 75437"/>
                <a:gd name="connsiteX36" fmla="*/ 90413 w 237552"/>
                <a:gd name="connsiteY36" fmla="*/ 36327 h 75437"/>
                <a:gd name="connsiteX37" fmla="*/ 91841 w 237552"/>
                <a:gd name="connsiteY37" fmla="*/ 35376 h 75437"/>
                <a:gd name="connsiteX38" fmla="*/ 105845 w 237552"/>
                <a:gd name="connsiteY38" fmla="*/ 27851 h 75437"/>
                <a:gd name="connsiteX39" fmla="*/ 114893 w 237552"/>
                <a:gd name="connsiteY39" fmla="*/ 34804 h 75437"/>
                <a:gd name="connsiteX40" fmla="*/ 116893 w 237552"/>
                <a:gd name="connsiteY40" fmla="*/ 48329 h 75437"/>
                <a:gd name="connsiteX41" fmla="*/ 114321 w 237552"/>
                <a:gd name="connsiteY41" fmla="*/ 63093 h 75437"/>
                <a:gd name="connsiteX42" fmla="*/ 102701 w 237552"/>
                <a:gd name="connsiteY42" fmla="*/ 70237 h 75437"/>
                <a:gd name="connsiteX43" fmla="*/ 86983 w 237552"/>
                <a:gd name="connsiteY43" fmla="*/ 58045 h 75437"/>
                <a:gd name="connsiteX44" fmla="*/ 88700 w 237552"/>
                <a:gd name="connsiteY44" fmla="*/ 58331 h 75437"/>
                <a:gd name="connsiteX45" fmla="*/ 94127 w 237552"/>
                <a:gd name="connsiteY45" fmla="*/ 52996 h 75437"/>
                <a:gd name="connsiteX46" fmla="*/ 88700 w 237552"/>
                <a:gd name="connsiteY46" fmla="*/ 47759 h 75437"/>
                <a:gd name="connsiteX47" fmla="*/ 83365 w 237552"/>
                <a:gd name="connsiteY47" fmla="*/ 53377 h 75437"/>
                <a:gd name="connsiteX48" fmla="*/ 102987 w 237552"/>
                <a:gd name="connsiteY48" fmla="*/ 73190 h 75437"/>
                <a:gd name="connsiteX49" fmla="*/ 126514 w 237552"/>
                <a:gd name="connsiteY49" fmla="*/ 49092 h 75437"/>
                <a:gd name="connsiteX50" fmla="*/ 184426 w 237552"/>
                <a:gd name="connsiteY50" fmla="*/ 1181 h 75437"/>
                <a:gd name="connsiteX51" fmla="*/ 158233 w 237552"/>
                <a:gd name="connsiteY51" fmla="*/ 1181 h 75437"/>
                <a:gd name="connsiteX52" fmla="*/ 144419 w 237552"/>
                <a:gd name="connsiteY52" fmla="*/ -2247 h 75437"/>
                <a:gd name="connsiteX53" fmla="*/ 141752 w 237552"/>
                <a:gd name="connsiteY53" fmla="*/ -2247 h 75437"/>
                <a:gd name="connsiteX54" fmla="*/ 138134 w 237552"/>
                <a:gd name="connsiteY54" fmla="*/ 20040 h 75437"/>
                <a:gd name="connsiteX55" fmla="*/ 140801 w 237552"/>
                <a:gd name="connsiteY55" fmla="*/ 20040 h 75437"/>
                <a:gd name="connsiteX56" fmla="*/ 143468 w 237552"/>
                <a:gd name="connsiteY56" fmla="*/ 10229 h 75437"/>
                <a:gd name="connsiteX57" fmla="*/ 154040 w 237552"/>
                <a:gd name="connsiteY57" fmla="*/ 9564 h 75437"/>
                <a:gd name="connsiteX58" fmla="*/ 176424 w 237552"/>
                <a:gd name="connsiteY58" fmla="*/ 9564 h 75437"/>
                <a:gd name="connsiteX59" fmla="*/ 164328 w 237552"/>
                <a:gd name="connsiteY59" fmla="*/ 26614 h 75437"/>
                <a:gd name="connsiteX60" fmla="*/ 151089 w 237552"/>
                <a:gd name="connsiteY60" fmla="*/ 67284 h 75437"/>
                <a:gd name="connsiteX61" fmla="*/ 156040 w 237552"/>
                <a:gd name="connsiteY61" fmla="*/ 73190 h 75437"/>
                <a:gd name="connsiteX62" fmla="*/ 161088 w 237552"/>
                <a:gd name="connsiteY62" fmla="*/ 67284 h 75437"/>
                <a:gd name="connsiteX63" fmla="*/ 161088 w 237552"/>
                <a:gd name="connsiteY63" fmla="*/ 61761 h 75437"/>
                <a:gd name="connsiteX64" fmla="*/ 162232 w 237552"/>
                <a:gd name="connsiteY64" fmla="*/ 44043 h 75437"/>
                <a:gd name="connsiteX65" fmla="*/ 168995 w 237552"/>
                <a:gd name="connsiteY65" fmla="*/ 25565 h 75437"/>
                <a:gd name="connsiteX66" fmla="*/ 183568 w 237552"/>
                <a:gd name="connsiteY66" fmla="*/ 5087 h 75437"/>
                <a:gd name="connsiteX67" fmla="*/ 184426 w 237552"/>
                <a:gd name="connsiteY67" fmla="*/ 1181 h 75437"/>
                <a:gd name="connsiteX68" fmla="*/ 235765 w 237552"/>
                <a:gd name="connsiteY68" fmla="*/ 36327 h 75437"/>
                <a:gd name="connsiteX69" fmla="*/ 231384 w 237552"/>
                <a:gd name="connsiteY69" fmla="*/ 10992 h 75437"/>
                <a:gd name="connsiteX70" fmla="*/ 213001 w 237552"/>
                <a:gd name="connsiteY70" fmla="*/ -1201 h 75437"/>
                <a:gd name="connsiteX71" fmla="*/ 194235 w 237552"/>
                <a:gd name="connsiteY71" fmla="*/ 11754 h 75437"/>
                <a:gd name="connsiteX72" fmla="*/ 190235 w 237552"/>
                <a:gd name="connsiteY72" fmla="*/ 36327 h 75437"/>
                <a:gd name="connsiteX73" fmla="*/ 195093 w 237552"/>
                <a:gd name="connsiteY73" fmla="*/ 62333 h 75437"/>
                <a:gd name="connsiteX74" fmla="*/ 213001 w 237552"/>
                <a:gd name="connsiteY74" fmla="*/ 73190 h 75437"/>
                <a:gd name="connsiteX75" fmla="*/ 231765 w 237552"/>
                <a:gd name="connsiteY75" fmla="*/ 60712 h 75437"/>
                <a:gd name="connsiteX76" fmla="*/ 235765 w 237552"/>
                <a:gd name="connsiteY76" fmla="*/ 36327 h 75437"/>
                <a:gd name="connsiteX77" fmla="*/ 226812 w 237552"/>
                <a:gd name="connsiteY77" fmla="*/ 34995 h 75437"/>
                <a:gd name="connsiteX78" fmla="*/ 225668 w 237552"/>
                <a:gd name="connsiteY78" fmla="*/ 57284 h 75437"/>
                <a:gd name="connsiteX79" fmla="*/ 213001 w 237552"/>
                <a:gd name="connsiteY79" fmla="*/ 70809 h 75437"/>
                <a:gd name="connsiteX80" fmla="*/ 200428 w 237552"/>
                <a:gd name="connsiteY80" fmla="*/ 57759 h 75437"/>
                <a:gd name="connsiteX81" fmla="*/ 199284 w 237552"/>
                <a:gd name="connsiteY81" fmla="*/ 34995 h 75437"/>
                <a:gd name="connsiteX82" fmla="*/ 200046 w 237552"/>
                <a:gd name="connsiteY82" fmla="*/ 14991 h 75437"/>
                <a:gd name="connsiteX83" fmla="*/ 213001 w 237552"/>
                <a:gd name="connsiteY83" fmla="*/ 1181 h 75437"/>
                <a:gd name="connsiteX84" fmla="*/ 225668 w 237552"/>
                <a:gd name="connsiteY84" fmla="*/ 13850 h 75437"/>
                <a:gd name="connsiteX85" fmla="*/ 226812 w 237552"/>
                <a:gd name="connsiteY85" fmla="*/ 34995 h 7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37552" h="75437">
                  <a:moveTo>
                    <a:pt x="43742" y="36327"/>
                  </a:moveTo>
                  <a:cubicBezTo>
                    <a:pt x="43742" y="27660"/>
                    <a:pt x="43170" y="19089"/>
                    <a:pt x="39358" y="10992"/>
                  </a:cubicBezTo>
                  <a:cubicBezTo>
                    <a:pt x="34503" y="609"/>
                    <a:pt x="25548" y="-1201"/>
                    <a:pt x="20976" y="-1201"/>
                  </a:cubicBezTo>
                  <a:cubicBezTo>
                    <a:pt x="14595" y="-1201"/>
                    <a:pt x="6688" y="1657"/>
                    <a:pt x="2212" y="11754"/>
                  </a:cubicBezTo>
                  <a:cubicBezTo>
                    <a:pt x="-1216" y="19184"/>
                    <a:pt x="-1788" y="27660"/>
                    <a:pt x="-1788" y="36327"/>
                  </a:cubicBezTo>
                  <a:cubicBezTo>
                    <a:pt x="-1788" y="44329"/>
                    <a:pt x="-1407" y="54045"/>
                    <a:pt x="3070" y="62333"/>
                  </a:cubicBezTo>
                  <a:cubicBezTo>
                    <a:pt x="7737" y="71000"/>
                    <a:pt x="15546" y="73190"/>
                    <a:pt x="20976" y="73190"/>
                  </a:cubicBezTo>
                  <a:cubicBezTo>
                    <a:pt x="26787" y="73190"/>
                    <a:pt x="34977" y="71000"/>
                    <a:pt x="39740" y="60712"/>
                  </a:cubicBezTo>
                  <a:cubicBezTo>
                    <a:pt x="43170" y="53282"/>
                    <a:pt x="43742" y="44806"/>
                    <a:pt x="43742" y="36327"/>
                  </a:cubicBezTo>
                  <a:close/>
                  <a:moveTo>
                    <a:pt x="34787" y="34995"/>
                  </a:moveTo>
                  <a:cubicBezTo>
                    <a:pt x="34787" y="42997"/>
                    <a:pt x="34787" y="50426"/>
                    <a:pt x="33645" y="57284"/>
                  </a:cubicBezTo>
                  <a:cubicBezTo>
                    <a:pt x="31931" y="67570"/>
                    <a:pt x="25738" y="70809"/>
                    <a:pt x="20976" y="70809"/>
                  </a:cubicBezTo>
                  <a:cubicBezTo>
                    <a:pt x="16595" y="70809"/>
                    <a:pt x="10404" y="68142"/>
                    <a:pt x="8402" y="57759"/>
                  </a:cubicBezTo>
                  <a:cubicBezTo>
                    <a:pt x="7260" y="51378"/>
                    <a:pt x="7260" y="41376"/>
                    <a:pt x="7260" y="34995"/>
                  </a:cubicBezTo>
                  <a:cubicBezTo>
                    <a:pt x="7260" y="28137"/>
                    <a:pt x="7260" y="20993"/>
                    <a:pt x="8023" y="14991"/>
                  </a:cubicBezTo>
                  <a:cubicBezTo>
                    <a:pt x="10118" y="2229"/>
                    <a:pt x="18309" y="1181"/>
                    <a:pt x="20976" y="1181"/>
                  </a:cubicBezTo>
                  <a:cubicBezTo>
                    <a:pt x="24501" y="1181"/>
                    <a:pt x="31645" y="3276"/>
                    <a:pt x="33549" y="13850"/>
                  </a:cubicBezTo>
                  <a:cubicBezTo>
                    <a:pt x="34787" y="19945"/>
                    <a:pt x="34787" y="28137"/>
                    <a:pt x="34787" y="34995"/>
                  </a:cubicBezTo>
                  <a:close/>
                  <a:moveTo>
                    <a:pt x="68696" y="65188"/>
                  </a:moveTo>
                  <a:cubicBezTo>
                    <a:pt x="68696" y="61951"/>
                    <a:pt x="66220" y="59379"/>
                    <a:pt x="63078" y="59379"/>
                  </a:cubicBezTo>
                  <a:cubicBezTo>
                    <a:pt x="59934" y="59379"/>
                    <a:pt x="57267" y="61951"/>
                    <a:pt x="57267" y="65188"/>
                  </a:cubicBezTo>
                  <a:cubicBezTo>
                    <a:pt x="57267" y="68332"/>
                    <a:pt x="59934" y="70809"/>
                    <a:pt x="63078" y="70809"/>
                  </a:cubicBezTo>
                  <a:cubicBezTo>
                    <a:pt x="66220" y="70809"/>
                    <a:pt x="68696" y="68332"/>
                    <a:pt x="68696" y="65188"/>
                  </a:cubicBezTo>
                  <a:close/>
                  <a:moveTo>
                    <a:pt x="126514" y="49092"/>
                  </a:moveTo>
                  <a:cubicBezTo>
                    <a:pt x="126514" y="36327"/>
                    <a:pt x="117656" y="25470"/>
                    <a:pt x="106033" y="25470"/>
                  </a:cubicBezTo>
                  <a:cubicBezTo>
                    <a:pt x="100797" y="25470"/>
                    <a:pt x="96225" y="27184"/>
                    <a:pt x="92318" y="30995"/>
                  </a:cubicBezTo>
                  <a:lnTo>
                    <a:pt x="92318" y="9945"/>
                  </a:lnTo>
                  <a:cubicBezTo>
                    <a:pt x="94413" y="10515"/>
                    <a:pt x="97939" y="11278"/>
                    <a:pt x="101557" y="11278"/>
                  </a:cubicBezTo>
                  <a:cubicBezTo>
                    <a:pt x="114798" y="11278"/>
                    <a:pt x="122418" y="1467"/>
                    <a:pt x="122418" y="39"/>
                  </a:cubicBezTo>
                  <a:cubicBezTo>
                    <a:pt x="122418" y="-629"/>
                    <a:pt x="121942" y="-1201"/>
                    <a:pt x="121179" y="-1201"/>
                  </a:cubicBezTo>
                  <a:cubicBezTo>
                    <a:pt x="121179" y="-1201"/>
                    <a:pt x="120893" y="-1201"/>
                    <a:pt x="120416" y="-724"/>
                  </a:cubicBezTo>
                  <a:cubicBezTo>
                    <a:pt x="118226" y="134"/>
                    <a:pt x="112893" y="2420"/>
                    <a:pt x="105750" y="2420"/>
                  </a:cubicBezTo>
                  <a:cubicBezTo>
                    <a:pt x="101366" y="2420"/>
                    <a:pt x="96320" y="1657"/>
                    <a:pt x="91272" y="-724"/>
                  </a:cubicBezTo>
                  <a:cubicBezTo>
                    <a:pt x="90413" y="-1010"/>
                    <a:pt x="90127" y="-1010"/>
                    <a:pt x="90127" y="-1010"/>
                  </a:cubicBezTo>
                  <a:cubicBezTo>
                    <a:pt x="88890" y="-1010"/>
                    <a:pt x="88890" y="-152"/>
                    <a:pt x="88890" y="1657"/>
                  </a:cubicBezTo>
                  <a:lnTo>
                    <a:pt x="88890" y="33662"/>
                  </a:lnTo>
                  <a:cubicBezTo>
                    <a:pt x="88890" y="35567"/>
                    <a:pt x="88890" y="36327"/>
                    <a:pt x="90413" y="36327"/>
                  </a:cubicBezTo>
                  <a:cubicBezTo>
                    <a:pt x="91272" y="36327"/>
                    <a:pt x="91462" y="36044"/>
                    <a:pt x="91841" y="35376"/>
                  </a:cubicBezTo>
                  <a:cubicBezTo>
                    <a:pt x="93081" y="33662"/>
                    <a:pt x="97080" y="27851"/>
                    <a:pt x="105845" y="27851"/>
                  </a:cubicBezTo>
                  <a:cubicBezTo>
                    <a:pt x="111368" y="27851"/>
                    <a:pt x="114035" y="32709"/>
                    <a:pt x="114893" y="34804"/>
                  </a:cubicBezTo>
                  <a:cubicBezTo>
                    <a:pt x="116703" y="38709"/>
                    <a:pt x="116893" y="42997"/>
                    <a:pt x="116893" y="48329"/>
                  </a:cubicBezTo>
                  <a:cubicBezTo>
                    <a:pt x="116893" y="52045"/>
                    <a:pt x="116893" y="58617"/>
                    <a:pt x="114321" y="63093"/>
                  </a:cubicBezTo>
                  <a:cubicBezTo>
                    <a:pt x="111845" y="67379"/>
                    <a:pt x="107750" y="70237"/>
                    <a:pt x="102701" y="70237"/>
                  </a:cubicBezTo>
                  <a:cubicBezTo>
                    <a:pt x="94890" y="70237"/>
                    <a:pt x="88700" y="64428"/>
                    <a:pt x="86983" y="58045"/>
                  </a:cubicBezTo>
                  <a:cubicBezTo>
                    <a:pt x="87269" y="58235"/>
                    <a:pt x="87555" y="58331"/>
                    <a:pt x="88700" y="58331"/>
                  </a:cubicBezTo>
                  <a:cubicBezTo>
                    <a:pt x="92318" y="58331"/>
                    <a:pt x="94127" y="55663"/>
                    <a:pt x="94127" y="52996"/>
                  </a:cubicBezTo>
                  <a:cubicBezTo>
                    <a:pt x="94127" y="50426"/>
                    <a:pt x="92318" y="47759"/>
                    <a:pt x="88700" y="47759"/>
                  </a:cubicBezTo>
                  <a:cubicBezTo>
                    <a:pt x="87269" y="47759"/>
                    <a:pt x="83365" y="48520"/>
                    <a:pt x="83365" y="53377"/>
                  </a:cubicBezTo>
                  <a:cubicBezTo>
                    <a:pt x="83365" y="62807"/>
                    <a:pt x="90795" y="73190"/>
                    <a:pt x="102987" y="73190"/>
                  </a:cubicBezTo>
                  <a:cubicBezTo>
                    <a:pt x="115558" y="73190"/>
                    <a:pt x="126514" y="62807"/>
                    <a:pt x="126514" y="49092"/>
                  </a:cubicBezTo>
                  <a:close/>
                  <a:moveTo>
                    <a:pt x="184426" y="1181"/>
                  </a:moveTo>
                  <a:lnTo>
                    <a:pt x="158233" y="1181"/>
                  </a:lnTo>
                  <a:cubicBezTo>
                    <a:pt x="144992" y="1181"/>
                    <a:pt x="144801" y="-152"/>
                    <a:pt x="144419" y="-2247"/>
                  </a:cubicBezTo>
                  <a:lnTo>
                    <a:pt x="141752" y="-2247"/>
                  </a:lnTo>
                  <a:lnTo>
                    <a:pt x="138134" y="20040"/>
                  </a:lnTo>
                  <a:lnTo>
                    <a:pt x="140801" y="20040"/>
                  </a:lnTo>
                  <a:cubicBezTo>
                    <a:pt x="141087" y="18326"/>
                    <a:pt x="142134" y="11468"/>
                    <a:pt x="143468" y="10229"/>
                  </a:cubicBezTo>
                  <a:cubicBezTo>
                    <a:pt x="144229" y="9564"/>
                    <a:pt x="152707" y="9564"/>
                    <a:pt x="154040" y="9564"/>
                  </a:cubicBezTo>
                  <a:lnTo>
                    <a:pt x="176424" y="9564"/>
                  </a:lnTo>
                  <a:lnTo>
                    <a:pt x="164328" y="26614"/>
                  </a:lnTo>
                  <a:cubicBezTo>
                    <a:pt x="154707" y="41185"/>
                    <a:pt x="151089" y="56235"/>
                    <a:pt x="151089" y="67284"/>
                  </a:cubicBezTo>
                  <a:cubicBezTo>
                    <a:pt x="151089" y="68332"/>
                    <a:pt x="151089" y="73190"/>
                    <a:pt x="156040" y="73190"/>
                  </a:cubicBezTo>
                  <a:cubicBezTo>
                    <a:pt x="161088" y="73190"/>
                    <a:pt x="161088" y="68332"/>
                    <a:pt x="161088" y="67284"/>
                  </a:cubicBezTo>
                  <a:lnTo>
                    <a:pt x="161088" y="61761"/>
                  </a:lnTo>
                  <a:cubicBezTo>
                    <a:pt x="161088" y="55854"/>
                    <a:pt x="161374" y="49854"/>
                    <a:pt x="162232" y="44043"/>
                  </a:cubicBezTo>
                  <a:cubicBezTo>
                    <a:pt x="162518" y="41567"/>
                    <a:pt x="164232" y="32328"/>
                    <a:pt x="168995" y="25565"/>
                  </a:cubicBezTo>
                  <a:lnTo>
                    <a:pt x="183568" y="5087"/>
                  </a:lnTo>
                  <a:cubicBezTo>
                    <a:pt x="184426" y="3753"/>
                    <a:pt x="184426" y="3562"/>
                    <a:pt x="184426" y="1181"/>
                  </a:cubicBezTo>
                  <a:close/>
                  <a:moveTo>
                    <a:pt x="235765" y="36327"/>
                  </a:moveTo>
                  <a:cubicBezTo>
                    <a:pt x="235765" y="27660"/>
                    <a:pt x="235193" y="19089"/>
                    <a:pt x="231384" y="10992"/>
                  </a:cubicBezTo>
                  <a:cubicBezTo>
                    <a:pt x="226526" y="609"/>
                    <a:pt x="217573" y="-1201"/>
                    <a:pt x="213001" y="-1201"/>
                  </a:cubicBezTo>
                  <a:cubicBezTo>
                    <a:pt x="206618" y="-1201"/>
                    <a:pt x="198714" y="1657"/>
                    <a:pt x="194235" y="11754"/>
                  </a:cubicBezTo>
                  <a:cubicBezTo>
                    <a:pt x="190807" y="19184"/>
                    <a:pt x="190235" y="27660"/>
                    <a:pt x="190235" y="36327"/>
                  </a:cubicBezTo>
                  <a:cubicBezTo>
                    <a:pt x="190235" y="44329"/>
                    <a:pt x="190617" y="54045"/>
                    <a:pt x="195093" y="62333"/>
                  </a:cubicBezTo>
                  <a:cubicBezTo>
                    <a:pt x="199760" y="71000"/>
                    <a:pt x="207571" y="73190"/>
                    <a:pt x="213001" y="73190"/>
                  </a:cubicBezTo>
                  <a:cubicBezTo>
                    <a:pt x="218810" y="73190"/>
                    <a:pt x="227003" y="71000"/>
                    <a:pt x="231765" y="60712"/>
                  </a:cubicBezTo>
                  <a:cubicBezTo>
                    <a:pt x="235193" y="53282"/>
                    <a:pt x="235765" y="44806"/>
                    <a:pt x="235765" y="36327"/>
                  </a:cubicBezTo>
                  <a:close/>
                  <a:moveTo>
                    <a:pt x="226812" y="34995"/>
                  </a:moveTo>
                  <a:cubicBezTo>
                    <a:pt x="226812" y="42997"/>
                    <a:pt x="226812" y="50426"/>
                    <a:pt x="225668" y="57284"/>
                  </a:cubicBezTo>
                  <a:cubicBezTo>
                    <a:pt x="223954" y="67570"/>
                    <a:pt x="217764" y="70809"/>
                    <a:pt x="213001" y="70809"/>
                  </a:cubicBezTo>
                  <a:cubicBezTo>
                    <a:pt x="208618" y="70809"/>
                    <a:pt x="202428" y="68142"/>
                    <a:pt x="200428" y="57759"/>
                  </a:cubicBezTo>
                  <a:cubicBezTo>
                    <a:pt x="199284" y="51378"/>
                    <a:pt x="199284" y="41376"/>
                    <a:pt x="199284" y="34995"/>
                  </a:cubicBezTo>
                  <a:cubicBezTo>
                    <a:pt x="199284" y="28137"/>
                    <a:pt x="199284" y="20993"/>
                    <a:pt x="200046" y="14991"/>
                  </a:cubicBezTo>
                  <a:cubicBezTo>
                    <a:pt x="202142" y="2229"/>
                    <a:pt x="210334" y="1181"/>
                    <a:pt x="213001" y="1181"/>
                  </a:cubicBezTo>
                  <a:cubicBezTo>
                    <a:pt x="216524" y="1181"/>
                    <a:pt x="223668" y="3276"/>
                    <a:pt x="225668" y="13850"/>
                  </a:cubicBezTo>
                  <a:cubicBezTo>
                    <a:pt x="226812" y="19945"/>
                    <a:pt x="226812" y="28137"/>
                    <a:pt x="226812" y="34995"/>
                  </a:cubicBezTo>
                  <a:close/>
                </a:path>
              </a:pathLst>
            </a:custGeom>
            <a:solidFill>
              <a:srgbClr val="000000"/>
            </a:solidFill>
            <a:ln w="10842" cap="flat">
              <a:noFill/>
              <a:prstDash val="solid"/>
              <a:miter/>
            </a:ln>
          </p:spPr>
          <p:txBody>
            <a:bodyPr rtlCol="0" anchor="ctr"/>
            <a:lstStyle/>
            <a:p>
              <a:endParaRPr lang="en-AE"/>
            </a:p>
          </p:txBody>
        </p:sp>
        <p:sp>
          <p:nvSpPr>
            <p:cNvPr id="155" name="Freeform: Shape 154">
              <a:extLst>
                <a:ext uri="{FF2B5EF4-FFF2-40B4-BE49-F238E27FC236}">
                  <a16:creationId xmlns:a16="http://schemas.microsoft.com/office/drawing/2014/main" id="{60E9F549-6BBC-5E55-77D0-86C7F066E73C}"/>
                </a:ext>
              </a:extLst>
            </p:cNvPr>
            <p:cNvSpPr/>
            <p:nvPr/>
          </p:nvSpPr>
          <p:spPr>
            <a:xfrm>
              <a:off x="4098876" y="1823383"/>
              <a:ext cx="611123" cy="122969"/>
            </a:xfrm>
            <a:custGeom>
              <a:avLst/>
              <a:gdLst>
                <a:gd name="connsiteX0" fmla="*/ -1788 w 611123"/>
                <a:gd name="connsiteY0" fmla="*/ 120722 h 122969"/>
                <a:gd name="connsiteX1" fmla="*/ 609335 w 611123"/>
                <a:gd name="connsiteY1" fmla="*/ 120722 h 122969"/>
                <a:gd name="connsiteX2" fmla="*/ 609335 w 611123"/>
                <a:gd name="connsiteY2" fmla="*/ -2247 h 122969"/>
                <a:gd name="connsiteX3" fmla="*/ -1788 w 611123"/>
                <a:gd name="connsiteY3" fmla="*/ -2247 h 122969"/>
              </a:gdLst>
              <a:ahLst/>
              <a:cxnLst>
                <a:cxn ang="0">
                  <a:pos x="connsiteX0" y="connsiteY0"/>
                </a:cxn>
                <a:cxn ang="0">
                  <a:pos x="connsiteX1" y="connsiteY1"/>
                </a:cxn>
                <a:cxn ang="0">
                  <a:pos x="connsiteX2" y="connsiteY2"/>
                </a:cxn>
                <a:cxn ang="0">
                  <a:pos x="connsiteX3" y="connsiteY3"/>
                </a:cxn>
              </a:cxnLst>
              <a:rect l="l" t="t" r="r" b="b"/>
              <a:pathLst>
                <a:path w="611123" h="122969">
                  <a:moveTo>
                    <a:pt x="-1788" y="120722"/>
                  </a:moveTo>
                  <a:lnTo>
                    <a:pt x="609335" y="120722"/>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56" name="Freeform: Shape 155">
              <a:extLst>
                <a:ext uri="{FF2B5EF4-FFF2-40B4-BE49-F238E27FC236}">
                  <a16:creationId xmlns:a16="http://schemas.microsoft.com/office/drawing/2014/main" id="{A484D10E-8C1B-2209-EF31-77941003ADCD}"/>
                </a:ext>
              </a:extLst>
            </p:cNvPr>
            <p:cNvSpPr/>
            <p:nvPr/>
          </p:nvSpPr>
          <p:spPr>
            <a:xfrm>
              <a:off x="4176503" y="1838338"/>
              <a:ext cx="14668" cy="107918"/>
            </a:xfrm>
            <a:custGeom>
              <a:avLst/>
              <a:gdLst>
                <a:gd name="connsiteX0" fmla="*/ 12881 w 14668"/>
                <a:gd name="connsiteY0" fmla="*/ 105672 h 107918"/>
                <a:gd name="connsiteX1" fmla="*/ 12881 w 14668"/>
                <a:gd name="connsiteY1" fmla="*/ 101384 h 107918"/>
                <a:gd name="connsiteX2" fmla="*/ 2498 w 14668"/>
                <a:gd name="connsiteY2" fmla="*/ 101384 h 107918"/>
                <a:gd name="connsiteX3" fmla="*/ 2498 w 14668"/>
                <a:gd name="connsiteY3" fmla="*/ 2134 h 107918"/>
                <a:gd name="connsiteX4" fmla="*/ 12881 w 14668"/>
                <a:gd name="connsiteY4" fmla="*/ 2134 h 107918"/>
                <a:gd name="connsiteX5" fmla="*/ 12881 w 14668"/>
                <a:gd name="connsiteY5" fmla="*/ -2247 h 107918"/>
                <a:gd name="connsiteX6" fmla="*/ -1788 w 14668"/>
                <a:gd name="connsiteY6" fmla="*/ -2247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101384"/>
                  </a:lnTo>
                  <a:lnTo>
                    <a:pt x="2498" y="101384"/>
                  </a:lnTo>
                  <a:lnTo>
                    <a:pt x="2498" y="2134"/>
                  </a:lnTo>
                  <a:lnTo>
                    <a:pt x="12881" y="2134"/>
                  </a:lnTo>
                  <a:lnTo>
                    <a:pt x="12881" y="-2247"/>
                  </a:lnTo>
                  <a:lnTo>
                    <a:pt x="-1788" y="-2247"/>
                  </a:lnTo>
                  <a:lnTo>
                    <a:pt x="-1788" y="105672"/>
                  </a:lnTo>
                  <a:close/>
                </a:path>
              </a:pathLst>
            </a:custGeom>
            <a:solidFill>
              <a:srgbClr val="000000"/>
            </a:solidFill>
            <a:ln w="10842" cap="flat">
              <a:noFill/>
              <a:prstDash val="solid"/>
              <a:miter/>
            </a:ln>
          </p:spPr>
          <p:txBody>
            <a:bodyPr rtlCol="0" anchor="ctr"/>
            <a:lstStyle/>
            <a:p>
              <a:endParaRPr lang="en-AE"/>
            </a:p>
          </p:txBody>
        </p:sp>
        <p:sp>
          <p:nvSpPr>
            <p:cNvPr id="157" name="Freeform: Shape 156">
              <a:extLst>
                <a:ext uri="{FF2B5EF4-FFF2-40B4-BE49-F238E27FC236}">
                  <a16:creationId xmlns:a16="http://schemas.microsoft.com/office/drawing/2014/main" id="{ADA26B0B-AF92-AE5B-2EB7-00F937CE2E0D}"/>
                </a:ext>
              </a:extLst>
            </p:cNvPr>
            <p:cNvSpPr/>
            <p:nvPr/>
          </p:nvSpPr>
          <p:spPr>
            <a:xfrm>
              <a:off x="4194886" y="1845481"/>
              <a:ext cx="263081" cy="73818"/>
            </a:xfrm>
            <a:custGeom>
              <a:avLst/>
              <a:gdLst>
                <a:gd name="connsiteX0" fmla="*/ 76793 w 263081"/>
                <a:gd name="connsiteY0" fmla="*/ 1183 h 73818"/>
                <a:gd name="connsiteX1" fmla="*/ 76793 w 263081"/>
                <a:gd name="connsiteY1" fmla="*/ -2247 h 73818"/>
                <a:gd name="connsiteX2" fmla="*/ 66222 w 263081"/>
                <a:gd name="connsiteY2" fmla="*/ -1961 h 73818"/>
                <a:gd name="connsiteX3" fmla="*/ 53744 w 263081"/>
                <a:gd name="connsiteY3" fmla="*/ -2247 h 73818"/>
                <a:gd name="connsiteX4" fmla="*/ 53744 w 263081"/>
                <a:gd name="connsiteY4" fmla="*/ 1183 h 73818"/>
                <a:gd name="connsiteX5" fmla="*/ 59934 w 263081"/>
                <a:gd name="connsiteY5" fmla="*/ 5373 h 73818"/>
                <a:gd name="connsiteX6" fmla="*/ 58792 w 263081"/>
                <a:gd name="connsiteY6" fmla="*/ 8610 h 73818"/>
                <a:gd name="connsiteX7" fmla="*/ 40884 w 263081"/>
                <a:gd name="connsiteY7" fmla="*/ 37471 h 73818"/>
                <a:gd name="connsiteX8" fmla="*/ 21357 w 263081"/>
                <a:gd name="connsiteY8" fmla="*/ 5659 h 73818"/>
                <a:gd name="connsiteX9" fmla="*/ 20692 w 263081"/>
                <a:gd name="connsiteY9" fmla="*/ 3848 h 73818"/>
                <a:gd name="connsiteX10" fmla="*/ 28217 w 263081"/>
                <a:gd name="connsiteY10" fmla="*/ 1183 h 73818"/>
                <a:gd name="connsiteX11" fmla="*/ 28217 w 263081"/>
                <a:gd name="connsiteY11" fmla="*/ -2247 h 73818"/>
                <a:gd name="connsiteX12" fmla="*/ 12214 w 263081"/>
                <a:gd name="connsiteY12" fmla="*/ -1961 h 73818"/>
                <a:gd name="connsiteX13" fmla="*/ -1788 w 263081"/>
                <a:gd name="connsiteY13" fmla="*/ -2247 h 73818"/>
                <a:gd name="connsiteX14" fmla="*/ -1788 w 263081"/>
                <a:gd name="connsiteY14" fmla="*/ 1183 h 73818"/>
                <a:gd name="connsiteX15" fmla="*/ 117 w 263081"/>
                <a:gd name="connsiteY15" fmla="*/ 1183 h 73818"/>
                <a:gd name="connsiteX16" fmla="*/ 10118 w 263081"/>
                <a:gd name="connsiteY16" fmla="*/ 5183 h 73818"/>
                <a:gd name="connsiteX17" fmla="*/ 32694 w 263081"/>
                <a:gd name="connsiteY17" fmla="*/ 42139 h 73818"/>
                <a:gd name="connsiteX18" fmla="*/ 32694 w 263081"/>
                <a:gd name="connsiteY18" fmla="*/ 63095 h 73818"/>
                <a:gd name="connsiteX19" fmla="*/ 24215 w 263081"/>
                <a:gd name="connsiteY19" fmla="*/ 68142 h 73818"/>
                <a:gd name="connsiteX20" fmla="*/ 21739 w 263081"/>
                <a:gd name="connsiteY20" fmla="*/ 68142 h 73818"/>
                <a:gd name="connsiteX21" fmla="*/ 21739 w 263081"/>
                <a:gd name="connsiteY21" fmla="*/ 71572 h 73818"/>
                <a:gd name="connsiteX22" fmla="*/ 37456 w 263081"/>
                <a:gd name="connsiteY22" fmla="*/ 71286 h 73818"/>
                <a:gd name="connsiteX23" fmla="*/ 53267 w 263081"/>
                <a:gd name="connsiteY23" fmla="*/ 71572 h 73818"/>
                <a:gd name="connsiteX24" fmla="*/ 53267 w 263081"/>
                <a:gd name="connsiteY24" fmla="*/ 68142 h 73818"/>
                <a:gd name="connsiteX25" fmla="*/ 50695 w 263081"/>
                <a:gd name="connsiteY25" fmla="*/ 68142 h 73818"/>
                <a:gd name="connsiteX26" fmla="*/ 42123 w 263081"/>
                <a:gd name="connsiteY26" fmla="*/ 63000 h 73818"/>
                <a:gd name="connsiteX27" fmla="*/ 42123 w 263081"/>
                <a:gd name="connsiteY27" fmla="*/ 42139 h 73818"/>
                <a:gd name="connsiteX28" fmla="*/ 62887 w 263081"/>
                <a:gd name="connsiteY28" fmla="*/ 8231 h 73818"/>
                <a:gd name="connsiteX29" fmla="*/ 76793 w 263081"/>
                <a:gd name="connsiteY29" fmla="*/ 1183 h 73818"/>
                <a:gd name="connsiteX30" fmla="*/ 157470 w 263081"/>
                <a:gd name="connsiteY30" fmla="*/ 71572 h 73818"/>
                <a:gd name="connsiteX31" fmla="*/ 157470 w 263081"/>
                <a:gd name="connsiteY31" fmla="*/ 68142 h 73818"/>
                <a:gd name="connsiteX32" fmla="*/ 146136 w 263081"/>
                <a:gd name="connsiteY32" fmla="*/ 63095 h 73818"/>
                <a:gd name="connsiteX33" fmla="*/ 121181 w 263081"/>
                <a:gd name="connsiteY33" fmla="*/ 26328 h 73818"/>
                <a:gd name="connsiteX34" fmla="*/ 140610 w 263081"/>
                <a:gd name="connsiteY34" fmla="*/ 7564 h 73818"/>
                <a:gd name="connsiteX35" fmla="*/ 155947 w 263081"/>
                <a:gd name="connsiteY35" fmla="*/ 1183 h 73818"/>
                <a:gd name="connsiteX36" fmla="*/ 155947 w 263081"/>
                <a:gd name="connsiteY36" fmla="*/ -2247 h 73818"/>
                <a:gd name="connsiteX37" fmla="*/ 146708 w 263081"/>
                <a:gd name="connsiteY37" fmla="*/ -1961 h 73818"/>
                <a:gd name="connsiteX38" fmla="*/ 133088 w 263081"/>
                <a:gd name="connsiteY38" fmla="*/ -2247 h 73818"/>
                <a:gd name="connsiteX39" fmla="*/ 133088 w 263081"/>
                <a:gd name="connsiteY39" fmla="*/ 1183 h 73818"/>
                <a:gd name="connsiteX40" fmla="*/ 138134 w 263081"/>
                <a:gd name="connsiteY40" fmla="*/ 4801 h 73818"/>
                <a:gd name="connsiteX41" fmla="*/ 136229 w 263081"/>
                <a:gd name="connsiteY41" fmla="*/ 8327 h 73818"/>
                <a:gd name="connsiteX42" fmla="*/ 102227 w 263081"/>
                <a:gd name="connsiteY42" fmla="*/ 40615 h 73818"/>
                <a:gd name="connsiteX43" fmla="*/ 102227 w 263081"/>
                <a:gd name="connsiteY43" fmla="*/ 6229 h 73818"/>
                <a:gd name="connsiteX44" fmla="*/ 110894 w 263081"/>
                <a:gd name="connsiteY44" fmla="*/ 1183 h 73818"/>
                <a:gd name="connsiteX45" fmla="*/ 113370 w 263081"/>
                <a:gd name="connsiteY45" fmla="*/ 1183 h 73818"/>
                <a:gd name="connsiteX46" fmla="*/ 113370 w 263081"/>
                <a:gd name="connsiteY46" fmla="*/ -2247 h 73818"/>
                <a:gd name="connsiteX47" fmla="*/ 97464 w 263081"/>
                <a:gd name="connsiteY47" fmla="*/ -1961 h 73818"/>
                <a:gd name="connsiteX48" fmla="*/ 81556 w 263081"/>
                <a:gd name="connsiteY48" fmla="*/ -2247 h 73818"/>
                <a:gd name="connsiteX49" fmla="*/ 81556 w 263081"/>
                <a:gd name="connsiteY49" fmla="*/ 1183 h 73818"/>
                <a:gd name="connsiteX50" fmla="*/ 84128 w 263081"/>
                <a:gd name="connsiteY50" fmla="*/ 1183 h 73818"/>
                <a:gd name="connsiteX51" fmla="*/ 92702 w 263081"/>
                <a:gd name="connsiteY51" fmla="*/ 6229 h 73818"/>
                <a:gd name="connsiteX52" fmla="*/ 92702 w 263081"/>
                <a:gd name="connsiteY52" fmla="*/ 63095 h 73818"/>
                <a:gd name="connsiteX53" fmla="*/ 84128 w 263081"/>
                <a:gd name="connsiteY53" fmla="*/ 68142 h 73818"/>
                <a:gd name="connsiteX54" fmla="*/ 81556 w 263081"/>
                <a:gd name="connsiteY54" fmla="*/ 68142 h 73818"/>
                <a:gd name="connsiteX55" fmla="*/ 81556 w 263081"/>
                <a:gd name="connsiteY55" fmla="*/ 71572 h 73818"/>
                <a:gd name="connsiteX56" fmla="*/ 97464 w 263081"/>
                <a:gd name="connsiteY56" fmla="*/ 71286 h 73818"/>
                <a:gd name="connsiteX57" fmla="*/ 113370 w 263081"/>
                <a:gd name="connsiteY57" fmla="*/ 71572 h 73818"/>
                <a:gd name="connsiteX58" fmla="*/ 113370 w 263081"/>
                <a:gd name="connsiteY58" fmla="*/ 68142 h 73818"/>
                <a:gd name="connsiteX59" fmla="*/ 110894 w 263081"/>
                <a:gd name="connsiteY59" fmla="*/ 68142 h 73818"/>
                <a:gd name="connsiteX60" fmla="*/ 102227 w 263081"/>
                <a:gd name="connsiteY60" fmla="*/ 63095 h 73818"/>
                <a:gd name="connsiteX61" fmla="*/ 102227 w 263081"/>
                <a:gd name="connsiteY61" fmla="*/ 44234 h 73818"/>
                <a:gd name="connsiteX62" fmla="*/ 114893 w 263081"/>
                <a:gd name="connsiteY62" fmla="*/ 32328 h 73818"/>
                <a:gd name="connsiteX63" fmla="*/ 134420 w 263081"/>
                <a:gd name="connsiteY63" fmla="*/ 61284 h 73818"/>
                <a:gd name="connsiteX64" fmla="*/ 136039 w 263081"/>
                <a:gd name="connsiteY64" fmla="*/ 65095 h 73818"/>
                <a:gd name="connsiteX65" fmla="*/ 129658 w 263081"/>
                <a:gd name="connsiteY65" fmla="*/ 68142 h 73818"/>
                <a:gd name="connsiteX66" fmla="*/ 129658 w 263081"/>
                <a:gd name="connsiteY66" fmla="*/ 71572 h 73818"/>
                <a:gd name="connsiteX67" fmla="*/ 145089 w 263081"/>
                <a:gd name="connsiteY67" fmla="*/ 71286 h 73818"/>
                <a:gd name="connsiteX68" fmla="*/ 210525 w 263081"/>
                <a:gd name="connsiteY68" fmla="*/ 52808 h 73818"/>
                <a:gd name="connsiteX69" fmla="*/ 207857 w 263081"/>
                <a:gd name="connsiteY69" fmla="*/ 52808 h 73818"/>
                <a:gd name="connsiteX70" fmla="*/ 205476 w 263081"/>
                <a:gd name="connsiteY70" fmla="*/ 62333 h 73818"/>
                <a:gd name="connsiteX71" fmla="*/ 195188 w 263081"/>
                <a:gd name="connsiteY71" fmla="*/ 63284 h 73818"/>
                <a:gd name="connsiteX72" fmla="*/ 175664 w 263081"/>
                <a:gd name="connsiteY72" fmla="*/ 63284 h 73818"/>
                <a:gd name="connsiteX73" fmla="*/ 187189 w 263081"/>
                <a:gd name="connsiteY73" fmla="*/ 52140 h 73818"/>
                <a:gd name="connsiteX74" fmla="*/ 210525 w 263081"/>
                <a:gd name="connsiteY74" fmla="*/ 20517 h 73818"/>
                <a:gd name="connsiteX75" fmla="*/ 187570 w 263081"/>
                <a:gd name="connsiteY75" fmla="*/ -438 h 73818"/>
                <a:gd name="connsiteX76" fmla="*/ 167376 w 263081"/>
                <a:gd name="connsiteY76" fmla="*/ 19184 h 73818"/>
                <a:gd name="connsiteX77" fmla="*/ 173187 w 263081"/>
                <a:gd name="connsiteY77" fmla="*/ 25279 h 73818"/>
                <a:gd name="connsiteX78" fmla="*/ 178806 w 263081"/>
                <a:gd name="connsiteY78" fmla="*/ 19470 h 73818"/>
                <a:gd name="connsiteX79" fmla="*/ 172997 w 263081"/>
                <a:gd name="connsiteY79" fmla="*/ 13850 h 73818"/>
                <a:gd name="connsiteX80" fmla="*/ 171662 w 263081"/>
                <a:gd name="connsiteY80" fmla="*/ 14040 h 73818"/>
                <a:gd name="connsiteX81" fmla="*/ 186236 w 263081"/>
                <a:gd name="connsiteY81" fmla="*/ 2992 h 73818"/>
                <a:gd name="connsiteX82" fmla="*/ 200714 w 263081"/>
                <a:gd name="connsiteY82" fmla="*/ 20517 h 73818"/>
                <a:gd name="connsiteX83" fmla="*/ 189379 w 263081"/>
                <a:gd name="connsiteY83" fmla="*/ 44520 h 73818"/>
                <a:gd name="connsiteX84" fmla="*/ 168520 w 263081"/>
                <a:gd name="connsiteY84" fmla="*/ 67572 h 73818"/>
                <a:gd name="connsiteX85" fmla="*/ 167376 w 263081"/>
                <a:gd name="connsiteY85" fmla="*/ 71572 h 73818"/>
                <a:gd name="connsiteX86" fmla="*/ 207571 w 263081"/>
                <a:gd name="connsiteY86" fmla="*/ 71572 h 73818"/>
                <a:gd name="connsiteX87" fmla="*/ 261294 w 263081"/>
                <a:gd name="connsiteY87" fmla="*/ 71572 h 73818"/>
                <a:gd name="connsiteX88" fmla="*/ 261294 w 263081"/>
                <a:gd name="connsiteY88" fmla="*/ 68142 h 73818"/>
                <a:gd name="connsiteX89" fmla="*/ 257864 w 263081"/>
                <a:gd name="connsiteY89" fmla="*/ 68142 h 73818"/>
                <a:gd name="connsiteX90" fmla="*/ 247767 w 263081"/>
                <a:gd name="connsiteY90" fmla="*/ 63095 h 73818"/>
                <a:gd name="connsiteX91" fmla="*/ 247767 w 263081"/>
                <a:gd name="connsiteY91" fmla="*/ 2420 h 73818"/>
                <a:gd name="connsiteX92" fmla="*/ 245385 w 263081"/>
                <a:gd name="connsiteY92" fmla="*/ -438 h 73818"/>
                <a:gd name="connsiteX93" fmla="*/ 225670 w 263081"/>
                <a:gd name="connsiteY93" fmla="*/ 6515 h 73818"/>
                <a:gd name="connsiteX94" fmla="*/ 225670 w 263081"/>
                <a:gd name="connsiteY94" fmla="*/ 9850 h 73818"/>
                <a:gd name="connsiteX95" fmla="*/ 239862 w 263081"/>
                <a:gd name="connsiteY95" fmla="*/ 7183 h 73818"/>
                <a:gd name="connsiteX96" fmla="*/ 239862 w 263081"/>
                <a:gd name="connsiteY96" fmla="*/ 63095 h 73818"/>
                <a:gd name="connsiteX97" fmla="*/ 229765 w 263081"/>
                <a:gd name="connsiteY97" fmla="*/ 68142 h 73818"/>
                <a:gd name="connsiteX98" fmla="*/ 226335 w 263081"/>
                <a:gd name="connsiteY98" fmla="*/ 68142 h 73818"/>
                <a:gd name="connsiteX99" fmla="*/ 226335 w 263081"/>
                <a:gd name="connsiteY99" fmla="*/ 71572 h 73818"/>
                <a:gd name="connsiteX100" fmla="*/ 243862 w 263081"/>
                <a:gd name="connsiteY100" fmla="*/ 71286 h 73818"/>
                <a:gd name="connsiteX101" fmla="*/ 261294 w 263081"/>
                <a:gd name="connsiteY101" fmla="*/ 71572 h 7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63081" h="73818">
                  <a:moveTo>
                    <a:pt x="76793" y="1183"/>
                  </a:moveTo>
                  <a:lnTo>
                    <a:pt x="76793" y="-2247"/>
                  </a:lnTo>
                  <a:cubicBezTo>
                    <a:pt x="73366" y="-1961"/>
                    <a:pt x="68982" y="-1961"/>
                    <a:pt x="66222" y="-1961"/>
                  </a:cubicBezTo>
                  <a:lnTo>
                    <a:pt x="53744" y="-2247"/>
                  </a:lnTo>
                  <a:lnTo>
                    <a:pt x="53744" y="1183"/>
                  </a:lnTo>
                  <a:cubicBezTo>
                    <a:pt x="58125" y="1183"/>
                    <a:pt x="59934" y="3183"/>
                    <a:pt x="59934" y="5373"/>
                  </a:cubicBezTo>
                  <a:cubicBezTo>
                    <a:pt x="59934" y="6515"/>
                    <a:pt x="59173" y="7945"/>
                    <a:pt x="58792" y="8610"/>
                  </a:cubicBezTo>
                  <a:lnTo>
                    <a:pt x="40884" y="37471"/>
                  </a:lnTo>
                  <a:lnTo>
                    <a:pt x="21357" y="5659"/>
                  </a:lnTo>
                  <a:cubicBezTo>
                    <a:pt x="20692" y="4611"/>
                    <a:pt x="20692" y="4325"/>
                    <a:pt x="20692" y="3848"/>
                  </a:cubicBezTo>
                  <a:cubicBezTo>
                    <a:pt x="20692" y="1657"/>
                    <a:pt x="23359" y="1183"/>
                    <a:pt x="28217" y="1183"/>
                  </a:cubicBezTo>
                  <a:lnTo>
                    <a:pt x="28217" y="-2247"/>
                  </a:lnTo>
                  <a:cubicBezTo>
                    <a:pt x="24406" y="-1961"/>
                    <a:pt x="16502" y="-1961"/>
                    <a:pt x="12214" y="-1961"/>
                  </a:cubicBezTo>
                  <a:lnTo>
                    <a:pt x="-1788" y="-2247"/>
                  </a:lnTo>
                  <a:lnTo>
                    <a:pt x="-1788" y="1183"/>
                  </a:lnTo>
                  <a:lnTo>
                    <a:pt x="117" y="1183"/>
                  </a:lnTo>
                  <a:cubicBezTo>
                    <a:pt x="7451" y="1183"/>
                    <a:pt x="8309" y="2420"/>
                    <a:pt x="10118" y="5183"/>
                  </a:cubicBezTo>
                  <a:lnTo>
                    <a:pt x="32694" y="42139"/>
                  </a:lnTo>
                  <a:lnTo>
                    <a:pt x="32694" y="63095"/>
                  </a:lnTo>
                  <a:cubicBezTo>
                    <a:pt x="32694" y="67095"/>
                    <a:pt x="32598" y="68142"/>
                    <a:pt x="24215" y="68142"/>
                  </a:cubicBezTo>
                  <a:lnTo>
                    <a:pt x="21739" y="68142"/>
                  </a:lnTo>
                  <a:lnTo>
                    <a:pt x="21739" y="71572"/>
                  </a:lnTo>
                  <a:cubicBezTo>
                    <a:pt x="25550" y="71286"/>
                    <a:pt x="33170" y="71286"/>
                    <a:pt x="37456" y="71286"/>
                  </a:cubicBezTo>
                  <a:cubicBezTo>
                    <a:pt x="41647" y="71286"/>
                    <a:pt x="49267" y="71286"/>
                    <a:pt x="53267" y="71572"/>
                  </a:cubicBezTo>
                  <a:lnTo>
                    <a:pt x="53267" y="68142"/>
                  </a:lnTo>
                  <a:lnTo>
                    <a:pt x="50695" y="68142"/>
                  </a:lnTo>
                  <a:cubicBezTo>
                    <a:pt x="42409" y="68142"/>
                    <a:pt x="42123" y="67095"/>
                    <a:pt x="42123" y="63000"/>
                  </a:cubicBezTo>
                  <a:lnTo>
                    <a:pt x="42123" y="42139"/>
                  </a:lnTo>
                  <a:lnTo>
                    <a:pt x="62887" y="8231"/>
                  </a:lnTo>
                  <a:cubicBezTo>
                    <a:pt x="66982" y="1657"/>
                    <a:pt x="73366" y="1183"/>
                    <a:pt x="76793" y="1183"/>
                  </a:cubicBezTo>
                  <a:close/>
                  <a:moveTo>
                    <a:pt x="157470" y="71572"/>
                  </a:moveTo>
                  <a:lnTo>
                    <a:pt x="157470" y="68142"/>
                  </a:lnTo>
                  <a:cubicBezTo>
                    <a:pt x="151661" y="68142"/>
                    <a:pt x="149470" y="67858"/>
                    <a:pt x="146136" y="63095"/>
                  </a:cubicBezTo>
                  <a:lnTo>
                    <a:pt x="121181" y="26328"/>
                  </a:lnTo>
                  <a:lnTo>
                    <a:pt x="140610" y="7564"/>
                  </a:lnTo>
                  <a:cubicBezTo>
                    <a:pt x="141564" y="6706"/>
                    <a:pt x="147184" y="1183"/>
                    <a:pt x="155947" y="1183"/>
                  </a:cubicBezTo>
                  <a:lnTo>
                    <a:pt x="155947" y="-2247"/>
                  </a:lnTo>
                  <a:cubicBezTo>
                    <a:pt x="153184" y="-1961"/>
                    <a:pt x="149756" y="-1961"/>
                    <a:pt x="146708" y="-1961"/>
                  </a:cubicBezTo>
                  <a:cubicBezTo>
                    <a:pt x="142896" y="-1961"/>
                    <a:pt x="136801" y="-1961"/>
                    <a:pt x="133088" y="-2247"/>
                  </a:cubicBezTo>
                  <a:lnTo>
                    <a:pt x="133088" y="1183"/>
                  </a:lnTo>
                  <a:cubicBezTo>
                    <a:pt x="137373" y="1183"/>
                    <a:pt x="138134" y="3753"/>
                    <a:pt x="138134" y="4801"/>
                  </a:cubicBezTo>
                  <a:cubicBezTo>
                    <a:pt x="138134" y="6420"/>
                    <a:pt x="136897" y="7469"/>
                    <a:pt x="136229" y="8327"/>
                  </a:cubicBezTo>
                  <a:lnTo>
                    <a:pt x="102227" y="40615"/>
                  </a:lnTo>
                  <a:lnTo>
                    <a:pt x="102227" y="6229"/>
                  </a:lnTo>
                  <a:cubicBezTo>
                    <a:pt x="102227" y="2420"/>
                    <a:pt x="102510" y="1183"/>
                    <a:pt x="110894" y="1183"/>
                  </a:cubicBezTo>
                  <a:lnTo>
                    <a:pt x="113370" y="1183"/>
                  </a:lnTo>
                  <a:lnTo>
                    <a:pt x="113370" y="-2247"/>
                  </a:lnTo>
                  <a:cubicBezTo>
                    <a:pt x="109654" y="-1961"/>
                    <a:pt x="101655" y="-1961"/>
                    <a:pt x="97464" y="-1961"/>
                  </a:cubicBezTo>
                  <a:cubicBezTo>
                    <a:pt x="93462" y="-1961"/>
                    <a:pt x="85272" y="-1961"/>
                    <a:pt x="81556" y="-2247"/>
                  </a:cubicBezTo>
                  <a:lnTo>
                    <a:pt x="81556" y="1183"/>
                  </a:lnTo>
                  <a:lnTo>
                    <a:pt x="84128" y="1183"/>
                  </a:lnTo>
                  <a:cubicBezTo>
                    <a:pt x="92416" y="1183"/>
                    <a:pt x="92702" y="2420"/>
                    <a:pt x="92702" y="6229"/>
                  </a:cubicBezTo>
                  <a:lnTo>
                    <a:pt x="92702" y="63095"/>
                  </a:lnTo>
                  <a:cubicBezTo>
                    <a:pt x="92702" y="67095"/>
                    <a:pt x="92416" y="68142"/>
                    <a:pt x="84128" y="68142"/>
                  </a:cubicBezTo>
                  <a:lnTo>
                    <a:pt x="81556" y="68142"/>
                  </a:lnTo>
                  <a:lnTo>
                    <a:pt x="81556" y="71572"/>
                  </a:lnTo>
                  <a:cubicBezTo>
                    <a:pt x="85272" y="71286"/>
                    <a:pt x="93367" y="71286"/>
                    <a:pt x="97464" y="71286"/>
                  </a:cubicBezTo>
                  <a:cubicBezTo>
                    <a:pt x="101464" y="71286"/>
                    <a:pt x="109654" y="71286"/>
                    <a:pt x="113370" y="71572"/>
                  </a:cubicBezTo>
                  <a:lnTo>
                    <a:pt x="113370" y="68142"/>
                  </a:lnTo>
                  <a:lnTo>
                    <a:pt x="110894" y="68142"/>
                  </a:lnTo>
                  <a:cubicBezTo>
                    <a:pt x="102510" y="68142"/>
                    <a:pt x="102227" y="67095"/>
                    <a:pt x="102227" y="63095"/>
                  </a:cubicBezTo>
                  <a:lnTo>
                    <a:pt x="102227" y="44234"/>
                  </a:lnTo>
                  <a:lnTo>
                    <a:pt x="114893" y="32328"/>
                  </a:lnTo>
                  <a:lnTo>
                    <a:pt x="134420" y="61284"/>
                  </a:lnTo>
                  <a:cubicBezTo>
                    <a:pt x="134992" y="62333"/>
                    <a:pt x="136039" y="63665"/>
                    <a:pt x="136039" y="65095"/>
                  </a:cubicBezTo>
                  <a:cubicBezTo>
                    <a:pt x="136039" y="68142"/>
                    <a:pt x="131848" y="68142"/>
                    <a:pt x="129658" y="68142"/>
                  </a:cubicBezTo>
                  <a:lnTo>
                    <a:pt x="129658" y="71572"/>
                  </a:lnTo>
                  <a:cubicBezTo>
                    <a:pt x="133371" y="71286"/>
                    <a:pt x="140992" y="71286"/>
                    <a:pt x="145089" y="71286"/>
                  </a:cubicBezTo>
                  <a:close/>
                  <a:moveTo>
                    <a:pt x="210525" y="52808"/>
                  </a:moveTo>
                  <a:lnTo>
                    <a:pt x="207857" y="52808"/>
                  </a:lnTo>
                  <a:cubicBezTo>
                    <a:pt x="207285" y="55952"/>
                    <a:pt x="206525" y="60714"/>
                    <a:pt x="205476" y="62333"/>
                  </a:cubicBezTo>
                  <a:cubicBezTo>
                    <a:pt x="204713" y="63284"/>
                    <a:pt x="197570" y="63284"/>
                    <a:pt x="195188" y="63284"/>
                  </a:cubicBezTo>
                  <a:lnTo>
                    <a:pt x="175664" y="63284"/>
                  </a:lnTo>
                  <a:lnTo>
                    <a:pt x="187189" y="52140"/>
                  </a:lnTo>
                  <a:cubicBezTo>
                    <a:pt x="203953" y="37185"/>
                    <a:pt x="210525" y="31376"/>
                    <a:pt x="210525" y="20517"/>
                  </a:cubicBezTo>
                  <a:cubicBezTo>
                    <a:pt x="210525" y="8327"/>
                    <a:pt x="200809" y="-438"/>
                    <a:pt x="187570" y="-438"/>
                  </a:cubicBezTo>
                  <a:cubicBezTo>
                    <a:pt x="175378" y="-438"/>
                    <a:pt x="167376" y="9564"/>
                    <a:pt x="167376" y="19184"/>
                  </a:cubicBezTo>
                  <a:cubicBezTo>
                    <a:pt x="167376" y="25279"/>
                    <a:pt x="172901" y="25279"/>
                    <a:pt x="173187" y="25279"/>
                  </a:cubicBezTo>
                  <a:cubicBezTo>
                    <a:pt x="174997" y="25279"/>
                    <a:pt x="178806" y="23947"/>
                    <a:pt x="178806" y="19470"/>
                  </a:cubicBezTo>
                  <a:cubicBezTo>
                    <a:pt x="178806" y="16708"/>
                    <a:pt x="176711" y="13850"/>
                    <a:pt x="172997" y="13850"/>
                  </a:cubicBezTo>
                  <a:cubicBezTo>
                    <a:pt x="172139" y="13850"/>
                    <a:pt x="171948" y="13850"/>
                    <a:pt x="171662" y="14040"/>
                  </a:cubicBezTo>
                  <a:cubicBezTo>
                    <a:pt x="174043" y="6992"/>
                    <a:pt x="180045" y="2992"/>
                    <a:pt x="186236" y="2992"/>
                  </a:cubicBezTo>
                  <a:cubicBezTo>
                    <a:pt x="196047" y="2992"/>
                    <a:pt x="200714" y="11754"/>
                    <a:pt x="200714" y="20517"/>
                  </a:cubicBezTo>
                  <a:cubicBezTo>
                    <a:pt x="200714" y="29186"/>
                    <a:pt x="195379" y="37853"/>
                    <a:pt x="189379" y="44520"/>
                  </a:cubicBezTo>
                  <a:lnTo>
                    <a:pt x="168520" y="67572"/>
                  </a:lnTo>
                  <a:cubicBezTo>
                    <a:pt x="167376" y="68809"/>
                    <a:pt x="167376" y="69095"/>
                    <a:pt x="167376" y="71572"/>
                  </a:cubicBezTo>
                  <a:lnTo>
                    <a:pt x="207571" y="71572"/>
                  </a:lnTo>
                  <a:close/>
                  <a:moveTo>
                    <a:pt x="261294" y="71572"/>
                  </a:moveTo>
                  <a:lnTo>
                    <a:pt x="261294" y="68142"/>
                  </a:lnTo>
                  <a:lnTo>
                    <a:pt x="257864" y="68142"/>
                  </a:lnTo>
                  <a:cubicBezTo>
                    <a:pt x="248148" y="68142"/>
                    <a:pt x="247767" y="67095"/>
                    <a:pt x="247767" y="63095"/>
                  </a:cubicBezTo>
                  <a:lnTo>
                    <a:pt x="247767" y="2420"/>
                  </a:lnTo>
                  <a:cubicBezTo>
                    <a:pt x="247767" y="-152"/>
                    <a:pt x="247767" y="-438"/>
                    <a:pt x="245385" y="-438"/>
                  </a:cubicBezTo>
                  <a:cubicBezTo>
                    <a:pt x="238623" y="6515"/>
                    <a:pt x="229098" y="6515"/>
                    <a:pt x="225670" y="6515"/>
                  </a:cubicBezTo>
                  <a:lnTo>
                    <a:pt x="225670" y="9850"/>
                  </a:lnTo>
                  <a:cubicBezTo>
                    <a:pt x="227766" y="9850"/>
                    <a:pt x="234147" y="9850"/>
                    <a:pt x="239862" y="7183"/>
                  </a:cubicBezTo>
                  <a:lnTo>
                    <a:pt x="239862" y="63095"/>
                  </a:lnTo>
                  <a:cubicBezTo>
                    <a:pt x="239862" y="67000"/>
                    <a:pt x="239576" y="68142"/>
                    <a:pt x="229765" y="68142"/>
                  </a:cubicBezTo>
                  <a:lnTo>
                    <a:pt x="226335" y="68142"/>
                  </a:lnTo>
                  <a:lnTo>
                    <a:pt x="226335" y="71572"/>
                  </a:lnTo>
                  <a:cubicBezTo>
                    <a:pt x="230051" y="71286"/>
                    <a:pt x="239576" y="71286"/>
                    <a:pt x="243862" y="71286"/>
                  </a:cubicBezTo>
                  <a:cubicBezTo>
                    <a:pt x="248148" y="71286"/>
                    <a:pt x="257578" y="71286"/>
                    <a:pt x="261294" y="71572"/>
                  </a:cubicBezTo>
                  <a:close/>
                </a:path>
              </a:pathLst>
            </a:custGeom>
            <a:solidFill>
              <a:srgbClr val="004C00"/>
            </a:solidFill>
            <a:ln w="10842" cap="flat">
              <a:noFill/>
              <a:prstDash val="solid"/>
              <a:miter/>
            </a:ln>
          </p:spPr>
          <p:txBody>
            <a:bodyPr rtlCol="0" anchor="ctr"/>
            <a:lstStyle/>
            <a:p>
              <a:endParaRPr lang="en-AE"/>
            </a:p>
          </p:txBody>
        </p:sp>
        <p:sp>
          <p:nvSpPr>
            <p:cNvPr id="158" name="Freeform: Shape 157">
              <a:extLst>
                <a:ext uri="{FF2B5EF4-FFF2-40B4-BE49-F238E27FC236}">
                  <a16:creationId xmlns:a16="http://schemas.microsoft.com/office/drawing/2014/main" id="{E7FEA0EF-6C97-B37D-B5FD-11186B789E73}"/>
                </a:ext>
              </a:extLst>
            </p:cNvPr>
            <p:cNvSpPr/>
            <p:nvPr/>
          </p:nvSpPr>
          <p:spPr>
            <a:xfrm>
              <a:off x="4469111" y="1838338"/>
              <a:ext cx="14668" cy="107918"/>
            </a:xfrm>
            <a:custGeom>
              <a:avLst/>
              <a:gdLst>
                <a:gd name="connsiteX0" fmla="*/ 12881 w 14668"/>
                <a:gd name="connsiteY0" fmla="*/ 105672 h 107918"/>
                <a:gd name="connsiteX1" fmla="*/ 12881 w 14668"/>
                <a:gd name="connsiteY1" fmla="*/ -2247 h 107918"/>
                <a:gd name="connsiteX2" fmla="*/ -1788 w 14668"/>
                <a:gd name="connsiteY2" fmla="*/ -2247 h 107918"/>
                <a:gd name="connsiteX3" fmla="*/ -1788 w 14668"/>
                <a:gd name="connsiteY3" fmla="*/ 2134 h 107918"/>
                <a:gd name="connsiteX4" fmla="*/ 8595 w 14668"/>
                <a:gd name="connsiteY4" fmla="*/ 2134 h 107918"/>
                <a:gd name="connsiteX5" fmla="*/ 8595 w 14668"/>
                <a:gd name="connsiteY5" fmla="*/ 101384 h 107918"/>
                <a:gd name="connsiteX6" fmla="*/ -1788 w 14668"/>
                <a:gd name="connsiteY6" fmla="*/ 101384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2247"/>
                  </a:lnTo>
                  <a:lnTo>
                    <a:pt x="-1788" y="-2247"/>
                  </a:lnTo>
                  <a:lnTo>
                    <a:pt x="-1788" y="2134"/>
                  </a:lnTo>
                  <a:lnTo>
                    <a:pt x="8595" y="2134"/>
                  </a:lnTo>
                  <a:lnTo>
                    <a:pt x="8595" y="101384"/>
                  </a:lnTo>
                  <a:lnTo>
                    <a:pt x="-1788" y="101384"/>
                  </a:lnTo>
                  <a:lnTo>
                    <a:pt x="-1788" y="105672"/>
                  </a:lnTo>
                  <a:close/>
                </a:path>
              </a:pathLst>
            </a:custGeom>
            <a:solidFill>
              <a:srgbClr val="000000"/>
            </a:solidFill>
            <a:ln w="10842" cap="flat">
              <a:noFill/>
              <a:prstDash val="solid"/>
              <a:miter/>
            </a:ln>
          </p:spPr>
          <p:txBody>
            <a:bodyPr rtlCol="0" anchor="ctr"/>
            <a:lstStyle/>
            <a:p>
              <a:endParaRPr lang="en-AE"/>
            </a:p>
          </p:txBody>
        </p:sp>
        <p:sp>
          <p:nvSpPr>
            <p:cNvPr id="159" name="Freeform: Shape 158">
              <a:extLst>
                <a:ext uri="{FF2B5EF4-FFF2-40B4-BE49-F238E27FC236}">
                  <a16:creationId xmlns:a16="http://schemas.microsoft.com/office/drawing/2014/main" id="{A79B5E3A-F46F-EF5B-17B6-FAF6C6798ABB}"/>
                </a:ext>
              </a:extLst>
            </p:cNvPr>
            <p:cNvSpPr/>
            <p:nvPr/>
          </p:nvSpPr>
          <p:spPr>
            <a:xfrm>
              <a:off x="1260806" y="1946352"/>
              <a:ext cx="660653" cy="114869"/>
            </a:xfrm>
            <a:custGeom>
              <a:avLst/>
              <a:gdLst>
                <a:gd name="connsiteX0" fmla="*/ -1788 w 660653"/>
                <a:gd name="connsiteY0" fmla="*/ 112623 h 114869"/>
                <a:gd name="connsiteX1" fmla="*/ 658866 w 660653"/>
                <a:gd name="connsiteY1" fmla="*/ 112623 h 114869"/>
                <a:gd name="connsiteX2" fmla="*/ 658866 w 660653"/>
                <a:gd name="connsiteY2" fmla="*/ -2247 h 114869"/>
                <a:gd name="connsiteX3" fmla="*/ -1788 w 660653"/>
                <a:gd name="connsiteY3" fmla="*/ -2247 h 114869"/>
              </a:gdLst>
              <a:ahLst/>
              <a:cxnLst>
                <a:cxn ang="0">
                  <a:pos x="connsiteX0" y="connsiteY0"/>
                </a:cxn>
                <a:cxn ang="0">
                  <a:pos x="connsiteX1" y="connsiteY1"/>
                </a:cxn>
                <a:cxn ang="0">
                  <a:pos x="connsiteX2" y="connsiteY2"/>
                </a:cxn>
                <a:cxn ang="0">
                  <a:pos x="connsiteX3" y="connsiteY3"/>
                </a:cxn>
              </a:cxnLst>
              <a:rect l="l" t="t" r="r" b="b"/>
              <a:pathLst>
                <a:path w="660653" h="114869">
                  <a:moveTo>
                    <a:pt x="-1788" y="112623"/>
                  </a:moveTo>
                  <a:lnTo>
                    <a:pt x="658866" y="112623"/>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60" name="Freeform: Shape 159">
              <a:extLst>
                <a:ext uri="{FF2B5EF4-FFF2-40B4-BE49-F238E27FC236}">
                  <a16:creationId xmlns:a16="http://schemas.microsoft.com/office/drawing/2014/main" id="{6FEBB825-9034-7CE6-E0CF-E03172ED1E50}"/>
                </a:ext>
              </a:extLst>
            </p:cNvPr>
            <p:cNvSpPr/>
            <p:nvPr/>
          </p:nvSpPr>
          <p:spPr>
            <a:xfrm>
              <a:off x="1921460" y="1946352"/>
              <a:ext cx="640270" cy="114869"/>
            </a:xfrm>
            <a:custGeom>
              <a:avLst/>
              <a:gdLst>
                <a:gd name="connsiteX0" fmla="*/ -1788 w 640270"/>
                <a:gd name="connsiteY0" fmla="*/ 112623 h 114869"/>
                <a:gd name="connsiteX1" fmla="*/ 638482 w 640270"/>
                <a:gd name="connsiteY1" fmla="*/ 112623 h 114869"/>
                <a:gd name="connsiteX2" fmla="*/ 638482 w 640270"/>
                <a:gd name="connsiteY2" fmla="*/ -2247 h 114869"/>
                <a:gd name="connsiteX3" fmla="*/ -1788 w 640270"/>
                <a:gd name="connsiteY3" fmla="*/ -2247 h 114869"/>
              </a:gdLst>
              <a:ahLst/>
              <a:cxnLst>
                <a:cxn ang="0">
                  <a:pos x="connsiteX0" y="connsiteY0"/>
                </a:cxn>
                <a:cxn ang="0">
                  <a:pos x="connsiteX1" y="connsiteY1"/>
                </a:cxn>
                <a:cxn ang="0">
                  <a:pos x="connsiteX2" y="connsiteY2"/>
                </a:cxn>
                <a:cxn ang="0">
                  <a:pos x="connsiteX3" y="connsiteY3"/>
                </a:cxn>
              </a:cxnLst>
              <a:rect l="l" t="t" r="r" b="b"/>
              <a:pathLst>
                <a:path w="640270" h="114869">
                  <a:moveTo>
                    <a:pt x="-1788" y="112623"/>
                  </a:moveTo>
                  <a:lnTo>
                    <a:pt x="638482" y="112623"/>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61" name="Freeform: Shape 160">
              <a:extLst>
                <a:ext uri="{FF2B5EF4-FFF2-40B4-BE49-F238E27FC236}">
                  <a16:creationId xmlns:a16="http://schemas.microsoft.com/office/drawing/2014/main" id="{D8F4B628-AB21-1E94-8102-167E17C85869}"/>
                </a:ext>
              </a:extLst>
            </p:cNvPr>
            <p:cNvSpPr/>
            <p:nvPr/>
          </p:nvSpPr>
          <p:spPr>
            <a:xfrm>
              <a:off x="1990039" y="1960449"/>
              <a:ext cx="331279" cy="76200"/>
            </a:xfrm>
            <a:custGeom>
              <a:avLst/>
              <a:gdLst>
                <a:gd name="connsiteX0" fmla="*/ 73460 w 331279"/>
                <a:gd name="connsiteY0" fmla="*/ 62047 h 76200"/>
                <a:gd name="connsiteX1" fmla="*/ 72126 w 331279"/>
                <a:gd name="connsiteY1" fmla="*/ 60235 h 76200"/>
                <a:gd name="connsiteX2" fmla="*/ 70793 w 331279"/>
                <a:gd name="connsiteY2" fmla="*/ 61856 h 76200"/>
                <a:gd name="connsiteX3" fmla="*/ 63649 w 331279"/>
                <a:gd name="connsiteY3" fmla="*/ 71572 h 76200"/>
                <a:gd name="connsiteX4" fmla="*/ 56029 w 331279"/>
                <a:gd name="connsiteY4" fmla="*/ 55949 h 76200"/>
                <a:gd name="connsiteX5" fmla="*/ 54601 w 331279"/>
                <a:gd name="connsiteY5" fmla="*/ 47282 h 76200"/>
                <a:gd name="connsiteX6" fmla="*/ 41456 w 331279"/>
                <a:gd name="connsiteY6" fmla="*/ 34804 h 76200"/>
                <a:gd name="connsiteX7" fmla="*/ 60411 w 331279"/>
                <a:gd name="connsiteY7" fmla="*/ 17280 h 76200"/>
                <a:gd name="connsiteX8" fmla="*/ 32122 w 331279"/>
                <a:gd name="connsiteY8" fmla="*/ -2247 h 76200"/>
                <a:gd name="connsiteX9" fmla="*/ -1788 w 331279"/>
                <a:gd name="connsiteY9" fmla="*/ -2247 h 76200"/>
                <a:gd name="connsiteX10" fmla="*/ -1788 w 331279"/>
                <a:gd name="connsiteY10" fmla="*/ 1181 h 76200"/>
                <a:gd name="connsiteX11" fmla="*/ 879 w 331279"/>
                <a:gd name="connsiteY11" fmla="*/ 1181 h 76200"/>
                <a:gd name="connsiteX12" fmla="*/ 9357 w 331279"/>
                <a:gd name="connsiteY12" fmla="*/ 6229 h 76200"/>
                <a:gd name="connsiteX13" fmla="*/ 9357 w 331279"/>
                <a:gd name="connsiteY13" fmla="*/ 63093 h 76200"/>
                <a:gd name="connsiteX14" fmla="*/ 879 w 331279"/>
                <a:gd name="connsiteY14" fmla="*/ 68142 h 76200"/>
                <a:gd name="connsiteX15" fmla="*/ -1788 w 331279"/>
                <a:gd name="connsiteY15" fmla="*/ 68142 h 76200"/>
                <a:gd name="connsiteX16" fmla="*/ -1788 w 331279"/>
                <a:gd name="connsiteY16" fmla="*/ 71572 h 76200"/>
                <a:gd name="connsiteX17" fmla="*/ 13929 w 331279"/>
                <a:gd name="connsiteY17" fmla="*/ 71286 h 76200"/>
                <a:gd name="connsiteX18" fmla="*/ 29740 w 331279"/>
                <a:gd name="connsiteY18" fmla="*/ 71572 h 76200"/>
                <a:gd name="connsiteX19" fmla="*/ 29740 w 331279"/>
                <a:gd name="connsiteY19" fmla="*/ 68142 h 76200"/>
                <a:gd name="connsiteX20" fmla="*/ 27168 w 331279"/>
                <a:gd name="connsiteY20" fmla="*/ 68142 h 76200"/>
                <a:gd name="connsiteX21" fmla="*/ 18691 w 331279"/>
                <a:gd name="connsiteY21" fmla="*/ 63093 h 76200"/>
                <a:gd name="connsiteX22" fmla="*/ 18691 w 331279"/>
                <a:gd name="connsiteY22" fmla="*/ 35853 h 76200"/>
                <a:gd name="connsiteX23" fmla="*/ 31074 w 331279"/>
                <a:gd name="connsiteY23" fmla="*/ 35853 h 76200"/>
                <a:gd name="connsiteX24" fmla="*/ 41170 w 331279"/>
                <a:gd name="connsiteY24" fmla="*/ 39376 h 76200"/>
                <a:gd name="connsiteX25" fmla="*/ 45171 w 331279"/>
                <a:gd name="connsiteY25" fmla="*/ 54045 h 76200"/>
                <a:gd name="connsiteX26" fmla="*/ 49647 w 331279"/>
                <a:gd name="connsiteY26" fmla="*/ 69286 h 76200"/>
                <a:gd name="connsiteX27" fmla="*/ 63173 w 331279"/>
                <a:gd name="connsiteY27" fmla="*/ 73953 h 76200"/>
                <a:gd name="connsiteX28" fmla="*/ 73460 w 331279"/>
                <a:gd name="connsiteY28" fmla="*/ 62047 h 76200"/>
                <a:gd name="connsiteX29" fmla="*/ 49266 w 331279"/>
                <a:gd name="connsiteY29" fmla="*/ 17280 h 76200"/>
                <a:gd name="connsiteX30" fmla="*/ 30597 w 331279"/>
                <a:gd name="connsiteY30" fmla="*/ 33472 h 76200"/>
                <a:gd name="connsiteX31" fmla="*/ 18691 w 331279"/>
                <a:gd name="connsiteY31" fmla="*/ 33472 h 76200"/>
                <a:gd name="connsiteX32" fmla="*/ 18691 w 331279"/>
                <a:gd name="connsiteY32" fmla="*/ 5466 h 76200"/>
                <a:gd name="connsiteX33" fmla="*/ 21072 w 331279"/>
                <a:gd name="connsiteY33" fmla="*/ 1276 h 76200"/>
                <a:gd name="connsiteX34" fmla="*/ 27359 w 331279"/>
                <a:gd name="connsiteY34" fmla="*/ 1181 h 76200"/>
                <a:gd name="connsiteX35" fmla="*/ 49266 w 331279"/>
                <a:gd name="connsiteY35" fmla="*/ 17280 h 76200"/>
                <a:gd name="connsiteX36" fmla="*/ 118799 w 331279"/>
                <a:gd name="connsiteY36" fmla="*/ 58807 h 76200"/>
                <a:gd name="connsiteX37" fmla="*/ 117465 w 331279"/>
                <a:gd name="connsiteY37" fmla="*/ 57379 h 76200"/>
                <a:gd name="connsiteX38" fmla="*/ 115941 w 331279"/>
                <a:gd name="connsiteY38" fmla="*/ 58903 h 76200"/>
                <a:gd name="connsiteX39" fmla="*/ 101369 w 331279"/>
                <a:gd name="connsiteY39" fmla="*/ 70046 h 76200"/>
                <a:gd name="connsiteX40" fmla="*/ 89176 w 331279"/>
                <a:gd name="connsiteY40" fmla="*/ 62807 h 76200"/>
                <a:gd name="connsiteX41" fmla="*/ 86032 w 331279"/>
                <a:gd name="connsiteY41" fmla="*/ 46520 h 76200"/>
                <a:gd name="connsiteX42" fmla="*/ 116132 w 331279"/>
                <a:gd name="connsiteY42" fmla="*/ 46520 h 76200"/>
                <a:gd name="connsiteX43" fmla="*/ 118799 w 331279"/>
                <a:gd name="connsiteY43" fmla="*/ 44329 h 76200"/>
                <a:gd name="connsiteX44" fmla="*/ 99463 w 331279"/>
                <a:gd name="connsiteY44" fmla="*/ 23184 h 76200"/>
                <a:gd name="connsiteX45" fmla="*/ 76984 w 331279"/>
                <a:gd name="connsiteY45" fmla="*/ 47759 h 76200"/>
                <a:gd name="connsiteX46" fmla="*/ 100797 w 331279"/>
                <a:gd name="connsiteY46" fmla="*/ 72713 h 76200"/>
                <a:gd name="connsiteX47" fmla="*/ 118799 w 331279"/>
                <a:gd name="connsiteY47" fmla="*/ 58807 h 76200"/>
                <a:gd name="connsiteX48" fmla="*/ 111655 w 331279"/>
                <a:gd name="connsiteY48" fmla="*/ 44329 h 76200"/>
                <a:gd name="connsiteX49" fmla="*/ 86032 w 331279"/>
                <a:gd name="connsiteY49" fmla="*/ 44329 h 76200"/>
                <a:gd name="connsiteX50" fmla="*/ 99463 w 331279"/>
                <a:gd name="connsiteY50" fmla="*/ 25565 h 76200"/>
                <a:gd name="connsiteX51" fmla="*/ 111655 w 331279"/>
                <a:gd name="connsiteY51" fmla="*/ 44329 h 76200"/>
                <a:gd name="connsiteX52" fmla="*/ 160804 w 331279"/>
                <a:gd name="connsiteY52" fmla="*/ 57761 h 76200"/>
                <a:gd name="connsiteX53" fmla="*/ 156422 w 331279"/>
                <a:gd name="connsiteY53" fmla="*/ 47473 h 76200"/>
                <a:gd name="connsiteX54" fmla="*/ 144040 w 331279"/>
                <a:gd name="connsiteY54" fmla="*/ 42234 h 76200"/>
                <a:gd name="connsiteX55" fmla="*/ 130801 w 331279"/>
                <a:gd name="connsiteY55" fmla="*/ 33472 h 76200"/>
                <a:gd name="connsiteX56" fmla="*/ 142802 w 331279"/>
                <a:gd name="connsiteY56" fmla="*/ 25279 h 76200"/>
                <a:gd name="connsiteX57" fmla="*/ 155470 w 331279"/>
                <a:gd name="connsiteY57" fmla="*/ 38234 h 76200"/>
                <a:gd name="connsiteX58" fmla="*/ 156804 w 331279"/>
                <a:gd name="connsiteY58" fmla="*/ 39281 h 76200"/>
                <a:gd name="connsiteX59" fmla="*/ 158137 w 331279"/>
                <a:gd name="connsiteY59" fmla="*/ 36709 h 76200"/>
                <a:gd name="connsiteX60" fmla="*/ 158137 w 331279"/>
                <a:gd name="connsiteY60" fmla="*/ 25756 h 76200"/>
                <a:gd name="connsiteX61" fmla="*/ 156994 w 331279"/>
                <a:gd name="connsiteY61" fmla="*/ 23184 h 76200"/>
                <a:gd name="connsiteX62" fmla="*/ 154899 w 331279"/>
                <a:gd name="connsiteY62" fmla="*/ 24423 h 76200"/>
                <a:gd name="connsiteX63" fmla="*/ 152993 w 331279"/>
                <a:gd name="connsiteY63" fmla="*/ 26137 h 76200"/>
                <a:gd name="connsiteX64" fmla="*/ 142802 w 331279"/>
                <a:gd name="connsiteY64" fmla="*/ 23184 h 76200"/>
                <a:gd name="connsiteX65" fmla="*/ 125561 w 331279"/>
                <a:gd name="connsiteY65" fmla="*/ 36423 h 76200"/>
                <a:gd name="connsiteX66" fmla="*/ 130228 w 331279"/>
                <a:gd name="connsiteY66" fmla="*/ 45664 h 76200"/>
                <a:gd name="connsiteX67" fmla="*/ 144516 w 331279"/>
                <a:gd name="connsiteY67" fmla="*/ 50617 h 76200"/>
                <a:gd name="connsiteX68" fmla="*/ 155756 w 331279"/>
                <a:gd name="connsiteY68" fmla="*/ 60521 h 76200"/>
                <a:gd name="connsiteX69" fmla="*/ 143468 w 331279"/>
                <a:gd name="connsiteY69" fmla="*/ 70332 h 76200"/>
                <a:gd name="connsiteX70" fmla="*/ 128515 w 331279"/>
                <a:gd name="connsiteY70" fmla="*/ 54998 h 76200"/>
                <a:gd name="connsiteX71" fmla="*/ 126895 w 331279"/>
                <a:gd name="connsiteY71" fmla="*/ 53282 h 76200"/>
                <a:gd name="connsiteX72" fmla="*/ 125561 w 331279"/>
                <a:gd name="connsiteY72" fmla="*/ 55949 h 76200"/>
                <a:gd name="connsiteX73" fmla="*/ 125561 w 331279"/>
                <a:gd name="connsiteY73" fmla="*/ 70237 h 76200"/>
                <a:gd name="connsiteX74" fmla="*/ 126800 w 331279"/>
                <a:gd name="connsiteY74" fmla="*/ 72713 h 76200"/>
                <a:gd name="connsiteX75" fmla="*/ 129467 w 331279"/>
                <a:gd name="connsiteY75" fmla="*/ 70523 h 76200"/>
                <a:gd name="connsiteX76" fmla="*/ 131657 w 331279"/>
                <a:gd name="connsiteY76" fmla="*/ 68142 h 76200"/>
                <a:gd name="connsiteX77" fmla="*/ 143468 w 331279"/>
                <a:gd name="connsiteY77" fmla="*/ 72713 h 76200"/>
                <a:gd name="connsiteX78" fmla="*/ 160804 w 331279"/>
                <a:gd name="connsiteY78" fmla="*/ 57761 h 76200"/>
                <a:gd name="connsiteX79" fmla="*/ 241958 w 331279"/>
                <a:gd name="connsiteY79" fmla="*/ 1181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181 h 76200"/>
                <a:gd name="connsiteX84" fmla="*/ 227860 w 331279"/>
                <a:gd name="connsiteY84" fmla="*/ 9087 h 76200"/>
                <a:gd name="connsiteX85" fmla="*/ 227860 w 331279"/>
                <a:gd name="connsiteY85" fmla="*/ 55189 h 76200"/>
                <a:gd name="connsiteX86" fmla="*/ 189570 w 331279"/>
                <a:gd name="connsiteY86" fmla="*/ -724 h 76200"/>
                <a:gd name="connsiteX87" fmla="*/ 186522 w 331279"/>
                <a:gd name="connsiteY87" fmla="*/ -2247 h 76200"/>
                <a:gd name="connsiteX88" fmla="*/ 168139 w 331279"/>
                <a:gd name="connsiteY88" fmla="*/ -2247 h 76200"/>
                <a:gd name="connsiteX89" fmla="*/ 168139 w 331279"/>
                <a:gd name="connsiteY89" fmla="*/ 1181 h 76200"/>
                <a:gd name="connsiteX90" fmla="*/ 171282 w 331279"/>
                <a:gd name="connsiteY90" fmla="*/ 1181 h 76200"/>
                <a:gd name="connsiteX91" fmla="*/ 176615 w 331279"/>
                <a:gd name="connsiteY91" fmla="*/ 1276 h 76200"/>
                <a:gd name="connsiteX92" fmla="*/ 179378 w 331279"/>
                <a:gd name="connsiteY92" fmla="*/ 3848 h 76200"/>
                <a:gd name="connsiteX93" fmla="*/ 179378 w 331279"/>
                <a:gd name="connsiteY93" fmla="*/ 60235 h 76200"/>
                <a:gd name="connsiteX94" fmla="*/ 168139 w 331279"/>
                <a:gd name="connsiteY94" fmla="*/ 68142 h 76200"/>
                <a:gd name="connsiteX95" fmla="*/ 168139 w 331279"/>
                <a:gd name="connsiteY95" fmla="*/ 71572 h 76200"/>
                <a:gd name="connsiteX96" fmla="*/ 180807 w 331279"/>
                <a:gd name="connsiteY96" fmla="*/ 71286 h 76200"/>
                <a:gd name="connsiteX97" fmla="*/ 193475 w 331279"/>
                <a:gd name="connsiteY97" fmla="*/ 71572 h 76200"/>
                <a:gd name="connsiteX98" fmla="*/ 193475 w 331279"/>
                <a:gd name="connsiteY98" fmla="*/ 68142 h 76200"/>
                <a:gd name="connsiteX99" fmla="*/ 182331 w 331279"/>
                <a:gd name="connsiteY99" fmla="*/ 60235 h 76200"/>
                <a:gd name="connsiteX100" fmla="*/ 182331 w 331279"/>
                <a:gd name="connsiteY100" fmla="*/ 4039 h 76200"/>
                <a:gd name="connsiteX101" fmla="*/ 183379 w 331279"/>
                <a:gd name="connsiteY101" fmla="*/ 5373 h 76200"/>
                <a:gd name="connsiteX102" fmla="*/ 227575 w 331279"/>
                <a:gd name="connsiteY102" fmla="*/ 70237 h 76200"/>
                <a:gd name="connsiteX103" fmla="*/ 229384 w 331279"/>
                <a:gd name="connsiteY103" fmla="*/ 71572 h 76200"/>
                <a:gd name="connsiteX104" fmla="*/ 230813 w 331279"/>
                <a:gd name="connsiteY104" fmla="*/ 68714 h 76200"/>
                <a:gd name="connsiteX105" fmla="*/ 230813 w 331279"/>
                <a:gd name="connsiteY105" fmla="*/ 9087 h 76200"/>
                <a:gd name="connsiteX106" fmla="*/ 241958 w 331279"/>
                <a:gd name="connsiteY106" fmla="*/ 1181 h 76200"/>
                <a:gd name="connsiteX107" fmla="*/ 290440 w 331279"/>
                <a:gd name="connsiteY107" fmla="*/ 58807 h 76200"/>
                <a:gd name="connsiteX108" fmla="*/ 289106 w 331279"/>
                <a:gd name="connsiteY108" fmla="*/ 57379 h 76200"/>
                <a:gd name="connsiteX109" fmla="*/ 287582 w 331279"/>
                <a:gd name="connsiteY109" fmla="*/ 58903 h 76200"/>
                <a:gd name="connsiteX110" fmla="*/ 273008 w 331279"/>
                <a:gd name="connsiteY110" fmla="*/ 70046 h 76200"/>
                <a:gd name="connsiteX111" fmla="*/ 260817 w 331279"/>
                <a:gd name="connsiteY111" fmla="*/ 62807 h 76200"/>
                <a:gd name="connsiteX112" fmla="*/ 257673 w 331279"/>
                <a:gd name="connsiteY112" fmla="*/ 46520 h 76200"/>
                <a:gd name="connsiteX113" fmla="*/ 287677 w 331279"/>
                <a:gd name="connsiteY113" fmla="*/ 46520 h 76200"/>
                <a:gd name="connsiteX114" fmla="*/ 290440 w 331279"/>
                <a:gd name="connsiteY114" fmla="*/ 44329 h 76200"/>
                <a:gd name="connsiteX115" fmla="*/ 271008 w 331279"/>
                <a:gd name="connsiteY115" fmla="*/ 23184 h 76200"/>
                <a:gd name="connsiteX116" fmla="*/ 248625 w 331279"/>
                <a:gd name="connsiteY116" fmla="*/ 47759 h 76200"/>
                <a:gd name="connsiteX117" fmla="*/ 272437 w 331279"/>
                <a:gd name="connsiteY117" fmla="*/ 72713 h 76200"/>
                <a:gd name="connsiteX118" fmla="*/ 290440 w 331279"/>
                <a:gd name="connsiteY118" fmla="*/ 58807 h 76200"/>
                <a:gd name="connsiteX119" fmla="*/ 283296 w 331279"/>
                <a:gd name="connsiteY119" fmla="*/ 44329 h 76200"/>
                <a:gd name="connsiteX120" fmla="*/ 257673 w 331279"/>
                <a:gd name="connsiteY120" fmla="*/ 44329 h 76200"/>
                <a:gd name="connsiteX121" fmla="*/ 271008 w 331279"/>
                <a:gd name="connsiteY121" fmla="*/ 25565 h 76200"/>
                <a:gd name="connsiteX122" fmla="*/ 283296 w 331279"/>
                <a:gd name="connsiteY122" fmla="*/ 44329 h 76200"/>
                <a:gd name="connsiteX123" fmla="*/ 329492 w 331279"/>
                <a:gd name="connsiteY123" fmla="*/ 58140 h 76200"/>
                <a:gd name="connsiteX124" fmla="*/ 329492 w 331279"/>
                <a:gd name="connsiteY124" fmla="*/ 52045 h 76200"/>
                <a:gd name="connsiteX125" fmla="*/ 326825 w 331279"/>
                <a:gd name="connsiteY125" fmla="*/ 52045 h 76200"/>
                <a:gd name="connsiteX126" fmla="*/ 326825 w 331279"/>
                <a:gd name="connsiteY126" fmla="*/ 58045 h 76200"/>
                <a:gd name="connsiteX127" fmla="*/ 319490 w 331279"/>
                <a:gd name="connsiteY127" fmla="*/ 70046 h 76200"/>
                <a:gd name="connsiteX128" fmla="*/ 312346 w 331279"/>
                <a:gd name="connsiteY128" fmla="*/ 58331 h 76200"/>
                <a:gd name="connsiteX129" fmla="*/ 312346 w 331279"/>
                <a:gd name="connsiteY129" fmla="*/ 28423 h 76200"/>
                <a:gd name="connsiteX130" fmla="*/ 327683 w 331279"/>
                <a:gd name="connsiteY130" fmla="*/ 28423 h 76200"/>
                <a:gd name="connsiteX131" fmla="*/ 327683 w 331279"/>
                <a:gd name="connsiteY131" fmla="*/ 24993 h 76200"/>
                <a:gd name="connsiteX132" fmla="*/ 312346 w 331279"/>
                <a:gd name="connsiteY132" fmla="*/ 24993 h 76200"/>
                <a:gd name="connsiteX133" fmla="*/ 312346 w 331279"/>
                <a:gd name="connsiteY133" fmla="*/ 5183 h 76200"/>
                <a:gd name="connsiteX134" fmla="*/ 309585 w 331279"/>
                <a:gd name="connsiteY134" fmla="*/ 5183 h 76200"/>
                <a:gd name="connsiteX135" fmla="*/ 295678 w 331279"/>
                <a:gd name="connsiteY135" fmla="*/ 26042 h 76200"/>
                <a:gd name="connsiteX136" fmla="*/ 295678 w 331279"/>
                <a:gd name="connsiteY136" fmla="*/ 28423 h 76200"/>
                <a:gd name="connsiteX137" fmla="*/ 304918 w 331279"/>
                <a:gd name="connsiteY137" fmla="*/ 28423 h 76200"/>
                <a:gd name="connsiteX138" fmla="*/ 304918 w 331279"/>
                <a:gd name="connsiteY138" fmla="*/ 58140 h 76200"/>
                <a:gd name="connsiteX139" fmla="*/ 318824 w 331279"/>
                <a:gd name="connsiteY139" fmla="*/ 72713 h 76200"/>
                <a:gd name="connsiteX140" fmla="*/ 329492 w 331279"/>
                <a:gd name="connsiteY140" fmla="*/ 5814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475"/>
                    <a:pt x="73460" y="60235"/>
                    <a:pt x="72126" y="60235"/>
                  </a:cubicBezTo>
                  <a:cubicBezTo>
                    <a:pt x="70983" y="60235"/>
                    <a:pt x="70983" y="61189"/>
                    <a:pt x="70793" y="61856"/>
                  </a:cubicBezTo>
                  <a:cubicBezTo>
                    <a:pt x="70222" y="69667"/>
                    <a:pt x="66507" y="71572"/>
                    <a:pt x="63649" y="71572"/>
                  </a:cubicBezTo>
                  <a:cubicBezTo>
                    <a:pt x="58411" y="71572"/>
                    <a:pt x="57553" y="66046"/>
                    <a:pt x="56029" y="55949"/>
                  </a:cubicBezTo>
                  <a:lnTo>
                    <a:pt x="54601" y="47282"/>
                  </a:lnTo>
                  <a:cubicBezTo>
                    <a:pt x="52695" y="40425"/>
                    <a:pt x="47457" y="36899"/>
                    <a:pt x="41456" y="34804"/>
                  </a:cubicBezTo>
                  <a:cubicBezTo>
                    <a:pt x="51933" y="32232"/>
                    <a:pt x="60411" y="25565"/>
                    <a:pt x="60411" y="17280"/>
                  </a:cubicBezTo>
                  <a:cubicBezTo>
                    <a:pt x="60411" y="6801"/>
                    <a:pt x="48028" y="-2247"/>
                    <a:pt x="32122" y="-2247"/>
                  </a:cubicBezTo>
                  <a:lnTo>
                    <a:pt x="-1788" y="-2247"/>
                  </a:lnTo>
                  <a:lnTo>
                    <a:pt x="-1788" y="1181"/>
                  </a:lnTo>
                  <a:lnTo>
                    <a:pt x="879" y="1181"/>
                  </a:lnTo>
                  <a:cubicBezTo>
                    <a:pt x="9166" y="1181"/>
                    <a:pt x="9357" y="2325"/>
                    <a:pt x="9357" y="6229"/>
                  </a:cubicBezTo>
                  <a:lnTo>
                    <a:pt x="9357" y="63093"/>
                  </a:lnTo>
                  <a:cubicBezTo>
                    <a:pt x="9357" y="67095"/>
                    <a:pt x="9166" y="68142"/>
                    <a:pt x="879" y="68142"/>
                  </a:cubicBezTo>
                  <a:lnTo>
                    <a:pt x="-1788" y="68142"/>
                  </a:lnTo>
                  <a:lnTo>
                    <a:pt x="-1788" y="71572"/>
                  </a:lnTo>
                  <a:cubicBezTo>
                    <a:pt x="2213" y="71286"/>
                    <a:pt x="9832" y="71286"/>
                    <a:pt x="13929" y="71286"/>
                  </a:cubicBezTo>
                  <a:cubicBezTo>
                    <a:pt x="18310" y="71286"/>
                    <a:pt x="25835" y="71286"/>
                    <a:pt x="29740" y="71572"/>
                  </a:cubicBezTo>
                  <a:lnTo>
                    <a:pt x="29740" y="68142"/>
                  </a:lnTo>
                  <a:lnTo>
                    <a:pt x="27168" y="68142"/>
                  </a:lnTo>
                  <a:cubicBezTo>
                    <a:pt x="18882" y="68142"/>
                    <a:pt x="18691" y="67095"/>
                    <a:pt x="18691" y="63093"/>
                  </a:cubicBezTo>
                  <a:lnTo>
                    <a:pt x="18691" y="35853"/>
                  </a:lnTo>
                  <a:lnTo>
                    <a:pt x="31074" y="35853"/>
                  </a:lnTo>
                  <a:cubicBezTo>
                    <a:pt x="32883" y="35853"/>
                    <a:pt x="37360" y="35853"/>
                    <a:pt x="41170" y="39376"/>
                  </a:cubicBezTo>
                  <a:cubicBezTo>
                    <a:pt x="45171" y="43473"/>
                    <a:pt x="45171" y="46710"/>
                    <a:pt x="45171" y="54045"/>
                  </a:cubicBezTo>
                  <a:cubicBezTo>
                    <a:pt x="45171" y="60998"/>
                    <a:pt x="45171" y="65284"/>
                    <a:pt x="49647" y="69286"/>
                  </a:cubicBezTo>
                  <a:cubicBezTo>
                    <a:pt x="54124" y="73381"/>
                    <a:pt x="60125" y="73953"/>
                    <a:pt x="63173" y="73953"/>
                  </a:cubicBezTo>
                  <a:cubicBezTo>
                    <a:pt x="71745" y="73953"/>
                    <a:pt x="73460" y="64998"/>
                    <a:pt x="73460" y="62047"/>
                  </a:cubicBezTo>
                  <a:close/>
                  <a:moveTo>
                    <a:pt x="49266" y="17280"/>
                  </a:moveTo>
                  <a:cubicBezTo>
                    <a:pt x="49266" y="24707"/>
                    <a:pt x="46695" y="33472"/>
                    <a:pt x="30597" y="33472"/>
                  </a:cubicBezTo>
                  <a:lnTo>
                    <a:pt x="18691" y="33472"/>
                  </a:lnTo>
                  <a:lnTo>
                    <a:pt x="18691" y="5466"/>
                  </a:lnTo>
                  <a:cubicBezTo>
                    <a:pt x="18691" y="2992"/>
                    <a:pt x="18691" y="1657"/>
                    <a:pt x="21072" y="1276"/>
                  </a:cubicBezTo>
                  <a:cubicBezTo>
                    <a:pt x="22120" y="1181"/>
                    <a:pt x="25264" y="1181"/>
                    <a:pt x="27359" y="1181"/>
                  </a:cubicBezTo>
                  <a:cubicBezTo>
                    <a:pt x="37170" y="1181"/>
                    <a:pt x="49266" y="1657"/>
                    <a:pt x="49266" y="17280"/>
                  </a:cubicBezTo>
                  <a:close/>
                  <a:moveTo>
                    <a:pt x="118799" y="58807"/>
                  </a:moveTo>
                  <a:cubicBezTo>
                    <a:pt x="118799" y="57570"/>
                    <a:pt x="117847" y="57379"/>
                    <a:pt x="117465" y="57379"/>
                  </a:cubicBezTo>
                  <a:cubicBezTo>
                    <a:pt x="116418" y="57379"/>
                    <a:pt x="116227" y="58045"/>
                    <a:pt x="115941" y="58903"/>
                  </a:cubicBezTo>
                  <a:cubicBezTo>
                    <a:pt x="112226" y="70046"/>
                    <a:pt x="102512" y="70046"/>
                    <a:pt x="101369" y="70046"/>
                  </a:cubicBezTo>
                  <a:cubicBezTo>
                    <a:pt x="96034" y="70046"/>
                    <a:pt x="91653" y="66809"/>
                    <a:pt x="89176" y="62807"/>
                  </a:cubicBezTo>
                  <a:cubicBezTo>
                    <a:pt x="86032" y="57570"/>
                    <a:pt x="86032" y="50426"/>
                    <a:pt x="86032" y="46520"/>
                  </a:cubicBezTo>
                  <a:lnTo>
                    <a:pt x="116132" y="46520"/>
                  </a:lnTo>
                  <a:cubicBezTo>
                    <a:pt x="118513" y="46520"/>
                    <a:pt x="118799" y="46520"/>
                    <a:pt x="118799" y="44329"/>
                  </a:cubicBezTo>
                  <a:cubicBezTo>
                    <a:pt x="118799" y="33567"/>
                    <a:pt x="112989" y="23184"/>
                    <a:pt x="99463" y="23184"/>
                  </a:cubicBezTo>
                  <a:cubicBezTo>
                    <a:pt x="86890" y="23184"/>
                    <a:pt x="76984" y="34327"/>
                    <a:pt x="76984" y="47759"/>
                  </a:cubicBezTo>
                  <a:cubicBezTo>
                    <a:pt x="76984" y="62333"/>
                    <a:pt x="88414" y="72713"/>
                    <a:pt x="100797" y="72713"/>
                  </a:cubicBezTo>
                  <a:cubicBezTo>
                    <a:pt x="114036" y="72713"/>
                    <a:pt x="118799" y="60712"/>
                    <a:pt x="118799" y="58807"/>
                  </a:cubicBezTo>
                  <a:close/>
                  <a:moveTo>
                    <a:pt x="111655" y="44329"/>
                  </a:moveTo>
                  <a:lnTo>
                    <a:pt x="86032" y="44329"/>
                  </a:lnTo>
                  <a:cubicBezTo>
                    <a:pt x="86795" y="28232"/>
                    <a:pt x="95843" y="25565"/>
                    <a:pt x="99463" y="25565"/>
                  </a:cubicBezTo>
                  <a:cubicBezTo>
                    <a:pt x="110608" y="25565"/>
                    <a:pt x="111655" y="40139"/>
                    <a:pt x="111655" y="44329"/>
                  </a:cubicBezTo>
                  <a:close/>
                  <a:moveTo>
                    <a:pt x="160804" y="57761"/>
                  </a:moveTo>
                  <a:cubicBezTo>
                    <a:pt x="160804" y="52045"/>
                    <a:pt x="157756" y="48806"/>
                    <a:pt x="156422" y="47473"/>
                  </a:cubicBezTo>
                  <a:cubicBezTo>
                    <a:pt x="152803" y="44043"/>
                    <a:pt x="148612" y="43092"/>
                    <a:pt x="144040" y="42234"/>
                  </a:cubicBezTo>
                  <a:cubicBezTo>
                    <a:pt x="137944" y="41092"/>
                    <a:pt x="130801" y="39757"/>
                    <a:pt x="130801" y="33472"/>
                  </a:cubicBezTo>
                  <a:cubicBezTo>
                    <a:pt x="130801" y="29565"/>
                    <a:pt x="133657" y="25279"/>
                    <a:pt x="142802" y="25279"/>
                  </a:cubicBezTo>
                  <a:cubicBezTo>
                    <a:pt x="154708" y="25279"/>
                    <a:pt x="155375" y="34995"/>
                    <a:pt x="155470" y="38234"/>
                  </a:cubicBezTo>
                  <a:cubicBezTo>
                    <a:pt x="155661" y="39281"/>
                    <a:pt x="156804" y="39281"/>
                    <a:pt x="156804" y="39281"/>
                  </a:cubicBezTo>
                  <a:cubicBezTo>
                    <a:pt x="158137" y="39281"/>
                    <a:pt x="158137" y="38711"/>
                    <a:pt x="158137" y="36709"/>
                  </a:cubicBezTo>
                  <a:lnTo>
                    <a:pt x="158137" y="25756"/>
                  </a:lnTo>
                  <a:cubicBezTo>
                    <a:pt x="158137" y="23947"/>
                    <a:pt x="158137" y="23184"/>
                    <a:pt x="156994" y="23184"/>
                  </a:cubicBezTo>
                  <a:cubicBezTo>
                    <a:pt x="156518" y="23184"/>
                    <a:pt x="156233" y="23184"/>
                    <a:pt x="154899" y="24423"/>
                  </a:cubicBezTo>
                  <a:cubicBezTo>
                    <a:pt x="154613" y="24802"/>
                    <a:pt x="153375" y="25851"/>
                    <a:pt x="152993" y="26137"/>
                  </a:cubicBezTo>
                  <a:cubicBezTo>
                    <a:pt x="148898" y="23184"/>
                    <a:pt x="144516" y="23184"/>
                    <a:pt x="142802" y="23184"/>
                  </a:cubicBezTo>
                  <a:cubicBezTo>
                    <a:pt x="129753" y="23184"/>
                    <a:pt x="125561" y="30328"/>
                    <a:pt x="125561" y="36423"/>
                  </a:cubicBezTo>
                  <a:cubicBezTo>
                    <a:pt x="125561" y="40139"/>
                    <a:pt x="127372" y="43283"/>
                    <a:pt x="130228" y="45664"/>
                  </a:cubicBezTo>
                  <a:cubicBezTo>
                    <a:pt x="133657" y="48520"/>
                    <a:pt x="136706" y="49092"/>
                    <a:pt x="144516" y="50617"/>
                  </a:cubicBezTo>
                  <a:cubicBezTo>
                    <a:pt x="146897" y="50996"/>
                    <a:pt x="155756" y="52808"/>
                    <a:pt x="155756" y="60521"/>
                  </a:cubicBezTo>
                  <a:cubicBezTo>
                    <a:pt x="155756" y="66046"/>
                    <a:pt x="151946" y="70332"/>
                    <a:pt x="143468" y="70332"/>
                  </a:cubicBezTo>
                  <a:cubicBezTo>
                    <a:pt x="134325" y="70332"/>
                    <a:pt x="130514" y="64237"/>
                    <a:pt x="128515" y="54998"/>
                  </a:cubicBezTo>
                  <a:cubicBezTo>
                    <a:pt x="128133" y="53568"/>
                    <a:pt x="128133" y="53282"/>
                    <a:pt x="126895" y="53282"/>
                  </a:cubicBezTo>
                  <a:cubicBezTo>
                    <a:pt x="125561" y="53282"/>
                    <a:pt x="125561" y="54045"/>
                    <a:pt x="125561" y="55949"/>
                  </a:cubicBezTo>
                  <a:lnTo>
                    <a:pt x="125561" y="70237"/>
                  </a:lnTo>
                  <a:cubicBezTo>
                    <a:pt x="125561" y="72048"/>
                    <a:pt x="125561" y="72713"/>
                    <a:pt x="126800" y="72713"/>
                  </a:cubicBezTo>
                  <a:cubicBezTo>
                    <a:pt x="127372" y="72713"/>
                    <a:pt x="127372" y="72618"/>
                    <a:pt x="129467" y="70523"/>
                  </a:cubicBezTo>
                  <a:cubicBezTo>
                    <a:pt x="129753" y="70332"/>
                    <a:pt x="129753" y="70237"/>
                    <a:pt x="131657" y="68142"/>
                  </a:cubicBezTo>
                  <a:cubicBezTo>
                    <a:pt x="136420" y="72618"/>
                    <a:pt x="141182" y="72713"/>
                    <a:pt x="143468" y="72713"/>
                  </a:cubicBezTo>
                  <a:cubicBezTo>
                    <a:pt x="155947" y="72713"/>
                    <a:pt x="160804" y="65474"/>
                    <a:pt x="160804" y="57761"/>
                  </a:cubicBezTo>
                  <a:close/>
                  <a:moveTo>
                    <a:pt x="241958" y="1181"/>
                  </a:moveTo>
                  <a:lnTo>
                    <a:pt x="241958" y="-2247"/>
                  </a:lnTo>
                  <a:lnTo>
                    <a:pt x="229384" y="-1961"/>
                  </a:lnTo>
                  <a:lnTo>
                    <a:pt x="216716" y="-2247"/>
                  </a:lnTo>
                  <a:lnTo>
                    <a:pt x="216716" y="1181"/>
                  </a:lnTo>
                  <a:cubicBezTo>
                    <a:pt x="227860" y="1181"/>
                    <a:pt x="227860" y="6229"/>
                    <a:pt x="227860" y="9087"/>
                  </a:cubicBezTo>
                  <a:lnTo>
                    <a:pt x="227860" y="55189"/>
                  </a:lnTo>
                  <a:lnTo>
                    <a:pt x="189570" y="-724"/>
                  </a:lnTo>
                  <a:cubicBezTo>
                    <a:pt x="188712" y="-2152"/>
                    <a:pt x="188521" y="-2247"/>
                    <a:pt x="186522" y="-2247"/>
                  </a:cubicBezTo>
                  <a:lnTo>
                    <a:pt x="168139" y="-2247"/>
                  </a:lnTo>
                  <a:lnTo>
                    <a:pt x="168139" y="1181"/>
                  </a:lnTo>
                  <a:lnTo>
                    <a:pt x="171282" y="1181"/>
                  </a:lnTo>
                  <a:cubicBezTo>
                    <a:pt x="172901" y="1181"/>
                    <a:pt x="174997" y="1181"/>
                    <a:pt x="176615" y="1276"/>
                  </a:cubicBezTo>
                  <a:cubicBezTo>
                    <a:pt x="179187" y="1657"/>
                    <a:pt x="179378" y="1753"/>
                    <a:pt x="179378" y="3848"/>
                  </a:cubicBezTo>
                  <a:lnTo>
                    <a:pt x="179378" y="60235"/>
                  </a:lnTo>
                  <a:cubicBezTo>
                    <a:pt x="179378" y="63093"/>
                    <a:pt x="179378" y="68142"/>
                    <a:pt x="168139" y="68142"/>
                  </a:cubicBezTo>
                  <a:lnTo>
                    <a:pt x="168139" y="71572"/>
                  </a:lnTo>
                  <a:lnTo>
                    <a:pt x="180807" y="71286"/>
                  </a:lnTo>
                  <a:lnTo>
                    <a:pt x="193475" y="71572"/>
                  </a:lnTo>
                  <a:lnTo>
                    <a:pt x="193475" y="68142"/>
                  </a:lnTo>
                  <a:cubicBezTo>
                    <a:pt x="182331" y="68142"/>
                    <a:pt x="182331" y="63093"/>
                    <a:pt x="182331" y="60235"/>
                  </a:cubicBezTo>
                  <a:lnTo>
                    <a:pt x="182331" y="4039"/>
                  </a:lnTo>
                  <a:cubicBezTo>
                    <a:pt x="182902" y="4611"/>
                    <a:pt x="182902" y="4706"/>
                    <a:pt x="183379" y="5373"/>
                  </a:cubicBezTo>
                  <a:lnTo>
                    <a:pt x="227575" y="70237"/>
                  </a:lnTo>
                  <a:cubicBezTo>
                    <a:pt x="228432" y="71381"/>
                    <a:pt x="228622" y="71572"/>
                    <a:pt x="229384" y="71572"/>
                  </a:cubicBezTo>
                  <a:cubicBezTo>
                    <a:pt x="230813" y="71572"/>
                    <a:pt x="230813" y="70809"/>
                    <a:pt x="230813" y="68714"/>
                  </a:cubicBezTo>
                  <a:lnTo>
                    <a:pt x="230813" y="9087"/>
                  </a:lnTo>
                  <a:cubicBezTo>
                    <a:pt x="230813" y="6229"/>
                    <a:pt x="230813" y="1181"/>
                    <a:pt x="241958" y="1181"/>
                  </a:cubicBezTo>
                  <a:close/>
                  <a:moveTo>
                    <a:pt x="290440" y="58807"/>
                  </a:moveTo>
                  <a:cubicBezTo>
                    <a:pt x="290440" y="57570"/>
                    <a:pt x="289487" y="57379"/>
                    <a:pt x="289106" y="57379"/>
                  </a:cubicBezTo>
                  <a:cubicBezTo>
                    <a:pt x="288058" y="57379"/>
                    <a:pt x="287868" y="58045"/>
                    <a:pt x="287582" y="58903"/>
                  </a:cubicBezTo>
                  <a:cubicBezTo>
                    <a:pt x="283867" y="70046"/>
                    <a:pt x="274151" y="70046"/>
                    <a:pt x="273008" y="70046"/>
                  </a:cubicBezTo>
                  <a:cubicBezTo>
                    <a:pt x="267675" y="70046"/>
                    <a:pt x="263294" y="66809"/>
                    <a:pt x="260817" y="62807"/>
                  </a:cubicBezTo>
                  <a:cubicBezTo>
                    <a:pt x="257673" y="57570"/>
                    <a:pt x="257673" y="50426"/>
                    <a:pt x="257673" y="46520"/>
                  </a:cubicBezTo>
                  <a:lnTo>
                    <a:pt x="287677" y="46520"/>
                  </a:lnTo>
                  <a:cubicBezTo>
                    <a:pt x="290058" y="46520"/>
                    <a:pt x="290440" y="46520"/>
                    <a:pt x="290440" y="44329"/>
                  </a:cubicBezTo>
                  <a:cubicBezTo>
                    <a:pt x="290440" y="33567"/>
                    <a:pt x="284630" y="23184"/>
                    <a:pt x="271008" y="23184"/>
                  </a:cubicBezTo>
                  <a:cubicBezTo>
                    <a:pt x="258531" y="23184"/>
                    <a:pt x="248625" y="34327"/>
                    <a:pt x="248625" y="47759"/>
                  </a:cubicBezTo>
                  <a:cubicBezTo>
                    <a:pt x="248625" y="62333"/>
                    <a:pt x="260054" y="72713"/>
                    <a:pt x="272437" y="72713"/>
                  </a:cubicBezTo>
                  <a:cubicBezTo>
                    <a:pt x="285677" y="72713"/>
                    <a:pt x="290440" y="60712"/>
                    <a:pt x="290440" y="58807"/>
                  </a:cubicBezTo>
                  <a:close/>
                  <a:moveTo>
                    <a:pt x="283296" y="44329"/>
                  </a:moveTo>
                  <a:lnTo>
                    <a:pt x="257673" y="44329"/>
                  </a:lnTo>
                  <a:cubicBezTo>
                    <a:pt x="258436" y="28232"/>
                    <a:pt x="267484" y="25565"/>
                    <a:pt x="271008" y="25565"/>
                  </a:cubicBezTo>
                  <a:cubicBezTo>
                    <a:pt x="282248" y="25565"/>
                    <a:pt x="283296" y="40139"/>
                    <a:pt x="283296" y="44329"/>
                  </a:cubicBezTo>
                  <a:close/>
                  <a:moveTo>
                    <a:pt x="329492" y="58140"/>
                  </a:moveTo>
                  <a:lnTo>
                    <a:pt x="329492" y="52045"/>
                  </a:lnTo>
                  <a:lnTo>
                    <a:pt x="326825" y="52045"/>
                  </a:lnTo>
                  <a:lnTo>
                    <a:pt x="326825" y="58045"/>
                  </a:lnTo>
                  <a:cubicBezTo>
                    <a:pt x="326825" y="65951"/>
                    <a:pt x="323586" y="70046"/>
                    <a:pt x="319490" y="70046"/>
                  </a:cubicBezTo>
                  <a:cubicBezTo>
                    <a:pt x="312346" y="70046"/>
                    <a:pt x="312346" y="60235"/>
                    <a:pt x="312346" y="58331"/>
                  </a:cubicBezTo>
                  <a:lnTo>
                    <a:pt x="312346" y="28423"/>
                  </a:lnTo>
                  <a:lnTo>
                    <a:pt x="327683" y="28423"/>
                  </a:lnTo>
                  <a:lnTo>
                    <a:pt x="327683" y="24993"/>
                  </a:lnTo>
                  <a:lnTo>
                    <a:pt x="312346" y="24993"/>
                  </a:lnTo>
                  <a:lnTo>
                    <a:pt x="312346" y="5183"/>
                  </a:lnTo>
                  <a:lnTo>
                    <a:pt x="309585" y="5183"/>
                  </a:lnTo>
                  <a:cubicBezTo>
                    <a:pt x="309585" y="13945"/>
                    <a:pt x="306251" y="25565"/>
                    <a:pt x="295678" y="26042"/>
                  </a:cubicBezTo>
                  <a:lnTo>
                    <a:pt x="295678" y="28423"/>
                  </a:lnTo>
                  <a:lnTo>
                    <a:pt x="304918" y="28423"/>
                  </a:lnTo>
                  <a:lnTo>
                    <a:pt x="304918" y="58140"/>
                  </a:lnTo>
                  <a:cubicBezTo>
                    <a:pt x="304918" y="71381"/>
                    <a:pt x="314918" y="72713"/>
                    <a:pt x="318824" y="72713"/>
                  </a:cubicBezTo>
                  <a:cubicBezTo>
                    <a:pt x="326539" y="72713"/>
                    <a:pt x="329492" y="64998"/>
                    <a:pt x="329492" y="58140"/>
                  </a:cubicBezTo>
                  <a:close/>
                </a:path>
              </a:pathLst>
            </a:custGeom>
            <a:solidFill>
              <a:srgbClr val="CCCCCC"/>
            </a:solidFill>
            <a:ln w="10842" cap="flat">
              <a:noFill/>
              <a:prstDash val="solid"/>
              <a:miter/>
            </a:ln>
          </p:spPr>
          <p:txBody>
            <a:bodyPr rtlCol="0" anchor="ctr"/>
            <a:lstStyle/>
            <a:p>
              <a:endParaRPr lang="en-AE"/>
            </a:p>
          </p:txBody>
        </p:sp>
        <p:sp>
          <p:nvSpPr>
            <p:cNvPr id="162" name="Freeform: Shape 161">
              <a:extLst>
                <a:ext uri="{FF2B5EF4-FFF2-40B4-BE49-F238E27FC236}">
                  <a16:creationId xmlns:a16="http://schemas.microsoft.com/office/drawing/2014/main" id="{76F36B88-4B8A-6819-DC4B-87EC3DC960D6}"/>
                </a:ext>
              </a:extLst>
            </p:cNvPr>
            <p:cNvSpPr/>
            <p:nvPr/>
          </p:nvSpPr>
          <p:spPr>
            <a:xfrm>
              <a:off x="2567826" y="1946352"/>
              <a:ext cx="591978" cy="114869"/>
            </a:xfrm>
            <a:custGeom>
              <a:avLst/>
              <a:gdLst>
                <a:gd name="connsiteX0" fmla="*/ -1788 w 591978"/>
                <a:gd name="connsiteY0" fmla="*/ 112623 h 114869"/>
                <a:gd name="connsiteX1" fmla="*/ 590191 w 591978"/>
                <a:gd name="connsiteY1" fmla="*/ 112623 h 114869"/>
                <a:gd name="connsiteX2" fmla="*/ 590191 w 591978"/>
                <a:gd name="connsiteY2" fmla="*/ -2247 h 114869"/>
                <a:gd name="connsiteX3" fmla="*/ -1788 w 591978"/>
                <a:gd name="connsiteY3" fmla="*/ -2247 h 114869"/>
              </a:gdLst>
              <a:ahLst/>
              <a:cxnLst>
                <a:cxn ang="0">
                  <a:pos x="connsiteX0" y="connsiteY0"/>
                </a:cxn>
                <a:cxn ang="0">
                  <a:pos x="connsiteX1" y="connsiteY1"/>
                </a:cxn>
                <a:cxn ang="0">
                  <a:pos x="connsiteX2" y="connsiteY2"/>
                </a:cxn>
                <a:cxn ang="0">
                  <a:pos x="connsiteX3" y="connsiteY3"/>
                </a:cxn>
              </a:cxnLst>
              <a:rect l="l" t="t" r="r" b="b"/>
              <a:pathLst>
                <a:path w="591978" h="114869">
                  <a:moveTo>
                    <a:pt x="-1788" y="112623"/>
                  </a:moveTo>
                  <a:lnTo>
                    <a:pt x="590191" y="112623"/>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63" name="Freeform: Shape 162">
              <a:extLst>
                <a:ext uri="{FF2B5EF4-FFF2-40B4-BE49-F238E27FC236}">
                  <a16:creationId xmlns:a16="http://schemas.microsoft.com/office/drawing/2014/main" id="{D76128D8-45D2-F688-8B31-A18FCDD47F80}"/>
                </a:ext>
              </a:extLst>
            </p:cNvPr>
            <p:cNvSpPr/>
            <p:nvPr/>
          </p:nvSpPr>
          <p:spPr>
            <a:xfrm>
              <a:off x="2847003" y="2007788"/>
              <a:ext cx="28575" cy="6190"/>
            </a:xfrm>
            <a:custGeom>
              <a:avLst/>
              <a:gdLst>
                <a:gd name="connsiteX0" fmla="*/ 26787 w 28575"/>
                <a:gd name="connsiteY0" fmla="*/ 3943 h 6190"/>
                <a:gd name="connsiteX1" fmla="*/ 26787 w 28575"/>
                <a:gd name="connsiteY1" fmla="*/ -2247 h 6190"/>
                <a:gd name="connsiteX2" fmla="*/ -1788 w 28575"/>
                <a:gd name="connsiteY2" fmla="*/ -2247 h 6190"/>
                <a:gd name="connsiteX3" fmla="*/ -1788 w 28575"/>
                <a:gd name="connsiteY3" fmla="*/ 3943 h 6190"/>
              </a:gdLst>
              <a:ahLst/>
              <a:cxnLst>
                <a:cxn ang="0">
                  <a:pos x="connsiteX0" y="connsiteY0"/>
                </a:cxn>
                <a:cxn ang="0">
                  <a:pos x="connsiteX1" y="connsiteY1"/>
                </a:cxn>
                <a:cxn ang="0">
                  <a:pos x="connsiteX2" y="connsiteY2"/>
                </a:cxn>
                <a:cxn ang="0">
                  <a:pos x="connsiteX3" y="connsiteY3"/>
                </a:cxn>
              </a:cxnLst>
              <a:rect l="l" t="t" r="r" b="b"/>
              <a:pathLst>
                <a:path w="28575" h="6190">
                  <a:moveTo>
                    <a:pt x="26787" y="3943"/>
                  </a:moveTo>
                  <a:lnTo>
                    <a:pt x="26787" y="-2247"/>
                  </a:lnTo>
                  <a:lnTo>
                    <a:pt x="-1788" y="-2247"/>
                  </a:lnTo>
                  <a:lnTo>
                    <a:pt x="-1788" y="3943"/>
                  </a:lnTo>
                  <a:close/>
                </a:path>
              </a:pathLst>
            </a:custGeom>
            <a:solidFill>
              <a:srgbClr val="CCCCCC"/>
            </a:solidFill>
            <a:ln w="10842" cap="flat">
              <a:noFill/>
              <a:prstDash val="solid"/>
              <a:miter/>
            </a:ln>
          </p:spPr>
          <p:txBody>
            <a:bodyPr rtlCol="0" anchor="ctr"/>
            <a:lstStyle/>
            <a:p>
              <a:endParaRPr lang="en-AE"/>
            </a:p>
          </p:txBody>
        </p:sp>
        <p:sp>
          <p:nvSpPr>
            <p:cNvPr id="164" name="Freeform: Shape 163">
              <a:extLst>
                <a:ext uri="{FF2B5EF4-FFF2-40B4-BE49-F238E27FC236}">
                  <a16:creationId xmlns:a16="http://schemas.microsoft.com/office/drawing/2014/main" id="{9E0AC1C7-A062-EB97-CE0A-66421AB5E7F3}"/>
                </a:ext>
              </a:extLst>
            </p:cNvPr>
            <p:cNvSpPr/>
            <p:nvPr/>
          </p:nvSpPr>
          <p:spPr>
            <a:xfrm>
              <a:off x="3159805" y="1946352"/>
              <a:ext cx="540923" cy="114869"/>
            </a:xfrm>
            <a:custGeom>
              <a:avLst/>
              <a:gdLst>
                <a:gd name="connsiteX0" fmla="*/ -1788 w 540923"/>
                <a:gd name="connsiteY0" fmla="*/ 112623 h 114869"/>
                <a:gd name="connsiteX1" fmla="*/ 539136 w 540923"/>
                <a:gd name="connsiteY1" fmla="*/ 112623 h 114869"/>
                <a:gd name="connsiteX2" fmla="*/ 539136 w 540923"/>
                <a:gd name="connsiteY2" fmla="*/ -2247 h 114869"/>
                <a:gd name="connsiteX3" fmla="*/ -1788 w 540923"/>
                <a:gd name="connsiteY3" fmla="*/ -2247 h 114869"/>
              </a:gdLst>
              <a:ahLst/>
              <a:cxnLst>
                <a:cxn ang="0">
                  <a:pos x="connsiteX0" y="connsiteY0"/>
                </a:cxn>
                <a:cxn ang="0">
                  <a:pos x="connsiteX1" y="connsiteY1"/>
                </a:cxn>
                <a:cxn ang="0">
                  <a:pos x="connsiteX2" y="connsiteY2"/>
                </a:cxn>
                <a:cxn ang="0">
                  <a:pos x="connsiteX3" y="connsiteY3"/>
                </a:cxn>
              </a:cxnLst>
              <a:rect l="l" t="t" r="r" b="b"/>
              <a:pathLst>
                <a:path w="540923" h="114869">
                  <a:moveTo>
                    <a:pt x="-1788" y="112623"/>
                  </a:moveTo>
                  <a:lnTo>
                    <a:pt x="539136" y="112623"/>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65" name="Freeform: Shape 164">
              <a:extLst>
                <a:ext uri="{FF2B5EF4-FFF2-40B4-BE49-F238E27FC236}">
                  <a16:creationId xmlns:a16="http://schemas.microsoft.com/office/drawing/2014/main" id="{C8959F9E-4A87-A953-9346-6B80C0021F1C}"/>
                </a:ext>
              </a:extLst>
            </p:cNvPr>
            <p:cNvSpPr/>
            <p:nvPr/>
          </p:nvSpPr>
          <p:spPr>
            <a:xfrm>
              <a:off x="3407741" y="1962258"/>
              <a:ext cx="44957" cy="74390"/>
            </a:xfrm>
            <a:custGeom>
              <a:avLst/>
              <a:gdLst>
                <a:gd name="connsiteX0" fmla="*/ 43170 w 44957"/>
                <a:gd name="connsiteY0" fmla="*/ 34139 h 74390"/>
                <a:gd name="connsiteX1" fmla="*/ 21071 w 44957"/>
                <a:gd name="connsiteY1" fmla="*/ -2247 h 74390"/>
                <a:gd name="connsiteX2" fmla="*/ 5165 w 44957"/>
                <a:gd name="connsiteY2" fmla="*/ 4611 h 74390"/>
                <a:gd name="connsiteX3" fmla="*/ -1788 w 44957"/>
                <a:gd name="connsiteY3" fmla="*/ 22137 h 74390"/>
                <a:gd name="connsiteX4" fmla="*/ 19928 w 44957"/>
                <a:gd name="connsiteY4" fmla="*/ 46236 h 74390"/>
                <a:gd name="connsiteX5" fmla="*/ 33263 w 44957"/>
                <a:gd name="connsiteY5" fmla="*/ 35376 h 74390"/>
                <a:gd name="connsiteX6" fmla="*/ 33263 w 44957"/>
                <a:gd name="connsiteY6" fmla="*/ 38806 h 74390"/>
                <a:gd name="connsiteX7" fmla="*/ 15928 w 44957"/>
                <a:gd name="connsiteY7" fmla="*/ 69190 h 74390"/>
                <a:gd name="connsiteX8" fmla="*/ 5356 w 44957"/>
                <a:gd name="connsiteY8" fmla="*/ 65286 h 74390"/>
                <a:gd name="connsiteX9" fmla="*/ 10785 w 44957"/>
                <a:gd name="connsiteY9" fmla="*/ 60237 h 74390"/>
                <a:gd name="connsiteX10" fmla="*/ 5927 w 44957"/>
                <a:gd name="connsiteY10" fmla="*/ 55284 h 74390"/>
                <a:gd name="connsiteX11" fmla="*/ 974 w 44957"/>
                <a:gd name="connsiteY11" fmla="*/ 60523 h 74390"/>
                <a:gd name="connsiteX12" fmla="*/ 16024 w 44957"/>
                <a:gd name="connsiteY12" fmla="*/ 72144 h 74390"/>
                <a:gd name="connsiteX13" fmla="*/ 43170 w 44957"/>
                <a:gd name="connsiteY13" fmla="*/ 34139 h 74390"/>
                <a:gd name="connsiteX14" fmla="*/ 33168 w 44957"/>
                <a:gd name="connsiteY14" fmla="*/ 24233 h 74390"/>
                <a:gd name="connsiteX15" fmla="*/ 19928 w 44957"/>
                <a:gd name="connsiteY15" fmla="*/ 43664 h 74390"/>
                <a:gd name="connsiteX16" fmla="*/ 9928 w 44957"/>
                <a:gd name="connsiteY16" fmla="*/ 36902 h 74390"/>
                <a:gd name="connsiteX17" fmla="*/ 8022 w 44957"/>
                <a:gd name="connsiteY17" fmla="*/ 22233 h 74390"/>
                <a:gd name="connsiteX18" fmla="*/ 10213 w 44957"/>
                <a:gd name="connsiteY18" fmla="*/ 7278 h 74390"/>
                <a:gd name="connsiteX19" fmla="*/ 21071 w 44957"/>
                <a:gd name="connsiteY19" fmla="*/ 516 h 74390"/>
                <a:gd name="connsiteX20" fmla="*/ 31359 w 44957"/>
                <a:gd name="connsiteY20" fmla="*/ 8992 h 74390"/>
                <a:gd name="connsiteX21" fmla="*/ 33168 w 44957"/>
                <a:gd name="connsiteY21" fmla="*/ 24233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57" h="74390">
                  <a:moveTo>
                    <a:pt x="43170" y="34139"/>
                  </a:moveTo>
                  <a:cubicBezTo>
                    <a:pt x="43170" y="5183"/>
                    <a:pt x="30596" y="-2247"/>
                    <a:pt x="21071" y="-2247"/>
                  </a:cubicBezTo>
                  <a:cubicBezTo>
                    <a:pt x="15166" y="-2247"/>
                    <a:pt x="9832" y="-152"/>
                    <a:pt x="5165" y="4611"/>
                  </a:cubicBezTo>
                  <a:cubicBezTo>
                    <a:pt x="688" y="9468"/>
                    <a:pt x="-1788" y="13945"/>
                    <a:pt x="-1788" y="22137"/>
                  </a:cubicBezTo>
                  <a:cubicBezTo>
                    <a:pt x="-1788" y="35662"/>
                    <a:pt x="7737" y="46236"/>
                    <a:pt x="19928" y="46236"/>
                  </a:cubicBezTo>
                  <a:cubicBezTo>
                    <a:pt x="26501" y="46236"/>
                    <a:pt x="30882" y="41664"/>
                    <a:pt x="33263" y="35376"/>
                  </a:cubicBezTo>
                  <a:lnTo>
                    <a:pt x="33263" y="38806"/>
                  </a:lnTo>
                  <a:cubicBezTo>
                    <a:pt x="33263" y="64142"/>
                    <a:pt x="22119" y="69190"/>
                    <a:pt x="15928" y="69190"/>
                  </a:cubicBezTo>
                  <a:cubicBezTo>
                    <a:pt x="13927" y="69190"/>
                    <a:pt x="8117" y="68904"/>
                    <a:pt x="5356" y="65286"/>
                  </a:cubicBezTo>
                  <a:cubicBezTo>
                    <a:pt x="10118" y="65286"/>
                    <a:pt x="10785" y="62047"/>
                    <a:pt x="10785" y="60237"/>
                  </a:cubicBezTo>
                  <a:cubicBezTo>
                    <a:pt x="10785" y="56998"/>
                    <a:pt x="8308" y="55284"/>
                    <a:pt x="5927" y="55284"/>
                  </a:cubicBezTo>
                  <a:cubicBezTo>
                    <a:pt x="4118" y="55284"/>
                    <a:pt x="974" y="56235"/>
                    <a:pt x="974" y="60523"/>
                  </a:cubicBezTo>
                  <a:cubicBezTo>
                    <a:pt x="974" y="67667"/>
                    <a:pt x="6784" y="72144"/>
                    <a:pt x="16024" y="72144"/>
                  </a:cubicBezTo>
                  <a:cubicBezTo>
                    <a:pt x="29835" y="72144"/>
                    <a:pt x="43170" y="57379"/>
                    <a:pt x="43170" y="34139"/>
                  </a:cubicBezTo>
                  <a:close/>
                  <a:moveTo>
                    <a:pt x="33168" y="24233"/>
                  </a:moveTo>
                  <a:cubicBezTo>
                    <a:pt x="33168" y="33281"/>
                    <a:pt x="29453" y="43664"/>
                    <a:pt x="19928" y="43664"/>
                  </a:cubicBezTo>
                  <a:cubicBezTo>
                    <a:pt x="18310" y="43664"/>
                    <a:pt x="13166" y="43664"/>
                    <a:pt x="9928" y="36902"/>
                  </a:cubicBezTo>
                  <a:cubicBezTo>
                    <a:pt x="8022" y="32804"/>
                    <a:pt x="8022" y="27470"/>
                    <a:pt x="8022" y="22233"/>
                  </a:cubicBezTo>
                  <a:cubicBezTo>
                    <a:pt x="8022" y="16326"/>
                    <a:pt x="8022" y="11278"/>
                    <a:pt x="10213" y="7278"/>
                  </a:cubicBezTo>
                  <a:cubicBezTo>
                    <a:pt x="13166" y="1848"/>
                    <a:pt x="17262" y="516"/>
                    <a:pt x="21071" y="516"/>
                  </a:cubicBezTo>
                  <a:cubicBezTo>
                    <a:pt x="26024" y="516"/>
                    <a:pt x="29549" y="4134"/>
                    <a:pt x="31359" y="8992"/>
                  </a:cubicBezTo>
                  <a:cubicBezTo>
                    <a:pt x="32693" y="12422"/>
                    <a:pt x="33168" y="19279"/>
                    <a:pt x="33168" y="24233"/>
                  </a:cubicBezTo>
                  <a:close/>
                </a:path>
              </a:pathLst>
            </a:custGeom>
            <a:solidFill>
              <a:srgbClr val="CCCCCC"/>
            </a:solidFill>
            <a:ln w="10842" cap="flat">
              <a:noFill/>
              <a:prstDash val="solid"/>
              <a:miter/>
            </a:ln>
          </p:spPr>
          <p:txBody>
            <a:bodyPr rtlCol="0" anchor="ctr"/>
            <a:lstStyle/>
            <a:p>
              <a:endParaRPr lang="en-AE"/>
            </a:p>
          </p:txBody>
        </p:sp>
        <p:sp>
          <p:nvSpPr>
            <p:cNvPr id="166" name="Freeform: Shape 165">
              <a:extLst>
                <a:ext uri="{FF2B5EF4-FFF2-40B4-BE49-F238E27FC236}">
                  <a16:creationId xmlns:a16="http://schemas.microsoft.com/office/drawing/2014/main" id="{C029A83F-93BA-1BAF-5E15-BF6CC9BF3CDA}"/>
                </a:ext>
              </a:extLst>
            </p:cNvPr>
            <p:cNvSpPr/>
            <p:nvPr/>
          </p:nvSpPr>
          <p:spPr>
            <a:xfrm>
              <a:off x="3700729" y="1946352"/>
              <a:ext cx="398146" cy="114869"/>
            </a:xfrm>
            <a:custGeom>
              <a:avLst/>
              <a:gdLst>
                <a:gd name="connsiteX0" fmla="*/ -1788 w 398146"/>
                <a:gd name="connsiteY0" fmla="*/ 112623 h 114869"/>
                <a:gd name="connsiteX1" fmla="*/ 396359 w 398146"/>
                <a:gd name="connsiteY1" fmla="*/ 112623 h 114869"/>
                <a:gd name="connsiteX2" fmla="*/ 396359 w 398146"/>
                <a:gd name="connsiteY2" fmla="*/ -2247 h 114869"/>
                <a:gd name="connsiteX3" fmla="*/ -1788 w 398146"/>
                <a:gd name="connsiteY3" fmla="*/ -2247 h 114869"/>
              </a:gdLst>
              <a:ahLst/>
              <a:cxnLst>
                <a:cxn ang="0">
                  <a:pos x="connsiteX0" y="connsiteY0"/>
                </a:cxn>
                <a:cxn ang="0">
                  <a:pos x="connsiteX1" y="connsiteY1"/>
                </a:cxn>
                <a:cxn ang="0">
                  <a:pos x="connsiteX2" y="connsiteY2"/>
                </a:cxn>
                <a:cxn ang="0">
                  <a:pos x="connsiteX3" y="connsiteY3"/>
                </a:cxn>
              </a:cxnLst>
              <a:rect l="l" t="t" r="r" b="b"/>
              <a:pathLst>
                <a:path w="398146" h="114869">
                  <a:moveTo>
                    <a:pt x="-1788" y="112623"/>
                  </a:moveTo>
                  <a:lnTo>
                    <a:pt x="396359" y="112623"/>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67" name="Freeform: Shape 166">
              <a:extLst>
                <a:ext uri="{FF2B5EF4-FFF2-40B4-BE49-F238E27FC236}">
                  <a16:creationId xmlns:a16="http://schemas.microsoft.com/office/drawing/2014/main" id="{1F7ED967-4C6D-EB6B-C144-D2FF74C8875E}"/>
                </a:ext>
              </a:extLst>
            </p:cNvPr>
            <p:cNvSpPr/>
            <p:nvPr/>
          </p:nvSpPr>
          <p:spPr>
            <a:xfrm>
              <a:off x="3769691" y="1961209"/>
              <a:ext cx="240220" cy="75439"/>
            </a:xfrm>
            <a:custGeom>
              <a:avLst/>
              <a:gdLst>
                <a:gd name="connsiteX0" fmla="*/ 43742 w 240220"/>
                <a:gd name="connsiteY0" fmla="*/ 36234 h 75439"/>
                <a:gd name="connsiteX1" fmla="*/ 39358 w 240220"/>
                <a:gd name="connsiteY1" fmla="*/ 10994 h 75439"/>
                <a:gd name="connsiteX2" fmla="*/ 20976 w 240220"/>
                <a:gd name="connsiteY2" fmla="*/ -1198 h 75439"/>
                <a:gd name="connsiteX3" fmla="*/ 2212 w 240220"/>
                <a:gd name="connsiteY3" fmla="*/ 11757 h 75439"/>
                <a:gd name="connsiteX4" fmla="*/ -1788 w 240220"/>
                <a:gd name="connsiteY4" fmla="*/ 36234 h 75439"/>
                <a:gd name="connsiteX5" fmla="*/ 3070 w 240220"/>
                <a:gd name="connsiteY5" fmla="*/ 62333 h 75439"/>
                <a:gd name="connsiteX6" fmla="*/ 20976 w 240220"/>
                <a:gd name="connsiteY6" fmla="*/ 73192 h 75439"/>
                <a:gd name="connsiteX7" fmla="*/ 39740 w 240220"/>
                <a:gd name="connsiteY7" fmla="*/ 60714 h 75439"/>
                <a:gd name="connsiteX8" fmla="*/ 43742 w 240220"/>
                <a:gd name="connsiteY8" fmla="*/ 36234 h 75439"/>
                <a:gd name="connsiteX9" fmla="*/ 34787 w 240220"/>
                <a:gd name="connsiteY9" fmla="*/ 34902 h 75439"/>
                <a:gd name="connsiteX10" fmla="*/ 33645 w 240220"/>
                <a:gd name="connsiteY10" fmla="*/ 57284 h 75439"/>
                <a:gd name="connsiteX11" fmla="*/ 20976 w 240220"/>
                <a:gd name="connsiteY11" fmla="*/ 70811 h 75439"/>
                <a:gd name="connsiteX12" fmla="*/ 8402 w 240220"/>
                <a:gd name="connsiteY12" fmla="*/ 57666 h 75439"/>
                <a:gd name="connsiteX13" fmla="*/ 7260 w 240220"/>
                <a:gd name="connsiteY13" fmla="*/ 34902 h 75439"/>
                <a:gd name="connsiteX14" fmla="*/ 8023 w 240220"/>
                <a:gd name="connsiteY14" fmla="*/ 14994 h 75439"/>
                <a:gd name="connsiteX15" fmla="*/ 20976 w 240220"/>
                <a:gd name="connsiteY15" fmla="*/ 1183 h 75439"/>
                <a:gd name="connsiteX16" fmla="*/ 33549 w 240220"/>
                <a:gd name="connsiteY16" fmla="*/ 13757 h 75439"/>
                <a:gd name="connsiteX17" fmla="*/ 34787 w 240220"/>
                <a:gd name="connsiteY17" fmla="*/ 34902 h 75439"/>
                <a:gd name="connsiteX18" fmla="*/ 68696 w 240220"/>
                <a:gd name="connsiteY18" fmla="*/ 65191 h 75439"/>
                <a:gd name="connsiteX19" fmla="*/ 63078 w 240220"/>
                <a:gd name="connsiteY19" fmla="*/ 59382 h 75439"/>
                <a:gd name="connsiteX20" fmla="*/ 57267 w 240220"/>
                <a:gd name="connsiteY20" fmla="*/ 65191 h 75439"/>
                <a:gd name="connsiteX21" fmla="*/ 63078 w 240220"/>
                <a:gd name="connsiteY21" fmla="*/ 70811 h 75439"/>
                <a:gd name="connsiteX22" fmla="*/ 68696 w 240220"/>
                <a:gd name="connsiteY22" fmla="*/ 65191 h 75439"/>
                <a:gd name="connsiteX23" fmla="*/ 127465 w 240220"/>
                <a:gd name="connsiteY23" fmla="*/ 48808 h 75439"/>
                <a:gd name="connsiteX24" fmla="*/ 105845 w 240220"/>
                <a:gd name="connsiteY24" fmla="*/ 24709 h 75439"/>
                <a:gd name="connsiteX25" fmla="*/ 92318 w 240220"/>
                <a:gd name="connsiteY25" fmla="*/ 35379 h 75439"/>
                <a:gd name="connsiteX26" fmla="*/ 92318 w 240220"/>
                <a:gd name="connsiteY26" fmla="*/ 32711 h 75439"/>
                <a:gd name="connsiteX27" fmla="*/ 111177 w 240220"/>
                <a:gd name="connsiteY27" fmla="*/ 1564 h 75439"/>
                <a:gd name="connsiteX28" fmla="*/ 120702 w 240220"/>
                <a:gd name="connsiteY28" fmla="*/ 5945 h 75439"/>
                <a:gd name="connsiteX29" fmla="*/ 114798 w 240220"/>
                <a:gd name="connsiteY29" fmla="*/ 10708 h 75439"/>
                <a:gd name="connsiteX30" fmla="*/ 119656 w 240220"/>
                <a:gd name="connsiteY30" fmla="*/ 15756 h 75439"/>
                <a:gd name="connsiteX31" fmla="*/ 124800 w 240220"/>
                <a:gd name="connsiteY31" fmla="*/ 10517 h 75439"/>
                <a:gd name="connsiteX32" fmla="*/ 110891 w 240220"/>
                <a:gd name="connsiteY32" fmla="*/ -1198 h 75439"/>
                <a:gd name="connsiteX33" fmla="*/ 82507 w 240220"/>
                <a:gd name="connsiteY33" fmla="*/ 36711 h 75439"/>
                <a:gd name="connsiteX34" fmla="*/ 105082 w 240220"/>
                <a:gd name="connsiteY34" fmla="*/ 73192 h 75439"/>
                <a:gd name="connsiteX35" fmla="*/ 127465 w 240220"/>
                <a:gd name="connsiteY35" fmla="*/ 48808 h 75439"/>
                <a:gd name="connsiteX36" fmla="*/ 117656 w 240220"/>
                <a:gd name="connsiteY36" fmla="*/ 48617 h 75439"/>
                <a:gd name="connsiteX37" fmla="*/ 115844 w 240220"/>
                <a:gd name="connsiteY37" fmla="*/ 63095 h 75439"/>
                <a:gd name="connsiteX38" fmla="*/ 105082 w 240220"/>
                <a:gd name="connsiteY38" fmla="*/ 70239 h 75439"/>
                <a:gd name="connsiteX39" fmla="*/ 94413 w 240220"/>
                <a:gd name="connsiteY39" fmla="*/ 62047 h 75439"/>
                <a:gd name="connsiteX40" fmla="*/ 92413 w 240220"/>
                <a:gd name="connsiteY40" fmla="*/ 46427 h 75439"/>
                <a:gd name="connsiteX41" fmla="*/ 105750 w 240220"/>
                <a:gd name="connsiteY41" fmla="*/ 27186 h 75439"/>
                <a:gd name="connsiteX42" fmla="*/ 115654 w 240220"/>
                <a:gd name="connsiteY42" fmla="*/ 33853 h 75439"/>
                <a:gd name="connsiteX43" fmla="*/ 117656 w 240220"/>
                <a:gd name="connsiteY43" fmla="*/ 48617 h 75439"/>
                <a:gd name="connsiteX44" fmla="*/ 181473 w 240220"/>
                <a:gd name="connsiteY44" fmla="*/ 52331 h 75439"/>
                <a:gd name="connsiteX45" fmla="*/ 163469 w 240220"/>
                <a:gd name="connsiteY45" fmla="*/ 32711 h 75439"/>
                <a:gd name="connsiteX46" fmla="*/ 178520 w 240220"/>
                <a:gd name="connsiteY46" fmla="*/ 13757 h 75439"/>
                <a:gd name="connsiteX47" fmla="*/ 158707 w 240220"/>
                <a:gd name="connsiteY47" fmla="*/ -1198 h 75439"/>
                <a:gd name="connsiteX48" fmla="*/ 139466 w 240220"/>
                <a:gd name="connsiteY48" fmla="*/ 13471 h 75439"/>
                <a:gd name="connsiteX49" fmla="*/ 144992 w 240220"/>
                <a:gd name="connsiteY49" fmla="*/ 19184 h 75439"/>
                <a:gd name="connsiteX50" fmla="*/ 150517 w 240220"/>
                <a:gd name="connsiteY50" fmla="*/ 13661 h 75439"/>
                <a:gd name="connsiteX51" fmla="*/ 143850 w 240220"/>
                <a:gd name="connsiteY51" fmla="*/ 8327 h 75439"/>
                <a:gd name="connsiteX52" fmla="*/ 158233 w 240220"/>
                <a:gd name="connsiteY52" fmla="*/ 1564 h 75439"/>
                <a:gd name="connsiteX53" fmla="*/ 168518 w 240220"/>
                <a:gd name="connsiteY53" fmla="*/ 13661 h 75439"/>
                <a:gd name="connsiteX54" fmla="*/ 165565 w 240220"/>
                <a:gd name="connsiteY54" fmla="*/ 26044 h 75439"/>
                <a:gd name="connsiteX55" fmla="*/ 155851 w 240220"/>
                <a:gd name="connsiteY55" fmla="*/ 31472 h 75439"/>
                <a:gd name="connsiteX56" fmla="*/ 151659 w 240220"/>
                <a:gd name="connsiteY56" fmla="*/ 31948 h 75439"/>
                <a:gd name="connsiteX57" fmla="*/ 150040 w 240220"/>
                <a:gd name="connsiteY57" fmla="*/ 33188 h 75439"/>
                <a:gd name="connsiteX58" fmla="*/ 152707 w 240220"/>
                <a:gd name="connsiteY58" fmla="*/ 34330 h 75439"/>
                <a:gd name="connsiteX59" fmla="*/ 157470 w 240220"/>
                <a:gd name="connsiteY59" fmla="*/ 34330 h 75439"/>
                <a:gd name="connsiteX60" fmla="*/ 170327 w 240220"/>
                <a:gd name="connsiteY60" fmla="*/ 52331 h 75439"/>
                <a:gd name="connsiteX61" fmla="*/ 158137 w 240220"/>
                <a:gd name="connsiteY61" fmla="*/ 70239 h 75439"/>
                <a:gd name="connsiteX62" fmla="*/ 141564 w 240220"/>
                <a:gd name="connsiteY62" fmla="*/ 61856 h 75439"/>
                <a:gd name="connsiteX63" fmla="*/ 148708 w 240220"/>
                <a:gd name="connsiteY63" fmla="*/ 56047 h 75439"/>
                <a:gd name="connsiteX64" fmla="*/ 142610 w 240220"/>
                <a:gd name="connsiteY64" fmla="*/ 49950 h 75439"/>
                <a:gd name="connsiteX65" fmla="*/ 136515 w 240220"/>
                <a:gd name="connsiteY65" fmla="*/ 56238 h 75439"/>
                <a:gd name="connsiteX66" fmla="*/ 158421 w 240220"/>
                <a:gd name="connsiteY66" fmla="*/ 73192 h 75439"/>
                <a:gd name="connsiteX67" fmla="*/ 181473 w 240220"/>
                <a:gd name="connsiteY67" fmla="*/ 52331 h 75439"/>
                <a:gd name="connsiteX68" fmla="*/ 238432 w 240220"/>
                <a:gd name="connsiteY68" fmla="*/ 1183 h 75439"/>
                <a:gd name="connsiteX69" fmla="*/ 212239 w 240220"/>
                <a:gd name="connsiteY69" fmla="*/ 1183 h 75439"/>
                <a:gd name="connsiteX70" fmla="*/ 198428 w 240220"/>
                <a:gd name="connsiteY70" fmla="*/ -2247 h 75439"/>
                <a:gd name="connsiteX71" fmla="*/ 195665 w 240220"/>
                <a:gd name="connsiteY71" fmla="*/ -2247 h 75439"/>
                <a:gd name="connsiteX72" fmla="*/ 192140 w 240220"/>
                <a:gd name="connsiteY72" fmla="*/ 20042 h 75439"/>
                <a:gd name="connsiteX73" fmla="*/ 194807 w 240220"/>
                <a:gd name="connsiteY73" fmla="*/ 20042 h 75439"/>
                <a:gd name="connsiteX74" fmla="*/ 197474 w 240220"/>
                <a:gd name="connsiteY74" fmla="*/ 10231 h 75439"/>
                <a:gd name="connsiteX75" fmla="*/ 208048 w 240220"/>
                <a:gd name="connsiteY75" fmla="*/ 9468 h 75439"/>
                <a:gd name="connsiteX76" fmla="*/ 230430 w 240220"/>
                <a:gd name="connsiteY76" fmla="*/ 9468 h 75439"/>
                <a:gd name="connsiteX77" fmla="*/ 218334 w 240220"/>
                <a:gd name="connsiteY77" fmla="*/ 26614 h 75439"/>
                <a:gd name="connsiteX78" fmla="*/ 205095 w 240220"/>
                <a:gd name="connsiteY78" fmla="*/ 67191 h 75439"/>
                <a:gd name="connsiteX79" fmla="*/ 209953 w 240220"/>
                <a:gd name="connsiteY79" fmla="*/ 73192 h 75439"/>
                <a:gd name="connsiteX80" fmla="*/ 215097 w 240220"/>
                <a:gd name="connsiteY80" fmla="*/ 67191 h 75439"/>
                <a:gd name="connsiteX81" fmla="*/ 215097 w 240220"/>
                <a:gd name="connsiteY81" fmla="*/ 61763 h 75439"/>
                <a:gd name="connsiteX82" fmla="*/ 216238 w 240220"/>
                <a:gd name="connsiteY82" fmla="*/ 44045 h 75439"/>
                <a:gd name="connsiteX83" fmla="*/ 222905 w 240220"/>
                <a:gd name="connsiteY83" fmla="*/ 25567 h 75439"/>
                <a:gd name="connsiteX84" fmla="*/ 237574 w 240220"/>
                <a:gd name="connsiteY84" fmla="*/ 4992 h 75439"/>
                <a:gd name="connsiteX85" fmla="*/ 238432 w 240220"/>
                <a:gd name="connsiteY85" fmla="*/ 1183 h 75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40220" h="75439">
                  <a:moveTo>
                    <a:pt x="43742" y="36234"/>
                  </a:moveTo>
                  <a:cubicBezTo>
                    <a:pt x="43742" y="27663"/>
                    <a:pt x="43170" y="18993"/>
                    <a:pt x="39358" y="10994"/>
                  </a:cubicBezTo>
                  <a:cubicBezTo>
                    <a:pt x="34503" y="516"/>
                    <a:pt x="25548" y="-1198"/>
                    <a:pt x="20976" y="-1198"/>
                  </a:cubicBezTo>
                  <a:cubicBezTo>
                    <a:pt x="14595" y="-1198"/>
                    <a:pt x="6688" y="1564"/>
                    <a:pt x="2212" y="11757"/>
                  </a:cubicBezTo>
                  <a:cubicBezTo>
                    <a:pt x="-1216" y="19184"/>
                    <a:pt x="-1788" y="27663"/>
                    <a:pt x="-1788" y="36234"/>
                  </a:cubicBezTo>
                  <a:cubicBezTo>
                    <a:pt x="-1788" y="44331"/>
                    <a:pt x="-1407" y="53952"/>
                    <a:pt x="3070" y="62333"/>
                  </a:cubicBezTo>
                  <a:cubicBezTo>
                    <a:pt x="7737" y="70907"/>
                    <a:pt x="15546" y="73192"/>
                    <a:pt x="20976" y="73192"/>
                  </a:cubicBezTo>
                  <a:cubicBezTo>
                    <a:pt x="26787" y="73192"/>
                    <a:pt x="34977" y="70907"/>
                    <a:pt x="39740" y="60714"/>
                  </a:cubicBezTo>
                  <a:cubicBezTo>
                    <a:pt x="43170" y="53284"/>
                    <a:pt x="43742" y="44713"/>
                    <a:pt x="43742" y="36234"/>
                  </a:cubicBezTo>
                  <a:close/>
                  <a:moveTo>
                    <a:pt x="34787" y="34902"/>
                  </a:moveTo>
                  <a:cubicBezTo>
                    <a:pt x="34787" y="42997"/>
                    <a:pt x="34787" y="50426"/>
                    <a:pt x="33645" y="57284"/>
                  </a:cubicBezTo>
                  <a:cubicBezTo>
                    <a:pt x="31931" y="67572"/>
                    <a:pt x="25738" y="70811"/>
                    <a:pt x="20976" y="70811"/>
                  </a:cubicBezTo>
                  <a:cubicBezTo>
                    <a:pt x="16595" y="70811"/>
                    <a:pt x="10404" y="68144"/>
                    <a:pt x="8402" y="57666"/>
                  </a:cubicBezTo>
                  <a:cubicBezTo>
                    <a:pt x="7260" y="51285"/>
                    <a:pt x="7260" y="41378"/>
                    <a:pt x="7260" y="34902"/>
                  </a:cubicBezTo>
                  <a:cubicBezTo>
                    <a:pt x="7260" y="28044"/>
                    <a:pt x="7260" y="20900"/>
                    <a:pt x="8023" y="14994"/>
                  </a:cubicBezTo>
                  <a:cubicBezTo>
                    <a:pt x="10118" y="2232"/>
                    <a:pt x="18309" y="1183"/>
                    <a:pt x="20976" y="1183"/>
                  </a:cubicBezTo>
                  <a:cubicBezTo>
                    <a:pt x="24501" y="1183"/>
                    <a:pt x="31645" y="3278"/>
                    <a:pt x="33549" y="13757"/>
                  </a:cubicBezTo>
                  <a:cubicBezTo>
                    <a:pt x="34787" y="19947"/>
                    <a:pt x="34787" y="28044"/>
                    <a:pt x="34787" y="34902"/>
                  </a:cubicBezTo>
                  <a:close/>
                  <a:moveTo>
                    <a:pt x="68696" y="65191"/>
                  </a:moveTo>
                  <a:cubicBezTo>
                    <a:pt x="68696" y="61856"/>
                    <a:pt x="66220" y="59382"/>
                    <a:pt x="63078" y="59382"/>
                  </a:cubicBezTo>
                  <a:cubicBezTo>
                    <a:pt x="59934" y="59382"/>
                    <a:pt x="57267" y="61856"/>
                    <a:pt x="57267" y="65191"/>
                  </a:cubicBezTo>
                  <a:cubicBezTo>
                    <a:pt x="57267" y="68239"/>
                    <a:pt x="59934" y="70811"/>
                    <a:pt x="63078" y="70811"/>
                  </a:cubicBezTo>
                  <a:cubicBezTo>
                    <a:pt x="66220" y="70811"/>
                    <a:pt x="68696" y="68239"/>
                    <a:pt x="68696" y="65191"/>
                  </a:cubicBezTo>
                  <a:close/>
                  <a:moveTo>
                    <a:pt x="127465" y="48808"/>
                  </a:moveTo>
                  <a:cubicBezTo>
                    <a:pt x="127465" y="35092"/>
                    <a:pt x="117751" y="24709"/>
                    <a:pt x="105845" y="24709"/>
                  </a:cubicBezTo>
                  <a:cubicBezTo>
                    <a:pt x="98415" y="24709"/>
                    <a:pt x="94413" y="30139"/>
                    <a:pt x="92318" y="35379"/>
                  </a:cubicBezTo>
                  <a:lnTo>
                    <a:pt x="92318" y="32711"/>
                  </a:lnTo>
                  <a:cubicBezTo>
                    <a:pt x="92318" y="5469"/>
                    <a:pt x="105750" y="1564"/>
                    <a:pt x="111177" y="1564"/>
                  </a:cubicBezTo>
                  <a:cubicBezTo>
                    <a:pt x="113749" y="1564"/>
                    <a:pt x="118321" y="2232"/>
                    <a:pt x="120702" y="5945"/>
                  </a:cubicBezTo>
                  <a:cubicBezTo>
                    <a:pt x="119084" y="5945"/>
                    <a:pt x="114798" y="5945"/>
                    <a:pt x="114798" y="10708"/>
                  </a:cubicBezTo>
                  <a:cubicBezTo>
                    <a:pt x="114798" y="14138"/>
                    <a:pt x="117275" y="15756"/>
                    <a:pt x="119656" y="15756"/>
                  </a:cubicBezTo>
                  <a:cubicBezTo>
                    <a:pt x="121465" y="15756"/>
                    <a:pt x="124800" y="14708"/>
                    <a:pt x="124800" y="10517"/>
                  </a:cubicBezTo>
                  <a:cubicBezTo>
                    <a:pt x="124800" y="3946"/>
                    <a:pt x="120037" y="-1198"/>
                    <a:pt x="110891" y="-1198"/>
                  </a:cubicBezTo>
                  <a:cubicBezTo>
                    <a:pt x="97176" y="-1198"/>
                    <a:pt x="82507" y="12803"/>
                    <a:pt x="82507" y="36711"/>
                  </a:cubicBezTo>
                  <a:cubicBezTo>
                    <a:pt x="82507" y="65477"/>
                    <a:pt x="95176" y="73192"/>
                    <a:pt x="105082" y="73192"/>
                  </a:cubicBezTo>
                  <a:cubicBezTo>
                    <a:pt x="117179" y="73192"/>
                    <a:pt x="127465" y="63095"/>
                    <a:pt x="127465" y="48808"/>
                  </a:cubicBezTo>
                  <a:close/>
                  <a:moveTo>
                    <a:pt x="117656" y="48617"/>
                  </a:moveTo>
                  <a:cubicBezTo>
                    <a:pt x="117656" y="53856"/>
                    <a:pt x="117656" y="59191"/>
                    <a:pt x="115844" y="63095"/>
                  </a:cubicBezTo>
                  <a:cubicBezTo>
                    <a:pt x="112512" y="69572"/>
                    <a:pt x="107654" y="70239"/>
                    <a:pt x="105082" y="70239"/>
                  </a:cubicBezTo>
                  <a:cubicBezTo>
                    <a:pt x="98225" y="70239"/>
                    <a:pt x="95176" y="63667"/>
                    <a:pt x="94413" y="62047"/>
                  </a:cubicBezTo>
                  <a:cubicBezTo>
                    <a:pt x="92413" y="57000"/>
                    <a:pt x="92413" y="48331"/>
                    <a:pt x="92413" y="46427"/>
                  </a:cubicBezTo>
                  <a:cubicBezTo>
                    <a:pt x="92413" y="37950"/>
                    <a:pt x="96034" y="27186"/>
                    <a:pt x="105750" y="27186"/>
                  </a:cubicBezTo>
                  <a:cubicBezTo>
                    <a:pt x="107368" y="27186"/>
                    <a:pt x="112417" y="27186"/>
                    <a:pt x="115654" y="33853"/>
                  </a:cubicBezTo>
                  <a:cubicBezTo>
                    <a:pt x="117656" y="37950"/>
                    <a:pt x="117656" y="43378"/>
                    <a:pt x="117656" y="48617"/>
                  </a:cubicBezTo>
                  <a:close/>
                  <a:moveTo>
                    <a:pt x="181473" y="52331"/>
                  </a:moveTo>
                  <a:cubicBezTo>
                    <a:pt x="181473" y="43378"/>
                    <a:pt x="174615" y="35092"/>
                    <a:pt x="163469" y="32711"/>
                  </a:cubicBezTo>
                  <a:cubicBezTo>
                    <a:pt x="172234" y="29853"/>
                    <a:pt x="178520" y="22328"/>
                    <a:pt x="178520" y="13757"/>
                  </a:cubicBezTo>
                  <a:cubicBezTo>
                    <a:pt x="178520" y="4897"/>
                    <a:pt x="168995" y="-1198"/>
                    <a:pt x="158707" y="-1198"/>
                  </a:cubicBezTo>
                  <a:cubicBezTo>
                    <a:pt x="147659" y="-1198"/>
                    <a:pt x="139466" y="5278"/>
                    <a:pt x="139466" y="13471"/>
                  </a:cubicBezTo>
                  <a:cubicBezTo>
                    <a:pt x="139466" y="17089"/>
                    <a:pt x="141848" y="19184"/>
                    <a:pt x="144992" y="19184"/>
                  </a:cubicBezTo>
                  <a:cubicBezTo>
                    <a:pt x="148422" y="19184"/>
                    <a:pt x="150517" y="16803"/>
                    <a:pt x="150517" y="13661"/>
                  </a:cubicBezTo>
                  <a:cubicBezTo>
                    <a:pt x="150517" y="8327"/>
                    <a:pt x="145468" y="8327"/>
                    <a:pt x="143850" y="8327"/>
                  </a:cubicBezTo>
                  <a:cubicBezTo>
                    <a:pt x="147182" y="2897"/>
                    <a:pt x="154326" y="1564"/>
                    <a:pt x="158233" y="1564"/>
                  </a:cubicBezTo>
                  <a:cubicBezTo>
                    <a:pt x="162518" y="1564"/>
                    <a:pt x="168518" y="3946"/>
                    <a:pt x="168518" y="13661"/>
                  </a:cubicBezTo>
                  <a:cubicBezTo>
                    <a:pt x="168518" y="14994"/>
                    <a:pt x="168327" y="21282"/>
                    <a:pt x="165565" y="26044"/>
                  </a:cubicBezTo>
                  <a:cubicBezTo>
                    <a:pt x="162232" y="31186"/>
                    <a:pt x="158707" y="31472"/>
                    <a:pt x="155851" y="31472"/>
                  </a:cubicBezTo>
                  <a:cubicBezTo>
                    <a:pt x="155089" y="31662"/>
                    <a:pt x="152421" y="31948"/>
                    <a:pt x="151659" y="31948"/>
                  </a:cubicBezTo>
                  <a:cubicBezTo>
                    <a:pt x="150803" y="31948"/>
                    <a:pt x="150040" y="32139"/>
                    <a:pt x="150040" y="33188"/>
                  </a:cubicBezTo>
                  <a:cubicBezTo>
                    <a:pt x="150040" y="34330"/>
                    <a:pt x="150803" y="34330"/>
                    <a:pt x="152707" y="34330"/>
                  </a:cubicBezTo>
                  <a:lnTo>
                    <a:pt x="157470" y="34330"/>
                  </a:lnTo>
                  <a:cubicBezTo>
                    <a:pt x="166232" y="34330"/>
                    <a:pt x="170327" y="41760"/>
                    <a:pt x="170327" y="52331"/>
                  </a:cubicBezTo>
                  <a:cubicBezTo>
                    <a:pt x="170327" y="67095"/>
                    <a:pt x="162900" y="70239"/>
                    <a:pt x="158137" y="70239"/>
                  </a:cubicBezTo>
                  <a:cubicBezTo>
                    <a:pt x="153470" y="70239"/>
                    <a:pt x="145278" y="68239"/>
                    <a:pt x="141564" y="61856"/>
                  </a:cubicBezTo>
                  <a:cubicBezTo>
                    <a:pt x="145278" y="62428"/>
                    <a:pt x="148708" y="60047"/>
                    <a:pt x="148708" y="56047"/>
                  </a:cubicBezTo>
                  <a:cubicBezTo>
                    <a:pt x="148708" y="52047"/>
                    <a:pt x="145754" y="49950"/>
                    <a:pt x="142610" y="49950"/>
                  </a:cubicBezTo>
                  <a:cubicBezTo>
                    <a:pt x="140038" y="49950"/>
                    <a:pt x="136515" y="51475"/>
                    <a:pt x="136515" y="56238"/>
                  </a:cubicBezTo>
                  <a:cubicBezTo>
                    <a:pt x="136515" y="66049"/>
                    <a:pt x="146610" y="73192"/>
                    <a:pt x="158421" y="73192"/>
                  </a:cubicBezTo>
                  <a:cubicBezTo>
                    <a:pt x="171662" y="73192"/>
                    <a:pt x="181473" y="63381"/>
                    <a:pt x="181473" y="52331"/>
                  </a:cubicBezTo>
                  <a:close/>
                  <a:moveTo>
                    <a:pt x="238432" y="1183"/>
                  </a:moveTo>
                  <a:lnTo>
                    <a:pt x="212239" y="1183"/>
                  </a:lnTo>
                  <a:cubicBezTo>
                    <a:pt x="198998" y="1183"/>
                    <a:pt x="198809" y="-150"/>
                    <a:pt x="198428" y="-2247"/>
                  </a:cubicBezTo>
                  <a:lnTo>
                    <a:pt x="195665" y="-2247"/>
                  </a:lnTo>
                  <a:lnTo>
                    <a:pt x="192140" y="20042"/>
                  </a:lnTo>
                  <a:lnTo>
                    <a:pt x="194807" y="20042"/>
                  </a:lnTo>
                  <a:cubicBezTo>
                    <a:pt x="195093" y="18233"/>
                    <a:pt x="196142" y="11375"/>
                    <a:pt x="197474" y="10231"/>
                  </a:cubicBezTo>
                  <a:cubicBezTo>
                    <a:pt x="198237" y="9468"/>
                    <a:pt x="206713" y="9468"/>
                    <a:pt x="208048" y="9468"/>
                  </a:cubicBezTo>
                  <a:lnTo>
                    <a:pt x="230430" y="9468"/>
                  </a:lnTo>
                  <a:lnTo>
                    <a:pt x="218334" y="26614"/>
                  </a:lnTo>
                  <a:cubicBezTo>
                    <a:pt x="208618" y="41187"/>
                    <a:pt x="205095" y="56238"/>
                    <a:pt x="205095" y="67191"/>
                  </a:cubicBezTo>
                  <a:cubicBezTo>
                    <a:pt x="205095" y="68239"/>
                    <a:pt x="205095" y="73192"/>
                    <a:pt x="209953" y="73192"/>
                  </a:cubicBezTo>
                  <a:cubicBezTo>
                    <a:pt x="215097" y="73192"/>
                    <a:pt x="215097" y="68239"/>
                    <a:pt x="215097" y="67191"/>
                  </a:cubicBezTo>
                  <a:lnTo>
                    <a:pt x="215097" y="61763"/>
                  </a:lnTo>
                  <a:cubicBezTo>
                    <a:pt x="215097" y="55761"/>
                    <a:pt x="215383" y="49857"/>
                    <a:pt x="216238" y="44045"/>
                  </a:cubicBezTo>
                  <a:cubicBezTo>
                    <a:pt x="216524" y="41473"/>
                    <a:pt x="218143" y="32235"/>
                    <a:pt x="222905" y="25567"/>
                  </a:cubicBezTo>
                  <a:lnTo>
                    <a:pt x="237574" y="4992"/>
                  </a:lnTo>
                  <a:cubicBezTo>
                    <a:pt x="238432" y="3660"/>
                    <a:pt x="238432" y="3564"/>
                    <a:pt x="238432" y="1183"/>
                  </a:cubicBezTo>
                  <a:close/>
                </a:path>
              </a:pathLst>
            </a:custGeom>
            <a:solidFill>
              <a:srgbClr val="CCCCCC"/>
            </a:solidFill>
            <a:ln w="10842" cap="flat">
              <a:noFill/>
              <a:prstDash val="solid"/>
              <a:miter/>
            </a:ln>
          </p:spPr>
          <p:txBody>
            <a:bodyPr rtlCol="0" anchor="ctr"/>
            <a:lstStyle/>
            <a:p>
              <a:endParaRPr lang="en-AE"/>
            </a:p>
          </p:txBody>
        </p:sp>
        <p:sp>
          <p:nvSpPr>
            <p:cNvPr id="168" name="Freeform: Shape 167">
              <a:extLst>
                <a:ext uri="{FF2B5EF4-FFF2-40B4-BE49-F238E27FC236}">
                  <a16:creationId xmlns:a16="http://schemas.microsoft.com/office/drawing/2014/main" id="{1F002121-C5FB-4DBC-42BE-26AF70B40EFA}"/>
                </a:ext>
              </a:extLst>
            </p:cNvPr>
            <p:cNvSpPr/>
            <p:nvPr/>
          </p:nvSpPr>
          <p:spPr>
            <a:xfrm>
              <a:off x="4098876" y="1946352"/>
              <a:ext cx="611123" cy="114869"/>
            </a:xfrm>
            <a:custGeom>
              <a:avLst/>
              <a:gdLst>
                <a:gd name="connsiteX0" fmla="*/ -1788 w 611123"/>
                <a:gd name="connsiteY0" fmla="*/ 112623 h 114869"/>
                <a:gd name="connsiteX1" fmla="*/ 609335 w 611123"/>
                <a:gd name="connsiteY1" fmla="*/ 112623 h 114869"/>
                <a:gd name="connsiteX2" fmla="*/ 609335 w 611123"/>
                <a:gd name="connsiteY2" fmla="*/ -2247 h 114869"/>
                <a:gd name="connsiteX3" fmla="*/ -1788 w 611123"/>
                <a:gd name="connsiteY3" fmla="*/ -2247 h 114869"/>
              </a:gdLst>
              <a:ahLst/>
              <a:cxnLst>
                <a:cxn ang="0">
                  <a:pos x="connsiteX0" y="connsiteY0"/>
                </a:cxn>
                <a:cxn ang="0">
                  <a:pos x="connsiteX1" y="connsiteY1"/>
                </a:cxn>
                <a:cxn ang="0">
                  <a:pos x="connsiteX2" y="connsiteY2"/>
                </a:cxn>
                <a:cxn ang="0">
                  <a:pos x="connsiteX3" y="connsiteY3"/>
                </a:cxn>
              </a:cxnLst>
              <a:rect l="l" t="t" r="r" b="b"/>
              <a:pathLst>
                <a:path w="611123" h="114869">
                  <a:moveTo>
                    <a:pt x="-1788" y="112623"/>
                  </a:moveTo>
                  <a:lnTo>
                    <a:pt x="609335" y="112623"/>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69" name="Freeform: Shape 168">
              <a:extLst>
                <a:ext uri="{FF2B5EF4-FFF2-40B4-BE49-F238E27FC236}">
                  <a16:creationId xmlns:a16="http://schemas.microsoft.com/office/drawing/2014/main" id="{8F920874-B882-91D1-4120-8C7BD514DB9B}"/>
                </a:ext>
              </a:extLst>
            </p:cNvPr>
            <p:cNvSpPr/>
            <p:nvPr/>
          </p:nvSpPr>
          <p:spPr>
            <a:xfrm>
              <a:off x="4176503" y="1953305"/>
              <a:ext cx="14668" cy="107916"/>
            </a:xfrm>
            <a:custGeom>
              <a:avLst/>
              <a:gdLst>
                <a:gd name="connsiteX0" fmla="*/ 12881 w 14668"/>
                <a:gd name="connsiteY0" fmla="*/ 105670 h 107916"/>
                <a:gd name="connsiteX1" fmla="*/ 12881 w 14668"/>
                <a:gd name="connsiteY1" fmla="*/ 101288 h 107916"/>
                <a:gd name="connsiteX2" fmla="*/ 2498 w 14668"/>
                <a:gd name="connsiteY2" fmla="*/ 101288 h 107916"/>
                <a:gd name="connsiteX3" fmla="*/ 2498 w 14668"/>
                <a:gd name="connsiteY3" fmla="*/ 2039 h 107916"/>
                <a:gd name="connsiteX4" fmla="*/ 12881 w 14668"/>
                <a:gd name="connsiteY4" fmla="*/ 2039 h 107916"/>
                <a:gd name="connsiteX5" fmla="*/ 12881 w 14668"/>
                <a:gd name="connsiteY5" fmla="*/ -2247 h 107916"/>
                <a:gd name="connsiteX6" fmla="*/ -1788 w 14668"/>
                <a:gd name="connsiteY6" fmla="*/ -2247 h 107916"/>
                <a:gd name="connsiteX7" fmla="*/ -1788 w 14668"/>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6">
                  <a:moveTo>
                    <a:pt x="12881" y="105670"/>
                  </a:moveTo>
                  <a:lnTo>
                    <a:pt x="12881" y="101288"/>
                  </a:lnTo>
                  <a:lnTo>
                    <a:pt x="2498" y="101288"/>
                  </a:lnTo>
                  <a:lnTo>
                    <a:pt x="2498" y="2039"/>
                  </a:lnTo>
                  <a:lnTo>
                    <a:pt x="12881" y="2039"/>
                  </a:lnTo>
                  <a:lnTo>
                    <a:pt x="12881" y="-2247"/>
                  </a:lnTo>
                  <a:lnTo>
                    <a:pt x="-1788" y="-2247"/>
                  </a:lnTo>
                  <a:lnTo>
                    <a:pt x="-1788" y="105670"/>
                  </a:lnTo>
                  <a:close/>
                </a:path>
              </a:pathLst>
            </a:custGeom>
            <a:solidFill>
              <a:srgbClr val="000000"/>
            </a:solidFill>
            <a:ln w="10842" cap="flat">
              <a:noFill/>
              <a:prstDash val="solid"/>
              <a:miter/>
            </a:ln>
          </p:spPr>
          <p:txBody>
            <a:bodyPr rtlCol="0" anchor="ctr"/>
            <a:lstStyle/>
            <a:p>
              <a:endParaRPr lang="en-AE"/>
            </a:p>
          </p:txBody>
        </p:sp>
        <p:sp>
          <p:nvSpPr>
            <p:cNvPr id="170" name="Freeform: Shape 169">
              <a:extLst>
                <a:ext uri="{FF2B5EF4-FFF2-40B4-BE49-F238E27FC236}">
                  <a16:creationId xmlns:a16="http://schemas.microsoft.com/office/drawing/2014/main" id="{1E011913-6B4C-4835-BB10-903AF26881EC}"/>
                </a:ext>
              </a:extLst>
            </p:cNvPr>
            <p:cNvSpPr/>
            <p:nvPr/>
          </p:nvSpPr>
          <p:spPr>
            <a:xfrm>
              <a:off x="4199744" y="1958067"/>
              <a:ext cx="322708" cy="78581"/>
            </a:xfrm>
            <a:custGeom>
              <a:avLst/>
              <a:gdLst>
                <a:gd name="connsiteX0" fmla="*/ 46028 w 322708"/>
                <a:gd name="connsiteY0" fmla="*/ 53854 h 78581"/>
                <a:gd name="connsiteX1" fmla="*/ 29836 w 322708"/>
                <a:gd name="connsiteY1" fmla="*/ 31946 h 78581"/>
                <a:gd name="connsiteX2" fmla="*/ 15930 w 322708"/>
                <a:gd name="connsiteY2" fmla="*/ 28709 h 78581"/>
                <a:gd name="connsiteX3" fmla="*/ 5070 w 322708"/>
                <a:gd name="connsiteY3" fmla="*/ 14991 h 78581"/>
                <a:gd name="connsiteX4" fmla="*/ 19357 w 322708"/>
                <a:gd name="connsiteY4" fmla="*/ 704 h 78581"/>
                <a:gd name="connsiteX5" fmla="*/ 40503 w 322708"/>
                <a:gd name="connsiteY5" fmla="*/ 23375 h 78581"/>
                <a:gd name="connsiteX6" fmla="*/ 41742 w 322708"/>
                <a:gd name="connsiteY6" fmla="*/ 24707 h 78581"/>
                <a:gd name="connsiteX7" fmla="*/ 43170 w 322708"/>
                <a:gd name="connsiteY7" fmla="*/ 22135 h 78581"/>
                <a:gd name="connsiteX8" fmla="*/ 43170 w 322708"/>
                <a:gd name="connsiteY8" fmla="*/ 420 h 78581"/>
                <a:gd name="connsiteX9" fmla="*/ 42028 w 322708"/>
                <a:gd name="connsiteY9" fmla="*/ -2247 h 78581"/>
                <a:gd name="connsiteX10" fmla="*/ 40312 w 322708"/>
                <a:gd name="connsiteY10" fmla="*/ -724 h 78581"/>
                <a:gd name="connsiteX11" fmla="*/ 36503 w 322708"/>
                <a:gd name="connsiteY11" fmla="*/ 5373 h 78581"/>
                <a:gd name="connsiteX12" fmla="*/ 19262 w 322708"/>
                <a:gd name="connsiteY12" fmla="*/ -2247 h 78581"/>
                <a:gd name="connsiteX13" fmla="*/ -1788 w 322708"/>
                <a:gd name="connsiteY13" fmla="*/ 18707 h 78581"/>
                <a:gd name="connsiteX14" fmla="*/ 12404 w 322708"/>
                <a:gd name="connsiteY14" fmla="*/ 38520 h 78581"/>
                <a:gd name="connsiteX15" fmla="*/ 26692 w 322708"/>
                <a:gd name="connsiteY15" fmla="*/ 42139 h 78581"/>
                <a:gd name="connsiteX16" fmla="*/ 35740 w 322708"/>
                <a:gd name="connsiteY16" fmla="*/ 47568 h 78581"/>
                <a:gd name="connsiteX17" fmla="*/ 39170 w 322708"/>
                <a:gd name="connsiteY17" fmla="*/ 57570 h 78581"/>
                <a:gd name="connsiteX18" fmla="*/ 24692 w 322708"/>
                <a:gd name="connsiteY18" fmla="*/ 72904 h 78581"/>
                <a:gd name="connsiteX19" fmla="*/ 7642 w 322708"/>
                <a:gd name="connsiteY19" fmla="*/ 67095 h 78581"/>
                <a:gd name="connsiteX20" fmla="*/ 879 w 322708"/>
                <a:gd name="connsiteY20" fmla="*/ 50426 h 78581"/>
                <a:gd name="connsiteX21" fmla="*/ -453 w 322708"/>
                <a:gd name="connsiteY21" fmla="*/ 49378 h 78581"/>
                <a:gd name="connsiteX22" fmla="*/ -1788 w 322708"/>
                <a:gd name="connsiteY22" fmla="*/ 52045 h 78581"/>
                <a:gd name="connsiteX23" fmla="*/ -1788 w 322708"/>
                <a:gd name="connsiteY23" fmla="*/ 73762 h 78581"/>
                <a:gd name="connsiteX24" fmla="*/ -548 w 322708"/>
                <a:gd name="connsiteY24" fmla="*/ 76334 h 78581"/>
                <a:gd name="connsiteX25" fmla="*/ 1070 w 322708"/>
                <a:gd name="connsiteY25" fmla="*/ 74999 h 78581"/>
                <a:gd name="connsiteX26" fmla="*/ 4974 w 322708"/>
                <a:gd name="connsiteY26" fmla="*/ 68714 h 78581"/>
                <a:gd name="connsiteX27" fmla="*/ 24692 w 322708"/>
                <a:gd name="connsiteY27" fmla="*/ 76334 h 78581"/>
                <a:gd name="connsiteX28" fmla="*/ 46028 w 322708"/>
                <a:gd name="connsiteY28" fmla="*/ 53854 h 78581"/>
                <a:gd name="connsiteX29" fmla="*/ 112703 w 322708"/>
                <a:gd name="connsiteY29" fmla="*/ 45092 h 78581"/>
                <a:gd name="connsiteX30" fmla="*/ 109940 w 322708"/>
                <a:gd name="connsiteY30" fmla="*/ 45092 h 78581"/>
                <a:gd name="connsiteX31" fmla="*/ 86986 w 322708"/>
                <a:gd name="connsiteY31" fmla="*/ 70237 h 78581"/>
                <a:gd name="connsiteX32" fmla="*/ 69268 w 322708"/>
                <a:gd name="connsiteY32" fmla="*/ 70237 h 78581"/>
                <a:gd name="connsiteX33" fmla="*/ 111275 w 322708"/>
                <a:gd name="connsiteY33" fmla="*/ 4039 h 78581"/>
                <a:gd name="connsiteX34" fmla="*/ 111940 w 322708"/>
                <a:gd name="connsiteY34" fmla="*/ 1943 h 78581"/>
                <a:gd name="connsiteX35" fmla="*/ 109180 w 322708"/>
                <a:gd name="connsiteY35" fmla="*/ 134 h 78581"/>
                <a:gd name="connsiteX36" fmla="*/ 60792 w 322708"/>
                <a:gd name="connsiteY36" fmla="*/ 134 h 78581"/>
                <a:gd name="connsiteX37" fmla="*/ 59553 w 322708"/>
                <a:gd name="connsiteY37" fmla="*/ 24423 h 78581"/>
                <a:gd name="connsiteX38" fmla="*/ 62315 w 322708"/>
                <a:gd name="connsiteY38" fmla="*/ 24423 h 78581"/>
                <a:gd name="connsiteX39" fmla="*/ 84032 w 322708"/>
                <a:gd name="connsiteY39" fmla="*/ 3562 h 78581"/>
                <a:gd name="connsiteX40" fmla="*/ 100987 w 322708"/>
                <a:gd name="connsiteY40" fmla="*/ 3562 h 78581"/>
                <a:gd name="connsiteX41" fmla="*/ 58983 w 322708"/>
                <a:gd name="connsiteY41" fmla="*/ 69951 h 78581"/>
                <a:gd name="connsiteX42" fmla="*/ 58220 w 322708"/>
                <a:gd name="connsiteY42" fmla="*/ 72141 h 78581"/>
                <a:gd name="connsiteX43" fmla="*/ 61078 w 322708"/>
                <a:gd name="connsiteY43" fmla="*/ 73953 h 78581"/>
                <a:gd name="connsiteX44" fmla="*/ 110798 w 322708"/>
                <a:gd name="connsiteY44" fmla="*/ 73953 h 78581"/>
                <a:gd name="connsiteX45" fmla="*/ 213097 w 322708"/>
                <a:gd name="connsiteY45" fmla="*/ 73953 h 78581"/>
                <a:gd name="connsiteX46" fmla="*/ 213097 w 322708"/>
                <a:gd name="connsiteY46" fmla="*/ 70523 h 78581"/>
                <a:gd name="connsiteX47" fmla="*/ 210620 w 322708"/>
                <a:gd name="connsiteY47" fmla="*/ 70523 h 78581"/>
                <a:gd name="connsiteX48" fmla="*/ 201953 w 322708"/>
                <a:gd name="connsiteY48" fmla="*/ 65474 h 78581"/>
                <a:gd name="connsiteX49" fmla="*/ 201953 w 322708"/>
                <a:gd name="connsiteY49" fmla="*/ 8610 h 78581"/>
                <a:gd name="connsiteX50" fmla="*/ 210620 w 322708"/>
                <a:gd name="connsiteY50" fmla="*/ 3562 h 78581"/>
                <a:gd name="connsiteX51" fmla="*/ 213097 w 322708"/>
                <a:gd name="connsiteY51" fmla="*/ 3562 h 78581"/>
                <a:gd name="connsiteX52" fmla="*/ 213097 w 322708"/>
                <a:gd name="connsiteY52" fmla="*/ 134 h 78581"/>
                <a:gd name="connsiteX53" fmla="*/ 194809 w 322708"/>
                <a:gd name="connsiteY53" fmla="*/ 134 h 78581"/>
                <a:gd name="connsiteX54" fmla="*/ 191379 w 322708"/>
                <a:gd name="connsiteY54" fmla="*/ 2229 h 78581"/>
                <a:gd name="connsiteX55" fmla="*/ 167758 w 322708"/>
                <a:gd name="connsiteY55" fmla="*/ 63093 h 78581"/>
                <a:gd name="connsiteX56" fmla="*/ 144231 w 322708"/>
                <a:gd name="connsiteY56" fmla="*/ 2515 h 78581"/>
                <a:gd name="connsiteX57" fmla="*/ 140515 w 322708"/>
                <a:gd name="connsiteY57" fmla="*/ 134 h 78581"/>
                <a:gd name="connsiteX58" fmla="*/ 122132 w 322708"/>
                <a:gd name="connsiteY58" fmla="*/ 134 h 78581"/>
                <a:gd name="connsiteX59" fmla="*/ 122132 w 322708"/>
                <a:gd name="connsiteY59" fmla="*/ 3562 h 78581"/>
                <a:gd name="connsiteX60" fmla="*/ 124704 w 322708"/>
                <a:gd name="connsiteY60" fmla="*/ 3562 h 78581"/>
                <a:gd name="connsiteX61" fmla="*/ 133371 w 322708"/>
                <a:gd name="connsiteY61" fmla="*/ 8610 h 78581"/>
                <a:gd name="connsiteX62" fmla="*/ 133371 w 322708"/>
                <a:gd name="connsiteY62" fmla="*/ 62616 h 78581"/>
                <a:gd name="connsiteX63" fmla="*/ 122132 w 322708"/>
                <a:gd name="connsiteY63" fmla="*/ 70523 h 78581"/>
                <a:gd name="connsiteX64" fmla="*/ 122132 w 322708"/>
                <a:gd name="connsiteY64" fmla="*/ 73953 h 78581"/>
                <a:gd name="connsiteX65" fmla="*/ 134801 w 322708"/>
                <a:gd name="connsiteY65" fmla="*/ 73667 h 78581"/>
                <a:gd name="connsiteX66" fmla="*/ 147468 w 322708"/>
                <a:gd name="connsiteY66" fmla="*/ 73953 h 78581"/>
                <a:gd name="connsiteX67" fmla="*/ 147468 w 322708"/>
                <a:gd name="connsiteY67" fmla="*/ 70523 h 78581"/>
                <a:gd name="connsiteX68" fmla="*/ 136325 w 322708"/>
                <a:gd name="connsiteY68" fmla="*/ 62616 h 78581"/>
                <a:gd name="connsiteX69" fmla="*/ 136325 w 322708"/>
                <a:gd name="connsiteY69" fmla="*/ 4325 h 78581"/>
                <a:gd name="connsiteX70" fmla="*/ 136420 w 322708"/>
                <a:gd name="connsiteY70" fmla="*/ 4325 h 78581"/>
                <a:gd name="connsiteX71" fmla="*/ 162518 w 322708"/>
                <a:gd name="connsiteY71" fmla="*/ 71572 h 78581"/>
                <a:gd name="connsiteX72" fmla="*/ 164614 w 322708"/>
                <a:gd name="connsiteY72" fmla="*/ 73953 h 78581"/>
                <a:gd name="connsiteX73" fmla="*/ 166518 w 322708"/>
                <a:gd name="connsiteY73" fmla="*/ 71858 h 78581"/>
                <a:gd name="connsiteX74" fmla="*/ 193189 w 322708"/>
                <a:gd name="connsiteY74" fmla="*/ 3562 h 78581"/>
                <a:gd name="connsiteX75" fmla="*/ 193284 w 322708"/>
                <a:gd name="connsiteY75" fmla="*/ 3562 h 78581"/>
                <a:gd name="connsiteX76" fmla="*/ 193284 w 322708"/>
                <a:gd name="connsiteY76" fmla="*/ 65474 h 78581"/>
                <a:gd name="connsiteX77" fmla="*/ 184712 w 322708"/>
                <a:gd name="connsiteY77" fmla="*/ 70523 h 78581"/>
                <a:gd name="connsiteX78" fmla="*/ 182140 w 322708"/>
                <a:gd name="connsiteY78" fmla="*/ 70523 h 78581"/>
                <a:gd name="connsiteX79" fmla="*/ 182140 w 322708"/>
                <a:gd name="connsiteY79" fmla="*/ 73953 h 78581"/>
                <a:gd name="connsiteX80" fmla="*/ 197665 w 322708"/>
                <a:gd name="connsiteY80" fmla="*/ 73667 h 78581"/>
                <a:gd name="connsiteX81" fmla="*/ 213097 w 322708"/>
                <a:gd name="connsiteY81" fmla="*/ 73953 h 78581"/>
                <a:gd name="connsiteX82" fmla="*/ 265675 w 322708"/>
                <a:gd name="connsiteY82" fmla="*/ 55189 h 78581"/>
                <a:gd name="connsiteX83" fmla="*/ 263008 w 322708"/>
                <a:gd name="connsiteY83" fmla="*/ 55189 h 78581"/>
                <a:gd name="connsiteX84" fmla="*/ 260626 w 322708"/>
                <a:gd name="connsiteY84" fmla="*/ 64714 h 78581"/>
                <a:gd name="connsiteX85" fmla="*/ 250339 w 322708"/>
                <a:gd name="connsiteY85" fmla="*/ 65570 h 78581"/>
                <a:gd name="connsiteX86" fmla="*/ 230812 w 322708"/>
                <a:gd name="connsiteY86" fmla="*/ 65570 h 78581"/>
                <a:gd name="connsiteX87" fmla="*/ 242339 w 322708"/>
                <a:gd name="connsiteY87" fmla="*/ 54426 h 78581"/>
                <a:gd name="connsiteX88" fmla="*/ 265675 w 322708"/>
                <a:gd name="connsiteY88" fmla="*/ 22898 h 78581"/>
                <a:gd name="connsiteX89" fmla="*/ 242718 w 322708"/>
                <a:gd name="connsiteY89" fmla="*/ 1943 h 78581"/>
                <a:gd name="connsiteX90" fmla="*/ 222526 w 322708"/>
                <a:gd name="connsiteY90" fmla="*/ 21565 h 78581"/>
                <a:gd name="connsiteX91" fmla="*/ 228338 w 322708"/>
                <a:gd name="connsiteY91" fmla="*/ 27660 h 78581"/>
                <a:gd name="connsiteX92" fmla="*/ 233956 w 322708"/>
                <a:gd name="connsiteY92" fmla="*/ 21851 h 78581"/>
                <a:gd name="connsiteX93" fmla="*/ 228147 w 322708"/>
                <a:gd name="connsiteY93" fmla="*/ 16231 h 78581"/>
                <a:gd name="connsiteX94" fmla="*/ 226812 w 322708"/>
                <a:gd name="connsiteY94" fmla="*/ 16326 h 78581"/>
                <a:gd name="connsiteX95" fmla="*/ 241386 w 322708"/>
                <a:gd name="connsiteY95" fmla="*/ 5373 h 78581"/>
                <a:gd name="connsiteX96" fmla="*/ 255864 w 322708"/>
                <a:gd name="connsiteY96" fmla="*/ 22898 h 78581"/>
                <a:gd name="connsiteX97" fmla="*/ 244530 w 322708"/>
                <a:gd name="connsiteY97" fmla="*/ 46901 h 78581"/>
                <a:gd name="connsiteX98" fmla="*/ 223668 w 322708"/>
                <a:gd name="connsiteY98" fmla="*/ 69951 h 78581"/>
                <a:gd name="connsiteX99" fmla="*/ 222526 w 322708"/>
                <a:gd name="connsiteY99" fmla="*/ 73953 h 78581"/>
                <a:gd name="connsiteX100" fmla="*/ 262722 w 322708"/>
                <a:gd name="connsiteY100" fmla="*/ 73953 h 78581"/>
                <a:gd name="connsiteX101" fmla="*/ 320920 w 322708"/>
                <a:gd name="connsiteY101" fmla="*/ 39376 h 78581"/>
                <a:gd name="connsiteX102" fmla="*/ 316537 w 322708"/>
                <a:gd name="connsiteY102" fmla="*/ 14136 h 78581"/>
                <a:gd name="connsiteX103" fmla="*/ 298154 w 322708"/>
                <a:gd name="connsiteY103" fmla="*/ 1943 h 78581"/>
                <a:gd name="connsiteX104" fmla="*/ 279390 w 322708"/>
                <a:gd name="connsiteY104" fmla="*/ 14898 h 78581"/>
                <a:gd name="connsiteX105" fmla="*/ 275391 w 322708"/>
                <a:gd name="connsiteY105" fmla="*/ 39376 h 78581"/>
                <a:gd name="connsiteX106" fmla="*/ 280248 w 322708"/>
                <a:gd name="connsiteY106" fmla="*/ 65474 h 78581"/>
                <a:gd name="connsiteX107" fmla="*/ 298154 w 322708"/>
                <a:gd name="connsiteY107" fmla="*/ 76334 h 78581"/>
                <a:gd name="connsiteX108" fmla="*/ 316918 w 322708"/>
                <a:gd name="connsiteY108" fmla="*/ 63856 h 78581"/>
                <a:gd name="connsiteX109" fmla="*/ 320920 w 322708"/>
                <a:gd name="connsiteY109" fmla="*/ 39376 h 78581"/>
                <a:gd name="connsiteX110" fmla="*/ 311965 w 322708"/>
                <a:gd name="connsiteY110" fmla="*/ 38043 h 78581"/>
                <a:gd name="connsiteX111" fmla="*/ 310823 w 322708"/>
                <a:gd name="connsiteY111" fmla="*/ 60426 h 78581"/>
                <a:gd name="connsiteX112" fmla="*/ 298154 w 322708"/>
                <a:gd name="connsiteY112" fmla="*/ 73953 h 78581"/>
                <a:gd name="connsiteX113" fmla="*/ 285581 w 322708"/>
                <a:gd name="connsiteY113" fmla="*/ 60807 h 78581"/>
                <a:gd name="connsiteX114" fmla="*/ 284439 w 322708"/>
                <a:gd name="connsiteY114" fmla="*/ 38043 h 78581"/>
                <a:gd name="connsiteX115" fmla="*/ 285202 w 322708"/>
                <a:gd name="connsiteY115" fmla="*/ 18135 h 78581"/>
                <a:gd name="connsiteX116" fmla="*/ 298154 w 322708"/>
                <a:gd name="connsiteY116" fmla="*/ 4325 h 78581"/>
                <a:gd name="connsiteX117" fmla="*/ 310823 w 322708"/>
                <a:gd name="connsiteY117" fmla="*/ 16898 h 78581"/>
                <a:gd name="connsiteX118" fmla="*/ 311965 w 322708"/>
                <a:gd name="connsiteY118" fmla="*/ 3804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22708" h="78581">
                  <a:moveTo>
                    <a:pt x="46028" y="53854"/>
                  </a:moveTo>
                  <a:cubicBezTo>
                    <a:pt x="46028" y="42997"/>
                    <a:pt x="38884" y="34232"/>
                    <a:pt x="29836" y="31946"/>
                  </a:cubicBezTo>
                  <a:lnTo>
                    <a:pt x="15930" y="28709"/>
                  </a:lnTo>
                  <a:cubicBezTo>
                    <a:pt x="9263" y="27088"/>
                    <a:pt x="5070" y="21279"/>
                    <a:pt x="5070" y="14991"/>
                  </a:cubicBezTo>
                  <a:cubicBezTo>
                    <a:pt x="5070" y="7373"/>
                    <a:pt x="10881" y="704"/>
                    <a:pt x="19357" y="704"/>
                  </a:cubicBezTo>
                  <a:cubicBezTo>
                    <a:pt x="37361" y="704"/>
                    <a:pt x="39742" y="18612"/>
                    <a:pt x="40503" y="23375"/>
                  </a:cubicBezTo>
                  <a:cubicBezTo>
                    <a:pt x="40503" y="24042"/>
                    <a:pt x="40503" y="24707"/>
                    <a:pt x="41742" y="24707"/>
                  </a:cubicBezTo>
                  <a:cubicBezTo>
                    <a:pt x="43170" y="24707"/>
                    <a:pt x="43170" y="24137"/>
                    <a:pt x="43170" y="22135"/>
                  </a:cubicBezTo>
                  <a:lnTo>
                    <a:pt x="43170" y="420"/>
                  </a:lnTo>
                  <a:cubicBezTo>
                    <a:pt x="43170" y="-1487"/>
                    <a:pt x="43170" y="-2247"/>
                    <a:pt x="42028" y="-2247"/>
                  </a:cubicBezTo>
                  <a:cubicBezTo>
                    <a:pt x="41265" y="-2247"/>
                    <a:pt x="41075" y="-2056"/>
                    <a:pt x="40312" y="-724"/>
                  </a:cubicBezTo>
                  <a:lnTo>
                    <a:pt x="36503" y="5373"/>
                  </a:lnTo>
                  <a:cubicBezTo>
                    <a:pt x="33359" y="2229"/>
                    <a:pt x="28882" y="-2247"/>
                    <a:pt x="19262" y="-2247"/>
                  </a:cubicBezTo>
                  <a:cubicBezTo>
                    <a:pt x="7356" y="-2247"/>
                    <a:pt x="-1788" y="7278"/>
                    <a:pt x="-1788" y="18707"/>
                  </a:cubicBezTo>
                  <a:cubicBezTo>
                    <a:pt x="-1788" y="27660"/>
                    <a:pt x="3928" y="35567"/>
                    <a:pt x="12404" y="38520"/>
                  </a:cubicBezTo>
                  <a:cubicBezTo>
                    <a:pt x="13548" y="38995"/>
                    <a:pt x="19071" y="40139"/>
                    <a:pt x="26692" y="42139"/>
                  </a:cubicBezTo>
                  <a:cubicBezTo>
                    <a:pt x="29454" y="42806"/>
                    <a:pt x="32789" y="43566"/>
                    <a:pt x="35740" y="47568"/>
                  </a:cubicBezTo>
                  <a:cubicBezTo>
                    <a:pt x="38121" y="50426"/>
                    <a:pt x="39170" y="54045"/>
                    <a:pt x="39170" y="57570"/>
                  </a:cubicBezTo>
                  <a:cubicBezTo>
                    <a:pt x="39170" y="65188"/>
                    <a:pt x="33835" y="72904"/>
                    <a:pt x="24692" y="72904"/>
                  </a:cubicBezTo>
                  <a:cubicBezTo>
                    <a:pt x="21453" y="72904"/>
                    <a:pt x="13262" y="72427"/>
                    <a:pt x="7642" y="67095"/>
                  </a:cubicBezTo>
                  <a:cubicBezTo>
                    <a:pt x="1356" y="61284"/>
                    <a:pt x="1070" y="54426"/>
                    <a:pt x="879" y="50426"/>
                  </a:cubicBezTo>
                  <a:cubicBezTo>
                    <a:pt x="784" y="49378"/>
                    <a:pt x="-169" y="49378"/>
                    <a:pt x="-453" y="49378"/>
                  </a:cubicBezTo>
                  <a:cubicBezTo>
                    <a:pt x="-1788" y="49378"/>
                    <a:pt x="-1788" y="50140"/>
                    <a:pt x="-1788" y="52045"/>
                  </a:cubicBezTo>
                  <a:lnTo>
                    <a:pt x="-1788" y="73762"/>
                  </a:lnTo>
                  <a:cubicBezTo>
                    <a:pt x="-1788" y="75571"/>
                    <a:pt x="-1788" y="76334"/>
                    <a:pt x="-548" y="76334"/>
                  </a:cubicBezTo>
                  <a:cubicBezTo>
                    <a:pt x="212" y="76334"/>
                    <a:pt x="212" y="76143"/>
                    <a:pt x="1070" y="74999"/>
                  </a:cubicBezTo>
                  <a:cubicBezTo>
                    <a:pt x="1070" y="74999"/>
                    <a:pt x="1356" y="74523"/>
                    <a:pt x="4974" y="68714"/>
                  </a:cubicBezTo>
                  <a:cubicBezTo>
                    <a:pt x="8214" y="72427"/>
                    <a:pt x="15167" y="76334"/>
                    <a:pt x="24692" y="76334"/>
                  </a:cubicBezTo>
                  <a:cubicBezTo>
                    <a:pt x="37361" y="76334"/>
                    <a:pt x="46028" y="65760"/>
                    <a:pt x="46028" y="53854"/>
                  </a:cubicBezTo>
                  <a:close/>
                  <a:moveTo>
                    <a:pt x="112703" y="45092"/>
                  </a:moveTo>
                  <a:lnTo>
                    <a:pt x="109940" y="45092"/>
                  </a:lnTo>
                  <a:cubicBezTo>
                    <a:pt x="109180" y="60142"/>
                    <a:pt x="107082" y="70237"/>
                    <a:pt x="86986" y="70237"/>
                  </a:cubicBezTo>
                  <a:lnTo>
                    <a:pt x="69268" y="70237"/>
                  </a:lnTo>
                  <a:lnTo>
                    <a:pt x="111275" y="4039"/>
                  </a:lnTo>
                  <a:cubicBezTo>
                    <a:pt x="111940" y="2801"/>
                    <a:pt x="111940" y="2611"/>
                    <a:pt x="111940" y="1943"/>
                  </a:cubicBezTo>
                  <a:cubicBezTo>
                    <a:pt x="111940" y="134"/>
                    <a:pt x="111370" y="134"/>
                    <a:pt x="109180" y="134"/>
                  </a:cubicBezTo>
                  <a:lnTo>
                    <a:pt x="60792" y="134"/>
                  </a:lnTo>
                  <a:lnTo>
                    <a:pt x="59553" y="24423"/>
                  </a:lnTo>
                  <a:lnTo>
                    <a:pt x="62315" y="24423"/>
                  </a:lnTo>
                  <a:cubicBezTo>
                    <a:pt x="62983" y="12136"/>
                    <a:pt x="66317" y="3562"/>
                    <a:pt x="84032" y="3562"/>
                  </a:cubicBezTo>
                  <a:lnTo>
                    <a:pt x="100987" y="3562"/>
                  </a:lnTo>
                  <a:lnTo>
                    <a:pt x="58983" y="69951"/>
                  </a:lnTo>
                  <a:cubicBezTo>
                    <a:pt x="58220" y="71095"/>
                    <a:pt x="58220" y="71286"/>
                    <a:pt x="58220" y="72141"/>
                  </a:cubicBezTo>
                  <a:cubicBezTo>
                    <a:pt x="58220" y="73953"/>
                    <a:pt x="58697" y="73953"/>
                    <a:pt x="61078" y="73953"/>
                  </a:cubicBezTo>
                  <a:lnTo>
                    <a:pt x="110798" y="73953"/>
                  </a:lnTo>
                  <a:close/>
                  <a:moveTo>
                    <a:pt x="213097" y="73953"/>
                  </a:moveTo>
                  <a:lnTo>
                    <a:pt x="213097" y="70523"/>
                  </a:lnTo>
                  <a:lnTo>
                    <a:pt x="210620" y="70523"/>
                  </a:lnTo>
                  <a:cubicBezTo>
                    <a:pt x="202237" y="70523"/>
                    <a:pt x="201953" y="69476"/>
                    <a:pt x="201953" y="65474"/>
                  </a:cubicBezTo>
                  <a:lnTo>
                    <a:pt x="201953" y="8610"/>
                  </a:lnTo>
                  <a:cubicBezTo>
                    <a:pt x="201953" y="4706"/>
                    <a:pt x="202237" y="3562"/>
                    <a:pt x="210620" y="3562"/>
                  </a:cubicBezTo>
                  <a:lnTo>
                    <a:pt x="213097" y="3562"/>
                  </a:lnTo>
                  <a:lnTo>
                    <a:pt x="213097" y="134"/>
                  </a:lnTo>
                  <a:lnTo>
                    <a:pt x="194809" y="134"/>
                  </a:lnTo>
                  <a:cubicBezTo>
                    <a:pt x="192142" y="134"/>
                    <a:pt x="192142" y="325"/>
                    <a:pt x="191379" y="2229"/>
                  </a:cubicBezTo>
                  <a:lnTo>
                    <a:pt x="167758" y="63093"/>
                  </a:lnTo>
                  <a:lnTo>
                    <a:pt x="144231" y="2515"/>
                  </a:lnTo>
                  <a:cubicBezTo>
                    <a:pt x="143182" y="134"/>
                    <a:pt x="142896" y="134"/>
                    <a:pt x="140515" y="134"/>
                  </a:cubicBezTo>
                  <a:lnTo>
                    <a:pt x="122132" y="134"/>
                  </a:lnTo>
                  <a:lnTo>
                    <a:pt x="122132" y="3562"/>
                  </a:lnTo>
                  <a:lnTo>
                    <a:pt x="124704" y="3562"/>
                  </a:lnTo>
                  <a:cubicBezTo>
                    <a:pt x="132992" y="3562"/>
                    <a:pt x="133371" y="4706"/>
                    <a:pt x="133371" y="8610"/>
                  </a:cubicBezTo>
                  <a:lnTo>
                    <a:pt x="133371" y="62616"/>
                  </a:lnTo>
                  <a:cubicBezTo>
                    <a:pt x="133371" y="65474"/>
                    <a:pt x="133371" y="70523"/>
                    <a:pt x="122132" y="70523"/>
                  </a:cubicBezTo>
                  <a:lnTo>
                    <a:pt x="122132" y="73953"/>
                  </a:lnTo>
                  <a:lnTo>
                    <a:pt x="134801" y="73667"/>
                  </a:lnTo>
                  <a:lnTo>
                    <a:pt x="147468" y="73953"/>
                  </a:lnTo>
                  <a:lnTo>
                    <a:pt x="147468" y="70523"/>
                  </a:lnTo>
                  <a:cubicBezTo>
                    <a:pt x="136325" y="70523"/>
                    <a:pt x="136325" y="65474"/>
                    <a:pt x="136325" y="62616"/>
                  </a:cubicBezTo>
                  <a:lnTo>
                    <a:pt x="136325" y="4325"/>
                  </a:lnTo>
                  <a:lnTo>
                    <a:pt x="136420" y="4325"/>
                  </a:lnTo>
                  <a:lnTo>
                    <a:pt x="162518" y="71572"/>
                  </a:lnTo>
                  <a:cubicBezTo>
                    <a:pt x="162995" y="72904"/>
                    <a:pt x="163567" y="73953"/>
                    <a:pt x="164614" y="73953"/>
                  </a:cubicBezTo>
                  <a:cubicBezTo>
                    <a:pt x="165758" y="73953"/>
                    <a:pt x="166044" y="73095"/>
                    <a:pt x="166518" y="71858"/>
                  </a:cubicBezTo>
                  <a:lnTo>
                    <a:pt x="193189" y="3562"/>
                  </a:lnTo>
                  <a:lnTo>
                    <a:pt x="193284" y="3562"/>
                  </a:lnTo>
                  <a:lnTo>
                    <a:pt x="193284" y="65474"/>
                  </a:lnTo>
                  <a:cubicBezTo>
                    <a:pt x="193284" y="69476"/>
                    <a:pt x="192998" y="70523"/>
                    <a:pt x="184712" y="70523"/>
                  </a:cubicBezTo>
                  <a:lnTo>
                    <a:pt x="182140" y="70523"/>
                  </a:lnTo>
                  <a:lnTo>
                    <a:pt x="182140" y="73953"/>
                  </a:lnTo>
                  <a:cubicBezTo>
                    <a:pt x="186140" y="73667"/>
                    <a:pt x="193475" y="73667"/>
                    <a:pt x="197665" y="73667"/>
                  </a:cubicBezTo>
                  <a:cubicBezTo>
                    <a:pt x="201953" y="73667"/>
                    <a:pt x="209097" y="73667"/>
                    <a:pt x="213097" y="73953"/>
                  </a:cubicBezTo>
                  <a:close/>
                  <a:moveTo>
                    <a:pt x="265675" y="55189"/>
                  </a:moveTo>
                  <a:lnTo>
                    <a:pt x="263008" y="55189"/>
                  </a:lnTo>
                  <a:cubicBezTo>
                    <a:pt x="262436" y="58331"/>
                    <a:pt x="261675" y="63093"/>
                    <a:pt x="260626" y="64714"/>
                  </a:cubicBezTo>
                  <a:cubicBezTo>
                    <a:pt x="259864" y="65570"/>
                    <a:pt x="252720" y="65570"/>
                    <a:pt x="250339" y="65570"/>
                  </a:cubicBezTo>
                  <a:lnTo>
                    <a:pt x="230812" y="65570"/>
                  </a:lnTo>
                  <a:lnTo>
                    <a:pt x="242339" y="54426"/>
                  </a:lnTo>
                  <a:cubicBezTo>
                    <a:pt x="259103" y="39567"/>
                    <a:pt x="265675" y="33758"/>
                    <a:pt x="265675" y="22898"/>
                  </a:cubicBezTo>
                  <a:cubicBezTo>
                    <a:pt x="265675" y="10706"/>
                    <a:pt x="256054" y="1943"/>
                    <a:pt x="242718" y="1943"/>
                  </a:cubicBezTo>
                  <a:cubicBezTo>
                    <a:pt x="230528" y="1943"/>
                    <a:pt x="222526" y="11850"/>
                    <a:pt x="222526" y="21565"/>
                  </a:cubicBezTo>
                  <a:cubicBezTo>
                    <a:pt x="222526" y="27660"/>
                    <a:pt x="228052" y="27660"/>
                    <a:pt x="228338" y="27660"/>
                  </a:cubicBezTo>
                  <a:cubicBezTo>
                    <a:pt x="230147" y="27660"/>
                    <a:pt x="233956" y="26328"/>
                    <a:pt x="233956" y="21851"/>
                  </a:cubicBezTo>
                  <a:cubicBezTo>
                    <a:pt x="233956" y="18993"/>
                    <a:pt x="231861" y="16231"/>
                    <a:pt x="228147" y="16231"/>
                  </a:cubicBezTo>
                  <a:cubicBezTo>
                    <a:pt x="227289" y="16231"/>
                    <a:pt x="227098" y="16231"/>
                    <a:pt x="226812" y="16326"/>
                  </a:cubicBezTo>
                  <a:cubicBezTo>
                    <a:pt x="229193" y="9373"/>
                    <a:pt x="235195" y="5373"/>
                    <a:pt x="241386" y="5373"/>
                  </a:cubicBezTo>
                  <a:cubicBezTo>
                    <a:pt x="251292" y="5373"/>
                    <a:pt x="255864" y="14136"/>
                    <a:pt x="255864" y="22898"/>
                  </a:cubicBezTo>
                  <a:cubicBezTo>
                    <a:pt x="255864" y="31567"/>
                    <a:pt x="250529" y="40139"/>
                    <a:pt x="244530" y="46901"/>
                  </a:cubicBezTo>
                  <a:lnTo>
                    <a:pt x="223668" y="69951"/>
                  </a:lnTo>
                  <a:cubicBezTo>
                    <a:pt x="222526" y="71095"/>
                    <a:pt x="222526" y="71381"/>
                    <a:pt x="222526" y="73953"/>
                  </a:cubicBezTo>
                  <a:lnTo>
                    <a:pt x="262722" y="73953"/>
                  </a:lnTo>
                  <a:close/>
                  <a:moveTo>
                    <a:pt x="320920" y="39376"/>
                  </a:moveTo>
                  <a:cubicBezTo>
                    <a:pt x="320920" y="30804"/>
                    <a:pt x="320348" y="22135"/>
                    <a:pt x="316537" y="14136"/>
                  </a:cubicBezTo>
                  <a:cubicBezTo>
                    <a:pt x="311681" y="3657"/>
                    <a:pt x="302726" y="1943"/>
                    <a:pt x="298154" y="1943"/>
                  </a:cubicBezTo>
                  <a:cubicBezTo>
                    <a:pt x="291773" y="1943"/>
                    <a:pt x="283867" y="4706"/>
                    <a:pt x="279390" y="14898"/>
                  </a:cubicBezTo>
                  <a:cubicBezTo>
                    <a:pt x="275963" y="22326"/>
                    <a:pt x="275391" y="30804"/>
                    <a:pt x="275391" y="39376"/>
                  </a:cubicBezTo>
                  <a:cubicBezTo>
                    <a:pt x="275391" y="47473"/>
                    <a:pt x="275772" y="57093"/>
                    <a:pt x="280248" y="65474"/>
                  </a:cubicBezTo>
                  <a:cubicBezTo>
                    <a:pt x="284916" y="74048"/>
                    <a:pt x="292724" y="76334"/>
                    <a:pt x="298154" y="76334"/>
                  </a:cubicBezTo>
                  <a:cubicBezTo>
                    <a:pt x="303966" y="76334"/>
                    <a:pt x="312156" y="74048"/>
                    <a:pt x="316918" y="63856"/>
                  </a:cubicBezTo>
                  <a:cubicBezTo>
                    <a:pt x="320348" y="56426"/>
                    <a:pt x="320920" y="47854"/>
                    <a:pt x="320920" y="39376"/>
                  </a:cubicBezTo>
                  <a:close/>
                  <a:moveTo>
                    <a:pt x="311965" y="38043"/>
                  </a:moveTo>
                  <a:cubicBezTo>
                    <a:pt x="311965" y="46138"/>
                    <a:pt x="311965" y="53568"/>
                    <a:pt x="310823" y="60426"/>
                  </a:cubicBezTo>
                  <a:cubicBezTo>
                    <a:pt x="309109" y="70714"/>
                    <a:pt x="302917" y="73953"/>
                    <a:pt x="298154" y="73953"/>
                  </a:cubicBezTo>
                  <a:cubicBezTo>
                    <a:pt x="293773" y="73953"/>
                    <a:pt x="287583" y="71286"/>
                    <a:pt x="285581" y="60807"/>
                  </a:cubicBezTo>
                  <a:cubicBezTo>
                    <a:pt x="284439" y="54426"/>
                    <a:pt x="284439" y="44520"/>
                    <a:pt x="284439" y="38043"/>
                  </a:cubicBezTo>
                  <a:cubicBezTo>
                    <a:pt x="284439" y="31186"/>
                    <a:pt x="284439" y="24042"/>
                    <a:pt x="285202" y="18135"/>
                  </a:cubicBezTo>
                  <a:cubicBezTo>
                    <a:pt x="287297" y="5373"/>
                    <a:pt x="295487" y="4325"/>
                    <a:pt x="298154" y="4325"/>
                  </a:cubicBezTo>
                  <a:cubicBezTo>
                    <a:pt x="301680" y="4325"/>
                    <a:pt x="308823" y="6420"/>
                    <a:pt x="310823" y="16898"/>
                  </a:cubicBezTo>
                  <a:cubicBezTo>
                    <a:pt x="311965" y="23089"/>
                    <a:pt x="311965" y="31186"/>
                    <a:pt x="311965" y="38043"/>
                  </a:cubicBezTo>
                  <a:close/>
                </a:path>
              </a:pathLst>
            </a:custGeom>
            <a:solidFill>
              <a:srgbClr val="004C00"/>
            </a:solidFill>
            <a:ln w="10842" cap="flat">
              <a:noFill/>
              <a:prstDash val="solid"/>
              <a:miter/>
            </a:ln>
          </p:spPr>
          <p:txBody>
            <a:bodyPr rtlCol="0" anchor="ctr"/>
            <a:lstStyle/>
            <a:p>
              <a:endParaRPr lang="en-AE"/>
            </a:p>
          </p:txBody>
        </p:sp>
        <p:sp>
          <p:nvSpPr>
            <p:cNvPr id="171" name="Freeform: Shape 170">
              <a:extLst>
                <a:ext uri="{FF2B5EF4-FFF2-40B4-BE49-F238E27FC236}">
                  <a16:creationId xmlns:a16="http://schemas.microsoft.com/office/drawing/2014/main" id="{4501A96F-6E86-8103-87F2-AB56C9728F34}"/>
                </a:ext>
              </a:extLst>
            </p:cNvPr>
            <p:cNvSpPr/>
            <p:nvPr/>
          </p:nvSpPr>
          <p:spPr>
            <a:xfrm>
              <a:off x="4529119" y="1953305"/>
              <a:ext cx="14668" cy="107916"/>
            </a:xfrm>
            <a:custGeom>
              <a:avLst/>
              <a:gdLst>
                <a:gd name="connsiteX0" fmla="*/ 12881 w 14668"/>
                <a:gd name="connsiteY0" fmla="*/ 105670 h 107916"/>
                <a:gd name="connsiteX1" fmla="*/ 12881 w 14668"/>
                <a:gd name="connsiteY1" fmla="*/ -2247 h 107916"/>
                <a:gd name="connsiteX2" fmla="*/ -1788 w 14668"/>
                <a:gd name="connsiteY2" fmla="*/ -2247 h 107916"/>
                <a:gd name="connsiteX3" fmla="*/ -1788 w 14668"/>
                <a:gd name="connsiteY3" fmla="*/ 2039 h 107916"/>
                <a:gd name="connsiteX4" fmla="*/ 8593 w 14668"/>
                <a:gd name="connsiteY4" fmla="*/ 2039 h 107916"/>
                <a:gd name="connsiteX5" fmla="*/ 8593 w 14668"/>
                <a:gd name="connsiteY5" fmla="*/ 101288 h 107916"/>
                <a:gd name="connsiteX6" fmla="*/ -1788 w 14668"/>
                <a:gd name="connsiteY6" fmla="*/ 101288 h 107916"/>
                <a:gd name="connsiteX7" fmla="*/ -1788 w 14668"/>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6">
                  <a:moveTo>
                    <a:pt x="12881" y="105670"/>
                  </a:moveTo>
                  <a:lnTo>
                    <a:pt x="12881" y="-2247"/>
                  </a:lnTo>
                  <a:lnTo>
                    <a:pt x="-1788" y="-2247"/>
                  </a:lnTo>
                  <a:lnTo>
                    <a:pt x="-1788" y="2039"/>
                  </a:lnTo>
                  <a:lnTo>
                    <a:pt x="8593" y="2039"/>
                  </a:lnTo>
                  <a:lnTo>
                    <a:pt x="8593" y="101288"/>
                  </a:lnTo>
                  <a:lnTo>
                    <a:pt x="-1788" y="101288"/>
                  </a:lnTo>
                  <a:lnTo>
                    <a:pt x="-1788" y="105670"/>
                  </a:lnTo>
                  <a:close/>
                </a:path>
              </a:pathLst>
            </a:custGeom>
            <a:solidFill>
              <a:srgbClr val="000000"/>
            </a:solidFill>
            <a:ln w="10842" cap="flat">
              <a:noFill/>
              <a:prstDash val="solid"/>
              <a:miter/>
            </a:ln>
          </p:spPr>
          <p:txBody>
            <a:bodyPr rtlCol="0" anchor="ctr"/>
            <a:lstStyle/>
            <a:p>
              <a:endParaRPr lang="en-AE"/>
            </a:p>
          </p:txBody>
        </p:sp>
        <p:sp>
          <p:nvSpPr>
            <p:cNvPr id="172" name="Freeform: Shape 171">
              <a:extLst>
                <a:ext uri="{FF2B5EF4-FFF2-40B4-BE49-F238E27FC236}">
                  <a16:creationId xmlns:a16="http://schemas.microsoft.com/office/drawing/2014/main" id="{1E3623BF-3571-3926-B59A-121437B7BB6C}"/>
                </a:ext>
              </a:extLst>
            </p:cNvPr>
            <p:cNvSpPr/>
            <p:nvPr/>
          </p:nvSpPr>
          <p:spPr>
            <a:xfrm>
              <a:off x="1260806" y="2061222"/>
              <a:ext cx="660653" cy="114967"/>
            </a:xfrm>
            <a:custGeom>
              <a:avLst/>
              <a:gdLst>
                <a:gd name="connsiteX0" fmla="*/ -1788 w 660653"/>
                <a:gd name="connsiteY0" fmla="*/ 112720 h 114967"/>
                <a:gd name="connsiteX1" fmla="*/ 658866 w 660653"/>
                <a:gd name="connsiteY1" fmla="*/ 112720 h 114967"/>
                <a:gd name="connsiteX2" fmla="*/ 658866 w 660653"/>
                <a:gd name="connsiteY2" fmla="*/ -2247 h 114967"/>
                <a:gd name="connsiteX3" fmla="*/ -1788 w 66065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60653" h="114967">
                  <a:moveTo>
                    <a:pt x="-1788" y="112720"/>
                  </a:moveTo>
                  <a:lnTo>
                    <a:pt x="658866" y="112720"/>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73" name="Freeform: Shape 172">
              <a:extLst>
                <a:ext uri="{FF2B5EF4-FFF2-40B4-BE49-F238E27FC236}">
                  <a16:creationId xmlns:a16="http://schemas.microsoft.com/office/drawing/2014/main" id="{3DEE93C4-AD6E-1032-5B06-4F299B919BB7}"/>
                </a:ext>
              </a:extLst>
            </p:cNvPr>
            <p:cNvSpPr/>
            <p:nvPr/>
          </p:nvSpPr>
          <p:spPr>
            <a:xfrm>
              <a:off x="1921460" y="2061222"/>
              <a:ext cx="640270" cy="114967"/>
            </a:xfrm>
            <a:custGeom>
              <a:avLst/>
              <a:gdLst>
                <a:gd name="connsiteX0" fmla="*/ -1788 w 640270"/>
                <a:gd name="connsiteY0" fmla="*/ 112720 h 114967"/>
                <a:gd name="connsiteX1" fmla="*/ 638482 w 640270"/>
                <a:gd name="connsiteY1" fmla="*/ 112720 h 114967"/>
                <a:gd name="connsiteX2" fmla="*/ 638482 w 640270"/>
                <a:gd name="connsiteY2" fmla="*/ -2247 h 114967"/>
                <a:gd name="connsiteX3" fmla="*/ -1788 w 640270"/>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40270" h="114967">
                  <a:moveTo>
                    <a:pt x="-1788" y="112720"/>
                  </a:moveTo>
                  <a:lnTo>
                    <a:pt x="638482" y="11272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74" name="Freeform: Shape 173">
              <a:extLst>
                <a:ext uri="{FF2B5EF4-FFF2-40B4-BE49-F238E27FC236}">
                  <a16:creationId xmlns:a16="http://schemas.microsoft.com/office/drawing/2014/main" id="{BEEF0C3A-67BF-8B29-4404-09E74238913E}"/>
                </a:ext>
              </a:extLst>
            </p:cNvPr>
            <p:cNvSpPr/>
            <p:nvPr/>
          </p:nvSpPr>
          <p:spPr>
            <a:xfrm>
              <a:off x="1990039" y="2075414"/>
              <a:ext cx="331279" cy="76200"/>
            </a:xfrm>
            <a:custGeom>
              <a:avLst/>
              <a:gdLst>
                <a:gd name="connsiteX0" fmla="*/ 73460 w 331279"/>
                <a:gd name="connsiteY0" fmla="*/ 62047 h 76200"/>
                <a:gd name="connsiteX1" fmla="*/ 72126 w 331279"/>
                <a:gd name="connsiteY1" fmla="*/ 60237 h 76200"/>
                <a:gd name="connsiteX2" fmla="*/ 70793 w 331279"/>
                <a:gd name="connsiteY2" fmla="*/ 61858 h 76200"/>
                <a:gd name="connsiteX3" fmla="*/ 63649 w 331279"/>
                <a:gd name="connsiteY3" fmla="*/ 71572 h 76200"/>
                <a:gd name="connsiteX4" fmla="*/ 56029 w 331279"/>
                <a:gd name="connsiteY4" fmla="*/ 55952 h 76200"/>
                <a:gd name="connsiteX5" fmla="*/ 54601 w 331279"/>
                <a:gd name="connsiteY5" fmla="*/ 47285 h 76200"/>
                <a:gd name="connsiteX6" fmla="*/ 41456 w 331279"/>
                <a:gd name="connsiteY6" fmla="*/ 34806 h 76200"/>
                <a:gd name="connsiteX7" fmla="*/ 60411 w 331279"/>
                <a:gd name="connsiteY7" fmla="*/ 17184 h 76200"/>
                <a:gd name="connsiteX8" fmla="*/ 32122 w 331279"/>
                <a:gd name="connsiteY8" fmla="*/ -2247 h 76200"/>
                <a:gd name="connsiteX9" fmla="*/ -1788 w 331279"/>
                <a:gd name="connsiteY9" fmla="*/ -2247 h 76200"/>
                <a:gd name="connsiteX10" fmla="*/ -1788 w 331279"/>
                <a:gd name="connsiteY10" fmla="*/ 1183 h 76200"/>
                <a:gd name="connsiteX11" fmla="*/ 879 w 331279"/>
                <a:gd name="connsiteY11" fmla="*/ 1183 h 76200"/>
                <a:gd name="connsiteX12" fmla="*/ 9357 w 331279"/>
                <a:gd name="connsiteY12" fmla="*/ 6231 h 76200"/>
                <a:gd name="connsiteX13" fmla="*/ 9357 w 331279"/>
                <a:gd name="connsiteY13" fmla="*/ 63095 h 76200"/>
                <a:gd name="connsiteX14" fmla="*/ 879 w 331279"/>
                <a:gd name="connsiteY14" fmla="*/ 68144 h 76200"/>
                <a:gd name="connsiteX15" fmla="*/ -1788 w 331279"/>
                <a:gd name="connsiteY15" fmla="*/ 68144 h 76200"/>
                <a:gd name="connsiteX16" fmla="*/ -1788 w 331279"/>
                <a:gd name="connsiteY16" fmla="*/ 71572 h 76200"/>
                <a:gd name="connsiteX17" fmla="*/ 13929 w 331279"/>
                <a:gd name="connsiteY17" fmla="*/ 71193 h 76200"/>
                <a:gd name="connsiteX18" fmla="*/ 29740 w 331279"/>
                <a:gd name="connsiteY18" fmla="*/ 71572 h 76200"/>
                <a:gd name="connsiteX19" fmla="*/ 29740 w 331279"/>
                <a:gd name="connsiteY19" fmla="*/ 68144 h 76200"/>
                <a:gd name="connsiteX20" fmla="*/ 27168 w 331279"/>
                <a:gd name="connsiteY20" fmla="*/ 68144 h 76200"/>
                <a:gd name="connsiteX21" fmla="*/ 18691 w 331279"/>
                <a:gd name="connsiteY21" fmla="*/ 63095 h 76200"/>
                <a:gd name="connsiteX22" fmla="*/ 18691 w 331279"/>
                <a:gd name="connsiteY22" fmla="*/ 35853 h 76200"/>
                <a:gd name="connsiteX23" fmla="*/ 31074 w 331279"/>
                <a:gd name="connsiteY23" fmla="*/ 35853 h 76200"/>
                <a:gd name="connsiteX24" fmla="*/ 41170 w 331279"/>
                <a:gd name="connsiteY24" fmla="*/ 39378 h 76200"/>
                <a:gd name="connsiteX25" fmla="*/ 45171 w 331279"/>
                <a:gd name="connsiteY25" fmla="*/ 53952 h 76200"/>
                <a:gd name="connsiteX26" fmla="*/ 49647 w 331279"/>
                <a:gd name="connsiteY26" fmla="*/ 69286 h 76200"/>
                <a:gd name="connsiteX27" fmla="*/ 63173 w 331279"/>
                <a:gd name="connsiteY27" fmla="*/ 73953 h 76200"/>
                <a:gd name="connsiteX28" fmla="*/ 73460 w 331279"/>
                <a:gd name="connsiteY28" fmla="*/ 62047 h 76200"/>
                <a:gd name="connsiteX29" fmla="*/ 49266 w 331279"/>
                <a:gd name="connsiteY29" fmla="*/ 17184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278 h 76200"/>
                <a:gd name="connsiteX34" fmla="*/ 27359 w 331279"/>
                <a:gd name="connsiteY34" fmla="*/ 1088 h 76200"/>
                <a:gd name="connsiteX35" fmla="*/ 49266 w 331279"/>
                <a:gd name="connsiteY35" fmla="*/ 17184 h 76200"/>
                <a:gd name="connsiteX36" fmla="*/ 118799 w 331279"/>
                <a:gd name="connsiteY36" fmla="*/ 58714 h 76200"/>
                <a:gd name="connsiteX37" fmla="*/ 117465 w 331279"/>
                <a:gd name="connsiteY37" fmla="*/ 57379 h 76200"/>
                <a:gd name="connsiteX38" fmla="*/ 115941 w 331279"/>
                <a:gd name="connsiteY38" fmla="*/ 58905 h 76200"/>
                <a:gd name="connsiteX39" fmla="*/ 101369 w 331279"/>
                <a:gd name="connsiteY39" fmla="*/ 70048 h 76200"/>
                <a:gd name="connsiteX40" fmla="*/ 89176 w 331279"/>
                <a:gd name="connsiteY40" fmla="*/ 62714 h 76200"/>
                <a:gd name="connsiteX41" fmla="*/ 86032 w 331279"/>
                <a:gd name="connsiteY41" fmla="*/ 46522 h 76200"/>
                <a:gd name="connsiteX42" fmla="*/ 116132 w 331279"/>
                <a:gd name="connsiteY42" fmla="*/ 46522 h 76200"/>
                <a:gd name="connsiteX43" fmla="*/ 118799 w 331279"/>
                <a:gd name="connsiteY43" fmla="*/ 44331 h 76200"/>
                <a:gd name="connsiteX44" fmla="*/ 99463 w 331279"/>
                <a:gd name="connsiteY44" fmla="*/ 23186 h 76200"/>
                <a:gd name="connsiteX45" fmla="*/ 76984 w 331279"/>
                <a:gd name="connsiteY45" fmla="*/ 47759 h 76200"/>
                <a:gd name="connsiteX46" fmla="*/ 100797 w 331279"/>
                <a:gd name="connsiteY46" fmla="*/ 72716 h 76200"/>
                <a:gd name="connsiteX47" fmla="*/ 118799 w 331279"/>
                <a:gd name="connsiteY47" fmla="*/ 58714 h 76200"/>
                <a:gd name="connsiteX48" fmla="*/ 111655 w 331279"/>
                <a:gd name="connsiteY48" fmla="*/ 44331 h 76200"/>
                <a:gd name="connsiteX49" fmla="*/ 86032 w 331279"/>
                <a:gd name="connsiteY49" fmla="*/ 44331 h 76200"/>
                <a:gd name="connsiteX50" fmla="*/ 99463 w 331279"/>
                <a:gd name="connsiteY50" fmla="*/ 25567 h 76200"/>
                <a:gd name="connsiteX51" fmla="*/ 111655 w 331279"/>
                <a:gd name="connsiteY51" fmla="*/ 44331 h 76200"/>
                <a:gd name="connsiteX52" fmla="*/ 160804 w 331279"/>
                <a:gd name="connsiteY52" fmla="*/ 57666 h 76200"/>
                <a:gd name="connsiteX53" fmla="*/ 156422 w 331279"/>
                <a:gd name="connsiteY53" fmla="*/ 47380 h 76200"/>
                <a:gd name="connsiteX54" fmla="*/ 144040 w 331279"/>
                <a:gd name="connsiteY54" fmla="*/ 42236 h 76200"/>
                <a:gd name="connsiteX55" fmla="*/ 130801 w 331279"/>
                <a:gd name="connsiteY55" fmla="*/ 33472 h 76200"/>
                <a:gd name="connsiteX56" fmla="*/ 142802 w 331279"/>
                <a:gd name="connsiteY56" fmla="*/ 25281 h 76200"/>
                <a:gd name="connsiteX57" fmla="*/ 155470 w 331279"/>
                <a:gd name="connsiteY57" fmla="*/ 38234 h 76200"/>
                <a:gd name="connsiteX58" fmla="*/ 156804 w 331279"/>
                <a:gd name="connsiteY58" fmla="*/ 39283 h 76200"/>
                <a:gd name="connsiteX59" fmla="*/ 158137 w 331279"/>
                <a:gd name="connsiteY59" fmla="*/ 36711 h 76200"/>
                <a:gd name="connsiteX60" fmla="*/ 158137 w 331279"/>
                <a:gd name="connsiteY60" fmla="*/ 25663 h 76200"/>
                <a:gd name="connsiteX61" fmla="*/ 156994 w 331279"/>
                <a:gd name="connsiteY61" fmla="*/ 23186 h 76200"/>
                <a:gd name="connsiteX62" fmla="*/ 154899 w 331279"/>
                <a:gd name="connsiteY62" fmla="*/ 24328 h 76200"/>
                <a:gd name="connsiteX63" fmla="*/ 152993 w 331279"/>
                <a:gd name="connsiteY63" fmla="*/ 26140 h 76200"/>
                <a:gd name="connsiteX64" fmla="*/ 142802 w 331279"/>
                <a:gd name="connsiteY64" fmla="*/ 23186 h 76200"/>
                <a:gd name="connsiteX65" fmla="*/ 125561 w 331279"/>
                <a:gd name="connsiteY65" fmla="*/ 36425 h 76200"/>
                <a:gd name="connsiteX66" fmla="*/ 130228 w 331279"/>
                <a:gd name="connsiteY66" fmla="*/ 45664 h 76200"/>
                <a:gd name="connsiteX67" fmla="*/ 144516 w 331279"/>
                <a:gd name="connsiteY67" fmla="*/ 50522 h 76200"/>
                <a:gd name="connsiteX68" fmla="*/ 155756 w 331279"/>
                <a:gd name="connsiteY68" fmla="*/ 60523 h 76200"/>
                <a:gd name="connsiteX69" fmla="*/ 143468 w 331279"/>
                <a:gd name="connsiteY69" fmla="*/ 70335 h 76200"/>
                <a:gd name="connsiteX70" fmla="*/ 128515 w 331279"/>
                <a:gd name="connsiteY70" fmla="*/ 54998 h 76200"/>
                <a:gd name="connsiteX71" fmla="*/ 126895 w 331279"/>
                <a:gd name="connsiteY71" fmla="*/ 53189 h 76200"/>
                <a:gd name="connsiteX72" fmla="*/ 125561 w 331279"/>
                <a:gd name="connsiteY72" fmla="*/ 55952 h 76200"/>
                <a:gd name="connsiteX73" fmla="*/ 125561 w 331279"/>
                <a:gd name="connsiteY73" fmla="*/ 70239 h 76200"/>
                <a:gd name="connsiteX74" fmla="*/ 126800 w 331279"/>
                <a:gd name="connsiteY74" fmla="*/ 72716 h 76200"/>
                <a:gd name="connsiteX75" fmla="*/ 129467 w 331279"/>
                <a:gd name="connsiteY75" fmla="*/ 70525 h 76200"/>
                <a:gd name="connsiteX76" fmla="*/ 131657 w 331279"/>
                <a:gd name="connsiteY76" fmla="*/ 68144 h 76200"/>
                <a:gd name="connsiteX77" fmla="*/ 143468 w 331279"/>
                <a:gd name="connsiteY77" fmla="*/ 72716 h 76200"/>
                <a:gd name="connsiteX78" fmla="*/ 160804 w 331279"/>
                <a:gd name="connsiteY78" fmla="*/ 57666 h 76200"/>
                <a:gd name="connsiteX79" fmla="*/ 241958 w 331279"/>
                <a:gd name="connsiteY79" fmla="*/ 1183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183 h 76200"/>
                <a:gd name="connsiteX84" fmla="*/ 227860 w 331279"/>
                <a:gd name="connsiteY84" fmla="*/ 8994 h 76200"/>
                <a:gd name="connsiteX85" fmla="*/ 227860 w 331279"/>
                <a:gd name="connsiteY85" fmla="*/ 55189 h 76200"/>
                <a:gd name="connsiteX86" fmla="*/ 189570 w 331279"/>
                <a:gd name="connsiteY86" fmla="*/ -817 h 76200"/>
                <a:gd name="connsiteX87" fmla="*/ 186522 w 331279"/>
                <a:gd name="connsiteY87" fmla="*/ -2247 h 76200"/>
                <a:gd name="connsiteX88" fmla="*/ 168139 w 331279"/>
                <a:gd name="connsiteY88" fmla="*/ -2247 h 76200"/>
                <a:gd name="connsiteX89" fmla="*/ 168139 w 331279"/>
                <a:gd name="connsiteY89" fmla="*/ 1183 h 76200"/>
                <a:gd name="connsiteX90" fmla="*/ 171282 w 331279"/>
                <a:gd name="connsiteY90" fmla="*/ 1183 h 76200"/>
                <a:gd name="connsiteX91" fmla="*/ 176615 w 331279"/>
                <a:gd name="connsiteY91" fmla="*/ 1278 h 76200"/>
                <a:gd name="connsiteX92" fmla="*/ 179378 w 331279"/>
                <a:gd name="connsiteY92" fmla="*/ 3850 h 76200"/>
                <a:gd name="connsiteX93" fmla="*/ 179378 w 331279"/>
                <a:gd name="connsiteY93" fmla="*/ 60237 h 76200"/>
                <a:gd name="connsiteX94" fmla="*/ 168139 w 331279"/>
                <a:gd name="connsiteY94" fmla="*/ 68144 h 76200"/>
                <a:gd name="connsiteX95" fmla="*/ 168139 w 331279"/>
                <a:gd name="connsiteY95" fmla="*/ 71572 h 76200"/>
                <a:gd name="connsiteX96" fmla="*/ 180807 w 331279"/>
                <a:gd name="connsiteY96" fmla="*/ 71288 h 76200"/>
                <a:gd name="connsiteX97" fmla="*/ 193475 w 331279"/>
                <a:gd name="connsiteY97" fmla="*/ 71572 h 76200"/>
                <a:gd name="connsiteX98" fmla="*/ 193475 w 331279"/>
                <a:gd name="connsiteY98" fmla="*/ 68144 h 76200"/>
                <a:gd name="connsiteX99" fmla="*/ 182331 w 331279"/>
                <a:gd name="connsiteY99" fmla="*/ 60237 h 76200"/>
                <a:gd name="connsiteX100" fmla="*/ 182331 w 331279"/>
                <a:gd name="connsiteY100" fmla="*/ 3946 h 76200"/>
                <a:gd name="connsiteX101" fmla="*/ 183379 w 331279"/>
                <a:gd name="connsiteY101" fmla="*/ 5278 h 76200"/>
                <a:gd name="connsiteX102" fmla="*/ 227575 w 331279"/>
                <a:gd name="connsiteY102" fmla="*/ 70239 h 76200"/>
                <a:gd name="connsiteX103" fmla="*/ 229384 w 331279"/>
                <a:gd name="connsiteY103" fmla="*/ 71572 h 76200"/>
                <a:gd name="connsiteX104" fmla="*/ 230813 w 331279"/>
                <a:gd name="connsiteY104" fmla="*/ 68716 h 76200"/>
                <a:gd name="connsiteX105" fmla="*/ 230813 w 331279"/>
                <a:gd name="connsiteY105" fmla="*/ 8994 h 76200"/>
                <a:gd name="connsiteX106" fmla="*/ 241958 w 331279"/>
                <a:gd name="connsiteY106" fmla="*/ 1183 h 76200"/>
                <a:gd name="connsiteX107" fmla="*/ 290440 w 331279"/>
                <a:gd name="connsiteY107" fmla="*/ 58714 h 76200"/>
                <a:gd name="connsiteX108" fmla="*/ 289106 w 331279"/>
                <a:gd name="connsiteY108" fmla="*/ 57379 h 76200"/>
                <a:gd name="connsiteX109" fmla="*/ 287582 w 331279"/>
                <a:gd name="connsiteY109" fmla="*/ 58905 h 76200"/>
                <a:gd name="connsiteX110" fmla="*/ 273008 w 331279"/>
                <a:gd name="connsiteY110" fmla="*/ 70048 h 76200"/>
                <a:gd name="connsiteX111" fmla="*/ 260817 w 331279"/>
                <a:gd name="connsiteY111" fmla="*/ 62714 h 76200"/>
                <a:gd name="connsiteX112" fmla="*/ 257673 w 331279"/>
                <a:gd name="connsiteY112" fmla="*/ 46522 h 76200"/>
                <a:gd name="connsiteX113" fmla="*/ 287677 w 331279"/>
                <a:gd name="connsiteY113" fmla="*/ 46522 h 76200"/>
                <a:gd name="connsiteX114" fmla="*/ 290440 w 331279"/>
                <a:gd name="connsiteY114" fmla="*/ 44331 h 76200"/>
                <a:gd name="connsiteX115" fmla="*/ 271008 w 331279"/>
                <a:gd name="connsiteY115" fmla="*/ 23186 h 76200"/>
                <a:gd name="connsiteX116" fmla="*/ 248625 w 331279"/>
                <a:gd name="connsiteY116" fmla="*/ 47759 h 76200"/>
                <a:gd name="connsiteX117" fmla="*/ 272437 w 331279"/>
                <a:gd name="connsiteY117" fmla="*/ 72716 h 76200"/>
                <a:gd name="connsiteX118" fmla="*/ 290440 w 331279"/>
                <a:gd name="connsiteY118" fmla="*/ 58714 h 76200"/>
                <a:gd name="connsiteX119" fmla="*/ 283296 w 331279"/>
                <a:gd name="connsiteY119" fmla="*/ 44331 h 76200"/>
                <a:gd name="connsiteX120" fmla="*/ 257673 w 331279"/>
                <a:gd name="connsiteY120" fmla="*/ 44331 h 76200"/>
                <a:gd name="connsiteX121" fmla="*/ 271008 w 331279"/>
                <a:gd name="connsiteY121" fmla="*/ 25567 h 76200"/>
                <a:gd name="connsiteX122" fmla="*/ 283296 w 331279"/>
                <a:gd name="connsiteY122" fmla="*/ 44331 h 76200"/>
                <a:gd name="connsiteX123" fmla="*/ 329492 w 331279"/>
                <a:gd name="connsiteY123" fmla="*/ 58142 h 76200"/>
                <a:gd name="connsiteX124" fmla="*/ 329492 w 331279"/>
                <a:gd name="connsiteY124" fmla="*/ 52047 h 76200"/>
                <a:gd name="connsiteX125" fmla="*/ 326825 w 331279"/>
                <a:gd name="connsiteY125" fmla="*/ 52047 h 76200"/>
                <a:gd name="connsiteX126" fmla="*/ 326825 w 331279"/>
                <a:gd name="connsiteY126" fmla="*/ 57952 h 76200"/>
                <a:gd name="connsiteX127" fmla="*/ 319490 w 331279"/>
                <a:gd name="connsiteY127" fmla="*/ 70048 h 76200"/>
                <a:gd name="connsiteX128" fmla="*/ 312346 w 331279"/>
                <a:gd name="connsiteY128" fmla="*/ 58333 h 76200"/>
                <a:gd name="connsiteX129" fmla="*/ 312346 w 331279"/>
                <a:gd name="connsiteY129" fmla="*/ 28330 h 76200"/>
                <a:gd name="connsiteX130" fmla="*/ 327683 w 331279"/>
                <a:gd name="connsiteY130" fmla="*/ 28330 h 76200"/>
                <a:gd name="connsiteX131" fmla="*/ 327683 w 331279"/>
                <a:gd name="connsiteY131" fmla="*/ 24995 h 76200"/>
                <a:gd name="connsiteX132" fmla="*/ 312346 w 331279"/>
                <a:gd name="connsiteY132" fmla="*/ 24995 h 76200"/>
                <a:gd name="connsiteX133" fmla="*/ 312346 w 331279"/>
                <a:gd name="connsiteY133" fmla="*/ 5183 h 76200"/>
                <a:gd name="connsiteX134" fmla="*/ 309585 w 331279"/>
                <a:gd name="connsiteY134" fmla="*/ 5183 h 76200"/>
                <a:gd name="connsiteX135" fmla="*/ 295678 w 331279"/>
                <a:gd name="connsiteY135" fmla="*/ 25949 h 76200"/>
                <a:gd name="connsiteX136" fmla="*/ 295678 w 331279"/>
                <a:gd name="connsiteY136" fmla="*/ 28330 h 76200"/>
                <a:gd name="connsiteX137" fmla="*/ 304918 w 331279"/>
                <a:gd name="connsiteY137" fmla="*/ 28330 h 76200"/>
                <a:gd name="connsiteX138" fmla="*/ 304918 w 331279"/>
                <a:gd name="connsiteY138" fmla="*/ 58142 h 76200"/>
                <a:gd name="connsiteX139" fmla="*/ 318824 w 331279"/>
                <a:gd name="connsiteY139" fmla="*/ 72716 h 76200"/>
                <a:gd name="connsiteX140" fmla="*/ 329492 w 331279"/>
                <a:gd name="connsiteY140" fmla="*/ 5814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382"/>
                    <a:pt x="73460" y="60237"/>
                    <a:pt x="72126" y="60237"/>
                  </a:cubicBezTo>
                  <a:cubicBezTo>
                    <a:pt x="70983" y="60237"/>
                    <a:pt x="70983" y="61096"/>
                    <a:pt x="70793" y="61858"/>
                  </a:cubicBezTo>
                  <a:cubicBezTo>
                    <a:pt x="70222" y="69572"/>
                    <a:pt x="66507" y="71572"/>
                    <a:pt x="63649" y="71572"/>
                  </a:cubicBezTo>
                  <a:cubicBezTo>
                    <a:pt x="58411" y="71572"/>
                    <a:pt x="57553" y="66049"/>
                    <a:pt x="56029" y="55952"/>
                  </a:cubicBezTo>
                  <a:lnTo>
                    <a:pt x="54601" y="47285"/>
                  </a:lnTo>
                  <a:cubicBezTo>
                    <a:pt x="52695" y="40427"/>
                    <a:pt x="47457" y="36902"/>
                    <a:pt x="41456" y="34806"/>
                  </a:cubicBezTo>
                  <a:cubicBezTo>
                    <a:pt x="51933" y="32235"/>
                    <a:pt x="60411" y="25567"/>
                    <a:pt x="60411" y="17184"/>
                  </a:cubicBezTo>
                  <a:cubicBezTo>
                    <a:pt x="60411" y="6804"/>
                    <a:pt x="48028" y="-2247"/>
                    <a:pt x="32122" y="-2247"/>
                  </a:cubicBezTo>
                  <a:lnTo>
                    <a:pt x="-1788" y="-2247"/>
                  </a:lnTo>
                  <a:lnTo>
                    <a:pt x="-1788" y="1183"/>
                  </a:lnTo>
                  <a:lnTo>
                    <a:pt x="879" y="1183"/>
                  </a:lnTo>
                  <a:cubicBezTo>
                    <a:pt x="9166" y="1183"/>
                    <a:pt x="9357" y="2327"/>
                    <a:pt x="9357" y="6231"/>
                  </a:cubicBezTo>
                  <a:lnTo>
                    <a:pt x="9357" y="63095"/>
                  </a:lnTo>
                  <a:cubicBezTo>
                    <a:pt x="9357" y="67095"/>
                    <a:pt x="9166" y="68144"/>
                    <a:pt x="879" y="68144"/>
                  </a:cubicBezTo>
                  <a:lnTo>
                    <a:pt x="-1788" y="68144"/>
                  </a:lnTo>
                  <a:lnTo>
                    <a:pt x="-1788" y="71572"/>
                  </a:lnTo>
                  <a:cubicBezTo>
                    <a:pt x="2213" y="71193"/>
                    <a:pt x="9832" y="71193"/>
                    <a:pt x="13929" y="71193"/>
                  </a:cubicBezTo>
                  <a:cubicBezTo>
                    <a:pt x="18310" y="71193"/>
                    <a:pt x="25835" y="71193"/>
                    <a:pt x="29740" y="71572"/>
                  </a:cubicBezTo>
                  <a:lnTo>
                    <a:pt x="29740" y="68144"/>
                  </a:lnTo>
                  <a:lnTo>
                    <a:pt x="27168" y="68144"/>
                  </a:lnTo>
                  <a:cubicBezTo>
                    <a:pt x="18882" y="68144"/>
                    <a:pt x="18691" y="67095"/>
                    <a:pt x="18691" y="63095"/>
                  </a:cubicBezTo>
                  <a:lnTo>
                    <a:pt x="18691" y="35853"/>
                  </a:lnTo>
                  <a:lnTo>
                    <a:pt x="31074" y="35853"/>
                  </a:lnTo>
                  <a:cubicBezTo>
                    <a:pt x="32883" y="35853"/>
                    <a:pt x="37360" y="35853"/>
                    <a:pt x="41170" y="39378"/>
                  </a:cubicBezTo>
                  <a:cubicBezTo>
                    <a:pt x="45171" y="43378"/>
                    <a:pt x="45171" y="46713"/>
                    <a:pt x="45171" y="53952"/>
                  </a:cubicBezTo>
                  <a:cubicBezTo>
                    <a:pt x="45171" y="61000"/>
                    <a:pt x="45171" y="65286"/>
                    <a:pt x="49647" y="69286"/>
                  </a:cubicBezTo>
                  <a:cubicBezTo>
                    <a:pt x="54124" y="73288"/>
                    <a:pt x="60125" y="73953"/>
                    <a:pt x="63173" y="73953"/>
                  </a:cubicBezTo>
                  <a:cubicBezTo>
                    <a:pt x="71745" y="73953"/>
                    <a:pt x="73460" y="65000"/>
                    <a:pt x="73460" y="62047"/>
                  </a:cubicBezTo>
                  <a:close/>
                  <a:moveTo>
                    <a:pt x="49266" y="17184"/>
                  </a:moveTo>
                  <a:cubicBezTo>
                    <a:pt x="49266" y="24614"/>
                    <a:pt x="46695" y="33472"/>
                    <a:pt x="30597" y="33472"/>
                  </a:cubicBezTo>
                  <a:lnTo>
                    <a:pt x="18691" y="33472"/>
                  </a:lnTo>
                  <a:lnTo>
                    <a:pt x="18691" y="5469"/>
                  </a:lnTo>
                  <a:cubicBezTo>
                    <a:pt x="18691" y="2897"/>
                    <a:pt x="18691" y="1564"/>
                    <a:pt x="21072" y="1278"/>
                  </a:cubicBezTo>
                  <a:cubicBezTo>
                    <a:pt x="22120" y="1088"/>
                    <a:pt x="25264" y="1088"/>
                    <a:pt x="27359" y="1088"/>
                  </a:cubicBezTo>
                  <a:cubicBezTo>
                    <a:pt x="37170" y="1088"/>
                    <a:pt x="49266" y="1564"/>
                    <a:pt x="49266" y="17184"/>
                  </a:cubicBezTo>
                  <a:close/>
                  <a:moveTo>
                    <a:pt x="118799" y="58714"/>
                  </a:moveTo>
                  <a:cubicBezTo>
                    <a:pt x="118799" y="57570"/>
                    <a:pt x="117847" y="57379"/>
                    <a:pt x="117465" y="57379"/>
                  </a:cubicBezTo>
                  <a:cubicBezTo>
                    <a:pt x="116418" y="57379"/>
                    <a:pt x="116227" y="57952"/>
                    <a:pt x="115941" y="58905"/>
                  </a:cubicBezTo>
                  <a:cubicBezTo>
                    <a:pt x="112226" y="70048"/>
                    <a:pt x="102512" y="70048"/>
                    <a:pt x="101369" y="70048"/>
                  </a:cubicBezTo>
                  <a:cubicBezTo>
                    <a:pt x="96034" y="70048"/>
                    <a:pt x="91653" y="66809"/>
                    <a:pt x="89176" y="62714"/>
                  </a:cubicBezTo>
                  <a:cubicBezTo>
                    <a:pt x="86032" y="57570"/>
                    <a:pt x="86032" y="50426"/>
                    <a:pt x="86032" y="46522"/>
                  </a:cubicBezTo>
                  <a:lnTo>
                    <a:pt x="116132" y="46522"/>
                  </a:lnTo>
                  <a:cubicBezTo>
                    <a:pt x="118513" y="46522"/>
                    <a:pt x="118799" y="46522"/>
                    <a:pt x="118799" y="44331"/>
                  </a:cubicBezTo>
                  <a:cubicBezTo>
                    <a:pt x="118799" y="33567"/>
                    <a:pt x="112989" y="23186"/>
                    <a:pt x="99463" y="23186"/>
                  </a:cubicBezTo>
                  <a:cubicBezTo>
                    <a:pt x="86890" y="23186"/>
                    <a:pt x="76984" y="34330"/>
                    <a:pt x="76984" y="47759"/>
                  </a:cubicBezTo>
                  <a:cubicBezTo>
                    <a:pt x="76984" y="62333"/>
                    <a:pt x="88414" y="72716"/>
                    <a:pt x="100797" y="72716"/>
                  </a:cubicBezTo>
                  <a:cubicBezTo>
                    <a:pt x="114036" y="72716"/>
                    <a:pt x="118799" y="60714"/>
                    <a:pt x="118799" y="58714"/>
                  </a:cubicBezTo>
                  <a:close/>
                  <a:moveTo>
                    <a:pt x="111655" y="44331"/>
                  </a:moveTo>
                  <a:lnTo>
                    <a:pt x="86032" y="44331"/>
                  </a:lnTo>
                  <a:cubicBezTo>
                    <a:pt x="86795" y="28235"/>
                    <a:pt x="95843" y="25567"/>
                    <a:pt x="99463" y="25567"/>
                  </a:cubicBezTo>
                  <a:cubicBezTo>
                    <a:pt x="110608" y="25567"/>
                    <a:pt x="111655" y="40141"/>
                    <a:pt x="111655" y="44331"/>
                  </a:cubicBezTo>
                  <a:close/>
                  <a:moveTo>
                    <a:pt x="160804" y="57666"/>
                  </a:moveTo>
                  <a:cubicBezTo>
                    <a:pt x="160804" y="52047"/>
                    <a:pt x="157756" y="48808"/>
                    <a:pt x="156422" y="47380"/>
                  </a:cubicBezTo>
                  <a:cubicBezTo>
                    <a:pt x="152803" y="44045"/>
                    <a:pt x="148612" y="43092"/>
                    <a:pt x="144040" y="42236"/>
                  </a:cubicBezTo>
                  <a:cubicBezTo>
                    <a:pt x="137944" y="40997"/>
                    <a:pt x="130801" y="39664"/>
                    <a:pt x="130801" y="33472"/>
                  </a:cubicBezTo>
                  <a:cubicBezTo>
                    <a:pt x="130801" y="29567"/>
                    <a:pt x="133657" y="25281"/>
                    <a:pt x="142802" y="25281"/>
                  </a:cubicBezTo>
                  <a:cubicBezTo>
                    <a:pt x="154708" y="25281"/>
                    <a:pt x="155375" y="34902"/>
                    <a:pt x="155470" y="38234"/>
                  </a:cubicBezTo>
                  <a:cubicBezTo>
                    <a:pt x="155661" y="39283"/>
                    <a:pt x="156804" y="39283"/>
                    <a:pt x="156804" y="39283"/>
                  </a:cubicBezTo>
                  <a:cubicBezTo>
                    <a:pt x="158137" y="39283"/>
                    <a:pt x="158137" y="38616"/>
                    <a:pt x="158137" y="36711"/>
                  </a:cubicBezTo>
                  <a:lnTo>
                    <a:pt x="158137" y="25663"/>
                  </a:lnTo>
                  <a:cubicBezTo>
                    <a:pt x="158137" y="23947"/>
                    <a:pt x="158137" y="23186"/>
                    <a:pt x="156994" y="23186"/>
                  </a:cubicBezTo>
                  <a:cubicBezTo>
                    <a:pt x="156518" y="23186"/>
                    <a:pt x="156233" y="23186"/>
                    <a:pt x="154899" y="24328"/>
                  </a:cubicBezTo>
                  <a:cubicBezTo>
                    <a:pt x="154613" y="24805"/>
                    <a:pt x="153375" y="25854"/>
                    <a:pt x="152993" y="26140"/>
                  </a:cubicBezTo>
                  <a:cubicBezTo>
                    <a:pt x="148898" y="23186"/>
                    <a:pt x="144516" y="23186"/>
                    <a:pt x="142802" y="23186"/>
                  </a:cubicBezTo>
                  <a:cubicBezTo>
                    <a:pt x="129753" y="23186"/>
                    <a:pt x="125561" y="30330"/>
                    <a:pt x="125561" y="36425"/>
                  </a:cubicBezTo>
                  <a:cubicBezTo>
                    <a:pt x="125561" y="40141"/>
                    <a:pt x="127372" y="43283"/>
                    <a:pt x="130228" y="45664"/>
                  </a:cubicBezTo>
                  <a:cubicBezTo>
                    <a:pt x="133657" y="48427"/>
                    <a:pt x="136706" y="49094"/>
                    <a:pt x="144516" y="50522"/>
                  </a:cubicBezTo>
                  <a:cubicBezTo>
                    <a:pt x="146897" y="50998"/>
                    <a:pt x="155756" y="52808"/>
                    <a:pt x="155756" y="60523"/>
                  </a:cubicBezTo>
                  <a:cubicBezTo>
                    <a:pt x="155756" y="66049"/>
                    <a:pt x="151946" y="70335"/>
                    <a:pt x="143468" y="70335"/>
                  </a:cubicBezTo>
                  <a:cubicBezTo>
                    <a:pt x="134325" y="70335"/>
                    <a:pt x="130514" y="64240"/>
                    <a:pt x="128515" y="54998"/>
                  </a:cubicBezTo>
                  <a:cubicBezTo>
                    <a:pt x="128133" y="53570"/>
                    <a:pt x="128133" y="53189"/>
                    <a:pt x="126895" y="53189"/>
                  </a:cubicBezTo>
                  <a:cubicBezTo>
                    <a:pt x="125561" y="53189"/>
                    <a:pt x="125561" y="53952"/>
                    <a:pt x="125561" y="55952"/>
                  </a:cubicBezTo>
                  <a:lnTo>
                    <a:pt x="125561" y="70239"/>
                  </a:lnTo>
                  <a:cubicBezTo>
                    <a:pt x="125561" y="71953"/>
                    <a:pt x="125561" y="72716"/>
                    <a:pt x="126800" y="72716"/>
                  </a:cubicBezTo>
                  <a:cubicBezTo>
                    <a:pt x="127372" y="72716"/>
                    <a:pt x="127372" y="72525"/>
                    <a:pt x="129467" y="70525"/>
                  </a:cubicBezTo>
                  <a:cubicBezTo>
                    <a:pt x="129753" y="70335"/>
                    <a:pt x="129753" y="70239"/>
                    <a:pt x="131657" y="68144"/>
                  </a:cubicBezTo>
                  <a:cubicBezTo>
                    <a:pt x="136420" y="72620"/>
                    <a:pt x="141182" y="72716"/>
                    <a:pt x="143468" y="72716"/>
                  </a:cubicBezTo>
                  <a:cubicBezTo>
                    <a:pt x="155947" y="72716"/>
                    <a:pt x="160804" y="65477"/>
                    <a:pt x="160804" y="57666"/>
                  </a:cubicBezTo>
                  <a:close/>
                  <a:moveTo>
                    <a:pt x="241958" y="1183"/>
                  </a:moveTo>
                  <a:lnTo>
                    <a:pt x="241958" y="-2247"/>
                  </a:lnTo>
                  <a:lnTo>
                    <a:pt x="229384" y="-1961"/>
                  </a:lnTo>
                  <a:lnTo>
                    <a:pt x="216716" y="-2247"/>
                  </a:lnTo>
                  <a:lnTo>
                    <a:pt x="216716" y="1183"/>
                  </a:lnTo>
                  <a:cubicBezTo>
                    <a:pt x="227860" y="1183"/>
                    <a:pt x="227860" y="6231"/>
                    <a:pt x="227860" y="8994"/>
                  </a:cubicBezTo>
                  <a:lnTo>
                    <a:pt x="227860" y="55189"/>
                  </a:lnTo>
                  <a:lnTo>
                    <a:pt x="189570" y="-817"/>
                  </a:lnTo>
                  <a:cubicBezTo>
                    <a:pt x="188712" y="-2152"/>
                    <a:pt x="188521" y="-2247"/>
                    <a:pt x="186522" y="-2247"/>
                  </a:cubicBezTo>
                  <a:lnTo>
                    <a:pt x="168139" y="-2247"/>
                  </a:lnTo>
                  <a:lnTo>
                    <a:pt x="168139" y="1183"/>
                  </a:lnTo>
                  <a:lnTo>
                    <a:pt x="171282" y="1183"/>
                  </a:lnTo>
                  <a:cubicBezTo>
                    <a:pt x="172901" y="1183"/>
                    <a:pt x="174997" y="1183"/>
                    <a:pt x="176615" y="1278"/>
                  </a:cubicBezTo>
                  <a:cubicBezTo>
                    <a:pt x="179187" y="1564"/>
                    <a:pt x="179378" y="1755"/>
                    <a:pt x="179378" y="3850"/>
                  </a:cubicBezTo>
                  <a:lnTo>
                    <a:pt x="179378" y="60237"/>
                  </a:lnTo>
                  <a:cubicBezTo>
                    <a:pt x="179378" y="63095"/>
                    <a:pt x="179378" y="68144"/>
                    <a:pt x="168139" y="68144"/>
                  </a:cubicBezTo>
                  <a:lnTo>
                    <a:pt x="168139" y="71572"/>
                  </a:lnTo>
                  <a:lnTo>
                    <a:pt x="180807" y="71288"/>
                  </a:lnTo>
                  <a:lnTo>
                    <a:pt x="193475" y="71572"/>
                  </a:lnTo>
                  <a:lnTo>
                    <a:pt x="193475" y="68144"/>
                  </a:lnTo>
                  <a:cubicBezTo>
                    <a:pt x="182331" y="68144"/>
                    <a:pt x="182331" y="63095"/>
                    <a:pt x="182331" y="60237"/>
                  </a:cubicBezTo>
                  <a:lnTo>
                    <a:pt x="182331" y="3946"/>
                  </a:lnTo>
                  <a:cubicBezTo>
                    <a:pt x="182902" y="4518"/>
                    <a:pt x="182902" y="4708"/>
                    <a:pt x="183379" y="5278"/>
                  </a:cubicBezTo>
                  <a:lnTo>
                    <a:pt x="227575" y="70239"/>
                  </a:lnTo>
                  <a:cubicBezTo>
                    <a:pt x="228432" y="71383"/>
                    <a:pt x="228622" y="71572"/>
                    <a:pt x="229384" y="71572"/>
                  </a:cubicBezTo>
                  <a:cubicBezTo>
                    <a:pt x="230813" y="71572"/>
                    <a:pt x="230813" y="70811"/>
                    <a:pt x="230813" y="68716"/>
                  </a:cubicBezTo>
                  <a:lnTo>
                    <a:pt x="230813" y="8994"/>
                  </a:lnTo>
                  <a:cubicBezTo>
                    <a:pt x="230813" y="6231"/>
                    <a:pt x="230813" y="1183"/>
                    <a:pt x="241958" y="1183"/>
                  </a:cubicBezTo>
                  <a:close/>
                  <a:moveTo>
                    <a:pt x="290440" y="58714"/>
                  </a:moveTo>
                  <a:cubicBezTo>
                    <a:pt x="290440" y="57570"/>
                    <a:pt x="289487" y="57379"/>
                    <a:pt x="289106" y="57379"/>
                  </a:cubicBezTo>
                  <a:cubicBezTo>
                    <a:pt x="288058" y="57379"/>
                    <a:pt x="287868" y="57952"/>
                    <a:pt x="287582" y="58905"/>
                  </a:cubicBezTo>
                  <a:cubicBezTo>
                    <a:pt x="283867" y="70048"/>
                    <a:pt x="274151" y="70048"/>
                    <a:pt x="273008" y="70048"/>
                  </a:cubicBezTo>
                  <a:cubicBezTo>
                    <a:pt x="267675" y="70048"/>
                    <a:pt x="263294" y="66809"/>
                    <a:pt x="260817" y="62714"/>
                  </a:cubicBezTo>
                  <a:cubicBezTo>
                    <a:pt x="257673" y="57570"/>
                    <a:pt x="257673" y="50426"/>
                    <a:pt x="257673" y="46522"/>
                  </a:cubicBezTo>
                  <a:lnTo>
                    <a:pt x="287677" y="46522"/>
                  </a:lnTo>
                  <a:cubicBezTo>
                    <a:pt x="290058" y="46522"/>
                    <a:pt x="290440" y="46522"/>
                    <a:pt x="290440" y="44331"/>
                  </a:cubicBezTo>
                  <a:cubicBezTo>
                    <a:pt x="290440" y="33567"/>
                    <a:pt x="284630" y="23186"/>
                    <a:pt x="271008" y="23186"/>
                  </a:cubicBezTo>
                  <a:cubicBezTo>
                    <a:pt x="258531" y="23186"/>
                    <a:pt x="248625" y="34330"/>
                    <a:pt x="248625" y="47759"/>
                  </a:cubicBezTo>
                  <a:cubicBezTo>
                    <a:pt x="248625" y="62333"/>
                    <a:pt x="260054" y="72716"/>
                    <a:pt x="272437" y="72716"/>
                  </a:cubicBezTo>
                  <a:cubicBezTo>
                    <a:pt x="285677" y="72716"/>
                    <a:pt x="290440" y="60714"/>
                    <a:pt x="290440" y="58714"/>
                  </a:cubicBezTo>
                  <a:close/>
                  <a:moveTo>
                    <a:pt x="283296" y="44331"/>
                  </a:moveTo>
                  <a:lnTo>
                    <a:pt x="257673" y="44331"/>
                  </a:lnTo>
                  <a:cubicBezTo>
                    <a:pt x="258436" y="28235"/>
                    <a:pt x="267484" y="25567"/>
                    <a:pt x="271008" y="25567"/>
                  </a:cubicBezTo>
                  <a:cubicBezTo>
                    <a:pt x="282248" y="25567"/>
                    <a:pt x="283296" y="40141"/>
                    <a:pt x="283296" y="44331"/>
                  </a:cubicBezTo>
                  <a:close/>
                  <a:moveTo>
                    <a:pt x="329492" y="58142"/>
                  </a:moveTo>
                  <a:lnTo>
                    <a:pt x="329492" y="52047"/>
                  </a:lnTo>
                  <a:lnTo>
                    <a:pt x="326825" y="52047"/>
                  </a:lnTo>
                  <a:lnTo>
                    <a:pt x="326825" y="57952"/>
                  </a:lnTo>
                  <a:cubicBezTo>
                    <a:pt x="326825" y="65858"/>
                    <a:pt x="323586" y="70048"/>
                    <a:pt x="319490" y="70048"/>
                  </a:cubicBezTo>
                  <a:cubicBezTo>
                    <a:pt x="312346" y="70048"/>
                    <a:pt x="312346" y="60237"/>
                    <a:pt x="312346" y="58333"/>
                  </a:cubicBezTo>
                  <a:lnTo>
                    <a:pt x="312346" y="28330"/>
                  </a:lnTo>
                  <a:lnTo>
                    <a:pt x="327683" y="28330"/>
                  </a:lnTo>
                  <a:lnTo>
                    <a:pt x="327683" y="24995"/>
                  </a:lnTo>
                  <a:lnTo>
                    <a:pt x="312346" y="24995"/>
                  </a:lnTo>
                  <a:lnTo>
                    <a:pt x="312346" y="5183"/>
                  </a:lnTo>
                  <a:lnTo>
                    <a:pt x="309585" y="5183"/>
                  </a:lnTo>
                  <a:cubicBezTo>
                    <a:pt x="309585" y="13947"/>
                    <a:pt x="306251" y="25567"/>
                    <a:pt x="295678" y="25949"/>
                  </a:cubicBezTo>
                  <a:lnTo>
                    <a:pt x="295678" y="28330"/>
                  </a:lnTo>
                  <a:lnTo>
                    <a:pt x="304918" y="28330"/>
                  </a:lnTo>
                  <a:lnTo>
                    <a:pt x="304918" y="58142"/>
                  </a:lnTo>
                  <a:cubicBezTo>
                    <a:pt x="304918" y="71383"/>
                    <a:pt x="314918" y="72716"/>
                    <a:pt x="318824" y="72716"/>
                  </a:cubicBezTo>
                  <a:cubicBezTo>
                    <a:pt x="326539" y="72716"/>
                    <a:pt x="329492" y="65000"/>
                    <a:pt x="329492" y="58142"/>
                  </a:cubicBezTo>
                  <a:close/>
                </a:path>
              </a:pathLst>
            </a:custGeom>
            <a:solidFill>
              <a:srgbClr val="000000"/>
            </a:solidFill>
            <a:ln w="10842" cap="flat">
              <a:noFill/>
              <a:prstDash val="solid"/>
              <a:miter/>
            </a:ln>
          </p:spPr>
          <p:txBody>
            <a:bodyPr rtlCol="0" anchor="ctr"/>
            <a:lstStyle/>
            <a:p>
              <a:endParaRPr lang="en-AE"/>
            </a:p>
          </p:txBody>
        </p:sp>
        <p:sp>
          <p:nvSpPr>
            <p:cNvPr id="175" name="Freeform: Shape 174">
              <a:extLst>
                <a:ext uri="{FF2B5EF4-FFF2-40B4-BE49-F238E27FC236}">
                  <a16:creationId xmlns:a16="http://schemas.microsoft.com/office/drawing/2014/main" id="{8B7EAD51-9F98-C026-C71B-487B32F7497F}"/>
                </a:ext>
              </a:extLst>
            </p:cNvPr>
            <p:cNvSpPr/>
            <p:nvPr/>
          </p:nvSpPr>
          <p:spPr>
            <a:xfrm>
              <a:off x="2567826" y="2061222"/>
              <a:ext cx="591978" cy="114967"/>
            </a:xfrm>
            <a:custGeom>
              <a:avLst/>
              <a:gdLst>
                <a:gd name="connsiteX0" fmla="*/ -1788 w 591978"/>
                <a:gd name="connsiteY0" fmla="*/ 112720 h 114967"/>
                <a:gd name="connsiteX1" fmla="*/ 590191 w 591978"/>
                <a:gd name="connsiteY1" fmla="*/ 112720 h 114967"/>
                <a:gd name="connsiteX2" fmla="*/ 590191 w 591978"/>
                <a:gd name="connsiteY2" fmla="*/ -2247 h 114967"/>
                <a:gd name="connsiteX3" fmla="*/ -1788 w 591978"/>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91978" h="114967">
                  <a:moveTo>
                    <a:pt x="-1788" y="112720"/>
                  </a:moveTo>
                  <a:lnTo>
                    <a:pt x="590191" y="112720"/>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76" name="Freeform: Shape 175">
              <a:extLst>
                <a:ext uri="{FF2B5EF4-FFF2-40B4-BE49-F238E27FC236}">
                  <a16:creationId xmlns:a16="http://schemas.microsoft.com/office/drawing/2014/main" id="{51D82A2E-FA89-914E-5E23-51A76DAC9682}"/>
                </a:ext>
              </a:extLst>
            </p:cNvPr>
            <p:cNvSpPr/>
            <p:nvPr/>
          </p:nvSpPr>
          <p:spPr>
            <a:xfrm>
              <a:off x="2827859" y="2073700"/>
              <a:ext cx="71722" cy="78485"/>
            </a:xfrm>
            <a:custGeom>
              <a:avLst/>
              <a:gdLst>
                <a:gd name="connsiteX0" fmla="*/ 7927 w 71722"/>
                <a:gd name="connsiteY0" fmla="*/ 44806 h 78485"/>
                <a:gd name="connsiteX1" fmla="*/ 6308 w 71722"/>
                <a:gd name="connsiteY1" fmla="*/ 43187 h 78485"/>
                <a:gd name="connsiteX2" fmla="*/ -1788 w 71722"/>
                <a:gd name="connsiteY2" fmla="*/ 48522 h 78485"/>
                <a:gd name="connsiteX3" fmla="*/ -836 w 71722"/>
                <a:gd name="connsiteY3" fmla="*/ 50331 h 78485"/>
                <a:gd name="connsiteX4" fmla="*/ 12784 w 71722"/>
                <a:gd name="connsiteY4" fmla="*/ 72906 h 78485"/>
                <a:gd name="connsiteX5" fmla="*/ 14595 w 71722"/>
                <a:gd name="connsiteY5" fmla="*/ 75762 h 78485"/>
                <a:gd name="connsiteX6" fmla="*/ 15833 w 71722"/>
                <a:gd name="connsiteY6" fmla="*/ 76239 h 78485"/>
                <a:gd name="connsiteX7" fmla="*/ 23643 w 71722"/>
                <a:gd name="connsiteY7" fmla="*/ 71000 h 78485"/>
                <a:gd name="connsiteX8" fmla="*/ 43360 w 71722"/>
                <a:gd name="connsiteY8" fmla="*/ 25947 h 78485"/>
                <a:gd name="connsiteX9" fmla="*/ 66792 w 71722"/>
                <a:gd name="connsiteY9" fmla="*/ 1848 h 78485"/>
                <a:gd name="connsiteX10" fmla="*/ 69934 w 71722"/>
                <a:gd name="connsiteY10" fmla="*/ -1484 h 78485"/>
                <a:gd name="connsiteX11" fmla="*/ 68792 w 71722"/>
                <a:gd name="connsiteY11" fmla="*/ -2247 h 78485"/>
                <a:gd name="connsiteX12" fmla="*/ 42122 w 71722"/>
                <a:gd name="connsiteY12" fmla="*/ 19566 h 78485"/>
                <a:gd name="connsiteX13" fmla="*/ 18214 w 71722"/>
                <a:gd name="connsiteY13" fmla="*/ 61475 h 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485">
                  <a:moveTo>
                    <a:pt x="7927" y="44806"/>
                  </a:moveTo>
                  <a:cubicBezTo>
                    <a:pt x="6974" y="43378"/>
                    <a:pt x="6879" y="43187"/>
                    <a:pt x="6308" y="43187"/>
                  </a:cubicBezTo>
                  <a:cubicBezTo>
                    <a:pt x="3736" y="43187"/>
                    <a:pt x="-1788" y="46617"/>
                    <a:pt x="-1788" y="48522"/>
                  </a:cubicBezTo>
                  <a:cubicBezTo>
                    <a:pt x="-1788" y="48713"/>
                    <a:pt x="-1788" y="48999"/>
                    <a:pt x="-836" y="50331"/>
                  </a:cubicBezTo>
                  <a:lnTo>
                    <a:pt x="12784" y="72906"/>
                  </a:lnTo>
                  <a:cubicBezTo>
                    <a:pt x="13357" y="73858"/>
                    <a:pt x="14404" y="75667"/>
                    <a:pt x="14595" y="75762"/>
                  </a:cubicBezTo>
                  <a:cubicBezTo>
                    <a:pt x="14785" y="76239"/>
                    <a:pt x="15356" y="76239"/>
                    <a:pt x="15833" y="76239"/>
                  </a:cubicBezTo>
                  <a:cubicBezTo>
                    <a:pt x="18214" y="76239"/>
                    <a:pt x="23263" y="73286"/>
                    <a:pt x="23643" y="71000"/>
                  </a:cubicBezTo>
                  <a:cubicBezTo>
                    <a:pt x="27263" y="54808"/>
                    <a:pt x="33454" y="39283"/>
                    <a:pt x="43360" y="25947"/>
                  </a:cubicBezTo>
                  <a:cubicBezTo>
                    <a:pt x="48789" y="18328"/>
                    <a:pt x="56124" y="9850"/>
                    <a:pt x="66792" y="1848"/>
                  </a:cubicBezTo>
                  <a:cubicBezTo>
                    <a:pt x="68601" y="516"/>
                    <a:pt x="69934" y="-533"/>
                    <a:pt x="69934" y="-1484"/>
                  </a:cubicBezTo>
                  <a:cubicBezTo>
                    <a:pt x="69934" y="-2247"/>
                    <a:pt x="69364" y="-2247"/>
                    <a:pt x="68792" y="-2247"/>
                  </a:cubicBezTo>
                  <a:cubicBezTo>
                    <a:pt x="63744" y="-2247"/>
                    <a:pt x="48218" y="12422"/>
                    <a:pt x="42122" y="19566"/>
                  </a:cubicBezTo>
                  <a:cubicBezTo>
                    <a:pt x="31073" y="32425"/>
                    <a:pt x="23834" y="44806"/>
                    <a:pt x="18214" y="61475"/>
                  </a:cubicBezTo>
                  <a:close/>
                </a:path>
              </a:pathLst>
            </a:custGeom>
            <a:solidFill>
              <a:srgbClr val="000000"/>
            </a:solidFill>
            <a:ln w="10842" cap="flat">
              <a:noFill/>
              <a:prstDash val="solid"/>
              <a:miter/>
            </a:ln>
          </p:spPr>
          <p:txBody>
            <a:bodyPr rtlCol="0" anchor="ctr"/>
            <a:lstStyle/>
            <a:p>
              <a:endParaRPr lang="en-AE"/>
            </a:p>
          </p:txBody>
        </p:sp>
        <p:sp>
          <p:nvSpPr>
            <p:cNvPr id="177" name="Freeform: Shape 176">
              <a:extLst>
                <a:ext uri="{FF2B5EF4-FFF2-40B4-BE49-F238E27FC236}">
                  <a16:creationId xmlns:a16="http://schemas.microsoft.com/office/drawing/2014/main" id="{296853A2-A81C-8C17-AC95-750704C29912}"/>
                </a:ext>
              </a:extLst>
            </p:cNvPr>
            <p:cNvSpPr/>
            <p:nvPr/>
          </p:nvSpPr>
          <p:spPr>
            <a:xfrm>
              <a:off x="3159805" y="2061222"/>
              <a:ext cx="540923" cy="114967"/>
            </a:xfrm>
            <a:custGeom>
              <a:avLst/>
              <a:gdLst>
                <a:gd name="connsiteX0" fmla="*/ -1788 w 540923"/>
                <a:gd name="connsiteY0" fmla="*/ 112720 h 114967"/>
                <a:gd name="connsiteX1" fmla="*/ 539136 w 540923"/>
                <a:gd name="connsiteY1" fmla="*/ 112720 h 114967"/>
                <a:gd name="connsiteX2" fmla="*/ 539136 w 540923"/>
                <a:gd name="connsiteY2" fmla="*/ -2247 h 114967"/>
                <a:gd name="connsiteX3" fmla="*/ -1788 w 5409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40923" h="114967">
                  <a:moveTo>
                    <a:pt x="-1788" y="112720"/>
                  </a:moveTo>
                  <a:lnTo>
                    <a:pt x="539136" y="112720"/>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78" name="Freeform: Shape 177">
              <a:extLst>
                <a:ext uri="{FF2B5EF4-FFF2-40B4-BE49-F238E27FC236}">
                  <a16:creationId xmlns:a16="http://schemas.microsoft.com/office/drawing/2014/main" id="{370C8804-CF6D-4159-0311-83511131160B}"/>
                </a:ext>
              </a:extLst>
            </p:cNvPr>
            <p:cNvSpPr/>
            <p:nvPr/>
          </p:nvSpPr>
          <p:spPr>
            <a:xfrm>
              <a:off x="3407741" y="2077130"/>
              <a:ext cx="44957" cy="74483"/>
            </a:xfrm>
            <a:custGeom>
              <a:avLst/>
              <a:gdLst>
                <a:gd name="connsiteX0" fmla="*/ 43170 w 44957"/>
                <a:gd name="connsiteY0" fmla="*/ 34232 h 74483"/>
                <a:gd name="connsiteX1" fmla="*/ 21071 w 44957"/>
                <a:gd name="connsiteY1" fmla="*/ -2247 h 74483"/>
                <a:gd name="connsiteX2" fmla="*/ 5165 w 44957"/>
                <a:gd name="connsiteY2" fmla="*/ 4611 h 74483"/>
                <a:gd name="connsiteX3" fmla="*/ -1788 w 44957"/>
                <a:gd name="connsiteY3" fmla="*/ 22230 h 74483"/>
                <a:gd name="connsiteX4" fmla="*/ 19928 w 44957"/>
                <a:gd name="connsiteY4" fmla="*/ 46329 h 74483"/>
                <a:gd name="connsiteX5" fmla="*/ 33263 w 44957"/>
                <a:gd name="connsiteY5" fmla="*/ 35472 h 74483"/>
                <a:gd name="connsiteX6" fmla="*/ 33263 w 44957"/>
                <a:gd name="connsiteY6" fmla="*/ 38899 h 74483"/>
                <a:gd name="connsiteX7" fmla="*/ 15928 w 44957"/>
                <a:gd name="connsiteY7" fmla="*/ 69190 h 74483"/>
                <a:gd name="connsiteX8" fmla="*/ 5356 w 44957"/>
                <a:gd name="connsiteY8" fmla="*/ 65379 h 74483"/>
                <a:gd name="connsiteX9" fmla="*/ 10785 w 44957"/>
                <a:gd name="connsiteY9" fmla="*/ 60330 h 74483"/>
                <a:gd name="connsiteX10" fmla="*/ 5927 w 44957"/>
                <a:gd name="connsiteY10" fmla="*/ 55380 h 74483"/>
                <a:gd name="connsiteX11" fmla="*/ 974 w 44957"/>
                <a:gd name="connsiteY11" fmla="*/ 60617 h 74483"/>
                <a:gd name="connsiteX12" fmla="*/ 16024 w 44957"/>
                <a:gd name="connsiteY12" fmla="*/ 72237 h 74483"/>
                <a:gd name="connsiteX13" fmla="*/ 43170 w 44957"/>
                <a:gd name="connsiteY13" fmla="*/ 34232 h 74483"/>
                <a:gd name="connsiteX14" fmla="*/ 33168 w 44957"/>
                <a:gd name="connsiteY14" fmla="*/ 24233 h 74483"/>
                <a:gd name="connsiteX15" fmla="*/ 19928 w 44957"/>
                <a:gd name="connsiteY15" fmla="*/ 43757 h 74483"/>
                <a:gd name="connsiteX16" fmla="*/ 9928 w 44957"/>
                <a:gd name="connsiteY16" fmla="*/ 36899 h 74483"/>
                <a:gd name="connsiteX17" fmla="*/ 8022 w 44957"/>
                <a:gd name="connsiteY17" fmla="*/ 22326 h 74483"/>
                <a:gd name="connsiteX18" fmla="*/ 10213 w 44957"/>
                <a:gd name="connsiteY18" fmla="*/ 7278 h 74483"/>
                <a:gd name="connsiteX19" fmla="*/ 21071 w 44957"/>
                <a:gd name="connsiteY19" fmla="*/ 611 h 74483"/>
                <a:gd name="connsiteX20" fmla="*/ 31359 w 44957"/>
                <a:gd name="connsiteY20" fmla="*/ 9087 h 74483"/>
                <a:gd name="connsiteX21" fmla="*/ 33168 w 44957"/>
                <a:gd name="connsiteY21" fmla="*/ 24233 h 7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57" h="74483">
                  <a:moveTo>
                    <a:pt x="43170" y="34232"/>
                  </a:moveTo>
                  <a:cubicBezTo>
                    <a:pt x="43170" y="5183"/>
                    <a:pt x="30596" y="-2247"/>
                    <a:pt x="21071" y="-2247"/>
                  </a:cubicBezTo>
                  <a:cubicBezTo>
                    <a:pt x="15166" y="-2247"/>
                    <a:pt x="9832" y="-152"/>
                    <a:pt x="5165" y="4611"/>
                  </a:cubicBezTo>
                  <a:cubicBezTo>
                    <a:pt x="688" y="9564"/>
                    <a:pt x="-1788" y="14040"/>
                    <a:pt x="-1788" y="22230"/>
                  </a:cubicBezTo>
                  <a:cubicBezTo>
                    <a:pt x="-1788" y="35758"/>
                    <a:pt x="7737" y="46329"/>
                    <a:pt x="19928" y="46329"/>
                  </a:cubicBezTo>
                  <a:cubicBezTo>
                    <a:pt x="26501" y="46329"/>
                    <a:pt x="30882" y="41662"/>
                    <a:pt x="33263" y="35472"/>
                  </a:cubicBezTo>
                  <a:lnTo>
                    <a:pt x="33263" y="38899"/>
                  </a:lnTo>
                  <a:cubicBezTo>
                    <a:pt x="33263" y="64142"/>
                    <a:pt x="22119" y="69190"/>
                    <a:pt x="15928" y="69190"/>
                  </a:cubicBezTo>
                  <a:cubicBezTo>
                    <a:pt x="13927" y="69190"/>
                    <a:pt x="8117" y="68904"/>
                    <a:pt x="5356" y="65379"/>
                  </a:cubicBezTo>
                  <a:cubicBezTo>
                    <a:pt x="10118" y="65379"/>
                    <a:pt x="10785" y="62047"/>
                    <a:pt x="10785" y="60330"/>
                  </a:cubicBezTo>
                  <a:cubicBezTo>
                    <a:pt x="10785" y="56998"/>
                    <a:pt x="8308" y="55380"/>
                    <a:pt x="5927" y="55380"/>
                  </a:cubicBezTo>
                  <a:cubicBezTo>
                    <a:pt x="4118" y="55380"/>
                    <a:pt x="974" y="56235"/>
                    <a:pt x="974" y="60617"/>
                  </a:cubicBezTo>
                  <a:cubicBezTo>
                    <a:pt x="974" y="67760"/>
                    <a:pt x="6784" y="72237"/>
                    <a:pt x="16024" y="72237"/>
                  </a:cubicBezTo>
                  <a:cubicBezTo>
                    <a:pt x="29835" y="72237"/>
                    <a:pt x="43170" y="57475"/>
                    <a:pt x="43170" y="34232"/>
                  </a:cubicBezTo>
                  <a:close/>
                  <a:moveTo>
                    <a:pt x="33168" y="24233"/>
                  </a:moveTo>
                  <a:cubicBezTo>
                    <a:pt x="33168" y="33376"/>
                    <a:pt x="29453" y="43757"/>
                    <a:pt x="19928" y="43757"/>
                  </a:cubicBezTo>
                  <a:cubicBezTo>
                    <a:pt x="18310" y="43757"/>
                    <a:pt x="13166" y="43757"/>
                    <a:pt x="9928" y="36899"/>
                  </a:cubicBezTo>
                  <a:cubicBezTo>
                    <a:pt x="8022" y="32900"/>
                    <a:pt x="8022" y="27565"/>
                    <a:pt x="8022" y="22326"/>
                  </a:cubicBezTo>
                  <a:cubicBezTo>
                    <a:pt x="8022" y="16422"/>
                    <a:pt x="8022" y="11373"/>
                    <a:pt x="10213" y="7278"/>
                  </a:cubicBezTo>
                  <a:cubicBezTo>
                    <a:pt x="13166" y="1943"/>
                    <a:pt x="17262" y="611"/>
                    <a:pt x="21071" y="611"/>
                  </a:cubicBezTo>
                  <a:cubicBezTo>
                    <a:pt x="26024" y="611"/>
                    <a:pt x="29549" y="4229"/>
                    <a:pt x="31359" y="9087"/>
                  </a:cubicBezTo>
                  <a:cubicBezTo>
                    <a:pt x="32693" y="12517"/>
                    <a:pt x="33168" y="19375"/>
                    <a:pt x="33168" y="24233"/>
                  </a:cubicBezTo>
                  <a:close/>
                </a:path>
              </a:pathLst>
            </a:custGeom>
            <a:solidFill>
              <a:srgbClr val="000000"/>
            </a:solidFill>
            <a:ln w="10842" cap="flat">
              <a:noFill/>
              <a:prstDash val="solid"/>
              <a:miter/>
            </a:ln>
          </p:spPr>
          <p:txBody>
            <a:bodyPr rtlCol="0" anchor="ctr"/>
            <a:lstStyle/>
            <a:p>
              <a:endParaRPr lang="en-AE"/>
            </a:p>
          </p:txBody>
        </p:sp>
        <p:sp>
          <p:nvSpPr>
            <p:cNvPr id="179" name="Freeform: Shape 178">
              <a:extLst>
                <a:ext uri="{FF2B5EF4-FFF2-40B4-BE49-F238E27FC236}">
                  <a16:creationId xmlns:a16="http://schemas.microsoft.com/office/drawing/2014/main" id="{59C7632D-5522-25DE-F0BA-696A111C1621}"/>
                </a:ext>
              </a:extLst>
            </p:cNvPr>
            <p:cNvSpPr/>
            <p:nvPr/>
          </p:nvSpPr>
          <p:spPr>
            <a:xfrm>
              <a:off x="3700729" y="2061222"/>
              <a:ext cx="398146" cy="114967"/>
            </a:xfrm>
            <a:custGeom>
              <a:avLst/>
              <a:gdLst>
                <a:gd name="connsiteX0" fmla="*/ -1788 w 398146"/>
                <a:gd name="connsiteY0" fmla="*/ 112720 h 114967"/>
                <a:gd name="connsiteX1" fmla="*/ 396359 w 398146"/>
                <a:gd name="connsiteY1" fmla="*/ 112720 h 114967"/>
                <a:gd name="connsiteX2" fmla="*/ 396359 w 398146"/>
                <a:gd name="connsiteY2" fmla="*/ -2247 h 114967"/>
                <a:gd name="connsiteX3" fmla="*/ -1788 w 398146"/>
                <a:gd name="connsiteY3" fmla="*/ -2247 h 114967"/>
              </a:gdLst>
              <a:ahLst/>
              <a:cxnLst>
                <a:cxn ang="0">
                  <a:pos x="connsiteX0" y="connsiteY0"/>
                </a:cxn>
                <a:cxn ang="0">
                  <a:pos x="connsiteX1" y="connsiteY1"/>
                </a:cxn>
                <a:cxn ang="0">
                  <a:pos x="connsiteX2" y="connsiteY2"/>
                </a:cxn>
                <a:cxn ang="0">
                  <a:pos x="connsiteX3" y="connsiteY3"/>
                </a:cxn>
              </a:cxnLst>
              <a:rect l="l" t="t" r="r" b="b"/>
              <a:pathLst>
                <a:path w="398146" h="114967">
                  <a:moveTo>
                    <a:pt x="-1788" y="112720"/>
                  </a:moveTo>
                  <a:lnTo>
                    <a:pt x="396359" y="11272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80" name="Freeform: Shape 179">
              <a:extLst>
                <a:ext uri="{FF2B5EF4-FFF2-40B4-BE49-F238E27FC236}">
                  <a16:creationId xmlns:a16="http://schemas.microsoft.com/office/drawing/2014/main" id="{559BB96B-2232-B78B-6FA2-3AABA3D26D1F}"/>
                </a:ext>
              </a:extLst>
            </p:cNvPr>
            <p:cNvSpPr/>
            <p:nvPr/>
          </p:nvSpPr>
          <p:spPr>
            <a:xfrm>
              <a:off x="3769691" y="2077130"/>
              <a:ext cx="233076" cy="74483"/>
            </a:xfrm>
            <a:custGeom>
              <a:avLst/>
              <a:gdLst>
                <a:gd name="connsiteX0" fmla="*/ 43742 w 233076"/>
                <a:gd name="connsiteY0" fmla="*/ 35281 h 74483"/>
                <a:gd name="connsiteX1" fmla="*/ 39358 w 233076"/>
                <a:gd name="connsiteY1" fmla="*/ 9945 h 74483"/>
                <a:gd name="connsiteX2" fmla="*/ 20976 w 233076"/>
                <a:gd name="connsiteY2" fmla="*/ -2247 h 74483"/>
                <a:gd name="connsiteX3" fmla="*/ 2212 w 233076"/>
                <a:gd name="connsiteY3" fmla="*/ 10706 h 74483"/>
                <a:gd name="connsiteX4" fmla="*/ -1788 w 233076"/>
                <a:gd name="connsiteY4" fmla="*/ 35281 h 74483"/>
                <a:gd name="connsiteX5" fmla="*/ 3070 w 233076"/>
                <a:gd name="connsiteY5" fmla="*/ 61379 h 74483"/>
                <a:gd name="connsiteX6" fmla="*/ 20976 w 233076"/>
                <a:gd name="connsiteY6" fmla="*/ 72237 h 74483"/>
                <a:gd name="connsiteX7" fmla="*/ 39740 w 233076"/>
                <a:gd name="connsiteY7" fmla="*/ 59665 h 74483"/>
                <a:gd name="connsiteX8" fmla="*/ 43742 w 233076"/>
                <a:gd name="connsiteY8" fmla="*/ 35281 h 74483"/>
                <a:gd name="connsiteX9" fmla="*/ 34787 w 233076"/>
                <a:gd name="connsiteY9" fmla="*/ 33948 h 74483"/>
                <a:gd name="connsiteX10" fmla="*/ 33645 w 233076"/>
                <a:gd name="connsiteY10" fmla="*/ 56235 h 74483"/>
                <a:gd name="connsiteX11" fmla="*/ 20976 w 233076"/>
                <a:gd name="connsiteY11" fmla="*/ 69855 h 74483"/>
                <a:gd name="connsiteX12" fmla="*/ 8402 w 233076"/>
                <a:gd name="connsiteY12" fmla="*/ 56712 h 74483"/>
                <a:gd name="connsiteX13" fmla="*/ 7260 w 233076"/>
                <a:gd name="connsiteY13" fmla="*/ 33948 h 74483"/>
                <a:gd name="connsiteX14" fmla="*/ 8023 w 233076"/>
                <a:gd name="connsiteY14" fmla="*/ 14040 h 74483"/>
                <a:gd name="connsiteX15" fmla="*/ 20976 w 233076"/>
                <a:gd name="connsiteY15" fmla="*/ 134 h 74483"/>
                <a:gd name="connsiteX16" fmla="*/ 33549 w 233076"/>
                <a:gd name="connsiteY16" fmla="*/ 12801 h 74483"/>
                <a:gd name="connsiteX17" fmla="*/ 34787 w 233076"/>
                <a:gd name="connsiteY17" fmla="*/ 33948 h 74483"/>
                <a:gd name="connsiteX18" fmla="*/ 68696 w 233076"/>
                <a:gd name="connsiteY18" fmla="*/ 64142 h 74483"/>
                <a:gd name="connsiteX19" fmla="*/ 63078 w 233076"/>
                <a:gd name="connsiteY19" fmla="*/ 58331 h 74483"/>
                <a:gd name="connsiteX20" fmla="*/ 57267 w 233076"/>
                <a:gd name="connsiteY20" fmla="*/ 64142 h 74483"/>
                <a:gd name="connsiteX21" fmla="*/ 63078 w 233076"/>
                <a:gd name="connsiteY21" fmla="*/ 69855 h 74483"/>
                <a:gd name="connsiteX22" fmla="*/ 68696 w 233076"/>
                <a:gd name="connsiteY22" fmla="*/ 64142 h 74483"/>
                <a:gd name="connsiteX23" fmla="*/ 127465 w 233076"/>
                <a:gd name="connsiteY23" fmla="*/ 47759 h 74483"/>
                <a:gd name="connsiteX24" fmla="*/ 105845 w 233076"/>
                <a:gd name="connsiteY24" fmla="*/ 23661 h 74483"/>
                <a:gd name="connsiteX25" fmla="*/ 92318 w 233076"/>
                <a:gd name="connsiteY25" fmla="*/ 34423 h 74483"/>
                <a:gd name="connsiteX26" fmla="*/ 92318 w 233076"/>
                <a:gd name="connsiteY26" fmla="*/ 31755 h 74483"/>
                <a:gd name="connsiteX27" fmla="*/ 111177 w 233076"/>
                <a:gd name="connsiteY27" fmla="*/ 611 h 74483"/>
                <a:gd name="connsiteX28" fmla="*/ 120702 w 233076"/>
                <a:gd name="connsiteY28" fmla="*/ 4897 h 74483"/>
                <a:gd name="connsiteX29" fmla="*/ 114798 w 233076"/>
                <a:gd name="connsiteY29" fmla="*/ 9659 h 74483"/>
                <a:gd name="connsiteX30" fmla="*/ 119656 w 233076"/>
                <a:gd name="connsiteY30" fmla="*/ 14708 h 74483"/>
                <a:gd name="connsiteX31" fmla="*/ 124800 w 233076"/>
                <a:gd name="connsiteY31" fmla="*/ 9564 h 74483"/>
                <a:gd name="connsiteX32" fmla="*/ 110891 w 233076"/>
                <a:gd name="connsiteY32" fmla="*/ -2247 h 74483"/>
                <a:gd name="connsiteX33" fmla="*/ 82507 w 233076"/>
                <a:gd name="connsiteY33" fmla="*/ 35758 h 74483"/>
                <a:gd name="connsiteX34" fmla="*/ 105082 w 233076"/>
                <a:gd name="connsiteY34" fmla="*/ 72237 h 74483"/>
                <a:gd name="connsiteX35" fmla="*/ 127465 w 233076"/>
                <a:gd name="connsiteY35" fmla="*/ 47759 h 74483"/>
                <a:gd name="connsiteX36" fmla="*/ 117656 w 233076"/>
                <a:gd name="connsiteY36" fmla="*/ 47664 h 74483"/>
                <a:gd name="connsiteX37" fmla="*/ 115844 w 233076"/>
                <a:gd name="connsiteY37" fmla="*/ 62047 h 74483"/>
                <a:gd name="connsiteX38" fmla="*/ 105082 w 233076"/>
                <a:gd name="connsiteY38" fmla="*/ 69190 h 74483"/>
                <a:gd name="connsiteX39" fmla="*/ 94413 w 233076"/>
                <a:gd name="connsiteY39" fmla="*/ 60998 h 74483"/>
                <a:gd name="connsiteX40" fmla="*/ 92413 w 233076"/>
                <a:gd name="connsiteY40" fmla="*/ 45378 h 74483"/>
                <a:gd name="connsiteX41" fmla="*/ 105750 w 233076"/>
                <a:gd name="connsiteY41" fmla="*/ 26233 h 74483"/>
                <a:gd name="connsiteX42" fmla="*/ 115654 w 233076"/>
                <a:gd name="connsiteY42" fmla="*/ 32900 h 74483"/>
                <a:gd name="connsiteX43" fmla="*/ 117656 w 233076"/>
                <a:gd name="connsiteY43" fmla="*/ 47664 h 74483"/>
                <a:gd name="connsiteX44" fmla="*/ 181473 w 233076"/>
                <a:gd name="connsiteY44" fmla="*/ 47759 h 74483"/>
                <a:gd name="connsiteX45" fmla="*/ 159851 w 233076"/>
                <a:gd name="connsiteY45" fmla="*/ 23661 h 74483"/>
                <a:gd name="connsiteX46" fmla="*/ 146326 w 233076"/>
                <a:gd name="connsiteY46" fmla="*/ 34423 h 74483"/>
                <a:gd name="connsiteX47" fmla="*/ 146326 w 233076"/>
                <a:gd name="connsiteY47" fmla="*/ 31755 h 74483"/>
                <a:gd name="connsiteX48" fmla="*/ 165281 w 233076"/>
                <a:gd name="connsiteY48" fmla="*/ 611 h 74483"/>
                <a:gd name="connsiteX49" fmla="*/ 174806 w 233076"/>
                <a:gd name="connsiteY49" fmla="*/ 4897 h 74483"/>
                <a:gd name="connsiteX50" fmla="*/ 168804 w 233076"/>
                <a:gd name="connsiteY50" fmla="*/ 9659 h 74483"/>
                <a:gd name="connsiteX51" fmla="*/ 173757 w 233076"/>
                <a:gd name="connsiteY51" fmla="*/ 14708 h 74483"/>
                <a:gd name="connsiteX52" fmla="*/ 178806 w 233076"/>
                <a:gd name="connsiteY52" fmla="*/ 9564 h 74483"/>
                <a:gd name="connsiteX53" fmla="*/ 164900 w 233076"/>
                <a:gd name="connsiteY53" fmla="*/ -2247 h 74483"/>
                <a:gd name="connsiteX54" fmla="*/ 136515 w 233076"/>
                <a:gd name="connsiteY54" fmla="*/ 35758 h 74483"/>
                <a:gd name="connsiteX55" fmla="*/ 159088 w 233076"/>
                <a:gd name="connsiteY55" fmla="*/ 72237 h 74483"/>
                <a:gd name="connsiteX56" fmla="*/ 181473 w 233076"/>
                <a:gd name="connsiteY56" fmla="*/ 47759 h 74483"/>
                <a:gd name="connsiteX57" fmla="*/ 171662 w 233076"/>
                <a:gd name="connsiteY57" fmla="*/ 47664 h 74483"/>
                <a:gd name="connsiteX58" fmla="*/ 169853 w 233076"/>
                <a:gd name="connsiteY58" fmla="*/ 62047 h 74483"/>
                <a:gd name="connsiteX59" fmla="*/ 159088 w 233076"/>
                <a:gd name="connsiteY59" fmla="*/ 69190 h 74483"/>
                <a:gd name="connsiteX60" fmla="*/ 148422 w 233076"/>
                <a:gd name="connsiteY60" fmla="*/ 60998 h 74483"/>
                <a:gd name="connsiteX61" fmla="*/ 146515 w 233076"/>
                <a:gd name="connsiteY61" fmla="*/ 45378 h 74483"/>
                <a:gd name="connsiteX62" fmla="*/ 159756 w 233076"/>
                <a:gd name="connsiteY62" fmla="*/ 26233 h 74483"/>
                <a:gd name="connsiteX63" fmla="*/ 169662 w 233076"/>
                <a:gd name="connsiteY63" fmla="*/ 32900 h 74483"/>
                <a:gd name="connsiteX64" fmla="*/ 171662 w 233076"/>
                <a:gd name="connsiteY64" fmla="*/ 47664 h 74483"/>
                <a:gd name="connsiteX65" fmla="*/ 231289 w 233076"/>
                <a:gd name="connsiteY65" fmla="*/ 69855 h 74483"/>
                <a:gd name="connsiteX66" fmla="*/ 231289 w 233076"/>
                <a:gd name="connsiteY66" fmla="*/ 66428 h 74483"/>
                <a:gd name="connsiteX67" fmla="*/ 227859 w 233076"/>
                <a:gd name="connsiteY67" fmla="*/ 66428 h 74483"/>
                <a:gd name="connsiteX68" fmla="*/ 217764 w 233076"/>
                <a:gd name="connsiteY68" fmla="*/ 61284 h 74483"/>
                <a:gd name="connsiteX69" fmla="*/ 217764 w 233076"/>
                <a:gd name="connsiteY69" fmla="*/ 611 h 74483"/>
                <a:gd name="connsiteX70" fmla="*/ 215383 w 233076"/>
                <a:gd name="connsiteY70" fmla="*/ -2247 h 74483"/>
                <a:gd name="connsiteX71" fmla="*/ 195665 w 233076"/>
                <a:gd name="connsiteY71" fmla="*/ 4801 h 74483"/>
                <a:gd name="connsiteX72" fmla="*/ 195665 w 233076"/>
                <a:gd name="connsiteY72" fmla="*/ 8038 h 74483"/>
                <a:gd name="connsiteX73" fmla="*/ 209857 w 233076"/>
                <a:gd name="connsiteY73" fmla="*/ 5373 h 74483"/>
                <a:gd name="connsiteX74" fmla="*/ 209857 w 233076"/>
                <a:gd name="connsiteY74" fmla="*/ 61284 h 74483"/>
                <a:gd name="connsiteX75" fmla="*/ 199760 w 233076"/>
                <a:gd name="connsiteY75" fmla="*/ 66428 h 74483"/>
                <a:gd name="connsiteX76" fmla="*/ 196333 w 233076"/>
                <a:gd name="connsiteY76" fmla="*/ 66428 h 74483"/>
                <a:gd name="connsiteX77" fmla="*/ 196333 w 233076"/>
                <a:gd name="connsiteY77" fmla="*/ 69855 h 74483"/>
                <a:gd name="connsiteX78" fmla="*/ 213857 w 233076"/>
                <a:gd name="connsiteY78" fmla="*/ 69476 h 74483"/>
                <a:gd name="connsiteX79" fmla="*/ 231289 w 233076"/>
                <a:gd name="connsiteY79" fmla="*/ 69855 h 7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33076" h="74483">
                  <a:moveTo>
                    <a:pt x="43742" y="35281"/>
                  </a:moveTo>
                  <a:cubicBezTo>
                    <a:pt x="43742" y="26614"/>
                    <a:pt x="43170" y="18040"/>
                    <a:pt x="39358" y="9945"/>
                  </a:cubicBezTo>
                  <a:cubicBezTo>
                    <a:pt x="34503" y="-438"/>
                    <a:pt x="25548" y="-2247"/>
                    <a:pt x="20976" y="-2247"/>
                  </a:cubicBezTo>
                  <a:cubicBezTo>
                    <a:pt x="14595" y="-2247"/>
                    <a:pt x="6688" y="611"/>
                    <a:pt x="2212" y="10706"/>
                  </a:cubicBezTo>
                  <a:cubicBezTo>
                    <a:pt x="-1216" y="18135"/>
                    <a:pt x="-1788" y="26614"/>
                    <a:pt x="-1788" y="35281"/>
                  </a:cubicBezTo>
                  <a:cubicBezTo>
                    <a:pt x="-1788" y="43283"/>
                    <a:pt x="-1407" y="52998"/>
                    <a:pt x="3070" y="61379"/>
                  </a:cubicBezTo>
                  <a:cubicBezTo>
                    <a:pt x="7737" y="69951"/>
                    <a:pt x="15546" y="72237"/>
                    <a:pt x="20976" y="72237"/>
                  </a:cubicBezTo>
                  <a:cubicBezTo>
                    <a:pt x="26787" y="72237"/>
                    <a:pt x="34977" y="69951"/>
                    <a:pt x="39740" y="59665"/>
                  </a:cubicBezTo>
                  <a:cubicBezTo>
                    <a:pt x="43170" y="52236"/>
                    <a:pt x="43742" y="43757"/>
                    <a:pt x="43742" y="35281"/>
                  </a:cubicBezTo>
                  <a:close/>
                  <a:moveTo>
                    <a:pt x="34787" y="33948"/>
                  </a:moveTo>
                  <a:cubicBezTo>
                    <a:pt x="34787" y="41948"/>
                    <a:pt x="34787" y="49473"/>
                    <a:pt x="33645" y="56235"/>
                  </a:cubicBezTo>
                  <a:cubicBezTo>
                    <a:pt x="31931" y="66523"/>
                    <a:pt x="25738" y="69855"/>
                    <a:pt x="20976" y="69855"/>
                  </a:cubicBezTo>
                  <a:cubicBezTo>
                    <a:pt x="16595" y="69855"/>
                    <a:pt x="10404" y="67095"/>
                    <a:pt x="8402" y="56712"/>
                  </a:cubicBezTo>
                  <a:cubicBezTo>
                    <a:pt x="7260" y="50331"/>
                    <a:pt x="7260" y="40329"/>
                    <a:pt x="7260" y="33948"/>
                  </a:cubicBezTo>
                  <a:cubicBezTo>
                    <a:pt x="7260" y="27088"/>
                    <a:pt x="7260" y="19945"/>
                    <a:pt x="8023" y="14040"/>
                  </a:cubicBezTo>
                  <a:cubicBezTo>
                    <a:pt x="10118" y="1181"/>
                    <a:pt x="18309" y="134"/>
                    <a:pt x="20976" y="134"/>
                  </a:cubicBezTo>
                  <a:cubicBezTo>
                    <a:pt x="24501" y="134"/>
                    <a:pt x="31645" y="2229"/>
                    <a:pt x="33549" y="12801"/>
                  </a:cubicBezTo>
                  <a:cubicBezTo>
                    <a:pt x="34787" y="18898"/>
                    <a:pt x="34787" y="27088"/>
                    <a:pt x="34787" y="33948"/>
                  </a:cubicBezTo>
                  <a:close/>
                  <a:moveTo>
                    <a:pt x="68696" y="64142"/>
                  </a:moveTo>
                  <a:cubicBezTo>
                    <a:pt x="68696" y="60903"/>
                    <a:pt x="66220" y="58331"/>
                    <a:pt x="63078" y="58331"/>
                  </a:cubicBezTo>
                  <a:cubicBezTo>
                    <a:pt x="59934" y="58331"/>
                    <a:pt x="57267" y="60903"/>
                    <a:pt x="57267" y="64142"/>
                  </a:cubicBezTo>
                  <a:cubicBezTo>
                    <a:pt x="57267" y="67286"/>
                    <a:pt x="59934" y="69855"/>
                    <a:pt x="63078" y="69855"/>
                  </a:cubicBezTo>
                  <a:cubicBezTo>
                    <a:pt x="66220" y="69855"/>
                    <a:pt x="68696" y="67286"/>
                    <a:pt x="68696" y="64142"/>
                  </a:cubicBezTo>
                  <a:close/>
                  <a:moveTo>
                    <a:pt x="127465" y="47759"/>
                  </a:moveTo>
                  <a:cubicBezTo>
                    <a:pt x="127465" y="34137"/>
                    <a:pt x="117751" y="23661"/>
                    <a:pt x="105845" y="23661"/>
                  </a:cubicBezTo>
                  <a:cubicBezTo>
                    <a:pt x="98415" y="23661"/>
                    <a:pt x="94413" y="29186"/>
                    <a:pt x="92318" y="34423"/>
                  </a:cubicBezTo>
                  <a:lnTo>
                    <a:pt x="92318" y="31755"/>
                  </a:lnTo>
                  <a:cubicBezTo>
                    <a:pt x="92318" y="4515"/>
                    <a:pt x="105750" y="611"/>
                    <a:pt x="111177" y="611"/>
                  </a:cubicBezTo>
                  <a:cubicBezTo>
                    <a:pt x="113749" y="611"/>
                    <a:pt x="118321" y="1181"/>
                    <a:pt x="120702" y="4897"/>
                  </a:cubicBezTo>
                  <a:cubicBezTo>
                    <a:pt x="119084" y="4897"/>
                    <a:pt x="114798" y="4897"/>
                    <a:pt x="114798" y="9659"/>
                  </a:cubicBezTo>
                  <a:cubicBezTo>
                    <a:pt x="114798" y="13087"/>
                    <a:pt x="117275" y="14708"/>
                    <a:pt x="119656" y="14708"/>
                  </a:cubicBezTo>
                  <a:cubicBezTo>
                    <a:pt x="121465" y="14708"/>
                    <a:pt x="124800" y="13754"/>
                    <a:pt x="124800" y="9564"/>
                  </a:cubicBezTo>
                  <a:cubicBezTo>
                    <a:pt x="124800" y="2992"/>
                    <a:pt x="120037" y="-2247"/>
                    <a:pt x="110891" y="-2247"/>
                  </a:cubicBezTo>
                  <a:cubicBezTo>
                    <a:pt x="97176" y="-2247"/>
                    <a:pt x="82507" y="11754"/>
                    <a:pt x="82507" y="35758"/>
                  </a:cubicBezTo>
                  <a:cubicBezTo>
                    <a:pt x="82507" y="64428"/>
                    <a:pt x="95176" y="72237"/>
                    <a:pt x="105082" y="72237"/>
                  </a:cubicBezTo>
                  <a:cubicBezTo>
                    <a:pt x="117179" y="72237"/>
                    <a:pt x="127465" y="62047"/>
                    <a:pt x="127465" y="47759"/>
                  </a:cubicBezTo>
                  <a:close/>
                  <a:moveTo>
                    <a:pt x="117656" y="47664"/>
                  </a:moveTo>
                  <a:cubicBezTo>
                    <a:pt x="117656" y="52808"/>
                    <a:pt x="117656" y="58235"/>
                    <a:pt x="115844" y="62047"/>
                  </a:cubicBezTo>
                  <a:cubicBezTo>
                    <a:pt x="112512" y="68618"/>
                    <a:pt x="107654" y="69190"/>
                    <a:pt x="105082" y="69190"/>
                  </a:cubicBezTo>
                  <a:cubicBezTo>
                    <a:pt x="98225" y="69190"/>
                    <a:pt x="95176" y="62712"/>
                    <a:pt x="94413" y="60998"/>
                  </a:cubicBezTo>
                  <a:cubicBezTo>
                    <a:pt x="92413" y="55949"/>
                    <a:pt x="92413" y="47378"/>
                    <a:pt x="92413" y="45378"/>
                  </a:cubicBezTo>
                  <a:cubicBezTo>
                    <a:pt x="92413" y="36899"/>
                    <a:pt x="96034" y="26233"/>
                    <a:pt x="105750" y="26233"/>
                  </a:cubicBezTo>
                  <a:cubicBezTo>
                    <a:pt x="107368" y="26233"/>
                    <a:pt x="112417" y="26233"/>
                    <a:pt x="115654" y="32900"/>
                  </a:cubicBezTo>
                  <a:cubicBezTo>
                    <a:pt x="117656" y="36899"/>
                    <a:pt x="117656" y="42425"/>
                    <a:pt x="117656" y="47664"/>
                  </a:cubicBezTo>
                  <a:close/>
                  <a:moveTo>
                    <a:pt x="181473" y="47759"/>
                  </a:moveTo>
                  <a:cubicBezTo>
                    <a:pt x="181473" y="34137"/>
                    <a:pt x="171757" y="23661"/>
                    <a:pt x="159851" y="23661"/>
                  </a:cubicBezTo>
                  <a:cubicBezTo>
                    <a:pt x="152421" y="23661"/>
                    <a:pt x="148422" y="29186"/>
                    <a:pt x="146326" y="34423"/>
                  </a:cubicBezTo>
                  <a:lnTo>
                    <a:pt x="146326" y="31755"/>
                  </a:lnTo>
                  <a:cubicBezTo>
                    <a:pt x="146326" y="4515"/>
                    <a:pt x="159756" y="611"/>
                    <a:pt x="165281" y="611"/>
                  </a:cubicBezTo>
                  <a:cubicBezTo>
                    <a:pt x="167758" y="611"/>
                    <a:pt x="172425" y="1181"/>
                    <a:pt x="174806" y="4897"/>
                  </a:cubicBezTo>
                  <a:cubicBezTo>
                    <a:pt x="173090" y="4897"/>
                    <a:pt x="168804" y="4897"/>
                    <a:pt x="168804" y="9659"/>
                  </a:cubicBezTo>
                  <a:cubicBezTo>
                    <a:pt x="168804" y="13087"/>
                    <a:pt x="171376" y="14708"/>
                    <a:pt x="173757" y="14708"/>
                  </a:cubicBezTo>
                  <a:cubicBezTo>
                    <a:pt x="175471" y="14708"/>
                    <a:pt x="178806" y="13754"/>
                    <a:pt x="178806" y="9564"/>
                  </a:cubicBezTo>
                  <a:cubicBezTo>
                    <a:pt x="178806" y="2992"/>
                    <a:pt x="174043" y="-2247"/>
                    <a:pt x="164900" y="-2247"/>
                  </a:cubicBezTo>
                  <a:cubicBezTo>
                    <a:pt x="151277" y="-2247"/>
                    <a:pt x="136515" y="11754"/>
                    <a:pt x="136515" y="35758"/>
                  </a:cubicBezTo>
                  <a:cubicBezTo>
                    <a:pt x="136515" y="64428"/>
                    <a:pt x="149182" y="72237"/>
                    <a:pt x="159088" y="72237"/>
                  </a:cubicBezTo>
                  <a:cubicBezTo>
                    <a:pt x="171185" y="72237"/>
                    <a:pt x="181473" y="62047"/>
                    <a:pt x="181473" y="47759"/>
                  </a:cubicBezTo>
                  <a:close/>
                  <a:moveTo>
                    <a:pt x="171662" y="47664"/>
                  </a:moveTo>
                  <a:cubicBezTo>
                    <a:pt x="171662" y="52808"/>
                    <a:pt x="171662" y="58235"/>
                    <a:pt x="169853" y="62047"/>
                  </a:cubicBezTo>
                  <a:cubicBezTo>
                    <a:pt x="166613" y="68618"/>
                    <a:pt x="161660" y="69190"/>
                    <a:pt x="159088" y="69190"/>
                  </a:cubicBezTo>
                  <a:cubicBezTo>
                    <a:pt x="152326" y="69190"/>
                    <a:pt x="149182" y="62712"/>
                    <a:pt x="148422" y="60998"/>
                  </a:cubicBezTo>
                  <a:cubicBezTo>
                    <a:pt x="146515" y="55949"/>
                    <a:pt x="146515" y="47378"/>
                    <a:pt x="146515" y="45378"/>
                  </a:cubicBezTo>
                  <a:cubicBezTo>
                    <a:pt x="146515" y="36899"/>
                    <a:pt x="150040" y="26233"/>
                    <a:pt x="159756" y="26233"/>
                  </a:cubicBezTo>
                  <a:cubicBezTo>
                    <a:pt x="161374" y="26233"/>
                    <a:pt x="166423" y="26233"/>
                    <a:pt x="169662" y="32900"/>
                  </a:cubicBezTo>
                  <a:cubicBezTo>
                    <a:pt x="171662" y="36899"/>
                    <a:pt x="171662" y="42425"/>
                    <a:pt x="171662" y="47664"/>
                  </a:cubicBezTo>
                  <a:close/>
                  <a:moveTo>
                    <a:pt x="231289" y="69855"/>
                  </a:moveTo>
                  <a:lnTo>
                    <a:pt x="231289" y="66428"/>
                  </a:lnTo>
                  <a:lnTo>
                    <a:pt x="227859" y="66428"/>
                  </a:lnTo>
                  <a:cubicBezTo>
                    <a:pt x="218143" y="66428"/>
                    <a:pt x="217764" y="65379"/>
                    <a:pt x="217764" y="61284"/>
                  </a:cubicBezTo>
                  <a:lnTo>
                    <a:pt x="217764" y="611"/>
                  </a:lnTo>
                  <a:cubicBezTo>
                    <a:pt x="217764" y="-1961"/>
                    <a:pt x="217764" y="-2247"/>
                    <a:pt x="215383" y="-2247"/>
                  </a:cubicBezTo>
                  <a:cubicBezTo>
                    <a:pt x="208618" y="4801"/>
                    <a:pt x="199093" y="4801"/>
                    <a:pt x="195665" y="4801"/>
                  </a:cubicBezTo>
                  <a:lnTo>
                    <a:pt x="195665" y="8038"/>
                  </a:lnTo>
                  <a:cubicBezTo>
                    <a:pt x="197760" y="8038"/>
                    <a:pt x="204237" y="8038"/>
                    <a:pt x="209857" y="5373"/>
                  </a:cubicBezTo>
                  <a:lnTo>
                    <a:pt x="209857" y="61284"/>
                  </a:lnTo>
                  <a:cubicBezTo>
                    <a:pt x="209857" y="65188"/>
                    <a:pt x="209571" y="66428"/>
                    <a:pt x="199760" y="66428"/>
                  </a:cubicBezTo>
                  <a:lnTo>
                    <a:pt x="196333" y="66428"/>
                  </a:lnTo>
                  <a:lnTo>
                    <a:pt x="196333" y="69855"/>
                  </a:lnTo>
                  <a:cubicBezTo>
                    <a:pt x="200046" y="69476"/>
                    <a:pt x="209571" y="69476"/>
                    <a:pt x="213857" y="69476"/>
                  </a:cubicBezTo>
                  <a:cubicBezTo>
                    <a:pt x="218143" y="69476"/>
                    <a:pt x="227573" y="69476"/>
                    <a:pt x="231289" y="69855"/>
                  </a:cubicBezTo>
                  <a:close/>
                </a:path>
              </a:pathLst>
            </a:custGeom>
            <a:solidFill>
              <a:srgbClr val="000000"/>
            </a:solidFill>
            <a:ln w="10842" cap="flat">
              <a:noFill/>
              <a:prstDash val="solid"/>
              <a:miter/>
            </a:ln>
          </p:spPr>
          <p:txBody>
            <a:bodyPr rtlCol="0" anchor="ctr"/>
            <a:lstStyle/>
            <a:p>
              <a:endParaRPr lang="en-AE"/>
            </a:p>
          </p:txBody>
        </p:sp>
        <p:sp>
          <p:nvSpPr>
            <p:cNvPr id="181" name="Freeform: Shape 180">
              <a:extLst>
                <a:ext uri="{FF2B5EF4-FFF2-40B4-BE49-F238E27FC236}">
                  <a16:creationId xmlns:a16="http://schemas.microsoft.com/office/drawing/2014/main" id="{E5DCF3B7-9C2E-44D7-1299-DBD360005957}"/>
                </a:ext>
              </a:extLst>
            </p:cNvPr>
            <p:cNvSpPr/>
            <p:nvPr/>
          </p:nvSpPr>
          <p:spPr>
            <a:xfrm>
              <a:off x="4098876" y="2061222"/>
              <a:ext cx="611123" cy="114967"/>
            </a:xfrm>
            <a:custGeom>
              <a:avLst/>
              <a:gdLst>
                <a:gd name="connsiteX0" fmla="*/ -1788 w 611123"/>
                <a:gd name="connsiteY0" fmla="*/ 112720 h 114967"/>
                <a:gd name="connsiteX1" fmla="*/ 609335 w 611123"/>
                <a:gd name="connsiteY1" fmla="*/ 112720 h 114967"/>
                <a:gd name="connsiteX2" fmla="*/ 609335 w 611123"/>
                <a:gd name="connsiteY2" fmla="*/ -2247 h 114967"/>
                <a:gd name="connsiteX3" fmla="*/ -1788 w 6111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11123" h="114967">
                  <a:moveTo>
                    <a:pt x="-1788" y="112720"/>
                  </a:moveTo>
                  <a:lnTo>
                    <a:pt x="609335" y="11272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82" name="Freeform: Shape 181">
              <a:extLst>
                <a:ext uri="{FF2B5EF4-FFF2-40B4-BE49-F238E27FC236}">
                  <a16:creationId xmlns:a16="http://schemas.microsoft.com/office/drawing/2014/main" id="{DA46CB11-EDD9-B435-8BDD-42126D18D2D8}"/>
                </a:ext>
              </a:extLst>
            </p:cNvPr>
            <p:cNvSpPr/>
            <p:nvPr/>
          </p:nvSpPr>
          <p:spPr>
            <a:xfrm>
              <a:off x="4176503" y="2068270"/>
              <a:ext cx="14668" cy="107823"/>
            </a:xfrm>
            <a:custGeom>
              <a:avLst/>
              <a:gdLst>
                <a:gd name="connsiteX0" fmla="*/ 12881 w 14668"/>
                <a:gd name="connsiteY0" fmla="*/ 105577 h 107823"/>
                <a:gd name="connsiteX1" fmla="*/ 12881 w 14668"/>
                <a:gd name="connsiteY1" fmla="*/ 101291 h 107823"/>
                <a:gd name="connsiteX2" fmla="*/ 2498 w 14668"/>
                <a:gd name="connsiteY2" fmla="*/ 101291 h 107823"/>
                <a:gd name="connsiteX3" fmla="*/ 2498 w 14668"/>
                <a:gd name="connsiteY3" fmla="*/ 2041 h 107823"/>
                <a:gd name="connsiteX4" fmla="*/ 12881 w 14668"/>
                <a:gd name="connsiteY4" fmla="*/ 2041 h 107823"/>
                <a:gd name="connsiteX5" fmla="*/ 12881 w 14668"/>
                <a:gd name="connsiteY5" fmla="*/ -2247 h 107823"/>
                <a:gd name="connsiteX6" fmla="*/ -1788 w 14668"/>
                <a:gd name="connsiteY6" fmla="*/ -2247 h 107823"/>
                <a:gd name="connsiteX7" fmla="*/ -1788 w 14668"/>
                <a:gd name="connsiteY7" fmla="*/ 105577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823">
                  <a:moveTo>
                    <a:pt x="12881" y="105577"/>
                  </a:moveTo>
                  <a:lnTo>
                    <a:pt x="12881" y="101291"/>
                  </a:lnTo>
                  <a:lnTo>
                    <a:pt x="2498" y="101291"/>
                  </a:lnTo>
                  <a:lnTo>
                    <a:pt x="2498" y="2041"/>
                  </a:lnTo>
                  <a:lnTo>
                    <a:pt x="12881" y="2041"/>
                  </a:lnTo>
                  <a:lnTo>
                    <a:pt x="12881" y="-2247"/>
                  </a:lnTo>
                  <a:lnTo>
                    <a:pt x="-1788" y="-2247"/>
                  </a:lnTo>
                  <a:lnTo>
                    <a:pt x="-1788" y="105577"/>
                  </a:lnTo>
                  <a:close/>
                </a:path>
              </a:pathLst>
            </a:custGeom>
            <a:solidFill>
              <a:srgbClr val="000000"/>
            </a:solidFill>
            <a:ln w="10842" cap="flat">
              <a:noFill/>
              <a:prstDash val="solid"/>
              <a:miter/>
            </a:ln>
          </p:spPr>
          <p:txBody>
            <a:bodyPr rtlCol="0" anchor="ctr"/>
            <a:lstStyle/>
            <a:p>
              <a:endParaRPr lang="en-AE"/>
            </a:p>
          </p:txBody>
        </p:sp>
        <p:sp>
          <p:nvSpPr>
            <p:cNvPr id="183" name="Freeform: Shape 182">
              <a:extLst>
                <a:ext uri="{FF2B5EF4-FFF2-40B4-BE49-F238E27FC236}">
                  <a16:creationId xmlns:a16="http://schemas.microsoft.com/office/drawing/2014/main" id="{739BCC4F-E6A6-DD06-D179-A1D0233B070C}"/>
                </a:ext>
              </a:extLst>
            </p:cNvPr>
            <p:cNvSpPr/>
            <p:nvPr/>
          </p:nvSpPr>
          <p:spPr>
            <a:xfrm>
              <a:off x="4199744" y="2073032"/>
              <a:ext cx="330612" cy="78581"/>
            </a:xfrm>
            <a:custGeom>
              <a:avLst/>
              <a:gdLst>
                <a:gd name="connsiteX0" fmla="*/ 71649 w 330612"/>
                <a:gd name="connsiteY0" fmla="*/ 47759 h 78581"/>
                <a:gd name="connsiteX1" fmla="*/ 71649 w 330612"/>
                <a:gd name="connsiteY1" fmla="*/ 44427 h 78581"/>
                <a:gd name="connsiteX2" fmla="*/ 58411 w 330612"/>
                <a:gd name="connsiteY2" fmla="*/ 44713 h 78581"/>
                <a:gd name="connsiteX3" fmla="*/ 40979 w 330612"/>
                <a:gd name="connsiteY3" fmla="*/ 44427 h 78581"/>
                <a:gd name="connsiteX4" fmla="*/ 40979 w 330612"/>
                <a:gd name="connsiteY4" fmla="*/ 47759 h 78581"/>
                <a:gd name="connsiteX5" fmla="*/ 44409 w 330612"/>
                <a:gd name="connsiteY5" fmla="*/ 47759 h 78581"/>
                <a:gd name="connsiteX6" fmla="*/ 54506 w 330612"/>
                <a:gd name="connsiteY6" fmla="*/ 52903 h 78581"/>
                <a:gd name="connsiteX7" fmla="*/ 54506 w 330612"/>
                <a:gd name="connsiteY7" fmla="*/ 59951 h 78581"/>
                <a:gd name="connsiteX8" fmla="*/ 37647 w 330612"/>
                <a:gd name="connsiteY8" fmla="*/ 72906 h 78581"/>
                <a:gd name="connsiteX9" fmla="*/ 9263 w 330612"/>
                <a:gd name="connsiteY9" fmla="*/ 36997 h 78581"/>
                <a:gd name="connsiteX10" fmla="*/ 37075 w 330612"/>
                <a:gd name="connsiteY10" fmla="*/ 1183 h 78581"/>
                <a:gd name="connsiteX11" fmla="*/ 60601 w 330612"/>
                <a:gd name="connsiteY11" fmla="*/ 26709 h 78581"/>
                <a:gd name="connsiteX12" fmla="*/ 62410 w 330612"/>
                <a:gd name="connsiteY12" fmla="*/ 28521 h 78581"/>
                <a:gd name="connsiteX13" fmla="*/ 64124 w 330612"/>
                <a:gd name="connsiteY13" fmla="*/ 25949 h 78581"/>
                <a:gd name="connsiteX14" fmla="*/ 64124 w 330612"/>
                <a:gd name="connsiteY14" fmla="*/ 420 h 78581"/>
                <a:gd name="connsiteX15" fmla="*/ 62983 w 330612"/>
                <a:gd name="connsiteY15" fmla="*/ -2247 h 78581"/>
                <a:gd name="connsiteX16" fmla="*/ 61173 w 330612"/>
                <a:gd name="connsiteY16" fmla="*/ -912 h 78581"/>
                <a:gd name="connsiteX17" fmla="*/ 55839 w 330612"/>
                <a:gd name="connsiteY17" fmla="*/ 7090 h 78581"/>
                <a:gd name="connsiteX18" fmla="*/ 35740 w 330612"/>
                <a:gd name="connsiteY18" fmla="*/ -2247 h 78581"/>
                <a:gd name="connsiteX19" fmla="*/ -1788 w 330612"/>
                <a:gd name="connsiteY19" fmla="*/ 36997 h 78581"/>
                <a:gd name="connsiteX20" fmla="*/ 36026 w 330612"/>
                <a:gd name="connsiteY20" fmla="*/ 76334 h 78581"/>
                <a:gd name="connsiteX21" fmla="*/ 56316 w 330612"/>
                <a:gd name="connsiteY21" fmla="*/ 67095 h 78581"/>
                <a:gd name="connsiteX22" fmla="*/ 63173 w 330612"/>
                <a:gd name="connsiteY22" fmla="*/ 73765 h 78581"/>
                <a:gd name="connsiteX23" fmla="*/ 64124 w 330612"/>
                <a:gd name="connsiteY23" fmla="*/ 71383 h 78581"/>
                <a:gd name="connsiteX24" fmla="*/ 64124 w 330612"/>
                <a:gd name="connsiteY24" fmla="*/ 52522 h 78581"/>
                <a:gd name="connsiteX25" fmla="*/ 71649 w 330612"/>
                <a:gd name="connsiteY25" fmla="*/ 47759 h 78581"/>
                <a:gd name="connsiteX26" fmla="*/ 139850 w 330612"/>
                <a:gd name="connsiteY26" fmla="*/ 46045 h 78581"/>
                <a:gd name="connsiteX27" fmla="*/ 136992 w 330612"/>
                <a:gd name="connsiteY27" fmla="*/ 46045 h 78581"/>
                <a:gd name="connsiteX28" fmla="*/ 115275 w 330612"/>
                <a:gd name="connsiteY28" fmla="*/ 70525 h 78581"/>
                <a:gd name="connsiteX29" fmla="*/ 106512 w 330612"/>
                <a:gd name="connsiteY29" fmla="*/ 70525 h 78581"/>
                <a:gd name="connsiteX30" fmla="*/ 101178 w 330612"/>
                <a:gd name="connsiteY30" fmla="*/ 66144 h 78581"/>
                <a:gd name="connsiteX31" fmla="*/ 101178 w 330612"/>
                <a:gd name="connsiteY31" fmla="*/ 8613 h 78581"/>
                <a:gd name="connsiteX32" fmla="*/ 111466 w 330612"/>
                <a:gd name="connsiteY32" fmla="*/ 3564 h 78581"/>
                <a:gd name="connsiteX33" fmla="*/ 114989 w 330612"/>
                <a:gd name="connsiteY33" fmla="*/ 3564 h 78581"/>
                <a:gd name="connsiteX34" fmla="*/ 114989 w 330612"/>
                <a:gd name="connsiteY34" fmla="*/ 134 h 78581"/>
                <a:gd name="connsiteX35" fmla="*/ 96797 w 330612"/>
                <a:gd name="connsiteY35" fmla="*/ 420 h 78581"/>
                <a:gd name="connsiteX36" fmla="*/ 80509 w 330612"/>
                <a:gd name="connsiteY36" fmla="*/ 134 h 78581"/>
                <a:gd name="connsiteX37" fmla="*/ 80509 w 330612"/>
                <a:gd name="connsiteY37" fmla="*/ 3564 h 78581"/>
                <a:gd name="connsiteX38" fmla="*/ 82986 w 330612"/>
                <a:gd name="connsiteY38" fmla="*/ 3564 h 78581"/>
                <a:gd name="connsiteX39" fmla="*/ 91653 w 330612"/>
                <a:gd name="connsiteY39" fmla="*/ 8613 h 78581"/>
                <a:gd name="connsiteX40" fmla="*/ 91653 w 330612"/>
                <a:gd name="connsiteY40" fmla="*/ 65477 h 78581"/>
                <a:gd name="connsiteX41" fmla="*/ 82986 w 330612"/>
                <a:gd name="connsiteY41" fmla="*/ 70525 h 78581"/>
                <a:gd name="connsiteX42" fmla="*/ 80509 w 330612"/>
                <a:gd name="connsiteY42" fmla="*/ 70525 h 78581"/>
                <a:gd name="connsiteX43" fmla="*/ 80509 w 330612"/>
                <a:gd name="connsiteY43" fmla="*/ 73953 h 78581"/>
                <a:gd name="connsiteX44" fmla="*/ 136706 w 330612"/>
                <a:gd name="connsiteY44" fmla="*/ 73953 h 78581"/>
                <a:gd name="connsiteX45" fmla="*/ 221764 w 330612"/>
                <a:gd name="connsiteY45" fmla="*/ 3564 h 78581"/>
                <a:gd name="connsiteX46" fmla="*/ 221764 w 330612"/>
                <a:gd name="connsiteY46" fmla="*/ 134 h 78581"/>
                <a:gd name="connsiteX47" fmla="*/ 209097 w 330612"/>
                <a:gd name="connsiteY47" fmla="*/ 420 h 78581"/>
                <a:gd name="connsiteX48" fmla="*/ 196523 w 330612"/>
                <a:gd name="connsiteY48" fmla="*/ 134 h 78581"/>
                <a:gd name="connsiteX49" fmla="*/ 196523 w 330612"/>
                <a:gd name="connsiteY49" fmla="*/ 3564 h 78581"/>
                <a:gd name="connsiteX50" fmla="*/ 207667 w 330612"/>
                <a:gd name="connsiteY50" fmla="*/ 11375 h 78581"/>
                <a:gd name="connsiteX51" fmla="*/ 207667 w 330612"/>
                <a:gd name="connsiteY51" fmla="*/ 57570 h 78581"/>
                <a:gd name="connsiteX52" fmla="*/ 169376 w 330612"/>
                <a:gd name="connsiteY52" fmla="*/ 1564 h 78581"/>
                <a:gd name="connsiteX53" fmla="*/ 166234 w 330612"/>
                <a:gd name="connsiteY53" fmla="*/ 134 h 78581"/>
                <a:gd name="connsiteX54" fmla="*/ 147945 w 330612"/>
                <a:gd name="connsiteY54" fmla="*/ 134 h 78581"/>
                <a:gd name="connsiteX55" fmla="*/ 147945 w 330612"/>
                <a:gd name="connsiteY55" fmla="*/ 3564 h 78581"/>
                <a:gd name="connsiteX56" fmla="*/ 151089 w 330612"/>
                <a:gd name="connsiteY56" fmla="*/ 3564 h 78581"/>
                <a:gd name="connsiteX57" fmla="*/ 156423 w 330612"/>
                <a:gd name="connsiteY57" fmla="*/ 3660 h 78581"/>
                <a:gd name="connsiteX58" fmla="*/ 159091 w 330612"/>
                <a:gd name="connsiteY58" fmla="*/ 6231 h 78581"/>
                <a:gd name="connsiteX59" fmla="*/ 159091 w 330612"/>
                <a:gd name="connsiteY59" fmla="*/ 62619 h 78581"/>
                <a:gd name="connsiteX60" fmla="*/ 147945 w 330612"/>
                <a:gd name="connsiteY60" fmla="*/ 70525 h 78581"/>
                <a:gd name="connsiteX61" fmla="*/ 147945 w 330612"/>
                <a:gd name="connsiteY61" fmla="*/ 73953 h 78581"/>
                <a:gd name="connsiteX62" fmla="*/ 160614 w 330612"/>
                <a:gd name="connsiteY62" fmla="*/ 73669 h 78581"/>
                <a:gd name="connsiteX63" fmla="*/ 173283 w 330612"/>
                <a:gd name="connsiteY63" fmla="*/ 73953 h 78581"/>
                <a:gd name="connsiteX64" fmla="*/ 173283 w 330612"/>
                <a:gd name="connsiteY64" fmla="*/ 70525 h 78581"/>
                <a:gd name="connsiteX65" fmla="*/ 162137 w 330612"/>
                <a:gd name="connsiteY65" fmla="*/ 62619 h 78581"/>
                <a:gd name="connsiteX66" fmla="*/ 162137 w 330612"/>
                <a:gd name="connsiteY66" fmla="*/ 6327 h 78581"/>
                <a:gd name="connsiteX67" fmla="*/ 163186 w 330612"/>
                <a:gd name="connsiteY67" fmla="*/ 7659 h 78581"/>
                <a:gd name="connsiteX68" fmla="*/ 207381 w 330612"/>
                <a:gd name="connsiteY68" fmla="*/ 72620 h 78581"/>
                <a:gd name="connsiteX69" fmla="*/ 209097 w 330612"/>
                <a:gd name="connsiteY69" fmla="*/ 73953 h 78581"/>
                <a:gd name="connsiteX70" fmla="*/ 210620 w 330612"/>
                <a:gd name="connsiteY70" fmla="*/ 71097 h 78581"/>
                <a:gd name="connsiteX71" fmla="*/ 210620 w 330612"/>
                <a:gd name="connsiteY71" fmla="*/ 11375 h 78581"/>
                <a:gd name="connsiteX72" fmla="*/ 221764 w 330612"/>
                <a:gd name="connsiteY72" fmla="*/ 3564 h 78581"/>
                <a:gd name="connsiteX73" fmla="*/ 273960 w 330612"/>
                <a:gd name="connsiteY73" fmla="*/ 55189 h 78581"/>
                <a:gd name="connsiteX74" fmla="*/ 271293 w 330612"/>
                <a:gd name="connsiteY74" fmla="*/ 55189 h 78581"/>
                <a:gd name="connsiteX75" fmla="*/ 268912 w 330612"/>
                <a:gd name="connsiteY75" fmla="*/ 64714 h 78581"/>
                <a:gd name="connsiteX76" fmla="*/ 258626 w 330612"/>
                <a:gd name="connsiteY76" fmla="*/ 65572 h 78581"/>
                <a:gd name="connsiteX77" fmla="*/ 239100 w 330612"/>
                <a:gd name="connsiteY77" fmla="*/ 65572 h 78581"/>
                <a:gd name="connsiteX78" fmla="*/ 250529 w 330612"/>
                <a:gd name="connsiteY78" fmla="*/ 54429 h 78581"/>
                <a:gd name="connsiteX79" fmla="*/ 273960 w 330612"/>
                <a:gd name="connsiteY79" fmla="*/ 22900 h 78581"/>
                <a:gd name="connsiteX80" fmla="*/ 251006 w 330612"/>
                <a:gd name="connsiteY80" fmla="*/ 1850 h 78581"/>
                <a:gd name="connsiteX81" fmla="*/ 230812 w 330612"/>
                <a:gd name="connsiteY81" fmla="*/ 21565 h 78581"/>
                <a:gd name="connsiteX82" fmla="*/ 236623 w 330612"/>
                <a:gd name="connsiteY82" fmla="*/ 27663 h 78581"/>
                <a:gd name="connsiteX83" fmla="*/ 242244 w 330612"/>
                <a:gd name="connsiteY83" fmla="*/ 21851 h 78581"/>
                <a:gd name="connsiteX84" fmla="*/ 236432 w 330612"/>
                <a:gd name="connsiteY84" fmla="*/ 16138 h 78581"/>
                <a:gd name="connsiteX85" fmla="*/ 235100 w 330612"/>
                <a:gd name="connsiteY85" fmla="*/ 16329 h 78581"/>
                <a:gd name="connsiteX86" fmla="*/ 249673 w 330612"/>
                <a:gd name="connsiteY86" fmla="*/ 5278 h 78581"/>
                <a:gd name="connsiteX87" fmla="*/ 264149 w 330612"/>
                <a:gd name="connsiteY87" fmla="*/ 22900 h 78581"/>
                <a:gd name="connsiteX88" fmla="*/ 252815 w 330612"/>
                <a:gd name="connsiteY88" fmla="*/ 46808 h 78581"/>
                <a:gd name="connsiteX89" fmla="*/ 231956 w 330612"/>
                <a:gd name="connsiteY89" fmla="*/ 69858 h 78581"/>
                <a:gd name="connsiteX90" fmla="*/ 230812 w 330612"/>
                <a:gd name="connsiteY90" fmla="*/ 73953 h 78581"/>
                <a:gd name="connsiteX91" fmla="*/ 271009 w 330612"/>
                <a:gd name="connsiteY91" fmla="*/ 73953 h 78581"/>
                <a:gd name="connsiteX92" fmla="*/ 328824 w 330612"/>
                <a:gd name="connsiteY92" fmla="*/ 55475 h 78581"/>
                <a:gd name="connsiteX93" fmla="*/ 310823 w 330612"/>
                <a:gd name="connsiteY93" fmla="*/ 35853 h 78581"/>
                <a:gd name="connsiteX94" fmla="*/ 325874 w 330612"/>
                <a:gd name="connsiteY94" fmla="*/ 16898 h 78581"/>
                <a:gd name="connsiteX95" fmla="*/ 306061 w 330612"/>
                <a:gd name="connsiteY95" fmla="*/ 1850 h 78581"/>
                <a:gd name="connsiteX96" fmla="*/ 286820 w 330612"/>
                <a:gd name="connsiteY96" fmla="*/ 16615 h 78581"/>
                <a:gd name="connsiteX97" fmla="*/ 292345 w 330612"/>
                <a:gd name="connsiteY97" fmla="*/ 22233 h 78581"/>
                <a:gd name="connsiteX98" fmla="*/ 297868 w 330612"/>
                <a:gd name="connsiteY98" fmla="*/ 16803 h 78581"/>
                <a:gd name="connsiteX99" fmla="*/ 291201 w 330612"/>
                <a:gd name="connsiteY99" fmla="*/ 11375 h 78581"/>
                <a:gd name="connsiteX100" fmla="*/ 305584 w 330612"/>
                <a:gd name="connsiteY100" fmla="*/ 4708 h 78581"/>
                <a:gd name="connsiteX101" fmla="*/ 315872 w 330612"/>
                <a:gd name="connsiteY101" fmla="*/ 16803 h 78581"/>
                <a:gd name="connsiteX102" fmla="*/ 312918 w 330612"/>
                <a:gd name="connsiteY102" fmla="*/ 29091 h 78581"/>
                <a:gd name="connsiteX103" fmla="*/ 303203 w 330612"/>
                <a:gd name="connsiteY103" fmla="*/ 34616 h 78581"/>
                <a:gd name="connsiteX104" fmla="*/ 299012 w 330612"/>
                <a:gd name="connsiteY104" fmla="*/ 35092 h 78581"/>
                <a:gd name="connsiteX105" fmla="*/ 297394 w 330612"/>
                <a:gd name="connsiteY105" fmla="*/ 36234 h 78581"/>
                <a:gd name="connsiteX106" fmla="*/ 300059 w 330612"/>
                <a:gd name="connsiteY106" fmla="*/ 37474 h 78581"/>
                <a:gd name="connsiteX107" fmla="*/ 304821 w 330612"/>
                <a:gd name="connsiteY107" fmla="*/ 37474 h 78581"/>
                <a:gd name="connsiteX108" fmla="*/ 317681 w 330612"/>
                <a:gd name="connsiteY108" fmla="*/ 55475 h 78581"/>
                <a:gd name="connsiteX109" fmla="*/ 305489 w 330612"/>
                <a:gd name="connsiteY109" fmla="*/ 73288 h 78581"/>
                <a:gd name="connsiteX110" fmla="*/ 288915 w 330612"/>
                <a:gd name="connsiteY110" fmla="*/ 65000 h 78581"/>
                <a:gd name="connsiteX111" fmla="*/ 296059 w 330612"/>
                <a:gd name="connsiteY111" fmla="*/ 59191 h 78581"/>
                <a:gd name="connsiteX112" fmla="*/ 289964 w 330612"/>
                <a:gd name="connsiteY112" fmla="*/ 53094 h 78581"/>
                <a:gd name="connsiteX113" fmla="*/ 283867 w 330612"/>
                <a:gd name="connsiteY113" fmla="*/ 59286 h 78581"/>
                <a:gd name="connsiteX114" fmla="*/ 305775 w 330612"/>
                <a:gd name="connsiteY114" fmla="*/ 76334 h 78581"/>
                <a:gd name="connsiteX115" fmla="*/ 328824 w 330612"/>
                <a:gd name="connsiteY115" fmla="*/ 55475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30612" h="78581">
                  <a:moveTo>
                    <a:pt x="71649" y="47759"/>
                  </a:moveTo>
                  <a:lnTo>
                    <a:pt x="71649" y="44427"/>
                  </a:lnTo>
                  <a:lnTo>
                    <a:pt x="58411" y="44713"/>
                  </a:lnTo>
                  <a:cubicBezTo>
                    <a:pt x="54030" y="44713"/>
                    <a:pt x="44791" y="44713"/>
                    <a:pt x="40979" y="44427"/>
                  </a:cubicBezTo>
                  <a:lnTo>
                    <a:pt x="40979" y="47759"/>
                  </a:lnTo>
                  <a:lnTo>
                    <a:pt x="44409" y="47759"/>
                  </a:lnTo>
                  <a:cubicBezTo>
                    <a:pt x="54220" y="47759"/>
                    <a:pt x="54506" y="48903"/>
                    <a:pt x="54506" y="52903"/>
                  </a:cubicBezTo>
                  <a:lnTo>
                    <a:pt x="54506" y="59951"/>
                  </a:lnTo>
                  <a:cubicBezTo>
                    <a:pt x="54506" y="71953"/>
                    <a:pt x="40789" y="72906"/>
                    <a:pt x="37647" y="72906"/>
                  </a:cubicBezTo>
                  <a:cubicBezTo>
                    <a:pt x="30694" y="72906"/>
                    <a:pt x="9263" y="69190"/>
                    <a:pt x="9263" y="36997"/>
                  </a:cubicBezTo>
                  <a:cubicBezTo>
                    <a:pt x="9263" y="4708"/>
                    <a:pt x="30503" y="1183"/>
                    <a:pt x="37075" y="1183"/>
                  </a:cubicBezTo>
                  <a:cubicBezTo>
                    <a:pt x="48695" y="1183"/>
                    <a:pt x="58506" y="10803"/>
                    <a:pt x="60601" y="26709"/>
                  </a:cubicBezTo>
                  <a:cubicBezTo>
                    <a:pt x="60887" y="28235"/>
                    <a:pt x="60887" y="28521"/>
                    <a:pt x="62410" y="28521"/>
                  </a:cubicBezTo>
                  <a:cubicBezTo>
                    <a:pt x="64124" y="28521"/>
                    <a:pt x="64124" y="28235"/>
                    <a:pt x="64124" y="25949"/>
                  </a:cubicBezTo>
                  <a:lnTo>
                    <a:pt x="64124" y="420"/>
                  </a:lnTo>
                  <a:cubicBezTo>
                    <a:pt x="64124" y="-1580"/>
                    <a:pt x="64124" y="-2247"/>
                    <a:pt x="62983" y="-2247"/>
                  </a:cubicBezTo>
                  <a:cubicBezTo>
                    <a:pt x="62506" y="-2247"/>
                    <a:pt x="62124" y="-2247"/>
                    <a:pt x="61173" y="-912"/>
                  </a:cubicBezTo>
                  <a:lnTo>
                    <a:pt x="55839" y="7090"/>
                  </a:lnTo>
                  <a:cubicBezTo>
                    <a:pt x="52218" y="3564"/>
                    <a:pt x="46504" y="-2247"/>
                    <a:pt x="35740" y="-2247"/>
                  </a:cubicBezTo>
                  <a:cubicBezTo>
                    <a:pt x="15644" y="-2247"/>
                    <a:pt x="-1788" y="14803"/>
                    <a:pt x="-1788" y="36997"/>
                  </a:cubicBezTo>
                  <a:cubicBezTo>
                    <a:pt x="-1788" y="59191"/>
                    <a:pt x="15548" y="76334"/>
                    <a:pt x="36026" y="76334"/>
                  </a:cubicBezTo>
                  <a:cubicBezTo>
                    <a:pt x="43933" y="76334"/>
                    <a:pt x="52599" y="73479"/>
                    <a:pt x="56316" y="67095"/>
                  </a:cubicBezTo>
                  <a:cubicBezTo>
                    <a:pt x="57648" y="69476"/>
                    <a:pt x="61934" y="73765"/>
                    <a:pt x="63173" y="73765"/>
                  </a:cubicBezTo>
                  <a:cubicBezTo>
                    <a:pt x="64124" y="73765"/>
                    <a:pt x="64124" y="72906"/>
                    <a:pt x="64124" y="71383"/>
                  </a:cubicBezTo>
                  <a:lnTo>
                    <a:pt x="64124" y="52522"/>
                  </a:lnTo>
                  <a:cubicBezTo>
                    <a:pt x="64124" y="48331"/>
                    <a:pt x="64506" y="47759"/>
                    <a:pt x="71649" y="47759"/>
                  </a:cubicBezTo>
                  <a:close/>
                  <a:moveTo>
                    <a:pt x="139850" y="46045"/>
                  </a:moveTo>
                  <a:lnTo>
                    <a:pt x="136992" y="46045"/>
                  </a:lnTo>
                  <a:cubicBezTo>
                    <a:pt x="135848" y="57096"/>
                    <a:pt x="134325" y="70525"/>
                    <a:pt x="115275" y="70525"/>
                  </a:cubicBezTo>
                  <a:lnTo>
                    <a:pt x="106512" y="70525"/>
                  </a:lnTo>
                  <a:cubicBezTo>
                    <a:pt x="101464" y="70525"/>
                    <a:pt x="101178" y="69762"/>
                    <a:pt x="101178" y="66144"/>
                  </a:cubicBezTo>
                  <a:lnTo>
                    <a:pt x="101178" y="8613"/>
                  </a:lnTo>
                  <a:cubicBezTo>
                    <a:pt x="101178" y="4992"/>
                    <a:pt x="101178" y="3564"/>
                    <a:pt x="111466" y="3564"/>
                  </a:cubicBezTo>
                  <a:lnTo>
                    <a:pt x="114989" y="3564"/>
                  </a:lnTo>
                  <a:lnTo>
                    <a:pt x="114989" y="134"/>
                  </a:lnTo>
                  <a:cubicBezTo>
                    <a:pt x="111084" y="420"/>
                    <a:pt x="101273" y="420"/>
                    <a:pt x="96797" y="420"/>
                  </a:cubicBezTo>
                  <a:cubicBezTo>
                    <a:pt x="92699" y="420"/>
                    <a:pt x="84223" y="420"/>
                    <a:pt x="80509" y="134"/>
                  </a:cubicBezTo>
                  <a:lnTo>
                    <a:pt x="80509" y="3564"/>
                  </a:lnTo>
                  <a:lnTo>
                    <a:pt x="82986" y="3564"/>
                  </a:lnTo>
                  <a:cubicBezTo>
                    <a:pt x="91367" y="3564"/>
                    <a:pt x="91653" y="4708"/>
                    <a:pt x="91653" y="8613"/>
                  </a:cubicBezTo>
                  <a:lnTo>
                    <a:pt x="91653" y="65477"/>
                  </a:lnTo>
                  <a:cubicBezTo>
                    <a:pt x="91653" y="69476"/>
                    <a:pt x="91367" y="70525"/>
                    <a:pt x="82986" y="70525"/>
                  </a:cubicBezTo>
                  <a:lnTo>
                    <a:pt x="80509" y="70525"/>
                  </a:lnTo>
                  <a:lnTo>
                    <a:pt x="80509" y="73953"/>
                  </a:lnTo>
                  <a:lnTo>
                    <a:pt x="136706" y="73953"/>
                  </a:lnTo>
                  <a:close/>
                  <a:moveTo>
                    <a:pt x="221764" y="3564"/>
                  </a:moveTo>
                  <a:lnTo>
                    <a:pt x="221764" y="134"/>
                  </a:lnTo>
                  <a:lnTo>
                    <a:pt x="209097" y="420"/>
                  </a:lnTo>
                  <a:lnTo>
                    <a:pt x="196523" y="134"/>
                  </a:lnTo>
                  <a:lnTo>
                    <a:pt x="196523" y="3564"/>
                  </a:lnTo>
                  <a:cubicBezTo>
                    <a:pt x="207667" y="3564"/>
                    <a:pt x="207667" y="8613"/>
                    <a:pt x="207667" y="11375"/>
                  </a:cubicBezTo>
                  <a:lnTo>
                    <a:pt x="207667" y="57570"/>
                  </a:lnTo>
                  <a:lnTo>
                    <a:pt x="169376" y="1564"/>
                  </a:lnTo>
                  <a:cubicBezTo>
                    <a:pt x="168520" y="229"/>
                    <a:pt x="168330" y="134"/>
                    <a:pt x="166234" y="134"/>
                  </a:cubicBezTo>
                  <a:lnTo>
                    <a:pt x="147945" y="134"/>
                  </a:lnTo>
                  <a:lnTo>
                    <a:pt x="147945" y="3564"/>
                  </a:lnTo>
                  <a:lnTo>
                    <a:pt x="151089" y="3564"/>
                  </a:lnTo>
                  <a:cubicBezTo>
                    <a:pt x="152707" y="3564"/>
                    <a:pt x="154803" y="3564"/>
                    <a:pt x="156423" y="3660"/>
                  </a:cubicBezTo>
                  <a:cubicBezTo>
                    <a:pt x="158995" y="3946"/>
                    <a:pt x="159091" y="4136"/>
                    <a:pt x="159091" y="6231"/>
                  </a:cubicBezTo>
                  <a:lnTo>
                    <a:pt x="159091" y="62619"/>
                  </a:lnTo>
                  <a:cubicBezTo>
                    <a:pt x="159091" y="65477"/>
                    <a:pt x="159091" y="70525"/>
                    <a:pt x="147945" y="70525"/>
                  </a:cubicBezTo>
                  <a:lnTo>
                    <a:pt x="147945" y="73953"/>
                  </a:lnTo>
                  <a:lnTo>
                    <a:pt x="160614" y="73669"/>
                  </a:lnTo>
                  <a:lnTo>
                    <a:pt x="173283" y="73953"/>
                  </a:lnTo>
                  <a:lnTo>
                    <a:pt x="173283" y="70525"/>
                  </a:lnTo>
                  <a:cubicBezTo>
                    <a:pt x="162137" y="70525"/>
                    <a:pt x="162137" y="65477"/>
                    <a:pt x="162137" y="62619"/>
                  </a:cubicBezTo>
                  <a:lnTo>
                    <a:pt x="162137" y="6327"/>
                  </a:lnTo>
                  <a:cubicBezTo>
                    <a:pt x="162709" y="6899"/>
                    <a:pt x="162709" y="7090"/>
                    <a:pt x="163186" y="7659"/>
                  </a:cubicBezTo>
                  <a:lnTo>
                    <a:pt x="207381" y="72620"/>
                  </a:lnTo>
                  <a:cubicBezTo>
                    <a:pt x="208239" y="73765"/>
                    <a:pt x="208429" y="73953"/>
                    <a:pt x="209097" y="73953"/>
                  </a:cubicBezTo>
                  <a:cubicBezTo>
                    <a:pt x="210620" y="73953"/>
                    <a:pt x="210620" y="73192"/>
                    <a:pt x="210620" y="71097"/>
                  </a:cubicBezTo>
                  <a:lnTo>
                    <a:pt x="210620" y="11375"/>
                  </a:lnTo>
                  <a:cubicBezTo>
                    <a:pt x="210620" y="8613"/>
                    <a:pt x="210620" y="3564"/>
                    <a:pt x="221764" y="3564"/>
                  </a:cubicBezTo>
                  <a:close/>
                  <a:moveTo>
                    <a:pt x="273960" y="55189"/>
                  </a:moveTo>
                  <a:lnTo>
                    <a:pt x="271293" y="55189"/>
                  </a:lnTo>
                  <a:cubicBezTo>
                    <a:pt x="270628" y="58333"/>
                    <a:pt x="269961" y="63095"/>
                    <a:pt x="268912" y="64714"/>
                  </a:cubicBezTo>
                  <a:cubicBezTo>
                    <a:pt x="268151" y="65572"/>
                    <a:pt x="261008" y="65572"/>
                    <a:pt x="258626" y="65572"/>
                  </a:cubicBezTo>
                  <a:lnTo>
                    <a:pt x="239100" y="65572"/>
                  </a:lnTo>
                  <a:lnTo>
                    <a:pt x="250529" y="54429"/>
                  </a:lnTo>
                  <a:cubicBezTo>
                    <a:pt x="267389" y="39569"/>
                    <a:pt x="273960" y="33758"/>
                    <a:pt x="273960" y="22900"/>
                  </a:cubicBezTo>
                  <a:cubicBezTo>
                    <a:pt x="273960" y="10708"/>
                    <a:pt x="264245" y="1850"/>
                    <a:pt x="251006" y="1850"/>
                  </a:cubicBezTo>
                  <a:cubicBezTo>
                    <a:pt x="238814" y="1850"/>
                    <a:pt x="230812" y="11852"/>
                    <a:pt x="230812" y="21565"/>
                  </a:cubicBezTo>
                  <a:cubicBezTo>
                    <a:pt x="230812" y="27663"/>
                    <a:pt x="236242" y="27663"/>
                    <a:pt x="236623" y="27663"/>
                  </a:cubicBezTo>
                  <a:cubicBezTo>
                    <a:pt x="238337" y="27663"/>
                    <a:pt x="242244" y="26328"/>
                    <a:pt x="242244" y="21851"/>
                  </a:cubicBezTo>
                  <a:cubicBezTo>
                    <a:pt x="242244" y="18996"/>
                    <a:pt x="240148" y="16138"/>
                    <a:pt x="236432" y="16138"/>
                  </a:cubicBezTo>
                  <a:cubicBezTo>
                    <a:pt x="235574" y="16138"/>
                    <a:pt x="235386" y="16138"/>
                    <a:pt x="235100" y="16329"/>
                  </a:cubicBezTo>
                  <a:cubicBezTo>
                    <a:pt x="237481" y="9375"/>
                    <a:pt x="243386" y="5278"/>
                    <a:pt x="249673" y="5278"/>
                  </a:cubicBezTo>
                  <a:cubicBezTo>
                    <a:pt x="259482" y="5278"/>
                    <a:pt x="264149" y="14138"/>
                    <a:pt x="264149" y="22900"/>
                  </a:cubicBezTo>
                  <a:cubicBezTo>
                    <a:pt x="264149" y="31472"/>
                    <a:pt x="258722" y="40141"/>
                    <a:pt x="252815" y="46808"/>
                  </a:cubicBezTo>
                  <a:lnTo>
                    <a:pt x="231956" y="69858"/>
                  </a:lnTo>
                  <a:cubicBezTo>
                    <a:pt x="230812" y="71097"/>
                    <a:pt x="230812" y="71383"/>
                    <a:pt x="230812" y="73953"/>
                  </a:cubicBezTo>
                  <a:lnTo>
                    <a:pt x="271009" y="73953"/>
                  </a:lnTo>
                  <a:close/>
                  <a:moveTo>
                    <a:pt x="328824" y="55475"/>
                  </a:moveTo>
                  <a:cubicBezTo>
                    <a:pt x="328824" y="46522"/>
                    <a:pt x="321967" y="38234"/>
                    <a:pt x="310823" y="35853"/>
                  </a:cubicBezTo>
                  <a:cubicBezTo>
                    <a:pt x="319586" y="32997"/>
                    <a:pt x="325874" y="25377"/>
                    <a:pt x="325874" y="16898"/>
                  </a:cubicBezTo>
                  <a:cubicBezTo>
                    <a:pt x="325874" y="7945"/>
                    <a:pt x="316349" y="1850"/>
                    <a:pt x="306061" y="1850"/>
                  </a:cubicBezTo>
                  <a:cubicBezTo>
                    <a:pt x="295013" y="1850"/>
                    <a:pt x="286820" y="8422"/>
                    <a:pt x="286820" y="16615"/>
                  </a:cubicBezTo>
                  <a:cubicBezTo>
                    <a:pt x="286820" y="20233"/>
                    <a:pt x="289201" y="22233"/>
                    <a:pt x="292345" y="22233"/>
                  </a:cubicBezTo>
                  <a:cubicBezTo>
                    <a:pt x="295773" y="22233"/>
                    <a:pt x="297868" y="19852"/>
                    <a:pt x="297868" y="16803"/>
                  </a:cubicBezTo>
                  <a:cubicBezTo>
                    <a:pt x="297868" y="11375"/>
                    <a:pt x="292820" y="11375"/>
                    <a:pt x="291201" y="11375"/>
                  </a:cubicBezTo>
                  <a:cubicBezTo>
                    <a:pt x="294631" y="6041"/>
                    <a:pt x="301775" y="4708"/>
                    <a:pt x="305584" y="4708"/>
                  </a:cubicBezTo>
                  <a:cubicBezTo>
                    <a:pt x="309965" y="4708"/>
                    <a:pt x="315872" y="7090"/>
                    <a:pt x="315872" y="16803"/>
                  </a:cubicBezTo>
                  <a:cubicBezTo>
                    <a:pt x="315872" y="18138"/>
                    <a:pt x="315681" y="24328"/>
                    <a:pt x="312918" y="29091"/>
                  </a:cubicBezTo>
                  <a:cubicBezTo>
                    <a:pt x="309584" y="34330"/>
                    <a:pt x="306061" y="34616"/>
                    <a:pt x="303203" y="34616"/>
                  </a:cubicBezTo>
                  <a:cubicBezTo>
                    <a:pt x="302440" y="34806"/>
                    <a:pt x="299775" y="35092"/>
                    <a:pt x="299012" y="35092"/>
                  </a:cubicBezTo>
                  <a:cubicBezTo>
                    <a:pt x="298154" y="35092"/>
                    <a:pt x="297394" y="35188"/>
                    <a:pt x="297394" y="36234"/>
                  </a:cubicBezTo>
                  <a:cubicBezTo>
                    <a:pt x="297394" y="37474"/>
                    <a:pt x="298154" y="37474"/>
                    <a:pt x="300059" y="37474"/>
                  </a:cubicBezTo>
                  <a:lnTo>
                    <a:pt x="304821" y="37474"/>
                  </a:lnTo>
                  <a:cubicBezTo>
                    <a:pt x="313681" y="37474"/>
                    <a:pt x="317681" y="44904"/>
                    <a:pt x="317681" y="55475"/>
                  </a:cubicBezTo>
                  <a:cubicBezTo>
                    <a:pt x="317681" y="70239"/>
                    <a:pt x="310251" y="73288"/>
                    <a:pt x="305489" y="73288"/>
                  </a:cubicBezTo>
                  <a:cubicBezTo>
                    <a:pt x="300822" y="73288"/>
                    <a:pt x="292631" y="71383"/>
                    <a:pt x="288915" y="65000"/>
                  </a:cubicBezTo>
                  <a:cubicBezTo>
                    <a:pt x="292631" y="65572"/>
                    <a:pt x="296059" y="63191"/>
                    <a:pt x="296059" y="59191"/>
                  </a:cubicBezTo>
                  <a:cubicBezTo>
                    <a:pt x="296059" y="55189"/>
                    <a:pt x="293106" y="53094"/>
                    <a:pt x="289964" y="53094"/>
                  </a:cubicBezTo>
                  <a:cubicBezTo>
                    <a:pt x="287487" y="53094"/>
                    <a:pt x="283867" y="54524"/>
                    <a:pt x="283867" y="59286"/>
                  </a:cubicBezTo>
                  <a:cubicBezTo>
                    <a:pt x="283867" y="69190"/>
                    <a:pt x="293964" y="76334"/>
                    <a:pt x="305775" y="76334"/>
                  </a:cubicBezTo>
                  <a:cubicBezTo>
                    <a:pt x="319013" y="76334"/>
                    <a:pt x="328824" y="66430"/>
                    <a:pt x="328824" y="55475"/>
                  </a:cubicBezTo>
                  <a:close/>
                </a:path>
              </a:pathLst>
            </a:custGeom>
            <a:solidFill>
              <a:srgbClr val="004C00"/>
            </a:solidFill>
            <a:ln w="10842" cap="flat">
              <a:noFill/>
              <a:prstDash val="solid"/>
              <a:miter/>
            </a:ln>
          </p:spPr>
          <p:txBody>
            <a:bodyPr rtlCol="0" anchor="ctr"/>
            <a:lstStyle/>
            <a:p>
              <a:endParaRPr lang="en-AE"/>
            </a:p>
          </p:txBody>
        </p:sp>
        <p:sp>
          <p:nvSpPr>
            <p:cNvPr id="184" name="Freeform: Shape 183">
              <a:extLst>
                <a:ext uri="{FF2B5EF4-FFF2-40B4-BE49-F238E27FC236}">
                  <a16:creationId xmlns:a16="http://schemas.microsoft.com/office/drawing/2014/main" id="{A0F32439-A87F-6E30-8853-C49352DD7BA6}"/>
                </a:ext>
              </a:extLst>
            </p:cNvPr>
            <p:cNvSpPr/>
            <p:nvPr/>
          </p:nvSpPr>
          <p:spPr>
            <a:xfrm>
              <a:off x="4537309" y="2068270"/>
              <a:ext cx="14764" cy="107823"/>
            </a:xfrm>
            <a:custGeom>
              <a:avLst/>
              <a:gdLst>
                <a:gd name="connsiteX0" fmla="*/ 12976 w 14764"/>
                <a:gd name="connsiteY0" fmla="*/ 105577 h 107823"/>
                <a:gd name="connsiteX1" fmla="*/ 12976 w 14764"/>
                <a:gd name="connsiteY1" fmla="*/ -2247 h 107823"/>
                <a:gd name="connsiteX2" fmla="*/ -1788 w 14764"/>
                <a:gd name="connsiteY2" fmla="*/ -2247 h 107823"/>
                <a:gd name="connsiteX3" fmla="*/ -1788 w 14764"/>
                <a:gd name="connsiteY3" fmla="*/ 2041 h 107823"/>
                <a:gd name="connsiteX4" fmla="*/ 8691 w 14764"/>
                <a:gd name="connsiteY4" fmla="*/ 2041 h 107823"/>
                <a:gd name="connsiteX5" fmla="*/ 8691 w 14764"/>
                <a:gd name="connsiteY5" fmla="*/ 101291 h 107823"/>
                <a:gd name="connsiteX6" fmla="*/ -1788 w 14764"/>
                <a:gd name="connsiteY6" fmla="*/ 101291 h 107823"/>
                <a:gd name="connsiteX7" fmla="*/ -1788 w 14764"/>
                <a:gd name="connsiteY7" fmla="*/ 105577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823">
                  <a:moveTo>
                    <a:pt x="12976" y="105577"/>
                  </a:moveTo>
                  <a:lnTo>
                    <a:pt x="12976" y="-2247"/>
                  </a:lnTo>
                  <a:lnTo>
                    <a:pt x="-1788" y="-2247"/>
                  </a:lnTo>
                  <a:lnTo>
                    <a:pt x="-1788" y="2041"/>
                  </a:lnTo>
                  <a:lnTo>
                    <a:pt x="8691" y="2041"/>
                  </a:lnTo>
                  <a:lnTo>
                    <a:pt x="8691" y="101291"/>
                  </a:lnTo>
                  <a:lnTo>
                    <a:pt x="-1788" y="101291"/>
                  </a:lnTo>
                  <a:lnTo>
                    <a:pt x="-1788" y="105577"/>
                  </a:lnTo>
                  <a:close/>
                </a:path>
              </a:pathLst>
            </a:custGeom>
            <a:solidFill>
              <a:srgbClr val="000000"/>
            </a:solidFill>
            <a:ln w="10842" cap="flat">
              <a:noFill/>
              <a:prstDash val="solid"/>
              <a:miter/>
            </a:ln>
          </p:spPr>
          <p:txBody>
            <a:bodyPr rtlCol="0" anchor="ctr"/>
            <a:lstStyle/>
            <a:p>
              <a:endParaRPr lang="en-AE"/>
            </a:p>
          </p:txBody>
        </p:sp>
        <p:sp>
          <p:nvSpPr>
            <p:cNvPr id="185" name="Freeform: Shape 184">
              <a:extLst>
                <a:ext uri="{FF2B5EF4-FFF2-40B4-BE49-F238E27FC236}">
                  <a16:creationId xmlns:a16="http://schemas.microsoft.com/office/drawing/2014/main" id="{BDBD6921-3A78-10A2-85BC-B197243F4F21}"/>
                </a:ext>
              </a:extLst>
            </p:cNvPr>
            <p:cNvSpPr/>
            <p:nvPr/>
          </p:nvSpPr>
          <p:spPr>
            <a:xfrm>
              <a:off x="1260806" y="2176189"/>
              <a:ext cx="660653" cy="114872"/>
            </a:xfrm>
            <a:custGeom>
              <a:avLst/>
              <a:gdLst>
                <a:gd name="connsiteX0" fmla="*/ -1788 w 660653"/>
                <a:gd name="connsiteY0" fmla="*/ 112625 h 114872"/>
                <a:gd name="connsiteX1" fmla="*/ 658866 w 660653"/>
                <a:gd name="connsiteY1" fmla="*/ 112625 h 114872"/>
                <a:gd name="connsiteX2" fmla="*/ 658866 w 660653"/>
                <a:gd name="connsiteY2" fmla="*/ -2247 h 114872"/>
                <a:gd name="connsiteX3" fmla="*/ -1788 w 66065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60653" h="114872">
                  <a:moveTo>
                    <a:pt x="-1788" y="112625"/>
                  </a:moveTo>
                  <a:lnTo>
                    <a:pt x="658866" y="112625"/>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86" name="Freeform: Shape 185">
              <a:extLst>
                <a:ext uri="{FF2B5EF4-FFF2-40B4-BE49-F238E27FC236}">
                  <a16:creationId xmlns:a16="http://schemas.microsoft.com/office/drawing/2014/main" id="{68D7ABDA-64B2-8360-E6E1-2251C75610E5}"/>
                </a:ext>
              </a:extLst>
            </p:cNvPr>
            <p:cNvSpPr/>
            <p:nvPr/>
          </p:nvSpPr>
          <p:spPr>
            <a:xfrm>
              <a:off x="1921460" y="2176189"/>
              <a:ext cx="640270" cy="114872"/>
            </a:xfrm>
            <a:custGeom>
              <a:avLst/>
              <a:gdLst>
                <a:gd name="connsiteX0" fmla="*/ -1788 w 640270"/>
                <a:gd name="connsiteY0" fmla="*/ 112625 h 114872"/>
                <a:gd name="connsiteX1" fmla="*/ 638482 w 640270"/>
                <a:gd name="connsiteY1" fmla="*/ 112625 h 114872"/>
                <a:gd name="connsiteX2" fmla="*/ 638482 w 640270"/>
                <a:gd name="connsiteY2" fmla="*/ -2247 h 114872"/>
                <a:gd name="connsiteX3" fmla="*/ -1788 w 640270"/>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40270" h="114872">
                  <a:moveTo>
                    <a:pt x="-1788" y="112625"/>
                  </a:moveTo>
                  <a:lnTo>
                    <a:pt x="638482" y="112625"/>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87" name="Freeform: Shape 186">
              <a:extLst>
                <a:ext uri="{FF2B5EF4-FFF2-40B4-BE49-F238E27FC236}">
                  <a16:creationId xmlns:a16="http://schemas.microsoft.com/office/drawing/2014/main" id="{AC7BDBCE-EFEE-EB71-EF6A-11D2C179D8C6}"/>
                </a:ext>
              </a:extLst>
            </p:cNvPr>
            <p:cNvSpPr/>
            <p:nvPr/>
          </p:nvSpPr>
          <p:spPr>
            <a:xfrm>
              <a:off x="1990039" y="2190286"/>
              <a:ext cx="331279" cy="76200"/>
            </a:xfrm>
            <a:custGeom>
              <a:avLst/>
              <a:gdLst>
                <a:gd name="connsiteX0" fmla="*/ 73460 w 331279"/>
                <a:gd name="connsiteY0" fmla="*/ 62047 h 76200"/>
                <a:gd name="connsiteX1" fmla="*/ 72126 w 331279"/>
                <a:gd name="connsiteY1" fmla="*/ 60237 h 76200"/>
                <a:gd name="connsiteX2" fmla="*/ 70793 w 331279"/>
                <a:gd name="connsiteY2" fmla="*/ 61856 h 76200"/>
                <a:gd name="connsiteX3" fmla="*/ 63649 w 331279"/>
                <a:gd name="connsiteY3" fmla="*/ 71572 h 76200"/>
                <a:gd name="connsiteX4" fmla="*/ 56029 w 331279"/>
                <a:gd name="connsiteY4" fmla="*/ 55952 h 76200"/>
                <a:gd name="connsiteX5" fmla="*/ 54601 w 331279"/>
                <a:gd name="connsiteY5" fmla="*/ 47282 h 76200"/>
                <a:gd name="connsiteX6" fmla="*/ 41456 w 331279"/>
                <a:gd name="connsiteY6" fmla="*/ 34806 h 76200"/>
                <a:gd name="connsiteX7" fmla="*/ 60411 w 331279"/>
                <a:gd name="connsiteY7" fmla="*/ 17280 h 76200"/>
                <a:gd name="connsiteX8" fmla="*/ 32122 w 331279"/>
                <a:gd name="connsiteY8" fmla="*/ -2247 h 76200"/>
                <a:gd name="connsiteX9" fmla="*/ -1788 w 331279"/>
                <a:gd name="connsiteY9" fmla="*/ -2247 h 76200"/>
                <a:gd name="connsiteX10" fmla="*/ -1788 w 331279"/>
                <a:gd name="connsiteY10" fmla="*/ 1183 h 76200"/>
                <a:gd name="connsiteX11" fmla="*/ 879 w 331279"/>
                <a:gd name="connsiteY11" fmla="*/ 1183 h 76200"/>
                <a:gd name="connsiteX12" fmla="*/ 9357 w 331279"/>
                <a:gd name="connsiteY12" fmla="*/ 6231 h 76200"/>
                <a:gd name="connsiteX13" fmla="*/ 9357 w 331279"/>
                <a:gd name="connsiteY13" fmla="*/ 63095 h 76200"/>
                <a:gd name="connsiteX14" fmla="*/ 879 w 331279"/>
                <a:gd name="connsiteY14" fmla="*/ 68144 h 76200"/>
                <a:gd name="connsiteX15" fmla="*/ -1788 w 331279"/>
                <a:gd name="connsiteY15" fmla="*/ 68144 h 76200"/>
                <a:gd name="connsiteX16" fmla="*/ -1788 w 331279"/>
                <a:gd name="connsiteY16" fmla="*/ 71572 h 76200"/>
                <a:gd name="connsiteX17" fmla="*/ 13929 w 331279"/>
                <a:gd name="connsiteY17" fmla="*/ 71286 h 76200"/>
                <a:gd name="connsiteX18" fmla="*/ 29740 w 331279"/>
                <a:gd name="connsiteY18" fmla="*/ 71572 h 76200"/>
                <a:gd name="connsiteX19" fmla="*/ 29740 w 331279"/>
                <a:gd name="connsiteY19" fmla="*/ 68144 h 76200"/>
                <a:gd name="connsiteX20" fmla="*/ 27168 w 331279"/>
                <a:gd name="connsiteY20" fmla="*/ 68144 h 76200"/>
                <a:gd name="connsiteX21" fmla="*/ 18691 w 331279"/>
                <a:gd name="connsiteY21" fmla="*/ 63095 h 76200"/>
                <a:gd name="connsiteX22" fmla="*/ 18691 w 331279"/>
                <a:gd name="connsiteY22" fmla="*/ 35853 h 76200"/>
                <a:gd name="connsiteX23" fmla="*/ 31074 w 331279"/>
                <a:gd name="connsiteY23" fmla="*/ 35853 h 76200"/>
                <a:gd name="connsiteX24" fmla="*/ 41170 w 331279"/>
                <a:gd name="connsiteY24" fmla="*/ 39378 h 76200"/>
                <a:gd name="connsiteX25" fmla="*/ 45171 w 331279"/>
                <a:gd name="connsiteY25" fmla="*/ 53952 h 76200"/>
                <a:gd name="connsiteX26" fmla="*/ 49647 w 331279"/>
                <a:gd name="connsiteY26" fmla="*/ 69286 h 76200"/>
                <a:gd name="connsiteX27" fmla="*/ 63173 w 331279"/>
                <a:gd name="connsiteY27" fmla="*/ 73953 h 76200"/>
                <a:gd name="connsiteX28" fmla="*/ 73460 w 331279"/>
                <a:gd name="connsiteY28" fmla="*/ 62047 h 76200"/>
                <a:gd name="connsiteX29" fmla="*/ 49266 w 331279"/>
                <a:gd name="connsiteY29" fmla="*/ 17280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278 h 76200"/>
                <a:gd name="connsiteX34" fmla="*/ 27359 w 331279"/>
                <a:gd name="connsiteY34" fmla="*/ 1183 h 76200"/>
                <a:gd name="connsiteX35" fmla="*/ 49266 w 331279"/>
                <a:gd name="connsiteY35" fmla="*/ 17184 h 76200"/>
                <a:gd name="connsiteX36" fmla="*/ 118799 w 331279"/>
                <a:gd name="connsiteY36" fmla="*/ 58714 h 76200"/>
                <a:gd name="connsiteX37" fmla="*/ 117465 w 331279"/>
                <a:gd name="connsiteY37" fmla="*/ 57379 h 76200"/>
                <a:gd name="connsiteX38" fmla="*/ 115941 w 331279"/>
                <a:gd name="connsiteY38" fmla="*/ 58905 h 76200"/>
                <a:gd name="connsiteX39" fmla="*/ 101369 w 331279"/>
                <a:gd name="connsiteY39" fmla="*/ 70048 h 76200"/>
                <a:gd name="connsiteX40" fmla="*/ 89176 w 331279"/>
                <a:gd name="connsiteY40" fmla="*/ 62809 h 76200"/>
                <a:gd name="connsiteX41" fmla="*/ 86032 w 331279"/>
                <a:gd name="connsiteY41" fmla="*/ 46522 h 76200"/>
                <a:gd name="connsiteX42" fmla="*/ 116132 w 331279"/>
                <a:gd name="connsiteY42" fmla="*/ 46522 h 76200"/>
                <a:gd name="connsiteX43" fmla="*/ 118799 w 331279"/>
                <a:gd name="connsiteY43" fmla="*/ 44331 h 76200"/>
                <a:gd name="connsiteX44" fmla="*/ 99463 w 331279"/>
                <a:gd name="connsiteY44" fmla="*/ 23186 h 76200"/>
                <a:gd name="connsiteX45" fmla="*/ 76984 w 331279"/>
                <a:gd name="connsiteY45" fmla="*/ 47759 h 76200"/>
                <a:gd name="connsiteX46" fmla="*/ 100797 w 331279"/>
                <a:gd name="connsiteY46" fmla="*/ 72716 h 76200"/>
                <a:gd name="connsiteX47" fmla="*/ 118799 w 331279"/>
                <a:gd name="connsiteY47" fmla="*/ 58714 h 76200"/>
                <a:gd name="connsiteX48" fmla="*/ 111655 w 331279"/>
                <a:gd name="connsiteY48" fmla="*/ 44331 h 76200"/>
                <a:gd name="connsiteX49" fmla="*/ 86032 w 331279"/>
                <a:gd name="connsiteY49" fmla="*/ 44331 h 76200"/>
                <a:gd name="connsiteX50" fmla="*/ 99463 w 331279"/>
                <a:gd name="connsiteY50" fmla="*/ 25567 h 76200"/>
                <a:gd name="connsiteX51" fmla="*/ 111655 w 331279"/>
                <a:gd name="connsiteY51" fmla="*/ 44331 h 76200"/>
                <a:gd name="connsiteX52" fmla="*/ 160804 w 331279"/>
                <a:gd name="connsiteY52" fmla="*/ 57761 h 76200"/>
                <a:gd name="connsiteX53" fmla="*/ 156422 w 331279"/>
                <a:gd name="connsiteY53" fmla="*/ 47473 h 76200"/>
                <a:gd name="connsiteX54" fmla="*/ 144040 w 331279"/>
                <a:gd name="connsiteY54" fmla="*/ 42236 h 76200"/>
                <a:gd name="connsiteX55" fmla="*/ 130801 w 331279"/>
                <a:gd name="connsiteY55" fmla="*/ 33472 h 76200"/>
                <a:gd name="connsiteX56" fmla="*/ 142802 w 331279"/>
                <a:gd name="connsiteY56" fmla="*/ 25281 h 76200"/>
                <a:gd name="connsiteX57" fmla="*/ 155470 w 331279"/>
                <a:gd name="connsiteY57" fmla="*/ 38234 h 76200"/>
                <a:gd name="connsiteX58" fmla="*/ 156804 w 331279"/>
                <a:gd name="connsiteY58" fmla="*/ 39283 h 76200"/>
                <a:gd name="connsiteX59" fmla="*/ 158137 w 331279"/>
                <a:gd name="connsiteY59" fmla="*/ 36711 h 76200"/>
                <a:gd name="connsiteX60" fmla="*/ 158137 w 331279"/>
                <a:gd name="connsiteY60" fmla="*/ 25756 h 76200"/>
                <a:gd name="connsiteX61" fmla="*/ 156994 w 331279"/>
                <a:gd name="connsiteY61" fmla="*/ 23186 h 76200"/>
                <a:gd name="connsiteX62" fmla="*/ 154899 w 331279"/>
                <a:gd name="connsiteY62" fmla="*/ 24423 h 76200"/>
                <a:gd name="connsiteX63" fmla="*/ 152993 w 331279"/>
                <a:gd name="connsiteY63" fmla="*/ 26137 h 76200"/>
                <a:gd name="connsiteX64" fmla="*/ 142802 w 331279"/>
                <a:gd name="connsiteY64" fmla="*/ 23186 h 76200"/>
                <a:gd name="connsiteX65" fmla="*/ 125561 w 331279"/>
                <a:gd name="connsiteY65" fmla="*/ 36425 h 76200"/>
                <a:gd name="connsiteX66" fmla="*/ 130228 w 331279"/>
                <a:gd name="connsiteY66" fmla="*/ 45664 h 76200"/>
                <a:gd name="connsiteX67" fmla="*/ 144516 w 331279"/>
                <a:gd name="connsiteY67" fmla="*/ 50617 h 76200"/>
                <a:gd name="connsiteX68" fmla="*/ 155756 w 331279"/>
                <a:gd name="connsiteY68" fmla="*/ 60523 h 76200"/>
                <a:gd name="connsiteX69" fmla="*/ 143468 w 331279"/>
                <a:gd name="connsiteY69" fmla="*/ 70335 h 76200"/>
                <a:gd name="connsiteX70" fmla="*/ 128515 w 331279"/>
                <a:gd name="connsiteY70" fmla="*/ 54998 h 76200"/>
                <a:gd name="connsiteX71" fmla="*/ 126895 w 331279"/>
                <a:gd name="connsiteY71" fmla="*/ 53284 h 76200"/>
                <a:gd name="connsiteX72" fmla="*/ 125561 w 331279"/>
                <a:gd name="connsiteY72" fmla="*/ 55952 h 76200"/>
                <a:gd name="connsiteX73" fmla="*/ 125561 w 331279"/>
                <a:gd name="connsiteY73" fmla="*/ 70239 h 76200"/>
                <a:gd name="connsiteX74" fmla="*/ 126800 w 331279"/>
                <a:gd name="connsiteY74" fmla="*/ 72716 h 76200"/>
                <a:gd name="connsiteX75" fmla="*/ 129467 w 331279"/>
                <a:gd name="connsiteY75" fmla="*/ 70525 h 76200"/>
                <a:gd name="connsiteX76" fmla="*/ 131657 w 331279"/>
                <a:gd name="connsiteY76" fmla="*/ 68144 h 76200"/>
                <a:gd name="connsiteX77" fmla="*/ 143468 w 331279"/>
                <a:gd name="connsiteY77" fmla="*/ 72716 h 76200"/>
                <a:gd name="connsiteX78" fmla="*/ 160804 w 331279"/>
                <a:gd name="connsiteY78" fmla="*/ 57761 h 76200"/>
                <a:gd name="connsiteX79" fmla="*/ 241958 w 331279"/>
                <a:gd name="connsiteY79" fmla="*/ 1183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183 h 76200"/>
                <a:gd name="connsiteX84" fmla="*/ 227860 w 331279"/>
                <a:gd name="connsiteY84" fmla="*/ 9087 h 76200"/>
                <a:gd name="connsiteX85" fmla="*/ 227860 w 331279"/>
                <a:gd name="connsiteY85" fmla="*/ 55189 h 76200"/>
                <a:gd name="connsiteX86" fmla="*/ 189570 w 331279"/>
                <a:gd name="connsiteY86" fmla="*/ -817 h 76200"/>
                <a:gd name="connsiteX87" fmla="*/ 186522 w 331279"/>
                <a:gd name="connsiteY87" fmla="*/ -2247 h 76200"/>
                <a:gd name="connsiteX88" fmla="*/ 168139 w 331279"/>
                <a:gd name="connsiteY88" fmla="*/ -2247 h 76200"/>
                <a:gd name="connsiteX89" fmla="*/ 168139 w 331279"/>
                <a:gd name="connsiteY89" fmla="*/ 1183 h 76200"/>
                <a:gd name="connsiteX90" fmla="*/ 171282 w 331279"/>
                <a:gd name="connsiteY90" fmla="*/ 1183 h 76200"/>
                <a:gd name="connsiteX91" fmla="*/ 176615 w 331279"/>
                <a:gd name="connsiteY91" fmla="*/ 1278 h 76200"/>
                <a:gd name="connsiteX92" fmla="*/ 179378 w 331279"/>
                <a:gd name="connsiteY92" fmla="*/ 3850 h 76200"/>
                <a:gd name="connsiteX93" fmla="*/ 179378 w 331279"/>
                <a:gd name="connsiteY93" fmla="*/ 60237 h 76200"/>
                <a:gd name="connsiteX94" fmla="*/ 168139 w 331279"/>
                <a:gd name="connsiteY94" fmla="*/ 68144 h 76200"/>
                <a:gd name="connsiteX95" fmla="*/ 168139 w 331279"/>
                <a:gd name="connsiteY95" fmla="*/ 71572 h 76200"/>
                <a:gd name="connsiteX96" fmla="*/ 180807 w 331279"/>
                <a:gd name="connsiteY96" fmla="*/ 71286 h 76200"/>
                <a:gd name="connsiteX97" fmla="*/ 193475 w 331279"/>
                <a:gd name="connsiteY97" fmla="*/ 71572 h 76200"/>
                <a:gd name="connsiteX98" fmla="*/ 193475 w 331279"/>
                <a:gd name="connsiteY98" fmla="*/ 68144 h 76200"/>
                <a:gd name="connsiteX99" fmla="*/ 182331 w 331279"/>
                <a:gd name="connsiteY99" fmla="*/ 60237 h 76200"/>
                <a:gd name="connsiteX100" fmla="*/ 182331 w 331279"/>
                <a:gd name="connsiteY100" fmla="*/ 3946 h 76200"/>
                <a:gd name="connsiteX101" fmla="*/ 183379 w 331279"/>
                <a:gd name="connsiteY101" fmla="*/ 5373 h 76200"/>
                <a:gd name="connsiteX102" fmla="*/ 227575 w 331279"/>
                <a:gd name="connsiteY102" fmla="*/ 70239 h 76200"/>
                <a:gd name="connsiteX103" fmla="*/ 229384 w 331279"/>
                <a:gd name="connsiteY103" fmla="*/ 71572 h 76200"/>
                <a:gd name="connsiteX104" fmla="*/ 230813 w 331279"/>
                <a:gd name="connsiteY104" fmla="*/ 68714 h 76200"/>
                <a:gd name="connsiteX105" fmla="*/ 230813 w 331279"/>
                <a:gd name="connsiteY105" fmla="*/ 9087 h 76200"/>
                <a:gd name="connsiteX106" fmla="*/ 241958 w 331279"/>
                <a:gd name="connsiteY106" fmla="*/ 1183 h 76200"/>
                <a:gd name="connsiteX107" fmla="*/ 290440 w 331279"/>
                <a:gd name="connsiteY107" fmla="*/ 58714 h 76200"/>
                <a:gd name="connsiteX108" fmla="*/ 289106 w 331279"/>
                <a:gd name="connsiteY108" fmla="*/ 57379 h 76200"/>
                <a:gd name="connsiteX109" fmla="*/ 287582 w 331279"/>
                <a:gd name="connsiteY109" fmla="*/ 58905 h 76200"/>
                <a:gd name="connsiteX110" fmla="*/ 273008 w 331279"/>
                <a:gd name="connsiteY110" fmla="*/ 70048 h 76200"/>
                <a:gd name="connsiteX111" fmla="*/ 260817 w 331279"/>
                <a:gd name="connsiteY111" fmla="*/ 62809 h 76200"/>
                <a:gd name="connsiteX112" fmla="*/ 257673 w 331279"/>
                <a:gd name="connsiteY112" fmla="*/ 46522 h 76200"/>
                <a:gd name="connsiteX113" fmla="*/ 287677 w 331279"/>
                <a:gd name="connsiteY113" fmla="*/ 46522 h 76200"/>
                <a:gd name="connsiteX114" fmla="*/ 290440 w 331279"/>
                <a:gd name="connsiteY114" fmla="*/ 44331 h 76200"/>
                <a:gd name="connsiteX115" fmla="*/ 271008 w 331279"/>
                <a:gd name="connsiteY115" fmla="*/ 23186 h 76200"/>
                <a:gd name="connsiteX116" fmla="*/ 248625 w 331279"/>
                <a:gd name="connsiteY116" fmla="*/ 47759 h 76200"/>
                <a:gd name="connsiteX117" fmla="*/ 272437 w 331279"/>
                <a:gd name="connsiteY117" fmla="*/ 72716 h 76200"/>
                <a:gd name="connsiteX118" fmla="*/ 290440 w 331279"/>
                <a:gd name="connsiteY118" fmla="*/ 58714 h 76200"/>
                <a:gd name="connsiteX119" fmla="*/ 283296 w 331279"/>
                <a:gd name="connsiteY119" fmla="*/ 44331 h 76200"/>
                <a:gd name="connsiteX120" fmla="*/ 257673 w 331279"/>
                <a:gd name="connsiteY120" fmla="*/ 44331 h 76200"/>
                <a:gd name="connsiteX121" fmla="*/ 271008 w 331279"/>
                <a:gd name="connsiteY121" fmla="*/ 25567 h 76200"/>
                <a:gd name="connsiteX122" fmla="*/ 283296 w 331279"/>
                <a:gd name="connsiteY122" fmla="*/ 44331 h 76200"/>
                <a:gd name="connsiteX123" fmla="*/ 329492 w 331279"/>
                <a:gd name="connsiteY123" fmla="*/ 58142 h 76200"/>
                <a:gd name="connsiteX124" fmla="*/ 329492 w 331279"/>
                <a:gd name="connsiteY124" fmla="*/ 52045 h 76200"/>
                <a:gd name="connsiteX125" fmla="*/ 326825 w 331279"/>
                <a:gd name="connsiteY125" fmla="*/ 52045 h 76200"/>
                <a:gd name="connsiteX126" fmla="*/ 326825 w 331279"/>
                <a:gd name="connsiteY126" fmla="*/ 58047 h 76200"/>
                <a:gd name="connsiteX127" fmla="*/ 319490 w 331279"/>
                <a:gd name="connsiteY127" fmla="*/ 70048 h 76200"/>
                <a:gd name="connsiteX128" fmla="*/ 312346 w 331279"/>
                <a:gd name="connsiteY128" fmla="*/ 58333 h 76200"/>
                <a:gd name="connsiteX129" fmla="*/ 312346 w 331279"/>
                <a:gd name="connsiteY129" fmla="*/ 28423 h 76200"/>
                <a:gd name="connsiteX130" fmla="*/ 327683 w 331279"/>
                <a:gd name="connsiteY130" fmla="*/ 28423 h 76200"/>
                <a:gd name="connsiteX131" fmla="*/ 327683 w 331279"/>
                <a:gd name="connsiteY131" fmla="*/ 24995 h 76200"/>
                <a:gd name="connsiteX132" fmla="*/ 312346 w 331279"/>
                <a:gd name="connsiteY132" fmla="*/ 24995 h 76200"/>
                <a:gd name="connsiteX133" fmla="*/ 312346 w 331279"/>
                <a:gd name="connsiteY133" fmla="*/ 5183 h 76200"/>
                <a:gd name="connsiteX134" fmla="*/ 309585 w 331279"/>
                <a:gd name="connsiteY134" fmla="*/ 5183 h 76200"/>
                <a:gd name="connsiteX135" fmla="*/ 295678 w 331279"/>
                <a:gd name="connsiteY135" fmla="*/ 26042 h 76200"/>
                <a:gd name="connsiteX136" fmla="*/ 295678 w 331279"/>
                <a:gd name="connsiteY136" fmla="*/ 28423 h 76200"/>
                <a:gd name="connsiteX137" fmla="*/ 304918 w 331279"/>
                <a:gd name="connsiteY137" fmla="*/ 28423 h 76200"/>
                <a:gd name="connsiteX138" fmla="*/ 304918 w 331279"/>
                <a:gd name="connsiteY138" fmla="*/ 58142 h 76200"/>
                <a:gd name="connsiteX139" fmla="*/ 318824 w 331279"/>
                <a:gd name="connsiteY139" fmla="*/ 72716 h 76200"/>
                <a:gd name="connsiteX140" fmla="*/ 329492 w 331279"/>
                <a:gd name="connsiteY140" fmla="*/ 5814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475"/>
                    <a:pt x="73460" y="60237"/>
                    <a:pt x="72126" y="60237"/>
                  </a:cubicBezTo>
                  <a:cubicBezTo>
                    <a:pt x="70983" y="60237"/>
                    <a:pt x="70983" y="61096"/>
                    <a:pt x="70793" y="61856"/>
                  </a:cubicBezTo>
                  <a:cubicBezTo>
                    <a:pt x="70222" y="69667"/>
                    <a:pt x="66507" y="71572"/>
                    <a:pt x="63649" y="71572"/>
                  </a:cubicBezTo>
                  <a:cubicBezTo>
                    <a:pt x="58411" y="71572"/>
                    <a:pt x="57553" y="66049"/>
                    <a:pt x="56029" y="55952"/>
                  </a:cubicBezTo>
                  <a:lnTo>
                    <a:pt x="54601" y="47282"/>
                  </a:lnTo>
                  <a:cubicBezTo>
                    <a:pt x="52695" y="40425"/>
                    <a:pt x="47457" y="36902"/>
                    <a:pt x="41456" y="34806"/>
                  </a:cubicBezTo>
                  <a:cubicBezTo>
                    <a:pt x="51933" y="32235"/>
                    <a:pt x="60411" y="25567"/>
                    <a:pt x="60411" y="17280"/>
                  </a:cubicBezTo>
                  <a:cubicBezTo>
                    <a:pt x="60411" y="6801"/>
                    <a:pt x="48028" y="-2247"/>
                    <a:pt x="32122" y="-2247"/>
                  </a:cubicBezTo>
                  <a:lnTo>
                    <a:pt x="-1788" y="-2247"/>
                  </a:lnTo>
                  <a:lnTo>
                    <a:pt x="-1788" y="1183"/>
                  </a:lnTo>
                  <a:lnTo>
                    <a:pt x="879" y="1183"/>
                  </a:lnTo>
                  <a:cubicBezTo>
                    <a:pt x="9166" y="1183"/>
                    <a:pt x="9357" y="2325"/>
                    <a:pt x="9357" y="6231"/>
                  </a:cubicBezTo>
                  <a:lnTo>
                    <a:pt x="9357" y="63095"/>
                  </a:lnTo>
                  <a:cubicBezTo>
                    <a:pt x="9357" y="67095"/>
                    <a:pt x="9166" y="68144"/>
                    <a:pt x="879" y="68144"/>
                  </a:cubicBezTo>
                  <a:lnTo>
                    <a:pt x="-1788" y="68144"/>
                  </a:lnTo>
                  <a:lnTo>
                    <a:pt x="-1788" y="71572"/>
                  </a:lnTo>
                  <a:cubicBezTo>
                    <a:pt x="2213" y="71286"/>
                    <a:pt x="9832" y="71286"/>
                    <a:pt x="13929" y="71286"/>
                  </a:cubicBezTo>
                  <a:cubicBezTo>
                    <a:pt x="18310" y="71286"/>
                    <a:pt x="25835" y="71286"/>
                    <a:pt x="29740" y="71572"/>
                  </a:cubicBezTo>
                  <a:lnTo>
                    <a:pt x="29740" y="68144"/>
                  </a:lnTo>
                  <a:lnTo>
                    <a:pt x="27168" y="68144"/>
                  </a:lnTo>
                  <a:cubicBezTo>
                    <a:pt x="18882" y="68144"/>
                    <a:pt x="18691" y="67095"/>
                    <a:pt x="18691" y="63095"/>
                  </a:cubicBezTo>
                  <a:lnTo>
                    <a:pt x="18691" y="35853"/>
                  </a:lnTo>
                  <a:lnTo>
                    <a:pt x="31074" y="35853"/>
                  </a:lnTo>
                  <a:cubicBezTo>
                    <a:pt x="32883" y="35853"/>
                    <a:pt x="37360" y="35853"/>
                    <a:pt x="41170" y="39378"/>
                  </a:cubicBezTo>
                  <a:cubicBezTo>
                    <a:pt x="45171" y="43473"/>
                    <a:pt x="45171" y="46713"/>
                    <a:pt x="45171" y="53952"/>
                  </a:cubicBezTo>
                  <a:cubicBezTo>
                    <a:pt x="45171" y="61000"/>
                    <a:pt x="45171" y="65286"/>
                    <a:pt x="49647" y="69286"/>
                  </a:cubicBezTo>
                  <a:cubicBezTo>
                    <a:pt x="54124" y="73381"/>
                    <a:pt x="60125" y="73953"/>
                    <a:pt x="63173" y="73953"/>
                  </a:cubicBezTo>
                  <a:cubicBezTo>
                    <a:pt x="71745" y="73953"/>
                    <a:pt x="73460" y="65000"/>
                    <a:pt x="73460" y="62047"/>
                  </a:cubicBezTo>
                  <a:close/>
                  <a:moveTo>
                    <a:pt x="49266" y="17280"/>
                  </a:moveTo>
                  <a:cubicBezTo>
                    <a:pt x="49266" y="24709"/>
                    <a:pt x="46695" y="33472"/>
                    <a:pt x="30597" y="33472"/>
                  </a:cubicBezTo>
                  <a:lnTo>
                    <a:pt x="18691" y="33472"/>
                  </a:lnTo>
                  <a:lnTo>
                    <a:pt x="18691" y="5469"/>
                  </a:lnTo>
                  <a:cubicBezTo>
                    <a:pt x="18691" y="2992"/>
                    <a:pt x="18691" y="1564"/>
                    <a:pt x="21072" y="1278"/>
                  </a:cubicBezTo>
                  <a:cubicBezTo>
                    <a:pt x="22120" y="1183"/>
                    <a:pt x="25264" y="1183"/>
                    <a:pt x="27359" y="1183"/>
                  </a:cubicBezTo>
                  <a:cubicBezTo>
                    <a:pt x="37170" y="1183"/>
                    <a:pt x="49266" y="1564"/>
                    <a:pt x="49266" y="17184"/>
                  </a:cubicBezTo>
                  <a:close/>
                  <a:moveTo>
                    <a:pt x="118799" y="58714"/>
                  </a:moveTo>
                  <a:cubicBezTo>
                    <a:pt x="118799" y="57570"/>
                    <a:pt x="117847" y="57379"/>
                    <a:pt x="117465" y="57379"/>
                  </a:cubicBezTo>
                  <a:cubicBezTo>
                    <a:pt x="116418" y="57379"/>
                    <a:pt x="116227" y="58047"/>
                    <a:pt x="115941" y="58905"/>
                  </a:cubicBezTo>
                  <a:cubicBezTo>
                    <a:pt x="112226" y="70048"/>
                    <a:pt x="102512" y="70048"/>
                    <a:pt x="101369" y="70048"/>
                  </a:cubicBezTo>
                  <a:cubicBezTo>
                    <a:pt x="96034" y="70048"/>
                    <a:pt x="91653" y="66809"/>
                    <a:pt x="89176" y="62809"/>
                  </a:cubicBezTo>
                  <a:cubicBezTo>
                    <a:pt x="86032" y="57570"/>
                    <a:pt x="86032" y="50426"/>
                    <a:pt x="86032" y="46522"/>
                  </a:cubicBezTo>
                  <a:lnTo>
                    <a:pt x="116132" y="46522"/>
                  </a:lnTo>
                  <a:cubicBezTo>
                    <a:pt x="118513" y="46522"/>
                    <a:pt x="118799" y="46522"/>
                    <a:pt x="118799" y="44331"/>
                  </a:cubicBezTo>
                  <a:cubicBezTo>
                    <a:pt x="118799" y="33567"/>
                    <a:pt x="112989" y="23186"/>
                    <a:pt x="99463" y="23186"/>
                  </a:cubicBezTo>
                  <a:cubicBezTo>
                    <a:pt x="86890" y="23186"/>
                    <a:pt x="76984" y="34330"/>
                    <a:pt x="76984" y="47759"/>
                  </a:cubicBezTo>
                  <a:cubicBezTo>
                    <a:pt x="76984" y="62333"/>
                    <a:pt x="88414" y="72716"/>
                    <a:pt x="100797" y="72716"/>
                  </a:cubicBezTo>
                  <a:cubicBezTo>
                    <a:pt x="114036" y="72716"/>
                    <a:pt x="118799" y="60714"/>
                    <a:pt x="118799" y="58714"/>
                  </a:cubicBezTo>
                  <a:close/>
                  <a:moveTo>
                    <a:pt x="111655" y="44331"/>
                  </a:moveTo>
                  <a:lnTo>
                    <a:pt x="86032" y="44331"/>
                  </a:lnTo>
                  <a:cubicBezTo>
                    <a:pt x="86795" y="28232"/>
                    <a:pt x="95843" y="25567"/>
                    <a:pt x="99463" y="25567"/>
                  </a:cubicBezTo>
                  <a:cubicBezTo>
                    <a:pt x="110608" y="25567"/>
                    <a:pt x="111655" y="40139"/>
                    <a:pt x="111655" y="44331"/>
                  </a:cubicBezTo>
                  <a:close/>
                  <a:moveTo>
                    <a:pt x="160804" y="57761"/>
                  </a:moveTo>
                  <a:cubicBezTo>
                    <a:pt x="160804" y="52045"/>
                    <a:pt x="157756" y="48808"/>
                    <a:pt x="156422" y="47473"/>
                  </a:cubicBezTo>
                  <a:cubicBezTo>
                    <a:pt x="152803" y="44045"/>
                    <a:pt x="148612" y="43092"/>
                    <a:pt x="144040" y="42236"/>
                  </a:cubicBezTo>
                  <a:cubicBezTo>
                    <a:pt x="137944" y="41092"/>
                    <a:pt x="130801" y="39664"/>
                    <a:pt x="130801" y="33472"/>
                  </a:cubicBezTo>
                  <a:cubicBezTo>
                    <a:pt x="130801" y="29567"/>
                    <a:pt x="133657" y="25281"/>
                    <a:pt x="142802" y="25281"/>
                  </a:cubicBezTo>
                  <a:cubicBezTo>
                    <a:pt x="154708" y="25281"/>
                    <a:pt x="155375" y="34902"/>
                    <a:pt x="155470" y="38234"/>
                  </a:cubicBezTo>
                  <a:cubicBezTo>
                    <a:pt x="155661" y="39283"/>
                    <a:pt x="156804" y="39283"/>
                    <a:pt x="156804" y="39283"/>
                  </a:cubicBezTo>
                  <a:cubicBezTo>
                    <a:pt x="158137" y="39283"/>
                    <a:pt x="158137" y="38711"/>
                    <a:pt x="158137" y="36711"/>
                  </a:cubicBezTo>
                  <a:lnTo>
                    <a:pt x="158137" y="25756"/>
                  </a:lnTo>
                  <a:cubicBezTo>
                    <a:pt x="158137" y="23947"/>
                    <a:pt x="158137" y="23186"/>
                    <a:pt x="156994" y="23186"/>
                  </a:cubicBezTo>
                  <a:cubicBezTo>
                    <a:pt x="156518" y="23186"/>
                    <a:pt x="156233" y="23186"/>
                    <a:pt x="154899" y="24423"/>
                  </a:cubicBezTo>
                  <a:cubicBezTo>
                    <a:pt x="154613" y="24805"/>
                    <a:pt x="153375" y="25851"/>
                    <a:pt x="152993" y="26137"/>
                  </a:cubicBezTo>
                  <a:cubicBezTo>
                    <a:pt x="148898" y="23186"/>
                    <a:pt x="144516" y="23186"/>
                    <a:pt x="142802" y="23186"/>
                  </a:cubicBezTo>
                  <a:cubicBezTo>
                    <a:pt x="129753" y="23186"/>
                    <a:pt x="125561" y="30330"/>
                    <a:pt x="125561" y="36425"/>
                  </a:cubicBezTo>
                  <a:cubicBezTo>
                    <a:pt x="125561" y="40139"/>
                    <a:pt x="127372" y="43283"/>
                    <a:pt x="130228" y="45664"/>
                  </a:cubicBezTo>
                  <a:cubicBezTo>
                    <a:pt x="133657" y="48522"/>
                    <a:pt x="136706" y="49094"/>
                    <a:pt x="144516" y="50617"/>
                  </a:cubicBezTo>
                  <a:cubicBezTo>
                    <a:pt x="146897" y="50998"/>
                    <a:pt x="155756" y="52808"/>
                    <a:pt x="155756" y="60523"/>
                  </a:cubicBezTo>
                  <a:cubicBezTo>
                    <a:pt x="155756" y="66049"/>
                    <a:pt x="151946" y="70335"/>
                    <a:pt x="143468" y="70335"/>
                  </a:cubicBezTo>
                  <a:cubicBezTo>
                    <a:pt x="134325" y="70335"/>
                    <a:pt x="130514" y="64237"/>
                    <a:pt x="128515" y="54998"/>
                  </a:cubicBezTo>
                  <a:cubicBezTo>
                    <a:pt x="128133" y="53570"/>
                    <a:pt x="128133" y="53284"/>
                    <a:pt x="126895" y="53284"/>
                  </a:cubicBezTo>
                  <a:cubicBezTo>
                    <a:pt x="125561" y="53284"/>
                    <a:pt x="125561" y="53952"/>
                    <a:pt x="125561" y="55952"/>
                  </a:cubicBezTo>
                  <a:lnTo>
                    <a:pt x="125561" y="70239"/>
                  </a:lnTo>
                  <a:cubicBezTo>
                    <a:pt x="125561" y="72048"/>
                    <a:pt x="125561" y="72716"/>
                    <a:pt x="126800" y="72716"/>
                  </a:cubicBezTo>
                  <a:cubicBezTo>
                    <a:pt x="127372" y="72716"/>
                    <a:pt x="127372" y="72620"/>
                    <a:pt x="129467" y="70525"/>
                  </a:cubicBezTo>
                  <a:cubicBezTo>
                    <a:pt x="129753" y="70335"/>
                    <a:pt x="129753" y="70239"/>
                    <a:pt x="131657" y="68144"/>
                  </a:cubicBezTo>
                  <a:cubicBezTo>
                    <a:pt x="136420" y="72620"/>
                    <a:pt x="141182" y="72716"/>
                    <a:pt x="143468" y="72716"/>
                  </a:cubicBezTo>
                  <a:cubicBezTo>
                    <a:pt x="155947" y="72716"/>
                    <a:pt x="160804" y="65477"/>
                    <a:pt x="160804" y="57761"/>
                  </a:cubicBezTo>
                  <a:close/>
                  <a:moveTo>
                    <a:pt x="241958" y="1183"/>
                  </a:moveTo>
                  <a:lnTo>
                    <a:pt x="241958" y="-2247"/>
                  </a:lnTo>
                  <a:lnTo>
                    <a:pt x="229384" y="-1961"/>
                  </a:lnTo>
                  <a:lnTo>
                    <a:pt x="216716" y="-2247"/>
                  </a:lnTo>
                  <a:lnTo>
                    <a:pt x="216716" y="1183"/>
                  </a:lnTo>
                  <a:cubicBezTo>
                    <a:pt x="227860" y="1183"/>
                    <a:pt x="227860" y="6231"/>
                    <a:pt x="227860" y="9087"/>
                  </a:cubicBezTo>
                  <a:lnTo>
                    <a:pt x="227860" y="55189"/>
                  </a:lnTo>
                  <a:lnTo>
                    <a:pt x="189570" y="-817"/>
                  </a:lnTo>
                  <a:cubicBezTo>
                    <a:pt x="188712" y="-2152"/>
                    <a:pt x="188521" y="-2247"/>
                    <a:pt x="186522" y="-2247"/>
                  </a:cubicBezTo>
                  <a:lnTo>
                    <a:pt x="168139" y="-2247"/>
                  </a:lnTo>
                  <a:lnTo>
                    <a:pt x="168139" y="1183"/>
                  </a:lnTo>
                  <a:lnTo>
                    <a:pt x="171282" y="1183"/>
                  </a:lnTo>
                  <a:cubicBezTo>
                    <a:pt x="172901" y="1183"/>
                    <a:pt x="174997" y="1183"/>
                    <a:pt x="176615" y="1278"/>
                  </a:cubicBezTo>
                  <a:cubicBezTo>
                    <a:pt x="179187" y="1564"/>
                    <a:pt x="179378" y="1755"/>
                    <a:pt x="179378" y="3850"/>
                  </a:cubicBezTo>
                  <a:lnTo>
                    <a:pt x="179378" y="60237"/>
                  </a:lnTo>
                  <a:cubicBezTo>
                    <a:pt x="179378" y="63095"/>
                    <a:pt x="179378" y="68144"/>
                    <a:pt x="168139" y="68144"/>
                  </a:cubicBezTo>
                  <a:lnTo>
                    <a:pt x="168139" y="71572"/>
                  </a:lnTo>
                  <a:lnTo>
                    <a:pt x="180807" y="71286"/>
                  </a:lnTo>
                  <a:lnTo>
                    <a:pt x="193475" y="71572"/>
                  </a:lnTo>
                  <a:lnTo>
                    <a:pt x="193475" y="68144"/>
                  </a:lnTo>
                  <a:cubicBezTo>
                    <a:pt x="182331" y="68144"/>
                    <a:pt x="182331" y="63095"/>
                    <a:pt x="182331" y="60237"/>
                  </a:cubicBezTo>
                  <a:lnTo>
                    <a:pt x="182331" y="3946"/>
                  </a:lnTo>
                  <a:cubicBezTo>
                    <a:pt x="182902" y="4611"/>
                    <a:pt x="182902" y="4706"/>
                    <a:pt x="183379" y="5373"/>
                  </a:cubicBezTo>
                  <a:lnTo>
                    <a:pt x="227575" y="70239"/>
                  </a:lnTo>
                  <a:cubicBezTo>
                    <a:pt x="228432" y="71381"/>
                    <a:pt x="228622" y="71572"/>
                    <a:pt x="229384" y="71572"/>
                  </a:cubicBezTo>
                  <a:cubicBezTo>
                    <a:pt x="230813" y="71572"/>
                    <a:pt x="230813" y="70811"/>
                    <a:pt x="230813" y="68714"/>
                  </a:cubicBezTo>
                  <a:lnTo>
                    <a:pt x="230813" y="9087"/>
                  </a:lnTo>
                  <a:cubicBezTo>
                    <a:pt x="230813" y="6231"/>
                    <a:pt x="230813" y="1183"/>
                    <a:pt x="241958" y="1183"/>
                  </a:cubicBezTo>
                  <a:close/>
                  <a:moveTo>
                    <a:pt x="290440" y="58714"/>
                  </a:moveTo>
                  <a:cubicBezTo>
                    <a:pt x="290440" y="57570"/>
                    <a:pt x="289487" y="57379"/>
                    <a:pt x="289106" y="57379"/>
                  </a:cubicBezTo>
                  <a:cubicBezTo>
                    <a:pt x="288058" y="57379"/>
                    <a:pt x="287868" y="58047"/>
                    <a:pt x="287582" y="58905"/>
                  </a:cubicBezTo>
                  <a:cubicBezTo>
                    <a:pt x="283867" y="70048"/>
                    <a:pt x="274151" y="70048"/>
                    <a:pt x="273008" y="70048"/>
                  </a:cubicBezTo>
                  <a:cubicBezTo>
                    <a:pt x="267675" y="70048"/>
                    <a:pt x="263294" y="66809"/>
                    <a:pt x="260817" y="62809"/>
                  </a:cubicBezTo>
                  <a:cubicBezTo>
                    <a:pt x="257673" y="57570"/>
                    <a:pt x="257673" y="50426"/>
                    <a:pt x="257673" y="46522"/>
                  </a:cubicBezTo>
                  <a:lnTo>
                    <a:pt x="287677" y="46522"/>
                  </a:lnTo>
                  <a:cubicBezTo>
                    <a:pt x="290058" y="46522"/>
                    <a:pt x="290440" y="46522"/>
                    <a:pt x="290440" y="44331"/>
                  </a:cubicBezTo>
                  <a:cubicBezTo>
                    <a:pt x="290440" y="33567"/>
                    <a:pt x="284630" y="23186"/>
                    <a:pt x="271008" y="23186"/>
                  </a:cubicBezTo>
                  <a:cubicBezTo>
                    <a:pt x="258531" y="23186"/>
                    <a:pt x="248625" y="34330"/>
                    <a:pt x="248625" y="47759"/>
                  </a:cubicBezTo>
                  <a:cubicBezTo>
                    <a:pt x="248625" y="62333"/>
                    <a:pt x="260054" y="72716"/>
                    <a:pt x="272437" y="72716"/>
                  </a:cubicBezTo>
                  <a:cubicBezTo>
                    <a:pt x="285677" y="72716"/>
                    <a:pt x="290440" y="60714"/>
                    <a:pt x="290440" y="58714"/>
                  </a:cubicBezTo>
                  <a:close/>
                  <a:moveTo>
                    <a:pt x="283296" y="44331"/>
                  </a:moveTo>
                  <a:lnTo>
                    <a:pt x="257673" y="44331"/>
                  </a:lnTo>
                  <a:cubicBezTo>
                    <a:pt x="258436" y="28232"/>
                    <a:pt x="267484" y="25567"/>
                    <a:pt x="271008" y="25567"/>
                  </a:cubicBezTo>
                  <a:cubicBezTo>
                    <a:pt x="282248" y="25567"/>
                    <a:pt x="283296" y="40139"/>
                    <a:pt x="283296" y="44331"/>
                  </a:cubicBezTo>
                  <a:close/>
                  <a:moveTo>
                    <a:pt x="329492" y="58142"/>
                  </a:moveTo>
                  <a:lnTo>
                    <a:pt x="329492" y="52045"/>
                  </a:lnTo>
                  <a:lnTo>
                    <a:pt x="326825" y="52045"/>
                  </a:lnTo>
                  <a:lnTo>
                    <a:pt x="326825" y="58047"/>
                  </a:lnTo>
                  <a:cubicBezTo>
                    <a:pt x="326825" y="65858"/>
                    <a:pt x="323586" y="70048"/>
                    <a:pt x="319490" y="70048"/>
                  </a:cubicBezTo>
                  <a:cubicBezTo>
                    <a:pt x="312346" y="70048"/>
                    <a:pt x="312346" y="60237"/>
                    <a:pt x="312346" y="58333"/>
                  </a:cubicBezTo>
                  <a:lnTo>
                    <a:pt x="312346" y="28423"/>
                  </a:lnTo>
                  <a:lnTo>
                    <a:pt x="327683" y="28423"/>
                  </a:lnTo>
                  <a:lnTo>
                    <a:pt x="327683" y="24995"/>
                  </a:lnTo>
                  <a:lnTo>
                    <a:pt x="312346" y="24995"/>
                  </a:lnTo>
                  <a:lnTo>
                    <a:pt x="312346" y="5183"/>
                  </a:lnTo>
                  <a:lnTo>
                    <a:pt x="309585" y="5183"/>
                  </a:lnTo>
                  <a:cubicBezTo>
                    <a:pt x="309585" y="13945"/>
                    <a:pt x="306251" y="25567"/>
                    <a:pt x="295678" y="26042"/>
                  </a:cubicBezTo>
                  <a:lnTo>
                    <a:pt x="295678" y="28423"/>
                  </a:lnTo>
                  <a:lnTo>
                    <a:pt x="304918" y="28423"/>
                  </a:lnTo>
                  <a:lnTo>
                    <a:pt x="304918" y="58142"/>
                  </a:lnTo>
                  <a:cubicBezTo>
                    <a:pt x="304918" y="71381"/>
                    <a:pt x="314918" y="72716"/>
                    <a:pt x="318824" y="72716"/>
                  </a:cubicBezTo>
                  <a:cubicBezTo>
                    <a:pt x="326539" y="72716"/>
                    <a:pt x="329492" y="65000"/>
                    <a:pt x="329492" y="58142"/>
                  </a:cubicBezTo>
                  <a:close/>
                </a:path>
              </a:pathLst>
            </a:custGeom>
            <a:solidFill>
              <a:srgbClr val="CCCCCC"/>
            </a:solidFill>
            <a:ln w="10842" cap="flat">
              <a:noFill/>
              <a:prstDash val="solid"/>
              <a:miter/>
            </a:ln>
          </p:spPr>
          <p:txBody>
            <a:bodyPr rtlCol="0" anchor="ctr"/>
            <a:lstStyle/>
            <a:p>
              <a:endParaRPr lang="en-AE"/>
            </a:p>
          </p:txBody>
        </p:sp>
        <p:sp>
          <p:nvSpPr>
            <p:cNvPr id="188" name="Freeform: Shape 187">
              <a:extLst>
                <a:ext uri="{FF2B5EF4-FFF2-40B4-BE49-F238E27FC236}">
                  <a16:creationId xmlns:a16="http://schemas.microsoft.com/office/drawing/2014/main" id="{B87AF645-9435-CDD4-C59A-E31B9DF4ACDB}"/>
                </a:ext>
              </a:extLst>
            </p:cNvPr>
            <p:cNvSpPr/>
            <p:nvPr/>
          </p:nvSpPr>
          <p:spPr>
            <a:xfrm>
              <a:off x="2567826" y="2176189"/>
              <a:ext cx="591978" cy="114872"/>
            </a:xfrm>
            <a:custGeom>
              <a:avLst/>
              <a:gdLst>
                <a:gd name="connsiteX0" fmla="*/ -1788 w 591978"/>
                <a:gd name="connsiteY0" fmla="*/ 112625 h 114872"/>
                <a:gd name="connsiteX1" fmla="*/ 590191 w 591978"/>
                <a:gd name="connsiteY1" fmla="*/ 112625 h 114872"/>
                <a:gd name="connsiteX2" fmla="*/ 590191 w 591978"/>
                <a:gd name="connsiteY2" fmla="*/ -2247 h 114872"/>
                <a:gd name="connsiteX3" fmla="*/ -1788 w 591978"/>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91978" h="114872">
                  <a:moveTo>
                    <a:pt x="-1788" y="112625"/>
                  </a:moveTo>
                  <a:lnTo>
                    <a:pt x="590191" y="112625"/>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89" name="Freeform: Shape 188">
              <a:extLst>
                <a:ext uri="{FF2B5EF4-FFF2-40B4-BE49-F238E27FC236}">
                  <a16:creationId xmlns:a16="http://schemas.microsoft.com/office/drawing/2014/main" id="{593A497F-C419-3E1D-8B8F-680ABABBC072}"/>
                </a:ext>
              </a:extLst>
            </p:cNvPr>
            <p:cNvSpPr/>
            <p:nvPr/>
          </p:nvSpPr>
          <p:spPr>
            <a:xfrm>
              <a:off x="2847003" y="2237625"/>
              <a:ext cx="28575" cy="6192"/>
            </a:xfrm>
            <a:custGeom>
              <a:avLst/>
              <a:gdLst>
                <a:gd name="connsiteX0" fmla="*/ 26787 w 28575"/>
                <a:gd name="connsiteY0" fmla="*/ 3946 h 6192"/>
                <a:gd name="connsiteX1" fmla="*/ 26787 w 28575"/>
                <a:gd name="connsiteY1" fmla="*/ -2247 h 6192"/>
                <a:gd name="connsiteX2" fmla="*/ -1788 w 28575"/>
                <a:gd name="connsiteY2" fmla="*/ -2247 h 6192"/>
                <a:gd name="connsiteX3" fmla="*/ -1788 w 28575"/>
                <a:gd name="connsiteY3" fmla="*/ 3946 h 6192"/>
              </a:gdLst>
              <a:ahLst/>
              <a:cxnLst>
                <a:cxn ang="0">
                  <a:pos x="connsiteX0" y="connsiteY0"/>
                </a:cxn>
                <a:cxn ang="0">
                  <a:pos x="connsiteX1" y="connsiteY1"/>
                </a:cxn>
                <a:cxn ang="0">
                  <a:pos x="connsiteX2" y="connsiteY2"/>
                </a:cxn>
                <a:cxn ang="0">
                  <a:pos x="connsiteX3" y="connsiteY3"/>
                </a:cxn>
              </a:cxnLst>
              <a:rect l="l" t="t" r="r" b="b"/>
              <a:pathLst>
                <a:path w="28575" h="6192">
                  <a:moveTo>
                    <a:pt x="26787" y="3946"/>
                  </a:moveTo>
                  <a:lnTo>
                    <a:pt x="26787" y="-2247"/>
                  </a:lnTo>
                  <a:lnTo>
                    <a:pt x="-1788" y="-2247"/>
                  </a:lnTo>
                  <a:lnTo>
                    <a:pt x="-1788" y="3946"/>
                  </a:lnTo>
                  <a:close/>
                </a:path>
              </a:pathLst>
            </a:custGeom>
            <a:solidFill>
              <a:srgbClr val="CCCCCC"/>
            </a:solidFill>
            <a:ln w="10842" cap="flat">
              <a:noFill/>
              <a:prstDash val="solid"/>
              <a:miter/>
            </a:ln>
          </p:spPr>
          <p:txBody>
            <a:bodyPr rtlCol="0" anchor="ctr"/>
            <a:lstStyle/>
            <a:p>
              <a:endParaRPr lang="en-AE"/>
            </a:p>
          </p:txBody>
        </p:sp>
        <p:sp>
          <p:nvSpPr>
            <p:cNvPr id="190" name="Freeform: Shape 189">
              <a:extLst>
                <a:ext uri="{FF2B5EF4-FFF2-40B4-BE49-F238E27FC236}">
                  <a16:creationId xmlns:a16="http://schemas.microsoft.com/office/drawing/2014/main" id="{CD996ECB-4511-CCE5-397E-785DCA2185F8}"/>
                </a:ext>
              </a:extLst>
            </p:cNvPr>
            <p:cNvSpPr/>
            <p:nvPr/>
          </p:nvSpPr>
          <p:spPr>
            <a:xfrm>
              <a:off x="3159805" y="2176189"/>
              <a:ext cx="540923" cy="114872"/>
            </a:xfrm>
            <a:custGeom>
              <a:avLst/>
              <a:gdLst>
                <a:gd name="connsiteX0" fmla="*/ -1788 w 540923"/>
                <a:gd name="connsiteY0" fmla="*/ 112625 h 114872"/>
                <a:gd name="connsiteX1" fmla="*/ 539136 w 540923"/>
                <a:gd name="connsiteY1" fmla="*/ 112625 h 114872"/>
                <a:gd name="connsiteX2" fmla="*/ 539136 w 540923"/>
                <a:gd name="connsiteY2" fmla="*/ -2247 h 114872"/>
                <a:gd name="connsiteX3" fmla="*/ -1788 w 5409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40923" h="114872">
                  <a:moveTo>
                    <a:pt x="-1788" y="112625"/>
                  </a:moveTo>
                  <a:lnTo>
                    <a:pt x="539136" y="112625"/>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91" name="Freeform: Shape 190">
              <a:extLst>
                <a:ext uri="{FF2B5EF4-FFF2-40B4-BE49-F238E27FC236}">
                  <a16:creationId xmlns:a16="http://schemas.microsoft.com/office/drawing/2014/main" id="{8CF3C38D-366F-C8FD-2061-1CEC8F250B14}"/>
                </a:ext>
              </a:extLst>
            </p:cNvPr>
            <p:cNvSpPr/>
            <p:nvPr/>
          </p:nvSpPr>
          <p:spPr>
            <a:xfrm>
              <a:off x="3385928" y="2192095"/>
              <a:ext cx="94011" cy="74390"/>
            </a:xfrm>
            <a:custGeom>
              <a:avLst/>
              <a:gdLst>
                <a:gd name="connsiteX0" fmla="*/ 33740 w 94011"/>
                <a:gd name="connsiteY0" fmla="*/ 69762 h 74390"/>
                <a:gd name="connsiteX1" fmla="*/ 33740 w 94011"/>
                <a:gd name="connsiteY1" fmla="*/ 66335 h 74390"/>
                <a:gd name="connsiteX2" fmla="*/ 30311 w 94011"/>
                <a:gd name="connsiteY2" fmla="*/ 66335 h 74390"/>
                <a:gd name="connsiteX3" fmla="*/ 20214 w 94011"/>
                <a:gd name="connsiteY3" fmla="*/ 61286 h 74390"/>
                <a:gd name="connsiteX4" fmla="*/ 20214 w 94011"/>
                <a:gd name="connsiteY4" fmla="*/ 516 h 74390"/>
                <a:gd name="connsiteX5" fmla="*/ 17833 w 94011"/>
                <a:gd name="connsiteY5" fmla="*/ -2247 h 74390"/>
                <a:gd name="connsiteX6" fmla="*/ -1788 w 94011"/>
                <a:gd name="connsiteY6" fmla="*/ 4708 h 74390"/>
                <a:gd name="connsiteX7" fmla="*/ -1788 w 94011"/>
                <a:gd name="connsiteY7" fmla="*/ 7945 h 74390"/>
                <a:gd name="connsiteX8" fmla="*/ 12309 w 94011"/>
                <a:gd name="connsiteY8" fmla="*/ 5278 h 74390"/>
                <a:gd name="connsiteX9" fmla="*/ 12309 w 94011"/>
                <a:gd name="connsiteY9" fmla="*/ 61286 h 74390"/>
                <a:gd name="connsiteX10" fmla="*/ 2212 w 94011"/>
                <a:gd name="connsiteY10" fmla="*/ 66335 h 74390"/>
                <a:gd name="connsiteX11" fmla="*/ -1217 w 94011"/>
                <a:gd name="connsiteY11" fmla="*/ 66335 h 74390"/>
                <a:gd name="connsiteX12" fmla="*/ -1217 w 94011"/>
                <a:gd name="connsiteY12" fmla="*/ 69762 h 74390"/>
                <a:gd name="connsiteX13" fmla="*/ 16310 w 94011"/>
                <a:gd name="connsiteY13" fmla="*/ 69476 h 74390"/>
                <a:gd name="connsiteX14" fmla="*/ 33740 w 94011"/>
                <a:gd name="connsiteY14" fmla="*/ 69762 h 74390"/>
                <a:gd name="connsiteX15" fmla="*/ 92224 w 94011"/>
                <a:gd name="connsiteY15" fmla="*/ 35188 h 74390"/>
                <a:gd name="connsiteX16" fmla="*/ 87937 w 94011"/>
                <a:gd name="connsiteY16" fmla="*/ 9945 h 74390"/>
                <a:gd name="connsiteX17" fmla="*/ 69459 w 94011"/>
                <a:gd name="connsiteY17" fmla="*/ -2247 h 74390"/>
                <a:gd name="connsiteX18" fmla="*/ 50695 w 94011"/>
                <a:gd name="connsiteY18" fmla="*/ 10708 h 74390"/>
                <a:gd name="connsiteX19" fmla="*/ 46694 w 94011"/>
                <a:gd name="connsiteY19" fmla="*/ 35188 h 74390"/>
                <a:gd name="connsiteX20" fmla="*/ 51647 w 94011"/>
                <a:gd name="connsiteY20" fmla="*/ 61286 h 74390"/>
                <a:gd name="connsiteX21" fmla="*/ 69459 w 94011"/>
                <a:gd name="connsiteY21" fmla="*/ 72144 h 74390"/>
                <a:gd name="connsiteX22" fmla="*/ 88223 w 94011"/>
                <a:gd name="connsiteY22" fmla="*/ 59665 h 74390"/>
                <a:gd name="connsiteX23" fmla="*/ 92224 w 94011"/>
                <a:gd name="connsiteY23" fmla="*/ 35188 h 74390"/>
                <a:gd name="connsiteX24" fmla="*/ 83270 w 94011"/>
                <a:gd name="connsiteY24" fmla="*/ 33853 h 74390"/>
                <a:gd name="connsiteX25" fmla="*/ 82127 w 94011"/>
                <a:gd name="connsiteY25" fmla="*/ 56238 h 74390"/>
                <a:gd name="connsiteX26" fmla="*/ 69459 w 94011"/>
                <a:gd name="connsiteY26" fmla="*/ 69762 h 74390"/>
                <a:gd name="connsiteX27" fmla="*/ 56981 w 94011"/>
                <a:gd name="connsiteY27" fmla="*/ 56619 h 74390"/>
                <a:gd name="connsiteX28" fmla="*/ 55743 w 94011"/>
                <a:gd name="connsiteY28" fmla="*/ 33853 h 74390"/>
                <a:gd name="connsiteX29" fmla="*/ 56505 w 94011"/>
                <a:gd name="connsiteY29" fmla="*/ 13947 h 74390"/>
                <a:gd name="connsiteX30" fmla="*/ 69459 w 94011"/>
                <a:gd name="connsiteY30" fmla="*/ 134 h 74390"/>
                <a:gd name="connsiteX31" fmla="*/ 82127 w 94011"/>
                <a:gd name="connsiteY31" fmla="*/ 12708 h 74390"/>
                <a:gd name="connsiteX32" fmla="*/ 83270 w 94011"/>
                <a:gd name="connsiteY32" fmla="*/ 33853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011" h="74390">
                  <a:moveTo>
                    <a:pt x="33740" y="69762"/>
                  </a:moveTo>
                  <a:lnTo>
                    <a:pt x="33740" y="66335"/>
                  </a:lnTo>
                  <a:lnTo>
                    <a:pt x="30311" y="66335"/>
                  </a:lnTo>
                  <a:cubicBezTo>
                    <a:pt x="20691" y="66335"/>
                    <a:pt x="20214" y="65286"/>
                    <a:pt x="20214" y="61286"/>
                  </a:cubicBezTo>
                  <a:lnTo>
                    <a:pt x="20214" y="516"/>
                  </a:lnTo>
                  <a:cubicBezTo>
                    <a:pt x="20214" y="-1961"/>
                    <a:pt x="20214" y="-2247"/>
                    <a:pt x="17833" y="-2247"/>
                  </a:cubicBezTo>
                  <a:cubicBezTo>
                    <a:pt x="11166" y="4708"/>
                    <a:pt x="1641" y="4708"/>
                    <a:pt x="-1788" y="4708"/>
                  </a:cubicBezTo>
                  <a:lnTo>
                    <a:pt x="-1788" y="7945"/>
                  </a:lnTo>
                  <a:cubicBezTo>
                    <a:pt x="307" y="7945"/>
                    <a:pt x="6689" y="7945"/>
                    <a:pt x="12309" y="5278"/>
                  </a:cubicBezTo>
                  <a:lnTo>
                    <a:pt x="12309" y="61286"/>
                  </a:lnTo>
                  <a:cubicBezTo>
                    <a:pt x="12309" y="65095"/>
                    <a:pt x="12023" y="66335"/>
                    <a:pt x="2212" y="66335"/>
                  </a:cubicBezTo>
                  <a:lnTo>
                    <a:pt x="-1217" y="66335"/>
                  </a:lnTo>
                  <a:lnTo>
                    <a:pt x="-1217" y="69762"/>
                  </a:lnTo>
                  <a:cubicBezTo>
                    <a:pt x="2498" y="69476"/>
                    <a:pt x="12023" y="69476"/>
                    <a:pt x="16310" y="69476"/>
                  </a:cubicBezTo>
                  <a:cubicBezTo>
                    <a:pt x="20691" y="69476"/>
                    <a:pt x="30025" y="69476"/>
                    <a:pt x="33740" y="69762"/>
                  </a:cubicBezTo>
                  <a:close/>
                  <a:moveTo>
                    <a:pt x="92224" y="35188"/>
                  </a:moveTo>
                  <a:cubicBezTo>
                    <a:pt x="92224" y="26614"/>
                    <a:pt x="91652" y="17947"/>
                    <a:pt x="87937" y="9945"/>
                  </a:cubicBezTo>
                  <a:cubicBezTo>
                    <a:pt x="82985" y="-531"/>
                    <a:pt x="74126" y="-2247"/>
                    <a:pt x="69459" y="-2247"/>
                  </a:cubicBezTo>
                  <a:cubicBezTo>
                    <a:pt x="63077" y="-2247"/>
                    <a:pt x="55171" y="516"/>
                    <a:pt x="50695" y="10708"/>
                  </a:cubicBezTo>
                  <a:cubicBezTo>
                    <a:pt x="47266" y="18138"/>
                    <a:pt x="46694" y="26614"/>
                    <a:pt x="46694" y="35188"/>
                  </a:cubicBezTo>
                  <a:cubicBezTo>
                    <a:pt x="46694" y="43283"/>
                    <a:pt x="47171" y="52903"/>
                    <a:pt x="51647" y="61286"/>
                  </a:cubicBezTo>
                  <a:cubicBezTo>
                    <a:pt x="56219" y="69858"/>
                    <a:pt x="64124" y="72144"/>
                    <a:pt x="69459" y="72144"/>
                  </a:cubicBezTo>
                  <a:cubicBezTo>
                    <a:pt x="75269" y="72144"/>
                    <a:pt x="83460" y="69858"/>
                    <a:pt x="88223" y="59665"/>
                  </a:cubicBezTo>
                  <a:cubicBezTo>
                    <a:pt x="91652" y="52143"/>
                    <a:pt x="92224" y="43664"/>
                    <a:pt x="92224" y="35188"/>
                  </a:cubicBezTo>
                  <a:close/>
                  <a:moveTo>
                    <a:pt x="83270" y="33853"/>
                  </a:moveTo>
                  <a:cubicBezTo>
                    <a:pt x="83270" y="41950"/>
                    <a:pt x="83270" y="49380"/>
                    <a:pt x="82127" y="56238"/>
                  </a:cubicBezTo>
                  <a:cubicBezTo>
                    <a:pt x="80508" y="66430"/>
                    <a:pt x="74221" y="69762"/>
                    <a:pt x="69459" y="69762"/>
                  </a:cubicBezTo>
                  <a:cubicBezTo>
                    <a:pt x="65173" y="69762"/>
                    <a:pt x="58886" y="67095"/>
                    <a:pt x="56981" y="56619"/>
                  </a:cubicBezTo>
                  <a:cubicBezTo>
                    <a:pt x="55743" y="50236"/>
                    <a:pt x="55743" y="40236"/>
                    <a:pt x="55743" y="33853"/>
                  </a:cubicBezTo>
                  <a:cubicBezTo>
                    <a:pt x="55743" y="26995"/>
                    <a:pt x="55743" y="19852"/>
                    <a:pt x="56505" y="13947"/>
                  </a:cubicBezTo>
                  <a:cubicBezTo>
                    <a:pt x="58600" y="1183"/>
                    <a:pt x="66792" y="134"/>
                    <a:pt x="69459" y="134"/>
                  </a:cubicBezTo>
                  <a:cubicBezTo>
                    <a:pt x="73078" y="134"/>
                    <a:pt x="80222" y="2136"/>
                    <a:pt x="82127" y="12708"/>
                  </a:cubicBezTo>
                  <a:cubicBezTo>
                    <a:pt x="83270" y="18805"/>
                    <a:pt x="83270" y="26995"/>
                    <a:pt x="83270" y="33853"/>
                  </a:cubicBezTo>
                  <a:close/>
                </a:path>
              </a:pathLst>
            </a:custGeom>
            <a:solidFill>
              <a:srgbClr val="CCCCCC"/>
            </a:solidFill>
            <a:ln w="10842" cap="flat">
              <a:noFill/>
              <a:prstDash val="solid"/>
              <a:miter/>
            </a:ln>
          </p:spPr>
          <p:txBody>
            <a:bodyPr rtlCol="0" anchor="ctr"/>
            <a:lstStyle/>
            <a:p>
              <a:endParaRPr lang="en-AE"/>
            </a:p>
          </p:txBody>
        </p:sp>
        <p:sp>
          <p:nvSpPr>
            <p:cNvPr id="192" name="Freeform: Shape 191">
              <a:extLst>
                <a:ext uri="{FF2B5EF4-FFF2-40B4-BE49-F238E27FC236}">
                  <a16:creationId xmlns:a16="http://schemas.microsoft.com/office/drawing/2014/main" id="{706996F4-4549-E476-47A9-BC471E3B0F99}"/>
                </a:ext>
              </a:extLst>
            </p:cNvPr>
            <p:cNvSpPr/>
            <p:nvPr/>
          </p:nvSpPr>
          <p:spPr>
            <a:xfrm>
              <a:off x="3700729" y="2176189"/>
              <a:ext cx="398146" cy="114872"/>
            </a:xfrm>
            <a:custGeom>
              <a:avLst/>
              <a:gdLst>
                <a:gd name="connsiteX0" fmla="*/ -1788 w 398146"/>
                <a:gd name="connsiteY0" fmla="*/ 112625 h 114872"/>
                <a:gd name="connsiteX1" fmla="*/ 396359 w 398146"/>
                <a:gd name="connsiteY1" fmla="*/ 112625 h 114872"/>
                <a:gd name="connsiteX2" fmla="*/ 396359 w 398146"/>
                <a:gd name="connsiteY2" fmla="*/ -2247 h 114872"/>
                <a:gd name="connsiteX3" fmla="*/ -1788 w 398146"/>
                <a:gd name="connsiteY3" fmla="*/ -2247 h 114872"/>
              </a:gdLst>
              <a:ahLst/>
              <a:cxnLst>
                <a:cxn ang="0">
                  <a:pos x="connsiteX0" y="connsiteY0"/>
                </a:cxn>
                <a:cxn ang="0">
                  <a:pos x="connsiteX1" y="connsiteY1"/>
                </a:cxn>
                <a:cxn ang="0">
                  <a:pos x="connsiteX2" y="connsiteY2"/>
                </a:cxn>
                <a:cxn ang="0">
                  <a:pos x="connsiteX3" y="connsiteY3"/>
                </a:cxn>
              </a:cxnLst>
              <a:rect l="l" t="t" r="r" b="b"/>
              <a:pathLst>
                <a:path w="398146" h="114872">
                  <a:moveTo>
                    <a:pt x="-1788" y="112625"/>
                  </a:moveTo>
                  <a:lnTo>
                    <a:pt x="396359" y="112625"/>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93" name="Freeform: Shape 192">
              <a:extLst>
                <a:ext uri="{FF2B5EF4-FFF2-40B4-BE49-F238E27FC236}">
                  <a16:creationId xmlns:a16="http://schemas.microsoft.com/office/drawing/2014/main" id="{BDD1E43E-4234-5BE2-75CB-79A1B0C508B2}"/>
                </a:ext>
              </a:extLst>
            </p:cNvPr>
            <p:cNvSpPr/>
            <p:nvPr/>
          </p:nvSpPr>
          <p:spPr>
            <a:xfrm>
              <a:off x="3769691" y="2192095"/>
              <a:ext cx="233076" cy="74390"/>
            </a:xfrm>
            <a:custGeom>
              <a:avLst/>
              <a:gdLst>
                <a:gd name="connsiteX0" fmla="*/ 43742 w 233076"/>
                <a:gd name="connsiteY0" fmla="*/ 35188 h 74390"/>
                <a:gd name="connsiteX1" fmla="*/ 39358 w 233076"/>
                <a:gd name="connsiteY1" fmla="*/ 9945 h 74390"/>
                <a:gd name="connsiteX2" fmla="*/ 20976 w 233076"/>
                <a:gd name="connsiteY2" fmla="*/ -2247 h 74390"/>
                <a:gd name="connsiteX3" fmla="*/ 2212 w 233076"/>
                <a:gd name="connsiteY3" fmla="*/ 10708 h 74390"/>
                <a:gd name="connsiteX4" fmla="*/ -1788 w 233076"/>
                <a:gd name="connsiteY4" fmla="*/ 35188 h 74390"/>
                <a:gd name="connsiteX5" fmla="*/ 3070 w 233076"/>
                <a:gd name="connsiteY5" fmla="*/ 61286 h 74390"/>
                <a:gd name="connsiteX6" fmla="*/ 20976 w 233076"/>
                <a:gd name="connsiteY6" fmla="*/ 72144 h 74390"/>
                <a:gd name="connsiteX7" fmla="*/ 39740 w 233076"/>
                <a:gd name="connsiteY7" fmla="*/ 59665 h 74390"/>
                <a:gd name="connsiteX8" fmla="*/ 43742 w 233076"/>
                <a:gd name="connsiteY8" fmla="*/ 35188 h 74390"/>
                <a:gd name="connsiteX9" fmla="*/ 34787 w 233076"/>
                <a:gd name="connsiteY9" fmla="*/ 33853 h 74390"/>
                <a:gd name="connsiteX10" fmla="*/ 33645 w 233076"/>
                <a:gd name="connsiteY10" fmla="*/ 56238 h 74390"/>
                <a:gd name="connsiteX11" fmla="*/ 20976 w 233076"/>
                <a:gd name="connsiteY11" fmla="*/ 69762 h 74390"/>
                <a:gd name="connsiteX12" fmla="*/ 8402 w 233076"/>
                <a:gd name="connsiteY12" fmla="*/ 56619 h 74390"/>
                <a:gd name="connsiteX13" fmla="*/ 7260 w 233076"/>
                <a:gd name="connsiteY13" fmla="*/ 33853 h 74390"/>
                <a:gd name="connsiteX14" fmla="*/ 8023 w 233076"/>
                <a:gd name="connsiteY14" fmla="*/ 13947 h 74390"/>
                <a:gd name="connsiteX15" fmla="*/ 20976 w 233076"/>
                <a:gd name="connsiteY15" fmla="*/ 134 h 74390"/>
                <a:gd name="connsiteX16" fmla="*/ 33549 w 233076"/>
                <a:gd name="connsiteY16" fmla="*/ 12708 h 74390"/>
                <a:gd name="connsiteX17" fmla="*/ 34787 w 233076"/>
                <a:gd name="connsiteY17" fmla="*/ 33853 h 74390"/>
                <a:gd name="connsiteX18" fmla="*/ 68696 w 233076"/>
                <a:gd name="connsiteY18" fmla="*/ 64049 h 74390"/>
                <a:gd name="connsiteX19" fmla="*/ 63078 w 233076"/>
                <a:gd name="connsiteY19" fmla="*/ 58333 h 74390"/>
                <a:gd name="connsiteX20" fmla="*/ 57267 w 233076"/>
                <a:gd name="connsiteY20" fmla="*/ 64049 h 74390"/>
                <a:gd name="connsiteX21" fmla="*/ 63078 w 233076"/>
                <a:gd name="connsiteY21" fmla="*/ 69762 h 74390"/>
                <a:gd name="connsiteX22" fmla="*/ 68696 w 233076"/>
                <a:gd name="connsiteY22" fmla="*/ 64049 h 74390"/>
                <a:gd name="connsiteX23" fmla="*/ 127465 w 233076"/>
                <a:gd name="connsiteY23" fmla="*/ 47759 h 74390"/>
                <a:gd name="connsiteX24" fmla="*/ 105845 w 233076"/>
                <a:gd name="connsiteY24" fmla="*/ 23568 h 74390"/>
                <a:gd name="connsiteX25" fmla="*/ 92318 w 233076"/>
                <a:gd name="connsiteY25" fmla="*/ 34330 h 74390"/>
                <a:gd name="connsiteX26" fmla="*/ 92318 w 233076"/>
                <a:gd name="connsiteY26" fmla="*/ 31662 h 74390"/>
                <a:gd name="connsiteX27" fmla="*/ 111177 w 233076"/>
                <a:gd name="connsiteY27" fmla="*/ 516 h 74390"/>
                <a:gd name="connsiteX28" fmla="*/ 120702 w 233076"/>
                <a:gd name="connsiteY28" fmla="*/ 4897 h 74390"/>
                <a:gd name="connsiteX29" fmla="*/ 114798 w 233076"/>
                <a:gd name="connsiteY29" fmla="*/ 9659 h 74390"/>
                <a:gd name="connsiteX30" fmla="*/ 119656 w 233076"/>
                <a:gd name="connsiteY30" fmla="*/ 14708 h 74390"/>
                <a:gd name="connsiteX31" fmla="*/ 124800 w 233076"/>
                <a:gd name="connsiteY31" fmla="*/ 9471 h 74390"/>
                <a:gd name="connsiteX32" fmla="*/ 110891 w 233076"/>
                <a:gd name="connsiteY32" fmla="*/ -2247 h 74390"/>
                <a:gd name="connsiteX33" fmla="*/ 82507 w 233076"/>
                <a:gd name="connsiteY33" fmla="*/ 35665 h 74390"/>
                <a:gd name="connsiteX34" fmla="*/ 105082 w 233076"/>
                <a:gd name="connsiteY34" fmla="*/ 72144 h 74390"/>
                <a:gd name="connsiteX35" fmla="*/ 127465 w 233076"/>
                <a:gd name="connsiteY35" fmla="*/ 47759 h 74390"/>
                <a:gd name="connsiteX36" fmla="*/ 117656 w 233076"/>
                <a:gd name="connsiteY36" fmla="*/ 47571 h 74390"/>
                <a:gd name="connsiteX37" fmla="*/ 115844 w 233076"/>
                <a:gd name="connsiteY37" fmla="*/ 62047 h 74390"/>
                <a:gd name="connsiteX38" fmla="*/ 105082 w 233076"/>
                <a:gd name="connsiteY38" fmla="*/ 69190 h 74390"/>
                <a:gd name="connsiteX39" fmla="*/ 94413 w 233076"/>
                <a:gd name="connsiteY39" fmla="*/ 61000 h 74390"/>
                <a:gd name="connsiteX40" fmla="*/ 92413 w 233076"/>
                <a:gd name="connsiteY40" fmla="*/ 45378 h 74390"/>
                <a:gd name="connsiteX41" fmla="*/ 105750 w 233076"/>
                <a:gd name="connsiteY41" fmla="*/ 26140 h 74390"/>
                <a:gd name="connsiteX42" fmla="*/ 115654 w 233076"/>
                <a:gd name="connsiteY42" fmla="*/ 32807 h 74390"/>
                <a:gd name="connsiteX43" fmla="*/ 117656 w 233076"/>
                <a:gd name="connsiteY43" fmla="*/ 47571 h 74390"/>
                <a:gd name="connsiteX44" fmla="*/ 177283 w 233076"/>
                <a:gd name="connsiteY44" fmla="*/ 69762 h 74390"/>
                <a:gd name="connsiteX45" fmla="*/ 177283 w 233076"/>
                <a:gd name="connsiteY45" fmla="*/ 66335 h 74390"/>
                <a:gd name="connsiteX46" fmla="*/ 173853 w 233076"/>
                <a:gd name="connsiteY46" fmla="*/ 66335 h 74390"/>
                <a:gd name="connsiteX47" fmla="*/ 163755 w 233076"/>
                <a:gd name="connsiteY47" fmla="*/ 61286 h 74390"/>
                <a:gd name="connsiteX48" fmla="*/ 163755 w 233076"/>
                <a:gd name="connsiteY48" fmla="*/ 516 h 74390"/>
                <a:gd name="connsiteX49" fmla="*/ 161374 w 233076"/>
                <a:gd name="connsiteY49" fmla="*/ -2247 h 74390"/>
                <a:gd name="connsiteX50" fmla="*/ 141752 w 233076"/>
                <a:gd name="connsiteY50" fmla="*/ 4708 h 74390"/>
                <a:gd name="connsiteX51" fmla="*/ 141752 w 233076"/>
                <a:gd name="connsiteY51" fmla="*/ 7945 h 74390"/>
                <a:gd name="connsiteX52" fmla="*/ 155851 w 233076"/>
                <a:gd name="connsiteY52" fmla="*/ 5278 h 74390"/>
                <a:gd name="connsiteX53" fmla="*/ 155851 w 233076"/>
                <a:gd name="connsiteY53" fmla="*/ 61286 h 74390"/>
                <a:gd name="connsiteX54" fmla="*/ 145754 w 233076"/>
                <a:gd name="connsiteY54" fmla="*/ 66335 h 74390"/>
                <a:gd name="connsiteX55" fmla="*/ 142324 w 233076"/>
                <a:gd name="connsiteY55" fmla="*/ 66335 h 74390"/>
                <a:gd name="connsiteX56" fmla="*/ 142324 w 233076"/>
                <a:gd name="connsiteY56" fmla="*/ 69762 h 74390"/>
                <a:gd name="connsiteX57" fmla="*/ 159851 w 233076"/>
                <a:gd name="connsiteY57" fmla="*/ 69476 h 74390"/>
                <a:gd name="connsiteX58" fmla="*/ 177283 w 233076"/>
                <a:gd name="connsiteY58" fmla="*/ 69762 h 74390"/>
                <a:gd name="connsiteX59" fmla="*/ 231289 w 233076"/>
                <a:gd name="connsiteY59" fmla="*/ 69762 h 74390"/>
                <a:gd name="connsiteX60" fmla="*/ 231289 w 233076"/>
                <a:gd name="connsiteY60" fmla="*/ 66335 h 74390"/>
                <a:gd name="connsiteX61" fmla="*/ 227859 w 233076"/>
                <a:gd name="connsiteY61" fmla="*/ 66335 h 74390"/>
                <a:gd name="connsiteX62" fmla="*/ 217764 w 233076"/>
                <a:gd name="connsiteY62" fmla="*/ 61286 h 74390"/>
                <a:gd name="connsiteX63" fmla="*/ 217764 w 233076"/>
                <a:gd name="connsiteY63" fmla="*/ 516 h 74390"/>
                <a:gd name="connsiteX64" fmla="*/ 215383 w 233076"/>
                <a:gd name="connsiteY64" fmla="*/ -2247 h 74390"/>
                <a:gd name="connsiteX65" fmla="*/ 195665 w 233076"/>
                <a:gd name="connsiteY65" fmla="*/ 4708 h 74390"/>
                <a:gd name="connsiteX66" fmla="*/ 195665 w 233076"/>
                <a:gd name="connsiteY66" fmla="*/ 7945 h 74390"/>
                <a:gd name="connsiteX67" fmla="*/ 209857 w 233076"/>
                <a:gd name="connsiteY67" fmla="*/ 5278 h 74390"/>
                <a:gd name="connsiteX68" fmla="*/ 209857 w 233076"/>
                <a:gd name="connsiteY68" fmla="*/ 61286 h 74390"/>
                <a:gd name="connsiteX69" fmla="*/ 199760 w 233076"/>
                <a:gd name="connsiteY69" fmla="*/ 66335 h 74390"/>
                <a:gd name="connsiteX70" fmla="*/ 196333 w 233076"/>
                <a:gd name="connsiteY70" fmla="*/ 66335 h 74390"/>
                <a:gd name="connsiteX71" fmla="*/ 196333 w 233076"/>
                <a:gd name="connsiteY71" fmla="*/ 69762 h 74390"/>
                <a:gd name="connsiteX72" fmla="*/ 213857 w 233076"/>
                <a:gd name="connsiteY72" fmla="*/ 69476 h 74390"/>
                <a:gd name="connsiteX73" fmla="*/ 231289 w 233076"/>
                <a:gd name="connsiteY73" fmla="*/ 69762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33076" h="74390">
                  <a:moveTo>
                    <a:pt x="43742" y="35188"/>
                  </a:moveTo>
                  <a:cubicBezTo>
                    <a:pt x="43742" y="26614"/>
                    <a:pt x="43170" y="17947"/>
                    <a:pt x="39358" y="9945"/>
                  </a:cubicBezTo>
                  <a:cubicBezTo>
                    <a:pt x="34503" y="-531"/>
                    <a:pt x="25548" y="-2247"/>
                    <a:pt x="20976" y="-2247"/>
                  </a:cubicBezTo>
                  <a:cubicBezTo>
                    <a:pt x="14595" y="-2247"/>
                    <a:pt x="6688" y="516"/>
                    <a:pt x="2212" y="10708"/>
                  </a:cubicBezTo>
                  <a:cubicBezTo>
                    <a:pt x="-1216" y="18138"/>
                    <a:pt x="-1788" y="26614"/>
                    <a:pt x="-1788" y="35188"/>
                  </a:cubicBezTo>
                  <a:cubicBezTo>
                    <a:pt x="-1788" y="43283"/>
                    <a:pt x="-1407" y="52903"/>
                    <a:pt x="3070" y="61286"/>
                  </a:cubicBezTo>
                  <a:cubicBezTo>
                    <a:pt x="7737" y="69858"/>
                    <a:pt x="15546" y="72144"/>
                    <a:pt x="20976" y="72144"/>
                  </a:cubicBezTo>
                  <a:cubicBezTo>
                    <a:pt x="26787" y="72144"/>
                    <a:pt x="34977" y="69858"/>
                    <a:pt x="39740" y="59665"/>
                  </a:cubicBezTo>
                  <a:cubicBezTo>
                    <a:pt x="43170" y="52143"/>
                    <a:pt x="43742" y="43664"/>
                    <a:pt x="43742" y="35188"/>
                  </a:cubicBezTo>
                  <a:close/>
                  <a:moveTo>
                    <a:pt x="34787" y="33853"/>
                  </a:moveTo>
                  <a:cubicBezTo>
                    <a:pt x="34787" y="41950"/>
                    <a:pt x="34787" y="49380"/>
                    <a:pt x="33645" y="56238"/>
                  </a:cubicBezTo>
                  <a:cubicBezTo>
                    <a:pt x="31931" y="66430"/>
                    <a:pt x="25738" y="69762"/>
                    <a:pt x="20976" y="69762"/>
                  </a:cubicBezTo>
                  <a:cubicBezTo>
                    <a:pt x="16595" y="69762"/>
                    <a:pt x="10404" y="67095"/>
                    <a:pt x="8402" y="56619"/>
                  </a:cubicBezTo>
                  <a:cubicBezTo>
                    <a:pt x="7260" y="50236"/>
                    <a:pt x="7260" y="40236"/>
                    <a:pt x="7260" y="33853"/>
                  </a:cubicBezTo>
                  <a:cubicBezTo>
                    <a:pt x="7260" y="26995"/>
                    <a:pt x="7260" y="19852"/>
                    <a:pt x="8023" y="13947"/>
                  </a:cubicBezTo>
                  <a:cubicBezTo>
                    <a:pt x="10118" y="1183"/>
                    <a:pt x="18309" y="134"/>
                    <a:pt x="20976" y="134"/>
                  </a:cubicBezTo>
                  <a:cubicBezTo>
                    <a:pt x="24501" y="134"/>
                    <a:pt x="31645" y="2136"/>
                    <a:pt x="33549" y="12708"/>
                  </a:cubicBezTo>
                  <a:cubicBezTo>
                    <a:pt x="34787" y="18805"/>
                    <a:pt x="34787" y="26995"/>
                    <a:pt x="34787" y="33853"/>
                  </a:cubicBezTo>
                  <a:close/>
                  <a:moveTo>
                    <a:pt x="68696" y="64049"/>
                  </a:moveTo>
                  <a:cubicBezTo>
                    <a:pt x="68696" y="60810"/>
                    <a:pt x="66220" y="58333"/>
                    <a:pt x="63078" y="58333"/>
                  </a:cubicBezTo>
                  <a:cubicBezTo>
                    <a:pt x="59934" y="58333"/>
                    <a:pt x="57267" y="60810"/>
                    <a:pt x="57267" y="64049"/>
                  </a:cubicBezTo>
                  <a:cubicBezTo>
                    <a:pt x="57267" y="67191"/>
                    <a:pt x="59934" y="69762"/>
                    <a:pt x="63078" y="69762"/>
                  </a:cubicBezTo>
                  <a:cubicBezTo>
                    <a:pt x="66220" y="69762"/>
                    <a:pt x="68696" y="67191"/>
                    <a:pt x="68696" y="64049"/>
                  </a:cubicBezTo>
                  <a:close/>
                  <a:moveTo>
                    <a:pt x="127465" y="47759"/>
                  </a:moveTo>
                  <a:cubicBezTo>
                    <a:pt x="127465" y="34044"/>
                    <a:pt x="117751" y="23568"/>
                    <a:pt x="105845" y="23568"/>
                  </a:cubicBezTo>
                  <a:cubicBezTo>
                    <a:pt x="98415" y="23568"/>
                    <a:pt x="94413" y="29091"/>
                    <a:pt x="92318" y="34330"/>
                  </a:cubicBezTo>
                  <a:lnTo>
                    <a:pt x="92318" y="31662"/>
                  </a:lnTo>
                  <a:cubicBezTo>
                    <a:pt x="92318" y="4422"/>
                    <a:pt x="105750" y="516"/>
                    <a:pt x="111177" y="516"/>
                  </a:cubicBezTo>
                  <a:cubicBezTo>
                    <a:pt x="113749" y="516"/>
                    <a:pt x="118321" y="1088"/>
                    <a:pt x="120702" y="4897"/>
                  </a:cubicBezTo>
                  <a:cubicBezTo>
                    <a:pt x="119084" y="4897"/>
                    <a:pt x="114798" y="4897"/>
                    <a:pt x="114798" y="9659"/>
                  </a:cubicBezTo>
                  <a:cubicBezTo>
                    <a:pt x="114798" y="13089"/>
                    <a:pt x="117275" y="14708"/>
                    <a:pt x="119656" y="14708"/>
                  </a:cubicBezTo>
                  <a:cubicBezTo>
                    <a:pt x="121465" y="14708"/>
                    <a:pt x="124800" y="13661"/>
                    <a:pt x="124800" y="9471"/>
                  </a:cubicBezTo>
                  <a:cubicBezTo>
                    <a:pt x="124800" y="2897"/>
                    <a:pt x="120037" y="-2247"/>
                    <a:pt x="110891" y="-2247"/>
                  </a:cubicBezTo>
                  <a:cubicBezTo>
                    <a:pt x="97176" y="-2247"/>
                    <a:pt x="82507" y="11661"/>
                    <a:pt x="82507" y="35665"/>
                  </a:cubicBezTo>
                  <a:cubicBezTo>
                    <a:pt x="82507" y="64428"/>
                    <a:pt x="95176" y="72144"/>
                    <a:pt x="105082" y="72144"/>
                  </a:cubicBezTo>
                  <a:cubicBezTo>
                    <a:pt x="117179" y="72144"/>
                    <a:pt x="127465" y="62047"/>
                    <a:pt x="127465" y="47759"/>
                  </a:cubicBezTo>
                  <a:close/>
                  <a:moveTo>
                    <a:pt x="117656" y="47571"/>
                  </a:moveTo>
                  <a:cubicBezTo>
                    <a:pt x="117656" y="52808"/>
                    <a:pt x="117656" y="58142"/>
                    <a:pt x="115844" y="62047"/>
                  </a:cubicBezTo>
                  <a:cubicBezTo>
                    <a:pt x="112512" y="68525"/>
                    <a:pt x="107654" y="69190"/>
                    <a:pt x="105082" y="69190"/>
                  </a:cubicBezTo>
                  <a:cubicBezTo>
                    <a:pt x="98225" y="69190"/>
                    <a:pt x="95176" y="62619"/>
                    <a:pt x="94413" y="61000"/>
                  </a:cubicBezTo>
                  <a:cubicBezTo>
                    <a:pt x="92413" y="55856"/>
                    <a:pt x="92413" y="47285"/>
                    <a:pt x="92413" y="45378"/>
                  </a:cubicBezTo>
                  <a:cubicBezTo>
                    <a:pt x="92413" y="36806"/>
                    <a:pt x="96034" y="26140"/>
                    <a:pt x="105750" y="26140"/>
                  </a:cubicBezTo>
                  <a:cubicBezTo>
                    <a:pt x="107368" y="26140"/>
                    <a:pt x="112417" y="26140"/>
                    <a:pt x="115654" y="32807"/>
                  </a:cubicBezTo>
                  <a:cubicBezTo>
                    <a:pt x="117656" y="36806"/>
                    <a:pt x="117656" y="42332"/>
                    <a:pt x="117656" y="47571"/>
                  </a:cubicBezTo>
                  <a:close/>
                  <a:moveTo>
                    <a:pt x="177283" y="69762"/>
                  </a:moveTo>
                  <a:lnTo>
                    <a:pt x="177283" y="66335"/>
                  </a:lnTo>
                  <a:lnTo>
                    <a:pt x="173853" y="66335"/>
                  </a:lnTo>
                  <a:cubicBezTo>
                    <a:pt x="164232" y="66335"/>
                    <a:pt x="163755" y="65286"/>
                    <a:pt x="163755" y="61286"/>
                  </a:cubicBezTo>
                  <a:lnTo>
                    <a:pt x="163755" y="516"/>
                  </a:lnTo>
                  <a:cubicBezTo>
                    <a:pt x="163755" y="-1961"/>
                    <a:pt x="163755" y="-2247"/>
                    <a:pt x="161374" y="-2247"/>
                  </a:cubicBezTo>
                  <a:cubicBezTo>
                    <a:pt x="154707" y="4708"/>
                    <a:pt x="145182" y="4708"/>
                    <a:pt x="141752" y="4708"/>
                  </a:cubicBezTo>
                  <a:lnTo>
                    <a:pt x="141752" y="7945"/>
                  </a:lnTo>
                  <a:cubicBezTo>
                    <a:pt x="143850" y="7945"/>
                    <a:pt x="150231" y="7945"/>
                    <a:pt x="155851" y="5278"/>
                  </a:cubicBezTo>
                  <a:lnTo>
                    <a:pt x="155851" y="61286"/>
                  </a:lnTo>
                  <a:cubicBezTo>
                    <a:pt x="155851" y="65095"/>
                    <a:pt x="155565" y="66335"/>
                    <a:pt x="145754" y="66335"/>
                  </a:cubicBezTo>
                  <a:lnTo>
                    <a:pt x="142324" y="66335"/>
                  </a:lnTo>
                  <a:lnTo>
                    <a:pt x="142324" y="69762"/>
                  </a:lnTo>
                  <a:cubicBezTo>
                    <a:pt x="146040" y="69476"/>
                    <a:pt x="155565" y="69476"/>
                    <a:pt x="159851" y="69476"/>
                  </a:cubicBezTo>
                  <a:cubicBezTo>
                    <a:pt x="164232" y="69476"/>
                    <a:pt x="173567" y="69476"/>
                    <a:pt x="177283" y="69762"/>
                  </a:cubicBezTo>
                  <a:close/>
                  <a:moveTo>
                    <a:pt x="231289" y="69762"/>
                  </a:moveTo>
                  <a:lnTo>
                    <a:pt x="231289" y="66335"/>
                  </a:lnTo>
                  <a:lnTo>
                    <a:pt x="227859" y="66335"/>
                  </a:lnTo>
                  <a:cubicBezTo>
                    <a:pt x="218143" y="66335"/>
                    <a:pt x="217764" y="65286"/>
                    <a:pt x="217764" y="61286"/>
                  </a:cubicBezTo>
                  <a:lnTo>
                    <a:pt x="217764" y="516"/>
                  </a:lnTo>
                  <a:cubicBezTo>
                    <a:pt x="217764" y="-1961"/>
                    <a:pt x="217764" y="-2247"/>
                    <a:pt x="215383" y="-2247"/>
                  </a:cubicBezTo>
                  <a:cubicBezTo>
                    <a:pt x="208618" y="4708"/>
                    <a:pt x="199093" y="4708"/>
                    <a:pt x="195665" y="4708"/>
                  </a:cubicBezTo>
                  <a:lnTo>
                    <a:pt x="195665" y="7945"/>
                  </a:lnTo>
                  <a:cubicBezTo>
                    <a:pt x="197760" y="7945"/>
                    <a:pt x="204237" y="7945"/>
                    <a:pt x="209857" y="5278"/>
                  </a:cubicBezTo>
                  <a:lnTo>
                    <a:pt x="209857" y="61286"/>
                  </a:lnTo>
                  <a:cubicBezTo>
                    <a:pt x="209857" y="65095"/>
                    <a:pt x="209571" y="66335"/>
                    <a:pt x="199760" y="66335"/>
                  </a:cubicBezTo>
                  <a:lnTo>
                    <a:pt x="196333" y="66335"/>
                  </a:lnTo>
                  <a:lnTo>
                    <a:pt x="196333" y="69762"/>
                  </a:lnTo>
                  <a:cubicBezTo>
                    <a:pt x="200046" y="69476"/>
                    <a:pt x="209571" y="69476"/>
                    <a:pt x="213857" y="69476"/>
                  </a:cubicBezTo>
                  <a:cubicBezTo>
                    <a:pt x="218143" y="69476"/>
                    <a:pt x="227573" y="69476"/>
                    <a:pt x="231289" y="69762"/>
                  </a:cubicBezTo>
                  <a:close/>
                </a:path>
              </a:pathLst>
            </a:custGeom>
            <a:solidFill>
              <a:srgbClr val="CCCCCC"/>
            </a:solidFill>
            <a:ln w="10842" cap="flat">
              <a:noFill/>
              <a:prstDash val="solid"/>
              <a:miter/>
            </a:ln>
          </p:spPr>
          <p:txBody>
            <a:bodyPr rtlCol="0" anchor="ctr"/>
            <a:lstStyle/>
            <a:p>
              <a:endParaRPr lang="en-AE"/>
            </a:p>
          </p:txBody>
        </p:sp>
        <p:sp>
          <p:nvSpPr>
            <p:cNvPr id="194" name="Freeform: Shape 193">
              <a:extLst>
                <a:ext uri="{FF2B5EF4-FFF2-40B4-BE49-F238E27FC236}">
                  <a16:creationId xmlns:a16="http://schemas.microsoft.com/office/drawing/2014/main" id="{970A3750-C6D6-D6AF-5791-FE735598EF4A}"/>
                </a:ext>
              </a:extLst>
            </p:cNvPr>
            <p:cNvSpPr/>
            <p:nvPr/>
          </p:nvSpPr>
          <p:spPr>
            <a:xfrm>
              <a:off x="4098876" y="2176189"/>
              <a:ext cx="611123" cy="114872"/>
            </a:xfrm>
            <a:custGeom>
              <a:avLst/>
              <a:gdLst>
                <a:gd name="connsiteX0" fmla="*/ -1788 w 611123"/>
                <a:gd name="connsiteY0" fmla="*/ 112625 h 114872"/>
                <a:gd name="connsiteX1" fmla="*/ 609335 w 611123"/>
                <a:gd name="connsiteY1" fmla="*/ 112625 h 114872"/>
                <a:gd name="connsiteX2" fmla="*/ 609335 w 611123"/>
                <a:gd name="connsiteY2" fmla="*/ -2247 h 114872"/>
                <a:gd name="connsiteX3" fmla="*/ -1788 w 6111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11123" h="114872">
                  <a:moveTo>
                    <a:pt x="-1788" y="112625"/>
                  </a:moveTo>
                  <a:lnTo>
                    <a:pt x="609335" y="112625"/>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95" name="Freeform: Shape 194">
              <a:extLst>
                <a:ext uri="{FF2B5EF4-FFF2-40B4-BE49-F238E27FC236}">
                  <a16:creationId xmlns:a16="http://schemas.microsoft.com/office/drawing/2014/main" id="{F683FB8B-AC08-9397-42E4-2B6144ABBD2A}"/>
                </a:ext>
              </a:extLst>
            </p:cNvPr>
            <p:cNvSpPr/>
            <p:nvPr/>
          </p:nvSpPr>
          <p:spPr>
            <a:xfrm>
              <a:off x="4176503" y="2183142"/>
              <a:ext cx="14668" cy="107918"/>
            </a:xfrm>
            <a:custGeom>
              <a:avLst/>
              <a:gdLst>
                <a:gd name="connsiteX0" fmla="*/ 12881 w 14668"/>
                <a:gd name="connsiteY0" fmla="*/ 105672 h 107918"/>
                <a:gd name="connsiteX1" fmla="*/ 12881 w 14668"/>
                <a:gd name="connsiteY1" fmla="*/ 101291 h 107918"/>
                <a:gd name="connsiteX2" fmla="*/ 2498 w 14668"/>
                <a:gd name="connsiteY2" fmla="*/ 101291 h 107918"/>
                <a:gd name="connsiteX3" fmla="*/ 2498 w 14668"/>
                <a:gd name="connsiteY3" fmla="*/ 2039 h 107918"/>
                <a:gd name="connsiteX4" fmla="*/ 12881 w 14668"/>
                <a:gd name="connsiteY4" fmla="*/ 2039 h 107918"/>
                <a:gd name="connsiteX5" fmla="*/ 12881 w 14668"/>
                <a:gd name="connsiteY5" fmla="*/ -2247 h 107918"/>
                <a:gd name="connsiteX6" fmla="*/ -1788 w 14668"/>
                <a:gd name="connsiteY6" fmla="*/ -2247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101291"/>
                  </a:lnTo>
                  <a:lnTo>
                    <a:pt x="2498" y="101291"/>
                  </a:lnTo>
                  <a:lnTo>
                    <a:pt x="2498" y="2039"/>
                  </a:lnTo>
                  <a:lnTo>
                    <a:pt x="12881" y="2039"/>
                  </a:lnTo>
                  <a:lnTo>
                    <a:pt x="12881" y="-2247"/>
                  </a:lnTo>
                  <a:lnTo>
                    <a:pt x="-1788" y="-2247"/>
                  </a:lnTo>
                  <a:lnTo>
                    <a:pt x="-1788" y="105672"/>
                  </a:lnTo>
                  <a:close/>
                </a:path>
              </a:pathLst>
            </a:custGeom>
            <a:solidFill>
              <a:srgbClr val="CCCCCC"/>
            </a:solidFill>
            <a:ln w="10842" cap="flat">
              <a:noFill/>
              <a:prstDash val="solid"/>
              <a:miter/>
            </a:ln>
          </p:spPr>
          <p:txBody>
            <a:bodyPr rtlCol="0" anchor="ctr"/>
            <a:lstStyle/>
            <a:p>
              <a:endParaRPr lang="en-AE"/>
            </a:p>
          </p:txBody>
        </p:sp>
        <p:sp>
          <p:nvSpPr>
            <p:cNvPr id="196" name="Freeform: Shape 195">
              <a:extLst>
                <a:ext uri="{FF2B5EF4-FFF2-40B4-BE49-F238E27FC236}">
                  <a16:creationId xmlns:a16="http://schemas.microsoft.com/office/drawing/2014/main" id="{03CE90E9-F38B-BC53-7D95-523675649D2D}"/>
                </a:ext>
              </a:extLst>
            </p:cNvPr>
            <p:cNvSpPr/>
            <p:nvPr/>
          </p:nvSpPr>
          <p:spPr>
            <a:xfrm>
              <a:off x="4197267" y="2187905"/>
              <a:ext cx="401670" cy="78581"/>
            </a:xfrm>
            <a:custGeom>
              <a:avLst/>
              <a:gdLst>
                <a:gd name="connsiteX0" fmla="*/ 72031 w 401670"/>
                <a:gd name="connsiteY0" fmla="*/ 73953 h 78581"/>
                <a:gd name="connsiteX1" fmla="*/ 72031 w 401670"/>
                <a:gd name="connsiteY1" fmla="*/ 70525 h 78581"/>
                <a:gd name="connsiteX2" fmla="*/ 69364 w 401670"/>
                <a:gd name="connsiteY2" fmla="*/ 70525 h 78581"/>
                <a:gd name="connsiteX3" fmla="*/ 60887 w 401670"/>
                <a:gd name="connsiteY3" fmla="*/ 65477 h 78581"/>
                <a:gd name="connsiteX4" fmla="*/ 60887 w 401670"/>
                <a:gd name="connsiteY4" fmla="*/ 8613 h 78581"/>
                <a:gd name="connsiteX5" fmla="*/ 69364 w 401670"/>
                <a:gd name="connsiteY5" fmla="*/ 3564 h 78581"/>
                <a:gd name="connsiteX6" fmla="*/ 72031 w 401670"/>
                <a:gd name="connsiteY6" fmla="*/ 3564 h 78581"/>
                <a:gd name="connsiteX7" fmla="*/ 72031 w 401670"/>
                <a:gd name="connsiteY7" fmla="*/ 134 h 78581"/>
                <a:gd name="connsiteX8" fmla="*/ 56125 w 401670"/>
                <a:gd name="connsiteY8" fmla="*/ 420 h 78581"/>
                <a:gd name="connsiteX9" fmla="*/ 40123 w 401670"/>
                <a:gd name="connsiteY9" fmla="*/ 134 h 78581"/>
                <a:gd name="connsiteX10" fmla="*/ 40123 w 401670"/>
                <a:gd name="connsiteY10" fmla="*/ 3564 h 78581"/>
                <a:gd name="connsiteX11" fmla="*/ 42695 w 401670"/>
                <a:gd name="connsiteY11" fmla="*/ 3564 h 78581"/>
                <a:gd name="connsiteX12" fmla="*/ 51172 w 401670"/>
                <a:gd name="connsiteY12" fmla="*/ 8613 h 78581"/>
                <a:gd name="connsiteX13" fmla="*/ 51172 w 401670"/>
                <a:gd name="connsiteY13" fmla="*/ 33948 h 78581"/>
                <a:gd name="connsiteX14" fmla="*/ 18883 w 401670"/>
                <a:gd name="connsiteY14" fmla="*/ 33948 h 78581"/>
                <a:gd name="connsiteX15" fmla="*/ 18883 w 401670"/>
                <a:gd name="connsiteY15" fmla="*/ 8613 h 78581"/>
                <a:gd name="connsiteX16" fmla="*/ 27550 w 401670"/>
                <a:gd name="connsiteY16" fmla="*/ 3564 h 78581"/>
                <a:gd name="connsiteX17" fmla="*/ 30026 w 401670"/>
                <a:gd name="connsiteY17" fmla="*/ 3564 h 78581"/>
                <a:gd name="connsiteX18" fmla="*/ 30026 w 401670"/>
                <a:gd name="connsiteY18" fmla="*/ 134 h 78581"/>
                <a:gd name="connsiteX19" fmla="*/ 14120 w 401670"/>
                <a:gd name="connsiteY19" fmla="*/ 420 h 78581"/>
                <a:gd name="connsiteX20" fmla="*/ -1788 w 401670"/>
                <a:gd name="connsiteY20" fmla="*/ 134 h 78581"/>
                <a:gd name="connsiteX21" fmla="*/ -1788 w 401670"/>
                <a:gd name="connsiteY21" fmla="*/ 3564 h 78581"/>
                <a:gd name="connsiteX22" fmla="*/ 689 w 401670"/>
                <a:gd name="connsiteY22" fmla="*/ 3564 h 78581"/>
                <a:gd name="connsiteX23" fmla="*/ 9358 w 401670"/>
                <a:gd name="connsiteY23" fmla="*/ 8613 h 78581"/>
                <a:gd name="connsiteX24" fmla="*/ 9358 w 401670"/>
                <a:gd name="connsiteY24" fmla="*/ 65477 h 78581"/>
                <a:gd name="connsiteX25" fmla="*/ 689 w 401670"/>
                <a:gd name="connsiteY25" fmla="*/ 70525 h 78581"/>
                <a:gd name="connsiteX26" fmla="*/ -1788 w 401670"/>
                <a:gd name="connsiteY26" fmla="*/ 70525 h 78581"/>
                <a:gd name="connsiteX27" fmla="*/ -1788 w 401670"/>
                <a:gd name="connsiteY27" fmla="*/ 73953 h 78581"/>
                <a:gd name="connsiteX28" fmla="*/ 14120 w 401670"/>
                <a:gd name="connsiteY28" fmla="*/ 73667 h 78581"/>
                <a:gd name="connsiteX29" fmla="*/ 30026 w 401670"/>
                <a:gd name="connsiteY29" fmla="*/ 73953 h 78581"/>
                <a:gd name="connsiteX30" fmla="*/ 30026 w 401670"/>
                <a:gd name="connsiteY30" fmla="*/ 70525 h 78581"/>
                <a:gd name="connsiteX31" fmla="*/ 27550 w 401670"/>
                <a:gd name="connsiteY31" fmla="*/ 70525 h 78581"/>
                <a:gd name="connsiteX32" fmla="*/ 18883 w 401670"/>
                <a:gd name="connsiteY32" fmla="*/ 65477 h 78581"/>
                <a:gd name="connsiteX33" fmla="*/ 18883 w 401670"/>
                <a:gd name="connsiteY33" fmla="*/ 37188 h 78581"/>
                <a:gd name="connsiteX34" fmla="*/ 51172 w 401670"/>
                <a:gd name="connsiteY34" fmla="*/ 37188 h 78581"/>
                <a:gd name="connsiteX35" fmla="*/ 51172 w 401670"/>
                <a:gd name="connsiteY35" fmla="*/ 65477 h 78581"/>
                <a:gd name="connsiteX36" fmla="*/ 42695 w 401670"/>
                <a:gd name="connsiteY36" fmla="*/ 70525 h 78581"/>
                <a:gd name="connsiteX37" fmla="*/ 40123 w 401670"/>
                <a:gd name="connsiteY37" fmla="*/ 70525 h 78581"/>
                <a:gd name="connsiteX38" fmla="*/ 40123 w 401670"/>
                <a:gd name="connsiteY38" fmla="*/ 73953 h 78581"/>
                <a:gd name="connsiteX39" fmla="*/ 55934 w 401670"/>
                <a:gd name="connsiteY39" fmla="*/ 73667 h 78581"/>
                <a:gd name="connsiteX40" fmla="*/ 72031 w 401670"/>
                <a:gd name="connsiteY40" fmla="*/ 73953 h 78581"/>
                <a:gd name="connsiteX41" fmla="*/ 154614 w 401670"/>
                <a:gd name="connsiteY41" fmla="*/ 64428 h 78581"/>
                <a:gd name="connsiteX42" fmla="*/ 153279 w 401670"/>
                <a:gd name="connsiteY42" fmla="*/ 62619 h 78581"/>
                <a:gd name="connsiteX43" fmla="*/ 151947 w 401670"/>
                <a:gd name="connsiteY43" fmla="*/ 64237 h 78581"/>
                <a:gd name="connsiteX44" fmla="*/ 144803 w 401670"/>
                <a:gd name="connsiteY44" fmla="*/ 73953 h 78581"/>
                <a:gd name="connsiteX45" fmla="*/ 137183 w 401670"/>
                <a:gd name="connsiteY45" fmla="*/ 58333 h 78581"/>
                <a:gd name="connsiteX46" fmla="*/ 135753 w 401670"/>
                <a:gd name="connsiteY46" fmla="*/ 49664 h 78581"/>
                <a:gd name="connsiteX47" fmla="*/ 122609 w 401670"/>
                <a:gd name="connsiteY47" fmla="*/ 37188 h 78581"/>
                <a:gd name="connsiteX48" fmla="*/ 141564 w 401670"/>
                <a:gd name="connsiteY48" fmla="*/ 19661 h 78581"/>
                <a:gd name="connsiteX49" fmla="*/ 113275 w 401670"/>
                <a:gd name="connsiteY49" fmla="*/ 134 h 78581"/>
                <a:gd name="connsiteX50" fmla="*/ 79365 w 401670"/>
                <a:gd name="connsiteY50" fmla="*/ 134 h 78581"/>
                <a:gd name="connsiteX51" fmla="*/ 79365 w 401670"/>
                <a:gd name="connsiteY51" fmla="*/ 3564 h 78581"/>
                <a:gd name="connsiteX52" fmla="*/ 82033 w 401670"/>
                <a:gd name="connsiteY52" fmla="*/ 3564 h 78581"/>
                <a:gd name="connsiteX53" fmla="*/ 90509 w 401670"/>
                <a:gd name="connsiteY53" fmla="*/ 8613 h 78581"/>
                <a:gd name="connsiteX54" fmla="*/ 90509 w 401670"/>
                <a:gd name="connsiteY54" fmla="*/ 65477 h 78581"/>
                <a:gd name="connsiteX55" fmla="*/ 82033 w 401670"/>
                <a:gd name="connsiteY55" fmla="*/ 70525 h 78581"/>
                <a:gd name="connsiteX56" fmla="*/ 79365 w 401670"/>
                <a:gd name="connsiteY56" fmla="*/ 70525 h 78581"/>
                <a:gd name="connsiteX57" fmla="*/ 79365 w 401670"/>
                <a:gd name="connsiteY57" fmla="*/ 73953 h 78581"/>
                <a:gd name="connsiteX58" fmla="*/ 95083 w 401670"/>
                <a:gd name="connsiteY58" fmla="*/ 73667 h 78581"/>
                <a:gd name="connsiteX59" fmla="*/ 110894 w 401670"/>
                <a:gd name="connsiteY59" fmla="*/ 73953 h 78581"/>
                <a:gd name="connsiteX60" fmla="*/ 110894 w 401670"/>
                <a:gd name="connsiteY60" fmla="*/ 70525 h 78581"/>
                <a:gd name="connsiteX61" fmla="*/ 108322 w 401670"/>
                <a:gd name="connsiteY61" fmla="*/ 70525 h 78581"/>
                <a:gd name="connsiteX62" fmla="*/ 99845 w 401670"/>
                <a:gd name="connsiteY62" fmla="*/ 65477 h 78581"/>
                <a:gd name="connsiteX63" fmla="*/ 99845 w 401670"/>
                <a:gd name="connsiteY63" fmla="*/ 38234 h 78581"/>
                <a:gd name="connsiteX64" fmla="*/ 112226 w 401670"/>
                <a:gd name="connsiteY64" fmla="*/ 38234 h 78581"/>
                <a:gd name="connsiteX65" fmla="*/ 122323 w 401670"/>
                <a:gd name="connsiteY65" fmla="*/ 41760 h 78581"/>
                <a:gd name="connsiteX66" fmla="*/ 126323 w 401670"/>
                <a:gd name="connsiteY66" fmla="*/ 56333 h 78581"/>
                <a:gd name="connsiteX67" fmla="*/ 130802 w 401670"/>
                <a:gd name="connsiteY67" fmla="*/ 71667 h 78581"/>
                <a:gd name="connsiteX68" fmla="*/ 144326 w 401670"/>
                <a:gd name="connsiteY68" fmla="*/ 76334 h 78581"/>
                <a:gd name="connsiteX69" fmla="*/ 154614 w 401670"/>
                <a:gd name="connsiteY69" fmla="*/ 64428 h 78581"/>
                <a:gd name="connsiteX70" fmla="*/ 130420 w 401670"/>
                <a:gd name="connsiteY70" fmla="*/ 19661 h 78581"/>
                <a:gd name="connsiteX71" fmla="*/ 111752 w 401670"/>
                <a:gd name="connsiteY71" fmla="*/ 35853 h 78581"/>
                <a:gd name="connsiteX72" fmla="*/ 99845 w 401670"/>
                <a:gd name="connsiteY72" fmla="*/ 35853 h 78581"/>
                <a:gd name="connsiteX73" fmla="*/ 99845 w 401670"/>
                <a:gd name="connsiteY73" fmla="*/ 7850 h 78581"/>
                <a:gd name="connsiteX74" fmla="*/ 102227 w 401670"/>
                <a:gd name="connsiteY74" fmla="*/ 3660 h 78581"/>
                <a:gd name="connsiteX75" fmla="*/ 108512 w 401670"/>
                <a:gd name="connsiteY75" fmla="*/ 3564 h 78581"/>
                <a:gd name="connsiteX76" fmla="*/ 130420 w 401670"/>
                <a:gd name="connsiteY76" fmla="*/ 19566 h 78581"/>
                <a:gd name="connsiteX77" fmla="*/ 223954 w 401670"/>
                <a:gd name="connsiteY77" fmla="*/ 48808 h 78581"/>
                <a:gd name="connsiteX78" fmla="*/ 222526 w 401670"/>
                <a:gd name="connsiteY78" fmla="*/ 46999 h 78581"/>
                <a:gd name="connsiteX79" fmla="*/ 221289 w 401670"/>
                <a:gd name="connsiteY79" fmla="*/ 48617 h 78581"/>
                <a:gd name="connsiteX80" fmla="*/ 197095 w 401670"/>
                <a:gd name="connsiteY80" fmla="*/ 72906 h 78581"/>
                <a:gd name="connsiteX81" fmla="*/ 169185 w 401670"/>
                <a:gd name="connsiteY81" fmla="*/ 36997 h 78581"/>
                <a:gd name="connsiteX82" fmla="*/ 196905 w 401670"/>
                <a:gd name="connsiteY82" fmla="*/ 1183 h 78581"/>
                <a:gd name="connsiteX83" fmla="*/ 220526 w 401670"/>
                <a:gd name="connsiteY83" fmla="*/ 26805 h 78581"/>
                <a:gd name="connsiteX84" fmla="*/ 222240 w 401670"/>
                <a:gd name="connsiteY84" fmla="*/ 28518 h 78581"/>
                <a:gd name="connsiteX85" fmla="*/ 223954 w 401670"/>
                <a:gd name="connsiteY85" fmla="*/ 26042 h 78581"/>
                <a:gd name="connsiteX86" fmla="*/ 223954 w 401670"/>
                <a:gd name="connsiteY86" fmla="*/ 420 h 78581"/>
                <a:gd name="connsiteX87" fmla="*/ 222812 w 401670"/>
                <a:gd name="connsiteY87" fmla="*/ -2247 h 78581"/>
                <a:gd name="connsiteX88" fmla="*/ 221003 w 401670"/>
                <a:gd name="connsiteY88" fmla="*/ -912 h 78581"/>
                <a:gd name="connsiteX89" fmla="*/ 215669 w 401670"/>
                <a:gd name="connsiteY89" fmla="*/ 7087 h 78581"/>
                <a:gd name="connsiteX90" fmla="*/ 195761 w 401670"/>
                <a:gd name="connsiteY90" fmla="*/ -2247 h 78581"/>
                <a:gd name="connsiteX91" fmla="*/ 158233 w 401670"/>
                <a:gd name="connsiteY91" fmla="*/ 36997 h 78581"/>
                <a:gd name="connsiteX92" fmla="*/ 195761 w 401670"/>
                <a:gd name="connsiteY92" fmla="*/ 76334 h 78581"/>
                <a:gd name="connsiteX93" fmla="*/ 223954 w 401670"/>
                <a:gd name="connsiteY93" fmla="*/ 48808 h 78581"/>
                <a:gd name="connsiteX94" fmla="*/ 296059 w 401670"/>
                <a:gd name="connsiteY94" fmla="*/ 24805 h 78581"/>
                <a:gd name="connsiteX95" fmla="*/ 293010 w 401670"/>
                <a:gd name="connsiteY95" fmla="*/ 420 h 78581"/>
                <a:gd name="connsiteX96" fmla="*/ 233670 w 401670"/>
                <a:gd name="connsiteY96" fmla="*/ 420 h 78581"/>
                <a:gd name="connsiteX97" fmla="*/ 233670 w 401670"/>
                <a:gd name="connsiteY97" fmla="*/ 3850 h 78581"/>
                <a:gd name="connsiteX98" fmla="*/ 236242 w 401670"/>
                <a:gd name="connsiteY98" fmla="*/ 3850 h 78581"/>
                <a:gd name="connsiteX99" fmla="*/ 244816 w 401670"/>
                <a:gd name="connsiteY99" fmla="*/ 8899 h 78581"/>
                <a:gd name="connsiteX100" fmla="*/ 244816 w 401670"/>
                <a:gd name="connsiteY100" fmla="*/ 65477 h 78581"/>
                <a:gd name="connsiteX101" fmla="*/ 236242 w 401670"/>
                <a:gd name="connsiteY101" fmla="*/ 70525 h 78581"/>
                <a:gd name="connsiteX102" fmla="*/ 233670 w 401670"/>
                <a:gd name="connsiteY102" fmla="*/ 70525 h 78581"/>
                <a:gd name="connsiteX103" fmla="*/ 233670 w 401670"/>
                <a:gd name="connsiteY103" fmla="*/ 73953 h 78581"/>
                <a:gd name="connsiteX104" fmla="*/ 250053 w 401670"/>
                <a:gd name="connsiteY104" fmla="*/ 73667 h 78581"/>
                <a:gd name="connsiteX105" fmla="*/ 268151 w 401670"/>
                <a:gd name="connsiteY105" fmla="*/ 73953 h 78581"/>
                <a:gd name="connsiteX106" fmla="*/ 268151 w 401670"/>
                <a:gd name="connsiteY106" fmla="*/ 70525 h 78581"/>
                <a:gd name="connsiteX107" fmla="*/ 264626 w 401670"/>
                <a:gd name="connsiteY107" fmla="*/ 70525 h 78581"/>
                <a:gd name="connsiteX108" fmla="*/ 254341 w 401670"/>
                <a:gd name="connsiteY108" fmla="*/ 65477 h 78581"/>
                <a:gd name="connsiteX109" fmla="*/ 254341 w 401670"/>
                <a:gd name="connsiteY109" fmla="*/ 38806 h 78581"/>
                <a:gd name="connsiteX110" fmla="*/ 263770 w 401670"/>
                <a:gd name="connsiteY110" fmla="*/ 38806 h 78581"/>
                <a:gd name="connsiteX111" fmla="*/ 275200 w 401670"/>
                <a:gd name="connsiteY111" fmla="*/ 51475 h 78581"/>
                <a:gd name="connsiteX112" fmla="*/ 277867 w 401670"/>
                <a:gd name="connsiteY112" fmla="*/ 51475 h 78581"/>
                <a:gd name="connsiteX113" fmla="*/ 277867 w 401670"/>
                <a:gd name="connsiteY113" fmla="*/ 22900 h 78581"/>
                <a:gd name="connsiteX114" fmla="*/ 275200 w 401670"/>
                <a:gd name="connsiteY114" fmla="*/ 22900 h 78581"/>
                <a:gd name="connsiteX115" fmla="*/ 263770 w 401670"/>
                <a:gd name="connsiteY115" fmla="*/ 35567 h 78581"/>
                <a:gd name="connsiteX116" fmla="*/ 254341 w 401670"/>
                <a:gd name="connsiteY116" fmla="*/ 35567 h 78581"/>
                <a:gd name="connsiteX117" fmla="*/ 254341 w 401670"/>
                <a:gd name="connsiteY117" fmla="*/ 8136 h 78581"/>
                <a:gd name="connsiteX118" fmla="*/ 259673 w 401670"/>
                <a:gd name="connsiteY118" fmla="*/ 3850 h 78581"/>
                <a:gd name="connsiteX119" fmla="*/ 272628 w 401670"/>
                <a:gd name="connsiteY119" fmla="*/ 3850 h 78581"/>
                <a:gd name="connsiteX120" fmla="*/ 293392 w 401670"/>
                <a:gd name="connsiteY120" fmla="*/ 24805 h 78581"/>
                <a:gd name="connsiteX121" fmla="*/ 349114 w 401670"/>
                <a:gd name="connsiteY121" fmla="*/ 55189 h 78581"/>
                <a:gd name="connsiteX122" fmla="*/ 346447 w 401670"/>
                <a:gd name="connsiteY122" fmla="*/ 55189 h 78581"/>
                <a:gd name="connsiteX123" fmla="*/ 344065 w 401670"/>
                <a:gd name="connsiteY123" fmla="*/ 64714 h 78581"/>
                <a:gd name="connsiteX124" fmla="*/ 333873 w 401670"/>
                <a:gd name="connsiteY124" fmla="*/ 65572 h 78581"/>
                <a:gd name="connsiteX125" fmla="*/ 314346 w 401670"/>
                <a:gd name="connsiteY125" fmla="*/ 65572 h 78581"/>
                <a:gd name="connsiteX126" fmla="*/ 325778 w 401670"/>
                <a:gd name="connsiteY126" fmla="*/ 54426 h 78581"/>
                <a:gd name="connsiteX127" fmla="*/ 349114 w 401670"/>
                <a:gd name="connsiteY127" fmla="*/ 22900 h 78581"/>
                <a:gd name="connsiteX128" fmla="*/ 326253 w 401670"/>
                <a:gd name="connsiteY128" fmla="*/ 1943 h 78581"/>
                <a:gd name="connsiteX129" fmla="*/ 305965 w 401670"/>
                <a:gd name="connsiteY129" fmla="*/ 21565 h 78581"/>
                <a:gd name="connsiteX130" fmla="*/ 311777 w 401670"/>
                <a:gd name="connsiteY130" fmla="*/ 27663 h 78581"/>
                <a:gd name="connsiteX131" fmla="*/ 317490 w 401670"/>
                <a:gd name="connsiteY131" fmla="*/ 21851 h 78581"/>
                <a:gd name="connsiteX132" fmla="*/ 311681 w 401670"/>
                <a:gd name="connsiteY132" fmla="*/ 16231 h 78581"/>
                <a:gd name="connsiteX133" fmla="*/ 310347 w 401670"/>
                <a:gd name="connsiteY133" fmla="*/ 16326 h 78581"/>
                <a:gd name="connsiteX134" fmla="*/ 324920 w 401670"/>
                <a:gd name="connsiteY134" fmla="*/ 5373 h 78581"/>
                <a:gd name="connsiteX135" fmla="*/ 339303 w 401670"/>
                <a:gd name="connsiteY135" fmla="*/ 22900 h 78581"/>
                <a:gd name="connsiteX136" fmla="*/ 328064 w 401670"/>
                <a:gd name="connsiteY136" fmla="*/ 46808 h 78581"/>
                <a:gd name="connsiteX137" fmla="*/ 307203 w 401670"/>
                <a:gd name="connsiteY137" fmla="*/ 69953 h 78581"/>
                <a:gd name="connsiteX138" fmla="*/ 305965 w 401670"/>
                <a:gd name="connsiteY138" fmla="*/ 73953 h 78581"/>
                <a:gd name="connsiteX139" fmla="*/ 346161 w 401670"/>
                <a:gd name="connsiteY139" fmla="*/ 73953 h 78581"/>
                <a:gd name="connsiteX140" fmla="*/ 399883 w 401670"/>
                <a:gd name="connsiteY140" fmla="*/ 73953 h 78581"/>
                <a:gd name="connsiteX141" fmla="*/ 399883 w 401670"/>
                <a:gd name="connsiteY141" fmla="*/ 70525 h 78581"/>
                <a:gd name="connsiteX142" fmla="*/ 396453 w 401670"/>
                <a:gd name="connsiteY142" fmla="*/ 70525 h 78581"/>
                <a:gd name="connsiteX143" fmla="*/ 386356 w 401670"/>
                <a:gd name="connsiteY143" fmla="*/ 65477 h 78581"/>
                <a:gd name="connsiteX144" fmla="*/ 386356 w 401670"/>
                <a:gd name="connsiteY144" fmla="*/ 4706 h 78581"/>
                <a:gd name="connsiteX145" fmla="*/ 383975 w 401670"/>
                <a:gd name="connsiteY145" fmla="*/ 1943 h 78581"/>
                <a:gd name="connsiteX146" fmla="*/ 364257 w 401670"/>
                <a:gd name="connsiteY146" fmla="*/ 8899 h 78581"/>
                <a:gd name="connsiteX147" fmla="*/ 364257 w 401670"/>
                <a:gd name="connsiteY147" fmla="*/ 12136 h 78581"/>
                <a:gd name="connsiteX148" fmla="*/ 378452 w 401670"/>
                <a:gd name="connsiteY148" fmla="*/ 9468 h 78581"/>
                <a:gd name="connsiteX149" fmla="*/ 378452 w 401670"/>
                <a:gd name="connsiteY149" fmla="*/ 65477 h 78581"/>
                <a:gd name="connsiteX150" fmla="*/ 368355 w 401670"/>
                <a:gd name="connsiteY150" fmla="*/ 70525 h 78581"/>
                <a:gd name="connsiteX151" fmla="*/ 364925 w 401670"/>
                <a:gd name="connsiteY151" fmla="*/ 70525 h 78581"/>
                <a:gd name="connsiteX152" fmla="*/ 364925 w 401670"/>
                <a:gd name="connsiteY152" fmla="*/ 73953 h 78581"/>
                <a:gd name="connsiteX153" fmla="*/ 382451 w 401670"/>
                <a:gd name="connsiteY153" fmla="*/ 73667 h 78581"/>
                <a:gd name="connsiteX154" fmla="*/ 399883 w 401670"/>
                <a:gd name="connsiteY154"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401670" h="78581">
                  <a:moveTo>
                    <a:pt x="72031" y="73953"/>
                  </a:moveTo>
                  <a:lnTo>
                    <a:pt x="72031" y="70525"/>
                  </a:lnTo>
                  <a:lnTo>
                    <a:pt x="69364" y="70525"/>
                  </a:lnTo>
                  <a:cubicBezTo>
                    <a:pt x="60983" y="70525"/>
                    <a:pt x="60887" y="69476"/>
                    <a:pt x="60887" y="65477"/>
                  </a:cubicBezTo>
                  <a:lnTo>
                    <a:pt x="60887" y="8613"/>
                  </a:lnTo>
                  <a:cubicBezTo>
                    <a:pt x="60887" y="4706"/>
                    <a:pt x="60983" y="3564"/>
                    <a:pt x="69364" y="3564"/>
                  </a:cubicBezTo>
                  <a:lnTo>
                    <a:pt x="72031" y="3564"/>
                  </a:lnTo>
                  <a:lnTo>
                    <a:pt x="72031" y="134"/>
                  </a:lnTo>
                  <a:cubicBezTo>
                    <a:pt x="68126" y="420"/>
                    <a:pt x="60220" y="420"/>
                    <a:pt x="56125" y="420"/>
                  </a:cubicBezTo>
                  <a:cubicBezTo>
                    <a:pt x="52030" y="420"/>
                    <a:pt x="43837" y="420"/>
                    <a:pt x="40123" y="134"/>
                  </a:cubicBezTo>
                  <a:lnTo>
                    <a:pt x="40123" y="3564"/>
                  </a:lnTo>
                  <a:lnTo>
                    <a:pt x="42695" y="3564"/>
                  </a:lnTo>
                  <a:cubicBezTo>
                    <a:pt x="50981" y="3564"/>
                    <a:pt x="51172" y="4706"/>
                    <a:pt x="51172" y="8613"/>
                  </a:cubicBezTo>
                  <a:lnTo>
                    <a:pt x="51172" y="33948"/>
                  </a:lnTo>
                  <a:lnTo>
                    <a:pt x="18883" y="33948"/>
                  </a:lnTo>
                  <a:lnTo>
                    <a:pt x="18883" y="8613"/>
                  </a:lnTo>
                  <a:cubicBezTo>
                    <a:pt x="18883" y="4706"/>
                    <a:pt x="19167" y="3564"/>
                    <a:pt x="27550" y="3564"/>
                  </a:cubicBezTo>
                  <a:lnTo>
                    <a:pt x="30026" y="3564"/>
                  </a:lnTo>
                  <a:lnTo>
                    <a:pt x="30026" y="134"/>
                  </a:lnTo>
                  <a:cubicBezTo>
                    <a:pt x="26310" y="420"/>
                    <a:pt x="18311" y="420"/>
                    <a:pt x="14120" y="420"/>
                  </a:cubicBezTo>
                  <a:cubicBezTo>
                    <a:pt x="10118" y="420"/>
                    <a:pt x="1928" y="420"/>
                    <a:pt x="-1788" y="134"/>
                  </a:cubicBezTo>
                  <a:lnTo>
                    <a:pt x="-1788" y="3564"/>
                  </a:lnTo>
                  <a:lnTo>
                    <a:pt x="689" y="3564"/>
                  </a:lnTo>
                  <a:cubicBezTo>
                    <a:pt x="9072" y="3564"/>
                    <a:pt x="9358" y="4706"/>
                    <a:pt x="9358" y="8613"/>
                  </a:cubicBezTo>
                  <a:lnTo>
                    <a:pt x="9358" y="65477"/>
                  </a:lnTo>
                  <a:cubicBezTo>
                    <a:pt x="9358" y="69476"/>
                    <a:pt x="9072" y="70525"/>
                    <a:pt x="689" y="70525"/>
                  </a:cubicBezTo>
                  <a:lnTo>
                    <a:pt x="-1788" y="70525"/>
                  </a:lnTo>
                  <a:lnTo>
                    <a:pt x="-1788" y="73953"/>
                  </a:lnTo>
                  <a:cubicBezTo>
                    <a:pt x="1928" y="73667"/>
                    <a:pt x="9928" y="73667"/>
                    <a:pt x="14120" y="73667"/>
                  </a:cubicBezTo>
                  <a:cubicBezTo>
                    <a:pt x="18120" y="73667"/>
                    <a:pt x="26310" y="73667"/>
                    <a:pt x="30026" y="73953"/>
                  </a:cubicBezTo>
                  <a:lnTo>
                    <a:pt x="30026" y="70525"/>
                  </a:lnTo>
                  <a:lnTo>
                    <a:pt x="27550" y="70525"/>
                  </a:lnTo>
                  <a:cubicBezTo>
                    <a:pt x="19167" y="70525"/>
                    <a:pt x="18883" y="69476"/>
                    <a:pt x="18883" y="65477"/>
                  </a:cubicBezTo>
                  <a:lnTo>
                    <a:pt x="18883" y="37188"/>
                  </a:lnTo>
                  <a:lnTo>
                    <a:pt x="51172" y="37188"/>
                  </a:lnTo>
                  <a:lnTo>
                    <a:pt x="51172" y="65477"/>
                  </a:lnTo>
                  <a:cubicBezTo>
                    <a:pt x="51172" y="69476"/>
                    <a:pt x="50981" y="70525"/>
                    <a:pt x="42695" y="70525"/>
                  </a:cubicBezTo>
                  <a:lnTo>
                    <a:pt x="40123" y="70525"/>
                  </a:lnTo>
                  <a:lnTo>
                    <a:pt x="40123" y="73953"/>
                  </a:lnTo>
                  <a:cubicBezTo>
                    <a:pt x="43837" y="73667"/>
                    <a:pt x="51934" y="73667"/>
                    <a:pt x="55934" y="73667"/>
                  </a:cubicBezTo>
                  <a:cubicBezTo>
                    <a:pt x="60125" y="73667"/>
                    <a:pt x="68126" y="73667"/>
                    <a:pt x="72031" y="73953"/>
                  </a:cubicBezTo>
                  <a:close/>
                  <a:moveTo>
                    <a:pt x="154614" y="64428"/>
                  </a:moveTo>
                  <a:cubicBezTo>
                    <a:pt x="154614" y="63856"/>
                    <a:pt x="154614" y="62619"/>
                    <a:pt x="153279" y="62619"/>
                  </a:cubicBezTo>
                  <a:cubicBezTo>
                    <a:pt x="152138" y="62619"/>
                    <a:pt x="152138" y="63477"/>
                    <a:pt x="151947" y="64237"/>
                  </a:cubicBezTo>
                  <a:cubicBezTo>
                    <a:pt x="151375" y="72048"/>
                    <a:pt x="147659" y="73953"/>
                    <a:pt x="144803" y="73953"/>
                  </a:cubicBezTo>
                  <a:cubicBezTo>
                    <a:pt x="139564" y="73953"/>
                    <a:pt x="138706" y="68430"/>
                    <a:pt x="137183" y="58333"/>
                  </a:cubicBezTo>
                  <a:lnTo>
                    <a:pt x="135753" y="49664"/>
                  </a:lnTo>
                  <a:cubicBezTo>
                    <a:pt x="133848" y="42806"/>
                    <a:pt x="128609" y="39283"/>
                    <a:pt x="122609" y="37188"/>
                  </a:cubicBezTo>
                  <a:cubicBezTo>
                    <a:pt x="133088" y="34616"/>
                    <a:pt x="141564" y="27949"/>
                    <a:pt x="141564" y="19661"/>
                  </a:cubicBezTo>
                  <a:cubicBezTo>
                    <a:pt x="141564" y="9182"/>
                    <a:pt x="129181" y="134"/>
                    <a:pt x="113275" y="134"/>
                  </a:cubicBezTo>
                  <a:lnTo>
                    <a:pt x="79365" y="134"/>
                  </a:lnTo>
                  <a:lnTo>
                    <a:pt x="79365" y="3564"/>
                  </a:lnTo>
                  <a:lnTo>
                    <a:pt x="82033" y="3564"/>
                  </a:lnTo>
                  <a:cubicBezTo>
                    <a:pt x="90320" y="3564"/>
                    <a:pt x="90509" y="4706"/>
                    <a:pt x="90509" y="8613"/>
                  </a:cubicBezTo>
                  <a:lnTo>
                    <a:pt x="90509" y="65477"/>
                  </a:lnTo>
                  <a:cubicBezTo>
                    <a:pt x="90509" y="69476"/>
                    <a:pt x="90320" y="70525"/>
                    <a:pt x="82033" y="70525"/>
                  </a:cubicBezTo>
                  <a:lnTo>
                    <a:pt x="79365" y="70525"/>
                  </a:lnTo>
                  <a:lnTo>
                    <a:pt x="79365" y="73953"/>
                  </a:lnTo>
                  <a:cubicBezTo>
                    <a:pt x="83365" y="73667"/>
                    <a:pt x="90986" y="73667"/>
                    <a:pt x="95083" y="73667"/>
                  </a:cubicBezTo>
                  <a:cubicBezTo>
                    <a:pt x="99464" y="73667"/>
                    <a:pt x="106989" y="73667"/>
                    <a:pt x="110894" y="73953"/>
                  </a:cubicBezTo>
                  <a:lnTo>
                    <a:pt x="110894" y="70525"/>
                  </a:lnTo>
                  <a:lnTo>
                    <a:pt x="108322" y="70525"/>
                  </a:lnTo>
                  <a:cubicBezTo>
                    <a:pt x="100034" y="70525"/>
                    <a:pt x="99845" y="69476"/>
                    <a:pt x="99845" y="65477"/>
                  </a:cubicBezTo>
                  <a:lnTo>
                    <a:pt x="99845" y="38234"/>
                  </a:lnTo>
                  <a:lnTo>
                    <a:pt x="112226" y="38234"/>
                  </a:lnTo>
                  <a:cubicBezTo>
                    <a:pt x="114038" y="38234"/>
                    <a:pt x="118514" y="38234"/>
                    <a:pt x="122323" y="41760"/>
                  </a:cubicBezTo>
                  <a:cubicBezTo>
                    <a:pt x="126323" y="45855"/>
                    <a:pt x="126323" y="49094"/>
                    <a:pt x="126323" y="56333"/>
                  </a:cubicBezTo>
                  <a:cubicBezTo>
                    <a:pt x="126323" y="63381"/>
                    <a:pt x="126323" y="67667"/>
                    <a:pt x="130802" y="71667"/>
                  </a:cubicBezTo>
                  <a:cubicBezTo>
                    <a:pt x="135278" y="75762"/>
                    <a:pt x="141278" y="76334"/>
                    <a:pt x="144326" y="76334"/>
                  </a:cubicBezTo>
                  <a:cubicBezTo>
                    <a:pt x="152898" y="76334"/>
                    <a:pt x="154614" y="67381"/>
                    <a:pt x="154614" y="64428"/>
                  </a:cubicBezTo>
                  <a:close/>
                  <a:moveTo>
                    <a:pt x="130420" y="19661"/>
                  </a:moveTo>
                  <a:cubicBezTo>
                    <a:pt x="130420" y="27091"/>
                    <a:pt x="127848" y="35853"/>
                    <a:pt x="111752" y="35853"/>
                  </a:cubicBezTo>
                  <a:lnTo>
                    <a:pt x="99845" y="35853"/>
                  </a:lnTo>
                  <a:lnTo>
                    <a:pt x="99845" y="7850"/>
                  </a:lnTo>
                  <a:cubicBezTo>
                    <a:pt x="99845" y="5373"/>
                    <a:pt x="99845" y="3946"/>
                    <a:pt x="102227" y="3660"/>
                  </a:cubicBezTo>
                  <a:cubicBezTo>
                    <a:pt x="103273" y="3564"/>
                    <a:pt x="106417" y="3564"/>
                    <a:pt x="108512" y="3564"/>
                  </a:cubicBezTo>
                  <a:cubicBezTo>
                    <a:pt x="118323" y="3564"/>
                    <a:pt x="130420" y="3946"/>
                    <a:pt x="130420" y="19566"/>
                  </a:cubicBezTo>
                  <a:close/>
                  <a:moveTo>
                    <a:pt x="223954" y="48808"/>
                  </a:moveTo>
                  <a:cubicBezTo>
                    <a:pt x="223954" y="47759"/>
                    <a:pt x="223954" y="46999"/>
                    <a:pt x="222526" y="46999"/>
                  </a:cubicBezTo>
                  <a:cubicBezTo>
                    <a:pt x="221289" y="46999"/>
                    <a:pt x="221289" y="47568"/>
                    <a:pt x="221289" y="48617"/>
                  </a:cubicBezTo>
                  <a:cubicBezTo>
                    <a:pt x="220431" y="64142"/>
                    <a:pt x="208811" y="72906"/>
                    <a:pt x="197095" y="72906"/>
                  </a:cubicBezTo>
                  <a:cubicBezTo>
                    <a:pt x="190521" y="72906"/>
                    <a:pt x="169185" y="69286"/>
                    <a:pt x="169185" y="36997"/>
                  </a:cubicBezTo>
                  <a:cubicBezTo>
                    <a:pt x="169185" y="4706"/>
                    <a:pt x="190333" y="1183"/>
                    <a:pt x="196905" y="1183"/>
                  </a:cubicBezTo>
                  <a:cubicBezTo>
                    <a:pt x="208620" y="1183"/>
                    <a:pt x="218336" y="10994"/>
                    <a:pt x="220526" y="26805"/>
                  </a:cubicBezTo>
                  <a:cubicBezTo>
                    <a:pt x="220717" y="28232"/>
                    <a:pt x="220717" y="28518"/>
                    <a:pt x="222240" y="28518"/>
                  </a:cubicBezTo>
                  <a:cubicBezTo>
                    <a:pt x="223954" y="28518"/>
                    <a:pt x="223954" y="28232"/>
                    <a:pt x="223954" y="26042"/>
                  </a:cubicBezTo>
                  <a:lnTo>
                    <a:pt x="223954" y="420"/>
                  </a:lnTo>
                  <a:cubicBezTo>
                    <a:pt x="223954" y="-1484"/>
                    <a:pt x="223954" y="-2247"/>
                    <a:pt x="222812" y="-2247"/>
                  </a:cubicBezTo>
                  <a:cubicBezTo>
                    <a:pt x="222336" y="-2247"/>
                    <a:pt x="221954" y="-2247"/>
                    <a:pt x="221003" y="-912"/>
                  </a:cubicBezTo>
                  <a:lnTo>
                    <a:pt x="215669" y="7087"/>
                  </a:lnTo>
                  <a:cubicBezTo>
                    <a:pt x="211669" y="3087"/>
                    <a:pt x="206144" y="-2247"/>
                    <a:pt x="195761" y="-2247"/>
                  </a:cubicBezTo>
                  <a:cubicBezTo>
                    <a:pt x="175664" y="-2247"/>
                    <a:pt x="158233" y="14994"/>
                    <a:pt x="158233" y="36997"/>
                  </a:cubicBezTo>
                  <a:cubicBezTo>
                    <a:pt x="158233" y="59379"/>
                    <a:pt x="175664" y="76334"/>
                    <a:pt x="195761" y="76334"/>
                  </a:cubicBezTo>
                  <a:cubicBezTo>
                    <a:pt x="213383" y="76334"/>
                    <a:pt x="223954" y="61286"/>
                    <a:pt x="223954" y="48808"/>
                  </a:cubicBezTo>
                  <a:close/>
                  <a:moveTo>
                    <a:pt x="296059" y="24805"/>
                  </a:moveTo>
                  <a:lnTo>
                    <a:pt x="293010" y="420"/>
                  </a:lnTo>
                  <a:lnTo>
                    <a:pt x="233670" y="420"/>
                  </a:lnTo>
                  <a:lnTo>
                    <a:pt x="233670" y="3850"/>
                  </a:lnTo>
                  <a:lnTo>
                    <a:pt x="236242" y="3850"/>
                  </a:lnTo>
                  <a:cubicBezTo>
                    <a:pt x="244530" y="3850"/>
                    <a:pt x="244816" y="4992"/>
                    <a:pt x="244816" y="8899"/>
                  </a:cubicBezTo>
                  <a:lnTo>
                    <a:pt x="244816" y="65477"/>
                  </a:lnTo>
                  <a:cubicBezTo>
                    <a:pt x="244816" y="69476"/>
                    <a:pt x="244530" y="70525"/>
                    <a:pt x="236242" y="70525"/>
                  </a:cubicBezTo>
                  <a:lnTo>
                    <a:pt x="233670" y="70525"/>
                  </a:lnTo>
                  <a:lnTo>
                    <a:pt x="233670" y="73953"/>
                  </a:lnTo>
                  <a:cubicBezTo>
                    <a:pt x="237386" y="73667"/>
                    <a:pt x="245862" y="73667"/>
                    <a:pt x="250053" y="73667"/>
                  </a:cubicBezTo>
                  <a:cubicBezTo>
                    <a:pt x="254531" y="73667"/>
                    <a:pt x="264340" y="73667"/>
                    <a:pt x="268151" y="73953"/>
                  </a:cubicBezTo>
                  <a:lnTo>
                    <a:pt x="268151" y="70525"/>
                  </a:lnTo>
                  <a:lnTo>
                    <a:pt x="264626" y="70525"/>
                  </a:lnTo>
                  <a:cubicBezTo>
                    <a:pt x="254341" y="70525"/>
                    <a:pt x="254341" y="69190"/>
                    <a:pt x="254341" y="65477"/>
                  </a:cubicBezTo>
                  <a:lnTo>
                    <a:pt x="254341" y="38806"/>
                  </a:lnTo>
                  <a:lnTo>
                    <a:pt x="263770" y="38806"/>
                  </a:lnTo>
                  <a:cubicBezTo>
                    <a:pt x="273960" y="38806"/>
                    <a:pt x="275200" y="42236"/>
                    <a:pt x="275200" y="51475"/>
                  </a:cubicBezTo>
                  <a:lnTo>
                    <a:pt x="277867" y="51475"/>
                  </a:lnTo>
                  <a:lnTo>
                    <a:pt x="277867" y="22900"/>
                  </a:lnTo>
                  <a:lnTo>
                    <a:pt x="275200" y="22900"/>
                  </a:lnTo>
                  <a:cubicBezTo>
                    <a:pt x="275200" y="31948"/>
                    <a:pt x="273960" y="35567"/>
                    <a:pt x="263770" y="35567"/>
                  </a:cubicBezTo>
                  <a:lnTo>
                    <a:pt x="254341" y="35567"/>
                  </a:lnTo>
                  <a:lnTo>
                    <a:pt x="254341" y="8136"/>
                  </a:lnTo>
                  <a:cubicBezTo>
                    <a:pt x="254341" y="4611"/>
                    <a:pt x="254627" y="3850"/>
                    <a:pt x="259673" y="3850"/>
                  </a:cubicBezTo>
                  <a:lnTo>
                    <a:pt x="272628" y="3850"/>
                  </a:lnTo>
                  <a:cubicBezTo>
                    <a:pt x="288915" y="3850"/>
                    <a:pt x="291583" y="9754"/>
                    <a:pt x="293392" y="24805"/>
                  </a:cubicBezTo>
                  <a:close/>
                  <a:moveTo>
                    <a:pt x="349114" y="55189"/>
                  </a:moveTo>
                  <a:lnTo>
                    <a:pt x="346447" y="55189"/>
                  </a:lnTo>
                  <a:cubicBezTo>
                    <a:pt x="345875" y="58333"/>
                    <a:pt x="345114" y="63095"/>
                    <a:pt x="344065" y="64714"/>
                  </a:cubicBezTo>
                  <a:cubicBezTo>
                    <a:pt x="343398" y="65572"/>
                    <a:pt x="336254" y="65572"/>
                    <a:pt x="333873" y="65572"/>
                  </a:cubicBezTo>
                  <a:lnTo>
                    <a:pt x="314346" y="65572"/>
                  </a:lnTo>
                  <a:lnTo>
                    <a:pt x="325778" y="54426"/>
                  </a:lnTo>
                  <a:cubicBezTo>
                    <a:pt x="342638" y="39569"/>
                    <a:pt x="349114" y="33758"/>
                    <a:pt x="349114" y="22900"/>
                  </a:cubicBezTo>
                  <a:cubicBezTo>
                    <a:pt x="349114" y="10708"/>
                    <a:pt x="339494" y="1943"/>
                    <a:pt x="326253" y="1943"/>
                  </a:cubicBezTo>
                  <a:cubicBezTo>
                    <a:pt x="314063" y="1943"/>
                    <a:pt x="305965" y="11850"/>
                    <a:pt x="305965" y="21565"/>
                  </a:cubicBezTo>
                  <a:cubicBezTo>
                    <a:pt x="305965" y="27663"/>
                    <a:pt x="311491" y="27663"/>
                    <a:pt x="311777" y="27663"/>
                  </a:cubicBezTo>
                  <a:cubicBezTo>
                    <a:pt x="313586" y="27663"/>
                    <a:pt x="317490" y="26328"/>
                    <a:pt x="317490" y="21851"/>
                  </a:cubicBezTo>
                  <a:cubicBezTo>
                    <a:pt x="317490" y="18993"/>
                    <a:pt x="315395" y="16231"/>
                    <a:pt x="311681" y="16231"/>
                  </a:cubicBezTo>
                  <a:cubicBezTo>
                    <a:pt x="310728" y="16231"/>
                    <a:pt x="310633" y="16231"/>
                    <a:pt x="310347" y="16326"/>
                  </a:cubicBezTo>
                  <a:cubicBezTo>
                    <a:pt x="312728" y="9373"/>
                    <a:pt x="318634" y="5373"/>
                    <a:pt x="324920" y="5373"/>
                  </a:cubicBezTo>
                  <a:cubicBezTo>
                    <a:pt x="334731" y="5373"/>
                    <a:pt x="339303" y="14136"/>
                    <a:pt x="339303" y="22900"/>
                  </a:cubicBezTo>
                  <a:cubicBezTo>
                    <a:pt x="339303" y="31567"/>
                    <a:pt x="333968" y="40139"/>
                    <a:pt x="328064" y="46808"/>
                  </a:cubicBezTo>
                  <a:lnTo>
                    <a:pt x="307203" y="69953"/>
                  </a:lnTo>
                  <a:cubicBezTo>
                    <a:pt x="305965" y="71095"/>
                    <a:pt x="305965" y="71381"/>
                    <a:pt x="305965" y="73953"/>
                  </a:cubicBezTo>
                  <a:lnTo>
                    <a:pt x="346161" y="73953"/>
                  </a:lnTo>
                  <a:close/>
                  <a:moveTo>
                    <a:pt x="399883" y="73953"/>
                  </a:moveTo>
                  <a:lnTo>
                    <a:pt x="399883" y="70525"/>
                  </a:lnTo>
                  <a:lnTo>
                    <a:pt x="396453" y="70525"/>
                  </a:lnTo>
                  <a:cubicBezTo>
                    <a:pt x="386737" y="70525"/>
                    <a:pt x="386356" y="69476"/>
                    <a:pt x="386356" y="65477"/>
                  </a:cubicBezTo>
                  <a:lnTo>
                    <a:pt x="386356" y="4706"/>
                  </a:lnTo>
                  <a:cubicBezTo>
                    <a:pt x="386356" y="2229"/>
                    <a:pt x="386356" y="1943"/>
                    <a:pt x="383975" y="1943"/>
                  </a:cubicBezTo>
                  <a:cubicBezTo>
                    <a:pt x="377212" y="8899"/>
                    <a:pt x="367687" y="8899"/>
                    <a:pt x="364257" y="8899"/>
                  </a:cubicBezTo>
                  <a:lnTo>
                    <a:pt x="364257" y="12136"/>
                  </a:lnTo>
                  <a:cubicBezTo>
                    <a:pt x="366355" y="12136"/>
                    <a:pt x="372831" y="12136"/>
                    <a:pt x="378452" y="9468"/>
                  </a:cubicBezTo>
                  <a:lnTo>
                    <a:pt x="378452" y="65477"/>
                  </a:lnTo>
                  <a:cubicBezTo>
                    <a:pt x="378452" y="69286"/>
                    <a:pt x="378166" y="70525"/>
                    <a:pt x="368355" y="70525"/>
                  </a:cubicBezTo>
                  <a:lnTo>
                    <a:pt x="364925" y="70525"/>
                  </a:lnTo>
                  <a:lnTo>
                    <a:pt x="364925" y="73953"/>
                  </a:lnTo>
                  <a:cubicBezTo>
                    <a:pt x="368641" y="73667"/>
                    <a:pt x="378166" y="73667"/>
                    <a:pt x="382451" y="73667"/>
                  </a:cubicBezTo>
                  <a:cubicBezTo>
                    <a:pt x="386737" y="73667"/>
                    <a:pt x="396167" y="73667"/>
                    <a:pt x="399883" y="73953"/>
                  </a:cubicBezTo>
                  <a:close/>
                </a:path>
              </a:pathLst>
            </a:custGeom>
            <a:solidFill>
              <a:srgbClr val="004C00"/>
            </a:solidFill>
            <a:ln w="10842" cap="flat">
              <a:noFill/>
              <a:prstDash val="solid"/>
              <a:miter/>
            </a:ln>
          </p:spPr>
          <p:txBody>
            <a:bodyPr rtlCol="0" anchor="ctr"/>
            <a:lstStyle/>
            <a:p>
              <a:endParaRPr lang="en-AE"/>
            </a:p>
          </p:txBody>
        </p:sp>
        <p:sp>
          <p:nvSpPr>
            <p:cNvPr id="197" name="Freeform: Shape 196">
              <a:extLst>
                <a:ext uri="{FF2B5EF4-FFF2-40B4-BE49-F238E27FC236}">
                  <a16:creationId xmlns:a16="http://schemas.microsoft.com/office/drawing/2014/main" id="{DCA86DD5-09DC-010D-86E1-E3CAF10436D6}"/>
                </a:ext>
              </a:extLst>
            </p:cNvPr>
            <p:cNvSpPr/>
            <p:nvPr/>
          </p:nvSpPr>
          <p:spPr>
            <a:xfrm>
              <a:off x="4610082" y="2183142"/>
              <a:ext cx="14764" cy="107918"/>
            </a:xfrm>
            <a:custGeom>
              <a:avLst/>
              <a:gdLst>
                <a:gd name="connsiteX0" fmla="*/ 12976 w 14764"/>
                <a:gd name="connsiteY0" fmla="*/ 105672 h 107918"/>
                <a:gd name="connsiteX1" fmla="*/ 12976 w 14764"/>
                <a:gd name="connsiteY1" fmla="*/ -2247 h 107918"/>
                <a:gd name="connsiteX2" fmla="*/ -1788 w 14764"/>
                <a:gd name="connsiteY2" fmla="*/ -2247 h 107918"/>
                <a:gd name="connsiteX3" fmla="*/ -1788 w 14764"/>
                <a:gd name="connsiteY3" fmla="*/ 2039 h 107918"/>
                <a:gd name="connsiteX4" fmla="*/ 8593 w 14764"/>
                <a:gd name="connsiteY4" fmla="*/ 2039 h 107918"/>
                <a:gd name="connsiteX5" fmla="*/ 8593 w 14764"/>
                <a:gd name="connsiteY5" fmla="*/ 101291 h 107918"/>
                <a:gd name="connsiteX6" fmla="*/ -1788 w 14764"/>
                <a:gd name="connsiteY6" fmla="*/ 101291 h 107918"/>
                <a:gd name="connsiteX7" fmla="*/ -1788 w 14764"/>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8">
                  <a:moveTo>
                    <a:pt x="12976" y="105672"/>
                  </a:moveTo>
                  <a:lnTo>
                    <a:pt x="12976" y="-2247"/>
                  </a:lnTo>
                  <a:lnTo>
                    <a:pt x="-1788" y="-2247"/>
                  </a:lnTo>
                  <a:lnTo>
                    <a:pt x="-1788" y="2039"/>
                  </a:lnTo>
                  <a:lnTo>
                    <a:pt x="8593" y="2039"/>
                  </a:lnTo>
                  <a:lnTo>
                    <a:pt x="8593" y="101291"/>
                  </a:lnTo>
                  <a:lnTo>
                    <a:pt x="-1788" y="101291"/>
                  </a:lnTo>
                  <a:lnTo>
                    <a:pt x="-1788" y="105672"/>
                  </a:lnTo>
                  <a:close/>
                </a:path>
              </a:pathLst>
            </a:custGeom>
            <a:solidFill>
              <a:srgbClr val="CCCCCC"/>
            </a:solidFill>
            <a:ln w="10842" cap="flat">
              <a:noFill/>
              <a:prstDash val="solid"/>
              <a:miter/>
            </a:ln>
          </p:spPr>
          <p:txBody>
            <a:bodyPr rtlCol="0" anchor="ctr"/>
            <a:lstStyle/>
            <a:p>
              <a:endParaRPr lang="en-AE"/>
            </a:p>
          </p:txBody>
        </p:sp>
        <p:sp>
          <p:nvSpPr>
            <p:cNvPr id="198" name="Freeform: Shape 197">
              <a:extLst>
                <a:ext uri="{FF2B5EF4-FFF2-40B4-BE49-F238E27FC236}">
                  <a16:creationId xmlns:a16="http://schemas.microsoft.com/office/drawing/2014/main" id="{CDBC6776-968D-9CE8-F7FC-1FB0C60472E0}"/>
                </a:ext>
              </a:extLst>
            </p:cNvPr>
            <p:cNvSpPr/>
            <p:nvPr/>
          </p:nvSpPr>
          <p:spPr>
            <a:xfrm>
              <a:off x="1260806" y="2291061"/>
              <a:ext cx="660653" cy="114967"/>
            </a:xfrm>
            <a:custGeom>
              <a:avLst/>
              <a:gdLst>
                <a:gd name="connsiteX0" fmla="*/ -1788 w 660653"/>
                <a:gd name="connsiteY0" fmla="*/ 112720 h 114967"/>
                <a:gd name="connsiteX1" fmla="*/ 658866 w 660653"/>
                <a:gd name="connsiteY1" fmla="*/ 112720 h 114967"/>
                <a:gd name="connsiteX2" fmla="*/ 658866 w 660653"/>
                <a:gd name="connsiteY2" fmla="*/ -2247 h 114967"/>
                <a:gd name="connsiteX3" fmla="*/ -1788 w 66065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60653" h="114967">
                  <a:moveTo>
                    <a:pt x="-1788" y="112720"/>
                  </a:moveTo>
                  <a:lnTo>
                    <a:pt x="658866" y="112720"/>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199" name="Freeform: Shape 198">
              <a:extLst>
                <a:ext uri="{FF2B5EF4-FFF2-40B4-BE49-F238E27FC236}">
                  <a16:creationId xmlns:a16="http://schemas.microsoft.com/office/drawing/2014/main" id="{52DBA3DE-B0A5-7B06-DE38-80FB5D6A7BC5}"/>
                </a:ext>
              </a:extLst>
            </p:cNvPr>
            <p:cNvSpPr/>
            <p:nvPr/>
          </p:nvSpPr>
          <p:spPr>
            <a:xfrm>
              <a:off x="1921460" y="2291061"/>
              <a:ext cx="640270" cy="114967"/>
            </a:xfrm>
            <a:custGeom>
              <a:avLst/>
              <a:gdLst>
                <a:gd name="connsiteX0" fmla="*/ -1788 w 640270"/>
                <a:gd name="connsiteY0" fmla="*/ 112720 h 114967"/>
                <a:gd name="connsiteX1" fmla="*/ 638482 w 640270"/>
                <a:gd name="connsiteY1" fmla="*/ 112720 h 114967"/>
                <a:gd name="connsiteX2" fmla="*/ 638482 w 640270"/>
                <a:gd name="connsiteY2" fmla="*/ -2247 h 114967"/>
                <a:gd name="connsiteX3" fmla="*/ -1788 w 640270"/>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40270" h="114967">
                  <a:moveTo>
                    <a:pt x="-1788" y="112720"/>
                  </a:moveTo>
                  <a:lnTo>
                    <a:pt x="638482" y="11272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00" name="Freeform: Shape 199">
              <a:extLst>
                <a:ext uri="{FF2B5EF4-FFF2-40B4-BE49-F238E27FC236}">
                  <a16:creationId xmlns:a16="http://schemas.microsoft.com/office/drawing/2014/main" id="{1B8F1FAA-1381-3527-0581-2CB6593EFEAA}"/>
                </a:ext>
              </a:extLst>
            </p:cNvPr>
            <p:cNvSpPr/>
            <p:nvPr/>
          </p:nvSpPr>
          <p:spPr>
            <a:xfrm>
              <a:off x="1992420" y="2302777"/>
              <a:ext cx="292322" cy="78581"/>
            </a:xfrm>
            <a:custGeom>
              <a:avLst/>
              <a:gdLst>
                <a:gd name="connsiteX0" fmla="*/ 45932 w 292322"/>
                <a:gd name="connsiteY0" fmla="*/ 53949 h 78581"/>
                <a:gd name="connsiteX1" fmla="*/ 29740 w 292322"/>
                <a:gd name="connsiteY1" fmla="*/ 32044 h 78581"/>
                <a:gd name="connsiteX2" fmla="*/ 15928 w 292322"/>
                <a:gd name="connsiteY2" fmla="*/ 28709 h 78581"/>
                <a:gd name="connsiteX3" fmla="*/ 5070 w 292322"/>
                <a:gd name="connsiteY3" fmla="*/ 15089 h 78581"/>
                <a:gd name="connsiteX4" fmla="*/ 19357 w 292322"/>
                <a:gd name="connsiteY4" fmla="*/ 802 h 78581"/>
                <a:gd name="connsiteX5" fmla="*/ 40408 w 292322"/>
                <a:gd name="connsiteY5" fmla="*/ 23375 h 78581"/>
                <a:gd name="connsiteX6" fmla="*/ 41647 w 292322"/>
                <a:gd name="connsiteY6" fmla="*/ 24709 h 78581"/>
                <a:gd name="connsiteX7" fmla="*/ 43170 w 292322"/>
                <a:gd name="connsiteY7" fmla="*/ 22233 h 78581"/>
                <a:gd name="connsiteX8" fmla="*/ 43170 w 292322"/>
                <a:gd name="connsiteY8" fmla="*/ 516 h 78581"/>
                <a:gd name="connsiteX9" fmla="*/ 41933 w 292322"/>
                <a:gd name="connsiteY9" fmla="*/ -2247 h 78581"/>
                <a:gd name="connsiteX10" fmla="*/ 40313 w 292322"/>
                <a:gd name="connsiteY10" fmla="*/ -724 h 78581"/>
                <a:gd name="connsiteX11" fmla="*/ 36407 w 292322"/>
                <a:gd name="connsiteY11" fmla="*/ 5373 h 78581"/>
                <a:gd name="connsiteX12" fmla="*/ 19168 w 292322"/>
                <a:gd name="connsiteY12" fmla="*/ -2247 h 78581"/>
                <a:gd name="connsiteX13" fmla="*/ -1788 w 292322"/>
                <a:gd name="connsiteY13" fmla="*/ 18803 h 78581"/>
                <a:gd name="connsiteX14" fmla="*/ 12309 w 292322"/>
                <a:gd name="connsiteY14" fmla="*/ 38616 h 78581"/>
                <a:gd name="connsiteX15" fmla="*/ 26596 w 292322"/>
                <a:gd name="connsiteY15" fmla="*/ 42139 h 78581"/>
                <a:gd name="connsiteX16" fmla="*/ 35646 w 292322"/>
                <a:gd name="connsiteY16" fmla="*/ 47664 h 78581"/>
                <a:gd name="connsiteX17" fmla="*/ 39075 w 292322"/>
                <a:gd name="connsiteY17" fmla="*/ 57666 h 78581"/>
                <a:gd name="connsiteX18" fmla="*/ 24692 w 292322"/>
                <a:gd name="connsiteY18" fmla="*/ 72999 h 78581"/>
                <a:gd name="connsiteX19" fmla="*/ 7546 w 292322"/>
                <a:gd name="connsiteY19" fmla="*/ 67191 h 78581"/>
                <a:gd name="connsiteX20" fmla="*/ 879 w 292322"/>
                <a:gd name="connsiteY20" fmla="*/ 50522 h 78581"/>
                <a:gd name="connsiteX21" fmla="*/ -454 w 292322"/>
                <a:gd name="connsiteY21" fmla="*/ 49473 h 78581"/>
                <a:gd name="connsiteX22" fmla="*/ -1788 w 292322"/>
                <a:gd name="connsiteY22" fmla="*/ 52140 h 78581"/>
                <a:gd name="connsiteX23" fmla="*/ -1788 w 292322"/>
                <a:gd name="connsiteY23" fmla="*/ 73858 h 78581"/>
                <a:gd name="connsiteX24" fmla="*/ -645 w 292322"/>
                <a:gd name="connsiteY24" fmla="*/ 76334 h 78581"/>
                <a:gd name="connsiteX25" fmla="*/ 975 w 292322"/>
                <a:gd name="connsiteY25" fmla="*/ 75002 h 78581"/>
                <a:gd name="connsiteX26" fmla="*/ 4880 w 292322"/>
                <a:gd name="connsiteY26" fmla="*/ 68809 h 78581"/>
                <a:gd name="connsiteX27" fmla="*/ 24692 w 292322"/>
                <a:gd name="connsiteY27" fmla="*/ 76334 h 78581"/>
                <a:gd name="connsiteX28" fmla="*/ 45932 w 292322"/>
                <a:gd name="connsiteY28" fmla="*/ 53949 h 78581"/>
                <a:gd name="connsiteX29" fmla="*/ 122514 w 292322"/>
                <a:gd name="connsiteY29" fmla="*/ 46141 h 78581"/>
                <a:gd name="connsiteX30" fmla="*/ 119847 w 292322"/>
                <a:gd name="connsiteY30" fmla="*/ 46141 h 78581"/>
                <a:gd name="connsiteX31" fmla="*/ 96034 w 292322"/>
                <a:gd name="connsiteY31" fmla="*/ 70618 h 78581"/>
                <a:gd name="connsiteX32" fmla="*/ 81747 w 292322"/>
                <a:gd name="connsiteY32" fmla="*/ 70618 h 78581"/>
                <a:gd name="connsiteX33" fmla="*/ 76318 w 292322"/>
                <a:gd name="connsiteY33" fmla="*/ 66237 h 78581"/>
                <a:gd name="connsiteX34" fmla="*/ 76318 w 292322"/>
                <a:gd name="connsiteY34" fmla="*/ 37567 h 78581"/>
                <a:gd name="connsiteX35" fmla="*/ 86128 w 292322"/>
                <a:gd name="connsiteY35" fmla="*/ 37567 h 78581"/>
                <a:gd name="connsiteX36" fmla="*/ 97749 w 292322"/>
                <a:gd name="connsiteY36" fmla="*/ 50140 h 78581"/>
                <a:gd name="connsiteX37" fmla="*/ 100415 w 292322"/>
                <a:gd name="connsiteY37" fmla="*/ 50140 h 78581"/>
                <a:gd name="connsiteX38" fmla="*/ 100415 w 292322"/>
                <a:gd name="connsiteY38" fmla="*/ 21470 h 78581"/>
                <a:gd name="connsiteX39" fmla="*/ 97749 w 292322"/>
                <a:gd name="connsiteY39" fmla="*/ 21470 h 78581"/>
                <a:gd name="connsiteX40" fmla="*/ 86128 w 292322"/>
                <a:gd name="connsiteY40" fmla="*/ 34139 h 78581"/>
                <a:gd name="connsiteX41" fmla="*/ 76318 w 292322"/>
                <a:gd name="connsiteY41" fmla="*/ 34139 h 78581"/>
                <a:gd name="connsiteX42" fmla="*/ 76318 w 292322"/>
                <a:gd name="connsiteY42" fmla="*/ 8231 h 78581"/>
                <a:gd name="connsiteX43" fmla="*/ 81747 w 292322"/>
                <a:gd name="connsiteY43" fmla="*/ 3943 h 78581"/>
                <a:gd name="connsiteX44" fmla="*/ 95653 w 292322"/>
                <a:gd name="connsiteY44" fmla="*/ 3943 h 78581"/>
                <a:gd name="connsiteX45" fmla="*/ 116799 w 292322"/>
                <a:gd name="connsiteY45" fmla="*/ 24900 h 78581"/>
                <a:gd name="connsiteX46" fmla="*/ 119465 w 292322"/>
                <a:gd name="connsiteY46" fmla="*/ 24900 h 78581"/>
                <a:gd name="connsiteX47" fmla="*/ 116513 w 292322"/>
                <a:gd name="connsiteY47" fmla="*/ 516 h 78581"/>
                <a:gd name="connsiteX48" fmla="*/ 55648 w 292322"/>
                <a:gd name="connsiteY48" fmla="*/ 516 h 78581"/>
                <a:gd name="connsiteX49" fmla="*/ 55648 w 292322"/>
                <a:gd name="connsiteY49" fmla="*/ 3943 h 78581"/>
                <a:gd name="connsiteX50" fmla="*/ 58220 w 292322"/>
                <a:gd name="connsiteY50" fmla="*/ 3943 h 78581"/>
                <a:gd name="connsiteX51" fmla="*/ 66793 w 292322"/>
                <a:gd name="connsiteY51" fmla="*/ 8992 h 78581"/>
                <a:gd name="connsiteX52" fmla="*/ 66793 w 292322"/>
                <a:gd name="connsiteY52" fmla="*/ 65477 h 78581"/>
                <a:gd name="connsiteX53" fmla="*/ 58220 w 292322"/>
                <a:gd name="connsiteY53" fmla="*/ 70618 h 78581"/>
                <a:gd name="connsiteX54" fmla="*/ 55648 w 292322"/>
                <a:gd name="connsiteY54" fmla="*/ 70618 h 78581"/>
                <a:gd name="connsiteX55" fmla="*/ 55648 w 292322"/>
                <a:gd name="connsiteY55" fmla="*/ 73953 h 78581"/>
                <a:gd name="connsiteX56" fmla="*/ 118037 w 292322"/>
                <a:gd name="connsiteY56" fmla="*/ 73953 h 78581"/>
                <a:gd name="connsiteX57" fmla="*/ 203000 w 292322"/>
                <a:gd name="connsiteY57" fmla="*/ 3564 h 78581"/>
                <a:gd name="connsiteX58" fmla="*/ 203000 w 292322"/>
                <a:gd name="connsiteY58" fmla="*/ 134 h 78581"/>
                <a:gd name="connsiteX59" fmla="*/ 190332 w 292322"/>
                <a:gd name="connsiteY59" fmla="*/ 516 h 78581"/>
                <a:gd name="connsiteX60" fmla="*/ 177664 w 292322"/>
                <a:gd name="connsiteY60" fmla="*/ 134 h 78581"/>
                <a:gd name="connsiteX61" fmla="*/ 177664 w 292322"/>
                <a:gd name="connsiteY61" fmla="*/ 3564 h 78581"/>
                <a:gd name="connsiteX62" fmla="*/ 188903 w 292322"/>
                <a:gd name="connsiteY62" fmla="*/ 11468 h 78581"/>
                <a:gd name="connsiteX63" fmla="*/ 188903 w 292322"/>
                <a:gd name="connsiteY63" fmla="*/ 57666 h 78581"/>
                <a:gd name="connsiteX64" fmla="*/ 150612 w 292322"/>
                <a:gd name="connsiteY64" fmla="*/ 1657 h 78581"/>
                <a:gd name="connsiteX65" fmla="*/ 147469 w 292322"/>
                <a:gd name="connsiteY65" fmla="*/ 134 h 78581"/>
                <a:gd name="connsiteX66" fmla="*/ 129181 w 292322"/>
                <a:gd name="connsiteY66" fmla="*/ 134 h 78581"/>
                <a:gd name="connsiteX67" fmla="*/ 129181 w 292322"/>
                <a:gd name="connsiteY67" fmla="*/ 3564 h 78581"/>
                <a:gd name="connsiteX68" fmla="*/ 132325 w 292322"/>
                <a:gd name="connsiteY68" fmla="*/ 3564 h 78581"/>
                <a:gd name="connsiteX69" fmla="*/ 137658 w 292322"/>
                <a:gd name="connsiteY69" fmla="*/ 3753 h 78581"/>
                <a:gd name="connsiteX70" fmla="*/ 140326 w 292322"/>
                <a:gd name="connsiteY70" fmla="*/ 6324 h 78581"/>
                <a:gd name="connsiteX71" fmla="*/ 140326 w 292322"/>
                <a:gd name="connsiteY71" fmla="*/ 62714 h 78581"/>
                <a:gd name="connsiteX72" fmla="*/ 129181 w 292322"/>
                <a:gd name="connsiteY72" fmla="*/ 70618 h 78581"/>
                <a:gd name="connsiteX73" fmla="*/ 129181 w 292322"/>
                <a:gd name="connsiteY73" fmla="*/ 74048 h 78581"/>
                <a:gd name="connsiteX74" fmla="*/ 141850 w 292322"/>
                <a:gd name="connsiteY74" fmla="*/ 73667 h 78581"/>
                <a:gd name="connsiteX75" fmla="*/ 154518 w 292322"/>
                <a:gd name="connsiteY75" fmla="*/ 74048 h 78581"/>
                <a:gd name="connsiteX76" fmla="*/ 154518 w 292322"/>
                <a:gd name="connsiteY76" fmla="*/ 70618 h 78581"/>
                <a:gd name="connsiteX77" fmla="*/ 143278 w 292322"/>
                <a:gd name="connsiteY77" fmla="*/ 62714 h 78581"/>
                <a:gd name="connsiteX78" fmla="*/ 143278 w 292322"/>
                <a:gd name="connsiteY78" fmla="*/ 6420 h 78581"/>
                <a:gd name="connsiteX79" fmla="*/ 144326 w 292322"/>
                <a:gd name="connsiteY79" fmla="*/ 7755 h 78581"/>
                <a:gd name="connsiteX80" fmla="*/ 188521 w 292322"/>
                <a:gd name="connsiteY80" fmla="*/ 72620 h 78581"/>
                <a:gd name="connsiteX81" fmla="*/ 190332 w 292322"/>
                <a:gd name="connsiteY81" fmla="*/ 74048 h 78581"/>
                <a:gd name="connsiteX82" fmla="*/ 191856 w 292322"/>
                <a:gd name="connsiteY82" fmla="*/ 71190 h 78581"/>
                <a:gd name="connsiteX83" fmla="*/ 191856 w 292322"/>
                <a:gd name="connsiteY83" fmla="*/ 11468 h 78581"/>
                <a:gd name="connsiteX84" fmla="*/ 203000 w 292322"/>
                <a:gd name="connsiteY84" fmla="*/ 3564 h 78581"/>
                <a:gd name="connsiteX85" fmla="*/ 251387 w 292322"/>
                <a:gd name="connsiteY85" fmla="*/ 61189 h 78581"/>
                <a:gd name="connsiteX86" fmla="*/ 250054 w 292322"/>
                <a:gd name="connsiteY86" fmla="*/ 59856 h 78581"/>
                <a:gd name="connsiteX87" fmla="*/ 248625 w 292322"/>
                <a:gd name="connsiteY87" fmla="*/ 61379 h 78581"/>
                <a:gd name="connsiteX88" fmla="*/ 233956 w 292322"/>
                <a:gd name="connsiteY88" fmla="*/ 72525 h 78581"/>
                <a:gd name="connsiteX89" fmla="*/ 221764 w 292322"/>
                <a:gd name="connsiteY89" fmla="*/ 65191 h 78581"/>
                <a:gd name="connsiteX90" fmla="*/ 218621 w 292322"/>
                <a:gd name="connsiteY90" fmla="*/ 48996 h 78581"/>
                <a:gd name="connsiteX91" fmla="*/ 248720 w 292322"/>
                <a:gd name="connsiteY91" fmla="*/ 48996 h 78581"/>
                <a:gd name="connsiteX92" fmla="*/ 251387 w 292322"/>
                <a:gd name="connsiteY92" fmla="*/ 46806 h 78581"/>
                <a:gd name="connsiteX93" fmla="*/ 232051 w 292322"/>
                <a:gd name="connsiteY93" fmla="*/ 25660 h 78581"/>
                <a:gd name="connsiteX94" fmla="*/ 209572 w 292322"/>
                <a:gd name="connsiteY94" fmla="*/ 50140 h 78581"/>
                <a:gd name="connsiteX95" fmla="*/ 233385 w 292322"/>
                <a:gd name="connsiteY95" fmla="*/ 75190 h 78581"/>
                <a:gd name="connsiteX96" fmla="*/ 251387 w 292322"/>
                <a:gd name="connsiteY96" fmla="*/ 61189 h 78581"/>
                <a:gd name="connsiteX97" fmla="*/ 244244 w 292322"/>
                <a:gd name="connsiteY97" fmla="*/ 46806 h 78581"/>
                <a:gd name="connsiteX98" fmla="*/ 218621 w 292322"/>
                <a:gd name="connsiteY98" fmla="*/ 46806 h 78581"/>
                <a:gd name="connsiteX99" fmla="*/ 232051 w 292322"/>
                <a:gd name="connsiteY99" fmla="*/ 28042 h 78581"/>
                <a:gd name="connsiteX100" fmla="*/ 244244 w 292322"/>
                <a:gd name="connsiteY100" fmla="*/ 46806 h 78581"/>
                <a:gd name="connsiteX101" fmla="*/ 290535 w 292322"/>
                <a:gd name="connsiteY101" fmla="*/ 60619 h 78581"/>
                <a:gd name="connsiteX102" fmla="*/ 290535 w 292322"/>
                <a:gd name="connsiteY102" fmla="*/ 54522 h 78581"/>
                <a:gd name="connsiteX103" fmla="*/ 287868 w 292322"/>
                <a:gd name="connsiteY103" fmla="*/ 54522 h 78581"/>
                <a:gd name="connsiteX104" fmla="*/ 287868 w 292322"/>
                <a:gd name="connsiteY104" fmla="*/ 60428 h 78581"/>
                <a:gd name="connsiteX105" fmla="*/ 280533 w 292322"/>
                <a:gd name="connsiteY105" fmla="*/ 72525 h 78581"/>
                <a:gd name="connsiteX106" fmla="*/ 273389 w 292322"/>
                <a:gd name="connsiteY106" fmla="*/ 60714 h 78581"/>
                <a:gd name="connsiteX107" fmla="*/ 273389 w 292322"/>
                <a:gd name="connsiteY107" fmla="*/ 30804 h 78581"/>
                <a:gd name="connsiteX108" fmla="*/ 288725 w 292322"/>
                <a:gd name="connsiteY108" fmla="*/ 30804 h 78581"/>
                <a:gd name="connsiteX109" fmla="*/ 288725 w 292322"/>
                <a:gd name="connsiteY109" fmla="*/ 27377 h 78581"/>
                <a:gd name="connsiteX110" fmla="*/ 273389 w 292322"/>
                <a:gd name="connsiteY110" fmla="*/ 27377 h 78581"/>
                <a:gd name="connsiteX111" fmla="*/ 273389 w 292322"/>
                <a:gd name="connsiteY111" fmla="*/ 7659 h 78581"/>
                <a:gd name="connsiteX112" fmla="*/ 270533 w 292322"/>
                <a:gd name="connsiteY112" fmla="*/ 7659 h 78581"/>
                <a:gd name="connsiteX113" fmla="*/ 256721 w 292322"/>
                <a:gd name="connsiteY113" fmla="*/ 28423 h 78581"/>
                <a:gd name="connsiteX114" fmla="*/ 256721 w 292322"/>
                <a:gd name="connsiteY114" fmla="*/ 30804 h 78581"/>
                <a:gd name="connsiteX115" fmla="*/ 265960 w 292322"/>
                <a:gd name="connsiteY115" fmla="*/ 30804 h 78581"/>
                <a:gd name="connsiteX116" fmla="*/ 265960 w 292322"/>
                <a:gd name="connsiteY116" fmla="*/ 60619 h 78581"/>
                <a:gd name="connsiteX117" fmla="*/ 279772 w 292322"/>
                <a:gd name="connsiteY117" fmla="*/ 75190 h 78581"/>
                <a:gd name="connsiteX118" fmla="*/ 290535 w 292322"/>
                <a:gd name="connsiteY118" fmla="*/ 60619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92322" h="78581">
                  <a:moveTo>
                    <a:pt x="45932" y="53949"/>
                  </a:moveTo>
                  <a:cubicBezTo>
                    <a:pt x="45932" y="42997"/>
                    <a:pt x="38789" y="34234"/>
                    <a:pt x="29740" y="32044"/>
                  </a:cubicBezTo>
                  <a:lnTo>
                    <a:pt x="15928" y="28709"/>
                  </a:lnTo>
                  <a:cubicBezTo>
                    <a:pt x="9166" y="27091"/>
                    <a:pt x="5070" y="21279"/>
                    <a:pt x="5070" y="15089"/>
                  </a:cubicBezTo>
                  <a:cubicBezTo>
                    <a:pt x="5070" y="7469"/>
                    <a:pt x="10786" y="802"/>
                    <a:pt x="19357" y="802"/>
                  </a:cubicBezTo>
                  <a:cubicBezTo>
                    <a:pt x="37360" y="802"/>
                    <a:pt x="39741" y="18612"/>
                    <a:pt x="40408" y="23375"/>
                  </a:cubicBezTo>
                  <a:cubicBezTo>
                    <a:pt x="40408" y="24137"/>
                    <a:pt x="40408" y="24709"/>
                    <a:pt x="41647" y="24709"/>
                  </a:cubicBezTo>
                  <a:cubicBezTo>
                    <a:pt x="43170" y="24709"/>
                    <a:pt x="43170" y="24137"/>
                    <a:pt x="43170" y="22233"/>
                  </a:cubicBezTo>
                  <a:lnTo>
                    <a:pt x="43170" y="516"/>
                  </a:lnTo>
                  <a:cubicBezTo>
                    <a:pt x="43170" y="-1484"/>
                    <a:pt x="43170" y="-2247"/>
                    <a:pt x="41933" y="-2247"/>
                  </a:cubicBezTo>
                  <a:cubicBezTo>
                    <a:pt x="41170" y="-2247"/>
                    <a:pt x="41075" y="-2056"/>
                    <a:pt x="40313" y="-724"/>
                  </a:cubicBezTo>
                  <a:lnTo>
                    <a:pt x="36407" y="5373"/>
                  </a:lnTo>
                  <a:cubicBezTo>
                    <a:pt x="33265" y="2229"/>
                    <a:pt x="28882" y="-2247"/>
                    <a:pt x="19168" y="-2247"/>
                  </a:cubicBezTo>
                  <a:cubicBezTo>
                    <a:pt x="7262" y="-2247"/>
                    <a:pt x="-1788" y="7278"/>
                    <a:pt x="-1788" y="18803"/>
                  </a:cubicBezTo>
                  <a:cubicBezTo>
                    <a:pt x="-1788" y="27756"/>
                    <a:pt x="3833" y="35567"/>
                    <a:pt x="12309" y="38616"/>
                  </a:cubicBezTo>
                  <a:cubicBezTo>
                    <a:pt x="13547" y="38997"/>
                    <a:pt x="18977" y="40234"/>
                    <a:pt x="26596" y="42139"/>
                  </a:cubicBezTo>
                  <a:cubicBezTo>
                    <a:pt x="29454" y="42901"/>
                    <a:pt x="32693" y="43664"/>
                    <a:pt x="35646" y="47664"/>
                  </a:cubicBezTo>
                  <a:cubicBezTo>
                    <a:pt x="38027" y="50522"/>
                    <a:pt x="39075" y="54045"/>
                    <a:pt x="39075" y="57666"/>
                  </a:cubicBezTo>
                  <a:cubicBezTo>
                    <a:pt x="39075" y="65191"/>
                    <a:pt x="33740" y="72999"/>
                    <a:pt x="24692" y="72999"/>
                  </a:cubicBezTo>
                  <a:cubicBezTo>
                    <a:pt x="21358" y="72999"/>
                    <a:pt x="13167" y="72525"/>
                    <a:pt x="7546" y="67191"/>
                  </a:cubicBezTo>
                  <a:cubicBezTo>
                    <a:pt x="1261" y="61379"/>
                    <a:pt x="975" y="54522"/>
                    <a:pt x="879" y="50522"/>
                  </a:cubicBezTo>
                  <a:cubicBezTo>
                    <a:pt x="689" y="49473"/>
                    <a:pt x="-168" y="49473"/>
                    <a:pt x="-454" y="49473"/>
                  </a:cubicBezTo>
                  <a:cubicBezTo>
                    <a:pt x="-1788" y="49473"/>
                    <a:pt x="-1788" y="50140"/>
                    <a:pt x="-1788" y="52140"/>
                  </a:cubicBezTo>
                  <a:lnTo>
                    <a:pt x="-1788" y="73858"/>
                  </a:lnTo>
                  <a:cubicBezTo>
                    <a:pt x="-1788" y="75667"/>
                    <a:pt x="-1788" y="76334"/>
                    <a:pt x="-645" y="76334"/>
                  </a:cubicBezTo>
                  <a:cubicBezTo>
                    <a:pt x="118" y="76334"/>
                    <a:pt x="118" y="76239"/>
                    <a:pt x="975" y="75002"/>
                  </a:cubicBezTo>
                  <a:cubicBezTo>
                    <a:pt x="975" y="75002"/>
                    <a:pt x="1261" y="74620"/>
                    <a:pt x="4880" y="68809"/>
                  </a:cubicBezTo>
                  <a:cubicBezTo>
                    <a:pt x="8118" y="72525"/>
                    <a:pt x="15167" y="76334"/>
                    <a:pt x="24692" y="76334"/>
                  </a:cubicBezTo>
                  <a:cubicBezTo>
                    <a:pt x="37360" y="76334"/>
                    <a:pt x="45932" y="65856"/>
                    <a:pt x="45932" y="53949"/>
                  </a:cubicBezTo>
                  <a:close/>
                  <a:moveTo>
                    <a:pt x="122514" y="46141"/>
                  </a:moveTo>
                  <a:lnTo>
                    <a:pt x="119847" y="46141"/>
                  </a:lnTo>
                  <a:cubicBezTo>
                    <a:pt x="117084" y="62714"/>
                    <a:pt x="114607" y="70618"/>
                    <a:pt x="96034" y="70618"/>
                  </a:cubicBezTo>
                  <a:lnTo>
                    <a:pt x="81747" y="70618"/>
                  </a:lnTo>
                  <a:cubicBezTo>
                    <a:pt x="76603" y="70618"/>
                    <a:pt x="76318" y="69858"/>
                    <a:pt x="76318" y="66237"/>
                  </a:cubicBezTo>
                  <a:lnTo>
                    <a:pt x="76318" y="37567"/>
                  </a:lnTo>
                  <a:lnTo>
                    <a:pt x="86128" y="37567"/>
                  </a:lnTo>
                  <a:cubicBezTo>
                    <a:pt x="96606" y="37567"/>
                    <a:pt x="97749" y="40997"/>
                    <a:pt x="97749" y="50140"/>
                  </a:cubicBezTo>
                  <a:lnTo>
                    <a:pt x="100415" y="50140"/>
                  </a:lnTo>
                  <a:lnTo>
                    <a:pt x="100415" y="21470"/>
                  </a:lnTo>
                  <a:lnTo>
                    <a:pt x="97749" y="21470"/>
                  </a:lnTo>
                  <a:cubicBezTo>
                    <a:pt x="97749" y="30804"/>
                    <a:pt x="96606" y="34139"/>
                    <a:pt x="86128" y="34139"/>
                  </a:cubicBezTo>
                  <a:lnTo>
                    <a:pt x="76318" y="34139"/>
                  </a:lnTo>
                  <a:lnTo>
                    <a:pt x="76318" y="8231"/>
                  </a:lnTo>
                  <a:cubicBezTo>
                    <a:pt x="76318" y="4611"/>
                    <a:pt x="76603" y="3943"/>
                    <a:pt x="81747" y="3943"/>
                  </a:cubicBezTo>
                  <a:lnTo>
                    <a:pt x="95653" y="3943"/>
                  </a:lnTo>
                  <a:cubicBezTo>
                    <a:pt x="112226" y="3943"/>
                    <a:pt x="115084" y="9850"/>
                    <a:pt x="116799" y="24900"/>
                  </a:cubicBezTo>
                  <a:lnTo>
                    <a:pt x="119465" y="24900"/>
                  </a:lnTo>
                  <a:lnTo>
                    <a:pt x="116513" y="516"/>
                  </a:lnTo>
                  <a:lnTo>
                    <a:pt x="55648" y="516"/>
                  </a:lnTo>
                  <a:lnTo>
                    <a:pt x="55648" y="3943"/>
                  </a:lnTo>
                  <a:lnTo>
                    <a:pt x="58220" y="3943"/>
                  </a:lnTo>
                  <a:cubicBezTo>
                    <a:pt x="66507" y="3943"/>
                    <a:pt x="66793" y="5087"/>
                    <a:pt x="66793" y="8992"/>
                  </a:cubicBezTo>
                  <a:lnTo>
                    <a:pt x="66793" y="65477"/>
                  </a:lnTo>
                  <a:cubicBezTo>
                    <a:pt x="66793" y="69572"/>
                    <a:pt x="66507" y="70618"/>
                    <a:pt x="58220" y="70618"/>
                  </a:cubicBezTo>
                  <a:lnTo>
                    <a:pt x="55648" y="70618"/>
                  </a:lnTo>
                  <a:lnTo>
                    <a:pt x="55648" y="73953"/>
                  </a:lnTo>
                  <a:lnTo>
                    <a:pt x="118037" y="73953"/>
                  </a:lnTo>
                  <a:close/>
                  <a:moveTo>
                    <a:pt x="203000" y="3564"/>
                  </a:moveTo>
                  <a:lnTo>
                    <a:pt x="203000" y="134"/>
                  </a:lnTo>
                  <a:lnTo>
                    <a:pt x="190332" y="516"/>
                  </a:lnTo>
                  <a:lnTo>
                    <a:pt x="177664" y="134"/>
                  </a:lnTo>
                  <a:lnTo>
                    <a:pt x="177664" y="3564"/>
                  </a:lnTo>
                  <a:cubicBezTo>
                    <a:pt x="188903" y="3564"/>
                    <a:pt x="188903" y="8706"/>
                    <a:pt x="188903" y="11468"/>
                  </a:cubicBezTo>
                  <a:lnTo>
                    <a:pt x="188903" y="57666"/>
                  </a:lnTo>
                  <a:lnTo>
                    <a:pt x="150612" y="1657"/>
                  </a:lnTo>
                  <a:cubicBezTo>
                    <a:pt x="149755" y="325"/>
                    <a:pt x="149564" y="134"/>
                    <a:pt x="147469" y="134"/>
                  </a:cubicBezTo>
                  <a:lnTo>
                    <a:pt x="129181" y="134"/>
                  </a:lnTo>
                  <a:lnTo>
                    <a:pt x="129181" y="3564"/>
                  </a:lnTo>
                  <a:lnTo>
                    <a:pt x="132325" y="3564"/>
                  </a:lnTo>
                  <a:cubicBezTo>
                    <a:pt x="133943" y="3564"/>
                    <a:pt x="136039" y="3564"/>
                    <a:pt x="137658" y="3753"/>
                  </a:cubicBezTo>
                  <a:cubicBezTo>
                    <a:pt x="140230" y="4039"/>
                    <a:pt x="140326" y="4229"/>
                    <a:pt x="140326" y="6324"/>
                  </a:cubicBezTo>
                  <a:lnTo>
                    <a:pt x="140326" y="62714"/>
                  </a:lnTo>
                  <a:cubicBezTo>
                    <a:pt x="140326" y="65477"/>
                    <a:pt x="140326" y="70618"/>
                    <a:pt x="129181" y="70618"/>
                  </a:cubicBezTo>
                  <a:lnTo>
                    <a:pt x="129181" y="74048"/>
                  </a:lnTo>
                  <a:lnTo>
                    <a:pt x="141850" y="73667"/>
                  </a:lnTo>
                  <a:lnTo>
                    <a:pt x="154518" y="74048"/>
                  </a:lnTo>
                  <a:lnTo>
                    <a:pt x="154518" y="70618"/>
                  </a:lnTo>
                  <a:cubicBezTo>
                    <a:pt x="143278" y="70618"/>
                    <a:pt x="143278" y="65477"/>
                    <a:pt x="143278" y="62714"/>
                  </a:cubicBezTo>
                  <a:lnTo>
                    <a:pt x="143278" y="6420"/>
                  </a:lnTo>
                  <a:cubicBezTo>
                    <a:pt x="143945" y="6992"/>
                    <a:pt x="143945" y="7183"/>
                    <a:pt x="144326" y="7755"/>
                  </a:cubicBezTo>
                  <a:lnTo>
                    <a:pt x="188521" y="72620"/>
                  </a:lnTo>
                  <a:cubicBezTo>
                    <a:pt x="189475" y="73858"/>
                    <a:pt x="189570" y="74048"/>
                    <a:pt x="190332" y="74048"/>
                  </a:cubicBezTo>
                  <a:cubicBezTo>
                    <a:pt x="191856" y="74048"/>
                    <a:pt x="191856" y="73286"/>
                    <a:pt x="191856" y="71190"/>
                  </a:cubicBezTo>
                  <a:lnTo>
                    <a:pt x="191856" y="11468"/>
                  </a:lnTo>
                  <a:cubicBezTo>
                    <a:pt x="191856" y="8706"/>
                    <a:pt x="191856" y="3564"/>
                    <a:pt x="203000" y="3564"/>
                  </a:cubicBezTo>
                  <a:close/>
                  <a:moveTo>
                    <a:pt x="251387" y="61189"/>
                  </a:moveTo>
                  <a:cubicBezTo>
                    <a:pt x="251387" y="60047"/>
                    <a:pt x="250529" y="59856"/>
                    <a:pt x="250054" y="59856"/>
                  </a:cubicBezTo>
                  <a:cubicBezTo>
                    <a:pt x="249006" y="59856"/>
                    <a:pt x="248911" y="60428"/>
                    <a:pt x="248625" y="61379"/>
                  </a:cubicBezTo>
                  <a:cubicBezTo>
                    <a:pt x="244814" y="72525"/>
                    <a:pt x="235194" y="72525"/>
                    <a:pt x="233956" y="72525"/>
                  </a:cubicBezTo>
                  <a:cubicBezTo>
                    <a:pt x="228622" y="72525"/>
                    <a:pt x="224336" y="69190"/>
                    <a:pt x="221764" y="65191"/>
                  </a:cubicBezTo>
                  <a:cubicBezTo>
                    <a:pt x="218621" y="60047"/>
                    <a:pt x="218621" y="52903"/>
                    <a:pt x="218621" y="48996"/>
                  </a:cubicBezTo>
                  <a:lnTo>
                    <a:pt x="248720" y="48996"/>
                  </a:lnTo>
                  <a:cubicBezTo>
                    <a:pt x="251101" y="48996"/>
                    <a:pt x="251387" y="48996"/>
                    <a:pt x="251387" y="46806"/>
                  </a:cubicBezTo>
                  <a:cubicBezTo>
                    <a:pt x="251387" y="36044"/>
                    <a:pt x="245576" y="25660"/>
                    <a:pt x="232051" y="25660"/>
                  </a:cubicBezTo>
                  <a:cubicBezTo>
                    <a:pt x="219573" y="25660"/>
                    <a:pt x="209572" y="36806"/>
                    <a:pt x="209572" y="50140"/>
                  </a:cubicBezTo>
                  <a:cubicBezTo>
                    <a:pt x="209572" y="64809"/>
                    <a:pt x="221002" y="75190"/>
                    <a:pt x="233385" y="75190"/>
                  </a:cubicBezTo>
                  <a:cubicBezTo>
                    <a:pt x="246625" y="75190"/>
                    <a:pt x="251387" y="63095"/>
                    <a:pt x="251387" y="61189"/>
                  </a:cubicBezTo>
                  <a:close/>
                  <a:moveTo>
                    <a:pt x="244244" y="46806"/>
                  </a:moveTo>
                  <a:lnTo>
                    <a:pt x="218621" y="46806"/>
                  </a:lnTo>
                  <a:cubicBezTo>
                    <a:pt x="219382" y="30709"/>
                    <a:pt x="228527" y="28042"/>
                    <a:pt x="232051" y="28042"/>
                  </a:cubicBezTo>
                  <a:cubicBezTo>
                    <a:pt x="243195" y="28042"/>
                    <a:pt x="244244" y="42615"/>
                    <a:pt x="244244" y="46806"/>
                  </a:cubicBezTo>
                  <a:close/>
                  <a:moveTo>
                    <a:pt x="290535" y="60619"/>
                  </a:moveTo>
                  <a:lnTo>
                    <a:pt x="290535" y="54522"/>
                  </a:lnTo>
                  <a:lnTo>
                    <a:pt x="287868" y="54522"/>
                  </a:lnTo>
                  <a:lnTo>
                    <a:pt x="287868" y="60428"/>
                  </a:lnTo>
                  <a:cubicBezTo>
                    <a:pt x="287868" y="68332"/>
                    <a:pt x="284534" y="72525"/>
                    <a:pt x="280533" y="72525"/>
                  </a:cubicBezTo>
                  <a:cubicBezTo>
                    <a:pt x="273389" y="72525"/>
                    <a:pt x="273389" y="62714"/>
                    <a:pt x="273389" y="60714"/>
                  </a:cubicBezTo>
                  <a:lnTo>
                    <a:pt x="273389" y="30804"/>
                  </a:lnTo>
                  <a:lnTo>
                    <a:pt x="288725" y="30804"/>
                  </a:lnTo>
                  <a:lnTo>
                    <a:pt x="288725" y="27377"/>
                  </a:lnTo>
                  <a:lnTo>
                    <a:pt x="273389" y="27377"/>
                  </a:lnTo>
                  <a:lnTo>
                    <a:pt x="273389" y="7659"/>
                  </a:lnTo>
                  <a:lnTo>
                    <a:pt x="270533" y="7659"/>
                  </a:lnTo>
                  <a:cubicBezTo>
                    <a:pt x="270533" y="16422"/>
                    <a:pt x="267293" y="28042"/>
                    <a:pt x="256721" y="28423"/>
                  </a:cubicBezTo>
                  <a:lnTo>
                    <a:pt x="256721" y="30804"/>
                  </a:lnTo>
                  <a:lnTo>
                    <a:pt x="265960" y="30804"/>
                  </a:lnTo>
                  <a:lnTo>
                    <a:pt x="265960" y="60619"/>
                  </a:lnTo>
                  <a:cubicBezTo>
                    <a:pt x="265960" y="73858"/>
                    <a:pt x="275961" y="75190"/>
                    <a:pt x="279772" y="75190"/>
                  </a:cubicBezTo>
                  <a:cubicBezTo>
                    <a:pt x="287582" y="75190"/>
                    <a:pt x="290535" y="67477"/>
                    <a:pt x="290535" y="60619"/>
                  </a:cubicBezTo>
                  <a:close/>
                </a:path>
              </a:pathLst>
            </a:custGeom>
            <a:solidFill>
              <a:srgbClr val="000000"/>
            </a:solidFill>
            <a:ln w="10842" cap="flat">
              <a:noFill/>
              <a:prstDash val="solid"/>
              <a:miter/>
            </a:ln>
          </p:spPr>
          <p:txBody>
            <a:bodyPr rtlCol="0" anchor="ctr"/>
            <a:lstStyle/>
            <a:p>
              <a:endParaRPr lang="en-AE"/>
            </a:p>
          </p:txBody>
        </p:sp>
        <p:sp>
          <p:nvSpPr>
            <p:cNvPr id="201" name="Freeform: Shape 200">
              <a:extLst>
                <a:ext uri="{FF2B5EF4-FFF2-40B4-BE49-F238E27FC236}">
                  <a16:creationId xmlns:a16="http://schemas.microsoft.com/office/drawing/2014/main" id="{2AB97F83-C181-DEDA-83FE-966B37FB394D}"/>
                </a:ext>
              </a:extLst>
            </p:cNvPr>
            <p:cNvSpPr/>
            <p:nvPr/>
          </p:nvSpPr>
          <p:spPr>
            <a:xfrm>
              <a:off x="2567826" y="2291061"/>
              <a:ext cx="591978" cy="114967"/>
            </a:xfrm>
            <a:custGeom>
              <a:avLst/>
              <a:gdLst>
                <a:gd name="connsiteX0" fmla="*/ -1788 w 591978"/>
                <a:gd name="connsiteY0" fmla="*/ 112720 h 114967"/>
                <a:gd name="connsiteX1" fmla="*/ 590191 w 591978"/>
                <a:gd name="connsiteY1" fmla="*/ 112720 h 114967"/>
                <a:gd name="connsiteX2" fmla="*/ 590191 w 591978"/>
                <a:gd name="connsiteY2" fmla="*/ -2247 h 114967"/>
                <a:gd name="connsiteX3" fmla="*/ -1788 w 591978"/>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91978" h="114967">
                  <a:moveTo>
                    <a:pt x="-1788" y="112720"/>
                  </a:moveTo>
                  <a:lnTo>
                    <a:pt x="590191" y="112720"/>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02" name="Freeform: Shape 201">
              <a:extLst>
                <a:ext uri="{FF2B5EF4-FFF2-40B4-BE49-F238E27FC236}">
                  <a16:creationId xmlns:a16="http://schemas.microsoft.com/office/drawing/2014/main" id="{4AFB6661-6FBE-17AE-F099-09C1C4D357BA}"/>
                </a:ext>
              </a:extLst>
            </p:cNvPr>
            <p:cNvSpPr/>
            <p:nvPr/>
          </p:nvSpPr>
          <p:spPr>
            <a:xfrm>
              <a:off x="2847003" y="2352497"/>
              <a:ext cx="28575" cy="6285"/>
            </a:xfrm>
            <a:custGeom>
              <a:avLst/>
              <a:gdLst>
                <a:gd name="connsiteX0" fmla="*/ 26787 w 28575"/>
                <a:gd name="connsiteY0" fmla="*/ 4039 h 6285"/>
                <a:gd name="connsiteX1" fmla="*/ 26787 w 28575"/>
                <a:gd name="connsiteY1" fmla="*/ -2247 h 6285"/>
                <a:gd name="connsiteX2" fmla="*/ -1788 w 28575"/>
                <a:gd name="connsiteY2" fmla="*/ -2247 h 6285"/>
                <a:gd name="connsiteX3" fmla="*/ -1788 w 28575"/>
                <a:gd name="connsiteY3" fmla="*/ 4039 h 6285"/>
              </a:gdLst>
              <a:ahLst/>
              <a:cxnLst>
                <a:cxn ang="0">
                  <a:pos x="connsiteX0" y="connsiteY0"/>
                </a:cxn>
                <a:cxn ang="0">
                  <a:pos x="connsiteX1" y="connsiteY1"/>
                </a:cxn>
                <a:cxn ang="0">
                  <a:pos x="connsiteX2" y="connsiteY2"/>
                </a:cxn>
                <a:cxn ang="0">
                  <a:pos x="connsiteX3" y="connsiteY3"/>
                </a:cxn>
              </a:cxnLst>
              <a:rect l="l" t="t" r="r" b="b"/>
              <a:pathLst>
                <a:path w="28575" h="6285">
                  <a:moveTo>
                    <a:pt x="26787" y="4039"/>
                  </a:moveTo>
                  <a:lnTo>
                    <a:pt x="26787" y="-2247"/>
                  </a:lnTo>
                  <a:lnTo>
                    <a:pt x="-1788" y="-2247"/>
                  </a:lnTo>
                  <a:lnTo>
                    <a:pt x="-1788" y="4039"/>
                  </a:lnTo>
                  <a:close/>
                </a:path>
              </a:pathLst>
            </a:custGeom>
            <a:solidFill>
              <a:srgbClr val="000000"/>
            </a:solidFill>
            <a:ln w="10842" cap="flat">
              <a:noFill/>
              <a:prstDash val="solid"/>
              <a:miter/>
            </a:ln>
          </p:spPr>
          <p:txBody>
            <a:bodyPr rtlCol="0" anchor="ctr"/>
            <a:lstStyle/>
            <a:p>
              <a:endParaRPr lang="en-AE"/>
            </a:p>
          </p:txBody>
        </p:sp>
        <p:sp>
          <p:nvSpPr>
            <p:cNvPr id="203" name="Freeform: Shape 202">
              <a:extLst>
                <a:ext uri="{FF2B5EF4-FFF2-40B4-BE49-F238E27FC236}">
                  <a16:creationId xmlns:a16="http://schemas.microsoft.com/office/drawing/2014/main" id="{810E847D-6110-5BF6-356A-DA829D2DCD51}"/>
                </a:ext>
              </a:extLst>
            </p:cNvPr>
            <p:cNvSpPr/>
            <p:nvPr/>
          </p:nvSpPr>
          <p:spPr>
            <a:xfrm>
              <a:off x="3159805" y="2291061"/>
              <a:ext cx="540923" cy="114967"/>
            </a:xfrm>
            <a:custGeom>
              <a:avLst/>
              <a:gdLst>
                <a:gd name="connsiteX0" fmla="*/ -1788 w 540923"/>
                <a:gd name="connsiteY0" fmla="*/ 112720 h 114967"/>
                <a:gd name="connsiteX1" fmla="*/ 539136 w 540923"/>
                <a:gd name="connsiteY1" fmla="*/ 112720 h 114967"/>
                <a:gd name="connsiteX2" fmla="*/ 539136 w 540923"/>
                <a:gd name="connsiteY2" fmla="*/ -2247 h 114967"/>
                <a:gd name="connsiteX3" fmla="*/ -1788 w 5409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40923" h="114967">
                  <a:moveTo>
                    <a:pt x="-1788" y="112720"/>
                  </a:moveTo>
                  <a:lnTo>
                    <a:pt x="539136" y="112720"/>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204" name="Freeform: Shape 203">
              <a:extLst>
                <a:ext uri="{FF2B5EF4-FFF2-40B4-BE49-F238E27FC236}">
                  <a16:creationId xmlns:a16="http://schemas.microsoft.com/office/drawing/2014/main" id="{56246703-395E-2B57-F8E1-59698C112310}"/>
                </a:ext>
              </a:extLst>
            </p:cNvPr>
            <p:cNvSpPr/>
            <p:nvPr/>
          </p:nvSpPr>
          <p:spPr>
            <a:xfrm>
              <a:off x="3385928" y="2306967"/>
              <a:ext cx="89535" cy="72009"/>
            </a:xfrm>
            <a:custGeom>
              <a:avLst/>
              <a:gdLst>
                <a:gd name="connsiteX0" fmla="*/ 33740 w 89535"/>
                <a:gd name="connsiteY0" fmla="*/ 69762 h 72009"/>
                <a:gd name="connsiteX1" fmla="*/ 33740 w 89535"/>
                <a:gd name="connsiteY1" fmla="*/ 66428 h 72009"/>
                <a:gd name="connsiteX2" fmla="*/ 30311 w 89535"/>
                <a:gd name="connsiteY2" fmla="*/ 66428 h 72009"/>
                <a:gd name="connsiteX3" fmla="*/ 20214 w 89535"/>
                <a:gd name="connsiteY3" fmla="*/ 61286 h 72009"/>
                <a:gd name="connsiteX4" fmla="*/ 20214 w 89535"/>
                <a:gd name="connsiteY4" fmla="*/ 611 h 72009"/>
                <a:gd name="connsiteX5" fmla="*/ 17833 w 89535"/>
                <a:gd name="connsiteY5" fmla="*/ -2247 h 72009"/>
                <a:gd name="connsiteX6" fmla="*/ -1788 w 89535"/>
                <a:gd name="connsiteY6" fmla="*/ 4801 h 72009"/>
                <a:gd name="connsiteX7" fmla="*/ -1788 w 89535"/>
                <a:gd name="connsiteY7" fmla="*/ 8041 h 72009"/>
                <a:gd name="connsiteX8" fmla="*/ 12309 w 89535"/>
                <a:gd name="connsiteY8" fmla="*/ 5373 h 72009"/>
                <a:gd name="connsiteX9" fmla="*/ 12309 w 89535"/>
                <a:gd name="connsiteY9" fmla="*/ 61286 h 72009"/>
                <a:gd name="connsiteX10" fmla="*/ 2212 w 89535"/>
                <a:gd name="connsiteY10" fmla="*/ 66428 h 72009"/>
                <a:gd name="connsiteX11" fmla="*/ -1217 w 89535"/>
                <a:gd name="connsiteY11" fmla="*/ 66428 h 72009"/>
                <a:gd name="connsiteX12" fmla="*/ -1217 w 89535"/>
                <a:gd name="connsiteY12" fmla="*/ 69762 h 72009"/>
                <a:gd name="connsiteX13" fmla="*/ 16310 w 89535"/>
                <a:gd name="connsiteY13" fmla="*/ 69476 h 72009"/>
                <a:gd name="connsiteX14" fmla="*/ 33740 w 89535"/>
                <a:gd name="connsiteY14" fmla="*/ 69762 h 72009"/>
                <a:gd name="connsiteX15" fmla="*/ 87747 w 89535"/>
                <a:gd name="connsiteY15" fmla="*/ 69762 h 72009"/>
                <a:gd name="connsiteX16" fmla="*/ 87747 w 89535"/>
                <a:gd name="connsiteY16" fmla="*/ 66428 h 72009"/>
                <a:gd name="connsiteX17" fmla="*/ 84318 w 89535"/>
                <a:gd name="connsiteY17" fmla="*/ 66428 h 72009"/>
                <a:gd name="connsiteX18" fmla="*/ 74221 w 89535"/>
                <a:gd name="connsiteY18" fmla="*/ 61286 h 72009"/>
                <a:gd name="connsiteX19" fmla="*/ 74221 w 89535"/>
                <a:gd name="connsiteY19" fmla="*/ 611 h 72009"/>
                <a:gd name="connsiteX20" fmla="*/ 71840 w 89535"/>
                <a:gd name="connsiteY20" fmla="*/ -2247 h 72009"/>
                <a:gd name="connsiteX21" fmla="*/ 52218 w 89535"/>
                <a:gd name="connsiteY21" fmla="*/ 4801 h 72009"/>
                <a:gd name="connsiteX22" fmla="*/ 52218 w 89535"/>
                <a:gd name="connsiteY22" fmla="*/ 8041 h 72009"/>
                <a:gd name="connsiteX23" fmla="*/ 66316 w 89535"/>
                <a:gd name="connsiteY23" fmla="*/ 5373 h 72009"/>
                <a:gd name="connsiteX24" fmla="*/ 66316 w 89535"/>
                <a:gd name="connsiteY24" fmla="*/ 61286 h 72009"/>
                <a:gd name="connsiteX25" fmla="*/ 56219 w 89535"/>
                <a:gd name="connsiteY25" fmla="*/ 66428 h 72009"/>
                <a:gd name="connsiteX26" fmla="*/ 52790 w 89535"/>
                <a:gd name="connsiteY26" fmla="*/ 66428 h 72009"/>
                <a:gd name="connsiteX27" fmla="*/ 52790 w 89535"/>
                <a:gd name="connsiteY27" fmla="*/ 69762 h 72009"/>
                <a:gd name="connsiteX28" fmla="*/ 70411 w 89535"/>
                <a:gd name="connsiteY28" fmla="*/ 69476 h 72009"/>
                <a:gd name="connsiteX29" fmla="*/ 87747 w 89535"/>
                <a:gd name="connsiteY29" fmla="*/ 69762 h 7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9535" h="72009">
                  <a:moveTo>
                    <a:pt x="33740" y="69762"/>
                  </a:moveTo>
                  <a:lnTo>
                    <a:pt x="33740" y="66428"/>
                  </a:lnTo>
                  <a:lnTo>
                    <a:pt x="30311" y="66428"/>
                  </a:lnTo>
                  <a:cubicBezTo>
                    <a:pt x="20691" y="66428"/>
                    <a:pt x="20214" y="65381"/>
                    <a:pt x="20214" y="61286"/>
                  </a:cubicBezTo>
                  <a:lnTo>
                    <a:pt x="20214" y="611"/>
                  </a:lnTo>
                  <a:cubicBezTo>
                    <a:pt x="20214" y="-1961"/>
                    <a:pt x="20214" y="-2247"/>
                    <a:pt x="17833" y="-2247"/>
                  </a:cubicBezTo>
                  <a:cubicBezTo>
                    <a:pt x="11166" y="4801"/>
                    <a:pt x="1641" y="4801"/>
                    <a:pt x="-1788" y="4801"/>
                  </a:cubicBezTo>
                  <a:lnTo>
                    <a:pt x="-1788" y="8041"/>
                  </a:lnTo>
                  <a:cubicBezTo>
                    <a:pt x="307" y="8041"/>
                    <a:pt x="6689" y="8041"/>
                    <a:pt x="12309" y="5373"/>
                  </a:cubicBezTo>
                  <a:lnTo>
                    <a:pt x="12309" y="61286"/>
                  </a:lnTo>
                  <a:cubicBezTo>
                    <a:pt x="12309" y="65191"/>
                    <a:pt x="12023" y="66428"/>
                    <a:pt x="2212" y="66428"/>
                  </a:cubicBezTo>
                  <a:lnTo>
                    <a:pt x="-1217" y="66428"/>
                  </a:lnTo>
                  <a:lnTo>
                    <a:pt x="-1217" y="69762"/>
                  </a:lnTo>
                  <a:cubicBezTo>
                    <a:pt x="2498" y="69476"/>
                    <a:pt x="12023" y="69476"/>
                    <a:pt x="16310" y="69476"/>
                  </a:cubicBezTo>
                  <a:cubicBezTo>
                    <a:pt x="20691" y="69476"/>
                    <a:pt x="30025" y="69476"/>
                    <a:pt x="33740" y="69762"/>
                  </a:cubicBezTo>
                  <a:close/>
                  <a:moveTo>
                    <a:pt x="87747" y="69762"/>
                  </a:moveTo>
                  <a:lnTo>
                    <a:pt x="87747" y="66428"/>
                  </a:lnTo>
                  <a:lnTo>
                    <a:pt x="84318" y="66428"/>
                  </a:lnTo>
                  <a:cubicBezTo>
                    <a:pt x="74698" y="66428"/>
                    <a:pt x="74221" y="65381"/>
                    <a:pt x="74221" y="61286"/>
                  </a:cubicBezTo>
                  <a:lnTo>
                    <a:pt x="74221" y="611"/>
                  </a:lnTo>
                  <a:cubicBezTo>
                    <a:pt x="74221" y="-1961"/>
                    <a:pt x="74221" y="-2247"/>
                    <a:pt x="71840" y="-2247"/>
                  </a:cubicBezTo>
                  <a:cubicBezTo>
                    <a:pt x="65173" y="4801"/>
                    <a:pt x="55648" y="4801"/>
                    <a:pt x="52218" y="4801"/>
                  </a:cubicBezTo>
                  <a:lnTo>
                    <a:pt x="52218" y="8041"/>
                  </a:lnTo>
                  <a:cubicBezTo>
                    <a:pt x="54314" y="8041"/>
                    <a:pt x="60695" y="8041"/>
                    <a:pt x="66316" y="5373"/>
                  </a:cubicBezTo>
                  <a:lnTo>
                    <a:pt x="66316" y="61286"/>
                  </a:lnTo>
                  <a:cubicBezTo>
                    <a:pt x="66316" y="65191"/>
                    <a:pt x="66030" y="66428"/>
                    <a:pt x="56219" y="66428"/>
                  </a:cubicBezTo>
                  <a:lnTo>
                    <a:pt x="52790" y="66428"/>
                  </a:lnTo>
                  <a:lnTo>
                    <a:pt x="52790" y="69762"/>
                  </a:lnTo>
                  <a:cubicBezTo>
                    <a:pt x="56505" y="69476"/>
                    <a:pt x="66030" y="69476"/>
                    <a:pt x="70411" y="69476"/>
                  </a:cubicBezTo>
                  <a:cubicBezTo>
                    <a:pt x="74698" y="69476"/>
                    <a:pt x="84032" y="69476"/>
                    <a:pt x="87747" y="69762"/>
                  </a:cubicBezTo>
                  <a:close/>
                </a:path>
              </a:pathLst>
            </a:custGeom>
            <a:solidFill>
              <a:srgbClr val="006100"/>
            </a:solidFill>
            <a:ln w="10842" cap="flat">
              <a:noFill/>
              <a:prstDash val="solid"/>
              <a:miter/>
            </a:ln>
          </p:spPr>
          <p:txBody>
            <a:bodyPr rtlCol="0" anchor="ctr"/>
            <a:lstStyle/>
            <a:p>
              <a:endParaRPr lang="en-AE"/>
            </a:p>
          </p:txBody>
        </p:sp>
        <p:sp>
          <p:nvSpPr>
            <p:cNvPr id="205" name="Freeform: Shape 204">
              <a:extLst>
                <a:ext uri="{FF2B5EF4-FFF2-40B4-BE49-F238E27FC236}">
                  <a16:creationId xmlns:a16="http://schemas.microsoft.com/office/drawing/2014/main" id="{7EA739D1-04EF-AE43-7077-3683A5FDDC22}"/>
                </a:ext>
              </a:extLst>
            </p:cNvPr>
            <p:cNvSpPr/>
            <p:nvPr/>
          </p:nvSpPr>
          <p:spPr>
            <a:xfrm>
              <a:off x="3700729" y="2291061"/>
              <a:ext cx="398146" cy="114967"/>
            </a:xfrm>
            <a:custGeom>
              <a:avLst/>
              <a:gdLst>
                <a:gd name="connsiteX0" fmla="*/ -1788 w 398146"/>
                <a:gd name="connsiteY0" fmla="*/ 112720 h 114967"/>
                <a:gd name="connsiteX1" fmla="*/ 396359 w 398146"/>
                <a:gd name="connsiteY1" fmla="*/ 112720 h 114967"/>
                <a:gd name="connsiteX2" fmla="*/ 396359 w 398146"/>
                <a:gd name="connsiteY2" fmla="*/ -2247 h 114967"/>
                <a:gd name="connsiteX3" fmla="*/ -1788 w 398146"/>
                <a:gd name="connsiteY3" fmla="*/ -2247 h 114967"/>
              </a:gdLst>
              <a:ahLst/>
              <a:cxnLst>
                <a:cxn ang="0">
                  <a:pos x="connsiteX0" y="connsiteY0"/>
                </a:cxn>
                <a:cxn ang="0">
                  <a:pos x="connsiteX1" y="connsiteY1"/>
                </a:cxn>
                <a:cxn ang="0">
                  <a:pos x="connsiteX2" y="connsiteY2"/>
                </a:cxn>
                <a:cxn ang="0">
                  <a:pos x="connsiteX3" y="connsiteY3"/>
                </a:cxn>
              </a:cxnLst>
              <a:rect l="l" t="t" r="r" b="b"/>
              <a:pathLst>
                <a:path w="398146" h="114967">
                  <a:moveTo>
                    <a:pt x="-1788" y="112720"/>
                  </a:moveTo>
                  <a:lnTo>
                    <a:pt x="396359" y="11272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06" name="Freeform: Shape 205">
              <a:extLst>
                <a:ext uri="{FF2B5EF4-FFF2-40B4-BE49-F238E27FC236}">
                  <a16:creationId xmlns:a16="http://schemas.microsoft.com/office/drawing/2014/main" id="{886C7B43-19AD-64B2-40E9-38BCD5A920F7}"/>
                </a:ext>
              </a:extLst>
            </p:cNvPr>
            <p:cNvSpPr/>
            <p:nvPr/>
          </p:nvSpPr>
          <p:spPr>
            <a:xfrm>
              <a:off x="3769691" y="2305921"/>
              <a:ext cx="240220" cy="75437"/>
            </a:xfrm>
            <a:custGeom>
              <a:avLst/>
              <a:gdLst>
                <a:gd name="connsiteX0" fmla="*/ 43742 w 240220"/>
                <a:gd name="connsiteY0" fmla="*/ 36327 h 75437"/>
                <a:gd name="connsiteX1" fmla="*/ 39358 w 240220"/>
                <a:gd name="connsiteY1" fmla="*/ 10992 h 75437"/>
                <a:gd name="connsiteX2" fmla="*/ 20976 w 240220"/>
                <a:gd name="connsiteY2" fmla="*/ -1201 h 75437"/>
                <a:gd name="connsiteX3" fmla="*/ 2212 w 240220"/>
                <a:gd name="connsiteY3" fmla="*/ 11754 h 75437"/>
                <a:gd name="connsiteX4" fmla="*/ -1788 w 240220"/>
                <a:gd name="connsiteY4" fmla="*/ 36327 h 75437"/>
                <a:gd name="connsiteX5" fmla="*/ 3070 w 240220"/>
                <a:gd name="connsiteY5" fmla="*/ 62333 h 75437"/>
                <a:gd name="connsiteX6" fmla="*/ 20976 w 240220"/>
                <a:gd name="connsiteY6" fmla="*/ 73190 h 75437"/>
                <a:gd name="connsiteX7" fmla="*/ 39740 w 240220"/>
                <a:gd name="connsiteY7" fmla="*/ 60712 h 75437"/>
                <a:gd name="connsiteX8" fmla="*/ 43742 w 240220"/>
                <a:gd name="connsiteY8" fmla="*/ 36327 h 75437"/>
                <a:gd name="connsiteX9" fmla="*/ 34787 w 240220"/>
                <a:gd name="connsiteY9" fmla="*/ 34995 h 75437"/>
                <a:gd name="connsiteX10" fmla="*/ 33645 w 240220"/>
                <a:gd name="connsiteY10" fmla="*/ 57284 h 75437"/>
                <a:gd name="connsiteX11" fmla="*/ 20976 w 240220"/>
                <a:gd name="connsiteY11" fmla="*/ 70809 h 75437"/>
                <a:gd name="connsiteX12" fmla="*/ 8402 w 240220"/>
                <a:gd name="connsiteY12" fmla="*/ 57759 h 75437"/>
                <a:gd name="connsiteX13" fmla="*/ 7260 w 240220"/>
                <a:gd name="connsiteY13" fmla="*/ 34995 h 75437"/>
                <a:gd name="connsiteX14" fmla="*/ 8023 w 240220"/>
                <a:gd name="connsiteY14" fmla="*/ 15087 h 75437"/>
                <a:gd name="connsiteX15" fmla="*/ 20976 w 240220"/>
                <a:gd name="connsiteY15" fmla="*/ 1181 h 75437"/>
                <a:gd name="connsiteX16" fmla="*/ 33549 w 240220"/>
                <a:gd name="connsiteY16" fmla="*/ 13850 h 75437"/>
                <a:gd name="connsiteX17" fmla="*/ 34787 w 240220"/>
                <a:gd name="connsiteY17" fmla="*/ 34995 h 75437"/>
                <a:gd name="connsiteX18" fmla="*/ 68696 w 240220"/>
                <a:gd name="connsiteY18" fmla="*/ 65188 h 75437"/>
                <a:gd name="connsiteX19" fmla="*/ 63078 w 240220"/>
                <a:gd name="connsiteY19" fmla="*/ 59379 h 75437"/>
                <a:gd name="connsiteX20" fmla="*/ 57267 w 240220"/>
                <a:gd name="connsiteY20" fmla="*/ 65188 h 75437"/>
                <a:gd name="connsiteX21" fmla="*/ 63078 w 240220"/>
                <a:gd name="connsiteY21" fmla="*/ 70809 h 75437"/>
                <a:gd name="connsiteX22" fmla="*/ 68696 w 240220"/>
                <a:gd name="connsiteY22" fmla="*/ 65188 h 75437"/>
                <a:gd name="connsiteX23" fmla="*/ 126514 w 240220"/>
                <a:gd name="connsiteY23" fmla="*/ 49092 h 75437"/>
                <a:gd name="connsiteX24" fmla="*/ 106033 w 240220"/>
                <a:gd name="connsiteY24" fmla="*/ 25470 h 75437"/>
                <a:gd name="connsiteX25" fmla="*/ 92318 w 240220"/>
                <a:gd name="connsiteY25" fmla="*/ 30995 h 75437"/>
                <a:gd name="connsiteX26" fmla="*/ 92318 w 240220"/>
                <a:gd name="connsiteY26" fmla="*/ 9945 h 75437"/>
                <a:gd name="connsiteX27" fmla="*/ 101557 w 240220"/>
                <a:gd name="connsiteY27" fmla="*/ 11278 h 75437"/>
                <a:gd name="connsiteX28" fmla="*/ 122418 w 240220"/>
                <a:gd name="connsiteY28" fmla="*/ 39 h 75437"/>
                <a:gd name="connsiteX29" fmla="*/ 121179 w 240220"/>
                <a:gd name="connsiteY29" fmla="*/ -1201 h 75437"/>
                <a:gd name="connsiteX30" fmla="*/ 120416 w 240220"/>
                <a:gd name="connsiteY30" fmla="*/ -724 h 75437"/>
                <a:gd name="connsiteX31" fmla="*/ 105750 w 240220"/>
                <a:gd name="connsiteY31" fmla="*/ 2420 h 75437"/>
                <a:gd name="connsiteX32" fmla="*/ 91272 w 240220"/>
                <a:gd name="connsiteY32" fmla="*/ -724 h 75437"/>
                <a:gd name="connsiteX33" fmla="*/ 90127 w 240220"/>
                <a:gd name="connsiteY33" fmla="*/ -1010 h 75437"/>
                <a:gd name="connsiteX34" fmla="*/ 88890 w 240220"/>
                <a:gd name="connsiteY34" fmla="*/ 1657 h 75437"/>
                <a:gd name="connsiteX35" fmla="*/ 88890 w 240220"/>
                <a:gd name="connsiteY35" fmla="*/ 33662 h 75437"/>
                <a:gd name="connsiteX36" fmla="*/ 90413 w 240220"/>
                <a:gd name="connsiteY36" fmla="*/ 36327 h 75437"/>
                <a:gd name="connsiteX37" fmla="*/ 91841 w 240220"/>
                <a:gd name="connsiteY37" fmla="*/ 35472 h 75437"/>
                <a:gd name="connsiteX38" fmla="*/ 105845 w 240220"/>
                <a:gd name="connsiteY38" fmla="*/ 27851 h 75437"/>
                <a:gd name="connsiteX39" fmla="*/ 114893 w 240220"/>
                <a:gd name="connsiteY39" fmla="*/ 34804 h 75437"/>
                <a:gd name="connsiteX40" fmla="*/ 116893 w 240220"/>
                <a:gd name="connsiteY40" fmla="*/ 48424 h 75437"/>
                <a:gd name="connsiteX41" fmla="*/ 114321 w 240220"/>
                <a:gd name="connsiteY41" fmla="*/ 63093 h 75437"/>
                <a:gd name="connsiteX42" fmla="*/ 102701 w 240220"/>
                <a:gd name="connsiteY42" fmla="*/ 70237 h 75437"/>
                <a:gd name="connsiteX43" fmla="*/ 86983 w 240220"/>
                <a:gd name="connsiteY43" fmla="*/ 58045 h 75437"/>
                <a:gd name="connsiteX44" fmla="*/ 88700 w 240220"/>
                <a:gd name="connsiteY44" fmla="*/ 58331 h 75437"/>
                <a:gd name="connsiteX45" fmla="*/ 94127 w 240220"/>
                <a:gd name="connsiteY45" fmla="*/ 52996 h 75437"/>
                <a:gd name="connsiteX46" fmla="*/ 88700 w 240220"/>
                <a:gd name="connsiteY46" fmla="*/ 47759 h 75437"/>
                <a:gd name="connsiteX47" fmla="*/ 83365 w 240220"/>
                <a:gd name="connsiteY47" fmla="*/ 53473 h 75437"/>
                <a:gd name="connsiteX48" fmla="*/ 102987 w 240220"/>
                <a:gd name="connsiteY48" fmla="*/ 73190 h 75437"/>
                <a:gd name="connsiteX49" fmla="*/ 126514 w 240220"/>
                <a:gd name="connsiteY49" fmla="*/ 49092 h 75437"/>
                <a:gd name="connsiteX50" fmla="*/ 177283 w 240220"/>
                <a:gd name="connsiteY50" fmla="*/ 70809 h 75437"/>
                <a:gd name="connsiteX51" fmla="*/ 177283 w 240220"/>
                <a:gd name="connsiteY51" fmla="*/ 67474 h 75437"/>
                <a:gd name="connsiteX52" fmla="*/ 173853 w 240220"/>
                <a:gd name="connsiteY52" fmla="*/ 67474 h 75437"/>
                <a:gd name="connsiteX53" fmla="*/ 163755 w 240220"/>
                <a:gd name="connsiteY53" fmla="*/ 62333 h 75437"/>
                <a:gd name="connsiteX54" fmla="*/ 163755 w 240220"/>
                <a:gd name="connsiteY54" fmla="*/ 1657 h 75437"/>
                <a:gd name="connsiteX55" fmla="*/ 161374 w 240220"/>
                <a:gd name="connsiteY55" fmla="*/ -1201 h 75437"/>
                <a:gd name="connsiteX56" fmla="*/ 141752 w 240220"/>
                <a:gd name="connsiteY56" fmla="*/ 5848 h 75437"/>
                <a:gd name="connsiteX57" fmla="*/ 141752 w 240220"/>
                <a:gd name="connsiteY57" fmla="*/ 9087 h 75437"/>
                <a:gd name="connsiteX58" fmla="*/ 155851 w 240220"/>
                <a:gd name="connsiteY58" fmla="*/ 6420 h 75437"/>
                <a:gd name="connsiteX59" fmla="*/ 155851 w 240220"/>
                <a:gd name="connsiteY59" fmla="*/ 62333 h 75437"/>
                <a:gd name="connsiteX60" fmla="*/ 145754 w 240220"/>
                <a:gd name="connsiteY60" fmla="*/ 67474 h 75437"/>
                <a:gd name="connsiteX61" fmla="*/ 142324 w 240220"/>
                <a:gd name="connsiteY61" fmla="*/ 67474 h 75437"/>
                <a:gd name="connsiteX62" fmla="*/ 142324 w 240220"/>
                <a:gd name="connsiteY62" fmla="*/ 70809 h 75437"/>
                <a:gd name="connsiteX63" fmla="*/ 159851 w 240220"/>
                <a:gd name="connsiteY63" fmla="*/ 70523 h 75437"/>
                <a:gd name="connsiteX64" fmla="*/ 177283 w 240220"/>
                <a:gd name="connsiteY64" fmla="*/ 70809 h 75437"/>
                <a:gd name="connsiteX65" fmla="*/ 238432 w 240220"/>
                <a:gd name="connsiteY65" fmla="*/ 1181 h 75437"/>
                <a:gd name="connsiteX66" fmla="*/ 212239 w 240220"/>
                <a:gd name="connsiteY66" fmla="*/ 1181 h 75437"/>
                <a:gd name="connsiteX67" fmla="*/ 198428 w 240220"/>
                <a:gd name="connsiteY67" fmla="*/ -2247 h 75437"/>
                <a:gd name="connsiteX68" fmla="*/ 195665 w 240220"/>
                <a:gd name="connsiteY68" fmla="*/ -2247 h 75437"/>
                <a:gd name="connsiteX69" fmla="*/ 192140 w 240220"/>
                <a:gd name="connsiteY69" fmla="*/ 20135 h 75437"/>
                <a:gd name="connsiteX70" fmla="*/ 194807 w 240220"/>
                <a:gd name="connsiteY70" fmla="*/ 20135 h 75437"/>
                <a:gd name="connsiteX71" fmla="*/ 197474 w 240220"/>
                <a:gd name="connsiteY71" fmla="*/ 10324 h 75437"/>
                <a:gd name="connsiteX72" fmla="*/ 208048 w 240220"/>
                <a:gd name="connsiteY72" fmla="*/ 9564 h 75437"/>
                <a:gd name="connsiteX73" fmla="*/ 230430 w 240220"/>
                <a:gd name="connsiteY73" fmla="*/ 9564 h 75437"/>
                <a:gd name="connsiteX74" fmla="*/ 218334 w 240220"/>
                <a:gd name="connsiteY74" fmla="*/ 26614 h 75437"/>
                <a:gd name="connsiteX75" fmla="*/ 205095 w 240220"/>
                <a:gd name="connsiteY75" fmla="*/ 67284 h 75437"/>
                <a:gd name="connsiteX76" fmla="*/ 209953 w 240220"/>
                <a:gd name="connsiteY76" fmla="*/ 73190 h 75437"/>
                <a:gd name="connsiteX77" fmla="*/ 215097 w 240220"/>
                <a:gd name="connsiteY77" fmla="*/ 67284 h 75437"/>
                <a:gd name="connsiteX78" fmla="*/ 215097 w 240220"/>
                <a:gd name="connsiteY78" fmla="*/ 61761 h 75437"/>
                <a:gd name="connsiteX79" fmla="*/ 216238 w 240220"/>
                <a:gd name="connsiteY79" fmla="*/ 44043 h 75437"/>
                <a:gd name="connsiteX80" fmla="*/ 222905 w 240220"/>
                <a:gd name="connsiteY80" fmla="*/ 25565 h 75437"/>
                <a:gd name="connsiteX81" fmla="*/ 237574 w 240220"/>
                <a:gd name="connsiteY81" fmla="*/ 5087 h 75437"/>
                <a:gd name="connsiteX82" fmla="*/ 238432 w 240220"/>
                <a:gd name="connsiteY82" fmla="*/ 1181 h 7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40220" h="75437">
                  <a:moveTo>
                    <a:pt x="43742" y="36327"/>
                  </a:moveTo>
                  <a:cubicBezTo>
                    <a:pt x="43742" y="27660"/>
                    <a:pt x="43170" y="19089"/>
                    <a:pt x="39358" y="10992"/>
                  </a:cubicBezTo>
                  <a:cubicBezTo>
                    <a:pt x="34503" y="609"/>
                    <a:pt x="25548" y="-1201"/>
                    <a:pt x="20976" y="-1201"/>
                  </a:cubicBezTo>
                  <a:cubicBezTo>
                    <a:pt x="14595" y="-1201"/>
                    <a:pt x="6688" y="1657"/>
                    <a:pt x="2212" y="11754"/>
                  </a:cubicBezTo>
                  <a:cubicBezTo>
                    <a:pt x="-1216" y="19184"/>
                    <a:pt x="-1788" y="27660"/>
                    <a:pt x="-1788" y="36327"/>
                  </a:cubicBezTo>
                  <a:cubicBezTo>
                    <a:pt x="-1788" y="44329"/>
                    <a:pt x="-1407" y="54045"/>
                    <a:pt x="3070" y="62333"/>
                  </a:cubicBezTo>
                  <a:cubicBezTo>
                    <a:pt x="7737" y="71000"/>
                    <a:pt x="15546" y="73190"/>
                    <a:pt x="20976" y="73190"/>
                  </a:cubicBezTo>
                  <a:cubicBezTo>
                    <a:pt x="26787" y="73190"/>
                    <a:pt x="34977" y="71000"/>
                    <a:pt x="39740" y="60712"/>
                  </a:cubicBezTo>
                  <a:cubicBezTo>
                    <a:pt x="43170" y="53282"/>
                    <a:pt x="43742" y="44806"/>
                    <a:pt x="43742" y="36327"/>
                  </a:cubicBezTo>
                  <a:close/>
                  <a:moveTo>
                    <a:pt x="34787" y="34995"/>
                  </a:moveTo>
                  <a:cubicBezTo>
                    <a:pt x="34787" y="42997"/>
                    <a:pt x="34787" y="50426"/>
                    <a:pt x="33645" y="57284"/>
                  </a:cubicBezTo>
                  <a:cubicBezTo>
                    <a:pt x="31931" y="67570"/>
                    <a:pt x="25738" y="70809"/>
                    <a:pt x="20976" y="70809"/>
                  </a:cubicBezTo>
                  <a:cubicBezTo>
                    <a:pt x="16595" y="70809"/>
                    <a:pt x="10404" y="68142"/>
                    <a:pt x="8402" y="57759"/>
                  </a:cubicBezTo>
                  <a:cubicBezTo>
                    <a:pt x="7260" y="51378"/>
                    <a:pt x="7260" y="41376"/>
                    <a:pt x="7260" y="34995"/>
                  </a:cubicBezTo>
                  <a:cubicBezTo>
                    <a:pt x="7260" y="28137"/>
                    <a:pt x="7260" y="20993"/>
                    <a:pt x="8023" y="15087"/>
                  </a:cubicBezTo>
                  <a:cubicBezTo>
                    <a:pt x="10118" y="2229"/>
                    <a:pt x="18309" y="1181"/>
                    <a:pt x="20976" y="1181"/>
                  </a:cubicBezTo>
                  <a:cubicBezTo>
                    <a:pt x="24501" y="1181"/>
                    <a:pt x="31645" y="3276"/>
                    <a:pt x="33549" y="13850"/>
                  </a:cubicBezTo>
                  <a:cubicBezTo>
                    <a:pt x="34787" y="19945"/>
                    <a:pt x="34787" y="28137"/>
                    <a:pt x="34787" y="34995"/>
                  </a:cubicBezTo>
                  <a:close/>
                  <a:moveTo>
                    <a:pt x="68696" y="65188"/>
                  </a:moveTo>
                  <a:cubicBezTo>
                    <a:pt x="68696" y="61951"/>
                    <a:pt x="66220" y="59379"/>
                    <a:pt x="63078" y="59379"/>
                  </a:cubicBezTo>
                  <a:cubicBezTo>
                    <a:pt x="59934" y="59379"/>
                    <a:pt x="57267" y="61951"/>
                    <a:pt x="57267" y="65188"/>
                  </a:cubicBezTo>
                  <a:cubicBezTo>
                    <a:pt x="57267" y="68332"/>
                    <a:pt x="59934" y="70809"/>
                    <a:pt x="63078" y="70809"/>
                  </a:cubicBezTo>
                  <a:cubicBezTo>
                    <a:pt x="66220" y="70809"/>
                    <a:pt x="68696" y="68332"/>
                    <a:pt x="68696" y="65188"/>
                  </a:cubicBezTo>
                  <a:close/>
                  <a:moveTo>
                    <a:pt x="126514" y="49092"/>
                  </a:moveTo>
                  <a:cubicBezTo>
                    <a:pt x="126514" y="36327"/>
                    <a:pt x="117656" y="25470"/>
                    <a:pt x="106033" y="25470"/>
                  </a:cubicBezTo>
                  <a:cubicBezTo>
                    <a:pt x="100797" y="25470"/>
                    <a:pt x="96225" y="27279"/>
                    <a:pt x="92318" y="30995"/>
                  </a:cubicBezTo>
                  <a:lnTo>
                    <a:pt x="92318" y="9945"/>
                  </a:lnTo>
                  <a:cubicBezTo>
                    <a:pt x="94413" y="10610"/>
                    <a:pt x="97939" y="11278"/>
                    <a:pt x="101557" y="11278"/>
                  </a:cubicBezTo>
                  <a:cubicBezTo>
                    <a:pt x="114798" y="11278"/>
                    <a:pt x="122418" y="1467"/>
                    <a:pt x="122418" y="39"/>
                  </a:cubicBezTo>
                  <a:cubicBezTo>
                    <a:pt x="122418" y="-533"/>
                    <a:pt x="121942" y="-1201"/>
                    <a:pt x="121179" y="-1201"/>
                  </a:cubicBezTo>
                  <a:cubicBezTo>
                    <a:pt x="121179" y="-1201"/>
                    <a:pt x="120893" y="-1201"/>
                    <a:pt x="120416" y="-724"/>
                  </a:cubicBezTo>
                  <a:cubicBezTo>
                    <a:pt x="118226" y="134"/>
                    <a:pt x="112893" y="2420"/>
                    <a:pt x="105750" y="2420"/>
                  </a:cubicBezTo>
                  <a:cubicBezTo>
                    <a:pt x="101366" y="2420"/>
                    <a:pt x="96320" y="1657"/>
                    <a:pt x="91272" y="-724"/>
                  </a:cubicBezTo>
                  <a:cubicBezTo>
                    <a:pt x="90413" y="-1010"/>
                    <a:pt x="90127" y="-1010"/>
                    <a:pt x="90127" y="-1010"/>
                  </a:cubicBezTo>
                  <a:cubicBezTo>
                    <a:pt x="88890" y="-1010"/>
                    <a:pt x="88890" y="-152"/>
                    <a:pt x="88890" y="1657"/>
                  </a:cubicBezTo>
                  <a:lnTo>
                    <a:pt x="88890" y="33662"/>
                  </a:lnTo>
                  <a:cubicBezTo>
                    <a:pt x="88890" y="35567"/>
                    <a:pt x="88890" y="36327"/>
                    <a:pt x="90413" y="36327"/>
                  </a:cubicBezTo>
                  <a:cubicBezTo>
                    <a:pt x="91272" y="36327"/>
                    <a:pt x="91462" y="36044"/>
                    <a:pt x="91841" y="35472"/>
                  </a:cubicBezTo>
                  <a:cubicBezTo>
                    <a:pt x="93081" y="33662"/>
                    <a:pt x="97080" y="27851"/>
                    <a:pt x="105845" y="27851"/>
                  </a:cubicBezTo>
                  <a:cubicBezTo>
                    <a:pt x="111368" y="27851"/>
                    <a:pt x="114035" y="32709"/>
                    <a:pt x="114893" y="34804"/>
                  </a:cubicBezTo>
                  <a:cubicBezTo>
                    <a:pt x="116703" y="38709"/>
                    <a:pt x="116893" y="42997"/>
                    <a:pt x="116893" y="48424"/>
                  </a:cubicBezTo>
                  <a:cubicBezTo>
                    <a:pt x="116893" y="52140"/>
                    <a:pt x="116893" y="58617"/>
                    <a:pt x="114321" y="63093"/>
                  </a:cubicBezTo>
                  <a:cubicBezTo>
                    <a:pt x="111845" y="67474"/>
                    <a:pt x="107750" y="70237"/>
                    <a:pt x="102701" y="70237"/>
                  </a:cubicBezTo>
                  <a:cubicBezTo>
                    <a:pt x="94890" y="70237"/>
                    <a:pt x="88700" y="64428"/>
                    <a:pt x="86983" y="58045"/>
                  </a:cubicBezTo>
                  <a:cubicBezTo>
                    <a:pt x="87269" y="58235"/>
                    <a:pt x="87555" y="58331"/>
                    <a:pt x="88700" y="58331"/>
                  </a:cubicBezTo>
                  <a:cubicBezTo>
                    <a:pt x="92318" y="58331"/>
                    <a:pt x="94127" y="55663"/>
                    <a:pt x="94127" y="52996"/>
                  </a:cubicBezTo>
                  <a:cubicBezTo>
                    <a:pt x="94127" y="50426"/>
                    <a:pt x="92318" y="47759"/>
                    <a:pt x="88700" y="47759"/>
                  </a:cubicBezTo>
                  <a:cubicBezTo>
                    <a:pt x="87269" y="47759"/>
                    <a:pt x="83365" y="48520"/>
                    <a:pt x="83365" y="53473"/>
                  </a:cubicBezTo>
                  <a:cubicBezTo>
                    <a:pt x="83365" y="62807"/>
                    <a:pt x="90795" y="73190"/>
                    <a:pt x="102987" y="73190"/>
                  </a:cubicBezTo>
                  <a:cubicBezTo>
                    <a:pt x="115558" y="73190"/>
                    <a:pt x="126514" y="62807"/>
                    <a:pt x="126514" y="49092"/>
                  </a:cubicBezTo>
                  <a:close/>
                  <a:moveTo>
                    <a:pt x="177283" y="70809"/>
                  </a:moveTo>
                  <a:lnTo>
                    <a:pt x="177283" y="67474"/>
                  </a:lnTo>
                  <a:lnTo>
                    <a:pt x="173853" y="67474"/>
                  </a:lnTo>
                  <a:cubicBezTo>
                    <a:pt x="164232" y="67474"/>
                    <a:pt x="163755" y="66428"/>
                    <a:pt x="163755" y="62333"/>
                  </a:cubicBezTo>
                  <a:lnTo>
                    <a:pt x="163755" y="1657"/>
                  </a:lnTo>
                  <a:cubicBezTo>
                    <a:pt x="163755" y="-915"/>
                    <a:pt x="163755" y="-1201"/>
                    <a:pt x="161374" y="-1201"/>
                  </a:cubicBezTo>
                  <a:cubicBezTo>
                    <a:pt x="154707" y="5848"/>
                    <a:pt x="145182" y="5848"/>
                    <a:pt x="141752" y="5848"/>
                  </a:cubicBezTo>
                  <a:lnTo>
                    <a:pt x="141752" y="9087"/>
                  </a:lnTo>
                  <a:cubicBezTo>
                    <a:pt x="143850" y="9087"/>
                    <a:pt x="150231" y="9087"/>
                    <a:pt x="155851" y="6420"/>
                  </a:cubicBezTo>
                  <a:lnTo>
                    <a:pt x="155851" y="62333"/>
                  </a:lnTo>
                  <a:cubicBezTo>
                    <a:pt x="155851" y="66237"/>
                    <a:pt x="155565" y="67474"/>
                    <a:pt x="145754" y="67474"/>
                  </a:cubicBezTo>
                  <a:lnTo>
                    <a:pt x="142324" y="67474"/>
                  </a:lnTo>
                  <a:lnTo>
                    <a:pt x="142324" y="70809"/>
                  </a:lnTo>
                  <a:cubicBezTo>
                    <a:pt x="146040" y="70523"/>
                    <a:pt x="155565" y="70523"/>
                    <a:pt x="159851" y="70523"/>
                  </a:cubicBezTo>
                  <a:cubicBezTo>
                    <a:pt x="164232" y="70523"/>
                    <a:pt x="173567" y="70523"/>
                    <a:pt x="177283" y="70809"/>
                  </a:cubicBezTo>
                  <a:close/>
                  <a:moveTo>
                    <a:pt x="238432" y="1181"/>
                  </a:moveTo>
                  <a:lnTo>
                    <a:pt x="212239" y="1181"/>
                  </a:lnTo>
                  <a:cubicBezTo>
                    <a:pt x="198998" y="1181"/>
                    <a:pt x="198809" y="-152"/>
                    <a:pt x="198428" y="-2247"/>
                  </a:cubicBezTo>
                  <a:lnTo>
                    <a:pt x="195665" y="-2247"/>
                  </a:lnTo>
                  <a:lnTo>
                    <a:pt x="192140" y="20135"/>
                  </a:lnTo>
                  <a:lnTo>
                    <a:pt x="194807" y="20135"/>
                  </a:lnTo>
                  <a:cubicBezTo>
                    <a:pt x="195093" y="18326"/>
                    <a:pt x="196142" y="11468"/>
                    <a:pt x="197474" y="10324"/>
                  </a:cubicBezTo>
                  <a:cubicBezTo>
                    <a:pt x="198237" y="9564"/>
                    <a:pt x="206713" y="9564"/>
                    <a:pt x="208048" y="9564"/>
                  </a:cubicBezTo>
                  <a:lnTo>
                    <a:pt x="230430" y="9564"/>
                  </a:lnTo>
                  <a:lnTo>
                    <a:pt x="218334" y="26614"/>
                  </a:lnTo>
                  <a:cubicBezTo>
                    <a:pt x="208618" y="41280"/>
                    <a:pt x="205095" y="56235"/>
                    <a:pt x="205095" y="67284"/>
                  </a:cubicBezTo>
                  <a:cubicBezTo>
                    <a:pt x="205095" y="68332"/>
                    <a:pt x="205095" y="73190"/>
                    <a:pt x="209953" y="73190"/>
                  </a:cubicBezTo>
                  <a:cubicBezTo>
                    <a:pt x="215097" y="73190"/>
                    <a:pt x="215097" y="68332"/>
                    <a:pt x="215097" y="67284"/>
                  </a:cubicBezTo>
                  <a:lnTo>
                    <a:pt x="215097" y="61761"/>
                  </a:lnTo>
                  <a:cubicBezTo>
                    <a:pt x="215097" y="55854"/>
                    <a:pt x="215383" y="49854"/>
                    <a:pt x="216238" y="44043"/>
                  </a:cubicBezTo>
                  <a:cubicBezTo>
                    <a:pt x="216524" y="41567"/>
                    <a:pt x="218143" y="32328"/>
                    <a:pt x="222905" y="25565"/>
                  </a:cubicBezTo>
                  <a:lnTo>
                    <a:pt x="237574" y="5087"/>
                  </a:lnTo>
                  <a:cubicBezTo>
                    <a:pt x="238432" y="3753"/>
                    <a:pt x="238432" y="3562"/>
                    <a:pt x="238432" y="1181"/>
                  </a:cubicBezTo>
                  <a:close/>
                </a:path>
              </a:pathLst>
            </a:custGeom>
            <a:solidFill>
              <a:srgbClr val="000000"/>
            </a:solidFill>
            <a:ln w="10842" cap="flat">
              <a:noFill/>
              <a:prstDash val="solid"/>
              <a:miter/>
            </a:ln>
          </p:spPr>
          <p:txBody>
            <a:bodyPr rtlCol="0" anchor="ctr"/>
            <a:lstStyle/>
            <a:p>
              <a:endParaRPr lang="en-AE"/>
            </a:p>
          </p:txBody>
        </p:sp>
        <p:sp>
          <p:nvSpPr>
            <p:cNvPr id="207" name="Freeform: Shape 206">
              <a:extLst>
                <a:ext uri="{FF2B5EF4-FFF2-40B4-BE49-F238E27FC236}">
                  <a16:creationId xmlns:a16="http://schemas.microsoft.com/office/drawing/2014/main" id="{491023BC-B5E5-08DA-AC6D-8C4548A87E24}"/>
                </a:ext>
              </a:extLst>
            </p:cNvPr>
            <p:cNvSpPr/>
            <p:nvPr/>
          </p:nvSpPr>
          <p:spPr>
            <a:xfrm>
              <a:off x="4098876" y="2291061"/>
              <a:ext cx="611123" cy="114967"/>
            </a:xfrm>
            <a:custGeom>
              <a:avLst/>
              <a:gdLst>
                <a:gd name="connsiteX0" fmla="*/ -1788 w 611123"/>
                <a:gd name="connsiteY0" fmla="*/ 112720 h 114967"/>
                <a:gd name="connsiteX1" fmla="*/ 609335 w 611123"/>
                <a:gd name="connsiteY1" fmla="*/ 112720 h 114967"/>
                <a:gd name="connsiteX2" fmla="*/ 609335 w 611123"/>
                <a:gd name="connsiteY2" fmla="*/ -2247 h 114967"/>
                <a:gd name="connsiteX3" fmla="*/ -1788 w 6111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11123" h="114967">
                  <a:moveTo>
                    <a:pt x="-1788" y="112720"/>
                  </a:moveTo>
                  <a:lnTo>
                    <a:pt x="609335" y="11272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08" name="Freeform: Shape 207">
              <a:extLst>
                <a:ext uri="{FF2B5EF4-FFF2-40B4-BE49-F238E27FC236}">
                  <a16:creationId xmlns:a16="http://schemas.microsoft.com/office/drawing/2014/main" id="{C4BC16B9-B9DA-1FF3-7175-924518953769}"/>
                </a:ext>
              </a:extLst>
            </p:cNvPr>
            <p:cNvSpPr/>
            <p:nvPr/>
          </p:nvSpPr>
          <p:spPr>
            <a:xfrm>
              <a:off x="4176503" y="2298014"/>
              <a:ext cx="14668" cy="107918"/>
            </a:xfrm>
            <a:custGeom>
              <a:avLst/>
              <a:gdLst>
                <a:gd name="connsiteX0" fmla="*/ 12881 w 14668"/>
                <a:gd name="connsiteY0" fmla="*/ 105672 h 107918"/>
                <a:gd name="connsiteX1" fmla="*/ 12881 w 14668"/>
                <a:gd name="connsiteY1" fmla="*/ 101384 h 107918"/>
                <a:gd name="connsiteX2" fmla="*/ 2498 w 14668"/>
                <a:gd name="connsiteY2" fmla="*/ 101384 h 107918"/>
                <a:gd name="connsiteX3" fmla="*/ 2498 w 14668"/>
                <a:gd name="connsiteY3" fmla="*/ 2134 h 107918"/>
                <a:gd name="connsiteX4" fmla="*/ 12881 w 14668"/>
                <a:gd name="connsiteY4" fmla="*/ 2134 h 107918"/>
                <a:gd name="connsiteX5" fmla="*/ 12881 w 14668"/>
                <a:gd name="connsiteY5" fmla="*/ -2247 h 107918"/>
                <a:gd name="connsiteX6" fmla="*/ -1788 w 14668"/>
                <a:gd name="connsiteY6" fmla="*/ -2247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101384"/>
                  </a:lnTo>
                  <a:lnTo>
                    <a:pt x="2498" y="101384"/>
                  </a:lnTo>
                  <a:lnTo>
                    <a:pt x="2498" y="2134"/>
                  </a:lnTo>
                  <a:lnTo>
                    <a:pt x="12881" y="2134"/>
                  </a:lnTo>
                  <a:lnTo>
                    <a:pt x="12881" y="-2247"/>
                  </a:lnTo>
                  <a:lnTo>
                    <a:pt x="-1788" y="-2247"/>
                  </a:lnTo>
                  <a:lnTo>
                    <a:pt x="-1788" y="105672"/>
                  </a:lnTo>
                  <a:close/>
                </a:path>
              </a:pathLst>
            </a:custGeom>
            <a:solidFill>
              <a:srgbClr val="000000"/>
            </a:solidFill>
            <a:ln w="10842" cap="flat">
              <a:noFill/>
              <a:prstDash val="solid"/>
              <a:miter/>
            </a:ln>
          </p:spPr>
          <p:txBody>
            <a:bodyPr rtlCol="0" anchor="ctr"/>
            <a:lstStyle/>
            <a:p>
              <a:endParaRPr lang="en-AE"/>
            </a:p>
          </p:txBody>
        </p:sp>
        <p:sp>
          <p:nvSpPr>
            <p:cNvPr id="209" name="Freeform: Shape 208">
              <a:extLst>
                <a:ext uri="{FF2B5EF4-FFF2-40B4-BE49-F238E27FC236}">
                  <a16:creationId xmlns:a16="http://schemas.microsoft.com/office/drawing/2014/main" id="{11B83C5F-FC7B-87AE-2718-0DE909FF9DD7}"/>
                </a:ext>
              </a:extLst>
            </p:cNvPr>
            <p:cNvSpPr/>
            <p:nvPr/>
          </p:nvSpPr>
          <p:spPr>
            <a:xfrm>
              <a:off x="4197553" y="2302777"/>
              <a:ext cx="220314" cy="78581"/>
            </a:xfrm>
            <a:custGeom>
              <a:avLst/>
              <a:gdLst>
                <a:gd name="connsiteX0" fmla="*/ 64696 w 220314"/>
                <a:gd name="connsiteY0" fmla="*/ 54236 h 78581"/>
                <a:gd name="connsiteX1" fmla="*/ 43933 w 220314"/>
                <a:gd name="connsiteY1" fmla="*/ 35472 h 78581"/>
                <a:gd name="connsiteX2" fmla="*/ 61743 w 220314"/>
                <a:gd name="connsiteY2" fmla="*/ 18517 h 78581"/>
                <a:gd name="connsiteX3" fmla="*/ 37740 w 220314"/>
                <a:gd name="connsiteY3" fmla="*/ 134 h 78581"/>
                <a:gd name="connsiteX4" fmla="*/ -1788 w 220314"/>
                <a:gd name="connsiteY4" fmla="*/ 134 h 78581"/>
                <a:gd name="connsiteX5" fmla="*/ -1788 w 220314"/>
                <a:gd name="connsiteY5" fmla="*/ 3564 h 78581"/>
                <a:gd name="connsiteX6" fmla="*/ 879 w 220314"/>
                <a:gd name="connsiteY6" fmla="*/ 3564 h 78581"/>
                <a:gd name="connsiteX7" fmla="*/ 9356 w 220314"/>
                <a:gd name="connsiteY7" fmla="*/ 8706 h 78581"/>
                <a:gd name="connsiteX8" fmla="*/ 9356 w 220314"/>
                <a:gd name="connsiteY8" fmla="*/ 65477 h 78581"/>
                <a:gd name="connsiteX9" fmla="*/ 879 w 220314"/>
                <a:gd name="connsiteY9" fmla="*/ 70618 h 78581"/>
                <a:gd name="connsiteX10" fmla="*/ -1788 w 220314"/>
                <a:gd name="connsiteY10" fmla="*/ 70618 h 78581"/>
                <a:gd name="connsiteX11" fmla="*/ -1788 w 220314"/>
                <a:gd name="connsiteY11" fmla="*/ 73953 h 78581"/>
                <a:gd name="connsiteX12" fmla="*/ 40598 w 220314"/>
                <a:gd name="connsiteY12" fmla="*/ 73953 h 78581"/>
                <a:gd name="connsiteX13" fmla="*/ 64696 w 220314"/>
                <a:gd name="connsiteY13" fmla="*/ 54236 h 78581"/>
                <a:gd name="connsiteX14" fmla="*/ 51362 w 220314"/>
                <a:gd name="connsiteY14" fmla="*/ 18517 h 78581"/>
                <a:gd name="connsiteX15" fmla="*/ 33931 w 220314"/>
                <a:gd name="connsiteY15" fmla="*/ 34425 h 78581"/>
                <a:gd name="connsiteX16" fmla="*/ 18311 w 220314"/>
                <a:gd name="connsiteY16" fmla="*/ 34425 h 78581"/>
                <a:gd name="connsiteX17" fmla="*/ 18311 w 220314"/>
                <a:gd name="connsiteY17" fmla="*/ 7945 h 78581"/>
                <a:gd name="connsiteX18" fmla="*/ 23643 w 220314"/>
                <a:gd name="connsiteY18" fmla="*/ 3564 h 78581"/>
                <a:gd name="connsiteX19" fmla="*/ 37075 w 220314"/>
                <a:gd name="connsiteY19" fmla="*/ 3564 h 78581"/>
                <a:gd name="connsiteX20" fmla="*/ 51362 w 220314"/>
                <a:gd name="connsiteY20" fmla="*/ 18517 h 78581"/>
                <a:gd name="connsiteX21" fmla="*/ 53839 w 220314"/>
                <a:gd name="connsiteY21" fmla="*/ 54045 h 78581"/>
                <a:gd name="connsiteX22" fmla="*/ 37075 w 220314"/>
                <a:gd name="connsiteY22" fmla="*/ 70618 h 78581"/>
                <a:gd name="connsiteX23" fmla="*/ 23643 w 220314"/>
                <a:gd name="connsiteY23" fmla="*/ 70618 h 78581"/>
                <a:gd name="connsiteX24" fmla="*/ 18311 w 220314"/>
                <a:gd name="connsiteY24" fmla="*/ 66237 h 78581"/>
                <a:gd name="connsiteX25" fmla="*/ 18311 w 220314"/>
                <a:gd name="connsiteY25" fmla="*/ 36806 h 78581"/>
                <a:gd name="connsiteX26" fmla="*/ 38693 w 220314"/>
                <a:gd name="connsiteY26" fmla="*/ 36806 h 78581"/>
                <a:gd name="connsiteX27" fmla="*/ 53839 w 220314"/>
                <a:gd name="connsiteY27" fmla="*/ 54045 h 78581"/>
                <a:gd name="connsiteX28" fmla="*/ 150326 w 220314"/>
                <a:gd name="connsiteY28" fmla="*/ 47759 h 78581"/>
                <a:gd name="connsiteX29" fmla="*/ 150326 w 220314"/>
                <a:gd name="connsiteY29" fmla="*/ 44520 h 78581"/>
                <a:gd name="connsiteX30" fmla="*/ 137087 w 220314"/>
                <a:gd name="connsiteY30" fmla="*/ 44806 h 78581"/>
                <a:gd name="connsiteX31" fmla="*/ 119656 w 220314"/>
                <a:gd name="connsiteY31" fmla="*/ 44520 h 78581"/>
                <a:gd name="connsiteX32" fmla="*/ 119656 w 220314"/>
                <a:gd name="connsiteY32" fmla="*/ 47759 h 78581"/>
                <a:gd name="connsiteX33" fmla="*/ 123086 w 220314"/>
                <a:gd name="connsiteY33" fmla="*/ 47759 h 78581"/>
                <a:gd name="connsiteX34" fmla="*/ 133181 w 220314"/>
                <a:gd name="connsiteY34" fmla="*/ 52998 h 78581"/>
                <a:gd name="connsiteX35" fmla="*/ 133181 w 220314"/>
                <a:gd name="connsiteY35" fmla="*/ 60047 h 78581"/>
                <a:gd name="connsiteX36" fmla="*/ 116321 w 220314"/>
                <a:gd name="connsiteY36" fmla="*/ 72999 h 78581"/>
                <a:gd name="connsiteX37" fmla="*/ 87937 w 220314"/>
                <a:gd name="connsiteY37" fmla="*/ 37090 h 78581"/>
                <a:gd name="connsiteX38" fmla="*/ 115751 w 220314"/>
                <a:gd name="connsiteY38" fmla="*/ 1183 h 78581"/>
                <a:gd name="connsiteX39" fmla="*/ 139278 w 220314"/>
                <a:gd name="connsiteY39" fmla="*/ 26805 h 78581"/>
                <a:gd name="connsiteX40" fmla="*/ 141087 w 220314"/>
                <a:gd name="connsiteY40" fmla="*/ 28614 h 78581"/>
                <a:gd name="connsiteX41" fmla="*/ 142896 w 220314"/>
                <a:gd name="connsiteY41" fmla="*/ 26042 h 78581"/>
                <a:gd name="connsiteX42" fmla="*/ 142896 w 220314"/>
                <a:gd name="connsiteY42" fmla="*/ 516 h 78581"/>
                <a:gd name="connsiteX43" fmla="*/ 141659 w 220314"/>
                <a:gd name="connsiteY43" fmla="*/ -2247 h 78581"/>
                <a:gd name="connsiteX44" fmla="*/ 139850 w 220314"/>
                <a:gd name="connsiteY44" fmla="*/ -819 h 78581"/>
                <a:gd name="connsiteX45" fmla="*/ 134515 w 220314"/>
                <a:gd name="connsiteY45" fmla="*/ 7183 h 78581"/>
                <a:gd name="connsiteX46" fmla="*/ 114417 w 220314"/>
                <a:gd name="connsiteY46" fmla="*/ -2247 h 78581"/>
                <a:gd name="connsiteX47" fmla="*/ 76889 w 220314"/>
                <a:gd name="connsiteY47" fmla="*/ 37090 h 78581"/>
                <a:gd name="connsiteX48" fmla="*/ 114703 w 220314"/>
                <a:gd name="connsiteY48" fmla="*/ 76334 h 78581"/>
                <a:gd name="connsiteX49" fmla="*/ 134992 w 220314"/>
                <a:gd name="connsiteY49" fmla="*/ 67191 h 78581"/>
                <a:gd name="connsiteX50" fmla="*/ 141850 w 220314"/>
                <a:gd name="connsiteY50" fmla="*/ 73858 h 78581"/>
                <a:gd name="connsiteX51" fmla="*/ 142896 w 220314"/>
                <a:gd name="connsiteY51" fmla="*/ 71476 h 78581"/>
                <a:gd name="connsiteX52" fmla="*/ 142896 w 220314"/>
                <a:gd name="connsiteY52" fmla="*/ 52522 h 78581"/>
                <a:gd name="connsiteX53" fmla="*/ 150326 w 220314"/>
                <a:gd name="connsiteY53" fmla="*/ 47759 h 78581"/>
                <a:gd name="connsiteX54" fmla="*/ 218527 w 220314"/>
                <a:gd name="connsiteY54" fmla="*/ 46141 h 78581"/>
                <a:gd name="connsiteX55" fmla="*/ 215669 w 220314"/>
                <a:gd name="connsiteY55" fmla="*/ 46141 h 78581"/>
                <a:gd name="connsiteX56" fmla="*/ 193951 w 220314"/>
                <a:gd name="connsiteY56" fmla="*/ 70618 h 78581"/>
                <a:gd name="connsiteX57" fmla="*/ 185189 w 220314"/>
                <a:gd name="connsiteY57" fmla="*/ 70618 h 78581"/>
                <a:gd name="connsiteX58" fmla="*/ 179854 w 220314"/>
                <a:gd name="connsiteY58" fmla="*/ 66237 h 78581"/>
                <a:gd name="connsiteX59" fmla="*/ 179854 w 220314"/>
                <a:gd name="connsiteY59" fmla="*/ 8706 h 78581"/>
                <a:gd name="connsiteX60" fmla="*/ 190140 w 220314"/>
                <a:gd name="connsiteY60" fmla="*/ 3564 h 78581"/>
                <a:gd name="connsiteX61" fmla="*/ 193665 w 220314"/>
                <a:gd name="connsiteY61" fmla="*/ 3564 h 78581"/>
                <a:gd name="connsiteX62" fmla="*/ 193665 w 220314"/>
                <a:gd name="connsiteY62" fmla="*/ 134 h 78581"/>
                <a:gd name="connsiteX63" fmla="*/ 175569 w 220314"/>
                <a:gd name="connsiteY63" fmla="*/ 516 h 78581"/>
                <a:gd name="connsiteX64" fmla="*/ 159184 w 220314"/>
                <a:gd name="connsiteY64" fmla="*/ 134 h 78581"/>
                <a:gd name="connsiteX65" fmla="*/ 159184 w 220314"/>
                <a:gd name="connsiteY65" fmla="*/ 3564 h 78581"/>
                <a:gd name="connsiteX66" fmla="*/ 161660 w 220314"/>
                <a:gd name="connsiteY66" fmla="*/ 3564 h 78581"/>
                <a:gd name="connsiteX67" fmla="*/ 170329 w 220314"/>
                <a:gd name="connsiteY67" fmla="*/ 8706 h 78581"/>
                <a:gd name="connsiteX68" fmla="*/ 170329 w 220314"/>
                <a:gd name="connsiteY68" fmla="*/ 65477 h 78581"/>
                <a:gd name="connsiteX69" fmla="*/ 161660 w 220314"/>
                <a:gd name="connsiteY69" fmla="*/ 70618 h 78581"/>
                <a:gd name="connsiteX70" fmla="*/ 159184 w 220314"/>
                <a:gd name="connsiteY70" fmla="*/ 70618 h 78581"/>
                <a:gd name="connsiteX71" fmla="*/ 159184 w 220314"/>
                <a:gd name="connsiteY71" fmla="*/ 73953 h 78581"/>
                <a:gd name="connsiteX72" fmla="*/ 215383 w 220314"/>
                <a:gd name="connsiteY72"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20314" h="78581">
                  <a:moveTo>
                    <a:pt x="64696" y="54236"/>
                  </a:moveTo>
                  <a:cubicBezTo>
                    <a:pt x="64696" y="44806"/>
                    <a:pt x="55839" y="36806"/>
                    <a:pt x="43933" y="35472"/>
                  </a:cubicBezTo>
                  <a:cubicBezTo>
                    <a:pt x="54316" y="33376"/>
                    <a:pt x="61743" y="26519"/>
                    <a:pt x="61743" y="18517"/>
                  </a:cubicBezTo>
                  <a:cubicBezTo>
                    <a:pt x="61743" y="9087"/>
                    <a:pt x="51744" y="134"/>
                    <a:pt x="37740" y="134"/>
                  </a:cubicBezTo>
                  <a:lnTo>
                    <a:pt x="-1788" y="134"/>
                  </a:lnTo>
                  <a:lnTo>
                    <a:pt x="-1788" y="3564"/>
                  </a:lnTo>
                  <a:lnTo>
                    <a:pt x="879" y="3564"/>
                  </a:lnTo>
                  <a:cubicBezTo>
                    <a:pt x="9072" y="3564"/>
                    <a:pt x="9356" y="4801"/>
                    <a:pt x="9356" y="8706"/>
                  </a:cubicBezTo>
                  <a:lnTo>
                    <a:pt x="9356" y="65477"/>
                  </a:lnTo>
                  <a:cubicBezTo>
                    <a:pt x="9356" y="69572"/>
                    <a:pt x="9072" y="70618"/>
                    <a:pt x="879" y="70618"/>
                  </a:cubicBezTo>
                  <a:lnTo>
                    <a:pt x="-1788" y="70618"/>
                  </a:lnTo>
                  <a:lnTo>
                    <a:pt x="-1788" y="73953"/>
                  </a:lnTo>
                  <a:lnTo>
                    <a:pt x="40598" y="73953"/>
                  </a:lnTo>
                  <a:cubicBezTo>
                    <a:pt x="54885" y="73953"/>
                    <a:pt x="64696" y="64333"/>
                    <a:pt x="64696" y="54236"/>
                  </a:cubicBezTo>
                  <a:close/>
                  <a:moveTo>
                    <a:pt x="51362" y="18517"/>
                  </a:moveTo>
                  <a:cubicBezTo>
                    <a:pt x="51362" y="25374"/>
                    <a:pt x="45932" y="34425"/>
                    <a:pt x="33931" y="34425"/>
                  </a:cubicBezTo>
                  <a:lnTo>
                    <a:pt x="18311" y="34425"/>
                  </a:lnTo>
                  <a:lnTo>
                    <a:pt x="18311" y="7945"/>
                  </a:lnTo>
                  <a:cubicBezTo>
                    <a:pt x="18311" y="4325"/>
                    <a:pt x="18597" y="3564"/>
                    <a:pt x="23643" y="3564"/>
                  </a:cubicBezTo>
                  <a:lnTo>
                    <a:pt x="37075" y="3564"/>
                  </a:lnTo>
                  <a:cubicBezTo>
                    <a:pt x="47456" y="3564"/>
                    <a:pt x="51362" y="12708"/>
                    <a:pt x="51362" y="18517"/>
                  </a:cubicBezTo>
                  <a:close/>
                  <a:moveTo>
                    <a:pt x="53839" y="54045"/>
                  </a:moveTo>
                  <a:cubicBezTo>
                    <a:pt x="53839" y="61761"/>
                    <a:pt x="48218" y="70618"/>
                    <a:pt x="37075" y="70618"/>
                  </a:cubicBezTo>
                  <a:lnTo>
                    <a:pt x="23643" y="70618"/>
                  </a:lnTo>
                  <a:cubicBezTo>
                    <a:pt x="18597" y="70618"/>
                    <a:pt x="18311" y="69858"/>
                    <a:pt x="18311" y="66237"/>
                  </a:cubicBezTo>
                  <a:lnTo>
                    <a:pt x="18311" y="36806"/>
                  </a:lnTo>
                  <a:lnTo>
                    <a:pt x="38693" y="36806"/>
                  </a:lnTo>
                  <a:cubicBezTo>
                    <a:pt x="49362" y="36806"/>
                    <a:pt x="53839" y="46901"/>
                    <a:pt x="53839" y="54045"/>
                  </a:cubicBezTo>
                  <a:close/>
                  <a:moveTo>
                    <a:pt x="150326" y="47759"/>
                  </a:moveTo>
                  <a:lnTo>
                    <a:pt x="150326" y="44520"/>
                  </a:lnTo>
                  <a:lnTo>
                    <a:pt x="137087" y="44806"/>
                  </a:lnTo>
                  <a:cubicBezTo>
                    <a:pt x="132706" y="44806"/>
                    <a:pt x="123465" y="44806"/>
                    <a:pt x="119656" y="44520"/>
                  </a:cubicBezTo>
                  <a:lnTo>
                    <a:pt x="119656" y="47759"/>
                  </a:lnTo>
                  <a:lnTo>
                    <a:pt x="123086" y="47759"/>
                  </a:lnTo>
                  <a:cubicBezTo>
                    <a:pt x="132897" y="47759"/>
                    <a:pt x="133181" y="48996"/>
                    <a:pt x="133181" y="52998"/>
                  </a:cubicBezTo>
                  <a:lnTo>
                    <a:pt x="133181" y="60047"/>
                  </a:lnTo>
                  <a:cubicBezTo>
                    <a:pt x="133181" y="72048"/>
                    <a:pt x="119465" y="72999"/>
                    <a:pt x="116321" y="72999"/>
                  </a:cubicBezTo>
                  <a:cubicBezTo>
                    <a:pt x="109368" y="72999"/>
                    <a:pt x="87937" y="69190"/>
                    <a:pt x="87937" y="37090"/>
                  </a:cubicBezTo>
                  <a:cubicBezTo>
                    <a:pt x="87937" y="4801"/>
                    <a:pt x="109177" y="1183"/>
                    <a:pt x="115751" y="1183"/>
                  </a:cubicBezTo>
                  <a:cubicBezTo>
                    <a:pt x="127372" y="1183"/>
                    <a:pt x="137183" y="10896"/>
                    <a:pt x="139278" y="26805"/>
                  </a:cubicBezTo>
                  <a:cubicBezTo>
                    <a:pt x="139564" y="28328"/>
                    <a:pt x="139564" y="28614"/>
                    <a:pt x="141087" y="28614"/>
                  </a:cubicBezTo>
                  <a:cubicBezTo>
                    <a:pt x="142896" y="28614"/>
                    <a:pt x="142896" y="28328"/>
                    <a:pt x="142896" y="26042"/>
                  </a:cubicBezTo>
                  <a:lnTo>
                    <a:pt x="142896" y="516"/>
                  </a:lnTo>
                  <a:cubicBezTo>
                    <a:pt x="142896" y="-1484"/>
                    <a:pt x="142896" y="-2247"/>
                    <a:pt x="141659" y="-2247"/>
                  </a:cubicBezTo>
                  <a:cubicBezTo>
                    <a:pt x="141182" y="-2247"/>
                    <a:pt x="140801" y="-2247"/>
                    <a:pt x="139850" y="-819"/>
                  </a:cubicBezTo>
                  <a:lnTo>
                    <a:pt x="134515" y="7183"/>
                  </a:lnTo>
                  <a:cubicBezTo>
                    <a:pt x="130990" y="3564"/>
                    <a:pt x="125181" y="-2247"/>
                    <a:pt x="114417" y="-2247"/>
                  </a:cubicBezTo>
                  <a:cubicBezTo>
                    <a:pt x="94320" y="-2247"/>
                    <a:pt x="76889" y="14898"/>
                    <a:pt x="76889" y="37090"/>
                  </a:cubicBezTo>
                  <a:cubicBezTo>
                    <a:pt x="76889" y="59284"/>
                    <a:pt x="94225" y="76334"/>
                    <a:pt x="114703" y="76334"/>
                  </a:cubicBezTo>
                  <a:cubicBezTo>
                    <a:pt x="122609" y="76334"/>
                    <a:pt x="131276" y="73572"/>
                    <a:pt x="134992" y="67191"/>
                  </a:cubicBezTo>
                  <a:cubicBezTo>
                    <a:pt x="136325" y="69572"/>
                    <a:pt x="140610" y="73858"/>
                    <a:pt x="141850" y="73858"/>
                  </a:cubicBezTo>
                  <a:cubicBezTo>
                    <a:pt x="142896" y="73858"/>
                    <a:pt x="142896" y="72999"/>
                    <a:pt x="142896" y="71476"/>
                  </a:cubicBezTo>
                  <a:lnTo>
                    <a:pt x="142896" y="52522"/>
                  </a:lnTo>
                  <a:cubicBezTo>
                    <a:pt x="142896" y="48427"/>
                    <a:pt x="143182" y="47759"/>
                    <a:pt x="150326" y="47759"/>
                  </a:cubicBezTo>
                  <a:close/>
                  <a:moveTo>
                    <a:pt x="218527" y="46141"/>
                  </a:moveTo>
                  <a:lnTo>
                    <a:pt x="215669" y="46141"/>
                  </a:lnTo>
                  <a:cubicBezTo>
                    <a:pt x="214524" y="57189"/>
                    <a:pt x="213001" y="70618"/>
                    <a:pt x="193951" y="70618"/>
                  </a:cubicBezTo>
                  <a:lnTo>
                    <a:pt x="185189" y="70618"/>
                  </a:lnTo>
                  <a:cubicBezTo>
                    <a:pt x="180141" y="70618"/>
                    <a:pt x="179854" y="69858"/>
                    <a:pt x="179854" y="66237"/>
                  </a:cubicBezTo>
                  <a:lnTo>
                    <a:pt x="179854" y="8706"/>
                  </a:lnTo>
                  <a:cubicBezTo>
                    <a:pt x="179854" y="5087"/>
                    <a:pt x="179854" y="3564"/>
                    <a:pt x="190140" y="3564"/>
                  </a:cubicBezTo>
                  <a:lnTo>
                    <a:pt x="193665" y="3564"/>
                  </a:lnTo>
                  <a:lnTo>
                    <a:pt x="193665" y="134"/>
                  </a:lnTo>
                  <a:cubicBezTo>
                    <a:pt x="189856" y="516"/>
                    <a:pt x="179950" y="516"/>
                    <a:pt x="175569" y="516"/>
                  </a:cubicBezTo>
                  <a:cubicBezTo>
                    <a:pt x="171376" y="516"/>
                    <a:pt x="162900" y="516"/>
                    <a:pt x="159184" y="134"/>
                  </a:cubicBezTo>
                  <a:lnTo>
                    <a:pt x="159184" y="3564"/>
                  </a:lnTo>
                  <a:lnTo>
                    <a:pt x="161660" y="3564"/>
                  </a:lnTo>
                  <a:cubicBezTo>
                    <a:pt x="170043" y="3564"/>
                    <a:pt x="170329" y="4801"/>
                    <a:pt x="170329" y="8706"/>
                  </a:cubicBezTo>
                  <a:lnTo>
                    <a:pt x="170329" y="65477"/>
                  </a:lnTo>
                  <a:cubicBezTo>
                    <a:pt x="170329" y="69572"/>
                    <a:pt x="170043" y="70618"/>
                    <a:pt x="161660" y="70618"/>
                  </a:cubicBezTo>
                  <a:lnTo>
                    <a:pt x="159184" y="70618"/>
                  </a:lnTo>
                  <a:lnTo>
                    <a:pt x="159184" y="73953"/>
                  </a:lnTo>
                  <a:lnTo>
                    <a:pt x="215383" y="73953"/>
                  </a:lnTo>
                  <a:close/>
                </a:path>
              </a:pathLst>
            </a:custGeom>
            <a:solidFill>
              <a:srgbClr val="004C00"/>
            </a:solidFill>
            <a:ln w="10842" cap="flat">
              <a:noFill/>
              <a:prstDash val="solid"/>
              <a:miter/>
            </a:ln>
          </p:spPr>
          <p:txBody>
            <a:bodyPr rtlCol="0" anchor="ctr"/>
            <a:lstStyle/>
            <a:p>
              <a:endParaRPr lang="en-AE"/>
            </a:p>
          </p:txBody>
        </p:sp>
        <p:sp>
          <p:nvSpPr>
            <p:cNvPr id="210" name="Freeform: Shape 209">
              <a:extLst>
                <a:ext uri="{FF2B5EF4-FFF2-40B4-BE49-F238E27FC236}">
                  <a16:creationId xmlns:a16="http://schemas.microsoft.com/office/drawing/2014/main" id="{51175793-4A36-9D64-FCD3-E01532FFB244}"/>
                </a:ext>
              </a:extLst>
            </p:cNvPr>
            <p:cNvSpPr/>
            <p:nvPr/>
          </p:nvSpPr>
          <p:spPr>
            <a:xfrm>
              <a:off x="4427772" y="2293156"/>
              <a:ext cx="55531" cy="55626"/>
            </a:xfrm>
            <a:custGeom>
              <a:avLst/>
              <a:gdLst>
                <a:gd name="connsiteX0" fmla="*/ 53744 w 55531"/>
                <a:gd name="connsiteY0" fmla="*/ 25565 h 55626"/>
                <a:gd name="connsiteX1" fmla="*/ 51076 w 55531"/>
                <a:gd name="connsiteY1" fmla="*/ 23565 h 55626"/>
                <a:gd name="connsiteX2" fmla="*/ 27836 w 55531"/>
                <a:gd name="connsiteY2" fmla="*/ 23565 h 55626"/>
                <a:gd name="connsiteX3" fmla="*/ 27836 w 55531"/>
                <a:gd name="connsiteY3" fmla="*/ 420 h 55626"/>
                <a:gd name="connsiteX4" fmla="*/ 26122 w 55531"/>
                <a:gd name="connsiteY4" fmla="*/ -2247 h 55626"/>
                <a:gd name="connsiteX5" fmla="*/ 24122 w 55531"/>
                <a:gd name="connsiteY5" fmla="*/ 420 h 55626"/>
                <a:gd name="connsiteX6" fmla="*/ 24122 w 55531"/>
                <a:gd name="connsiteY6" fmla="*/ 23565 h 55626"/>
                <a:gd name="connsiteX7" fmla="*/ 975 w 55531"/>
                <a:gd name="connsiteY7" fmla="*/ 23565 h 55626"/>
                <a:gd name="connsiteX8" fmla="*/ -1788 w 55531"/>
                <a:gd name="connsiteY8" fmla="*/ 25374 h 55626"/>
                <a:gd name="connsiteX9" fmla="*/ 975 w 55531"/>
                <a:gd name="connsiteY9" fmla="*/ 27281 h 55626"/>
                <a:gd name="connsiteX10" fmla="*/ 24122 w 55531"/>
                <a:gd name="connsiteY10" fmla="*/ 27281 h 55626"/>
                <a:gd name="connsiteX11" fmla="*/ 24122 w 55531"/>
                <a:gd name="connsiteY11" fmla="*/ 50522 h 55626"/>
                <a:gd name="connsiteX12" fmla="*/ 26122 w 55531"/>
                <a:gd name="connsiteY12" fmla="*/ 53380 h 55626"/>
                <a:gd name="connsiteX13" fmla="*/ 27836 w 55531"/>
                <a:gd name="connsiteY13" fmla="*/ 50522 h 55626"/>
                <a:gd name="connsiteX14" fmla="*/ 27836 w 55531"/>
                <a:gd name="connsiteY14" fmla="*/ 27281 h 55626"/>
                <a:gd name="connsiteX15" fmla="*/ 51076 w 55531"/>
                <a:gd name="connsiteY15" fmla="*/ 27281 h 55626"/>
                <a:gd name="connsiteX16" fmla="*/ 53744 w 55531"/>
                <a:gd name="connsiteY16" fmla="*/ 25565 h 5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31" h="55626">
                  <a:moveTo>
                    <a:pt x="53744" y="25565"/>
                  </a:moveTo>
                  <a:cubicBezTo>
                    <a:pt x="53744" y="23565"/>
                    <a:pt x="52125" y="23565"/>
                    <a:pt x="51076" y="23565"/>
                  </a:cubicBezTo>
                  <a:lnTo>
                    <a:pt x="27836" y="23565"/>
                  </a:lnTo>
                  <a:lnTo>
                    <a:pt x="27836" y="420"/>
                  </a:lnTo>
                  <a:cubicBezTo>
                    <a:pt x="27836" y="-533"/>
                    <a:pt x="27836" y="-2247"/>
                    <a:pt x="26122" y="-2247"/>
                  </a:cubicBezTo>
                  <a:cubicBezTo>
                    <a:pt x="24122" y="-2247"/>
                    <a:pt x="24122" y="-629"/>
                    <a:pt x="24122" y="420"/>
                  </a:cubicBezTo>
                  <a:lnTo>
                    <a:pt x="24122" y="23565"/>
                  </a:lnTo>
                  <a:lnTo>
                    <a:pt x="975" y="23565"/>
                  </a:lnTo>
                  <a:cubicBezTo>
                    <a:pt x="24" y="23565"/>
                    <a:pt x="-1788" y="23565"/>
                    <a:pt x="-1788" y="25374"/>
                  </a:cubicBezTo>
                  <a:cubicBezTo>
                    <a:pt x="-1788" y="27281"/>
                    <a:pt x="-72" y="27281"/>
                    <a:pt x="975" y="27281"/>
                  </a:cubicBezTo>
                  <a:lnTo>
                    <a:pt x="24122" y="27281"/>
                  </a:lnTo>
                  <a:lnTo>
                    <a:pt x="24122" y="50522"/>
                  </a:lnTo>
                  <a:cubicBezTo>
                    <a:pt x="24122" y="51568"/>
                    <a:pt x="24122" y="53380"/>
                    <a:pt x="26122" y="53380"/>
                  </a:cubicBezTo>
                  <a:cubicBezTo>
                    <a:pt x="27836" y="53380"/>
                    <a:pt x="27836" y="51568"/>
                    <a:pt x="27836" y="50522"/>
                  </a:cubicBezTo>
                  <a:lnTo>
                    <a:pt x="27836" y="27281"/>
                  </a:lnTo>
                  <a:lnTo>
                    <a:pt x="51076" y="27281"/>
                  </a:lnTo>
                  <a:cubicBezTo>
                    <a:pt x="51934" y="27281"/>
                    <a:pt x="53744" y="27281"/>
                    <a:pt x="53744" y="25565"/>
                  </a:cubicBezTo>
                  <a:close/>
                </a:path>
              </a:pathLst>
            </a:custGeom>
            <a:solidFill>
              <a:srgbClr val="004C00"/>
            </a:solidFill>
            <a:ln w="10842" cap="flat">
              <a:noFill/>
              <a:prstDash val="solid"/>
              <a:miter/>
            </a:ln>
          </p:spPr>
          <p:txBody>
            <a:bodyPr rtlCol="0" anchor="ctr"/>
            <a:lstStyle/>
            <a:p>
              <a:endParaRPr lang="en-AE"/>
            </a:p>
          </p:txBody>
        </p:sp>
        <p:sp>
          <p:nvSpPr>
            <p:cNvPr id="211" name="Freeform: Shape 210">
              <a:extLst>
                <a:ext uri="{FF2B5EF4-FFF2-40B4-BE49-F238E27FC236}">
                  <a16:creationId xmlns:a16="http://schemas.microsoft.com/office/drawing/2014/main" id="{FA6BF5BA-AB9B-2130-1652-799073C5CDF9}"/>
                </a:ext>
              </a:extLst>
            </p:cNvPr>
            <p:cNvSpPr/>
            <p:nvPr/>
          </p:nvSpPr>
          <p:spPr>
            <a:xfrm>
              <a:off x="4499495" y="2306967"/>
              <a:ext cx="97154" cy="72104"/>
            </a:xfrm>
            <a:custGeom>
              <a:avLst/>
              <a:gdLst>
                <a:gd name="connsiteX0" fmla="*/ 41361 w 97154"/>
                <a:gd name="connsiteY0" fmla="*/ 51094 h 72104"/>
                <a:gd name="connsiteX1" fmla="*/ 38693 w 97154"/>
                <a:gd name="connsiteY1" fmla="*/ 51094 h 72104"/>
                <a:gd name="connsiteX2" fmla="*/ 36312 w 97154"/>
                <a:gd name="connsiteY2" fmla="*/ 60619 h 72104"/>
                <a:gd name="connsiteX3" fmla="*/ 26027 w 97154"/>
                <a:gd name="connsiteY3" fmla="*/ 61475 h 72104"/>
                <a:gd name="connsiteX4" fmla="*/ 6595 w 97154"/>
                <a:gd name="connsiteY4" fmla="*/ 61475 h 72104"/>
                <a:gd name="connsiteX5" fmla="*/ 18025 w 97154"/>
                <a:gd name="connsiteY5" fmla="*/ 50331 h 72104"/>
                <a:gd name="connsiteX6" fmla="*/ 41361 w 97154"/>
                <a:gd name="connsiteY6" fmla="*/ 18803 h 72104"/>
                <a:gd name="connsiteX7" fmla="*/ 18502 w 97154"/>
                <a:gd name="connsiteY7" fmla="*/ -2247 h 72104"/>
                <a:gd name="connsiteX8" fmla="*/ -1788 w 97154"/>
                <a:gd name="connsiteY8" fmla="*/ 17375 h 72104"/>
                <a:gd name="connsiteX9" fmla="*/ 4023 w 97154"/>
                <a:gd name="connsiteY9" fmla="*/ 23565 h 72104"/>
                <a:gd name="connsiteX10" fmla="*/ 9642 w 97154"/>
                <a:gd name="connsiteY10" fmla="*/ 17756 h 72104"/>
                <a:gd name="connsiteX11" fmla="*/ 3928 w 97154"/>
                <a:gd name="connsiteY11" fmla="*/ 12040 h 72104"/>
                <a:gd name="connsiteX12" fmla="*/ 2498 w 97154"/>
                <a:gd name="connsiteY12" fmla="*/ 12231 h 72104"/>
                <a:gd name="connsiteX13" fmla="*/ 17167 w 97154"/>
                <a:gd name="connsiteY13" fmla="*/ 1183 h 72104"/>
                <a:gd name="connsiteX14" fmla="*/ 31550 w 97154"/>
                <a:gd name="connsiteY14" fmla="*/ 18803 h 72104"/>
                <a:gd name="connsiteX15" fmla="*/ 20215 w 97154"/>
                <a:gd name="connsiteY15" fmla="*/ 42711 h 72104"/>
                <a:gd name="connsiteX16" fmla="*/ -548 w 97154"/>
                <a:gd name="connsiteY16" fmla="*/ 65763 h 72104"/>
                <a:gd name="connsiteX17" fmla="*/ -1788 w 97154"/>
                <a:gd name="connsiteY17" fmla="*/ 69858 h 72104"/>
                <a:gd name="connsiteX18" fmla="*/ 38407 w 97154"/>
                <a:gd name="connsiteY18" fmla="*/ 69858 h 72104"/>
                <a:gd name="connsiteX19" fmla="*/ 95367 w 97154"/>
                <a:gd name="connsiteY19" fmla="*/ 51094 h 72104"/>
                <a:gd name="connsiteX20" fmla="*/ 92702 w 97154"/>
                <a:gd name="connsiteY20" fmla="*/ 51094 h 72104"/>
                <a:gd name="connsiteX21" fmla="*/ 90320 w 97154"/>
                <a:gd name="connsiteY21" fmla="*/ 60619 h 72104"/>
                <a:gd name="connsiteX22" fmla="*/ 80033 w 97154"/>
                <a:gd name="connsiteY22" fmla="*/ 61475 h 72104"/>
                <a:gd name="connsiteX23" fmla="*/ 60506 w 97154"/>
                <a:gd name="connsiteY23" fmla="*/ 61475 h 72104"/>
                <a:gd name="connsiteX24" fmla="*/ 72031 w 97154"/>
                <a:gd name="connsiteY24" fmla="*/ 50331 h 72104"/>
                <a:gd name="connsiteX25" fmla="*/ 95367 w 97154"/>
                <a:gd name="connsiteY25" fmla="*/ 18803 h 72104"/>
                <a:gd name="connsiteX26" fmla="*/ 72412 w 97154"/>
                <a:gd name="connsiteY26" fmla="*/ -2247 h 72104"/>
                <a:gd name="connsiteX27" fmla="*/ 52220 w 97154"/>
                <a:gd name="connsiteY27" fmla="*/ 17375 h 72104"/>
                <a:gd name="connsiteX28" fmla="*/ 58029 w 97154"/>
                <a:gd name="connsiteY28" fmla="*/ 23565 h 72104"/>
                <a:gd name="connsiteX29" fmla="*/ 63650 w 97154"/>
                <a:gd name="connsiteY29" fmla="*/ 17756 h 72104"/>
                <a:gd name="connsiteX30" fmla="*/ 57839 w 97154"/>
                <a:gd name="connsiteY30" fmla="*/ 12040 h 72104"/>
                <a:gd name="connsiteX31" fmla="*/ 56506 w 97154"/>
                <a:gd name="connsiteY31" fmla="*/ 12231 h 72104"/>
                <a:gd name="connsiteX32" fmla="*/ 71080 w 97154"/>
                <a:gd name="connsiteY32" fmla="*/ 1183 h 72104"/>
                <a:gd name="connsiteX33" fmla="*/ 85558 w 97154"/>
                <a:gd name="connsiteY33" fmla="*/ 18803 h 72104"/>
                <a:gd name="connsiteX34" fmla="*/ 74221 w 97154"/>
                <a:gd name="connsiteY34" fmla="*/ 42711 h 72104"/>
                <a:gd name="connsiteX35" fmla="*/ 53362 w 97154"/>
                <a:gd name="connsiteY35" fmla="*/ 65763 h 72104"/>
                <a:gd name="connsiteX36" fmla="*/ 52220 w 97154"/>
                <a:gd name="connsiteY36" fmla="*/ 69858 h 72104"/>
                <a:gd name="connsiteX37" fmla="*/ 92416 w 97154"/>
                <a:gd name="connsiteY37" fmla="*/ 69858 h 7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7154" h="72104">
                  <a:moveTo>
                    <a:pt x="41361" y="51094"/>
                  </a:moveTo>
                  <a:lnTo>
                    <a:pt x="38693" y="51094"/>
                  </a:lnTo>
                  <a:cubicBezTo>
                    <a:pt x="38124" y="54142"/>
                    <a:pt x="37361" y="58905"/>
                    <a:pt x="36312" y="60619"/>
                  </a:cubicBezTo>
                  <a:cubicBezTo>
                    <a:pt x="35552" y="61475"/>
                    <a:pt x="28408" y="61475"/>
                    <a:pt x="26027" y="61475"/>
                  </a:cubicBezTo>
                  <a:lnTo>
                    <a:pt x="6595" y="61475"/>
                  </a:lnTo>
                  <a:lnTo>
                    <a:pt x="18025" y="50331"/>
                  </a:lnTo>
                  <a:cubicBezTo>
                    <a:pt x="34884" y="35472"/>
                    <a:pt x="41361" y="29663"/>
                    <a:pt x="41361" y="18803"/>
                  </a:cubicBezTo>
                  <a:cubicBezTo>
                    <a:pt x="41361" y="6517"/>
                    <a:pt x="31740" y="-2247"/>
                    <a:pt x="18502" y="-2247"/>
                  </a:cubicBezTo>
                  <a:cubicBezTo>
                    <a:pt x="6309" y="-2247"/>
                    <a:pt x="-1788" y="7755"/>
                    <a:pt x="-1788" y="17375"/>
                  </a:cubicBezTo>
                  <a:cubicBezTo>
                    <a:pt x="-1788" y="23565"/>
                    <a:pt x="3737" y="23565"/>
                    <a:pt x="4023" y="23565"/>
                  </a:cubicBezTo>
                  <a:cubicBezTo>
                    <a:pt x="5833" y="23565"/>
                    <a:pt x="9642" y="22137"/>
                    <a:pt x="9642" y="17756"/>
                  </a:cubicBezTo>
                  <a:cubicBezTo>
                    <a:pt x="9642" y="14898"/>
                    <a:pt x="7642" y="12040"/>
                    <a:pt x="3928" y="12040"/>
                  </a:cubicBezTo>
                  <a:cubicBezTo>
                    <a:pt x="2975" y="12040"/>
                    <a:pt x="2879" y="12040"/>
                    <a:pt x="2498" y="12231"/>
                  </a:cubicBezTo>
                  <a:cubicBezTo>
                    <a:pt x="4879" y="5183"/>
                    <a:pt x="10881" y="1183"/>
                    <a:pt x="17167" y="1183"/>
                  </a:cubicBezTo>
                  <a:cubicBezTo>
                    <a:pt x="26978" y="1183"/>
                    <a:pt x="31550" y="9945"/>
                    <a:pt x="31550" y="18803"/>
                  </a:cubicBezTo>
                  <a:cubicBezTo>
                    <a:pt x="31550" y="27377"/>
                    <a:pt x="26217" y="36044"/>
                    <a:pt x="20215" y="42711"/>
                  </a:cubicBezTo>
                  <a:lnTo>
                    <a:pt x="-548" y="65763"/>
                  </a:lnTo>
                  <a:cubicBezTo>
                    <a:pt x="-1788" y="67000"/>
                    <a:pt x="-1788" y="67286"/>
                    <a:pt x="-1788" y="69858"/>
                  </a:cubicBezTo>
                  <a:lnTo>
                    <a:pt x="38407" y="69858"/>
                  </a:lnTo>
                  <a:close/>
                  <a:moveTo>
                    <a:pt x="95367" y="51094"/>
                  </a:moveTo>
                  <a:lnTo>
                    <a:pt x="92702" y="51094"/>
                  </a:lnTo>
                  <a:cubicBezTo>
                    <a:pt x="92130" y="54142"/>
                    <a:pt x="91367" y="58905"/>
                    <a:pt x="90320" y="60619"/>
                  </a:cubicBezTo>
                  <a:cubicBezTo>
                    <a:pt x="89558" y="61475"/>
                    <a:pt x="82414" y="61475"/>
                    <a:pt x="80033" y="61475"/>
                  </a:cubicBezTo>
                  <a:lnTo>
                    <a:pt x="60506" y="61475"/>
                  </a:lnTo>
                  <a:lnTo>
                    <a:pt x="72031" y="50331"/>
                  </a:lnTo>
                  <a:cubicBezTo>
                    <a:pt x="88795" y="35472"/>
                    <a:pt x="95367" y="29663"/>
                    <a:pt x="95367" y="18803"/>
                  </a:cubicBezTo>
                  <a:cubicBezTo>
                    <a:pt x="95367" y="6517"/>
                    <a:pt x="85653" y="-2247"/>
                    <a:pt x="72412" y="-2247"/>
                  </a:cubicBezTo>
                  <a:cubicBezTo>
                    <a:pt x="60220" y="-2247"/>
                    <a:pt x="52220" y="7755"/>
                    <a:pt x="52220" y="17375"/>
                  </a:cubicBezTo>
                  <a:cubicBezTo>
                    <a:pt x="52220" y="23565"/>
                    <a:pt x="57743" y="23565"/>
                    <a:pt x="58029" y="23565"/>
                  </a:cubicBezTo>
                  <a:cubicBezTo>
                    <a:pt x="59839" y="23565"/>
                    <a:pt x="63650" y="22137"/>
                    <a:pt x="63650" y="17756"/>
                  </a:cubicBezTo>
                  <a:cubicBezTo>
                    <a:pt x="63650" y="14898"/>
                    <a:pt x="61555" y="12040"/>
                    <a:pt x="57839" y="12040"/>
                  </a:cubicBezTo>
                  <a:cubicBezTo>
                    <a:pt x="56983" y="12040"/>
                    <a:pt x="56792" y="12040"/>
                    <a:pt x="56506" y="12231"/>
                  </a:cubicBezTo>
                  <a:cubicBezTo>
                    <a:pt x="58887" y="5183"/>
                    <a:pt x="64887" y="1183"/>
                    <a:pt x="71080" y="1183"/>
                  </a:cubicBezTo>
                  <a:cubicBezTo>
                    <a:pt x="80891" y="1183"/>
                    <a:pt x="85558" y="9945"/>
                    <a:pt x="85558" y="18803"/>
                  </a:cubicBezTo>
                  <a:cubicBezTo>
                    <a:pt x="85558" y="27377"/>
                    <a:pt x="80223" y="36044"/>
                    <a:pt x="74221" y="42711"/>
                  </a:cubicBezTo>
                  <a:lnTo>
                    <a:pt x="53362" y="65763"/>
                  </a:lnTo>
                  <a:cubicBezTo>
                    <a:pt x="52220" y="67000"/>
                    <a:pt x="52220" y="67286"/>
                    <a:pt x="52220" y="69858"/>
                  </a:cubicBezTo>
                  <a:lnTo>
                    <a:pt x="92416" y="69858"/>
                  </a:lnTo>
                  <a:close/>
                </a:path>
              </a:pathLst>
            </a:custGeom>
            <a:solidFill>
              <a:srgbClr val="004C00"/>
            </a:solidFill>
            <a:ln w="10842" cap="flat">
              <a:noFill/>
              <a:prstDash val="solid"/>
              <a:miter/>
            </a:ln>
          </p:spPr>
          <p:txBody>
            <a:bodyPr rtlCol="0" anchor="ctr"/>
            <a:lstStyle/>
            <a:p>
              <a:endParaRPr lang="en-AE"/>
            </a:p>
          </p:txBody>
        </p:sp>
        <p:sp>
          <p:nvSpPr>
            <p:cNvPr id="212" name="Freeform: Shape 211">
              <a:extLst>
                <a:ext uri="{FF2B5EF4-FFF2-40B4-BE49-F238E27FC236}">
                  <a16:creationId xmlns:a16="http://schemas.microsoft.com/office/drawing/2014/main" id="{B7AC4CEE-1369-0145-D99B-AA8D5AAF1AF6}"/>
                </a:ext>
              </a:extLst>
            </p:cNvPr>
            <p:cNvSpPr/>
            <p:nvPr/>
          </p:nvSpPr>
          <p:spPr>
            <a:xfrm>
              <a:off x="4604556" y="2298014"/>
              <a:ext cx="14764" cy="107918"/>
            </a:xfrm>
            <a:custGeom>
              <a:avLst/>
              <a:gdLst>
                <a:gd name="connsiteX0" fmla="*/ 12976 w 14764"/>
                <a:gd name="connsiteY0" fmla="*/ 105672 h 107918"/>
                <a:gd name="connsiteX1" fmla="*/ 12976 w 14764"/>
                <a:gd name="connsiteY1" fmla="*/ -2247 h 107918"/>
                <a:gd name="connsiteX2" fmla="*/ -1788 w 14764"/>
                <a:gd name="connsiteY2" fmla="*/ -2247 h 107918"/>
                <a:gd name="connsiteX3" fmla="*/ -1788 w 14764"/>
                <a:gd name="connsiteY3" fmla="*/ 2134 h 107918"/>
                <a:gd name="connsiteX4" fmla="*/ 8595 w 14764"/>
                <a:gd name="connsiteY4" fmla="*/ 2134 h 107918"/>
                <a:gd name="connsiteX5" fmla="*/ 8595 w 14764"/>
                <a:gd name="connsiteY5" fmla="*/ 101384 h 107918"/>
                <a:gd name="connsiteX6" fmla="*/ -1788 w 14764"/>
                <a:gd name="connsiteY6" fmla="*/ 101384 h 107918"/>
                <a:gd name="connsiteX7" fmla="*/ -1788 w 14764"/>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8">
                  <a:moveTo>
                    <a:pt x="12976" y="105672"/>
                  </a:moveTo>
                  <a:lnTo>
                    <a:pt x="12976" y="-2247"/>
                  </a:lnTo>
                  <a:lnTo>
                    <a:pt x="-1788" y="-2247"/>
                  </a:lnTo>
                  <a:lnTo>
                    <a:pt x="-1788" y="2134"/>
                  </a:lnTo>
                  <a:lnTo>
                    <a:pt x="8595" y="2134"/>
                  </a:lnTo>
                  <a:lnTo>
                    <a:pt x="8595" y="101384"/>
                  </a:lnTo>
                  <a:lnTo>
                    <a:pt x="-1788" y="101384"/>
                  </a:lnTo>
                  <a:lnTo>
                    <a:pt x="-1788" y="105672"/>
                  </a:lnTo>
                  <a:close/>
                </a:path>
              </a:pathLst>
            </a:custGeom>
            <a:solidFill>
              <a:srgbClr val="000000"/>
            </a:solidFill>
            <a:ln w="10842" cap="flat">
              <a:noFill/>
              <a:prstDash val="solid"/>
              <a:miter/>
            </a:ln>
          </p:spPr>
          <p:txBody>
            <a:bodyPr rtlCol="0" anchor="ctr"/>
            <a:lstStyle/>
            <a:p>
              <a:endParaRPr lang="en-AE"/>
            </a:p>
          </p:txBody>
        </p:sp>
        <p:sp>
          <p:nvSpPr>
            <p:cNvPr id="213" name="Freeform: Shape 212">
              <a:extLst>
                <a:ext uri="{FF2B5EF4-FFF2-40B4-BE49-F238E27FC236}">
                  <a16:creationId xmlns:a16="http://schemas.microsoft.com/office/drawing/2014/main" id="{19438395-E10C-72AA-5FFB-E075D8F1AD0F}"/>
                </a:ext>
              </a:extLst>
            </p:cNvPr>
            <p:cNvSpPr/>
            <p:nvPr/>
          </p:nvSpPr>
          <p:spPr>
            <a:xfrm>
              <a:off x="1260806" y="2406028"/>
              <a:ext cx="660653" cy="87915"/>
            </a:xfrm>
            <a:custGeom>
              <a:avLst/>
              <a:gdLst>
                <a:gd name="connsiteX0" fmla="*/ -1788 w 660653"/>
                <a:gd name="connsiteY0" fmla="*/ 85668 h 87915"/>
                <a:gd name="connsiteX1" fmla="*/ 658866 w 660653"/>
                <a:gd name="connsiteY1" fmla="*/ 85668 h 87915"/>
                <a:gd name="connsiteX2" fmla="*/ 658866 w 660653"/>
                <a:gd name="connsiteY2" fmla="*/ -2247 h 87915"/>
                <a:gd name="connsiteX3" fmla="*/ -1788 w 66065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60653" h="87915">
                  <a:moveTo>
                    <a:pt x="-1788" y="85668"/>
                  </a:moveTo>
                  <a:lnTo>
                    <a:pt x="658866" y="8566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14" name="Freeform: Shape 213">
              <a:extLst>
                <a:ext uri="{FF2B5EF4-FFF2-40B4-BE49-F238E27FC236}">
                  <a16:creationId xmlns:a16="http://schemas.microsoft.com/office/drawing/2014/main" id="{BCA8026D-B092-4CEA-4FEB-E4E9EC7A0A51}"/>
                </a:ext>
              </a:extLst>
            </p:cNvPr>
            <p:cNvSpPr/>
            <p:nvPr/>
          </p:nvSpPr>
          <p:spPr>
            <a:xfrm>
              <a:off x="1921460" y="2406028"/>
              <a:ext cx="640270" cy="87915"/>
            </a:xfrm>
            <a:custGeom>
              <a:avLst/>
              <a:gdLst>
                <a:gd name="connsiteX0" fmla="*/ -1788 w 640270"/>
                <a:gd name="connsiteY0" fmla="*/ 85668 h 87915"/>
                <a:gd name="connsiteX1" fmla="*/ 638482 w 640270"/>
                <a:gd name="connsiteY1" fmla="*/ 85668 h 87915"/>
                <a:gd name="connsiteX2" fmla="*/ 638482 w 640270"/>
                <a:gd name="connsiteY2" fmla="*/ -2247 h 87915"/>
                <a:gd name="connsiteX3" fmla="*/ -1788 w 640270"/>
                <a:gd name="connsiteY3" fmla="*/ -2247 h 87915"/>
              </a:gdLst>
              <a:ahLst/>
              <a:cxnLst>
                <a:cxn ang="0">
                  <a:pos x="connsiteX0" y="connsiteY0"/>
                </a:cxn>
                <a:cxn ang="0">
                  <a:pos x="connsiteX1" y="connsiteY1"/>
                </a:cxn>
                <a:cxn ang="0">
                  <a:pos x="connsiteX2" y="connsiteY2"/>
                </a:cxn>
                <a:cxn ang="0">
                  <a:pos x="connsiteX3" y="connsiteY3"/>
                </a:cxn>
              </a:cxnLst>
              <a:rect l="l" t="t" r="r" b="b"/>
              <a:pathLst>
                <a:path w="640270" h="87915">
                  <a:moveTo>
                    <a:pt x="-1788" y="85668"/>
                  </a:moveTo>
                  <a:lnTo>
                    <a:pt x="638482" y="8566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15" name="Freeform: Shape 214">
              <a:extLst>
                <a:ext uri="{FF2B5EF4-FFF2-40B4-BE49-F238E27FC236}">
                  <a16:creationId xmlns:a16="http://schemas.microsoft.com/office/drawing/2014/main" id="{315B9ACB-A460-C55E-6528-C61CA14604E3}"/>
                </a:ext>
              </a:extLst>
            </p:cNvPr>
            <p:cNvSpPr/>
            <p:nvPr/>
          </p:nvSpPr>
          <p:spPr>
            <a:xfrm>
              <a:off x="1993088" y="2420125"/>
              <a:ext cx="390143" cy="75055"/>
            </a:xfrm>
            <a:custGeom>
              <a:avLst/>
              <a:gdLst>
                <a:gd name="connsiteX0" fmla="*/ 75174 w 390143"/>
                <a:gd name="connsiteY0" fmla="*/ 24233 h 75055"/>
                <a:gd name="connsiteX1" fmla="*/ 52409 w 390143"/>
                <a:gd name="connsiteY1" fmla="*/ -2247 h 75055"/>
                <a:gd name="connsiteX2" fmla="*/ 18785 w 390143"/>
                <a:gd name="connsiteY2" fmla="*/ -2247 h 75055"/>
                <a:gd name="connsiteX3" fmla="*/ 15833 w 390143"/>
                <a:gd name="connsiteY3" fmla="*/ -152 h 75055"/>
                <a:gd name="connsiteX4" fmla="*/ 18785 w 390143"/>
                <a:gd name="connsiteY4" fmla="*/ 1181 h 75055"/>
                <a:gd name="connsiteX5" fmla="*/ 25072 w 390143"/>
                <a:gd name="connsiteY5" fmla="*/ 2990 h 75055"/>
                <a:gd name="connsiteX6" fmla="*/ 24597 w 390143"/>
                <a:gd name="connsiteY6" fmla="*/ 5087 h 75055"/>
                <a:gd name="connsiteX7" fmla="*/ 10023 w 390143"/>
                <a:gd name="connsiteY7" fmla="*/ 63665 h 75055"/>
                <a:gd name="connsiteX8" fmla="*/ 1069 w 390143"/>
                <a:gd name="connsiteY8" fmla="*/ 68142 h 75055"/>
                <a:gd name="connsiteX9" fmla="*/ -1788 w 390143"/>
                <a:gd name="connsiteY9" fmla="*/ 70237 h 75055"/>
                <a:gd name="connsiteX10" fmla="*/ 974 w 390143"/>
                <a:gd name="connsiteY10" fmla="*/ 71572 h 75055"/>
                <a:gd name="connsiteX11" fmla="*/ 34122 w 390143"/>
                <a:gd name="connsiteY11" fmla="*/ 71572 h 75055"/>
                <a:gd name="connsiteX12" fmla="*/ 75174 w 390143"/>
                <a:gd name="connsiteY12" fmla="*/ 24233 h 75055"/>
                <a:gd name="connsiteX13" fmla="*/ 66125 w 390143"/>
                <a:gd name="connsiteY13" fmla="*/ 20040 h 75055"/>
                <a:gd name="connsiteX14" fmla="*/ 53933 w 390143"/>
                <a:gd name="connsiteY14" fmla="*/ 57570 h 75055"/>
                <a:gd name="connsiteX15" fmla="*/ 32216 w 390143"/>
                <a:gd name="connsiteY15" fmla="*/ 68142 h 75055"/>
                <a:gd name="connsiteX16" fmla="*/ 21167 w 390143"/>
                <a:gd name="connsiteY16" fmla="*/ 68142 h 75055"/>
                <a:gd name="connsiteX17" fmla="*/ 17738 w 390143"/>
                <a:gd name="connsiteY17" fmla="*/ 67095 h 75055"/>
                <a:gd name="connsiteX18" fmla="*/ 18214 w 390143"/>
                <a:gd name="connsiteY18" fmla="*/ 64714 h 75055"/>
                <a:gd name="connsiteX19" fmla="*/ 33073 w 390143"/>
                <a:gd name="connsiteY19" fmla="*/ 5087 h 75055"/>
                <a:gd name="connsiteX20" fmla="*/ 38407 w 390143"/>
                <a:gd name="connsiteY20" fmla="*/ 1181 h 75055"/>
                <a:gd name="connsiteX21" fmla="*/ 48885 w 390143"/>
                <a:gd name="connsiteY21" fmla="*/ 1181 h 75055"/>
                <a:gd name="connsiteX22" fmla="*/ 66125 w 390143"/>
                <a:gd name="connsiteY22" fmla="*/ 20040 h 75055"/>
                <a:gd name="connsiteX23" fmla="*/ 146230 w 390143"/>
                <a:gd name="connsiteY23" fmla="*/ 47950 h 75055"/>
                <a:gd name="connsiteX24" fmla="*/ 131181 w 390143"/>
                <a:gd name="connsiteY24" fmla="*/ 32995 h 75055"/>
                <a:gd name="connsiteX25" fmla="*/ 152326 w 390143"/>
                <a:gd name="connsiteY25" fmla="*/ 12515 h 75055"/>
                <a:gd name="connsiteX26" fmla="*/ 134134 w 390143"/>
                <a:gd name="connsiteY26" fmla="*/ -2247 h 75055"/>
                <a:gd name="connsiteX27" fmla="*/ 100511 w 390143"/>
                <a:gd name="connsiteY27" fmla="*/ -2247 h 75055"/>
                <a:gd name="connsiteX28" fmla="*/ 97653 w 390143"/>
                <a:gd name="connsiteY28" fmla="*/ -152 h 75055"/>
                <a:gd name="connsiteX29" fmla="*/ 100511 w 390143"/>
                <a:gd name="connsiteY29" fmla="*/ 1181 h 75055"/>
                <a:gd name="connsiteX30" fmla="*/ 106796 w 390143"/>
                <a:gd name="connsiteY30" fmla="*/ 2990 h 75055"/>
                <a:gd name="connsiteX31" fmla="*/ 106321 w 390143"/>
                <a:gd name="connsiteY31" fmla="*/ 5087 h 75055"/>
                <a:gd name="connsiteX32" fmla="*/ 91747 w 390143"/>
                <a:gd name="connsiteY32" fmla="*/ 63665 h 75055"/>
                <a:gd name="connsiteX33" fmla="*/ 82984 w 390143"/>
                <a:gd name="connsiteY33" fmla="*/ 68142 h 75055"/>
                <a:gd name="connsiteX34" fmla="*/ 79936 w 390143"/>
                <a:gd name="connsiteY34" fmla="*/ 70237 h 75055"/>
                <a:gd name="connsiteX35" fmla="*/ 82603 w 390143"/>
                <a:gd name="connsiteY35" fmla="*/ 71572 h 75055"/>
                <a:gd name="connsiteX36" fmla="*/ 118322 w 390143"/>
                <a:gd name="connsiteY36" fmla="*/ 71572 h 75055"/>
                <a:gd name="connsiteX37" fmla="*/ 146230 w 390143"/>
                <a:gd name="connsiteY37" fmla="*/ 47950 h 75055"/>
                <a:gd name="connsiteX38" fmla="*/ 142801 w 390143"/>
                <a:gd name="connsiteY38" fmla="*/ 11945 h 75055"/>
                <a:gd name="connsiteX39" fmla="*/ 122037 w 390143"/>
                <a:gd name="connsiteY39" fmla="*/ 31946 h 75055"/>
                <a:gd name="connsiteX40" fmla="*/ 107750 w 390143"/>
                <a:gd name="connsiteY40" fmla="*/ 31946 h 75055"/>
                <a:gd name="connsiteX41" fmla="*/ 114607 w 390143"/>
                <a:gd name="connsiteY41" fmla="*/ 5087 h 75055"/>
                <a:gd name="connsiteX42" fmla="*/ 119847 w 390143"/>
                <a:gd name="connsiteY42" fmla="*/ 1181 h 75055"/>
                <a:gd name="connsiteX43" fmla="*/ 132610 w 390143"/>
                <a:gd name="connsiteY43" fmla="*/ 1181 h 75055"/>
                <a:gd name="connsiteX44" fmla="*/ 142801 w 390143"/>
                <a:gd name="connsiteY44" fmla="*/ 11945 h 75055"/>
                <a:gd name="connsiteX45" fmla="*/ 136515 w 390143"/>
                <a:gd name="connsiteY45" fmla="*/ 46615 h 75055"/>
                <a:gd name="connsiteX46" fmla="*/ 115941 w 390143"/>
                <a:gd name="connsiteY46" fmla="*/ 68142 h 75055"/>
                <a:gd name="connsiteX47" fmla="*/ 102606 w 390143"/>
                <a:gd name="connsiteY47" fmla="*/ 68142 h 75055"/>
                <a:gd name="connsiteX48" fmla="*/ 99177 w 390143"/>
                <a:gd name="connsiteY48" fmla="*/ 67095 h 75055"/>
                <a:gd name="connsiteX49" fmla="*/ 99652 w 390143"/>
                <a:gd name="connsiteY49" fmla="*/ 64714 h 75055"/>
                <a:gd name="connsiteX50" fmla="*/ 107178 w 390143"/>
                <a:gd name="connsiteY50" fmla="*/ 34327 h 75055"/>
                <a:gd name="connsiteX51" fmla="*/ 125846 w 390143"/>
                <a:gd name="connsiteY51" fmla="*/ 34327 h 75055"/>
                <a:gd name="connsiteX52" fmla="*/ 136515 w 390143"/>
                <a:gd name="connsiteY52" fmla="*/ 46615 h 75055"/>
                <a:gd name="connsiteX53" fmla="*/ 184711 w 390143"/>
                <a:gd name="connsiteY53" fmla="*/ 56140 h 75055"/>
                <a:gd name="connsiteX54" fmla="*/ 183092 w 390143"/>
                <a:gd name="connsiteY54" fmla="*/ 55094 h 75055"/>
                <a:gd name="connsiteX55" fmla="*/ 181282 w 390143"/>
                <a:gd name="connsiteY55" fmla="*/ 56807 h 75055"/>
                <a:gd name="connsiteX56" fmla="*/ 171376 w 390143"/>
                <a:gd name="connsiteY56" fmla="*/ 70428 h 75055"/>
                <a:gd name="connsiteX57" fmla="*/ 168995 w 390143"/>
                <a:gd name="connsiteY57" fmla="*/ 67379 h 75055"/>
                <a:gd name="connsiteX58" fmla="*/ 171662 w 390143"/>
                <a:gd name="connsiteY58" fmla="*/ 56998 h 75055"/>
                <a:gd name="connsiteX59" fmla="*/ 178615 w 390143"/>
                <a:gd name="connsiteY59" fmla="*/ 38520 h 75055"/>
                <a:gd name="connsiteX60" fmla="*/ 179949 w 390143"/>
                <a:gd name="connsiteY60" fmla="*/ 32423 h 75055"/>
                <a:gd name="connsiteX61" fmla="*/ 171757 w 390143"/>
                <a:gd name="connsiteY61" fmla="*/ 23851 h 75055"/>
                <a:gd name="connsiteX62" fmla="*/ 157947 w 390143"/>
                <a:gd name="connsiteY62" fmla="*/ 40520 h 75055"/>
                <a:gd name="connsiteX63" fmla="*/ 159565 w 390143"/>
                <a:gd name="connsiteY63" fmla="*/ 41471 h 75055"/>
                <a:gd name="connsiteX64" fmla="*/ 161565 w 390143"/>
                <a:gd name="connsiteY64" fmla="*/ 39853 h 75055"/>
                <a:gd name="connsiteX65" fmla="*/ 171662 w 390143"/>
                <a:gd name="connsiteY65" fmla="*/ 26233 h 75055"/>
                <a:gd name="connsiteX66" fmla="*/ 174043 w 390143"/>
                <a:gd name="connsiteY66" fmla="*/ 29184 h 75055"/>
                <a:gd name="connsiteX67" fmla="*/ 172043 w 390143"/>
                <a:gd name="connsiteY67" fmla="*/ 37090 h 75055"/>
                <a:gd name="connsiteX68" fmla="*/ 168804 w 390143"/>
                <a:gd name="connsiteY68" fmla="*/ 45948 h 75055"/>
                <a:gd name="connsiteX69" fmla="*/ 164804 w 390143"/>
                <a:gd name="connsiteY69" fmla="*/ 56712 h 75055"/>
                <a:gd name="connsiteX70" fmla="*/ 162899 w 390143"/>
                <a:gd name="connsiteY70" fmla="*/ 64142 h 75055"/>
                <a:gd name="connsiteX71" fmla="*/ 171090 w 390143"/>
                <a:gd name="connsiteY71" fmla="*/ 72809 h 75055"/>
                <a:gd name="connsiteX72" fmla="*/ 184711 w 390143"/>
                <a:gd name="connsiteY72" fmla="*/ 56140 h 75055"/>
                <a:gd name="connsiteX73" fmla="*/ 187759 w 390143"/>
                <a:gd name="connsiteY73" fmla="*/ 5466 h 75055"/>
                <a:gd name="connsiteX74" fmla="*/ 182807 w 390143"/>
                <a:gd name="connsiteY74" fmla="*/ 895 h 75055"/>
                <a:gd name="connsiteX75" fmla="*/ 175948 w 390143"/>
                <a:gd name="connsiteY75" fmla="*/ 7752 h 75055"/>
                <a:gd name="connsiteX76" fmla="*/ 180710 w 390143"/>
                <a:gd name="connsiteY76" fmla="*/ 12326 h 75055"/>
                <a:gd name="connsiteX77" fmla="*/ 187759 w 390143"/>
                <a:gd name="connsiteY77" fmla="*/ 5466 h 75055"/>
                <a:gd name="connsiteX78" fmla="*/ 220525 w 390143"/>
                <a:gd name="connsiteY78" fmla="*/ 56140 h 75055"/>
                <a:gd name="connsiteX79" fmla="*/ 219001 w 390143"/>
                <a:gd name="connsiteY79" fmla="*/ 55094 h 75055"/>
                <a:gd name="connsiteX80" fmla="*/ 216810 w 390143"/>
                <a:gd name="connsiteY80" fmla="*/ 57189 h 75055"/>
                <a:gd name="connsiteX81" fmla="*/ 204427 w 390143"/>
                <a:gd name="connsiteY81" fmla="*/ 70428 h 75055"/>
                <a:gd name="connsiteX82" fmla="*/ 201475 w 390143"/>
                <a:gd name="connsiteY82" fmla="*/ 65951 h 75055"/>
                <a:gd name="connsiteX83" fmla="*/ 202237 w 390143"/>
                <a:gd name="connsiteY83" fmla="*/ 60426 h 75055"/>
                <a:gd name="connsiteX84" fmla="*/ 210239 w 390143"/>
                <a:gd name="connsiteY84" fmla="*/ 28423 h 75055"/>
                <a:gd name="connsiteX85" fmla="*/ 219382 w 390143"/>
                <a:gd name="connsiteY85" fmla="*/ 28423 h 75055"/>
                <a:gd name="connsiteX86" fmla="*/ 222430 w 390143"/>
                <a:gd name="connsiteY86" fmla="*/ 26328 h 75055"/>
                <a:gd name="connsiteX87" fmla="*/ 219764 w 390143"/>
                <a:gd name="connsiteY87" fmla="*/ 24993 h 75055"/>
                <a:gd name="connsiteX88" fmla="*/ 211191 w 390143"/>
                <a:gd name="connsiteY88" fmla="*/ 24993 h 75055"/>
                <a:gd name="connsiteX89" fmla="*/ 215001 w 390143"/>
                <a:gd name="connsiteY89" fmla="*/ 9087 h 75055"/>
                <a:gd name="connsiteX90" fmla="*/ 215477 w 390143"/>
                <a:gd name="connsiteY90" fmla="*/ 6706 h 75055"/>
                <a:gd name="connsiteX91" fmla="*/ 212620 w 390143"/>
                <a:gd name="connsiteY91" fmla="*/ 4039 h 75055"/>
                <a:gd name="connsiteX92" fmla="*/ 208333 w 390143"/>
                <a:gd name="connsiteY92" fmla="*/ 7848 h 75055"/>
                <a:gd name="connsiteX93" fmla="*/ 204143 w 390143"/>
                <a:gd name="connsiteY93" fmla="*/ 24993 h 75055"/>
                <a:gd name="connsiteX94" fmla="*/ 194902 w 390143"/>
                <a:gd name="connsiteY94" fmla="*/ 24993 h 75055"/>
                <a:gd name="connsiteX95" fmla="*/ 191950 w 390143"/>
                <a:gd name="connsiteY95" fmla="*/ 27088 h 75055"/>
                <a:gd name="connsiteX96" fmla="*/ 194618 w 390143"/>
                <a:gd name="connsiteY96" fmla="*/ 28423 h 75055"/>
                <a:gd name="connsiteX97" fmla="*/ 203284 w 390143"/>
                <a:gd name="connsiteY97" fmla="*/ 28423 h 75055"/>
                <a:gd name="connsiteX98" fmla="*/ 195570 w 390143"/>
                <a:gd name="connsiteY98" fmla="*/ 59379 h 75055"/>
                <a:gd name="connsiteX99" fmla="*/ 194902 w 390143"/>
                <a:gd name="connsiteY99" fmla="*/ 63093 h 75055"/>
                <a:gd name="connsiteX100" fmla="*/ 204143 w 390143"/>
                <a:gd name="connsiteY100" fmla="*/ 72809 h 75055"/>
                <a:gd name="connsiteX101" fmla="*/ 220525 w 390143"/>
                <a:gd name="connsiteY101" fmla="*/ 56140 h 75055"/>
                <a:gd name="connsiteX102" fmla="*/ 310156 w 390143"/>
                <a:gd name="connsiteY102" fmla="*/ -724 h 75055"/>
                <a:gd name="connsiteX103" fmla="*/ 308632 w 390143"/>
                <a:gd name="connsiteY103" fmla="*/ -2247 h 75055"/>
                <a:gd name="connsiteX104" fmla="*/ 298250 w 390143"/>
                <a:gd name="connsiteY104" fmla="*/ -1961 h 75055"/>
                <a:gd name="connsiteX105" fmla="*/ 287771 w 390143"/>
                <a:gd name="connsiteY105" fmla="*/ -2247 h 75055"/>
                <a:gd name="connsiteX106" fmla="*/ 285867 w 390143"/>
                <a:gd name="connsiteY106" fmla="*/ -152 h 75055"/>
                <a:gd name="connsiteX107" fmla="*/ 287771 w 390143"/>
                <a:gd name="connsiteY107" fmla="*/ 1181 h 75055"/>
                <a:gd name="connsiteX108" fmla="*/ 294344 w 390143"/>
                <a:gd name="connsiteY108" fmla="*/ 5752 h 75055"/>
                <a:gd name="connsiteX109" fmla="*/ 293867 w 390143"/>
                <a:gd name="connsiteY109" fmla="*/ 8324 h 75055"/>
                <a:gd name="connsiteX110" fmla="*/ 281961 w 390143"/>
                <a:gd name="connsiteY110" fmla="*/ 55759 h 75055"/>
                <a:gd name="connsiteX111" fmla="*/ 261768 w 390143"/>
                <a:gd name="connsiteY111" fmla="*/ -438 h 75055"/>
                <a:gd name="connsiteX112" fmla="*/ 258816 w 390143"/>
                <a:gd name="connsiteY112" fmla="*/ -2247 h 75055"/>
                <a:gd name="connsiteX113" fmla="*/ 245195 w 390143"/>
                <a:gd name="connsiteY113" fmla="*/ -2247 h 75055"/>
                <a:gd name="connsiteX114" fmla="*/ 242243 w 390143"/>
                <a:gd name="connsiteY114" fmla="*/ -152 h 75055"/>
                <a:gd name="connsiteX115" fmla="*/ 245195 w 390143"/>
                <a:gd name="connsiteY115" fmla="*/ 1181 h 75055"/>
                <a:gd name="connsiteX116" fmla="*/ 251768 w 390143"/>
                <a:gd name="connsiteY116" fmla="*/ 1943 h 75055"/>
                <a:gd name="connsiteX117" fmla="*/ 251482 w 390143"/>
                <a:gd name="connsiteY117" fmla="*/ 3371 h 75055"/>
                <a:gd name="connsiteX118" fmla="*/ 237194 w 390143"/>
                <a:gd name="connsiteY118" fmla="*/ 60712 h 75055"/>
                <a:gd name="connsiteX119" fmla="*/ 226812 w 390143"/>
                <a:gd name="connsiteY119" fmla="*/ 68142 h 75055"/>
                <a:gd name="connsiteX120" fmla="*/ 224716 w 390143"/>
                <a:gd name="connsiteY120" fmla="*/ 70237 h 75055"/>
                <a:gd name="connsiteX121" fmla="*/ 226049 w 390143"/>
                <a:gd name="connsiteY121" fmla="*/ 71572 h 75055"/>
                <a:gd name="connsiteX122" fmla="*/ 236337 w 390143"/>
                <a:gd name="connsiteY122" fmla="*/ 71286 h 75055"/>
                <a:gd name="connsiteX123" fmla="*/ 247005 w 390143"/>
                <a:gd name="connsiteY123" fmla="*/ 71572 h 75055"/>
                <a:gd name="connsiteX124" fmla="*/ 249005 w 390143"/>
                <a:gd name="connsiteY124" fmla="*/ 69665 h 75055"/>
                <a:gd name="connsiteX125" fmla="*/ 246910 w 390143"/>
                <a:gd name="connsiteY125" fmla="*/ 68142 h 75055"/>
                <a:gd name="connsiteX126" fmla="*/ 240432 w 390143"/>
                <a:gd name="connsiteY126" fmla="*/ 63570 h 75055"/>
                <a:gd name="connsiteX127" fmla="*/ 240909 w 390143"/>
                <a:gd name="connsiteY127" fmla="*/ 60903 h 75055"/>
                <a:gd name="connsiteX128" fmla="*/ 254910 w 390143"/>
                <a:gd name="connsiteY128" fmla="*/ 5183 h 75055"/>
                <a:gd name="connsiteX129" fmla="*/ 278152 w 390143"/>
                <a:gd name="connsiteY129" fmla="*/ 69760 h 75055"/>
                <a:gd name="connsiteX130" fmla="*/ 280247 w 390143"/>
                <a:gd name="connsiteY130" fmla="*/ 71572 h 75055"/>
                <a:gd name="connsiteX131" fmla="*/ 282438 w 390143"/>
                <a:gd name="connsiteY131" fmla="*/ 69381 h 75055"/>
                <a:gd name="connsiteX132" fmla="*/ 297487 w 390143"/>
                <a:gd name="connsiteY132" fmla="*/ 8515 h 75055"/>
                <a:gd name="connsiteX133" fmla="*/ 308536 w 390143"/>
                <a:gd name="connsiteY133" fmla="*/ 1181 h 75055"/>
                <a:gd name="connsiteX134" fmla="*/ 310156 w 390143"/>
                <a:gd name="connsiteY134" fmla="*/ -724 h 75055"/>
                <a:gd name="connsiteX135" fmla="*/ 348922 w 390143"/>
                <a:gd name="connsiteY135" fmla="*/ 60235 h 75055"/>
                <a:gd name="connsiteX136" fmla="*/ 347113 w 390143"/>
                <a:gd name="connsiteY136" fmla="*/ 58617 h 75055"/>
                <a:gd name="connsiteX137" fmla="*/ 345779 w 390143"/>
                <a:gd name="connsiteY137" fmla="*/ 59856 h 75055"/>
                <a:gd name="connsiteX138" fmla="*/ 326253 w 390143"/>
                <a:gd name="connsiteY138" fmla="*/ 70428 h 75055"/>
                <a:gd name="connsiteX139" fmla="*/ 318061 w 390143"/>
                <a:gd name="connsiteY139" fmla="*/ 58521 h 75055"/>
                <a:gd name="connsiteX140" fmla="*/ 319872 w 390143"/>
                <a:gd name="connsiteY140" fmla="*/ 46615 h 75055"/>
                <a:gd name="connsiteX141" fmla="*/ 324157 w 390143"/>
                <a:gd name="connsiteY141" fmla="*/ 46615 h 75055"/>
                <a:gd name="connsiteX142" fmla="*/ 339778 w 390143"/>
                <a:gd name="connsiteY142" fmla="*/ 44234 h 75055"/>
                <a:gd name="connsiteX143" fmla="*/ 348256 w 390143"/>
                <a:gd name="connsiteY143" fmla="*/ 32995 h 75055"/>
                <a:gd name="connsiteX144" fmla="*/ 337397 w 390143"/>
                <a:gd name="connsiteY144" fmla="*/ 23851 h 75055"/>
                <a:gd name="connsiteX145" fmla="*/ 310631 w 390143"/>
                <a:gd name="connsiteY145" fmla="*/ 53854 h 75055"/>
                <a:gd name="connsiteX146" fmla="*/ 326157 w 390143"/>
                <a:gd name="connsiteY146" fmla="*/ 72809 h 75055"/>
                <a:gd name="connsiteX147" fmla="*/ 348922 w 390143"/>
                <a:gd name="connsiteY147" fmla="*/ 60235 h 75055"/>
                <a:gd name="connsiteX148" fmla="*/ 344255 w 390143"/>
                <a:gd name="connsiteY148" fmla="*/ 32709 h 75055"/>
                <a:gd name="connsiteX149" fmla="*/ 322824 w 390143"/>
                <a:gd name="connsiteY149" fmla="*/ 44234 h 75055"/>
                <a:gd name="connsiteX150" fmla="*/ 320633 w 390143"/>
                <a:gd name="connsiteY150" fmla="*/ 44234 h 75055"/>
                <a:gd name="connsiteX151" fmla="*/ 337397 w 390143"/>
                <a:gd name="connsiteY151" fmla="*/ 26233 h 75055"/>
                <a:gd name="connsiteX152" fmla="*/ 344255 w 390143"/>
                <a:gd name="connsiteY152" fmla="*/ 32709 h 75055"/>
                <a:gd name="connsiteX153" fmla="*/ 386356 w 390143"/>
                <a:gd name="connsiteY153" fmla="*/ 56140 h 75055"/>
                <a:gd name="connsiteX154" fmla="*/ 384927 w 390143"/>
                <a:gd name="connsiteY154" fmla="*/ 55094 h 75055"/>
                <a:gd name="connsiteX155" fmla="*/ 382641 w 390143"/>
                <a:gd name="connsiteY155" fmla="*/ 57189 h 75055"/>
                <a:gd name="connsiteX156" fmla="*/ 370353 w 390143"/>
                <a:gd name="connsiteY156" fmla="*/ 70428 h 75055"/>
                <a:gd name="connsiteX157" fmla="*/ 367306 w 390143"/>
                <a:gd name="connsiteY157" fmla="*/ 65951 h 75055"/>
                <a:gd name="connsiteX158" fmla="*/ 368067 w 390143"/>
                <a:gd name="connsiteY158" fmla="*/ 60426 h 75055"/>
                <a:gd name="connsiteX159" fmla="*/ 376163 w 390143"/>
                <a:gd name="connsiteY159" fmla="*/ 28423 h 75055"/>
                <a:gd name="connsiteX160" fmla="*/ 385213 w 390143"/>
                <a:gd name="connsiteY160" fmla="*/ 28423 h 75055"/>
                <a:gd name="connsiteX161" fmla="*/ 388356 w 390143"/>
                <a:gd name="connsiteY161" fmla="*/ 26328 h 75055"/>
                <a:gd name="connsiteX162" fmla="*/ 385688 w 390143"/>
                <a:gd name="connsiteY162" fmla="*/ 24993 h 75055"/>
                <a:gd name="connsiteX163" fmla="*/ 377022 w 390143"/>
                <a:gd name="connsiteY163" fmla="*/ 24993 h 75055"/>
                <a:gd name="connsiteX164" fmla="*/ 380926 w 390143"/>
                <a:gd name="connsiteY164" fmla="*/ 9087 h 75055"/>
                <a:gd name="connsiteX165" fmla="*/ 381307 w 390143"/>
                <a:gd name="connsiteY165" fmla="*/ 6706 h 75055"/>
                <a:gd name="connsiteX166" fmla="*/ 378545 w 390143"/>
                <a:gd name="connsiteY166" fmla="*/ 4039 h 75055"/>
                <a:gd name="connsiteX167" fmla="*/ 374164 w 390143"/>
                <a:gd name="connsiteY167" fmla="*/ 7848 h 75055"/>
                <a:gd name="connsiteX168" fmla="*/ 370067 w 390143"/>
                <a:gd name="connsiteY168" fmla="*/ 24993 h 75055"/>
                <a:gd name="connsiteX169" fmla="*/ 360828 w 390143"/>
                <a:gd name="connsiteY169" fmla="*/ 24993 h 75055"/>
                <a:gd name="connsiteX170" fmla="*/ 357781 w 390143"/>
                <a:gd name="connsiteY170" fmla="*/ 27088 h 75055"/>
                <a:gd name="connsiteX171" fmla="*/ 360542 w 390143"/>
                <a:gd name="connsiteY171" fmla="*/ 28423 h 75055"/>
                <a:gd name="connsiteX172" fmla="*/ 369115 w 390143"/>
                <a:gd name="connsiteY172" fmla="*/ 28423 h 75055"/>
                <a:gd name="connsiteX173" fmla="*/ 361400 w 390143"/>
                <a:gd name="connsiteY173" fmla="*/ 59379 h 75055"/>
                <a:gd name="connsiteX174" fmla="*/ 360828 w 390143"/>
                <a:gd name="connsiteY174" fmla="*/ 63093 h 75055"/>
                <a:gd name="connsiteX175" fmla="*/ 370067 w 390143"/>
                <a:gd name="connsiteY175" fmla="*/ 72809 h 75055"/>
                <a:gd name="connsiteX176" fmla="*/ 386451 w 390143"/>
                <a:gd name="connsiteY176" fmla="*/ 56140 h 7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5055">
                  <a:moveTo>
                    <a:pt x="75174" y="24233"/>
                  </a:moveTo>
                  <a:cubicBezTo>
                    <a:pt x="75174" y="8801"/>
                    <a:pt x="66410" y="-2247"/>
                    <a:pt x="52409" y="-2247"/>
                  </a:cubicBezTo>
                  <a:lnTo>
                    <a:pt x="18785" y="-2247"/>
                  </a:lnTo>
                  <a:cubicBezTo>
                    <a:pt x="16976" y="-2247"/>
                    <a:pt x="15833" y="-2247"/>
                    <a:pt x="15833" y="-152"/>
                  </a:cubicBezTo>
                  <a:cubicBezTo>
                    <a:pt x="15833" y="1181"/>
                    <a:pt x="16690" y="1181"/>
                    <a:pt x="18785" y="1181"/>
                  </a:cubicBezTo>
                  <a:cubicBezTo>
                    <a:pt x="22025" y="1181"/>
                    <a:pt x="25072" y="1181"/>
                    <a:pt x="25072" y="2990"/>
                  </a:cubicBezTo>
                  <a:cubicBezTo>
                    <a:pt x="25072" y="3276"/>
                    <a:pt x="25072" y="3562"/>
                    <a:pt x="24597" y="5087"/>
                  </a:cubicBezTo>
                  <a:lnTo>
                    <a:pt x="10023" y="63665"/>
                  </a:lnTo>
                  <a:cubicBezTo>
                    <a:pt x="9165" y="67379"/>
                    <a:pt x="8499" y="68142"/>
                    <a:pt x="1069" y="68142"/>
                  </a:cubicBezTo>
                  <a:cubicBezTo>
                    <a:pt x="-550" y="68142"/>
                    <a:pt x="-1788" y="68142"/>
                    <a:pt x="-1788" y="70237"/>
                  </a:cubicBezTo>
                  <a:cubicBezTo>
                    <a:pt x="-1788" y="71572"/>
                    <a:pt x="-836" y="71572"/>
                    <a:pt x="974" y="71572"/>
                  </a:cubicBezTo>
                  <a:lnTo>
                    <a:pt x="34122" y="71572"/>
                  </a:lnTo>
                  <a:cubicBezTo>
                    <a:pt x="54504" y="71572"/>
                    <a:pt x="75174" y="48520"/>
                    <a:pt x="75174" y="24233"/>
                  </a:cubicBezTo>
                  <a:close/>
                  <a:moveTo>
                    <a:pt x="66125" y="20040"/>
                  </a:moveTo>
                  <a:cubicBezTo>
                    <a:pt x="66125" y="26519"/>
                    <a:pt x="62981" y="46710"/>
                    <a:pt x="53933" y="57570"/>
                  </a:cubicBezTo>
                  <a:cubicBezTo>
                    <a:pt x="48599" y="63665"/>
                    <a:pt x="40979" y="68142"/>
                    <a:pt x="32216" y="68142"/>
                  </a:cubicBezTo>
                  <a:lnTo>
                    <a:pt x="21167" y="68142"/>
                  </a:lnTo>
                  <a:cubicBezTo>
                    <a:pt x="17738" y="68142"/>
                    <a:pt x="17738" y="67856"/>
                    <a:pt x="17738" y="67095"/>
                  </a:cubicBezTo>
                  <a:cubicBezTo>
                    <a:pt x="17738" y="66523"/>
                    <a:pt x="18024" y="65474"/>
                    <a:pt x="18214" y="64714"/>
                  </a:cubicBezTo>
                  <a:lnTo>
                    <a:pt x="33073" y="5087"/>
                  </a:lnTo>
                  <a:cubicBezTo>
                    <a:pt x="34122" y="1181"/>
                    <a:pt x="34883" y="1181"/>
                    <a:pt x="38407" y="1181"/>
                  </a:cubicBezTo>
                  <a:lnTo>
                    <a:pt x="48885" y="1181"/>
                  </a:lnTo>
                  <a:cubicBezTo>
                    <a:pt x="57648" y="1181"/>
                    <a:pt x="66125" y="5943"/>
                    <a:pt x="66125" y="20040"/>
                  </a:cubicBezTo>
                  <a:close/>
                  <a:moveTo>
                    <a:pt x="146230" y="47950"/>
                  </a:moveTo>
                  <a:cubicBezTo>
                    <a:pt x="146230" y="38995"/>
                    <a:pt x="138897" y="33946"/>
                    <a:pt x="131181" y="32995"/>
                  </a:cubicBezTo>
                  <a:cubicBezTo>
                    <a:pt x="144230" y="30042"/>
                    <a:pt x="152326" y="20803"/>
                    <a:pt x="152326" y="12515"/>
                  </a:cubicBezTo>
                  <a:cubicBezTo>
                    <a:pt x="152326" y="4801"/>
                    <a:pt x="145850" y="-2247"/>
                    <a:pt x="134134" y="-2247"/>
                  </a:cubicBezTo>
                  <a:lnTo>
                    <a:pt x="100511" y="-2247"/>
                  </a:lnTo>
                  <a:cubicBezTo>
                    <a:pt x="98891" y="-2247"/>
                    <a:pt x="97653" y="-2247"/>
                    <a:pt x="97653" y="-152"/>
                  </a:cubicBezTo>
                  <a:cubicBezTo>
                    <a:pt x="97653" y="1181"/>
                    <a:pt x="98415" y="1181"/>
                    <a:pt x="100511" y="1181"/>
                  </a:cubicBezTo>
                  <a:cubicBezTo>
                    <a:pt x="103939" y="1181"/>
                    <a:pt x="106796" y="1181"/>
                    <a:pt x="106796" y="2990"/>
                  </a:cubicBezTo>
                  <a:cubicBezTo>
                    <a:pt x="106796" y="3276"/>
                    <a:pt x="106796" y="3562"/>
                    <a:pt x="106321" y="5087"/>
                  </a:cubicBezTo>
                  <a:lnTo>
                    <a:pt x="91747" y="63665"/>
                  </a:lnTo>
                  <a:cubicBezTo>
                    <a:pt x="90986" y="67379"/>
                    <a:pt x="90223" y="68142"/>
                    <a:pt x="82984" y="68142"/>
                  </a:cubicBezTo>
                  <a:cubicBezTo>
                    <a:pt x="81174" y="68142"/>
                    <a:pt x="79936" y="68142"/>
                    <a:pt x="79936" y="70237"/>
                  </a:cubicBezTo>
                  <a:cubicBezTo>
                    <a:pt x="79936" y="71572"/>
                    <a:pt x="80984" y="71572"/>
                    <a:pt x="82603" y="71572"/>
                  </a:cubicBezTo>
                  <a:lnTo>
                    <a:pt x="118322" y="71572"/>
                  </a:lnTo>
                  <a:cubicBezTo>
                    <a:pt x="133657" y="71572"/>
                    <a:pt x="146230" y="59189"/>
                    <a:pt x="146230" y="47950"/>
                  </a:cubicBezTo>
                  <a:close/>
                  <a:moveTo>
                    <a:pt x="142801" y="11945"/>
                  </a:moveTo>
                  <a:cubicBezTo>
                    <a:pt x="142801" y="20993"/>
                    <a:pt x="134419" y="31946"/>
                    <a:pt x="122037" y="31946"/>
                  </a:cubicBezTo>
                  <a:lnTo>
                    <a:pt x="107750" y="31946"/>
                  </a:lnTo>
                  <a:lnTo>
                    <a:pt x="114607" y="5087"/>
                  </a:lnTo>
                  <a:cubicBezTo>
                    <a:pt x="115560" y="1181"/>
                    <a:pt x="116321" y="1181"/>
                    <a:pt x="119847" y="1181"/>
                  </a:cubicBezTo>
                  <a:lnTo>
                    <a:pt x="132610" y="1181"/>
                  </a:lnTo>
                  <a:cubicBezTo>
                    <a:pt x="141753" y="1181"/>
                    <a:pt x="142801" y="8515"/>
                    <a:pt x="142801" y="11945"/>
                  </a:cubicBezTo>
                  <a:close/>
                  <a:moveTo>
                    <a:pt x="136515" y="46615"/>
                  </a:moveTo>
                  <a:cubicBezTo>
                    <a:pt x="136515" y="56998"/>
                    <a:pt x="127847" y="68142"/>
                    <a:pt x="115941" y="68142"/>
                  </a:cubicBezTo>
                  <a:lnTo>
                    <a:pt x="102606" y="68142"/>
                  </a:lnTo>
                  <a:cubicBezTo>
                    <a:pt x="99177" y="68142"/>
                    <a:pt x="99177" y="67856"/>
                    <a:pt x="99177" y="67095"/>
                  </a:cubicBezTo>
                  <a:cubicBezTo>
                    <a:pt x="99177" y="66523"/>
                    <a:pt x="99652" y="65474"/>
                    <a:pt x="99652" y="64714"/>
                  </a:cubicBezTo>
                  <a:lnTo>
                    <a:pt x="107178" y="34327"/>
                  </a:lnTo>
                  <a:lnTo>
                    <a:pt x="125846" y="34327"/>
                  </a:lnTo>
                  <a:cubicBezTo>
                    <a:pt x="135943" y="34327"/>
                    <a:pt x="136515" y="43757"/>
                    <a:pt x="136515" y="46615"/>
                  </a:cubicBezTo>
                  <a:close/>
                  <a:moveTo>
                    <a:pt x="184711" y="56140"/>
                  </a:moveTo>
                  <a:cubicBezTo>
                    <a:pt x="184711" y="55094"/>
                    <a:pt x="183854" y="55094"/>
                    <a:pt x="183092" y="55094"/>
                  </a:cubicBezTo>
                  <a:cubicBezTo>
                    <a:pt x="181759" y="55094"/>
                    <a:pt x="181759" y="55189"/>
                    <a:pt x="181282" y="56807"/>
                  </a:cubicBezTo>
                  <a:cubicBezTo>
                    <a:pt x="180425" y="59951"/>
                    <a:pt x="177567" y="70428"/>
                    <a:pt x="171376" y="70428"/>
                  </a:cubicBezTo>
                  <a:cubicBezTo>
                    <a:pt x="170424" y="70428"/>
                    <a:pt x="168995" y="70237"/>
                    <a:pt x="168995" y="67379"/>
                  </a:cubicBezTo>
                  <a:cubicBezTo>
                    <a:pt x="168995" y="64619"/>
                    <a:pt x="170328" y="60998"/>
                    <a:pt x="171662" y="56998"/>
                  </a:cubicBezTo>
                  <a:lnTo>
                    <a:pt x="178615" y="38520"/>
                  </a:lnTo>
                  <a:cubicBezTo>
                    <a:pt x="179663" y="35376"/>
                    <a:pt x="179949" y="34518"/>
                    <a:pt x="179949" y="32423"/>
                  </a:cubicBezTo>
                  <a:cubicBezTo>
                    <a:pt x="179949" y="26519"/>
                    <a:pt x="175852" y="23851"/>
                    <a:pt x="171757" y="23851"/>
                  </a:cubicBezTo>
                  <a:cubicBezTo>
                    <a:pt x="161660" y="23851"/>
                    <a:pt x="157947" y="39853"/>
                    <a:pt x="157947" y="40520"/>
                  </a:cubicBezTo>
                  <a:cubicBezTo>
                    <a:pt x="157947" y="41471"/>
                    <a:pt x="159184" y="41471"/>
                    <a:pt x="159565" y="41471"/>
                  </a:cubicBezTo>
                  <a:cubicBezTo>
                    <a:pt x="161089" y="41471"/>
                    <a:pt x="161089" y="41376"/>
                    <a:pt x="161565" y="39853"/>
                  </a:cubicBezTo>
                  <a:cubicBezTo>
                    <a:pt x="162518" y="36327"/>
                    <a:pt x="165375" y="26233"/>
                    <a:pt x="171662" y="26233"/>
                  </a:cubicBezTo>
                  <a:cubicBezTo>
                    <a:pt x="172805" y="26233"/>
                    <a:pt x="174043" y="26802"/>
                    <a:pt x="174043" y="29184"/>
                  </a:cubicBezTo>
                  <a:cubicBezTo>
                    <a:pt x="174043" y="31851"/>
                    <a:pt x="172805" y="34995"/>
                    <a:pt x="172043" y="37090"/>
                  </a:cubicBezTo>
                  <a:lnTo>
                    <a:pt x="168804" y="45948"/>
                  </a:lnTo>
                  <a:lnTo>
                    <a:pt x="164804" y="56712"/>
                  </a:lnTo>
                  <a:cubicBezTo>
                    <a:pt x="163280" y="60712"/>
                    <a:pt x="162899" y="61951"/>
                    <a:pt x="162899" y="64142"/>
                  </a:cubicBezTo>
                  <a:cubicBezTo>
                    <a:pt x="162899" y="68332"/>
                    <a:pt x="165375" y="72809"/>
                    <a:pt x="171090" y="72809"/>
                  </a:cubicBezTo>
                  <a:cubicBezTo>
                    <a:pt x="181187" y="72809"/>
                    <a:pt x="184711" y="56521"/>
                    <a:pt x="184711" y="56140"/>
                  </a:cubicBezTo>
                  <a:close/>
                  <a:moveTo>
                    <a:pt x="187759" y="5466"/>
                  </a:moveTo>
                  <a:cubicBezTo>
                    <a:pt x="187759" y="3276"/>
                    <a:pt x="186045" y="895"/>
                    <a:pt x="182807" y="895"/>
                  </a:cubicBezTo>
                  <a:cubicBezTo>
                    <a:pt x="179378" y="895"/>
                    <a:pt x="175948" y="4325"/>
                    <a:pt x="175948" y="7752"/>
                  </a:cubicBezTo>
                  <a:cubicBezTo>
                    <a:pt x="175948" y="10134"/>
                    <a:pt x="177567" y="12326"/>
                    <a:pt x="180710" y="12326"/>
                  </a:cubicBezTo>
                  <a:cubicBezTo>
                    <a:pt x="184330" y="12326"/>
                    <a:pt x="187759" y="9087"/>
                    <a:pt x="187759" y="5466"/>
                  </a:cubicBezTo>
                  <a:close/>
                  <a:moveTo>
                    <a:pt x="220525" y="56140"/>
                  </a:moveTo>
                  <a:cubicBezTo>
                    <a:pt x="220525" y="55094"/>
                    <a:pt x="219764" y="55094"/>
                    <a:pt x="219001" y="55094"/>
                  </a:cubicBezTo>
                  <a:cubicBezTo>
                    <a:pt x="217667" y="55094"/>
                    <a:pt x="217667" y="55189"/>
                    <a:pt x="216810" y="57189"/>
                  </a:cubicBezTo>
                  <a:cubicBezTo>
                    <a:pt x="214906" y="62333"/>
                    <a:pt x="210524" y="70428"/>
                    <a:pt x="204427" y="70428"/>
                  </a:cubicBezTo>
                  <a:cubicBezTo>
                    <a:pt x="201475" y="70428"/>
                    <a:pt x="201475" y="67665"/>
                    <a:pt x="201475" y="65951"/>
                  </a:cubicBezTo>
                  <a:cubicBezTo>
                    <a:pt x="201475" y="65188"/>
                    <a:pt x="201475" y="63570"/>
                    <a:pt x="202237" y="60426"/>
                  </a:cubicBezTo>
                  <a:lnTo>
                    <a:pt x="210239" y="28423"/>
                  </a:lnTo>
                  <a:lnTo>
                    <a:pt x="219382" y="28423"/>
                  </a:lnTo>
                  <a:cubicBezTo>
                    <a:pt x="221287" y="28423"/>
                    <a:pt x="222430" y="28423"/>
                    <a:pt x="222430" y="26328"/>
                  </a:cubicBezTo>
                  <a:cubicBezTo>
                    <a:pt x="222430" y="24993"/>
                    <a:pt x="221382" y="24993"/>
                    <a:pt x="219764" y="24993"/>
                  </a:cubicBezTo>
                  <a:lnTo>
                    <a:pt x="211191" y="24993"/>
                  </a:lnTo>
                  <a:lnTo>
                    <a:pt x="215001" y="9087"/>
                  </a:lnTo>
                  <a:cubicBezTo>
                    <a:pt x="215477" y="7469"/>
                    <a:pt x="215477" y="7278"/>
                    <a:pt x="215477" y="6706"/>
                  </a:cubicBezTo>
                  <a:cubicBezTo>
                    <a:pt x="215477" y="4420"/>
                    <a:pt x="213668" y="4039"/>
                    <a:pt x="212620" y="4039"/>
                  </a:cubicBezTo>
                  <a:cubicBezTo>
                    <a:pt x="209953" y="4039"/>
                    <a:pt x="208810" y="6229"/>
                    <a:pt x="208333" y="7848"/>
                  </a:cubicBezTo>
                  <a:lnTo>
                    <a:pt x="204143" y="24993"/>
                  </a:lnTo>
                  <a:lnTo>
                    <a:pt x="194902" y="24993"/>
                  </a:lnTo>
                  <a:cubicBezTo>
                    <a:pt x="193189" y="24993"/>
                    <a:pt x="191950" y="24993"/>
                    <a:pt x="191950" y="27088"/>
                  </a:cubicBezTo>
                  <a:cubicBezTo>
                    <a:pt x="191950" y="28423"/>
                    <a:pt x="192998" y="28423"/>
                    <a:pt x="194618" y="28423"/>
                  </a:cubicBezTo>
                  <a:lnTo>
                    <a:pt x="203284" y="28423"/>
                  </a:lnTo>
                  <a:lnTo>
                    <a:pt x="195570" y="59379"/>
                  </a:lnTo>
                  <a:cubicBezTo>
                    <a:pt x="195379" y="59856"/>
                    <a:pt x="194902" y="61475"/>
                    <a:pt x="194902" y="63093"/>
                  </a:cubicBezTo>
                  <a:cubicBezTo>
                    <a:pt x="194902" y="68428"/>
                    <a:pt x="198522" y="72809"/>
                    <a:pt x="204143" y="72809"/>
                  </a:cubicBezTo>
                  <a:cubicBezTo>
                    <a:pt x="215001" y="72809"/>
                    <a:pt x="220525" y="56712"/>
                    <a:pt x="220525" y="56140"/>
                  </a:cubicBezTo>
                  <a:close/>
                  <a:moveTo>
                    <a:pt x="310156" y="-724"/>
                  </a:moveTo>
                  <a:cubicBezTo>
                    <a:pt x="310156" y="-1677"/>
                    <a:pt x="309679" y="-2247"/>
                    <a:pt x="308632" y="-2247"/>
                  </a:cubicBezTo>
                  <a:cubicBezTo>
                    <a:pt x="305393" y="-2247"/>
                    <a:pt x="301774" y="-1961"/>
                    <a:pt x="298250" y="-1961"/>
                  </a:cubicBezTo>
                  <a:cubicBezTo>
                    <a:pt x="294821" y="-1961"/>
                    <a:pt x="291201" y="-2247"/>
                    <a:pt x="287771" y="-2247"/>
                  </a:cubicBezTo>
                  <a:cubicBezTo>
                    <a:pt x="287200" y="-2247"/>
                    <a:pt x="285867" y="-2247"/>
                    <a:pt x="285867" y="-152"/>
                  </a:cubicBezTo>
                  <a:cubicBezTo>
                    <a:pt x="285867" y="990"/>
                    <a:pt x="286724" y="1181"/>
                    <a:pt x="287771" y="1181"/>
                  </a:cubicBezTo>
                  <a:cubicBezTo>
                    <a:pt x="293487" y="1371"/>
                    <a:pt x="294344" y="3562"/>
                    <a:pt x="294344" y="5752"/>
                  </a:cubicBezTo>
                  <a:cubicBezTo>
                    <a:pt x="294344" y="6706"/>
                    <a:pt x="294058" y="7469"/>
                    <a:pt x="293867" y="8324"/>
                  </a:cubicBezTo>
                  <a:lnTo>
                    <a:pt x="281961" y="55759"/>
                  </a:lnTo>
                  <a:lnTo>
                    <a:pt x="261768" y="-438"/>
                  </a:lnTo>
                  <a:cubicBezTo>
                    <a:pt x="261197" y="-2056"/>
                    <a:pt x="261007" y="-2247"/>
                    <a:pt x="258816" y="-2247"/>
                  </a:cubicBezTo>
                  <a:lnTo>
                    <a:pt x="245195" y="-2247"/>
                  </a:lnTo>
                  <a:cubicBezTo>
                    <a:pt x="243481" y="-2247"/>
                    <a:pt x="242243" y="-2247"/>
                    <a:pt x="242243" y="-152"/>
                  </a:cubicBezTo>
                  <a:cubicBezTo>
                    <a:pt x="242243" y="1181"/>
                    <a:pt x="243195" y="1181"/>
                    <a:pt x="245195" y="1181"/>
                  </a:cubicBezTo>
                  <a:cubicBezTo>
                    <a:pt x="245957" y="1181"/>
                    <a:pt x="251768" y="1181"/>
                    <a:pt x="251768" y="1943"/>
                  </a:cubicBezTo>
                  <a:cubicBezTo>
                    <a:pt x="251768" y="1943"/>
                    <a:pt x="251768" y="2420"/>
                    <a:pt x="251482" y="3371"/>
                  </a:cubicBezTo>
                  <a:lnTo>
                    <a:pt x="237194" y="60712"/>
                  </a:lnTo>
                  <a:cubicBezTo>
                    <a:pt x="235670" y="66714"/>
                    <a:pt x="231670" y="68046"/>
                    <a:pt x="226812" y="68142"/>
                  </a:cubicBezTo>
                  <a:cubicBezTo>
                    <a:pt x="225859" y="68142"/>
                    <a:pt x="224716" y="68332"/>
                    <a:pt x="224716" y="70237"/>
                  </a:cubicBezTo>
                  <a:cubicBezTo>
                    <a:pt x="224716" y="71286"/>
                    <a:pt x="225288" y="71572"/>
                    <a:pt x="226049" y="71572"/>
                  </a:cubicBezTo>
                  <a:cubicBezTo>
                    <a:pt x="229289" y="71572"/>
                    <a:pt x="233002" y="71286"/>
                    <a:pt x="236337" y="71286"/>
                  </a:cubicBezTo>
                  <a:cubicBezTo>
                    <a:pt x="239861" y="71286"/>
                    <a:pt x="243576" y="71572"/>
                    <a:pt x="247005" y="71572"/>
                  </a:cubicBezTo>
                  <a:cubicBezTo>
                    <a:pt x="247576" y="71572"/>
                    <a:pt x="249005" y="71572"/>
                    <a:pt x="249005" y="69665"/>
                  </a:cubicBezTo>
                  <a:cubicBezTo>
                    <a:pt x="249005" y="68332"/>
                    <a:pt x="248243" y="68142"/>
                    <a:pt x="246910" y="68142"/>
                  </a:cubicBezTo>
                  <a:cubicBezTo>
                    <a:pt x="240623" y="68046"/>
                    <a:pt x="240432" y="65188"/>
                    <a:pt x="240432" y="63570"/>
                  </a:cubicBezTo>
                  <a:cubicBezTo>
                    <a:pt x="240432" y="63284"/>
                    <a:pt x="240432" y="62616"/>
                    <a:pt x="240909" y="60903"/>
                  </a:cubicBezTo>
                  <a:lnTo>
                    <a:pt x="254910" y="5183"/>
                  </a:lnTo>
                  <a:lnTo>
                    <a:pt x="278152" y="69760"/>
                  </a:lnTo>
                  <a:cubicBezTo>
                    <a:pt x="278532" y="71476"/>
                    <a:pt x="278723" y="71572"/>
                    <a:pt x="280247" y="71572"/>
                  </a:cubicBezTo>
                  <a:cubicBezTo>
                    <a:pt x="281390" y="71572"/>
                    <a:pt x="281866" y="71381"/>
                    <a:pt x="282438" y="69381"/>
                  </a:cubicBezTo>
                  <a:lnTo>
                    <a:pt x="297487" y="8515"/>
                  </a:lnTo>
                  <a:cubicBezTo>
                    <a:pt x="299297" y="1657"/>
                    <a:pt x="305393" y="1181"/>
                    <a:pt x="308536" y="1181"/>
                  </a:cubicBezTo>
                  <a:cubicBezTo>
                    <a:pt x="308822" y="1181"/>
                    <a:pt x="310156" y="990"/>
                    <a:pt x="310156" y="-724"/>
                  </a:cubicBezTo>
                  <a:close/>
                  <a:moveTo>
                    <a:pt x="348922" y="60235"/>
                  </a:moveTo>
                  <a:cubicBezTo>
                    <a:pt x="348922" y="59856"/>
                    <a:pt x="347970" y="58617"/>
                    <a:pt x="347113" y="58617"/>
                  </a:cubicBezTo>
                  <a:cubicBezTo>
                    <a:pt x="346636" y="58617"/>
                    <a:pt x="346636" y="58807"/>
                    <a:pt x="345779" y="59856"/>
                  </a:cubicBezTo>
                  <a:cubicBezTo>
                    <a:pt x="337777" y="69951"/>
                    <a:pt x="328063" y="70428"/>
                    <a:pt x="326253" y="70428"/>
                  </a:cubicBezTo>
                  <a:cubicBezTo>
                    <a:pt x="319299" y="70428"/>
                    <a:pt x="318061" y="62616"/>
                    <a:pt x="318061" y="58521"/>
                  </a:cubicBezTo>
                  <a:cubicBezTo>
                    <a:pt x="318061" y="54426"/>
                    <a:pt x="319109" y="49568"/>
                    <a:pt x="319872" y="46615"/>
                  </a:cubicBezTo>
                  <a:lnTo>
                    <a:pt x="324157" y="46615"/>
                  </a:lnTo>
                  <a:cubicBezTo>
                    <a:pt x="327300" y="46615"/>
                    <a:pt x="334635" y="46329"/>
                    <a:pt x="339778" y="44234"/>
                  </a:cubicBezTo>
                  <a:cubicBezTo>
                    <a:pt x="348256" y="40806"/>
                    <a:pt x="348256" y="33758"/>
                    <a:pt x="348256" y="32995"/>
                  </a:cubicBezTo>
                  <a:cubicBezTo>
                    <a:pt x="348256" y="27946"/>
                    <a:pt x="344255" y="23851"/>
                    <a:pt x="337397" y="23851"/>
                  </a:cubicBezTo>
                  <a:cubicBezTo>
                    <a:pt x="326157" y="23851"/>
                    <a:pt x="310631" y="34709"/>
                    <a:pt x="310631" y="53854"/>
                  </a:cubicBezTo>
                  <a:cubicBezTo>
                    <a:pt x="310631" y="63570"/>
                    <a:pt x="315871" y="72809"/>
                    <a:pt x="326157" y="72809"/>
                  </a:cubicBezTo>
                  <a:cubicBezTo>
                    <a:pt x="339969" y="72809"/>
                    <a:pt x="348922" y="61951"/>
                    <a:pt x="348922" y="60235"/>
                  </a:cubicBezTo>
                  <a:close/>
                  <a:moveTo>
                    <a:pt x="344255" y="32709"/>
                  </a:moveTo>
                  <a:cubicBezTo>
                    <a:pt x="344255" y="44234"/>
                    <a:pt x="326443" y="44234"/>
                    <a:pt x="322824" y="44234"/>
                  </a:cubicBezTo>
                  <a:lnTo>
                    <a:pt x="320633" y="44234"/>
                  </a:lnTo>
                  <a:cubicBezTo>
                    <a:pt x="325205" y="26519"/>
                    <a:pt x="336350" y="26233"/>
                    <a:pt x="337397" y="26233"/>
                  </a:cubicBezTo>
                  <a:cubicBezTo>
                    <a:pt x="341778" y="26233"/>
                    <a:pt x="344255" y="29184"/>
                    <a:pt x="344255" y="32709"/>
                  </a:cubicBezTo>
                  <a:close/>
                  <a:moveTo>
                    <a:pt x="386356" y="56140"/>
                  </a:moveTo>
                  <a:cubicBezTo>
                    <a:pt x="386356" y="55094"/>
                    <a:pt x="385688" y="55094"/>
                    <a:pt x="384927" y="55094"/>
                  </a:cubicBezTo>
                  <a:cubicBezTo>
                    <a:pt x="383593" y="55094"/>
                    <a:pt x="383593" y="55189"/>
                    <a:pt x="382641" y="57189"/>
                  </a:cubicBezTo>
                  <a:cubicBezTo>
                    <a:pt x="380735" y="62333"/>
                    <a:pt x="376449" y="70428"/>
                    <a:pt x="370353" y="70428"/>
                  </a:cubicBezTo>
                  <a:cubicBezTo>
                    <a:pt x="367306" y="70428"/>
                    <a:pt x="367306" y="67665"/>
                    <a:pt x="367306" y="65951"/>
                  </a:cubicBezTo>
                  <a:cubicBezTo>
                    <a:pt x="367306" y="65188"/>
                    <a:pt x="367306" y="63570"/>
                    <a:pt x="368067" y="60426"/>
                  </a:cubicBezTo>
                  <a:lnTo>
                    <a:pt x="376163" y="28423"/>
                  </a:lnTo>
                  <a:lnTo>
                    <a:pt x="385213" y="28423"/>
                  </a:lnTo>
                  <a:cubicBezTo>
                    <a:pt x="387117" y="28423"/>
                    <a:pt x="388356" y="28423"/>
                    <a:pt x="388356" y="26328"/>
                  </a:cubicBezTo>
                  <a:cubicBezTo>
                    <a:pt x="388356" y="24993"/>
                    <a:pt x="387308" y="24993"/>
                    <a:pt x="385688" y="24993"/>
                  </a:cubicBezTo>
                  <a:lnTo>
                    <a:pt x="377022" y="24993"/>
                  </a:lnTo>
                  <a:lnTo>
                    <a:pt x="380926" y="9087"/>
                  </a:lnTo>
                  <a:cubicBezTo>
                    <a:pt x="381307" y="7469"/>
                    <a:pt x="381307" y="7278"/>
                    <a:pt x="381307" y="6706"/>
                  </a:cubicBezTo>
                  <a:cubicBezTo>
                    <a:pt x="381307" y="4420"/>
                    <a:pt x="379592" y="4039"/>
                    <a:pt x="378545" y="4039"/>
                  </a:cubicBezTo>
                  <a:cubicBezTo>
                    <a:pt x="375877" y="4039"/>
                    <a:pt x="374640" y="6229"/>
                    <a:pt x="374164" y="7848"/>
                  </a:cubicBezTo>
                  <a:lnTo>
                    <a:pt x="370067" y="24993"/>
                  </a:lnTo>
                  <a:lnTo>
                    <a:pt x="360828" y="24993"/>
                  </a:lnTo>
                  <a:cubicBezTo>
                    <a:pt x="359019" y="24993"/>
                    <a:pt x="357781" y="24993"/>
                    <a:pt x="357781" y="27088"/>
                  </a:cubicBezTo>
                  <a:cubicBezTo>
                    <a:pt x="357781" y="28423"/>
                    <a:pt x="358828" y="28423"/>
                    <a:pt x="360542" y="28423"/>
                  </a:cubicBezTo>
                  <a:lnTo>
                    <a:pt x="369115" y="28423"/>
                  </a:lnTo>
                  <a:lnTo>
                    <a:pt x="361400" y="59379"/>
                  </a:lnTo>
                  <a:cubicBezTo>
                    <a:pt x="361210" y="59856"/>
                    <a:pt x="360828" y="61475"/>
                    <a:pt x="360828" y="63093"/>
                  </a:cubicBezTo>
                  <a:cubicBezTo>
                    <a:pt x="360828" y="68428"/>
                    <a:pt x="364353" y="72809"/>
                    <a:pt x="370067" y="72809"/>
                  </a:cubicBezTo>
                  <a:cubicBezTo>
                    <a:pt x="380926" y="72809"/>
                    <a:pt x="386451" y="56712"/>
                    <a:pt x="386451" y="56140"/>
                  </a:cubicBezTo>
                  <a:close/>
                </a:path>
              </a:pathLst>
            </a:custGeom>
            <a:solidFill>
              <a:srgbClr val="000000"/>
            </a:solidFill>
            <a:ln w="10842" cap="flat">
              <a:noFill/>
              <a:prstDash val="solid"/>
              <a:miter/>
            </a:ln>
          </p:spPr>
          <p:txBody>
            <a:bodyPr rtlCol="0" anchor="ctr"/>
            <a:lstStyle/>
            <a:p>
              <a:endParaRPr lang="en-AE"/>
            </a:p>
          </p:txBody>
        </p:sp>
        <p:sp>
          <p:nvSpPr>
            <p:cNvPr id="216" name="Freeform: Shape 215">
              <a:extLst>
                <a:ext uri="{FF2B5EF4-FFF2-40B4-BE49-F238E27FC236}">
                  <a16:creationId xmlns:a16="http://schemas.microsoft.com/office/drawing/2014/main" id="{F58BC9C7-F79B-A509-8D51-9DF75E044246}"/>
                </a:ext>
              </a:extLst>
            </p:cNvPr>
            <p:cNvSpPr/>
            <p:nvPr/>
          </p:nvSpPr>
          <p:spPr>
            <a:xfrm>
              <a:off x="2567826" y="2406028"/>
              <a:ext cx="591978" cy="87915"/>
            </a:xfrm>
            <a:custGeom>
              <a:avLst/>
              <a:gdLst>
                <a:gd name="connsiteX0" fmla="*/ -1788 w 591978"/>
                <a:gd name="connsiteY0" fmla="*/ 85668 h 87915"/>
                <a:gd name="connsiteX1" fmla="*/ 590191 w 591978"/>
                <a:gd name="connsiteY1" fmla="*/ 85668 h 87915"/>
                <a:gd name="connsiteX2" fmla="*/ 590191 w 591978"/>
                <a:gd name="connsiteY2" fmla="*/ -2247 h 87915"/>
                <a:gd name="connsiteX3" fmla="*/ -1788 w 591978"/>
                <a:gd name="connsiteY3" fmla="*/ -2247 h 87915"/>
              </a:gdLst>
              <a:ahLst/>
              <a:cxnLst>
                <a:cxn ang="0">
                  <a:pos x="connsiteX0" y="connsiteY0"/>
                </a:cxn>
                <a:cxn ang="0">
                  <a:pos x="connsiteX1" y="connsiteY1"/>
                </a:cxn>
                <a:cxn ang="0">
                  <a:pos x="connsiteX2" y="connsiteY2"/>
                </a:cxn>
                <a:cxn ang="0">
                  <a:pos x="connsiteX3" y="connsiteY3"/>
                </a:cxn>
              </a:cxnLst>
              <a:rect l="l" t="t" r="r" b="b"/>
              <a:pathLst>
                <a:path w="591978" h="87915">
                  <a:moveTo>
                    <a:pt x="-1788" y="85668"/>
                  </a:moveTo>
                  <a:lnTo>
                    <a:pt x="590191" y="85668"/>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217" name="Freeform: Shape 216">
              <a:extLst>
                <a:ext uri="{FF2B5EF4-FFF2-40B4-BE49-F238E27FC236}">
                  <a16:creationId xmlns:a16="http://schemas.microsoft.com/office/drawing/2014/main" id="{96C31E9B-7A8F-0ED6-DEC2-0094A3603789}"/>
                </a:ext>
              </a:extLst>
            </p:cNvPr>
            <p:cNvSpPr/>
            <p:nvPr/>
          </p:nvSpPr>
          <p:spPr>
            <a:xfrm>
              <a:off x="2827859" y="2418504"/>
              <a:ext cx="71722" cy="78390"/>
            </a:xfrm>
            <a:custGeom>
              <a:avLst/>
              <a:gdLst>
                <a:gd name="connsiteX0" fmla="*/ 7927 w 71722"/>
                <a:gd name="connsiteY0" fmla="*/ 44808 h 78390"/>
                <a:gd name="connsiteX1" fmla="*/ 6308 w 71722"/>
                <a:gd name="connsiteY1" fmla="*/ 43092 h 78390"/>
                <a:gd name="connsiteX2" fmla="*/ -1788 w 71722"/>
                <a:gd name="connsiteY2" fmla="*/ 48522 h 78390"/>
                <a:gd name="connsiteX3" fmla="*/ -836 w 71722"/>
                <a:gd name="connsiteY3" fmla="*/ 50236 h 78390"/>
                <a:gd name="connsiteX4" fmla="*/ 12784 w 71722"/>
                <a:gd name="connsiteY4" fmla="*/ 72906 h 78390"/>
                <a:gd name="connsiteX5" fmla="*/ 14595 w 71722"/>
                <a:gd name="connsiteY5" fmla="*/ 75764 h 78390"/>
                <a:gd name="connsiteX6" fmla="*/ 15833 w 71722"/>
                <a:gd name="connsiteY6" fmla="*/ 76143 h 78390"/>
                <a:gd name="connsiteX7" fmla="*/ 23643 w 71722"/>
                <a:gd name="connsiteY7" fmla="*/ 71002 h 78390"/>
                <a:gd name="connsiteX8" fmla="*/ 43360 w 71722"/>
                <a:gd name="connsiteY8" fmla="*/ 25854 h 78390"/>
                <a:gd name="connsiteX9" fmla="*/ 66792 w 71722"/>
                <a:gd name="connsiteY9" fmla="*/ 1755 h 78390"/>
                <a:gd name="connsiteX10" fmla="*/ 69934 w 71722"/>
                <a:gd name="connsiteY10" fmla="*/ -1484 h 78390"/>
                <a:gd name="connsiteX11" fmla="*/ 68792 w 71722"/>
                <a:gd name="connsiteY11" fmla="*/ -2247 h 78390"/>
                <a:gd name="connsiteX12" fmla="*/ 42122 w 71722"/>
                <a:gd name="connsiteY12" fmla="*/ 19470 h 78390"/>
                <a:gd name="connsiteX13" fmla="*/ 18214 w 71722"/>
                <a:gd name="connsiteY13" fmla="*/ 61477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390">
                  <a:moveTo>
                    <a:pt x="7927" y="44808"/>
                  </a:moveTo>
                  <a:cubicBezTo>
                    <a:pt x="6974" y="43283"/>
                    <a:pt x="6879" y="43092"/>
                    <a:pt x="6308" y="43092"/>
                  </a:cubicBezTo>
                  <a:cubicBezTo>
                    <a:pt x="3736" y="43092"/>
                    <a:pt x="-1788" y="46522"/>
                    <a:pt x="-1788" y="48522"/>
                  </a:cubicBezTo>
                  <a:cubicBezTo>
                    <a:pt x="-1788" y="48617"/>
                    <a:pt x="-1788" y="48903"/>
                    <a:pt x="-836" y="50236"/>
                  </a:cubicBezTo>
                  <a:lnTo>
                    <a:pt x="12784" y="72906"/>
                  </a:lnTo>
                  <a:cubicBezTo>
                    <a:pt x="13357" y="73762"/>
                    <a:pt x="14404" y="75574"/>
                    <a:pt x="14595" y="75764"/>
                  </a:cubicBezTo>
                  <a:cubicBezTo>
                    <a:pt x="14785" y="76143"/>
                    <a:pt x="15356" y="76143"/>
                    <a:pt x="15833" y="76143"/>
                  </a:cubicBezTo>
                  <a:cubicBezTo>
                    <a:pt x="18214" y="76143"/>
                    <a:pt x="23263" y="73192"/>
                    <a:pt x="23643" y="71002"/>
                  </a:cubicBezTo>
                  <a:cubicBezTo>
                    <a:pt x="27263" y="54712"/>
                    <a:pt x="33454" y="39283"/>
                    <a:pt x="43360" y="25854"/>
                  </a:cubicBezTo>
                  <a:cubicBezTo>
                    <a:pt x="48789" y="18328"/>
                    <a:pt x="56124" y="9850"/>
                    <a:pt x="66792" y="1755"/>
                  </a:cubicBezTo>
                  <a:cubicBezTo>
                    <a:pt x="68601" y="420"/>
                    <a:pt x="69934" y="-626"/>
                    <a:pt x="69934" y="-1484"/>
                  </a:cubicBezTo>
                  <a:cubicBezTo>
                    <a:pt x="69934" y="-2247"/>
                    <a:pt x="69364" y="-2247"/>
                    <a:pt x="68792" y="-2247"/>
                  </a:cubicBezTo>
                  <a:cubicBezTo>
                    <a:pt x="63744" y="-2247"/>
                    <a:pt x="48218" y="12326"/>
                    <a:pt x="42122" y="19470"/>
                  </a:cubicBezTo>
                  <a:cubicBezTo>
                    <a:pt x="31073" y="32425"/>
                    <a:pt x="23834" y="44808"/>
                    <a:pt x="18214" y="61477"/>
                  </a:cubicBezTo>
                  <a:close/>
                </a:path>
              </a:pathLst>
            </a:custGeom>
            <a:solidFill>
              <a:srgbClr val="006100"/>
            </a:solidFill>
            <a:ln w="10842" cap="flat">
              <a:noFill/>
              <a:prstDash val="solid"/>
              <a:miter/>
            </a:ln>
          </p:spPr>
          <p:txBody>
            <a:bodyPr rtlCol="0" anchor="ctr"/>
            <a:lstStyle/>
            <a:p>
              <a:endParaRPr lang="en-AE"/>
            </a:p>
          </p:txBody>
        </p:sp>
        <p:sp>
          <p:nvSpPr>
            <p:cNvPr id="218" name="Freeform: Shape 217">
              <a:extLst>
                <a:ext uri="{FF2B5EF4-FFF2-40B4-BE49-F238E27FC236}">
                  <a16:creationId xmlns:a16="http://schemas.microsoft.com/office/drawing/2014/main" id="{0D48702C-2316-15E3-4C3E-E13494535558}"/>
                </a:ext>
              </a:extLst>
            </p:cNvPr>
            <p:cNvSpPr/>
            <p:nvPr/>
          </p:nvSpPr>
          <p:spPr>
            <a:xfrm>
              <a:off x="3159805" y="2406028"/>
              <a:ext cx="540923" cy="87915"/>
            </a:xfrm>
            <a:custGeom>
              <a:avLst/>
              <a:gdLst>
                <a:gd name="connsiteX0" fmla="*/ -1788 w 540923"/>
                <a:gd name="connsiteY0" fmla="*/ 85668 h 87915"/>
                <a:gd name="connsiteX1" fmla="*/ 539136 w 540923"/>
                <a:gd name="connsiteY1" fmla="*/ 85668 h 87915"/>
                <a:gd name="connsiteX2" fmla="*/ 539136 w 540923"/>
                <a:gd name="connsiteY2" fmla="*/ -2247 h 87915"/>
                <a:gd name="connsiteX3" fmla="*/ -1788 w 5409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540923" h="87915">
                  <a:moveTo>
                    <a:pt x="-1788" y="85668"/>
                  </a:moveTo>
                  <a:lnTo>
                    <a:pt x="539136" y="8566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219" name="Freeform: Shape 218">
              <a:extLst>
                <a:ext uri="{FF2B5EF4-FFF2-40B4-BE49-F238E27FC236}">
                  <a16:creationId xmlns:a16="http://schemas.microsoft.com/office/drawing/2014/main" id="{19F79E7B-F6B2-02D4-AD15-B73582F01EEF}"/>
                </a:ext>
              </a:extLst>
            </p:cNvPr>
            <p:cNvSpPr/>
            <p:nvPr/>
          </p:nvSpPr>
          <p:spPr>
            <a:xfrm>
              <a:off x="3380403" y="2421934"/>
              <a:ext cx="92393" cy="72009"/>
            </a:xfrm>
            <a:custGeom>
              <a:avLst/>
              <a:gdLst>
                <a:gd name="connsiteX0" fmla="*/ 30693 w 92393"/>
                <a:gd name="connsiteY0" fmla="*/ 67667 h 72009"/>
                <a:gd name="connsiteX1" fmla="*/ 27836 w 92393"/>
                <a:gd name="connsiteY1" fmla="*/ 66332 h 72009"/>
                <a:gd name="connsiteX2" fmla="*/ 26882 w 92393"/>
                <a:gd name="connsiteY2" fmla="*/ 66332 h 72009"/>
                <a:gd name="connsiteX3" fmla="*/ 22311 w 92393"/>
                <a:gd name="connsiteY3" fmla="*/ 66237 h 72009"/>
                <a:gd name="connsiteX4" fmla="*/ 19358 w 92393"/>
                <a:gd name="connsiteY4" fmla="*/ 64237 h 72009"/>
                <a:gd name="connsiteX5" fmla="*/ 19643 w 92393"/>
                <a:gd name="connsiteY5" fmla="*/ 62142 h 72009"/>
                <a:gd name="connsiteX6" fmla="*/ 35075 w 92393"/>
                <a:gd name="connsiteY6" fmla="*/ 611 h 72009"/>
                <a:gd name="connsiteX7" fmla="*/ 35360 w 92393"/>
                <a:gd name="connsiteY7" fmla="*/ -915 h 72009"/>
                <a:gd name="connsiteX8" fmla="*/ 34026 w 92393"/>
                <a:gd name="connsiteY8" fmla="*/ -2247 h 72009"/>
                <a:gd name="connsiteX9" fmla="*/ 32026 w 92393"/>
                <a:gd name="connsiteY9" fmla="*/ -438 h 72009"/>
                <a:gd name="connsiteX10" fmla="*/ 12976 w 92393"/>
                <a:gd name="connsiteY10" fmla="*/ 11754 h 72009"/>
                <a:gd name="connsiteX11" fmla="*/ 11262 w 92393"/>
                <a:gd name="connsiteY11" fmla="*/ 13850 h 72009"/>
                <a:gd name="connsiteX12" fmla="*/ 12976 w 92393"/>
                <a:gd name="connsiteY12" fmla="*/ 15184 h 72009"/>
                <a:gd name="connsiteX13" fmla="*/ 24978 w 92393"/>
                <a:gd name="connsiteY13" fmla="*/ 10706 h 72009"/>
                <a:gd name="connsiteX14" fmla="*/ 12215 w 92393"/>
                <a:gd name="connsiteY14" fmla="*/ 61856 h 72009"/>
                <a:gd name="connsiteX15" fmla="*/ 2022 w 92393"/>
                <a:gd name="connsiteY15" fmla="*/ 66332 h 72009"/>
                <a:gd name="connsiteX16" fmla="*/ 1165 w 92393"/>
                <a:gd name="connsiteY16" fmla="*/ 66332 h 72009"/>
                <a:gd name="connsiteX17" fmla="*/ -1788 w 92393"/>
                <a:gd name="connsiteY17" fmla="*/ 68428 h 72009"/>
                <a:gd name="connsiteX18" fmla="*/ -168 w 92393"/>
                <a:gd name="connsiteY18" fmla="*/ 69762 h 72009"/>
                <a:gd name="connsiteX19" fmla="*/ 13929 w 92393"/>
                <a:gd name="connsiteY19" fmla="*/ 69476 h 72009"/>
                <a:gd name="connsiteX20" fmla="*/ 28407 w 92393"/>
                <a:gd name="connsiteY20" fmla="*/ 69762 h 72009"/>
                <a:gd name="connsiteX21" fmla="*/ 30597 w 92393"/>
                <a:gd name="connsiteY21" fmla="*/ 67667 h 72009"/>
                <a:gd name="connsiteX22" fmla="*/ 85843 w 92393"/>
                <a:gd name="connsiteY22" fmla="*/ 67667 h 72009"/>
                <a:gd name="connsiteX23" fmla="*/ 82985 w 92393"/>
                <a:gd name="connsiteY23" fmla="*/ 66332 h 72009"/>
                <a:gd name="connsiteX24" fmla="*/ 82128 w 92393"/>
                <a:gd name="connsiteY24" fmla="*/ 66332 h 72009"/>
                <a:gd name="connsiteX25" fmla="*/ 77461 w 92393"/>
                <a:gd name="connsiteY25" fmla="*/ 66237 h 72009"/>
                <a:gd name="connsiteX26" fmla="*/ 74507 w 92393"/>
                <a:gd name="connsiteY26" fmla="*/ 64237 h 72009"/>
                <a:gd name="connsiteX27" fmla="*/ 74793 w 92393"/>
                <a:gd name="connsiteY27" fmla="*/ 62142 h 72009"/>
                <a:gd name="connsiteX28" fmla="*/ 90319 w 92393"/>
                <a:gd name="connsiteY28" fmla="*/ 611 h 72009"/>
                <a:gd name="connsiteX29" fmla="*/ 90605 w 92393"/>
                <a:gd name="connsiteY29" fmla="*/ -915 h 72009"/>
                <a:gd name="connsiteX30" fmla="*/ 89272 w 92393"/>
                <a:gd name="connsiteY30" fmla="*/ -2247 h 72009"/>
                <a:gd name="connsiteX31" fmla="*/ 87176 w 92393"/>
                <a:gd name="connsiteY31" fmla="*/ -438 h 72009"/>
                <a:gd name="connsiteX32" fmla="*/ 68126 w 92393"/>
                <a:gd name="connsiteY32" fmla="*/ 11754 h 72009"/>
                <a:gd name="connsiteX33" fmla="*/ 66507 w 92393"/>
                <a:gd name="connsiteY33" fmla="*/ 13850 h 72009"/>
                <a:gd name="connsiteX34" fmla="*/ 68126 w 92393"/>
                <a:gd name="connsiteY34" fmla="*/ 15184 h 72009"/>
                <a:gd name="connsiteX35" fmla="*/ 80128 w 92393"/>
                <a:gd name="connsiteY35" fmla="*/ 10706 h 72009"/>
                <a:gd name="connsiteX36" fmla="*/ 67364 w 92393"/>
                <a:gd name="connsiteY36" fmla="*/ 61856 h 72009"/>
                <a:gd name="connsiteX37" fmla="*/ 57268 w 92393"/>
                <a:gd name="connsiteY37" fmla="*/ 66332 h 72009"/>
                <a:gd name="connsiteX38" fmla="*/ 56316 w 92393"/>
                <a:gd name="connsiteY38" fmla="*/ 66332 h 72009"/>
                <a:gd name="connsiteX39" fmla="*/ 53362 w 92393"/>
                <a:gd name="connsiteY39" fmla="*/ 68428 h 72009"/>
                <a:gd name="connsiteX40" fmla="*/ 54982 w 92393"/>
                <a:gd name="connsiteY40" fmla="*/ 69762 h 72009"/>
                <a:gd name="connsiteX41" fmla="*/ 69174 w 92393"/>
                <a:gd name="connsiteY41" fmla="*/ 69476 h 72009"/>
                <a:gd name="connsiteX42" fmla="*/ 83557 w 92393"/>
                <a:gd name="connsiteY42" fmla="*/ 69762 h 72009"/>
                <a:gd name="connsiteX43" fmla="*/ 85843 w 92393"/>
                <a:gd name="connsiteY43" fmla="*/ 67667 h 7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2393" h="72009">
                  <a:moveTo>
                    <a:pt x="30693" y="67667"/>
                  </a:moveTo>
                  <a:cubicBezTo>
                    <a:pt x="30693" y="66332"/>
                    <a:pt x="29454" y="66332"/>
                    <a:pt x="27836" y="66332"/>
                  </a:cubicBezTo>
                  <a:lnTo>
                    <a:pt x="26882" y="66332"/>
                  </a:lnTo>
                  <a:cubicBezTo>
                    <a:pt x="25550" y="66332"/>
                    <a:pt x="23644" y="66332"/>
                    <a:pt x="22311" y="66237"/>
                  </a:cubicBezTo>
                  <a:cubicBezTo>
                    <a:pt x="19929" y="65856"/>
                    <a:pt x="19358" y="65760"/>
                    <a:pt x="19358" y="64237"/>
                  </a:cubicBezTo>
                  <a:cubicBezTo>
                    <a:pt x="19358" y="63665"/>
                    <a:pt x="19454" y="62619"/>
                    <a:pt x="19643" y="62142"/>
                  </a:cubicBezTo>
                  <a:lnTo>
                    <a:pt x="35075" y="611"/>
                  </a:lnTo>
                  <a:cubicBezTo>
                    <a:pt x="35075" y="134"/>
                    <a:pt x="35360" y="-915"/>
                    <a:pt x="35360" y="-915"/>
                  </a:cubicBezTo>
                  <a:cubicBezTo>
                    <a:pt x="35360" y="-1866"/>
                    <a:pt x="34694" y="-2247"/>
                    <a:pt x="34026" y="-2247"/>
                  </a:cubicBezTo>
                  <a:cubicBezTo>
                    <a:pt x="33455" y="-2247"/>
                    <a:pt x="33360" y="-2152"/>
                    <a:pt x="32026" y="-438"/>
                  </a:cubicBezTo>
                  <a:cubicBezTo>
                    <a:pt x="23644" y="10706"/>
                    <a:pt x="16025" y="11468"/>
                    <a:pt x="12976" y="11754"/>
                  </a:cubicBezTo>
                  <a:cubicBezTo>
                    <a:pt x="12500" y="11850"/>
                    <a:pt x="11262" y="12040"/>
                    <a:pt x="11262" y="13850"/>
                  </a:cubicBezTo>
                  <a:cubicBezTo>
                    <a:pt x="11262" y="15184"/>
                    <a:pt x="12500" y="15184"/>
                    <a:pt x="12976" y="15184"/>
                  </a:cubicBezTo>
                  <a:cubicBezTo>
                    <a:pt x="14596" y="15184"/>
                    <a:pt x="19929" y="14422"/>
                    <a:pt x="24978" y="10706"/>
                  </a:cubicBezTo>
                  <a:lnTo>
                    <a:pt x="12215" y="61856"/>
                  </a:lnTo>
                  <a:cubicBezTo>
                    <a:pt x="11452" y="65286"/>
                    <a:pt x="10595" y="66332"/>
                    <a:pt x="2022" y="66332"/>
                  </a:cubicBezTo>
                  <a:lnTo>
                    <a:pt x="1165" y="66332"/>
                  </a:lnTo>
                  <a:cubicBezTo>
                    <a:pt x="-644" y="66332"/>
                    <a:pt x="-1788" y="66332"/>
                    <a:pt x="-1788" y="68428"/>
                  </a:cubicBezTo>
                  <a:cubicBezTo>
                    <a:pt x="-1788" y="69762"/>
                    <a:pt x="-644" y="69762"/>
                    <a:pt x="-168" y="69762"/>
                  </a:cubicBezTo>
                  <a:cubicBezTo>
                    <a:pt x="4404" y="69762"/>
                    <a:pt x="9357" y="69476"/>
                    <a:pt x="13929" y="69476"/>
                  </a:cubicBezTo>
                  <a:cubicBezTo>
                    <a:pt x="18691" y="69476"/>
                    <a:pt x="23644" y="69762"/>
                    <a:pt x="28407" y="69762"/>
                  </a:cubicBezTo>
                  <a:cubicBezTo>
                    <a:pt x="29168" y="69762"/>
                    <a:pt x="30597" y="69762"/>
                    <a:pt x="30597" y="67667"/>
                  </a:cubicBezTo>
                  <a:close/>
                  <a:moveTo>
                    <a:pt x="85843" y="67667"/>
                  </a:moveTo>
                  <a:cubicBezTo>
                    <a:pt x="85843" y="66332"/>
                    <a:pt x="84604" y="66332"/>
                    <a:pt x="82985" y="66332"/>
                  </a:cubicBezTo>
                  <a:lnTo>
                    <a:pt x="82128" y="66332"/>
                  </a:lnTo>
                  <a:cubicBezTo>
                    <a:pt x="80794" y="66332"/>
                    <a:pt x="78794" y="66332"/>
                    <a:pt x="77461" y="66237"/>
                  </a:cubicBezTo>
                  <a:cubicBezTo>
                    <a:pt x="75079" y="65856"/>
                    <a:pt x="74507" y="65760"/>
                    <a:pt x="74507" y="64237"/>
                  </a:cubicBezTo>
                  <a:cubicBezTo>
                    <a:pt x="74507" y="63665"/>
                    <a:pt x="74698" y="62619"/>
                    <a:pt x="74793" y="62142"/>
                  </a:cubicBezTo>
                  <a:lnTo>
                    <a:pt x="90319" y="611"/>
                  </a:lnTo>
                  <a:cubicBezTo>
                    <a:pt x="90319" y="134"/>
                    <a:pt x="90605" y="-915"/>
                    <a:pt x="90605" y="-915"/>
                  </a:cubicBezTo>
                  <a:cubicBezTo>
                    <a:pt x="90605" y="-1866"/>
                    <a:pt x="89844" y="-2247"/>
                    <a:pt x="89272" y="-2247"/>
                  </a:cubicBezTo>
                  <a:cubicBezTo>
                    <a:pt x="88700" y="-2247"/>
                    <a:pt x="88510" y="-2152"/>
                    <a:pt x="87176" y="-438"/>
                  </a:cubicBezTo>
                  <a:cubicBezTo>
                    <a:pt x="78794" y="10706"/>
                    <a:pt x="71269" y="11468"/>
                    <a:pt x="68126" y="11754"/>
                  </a:cubicBezTo>
                  <a:cubicBezTo>
                    <a:pt x="67650" y="11850"/>
                    <a:pt x="66507" y="12040"/>
                    <a:pt x="66507" y="13850"/>
                  </a:cubicBezTo>
                  <a:cubicBezTo>
                    <a:pt x="66507" y="15184"/>
                    <a:pt x="67650" y="15184"/>
                    <a:pt x="68126" y="15184"/>
                  </a:cubicBezTo>
                  <a:cubicBezTo>
                    <a:pt x="69745" y="15184"/>
                    <a:pt x="75079" y="14422"/>
                    <a:pt x="80128" y="10706"/>
                  </a:cubicBezTo>
                  <a:lnTo>
                    <a:pt x="67364" y="61856"/>
                  </a:lnTo>
                  <a:cubicBezTo>
                    <a:pt x="66602" y="65286"/>
                    <a:pt x="65745" y="66332"/>
                    <a:pt x="57268" y="66332"/>
                  </a:cubicBezTo>
                  <a:lnTo>
                    <a:pt x="56316" y="66332"/>
                  </a:lnTo>
                  <a:cubicBezTo>
                    <a:pt x="54601" y="66332"/>
                    <a:pt x="53362" y="66332"/>
                    <a:pt x="53362" y="68428"/>
                  </a:cubicBezTo>
                  <a:cubicBezTo>
                    <a:pt x="53362" y="69762"/>
                    <a:pt x="54601" y="69762"/>
                    <a:pt x="54982" y="69762"/>
                  </a:cubicBezTo>
                  <a:cubicBezTo>
                    <a:pt x="59649" y="69762"/>
                    <a:pt x="64507" y="69476"/>
                    <a:pt x="69174" y="69476"/>
                  </a:cubicBezTo>
                  <a:cubicBezTo>
                    <a:pt x="73937" y="69476"/>
                    <a:pt x="78794" y="69762"/>
                    <a:pt x="83557" y="69762"/>
                  </a:cubicBezTo>
                  <a:cubicBezTo>
                    <a:pt x="84318" y="69762"/>
                    <a:pt x="85843" y="69762"/>
                    <a:pt x="85843" y="67667"/>
                  </a:cubicBezTo>
                  <a:close/>
                </a:path>
              </a:pathLst>
            </a:custGeom>
            <a:solidFill>
              <a:srgbClr val="006100"/>
            </a:solidFill>
            <a:ln w="10842" cap="flat">
              <a:noFill/>
              <a:prstDash val="solid"/>
              <a:miter/>
            </a:ln>
          </p:spPr>
          <p:txBody>
            <a:bodyPr rtlCol="0" anchor="ctr"/>
            <a:lstStyle/>
            <a:p>
              <a:endParaRPr lang="en-AE"/>
            </a:p>
          </p:txBody>
        </p:sp>
        <p:sp>
          <p:nvSpPr>
            <p:cNvPr id="220" name="Freeform: Shape 219">
              <a:extLst>
                <a:ext uri="{FF2B5EF4-FFF2-40B4-BE49-F238E27FC236}">
                  <a16:creationId xmlns:a16="http://schemas.microsoft.com/office/drawing/2014/main" id="{97751370-A8AE-D12A-EBDE-E7AF40A3A749}"/>
                </a:ext>
              </a:extLst>
            </p:cNvPr>
            <p:cNvSpPr/>
            <p:nvPr/>
          </p:nvSpPr>
          <p:spPr>
            <a:xfrm>
              <a:off x="3700729" y="2406028"/>
              <a:ext cx="398146" cy="87915"/>
            </a:xfrm>
            <a:custGeom>
              <a:avLst/>
              <a:gdLst>
                <a:gd name="connsiteX0" fmla="*/ -1788 w 398146"/>
                <a:gd name="connsiteY0" fmla="*/ 85668 h 87915"/>
                <a:gd name="connsiteX1" fmla="*/ 396359 w 398146"/>
                <a:gd name="connsiteY1" fmla="*/ 85668 h 87915"/>
                <a:gd name="connsiteX2" fmla="*/ 396359 w 398146"/>
                <a:gd name="connsiteY2" fmla="*/ -2247 h 87915"/>
                <a:gd name="connsiteX3" fmla="*/ -1788 w 398146"/>
                <a:gd name="connsiteY3" fmla="*/ -2247 h 87915"/>
              </a:gdLst>
              <a:ahLst/>
              <a:cxnLst>
                <a:cxn ang="0">
                  <a:pos x="connsiteX0" y="connsiteY0"/>
                </a:cxn>
                <a:cxn ang="0">
                  <a:pos x="connsiteX1" y="connsiteY1"/>
                </a:cxn>
                <a:cxn ang="0">
                  <a:pos x="connsiteX2" y="connsiteY2"/>
                </a:cxn>
                <a:cxn ang="0">
                  <a:pos x="connsiteX3" y="connsiteY3"/>
                </a:cxn>
              </a:cxnLst>
              <a:rect l="l" t="t" r="r" b="b"/>
              <a:pathLst>
                <a:path w="398146" h="87915">
                  <a:moveTo>
                    <a:pt x="-1788" y="85668"/>
                  </a:moveTo>
                  <a:lnTo>
                    <a:pt x="396359" y="8566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21" name="Freeform: Shape 220">
              <a:extLst>
                <a:ext uri="{FF2B5EF4-FFF2-40B4-BE49-F238E27FC236}">
                  <a16:creationId xmlns:a16="http://schemas.microsoft.com/office/drawing/2014/main" id="{1963D70F-3859-28A1-CF4A-2A257A6C1833}"/>
                </a:ext>
              </a:extLst>
            </p:cNvPr>
            <p:cNvSpPr/>
            <p:nvPr/>
          </p:nvSpPr>
          <p:spPr>
            <a:xfrm>
              <a:off x="3778167" y="2421934"/>
              <a:ext cx="245936" cy="74390"/>
            </a:xfrm>
            <a:custGeom>
              <a:avLst/>
              <a:gdLst>
                <a:gd name="connsiteX0" fmla="*/ 37075 w 245936"/>
                <a:gd name="connsiteY0" fmla="*/ 52045 h 74390"/>
                <a:gd name="connsiteX1" fmla="*/ 45551 w 245936"/>
                <a:gd name="connsiteY1" fmla="*/ 16231 h 74390"/>
                <a:gd name="connsiteX2" fmla="*/ 31073 w 245936"/>
                <a:gd name="connsiteY2" fmla="*/ -2247 h 74390"/>
                <a:gd name="connsiteX3" fmla="*/ 8118 w 245936"/>
                <a:gd name="connsiteY3" fmla="*/ 15184 h 74390"/>
                <a:gd name="connsiteX4" fmla="*/ -1788 w 245936"/>
                <a:gd name="connsiteY4" fmla="*/ 53854 h 74390"/>
                <a:gd name="connsiteX5" fmla="*/ 12595 w 245936"/>
                <a:gd name="connsiteY5" fmla="*/ 72144 h 74390"/>
                <a:gd name="connsiteX6" fmla="*/ 37075 w 245936"/>
                <a:gd name="connsiteY6" fmla="*/ 52045 h 74390"/>
                <a:gd name="connsiteX7" fmla="*/ 26596 w 245936"/>
                <a:gd name="connsiteY7" fmla="*/ 59189 h 74390"/>
                <a:gd name="connsiteX8" fmla="*/ 13262 w 245936"/>
                <a:gd name="connsiteY8" fmla="*/ 69762 h 74390"/>
                <a:gd name="connsiteX9" fmla="*/ 5070 w 245936"/>
                <a:gd name="connsiteY9" fmla="*/ 59189 h 74390"/>
                <a:gd name="connsiteX10" fmla="*/ 16976 w 245936"/>
                <a:gd name="connsiteY10" fmla="*/ 10706 h 74390"/>
                <a:gd name="connsiteX11" fmla="*/ 30503 w 245936"/>
                <a:gd name="connsiteY11" fmla="*/ 134 h 74390"/>
                <a:gd name="connsiteX12" fmla="*/ 38789 w 245936"/>
                <a:gd name="connsiteY12" fmla="*/ 10422 h 74390"/>
                <a:gd name="connsiteX13" fmla="*/ 26596 w 245936"/>
                <a:gd name="connsiteY13" fmla="*/ 59189 h 74390"/>
                <a:gd name="connsiteX14" fmla="*/ 64696 w 245936"/>
                <a:gd name="connsiteY14" fmla="*/ 62905 h 74390"/>
                <a:gd name="connsiteX15" fmla="*/ 59934 w 245936"/>
                <a:gd name="connsiteY15" fmla="*/ 58331 h 74390"/>
                <a:gd name="connsiteX16" fmla="*/ 52981 w 245936"/>
                <a:gd name="connsiteY16" fmla="*/ 65191 h 74390"/>
                <a:gd name="connsiteX17" fmla="*/ 57743 w 245936"/>
                <a:gd name="connsiteY17" fmla="*/ 69762 h 74390"/>
                <a:gd name="connsiteX18" fmla="*/ 64696 w 245936"/>
                <a:gd name="connsiteY18" fmla="*/ 62905 h 74390"/>
                <a:gd name="connsiteX19" fmla="*/ 127753 w 245936"/>
                <a:gd name="connsiteY19" fmla="*/ 41187 h 74390"/>
                <a:gd name="connsiteX20" fmla="*/ 113466 w 245936"/>
                <a:gd name="connsiteY20" fmla="*/ 24423 h 74390"/>
                <a:gd name="connsiteX21" fmla="*/ 100034 w 245936"/>
                <a:gd name="connsiteY21" fmla="*/ 29281 h 74390"/>
                <a:gd name="connsiteX22" fmla="*/ 105082 w 245936"/>
                <a:gd name="connsiteY22" fmla="*/ 9468 h 74390"/>
                <a:gd name="connsiteX23" fmla="*/ 105559 w 245936"/>
                <a:gd name="connsiteY23" fmla="*/ 8136 h 74390"/>
                <a:gd name="connsiteX24" fmla="*/ 107082 w 245936"/>
                <a:gd name="connsiteY24" fmla="*/ 8420 h 74390"/>
                <a:gd name="connsiteX25" fmla="*/ 113752 w 245936"/>
                <a:gd name="connsiteY25" fmla="*/ 9468 h 74390"/>
                <a:gd name="connsiteX26" fmla="*/ 135183 w 245936"/>
                <a:gd name="connsiteY26" fmla="*/ -1105 h 74390"/>
                <a:gd name="connsiteX27" fmla="*/ 134134 w 245936"/>
                <a:gd name="connsiteY27" fmla="*/ -2152 h 74390"/>
                <a:gd name="connsiteX28" fmla="*/ 132802 w 245936"/>
                <a:gd name="connsiteY28" fmla="*/ -1866 h 74390"/>
                <a:gd name="connsiteX29" fmla="*/ 118988 w 245936"/>
                <a:gd name="connsiteY29" fmla="*/ 1276 h 74390"/>
                <a:gd name="connsiteX30" fmla="*/ 106798 w 245936"/>
                <a:gd name="connsiteY30" fmla="*/ -1484 h 74390"/>
                <a:gd name="connsiteX31" fmla="*/ 105273 w 245936"/>
                <a:gd name="connsiteY31" fmla="*/ -2152 h 74390"/>
                <a:gd name="connsiteX32" fmla="*/ 104036 w 245936"/>
                <a:gd name="connsiteY32" fmla="*/ -152 h 74390"/>
                <a:gd name="connsiteX33" fmla="*/ 95748 w 245936"/>
                <a:gd name="connsiteY33" fmla="*/ 32518 h 74390"/>
                <a:gd name="connsiteX34" fmla="*/ 95557 w 245936"/>
                <a:gd name="connsiteY34" fmla="*/ 34044 h 74390"/>
                <a:gd name="connsiteX35" fmla="*/ 96892 w 245936"/>
                <a:gd name="connsiteY35" fmla="*/ 35281 h 74390"/>
                <a:gd name="connsiteX36" fmla="*/ 98701 w 245936"/>
                <a:gd name="connsiteY36" fmla="*/ 34234 h 74390"/>
                <a:gd name="connsiteX37" fmla="*/ 113275 w 245936"/>
                <a:gd name="connsiteY37" fmla="*/ 26805 h 74390"/>
                <a:gd name="connsiteX38" fmla="*/ 119847 w 245936"/>
                <a:gd name="connsiteY38" fmla="*/ 36425 h 74390"/>
                <a:gd name="connsiteX39" fmla="*/ 114512 w 245936"/>
                <a:gd name="connsiteY39" fmla="*/ 58047 h 74390"/>
                <a:gd name="connsiteX40" fmla="*/ 99273 w 245936"/>
                <a:gd name="connsiteY40" fmla="*/ 69190 h 74390"/>
                <a:gd name="connsiteX41" fmla="*/ 88700 w 245936"/>
                <a:gd name="connsiteY41" fmla="*/ 56521 h 74390"/>
                <a:gd name="connsiteX42" fmla="*/ 89748 w 245936"/>
                <a:gd name="connsiteY42" fmla="*/ 56521 h 74390"/>
                <a:gd name="connsiteX43" fmla="*/ 95557 w 245936"/>
                <a:gd name="connsiteY43" fmla="*/ 50998 h 74390"/>
                <a:gd name="connsiteX44" fmla="*/ 91748 w 245936"/>
                <a:gd name="connsiteY44" fmla="*/ 47282 h 74390"/>
                <a:gd name="connsiteX45" fmla="*/ 85463 w 245936"/>
                <a:gd name="connsiteY45" fmla="*/ 57093 h 74390"/>
                <a:gd name="connsiteX46" fmla="*/ 99273 w 245936"/>
                <a:gd name="connsiteY46" fmla="*/ 72144 h 74390"/>
                <a:gd name="connsiteX47" fmla="*/ 127753 w 245936"/>
                <a:gd name="connsiteY47" fmla="*/ 41187 h 74390"/>
                <a:gd name="connsiteX48" fmla="*/ 174139 w 245936"/>
                <a:gd name="connsiteY48" fmla="*/ 67667 h 74390"/>
                <a:gd name="connsiteX49" fmla="*/ 171376 w 245936"/>
                <a:gd name="connsiteY49" fmla="*/ 66332 h 74390"/>
                <a:gd name="connsiteX50" fmla="*/ 170425 w 245936"/>
                <a:gd name="connsiteY50" fmla="*/ 66332 h 74390"/>
                <a:gd name="connsiteX51" fmla="*/ 165853 w 245936"/>
                <a:gd name="connsiteY51" fmla="*/ 66237 h 74390"/>
                <a:gd name="connsiteX52" fmla="*/ 162900 w 245936"/>
                <a:gd name="connsiteY52" fmla="*/ 64237 h 74390"/>
                <a:gd name="connsiteX53" fmla="*/ 163186 w 245936"/>
                <a:gd name="connsiteY53" fmla="*/ 62142 h 74390"/>
                <a:gd name="connsiteX54" fmla="*/ 178615 w 245936"/>
                <a:gd name="connsiteY54" fmla="*/ 611 h 74390"/>
                <a:gd name="connsiteX55" fmla="*/ 178901 w 245936"/>
                <a:gd name="connsiteY55" fmla="*/ -915 h 74390"/>
                <a:gd name="connsiteX56" fmla="*/ 177569 w 245936"/>
                <a:gd name="connsiteY56" fmla="*/ -2247 h 74390"/>
                <a:gd name="connsiteX57" fmla="*/ 175473 w 245936"/>
                <a:gd name="connsiteY57" fmla="*/ -438 h 74390"/>
                <a:gd name="connsiteX58" fmla="*/ 156423 w 245936"/>
                <a:gd name="connsiteY58" fmla="*/ 11754 h 74390"/>
                <a:gd name="connsiteX59" fmla="*/ 154803 w 245936"/>
                <a:gd name="connsiteY59" fmla="*/ 13850 h 74390"/>
                <a:gd name="connsiteX60" fmla="*/ 156423 w 245936"/>
                <a:gd name="connsiteY60" fmla="*/ 15184 h 74390"/>
                <a:gd name="connsiteX61" fmla="*/ 168520 w 245936"/>
                <a:gd name="connsiteY61" fmla="*/ 10706 h 74390"/>
                <a:gd name="connsiteX62" fmla="*/ 155756 w 245936"/>
                <a:gd name="connsiteY62" fmla="*/ 61856 h 74390"/>
                <a:gd name="connsiteX63" fmla="*/ 145564 w 245936"/>
                <a:gd name="connsiteY63" fmla="*/ 66332 h 74390"/>
                <a:gd name="connsiteX64" fmla="*/ 144708 w 245936"/>
                <a:gd name="connsiteY64" fmla="*/ 66332 h 74390"/>
                <a:gd name="connsiteX65" fmla="*/ 141754 w 245936"/>
                <a:gd name="connsiteY65" fmla="*/ 68428 h 74390"/>
                <a:gd name="connsiteX66" fmla="*/ 143373 w 245936"/>
                <a:gd name="connsiteY66" fmla="*/ 69762 h 74390"/>
                <a:gd name="connsiteX67" fmla="*/ 157470 w 245936"/>
                <a:gd name="connsiteY67" fmla="*/ 69476 h 74390"/>
                <a:gd name="connsiteX68" fmla="*/ 171948 w 245936"/>
                <a:gd name="connsiteY68" fmla="*/ 69762 h 74390"/>
                <a:gd name="connsiteX69" fmla="*/ 174139 w 245936"/>
                <a:gd name="connsiteY69" fmla="*/ 67667 h 74390"/>
                <a:gd name="connsiteX70" fmla="*/ 237767 w 245936"/>
                <a:gd name="connsiteY70" fmla="*/ 47282 h 74390"/>
                <a:gd name="connsiteX71" fmla="*/ 234623 w 245936"/>
                <a:gd name="connsiteY71" fmla="*/ 37471 h 74390"/>
                <a:gd name="connsiteX72" fmla="*/ 227193 w 245936"/>
                <a:gd name="connsiteY72" fmla="*/ 30900 h 74390"/>
                <a:gd name="connsiteX73" fmla="*/ 244148 w 245936"/>
                <a:gd name="connsiteY73" fmla="*/ 10517 h 74390"/>
                <a:gd name="connsiteX74" fmla="*/ 229670 w 245936"/>
                <a:gd name="connsiteY74" fmla="*/ -2247 h 74390"/>
                <a:gd name="connsiteX75" fmla="*/ 206906 w 245936"/>
                <a:gd name="connsiteY75" fmla="*/ 19756 h 74390"/>
                <a:gd name="connsiteX76" fmla="*/ 209571 w 245936"/>
                <a:gd name="connsiteY76" fmla="*/ 28137 h 74390"/>
                <a:gd name="connsiteX77" fmla="*/ 215287 w 245936"/>
                <a:gd name="connsiteY77" fmla="*/ 33281 h 74390"/>
                <a:gd name="connsiteX78" fmla="*/ 194714 w 245936"/>
                <a:gd name="connsiteY78" fmla="*/ 57379 h 74390"/>
                <a:gd name="connsiteX79" fmla="*/ 211573 w 245936"/>
                <a:gd name="connsiteY79" fmla="*/ 72144 h 74390"/>
                <a:gd name="connsiteX80" fmla="*/ 237767 w 245936"/>
                <a:gd name="connsiteY80" fmla="*/ 47282 h 74390"/>
                <a:gd name="connsiteX81" fmla="*/ 239386 w 245936"/>
                <a:gd name="connsiteY81" fmla="*/ 10422 h 74390"/>
                <a:gd name="connsiteX82" fmla="*/ 225098 w 245936"/>
                <a:gd name="connsiteY82" fmla="*/ 28995 h 74390"/>
                <a:gd name="connsiteX83" fmla="*/ 224145 w 245936"/>
                <a:gd name="connsiteY83" fmla="*/ 28232 h 74390"/>
                <a:gd name="connsiteX84" fmla="*/ 215955 w 245936"/>
                <a:gd name="connsiteY84" fmla="*/ 21375 h 74390"/>
                <a:gd name="connsiteX85" fmla="*/ 212906 w 245936"/>
                <a:gd name="connsiteY85" fmla="*/ 14708 h 74390"/>
                <a:gd name="connsiteX86" fmla="*/ 229384 w 245936"/>
                <a:gd name="connsiteY86" fmla="*/ 611 h 74390"/>
                <a:gd name="connsiteX87" fmla="*/ 239386 w 245936"/>
                <a:gd name="connsiteY87" fmla="*/ 10422 h 74390"/>
                <a:gd name="connsiteX88" fmla="*/ 231289 w 245936"/>
                <a:gd name="connsiteY88" fmla="*/ 51759 h 74390"/>
                <a:gd name="connsiteX89" fmla="*/ 211857 w 245936"/>
                <a:gd name="connsiteY89" fmla="*/ 69190 h 74390"/>
                <a:gd name="connsiteX90" fmla="*/ 200237 w 245936"/>
                <a:gd name="connsiteY90" fmla="*/ 57570 h 74390"/>
                <a:gd name="connsiteX91" fmla="*/ 217192 w 245936"/>
                <a:gd name="connsiteY91" fmla="*/ 35090 h 74390"/>
                <a:gd name="connsiteX92" fmla="*/ 226145 w 245936"/>
                <a:gd name="connsiteY92" fmla="*/ 42520 h 74390"/>
                <a:gd name="connsiteX93" fmla="*/ 231289 w 245936"/>
                <a:gd name="connsiteY93" fmla="*/ 51759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45936" h="74390">
                  <a:moveTo>
                    <a:pt x="37075" y="52045"/>
                  </a:moveTo>
                  <a:cubicBezTo>
                    <a:pt x="41361" y="41948"/>
                    <a:pt x="45551" y="24993"/>
                    <a:pt x="45551" y="16231"/>
                  </a:cubicBezTo>
                  <a:cubicBezTo>
                    <a:pt x="45551" y="11850"/>
                    <a:pt x="44886" y="-2247"/>
                    <a:pt x="31073" y="-2247"/>
                  </a:cubicBezTo>
                  <a:cubicBezTo>
                    <a:pt x="23169" y="-2247"/>
                    <a:pt x="14595" y="2992"/>
                    <a:pt x="8118" y="15184"/>
                  </a:cubicBezTo>
                  <a:cubicBezTo>
                    <a:pt x="2784" y="25279"/>
                    <a:pt x="-1788" y="44138"/>
                    <a:pt x="-1788" y="53854"/>
                  </a:cubicBezTo>
                  <a:cubicBezTo>
                    <a:pt x="-1788" y="57093"/>
                    <a:pt x="-1788" y="72144"/>
                    <a:pt x="12595" y="72144"/>
                  </a:cubicBezTo>
                  <a:cubicBezTo>
                    <a:pt x="19739" y="72144"/>
                    <a:pt x="29931" y="67667"/>
                    <a:pt x="37075" y="52045"/>
                  </a:cubicBezTo>
                  <a:close/>
                  <a:moveTo>
                    <a:pt x="26596" y="59189"/>
                  </a:moveTo>
                  <a:cubicBezTo>
                    <a:pt x="24215" y="64237"/>
                    <a:pt x="18883" y="69762"/>
                    <a:pt x="13262" y="69762"/>
                  </a:cubicBezTo>
                  <a:cubicBezTo>
                    <a:pt x="9832" y="69762"/>
                    <a:pt x="5070" y="67572"/>
                    <a:pt x="5070" y="59189"/>
                  </a:cubicBezTo>
                  <a:cubicBezTo>
                    <a:pt x="5070" y="50236"/>
                    <a:pt x="13262" y="18421"/>
                    <a:pt x="16976" y="10706"/>
                  </a:cubicBezTo>
                  <a:cubicBezTo>
                    <a:pt x="20978" y="2515"/>
                    <a:pt x="26787" y="134"/>
                    <a:pt x="30503" y="134"/>
                  </a:cubicBezTo>
                  <a:cubicBezTo>
                    <a:pt x="34980" y="134"/>
                    <a:pt x="38789" y="3373"/>
                    <a:pt x="38789" y="10422"/>
                  </a:cubicBezTo>
                  <a:cubicBezTo>
                    <a:pt x="38789" y="18231"/>
                    <a:pt x="31264" y="48901"/>
                    <a:pt x="26596" y="59189"/>
                  </a:cubicBezTo>
                  <a:close/>
                  <a:moveTo>
                    <a:pt x="64696" y="62905"/>
                  </a:moveTo>
                  <a:cubicBezTo>
                    <a:pt x="64696" y="60523"/>
                    <a:pt x="63078" y="58331"/>
                    <a:pt x="59934" y="58331"/>
                  </a:cubicBezTo>
                  <a:cubicBezTo>
                    <a:pt x="56506" y="58331"/>
                    <a:pt x="52981" y="61570"/>
                    <a:pt x="52981" y="65191"/>
                  </a:cubicBezTo>
                  <a:cubicBezTo>
                    <a:pt x="52981" y="67951"/>
                    <a:pt x="54885" y="69762"/>
                    <a:pt x="57743" y="69762"/>
                  </a:cubicBezTo>
                  <a:cubicBezTo>
                    <a:pt x="61459" y="69762"/>
                    <a:pt x="64696" y="66237"/>
                    <a:pt x="64696" y="62905"/>
                  </a:cubicBezTo>
                  <a:close/>
                  <a:moveTo>
                    <a:pt x="127753" y="41187"/>
                  </a:moveTo>
                  <a:cubicBezTo>
                    <a:pt x="127753" y="32518"/>
                    <a:pt x="122991" y="24423"/>
                    <a:pt x="113466" y="24423"/>
                  </a:cubicBezTo>
                  <a:cubicBezTo>
                    <a:pt x="108512" y="24423"/>
                    <a:pt x="104036" y="26137"/>
                    <a:pt x="100034" y="29281"/>
                  </a:cubicBezTo>
                  <a:lnTo>
                    <a:pt x="105082" y="9468"/>
                  </a:lnTo>
                  <a:cubicBezTo>
                    <a:pt x="105368" y="8324"/>
                    <a:pt x="105559" y="8136"/>
                    <a:pt x="105559" y="8136"/>
                  </a:cubicBezTo>
                  <a:cubicBezTo>
                    <a:pt x="105559" y="8136"/>
                    <a:pt x="106036" y="8136"/>
                    <a:pt x="107082" y="8420"/>
                  </a:cubicBezTo>
                  <a:cubicBezTo>
                    <a:pt x="109180" y="9182"/>
                    <a:pt x="111561" y="9468"/>
                    <a:pt x="113752" y="9468"/>
                  </a:cubicBezTo>
                  <a:cubicBezTo>
                    <a:pt x="125658" y="9468"/>
                    <a:pt x="135183" y="611"/>
                    <a:pt x="135183" y="-1105"/>
                  </a:cubicBezTo>
                  <a:cubicBezTo>
                    <a:pt x="135183" y="-1770"/>
                    <a:pt x="134420" y="-2152"/>
                    <a:pt x="134134" y="-2152"/>
                  </a:cubicBezTo>
                  <a:cubicBezTo>
                    <a:pt x="133848" y="-2152"/>
                    <a:pt x="133371" y="-1961"/>
                    <a:pt x="132802" y="-1866"/>
                  </a:cubicBezTo>
                  <a:cubicBezTo>
                    <a:pt x="128039" y="420"/>
                    <a:pt x="123086" y="1276"/>
                    <a:pt x="118988" y="1276"/>
                  </a:cubicBezTo>
                  <a:cubicBezTo>
                    <a:pt x="114226" y="1276"/>
                    <a:pt x="109845" y="134"/>
                    <a:pt x="106798" y="-1484"/>
                  </a:cubicBezTo>
                  <a:cubicBezTo>
                    <a:pt x="106131" y="-1770"/>
                    <a:pt x="105750" y="-2152"/>
                    <a:pt x="105273" y="-2152"/>
                  </a:cubicBezTo>
                  <a:cubicBezTo>
                    <a:pt x="104513" y="-2152"/>
                    <a:pt x="104417" y="-1389"/>
                    <a:pt x="104036" y="-152"/>
                  </a:cubicBezTo>
                  <a:lnTo>
                    <a:pt x="95748" y="32518"/>
                  </a:lnTo>
                  <a:cubicBezTo>
                    <a:pt x="95748" y="32900"/>
                    <a:pt x="95557" y="34044"/>
                    <a:pt x="95557" y="34044"/>
                  </a:cubicBezTo>
                  <a:cubicBezTo>
                    <a:pt x="95557" y="35090"/>
                    <a:pt x="96320" y="35281"/>
                    <a:pt x="96892" y="35281"/>
                  </a:cubicBezTo>
                  <a:cubicBezTo>
                    <a:pt x="97653" y="35281"/>
                    <a:pt x="97939" y="34995"/>
                    <a:pt x="98701" y="34234"/>
                  </a:cubicBezTo>
                  <a:cubicBezTo>
                    <a:pt x="104227" y="27756"/>
                    <a:pt x="110131" y="26805"/>
                    <a:pt x="113275" y="26805"/>
                  </a:cubicBezTo>
                  <a:cubicBezTo>
                    <a:pt x="117751" y="26805"/>
                    <a:pt x="119847" y="30518"/>
                    <a:pt x="119847" y="36425"/>
                  </a:cubicBezTo>
                  <a:cubicBezTo>
                    <a:pt x="119847" y="42425"/>
                    <a:pt x="116703" y="53663"/>
                    <a:pt x="114512" y="58047"/>
                  </a:cubicBezTo>
                  <a:cubicBezTo>
                    <a:pt x="109749" y="66809"/>
                    <a:pt x="103368" y="69190"/>
                    <a:pt x="99273" y="69190"/>
                  </a:cubicBezTo>
                  <a:cubicBezTo>
                    <a:pt x="95462" y="69190"/>
                    <a:pt x="88890" y="66904"/>
                    <a:pt x="88700" y="56521"/>
                  </a:cubicBezTo>
                  <a:cubicBezTo>
                    <a:pt x="89081" y="56521"/>
                    <a:pt x="89367" y="56521"/>
                    <a:pt x="89748" y="56521"/>
                  </a:cubicBezTo>
                  <a:cubicBezTo>
                    <a:pt x="93462" y="56521"/>
                    <a:pt x="95557" y="53380"/>
                    <a:pt x="95557" y="50998"/>
                  </a:cubicBezTo>
                  <a:cubicBezTo>
                    <a:pt x="95557" y="48806"/>
                    <a:pt x="94129" y="47282"/>
                    <a:pt x="91748" y="47282"/>
                  </a:cubicBezTo>
                  <a:cubicBezTo>
                    <a:pt x="86032" y="47282"/>
                    <a:pt x="85463" y="53663"/>
                    <a:pt x="85463" y="57093"/>
                  </a:cubicBezTo>
                  <a:cubicBezTo>
                    <a:pt x="85463" y="65000"/>
                    <a:pt x="90130" y="72144"/>
                    <a:pt x="99273" y="72144"/>
                  </a:cubicBezTo>
                  <a:cubicBezTo>
                    <a:pt x="113179" y="72144"/>
                    <a:pt x="127753" y="57570"/>
                    <a:pt x="127753" y="41187"/>
                  </a:cubicBezTo>
                  <a:close/>
                  <a:moveTo>
                    <a:pt x="174139" y="67667"/>
                  </a:moveTo>
                  <a:cubicBezTo>
                    <a:pt x="174139" y="66332"/>
                    <a:pt x="172997" y="66332"/>
                    <a:pt x="171376" y="66332"/>
                  </a:cubicBezTo>
                  <a:lnTo>
                    <a:pt x="170425" y="66332"/>
                  </a:lnTo>
                  <a:cubicBezTo>
                    <a:pt x="169090" y="66332"/>
                    <a:pt x="167186" y="66332"/>
                    <a:pt x="165853" y="66237"/>
                  </a:cubicBezTo>
                  <a:cubicBezTo>
                    <a:pt x="163472" y="65856"/>
                    <a:pt x="162900" y="65760"/>
                    <a:pt x="162900" y="64237"/>
                  </a:cubicBezTo>
                  <a:cubicBezTo>
                    <a:pt x="162900" y="63665"/>
                    <a:pt x="162995" y="62619"/>
                    <a:pt x="163186" y="62142"/>
                  </a:cubicBezTo>
                  <a:lnTo>
                    <a:pt x="178615" y="611"/>
                  </a:lnTo>
                  <a:cubicBezTo>
                    <a:pt x="178615" y="134"/>
                    <a:pt x="178901" y="-915"/>
                    <a:pt x="178901" y="-915"/>
                  </a:cubicBezTo>
                  <a:cubicBezTo>
                    <a:pt x="178901" y="-1866"/>
                    <a:pt x="178141" y="-2247"/>
                    <a:pt x="177569" y="-2247"/>
                  </a:cubicBezTo>
                  <a:cubicBezTo>
                    <a:pt x="176997" y="-2247"/>
                    <a:pt x="176806" y="-2152"/>
                    <a:pt x="175473" y="-438"/>
                  </a:cubicBezTo>
                  <a:cubicBezTo>
                    <a:pt x="167186" y="10706"/>
                    <a:pt x="159565" y="11468"/>
                    <a:pt x="156423" y="11754"/>
                  </a:cubicBezTo>
                  <a:cubicBezTo>
                    <a:pt x="156042" y="11850"/>
                    <a:pt x="154803" y="12040"/>
                    <a:pt x="154803" y="13850"/>
                  </a:cubicBezTo>
                  <a:cubicBezTo>
                    <a:pt x="154803" y="15184"/>
                    <a:pt x="156042" y="15184"/>
                    <a:pt x="156423" y="15184"/>
                  </a:cubicBezTo>
                  <a:cubicBezTo>
                    <a:pt x="158137" y="15184"/>
                    <a:pt x="163472" y="14422"/>
                    <a:pt x="168520" y="10706"/>
                  </a:cubicBezTo>
                  <a:lnTo>
                    <a:pt x="155756" y="61856"/>
                  </a:lnTo>
                  <a:cubicBezTo>
                    <a:pt x="154993" y="65286"/>
                    <a:pt x="154042" y="66332"/>
                    <a:pt x="145564" y="66332"/>
                  </a:cubicBezTo>
                  <a:lnTo>
                    <a:pt x="144708" y="66332"/>
                  </a:lnTo>
                  <a:cubicBezTo>
                    <a:pt x="142896" y="66332"/>
                    <a:pt x="141754" y="66332"/>
                    <a:pt x="141754" y="68428"/>
                  </a:cubicBezTo>
                  <a:cubicBezTo>
                    <a:pt x="141754" y="69762"/>
                    <a:pt x="142896" y="69762"/>
                    <a:pt x="143373" y="69762"/>
                  </a:cubicBezTo>
                  <a:cubicBezTo>
                    <a:pt x="147945" y="69762"/>
                    <a:pt x="152898" y="69476"/>
                    <a:pt x="157470" y="69476"/>
                  </a:cubicBezTo>
                  <a:cubicBezTo>
                    <a:pt x="162232" y="69476"/>
                    <a:pt x="167186" y="69762"/>
                    <a:pt x="171948" y="69762"/>
                  </a:cubicBezTo>
                  <a:cubicBezTo>
                    <a:pt x="172711" y="69762"/>
                    <a:pt x="174139" y="69762"/>
                    <a:pt x="174139" y="67667"/>
                  </a:cubicBezTo>
                  <a:close/>
                  <a:moveTo>
                    <a:pt x="237767" y="47282"/>
                  </a:moveTo>
                  <a:cubicBezTo>
                    <a:pt x="237767" y="43855"/>
                    <a:pt x="236718" y="40425"/>
                    <a:pt x="234623" y="37471"/>
                  </a:cubicBezTo>
                  <a:cubicBezTo>
                    <a:pt x="233861" y="36711"/>
                    <a:pt x="229670" y="32995"/>
                    <a:pt x="227193" y="30900"/>
                  </a:cubicBezTo>
                  <a:cubicBezTo>
                    <a:pt x="237863" y="25756"/>
                    <a:pt x="244148" y="18612"/>
                    <a:pt x="244148" y="10517"/>
                  </a:cubicBezTo>
                  <a:cubicBezTo>
                    <a:pt x="244148" y="2325"/>
                    <a:pt x="237291" y="-2247"/>
                    <a:pt x="229670" y="-2247"/>
                  </a:cubicBezTo>
                  <a:cubicBezTo>
                    <a:pt x="217764" y="-2247"/>
                    <a:pt x="206906" y="8896"/>
                    <a:pt x="206906" y="19756"/>
                  </a:cubicBezTo>
                  <a:cubicBezTo>
                    <a:pt x="206906" y="23661"/>
                    <a:pt x="208525" y="26614"/>
                    <a:pt x="209571" y="28137"/>
                  </a:cubicBezTo>
                  <a:cubicBezTo>
                    <a:pt x="210143" y="28995"/>
                    <a:pt x="210334" y="28995"/>
                    <a:pt x="215287" y="33281"/>
                  </a:cubicBezTo>
                  <a:cubicBezTo>
                    <a:pt x="196809" y="41948"/>
                    <a:pt x="194714" y="52522"/>
                    <a:pt x="194714" y="57379"/>
                  </a:cubicBezTo>
                  <a:cubicBezTo>
                    <a:pt x="194714" y="66332"/>
                    <a:pt x="202332" y="72144"/>
                    <a:pt x="211573" y="72144"/>
                  </a:cubicBezTo>
                  <a:cubicBezTo>
                    <a:pt x="225098" y="72144"/>
                    <a:pt x="237767" y="59665"/>
                    <a:pt x="237767" y="47282"/>
                  </a:cubicBezTo>
                  <a:close/>
                  <a:moveTo>
                    <a:pt x="239386" y="10422"/>
                  </a:moveTo>
                  <a:cubicBezTo>
                    <a:pt x="239386" y="21661"/>
                    <a:pt x="225861" y="28995"/>
                    <a:pt x="225098" y="28995"/>
                  </a:cubicBezTo>
                  <a:cubicBezTo>
                    <a:pt x="225098" y="28995"/>
                    <a:pt x="224908" y="28995"/>
                    <a:pt x="224145" y="28232"/>
                  </a:cubicBezTo>
                  <a:lnTo>
                    <a:pt x="215955" y="21375"/>
                  </a:lnTo>
                  <a:cubicBezTo>
                    <a:pt x="214050" y="19756"/>
                    <a:pt x="212906" y="17375"/>
                    <a:pt x="212906" y="14708"/>
                  </a:cubicBezTo>
                  <a:cubicBezTo>
                    <a:pt x="212906" y="7755"/>
                    <a:pt x="221098" y="611"/>
                    <a:pt x="229384" y="611"/>
                  </a:cubicBezTo>
                  <a:cubicBezTo>
                    <a:pt x="235005" y="611"/>
                    <a:pt x="239386" y="4134"/>
                    <a:pt x="239386" y="10422"/>
                  </a:cubicBezTo>
                  <a:close/>
                  <a:moveTo>
                    <a:pt x="231289" y="51759"/>
                  </a:moveTo>
                  <a:cubicBezTo>
                    <a:pt x="231289" y="60523"/>
                    <a:pt x="221764" y="69190"/>
                    <a:pt x="211857" y="69190"/>
                  </a:cubicBezTo>
                  <a:cubicBezTo>
                    <a:pt x="204999" y="69190"/>
                    <a:pt x="200237" y="64428"/>
                    <a:pt x="200237" y="57570"/>
                  </a:cubicBezTo>
                  <a:cubicBezTo>
                    <a:pt x="200237" y="49664"/>
                    <a:pt x="206620" y="40139"/>
                    <a:pt x="217192" y="35090"/>
                  </a:cubicBezTo>
                  <a:lnTo>
                    <a:pt x="226145" y="42520"/>
                  </a:lnTo>
                  <a:cubicBezTo>
                    <a:pt x="228812" y="44901"/>
                    <a:pt x="231289" y="46996"/>
                    <a:pt x="231289" y="51759"/>
                  </a:cubicBezTo>
                  <a:close/>
                </a:path>
              </a:pathLst>
            </a:custGeom>
            <a:solidFill>
              <a:srgbClr val="000000"/>
            </a:solidFill>
            <a:ln w="10842" cap="flat">
              <a:noFill/>
              <a:prstDash val="solid"/>
              <a:miter/>
            </a:ln>
          </p:spPr>
          <p:txBody>
            <a:bodyPr rtlCol="0" anchor="ctr"/>
            <a:lstStyle/>
            <a:p>
              <a:endParaRPr lang="en-AE"/>
            </a:p>
          </p:txBody>
        </p:sp>
        <p:sp>
          <p:nvSpPr>
            <p:cNvPr id="222" name="Freeform: Shape 221">
              <a:extLst>
                <a:ext uri="{FF2B5EF4-FFF2-40B4-BE49-F238E27FC236}">
                  <a16:creationId xmlns:a16="http://schemas.microsoft.com/office/drawing/2014/main" id="{F6EBDE13-0D7A-D49F-3DED-E82391528B47}"/>
                </a:ext>
              </a:extLst>
            </p:cNvPr>
            <p:cNvSpPr/>
            <p:nvPr/>
          </p:nvSpPr>
          <p:spPr>
            <a:xfrm>
              <a:off x="4098876" y="2406028"/>
              <a:ext cx="611123" cy="87915"/>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23" name="Freeform: Shape 222">
              <a:extLst>
                <a:ext uri="{FF2B5EF4-FFF2-40B4-BE49-F238E27FC236}">
                  <a16:creationId xmlns:a16="http://schemas.microsoft.com/office/drawing/2014/main" id="{AF62A7EF-31AD-7642-440A-0D39931AFF21}"/>
                </a:ext>
              </a:extLst>
            </p:cNvPr>
            <p:cNvSpPr/>
            <p:nvPr/>
          </p:nvSpPr>
          <p:spPr>
            <a:xfrm>
              <a:off x="4182598" y="2418981"/>
              <a:ext cx="456248" cy="76200"/>
            </a:xfrm>
            <a:custGeom>
              <a:avLst/>
              <a:gdLst>
                <a:gd name="connsiteX0" fmla="*/ 63078 w 456248"/>
                <a:gd name="connsiteY0" fmla="*/ 21661 h 76200"/>
                <a:gd name="connsiteX1" fmla="*/ 66222 w 456248"/>
                <a:gd name="connsiteY1" fmla="*/ 2325 h 76200"/>
                <a:gd name="connsiteX2" fmla="*/ 66317 w 456248"/>
                <a:gd name="connsiteY2" fmla="*/ 802 h 76200"/>
                <a:gd name="connsiteX3" fmla="*/ 63650 w 456248"/>
                <a:gd name="connsiteY3" fmla="*/ -533 h 76200"/>
                <a:gd name="connsiteX4" fmla="*/ 8309 w 456248"/>
                <a:gd name="connsiteY4" fmla="*/ -533 h 76200"/>
                <a:gd name="connsiteX5" fmla="*/ 5165 w 456248"/>
                <a:gd name="connsiteY5" fmla="*/ 1564 h 76200"/>
                <a:gd name="connsiteX6" fmla="*/ -1216 w 456248"/>
                <a:gd name="connsiteY6" fmla="*/ 20898 h 76200"/>
                <a:gd name="connsiteX7" fmla="*/ -1788 w 456248"/>
                <a:gd name="connsiteY7" fmla="*/ 22710 h 76200"/>
                <a:gd name="connsiteX8" fmla="*/ -167 w 456248"/>
                <a:gd name="connsiteY8" fmla="*/ 23947 h 76200"/>
                <a:gd name="connsiteX9" fmla="*/ 1070 w 456248"/>
                <a:gd name="connsiteY9" fmla="*/ 23661 h 76200"/>
                <a:gd name="connsiteX10" fmla="*/ 2405 w 456248"/>
                <a:gd name="connsiteY10" fmla="*/ 20519 h 76200"/>
                <a:gd name="connsiteX11" fmla="*/ 24406 w 456248"/>
                <a:gd name="connsiteY11" fmla="*/ 2897 h 76200"/>
                <a:gd name="connsiteX12" fmla="*/ 28122 w 456248"/>
                <a:gd name="connsiteY12" fmla="*/ 2897 h 76200"/>
                <a:gd name="connsiteX13" fmla="*/ 30694 w 456248"/>
                <a:gd name="connsiteY13" fmla="*/ 4134 h 76200"/>
                <a:gd name="connsiteX14" fmla="*/ 30217 w 456248"/>
                <a:gd name="connsiteY14" fmla="*/ 6515 h 76200"/>
                <a:gd name="connsiteX15" fmla="*/ 15739 w 456248"/>
                <a:gd name="connsiteY15" fmla="*/ 64523 h 76200"/>
                <a:gd name="connsiteX16" fmla="*/ 4309 w 456248"/>
                <a:gd name="connsiteY16" fmla="*/ 69286 h 76200"/>
                <a:gd name="connsiteX17" fmla="*/ 2500 w 456248"/>
                <a:gd name="connsiteY17" fmla="*/ 69286 h 76200"/>
                <a:gd name="connsiteX18" fmla="*/ -453 w 456248"/>
                <a:gd name="connsiteY18" fmla="*/ 71381 h 76200"/>
                <a:gd name="connsiteX19" fmla="*/ 1356 w 456248"/>
                <a:gd name="connsiteY19" fmla="*/ 72716 h 76200"/>
                <a:gd name="connsiteX20" fmla="*/ 18120 w 456248"/>
                <a:gd name="connsiteY20" fmla="*/ 72430 h 76200"/>
                <a:gd name="connsiteX21" fmla="*/ 35075 w 456248"/>
                <a:gd name="connsiteY21" fmla="*/ 72716 h 76200"/>
                <a:gd name="connsiteX22" fmla="*/ 37361 w 456248"/>
                <a:gd name="connsiteY22" fmla="*/ 70525 h 76200"/>
                <a:gd name="connsiteX23" fmla="*/ 34694 w 456248"/>
                <a:gd name="connsiteY23" fmla="*/ 69286 h 76200"/>
                <a:gd name="connsiteX24" fmla="*/ 32980 w 456248"/>
                <a:gd name="connsiteY24" fmla="*/ 69286 h 76200"/>
                <a:gd name="connsiteX25" fmla="*/ 27645 w 456248"/>
                <a:gd name="connsiteY25" fmla="*/ 69190 h 76200"/>
                <a:gd name="connsiteX26" fmla="*/ 24120 w 456248"/>
                <a:gd name="connsiteY26" fmla="*/ 66904 h 76200"/>
                <a:gd name="connsiteX27" fmla="*/ 24406 w 456248"/>
                <a:gd name="connsiteY27" fmla="*/ 64809 h 76200"/>
                <a:gd name="connsiteX28" fmla="*/ 38979 w 456248"/>
                <a:gd name="connsiteY28" fmla="*/ 6610 h 76200"/>
                <a:gd name="connsiteX29" fmla="*/ 41361 w 456248"/>
                <a:gd name="connsiteY29" fmla="*/ 3087 h 76200"/>
                <a:gd name="connsiteX30" fmla="*/ 46981 w 456248"/>
                <a:gd name="connsiteY30" fmla="*/ 2897 h 76200"/>
                <a:gd name="connsiteX31" fmla="*/ 60697 w 456248"/>
                <a:gd name="connsiteY31" fmla="*/ 11089 h 76200"/>
                <a:gd name="connsiteX32" fmla="*/ 59650 w 456248"/>
                <a:gd name="connsiteY32" fmla="*/ 20898 h 76200"/>
                <a:gd name="connsiteX33" fmla="*/ 59555 w 456248"/>
                <a:gd name="connsiteY33" fmla="*/ 22423 h 76200"/>
                <a:gd name="connsiteX34" fmla="*/ 61173 w 456248"/>
                <a:gd name="connsiteY34" fmla="*/ 23947 h 76200"/>
                <a:gd name="connsiteX35" fmla="*/ 63078 w 456248"/>
                <a:gd name="connsiteY35" fmla="*/ 21661 h 76200"/>
                <a:gd name="connsiteX36" fmla="*/ 114324 w 456248"/>
                <a:gd name="connsiteY36" fmla="*/ 57284 h 76200"/>
                <a:gd name="connsiteX37" fmla="*/ 112798 w 456248"/>
                <a:gd name="connsiteY37" fmla="*/ 56238 h 76200"/>
                <a:gd name="connsiteX38" fmla="*/ 110894 w 456248"/>
                <a:gd name="connsiteY38" fmla="*/ 57952 h 76200"/>
                <a:gd name="connsiteX39" fmla="*/ 100892 w 456248"/>
                <a:gd name="connsiteY39" fmla="*/ 71572 h 76200"/>
                <a:gd name="connsiteX40" fmla="*/ 98511 w 456248"/>
                <a:gd name="connsiteY40" fmla="*/ 68428 h 76200"/>
                <a:gd name="connsiteX41" fmla="*/ 100511 w 456248"/>
                <a:gd name="connsiteY41" fmla="*/ 60333 h 76200"/>
                <a:gd name="connsiteX42" fmla="*/ 106989 w 456248"/>
                <a:gd name="connsiteY42" fmla="*/ 36234 h 76200"/>
                <a:gd name="connsiteX43" fmla="*/ 95843 w 456248"/>
                <a:gd name="connsiteY43" fmla="*/ 24995 h 76200"/>
                <a:gd name="connsiteX44" fmla="*/ 81461 w 456248"/>
                <a:gd name="connsiteY44" fmla="*/ 31948 h 76200"/>
                <a:gd name="connsiteX45" fmla="*/ 89272 w 456248"/>
                <a:gd name="connsiteY45" fmla="*/ 420 h 76200"/>
                <a:gd name="connsiteX46" fmla="*/ 89653 w 456248"/>
                <a:gd name="connsiteY46" fmla="*/ -912 h 76200"/>
                <a:gd name="connsiteX47" fmla="*/ 88130 w 456248"/>
                <a:gd name="connsiteY47" fmla="*/ -2247 h 76200"/>
                <a:gd name="connsiteX48" fmla="*/ 86318 w 456248"/>
                <a:gd name="connsiteY48" fmla="*/ -1961 h 76200"/>
                <a:gd name="connsiteX49" fmla="*/ 75747 w 456248"/>
                <a:gd name="connsiteY49" fmla="*/ -1198 h 76200"/>
                <a:gd name="connsiteX50" fmla="*/ 73270 w 456248"/>
                <a:gd name="connsiteY50" fmla="*/ 1183 h 76200"/>
                <a:gd name="connsiteX51" fmla="*/ 75747 w 456248"/>
                <a:gd name="connsiteY51" fmla="*/ 2325 h 76200"/>
                <a:gd name="connsiteX52" fmla="*/ 81270 w 456248"/>
                <a:gd name="connsiteY52" fmla="*/ 4134 h 76200"/>
                <a:gd name="connsiteX53" fmla="*/ 80795 w 456248"/>
                <a:gd name="connsiteY53" fmla="*/ 5945 h 76200"/>
                <a:gd name="connsiteX54" fmla="*/ 64887 w 456248"/>
                <a:gd name="connsiteY54" fmla="*/ 69762 h 76200"/>
                <a:gd name="connsiteX55" fmla="*/ 64601 w 456248"/>
                <a:gd name="connsiteY55" fmla="*/ 71095 h 76200"/>
                <a:gd name="connsiteX56" fmla="*/ 67745 w 456248"/>
                <a:gd name="connsiteY56" fmla="*/ 73953 h 76200"/>
                <a:gd name="connsiteX57" fmla="*/ 71745 w 456248"/>
                <a:gd name="connsiteY57" fmla="*/ 70904 h 76200"/>
                <a:gd name="connsiteX58" fmla="*/ 76319 w 456248"/>
                <a:gd name="connsiteY58" fmla="*/ 52140 h 76200"/>
                <a:gd name="connsiteX59" fmla="*/ 78033 w 456248"/>
                <a:gd name="connsiteY59" fmla="*/ 45187 h 76200"/>
                <a:gd name="connsiteX60" fmla="*/ 81081 w 456248"/>
                <a:gd name="connsiteY60" fmla="*/ 37567 h 76200"/>
                <a:gd name="connsiteX61" fmla="*/ 95369 w 456248"/>
                <a:gd name="connsiteY61" fmla="*/ 27377 h 76200"/>
                <a:gd name="connsiteX62" fmla="*/ 100511 w 456248"/>
                <a:gd name="connsiteY62" fmla="*/ 34520 h 76200"/>
                <a:gd name="connsiteX63" fmla="*/ 94225 w 456248"/>
                <a:gd name="connsiteY63" fmla="*/ 58333 h 76200"/>
                <a:gd name="connsiteX64" fmla="*/ 92416 w 456248"/>
                <a:gd name="connsiteY64" fmla="*/ 65286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8 h 76200"/>
                <a:gd name="connsiteX69" fmla="*/ 144040 w 456248"/>
                <a:gd name="connsiteY69" fmla="*/ 57952 h 76200"/>
                <a:gd name="connsiteX70" fmla="*/ 134134 w 456248"/>
                <a:gd name="connsiteY70" fmla="*/ 71572 h 76200"/>
                <a:gd name="connsiteX71" fmla="*/ 131753 w 456248"/>
                <a:gd name="connsiteY71" fmla="*/ 68523 h 76200"/>
                <a:gd name="connsiteX72" fmla="*/ 134420 w 456248"/>
                <a:gd name="connsiteY72" fmla="*/ 58142 h 76200"/>
                <a:gd name="connsiteX73" fmla="*/ 141373 w 456248"/>
                <a:gd name="connsiteY73" fmla="*/ 39664 h 76200"/>
                <a:gd name="connsiteX74" fmla="*/ 142708 w 456248"/>
                <a:gd name="connsiteY74" fmla="*/ 33567 h 76200"/>
                <a:gd name="connsiteX75" fmla="*/ 134515 w 456248"/>
                <a:gd name="connsiteY75" fmla="*/ 24995 h 76200"/>
                <a:gd name="connsiteX76" fmla="*/ 120705 w 456248"/>
                <a:gd name="connsiteY76" fmla="*/ 41664 h 76200"/>
                <a:gd name="connsiteX77" fmla="*/ 122323 w 456248"/>
                <a:gd name="connsiteY77" fmla="*/ 42615 h 76200"/>
                <a:gd name="connsiteX78" fmla="*/ 124323 w 456248"/>
                <a:gd name="connsiteY78" fmla="*/ 40997 h 76200"/>
                <a:gd name="connsiteX79" fmla="*/ 134420 w 456248"/>
                <a:gd name="connsiteY79" fmla="*/ 27377 h 76200"/>
                <a:gd name="connsiteX80" fmla="*/ 136801 w 456248"/>
                <a:gd name="connsiteY80" fmla="*/ 30328 h 76200"/>
                <a:gd name="connsiteX81" fmla="*/ 134897 w 456248"/>
                <a:gd name="connsiteY81" fmla="*/ 38234 h 76200"/>
                <a:gd name="connsiteX82" fmla="*/ 131562 w 456248"/>
                <a:gd name="connsiteY82" fmla="*/ 47092 h 76200"/>
                <a:gd name="connsiteX83" fmla="*/ 127562 w 456248"/>
                <a:gd name="connsiteY83" fmla="*/ 57856 h 76200"/>
                <a:gd name="connsiteX84" fmla="*/ 125658 w 456248"/>
                <a:gd name="connsiteY84" fmla="*/ 65286 h 76200"/>
                <a:gd name="connsiteX85" fmla="*/ 133848 w 456248"/>
                <a:gd name="connsiteY85" fmla="*/ 73953 h 76200"/>
                <a:gd name="connsiteX86" fmla="*/ 147470 w 456248"/>
                <a:gd name="connsiteY86" fmla="*/ 57284 h 76200"/>
                <a:gd name="connsiteX87" fmla="*/ 150517 w 456248"/>
                <a:gd name="connsiteY87" fmla="*/ 6610 h 76200"/>
                <a:gd name="connsiteX88" fmla="*/ 145564 w 456248"/>
                <a:gd name="connsiteY88" fmla="*/ 2039 h 76200"/>
                <a:gd name="connsiteX89" fmla="*/ 138706 w 456248"/>
                <a:gd name="connsiteY89" fmla="*/ 8896 h 76200"/>
                <a:gd name="connsiteX90" fmla="*/ 143468 w 456248"/>
                <a:gd name="connsiteY90" fmla="*/ 13471 h 76200"/>
                <a:gd name="connsiteX91" fmla="*/ 150517 w 456248"/>
                <a:gd name="connsiteY91" fmla="*/ 6610 h 76200"/>
                <a:gd name="connsiteX92" fmla="*/ 187284 w 456248"/>
                <a:gd name="connsiteY92" fmla="*/ 55761 h 76200"/>
                <a:gd name="connsiteX93" fmla="*/ 174520 w 456248"/>
                <a:gd name="connsiteY93" fmla="*/ 43378 h 76200"/>
                <a:gd name="connsiteX94" fmla="*/ 167567 w 456248"/>
                <a:gd name="connsiteY94" fmla="*/ 37283 h 76200"/>
                <a:gd name="connsiteX95" fmla="*/ 178522 w 456248"/>
                <a:gd name="connsiteY95" fmla="*/ 27377 h 76200"/>
                <a:gd name="connsiteX96" fmla="*/ 186617 w 456248"/>
                <a:gd name="connsiteY96" fmla="*/ 32709 h 76200"/>
                <a:gd name="connsiteX97" fmla="*/ 182236 w 456248"/>
                <a:gd name="connsiteY97" fmla="*/ 36997 h 76200"/>
                <a:gd name="connsiteX98" fmla="*/ 185570 w 456248"/>
                <a:gd name="connsiteY98" fmla="*/ 40139 h 76200"/>
                <a:gd name="connsiteX99" fmla="*/ 190142 w 456248"/>
                <a:gd name="connsiteY99" fmla="*/ 34139 h 76200"/>
                <a:gd name="connsiteX100" fmla="*/ 178713 w 456248"/>
                <a:gd name="connsiteY100" fmla="*/ 24995 h 76200"/>
                <a:gd name="connsiteX101" fmla="*/ 161567 w 456248"/>
                <a:gd name="connsiteY101" fmla="*/ 40997 h 76200"/>
                <a:gd name="connsiteX102" fmla="*/ 171569 w 456248"/>
                <a:gd name="connsiteY102" fmla="*/ 51475 h 76200"/>
                <a:gd name="connsiteX103" fmla="*/ 181189 w 456248"/>
                <a:gd name="connsiteY103" fmla="*/ 59475 h 76200"/>
                <a:gd name="connsiteX104" fmla="*/ 167186 w 456248"/>
                <a:gd name="connsiteY104" fmla="*/ 71572 h 76200"/>
                <a:gd name="connsiteX105" fmla="*/ 156805 w 456248"/>
                <a:gd name="connsiteY105" fmla="*/ 65477 h 76200"/>
                <a:gd name="connsiteX106" fmla="*/ 162328 w 456248"/>
                <a:gd name="connsiteY106" fmla="*/ 60237 h 76200"/>
                <a:gd name="connsiteX107" fmla="*/ 158614 w 456248"/>
                <a:gd name="connsiteY107" fmla="*/ 56807 h 76200"/>
                <a:gd name="connsiteX108" fmla="*/ 153089 w 456248"/>
                <a:gd name="connsiteY108" fmla="*/ 63477 h 76200"/>
                <a:gd name="connsiteX109" fmla="*/ 167090 w 456248"/>
                <a:gd name="connsiteY109" fmla="*/ 73953 h 76200"/>
                <a:gd name="connsiteX110" fmla="*/ 187284 w 456248"/>
                <a:gd name="connsiteY110" fmla="*/ 55761 h 76200"/>
                <a:gd name="connsiteX111" fmla="*/ 303012 w 456248"/>
                <a:gd name="connsiteY111" fmla="*/ 32139 h 76200"/>
                <a:gd name="connsiteX112" fmla="*/ 298536 w 456248"/>
                <a:gd name="connsiteY112" fmla="*/ 24995 h 76200"/>
                <a:gd name="connsiteX113" fmla="*/ 293392 w 456248"/>
                <a:gd name="connsiteY113" fmla="*/ 30044 h 76200"/>
                <a:gd name="connsiteX114" fmla="*/ 294822 w 456248"/>
                <a:gd name="connsiteY114" fmla="*/ 32804 h 76200"/>
                <a:gd name="connsiteX115" fmla="*/ 297680 w 456248"/>
                <a:gd name="connsiteY115" fmla="*/ 41283 h 76200"/>
                <a:gd name="connsiteX116" fmla="*/ 292441 w 456248"/>
                <a:gd name="connsiteY116" fmla="*/ 61379 h 76200"/>
                <a:gd name="connsiteX117" fmla="*/ 281581 w 456248"/>
                <a:gd name="connsiteY117" fmla="*/ 71572 h 76200"/>
                <a:gd name="connsiteX118" fmla="*/ 274437 w 456248"/>
                <a:gd name="connsiteY118" fmla="*/ 62619 h 76200"/>
                <a:gd name="connsiteX119" fmla="*/ 275772 w 456248"/>
                <a:gd name="connsiteY119" fmla="*/ 54236 h 76200"/>
                <a:gd name="connsiteX120" fmla="*/ 280439 w 456248"/>
                <a:gd name="connsiteY120" fmla="*/ 36139 h 76200"/>
                <a:gd name="connsiteX121" fmla="*/ 282058 w 456248"/>
                <a:gd name="connsiteY121" fmla="*/ 28995 h 76200"/>
                <a:gd name="connsiteX122" fmla="*/ 279104 w 456248"/>
                <a:gd name="connsiteY122" fmla="*/ 26137 h 76200"/>
                <a:gd name="connsiteX123" fmla="*/ 274914 w 456248"/>
                <a:gd name="connsiteY123" fmla="*/ 30044 h 76200"/>
                <a:gd name="connsiteX124" fmla="*/ 268819 w 456248"/>
                <a:gd name="connsiteY124" fmla="*/ 54522 h 76200"/>
                <a:gd name="connsiteX125" fmla="*/ 267865 w 456248"/>
                <a:gd name="connsiteY125" fmla="*/ 61379 h 76200"/>
                <a:gd name="connsiteX126" fmla="*/ 258817 w 456248"/>
                <a:gd name="connsiteY126" fmla="*/ 71572 h 76200"/>
                <a:gd name="connsiteX127" fmla="*/ 251197 w 456248"/>
                <a:gd name="connsiteY127" fmla="*/ 62142 h 76200"/>
                <a:gd name="connsiteX128" fmla="*/ 257482 w 456248"/>
                <a:gd name="connsiteY128" fmla="*/ 39378 h 76200"/>
                <a:gd name="connsiteX129" fmla="*/ 258722 w 456248"/>
                <a:gd name="connsiteY129" fmla="*/ 33758 h 76200"/>
                <a:gd name="connsiteX130" fmla="*/ 250529 w 456248"/>
                <a:gd name="connsiteY130" fmla="*/ 24995 h 76200"/>
                <a:gd name="connsiteX131" fmla="*/ 236623 w 456248"/>
                <a:gd name="connsiteY131" fmla="*/ 41664 h 76200"/>
                <a:gd name="connsiteX132" fmla="*/ 238244 w 456248"/>
                <a:gd name="connsiteY132" fmla="*/ 42615 h 76200"/>
                <a:gd name="connsiteX133" fmla="*/ 240244 w 456248"/>
                <a:gd name="connsiteY133" fmla="*/ 40997 h 76200"/>
                <a:gd name="connsiteX134" fmla="*/ 250339 w 456248"/>
                <a:gd name="connsiteY134" fmla="*/ 27377 h 76200"/>
                <a:gd name="connsiteX135" fmla="*/ 252720 w 456248"/>
                <a:gd name="connsiteY135" fmla="*/ 30423 h 76200"/>
                <a:gd name="connsiteX136" fmla="*/ 250055 w 456248"/>
                <a:gd name="connsiteY136" fmla="*/ 40139 h 76200"/>
                <a:gd name="connsiteX137" fmla="*/ 244720 w 456248"/>
                <a:gd name="connsiteY137" fmla="*/ 60714 h 76200"/>
                <a:gd name="connsiteX138" fmla="*/ 248434 w 456248"/>
                <a:gd name="connsiteY138" fmla="*/ 70525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856 h 76200"/>
                <a:gd name="connsiteX143" fmla="*/ 303012 w 456248"/>
                <a:gd name="connsiteY143" fmla="*/ 32139 h 76200"/>
                <a:gd name="connsiteX144" fmla="*/ 354544 w 456248"/>
                <a:gd name="connsiteY144" fmla="*/ 42615 h 76200"/>
                <a:gd name="connsiteX145" fmla="*/ 338826 w 456248"/>
                <a:gd name="connsiteY145" fmla="*/ 24995 h 76200"/>
                <a:gd name="connsiteX146" fmla="*/ 311395 w 456248"/>
                <a:gd name="connsiteY146" fmla="*/ 56047 h 76200"/>
                <a:gd name="connsiteX147" fmla="*/ 327206 w 456248"/>
                <a:gd name="connsiteY147" fmla="*/ 73953 h 76200"/>
                <a:gd name="connsiteX148" fmla="*/ 354544 w 456248"/>
                <a:gd name="connsiteY148" fmla="*/ 42615 h 76200"/>
                <a:gd name="connsiteX149" fmla="*/ 347019 w 456248"/>
                <a:gd name="connsiteY149" fmla="*/ 38520 h 76200"/>
                <a:gd name="connsiteX150" fmla="*/ 341207 w 456248"/>
                <a:gd name="connsiteY150" fmla="*/ 60714 h 76200"/>
                <a:gd name="connsiteX151" fmla="*/ 327206 w 456248"/>
                <a:gd name="connsiteY151" fmla="*/ 71572 h 76200"/>
                <a:gd name="connsiteX152" fmla="*/ 319016 w 456248"/>
                <a:gd name="connsiteY152" fmla="*/ 60333 h 76200"/>
                <a:gd name="connsiteX153" fmla="*/ 325206 w 456248"/>
                <a:gd name="connsiteY153" fmla="*/ 37188 h 76200"/>
                <a:gd name="connsiteX154" fmla="*/ 338636 w 456248"/>
                <a:gd name="connsiteY154" fmla="*/ 27377 h 76200"/>
                <a:gd name="connsiteX155" fmla="*/ 347019 w 456248"/>
                <a:gd name="connsiteY155" fmla="*/ 38520 h 76200"/>
                <a:gd name="connsiteX156" fmla="*/ 407501 w 456248"/>
                <a:gd name="connsiteY156" fmla="*/ 31758 h 76200"/>
                <a:gd name="connsiteX157" fmla="*/ 397025 w 456248"/>
                <a:gd name="connsiteY157" fmla="*/ 24995 h 76200"/>
                <a:gd name="connsiteX158" fmla="*/ 383879 w 456248"/>
                <a:gd name="connsiteY158" fmla="*/ 32709 h 76200"/>
                <a:gd name="connsiteX159" fmla="*/ 374926 w 456248"/>
                <a:gd name="connsiteY159" fmla="*/ 24995 h 76200"/>
                <a:gd name="connsiteX160" fmla="*/ 367020 w 456248"/>
                <a:gd name="connsiteY160" fmla="*/ 30709 h 76200"/>
                <a:gd name="connsiteX161" fmla="*/ 363687 w 456248"/>
                <a:gd name="connsiteY161" fmla="*/ 41664 h 76200"/>
                <a:gd name="connsiteX162" fmla="*/ 365306 w 456248"/>
                <a:gd name="connsiteY162" fmla="*/ 42615 h 76200"/>
                <a:gd name="connsiteX163" fmla="*/ 367401 w 456248"/>
                <a:gd name="connsiteY163" fmla="*/ 40139 h 76200"/>
                <a:gd name="connsiteX164" fmla="*/ 374640 w 456248"/>
                <a:gd name="connsiteY164" fmla="*/ 27377 h 76200"/>
                <a:gd name="connsiteX165" fmla="*/ 377498 w 456248"/>
                <a:gd name="connsiteY165" fmla="*/ 31662 h 76200"/>
                <a:gd name="connsiteX166" fmla="*/ 376736 w 456248"/>
                <a:gd name="connsiteY166" fmla="*/ 37188 h 76200"/>
                <a:gd name="connsiteX167" fmla="*/ 368736 w 456248"/>
                <a:gd name="connsiteY167" fmla="*/ 69572 h 76200"/>
                <a:gd name="connsiteX168" fmla="*/ 368259 w 456248"/>
                <a:gd name="connsiteY168" fmla="*/ 71095 h 76200"/>
                <a:gd name="connsiteX169" fmla="*/ 371403 w 456248"/>
                <a:gd name="connsiteY169" fmla="*/ 73953 h 76200"/>
                <a:gd name="connsiteX170" fmla="*/ 375594 w 456248"/>
                <a:gd name="connsiteY170" fmla="*/ 69858 h 76200"/>
                <a:gd name="connsiteX171" fmla="*/ 382547 w 456248"/>
                <a:gd name="connsiteY171" fmla="*/ 41664 h 76200"/>
                <a:gd name="connsiteX172" fmla="*/ 396834 w 456248"/>
                <a:gd name="connsiteY172" fmla="*/ 27377 h 76200"/>
                <a:gd name="connsiteX173" fmla="*/ 402646 w 456248"/>
                <a:gd name="connsiteY173" fmla="*/ 28804 h 76200"/>
                <a:gd name="connsiteX174" fmla="*/ 398453 w 456248"/>
                <a:gd name="connsiteY174" fmla="*/ 34044 h 76200"/>
                <a:gd name="connsiteX175" fmla="*/ 402169 w 456248"/>
                <a:gd name="connsiteY175" fmla="*/ 37471 h 76200"/>
                <a:gd name="connsiteX176" fmla="*/ 407501 w 456248"/>
                <a:gd name="connsiteY176" fmla="*/ 31758 h 76200"/>
                <a:gd name="connsiteX177" fmla="*/ 452461 w 456248"/>
                <a:gd name="connsiteY177" fmla="*/ 57284 h 76200"/>
                <a:gd name="connsiteX178" fmla="*/ 450840 w 456248"/>
                <a:gd name="connsiteY178" fmla="*/ 56238 h 76200"/>
                <a:gd name="connsiteX179" fmla="*/ 448936 w 456248"/>
                <a:gd name="connsiteY179" fmla="*/ 58714 h 76200"/>
                <a:gd name="connsiteX180" fmla="*/ 440746 w 456248"/>
                <a:gd name="connsiteY180" fmla="*/ 71572 h 76200"/>
                <a:gd name="connsiteX181" fmla="*/ 437506 w 456248"/>
                <a:gd name="connsiteY181" fmla="*/ 66904 h 76200"/>
                <a:gd name="connsiteX182" fmla="*/ 438364 w 456248"/>
                <a:gd name="connsiteY182" fmla="*/ 60810 h 76200"/>
                <a:gd name="connsiteX183" fmla="*/ 438934 w 456248"/>
                <a:gd name="connsiteY183" fmla="*/ 57093 h 76200"/>
                <a:gd name="connsiteX184" fmla="*/ 424551 w 456248"/>
                <a:gd name="connsiteY184" fmla="*/ 45759 h 76200"/>
                <a:gd name="connsiteX185" fmla="*/ 432267 w 456248"/>
                <a:gd name="connsiteY185" fmla="*/ 38616 h 76200"/>
                <a:gd name="connsiteX186" fmla="*/ 447413 w 456248"/>
                <a:gd name="connsiteY186" fmla="*/ 27377 h 76200"/>
                <a:gd name="connsiteX187" fmla="*/ 450364 w 456248"/>
                <a:gd name="connsiteY187" fmla="*/ 28709 h 76200"/>
                <a:gd name="connsiteX188" fmla="*/ 445317 w 456248"/>
                <a:gd name="connsiteY188" fmla="*/ 34044 h 76200"/>
                <a:gd name="connsiteX189" fmla="*/ 449031 w 456248"/>
                <a:gd name="connsiteY189" fmla="*/ 37471 h 76200"/>
                <a:gd name="connsiteX190" fmla="*/ 454461 w 456248"/>
                <a:gd name="connsiteY190" fmla="*/ 31472 h 76200"/>
                <a:gd name="connsiteX191" fmla="*/ 447699 w 456248"/>
                <a:gd name="connsiteY191" fmla="*/ 24995 h 76200"/>
                <a:gd name="connsiteX192" fmla="*/ 433602 w 456248"/>
                <a:gd name="connsiteY192" fmla="*/ 33853 h 76200"/>
                <a:gd name="connsiteX193" fmla="*/ 421979 w 456248"/>
                <a:gd name="connsiteY193" fmla="*/ 44615 h 76200"/>
                <a:gd name="connsiteX194" fmla="*/ 433030 w 456248"/>
                <a:gd name="connsiteY194" fmla="*/ 420 h 76200"/>
                <a:gd name="connsiteX195" fmla="*/ 433316 w 456248"/>
                <a:gd name="connsiteY195" fmla="*/ -912 h 76200"/>
                <a:gd name="connsiteX196" fmla="*/ 431790 w 456248"/>
                <a:gd name="connsiteY196" fmla="*/ -2247 h 76200"/>
                <a:gd name="connsiteX197" fmla="*/ 429981 w 456248"/>
                <a:gd name="connsiteY197" fmla="*/ -1961 h 76200"/>
                <a:gd name="connsiteX198" fmla="*/ 419407 w 456248"/>
                <a:gd name="connsiteY198" fmla="*/ -1198 h 76200"/>
                <a:gd name="connsiteX199" fmla="*/ 416933 w 456248"/>
                <a:gd name="connsiteY199" fmla="*/ 1183 h 76200"/>
                <a:gd name="connsiteX200" fmla="*/ 419407 w 456248"/>
                <a:gd name="connsiteY200" fmla="*/ 2325 h 76200"/>
                <a:gd name="connsiteX201" fmla="*/ 424933 w 456248"/>
                <a:gd name="connsiteY201" fmla="*/ 4134 h 76200"/>
                <a:gd name="connsiteX202" fmla="*/ 424551 w 456248"/>
                <a:gd name="connsiteY202" fmla="*/ 5945 h 76200"/>
                <a:gd name="connsiteX203" fmla="*/ 408550 w 456248"/>
                <a:gd name="connsiteY203" fmla="*/ 69762 h 76200"/>
                <a:gd name="connsiteX204" fmla="*/ 408264 w 456248"/>
                <a:gd name="connsiteY204" fmla="*/ 71095 h 76200"/>
                <a:gd name="connsiteX205" fmla="*/ 411408 w 456248"/>
                <a:gd name="connsiteY205" fmla="*/ 73953 h 76200"/>
                <a:gd name="connsiteX206" fmla="*/ 415598 w 456248"/>
                <a:gd name="connsiteY206" fmla="*/ 69858 h 76200"/>
                <a:gd name="connsiteX207" fmla="*/ 421124 w 456248"/>
                <a:gd name="connsiteY207" fmla="*/ 48045 h 76200"/>
                <a:gd name="connsiteX208" fmla="*/ 431981 w 456248"/>
                <a:gd name="connsiteY208" fmla="*/ 57093 h 76200"/>
                <a:gd name="connsiteX209" fmla="*/ 431695 w 456248"/>
                <a:gd name="connsiteY209" fmla="*/ 59761 h 76200"/>
                <a:gd name="connsiteX210" fmla="*/ 431221 w 456248"/>
                <a:gd name="connsiteY210" fmla="*/ 63477 h 76200"/>
                <a:gd name="connsiteX211" fmla="*/ 440269 w 456248"/>
                <a:gd name="connsiteY211" fmla="*/ 73953 h 76200"/>
                <a:gd name="connsiteX212" fmla="*/ 448650 w 456248"/>
                <a:gd name="connsiteY212" fmla="*/ 68239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661"/>
                  </a:moveTo>
                  <a:lnTo>
                    <a:pt x="66222" y="2325"/>
                  </a:lnTo>
                  <a:cubicBezTo>
                    <a:pt x="66317" y="1848"/>
                    <a:pt x="66317" y="1278"/>
                    <a:pt x="66317" y="802"/>
                  </a:cubicBezTo>
                  <a:cubicBezTo>
                    <a:pt x="66317" y="-533"/>
                    <a:pt x="65459" y="-533"/>
                    <a:pt x="63650" y="-533"/>
                  </a:cubicBezTo>
                  <a:lnTo>
                    <a:pt x="8309" y="-533"/>
                  </a:lnTo>
                  <a:cubicBezTo>
                    <a:pt x="6119" y="-533"/>
                    <a:pt x="5833" y="-533"/>
                    <a:pt x="5165" y="1564"/>
                  </a:cubicBezTo>
                  <a:lnTo>
                    <a:pt x="-1216" y="20898"/>
                  </a:lnTo>
                  <a:cubicBezTo>
                    <a:pt x="-1788" y="22233"/>
                    <a:pt x="-1788" y="22710"/>
                    <a:pt x="-1788" y="22710"/>
                  </a:cubicBezTo>
                  <a:cubicBezTo>
                    <a:pt x="-1788" y="23947"/>
                    <a:pt x="-453" y="23947"/>
                    <a:pt x="-167" y="23947"/>
                  </a:cubicBezTo>
                  <a:cubicBezTo>
                    <a:pt x="307" y="23947"/>
                    <a:pt x="689" y="23947"/>
                    <a:pt x="1070" y="23661"/>
                  </a:cubicBezTo>
                  <a:cubicBezTo>
                    <a:pt x="1165" y="23279"/>
                    <a:pt x="1356" y="23184"/>
                    <a:pt x="2405" y="20519"/>
                  </a:cubicBezTo>
                  <a:cubicBezTo>
                    <a:pt x="7451" y="5183"/>
                    <a:pt x="10595" y="2897"/>
                    <a:pt x="24406" y="2897"/>
                  </a:cubicBezTo>
                  <a:lnTo>
                    <a:pt x="28122" y="2897"/>
                  </a:lnTo>
                  <a:cubicBezTo>
                    <a:pt x="30694" y="2897"/>
                    <a:pt x="30694" y="3373"/>
                    <a:pt x="30694" y="4134"/>
                  </a:cubicBezTo>
                  <a:cubicBezTo>
                    <a:pt x="30694" y="4897"/>
                    <a:pt x="30312" y="5945"/>
                    <a:pt x="30217" y="6515"/>
                  </a:cubicBezTo>
                  <a:lnTo>
                    <a:pt x="15739" y="64523"/>
                  </a:lnTo>
                  <a:cubicBezTo>
                    <a:pt x="14690" y="68239"/>
                    <a:pt x="13834" y="69286"/>
                    <a:pt x="4309" y="69286"/>
                  </a:cubicBezTo>
                  <a:lnTo>
                    <a:pt x="2500" y="69286"/>
                  </a:lnTo>
                  <a:cubicBezTo>
                    <a:pt x="689" y="69286"/>
                    <a:pt x="-453" y="69286"/>
                    <a:pt x="-453" y="71381"/>
                  </a:cubicBezTo>
                  <a:cubicBezTo>
                    <a:pt x="-453" y="72716"/>
                    <a:pt x="689" y="72716"/>
                    <a:pt x="1356" y="72716"/>
                  </a:cubicBezTo>
                  <a:cubicBezTo>
                    <a:pt x="6786" y="72716"/>
                    <a:pt x="12595" y="72430"/>
                    <a:pt x="18120" y="72430"/>
                  </a:cubicBezTo>
                  <a:cubicBezTo>
                    <a:pt x="23645" y="72430"/>
                    <a:pt x="29645" y="72716"/>
                    <a:pt x="35075" y="72716"/>
                  </a:cubicBezTo>
                  <a:cubicBezTo>
                    <a:pt x="36026" y="72716"/>
                    <a:pt x="37361" y="72716"/>
                    <a:pt x="37361" y="70525"/>
                  </a:cubicBezTo>
                  <a:cubicBezTo>
                    <a:pt x="37361" y="69286"/>
                    <a:pt x="36312" y="69286"/>
                    <a:pt x="34694" y="69286"/>
                  </a:cubicBezTo>
                  <a:lnTo>
                    <a:pt x="32980" y="69286"/>
                  </a:lnTo>
                  <a:cubicBezTo>
                    <a:pt x="31264" y="69286"/>
                    <a:pt x="27931" y="69190"/>
                    <a:pt x="27645" y="69190"/>
                  </a:cubicBezTo>
                  <a:cubicBezTo>
                    <a:pt x="24501" y="68904"/>
                    <a:pt x="24120" y="68428"/>
                    <a:pt x="24120" y="66904"/>
                  </a:cubicBezTo>
                  <a:cubicBezTo>
                    <a:pt x="24120" y="66618"/>
                    <a:pt x="24120" y="66332"/>
                    <a:pt x="24406" y="64809"/>
                  </a:cubicBezTo>
                  <a:lnTo>
                    <a:pt x="38979" y="6610"/>
                  </a:lnTo>
                  <a:cubicBezTo>
                    <a:pt x="39742" y="3564"/>
                    <a:pt x="40600" y="3183"/>
                    <a:pt x="41361" y="3087"/>
                  </a:cubicBezTo>
                  <a:cubicBezTo>
                    <a:pt x="42219" y="2897"/>
                    <a:pt x="45267" y="2897"/>
                    <a:pt x="46981" y="2897"/>
                  </a:cubicBezTo>
                  <a:cubicBezTo>
                    <a:pt x="58315" y="2897"/>
                    <a:pt x="60697" y="4420"/>
                    <a:pt x="60697" y="11089"/>
                  </a:cubicBezTo>
                  <a:cubicBezTo>
                    <a:pt x="60697" y="12422"/>
                    <a:pt x="60697" y="14517"/>
                    <a:pt x="59650" y="20898"/>
                  </a:cubicBezTo>
                  <a:cubicBezTo>
                    <a:pt x="59555" y="22137"/>
                    <a:pt x="59555" y="22423"/>
                    <a:pt x="59555" y="22423"/>
                  </a:cubicBezTo>
                  <a:cubicBezTo>
                    <a:pt x="59555" y="23947"/>
                    <a:pt x="60506" y="23947"/>
                    <a:pt x="61173" y="23947"/>
                  </a:cubicBezTo>
                  <a:cubicBezTo>
                    <a:pt x="62506" y="23947"/>
                    <a:pt x="62601" y="23565"/>
                    <a:pt x="63078" y="21661"/>
                  </a:cubicBezTo>
                  <a:close/>
                  <a:moveTo>
                    <a:pt x="114324" y="57284"/>
                  </a:moveTo>
                  <a:cubicBezTo>
                    <a:pt x="114324" y="56238"/>
                    <a:pt x="113561" y="56238"/>
                    <a:pt x="112798" y="56238"/>
                  </a:cubicBezTo>
                  <a:cubicBezTo>
                    <a:pt x="111370" y="56238"/>
                    <a:pt x="111370" y="56333"/>
                    <a:pt x="110894" y="57952"/>
                  </a:cubicBezTo>
                  <a:cubicBezTo>
                    <a:pt x="110036" y="61000"/>
                    <a:pt x="107180" y="71572"/>
                    <a:pt x="100892" y="71572"/>
                  </a:cubicBezTo>
                  <a:cubicBezTo>
                    <a:pt x="98511" y="71572"/>
                    <a:pt x="98511" y="69858"/>
                    <a:pt x="98511" y="68428"/>
                  </a:cubicBezTo>
                  <a:cubicBezTo>
                    <a:pt x="98511" y="65763"/>
                    <a:pt x="99559" y="62905"/>
                    <a:pt x="100511" y="60333"/>
                  </a:cubicBezTo>
                  <a:cubicBezTo>
                    <a:pt x="102513" y="54522"/>
                    <a:pt x="106989" y="42520"/>
                    <a:pt x="106989" y="36234"/>
                  </a:cubicBezTo>
                  <a:cubicBezTo>
                    <a:pt x="106989" y="27377"/>
                    <a:pt x="101083" y="24995"/>
                    <a:pt x="95843" y="24995"/>
                  </a:cubicBezTo>
                  <a:cubicBezTo>
                    <a:pt x="88604" y="24995"/>
                    <a:pt x="84700" y="28804"/>
                    <a:pt x="81461" y="31948"/>
                  </a:cubicBezTo>
                  <a:lnTo>
                    <a:pt x="89272" y="420"/>
                  </a:lnTo>
                  <a:cubicBezTo>
                    <a:pt x="89462" y="134"/>
                    <a:pt x="89653" y="-912"/>
                    <a:pt x="89653" y="-912"/>
                  </a:cubicBezTo>
                  <a:cubicBezTo>
                    <a:pt x="89653" y="-1961"/>
                    <a:pt x="88986" y="-2247"/>
                    <a:pt x="88130" y="-2247"/>
                  </a:cubicBezTo>
                  <a:cubicBezTo>
                    <a:pt x="87844" y="-2247"/>
                    <a:pt x="86795" y="-2152"/>
                    <a:pt x="86318" y="-1961"/>
                  </a:cubicBezTo>
                  <a:lnTo>
                    <a:pt x="75747" y="-1198"/>
                  </a:lnTo>
                  <a:cubicBezTo>
                    <a:pt x="74412" y="-1103"/>
                    <a:pt x="73270" y="-912"/>
                    <a:pt x="73270" y="1183"/>
                  </a:cubicBezTo>
                  <a:cubicBezTo>
                    <a:pt x="73270" y="2325"/>
                    <a:pt x="74317" y="2325"/>
                    <a:pt x="75747" y="2325"/>
                  </a:cubicBezTo>
                  <a:cubicBezTo>
                    <a:pt x="80986" y="2325"/>
                    <a:pt x="81270" y="3087"/>
                    <a:pt x="81270" y="4134"/>
                  </a:cubicBezTo>
                  <a:cubicBezTo>
                    <a:pt x="81270" y="4420"/>
                    <a:pt x="80795" y="5945"/>
                    <a:pt x="80795" y="5945"/>
                  </a:cubicBezTo>
                  <a:lnTo>
                    <a:pt x="64887" y="69762"/>
                  </a:lnTo>
                  <a:cubicBezTo>
                    <a:pt x="64792" y="69858"/>
                    <a:pt x="64601" y="71095"/>
                    <a:pt x="64601" y="71095"/>
                  </a:cubicBezTo>
                  <a:cubicBezTo>
                    <a:pt x="64601" y="72239"/>
                    <a:pt x="65650" y="73953"/>
                    <a:pt x="67745" y="73953"/>
                  </a:cubicBezTo>
                  <a:cubicBezTo>
                    <a:pt x="69936" y="73953"/>
                    <a:pt x="71270" y="72144"/>
                    <a:pt x="71745" y="70904"/>
                  </a:cubicBezTo>
                  <a:lnTo>
                    <a:pt x="76319" y="52140"/>
                  </a:lnTo>
                  <a:cubicBezTo>
                    <a:pt x="76793" y="49759"/>
                    <a:pt x="77556" y="47568"/>
                    <a:pt x="78033" y="45187"/>
                  </a:cubicBezTo>
                  <a:cubicBezTo>
                    <a:pt x="79079" y="41283"/>
                    <a:pt x="79175" y="40997"/>
                    <a:pt x="81081" y="37567"/>
                  </a:cubicBezTo>
                  <a:cubicBezTo>
                    <a:pt x="83177" y="34139"/>
                    <a:pt x="87939" y="27377"/>
                    <a:pt x="95369" y="27377"/>
                  </a:cubicBezTo>
                  <a:cubicBezTo>
                    <a:pt x="100131" y="27377"/>
                    <a:pt x="100511" y="32235"/>
                    <a:pt x="100511" y="34520"/>
                  </a:cubicBezTo>
                  <a:cubicBezTo>
                    <a:pt x="100511" y="41187"/>
                    <a:pt x="95748" y="53952"/>
                    <a:pt x="94225" y="58333"/>
                  </a:cubicBezTo>
                  <a:cubicBezTo>
                    <a:pt x="92702" y="62047"/>
                    <a:pt x="92416" y="63095"/>
                    <a:pt x="92416" y="65286"/>
                  </a:cubicBezTo>
                  <a:cubicBezTo>
                    <a:pt x="92416" y="70048"/>
                    <a:pt x="95369" y="73953"/>
                    <a:pt x="100606" y="73953"/>
                  </a:cubicBezTo>
                  <a:cubicBezTo>
                    <a:pt x="110703" y="73953"/>
                    <a:pt x="114324" y="57856"/>
                    <a:pt x="114324" y="57284"/>
                  </a:cubicBezTo>
                  <a:close/>
                  <a:moveTo>
                    <a:pt x="147470" y="57284"/>
                  </a:moveTo>
                  <a:cubicBezTo>
                    <a:pt x="147470" y="56238"/>
                    <a:pt x="146612" y="56238"/>
                    <a:pt x="145850" y="56238"/>
                  </a:cubicBezTo>
                  <a:cubicBezTo>
                    <a:pt x="144517" y="56238"/>
                    <a:pt x="144517" y="56333"/>
                    <a:pt x="144040" y="57952"/>
                  </a:cubicBezTo>
                  <a:cubicBezTo>
                    <a:pt x="143182" y="61096"/>
                    <a:pt x="140327" y="71572"/>
                    <a:pt x="134134" y="71572"/>
                  </a:cubicBezTo>
                  <a:cubicBezTo>
                    <a:pt x="133183" y="71572"/>
                    <a:pt x="131753" y="71381"/>
                    <a:pt x="131753" y="68523"/>
                  </a:cubicBezTo>
                  <a:cubicBezTo>
                    <a:pt x="131753" y="65763"/>
                    <a:pt x="133088" y="62142"/>
                    <a:pt x="134420" y="58142"/>
                  </a:cubicBezTo>
                  <a:lnTo>
                    <a:pt x="141373" y="39664"/>
                  </a:lnTo>
                  <a:cubicBezTo>
                    <a:pt x="142422" y="36520"/>
                    <a:pt x="142708" y="35662"/>
                    <a:pt x="142708" y="33567"/>
                  </a:cubicBezTo>
                  <a:cubicBezTo>
                    <a:pt x="142708" y="27663"/>
                    <a:pt x="138611" y="24995"/>
                    <a:pt x="134515" y="24995"/>
                  </a:cubicBezTo>
                  <a:cubicBezTo>
                    <a:pt x="124418" y="24995"/>
                    <a:pt x="120705" y="40997"/>
                    <a:pt x="120705" y="41664"/>
                  </a:cubicBezTo>
                  <a:cubicBezTo>
                    <a:pt x="120705" y="42615"/>
                    <a:pt x="121942" y="42615"/>
                    <a:pt x="122323" y="42615"/>
                  </a:cubicBezTo>
                  <a:cubicBezTo>
                    <a:pt x="123849" y="42615"/>
                    <a:pt x="123849" y="42520"/>
                    <a:pt x="124323" y="40997"/>
                  </a:cubicBezTo>
                  <a:cubicBezTo>
                    <a:pt x="125372" y="37471"/>
                    <a:pt x="128134" y="27377"/>
                    <a:pt x="134420" y="27377"/>
                  </a:cubicBezTo>
                  <a:cubicBezTo>
                    <a:pt x="135564" y="27377"/>
                    <a:pt x="136801" y="27946"/>
                    <a:pt x="136801" y="30328"/>
                  </a:cubicBezTo>
                  <a:cubicBezTo>
                    <a:pt x="136801" y="32995"/>
                    <a:pt x="135564" y="36139"/>
                    <a:pt x="134897" y="38234"/>
                  </a:cubicBezTo>
                  <a:lnTo>
                    <a:pt x="131562" y="47092"/>
                  </a:lnTo>
                  <a:lnTo>
                    <a:pt x="127562" y="57856"/>
                  </a:lnTo>
                  <a:cubicBezTo>
                    <a:pt x="126039" y="61856"/>
                    <a:pt x="125658" y="63095"/>
                    <a:pt x="125658" y="65286"/>
                  </a:cubicBezTo>
                  <a:cubicBezTo>
                    <a:pt x="125658" y="69476"/>
                    <a:pt x="128134" y="73953"/>
                    <a:pt x="133848" y="73953"/>
                  </a:cubicBezTo>
                  <a:cubicBezTo>
                    <a:pt x="143945" y="73953"/>
                    <a:pt x="147470" y="57666"/>
                    <a:pt x="147470" y="57284"/>
                  </a:cubicBezTo>
                  <a:close/>
                  <a:moveTo>
                    <a:pt x="150517" y="6610"/>
                  </a:moveTo>
                  <a:cubicBezTo>
                    <a:pt x="150517" y="4420"/>
                    <a:pt x="148803" y="2039"/>
                    <a:pt x="145564" y="2039"/>
                  </a:cubicBezTo>
                  <a:cubicBezTo>
                    <a:pt x="142136" y="2039"/>
                    <a:pt x="138706" y="5469"/>
                    <a:pt x="138706" y="8896"/>
                  </a:cubicBezTo>
                  <a:cubicBezTo>
                    <a:pt x="138706" y="11278"/>
                    <a:pt x="140327" y="13471"/>
                    <a:pt x="143468" y="13471"/>
                  </a:cubicBezTo>
                  <a:cubicBezTo>
                    <a:pt x="147089" y="13471"/>
                    <a:pt x="150517" y="10231"/>
                    <a:pt x="150517" y="6610"/>
                  </a:cubicBezTo>
                  <a:close/>
                  <a:moveTo>
                    <a:pt x="187284" y="55761"/>
                  </a:moveTo>
                  <a:cubicBezTo>
                    <a:pt x="187284" y="46427"/>
                    <a:pt x="178996" y="44427"/>
                    <a:pt x="174520" y="43378"/>
                  </a:cubicBezTo>
                  <a:cubicBezTo>
                    <a:pt x="171569" y="42806"/>
                    <a:pt x="167567" y="41950"/>
                    <a:pt x="167567" y="37283"/>
                  </a:cubicBezTo>
                  <a:cubicBezTo>
                    <a:pt x="167567" y="34616"/>
                    <a:pt x="169948" y="27377"/>
                    <a:pt x="178522" y="27377"/>
                  </a:cubicBezTo>
                  <a:cubicBezTo>
                    <a:pt x="181378" y="27377"/>
                    <a:pt x="185380" y="28328"/>
                    <a:pt x="186617" y="32709"/>
                  </a:cubicBezTo>
                  <a:cubicBezTo>
                    <a:pt x="183189" y="33186"/>
                    <a:pt x="182236" y="35948"/>
                    <a:pt x="182236" y="36997"/>
                  </a:cubicBezTo>
                  <a:cubicBezTo>
                    <a:pt x="182236" y="38234"/>
                    <a:pt x="182998" y="40139"/>
                    <a:pt x="185570" y="40139"/>
                  </a:cubicBezTo>
                  <a:cubicBezTo>
                    <a:pt x="187284" y="40139"/>
                    <a:pt x="190142" y="38806"/>
                    <a:pt x="190142" y="34139"/>
                  </a:cubicBezTo>
                  <a:cubicBezTo>
                    <a:pt x="190142" y="29091"/>
                    <a:pt x="185666" y="24995"/>
                    <a:pt x="178713" y="24995"/>
                  </a:cubicBezTo>
                  <a:cubicBezTo>
                    <a:pt x="166044" y="24995"/>
                    <a:pt x="161567" y="35376"/>
                    <a:pt x="161567" y="40997"/>
                  </a:cubicBezTo>
                  <a:cubicBezTo>
                    <a:pt x="161567" y="49189"/>
                    <a:pt x="168520" y="50808"/>
                    <a:pt x="171569" y="51475"/>
                  </a:cubicBezTo>
                  <a:cubicBezTo>
                    <a:pt x="176331" y="52522"/>
                    <a:pt x="181189" y="53570"/>
                    <a:pt x="181189" y="59475"/>
                  </a:cubicBezTo>
                  <a:cubicBezTo>
                    <a:pt x="181189" y="62905"/>
                    <a:pt x="178236" y="71572"/>
                    <a:pt x="167186" y="71572"/>
                  </a:cubicBezTo>
                  <a:cubicBezTo>
                    <a:pt x="164804" y="71572"/>
                    <a:pt x="158423" y="70904"/>
                    <a:pt x="156805" y="65477"/>
                  </a:cubicBezTo>
                  <a:cubicBezTo>
                    <a:pt x="162328" y="65000"/>
                    <a:pt x="162328" y="60237"/>
                    <a:pt x="162328" y="60237"/>
                  </a:cubicBezTo>
                  <a:cubicBezTo>
                    <a:pt x="162328" y="58142"/>
                    <a:pt x="160804" y="56807"/>
                    <a:pt x="158614" y="56807"/>
                  </a:cubicBezTo>
                  <a:cubicBezTo>
                    <a:pt x="156233" y="56807"/>
                    <a:pt x="153089" y="58619"/>
                    <a:pt x="153089" y="63477"/>
                  </a:cubicBezTo>
                  <a:cubicBezTo>
                    <a:pt x="153089" y="70048"/>
                    <a:pt x="159377" y="73953"/>
                    <a:pt x="167090" y="73953"/>
                  </a:cubicBezTo>
                  <a:cubicBezTo>
                    <a:pt x="183285" y="73953"/>
                    <a:pt x="187284" y="60714"/>
                    <a:pt x="187284" y="55761"/>
                  </a:cubicBezTo>
                  <a:close/>
                  <a:moveTo>
                    <a:pt x="303012" y="32139"/>
                  </a:moveTo>
                  <a:cubicBezTo>
                    <a:pt x="303012" y="28328"/>
                    <a:pt x="301680" y="24995"/>
                    <a:pt x="298536" y="24995"/>
                  </a:cubicBezTo>
                  <a:cubicBezTo>
                    <a:pt x="296154" y="24995"/>
                    <a:pt x="293392" y="27472"/>
                    <a:pt x="293392" y="30044"/>
                  </a:cubicBezTo>
                  <a:cubicBezTo>
                    <a:pt x="293392" y="31376"/>
                    <a:pt x="294059" y="32139"/>
                    <a:pt x="294822" y="32804"/>
                  </a:cubicBezTo>
                  <a:cubicBezTo>
                    <a:pt x="297394" y="35662"/>
                    <a:pt x="297680" y="39092"/>
                    <a:pt x="297680" y="41283"/>
                  </a:cubicBezTo>
                  <a:cubicBezTo>
                    <a:pt x="297680" y="45759"/>
                    <a:pt x="294250" y="57093"/>
                    <a:pt x="292441" y="61379"/>
                  </a:cubicBezTo>
                  <a:cubicBezTo>
                    <a:pt x="290059" y="67095"/>
                    <a:pt x="286629" y="71572"/>
                    <a:pt x="281581" y="71572"/>
                  </a:cubicBezTo>
                  <a:cubicBezTo>
                    <a:pt x="276249" y="71572"/>
                    <a:pt x="274437" y="67095"/>
                    <a:pt x="274437" y="62619"/>
                  </a:cubicBezTo>
                  <a:cubicBezTo>
                    <a:pt x="274437" y="61570"/>
                    <a:pt x="274628" y="58998"/>
                    <a:pt x="275772" y="54236"/>
                  </a:cubicBezTo>
                  <a:lnTo>
                    <a:pt x="280439" y="36139"/>
                  </a:lnTo>
                  <a:cubicBezTo>
                    <a:pt x="281011" y="33758"/>
                    <a:pt x="282058" y="29377"/>
                    <a:pt x="282058" y="28995"/>
                  </a:cubicBezTo>
                  <a:cubicBezTo>
                    <a:pt x="282058" y="27758"/>
                    <a:pt x="281106" y="26137"/>
                    <a:pt x="279104" y="26137"/>
                  </a:cubicBezTo>
                  <a:cubicBezTo>
                    <a:pt x="275963" y="26137"/>
                    <a:pt x="275200" y="29091"/>
                    <a:pt x="274914" y="30044"/>
                  </a:cubicBezTo>
                  <a:lnTo>
                    <a:pt x="268819" y="54522"/>
                  </a:lnTo>
                  <a:cubicBezTo>
                    <a:pt x="268056" y="57570"/>
                    <a:pt x="267865" y="59951"/>
                    <a:pt x="267865" y="61379"/>
                  </a:cubicBezTo>
                  <a:cubicBezTo>
                    <a:pt x="267865" y="62619"/>
                    <a:pt x="264626" y="71572"/>
                    <a:pt x="258817" y="71572"/>
                  </a:cubicBezTo>
                  <a:cubicBezTo>
                    <a:pt x="251197" y="71572"/>
                    <a:pt x="251197" y="63477"/>
                    <a:pt x="251197" y="62142"/>
                  </a:cubicBezTo>
                  <a:cubicBezTo>
                    <a:pt x="251197" y="56333"/>
                    <a:pt x="254055" y="48331"/>
                    <a:pt x="257482" y="39378"/>
                  </a:cubicBezTo>
                  <a:cubicBezTo>
                    <a:pt x="258245" y="37471"/>
                    <a:pt x="258722" y="35853"/>
                    <a:pt x="258722" y="33758"/>
                  </a:cubicBezTo>
                  <a:cubicBezTo>
                    <a:pt x="258722" y="28328"/>
                    <a:pt x="255101" y="24995"/>
                    <a:pt x="250529" y="24995"/>
                  </a:cubicBezTo>
                  <a:cubicBezTo>
                    <a:pt x="240530" y="24995"/>
                    <a:pt x="236623" y="40997"/>
                    <a:pt x="236623" y="41664"/>
                  </a:cubicBezTo>
                  <a:cubicBezTo>
                    <a:pt x="236623" y="42615"/>
                    <a:pt x="237863" y="42615"/>
                    <a:pt x="238244" y="42615"/>
                  </a:cubicBezTo>
                  <a:cubicBezTo>
                    <a:pt x="239767" y="42615"/>
                    <a:pt x="239767" y="42520"/>
                    <a:pt x="240244" y="40997"/>
                  </a:cubicBezTo>
                  <a:cubicBezTo>
                    <a:pt x="241100" y="37567"/>
                    <a:pt x="244053" y="27377"/>
                    <a:pt x="250339" y="27377"/>
                  </a:cubicBezTo>
                  <a:cubicBezTo>
                    <a:pt x="251578" y="27377"/>
                    <a:pt x="252720" y="27663"/>
                    <a:pt x="252720" y="30423"/>
                  </a:cubicBezTo>
                  <a:cubicBezTo>
                    <a:pt x="252720" y="33090"/>
                    <a:pt x="251578" y="35948"/>
                    <a:pt x="250055" y="40139"/>
                  </a:cubicBezTo>
                  <a:cubicBezTo>
                    <a:pt x="244720" y="54903"/>
                    <a:pt x="244720" y="57666"/>
                    <a:pt x="244720" y="60714"/>
                  </a:cubicBezTo>
                  <a:cubicBezTo>
                    <a:pt x="244720" y="64237"/>
                    <a:pt x="245576" y="67953"/>
                    <a:pt x="248434" y="70525"/>
                  </a:cubicBezTo>
                  <a:cubicBezTo>
                    <a:pt x="251864" y="73572"/>
                    <a:pt x="256722" y="73953"/>
                    <a:pt x="258531" y="73953"/>
                  </a:cubicBezTo>
                  <a:cubicBezTo>
                    <a:pt x="261961" y="73953"/>
                    <a:pt x="265866" y="72620"/>
                    <a:pt x="268914" y="67095"/>
                  </a:cubicBezTo>
                  <a:cubicBezTo>
                    <a:pt x="270628" y="70904"/>
                    <a:pt x="274914" y="73953"/>
                    <a:pt x="281295" y="73953"/>
                  </a:cubicBezTo>
                  <a:cubicBezTo>
                    <a:pt x="287869" y="73953"/>
                    <a:pt x="292345" y="69476"/>
                    <a:pt x="295582" y="61856"/>
                  </a:cubicBezTo>
                  <a:cubicBezTo>
                    <a:pt x="298822" y="54426"/>
                    <a:pt x="303012" y="37853"/>
                    <a:pt x="303012" y="32139"/>
                  </a:cubicBezTo>
                  <a:close/>
                  <a:moveTo>
                    <a:pt x="354544" y="42615"/>
                  </a:moveTo>
                  <a:cubicBezTo>
                    <a:pt x="354544" y="32425"/>
                    <a:pt x="348161" y="24995"/>
                    <a:pt x="338826" y="24995"/>
                  </a:cubicBezTo>
                  <a:cubicBezTo>
                    <a:pt x="325397" y="24995"/>
                    <a:pt x="311395" y="40234"/>
                    <a:pt x="311395" y="56047"/>
                  </a:cubicBezTo>
                  <a:cubicBezTo>
                    <a:pt x="311395" y="67191"/>
                    <a:pt x="318253" y="73953"/>
                    <a:pt x="327206" y="73953"/>
                  </a:cubicBezTo>
                  <a:cubicBezTo>
                    <a:pt x="340542" y="73953"/>
                    <a:pt x="354544" y="58619"/>
                    <a:pt x="354544" y="42615"/>
                  </a:cubicBezTo>
                  <a:close/>
                  <a:moveTo>
                    <a:pt x="347019" y="38520"/>
                  </a:moveTo>
                  <a:cubicBezTo>
                    <a:pt x="347019" y="43092"/>
                    <a:pt x="344637" y="54236"/>
                    <a:pt x="341207" y="60714"/>
                  </a:cubicBezTo>
                  <a:cubicBezTo>
                    <a:pt x="337875" y="66618"/>
                    <a:pt x="332350" y="71572"/>
                    <a:pt x="327206" y="71572"/>
                  </a:cubicBezTo>
                  <a:cubicBezTo>
                    <a:pt x="323016" y="71572"/>
                    <a:pt x="319016" y="68239"/>
                    <a:pt x="319016" y="60333"/>
                  </a:cubicBezTo>
                  <a:cubicBezTo>
                    <a:pt x="319016" y="54998"/>
                    <a:pt x="321776" y="42997"/>
                    <a:pt x="325206" y="37188"/>
                  </a:cubicBezTo>
                  <a:cubicBezTo>
                    <a:pt x="329301" y="30614"/>
                    <a:pt x="334350" y="27377"/>
                    <a:pt x="338636" y="27377"/>
                  </a:cubicBezTo>
                  <a:cubicBezTo>
                    <a:pt x="343875" y="27377"/>
                    <a:pt x="347019" y="32139"/>
                    <a:pt x="347019" y="38520"/>
                  </a:cubicBezTo>
                  <a:close/>
                  <a:moveTo>
                    <a:pt x="407501" y="31758"/>
                  </a:moveTo>
                  <a:cubicBezTo>
                    <a:pt x="407501" y="26137"/>
                    <a:pt x="400548" y="24995"/>
                    <a:pt x="397025" y="24995"/>
                  </a:cubicBezTo>
                  <a:cubicBezTo>
                    <a:pt x="389500" y="24995"/>
                    <a:pt x="385691" y="30328"/>
                    <a:pt x="383879" y="32709"/>
                  </a:cubicBezTo>
                  <a:cubicBezTo>
                    <a:pt x="382737" y="26995"/>
                    <a:pt x="378547" y="24995"/>
                    <a:pt x="374926" y="24995"/>
                  </a:cubicBezTo>
                  <a:cubicBezTo>
                    <a:pt x="371117" y="24995"/>
                    <a:pt x="368831" y="27472"/>
                    <a:pt x="367020" y="30709"/>
                  </a:cubicBezTo>
                  <a:cubicBezTo>
                    <a:pt x="365115" y="35090"/>
                    <a:pt x="363687" y="41664"/>
                    <a:pt x="363687" y="41664"/>
                  </a:cubicBezTo>
                  <a:cubicBezTo>
                    <a:pt x="363687" y="42615"/>
                    <a:pt x="364829" y="42615"/>
                    <a:pt x="365306" y="42615"/>
                  </a:cubicBezTo>
                  <a:cubicBezTo>
                    <a:pt x="366736" y="42615"/>
                    <a:pt x="366736" y="42520"/>
                    <a:pt x="367401" y="40139"/>
                  </a:cubicBezTo>
                  <a:cubicBezTo>
                    <a:pt x="369308" y="32709"/>
                    <a:pt x="371403" y="27377"/>
                    <a:pt x="374640" y="27377"/>
                  </a:cubicBezTo>
                  <a:cubicBezTo>
                    <a:pt x="377498" y="27377"/>
                    <a:pt x="377498" y="30423"/>
                    <a:pt x="377498" y="31662"/>
                  </a:cubicBezTo>
                  <a:cubicBezTo>
                    <a:pt x="377498" y="33472"/>
                    <a:pt x="377212" y="35472"/>
                    <a:pt x="376736" y="37188"/>
                  </a:cubicBezTo>
                  <a:lnTo>
                    <a:pt x="368736" y="69572"/>
                  </a:lnTo>
                  <a:cubicBezTo>
                    <a:pt x="368450" y="70144"/>
                    <a:pt x="368259" y="70809"/>
                    <a:pt x="368259" y="71095"/>
                  </a:cubicBezTo>
                  <a:cubicBezTo>
                    <a:pt x="368259" y="72239"/>
                    <a:pt x="369117" y="73953"/>
                    <a:pt x="371403" y="73953"/>
                  </a:cubicBezTo>
                  <a:cubicBezTo>
                    <a:pt x="374640" y="73953"/>
                    <a:pt x="375403" y="70809"/>
                    <a:pt x="375594" y="69858"/>
                  </a:cubicBezTo>
                  <a:lnTo>
                    <a:pt x="382547" y="41664"/>
                  </a:lnTo>
                  <a:cubicBezTo>
                    <a:pt x="382737" y="41283"/>
                    <a:pt x="387595" y="27377"/>
                    <a:pt x="396834" y="27377"/>
                  </a:cubicBezTo>
                  <a:cubicBezTo>
                    <a:pt x="397406" y="27377"/>
                    <a:pt x="400357" y="27377"/>
                    <a:pt x="402646" y="28804"/>
                  </a:cubicBezTo>
                  <a:cubicBezTo>
                    <a:pt x="398739" y="30044"/>
                    <a:pt x="398453" y="33472"/>
                    <a:pt x="398453" y="34044"/>
                  </a:cubicBezTo>
                  <a:cubicBezTo>
                    <a:pt x="398453" y="35472"/>
                    <a:pt x="399502" y="37471"/>
                    <a:pt x="402169" y="37471"/>
                  </a:cubicBezTo>
                  <a:cubicBezTo>
                    <a:pt x="404264" y="37471"/>
                    <a:pt x="407501" y="35948"/>
                    <a:pt x="407501" y="31758"/>
                  </a:cubicBezTo>
                  <a:close/>
                  <a:moveTo>
                    <a:pt x="452461" y="57284"/>
                  </a:moveTo>
                  <a:cubicBezTo>
                    <a:pt x="452461" y="56238"/>
                    <a:pt x="451794" y="56238"/>
                    <a:pt x="450840" y="56238"/>
                  </a:cubicBezTo>
                  <a:cubicBezTo>
                    <a:pt x="449699" y="56238"/>
                    <a:pt x="449508" y="56333"/>
                    <a:pt x="448936" y="58714"/>
                  </a:cubicBezTo>
                  <a:cubicBezTo>
                    <a:pt x="447413" y="64237"/>
                    <a:pt x="445317" y="71572"/>
                    <a:pt x="440746" y="71572"/>
                  </a:cubicBezTo>
                  <a:cubicBezTo>
                    <a:pt x="437792" y="71572"/>
                    <a:pt x="437506" y="69000"/>
                    <a:pt x="437506" y="66904"/>
                  </a:cubicBezTo>
                  <a:cubicBezTo>
                    <a:pt x="437506" y="64428"/>
                    <a:pt x="438364" y="61379"/>
                    <a:pt x="438364" y="60810"/>
                  </a:cubicBezTo>
                  <a:cubicBezTo>
                    <a:pt x="438934" y="58619"/>
                    <a:pt x="438934" y="58428"/>
                    <a:pt x="438934" y="57093"/>
                  </a:cubicBezTo>
                  <a:cubicBezTo>
                    <a:pt x="438934" y="49664"/>
                    <a:pt x="431314" y="46808"/>
                    <a:pt x="424551" y="45759"/>
                  </a:cubicBezTo>
                  <a:cubicBezTo>
                    <a:pt x="427028" y="44331"/>
                    <a:pt x="429314" y="42046"/>
                    <a:pt x="432267" y="38616"/>
                  </a:cubicBezTo>
                  <a:cubicBezTo>
                    <a:pt x="437888" y="32235"/>
                    <a:pt x="442078" y="27377"/>
                    <a:pt x="447413" y="27377"/>
                  </a:cubicBezTo>
                  <a:cubicBezTo>
                    <a:pt x="449508" y="27377"/>
                    <a:pt x="450364" y="28709"/>
                    <a:pt x="450364" y="28709"/>
                  </a:cubicBezTo>
                  <a:cubicBezTo>
                    <a:pt x="445792" y="29377"/>
                    <a:pt x="445317" y="33090"/>
                    <a:pt x="445317" y="34044"/>
                  </a:cubicBezTo>
                  <a:cubicBezTo>
                    <a:pt x="445317" y="35472"/>
                    <a:pt x="446268" y="37471"/>
                    <a:pt x="449031" y="37471"/>
                  </a:cubicBezTo>
                  <a:cubicBezTo>
                    <a:pt x="451412" y="37471"/>
                    <a:pt x="454461" y="35472"/>
                    <a:pt x="454461" y="31472"/>
                  </a:cubicBezTo>
                  <a:cubicBezTo>
                    <a:pt x="454461" y="28709"/>
                    <a:pt x="452461" y="24995"/>
                    <a:pt x="447699" y="24995"/>
                  </a:cubicBezTo>
                  <a:cubicBezTo>
                    <a:pt x="441887" y="24995"/>
                    <a:pt x="437316" y="29567"/>
                    <a:pt x="433602" y="33853"/>
                  </a:cubicBezTo>
                  <a:cubicBezTo>
                    <a:pt x="427505" y="40997"/>
                    <a:pt x="425695" y="42615"/>
                    <a:pt x="421979" y="44615"/>
                  </a:cubicBezTo>
                  <a:lnTo>
                    <a:pt x="433030" y="420"/>
                  </a:lnTo>
                  <a:cubicBezTo>
                    <a:pt x="433125" y="134"/>
                    <a:pt x="433316" y="-912"/>
                    <a:pt x="433316" y="-912"/>
                  </a:cubicBezTo>
                  <a:cubicBezTo>
                    <a:pt x="433316" y="-1961"/>
                    <a:pt x="432744" y="-2247"/>
                    <a:pt x="431790" y="-2247"/>
                  </a:cubicBezTo>
                  <a:cubicBezTo>
                    <a:pt x="431504" y="-2247"/>
                    <a:pt x="430458" y="-2152"/>
                    <a:pt x="429981" y="-1961"/>
                  </a:cubicBezTo>
                  <a:lnTo>
                    <a:pt x="419407" y="-1198"/>
                  </a:lnTo>
                  <a:cubicBezTo>
                    <a:pt x="418075" y="-1103"/>
                    <a:pt x="416933" y="-912"/>
                    <a:pt x="416933" y="1183"/>
                  </a:cubicBezTo>
                  <a:cubicBezTo>
                    <a:pt x="416933" y="2325"/>
                    <a:pt x="417980" y="2325"/>
                    <a:pt x="419407" y="2325"/>
                  </a:cubicBezTo>
                  <a:cubicBezTo>
                    <a:pt x="424647" y="2325"/>
                    <a:pt x="424933" y="3087"/>
                    <a:pt x="424933" y="4134"/>
                  </a:cubicBezTo>
                  <a:cubicBezTo>
                    <a:pt x="424933" y="4420"/>
                    <a:pt x="424551" y="5945"/>
                    <a:pt x="424551" y="5945"/>
                  </a:cubicBezTo>
                  <a:lnTo>
                    <a:pt x="408550" y="69762"/>
                  </a:lnTo>
                  <a:cubicBezTo>
                    <a:pt x="408455" y="69858"/>
                    <a:pt x="408264" y="71095"/>
                    <a:pt x="408264" y="71095"/>
                  </a:cubicBezTo>
                  <a:cubicBezTo>
                    <a:pt x="408264" y="72239"/>
                    <a:pt x="409313" y="73953"/>
                    <a:pt x="411408" y="73953"/>
                  </a:cubicBezTo>
                  <a:cubicBezTo>
                    <a:pt x="414645" y="73953"/>
                    <a:pt x="415408" y="70904"/>
                    <a:pt x="415598" y="69858"/>
                  </a:cubicBezTo>
                  <a:lnTo>
                    <a:pt x="421124" y="48045"/>
                  </a:lnTo>
                  <a:cubicBezTo>
                    <a:pt x="425123" y="48427"/>
                    <a:pt x="431981" y="50808"/>
                    <a:pt x="431981" y="57093"/>
                  </a:cubicBezTo>
                  <a:cubicBezTo>
                    <a:pt x="431981" y="57856"/>
                    <a:pt x="431981" y="58333"/>
                    <a:pt x="431695" y="59761"/>
                  </a:cubicBezTo>
                  <a:cubicBezTo>
                    <a:pt x="431221" y="61570"/>
                    <a:pt x="431221" y="62333"/>
                    <a:pt x="431221" y="63477"/>
                  </a:cubicBezTo>
                  <a:cubicBezTo>
                    <a:pt x="431221" y="71190"/>
                    <a:pt x="436267" y="73953"/>
                    <a:pt x="440269" y="73953"/>
                  </a:cubicBezTo>
                  <a:cubicBezTo>
                    <a:pt x="445031" y="73953"/>
                    <a:pt x="447413" y="70335"/>
                    <a:pt x="448650" y="68239"/>
                  </a:cubicBezTo>
                  <a:cubicBezTo>
                    <a:pt x="451031" y="64237"/>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224" name="Freeform: Shape 223">
              <a:extLst>
                <a:ext uri="{FF2B5EF4-FFF2-40B4-BE49-F238E27FC236}">
                  <a16:creationId xmlns:a16="http://schemas.microsoft.com/office/drawing/2014/main" id="{F36C909D-503D-0C49-D562-0529DE55156A}"/>
                </a:ext>
              </a:extLst>
            </p:cNvPr>
            <p:cNvSpPr/>
            <p:nvPr/>
          </p:nvSpPr>
          <p:spPr>
            <a:xfrm>
              <a:off x="1260806" y="2493944"/>
              <a:ext cx="660653" cy="114965"/>
            </a:xfrm>
            <a:custGeom>
              <a:avLst/>
              <a:gdLst>
                <a:gd name="connsiteX0" fmla="*/ -1788 w 660653"/>
                <a:gd name="connsiteY0" fmla="*/ 112718 h 114965"/>
                <a:gd name="connsiteX1" fmla="*/ 658866 w 660653"/>
                <a:gd name="connsiteY1" fmla="*/ 112718 h 114965"/>
                <a:gd name="connsiteX2" fmla="*/ 658866 w 660653"/>
                <a:gd name="connsiteY2" fmla="*/ -2247 h 114965"/>
                <a:gd name="connsiteX3" fmla="*/ -1788 w 660653"/>
                <a:gd name="connsiteY3" fmla="*/ -2247 h 114965"/>
              </a:gdLst>
              <a:ahLst/>
              <a:cxnLst>
                <a:cxn ang="0">
                  <a:pos x="connsiteX0" y="connsiteY0"/>
                </a:cxn>
                <a:cxn ang="0">
                  <a:pos x="connsiteX1" y="connsiteY1"/>
                </a:cxn>
                <a:cxn ang="0">
                  <a:pos x="connsiteX2" y="connsiteY2"/>
                </a:cxn>
                <a:cxn ang="0">
                  <a:pos x="connsiteX3" y="connsiteY3"/>
                </a:cxn>
              </a:cxnLst>
              <a:rect l="l" t="t" r="r" b="b"/>
              <a:pathLst>
                <a:path w="660653" h="114965">
                  <a:moveTo>
                    <a:pt x="-1788" y="112718"/>
                  </a:moveTo>
                  <a:lnTo>
                    <a:pt x="658866" y="11271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25" name="Freeform: Shape 224">
              <a:extLst>
                <a:ext uri="{FF2B5EF4-FFF2-40B4-BE49-F238E27FC236}">
                  <a16:creationId xmlns:a16="http://schemas.microsoft.com/office/drawing/2014/main" id="{D4FAA02C-A8F8-575C-D882-6B43E201559D}"/>
                </a:ext>
              </a:extLst>
            </p:cNvPr>
            <p:cNvSpPr/>
            <p:nvPr/>
          </p:nvSpPr>
          <p:spPr>
            <a:xfrm>
              <a:off x="1921460" y="2493944"/>
              <a:ext cx="640270" cy="114965"/>
            </a:xfrm>
            <a:custGeom>
              <a:avLst/>
              <a:gdLst>
                <a:gd name="connsiteX0" fmla="*/ -1788 w 640270"/>
                <a:gd name="connsiteY0" fmla="*/ 112718 h 114965"/>
                <a:gd name="connsiteX1" fmla="*/ 638482 w 640270"/>
                <a:gd name="connsiteY1" fmla="*/ 112718 h 114965"/>
                <a:gd name="connsiteX2" fmla="*/ 638482 w 640270"/>
                <a:gd name="connsiteY2" fmla="*/ -2247 h 114965"/>
                <a:gd name="connsiteX3" fmla="*/ -1788 w 640270"/>
                <a:gd name="connsiteY3" fmla="*/ -2247 h 114965"/>
              </a:gdLst>
              <a:ahLst/>
              <a:cxnLst>
                <a:cxn ang="0">
                  <a:pos x="connsiteX0" y="connsiteY0"/>
                </a:cxn>
                <a:cxn ang="0">
                  <a:pos x="connsiteX1" y="connsiteY1"/>
                </a:cxn>
                <a:cxn ang="0">
                  <a:pos x="connsiteX2" y="connsiteY2"/>
                </a:cxn>
                <a:cxn ang="0">
                  <a:pos x="connsiteX3" y="connsiteY3"/>
                </a:cxn>
              </a:cxnLst>
              <a:rect l="l" t="t" r="r" b="b"/>
              <a:pathLst>
                <a:path w="640270" h="114965">
                  <a:moveTo>
                    <a:pt x="-1788" y="112718"/>
                  </a:moveTo>
                  <a:lnTo>
                    <a:pt x="638482" y="11271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26" name="Freeform: Shape 225">
              <a:extLst>
                <a:ext uri="{FF2B5EF4-FFF2-40B4-BE49-F238E27FC236}">
                  <a16:creationId xmlns:a16="http://schemas.microsoft.com/office/drawing/2014/main" id="{54A7B602-95DD-B210-5DCC-25512D15CB2E}"/>
                </a:ext>
              </a:extLst>
            </p:cNvPr>
            <p:cNvSpPr/>
            <p:nvPr/>
          </p:nvSpPr>
          <p:spPr>
            <a:xfrm>
              <a:off x="1990039" y="2508041"/>
              <a:ext cx="331279" cy="76200"/>
            </a:xfrm>
            <a:custGeom>
              <a:avLst/>
              <a:gdLst>
                <a:gd name="connsiteX0" fmla="*/ 73460 w 331279"/>
                <a:gd name="connsiteY0" fmla="*/ 62047 h 76200"/>
                <a:gd name="connsiteX1" fmla="*/ 72126 w 331279"/>
                <a:gd name="connsiteY1" fmla="*/ 60237 h 76200"/>
                <a:gd name="connsiteX2" fmla="*/ 70793 w 331279"/>
                <a:gd name="connsiteY2" fmla="*/ 61951 h 76200"/>
                <a:gd name="connsiteX3" fmla="*/ 63649 w 331279"/>
                <a:gd name="connsiteY3" fmla="*/ 71572 h 76200"/>
                <a:gd name="connsiteX4" fmla="*/ 56029 w 331279"/>
                <a:gd name="connsiteY4" fmla="*/ 55949 h 76200"/>
                <a:gd name="connsiteX5" fmla="*/ 54601 w 331279"/>
                <a:gd name="connsiteY5" fmla="*/ 47282 h 76200"/>
                <a:gd name="connsiteX6" fmla="*/ 41456 w 331279"/>
                <a:gd name="connsiteY6" fmla="*/ 34804 h 76200"/>
                <a:gd name="connsiteX7" fmla="*/ 60411 w 331279"/>
                <a:gd name="connsiteY7" fmla="*/ 17280 h 76200"/>
                <a:gd name="connsiteX8" fmla="*/ 32122 w 331279"/>
                <a:gd name="connsiteY8" fmla="*/ -2247 h 76200"/>
                <a:gd name="connsiteX9" fmla="*/ -1788 w 331279"/>
                <a:gd name="connsiteY9" fmla="*/ -2247 h 76200"/>
                <a:gd name="connsiteX10" fmla="*/ -1788 w 331279"/>
                <a:gd name="connsiteY10" fmla="*/ 1181 h 76200"/>
                <a:gd name="connsiteX11" fmla="*/ 879 w 331279"/>
                <a:gd name="connsiteY11" fmla="*/ 1181 h 76200"/>
                <a:gd name="connsiteX12" fmla="*/ 9357 w 331279"/>
                <a:gd name="connsiteY12" fmla="*/ 6229 h 76200"/>
                <a:gd name="connsiteX13" fmla="*/ 9357 w 331279"/>
                <a:gd name="connsiteY13" fmla="*/ 63093 h 76200"/>
                <a:gd name="connsiteX14" fmla="*/ 879 w 331279"/>
                <a:gd name="connsiteY14" fmla="*/ 68142 h 76200"/>
                <a:gd name="connsiteX15" fmla="*/ -1788 w 331279"/>
                <a:gd name="connsiteY15" fmla="*/ 68142 h 76200"/>
                <a:gd name="connsiteX16" fmla="*/ -1788 w 331279"/>
                <a:gd name="connsiteY16" fmla="*/ 71572 h 76200"/>
                <a:gd name="connsiteX17" fmla="*/ 13929 w 331279"/>
                <a:gd name="connsiteY17" fmla="*/ 71286 h 76200"/>
                <a:gd name="connsiteX18" fmla="*/ 29740 w 331279"/>
                <a:gd name="connsiteY18" fmla="*/ 71572 h 76200"/>
                <a:gd name="connsiteX19" fmla="*/ 29740 w 331279"/>
                <a:gd name="connsiteY19" fmla="*/ 68142 h 76200"/>
                <a:gd name="connsiteX20" fmla="*/ 27168 w 331279"/>
                <a:gd name="connsiteY20" fmla="*/ 68142 h 76200"/>
                <a:gd name="connsiteX21" fmla="*/ 18691 w 331279"/>
                <a:gd name="connsiteY21" fmla="*/ 63093 h 76200"/>
                <a:gd name="connsiteX22" fmla="*/ 18691 w 331279"/>
                <a:gd name="connsiteY22" fmla="*/ 35853 h 76200"/>
                <a:gd name="connsiteX23" fmla="*/ 31074 w 331279"/>
                <a:gd name="connsiteY23" fmla="*/ 35853 h 76200"/>
                <a:gd name="connsiteX24" fmla="*/ 41170 w 331279"/>
                <a:gd name="connsiteY24" fmla="*/ 39471 h 76200"/>
                <a:gd name="connsiteX25" fmla="*/ 45171 w 331279"/>
                <a:gd name="connsiteY25" fmla="*/ 54045 h 76200"/>
                <a:gd name="connsiteX26" fmla="*/ 49647 w 331279"/>
                <a:gd name="connsiteY26" fmla="*/ 69381 h 76200"/>
                <a:gd name="connsiteX27" fmla="*/ 63173 w 331279"/>
                <a:gd name="connsiteY27" fmla="*/ 73953 h 76200"/>
                <a:gd name="connsiteX28" fmla="*/ 73460 w 331279"/>
                <a:gd name="connsiteY28" fmla="*/ 62047 h 76200"/>
                <a:gd name="connsiteX29" fmla="*/ 49266 w 331279"/>
                <a:gd name="connsiteY29" fmla="*/ 17280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371 h 76200"/>
                <a:gd name="connsiteX34" fmla="*/ 27359 w 331279"/>
                <a:gd name="connsiteY34" fmla="*/ 1181 h 76200"/>
                <a:gd name="connsiteX35" fmla="*/ 49266 w 331279"/>
                <a:gd name="connsiteY35" fmla="*/ 17280 h 76200"/>
                <a:gd name="connsiteX36" fmla="*/ 118799 w 331279"/>
                <a:gd name="connsiteY36" fmla="*/ 58807 h 76200"/>
                <a:gd name="connsiteX37" fmla="*/ 117465 w 331279"/>
                <a:gd name="connsiteY37" fmla="*/ 57475 h 76200"/>
                <a:gd name="connsiteX38" fmla="*/ 115941 w 331279"/>
                <a:gd name="connsiteY38" fmla="*/ 58903 h 76200"/>
                <a:gd name="connsiteX39" fmla="*/ 101369 w 331279"/>
                <a:gd name="connsiteY39" fmla="*/ 70142 h 76200"/>
                <a:gd name="connsiteX40" fmla="*/ 89176 w 331279"/>
                <a:gd name="connsiteY40" fmla="*/ 62807 h 76200"/>
                <a:gd name="connsiteX41" fmla="*/ 86032 w 331279"/>
                <a:gd name="connsiteY41" fmla="*/ 46615 h 76200"/>
                <a:gd name="connsiteX42" fmla="*/ 116132 w 331279"/>
                <a:gd name="connsiteY42" fmla="*/ 46615 h 76200"/>
                <a:gd name="connsiteX43" fmla="*/ 118799 w 331279"/>
                <a:gd name="connsiteY43" fmla="*/ 44329 h 76200"/>
                <a:gd name="connsiteX44" fmla="*/ 99463 w 331279"/>
                <a:gd name="connsiteY44" fmla="*/ 23184 h 76200"/>
                <a:gd name="connsiteX45" fmla="*/ 76984 w 331279"/>
                <a:gd name="connsiteY45" fmla="*/ 47759 h 76200"/>
                <a:gd name="connsiteX46" fmla="*/ 100797 w 331279"/>
                <a:gd name="connsiteY46" fmla="*/ 72809 h 76200"/>
                <a:gd name="connsiteX47" fmla="*/ 118799 w 331279"/>
                <a:gd name="connsiteY47" fmla="*/ 58807 h 76200"/>
                <a:gd name="connsiteX48" fmla="*/ 111655 w 331279"/>
                <a:gd name="connsiteY48" fmla="*/ 44329 h 76200"/>
                <a:gd name="connsiteX49" fmla="*/ 86032 w 331279"/>
                <a:gd name="connsiteY49" fmla="*/ 44329 h 76200"/>
                <a:gd name="connsiteX50" fmla="*/ 99463 w 331279"/>
                <a:gd name="connsiteY50" fmla="*/ 25565 h 76200"/>
                <a:gd name="connsiteX51" fmla="*/ 111655 w 331279"/>
                <a:gd name="connsiteY51" fmla="*/ 44329 h 76200"/>
                <a:gd name="connsiteX52" fmla="*/ 160804 w 331279"/>
                <a:gd name="connsiteY52" fmla="*/ 57761 h 76200"/>
                <a:gd name="connsiteX53" fmla="*/ 156422 w 331279"/>
                <a:gd name="connsiteY53" fmla="*/ 47473 h 76200"/>
                <a:gd name="connsiteX54" fmla="*/ 144040 w 331279"/>
                <a:gd name="connsiteY54" fmla="*/ 42234 h 76200"/>
                <a:gd name="connsiteX55" fmla="*/ 130801 w 331279"/>
                <a:gd name="connsiteY55" fmla="*/ 33472 h 76200"/>
                <a:gd name="connsiteX56" fmla="*/ 142802 w 331279"/>
                <a:gd name="connsiteY56" fmla="*/ 25279 h 76200"/>
                <a:gd name="connsiteX57" fmla="*/ 155470 w 331279"/>
                <a:gd name="connsiteY57" fmla="*/ 38234 h 76200"/>
                <a:gd name="connsiteX58" fmla="*/ 156804 w 331279"/>
                <a:gd name="connsiteY58" fmla="*/ 39281 h 76200"/>
                <a:gd name="connsiteX59" fmla="*/ 158137 w 331279"/>
                <a:gd name="connsiteY59" fmla="*/ 36804 h 76200"/>
                <a:gd name="connsiteX60" fmla="*/ 158137 w 331279"/>
                <a:gd name="connsiteY60" fmla="*/ 25756 h 76200"/>
                <a:gd name="connsiteX61" fmla="*/ 156994 w 331279"/>
                <a:gd name="connsiteY61" fmla="*/ 23184 h 76200"/>
                <a:gd name="connsiteX62" fmla="*/ 154899 w 331279"/>
                <a:gd name="connsiteY62" fmla="*/ 24423 h 76200"/>
                <a:gd name="connsiteX63" fmla="*/ 152993 w 331279"/>
                <a:gd name="connsiteY63" fmla="*/ 26233 h 76200"/>
                <a:gd name="connsiteX64" fmla="*/ 142802 w 331279"/>
                <a:gd name="connsiteY64" fmla="*/ 23184 h 76200"/>
                <a:gd name="connsiteX65" fmla="*/ 125561 w 331279"/>
                <a:gd name="connsiteY65" fmla="*/ 36425 h 76200"/>
                <a:gd name="connsiteX66" fmla="*/ 130228 w 331279"/>
                <a:gd name="connsiteY66" fmla="*/ 45664 h 76200"/>
                <a:gd name="connsiteX67" fmla="*/ 144516 w 331279"/>
                <a:gd name="connsiteY67" fmla="*/ 50617 h 76200"/>
                <a:gd name="connsiteX68" fmla="*/ 155756 w 331279"/>
                <a:gd name="connsiteY68" fmla="*/ 60617 h 76200"/>
                <a:gd name="connsiteX69" fmla="*/ 143468 w 331279"/>
                <a:gd name="connsiteY69" fmla="*/ 70428 h 76200"/>
                <a:gd name="connsiteX70" fmla="*/ 128515 w 331279"/>
                <a:gd name="connsiteY70" fmla="*/ 55094 h 76200"/>
                <a:gd name="connsiteX71" fmla="*/ 126895 w 331279"/>
                <a:gd name="connsiteY71" fmla="*/ 53282 h 76200"/>
                <a:gd name="connsiteX72" fmla="*/ 125561 w 331279"/>
                <a:gd name="connsiteY72" fmla="*/ 55949 h 76200"/>
                <a:gd name="connsiteX73" fmla="*/ 125561 w 331279"/>
                <a:gd name="connsiteY73" fmla="*/ 70237 h 76200"/>
                <a:gd name="connsiteX74" fmla="*/ 126800 w 331279"/>
                <a:gd name="connsiteY74" fmla="*/ 72809 h 76200"/>
                <a:gd name="connsiteX75" fmla="*/ 129467 w 331279"/>
                <a:gd name="connsiteY75" fmla="*/ 70523 h 76200"/>
                <a:gd name="connsiteX76" fmla="*/ 131657 w 331279"/>
                <a:gd name="connsiteY76" fmla="*/ 68142 h 76200"/>
                <a:gd name="connsiteX77" fmla="*/ 143468 w 331279"/>
                <a:gd name="connsiteY77" fmla="*/ 72809 h 76200"/>
                <a:gd name="connsiteX78" fmla="*/ 160804 w 331279"/>
                <a:gd name="connsiteY78" fmla="*/ 57761 h 76200"/>
                <a:gd name="connsiteX79" fmla="*/ 241958 w 331279"/>
                <a:gd name="connsiteY79" fmla="*/ 1181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181 h 76200"/>
                <a:gd name="connsiteX84" fmla="*/ 227860 w 331279"/>
                <a:gd name="connsiteY84" fmla="*/ 9087 h 76200"/>
                <a:gd name="connsiteX85" fmla="*/ 227860 w 331279"/>
                <a:gd name="connsiteY85" fmla="*/ 55189 h 76200"/>
                <a:gd name="connsiteX86" fmla="*/ 189570 w 331279"/>
                <a:gd name="connsiteY86" fmla="*/ -724 h 76200"/>
                <a:gd name="connsiteX87" fmla="*/ 186522 w 331279"/>
                <a:gd name="connsiteY87" fmla="*/ -2247 h 76200"/>
                <a:gd name="connsiteX88" fmla="*/ 168139 w 331279"/>
                <a:gd name="connsiteY88" fmla="*/ -2247 h 76200"/>
                <a:gd name="connsiteX89" fmla="*/ 168139 w 331279"/>
                <a:gd name="connsiteY89" fmla="*/ 1181 h 76200"/>
                <a:gd name="connsiteX90" fmla="*/ 171282 w 331279"/>
                <a:gd name="connsiteY90" fmla="*/ 1181 h 76200"/>
                <a:gd name="connsiteX91" fmla="*/ 176615 w 331279"/>
                <a:gd name="connsiteY91" fmla="*/ 1371 h 76200"/>
                <a:gd name="connsiteX92" fmla="*/ 179378 w 331279"/>
                <a:gd name="connsiteY92" fmla="*/ 3848 h 76200"/>
                <a:gd name="connsiteX93" fmla="*/ 179378 w 331279"/>
                <a:gd name="connsiteY93" fmla="*/ 60237 h 76200"/>
                <a:gd name="connsiteX94" fmla="*/ 168139 w 331279"/>
                <a:gd name="connsiteY94" fmla="*/ 68142 h 76200"/>
                <a:gd name="connsiteX95" fmla="*/ 168139 w 331279"/>
                <a:gd name="connsiteY95" fmla="*/ 71572 h 76200"/>
                <a:gd name="connsiteX96" fmla="*/ 180807 w 331279"/>
                <a:gd name="connsiteY96" fmla="*/ 71286 h 76200"/>
                <a:gd name="connsiteX97" fmla="*/ 193475 w 331279"/>
                <a:gd name="connsiteY97" fmla="*/ 71572 h 76200"/>
                <a:gd name="connsiteX98" fmla="*/ 193475 w 331279"/>
                <a:gd name="connsiteY98" fmla="*/ 68142 h 76200"/>
                <a:gd name="connsiteX99" fmla="*/ 182331 w 331279"/>
                <a:gd name="connsiteY99" fmla="*/ 60237 h 76200"/>
                <a:gd name="connsiteX100" fmla="*/ 182331 w 331279"/>
                <a:gd name="connsiteY100" fmla="*/ 4039 h 76200"/>
                <a:gd name="connsiteX101" fmla="*/ 183379 w 331279"/>
                <a:gd name="connsiteY101" fmla="*/ 5373 h 76200"/>
                <a:gd name="connsiteX102" fmla="*/ 227575 w 331279"/>
                <a:gd name="connsiteY102" fmla="*/ 70237 h 76200"/>
                <a:gd name="connsiteX103" fmla="*/ 229384 w 331279"/>
                <a:gd name="connsiteY103" fmla="*/ 71572 h 76200"/>
                <a:gd name="connsiteX104" fmla="*/ 230813 w 331279"/>
                <a:gd name="connsiteY104" fmla="*/ 68714 h 76200"/>
                <a:gd name="connsiteX105" fmla="*/ 230813 w 331279"/>
                <a:gd name="connsiteY105" fmla="*/ 9087 h 76200"/>
                <a:gd name="connsiteX106" fmla="*/ 241958 w 331279"/>
                <a:gd name="connsiteY106" fmla="*/ 1181 h 76200"/>
                <a:gd name="connsiteX107" fmla="*/ 290440 w 331279"/>
                <a:gd name="connsiteY107" fmla="*/ 58807 h 76200"/>
                <a:gd name="connsiteX108" fmla="*/ 289106 w 331279"/>
                <a:gd name="connsiteY108" fmla="*/ 57475 h 76200"/>
                <a:gd name="connsiteX109" fmla="*/ 287582 w 331279"/>
                <a:gd name="connsiteY109" fmla="*/ 58903 h 76200"/>
                <a:gd name="connsiteX110" fmla="*/ 273008 w 331279"/>
                <a:gd name="connsiteY110" fmla="*/ 70142 h 76200"/>
                <a:gd name="connsiteX111" fmla="*/ 260817 w 331279"/>
                <a:gd name="connsiteY111" fmla="*/ 62807 h 76200"/>
                <a:gd name="connsiteX112" fmla="*/ 257673 w 331279"/>
                <a:gd name="connsiteY112" fmla="*/ 46615 h 76200"/>
                <a:gd name="connsiteX113" fmla="*/ 287677 w 331279"/>
                <a:gd name="connsiteY113" fmla="*/ 46615 h 76200"/>
                <a:gd name="connsiteX114" fmla="*/ 290440 w 331279"/>
                <a:gd name="connsiteY114" fmla="*/ 44329 h 76200"/>
                <a:gd name="connsiteX115" fmla="*/ 271008 w 331279"/>
                <a:gd name="connsiteY115" fmla="*/ 23184 h 76200"/>
                <a:gd name="connsiteX116" fmla="*/ 248625 w 331279"/>
                <a:gd name="connsiteY116" fmla="*/ 47759 h 76200"/>
                <a:gd name="connsiteX117" fmla="*/ 272437 w 331279"/>
                <a:gd name="connsiteY117" fmla="*/ 72809 h 76200"/>
                <a:gd name="connsiteX118" fmla="*/ 290440 w 331279"/>
                <a:gd name="connsiteY118" fmla="*/ 58807 h 76200"/>
                <a:gd name="connsiteX119" fmla="*/ 283296 w 331279"/>
                <a:gd name="connsiteY119" fmla="*/ 44329 h 76200"/>
                <a:gd name="connsiteX120" fmla="*/ 257673 w 331279"/>
                <a:gd name="connsiteY120" fmla="*/ 44329 h 76200"/>
                <a:gd name="connsiteX121" fmla="*/ 271008 w 331279"/>
                <a:gd name="connsiteY121" fmla="*/ 25565 h 76200"/>
                <a:gd name="connsiteX122" fmla="*/ 283296 w 331279"/>
                <a:gd name="connsiteY122" fmla="*/ 44329 h 76200"/>
                <a:gd name="connsiteX123" fmla="*/ 329492 w 331279"/>
                <a:gd name="connsiteY123" fmla="*/ 58235 h 76200"/>
                <a:gd name="connsiteX124" fmla="*/ 329492 w 331279"/>
                <a:gd name="connsiteY124" fmla="*/ 52045 h 76200"/>
                <a:gd name="connsiteX125" fmla="*/ 326825 w 331279"/>
                <a:gd name="connsiteY125" fmla="*/ 52045 h 76200"/>
                <a:gd name="connsiteX126" fmla="*/ 326825 w 331279"/>
                <a:gd name="connsiteY126" fmla="*/ 58045 h 76200"/>
                <a:gd name="connsiteX127" fmla="*/ 319490 w 331279"/>
                <a:gd name="connsiteY127" fmla="*/ 70142 h 76200"/>
                <a:gd name="connsiteX128" fmla="*/ 312346 w 331279"/>
                <a:gd name="connsiteY128" fmla="*/ 58331 h 76200"/>
                <a:gd name="connsiteX129" fmla="*/ 312346 w 331279"/>
                <a:gd name="connsiteY129" fmla="*/ 28423 h 76200"/>
                <a:gd name="connsiteX130" fmla="*/ 327683 w 331279"/>
                <a:gd name="connsiteY130" fmla="*/ 28423 h 76200"/>
                <a:gd name="connsiteX131" fmla="*/ 327683 w 331279"/>
                <a:gd name="connsiteY131" fmla="*/ 24993 h 76200"/>
                <a:gd name="connsiteX132" fmla="*/ 312346 w 331279"/>
                <a:gd name="connsiteY132" fmla="*/ 24993 h 76200"/>
                <a:gd name="connsiteX133" fmla="*/ 312346 w 331279"/>
                <a:gd name="connsiteY133" fmla="*/ 5183 h 76200"/>
                <a:gd name="connsiteX134" fmla="*/ 309585 w 331279"/>
                <a:gd name="connsiteY134" fmla="*/ 5183 h 76200"/>
                <a:gd name="connsiteX135" fmla="*/ 295678 w 331279"/>
                <a:gd name="connsiteY135" fmla="*/ 26042 h 76200"/>
                <a:gd name="connsiteX136" fmla="*/ 295678 w 331279"/>
                <a:gd name="connsiteY136" fmla="*/ 28423 h 76200"/>
                <a:gd name="connsiteX137" fmla="*/ 304918 w 331279"/>
                <a:gd name="connsiteY137" fmla="*/ 28423 h 76200"/>
                <a:gd name="connsiteX138" fmla="*/ 304918 w 331279"/>
                <a:gd name="connsiteY138" fmla="*/ 58235 h 76200"/>
                <a:gd name="connsiteX139" fmla="*/ 318824 w 331279"/>
                <a:gd name="connsiteY139" fmla="*/ 72809 h 76200"/>
                <a:gd name="connsiteX140" fmla="*/ 329492 w 331279"/>
                <a:gd name="connsiteY140" fmla="*/ 5823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475"/>
                    <a:pt x="73460" y="60237"/>
                    <a:pt x="72126" y="60237"/>
                  </a:cubicBezTo>
                  <a:cubicBezTo>
                    <a:pt x="70983" y="60237"/>
                    <a:pt x="70983" y="61189"/>
                    <a:pt x="70793" y="61951"/>
                  </a:cubicBezTo>
                  <a:cubicBezTo>
                    <a:pt x="70222" y="69667"/>
                    <a:pt x="66507" y="71572"/>
                    <a:pt x="63649" y="71572"/>
                  </a:cubicBezTo>
                  <a:cubicBezTo>
                    <a:pt x="58411" y="71572"/>
                    <a:pt x="57553" y="66046"/>
                    <a:pt x="56029" y="55949"/>
                  </a:cubicBezTo>
                  <a:lnTo>
                    <a:pt x="54601" y="47282"/>
                  </a:lnTo>
                  <a:cubicBezTo>
                    <a:pt x="52695" y="40520"/>
                    <a:pt x="47457" y="36899"/>
                    <a:pt x="41456" y="34804"/>
                  </a:cubicBezTo>
                  <a:cubicBezTo>
                    <a:pt x="51933" y="32328"/>
                    <a:pt x="60411" y="25565"/>
                    <a:pt x="60411" y="17280"/>
                  </a:cubicBezTo>
                  <a:cubicBezTo>
                    <a:pt x="60411" y="6801"/>
                    <a:pt x="48028" y="-2247"/>
                    <a:pt x="32122" y="-2247"/>
                  </a:cubicBezTo>
                  <a:lnTo>
                    <a:pt x="-1788" y="-2247"/>
                  </a:lnTo>
                  <a:lnTo>
                    <a:pt x="-1788" y="1181"/>
                  </a:lnTo>
                  <a:lnTo>
                    <a:pt x="879" y="1181"/>
                  </a:lnTo>
                  <a:cubicBezTo>
                    <a:pt x="9166" y="1181"/>
                    <a:pt x="9357" y="2420"/>
                    <a:pt x="9357" y="6229"/>
                  </a:cubicBezTo>
                  <a:lnTo>
                    <a:pt x="9357" y="63093"/>
                  </a:lnTo>
                  <a:cubicBezTo>
                    <a:pt x="9357" y="67095"/>
                    <a:pt x="9166" y="68142"/>
                    <a:pt x="879" y="68142"/>
                  </a:cubicBezTo>
                  <a:lnTo>
                    <a:pt x="-1788" y="68142"/>
                  </a:lnTo>
                  <a:lnTo>
                    <a:pt x="-1788" y="71572"/>
                  </a:lnTo>
                  <a:cubicBezTo>
                    <a:pt x="2213" y="71286"/>
                    <a:pt x="9832" y="71286"/>
                    <a:pt x="13929" y="71286"/>
                  </a:cubicBezTo>
                  <a:cubicBezTo>
                    <a:pt x="18310" y="71286"/>
                    <a:pt x="25835" y="71286"/>
                    <a:pt x="29740" y="71572"/>
                  </a:cubicBezTo>
                  <a:lnTo>
                    <a:pt x="29740" y="68142"/>
                  </a:lnTo>
                  <a:lnTo>
                    <a:pt x="27168" y="68142"/>
                  </a:lnTo>
                  <a:cubicBezTo>
                    <a:pt x="18882" y="68142"/>
                    <a:pt x="18691" y="67095"/>
                    <a:pt x="18691" y="63093"/>
                  </a:cubicBezTo>
                  <a:lnTo>
                    <a:pt x="18691" y="35853"/>
                  </a:lnTo>
                  <a:lnTo>
                    <a:pt x="31074" y="35853"/>
                  </a:lnTo>
                  <a:cubicBezTo>
                    <a:pt x="32883" y="35853"/>
                    <a:pt x="37360" y="35853"/>
                    <a:pt x="41170" y="39471"/>
                  </a:cubicBezTo>
                  <a:cubicBezTo>
                    <a:pt x="45171" y="43473"/>
                    <a:pt x="45171" y="46710"/>
                    <a:pt x="45171" y="54045"/>
                  </a:cubicBezTo>
                  <a:cubicBezTo>
                    <a:pt x="45171" y="60998"/>
                    <a:pt x="45171" y="65379"/>
                    <a:pt x="49647" y="69381"/>
                  </a:cubicBezTo>
                  <a:cubicBezTo>
                    <a:pt x="54124" y="73381"/>
                    <a:pt x="60125" y="73953"/>
                    <a:pt x="63173" y="73953"/>
                  </a:cubicBezTo>
                  <a:cubicBezTo>
                    <a:pt x="71745" y="73953"/>
                    <a:pt x="73460" y="65000"/>
                    <a:pt x="73460" y="62047"/>
                  </a:cubicBezTo>
                  <a:close/>
                  <a:moveTo>
                    <a:pt x="49266" y="17280"/>
                  </a:moveTo>
                  <a:cubicBezTo>
                    <a:pt x="49266" y="24707"/>
                    <a:pt x="46695" y="33472"/>
                    <a:pt x="30597" y="33472"/>
                  </a:cubicBezTo>
                  <a:lnTo>
                    <a:pt x="18691" y="33472"/>
                  </a:lnTo>
                  <a:lnTo>
                    <a:pt x="18691" y="5469"/>
                  </a:lnTo>
                  <a:cubicBezTo>
                    <a:pt x="18691" y="2992"/>
                    <a:pt x="18691" y="1657"/>
                    <a:pt x="21072" y="1371"/>
                  </a:cubicBezTo>
                  <a:cubicBezTo>
                    <a:pt x="22120" y="1181"/>
                    <a:pt x="25264" y="1181"/>
                    <a:pt x="27359" y="1181"/>
                  </a:cubicBezTo>
                  <a:cubicBezTo>
                    <a:pt x="37170" y="1181"/>
                    <a:pt x="49266" y="1657"/>
                    <a:pt x="49266" y="17280"/>
                  </a:cubicBezTo>
                  <a:close/>
                  <a:moveTo>
                    <a:pt x="118799" y="58807"/>
                  </a:moveTo>
                  <a:cubicBezTo>
                    <a:pt x="118799" y="57570"/>
                    <a:pt x="117847" y="57475"/>
                    <a:pt x="117465" y="57475"/>
                  </a:cubicBezTo>
                  <a:cubicBezTo>
                    <a:pt x="116418" y="57475"/>
                    <a:pt x="116227" y="58045"/>
                    <a:pt x="115941" y="58903"/>
                  </a:cubicBezTo>
                  <a:cubicBezTo>
                    <a:pt x="112226" y="70142"/>
                    <a:pt x="102512" y="70142"/>
                    <a:pt x="101369" y="70142"/>
                  </a:cubicBezTo>
                  <a:cubicBezTo>
                    <a:pt x="96034" y="70142"/>
                    <a:pt x="91653" y="66809"/>
                    <a:pt x="89176" y="62807"/>
                  </a:cubicBezTo>
                  <a:cubicBezTo>
                    <a:pt x="86032" y="57570"/>
                    <a:pt x="86032" y="50426"/>
                    <a:pt x="86032" y="46615"/>
                  </a:cubicBezTo>
                  <a:lnTo>
                    <a:pt x="116132" y="46615"/>
                  </a:lnTo>
                  <a:cubicBezTo>
                    <a:pt x="118513" y="46615"/>
                    <a:pt x="118799" y="46615"/>
                    <a:pt x="118799" y="44329"/>
                  </a:cubicBezTo>
                  <a:cubicBezTo>
                    <a:pt x="118799" y="33662"/>
                    <a:pt x="112989" y="23184"/>
                    <a:pt x="99463" y="23184"/>
                  </a:cubicBezTo>
                  <a:cubicBezTo>
                    <a:pt x="86890" y="23184"/>
                    <a:pt x="76984" y="34423"/>
                    <a:pt x="76984" y="47759"/>
                  </a:cubicBezTo>
                  <a:cubicBezTo>
                    <a:pt x="76984" y="62333"/>
                    <a:pt x="88414" y="72809"/>
                    <a:pt x="100797" y="72809"/>
                  </a:cubicBezTo>
                  <a:cubicBezTo>
                    <a:pt x="114036" y="72809"/>
                    <a:pt x="118799" y="60712"/>
                    <a:pt x="118799" y="58807"/>
                  </a:cubicBezTo>
                  <a:close/>
                  <a:moveTo>
                    <a:pt x="111655" y="44329"/>
                  </a:moveTo>
                  <a:lnTo>
                    <a:pt x="86032" y="44329"/>
                  </a:lnTo>
                  <a:cubicBezTo>
                    <a:pt x="86795" y="28232"/>
                    <a:pt x="95843" y="25565"/>
                    <a:pt x="99463" y="25565"/>
                  </a:cubicBezTo>
                  <a:cubicBezTo>
                    <a:pt x="110608" y="25565"/>
                    <a:pt x="111655" y="40139"/>
                    <a:pt x="111655" y="44329"/>
                  </a:cubicBezTo>
                  <a:close/>
                  <a:moveTo>
                    <a:pt x="160804" y="57761"/>
                  </a:moveTo>
                  <a:cubicBezTo>
                    <a:pt x="160804" y="52045"/>
                    <a:pt x="157756" y="48806"/>
                    <a:pt x="156422" y="47473"/>
                  </a:cubicBezTo>
                  <a:cubicBezTo>
                    <a:pt x="152803" y="44043"/>
                    <a:pt x="148612" y="43187"/>
                    <a:pt x="144040" y="42234"/>
                  </a:cubicBezTo>
                  <a:cubicBezTo>
                    <a:pt x="137944" y="41092"/>
                    <a:pt x="130801" y="39757"/>
                    <a:pt x="130801" y="33472"/>
                  </a:cubicBezTo>
                  <a:cubicBezTo>
                    <a:pt x="130801" y="29660"/>
                    <a:pt x="133657" y="25279"/>
                    <a:pt x="142802" y="25279"/>
                  </a:cubicBezTo>
                  <a:cubicBezTo>
                    <a:pt x="154708" y="25279"/>
                    <a:pt x="155375" y="34995"/>
                    <a:pt x="155470" y="38234"/>
                  </a:cubicBezTo>
                  <a:cubicBezTo>
                    <a:pt x="155661" y="39281"/>
                    <a:pt x="156804" y="39281"/>
                    <a:pt x="156804" y="39281"/>
                  </a:cubicBezTo>
                  <a:cubicBezTo>
                    <a:pt x="158137" y="39281"/>
                    <a:pt x="158137" y="38711"/>
                    <a:pt x="158137" y="36804"/>
                  </a:cubicBezTo>
                  <a:lnTo>
                    <a:pt x="158137" y="25756"/>
                  </a:lnTo>
                  <a:cubicBezTo>
                    <a:pt x="158137" y="23947"/>
                    <a:pt x="158137" y="23184"/>
                    <a:pt x="156994" y="23184"/>
                  </a:cubicBezTo>
                  <a:cubicBezTo>
                    <a:pt x="156518" y="23184"/>
                    <a:pt x="156233" y="23184"/>
                    <a:pt x="154899" y="24423"/>
                  </a:cubicBezTo>
                  <a:cubicBezTo>
                    <a:pt x="154613" y="24898"/>
                    <a:pt x="153375" y="25851"/>
                    <a:pt x="152993" y="26233"/>
                  </a:cubicBezTo>
                  <a:cubicBezTo>
                    <a:pt x="148898" y="23184"/>
                    <a:pt x="144516" y="23184"/>
                    <a:pt x="142802" y="23184"/>
                  </a:cubicBezTo>
                  <a:cubicBezTo>
                    <a:pt x="129753" y="23184"/>
                    <a:pt x="125561" y="30328"/>
                    <a:pt x="125561" y="36425"/>
                  </a:cubicBezTo>
                  <a:cubicBezTo>
                    <a:pt x="125561" y="40139"/>
                    <a:pt x="127372" y="43283"/>
                    <a:pt x="130228" y="45664"/>
                  </a:cubicBezTo>
                  <a:cubicBezTo>
                    <a:pt x="133657" y="48520"/>
                    <a:pt x="136706" y="49092"/>
                    <a:pt x="144516" y="50617"/>
                  </a:cubicBezTo>
                  <a:cubicBezTo>
                    <a:pt x="146897" y="51092"/>
                    <a:pt x="155756" y="52808"/>
                    <a:pt x="155756" y="60617"/>
                  </a:cubicBezTo>
                  <a:cubicBezTo>
                    <a:pt x="155756" y="66046"/>
                    <a:pt x="151946" y="70428"/>
                    <a:pt x="143468" y="70428"/>
                  </a:cubicBezTo>
                  <a:cubicBezTo>
                    <a:pt x="134325" y="70428"/>
                    <a:pt x="130514" y="64333"/>
                    <a:pt x="128515" y="55094"/>
                  </a:cubicBezTo>
                  <a:cubicBezTo>
                    <a:pt x="128133" y="53568"/>
                    <a:pt x="128133" y="53282"/>
                    <a:pt x="126895" y="53282"/>
                  </a:cubicBezTo>
                  <a:cubicBezTo>
                    <a:pt x="125561" y="53282"/>
                    <a:pt x="125561" y="54045"/>
                    <a:pt x="125561" y="55949"/>
                  </a:cubicBezTo>
                  <a:lnTo>
                    <a:pt x="125561" y="70237"/>
                  </a:lnTo>
                  <a:cubicBezTo>
                    <a:pt x="125561" y="72048"/>
                    <a:pt x="125561" y="72809"/>
                    <a:pt x="126800" y="72809"/>
                  </a:cubicBezTo>
                  <a:cubicBezTo>
                    <a:pt x="127372" y="72809"/>
                    <a:pt x="127372" y="72618"/>
                    <a:pt x="129467" y="70523"/>
                  </a:cubicBezTo>
                  <a:cubicBezTo>
                    <a:pt x="129753" y="70428"/>
                    <a:pt x="129753" y="70237"/>
                    <a:pt x="131657" y="68142"/>
                  </a:cubicBezTo>
                  <a:cubicBezTo>
                    <a:pt x="136420" y="72618"/>
                    <a:pt x="141182" y="72809"/>
                    <a:pt x="143468" y="72809"/>
                  </a:cubicBezTo>
                  <a:cubicBezTo>
                    <a:pt x="155947" y="72809"/>
                    <a:pt x="160804" y="65474"/>
                    <a:pt x="160804" y="57761"/>
                  </a:cubicBezTo>
                  <a:close/>
                  <a:moveTo>
                    <a:pt x="241958" y="1181"/>
                  </a:moveTo>
                  <a:lnTo>
                    <a:pt x="241958" y="-2247"/>
                  </a:lnTo>
                  <a:lnTo>
                    <a:pt x="229384" y="-1961"/>
                  </a:lnTo>
                  <a:lnTo>
                    <a:pt x="216716" y="-2247"/>
                  </a:lnTo>
                  <a:lnTo>
                    <a:pt x="216716" y="1181"/>
                  </a:lnTo>
                  <a:cubicBezTo>
                    <a:pt x="227860" y="1181"/>
                    <a:pt x="227860" y="6229"/>
                    <a:pt x="227860" y="9087"/>
                  </a:cubicBezTo>
                  <a:lnTo>
                    <a:pt x="227860" y="55189"/>
                  </a:lnTo>
                  <a:lnTo>
                    <a:pt x="189570" y="-724"/>
                  </a:lnTo>
                  <a:cubicBezTo>
                    <a:pt x="188712" y="-2056"/>
                    <a:pt x="188521" y="-2247"/>
                    <a:pt x="186522" y="-2247"/>
                  </a:cubicBezTo>
                  <a:lnTo>
                    <a:pt x="168139" y="-2247"/>
                  </a:lnTo>
                  <a:lnTo>
                    <a:pt x="168139" y="1181"/>
                  </a:lnTo>
                  <a:lnTo>
                    <a:pt x="171282" y="1181"/>
                  </a:lnTo>
                  <a:cubicBezTo>
                    <a:pt x="172901" y="1181"/>
                    <a:pt x="174997" y="1181"/>
                    <a:pt x="176615" y="1371"/>
                  </a:cubicBezTo>
                  <a:cubicBezTo>
                    <a:pt x="179187" y="1657"/>
                    <a:pt x="179378" y="1753"/>
                    <a:pt x="179378" y="3848"/>
                  </a:cubicBezTo>
                  <a:lnTo>
                    <a:pt x="179378" y="60237"/>
                  </a:lnTo>
                  <a:cubicBezTo>
                    <a:pt x="179378" y="63093"/>
                    <a:pt x="179378" y="68142"/>
                    <a:pt x="168139" y="68142"/>
                  </a:cubicBezTo>
                  <a:lnTo>
                    <a:pt x="168139" y="71572"/>
                  </a:lnTo>
                  <a:lnTo>
                    <a:pt x="180807" y="71286"/>
                  </a:lnTo>
                  <a:lnTo>
                    <a:pt x="193475" y="71572"/>
                  </a:lnTo>
                  <a:lnTo>
                    <a:pt x="193475" y="68142"/>
                  </a:lnTo>
                  <a:cubicBezTo>
                    <a:pt x="182331" y="68142"/>
                    <a:pt x="182331" y="63093"/>
                    <a:pt x="182331" y="60237"/>
                  </a:cubicBezTo>
                  <a:lnTo>
                    <a:pt x="182331" y="4039"/>
                  </a:lnTo>
                  <a:cubicBezTo>
                    <a:pt x="182902" y="4611"/>
                    <a:pt x="182902" y="4801"/>
                    <a:pt x="183379" y="5373"/>
                  </a:cubicBezTo>
                  <a:lnTo>
                    <a:pt x="227575" y="70237"/>
                  </a:lnTo>
                  <a:cubicBezTo>
                    <a:pt x="228432" y="71476"/>
                    <a:pt x="228622" y="71572"/>
                    <a:pt x="229384" y="71572"/>
                  </a:cubicBezTo>
                  <a:cubicBezTo>
                    <a:pt x="230813" y="71572"/>
                    <a:pt x="230813" y="70809"/>
                    <a:pt x="230813" y="68714"/>
                  </a:cubicBezTo>
                  <a:lnTo>
                    <a:pt x="230813" y="9087"/>
                  </a:lnTo>
                  <a:cubicBezTo>
                    <a:pt x="230813" y="6229"/>
                    <a:pt x="230813" y="1181"/>
                    <a:pt x="241958" y="1181"/>
                  </a:cubicBezTo>
                  <a:close/>
                  <a:moveTo>
                    <a:pt x="290440" y="58807"/>
                  </a:moveTo>
                  <a:cubicBezTo>
                    <a:pt x="290440" y="57570"/>
                    <a:pt x="289487" y="57475"/>
                    <a:pt x="289106" y="57475"/>
                  </a:cubicBezTo>
                  <a:cubicBezTo>
                    <a:pt x="288058" y="57475"/>
                    <a:pt x="287868" y="58045"/>
                    <a:pt x="287582" y="58903"/>
                  </a:cubicBezTo>
                  <a:cubicBezTo>
                    <a:pt x="283867" y="70142"/>
                    <a:pt x="274151" y="70142"/>
                    <a:pt x="273008" y="70142"/>
                  </a:cubicBezTo>
                  <a:cubicBezTo>
                    <a:pt x="267675" y="70142"/>
                    <a:pt x="263294" y="66809"/>
                    <a:pt x="260817" y="62807"/>
                  </a:cubicBezTo>
                  <a:cubicBezTo>
                    <a:pt x="257673" y="57570"/>
                    <a:pt x="257673" y="50426"/>
                    <a:pt x="257673" y="46615"/>
                  </a:cubicBezTo>
                  <a:lnTo>
                    <a:pt x="287677" y="46615"/>
                  </a:lnTo>
                  <a:cubicBezTo>
                    <a:pt x="290058" y="46615"/>
                    <a:pt x="290440" y="46615"/>
                    <a:pt x="290440" y="44329"/>
                  </a:cubicBezTo>
                  <a:cubicBezTo>
                    <a:pt x="290440" y="33662"/>
                    <a:pt x="284630" y="23184"/>
                    <a:pt x="271008" y="23184"/>
                  </a:cubicBezTo>
                  <a:cubicBezTo>
                    <a:pt x="258531" y="23184"/>
                    <a:pt x="248625" y="34423"/>
                    <a:pt x="248625" y="47759"/>
                  </a:cubicBezTo>
                  <a:cubicBezTo>
                    <a:pt x="248625" y="62333"/>
                    <a:pt x="260054" y="72809"/>
                    <a:pt x="272437" y="72809"/>
                  </a:cubicBezTo>
                  <a:cubicBezTo>
                    <a:pt x="285677" y="72809"/>
                    <a:pt x="290440" y="60712"/>
                    <a:pt x="290440" y="58807"/>
                  </a:cubicBezTo>
                  <a:close/>
                  <a:moveTo>
                    <a:pt x="283296" y="44329"/>
                  </a:moveTo>
                  <a:lnTo>
                    <a:pt x="257673" y="44329"/>
                  </a:lnTo>
                  <a:cubicBezTo>
                    <a:pt x="258436" y="28232"/>
                    <a:pt x="267484" y="25565"/>
                    <a:pt x="271008" y="25565"/>
                  </a:cubicBezTo>
                  <a:cubicBezTo>
                    <a:pt x="282248" y="25565"/>
                    <a:pt x="283296" y="40139"/>
                    <a:pt x="283296" y="44329"/>
                  </a:cubicBezTo>
                  <a:close/>
                  <a:moveTo>
                    <a:pt x="329492" y="58235"/>
                  </a:moveTo>
                  <a:lnTo>
                    <a:pt x="329492" y="52045"/>
                  </a:lnTo>
                  <a:lnTo>
                    <a:pt x="326825" y="52045"/>
                  </a:lnTo>
                  <a:lnTo>
                    <a:pt x="326825" y="58045"/>
                  </a:lnTo>
                  <a:cubicBezTo>
                    <a:pt x="326825" y="65951"/>
                    <a:pt x="323586" y="70142"/>
                    <a:pt x="319490" y="70142"/>
                  </a:cubicBezTo>
                  <a:cubicBezTo>
                    <a:pt x="312346" y="70142"/>
                    <a:pt x="312346" y="60237"/>
                    <a:pt x="312346" y="58331"/>
                  </a:cubicBezTo>
                  <a:lnTo>
                    <a:pt x="312346" y="28423"/>
                  </a:lnTo>
                  <a:lnTo>
                    <a:pt x="327683" y="28423"/>
                  </a:lnTo>
                  <a:lnTo>
                    <a:pt x="327683" y="24993"/>
                  </a:lnTo>
                  <a:lnTo>
                    <a:pt x="312346" y="24993"/>
                  </a:lnTo>
                  <a:lnTo>
                    <a:pt x="312346" y="5183"/>
                  </a:lnTo>
                  <a:lnTo>
                    <a:pt x="309585" y="5183"/>
                  </a:lnTo>
                  <a:cubicBezTo>
                    <a:pt x="309585" y="13945"/>
                    <a:pt x="306251" y="25565"/>
                    <a:pt x="295678" y="26042"/>
                  </a:cubicBezTo>
                  <a:lnTo>
                    <a:pt x="295678" y="28423"/>
                  </a:lnTo>
                  <a:lnTo>
                    <a:pt x="304918" y="28423"/>
                  </a:lnTo>
                  <a:lnTo>
                    <a:pt x="304918" y="58235"/>
                  </a:lnTo>
                  <a:cubicBezTo>
                    <a:pt x="304918" y="71476"/>
                    <a:pt x="314918" y="72809"/>
                    <a:pt x="318824" y="72809"/>
                  </a:cubicBezTo>
                  <a:cubicBezTo>
                    <a:pt x="326539" y="72809"/>
                    <a:pt x="329492" y="65000"/>
                    <a:pt x="329492" y="58235"/>
                  </a:cubicBezTo>
                  <a:close/>
                </a:path>
              </a:pathLst>
            </a:custGeom>
            <a:solidFill>
              <a:srgbClr val="000000"/>
            </a:solidFill>
            <a:ln w="10842" cap="flat">
              <a:noFill/>
              <a:prstDash val="solid"/>
              <a:miter/>
            </a:ln>
          </p:spPr>
          <p:txBody>
            <a:bodyPr rtlCol="0" anchor="ctr"/>
            <a:lstStyle/>
            <a:p>
              <a:endParaRPr lang="en-AE"/>
            </a:p>
          </p:txBody>
        </p:sp>
        <p:sp>
          <p:nvSpPr>
            <p:cNvPr id="227" name="Freeform: Shape 226">
              <a:extLst>
                <a:ext uri="{FF2B5EF4-FFF2-40B4-BE49-F238E27FC236}">
                  <a16:creationId xmlns:a16="http://schemas.microsoft.com/office/drawing/2014/main" id="{0B932364-DC48-E9C2-EC5A-E300FCB9A62B}"/>
                </a:ext>
              </a:extLst>
            </p:cNvPr>
            <p:cNvSpPr/>
            <p:nvPr/>
          </p:nvSpPr>
          <p:spPr>
            <a:xfrm>
              <a:off x="2567826" y="2493944"/>
              <a:ext cx="591978" cy="114965"/>
            </a:xfrm>
            <a:custGeom>
              <a:avLst/>
              <a:gdLst>
                <a:gd name="connsiteX0" fmla="*/ -1788 w 591978"/>
                <a:gd name="connsiteY0" fmla="*/ 112718 h 114965"/>
                <a:gd name="connsiteX1" fmla="*/ 590191 w 591978"/>
                <a:gd name="connsiteY1" fmla="*/ 112718 h 114965"/>
                <a:gd name="connsiteX2" fmla="*/ 590191 w 591978"/>
                <a:gd name="connsiteY2" fmla="*/ -2247 h 114965"/>
                <a:gd name="connsiteX3" fmla="*/ -1788 w 591978"/>
                <a:gd name="connsiteY3" fmla="*/ -2247 h 114965"/>
              </a:gdLst>
              <a:ahLst/>
              <a:cxnLst>
                <a:cxn ang="0">
                  <a:pos x="connsiteX0" y="connsiteY0"/>
                </a:cxn>
                <a:cxn ang="0">
                  <a:pos x="connsiteX1" y="connsiteY1"/>
                </a:cxn>
                <a:cxn ang="0">
                  <a:pos x="connsiteX2" y="connsiteY2"/>
                </a:cxn>
                <a:cxn ang="0">
                  <a:pos x="connsiteX3" y="connsiteY3"/>
                </a:cxn>
              </a:cxnLst>
              <a:rect l="l" t="t" r="r" b="b"/>
              <a:pathLst>
                <a:path w="591978" h="114965">
                  <a:moveTo>
                    <a:pt x="-1788" y="112718"/>
                  </a:moveTo>
                  <a:lnTo>
                    <a:pt x="590191" y="112718"/>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28" name="Freeform: Shape 227">
              <a:extLst>
                <a:ext uri="{FF2B5EF4-FFF2-40B4-BE49-F238E27FC236}">
                  <a16:creationId xmlns:a16="http://schemas.microsoft.com/office/drawing/2014/main" id="{64755328-00D2-13A6-68B0-279D48F70E7D}"/>
                </a:ext>
              </a:extLst>
            </p:cNvPr>
            <p:cNvSpPr/>
            <p:nvPr/>
          </p:nvSpPr>
          <p:spPr>
            <a:xfrm>
              <a:off x="2847003" y="2555380"/>
              <a:ext cx="28575" cy="6285"/>
            </a:xfrm>
            <a:custGeom>
              <a:avLst/>
              <a:gdLst>
                <a:gd name="connsiteX0" fmla="*/ 26787 w 28575"/>
                <a:gd name="connsiteY0" fmla="*/ 4039 h 6285"/>
                <a:gd name="connsiteX1" fmla="*/ 26787 w 28575"/>
                <a:gd name="connsiteY1" fmla="*/ -2247 h 6285"/>
                <a:gd name="connsiteX2" fmla="*/ -1788 w 28575"/>
                <a:gd name="connsiteY2" fmla="*/ -2247 h 6285"/>
                <a:gd name="connsiteX3" fmla="*/ -1788 w 28575"/>
                <a:gd name="connsiteY3" fmla="*/ 4039 h 6285"/>
              </a:gdLst>
              <a:ahLst/>
              <a:cxnLst>
                <a:cxn ang="0">
                  <a:pos x="connsiteX0" y="connsiteY0"/>
                </a:cxn>
                <a:cxn ang="0">
                  <a:pos x="connsiteX1" y="connsiteY1"/>
                </a:cxn>
                <a:cxn ang="0">
                  <a:pos x="connsiteX2" y="connsiteY2"/>
                </a:cxn>
                <a:cxn ang="0">
                  <a:pos x="connsiteX3" y="connsiteY3"/>
                </a:cxn>
              </a:cxnLst>
              <a:rect l="l" t="t" r="r" b="b"/>
              <a:pathLst>
                <a:path w="28575" h="6285">
                  <a:moveTo>
                    <a:pt x="26787" y="4039"/>
                  </a:moveTo>
                  <a:lnTo>
                    <a:pt x="26787" y="-2247"/>
                  </a:lnTo>
                  <a:lnTo>
                    <a:pt x="-1788" y="-2247"/>
                  </a:lnTo>
                  <a:lnTo>
                    <a:pt x="-1788" y="4039"/>
                  </a:lnTo>
                  <a:close/>
                </a:path>
              </a:pathLst>
            </a:custGeom>
            <a:solidFill>
              <a:srgbClr val="000000"/>
            </a:solidFill>
            <a:ln w="10842" cap="flat">
              <a:noFill/>
              <a:prstDash val="solid"/>
              <a:miter/>
            </a:ln>
          </p:spPr>
          <p:txBody>
            <a:bodyPr rtlCol="0" anchor="ctr"/>
            <a:lstStyle/>
            <a:p>
              <a:endParaRPr lang="en-AE"/>
            </a:p>
          </p:txBody>
        </p:sp>
        <p:sp>
          <p:nvSpPr>
            <p:cNvPr id="229" name="Freeform: Shape 228">
              <a:extLst>
                <a:ext uri="{FF2B5EF4-FFF2-40B4-BE49-F238E27FC236}">
                  <a16:creationId xmlns:a16="http://schemas.microsoft.com/office/drawing/2014/main" id="{E6DEFF20-58D8-972B-6F81-58B2CDBF30EC}"/>
                </a:ext>
              </a:extLst>
            </p:cNvPr>
            <p:cNvSpPr/>
            <p:nvPr/>
          </p:nvSpPr>
          <p:spPr>
            <a:xfrm>
              <a:off x="3159805" y="2493944"/>
              <a:ext cx="540923" cy="114965"/>
            </a:xfrm>
            <a:custGeom>
              <a:avLst/>
              <a:gdLst>
                <a:gd name="connsiteX0" fmla="*/ -1788 w 540923"/>
                <a:gd name="connsiteY0" fmla="*/ 112718 h 114965"/>
                <a:gd name="connsiteX1" fmla="*/ 539136 w 540923"/>
                <a:gd name="connsiteY1" fmla="*/ 112718 h 114965"/>
                <a:gd name="connsiteX2" fmla="*/ 539136 w 540923"/>
                <a:gd name="connsiteY2" fmla="*/ -2247 h 114965"/>
                <a:gd name="connsiteX3" fmla="*/ -1788 w 540923"/>
                <a:gd name="connsiteY3" fmla="*/ -2247 h 114965"/>
              </a:gdLst>
              <a:ahLst/>
              <a:cxnLst>
                <a:cxn ang="0">
                  <a:pos x="connsiteX0" y="connsiteY0"/>
                </a:cxn>
                <a:cxn ang="0">
                  <a:pos x="connsiteX1" y="connsiteY1"/>
                </a:cxn>
                <a:cxn ang="0">
                  <a:pos x="connsiteX2" y="connsiteY2"/>
                </a:cxn>
                <a:cxn ang="0">
                  <a:pos x="connsiteX3" y="connsiteY3"/>
                </a:cxn>
              </a:cxnLst>
              <a:rect l="l" t="t" r="r" b="b"/>
              <a:pathLst>
                <a:path w="540923" h="114965">
                  <a:moveTo>
                    <a:pt x="-1788" y="112718"/>
                  </a:moveTo>
                  <a:lnTo>
                    <a:pt x="539136" y="11271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230" name="Freeform: Shape 229">
              <a:extLst>
                <a:ext uri="{FF2B5EF4-FFF2-40B4-BE49-F238E27FC236}">
                  <a16:creationId xmlns:a16="http://schemas.microsoft.com/office/drawing/2014/main" id="{BFD0F9E9-7CE2-0D8C-AAC0-04BC7415BD9A}"/>
                </a:ext>
              </a:extLst>
            </p:cNvPr>
            <p:cNvSpPr/>
            <p:nvPr/>
          </p:nvSpPr>
          <p:spPr>
            <a:xfrm>
              <a:off x="3385928" y="2509850"/>
              <a:ext cx="89535" cy="72009"/>
            </a:xfrm>
            <a:custGeom>
              <a:avLst/>
              <a:gdLst>
                <a:gd name="connsiteX0" fmla="*/ 33740 w 89535"/>
                <a:gd name="connsiteY0" fmla="*/ 69762 h 72009"/>
                <a:gd name="connsiteX1" fmla="*/ 33740 w 89535"/>
                <a:gd name="connsiteY1" fmla="*/ 66332 h 72009"/>
                <a:gd name="connsiteX2" fmla="*/ 30311 w 89535"/>
                <a:gd name="connsiteY2" fmla="*/ 66332 h 72009"/>
                <a:gd name="connsiteX3" fmla="*/ 20214 w 89535"/>
                <a:gd name="connsiteY3" fmla="*/ 61284 h 72009"/>
                <a:gd name="connsiteX4" fmla="*/ 20214 w 89535"/>
                <a:gd name="connsiteY4" fmla="*/ 611 h 72009"/>
                <a:gd name="connsiteX5" fmla="*/ 17833 w 89535"/>
                <a:gd name="connsiteY5" fmla="*/ -2247 h 72009"/>
                <a:gd name="connsiteX6" fmla="*/ -1788 w 89535"/>
                <a:gd name="connsiteY6" fmla="*/ 4706 h 72009"/>
                <a:gd name="connsiteX7" fmla="*/ -1788 w 89535"/>
                <a:gd name="connsiteY7" fmla="*/ 8041 h 72009"/>
                <a:gd name="connsiteX8" fmla="*/ 12309 w 89535"/>
                <a:gd name="connsiteY8" fmla="*/ 5373 h 72009"/>
                <a:gd name="connsiteX9" fmla="*/ 12309 w 89535"/>
                <a:gd name="connsiteY9" fmla="*/ 61284 h 72009"/>
                <a:gd name="connsiteX10" fmla="*/ 2212 w 89535"/>
                <a:gd name="connsiteY10" fmla="*/ 66332 h 72009"/>
                <a:gd name="connsiteX11" fmla="*/ -1217 w 89535"/>
                <a:gd name="connsiteY11" fmla="*/ 66332 h 72009"/>
                <a:gd name="connsiteX12" fmla="*/ -1217 w 89535"/>
                <a:gd name="connsiteY12" fmla="*/ 69762 h 72009"/>
                <a:gd name="connsiteX13" fmla="*/ 16310 w 89535"/>
                <a:gd name="connsiteY13" fmla="*/ 69476 h 72009"/>
                <a:gd name="connsiteX14" fmla="*/ 33740 w 89535"/>
                <a:gd name="connsiteY14" fmla="*/ 69762 h 72009"/>
                <a:gd name="connsiteX15" fmla="*/ 87747 w 89535"/>
                <a:gd name="connsiteY15" fmla="*/ 69762 h 72009"/>
                <a:gd name="connsiteX16" fmla="*/ 87747 w 89535"/>
                <a:gd name="connsiteY16" fmla="*/ 66332 h 72009"/>
                <a:gd name="connsiteX17" fmla="*/ 84318 w 89535"/>
                <a:gd name="connsiteY17" fmla="*/ 66332 h 72009"/>
                <a:gd name="connsiteX18" fmla="*/ 74221 w 89535"/>
                <a:gd name="connsiteY18" fmla="*/ 61284 h 72009"/>
                <a:gd name="connsiteX19" fmla="*/ 74221 w 89535"/>
                <a:gd name="connsiteY19" fmla="*/ 611 h 72009"/>
                <a:gd name="connsiteX20" fmla="*/ 71840 w 89535"/>
                <a:gd name="connsiteY20" fmla="*/ -2247 h 72009"/>
                <a:gd name="connsiteX21" fmla="*/ 52218 w 89535"/>
                <a:gd name="connsiteY21" fmla="*/ 4706 h 72009"/>
                <a:gd name="connsiteX22" fmla="*/ 52218 w 89535"/>
                <a:gd name="connsiteY22" fmla="*/ 8041 h 72009"/>
                <a:gd name="connsiteX23" fmla="*/ 66316 w 89535"/>
                <a:gd name="connsiteY23" fmla="*/ 5373 h 72009"/>
                <a:gd name="connsiteX24" fmla="*/ 66316 w 89535"/>
                <a:gd name="connsiteY24" fmla="*/ 61284 h 72009"/>
                <a:gd name="connsiteX25" fmla="*/ 56219 w 89535"/>
                <a:gd name="connsiteY25" fmla="*/ 66332 h 72009"/>
                <a:gd name="connsiteX26" fmla="*/ 52790 w 89535"/>
                <a:gd name="connsiteY26" fmla="*/ 66332 h 72009"/>
                <a:gd name="connsiteX27" fmla="*/ 52790 w 89535"/>
                <a:gd name="connsiteY27" fmla="*/ 69762 h 72009"/>
                <a:gd name="connsiteX28" fmla="*/ 70411 w 89535"/>
                <a:gd name="connsiteY28" fmla="*/ 69476 h 72009"/>
                <a:gd name="connsiteX29" fmla="*/ 87747 w 89535"/>
                <a:gd name="connsiteY29" fmla="*/ 69762 h 7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9535" h="72009">
                  <a:moveTo>
                    <a:pt x="33740" y="69762"/>
                  </a:moveTo>
                  <a:lnTo>
                    <a:pt x="33740" y="66332"/>
                  </a:lnTo>
                  <a:lnTo>
                    <a:pt x="30311" y="66332"/>
                  </a:lnTo>
                  <a:cubicBezTo>
                    <a:pt x="20691" y="66332"/>
                    <a:pt x="20214" y="65286"/>
                    <a:pt x="20214" y="61284"/>
                  </a:cubicBezTo>
                  <a:lnTo>
                    <a:pt x="20214" y="611"/>
                  </a:lnTo>
                  <a:cubicBezTo>
                    <a:pt x="20214" y="-1961"/>
                    <a:pt x="20214" y="-2247"/>
                    <a:pt x="17833" y="-2247"/>
                  </a:cubicBezTo>
                  <a:cubicBezTo>
                    <a:pt x="11166" y="4706"/>
                    <a:pt x="1641" y="4706"/>
                    <a:pt x="-1788" y="4706"/>
                  </a:cubicBezTo>
                  <a:lnTo>
                    <a:pt x="-1788" y="8041"/>
                  </a:lnTo>
                  <a:cubicBezTo>
                    <a:pt x="307" y="8041"/>
                    <a:pt x="6689" y="8041"/>
                    <a:pt x="12309" y="5373"/>
                  </a:cubicBezTo>
                  <a:lnTo>
                    <a:pt x="12309" y="61284"/>
                  </a:lnTo>
                  <a:cubicBezTo>
                    <a:pt x="12309" y="65191"/>
                    <a:pt x="12023" y="66332"/>
                    <a:pt x="2212" y="66332"/>
                  </a:cubicBezTo>
                  <a:lnTo>
                    <a:pt x="-1217" y="66332"/>
                  </a:lnTo>
                  <a:lnTo>
                    <a:pt x="-1217" y="69762"/>
                  </a:lnTo>
                  <a:cubicBezTo>
                    <a:pt x="2498" y="69476"/>
                    <a:pt x="12023" y="69476"/>
                    <a:pt x="16310" y="69476"/>
                  </a:cubicBezTo>
                  <a:cubicBezTo>
                    <a:pt x="20691" y="69476"/>
                    <a:pt x="30025" y="69476"/>
                    <a:pt x="33740" y="69762"/>
                  </a:cubicBezTo>
                  <a:close/>
                  <a:moveTo>
                    <a:pt x="87747" y="69762"/>
                  </a:moveTo>
                  <a:lnTo>
                    <a:pt x="87747" y="66332"/>
                  </a:lnTo>
                  <a:lnTo>
                    <a:pt x="84318" y="66332"/>
                  </a:lnTo>
                  <a:cubicBezTo>
                    <a:pt x="74698" y="66332"/>
                    <a:pt x="74221" y="65286"/>
                    <a:pt x="74221" y="61284"/>
                  </a:cubicBezTo>
                  <a:lnTo>
                    <a:pt x="74221" y="611"/>
                  </a:lnTo>
                  <a:cubicBezTo>
                    <a:pt x="74221" y="-1961"/>
                    <a:pt x="74221" y="-2247"/>
                    <a:pt x="71840" y="-2247"/>
                  </a:cubicBezTo>
                  <a:cubicBezTo>
                    <a:pt x="65173" y="4706"/>
                    <a:pt x="55648" y="4706"/>
                    <a:pt x="52218" y="4706"/>
                  </a:cubicBezTo>
                  <a:lnTo>
                    <a:pt x="52218" y="8041"/>
                  </a:lnTo>
                  <a:cubicBezTo>
                    <a:pt x="54314" y="8041"/>
                    <a:pt x="60695" y="8041"/>
                    <a:pt x="66316" y="5373"/>
                  </a:cubicBezTo>
                  <a:lnTo>
                    <a:pt x="66316" y="61284"/>
                  </a:lnTo>
                  <a:cubicBezTo>
                    <a:pt x="66316" y="65191"/>
                    <a:pt x="66030" y="66332"/>
                    <a:pt x="56219" y="66332"/>
                  </a:cubicBezTo>
                  <a:lnTo>
                    <a:pt x="52790" y="66332"/>
                  </a:lnTo>
                  <a:lnTo>
                    <a:pt x="52790" y="69762"/>
                  </a:lnTo>
                  <a:cubicBezTo>
                    <a:pt x="56505" y="69476"/>
                    <a:pt x="66030" y="69476"/>
                    <a:pt x="70411" y="69476"/>
                  </a:cubicBezTo>
                  <a:cubicBezTo>
                    <a:pt x="74698" y="69476"/>
                    <a:pt x="84032" y="69476"/>
                    <a:pt x="87747" y="69762"/>
                  </a:cubicBezTo>
                  <a:close/>
                </a:path>
              </a:pathLst>
            </a:custGeom>
            <a:solidFill>
              <a:srgbClr val="006100"/>
            </a:solidFill>
            <a:ln w="10842" cap="flat">
              <a:noFill/>
              <a:prstDash val="solid"/>
              <a:miter/>
            </a:ln>
          </p:spPr>
          <p:txBody>
            <a:bodyPr rtlCol="0" anchor="ctr"/>
            <a:lstStyle/>
            <a:p>
              <a:endParaRPr lang="en-AE"/>
            </a:p>
          </p:txBody>
        </p:sp>
        <p:sp>
          <p:nvSpPr>
            <p:cNvPr id="231" name="Freeform: Shape 230">
              <a:extLst>
                <a:ext uri="{FF2B5EF4-FFF2-40B4-BE49-F238E27FC236}">
                  <a16:creationId xmlns:a16="http://schemas.microsoft.com/office/drawing/2014/main" id="{0F5170C4-DDC4-A562-03B2-5E53E740E8B5}"/>
                </a:ext>
              </a:extLst>
            </p:cNvPr>
            <p:cNvSpPr/>
            <p:nvPr/>
          </p:nvSpPr>
          <p:spPr>
            <a:xfrm>
              <a:off x="3700729" y="2493944"/>
              <a:ext cx="398146" cy="114965"/>
            </a:xfrm>
            <a:custGeom>
              <a:avLst/>
              <a:gdLst>
                <a:gd name="connsiteX0" fmla="*/ -1788 w 398146"/>
                <a:gd name="connsiteY0" fmla="*/ 112718 h 114965"/>
                <a:gd name="connsiteX1" fmla="*/ 396359 w 398146"/>
                <a:gd name="connsiteY1" fmla="*/ 112718 h 114965"/>
                <a:gd name="connsiteX2" fmla="*/ 396359 w 398146"/>
                <a:gd name="connsiteY2" fmla="*/ -2247 h 114965"/>
                <a:gd name="connsiteX3" fmla="*/ -1788 w 398146"/>
                <a:gd name="connsiteY3" fmla="*/ -2247 h 114965"/>
              </a:gdLst>
              <a:ahLst/>
              <a:cxnLst>
                <a:cxn ang="0">
                  <a:pos x="connsiteX0" y="connsiteY0"/>
                </a:cxn>
                <a:cxn ang="0">
                  <a:pos x="connsiteX1" y="connsiteY1"/>
                </a:cxn>
                <a:cxn ang="0">
                  <a:pos x="connsiteX2" y="connsiteY2"/>
                </a:cxn>
                <a:cxn ang="0">
                  <a:pos x="connsiteX3" y="connsiteY3"/>
                </a:cxn>
              </a:cxnLst>
              <a:rect l="l" t="t" r="r" b="b"/>
              <a:pathLst>
                <a:path w="398146" h="114965">
                  <a:moveTo>
                    <a:pt x="-1788" y="112718"/>
                  </a:moveTo>
                  <a:lnTo>
                    <a:pt x="396359" y="11271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32" name="Freeform: Shape 231">
              <a:extLst>
                <a:ext uri="{FF2B5EF4-FFF2-40B4-BE49-F238E27FC236}">
                  <a16:creationId xmlns:a16="http://schemas.microsoft.com/office/drawing/2014/main" id="{F21853EF-62DE-1257-3C95-00DE09093920}"/>
                </a:ext>
              </a:extLst>
            </p:cNvPr>
            <p:cNvSpPr/>
            <p:nvPr/>
          </p:nvSpPr>
          <p:spPr>
            <a:xfrm>
              <a:off x="3769691" y="2509850"/>
              <a:ext cx="237552" cy="74390"/>
            </a:xfrm>
            <a:custGeom>
              <a:avLst/>
              <a:gdLst>
                <a:gd name="connsiteX0" fmla="*/ 43742 w 237552"/>
                <a:gd name="connsiteY0" fmla="*/ 35281 h 74390"/>
                <a:gd name="connsiteX1" fmla="*/ 39358 w 237552"/>
                <a:gd name="connsiteY1" fmla="*/ 9945 h 74390"/>
                <a:gd name="connsiteX2" fmla="*/ 20976 w 237552"/>
                <a:gd name="connsiteY2" fmla="*/ -2247 h 74390"/>
                <a:gd name="connsiteX3" fmla="*/ 2212 w 237552"/>
                <a:gd name="connsiteY3" fmla="*/ 10708 h 74390"/>
                <a:gd name="connsiteX4" fmla="*/ -1788 w 237552"/>
                <a:gd name="connsiteY4" fmla="*/ 35281 h 74390"/>
                <a:gd name="connsiteX5" fmla="*/ 3070 w 237552"/>
                <a:gd name="connsiteY5" fmla="*/ 61284 h 74390"/>
                <a:gd name="connsiteX6" fmla="*/ 20976 w 237552"/>
                <a:gd name="connsiteY6" fmla="*/ 72144 h 74390"/>
                <a:gd name="connsiteX7" fmla="*/ 39740 w 237552"/>
                <a:gd name="connsiteY7" fmla="*/ 59665 h 74390"/>
                <a:gd name="connsiteX8" fmla="*/ 43742 w 237552"/>
                <a:gd name="connsiteY8" fmla="*/ 35281 h 74390"/>
                <a:gd name="connsiteX9" fmla="*/ 34787 w 237552"/>
                <a:gd name="connsiteY9" fmla="*/ 33948 h 74390"/>
                <a:gd name="connsiteX10" fmla="*/ 33645 w 237552"/>
                <a:gd name="connsiteY10" fmla="*/ 56235 h 74390"/>
                <a:gd name="connsiteX11" fmla="*/ 20976 w 237552"/>
                <a:gd name="connsiteY11" fmla="*/ 69762 h 74390"/>
                <a:gd name="connsiteX12" fmla="*/ 8402 w 237552"/>
                <a:gd name="connsiteY12" fmla="*/ 56712 h 74390"/>
                <a:gd name="connsiteX13" fmla="*/ 7260 w 237552"/>
                <a:gd name="connsiteY13" fmla="*/ 33948 h 74390"/>
                <a:gd name="connsiteX14" fmla="*/ 8023 w 237552"/>
                <a:gd name="connsiteY14" fmla="*/ 13945 h 74390"/>
                <a:gd name="connsiteX15" fmla="*/ 20976 w 237552"/>
                <a:gd name="connsiteY15" fmla="*/ 134 h 74390"/>
                <a:gd name="connsiteX16" fmla="*/ 33549 w 237552"/>
                <a:gd name="connsiteY16" fmla="*/ 12803 h 74390"/>
                <a:gd name="connsiteX17" fmla="*/ 34787 w 237552"/>
                <a:gd name="connsiteY17" fmla="*/ 33948 h 74390"/>
                <a:gd name="connsiteX18" fmla="*/ 68696 w 237552"/>
                <a:gd name="connsiteY18" fmla="*/ 64142 h 74390"/>
                <a:gd name="connsiteX19" fmla="*/ 63078 w 237552"/>
                <a:gd name="connsiteY19" fmla="*/ 58333 h 74390"/>
                <a:gd name="connsiteX20" fmla="*/ 57267 w 237552"/>
                <a:gd name="connsiteY20" fmla="*/ 64142 h 74390"/>
                <a:gd name="connsiteX21" fmla="*/ 63078 w 237552"/>
                <a:gd name="connsiteY21" fmla="*/ 69762 h 74390"/>
                <a:gd name="connsiteX22" fmla="*/ 68696 w 237552"/>
                <a:gd name="connsiteY22" fmla="*/ 64142 h 74390"/>
                <a:gd name="connsiteX23" fmla="*/ 126514 w 237552"/>
                <a:gd name="connsiteY23" fmla="*/ 48045 h 74390"/>
                <a:gd name="connsiteX24" fmla="*/ 106033 w 237552"/>
                <a:gd name="connsiteY24" fmla="*/ 24423 h 74390"/>
                <a:gd name="connsiteX25" fmla="*/ 92318 w 237552"/>
                <a:gd name="connsiteY25" fmla="*/ 29853 h 74390"/>
                <a:gd name="connsiteX26" fmla="*/ 92318 w 237552"/>
                <a:gd name="connsiteY26" fmla="*/ 8896 h 74390"/>
                <a:gd name="connsiteX27" fmla="*/ 101557 w 237552"/>
                <a:gd name="connsiteY27" fmla="*/ 10231 h 74390"/>
                <a:gd name="connsiteX28" fmla="*/ 122418 w 237552"/>
                <a:gd name="connsiteY28" fmla="*/ -1103 h 74390"/>
                <a:gd name="connsiteX29" fmla="*/ 121179 w 237552"/>
                <a:gd name="connsiteY29" fmla="*/ -2247 h 74390"/>
                <a:gd name="connsiteX30" fmla="*/ 120416 w 237552"/>
                <a:gd name="connsiteY30" fmla="*/ -1770 h 74390"/>
                <a:gd name="connsiteX31" fmla="*/ 105750 w 237552"/>
                <a:gd name="connsiteY31" fmla="*/ 1278 h 74390"/>
                <a:gd name="connsiteX32" fmla="*/ 91272 w 237552"/>
                <a:gd name="connsiteY32" fmla="*/ -1770 h 74390"/>
                <a:gd name="connsiteX33" fmla="*/ 90127 w 237552"/>
                <a:gd name="connsiteY33" fmla="*/ -2056 h 74390"/>
                <a:gd name="connsiteX34" fmla="*/ 88890 w 237552"/>
                <a:gd name="connsiteY34" fmla="*/ 611 h 74390"/>
                <a:gd name="connsiteX35" fmla="*/ 88890 w 237552"/>
                <a:gd name="connsiteY35" fmla="*/ 32614 h 74390"/>
                <a:gd name="connsiteX36" fmla="*/ 90413 w 237552"/>
                <a:gd name="connsiteY36" fmla="*/ 35281 h 74390"/>
                <a:gd name="connsiteX37" fmla="*/ 91841 w 237552"/>
                <a:gd name="connsiteY37" fmla="*/ 34330 h 74390"/>
                <a:gd name="connsiteX38" fmla="*/ 105845 w 237552"/>
                <a:gd name="connsiteY38" fmla="*/ 26805 h 74390"/>
                <a:gd name="connsiteX39" fmla="*/ 114893 w 237552"/>
                <a:gd name="connsiteY39" fmla="*/ 33758 h 74390"/>
                <a:gd name="connsiteX40" fmla="*/ 116893 w 237552"/>
                <a:gd name="connsiteY40" fmla="*/ 47282 h 74390"/>
                <a:gd name="connsiteX41" fmla="*/ 114321 w 237552"/>
                <a:gd name="connsiteY41" fmla="*/ 62047 h 74390"/>
                <a:gd name="connsiteX42" fmla="*/ 102701 w 237552"/>
                <a:gd name="connsiteY42" fmla="*/ 69190 h 74390"/>
                <a:gd name="connsiteX43" fmla="*/ 86983 w 237552"/>
                <a:gd name="connsiteY43" fmla="*/ 56998 h 74390"/>
                <a:gd name="connsiteX44" fmla="*/ 88700 w 237552"/>
                <a:gd name="connsiteY44" fmla="*/ 57284 h 74390"/>
                <a:gd name="connsiteX45" fmla="*/ 94127 w 237552"/>
                <a:gd name="connsiteY45" fmla="*/ 51950 h 74390"/>
                <a:gd name="connsiteX46" fmla="*/ 88700 w 237552"/>
                <a:gd name="connsiteY46" fmla="*/ 46710 h 74390"/>
                <a:gd name="connsiteX47" fmla="*/ 83365 w 237552"/>
                <a:gd name="connsiteY47" fmla="*/ 52331 h 74390"/>
                <a:gd name="connsiteX48" fmla="*/ 102987 w 237552"/>
                <a:gd name="connsiteY48" fmla="*/ 72144 h 74390"/>
                <a:gd name="connsiteX49" fmla="*/ 126514 w 237552"/>
                <a:gd name="connsiteY49" fmla="*/ 48045 h 74390"/>
                <a:gd name="connsiteX50" fmla="*/ 180520 w 237552"/>
                <a:gd name="connsiteY50" fmla="*/ 50998 h 74390"/>
                <a:gd name="connsiteX51" fmla="*/ 177852 w 237552"/>
                <a:gd name="connsiteY51" fmla="*/ 50998 h 74390"/>
                <a:gd name="connsiteX52" fmla="*/ 175471 w 237552"/>
                <a:gd name="connsiteY52" fmla="*/ 60523 h 74390"/>
                <a:gd name="connsiteX53" fmla="*/ 165281 w 237552"/>
                <a:gd name="connsiteY53" fmla="*/ 61475 h 74390"/>
                <a:gd name="connsiteX54" fmla="*/ 145754 w 237552"/>
                <a:gd name="connsiteY54" fmla="*/ 61475 h 74390"/>
                <a:gd name="connsiteX55" fmla="*/ 157184 w 237552"/>
                <a:gd name="connsiteY55" fmla="*/ 50236 h 74390"/>
                <a:gd name="connsiteX56" fmla="*/ 180520 w 237552"/>
                <a:gd name="connsiteY56" fmla="*/ 18707 h 74390"/>
                <a:gd name="connsiteX57" fmla="*/ 157661 w 237552"/>
                <a:gd name="connsiteY57" fmla="*/ -2247 h 74390"/>
                <a:gd name="connsiteX58" fmla="*/ 137371 w 237552"/>
                <a:gd name="connsiteY58" fmla="*/ 17375 h 74390"/>
                <a:gd name="connsiteX59" fmla="*/ 143182 w 237552"/>
                <a:gd name="connsiteY59" fmla="*/ 23470 h 74390"/>
                <a:gd name="connsiteX60" fmla="*/ 148896 w 237552"/>
                <a:gd name="connsiteY60" fmla="*/ 17661 h 74390"/>
                <a:gd name="connsiteX61" fmla="*/ 143087 w 237552"/>
                <a:gd name="connsiteY61" fmla="*/ 12040 h 74390"/>
                <a:gd name="connsiteX62" fmla="*/ 141752 w 237552"/>
                <a:gd name="connsiteY62" fmla="*/ 12231 h 74390"/>
                <a:gd name="connsiteX63" fmla="*/ 156326 w 237552"/>
                <a:gd name="connsiteY63" fmla="*/ 1183 h 74390"/>
                <a:gd name="connsiteX64" fmla="*/ 170709 w 237552"/>
                <a:gd name="connsiteY64" fmla="*/ 18707 h 74390"/>
                <a:gd name="connsiteX65" fmla="*/ 159470 w 237552"/>
                <a:gd name="connsiteY65" fmla="*/ 42711 h 74390"/>
                <a:gd name="connsiteX66" fmla="*/ 138611 w 237552"/>
                <a:gd name="connsiteY66" fmla="*/ 65760 h 74390"/>
                <a:gd name="connsiteX67" fmla="*/ 137371 w 237552"/>
                <a:gd name="connsiteY67" fmla="*/ 69762 h 74390"/>
                <a:gd name="connsiteX68" fmla="*/ 177566 w 237552"/>
                <a:gd name="connsiteY68" fmla="*/ 69762 h 74390"/>
                <a:gd name="connsiteX69" fmla="*/ 235765 w 237552"/>
                <a:gd name="connsiteY69" fmla="*/ 35281 h 74390"/>
                <a:gd name="connsiteX70" fmla="*/ 231384 w 237552"/>
                <a:gd name="connsiteY70" fmla="*/ 9945 h 74390"/>
                <a:gd name="connsiteX71" fmla="*/ 213001 w 237552"/>
                <a:gd name="connsiteY71" fmla="*/ -2247 h 74390"/>
                <a:gd name="connsiteX72" fmla="*/ 194235 w 237552"/>
                <a:gd name="connsiteY72" fmla="*/ 10708 h 74390"/>
                <a:gd name="connsiteX73" fmla="*/ 190235 w 237552"/>
                <a:gd name="connsiteY73" fmla="*/ 35281 h 74390"/>
                <a:gd name="connsiteX74" fmla="*/ 195093 w 237552"/>
                <a:gd name="connsiteY74" fmla="*/ 61284 h 74390"/>
                <a:gd name="connsiteX75" fmla="*/ 213001 w 237552"/>
                <a:gd name="connsiteY75" fmla="*/ 72144 h 74390"/>
                <a:gd name="connsiteX76" fmla="*/ 231765 w 237552"/>
                <a:gd name="connsiteY76" fmla="*/ 59665 h 74390"/>
                <a:gd name="connsiteX77" fmla="*/ 235765 w 237552"/>
                <a:gd name="connsiteY77" fmla="*/ 35281 h 74390"/>
                <a:gd name="connsiteX78" fmla="*/ 226812 w 237552"/>
                <a:gd name="connsiteY78" fmla="*/ 33948 h 74390"/>
                <a:gd name="connsiteX79" fmla="*/ 225668 w 237552"/>
                <a:gd name="connsiteY79" fmla="*/ 56235 h 74390"/>
                <a:gd name="connsiteX80" fmla="*/ 213001 w 237552"/>
                <a:gd name="connsiteY80" fmla="*/ 69762 h 74390"/>
                <a:gd name="connsiteX81" fmla="*/ 200428 w 237552"/>
                <a:gd name="connsiteY81" fmla="*/ 56712 h 74390"/>
                <a:gd name="connsiteX82" fmla="*/ 199284 w 237552"/>
                <a:gd name="connsiteY82" fmla="*/ 33948 h 74390"/>
                <a:gd name="connsiteX83" fmla="*/ 200046 w 237552"/>
                <a:gd name="connsiteY83" fmla="*/ 13945 h 74390"/>
                <a:gd name="connsiteX84" fmla="*/ 213001 w 237552"/>
                <a:gd name="connsiteY84" fmla="*/ 134 h 74390"/>
                <a:gd name="connsiteX85" fmla="*/ 225668 w 237552"/>
                <a:gd name="connsiteY85" fmla="*/ 12803 h 74390"/>
                <a:gd name="connsiteX86" fmla="*/ 226812 w 237552"/>
                <a:gd name="connsiteY86" fmla="*/ 33948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37552" h="74390">
                  <a:moveTo>
                    <a:pt x="43742" y="35281"/>
                  </a:moveTo>
                  <a:cubicBezTo>
                    <a:pt x="43742" y="26614"/>
                    <a:pt x="43170" y="17947"/>
                    <a:pt x="39358" y="9945"/>
                  </a:cubicBezTo>
                  <a:cubicBezTo>
                    <a:pt x="34503" y="-438"/>
                    <a:pt x="25548" y="-2247"/>
                    <a:pt x="20976" y="-2247"/>
                  </a:cubicBezTo>
                  <a:cubicBezTo>
                    <a:pt x="14595" y="-2247"/>
                    <a:pt x="6688" y="611"/>
                    <a:pt x="2212" y="10708"/>
                  </a:cubicBezTo>
                  <a:cubicBezTo>
                    <a:pt x="-1216" y="18135"/>
                    <a:pt x="-1788" y="26614"/>
                    <a:pt x="-1788" y="35281"/>
                  </a:cubicBezTo>
                  <a:cubicBezTo>
                    <a:pt x="-1788" y="43283"/>
                    <a:pt x="-1407" y="52998"/>
                    <a:pt x="3070" y="61284"/>
                  </a:cubicBezTo>
                  <a:cubicBezTo>
                    <a:pt x="7737" y="69953"/>
                    <a:pt x="15546" y="72144"/>
                    <a:pt x="20976" y="72144"/>
                  </a:cubicBezTo>
                  <a:cubicBezTo>
                    <a:pt x="26787" y="72144"/>
                    <a:pt x="34977" y="69953"/>
                    <a:pt x="39740" y="59665"/>
                  </a:cubicBezTo>
                  <a:cubicBezTo>
                    <a:pt x="43170" y="52236"/>
                    <a:pt x="43742" y="43759"/>
                    <a:pt x="43742" y="35281"/>
                  </a:cubicBezTo>
                  <a:close/>
                  <a:moveTo>
                    <a:pt x="34787" y="33948"/>
                  </a:moveTo>
                  <a:cubicBezTo>
                    <a:pt x="34787" y="41948"/>
                    <a:pt x="34787" y="49378"/>
                    <a:pt x="33645" y="56235"/>
                  </a:cubicBezTo>
                  <a:cubicBezTo>
                    <a:pt x="31931" y="66523"/>
                    <a:pt x="25738" y="69762"/>
                    <a:pt x="20976" y="69762"/>
                  </a:cubicBezTo>
                  <a:cubicBezTo>
                    <a:pt x="16595" y="69762"/>
                    <a:pt x="10404" y="67095"/>
                    <a:pt x="8402" y="56712"/>
                  </a:cubicBezTo>
                  <a:cubicBezTo>
                    <a:pt x="7260" y="50236"/>
                    <a:pt x="7260" y="40329"/>
                    <a:pt x="7260" y="33948"/>
                  </a:cubicBezTo>
                  <a:cubicBezTo>
                    <a:pt x="7260" y="27091"/>
                    <a:pt x="7260" y="19947"/>
                    <a:pt x="8023" y="13945"/>
                  </a:cubicBezTo>
                  <a:cubicBezTo>
                    <a:pt x="10118" y="1183"/>
                    <a:pt x="18309" y="134"/>
                    <a:pt x="20976" y="134"/>
                  </a:cubicBezTo>
                  <a:cubicBezTo>
                    <a:pt x="24501" y="134"/>
                    <a:pt x="31645" y="2229"/>
                    <a:pt x="33549" y="12803"/>
                  </a:cubicBezTo>
                  <a:cubicBezTo>
                    <a:pt x="34787" y="18898"/>
                    <a:pt x="34787" y="27091"/>
                    <a:pt x="34787" y="33948"/>
                  </a:cubicBezTo>
                  <a:close/>
                  <a:moveTo>
                    <a:pt x="68696" y="64142"/>
                  </a:moveTo>
                  <a:cubicBezTo>
                    <a:pt x="68696" y="60810"/>
                    <a:pt x="66220" y="58333"/>
                    <a:pt x="63078" y="58333"/>
                  </a:cubicBezTo>
                  <a:cubicBezTo>
                    <a:pt x="59934" y="58333"/>
                    <a:pt x="57267" y="60810"/>
                    <a:pt x="57267" y="64142"/>
                  </a:cubicBezTo>
                  <a:cubicBezTo>
                    <a:pt x="57267" y="67286"/>
                    <a:pt x="59934" y="69762"/>
                    <a:pt x="63078" y="69762"/>
                  </a:cubicBezTo>
                  <a:cubicBezTo>
                    <a:pt x="66220" y="69762"/>
                    <a:pt x="68696" y="67286"/>
                    <a:pt x="68696" y="64142"/>
                  </a:cubicBezTo>
                  <a:close/>
                  <a:moveTo>
                    <a:pt x="126514" y="48045"/>
                  </a:moveTo>
                  <a:cubicBezTo>
                    <a:pt x="126514" y="35281"/>
                    <a:pt x="117656" y="24423"/>
                    <a:pt x="106033" y="24423"/>
                  </a:cubicBezTo>
                  <a:cubicBezTo>
                    <a:pt x="100797" y="24423"/>
                    <a:pt x="96225" y="26137"/>
                    <a:pt x="92318" y="29853"/>
                  </a:cubicBezTo>
                  <a:lnTo>
                    <a:pt x="92318" y="8896"/>
                  </a:lnTo>
                  <a:cubicBezTo>
                    <a:pt x="94413" y="9468"/>
                    <a:pt x="97939" y="10231"/>
                    <a:pt x="101557" y="10231"/>
                  </a:cubicBezTo>
                  <a:cubicBezTo>
                    <a:pt x="114798" y="10231"/>
                    <a:pt x="122418" y="420"/>
                    <a:pt x="122418" y="-1103"/>
                  </a:cubicBezTo>
                  <a:cubicBezTo>
                    <a:pt x="122418" y="-1675"/>
                    <a:pt x="121942" y="-2247"/>
                    <a:pt x="121179" y="-2247"/>
                  </a:cubicBezTo>
                  <a:cubicBezTo>
                    <a:pt x="121179" y="-2247"/>
                    <a:pt x="120893" y="-2247"/>
                    <a:pt x="120416" y="-1770"/>
                  </a:cubicBezTo>
                  <a:cubicBezTo>
                    <a:pt x="118226" y="-915"/>
                    <a:pt x="112893" y="1278"/>
                    <a:pt x="105750" y="1278"/>
                  </a:cubicBezTo>
                  <a:cubicBezTo>
                    <a:pt x="101366" y="1278"/>
                    <a:pt x="96320" y="611"/>
                    <a:pt x="91272" y="-1770"/>
                  </a:cubicBezTo>
                  <a:cubicBezTo>
                    <a:pt x="90413" y="-2056"/>
                    <a:pt x="90127" y="-2056"/>
                    <a:pt x="90127" y="-2056"/>
                  </a:cubicBezTo>
                  <a:cubicBezTo>
                    <a:pt x="88890" y="-2056"/>
                    <a:pt x="88890" y="-1198"/>
                    <a:pt x="88890" y="611"/>
                  </a:cubicBezTo>
                  <a:lnTo>
                    <a:pt x="88890" y="32614"/>
                  </a:lnTo>
                  <a:cubicBezTo>
                    <a:pt x="88890" y="34520"/>
                    <a:pt x="88890" y="35281"/>
                    <a:pt x="90413" y="35281"/>
                  </a:cubicBezTo>
                  <a:cubicBezTo>
                    <a:pt x="91272" y="35281"/>
                    <a:pt x="91462" y="34995"/>
                    <a:pt x="91841" y="34330"/>
                  </a:cubicBezTo>
                  <a:cubicBezTo>
                    <a:pt x="93081" y="32614"/>
                    <a:pt x="97080" y="26805"/>
                    <a:pt x="105845" y="26805"/>
                  </a:cubicBezTo>
                  <a:cubicBezTo>
                    <a:pt x="111368" y="26805"/>
                    <a:pt x="114035" y="31662"/>
                    <a:pt x="114893" y="33758"/>
                  </a:cubicBezTo>
                  <a:cubicBezTo>
                    <a:pt x="116703" y="37662"/>
                    <a:pt x="116893" y="41948"/>
                    <a:pt x="116893" y="47282"/>
                  </a:cubicBezTo>
                  <a:cubicBezTo>
                    <a:pt x="116893" y="50998"/>
                    <a:pt x="116893" y="57570"/>
                    <a:pt x="114321" y="62047"/>
                  </a:cubicBezTo>
                  <a:cubicBezTo>
                    <a:pt x="111845" y="66332"/>
                    <a:pt x="107750" y="69190"/>
                    <a:pt x="102701" y="69190"/>
                  </a:cubicBezTo>
                  <a:cubicBezTo>
                    <a:pt x="94890" y="69190"/>
                    <a:pt x="88700" y="63379"/>
                    <a:pt x="86983" y="56998"/>
                  </a:cubicBezTo>
                  <a:cubicBezTo>
                    <a:pt x="87269" y="57093"/>
                    <a:pt x="87555" y="57284"/>
                    <a:pt x="88700" y="57284"/>
                  </a:cubicBezTo>
                  <a:cubicBezTo>
                    <a:pt x="92318" y="57284"/>
                    <a:pt x="94127" y="54617"/>
                    <a:pt x="94127" y="51950"/>
                  </a:cubicBezTo>
                  <a:cubicBezTo>
                    <a:pt x="94127" y="49378"/>
                    <a:pt x="92318" y="46710"/>
                    <a:pt x="88700" y="46710"/>
                  </a:cubicBezTo>
                  <a:cubicBezTo>
                    <a:pt x="87269" y="46710"/>
                    <a:pt x="83365" y="47473"/>
                    <a:pt x="83365" y="52331"/>
                  </a:cubicBezTo>
                  <a:cubicBezTo>
                    <a:pt x="83365" y="61761"/>
                    <a:pt x="90795" y="72144"/>
                    <a:pt x="102987" y="72144"/>
                  </a:cubicBezTo>
                  <a:cubicBezTo>
                    <a:pt x="115558" y="72144"/>
                    <a:pt x="126514" y="61761"/>
                    <a:pt x="126514" y="48045"/>
                  </a:cubicBezTo>
                  <a:close/>
                  <a:moveTo>
                    <a:pt x="180520" y="50998"/>
                  </a:moveTo>
                  <a:lnTo>
                    <a:pt x="177852" y="50998"/>
                  </a:lnTo>
                  <a:cubicBezTo>
                    <a:pt x="177283" y="54140"/>
                    <a:pt x="176520" y="58903"/>
                    <a:pt x="175471" y="60523"/>
                  </a:cubicBezTo>
                  <a:cubicBezTo>
                    <a:pt x="174806" y="61475"/>
                    <a:pt x="167662" y="61475"/>
                    <a:pt x="165281" y="61475"/>
                  </a:cubicBezTo>
                  <a:lnTo>
                    <a:pt x="145754" y="61475"/>
                  </a:lnTo>
                  <a:lnTo>
                    <a:pt x="157184" y="50236"/>
                  </a:lnTo>
                  <a:cubicBezTo>
                    <a:pt x="174043" y="35376"/>
                    <a:pt x="180520" y="29567"/>
                    <a:pt x="180520" y="18707"/>
                  </a:cubicBezTo>
                  <a:cubicBezTo>
                    <a:pt x="180520" y="6515"/>
                    <a:pt x="170899" y="-2247"/>
                    <a:pt x="157661" y="-2247"/>
                  </a:cubicBezTo>
                  <a:cubicBezTo>
                    <a:pt x="145468" y="-2247"/>
                    <a:pt x="137371" y="7755"/>
                    <a:pt x="137371" y="17375"/>
                  </a:cubicBezTo>
                  <a:cubicBezTo>
                    <a:pt x="137371" y="23470"/>
                    <a:pt x="142896" y="23470"/>
                    <a:pt x="143182" y="23470"/>
                  </a:cubicBezTo>
                  <a:cubicBezTo>
                    <a:pt x="144992" y="23470"/>
                    <a:pt x="148896" y="22137"/>
                    <a:pt x="148896" y="17661"/>
                  </a:cubicBezTo>
                  <a:cubicBezTo>
                    <a:pt x="148896" y="14898"/>
                    <a:pt x="146801" y="12040"/>
                    <a:pt x="143087" y="12040"/>
                  </a:cubicBezTo>
                  <a:cubicBezTo>
                    <a:pt x="142134" y="12040"/>
                    <a:pt x="142038" y="12040"/>
                    <a:pt x="141752" y="12231"/>
                  </a:cubicBezTo>
                  <a:cubicBezTo>
                    <a:pt x="144133" y="5183"/>
                    <a:pt x="150040" y="1183"/>
                    <a:pt x="156326" y="1183"/>
                  </a:cubicBezTo>
                  <a:cubicBezTo>
                    <a:pt x="166137" y="1183"/>
                    <a:pt x="170709" y="9945"/>
                    <a:pt x="170709" y="18707"/>
                  </a:cubicBezTo>
                  <a:cubicBezTo>
                    <a:pt x="170709" y="27377"/>
                    <a:pt x="165376" y="36044"/>
                    <a:pt x="159470" y="42711"/>
                  </a:cubicBezTo>
                  <a:lnTo>
                    <a:pt x="138611" y="65760"/>
                  </a:lnTo>
                  <a:cubicBezTo>
                    <a:pt x="137371" y="67000"/>
                    <a:pt x="137371" y="67286"/>
                    <a:pt x="137371" y="69762"/>
                  </a:cubicBezTo>
                  <a:lnTo>
                    <a:pt x="177566" y="69762"/>
                  </a:lnTo>
                  <a:close/>
                  <a:moveTo>
                    <a:pt x="235765" y="35281"/>
                  </a:moveTo>
                  <a:cubicBezTo>
                    <a:pt x="235765" y="26614"/>
                    <a:pt x="235193" y="17947"/>
                    <a:pt x="231384" y="9945"/>
                  </a:cubicBezTo>
                  <a:cubicBezTo>
                    <a:pt x="226526" y="-438"/>
                    <a:pt x="217573" y="-2247"/>
                    <a:pt x="213001" y="-2247"/>
                  </a:cubicBezTo>
                  <a:cubicBezTo>
                    <a:pt x="206618" y="-2247"/>
                    <a:pt x="198714" y="611"/>
                    <a:pt x="194235" y="10708"/>
                  </a:cubicBezTo>
                  <a:cubicBezTo>
                    <a:pt x="190807" y="18135"/>
                    <a:pt x="190235" y="26614"/>
                    <a:pt x="190235" y="35281"/>
                  </a:cubicBezTo>
                  <a:cubicBezTo>
                    <a:pt x="190235" y="43283"/>
                    <a:pt x="190617" y="52998"/>
                    <a:pt x="195093" y="61284"/>
                  </a:cubicBezTo>
                  <a:cubicBezTo>
                    <a:pt x="199760" y="69953"/>
                    <a:pt x="207571" y="72144"/>
                    <a:pt x="213001" y="72144"/>
                  </a:cubicBezTo>
                  <a:cubicBezTo>
                    <a:pt x="218810" y="72144"/>
                    <a:pt x="227003" y="69953"/>
                    <a:pt x="231765" y="59665"/>
                  </a:cubicBezTo>
                  <a:cubicBezTo>
                    <a:pt x="235193" y="52236"/>
                    <a:pt x="235765" y="43759"/>
                    <a:pt x="235765" y="35281"/>
                  </a:cubicBezTo>
                  <a:close/>
                  <a:moveTo>
                    <a:pt x="226812" y="33948"/>
                  </a:moveTo>
                  <a:cubicBezTo>
                    <a:pt x="226812" y="41948"/>
                    <a:pt x="226812" y="49378"/>
                    <a:pt x="225668" y="56235"/>
                  </a:cubicBezTo>
                  <a:cubicBezTo>
                    <a:pt x="223954" y="66523"/>
                    <a:pt x="217764" y="69762"/>
                    <a:pt x="213001" y="69762"/>
                  </a:cubicBezTo>
                  <a:cubicBezTo>
                    <a:pt x="208618" y="69762"/>
                    <a:pt x="202428" y="67095"/>
                    <a:pt x="200428" y="56712"/>
                  </a:cubicBezTo>
                  <a:cubicBezTo>
                    <a:pt x="199284" y="50236"/>
                    <a:pt x="199284" y="40329"/>
                    <a:pt x="199284" y="33948"/>
                  </a:cubicBezTo>
                  <a:cubicBezTo>
                    <a:pt x="199284" y="27091"/>
                    <a:pt x="199284" y="19947"/>
                    <a:pt x="200046" y="13945"/>
                  </a:cubicBezTo>
                  <a:cubicBezTo>
                    <a:pt x="202142" y="1183"/>
                    <a:pt x="210334" y="134"/>
                    <a:pt x="213001" y="134"/>
                  </a:cubicBezTo>
                  <a:cubicBezTo>
                    <a:pt x="216524" y="134"/>
                    <a:pt x="223668" y="2229"/>
                    <a:pt x="225668" y="12803"/>
                  </a:cubicBezTo>
                  <a:cubicBezTo>
                    <a:pt x="226812" y="18898"/>
                    <a:pt x="226812" y="27091"/>
                    <a:pt x="226812" y="33948"/>
                  </a:cubicBezTo>
                  <a:close/>
                </a:path>
              </a:pathLst>
            </a:custGeom>
            <a:solidFill>
              <a:srgbClr val="000000"/>
            </a:solidFill>
            <a:ln w="10842" cap="flat">
              <a:noFill/>
              <a:prstDash val="solid"/>
              <a:miter/>
            </a:ln>
          </p:spPr>
          <p:txBody>
            <a:bodyPr rtlCol="0" anchor="ctr"/>
            <a:lstStyle/>
            <a:p>
              <a:endParaRPr lang="en-AE"/>
            </a:p>
          </p:txBody>
        </p:sp>
        <p:sp>
          <p:nvSpPr>
            <p:cNvPr id="233" name="Freeform: Shape 232">
              <a:extLst>
                <a:ext uri="{FF2B5EF4-FFF2-40B4-BE49-F238E27FC236}">
                  <a16:creationId xmlns:a16="http://schemas.microsoft.com/office/drawing/2014/main" id="{617F0B57-7273-B14B-0F39-FC658364F335}"/>
                </a:ext>
              </a:extLst>
            </p:cNvPr>
            <p:cNvSpPr/>
            <p:nvPr/>
          </p:nvSpPr>
          <p:spPr>
            <a:xfrm>
              <a:off x="4098876" y="2493944"/>
              <a:ext cx="611123" cy="114965"/>
            </a:xfrm>
            <a:custGeom>
              <a:avLst/>
              <a:gdLst>
                <a:gd name="connsiteX0" fmla="*/ -1788 w 611123"/>
                <a:gd name="connsiteY0" fmla="*/ 112718 h 114965"/>
                <a:gd name="connsiteX1" fmla="*/ 609335 w 611123"/>
                <a:gd name="connsiteY1" fmla="*/ 112718 h 114965"/>
                <a:gd name="connsiteX2" fmla="*/ 609335 w 611123"/>
                <a:gd name="connsiteY2" fmla="*/ -2247 h 114965"/>
                <a:gd name="connsiteX3" fmla="*/ -1788 w 611123"/>
                <a:gd name="connsiteY3" fmla="*/ -2247 h 114965"/>
              </a:gdLst>
              <a:ahLst/>
              <a:cxnLst>
                <a:cxn ang="0">
                  <a:pos x="connsiteX0" y="connsiteY0"/>
                </a:cxn>
                <a:cxn ang="0">
                  <a:pos x="connsiteX1" y="connsiteY1"/>
                </a:cxn>
                <a:cxn ang="0">
                  <a:pos x="connsiteX2" y="connsiteY2"/>
                </a:cxn>
                <a:cxn ang="0">
                  <a:pos x="connsiteX3" y="connsiteY3"/>
                </a:cxn>
              </a:cxnLst>
              <a:rect l="l" t="t" r="r" b="b"/>
              <a:pathLst>
                <a:path w="611123" h="114965">
                  <a:moveTo>
                    <a:pt x="-1788" y="112718"/>
                  </a:moveTo>
                  <a:lnTo>
                    <a:pt x="609335" y="11271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34" name="Freeform: Shape 233">
              <a:extLst>
                <a:ext uri="{FF2B5EF4-FFF2-40B4-BE49-F238E27FC236}">
                  <a16:creationId xmlns:a16="http://schemas.microsoft.com/office/drawing/2014/main" id="{E08D8FBA-9F1A-16BF-8C86-DEC6CFB7A223}"/>
                </a:ext>
              </a:extLst>
            </p:cNvPr>
            <p:cNvSpPr/>
            <p:nvPr/>
          </p:nvSpPr>
          <p:spPr>
            <a:xfrm>
              <a:off x="4176503" y="2500897"/>
              <a:ext cx="14668" cy="107916"/>
            </a:xfrm>
            <a:custGeom>
              <a:avLst/>
              <a:gdLst>
                <a:gd name="connsiteX0" fmla="*/ 12881 w 14668"/>
                <a:gd name="connsiteY0" fmla="*/ 105670 h 107916"/>
                <a:gd name="connsiteX1" fmla="*/ 12881 w 14668"/>
                <a:gd name="connsiteY1" fmla="*/ 101384 h 107916"/>
                <a:gd name="connsiteX2" fmla="*/ 2498 w 14668"/>
                <a:gd name="connsiteY2" fmla="*/ 101384 h 107916"/>
                <a:gd name="connsiteX3" fmla="*/ 2498 w 14668"/>
                <a:gd name="connsiteY3" fmla="*/ 2039 h 107916"/>
                <a:gd name="connsiteX4" fmla="*/ 12881 w 14668"/>
                <a:gd name="connsiteY4" fmla="*/ 2039 h 107916"/>
                <a:gd name="connsiteX5" fmla="*/ 12881 w 14668"/>
                <a:gd name="connsiteY5" fmla="*/ -2247 h 107916"/>
                <a:gd name="connsiteX6" fmla="*/ -1788 w 14668"/>
                <a:gd name="connsiteY6" fmla="*/ -2247 h 107916"/>
                <a:gd name="connsiteX7" fmla="*/ -1788 w 14668"/>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6">
                  <a:moveTo>
                    <a:pt x="12881" y="105670"/>
                  </a:moveTo>
                  <a:lnTo>
                    <a:pt x="12881" y="101384"/>
                  </a:lnTo>
                  <a:lnTo>
                    <a:pt x="2498" y="101384"/>
                  </a:lnTo>
                  <a:lnTo>
                    <a:pt x="2498" y="2039"/>
                  </a:lnTo>
                  <a:lnTo>
                    <a:pt x="12881" y="2039"/>
                  </a:lnTo>
                  <a:lnTo>
                    <a:pt x="12881" y="-2247"/>
                  </a:lnTo>
                  <a:lnTo>
                    <a:pt x="-1788" y="-2247"/>
                  </a:lnTo>
                  <a:lnTo>
                    <a:pt x="-1788" y="105670"/>
                  </a:lnTo>
                  <a:close/>
                </a:path>
              </a:pathLst>
            </a:custGeom>
            <a:solidFill>
              <a:srgbClr val="000000"/>
            </a:solidFill>
            <a:ln w="10842" cap="flat">
              <a:noFill/>
              <a:prstDash val="solid"/>
              <a:miter/>
            </a:ln>
          </p:spPr>
          <p:txBody>
            <a:bodyPr rtlCol="0" anchor="ctr"/>
            <a:lstStyle/>
            <a:p>
              <a:endParaRPr lang="en-AE"/>
            </a:p>
          </p:txBody>
        </p:sp>
        <p:sp>
          <p:nvSpPr>
            <p:cNvPr id="235" name="Freeform: Shape 234">
              <a:extLst>
                <a:ext uri="{FF2B5EF4-FFF2-40B4-BE49-F238E27FC236}">
                  <a16:creationId xmlns:a16="http://schemas.microsoft.com/office/drawing/2014/main" id="{422D1AC9-9E01-3A49-0514-B4A9F041D899}"/>
                </a:ext>
              </a:extLst>
            </p:cNvPr>
            <p:cNvSpPr/>
            <p:nvPr/>
          </p:nvSpPr>
          <p:spPr>
            <a:xfrm>
              <a:off x="4199744" y="2505660"/>
              <a:ext cx="330612" cy="78581"/>
            </a:xfrm>
            <a:custGeom>
              <a:avLst/>
              <a:gdLst>
                <a:gd name="connsiteX0" fmla="*/ 71649 w 330612"/>
                <a:gd name="connsiteY0" fmla="*/ 47759 h 78581"/>
                <a:gd name="connsiteX1" fmla="*/ 71649 w 330612"/>
                <a:gd name="connsiteY1" fmla="*/ 44520 h 78581"/>
                <a:gd name="connsiteX2" fmla="*/ 58411 w 330612"/>
                <a:gd name="connsiteY2" fmla="*/ 44806 h 78581"/>
                <a:gd name="connsiteX3" fmla="*/ 40979 w 330612"/>
                <a:gd name="connsiteY3" fmla="*/ 44520 h 78581"/>
                <a:gd name="connsiteX4" fmla="*/ 40979 w 330612"/>
                <a:gd name="connsiteY4" fmla="*/ 47759 h 78581"/>
                <a:gd name="connsiteX5" fmla="*/ 44409 w 330612"/>
                <a:gd name="connsiteY5" fmla="*/ 47759 h 78581"/>
                <a:gd name="connsiteX6" fmla="*/ 54506 w 330612"/>
                <a:gd name="connsiteY6" fmla="*/ 52998 h 78581"/>
                <a:gd name="connsiteX7" fmla="*/ 54506 w 330612"/>
                <a:gd name="connsiteY7" fmla="*/ 59951 h 78581"/>
                <a:gd name="connsiteX8" fmla="*/ 37647 w 330612"/>
                <a:gd name="connsiteY8" fmla="*/ 72904 h 78581"/>
                <a:gd name="connsiteX9" fmla="*/ 9263 w 330612"/>
                <a:gd name="connsiteY9" fmla="*/ 37090 h 78581"/>
                <a:gd name="connsiteX10" fmla="*/ 37075 w 330612"/>
                <a:gd name="connsiteY10" fmla="*/ 1181 h 78581"/>
                <a:gd name="connsiteX11" fmla="*/ 60601 w 330612"/>
                <a:gd name="connsiteY11" fmla="*/ 26805 h 78581"/>
                <a:gd name="connsiteX12" fmla="*/ 62410 w 330612"/>
                <a:gd name="connsiteY12" fmla="*/ 28614 h 78581"/>
                <a:gd name="connsiteX13" fmla="*/ 64124 w 330612"/>
                <a:gd name="connsiteY13" fmla="*/ 26042 h 78581"/>
                <a:gd name="connsiteX14" fmla="*/ 64124 w 330612"/>
                <a:gd name="connsiteY14" fmla="*/ 420 h 78581"/>
                <a:gd name="connsiteX15" fmla="*/ 62983 w 330612"/>
                <a:gd name="connsiteY15" fmla="*/ -2247 h 78581"/>
                <a:gd name="connsiteX16" fmla="*/ 61173 w 330612"/>
                <a:gd name="connsiteY16" fmla="*/ -915 h 78581"/>
                <a:gd name="connsiteX17" fmla="*/ 55839 w 330612"/>
                <a:gd name="connsiteY17" fmla="*/ 7183 h 78581"/>
                <a:gd name="connsiteX18" fmla="*/ 35740 w 330612"/>
                <a:gd name="connsiteY18" fmla="*/ -2247 h 78581"/>
                <a:gd name="connsiteX19" fmla="*/ -1788 w 330612"/>
                <a:gd name="connsiteY19" fmla="*/ 37090 h 78581"/>
                <a:gd name="connsiteX20" fmla="*/ 36026 w 330612"/>
                <a:gd name="connsiteY20" fmla="*/ 76334 h 78581"/>
                <a:gd name="connsiteX21" fmla="*/ 56316 w 330612"/>
                <a:gd name="connsiteY21" fmla="*/ 67095 h 78581"/>
                <a:gd name="connsiteX22" fmla="*/ 63173 w 330612"/>
                <a:gd name="connsiteY22" fmla="*/ 73858 h 78581"/>
                <a:gd name="connsiteX23" fmla="*/ 64124 w 330612"/>
                <a:gd name="connsiteY23" fmla="*/ 71476 h 78581"/>
                <a:gd name="connsiteX24" fmla="*/ 64124 w 330612"/>
                <a:gd name="connsiteY24" fmla="*/ 52522 h 78581"/>
                <a:gd name="connsiteX25" fmla="*/ 71649 w 330612"/>
                <a:gd name="connsiteY25" fmla="*/ 47759 h 78581"/>
                <a:gd name="connsiteX26" fmla="*/ 139850 w 330612"/>
                <a:gd name="connsiteY26" fmla="*/ 46138 h 78581"/>
                <a:gd name="connsiteX27" fmla="*/ 136992 w 330612"/>
                <a:gd name="connsiteY27" fmla="*/ 46138 h 78581"/>
                <a:gd name="connsiteX28" fmla="*/ 115275 w 330612"/>
                <a:gd name="connsiteY28" fmla="*/ 70523 h 78581"/>
                <a:gd name="connsiteX29" fmla="*/ 106512 w 330612"/>
                <a:gd name="connsiteY29" fmla="*/ 70523 h 78581"/>
                <a:gd name="connsiteX30" fmla="*/ 101178 w 330612"/>
                <a:gd name="connsiteY30" fmla="*/ 66237 h 78581"/>
                <a:gd name="connsiteX31" fmla="*/ 101178 w 330612"/>
                <a:gd name="connsiteY31" fmla="*/ 8610 h 78581"/>
                <a:gd name="connsiteX32" fmla="*/ 111466 w 330612"/>
                <a:gd name="connsiteY32" fmla="*/ 3562 h 78581"/>
                <a:gd name="connsiteX33" fmla="*/ 114989 w 330612"/>
                <a:gd name="connsiteY33" fmla="*/ 3562 h 78581"/>
                <a:gd name="connsiteX34" fmla="*/ 114989 w 330612"/>
                <a:gd name="connsiteY34" fmla="*/ 134 h 78581"/>
                <a:gd name="connsiteX35" fmla="*/ 96797 w 330612"/>
                <a:gd name="connsiteY35" fmla="*/ 420 h 78581"/>
                <a:gd name="connsiteX36" fmla="*/ 80509 w 330612"/>
                <a:gd name="connsiteY36" fmla="*/ 134 h 78581"/>
                <a:gd name="connsiteX37" fmla="*/ 80509 w 330612"/>
                <a:gd name="connsiteY37" fmla="*/ 3562 h 78581"/>
                <a:gd name="connsiteX38" fmla="*/ 82986 w 330612"/>
                <a:gd name="connsiteY38" fmla="*/ 3562 h 78581"/>
                <a:gd name="connsiteX39" fmla="*/ 91653 w 330612"/>
                <a:gd name="connsiteY39" fmla="*/ 8610 h 78581"/>
                <a:gd name="connsiteX40" fmla="*/ 91653 w 330612"/>
                <a:gd name="connsiteY40" fmla="*/ 65474 h 78581"/>
                <a:gd name="connsiteX41" fmla="*/ 82986 w 330612"/>
                <a:gd name="connsiteY41" fmla="*/ 70523 h 78581"/>
                <a:gd name="connsiteX42" fmla="*/ 80509 w 330612"/>
                <a:gd name="connsiteY42" fmla="*/ 70523 h 78581"/>
                <a:gd name="connsiteX43" fmla="*/ 80509 w 330612"/>
                <a:gd name="connsiteY43" fmla="*/ 73953 h 78581"/>
                <a:gd name="connsiteX44" fmla="*/ 136706 w 330612"/>
                <a:gd name="connsiteY44" fmla="*/ 73953 h 78581"/>
                <a:gd name="connsiteX45" fmla="*/ 221764 w 330612"/>
                <a:gd name="connsiteY45" fmla="*/ 3562 h 78581"/>
                <a:gd name="connsiteX46" fmla="*/ 221764 w 330612"/>
                <a:gd name="connsiteY46" fmla="*/ 134 h 78581"/>
                <a:gd name="connsiteX47" fmla="*/ 209097 w 330612"/>
                <a:gd name="connsiteY47" fmla="*/ 420 h 78581"/>
                <a:gd name="connsiteX48" fmla="*/ 196523 w 330612"/>
                <a:gd name="connsiteY48" fmla="*/ 134 h 78581"/>
                <a:gd name="connsiteX49" fmla="*/ 196523 w 330612"/>
                <a:gd name="connsiteY49" fmla="*/ 3562 h 78581"/>
                <a:gd name="connsiteX50" fmla="*/ 207667 w 330612"/>
                <a:gd name="connsiteY50" fmla="*/ 11468 h 78581"/>
                <a:gd name="connsiteX51" fmla="*/ 207667 w 330612"/>
                <a:gd name="connsiteY51" fmla="*/ 57570 h 78581"/>
                <a:gd name="connsiteX52" fmla="*/ 169376 w 330612"/>
                <a:gd name="connsiteY52" fmla="*/ 1657 h 78581"/>
                <a:gd name="connsiteX53" fmla="*/ 166234 w 330612"/>
                <a:gd name="connsiteY53" fmla="*/ 134 h 78581"/>
                <a:gd name="connsiteX54" fmla="*/ 147945 w 330612"/>
                <a:gd name="connsiteY54" fmla="*/ 134 h 78581"/>
                <a:gd name="connsiteX55" fmla="*/ 147945 w 330612"/>
                <a:gd name="connsiteY55" fmla="*/ 3562 h 78581"/>
                <a:gd name="connsiteX56" fmla="*/ 151089 w 330612"/>
                <a:gd name="connsiteY56" fmla="*/ 3562 h 78581"/>
                <a:gd name="connsiteX57" fmla="*/ 156423 w 330612"/>
                <a:gd name="connsiteY57" fmla="*/ 3753 h 78581"/>
                <a:gd name="connsiteX58" fmla="*/ 159091 w 330612"/>
                <a:gd name="connsiteY58" fmla="*/ 6229 h 78581"/>
                <a:gd name="connsiteX59" fmla="*/ 159091 w 330612"/>
                <a:gd name="connsiteY59" fmla="*/ 62619 h 78581"/>
                <a:gd name="connsiteX60" fmla="*/ 147945 w 330612"/>
                <a:gd name="connsiteY60" fmla="*/ 70523 h 78581"/>
                <a:gd name="connsiteX61" fmla="*/ 147945 w 330612"/>
                <a:gd name="connsiteY61" fmla="*/ 73953 h 78581"/>
                <a:gd name="connsiteX62" fmla="*/ 160614 w 330612"/>
                <a:gd name="connsiteY62" fmla="*/ 73667 h 78581"/>
                <a:gd name="connsiteX63" fmla="*/ 173283 w 330612"/>
                <a:gd name="connsiteY63" fmla="*/ 73953 h 78581"/>
                <a:gd name="connsiteX64" fmla="*/ 173283 w 330612"/>
                <a:gd name="connsiteY64" fmla="*/ 70523 h 78581"/>
                <a:gd name="connsiteX65" fmla="*/ 162137 w 330612"/>
                <a:gd name="connsiteY65" fmla="*/ 62619 h 78581"/>
                <a:gd name="connsiteX66" fmla="*/ 162137 w 330612"/>
                <a:gd name="connsiteY66" fmla="*/ 6420 h 78581"/>
                <a:gd name="connsiteX67" fmla="*/ 163186 w 330612"/>
                <a:gd name="connsiteY67" fmla="*/ 7755 h 78581"/>
                <a:gd name="connsiteX68" fmla="*/ 207381 w 330612"/>
                <a:gd name="connsiteY68" fmla="*/ 72618 h 78581"/>
                <a:gd name="connsiteX69" fmla="*/ 209097 w 330612"/>
                <a:gd name="connsiteY69" fmla="*/ 73953 h 78581"/>
                <a:gd name="connsiteX70" fmla="*/ 210620 w 330612"/>
                <a:gd name="connsiteY70" fmla="*/ 71095 h 78581"/>
                <a:gd name="connsiteX71" fmla="*/ 210620 w 330612"/>
                <a:gd name="connsiteY71" fmla="*/ 11468 h 78581"/>
                <a:gd name="connsiteX72" fmla="*/ 221764 w 330612"/>
                <a:gd name="connsiteY72" fmla="*/ 3562 h 78581"/>
                <a:gd name="connsiteX73" fmla="*/ 273960 w 330612"/>
                <a:gd name="connsiteY73" fmla="*/ 55189 h 78581"/>
                <a:gd name="connsiteX74" fmla="*/ 271293 w 330612"/>
                <a:gd name="connsiteY74" fmla="*/ 55189 h 78581"/>
                <a:gd name="connsiteX75" fmla="*/ 268912 w 330612"/>
                <a:gd name="connsiteY75" fmla="*/ 64714 h 78581"/>
                <a:gd name="connsiteX76" fmla="*/ 258626 w 330612"/>
                <a:gd name="connsiteY76" fmla="*/ 65665 h 78581"/>
                <a:gd name="connsiteX77" fmla="*/ 239100 w 330612"/>
                <a:gd name="connsiteY77" fmla="*/ 65665 h 78581"/>
                <a:gd name="connsiteX78" fmla="*/ 250529 w 330612"/>
                <a:gd name="connsiteY78" fmla="*/ 54426 h 78581"/>
                <a:gd name="connsiteX79" fmla="*/ 273960 w 330612"/>
                <a:gd name="connsiteY79" fmla="*/ 22898 h 78581"/>
                <a:gd name="connsiteX80" fmla="*/ 251006 w 330612"/>
                <a:gd name="connsiteY80" fmla="*/ 1943 h 78581"/>
                <a:gd name="connsiteX81" fmla="*/ 230812 w 330612"/>
                <a:gd name="connsiteY81" fmla="*/ 21565 h 78581"/>
                <a:gd name="connsiteX82" fmla="*/ 236623 w 330612"/>
                <a:gd name="connsiteY82" fmla="*/ 27660 h 78581"/>
                <a:gd name="connsiteX83" fmla="*/ 242244 w 330612"/>
                <a:gd name="connsiteY83" fmla="*/ 21851 h 78581"/>
                <a:gd name="connsiteX84" fmla="*/ 236432 w 330612"/>
                <a:gd name="connsiteY84" fmla="*/ 16231 h 78581"/>
                <a:gd name="connsiteX85" fmla="*/ 235100 w 330612"/>
                <a:gd name="connsiteY85" fmla="*/ 16422 h 78581"/>
                <a:gd name="connsiteX86" fmla="*/ 249673 w 330612"/>
                <a:gd name="connsiteY86" fmla="*/ 5373 h 78581"/>
                <a:gd name="connsiteX87" fmla="*/ 264149 w 330612"/>
                <a:gd name="connsiteY87" fmla="*/ 22898 h 78581"/>
                <a:gd name="connsiteX88" fmla="*/ 252815 w 330612"/>
                <a:gd name="connsiteY88" fmla="*/ 46901 h 78581"/>
                <a:gd name="connsiteX89" fmla="*/ 231956 w 330612"/>
                <a:gd name="connsiteY89" fmla="*/ 69951 h 78581"/>
                <a:gd name="connsiteX90" fmla="*/ 230812 w 330612"/>
                <a:gd name="connsiteY90" fmla="*/ 73953 h 78581"/>
                <a:gd name="connsiteX91" fmla="*/ 271009 w 330612"/>
                <a:gd name="connsiteY91" fmla="*/ 73953 h 78581"/>
                <a:gd name="connsiteX92" fmla="*/ 328824 w 330612"/>
                <a:gd name="connsiteY92" fmla="*/ 55475 h 78581"/>
                <a:gd name="connsiteX93" fmla="*/ 310823 w 330612"/>
                <a:gd name="connsiteY93" fmla="*/ 35853 h 78581"/>
                <a:gd name="connsiteX94" fmla="*/ 325874 w 330612"/>
                <a:gd name="connsiteY94" fmla="*/ 16994 h 78581"/>
                <a:gd name="connsiteX95" fmla="*/ 306061 w 330612"/>
                <a:gd name="connsiteY95" fmla="*/ 1943 h 78581"/>
                <a:gd name="connsiteX96" fmla="*/ 286820 w 330612"/>
                <a:gd name="connsiteY96" fmla="*/ 16708 h 78581"/>
                <a:gd name="connsiteX97" fmla="*/ 292345 w 330612"/>
                <a:gd name="connsiteY97" fmla="*/ 22326 h 78581"/>
                <a:gd name="connsiteX98" fmla="*/ 297868 w 330612"/>
                <a:gd name="connsiteY98" fmla="*/ 16803 h 78581"/>
                <a:gd name="connsiteX99" fmla="*/ 291201 w 330612"/>
                <a:gd name="connsiteY99" fmla="*/ 11468 h 78581"/>
                <a:gd name="connsiteX100" fmla="*/ 305584 w 330612"/>
                <a:gd name="connsiteY100" fmla="*/ 4801 h 78581"/>
                <a:gd name="connsiteX101" fmla="*/ 315872 w 330612"/>
                <a:gd name="connsiteY101" fmla="*/ 16803 h 78581"/>
                <a:gd name="connsiteX102" fmla="*/ 312918 w 330612"/>
                <a:gd name="connsiteY102" fmla="*/ 29186 h 78581"/>
                <a:gd name="connsiteX103" fmla="*/ 303203 w 330612"/>
                <a:gd name="connsiteY103" fmla="*/ 34709 h 78581"/>
                <a:gd name="connsiteX104" fmla="*/ 299012 w 330612"/>
                <a:gd name="connsiteY104" fmla="*/ 35090 h 78581"/>
                <a:gd name="connsiteX105" fmla="*/ 297394 w 330612"/>
                <a:gd name="connsiteY105" fmla="*/ 36330 h 78581"/>
                <a:gd name="connsiteX106" fmla="*/ 300059 w 330612"/>
                <a:gd name="connsiteY106" fmla="*/ 37471 h 78581"/>
                <a:gd name="connsiteX107" fmla="*/ 304821 w 330612"/>
                <a:gd name="connsiteY107" fmla="*/ 37471 h 78581"/>
                <a:gd name="connsiteX108" fmla="*/ 317681 w 330612"/>
                <a:gd name="connsiteY108" fmla="*/ 55475 h 78581"/>
                <a:gd name="connsiteX109" fmla="*/ 305489 w 330612"/>
                <a:gd name="connsiteY109" fmla="*/ 73381 h 78581"/>
                <a:gd name="connsiteX110" fmla="*/ 288915 w 330612"/>
                <a:gd name="connsiteY110" fmla="*/ 65000 h 78581"/>
                <a:gd name="connsiteX111" fmla="*/ 296059 w 330612"/>
                <a:gd name="connsiteY111" fmla="*/ 59189 h 78581"/>
                <a:gd name="connsiteX112" fmla="*/ 289964 w 330612"/>
                <a:gd name="connsiteY112" fmla="*/ 53094 h 78581"/>
                <a:gd name="connsiteX113" fmla="*/ 283867 w 330612"/>
                <a:gd name="connsiteY113" fmla="*/ 59379 h 78581"/>
                <a:gd name="connsiteX114" fmla="*/ 305775 w 330612"/>
                <a:gd name="connsiteY114" fmla="*/ 76334 h 78581"/>
                <a:gd name="connsiteX115" fmla="*/ 328824 w 330612"/>
                <a:gd name="connsiteY115" fmla="*/ 55475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30612" h="78581">
                  <a:moveTo>
                    <a:pt x="71649" y="47759"/>
                  </a:moveTo>
                  <a:lnTo>
                    <a:pt x="71649" y="44520"/>
                  </a:lnTo>
                  <a:lnTo>
                    <a:pt x="58411" y="44806"/>
                  </a:lnTo>
                  <a:cubicBezTo>
                    <a:pt x="54030" y="44806"/>
                    <a:pt x="44791" y="44806"/>
                    <a:pt x="40979" y="44520"/>
                  </a:cubicBezTo>
                  <a:lnTo>
                    <a:pt x="40979" y="47759"/>
                  </a:lnTo>
                  <a:lnTo>
                    <a:pt x="44409" y="47759"/>
                  </a:lnTo>
                  <a:cubicBezTo>
                    <a:pt x="54220" y="47759"/>
                    <a:pt x="54506" y="48996"/>
                    <a:pt x="54506" y="52998"/>
                  </a:cubicBezTo>
                  <a:lnTo>
                    <a:pt x="54506" y="59951"/>
                  </a:lnTo>
                  <a:cubicBezTo>
                    <a:pt x="54506" y="72048"/>
                    <a:pt x="40789" y="72904"/>
                    <a:pt x="37647" y="72904"/>
                  </a:cubicBezTo>
                  <a:cubicBezTo>
                    <a:pt x="30694" y="72904"/>
                    <a:pt x="9263" y="69190"/>
                    <a:pt x="9263" y="37090"/>
                  </a:cubicBezTo>
                  <a:cubicBezTo>
                    <a:pt x="9263" y="4801"/>
                    <a:pt x="30503" y="1181"/>
                    <a:pt x="37075" y="1181"/>
                  </a:cubicBezTo>
                  <a:cubicBezTo>
                    <a:pt x="48695" y="1181"/>
                    <a:pt x="58506" y="10896"/>
                    <a:pt x="60601" y="26805"/>
                  </a:cubicBezTo>
                  <a:cubicBezTo>
                    <a:pt x="60887" y="28232"/>
                    <a:pt x="60887" y="28614"/>
                    <a:pt x="62410" y="28614"/>
                  </a:cubicBezTo>
                  <a:cubicBezTo>
                    <a:pt x="64124" y="28614"/>
                    <a:pt x="64124" y="28232"/>
                    <a:pt x="64124" y="26042"/>
                  </a:cubicBezTo>
                  <a:lnTo>
                    <a:pt x="64124" y="420"/>
                  </a:lnTo>
                  <a:cubicBezTo>
                    <a:pt x="64124" y="-1487"/>
                    <a:pt x="64124" y="-2247"/>
                    <a:pt x="62983" y="-2247"/>
                  </a:cubicBezTo>
                  <a:cubicBezTo>
                    <a:pt x="62506" y="-2247"/>
                    <a:pt x="62124" y="-2247"/>
                    <a:pt x="61173" y="-915"/>
                  </a:cubicBezTo>
                  <a:lnTo>
                    <a:pt x="55839" y="7183"/>
                  </a:lnTo>
                  <a:cubicBezTo>
                    <a:pt x="52218" y="3562"/>
                    <a:pt x="46504" y="-2247"/>
                    <a:pt x="35740" y="-2247"/>
                  </a:cubicBezTo>
                  <a:cubicBezTo>
                    <a:pt x="15644" y="-2247"/>
                    <a:pt x="-1788" y="14898"/>
                    <a:pt x="-1788" y="37090"/>
                  </a:cubicBezTo>
                  <a:cubicBezTo>
                    <a:pt x="-1788" y="59189"/>
                    <a:pt x="15548" y="76334"/>
                    <a:pt x="36026" y="76334"/>
                  </a:cubicBezTo>
                  <a:cubicBezTo>
                    <a:pt x="43933" y="76334"/>
                    <a:pt x="52599" y="73476"/>
                    <a:pt x="56316" y="67095"/>
                  </a:cubicBezTo>
                  <a:cubicBezTo>
                    <a:pt x="57648" y="69476"/>
                    <a:pt x="61934" y="73858"/>
                    <a:pt x="63173" y="73858"/>
                  </a:cubicBezTo>
                  <a:cubicBezTo>
                    <a:pt x="64124" y="73858"/>
                    <a:pt x="64124" y="72904"/>
                    <a:pt x="64124" y="71476"/>
                  </a:cubicBezTo>
                  <a:lnTo>
                    <a:pt x="64124" y="52522"/>
                  </a:lnTo>
                  <a:cubicBezTo>
                    <a:pt x="64124" y="48331"/>
                    <a:pt x="64506" y="47759"/>
                    <a:pt x="71649" y="47759"/>
                  </a:cubicBezTo>
                  <a:close/>
                  <a:moveTo>
                    <a:pt x="139850" y="46138"/>
                  </a:moveTo>
                  <a:lnTo>
                    <a:pt x="136992" y="46138"/>
                  </a:lnTo>
                  <a:cubicBezTo>
                    <a:pt x="135848" y="57189"/>
                    <a:pt x="134325" y="70523"/>
                    <a:pt x="115275" y="70523"/>
                  </a:cubicBezTo>
                  <a:lnTo>
                    <a:pt x="106512" y="70523"/>
                  </a:lnTo>
                  <a:cubicBezTo>
                    <a:pt x="101464" y="70523"/>
                    <a:pt x="101178" y="69762"/>
                    <a:pt x="101178" y="66237"/>
                  </a:cubicBezTo>
                  <a:lnTo>
                    <a:pt x="101178" y="8610"/>
                  </a:lnTo>
                  <a:cubicBezTo>
                    <a:pt x="101178" y="5087"/>
                    <a:pt x="101178" y="3562"/>
                    <a:pt x="111466" y="3562"/>
                  </a:cubicBezTo>
                  <a:lnTo>
                    <a:pt x="114989" y="3562"/>
                  </a:lnTo>
                  <a:lnTo>
                    <a:pt x="114989" y="134"/>
                  </a:lnTo>
                  <a:cubicBezTo>
                    <a:pt x="111084" y="420"/>
                    <a:pt x="101273" y="420"/>
                    <a:pt x="96797" y="420"/>
                  </a:cubicBezTo>
                  <a:cubicBezTo>
                    <a:pt x="92699" y="420"/>
                    <a:pt x="84223" y="420"/>
                    <a:pt x="80509" y="134"/>
                  </a:cubicBezTo>
                  <a:lnTo>
                    <a:pt x="80509" y="3562"/>
                  </a:lnTo>
                  <a:lnTo>
                    <a:pt x="82986" y="3562"/>
                  </a:lnTo>
                  <a:cubicBezTo>
                    <a:pt x="91367" y="3562"/>
                    <a:pt x="91653" y="4801"/>
                    <a:pt x="91653" y="8610"/>
                  </a:cubicBezTo>
                  <a:lnTo>
                    <a:pt x="91653" y="65474"/>
                  </a:lnTo>
                  <a:cubicBezTo>
                    <a:pt x="91653" y="69476"/>
                    <a:pt x="91367" y="70523"/>
                    <a:pt x="82986" y="70523"/>
                  </a:cubicBezTo>
                  <a:lnTo>
                    <a:pt x="80509" y="70523"/>
                  </a:lnTo>
                  <a:lnTo>
                    <a:pt x="80509" y="73953"/>
                  </a:lnTo>
                  <a:lnTo>
                    <a:pt x="136706" y="73953"/>
                  </a:lnTo>
                  <a:close/>
                  <a:moveTo>
                    <a:pt x="221764" y="3562"/>
                  </a:moveTo>
                  <a:lnTo>
                    <a:pt x="221764" y="134"/>
                  </a:lnTo>
                  <a:lnTo>
                    <a:pt x="209097" y="420"/>
                  </a:lnTo>
                  <a:lnTo>
                    <a:pt x="196523" y="134"/>
                  </a:lnTo>
                  <a:lnTo>
                    <a:pt x="196523" y="3562"/>
                  </a:lnTo>
                  <a:cubicBezTo>
                    <a:pt x="207667" y="3562"/>
                    <a:pt x="207667" y="8610"/>
                    <a:pt x="207667" y="11468"/>
                  </a:cubicBezTo>
                  <a:lnTo>
                    <a:pt x="207667" y="57570"/>
                  </a:lnTo>
                  <a:lnTo>
                    <a:pt x="169376" y="1657"/>
                  </a:lnTo>
                  <a:cubicBezTo>
                    <a:pt x="168520" y="325"/>
                    <a:pt x="168330" y="134"/>
                    <a:pt x="166234" y="134"/>
                  </a:cubicBezTo>
                  <a:lnTo>
                    <a:pt x="147945" y="134"/>
                  </a:lnTo>
                  <a:lnTo>
                    <a:pt x="147945" y="3562"/>
                  </a:lnTo>
                  <a:lnTo>
                    <a:pt x="151089" y="3562"/>
                  </a:lnTo>
                  <a:cubicBezTo>
                    <a:pt x="152707" y="3562"/>
                    <a:pt x="154803" y="3562"/>
                    <a:pt x="156423" y="3753"/>
                  </a:cubicBezTo>
                  <a:cubicBezTo>
                    <a:pt x="158995" y="4039"/>
                    <a:pt x="159091" y="4134"/>
                    <a:pt x="159091" y="6229"/>
                  </a:cubicBezTo>
                  <a:lnTo>
                    <a:pt x="159091" y="62619"/>
                  </a:lnTo>
                  <a:cubicBezTo>
                    <a:pt x="159091" y="65474"/>
                    <a:pt x="159091" y="70523"/>
                    <a:pt x="147945" y="70523"/>
                  </a:cubicBezTo>
                  <a:lnTo>
                    <a:pt x="147945" y="73953"/>
                  </a:lnTo>
                  <a:lnTo>
                    <a:pt x="160614" y="73667"/>
                  </a:lnTo>
                  <a:lnTo>
                    <a:pt x="173283" y="73953"/>
                  </a:lnTo>
                  <a:lnTo>
                    <a:pt x="173283" y="70523"/>
                  </a:lnTo>
                  <a:cubicBezTo>
                    <a:pt x="162137" y="70523"/>
                    <a:pt x="162137" y="65474"/>
                    <a:pt x="162137" y="62619"/>
                  </a:cubicBezTo>
                  <a:lnTo>
                    <a:pt x="162137" y="6420"/>
                  </a:lnTo>
                  <a:cubicBezTo>
                    <a:pt x="162709" y="6992"/>
                    <a:pt x="162709" y="7183"/>
                    <a:pt x="163186" y="7755"/>
                  </a:cubicBezTo>
                  <a:lnTo>
                    <a:pt x="207381" y="72618"/>
                  </a:lnTo>
                  <a:cubicBezTo>
                    <a:pt x="208239" y="73858"/>
                    <a:pt x="208429" y="73953"/>
                    <a:pt x="209097" y="73953"/>
                  </a:cubicBezTo>
                  <a:cubicBezTo>
                    <a:pt x="210620" y="73953"/>
                    <a:pt x="210620" y="73190"/>
                    <a:pt x="210620" y="71095"/>
                  </a:cubicBezTo>
                  <a:lnTo>
                    <a:pt x="210620" y="11468"/>
                  </a:lnTo>
                  <a:cubicBezTo>
                    <a:pt x="210620" y="8610"/>
                    <a:pt x="210620" y="3562"/>
                    <a:pt x="221764" y="3562"/>
                  </a:cubicBezTo>
                  <a:close/>
                  <a:moveTo>
                    <a:pt x="273960" y="55189"/>
                  </a:moveTo>
                  <a:lnTo>
                    <a:pt x="271293" y="55189"/>
                  </a:lnTo>
                  <a:cubicBezTo>
                    <a:pt x="270628" y="58331"/>
                    <a:pt x="269961" y="63093"/>
                    <a:pt x="268912" y="64714"/>
                  </a:cubicBezTo>
                  <a:cubicBezTo>
                    <a:pt x="268151" y="65665"/>
                    <a:pt x="261008" y="65665"/>
                    <a:pt x="258626" y="65665"/>
                  </a:cubicBezTo>
                  <a:lnTo>
                    <a:pt x="239100" y="65665"/>
                  </a:lnTo>
                  <a:lnTo>
                    <a:pt x="250529" y="54426"/>
                  </a:lnTo>
                  <a:cubicBezTo>
                    <a:pt x="267389" y="39567"/>
                    <a:pt x="273960" y="33758"/>
                    <a:pt x="273960" y="22898"/>
                  </a:cubicBezTo>
                  <a:cubicBezTo>
                    <a:pt x="273960" y="10706"/>
                    <a:pt x="264245" y="1943"/>
                    <a:pt x="251006" y="1943"/>
                  </a:cubicBezTo>
                  <a:cubicBezTo>
                    <a:pt x="238814" y="1943"/>
                    <a:pt x="230812" y="11945"/>
                    <a:pt x="230812" y="21565"/>
                  </a:cubicBezTo>
                  <a:cubicBezTo>
                    <a:pt x="230812" y="27660"/>
                    <a:pt x="236242" y="27660"/>
                    <a:pt x="236623" y="27660"/>
                  </a:cubicBezTo>
                  <a:cubicBezTo>
                    <a:pt x="238337" y="27660"/>
                    <a:pt x="242244" y="26328"/>
                    <a:pt x="242244" y="21851"/>
                  </a:cubicBezTo>
                  <a:cubicBezTo>
                    <a:pt x="242244" y="19089"/>
                    <a:pt x="240148" y="16231"/>
                    <a:pt x="236432" y="16231"/>
                  </a:cubicBezTo>
                  <a:cubicBezTo>
                    <a:pt x="235574" y="16231"/>
                    <a:pt x="235386" y="16231"/>
                    <a:pt x="235100" y="16422"/>
                  </a:cubicBezTo>
                  <a:cubicBezTo>
                    <a:pt x="237481" y="9373"/>
                    <a:pt x="243386" y="5373"/>
                    <a:pt x="249673" y="5373"/>
                  </a:cubicBezTo>
                  <a:cubicBezTo>
                    <a:pt x="259482" y="5373"/>
                    <a:pt x="264149" y="14136"/>
                    <a:pt x="264149" y="22898"/>
                  </a:cubicBezTo>
                  <a:cubicBezTo>
                    <a:pt x="264149" y="31567"/>
                    <a:pt x="258722" y="40234"/>
                    <a:pt x="252815" y="46901"/>
                  </a:cubicBezTo>
                  <a:lnTo>
                    <a:pt x="231956" y="69951"/>
                  </a:lnTo>
                  <a:cubicBezTo>
                    <a:pt x="230812" y="71190"/>
                    <a:pt x="230812" y="71476"/>
                    <a:pt x="230812" y="73953"/>
                  </a:cubicBezTo>
                  <a:lnTo>
                    <a:pt x="271009" y="73953"/>
                  </a:lnTo>
                  <a:close/>
                  <a:moveTo>
                    <a:pt x="328824" y="55475"/>
                  </a:moveTo>
                  <a:cubicBezTo>
                    <a:pt x="328824" y="46615"/>
                    <a:pt x="321967" y="38234"/>
                    <a:pt x="310823" y="35853"/>
                  </a:cubicBezTo>
                  <a:cubicBezTo>
                    <a:pt x="319586" y="32995"/>
                    <a:pt x="325874" y="25470"/>
                    <a:pt x="325874" y="16994"/>
                  </a:cubicBezTo>
                  <a:cubicBezTo>
                    <a:pt x="325874" y="8038"/>
                    <a:pt x="316349" y="1943"/>
                    <a:pt x="306061" y="1943"/>
                  </a:cubicBezTo>
                  <a:cubicBezTo>
                    <a:pt x="295013" y="1943"/>
                    <a:pt x="286820" y="8515"/>
                    <a:pt x="286820" y="16708"/>
                  </a:cubicBezTo>
                  <a:cubicBezTo>
                    <a:pt x="286820" y="20231"/>
                    <a:pt x="289201" y="22326"/>
                    <a:pt x="292345" y="22326"/>
                  </a:cubicBezTo>
                  <a:cubicBezTo>
                    <a:pt x="295773" y="22326"/>
                    <a:pt x="297868" y="19945"/>
                    <a:pt x="297868" y="16803"/>
                  </a:cubicBezTo>
                  <a:cubicBezTo>
                    <a:pt x="297868" y="11468"/>
                    <a:pt x="292820" y="11468"/>
                    <a:pt x="291201" y="11468"/>
                  </a:cubicBezTo>
                  <a:cubicBezTo>
                    <a:pt x="294631" y="6134"/>
                    <a:pt x="301775" y="4801"/>
                    <a:pt x="305584" y="4801"/>
                  </a:cubicBezTo>
                  <a:cubicBezTo>
                    <a:pt x="309965" y="4801"/>
                    <a:pt x="315872" y="7183"/>
                    <a:pt x="315872" y="16803"/>
                  </a:cubicBezTo>
                  <a:cubicBezTo>
                    <a:pt x="315872" y="18135"/>
                    <a:pt x="315681" y="24423"/>
                    <a:pt x="312918" y="29186"/>
                  </a:cubicBezTo>
                  <a:cubicBezTo>
                    <a:pt x="309584" y="34423"/>
                    <a:pt x="306061" y="34709"/>
                    <a:pt x="303203" y="34709"/>
                  </a:cubicBezTo>
                  <a:cubicBezTo>
                    <a:pt x="302440" y="34804"/>
                    <a:pt x="299775" y="35090"/>
                    <a:pt x="299012" y="35090"/>
                  </a:cubicBezTo>
                  <a:cubicBezTo>
                    <a:pt x="298154" y="35090"/>
                    <a:pt x="297394" y="35281"/>
                    <a:pt x="297394" y="36330"/>
                  </a:cubicBezTo>
                  <a:cubicBezTo>
                    <a:pt x="297394" y="37471"/>
                    <a:pt x="298154" y="37471"/>
                    <a:pt x="300059" y="37471"/>
                  </a:cubicBezTo>
                  <a:lnTo>
                    <a:pt x="304821" y="37471"/>
                  </a:lnTo>
                  <a:cubicBezTo>
                    <a:pt x="313681" y="37471"/>
                    <a:pt x="317681" y="44901"/>
                    <a:pt x="317681" y="55475"/>
                  </a:cubicBezTo>
                  <a:cubicBezTo>
                    <a:pt x="317681" y="70237"/>
                    <a:pt x="310251" y="73381"/>
                    <a:pt x="305489" y="73381"/>
                  </a:cubicBezTo>
                  <a:cubicBezTo>
                    <a:pt x="300822" y="73381"/>
                    <a:pt x="292631" y="71476"/>
                    <a:pt x="288915" y="65000"/>
                  </a:cubicBezTo>
                  <a:cubicBezTo>
                    <a:pt x="292631" y="65665"/>
                    <a:pt x="296059" y="63284"/>
                    <a:pt x="296059" y="59189"/>
                  </a:cubicBezTo>
                  <a:cubicBezTo>
                    <a:pt x="296059" y="55189"/>
                    <a:pt x="293106" y="53094"/>
                    <a:pt x="289964" y="53094"/>
                  </a:cubicBezTo>
                  <a:cubicBezTo>
                    <a:pt x="287487" y="53094"/>
                    <a:pt x="283867" y="54617"/>
                    <a:pt x="283867" y="59379"/>
                  </a:cubicBezTo>
                  <a:cubicBezTo>
                    <a:pt x="283867" y="69190"/>
                    <a:pt x="293964" y="76334"/>
                    <a:pt x="305775" y="76334"/>
                  </a:cubicBezTo>
                  <a:cubicBezTo>
                    <a:pt x="319013" y="76334"/>
                    <a:pt x="328824" y="66523"/>
                    <a:pt x="328824" y="55475"/>
                  </a:cubicBezTo>
                  <a:close/>
                </a:path>
              </a:pathLst>
            </a:custGeom>
            <a:solidFill>
              <a:srgbClr val="004C00"/>
            </a:solidFill>
            <a:ln w="10842" cap="flat">
              <a:noFill/>
              <a:prstDash val="solid"/>
              <a:miter/>
            </a:ln>
          </p:spPr>
          <p:txBody>
            <a:bodyPr rtlCol="0" anchor="ctr"/>
            <a:lstStyle/>
            <a:p>
              <a:endParaRPr lang="en-AE"/>
            </a:p>
          </p:txBody>
        </p:sp>
        <p:sp>
          <p:nvSpPr>
            <p:cNvPr id="236" name="Freeform: Shape 235">
              <a:extLst>
                <a:ext uri="{FF2B5EF4-FFF2-40B4-BE49-F238E27FC236}">
                  <a16:creationId xmlns:a16="http://schemas.microsoft.com/office/drawing/2014/main" id="{5234791D-CDAC-50F8-71B7-57F35D4A83FE}"/>
                </a:ext>
              </a:extLst>
            </p:cNvPr>
            <p:cNvSpPr/>
            <p:nvPr/>
          </p:nvSpPr>
          <p:spPr>
            <a:xfrm>
              <a:off x="4537309" y="2500897"/>
              <a:ext cx="14764" cy="107916"/>
            </a:xfrm>
            <a:custGeom>
              <a:avLst/>
              <a:gdLst>
                <a:gd name="connsiteX0" fmla="*/ 12976 w 14764"/>
                <a:gd name="connsiteY0" fmla="*/ 105670 h 107916"/>
                <a:gd name="connsiteX1" fmla="*/ 12976 w 14764"/>
                <a:gd name="connsiteY1" fmla="*/ -2247 h 107916"/>
                <a:gd name="connsiteX2" fmla="*/ -1788 w 14764"/>
                <a:gd name="connsiteY2" fmla="*/ -2247 h 107916"/>
                <a:gd name="connsiteX3" fmla="*/ -1788 w 14764"/>
                <a:gd name="connsiteY3" fmla="*/ 2039 h 107916"/>
                <a:gd name="connsiteX4" fmla="*/ 8691 w 14764"/>
                <a:gd name="connsiteY4" fmla="*/ 2039 h 107916"/>
                <a:gd name="connsiteX5" fmla="*/ 8691 w 14764"/>
                <a:gd name="connsiteY5" fmla="*/ 101384 h 107916"/>
                <a:gd name="connsiteX6" fmla="*/ -1788 w 14764"/>
                <a:gd name="connsiteY6" fmla="*/ 101384 h 107916"/>
                <a:gd name="connsiteX7" fmla="*/ -1788 w 14764"/>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6">
                  <a:moveTo>
                    <a:pt x="12976" y="105670"/>
                  </a:moveTo>
                  <a:lnTo>
                    <a:pt x="12976" y="-2247"/>
                  </a:lnTo>
                  <a:lnTo>
                    <a:pt x="-1788" y="-2247"/>
                  </a:lnTo>
                  <a:lnTo>
                    <a:pt x="-1788" y="2039"/>
                  </a:lnTo>
                  <a:lnTo>
                    <a:pt x="8691" y="2039"/>
                  </a:lnTo>
                  <a:lnTo>
                    <a:pt x="8691" y="101384"/>
                  </a:lnTo>
                  <a:lnTo>
                    <a:pt x="-1788" y="101384"/>
                  </a:lnTo>
                  <a:lnTo>
                    <a:pt x="-1788" y="105670"/>
                  </a:lnTo>
                  <a:close/>
                </a:path>
              </a:pathLst>
            </a:custGeom>
            <a:solidFill>
              <a:srgbClr val="000000"/>
            </a:solidFill>
            <a:ln w="10842" cap="flat">
              <a:noFill/>
              <a:prstDash val="solid"/>
              <a:miter/>
            </a:ln>
          </p:spPr>
          <p:txBody>
            <a:bodyPr rtlCol="0" anchor="ctr"/>
            <a:lstStyle/>
            <a:p>
              <a:endParaRPr lang="en-AE"/>
            </a:p>
          </p:txBody>
        </p:sp>
        <p:sp>
          <p:nvSpPr>
            <p:cNvPr id="237" name="Freeform: Shape 236">
              <a:extLst>
                <a:ext uri="{FF2B5EF4-FFF2-40B4-BE49-F238E27FC236}">
                  <a16:creationId xmlns:a16="http://schemas.microsoft.com/office/drawing/2014/main" id="{2B816665-779C-347C-FAFA-526A5AB69600}"/>
                </a:ext>
              </a:extLst>
            </p:cNvPr>
            <p:cNvSpPr/>
            <p:nvPr/>
          </p:nvSpPr>
          <p:spPr>
            <a:xfrm>
              <a:off x="1260806" y="2608909"/>
              <a:ext cx="660653" cy="114872"/>
            </a:xfrm>
            <a:custGeom>
              <a:avLst/>
              <a:gdLst>
                <a:gd name="connsiteX0" fmla="*/ -1788 w 660653"/>
                <a:gd name="connsiteY0" fmla="*/ 112625 h 114872"/>
                <a:gd name="connsiteX1" fmla="*/ 658866 w 660653"/>
                <a:gd name="connsiteY1" fmla="*/ 112625 h 114872"/>
                <a:gd name="connsiteX2" fmla="*/ 658866 w 660653"/>
                <a:gd name="connsiteY2" fmla="*/ -2247 h 114872"/>
                <a:gd name="connsiteX3" fmla="*/ -1788 w 66065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60653" h="114872">
                  <a:moveTo>
                    <a:pt x="-1788" y="112625"/>
                  </a:moveTo>
                  <a:lnTo>
                    <a:pt x="658866" y="112625"/>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38" name="Freeform: Shape 237">
              <a:extLst>
                <a:ext uri="{FF2B5EF4-FFF2-40B4-BE49-F238E27FC236}">
                  <a16:creationId xmlns:a16="http://schemas.microsoft.com/office/drawing/2014/main" id="{05685F3E-FD1A-CD1A-DC7E-A2F6E573BAE8}"/>
                </a:ext>
              </a:extLst>
            </p:cNvPr>
            <p:cNvSpPr/>
            <p:nvPr/>
          </p:nvSpPr>
          <p:spPr>
            <a:xfrm>
              <a:off x="1921460" y="2608909"/>
              <a:ext cx="640270" cy="114872"/>
            </a:xfrm>
            <a:custGeom>
              <a:avLst/>
              <a:gdLst>
                <a:gd name="connsiteX0" fmla="*/ -1788 w 640270"/>
                <a:gd name="connsiteY0" fmla="*/ 112625 h 114872"/>
                <a:gd name="connsiteX1" fmla="*/ 638482 w 640270"/>
                <a:gd name="connsiteY1" fmla="*/ 112625 h 114872"/>
                <a:gd name="connsiteX2" fmla="*/ 638482 w 640270"/>
                <a:gd name="connsiteY2" fmla="*/ -2247 h 114872"/>
                <a:gd name="connsiteX3" fmla="*/ -1788 w 640270"/>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40270" h="114872">
                  <a:moveTo>
                    <a:pt x="-1788" y="112625"/>
                  </a:moveTo>
                  <a:lnTo>
                    <a:pt x="638482" y="112625"/>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39" name="Freeform: Shape 238">
              <a:extLst>
                <a:ext uri="{FF2B5EF4-FFF2-40B4-BE49-F238E27FC236}">
                  <a16:creationId xmlns:a16="http://schemas.microsoft.com/office/drawing/2014/main" id="{249CC8ED-9939-4F30-4932-989FC0C5448F}"/>
                </a:ext>
              </a:extLst>
            </p:cNvPr>
            <p:cNvSpPr/>
            <p:nvPr/>
          </p:nvSpPr>
          <p:spPr>
            <a:xfrm>
              <a:off x="1992420" y="2620625"/>
              <a:ext cx="498443" cy="78581"/>
            </a:xfrm>
            <a:custGeom>
              <a:avLst/>
              <a:gdLst>
                <a:gd name="connsiteX0" fmla="*/ 45932 w 498443"/>
                <a:gd name="connsiteY0" fmla="*/ 53856 h 78581"/>
                <a:gd name="connsiteX1" fmla="*/ 29740 w 498443"/>
                <a:gd name="connsiteY1" fmla="*/ 31948 h 78581"/>
                <a:gd name="connsiteX2" fmla="*/ 15928 w 498443"/>
                <a:gd name="connsiteY2" fmla="*/ 28709 h 78581"/>
                <a:gd name="connsiteX3" fmla="*/ 5070 w 498443"/>
                <a:gd name="connsiteY3" fmla="*/ 14994 h 78581"/>
                <a:gd name="connsiteX4" fmla="*/ 19357 w 498443"/>
                <a:gd name="connsiteY4" fmla="*/ 706 h 78581"/>
                <a:gd name="connsiteX5" fmla="*/ 40408 w 498443"/>
                <a:gd name="connsiteY5" fmla="*/ 23377 h 78581"/>
                <a:gd name="connsiteX6" fmla="*/ 41647 w 498443"/>
                <a:gd name="connsiteY6" fmla="*/ 24709 h 78581"/>
                <a:gd name="connsiteX7" fmla="*/ 43170 w 498443"/>
                <a:gd name="connsiteY7" fmla="*/ 22137 h 78581"/>
                <a:gd name="connsiteX8" fmla="*/ 43170 w 498443"/>
                <a:gd name="connsiteY8" fmla="*/ 420 h 78581"/>
                <a:gd name="connsiteX9" fmla="*/ 41933 w 498443"/>
                <a:gd name="connsiteY9" fmla="*/ -2247 h 78581"/>
                <a:gd name="connsiteX10" fmla="*/ 40313 w 498443"/>
                <a:gd name="connsiteY10" fmla="*/ -817 h 78581"/>
                <a:gd name="connsiteX11" fmla="*/ 36407 w 498443"/>
                <a:gd name="connsiteY11" fmla="*/ 5278 h 78581"/>
                <a:gd name="connsiteX12" fmla="*/ 19168 w 498443"/>
                <a:gd name="connsiteY12" fmla="*/ -2247 h 78581"/>
                <a:gd name="connsiteX13" fmla="*/ -1788 w 498443"/>
                <a:gd name="connsiteY13" fmla="*/ 18710 h 78581"/>
                <a:gd name="connsiteX14" fmla="*/ 12309 w 498443"/>
                <a:gd name="connsiteY14" fmla="*/ 38520 h 78581"/>
                <a:gd name="connsiteX15" fmla="*/ 26596 w 498443"/>
                <a:gd name="connsiteY15" fmla="*/ 42046 h 78581"/>
                <a:gd name="connsiteX16" fmla="*/ 35646 w 498443"/>
                <a:gd name="connsiteY16" fmla="*/ 47571 h 78581"/>
                <a:gd name="connsiteX17" fmla="*/ 39075 w 498443"/>
                <a:gd name="connsiteY17" fmla="*/ 57570 h 78581"/>
                <a:gd name="connsiteX18" fmla="*/ 24692 w 498443"/>
                <a:gd name="connsiteY18" fmla="*/ 72906 h 78581"/>
                <a:gd name="connsiteX19" fmla="*/ 7546 w 498443"/>
                <a:gd name="connsiteY19" fmla="*/ 67095 h 78581"/>
                <a:gd name="connsiteX20" fmla="*/ 879 w 498443"/>
                <a:gd name="connsiteY20" fmla="*/ 50426 h 78581"/>
                <a:gd name="connsiteX21" fmla="*/ -454 w 498443"/>
                <a:gd name="connsiteY21" fmla="*/ 49380 h 78581"/>
                <a:gd name="connsiteX22" fmla="*/ -1788 w 498443"/>
                <a:gd name="connsiteY22" fmla="*/ 52047 h 78581"/>
                <a:gd name="connsiteX23" fmla="*/ -1788 w 498443"/>
                <a:gd name="connsiteY23" fmla="*/ 73765 h 78581"/>
                <a:gd name="connsiteX24" fmla="*/ -645 w 498443"/>
                <a:gd name="connsiteY24" fmla="*/ 76334 h 78581"/>
                <a:gd name="connsiteX25" fmla="*/ 975 w 498443"/>
                <a:gd name="connsiteY25" fmla="*/ 75002 h 78581"/>
                <a:gd name="connsiteX26" fmla="*/ 4880 w 498443"/>
                <a:gd name="connsiteY26" fmla="*/ 68716 h 78581"/>
                <a:gd name="connsiteX27" fmla="*/ 24692 w 498443"/>
                <a:gd name="connsiteY27" fmla="*/ 76334 h 78581"/>
                <a:gd name="connsiteX28" fmla="*/ 45932 w 498443"/>
                <a:gd name="connsiteY28" fmla="*/ 53856 h 78581"/>
                <a:gd name="connsiteX29" fmla="*/ 122514 w 498443"/>
                <a:gd name="connsiteY29" fmla="*/ 46141 h 78581"/>
                <a:gd name="connsiteX30" fmla="*/ 119847 w 498443"/>
                <a:gd name="connsiteY30" fmla="*/ 46141 h 78581"/>
                <a:gd name="connsiteX31" fmla="*/ 96034 w 498443"/>
                <a:gd name="connsiteY31" fmla="*/ 70525 h 78581"/>
                <a:gd name="connsiteX32" fmla="*/ 81747 w 498443"/>
                <a:gd name="connsiteY32" fmla="*/ 70525 h 78581"/>
                <a:gd name="connsiteX33" fmla="*/ 76318 w 498443"/>
                <a:gd name="connsiteY33" fmla="*/ 66239 h 78581"/>
                <a:gd name="connsiteX34" fmla="*/ 76318 w 498443"/>
                <a:gd name="connsiteY34" fmla="*/ 37474 h 78581"/>
                <a:gd name="connsiteX35" fmla="*/ 86128 w 498443"/>
                <a:gd name="connsiteY35" fmla="*/ 37474 h 78581"/>
                <a:gd name="connsiteX36" fmla="*/ 97749 w 498443"/>
                <a:gd name="connsiteY36" fmla="*/ 50140 h 78581"/>
                <a:gd name="connsiteX37" fmla="*/ 100415 w 498443"/>
                <a:gd name="connsiteY37" fmla="*/ 50140 h 78581"/>
                <a:gd name="connsiteX38" fmla="*/ 100415 w 498443"/>
                <a:gd name="connsiteY38" fmla="*/ 21377 h 78581"/>
                <a:gd name="connsiteX39" fmla="*/ 97749 w 498443"/>
                <a:gd name="connsiteY39" fmla="*/ 21377 h 78581"/>
                <a:gd name="connsiteX40" fmla="*/ 86128 w 498443"/>
                <a:gd name="connsiteY40" fmla="*/ 34044 h 78581"/>
                <a:gd name="connsiteX41" fmla="*/ 76318 w 498443"/>
                <a:gd name="connsiteY41" fmla="*/ 34044 h 78581"/>
                <a:gd name="connsiteX42" fmla="*/ 76318 w 498443"/>
                <a:gd name="connsiteY42" fmla="*/ 8136 h 78581"/>
                <a:gd name="connsiteX43" fmla="*/ 81747 w 498443"/>
                <a:gd name="connsiteY43" fmla="*/ 3850 h 78581"/>
                <a:gd name="connsiteX44" fmla="*/ 95653 w 498443"/>
                <a:gd name="connsiteY44" fmla="*/ 3850 h 78581"/>
                <a:gd name="connsiteX45" fmla="*/ 116799 w 498443"/>
                <a:gd name="connsiteY45" fmla="*/ 24805 h 78581"/>
                <a:gd name="connsiteX46" fmla="*/ 119465 w 498443"/>
                <a:gd name="connsiteY46" fmla="*/ 24805 h 78581"/>
                <a:gd name="connsiteX47" fmla="*/ 116513 w 498443"/>
                <a:gd name="connsiteY47" fmla="*/ 420 h 78581"/>
                <a:gd name="connsiteX48" fmla="*/ 55648 w 498443"/>
                <a:gd name="connsiteY48" fmla="*/ 420 h 78581"/>
                <a:gd name="connsiteX49" fmla="*/ 55648 w 498443"/>
                <a:gd name="connsiteY49" fmla="*/ 3850 h 78581"/>
                <a:gd name="connsiteX50" fmla="*/ 58220 w 498443"/>
                <a:gd name="connsiteY50" fmla="*/ 3850 h 78581"/>
                <a:gd name="connsiteX51" fmla="*/ 66793 w 498443"/>
                <a:gd name="connsiteY51" fmla="*/ 8899 h 78581"/>
                <a:gd name="connsiteX52" fmla="*/ 66793 w 498443"/>
                <a:gd name="connsiteY52" fmla="*/ 65477 h 78581"/>
                <a:gd name="connsiteX53" fmla="*/ 58220 w 498443"/>
                <a:gd name="connsiteY53" fmla="*/ 70525 h 78581"/>
                <a:gd name="connsiteX54" fmla="*/ 55648 w 498443"/>
                <a:gd name="connsiteY54" fmla="*/ 70525 h 78581"/>
                <a:gd name="connsiteX55" fmla="*/ 55648 w 498443"/>
                <a:gd name="connsiteY55" fmla="*/ 73953 h 78581"/>
                <a:gd name="connsiteX56" fmla="*/ 118037 w 498443"/>
                <a:gd name="connsiteY56" fmla="*/ 73953 h 78581"/>
                <a:gd name="connsiteX57" fmla="*/ 155375 w 498443"/>
                <a:gd name="connsiteY57" fmla="*/ 53666 h 78581"/>
                <a:gd name="connsiteX58" fmla="*/ 155375 w 498443"/>
                <a:gd name="connsiteY58" fmla="*/ 47475 h 78581"/>
                <a:gd name="connsiteX59" fmla="*/ 126800 w 498443"/>
                <a:gd name="connsiteY59" fmla="*/ 47475 h 78581"/>
                <a:gd name="connsiteX60" fmla="*/ 126800 w 498443"/>
                <a:gd name="connsiteY60" fmla="*/ 53666 h 78581"/>
                <a:gd name="connsiteX61" fmla="*/ 240624 w 498443"/>
                <a:gd name="connsiteY61" fmla="*/ 64428 h 78581"/>
                <a:gd name="connsiteX62" fmla="*/ 239290 w 498443"/>
                <a:gd name="connsiteY62" fmla="*/ 62619 h 78581"/>
                <a:gd name="connsiteX63" fmla="*/ 237957 w 498443"/>
                <a:gd name="connsiteY63" fmla="*/ 64240 h 78581"/>
                <a:gd name="connsiteX64" fmla="*/ 230813 w 498443"/>
                <a:gd name="connsiteY64" fmla="*/ 73953 h 78581"/>
                <a:gd name="connsiteX65" fmla="*/ 223288 w 498443"/>
                <a:gd name="connsiteY65" fmla="*/ 58333 h 78581"/>
                <a:gd name="connsiteX66" fmla="*/ 221764 w 498443"/>
                <a:gd name="connsiteY66" fmla="*/ 49666 h 78581"/>
                <a:gd name="connsiteX67" fmla="*/ 208620 w 498443"/>
                <a:gd name="connsiteY67" fmla="*/ 37188 h 78581"/>
                <a:gd name="connsiteX68" fmla="*/ 227575 w 498443"/>
                <a:gd name="connsiteY68" fmla="*/ 19566 h 78581"/>
                <a:gd name="connsiteX69" fmla="*/ 199285 w 498443"/>
                <a:gd name="connsiteY69" fmla="*/ 134 h 78581"/>
                <a:gd name="connsiteX70" fmla="*/ 165376 w 498443"/>
                <a:gd name="connsiteY70" fmla="*/ 134 h 78581"/>
                <a:gd name="connsiteX71" fmla="*/ 165376 w 498443"/>
                <a:gd name="connsiteY71" fmla="*/ 3564 h 78581"/>
                <a:gd name="connsiteX72" fmla="*/ 168044 w 498443"/>
                <a:gd name="connsiteY72" fmla="*/ 3564 h 78581"/>
                <a:gd name="connsiteX73" fmla="*/ 176520 w 498443"/>
                <a:gd name="connsiteY73" fmla="*/ 8613 h 78581"/>
                <a:gd name="connsiteX74" fmla="*/ 176520 w 498443"/>
                <a:gd name="connsiteY74" fmla="*/ 65477 h 78581"/>
                <a:gd name="connsiteX75" fmla="*/ 168044 w 498443"/>
                <a:gd name="connsiteY75" fmla="*/ 70525 h 78581"/>
                <a:gd name="connsiteX76" fmla="*/ 165376 w 498443"/>
                <a:gd name="connsiteY76" fmla="*/ 70525 h 78581"/>
                <a:gd name="connsiteX77" fmla="*/ 165376 w 498443"/>
                <a:gd name="connsiteY77" fmla="*/ 73953 h 78581"/>
                <a:gd name="connsiteX78" fmla="*/ 181093 w 498443"/>
                <a:gd name="connsiteY78" fmla="*/ 73669 h 78581"/>
                <a:gd name="connsiteX79" fmla="*/ 196903 w 498443"/>
                <a:gd name="connsiteY79" fmla="*/ 73953 h 78581"/>
                <a:gd name="connsiteX80" fmla="*/ 196903 w 498443"/>
                <a:gd name="connsiteY80" fmla="*/ 70525 h 78581"/>
                <a:gd name="connsiteX81" fmla="*/ 194333 w 498443"/>
                <a:gd name="connsiteY81" fmla="*/ 70525 h 78581"/>
                <a:gd name="connsiteX82" fmla="*/ 185855 w 498443"/>
                <a:gd name="connsiteY82" fmla="*/ 65477 h 78581"/>
                <a:gd name="connsiteX83" fmla="*/ 185855 w 498443"/>
                <a:gd name="connsiteY83" fmla="*/ 38234 h 78581"/>
                <a:gd name="connsiteX84" fmla="*/ 198237 w 498443"/>
                <a:gd name="connsiteY84" fmla="*/ 38234 h 78581"/>
                <a:gd name="connsiteX85" fmla="*/ 208334 w 498443"/>
                <a:gd name="connsiteY85" fmla="*/ 41760 h 78581"/>
                <a:gd name="connsiteX86" fmla="*/ 212334 w 498443"/>
                <a:gd name="connsiteY86" fmla="*/ 56333 h 78581"/>
                <a:gd name="connsiteX87" fmla="*/ 216812 w 498443"/>
                <a:gd name="connsiteY87" fmla="*/ 71667 h 78581"/>
                <a:gd name="connsiteX88" fmla="*/ 230432 w 498443"/>
                <a:gd name="connsiteY88" fmla="*/ 76334 h 78581"/>
                <a:gd name="connsiteX89" fmla="*/ 240624 w 498443"/>
                <a:gd name="connsiteY89" fmla="*/ 64428 h 78581"/>
                <a:gd name="connsiteX90" fmla="*/ 216430 w 498443"/>
                <a:gd name="connsiteY90" fmla="*/ 19566 h 78581"/>
                <a:gd name="connsiteX91" fmla="*/ 197762 w 498443"/>
                <a:gd name="connsiteY91" fmla="*/ 35853 h 78581"/>
                <a:gd name="connsiteX92" fmla="*/ 185855 w 498443"/>
                <a:gd name="connsiteY92" fmla="*/ 35853 h 78581"/>
                <a:gd name="connsiteX93" fmla="*/ 185855 w 498443"/>
                <a:gd name="connsiteY93" fmla="*/ 7850 h 78581"/>
                <a:gd name="connsiteX94" fmla="*/ 188237 w 498443"/>
                <a:gd name="connsiteY94" fmla="*/ 3660 h 78581"/>
                <a:gd name="connsiteX95" fmla="*/ 194522 w 498443"/>
                <a:gd name="connsiteY95" fmla="*/ 3564 h 78581"/>
                <a:gd name="connsiteX96" fmla="*/ 216430 w 498443"/>
                <a:gd name="connsiteY96" fmla="*/ 19566 h 78581"/>
                <a:gd name="connsiteX97" fmla="*/ 285963 w 498443"/>
                <a:gd name="connsiteY97" fmla="*/ 61096 h 78581"/>
                <a:gd name="connsiteX98" fmla="*/ 284630 w 498443"/>
                <a:gd name="connsiteY98" fmla="*/ 59761 h 78581"/>
                <a:gd name="connsiteX99" fmla="*/ 283105 w 498443"/>
                <a:gd name="connsiteY99" fmla="*/ 61286 h 78581"/>
                <a:gd name="connsiteX100" fmla="*/ 268532 w 498443"/>
                <a:gd name="connsiteY100" fmla="*/ 72430 h 78581"/>
                <a:gd name="connsiteX101" fmla="*/ 256339 w 498443"/>
                <a:gd name="connsiteY101" fmla="*/ 65191 h 78581"/>
                <a:gd name="connsiteX102" fmla="*/ 253197 w 498443"/>
                <a:gd name="connsiteY102" fmla="*/ 48903 h 78581"/>
                <a:gd name="connsiteX103" fmla="*/ 283296 w 498443"/>
                <a:gd name="connsiteY103" fmla="*/ 48903 h 78581"/>
                <a:gd name="connsiteX104" fmla="*/ 285963 w 498443"/>
                <a:gd name="connsiteY104" fmla="*/ 46713 h 78581"/>
                <a:gd name="connsiteX105" fmla="*/ 266627 w 498443"/>
                <a:gd name="connsiteY105" fmla="*/ 25567 h 78581"/>
                <a:gd name="connsiteX106" fmla="*/ 244148 w 498443"/>
                <a:gd name="connsiteY106" fmla="*/ 50140 h 78581"/>
                <a:gd name="connsiteX107" fmla="*/ 267961 w 498443"/>
                <a:gd name="connsiteY107" fmla="*/ 75097 h 78581"/>
                <a:gd name="connsiteX108" fmla="*/ 285963 w 498443"/>
                <a:gd name="connsiteY108" fmla="*/ 61096 h 78581"/>
                <a:gd name="connsiteX109" fmla="*/ 278819 w 498443"/>
                <a:gd name="connsiteY109" fmla="*/ 46713 h 78581"/>
                <a:gd name="connsiteX110" fmla="*/ 253197 w 498443"/>
                <a:gd name="connsiteY110" fmla="*/ 46713 h 78581"/>
                <a:gd name="connsiteX111" fmla="*/ 266627 w 498443"/>
                <a:gd name="connsiteY111" fmla="*/ 27949 h 78581"/>
                <a:gd name="connsiteX112" fmla="*/ 278819 w 498443"/>
                <a:gd name="connsiteY112" fmla="*/ 46713 h 78581"/>
                <a:gd name="connsiteX113" fmla="*/ 327968 w 498443"/>
                <a:gd name="connsiteY113" fmla="*/ 60047 h 78581"/>
                <a:gd name="connsiteX114" fmla="*/ 323491 w 498443"/>
                <a:gd name="connsiteY114" fmla="*/ 49857 h 78581"/>
                <a:gd name="connsiteX115" fmla="*/ 311203 w 498443"/>
                <a:gd name="connsiteY115" fmla="*/ 44617 h 78581"/>
                <a:gd name="connsiteX116" fmla="*/ 297964 w 498443"/>
                <a:gd name="connsiteY116" fmla="*/ 35853 h 78581"/>
                <a:gd name="connsiteX117" fmla="*/ 309965 w 498443"/>
                <a:gd name="connsiteY117" fmla="*/ 27663 h 78581"/>
                <a:gd name="connsiteX118" fmla="*/ 322634 w 498443"/>
                <a:gd name="connsiteY118" fmla="*/ 40615 h 78581"/>
                <a:gd name="connsiteX119" fmla="*/ 323968 w 498443"/>
                <a:gd name="connsiteY119" fmla="*/ 41664 h 78581"/>
                <a:gd name="connsiteX120" fmla="*/ 325301 w 498443"/>
                <a:gd name="connsiteY120" fmla="*/ 39092 h 78581"/>
                <a:gd name="connsiteX121" fmla="*/ 325301 w 498443"/>
                <a:gd name="connsiteY121" fmla="*/ 28139 h 78581"/>
                <a:gd name="connsiteX122" fmla="*/ 324157 w 498443"/>
                <a:gd name="connsiteY122" fmla="*/ 25567 h 78581"/>
                <a:gd name="connsiteX123" fmla="*/ 322062 w 498443"/>
                <a:gd name="connsiteY123" fmla="*/ 26709 h 78581"/>
                <a:gd name="connsiteX124" fmla="*/ 320062 w 498443"/>
                <a:gd name="connsiteY124" fmla="*/ 28521 h 78581"/>
                <a:gd name="connsiteX125" fmla="*/ 309965 w 498443"/>
                <a:gd name="connsiteY125" fmla="*/ 25567 h 78581"/>
                <a:gd name="connsiteX126" fmla="*/ 292726 w 498443"/>
                <a:gd name="connsiteY126" fmla="*/ 38806 h 78581"/>
                <a:gd name="connsiteX127" fmla="*/ 297297 w 498443"/>
                <a:gd name="connsiteY127" fmla="*/ 48045 h 78581"/>
                <a:gd name="connsiteX128" fmla="*/ 311585 w 498443"/>
                <a:gd name="connsiteY128" fmla="*/ 52903 h 78581"/>
                <a:gd name="connsiteX129" fmla="*/ 322920 w 498443"/>
                <a:gd name="connsiteY129" fmla="*/ 62905 h 78581"/>
                <a:gd name="connsiteX130" fmla="*/ 310537 w 498443"/>
                <a:gd name="connsiteY130" fmla="*/ 72716 h 78581"/>
                <a:gd name="connsiteX131" fmla="*/ 295678 w 498443"/>
                <a:gd name="connsiteY131" fmla="*/ 57379 h 78581"/>
                <a:gd name="connsiteX132" fmla="*/ 294059 w 498443"/>
                <a:gd name="connsiteY132" fmla="*/ 55666 h 78581"/>
                <a:gd name="connsiteX133" fmla="*/ 292726 w 498443"/>
                <a:gd name="connsiteY133" fmla="*/ 58333 h 78581"/>
                <a:gd name="connsiteX134" fmla="*/ 292726 w 498443"/>
                <a:gd name="connsiteY134" fmla="*/ 72620 h 78581"/>
                <a:gd name="connsiteX135" fmla="*/ 293868 w 498443"/>
                <a:gd name="connsiteY135" fmla="*/ 75097 h 78581"/>
                <a:gd name="connsiteX136" fmla="*/ 296536 w 498443"/>
                <a:gd name="connsiteY136" fmla="*/ 72906 h 78581"/>
                <a:gd name="connsiteX137" fmla="*/ 298822 w 498443"/>
                <a:gd name="connsiteY137" fmla="*/ 70525 h 78581"/>
                <a:gd name="connsiteX138" fmla="*/ 310537 w 498443"/>
                <a:gd name="connsiteY138" fmla="*/ 75097 h 78581"/>
                <a:gd name="connsiteX139" fmla="*/ 327968 w 498443"/>
                <a:gd name="connsiteY139" fmla="*/ 60047 h 78581"/>
                <a:gd name="connsiteX140" fmla="*/ 409121 w 498443"/>
                <a:gd name="connsiteY140" fmla="*/ 3564 h 78581"/>
                <a:gd name="connsiteX141" fmla="*/ 409121 w 498443"/>
                <a:gd name="connsiteY141" fmla="*/ 134 h 78581"/>
                <a:gd name="connsiteX142" fmla="*/ 396453 w 498443"/>
                <a:gd name="connsiteY142" fmla="*/ 420 h 78581"/>
                <a:gd name="connsiteX143" fmla="*/ 383784 w 498443"/>
                <a:gd name="connsiteY143" fmla="*/ 134 h 78581"/>
                <a:gd name="connsiteX144" fmla="*/ 383784 w 498443"/>
                <a:gd name="connsiteY144" fmla="*/ 3564 h 78581"/>
                <a:gd name="connsiteX145" fmla="*/ 395024 w 498443"/>
                <a:gd name="connsiteY145" fmla="*/ 11471 h 78581"/>
                <a:gd name="connsiteX146" fmla="*/ 395024 w 498443"/>
                <a:gd name="connsiteY146" fmla="*/ 57570 h 78581"/>
                <a:gd name="connsiteX147" fmla="*/ 356733 w 498443"/>
                <a:gd name="connsiteY147" fmla="*/ 1564 h 78581"/>
                <a:gd name="connsiteX148" fmla="*/ 353590 w 498443"/>
                <a:gd name="connsiteY148" fmla="*/ 134 h 78581"/>
                <a:gd name="connsiteX149" fmla="*/ 335302 w 498443"/>
                <a:gd name="connsiteY149" fmla="*/ 134 h 78581"/>
                <a:gd name="connsiteX150" fmla="*/ 335302 w 498443"/>
                <a:gd name="connsiteY150" fmla="*/ 3564 h 78581"/>
                <a:gd name="connsiteX151" fmla="*/ 338445 w 498443"/>
                <a:gd name="connsiteY151" fmla="*/ 3564 h 78581"/>
                <a:gd name="connsiteX152" fmla="*/ 343779 w 498443"/>
                <a:gd name="connsiteY152" fmla="*/ 3660 h 78581"/>
                <a:gd name="connsiteX153" fmla="*/ 346447 w 498443"/>
                <a:gd name="connsiteY153" fmla="*/ 6231 h 78581"/>
                <a:gd name="connsiteX154" fmla="*/ 346447 w 498443"/>
                <a:gd name="connsiteY154" fmla="*/ 62619 h 78581"/>
                <a:gd name="connsiteX155" fmla="*/ 335302 w 498443"/>
                <a:gd name="connsiteY155" fmla="*/ 70525 h 78581"/>
                <a:gd name="connsiteX156" fmla="*/ 335302 w 498443"/>
                <a:gd name="connsiteY156" fmla="*/ 73953 h 78581"/>
                <a:gd name="connsiteX157" fmla="*/ 347970 w 498443"/>
                <a:gd name="connsiteY157" fmla="*/ 73669 h 78581"/>
                <a:gd name="connsiteX158" fmla="*/ 360639 w 498443"/>
                <a:gd name="connsiteY158" fmla="*/ 73953 h 78581"/>
                <a:gd name="connsiteX159" fmla="*/ 360639 w 498443"/>
                <a:gd name="connsiteY159" fmla="*/ 70525 h 78581"/>
                <a:gd name="connsiteX160" fmla="*/ 349494 w 498443"/>
                <a:gd name="connsiteY160" fmla="*/ 62619 h 78581"/>
                <a:gd name="connsiteX161" fmla="*/ 349494 w 498443"/>
                <a:gd name="connsiteY161" fmla="*/ 6327 h 78581"/>
                <a:gd name="connsiteX162" fmla="*/ 350446 w 498443"/>
                <a:gd name="connsiteY162" fmla="*/ 7755 h 78581"/>
                <a:gd name="connsiteX163" fmla="*/ 394738 w 498443"/>
                <a:gd name="connsiteY163" fmla="*/ 72620 h 78581"/>
                <a:gd name="connsiteX164" fmla="*/ 396453 w 498443"/>
                <a:gd name="connsiteY164" fmla="*/ 73953 h 78581"/>
                <a:gd name="connsiteX165" fmla="*/ 397976 w 498443"/>
                <a:gd name="connsiteY165" fmla="*/ 71097 h 78581"/>
                <a:gd name="connsiteX166" fmla="*/ 397976 w 498443"/>
                <a:gd name="connsiteY166" fmla="*/ 11471 h 78581"/>
                <a:gd name="connsiteX167" fmla="*/ 409121 w 498443"/>
                <a:gd name="connsiteY167" fmla="*/ 3564 h 78581"/>
                <a:gd name="connsiteX168" fmla="*/ 457507 w 498443"/>
                <a:gd name="connsiteY168" fmla="*/ 61096 h 78581"/>
                <a:gd name="connsiteX169" fmla="*/ 456175 w 498443"/>
                <a:gd name="connsiteY169" fmla="*/ 59761 h 78581"/>
                <a:gd name="connsiteX170" fmla="*/ 454746 w 498443"/>
                <a:gd name="connsiteY170" fmla="*/ 61286 h 78581"/>
                <a:gd name="connsiteX171" fmla="*/ 440077 w 498443"/>
                <a:gd name="connsiteY171" fmla="*/ 72430 h 78581"/>
                <a:gd name="connsiteX172" fmla="*/ 427885 w 498443"/>
                <a:gd name="connsiteY172" fmla="*/ 65191 h 78581"/>
                <a:gd name="connsiteX173" fmla="*/ 424837 w 498443"/>
                <a:gd name="connsiteY173" fmla="*/ 48903 h 78581"/>
                <a:gd name="connsiteX174" fmla="*/ 454841 w 498443"/>
                <a:gd name="connsiteY174" fmla="*/ 48903 h 78581"/>
                <a:gd name="connsiteX175" fmla="*/ 457507 w 498443"/>
                <a:gd name="connsiteY175" fmla="*/ 46713 h 78581"/>
                <a:gd name="connsiteX176" fmla="*/ 438172 w 498443"/>
                <a:gd name="connsiteY176" fmla="*/ 25567 h 78581"/>
                <a:gd name="connsiteX177" fmla="*/ 415694 w 498443"/>
                <a:gd name="connsiteY177" fmla="*/ 50140 h 78581"/>
                <a:gd name="connsiteX178" fmla="*/ 439506 w 498443"/>
                <a:gd name="connsiteY178" fmla="*/ 75097 h 78581"/>
                <a:gd name="connsiteX179" fmla="*/ 457507 w 498443"/>
                <a:gd name="connsiteY179" fmla="*/ 61096 h 78581"/>
                <a:gd name="connsiteX180" fmla="*/ 450364 w 498443"/>
                <a:gd name="connsiteY180" fmla="*/ 46713 h 78581"/>
                <a:gd name="connsiteX181" fmla="*/ 424837 w 498443"/>
                <a:gd name="connsiteY181" fmla="*/ 46713 h 78581"/>
                <a:gd name="connsiteX182" fmla="*/ 438172 w 498443"/>
                <a:gd name="connsiteY182" fmla="*/ 27949 h 78581"/>
                <a:gd name="connsiteX183" fmla="*/ 450364 w 498443"/>
                <a:gd name="connsiteY183" fmla="*/ 46713 h 78581"/>
                <a:gd name="connsiteX184" fmla="*/ 496656 w 498443"/>
                <a:gd name="connsiteY184" fmla="*/ 60523 h 78581"/>
                <a:gd name="connsiteX185" fmla="*/ 496656 w 498443"/>
                <a:gd name="connsiteY185" fmla="*/ 54429 h 78581"/>
                <a:gd name="connsiteX186" fmla="*/ 493989 w 498443"/>
                <a:gd name="connsiteY186" fmla="*/ 54429 h 78581"/>
                <a:gd name="connsiteX187" fmla="*/ 493989 w 498443"/>
                <a:gd name="connsiteY187" fmla="*/ 60428 h 78581"/>
                <a:gd name="connsiteX188" fmla="*/ 486654 w 498443"/>
                <a:gd name="connsiteY188" fmla="*/ 72430 h 78581"/>
                <a:gd name="connsiteX189" fmla="*/ 479511 w 498443"/>
                <a:gd name="connsiteY189" fmla="*/ 60714 h 78581"/>
                <a:gd name="connsiteX190" fmla="*/ 479511 w 498443"/>
                <a:gd name="connsiteY190" fmla="*/ 30807 h 78581"/>
                <a:gd name="connsiteX191" fmla="*/ 494846 w 498443"/>
                <a:gd name="connsiteY191" fmla="*/ 30807 h 78581"/>
                <a:gd name="connsiteX192" fmla="*/ 494846 w 498443"/>
                <a:gd name="connsiteY192" fmla="*/ 27377 h 78581"/>
                <a:gd name="connsiteX193" fmla="*/ 479511 w 498443"/>
                <a:gd name="connsiteY193" fmla="*/ 27377 h 78581"/>
                <a:gd name="connsiteX194" fmla="*/ 479511 w 498443"/>
                <a:gd name="connsiteY194" fmla="*/ 7564 h 78581"/>
                <a:gd name="connsiteX195" fmla="*/ 476653 w 498443"/>
                <a:gd name="connsiteY195" fmla="*/ 7564 h 78581"/>
                <a:gd name="connsiteX196" fmla="*/ 462842 w 498443"/>
                <a:gd name="connsiteY196" fmla="*/ 28425 h 78581"/>
                <a:gd name="connsiteX197" fmla="*/ 462842 w 498443"/>
                <a:gd name="connsiteY197" fmla="*/ 30807 h 78581"/>
                <a:gd name="connsiteX198" fmla="*/ 472081 w 498443"/>
                <a:gd name="connsiteY198" fmla="*/ 30807 h 78581"/>
                <a:gd name="connsiteX199" fmla="*/ 472081 w 498443"/>
                <a:gd name="connsiteY199" fmla="*/ 60523 h 78581"/>
                <a:gd name="connsiteX200" fmla="*/ 485893 w 498443"/>
                <a:gd name="connsiteY200" fmla="*/ 75097 h 78581"/>
                <a:gd name="connsiteX201" fmla="*/ 496656 w 498443"/>
                <a:gd name="connsiteY201" fmla="*/ 6052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498443" h="78581">
                  <a:moveTo>
                    <a:pt x="45932" y="53856"/>
                  </a:moveTo>
                  <a:cubicBezTo>
                    <a:pt x="45932" y="42997"/>
                    <a:pt x="38789" y="34234"/>
                    <a:pt x="29740" y="31948"/>
                  </a:cubicBezTo>
                  <a:lnTo>
                    <a:pt x="15928" y="28709"/>
                  </a:lnTo>
                  <a:cubicBezTo>
                    <a:pt x="9166" y="27091"/>
                    <a:pt x="5070" y="21282"/>
                    <a:pt x="5070" y="14994"/>
                  </a:cubicBezTo>
                  <a:cubicBezTo>
                    <a:pt x="5070" y="7373"/>
                    <a:pt x="10786" y="706"/>
                    <a:pt x="19357" y="706"/>
                  </a:cubicBezTo>
                  <a:cubicBezTo>
                    <a:pt x="37360" y="706"/>
                    <a:pt x="39741" y="18614"/>
                    <a:pt x="40408" y="23377"/>
                  </a:cubicBezTo>
                  <a:cubicBezTo>
                    <a:pt x="40408" y="24042"/>
                    <a:pt x="40408" y="24709"/>
                    <a:pt x="41647" y="24709"/>
                  </a:cubicBezTo>
                  <a:cubicBezTo>
                    <a:pt x="43170" y="24709"/>
                    <a:pt x="43170" y="24042"/>
                    <a:pt x="43170" y="22137"/>
                  </a:cubicBezTo>
                  <a:lnTo>
                    <a:pt x="43170" y="420"/>
                  </a:lnTo>
                  <a:cubicBezTo>
                    <a:pt x="43170" y="-1484"/>
                    <a:pt x="43170" y="-2247"/>
                    <a:pt x="41933" y="-2247"/>
                  </a:cubicBezTo>
                  <a:cubicBezTo>
                    <a:pt x="41170" y="-2247"/>
                    <a:pt x="41075" y="-2152"/>
                    <a:pt x="40313" y="-817"/>
                  </a:cubicBezTo>
                  <a:lnTo>
                    <a:pt x="36407" y="5278"/>
                  </a:lnTo>
                  <a:cubicBezTo>
                    <a:pt x="33265" y="2232"/>
                    <a:pt x="28882" y="-2247"/>
                    <a:pt x="19168" y="-2247"/>
                  </a:cubicBezTo>
                  <a:cubicBezTo>
                    <a:pt x="7262" y="-2247"/>
                    <a:pt x="-1788" y="7278"/>
                    <a:pt x="-1788" y="18710"/>
                  </a:cubicBezTo>
                  <a:cubicBezTo>
                    <a:pt x="-1788" y="27663"/>
                    <a:pt x="3833" y="35569"/>
                    <a:pt x="12309" y="38520"/>
                  </a:cubicBezTo>
                  <a:cubicBezTo>
                    <a:pt x="13547" y="38997"/>
                    <a:pt x="18977" y="40141"/>
                    <a:pt x="26596" y="42046"/>
                  </a:cubicBezTo>
                  <a:cubicBezTo>
                    <a:pt x="29454" y="42808"/>
                    <a:pt x="32693" y="43569"/>
                    <a:pt x="35646" y="47571"/>
                  </a:cubicBezTo>
                  <a:cubicBezTo>
                    <a:pt x="38027" y="50426"/>
                    <a:pt x="39075" y="53952"/>
                    <a:pt x="39075" y="57570"/>
                  </a:cubicBezTo>
                  <a:cubicBezTo>
                    <a:pt x="39075" y="65191"/>
                    <a:pt x="33740" y="72906"/>
                    <a:pt x="24692" y="72906"/>
                  </a:cubicBezTo>
                  <a:cubicBezTo>
                    <a:pt x="21358" y="72906"/>
                    <a:pt x="13167" y="72430"/>
                    <a:pt x="7546" y="67095"/>
                  </a:cubicBezTo>
                  <a:cubicBezTo>
                    <a:pt x="1261" y="61286"/>
                    <a:pt x="975" y="54429"/>
                    <a:pt x="879" y="50426"/>
                  </a:cubicBezTo>
                  <a:cubicBezTo>
                    <a:pt x="689" y="49380"/>
                    <a:pt x="-168" y="49380"/>
                    <a:pt x="-454" y="49380"/>
                  </a:cubicBezTo>
                  <a:cubicBezTo>
                    <a:pt x="-1788" y="49380"/>
                    <a:pt x="-1788" y="50140"/>
                    <a:pt x="-1788" y="52047"/>
                  </a:cubicBezTo>
                  <a:lnTo>
                    <a:pt x="-1788" y="73765"/>
                  </a:lnTo>
                  <a:cubicBezTo>
                    <a:pt x="-1788" y="75574"/>
                    <a:pt x="-1788" y="76334"/>
                    <a:pt x="-645" y="76334"/>
                  </a:cubicBezTo>
                  <a:cubicBezTo>
                    <a:pt x="118" y="76334"/>
                    <a:pt x="118" y="76146"/>
                    <a:pt x="975" y="75002"/>
                  </a:cubicBezTo>
                  <a:cubicBezTo>
                    <a:pt x="975" y="75002"/>
                    <a:pt x="1261" y="74525"/>
                    <a:pt x="4880" y="68716"/>
                  </a:cubicBezTo>
                  <a:cubicBezTo>
                    <a:pt x="8118" y="72430"/>
                    <a:pt x="15167" y="76334"/>
                    <a:pt x="24692" y="76334"/>
                  </a:cubicBezTo>
                  <a:cubicBezTo>
                    <a:pt x="37360" y="76334"/>
                    <a:pt x="45932" y="65763"/>
                    <a:pt x="45932" y="53856"/>
                  </a:cubicBezTo>
                  <a:close/>
                  <a:moveTo>
                    <a:pt x="122514" y="46141"/>
                  </a:moveTo>
                  <a:lnTo>
                    <a:pt x="119847" y="46141"/>
                  </a:lnTo>
                  <a:cubicBezTo>
                    <a:pt x="117084" y="62619"/>
                    <a:pt x="114607" y="70525"/>
                    <a:pt x="96034" y="70525"/>
                  </a:cubicBezTo>
                  <a:lnTo>
                    <a:pt x="81747" y="70525"/>
                  </a:lnTo>
                  <a:cubicBezTo>
                    <a:pt x="76603" y="70525"/>
                    <a:pt x="76318" y="69762"/>
                    <a:pt x="76318" y="66239"/>
                  </a:cubicBezTo>
                  <a:lnTo>
                    <a:pt x="76318" y="37474"/>
                  </a:lnTo>
                  <a:lnTo>
                    <a:pt x="86128" y="37474"/>
                  </a:lnTo>
                  <a:cubicBezTo>
                    <a:pt x="96606" y="37474"/>
                    <a:pt x="97749" y="40901"/>
                    <a:pt x="97749" y="50140"/>
                  </a:cubicBezTo>
                  <a:lnTo>
                    <a:pt x="100415" y="50140"/>
                  </a:lnTo>
                  <a:lnTo>
                    <a:pt x="100415" y="21377"/>
                  </a:lnTo>
                  <a:lnTo>
                    <a:pt x="97749" y="21377"/>
                  </a:lnTo>
                  <a:cubicBezTo>
                    <a:pt x="97749" y="30807"/>
                    <a:pt x="96606" y="34044"/>
                    <a:pt x="86128" y="34044"/>
                  </a:cubicBezTo>
                  <a:lnTo>
                    <a:pt x="76318" y="34044"/>
                  </a:lnTo>
                  <a:lnTo>
                    <a:pt x="76318" y="8136"/>
                  </a:lnTo>
                  <a:cubicBezTo>
                    <a:pt x="76318" y="4613"/>
                    <a:pt x="76603" y="3850"/>
                    <a:pt x="81747" y="3850"/>
                  </a:cubicBezTo>
                  <a:lnTo>
                    <a:pt x="95653" y="3850"/>
                  </a:lnTo>
                  <a:cubicBezTo>
                    <a:pt x="112226" y="3850"/>
                    <a:pt x="115084" y="9754"/>
                    <a:pt x="116799" y="24805"/>
                  </a:cubicBezTo>
                  <a:lnTo>
                    <a:pt x="119465" y="24805"/>
                  </a:lnTo>
                  <a:lnTo>
                    <a:pt x="116513" y="420"/>
                  </a:lnTo>
                  <a:lnTo>
                    <a:pt x="55648" y="420"/>
                  </a:lnTo>
                  <a:lnTo>
                    <a:pt x="55648" y="3850"/>
                  </a:lnTo>
                  <a:lnTo>
                    <a:pt x="58220" y="3850"/>
                  </a:lnTo>
                  <a:cubicBezTo>
                    <a:pt x="66507" y="3850"/>
                    <a:pt x="66793" y="4992"/>
                    <a:pt x="66793" y="8899"/>
                  </a:cubicBezTo>
                  <a:lnTo>
                    <a:pt x="66793" y="65477"/>
                  </a:lnTo>
                  <a:cubicBezTo>
                    <a:pt x="66793" y="69476"/>
                    <a:pt x="66507" y="70525"/>
                    <a:pt x="58220" y="70525"/>
                  </a:cubicBezTo>
                  <a:lnTo>
                    <a:pt x="55648" y="70525"/>
                  </a:lnTo>
                  <a:lnTo>
                    <a:pt x="55648" y="73953"/>
                  </a:lnTo>
                  <a:lnTo>
                    <a:pt x="118037" y="73953"/>
                  </a:lnTo>
                  <a:close/>
                  <a:moveTo>
                    <a:pt x="155375" y="53666"/>
                  </a:moveTo>
                  <a:lnTo>
                    <a:pt x="155375" y="47475"/>
                  </a:lnTo>
                  <a:lnTo>
                    <a:pt x="126800" y="47475"/>
                  </a:lnTo>
                  <a:lnTo>
                    <a:pt x="126800" y="53666"/>
                  </a:lnTo>
                  <a:close/>
                  <a:moveTo>
                    <a:pt x="240624" y="64428"/>
                  </a:moveTo>
                  <a:cubicBezTo>
                    <a:pt x="240624" y="63858"/>
                    <a:pt x="240624" y="62619"/>
                    <a:pt x="239290" y="62619"/>
                  </a:cubicBezTo>
                  <a:cubicBezTo>
                    <a:pt x="238147" y="62619"/>
                    <a:pt x="238147" y="63477"/>
                    <a:pt x="237957" y="64240"/>
                  </a:cubicBezTo>
                  <a:cubicBezTo>
                    <a:pt x="237385" y="71953"/>
                    <a:pt x="233670" y="73953"/>
                    <a:pt x="230813" y="73953"/>
                  </a:cubicBezTo>
                  <a:cubicBezTo>
                    <a:pt x="225669" y="73953"/>
                    <a:pt x="224717" y="68430"/>
                    <a:pt x="223288" y="58333"/>
                  </a:cubicBezTo>
                  <a:lnTo>
                    <a:pt x="221764" y="49666"/>
                  </a:lnTo>
                  <a:cubicBezTo>
                    <a:pt x="219859" y="42808"/>
                    <a:pt x="214620" y="39283"/>
                    <a:pt x="208620" y="37188"/>
                  </a:cubicBezTo>
                  <a:cubicBezTo>
                    <a:pt x="219097" y="34616"/>
                    <a:pt x="227575" y="27949"/>
                    <a:pt x="227575" y="19566"/>
                  </a:cubicBezTo>
                  <a:cubicBezTo>
                    <a:pt x="227575" y="9185"/>
                    <a:pt x="215192" y="134"/>
                    <a:pt x="199285" y="134"/>
                  </a:cubicBezTo>
                  <a:lnTo>
                    <a:pt x="165376" y="134"/>
                  </a:lnTo>
                  <a:lnTo>
                    <a:pt x="165376" y="3564"/>
                  </a:lnTo>
                  <a:lnTo>
                    <a:pt x="168044" y="3564"/>
                  </a:lnTo>
                  <a:cubicBezTo>
                    <a:pt x="176330" y="3564"/>
                    <a:pt x="176520" y="4708"/>
                    <a:pt x="176520" y="8613"/>
                  </a:cubicBezTo>
                  <a:lnTo>
                    <a:pt x="176520" y="65477"/>
                  </a:lnTo>
                  <a:cubicBezTo>
                    <a:pt x="176520" y="69476"/>
                    <a:pt x="176330" y="70525"/>
                    <a:pt x="168044" y="70525"/>
                  </a:cubicBezTo>
                  <a:lnTo>
                    <a:pt x="165376" y="70525"/>
                  </a:lnTo>
                  <a:lnTo>
                    <a:pt x="165376" y="73953"/>
                  </a:lnTo>
                  <a:cubicBezTo>
                    <a:pt x="169376" y="73669"/>
                    <a:pt x="176997" y="73669"/>
                    <a:pt x="181093" y="73669"/>
                  </a:cubicBezTo>
                  <a:cubicBezTo>
                    <a:pt x="185474" y="73669"/>
                    <a:pt x="192999" y="73669"/>
                    <a:pt x="196903" y="73953"/>
                  </a:cubicBezTo>
                  <a:lnTo>
                    <a:pt x="196903" y="70525"/>
                  </a:lnTo>
                  <a:lnTo>
                    <a:pt x="194333" y="70525"/>
                  </a:lnTo>
                  <a:cubicBezTo>
                    <a:pt x="186045" y="70525"/>
                    <a:pt x="185855" y="69476"/>
                    <a:pt x="185855" y="65477"/>
                  </a:cubicBezTo>
                  <a:lnTo>
                    <a:pt x="185855" y="38234"/>
                  </a:lnTo>
                  <a:lnTo>
                    <a:pt x="198237" y="38234"/>
                  </a:lnTo>
                  <a:cubicBezTo>
                    <a:pt x="200047" y="38234"/>
                    <a:pt x="204524" y="38234"/>
                    <a:pt x="208334" y="41760"/>
                  </a:cubicBezTo>
                  <a:cubicBezTo>
                    <a:pt x="212334" y="45759"/>
                    <a:pt x="212334" y="49094"/>
                    <a:pt x="212334" y="56333"/>
                  </a:cubicBezTo>
                  <a:cubicBezTo>
                    <a:pt x="212334" y="63381"/>
                    <a:pt x="212334" y="67667"/>
                    <a:pt x="216812" y="71667"/>
                  </a:cubicBezTo>
                  <a:cubicBezTo>
                    <a:pt x="221288" y="75764"/>
                    <a:pt x="227289" y="76334"/>
                    <a:pt x="230432" y="76334"/>
                  </a:cubicBezTo>
                  <a:cubicBezTo>
                    <a:pt x="238909" y="76334"/>
                    <a:pt x="240624" y="67381"/>
                    <a:pt x="240624" y="64428"/>
                  </a:cubicBezTo>
                  <a:close/>
                  <a:moveTo>
                    <a:pt x="216430" y="19566"/>
                  </a:moveTo>
                  <a:cubicBezTo>
                    <a:pt x="216430" y="27091"/>
                    <a:pt x="213858" y="35853"/>
                    <a:pt x="197762" y="35853"/>
                  </a:cubicBezTo>
                  <a:lnTo>
                    <a:pt x="185855" y="35853"/>
                  </a:lnTo>
                  <a:lnTo>
                    <a:pt x="185855" y="7850"/>
                  </a:lnTo>
                  <a:cubicBezTo>
                    <a:pt x="185855" y="5278"/>
                    <a:pt x="185855" y="3946"/>
                    <a:pt x="188237" y="3660"/>
                  </a:cubicBezTo>
                  <a:cubicBezTo>
                    <a:pt x="189284" y="3564"/>
                    <a:pt x="192427" y="3564"/>
                    <a:pt x="194522" y="3564"/>
                  </a:cubicBezTo>
                  <a:cubicBezTo>
                    <a:pt x="204333" y="3564"/>
                    <a:pt x="216430" y="3946"/>
                    <a:pt x="216430" y="19566"/>
                  </a:cubicBezTo>
                  <a:close/>
                  <a:moveTo>
                    <a:pt x="285963" y="61096"/>
                  </a:moveTo>
                  <a:cubicBezTo>
                    <a:pt x="285963" y="59951"/>
                    <a:pt x="285010" y="59761"/>
                    <a:pt x="284630" y="59761"/>
                  </a:cubicBezTo>
                  <a:cubicBezTo>
                    <a:pt x="283582" y="59761"/>
                    <a:pt x="283391" y="60428"/>
                    <a:pt x="283105" y="61286"/>
                  </a:cubicBezTo>
                  <a:cubicBezTo>
                    <a:pt x="279390" y="72430"/>
                    <a:pt x="269675" y="72430"/>
                    <a:pt x="268532" y="72430"/>
                  </a:cubicBezTo>
                  <a:cubicBezTo>
                    <a:pt x="263198" y="72430"/>
                    <a:pt x="258816" y="69190"/>
                    <a:pt x="256339" y="65191"/>
                  </a:cubicBezTo>
                  <a:cubicBezTo>
                    <a:pt x="253197" y="59951"/>
                    <a:pt x="253197" y="52808"/>
                    <a:pt x="253197" y="48903"/>
                  </a:cubicBezTo>
                  <a:lnTo>
                    <a:pt x="283296" y="48903"/>
                  </a:lnTo>
                  <a:cubicBezTo>
                    <a:pt x="285677" y="48903"/>
                    <a:pt x="285963" y="48903"/>
                    <a:pt x="285963" y="46713"/>
                  </a:cubicBezTo>
                  <a:cubicBezTo>
                    <a:pt x="285963" y="35948"/>
                    <a:pt x="280152" y="25567"/>
                    <a:pt x="266627" y="25567"/>
                  </a:cubicBezTo>
                  <a:cubicBezTo>
                    <a:pt x="254053" y="25567"/>
                    <a:pt x="244148" y="36711"/>
                    <a:pt x="244148" y="50140"/>
                  </a:cubicBezTo>
                  <a:cubicBezTo>
                    <a:pt x="244148" y="64714"/>
                    <a:pt x="255578" y="75097"/>
                    <a:pt x="267961" y="75097"/>
                  </a:cubicBezTo>
                  <a:cubicBezTo>
                    <a:pt x="281201" y="75097"/>
                    <a:pt x="285963" y="63095"/>
                    <a:pt x="285963" y="61096"/>
                  </a:cubicBezTo>
                  <a:close/>
                  <a:moveTo>
                    <a:pt x="278819" y="46713"/>
                  </a:moveTo>
                  <a:lnTo>
                    <a:pt x="253197" y="46713"/>
                  </a:lnTo>
                  <a:cubicBezTo>
                    <a:pt x="253958" y="30616"/>
                    <a:pt x="263008" y="27949"/>
                    <a:pt x="266627" y="27949"/>
                  </a:cubicBezTo>
                  <a:cubicBezTo>
                    <a:pt x="277771" y="27949"/>
                    <a:pt x="278819" y="42522"/>
                    <a:pt x="278819" y="46713"/>
                  </a:cubicBezTo>
                  <a:close/>
                  <a:moveTo>
                    <a:pt x="327968" y="60047"/>
                  </a:moveTo>
                  <a:cubicBezTo>
                    <a:pt x="327968" y="54429"/>
                    <a:pt x="324825" y="51189"/>
                    <a:pt x="323491" y="49857"/>
                  </a:cubicBezTo>
                  <a:cubicBezTo>
                    <a:pt x="319967" y="46427"/>
                    <a:pt x="315776" y="45473"/>
                    <a:pt x="311203" y="44617"/>
                  </a:cubicBezTo>
                  <a:cubicBezTo>
                    <a:pt x="305107" y="43378"/>
                    <a:pt x="297964" y="42046"/>
                    <a:pt x="297964" y="35853"/>
                  </a:cubicBezTo>
                  <a:cubicBezTo>
                    <a:pt x="297964" y="31948"/>
                    <a:pt x="300726" y="27663"/>
                    <a:pt x="309965" y="27663"/>
                  </a:cubicBezTo>
                  <a:cubicBezTo>
                    <a:pt x="321871" y="27663"/>
                    <a:pt x="322443" y="37283"/>
                    <a:pt x="322634" y="40615"/>
                  </a:cubicBezTo>
                  <a:cubicBezTo>
                    <a:pt x="322825" y="41664"/>
                    <a:pt x="323968" y="41664"/>
                    <a:pt x="323968" y="41664"/>
                  </a:cubicBezTo>
                  <a:cubicBezTo>
                    <a:pt x="325301" y="41664"/>
                    <a:pt x="325301" y="41092"/>
                    <a:pt x="325301" y="39092"/>
                  </a:cubicBezTo>
                  <a:lnTo>
                    <a:pt x="325301" y="28139"/>
                  </a:lnTo>
                  <a:cubicBezTo>
                    <a:pt x="325301" y="26328"/>
                    <a:pt x="325301" y="25567"/>
                    <a:pt x="324157" y="25567"/>
                  </a:cubicBezTo>
                  <a:cubicBezTo>
                    <a:pt x="323682" y="25567"/>
                    <a:pt x="323396" y="25567"/>
                    <a:pt x="322062" y="26709"/>
                  </a:cubicBezTo>
                  <a:cubicBezTo>
                    <a:pt x="321776" y="27186"/>
                    <a:pt x="320539" y="28235"/>
                    <a:pt x="320062" y="28521"/>
                  </a:cubicBezTo>
                  <a:cubicBezTo>
                    <a:pt x="316061" y="25567"/>
                    <a:pt x="311585" y="25567"/>
                    <a:pt x="309965" y="25567"/>
                  </a:cubicBezTo>
                  <a:cubicBezTo>
                    <a:pt x="296916" y="25567"/>
                    <a:pt x="292726" y="32711"/>
                    <a:pt x="292726" y="38806"/>
                  </a:cubicBezTo>
                  <a:cubicBezTo>
                    <a:pt x="292726" y="42522"/>
                    <a:pt x="294535" y="45664"/>
                    <a:pt x="297297" y="48045"/>
                  </a:cubicBezTo>
                  <a:cubicBezTo>
                    <a:pt x="300726" y="50903"/>
                    <a:pt x="303870" y="51475"/>
                    <a:pt x="311585" y="52903"/>
                  </a:cubicBezTo>
                  <a:cubicBezTo>
                    <a:pt x="313966" y="53380"/>
                    <a:pt x="322920" y="55189"/>
                    <a:pt x="322920" y="62905"/>
                  </a:cubicBezTo>
                  <a:cubicBezTo>
                    <a:pt x="322920" y="68430"/>
                    <a:pt x="319015" y="72716"/>
                    <a:pt x="310537" y="72716"/>
                  </a:cubicBezTo>
                  <a:cubicBezTo>
                    <a:pt x="301489" y="72716"/>
                    <a:pt x="297583" y="66621"/>
                    <a:pt x="295678" y="57379"/>
                  </a:cubicBezTo>
                  <a:cubicBezTo>
                    <a:pt x="295202" y="55952"/>
                    <a:pt x="295202" y="55666"/>
                    <a:pt x="294059" y="55666"/>
                  </a:cubicBezTo>
                  <a:cubicBezTo>
                    <a:pt x="292726" y="55666"/>
                    <a:pt x="292726" y="56333"/>
                    <a:pt x="292726" y="58333"/>
                  </a:cubicBezTo>
                  <a:lnTo>
                    <a:pt x="292726" y="72620"/>
                  </a:lnTo>
                  <a:cubicBezTo>
                    <a:pt x="292726" y="74334"/>
                    <a:pt x="292726" y="75097"/>
                    <a:pt x="293868" y="75097"/>
                  </a:cubicBezTo>
                  <a:cubicBezTo>
                    <a:pt x="294535" y="75097"/>
                    <a:pt x="294535" y="75002"/>
                    <a:pt x="296536" y="72906"/>
                  </a:cubicBezTo>
                  <a:cubicBezTo>
                    <a:pt x="296916" y="72716"/>
                    <a:pt x="296916" y="72620"/>
                    <a:pt x="298822" y="70525"/>
                  </a:cubicBezTo>
                  <a:cubicBezTo>
                    <a:pt x="303584" y="75002"/>
                    <a:pt x="308347" y="75097"/>
                    <a:pt x="310537" y="75097"/>
                  </a:cubicBezTo>
                  <a:cubicBezTo>
                    <a:pt x="323110" y="75097"/>
                    <a:pt x="327968" y="67858"/>
                    <a:pt x="327968" y="60047"/>
                  </a:cubicBezTo>
                  <a:close/>
                  <a:moveTo>
                    <a:pt x="409121" y="3564"/>
                  </a:moveTo>
                  <a:lnTo>
                    <a:pt x="409121" y="134"/>
                  </a:lnTo>
                  <a:lnTo>
                    <a:pt x="396453" y="420"/>
                  </a:lnTo>
                  <a:lnTo>
                    <a:pt x="383784" y="134"/>
                  </a:lnTo>
                  <a:lnTo>
                    <a:pt x="383784" y="3564"/>
                  </a:lnTo>
                  <a:cubicBezTo>
                    <a:pt x="395024" y="3564"/>
                    <a:pt x="395024" y="8613"/>
                    <a:pt x="395024" y="11471"/>
                  </a:cubicBezTo>
                  <a:lnTo>
                    <a:pt x="395024" y="57570"/>
                  </a:lnTo>
                  <a:lnTo>
                    <a:pt x="356733" y="1564"/>
                  </a:lnTo>
                  <a:cubicBezTo>
                    <a:pt x="355876" y="229"/>
                    <a:pt x="355686" y="134"/>
                    <a:pt x="353590" y="134"/>
                  </a:cubicBezTo>
                  <a:lnTo>
                    <a:pt x="335302" y="134"/>
                  </a:lnTo>
                  <a:lnTo>
                    <a:pt x="335302" y="3564"/>
                  </a:lnTo>
                  <a:lnTo>
                    <a:pt x="338445" y="3564"/>
                  </a:lnTo>
                  <a:cubicBezTo>
                    <a:pt x="340064" y="3564"/>
                    <a:pt x="342160" y="3564"/>
                    <a:pt x="343779" y="3660"/>
                  </a:cubicBezTo>
                  <a:cubicBezTo>
                    <a:pt x="346351" y="3946"/>
                    <a:pt x="346447" y="4136"/>
                    <a:pt x="346447" y="6231"/>
                  </a:cubicBezTo>
                  <a:lnTo>
                    <a:pt x="346447" y="62619"/>
                  </a:lnTo>
                  <a:cubicBezTo>
                    <a:pt x="346447" y="65477"/>
                    <a:pt x="346447" y="70525"/>
                    <a:pt x="335302" y="70525"/>
                  </a:cubicBezTo>
                  <a:lnTo>
                    <a:pt x="335302" y="73953"/>
                  </a:lnTo>
                  <a:lnTo>
                    <a:pt x="347970" y="73669"/>
                  </a:lnTo>
                  <a:lnTo>
                    <a:pt x="360639" y="73953"/>
                  </a:lnTo>
                  <a:lnTo>
                    <a:pt x="360639" y="70525"/>
                  </a:lnTo>
                  <a:cubicBezTo>
                    <a:pt x="349494" y="70525"/>
                    <a:pt x="349494" y="65477"/>
                    <a:pt x="349494" y="62619"/>
                  </a:cubicBezTo>
                  <a:lnTo>
                    <a:pt x="349494" y="6327"/>
                  </a:lnTo>
                  <a:cubicBezTo>
                    <a:pt x="350066" y="6994"/>
                    <a:pt x="350066" y="7090"/>
                    <a:pt x="350446" y="7755"/>
                  </a:cubicBezTo>
                  <a:lnTo>
                    <a:pt x="394738" y="72620"/>
                  </a:lnTo>
                  <a:cubicBezTo>
                    <a:pt x="395595" y="73765"/>
                    <a:pt x="395690" y="73953"/>
                    <a:pt x="396453" y="73953"/>
                  </a:cubicBezTo>
                  <a:cubicBezTo>
                    <a:pt x="397976" y="73953"/>
                    <a:pt x="397976" y="73192"/>
                    <a:pt x="397976" y="71097"/>
                  </a:cubicBezTo>
                  <a:lnTo>
                    <a:pt x="397976" y="11471"/>
                  </a:lnTo>
                  <a:cubicBezTo>
                    <a:pt x="397976" y="8613"/>
                    <a:pt x="397976" y="3564"/>
                    <a:pt x="409121" y="3564"/>
                  </a:cubicBezTo>
                  <a:close/>
                  <a:moveTo>
                    <a:pt x="457507" y="61096"/>
                  </a:moveTo>
                  <a:cubicBezTo>
                    <a:pt x="457507" y="59951"/>
                    <a:pt x="456650" y="59761"/>
                    <a:pt x="456175" y="59761"/>
                  </a:cubicBezTo>
                  <a:cubicBezTo>
                    <a:pt x="455126" y="59761"/>
                    <a:pt x="455032" y="60428"/>
                    <a:pt x="454746" y="61286"/>
                  </a:cubicBezTo>
                  <a:cubicBezTo>
                    <a:pt x="451031" y="72430"/>
                    <a:pt x="441315" y="72430"/>
                    <a:pt x="440077" y="72430"/>
                  </a:cubicBezTo>
                  <a:cubicBezTo>
                    <a:pt x="434744" y="72430"/>
                    <a:pt x="430457" y="69190"/>
                    <a:pt x="427885" y="65191"/>
                  </a:cubicBezTo>
                  <a:cubicBezTo>
                    <a:pt x="424837" y="59951"/>
                    <a:pt x="424837" y="52808"/>
                    <a:pt x="424837" y="48903"/>
                  </a:cubicBezTo>
                  <a:lnTo>
                    <a:pt x="454841" y="48903"/>
                  </a:lnTo>
                  <a:cubicBezTo>
                    <a:pt x="457222" y="48903"/>
                    <a:pt x="457507" y="48903"/>
                    <a:pt x="457507" y="46713"/>
                  </a:cubicBezTo>
                  <a:cubicBezTo>
                    <a:pt x="457507" y="35948"/>
                    <a:pt x="451697" y="25567"/>
                    <a:pt x="438172" y="25567"/>
                  </a:cubicBezTo>
                  <a:cubicBezTo>
                    <a:pt x="425694" y="25567"/>
                    <a:pt x="415694" y="36711"/>
                    <a:pt x="415694" y="50140"/>
                  </a:cubicBezTo>
                  <a:cubicBezTo>
                    <a:pt x="415694" y="64714"/>
                    <a:pt x="427218" y="75097"/>
                    <a:pt x="439506" y="75097"/>
                  </a:cubicBezTo>
                  <a:cubicBezTo>
                    <a:pt x="452745" y="75097"/>
                    <a:pt x="457507" y="63095"/>
                    <a:pt x="457507" y="61096"/>
                  </a:cubicBezTo>
                  <a:close/>
                  <a:moveTo>
                    <a:pt x="450364" y="46713"/>
                  </a:moveTo>
                  <a:lnTo>
                    <a:pt x="424837" y="46713"/>
                  </a:lnTo>
                  <a:cubicBezTo>
                    <a:pt x="425503" y="30616"/>
                    <a:pt x="434648" y="27949"/>
                    <a:pt x="438172" y="27949"/>
                  </a:cubicBezTo>
                  <a:cubicBezTo>
                    <a:pt x="449316" y="27949"/>
                    <a:pt x="450364" y="42522"/>
                    <a:pt x="450364" y="46713"/>
                  </a:cubicBezTo>
                  <a:close/>
                  <a:moveTo>
                    <a:pt x="496656" y="60523"/>
                  </a:moveTo>
                  <a:lnTo>
                    <a:pt x="496656" y="54429"/>
                  </a:lnTo>
                  <a:lnTo>
                    <a:pt x="493989" y="54429"/>
                  </a:lnTo>
                  <a:lnTo>
                    <a:pt x="493989" y="60428"/>
                  </a:lnTo>
                  <a:cubicBezTo>
                    <a:pt x="493989" y="68239"/>
                    <a:pt x="490655" y="72430"/>
                    <a:pt x="486654" y="72430"/>
                  </a:cubicBezTo>
                  <a:cubicBezTo>
                    <a:pt x="479511" y="72430"/>
                    <a:pt x="479511" y="62619"/>
                    <a:pt x="479511" y="60714"/>
                  </a:cubicBezTo>
                  <a:lnTo>
                    <a:pt x="479511" y="30807"/>
                  </a:lnTo>
                  <a:lnTo>
                    <a:pt x="494846" y="30807"/>
                  </a:lnTo>
                  <a:lnTo>
                    <a:pt x="494846" y="27377"/>
                  </a:lnTo>
                  <a:lnTo>
                    <a:pt x="479511" y="27377"/>
                  </a:lnTo>
                  <a:lnTo>
                    <a:pt x="479511" y="7564"/>
                  </a:lnTo>
                  <a:lnTo>
                    <a:pt x="476653" y="7564"/>
                  </a:lnTo>
                  <a:cubicBezTo>
                    <a:pt x="476653" y="16329"/>
                    <a:pt x="473414" y="27949"/>
                    <a:pt x="462842" y="28425"/>
                  </a:cubicBezTo>
                  <a:lnTo>
                    <a:pt x="462842" y="30807"/>
                  </a:lnTo>
                  <a:lnTo>
                    <a:pt x="472081" y="30807"/>
                  </a:lnTo>
                  <a:lnTo>
                    <a:pt x="472081" y="60523"/>
                  </a:lnTo>
                  <a:cubicBezTo>
                    <a:pt x="472081" y="73765"/>
                    <a:pt x="482083" y="75097"/>
                    <a:pt x="485893" y="75097"/>
                  </a:cubicBezTo>
                  <a:cubicBezTo>
                    <a:pt x="493703" y="75097"/>
                    <a:pt x="496656" y="67381"/>
                    <a:pt x="496656" y="60523"/>
                  </a:cubicBezTo>
                  <a:close/>
                </a:path>
              </a:pathLst>
            </a:custGeom>
            <a:solidFill>
              <a:srgbClr val="CCCCCC"/>
            </a:solidFill>
            <a:ln w="10842" cap="flat">
              <a:noFill/>
              <a:prstDash val="solid"/>
              <a:miter/>
            </a:ln>
          </p:spPr>
          <p:txBody>
            <a:bodyPr rtlCol="0" anchor="ctr"/>
            <a:lstStyle/>
            <a:p>
              <a:endParaRPr lang="en-AE"/>
            </a:p>
          </p:txBody>
        </p:sp>
        <p:sp>
          <p:nvSpPr>
            <p:cNvPr id="240" name="Freeform: Shape 239">
              <a:extLst>
                <a:ext uri="{FF2B5EF4-FFF2-40B4-BE49-F238E27FC236}">
                  <a16:creationId xmlns:a16="http://schemas.microsoft.com/office/drawing/2014/main" id="{5D5847BF-2AE2-0490-E11A-DFAE08E6BFEC}"/>
                </a:ext>
              </a:extLst>
            </p:cNvPr>
            <p:cNvSpPr/>
            <p:nvPr/>
          </p:nvSpPr>
          <p:spPr>
            <a:xfrm>
              <a:off x="2567826" y="2608909"/>
              <a:ext cx="591978" cy="114872"/>
            </a:xfrm>
            <a:custGeom>
              <a:avLst/>
              <a:gdLst>
                <a:gd name="connsiteX0" fmla="*/ -1788 w 591978"/>
                <a:gd name="connsiteY0" fmla="*/ 112625 h 114872"/>
                <a:gd name="connsiteX1" fmla="*/ 590191 w 591978"/>
                <a:gd name="connsiteY1" fmla="*/ 112625 h 114872"/>
                <a:gd name="connsiteX2" fmla="*/ 590191 w 591978"/>
                <a:gd name="connsiteY2" fmla="*/ -2247 h 114872"/>
                <a:gd name="connsiteX3" fmla="*/ -1788 w 591978"/>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91978" h="114872">
                  <a:moveTo>
                    <a:pt x="-1788" y="112625"/>
                  </a:moveTo>
                  <a:lnTo>
                    <a:pt x="590191" y="112625"/>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41" name="Freeform: Shape 240">
              <a:extLst>
                <a:ext uri="{FF2B5EF4-FFF2-40B4-BE49-F238E27FC236}">
                  <a16:creationId xmlns:a16="http://schemas.microsoft.com/office/drawing/2014/main" id="{BD422D8A-1551-44F0-412F-54ED3AF1D95A}"/>
                </a:ext>
              </a:extLst>
            </p:cNvPr>
            <p:cNvSpPr/>
            <p:nvPr/>
          </p:nvSpPr>
          <p:spPr>
            <a:xfrm>
              <a:off x="2847003" y="2670347"/>
              <a:ext cx="28575" cy="6190"/>
            </a:xfrm>
            <a:custGeom>
              <a:avLst/>
              <a:gdLst>
                <a:gd name="connsiteX0" fmla="*/ 26787 w 28575"/>
                <a:gd name="connsiteY0" fmla="*/ 3943 h 6190"/>
                <a:gd name="connsiteX1" fmla="*/ 26787 w 28575"/>
                <a:gd name="connsiteY1" fmla="*/ -2247 h 6190"/>
                <a:gd name="connsiteX2" fmla="*/ -1788 w 28575"/>
                <a:gd name="connsiteY2" fmla="*/ -2247 h 6190"/>
                <a:gd name="connsiteX3" fmla="*/ -1788 w 28575"/>
                <a:gd name="connsiteY3" fmla="*/ 3943 h 6190"/>
              </a:gdLst>
              <a:ahLst/>
              <a:cxnLst>
                <a:cxn ang="0">
                  <a:pos x="connsiteX0" y="connsiteY0"/>
                </a:cxn>
                <a:cxn ang="0">
                  <a:pos x="connsiteX1" y="connsiteY1"/>
                </a:cxn>
                <a:cxn ang="0">
                  <a:pos x="connsiteX2" y="connsiteY2"/>
                </a:cxn>
                <a:cxn ang="0">
                  <a:pos x="connsiteX3" y="connsiteY3"/>
                </a:cxn>
              </a:cxnLst>
              <a:rect l="l" t="t" r="r" b="b"/>
              <a:pathLst>
                <a:path w="28575" h="6190">
                  <a:moveTo>
                    <a:pt x="26787" y="3943"/>
                  </a:moveTo>
                  <a:lnTo>
                    <a:pt x="26787" y="-2247"/>
                  </a:lnTo>
                  <a:lnTo>
                    <a:pt x="-1788" y="-2247"/>
                  </a:lnTo>
                  <a:lnTo>
                    <a:pt x="-1788" y="3943"/>
                  </a:lnTo>
                  <a:close/>
                </a:path>
              </a:pathLst>
            </a:custGeom>
            <a:solidFill>
              <a:srgbClr val="CCCCCC"/>
            </a:solidFill>
            <a:ln w="10842" cap="flat">
              <a:noFill/>
              <a:prstDash val="solid"/>
              <a:miter/>
            </a:ln>
          </p:spPr>
          <p:txBody>
            <a:bodyPr rtlCol="0" anchor="ctr"/>
            <a:lstStyle/>
            <a:p>
              <a:endParaRPr lang="en-AE"/>
            </a:p>
          </p:txBody>
        </p:sp>
        <p:sp>
          <p:nvSpPr>
            <p:cNvPr id="242" name="Freeform: Shape 241">
              <a:extLst>
                <a:ext uri="{FF2B5EF4-FFF2-40B4-BE49-F238E27FC236}">
                  <a16:creationId xmlns:a16="http://schemas.microsoft.com/office/drawing/2014/main" id="{DAD2FE3A-C747-C9BC-89D7-AC583D967577}"/>
                </a:ext>
              </a:extLst>
            </p:cNvPr>
            <p:cNvSpPr/>
            <p:nvPr/>
          </p:nvSpPr>
          <p:spPr>
            <a:xfrm>
              <a:off x="3159805" y="2608909"/>
              <a:ext cx="540923" cy="114872"/>
            </a:xfrm>
            <a:custGeom>
              <a:avLst/>
              <a:gdLst>
                <a:gd name="connsiteX0" fmla="*/ -1788 w 540923"/>
                <a:gd name="connsiteY0" fmla="*/ 112625 h 114872"/>
                <a:gd name="connsiteX1" fmla="*/ 539136 w 540923"/>
                <a:gd name="connsiteY1" fmla="*/ 112625 h 114872"/>
                <a:gd name="connsiteX2" fmla="*/ 539136 w 540923"/>
                <a:gd name="connsiteY2" fmla="*/ -2247 h 114872"/>
                <a:gd name="connsiteX3" fmla="*/ -1788 w 5409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40923" h="114872">
                  <a:moveTo>
                    <a:pt x="-1788" y="112625"/>
                  </a:moveTo>
                  <a:lnTo>
                    <a:pt x="539136" y="112625"/>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43" name="Freeform: Shape 242">
              <a:extLst>
                <a:ext uri="{FF2B5EF4-FFF2-40B4-BE49-F238E27FC236}">
                  <a16:creationId xmlns:a16="http://schemas.microsoft.com/office/drawing/2014/main" id="{63F4F56E-E912-0289-632F-81CB33666EAF}"/>
                </a:ext>
              </a:extLst>
            </p:cNvPr>
            <p:cNvSpPr/>
            <p:nvPr/>
          </p:nvSpPr>
          <p:spPr>
            <a:xfrm>
              <a:off x="3385928" y="2624817"/>
              <a:ext cx="92868" cy="72007"/>
            </a:xfrm>
            <a:custGeom>
              <a:avLst/>
              <a:gdLst>
                <a:gd name="connsiteX0" fmla="*/ 33740 w 92868"/>
                <a:gd name="connsiteY0" fmla="*/ 69760 h 72007"/>
                <a:gd name="connsiteX1" fmla="*/ 33740 w 92868"/>
                <a:gd name="connsiteY1" fmla="*/ 66332 h 72007"/>
                <a:gd name="connsiteX2" fmla="*/ 30311 w 92868"/>
                <a:gd name="connsiteY2" fmla="*/ 66332 h 72007"/>
                <a:gd name="connsiteX3" fmla="*/ 20214 w 92868"/>
                <a:gd name="connsiteY3" fmla="*/ 61284 h 72007"/>
                <a:gd name="connsiteX4" fmla="*/ 20214 w 92868"/>
                <a:gd name="connsiteY4" fmla="*/ 516 h 72007"/>
                <a:gd name="connsiteX5" fmla="*/ 17833 w 92868"/>
                <a:gd name="connsiteY5" fmla="*/ -2247 h 72007"/>
                <a:gd name="connsiteX6" fmla="*/ -1788 w 92868"/>
                <a:gd name="connsiteY6" fmla="*/ 4706 h 72007"/>
                <a:gd name="connsiteX7" fmla="*/ -1788 w 92868"/>
                <a:gd name="connsiteY7" fmla="*/ 7943 h 72007"/>
                <a:gd name="connsiteX8" fmla="*/ 12309 w 92868"/>
                <a:gd name="connsiteY8" fmla="*/ 5278 h 72007"/>
                <a:gd name="connsiteX9" fmla="*/ 12309 w 92868"/>
                <a:gd name="connsiteY9" fmla="*/ 61284 h 72007"/>
                <a:gd name="connsiteX10" fmla="*/ 2212 w 92868"/>
                <a:gd name="connsiteY10" fmla="*/ 66332 h 72007"/>
                <a:gd name="connsiteX11" fmla="*/ -1217 w 92868"/>
                <a:gd name="connsiteY11" fmla="*/ 66332 h 72007"/>
                <a:gd name="connsiteX12" fmla="*/ -1217 w 92868"/>
                <a:gd name="connsiteY12" fmla="*/ 69760 h 72007"/>
                <a:gd name="connsiteX13" fmla="*/ 16310 w 92868"/>
                <a:gd name="connsiteY13" fmla="*/ 69476 h 72007"/>
                <a:gd name="connsiteX14" fmla="*/ 33740 w 92868"/>
                <a:gd name="connsiteY14" fmla="*/ 69760 h 72007"/>
                <a:gd name="connsiteX15" fmla="*/ 91081 w 92868"/>
                <a:gd name="connsiteY15" fmla="*/ 50996 h 72007"/>
                <a:gd name="connsiteX16" fmla="*/ 88414 w 92868"/>
                <a:gd name="connsiteY16" fmla="*/ 50996 h 72007"/>
                <a:gd name="connsiteX17" fmla="*/ 86032 w 92868"/>
                <a:gd name="connsiteY17" fmla="*/ 60521 h 72007"/>
                <a:gd name="connsiteX18" fmla="*/ 75746 w 92868"/>
                <a:gd name="connsiteY18" fmla="*/ 61379 h 72007"/>
                <a:gd name="connsiteX19" fmla="*/ 56219 w 92868"/>
                <a:gd name="connsiteY19" fmla="*/ 61379 h 72007"/>
                <a:gd name="connsiteX20" fmla="*/ 67650 w 92868"/>
                <a:gd name="connsiteY20" fmla="*/ 50236 h 72007"/>
                <a:gd name="connsiteX21" fmla="*/ 91081 w 92868"/>
                <a:gd name="connsiteY21" fmla="*/ 18707 h 72007"/>
                <a:gd name="connsiteX22" fmla="*/ 68125 w 92868"/>
                <a:gd name="connsiteY22" fmla="*/ -2247 h 72007"/>
                <a:gd name="connsiteX23" fmla="*/ 47932 w 92868"/>
                <a:gd name="connsiteY23" fmla="*/ 17373 h 72007"/>
                <a:gd name="connsiteX24" fmla="*/ 53742 w 92868"/>
                <a:gd name="connsiteY24" fmla="*/ 23470 h 72007"/>
                <a:gd name="connsiteX25" fmla="*/ 59362 w 92868"/>
                <a:gd name="connsiteY25" fmla="*/ 17659 h 72007"/>
                <a:gd name="connsiteX26" fmla="*/ 53552 w 92868"/>
                <a:gd name="connsiteY26" fmla="*/ 12040 h 72007"/>
                <a:gd name="connsiteX27" fmla="*/ 52218 w 92868"/>
                <a:gd name="connsiteY27" fmla="*/ 12136 h 72007"/>
                <a:gd name="connsiteX28" fmla="*/ 66792 w 92868"/>
                <a:gd name="connsiteY28" fmla="*/ 1181 h 72007"/>
                <a:gd name="connsiteX29" fmla="*/ 81270 w 92868"/>
                <a:gd name="connsiteY29" fmla="*/ 18707 h 72007"/>
                <a:gd name="connsiteX30" fmla="*/ 69936 w 92868"/>
                <a:gd name="connsiteY30" fmla="*/ 42615 h 72007"/>
                <a:gd name="connsiteX31" fmla="*/ 49075 w 92868"/>
                <a:gd name="connsiteY31" fmla="*/ 65760 h 72007"/>
                <a:gd name="connsiteX32" fmla="*/ 47932 w 92868"/>
                <a:gd name="connsiteY32" fmla="*/ 69760 h 72007"/>
                <a:gd name="connsiteX33" fmla="*/ 88032 w 92868"/>
                <a:gd name="connsiteY33" fmla="*/ 69760 h 7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2868" h="72007">
                  <a:moveTo>
                    <a:pt x="33740" y="69760"/>
                  </a:moveTo>
                  <a:lnTo>
                    <a:pt x="33740" y="66332"/>
                  </a:lnTo>
                  <a:lnTo>
                    <a:pt x="30311" y="66332"/>
                  </a:lnTo>
                  <a:cubicBezTo>
                    <a:pt x="20691" y="66332"/>
                    <a:pt x="20214" y="65284"/>
                    <a:pt x="20214" y="61284"/>
                  </a:cubicBezTo>
                  <a:lnTo>
                    <a:pt x="20214" y="516"/>
                  </a:lnTo>
                  <a:cubicBezTo>
                    <a:pt x="20214" y="-1961"/>
                    <a:pt x="20214" y="-2247"/>
                    <a:pt x="17833" y="-2247"/>
                  </a:cubicBezTo>
                  <a:cubicBezTo>
                    <a:pt x="11166" y="4706"/>
                    <a:pt x="1641" y="4706"/>
                    <a:pt x="-1788" y="4706"/>
                  </a:cubicBezTo>
                  <a:lnTo>
                    <a:pt x="-1788" y="7943"/>
                  </a:lnTo>
                  <a:cubicBezTo>
                    <a:pt x="307" y="7943"/>
                    <a:pt x="6689" y="7943"/>
                    <a:pt x="12309" y="5278"/>
                  </a:cubicBezTo>
                  <a:lnTo>
                    <a:pt x="12309" y="61284"/>
                  </a:lnTo>
                  <a:cubicBezTo>
                    <a:pt x="12309" y="65093"/>
                    <a:pt x="12023" y="66332"/>
                    <a:pt x="2212" y="66332"/>
                  </a:cubicBezTo>
                  <a:lnTo>
                    <a:pt x="-1217" y="66332"/>
                  </a:lnTo>
                  <a:lnTo>
                    <a:pt x="-1217" y="69760"/>
                  </a:lnTo>
                  <a:cubicBezTo>
                    <a:pt x="2498" y="69476"/>
                    <a:pt x="12023" y="69476"/>
                    <a:pt x="16310" y="69476"/>
                  </a:cubicBezTo>
                  <a:cubicBezTo>
                    <a:pt x="20691" y="69476"/>
                    <a:pt x="30025" y="69476"/>
                    <a:pt x="33740" y="69760"/>
                  </a:cubicBezTo>
                  <a:close/>
                  <a:moveTo>
                    <a:pt x="91081" y="50996"/>
                  </a:moveTo>
                  <a:lnTo>
                    <a:pt x="88414" y="50996"/>
                  </a:lnTo>
                  <a:cubicBezTo>
                    <a:pt x="87747" y="54140"/>
                    <a:pt x="87080" y="58903"/>
                    <a:pt x="86032" y="60521"/>
                  </a:cubicBezTo>
                  <a:cubicBezTo>
                    <a:pt x="85271" y="61379"/>
                    <a:pt x="78127" y="61379"/>
                    <a:pt x="75746" y="61379"/>
                  </a:cubicBezTo>
                  <a:lnTo>
                    <a:pt x="56219" y="61379"/>
                  </a:lnTo>
                  <a:lnTo>
                    <a:pt x="67650" y="50236"/>
                  </a:lnTo>
                  <a:cubicBezTo>
                    <a:pt x="84508" y="35376"/>
                    <a:pt x="91081" y="29565"/>
                    <a:pt x="91081" y="18707"/>
                  </a:cubicBezTo>
                  <a:cubicBezTo>
                    <a:pt x="91081" y="6515"/>
                    <a:pt x="81365" y="-2247"/>
                    <a:pt x="68125" y="-2247"/>
                  </a:cubicBezTo>
                  <a:cubicBezTo>
                    <a:pt x="55933" y="-2247"/>
                    <a:pt x="47932" y="7659"/>
                    <a:pt x="47932" y="17373"/>
                  </a:cubicBezTo>
                  <a:cubicBezTo>
                    <a:pt x="47932" y="23470"/>
                    <a:pt x="53362" y="23470"/>
                    <a:pt x="53742" y="23470"/>
                  </a:cubicBezTo>
                  <a:cubicBezTo>
                    <a:pt x="55457" y="23470"/>
                    <a:pt x="59362" y="22135"/>
                    <a:pt x="59362" y="17659"/>
                  </a:cubicBezTo>
                  <a:cubicBezTo>
                    <a:pt x="59362" y="14803"/>
                    <a:pt x="57267" y="12040"/>
                    <a:pt x="53552" y="12040"/>
                  </a:cubicBezTo>
                  <a:cubicBezTo>
                    <a:pt x="52695" y="12040"/>
                    <a:pt x="52504" y="12040"/>
                    <a:pt x="52218" y="12136"/>
                  </a:cubicBezTo>
                  <a:cubicBezTo>
                    <a:pt x="54599" y="5183"/>
                    <a:pt x="60506" y="1181"/>
                    <a:pt x="66792" y="1181"/>
                  </a:cubicBezTo>
                  <a:cubicBezTo>
                    <a:pt x="76603" y="1181"/>
                    <a:pt x="81270" y="9945"/>
                    <a:pt x="81270" y="18707"/>
                  </a:cubicBezTo>
                  <a:cubicBezTo>
                    <a:pt x="81270" y="27374"/>
                    <a:pt x="75841" y="35948"/>
                    <a:pt x="69936" y="42615"/>
                  </a:cubicBezTo>
                  <a:lnTo>
                    <a:pt x="49075" y="65760"/>
                  </a:lnTo>
                  <a:cubicBezTo>
                    <a:pt x="47932" y="66904"/>
                    <a:pt x="47932" y="67191"/>
                    <a:pt x="47932" y="69760"/>
                  </a:cubicBezTo>
                  <a:lnTo>
                    <a:pt x="88032" y="69760"/>
                  </a:lnTo>
                  <a:close/>
                </a:path>
              </a:pathLst>
            </a:custGeom>
            <a:solidFill>
              <a:srgbClr val="CCCCCC"/>
            </a:solidFill>
            <a:ln w="10842" cap="flat">
              <a:noFill/>
              <a:prstDash val="solid"/>
              <a:miter/>
            </a:ln>
          </p:spPr>
          <p:txBody>
            <a:bodyPr rtlCol="0" anchor="ctr"/>
            <a:lstStyle/>
            <a:p>
              <a:endParaRPr lang="en-AE"/>
            </a:p>
          </p:txBody>
        </p:sp>
        <p:sp>
          <p:nvSpPr>
            <p:cNvPr id="244" name="Freeform: Shape 243">
              <a:extLst>
                <a:ext uri="{FF2B5EF4-FFF2-40B4-BE49-F238E27FC236}">
                  <a16:creationId xmlns:a16="http://schemas.microsoft.com/office/drawing/2014/main" id="{55FEFAC4-70D1-3EF8-6376-78A254D7FB14}"/>
                </a:ext>
              </a:extLst>
            </p:cNvPr>
            <p:cNvSpPr/>
            <p:nvPr/>
          </p:nvSpPr>
          <p:spPr>
            <a:xfrm>
              <a:off x="3700729" y="2608909"/>
              <a:ext cx="398146" cy="114872"/>
            </a:xfrm>
            <a:custGeom>
              <a:avLst/>
              <a:gdLst>
                <a:gd name="connsiteX0" fmla="*/ -1788 w 398146"/>
                <a:gd name="connsiteY0" fmla="*/ 112625 h 114872"/>
                <a:gd name="connsiteX1" fmla="*/ 396359 w 398146"/>
                <a:gd name="connsiteY1" fmla="*/ 112625 h 114872"/>
                <a:gd name="connsiteX2" fmla="*/ 396359 w 398146"/>
                <a:gd name="connsiteY2" fmla="*/ -2247 h 114872"/>
                <a:gd name="connsiteX3" fmla="*/ -1788 w 398146"/>
                <a:gd name="connsiteY3" fmla="*/ -2247 h 114872"/>
              </a:gdLst>
              <a:ahLst/>
              <a:cxnLst>
                <a:cxn ang="0">
                  <a:pos x="connsiteX0" y="connsiteY0"/>
                </a:cxn>
                <a:cxn ang="0">
                  <a:pos x="connsiteX1" y="connsiteY1"/>
                </a:cxn>
                <a:cxn ang="0">
                  <a:pos x="connsiteX2" y="connsiteY2"/>
                </a:cxn>
                <a:cxn ang="0">
                  <a:pos x="connsiteX3" y="connsiteY3"/>
                </a:cxn>
              </a:cxnLst>
              <a:rect l="l" t="t" r="r" b="b"/>
              <a:pathLst>
                <a:path w="398146" h="114872">
                  <a:moveTo>
                    <a:pt x="-1788" y="112625"/>
                  </a:moveTo>
                  <a:lnTo>
                    <a:pt x="396359" y="112625"/>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45" name="Freeform: Shape 244">
              <a:extLst>
                <a:ext uri="{FF2B5EF4-FFF2-40B4-BE49-F238E27FC236}">
                  <a16:creationId xmlns:a16="http://schemas.microsoft.com/office/drawing/2014/main" id="{44CEC07F-BE2F-4870-8044-5E76E7FAE4D1}"/>
                </a:ext>
              </a:extLst>
            </p:cNvPr>
            <p:cNvSpPr/>
            <p:nvPr/>
          </p:nvSpPr>
          <p:spPr>
            <a:xfrm>
              <a:off x="3769691" y="2623578"/>
              <a:ext cx="238697" cy="75627"/>
            </a:xfrm>
            <a:custGeom>
              <a:avLst/>
              <a:gdLst>
                <a:gd name="connsiteX0" fmla="*/ 43742 w 238697"/>
                <a:gd name="connsiteY0" fmla="*/ 36425 h 75627"/>
                <a:gd name="connsiteX1" fmla="*/ 39358 w 238697"/>
                <a:gd name="connsiteY1" fmla="*/ 11185 h 75627"/>
                <a:gd name="connsiteX2" fmla="*/ 20976 w 238697"/>
                <a:gd name="connsiteY2" fmla="*/ -1008 h 75627"/>
                <a:gd name="connsiteX3" fmla="*/ 2212 w 238697"/>
                <a:gd name="connsiteY3" fmla="*/ 11850 h 75627"/>
                <a:gd name="connsiteX4" fmla="*/ -1788 w 238697"/>
                <a:gd name="connsiteY4" fmla="*/ 36425 h 75627"/>
                <a:gd name="connsiteX5" fmla="*/ 3070 w 238697"/>
                <a:gd name="connsiteY5" fmla="*/ 62523 h 75627"/>
                <a:gd name="connsiteX6" fmla="*/ 20976 w 238697"/>
                <a:gd name="connsiteY6" fmla="*/ 73381 h 75627"/>
                <a:gd name="connsiteX7" fmla="*/ 39740 w 238697"/>
                <a:gd name="connsiteY7" fmla="*/ 60905 h 75627"/>
                <a:gd name="connsiteX8" fmla="*/ 43742 w 238697"/>
                <a:gd name="connsiteY8" fmla="*/ 36425 h 75627"/>
                <a:gd name="connsiteX9" fmla="*/ 34787 w 238697"/>
                <a:gd name="connsiteY9" fmla="*/ 35092 h 75627"/>
                <a:gd name="connsiteX10" fmla="*/ 33645 w 238697"/>
                <a:gd name="connsiteY10" fmla="*/ 57475 h 75627"/>
                <a:gd name="connsiteX11" fmla="*/ 20976 w 238697"/>
                <a:gd name="connsiteY11" fmla="*/ 71000 h 75627"/>
                <a:gd name="connsiteX12" fmla="*/ 8402 w 238697"/>
                <a:gd name="connsiteY12" fmla="*/ 57856 h 75627"/>
                <a:gd name="connsiteX13" fmla="*/ 7260 w 238697"/>
                <a:gd name="connsiteY13" fmla="*/ 35092 h 75627"/>
                <a:gd name="connsiteX14" fmla="*/ 8023 w 238697"/>
                <a:gd name="connsiteY14" fmla="*/ 15184 h 75627"/>
                <a:gd name="connsiteX15" fmla="*/ 20976 w 238697"/>
                <a:gd name="connsiteY15" fmla="*/ 1374 h 75627"/>
                <a:gd name="connsiteX16" fmla="*/ 33549 w 238697"/>
                <a:gd name="connsiteY16" fmla="*/ 13945 h 75627"/>
                <a:gd name="connsiteX17" fmla="*/ 34787 w 238697"/>
                <a:gd name="connsiteY17" fmla="*/ 35092 h 75627"/>
                <a:gd name="connsiteX18" fmla="*/ 68696 w 238697"/>
                <a:gd name="connsiteY18" fmla="*/ 65286 h 75627"/>
                <a:gd name="connsiteX19" fmla="*/ 63078 w 238697"/>
                <a:gd name="connsiteY19" fmla="*/ 59475 h 75627"/>
                <a:gd name="connsiteX20" fmla="*/ 57267 w 238697"/>
                <a:gd name="connsiteY20" fmla="*/ 65286 h 75627"/>
                <a:gd name="connsiteX21" fmla="*/ 63078 w 238697"/>
                <a:gd name="connsiteY21" fmla="*/ 71000 h 75627"/>
                <a:gd name="connsiteX22" fmla="*/ 68696 w 238697"/>
                <a:gd name="connsiteY22" fmla="*/ 65286 h 75627"/>
                <a:gd name="connsiteX23" fmla="*/ 126514 w 238697"/>
                <a:gd name="connsiteY23" fmla="*/ 49285 h 75627"/>
                <a:gd name="connsiteX24" fmla="*/ 106033 w 238697"/>
                <a:gd name="connsiteY24" fmla="*/ 25567 h 75627"/>
                <a:gd name="connsiteX25" fmla="*/ 92318 w 238697"/>
                <a:gd name="connsiteY25" fmla="*/ 31090 h 75627"/>
                <a:gd name="connsiteX26" fmla="*/ 92318 w 238697"/>
                <a:gd name="connsiteY26" fmla="*/ 10136 h 75627"/>
                <a:gd name="connsiteX27" fmla="*/ 101557 w 238697"/>
                <a:gd name="connsiteY27" fmla="*/ 11468 h 75627"/>
                <a:gd name="connsiteX28" fmla="*/ 122418 w 238697"/>
                <a:gd name="connsiteY28" fmla="*/ 134 h 75627"/>
                <a:gd name="connsiteX29" fmla="*/ 121179 w 238697"/>
                <a:gd name="connsiteY29" fmla="*/ -1008 h 75627"/>
                <a:gd name="connsiteX30" fmla="*/ 120416 w 238697"/>
                <a:gd name="connsiteY30" fmla="*/ -626 h 75627"/>
                <a:gd name="connsiteX31" fmla="*/ 105750 w 238697"/>
                <a:gd name="connsiteY31" fmla="*/ 2515 h 75627"/>
                <a:gd name="connsiteX32" fmla="*/ 91272 w 238697"/>
                <a:gd name="connsiteY32" fmla="*/ -626 h 75627"/>
                <a:gd name="connsiteX33" fmla="*/ 90127 w 238697"/>
                <a:gd name="connsiteY33" fmla="*/ -912 h 75627"/>
                <a:gd name="connsiteX34" fmla="*/ 88890 w 238697"/>
                <a:gd name="connsiteY34" fmla="*/ 1755 h 75627"/>
                <a:gd name="connsiteX35" fmla="*/ 88890 w 238697"/>
                <a:gd name="connsiteY35" fmla="*/ 33758 h 75627"/>
                <a:gd name="connsiteX36" fmla="*/ 90413 w 238697"/>
                <a:gd name="connsiteY36" fmla="*/ 36425 h 75627"/>
                <a:gd name="connsiteX37" fmla="*/ 91841 w 238697"/>
                <a:gd name="connsiteY37" fmla="*/ 35567 h 75627"/>
                <a:gd name="connsiteX38" fmla="*/ 105845 w 238697"/>
                <a:gd name="connsiteY38" fmla="*/ 27949 h 75627"/>
                <a:gd name="connsiteX39" fmla="*/ 114893 w 238697"/>
                <a:gd name="connsiteY39" fmla="*/ 34997 h 75627"/>
                <a:gd name="connsiteX40" fmla="*/ 116893 w 238697"/>
                <a:gd name="connsiteY40" fmla="*/ 48522 h 75627"/>
                <a:gd name="connsiteX41" fmla="*/ 114321 w 238697"/>
                <a:gd name="connsiteY41" fmla="*/ 63286 h 75627"/>
                <a:gd name="connsiteX42" fmla="*/ 102701 w 238697"/>
                <a:gd name="connsiteY42" fmla="*/ 70430 h 75627"/>
                <a:gd name="connsiteX43" fmla="*/ 86983 w 238697"/>
                <a:gd name="connsiteY43" fmla="*/ 58142 h 75627"/>
                <a:gd name="connsiteX44" fmla="*/ 88700 w 238697"/>
                <a:gd name="connsiteY44" fmla="*/ 58524 h 75627"/>
                <a:gd name="connsiteX45" fmla="*/ 94127 w 238697"/>
                <a:gd name="connsiteY45" fmla="*/ 53094 h 75627"/>
                <a:gd name="connsiteX46" fmla="*/ 88700 w 238697"/>
                <a:gd name="connsiteY46" fmla="*/ 47950 h 75627"/>
                <a:gd name="connsiteX47" fmla="*/ 83365 w 238697"/>
                <a:gd name="connsiteY47" fmla="*/ 53570 h 75627"/>
                <a:gd name="connsiteX48" fmla="*/ 102987 w 238697"/>
                <a:gd name="connsiteY48" fmla="*/ 73381 h 75627"/>
                <a:gd name="connsiteX49" fmla="*/ 126514 w 238697"/>
                <a:gd name="connsiteY49" fmla="*/ 49285 h 75627"/>
                <a:gd name="connsiteX50" fmla="*/ 177283 w 238697"/>
                <a:gd name="connsiteY50" fmla="*/ 71000 h 75627"/>
                <a:gd name="connsiteX51" fmla="*/ 177283 w 238697"/>
                <a:gd name="connsiteY51" fmla="*/ 67572 h 75627"/>
                <a:gd name="connsiteX52" fmla="*/ 173853 w 238697"/>
                <a:gd name="connsiteY52" fmla="*/ 67572 h 75627"/>
                <a:gd name="connsiteX53" fmla="*/ 163755 w 238697"/>
                <a:gd name="connsiteY53" fmla="*/ 62523 h 75627"/>
                <a:gd name="connsiteX54" fmla="*/ 163755 w 238697"/>
                <a:gd name="connsiteY54" fmla="*/ 1755 h 75627"/>
                <a:gd name="connsiteX55" fmla="*/ 161374 w 238697"/>
                <a:gd name="connsiteY55" fmla="*/ -1008 h 75627"/>
                <a:gd name="connsiteX56" fmla="*/ 141752 w 238697"/>
                <a:gd name="connsiteY56" fmla="*/ 5945 h 75627"/>
                <a:gd name="connsiteX57" fmla="*/ 141752 w 238697"/>
                <a:gd name="connsiteY57" fmla="*/ 9182 h 75627"/>
                <a:gd name="connsiteX58" fmla="*/ 155851 w 238697"/>
                <a:gd name="connsiteY58" fmla="*/ 6517 h 75627"/>
                <a:gd name="connsiteX59" fmla="*/ 155851 w 238697"/>
                <a:gd name="connsiteY59" fmla="*/ 62523 h 75627"/>
                <a:gd name="connsiteX60" fmla="*/ 145754 w 238697"/>
                <a:gd name="connsiteY60" fmla="*/ 67572 h 75627"/>
                <a:gd name="connsiteX61" fmla="*/ 142324 w 238697"/>
                <a:gd name="connsiteY61" fmla="*/ 67572 h 75627"/>
                <a:gd name="connsiteX62" fmla="*/ 142324 w 238697"/>
                <a:gd name="connsiteY62" fmla="*/ 71000 h 75627"/>
                <a:gd name="connsiteX63" fmla="*/ 159851 w 238697"/>
                <a:gd name="connsiteY63" fmla="*/ 70716 h 75627"/>
                <a:gd name="connsiteX64" fmla="*/ 177283 w 238697"/>
                <a:gd name="connsiteY64" fmla="*/ 71000 h 75627"/>
                <a:gd name="connsiteX65" fmla="*/ 236909 w 238697"/>
                <a:gd name="connsiteY65" fmla="*/ 53094 h 75627"/>
                <a:gd name="connsiteX66" fmla="*/ 236909 w 238697"/>
                <a:gd name="connsiteY66" fmla="*/ 49854 h 75627"/>
                <a:gd name="connsiteX67" fmla="*/ 226049 w 238697"/>
                <a:gd name="connsiteY67" fmla="*/ 49854 h 75627"/>
                <a:gd name="connsiteX68" fmla="*/ 226049 w 238697"/>
                <a:gd name="connsiteY68" fmla="*/ 611 h 75627"/>
                <a:gd name="connsiteX69" fmla="*/ 224431 w 238697"/>
                <a:gd name="connsiteY69" fmla="*/ -2247 h 75627"/>
                <a:gd name="connsiteX70" fmla="*/ 222240 w 238697"/>
                <a:gd name="connsiteY70" fmla="*/ -912 h 75627"/>
                <a:gd name="connsiteX71" fmla="*/ 188998 w 238697"/>
                <a:gd name="connsiteY71" fmla="*/ 49854 h 75627"/>
                <a:gd name="connsiteX72" fmla="*/ 188998 w 238697"/>
                <a:gd name="connsiteY72" fmla="*/ 53094 h 75627"/>
                <a:gd name="connsiteX73" fmla="*/ 217764 w 238697"/>
                <a:gd name="connsiteY73" fmla="*/ 53094 h 75627"/>
                <a:gd name="connsiteX74" fmla="*/ 217764 w 238697"/>
                <a:gd name="connsiteY74" fmla="*/ 62523 h 75627"/>
                <a:gd name="connsiteX75" fmla="*/ 209571 w 238697"/>
                <a:gd name="connsiteY75" fmla="*/ 67572 h 75627"/>
                <a:gd name="connsiteX76" fmla="*/ 207285 w 238697"/>
                <a:gd name="connsiteY76" fmla="*/ 67572 h 75627"/>
                <a:gd name="connsiteX77" fmla="*/ 207285 w 238697"/>
                <a:gd name="connsiteY77" fmla="*/ 71000 h 75627"/>
                <a:gd name="connsiteX78" fmla="*/ 221859 w 238697"/>
                <a:gd name="connsiteY78" fmla="*/ 70716 h 75627"/>
                <a:gd name="connsiteX79" fmla="*/ 236623 w 238697"/>
                <a:gd name="connsiteY79" fmla="*/ 71000 h 75627"/>
                <a:gd name="connsiteX80" fmla="*/ 236623 w 238697"/>
                <a:gd name="connsiteY80" fmla="*/ 67572 h 75627"/>
                <a:gd name="connsiteX81" fmla="*/ 234433 w 238697"/>
                <a:gd name="connsiteY81" fmla="*/ 67572 h 75627"/>
                <a:gd name="connsiteX82" fmla="*/ 226049 w 238697"/>
                <a:gd name="connsiteY82" fmla="*/ 62523 h 75627"/>
                <a:gd name="connsiteX83" fmla="*/ 226049 w 238697"/>
                <a:gd name="connsiteY83" fmla="*/ 53094 h 75627"/>
                <a:gd name="connsiteX84" fmla="*/ 218524 w 238697"/>
                <a:gd name="connsiteY84" fmla="*/ 49854 h 75627"/>
                <a:gd name="connsiteX85" fmla="*/ 192140 w 238697"/>
                <a:gd name="connsiteY85" fmla="*/ 49854 h 75627"/>
                <a:gd name="connsiteX86" fmla="*/ 218524 w 238697"/>
                <a:gd name="connsiteY86" fmla="*/ 9468 h 7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38697" h="75627">
                  <a:moveTo>
                    <a:pt x="43742" y="36425"/>
                  </a:moveTo>
                  <a:cubicBezTo>
                    <a:pt x="43742" y="27853"/>
                    <a:pt x="43170" y="19184"/>
                    <a:pt x="39358" y="11185"/>
                  </a:cubicBezTo>
                  <a:cubicBezTo>
                    <a:pt x="34503" y="706"/>
                    <a:pt x="25548" y="-1008"/>
                    <a:pt x="20976" y="-1008"/>
                  </a:cubicBezTo>
                  <a:cubicBezTo>
                    <a:pt x="14595" y="-1008"/>
                    <a:pt x="6688" y="1755"/>
                    <a:pt x="2212" y="11850"/>
                  </a:cubicBezTo>
                  <a:cubicBezTo>
                    <a:pt x="-1216" y="19375"/>
                    <a:pt x="-1788" y="27853"/>
                    <a:pt x="-1788" y="36425"/>
                  </a:cubicBezTo>
                  <a:cubicBezTo>
                    <a:pt x="-1788" y="44522"/>
                    <a:pt x="-1407" y="54142"/>
                    <a:pt x="3070" y="62523"/>
                  </a:cubicBezTo>
                  <a:cubicBezTo>
                    <a:pt x="7737" y="71095"/>
                    <a:pt x="15546" y="73381"/>
                    <a:pt x="20976" y="73381"/>
                  </a:cubicBezTo>
                  <a:cubicBezTo>
                    <a:pt x="26787" y="73381"/>
                    <a:pt x="34977" y="71095"/>
                    <a:pt x="39740" y="60905"/>
                  </a:cubicBezTo>
                  <a:cubicBezTo>
                    <a:pt x="43170" y="53380"/>
                    <a:pt x="43742" y="44901"/>
                    <a:pt x="43742" y="36425"/>
                  </a:cubicBezTo>
                  <a:close/>
                  <a:moveTo>
                    <a:pt x="34787" y="35092"/>
                  </a:moveTo>
                  <a:cubicBezTo>
                    <a:pt x="34787" y="43187"/>
                    <a:pt x="34787" y="50617"/>
                    <a:pt x="33645" y="57475"/>
                  </a:cubicBezTo>
                  <a:cubicBezTo>
                    <a:pt x="31931" y="67667"/>
                    <a:pt x="25738" y="71000"/>
                    <a:pt x="20976" y="71000"/>
                  </a:cubicBezTo>
                  <a:cubicBezTo>
                    <a:pt x="16595" y="71000"/>
                    <a:pt x="10404" y="68335"/>
                    <a:pt x="8402" y="57856"/>
                  </a:cubicBezTo>
                  <a:cubicBezTo>
                    <a:pt x="7260" y="51475"/>
                    <a:pt x="7260" y="41473"/>
                    <a:pt x="7260" y="35092"/>
                  </a:cubicBezTo>
                  <a:cubicBezTo>
                    <a:pt x="7260" y="28232"/>
                    <a:pt x="7260" y="21089"/>
                    <a:pt x="8023" y="15184"/>
                  </a:cubicBezTo>
                  <a:cubicBezTo>
                    <a:pt x="10118" y="2325"/>
                    <a:pt x="18309" y="1374"/>
                    <a:pt x="20976" y="1374"/>
                  </a:cubicBezTo>
                  <a:cubicBezTo>
                    <a:pt x="24501" y="1374"/>
                    <a:pt x="31645" y="3373"/>
                    <a:pt x="33549" y="13945"/>
                  </a:cubicBezTo>
                  <a:cubicBezTo>
                    <a:pt x="34787" y="20042"/>
                    <a:pt x="34787" y="28232"/>
                    <a:pt x="34787" y="35092"/>
                  </a:cubicBezTo>
                  <a:close/>
                  <a:moveTo>
                    <a:pt x="68696" y="65286"/>
                  </a:moveTo>
                  <a:cubicBezTo>
                    <a:pt x="68696" y="62047"/>
                    <a:pt x="66220" y="59475"/>
                    <a:pt x="63078" y="59475"/>
                  </a:cubicBezTo>
                  <a:cubicBezTo>
                    <a:pt x="59934" y="59475"/>
                    <a:pt x="57267" y="62047"/>
                    <a:pt x="57267" y="65286"/>
                  </a:cubicBezTo>
                  <a:cubicBezTo>
                    <a:pt x="57267" y="68430"/>
                    <a:pt x="59934" y="71000"/>
                    <a:pt x="63078" y="71000"/>
                  </a:cubicBezTo>
                  <a:cubicBezTo>
                    <a:pt x="66220" y="71000"/>
                    <a:pt x="68696" y="68430"/>
                    <a:pt x="68696" y="65286"/>
                  </a:cubicBezTo>
                  <a:close/>
                  <a:moveTo>
                    <a:pt x="126514" y="49285"/>
                  </a:moveTo>
                  <a:cubicBezTo>
                    <a:pt x="126514" y="36425"/>
                    <a:pt x="117656" y="25567"/>
                    <a:pt x="106033" y="25567"/>
                  </a:cubicBezTo>
                  <a:cubicBezTo>
                    <a:pt x="100797" y="25567"/>
                    <a:pt x="96225" y="27377"/>
                    <a:pt x="92318" y="31090"/>
                  </a:cubicBezTo>
                  <a:lnTo>
                    <a:pt x="92318" y="10136"/>
                  </a:lnTo>
                  <a:cubicBezTo>
                    <a:pt x="94413" y="10708"/>
                    <a:pt x="97939" y="11468"/>
                    <a:pt x="101557" y="11468"/>
                  </a:cubicBezTo>
                  <a:cubicBezTo>
                    <a:pt x="114798" y="11468"/>
                    <a:pt x="122418" y="1660"/>
                    <a:pt x="122418" y="134"/>
                  </a:cubicBezTo>
                  <a:cubicBezTo>
                    <a:pt x="122418" y="-438"/>
                    <a:pt x="121942" y="-1008"/>
                    <a:pt x="121179" y="-1008"/>
                  </a:cubicBezTo>
                  <a:cubicBezTo>
                    <a:pt x="121179" y="-1008"/>
                    <a:pt x="120893" y="-1008"/>
                    <a:pt x="120416" y="-626"/>
                  </a:cubicBezTo>
                  <a:cubicBezTo>
                    <a:pt x="118226" y="325"/>
                    <a:pt x="112893" y="2515"/>
                    <a:pt x="105750" y="2515"/>
                  </a:cubicBezTo>
                  <a:cubicBezTo>
                    <a:pt x="101366" y="2515"/>
                    <a:pt x="96320" y="1755"/>
                    <a:pt x="91272" y="-626"/>
                  </a:cubicBezTo>
                  <a:cubicBezTo>
                    <a:pt x="90413" y="-912"/>
                    <a:pt x="90127" y="-912"/>
                    <a:pt x="90127" y="-912"/>
                  </a:cubicBezTo>
                  <a:cubicBezTo>
                    <a:pt x="88890" y="-912"/>
                    <a:pt x="88890" y="39"/>
                    <a:pt x="88890" y="1755"/>
                  </a:cubicBezTo>
                  <a:lnTo>
                    <a:pt x="88890" y="33758"/>
                  </a:lnTo>
                  <a:cubicBezTo>
                    <a:pt x="88890" y="35758"/>
                    <a:pt x="88890" y="36425"/>
                    <a:pt x="90413" y="36425"/>
                  </a:cubicBezTo>
                  <a:cubicBezTo>
                    <a:pt x="91272" y="36425"/>
                    <a:pt x="91462" y="36139"/>
                    <a:pt x="91841" y="35567"/>
                  </a:cubicBezTo>
                  <a:cubicBezTo>
                    <a:pt x="93081" y="33758"/>
                    <a:pt x="97080" y="27949"/>
                    <a:pt x="105845" y="27949"/>
                  </a:cubicBezTo>
                  <a:cubicBezTo>
                    <a:pt x="111368" y="27949"/>
                    <a:pt x="114035" y="32900"/>
                    <a:pt x="114893" y="34997"/>
                  </a:cubicBezTo>
                  <a:cubicBezTo>
                    <a:pt x="116703" y="38806"/>
                    <a:pt x="116893" y="43187"/>
                    <a:pt x="116893" y="48522"/>
                  </a:cubicBezTo>
                  <a:cubicBezTo>
                    <a:pt x="116893" y="52236"/>
                    <a:pt x="116893" y="58810"/>
                    <a:pt x="114321" y="63286"/>
                  </a:cubicBezTo>
                  <a:cubicBezTo>
                    <a:pt x="111845" y="67572"/>
                    <a:pt x="107750" y="70430"/>
                    <a:pt x="102701" y="70430"/>
                  </a:cubicBezTo>
                  <a:cubicBezTo>
                    <a:pt x="94890" y="70430"/>
                    <a:pt x="88700" y="64619"/>
                    <a:pt x="86983" y="58142"/>
                  </a:cubicBezTo>
                  <a:cubicBezTo>
                    <a:pt x="87269" y="58333"/>
                    <a:pt x="87555" y="58524"/>
                    <a:pt x="88700" y="58524"/>
                  </a:cubicBezTo>
                  <a:cubicBezTo>
                    <a:pt x="92318" y="58524"/>
                    <a:pt x="94127" y="55761"/>
                    <a:pt x="94127" y="53094"/>
                  </a:cubicBezTo>
                  <a:cubicBezTo>
                    <a:pt x="94127" y="50617"/>
                    <a:pt x="92318" y="47950"/>
                    <a:pt x="88700" y="47950"/>
                  </a:cubicBezTo>
                  <a:cubicBezTo>
                    <a:pt x="87269" y="47950"/>
                    <a:pt x="83365" y="48617"/>
                    <a:pt x="83365" y="53570"/>
                  </a:cubicBezTo>
                  <a:cubicBezTo>
                    <a:pt x="83365" y="62905"/>
                    <a:pt x="90795" y="73381"/>
                    <a:pt x="102987" y="73381"/>
                  </a:cubicBezTo>
                  <a:cubicBezTo>
                    <a:pt x="115558" y="73381"/>
                    <a:pt x="126514" y="62905"/>
                    <a:pt x="126514" y="49285"/>
                  </a:cubicBezTo>
                  <a:close/>
                  <a:moveTo>
                    <a:pt x="177283" y="71000"/>
                  </a:moveTo>
                  <a:lnTo>
                    <a:pt x="177283" y="67572"/>
                  </a:lnTo>
                  <a:lnTo>
                    <a:pt x="173853" y="67572"/>
                  </a:lnTo>
                  <a:cubicBezTo>
                    <a:pt x="164232" y="67572"/>
                    <a:pt x="163755" y="66523"/>
                    <a:pt x="163755" y="62523"/>
                  </a:cubicBezTo>
                  <a:lnTo>
                    <a:pt x="163755" y="1755"/>
                  </a:lnTo>
                  <a:cubicBezTo>
                    <a:pt x="163755" y="-722"/>
                    <a:pt x="163755" y="-1008"/>
                    <a:pt x="161374" y="-1008"/>
                  </a:cubicBezTo>
                  <a:cubicBezTo>
                    <a:pt x="154707" y="5945"/>
                    <a:pt x="145182" y="5945"/>
                    <a:pt x="141752" y="5945"/>
                  </a:cubicBezTo>
                  <a:lnTo>
                    <a:pt x="141752" y="9182"/>
                  </a:lnTo>
                  <a:cubicBezTo>
                    <a:pt x="143850" y="9182"/>
                    <a:pt x="150231" y="9182"/>
                    <a:pt x="155851" y="6517"/>
                  </a:cubicBezTo>
                  <a:lnTo>
                    <a:pt x="155851" y="62523"/>
                  </a:lnTo>
                  <a:cubicBezTo>
                    <a:pt x="155851" y="66332"/>
                    <a:pt x="155565" y="67572"/>
                    <a:pt x="145754" y="67572"/>
                  </a:cubicBezTo>
                  <a:lnTo>
                    <a:pt x="142324" y="67572"/>
                  </a:lnTo>
                  <a:lnTo>
                    <a:pt x="142324" y="71000"/>
                  </a:lnTo>
                  <a:cubicBezTo>
                    <a:pt x="146040" y="70716"/>
                    <a:pt x="155565" y="70716"/>
                    <a:pt x="159851" y="70716"/>
                  </a:cubicBezTo>
                  <a:cubicBezTo>
                    <a:pt x="164232" y="70716"/>
                    <a:pt x="173567" y="70716"/>
                    <a:pt x="177283" y="71000"/>
                  </a:cubicBezTo>
                  <a:close/>
                  <a:moveTo>
                    <a:pt x="236909" y="53094"/>
                  </a:moveTo>
                  <a:lnTo>
                    <a:pt x="236909" y="49854"/>
                  </a:lnTo>
                  <a:lnTo>
                    <a:pt x="226049" y="49854"/>
                  </a:lnTo>
                  <a:lnTo>
                    <a:pt x="226049" y="611"/>
                  </a:lnTo>
                  <a:cubicBezTo>
                    <a:pt x="226049" y="-1484"/>
                    <a:pt x="226049" y="-2247"/>
                    <a:pt x="224431" y="-2247"/>
                  </a:cubicBezTo>
                  <a:cubicBezTo>
                    <a:pt x="223382" y="-2247"/>
                    <a:pt x="223096" y="-2247"/>
                    <a:pt x="222240" y="-912"/>
                  </a:cubicBezTo>
                  <a:lnTo>
                    <a:pt x="188998" y="49854"/>
                  </a:lnTo>
                  <a:lnTo>
                    <a:pt x="188998" y="53094"/>
                  </a:lnTo>
                  <a:lnTo>
                    <a:pt x="217764" y="53094"/>
                  </a:lnTo>
                  <a:lnTo>
                    <a:pt x="217764" y="62523"/>
                  </a:lnTo>
                  <a:cubicBezTo>
                    <a:pt x="217764" y="66523"/>
                    <a:pt x="217573" y="67572"/>
                    <a:pt x="209571" y="67572"/>
                  </a:cubicBezTo>
                  <a:lnTo>
                    <a:pt x="207285" y="67572"/>
                  </a:lnTo>
                  <a:lnTo>
                    <a:pt x="207285" y="71000"/>
                  </a:lnTo>
                  <a:cubicBezTo>
                    <a:pt x="211762" y="70716"/>
                    <a:pt x="217478" y="70716"/>
                    <a:pt x="221859" y="70716"/>
                  </a:cubicBezTo>
                  <a:cubicBezTo>
                    <a:pt x="226526" y="70716"/>
                    <a:pt x="232147" y="70716"/>
                    <a:pt x="236623" y="71000"/>
                  </a:cubicBezTo>
                  <a:lnTo>
                    <a:pt x="236623" y="67572"/>
                  </a:lnTo>
                  <a:lnTo>
                    <a:pt x="234433" y="67572"/>
                  </a:lnTo>
                  <a:cubicBezTo>
                    <a:pt x="226335" y="67572"/>
                    <a:pt x="226049" y="66523"/>
                    <a:pt x="226049" y="62523"/>
                  </a:cubicBezTo>
                  <a:lnTo>
                    <a:pt x="226049" y="53094"/>
                  </a:lnTo>
                  <a:close/>
                  <a:moveTo>
                    <a:pt x="218524" y="49854"/>
                  </a:moveTo>
                  <a:lnTo>
                    <a:pt x="192140" y="49854"/>
                  </a:lnTo>
                  <a:lnTo>
                    <a:pt x="218524" y="9468"/>
                  </a:lnTo>
                  <a:close/>
                </a:path>
              </a:pathLst>
            </a:custGeom>
            <a:solidFill>
              <a:srgbClr val="CCCCCC"/>
            </a:solidFill>
            <a:ln w="10842" cap="flat">
              <a:noFill/>
              <a:prstDash val="solid"/>
              <a:miter/>
            </a:ln>
          </p:spPr>
          <p:txBody>
            <a:bodyPr rtlCol="0" anchor="ctr"/>
            <a:lstStyle/>
            <a:p>
              <a:endParaRPr lang="en-AE"/>
            </a:p>
          </p:txBody>
        </p:sp>
        <p:sp>
          <p:nvSpPr>
            <p:cNvPr id="246" name="Freeform: Shape 245">
              <a:extLst>
                <a:ext uri="{FF2B5EF4-FFF2-40B4-BE49-F238E27FC236}">
                  <a16:creationId xmlns:a16="http://schemas.microsoft.com/office/drawing/2014/main" id="{BC5417C8-F3E7-619B-4B8D-805FF6177B10}"/>
                </a:ext>
              </a:extLst>
            </p:cNvPr>
            <p:cNvSpPr/>
            <p:nvPr/>
          </p:nvSpPr>
          <p:spPr>
            <a:xfrm>
              <a:off x="4098876" y="2608909"/>
              <a:ext cx="611123" cy="114872"/>
            </a:xfrm>
            <a:custGeom>
              <a:avLst/>
              <a:gdLst>
                <a:gd name="connsiteX0" fmla="*/ -1788 w 611123"/>
                <a:gd name="connsiteY0" fmla="*/ 112625 h 114872"/>
                <a:gd name="connsiteX1" fmla="*/ 609335 w 611123"/>
                <a:gd name="connsiteY1" fmla="*/ 112625 h 114872"/>
                <a:gd name="connsiteX2" fmla="*/ 609335 w 611123"/>
                <a:gd name="connsiteY2" fmla="*/ -2247 h 114872"/>
                <a:gd name="connsiteX3" fmla="*/ -1788 w 6111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11123" h="114872">
                  <a:moveTo>
                    <a:pt x="-1788" y="112625"/>
                  </a:moveTo>
                  <a:lnTo>
                    <a:pt x="609335" y="112625"/>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47" name="Freeform: Shape 246">
              <a:extLst>
                <a:ext uri="{FF2B5EF4-FFF2-40B4-BE49-F238E27FC236}">
                  <a16:creationId xmlns:a16="http://schemas.microsoft.com/office/drawing/2014/main" id="{714ED024-58DB-C5AD-B368-C45E0A5F43C1}"/>
                </a:ext>
              </a:extLst>
            </p:cNvPr>
            <p:cNvSpPr/>
            <p:nvPr/>
          </p:nvSpPr>
          <p:spPr>
            <a:xfrm>
              <a:off x="4176503" y="2615862"/>
              <a:ext cx="14668" cy="107918"/>
            </a:xfrm>
            <a:custGeom>
              <a:avLst/>
              <a:gdLst>
                <a:gd name="connsiteX0" fmla="*/ 12881 w 14668"/>
                <a:gd name="connsiteY0" fmla="*/ 105672 h 107918"/>
                <a:gd name="connsiteX1" fmla="*/ 12881 w 14668"/>
                <a:gd name="connsiteY1" fmla="*/ 101291 h 107918"/>
                <a:gd name="connsiteX2" fmla="*/ 2498 w 14668"/>
                <a:gd name="connsiteY2" fmla="*/ 101291 h 107918"/>
                <a:gd name="connsiteX3" fmla="*/ 2498 w 14668"/>
                <a:gd name="connsiteY3" fmla="*/ 2041 h 107918"/>
                <a:gd name="connsiteX4" fmla="*/ 12881 w 14668"/>
                <a:gd name="connsiteY4" fmla="*/ 2041 h 107918"/>
                <a:gd name="connsiteX5" fmla="*/ 12881 w 14668"/>
                <a:gd name="connsiteY5" fmla="*/ -2247 h 107918"/>
                <a:gd name="connsiteX6" fmla="*/ -1788 w 14668"/>
                <a:gd name="connsiteY6" fmla="*/ -2247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101291"/>
                  </a:lnTo>
                  <a:lnTo>
                    <a:pt x="2498" y="101291"/>
                  </a:lnTo>
                  <a:lnTo>
                    <a:pt x="2498" y="2041"/>
                  </a:lnTo>
                  <a:lnTo>
                    <a:pt x="12881" y="2041"/>
                  </a:lnTo>
                  <a:lnTo>
                    <a:pt x="12881" y="-2247"/>
                  </a:lnTo>
                  <a:lnTo>
                    <a:pt x="-1788" y="-2247"/>
                  </a:lnTo>
                  <a:lnTo>
                    <a:pt x="-1788" y="105672"/>
                  </a:lnTo>
                  <a:close/>
                </a:path>
              </a:pathLst>
            </a:custGeom>
            <a:solidFill>
              <a:srgbClr val="000000"/>
            </a:solidFill>
            <a:ln w="10842" cap="flat">
              <a:noFill/>
              <a:prstDash val="solid"/>
              <a:miter/>
            </a:ln>
          </p:spPr>
          <p:txBody>
            <a:bodyPr rtlCol="0" anchor="ctr"/>
            <a:lstStyle/>
            <a:p>
              <a:endParaRPr lang="en-AE"/>
            </a:p>
          </p:txBody>
        </p:sp>
        <p:sp>
          <p:nvSpPr>
            <p:cNvPr id="248" name="Freeform: Shape 247">
              <a:extLst>
                <a:ext uri="{FF2B5EF4-FFF2-40B4-BE49-F238E27FC236}">
                  <a16:creationId xmlns:a16="http://schemas.microsoft.com/office/drawing/2014/main" id="{BCC16865-CB59-0EEF-2725-B2454155D590}"/>
                </a:ext>
              </a:extLst>
            </p:cNvPr>
            <p:cNvSpPr/>
            <p:nvPr/>
          </p:nvSpPr>
          <p:spPr>
            <a:xfrm>
              <a:off x="4197267" y="2620625"/>
              <a:ext cx="185260" cy="78581"/>
            </a:xfrm>
            <a:custGeom>
              <a:avLst/>
              <a:gdLst>
                <a:gd name="connsiteX0" fmla="*/ 57553 w 185260"/>
                <a:gd name="connsiteY0" fmla="*/ 46141 h 78581"/>
                <a:gd name="connsiteX1" fmla="*/ 54695 w 185260"/>
                <a:gd name="connsiteY1" fmla="*/ 46141 h 78581"/>
                <a:gd name="connsiteX2" fmla="*/ 32980 w 185260"/>
                <a:gd name="connsiteY2" fmla="*/ 70525 h 78581"/>
                <a:gd name="connsiteX3" fmla="*/ 24215 w 185260"/>
                <a:gd name="connsiteY3" fmla="*/ 70525 h 78581"/>
                <a:gd name="connsiteX4" fmla="*/ 18883 w 185260"/>
                <a:gd name="connsiteY4" fmla="*/ 66239 h 78581"/>
                <a:gd name="connsiteX5" fmla="*/ 18883 w 185260"/>
                <a:gd name="connsiteY5" fmla="*/ 8613 h 78581"/>
                <a:gd name="connsiteX6" fmla="*/ 29168 w 185260"/>
                <a:gd name="connsiteY6" fmla="*/ 3564 h 78581"/>
                <a:gd name="connsiteX7" fmla="*/ 32694 w 185260"/>
                <a:gd name="connsiteY7" fmla="*/ 3564 h 78581"/>
                <a:gd name="connsiteX8" fmla="*/ 32694 w 185260"/>
                <a:gd name="connsiteY8" fmla="*/ 134 h 78581"/>
                <a:gd name="connsiteX9" fmla="*/ 14595 w 185260"/>
                <a:gd name="connsiteY9" fmla="*/ 420 h 78581"/>
                <a:gd name="connsiteX10" fmla="*/ -1788 w 185260"/>
                <a:gd name="connsiteY10" fmla="*/ 134 h 78581"/>
                <a:gd name="connsiteX11" fmla="*/ -1788 w 185260"/>
                <a:gd name="connsiteY11" fmla="*/ 3564 h 78581"/>
                <a:gd name="connsiteX12" fmla="*/ 689 w 185260"/>
                <a:gd name="connsiteY12" fmla="*/ 3564 h 78581"/>
                <a:gd name="connsiteX13" fmla="*/ 9358 w 185260"/>
                <a:gd name="connsiteY13" fmla="*/ 8613 h 78581"/>
                <a:gd name="connsiteX14" fmla="*/ 9358 w 185260"/>
                <a:gd name="connsiteY14" fmla="*/ 65477 h 78581"/>
                <a:gd name="connsiteX15" fmla="*/ 689 w 185260"/>
                <a:gd name="connsiteY15" fmla="*/ 70525 h 78581"/>
                <a:gd name="connsiteX16" fmla="*/ -1788 w 185260"/>
                <a:gd name="connsiteY16" fmla="*/ 70525 h 78581"/>
                <a:gd name="connsiteX17" fmla="*/ -1788 w 185260"/>
                <a:gd name="connsiteY17" fmla="*/ 73953 h 78581"/>
                <a:gd name="connsiteX18" fmla="*/ 54411 w 185260"/>
                <a:gd name="connsiteY18" fmla="*/ 73953 h 78581"/>
                <a:gd name="connsiteX19" fmla="*/ 125086 w 185260"/>
                <a:gd name="connsiteY19" fmla="*/ 46141 h 78581"/>
                <a:gd name="connsiteX20" fmla="*/ 122228 w 185260"/>
                <a:gd name="connsiteY20" fmla="*/ 46141 h 78581"/>
                <a:gd name="connsiteX21" fmla="*/ 100511 w 185260"/>
                <a:gd name="connsiteY21" fmla="*/ 70525 h 78581"/>
                <a:gd name="connsiteX22" fmla="*/ 91748 w 185260"/>
                <a:gd name="connsiteY22" fmla="*/ 70525 h 78581"/>
                <a:gd name="connsiteX23" fmla="*/ 86318 w 185260"/>
                <a:gd name="connsiteY23" fmla="*/ 66239 h 78581"/>
                <a:gd name="connsiteX24" fmla="*/ 86318 w 185260"/>
                <a:gd name="connsiteY24" fmla="*/ 8613 h 78581"/>
                <a:gd name="connsiteX25" fmla="*/ 96606 w 185260"/>
                <a:gd name="connsiteY25" fmla="*/ 3564 h 78581"/>
                <a:gd name="connsiteX26" fmla="*/ 100224 w 185260"/>
                <a:gd name="connsiteY26" fmla="*/ 3564 h 78581"/>
                <a:gd name="connsiteX27" fmla="*/ 100224 w 185260"/>
                <a:gd name="connsiteY27" fmla="*/ 134 h 78581"/>
                <a:gd name="connsiteX28" fmla="*/ 82033 w 185260"/>
                <a:gd name="connsiteY28" fmla="*/ 420 h 78581"/>
                <a:gd name="connsiteX29" fmla="*/ 65650 w 185260"/>
                <a:gd name="connsiteY29" fmla="*/ 134 h 78581"/>
                <a:gd name="connsiteX30" fmla="*/ 65650 w 185260"/>
                <a:gd name="connsiteY30" fmla="*/ 3564 h 78581"/>
                <a:gd name="connsiteX31" fmla="*/ 68222 w 185260"/>
                <a:gd name="connsiteY31" fmla="*/ 3564 h 78581"/>
                <a:gd name="connsiteX32" fmla="*/ 76793 w 185260"/>
                <a:gd name="connsiteY32" fmla="*/ 8613 h 78581"/>
                <a:gd name="connsiteX33" fmla="*/ 76793 w 185260"/>
                <a:gd name="connsiteY33" fmla="*/ 65477 h 78581"/>
                <a:gd name="connsiteX34" fmla="*/ 68222 w 185260"/>
                <a:gd name="connsiteY34" fmla="*/ 70525 h 78581"/>
                <a:gd name="connsiteX35" fmla="*/ 65650 w 185260"/>
                <a:gd name="connsiteY35" fmla="*/ 70525 h 78581"/>
                <a:gd name="connsiteX36" fmla="*/ 65650 w 185260"/>
                <a:gd name="connsiteY36" fmla="*/ 73953 h 78581"/>
                <a:gd name="connsiteX37" fmla="*/ 121942 w 185260"/>
                <a:gd name="connsiteY37" fmla="*/ 73953 h 78581"/>
                <a:gd name="connsiteX38" fmla="*/ 183473 w 185260"/>
                <a:gd name="connsiteY38" fmla="*/ 53856 h 78581"/>
                <a:gd name="connsiteX39" fmla="*/ 167281 w 185260"/>
                <a:gd name="connsiteY39" fmla="*/ 31948 h 78581"/>
                <a:gd name="connsiteX40" fmla="*/ 153470 w 185260"/>
                <a:gd name="connsiteY40" fmla="*/ 28709 h 78581"/>
                <a:gd name="connsiteX41" fmla="*/ 142613 w 185260"/>
                <a:gd name="connsiteY41" fmla="*/ 14994 h 78581"/>
                <a:gd name="connsiteX42" fmla="*/ 156900 w 185260"/>
                <a:gd name="connsiteY42" fmla="*/ 706 h 78581"/>
                <a:gd name="connsiteX43" fmla="*/ 178045 w 185260"/>
                <a:gd name="connsiteY43" fmla="*/ 23377 h 78581"/>
                <a:gd name="connsiteX44" fmla="*/ 179187 w 185260"/>
                <a:gd name="connsiteY44" fmla="*/ 24709 h 78581"/>
                <a:gd name="connsiteX45" fmla="*/ 180713 w 185260"/>
                <a:gd name="connsiteY45" fmla="*/ 22137 h 78581"/>
                <a:gd name="connsiteX46" fmla="*/ 180713 w 185260"/>
                <a:gd name="connsiteY46" fmla="*/ 420 h 78581"/>
                <a:gd name="connsiteX47" fmla="*/ 179473 w 185260"/>
                <a:gd name="connsiteY47" fmla="*/ -2247 h 78581"/>
                <a:gd name="connsiteX48" fmla="*/ 177855 w 185260"/>
                <a:gd name="connsiteY48" fmla="*/ -817 h 78581"/>
                <a:gd name="connsiteX49" fmla="*/ 173948 w 185260"/>
                <a:gd name="connsiteY49" fmla="*/ 5278 h 78581"/>
                <a:gd name="connsiteX50" fmla="*/ 156709 w 185260"/>
                <a:gd name="connsiteY50" fmla="*/ -2247 h 78581"/>
                <a:gd name="connsiteX51" fmla="*/ 135753 w 185260"/>
                <a:gd name="connsiteY51" fmla="*/ 18710 h 78581"/>
                <a:gd name="connsiteX52" fmla="*/ 149852 w 185260"/>
                <a:gd name="connsiteY52" fmla="*/ 38520 h 78581"/>
                <a:gd name="connsiteX53" fmla="*/ 164139 w 185260"/>
                <a:gd name="connsiteY53" fmla="*/ 42046 h 78581"/>
                <a:gd name="connsiteX54" fmla="*/ 173283 w 185260"/>
                <a:gd name="connsiteY54" fmla="*/ 47571 h 78581"/>
                <a:gd name="connsiteX55" fmla="*/ 176711 w 185260"/>
                <a:gd name="connsiteY55" fmla="*/ 57570 h 78581"/>
                <a:gd name="connsiteX56" fmla="*/ 162232 w 185260"/>
                <a:gd name="connsiteY56" fmla="*/ 72906 h 78581"/>
                <a:gd name="connsiteX57" fmla="*/ 145089 w 185260"/>
                <a:gd name="connsiteY57" fmla="*/ 67095 h 78581"/>
                <a:gd name="connsiteX58" fmla="*/ 138420 w 185260"/>
                <a:gd name="connsiteY58" fmla="*/ 50426 h 78581"/>
                <a:gd name="connsiteX59" fmla="*/ 137087 w 185260"/>
                <a:gd name="connsiteY59" fmla="*/ 49380 h 78581"/>
                <a:gd name="connsiteX60" fmla="*/ 135753 w 185260"/>
                <a:gd name="connsiteY60" fmla="*/ 52047 h 78581"/>
                <a:gd name="connsiteX61" fmla="*/ 135753 w 185260"/>
                <a:gd name="connsiteY61" fmla="*/ 73765 h 78581"/>
                <a:gd name="connsiteX62" fmla="*/ 136897 w 185260"/>
                <a:gd name="connsiteY62" fmla="*/ 76334 h 78581"/>
                <a:gd name="connsiteX63" fmla="*/ 138611 w 185260"/>
                <a:gd name="connsiteY63" fmla="*/ 75002 h 78581"/>
                <a:gd name="connsiteX64" fmla="*/ 142422 w 185260"/>
                <a:gd name="connsiteY64" fmla="*/ 68716 h 78581"/>
                <a:gd name="connsiteX65" fmla="*/ 162232 w 185260"/>
                <a:gd name="connsiteY65" fmla="*/ 76334 h 78581"/>
                <a:gd name="connsiteX66" fmla="*/ 183473 w 185260"/>
                <a:gd name="connsiteY66" fmla="*/ 53856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85260" h="78581">
                  <a:moveTo>
                    <a:pt x="57553" y="46141"/>
                  </a:moveTo>
                  <a:lnTo>
                    <a:pt x="54695" y="46141"/>
                  </a:lnTo>
                  <a:cubicBezTo>
                    <a:pt x="53553" y="57096"/>
                    <a:pt x="52030" y="70525"/>
                    <a:pt x="32980" y="70525"/>
                  </a:cubicBezTo>
                  <a:lnTo>
                    <a:pt x="24215" y="70525"/>
                  </a:lnTo>
                  <a:cubicBezTo>
                    <a:pt x="19167" y="70525"/>
                    <a:pt x="18883" y="69762"/>
                    <a:pt x="18883" y="66239"/>
                  </a:cubicBezTo>
                  <a:lnTo>
                    <a:pt x="18883" y="8613"/>
                  </a:lnTo>
                  <a:cubicBezTo>
                    <a:pt x="18883" y="4992"/>
                    <a:pt x="18883" y="3564"/>
                    <a:pt x="29168" y="3564"/>
                  </a:cubicBezTo>
                  <a:lnTo>
                    <a:pt x="32694" y="3564"/>
                  </a:lnTo>
                  <a:lnTo>
                    <a:pt x="32694" y="134"/>
                  </a:lnTo>
                  <a:cubicBezTo>
                    <a:pt x="28882" y="420"/>
                    <a:pt x="18976" y="420"/>
                    <a:pt x="14595" y="420"/>
                  </a:cubicBezTo>
                  <a:cubicBezTo>
                    <a:pt x="10404" y="420"/>
                    <a:pt x="1928" y="420"/>
                    <a:pt x="-1788" y="134"/>
                  </a:cubicBezTo>
                  <a:lnTo>
                    <a:pt x="-1788" y="3564"/>
                  </a:lnTo>
                  <a:lnTo>
                    <a:pt x="689" y="3564"/>
                  </a:lnTo>
                  <a:cubicBezTo>
                    <a:pt x="9072" y="3564"/>
                    <a:pt x="9358" y="4708"/>
                    <a:pt x="9358" y="8613"/>
                  </a:cubicBezTo>
                  <a:lnTo>
                    <a:pt x="9358" y="65477"/>
                  </a:lnTo>
                  <a:cubicBezTo>
                    <a:pt x="9358" y="69476"/>
                    <a:pt x="9072" y="70525"/>
                    <a:pt x="689" y="70525"/>
                  </a:cubicBezTo>
                  <a:lnTo>
                    <a:pt x="-1788" y="70525"/>
                  </a:lnTo>
                  <a:lnTo>
                    <a:pt x="-1788" y="73953"/>
                  </a:lnTo>
                  <a:lnTo>
                    <a:pt x="54411" y="73953"/>
                  </a:lnTo>
                  <a:close/>
                  <a:moveTo>
                    <a:pt x="125086" y="46141"/>
                  </a:moveTo>
                  <a:lnTo>
                    <a:pt x="122228" y="46141"/>
                  </a:lnTo>
                  <a:cubicBezTo>
                    <a:pt x="121086" y="57096"/>
                    <a:pt x="119561" y="70525"/>
                    <a:pt x="100511" y="70525"/>
                  </a:cubicBezTo>
                  <a:lnTo>
                    <a:pt x="91748" y="70525"/>
                  </a:lnTo>
                  <a:cubicBezTo>
                    <a:pt x="86700" y="70525"/>
                    <a:pt x="86318" y="69762"/>
                    <a:pt x="86318" y="66239"/>
                  </a:cubicBezTo>
                  <a:lnTo>
                    <a:pt x="86318" y="8613"/>
                  </a:lnTo>
                  <a:cubicBezTo>
                    <a:pt x="86318" y="4992"/>
                    <a:pt x="86318" y="3564"/>
                    <a:pt x="96606" y="3564"/>
                  </a:cubicBezTo>
                  <a:lnTo>
                    <a:pt x="100224" y="3564"/>
                  </a:lnTo>
                  <a:lnTo>
                    <a:pt x="100224" y="134"/>
                  </a:lnTo>
                  <a:cubicBezTo>
                    <a:pt x="96320" y="420"/>
                    <a:pt x="86509" y="420"/>
                    <a:pt x="82033" y="420"/>
                  </a:cubicBezTo>
                  <a:cubicBezTo>
                    <a:pt x="77842" y="420"/>
                    <a:pt x="69364" y="420"/>
                    <a:pt x="65650" y="134"/>
                  </a:cubicBezTo>
                  <a:lnTo>
                    <a:pt x="65650" y="3564"/>
                  </a:lnTo>
                  <a:lnTo>
                    <a:pt x="68222" y="3564"/>
                  </a:lnTo>
                  <a:cubicBezTo>
                    <a:pt x="76507" y="3564"/>
                    <a:pt x="76793" y="4708"/>
                    <a:pt x="76793" y="8613"/>
                  </a:cubicBezTo>
                  <a:lnTo>
                    <a:pt x="76793" y="65477"/>
                  </a:lnTo>
                  <a:cubicBezTo>
                    <a:pt x="76793" y="69476"/>
                    <a:pt x="76507" y="70525"/>
                    <a:pt x="68222" y="70525"/>
                  </a:cubicBezTo>
                  <a:lnTo>
                    <a:pt x="65650" y="70525"/>
                  </a:lnTo>
                  <a:lnTo>
                    <a:pt x="65650" y="73953"/>
                  </a:lnTo>
                  <a:lnTo>
                    <a:pt x="121942" y="73953"/>
                  </a:lnTo>
                  <a:close/>
                  <a:moveTo>
                    <a:pt x="183473" y="53856"/>
                  </a:moveTo>
                  <a:cubicBezTo>
                    <a:pt x="183473" y="42997"/>
                    <a:pt x="176329" y="34234"/>
                    <a:pt x="167281" y="31948"/>
                  </a:cubicBezTo>
                  <a:lnTo>
                    <a:pt x="153470" y="28709"/>
                  </a:lnTo>
                  <a:cubicBezTo>
                    <a:pt x="146708" y="27091"/>
                    <a:pt x="142613" y="21282"/>
                    <a:pt x="142613" y="14994"/>
                  </a:cubicBezTo>
                  <a:cubicBezTo>
                    <a:pt x="142613" y="7373"/>
                    <a:pt x="148422" y="706"/>
                    <a:pt x="156900" y="706"/>
                  </a:cubicBezTo>
                  <a:cubicBezTo>
                    <a:pt x="174901" y="706"/>
                    <a:pt x="177283" y="18614"/>
                    <a:pt x="178045" y="23377"/>
                  </a:cubicBezTo>
                  <a:cubicBezTo>
                    <a:pt x="178045" y="24042"/>
                    <a:pt x="178045" y="24709"/>
                    <a:pt x="179187" y="24709"/>
                  </a:cubicBezTo>
                  <a:cubicBezTo>
                    <a:pt x="180713" y="24709"/>
                    <a:pt x="180713" y="24042"/>
                    <a:pt x="180713" y="22137"/>
                  </a:cubicBezTo>
                  <a:lnTo>
                    <a:pt x="180713" y="420"/>
                  </a:lnTo>
                  <a:cubicBezTo>
                    <a:pt x="180713" y="-1484"/>
                    <a:pt x="180713" y="-2247"/>
                    <a:pt x="179473" y="-2247"/>
                  </a:cubicBezTo>
                  <a:cubicBezTo>
                    <a:pt x="178710" y="-2247"/>
                    <a:pt x="178615" y="-2152"/>
                    <a:pt x="177855" y="-817"/>
                  </a:cubicBezTo>
                  <a:lnTo>
                    <a:pt x="173948" y="5278"/>
                  </a:lnTo>
                  <a:cubicBezTo>
                    <a:pt x="170902" y="2232"/>
                    <a:pt x="166425" y="-2247"/>
                    <a:pt x="156709" y="-2247"/>
                  </a:cubicBezTo>
                  <a:cubicBezTo>
                    <a:pt x="144803" y="-2247"/>
                    <a:pt x="135753" y="7278"/>
                    <a:pt x="135753" y="18710"/>
                  </a:cubicBezTo>
                  <a:cubicBezTo>
                    <a:pt x="135753" y="27663"/>
                    <a:pt x="141373" y="35569"/>
                    <a:pt x="149852" y="38520"/>
                  </a:cubicBezTo>
                  <a:cubicBezTo>
                    <a:pt x="151089" y="38997"/>
                    <a:pt x="156614" y="40141"/>
                    <a:pt x="164139" y="42046"/>
                  </a:cubicBezTo>
                  <a:cubicBezTo>
                    <a:pt x="166995" y="42808"/>
                    <a:pt x="170234" y="43569"/>
                    <a:pt x="173283" y="47571"/>
                  </a:cubicBezTo>
                  <a:cubicBezTo>
                    <a:pt x="175664" y="50426"/>
                    <a:pt x="176711" y="53952"/>
                    <a:pt x="176711" y="57570"/>
                  </a:cubicBezTo>
                  <a:cubicBezTo>
                    <a:pt x="176711" y="65191"/>
                    <a:pt x="171283" y="72906"/>
                    <a:pt x="162232" y="72906"/>
                  </a:cubicBezTo>
                  <a:cubicBezTo>
                    <a:pt x="158995" y="72906"/>
                    <a:pt x="150803" y="72430"/>
                    <a:pt x="145089" y="67095"/>
                  </a:cubicBezTo>
                  <a:cubicBezTo>
                    <a:pt x="138897" y="61286"/>
                    <a:pt x="138611" y="54429"/>
                    <a:pt x="138420" y="50426"/>
                  </a:cubicBezTo>
                  <a:cubicBezTo>
                    <a:pt x="138229" y="49380"/>
                    <a:pt x="137373" y="49380"/>
                    <a:pt x="137087" y="49380"/>
                  </a:cubicBezTo>
                  <a:cubicBezTo>
                    <a:pt x="135753" y="49380"/>
                    <a:pt x="135753" y="50140"/>
                    <a:pt x="135753" y="52047"/>
                  </a:cubicBezTo>
                  <a:lnTo>
                    <a:pt x="135753" y="73765"/>
                  </a:lnTo>
                  <a:cubicBezTo>
                    <a:pt x="135753" y="75574"/>
                    <a:pt x="135753" y="76334"/>
                    <a:pt x="136897" y="76334"/>
                  </a:cubicBezTo>
                  <a:cubicBezTo>
                    <a:pt x="137659" y="76334"/>
                    <a:pt x="137659" y="76146"/>
                    <a:pt x="138611" y="75002"/>
                  </a:cubicBezTo>
                  <a:cubicBezTo>
                    <a:pt x="138611" y="75002"/>
                    <a:pt x="138897" y="74525"/>
                    <a:pt x="142422" y="68716"/>
                  </a:cubicBezTo>
                  <a:cubicBezTo>
                    <a:pt x="145754" y="72430"/>
                    <a:pt x="152707" y="76334"/>
                    <a:pt x="162232" y="76334"/>
                  </a:cubicBezTo>
                  <a:cubicBezTo>
                    <a:pt x="174901" y="76334"/>
                    <a:pt x="183473" y="65763"/>
                    <a:pt x="183473" y="53856"/>
                  </a:cubicBezTo>
                  <a:close/>
                </a:path>
              </a:pathLst>
            </a:custGeom>
            <a:solidFill>
              <a:srgbClr val="004C00"/>
            </a:solidFill>
            <a:ln w="10842" cap="flat">
              <a:noFill/>
              <a:prstDash val="solid"/>
              <a:miter/>
            </a:ln>
          </p:spPr>
          <p:txBody>
            <a:bodyPr rtlCol="0" anchor="ctr"/>
            <a:lstStyle/>
            <a:p>
              <a:endParaRPr lang="en-AE"/>
            </a:p>
          </p:txBody>
        </p:sp>
        <p:sp>
          <p:nvSpPr>
            <p:cNvPr id="249" name="Freeform: Shape 248">
              <a:extLst>
                <a:ext uri="{FF2B5EF4-FFF2-40B4-BE49-F238E27FC236}">
                  <a16:creationId xmlns:a16="http://schemas.microsoft.com/office/drawing/2014/main" id="{62FA18B0-93F4-4E07-21F2-A058178EF139}"/>
                </a:ext>
              </a:extLst>
            </p:cNvPr>
            <p:cNvSpPr/>
            <p:nvPr/>
          </p:nvSpPr>
          <p:spPr>
            <a:xfrm>
              <a:off x="4394055" y="2610816"/>
              <a:ext cx="55529" cy="55719"/>
            </a:xfrm>
            <a:custGeom>
              <a:avLst/>
              <a:gdLst>
                <a:gd name="connsiteX0" fmla="*/ 53741 w 55529"/>
                <a:gd name="connsiteY0" fmla="*/ 25660 h 55719"/>
                <a:gd name="connsiteX1" fmla="*/ 50979 w 55529"/>
                <a:gd name="connsiteY1" fmla="*/ 23661 h 55719"/>
                <a:gd name="connsiteX2" fmla="*/ 27834 w 55529"/>
                <a:gd name="connsiteY2" fmla="*/ 23661 h 55719"/>
                <a:gd name="connsiteX3" fmla="*/ 27834 w 55529"/>
                <a:gd name="connsiteY3" fmla="*/ 513 h 55719"/>
                <a:gd name="connsiteX4" fmla="*/ 26024 w 55529"/>
                <a:gd name="connsiteY4" fmla="*/ -2247 h 55719"/>
                <a:gd name="connsiteX5" fmla="*/ 24120 w 55529"/>
                <a:gd name="connsiteY5" fmla="*/ 513 h 55719"/>
                <a:gd name="connsiteX6" fmla="*/ 24120 w 55529"/>
                <a:gd name="connsiteY6" fmla="*/ 23661 h 55719"/>
                <a:gd name="connsiteX7" fmla="*/ 877 w 55529"/>
                <a:gd name="connsiteY7" fmla="*/ 23661 h 55719"/>
                <a:gd name="connsiteX8" fmla="*/ -1788 w 55529"/>
                <a:gd name="connsiteY8" fmla="*/ 25470 h 55719"/>
                <a:gd name="connsiteX9" fmla="*/ 877 w 55529"/>
                <a:gd name="connsiteY9" fmla="*/ 27374 h 55719"/>
                <a:gd name="connsiteX10" fmla="*/ 24120 w 55529"/>
                <a:gd name="connsiteY10" fmla="*/ 27374 h 55719"/>
                <a:gd name="connsiteX11" fmla="*/ 24120 w 55529"/>
                <a:gd name="connsiteY11" fmla="*/ 50615 h 55719"/>
                <a:gd name="connsiteX12" fmla="*/ 26024 w 55529"/>
                <a:gd name="connsiteY12" fmla="*/ 53473 h 55719"/>
                <a:gd name="connsiteX13" fmla="*/ 27834 w 55529"/>
                <a:gd name="connsiteY13" fmla="*/ 50615 h 55719"/>
                <a:gd name="connsiteX14" fmla="*/ 27834 w 55529"/>
                <a:gd name="connsiteY14" fmla="*/ 27374 h 55719"/>
                <a:gd name="connsiteX15" fmla="*/ 50979 w 55529"/>
                <a:gd name="connsiteY15" fmla="*/ 27374 h 55719"/>
                <a:gd name="connsiteX16" fmla="*/ 53741 w 55529"/>
                <a:gd name="connsiteY16" fmla="*/ 25660 h 5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29" h="55719">
                  <a:moveTo>
                    <a:pt x="53741" y="25660"/>
                  </a:moveTo>
                  <a:cubicBezTo>
                    <a:pt x="53741" y="23661"/>
                    <a:pt x="52027" y="23661"/>
                    <a:pt x="50979" y="23661"/>
                  </a:cubicBezTo>
                  <a:lnTo>
                    <a:pt x="27834" y="23661"/>
                  </a:lnTo>
                  <a:lnTo>
                    <a:pt x="27834" y="513"/>
                  </a:lnTo>
                  <a:cubicBezTo>
                    <a:pt x="27834" y="-438"/>
                    <a:pt x="27834" y="-2247"/>
                    <a:pt x="26024" y="-2247"/>
                  </a:cubicBezTo>
                  <a:cubicBezTo>
                    <a:pt x="24120" y="-2247"/>
                    <a:pt x="24120" y="-533"/>
                    <a:pt x="24120" y="513"/>
                  </a:cubicBezTo>
                  <a:lnTo>
                    <a:pt x="24120" y="23661"/>
                  </a:lnTo>
                  <a:lnTo>
                    <a:pt x="877" y="23661"/>
                  </a:lnTo>
                  <a:cubicBezTo>
                    <a:pt x="-74" y="23661"/>
                    <a:pt x="-1788" y="23661"/>
                    <a:pt x="-1788" y="25470"/>
                  </a:cubicBezTo>
                  <a:cubicBezTo>
                    <a:pt x="-1788" y="27374"/>
                    <a:pt x="-169" y="27374"/>
                    <a:pt x="877" y="27374"/>
                  </a:cubicBezTo>
                  <a:lnTo>
                    <a:pt x="24120" y="27374"/>
                  </a:lnTo>
                  <a:lnTo>
                    <a:pt x="24120" y="50615"/>
                  </a:lnTo>
                  <a:cubicBezTo>
                    <a:pt x="24120" y="51664"/>
                    <a:pt x="24120" y="53473"/>
                    <a:pt x="26024" y="53473"/>
                  </a:cubicBezTo>
                  <a:cubicBezTo>
                    <a:pt x="27834" y="53473"/>
                    <a:pt x="27834" y="51664"/>
                    <a:pt x="27834" y="50615"/>
                  </a:cubicBezTo>
                  <a:lnTo>
                    <a:pt x="27834" y="27374"/>
                  </a:lnTo>
                  <a:lnTo>
                    <a:pt x="50979" y="27374"/>
                  </a:lnTo>
                  <a:cubicBezTo>
                    <a:pt x="51932" y="27374"/>
                    <a:pt x="53741" y="27374"/>
                    <a:pt x="53741" y="25660"/>
                  </a:cubicBezTo>
                  <a:close/>
                </a:path>
              </a:pathLst>
            </a:custGeom>
            <a:solidFill>
              <a:srgbClr val="004C00"/>
            </a:solidFill>
            <a:ln w="10842" cap="flat">
              <a:noFill/>
              <a:prstDash val="solid"/>
              <a:miter/>
            </a:ln>
          </p:spPr>
          <p:txBody>
            <a:bodyPr rtlCol="0" anchor="ctr"/>
            <a:lstStyle/>
            <a:p>
              <a:endParaRPr lang="en-AE"/>
            </a:p>
          </p:txBody>
        </p:sp>
        <p:sp>
          <p:nvSpPr>
            <p:cNvPr id="250" name="Freeform: Shape 249">
              <a:extLst>
                <a:ext uri="{FF2B5EF4-FFF2-40B4-BE49-F238E27FC236}">
                  <a16:creationId xmlns:a16="http://schemas.microsoft.com/office/drawing/2014/main" id="{79CF1A09-9C2D-BCD3-4AE2-4F6D56A2F115}"/>
                </a:ext>
              </a:extLst>
            </p:cNvPr>
            <p:cNvSpPr/>
            <p:nvPr/>
          </p:nvSpPr>
          <p:spPr>
            <a:xfrm>
              <a:off x="4465776" y="2624817"/>
              <a:ext cx="98012" cy="74388"/>
            </a:xfrm>
            <a:custGeom>
              <a:avLst/>
              <a:gdLst>
                <a:gd name="connsiteX0" fmla="*/ 41361 w 98012"/>
                <a:gd name="connsiteY0" fmla="*/ 50996 h 74388"/>
                <a:gd name="connsiteX1" fmla="*/ 38693 w 98012"/>
                <a:gd name="connsiteY1" fmla="*/ 50996 h 74388"/>
                <a:gd name="connsiteX2" fmla="*/ 36312 w 98012"/>
                <a:gd name="connsiteY2" fmla="*/ 60521 h 74388"/>
                <a:gd name="connsiteX3" fmla="*/ 26027 w 98012"/>
                <a:gd name="connsiteY3" fmla="*/ 61379 h 74388"/>
                <a:gd name="connsiteX4" fmla="*/ 6500 w 98012"/>
                <a:gd name="connsiteY4" fmla="*/ 61379 h 74388"/>
                <a:gd name="connsiteX5" fmla="*/ 18025 w 98012"/>
                <a:gd name="connsiteY5" fmla="*/ 50236 h 74388"/>
                <a:gd name="connsiteX6" fmla="*/ 41361 w 98012"/>
                <a:gd name="connsiteY6" fmla="*/ 18707 h 74388"/>
                <a:gd name="connsiteX7" fmla="*/ 18406 w 98012"/>
                <a:gd name="connsiteY7" fmla="*/ -2247 h 74388"/>
                <a:gd name="connsiteX8" fmla="*/ -1788 w 98012"/>
                <a:gd name="connsiteY8" fmla="*/ 17373 h 74388"/>
                <a:gd name="connsiteX9" fmla="*/ 4023 w 98012"/>
                <a:gd name="connsiteY9" fmla="*/ 23470 h 74388"/>
                <a:gd name="connsiteX10" fmla="*/ 9644 w 98012"/>
                <a:gd name="connsiteY10" fmla="*/ 17659 h 74388"/>
                <a:gd name="connsiteX11" fmla="*/ 3833 w 98012"/>
                <a:gd name="connsiteY11" fmla="*/ 12040 h 74388"/>
                <a:gd name="connsiteX12" fmla="*/ 2500 w 98012"/>
                <a:gd name="connsiteY12" fmla="*/ 12136 h 74388"/>
                <a:gd name="connsiteX13" fmla="*/ 17074 w 98012"/>
                <a:gd name="connsiteY13" fmla="*/ 1181 h 74388"/>
                <a:gd name="connsiteX14" fmla="*/ 31550 w 98012"/>
                <a:gd name="connsiteY14" fmla="*/ 18707 h 74388"/>
                <a:gd name="connsiteX15" fmla="*/ 20215 w 98012"/>
                <a:gd name="connsiteY15" fmla="*/ 42615 h 74388"/>
                <a:gd name="connsiteX16" fmla="*/ -644 w 98012"/>
                <a:gd name="connsiteY16" fmla="*/ 65760 h 74388"/>
                <a:gd name="connsiteX17" fmla="*/ -1788 w 98012"/>
                <a:gd name="connsiteY17" fmla="*/ 69760 h 74388"/>
                <a:gd name="connsiteX18" fmla="*/ 38410 w 98012"/>
                <a:gd name="connsiteY18" fmla="*/ 69760 h 74388"/>
                <a:gd name="connsiteX19" fmla="*/ 96225 w 98012"/>
                <a:gd name="connsiteY19" fmla="*/ 51282 h 74388"/>
                <a:gd name="connsiteX20" fmla="*/ 78223 w 98012"/>
                <a:gd name="connsiteY20" fmla="*/ 31660 h 74388"/>
                <a:gd name="connsiteX21" fmla="*/ 93274 w 98012"/>
                <a:gd name="connsiteY21" fmla="*/ 12705 h 74388"/>
                <a:gd name="connsiteX22" fmla="*/ 73461 w 98012"/>
                <a:gd name="connsiteY22" fmla="*/ -2247 h 74388"/>
                <a:gd name="connsiteX23" fmla="*/ 54316 w 98012"/>
                <a:gd name="connsiteY23" fmla="*/ 12422 h 74388"/>
                <a:gd name="connsiteX24" fmla="*/ 59746 w 98012"/>
                <a:gd name="connsiteY24" fmla="*/ 18135 h 74388"/>
                <a:gd name="connsiteX25" fmla="*/ 65268 w 98012"/>
                <a:gd name="connsiteY25" fmla="*/ 12610 h 74388"/>
                <a:gd name="connsiteX26" fmla="*/ 58601 w 98012"/>
                <a:gd name="connsiteY26" fmla="*/ 7278 h 74388"/>
                <a:gd name="connsiteX27" fmla="*/ 72984 w 98012"/>
                <a:gd name="connsiteY27" fmla="*/ 516 h 74388"/>
                <a:gd name="connsiteX28" fmla="*/ 83272 w 98012"/>
                <a:gd name="connsiteY28" fmla="*/ 12610 h 74388"/>
                <a:gd name="connsiteX29" fmla="*/ 80319 w 98012"/>
                <a:gd name="connsiteY29" fmla="*/ 24898 h 74388"/>
                <a:gd name="connsiteX30" fmla="*/ 70603 w 98012"/>
                <a:gd name="connsiteY30" fmla="*/ 30423 h 74388"/>
                <a:gd name="connsiteX31" fmla="*/ 66508 w 98012"/>
                <a:gd name="connsiteY31" fmla="*/ 30900 h 74388"/>
                <a:gd name="connsiteX32" fmla="*/ 64792 w 98012"/>
                <a:gd name="connsiteY32" fmla="*/ 32042 h 74388"/>
                <a:gd name="connsiteX33" fmla="*/ 67554 w 98012"/>
                <a:gd name="connsiteY33" fmla="*/ 33281 h 74388"/>
                <a:gd name="connsiteX34" fmla="*/ 72317 w 98012"/>
                <a:gd name="connsiteY34" fmla="*/ 33281 h 74388"/>
                <a:gd name="connsiteX35" fmla="*/ 85081 w 98012"/>
                <a:gd name="connsiteY35" fmla="*/ 51282 h 74388"/>
                <a:gd name="connsiteX36" fmla="*/ 72889 w 98012"/>
                <a:gd name="connsiteY36" fmla="*/ 69190 h 74388"/>
                <a:gd name="connsiteX37" fmla="*/ 56316 w 98012"/>
                <a:gd name="connsiteY37" fmla="*/ 60807 h 74388"/>
                <a:gd name="connsiteX38" fmla="*/ 63459 w 98012"/>
                <a:gd name="connsiteY38" fmla="*/ 54998 h 74388"/>
                <a:gd name="connsiteX39" fmla="*/ 57364 w 98012"/>
                <a:gd name="connsiteY39" fmla="*/ 48901 h 74388"/>
                <a:gd name="connsiteX40" fmla="*/ 51267 w 98012"/>
                <a:gd name="connsiteY40" fmla="*/ 55189 h 74388"/>
                <a:gd name="connsiteX41" fmla="*/ 73175 w 98012"/>
                <a:gd name="connsiteY41" fmla="*/ 72141 h 74388"/>
                <a:gd name="connsiteX42" fmla="*/ 96225 w 98012"/>
                <a:gd name="connsiteY42" fmla="*/ 51282 h 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8012" h="74388">
                  <a:moveTo>
                    <a:pt x="41361" y="50996"/>
                  </a:moveTo>
                  <a:lnTo>
                    <a:pt x="38693" y="50996"/>
                  </a:lnTo>
                  <a:cubicBezTo>
                    <a:pt x="38124" y="54140"/>
                    <a:pt x="37361" y="58903"/>
                    <a:pt x="36312" y="60521"/>
                  </a:cubicBezTo>
                  <a:cubicBezTo>
                    <a:pt x="35552" y="61379"/>
                    <a:pt x="28408" y="61379"/>
                    <a:pt x="26027" y="61379"/>
                  </a:cubicBezTo>
                  <a:lnTo>
                    <a:pt x="6500" y="61379"/>
                  </a:lnTo>
                  <a:lnTo>
                    <a:pt x="18025" y="50236"/>
                  </a:lnTo>
                  <a:cubicBezTo>
                    <a:pt x="34789" y="35376"/>
                    <a:pt x="41361" y="29565"/>
                    <a:pt x="41361" y="18707"/>
                  </a:cubicBezTo>
                  <a:cubicBezTo>
                    <a:pt x="41361" y="6515"/>
                    <a:pt x="31645" y="-2247"/>
                    <a:pt x="18406" y="-2247"/>
                  </a:cubicBezTo>
                  <a:cubicBezTo>
                    <a:pt x="6214" y="-2247"/>
                    <a:pt x="-1788" y="7659"/>
                    <a:pt x="-1788" y="17373"/>
                  </a:cubicBezTo>
                  <a:cubicBezTo>
                    <a:pt x="-1788" y="23470"/>
                    <a:pt x="3737" y="23470"/>
                    <a:pt x="4023" y="23470"/>
                  </a:cubicBezTo>
                  <a:cubicBezTo>
                    <a:pt x="5833" y="23470"/>
                    <a:pt x="9644" y="22135"/>
                    <a:pt x="9644" y="17659"/>
                  </a:cubicBezTo>
                  <a:cubicBezTo>
                    <a:pt x="9644" y="14803"/>
                    <a:pt x="7549" y="12040"/>
                    <a:pt x="3833" y="12040"/>
                  </a:cubicBezTo>
                  <a:cubicBezTo>
                    <a:pt x="2975" y="12040"/>
                    <a:pt x="2786" y="12040"/>
                    <a:pt x="2500" y="12136"/>
                  </a:cubicBezTo>
                  <a:cubicBezTo>
                    <a:pt x="4881" y="5183"/>
                    <a:pt x="10881" y="1181"/>
                    <a:pt x="17074" y="1181"/>
                  </a:cubicBezTo>
                  <a:cubicBezTo>
                    <a:pt x="26882" y="1181"/>
                    <a:pt x="31550" y="9945"/>
                    <a:pt x="31550" y="18707"/>
                  </a:cubicBezTo>
                  <a:cubicBezTo>
                    <a:pt x="31550" y="27374"/>
                    <a:pt x="26217" y="35948"/>
                    <a:pt x="20215" y="42615"/>
                  </a:cubicBezTo>
                  <a:lnTo>
                    <a:pt x="-644" y="65760"/>
                  </a:lnTo>
                  <a:cubicBezTo>
                    <a:pt x="-1788" y="66904"/>
                    <a:pt x="-1788" y="67191"/>
                    <a:pt x="-1788" y="69760"/>
                  </a:cubicBezTo>
                  <a:lnTo>
                    <a:pt x="38410" y="69760"/>
                  </a:lnTo>
                  <a:close/>
                  <a:moveTo>
                    <a:pt x="96225" y="51282"/>
                  </a:moveTo>
                  <a:cubicBezTo>
                    <a:pt x="96225" y="42329"/>
                    <a:pt x="89367" y="34041"/>
                    <a:pt x="78223" y="31660"/>
                  </a:cubicBezTo>
                  <a:cubicBezTo>
                    <a:pt x="86986" y="28804"/>
                    <a:pt x="93274" y="21184"/>
                    <a:pt x="93274" y="12705"/>
                  </a:cubicBezTo>
                  <a:cubicBezTo>
                    <a:pt x="93274" y="3848"/>
                    <a:pt x="83749" y="-2247"/>
                    <a:pt x="73461" y="-2247"/>
                  </a:cubicBezTo>
                  <a:cubicBezTo>
                    <a:pt x="62410" y="-2247"/>
                    <a:pt x="54316" y="4229"/>
                    <a:pt x="54316" y="12422"/>
                  </a:cubicBezTo>
                  <a:cubicBezTo>
                    <a:pt x="54316" y="16040"/>
                    <a:pt x="56697" y="18135"/>
                    <a:pt x="59746" y="18135"/>
                  </a:cubicBezTo>
                  <a:cubicBezTo>
                    <a:pt x="63173" y="18135"/>
                    <a:pt x="65268" y="15754"/>
                    <a:pt x="65268" y="12610"/>
                  </a:cubicBezTo>
                  <a:cubicBezTo>
                    <a:pt x="65268" y="7278"/>
                    <a:pt x="60220" y="7278"/>
                    <a:pt x="58601" y="7278"/>
                  </a:cubicBezTo>
                  <a:cubicBezTo>
                    <a:pt x="62031" y="1848"/>
                    <a:pt x="69175" y="516"/>
                    <a:pt x="72984" y="516"/>
                  </a:cubicBezTo>
                  <a:cubicBezTo>
                    <a:pt x="77365" y="516"/>
                    <a:pt x="83272" y="2897"/>
                    <a:pt x="83272" y="12610"/>
                  </a:cubicBezTo>
                  <a:cubicBezTo>
                    <a:pt x="83272" y="13945"/>
                    <a:pt x="83177" y="20135"/>
                    <a:pt x="80319" y="24898"/>
                  </a:cubicBezTo>
                  <a:cubicBezTo>
                    <a:pt x="77079" y="30137"/>
                    <a:pt x="73461" y="30423"/>
                    <a:pt x="70603" y="30423"/>
                  </a:cubicBezTo>
                  <a:cubicBezTo>
                    <a:pt x="69936" y="30614"/>
                    <a:pt x="67173" y="30900"/>
                    <a:pt x="66508" y="30900"/>
                  </a:cubicBezTo>
                  <a:cubicBezTo>
                    <a:pt x="65554" y="30900"/>
                    <a:pt x="64792" y="31090"/>
                    <a:pt x="64792" y="32042"/>
                  </a:cubicBezTo>
                  <a:cubicBezTo>
                    <a:pt x="64792" y="33281"/>
                    <a:pt x="65554" y="33281"/>
                    <a:pt x="67554" y="33281"/>
                  </a:cubicBezTo>
                  <a:lnTo>
                    <a:pt x="72317" y="33281"/>
                  </a:lnTo>
                  <a:cubicBezTo>
                    <a:pt x="81081" y="33281"/>
                    <a:pt x="85081" y="40711"/>
                    <a:pt x="85081" y="51282"/>
                  </a:cubicBezTo>
                  <a:cubicBezTo>
                    <a:pt x="85081" y="66046"/>
                    <a:pt x="77651" y="69190"/>
                    <a:pt x="72889" y="69190"/>
                  </a:cubicBezTo>
                  <a:cubicBezTo>
                    <a:pt x="68222" y="69190"/>
                    <a:pt x="60029" y="67191"/>
                    <a:pt x="56316" y="60807"/>
                  </a:cubicBezTo>
                  <a:cubicBezTo>
                    <a:pt x="60029" y="61379"/>
                    <a:pt x="63459" y="58998"/>
                    <a:pt x="63459" y="54998"/>
                  </a:cubicBezTo>
                  <a:cubicBezTo>
                    <a:pt x="63459" y="50996"/>
                    <a:pt x="60506" y="48901"/>
                    <a:pt x="57364" y="48901"/>
                  </a:cubicBezTo>
                  <a:cubicBezTo>
                    <a:pt x="54888" y="48901"/>
                    <a:pt x="51267" y="50426"/>
                    <a:pt x="51267" y="55189"/>
                  </a:cubicBezTo>
                  <a:cubicBezTo>
                    <a:pt x="51267" y="64998"/>
                    <a:pt x="61459" y="72141"/>
                    <a:pt x="73175" y="72141"/>
                  </a:cubicBezTo>
                  <a:cubicBezTo>
                    <a:pt x="86414" y="72141"/>
                    <a:pt x="96225" y="62333"/>
                    <a:pt x="96225" y="51282"/>
                  </a:cubicBezTo>
                  <a:close/>
                </a:path>
              </a:pathLst>
            </a:custGeom>
            <a:solidFill>
              <a:srgbClr val="004C00"/>
            </a:solidFill>
            <a:ln w="10842" cap="flat">
              <a:noFill/>
              <a:prstDash val="solid"/>
              <a:miter/>
            </a:ln>
          </p:spPr>
          <p:txBody>
            <a:bodyPr rtlCol="0" anchor="ctr"/>
            <a:lstStyle/>
            <a:p>
              <a:endParaRPr lang="en-AE"/>
            </a:p>
          </p:txBody>
        </p:sp>
        <p:sp>
          <p:nvSpPr>
            <p:cNvPr id="251" name="Freeform: Shape 250">
              <a:extLst>
                <a:ext uri="{FF2B5EF4-FFF2-40B4-BE49-F238E27FC236}">
                  <a16:creationId xmlns:a16="http://schemas.microsoft.com/office/drawing/2014/main" id="{5829D94E-72EE-1F65-E767-76AC8A257145}"/>
                </a:ext>
              </a:extLst>
            </p:cNvPr>
            <p:cNvSpPr/>
            <p:nvPr/>
          </p:nvSpPr>
          <p:spPr>
            <a:xfrm>
              <a:off x="4570838" y="2615862"/>
              <a:ext cx="14668" cy="107918"/>
            </a:xfrm>
            <a:custGeom>
              <a:avLst/>
              <a:gdLst>
                <a:gd name="connsiteX0" fmla="*/ 12881 w 14668"/>
                <a:gd name="connsiteY0" fmla="*/ 105672 h 107918"/>
                <a:gd name="connsiteX1" fmla="*/ 12881 w 14668"/>
                <a:gd name="connsiteY1" fmla="*/ -2247 h 107918"/>
                <a:gd name="connsiteX2" fmla="*/ -1788 w 14668"/>
                <a:gd name="connsiteY2" fmla="*/ -2247 h 107918"/>
                <a:gd name="connsiteX3" fmla="*/ -1788 w 14668"/>
                <a:gd name="connsiteY3" fmla="*/ 2041 h 107918"/>
                <a:gd name="connsiteX4" fmla="*/ 8595 w 14668"/>
                <a:gd name="connsiteY4" fmla="*/ 2041 h 107918"/>
                <a:gd name="connsiteX5" fmla="*/ 8595 w 14668"/>
                <a:gd name="connsiteY5" fmla="*/ 101291 h 107918"/>
                <a:gd name="connsiteX6" fmla="*/ -1788 w 14668"/>
                <a:gd name="connsiteY6" fmla="*/ 101291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2247"/>
                  </a:lnTo>
                  <a:lnTo>
                    <a:pt x="-1788" y="-2247"/>
                  </a:lnTo>
                  <a:lnTo>
                    <a:pt x="-1788" y="2041"/>
                  </a:lnTo>
                  <a:lnTo>
                    <a:pt x="8595" y="2041"/>
                  </a:lnTo>
                  <a:lnTo>
                    <a:pt x="8595" y="101291"/>
                  </a:lnTo>
                  <a:lnTo>
                    <a:pt x="-1788" y="101291"/>
                  </a:lnTo>
                  <a:lnTo>
                    <a:pt x="-1788" y="105672"/>
                  </a:lnTo>
                  <a:close/>
                </a:path>
              </a:pathLst>
            </a:custGeom>
            <a:solidFill>
              <a:srgbClr val="000000"/>
            </a:solidFill>
            <a:ln w="10842" cap="flat">
              <a:noFill/>
              <a:prstDash val="solid"/>
              <a:miter/>
            </a:ln>
          </p:spPr>
          <p:txBody>
            <a:bodyPr rtlCol="0" anchor="ctr"/>
            <a:lstStyle/>
            <a:p>
              <a:endParaRPr lang="en-AE"/>
            </a:p>
          </p:txBody>
        </p:sp>
        <p:sp>
          <p:nvSpPr>
            <p:cNvPr id="252" name="Freeform: Shape 251">
              <a:extLst>
                <a:ext uri="{FF2B5EF4-FFF2-40B4-BE49-F238E27FC236}">
                  <a16:creationId xmlns:a16="http://schemas.microsoft.com/office/drawing/2014/main" id="{17F8B598-4290-40AE-AF62-DB6FCF602F61}"/>
                </a:ext>
              </a:extLst>
            </p:cNvPr>
            <p:cNvSpPr/>
            <p:nvPr/>
          </p:nvSpPr>
          <p:spPr>
            <a:xfrm>
              <a:off x="1260806" y="2742354"/>
              <a:ext cx="3466433" cy="5429"/>
            </a:xfrm>
            <a:custGeom>
              <a:avLst/>
              <a:gdLst>
                <a:gd name="connsiteX0" fmla="*/ -1788 w 3466433"/>
                <a:gd name="connsiteY0" fmla="*/ -2247 h 5429"/>
                <a:gd name="connsiteX1" fmla="*/ -1788 w 3466433"/>
                <a:gd name="connsiteY1" fmla="*/ 3183 h 5429"/>
                <a:gd name="connsiteX2" fmla="*/ 3464646 w 3466433"/>
                <a:gd name="connsiteY2" fmla="*/ 3183 h 5429"/>
                <a:gd name="connsiteX3" fmla="*/ 3464646 w 3466433"/>
                <a:gd name="connsiteY3" fmla="*/ -2247 h 5429"/>
              </a:gdLst>
              <a:ahLst/>
              <a:cxnLst>
                <a:cxn ang="0">
                  <a:pos x="connsiteX0" y="connsiteY0"/>
                </a:cxn>
                <a:cxn ang="0">
                  <a:pos x="connsiteX1" y="connsiteY1"/>
                </a:cxn>
                <a:cxn ang="0">
                  <a:pos x="connsiteX2" y="connsiteY2"/>
                </a:cxn>
                <a:cxn ang="0">
                  <a:pos x="connsiteX3" y="connsiteY3"/>
                </a:cxn>
              </a:cxnLst>
              <a:rect l="l" t="t" r="r" b="b"/>
              <a:pathLst>
                <a:path w="3466433" h="5429">
                  <a:moveTo>
                    <a:pt x="-1788" y="-2247"/>
                  </a:moveTo>
                  <a:lnTo>
                    <a:pt x="-1788" y="3183"/>
                  </a:lnTo>
                  <a:lnTo>
                    <a:pt x="3464646" y="3183"/>
                  </a:lnTo>
                  <a:lnTo>
                    <a:pt x="3464646" y="-2247"/>
                  </a:lnTo>
                  <a:close/>
                </a:path>
              </a:pathLst>
            </a:custGeom>
            <a:solidFill>
              <a:srgbClr val="000000"/>
            </a:solidFill>
            <a:ln w="8029" cap="flat">
              <a:noFill/>
              <a:prstDash val="solid"/>
              <a:miter/>
            </a:ln>
          </p:spPr>
          <p:txBody>
            <a:bodyPr rtlCol="0" anchor="ctr"/>
            <a:lstStyle/>
            <a:p>
              <a:endParaRPr lang="en-AE"/>
            </a:p>
          </p:txBody>
        </p:sp>
        <p:sp>
          <p:nvSpPr>
            <p:cNvPr id="253" name="Freeform: Shape 252">
              <a:extLst>
                <a:ext uri="{FF2B5EF4-FFF2-40B4-BE49-F238E27FC236}">
                  <a16:creationId xmlns:a16="http://schemas.microsoft.com/office/drawing/2014/main" id="{61FD6EFB-92DB-5132-69E6-37ADA210DF28}"/>
                </a:ext>
              </a:extLst>
            </p:cNvPr>
            <p:cNvSpPr/>
            <p:nvPr/>
          </p:nvSpPr>
          <p:spPr>
            <a:xfrm>
              <a:off x="1260806" y="2777978"/>
              <a:ext cx="660653" cy="114967"/>
            </a:xfrm>
            <a:custGeom>
              <a:avLst/>
              <a:gdLst>
                <a:gd name="connsiteX0" fmla="*/ -1788 w 660653"/>
                <a:gd name="connsiteY0" fmla="*/ 112720 h 114967"/>
                <a:gd name="connsiteX1" fmla="*/ 658866 w 660653"/>
                <a:gd name="connsiteY1" fmla="*/ 112720 h 114967"/>
                <a:gd name="connsiteX2" fmla="*/ 658866 w 660653"/>
                <a:gd name="connsiteY2" fmla="*/ -2247 h 114967"/>
                <a:gd name="connsiteX3" fmla="*/ -1788 w 66065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60653" h="114967">
                  <a:moveTo>
                    <a:pt x="-1788" y="112720"/>
                  </a:moveTo>
                  <a:lnTo>
                    <a:pt x="658866" y="112720"/>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54" name="Freeform: Shape 253">
              <a:extLst>
                <a:ext uri="{FF2B5EF4-FFF2-40B4-BE49-F238E27FC236}">
                  <a16:creationId xmlns:a16="http://schemas.microsoft.com/office/drawing/2014/main" id="{84D72A01-564E-F911-CFBD-9922D0EADB1E}"/>
                </a:ext>
              </a:extLst>
            </p:cNvPr>
            <p:cNvSpPr/>
            <p:nvPr/>
          </p:nvSpPr>
          <p:spPr>
            <a:xfrm>
              <a:off x="1331767" y="2789789"/>
              <a:ext cx="461867" cy="78581"/>
            </a:xfrm>
            <a:custGeom>
              <a:avLst/>
              <a:gdLst>
                <a:gd name="connsiteX0" fmla="*/ 45932 w 461867"/>
                <a:gd name="connsiteY0" fmla="*/ 53856 h 78581"/>
                <a:gd name="connsiteX1" fmla="*/ 29740 w 461867"/>
                <a:gd name="connsiteY1" fmla="*/ 31948 h 78581"/>
                <a:gd name="connsiteX2" fmla="*/ 15928 w 461867"/>
                <a:gd name="connsiteY2" fmla="*/ 28709 h 78581"/>
                <a:gd name="connsiteX3" fmla="*/ 5070 w 461867"/>
                <a:gd name="connsiteY3" fmla="*/ 14994 h 78581"/>
                <a:gd name="connsiteX4" fmla="*/ 19357 w 461867"/>
                <a:gd name="connsiteY4" fmla="*/ 706 h 78581"/>
                <a:gd name="connsiteX5" fmla="*/ 40408 w 461867"/>
                <a:gd name="connsiteY5" fmla="*/ 23282 h 78581"/>
                <a:gd name="connsiteX6" fmla="*/ 41647 w 461867"/>
                <a:gd name="connsiteY6" fmla="*/ 24614 h 78581"/>
                <a:gd name="connsiteX7" fmla="*/ 43170 w 461867"/>
                <a:gd name="connsiteY7" fmla="*/ 22137 h 78581"/>
                <a:gd name="connsiteX8" fmla="*/ 43170 w 461867"/>
                <a:gd name="connsiteY8" fmla="*/ 420 h 78581"/>
                <a:gd name="connsiteX9" fmla="*/ 41932 w 461867"/>
                <a:gd name="connsiteY9" fmla="*/ -2247 h 78581"/>
                <a:gd name="connsiteX10" fmla="*/ 40313 w 461867"/>
                <a:gd name="connsiteY10" fmla="*/ -817 h 78581"/>
                <a:gd name="connsiteX11" fmla="*/ 36407 w 461867"/>
                <a:gd name="connsiteY11" fmla="*/ 5278 h 78581"/>
                <a:gd name="connsiteX12" fmla="*/ 19168 w 461867"/>
                <a:gd name="connsiteY12" fmla="*/ -2247 h 78581"/>
                <a:gd name="connsiteX13" fmla="*/ -1788 w 461867"/>
                <a:gd name="connsiteY13" fmla="*/ 18710 h 78581"/>
                <a:gd name="connsiteX14" fmla="*/ 12309 w 461867"/>
                <a:gd name="connsiteY14" fmla="*/ 38520 h 78581"/>
                <a:gd name="connsiteX15" fmla="*/ 26596 w 461867"/>
                <a:gd name="connsiteY15" fmla="*/ 42046 h 78581"/>
                <a:gd name="connsiteX16" fmla="*/ 35646 w 461867"/>
                <a:gd name="connsiteY16" fmla="*/ 47571 h 78581"/>
                <a:gd name="connsiteX17" fmla="*/ 39075 w 461867"/>
                <a:gd name="connsiteY17" fmla="*/ 57570 h 78581"/>
                <a:gd name="connsiteX18" fmla="*/ 24692 w 461867"/>
                <a:gd name="connsiteY18" fmla="*/ 72906 h 78581"/>
                <a:gd name="connsiteX19" fmla="*/ 7546 w 461867"/>
                <a:gd name="connsiteY19" fmla="*/ 67095 h 78581"/>
                <a:gd name="connsiteX20" fmla="*/ 879 w 461867"/>
                <a:gd name="connsiteY20" fmla="*/ 50426 h 78581"/>
                <a:gd name="connsiteX21" fmla="*/ -454 w 461867"/>
                <a:gd name="connsiteY21" fmla="*/ 49380 h 78581"/>
                <a:gd name="connsiteX22" fmla="*/ -1788 w 461867"/>
                <a:gd name="connsiteY22" fmla="*/ 52047 h 78581"/>
                <a:gd name="connsiteX23" fmla="*/ -1788 w 461867"/>
                <a:gd name="connsiteY23" fmla="*/ 73765 h 78581"/>
                <a:gd name="connsiteX24" fmla="*/ -645 w 461867"/>
                <a:gd name="connsiteY24" fmla="*/ 76334 h 78581"/>
                <a:gd name="connsiteX25" fmla="*/ 975 w 461867"/>
                <a:gd name="connsiteY25" fmla="*/ 75002 h 78581"/>
                <a:gd name="connsiteX26" fmla="*/ 4880 w 461867"/>
                <a:gd name="connsiteY26" fmla="*/ 68716 h 78581"/>
                <a:gd name="connsiteX27" fmla="*/ 24692 w 461867"/>
                <a:gd name="connsiteY27" fmla="*/ 76334 h 78581"/>
                <a:gd name="connsiteX28" fmla="*/ 45932 w 461867"/>
                <a:gd name="connsiteY28" fmla="*/ 53856 h 78581"/>
                <a:gd name="connsiteX29" fmla="*/ 88129 w 461867"/>
                <a:gd name="connsiteY29" fmla="*/ 73953 h 78581"/>
                <a:gd name="connsiteX30" fmla="*/ 88129 w 461867"/>
                <a:gd name="connsiteY30" fmla="*/ 70525 h 78581"/>
                <a:gd name="connsiteX31" fmla="*/ 85271 w 461867"/>
                <a:gd name="connsiteY31" fmla="*/ 70525 h 78581"/>
                <a:gd name="connsiteX32" fmla="*/ 76318 w 461867"/>
                <a:gd name="connsiteY32" fmla="*/ 65477 h 78581"/>
                <a:gd name="connsiteX33" fmla="*/ 76318 w 461867"/>
                <a:gd name="connsiteY33" fmla="*/ 8613 h 78581"/>
                <a:gd name="connsiteX34" fmla="*/ 85271 w 461867"/>
                <a:gd name="connsiteY34" fmla="*/ 3564 h 78581"/>
                <a:gd name="connsiteX35" fmla="*/ 88129 w 461867"/>
                <a:gd name="connsiteY35" fmla="*/ 3564 h 78581"/>
                <a:gd name="connsiteX36" fmla="*/ 88129 w 461867"/>
                <a:gd name="connsiteY36" fmla="*/ 134 h 78581"/>
                <a:gd name="connsiteX37" fmla="*/ 71555 w 461867"/>
                <a:gd name="connsiteY37" fmla="*/ 420 h 78581"/>
                <a:gd name="connsiteX38" fmla="*/ 55076 w 461867"/>
                <a:gd name="connsiteY38" fmla="*/ 134 h 78581"/>
                <a:gd name="connsiteX39" fmla="*/ 55076 w 461867"/>
                <a:gd name="connsiteY39" fmla="*/ 3564 h 78581"/>
                <a:gd name="connsiteX40" fmla="*/ 57934 w 461867"/>
                <a:gd name="connsiteY40" fmla="*/ 3564 h 78581"/>
                <a:gd name="connsiteX41" fmla="*/ 66793 w 461867"/>
                <a:gd name="connsiteY41" fmla="*/ 8613 h 78581"/>
                <a:gd name="connsiteX42" fmla="*/ 66793 w 461867"/>
                <a:gd name="connsiteY42" fmla="*/ 65477 h 78581"/>
                <a:gd name="connsiteX43" fmla="*/ 57934 w 461867"/>
                <a:gd name="connsiteY43" fmla="*/ 70525 h 78581"/>
                <a:gd name="connsiteX44" fmla="*/ 55076 w 461867"/>
                <a:gd name="connsiteY44" fmla="*/ 70525 h 78581"/>
                <a:gd name="connsiteX45" fmla="*/ 55076 w 461867"/>
                <a:gd name="connsiteY45" fmla="*/ 73953 h 78581"/>
                <a:gd name="connsiteX46" fmla="*/ 71555 w 461867"/>
                <a:gd name="connsiteY46" fmla="*/ 73574 h 78581"/>
                <a:gd name="connsiteX47" fmla="*/ 88129 w 461867"/>
                <a:gd name="connsiteY47" fmla="*/ 73953 h 78581"/>
                <a:gd name="connsiteX48" fmla="*/ 186045 w 461867"/>
                <a:gd name="connsiteY48" fmla="*/ 73953 h 78581"/>
                <a:gd name="connsiteX49" fmla="*/ 186045 w 461867"/>
                <a:gd name="connsiteY49" fmla="*/ 70525 h 78581"/>
                <a:gd name="connsiteX50" fmla="*/ 183474 w 461867"/>
                <a:gd name="connsiteY50" fmla="*/ 70525 h 78581"/>
                <a:gd name="connsiteX51" fmla="*/ 174901 w 461867"/>
                <a:gd name="connsiteY51" fmla="*/ 65477 h 78581"/>
                <a:gd name="connsiteX52" fmla="*/ 174901 w 461867"/>
                <a:gd name="connsiteY52" fmla="*/ 8613 h 78581"/>
                <a:gd name="connsiteX53" fmla="*/ 183474 w 461867"/>
                <a:gd name="connsiteY53" fmla="*/ 3564 h 78581"/>
                <a:gd name="connsiteX54" fmla="*/ 186045 w 461867"/>
                <a:gd name="connsiteY54" fmla="*/ 3564 h 78581"/>
                <a:gd name="connsiteX55" fmla="*/ 186045 w 461867"/>
                <a:gd name="connsiteY55" fmla="*/ 134 h 78581"/>
                <a:gd name="connsiteX56" fmla="*/ 167758 w 461867"/>
                <a:gd name="connsiteY56" fmla="*/ 134 h 78581"/>
                <a:gd name="connsiteX57" fmla="*/ 164329 w 461867"/>
                <a:gd name="connsiteY57" fmla="*/ 2136 h 78581"/>
                <a:gd name="connsiteX58" fmla="*/ 140612 w 461867"/>
                <a:gd name="connsiteY58" fmla="*/ 63095 h 78581"/>
                <a:gd name="connsiteX59" fmla="*/ 117179 w 461867"/>
                <a:gd name="connsiteY59" fmla="*/ 2515 h 78581"/>
                <a:gd name="connsiteX60" fmla="*/ 113369 w 461867"/>
                <a:gd name="connsiteY60" fmla="*/ 134 h 78581"/>
                <a:gd name="connsiteX61" fmla="*/ 95082 w 461867"/>
                <a:gd name="connsiteY61" fmla="*/ 134 h 78581"/>
                <a:gd name="connsiteX62" fmla="*/ 95082 w 461867"/>
                <a:gd name="connsiteY62" fmla="*/ 3564 h 78581"/>
                <a:gd name="connsiteX63" fmla="*/ 97654 w 461867"/>
                <a:gd name="connsiteY63" fmla="*/ 3564 h 78581"/>
                <a:gd name="connsiteX64" fmla="*/ 106225 w 461867"/>
                <a:gd name="connsiteY64" fmla="*/ 8613 h 78581"/>
                <a:gd name="connsiteX65" fmla="*/ 106225 w 461867"/>
                <a:gd name="connsiteY65" fmla="*/ 62619 h 78581"/>
                <a:gd name="connsiteX66" fmla="*/ 95082 w 461867"/>
                <a:gd name="connsiteY66" fmla="*/ 70525 h 78581"/>
                <a:gd name="connsiteX67" fmla="*/ 95082 w 461867"/>
                <a:gd name="connsiteY67" fmla="*/ 73953 h 78581"/>
                <a:gd name="connsiteX68" fmla="*/ 107750 w 461867"/>
                <a:gd name="connsiteY68" fmla="*/ 73574 h 78581"/>
                <a:gd name="connsiteX69" fmla="*/ 120417 w 461867"/>
                <a:gd name="connsiteY69" fmla="*/ 73953 h 78581"/>
                <a:gd name="connsiteX70" fmla="*/ 120417 w 461867"/>
                <a:gd name="connsiteY70" fmla="*/ 70525 h 78581"/>
                <a:gd name="connsiteX71" fmla="*/ 109274 w 461867"/>
                <a:gd name="connsiteY71" fmla="*/ 62619 h 78581"/>
                <a:gd name="connsiteX72" fmla="*/ 109274 w 461867"/>
                <a:gd name="connsiteY72" fmla="*/ 4232 h 78581"/>
                <a:gd name="connsiteX73" fmla="*/ 109369 w 461867"/>
                <a:gd name="connsiteY73" fmla="*/ 4232 h 78581"/>
                <a:gd name="connsiteX74" fmla="*/ 135468 w 461867"/>
                <a:gd name="connsiteY74" fmla="*/ 71572 h 78581"/>
                <a:gd name="connsiteX75" fmla="*/ 137563 w 461867"/>
                <a:gd name="connsiteY75" fmla="*/ 73953 h 78581"/>
                <a:gd name="connsiteX76" fmla="*/ 139467 w 461867"/>
                <a:gd name="connsiteY76" fmla="*/ 71858 h 78581"/>
                <a:gd name="connsiteX77" fmla="*/ 166138 w 461867"/>
                <a:gd name="connsiteY77" fmla="*/ 3564 h 78581"/>
                <a:gd name="connsiteX78" fmla="*/ 166233 w 461867"/>
                <a:gd name="connsiteY78" fmla="*/ 3564 h 78581"/>
                <a:gd name="connsiteX79" fmla="*/ 166233 w 461867"/>
                <a:gd name="connsiteY79" fmla="*/ 65477 h 78581"/>
                <a:gd name="connsiteX80" fmla="*/ 157661 w 461867"/>
                <a:gd name="connsiteY80" fmla="*/ 70525 h 78581"/>
                <a:gd name="connsiteX81" fmla="*/ 155089 w 461867"/>
                <a:gd name="connsiteY81" fmla="*/ 70525 h 78581"/>
                <a:gd name="connsiteX82" fmla="*/ 155089 w 461867"/>
                <a:gd name="connsiteY82" fmla="*/ 73953 h 78581"/>
                <a:gd name="connsiteX83" fmla="*/ 170614 w 461867"/>
                <a:gd name="connsiteY83" fmla="*/ 73574 h 78581"/>
                <a:gd name="connsiteX84" fmla="*/ 186045 w 461867"/>
                <a:gd name="connsiteY84" fmla="*/ 73953 h 78581"/>
                <a:gd name="connsiteX85" fmla="*/ 267961 w 461867"/>
                <a:gd name="connsiteY85" fmla="*/ 37283 h 78581"/>
                <a:gd name="connsiteX86" fmla="*/ 232051 w 461867"/>
                <a:gd name="connsiteY86" fmla="*/ -2247 h 78581"/>
                <a:gd name="connsiteX87" fmla="*/ 196237 w 461867"/>
                <a:gd name="connsiteY87" fmla="*/ 37283 h 78581"/>
                <a:gd name="connsiteX88" fmla="*/ 232051 w 461867"/>
                <a:gd name="connsiteY88" fmla="*/ 76334 h 78581"/>
                <a:gd name="connsiteX89" fmla="*/ 267961 w 461867"/>
                <a:gd name="connsiteY89" fmla="*/ 37283 h 78581"/>
                <a:gd name="connsiteX90" fmla="*/ 256911 w 461867"/>
                <a:gd name="connsiteY90" fmla="*/ 35853 h 78581"/>
                <a:gd name="connsiteX91" fmla="*/ 232051 w 461867"/>
                <a:gd name="connsiteY91" fmla="*/ 73479 h 78581"/>
                <a:gd name="connsiteX92" fmla="*/ 207191 w 461867"/>
                <a:gd name="connsiteY92" fmla="*/ 35853 h 78581"/>
                <a:gd name="connsiteX93" fmla="*/ 232051 w 461867"/>
                <a:gd name="connsiteY93" fmla="*/ 420 h 78581"/>
                <a:gd name="connsiteX94" fmla="*/ 256911 w 461867"/>
                <a:gd name="connsiteY94" fmla="*/ 35853 h 78581"/>
                <a:gd name="connsiteX95" fmla="*/ 351494 w 461867"/>
                <a:gd name="connsiteY95" fmla="*/ 3564 h 78581"/>
                <a:gd name="connsiteX96" fmla="*/ 351494 w 461867"/>
                <a:gd name="connsiteY96" fmla="*/ 134 h 78581"/>
                <a:gd name="connsiteX97" fmla="*/ 338826 w 461867"/>
                <a:gd name="connsiteY97" fmla="*/ 420 h 78581"/>
                <a:gd name="connsiteX98" fmla="*/ 326158 w 461867"/>
                <a:gd name="connsiteY98" fmla="*/ 134 h 78581"/>
                <a:gd name="connsiteX99" fmla="*/ 326158 w 461867"/>
                <a:gd name="connsiteY99" fmla="*/ 3564 h 78581"/>
                <a:gd name="connsiteX100" fmla="*/ 337397 w 461867"/>
                <a:gd name="connsiteY100" fmla="*/ 11375 h 78581"/>
                <a:gd name="connsiteX101" fmla="*/ 337397 w 461867"/>
                <a:gd name="connsiteY101" fmla="*/ 57570 h 78581"/>
                <a:gd name="connsiteX102" fmla="*/ 299107 w 461867"/>
                <a:gd name="connsiteY102" fmla="*/ 1564 h 78581"/>
                <a:gd name="connsiteX103" fmla="*/ 295964 w 461867"/>
                <a:gd name="connsiteY103" fmla="*/ 134 h 78581"/>
                <a:gd name="connsiteX104" fmla="*/ 277675 w 461867"/>
                <a:gd name="connsiteY104" fmla="*/ 134 h 78581"/>
                <a:gd name="connsiteX105" fmla="*/ 277675 w 461867"/>
                <a:gd name="connsiteY105" fmla="*/ 3564 h 78581"/>
                <a:gd name="connsiteX106" fmla="*/ 280819 w 461867"/>
                <a:gd name="connsiteY106" fmla="*/ 3564 h 78581"/>
                <a:gd name="connsiteX107" fmla="*/ 286153 w 461867"/>
                <a:gd name="connsiteY107" fmla="*/ 3660 h 78581"/>
                <a:gd name="connsiteX108" fmla="*/ 288820 w 461867"/>
                <a:gd name="connsiteY108" fmla="*/ 6231 h 78581"/>
                <a:gd name="connsiteX109" fmla="*/ 288820 w 461867"/>
                <a:gd name="connsiteY109" fmla="*/ 62619 h 78581"/>
                <a:gd name="connsiteX110" fmla="*/ 277675 w 461867"/>
                <a:gd name="connsiteY110" fmla="*/ 70525 h 78581"/>
                <a:gd name="connsiteX111" fmla="*/ 277675 w 461867"/>
                <a:gd name="connsiteY111" fmla="*/ 73953 h 78581"/>
                <a:gd name="connsiteX112" fmla="*/ 290344 w 461867"/>
                <a:gd name="connsiteY112" fmla="*/ 73669 h 78581"/>
                <a:gd name="connsiteX113" fmla="*/ 303012 w 461867"/>
                <a:gd name="connsiteY113" fmla="*/ 73953 h 78581"/>
                <a:gd name="connsiteX114" fmla="*/ 303012 w 461867"/>
                <a:gd name="connsiteY114" fmla="*/ 70525 h 78581"/>
                <a:gd name="connsiteX115" fmla="*/ 291867 w 461867"/>
                <a:gd name="connsiteY115" fmla="*/ 62619 h 78581"/>
                <a:gd name="connsiteX116" fmla="*/ 291867 w 461867"/>
                <a:gd name="connsiteY116" fmla="*/ 6327 h 78581"/>
                <a:gd name="connsiteX117" fmla="*/ 292821 w 461867"/>
                <a:gd name="connsiteY117" fmla="*/ 7659 h 78581"/>
                <a:gd name="connsiteX118" fmla="*/ 337111 w 461867"/>
                <a:gd name="connsiteY118" fmla="*/ 72620 h 78581"/>
                <a:gd name="connsiteX119" fmla="*/ 338826 w 461867"/>
                <a:gd name="connsiteY119" fmla="*/ 73953 h 78581"/>
                <a:gd name="connsiteX120" fmla="*/ 340351 w 461867"/>
                <a:gd name="connsiteY120" fmla="*/ 71097 h 78581"/>
                <a:gd name="connsiteX121" fmla="*/ 340351 w 461867"/>
                <a:gd name="connsiteY121" fmla="*/ 11375 h 78581"/>
                <a:gd name="connsiteX122" fmla="*/ 351494 w 461867"/>
                <a:gd name="connsiteY122" fmla="*/ 3564 h 78581"/>
                <a:gd name="connsiteX123" fmla="*/ 404549 w 461867"/>
                <a:gd name="connsiteY123" fmla="*/ 51857 h 78581"/>
                <a:gd name="connsiteX124" fmla="*/ 383022 w 461867"/>
                <a:gd name="connsiteY124" fmla="*/ 27758 h 78581"/>
                <a:gd name="connsiteX125" fmla="*/ 369401 w 461867"/>
                <a:gd name="connsiteY125" fmla="*/ 38520 h 78581"/>
                <a:gd name="connsiteX126" fmla="*/ 369401 w 461867"/>
                <a:gd name="connsiteY126" fmla="*/ 35853 h 78581"/>
                <a:gd name="connsiteX127" fmla="*/ 388356 w 461867"/>
                <a:gd name="connsiteY127" fmla="*/ 4708 h 78581"/>
                <a:gd name="connsiteX128" fmla="*/ 397881 w 461867"/>
                <a:gd name="connsiteY128" fmla="*/ 8994 h 78581"/>
                <a:gd name="connsiteX129" fmla="*/ 391880 w 461867"/>
                <a:gd name="connsiteY129" fmla="*/ 13757 h 78581"/>
                <a:gd name="connsiteX130" fmla="*/ 396833 w 461867"/>
                <a:gd name="connsiteY130" fmla="*/ 18805 h 78581"/>
                <a:gd name="connsiteX131" fmla="*/ 401882 w 461867"/>
                <a:gd name="connsiteY131" fmla="*/ 13661 h 78581"/>
                <a:gd name="connsiteX132" fmla="*/ 388071 w 461867"/>
                <a:gd name="connsiteY132" fmla="*/ 1850 h 78581"/>
                <a:gd name="connsiteX133" fmla="*/ 359591 w 461867"/>
                <a:gd name="connsiteY133" fmla="*/ 39855 h 78581"/>
                <a:gd name="connsiteX134" fmla="*/ 382261 w 461867"/>
                <a:gd name="connsiteY134" fmla="*/ 76334 h 78581"/>
                <a:gd name="connsiteX135" fmla="*/ 404549 w 461867"/>
                <a:gd name="connsiteY135" fmla="*/ 51857 h 78581"/>
                <a:gd name="connsiteX136" fmla="*/ 394738 w 461867"/>
                <a:gd name="connsiteY136" fmla="*/ 51761 h 78581"/>
                <a:gd name="connsiteX137" fmla="*/ 392929 w 461867"/>
                <a:gd name="connsiteY137" fmla="*/ 66144 h 78581"/>
                <a:gd name="connsiteX138" fmla="*/ 382261 w 461867"/>
                <a:gd name="connsiteY138" fmla="*/ 73288 h 78581"/>
                <a:gd name="connsiteX139" fmla="*/ 371497 w 461867"/>
                <a:gd name="connsiteY139" fmla="*/ 65095 h 78581"/>
                <a:gd name="connsiteX140" fmla="*/ 369592 w 461867"/>
                <a:gd name="connsiteY140" fmla="*/ 49475 h 78581"/>
                <a:gd name="connsiteX141" fmla="*/ 382832 w 461867"/>
                <a:gd name="connsiteY141" fmla="*/ 30330 h 78581"/>
                <a:gd name="connsiteX142" fmla="*/ 392833 w 461867"/>
                <a:gd name="connsiteY142" fmla="*/ 36997 h 78581"/>
                <a:gd name="connsiteX143" fmla="*/ 394738 w 461867"/>
                <a:gd name="connsiteY143" fmla="*/ 51761 h 78581"/>
                <a:gd name="connsiteX144" fmla="*/ 460079 w 461867"/>
                <a:gd name="connsiteY144" fmla="*/ 56047 h 78581"/>
                <a:gd name="connsiteX145" fmla="*/ 460079 w 461867"/>
                <a:gd name="connsiteY145" fmla="*/ 52808 h 78581"/>
                <a:gd name="connsiteX146" fmla="*/ 449125 w 461867"/>
                <a:gd name="connsiteY146" fmla="*/ 52808 h 78581"/>
                <a:gd name="connsiteX147" fmla="*/ 449125 w 461867"/>
                <a:gd name="connsiteY147" fmla="*/ 3469 h 78581"/>
                <a:gd name="connsiteX148" fmla="*/ 447507 w 461867"/>
                <a:gd name="connsiteY148" fmla="*/ 706 h 78581"/>
                <a:gd name="connsiteX149" fmla="*/ 445316 w 461867"/>
                <a:gd name="connsiteY149" fmla="*/ 2041 h 78581"/>
                <a:gd name="connsiteX150" fmla="*/ 412074 w 461867"/>
                <a:gd name="connsiteY150" fmla="*/ 52808 h 78581"/>
                <a:gd name="connsiteX151" fmla="*/ 412074 w 461867"/>
                <a:gd name="connsiteY151" fmla="*/ 56047 h 78581"/>
                <a:gd name="connsiteX152" fmla="*/ 440839 w 461867"/>
                <a:gd name="connsiteY152" fmla="*/ 56047 h 78581"/>
                <a:gd name="connsiteX153" fmla="*/ 440839 w 461867"/>
                <a:gd name="connsiteY153" fmla="*/ 65381 h 78581"/>
                <a:gd name="connsiteX154" fmla="*/ 432647 w 461867"/>
                <a:gd name="connsiteY154" fmla="*/ 70525 h 78581"/>
                <a:gd name="connsiteX155" fmla="*/ 430457 w 461867"/>
                <a:gd name="connsiteY155" fmla="*/ 70525 h 78581"/>
                <a:gd name="connsiteX156" fmla="*/ 430457 w 461867"/>
                <a:gd name="connsiteY156" fmla="*/ 73953 h 78581"/>
                <a:gd name="connsiteX157" fmla="*/ 445030 w 461867"/>
                <a:gd name="connsiteY157" fmla="*/ 73574 h 78581"/>
                <a:gd name="connsiteX158" fmla="*/ 459699 w 461867"/>
                <a:gd name="connsiteY158" fmla="*/ 73953 h 78581"/>
                <a:gd name="connsiteX159" fmla="*/ 459699 w 461867"/>
                <a:gd name="connsiteY159" fmla="*/ 70525 h 78581"/>
                <a:gd name="connsiteX160" fmla="*/ 457507 w 461867"/>
                <a:gd name="connsiteY160" fmla="*/ 70525 h 78581"/>
                <a:gd name="connsiteX161" fmla="*/ 449125 w 461867"/>
                <a:gd name="connsiteY161" fmla="*/ 65381 h 78581"/>
                <a:gd name="connsiteX162" fmla="*/ 449125 w 461867"/>
                <a:gd name="connsiteY162" fmla="*/ 56047 h 78581"/>
                <a:gd name="connsiteX163" fmla="*/ 441601 w 461867"/>
                <a:gd name="connsiteY163" fmla="*/ 52808 h 78581"/>
                <a:gd name="connsiteX164" fmla="*/ 415217 w 461867"/>
                <a:gd name="connsiteY164" fmla="*/ 52808 h 78581"/>
                <a:gd name="connsiteX165" fmla="*/ 441601 w 461867"/>
                <a:gd name="connsiteY165" fmla="*/ 12422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61867" h="78581">
                  <a:moveTo>
                    <a:pt x="45932" y="53856"/>
                  </a:moveTo>
                  <a:cubicBezTo>
                    <a:pt x="45932" y="42997"/>
                    <a:pt x="38789" y="34139"/>
                    <a:pt x="29740" y="31948"/>
                  </a:cubicBezTo>
                  <a:lnTo>
                    <a:pt x="15928" y="28709"/>
                  </a:lnTo>
                  <a:cubicBezTo>
                    <a:pt x="9166" y="26995"/>
                    <a:pt x="5070" y="21186"/>
                    <a:pt x="5070" y="14994"/>
                  </a:cubicBezTo>
                  <a:cubicBezTo>
                    <a:pt x="5070" y="7373"/>
                    <a:pt x="10880" y="706"/>
                    <a:pt x="19357" y="706"/>
                  </a:cubicBezTo>
                  <a:cubicBezTo>
                    <a:pt x="37360" y="706"/>
                    <a:pt x="39741" y="18519"/>
                    <a:pt x="40408" y="23282"/>
                  </a:cubicBezTo>
                  <a:cubicBezTo>
                    <a:pt x="40408" y="24042"/>
                    <a:pt x="40408" y="24614"/>
                    <a:pt x="41647" y="24614"/>
                  </a:cubicBezTo>
                  <a:cubicBezTo>
                    <a:pt x="43170" y="24614"/>
                    <a:pt x="43170" y="24042"/>
                    <a:pt x="43170" y="22137"/>
                  </a:cubicBezTo>
                  <a:lnTo>
                    <a:pt x="43170" y="420"/>
                  </a:lnTo>
                  <a:cubicBezTo>
                    <a:pt x="43170" y="-1580"/>
                    <a:pt x="43170" y="-2247"/>
                    <a:pt x="41932" y="-2247"/>
                  </a:cubicBezTo>
                  <a:cubicBezTo>
                    <a:pt x="41170" y="-2247"/>
                    <a:pt x="41075" y="-2152"/>
                    <a:pt x="40313" y="-817"/>
                  </a:cubicBezTo>
                  <a:lnTo>
                    <a:pt x="36407" y="5278"/>
                  </a:lnTo>
                  <a:cubicBezTo>
                    <a:pt x="33265" y="2136"/>
                    <a:pt x="28882" y="-2247"/>
                    <a:pt x="19168" y="-2247"/>
                  </a:cubicBezTo>
                  <a:cubicBezTo>
                    <a:pt x="7262" y="-2247"/>
                    <a:pt x="-1788" y="7278"/>
                    <a:pt x="-1788" y="18710"/>
                  </a:cubicBezTo>
                  <a:cubicBezTo>
                    <a:pt x="-1788" y="27663"/>
                    <a:pt x="3832" y="35474"/>
                    <a:pt x="12309" y="38520"/>
                  </a:cubicBezTo>
                  <a:cubicBezTo>
                    <a:pt x="13547" y="38902"/>
                    <a:pt x="18977" y="40141"/>
                    <a:pt x="26596" y="42046"/>
                  </a:cubicBezTo>
                  <a:cubicBezTo>
                    <a:pt x="29454" y="42808"/>
                    <a:pt x="32693" y="43569"/>
                    <a:pt x="35646" y="47571"/>
                  </a:cubicBezTo>
                  <a:cubicBezTo>
                    <a:pt x="38027" y="50426"/>
                    <a:pt x="39075" y="53952"/>
                    <a:pt x="39075" y="57570"/>
                  </a:cubicBezTo>
                  <a:cubicBezTo>
                    <a:pt x="39075" y="65095"/>
                    <a:pt x="33740" y="72906"/>
                    <a:pt x="24692" y="72906"/>
                  </a:cubicBezTo>
                  <a:cubicBezTo>
                    <a:pt x="21358" y="72906"/>
                    <a:pt x="13261" y="72430"/>
                    <a:pt x="7546" y="67095"/>
                  </a:cubicBezTo>
                  <a:cubicBezTo>
                    <a:pt x="1355" y="61286"/>
                    <a:pt x="975" y="54429"/>
                    <a:pt x="879" y="50426"/>
                  </a:cubicBezTo>
                  <a:cubicBezTo>
                    <a:pt x="689" y="49380"/>
                    <a:pt x="-168" y="49380"/>
                    <a:pt x="-454" y="49380"/>
                  </a:cubicBezTo>
                  <a:cubicBezTo>
                    <a:pt x="-1788" y="49380"/>
                    <a:pt x="-1788" y="50140"/>
                    <a:pt x="-1788" y="52047"/>
                  </a:cubicBezTo>
                  <a:lnTo>
                    <a:pt x="-1788" y="73765"/>
                  </a:lnTo>
                  <a:cubicBezTo>
                    <a:pt x="-1788" y="75574"/>
                    <a:pt x="-1788" y="76334"/>
                    <a:pt x="-645" y="76334"/>
                  </a:cubicBezTo>
                  <a:cubicBezTo>
                    <a:pt x="118" y="76334"/>
                    <a:pt x="118" y="76146"/>
                    <a:pt x="975" y="75002"/>
                  </a:cubicBezTo>
                  <a:cubicBezTo>
                    <a:pt x="975" y="75002"/>
                    <a:pt x="1355" y="74525"/>
                    <a:pt x="4880" y="68716"/>
                  </a:cubicBezTo>
                  <a:cubicBezTo>
                    <a:pt x="8118" y="72430"/>
                    <a:pt x="15167" y="76334"/>
                    <a:pt x="24692" y="76334"/>
                  </a:cubicBezTo>
                  <a:cubicBezTo>
                    <a:pt x="37360" y="76334"/>
                    <a:pt x="45932" y="65763"/>
                    <a:pt x="45932" y="53856"/>
                  </a:cubicBezTo>
                  <a:close/>
                  <a:moveTo>
                    <a:pt x="88129" y="73953"/>
                  </a:moveTo>
                  <a:lnTo>
                    <a:pt x="88129" y="70525"/>
                  </a:lnTo>
                  <a:lnTo>
                    <a:pt x="85271" y="70525"/>
                  </a:lnTo>
                  <a:cubicBezTo>
                    <a:pt x="76793" y="70525"/>
                    <a:pt x="76318" y="69476"/>
                    <a:pt x="76318" y="65477"/>
                  </a:cubicBezTo>
                  <a:lnTo>
                    <a:pt x="76318" y="8613"/>
                  </a:lnTo>
                  <a:cubicBezTo>
                    <a:pt x="76318" y="4708"/>
                    <a:pt x="76793" y="3564"/>
                    <a:pt x="85271" y="3564"/>
                  </a:cubicBezTo>
                  <a:lnTo>
                    <a:pt x="88129" y="3564"/>
                  </a:lnTo>
                  <a:lnTo>
                    <a:pt x="88129" y="134"/>
                  </a:lnTo>
                  <a:cubicBezTo>
                    <a:pt x="84223" y="420"/>
                    <a:pt x="75746" y="420"/>
                    <a:pt x="71555" y="420"/>
                  </a:cubicBezTo>
                  <a:cubicBezTo>
                    <a:pt x="67459" y="420"/>
                    <a:pt x="58982" y="420"/>
                    <a:pt x="55076" y="134"/>
                  </a:cubicBezTo>
                  <a:lnTo>
                    <a:pt x="55076" y="3564"/>
                  </a:lnTo>
                  <a:lnTo>
                    <a:pt x="57934" y="3564"/>
                  </a:lnTo>
                  <a:cubicBezTo>
                    <a:pt x="66507" y="3564"/>
                    <a:pt x="66793" y="4708"/>
                    <a:pt x="66793" y="8613"/>
                  </a:cubicBezTo>
                  <a:lnTo>
                    <a:pt x="66793" y="65477"/>
                  </a:lnTo>
                  <a:cubicBezTo>
                    <a:pt x="66793" y="69476"/>
                    <a:pt x="66507" y="70525"/>
                    <a:pt x="57934" y="70525"/>
                  </a:cubicBezTo>
                  <a:lnTo>
                    <a:pt x="55076" y="70525"/>
                  </a:lnTo>
                  <a:lnTo>
                    <a:pt x="55076" y="73953"/>
                  </a:lnTo>
                  <a:cubicBezTo>
                    <a:pt x="58982" y="73574"/>
                    <a:pt x="67459" y="73574"/>
                    <a:pt x="71555" y="73574"/>
                  </a:cubicBezTo>
                  <a:cubicBezTo>
                    <a:pt x="75746" y="73574"/>
                    <a:pt x="84223" y="73574"/>
                    <a:pt x="88129" y="73953"/>
                  </a:cubicBezTo>
                  <a:close/>
                  <a:moveTo>
                    <a:pt x="186045" y="73953"/>
                  </a:moveTo>
                  <a:lnTo>
                    <a:pt x="186045" y="70525"/>
                  </a:lnTo>
                  <a:lnTo>
                    <a:pt x="183474" y="70525"/>
                  </a:lnTo>
                  <a:cubicBezTo>
                    <a:pt x="175186" y="70525"/>
                    <a:pt x="174901" y="69476"/>
                    <a:pt x="174901" y="65477"/>
                  </a:cubicBezTo>
                  <a:lnTo>
                    <a:pt x="174901" y="8613"/>
                  </a:lnTo>
                  <a:cubicBezTo>
                    <a:pt x="174901" y="4708"/>
                    <a:pt x="175186" y="3564"/>
                    <a:pt x="183474" y="3564"/>
                  </a:cubicBezTo>
                  <a:lnTo>
                    <a:pt x="186045" y="3564"/>
                  </a:lnTo>
                  <a:lnTo>
                    <a:pt x="186045" y="134"/>
                  </a:lnTo>
                  <a:lnTo>
                    <a:pt x="167758" y="134"/>
                  </a:lnTo>
                  <a:cubicBezTo>
                    <a:pt x="165090" y="134"/>
                    <a:pt x="165090" y="229"/>
                    <a:pt x="164329" y="2136"/>
                  </a:cubicBezTo>
                  <a:lnTo>
                    <a:pt x="140612" y="63095"/>
                  </a:lnTo>
                  <a:lnTo>
                    <a:pt x="117179" y="2515"/>
                  </a:lnTo>
                  <a:cubicBezTo>
                    <a:pt x="116132" y="134"/>
                    <a:pt x="115750" y="134"/>
                    <a:pt x="113369" y="134"/>
                  </a:cubicBezTo>
                  <a:lnTo>
                    <a:pt x="95082" y="134"/>
                  </a:lnTo>
                  <a:lnTo>
                    <a:pt x="95082" y="3564"/>
                  </a:lnTo>
                  <a:lnTo>
                    <a:pt x="97654" y="3564"/>
                  </a:lnTo>
                  <a:cubicBezTo>
                    <a:pt x="105940" y="3564"/>
                    <a:pt x="106225" y="4708"/>
                    <a:pt x="106225" y="8613"/>
                  </a:cubicBezTo>
                  <a:lnTo>
                    <a:pt x="106225" y="62619"/>
                  </a:lnTo>
                  <a:cubicBezTo>
                    <a:pt x="106225" y="65477"/>
                    <a:pt x="106225" y="70525"/>
                    <a:pt x="95082" y="70525"/>
                  </a:cubicBezTo>
                  <a:lnTo>
                    <a:pt x="95082" y="73953"/>
                  </a:lnTo>
                  <a:lnTo>
                    <a:pt x="107750" y="73574"/>
                  </a:lnTo>
                  <a:lnTo>
                    <a:pt x="120417" y="73953"/>
                  </a:lnTo>
                  <a:lnTo>
                    <a:pt x="120417" y="70525"/>
                  </a:lnTo>
                  <a:cubicBezTo>
                    <a:pt x="109274" y="70525"/>
                    <a:pt x="109274" y="65477"/>
                    <a:pt x="109274" y="62619"/>
                  </a:cubicBezTo>
                  <a:lnTo>
                    <a:pt x="109274" y="4232"/>
                  </a:lnTo>
                  <a:lnTo>
                    <a:pt x="109369" y="4232"/>
                  </a:lnTo>
                  <a:lnTo>
                    <a:pt x="135468" y="71572"/>
                  </a:lnTo>
                  <a:cubicBezTo>
                    <a:pt x="135849" y="72906"/>
                    <a:pt x="136515" y="73953"/>
                    <a:pt x="137563" y="73953"/>
                  </a:cubicBezTo>
                  <a:cubicBezTo>
                    <a:pt x="138706" y="73953"/>
                    <a:pt x="138992" y="73002"/>
                    <a:pt x="139467" y="71858"/>
                  </a:cubicBezTo>
                  <a:lnTo>
                    <a:pt x="166138" y="3564"/>
                  </a:lnTo>
                  <a:lnTo>
                    <a:pt x="166233" y="3564"/>
                  </a:lnTo>
                  <a:lnTo>
                    <a:pt x="166233" y="65477"/>
                  </a:lnTo>
                  <a:cubicBezTo>
                    <a:pt x="166233" y="69476"/>
                    <a:pt x="165947" y="70525"/>
                    <a:pt x="157661" y="70525"/>
                  </a:cubicBezTo>
                  <a:lnTo>
                    <a:pt x="155089" y="70525"/>
                  </a:lnTo>
                  <a:lnTo>
                    <a:pt x="155089" y="73953"/>
                  </a:lnTo>
                  <a:cubicBezTo>
                    <a:pt x="159089" y="73574"/>
                    <a:pt x="166424" y="73574"/>
                    <a:pt x="170614" y="73574"/>
                  </a:cubicBezTo>
                  <a:cubicBezTo>
                    <a:pt x="174901" y="73574"/>
                    <a:pt x="182045" y="73574"/>
                    <a:pt x="186045" y="73953"/>
                  </a:cubicBezTo>
                  <a:close/>
                  <a:moveTo>
                    <a:pt x="267961" y="37283"/>
                  </a:moveTo>
                  <a:cubicBezTo>
                    <a:pt x="267961" y="15280"/>
                    <a:pt x="251672" y="-2247"/>
                    <a:pt x="232051" y="-2247"/>
                  </a:cubicBezTo>
                  <a:cubicBezTo>
                    <a:pt x="212715" y="-2247"/>
                    <a:pt x="196237" y="14994"/>
                    <a:pt x="196237" y="37283"/>
                  </a:cubicBezTo>
                  <a:cubicBezTo>
                    <a:pt x="196237" y="59477"/>
                    <a:pt x="212715" y="76334"/>
                    <a:pt x="232051" y="76334"/>
                  </a:cubicBezTo>
                  <a:cubicBezTo>
                    <a:pt x="251672" y="76334"/>
                    <a:pt x="267961" y="59191"/>
                    <a:pt x="267961" y="37283"/>
                  </a:cubicBezTo>
                  <a:close/>
                  <a:moveTo>
                    <a:pt x="256911" y="35853"/>
                  </a:moveTo>
                  <a:cubicBezTo>
                    <a:pt x="256911" y="64428"/>
                    <a:pt x="242052" y="73479"/>
                    <a:pt x="232051" y="73479"/>
                  </a:cubicBezTo>
                  <a:cubicBezTo>
                    <a:pt x="221764" y="73479"/>
                    <a:pt x="207191" y="63954"/>
                    <a:pt x="207191" y="35853"/>
                  </a:cubicBezTo>
                  <a:cubicBezTo>
                    <a:pt x="207191" y="7850"/>
                    <a:pt x="223002" y="420"/>
                    <a:pt x="232051" y="420"/>
                  </a:cubicBezTo>
                  <a:cubicBezTo>
                    <a:pt x="241481" y="420"/>
                    <a:pt x="256911" y="8136"/>
                    <a:pt x="256911" y="35853"/>
                  </a:cubicBezTo>
                  <a:close/>
                  <a:moveTo>
                    <a:pt x="351494" y="3564"/>
                  </a:moveTo>
                  <a:lnTo>
                    <a:pt x="351494" y="134"/>
                  </a:lnTo>
                  <a:lnTo>
                    <a:pt x="338826" y="420"/>
                  </a:lnTo>
                  <a:lnTo>
                    <a:pt x="326158" y="134"/>
                  </a:lnTo>
                  <a:lnTo>
                    <a:pt x="326158" y="3564"/>
                  </a:lnTo>
                  <a:cubicBezTo>
                    <a:pt x="337397" y="3564"/>
                    <a:pt x="337397" y="8613"/>
                    <a:pt x="337397" y="11375"/>
                  </a:cubicBezTo>
                  <a:lnTo>
                    <a:pt x="337397" y="57570"/>
                  </a:lnTo>
                  <a:lnTo>
                    <a:pt x="299107" y="1564"/>
                  </a:lnTo>
                  <a:cubicBezTo>
                    <a:pt x="298250" y="229"/>
                    <a:pt x="298059" y="134"/>
                    <a:pt x="295964" y="134"/>
                  </a:cubicBezTo>
                  <a:lnTo>
                    <a:pt x="277675" y="134"/>
                  </a:lnTo>
                  <a:lnTo>
                    <a:pt x="277675" y="3564"/>
                  </a:lnTo>
                  <a:lnTo>
                    <a:pt x="280819" y="3564"/>
                  </a:lnTo>
                  <a:cubicBezTo>
                    <a:pt x="282438" y="3564"/>
                    <a:pt x="284534" y="3564"/>
                    <a:pt x="286153" y="3660"/>
                  </a:cubicBezTo>
                  <a:cubicBezTo>
                    <a:pt x="288725" y="3946"/>
                    <a:pt x="288820" y="4136"/>
                    <a:pt x="288820" y="6231"/>
                  </a:cubicBezTo>
                  <a:lnTo>
                    <a:pt x="288820" y="62619"/>
                  </a:lnTo>
                  <a:cubicBezTo>
                    <a:pt x="288820" y="65477"/>
                    <a:pt x="288820" y="70525"/>
                    <a:pt x="277675" y="70525"/>
                  </a:cubicBezTo>
                  <a:lnTo>
                    <a:pt x="277675" y="73953"/>
                  </a:lnTo>
                  <a:lnTo>
                    <a:pt x="290344" y="73669"/>
                  </a:lnTo>
                  <a:lnTo>
                    <a:pt x="303012" y="73953"/>
                  </a:lnTo>
                  <a:lnTo>
                    <a:pt x="303012" y="70525"/>
                  </a:lnTo>
                  <a:cubicBezTo>
                    <a:pt x="291867" y="70525"/>
                    <a:pt x="291867" y="65477"/>
                    <a:pt x="291867" y="62619"/>
                  </a:cubicBezTo>
                  <a:lnTo>
                    <a:pt x="291867" y="6327"/>
                  </a:lnTo>
                  <a:cubicBezTo>
                    <a:pt x="292439" y="6899"/>
                    <a:pt x="292439" y="7090"/>
                    <a:pt x="292821" y="7659"/>
                  </a:cubicBezTo>
                  <a:lnTo>
                    <a:pt x="337111" y="72620"/>
                  </a:lnTo>
                  <a:cubicBezTo>
                    <a:pt x="337969" y="73765"/>
                    <a:pt x="338065" y="73953"/>
                    <a:pt x="338826" y="73953"/>
                  </a:cubicBezTo>
                  <a:cubicBezTo>
                    <a:pt x="340351" y="73953"/>
                    <a:pt x="340351" y="73192"/>
                    <a:pt x="340351" y="71097"/>
                  </a:cubicBezTo>
                  <a:lnTo>
                    <a:pt x="340351" y="11375"/>
                  </a:lnTo>
                  <a:cubicBezTo>
                    <a:pt x="340351" y="8613"/>
                    <a:pt x="340351" y="3564"/>
                    <a:pt x="351494" y="3564"/>
                  </a:cubicBezTo>
                  <a:close/>
                  <a:moveTo>
                    <a:pt x="404549" y="51857"/>
                  </a:moveTo>
                  <a:cubicBezTo>
                    <a:pt x="404549" y="38234"/>
                    <a:pt x="394929" y="27758"/>
                    <a:pt x="383022" y="27758"/>
                  </a:cubicBezTo>
                  <a:cubicBezTo>
                    <a:pt x="375497" y="27758"/>
                    <a:pt x="371497" y="33283"/>
                    <a:pt x="369401" y="38520"/>
                  </a:cubicBezTo>
                  <a:lnTo>
                    <a:pt x="369401" y="35853"/>
                  </a:lnTo>
                  <a:cubicBezTo>
                    <a:pt x="369401" y="8613"/>
                    <a:pt x="382832" y="4708"/>
                    <a:pt x="388356" y="4708"/>
                  </a:cubicBezTo>
                  <a:cubicBezTo>
                    <a:pt x="390832" y="4708"/>
                    <a:pt x="395499" y="5278"/>
                    <a:pt x="397881" y="8994"/>
                  </a:cubicBezTo>
                  <a:cubicBezTo>
                    <a:pt x="396262" y="8994"/>
                    <a:pt x="391880" y="8994"/>
                    <a:pt x="391880" y="13757"/>
                  </a:cubicBezTo>
                  <a:cubicBezTo>
                    <a:pt x="391880" y="17184"/>
                    <a:pt x="394452" y="18805"/>
                    <a:pt x="396833" y="18805"/>
                  </a:cubicBezTo>
                  <a:cubicBezTo>
                    <a:pt x="398643" y="18805"/>
                    <a:pt x="401882" y="17852"/>
                    <a:pt x="401882" y="13661"/>
                  </a:cubicBezTo>
                  <a:cubicBezTo>
                    <a:pt x="401882" y="7090"/>
                    <a:pt x="397119" y="1850"/>
                    <a:pt x="388071" y="1850"/>
                  </a:cubicBezTo>
                  <a:cubicBezTo>
                    <a:pt x="374354" y="1850"/>
                    <a:pt x="359591" y="15852"/>
                    <a:pt x="359591" y="39855"/>
                  </a:cubicBezTo>
                  <a:cubicBezTo>
                    <a:pt x="359591" y="68525"/>
                    <a:pt x="372259" y="76334"/>
                    <a:pt x="382261" y="76334"/>
                  </a:cubicBezTo>
                  <a:cubicBezTo>
                    <a:pt x="394261" y="76334"/>
                    <a:pt x="404549" y="66144"/>
                    <a:pt x="404549" y="51857"/>
                  </a:cubicBezTo>
                  <a:close/>
                  <a:moveTo>
                    <a:pt x="394738" y="51761"/>
                  </a:moveTo>
                  <a:cubicBezTo>
                    <a:pt x="394738" y="56905"/>
                    <a:pt x="394738" y="62333"/>
                    <a:pt x="392929" y="66144"/>
                  </a:cubicBezTo>
                  <a:cubicBezTo>
                    <a:pt x="389689" y="72716"/>
                    <a:pt x="384736" y="73288"/>
                    <a:pt x="382261" y="73288"/>
                  </a:cubicBezTo>
                  <a:cubicBezTo>
                    <a:pt x="375402" y="73288"/>
                    <a:pt x="372259" y="66809"/>
                    <a:pt x="371497" y="65095"/>
                  </a:cubicBezTo>
                  <a:cubicBezTo>
                    <a:pt x="369592" y="60047"/>
                    <a:pt x="369592" y="51475"/>
                    <a:pt x="369592" y="49475"/>
                  </a:cubicBezTo>
                  <a:cubicBezTo>
                    <a:pt x="369592" y="40997"/>
                    <a:pt x="373116" y="30330"/>
                    <a:pt x="382832" y="30330"/>
                  </a:cubicBezTo>
                  <a:cubicBezTo>
                    <a:pt x="384451" y="30330"/>
                    <a:pt x="389499" y="30330"/>
                    <a:pt x="392833" y="36997"/>
                  </a:cubicBezTo>
                  <a:cubicBezTo>
                    <a:pt x="394738" y="40997"/>
                    <a:pt x="394738" y="46522"/>
                    <a:pt x="394738" y="51761"/>
                  </a:cubicBezTo>
                  <a:close/>
                  <a:moveTo>
                    <a:pt x="460079" y="56047"/>
                  </a:moveTo>
                  <a:lnTo>
                    <a:pt x="460079" y="52808"/>
                  </a:lnTo>
                  <a:lnTo>
                    <a:pt x="449125" y="52808"/>
                  </a:lnTo>
                  <a:lnTo>
                    <a:pt x="449125" y="3469"/>
                  </a:lnTo>
                  <a:cubicBezTo>
                    <a:pt x="449125" y="1469"/>
                    <a:pt x="449125" y="706"/>
                    <a:pt x="447507" y="706"/>
                  </a:cubicBezTo>
                  <a:cubicBezTo>
                    <a:pt x="446459" y="706"/>
                    <a:pt x="446173" y="706"/>
                    <a:pt x="445316" y="2041"/>
                  </a:cubicBezTo>
                  <a:lnTo>
                    <a:pt x="412074" y="52808"/>
                  </a:lnTo>
                  <a:lnTo>
                    <a:pt x="412074" y="56047"/>
                  </a:lnTo>
                  <a:lnTo>
                    <a:pt x="440839" y="56047"/>
                  </a:lnTo>
                  <a:lnTo>
                    <a:pt x="440839" y="65381"/>
                  </a:lnTo>
                  <a:cubicBezTo>
                    <a:pt x="440839" y="69476"/>
                    <a:pt x="440649" y="70525"/>
                    <a:pt x="432647" y="70525"/>
                  </a:cubicBezTo>
                  <a:lnTo>
                    <a:pt x="430457" y="70525"/>
                  </a:lnTo>
                  <a:lnTo>
                    <a:pt x="430457" y="73953"/>
                  </a:lnTo>
                  <a:cubicBezTo>
                    <a:pt x="434838" y="73574"/>
                    <a:pt x="440554" y="73574"/>
                    <a:pt x="445030" y="73574"/>
                  </a:cubicBezTo>
                  <a:cubicBezTo>
                    <a:pt x="449602" y="73574"/>
                    <a:pt x="455317" y="73574"/>
                    <a:pt x="459699" y="73953"/>
                  </a:cubicBezTo>
                  <a:lnTo>
                    <a:pt x="459699" y="70525"/>
                  </a:lnTo>
                  <a:lnTo>
                    <a:pt x="457507" y="70525"/>
                  </a:lnTo>
                  <a:cubicBezTo>
                    <a:pt x="449507" y="70525"/>
                    <a:pt x="449125" y="69476"/>
                    <a:pt x="449125" y="65381"/>
                  </a:cubicBezTo>
                  <a:lnTo>
                    <a:pt x="449125" y="56047"/>
                  </a:lnTo>
                  <a:close/>
                  <a:moveTo>
                    <a:pt x="441601" y="52808"/>
                  </a:moveTo>
                  <a:lnTo>
                    <a:pt x="415217" y="52808"/>
                  </a:lnTo>
                  <a:lnTo>
                    <a:pt x="441601" y="12422"/>
                  </a:lnTo>
                  <a:close/>
                </a:path>
              </a:pathLst>
            </a:custGeom>
            <a:solidFill>
              <a:srgbClr val="000000"/>
            </a:solidFill>
            <a:ln w="10842" cap="flat">
              <a:noFill/>
              <a:prstDash val="solid"/>
              <a:miter/>
            </a:ln>
          </p:spPr>
          <p:txBody>
            <a:bodyPr rtlCol="0" anchor="ctr"/>
            <a:lstStyle/>
            <a:p>
              <a:endParaRPr lang="en-AE"/>
            </a:p>
          </p:txBody>
        </p:sp>
        <p:sp>
          <p:nvSpPr>
            <p:cNvPr id="255" name="Freeform: Shape 254">
              <a:extLst>
                <a:ext uri="{FF2B5EF4-FFF2-40B4-BE49-F238E27FC236}">
                  <a16:creationId xmlns:a16="http://schemas.microsoft.com/office/drawing/2014/main" id="{2A3C0E4D-2A30-399C-1580-5F60CA74D803}"/>
                </a:ext>
              </a:extLst>
            </p:cNvPr>
            <p:cNvSpPr/>
            <p:nvPr/>
          </p:nvSpPr>
          <p:spPr>
            <a:xfrm>
              <a:off x="1921460" y="2777978"/>
              <a:ext cx="640270" cy="114967"/>
            </a:xfrm>
            <a:custGeom>
              <a:avLst/>
              <a:gdLst>
                <a:gd name="connsiteX0" fmla="*/ -1788 w 640270"/>
                <a:gd name="connsiteY0" fmla="*/ 112720 h 114967"/>
                <a:gd name="connsiteX1" fmla="*/ 638482 w 640270"/>
                <a:gd name="connsiteY1" fmla="*/ 112720 h 114967"/>
                <a:gd name="connsiteX2" fmla="*/ 638482 w 640270"/>
                <a:gd name="connsiteY2" fmla="*/ -2247 h 114967"/>
                <a:gd name="connsiteX3" fmla="*/ -1788 w 640270"/>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40270" h="114967">
                  <a:moveTo>
                    <a:pt x="-1788" y="112720"/>
                  </a:moveTo>
                  <a:lnTo>
                    <a:pt x="638482" y="11272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56" name="Freeform: Shape 255">
              <a:extLst>
                <a:ext uri="{FF2B5EF4-FFF2-40B4-BE49-F238E27FC236}">
                  <a16:creationId xmlns:a16="http://schemas.microsoft.com/office/drawing/2014/main" id="{CC4FFAD7-B952-292B-DB99-FE88E1EE3BF7}"/>
                </a:ext>
              </a:extLst>
            </p:cNvPr>
            <p:cNvSpPr/>
            <p:nvPr/>
          </p:nvSpPr>
          <p:spPr>
            <a:xfrm>
              <a:off x="1990039" y="2792170"/>
              <a:ext cx="331279" cy="76200"/>
            </a:xfrm>
            <a:custGeom>
              <a:avLst/>
              <a:gdLst>
                <a:gd name="connsiteX0" fmla="*/ 73460 w 331279"/>
                <a:gd name="connsiteY0" fmla="*/ 62047 h 76200"/>
                <a:gd name="connsiteX1" fmla="*/ 72126 w 331279"/>
                <a:gd name="connsiteY1" fmla="*/ 60237 h 76200"/>
                <a:gd name="connsiteX2" fmla="*/ 70793 w 331279"/>
                <a:gd name="connsiteY2" fmla="*/ 61858 h 76200"/>
                <a:gd name="connsiteX3" fmla="*/ 63649 w 331279"/>
                <a:gd name="connsiteY3" fmla="*/ 71572 h 76200"/>
                <a:gd name="connsiteX4" fmla="*/ 56029 w 331279"/>
                <a:gd name="connsiteY4" fmla="*/ 55952 h 76200"/>
                <a:gd name="connsiteX5" fmla="*/ 54601 w 331279"/>
                <a:gd name="connsiteY5" fmla="*/ 47285 h 76200"/>
                <a:gd name="connsiteX6" fmla="*/ 41456 w 331279"/>
                <a:gd name="connsiteY6" fmla="*/ 34806 h 76200"/>
                <a:gd name="connsiteX7" fmla="*/ 60411 w 331279"/>
                <a:gd name="connsiteY7" fmla="*/ 17184 h 76200"/>
                <a:gd name="connsiteX8" fmla="*/ 32122 w 331279"/>
                <a:gd name="connsiteY8" fmla="*/ -2247 h 76200"/>
                <a:gd name="connsiteX9" fmla="*/ -1788 w 331279"/>
                <a:gd name="connsiteY9" fmla="*/ -2247 h 76200"/>
                <a:gd name="connsiteX10" fmla="*/ -1788 w 331279"/>
                <a:gd name="connsiteY10" fmla="*/ 1183 h 76200"/>
                <a:gd name="connsiteX11" fmla="*/ 879 w 331279"/>
                <a:gd name="connsiteY11" fmla="*/ 1183 h 76200"/>
                <a:gd name="connsiteX12" fmla="*/ 9357 w 331279"/>
                <a:gd name="connsiteY12" fmla="*/ 6231 h 76200"/>
                <a:gd name="connsiteX13" fmla="*/ 9357 w 331279"/>
                <a:gd name="connsiteY13" fmla="*/ 63095 h 76200"/>
                <a:gd name="connsiteX14" fmla="*/ 879 w 331279"/>
                <a:gd name="connsiteY14" fmla="*/ 68144 h 76200"/>
                <a:gd name="connsiteX15" fmla="*/ -1788 w 331279"/>
                <a:gd name="connsiteY15" fmla="*/ 68144 h 76200"/>
                <a:gd name="connsiteX16" fmla="*/ -1788 w 331279"/>
                <a:gd name="connsiteY16" fmla="*/ 71572 h 76200"/>
                <a:gd name="connsiteX17" fmla="*/ 13929 w 331279"/>
                <a:gd name="connsiteY17" fmla="*/ 71193 h 76200"/>
                <a:gd name="connsiteX18" fmla="*/ 29740 w 331279"/>
                <a:gd name="connsiteY18" fmla="*/ 71572 h 76200"/>
                <a:gd name="connsiteX19" fmla="*/ 29740 w 331279"/>
                <a:gd name="connsiteY19" fmla="*/ 68144 h 76200"/>
                <a:gd name="connsiteX20" fmla="*/ 27168 w 331279"/>
                <a:gd name="connsiteY20" fmla="*/ 68144 h 76200"/>
                <a:gd name="connsiteX21" fmla="*/ 18691 w 331279"/>
                <a:gd name="connsiteY21" fmla="*/ 63095 h 76200"/>
                <a:gd name="connsiteX22" fmla="*/ 18691 w 331279"/>
                <a:gd name="connsiteY22" fmla="*/ 35853 h 76200"/>
                <a:gd name="connsiteX23" fmla="*/ 31074 w 331279"/>
                <a:gd name="connsiteY23" fmla="*/ 35853 h 76200"/>
                <a:gd name="connsiteX24" fmla="*/ 41170 w 331279"/>
                <a:gd name="connsiteY24" fmla="*/ 39378 h 76200"/>
                <a:gd name="connsiteX25" fmla="*/ 45171 w 331279"/>
                <a:gd name="connsiteY25" fmla="*/ 53952 h 76200"/>
                <a:gd name="connsiteX26" fmla="*/ 49647 w 331279"/>
                <a:gd name="connsiteY26" fmla="*/ 69286 h 76200"/>
                <a:gd name="connsiteX27" fmla="*/ 63173 w 331279"/>
                <a:gd name="connsiteY27" fmla="*/ 73953 h 76200"/>
                <a:gd name="connsiteX28" fmla="*/ 73460 w 331279"/>
                <a:gd name="connsiteY28" fmla="*/ 62047 h 76200"/>
                <a:gd name="connsiteX29" fmla="*/ 49266 w 331279"/>
                <a:gd name="connsiteY29" fmla="*/ 17184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278 h 76200"/>
                <a:gd name="connsiteX34" fmla="*/ 27359 w 331279"/>
                <a:gd name="connsiteY34" fmla="*/ 1088 h 76200"/>
                <a:gd name="connsiteX35" fmla="*/ 49266 w 331279"/>
                <a:gd name="connsiteY35" fmla="*/ 17184 h 76200"/>
                <a:gd name="connsiteX36" fmla="*/ 118799 w 331279"/>
                <a:gd name="connsiteY36" fmla="*/ 58714 h 76200"/>
                <a:gd name="connsiteX37" fmla="*/ 117465 w 331279"/>
                <a:gd name="connsiteY37" fmla="*/ 57379 h 76200"/>
                <a:gd name="connsiteX38" fmla="*/ 115941 w 331279"/>
                <a:gd name="connsiteY38" fmla="*/ 58905 h 76200"/>
                <a:gd name="connsiteX39" fmla="*/ 101369 w 331279"/>
                <a:gd name="connsiteY39" fmla="*/ 70048 h 76200"/>
                <a:gd name="connsiteX40" fmla="*/ 89176 w 331279"/>
                <a:gd name="connsiteY40" fmla="*/ 62714 h 76200"/>
                <a:gd name="connsiteX41" fmla="*/ 86032 w 331279"/>
                <a:gd name="connsiteY41" fmla="*/ 46522 h 76200"/>
                <a:gd name="connsiteX42" fmla="*/ 116132 w 331279"/>
                <a:gd name="connsiteY42" fmla="*/ 46522 h 76200"/>
                <a:gd name="connsiteX43" fmla="*/ 118799 w 331279"/>
                <a:gd name="connsiteY43" fmla="*/ 44331 h 76200"/>
                <a:gd name="connsiteX44" fmla="*/ 99463 w 331279"/>
                <a:gd name="connsiteY44" fmla="*/ 23186 h 76200"/>
                <a:gd name="connsiteX45" fmla="*/ 76984 w 331279"/>
                <a:gd name="connsiteY45" fmla="*/ 47759 h 76200"/>
                <a:gd name="connsiteX46" fmla="*/ 100797 w 331279"/>
                <a:gd name="connsiteY46" fmla="*/ 72716 h 76200"/>
                <a:gd name="connsiteX47" fmla="*/ 118799 w 331279"/>
                <a:gd name="connsiteY47" fmla="*/ 58714 h 76200"/>
                <a:gd name="connsiteX48" fmla="*/ 111655 w 331279"/>
                <a:gd name="connsiteY48" fmla="*/ 44331 h 76200"/>
                <a:gd name="connsiteX49" fmla="*/ 86032 w 331279"/>
                <a:gd name="connsiteY49" fmla="*/ 44331 h 76200"/>
                <a:gd name="connsiteX50" fmla="*/ 99463 w 331279"/>
                <a:gd name="connsiteY50" fmla="*/ 25567 h 76200"/>
                <a:gd name="connsiteX51" fmla="*/ 111655 w 331279"/>
                <a:gd name="connsiteY51" fmla="*/ 44331 h 76200"/>
                <a:gd name="connsiteX52" fmla="*/ 160804 w 331279"/>
                <a:gd name="connsiteY52" fmla="*/ 57666 h 76200"/>
                <a:gd name="connsiteX53" fmla="*/ 156422 w 331279"/>
                <a:gd name="connsiteY53" fmla="*/ 47380 h 76200"/>
                <a:gd name="connsiteX54" fmla="*/ 144040 w 331279"/>
                <a:gd name="connsiteY54" fmla="*/ 42236 h 76200"/>
                <a:gd name="connsiteX55" fmla="*/ 130801 w 331279"/>
                <a:gd name="connsiteY55" fmla="*/ 33472 h 76200"/>
                <a:gd name="connsiteX56" fmla="*/ 142802 w 331279"/>
                <a:gd name="connsiteY56" fmla="*/ 25281 h 76200"/>
                <a:gd name="connsiteX57" fmla="*/ 155470 w 331279"/>
                <a:gd name="connsiteY57" fmla="*/ 38234 h 76200"/>
                <a:gd name="connsiteX58" fmla="*/ 156804 w 331279"/>
                <a:gd name="connsiteY58" fmla="*/ 39283 h 76200"/>
                <a:gd name="connsiteX59" fmla="*/ 158137 w 331279"/>
                <a:gd name="connsiteY59" fmla="*/ 36711 h 76200"/>
                <a:gd name="connsiteX60" fmla="*/ 158137 w 331279"/>
                <a:gd name="connsiteY60" fmla="*/ 25663 h 76200"/>
                <a:gd name="connsiteX61" fmla="*/ 156994 w 331279"/>
                <a:gd name="connsiteY61" fmla="*/ 23186 h 76200"/>
                <a:gd name="connsiteX62" fmla="*/ 154899 w 331279"/>
                <a:gd name="connsiteY62" fmla="*/ 24328 h 76200"/>
                <a:gd name="connsiteX63" fmla="*/ 152993 w 331279"/>
                <a:gd name="connsiteY63" fmla="*/ 26140 h 76200"/>
                <a:gd name="connsiteX64" fmla="*/ 142802 w 331279"/>
                <a:gd name="connsiteY64" fmla="*/ 23186 h 76200"/>
                <a:gd name="connsiteX65" fmla="*/ 125561 w 331279"/>
                <a:gd name="connsiteY65" fmla="*/ 36425 h 76200"/>
                <a:gd name="connsiteX66" fmla="*/ 130228 w 331279"/>
                <a:gd name="connsiteY66" fmla="*/ 45664 h 76200"/>
                <a:gd name="connsiteX67" fmla="*/ 144516 w 331279"/>
                <a:gd name="connsiteY67" fmla="*/ 50522 h 76200"/>
                <a:gd name="connsiteX68" fmla="*/ 155756 w 331279"/>
                <a:gd name="connsiteY68" fmla="*/ 60523 h 76200"/>
                <a:gd name="connsiteX69" fmla="*/ 143468 w 331279"/>
                <a:gd name="connsiteY69" fmla="*/ 70335 h 76200"/>
                <a:gd name="connsiteX70" fmla="*/ 128515 w 331279"/>
                <a:gd name="connsiteY70" fmla="*/ 54998 h 76200"/>
                <a:gd name="connsiteX71" fmla="*/ 126895 w 331279"/>
                <a:gd name="connsiteY71" fmla="*/ 53189 h 76200"/>
                <a:gd name="connsiteX72" fmla="*/ 125561 w 331279"/>
                <a:gd name="connsiteY72" fmla="*/ 55952 h 76200"/>
                <a:gd name="connsiteX73" fmla="*/ 125561 w 331279"/>
                <a:gd name="connsiteY73" fmla="*/ 70239 h 76200"/>
                <a:gd name="connsiteX74" fmla="*/ 126800 w 331279"/>
                <a:gd name="connsiteY74" fmla="*/ 72716 h 76200"/>
                <a:gd name="connsiteX75" fmla="*/ 129467 w 331279"/>
                <a:gd name="connsiteY75" fmla="*/ 70525 h 76200"/>
                <a:gd name="connsiteX76" fmla="*/ 131657 w 331279"/>
                <a:gd name="connsiteY76" fmla="*/ 68144 h 76200"/>
                <a:gd name="connsiteX77" fmla="*/ 143468 w 331279"/>
                <a:gd name="connsiteY77" fmla="*/ 72716 h 76200"/>
                <a:gd name="connsiteX78" fmla="*/ 160804 w 331279"/>
                <a:gd name="connsiteY78" fmla="*/ 57666 h 76200"/>
                <a:gd name="connsiteX79" fmla="*/ 241958 w 331279"/>
                <a:gd name="connsiteY79" fmla="*/ 1183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183 h 76200"/>
                <a:gd name="connsiteX84" fmla="*/ 227860 w 331279"/>
                <a:gd name="connsiteY84" fmla="*/ 8994 h 76200"/>
                <a:gd name="connsiteX85" fmla="*/ 227860 w 331279"/>
                <a:gd name="connsiteY85" fmla="*/ 55189 h 76200"/>
                <a:gd name="connsiteX86" fmla="*/ 189570 w 331279"/>
                <a:gd name="connsiteY86" fmla="*/ -817 h 76200"/>
                <a:gd name="connsiteX87" fmla="*/ 186522 w 331279"/>
                <a:gd name="connsiteY87" fmla="*/ -2247 h 76200"/>
                <a:gd name="connsiteX88" fmla="*/ 168139 w 331279"/>
                <a:gd name="connsiteY88" fmla="*/ -2247 h 76200"/>
                <a:gd name="connsiteX89" fmla="*/ 168139 w 331279"/>
                <a:gd name="connsiteY89" fmla="*/ 1183 h 76200"/>
                <a:gd name="connsiteX90" fmla="*/ 171282 w 331279"/>
                <a:gd name="connsiteY90" fmla="*/ 1183 h 76200"/>
                <a:gd name="connsiteX91" fmla="*/ 176615 w 331279"/>
                <a:gd name="connsiteY91" fmla="*/ 1278 h 76200"/>
                <a:gd name="connsiteX92" fmla="*/ 179378 w 331279"/>
                <a:gd name="connsiteY92" fmla="*/ 3850 h 76200"/>
                <a:gd name="connsiteX93" fmla="*/ 179378 w 331279"/>
                <a:gd name="connsiteY93" fmla="*/ 60237 h 76200"/>
                <a:gd name="connsiteX94" fmla="*/ 168139 w 331279"/>
                <a:gd name="connsiteY94" fmla="*/ 68144 h 76200"/>
                <a:gd name="connsiteX95" fmla="*/ 168139 w 331279"/>
                <a:gd name="connsiteY95" fmla="*/ 71572 h 76200"/>
                <a:gd name="connsiteX96" fmla="*/ 180807 w 331279"/>
                <a:gd name="connsiteY96" fmla="*/ 71288 h 76200"/>
                <a:gd name="connsiteX97" fmla="*/ 193475 w 331279"/>
                <a:gd name="connsiteY97" fmla="*/ 71572 h 76200"/>
                <a:gd name="connsiteX98" fmla="*/ 193475 w 331279"/>
                <a:gd name="connsiteY98" fmla="*/ 68144 h 76200"/>
                <a:gd name="connsiteX99" fmla="*/ 182331 w 331279"/>
                <a:gd name="connsiteY99" fmla="*/ 60237 h 76200"/>
                <a:gd name="connsiteX100" fmla="*/ 182331 w 331279"/>
                <a:gd name="connsiteY100" fmla="*/ 3946 h 76200"/>
                <a:gd name="connsiteX101" fmla="*/ 183379 w 331279"/>
                <a:gd name="connsiteY101" fmla="*/ 5278 h 76200"/>
                <a:gd name="connsiteX102" fmla="*/ 227575 w 331279"/>
                <a:gd name="connsiteY102" fmla="*/ 70239 h 76200"/>
                <a:gd name="connsiteX103" fmla="*/ 229384 w 331279"/>
                <a:gd name="connsiteY103" fmla="*/ 71572 h 76200"/>
                <a:gd name="connsiteX104" fmla="*/ 230813 w 331279"/>
                <a:gd name="connsiteY104" fmla="*/ 68716 h 76200"/>
                <a:gd name="connsiteX105" fmla="*/ 230813 w 331279"/>
                <a:gd name="connsiteY105" fmla="*/ 8994 h 76200"/>
                <a:gd name="connsiteX106" fmla="*/ 241958 w 331279"/>
                <a:gd name="connsiteY106" fmla="*/ 1183 h 76200"/>
                <a:gd name="connsiteX107" fmla="*/ 290440 w 331279"/>
                <a:gd name="connsiteY107" fmla="*/ 58714 h 76200"/>
                <a:gd name="connsiteX108" fmla="*/ 289106 w 331279"/>
                <a:gd name="connsiteY108" fmla="*/ 57379 h 76200"/>
                <a:gd name="connsiteX109" fmla="*/ 287582 w 331279"/>
                <a:gd name="connsiteY109" fmla="*/ 58905 h 76200"/>
                <a:gd name="connsiteX110" fmla="*/ 273008 w 331279"/>
                <a:gd name="connsiteY110" fmla="*/ 70048 h 76200"/>
                <a:gd name="connsiteX111" fmla="*/ 260817 w 331279"/>
                <a:gd name="connsiteY111" fmla="*/ 62714 h 76200"/>
                <a:gd name="connsiteX112" fmla="*/ 257673 w 331279"/>
                <a:gd name="connsiteY112" fmla="*/ 46522 h 76200"/>
                <a:gd name="connsiteX113" fmla="*/ 287677 w 331279"/>
                <a:gd name="connsiteY113" fmla="*/ 46522 h 76200"/>
                <a:gd name="connsiteX114" fmla="*/ 290440 w 331279"/>
                <a:gd name="connsiteY114" fmla="*/ 44331 h 76200"/>
                <a:gd name="connsiteX115" fmla="*/ 271008 w 331279"/>
                <a:gd name="connsiteY115" fmla="*/ 23186 h 76200"/>
                <a:gd name="connsiteX116" fmla="*/ 248625 w 331279"/>
                <a:gd name="connsiteY116" fmla="*/ 47759 h 76200"/>
                <a:gd name="connsiteX117" fmla="*/ 272437 w 331279"/>
                <a:gd name="connsiteY117" fmla="*/ 72716 h 76200"/>
                <a:gd name="connsiteX118" fmla="*/ 290440 w 331279"/>
                <a:gd name="connsiteY118" fmla="*/ 58714 h 76200"/>
                <a:gd name="connsiteX119" fmla="*/ 283296 w 331279"/>
                <a:gd name="connsiteY119" fmla="*/ 44331 h 76200"/>
                <a:gd name="connsiteX120" fmla="*/ 257673 w 331279"/>
                <a:gd name="connsiteY120" fmla="*/ 44331 h 76200"/>
                <a:gd name="connsiteX121" fmla="*/ 271008 w 331279"/>
                <a:gd name="connsiteY121" fmla="*/ 25567 h 76200"/>
                <a:gd name="connsiteX122" fmla="*/ 283296 w 331279"/>
                <a:gd name="connsiteY122" fmla="*/ 44331 h 76200"/>
                <a:gd name="connsiteX123" fmla="*/ 329492 w 331279"/>
                <a:gd name="connsiteY123" fmla="*/ 58142 h 76200"/>
                <a:gd name="connsiteX124" fmla="*/ 329492 w 331279"/>
                <a:gd name="connsiteY124" fmla="*/ 52047 h 76200"/>
                <a:gd name="connsiteX125" fmla="*/ 326825 w 331279"/>
                <a:gd name="connsiteY125" fmla="*/ 52047 h 76200"/>
                <a:gd name="connsiteX126" fmla="*/ 326825 w 331279"/>
                <a:gd name="connsiteY126" fmla="*/ 57952 h 76200"/>
                <a:gd name="connsiteX127" fmla="*/ 319490 w 331279"/>
                <a:gd name="connsiteY127" fmla="*/ 70048 h 76200"/>
                <a:gd name="connsiteX128" fmla="*/ 312346 w 331279"/>
                <a:gd name="connsiteY128" fmla="*/ 58333 h 76200"/>
                <a:gd name="connsiteX129" fmla="*/ 312346 w 331279"/>
                <a:gd name="connsiteY129" fmla="*/ 28330 h 76200"/>
                <a:gd name="connsiteX130" fmla="*/ 327683 w 331279"/>
                <a:gd name="connsiteY130" fmla="*/ 28330 h 76200"/>
                <a:gd name="connsiteX131" fmla="*/ 327683 w 331279"/>
                <a:gd name="connsiteY131" fmla="*/ 24995 h 76200"/>
                <a:gd name="connsiteX132" fmla="*/ 312346 w 331279"/>
                <a:gd name="connsiteY132" fmla="*/ 24995 h 76200"/>
                <a:gd name="connsiteX133" fmla="*/ 312346 w 331279"/>
                <a:gd name="connsiteY133" fmla="*/ 5183 h 76200"/>
                <a:gd name="connsiteX134" fmla="*/ 309585 w 331279"/>
                <a:gd name="connsiteY134" fmla="*/ 5183 h 76200"/>
                <a:gd name="connsiteX135" fmla="*/ 295678 w 331279"/>
                <a:gd name="connsiteY135" fmla="*/ 25949 h 76200"/>
                <a:gd name="connsiteX136" fmla="*/ 295678 w 331279"/>
                <a:gd name="connsiteY136" fmla="*/ 28330 h 76200"/>
                <a:gd name="connsiteX137" fmla="*/ 304918 w 331279"/>
                <a:gd name="connsiteY137" fmla="*/ 28330 h 76200"/>
                <a:gd name="connsiteX138" fmla="*/ 304918 w 331279"/>
                <a:gd name="connsiteY138" fmla="*/ 58142 h 76200"/>
                <a:gd name="connsiteX139" fmla="*/ 318824 w 331279"/>
                <a:gd name="connsiteY139" fmla="*/ 72716 h 76200"/>
                <a:gd name="connsiteX140" fmla="*/ 329492 w 331279"/>
                <a:gd name="connsiteY140" fmla="*/ 5814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382"/>
                    <a:pt x="73460" y="60237"/>
                    <a:pt x="72126" y="60237"/>
                  </a:cubicBezTo>
                  <a:cubicBezTo>
                    <a:pt x="70983" y="60237"/>
                    <a:pt x="70983" y="61096"/>
                    <a:pt x="70793" y="61858"/>
                  </a:cubicBezTo>
                  <a:cubicBezTo>
                    <a:pt x="70222" y="69572"/>
                    <a:pt x="66507" y="71572"/>
                    <a:pt x="63649" y="71572"/>
                  </a:cubicBezTo>
                  <a:cubicBezTo>
                    <a:pt x="58411" y="71572"/>
                    <a:pt x="57553" y="66049"/>
                    <a:pt x="56029" y="55952"/>
                  </a:cubicBezTo>
                  <a:lnTo>
                    <a:pt x="54601" y="47285"/>
                  </a:lnTo>
                  <a:cubicBezTo>
                    <a:pt x="52695" y="40427"/>
                    <a:pt x="47457" y="36902"/>
                    <a:pt x="41456" y="34806"/>
                  </a:cubicBezTo>
                  <a:cubicBezTo>
                    <a:pt x="51933" y="32235"/>
                    <a:pt x="60411" y="25567"/>
                    <a:pt x="60411" y="17184"/>
                  </a:cubicBezTo>
                  <a:cubicBezTo>
                    <a:pt x="60411" y="6804"/>
                    <a:pt x="48028" y="-2247"/>
                    <a:pt x="32122" y="-2247"/>
                  </a:cubicBezTo>
                  <a:lnTo>
                    <a:pt x="-1788" y="-2247"/>
                  </a:lnTo>
                  <a:lnTo>
                    <a:pt x="-1788" y="1183"/>
                  </a:lnTo>
                  <a:lnTo>
                    <a:pt x="879" y="1183"/>
                  </a:lnTo>
                  <a:cubicBezTo>
                    <a:pt x="9166" y="1183"/>
                    <a:pt x="9357" y="2327"/>
                    <a:pt x="9357" y="6231"/>
                  </a:cubicBezTo>
                  <a:lnTo>
                    <a:pt x="9357" y="63095"/>
                  </a:lnTo>
                  <a:cubicBezTo>
                    <a:pt x="9357" y="67095"/>
                    <a:pt x="9166" y="68144"/>
                    <a:pt x="879" y="68144"/>
                  </a:cubicBezTo>
                  <a:lnTo>
                    <a:pt x="-1788" y="68144"/>
                  </a:lnTo>
                  <a:lnTo>
                    <a:pt x="-1788" y="71572"/>
                  </a:lnTo>
                  <a:cubicBezTo>
                    <a:pt x="2213" y="71193"/>
                    <a:pt x="9832" y="71193"/>
                    <a:pt x="13929" y="71193"/>
                  </a:cubicBezTo>
                  <a:cubicBezTo>
                    <a:pt x="18310" y="71193"/>
                    <a:pt x="25835" y="71193"/>
                    <a:pt x="29740" y="71572"/>
                  </a:cubicBezTo>
                  <a:lnTo>
                    <a:pt x="29740" y="68144"/>
                  </a:lnTo>
                  <a:lnTo>
                    <a:pt x="27168" y="68144"/>
                  </a:lnTo>
                  <a:cubicBezTo>
                    <a:pt x="18882" y="68144"/>
                    <a:pt x="18691" y="67095"/>
                    <a:pt x="18691" y="63095"/>
                  </a:cubicBezTo>
                  <a:lnTo>
                    <a:pt x="18691" y="35853"/>
                  </a:lnTo>
                  <a:lnTo>
                    <a:pt x="31074" y="35853"/>
                  </a:lnTo>
                  <a:cubicBezTo>
                    <a:pt x="32883" y="35853"/>
                    <a:pt x="37360" y="35853"/>
                    <a:pt x="41170" y="39378"/>
                  </a:cubicBezTo>
                  <a:cubicBezTo>
                    <a:pt x="45171" y="43378"/>
                    <a:pt x="45171" y="46713"/>
                    <a:pt x="45171" y="53952"/>
                  </a:cubicBezTo>
                  <a:cubicBezTo>
                    <a:pt x="45171" y="61000"/>
                    <a:pt x="45171" y="65286"/>
                    <a:pt x="49647" y="69286"/>
                  </a:cubicBezTo>
                  <a:cubicBezTo>
                    <a:pt x="54124" y="73288"/>
                    <a:pt x="60125" y="73953"/>
                    <a:pt x="63173" y="73953"/>
                  </a:cubicBezTo>
                  <a:cubicBezTo>
                    <a:pt x="71745" y="73953"/>
                    <a:pt x="73460" y="65000"/>
                    <a:pt x="73460" y="62047"/>
                  </a:cubicBezTo>
                  <a:close/>
                  <a:moveTo>
                    <a:pt x="49266" y="17184"/>
                  </a:moveTo>
                  <a:cubicBezTo>
                    <a:pt x="49266" y="24614"/>
                    <a:pt x="46695" y="33472"/>
                    <a:pt x="30597" y="33472"/>
                  </a:cubicBezTo>
                  <a:lnTo>
                    <a:pt x="18691" y="33472"/>
                  </a:lnTo>
                  <a:lnTo>
                    <a:pt x="18691" y="5469"/>
                  </a:lnTo>
                  <a:cubicBezTo>
                    <a:pt x="18691" y="2897"/>
                    <a:pt x="18691" y="1564"/>
                    <a:pt x="21072" y="1278"/>
                  </a:cubicBezTo>
                  <a:cubicBezTo>
                    <a:pt x="22120" y="1088"/>
                    <a:pt x="25264" y="1088"/>
                    <a:pt x="27359" y="1088"/>
                  </a:cubicBezTo>
                  <a:cubicBezTo>
                    <a:pt x="37170" y="1088"/>
                    <a:pt x="49266" y="1564"/>
                    <a:pt x="49266" y="17184"/>
                  </a:cubicBezTo>
                  <a:close/>
                  <a:moveTo>
                    <a:pt x="118799" y="58714"/>
                  </a:moveTo>
                  <a:cubicBezTo>
                    <a:pt x="118799" y="57570"/>
                    <a:pt x="117847" y="57379"/>
                    <a:pt x="117465" y="57379"/>
                  </a:cubicBezTo>
                  <a:cubicBezTo>
                    <a:pt x="116418" y="57379"/>
                    <a:pt x="116227" y="57952"/>
                    <a:pt x="115941" y="58905"/>
                  </a:cubicBezTo>
                  <a:cubicBezTo>
                    <a:pt x="112226" y="70048"/>
                    <a:pt x="102512" y="70048"/>
                    <a:pt x="101369" y="70048"/>
                  </a:cubicBezTo>
                  <a:cubicBezTo>
                    <a:pt x="96034" y="70048"/>
                    <a:pt x="91653" y="66809"/>
                    <a:pt x="89176" y="62714"/>
                  </a:cubicBezTo>
                  <a:cubicBezTo>
                    <a:pt x="86032" y="57570"/>
                    <a:pt x="86032" y="50426"/>
                    <a:pt x="86032" y="46522"/>
                  </a:cubicBezTo>
                  <a:lnTo>
                    <a:pt x="116132" y="46522"/>
                  </a:lnTo>
                  <a:cubicBezTo>
                    <a:pt x="118513" y="46522"/>
                    <a:pt x="118799" y="46522"/>
                    <a:pt x="118799" y="44331"/>
                  </a:cubicBezTo>
                  <a:cubicBezTo>
                    <a:pt x="118799" y="33567"/>
                    <a:pt x="112989" y="23186"/>
                    <a:pt x="99463" y="23186"/>
                  </a:cubicBezTo>
                  <a:cubicBezTo>
                    <a:pt x="86890" y="23186"/>
                    <a:pt x="76984" y="34330"/>
                    <a:pt x="76984" y="47759"/>
                  </a:cubicBezTo>
                  <a:cubicBezTo>
                    <a:pt x="76984" y="62333"/>
                    <a:pt x="88414" y="72716"/>
                    <a:pt x="100797" y="72716"/>
                  </a:cubicBezTo>
                  <a:cubicBezTo>
                    <a:pt x="114036" y="72716"/>
                    <a:pt x="118799" y="60714"/>
                    <a:pt x="118799" y="58714"/>
                  </a:cubicBezTo>
                  <a:close/>
                  <a:moveTo>
                    <a:pt x="111655" y="44331"/>
                  </a:moveTo>
                  <a:lnTo>
                    <a:pt x="86032" y="44331"/>
                  </a:lnTo>
                  <a:cubicBezTo>
                    <a:pt x="86795" y="28235"/>
                    <a:pt x="95843" y="25567"/>
                    <a:pt x="99463" y="25567"/>
                  </a:cubicBezTo>
                  <a:cubicBezTo>
                    <a:pt x="110608" y="25567"/>
                    <a:pt x="111655" y="40141"/>
                    <a:pt x="111655" y="44331"/>
                  </a:cubicBezTo>
                  <a:close/>
                  <a:moveTo>
                    <a:pt x="160804" y="57666"/>
                  </a:moveTo>
                  <a:cubicBezTo>
                    <a:pt x="160804" y="52047"/>
                    <a:pt x="157756" y="48808"/>
                    <a:pt x="156422" y="47380"/>
                  </a:cubicBezTo>
                  <a:cubicBezTo>
                    <a:pt x="152803" y="44045"/>
                    <a:pt x="148612" y="43092"/>
                    <a:pt x="144040" y="42236"/>
                  </a:cubicBezTo>
                  <a:cubicBezTo>
                    <a:pt x="137944" y="40997"/>
                    <a:pt x="130801" y="39664"/>
                    <a:pt x="130801" y="33472"/>
                  </a:cubicBezTo>
                  <a:cubicBezTo>
                    <a:pt x="130801" y="29567"/>
                    <a:pt x="133657" y="25281"/>
                    <a:pt x="142802" y="25281"/>
                  </a:cubicBezTo>
                  <a:cubicBezTo>
                    <a:pt x="154708" y="25281"/>
                    <a:pt x="155375" y="34902"/>
                    <a:pt x="155470" y="38234"/>
                  </a:cubicBezTo>
                  <a:cubicBezTo>
                    <a:pt x="155661" y="39283"/>
                    <a:pt x="156804" y="39283"/>
                    <a:pt x="156804" y="39283"/>
                  </a:cubicBezTo>
                  <a:cubicBezTo>
                    <a:pt x="158137" y="39283"/>
                    <a:pt x="158137" y="38616"/>
                    <a:pt x="158137" y="36711"/>
                  </a:cubicBezTo>
                  <a:lnTo>
                    <a:pt x="158137" y="25663"/>
                  </a:lnTo>
                  <a:cubicBezTo>
                    <a:pt x="158137" y="23947"/>
                    <a:pt x="158137" y="23186"/>
                    <a:pt x="156994" y="23186"/>
                  </a:cubicBezTo>
                  <a:cubicBezTo>
                    <a:pt x="156518" y="23186"/>
                    <a:pt x="156233" y="23186"/>
                    <a:pt x="154899" y="24328"/>
                  </a:cubicBezTo>
                  <a:cubicBezTo>
                    <a:pt x="154613" y="24805"/>
                    <a:pt x="153375" y="25854"/>
                    <a:pt x="152993" y="26140"/>
                  </a:cubicBezTo>
                  <a:cubicBezTo>
                    <a:pt x="148898" y="23186"/>
                    <a:pt x="144516" y="23186"/>
                    <a:pt x="142802" y="23186"/>
                  </a:cubicBezTo>
                  <a:cubicBezTo>
                    <a:pt x="129753" y="23186"/>
                    <a:pt x="125561" y="30330"/>
                    <a:pt x="125561" y="36425"/>
                  </a:cubicBezTo>
                  <a:cubicBezTo>
                    <a:pt x="125561" y="40141"/>
                    <a:pt x="127372" y="43283"/>
                    <a:pt x="130228" y="45664"/>
                  </a:cubicBezTo>
                  <a:cubicBezTo>
                    <a:pt x="133657" y="48427"/>
                    <a:pt x="136706" y="49094"/>
                    <a:pt x="144516" y="50522"/>
                  </a:cubicBezTo>
                  <a:cubicBezTo>
                    <a:pt x="146897" y="50998"/>
                    <a:pt x="155756" y="52808"/>
                    <a:pt x="155756" y="60523"/>
                  </a:cubicBezTo>
                  <a:cubicBezTo>
                    <a:pt x="155756" y="66049"/>
                    <a:pt x="151946" y="70335"/>
                    <a:pt x="143468" y="70335"/>
                  </a:cubicBezTo>
                  <a:cubicBezTo>
                    <a:pt x="134325" y="70335"/>
                    <a:pt x="130514" y="64240"/>
                    <a:pt x="128515" y="54998"/>
                  </a:cubicBezTo>
                  <a:cubicBezTo>
                    <a:pt x="128133" y="53570"/>
                    <a:pt x="128133" y="53189"/>
                    <a:pt x="126895" y="53189"/>
                  </a:cubicBezTo>
                  <a:cubicBezTo>
                    <a:pt x="125561" y="53189"/>
                    <a:pt x="125561" y="53952"/>
                    <a:pt x="125561" y="55952"/>
                  </a:cubicBezTo>
                  <a:lnTo>
                    <a:pt x="125561" y="70239"/>
                  </a:lnTo>
                  <a:cubicBezTo>
                    <a:pt x="125561" y="71953"/>
                    <a:pt x="125561" y="72716"/>
                    <a:pt x="126800" y="72716"/>
                  </a:cubicBezTo>
                  <a:cubicBezTo>
                    <a:pt x="127372" y="72716"/>
                    <a:pt x="127372" y="72525"/>
                    <a:pt x="129467" y="70525"/>
                  </a:cubicBezTo>
                  <a:cubicBezTo>
                    <a:pt x="129753" y="70335"/>
                    <a:pt x="129753" y="70239"/>
                    <a:pt x="131657" y="68144"/>
                  </a:cubicBezTo>
                  <a:cubicBezTo>
                    <a:pt x="136420" y="72620"/>
                    <a:pt x="141182" y="72716"/>
                    <a:pt x="143468" y="72716"/>
                  </a:cubicBezTo>
                  <a:cubicBezTo>
                    <a:pt x="155947" y="72716"/>
                    <a:pt x="160804" y="65477"/>
                    <a:pt x="160804" y="57666"/>
                  </a:cubicBezTo>
                  <a:close/>
                  <a:moveTo>
                    <a:pt x="241958" y="1183"/>
                  </a:moveTo>
                  <a:lnTo>
                    <a:pt x="241958" y="-2247"/>
                  </a:lnTo>
                  <a:lnTo>
                    <a:pt x="229384" y="-1961"/>
                  </a:lnTo>
                  <a:lnTo>
                    <a:pt x="216716" y="-2247"/>
                  </a:lnTo>
                  <a:lnTo>
                    <a:pt x="216716" y="1183"/>
                  </a:lnTo>
                  <a:cubicBezTo>
                    <a:pt x="227860" y="1183"/>
                    <a:pt x="227860" y="6231"/>
                    <a:pt x="227860" y="8994"/>
                  </a:cubicBezTo>
                  <a:lnTo>
                    <a:pt x="227860" y="55189"/>
                  </a:lnTo>
                  <a:lnTo>
                    <a:pt x="189570" y="-817"/>
                  </a:lnTo>
                  <a:cubicBezTo>
                    <a:pt x="188712" y="-2152"/>
                    <a:pt x="188521" y="-2247"/>
                    <a:pt x="186522" y="-2247"/>
                  </a:cubicBezTo>
                  <a:lnTo>
                    <a:pt x="168139" y="-2247"/>
                  </a:lnTo>
                  <a:lnTo>
                    <a:pt x="168139" y="1183"/>
                  </a:lnTo>
                  <a:lnTo>
                    <a:pt x="171282" y="1183"/>
                  </a:lnTo>
                  <a:cubicBezTo>
                    <a:pt x="172901" y="1183"/>
                    <a:pt x="174997" y="1183"/>
                    <a:pt x="176615" y="1278"/>
                  </a:cubicBezTo>
                  <a:cubicBezTo>
                    <a:pt x="179187" y="1564"/>
                    <a:pt x="179378" y="1755"/>
                    <a:pt x="179378" y="3850"/>
                  </a:cubicBezTo>
                  <a:lnTo>
                    <a:pt x="179378" y="60237"/>
                  </a:lnTo>
                  <a:cubicBezTo>
                    <a:pt x="179378" y="63095"/>
                    <a:pt x="179378" y="68144"/>
                    <a:pt x="168139" y="68144"/>
                  </a:cubicBezTo>
                  <a:lnTo>
                    <a:pt x="168139" y="71572"/>
                  </a:lnTo>
                  <a:lnTo>
                    <a:pt x="180807" y="71288"/>
                  </a:lnTo>
                  <a:lnTo>
                    <a:pt x="193475" y="71572"/>
                  </a:lnTo>
                  <a:lnTo>
                    <a:pt x="193475" y="68144"/>
                  </a:lnTo>
                  <a:cubicBezTo>
                    <a:pt x="182331" y="68144"/>
                    <a:pt x="182331" y="63095"/>
                    <a:pt x="182331" y="60237"/>
                  </a:cubicBezTo>
                  <a:lnTo>
                    <a:pt x="182331" y="3946"/>
                  </a:lnTo>
                  <a:cubicBezTo>
                    <a:pt x="182902" y="4518"/>
                    <a:pt x="182902" y="4708"/>
                    <a:pt x="183379" y="5278"/>
                  </a:cubicBezTo>
                  <a:lnTo>
                    <a:pt x="227575" y="70239"/>
                  </a:lnTo>
                  <a:cubicBezTo>
                    <a:pt x="228432" y="71383"/>
                    <a:pt x="228622" y="71572"/>
                    <a:pt x="229384" y="71572"/>
                  </a:cubicBezTo>
                  <a:cubicBezTo>
                    <a:pt x="230813" y="71572"/>
                    <a:pt x="230813" y="70811"/>
                    <a:pt x="230813" y="68716"/>
                  </a:cubicBezTo>
                  <a:lnTo>
                    <a:pt x="230813" y="8994"/>
                  </a:lnTo>
                  <a:cubicBezTo>
                    <a:pt x="230813" y="6231"/>
                    <a:pt x="230813" y="1183"/>
                    <a:pt x="241958" y="1183"/>
                  </a:cubicBezTo>
                  <a:close/>
                  <a:moveTo>
                    <a:pt x="290440" y="58714"/>
                  </a:moveTo>
                  <a:cubicBezTo>
                    <a:pt x="290440" y="57570"/>
                    <a:pt x="289487" y="57379"/>
                    <a:pt x="289106" y="57379"/>
                  </a:cubicBezTo>
                  <a:cubicBezTo>
                    <a:pt x="288058" y="57379"/>
                    <a:pt x="287868" y="57952"/>
                    <a:pt x="287582" y="58905"/>
                  </a:cubicBezTo>
                  <a:cubicBezTo>
                    <a:pt x="283867" y="70048"/>
                    <a:pt x="274151" y="70048"/>
                    <a:pt x="273008" y="70048"/>
                  </a:cubicBezTo>
                  <a:cubicBezTo>
                    <a:pt x="267675" y="70048"/>
                    <a:pt x="263294" y="66809"/>
                    <a:pt x="260817" y="62714"/>
                  </a:cubicBezTo>
                  <a:cubicBezTo>
                    <a:pt x="257673" y="57570"/>
                    <a:pt x="257673" y="50426"/>
                    <a:pt x="257673" y="46522"/>
                  </a:cubicBezTo>
                  <a:lnTo>
                    <a:pt x="287677" y="46522"/>
                  </a:lnTo>
                  <a:cubicBezTo>
                    <a:pt x="290058" y="46522"/>
                    <a:pt x="290440" y="46522"/>
                    <a:pt x="290440" y="44331"/>
                  </a:cubicBezTo>
                  <a:cubicBezTo>
                    <a:pt x="290440" y="33567"/>
                    <a:pt x="284630" y="23186"/>
                    <a:pt x="271008" y="23186"/>
                  </a:cubicBezTo>
                  <a:cubicBezTo>
                    <a:pt x="258531" y="23186"/>
                    <a:pt x="248625" y="34330"/>
                    <a:pt x="248625" y="47759"/>
                  </a:cubicBezTo>
                  <a:cubicBezTo>
                    <a:pt x="248625" y="62333"/>
                    <a:pt x="260054" y="72716"/>
                    <a:pt x="272437" y="72716"/>
                  </a:cubicBezTo>
                  <a:cubicBezTo>
                    <a:pt x="285677" y="72716"/>
                    <a:pt x="290440" y="60714"/>
                    <a:pt x="290440" y="58714"/>
                  </a:cubicBezTo>
                  <a:close/>
                  <a:moveTo>
                    <a:pt x="283296" y="44331"/>
                  </a:moveTo>
                  <a:lnTo>
                    <a:pt x="257673" y="44331"/>
                  </a:lnTo>
                  <a:cubicBezTo>
                    <a:pt x="258436" y="28235"/>
                    <a:pt x="267484" y="25567"/>
                    <a:pt x="271008" y="25567"/>
                  </a:cubicBezTo>
                  <a:cubicBezTo>
                    <a:pt x="282248" y="25567"/>
                    <a:pt x="283296" y="40141"/>
                    <a:pt x="283296" y="44331"/>
                  </a:cubicBezTo>
                  <a:close/>
                  <a:moveTo>
                    <a:pt x="329492" y="58142"/>
                  </a:moveTo>
                  <a:lnTo>
                    <a:pt x="329492" y="52047"/>
                  </a:lnTo>
                  <a:lnTo>
                    <a:pt x="326825" y="52047"/>
                  </a:lnTo>
                  <a:lnTo>
                    <a:pt x="326825" y="57952"/>
                  </a:lnTo>
                  <a:cubicBezTo>
                    <a:pt x="326825" y="65858"/>
                    <a:pt x="323586" y="70048"/>
                    <a:pt x="319490" y="70048"/>
                  </a:cubicBezTo>
                  <a:cubicBezTo>
                    <a:pt x="312346" y="70048"/>
                    <a:pt x="312346" y="60237"/>
                    <a:pt x="312346" y="58333"/>
                  </a:cubicBezTo>
                  <a:lnTo>
                    <a:pt x="312346" y="28330"/>
                  </a:lnTo>
                  <a:lnTo>
                    <a:pt x="327683" y="28330"/>
                  </a:lnTo>
                  <a:lnTo>
                    <a:pt x="327683" y="24995"/>
                  </a:lnTo>
                  <a:lnTo>
                    <a:pt x="312346" y="24995"/>
                  </a:lnTo>
                  <a:lnTo>
                    <a:pt x="312346" y="5183"/>
                  </a:lnTo>
                  <a:lnTo>
                    <a:pt x="309585" y="5183"/>
                  </a:lnTo>
                  <a:cubicBezTo>
                    <a:pt x="309585" y="13947"/>
                    <a:pt x="306251" y="25567"/>
                    <a:pt x="295678" y="25949"/>
                  </a:cubicBezTo>
                  <a:lnTo>
                    <a:pt x="295678" y="28330"/>
                  </a:lnTo>
                  <a:lnTo>
                    <a:pt x="304918" y="28330"/>
                  </a:lnTo>
                  <a:lnTo>
                    <a:pt x="304918" y="58142"/>
                  </a:lnTo>
                  <a:cubicBezTo>
                    <a:pt x="304918" y="71383"/>
                    <a:pt x="314918" y="72716"/>
                    <a:pt x="318824" y="72716"/>
                  </a:cubicBezTo>
                  <a:cubicBezTo>
                    <a:pt x="326539" y="72716"/>
                    <a:pt x="329492" y="65000"/>
                    <a:pt x="329492" y="58142"/>
                  </a:cubicBezTo>
                  <a:close/>
                </a:path>
              </a:pathLst>
            </a:custGeom>
            <a:solidFill>
              <a:srgbClr val="CCCCCC"/>
            </a:solidFill>
            <a:ln w="10842" cap="flat">
              <a:noFill/>
              <a:prstDash val="solid"/>
              <a:miter/>
            </a:ln>
          </p:spPr>
          <p:txBody>
            <a:bodyPr rtlCol="0" anchor="ctr"/>
            <a:lstStyle/>
            <a:p>
              <a:endParaRPr lang="en-AE"/>
            </a:p>
          </p:txBody>
        </p:sp>
        <p:sp>
          <p:nvSpPr>
            <p:cNvPr id="257" name="Freeform: Shape 256">
              <a:extLst>
                <a:ext uri="{FF2B5EF4-FFF2-40B4-BE49-F238E27FC236}">
                  <a16:creationId xmlns:a16="http://schemas.microsoft.com/office/drawing/2014/main" id="{A19724B6-EA36-7941-959F-00CA05C25A5D}"/>
                </a:ext>
              </a:extLst>
            </p:cNvPr>
            <p:cNvSpPr/>
            <p:nvPr/>
          </p:nvSpPr>
          <p:spPr>
            <a:xfrm>
              <a:off x="2567826" y="2777978"/>
              <a:ext cx="591978" cy="114967"/>
            </a:xfrm>
            <a:custGeom>
              <a:avLst/>
              <a:gdLst>
                <a:gd name="connsiteX0" fmla="*/ -1788 w 591978"/>
                <a:gd name="connsiteY0" fmla="*/ 112720 h 114967"/>
                <a:gd name="connsiteX1" fmla="*/ 590191 w 591978"/>
                <a:gd name="connsiteY1" fmla="*/ 112720 h 114967"/>
                <a:gd name="connsiteX2" fmla="*/ 590191 w 591978"/>
                <a:gd name="connsiteY2" fmla="*/ -2247 h 114967"/>
                <a:gd name="connsiteX3" fmla="*/ -1788 w 591978"/>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91978" h="114967">
                  <a:moveTo>
                    <a:pt x="-1788" y="112720"/>
                  </a:moveTo>
                  <a:lnTo>
                    <a:pt x="590191" y="112720"/>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58" name="Freeform: Shape 257">
              <a:extLst>
                <a:ext uri="{FF2B5EF4-FFF2-40B4-BE49-F238E27FC236}">
                  <a16:creationId xmlns:a16="http://schemas.microsoft.com/office/drawing/2014/main" id="{19E3F523-5CA5-EF77-521E-2517FB9F2030}"/>
                </a:ext>
              </a:extLst>
            </p:cNvPr>
            <p:cNvSpPr/>
            <p:nvPr/>
          </p:nvSpPr>
          <p:spPr>
            <a:xfrm>
              <a:off x="2847003" y="2839416"/>
              <a:ext cx="28575" cy="6285"/>
            </a:xfrm>
            <a:custGeom>
              <a:avLst/>
              <a:gdLst>
                <a:gd name="connsiteX0" fmla="*/ 26787 w 28575"/>
                <a:gd name="connsiteY0" fmla="*/ 4039 h 6285"/>
                <a:gd name="connsiteX1" fmla="*/ 26787 w 28575"/>
                <a:gd name="connsiteY1" fmla="*/ -2247 h 6285"/>
                <a:gd name="connsiteX2" fmla="*/ -1788 w 28575"/>
                <a:gd name="connsiteY2" fmla="*/ -2247 h 6285"/>
                <a:gd name="connsiteX3" fmla="*/ -1788 w 28575"/>
                <a:gd name="connsiteY3" fmla="*/ 4039 h 6285"/>
              </a:gdLst>
              <a:ahLst/>
              <a:cxnLst>
                <a:cxn ang="0">
                  <a:pos x="connsiteX0" y="connsiteY0"/>
                </a:cxn>
                <a:cxn ang="0">
                  <a:pos x="connsiteX1" y="connsiteY1"/>
                </a:cxn>
                <a:cxn ang="0">
                  <a:pos x="connsiteX2" y="connsiteY2"/>
                </a:cxn>
                <a:cxn ang="0">
                  <a:pos x="connsiteX3" y="connsiteY3"/>
                </a:cxn>
              </a:cxnLst>
              <a:rect l="l" t="t" r="r" b="b"/>
              <a:pathLst>
                <a:path w="28575" h="6285">
                  <a:moveTo>
                    <a:pt x="26787" y="4039"/>
                  </a:moveTo>
                  <a:lnTo>
                    <a:pt x="26787" y="-2247"/>
                  </a:lnTo>
                  <a:lnTo>
                    <a:pt x="-1788" y="-2247"/>
                  </a:lnTo>
                  <a:lnTo>
                    <a:pt x="-1788" y="4039"/>
                  </a:lnTo>
                  <a:close/>
                </a:path>
              </a:pathLst>
            </a:custGeom>
            <a:solidFill>
              <a:srgbClr val="CCCCCC"/>
            </a:solidFill>
            <a:ln w="10842" cap="flat">
              <a:noFill/>
              <a:prstDash val="solid"/>
              <a:miter/>
            </a:ln>
          </p:spPr>
          <p:txBody>
            <a:bodyPr rtlCol="0" anchor="ctr"/>
            <a:lstStyle/>
            <a:p>
              <a:endParaRPr lang="en-AE"/>
            </a:p>
          </p:txBody>
        </p:sp>
        <p:sp>
          <p:nvSpPr>
            <p:cNvPr id="259" name="Freeform: Shape 258">
              <a:extLst>
                <a:ext uri="{FF2B5EF4-FFF2-40B4-BE49-F238E27FC236}">
                  <a16:creationId xmlns:a16="http://schemas.microsoft.com/office/drawing/2014/main" id="{E075FDE3-354B-A28D-2B9B-B5BB9E9C73B7}"/>
                </a:ext>
              </a:extLst>
            </p:cNvPr>
            <p:cNvSpPr/>
            <p:nvPr/>
          </p:nvSpPr>
          <p:spPr>
            <a:xfrm>
              <a:off x="3159805" y="2777978"/>
              <a:ext cx="540923" cy="114967"/>
            </a:xfrm>
            <a:custGeom>
              <a:avLst/>
              <a:gdLst>
                <a:gd name="connsiteX0" fmla="*/ -1788 w 540923"/>
                <a:gd name="connsiteY0" fmla="*/ 112720 h 114967"/>
                <a:gd name="connsiteX1" fmla="*/ 539136 w 540923"/>
                <a:gd name="connsiteY1" fmla="*/ 112720 h 114967"/>
                <a:gd name="connsiteX2" fmla="*/ 539136 w 540923"/>
                <a:gd name="connsiteY2" fmla="*/ -2247 h 114967"/>
                <a:gd name="connsiteX3" fmla="*/ -1788 w 5409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40923" h="114967">
                  <a:moveTo>
                    <a:pt x="-1788" y="112720"/>
                  </a:moveTo>
                  <a:lnTo>
                    <a:pt x="539136" y="112720"/>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60" name="Freeform: Shape 259">
              <a:extLst>
                <a:ext uri="{FF2B5EF4-FFF2-40B4-BE49-F238E27FC236}">
                  <a16:creationId xmlns:a16="http://schemas.microsoft.com/office/drawing/2014/main" id="{04F8B788-1817-EE49-081C-CD4F2C036AA7}"/>
                </a:ext>
              </a:extLst>
            </p:cNvPr>
            <p:cNvSpPr/>
            <p:nvPr/>
          </p:nvSpPr>
          <p:spPr>
            <a:xfrm>
              <a:off x="3385928" y="2793886"/>
              <a:ext cx="92868" cy="72102"/>
            </a:xfrm>
            <a:custGeom>
              <a:avLst/>
              <a:gdLst>
                <a:gd name="connsiteX0" fmla="*/ 33740 w 92868"/>
                <a:gd name="connsiteY0" fmla="*/ 69855 h 72102"/>
                <a:gd name="connsiteX1" fmla="*/ 33740 w 92868"/>
                <a:gd name="connsiteY1" fmla="*/ 66428 h 72102"/>
                <a:gd name="connsiteX2" fmla="*/ 30311 w 92868"/>
                <a:gd name="connsiteY2" fmla="*/ 66428 h 72102"/>
                <a:gd name="connsiteX3" fmla="*/ 20214 w 92868"/>
                <a:gd name="connsiteY3" fmla="*/ 61379 h 72102"/>
                <a:gd name="connsiteX4" fmla="*/ 20214 w 92868"/>
                <a:gd name="connsiteY4" fmla="*/ 611 h 72102"/>
                <a:gd name="connsiteX5" fmla="*/ 17833 w 92868"/>
                <a:gd name="connsiteY5" fmla="*/ -2247 h 72102"/>
                <a:gd name="connsiteX6" fmla="*/ -1788 w 92868"/>
                <a:gd name="connsiteY6" fmla="*/ 4801 h 72102"/>
                <a:gd name="connsiteX7" fmla="*/ -1788 w 92868"/>
                <a:gd name="connsiteY7" fmla="*/ 8038 h 72102"/>
                <a:gd name="connsiteX8" fmla="*/ 12309 w 92868"/>
                <a:gd name="connsiteY8" fmla="*/ 5373 h 72102"/>
                <a:gd name="connsiteX9" fmla="*/ 12309 w 92868"/>
                <a:gd name="connsiteY9" fmla="*/ 61379 h 72102"/>
                <a:gd name="connsiteX10" fmla="*/ 2212 w 92868"/>
                <a:gd name="connsiteY10" fmla="*/ 66428 h 72102"/>
                <a:gd name="connsiteX11" fmla="*/ -1217 w 92868"/>
                <a:gd name="connsiteY11" fmla="*/ 66428 h 72102"/>
                <a:gd name="connsiteX12" fmla="*/ -1217 w 92868"/>
                <a:gd name="connsiteY12" fmla="*/ 69855 h 72102"/>
                <a:gd name="connsiteX13" fmla="*/ 16310 w 92868"/>
                <a:gd name="connsiteY13" fmla="*/ 69476 h 72102"/>
                <a:gd name="connsiteX14" fmla="*/ 33740 w 92868"/>
                <a:gd name="connsiteY14" fmla="*/ 69855 h 72102"/>
                <a:gd name="connsiteX15" fmla="*/ 91081 w 92868"/>
                <a:gd name="connsiteY15" fmla="*/ 51092 h 72102"/>
                <a:gd name="connsiteX16" fmla="*/ 88414 w 92868"/>
                <a:gd name="connsiteY16" fmla="*/ 51092 h 72102"/>
                <a:gd name="connsiteX17" fmla="*/ 86032 w 92868"/>
                <a:gd name="connsiteY17" fmla="*/ 60617 h 72102"/>
                <a:gd name="connsiteX18" fmla="*/ 75746 w 92868"/>
                <a:gd name="connsiteY18" fmla="*/ 61475 h 72102"/>
                <a:gd name="connsiteX19" fmla="*/ 56219 w 92868"/>
                <a:gd name="connsiteY19" fmla="*/ 61475 h 72102"/>
                <a:gd name="connsiteX20" fmla="*/ 67650 w 92868"/>
                <a:gd name="connsiteY20" fmla="*/ 50331 h 72102"/>
                <a:gd name="connsiteX21" fmla="*/ 91081 w 92868"/>
                <a:gd name="connsiteY21" fmla="*/ 18803 h 72102"/>
                <a:gd name="connsiteX22" fmla="*/ 68125 w 92868"/>
                <a:gd name="connsiteY22" fmla="*/ -2247 h 72102"/>
                <a:gd name="connsiteX23" fmla="*/ 47932 w 92868"/>
                <a:gd name="connsiteY23" fmla="*/ 17468 h 72102"/>
                <a:gd name="connsiteX24" fmla="*/ 53742 w 92868"/>
                <a:gd name="connsiteY24" fmla="*/ 23565 h 72102"/>
                <a:gd name="connsiteX25" fmla="*/ 59362 w 92868"/>
                <a:gd name="connsiteY25" fmla="*/ 17754 h 72102"/>
                <a:gd name="connsiteX26" fmla="*/ 53552 w 92868"/>
                <a:gd name="connsiteY26" fmla="*/ 12040 h 72102"/>
                <a:gd name="connsiteX27" fmla="*/ 52218 w 92868"/>
                <a:gd name="connsiteY27" fmla="*/ 12231 h 72102"/>
                <a:gd name="connsiteX28" fmla="*/ 66792 w 92868"/>
                <a:gd name="connsiteY28" fmla="*/ 1181 h 72102"/>
                <a:gd name="connsiteX29" fmla="*/ 81270 w 92868"/>
                <a:gd name="connsiteY29" fmla="*/ 18803 h 72102"/>
                <a:gd name="connsiteX30" fmla="*/ 69936 w 92868"/>
                <a:gd name="connsiteY30" fmla="*/ 42711 h 72102"/>
                <a:gd name="connsiteX31" fmla="*/ 49075 w 92868"/>
                <a:gd name="connsiteY31" fmla="*/ 65760 h 72102"/>
                <a:gd name="connsiteX32" fmla="*/ 47932 w 92868"/>
                <a:gd name="connsiteY32" fmla="*/ 69855 h 72102"/>
                <a:gd name="connsiteX33" fmla="*/ 88032 w 92868"/>
                <a:gd name="connsiteY33" fmla="*/ 69855 h 7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2868" h="72102">
                  <a:moveTo>
                    <a:pt x="33740" y="69855"/>
                  </a:moveTo>
                  <a:lnTo>
                    <a:pt x="33740" y="66428"/>
                  </a:lnTo>
                  <a:lnTo>
                    <a:pt x="30311" y="66428"/>
                  </a:lnTo>
                  <a:cubicBezTo>
                    <a:pt x="20691" y="66428"/>
                    <a:pt x="20214" y="65379"/>
                    <a:pt x="20214" y="61379"/>
                  </a:cubicBezTo>
                  <a:lnTo>
                    <a:pt x="20214" y="611"/>
                  </a:lnTo>
                  <a:cubicBezTo>
                    <a:pt x="20214" y="-1961"/>
                    <a:pt x="20214" y="-2247"/>
                    <a:pt x="17833" y="-2247"/>
                  </a:cubicBezTo>
                  <a:cubicBezTo>
                    <a:pt x="11166" y="4801"/>
                    <a:pt x="1641" y="4801"/>
                    <a:pt x="-1788" y="4801"/>
                  </a:cubicBezTo>
                  <a:lnTo>
                    <a:pt x="-1788" y="8038"/>
                  </a:lnTo>
                  <a:cubicBezTo>
                    <a:pt x="307" y="8038"/>
                    <a:pt x="6689" y="8038"/>
                    <a:pt x="12309" y="5373"/>
                  </a:cubicBezTo>
                  <a:lnTo>
                    <a:pt x="12309" y="61379"/>
                  </a:lnTo>
                  <a:cubicBezTo>
                    <a:pt x="12309" y="65188"/>
                    <a:pt x="12023" y="66428"/>
                    <a:pt x="2212" y="66428"/>
                  </a:cubicBezTo>
                  <a:lnTo>
                    <a:pt x="-1217" y="66428"/>
                  </a:lnTo>
                  <a:lnTo>
                    <a:pt x="-1217" y="69855"/>
                  </a:lnTo>
                  <a:cubicBezTo>
                    <a:pt x="2498" y="69476"/>
                    <a:pt x="12023" y="69476"/>
                    <a:pt x="16310" y="69476"/>
                  </a:cubicBezTo>
                  <a:cubicBezTo>
                    <a:pt x="20691" y="69476"/>
                    <a:pt x="30025" y="69476"/>
                    <a:pt x="33740" y="69855"/>
                  </a:cubicBezTo>
                  <a:close/>
                  <a:moveTo>
                    <a:pt x="91081" y="51092"/>
                  </a:moveTo>
                  <a:lnTo>
                    <a:pt x="88414" y="51092"/>
                  </a:lnTo>
                  <a:cubicBezTo>
                    <a:pt x="87747" y="54236"/>
                    <a:pt x="87080" y="58998"/>
                    <a:pt x="86032" y="60617"/>
                  </a:cubicBezTo>
                  <a:cubicBezTo>
                    <a:pt x="85271" y="61475"/>
                    <a:pt x="78127" y="61475"/>
                    <a:pt x="75746" y="61475"/>
                  </a:cubicBezTo>
                  <a:lnTo>
                    <a:pt x="56219" y="61475"/>
                  </a:lnTo>
                  <a:lnTo>
                    <a:pt x="67650" y="50331"/>
                  </a:lnTo>
                  <a:cubicBezTo>
                    <a:pt x="84508" y="35472"/>
                    <a:pt x="91081" y="29660"/>
                    <a:pt x="91081" y="18803"/>
                  </a:cubicBezTo>
                  <a:cubicBezTo>
                    <a:pt x="91081" y="6610"/>
                    <a:pt x="81365" y="-2247"/>
                    <a:pt x="68125" y="-2247"/>
                  </a:cubicBezTo>
                  <a:cubicBezTo>
                    <a:pt x="55933" y="-2247"/>
                    <a:pt x="47932" y="7755"/>
                    <a:pt x="47932" y="17468"/>
                  </a:cubicBezTo>
                  <a:cubicBezTo>
                    <a:pt x="47932" y="23565"/>
                    <a:pt x="53362" y="23565"/>
                    <a:pt x="53742" y="23565"/>
                  </a:cubicBezTo>
                  <a:cubicBezTo>
                    <a:pt x="55457" y="23565"/>
                    <a:pt x="59362" y="22230"/>
                    <a:pt x="59362" y="17754"/>
                  </a:cubicBezTo>
                  <a:cubicBezTo>
                    <a:pt x="59362" y="14898"/>
                    <a:pt x="57267" y="12040"/>
                    <a:pt x="53552" y="12040"/>
                  </a:cubicBezTo>
                  <a:cubicBezTo>
                    <a:pt x="52695" y="12040"/>
                    <a:pt x="52504" y="12040"/>
                    <a:pt x="52218" y="12231"/>
                  </a:cubicBezTo>
                  <a:cubicBezTo>
                    <a:pt x="54599" y="5278"/>
                    <a:pt x="60506" y="1181"/>
                    <a:pt x="66792" y="1181"/>
                  </a:cubicBezTo>
                  <a:cubicBezTo>
                    <a:pt x="76603" y="1181"/>
                    <a:pt x="81270" y="10041"/>
                    <a:pt x="81270" y="18803"/>
                  </a:cubicBezTo>
                  <a:cubicBezTo>
                    <a:pt x="81270" y="27374"/>
                    <a:pt x="75841" y="36044"/>
                    <a:pt x="69936" y="42711"/>
                  </a:cubicBezTo>
                  <a:lnTo>
                    <a:pt x="49075" y="65760"/>
                  </a:lnTo>
                  <a:cubicBezTo>
                    <a:pt x="47932" y="67000"/>
                    <a:pt x="47932" y="67286"/>
                    <a:pt x="47932" y="69855"/>
                  </a:cubicBezTo>
                  <a:lnTo>
                    <a:pt x="88032" y="69855"/>
                  </a:lnTo>
                  <a:close/>
                </a:path>
              </a:pathLst>
            </a:custGeom>
            <a:solidFill>
              <a:srgbClr val="CCCCCC"/>
            </a:solidFill>
            <a:ln w="10842" cap="flat">
              <a:noFill/>
              <a:prstDash val="solid"/>
              <a:miter/>
            </a:ln>
          </p:spPr>
          <p:txBody>
            <a:bodyPr rtlCol="0" anchor="ctr"/>
            <a:lstStyle/>
            <a:p>
              <a:endParaRPr lang="en-AE"/>
            </a:p>
          </p:txBody>
        </p:sp>
        <p:sp>
          <p:nvSpPr>
            <p:cNvPr id="261" name="Freeform: Shape 260">
              <a:extLst>
                <a:ext uri="{FF2B5EF4-FFF2-40B4-BE49-F238E27FC236}">
                  <a16:creationId xmlns:a16="http://schemas.microsoft.com/office/drawing/2014/main" id="{77E523F7-6C7F-2CD2-DB6A-A088B89CDDC6}"/>
                </a:ext>
              </a:extLst>
            </p:cNvPr>
            <p:cNvSpPr/>
            <p:nvPr/>
          </p:nvSpPr>
          <p:spPr>
            <a:xfrm>
              <a:off x="3700729" y="2777978"/>
              <a:ext cx="398146" cy="114967"/>
            </a:xfrm>
            <a:custGeom>
              <a:avLst/>
              <a:gdLst>
                <a:gd name="connsiteX0" fmla="*/ -1788 w 398146"/>
                <a:gd name="connsiteY0" fmla="*/ 112720 h 114967"/>
                <a:gd name="connsiteX1" fmla="*/ 396359 w 398146"/>
                <a:gd name="connsiteY1" fmla="*/ 112720 h 114967"/>
                <a:gd name="connsiteX2" fmla="*/ 396359 w 398146"/>
                <a:gd name="connsiteY2" fmla="*/ -2247 h 114967"/>
                <a:gd name="connsiteX3" fmla="*/ -1788 w 398146"/>
                <a:gd name="connsiteY3" fmla="*/ -2247 h 114967"/>
              </a:gdLst>
              <a:ahLst/>
              <a:cxnLst>
                <a:cxn ang="0">
                  <a:pos x="connsiteX0" y="connsiteY0"/>
                </a:cxn>
                <a:cxn ang="0">
                  <a:pos x="connsiteX1" y="connsiteY1"/>
                </a:cxn>
                <a:cxn ang="0">
                  <a:pos x="connsiteX2" y="connsiteY2"/>
                </a:cxn>
                <a:cxn ang="0">
                  <a:pos x="connsiteX3" y="connsiteY3"/>
                </a:cxn>
              </a:cxnLst>
              <a:rect l="l" t="t" r="r" b="b"/>
              <a:pathLst>
                <a:path w="398146" h="114967">
                  <a:moveTo>
                    <a:pt x="-1788" y="112720"/>
                  </a:moveTo>
                  <a:lnTo>
                    <a:pt x="396359" y="11272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62" name="Freeform: Shape 261">
              <a:extLst>
                <a:ext uri="{FF2B5EF4-FFF2-40B4-BE49-F238E27FC236}">
                  <a16:creationId xmlns:a16="http://schemas.microsoft.com/office/drawing/2014/main" id="{0B8B1019-22B6-8BEC-387D-94D0ACC9F440}"/>
                </a:ext>
              </a:extLst>
            </p:cNvPr>
            <p:cNvSpPr/>
            <p:nvPr/>
          </p:nvSpPr>
          <p:spPr>
            <a:xfrm>
              <a:off x="3769691" y="2793886"/>
              <a:ext cx="236315" cy="74483"/>
            </a:xfrm>
            <a:custGeom>
              <a:avLst/>
              <a:gdLst>
                <a:gd name="connsiteX0" fmla="*/ 43742 w 236315"/>
                <a:gd name="connsiteY0" fmla="*/ 35281 h 74483"/>
                <a:gd name="connsiteX1" fmla="*/ 39358 w 236315"/>
                <a:gd name="connsiteY1" fmla="*/ 9945 h 74483"/>
                <a:gd name="connsiteX2" fmla="*/ 20976 w 236315"/>
                <a:gd name="connsiteY2" fmla="*/ -2247 h 74483"/>
                <a:gd name="connsiteX3" fmla="*/ 2212 w 236315"/>
                <a:gd name="connsiteY3" fmla="*/ 10706 h 74483"/>
                <a:gd name="connsiteX4" fmla="*/ -1788 w 236315"/>
                <a:gd name="connsiteY4" fmla="*/ 35281 h 74483"/>
                <a:gd name="connsiteX5" fmla="*/ 3070 w 236315"/>
                <a:gd name="connsiteY5" fmla="*/ 61379 h 74483"/>
                <a:gd name="connsiteX6" fmla="*/ 20976 w 236315"/>
                <a:gd name="connsiteY6" fmla="*/ 72237 h 74483"/>
                <a:gd name="connsiteX7" fmla="*/ 39740 w 236315"/>
                <a:gd name="connsiteY7" fmla="*/ 59665 h 74483"/>
                <a:gd name="connsiteX8" fmla="*/ 43742 w 236315"/>
                <a:gd name="connsiteY8" fmla="*/ 35281 h 74483"/>
                <a:gd name="connsiteX9" fmla="*/ 34787 w 236315"/>
                <a:gd name="connsiteY9" fmla="*/ 33948 h 74483"/>
                <a:gd name="connsiteX10" fmla="*/ 33645 w 236315"/>
                <a:gd name="connsiteY10" fmla="*/ 56235 h 74483"/>
                <a:gd name="connsiteX11" fmla="*/ 20976 w 236315"/>
                <a:gd name="connsiteY11" fmla="*/ 69855 h 74483"/>
                <a:gd name="connsiteX12" fmla="*/ 8402 w 236315"/>
                <a:gd name="connsiteY12" fmla="*/ 56712 h 74483"/>
                <a:gd name="connsiteX13" fmla="*/ 7260 w 236315"/>
                <a:gd name="connsiteY13" fmla="*/ 33948 h 74483"/>
                <a:gd name="connsiteX14" fmla="*/ 8023 w 236315"/>
                <a:gd name="connsiteY14" fmla="*/ 14040 h 74483"/>
                <a:gd name="connsiteX15" fmla="*/ 20976 w 236315"/>
                <a:gd name="connsiteY15" fmla="*/ 134 h 74483"/>
                <a:gd name="connsiteX16" fmla="*/ 33549 w 236315"/>
                <a:gd name="connsiteY16" fmla="*/ 12801 h 74483"/>
                <a:gd name="connsiteX17" fmla="*/ 34787 w 236315"/>
                <a:gd name="connsiteY17" fmla="*/ 33948 h 74483"/>
                <a:gd name="connsiteX18" fmla="*/ 68696 w 236315"/>
                <a:gd name="connsiteY18" fmla="*/ 64142 h 74483"/>
                <a:gd name="connsiteX19" fmla="*/ 63078 w 236315"/>
                <a:gd name="connsiteY19" fmla="*/ 58331 h 74483"/>
                <a:gd name="connsiteX20" fmla="*/ 57267 w 236315"/>
                <a:gd name="connsiteY20" fmla="*/ 64142 h 74483"/>
                <a:gd name="connsiteX21" fmla="*/ 63078 w 236315"/>
                <a:gd name="connsiteY21" fmla="*/ 69855 h 74483"/>
                <a:gd name="connsiteX22" fmla="*/ 68696 w 236315"/>
                <a:gd name="connsiteY22" fmla="*/ 64142 h 74483"/>
                <a:gd name="connsiteX23" fmla="*/ 127465 w 236315"/>
                <a:gd name="connsiteY23" fmla="*/ 47759 h 74483"/>
                <a:gd name="connsiteX24" fmla="*/ 105845 w 236315"/>
                <a:gd name="connsiteY24" fmla="*/ 23661 h 74483"/>
                <a:gd name="connsiteX25" fmla="*/ 92318 w 236315"/>
                <a:gd name="connsiteY25" fmla="*/ 34423 h 74483"/>
                <a:gd name="connsiteX26" fmla="*/ 92318 w 236315"/>
                <a:gd name="connsiteY26" fmla="*/ 31755 h 74483"/>
                <a:gd name="connsiteX27" fmla="*/ 111177 w 236315"/>
                <a:gd name="connsiteY27" fmla="*/ 611 h 74483"/>
                <a:gd name="connsiteX28" fmla="*/ 120702 w 236315"/>
                <a:gd name="connsiteY28" fmla="*/ 4897 h 74483"/>
                <a:gd name="connsiteX29" fmla="*/ 114798 w 236315"/>
                <a:gd name="connsiteY29" fmla="*/ 9659 h 74483"/>
                <a:gd name="connsiteX30" fmla="*/ 119656 w 236315"/>
                <a:gd name="connsiteY30" fmla="*/ 14708 h 74483"/>
                <a:gd name="connsiteX31" fmla="*/ 124800 w 236315"/>
                <a:gd name="connsiteY31" fmla="*/ 9564 h 74483"/>
                <a:gd name="connsiteX32" fmla="*/ 110891 w 236315"/>
                <a:gd name="connsiteY32" fmla="*/ -2247 h 74483"/>
                <a:gd name="connsiteX33" fmla="*/ 82507 w 236315"/>
                <a:gd name="connsiteY33" fmla="*/ 35758 h 74483"/>
                <a:gd name="connsiteX34" fmla="*/ 105082 w 236315"/>
                <a:gd name="connsiteY34" fmla="*/ 72237 h 74483"/>
                <a:gd name="connsiteX35" fmla="*/ 127465 w 236315"/>
                <a:gd name="connsiteY35" fmla="*/ 47759 h 74483"/>
                <a:gd name="connsiteX36" fmla="*/ 117656 w 236315"/>
                <a:gd name="connsiteY36" fmla="*/ 47664 h 74483"/>
                <a:gd name="connsiteX37" fmla="*/ 115844 w 236315"/>
                <a:gd name="connsiteY37" fmla="*/ 62047 h 74483"/>
                <a:gd name="connsiteX38" fmla="*/ 105082 w 236315"/>
                <a:gd name="connsiteY38" fmla="*/ 69190 h 74483"/>
                <a:gd name="connsiteX39" fmla="*/ 94413 w 236315"/>
                <a:gd name="connsiteY39" fmla="*/ 60998 h 74483"/>
                <a:gd name="connsiteX40" fmla="*/ 92413 w 236315"/>
                <a:gd name="connsiteY40" fmla="*/ 45378 h 74483"/>
                <a:gd name="connsiteX41" fmla="*/ 105750 w 236315"/>
                <a:gd name="connsiteY41" fmla="*/ 26233 h 74483"/>
                <a:gd name="connsiteX42" fmla="*/ 115654 w 236315"/>
                <a:gd name="connsiteY42" fmla="*/ 32900 h 74483"/>
                <a:gd name="connsiteX43" fmla="*/ 117656 w 236315"/>
                <a:gd name="connsiteY43" fmla="*/ 47664 h 74483"/>
                <a:gd name="connsiteX44" fmla="*/ 181473 w 236315"/>
                <a:gd name="connsiteY44" fmla="*/ 34232 h 74483"/>
                <a:gd name="connsiteX45" fmla="*/ 159470 w 236315"/>
                <a:gd name="connsiteY45" fmla="*/ -2247 h 74483"/>
                <a:gd name="connsiteX46" fmla="*/ 143468 w 236315"/>
                <a:gd name="connsiteY46" fmla="*/ 4611 h 74483"/>
                <a:gd name="connsiteX47" fmla="*/ 136515 w 236315"/>
                <a:gd name="connsiteY47" fmla="*/ 22230 h 74483"/>
                <a:gd name="connsiteX48" fmla="*/ 158233 w 236315"/>
                <a:gd name="connsiteY48" fmla="*/ 46329 h 74483"/>
                <a:gd name="connsiteX49" fmla="*/ 171662 w 236315"/>
                <a:gd name="connsiteY49" fmla="*/ 35472 h 74483"/>
                <a:gd name="connsiteX50" fmla="*/ 171662 w 236315"/>
                <a:gd name="connsiteY50" fmla="*/ 38899 h 74483"/>
                <a:gd name="connsiteX51" fmla="*/ 154230 w 236315"/>
                <a:gd name="connsiteY51" fmla="*/ 69190 h 74483"/>
                <a:gd name="connsiteX52" fmla="*/ 143659 w 236315"/>
                <a:gd name="connsiteY52" fmla="*/ 65379 h 74483"/>
                <a:gd name="connsiteX53" fmla="*/ 149182 w 236315"/>
                <a:gd name="connsiteY53" fmla="*/ 60330 h 74483"/>
                <a:gd name="connsiteX54" fmla="*/ 144229 w 236315"/>
                <a:gd name="connsiteY54" fmla="*/ 55380 h 74483"/>
                <a:gd name="connsiteX55" fmla="*/ 139371 w 236315"/>
                <a:gd name="connsiteY55" fmla="*/ 60617 h 74483"/>
                <a:gd name="connsiteX56" fmla="*/ 154326 w 236315"/>
                <a:gd name="connsiteY56" fmla="*/ 72237 h 74483"/>
                <a:gd name="connsiteX57" fmla="*/ 181473 w 236315"/>
                <a:gd name="connsiteY57" fmla="*/ 34232 h 74483"/>
                <a:gd name="connsiteX58" fmla="*/ 171471 w 236315"/>
                <a:gd name="connsiteY58" fmla="*/ 24233 h 74483"/>
                <a:gd name="connsiteX59" fmla="*/ 158233 w 236315"/>
                <a:gd name="connsiteY59" fmla="*/ 43757 h 74483"/>
                <a:gd name="connsiteX60" fmla="*/ 148231 w 236315"/>
                <a:gd name="connsiteY60" fmla="*/ 36899 h 74483"/>
                <a:gd name="connsiteX61" fmla="*/ 146326 w 236315"/>
                <a:gd name="connsiteY61" fmla="*/ 22326 h 74483"/>
                <a:gd name="connsiteX62" fmla="*/ 148612 w 236315"/>
                <a:gd name="connsiteY62" fmla="*/ 7278 h 74483"/>
                <a:gd name="connsiteX63" fmla="*/ 159470 w 236315"/>
                <a:gd name="connsiteY63" fmla="*/ 611 h 74483"/>
                <a:gd name="connsiteX64" fmla="*/ 169662 w 236315"/>
                <a:gd name="connsiteY64" fmla="*/ 9087 h 74483"/>
                <a:gd name="connsiteX65" fmla="*/ 171471 w 236315"/>
                <a:gd name="connsiteY65" fmla="*/ 24233 h 74483"/>
                <a:gd name="connsiteX66" fmla="*/ 234528 w 236315"/>
                <a:gd name="connsiteY66" fmla="*/ 48045 h 74483"/>
                <a:gd name="connsiteX67" fmla="*/ 214048 w 236315"/>
                <a:gd name="connsiteY67" fmla="*/ 24423 h 74483"/>
                <a:gd name="connsiteX68" fmla="*/ 200332 w 236315"/>
                <a:gd name="connsiteY68" fmla="*/ 29946 h 74483"/>
                <a:gd name="connsiteX69" fmla="*/ 200332 w 236315"/>
                <a:gd name="connsiteY69" fmla="*/ 8896 h 74483"/>
                <a:gd name="connsiteX70" fmla="*/ 209571 w 236315"/>
                <a:gd name="connsiteY70" fmla="*/ 10324 h 74483"/>
                <a:gd name="connsiteX71" fmla="*/ 230430 w 236315"/>
                <a:gd name="connsiteY71" fmla="*/ -1010 h 74483"/>
                <a:gd name="connsiteX72" fmla="*/ 229193 w 236315"/>
                <a:gd name="connsiteY72" fmla="*/ -2247 h 74483"/>
                <a:gd name="connsiteX73" fmla="*/ 228431 w 236315"/>
                <a:gd name="connsiteY73" fmla="*/ -1770 h 74483"/>
                <a:gd name="connsiteX74" fmla="*/ 213762 w 236315"/>
                <a:gd name="connsiteY74" fmla="*/ 1371 h 74483"/>
                <a:gd name="connsiteX75" fmla="*/ 199284 w 236315"/>
                <a:gd name="connsiteY75" fmla="*/ -1770 h 74483"/>
                <a:gd name="connsiteX76" fmla="*/ 198046 w 236315"/>
                <a:gd name="connsiteY76" fmla="*/ -2056 h 74483"/>
                <a:gd name="connsiteX77" fmla="*/ 196902 w 236315"/>
                <a:gd name="connsiteY77" fmla="*/ 611 h 74483"/>
                <a:gd name="connsiteX78" fmla="*/ 196902 w 236315"/>
                <a:gd name="connsiteY78" fmla="*/ 32614 h 74483"/>
                <a:gd name="connsiteX79" fmla="*/ 198428 w 236315"/>
                <a:gd name="connsiteY79" fmla="*/ 35281 h 74483"/>
                <a:gd name="connsiteX80" fmla="*/ 199856 w 236315"/>
                <a:gd name="connsiteY80" fmla="*/ 34423 h 74483"/>
                <a:gd name="connsiteX81" fmla="*/ 213857 w 236315"/>
                <a:gd name="connsiteY81" fmla="*/ 26805 h 74483"/>
                <a:gd name="connsiteX82" fmla="*/ 222905 w 236315"/>
                <a:gd name="connsiteY82" fmla="*/ 33758 h 74483"/>
                <a:gd name="connsiteX83" fmla="*/ 224908 w 236315"/>
                <a:gd name="connsiteY83" fmla="*/ 47378 h 74483"/>
                <a:gd name="connsiteX84" fmla="*/ 222336 w 236315"/>
                <a:gd name="connsiteY84" fmla="*/ 62047 h 74483"/>
                <a:gd name="connsiteX85" fmla="*/ 210715 w 236315"/>
                <a:gd name="connsiteY85" fmla="*/ 69190 h 74483"/>
                <a:gd name="connsiteX86" fmla="*/ 194998 w 236315"/>
                <a:gd name="connsiteY86" fmla="*/ 56998 h 74483"/>
                <a:gd name="connsiteX87" fmla="*/ 196712 w 236315"/>
                <a:gd name="connsiteY87" fmla="*/ 57284 h 74483"/>
                <a:gd name="connsiteX88" fmla="*/ 202142 w 236315"/>
                <a:gd name="connsiteY88" fmla="*/ 51950 h 74483"/>
                <a:gd name="connsiteX89" fmla="*/ 196712 w 236315"/>
                <a:gd name="connsiteY89" fmla="*/ 46710 h 74483"/>
                <a:gd name="connsiteX90" fmla="*/ 191379 w 236315"/>
                <a:gd name="connsiteY90" fmla="*/ 52426 h 74483"/>
                <a:gd name="connsiteX91" fmla="*/ 210999 w 236315"/>
                <a:gd name="connsiteY91" fmla="*/ 72237 h 74483"/>
                <a:gd name="connsiteX92" fmla="*/ 234528 w 236315"/>
                <a:gd name="connsiteY92" fmla="*/ 48045 h 7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6315" h="74483">
                  <a:moveTo>
                    <a:pt x="43742" y="35281"/>
                  </a:moveTo>
                  <a:cubicBezTo>
                    <a:pt x="43742" y="26614"/>
                    <a:pt x="43170" y="18040"/>
                    <a:pt x="39358" y="9945"/>
                  </a:cubicBezTo>
                  <a:cubicBezTo>
                    <a:pt x="34503" y="-438"/>
                    <a:pt x="25548" y="-2247"/>
                    <a:pt x="20976" y="-2247"/>
                  </a:cubicBezTo>
                  <a:cubicBezTo>
                    <a:pt x="14595" y="-2247"/>
                    <a:pt x="6688" y="611"/>
                    <a:pt x="2212" y="10706"/>
                  </a:cubicBezTo>
                  <a:cubicBezTo>
                    <a:pt x="-1216" y="18135"/>
                    <a:pt x="-1788" y="26614"/>
                    <a:pt x="-1788" y="35281"/>
                  </a:cubicBezTo>
                  <a:cubicBezTo>
                    <a:pt x="-1788" y="43283"/>
                    <a:pt x="-1407" y="52998"/>
                    <a:pt x="3070" y="61379"/>
                  </a:cubicBezTo>
                  <a:cubicBezTo>
                    <a:pt x="7737" y="69951"/>
                    <a:pt x="15546" y="72237"/>
                    <a:pt x="20976" y="72237"/>
                  </a:cubicBezTo>
                  <a:cubicBezTo>
                    <a:pt x="26787" y="72237"/>
                    <a:pt x="34977" y="69951"/>
                    <a:pt x="39740" y="59665"/>
                  </a:cubicBezTo>
                  <a:cubicBezTo>
                    <a:pt x="43170" y="52236"/>
                    <a:pt x="43742" y="43757"/>
                    <a:pt x="43742" y="35281"/>
                  </a:cubicBezTo>
                  <a:close/>
                  <a:moveTo>
                    <a:pt x="34787" y="33948"/>
                  </a:moveTo>
                  <a:cubicBezTo>
                    <a:pt x="34787" y="41948"/>
                    <a:pt x="34787" y="49473"/>
                    <a:pt x="33645" y="56235"/>
                  </a:cubicBezTo>
                  <a:cubicBezTo>
                    <a:pt x="31931" y="66523"/>
                    <a:pt x="25738" y="69855"/>
                    <a:pt x="20976" y="69855"/>
                  </a:cubicBezTo>
                  <a:cubicBezTo>
                    <a:pt x="16595" y="69855"/>
                    <a:pt x="10404" y="67095"/>
                    <a:pt x="8402" y="56712"/>
                  </a:cubicBezTo>
                  <a:cubicBezTo>
                    <a:pt x="7260" y="50331"/>
                    <a:pt x="7260" y="40329"/>
                    <a:pt x="7260" y="33948"/>
                  </a:cubicBezTo>
                  <a:cubicBezTo>
                    <a:pt x="7260" y="27088"/>
                    <a:pt x="7260" y="19945"/>
                    <a:pt x="8023" y="14040"/>
                  </a:cubicBezTo>
                  <a:cubicBezTo>
                    <a:pt x="10118" y="1181"/>
                    <a:pt x="18309" y="134"/>
                    <a:pt x="20976" y="134"/>
                  </a:cubicBezTo>
                  <a:cubicBezTo>
                    <a:pt x="24501" y="134"/>
                    <a:pt x="31645" y="2229"/>
                    <a:pt x="33549" y="12801"/>
                  </a:cubicBezTo>
                  <a:cubicBezTo>
                    <a:pt x="34787" y="18898"/>
                    <a:pt x="34787" y="27088"/>
                    <a:pt x="34787" y="33948"/>
                  </a:cubicBezTo>
                  <a:close/>
                  <a:moveTo>
                    <a:pt x="68696" y="64142"/>
                  </a:moveTo>
                  <a:cubicBezTo>
                    <a:pt x="68696" y="60903"/>
                    <a:pt x="66220" y="58331"/>
                    <a:pt x="63078" y="58331"/>
                  </a:cubicBezTo>
                  <a:cubicBezTo>
                    <a:pt x="59934" y="58331"/>
                    <a:pt x="57267" y="60903"/>
                    <a:pt x="57267" y="64142"/>
                  </a:cubicBezTo>
                  <a:cubicBezTo>
                    <a:pt x="57267" y="67286"/>
                    <a:pt x="59934" y="69855"/>
                    <a:pt x="63078" y="69855"/>
                  </a:cubicBezTo>
                  <a:cubicBezTo>
                    <a:pt x="66220" y="69855"/>
                    <a:pt x="68696" y="67286"/>
                    <a:pt x="68696" y="64142"/>
                  </a:cubicBezTo>
                  <a:close/>
                  <a:moveTo>
                    <a:pt x="127465" y="47759"/>
                  </a:moveTo>
                  <a:cubicBezTo>
                    <a:pt x="127465" y="34137"/>
                    <a:pt x="117751" y="23661"/>
                    <a:pt x="105845" y="23661"/>
                  </a:cubicBezTo>
                  <a:cubicBezTo>
                    <a:pt x="98415" y="23661"/>
                    <a:pt x="94413" y="29186"/>
                    <a:pt x="92318" y="34423"/>
                  </a:cubicBezTo>
                  <a:lnTo>
                    <a:pt x="92318" y="31755"/>
                  </a:lnTo>
                  <a:cubicBezTo>
                    <a:pt x="92318" y="4515"/>
                    <a:pt x="105750" y="611"/>
                    <a:pt x="111177" y="611"/>
                  </a:cubicBezTo>
                  <a:cubicBezTo>
                    <a:pt x="113749" y="611"/>
                    <a:pt x="118321" y="1181"/>
                    <a:pt x="120702" y="4897"/>
                  </a:cubicBezTo>
                  <a:cubicBezTo>
                    <a:pt x="119084" y="4897"/>
                    <a:pt x="114798" y="4897"/>
                    <a:pt x="114798" y="9659"/>
                  </a:cubicBezTo>
                  <a:cubicBezTo>
                    <a:pt x="114798" y="13087"/>
                    <a:pt x="117275" y="14708"/>
                    <a:pt x="119656" y="14708"/>
                  </a:cubicBezTo>
                  <a:cubicBezTo>
                    <a:pt x="121465" y="14708"/>
                    <a:pt x="124800" y="13754"/>
                    <a:pt x="124800" y="9564"/>
                  </a:cubicBezTo>
                  <a:cubicBezTo>
                    <a:pt x="124800" y="2992"/>
                    <a:pt x="120037" y="-2247"/>
                    <a:pt x="110891" y="-2247"/>
                  </a:cubicBezTo>
                  <a:cubicBezTo>
                    <a:pt x="97176" y="-2247"/>
                    <a:pt x="82507" y="11754"/>
                    <a:pt x="82507" y="35758"/>
                  </a:cubicBezTo>
                  <a:cubicBezTo>
                    <a:pt x="82507" y="64428"/>
                    <a:pt x="95176" y="72237"/>
                    <a:pt x="105082" y="72237"/>
                  </a:cubicBezTo>
                  <a:cubicBezTo>
                    <a:pt x="117179" y="72237"/>
                    <a:pt x="127465" y="62047"/>
                    <a:pt x="127465" y="47759"/>
                  </a:cubicBezTo>
                  <a:close/>
                  <a:moveTo>
                    <a:pt x="117656" y="47664"/>
                  </a:moveTo>
                  <a:cubicBezTo>
                    <a:pt x="117656" y="52808"/>
                    <a:pt x="117656" y="58235"/>
                    <a:pt x="115844" y="62047"/>
                  </a:cubicBezTo>
                  <a:cubicBezTo>
                    <a:pt x="112512" y="68618"/>
                    <a:pt x="107654" y="69190"/>
                    <a:pt x="105082" y="69190"/>
                  </a:cubicBezTo>
                  <a:cubicBezTo>
                    <a:pt x="98225" y="69190"/>
                    <a:pt x="95176" y="62712"/>
                    <a:pt x="94413" y="60998"/>
                  </a:cubicBezTo>
                  <a:cubicBezTo>
                    <a:pt x="92413" y="55949"/>
                    <a:pt x="92413" y="47378"/>
                    <a:pt x="92413" y="45378"/>
                  </a:cubicBezTo>
                  <a:cubicBezTo>
                    <a:pt x="92413" y="36899"/>
                    <a:pt x="96034" y="26233"/>
                    <a:pt x="105750" y="26233"/>
                  </a:cubicBezTo>
                  <a:cubicBezTo>
                    <a:pt x="107368" y="26233"/>
                    <a:pt x="112417" y="26233"/>
                    <a:pt x="115654" y="32900"/>
                  </a:cubicBezTo>
                  <a:cubicBezTo>
                    <a:pt x="117656" y="36899"/>
                    <a:pt x="117656" y="42425"/>
                    <a:pt x="117656" y="47664"/>
                  </a:cubicBezTo>
                  <a:close/>
                  <a:moveTo>
                    <a:pt x="181473" y="34232"/>
                  </a:moveTo>
                  <a:cubicBezTo>
                    <a:pt x="181473" y="5183"/>
                    <a:pt x="168995" y="-2247"/>
                    <a:pt x="159470" y="-2247"/>
                  </a:cubicBezTo>
                  <a:cubicBezTo>
                    <a:pt x="153470" y="-2247"/>
                    <a:pt x="148136" y="-152"/>
                    <a:pt x="143468" y="4611"/>
                  </a:cubicBezTo>
                  <a:cubicBezTo>
                    <a:pt x="139087" y="9564"/>
                    <a:pt x="136515" y="14040"/>
                    <a:pt x="136515" y="22230"/>
                  </a:cubicBezTo>
                  <a:cubicBezTo>
                    <a:pt x="136515" y="35758"/>
                    <a:pt x="146040" y="46329"/>
                    <a:pt x="158233" y="46329"/>
                  </a:cubicBezTo>
                  <a:cubicBezTo>
                    <a:pt x="164804" y="46329"/>
                    <a:pt x="169281" y="41662"/>
                    <a:pt x="171662" y="35472"/>
                  </a:cubicBezTo>
                  <a:lnTo>
                    <a:pt x="171662" y="38899"/>
                  </a:lnTo>
                  <a:cubicBezTo>
                    <a:pt x="171662" y="64142"/>
                    <a:pt x="160518" y="69190"/>
                    <a:pt x="154230" y="69190"/>
                  </a:cubicBezTo>
                  <a:cubicBezTo>
                    <a:pt x="152326" y="69190"/>
                    <a:pt x="146515" y="68904"/>
                    <a:pt x="143659" y="65379"/>
                  </a:cubicBezTo>
                  <a:cubicBezTo>
                    <a:pt x="148422" y="65379"/>
                    <a:pt x="149182" y="62047"/>
                    <a:pt x="149182" y="60330"/>
                  </a:cubicBezTo>
                  <a:cubicBezTo>
                    <a:pt x="149182" y="56998"/>
                    <a:pt x="146610" y="55380"/>
                    <a:pt x="144229" y="55380"/>
                  </a:cubicBezTo>
                  <a:cubicBezTo>
                    <a:pt x="142420" y="55380"/>
                    <a:pt x="139371" y="56235"/>
                    <a:pt x="139371" y="60617"/>
                  </a:cubicBezTo>
                  <a:cubicBezTo>
                    <a:pt x="139371" y="67760"/>
                    <a:pt x="145182" y="72237"/>
                    <a:pt x="154326" y="72237"/>
                  </a:cubicBezTo>
                  <a:cubicBezTo>
                    <a:pt x="168232" y="72237"/>
                    <a:pt x="181473" y="57475"/>
                    <a:pt x="181473" y="34232"/>
                  </a:cubicBezTo>
                  <a:close/>
                  <a:moveTo>
                    <a:pt x="171471" y="24233"/>
                  </a:moveTo>
                  <a:cubicBezTo>
                    <a:pt x="171471" y="33376"/>
                    <a:pt x="167758" y="43757"/>
                    <a:pt x="158233" y="43757"/>
                  </a:cubicBezTo>
                  <a:cubicBezTo>
                    <a:pt x="156612" y="43757"/>
                    <a:pt x="151563" y="43757"/>
                    <a:pt x="148231" y="36899"/>
                  </a:cubicBezTo>
                  <a:cubicBezTo>
                    <a:pt x="146326" y="32900"/>
                    <a:pt x="146326" y="27565"/>
                    <a:pt x="146326" y="22326"/>
                  </a:cubicBezTo>
                  <a:cubicBezTo>
                    <a:pt x="146326" y="16422"/>
                    <a:pt x="146326" y="11278"/>
                    <a:pt x="148612" y="7278"/>
                  </a:cubicBezTo>
                  <a:cubicBezTo>
                    <a:pt x="151563" y="1943"/>
                    <a:pt x="155565" y="611"/>
                    <a:pt x="159470" y="611"/>
                  </a:cubicBezTo>
                  <a:cubicBezTo>
                    <a:pt x="164328" y="611"/>
                    <a:pt x="167946" y="4134"/>
                    <a:pt x="169662" y="9087"/>
                  </a:cubicBezTo>
                  <a:cubicBezTo>
                    <a:pt x="170995" y="12517"/>
                    <a:pt x="171471" y="19375"/>
                    <a:pt x="171471" y="24233"/>
                  </a:cubicBezTo>
                  <a:close/>
                  <a:moveTo>
                    <a:pt x="234528" y="48045"/>
                  </a:moveTo>
                  <a:cubicBezTo>
                    <a:pt x="234528" y="35281"/>
                    <a:pt x="225668" y="24423"/>
                    <a:pt x="214048" y="24423"/>
                  </a:cubicBezTo>
                  <a:cubicBezTo>
                    <a:pt x="208809" y="24423"/>
                    <a:pt x="204237" y="26233"/>
                    <a:pt x="200332" y="29946"/>
                  </a:cubicBezTo>
                  <a:lnTo>
                    <a:pt x="200332" y="8896"/>
                  </a:lnTo>
                  <a:cubicBezTo>
                    <a:pt x="202428" y="9564"/>
                    <a:pt x="205953" y="10324"/>
                    <a:pt x="209571" y="10324"/>
                  </a:cubicBezTo>
                  <a:cubicBezTo>
                    <a:pt x="222810" y="10324"/>
                    <a:pt x="230430" y="420"/>
                    <a:pt x="230430" y="-1010"/>
                  </a:cubicBezTo>
                  <a:cubicBezTo>
                    <a:pt x="230430" y="-1582"/>
                    <a:pt x="229954" y="-2247"/>
                    <a:pt x="229193" y="-2247"/>
                  </a:cubicBezTo>
                  <a:cubicBezTo>
                    <a:pt x="229193" y="-2247"/>
                    <a:pt x="228907" y="-2247"/>
                    <a:pt x="228431" y="-1770"/>
                  </a:cubicBezTo>
                  <a:cubicBezTo>
                    <a:pt x="226240" y="-915"/>
                    <a:pt x="220905" y="1371"/>
                    <a:pt x="213762" y="1371"/>
                  </a:cubicBezTo>
                  <a:cubicBezTo>
                    <a:pt x="209381" y="1371"/>
                    <a:pt x="204332" y="611"/>
                    <a:pt x="199284" y="-1770"/>
                  </a:cubicBezTo>
                  <a:cubicBezTo>
                    <a:pt x="198428" y="-2056"/>
                    <a:pt x="198046" y="-2056"/>
                    <a:pt x="198046" y="-2056"/>
                  </a:cubicBezTo>
                  <a:cubicBezTo>
                    <a:pt x="196902" y="-2056"/>
                    <a:pt x="196902" y="-1201"/>
                    <a:pt x="196902" y="611"/>
                  </a:cubicBezTo>
                  <a:lnTo>
                    <a:pt x="196902" y="32614"/>
                  </a:lnTo>
                  <a:cubicBezTo>
                    <a:pt x="196902" y="34518"/>
                    <a:pt x="196902" y="35281"/>
                    <a:pt x="198428" y="35281"/>
                  </a:cubicBezTo>
                  <a:cubicBezTo>
                    <a:pt x="199284" y="35281"/>
                    <a:pt x="199474" y="34995"/>
                    <a:pt x="199856" y="34423"/>
                  </a:cubicBezTo>
                  <a:cubicBezTo>
                    <a:pt x="201095" y="32614"/>
                    <a:pt x="205095" y="26805"/>
                    <a:pt x="213857" y="26805"/>
                  </a:cubicBezTo>
                  <a:cubicBezTo>
                    <a:pt x="219382" y="26805"/>
                    <a:pt x="222050" y="31755"/>
                    <a:pt x="222905" y="33758"/>
                  </a:cubicBezTo>
                  <a:cubicBezTo>
                    <a:pt x="224717" y="37662"/>
                    <a:pt x="224908" y="41948"/>
                    <a:pt x="224908" y="47378"/>
                  </a:cubicBezTo>
                  <a:cubicBezTo>
                    <a:pt x="224908" y="51092"/>
                    <a:pt x="224908" y="57570"/>
                    <a:pt x="222336" y="62047"/>
                  </a:cubicBezTo>
                  <a:cubicBezTo>
                    <a:pt x="219859" y="66428"/>
                    <a:pt x="215762" y="69190"/>
                    <a:pt x="210715" y="69190"/>
                  </a:cubicBezTo>
                  <a:cubicBezTo>
                    <a:pt x="202809" y="69190"/>
                    <a:pt x="196712" y="63379"/>
                    <a:pt x="194998" y="56998"/>
                  </a:cubicBezTo>
                  <a:cubicBezTo>
                    <a:pt x="195284" y="57189"/>
                    <a:pt x="195570" y="57284"/>
                    <a:pt x="196712" y="57284"/>
                  </a:cubicBezTo>
                  <a:cubicBezTo>
                    <a:pt x="200332" y="57284"/>
                    <a:pt x="202142" y="54617"/>
                    <a:pt x="202142" y="51950"/>
                  </a:cubicBezTo>
                  <a:cubicBezTo>
                    <a:pt x="202142" y="49378"/>
                    <a:pt x="200332" y="46710"/>
                    <a:pt x="196712" y="46710"/>
                  </a:cubicBezTo>
                  <a:cubicBezTo>
                    <a:pt x="195284" y="46710"/>
                    <a:pt x="191379" y="47473"/>
                    <a:pt x="191379" y="52426"/>
                  </a:cubicBezTo>
                  <a:cubicBezTo>
                    <a:pt x="191379" y="61761"/>
                    <a:pt x="198809" y="72237"/>
                    <a:pt x="210999" y="72237"/>
                  </a:cubicBezTo>
                  <a:cubicBezTo>
                    <a:pt x="223573" y="72237"/>
                    <a:pt x="234528" y="61761"/>
                    <a:pt x="234528" y="48045"/>
                  </a:cubicBezTo>
                  <a:close/>
                </a:path>
              </a:pathLst>
            </a:custGeom>
            <a:solidFill>
              <a:srgbClr val="CCCCCC"/>
            </a:solidFill>
            <a:ln w="10842" cap="flat">
              <a:noFill/>
              <a:prstDash val="solid"/>
              <a:miter/>
            </a:ln>
          </p:spPr>
          <p:txBody>
            <a:bodyPr rtlCol="0" anchor="ctr"/>
            <a:lstStyle/>
            <a:p>
              <a:endParaRPr lang="en-AE"/>
            </a:p>
          </p:txBody>
        </p:sp>
        <p:sp>
          <p:nvSpPr>
            <p:cNvPr id="263" name="Freeform: Shape 262">
              <a:extLst>
                <a:ext uri="{FF2B5EF4-FFF2-40B4-BE49-F238E27FC236}">
                  <a16:creationId xmlns:a16="http://schemas.microsoft.com/office/drawing/2014/main" id="{90C57F24-90D4-58C4-66CA-BA49CC14CCB9}"/>
                </a:ext>
              </a:extLst>
            </p:cNvPr>
            <p:cNvSpPr/>
            <p:nvPr/>
          </p:nvSpPr>
          <p:spPr>
            <a:xfrm>
              <a:off x="4098876" y="2777978"/>
              <a:ext cx="611123" cy="114967"/>
            </a:xfrm>
            <a:custGeom>
              <a:avLst/>
              <a:gdLst>
                <a:gd name="connsiteX0" fmla="*/ -1788 w 611123"/>
                <a:gd name="connsiteY0" fmla="*/ 112720 h 114967"/>
                <a:gd name="connsiteX1" fmla="*/ 609335 w 611123"/>
                <a:gd name="connsiteY1" fmla="*/ 112720 h 114967"/>
                <a:gd name="connsiteX2" fmla="*/ 609335 w 611123"/>
                <a:gd name="connsiteY2" fmla="*/ -2247 h 114967"/>
                <a:gd name="connsiteX3" fmla="*/ -1788 w 6111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11123" h="114967">
                  <a:moveTo>
                    <a:pt x="-1788" y="112720"/>
                  </a:moveTo>
                  <a:lnTo>
                    <a:pt x="609335" y="11272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64" name="Freeform: Shape 263">
              <a:extLst>
                <a:ext uri="{FF2B5EF4-FFF2-40B4-BE49-F238E27FC236}">
                  <a16:creationId xmlns:a16="http://schemas.microsoft.com/office/drawing/2014/main" id="{A44FB7C9-A95B-9891-7193-D06FD2D0F2D1}"/>
                </a:ext>
              </a:extLst>
            </p:cNvPr>
            <p:cNvSpPr/>
            <p:nvPr/>
          </p:nvSpPr>
          <p:spPr>
            <a:xfrm>
              <a:off x="4176503" y="2785026"/>
              <a:ext cx="14668" cy="107823"/>
            </a:xfrm>
            <a:custGeom>
              <a:avLst/>
              <a:gdLst>
                <a:gd name="connsiteX0" fmla="*/ 12881 w 14668"/>
                <a:gd name="connsiteY0" fmla="*/ 105577 h 107823"/>
                <a:gd name="connsiteX1" fmla="*/ 12881 w 14668"/>
                <a:gd name="connsiteY1" fmla="*/ 101291 h 107823"/>
                <a:gd name="connsiteX2" fmla="*/ 2498 w 14668"/>
                <a:gd name="connsiteY2" fmla="*/ 101291 h 107823"/>
                <a:gd name="connsiteX3" fmla="*/ 2498 w 14668"/>
                <a:gd name="connsiteY3" fmla="*/ 2041 h 107823"/>
                <a:gd name="connsiteX4" fmla="*/ 12881 w 14668"/>
                <a:gd name="connsiteY4" fmla="*/ 2041 h 107823"/>
                <a:gd name="connsiteX5" fmla="*/ 12881 w 14668"/>
                <a:gd name="connsiteY5" fmla="*/ -2247 h 107823"/>
                <a:gd name="connsiteX6" fmla="*/ -1788 w 14668"/>
                <a:gd name="connsiteY6" fmla="*/ -2247 h 107823"/>
                <a:gd name="connsiteX7" fmla="*/ -1788 w 14668"/>
                <a:gd name="connsiteY7" fmla="*/ 105577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823">
                  <a:moveTo>
                    <a:pt x="12881" y="105577"/>
                  </a:moveTo>
                  <a:lnTo>
                    <a:pt x="12881" y="101291"/>
                  </a:lnTo>
                  <a:lnTo>
                    <a:pt x="2498" y="101291"/>
                  </a:lnTo>
                  <a:lnTo>
                    <a:pt x="2498" y="2041"/>
                  </a:lnTo>
                  <a:lnTo>
                    <a:pt x="12881" y="2041"/>
                  </a:lnTo>
                  <a:lnTo>
                    <a:pt x="12881" y="-2247"/>
                  </a:lnTo>
                  <a:lnTo>
                    <a:pt x="-1788" y="-2247"/>
                  </a:lnTo>
                  <a:lnTo>
                    <a:pt x="-1788" y="105577"/>
                  </a:lnTo>
                  <a:close/>
                </a:path>
              </a:pathLst>
            </a:custGeom>
            <a:solidFill>
              <a:srgbClr val="CCCCCC"/>
            </a:solidFill>
            <a:ln w="10842" cap="flat">
              <a:noFill/>
              <a:prstDash val="solid"/>
              <a:miter/>
            </a:ln>
          </p:spPr>
          <p:txBody>
            <a:bodyPr rtlCol="0" anchor="ctr"/>
            <a:lstStyle/>
            <a:p>
              <a:endParaRPr lang="en-AE"/>
            </a:p>
          </p:txBody>
        </p:sp>
        <p:sp>
          <p:nvSpPr>
            <p:cNvPr id="265" name="Freeform: Shape 264">
              <a:extLst>
                <a:ext uri="{FF2B5EF4-FFF2-40B4-BE49-F238E27FC236}">
                  <a16:creationId xmlns:a16="http://schemas.microsoft.com/office/drawing/2014/main" id="{4EAAD38D-CB11-B1B8-287E-E7C60EBB8394}"/>
                </a:ext>
              </a:extLst>
            </p:cNvPr>
            <p:cNvSpPr/>
            <p:nvPr/>
          </p:nvSpPr>
          <p:spPr>
            <a:xfrm>
              <a:off x="4197267" y="2789789"/>
              <a:ext cx="401670" cy="78581"/>
            </a:xfrm>
            <a:custGeom>
              <a:avLst/>
              <a:gdLst>
                <a:gd name="connsiteX0" fmla="*/ 72031 w 401670"/>
                <a:gd name="connsiteY0" fmla="*/ 73953 h 78581"/>
                <a:gd name="connsiteX1" fmla="*/ 72031 w 401670"/>
                <a:gd name="connsiteY1" fmla="*/ 70525 h 78581"/>
                <a:gd name="connsiteX2" fmla="*/ 69364 w 401670"/>
                <a:gd name="connsiteY2" fmla="*/ 70525 h 78581"/>
                <a:gd name="connsiteX3" fmla="*/ 60887 w 401670"/>
                <a:gd name="connsiteY3" fmla="*/ 65477 h 78581"/>
                <a:gd name="connsiteX4" fmla="*/ 60887 w 401670"/>
                <a:gd name="connsiteY4" fmla="*/ 8613 h 78581"/>
                <a:gd name="connsiteX5" fmla="*/ 69364 w 401670"/>
                <a:gd name="connsiteY5" fmla="*/ 3564 h 78581"/>
                <a:gd name="connsiteX6" fmla="*/ 72031 w 401670"/>
                <a:gd name="connsiteY6" fmla="*/ 3564 h 78581"/>
                <a:gd name="connsiteX7" fmla="*/ 72031 w 401670"/>
                <a:gd name="connsiteY7" fmla="*/ 134 h 78581"/>
                <a:gd name="connsiteX8" fmla="*/ 56125 w 401670"/>
                <a:gd name="connsiteY8" fmla="*/ 420 h 78581"/>
                <a:gd name="connsiteX9" fmla="*/ 40123 w 401670"/>
                <a:gd name="connsiteY9" fmla="*/ 134 h 78581"/>
                <a:gd name="connsiteX10" fmla="*/ 40123 w 401670"/>
                <a:gd name="connsiteY10" fmla="*/ 3564 h 78581"/>
                <a:gd name="connsiteX11" fmla="*/ 42695 w 401670"/>
                <a:gd name="connsiteY11" fmla="*/ 3564 h 78581"/>
                <a:gd name="connsiteX12" fmla="*/ 51172 w 401670"/>
                <a:gd name="connsiteY12" fmla="*/ 8613 h 78581"/>
                <a:gd name="connsiteX13" fmla="*/ 51172 w 401670"/>
                <a:gd name="connsiteY13" fmla="*/ 33853 h 78581"/>
                <a:gd name="connsiteX14" fmla="*/ 18883 w 401670"/>
                <a:gd name="connsiteY14" fmla="*/ 33853 h 78581"/>
                <a:gd name="connsiteX15" fmla="*/ 18883 w 401670"/>
                <a:gd name="connsiteY15" fmla="*/ 8613 h 78581"/>
                <a:gd name="connsiteX16" fmla="*/ 27550 w 401670"/>
                <a:gd name="connsiteY16" fmla="*/ 3564 h 78581"/>
                <a:gd name="connsiteX17" fmla="*/ 30026 w 401670"/>
                <a:gd name="connsiteY17" fmla="*/ 3564 h 78581"/>
                <a:gd name="connsiteX18" fmla="*/ 30026 w 401670"/>
                <a:gd name="connsiteY18" fmla="*/ 134 h 78581"/>
                <a:gd name="connsiteX19" fmla="*/ 14120 w 401670"/>
                <a:gd name="connsiteY19" fmla="*/ 420 h 78581"/>
                <a:gd name="connsiteX20" fmla="*/ -1788 w 401670"/>
                <a:gd name="connsiteY20" fmla="*/ 134 h 78581"/>
                <a:gd name="connsiteX21" fmla="*/ -1788 w 401670"/>
                <a:gd name="connsiteY21" fmla="*/ 3564 h 78581"/>
                <a:gd name="connsiteX22" fmla="*/ 689 w 401670"/>
                <a:gd name="connsiteY22" fmla="*/ 3564 h 78581"/>
                <a:gd name="connsiteX23" fmla="*/ 9358 w 401670"/>
                <a:gd name="connsiteY23" fmla="*/ 8613 h 78581"/>
                <a:gd name="connsiteX24" fmla="*/ 9358 w 401670"/>
                <a:gd name="connsiteY24" fmla="*/ 65477 h 78581"/>
                <a:gd name="connsiteX25" fmla="*/ 689 w 401670"/>
                <a:gd name="connsiteY25" fmla="*/ 70525 h 78581"/>
                <a:gd name="connsiteX26" fmla="*/ -1788 w 401670"/>
                <a:gd name="connsiteY26" fmla="*/ 70525 h 78581"/>
                <a:gd name="connsiteX27" fmla="*/ -1788 w 401670"/>
                <a:gd name="connsiteY27" fmla="*/ 73953 h 78581"/>
                <a:gd name="connsiteX28" fmla="*/ 14120 w 401670"/>
                <a:gd name="connsiteY28" fmla="*/ 73574 h 78581"/>
                <a:gd name="connsiteX29" fmla="*/ 30026 w 401670"/>
                <a:gd name="connsiteY29" fmla="*/ 73953 h 78581"/>
                <a:gd name="connsiteX30" fmla="*/ 30026 w 401670"/>
                <a:gd name="connsiteY30" fmla="*/ 70525 h 78581"/>
                <a:gd name="connsiteX31" fmla="*/ 27550 w 401670"/>
                <a:gd name="connsiteY31" fmla="*/ 70525 h 78581"/>
                <a:gd name="connsiteX32" fmla="*/ 18883 w 401670"/>
                <a:gd name="connsiteY32" fmla="*/ 65477 h 78581"/>
                <a:gd name="connsiteX33" fmla="*/ 18883 w 401670"/>
                <a:gd name="connsiteY33" fmla="*/ 37188 h 78581"/>
                <a:gd name="connsiteX34" fmla="*/ 51172 w 401670"/>
                <a:gd name="connsiteY34" fmla="*/ 37188 h 78581"/>
                <a:gd name="connsiteX35" fmla="*/ 51172 w 401670"/>
                <a:gd name="connsiteY35" fmla="*/ 65477 h 78581"/>
                <a:gd name="connsiteX36" fmla="*/ 42695 w 401670"/>
                <a:gd name="connsiteY36" fmla="*/ 70525 h 78581"/>
                <a:gd name="connsiteX37" fmla="*/ 40123 w 401670"/>
                <a:gd name="connsiteY37" fmla="*/ 70525 h 78581"/>
                <a:gd name="connsiteX38" fmla="*/ 40123 w 401670"/>
                <a:gd name="connsiteY38" fmla="*/ 73953 h 78581"/>
                <a:gd name="connsiteX39" fmla="*/ 55934 w 401670"/>
                <a:gd name="connsiteY39" fmla="*/ 73574 h 78581"/>
                <a:gd name="connsiteX40" fmla="*/ 72031 w 401670"/>
                <a:gd name="connsiteY40" fmla="*/ 73953 h 78581"/>
                <a:gd name="connsiteX41" fmla="*/ 154614 w 401670"/>
                <a:gd name="connsiteY41" fmla="*/ 64428 h 78581"/>
                <a:gd name="connsiteX42" fmla="*/ 153279 w 401670"/>
                <a:gd name="connsiteY42" fmla="*/ 62619 h 78581"/>
                <a:gd name="connsiteX43" fmla="*/ 151947 w 401670"/>
                <a:gd name="connsiteY43" fmla="*/ 64240 h 78581"/>
                <a:gd name="connsiteX44" fmla="*/ 144803 w 401670"/>
                <a:gd name="connsiteY44" fmla="*/ 73953 h 78581"/>
                <a:gd name="connsiteX45" fmla="*/ 137183 w 401670"/>
                <a:gd name="connsiteY45" fmla="*/ 58333 h 78581"/>
                <a:gd name="connsiteX46" fmla="*/ 135753 w 401670"/>
                <a:gd name="connsiteY46" fmla="*/ 49666 h 78581"/>
                <a:gd name="connsiteX47" fmla="*/ 122609 w 401670"/>
                <a:gd name="connsiteY47" fmla="*/ 37188 h 78581"/>
                <a:gd name="connsiteX48" fmla="*/ 141564 w 401670"/>
                <a:gd name="connsiteY48" fmla="*/ 19566 h 78581"/>
                <a:gd name="connsiteX49" fmla="*/ 113275 w 401670"/>
                <a:gd name="connsiteY49" fmla="*/ 134 h 78581"/>
                <a:gd name="connsiteX50" fmla="*/ 79365 w 401670"/>
                <a:gd name="connsiteY50" fmla="*/ 134 h 78581"/>
                <a:gd name="connsiteX51" fmla="*/ 79365 w 401670"/>
                <a:gd name="connsiteY51" fmla="*/ 3564 h 78581"/>
                <a:gd name="connsiteX52" fmla="*/ 82033 w 401670"/>
                <a:gd name="connsiteY52" fmla="*/ 3564 h 78581"/>
                <a:gd name="connsiteX53" fmla="*/ 90509 w 401670"/>
                <a:gd name="connsiteY53" fmla="*/ 8613 h 78581"/>
                <a:gd name="connsiteX54" fmla="*/ 90509 w 401670"/>
                <a:gd name="connsiteY54" fmla="*/ 65477 h 78581"/>
                <a:gd name="connsiteX55" fmla="*/ 82033 w 401670"/>
                <a:gd name="connsiteY55" fmla="*/ 70525 h 78581"/>
                <a:gd name="connsiteX56" fmla="*/ 79365 w 401670"/>
                <a:gd name="connsiteY56" fmla="*/ 70525 h 78581"/>
                <a:gd name="connsiteX57" fmla="*/ 79365 w 401670"/>
                <a:gd name="connsiteY57" fmla="*/ 73953 h 78581"/>
                <a:gd name="connsiteX58" fmla="*/ 95083 w 401670"/>
                <a:gd name="connsiteY58" fmla="*/ 73574 h 78581"/>
                <a:gd name="connsiteX59" fmla="*/ 110894 w 401670"/>
                <a:gd name="connsiteY59" fmla="*/ 73953 h 78581"/>
                <a:gd name="connsiteX60" fmla="*/ 110894 w 401670"/>
                <a:gd name="connsiteY60" fmla="*/ 70525 h 78581"/>
                <a:gd name="connsiteX61" fmla="*/ 108322 w 401670"/>
                <a:gd name="connsiteY61" fmla="*/ 70525 h 78581"/>
                <a:gd name="connsiteX62" fmla="*/ 99845 w 401670"/>
                <a:gd name="connsiteY62" fmla="*/ 65477 h 78581"/>
                <a:gd name="connsiteX63" fmla="*/ 99845 w 401670"/>
                <a:gd name="connsiteY63" fmla="*/ 38234 h 78581"/>
                <a:gd name="connsiteX64" fmla="*/ 112226 w 401670"/>
                <a:gd name="connsiteY64" fmla="*/ 38234 h 78581"/>
                <a:gd name="connsiteX65" fmla="*/ 122323 w 401670"/>
                <a:gd name="connsiteY65" fmla="*/ 41760 h 78581"/>
                <a:gd name="connsiteX66" fmla="*/ 126323 w 401670"/>
                <a:gd name="connsiteY66" fmla="*/ 56333 h 78581"/>
                <a:gd name="connsiteX67" fmla="*/ 130802 w 401670"/>
                <a:gd name="connsiteY67" fmla="*/ 71667 h 78581"/>
                <a:gd name="connsiteX68" fmla="*/ 144326 w 401670"/>
                <a:gd name="connsiteY68" fmla="*/ 76334 h 78581"/>
                <a:gd name="connsiteX69" fmla="*/ 154614 w 401670"/>
                <a:gd name="connsiteY69" fmla="*/ 64428 h 78581"/>
                <a:gd name="connsiteX70" fmla="*/ 130420 w 401670"/>
                <a:gd name="connsiteY70" fmla="*/ 19566 h 78581"/>
                <a:gd name="connsiteX71" fmla="*/ 111752 w 401670"/>
                <a:gd name="connsiteY71" fmla="*/ 35853 h 78581"/>
                <a:gd name="connsiteX72" fmla="*/ 99845 w 401670"/>
                <a:gd name="connsiteY72" fmla="*/ 35853 h 78581"/>
                <a:gd name="connsiteX73" fmla="*/ 99845 w 401670"/>
                <a:gd name="connsiteY73" fmla="*/ 7850 h 78581"/>
                <a:gd name="connsiteX74" fmla="*/ 102227 w 401670"/>
                <a:gd name="connsiteY74" fmla="*/ 3660 h 78581"/>
                <a:gd name="connsiteX75" fmla="*/ 108512 w 401670"/>
                <a:gd name="connsiteY75" fmla="*/ 3469 h 78581"/>
                <a:gd name="connsiteX76" fmla="*/ 130420 w 401670"/>
                <a:gd name="connsiteY76" fmla="*/ 19566 h 78581"/>
                <a:gd name="connsiteX77" fmla="*/ 223954 w 401670"/>
                <a:gd name="connsiteY77" fmla="*/ 48808 h 78581"/>
                <a:gd name="connsiteX78" fmla="*/ 222526 w 401670"/>
                <a:gd name="connsiteY78" fmla="*/ 46999 h 78581"/>
                <a:gd name="connsiteX79" fmla="*/ 221289 w 401670"/>
                <a:gd name="connsiteY79" fmla="*/ 48617 h 78581"/>
                <a:gd name="connsiteX80" fmla="*/ 197095 w 401670"/>
                <a:gd name="connsiteY80" fmla="*/ 72906 h 78581"/>
                <a:gd name="connsiteX81" fmla="*/ 169185 w 401670"/>
                <a:gd name="connsiteY81" fmla="*/ 36997 h 78581"/>
                <a:gd name="connsiteX82" fmla="*/ 196905 w 401670"/>
                <a:gd name="connsiteY82" fmla="*/ 1183 h 78581"/>
                <a:gd name="connsiteX83" fmla="*/ 220526 w 401670"/>
                <a:gd name="connsiteY83" fmla="*/ 26709 h 78581"/>
                <a:gd name="connsiteX84" fmla="*/ 222240 w 401670"/>
                <a:gd name="connsiteY84" fmla="*/ 28521 h 78581"/>
                <a:gd name="connsiteX85" fmla="*/ 223954 w 401670"/>
                <a:gd name="connsiteY85" fmla="*/ 25949 h 78581"/>
                <a:gd name="connsiteX86" fmla="*/ 223954 w 401670"/>
                <a:gd name="connsiteY86" fmla="*/ 420 h 78581"/>
                <a:gd name="connsiteX87" fmla="*/ 222812 w 401670"/>
                <a:gd name="connsiteY87" fmla="*/ -2247 h 78581"/>
                <a:gd name="connsiteX88" fmla="*/ 221003 w 401670"/>
                <a:gd name="connsiteY88" fmla="*/ -912 h 78581"/>
                <a:gd name="connsiteX89" fmla="*/ 215669 w 401670"/>
                <a:gd name="connsiteY89" fmla="*/ 7090 h 78581"/>
                <a:gd name="connsiteX90" fmla="*/ 195761 w 401670"/>
                <a:gd name="connsiteY90" fmla="*/ -2247 h 78581"/>
                <a:gd name="connsiteX91" fmla="*/ 158233 w 401670"/>
                <a:gd name="connsiteY91" fmla="*/ 36997 h 78581"/>
                <a:gd name="connsiteX92" fmla="*/ 195761 w 401670"/>
                <a:gd name="connsiteY92" fmla="*/ 76334 h 78581"/>
                <a:gd name="connsiteX93" fmla="*/ 223954 w 401670"/>
                <a:gd name="connsiteY93" fmla="*/ 48808 h 78581"/>
                <a:gd name="connsiteX94" fmla="*/ 296059 w 401670"/>
                <a:gd name="connsiteY94" fmla="*/ 24805 h 78581"/>
                <a:gd name="connsiteX95" fmla="*/ 293010 w 401670"/>
                <a:gd name="connsiteY95" fmla="*/ 420 h 78581"/>
                <a:gd name="connsiteX96" fmla="*/ 233670 w 401670"/>
                <a:gd name="connsiteY96" fmla="*/ 420 h 78581"/>
                <a:gd name="connsiteX97" fmla="*/ 233670 w 401670"/>
                <a:gd name="connsiteY97" fmla="*/ 3850 h 78581"/>
                <a:gd name="connsiteX98" fmla="*/ 236242 w 401670"/>
                <a:gd name="connsiteY98" fmla="*/ 3850 h 78581"/>
                <a:gd name="connsiteX99" fmla="*/ 244816 w 401670"/>
                <a:gd name="connsiteY99" fmla="*/ 8899 h 78581"/>
                <a:gd name="connsiteX100" fmla="*/ 244816 w 401670"/>
                <a:gd name="connsiteY100" fmla="*/ 65477 h 78581"/>
                <a:gd name="connsiteX101" fmla="*/ 236242 w 401670"/>
                <a:gd name="connsiteY101" fmla="*/ 70525 h 78581"/>
                <a:gd name="connsiteX102" fmla="*/ 233670 w 401670"/>
                <a:gd name="connsiteY102" fmla="*/ 70525 h 78581"/>
                <a:gd name="connsiteX103" fmla="*/ 233670 w 401670"/>
                <a:gd name="connsiteY103" fmla="*/ 73953 h 78581"/>
                <a:gd name="connsiteX104" fmla="*/ 250053 w 401670"/>
                <a:gd name="connsiteY104" fmla="*/ 73574 h 78581"/>
                <a:gd name="connsiteX105" fmla="*/ 268151 w 401670"/>
                <a:gd name="connsiteY105" fmla="*/ 73953 h 78581"/>
                <a:gd name="connsiteX106" fmla="*/ 268151 w 401670"/>
                <a:gd name="connsiteY106" fmla="*/ 70525 h 78581"/>
                <a:gd name="connsiteX107" fmla="*/ 264626 w 401670"/>
                <a:gd name="connsiteY107" fmla="*/ 70525 h 78581"/>
                <a:gd name="connsiteX108" fmla="*/ 254341 w 401670"/>
                <a:gd name="connsiteY108" fmla="*/ 65477 h 78581"/>
                <a:gd name="connsiteX109" fmla="*/ 254341 w 401670"/>
                <a:gd name="connsiteY109" fmla="*/ 38806 h 78581"/>
                <a:gd name="connsiteX110" fmla="*/ 263770 w 401670"/>
                <a:gd name="connsiteY110" fmla="*/ 38806 h 78581"/>
                <a:gd name="connsiteX111" fmla="*/ 275200 w 401670"/>
                <a:gd name="connsiteY111" fmla="*/ 51475 h 78581"/>
                <a:gd name="connsiteX112" fmla="*/ 277867 w 401670"/>
                <a:gd name="connsiteY112" fmla="*/ 51475 h 78581"/>
                <a:gd name="connsiteX113" fmla="*/ 277867 w 401670"/>
                <a:gd name="connsiteY113" fmla="*/ 22900 h 78581"/>
                <a:gd name="connsiteX114" fmla="*/ 275200 w 401670"/>
                <a:gd name="connsiteY114" fmla="*/ 22900 h 78581"/>
                <a:gd name="connsiteX115" fmla="*/ 263770 w 401670"/>
                <a:gd name="connsiteY115" fmla="*/ 35474 h 78581"/>
                <a:gd name="connsiteX116" fmla="*/ 254341 w 401670"/>
                <a:gd name="connsiteY116" fmla="*/ 35474 h 78581"/>
                <a:gd name="connsiteX117" fmla="*/ 254341 w 401670"/>
                <a:gd name="connsiteY117" fmla="*/ 8136 h 78581"/>
                <a:gd name="connsiteX118" fmla="*/ 259673 w 401670"/>
                <a:gd name="connsiteY118" fmla="*/ 3850 h 78581"/>
                <a:gd name="connsiteX119" fmla="*/ 272628 w 401670"/>
                <a:gd name="connsiteY119" fmla="*/ 3850 h 78581"/>
                <a:gd name="connsiteX120" fmla="*/ 293392 w 401670"/>
                <a:gd name="connsiteY120" fmla="*/ 24805 h 78581"/>
                <a:gd name="connsiteX121" fmla="*/ 349114 w 401670"/>
                <a:gd name="connsiteY121" fmla="*/ 55189 h 78581"/>
                <a:gd name="connsiteX122" fmla="*/ 346447 w 401670"/>
                <a:gd name="connsiteY122" fmla="*/ 55189 h 78581"/>
                <a:gd name="connsiteX123" fmla="*/ 344065 w 401670"/>
                <a:gd name="connsiteY123" fmla="*/ 64714 h 78581"/>
                <a:gd name="connsiteX124" fmla="*/ 333873 w 401670"/>
                <a:gd name="connsiteY124" fmla="*/ 65572 h 78581"/>
                <a:gd name="connsiteX125" fmla="*/ 314346 w 401670"/>
                <a:gd name="connsiteY125" fmla="*/ 65572 h 78581"/>
                <a:gd name="connsiteX126" fmla="*/ 325778 w 401670"/>
                <a:gd name="connsiteY126" fmla="*/ 54429 h 78581"/>
                <a:gd name="connsiteX127" fmla="*/ 349114 w 401670"/>
                <a:gd name="connsiteY127" fmla="*/ 22900 h 78581"/>
                <a:gd name="connsiteX128" fmla="*/ 326253 w 401670"/>
                <a:gd name="connsiteY128" fmla="*/ 1850 h 78581"/>
                <a:gd name="connsiteX129" fmla="*/ 305965 w 401670"/>
                <a:gd name="connsiteY129" fmla="*/ 21565 h 78581"/>
                <a:gd name="connsiteX130" fmla="*/ 311777 w 401670"/>
                <a:gd name="connsiteY130" fmla="*/ 27663 h 78581"/>
                <a:gd name="connsiteX131" fmla="*/ 317490 w 401670"/>
                <a:gd name="connsiteY131" fmla="*/ 21851 h 78581"/>
                <a:gd name="connsiteX132" fmla="*/ 311681 w 401670"/>
                <a:gd name="connsiteY132" fmla="*/ 16138 h 78581"/>
                <a:gd name="connsiteX133" fmla="*/ 310347 w 401670"/>
                <a:gd name="connsiteY133" fmla="*/ 16329 h 78581"/>
                <a:gd name="connsiteX134" fmla="*/ 324920 w 401670"/>
                <a:gd name="connsiteY134" fmla="*/ 5278 h 78581"/>
                <a:gd name="connsiteX135" fmla="*/ 339303 w 401670"/>
                <a:gd name="connsiteY135" fmla="*/ 22900 h 78581"/>
                <a:gd name="connsiteX136" fmla="*/ 328064 w 401670"/>
                <a:gd name="connsiteY136" fmla="*/ 46808 h 78581"/>
                <a:gd name="connsiteX137" fmla="*/ 307203 w 401670"/>
                <a:gd name="connsiteY137" fmla="*/ 69858 h 78581"/>
                <a:gd name="connsiteX138" fmla="*/ 305965 w 401670"/>
                <a:gd name="connsiteY138" fmla="*/ 73953 h 78581"/>
                <a:gd name="connsiteX139" fmla="*/ 346161 w 401670"/>
                <a:gd name="connsiteY139" fmla="*/ 73953 h 78581"/>
                <a:gd name="connsiteX140" fmla="*/ 399883 w 401670"/>
                <a:gd name="connsiteY140" fmla="*/ 73953 h 78581"/>
                <a:gd name="connsiteX141" fmla="*/ 399883 w 401670"/>
                <a:gd name="connsiteY141" fmla="*/ 70525 h 78581"/>
                <a:gd name="connsiteX142" fmla="*/ 396453 w 401670"/>
                <a:gd name="connsiteY142" fmla="*/ 70525 h 78581"/>
                <a:gd name="connsiteX143" fmla="*/ 386356 w 401670"/>
                <a:gd name="connsiteY143" fmla="*/ 65477 h 78581"/>
                <a:gd name="connsiteX144" fmla="*/ 386356 w 401670"/>
                <a:gd name="connsiteY144" fmla="*/ 4708 h 78581"/>
                <a:gd name="connsiteX145" fmla="*/ 383975 w 401670"/>
                <a:gd name="connsiteY145" fmla="*/ 1850 h 78581"/>
                <a:gd name="connsiteX146" fmla="*/ 364257 w 401670"/>
                <a:gd name="connsiteY146" fmla="*/ 8899 h 78581"/>
                <a:gd name="connsiteX147" fmla="*/ 364257 w 401670"/>
                <a:gd name="connsiteY147" fmla="*/ 12136 h 78581"/>
                <a:gd name="connsiteX148" fmla="*/ 378452 w 401670"/>
                <a:gd name="connsiteY148" fmla="*/ 9471 h 78581"/>
                <a:gd name="connsiteX149" fmla="*/ 378452 w 401670"/>
                <a:gd name="connsiteY149" fmla="*/ 65477 h 78581"/>
                <a:gd name="connsiteX150" fmla="*/ 368355 w 401670"/>
                <a:gd name="connsiteY150" fmla="*/ 70525 h 78581"/>
                <a:gd name="connsiteX151" fmla="*/ 364925 w 401670"/>
                <a:gd name="connsiteY151" fmla="*/ 70525 h 78581"/>
                <a:gd name="connsiteX152" fmla="*/ 364925 w 401670"/>
                <a:gd name="connsiteY152" fmla="*/ 73953 h 78581"/>
                <a:gd name="connsiteX153" fmla="*/ 382451 w 401670"/>
                <a:gd name="connsiteY153" fmla="*/ 73574 h 78581"/>
                <a:gd name="connsiteX154" fmla="*/ 399883 w 401670"/>
                <a:gd name="connsiteY154"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401670" h="78581">
                  <a:moveTo>
                    <a:pt x="72031" y="73953"/>
                  </a:moveTo>
                  <a:lnTo>
                    <a:pt x="72031" y="70525"/>
                  </a:lnTo>
                  <a:lnTo>
                    <a:pt x="69364" y="70525"/>
                  </a:lnTo>
                  <a:cubicBezTo>
                    <a:pt x="60983" y="70525"/>
                    <a:pt x="60887" y="69476"/>
                    <a:pt x="60887" y="65477"/>
                  </a:cubicBezTo>
                  <a:lnTo>
                    <a:pt x="60887" y="8613"/>
                  </a:lnTo>
                  <a:cubicBezTo>
                    <a:pt x="60887" y="4708"/>
                    <a:pt x="60983" y="3564"/>
                    <a:pt x="69364" y="3564"/>
                  </a:cubicBezTo>
                  <a:lnTo>
                    <a:pt x="72031" y="3564"/>
                  </a:lnTo>
                  <a:lnTo>
                    <a:pt x="72031" y="134"/>
                  </a:lnTo>
                  <a:cubicBezTo>
                    <a:pt x="68126" y="420"/>
                    <a:pt x="60220" y="420"/>
                    <a:pt x="56125" y="420"/>
                  </a:cubicBezTo>
                  <a:cubicBezTo>
                    <a:pt x="52030" y="420"/>
                    <a:pt x="43837" y="420"/>
                    <a:pt x="40123" y="134"/>
                  </a:cubicBezTo>
                  <a:lnTo>
                    <a:pt x="40123" y="3564"/>
                  </a:lnTo>
                  <a:lnTo>
                    <a:pt x="42695" y="3564"/>
                  </a:lnTo>
                  <a:cubicBezTo>
                    <a:pt x="50981" y="3564"/>
                    <a:pt x="51172" y="4708"/>
                    <a:pt x="51172" y="8613"/>
                  </a:cubicBezTo>
                  <a:lnTo>
                    <a:pt x="51172" y="33853"/>
                  </a:lnTo>
                  <a:lnTo>
                    <a:pt x="18883" y="33853"/>
                  </a:lnTo>
                  <a:lnTo>
                    <a:pt x="18883" y="8613"/>
                  </a:lnTo>
                  <a:cubicBezTo>
                    <a:pt x="18883" y="4708"/>
                    <a:pt x="19167" y="3564"/>
                    <a:pt x="27550" y="3564"/>
                  </a:cubicBezTo>
                  <a:lnTo>
                    <a:pt x="30026" y="3564"/>
                  </a:lnTo>
                  <a:lnTo>
                    <a:pt x="30026" y="134"/>
                  </a:lnTo>
                  <a:cubicBezTo>
                    <a:pt x="26310" y="420"/>
                    <a:pt x="18311" y="420"/>
                    <a:pt x="14120" y="420"/>
                  </a:cubicBezTo>
                  <a:cubicBezTo>
                    <a:pt x="10118" y="420"/>
                    <a:pt x="1928" y="420"/>
                    <a:pt x="-1788" y="134"/>
                  </a:cubicBezTo>
                  <a:lnTo>
                    <a:pt x="-1788" y="3564"/>
                  </a:lnTo>
                  <a:lnTo>
                    <a:pt x="689" y="3564"/>
                  </a:lnTo>
                  <a:cubicBezTo>
                    <a:pt x="9072" y="3564"/>
                    <a:pt x="9358" y="4708"/>
                    <a:pt x="9358" y="8613"/>
                  </a:cubicBezTo>
                  <a:lnTo>
                    <a:pt x="9358" y="65477"/>
                  </a:lnTo>
                  <a:cubicBezTo>
                    <a:pt x="9358" y="69476"/>
                    <a:pt x="9072" y="70525"/>
                    <a:pt x="689" y="70525"/>
                  </a:cubicBezTo>
                  <a:lnTo>
                    <a:pt x="-1788" y="70525"/>
                  </a:lnTo>
                  <a:lnTo>
                    <a:pt x="-1788" y="73953"/>
                  </a:lnTo>
                  <a:cubicBezTo>
                    <a:pt x="1928" y="73574"/>
                    <a:pt x="9928" y="73574"/>
                    <a:pt x="14120" y="73574"/>
                  </a:cubicBezTo>
                  <a:cubicBezTo>
                    <a:pt x="18120" y="73574"/>
                    <a:pt x="26310" y="73574"/>
                    <a:pt x="30026" y="73953"/>
                  </a:cubicBezTo>
                  <a:lnTo>
                    <a:pt x="30026" y="70525"/>
                  </a:lnTo>
                  <a:lnTo>
                    <a:pt x="27550" y="70525"/>
                  </a:lnTo>
                  <a:cubicBezTo>
                    <a:pt x="19167" y="70525"/>
                    <a:pt x="18883" y="69476"/>
                    <a:pt x="18883" y="65477"/>
                  </a:cubicBezTo>
                  <a:lnTo>
                    <a:pt x="18883" y="37188"/>
                  </a:lnTo>
                  <a:lnTo>
                    <a:pt x="51172" y="37188"/>
                  </a:lnTo>
                  <a:lnTo>
                    <a:pt x="51172" y="65477"/>
                  </a:lnTo>
                  <a:cubicBezTo>
                    <a:pt x="51172" y="69476"/>
                    <a:pt x="50981" y="70525"/>
                    <a:pt x="42695" y="70525"/>
                  </a:cubicBezTo>
                  <a:lnTo>
                    <a:pt x="40123" y="70525"/>
                  </a:lnTo>
                  <a:lnTo>
                    <a:pt x="40123" y="73953"/>
                  </a:lnTo>
                  <a:cubicBezTo>
                    <a:pt x="43837" y="73574"/>
                    <a:pt x="51934" y="73574"/>
                    <a:pt x="55934" y="73574"/>
                  </a:cubicBezTo>
                  <a:cubicBezTo>
                    <a:pt x="60125" y="73574"/>
                    <a:pt x="68126" y="73574"/>
                    <a:pt x="72031" y="73953"/>
                  </a:cubicBezTo>
                  <a:close/>
                  <a:moveTo>
                    <a:pt x="154614" y="64428"/>
                  </a:moveTo>
                  <a:cubicBezTo>
                    <a:pt x="154614" y="63763"/>
                    <a:pt x="154614" y="62619"/>
                    <a:pt x="153279" y="62619"/>
                  </a:cubicBezTo>
                  <a:cubicBezTo>
                    <a:pt x="152138" y="62619"/>
                    <a:pt x="152138" y="63477"/>
                    <a:pt x="151947" y="64240"/>
                  </a:cubicBezTo>
                  <a:cubicBezTo>
                    <a:pt x="151375" y="71953"/>
                    <a:pt x="147659" y="73953"/>
                    <a:pt x="144803" y="73953"/>
                  </a:cubicBezTo>
                  <a:cubicBezTo>
                    <a:pt x="139564" y="73953"/>
                    <a:pt x="138706" y="68430"/>
                    <a:pt x="137183" y="58333"/>
                  </a:cubicBezTo>
                  <a:lnTo>
                    <a:pt x="135753" y="49666"/>
                  </a:lnTo>
                  <a:cubicBezTo>
                    <a:pt x="133848" y="42808"/>
                    <a:pt x="128609" y="39283"/>
                    <a:pt x="122609" y="37188"/>
                  </a:cubicBezTo>
                  <a:cubicBezTo>
                    <a:pt x="133088" y="34616"/>
                    <a:pt x="141564" y="27949"/>
                    <a:pt x="141564" y="19566"/>
                  </a:cubicBezTo>
                  <a:cubicBezTo>
                    <a:pt x="141564" y="9185"/>
                    <a:pt x="129181" y="134"/>
                    <a:pt x="113275" y="134"/>
                  </a:cubicBezTo>
                  <a:lnTo>
                    <a:pt x="79365" y="134"/>
                  </a:lnTo>
                  <a:lnTo>
                    <a:pt x="79365" y="3564"/>
                  </a:lnTo>
                  <a:lnTo>
                    <a:pt x="82033" y="3564"/>
                  </a:lnTo>
                  <a:cubicBezTo>
                    <a:pt x="90320" y="3564"/>
                    <a:pt x="90509" y="4708"/>
                    <a:pt x="90509" y="8613"/>
                  </a:cubicBezTo>
                  <a:lnTo>
                    <a:pt x="90509" y="65477"/>
                  </a:lnTo>
                  <a:cubicBezTo>
                    <a:pt x="90509" y="69476"/>
                    <a:pt x="90320" y="70525"/>
                    <a:pt x="82033" y="70525"/>
                  </a:cubicBezTo>
                  <a:lnTo>
                    <a:pt x="79365" y="70525"/>
                  </a:lnTo>
                  <a:lnTo>
                    <a:pt x="79365" y="73953"/>
                  </a:lnTo>
                  <a:cubicBezTo>
                    <a:pt x="83365" y="73574"/>
                    <a:pt x="90986" y="73574"/>
                    <a:pt x="95083" y="73574"/>
                  </a:cubicBezTo>
                  <a:cubicBezTo>
                    <a:pt x="99464" y="73574"/>
                    <a:pt x="106989" y="73574"/>
                    <a:pt x="110894" y="73953"/>
                  </a:cubicBezTo>
                  <a:lnTo>
                    <a:pt x="110894" y="70525"/>
                  </a:lnTo>
                  <a:lnTo>
                    <a:pt x="108322" y="70525"/>
                  </a:lnTo>
                  <a:cubicBezTo>
                    <a:pt x="100034" y="70525"/>
                    <a:pt x="99845" y="69476"/>
                    <a:pt x="99845" y="65477"/>
                  </a:cubicBezTo>
                  <a:lnTo>
                    <a:pt x="99845" y="38234"/>
                  </a:lnTo>
                  <a:lnTo>
                    <a:pt x="112226" y="38234"/>
                  </a:lnTo>
                  <a:cubicBezTo>
                    <a:pt x="114038" y="38234"/>
                    <a:pt x="118514" y="38234"/>
                    <a:pt x="122323" y="41760"/>
                  </a:cubicBezTo>
                  <a:cubicBezTo>
                    <a:pt x="126323" y="45759"/>
                    <a:pt x="126323" y="49094"/>
                    <a:pt x="126323" y="56333"/>
                  </a:cubicBezTo>
                  <a:cubicBezTo>
                    <a:pt x="126323" y="63381"/>
                    <a:pt x="126323" y="67667"/>
                    <a:pt x="130802" y="71667"/>
                  </a:cubicBezTo>
                  <a:cubicBezTo>
                    <a:pt x="135278" y="75669"/>
                    <a:pt x="141278" y="76334"/>
                    <a:pt x="144326" y="76334"/>
                  </a:cubicBezTo>
                  <a:cubicBezTo>
                    <a:pt x="152898" y="76334"/>
                    <a:pt x="154614" y="67381"/>
                    <a:pt x="154614" y="64428"/>
                  </a:cubicBezTo>
                  <a:close/>
                  <a:moveTo>
                    <a:pt x="130420" y="19566"/>
                  </a:moveTo>
                  <a:cubicBezTo>
                    <a:pt x="130420" y="26995"/>
                    <a:pt x="127848" y="35853"/>
                    <a:pt x="111752" y="35853"/>
                  </a:cubicBezTo>
                  <a:lnTo>
                    <a:pt x="99845" y="35853"/>
                  </a:lnTo>
                  <a:lnTo>
                    <a:pt x="99845" y="7850"/>
                  </a:lnTo>
                  <a:cubicBezTo>
                    <a:pt x="99845" y="5278"/>
                    <a:pt x="99845" y="3946"/>
                    <a:pt x="102227" y="3660"/>
                  </a:cubicBezTo>
                  <a:cubicBezTo>
                    <a:pt x="103273" y="3469"/>
                    <a:pt x="106417" y="3469"/>
                    <a:pt x="108512" y="3469"/>
                  </a:cubicBezTo>
                  <a:cubicBezTo>
                    <a:pt x="118323" y="3469"/>
                    <a:pt x="130420" y="3946"/>
                    <a:pt x="130420" y="19566"/>
                  </a:cubicBezTo>
                  <a:close/>
                  <a:moveTo>
                    <a:pt x="223954" y="48808"/>
                  </a:moveTo>
                  <a:cubicBezTo>
                    <a:pt x="223954" y="47759"/>
                    <a:pt x="223954" y="46999"/>
                    <a:pt x="222526" y="46999"/>
                  </a:cubicBezTo>
                  <a:cubicBezTo>
                    <a:pt x="221289" y="46999"/>
                    <a:pt x="221289" y="47571"/>
                    <a:pt x="221289" y="48617"/>
                  </a:cubicBezTo>
                  <a:cubicBezTo>
                    <a:pt x="220431" y="64049"/>
                    <a:pt x="208811" y="72906"/>
                    <a:pt x="197095" y="72906"/>
                  </a:cubicBezTo>
                  <a:cubicBezTo>
                    <a:pt x="190521" y="72906"/>
                    <a:pt x="169185" y="69286"/>
                    <a:pt x="169185" y="36997"/>
                  </a:cubicBezTo>
                  <a:cubicBezTo>
                    <a:pt x="169185" y="4708"/>
                    <a:pt x="190333" y="1183"/>
                    <a:pt x="196905" y="1183"/>
                  </a:cubicBezTo>
                  <a:cubicBezTo>
                    <a:pt x="208620" y="1183"/>
                    <a:pt x="218336" y="10994"/>
                    <a:pt x="220526" y="26709"/>
                  </a:cubicBezTo>
                  <a:cubicBezTo>
                    <a:pt x="220717" y="28235"/>
                    <a:pt x="220717" y="28521"/>
                    <a:pt x="222240" y="28521"/>
                  </a:cubicBezTo>
                  <a:cubicBezTo>
                    <a:pt x="223954" y="28521"/>
                    <a:pt x="223954" y="28235"/>
                    <a:pt x="223954" y="25949"/>
                  </a:cubicBezTo>
                  <a:lnTo>
                    <a:pt x="223954" y="420"/>
                  </a:lnTo>
                  <a:cubicBezTo>
                    <a:pt x="223954" y="-1580"/>
                    <a:pt x="223954" y="-2247"/>
                    <a:pt x="222812" y="-2247"/>
                  </a:cubicBezTo>
                  <a:cubicBezTo>
                    <a:pt x="222336" y="-2247"/>
                    <a:pt x="221954" y="-2247"/>
                    <a:pt x="221003" y="-912"/>
                  </a:cubicBezTo>
                  <a:lnTo>
                    <a:pt x="215669" y="7090"/>
                  </a:lnTo>
                  <a:cubicBezTo>
                    <a:pt x="211669" y="3087"/>
                    <a:pt x="206144" y="-2247"/>
                    <a:pt x="195761" y="-2247"/>
                  </a:cubicBezTo>
                  <a:cubicBezTo>
                    <a:pt x="175664" y="-2247"/>
                    <a:pt x="158233" y="14994"/>
                    <a:pt x="158233" y="36997"/>
                  </a:cubicBezTo>
                  <a:cubicBezTo>
                    <a:pt x="158233" y="59286"/>
                    <a:pt x="175664" y="76334"/>
                    <a:pt x="195761" y="76334"/>
                  </a:cubicBezTo>
                  <a:cubicBezTo>
                    <a:pt x="213383" y="76334"/>
                    <a:pt x="223954" y="61286"/>
                    <a:pt x="223954" y="48808"/>
                  </a:cubicBezTo>
                  <a:close/>
                  <a:moveTo>
                    <a:pt x="296059" y="24805"/>
                  </a:moveTo>
                  <a:lnTo>
                    <a:pt x="293010" y="420"/>
                  </a:lnTo>
                  <a:lnTo>
                    <a:pt x="233670" y="420"/>
                  </a:lnTo>
                  <a:lnTo>
                    <a:pt x="233670" y="3850"/>
                  </a:lnTo>
                  <a:lnTo>
                    <a:pt x="236242" y="3850"/>
                  </a:lnTo>
                  <a:cubicBezTo>
                    <a:pt x="244530" y="3850"/>
                    <a:pt x="244816" y="4992"/>
                    <a:pt x="244816" y="8899"/>
                  </a:cubicBezTo>
                  <a:lnTo>
                    <a:pt x="244816" y="65477"/>
                  </a:lnTo>
                  <a:cubicBezTo>
                    <a:pt x="244816" y="69476"/>
                    <a:pt x="244530" y="70525"/>
                    <a:pt x="236242" y="70525"/>
                  </a:cubicBezTo>
                  <a:lnTo>
                    <a:pt x="233670" y="70525"/>
                  </a:lnTo>
                  <a:lnTo>
                    <a:pt x="233670" y="73953"/>
                  </a:lnTo>
                  <a:cubicBezTo>
                    <a:pt x="237386" y="73574"/>
                    <a:pt x="245862" y="73574"/>
                    <a:pt x="250053" y="73574"/>
                  </a:cubicBezTo>
                  <a:cubicBezTo>
                    <a:pt x="254531" y="73574"/>
                    <a:pt x="264340" y="73574"/>
                    <a:pt x="268151" y="73953"/>
                  </a:cubicBezTo>
                  <a:lnTo>
                    <a:pt x="268151" y="70525"/>
                  </a:lnTo>
                  <a:lnTo>
                    <a:pt x="264626" y="70525"/>
                  </a:lnTo>
                  <a:cubicBezTo>
                    <a:pt x="254341" y="70525"/>
                    <a:pt x="254341" y="69190"/>
                    <a:pt x="254341" y="65477"/>
                  </a:cubicBezTo>
                  <a:lnTo>
                    <a:pt x="254341" y="38806"/>
                  </a:lnTo>
                  <a:lnTo>
                    <a:pt x="263770" y="38806"/>
                  </a:lnTo>
                  <a:cubicBezTo>
                    <a:pt x="273960" y="38806"/>
                    <a:pt x="275200" y="42236"/>
                    <a:pt x="275200" y="51475"/>
                  </a:cubicBezTo>
                  <a:lnTo>
                    <a:pt x="277867" y="51475"/>
                  </a:lnTo>
                  <a:lnTo>
                    <a:pt x="277867" y="22900"/>
                  </a:lnTo>
                  <a:lnTo>
                    <a:pt x="275200" y="22900"/>
                  </a:lnTo>
                  <a:cubicBezTo>
                    <a:pt x="275200" y="31948"/>
                    <a:pt x="273960" y="35474"/>
                    <a:pt x="263770" y="35474"/>
                  </a:cubicBezTo>
                  <a:lnTo>
                    <a:pt x="254341" y="35474"/>
                  </a:lnTo>
                  <a:lnTo>
                    <a:pt x="254341" y="8136"/>
                  </a:lnTo>
                  <a:cubicBezTo>
                    <a:pt x="254341" y="4518"/>
                    <a:pt x="254627" y="3850"/>
                    <a:pt x="259673" y="3850"/>
                  </a:cubicBezTo>
                  <a:lnTo>
                    <a:pt x="272628" y="3850"/>
                  </a:lnTo>
                  <a:cubicBezTo>
                    <a:pt x="288915" y="3850"/>
                    <a:pt x="291583" y="9754"/>
                    <a:pt x="293392" y="24805"/>
                  </a:cubicBezTo>
                  <a:close/>
                  <a:moveTo>
                    <a:pt x="349114" y="55189"/>
                  </a:moveTo>
                  <a:lnTo>
                    <a:pt x="346447" y="55189"/>
                  </a:lnTo>
                  <a:cubicBezTo>
                    <a:pt x="345875" y="58333"/>
                    <a:pt x="345114" y="63095"/>
                    <a:pt x="344065" y="64714"/>
                  </a:cubicBezTo>
                  <a:cubicBezTo>
                    <a:pt x="343398" y="65572"/>
                    <a:pt x="336254" y="65572"/>
                    <a:pt x="333873" y="65572"/>
                  </a:cubicBezTo>
                  <a:lnTo>
                    <a:pt x="314346" y="65572"/>
                  </a:lnTo>
                  <a:lnTo>
                    <a:pt x="325778" y="54429"/>
                  </a:lnTo>
                  <a:cubicBezTo>
                    <a:pt x="342638" y="39569"/>
                    <a:pt x="349114" y="33758"/>
                    <a:pt x="349114" y="22900"/>
                  </a:cubicBezTo>
                  <a:cubicBezTo>
                    <a:pt x="349114" y="10708"/>
                    <a:pt x="339494" y="1850"/>
                    <a:pt x="326253" y="1850"/>
                  </a:cubicBezTo>
                  <a:cubicBezTo>
                    <a:pt x="314063" y="1850"/>
                    <a:pt x="305965" y="11852"/>
                    <a:pt x="305965" y="21565"/>
                  </a:cubicBezTo>
                  <a:cubicBezTo>
                    <a:pt x="305965" y="27663"/>
                    <a:pt x="311491" y="27663"/>
                    <a:pt x="311777" y="27663"/>
                  </a:cubicBezTo>
                  <a:cubicBezTo>
                    <a:pt x="313586" y="27663"/>
                    <a:pt x="317490" y="26328"/>
                    <a:pt x="317490" y="21851"/>
                  </a:cubicBezTo>
                  <a:cubicBezTo>
                    <a:pt x="317490" y="18996"/>
                    <a:pt x="315395" y="16138"/>
                    <a:pt x="311681" y="16138"/>
                  </a:cubicBezTo>
                  <a:cubicBezTo>
                    <a:pt x="310728" y="16138"/>
                    <a:pt x="310633" y="16138"/>
                    <a:pt x="310347" y="16329"/>
                  </a:cubicBezTo>
                  <a:cubicBezTo>
                    <a:pt x="312728" y="9375"/>
                    <a:pt x="318634" y="5278"/>
                    <a:pt x="324920" y="5278"/>
                  </a:cubicBezTo>
                  <a:cubicBezTo>
                    <a:pt x="334731" y="5278"/>
                    <a:pt x="339303" y="14138"/>
                    <a:pt x="339303" y="22900"/>
                  </a:cubicBezTo>
                  <a:cubicBezTo>
                    <a:pt x="339303" y="31472"/>
                    <a:pt x="333968" y="40141"/>
                    <a:pt x="328064" y="46808"/>
                  </a:cubicBezTo>
                  <a:lnTo>
                    <a:pt x="307203" y="69858"/>
                  </a:lnTo>
                  <a:cubicBezTo>
                    <a:pt x="305965" y="71097"/>
                    <a:pt x="305965" y="71383"/>
                    <a:pt x="305965" y="73953"/>
                  </a:cubicBezTo>
                  <a:lnTo>
                    <a:pt x="346161" y="73953"/>
                  </a:lnTo>
                  <a:close/>
                  <a:moveTo>
                    <a:pt x="399883" y="73953"/>
                  </a:moveTo>
                  <a:lnTo>
                    <a:pt x="399883" y="70525"/>
                  </a:lnTo>
                  <a:lnTo>
                    <a:pt x="396453" y="70525"/>
                  </a:lnTo>
                  <a:cubicBezTo>
                    <a:pt x="386737" y="70525"/>
                    <a:pt x="386356" y="69476"/>
                    <a:pt x="386356" y="65477"/>
                  </a:cubicBezTo>
                  <a:lnTo>
                    <a:pt x="386356" y="4708"/>
                  </a:lnTo>
                  <a:cubicBezTo>
                    <a:pt x="386356" y="2136"/>
                    <a:pt x="386356" y="1850"/>
                    <a:pt x="383975" y="1850"/>
                  </a:cubicBezTo>
                  <a:cubicBezTo>
                    <a:pt x="377212" y="8899"/>
                    <a:pt x="367687" y="8899"/>
                    <a:pt x="364257" y="8899"/>
                  </a:cubicBezTo>
                  <a:lnTo>
                    <a:pt x="364257" y="12136"/>
                  </a:lnTo>
                  <a:cubicBezTo>
                    <a:pt x="366355" y="12136"/>
                    <a:pt x="372831" y="12136"/>
                    <a:pt x="378452" y="9471"/>
                  </a:cubicBezTo>
                  <a:lnTo>
                    <a:pt x="378452" y="65477"/>
                  </a:lnTo>
                  <a:cubicBezTo>
                    <a:pt x="378452" y="69286"/>
                    <a:pt x="378166" y="70525"/>
                    <a:pt x="368355" y="70525"/>
                  </a:cubicBezTo>
                  <a:lnTo>
                    <a:pt x="364925" y="70525"/>
                  </a:lnTo>
                  <a:lnTo>
                    <a:pt x="364925" y="73953"/>
                  </a:lnTo>
                  <a:cubicBezTo>
                    <a:pt x="368641" y="73574"/>
                    <a:pt x="378166" y="73574"/>
                    <a:pt x="382451" y="73574"/>
                  </a:cubicBezTo>
                  <a:cubicBezTo>
                    <a:pt x="386737" y="73574"/>
                    <a:pt x="396167" y="73574"/>
                    <a:pt x="399883" y="73953"/>
                  </a:cubicBezTo>
                  <a:close/>
                </a:path>
              </a:pathLst>
            </a:custGeom>
            <a:solidFill>
              <a:srgbClr val="004C00"/>
            </a:solidFill>
            <a:ln w="10842" cap="flat">
              <a:noFill/>
              <a:prstDash val="solid"/>
              <a:miter/>
            </a:ln>
          </p:spPr>
          <p:txBody>
            <a:bodyPr rtlCol="0" anchor="ctr"/>
            <a:lstStyle/>
            <a:p>
              <a:endParaRPr lang="en-AE"/>
            </a:p>
          </p:txBody>
        </p:sp>
        <p:sp>
          <p:nvSpPr>
            <p:cNvPr id="266" name="Freeform: Shape 265">
              <a:extLst>
                <a:ext uri="{FF2B5EF4-FFF2-40B4-BE49-F238E27FC236}">
                  <a16:creationId xmlns:a16="http://schemas.microsoft.com/office/drawing/2014/main" id="{E7458BA6-3C97-82EE-1486-61C4991053E6}"/>
                </a:ext>
              </a:extLst>
            </p:cNvPr>
            <p:cNvSpPr/>
            <p:nvPr/>
          </p:nvSpPr>
          <p:spPr>
            <a:xfrm>
              <a:off x="4610082" y="2785026"/>
              <a:ext cx="14764" cy="107823"/>
            </a:xfrm>
            <a:custGeom>
              <a:avLst/>
              <a:gdLst>
                <a:gd name="connsiteX0" fmla="*/ 12976 w 14764"/>
                <a:gd name="connsiteY0" fmla="*/ 105577 h 107823"/>
                <a:gd name="connsiteX1" fmla="*/ 12976 w 14764"/>
                <a:gd name="connsiteY1" fmla="*/ -2247 h 107823"/>
                <a:gd name="connsiteX2" fmla="*/ -1788 w 14764"/>
                <a:gd name="connsiteY2" fmla="*/ -2247 h 107823"/>
                <a:gd name="connsiteX3" fmla="*/ -1788 w 14764"/>
                <a:gd name="connsiteY3" fmla="*/ 2041 h 107823"/>
                <a:gd name="connsiteX4" fmla="*/ 8593 w 14764"/>
                <a:gd name="connsiteY4" fmla="*/ 2041 h 107823"/>
                <a:gd name="connsiteX5" fmla="*/ 8593 w 14764"/>
                <a:gd name="connsiteY5" fmla="*/ 101291 h 107823"/>
                <a:gd name="connsiteX6" fmla="*/ -1788 w 14764"/>
                <a:gd name="connsiteY6" fmla="*/ 101291 h 107823"/>
                <a:gd name="connsiteX7" fmla="*/ -1788 w 14764"/>
                <a:gd name="connsiteY7" fmla="*/ 105577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823">
                  <a:moveTo>
                    <a:pt x="12976" y="105577"/>
                  </a:moveTo>
                  <a:lnTo>
                    <a:pt x="12976" y="-2247"/>
                  </a:lnTo>
                  <a:lnTo>
                    <a:pt x="-1788" y="-2247"/>
                  </a:lnTo>
                  <a:lnTo>
                    <a:pt x="-1788" y="2041"/>
                  </a:lnTo>
                  <a:lnTo>
                    <a:pt x="8593" y="2041"/>
                  </a:lnTo>
                  <a:lnTo>
                    <a:pt x="8593" y="101291"/>
                  </a:lnTo>
                  <a:lnTo>
                    <a:pt x="-1788" y="101291"/>
                  </a:lnTo>
                  <a:lnTo>
                    <a:pt x="-1788" y="105577"/>
                  </a:lnTo>
                  <a:close/>
                </a:path>
              </a:pathLst>
            </a:custGeom>
            <a:solidFill>
              <a:srgbClr val="CCCCCC"/>
            </a:solidFill>
            <a:ln w="10842" cap="flat">
              <a:noFill/>
              <a:prstDash val="solid"/>
              <a:miter/>
            </a:ln>
          </p:spPr>
          <p:txBody>
            <a:bodyPr rtlCol="0" anchor="ctr"/>
            <a:lstStyle/>
            <a:p>
              <a:endParaRPr lang="en-AE"/>
            </a:p>
          </p:txBody>
        </p:sp>
        <p:sp>
          <p:nvSpPr>
            <p:cNvPr id="267" name="Freeform: Shape 266">
              <a:extLst>
                <a:ext uri="{FF2B5EF4-FFF2-40B4-BE49-F238E27FC236}">
                  <a16:creationId xmlns:a16="http://schemas.microsoft.com/office/drawing/2014/main" id="{90CA8C0E-038E-E2DC-0C75-6E4C7A89FD99}"/>
                </a:ext>
              </a:extLst>
            </p:cNvPr>
            <p:cNvSpPr/>
            <p:nvPr/>
          </p:nvSpPr>
          <p:spPr>
            <a:xfrm>
              <a:off x="1260806" y="2892945"/>
              <a:ext cx="660653" cy="87915"/>
            </a:xfrm>
            <a:custGeom>
              <a:avLst/>
              <a:gdLst>
                <a:gd name="connsiteX0" fmla="*/ -1788 w 660653"/>
                <a:gd name="connsiteY0" fmla="*/ 85668 h 87915"/>
                <a:gd name="connsiteX1" fmla="*/ 658866 w 660653"/>
                <a:gd name="connsiteY1" fmla="*/ 85668 h 87915"/>
                <a:gd name="connsiteX2" fmla="*/ 658866 w 660653"/>
                <a:gd name="connsiteY2" fmla="*/ -2247 h 87915"/>
                <a:gd name="connsiteX3" fmla="*/ -1788 w 66065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60653" h="87915">
                  <a:moveTo>
                    <a:pt x="-1788" y="85668"/>
                  </a:moveTo>
                  <a:lnTo>
                    <a:pt x="658866" y="8566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68" name="Freeform: Shape 267">
              <a:extLst>
                <a:ext uri="{FF2B5EF4-FFF2-40B4-BE49-F238E27FC236}">
                  <a16:creationId xmlns:a16="http://schemas.microsoft.com/office/drawing/2014/main" id="{7EA2ED99-EE89-CBE8-ED9C-EFDEE79442D0}"/>
                </a:ext>
              </a:extLst>
            </p:cNvPr>
            <p:cNvSpPr/>
            <p:nvPr/>
          </p:nvSpPr>
          <p:spPr>
            <a:xfrm>
              <a:off x="1921460" y="2892945"/>
              <a:ext cx="640270" cy="87915"/>
            </a:xfrm>
            <a:custGeom>
              <a:avLst/>
              <a:gdLst>
                <a:gd name="connsiteX0" fmla="*/ -1788 w 640270"/>
                <a:gd name="connsiteY0" fmla="*/ 85668 h 87915"/>
                <a:gd name="connsiteX1" fmla="*/ 638482 w 640270"/>
                <a:gd name="connsiteY1" fmla="*/ 85668 h 87915"/>
                <a:gd name="connsiteX2" fmla="*/ 638482 w 640270"/>
                <a:gd name="connsiteY2" fmla="*/ -2247 h 87915"/>
                <a:gd name="connsiteX3" fmla="*/ -1788 w 640270"/>
                <a:gd name="connsiteY3" fmla="*/ -2247 h 87915"/>
              </a:gdLst>
              <a:ahLst/>
              <a:cxnLst>
                <a:cxn ang="0">
                  <a:pos x="connsiteX0" y="connsiteY0"/>
                </a:cxn>
                <a:cxn ang="0">
                  <a:pos x="connsiteX1" y="connsiteY1"/>
                </a:cxn>
                <a:cxn ang="0">
                  <a:pos x="connsiteX2" y="connsiteY2"/>
                </a:cxn>
                <a:cxn ang="0">
                  <a:pos x="connsiteX3" y="connsiteY3"/>
                </a:cxn>
              </a:cxnLst>
              <a:rect l="l" t="t" r="r" b="b"/>
              <a:pathLst>
                <a:path w="640270" h="87915">
                  <a:moveTo>
                    <a:pt x="-1788" y="85668"/>
                  </a:moveTo>
                  <a:lnTo>
                    <a:pt x="638482" y="8566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69" name="Freeform: Shape 268">
              <a:extLst>
                <a:ext uri="{FF2B5EF4-FFF2-40B4-BE49-F238E27FC236}">
                  <a16:creationId xmlns:a16="http://schemas.microsoft.com/office/drawing/2014/main" id="{4F5BD33D-77C3-CCC1-E017-968AC7AC80E7}"/>
                </a:ext>
              </a:extLst>
            </p:cNvPr>
            <p:cNvSpPr/>
            <p:nvPr/>
          </p:nvSpPr>
          <p:spPr>
            <a:xfrm>
              <a:off x="1993088" y="2907042"/>
              <a:ext cx="390143" cy="74962"/>
            </a:xfrm>
            <a:custGeom>
              <a:avLst/>
              <a:gdLst>
                <a:gd name="connsiteX0" fmla="*/ 75174 w 390143"/>
                <a:gd name="connsiteY0" fmla="*/ 24233 h 74962"/>
                <a:gd name="connsiteX1" fmla="*/ 52409 w 390143"/>
                <a:gd name="connsiteY1" fmla="*/ -2247 h 74962"/>
                <a:gd name="connsiteX2" fmla="*/ 18785 w 390143"/>
                <a:gd name="connsiteY2" fmla="*/ -2247 h 74962"/>
                <a:gd name="connsiteX3" fmla="*/ 15833 w 390143"/>
                <a:gd name="connsiteY3" fmla="*/ -152 h 74962"/>
                <a:gd name="connsiteX4" fmla="*/ 18785 w 390143"/>
                <a:gd name="connsiteY4" fmla="*/ 1183 h 74962"/>
                <a:gd name="connsiteX5" fmla="*/ 25072 w 390143"/>
                <a:gd name="connsiteY5" fmla="*/ 2992 h 74962"/>
                <a:gd name="connsiteX6" fmla="*/ 24597 w 390143"/>
                <a:gd name="connsiteY6" fmla="*/ 4992 h 74962"/>
                <a:gd name="connsiteX7" fmla="*/ 10023 w 390143"/>
                <a:gd name="connsiteY7" fmla="*/ 63667 h 74962"/>
                <a:gd name="connsiteX8" fmla="*/ 1069 w 390143"/>
                <a:gd name="connsiteY8" fmla="*/ 68144 h 74962"/>
                <a:gd name="connsiteX9" fmla="*/ -1788 w 390143"/>
                <a:gd name="connsiteY9" fmla="*/ 70239 h 74962"/>
                <a:gd name="connsiteX10" fmla="*/ 974 w 390143"/>
                <a:gd name="connsiteY10" fmla="*/ 71572 h 74962"/>
                <a:gd name="connsiteX11" fmla="*/ 34122 w 390143"/>
                <a:gd name="connsiteY11" fmla="*/ 71572 h 74962"/>
                <a:gd name="connsiteX12" fmla="*/ 75174 w 390143"/>
                <a:gd name="connsiteY12" fmla="*/ 24233 h 74962"/>
                <a:gd name="connsiteX13" fmla="*/ 66125 w 390143"/>
                <a:gd name="connsiteY13" fmla="*/ 20042 h 74962"/>
                <a:gd name="connsiteX14" fmla="*/ 53933 w 390143"/>
                <a:gd name="connsiteY14" fmla="*/ 57570 h 74962"/>
                <a:gd name="connsiteX15" fmla="*/ 32216 w 390143"/>
                <a:gd name="connsiteY15" fmla="*/ 68144 h 74962"/>
                <a:gd name="connsiteX16" fmla="*/ 21167 w 390143"/>
                <a:gd name="connsiteY16" fmla="*/ 68144 h 74962"/>
                <a:gd name="connsiteX17" fmla="*/ 17738 w 390143"/>
                <a:gd name="connsiteY17" fmla="*/ 67095 h 74962"/>
                <a:gd name="connsiteX18" fmla="*/ 18214 w 390143"/>
                <a:gd name="connsiteY18" fmla="*/ 64714 h 74962"/>
                <a:gd name="connsiteX19" fmla="*/ 33073 w 390143"/>
                <a:gd name="connsiteY19" fmla="*/ 4992 h 74962"/>
                <a:gd name="connsiteX20" fmla="*/ 38407 w 390143"/>
                <a:gd name="connsiteY20" fmla="*/ 1183 h 74962"/>
                <a:gd name="connsiteX21" fmla="*/ 48885 w 390143"/>
                <a:gd name="connsiteY21" fmla="*/ 1183 h 74962"/>
                <a:gd name="connsiteX22" fmla="*/ 66125 w 390143"/>
                <a:gd name="connsiteY22" fmla="*/ 20042 h 74962"/>
                <a:gd name="connsiteX23" fmla="*/ 146230 w 390143"/>
                <a:gd name="connsiteY23" fmla="*/ 47854 h 74962"/>
                <a:gd name="connsiteX24" fmla="*/ 131181 w 390143"/>
                <a:gd name="connsiteY24" fmla="*/ 32995 h 74962"/>
                <a:gd name="connsiteX25" fmla="*/ 152326 w 390143"/>
                <a:gd name="connsiteY25" fmla="*/ 12517 h 74962"/>
                <a:gd name="connsiteX26" fmla="*/ 134134 w 390143"/>
                <a:gd name="connsiteY26" fmla="*/ -2247 h 74962"/>
                <a:gd name="connsiteX27" fmla="*/ 100511 w 390143"/>
                <a:gd name="connsiteY27" fmla="*/ -2247 h 74962"/>
                <a:gd name="connsiteX28" fmla="*/ 97653 w 390143"/>
                <a:gd name="connsiteY28" fmla="*/ -152 h 74962"/>
                <a:gd name="connsiteX29" fmla="*/ 100511 w 390143"/>
                <a:gd name="connsiteY29" fmla="*/ 1183 h 74962"/>
                <a:gd name="connsiteX30" fmla="*/ 106796 w 390143"/>
                <a:gd name="connsiteY30" fmla="*/ 2992 h 74962"/>
                <a:gd name="connsiteX31" fmla="*/ 106321 w 390143"/>
                <a:gd name="connsiteY31" fmla="*/ 4992 h 74962"/>
                <a:gd name="connsiteX32" fmla="*/ 91747 w 390143"/>
                <a:gd name="connsiteY32" fmla="*/ 63667 h 74962"/>
                <a:gd name="connsiteX33" fmla="*/ 82984 w 390143"/>
                <a:gd name="connsiteY33" fmla="*/ 68144 h 74962"/>
                <a:gd name="connsiteX34" fmla="*/ 79936 w 390143"/>
                <a:gd name="connsiteY34" fmla="*/ 70239 h 74962"/>
                <a:gd name="connsiteX35" fmla="*/ 82603 w 390143"/>
                <a:gd name="connsiteY35" fmla="*/ 71572 h 74962"/>
                <a:gd name="connsiteX36" fmla="*/ 118322 w 390143"/>
                <a:gd name="connsiteY36" fmla="*/ 71572 h 74962"/>
                <a:gd name="connsiteX37" fmla="*/ 146230 w 390143"/>
                <a:gd name="connsiteY37" fmla="*/ 47854 h 74962"/>
                <a:gd name="connsiteX38" fmla="*/ 142801 w 390143"/>
                <a:gd name="connsiteY38" fmla="*/ 11850 h 74962"/>
                <a:gd name="connsiteX39" fmla="*/ 122037 w 390143"/>
                <a:gd name="connsiteY39" fmla="*/ 31948 h 74962"/>
                <a:gd name="connsiteX40" fmla="*/ 107750 w 390143"/>
                <a:gd name="connsiteY40" fmla="*/ 31948 h 74962"/>
                <a:gd name="connsiteX41" fmla="*/ 114607 w 390143"/>
                <a:gd name="connsiteY41" fmla="*/ 4992 h 74962"/>
                <a:gd name="connsiteX42" fmla="*/ 119847 w 390143"/>
                <a:gd name="connsiteY42" fmla="*/ 1183 h 74962"/>
                <a:gd name="connsiteX43" fmla="*/ 132610 w 390143"/>
                <a:gd name="connsiteY43" fmla="*/ 1183 h 74962"/>
                <a:gd name="connsiteX44" fmla="*/ 142801 w 390143"/>
                <a:gd name="connsiteY44" fmla="*/ 11850 h 74962"/>
                <a:gd name="connsiteX45" fmla="*/ 136515 w 390143"/>
                <a:gd name="connsiteY45" fmla="*/ 46522 h 74962"/>
                <a:gd name="connsiteX46" fmla="*/ 115941 w 390143"/>
                <a:gd name="connsiteY46" fmla="*/ 68144 h 74962"/>
                <a:gd name="connsiteX47" fmla="*/ 102606 w 390143"/>
                <a:gd name="connsiteY47" fmla="*/ 68144 h 74962"/>
                <a:gd name="connsiteX48" fmla="*/ 99177 w 390143"/>
                <a:gd name="connsiteY48" fmla="*/ 67095 h 74962"/>
                <a:gd name="connsiteX49" fmla="*/ 99652 w 390143"/>
                <a:gd name="connsiteY49" fmla="*/ 64714 h 74962"/>
                <a:gd name="connsiteX50" fmla="*/ 107178 w 390143"/>
                <a:gd name="connsiteY50" fmla="*/ 34330 h 74962"/>
                <a:gd name="connsiteX51" fmla="*/ 125846 w 390143"/>
                <a:gd name="connsiteY51" fmla="*/ 34330 h 74962"/>
                <a:gd name="connsiteX52" fmla="*/ 136515 w 390143"/>
                <a:gd name="connsiteY52" fmla="*/ 46522 h 74962"/>
                <a:gd name="connsiteX53" fmla="*/ 184711 w 390143"/>
                <a:gd name="connsiteY53" fmla="*/ 56047 h 74962"/>
                <a:gd name="connsiteX54" fmla="*/ 183092 w 390143"/>
                <a:gd name="connsiteY54" fmla="*/ 54998 h 74962"/>
                <a:gd name="connsiteX55" fmla="*/ 181282 w 390143"/>
                <a:gd name="connsiteY55" fmla="*/ 56807 h 74962"/>
                <a:gd name="connsiteX56" fmla="*/ 171376 w 390143"/>
                <a:gd name="connsiteY56" fmla="*/ 70335 h 74962"/>
                <a:gd name="connsiteX57" fmla="*/ 168995 w 390143"/>
                <a:gd name="connsiteY57" fmla="*/ 67381 h 74962"/>
                <a:gd name="connsiteX58" fmla="*/ 171662 w 390143"/>
                <a:gd name="connsiteY58" fmla="*/ 56998 h 74962"/>
                <a:gd name="connsiteX59" fmla="*/ 178615 w 390143"/>
                <a:gd name="connsiteY59" fmla="*/ 38520 h 74962"/>
                <a:gd name="connsiteX60" fmla="*/ 179949 w 390143"/>
                <a:gd name="connsiteY60" fmla="*/ 32425 h 74962"/>
                <a:gd name="connsiteX61" fmla="*/ 171757 w 390143"/>
                <a:gd name="connsiteY61" fmla="*/ 23756 h 74962"/>
                <a:gd name="connsiteX62" fmla="*/ 157947 w 390143"/>
                <a:gd name="connsiteY62" fmla="*/ 40425 h 74962"/>
                <a:gd name="connsiteX63" fmla="*/ 159565 w 390143"/>
                <a:gd name="connsiteY63" fmla="*/ 41473 h 74962"/>
                <a:gd name="connsiteX64" fmla="*/ 161565 w 390143"/>
                <a:gd name="connsiteY64" fmla="*/ 39855 h 74962"/>
                <a:gd name="connsiteX65" fmla="*/ 171662 w 390143"/>
                <a:gd name="connsiteY65" fmla="*/ 26137 h 74962"/>
                <a:gd name="connsiteX66" fmla="*/ 174043 w 390143"/>
                <a:gd name="connsiteY66" fmla="*/ 29186 h 74962"/>
                <a:gd name="connsiteX67" fmla="*/ 172043 w 390143"/>
                <a:gd name="connsiteY67" fmla="*/ 36997 h 74962"/>
                <a:gd name="connsiteX68" fmla="*/ 168804 w 390143"/>
                <a:gd name="connsiteY68" fmla="*/ 45950 h 74962"/>
                <a:gd name="connsiteX69" fmla="*/ 164804 w 390143"/>
                <a:gd name="connsiteY69" fmla="*/ 56712 h 74962"/>
                <a:gd name="connsiteX70" fmla="*/ 162899 w 390143"/>
                <a:gd name="connsiteY70" fmla="*/ 64142 h 74962"/>
                <a:gd name="connsiteX71" fmla="*/ 171090 w 390143"/>
                <a:gd name="connsiteY71" fmla="*/ 72716 h 74962"/>
                <a:gd name="connsiteX72" fmla="*/ 184711 w 390143"/>
                <a:gd name="connsiteY72" fmla="*/ 56047 h 74962"/>
                <a:gd name="connsiteX73" fmla="*/ 187759 w 390143"/>
                <a:gd name="connsiteY73" fmla="*/ 5469 h 74962"/>
                <a:gd name="connsiteX74" fmla="*/ 182807 w 390143"/>
                <a:gd name="connsiteY74" fmla="*/ 897 h 74962"/>
                <a:gd name="connsiteX75" fmla="*/ 175948 w 390143"/>
                <a:gd name="connsiteY75" fmla="*/ 7755 h 74962"/>
                <a:gd name="connsiteX76" fmla="*/ 180710 w 390143"/>
                <a:gd name="connsiteY76" fmla="*/ 12326 h 74962"/>
                <a:gd name="connsiteX77" fmla="*/ 187759 w 390143"/>
                <a:gd name="connsiteY77" fmla="*/ 5469 h 74962"/>
                <a:gd name="connsiteX78" fmla="*/ 220525 w 390143"/>
                <a:gd name="connsiteY78" fmla="*/ 56047 h 74962"/>
                <a:gd name="connsiteX79" fmla="*/ 219001 w 390143"/>
                <a:gd name="connsiteY79" fmla="*/ 54998 h 74962"/>
                <a:gd name="connsiteX80" fmla="*/ 216810 w 390143"/>
                <a:gd name="connsiteY80" fmla="*/ 57093 h 74962"/>
                <a:gd name="connsiteX81" fmla="*/ 204427 w 390143"/>
                <a:gd name="connsiteY81" fmla="*/ 70335 h 74962"/>
                <a:gd name="connsiteX82" fmla="*/ 201475 w 390143"/>
                <a:gd name="connsiteY82" fmla="*/ 65858 h 74962"/>
                <a:gd name="connsiteX83" fmla="*/ 202237 w 390143"/>
                <a:gd name="connsiteY83" fmla="*/ 60428 h 74962"/>
                <a:gd name="connsiteX84" fmla="*/ 210239 w 390143"/>
                <a:gd name="connsiteY84" fmla="*/ 28423 h 74962"/>
                <a:gd name="connsiteX85" fmla="*/ 219382 w 390143"/>
                <a:gd name="connsiteY85" fmla="*/ 28423 h 74962"/>
                <a:gd name="connsiteX86" fmla="*/ 222430 w 390143"/>
                <a:gd name="connsiteY86" fmla="*/ 26328 h 74962"/>
                <a:gd name="connsiteX87" fmla="*/ 219764 w 390143"/>
                <a:gd name="connsiteY87" fmla="*/ 24995 h 74962"/>
                <a:gd name="connsiteX88" fmla="*/ 211191 w 390143"/>
                <a:gd name="connsiteY88" fmla="*/ 24995 h 74962"/>
                <a:gd name="connsiteX89" fmla="*/ 215001 w 390143"/>
                <a:gd name="connsiteY89" fmla="*/ 9087 h 74962"/>
                <a:gd name="connsiteX90" fmla="*/ 215477 w 390143"/>
                <a:gd name="connsiteY90" fmla="*/ 6706 h 74962"/>
                <a:gd name="connsiteX91" fmla="*/ 212620 w 390143"/>
                <a:gd name="connsiteY91" fmla="*/ 3946 h 74962"/>
                <a:gd name="connsiteX92" fmla="*/ 208333 w 390143"/>
                <a:gd name="connsiteY92" fmla="*/ 7850 h 74962"/>
                <a:gd name="connsiteX93" fmla="*/ 204143 w 390143"/>
                <a:gd name="connsiteY93" fmla="*/ 24995 h 74962"/>
                <a:gd name="connsiteX94" fmla="*/ 194902 w 390143"/>
                <a:gd name="connsiteY94" fmla="*/ 24995 h 74962"/>
                <a:gd name="connsiteX95" fmla="*/ 191950 w 390143"/>
                <a:gd name="connsiteY95" fmla="*/ 27091 h 74962"/>
                <a:gd name="connsiteX96" fmla="*/ 194618 w 390143"/>
                <a:gd name="connsiteY96" fmla="*/ 28423 h 74962"/>
                <a:gd name="connsiteX97" fmla="*/ 203284 w 390143"/>
                <a:gd name="connsiteY97" fmla="*/ 28423 h 74962"/>
                <a:gd name="connsiteX98" fmla="*/ 195570 w 390143"/>
                <a:gd name="connsiteY98" fmla="*/ 59379 h 74962"/>
                <a:gd name="connsiteX99" fmla="*/ 194902 w 390143"/>
                <a:gd name="connsiteY99" fmla="*/ 63095 h 74962"/>
                <a:gd name="connsiteX100" fmla="*/ 204143 w 390143"/>
                <a:gd name="connsiteY100" fmla="*/ 72716 h 74962"/>
                <a:gd name="connsiteX101" fmla="*/ 220525 w 390143"/>
                <a:gd name="connsiteY101" fmla="*/ 56047 h 74962"/>
                <a:gd name="connsiteX102" fmla="*/ 310156 w 390143"/>
                <a:gd name="connsiteY102" fmla="*/ -817 h 74962"/>
                <a:gd name="connsiteX103" fmla="*/ 308632 w 390143"/>
                <a:gd name="connsiteY103" fmla="*/ -2247 h 74962"/>
                <a:gd name="connsiteX104" fmla="*/ 298250 w 390143"/>
                <a:gd name="connsiteY104" fmla="*/ -1961 h 74962"/>
                <a:gd name="connsiteX105" fmla="*/ 287771 w 390143"/>
                <a:gd name="connsiteY105" fmla="*/ -2247 h 74962"/>
                <a:gd name="connsiteX106" fmla="*/ 285867 w 390143"/>
                <a:gd name="connsiteY106" fmla="*/ -152 h 74962"/>
                <a:gd name="connsiteX107" fmla="*/ 287771 w 390143"/>
                <a:gd name="connsiteY107" fmla="*/ 1183 h 74962"/>
                <a:gd name="connsiteX108" fmla="*/ 294344 w 390143"/>
                <a:gd name="connsiteY108" fmla="*/ 5755 h 74962"/>
                <a:gd name="connsiteX109" fmla="*/ 293867 w 390143"/>
                <a:gd name="connsiteY109" fmla="*/ 8327 h 74962"/>
                <a:gd name="connsiteX110" fmla="*/ 281961 w 390143"/>
                <a:gd name="connsiteY110" fmla="*/ 55761 h 74962"/>
                <a:gd name="connsiteX111" fmla="*/ 261768 w 390143"/>
                <a:gd name="connsiteY111" fmla="*/ -438 h 74962"/>
                <a:gd name="connsiteX112" fmla="*/ 258816 w 390143"/>
                <a:gd name="connsiteY112" fmla="*/ -2247 h 74962"/>
                <a:gd name="connsiteX113" fmla="*/ 245195 w 390143"/>
                <a:gd name="connsiteY113" fmla="*/ -2247 h 74962"/>
                <a:gd name="connsiteX114" fmla="*/ 242243 w 390143"/>
                <a:gd name="connsiteY114" fmla="*/ -152 h 74962"/>
                <a:gd name="connsiteX115" fmla="*/ 245195 w 390143"/>
                <a:gd name="connsiteY115" fmla="*/ 1183 h 74962"/>
                <a:gd name="connsiteX116" fmla="*/ 251768 w 390143"/>
                <a:gd name="connsiteY116" fmla="*/ 1943 h 74962"/>
                <a:gd name="connsiteX117" fmla="*/ 251482 w 390143"/>
                <a:gd name="connsiteY117" fmla="*/ 3373 h 74962"/>
                <a:gd name="connsiteX118" fmla="*/ 237194 w 390143"/>
                <a:gd name="connsiteY118" fmla="*/ 60714 h 74962"/>
                <a:gd name="connsiteX119" fmla="*/ 226812 w 390143"/>
                <a:gd name="connsiteY119" fmla="*/ 68144 h 74962"/>
                <a:gd name="connsiteX120" fmla="*/ 224716 w 390143"/>
                <a:gd name="connsiteY120" fmla="*/ 70239 h 74962"/>
                <a:gd name="connsiteX121" fmla="*/ 226049 w 390143"/>
                <a:gd name="connsiteY121" fmla="*/ 71572 h 74962"/>
                <a:gd name="connsiteX122" fmla="*/ 236337 w 390143"/>
                <a:gd name="connsiteY122" fmla="*/ 71286 h 74962"/>
                <a:gd name="connsiteX123" fmla="*/ 247005 w 390143"/>
                <a:gd name="connsiteY123" fmla="*/ 71572 h 74962"/>
                <a:gd name="connsiteX124" fmla="*/ 249005 w 390143"/>
                <a:gd name="connsiteY124" fmla="*/ 69667 h 74962"/>
                <a:gd name="connsiteX125" fmla="*/ 246910 w 390143"/>
                <a:gd name="connsiteY125" fmla="*/ 68144 h 74962"/>
                <a:gd name="connsiteX126" fmla="*/ 240432 w 390143"/>
                <a:gd name="connsiteY126" fmla="*/ 63477 h 74962"/>
                <a:gd name="connsiteX127" fmla="*/ 240909 w 390143"/>
                <a:gd name="connsiteY127" fmla="*/ 60810 h 74962"/>
                <a:gd name="connsiteX128" fmla="*/ 254910 w 390143"/>
                <a:gd name="connsiteY128" fmla="*/ 5183 h 74962"/>
                <a:gd name="connsiteX129" fmla="*/ 278152 w 390143"/>
                <a:gd name="connsiteY129" fmla="*/ 69762 h 74962"/>
                <a:gd name="connsiteX130" fmla="*/ 280247 w 390143"/>
                <a:gd name="connsiteY130" fmla="*/ 71572 h 74962"/>
                <a:gd name="connsiteX131" fmla="*/ 282438 w 390143"/>
                <a:gd name="connsiteY131" fmla="*/ 69286 h 74962"/>
                <a:gd name="connsiteX132" fmla="*/ 297487 w 390143"/>
                <a:gd name="connsiteY132" fmla="*/ 8422 h 74962"/>
                <a:gd name="connsiteX133" fmla="*/ 308536 w 390143"/>
                <a:gd name="connsiteY133" fmla="*/ 1183 h 74962"/>
                <a:gd name="connsiteX134" fmla="*/ 310156 w 390143"/>
                <a:gd name="connsiteY134" fmla="*/ -817 h 74962"/>
                <a:gd name="connsiteX135" fmla="*/ 348922 w 390143"/>
                <a:gd name="connsiteY135" fmla="*/ 60237 h 74962"/>
                <a:gd name="connsiteX136" fmla="*/ 347113 w 390143"/>
                <a:gd name="connsiteY136" fmla="*/ 58619 h 74962"/>
                <a:gd name="connsiteX137" fmla="*/ 345779 w 390143"/>
                <a:gd name="connsiteY137" fmla="*/ 59761 h 74962"/>
                <a:gd name="connsiteX138" fmla="*/ 326253 w 390143"/>
                <a:gd name="connsiteY138" fmla="*/ 70335 h 74962"/>
                <a:gd name="connsiteX139" fmla="*/ 318061 w 390143"/>
                <a:gd name="connsiteY139" fmla="*/ 58428 h 74962"/>
                <a:gd name="connsiteX140" fmla="*/ 319872 w 390143"/>
                <a:gd name="connsiteY140" fmla="*/ 46522 h 74962"/>
                <a:gd name="connsiteX141" fmla="*/ 324157 w 390143"/>
                <a:gd name="connsiteY141" fmla="*/ 46522 h 74962"/>
                <a:gd name="connsiteX142" fmla="*/ 339778 w 390143"/>
                <a:gd name="connsiteY142" fmla="*/ 44141 h 74962"/>
                <a:gd name="connsiteX143" fmla="*/ 348256 w 390143"/>
                <a:gd name="connsiteY143" fmla="*/ 32995 h 74962"/>
                <a:gd name="connsiteX144" fmla="*/ 337397 w 390143"/>
                <a:gd name="connsiteY144" fmla="*/ 23756 h 74962"/>
                <a:gd name="connsiteX145" fmla="*/ 310631 w 390143"/>
                <a:gd name="connsiteY145" fmla="*/ 53856 h 74962"/>
                <a:gd name="connsiteX146" fmla="*/ 326157 w 390143"/>
                <a:gd name="connsiteY146" fmla="*/ 72716 h 74962"/>
                <a:gd name="connsiteX147" fmla="*/ 348922 w 390143"/>
                <a:gd name="connsiteY147" fmla="*/ 60237 h 74962"/>
                <a:gd name="connsiteX148" fmla="*/ 344255 w 390143"/>
                <a:gd name="connsiteY148" fmla="*/ 32711 h 74962"/>
                <a:gd name="connsiteX149" fmla="*/ 322824 w 390143"/>
                <a:gd name="connsiteY149" fmla="*/ 44141 h 74962"/>
                <a:gd name="connsiteX150" fmla="*/ 320633 w 390143"/>
                <a:gd name="connsiteY150" fmla="*/ 44141 h 74962"/>
                <a:gd name="connsiteX151" fmla="*/ 337397 w 390143"/>
                <a:gd name="connsiteY151" fmla="*/ 26137 h 74962"/>
                <a:gd name="connsiteX152" fmla="*/ 344255 w 390143"/>
                <a:gd name="connsiteY152" fmla="*/ 32711 h 74962"/>
                <a:gd name="connsiteX153" fmla="*/ 386356 w 390143"/>
                <a:gd name="connsiteY153" fmla="*/ 56047 h 74962"/>
                <a:gd name="connsiteX154" fmla="*/ 384927 w 390143"/>
                <a:gd name="connsiteY154" fmla="*/ 54998 h 74962"/>
                <a:gd name="connsiteX155" fmla="*/ 382641 w 390143"/>
                <a:gd name="connsiteY155" fmla="*/ 57093 h 74962"/>
                <a:gd name="connsiteX156" fmla="*/ 370353 w 390143"/>
                <a:gd name="connsiteY156" fmla="*/ 70335 h 74962"/>
                <a:gd name="connsiteX157" fmla="*/ 367306 w 390143"/>
                <a:gd name="connsiteY157" fmla="*/ 65858 h 74962"/>
                <a:gd name="connsiteX158" fmla="*/ 368067 w 390143"/>
                <a:gd name="connsiteY158" fmla="*/ 60428 h 74962"/>
                <a:gd name="connsiteX159" fmla="*/ 376163 w 390143"/>
                <a:gd name="connsiteY159" fmla="*/ 28423 h 74962"/>
                <a:gd name="connsiteX160" fmla="*/ 385213 w 390143"/>
                <a:gd name="connsiteY160" fmla="*/ 28423 h 74962"/>
                <a:gd name="connsiteX161" fmla="*/ 388356 w 390143"/>
                <a:gd name="connsiteY161" fmla="*/ 26328 h 74962"/>
                <a:gd name="connsiteX162" fmla="*/ 385688 w 390143"/>
                <a:gd name="connsiteY162" fmla="*/ 24995 h 74962"/>
                <a:gd name="connsiteX163" fmla="*/ 377022 w 390143"/>
                <a:gd name="connsiteY163" fmla="*/ 24995 h 74962"/>
                <a:gd name="connsiteX164" fmla="*/ 380926 w 390143"/>
                <a:gd name="connsiteY164" fmla="*/ 9087 h 74962"/>
                <a:gd name="connsiteX165" fmla="*/ 381307 w 390143"/>
                <a:gd name="connsiteY165" fmla="*/ 6706 h 74962"/>
                <a:gd name="connsiteX166" fmla="*/ 378545 w 390143"/>
                <a:gd name="connsiteY166" fmla="*/ 3946 h 74962"/>
                <a:gd name="connsiteX167" fmla="*/ 374164 w 390143"/>
                <a:gd name="connsiteY167" fmla="*/ 7850 h 74962"/>
                <a:gd name="connsiteX168" fmla="*/ 370067 w 390143"/>
                <a:gd name="connsiteY168" fmla="*/ 24995 h 74962"/>
                <a:gd name="connsiteX169" fmla="*/ 360828 w 390143"/>
                <a:gd name="connsiteY169" fmla="*/ 24995 h 74962"/>
                <a:gd name="connsiteX170" fmla="*/ 357781 w 390143"/>
                <a:gd name="connsiteY170" fmla="*/ 27091 h 74962"/>
                <a:gd name="connsiteX171" fmla="*/ 360542 w 390143"/>
                <a:gd name="connsiteY171" fmla="*/ 28423 h 74962"/>
                <a:gd name="connsiteX172" fmla="*/ 369115 w 390143"/>
                <a:gd name="connsiteY172" fmla="*/ 28423 h 74962"/>
                <a:gd name="connsiteX173" fmla="*/ 361400 w 390143"/>
                <a:gd name="connsiteY173" fmla="*/ 59379 h 74962"/>
                <a:gd name="connsiteX174" fmla="*/ 360828 w 390143"/>
                <a:gd name="connsiteY174" fmla="*/ 63095 h 74962"/>
                <a:gd name="connsiteX175" fmla="*/ 370067 w 390143"/>
                <a:gd name="connsiteY175" fmla="*/ 72716 h 74962"/>
                <a:gd name="connsiteX176" fmla="*/ 386451 w 390143"/>
                <a:gd name="connsiteY176" fmla="*/ 56047 h 7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4962">
                  <a:moveTo>
                    <a:pt x="75174" y="24233"/>
                  </a:moveTo>
                  <a:cubicBezTo>
                    <a:pt x="75174" y="8708"/>
                    <a:pt x="66410" y="-2247"/>
                    <a:pt x="52409" y="-2247"/>
                  </a:cubicBezTo>
                  <a:lnTo>
                    <a:pt x="18785" y="-2247"/>
                  </a:lnTo>
                  <a:cubicBezTo>
                    <a:pt x="16976" y="-2247"/>
                    <a:pt x="15833" y="-2247"/>
                    <a:pt x="15833" y="-152"/>
                  </a:cubicBezTo>
                  <a:cubicBezTo>
                    <a:pt x="15833" y="1183"/>
                    <a:pt x="16690" y="1183"/>
                    <a:pt x="18785" y="1183"/>
                  </a:cubicBezTo>
                  <a:cubicBezTo>
                    <a:pt x="22025" y="1183"/>
                    <a:pt x="25072" y="1183"/>
                    <a:pt x="25072" y="2992"/>
                  </a:cubicBezTo>
                  <a:cubicBezTo>
                    <a:pt x="25072" y="3278"/>
                    <a:pt x="25072" y="3564"/>
                    <a:pt x="24597" y="4992"/>
                  </a:cubicBezTo>
                  <a:lnTo>
                    <a:pt x="10023" y="63667"/>
                  </a:lnTo>
                  <a:cubicBezTo>
                    <a:pt x="9165" y="67381"/>
                    <a:pt x="8499" y="68144"/>
                    <a:pt x="1069" y="68144"/>
                  </a:cubicBezTo>
                  <a:cubicBezTo>
                    <a:pt x="-550" y="68144"/>
                    <a:pt x="-1788" y="68144"/>
                    <a:pt x="-1788" y="70239"/>
                  </a:cubicBezTo>
                  <a:cubicBezTo>
                    <a:pt x="-1788" y="71572"/>
                    <a:pt x="-836" y="71572"/>
                    <a:pt x="974" y="71572"/>
                  </a:cubicBezTo>
                  <a:lnTo>
                    <a:pt x="34122" y="71572"/>
                  </a:lnTo>
                  <a:cubicBezTo>
                    <a:pt x="54504" y="71572"/>
                    <a:pt x="75174" y="48522"/>
                    <a:pt x="75174" y="24233"/>
                  </a:cubicBezTo>
                  <a:close/>
                  <a:moveTo>
                    <a:pt x="66125" y="20042"/>
                  </a:moveTo>
                  <a:cubicBezTo>
                    <a:pt x="66125" y="26423"/>
                    <a:pt x="62981" y="46713"/>
                    <a:pt x="53933" y="57570"/>
                  </a:cubicBezTo>
                  <a:cubicBezTo>
                    <a:pt x="48599" y="63667"/>
                    <a:pt x="40979" y="68144"/>
                    <a:pt x="32216" y="68144"/>
                  </a:cubicBezTo>
                  <a:lnTo>
                    <a:pt x="21167" y="68144"/>
                  </a:lnTo>
                  <a:cubicBezTo>
                    <a:pt x="17738" y="68144"/>
                    <a:pt x="17738" y="67858"/>
                    <a:pt x="17738" y="67095"/>
                  </a:cubicBezTo>
                  <a:cubicBezTo>
                    <a:pt x="17738" y="66523"/>
                    <a:pt x="18024" y="65477"/>
                    <a:pt x="18214" y="64714"/>
                  </a:cubicBezTo>
                  <a:lnTo>
                    <a:pt x="33073" y="4992"/>
                  </a:lnTo>
                  <a:cubicBezTo>
                    <a:pt x="34122" y="1183"/>
                    <a:pt x="34883" y="1183"/>
                    <a:pt x="38407" y="1183"/>
                  </a:cubicBezTo>
                  <a:lnTo>
                    <a:pt x="48885" y="1183"/>
                  </a:lnTo>
                  <a:cubicBezTo>
                    <a:pt x="57648" y="1183"/>
                    <a:pt x="66125" y="5945"/>
                    <a:pt x="66125" y="20042"/>
                  </a:cubicBezTo>
                  <a:close/>
                  <a:moveTo>
                    <a:pt x="146230" y="47854"/>
                  </a:moveTo>
                  <a:cubicBezTo>
                    <a:pt x="146230" y="38997"/>
                    <a:pt x="138897" y="33948"/>
                    <a:pt x="131181" y="32995"/>
                  </a:cubicBezTo>
                  <a:cubicBezTo>
                    <a:pt x="144230" y="30044"/>
                    <a:pt x="152326" y="20805"/>
                    <a:pt x="152326" y="12517"/>
                  </a:cubicBezTo>
                  <a:cubicBezTo>
                    <a:pt x="152326" y="4706"/>
                    <a:pt x="145850" y="-2247"/>
                    <a:pt x="134134" y="-2247"/>
                  </a:cubicBezTo>
                  <a:lnTo>
                    <a:pt x="100511" y="-2247"/>
                  </a:lnTo>
                  <a:cubicBezTo>
                    <a:pt x="98891" y="-2247"/>
                    <a:pt x="97653" y="-2247"/>
                    <a:pt x="97653" y="-152"/>
                  </a:cubicBezTo>
                  <a:cubicBezTo>
                    <a:pt x="97653" y="1183"/>
                    <a:pt x="98415" y="1183"/>
                    <a:pt x="100511" y="1183"/>
                  </a:cubicBezTo>
                  <a:cubicBezTo>
                    <a:pt x="103939" y="1183"/>
                    <a:pt x="106796" y="1183"/>
                    <a:pt x="106796" y="2992"/>
                  </a:cubicBezTo>
                  <a:cubicBezTo>
                    <a:pt x="106796" y="3278"/>
                    <a:pt x="106796" y="3564"/>
                    <a:pt x="106321" y="4992"/>
                  </a:cubicBezTo>
                  <a:lnTo>
                    <a:pt x="91747" y="63667"/>
                  </a:lnTo>
                  <a:cubicBezTo>
                    <a:pt x="90986" y="67381"/>
                    <a:pt x="90223" y="68144"/>
                    <a:pt x="82984" y="68144"/>
                  </a:cubicBezTo>
                  <a:cubicBezTo>
                    <a:pt x="81174" y="68144"/>
                    <a:pt x="79936" y="68144"/>
                    <a:pt x="79936" y="70239"/>
                  </a:cubicBezTo>
                  <a:cubicBezTo>
                    <a:pt x="79936" y="71572"/>
                    <a:pt x="80984" y="71572"/>
                    <a:pt x="82603" y="71572"/>
                  </a:cubicBezTo>
                  <a:lnTo>
                    <a:pt x="118322" y="71572"/>
                  </a:lnTo>
                  <a:cubicBezTo>
                    <a:pt x="133657" y="71572"/>
                    <a:pt x="146230" y="59189"/>
                    <a:pt x="146230" y="47854"/>
                  </a:cubicBezTo>
                  <a:close/>
                  <a:moveTo>
                    <a:pt x="142801" y="11850"/>
                  </a:moveTo>
                  <a:cubicBezTo>
                    <a:pt x="142801" y="20993"/>
                    <a:pt x="134419" y="31948"/>
                    <a:pt x="122037" y="31948"/>
                  </a:cubicBezTo>
                  <a:lnTo>
                    <a:pt x="107750" y="31948"/>
                  </a:lnTo>
                  <a:lnTo>
                    <a:pt x="114607" y="4992"/>
                  </a:lnTo>
                  <a:cubicBezTo>
                    <a:pt x="115560" y="1183"/>
                    <a:pt x="116321" y="1183"/>
                    <a:pt x="119847" y="1183"/>
                  </a:cubicBezTo>
                  <a:lnTo>
                    <a:pt x="132610" y="1183"/>
                  </a:lnTo>
                  <a:cubicBezTo>
                    <a:pt x="141753" y="1183"/>
                    <a:pt x="142801" y="8422"/>
                    <a:pt x="142801" y="11850"/>
                  </a:cubicBezTo>
                  <a:close/>
                  <a:moveTo>
                    <a:pt x="136515" y="46522"/>
                  </a:moveTo>
                  <a:cubicBezTo>
                    <a:pt x="136515" y="56998"/>
                    <a:pt x="127847" y="68144"/>
                    <a:pt x="115941" y="68144"/>
                  </a:cubicBezTo>
                  <a:lnTo>
                    <a:pt x="102606" y="68144"/>
                  </a:lnTo>
                  <a:cubicBezTo>
                    <a:pt x="99177" y="68144"/>
                    <a:pt x="99177" y="67858"/>
                    <a:pt x="99177" y="67095"/>
                  </a:cubicBezTo>
                  <a:cubicBezTo>
                    <a:pt x="99177" y="66523"/>
                    <a:pt x="99652" y="65477"/>
                    <a:pt x="99652" y="64714"/>
                  </a:cubicBezTo>
                  <a:lnTo>
                    <a:pt x="107178" y="34330"/>
                  </a:lnTo>
                  <a:lnTo>
                    <a:pt x="125846" y="34330"/>
                  </a:lnTo>
                  <a:cubicBezTo>
                    <a:pt x="135943" y="34330"/>
                    <a:pt x="136515" y="43759"/>
                    <a:pt x="136515" y="46522"/>
                  </a:cubicBezTo>
                  <a:close/>
                  <a:moveTo>
                    <a:pt x="184711" y="56047"/>
                  </a:moveTo>
                  <a:cubicBezTo>
                    <a:pt x="184711" y="54998"/>
                    <a:pt x="183854" y="54998"/>
                    <a:pt x="183092" y="54998"/>
                  </a:cubicBezTo>
                  <a:cubicBezTo>
                    <a:pt x="181759" y="54998"/>
                    <a:pt x="181759" y="55189"/>
                    <a:pt x="181282" y="56807"/>
                  </a:cubicBezTo>
                  <a:cubicBezTo>
                    <a:pt x="180425" y="59951"/>
                    <a:pt x="177567" y="70335"/>
                    <a:pt x="171376" y="70335"/>
                  </a:cubicBezTo>
                  <a:cubicBezTo>
                    <a:pt x="170424" y="70335"/>
                    <a:pt x="168995" y="70239"/>
                    <a:pt x="168995" y="67381"/>
                  </a:cubicBezTo>
                  <a:cubicBezTo>
                    <a:pt x="168995" y="64523"/>
                    <a:pt x="170328" y="61000"/>
                    <a:pt x="171662" y="56998"/>
                  </a:cubicBezTo>
                  <a:lnTo>
                    <a:pt x="178615" y="38520"/>
                  </a:lnTo>
                  <a:cubicBezTo>
                    <a:pt x="179663" y="35376"/>
                    <a:pt x="179949" y="34520"/>
                    <a:pt x="179949" y="32425"/>
                  </a:cubicBezTo>
                  <a:cubicBezTo>
                    <a:pt x="179949" y="26423"/>
                    <a:pt x="175852" y="23756"/>
                    <a:pt x="171757" y="23756"/>
                  </a:cubicBezTo>
                  <a:cubicBezTo>
                    <a:pt x="161660" y="23756"/>
                    <a:pt x="157947" y="39855"/>
                    <a:pt x="157947" y="40425"/>
                  </a:cubicBezTo>
                  <a:cubicBezTo>
                    <a:pt x="157947" y="41473"/>
                    <a:pt x="159184" y="41473"/>
                    <a:pt x="159565" y="41473"/>
                  </a:cubicBezTo>
                  <a:cubicBezTo>
                    <a:pt x="161089" y="41473"/>
                    <a:pt x="161089" y="41378"/>
                    <a:pt x="161565" y="39855"/>
                  </a:cubicBezTo>
                  <a:cubicBezTo>
                    <a:pt x="162518" y="36330"/>
                    <a:pt x="165375" y="26137"/>
                    <a:pt x="171662" y="26137"/>
                  </a:cubicBezTo>
                  <a:cubicBezTo>
                    <a:pt x="172805" y="26137"/>
                    <a:pt x="174043" y="26709"/>
                    <a:pt x="174043" y="29186"/>
                  </a:cubicBezTo>
                  <a:cubicBezTo>
                    <a:pt x="174043" y="31853"/>
                    <a:pt x="172805" y="34902"/>
                    <a:pt x="172043" y="36997"/>
                  </a:cubicBezTo>
                  <a:lnTo>
                    <a:pt x="168804" y="45950"/>
                  </a:lnTo>
                  <a:lnTo>
                    <a:pt x="164804" y="56712"/>
                  </a:lnTo>
                  <a:cubicBezTo>
                    <a:pt x="163280" y="60714"/>
                    <a:pt x="162899" y="61856"/>
                    <a:pt x="162899" y="64142"/>
                  </a:cubicBezTo>
                  <a:cubicBezTo>
                    <a:pt x="162899" y="68239"/>
                    <a:pt x="165375" y="72716"/>
                    <a:pt x="171090" y="72716"/>
                  </a:cubicBezTo>
                  <a:cubicBezTo>
                    <a:pt x="181187" y="72716"/>
                    <a:pt x="184711" y="56524"/>
                    <a:pt x="184711" y="56047"/>
                  </a:cubicBezTo>
                  <a:close/>
                  <a:moveTo>
                    <a:pt x="187759" y="5469"/>
                  </a:moveTo>
                  <a:cubicBezTo>
                    <a:pt x="187759" y="3278"/>
                    <a:pt x="186045" y="897"/>
                    <a:pt x="182807" y="897"/>
                  </a:cubicBezTo>
                  <a:cubicBezTo>
                    <a:pt x="179378" y="897"/>
                    <a:pt x="175948" y="4325"/>
                    <a:pt x="175948" y="7755"/>
                  </a:cubicBezTo>
                  <a:cubicBezTo>
                    <a:pt x="175948" y="10136"/>
                    <a:pt x="177567" y="12326"/>
                    <a:pt x="180710" y="12326"/>
                  </a:cubicBezTo>
                  <a:cubicBezTo>
                    <a:pt x="184330" y="12326"/>
                    <a:pt x="187759" y="9087"/>
                    <a:pt x="187759" y="5469"/>
                  </a:cubicBezTo>
                  <a:close/>
                  <a:moveTo>
                    <a:pt x="220525" y="56047"/>
                  </a:moveTo>
                  <a:cubicBezTo>
                    <a:pt x="220525" y="54998"/>
                    <a:pt x="219764" y="54998"/>
                    <a:pt x="219001" y="54998"/>
                  </a:cubicBezTo>
                  <a:cubicBezTo>
                    <a:pt x="217667" y="54998"/>
                    <a:pt x="217667" y="55189"/>
                    <a:pt x="216810" y="57093"/>
                  </a:cubicBezTo>
                  <a:cubicBezTo>
                    <a:pt x="214906" y="62333"/>
                    <a:pt x="210524" y="70335"/>
                    <a:pt x="204427" y="70335"/>
                  </a:cubicBezTo>
                  <a:cubicBezTo>
                    <a:pt x="201475" y="70335"/>
                    <a:pt x="201475" y="67667"/>
                    <a:pt x="201475" y="65858"/>
                  </a:cubicBezTo>
                  <a:cubicBezTo>
                    <a:pt x="201475" y="65191"/>
                    <a:pt x="201475" y="63477"/>
                    <a:pt x="202237" y="60428"/>
                  </a:cubicBezTo>
                  <a:lnTo>
                    <a:pt x="210239" y="28423"/>
                  </a:lnTo>
                  <a:lnTo>
                    <a:pt x="219382" y="28423"/>
                  </a:lnTo>
                  <a:cubicBezTo>
                    <a:pt x="221287" y="28423"/>
                    <a:pt x="222430" y="28423"/>
                    <a:pt x="222430" y="26328"/>
                  </a:cubicBezTo>
                  <a:cubicBezTo>
                    <a:pt x="222430" y="24995"/>
                    <a:pt x="221382" y="24995"/>
                    <a:pt x="219764" y="24995"/>
                  </a:cubicBezTo>
                  <a:lnTo>
                    <a:pt x="211191" y="24995"/>
                  </a:lnTo>
                  <a:lnTo>
                    <a:pt x="215001" y="9087"/>
                  </a:lnTo>
                  <a:cubicBezTo>
                    <a:pt x="215477" y="7373"/>
                    <a:pt x="215477" y="7278"/>
                    <a:pt x="215477" y="6706"/>
                  </a:cubicBezTo>
                  <a:cubicBezTo>
                    <a:pt x="215477" y="4420"/>
                    <a:pt x="213668" y="3946"/>
                    <a:pt x="212620" y="3946"/>
                  </a:cubicBezTo>
                  <a:cubicBezTo>
                    <a:pt x="209953" y="3946"/>
                    <a:pt x="208810" y="6231"/>
                    <a:pt x="208333" y="7850"/>
                  </a:cubicBezTo>
                  <a:lnTo>
                    <a:pt x="204143" y="24995"/>
                  </a:lnTo>
                  <a:lnTo>
                    <a:pt x="194902" y="24995"/>
                  </a:lnTo>
                  <a:cubicBezTo>
                    <a:pt x="193189" y="24995"/>
                    <a:pt x="191950" y="24995"/>
                    <a:pt x="191950" y="27091"/>
                  </a:cubicBezTo>
                  <a:cubicBezTo>
                    <a:pt x="191950" y="28423"/>
                    <a:pt x="192998" y="28423"/>
                    <a:pt x="194618" y="28423"/>
                  </a:cubicBezTo>
                  <a:lnTo>
                    <a:pt x="203284" y="28423"/>
                  </a:lnTo>
                  <a:lnTo>
                    <a:pt x="195570" y="59379"/>
                  </a:lnTo>
                  <a:cubicBezTo>
                    <a:pt x="195379" y="59761"/>
                    <a:pt x="194902" y="61475"/>
                    <a:pt x="194902" y="63095"/>
                  </a:cubicBezTo>
                  <a:cubicBezTo>
                    <a:pt x="194902" y="68430"/>
                    <a:pt x="198522" y="72716"/>
                    <a:pt x="204143" y="72716"/>
                  </a:cubicBezTo>
                  <a:cubicBezTo>
                    <a:pt x="215001" y="72716"/>
                    <a:pt x="220525" y="56712"/>
                    <a:pt x="220525" y="56047"/>
                  </a:cubicBezTo>
                  <a:close/>
                  <a:moveTo>
                    <a:pt x="310156" y="-817"/>
                  </a:moveTo>
                  <a:cubicBezTo>
                    <a:pt x="310156" y="-1675"/>
                    <a:pt x="309679" y="-2247"/>
                    <a:pt x="308632" y="-2247"/>
                  </a:cubicBezTo>
                  <a:cubicBezTo>
                    <a:pt x="305393" y="-2247"/>
                    <a:pt x="301774" y="-1961"/>
                    <a:pt x="298250" y="-1961"/>
                  </a:cubicBezTo>
                  <a:cubicBezTo>
                    <a:pt x="294821" y="-1961"/>
                    <a:pt x="291201" y="-2247"/>
                    <a:pt x="287771" y="-2247"/>
                  </a:cubicBezTo>
                  <a:cubicBezTo>
                    <a:pt x="287200" y="-2247"/>
                    <a:pt x="285867" y="-2247"/>
                    <a:pt x="285867" y="-152"/>
                  </a:cubicBezTo>
                  <a:cubicBezTo>
                    <a:pt x="285867" y="992"/>
                    <a:pt x="286724" y="1183"/>
                    <a:pt x="287771" y="1183"/>
                  </a:cubicBezTo>
                  <a:cubicBezTo>
                    <a:pt x="293487" y="1278"/>
                    <a:pt x="294344" y="3564"/>
                    <a:pt x="294344" y="5755"/>
                  </a:cubicBezTo>
                  <a:cubicBezTo>
                    <a:pt x="294344" y="6706"/>
                    <a:pt x="294058" y="7373"/>
                    <a:pt x="293867" y="8327"/>
                  </a:cubicBezTo>
                  <a:lnTo>
                    <a:pt x="281961" y="55761"/>
                  </a:lnTo>
                  <a:lnTo>
                    <a:pt x="261768" y="-438"/>
                  </a:lnTo>
                  <a:cubicBezTo>
                    <a:pt x="261197" y="-2152"/>
                    <a:pt x="261007" y="-2247"/>
                    <a:pt x="258816" y="-2247"/>
                  </a:cubicBezTo>
                  <a:lnTo>
                    <a:pt x="245195" y="-2247"/>
                  </a:lnTo>
                  <a:cubicBezTo>
                    <a:pt x="243481" y="-2247"/>
                    <a:pt x="242243" y="-2247"/>
                    <a:pt x="242243" y="-152"/>
                  </a:cubicBezTo>
                  <a:cubicBezTo>
                    <a:pt x="242243" y="1183"/>
                    <a:pt x="243195" y="1183"/>
                    <a:pt x="245195" y="1183"/>
                  </a:cubicBezTo>
                  <a:cubicBezTo>
                    <a:pt x="245957" y="1183"/>
                    <a:pt x="251768" y="1183"/>
                    <a:pt x="251768" y="1943"/>
                  </a:cubicBezTo>
                  <a:cubicBezTo>
                    <a:pt x="251768" y="1943"/>
                    <a:pt x="251768" y="2325"/>
                    <a:pt x="251482" y="3373"/>
                  </a:cubicBezTo>
                  <a:lnTo>
                    <a:pt x="237194" y="60714"/>
                  </a:lnTo>
                  <a:cubicBezTo>
                    <a:pt x="235670" y="66618"/>
                    <a:pt x="231670" y="67953"/>
                    <a:pt x="226812" y="68144"/>
                  </a:cubicBezTo>
                  <a:cubicBezTo>
                    <a:pt x="225859" y="68144"/>
                    <a:pt x="224716" y="68239"/>
                    <a:pt x="224716" y="70239"/>
                  </a:cubicBezTo>
                  <a:cubicBezTo>
                    <a:pt x="224716" y="71286"/>
                    <a:pt x="225288" y="71572"/>
                    <a:pt x="226049" y="71572"/>
                  </a:cubicBezTo>
                  <a:cubicBezTo>
                    <a:pt x="229289" y="71572"/>
                    <a:pt x="233002" y="71286"/>
                    <a:pt x="236337" y="71286"/>
                  </a:cubicBezTo>
                  <a:cubicBezTo>
                    <a:pt x="239861" y="71286"/>
                    <a:pt x="243576" y="71572"/>
                    <a:pt x="247005" y="71572"/>
                  </a:cubicBezTo>
                  <a:cubicBezTo>
                    <a:pt x="247576" y="71572"/>
                    <a:pt x="249005" y="71572"/>
                    <a:pt x="249005" y="69667"/>
                  </a:cubicBezTo>
                  <a:cubicBezTo>
                    <a:pt x="249005" y="68239"/>
                    <a:pt x="248243" y="68144"/>
                    <a:pt x="246910" y="68144"/>
                  </a:cubicBezTo>
                  <a:cubicBezTo>
                    <a:pt x="240623" y="67953"/>
                    <a:pt x="240432" y="65191"/>
                    <a:pt x="240432" y="63477"/>
                  </a:cubicBezTo>
                  <a:cubicBezTo>
                    <a:pt x="240432" y="63191"/>
                    <a:pt x="240432" y="62619"/>
                    <a:pt x="240909" y="60810"/>
                  </a:cubicBezTo>
                  <a:lnTo>
                    <a:pt x="254910" y="5183"/>
                  </a:lnTo>
                  <a:lnTo>
                    <a:pt x="278152" y="69762"/>
                  </a:lnTo>
                  <a:cubicBezTo>
                    <a:pt x="278532" y="71381"/>
                    <a:pt x="278723" y="71572"/>
                    <a:pt x="280247" y="71572"/>
                  </a:cubicBezTo>
                  <a:cubicBezTo>
                    <a:pt x="281390" y="71572"/>
                    <a:pt x="281866" y="71381"/>
                    <a:pt x="282438" y="69286"/>
                  </a:cubicBezTo>
                  <a:lnTo>
                    <a:pt x="297487" y="8422"/>
                  </a:lnTo>
                  <a:cubicBezTo>
                    <a:pt x="299297" y="1564"/>
                    <a:pt x="305393" y="1183"/>
                    <a:pt x="308536" y="1183"/>
                  </a:cubicBezTo>
                  <a:cubicBezTo>
                    <a:pt x="308822" y="1183"/>
                    <a:pt x="310156" y="992"/>
                    <a:pt x="310156" y="-817"/>
                  </a:cubicBezTo>
                  <a:close/>
                  <a:moveTo>
                    <a:pt x="348922" y="60237"/>
                  </a:moveTo>
                  <a:cubicBezTo>
                    <a:pt x="348922" y="59761"/>
                    <a:pt x="347970" y="58619"/>
                    <a:pt x="347113" y="58619"/>
                  </a:cubicBezTo>
                  <a:cubicBezTo>
                    <a:pt x="346636" y="58619"/>
                    <a:pt x="346636" y="58714"/>
                    <a:pt x="345779" y="59761"/>
                  </a:cubicBezTo>
                  <a:cubicBezTo>
                    <a:pt x="337777" y="69953"/>
                    <a:pt x="328063" y="70335"/>
                    <a:pt x="326253" y="70335"/>
                  </a:cubicBezTo>
                  <a:cubicBezTo>
                    <a:pt x="319299" y="70335"/>
                    <a:pt x="318061" y="62619"/>
                    <a:pt x="318061" y="58428"/>
                  </a:cubicBezTo>
                  <a:cubicBezTo>
                    <a:pt x="318061" y="54426"/>
                    <a:pt x="319109" y="49568"/>
                    <a:pt x="319872" y="46522"/>
                  </a:cubicBezTo>
                  <a:lnTo>
                    <a:pt x="324157" y="46522"/>
                  </a:lnTo>
                  <a:cubicBezTo>
                    <a:pt x="327300" y="46522"/>
                    <a:pt x="334635" y="46236"/>
                    <a:pt x="339778" y="44141"/>
                  </a:cubicBezTo>
                  <a:cubicBezTo>
                    <a:pt x="348256" y="40711"/>
                    <a:pt x="348256" y="33758"/>
                    <a:pt x="348256" y="32995"/>
                  </a:cubicBezTo>
                  <a:cubicBezTo>
                    <a:pt x="348256" y="27949"/>
                    <a:pt x="344255" y="23756"/>
                    <a:pt x="337397" y="23756"/>
                  </a:cubicBezTo>
                  <a:cubicBezTo>
                    <a:pt x="326157" y="23756"/>
                    <a:pt x="310631" y="34616"/>
                    <a:pt x="310631" y="53856"/>
                  </a:cubicBezTo>
                  <a:cubicBezTo>
                    <a:pt x="310631" y="63477"/>
                    <a:pt x="315871" y="72716"/>
                    <a:pt x="326157" y="72716"/>
                  </a:cubicBezTo>
                  <a:cubicBezTo>
                    <a:pt x="339969" y="72716"/>
                    <a:pt x="348922" y="61856"/>
                    <a:pt x="348922" y="60237"/>
                  </a:cubicBezTo>
                  <a:close/>
                  <a:moveTo>
                    <a:pt x="344255" y="32711"/>
                  </a:moveTo>
                  <a:cubicBezTo>
                    <a:pt x="344255" y="44141"/>
                    <a:pt x="326443" y="44141"/>
                    <a:pt x="322824" y="44141"/>
                  </a:cubicBezTo>
                  <a:lnTo>
                    <a:pt x="320633" y="44141"/>
                  </a:lnTo>
                  <a:cubicBezTo>
                    <a:pt x="325205" y="26423"/>
                    <a:pt x="336350" y="26137"/>
                    <a:pt x="337397" y="26137"/>
                  </a:cubicBezTo>
                  <a:cubicBezTo>
                    <a:pt x="341778" y="26137"/>
                    <a:pt x="344255" y="29186"/>
                    <a:pt x="344255" y="32711"/>
                  </a:cubicBezTo>
                  <a:close/>
                  <a:moveTo>
                    <a:pt x="386356" y="56047"/>
                  </a:moveTo>
                  <a:cubicBezTo>
                    <a:pt x="386356" y="54998"/>
                    <a:pt x="385688" y="54998"/>
                    <a:pt x="384927" y="54998"/>
                  </a:cubicBezTo>
                  <a:cubicBezTo>
                    <a:pt x="383593" y="54998"/>
                    <a:pt x="383593" y="55189"/>
                    <a:pt x="382641" y="57093"/>
                  </a:cubicBezTo>
                  <a:cubicBezTo>
                    <a:pt x="380735" y="62333"/>
                    <a:pt x="376449" y="70335"/>
                    <a:pt x="370353" y="70335"/>
                  </a:cubicBezTo>
                  <a:cubicBezTo>
                    <a:pt x="367306" y="70335"/>
                    <a:pt x="367306" y="67667"/>
                    <a:pt x="367306" y="65858"/>
                  </a:cubicBezTo>
                  <a:cubicBezTo>
                    <a:pt x="367306" y="65191"/>
                    <a:pt x="367306" y="63477"/>
                    <a:pt x="368067" y="60428"/>
                  </a:cubicBezTo>
                  <a:lnTo>
                    <a:pt x="376163" y="28423"/>
                  </a:lnTo>
                  <a:lnTo>
                    <a:pt x="385213" y="28423"/>
                  </a:lnTo>
                  <a:cubicBezTo>
                    <a:pt x="387117" y="28423"/>
                    <a:pt x="388356" y="28423"/>
                    <a:pt x="388356" y="26328"/>
                  </a:cubicBezTo>
                  <a:cubicBezTo>
                    <a:pt x="388356" y="24995"/>
                    <a:pt x="387308" y="24995"/>
                    <a:pt x="385688" y="24995"/>
                  </a:cubicBezTo>
                  <a:lnTo>
                    <a:pt x="377022" y="24995"/>
                  </a:lnTo>
                  <a:lnTo>
                    <a:pt x="380926" y="9087"/>
                  </a:lnTo>
                  <a:cubicBezTo>
                    <a:pt x="381307" y="7373"/>
                    <a:pt x="381307" y="7278"/>
                    <a:pt x="381307" y="6706"/>
                  </a:cubicBezTo>
                  <a:cubicBezTo>
                    <a:pt x="381307" y="4420"/>
                    <a:pt x="379592" y="3946"/>
                    <a:pt x="378545" y="3946"/>
                  </a:cubicBezTo>
                  <a:cubicBezTo>
                    <a:pt x="375877" y="3946"/>
                    <a:pt x="374640" y="6231"/>
                    <a:pt x="374164" y="7850"/>
                  </a:cubicBezTo>
                  <a:lnTo>
                    <a:pt x="370067" y="24995"/>
                  </a:lnTo>
                  <a:lnTo>
                    <a:pt x="360828" y="24995"/>
                  </a:lnTo>
                  <a:cubicBezTo>
                    <a:pt x="359019" y="24995"/>
                    <a:pt x="357781" y="24995"/>
                    <a:pt x="357781" y="27091"/>
                  </a:cubicBezTo>
                  <a:cubicBezTo>
                    <a:pt x="357781" y="28423"/>
                    <a:pt x="358828" y="28423"/>
                    <a:pt x="360542" y="28423"/>
                  </a:cubicBezTo>
                  <a:lnTo>
                    <a:pt x="369115" y="28423"/>
                  </a:lnTo>
                  <a:lnTo>
                    <a:pt x="361400" y="59379"/>
                  </a:lnTo>
                  <a:cubicBezTo>
                    <a:pt x="361210" y="59761"/>
                    <a:pt x="360828" y="61475"/>
                    <a:pt x="360828" y="63095"/>
                  </a:cubicBezTo>
                  <a:cubicBezTo>
                    <a:pt x="360828" y="68430"/>
                    <a:pt x="364353" y="72716"/>
                    <a:pt x="370067" y="72716"/>
                  </a:cubicBezTo>
                  <a:cubicBezTo>
                    <a:pt x="380926" y="72716"/>
                    <a:pt x="386451" y="56712"/>
                    <a:pt x="386451" y="56047"/>
                  </a:cubicBezTo>
                  <a:close/>
                </a:path>
              </a:pathLst>
            </a:custGeom>
            <a:solidFill>
              <a:srgbClr val="000000"/>
            </a:solidFill>
            <a:ln w="10842" cap="flat">
              <a:noFill/>
              <a:prstDash val="solid"/>
              <a:miter/>
            </a:ln>
          </p:spPr>
          <p:txBody>
            <a:bodyPr rtlCol="0" anchor="ctr"/>
            <a:lstStyle/>
            <a:p>
              <a:endParaRPr lang="en-AE"/>
            </a:p>
          </p:txBody>
        </p:sp>
        <p:sp>
          <p:nvSpPr>
            <p:cNvPr id="270" name="Freeform: Shape 269">
              <a:extLst>
                <a:ext uri="{FF2B5EF4-FFF2-40B4-BE49-F238E27FC236}">
                  <a16:creationId xmlns:a16="http://schemas.microsoft.com/office/drawing/2014/main" id="{845F9D44-CB2E-8A98-21B0-80E4E718643E}"/>
                </a:ext>
              </a:extLst>
            </p:cNvPr>
            <p:cNvSpPr/>
            <p:nvPr/>
          </p:nvSpPr>
          <p:spPr>
            <a:xfrm>
              <a:off x="2567826" y="2892945"/>
              <a:ext cx="591978" cy="87915"/>
            </a:xfrm>
            <a:custGeom>
              <a:avLst/>
              <a:gdLst>
                <a:gd name="connsiteX0" fmla="*/ -1788 w 591978"/>
                <a:gd name="connsiteY0" fmla="*/ 85668 h 87915"/>
                <a:gd name="connsiteX1" fmla="*/ 590191 w 591978"/>
                <a:gd name="connsiteY1" fmla="*/ 85668 h 87915"/>
                <a:gd name="connsiteX2" fmla="*/ 590191 w 591978"/>
                <a:gd name="connsiteY2" fmla="*/ -2247 h 87915"/>
                <a:gd name="connsiteX3" fmla="*/ -1788 w 591978"/>
                <a:gd name="connsiteY3" fmla="*/ -2247 h 87915"/>
              </a:gdLst>
              <a:ahLst/>
              <a:cxnLst>
                <a:cxn ang="0">
                  <a:pos x="connsiteX0" y="connsiteY0"/>
                </a:cxn>
                <a:cxn ang="0">
                  <a:pos x="connsiteX1" y="connsiteY1"/>
                </a:cxn>
                <a:cxn ang="0">
                  <a:pos x="connsiteX2" y="connsiteY2"/>
                </a:cxn>
                <a:cxn ang="0">
                  <a:pos x="connsiteX3" y="connsiteY3"/>
                </a:cxn>
              </a:cxnLst>
              <a:rect l="l" t="t" r="r" b="b"/>
              <a:pathLst>
                <a:path w="591978" h="87915">
                  <a:moveTo>
                    <a:pt x="-1788" y="85668"/>
                  </a:moveTo>
                  <a:lnTo>
                    <a:pt x="590191" y="85668"/>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271" name="Freeform: Shape 270">
              <a:extLst>
                <a:ext uri="{FF2B5EF4-FFF2-40B4-BE49-F238E27FC236}">
                  <a16:creationId xmlns:a16="http://schemas.microsoft.com/office/drawing/2014/main" id="{31F3BA5F-BD10-0A5C-13B4-558A306B7660}"/>
                </a:ext>
              </a:extLst>
            </p:cNvPr>
            <p:cNvSpPr/>
            <p:nvPr/>
          </p:nvSpPr>
          <p:spPr>
            <a:xfrm>
              <a:off x="2827859" y="2905424"/>
              <a:ext cx="71722" cy="78390"/>
            </a:xfrm>
            <a:custGeom>
              <a:avLst/>
              <a:gdLst>
                <a:gd name="connsiteX0" fmla="*/ 7927 w 71722"/>
                <a:gd name="connsiteY0" fmla="*/ 44711 h 78390"/>
                <a:gd name="connsiteX1" fmla="*/ 6308 w 71722"/>
                <a:gd name="connsiteY1" fmla="*/ 43092 h 78390"/>
                <a:gd name="connsiteX2" fmla="*/ -1788 w 71722"/>
                <a:gd name="connsiteY2" fmla="*/ 48427 h 78390"/>
                <a:gd name="connsiteX3" fmla="*/ -836 w 71722"/>
                <a:gd name="connsiteY3" fmla="*/ 50236 h 78390"/>
                <a:gd name="connsiteX4" fmla="*/ 12784 w 71722"/>
                <a:gd name="connsiteY4" fmla="*/ 72904 h 78390"/>
                <a:gd name="connsiteX5" fmla="*/ 14595 w 71722"/>
                <a:gd name="connsiteY5" fmla="*/ 75667 h 78390"/>
                <a:gd name="connsiteX6" fmla="*/ 15833 w 71722"/>
                <a:gd name="connsiteY6" fmla="*/ 76143 h 78390"/>
                <a:gd name="connsiteX7" fmla="*/ 23643 w 71722"/>
                <a:gd name="connsiteY7" fmla="*/ 70904 h 78390"/>
                <a:gd name="connsiteX8" fmla="*/ 43360 w 71722"/>
                <a:gd name="connsiteY8" fmla="*/ 25851 h 78390"/>
                <a:gd name="connsiteX9" fmla="*/ 66792 w 71722"/>
                <a:gd name="connsiteY9" fmla="*/ 1753 h 78390"/>
                <a:gd name="connsiteX10" fmla="*/ 69934 w 71722"/>
                <a:gd name="connsiteY10" fmla="*/ -1580 h 78390"/>
                <a:gd name="connsiteX11" fmla="*/ 68792 w 71722"/>
                <a:gd name="connsiteY11" fmla="*/ -2247 h 78390"/>
                <a:gd name="connsiteX12" fmla="*/ 42122 w 71722"/>
                <a:gd name="connsiteY12" fmla="*/ 19470 h 78390"/>
                <a:gd name="connsiteX13" fmla="*/ 18214 w 71722"/>
                <a:gd name="connsiteY13" fmla="*/ 61379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390">
                  <a:moveTo>
                    <a:pt x="7927" y="44711"/>
                  </a:moveTo>
                  <a:cubicBezTo>
                    <a:pt x="6974" y="43283"/>
                    <a:pt x="6879" y="43092"/>
                    <a:pt x="6308" y="43092"/>
                  </a:cubicBezTo>
                  <a:cubicBezTo>
                    <a:pt x="3736" y="43092"/>
                    <a:pt x="-1788" y="46520"/>
                    <a:pt x="-1788" y="48427"/>
                  </a:cubicBezTo>
                  <a:cubicBezTo>
                    <a:pt x="-1788" y="48617"/>
                    <a:pt x="-1788" y="48901"/>
                    <a:pt x="-836" y="50236"/>
                  </a:cubicBezTo>
                  <a:lnTo>
                    <a:pt x="12784" y="72904"/>
                  </a:lnTo>
                  <a:cubicBezTo>
                    <a:pt x="13357" y="73762"/>
                    <a:pt x="14404" y="75571"/>
                    <a:pt x="14595" y="75667"/>
                  </a:cubicBezTo>
                  <a:cubicBezTo>
                    <a:pt x="14785" y="76143"/>
                    <a:pt x="15356" y="76143"/>
                    <a:pt x="15833" y="76143"/>
                  </a:cubicBezTo>
                  <a:cubicBezTo>
                    <a:pt x="18214" y="76143"/>
                    <a:pt x="23263" y="73190"/>
                    <a:pt x="23643" y="70904"/>
                  </a:cubicBezTo>
                  <a:cubicBezTo>
                    <a:pt x="27263" y="54712"/>
                    <a:pt x="33454" y="39281"/>
                    <a:pt x="43360" y="25851"/>
                  </a:cubicBezTo>
                  <a:cubicBezTo>
                    <a:pt x="48789" y="18231"/>
                    <a:pt x="56124" y="9754"/>
                    <a:pt x="66792" y="1753"/>
                  </a:cubicBezTo>
                  <a:cubicBezTo>
                    <a:pt x="68601" y="420"/>
                    <a:pt x="69934" y="-629"/>
                    <a:pt x="69934" y="-1580"/>
                  </a:cubicBezTo>
                  <a:cubicBezTo>
                    <a:pt x="69934" y="-2247"/>
                    <a:pt x="69364" y="-2247"/>
                    <a:pt x="68792" y="-2247"/>
                  </a:cubicBezTo>
                  <a:cubicBezTo>
                    <a:pt x="63744" y="-2247"/>
                    <a:pt x="48218" y="12326"/>
                    <a:pt x="42122" y="19470"/>
                  </a:cubicBezTo>
                  <a:cubicBezTo>
                    <a:pt x="31073" y="32423"/>
                    <a:pt x="23834" y="44711"/>
                    <a:pt x="18214" y="61379"/>
                  </a:cubicBezTo>
                  <a:close/>
                </a:path>
              </a:pathLst>
            </a:custGeom>
            <a:solidFill>
              <a:srgbClr val="006100"/>
            </a:solidFill>
            <a:ln w="10842" cap="flat">
              <a:noFill/>
              <a:prstDash val="solid"/>
              <a:miter/>
            </a:ln>
          </p:spPr>
          <p:txBody>
            <a:bodyPr rtlCol="0" anchor="ctr"/>
            <a:lstStyle/>
            <a:p>
              <a:endParaRPr lang="en-AE"/>
            </a:p>
          </p:txBody>
        </p:sp>
        <p:sp>
          <p:nvSpPr>
            <p:cNvPr id="272" name="Freeform: Shape 271">
              <a:extLst>
                <a:ext uri="{FF2B5EF4-FFF2-40B4-BE49-F238E27FC236}">
                  <a16:creationId xmlns:a16="http://schemas.microsoft.com/office/drawing/2014/main" id="{BC76049F-B2D7-C563-9FFD-57300966CDED}"/>
                </a:ext>
              </a:extLst>
            </p:cNvPr>
            <p:cNvSpPr/>
            <p:nvPr/>
          </p:nvSpPr>
          <p:spPr>
            <a:xfrm>
              <a:off x="3159805" y="2892945"/>
              <a:ext cx="540923" cy="87915"/>
            </a:xfrm>
            <a:custGeom>
              <a:avLst/>
              <a:gdLst>
                <a:gd name="connsiteX0" fmla="*/ -1788 w 540923"/>
                <a:gd name="connsiteY0" fmla="*/ 85668 h 87915"/>
                <a:gd name="connsiteX1" fmla="*/ 539136 w 540923"/>
                <a:gd name="connsiteY1" fmla="*/ 85668 h 87915"/>
                <a:gd name="connsiteX2" fmla="*/ 539136 w 540923"/>
                <a:gd name="connsiteY2" fmla="*/ -2247 h 87915"/>
                <a:gd name="connsiteX3" fmla="*/ -1788 w 5409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540923" h="87915">
                  <a:moveTo>
                    <a:pt x="-1788" y="85668"/>
                  </a:moveTo>
                  <a:lnTo>
                    <a:pt x="539136" y="8566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273" name="Freeform: Shape 272">
              <a:extLst>
                <a:ext uri="{FF2B5EF4-FFF2-40B4-BE49-F238E27FC236}">
                  <a16:creationId xmlns:a16="http://schemas.microsoft.com/office/drawing/2014/main" id="{AB674462-3FBF-7BA7-EAB8-F3228AE2D268}"/>
                </a:ext>
              </a:extLst>
            </p:cNvPr>
            <p:cNvSpPr/>
            <p:nvPr/>
          </p:nvSpPr>
          <p:spPr>
            <a:xfrm>
              <a:off x="3380403" y="2908851"/>
              <a:ext cx="103251" cy="74390"/>
            </a:xfrm>
            <a:custGeom>
              <a:avLst/>
              <a:gdLst>
                <a:gd name="connsiteX0" fmla="*/ 30693 w 103251"/>
                <a:gd name="connsiteY0" fmla="*/ 67667 h 74390"/>
                <a:gd name="connsiteX1" fmla="*/ 27836 w 103251"/>
                <a:gd name="connsiteY1" fmla="*/ 66335 h 74390"/>
                <a:gd name="connsiteX2" fmla="*/ 26882 w 103251"/>
                <a:gd name="connsiteY2" fmla="*/ 66335 h 74390"/>
                <a:gd name="connsiteX3" fmla="*/ 22311 w 103251"/>
                <a:gd name="connsiteY3" fmla="*/ 66144 h 74390"/>
                <a:gd name="connsiteX4" fmla="*/ 19358 w 103251"/>
                <a:gd name="connsiteY4" fmla="*/ 64240 h 74390"/>
                <a:gd name="connsiteX5" fmla="*/ 19643 w 103251"/>
                <a:gd name="connsiteY5" fmla="*/ 62142 h 74390"/>
                <a:gd name="connsiteX6" fmla="*/ 35075 w 103251"/>
                <a:gd name="connsiteY6" fmla="*/ 516 h 74390"/>
                <a:gd name="connsiteX7" fmla="*/ 35360 w 103251"/>
                <a:gd name="connsiteY7" fmla="*/ -912 h 74390"/>
                <a:gd name="connsiteX8" fmla="*/ 34026 w 103251"/>
                <a:gd name="connsiteY8" fmla="*/ -2247 h 74390"/>
                <a:gd name="connsiteX9" fmla="*/ 32026 w 103251"/>
                <a:gd name="connsiteY9" fmla="*/ -531 h 74390"/>
                <a:gd name="connsiteX10" fmla="*/ 12976 w 103251"/>
                <a:gd name="connsiteY10" fmla="*/ 11661 h 74390"/>
                <a:gd name="connsiteX11" fmla="*/ 11262 w 103251"/>
                <a:gd name="connsiteY11" fmla="*/ 13757 h 74390"/>
                <a:gd name="connsiteX12" fmla="*/ 12976 w 103251"/>
                <a:gd name="connsiteY12" fmla="*/ 15089 h 74390"/>
                <a:gd name="connsiteX13" fmla="*/ 24978 w 103251"/>
                <a:gd name="connsiteY13" fmla="*/ 10613 h 74390"/>
                <a:gd name="connsiteX14" fmla="*/ 12215 w 103251"/>
                <a:gd name="connsiteY14" fmla="*/ 61858 h 74390"/>
                <a:gd name="connsiteX15" fmla="*/ 2022 w 103251"/>
                <a:gd name="connsiteY15" fmla="*/ 66335 h 74390"/>
                <a:gd name="connsiteX16" fmla="*/ 1165 w 103251"/>
                <a:gd name="connsiteY16" fmla="*/ 66335 h 74390"/>
                <a:gd name="connsiteX17" fmla="*/ -1788 w 103251"/>
                <a:gd name="connsiteY17" fmla="*/ 68430 h 74390"/>
                <a:gd name="connsiteX18" fmla="*/ -168 w 103251"/>
                <a:gd name="connsiteY18" fmla="*/ 69762 h 74390"/>
                <a:gd name="connsiteX19" fmla="*/ 13929 w 103251"/>
                <a:gd name="connsiteY19" fmla="*/ 69476 h 74390"/>
                <a:gd name="connsiteX20" fmla="*/ 28407 w 103251"/>
                <a:gd name="connsiteY20" fmla="*/ 69762 h 74390"/>
                <a:gd name="connsiteX21" fmla="*/ 30597 w 103251"/>
                <a:gd name="connsiteY21" fmla="*/ 67667 h 74390"/>
                <a:gd name="connsiteX22" fmla="*/ 92510 w 103251"/>
                <a:gd name="connsiteY22" fmla="*/ 47854 h 74390"/>
                <a:gd name="connsiteX23" fmla="*/ 83937 w 103251"/>
                <a:gd name="connsiteY23" fmla="*/ 34044 h 74390"/>
                <a:gd name="connsiteX24" fmla="*/ 101464 w 103251"/>
                <a:gd name="connsiteY24" fmla="*/ 12326 h 74390"/>
                <a:gd name="connsiteX25" fmla="*/ 85938 w 103251"/>
                <a:gd name="connsiteY25" fmla="*/ -2247 h 74390"/>
                <a:gd name="connsiteX26" fmla="*/ 62126 w 103251"/>
                <a:gd name="connsiteY26" fmla="*/ 18233 h 74390"/>
                <a:gd name="connsiteX27" fmla="*/ 68222 w 103251"/>
                <a:gd name="connsiteY27" fmla="*/ 25281 h 74390"/>
                <a:gd name="connsiteX28" fmla="*/ 77175 w 103251"/>
                <a:gd name="connsiteY28" fmla="*/ 16042 h 74390"/>
                <a:gd name="connsiteX29" fmla="*/ 74793 w 103251"/>
                <a:gd name="connsiteY29" fmla="*/ 10708 h 74390"/>
                <a:gd name="connsiteX30" fmla="*/ 73651 w 103251"/>
                <a:gd name="connsiteY30" fmla="*/ 11852 h 74390"/>
                <a:gd name="connsiteX31" fmla="*/ 74032 w 103251"/>
                <a:gd name="connsiteY31" fmla="*/ 13089 h 74390"/>
                <a:gd name="connsiteX32" fmla="*/ 74793 w 103251"/>
                <a:gd name="connsiteY32" fmla="*/ 16138 h 74390"/>
                <a:gd name="connsiteX33" fmla="*/ 68222 w 103251"/>
                <a:gd name="connsiteY33" fmla="*/ 22900 h 74390"/>
                <a:gd name="connsiteX34" fmla="*/ 65459 w 103251"/>
                <a:gd name="connsiteY34" fmla="*/ 18805 h 74390"/>
                <a:gd name="connsiteX35" fmla="*/ 85843 w 103251"/>
                <a:gd name="connsiteY35" fmla="*/ 134 h 74390"/>
                <a:gd name="connsiteX36" fmla="*/ 94891 w 103251"/>
                <a:gd name="connsiteY36" fmla="*/ 9945 h 74390"/>
                <a:gd name="connsiteX37" fmla="*/ 76032 w 103251"/>
                <a:gd name="connsiteY37" fmla="*/ 31948 h 74390"/>
                <a:gd name="connsiteX38" fmla="*/ 73651 w 103251"/>
                <a:gd name="connsiteY38" fmla="*/ 31948 h 74390"/>
                <a:gd name="connsiteX39" fmla="*/ 70794 w 103251"/>
                <a:gd name="connsiteY39" fmla="*/ 34139 h 74390"/>
                <a:gd name="connsiteX40" fmla="*/ 73460 w 103251"/>
                <a:gd name="connsiteY40" fmla="*/ 35188 h 74390"/>
                <a:gd name="connsiteX41" fmla="*/ 76413 w 103251"/>
                <a:gd name="connsiteY41" fmla="*/ 35188 h 74390"/>
                <a:gd name="connsiteX42" fmla="*/ 84795 w 103251"/>
                <a:gd name="connsiteY42" fmla="*/ 44331 h 74390"/>
                <a:gd name="connsiteX43" fmla="*/ 78222 w 103251"/>
                <a:gd name="connsiteY43" fmla="*/ 63381 h 74390"/>
                <a:gd name="connsiteX44" fmla="*/ 65459 w 103251"/>
                <a:gd name="connsiteY44" fmla="*/ 69762 h 74390"/>
                <a:gd name="connsiteX45" fmla="*/ 54314 w 103251"/>
                <a:gd name="connsiteY45" fmla="*/ 58428 h 74390"/>
                <a:gd name="connsiteX46" fmla="*/ 60411 w 103251"/>
                <a:gd name="connsiteY46" fmla="*/ 53380 h 74390"/>
                <a:gd name="connsiteX47" fmla="*/ 56696 w 103251"/>
                <a:gd name="connsiteY47" fmla="*/ 49761 h 74390"/>
                <a:gd name="connsiteX48" fmla="*/ 50981 w 103251"/>
                <a:gd name="connsiteY48" fmla="*/ 58333 h 74390"/>
                <a:gd name="connsiteX49" fmla="*/ 65459 w 103251"/>
                <a:gd name="connsiteY49" fmla="*/ 72144 h 74390"/>
                <a:gd name="connsiteX50" fmla="*/ 92510 w 103251"/>
                <a:gd name="connsiteY50" fmla="*/ 47854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3251" h="74390">
                  <a:moveTo>
                    <a:pt x="30693" y="67667"/>
                  </a:moveTo>
                  <a:cubicBezTo>
                    <a:pt x="30693" y="66335"/>
                    <a:pt x="29454" y="66335"/>
                    <a:pt x="27836" y="66335"/>
                  </a:cubicBezTo>
                  <a:lnTo>
                    <a:pt x="26882" y="66335"/>
                  </a:lnTo>
                  <a:cubicBezTo>
                    <a:pt x="25550" y="66335"/>
                    <a:pt x="23644" y="66335"/>
                    <a:pt x="22311" y="66144"/>
                  </a:cubicBezTo>
                  <a:cubicBezTo>
                    <a:pt x="19929" y="65858"/>
                    <a:pt x="19358" y="65763"/>
                    <a:pt x="19358" y="64240"/>
                  </a:cubicBezTo>
                  <a:cubicBezTo>
                    <a:pt x="19358" y="63667"/>
                    <a:pt x="19454" y="62619"/>
                    <a:pt x="19643" y="62142"/>
                  </a:cubicBezTo>
                  <a:lnTo>
                    <a:pt x="35075" y="516"/>
                  </a:lnTo>
                  <a:cubicBezTo>
                    <a:pt x="35075" y="134"/>
                    <a:pt x="35360" y="-912"/>
                    <a:pt x="35360" y="-912"/>
                  </a:cubicBezTo>
                  <a:cubicBezTo>
                    <a:pt x="35360" y="-1866"/>
                    <a:pt x="34694" y="-2247"/>
                    <a:pt x="34026" y="-2247"/>
                  </a:cubicBezTo>
                  <a:cubicBezTo>
                    <a:pt x="33455" y="-2247"/>
                    <a:pt x="33360" y="-2152"/>
                    <a:pt x="32026" y="-531"/>
                  </a:cubicBezTo>
                  <a:cubicBezTo>
                    <a:pt x="23644" y="10613"/>
                    <a:pt x="16025" y="11375"/>
                    <a:pt x="12976" y="11661"/>
                  </a:cubicBezTo>
                  <a:cubicBezTo>
                    <a:pt x="12500" y="11852"/>
                    <a:pt x="11262" y="12040"/>
                    <a:pt x="11262" y="13757"/>
                  </a:cubicBezTo>
                  <a:cubicBezTo>
                    <a:pt x="11262" y="15089"/>
                    <a:pt x="12500" y="15089"/>
                    <a:pt x="12976" y="15089"/>
                  </a:cubicBezTo>
                  <a:cubicBezTo>
                    <a:pt x="14596" y="15089"/>
                    <a:pt x="19929" y="14422"/>
                    <a:pt x="24978" y="10613"/>
                  </a:cubicBezTo>
                  <a:lnTo>
                    <a:pt x="12215" y="61858"/>
                  </a:lnTo>
                  <a:cubicBezTo>
                    <a:pt x="11452" y="65286"/>
                    <a:pt x="10595" y="66335"/>
                    <a:pt x="2022" y="66335"/>
                  </a:cubicBezTo>
                  <a:lnTo>
                    <a:pt x="1165" y="66335"/>
                  </a:lnTo>
                  <a:cubicBezTo>
                    <a:pt x="-644" y="66335"/>
                    <a:pt x="-1788" y="66335"/>
                    <a:pt x="-1788" y="68430"/>
                  </a:cubicBezTo>
                  <a:cubicBezTo>
                    <a:pt x="-1788" y="69762"/>
                    <a:pt x="-644" y="69762"/>
                    <a:pt x="-168" y="69762"/>
                  </a:cubicBezTo>
                  <a:cubicBezTo>
                    <a:pt x="4404" y="69762"/>
                    <a:pt x="9357" y="69476"/>
                    <a:pt x="13929" y="69476"/>
                  </a:cubicBezTo>
                  <a:cubicBezTo>
                    <a:pt x="18691" y="69476"/>
                    <a:pt x="23644" y="69762"/>
                    <a:pt x="28407" y="69762"/>
                  </a:cubicBezTo>
                  <a:cubicBezTo>
                    <a:pt x="29168" y="69762"/>
                    <a:pt x="30597" y="69762"/>
                    <a:pt x="30597" y="67667"/>
                  </a:cubicBezTo>
                  <a:close/>
                  <a:moveTo>
                    <a:pt x="92510" y="47854"/>
                  </a:moveTo>
                  <a:cubicBezTo>
                    <a:pt x="92510" y="45759"/>
                    <a:pt x="92225" y="37855"/>
                    <a:pt x="83937" y="34044"/>
                  </a:cubicBezTo>
                  <a:cubicBezTo>
                    <a:pt x="95177" y="30330"/>
                    <a:pt x="101464" y="20519"/>
                    <a:pt x="101464" y="12326"/>
                  </a:cubicBezTo>
                  <a:cubicBezTo>
                    <a:pt x="101464" y="3087"/>
                    <a:pt x="94416" y="-2247"/>
                    <a:pt x="85938" y="-2247"/>
                  </a:cubicBezTo>
                  <a:cubicBezTo>
                    <a:pt x="73175" y="-2247"/>
                    <a:pt x="62126" y="9185"/>
                    <a:pt x="62126" y="18233"/>
                  </a:cubicBezTo>
                  <a:cubicBezTo>
                    <a:pt x="62126" y="22137"/>
                    <a:pt x="64221" y="25281"/>
                    <a:pt x="68222" y="25281"/>
                  </a:cubicBezTo>
                  <a:cubicBezTo>
                    <a:pt x="72317" y="25281"/>
                    <a:pt x="77175" y="21377"/>
                    <a:pt x="77175" y="16042"/>
                  </a:cubicBezTo>
                  <a:cubicBezTo>
                    <a:pt x="77175" y="13947"/>
                    <a:pt x="76032" y="10708"/>
                    <a:pt x="74793" y="10708"/>
                  </a:cubicBezTo>
                  <a:cubicBezTo>
                    <a:pt x="74032" y="10708"/>
                    <a:pt x="73651" y="11280"/>
                    <a:pt x="73651" y="11852"/>
                  </a:cubicBezTo>
                  <a:cubicBezTo>
                    <a:pt x="73651" y="12136"/>
                    <a:pt x="73651" y="12326"/>
                    <a:pt x="74032" y="13089"/>
                  </a:cubicBezTo>
                  <a:cubicBezTo>
                    <a:pt x="74032" y="13089"/>
                    <a:pt x="74793" y="14517"/>
                    <a:pt x="74793" y="16138"/>
                  </a:cubicBezTo>
                  <a:cubicBezTo>
                    <a:pt x="74793" y="19852"/>
                    <a:pt x="71365" y="22900"/>
                    <a:pt x="68222" y="22900"/>
                  </a:cubicBezTo>
                  <a:cubicBezTo>
                    <a:pt x="66221" y="22900"/>
                    <a:pt x="65459" y="20805"/>
                    <a:pt x="65459" y="18805"/>
                  </a:cubicBezTo>
                  <a:cubicBezTo>
                    <a:pt x="65459" y="10327"/>
                    <a:pt x="75270" y="134"/>
                    <a:pt x="85843" y="134"/>
                  </a:cubicBezTo>
                  <a:cubicBezTo>
                    <a:pt x="89844" y="134"/>
                    <a:pt x="94891" y="2136"/>
                    <a:pt x="94891" y="9945"/>
                  </a:cubicBezTo>
                  <a:cubicBezTo>
                    <a:pt x="94891" y="11566"/>
                    <a:pt x="93843" y="31948"/>
                    <a:pt x="76032" y="31948"/>
                  </a:cubicBezTo>
                  <a:lnTo>
                    <a:pt x="73651" y="31948"/>
                  </a:lnTo>
                  <a:cubicBezTo>
                    <a:pt x="71651" y="31948"/>
                    <a:pt x="70794" y="31948"/>
                    <a:pt x="70794" y="34139"/>
                  </a:cubicBezTo>
                  <a:cubicBezTo>
                    <a:pt x="70794" y="35188"/>
                    <a:pt x="71651" y="35188"/>
                    <a:pt x="73460" y="35188"/>
                  </a:cubicBezTo>
                  <a:lnTo>
                    <a:pt x="76413" y="35188"/>
                  </a:lnTo>
                  <a:cubicBezTo>
                    <a:pt x="78508" y="35188"/>
                    <a:pt x="84795" y="35474"/>
                    <a:pt x="84795" y="44331"/>
                  </a:cubicBezTo>
                  <a:cubicBezTo>
                    <a:pt x="84795" y="46236"/>
                    <a:pt x="83937" y="56905"/>
                    <a:pt x="78222" y="63381"/>
                  </a:cubicBezTo>
                  <a:cubicBezTo>
                    <a:pt x="75270" y="67095"/>
                    <a:pt x="70222" y="69762"/>
                    <a:pt x="65459" y="69762"/>
                  </a:cubicBezTo>
                  <a:cubicBezTo>
                    <a:pt x="59935" y="69762"/>
                    <a:pt x="54601" y="66430"/>
                    <a:pt x="54314" y="58428"/>
                  </a:cubicBezTo>
                  <a:cubicBezTo>
                    <a:pt x="59077" y="58905"/>
                    <a:pt x="60411" y="54998"/>
                    <a:pt x="60411" y="53380"/>
                  </a:cubicBezTo>
                  <a:cubicBezTo>
                    <a:pt x="60411" y="51571"/>
                    <a:pt x="59172" y="49761"/>
                    <a:pt x="56696" y="49761"/>
                  </a:cubicBezTo>
                  <a:cubicBezTo>
                    <a:pt x="51172" y="49761"/>
                    <a:pt x="50981" y="56333"/>
                    <a:pt x="50981" y="58333"/>
                  </a:cubicBezTo>
                  <a:cubicBezTo>
                    <a:pt x="50981" y="65572"/>
                    <a:pt x="56220" y="72144"/>
                    <a:pt x="65459" y="72144"/>
                  </a:cubicBezTo>
                  <a:cubicBezTo>
                    <a:pt x="78985" y="72144"/>
                    <a:pt x="92510" y="60810"/>
                    <a:pt x="92510" y="47854"/>
                  </a:cubicBezTo>
                  <a:close/>
                </a:path>
              </a:pathLst>
            </a:custGeom>
            <a:solidFill>
              <a:srgbClr val="006100"/>
            </a:solidFill>
            <a:ln w="10842" cap="flat">
              <a:noFill/>
              <a:prstDash val="solid"/>
              <a:miter/>
            </a:ln>
          </p:spPr>
          <p:txBody>
            <a:bodyPr rtlCol="0" anchor="ctr"/>
            <a:lstStyle/>
            <a:p>
              <a:endParaRPr lang="en-AE"/>
            </a:p>
          </p:txBody>
        </p:sp>
        <p:sp>
          <p:nvSpPr>
            <p:cNvPr id="274" name="Freeform: Shape 273">
              <a:extLst>
                <a:ext uri="{FF2B5EF4-FFF2-40B4-BE49-F238E27FC236}">
                  <a16:creationId xmlns:a16="http://schemas.microsoft.com/office/drawing/2014/main" id="{B3E6F1DB-5778-150F-8614-40EF92B2D4F9}"/>
                </a:ext>
              </a:extLst>
            </p:cNvPr>
            <p:cNvSpPr/>
            <p:nvPr/>
          </p:nvSpPr>
          <p:spPr>
            <a:xfrm>
              <a:off x="3700729" y="2892945"/>
              <a:ext cx="398146" cy="87915"/>
            </a:xfrm>
            <a:custGeom>
              <a:avLst/>
              <a:gdLst>
                <a:gd name="connsiteX0" fmla="*/ -1788 w 398146"/>
                <a:gd name="connsiteY0" fmla="*/ 85668 h 87915"/>
                <a:gd name="connsiteX1" fmla="*/ 396359 w 398146"/>
                <a:gd name="connsiteY1" fmla="*/ 85668 h 87915"/>
                <a:gd name="connsiteX2" fmla="*/ 396359 w 398146"/>
                <a:gd name="connsiteY2" fmla="*/ -2247 h 87915"/>
                <a:gd name="connsiteX3" fmla="*/ -1788 w 398146"/>
                <a:gd name="connsiteY3" fmla="*/ -2247 h 87915"/>
              </a:gdLst>
              <a:ahLst/>
              <a:cxnLst>
                <a:cxn ang="0">
                  <a:pos x="connsiteX0" y="connsiteY0"/>
                </a:cxn>
                <a:cxn ang="0">
                  <a:pos x="connsiteX1" y="connsiteY1"/>
                </a:cxn>
                <a:cxn ang="0">
                  <a:pos x="connsiteX2" y="connsiteY2"/>
                </a:cxn>
                <a:cxn ang="0">
                  <a:pos x="connsiteX3" y="connsiteY3"/>
                </a:cxn>
              </a:cxnLst>
              <a:rect l="l" t="t" r="r" b="b"/>
              <a:pathLst>
                <a:path w="398146" h="87915">
                  <a:moveTo>
                    <a:pt x="-1788" y="85668"/>
                  </a:moveTo>
                  <a:lnTo>
                    <a:pt x="396359" y="8566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75" name="Freeform: Shape 274">
              <a:extLst>
                <a:ext uri="{FF2B5EF4-FFF2-40B4-BE49-F238E27FC236}">
                  <a16:creationId xmlns:a16="http://schemas.microsoft.com/office/drawing/2014/main" id="{BCAC0676-4882-17DC-D1FD-5CE8A7995C9F}"/>
                </a:ext>
              </a:extLst>
            </p:cNvPr>
            <p:cNvSpPr/>
            <p:nvPr/>
          </p:nvSpPr>
          <p:spPr>
            <a:xfrm>
              <a:off x="3778167" y="2908851"/>
              <a:ext cx="245936" cy="74390"/>
            </a:xfrm>
            <a:custGeom>
              <a:avLst/>
              <a:gdLst>
                <a:gd name="connsiteX0" fmla="*/ 37075 w 245936"/>
                <a:gd name="connsiteY0" fmla="*/ 52047 h 74390"/>
                <a:gd name="connsiteX1" fmla="*/ 45551 w 245936"/>
                <a:gd name="connsiteY1" fmla="*/ 16138 h 74390"/>
                <a:gd name="connsiteX2" fmla="*/ 31073 w 245936"/>
                <a:gd name="connsiteY2" fmla="*/ -2247 h 74390"/>
                <a:gd name="connsiteX3" fmla="*/ 8118 w 245936"/>
                <a:gd name="connsiteY3" fmla="*/ 15089 h 74390"/>
                <a:gd name="connsiteX4" fmla="*/ -1788 w 245936"/>
                <a:gd name="connsiteY4" fmla="*/ 53856 h 74390"/>
                <a:gd name="connsiteX5" fmla="*/ 12595 w 245936"/>
                <a:gd name="connsiteY5" fmla="*/ 72144 h 74390"/>
                <a:gd name="connsiteX6" fmla="*/ 37075 w 245936"/>
                <a:gd name="connsiteY6" fmla="*/ 52047 h 74390"/>
                <a:gd name="connsiteX7" fmla="*/ 26596 w 245936"/>
                <a:gd name="connsiteY7" fmla="*/ 59191 h 74390"/>
                <a:gd name="connsiteX8" fmla="*/ 13262 w 245936"/>
                <a:gd name="connsiteY8" fmla="*/ 69762 h 74390"/>
                <a:gd name="connsiteX9" fmla="*/ 5070 w 245936"/>
                <a:gd name="connsiteY9" fmla="*/ 59191 h 74390"/>
                <a:gd name="connsiteX10" fmla="*/ 16976 w 245936"/>
                <a:gd name="connsiteY10" fmla="*/ 10708 h 74390"/>
                <a:gd name="connsiteX11" fmla="*/ 30503 w 245936"/>
                <a:gd name="connsiteY11" fmla="*/ 134 h 74390"/>
                <a:gd name="connsiteX12" fmla="*/ 38789 w 245936"/>
                <a:gd name="connsiteY12" fmla="*/ 10327 h 74390"/>
                <a:gd name="connsiteX13" fmla="*/ 26596 w 245936"/>
                <a:gd name="connsiteY13" fmla="*/ 59191 h 74390"/>
                <a:gd name="connsiteX14" fmla="*/ 64696 w 245936"/>
                <a:gd name="connsiteY14" fmla="*/ 62905 h 74390"/>
                <a:gd name="connsiteX15" fmla="*/ 59934 w 245936"/>
                <a:gd name="connsiteY15" fmla="*/ 58333 h 74390"/>
                <a:gd name="connsiteX16" fmla="*/ 52981 w 245936"/>
                <a:gd name="connsiteY16" fmla="*/ 65095 h 74390"/>
                <a:gd name="connsiteX17" fmla="*/ 57743 w 245936"/>
                <a:gd name="connsiteY17" fmla="*/ 69762 h 74390"/>
                <a:gd name="connsiteX18" fmla="*/ 64696 w 245936"/>
                <a:gd name="connsiteY18" fmla="*/ 62905 h 74390"/>
                <a:gd name="connsiteX19" fmla="*/ 127753 w 245936"/>
                <a:gd name="connsiteY19" fmla="*/ 41187 h 74390"/>
                <a:gd name="connsiteX20" fmla="*/ 113466 w 245936"/>
                <a:gd name="connsiteY20" fmla="*/ 24328 h 74390"/>
                <a:gd name="connsiteX21" fmla="*/ 100034 w 245936"/>
                <a:gd name="connsiteY21" fmla="*/ 29281 h 74390"/>
                <a:gd name="connsiteX22" fmla="*/ 105082 w 245936"/>
                <a:gd name="connsiteY22" fmla="*/ 9471 h 74390"/>
                <a:gd name="connsiteX23" fmla="*/ 105559 w 245936"/>
                <a:gd name="connsiteY23" fmla="*/ 8136 h 74390"/>
                <a:gd name="connsiteX24" fmla="*/ 107082 w 245936"/>
                <a:gd name="connsiteY24" fmla="*/ 8422 h 74390"/>
                <a:gd name="connsiteX25" fmla="*/ 113752 w 245936"/>
                <a:gd name="connsiteY25" fmla="*/ 9471 h 74390"/>
                <a:gd name="connsiteX26" fmla="*/ 135183 w 245936"/>
                <a:gd name="connsiteY26" fmla="*/ -1103 h 74390"/>
                <a:gd name="connsiteX27" fmla="*/ 134134 w 245936"/>
                <a:gd name="connsiteY27" fmla="*/ -2152 h 74390"/>
                <a:gd name="connsiteX28" fmla="*/ 132802 w 245936"/>
                <a:gd name="connsiteY28" fmla="*/ -1866 h 74390"/>
                <a:gd name="connsiteX29" fmla="*/ 118988 w 245936"/>
                <a:gd name="connsiteY29" fmla="*/ 1278 h 74390"/>
                <a:gd name="connsiteX30" fmla="*/ 106798 w 245936"/>
                <a:gd name="connsiteY30" fmla="*/ -1580 h 74390"/>
                <a:gd name="connsiteX31" fmla="*/ 105273 w 245936"/>
                <a:gd name="connsiteY31" fmla="*/ -2152 h 74390"/>
                <a:gd name="connsiteX32" fmla="*/ 104036 w 245936"/>
                <a:gd name="connsiteY32" fmla="*/ -245 h 74390"/>
                <a:gd name="connsiteX33" fmla="*/ 95748 w 245936"/>
                <a:gd name="connsiteY33" fmla="*/ 32521 h 74390"/>
                <a:gd name="connsiteX34" fmla="*/ 95557 w 245936"/>
                <a:gd name="connsiteY34" fmla="*/ 34044 h 74390"/>
                <a:gd name="connsiteX35" fmla="*/ 96892 w 245936"/>
                <a:gd name="connsiteY35" fmla="*/ 35188 h 74390"/>
                <a:gd name="connsiteX36" fmla="*/ 98701 w 245936"/>
                <a:gd name="connsiteY36" fmla="*/ 34139 h 74390"/>
                <a:gd name="connsiteX37" fmla="*/ 113275 w 245936"/>
                <a:gd name="connsiteY37" fmla="*/ 26709 h 74390"/>
                <a:gd name="connsiteX38" fmla="*/ 119847 w 245936"/>
                <a:gd name="connsiteY38" fmla="*/ 36425 h 74390"/>
                <a:gd name="connsiteX39" fmla="*/ 114512 w 245936"/>
                <a:gd name="connsiteY39" fmla="*/ 57952 h 74390"/>
                <a:gd name="connsiteX40" fmla="*/ 99273 w 245936"/>
                <a:gd name="connsiteY40" fmla="*/ 69190 h 74390"/>
                <a:gd name="connsiteX41" fmla="*/ 88700 w 245936"/>
                <a:gd name="connsiteY41" fmla="*/ 56524 h 74390"/>
                <a:gd name="connsiteX42" fmla="*/ 89748 w 245936"/>
                <a:gd name="connsiteY42" fmla="*/ 56524 h 74390"/>
                <a:gd name="connsiteX43" fmla="*/ 95557 w 245936"/>
                <a:gd name="connsiteY43" fmla="*/ 50998 h 74390"/>
                <a:gd name="connsiteX44" fmla="*/ 91748 w 245936"/>
                <a:gd name="connsiteY44" fmla="*/ 47285 h 74390"/>
                <a:gd name="connsiteX45" fmla="*/ 85463 w 245936"/>
                <a:gd name="connsiteY45" fmla="*/ 57096 h 74390"/>
                <a:gd name="connsiteX46" fmla="*/ 99273 w 245936"/>
                <a:gd name="connsiteY46" fmla="*/ 72144 h 74390"/>
                <a:gd name="connsiteX47" fmla="*/ 127753 w 245936"/>
                <a:gd name="connsiteY47" fmla="*/ 41187 h 74390"/>
                <a:gd name="connsiteX48" fmla="*/ 174139 w 245936"/>
                <a:gd name="connsiteY48" fmla="*/ 67667 h 74390"/>
                <a:gd name="connsiteX49" fmla="*/ 171376 w 245936"/>
                <a:gd name="connsiteY49" fmla="*/ 66335 h 74390"/>
                <a:gd name="connsiteX50" fmla="*/ 170425 w 245936"/>
                <a:gd name="connsiteY50" fmla="*/ 66335 h 74390"/>
                <a:gd name="connsiteX51" fmla="*/ 165853 w 245936"/>
                <a:gd name="connsiteY51" fmla="*/ 66144 h 74390"/>
                <a:gd name="connsiteX52" fmla="*/ 162900 w 245936"/>
                <a:gd name="connsiteY52" fmla="*/ 64240 h 74390"/>
                <a:gd name="connsiteX53" fmla="*/ 163186 w 245936"/>
                <a:gd name="connsiteY53" fmla="*/ 62142 h 74390"/>
                <a:gd name="connsiteX54" fmla="*/ 178615 w 245936"/>
                <a:gd name="connsiteY54" fmla="*/ 516 h 74390"/>
                <a:gd name="connsiteX55" fmla="*/ 178901 w 245936"/>
                <a:gd name="connsiteY55" fmla="*/ -912 h 74390"/>
                <a:gd name="connsiteX56" fmla="*/ 177569 w 245936"/>
                <a:gd name="connsiteY56" fmla="*/ -2247 h 74390"/>
                <a:gd name="connsiteX57" fmla="*/ 175473 w 245936"/>
                <a:gd name="connsiteY57" fmla="*/ -531 h 74390"/>
                <a:gd name="connsiteX58" fmla="*/ 156423 w 245936"/>
                <a:gd name="connsiteY58" fmla="*/ 11661 h 74390"/>
                <a:gd name="connsiteX59" fmla="*/ 154803 w 245936"/>
                <a:gd name="connsiteY59" fmla="*/ 13757 h 74390"/>
                <a:gd name="connsiteX60" fmla="*/ 156423 w 245936"/>
                <a:gd name="connsiteY60" fmla="*/ 15089 h 74390"/>
                <a:gd name="connsiteX61" fmla="*/ 168520 w 245936"/>
                <a:gd name="connsiteY61" fmla="*/ 10613 h 74390"/>
                <a:gd name="connsiteX62" fmla="*/ 155756 w 245936"/>
                <a:gd name="connsiteY62" fmla="*/ 61858 h 74390"/>
                <a:gd name="connsiteX63" fmla="*/ 145564 w 245936"/>
                <a:gd name="connsiteY63" fmla="*/ 66335 h 74390"/>
                <a:gd name="connsiteX64" fmla="*/ 144708 w 245936"/>
                <a:gd name="connsiteY64" fmla="*/ 66335 h 74390"/>
                <a:gd name="connsiteX65" fmla="*/ 141754 w 245936"/>
                <a:gd name="connsiteY65" fmla="*/ 68430 h 74390"/>
                <a:gd name="connsiteX66" fmla="*/ 143373 w 245936"/>
                <a:gd name="connsiteY66" fmla="*/ 69762 h 74390"/>
                <a:gd name="connsiteX67" fmla="*/ 157470 w 245936"/>
                <a:gd name="connsiteY67" fmla="*/ 69476 h 74390"/>
                <a:gd name="connsiteX68" fmla="*/ 171948 w 245936"/>
                <a:gd name="connsiteY68" fmla="*/ 69762 h 74390"/>
                <a:gd name="connsiteX69" fmla="*/ 174139 w 245936"/>
                <a:gd name="connsiteY69" fmla="*/ 67667 h 74390"/>
                <a:gd name="connsiteX70" fmla="*/ 237767 w 245936"/>
                <a:gd name="connsiteY70" fmla="*/ 47285 h 74390"/>
                <a:gd name="connsiteX71" fmla="*/ 234623 w 245936"/>
                <a:gd name="connsiteY71" fmla="*/ 37474 h 74390"/>
                <a:gd name="connsiteX72" fmla="*/ 227193 w 245936"/>
                <a:gd name="connsiteY72" fmla="*/ 30902 h 74390"/>
                <a:gd name="connsiteX73" fmla="*/ 244148 w 245936"/>
                <a:gd name="connsiteY73" fmla="*/ 10517 h 74390"/>
                <a:gd name="connsiteX74" fmla="*/ 229670 w 245936"/>
                <a:gd name="connsiteY74" fmla="*/ -2247 h 74390"/>
                <a:gd name="connsiteX75" fmla="*/ 206906 w 245936"/>
                <a:gd name="connsiteY75" fmla="*/ 19756 h 74390"/>
                <a:gd name="connsiteX76" fmla="*/ 209571 w 245936"/>
                <a:gd name="connsiteY76" fmla="*/ 28044 h 74390"/>
                <a:gd name="connsiteX77" fmla="*/ 215287 w 245936"/>
                <a:gd name="connsiteY77" fmla="*/ 33283 h 74390"/>
                <a:gd name="connsiteX78" fmla="*/ 194714 w 245936"/>
                <a:gd name="connsiteY78" fmla="*/ 57379 h 74390"/>
                <a:gd name="connsiteX79" fmla="*/ 211573 w 245936"/>
                <a:gd name="connsiteY79" fmla="*/ 72144 h 74390"/>
                <a:gd name="connsiteX80" fmla="*/ 237767 w 245936"/>
                <a:gd name="connsiteY80" fmla="*/ 47285 h 74390"/>
                <a:gd name="connsiteX81" fmla="*/ 239386 w 245936"/>
                <a:gd name="connsiteY81" fmla="*/ 10327 h 74390"/>
                <a:gd name="connsiteX82" fmla="*/ 225098 w 245936"/>
                <a:gd name="connsiteY82" fmla="*/ 28995 h 74390"/>
                <a:gd name="connsiteX83" fmla="*/ 224145 w 245936"/>
                <a:gd name="connsiteY83" fmla="*/ 28235 h 74390"/>
                <a:gd name="connsiteX84" fmla="*/ 215955 w 245936"/>
                <a:gd name="connsiteY84" fmla="*/ 21377 h 74390"/>
                <a:gd name="connsiteX85" fmla="*/ 212906 w 245936"/>
                <a:gd name="connsiteY85" fmla="*/ 14708 h 74390"/>
                <a:gd name="connsiteX86" fmla="*/ 229384 w 245936"/>
                <a:gd name="connsiteY86" fmla="*/ 516 h 74390"/>
                <a:gd name="connsiteX87" fmla="*/ 239386 w 245936"/>
                <a:gd name="connsiteY87" fmla="*/ 10327 h 74390"/>
                <a:gd name="connsiteX88" fmla="*/ 231289 w 245936"/>
                <a:gd name="connsiteY88" fmla="*/ 51761 h 74390"/>
                <a:gd name="connsiteX89" fmla="*/ 211857 w 245936"/>
                <a:gd name="connsiteY89" fmla="*/ 69190 h 74390"/>
                <a:gd name="connsiteX90" fmla="*/ 200237 w 245936"/>
                <a:gd name="connsiteY90" fmla="*/ 57570 h 74390"/>
                <a:gd name="connsiteX91" fmla="*/ 217192 w 245936"/>
                <a:gd name="connsiteY91" fmla="*/ 35092 h 74390"/>
                <a:gd name="connsiteX92" fmla="*/ 226145 w 245936"/>
                <a:gd name="connsiteY92" fmla="*/ 42522 h 74390"/>
                <a:gd name="connsiteX93" fmla="*/ 231289 w 245936"/>
                <a:gd name="connsiteY93" fmla="*/ 51761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45936" h="74390">
                  <a:moveTo>
                    <a:pt x="37075" y="52047"/>
                  </a:moveTo>
                  <a:cubicBezTo>
                    <a:pt x="41361" y="41950"/>
                    <a:pt x="45551" y="24995"/>
                    <a:pt x="45551" y="16138"/>
                  </a:cubicBezTo>
                  <a:cubicBezTo>
                    <a:pt x="45551" y="11852"/>
                    <a:pt x="44886" y="-2247"/>
                    <a:pt x="31073" y="-2247"/>
                  </a:cubicBezTo>
                  <a:cubicBezTo>
                    <a:pt x="23169" y="-2247"/>
                    <a:pt x="14595" y="2897"/>
                    <a:pt x="8118" y="15089"/>
                  </a:cubicBezTo>
                  <a:cubicBezTo>
                    <a:pt x="2784" y="25281"/>
                    <a:pt x="-1788" y="44141"/>
                    <a:pt x="-1788" y="53856"/>
                  </a:cubicBezTo>
                  <a:cubicBezTo>
                    <a:pt x="-1788" y="57096"/>
                    <a:pt x="-1788" y="72144"/>
                    <a:pt x="12595" y="72144"/>
                  </a:cubicBezTo>
                  <a:cubicBezTo>
                    <a:pt x="19739" y="72144"/>
                    <a:pt x="29931" y="67667"/>
                    <a:pt x="37075" y="52047"/>
                  </a:cubicBezTo>
                  <a:close/>
                  <a:moveTo>
                    <a:pt x="26596" y="59191"/>
                  </a:moveTo>
                  <a:cubicBezTo>
                    <a:pt x="24215" y="64240"/>
                    <a:pt x="18883" y="69762"/>
                    <a:pt x="13262" y="69762"/>
                  </a:cubicBezTo>
                  <a:cubicBezTo>
                    <a:pt x="9832" y="69762"/>
                    <a:pt x="5070" y="67477"/>
                    <a:pt x="5070" y="59191"/>
                  </a:cubicBezTo>
                  <a:cubicBezTo>
                    <a:pt x="5070" y="50236"/>
                    <a:pt x="13262" y="18424"/>
                    <a:pt x="16976" y="10708"/>
                  </a:cubicBezTo>
                  <a:cubicBezTo>
                    <a:pt x="20978" y="2515"/>
                    <a:pt x="26787" y="134"/>
                    <a:pt x="30503" y="134"/>
                  </a:cubicBezTo>
                  <a:cubicBezTo>
                    <a:pt x="34980" y="134"/>
                    <a:pt x="38789" y="3373"/>
                    <a:pt x="38789" y="10327"/>
                  </a:cubicBezTo>
                  <a:cubicBezTo>
                    <a:pt x="38789" y="18233"/>
                    <a:pt x="31264" y="48903"/>
                    <a:pt x="26596" y="59191"/>
                  </a:cubicBezTo>
                  <a:close/>
                  <a:moveTo>
                    <a:pt x="64696" y="62905"/>
                  </a:moveTo>
                  <a:cubicBezTo>
                    <a:pt x="64696" y="60523"/>
                    <a:pt x="63078" y="58333"/>
                    <a:pt x="59934" y="58333"/>
                  </a:cubicBezTo>
                  <a:cubicBezTo>
                    <a:pt x="56506" y="58333"/>
                    <a:pt x="52981" y="61572"/>
                    <a:pt x="52981" y="65095"/>
                  </a:cubicBezTo>
                  <a:cubicBezTo>
                    <a:pt x="52981" y="67953"/>
                    <a:pt x="54885" y="69762"/>
                    <a:pt x="57743" y="69762"/>
                  </a:cubicBezTo>
                  <a:cubicBezTo>
                    <a:pt x="61459" y="69762"/>
                    <a:pt x="64696" y="66144"/>
                    <a:pt x="64696" y="62905"/>
                  </a:cubicBezTo>
                  <a:close/>
                  <a:moveTo>
                    <a:pt x="127753" y="41187"/>
                  </a:moveTo>
                  <a:cubicBezTo>
                    <a:pt x="127753" y="32521"/>
                    <a:pt x="122991" y="24328"/>
                    <a:pt x="113466" y="24328"/>
                  </a:cubicBezTo>
                  <a:cubicBezTo>
                    <a:pt x="108512" y="24328"/>
                    <a:pt x="104036" y="26140"/>
                    <a:pt x="100034" y="29281"/>
                  </a:cubicBezTo>
                  <a:lnTo>
                    <a:pt x="105082" y="9471"/>
                  </a:lnTo>
                  <a:cubicBezTo>
                    <a:pt x="105368" y="8327"/>
                    <a:pt x="105559" y="8136"/>
                    <a:pt x="105559" y="8136"/>
                  </a:cubicBezTo>
                  <a:cubicBezTo>
                    <a:pt x="105559" y="8136"/>
                    <a:pt x="106036" y="8136"/>
                    <a:pt x="107082" y="8422"/>
                  </a:cubicBezTo>
                  <a:cubicBezTo>
                    <a:pt x="109180" y="9185"/>
                    <a:pt x="111561" y="9471"/>
                    <a:pt x="113752" y="9471"/>
                  </a:cubicBezTo>
                  <a:cubicBezTo>
                    <a:pt x="125658" y="9471"/>
                    <a:pt x="135183" y="516"/>
                    <a:pt x="135183" y="-1103"/>
                  </a:cubicBezTo>
                  <a:cubicBezTo>
                    <a:pt x="135183" y="-1866"/>
                    <a:pt x="134420" y="-2152"/>
                    <a:pt x="134134" y="-2152"/>
                  </a:cubicBezTo>
                  <a:cubicBezTo>
                    <a:pt x="133848" y="-2152"/>
                    <a:pt x="133371" y="-1961"/>
                    <a:pt x="132802" y="-1866"/>
                  </a:cubicBezTo>
                  <a:cubicBezTo>
                    <a:pt x="128039" y="420"/>
                    <a:pt x="123086" y="1278"/>
                    <a:pt x="118988" y="1278"/>
                  </a:cubicBezTo>
                  <a:cubicBezTo>
                    <a:pt x="114226" y="1278"/>
                    <a:pt x="109845" y="134"/>
                    <a:pt x="106798" y="-1580"/>
                  </a:cubicBezTo>
                  <a:cubicBezTo>
                    <a:pt x="106131" y="-1866"/>
                    <a:pt x="105750" y="-2152"/>
                    <a:pt x="105273" y="-2152"/>
                  </a:cubicBezTo>
                  <a:cubicBezTo>
                    <a:pt x="104513" y="-2152"/>
                    <a:pt x="104417" y="-1389"/>
                    <a:pt x="104036" y="-245"/>
                  </a:cubicBezTo>
                  <a:lnTo>
                    <a:pt x="95748" y="32521"/>
                  </a:lnTo>
                  <a:cubicBezTo>
                    <a:pt x="95748" y="32807"/>
                    <a:pt x="95557" y="34044"/>
                    <a:pt x="95557" y="34044"/>
                  </a:cubicBezTo>
                  <a:cubicBezTo>
                    <a:pt x="95557" y="35092"/>
                    <a:pt x="96320" y="35188"/>
                    <a:pt x="96892" y="35188"/>
                  </a:cubicBezTo>
                  <a:cubicBezTo>
                    <a:pt x="97653" y="35188"/>
                    <a:pt x="97939" y="34902"/>
                    <a:pt x="98701" y="34139"/>
                  </a:cubicBezTo>
                  <a:cubicBezTo>
                    <a:pt x="104227" y="27758"/>
                    <a:pt x="110131" y="26709"/>
                    <a:pt x="113275" y="26709"/>
                  </a:cubicBezTo>
                  <a:cubicBezTo>
                    <a:pt x="117751" y="26709"/>
                    <a:pt x="119847" y="30425"/>
                    <a:pt x="119847" y="36425"/>
                  </a:cubicBezTo>
                  <a:cubicBezTo>
                    <a:pt x="119847" y="42332"/>
                    <a:pt x="116703" y="53666"/>
                    <a:pt x="114512" y="57952"/>
                  </a:cubicBezTo>
                  <a:cubicBezTo>
                    <a:pt x="109749" y="66809"/>
                    <a:pt x="103368" y="69190"/>
                    <a:pt x="99273" y="69190"/>
                  </a:cubicBezTo>
                  <a:cubicBezTo>
                    <a:pt x="95462" y="69190"/>
                    <a:pt x="88890" y="66904"/>
                    <a:pt x="88700" y="56524"/>
                  </a:cubicBezTo>
                  <a:cubicBezTo>
                    <a:pt x="89081" y="56524"/>
                    <a:pt x="89367" y="56524"/>
                    <a:pt x="89748" y="56524"/>
                  </a:cubicBezTo>
                  <a:cubicBezTo>
                    <a:pt x="93462" y="56524"/>
                    <a:pt x="95557" y="53380"/>
                    <a:pt x="95557" y="50998"/>
                  </a:cubicBezTo>
                  <a:cubicBezTo>
                    <a:pt x="95557" y="48808"/>
                    <a:pt x="94129" y="47285"/>
                    <a:pt x="91748" y="47285"/>
                  </a:cubicBezTo>
                  <a:cubicBezTo>
                    <a:pt x="86032" y="47285"/>
                    <a:pt x="85463" y="53666"/>
                    <a:pt x="85463" y="57096"/>
                  </a:cubicBezTo>
                  <a:cubicBezTo>
                    <a:pt x="85463" y="65000"/>
                    <a:pt x="90130" y="72144"/>
                    <a:pt x="99273" y="72144"/>
                  </a:cubicBezTo>
                  <a:cubicBezTo>
                    <a:pt x="113179" y="72144"/>
                    <a:pt x="127753" y="57570"/>
                    <a:pt x="127753" y="41187"/>
                  </a:cubicBezTo>
                  <a:close/>
                  <a:moveTo>
                    <a:pt x="174139" y="67667"/>
                  </a:moveTo>
                  <a:cubicBezTo>
                    <a:pt x="174139" y="66335"/>
                    <a:pt x="172997" y="66335"/>
                    <a:pt x="171376" y="66335"/>
                  </a:cubicBezTo>
                  <a:lnTo>
                    <a:pt x="170425" y="66335"/>
                  </a:lnTo>
                  <a:cubicBezTo>
                    <a:pt x="169090" y="66335"/>
                    <a:pt x="167186" y="66335"/>
                    <a:pt x="165853" y="66144"/>
                  </a:cubicBezTo>
                  <a:cubicBezTo>
                    <a:pt x="163472" y="65858"/>
                    <a:pt x="162900" y="65763"/>
                    <a:pt x="162900" y="64240"/>
                  </a:cubicBezTo>
                  <a:cubicBezTo>
                    <a:pt x="162900" y="63667"/>
                    <a:pt x="162995" y="62619"/>
                    <a:pt x="163186" y="62142"/>
                  </a:cubicBezTo>
                  <a:lnTo>
                    <a:pt x="178615" y="516"/>
                  </a:lnTo>
                  <a:cubicBezTo>
                    <a:pt x="178615" y="134"/>
                    <a:pt x="178901" y="-912"/>
                    <a:pt x="178901" y="-912"/>
                  </a:cubicBezTo>
                  <a:cubicBezTo>
                    <a:pt x="178901" y="-1866"/>
                    <a:pt x="178141" y="-2247"/>
                    <a:pt x="177569" y="-2247"/>
                  </a:cubicBezTo>
                  <a:cubicBezTo>
                    <a:pt x="176997" y="-2247"/>
                    <a:pt x="176806" y="-2152"/>
                    <a:pt x="175473" y="-531"/>
                  </a:cubicBezTo>
                  <a:cubicBezTo>
                    <a:pt x="167186" y="10613"/>
                    <a:pt x="159565" y="11375"/>
                    <a:pt x="156423" y="11661"/>
                  </a:cubicBezTo>
                  <a:cubicBezTo>
                    <a:pt x="156042" y="11852"/>
                    <a:pt x="154803" y="12040"/>
                    <a:pt x="154803" y="13757"/>
                  </a:cubicBezTo>
                  <a:cubicBezTo>
                    <a:pt x="154803" y="15089"/>
                    <a:pt x="156042" y="15089"/>
                    <a:pt x="156423" y="15089"/>
                  </a:cubicBezTo>
                  <a:cubicBezTo>
                    <a:pt x="158137" y="15089"/>
                    <a:pt x="163472" y="14422"/>
                    <a:pt x="168520" y="10613"/>
                  </a:cubicBezTo>
                  <a:lnTo>
                    <a:pt x="155756" y="61858"/>
                  </a:lnTo>
                  <a:cubicBezTo>
                    <a:pt x="154993" y="65286"/>
                    <a:pt x="154042" y="66335"/>
                    <a:pt x="145564" y="66335"/>
                  </a:cubicBezTo>
                  <a:lnTo>
                    <a:pt x="144708" y="66335"/>
                  </a:lnTo>
                  <a:cubicBezTo>
                    <a:pt x="142896" y="66335"/>
                    <a:pt x="141754" y="66335"/>
                    <a:pt x="141754" y="68430"/>
                  </a:cubicBezTo>
                  <a:cubicBezTo>
                    <a:pt x="141754" y="69762"/>
                    <a:pt x="142896" y="69762"/>
                    <a:pt x="143373" y="69762"/>
                  </a:cubicBezTo>
                  <a:cubicBezTo>
                    <a:pt x="147945" y="69762"/>
                    <a:pt x="152898" y="69476"/>
                    <a:pt x="157470" y="69476"/>
                  </a:cubicBezTo>
                  <a:cubicBezTo>
                    <a:pt x="162232" y="69476"/>
                    <a:pt x="167186" y="69762"/>
                    <a:pt x="171948" y="69762"/>
                  </a:cubicBezTo>
                  <a:cubicBezTo>
                    <a:pt x="172711" y="69762"/>
                    <a:pt x="174139" y="69762"/>
                    <a:pt x="174139" y="67667"/>
                  </a:cubicBezTo>
                  <a:close/>
                  <a:moveTo>
                    <a:pt x="237767" y="47285"/>
                  </a:moveTo>
                  <a:cubicBezTo>
                    <a:pt x="237767" y="43855"/>
                    <a:pt x="236718" y="40427"/>
                    <a:pt x="234623" y="37474"/>
                  </a:cubicBezTo>
                  <a:cubicBezTo>
                    <a:pt x="233861" y="36711"/>
                    <a:pt x="229670" y="32997"/>
                    <a:pt x="227193" y="30902"/>
                  </a:cubicBezTo>
                  <a:cubicBezTo>
                    <a:pt x="237863" y="25663"/>
                    <a:pt x="244148" y="18519"/>
                    <a:pt x="244148" y="10517"/>
                  </a:cubicBezTo>
                  <a:cubicBezTo>
                    <a:pt x="244148" y="2327"/>
                    <a:pt x="237291" y="-2247"/>
                    <a:pt x="229670" y="-2247"/>
                  </a:cubicBezTo>
                  <a:cubicBezTo>
                    <a:pt x="217764" y="-2247"/>
                    <a:pt x="206906" y="8899"/>
                    <a:pt x="206906" y="19756"/>
                  </a:cubicBezTo>
                  <a:cubicBezTo>
                    <a:pt x="206906" y="23568"/>
                    <a:pt x="208525" y="26614"/>
                    <a:pt x="209571" y="28044"/>
                  </a:cubicBezTo>
                  <a:cubicBezTo>
                    <a:pt x="210143" y="28995"/>
                    <a:pt x="210334" y="28995"/>
                    <a:pt x="215287" y="33283"/>
                  </a:cubicBezTo>
                  <a:cubicBezTo>
                    <a:pt x="196809" y="41950"/>
                    <a:pt x="194714" y="52522"/>
                    <a:pt x="194714" y="57379"/>
                  </a:cubicBezTo>
                  <a:cubicBezTo>
                    <a:pt x="194714" y="66335"/>
                    <a:pt x="202332" y="72144"/>
                    <a:pt x="211573" y="72144"/>
                  </a:cubicBezTo>
                  <a:cubicBezTo>
                    <a:pt x="225098" y="72144"/>
                    <a:pt x="237767" y="59665"/>
                    <a:pt x="237767" y="47285"/>
                  </a:cubicBezTo>
                  <a:close/>
                  <a:moveTo>
                    <a:pt x="239386" y="10327"/>
                  </a:moveTo>
                  <a:cubicBezTo>
                    <a:pt x="239386" y="21661"/>
                    <a:pt x="225861" y="28995"/>
                    <a:pt x="225098" y="28995"/>
                  </a:cubicBezTo>
                  <a:cubicBezTo>
                    <a:pt x="225098" y="28995"/>
                    <a:pt x="224908" y="28995"/>
                    <a:pt x="224145" y="28235"/>
                  </a:cubicBezTo>
                  <a:lnTo>
                    <a:pt x="215955" y="21377"/>
                  </a:lnTo>
                  <a:cubicBezTo>
                    <a:pt x="214050" y="19756"/>
                    <a:pt x="212906" y="17375"/>
                    <a:pt x="212906" y="14708"/>
                  </a:cubicBezTo>
                  <a:cubicBezTo>
                    <a:pt x="212906" y="7659"/>
                    <a:pt x="221098" y="516"/>
                    <a:pt x="229384" y="516"/>
                  </a:cubicBezTo>
                  <a:cubicBezTo>
                    <a:pt x="235005" y="516"/>
                    <a:pt x="239386" y="4136"/>
                    <a:pt x="239386" y="10327"/>
                  </a:cubicBezTo>
                  <a:close/>
                  <a:moveTo>
                    <a:pt x="231289" y="51761"/>
                  </a:moveTo>
                  <a:cubicBezTo>
                    <a:pt x="231289" y="60523"/>
                    <a:pt x="221764" y="69190"/>
                    <a:pt x="211857" y="69190"/>
                  </a:cubicBezTo>
                  <a:cubicBezTo>
                    <a:pt x="204999" y="69190"/>
                    <a:pt x="200237" y="64428"/>
                    <a:pt x="200237" y="57570"/>
                  </a:cubicBezTo>
                  <a:cubicBezTo>
                    <a:pt x="200237" y="49666"/>
                    <a:pt x="206620" y="40141"/>
                    <a:pt x="217192" y="35092"/>
                  </a:cubicBezTo>
                  <a:lnTo>
                    <a:pt x="226145" y="42522"/>
                  </a:lnTo>
                  <a:cubicBezTo>
                    <a:pt x="228812" y="44904"/>
                    <a:pt x="231289" y="46999"/>
                    <a:pt x="231289" y="51761"/>
                  </a:cubicBezTo>
                  <a:close/>
                </a:path>
              </a:pathLst>
            </a:custGeom>
            <a:solidFill>
              <a:srgbClr val="000000"/>
            </a:solidFill>
            <a:ln w="10842" cap="flat">
              <a:noFill/>
              <a:prstDash val="solid"/>
              <a:miter/>
            </a:ln>
          </p:spPr>
          <p:txBody>
            <a:bodyPr rtlCol="0" anchor="ctr"/>
            <a:lstStyle/>
            <a:p>
              <a:endParaRPr lang="en-AE"/>
            </a:p>
          </p:txBody>
        </p:sp>
        <p:sp>
          <p:nvSpPr>
            <p:cNvPr id="277" name="Freeform: Shape 276">
              <a:extLst>
                <a:ext uri="{FF2B5EF4-FFF2-40B4-BE49-F238E27FC236}">
                  <a16:creationId xmlns:a16="http://schemas.microsoft.com/office/drawing/2014/main" id="{0E5A752B-A00F-952F-24FC-4C4153106DE5}"/>
                </a:ext>
              </a:extLst>
            </p:cNvPr>
            <p:cNvSpPr/>
            <p:nvPr/>
          </p:nvSpPr>
          <p:spPr>
            <a:xfrm>
              <a:off x="4182598" y="2905805"/>
              <a:ext cx="456248" cy="76200"/>
            </a:xfrm>
            <a:custGeom>
              <a:avLst/>
              <a:gdLst>
                <a:gd name="connsiteX0" fmla="*/ 63078 w 456248"/>
                <a:gd name="connsiteY0" fmla="*/ 21756 h 76200"/>
                <a:gd name="connsiteX1" fmla="*/ 66222 w 456248"/>
                <a:gd name="connsiteY1" fmla="*/ 2420 h 76200"/>
                <a:gd name="connsiteX2" fmla="*/ 66317 w 456248"/>
                <a:gd name="connsiteY2" fmla="*/ 895 h 76200"/>
                <a:gd name="connsiteX3" fmla="*/ 63650 w 456248"/>
                <a:gd name="connsiteY3" fmla="*/ -438 h 76200"/>
                <a:gd name="connsiteX4" fmla="*/ 8309 w 456248"/>
                <a:gd name="connsiteY4" fmla="*/ -438 h 76200"/>
                <a:gd name="connsiteX5" fmla="*/ 5165 w 456248"/>
                <a:gd name="connsiteY5" fmla="*/ 1657 h 76200"/>
                <a:gd name="connsiteX6" fmla="*/ -1216 w 456248"/>
                <a:gd name="connsiteY6" fmla="*/ 20993 h 76200"/>
                <a:gd name="connsiteX7" fmla="*/ -1788 w 456248"/>
                <a:gd name="connsiteY7" fmla="*/ 22803 h 76200"/>
                <a:gd name="connsiteX8" fmla="*/ -167 w 456248"/>
                <a:gd name="connsiteY8" fmla="*/ 23947 h 76200"/>
                <a:gd name="connsiteX9" fmla="*/ 1070 w 456248"/>
                <a:gd name="connsiteY9" fmla="*/ 23661 h 76200"/>
                <a:gd name="connsiteX10" fmla="*/ 2405 w 456248"/>
                <a:gd name="connsiteY10" fmla="*/ 20517 h 76200"/>
                <a:gd name="connsiteX11" fmla="*/ 24406 w 456248"/>
                <a:gd name="connsiteY11" fmla="*/ 2992 h 76200"/>
                <a:gd name="connsiteX12" fmla="*/ 28122 w 456248"/>
                <a:gd name="connsiteY12" fmla="*/ 2992 h 76200"/>
                <a:gd name="connsiteX13" fmla="*/ 30694 w 456248"/>
                <a:gd name="connsiteY13" fmla="*/ 4229 h 76200"/>
                <a:gd name="connsiteX14" fmla="*/ 30217 w 456248"/>
                <a:gd name="connsiteY14" fmla="*/ 6610 h 76200"/>
                <a:gd name="connsiteX15" fmla="*/ 15739 w 456248"/>
                <a:gd name="connsiteY15" fmla="*/ 64619 h 76200"/>
                <a:gd name="connsiteX16" fmla="*/ 4309 w 456248"/>
                <a:gd name="connsiteY16" fmla="*/ 69381 h 76200"/>
                <a:gd name="connsiteX17" fmla="*/ 2500 w 456248"/>
                <a:gd name="connsiteY17" fmla="*/ 69381 h 76200"/>
                <a:gd name="connsiteX18" fmla="*/ -453 w 456248"/>
                <a:gd name="connsiteY18" fmla="*/ 71476 h 76200"/>
                <a:gd name="connsiteX19" fmla="*/ 1356 w 456248"/>
                <a:gd name="connsiteY19" fmla="*/ 72809 h 76200"/>
                <a:gd name="connsiteX20" fmla="*/ 18120 w 456248"/>
                <a:gd name="connsiteY20" fmla="*/ 72523 h 76200"/>
                <a:gd name="connsiteX21" fmla="*/ 35075 w 456248"/>
                <a:gd name="connsiteY21" fmla="*/ 72809 h 76200"/>
                <a:gd name="connsiteX22" fmla="*/ 37361 w 456248"/>
                <a:gd name="connsiteY22" fmla="*/ 70523 h 76200"/>
                <a:gd name="connsiteX23" fmla="*/ 34694 w 456248"/>
                <a:gd name="connsiteY23" fmla="*/ 69381 h 76200"/>
                <a:gd name="connsiteX24" fmla="*/ 32980 w 456248"/>
                <a:gd name="connsiteY24" fmla="*/ 69381 h 76200"/>
                <a:gd name="connsiteX25" fmla="*/ 27645 w 456248"/>
                <a:gd name="connsiteY25" fmla="*/ 69190 h 76200"/>
                <a:gd name="connsiteX26" fmla="*/ 24120 w 456248"/>
                <a:gd name="connsiteY26" fmla="*/ 67000 h 76200"/>
                <a:gd name="connsiteX27" fmla="*/ 24406 w 456248"/>
                <a:gd name="connsiteY27" fmla="*/ 64905 h 76200"/>
                <a:gd name="connsiteX28" fmla="*/ 38979 w 456248"/>
                <a:gd name="connsiteY28" fmla="*/ 6706 h 76200"/>
                <a:gd name="connsiteX29" fmla="*/ 41361 w 456248"/>
                <a:gd name="connsiteY29" fmla="*/ 3180 h 76200"/>
                <a:gd name="connsiteX30" fmla="*/ 46981 w 456248"/>
                <a:gd name="connsiteY30" fmla="*/ 2992 h 76200"/>
                <a:gd name="connsiteX31" fmla="*/ 60697 w 456248"/>
                <a:gd name="connsiteY31" fmla="*/ 11182 h 76200"/>
                <a:gd name="connsiteX32" fmla="*/ 59650 w 456248"/>
                <a:gd name="connsiteY32" fmla="*/ 20993 h 76200"/>
                <a:gd name="connsiteX33" fmla="*/ 59555 w 456248"/>
                <a:gd name="connsiteY33" fmla="*/ 22517 h 76200"/>
                <a:gd name="connsiteX34" fmla="*/ 61173 w 456248"/>
                <a:gd name="connsiteY34" fmla="*/ 23947 h 76200"/>
                <a:gd name="connsiteX35" fmla="*/ 63078 w 456248"/>
                <a:gd name="connsiteY35" fmla="*/ 21756 h 76200"/>
                <a:gd name="connsiteX36" fmla="*/ 114324 w 456248"/>
                <a:gd name="connsiteY36" fmla="*/ 57284 h 76200"/>
                <a:gd name="connsiteX37" fmla="*/ 112798 w 456248"/>
                <a:gd name="connsiteY37" fmla="*/ 56235 h 76200"/>
                <a:gd name="connsiteX38" fmla="*/ 110894 w 456248"/>
                <a:gd name="connsiteY38" fmla="*/ 58045 h 76200"/>
                <a:gd name="connsiteX39" fmla="*/ 100892 w 456248"/>
                <a:gd name="connsiteY39" fmla="*/ 71572 h 76200"/>
                <a:gd name="connsiteX40" fmla="*/ 98511 w 456248"/>
                <a:gd name="connsiteY40" fmla="*/ 68523 h 76200"/>
                <a:gd name="connsiteX41" fmla="*/ 100511 w 456248"/>
                <a:gd name="connsiteY41" fmla="*/ 60426 h 76200"/>
                <a:gd name="connsiteX42" fmla="*/ 106989 w 456248"/>
                <a:gd name="connsiteY42" fmla="*/ 36330 h 76200"/>
                <a:gd name="connsiteX43" fmla="*/ 95843 w 456248"/>
                <a:gd name="connsiteY43" fmla="*/ 24993 h 76200"/>
                <a:gd name="connsiteX44" fmla="*/ 81461 w 456248"/>
                <a:gd name="connsiteY44" fmla="*/ 32042 h 76200"/>
                <a:gd name="connsiteX45" fmla="*/ 89272 w 456248"/>
                <a:gd name="connsiteY45" fmla="*/ 420 h 76200"/>
                <a:gd name="connsiteX46" fmla="*/ 89653 w 456248"/>
                <a:gd name="connsiteY46" fmla="*/ -915 h 76200"/>
                <a:gd name="connsiteX47" fmla="*/ 88130 w 456248"/>
                <a:gd name="connsiteY47" fmla="*/ -2247 h 76200"/>
                <a:gd name="connsiteX48" fmla="*/ 86318 w 456248"/>
                <a:gd name="connsiteY48" fmla="*/ -1961 h 76200"/>
                <a:gd name="connsiteX49" fmla="*/ 75747 w 456248"/>
                <a:gd name="connsiteY49" fmla="*/ -1201 h 76200"/>
                <a:gd name="connsiteX50" fmla="*/ 73270 w 456248"/>
                <a:gd name="connsiteY50" fmla="*/ 1181 h 76200"/>
                <a:gd name="connsiteX51" fmla="*/ 75747 w 456248"/>
                <a:gd name="connsiteY51" fmla="*/ 2420 h 76200"/>
                <a:gd name="connsiteX52" fmla="*/ 81270 w 456248"/>
                <a:gd name="connsiteY52" fmla="*/ 4134 h 76200"/>
                <a:gd name="connsiteX53" fmla="*/ 80795 w 456248"/>
                <a:gd name="connsiteY53" fmla="*/ 5943 h 76200"/>
                <a:gd name="connsiteX54" fmla="*/ 64887 w 456248"/>
                <a:gd name="connsiteY54" fmla="*/ 69855 h 76200"/>
                <a:gd name="connsiteX55" fmla="*/ 64601 w 456248"/>
                <a:gd name="connsiteY55" fmla="*/ 71190 h 76200"/>
                <a:gd name="connsiteX56" fmla="*/ 67745 w 456248"/>
                <a:gd name="connsiteY56" fmla="*/ 73953 h 76200"/>
                <a:gd name="connsiteX57" fmla="*/ 71745 w 456248"/>
                <a:gd name="connsiteY57" fmla="*/ 71000 h 76200"/>
                <a:gd name="connsiteX58" fmla="*/ 76319 w 456248"/>
                <a:gd name="connsiteY58" fmla="*/ 52236 h 76200"/>
                <a:gd name="connsiteX59" fmla="*/ 78033 w 456248"/>
                <a:gd name="connsiteY59" fmla="*/ 45283 h 76200"/>
                <a:gd name="connsiteX60" fmla="*/ 81081 w 456248"/>
                <a:gd name="connsiteY60" fmla="*/ 37662 h 76200"/>
                <a:gd name="connsiteX61" fmla="*/ 95369 w 456248"/>
                <a:gd name="connsiteY61" fmla="*/ 27374 h 76200"/>
                <a:gd name="connsiteX62" fmla="*/ 100511 w 456248"/>
                <a:gd name="connsiteY62" fmla="*/ 34518 h 76200"/>
                <a:gd name="connsiteX63" fmla="*/ 94225 w 456248"/>
                <a:gd name="connsiteY63" fmla="*/ 58331 h 76200"/>
                <a:gd name="connsiteX64" fmla="*/ 92416 w 456248"/>
                <a:gd name="connsiteY64" fmla="*/ 65379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5 h 76200"/>
                <a:gd name="connsiteX69" fmla="*/ 144040 w 456248"/>
                <a:gd name="connsiteY69" fmla="*/ 58045 h 76200"/>
                <a:gd name="connsiteX70" fmla="*/ 134134 w 456248"/>
                <a:gd name="connsiteY70" fmla="*/ 71572 h 76200"/>
                <a:gd name="connsiteX71" fmla="*/ 131753 w 456248"/>
                <a:gd name="connsiteY71" fmla="*/ 68618 h 76200"/>
                <a:gd name="connsiteX72" fmla="*/ 134420 w 456248"/>
                <a:gd name="connsiteY72" fmla="*/ 58235 h 76200"/>
                <a:gd name="connsiteX73" fmla="*/ 141373 w 456248"/>
                <a:gd name="connsiteY73" fmla="*/ 39757 h 76200"/>
                <a:gd name="connsiteX74" fmla="*/ 142708 w 456248"/>
                <a:gd name="connsiteY74" fmla="*/ 33662 h 76200"/>
                <a:gd name="connsiteX75" fmla="*/ 134515 w 456248"/>
                <a:gd name="connsiteY75" fmla="*/ 24993 h 76200"/>
                <a:gd name="connsiteX76" fmla="*/ 120705 w 456248"/>
                <a:gd name="connsiteY76" fmla="*/ 41662 h 76200"/>
                <a:gd name="connsiteX77" fmla="*/ 122323 w 456248"/>
                <a:gd name="connsiteY77" fmla="*/ 42711 h 76200"/>
                <a:gd name="connsiteX78" fmla="*/ 124323 w 456248"/>
                <a:gd name="connsiteY78" fmla="*/ 41092 h 76200"/>
                <a:gd name="connsiteX79" fmla="*/ 134420 w 456248"/>
                <a:gd name="connsiteY79" fmla="*/ 27374 h 76200"/>
                <a:gd name="connsiteX80" fmla="*/ 136801 w 456248"/>
                <a:gd name="connsiteY80" fmla="*/ 30423 h 76200"/>
                <a:gd name="connsiteX81" fmla="*/ 134897 w 456248"/>
                <a:gd name="connsiteY81" fmla="*/ 38234 h 76200"/>
                <a:gd name="connsiteX82" fmla="*/ 131562 w 456248"/>
                <a:gd name="connsiteY82" fmla="*/ 47187 h 76200"/>
                <a:gd name="connsiteX83" fmla="*/ 127562 w 456248"/>
                <a:gd name="connsiteY83" fmla="*/ 57949 h 76200"/>
                <a:gd name="connsiteX84" fmla="*/ 125658 w 456248"/>
                <a:gd name="connsiteY84" fmla="*/ 65379 h 76200"/>
                <a:gd name="connsiteX85" fmla="*/ 133848 w 456248"/>
                <a:gd name="connsiteY85" fmla="*/ 73953 h 76200"/>
                <a:gd name="connsiteX86" fmla="*/ 147470 w 456248"/>
                <a:gd name="connsiteY86" fmla="*/ 57284 h 76200"/>
                <a:gd name="connsiteX87" fmla="*/ 150517 w 456248"/>
                <a:gd name="connsiteY87" fmla="*/ 6706 h 76200"/>
                <a:gd name="connsiteX88" fmla="*/ 145564 w 456248"/>
                <a:gd name="connsiteY88" fmla="*/ 2134 h 76200"/>
                <a:gd name="connsiteX89" fmla="*/ 138706 w 456248"/>
                <a:gd name="connsiteY89" fmla="*/ 8992 h 76200"/>
                <a:gd name="connsiteX90" fmla="*/ 143468 w 456248"/>
                <a:gd name="connsiteY90" fmla="*/ 13564 h 76200"/>
                <a:gd name="connsiteX91" fmla="*/ 150517 w 456248"/>
                <a:gd name="connsiteY91" fmla="*/ 6706 h 76200"/>
                <a:gd name="connsiteX92" fmla="*/ 187284 w 456248"/>
                <a:gd name="connsiteY92" fmla="*/ 55854 h 76200"/>
                <a:gd name="connsiteX93" fmla="*/ 174520 w 456248"/>
                <a:gd name="connsiteY93" fmla="*/ 43473 h 76200"/>
                <a:gd name="connsiteX94" fmla="*/ 167567 w 456248"/>
                <a:gd name="connsiteY94" fmla="*/ 37376 h 76200"/>
                <a:gd name="connsiteX95" fmla="*/ 178522 w 456248"/>
                <a:gd name="connsiteY95" fmla="*/ 27374 h 76200"/>
                <a:gd name="connsiteX96" fmla="*/ 186617 w 456248"/>
                <a:gd name="connsiteY96" fmla="*/ 32804 h 76200"/>
                <a:gd name="connsiteX97" fmla="*/ 182236 w 456248"/>
                <a:gd name="connsiteY97" fmla="*/ 37090 h 76200"/>
                <a:gd name="connsiteX98" fmla="*/ 185570 w 456248"/>
                <a:gd name="connsiteY98" fmla="*/ 40234 h 76200"/>
                <a:gd name="connsiteX99" fmla="*/ 190142 w 456248"/>
                <a:gd name="connsiteY99" fmla="*/ 34232 h 76200"/>
                <a:gd name="connsiteX100" fmla="*/ 178713 w 456248"/>
                <a:gd name="connsiteY100" fmla="*/ 24993 h 76200"/>
                <a:gd name="connsiteX101" fmla="*/ 161567 w 456248"/>
                <a:gd name="connsiteY101" fmla="*/ 41092 h 76200"/>
                <a:gd name="connsiteX102" fmla="*/ 171569 w 456248"/>
                <a:gd name="connsiteY102" fmla="*/ 51473 h 76200"/>
                <a:gd name="connsiteX103" fmla="*/ 181189 w 456248"/>
                <a:gd name="connsiteY103" fmla="*/ 59570 h 76200"/>
                <a:gd name="connsiteX104" fmla="*/ 167186 w 456248"/>
                <a:gd name="connsiteY104" fmla="*/ 71572 h 76200"/>
                <a:gd name="connsiteX105" fmla="*/ 156805 w 456248"/>
                <a:gd name="connsiteY105" fmla="*/ 65474 h 76200"/>
                <a:gd name="connsiteX106" fmla="*/ 162328 w 456248"/>
                <a:gd name="connsiteY106" fmla="*/ 60330 h 76200"/>
                <a:gd name="connsiteX107" fmla="*/ 158614 w 456248"/>
                <a:gd name="connsiteY107" fmla="*/ 56903 h 76200"/>
                <a:gd name="connsiteX108" fmla="*/ 153089 w 456248"/>
                <a:gd name="connsiteY108" fmla="*/ 63570 h 76200"/>
                <a:gd name="connsiteX109" fmla="*/ 167090 w 456248"/>
                <a:gd name="connsiteY109" fmla="*/ 73953 h 76200"/>
                <a:gd name="connsiteX110" fmla="*/ 187284 w 456248"/>
                <a:gd name="connsiteY110" fmla="*/ 55854 h 76200"/>
                <a:gd name="connsiteX111" fmla="*/ 303012 w 456248"/>
                <a:gd name="connsiteY111" fmla="*/ 32137 h 76200"/>
                <a:gd name="connsiteX112" fmla="*/ 298536 w 456248"/>
                <a:gd name="connsiteY112" fmla="*/ 24993 h 76200"/>
                <a:gd name="connsiteX113" fmla="*/ 293392 w 456248"/>
                <a:gd name="connsiteY113" fmla="*/ 30042 h 76200"/>
                <a:gd name="connsiteX114" fmla="*/ 294822 w 456248"/>
                <a:gd name="connsiteY114" fmla="*/ 32900 h 76200"/>
                <a:gd name="connsiteX115" fmla="*/ 297680 w 456248"/>
                <a:gd name="connsiteY115" fmla="*/ 41376 h 76200"/>
                <a:gd name="connsiteX116" fmla="*/ 292441 w 456248"/>
                <a:gd name="connsiteY116" fmla="*/ 61475 h 76200"/>
                <a:gd name="connsiteX117" fmla="*/ 281581 w 456248"/>
                <a:gd name="connsiteY117" fmla="*/ 71572 h 76200"/>
                <a:gd name="connsiteX118" fmla="*/ 274437 w 456248"/>
                <a:gd name="connsiteY118" fmla="*/ 62712 h 76200"/>
                <a:gd name="connsiteX119" fmla="*/ 275772 w 456248"/>
                <a:gd name="connsiteY119" fmla="*/ 54331 h 76200"/>
                <a:gd name="connsiteX120" fmla="*/ 280439 w 456248"/>
                <a:gd name="connsiteY120" fmla="*/ 36139 h 76200"/>
                <a:gd name="connsiteX121" fmla="*/ 282058 w 456248"/>
                <a:gd name="connsiteY121" fmla="*/ 28995 h 76200"/>
                <a:gd name="connsiteX122" fmla="*/ 279104 w 456248"/>
                <a:gd name="connsiteY122" fmla="*/ 26233 h 76200"/>
                <a:gd name="connsiteX123" fmla="*/ 274914 w 456248"/>
                <a:gd name="connsiteY123" fmla="*/ 30042 h 76200"/>
                <a:gd name="connsiteX124" fmla="*/ 268819 w 456248"/>
                <a:gd name="connsiteY124" fmla="*/ 54617 h 76200"/>
                <a:gd name="connsiteX125" fmla="*/ 267865 w 456248"/>
                <a:gd name="connsiteY125" fmla="*/ 61475 h 76200"/>
                <a:gd name="connsiteX126" fmla="*/ 258817 w 456248"/>
                <a:gd name="connsiteY126" fmla="*/ 71572 h 76200"/>
                <a:gd name="connsiteX127" fmla="*/ 251197 w 456248"/>
                <a:gd name="connsiteY127" fmla="*/ 62237 h 76200"/>
                <a:gd name="connsiteX128" fmla="*/ 257482 w 456248"/>
                <a:gd name="connsiteY128" fmla="*/ 39471 h 76200"/>
                <a:gd name="connsiteX129" fmla="*/ 258722 w 456248"/>
                <a:gd name="connsiteY129" fmla="*/ 33758 h 76200"/>
                <a:gd name="connsiteX130" fmla="*/ 250529 w 456248"/>
                <a:gd name="connsiteY130" fmla="*/ 24993 h 76200"/>
                <a:gd name="connsiteX131" fmla="*/ 236623 w 456248"/>
                <a:gd name="connsiteY131" fmla="*/ 41662 h 76200"/>
                <a:gd name="connsiteX132" fmla="*/ 238244 w 456248"/>
                <a:gd name="connsiteY132" fmla="*/ 42711 h 76200"/>
                <a:gd name="connsiteX133" fmla="*/ 240244 w 456248"/>
                <a:gd name="connsiteY133" fmla="*/ 41092 h 76200"/>
                <a:gd name="connsiteX134" fmla="*/ 250339 w 456248"/>
                <a:gd name="connsiteY134" fmla="*/ 27374 h 76200"/>
                <a:gd name="connsiteX135" fmla="*/ 252720 w 456248"/>
                <a:gd name="connsiteY135" fmla="*/ 30518 h 76200"/>
                <a:gd name="connsiteX136" fmla="*/ 250055 w 456248"/>
                <a:gd name="connsiteY136" fmla="*/ 40234 h 76200"/>
                <a:gd name="connsiteX137" fmla="*/ 244720 w 456248"/>
                <a:gd name="connsiteY137" fmla="*/ 60712 h 76200"/>
                <a:gd name="connsiteX138" fmla="*/ 248434 w 456248"/>
                <a:gd name="connsiteY138" fmla="*/ 70523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951 h 76200"/>
                <a:gd name="connsiteX143" fmla="*/ 303012 w 456248"/>
                <a:gd name="connsiteY143" fmla="*/ 32137 h 76200"/>
                <a:gd name="connsiteX144" fmla="*/ 354544 w 456248"/>
                <a:gd name="connsiteY144" fmla="*/ 42711 h 76200"/>
                <a:gd name="connsiteX145" fmla="*/ 338826 w 456248"/>
                <a:gd name="connsiteY145" fmla="*/ 24993 h 76200"/>
                <a:gd name="connsiteX146" fmla="*/ 311395 w 456248"/>
                <a:gd name="connsiteY146" fmla="*/ 56140 h 76200"/>
                <a:gd name="connsiteX147" fmla="*/ 327206 w 456248"/>
                <a:gd name="connsiteY147" fmla="*/ 73953 h 76200"/>
                <a:gd name="connsiteX148" fmla="*/ 354544 w 456248"/>
                <a:gd name="connsiteY148" fmla="*/ 42711 h 76200"/>
                <a:gd name="connsiteX149" fmla="*/ 347019 w 456248"/>
                <a:gd name="connsiteY149" fmla="*/ 38520 h 76200"/>
                <a:gd name="connsiteX150" fmla="*/ 341207 w 456248"/>
                <a:gd name="connsiteY150" fmla="*/ 60712 h 76200"/>
                <a:gd name="connsiteX151" fmla="*/ 327206 w 456248"/>
                <a:gd name="connsiteY151" fmla="*/ 71572 h 76200"/>
                <a:gd name="connsiteX152" fmla="*/ 319016 w 456248"/>
                <a:gd name="connsiteY152" fmla="*/ 60426 h 76200"/>
                <a:gd name="connsiteX153" fmla="*/ 325206 w 456248"/>
                <a:gd name="connsiteY153" fmla="*/ 37185 h 76200"/>
                <a:gd name="connsiteX154" fmla="*/ 338636 w 456248"/>
                <a:gd name="connsiteY154" fmla="*/ 27374 h 76200"/>
                <a:gd name="connsiteX155" fmla="*/ 347019 w 456248"/>
                <a:gd name="connsiteY155" fmla="*/ 38520 h 76200"/>
                <a:gd name="connsiteX156" fmla="*/ 407501 w 456248"/>
                <a:gd name="connsiteY156" fmla="*/ 31851 h 76200"/>
                <a:gd name="connsiteX157" fmla="*/ 397025 w 456248"/>
                <a:gd name="connsiteY157" fmla="*/ 24993 h 76200"/>
                <a:gd name="connsiteX158" fmla="*/ 383879 w 456248"/>
                <a:gd name="connsiteY158" fmla="*/ 32804 h 76200"/>
                <a:gd name="connsiteX159" fmla="*/ 374926 w 456248"/>
                <a:gd name="connsiteY159" fmla="*/ 24993 h 76200"/>
                <a:gd name="connsiteX160" fmla="*/ 367020 w 456248"/>
                <a:gd name="connsiteY160" fmla="*/ 30804 h 76200"/>
                <a:gd name="connsiteX161" fmla="*/ 363687 w 456248"/>
                <a:gd name="connsiteY161" fmla="*/ 41662 h 76200"/>
                <a:gd name="connsiteX162" fmla="*/ 365306 w 456248"/>
                <a:gd name="connsiteY162" fmla="*/ 42711 h 76200"/>
                <a:gd name="connsiteX163" fmla="*/ 367401 w 456248"/>
                <a:gd name="connsiteY163" fmla="*/ 40234 h 76200"/>
                <a:gd name="connsiteX164" fmla="*/ 374640 w 456248"/>
                <a:gd name="connsiteY164" fmla="*/ 27374 h 76200"/>
                <a:gd name="connsiteX165" fmla="*/ 377498 w 456248"/>
                <a:gd name="connsiteY165" fmla="*/ 31755 h 76200"/>
                <a:gd name="connsiteX166" fmla="*/ 376736 w 456248"/>
                <a:gd name="connsiteY166" fmla="*/ 37185 h 76200"/>
                <a:gd name="connsiteX167" fmla="*/ 368736 w 456248"/>
                <a:gd name="connsiteY167" fmla="*/ 69667 h 76200"/>
                <a:gd name="connsiteX168" fmla="*/ 368259 w 456248"/>
                <a:gd name="connsiteY168" fmla="*/ 71190 h 76200"/>
                <a:gd name="connsiteX169" fmla="*/ 371403 w 456248"/>
                <a:gd name="connsiteY169" fmla="*/ 73953 h 76200"/>
                <a:gd name="connsiteX170" fmla="*/ 375594 w 456248"/>
                <a:gd name="connsiteY170" fmla="*/ 69951 h 76200"/>
                <a:gd name="connsiteX171" fmla="*/ 382547 w 456248"/>
                <a:gd name="connsiteY171" fmla="*/ 41662 h 76200"/>
                <a:gd name="connsiteX172" fmla="*/ 396834 w 456248"/>
                <a:gd name="connsiteY172" fmla="*/ 27374 h 76200"/>
                <a:gd name="connsiteX173" fmla="*/ 402646 w 456248"/>
                <a:gd name="connsiteY173" fmla="*/ 28900 h 76200"/>
                <a:gd name="connsiteX174" fmla="*/ 398453 w 456248"/>
                <a:gd name="connsiteY174" fmla="*/ 34137 h 76200"/>
                <a:gd name="connsiteX175" fmla="*/ 402169 w 456248"/>
                <a:gd name="connsiteY175" fmla="*/ 37567 h 76200"/>
                <a:gd name="connsiteX176" fmla="*/ 407501 w 456248"/>
                <a:gd name="connsiteY176" fmla="*/ 31851 h 76200"/>
                <a:gd name="connsiteX177" fmla="*/ 452461 w 456248"/>
                <a:gd name="connsiteY177" fmla="*/ 57284 h 76200"/>
                <a:gd name="connsiteX178" fmla="*/ 450840 w 456248"/>
                <a:gd name="connsiteY178" fmla="*/ 56235 h 76200"/>
                <a:gd name="connsiteX179" fmla="*/ 448936 w 456248"/>
                <a:gd name="connsiteY179" fmla="*/ 58807 h 76200"/>
                <a:gd name="connsiteX180" fmla="*/ 440746 w 456248"/>
                <a:gd name="connsiteY180" fmla="*/ 71572 h 76200"/>
                <a:gd name="connsiteX181" fmla="*/ 437506 w 456248"/>
                <a:gd name="connsiteY181" fmla="*/ 67000 h 76200"/>
                <a:gd name="connsiteX182" fmla="*/ 438364 w 456248"/>
                <a:gd name="connsiteY182" fmla="*/ 60903 h 76200"/>
                <a:gd name="connsiteX183" fmla="*/ 438934 w 456248"/>
                <a:gd name="connsiteY183" fmla="*/ 57189 h 76200"/>
                <a:gd name="connsiteX184" fmla="*/ 424551 w 456248"/>
                <a:gd name="connsiteY184" fmla="*/ 45855 h 76200"/>
                <a:gd name="connsiteX185" fmla="*/ 432267 w 456248"/>
                <a:gd name="connsiteY185" fmla="*/ 38711 h 76200"/>
                <a:gd name="connsiteX186" fmla="*/ 447413 w 456248"/>
                <a:gd name="connsiteY186" fmla="*/ 27374 h 76200"/>
                <a:gd name="connsiteX187" fmla="*/ 450364 w 456248"/>
                <a:gd name="connsiteY187" fmla="*/ 28709 h 76200"/>
                <a:gd name="connsiteX188" fmla="*/ 445317 w 456248"/>
                <a:gd name="connsiteY188" fmla="*/ 34137 h 76200"/>
                <a:gd name="connsiteX189" fmla="*/ 449031 w 456248"/>
                <a:gd name="connsiteY189" fmla="*/ 37567 h 76200"/>
                <a:gd name="connsiteX190" fmla="*/ 454461 w 456248"/>
                <a:gd name="connsiteY190" fmla="*/ 31567 h 76200"/>
                <a:gd name="connsiteX191" fmla="*/ 447699 w 456248"/>
                <a:gd name="connsiteY191" fmla="*/ 24993 h 76200"/>
                <a:gd name="connsiteX192" fmla="*/ 433602 w 456248"/>
                <a:gd name="connsiteY192" fmla="*/ 33948 h 76200"/>
                <a:gd name="connsiteX193" fmla="*/ 421979 w 456248"/>
                <a:gd name="connsiteY193" fmla="*/ 44711 h 76200"/>
                <a:gd name="connsiteX194" fmla="*/ 433030 w 456248"/>
                <a:gd name="connsiteY194" fmla="*/ 420 h 76200"/>
                <a:gd name="connsiteX195" fmla="*/ 433316 w 456248"/>
                <a:gd name="connsiteY195" fmla="*/ -915 h 76200"/>
                <a:gd name="connsiteX196" fmla="*/ 431790 w 456248"/>
                <a:gd name="connsiteY196" fmla="*/ -2247 h 76200"/>
                <a:gd name="connsiteX197" fmla="*/ 429981 w 456248"/>
                <a:gd name="connsiteY197" fmla="*/ -1961 h 76200"/>
                <a:gd name="connsiteX198" fmla="*/ 419407 w 456248"/>
                <a:gd name="connsiteY198" fmla="*/ -1201 h 76200"/>
                <a:gd name="connsiteX199" fmla="*/ 416933 w 456248"/>
                <a:gd name="connsiteY199" fmla="*/ 1181 h 76200"/>
                <a:gd name="connsiteX200" fmla="*/ 419407 w 456248"/>
                <a:gd name="connsiteY200" fmla="*/ 2420 h 76200"/>
                <a:gd name="connsiteX201" fmla="*/ 424933 w 456248"/>
                <a:gd name="connsiteY201" fmla="*/ 4134 h 76200"/>
                <a:gd name="connsiteX202" fmla="*/ 424551 w 456248"/>
                <a:gd name="connsiteY202" fmla="*/ 5943 h 76200"/>
                <a:gd name="connsiteX203" fmla="*/ 408550 w 456248"/>
                <a:gd name="connsiteY203" fmla="*/ 69855 h 76200"/>
                <a:gd name="connsiteX204" fmla="*/ 408264 w 456248"/>
                <a:gd name="connsiteY204" fmla="*/ 71190 h 76200"/>
                <a:gd name="connsiteX205" fmla="*/ 411408 w 456248"/>
                <a:gd name="connsiteY205" fmla="*/ 73953 h 76200"/>
                <a:gd name="connsiteX206" fmla="*/ 415598 w 456248"/>
                <a:gd name="connsiteY206" fmla="*/ 69951 h 76200"/>
                <a:gd name="connsiteX207" fmla="*/ 421124 w 456248"/>
                <a:gd name="connsiteY207" fmla="*/ 48045 h 76200"/>
                <a:gd name="connsiteX208" fmla="*/ 431981 w 456248"/>
                <a:gd name="connsiteY208" fmla="*/ 57189 h 76200"/>
                <a:gd name="connsiteX209" fmla="*/ 431695 w 456248"/>
                <a:gd name="connsiteY209" fmla="*/ 59856 h 76200"/>
                <a:gd name="connsiteX210" fmla="*/ 431221 w 456248"/>
                <a:gd name="connsiteY210" fmla="*/ 63570 h 76200"/>
                <a:gd name="connsiteX211" fmla="*/ 440269 w 456248"/>
                <a:gd name="connsiteY211" fmla="*/ 73953 h 76200"/>
                <a:gd name="connsiteX212" fmla="*/ 448650 w 456248"/>
                <a:gd name="connsiteY212" fmla="*/ 68332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756"/>
                  </a:moveTo>
                  <a:lnTo>
                    <a:pt x="66222" y="2420"/>
                  </a:lnTo>
                  <a:cubicBezTo>
                    <a:pt x="66317" y="1943"/>
                    <a:pt x="66317" y="1371"/>
                    <a:pt x="66317" y="895"/>
                  </a:cubicBezTo>
                  <a:cubicBezTo>
                    <a:pt x="66317" y="-438"/>
                    <a:pt x="65459" y="-438"/>
                    <a:pt x="63650" y="-438"/>
                  </a:cubicBezTo>
                  <a:lnTo>
                    <a:pt x="8309" y="-438"/>
                  </a:lnTo>
                  <a:cubicBezTo>
                    <a:pt x="6119" y="-438"/>
                    <a:pt x="5833" y="-438"/>
                    <a:pt x="5165" y="1657"/>
                  </a:cubicBezTo>
                  <a:lnTo>
                    <a:pt x="-1216" y="20993"/>
                  </a:lnTo>
                  <a:cubicBezTo>
                    <a:pt x="-1788" y="22326"/>
                    <a:pt x="-1788" y="22803"/>
                    <a:pt x="-1788" y="22803"/>
                  </a:cubicBezTo>
                  <a:cubicBezTo>
                    <a:pt x="-1788" y="23947"/>
                    <a:pt x="-453" y="23947"/>
                    <a:pt x="-167" y="23947"/>
                  </a:cubicBezTo>
                  <a:cubicBezTo>
                    <a:pt x="307" y="23947"/>
                    <a:pt x="689" y="23947"/>
                    <a:pt x="1070" y="23661"/>
                  </a:cubicBezTo>
                  <a:cubicBezTo>
                    <a:pt x="1165" y="23375"/>
                    <a:pt x="1356" y="23279"/>
                    <a:pt x="2405" y="20517"/>
                  </a:cubicBezTo>
                  <a:cubicBezTo>
                    <a:pt x="7451" y="5183"/>
                    <a:pt x="10595" y="2992"/>
                    <a:pt x="24406" y="2992"/>
                  </a:cubicBezTo>
                  <a:lnTo>
                    <a:pt x="28122" y="2992"/>
                  </a:lnTo>
                  <a:cubicBezTo>
                    <a:pt x="30694" y="2992"/>
                    <a:pt x="30694" y="3467"/>
                    <a:pt x="30694" y="4229"/>
                  </a:cubicBezTo>
                  <a:cubicBezTo>
                    <a:pt x="30694" y="4897"/>
                    <a:pt x="30312" y="5943"/>
                    <a:pt x="30217" y="6610"/>
                  </a:cubicBezTo>
                  <a:lnTo>
                    <a:pt x="15739" y="64619"/>
                  </a:lnTo>
                  <a:cubicBezTo>
                    <a:pt x="14690" y="68332"/>
                    <a:pt x="13834" y="69381"/>
                    <a:pt x="4309" y="69381"/>
                  </a:cubicBezTo>
                  <a:lnTo>
                    <a:pt x="2500" y="69381"/>
                  </a:lnTo>
                  <a:cubicBezTo>
                    <a:pt x="689" y="69381"/>
                    <a:pt x="-453" y="69381"/>
                    <a:pt x="-453" y="71476"/>
                  </a:cubicBezTo>
                  <a:cubicBezTo>
                    <a:pt x="-453" y="72809"/>
                    <a:pt x="689" y="72809"/>
                    <a:pt x="1356" y="72809"/>
                  </a:cubicBezTo>
                  <a:cubicBezTo>
                    <a:pt x="6786" y="72809"/>
                    <a:pt x="12595" y="72523"/>
                    <a:pt x="18120" y="72523"/>
                  </a:cubicBezTo>
                  <a:cubicBezTo>
                    <a:pt x="23645" y="72523"/>
                    <a:pt x="29645" y="72809"/>
                    <a:pt x="35075" y="72809"/>
                  </a:cubicBezTo>
                  <a:cubicBezTo>
                    <a:pt x="36026" y="72809"/>
                    <a:pt x="37361" y="72809"/>
                    <a:pt x="37361" y="70523"/>
                  </a:cubicBezTo>
                  <a:cubicBezTo>
                    <a:pt x="37361" y="69381"/>
                    <a:pt x="36312" y="69381"/>
                    <a:pt x="34694" y="69381"/>
                  </a:cubicBezTo>
                  <a:lnTo>
                    <a:pt x="32980" y="69381"/>
                  </a:lnTo>
                  <a:cubicBezTo>
                    <a:pt x="31264" y="69381"/>
                    <a:pt x="27931" y="69190"/>
                    <a:pt x="27645" y="69190"/>
                  </a:cubicBezTo>
                  <a:cubicBezTo>
                    <a:pt x="24501" y="68904"/>
                    <a:pt x="24120" y="68523"/>
                    <a:pt x="24120" y="67000"/>
                  </a:cubicBezTo>
                  <a:cubicBezTo>
                    <a:pt x="24120" y="66714"/>
                    <a:pt x="24120" y="66428"/>
                    <a:pt x="24406" y="64905"/>
                  </a:cubicBezTo>
                  <a:lnTo>
                    <a:pt x="38979" y="6706"/>
                  </a:lnTo>
                  <a:cubicBezTo>
                    <a:pt x="39742" y="3562"/>
                    <a:pt x="40600" y="3276"/>
                    <a:pt x="41361" y="3180"/>
                  </a:cubicBezTo>
                  <a:cubicBezTo>
                    <a:pt x="42219" y="2992"/>
                    <a:pt x="45267" y="2992"/>
                    <a:pt x="46981" y="2992"/>
                  </a:cubicBezTo>
                  <a:cubicBezTo>
                    <a:pt x="58315" y="2992"/>
                    <a:pt x="60697" y="4515"/>
                    <a:pt x="60697" y="11182"/>
                  </a:cubicBezTo>
                  <a:cubicBezTo>
                    <a:pt x="60697" y="12517"/>
                    <a:pt x="60697" y="14612"/>
                    <a:pt x="59650" y="20993"/>
                  </a:cubicBezTo>
                  <a:cubicBezTo>
                    <a:pt x="59555" y="22230"/>
                    <a:pt x="59555" y="22517"/>
                    <a:pt x="59555" y="22517"/>
                  </a:cubicBezTo>
                  <a:cubicBezTo>
                    <a:pt x="59555" y="23947"/>
                    <a:pt x="60506" y="23947"/>
                    <a:pt x="61173" y="23947"/>
                  </a:cubicBezTo>
                  <a:cubicBezTo>
                    <a:pt x="62506" y="23947"/>
                    <a:pt x="62601" y="23661"/>
                    <a:pt x="63078" y="21756"/>
                  </a:cubicBezTo>
                  <a:close/>
                  <a:moveTo>
                    <a:pt x="114324" y="57284"/>
                  </a:moveTo>
                  <a:cubicBezTo>
                    <a:pt x="114324" y="56235"/>
                    <a:pt x="113561" y="56235"/>
                    <a:pt x="112798" y="56235"/>
                  </a:cubicBezTo>
                  <a:cubicBezTo>
                    <a:pt x="111370" y="56235"/>
                    <a:pt x="111370" y="56426"/>
                    <a:pt x="110894" y="58045"/>
                  </a:cubicBezTo>
                  <a:cubicBezTo>
                    <a:pt x="110036" y="60998"/>
                    <a:pt x="107180" y="71572"/>
                    <a:pt x="100892" y="71572"/>
                  </a:cubicBezTo>
                  <a:cubicBezTo>
                    <a:pt x="98511" y="71572"/>
                    <a:pt x="98511" y="69951"/>
                    <a:pt x="98511" y="68523"/>
                  </a:cubicBezTo>
                  <a:cubicBezTo>
                    <a:pt x="98511" y="65760"/>
                    <a:pt x="99559" y="62998"/>
                    <a:pt x="100511" y="60426"/>
                  </a:cubicBezTo>
                  <a:cubicBezTo>
                    <a:pt x="102513" y="54617"/>
                    <a:pt x="106989" y="42615"/>
                    <a:pt x="106989" y="36330"/>
                  </a:cubicBezTo>
                  <a:cubicBezTo>
                    <a:pt x="106989" y="27374"/>
                    <a:pt x="101083" y="24993"/>
                    <a:pt x="95843" y="24993"/>
                  </a:cubicBezTo>
                  <a:cubicBezTo>
                    <a:pt x="88604" y="24993"/>
                    <a:pt x="84700" y="28900"/>
                    <a:pt x="81461" y="32042"/>
                  </a:cubicBezTo>
                  <a:lnTo>
                    <a:pt x="89272" y="420"/>
                  </a:lnTo>
                  <a:cubicBezTo>
                    <a:pt x="89462" y="134"/>
                    <a:pt x="89653" y="-915"/>
                    <a:pt x="89653" y="-915"/>
                  </a:cubicBezTo>
                  <a:cubicBezTo>
                    <a:pt x="89653" y="-1961"/>
                    <a:pt x="88986" y="-2247"/>
                    <a:pt x="88130" y="-2247"/>
                  </a:cubicBezTo>
                  <a:cubicBezTo>
                    <a:pt x="87844" y="-2247"/>
                    <a:pt x="86795" y="-2056"/>
                    <a:pt x="86318" y="-1961"/>
                  </a:cubicBezTo>
                  <a:lnTo>
                    <a:pt x="75747" y="-1201"/>
                  </a:lnTo>
                  <a:cubicBezTo>
                    <a:pt x="74412" y="-1010"/>
                    <a:pt x="73270" y="-915"/>
                    <a:pt x="73270" y="1181"/>
                  </a:cubicBezTo>
                  <a:cubicBezTo>
                    <a:pt x="73270" y="2420"/>
                    <a:pt x="74317" y="2420"/>
                    <a:pt x="75747" y="2420"/>
                  </a:cubicBezTo>
                  <a:cubicBezTo>
                    <a:pt x="80986" y="2420"/>
                    <a:pt x="81270" y="3180"/>
                    <a:pt x="81270" y="4134"/>
                  </a:cubicBezTo>
                  <a:cubicBezTo>
                    <a:pt x="81270" y="4515"/>
                    <a:pt x="80795" y="5943"/>
                    <a:pt x="80795" y="5943"/>
                  </a:cubicBezTo>
                  <a:lnTo>
                    <a:pt x="64887" y="69855"/>
                  </a:lnTo>
                  <a:cubicBezTo>
                    <a:pt x="64792" y="69951"/>
                    <a:pt x="64601" y="71190"/>
                    <a:pt x="64601" y="71190"/>
                  </a:cubicBezTo>
                  <a:cubicBezTo>
                    <a:pt x="64601" y="72332"/>
                    <a:pt x="65650" y="73953"/>
                    <a:pt x="67745" y="73953"/>
                  </a:cubicBezTo>
                  <a:cubicBezTo>
                    <a:pt x="69936" y="73953"/>
                    <a:pt x="71270" y="72237"/>
                    <a:pt x="71745" y="71000"/>
                  </a:cubicBezTo>
                  <a:lnTo>
                    <a:pt x="76319" y="52236"/>
                  </a:lnTo>
                  <a:cubicBezTo>
                    <a:pt x="76793" y="49854"/>
                    <a:pt x="77556" y="47664"/>
                    <a:pt x="78033" y="45283"/>
                  </a:cubicBezTo>
                  <a:cubicBezTo>
                    <a:pt x="79079" y="41376"/>
                    <a:pt x="79175" y="41092"/>
                    <a:pt x="81081" y="37662"/>
                  </a:cubicBezTo>
                  <a:cubicBezTo>
                    <a:pt x="83177" y="34232"/>
                    <a:pt x="87939" y="27374"/>
                    <a:pt x="95369" y="27374"/>
                  </a:cubicBezTo>
                  <a:cubicBezTo>
                    <a:pt x="100131" y="27374"/>
                    <a:pt x="100511" y="32328"/>
                    <a:pt x="100511" y="34518"/>
                  </a:cubicBezTo>
                  <a:cubicBezTo>
                    <a:pt x="100511" y="41280"/>
                    <a:pt x="95748" y="54045"/>
                    <a:pt x="94225" y="58331"/>
                  </a:cubicBezTo>
                  <a:cubicBezTo>
                    <a:pt x="92702" y="62047"/>
                    <a:pt x="92416" y="63093"/>
                    <a:pt x="92416" y="65379"/>
                  </a:cubicBezTo>
                  <a:cubicBezTo>
                    <a:pt x="92416" y="70142"/>
                    <a:pt x="95369" y="73953"/>
                    <a:pt x="100606" y="73953"/>
                  </a:cubicBezTo>
                  <a:cubicBezTo>
                    <a:pt x="110703" y="73953"/>
                    <a:pt x="114324" y="57949"/>
                    <a:pt x="114324" y="57284"/>
                  </a:cubicBezTo>
                  <a:close/>
                  <a:moveTo>
                    <a:pt x="147470" y="57284"/>
                  </a:moveTo>
                  <a:cubicBezTo>
                    <a:pt x="147470" y="56235"/>
                    <a:pt x="146612" y="56235"/>
                    <a:pt x="145850" y="56235"/>
                  </a:cubicBezTo>
                  <a:cubicBezTo>
                    <a:pt x="144517" y="56235"/>
                    <a:pt x="144517" y="56426"/>
                    <a:pt x="144040" y="58045"/>
                  </a:cubicBezTo>
                  <a:cubicBezTo>
                    <a:pt x="143182" y="61189"/>
                    <a:pt x="140327" y="71572"/>
                    <a:pt x="134134" y="71572"/>
                  </a:cubicBezTo>
                  <a:cubicBezTo>
                    <a:pt x="133183" y="71572"/>
                    <a:pt x="131753" y="71476"/>
                    <a:pt x="131753" y="68618"/>
                  </a:cubicBezTo>
                  <a:cubicBezTo>
                    <a:pt x="131753" y="65760"/>
                    <a:pt x="133088" y="62237"/>
                    <a:pt x="134420" y="58235"/>
                  </a:cubicBezTo>
                  <a:lnTo>
                    <a:pt x="141373" y="39757"/>
                  </a:lnTo>
                  <a:cubicBezTo>
                    <a:pt x="142422" y="36613"/>
                    <a:pt x="142708" y="35758"/>
                    <a:pt x="142708" y="33662"/>
                  </a:cubicBezTo>
                  <a:cubicBezTo>
                    <a:pt x="142708" y="27660"/>
                    <a:pt x="138611" y="24993"/>
                    <a:pt x="134515" y="24993"/>
                  </a:cubicBezTo>
                  <a:cubicBezTo>
                    <a:pt x="124418" y="24993"/>
                    <a:pt x="120705" y="41092"/>
                    <a:pt x="120705" y="41662"/>
                  </a:cubicBezTo>
                  <a:cubicBezTo>
                    <a:pt x="120705" y="42711"/>
                    <a:pt x="121942" y="42711"/>
                    <a:pt x="122323" y="42711"/>
                  </a:cubicBezTo>
                  <a:cubicBezTo>
                    <a:pt x="123849" y="42711"/>
                    <a:pt x="123849" y="42615"/>
                    <a:pt x="124323" y="41092"/>
                  </a:cubicBezTo>
                  <a:cubicBezTo>
                    <a:pt x="125372" y="37567"/>
                    <a:pt x="128134" y="27374"/>
                    <a:pt x="134420" y="27374"/>
                  </a:cubicBezTo>
                  <a:cubicBezTo>
                    <a:pt x="135564" y="27374"/>
                    <a:pt x="136801" y="27946"/>
                    <a:pt x="136801" y="30423"/>
                  </a:cubicBezTo>
                  <a:cubicBezTo>
                    <a:pt x="136801" y="33090"/>
                    <a:pt x="135564" y="36139"/>
                    <a:pt x="134897" y="38234"/>
                  </a:cubicBezTo>
                  <a:lnTo>
                    <a:pt x="131562" y="47187"/>
                  </a:lnTo>
                  <a:lnTo>
                    <a:pt x="127562" y="57949"/>
                  </a:lnTo>
                  <a:cubicBezTo>
                    <a:pt x="126039" y="61951"/>
                    <a:pt x="125658" y="63093"/>
                    <a:pt x="125658" y="65379"/>
                  </a:cubicBezTo>
                  <a:cubicBezTo>
                    <a:pt x="125658" y="69476"/>
                    <a:pt x="128134" y="73953"/>
                    <a:pt x="133848" y="73953"/>
                  </a:cubicBezTo>
                  <a:cubicBezTo>
                    <a:pt x="143945" y="73953"/>
                    <a:pt x="147470" y="57761"/>
                    <a:pt x="147470" y="57284"/>
                  </a:cubicBezTo>
                  <a:close/>
                  <a:moveTo>
                    <a:pt x="150517" y="6706"/>
                  </a:moveTo>
                  <a:cubicBezTo>
                    <a:pt x="150517" y="4515"/>
                    <a:pt x="148803" y="2134"/>
                    <a:pt x="145564" y="2134"/>
                  </a:cubicBezTo>
                  <a:cubicBezTo>
                    <a:pt x="142136" y="2134"/>
                    <a:pt x="138706" y="5562"/>
                    <a:pt x="138706" y="8992"/>
                  </a:cubicBezTo>
                  <a:cubicBezTo>
                    <a:pt x="138706" y="11373"/>
                    <a:pt x="140327" y="13564"/>
                    <a:pt x="143468" y="13564"/>
                  </a:cubicBezTo>
                  <a:cubicBezTo>
                    <a:pt x="147089" y="13564"/>
                    <a:pt x="150517" y="10324"/>
                    <a:pt x="150517" y="6706"/>
                  </a:cubicBezTo>
                  <a:close/>
                  <a:moveTo>
                    <a:pt x="187284" y="55854"/>
                  </a:moveTo>
                  <a:cubicBezTo>
                    <a:pt x="187284" y="46424"/>
                    <a:pt x="178996" y="44520"/>
                    <a:pt x="174520" y="43473"/>
                  </a:cubicBezTo>
                  <a:cubicBezTo>
                    <a:pt x="171569" y="42901"/>
                    <a:pt x="167567" y="41948"/>
                    <a:pt x="167567" y="37376"/>
                  </a:cubicBezTo>
                  <a:cubicBezTo>
                    <a:pt x="167567" y="34709"/>
                    <a:pt x="169948" y="27374"/>
                    <a:pt x="178522" y="27374"/>
                  </a:cubicBezTo>
                  <a:cubicBezTo>
                    <a:pt x="181378" y="27374"/>
                    <a:pt x="185380" y="28423"/>
                    <a:pt x="186617" y="32804"/>
                  </a:cubicBezTo>
                  <a:cubicBezTo>
                    <a:pt x="183189" y="33186"/>
                    <a:pt x="182236" y="36044"/>
                    <a:pt x="182236" y="37090"/>
                  </a:cubicBezTo>
                  <a:cubicBezTo>
                    <a:pt x="182236" y="38234"/>
                    <a:pt x="182998" y="40234"/>
                    <a:pt x="185570" y="40234"/>
                  </a:cubicBezTo>
                  <a:cubicBezTo>
                    <a:pt x="187284" y="40234"/>
                    <a:pt x="190142" y="38899"/>
                    <a:pt x="190142" y="34232"/>
                  </a:cubicBezTo>
                  <a:cubicBezTo>
                    <a:pt x="190142" y="29186"/>
                    <a:pt x="185666" y="24993"/>
                    <a:pt x="178713" y="24993"/>
                  </a:cubicBezTo>
                  <a:cubicBezTo>
                    <a:pt x="166044" y="24993"/>
                    <a:pt x="161567" y="35472"/>
                    <a:pt x="161567" y="41092"/>
                  </a:cubicBezTo>
                  <a:cubicBezTo>
                    <a:pt x="161567" y="49282"/>
                    <a:pt x="168520" y="50901"/>
                    <a:pt x="171569" y="51473"/>
                  </a:cubicBezTo>
                  <a:cubicBezTo>
                    <a:pt x="176331" y="52522"/>
                    <a:pt x="181189" y="53568"/>
                    <a:pt x="181189" y="59570"/>
                  </a:cubicBezTo>
                  <a:cubicBezTo>
                    <a:pt x="181189" y="62998"/>
                    <a:pt x="178236" y="71572"/>
                    <a:pt x="167186" y="71572"/>
                  </a:cubicBezTo>
                  <a:cubicBezTo>
                    <a:pt x="164804" y="71572"/>
                    <a:pt x="158423" y="71000"/>
                    <a:pt x="156805" y="65474"/>
                  </a:cubicBezTo>
                  <a:cubicBezTo>
                    <a:pt x="162328" y="65093"/>
                    <a:pt x="162328" y="60330"/>
                    <a:pt x="162328" y="60330"/>
                  </a:cubicBezTo>
                  <a:cubicBezTo>
                    <a:pt x="162328" y="58235"/>
                    <a:pt x="160804" y="56903"/>
                    <a:pt x="158614" y="56903"/>
                  </a:cubicBezTo>
                  <a:cubicBezTo>
                    <a:pt x="156233" y="56903"/>
                    <a:pt x="153089" y="58617"/>
                    <a:pt x="153089" y="63570"/>
                  </a:cubicBezTo>
                  <a:cubicBezTo>
                    <a:pt x="153089" y="70142"/>
                    <a:pt x="159377" y="73953"/>
                    <a:pt x="167090" y="73953"/>
                  </a:cubicBezTo>
                  <a:cubicBezTo>
                    <a:pt x="183285" y="73953"/>
                    <a:pt x="187284" y="60712"/>
                    <a:pt x="187284" y="55854"/>
                  </a:cubicBezTo>
                  <a:close/>
                  <a:moveTo>
                    <a:pt x="303012" y="32137"/>
                  </a:moveTo>
                  <a:cubicBezTo>
                    <a:pt x="303012" y="28423"/>
                    <a:pt x="301680" y="24993"/>
                    <a:pt x="298536" y="24993"/>
                  </a:cubicBezTo>
                  <a:cubicBezTo>
                    <a:pt x="296154" y="24993"/>
                    <a:pt x="293392" y="27565"/>
                    <a:pt x="293392" y="30042"/>
                  </a:cubicBezTo>
                  <a:cubicBezTo>
                    <a:pt x="293392" y="31376"/>
                    <a:pt x="294059" y="32137"/>
                    <a:pt x="294822" y="32900"/>
                  </a:cubicBezTo>
                  <a:cubicBezTo>
                    <a:pt x="297394" y="35758"/>
                    <a:pt x="297680" y="39185"/>
                    <a:pt x="297680" y="41376"/>
                  </a:cubicBezTo>
                  <a:cubicBezTo>
                    <a:pt x="297680" y="45855"/>
                    <a:pt x="294250" y="57189"/>
                    <a:pt x="292441" y="61475"/>
                  </a:cubicBezTo>
                  <a:cubicBezTo>
                    <a:pt x="290059" y="67095"/>
                    <a:pt x="286629" y="71572"/>
                    <a:pt x="281581" y="71572"/>
                  </a:cubicBezTo>
                  <a:cubicBezTo>
                    <a:pt x="276249" y="71572"/>
                    <a:pt x="274437" y="67095"/>
                    <a:pt x="274437" y="62712"/>
                  </a:cubicBezTo>
                  <a:cubicBezTo>
                    <a:pt x="274437" y="61665"/>
                    <a:pt x="274628" y="59093"/>
                    <a:pt x="275772" y="54331"/>
                  </a:cubicBezTo>
                  <a:lnTo>
                    <a:pt x="280439" y="36139"/>
                  </a:lnTo>
                  <a:cubicBezTo>
                    <a:pt x="281011" y="33758"/>
                    <a:pt x="282058" y="29470"/>
                    <a:pt x="282058" y="28995"/>
                  </a:cubicBezTo>
                  <a:cubicBezTo>
                    <a:pt x="282058" y="27851"/>
                    <a:pt x="281106" y="26233"/>
                    <a:pt x="279104" y="26233"/>
                  </a:cubicBezTo>
                  <a:cubicBezTo>
                    <a:pt x="275963" y="26233"/>
                    <a:pt x="275200" y="29186"/>
                    <a:pt x="274914" y="30042"/>
                  </a:cubicBezTo>
                  <a:lnTo>
                    <a:pt x="268819" y="54617"/>
                  </a:lnTo>
                  <a:cubicBezTo>
                    <a:pt x="268056" y="57570"/>
                    <a:pt x="267865" y="59951"/>
                    <a:pt x="267865" y="61475"/>
                  </a:cubicBezTo>
                  <a:cubicBezTo>
                    <a:pt x="267865" y="62712"/>
                    <a:pt x="264626" y="71572"/>
                    <a:pt x="258817" y="71572"/>
                  </a:cubicBezTo>
                  <a:cubicBezTo>
                    <a:pt x="251197" y="71572"/>
                    <a:pt x="251197" y="63570"/>
                    <a:pt x="251197" y="62237"/>
                  </a:cubicBezTo>
                  <a:cubicBezTo>
                    <a:pt x="251197" y="56426"/>
                    <a:pt x="254055" y="48424"/>
                    <a:pt x="257482" y="39471"/>
                  </a:cubicBezTo>
                  <a:cubicBezTo>
                    <a:pt x="258245" y="37567"/>
                    <a:pt x="258722" y="35853"/>
                    <a:pt x="258722" y="33758"/>
                  </a:cubicBezTo>
                  <a:cubicBezTo>
                    <a:pt x="258722" y="28423"/>
                    <a:pt x="255101" y="24993"/>
                    <a:pt x="250529" y="24993"/>
                  </a:cubicBezTo>
                  <a:cubicBezTo>
                    <a:pt x="240530" y="24993"/>
                    <a:pt x="236623" y="41092"/>
                    <a:pt x="236623" y="41662"/>
                  </a:cubicBezTo>
                  <a:cubicBezTo>
                    <a:pt x="236623" y="42711"/>
                    <a:pt x="237863" y="42711"/>
                    <a:pt x="238244" y="42711"/>
                  </a:cubicBezTo>
                  <a:cubicBezTo>
                    <a:pt x="239767" y="42711"/>
                    <a:pt x="239767" y="42615"/>
                    <a:pt x="240244" y="41092"/>
                  </a:cubicBezTo>
                  <a:cubicBezTo>
                    <a:pt x="241100" y="37662"/>
                    <a:pt x="244053" y="27374"/>
                    <a:pt x="250339" y="27374"/>
                  </a:cubicBezTo>
                  <a:cubicBezTo>
                    <a:pt x="251578" y="27374"/>
                    <a:pt x="252720" y="27660"/>
                    <a:pt x="252720" y="30518"/>
                  </a:cubicBezTo>
                  <a:cubicBezTo>
                    <a:pt x="252720" y="33186"/>
                    <a:pt x="251578" y="36044"/>
                    <a:pt x="250055" y="40234"/>
                  </a:cubicBezTo>
                  <a:cubicBezTo>
                    <a:pt x="244720" y="54903"/>
                    <a:pt x="244720" y="57761"/>
                    <a:pt x="244720" y="60712"/>
                  </a:cubicBezTo>
                  <a:cubicBezTo>
                    <a:pt x="244720" y="64333"/>
                    <a:pt x="245576" y="68046"/>
                    <a:pt x="248434" y="70523"/>
                  </a:cubicBezTo>
                  <a:cubicBezTo>
                    <a:pt x="251864" y="73667"/>
                    <a:pt x="256722" y="73953"/>
                    <a:pt x="258531" y="73953"/>
                  </a:cubicBezTo>
                  <a:cubicBezTo>
                    <a:pt x="261961" y="73953"/>
                    <a:pt x="265866" y="72618"/>
                    <a:pt x="268914" y="67095"/>
                  </a:cubicBezTo>
                  <a:cubicBezTo>
                    <a:pt x="270628" y="71000"/>
                    <a:pt x="274914" y="73953"/>
                    <a:pt x="281295" y="73953"/>
                  </a:cubicBezTo>
                  <a:cubicBezTo>
                    <a:pt x="287869" y="73953"/>
                    <a:pt x="292345" y="69476"/>
                    <a:pt x="295582" y="61951"/>
                  </a:cubicBezTo>
                  <a:cubicBezTo>
                    <a:pt x="298822" y="54522"/>
                    <a:pt x="303012" y="37948"/>
                    <a:pt x="303012" y="32137"/>
                  </a:cubicBezTo>
                  <a:close/>
                  <a:moveTo>
                    <a:pt x="354544" y="42711"/>
                  </a:moveTo>
                  <a:cubicBezTo>
                    <a:pt x="354544" y="32423"/>
                    <a:pt x="348161" y="24993"/>
                    <a:pt x="338826" y="24993"/>
                  </a:cubicBezTo>
                  <a:cubicBezTo>
                    <a:pt x="325397" y="24993"/>
                    <a:pt x="311395" y="40329"/>
                    <a:pt x="311395" y="56140"/>
                  </a:cubicBezTo>
                  <a:cubicBezTo>
                    <a:pt x="311395" y="67286"/>
                    <a:pt x="318253" y="73953"/>
                    <a:pt x="327206" y="73953"/>
                  </a:cubicBezTo>
                  <a:cubicBezTo>
                    <a:pt x="340542" y="73953"/>
                    <a:pt x="354544" y="58617"/>
                    <a:pt x="354544" y="42711"/>
                  </a:cubicBezTo>
                  <a:close/>
                  <a:moveTo>
                    <a:pt x="347019" y="38520"/>
                  </a:moveTo>
                  <a:cubicBezTo>
                    <a:pt x="347019" y="43187"/>
                    <a:pt x="344637" y="54331"/>
                    <a:pt x="341207" y="60712"/>
                  </a:cubicBezTo>
                  <a:cubicBezTo>
                    <a:pt x="337875" y="66714"/>
                    <a:pt x="332350" y="71572"/>
                    <a:pt x="327206" y="71572"/>
                  </a:cubicBezTo>
                  <a:cubicBezTo>
                    <a:pt x="323016" y="71572"/>
                    <a:pt x="319016" y="68332"/>
                    <a:pt x="319016" y="60426"/>
                  </a:cubicBezTo>
                  <a:cubicBezTo>
                    <a:pt x="319016" y="55094"/>
                    <a:pt x="321776" y="42997"/>
                    <a:pt x="325206" y="37185"/>
                  </a:cubicBezTo>
                  <a:cubicBezTo>
                    <a:pt x="329301" y="30709"/>
                    <a:pt x="334350" y="27374"/>
                    <a:pt x="338636" y="27374"/>
                  </a:cubicBezTo>
                  <a:cubicBezTo>
                    <a:pt x="343875" y="27374"/>
                    <a:pt x="347019" y="32137"/>
                    <a:pt x="347019" y="38520"/>
                  </a:cubicBezTo>
                  <a:close/>
                  <a:moveTo>
                    <a:pt x="407501" y="31851"/>
                  </a:moveTo>
                  <a:cubicBezTo>
                    <a:pt x="407501" y="26233"/>
                    <a:pt x="400548" y="24993"/>
                    <a:pt x="397025" y="24993"/>
                  </a:cubicBezTo>
                  <a:cubicBezTo>
                    <a:pt x="389500" y="24993"/>
                    <a:pt x="385691" y="30423"/>
                    <a:pt x="383879" y="32804"/>
                  </a:cubicBezTo>
                  <a:cubicBezTo>
                    <a:pt x="382737" y="27088"/>
                    <a:pt x="378547" y="24993"/>
                    <a:pt x="374926" y="24993"/>
                  </a:cubicBezTo>
                  <a:cubicBezTo>
                    <a:pt x="371117" y="24993"/>
                    <a:pt x="368831" y="27565"/>
                    <a:pt x="367020" y="30804"/>
                  </a:cubicBezTo>
                  <a:cubicBezTo>
                    <a:pt x="365115" y="35186"/>
                    <a:pt x="363687" y="41662"/>
                    <a:pt x="363687" y="41662"/>
                  </a:cubicBezTo>
                  <a:cubicBezTo>
                    <a:pt x="363687" y="42711"/>
                    <a:pt x="364829" y="42711"/>
                    <a:pt x="365306" y="42711"/>
                  </a:cubicBezTo>
                  <a:cubicBezTo>
                    <a:pt x="366736" y="42711"/>
                    <a:pt x="366736" y="42615"/>
                    <a:pt x="367401" y="40234"/>
                  </a:cubicBezTo>
                  <a:cubicBezTo>
                    <a:pt x="369308" y="32804"/>
                    <a:pt x="371403" y="27374"/>
                    <a:pt x="374640" y="27374"/>
                  </a:cubicBezTo>
                  <a:cubicBezTo>
                    <a:pt x="377498" y="27374"/>
                    <a:pt x="377498" y="30518"/>
                    <a:pt x="377498" y="31755"/>
                  </a:cubicBezTo>
                  <a:cubicBezTo>
                    <a:pt x="377498" y="33472"/>
                    <a:pt x="377212" y="35567"/>
                    <a:pt x="376736" y="37185"/>
                  </a:cubicBezTo>
                  <a:lnTo>
                    <a:pt x="368736" y="69667"/>
                  </a:lnTo>
                  <a:cubicBezTo>
                    <a:pt x="368450" y="70237"/>
                    <a:pt x="368259" y="70904"/>
                    <a:pt x="368259" y="71190"/>
                  </a:cubicBezTo>
                  <a:cubicBezTo>
                    <a:pt x="368259" y="72332"/>
                    <a:pt x="369117" y="73953"/>
                    <a:pt x="371403" y="73953"/>
                  </a:cubicBezTo>
                  <a:cubicBezTo>
                    <a:pt x="374640" y="73953"/>
                    <a:pt x="375403" y="70904"/>
                    <a:pt x="375594" y="69951"/>
                  </a:cubicBezTo>
                  <a:lnTo>
                    <a:pt x="382547" y="41662"/>
                  </a:lnTo>
                  <a:cubicBezTo>
                    <a:pt x="382737" y="41376"/>
                    <a:pt x="387595" y="27374"/>
                    <a:pt x="396834" y="27374"/>
                  </a:cubicBezTo>
                  <a:cubicBezTo>
                    <a:pt x="397406" y="27374"/>
                    <a:pt x="400357" y="27374"/>
                    <a:pt x="402646" y="28900"/>
                  </a:cubicBezTo>
                  <a:cubicBezTo>
                    <a:pt x="398739" y="30042"/>
                    <a:pt x="398453" y="33472"/>
                    <a:pt x="398453" y="34137"/>
                  </a:cubicBezTo>
                  <a:cubicBezTo>
                    <a:pt x="398453" y="35567"/>
                    <a:pt x="399502" y="37567"/>
                    <a:pt x="402169" y="37567"/>
                  </a:cubicBezTo>
                  <a:cubicBezTo>
                    <a:pt x="404264" y="37567"/>
                    <a:pt x="407501" y="36044"/>
                    <a:pt x="407501" y="31851"/>
                  </a:cubicBezTo>
                  <a:close/>
                  <a:moveTo>
                    <a:pt x="452461" y="57284"/>
                  </a:moveTo>
                  <a:cubicBezTo>
                    <a:pt x="452461" y="56235"/>
                    <a:pt x="451794" y="56235"/>
                    <a:pt x="450840" y="56235"/>
                  </a:cubicBezTo>
                  <a:cubicBezTo>
                    <a:pt x="449699" y="56235"/>
                    <a:pt x="449508" y="56426"/>
                    <a:pt x="448936" y="58807"/>
                  </a:cubicBezTo>
                  <a:cubicBezTo>
                    <a:pt x="447413" y="64333"/>
                    <a:pt x="445317" y="71572"/>
                    <a:pt x="440746" y="71572"/>
                  </a:cubicBezTo>
                  <a:cubicBezTo>
                    <a:pt x="437792" y="71572"/>
                    <a:pt x="437506" y="69095"/>
                    <a:pt x="437506" y="67000"/>
                  </a:cubicBezTo>
                  <a:cubicBezTo>
                    <a:pt x="437506" y="64428"/>
                    <a:pt x="438364" y="61475"/>
                    <a:pt x="438364" y="60903"/>
                  </a:cubicBezTo>
                  <a:cubicBezTo>
                    <a:pt x="438934" y="58617"/>
                    <a:pt x="438934" y="58521"/>
                    <a:pt x="438934" y="57189"/>
                  </a:cubicBezTo>
                  <a:cubicBezTo>
                    <a:pt x="438934" y="49759"/>
                    <a:pt x="431314" y="46901"/>
                    <a:pt x="424551" y="45855"/>
                  </a:cubicBezTo>
                  <a:cubicBezTo>
                    <a:pt x="427028" y="44329"/>
                    <a:pt x="429314" y="42139"/>
                    <a:pt x="432267" y="38711"/>
                  </a:cubicBezTo>
                  <a:cubicBezTo>
                    <a:pt x="437888" y="32328"/>
                    <a:pt x="442078" y="27374"/>
                    <a:pt x="447413" y="27374"/>
                  </a:cubicBezTo>
                  <a:cubicBezTo>
                    <a:pt x="449508" y="27374"/>
                    <a:pt x="450364" y="28709"/>
                    <a:pt x="450364" y="28709"/>
                  </a:cubicBezTo>
                  <a:cubicBezTo>
                    <a:pt x="445792" y="29470"/>
                    <a:pt x="445317" y="33186"/>
                    <a:pt x="445317" y="34137"/>
                  </a:cubicBezTo>
                  <a:cubicBezTo>
                    <a:pt x="445317" y="35567"/>
                    <a:pt x="446268" y="37567"/>
                    <a:pt x="449031" y="37567"/>
                  </a:cubicBezTo>
                  <a:cubicBezTo>
                    <a:pt x="451412" y="37567"/>
                    <a:pt x="454461" y="35567"/>
                    <a:pt x="454461" y="31567"/>
                  </a:cubicBezTo>
                  <a:cubicBezTo>
                    <a:pt x="454461" y="28709"/>
                    <a:pt x="452461" y="24993"/>
                    <a:pt x="447699" y="24993"/>
                  </a:cubicBezTo>
                  <a:cubicBezTo>
                    <a:pt x="441887" y="24993"/>
                    <a:pt x="437316" y="29660"/>
                    <a:pt x="433602" y="33948"/>
                  </a:cubicBezTo>
                  <a:cubicBezTo>
                    <a:pt x="427505" y="41092"/>
                    <a:pt x="425695" y="42711"/>
                    <a:pt x="421979" y="44711"/>
                  </a:cubicBezTo>
                  <a:lnTo>
                    <a:pt x="433030" y="420"/>
                  </a:lnTo>
                  <a:cubicBezTo>
                    <a:pt x="433125" y="134"/>
                    <a:pt x="433316" y="-915"/>
                    <a:pt x="433316" y="-915"/>
                  </a:cubicBezTo>
                  <a:cubicBezTo>
                    <a:pt x="433316" y="-1961"/>
                    <a:pt x="432744" y="-2247"/>
                    <a:pt x="431790" y="-2247"/>
                  </a:cubicBezTo>
                  <a:cubicBezTo>
                    <a:pt x="431504" y="-2247"/>
                    <a:pt x="430458" y="-2056"/>
                    <a:pt x="429981" y="-1961"/>
                  </a:cubicBezTo>
                  <a:lnTo>
                    <a:pt x="419407" y="-1201"/>
                  </a:lnTo>
                  <a:cubicBezTo>
                    <a:pt x="418075" y="-1010"/>
                    <a:pt x="416933" y="-915"/>
                    <a:pt x="416933" y="1181"/>
                  </a:cubicBezTo>
                  <a:cubicBezTo>
                    <a:pt x="416933" y="2420"/>
                    <a:pt x="417980" y="2420"/>
                    <a:pt x="419407" y="2420"/>
                  </a:cubicBezTo>
                  <a:cubicBezTo>
                    <a:pt x="424647" y="2420"/>
                    <a:pt x="424933" y="3180"/>
                    <a:pt x="424933" y="4134"/>
                  </a:cubicBezTo>
                  <a:cubicBezTo>
                    <a:pt x="424933" y="4515"/>
                    <a:pt x="424551" y="5943"/>
                    <a:pt x="424551" y="5943"/>
                  </a:cubicBezTo>
                  <a:lnTo>
                    <a:pt x="408550" y="69855"/>
                  </a:lnTo>
                  <a:cubicBezTo>
                    <a:pt x="408455" y="69951"/>
                    <a:pt x="408264" y="71190"/>
                    <a:pt x="408264" y="71190"/>
                  </a:cubicBezTo>
                  <a:cubicBezTo>
                    <a:pt x="408264" y="72332"/>
                    <a:pt x="409313" y="73953"/>
                    <a:pt x="411408" y="73953"/>
                  </a:cubicBezTo>
                  <a:cubicBezTo>
                    <a:pt x="414645" y="73953"/>
                    <a:pt x="415408" y="71000"/>
                    <a:pt x="415598" y="69951"/>
                  </a:cubicBezTo>
                  <a:lnTo>
                    <a:pt x="421124" y="48045"/>
                  </a:lnTo>
                  <a:cubicBezTo>
                    <a:pt x="425123" y="48520"/>
                    <a:pt x="431981" y="50901"/>
                    <a:pt x="431981" y="57189"/>
                  </a:cubicBezTo>
                  <a:cubicBezTo>
                    <a:pt x="431981" y="57949"/>
                    <a:pt x="431981" y="58331"/>
                    <a:pt x="431695" y="59856"/>
                  </a:cubicBezTo>
                  <a:cubicBezTo>
                    <a:pt x="431221" y="61665"/>
                    <a:pt x="431221" y="62333"/>
                    <a:pt x="431221" y="63570"/>
                  </a:cubicBezTo>
                  <a:cubicBezTo>
                    <a:pt x="431221" y="71286"/>
                    <a:pt x="436267" y="73953"/>
                    <a:pt x="440269" y="73953"/>
                  </a:cubicBezTo>
                  <a:cubicBezTo>
                    <a:pt x="445031" y="73953"/>
                    <a:pt x="447413" y="70428"/>
                    <a:pt x="448650" y="68332"/>
                  </a:cubicBezTo>
                  <a:cubicBezTo>
                    <a:pt x="451031" y="64333"/>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278" name="Freeform: Shape 277">
              <a:extLst>
                <a:ext uri="{FF2B5EF4-FFF2-40B4-BE49-F238E27FC236}">
                  <a16:creationId xmlns:a16="http://schemas.microsoft.com/office/drawing/2014/main" id="{5DBB14A7-DA5F-159F-2119-F0B6B20EF790}"/>
                </a:ext>
              </a:extLst>
            </p:cNvPr>
            <p:cNvSpPr/>
            <p:nvPr/>
          </p:nvSpPr>
          <p:spPr>
            <a:xfrm>
              <a:off x="1260806" y="2980861"/>
              <a:ext cx="660653" cy="114967"/>
            </a:xfrm>
            <a:custGeom>
              <a:avLst/>
              <a:gdLst>
                <a:gd name="connsiteX0" fmla="*/ -1788 w 660653"/>
                <a:gd name="connsiteY0" fmla="*/ 112720 h 114967"/>
                <a:gd name="connsiteX1" fmla="*/ 658866 w 660653"/>
                <a:gd name="connsiteY1" fmla="*/ 112720 h 114967"/>
                <a:gd name="connsiteX2" fmla="*/ 658866 w 660653"/>
                <a:gd name="connsiteY2" fmla="*/ -2247 h 114967"/>
                <a:gd name="connsiteX3" fmla="*/ -1788 w 66065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60653" h="114967">
                  <a:moveTo>
                    <a:pt x="-1788" y="112720"/>
                  </a:moveTo>
                  <a:lnTo>
                    <a:pt x="658866" y="112720"/>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79" name="Freeform: Shape 278">
              <a:extLst>
                <a:ext uri="{FF2B5EF4-FFF2-40B4-BE49-F238E27FC236}">
                  <a16:creationId xmlns:a16="http://schemas.microsoft.com/office/drawing/2014/main" id="{F5872099-791A-9D83-AA6F-04B6355221F8}"/>
                </a:ext>
              </a:extLst>
            </p:cNvPr>
            <p:cNvSpPr/>
            <p:nvPr/>
          </p:nvSpPr>
          <p:spPr>
            <a:xfrm>
              <a:off x="1921460" y="2980861"/>
              <a:ext cx="640270" cy="114967"/>
            </a:xfrm>
            <a:custGeom>
              <a:avLst/>
              <a:gdLst>
                <a:gd name="connsiteX0" fmla="*/ -1788 w 640270"/>
                <a:gd name="connsiteY0" fmla="*/ 112720 h 114967"/>
                <a:gd name="connsiteX1" fmla="*/ 638482 w 640270"/>
                <a:gd name="connsiteY1" fmla="*/ 112720 h 114967"/>
                <a:gd name="connsiteX2" fmla="*/ 638482 w 640270"/>
                <a:gd name="connsiteY2" fmla="*/ -2247 h 114967"/>
                <a:gd name="connsiteX3" fmla="*/ -1788 w 640270"/>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40270" h="114967">
                  <a:moveTo>
                    <a:pt x="-1788" y="112720"/>
                  </a:moveTo>
                  <a:lnTo>
                    <a:pt x="638482" y="11272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80" name="Freeform: Shape 279">
              <a:extLst>
                <a:ext uri="{FF2B5EF4-FFF2-40B4-BE49-F238E27FC236}">
                  <a16:creationId xmlns:a16="http://schemas.microsoft.com/office/drawing/2014/main" id="{6A888754-2DE0-5F3A-2EBF-A05679FD3340}"/>
                </a:ext>
              </a:extLst>
            </p:cNvPr>
            <p:cNvSpPr/>
            <p:nvPr/>
          </p:nvSpPr>
          <p:spPr>
            <a:xfrm>
              <a:off x="1992420" y="2992576"/>
              <a:ext cx="498443" cy="78581"/>
            </a:xfrm>
            <a:custGeom>
              <a:avLst/>
              <a:gdLst>
                <a:gd name="connsiteX0" fmla="*/ 45932 w 498443"/>
                <a:gd name="connsiteY0" fmla="*/ 53856 h 78581"/>
                <a:gd name="connsiteX1" fmla="*/ 29740 w 498443"/>
                <a:gd name="connsiteY1" fmla="*/ 31948 h 78581"/>
                <a:gd name="connsiteX2" fmla="*/ 15928 w 498443"/>
                <a:gd name="connsiteY2" fmla="*/ 28709 h 78581"/>
                <a:gd name="connsiteX3" fmla="*/ 5070 w 498443"/>
                <a:gd name="connsiteY3" fmla="*/ 14994 h 78581"/>
                <a:gd name="connsiteX4" fmla="*/ 19357 w 498443"/>
                <a:gd name="connsiteY4" fmla="*/ 706 h 78581"/>
                <a:gd name="connsiteX5" fmla="*/ 40408 w 498443"/>
                <a:gd name="connsiteY5" fmla="*/ 23377 h 78581"/>
                <a:gd name="connsiteX6" fmla="*/ 41647 w 498443"/>
                <a:gd name="connsiteY6" fmla="*/ 24709 h 78581"/>
                <a:gd name="connsiteX7" fmla="*/ 43170 w 498443"/>
                <a:gd name="connsiteY7" fmla="*/ 22137 h 78581"/>
                <a:gd name="connsiteX8" fmla="*/ 43170 w 498443"/>
                <a:gd name="connsiteY8" fmla="*/ 420 h 78581"/>
                <a:gd name="connsiteX9" fmla="*/ 41933 w 498443"/>
                <a:gd name="connsiteY9" fmla="*/ -2247 h 78581"/>
                <a:gd name="connsiteX10" fmla="*/ 40313 w 498443"/>
                <a:gd name="connsiteY10" fmla="*/ -817 h 78581"/>
                <a:gd name="connsiteX11" fmla="*/ 36407 w 498443"/>
                <a:gd name="connsiteY11" fmla="*/ 5373 h 78581"/>
                <a:gd name="connsiteX12" fmla="*/ 19168 w 498443"/>
                <a:gd name="connsiteY12" fmla="*/ -2247 h 78581"/>
                <a:gd name="connsiteX13" fmla="*/ -1788 w 498443"/>
                <a:gd name="connsiteY13" fmla="*/ 18707 h 78581"/>
                <a:gd name="connsiteX14" fmla="*/ 12309 w 498443"/>
                <a:gd name="connsiteY14" fmla="*/ 38520 h 78581"/>
                <a:gd name="connsiteX15" fmla="*/ 26596 w 498443"/>
                <a:gd name="connsiteY15" fmla="*/ 42046 h 78581"/>
                <a:gd name="connsiteX16" fmla="*/ 35646 w 498443"/>
                <a:gd name="connsiteY16" fmla="*/ 47568 h 78581"/>
                <a:gd name="connsiteX17" fmla="*/ 39075 w 498443"/>
                <a:gd name="connsiteY17" fmla="*/ 57570 h 78581"/>
                <a:gd name="connsiteX18" fmla="*/ 24692 w 498443"/>
                <a:gd name="connsiteY18" fmla="*/ 72906 h 78581"/>
                <a:gd name="connsiteX19" fmla="*/ 7546 w 498443"/>
                <a:gd name="connsiteY19" fmla="*/ 67095 h 78581"/>
                <a:gd name="connsiteX20" fmla="*/ 879 w 498443"/>
                <a:gd name="connsiteY20" fmla="*/ 50426 h 78581"/>
                <a:gd name="connsiteX21" fmla="*/ -454 w 498443"/>
                <a:gd name="connsiteY21" fmla="*/ 49380 h 78581"/>
                <a:gd name="connsiteX22" fmla="*/ -1788 w 498443"/>
                <a:gd name="connsiteY22" fmla="*/ 52045 h 78581"/>
                <a:gd name="connsiteX23" fmla="*/ -1788 w 498443"/>
                <a:gd name="connsiteY23" fmla="*/ 73762 h 78581"/>
                <a:gd name="connsiteX24" fmla="*/ -645 w 498443"/>
                <a:gd name="connsiteY24" fmla="*/ 76334 h 78581"/>
                <a:gd name="connsiteX25" fmla="*/ 975 w 498443"/>
                <a:gd name="connsiteY25" fmla="*/ 75002 h 78581"/>
                <a:gd name="connsiteX26" fmla="*/ 4880 w 498443"/>
                <a:gd name="connsiteY26" fmla="*/ 68714 h 78581"/>
                <a:gd name="connsiteX27" fmla="*/ 24692 w 498443"/>
                <a:gd name="connsiteY27" fmla="*/ 76334 h 78581"/>
                <a:gd name="connsiteX28" fmla="*/ 45932 w 498443"/>
                <a:gd name="connsiteY28" fmla="*/ 53856 h 78581"/>
                <a:gd name="connsiteX29" fmla="*/ 122514 w 498443"/>
                <a:gd name="connsiteY29" fmla="*/ 46141 h 78581"/>
                <a:gd name="connsiteX30" fmla="*/ 119847 w 498443"/>
                <a:gd name="connsiteY30" fmla="*/ 46141 h 78581"/>
                <a:gd name="connsiteX31" fmla="*/ 96034 w 498443"/>
                <a:gd name="connsiteY31" fmla="*/ 70525 h 78581"/>
                <a:gd name="connsiteX32" fmla="*/ 81747 w 498443"/>
                <a:gd name="connsiteY32" fmla="*/ 70525 h 78581"/>
                <a:gd name="connsiteX33" fmla="*/ 76318 w 498443"/>
                <a:gd name="connsiteY33" fmla="*/ 66239 h 78581"/>
                <a:gd name="connsiteX34" fmla="*/ 76318 w 498443"/>
                <a:gd name="connsiteY34" fmla="*/ 37474 h 78581"/>
                <a:gd name="connsiteX35" fmla="*/ 86128 w 498443"/>
                <a:gd name="connsiteY35" fmla="*/ 37474 h 78581"/>
                <a:gd name="connsiteX36" fmla="*/ 97749 w 498443"/>
                <a:gd name="connsiteY36" fmla="*/ 50140 h 78581"/>
                <a:gd name="connsiteX37" fmla="*/ 100415 w 498443"/>
                <a:gd name="connsiteY37" fmla="*/ 50140 h 78581"/>
                <a:gd name="connsiteX38" fmla="*/ 100415 w 498443"/>
                <a:gd name="connsiteY38" fmla="*/ 21375 h 78581"/>
                <a:gd name="connsiteX39" fmla="*/ 97749 w 498443"/>
                <a:gd name="connsiteY39" fmla="*/ 21375 h 78581"/>
                <a:gd name="connsiteX40" fmla="*/ 86128 w 498443"/>
                <a:gd name="connsiteY40" fmla="*/ 34044 h 78581"/>
                <a:gd name="connsiteX41" fmla="*/ 76318 w 498443"/>
                <a:gd name="connsiteY41" fmla="*/ 34044 h 78581"/>
                <a:gd name="connsiteX42" fmla="*/ 76318 w 498443"/>
                <a:gd name="connsiteY42" fmla="*/ 8136 h 78581"/>
                <a:gd name="connsiteX43" fmla="*/ 81747 w 498443"/>
                <a:gd name="connsiteY43" fmla="*/ 3850 h 78581"/>
                <a:gd name="connsiteX44" fmla="*/ 95653 w 498443"/>
                <a:gd name="connsiteY44" fmla="*/ 3850 h 78581"/>
                <a:gd name="connsiteX45" fmla="*/ 116799 w 498443"/>
                <a:gd name="connsiteY45" fmla="*/ 24805 h 78581"/>
                <a:gd name="connsiteX46" fmla="*/ 119465 w 498443"/>
                <a:gd name="connsiteY46" fmla="*/ 24805 h 78581"/>
                <a:gd name="connsiteX47" fmla="*/ 116513 w 498443"/>
                <a:gd name="connsiteY47" fmla="*/ 420 h 78581"/>
                <a:gd name="connsiteX48" fmla="*/ 55648 w 498443"/>
                <a:gd name="connsiteY48" fmla="*/ 420 h 78581"/>
                <a:gd name="connsiteX49" fmla="*/ 55648 w 498443"/>
                <a:gd name="connsiteY49" fmla="*/ 3850 h 78581"/>
                <a:gd name="connsiteX50" fmla="*/ 58220 w 498443"/>
                <a:gd name="connsiteY50" fmla="*/ 3850 h 78581"/>
                <a:gd name="connsiteX51" fmla="*/ 66793 w 498443"/>
                <a:gd name="connsiteY51" fmla="*/ 8899 h 78581"/>
                <a:gd name="connsiteX52" fmla="*/ 66793 w 498443"/>
                <a:gd name="connsiteY52" fmla="*/ 65477 h 78581"/>
                <a:gd name="connsiteX53" fmla="*/ 58220 w 498443"/>
                <a:gd name="connsiteY53" fmla="*/ 70525 h 78581"/>
                <a:gd name="connsiteX54" fmla="*/ 55648 w 498443"/>
                <a:gd name="connsiteY54" fmla="*/ 70525 h 78581"/>
                <a:gd name="connsiteX55" fmla="*/ 55648 w 498443"/>
                <a:gd name="connsiteY55" fmla="*/ 73953 h 78581"/>
                <a:gd name="connsiteX56" fmla="*/ 118037 w 498443"/>
                <a:gd name="connsiteY56" fmla="*/ 73953 h 78581"/>
                <a:gd name="connsiteX57" fmla="*/ 155375 w 498443"/>
                <a:gd name="connsiteY57" fmla="*/ 53666 h 78581"/>
                <a:gd name="connsiteX58" fmla="*/ 155375 w 498443"/>
                <a:gd name="connsiteY58" fmla="*/ 47473 h 78581"/>
                <a:gd name="connsiteX59" fmla="*/ 126800 w 498443"/>
                <a:gd name="connsiteY59" fmla="*/ 47473 h 78581"/>
                <a:gd name="connsiteX60" fmla="*/ 126800 w 498443"/>
                <a:gd name="connsiteY60" fmla="*/ 53666 h 78581"/>
                <a:gd name="connsiteX61" fmla="*/ 240624 w 498443"/>
                <a:gd name="connsiteY61" fmla="*/ 64428 h 78581"/>
                <a:gd name="connsiteX62" fmla="*/ 239290 w 498443"/>
                <a:gd name="connsiteY62" fmla="*/ 62619 h 78581"/>
                <a:gd name="connsiteX63" fmla="*/ 237957 w 498443"/>
                <a:gd name="connsiteY63" fmla="*/ 64237 h 78581"/>
                <a:gd name="connsiteX64" fmla="*/ 230813 w 498443"/>
                <a:gd name="connsiteY64" fmla="*/ 73953 h 78581"/>
                <a:gd name="connsiteX65" fmla="*/ 223288 w 498443"/>
                <a:gd name="connsiteY65" fmla="*/ 58333 h 78581"/>
                <a:gd name="connsiteX66" fmla="*/ 221764 w 498443"/>
                <a:gd name="connsiteY66" fmla="*/ 49664 h 78581"/>
                <a:gd name="connsiteX67" fmla="*/ 208620 w 498443"/>
                <a:gd name="connsiteY67" fmla="*/ 37188 h 78581"/>
                <a:gd name="connsiteX68" fmla="*/ 227575 w 498443"/>
                <a:gd name="connsiteY68" fmla="*/ 19661 h 78581"/>
                <a:gd name="connsiteX69" fmla="*/ 199285 w 498443"/>
                <a:gd name="connsiteY69" fmla="*/ 134 h 78581"/>
                <a:gd name="connsiteX70" fmla="*/ 165376 w 498443"/>
                <a:gd name="connsiteY70" fmla="*/ 134 h 78581"/>
                <a:gd name="connsiteX71" fmla="*/ 165376 w 498443"/>
                <a:gd name="connsiteY71" fmla="*/ 3564 h 78581"/>
                <a:gd name="connsiteX72" fmla="*/ 168044 w 498443"/>
                <a:gd name="connsiteY72" fmla="*/ 3564 h 78581"/>
                <a:gd name="connsiteX73" fmla="*/ 176520 w 498443"/>
                <a:gd name="connsiteY73" fmla="*/ 8613 h 78581"/>
                <a:gd name="connsiteX74" fmla="*/ 176520 w 498443"/>
                <a:gd name="connsiteY74" fmla="*/ 65477 h 78581"/>
                <a:gd name="connsiteX75" fmla="*/ 168044 w 498443"/>
                <a:gd name="connsiteY75" fmla="*/ 70525 h 78581"/>
                <a:gd name="connsiteX76" fmla="*/ 165376 w 498443"/>
                <a:gd name="connsiteY76" fmla="*/ 70525 h 78581"/>
                <a:gd name="connsiteX77" fmla="*/ 165376 w 498443"/>
                <a:gd name="connsiteY77" fmla="*/ 73953 h 78581"/>
                <a:gd name="connsiteX78" fmla="*/ 181093 w 498443"/>
                <a:gd name="connsiteY78" fmla="*/ 73667 h 78581"/>
                <a:gd name="connsiteX79" fmla="*/ 196903 w 498443"/>
                <a:gd name="connsiteY79" fmla="*/ 73953 h 78581"/>
                <a:gd name="connsiteX80" fmla="*/ 196903 w 498443"/>
                <a:gd name="connsiteY80" fmla="*/ 70525 h 78581"/>
                <a:gd name="connsiteX81" fmla="*/ 194333 w 498443"/>
                <a:gd name="connsiteY81" fmla="*/ 70525 h 78581"/>
                <a:gd name="connsiteX82" fmla="*/ 185855 w 498443"/>
                <a:gd name="connsiteY82" fmla="*/ 65477 h 78581"/>
                <a:gd name="connsiteX83" fmla="*/ 185855 w 498443"/>
                <a:gd name="connsiteY83" fmla="*/ 38234 h 78581"/>
                <a:gd name="connsiteX84" fmla="*/ 198237 w 498443"/>
                <a:gd name="connsiteY84" fmla="*/ 38234 h 78581"/>
                <a:gd name="connsiteX85" fmla="*/ 208334 w 498443"/>
                <a:gd name="connsiteY85" fmla="*/ 41760 h 78581"/>
                <a:gd name="connsiteX86" fmla="*/ 212334 w 498443"/>
                <a:gd name="connsiteY86" fmla="*/ 56333 h 78581"/>
                <a:gd name="connsiteX87" fmla="*/ 216812 w 498443"/>
                <a:gd name="connsiteY87" fmla="*/ 71667 h 78581"/>
                <a:gd name="connsiteX88" fmla="*/ 230432 w 498443"/>
                <a:gd name="connsiteY88" fmla="*/ 76334 h 78581"/>
                <a:gd name="connsiteX89" fmla="*/ 240624 w 498443"/>
                <a:gd name="connsiteY89" fmla="*/ 64428 h 78581"/>
                <a:gd name="connsiteX90" fmla="*/ 216430 w 498443"/>
                <a:gd name="connsiteY90" fmla="*/ 19661 h 78581"/>
                <a:gd name="connsiteX91" fmla="*/ 197762 w 498443"/>
                <a:gd name="connsiteY91" fmla="*/ 35853 h 78581"/>
                <a:gd name="connsiteX92" fmla="*/ 185855 w 498443"/>
                <a:gd name="connsiteY92" fmla="*/ 35853 h 78581"/>
                <a:gd name="connsiteX93" fmla="*/ 185855 w 498443"/>
                <a:gd name="connsiteY93" fmla="*/ 7850 h 78581"/>
                <a:gd name="connsiteX94" fmla="*/ 188237 w 498443"/>
                <a:gd name="connsiteY94" fmla="*/ 3660 h 78581"/>
                <a:gd name="connsiteX95" fmla="*/ 194522 w 498443"/>
                <a:gd name="connsiteY95" fmla="*/ 3564 h 78581"/>
                <a:gd name="connsiteX96" fmla="*/ 216430 w 498443"/>
                <a:gd name="connsiteY96" fmla="*/ 19661 h 78581"/>
                <a:gd name="connsiteX97" fmla="*/ 285963 w 498443"/>
                <a:gd name="connsiteY97" fmla="*/ 61096 h 78581"/>
                <a:gd name="connsiteX98" fmla="*/ 284630 w 498443"/>
                <a:gd name="connsiteY98" fmla="*/ 59761 h 78581"/>
                <a:gd name="connsiteX99" fmla="*/ 283105 w 498443"/>
                <a:gd name="connsiteY99" fmla="*/ 61286 h 78581"/>
                <a:gd name="connsiteX100" fmla="*/ 268532 w 498443"/>
                <a:gd name="connsiteY100" fmla="*/ 72430 h 78581"/>
                <a:gd name="connsiteX101" fmla="*/ 256339 w 498443"/>
                <a:gd name="connsiteY101" fmla="*/ 65191 h 78581"/>
                <a:gd name="connsiteX102" fmla="*/ 253197 w 498443"/>
                <a:gd name="connsiteY102" fmla="*/ 48903 h 78581"/>
                <a:gd name="connsiteX103" fmla="*/ 283296 w 498443"/>
                <a:gd name="connsiteY103" fmla="*/ 48903 h 78581"/>
                <a:gd name="connsiteX104" fmla="*/ 285963 w 498443"/>
                <a:gd name="connsiteY104" fmla="*/ 46713 h 78581"/>
                <a:gd name="connsiteX105" fmla="*/ 266627 w 498443"/>
                <a:gd name="connsiteY105" fmla="*/ 25567 h 78581"/>
                <a:gd name="connsiteX106" fmla="*/ 244148 w 498443"/>
                <a:gd name="connsiteY106" fmla="*/ 50140 h 78581"/>
                <a:gd name="connsiteX107" fmla="*/ 267961 w 498443"/>
                <a:gd name="connsiteY107" fmla="*/ 75097 h 78581"/>
                <a:gd name="connsiteX108" fmla="*/ 285963 w 498443"/>
                <a:gd name="connsiteY108" fmla="*/ 61096 h 78581"/>
                <a:gd name="connsiteX109" fmla="*/ 278819 w 498443"/>
                <a:gd name="connsiteY109" fmla="*/ 46713 h 78581"/>
                <a:gd name="connsiteX110" fmla="*/ 253197 w 498443"/>
                <a:gd name="connsiteY110" fmla="*/ 46713 h 78581"/>
                <a:gd name="connsiteX111" fmla="*/ 266627 w 498443"/>
                <a:gd name="connsiteY111" fmla="*/ 27949 h 78581"/>
                <a:gd name="connsiteX112" fmla="*/ 278819 w 498443"/>
                <a:gd name="connsiteY112" fmla="*/ 46713 h 78581"/>
                <a:gd name="connsiteX113" fmla="*/ 327968 w 498443"/>
                <a:gd name="connsiteY113" fmla="*/ 60142 h 78581"/>
                <a:gd name="connsiteX114" fmla="*/ 323491 w 498443"/>
                <a:gd name="connsiteY114" fmla="*/ 49854 h 78581"/>
                <a:gd name="connsiteX115" fmla="*/ 311203 w 498443"/>
                <a:gd name="connsiteY115" fmla="*/ 44617 h 78581"/>
                <a:gd name="connsiteX116" fmla="*/ 297964 w 498443"/>
                <a:gd name="connsiteY116" fmla="*/ 35853 h 78581"/>
                <a:gd name="connsiteX117" fmla="*/ 309965 w 498443"/>
                <a:gd name="connsiteY117" fmla="*/ 27663 h 78581"/>
                <a:gd name="connsiteX118" fmla="*/ 322634 w 498443"/>
                <a:gd name="connsiteY118" fmla="*/ 40615 h 78581"/>
                <a:gd name="connsiteX119" fmla="*/ 323968 w 498443"/>
                <a:gd name="connsiteY119" fmla="*/ 41664 h 78581"/>
                <a:gd name="connsiteX120" fmla="*/ 325301 w 498443"/>
                <a:gd name="connsiteY120" fmla="*/ 39092 h 78581"/>
                <a:gd name="connsiteX121" fmla="*/ 325301 w 498443"/>
                <a:gd name="connsiteY121" fmla="*/ 28139 h 78581"/>
                <a:gd name="connsiteX122" fmla="*/ 324157 w 498443"/>
                <a:gd name="connsiteY122" fmla="*/ 25567 h 78581"/>
                <a:gd name="connsiteX123" fmla="*/ 322062 w 498443"/>
                <a:gd name="connsiteY123" fmla="*/ 26805 h 78581"/>
                <a:gd name="connsiteX124" fmla="*/ 320062 w 498443"/>
                <a:gd name="connsiteY124" fmla="*/ 28518 h 78581"/>
                <a:gd name="connsiteX125" fmla="*/ 309965 w 498443"/>
                <a:gd name="connsiteY125" fmla="*/ 25567 h 78581"/>
                <a:gd name="connsiteX126" fmla="*/ 292726 w 498443"/>
                <a:gd name="connsiteY126" fmla="*/ 38806 h 78581"/>
                <a:gd name="connsiteX127" fmla="*/ 297297 w 498443"/>
                <a:gd name="connsiteY127" fmla="*/ 48045 h 78581"/>
                <a:gd name="connsiteX128" fmla="*/ 311585 w 498443"/>
                <a:gd name="connsiteY128" fmla="*/ 52998 h 78581"/>
                <a:gd name="connsiteX129" fmla="*/ 322920 w 498443"/>
                <a:gd name="connsiteY129" fmla="*/ 62905 h 78581"/>
                <a:gd name="connsiteX130" fmla="*/ 310537 w 498443"/>
                <a:gd name="connsiteY130" fmla="*/ 72716 h 78581"/>
                <a:gd name="connsiteX131" fmla="*/ 295678 w 498443"/>
                <a:gd name="connsiteY131" fmla="*/ 57379 h 78581"/>
                <a:gd name="connsiteX132" fmla="*/ 294059 w 498443"/>
                <a:gd name="connsiteY132" fmla="*/ 55666 h 78581"/>
                <a:gd name="connsiteX133" fmla="*/ 292726 w 498443"/>
                <a:gd name="connsiteY133" fmla="*/ 58333 h 78581"/>
                <a:gd name="connsiteX134" fmla="*/ 292726 w 498443"/>
                <a:gd name="connsiteY134" fmla="*/ 72620 h 78581"/>
                <a:gd name="connsiteX135" fmla="*/ 293868 w 498443"/>
                <a:gd name="connsiteY135" fmla="*/ 75097 h 78581"/>
                <a:gd name="connsiteX136" fmla="*/ 296536 w 498443"/>
                <a:gd name="connsiteY136" fmla="*/ 72906 h 78581"/>
                <a:gd name="connsiteX137" fmla="*/ 298822 w 498443"/>
                <a:gd name="connsiteY137" fmla="*/ 70525 h 78581"/>
                <a:gd name="connsiteX138" fmla="*/ 310537 w 498443"/>
                <a:gd name="connsiteY138" fmla="*/ 75097 h 78581"/>
                <a:gd name="connsiteX139" fmla="*/ 327968 w 498443"/>
                <a:gd name="connsiteY139" fmla="*/ 60142 h 78581"/>
                <a:gd name="connsiteX140" fmla="*/ 409121 w 498443"/>
                <a:gd name="connsiteY140" fmla="*/ 3564 h 78581"/>
                <a:gd name="connsiteX141" fmla="*/ 409121 w 498443"/>
                <a:gd name="connsiteY141" fmla="*/ 134 h 78581"/>
                <a:gd name="connsiteX142" fmla="*/ 396453 w 498443"/>
                <a:gd name="connsiteY142" fmla="*/ 420 h 78581"/>
                <a:gd name="connsiteX143" fmla="*/ 383784 w 498443"/>
                <a:gd name="connsiteY143" fmla="*/ 134 h 78581"/>
                <a:gd name="connsiteX144" fmla="*/ 383784 w 498443"/>
                <a:gd name="connsiteY144" fmla="*/ 3564 h 78581"/>
                <a:gd name="connsiteX145" fmla="*/ 395024 w 498443"/>
                <a:gd name="connsiteY145" fmla="*/ 11471 h 78581"/>
                <a:gd name="connsiteX146" fmla="*/ 395024 w 498443"/>
                <a:gd name="connsiteY146" fmla="*/ 57570 h 78581"/>
                <a:gd name="connsiteX147" fmla="*/ 356733 w 498443"/>
                <a:gd name="connsiteY147" fmla="*/ 1564 h 78581"/>
                <a:gd name="connsiteX148" fmla="*/ 353590 w 498443"/>
                <a:gd name="connsiteY148" fmla="*/ 134 h 78581"/>
                <a:gd name="connsiteX149" fmla="*/ 335302 w 498443"/>
                <a:gd name="connsiteY149" fmla="*/ 134 h 78581"/>
                <a:gd name="connsiteX150" fmla="*/ 335302 w 498443"/>
                <a:gd name="connsiteY150" fmla="*/ 3564 h 78581"/>
                <a:gd name="connsiteX151" fmla="*/ 338445 w 498443"/>
                <a:gd name="connsiteY151" fmla="*/ 3564 h 78581"/>
                <a:gd name="connsiteX152" fmla="*/ 343779 w 498443"/>
                <a:gd name="connsiteY152" fmla="*/ 3660 h 78581"/>
                <a:gd name="connsiteX153" fmla="*/ 346447 w 498443"/>
                <a:gd name="connsiteY153" fmla="*/ 6231 h 78581"/>
                <a:gd name="connsiteX154" fmla="*/ 346447 w 498443"/>
                <a:gd name="connsiteY154" fmla="*/ 62619 h 78581"/>
                <a:gd name="connsiteX155" fmla="*/ 335302 w 498443"/>
                <a:gd name="connsiteY155" fmla="*/ 70525 h 78581"/>
                <a:gd name="connsiteX156" fmla="*/ 335302 w 498443"/>
                <a:gd name="connsiteY156" fmla="*/ 73953 h 78581"/>
                <a:gd name="connsiteX157" fmla="*/ 347970 w 498443"/>
                <a:gd name="connsiteY157" fmla="*/ 73667 h 78581"/>
                <a:gd name="connsiteX158" fmla="*/ 360639 w 498443"/>
                <a:gd name="connsiteY158" fmla="*/ 73953 h 78581"/>
                <a:gd name="connsiteX159" fmla="*/ 360639 w 498443"/>
                <a:gd name="connsiteY159" fmla="*/ 70525 h 78581"/>
                <a:gd name="connsiteX160" fmla="*/ 349494 w 498443"/>
                <a:gd name="connsiteY160" fmla="*/ 62619 h 78581"/>
                <a:gd name="connsiteX161" fmla="*/ 349494 w 498443"/>
                <a:gd name="connsiteY161" fmla="*/ 6422 h 78581"/>
                <a:gd name="connsiteX162" fmla="*/ 350446 w 498443"/>
                <a:gd name="connsiteY162" fmla="*/ 7755 h 78581"/>
                <a:gd name="connsiteX163" fmla="*/ 394738 w 498443"/>
                <a:gd name="connsiteY163" fmla="*/ 72620 h 78581"/>
                <a:gd name="connsiteX164" fmla="*/ 396453 w 498443"/>
                <a:gd name="connsiteY164" fmla="*/ 73953 h 78581"/>
                <a:gd name="connsiteX165" fmla="*/ 397976 w 498443"/>
                <a:gd name="connsiteY165" fmla="*/ 71095 h 78581"/>
                <a:gd name="connsiteX166" fmla="*/ 397976 w 498443"/>
                <a:gd name="connsiteY166" fmla="*/ 11471 h 78581"/>
                <a:gd name="connsiteX167" fmla="*/ 409121 w 498443"/>
                <a:gd name="connsiteY167" fmla="*/ 3564 h 78581"/>
                <a:gd name="connsiteX168" fmla="*/ 457507 w 498443"/>
                <a:gd name="connsiteY168" fmla="*/ 61096 h 78581"/>
                <a:gd name="connsiteX169" fmla="*/ 456175 w 498443"/>
                <a:gd name="connsiteY169" fmla="*/ 59761 h 78581"/>
                <a:gd name="connsiteX170" fmla="*/ 454746 w 498443"/>
                <a:gd name="connsiteY170" fmla="*/ 61286 h 78581"/>
                <a:gd name="connsiteX171" fmla="*/ 440077 w 498443"/>
                <a:gd name="connsiteY171" fmla="*/ 72430 h 78581"/>
                <a:gd name="connsiteX172" fmla="*/ 427885 w 498443"/>
                <a:gd name="connsiteY172" fmla="*/ 65191 h 78581"/>
                <a:gd name="connsiteX173" fmla="*/ 424837 w 498443"/>
                <a:gd name="connsiteY173" fmla="*/ 48903 h 78581"/>
                <a:gd name="connsiteX174" fmla="*/ 454841 w 498443"/>
                <a:gd name="connsiteY174" fmla="*/ 48903 h 78581"/>
                <a:gd name="connsiteX175" fmla="*/ 457507 w 498443"/>
                <a:gd name="connsiteY175" fmla="*/ 46713 h 78581"/>
                <a:gd name="connsiteX176" fmla="*/ 438172 w 498443"/>
                <a:gd name="connsiteY176" fmla="*/ 25567 h 78581"/>
                <a:gd name="connsiteX177" fmla="*/ 415694 w 498443"/>
                <a:gd name="connsiteY177" fmla="*/ 50140 h 78581"/>
                <a:gd name="connsiteX178" fmla="*/ 439506 w 498443"/>
                <a:gd name="connsiteY178" fmla="*/ 75097 h 78581"/>
                <a:gd name="connsiteX179" fmla="*/ 457507 w 498443"/>
                <a:gd name="connsiteY179" fmla="*/ 61096 h 78581"/>
                <a:gd name="connsiteX180" fmla="*/ 450364 w 498443"/>
                <a:gd name="connsiteY180" fmla="*/ 46713 h 78581"/>
                <a:gd name="connsiteX181" fmla="*/ 424837 w 498443"/>
                <a:gd name="connsiteY181" fmla="*/ 46713 h 78581"/>
                <a:gd name="connsiteX182" fmla="*/ 438172 w 498443"/>
                <a:gd name="connsiteY182" fmla="*/ 27949 h 78581"/>
                <a:gd name="connsiteX183" fmla="*/ 450364 w 498443"/>
                <a:gd name="connsiteY183" fmla="*/ 46713 h 78581"/>
                <a:gd name="connsiteX184" fmla="*/ 496656 w 498443"/>
                <a:gd name="connsiteY184" fmla="*/ 60523 h 78581"/>
                <a:gd name="connsiteX185" fmla="*/ 496656 w 498443"/>
                <a:gd name="connsiteY185" fmla="*/ 54426 h 78581"/>
                <a:gd name="connsiteX186" fmla="*/ 493989 w 498443"/>
                <a:gd name="connsiteY186" fmla="*/ 54426 h 78581"/>
                <a:gd name="connsiteX187" fmla="*/ 493989 w 498443"/>
                <a:gd name="connsiteY187" fmla="*/ 60428 h 78581"/>
                <a:gd name="connsiteX188" fmla="*/ 486654 w 498443"/>
                <a:gd name="connsiteY188" fmla="*/ 72430 h 78581"/>
                <a:gd name="connsiteX189" fmla="*/ 479511 w 498443"/>
                <a:gd name="connsiteY189" fmla="*/ 60714 h 78581"/>
                <a:gd name="connsiteX190" fmla="*/ 479511 w 498443"/>
                <a:gd name="connsiteY190" fmla="*/ 30804 h 78581"/>
                <a:gd name="connsiteX191" fmla="*/ 494846 w 498443"/>
                <a:gd name="connsiteY191" fmla="*/ 30804 h 78581"/>
                <a:gd name="connsiteX192" fmla="*/ 494846 w 498443"/>
                <a:gd name="connsiteY192" fmla="*/ 27377 h 78581"/>
                <a:gd name="connsiteX193" fmla="*/ 479511 w 498443"/>
                <a:gd name="connsiteY193" fmla="*/ 27377 h 78581"/>
                <a:gd name="connsiteX194" fmla="*/ 479511 w 498443"/>
                <a:gd name="connsiteY194" fmla="*/ 7564 h 78581"/>
                <a:gd name="connsiteX195" fmla="*/ 476653 w 498443"/>
                <a:gd name="connsiteY195" fmla="*/ 7564 h 78581"/>
                <a:gd name="connsiteX196" fmla="*/ 462842 w 498443"/>
                <a:gd name="connsiteY196" fmla="*/ 28423 h 78581"/>
                <a:gd name="connsiteX197" fmla="*/ 462842 w 498443"/>
                <a:gd name="connsiteY197" fmla="*/ 30804 h 78581"/>
                <a:gd name="connsiteX198" fmla="*/ 472081 w 498443"/>
                <a:gd name="connsiteY198" fmla="*/ 30804 h 78581"/>
                <a:gd name="connsiteX199" fmla="*/ 472081 w 498443"/>
                <a:gd name="connsiteY199" fmla="*/ 60523 h 78581"/>
                <a:gd name="connsiteX200" fmla="*/ 485893 w 498443"/>
                <a:gd name="connsiteY200" fmla="*/ 75097 h 78581"/>
                <a:gd name="connsiteX201" fmla="*/ 496656 w 498443"/>
                <a:gd name="connsiteY201" fmla="*/ 6052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498443" h="78581">
                  <a:moveTo>
                    <a:pt x="45932" y="53856"/>
                  </a:moveTo>
                  <a:cubicBezTo>
                    <a:pt x="45932" y="42997"/>
                    <a:pt x="38789" y="34234"/>
                    <a:pt x="29740" y="31948"/>
                  </a:cubicBezTo>
                  <a:lnTo>
                    <a:pt x="15928" y="28709"/>
                  </a:lnTo>
                  <a:cubicBezTo>
                    <a:pt x="9166" y="27091"/>
                    <a:pt x="5070" y="21279"/>
                    <a:pt x="5070" y="14994"/>
                  </a:cubicBezTo>
                  <a:cubicBezTo>
                    <a:pt x="5070" y="7373"/>
                    <a:pt x="10786" y="706"/>
                    <a:pt x="19357" y="706"/>
                  </a:cubicBezTo>
                  <a:cubicBezTo>
                    <a:pt x="37360" y="706"/>
                    <a:pt x="39741" y="18614"/>
                    <a:pt x="40408" y="23377"/>
                  </a:cubicBezTo>
                  <a:cubicBezTo>
                    <a:pt x="40408" y="24042"/>
                    <a:pt x="40408" y="24709"/>
                    <a:pt x="41647" y="24709"/>
                  </a:cubicBezTo>
                  <a:cubicBezTo>
                    <a:pt x="43170" y="24709"/>
                    <a:pt x="43170" y="24042"/>
                    <a:pt x="43170" y="22137"/>
                  </a:cubicBezTo>
                  <a:lnTo>
                    <a:pt x="43170" y="420"/>
                  </a:lnTo>
                  <a:cubicBezTo>
                    <a:pt x="43170" y="-1484"/>
                    <a:pt x="43170" y="-2247"/>
                    <a:pt x="41933" y="-2247"/>
                  </a:cubicBezTo>
                  <a:cubicBezTo>
                    <a:pt x="41170" y="-2247"/>
                    <a:pt x="41075" y="-2152"/>
                    <a:pt x="40313" y="-817"/>
                  </a:cubicBezTo>
                  <a:lnTo>
                    <a:pt x="36407" y="5373"/>
                  </a:lnTo>
                  <a:cubicBezTo>
                    <a:pt x="33265" y="2229"/>
                    <a:pt x="28882" y="-2247"/>
                    <a:pt x="19168" y="-2247"/>
                  </a:cubicBezTo>
                  <a:cubicBezTo>
                    <a:pt x="7262" y="-2247"/>
                    <a:pt x="-1788" y="7278"/>
                    <a:pt x="-1788" y="18707"/>
                  </a:cubicBezTo>
                  <a:cubicBezTo>
                    <a:pt x="-1788" y="27663"/>
                    <a:pt x="3833" y="35567"/>
                    <a:pt x="12309" y="38520"/>
                  </a:cubicBezTo>
                  <a:cubicBezTo>
                    <a:pt x="13547" y="38997"/>
                    <a:pt x="18977" y="40139"/>
                    <a:pt x="26596" y="42046"/>
                  </a:cubicBezTo>
                  <a:cubicBezTo>
                    <a:pt x="29454" y="42806"/>
                    <a:pt x="32693" y="43569"/>
                    <a:pt x="35646" y="47568"/>
                  </a:cubicBezTo>
                  <a:cubicBezTo>
                    <a:pt x="38027" y="50426"/>
                    <a:pt x="39075" y="53952"/>
                    <a:pt x="39075" y="57570"/>
                  </a:cubicBezTo>
                  <a:cubicBezTo>
                    <a:pt x="39075" y="65191"/>
                    <a:pt x="33740" y="72906"/>
                    <a:pt x="24692" y="72906"/>
                  </a:cubicBezTo>
                  <a:cubicBezTo>
                    <a:pt x="21358" y="72906"/>
                    <a:pt x="13167" y="72430"/>
                    <a:pt x="7546" y="67095"/>
                  </a:cubicBezTo>
                  <a:cubicBezTo>
                    <a:pt x="1261" y="61286"/>
                    <a:pt x="975" y="54426"/>
                    <a:pt x="879" y="50426"/>
                  </a:cubicBezTo>
                  <a:cubicBezTo>
                    <a:pt x="689" y="49380"/>
                    <a:pt x="-168" y="49380"/>
                    <a:pt x="-454" y="49380"/>
                  </a:cubicBezTo>
                  <a:cubicBezTo>
                    <a:pt x="-1788" y="49380"/>
                    <a:pt x="-1788" y="50140"/>
                    <a:pt x="-1788" y="52045"/>
                  </a:cubicBezTo>
                  <a:lnTo>
                    <a:pt x="-1788" y="73762"/>
                  </a:lnTo>
                  <a:cubicBezTo>
                    <a:pt x="-1788" y="75574"/>
                    <a:pt x="-1788" y="76334"/>
                    <a:pt x="-645" y="76334"/>
                  </a:cubicBezTo>
                  <a:cubicBezTo>
                    <a:pt x="118" y="76334"/>
                    <a:pt x="118" y="76143"/>
                    <a:pt x="975" y="75002"/>
                  </a:cubicBezTo>
                  <a:cubicBezTo>
                    <a:pt x="975" y="75002"/>
                    <a:pt x="1261" y="74525"/>
                    <a:pt x="4880" y="68714"/>
                  </a:cubicBezTo>
                  <a:cubicBezTo>
                    <a:pt x="8118" y="72430"/>
                    <a:pt x="15167" y="76334"/>
                    <a:pt x="24692" y="76334"/>
                  </a:cubicBezTo>
                  <a:cubicBezTo>
                    <a:pt x="37360" y="76334"/>
                    <a:pt x="45932" y="65763"/>
                    <a:pt x="45932" y="53856"/>
                  </a:cubicBezTo>
                  <a:close/>
                  <a:moveTo>
                    <a:pt x="122514" y="46141"/>
                  </a:moveTo>
                  <a:lnTo>
                    <a:pt x="119847" y="46141"/>
                  </a:lnTo>
                  <a:cubicBezTo>
                    <a:pt x="117084" y="62619"/>
                    <a:pt x="114607" y="70525"/>
                    <a:pt x="96034" y="70525"/>
                  </a:cubicBezTo>
                  <a:lnTo>
                    <a:pt x="81747" y="70525"/>
                  </a:lnTo>
                  <a:cubicBezTo>
                    <a:pt x="76603" y="70525"/>
                    <a:pt x="76318" y="69762"/>
                    <a:pt x="76318" y="66239"/>
                  </a:cubicBezTo>
                  <a:lnTo>
                    <a:pt x="76318" y="37474"/>
                  </a:lnTo>
                  <a:lnTo>
                    <a:pt x="86128" y="37474"/>
                  </a:lnTo>
                  <a:cubicBezTo>
                    <a:pt x="96606" y="37474"/>
                    <a:pt x="97749" y="40901"/>
                    <a:pt x="97749" y="50140"/>
                  </a:cubicBezTo>
                  <a:lnTo>
                    <a:pt x="100415" y="50140"/>
                  </a:lnTo>
                  <a:lnTo>
                    <a:pt x="100415" y="21375"/>
                  </a:lnTo>
                  <a:lnTo>
                    <a:pt x="97749" y="21375"/>
                  </a:lnTo>
                  <a:cubicBezTo>
                    <a:pt x="97749" y="30804"/>
                    <a:pt x="96606" y="34044"/>
                    <a:pt x="86128" y="34044"/>
                  </a:cubicBezTo>
                  <a:lnTo>
                    <a:pt x="76318" y="34044"/>
                  </a:lnTo>
                  <a:lnTo>
                    <a:pt x="76318" y="8136"/>
                  </a:lnTo>
                  <a:cubicBezTo>
                    <a:pt x="76318" y="4611"/>
                    <a:pt x="76603" y="3850"/>
                    <a:pt x="81747" y="3850"/>
                  </a:cubicBezTo>
                  <a:lnTo>
                    <a:pt x="95653" y="3850"/>
                  </a:lnTo>
                  <a:cubicBezTo>
                    <a:pt x="112226" y="3850"/>
                    <a:pt x="115084" y="9754"/>
                    <a:pt x="116799" y="24805"/>
                  </a:cubicBezTo>
                  <a:lnTo>
                    <a:pt x="119465" y="24805"/>
                  </a:lnTo>
                  <a:lnTo>
                    <a:pt x="116513" y="420"/>
                  </a:lnTo>
                  <a:lnTo>
                    <a:pt x="55648" y="420"/>
                  </a:lnTo>
                  <a:lnTo>
                    <a:pt x="55648" y="3850"/>
                  </a:lnTo>
                  <a:lnTo>
                    <a:pt x="58220" y="3850"/>
                  </a:lnTo>
                  <a:cubicBezTo>
                    <a:pt x="66507" y="3850"/>
                    <a:pt x="66793" y="4992"/>
                    <a:pt x="66793" y="8899"/>
                  </a:cubicBezTo>
                  <a:lnTo>
                    <a:pt x="66793" y="65477"/>
                  </a:lnTo>
                  <a:cubicBezTo>
                    <a:pt x="66793" y="69476"/>
                    <a:pt x="66507" y="70525"/>
                    <a:pt x="58220" y="70525"/>
                  </a:cubicBezTo>
                  <a:lnTo>
                    <a:pt x="55648" y="70525"/>
                  </a:lnTo>
                  <a:lnTo>
                    <a:pt x="55648" y="73953"/>
                  </a:lnTo>
                  <a:lnTo>
                    <a:pt x="118037" y="73953"/>
                  </a:lnTo>
                  <a:close/>
                  <a:moveTo>
                    <a:pt x="155375" y="53666"/>
                  </a:moveTo>
                  <a:lnTo>
                    <a:pt x="155375" y="47473"/>
                  </a:lnTo>
                  <a:lnTo>
                    <a:pt x="126800" y="47473"/>
                  </a:lnTo>
                  <a:lnTo>
                    <a:pt x="126800" y="53666"/>
                  </a:lnTo>
                  <a:close/>
                  <a:moveTo>
                    <a:pt x="240624" y="64428"/>
                  </a:moveTo>
                  <a:cubicBezTo>
                    <a:pt x="240624" y="63858"/>
                    <a:pt x="240624" y="62619"/>
                    <a:pt x="239290" y="62619"/>
                  </a:cubicBezTo>
                  <a:cubicBezTo>
                    <a:pt x="238147" y="62619"/>
                    <a:pt x="238147" y="63572"/>
                    <a:pt x="237957" y="64237"/>
                  </a:cubicBezTo>
                  <a:cubicBezTo>
                    <a:pt x="237385" y="72048"/>
                    <a:pt x="233670" y="73953"/>
                    <a:pt x="230813" y="73953"/>
                  </a:cubicBezTo>
                  <a:cubicBezTo>
                    <a:pt x="225669" y="73953"/>
                    <a:pt x="224717" y="68430"/>
                    <a:pt x="223288" y="58333"/>
                  </a:cubicBezTo>
                  <a:lnTo>
                    <a:pt x="221764" y="49664"/>
                  </a:lnTo>
                  <a:cubicBezTo>
                    <a:pt x="219859" y="42806"/>
                    <a:pt x="214620" y="39283"/>
                    <a:pt x="208620" y="37188"/>
                  </a:cubicBezTo>
                  <a:cubicBezTo>
                    <a:pt x="219097" y="34616"/>
                    <a:pt x="227575" y="27949"/>
                    <a:pt x="227575" y="19661"/>
                  </a:cubicBezTo>
                  <a:cubicBezTo>
                    <a:pt x="227575" y="9182"/>
                    <a:pt x="215192" y="134"/>
                    <a:pt x="199285" y="134"/>
                  </a:cubicBezTo>
                  <a:lnTo>
                    <a:pt x="165376" y="134"/>
                  </a:lnTo>
                  <a:lnTo>
                    <a:pt x="165376" y="3564"/>
                  </a:lnTo>
                  <a:lnTo>
                    <a:pt x="168044" y="3564"/>
                  </a:lnTo>
                  <a:cubicBezTo>
                    <a:pt x="176330" y="3564"/>
                    <a:pt x="176520" y="4706"/>
                    <a:pt x="176520" y="8613"/>
                  </a:cubicBezTo>
                  <a:lnTo>
                    <a:pt x="176520" y="65477"/>
                  </a:lnTo>
                  <a:cubicBezTo>
                    <a:pt x="176520" y="69476"/>
                    <a:pt x="176330" y="70525"/>
                    <a:pt x="168044" y="70525"/>
                  </a:cubicBezTo>
                  <a:lnTo>
                    <a:pt x="165376" y="70525"/>
                  </a:lnTo>
                  <a:lnTo>
                    <a:pt x="165376" y="73953"/>
                  </a:lnTo>
                  <a:cubicBezTo>
                    <a:pt x="169376" y="73667"/>
                    <a:pt x="176997" y="73667"/>
                    <a:pt x="181093" y="73667"/>
                  </a:cubicBezTo>
                  <a:cubicBezTo>
                    <a:pt x="185474" y="73667"/>
                    <a:pt x="192999" y="73667"/>
                    <a:pt x="196903" y="73953"/>
                  </a:cubicBezTo>
                  <a:lnTo>
                    <a:pt x="196903" y="70525"/>
                  </a:lnTo>
                  <a:lnTo>
                    <a:pt x="194333" y="70525"/>
                  </a:lnTo>
                  <a:cubicBezTo>
                    <a:pt x="186045" y="70525"/>
                    <a:pt x="185855" y="69476"/>
                    <a:pt x="185855" y="65477"/>
                  </a:cubicBezTo>
                  <a:lnTo>
                    <a:pt x="185855" y="38234"/>
                  </a:lnTo>
                  <a:lnTo>
                    <a:pt x="198237" y="38234"/>
                  </a:lnTo>
                  <a:cubicBezTo>
                    <a:pt x="200047" y="38234"/>
                    <a:pt x="204524" y="38234"/>
                    <a:pt x="208334" y="41760"/>
                  </a:cubicBezTo>
                  <a:cubicBezTo>
                    <a:pt x="212334" y="45855"/>
                    <a:pt x="212334" y="49094"/>
                    <a:pt x="212334" y="56333"/>
                  </a:cubicBezTo>
                  <a:cubicBezTo>
                    <a:pt x="212334" y="63381"/>
                    <a:pt x="212334" y="67667"/>
                    <a:pt x="216812" y="71667"/>
                  </a:cubicBezTo>
                  <a:cubicBezTo>
                    <a:pt x="221288" y="75764"/>
                    <a:pt x="227289" y="76334"/>
                    <a:pt x="230432" y="76334"/>
                  </a:cubicBezTo>
                  <a:cubicBezTo>
                    <a:pt x="238909" y="76334"/>
                    <a:pt x="240624" y="67381"/>
                    <a:pt x="240624" y="64428"/>
                  </a:cubicBezTo>
                  <a:close/>
                  <a:moveTo>
                    <a:pt x="216430" y="19661"/>
                  </a:moveTo>
                  <a:cubicBezTo>
                    <a:pt x="216430" y="27091"/>
                    <a:pt x="213858" y="35853"/>
                    <a:pt x="197762" y="35853"/>
                  </a:cubicBezTo>
                  <a:lnTo>
                    <a:pt x="185855" y="35853"/>
                  </a:lnTo>
                  <a:lnTo>
                    <a:pt x="185855" y="7850"/>
                  </a:lnTo>
                  <a:cubicBezTo>
                    <a:pt x="185855" y="5373"/>
                    <a:pt x="185855" y="3946"/>
                    <a:pt x="188237" y="3660"/>
                  </a:cubicBezTo>
                  <a:cubicBezTo>
                    <a:pt x="189284" y="3564"/>
                    <a:pt x="192427" y="3564"/>
                    <a:pt x="194522" y="3564"/>
                  </a:cubicBezTo>
                  <a:cubicBezTo>
                    <a:pt x="204333" y="3564"/>
                    <a:pt x="216430" y="3946"/>
                    <a:pt x="216430" y="19661"/>
                  </a:cubicBezTo>
                  <a:close/>
                  <a:moveTo>
                    <a:pt x="285963" y="61096"/>
                  </a:moveTo>
                  <a:cubicBezTo>
                    <a:pt x="285963" y="59951"/>
                    <a:pt x="285010" y="59761"/>
                    <a:pt x="284630" y="59761"/>
                  </a:cubicBezTo>
                  <a:cubicBezTo>
                    <a:pt x="283582" y="59761"/>
                    <a:pt x="283391" y="60428"/>
                    <a:pt x="283105" y="61286"/>
                  </a:cubicBezTo>
                  <a:cubicBezTo>
                    <a:pt x="279390" y="72430"/>
                    <a:pt x="269675" y="72430"/>
                    <a:pt x="268532" y="72430"/>
                  </a:cubicBezTo>
                  <a:cubicBezTo>
                    <a:pt x="263198" y="72430"/>
                    <a:pt x="258816" y="69190"/>
                    <a:pt x="256339" y="65191"/>
                  </a:cubicBezTo>
                  <a:cubicBezTo>
                    <a:pt x="253197" y="59951"/>
                    <a:pt x="253197" y="52808"/>
                    <a:pt x="253197" y="48903"/>
                  </a:cubicBezTo>
                  <a:lnTo>
                    <a:pt x="283296" y="48903"/>
                  </a:lnTo>
                  <a:cubicBezTo>
                    <a:pt x="285677" y="48903"/>
                    <a:pt x="285963" y="48903"/>
                    <a:pt x="285963" y="46713"/>
                  </a:cubicBezTo>
                  <a:cubicBezTo>
                    <a:pt x="285963" y="35948"/>
                    <a:pt x="280152" y="25567"/>
                    <a:pt x="266627" y="25567"/>
                  </a:cubicBezTo>
                  <a:cubicBezTo>
                    <a:pt x="254053" y="25567"/>
                    <a:pt x="244148" y="36711"/>
                    <a:pt x="244148" y="50140"/>
                  </a:cubicBezTo>
                  <a:cubicBezTo>
                    <a:pt x="244148" y="64714"/>
                    <a:pt x="255578" y="75097"/>
                    <a:pt x="267961" y="75097"/>
                  </a:cubicBezTo>
                  <a:cubicBezTo>
                    <a:pt x="281201" y="75097"/>
                    <a:pt x="285963" y="63095"/>
                    <a:pt x="285963" y="61096"/>
                  </a:cubicBezTo>
                  <a:close/>
                  <a:moveTo>
                    <a:pt x="278819" y="46713"/>
                  </a:moveTo>
                  <a:lnTo>
                    <a:pt x="253197" y="46713"/>
                  </a:lnTo>
                  <a:cubicBezTo>
                    <a:pt x="253958" y="30614"/>
                    <a:pt x="263008" y="27949"/>
                    <a:pt x="266627" y="27949"/>
                  </a:cubicBezTo>
                  <a:cubicBezTo>
                    <a:pt x="277771" y="27949"/>
                    <a:pt x="278819" y="42520"/>
                    <a:pt x="278819" y="46713"/>
                  </a:cubicBezTo>
                  <a:close/>
                  <a:moveTo>
                    <a:pt x="327968" y="60142"/>
                  </a:moveTo>
                  <a:cubicBezTo>
                    <a:pt x="327968" y="54426"/>
                    <a:pt x="324825" y="51189"/>
                    <a:pt x="323491" y="49854"/>
                  </a:cubicBezTo>
                  <a:cubicBezTo>
                    <a:pt x="319967" y="46427"/>
                    <a:pt x="315776" y="45473"/>
                    <a:pt x="311203" y="44617"/>
                  </a:cubicBezTo>
                  <a:cubicBezTo>
                    <a:pt x="305107" y="43473"/>
                    <a:pt x="297964" y="42046"/>
                    <a:pt x="297964" y="35853"/>
                  </a:cubicBezTo>
                  <a:cubicBezTo>
                    <a:pt x="297964" y="31948"/>
                    <a:pt x="300726" y="27663"/>
                    <a:pt x="309965" y="27663"/>
                  </a:cubicBezTo>
                  <a:cubicBezTo>
                    <a:pt x="321871" y="27663"/>
                    <a:pt x="322443" y="37283"/>
                    <a:pt x="322634" y="40615"/>
                  </a:cubicBezTo>
                  <a:cubicBezTo>
                    <a:pt x="322825" y="41664"/>
                    <a:pt x="323968" y="41664"/>
                    <a:pt x="323968" y="41664"/>
                  </a:cubicBezTo>
                  <a:cubicBezTo>
                    <a:pt x="325301" y="41664"/>
                    <a:pt x="325301" y="41092"/>
                    <a:pt x="325301" y="39092"/>
                  </a:cubicBezTo>
                  <a:lnTo>
                    <a:pt x="325301" y="28139"/>
                  </a:lnTo>
                  <a:cubicBezTo>
                    <a:pt x="325301" y="26328"/>
                    <a:pt x="325301" y="25567"/>
                    <a:pt x="324157" y="25567"/>
                  </a:cubicBezTo>
                  <a:cubicBezTo>
                    <a:pt x="323682" y="25567"/>
                    <a:pt x="323396" y="25567"/>
                    <a:pt x="322062" y="26805"/>
                  </a:cubicBezTo>
                  <a:cubicBezTo>
                    <a:pt x="321776" y="27186"/>
                    <a:pt x="320539" y="28232"/>
                    <a:pt x="320062" y="28518"/>
                  </a:cubicBezTo>
                  <a:cubicBezTo>
                    <a:pt x="316061" y="25567"/>
                    <a:pt x="311585" y="25567"/>
                    <a:pt x="309965" y="25567"/>
                  </a:cubicBezTo>
                  <a:cubicBezTo>
                    <a:pt x="296916" y="25567"/>
                    <a:pt x="292726" y="32711"/>
                    <a:pt x="292726" y="38806"/>
                  </a:cubicBezTo>
                  <a:cubicBezTo>
                    <a:pt x="292726" y="42520"/>
                    <a:pt x="294535" y="45664"/>
                    <a:pt x="297297" y="48045"/>
                  </a:cubicBezTo>
                  <a:cubicBezTo>
                    <a:pt x="300726" y="50903"/>
                    <a:pt x="303870" y="51475"/>
                    <a:pt x="311585" y="52998"/>
                  </a:cubicBezTo>
                  <a:cubicBezTo>
                    <a:pt x="313966" y="53380"/>
                    <a:pt x="322920" y="55189"/>
                    <a:pt x="322920" y="62905"/>
                  </a:cubicBezTo>
                  <a:cubicBezTo>
                    <a:pt x="322920" y="68430"/>
                    <a:pt x="319015" y="72716"/>
                    <a:pt x="310537" y="72716"/>
                  </a:cubicBezTo>
                  <a:cubicBezTo>
                    <a:pt x="301489" y="72716"/>
                    <a:pt x="297583" y="66618"/>
                    <a:pt x="295678" y="57379"/>
                  </a:cubicBezTo>
                  <a:cubicBezTo>
                    <a:pt x="295202" y="55952"/>
                    <a:pt x="295202" y="55666"/>
                    <a:pt x="294059" y="55666"/>
                  </a:cubicBezTo>
                  <a:cubicBezTo>
                    <a:pt x="292726" y="55666"/>
                    <a:pt x="292726" y="56333"/>
                    <a:pt x="292726" y="58333"/>
                  </a:cubicBezTo>
                  <a:lnTo>
                    <a:pt x="292726" y="72620"/>
                  </a:lnTo>
                  <a:cubicBezTo>
                    <a:pt x="292726" y="74430"/>
                    <a:pt x="292726" y="75097"/>
                    <a:pt x="293868" y="75097"/>
                  </a:cubicBezTo>
                  <a:cubicBezTo>
                    <a:pt x="294535" y="75097"/>
                    <a:pt x="294535" y="75002"/>
                    <a:pt x="296536" y="72906"/>
                  </a:cubicBezTo>
                  <a:cubicBezTo>
                    <a:pt x="296916" y="72716"/>
                    <a:pt x="296916" y="72620"/>
                    <a:pt x="298822" y="70525"/>
                  </a:cubicBezTo>
                  <a:cubicBezTo>
                    <a:pt x="303584" y="75002"/>
                    <a:pt x="308347" y="75097"/>
                    <a:pt x="310537" y="75097"/>
                  </a:cubicBezTo>
                  <a:cubicBezTo>
                    <a:pt x="323110" y="75097"/>
                    <a:pt x="327968" y="67858"/>
                    <a:pt x="327968" y="60142"/>
                  </a:cubicBezTo>
                  <a:close/>
                  <a:moveTo>
                    <a:pt x="409121" y="3564"/>
                  </a:moveTo>
                  <a:lnTo>
                    <a:pt x="409121" y="134"/>
                  </a:lnTo>
                  <a:lnTo>
                    <a:pt x="396453" y="420"/>
                  </a:lnTo>
                  <a:lnTo>
                    <a:pt x="383784" y="134"/>
                  </a:lnTo>
                  <a:lnTo>
                    <a:pt x="383784" y="3564"/>
                  </a:lnTo>
                  <a:cubicBezTo>
                    <a:pt x="395024" y="3564"/>
                    <a:pt x="395024" y="8613"/>
                    <a:pt x="395024" y="11471"/>
                  </a:cubicBezTo>
                  <a:lnTo>
                    <a:pt x="395024" y="57570"/>
                  </a:lnTo>
                  <a:lnTo>
                    <a:pt x="356733" y="1564"/>
                  </a:lnTo>
                  <a:cubicBezTo>
                    <a:pt x="355876" y="229"/>
                    <a:pt x="355686" y="134"/>
                    <a:pt x="353590" y="134"/>
                  </a:cubicBezTo>
                  <a:lnTo>
                    <a:pt x="335302" y="134"/>
                  </a:lnTo>
                  <a:lnTo>
                    <a:pt x="335302" y="3564"/>
                  </a:lnTo>
                  <a:lnTo>
                    <a:pt x="338445" y="3564"/>
                  </a:lnTo>
                  <a:cubicBezTo>
                    <a:pt x="340064" y="3564"/>
                    <a:pt x="342160" y="3564"/>
                    <a:pt x="343779" y="3660"/>
                  </a:cubicBezTo>
                  <a:cubicBezTo>
                    <a:pt x="346351" y="4041"/>
                    <a:pt x="346447" y="4136"/>
                    <a:pt x="346447" y="6231"/>
                  </a:cubicBezTo>
                  <a:lnTo>
                    <a:pt x="346447" y="62619"/>
                  </a:lnTo>
                  <a:cubicBezTo>
                    <a:pt x="346447" y="65477"/>
                    <a:pt x="346447" y="70525"/>
                    <a:pt x="335302" y="70525"/>
                  </a:cubicBezTo>
                  <a:lnTo>
                    <a:pt x="335302" y="73953"/>
                  </a:lnTo>
                  <a:lnTo>
                    <a:pt x="347970" y="73667"/>
                  </a:lnTo>
                  <a:lnTo>
                    <a:pt x="360639" y="73953"/>
                  </a:lnTo>
                  <a:lnTo>
                    <a:pt x="360639" y="70525"/>
                  </a:lnTo>
                  <a:cubicBezTo>
                    <a:pt x="349494" y="70525"/>
                    <a:pt x="349494" y="65477"/>
                    <a:pt x="349494" y="62619"/>
                  </a:cubicBezTo>
                  <a:lnTo>
                    <a:pt x="349494" y="6422"/>
                  </a:lnTo>
                  <a:cubicBezTo>
                    <a:pt x="350066" y="6992"/>
                    <a:pt x="350066" y="7087"/>
                    <a:pt x="350446" y="7755"/>
                  </a:cubicBezTo>
                  <a:lnTo>
                    <a:pt x="394738" y="72620"/>
                  </a:lnTo>
                  <a:cubicBezTo>
                    <a:pt x="395595" y="73762"/>
                    <a:pt x="395690" y="73953"/>
                    <a:pt x="396453" y="73953"/>
                  </a:cubicBezTo>
                  <a:cubicBezTo>
                    <a:pt x="397976" y="73953"/>
                    <a:pt x="397976" y="73192"/>
                    <a:pt x="397976" y="71095"/>
                  </a:cubicBezTo>
                  <a:lnTo>
                    <a:pt x="397976" y="11471"/>
                  </a:lnTo>
                  <a:cubicBezTo>
                    <a:pt x="397976" y="8613"/>
                    <a:pt x="397976" y="3564"/>
                    <a:pt x="409121" y="3564"/>
                  </a:cubicBezTo>
                  <a:close/>
                  <a:moveTo>
                    <a:pt x="457507" y="61096"/>
                  </a:moveTo>
                  <a:cubicBezTo>
                    <a:pt x="457507" y="59951"/>
                    <a:pt x="456650" y="59761"/>
                    <a:pt x="456175" y="59761"/>
                  </a:cubicBezTo>
                  <a:cubicBezTo>
                    <a:pt x="455126" y="59761"/>
                    <a:pt x="455032" y="60428"/>
                    <a:pt x="454746" y="61286"/>
                  </a:cubicBezTo>
                  <a:cubicBezTo>
                    <a:pt x="451031" y="72430"/>
                    <a:pt x="441315" y="72430"/>
                    <a:pt x="440077" y="72430"/>
                  </a:cubicBezTo>
                  <a:cubicBezTo>
                    <a:pt x="434744" y="72430"/>
                    <a:pt x="430457" y="69190"/>
                    <a:pt x="427885" y="65191"/>
                  </a:cubicBezTo>
                  <a:cubicBezTo>
                    <a:pt x="424837" y="59951"/>
                    <a:pt x="424837" y="52808"/>
                    <a:pt x="424837" y="48903"/>
                  </a:cubicBezTo>
                  <a:lnTo>
                    <a:pt x="454841" y="48903"/>
                  </a:lnTo>
                  <a:cubicBezTo>
                    <a:pt x="457222" y="48903"/>
                    <a:pt x="457507" y="48903"/>
                    <a:pt x="457507" y="46713"/>
                  </a:cubicBezTo>
                  <a:cubicBezTo>
                    <a:pt x="457507" y="35948"/>
                    <a:pt x="451697" y="25567"/>
                    <a:pt x="438172" y="25567"/>
                  </a:cubicBezTo>
                  <a:cubicBezTo>
                    <a:pt x="425694" y="25567"/>
                    <a:pt x="415694" y="36711"/>
                    <a:pt x="415694" y="50140"/>
                  </a:cubicBezTo>
                  <a:cubicBezTo>
                    <a:pt x="415694" y="64714"/>
                    <a:pt x="427218" y="75097"/>
                    <a:pt x="439506" y="75097"/>
                  </a:cubicBezTo>
                  <a:cubicBezTo>
                    <a:pt x="452745" y="75097"/>
                    <a:pt x="457507" y="63095"/>
                    <a:pt x="457507" y="61096"/>
                  </a:cubicBezTo>
                  <a:close/>
                  <a:moveTo>
                    <a:pt x="450364" y="46713"/>
                  </a:moveTo>
                  <a:lnTo>
                    <a:pt x="424837" y="46713"/>
                  </a:lnTo>
                  <a:cubicBezTo>
                    <a:pt x="425503" y="30614"/>
                    <a:pt x="434648" y="27949"/>
                    <a:pt x="438172" y="27949"/>
                  </a:cubicBezTo>
                  <a:cubicBezTo>
                    <a:pt x="449316" y="27949"/>
                    <a:pt x="450364" y="42520"/>
                    <a:pt x="450364" y="46713"/>
                  </a:cubicBezTo>
                  <a:close/>
                  <a:moveTo>
                    <a:pt x="496656" y="60523"/>
                  </a:moveTo>
                  <a:lnTo>
                    <a:pt x="496656" y="54426"/>
                  </a:lnTo>
                  <a:lnTo>
                    <a:pt x="493989" y="54426"/>
                  </a:lnTo>
                  <a:lnTo>
                    <a:pt x="493989" y="60428"/>
                  </a:lnTo>
                  <a:cubicBezTo>
                    <a:pt x="493989" y="68239"/>
                    <a:pt x="490655" y="72430"/>
                    <a:pt x="486654" y="72430"/>
                  </a:cubicBezTo>
                  <a:cubicBezTo>
                    <a:pt x="479511" y="72430"/>
                    <a:pt x="479511" y="62619"/>
                    <a:pt x="479511" y="60714"/>
                  </a:cubicBezTo>
                  <a:lnTo>
                    <a:pt x="479511" y="30804"/>
                  </a:lnTo>
                  <a:lnTo>
                    <a:pt x="494846" y="30804"/>
                  </a:lnTo>
                  <a:lnTo>
                    <a:pt x="494846" y="27377"/>
                  </a:lnTo>
                  <a:lnTo>
                    <a:pt x="479511" y="27377"/>
                  </a:lnTo>
                  <a:lnTo>
                    <a:pt x="479511" y="7564"/>
                  </a:lnTo>
                  <a:lnTo>
                    <a:pt x="476653" y="7564"/>
                  </a:lnTo>
                  <a:cubicBezTo>
                    <a:pt x="476653" y="16326"/>
                    <a:pt x="473414" y="27949"/>
                    <a:pt x="462842" y="28423"/>
                  </a:cubicBezTo>
                  <a:lnTo>
                    <a:pt x="462842" y="30804"/>
                  </a:lnTo>
                  <a:lnTo>
                    <a:pt x="472081" y="30804"/>
                  </a:lnTo>
                  <a:lnTo>
                    <a:pt x="472081" y="60523"/>
                  </a:lnTo>
                  <a:cubicBezTo>
                    <a:pt x="472081" y="73762"/>
                    <a:pt x="482083" y="75097"/>
                    <a:pt x="485893" y="75097"/>
                  </a:cubicBezTo>
                  <a:cubicBezTo>
                    <a:pt x="493703" y="75097"/>
                    <a:pt x="496656" y="67381"/>
                    <a:pt x="496656" y="60523"/>
                  </a:cubicBezTo>
                  <a:close/>
                </a:path>
              </a:pathLst>
            </a:custGeom>
            <a:solidFill>
              <a:srgbClr val="CCCCCC"/>
            </a:solidFill>
            <a:ln w="10842" cap="flat">
              <a:noFill/>
              <a:prstDash val="solid"/>
              <a:miter/>
            </a:ln>
          </p:spPr>
          <p:txBody>
            <a:bodyPr rtlCol="0" anchor="ctr"/>
            <a:lstStyle/>
            <a:p>
              <a:endParaRPr lang="en-AE"/>
            </a:p>
          </p:txBody>
        </p:sp>
        <p:sp>
          <p:nvSpPr>
            <p:cNvPr id="281" name="Freeform: Shape 280">
              <a:extLst>
                <a:ext uri="{FF2B5EF4-FFF2-40B4-BE49-F238E27FC236}">
                  <a16:creationId xmlns:a16="http://schemas.microsoft.com/office/drawing/2014/main" id="{1232DFE8-CD9A-5477-3732-D6C51B26B6EA}"/>
                </a:ext>
              </a:extLst>
            </p:cNvPr>
            <p:cNvSpPr/>
            <p:nvPr/>
          </p:nvSpPr>
          <p:spPr>
            <a:xfrm>
              <a:off x="2567826" y="2980861"/>
              <a:ext cx="591978" cy="114967"/>
            </a:xfrm>
            <a:custGeom>
              <a:avLst/>
              <a:gdLst>
                <a:gd name="connsiteX0" fmla="*/ -1788 w 591978"/>
                <a:gd name="connsiteY0" fmla="*/ 112720 h 114967"/>
                <a:gd name="connsiteX1" fmla="*/ 590191 w 591978"/>
                <a:gd name="connsiteY1" fmla="*/ 112720 h 114967"/>
                <a:gd name="connsiteX2" fmla="*/ 590191 w 591978"/>
                <a:gd name="connsiteY2" fmla="*/ -2247 h 114967"/>
                <a:gd name="connsiteX3" fmla="*/ -1788 w 591978"/>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91978" h="114967">
                  <a:moveTo>
                    <a:pt x="-1788" y="112720"/>
                  </a:moveTo>
                  <a:lnTo>
                    <a:pt x="590191" y="112720"/>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82" name="Freeform: Shape 281">
              <a:extLst>
                <a:ext uri="{FF2B5EF4-FFF2-40B4-BE49-F238E27FC236}">
                  <a16:creationId xmlns:a16="http://schemas.microsoft.com/office/drawing/2014/main" id="{7E860260-755A-3D6C-F792-7B3F02063930}"/>
                </a:ext>
              </a:extLst>
            </p:cNvPr>
            <p:cNvSpPr/>
            <p:nvPr/>
          </p:nvSpPr>
          <p:spPr>
            <a:xfrm>
              <a:off x="2847003" y="3042297"/>
              <a:ext cx="28575" cy="6192"/>
            </a:xfrm>
            <a:custGeom>
              <a:avLst/>
              <a:gdLst>
                <a:gd name="connsiteX0" fmla="*/ 26787 w 28575"/>
                <a:gd name="connsiteY0" fmla="*/ 3946 h 6192"/>
                <a:gd name="connsiteX1" fmla="*/ 26787 w 28575"/>
                <a:gd name="connsiteY1" fmla="*/ -2247 h 6192"/>
                <a:gd name="connsiteX2" fmla="*/ -1788 w 28575"/>
                <a:gd name="connsiteY2" fmla="*/ -2247 h 6192"/>
                <a:gd name="connsiteX3" fmla="*/ -1788 w 28575"/>
                <a:gd name="connsiteY3" fmla="*/ 3946 h 6192"/>
              </a:gdLst>
              <a:ahLst/>
              <a:cxnLst>
                <a:cxn ang="0">
                  <a:pos x="connsiteX0" y="connsiteY0"/>
                </a:cxn>
                <a:cxn ang="0">
                  <a:pos x="connsiteX1" y="connsiteY1"/>
                </a:cxn>
                <a:cxn ang="0">
                  <a:pos x="connsiteX2" y="connsiteY2"/>
                </a:cxn>
                <a:cxn ang="0">
                  <a:pos x="connsiteX3" y="connsiteY3"/>
                </a:cxn>
              </a:cxnLst>
              <a:rect l="l" t="t" r="r" b="b"/>
              <a:pathLst>
                <a:path w="28575" h="6192">
                  <a:moveTo>
                    <a:pt x="26787" y="3946"/>
                  </a:moveTo>
                  <a:lnTo>
                    <a:pt x="26787" y="-2247"/>
                  </a:lnTo>
                  <a:lnTo>
                    <a:pt x="-1788" y="-2247"/>
                  </a:lnTo>
                  <a:lnTo>
                    <a:pt x="-1788" y="3946"/>
                  </a:lnTo>
                  <a:close/>
                </a:path>
              </a:pathLst>
            </a:custGeom>
            <a:solidFill>
              <a:srgbClr val="CCCCCC"/>
            </a:solidFill>
            <a:ln w="10842" cap="flat">
              <a:noFill/>
              <a:prstDash val="solid"/>
              <a:miter/>
            </a:ln>
          </p:spPr>
          <p:txBody>
            <a:bodyPr rtlCol="0" anchor="ctr"/>
            <a:lstStyle/>
            <a:p>
              <a:endParaRPr lang="en-AE"/>
            </a:p>
          </p:txBody>
        </p:sp>
        <p:sp>
          <p:nvSpPr>
            <p:cNvPr id="283" name="Freeform: Shape 282">
              <a:extLst>
                <a:ext uri="{FF2B5EF4-FFF2-40B4-BE49-F238E27FC236}">
                  <a16:creationId xmlns:a16="http://schemas.microsoft.com/office/drawing/2014/main" id="{DCBF7C84-0355-6065-90DD-826B2903860C}"/>
                </a:ext>
              </a:extLst>
            </p:cNvPr>
            <p:cNvSpPr/>
            <p:nvPr/>
          </p:nvSpPr>
          <p:spPr>
            <a:xfrm>
              <a:off x="3159805" y="2980861"/>
              <a:ext cx="540923" cy="114967"/>
            </a:xfrm>
            <a:custGeom>
              <a:avLst/>
              <a:gdLst>
                <a:gd name="connsiteX0" fmla="*/ -1788 w 540923"/>
                <a:gd name="connsiteY0" fmla="*/ 112720 h 114967"/>
                <a:gd name="connsiteX1" fmla="*/ 539136 w 540923"/>
                <a:gd name="connsiteY1" fmla="*/ 112720 h 114967"/>
                <a:gd name="connsiteX2" fmla="*/ 539136 w 540923"/>
                <a:gd name="connsiteY2" fmla="*/ -2247 h 114967"/>
                <a:gd name="connsiteX3" fmla="*/ -1788 w 5409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40923" h="114967">
                  <a:moveTo>
                    <a:pt x="-1788" y="112720"/>
                  </a:moveTo>
                  <a:lnTo>
                    <a:pt x="539136" y="112720"/>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84" name="Freeform: Shape 283">
              <a:extLst>
                <a:ext uri="{FF2B5EF4-FFF2-40B4-BE49-F238E27FC236}">
                  <a16:creationId xmlns:a16="http://schemas.microsoft.com/office/drawing/2014/main" id="{0427A7ED-293C-F754-3125-044E3C30C99B}"/>
                </a:ext>
              </a:extLst>
            </p:cNvPr>
            <p:cNvSpPr/>
            <p:nvPr/>
          </p:nvSpPr>
          <p:spPr>
            <a:xfrm>
              <a:off x="3385928" y="2995530"/>
              <a:ext cx="95250" cy="73246"/>
            </a:xfrm>
            <a:custGeom>
              <a:avLst/>
              <a:gdLst>
                <a:gd name="connsiteX0" fmla="*/ 33740 w 95250"/>
                <a:gd name="connsiteY0" fmla="*/ 71000 h 73246"/>
                <a:gd name="connsiteX1" fmla="*/ 33740 w 95250"/>
                <a:gd name="connsiteY1" fmla="*/ 67572 h 73246"/>
                <a:gd name="connsiteX2" fmla="*/ 30311 w 95250"/>
                <a:gd name="connsiteY2" fmla="*/ 67572 h 73246"/>
                <a:gd name="connsiteX3" fmla="*/ 20214 w 95250"/>
                <a:gd name="connsiteY3" fmla="*/ 62523 h 73246"/>
                <a:gd name="connsiteX4" fmla="*/ 20214 w 95250"/>
                <a:gd name="connsiteY4" fmla="*/ 1753 h 73246"/>
                <a:gd name="connsiteX5" fmla="*/ 17833 w 95250"/>
                <a:gd name="connsiteY5" fmla="*/ -1008 h 73246"/>
                <a:gd name="connsiteX6" fmla="*/ -1788 w 95250"/>
                <a:gd name="connsiteY6" fmla="*/ 5945 h 73246"/>
                <a:gd name="connsiteX7" fmla="*/ -1788 w 95250"/>
                <a:gd name="connsiteY7" fmla="*/ 9182 h 73246"/>
                <a:gd name="connsiteX8" fmla="*/ 12309 w 95250"/>
                <a:gd name="connsiteY8" fmla="*/ 6515 h 73246"/>
                <a:gd name="connsiteX9" fmla="*/ 12309 w 95250"/>
                <a:gd name="connsiteY9" fmla="*/ 62523 h 73246"/>
                <a:gd name="connsiteX10" fmla="*/ 2212 w 95250"/>
                <a:gd name="connsiteY10" fmla="*/ 67572 h 73246"/>
                <a:gd name="connsiteX11" fmla="*/ -1217 w 95250"/>
                <a:gd name="connsiteY11" fmla="*/ 67572 h 73246"/>
                <a:gd name="connsiteX12" fmla="*/ -1217 w 95250"/>
                <a:gd name="connsiteY12" fmla="*/ 71000 h 73246"/>
                <a:gd name="connsiteX13" fmla="*/ 16310 w 95250"/>
                <a:gd name="connsiteY13" fmla="*/ 70714 h 73246"/>
                <a:gd name="connsiteX14" fmla="*/ 33740 w 95250"/>
                <a:gd name="connsiteY14" fmla="*/ 71000 h 73246"/>
                <a:gd name="connsiteX15" fmla="*/ 93462 w 95250"/>
                <a:gd name="connsiteY15" fmla="*/ 53094 h 73246"/>
                <a:gd name="connsiteX16" fmla="*/ 93462 w 95250"/>
                <a:gd name="connsiteY16" fmla="*/ 49854 h 73246"/>
                <a:gd name="connsiteX17" fmla="*/ 82603 w 95250"/>
                <a:gd name="connsiteY17" fmla="*/ 49854 h 73246"/>
                <a:gd name="connsiteX18" fmla="*/ 82603 w 95250"/>
                <a:gd name="connsiteY18" fmla="*/ 611 h 73246"/>
                <a:gd name="connsiteX19" fmla="*/ 80888 w 95250"/>
                <a:gd name="connsiteY19" fmla="*/ -2247 h 73246"/>
                <a:gd name="connsiteX20" fmla="*/ 78698 w 95250"/>
                <a:gd name="connsiteY20" fmla="*/ -915 h 73246"/>
                <a:gd name="connsiteX21" fmla="*/ 45551 w 95250"/>
                <a:gd name="connsiteY21" fmla="*/ 49854 h 73246"/>
                <a:gd name="connsiteX22" fmla="*/ 45551 w 95250"/>
                <a:gd name="connsiteY22" fmla="*/ 53094 h 73246"/>
                <a:gd name="connsiteX23" fmla="*/ 74221 w 95250"/>
                <a:gd name="connsiteY23" fmla="*/ 53094 h 73246"/>
                <a:gd name="connsiteX24" fmla="*/ 74221 w 95250"/>
                <a:gd name="connsiteY24" fmla="*/ 62523 h 73246"/>
                <a:gd name="connsiteX25" fmla="*/ 66030 w 95250"/>
                <a:gd name="connsiteY25" fmla="*/ 67572 h 73246"/>
                <a:gd name="connsiteX26" fmla="*/ 63839 w 95250"/>
                <a:gd name="connsiteY26" fmla="*/ 67572 h 73246"/>
                <a:gd name="connsiteX27" fmla="*/ 63839 w 95250"/>
                <a:gd name="connsiteY27" fmla="*/ 71000 h 73246"/>
                <a:gd name="connsiteX28" fmla="*/ 78412 w 95250"/>
                <a:gd name="connsiteY28" fmla="*/ 70714 h 73246"/>
                <a:gd name="connsiteX29" fmla="*/ 93176 w 95250"/>
                <a:gd name="connsiteY29" fmla="*/ 71000 h 73246"/>
                <a:gd name="connsiteX30" fmla="*/ 93176 w 95250"/>
                <a:gd name="connsiteY30" fmla="*/ 67572 h 73246"/>
                <a:gd name="connsiteX31" fmla="*/ 90890 w 95250"/>
                <a:gd name="connsiteY31" fmla="*/ 67572 h 73246"/>
                <a:gd name="connsiteX32" fmla="*/ 82603 w 95250"/>
                <a:gd name="connsiteY32" fmla="*/ 62523 h 73246"/>
                <a:gd name="connsiteX33" fmla="*/ 82603 w 95250"/>
                <a:gd name="connsiteY33" fmla="*/ 53094 h 73246"/>
                <a:gd name="connsiteX34" fmla="*/ 74983 w 95250"/>
                <a:gd name="connsiteY34" fmla="*/ 49854 h 73246"/>
                <a:gd name="connsiteX35" fmla="*/ 48600 w 95250"/>
                <a:gd name="connsiteY35" fmla="*/ 49854 h 73246"/>
                <a:gd name="connsiteX36" fmla="*/ 74983 w 95250"/>
                <a:gd name="connsiteY36" fmla="*/ 9564 h 73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5250" h="73246">
                  <a:moveTo>
                    <a:pt x="33740" y="71000"/>
                  </a:moveTo>
                  <a:lnTo>
                    <a:pt x="33740" y="67572"/>
                  </a:lnTo>
                  <a:lnTo>
                    <a:pt x="30311" y="67572"/>
                  </a:lnTo>
                  <a:cubicBezTo>
                    <a:pt x="20691" y="67572"/>
                    <a:pt x="20214" y="66523"/>
                    <a:pt x="20214" y="62523"/>
                  </a:cubicBezTo>
                  <a:lnTo>
                    <a:pt x="20214" y="1753"/>
                  </a:lnTo>
                  <a:cubicBezTo>
                    <a:pt x="20214" y="-724"/>
                    <a:pt x="20214" y="-1008"/>
                    <a:pt x="17833" y="-1008"/>
                  </a:cubicBezTo>
                  <a:cubicBezTo>
                    <a:pt x="11166" y="5945"/>
                    <a:pt x="1641" y="5945"/>
                    <a:pt x="-1788" y="5945"/>
                  </a:cubicBezTo>
                  <a:lnTo>
                    <a:pt x="-1788" y="9182"/>
                  </a:lnTo>
                  <a:cubicBezTo>
                    <a:pt x="307" y="9182"/>
                    <a:pt x="6689" y="9182"/>
                    <a:pt x="12309" y="6515"/>
                  </a:cubicBezTo>
                  <a:lnTo>
                    <a:pt x="12309" y="62523"/>
                  </a:lnTo>
                  <a:cubicBezTo>
                    <a:pt x="12309" y="66332"/>
                    <a:pt x="12023" y="67572"/>
                    <a:pt x="2212" y="67572"/>
                  </a:cubicBezTo>
                  <a:lnTo>
                    <a:pt x="-1217" y="67572"/>
                  </a:lnTo>
                  <a:lnTo>
                    <a:pt x="-1217" y="71000"/>
                  </a:lnTo>
                  <a:cubicBezTo>
                    <a:pt x="2498" y="70714"/>
                    <a:pt x="12023" y="70714"/>
                    <a:pt x="16310" y="70714"/>
                  </a:cubicBezTo>
                  <a:cubicBezTo>
                    <a:pt x="20691" y="70714"/>
                    <a:pt x="30025" y="70714"/>
                    <a:pt x="33740" y="71000"/>
                  </a:cubicBezTo>
                  <a:close/>
                  <a:moveTo>
                    <a:pt x="93462" y="53094"/>
                  </a:moveTo>
                  <a:lnTo>
                    <a:pt x="93462" y="49854"/>
                  </a:lnTo>
                  <a:lnTo>
                    <a:pt x="82603" y="49854"/>
                  </a:lnTo>
                  <a:lnTo>
                    <a:pt x="82603" y="611"/>
                  </a:lnTo>
                  <a:cubicBezTo>
                    <a:pt x="82603" y="-1484"/>
                    <a:pt x="82603" y="-2247"/>
                    <a:pt x="80888" y="-2247"/>
                  </a:cubicBezTo>
                  <a:cubicBezTo>
                    <a:pt x="79936" y="-2247"/>
                    <a:pt x="79556" y="-2247"/>
                    <a:pt x="78698" y="-915"/>
                  </a:cubicBezTo>
                  <a:lnTo>
                    <a:pt x="45551" y="49854"/>
                  </a:lnTo>
                  <a:lnTo>
                    <a:pt x="45551" y="53094"/>
                  </a:lnTo>
                  <a:lnTo>
                    <a:pt x="74221" y="53094"/>
                  </a:lnTo>
                  <a:lnTo>
                    <a:pt x="74221" y="62523"/>
                  </a:lnTo>
                  <a:cubicBezTo>
                    <a:pt x="74221" y="66523"/>
                    <a:pt x="74126" y="67572"/>
                    <a:pt x="66030" y="67572"/>
                  </a:cubicBezTo>
                  <a:lnTo>
                    <a:pt x="63839" y="67572"/>
                  </a:lnTo>
                  <a:lnTo>
                    <a:pt x="63839" y="71000"/>
                  </a:lnTo>
                  <a:cubicBezTo>
                    <a:pt x="68316" y="70714"/>
                    <a:pt x="73935" y="70714"/>
                    <a:pt x="78412" y="70714"/>
                  </a:cubicBezTo>
                  <a:cubicBezTo>
                    <a:pt x="82985" y="70714"/>
                    <a:pt x="88700" y="70714"/>
                    <a:pt x="93176" y="71000"/>
                  </a:cubicBezTo>
                  <a:lnTo>
                    <a:pt x="93176" y="67572"/>
                  </a:lnTo>
                  <a:lnTo>
                    <a:pt x="90890" y="67572"/>
                  </a:lnTo>
                  <a:cubicBezTo>
                    <a:pt x="82889" y="67572"/>
                    <a:pt x="82603" y="66523"/>
                    <a:pt x="82603" y="62523"/>
                  </a:cubicBezTo>
                  <a:lnTo>
                    <a:pt x="82603" y="53094"/>
                  </a:lnTo>
                  <a:close/>
                  <a:moveTo>
                    <a:pt x="74983" y="49854"/>
                  </a:moveTo>
                  <a:lnTo>
                    <a:pt x="48600" y="49854"/>
                  </a:lnTo>
                  <a:lnTo>
                    <a:pt x="74983" y="9564"/>
                  </a:lnTo>
                  <a:close/>
                </a:path>
              </a:pathLst>
            </a:custGeom>
            <a:solidFill>
              <a:srgbClr val="CCCCCC"/>
            </a:solidFill>
            <a:ln w="10842" cap="flat">
              <a:noFill/>
              <a:prstDash val="solid"/>
              <a:miter/>
            </a:ln>
          </p:spPr>
          <p:txBody>
            <a:bodyPr rtlCol="0" anchor="ctr"/>
            <a:lstStyle/>
            <a:p>
              <a:endParaRPr lang="en-AE"/>
            </a:p>
          </p:txBody>
        </p:sp>
        <p:sp>
          <p:nvSpPr>
            <p:cNvPr id="285" name="Freeform: Shape 284">
              <a:extLst>
                <a:ext uri="{FF2B5EF4-FFF2-40B4-BE49-F238E27FC236}">
                  <a16:creationId xmlns:a16="http://schemas.microsoft.com/office/drawing/2014/main" id="{C4736BEE-9FCB-2CF1-BE61-4659708F88F7}"/>
                </a:ext>
              </a:extLst>
            </p:cNvPr>
            <p:cNvSpPr/>
            <p:nvPr/>
          </p:nvSpPr>
          <p:spPr>
            <a:xfrm>
              <a:off x="3700729" y="2980861"/>
              <a:ext cx="398146" cy="114967"/>
            </a:xfrm>
            <a:custGeom>
              <a:avLst/>
              <a:gdLst>
                <a:gd name="connsiteX0" fmla="*/ -1788 w 398146"/>
                <a:gd name="connsiteY0" fmla="*/ 112720 h 114967"/>
                <a:gd name="connsiteX1" fmla="*/ 396359 w 398146"/>
                <a:gd name="connsiteY1" fmla="*/ 112720 h 114967"/>
                <a:gd name="connsiteX2" fmla="*/ 396359 w 398146"/>
                <a:gd name="connsiteY2" fmla="*/ -2247 h 114967"/>
                <a:gd name="connsiteX3" fmla="*/ -1788 w 398146"/>
                <a:gd name="connsiteY3" fmla="*/ -2247 h 114967"/>
              </a:gdLst>
              <a:ahLst/>
              <a:cxnLst>
                <a:cxn ang="0">
                  <a:pos x="connsiteX0" y="connsiteY0"/>
                </a:cxn>
                <a:cxn ang="0">
                  <a:pos x="connsiteX1" y="connsiteY1"/>
                </a:cxn>
                <a:cxn ang="0">
                  <a:pos x="connsiteX2" y="connsiteY2"/>
                </a:cxn>
                <a:cxn ang="0">
                  <a:pos x="connsiteX3" y="connsiteY3"/>
                </a:cxn>
              </a:cxnLst>
              <a:rect l="l" t="t" r="r" b="b"/>
              <a:pathLst>
                <a:path w="398146" h="114967">
                  <a:moveTo>
                    <a:pt x="-1788" y="112720"/>
                  </a:moveTo>
                  <a:lnTo>
                    <a:pt x="396359" y="11272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86" name="Freeform: Shape 285">
              <a:extLst>
                <a:ext uri="{FF2B5EF4-FFF2-40B4-BE49-F238E27FC236}">
                  <a16:creationId xmlns:a16="http://schemas.microsoft.com/office/drawing/2014/main" id="{3F2FD5A0-343A-B40F-2BBE-A42FE6DFF5CA}"/>
                </a:ext>
              </a:extLst>
            </p:cNvPr>
            <p:cNvSpPr/>
            <p:nvPr/>
          </p:nvSpPr>
          <p:spPr>
            <a:xfrm>
              <a:off x="3769691" y="2996769"/>
              <a:ext cx="237266" cy="74388"/>
            </a:xfrm>
            <a:custGeom>
              <a:avLst/>
              <a:gdLst>
                <a:gd name="connsiteX0" fmla="*/ 43742 w 237266"/>
                <a:gd name="connsiteY0" fmla="*/ 35186 h 74388"/>
                <a:gd name="connsiteX1" fmla="*/ 39358 w 237266"/>
                <a:gd name="connsiteY1" fmla="*/ 9943 h 74388"/>
                <a:gd name="connsiteX2" fmla="*/ 20976 w 237266"/>
                <a:gd name="connsiteY2" fmla="*/ -2247 h 74388"/>
                <a:gd name="connsiteX3" fmla="*/ 2212 w 237266"/>
                <a:gd name="connsiteY3" fmla="*/ 10706 h 74388"/>
                <a:gd name="connsiteX4" fmla="*/ -1788 w 237266"/>
                <a:gd name="connsiteY4" fmla="*/ 35186 h 74388"/>
                <a:gd name="connsiteX5" fmla="*/ 3070 w 237266"/>
                <a:gd name="connsiteY5" fmla="*/ 61284 h 74388"/>
                <a:gd name="connsiteX6" fmla="*/ 20976 w 237266"/>
                <a:gd name="connsiteY6" fmla="*/ 72141 h 74388"/>
                <a:gd name="connsiteX7" fmla="*/ 39740 w 237266"/>
                <a:gd name="connsiteY7" fmla="*/ 59665 h 74388"/>
                <a:gd name="connsiteX8" fmla="*/ 43742 w 237266"/>
                <a:gd name="connsiteY8" fmla="*/ 35186 h 74388"/>
                <a:gd name="connsiteX9" fmla="*/ 34787 w 237266"/>
                <a:gd name="connsiteY9" fmla="*/ 33851 h 74388"/>
                <a:gd name="connsiteX10" fmla="*/ 33645 w 237266"/>
                <a:gd name="connsiteY10" fmla="*/ 56235 h 74388"/>
                <a:gd name="connsiteX11" fmla="*/ 20976 w 237266"/>
                <a:gd name="connsiteY11" fmla="*/ 69760 h 74388"/>
                <a:gd name="connsiteX12" fmla="*/ 8402 w 237266"/>
                <a:gd name="connsiteY12" fmla="*/ 56617 h 74388"/>
                <a:gd name="connsiteX13" fmla="*/ 7260 w 237266"/>
                <a:gd name="connsiteY13" fmla="*/ 33851 h 74388"/>
                <a:gd name="connsiteX14" fmla="*/ 8023 w 237266"/>
                <a:gd name="connsiteY14" fmla="*/ 13945 h 74388"/>
                <a:gd name="connsiteX15" fmla="*/ 20976 w 237266"/>
                <a:gd name="connsiteY15" fmla="*/ 134 h 74388"/>
                <a:gd name="connsiteX16" fmla="*/ 33549 w 237266"/>
                <a:gd name="connsiteY16" fmla="*/ 12705 h 74388"/>
                <a:gd name="connsiteX17" fmla="*/ 34787 w 237266"/>
                <a:gd name="connsiteY17" fmla="*/ 33851 h 74388"/>
                <a:gd name="connsiteX18" fmla="*/ 68696 w 237266"/>
                <a:gd name="connsiteY18" fmla="*/ 64047 h 74388"/>
                <a:gd name="connsiteX19" fmla="*/ 63078 w 237266"/>
                <a:gd name="connsiteY19" fmla="*/ 58331 h 74388"/>
                <a:gd name="connsiteX20" fmla="*/ 57267 w 237266"/>
                <a:gd name="connsiteY20" fmla="*/ 64047 h 74388"/>
                <a:gd name="connsiteX21" fmla="*/ 63078 w 237266"/>
                <a:gd name="connsiteY21" fmla="*/ 69760 h 74388"/>
                <a:gd name="connsiteX22" fmla="*/ 68696 w 237266"/>
                <a:gd name="connsiteY22" fmla="*/ 64047 h 74388"/>
                <a:gd name="connsiteX23" fmla="*/ 126514 w 237266"/>
                <a:gd name="connsiteY23" fmla="*/ 48043 h 74388"/>
                <a:gd name="connsiteX24" fmla="*/ 106033 w 237266"/>
                <a:gd name="connsiteY24" fmla="*/ 24326 h 74388"/>
                <a:gd name="connsiteX25" fmla="*/ 92318 w 237266"/>
                <a:gd name="connsiteY25" fmla="*/ 29851 h 74388"/>
                <a:gd name="connsiteX26" fmla="*/ 92318 w 237266"/>
                <a:gd name="connsiteY26" fmla="*/ 8896 h 74388"/>
                <a:gd name="connsiteX27" fmla="*/ 101557 w 237266"/>
                <a:gd name="connsiteY27" fmla="*/ 10229 h 74388"/>
                <a:gd name="connsiteX28" fmla="*/ 122418 w 237266"/>
                <a:gd name="connsiteY28" fmla="*/ -1105 h 74388"/>
                <a:gd name="connsiteX29" fmla="*/ 121179 w 237266"/>
                <a:gd name="connsiteY29" fmla="*/ -2247 h 74388"/>
                <a:gd name="connsiteX30" fmla="*/ 120416 w 237266"/>
                <a:gd name="connsiteY30" fmla="*/ -1868 h 74388"/>
                <a:gd name="connsiteX31" fmla="*/ 105750 w 237266"/>
                <a:gd name="connsiteY31" fmla="*/ 1276 h 74388"/>
                <a:gd name="connsiteX32" fmla="*/ 91272 w 237266"/>
                <a:gd name="connsiteY32" fmla="*/ -1868 h 74388"/>
                <a:gd name="connsiteX33" fmla="*/ 90127 w 237266"/>
                <a:gd name="connsiteY33" fmla="*/ -2154 h 74388"/>
                <a:gd name="connsiteX34" fmla="*/ 88890 w 237266"/>
                <a:gd name="connsiteY34" fmla="*/ 513 h 74388"/>
                <a:gd name="connsiteX35" fmla="*/ 88890 w 237266"/>
                <a:gd name="connsiteY35" fmla="*/ 32518 h 74388"/>
                <a:gd name="connsiteX36" fmla="*/ 90413 w 237266"/>
                <a:gd name="connsiteY36" fmla="*/ 35186 h 74388"/>
                <a:gd name="connsiteX37" fmla="*/ 91841 w 237266"/>
                <a:gd name="connsiteY37" fmla="*/ 34327 h 74388"/>
                <a:gd name="connsiteX38" fmla="*/ 105845 w 237266"/>
                <a:gd name="connsiteY38" fmla="*/ 26707 h 74388"/>
                <a:gd name="connsiteX39" fmla="*/ 114893 w 237266"/>
                <a:gd name="connsiteY39" fmla="*/ 33755 h 74388"/>
                <a:gd name="connsiteX40" fmla="*/ 116893 w 237266"/>
                <a:gd name="connsiteY40" fmla="*/ 47282 h 74388"/>
                <a:gd name="connsiteX41" fmla="*/ 114321 w 237266"/>
                <a:gd name="connsiteY41" fmla="*/ 62047 h 74388"/>
                <a:gd name="connsiteX42" fmla="*/ 102701 w 237266"/>
                <a:gd name="connsiteY42" fmla="*/ 69190 h 74388"/>
                <a:gd name="connsiteX43" fmla="*/ 86983 w 237266"/>
                <a:gd name="connsiteY43" fmla="*/ 56903 h 74388"/>
                <a:gd name="connsiteX44" fmla="*/ 88700 w 237266"/>
                <a:gd name="connsiteY44" fmla="*/ 57284 h 74388"/>
                <a:gd name="connsiteX45" fmla="*/ 94127 w 237266"/>
                <a:gd name="connsiteY45" fmla="*/ 51854 h 74388"/>
                <a:gd name="connsiteX46" fmla="*/ 88700 w 237266"/>
                <a:gd name="connsiteY46" fmla="*/ 46710 h 74388"/>
                <a:gd name="connsiteX47" fmla="*/ 83365 w 237266"/>
                <a:gd name="connsiteY47" fmla="*/ 52331 h 74388"/>
                <a:gd name="connsiteX48" fmla="*/ 102987 w 237266"/>
                <a:gd name="connsiteY48" fmla="*/ 72141 h 74388"/>
                <a:gd name="connsiteX49" fmla="*/ 126514 w 237266"/>
                <a:gd name="connsiteY49" fmla="*/ 48043 h 74388"/>
                <a:gd name="connsiteX50" fmla="*/ 177283 w 237266"/>
                <a:gd name="connsiteY50" fmla="*/ 69760 h 74388"/>
                <a:gd name="connsiteX51" fmla="*/ 177283 w 237266"/>
                <a:gd name="connsiteY51" fmla="*/ 66332 h 74388"/>
                <a:gd name="connsiteX52" fmla="*/ 173853 w 237266"/>
                <a:gd name="connsiteY52" fmla="*/ 66332 h 74388"/>
                <a:gd name="connsiteX53" fmla="*/ 163755 w 237266"/>
                <a:gd name="connsiteY53" fmla="*/ 61284 h 74388"/>
                <a:gd name="connsiteX54" fmla="*/ 163755 w 237266"/>
                <a:gd name="connsiteY54" fmla="*/ 513 h 74388"/>
                <a:gd name="connsiteX55" fmla="*/ 161374 w 237266"/>
                <a:gd name="connsiteY55" fmla="*/ -2247 h 74388"/>
                <a:gd name="connsiteX56" fmla="*/ 141752 w 237266"/>
                <a:gd name="connsiteY56" fmla="*/ 4706 h 74388"/>
                <a:gd name="connsiteX57" fmla="*/ 141752 w 237266"/>
                <a:gd name="connsiteY57" fmla="*/ 7943 h 74388"/>
                <a:gd name="connsiteX58" fmla="*/ 155851 w 237266"/>
                <a:gd name="connsiteY58" fmla="*/ 5276 h 74388"/>
                <a:gd name="connsiteX59" fmla="*/ 155851 w 237266"/>
                <a:gd name="connsiteY59" fmla="*/ 61284 h 74388"/>
                <a:gd name="connsiteX60" fmla="*/ 145754 w 237266"/>
                <a:gd name="connsiteY60" fmla="*/ 66332 h 74388"/>
                <a:gd name="connsiteX61" fmla="*/ 142324 w 237266"/>
                <a:gd name="connsiteY61" fmla="*/ 66332 h 74388"/>
                <a:gd name="connsiteX62" fmla="*/ 142324 w 237266"/>
                <a:gd name="connsiteY62" fmla="*/ 69760 h 74388"/>
                <a:gd name="connsiteX63" fmla="*/ 159851 w 237266"/>
                <a:gd name="connsiteY63" fmla="*/ 69474 h 74388"/>
                <a:gd name="connsiteX64" fmla="*/ 177283 w 237266"/>
                <a:gd name="connsiteY64" fmla="*/ 69760 h 74388"/>
                <a:gd name="connsiteX65" fmla="*/ 235479 w 237266"/>
                <a:gd name="connsiteY65" fmla="*/ 34137 h 74388"/>
                <a:gd name="connsiteX66" fmla="*/ 213380 w 237266"/>
                <a:gd name="connsiteY66" fmla="*/ -2247 h 74388"/>
                <a:gd name="connsiteX67" fmla="*/ 197474 w 237266"/>
                <a:gd name="connsiteY67" fmla="*/ 4515 h 74388"/>
                <a:gd name="connsiteX68" fmla="*/ 190521 w 237266"/>
                <a:gd name="connsiteY68" fmla="*/ 22135 h 74388"/>
                <a:gd name="connsiteX69" fmla="*/ 212239 w 237266"/>
                <a:gd name="connsiteY69" fmla="*/ 46234 h 74388"/>
                <a:gd name="connsiteX70" fmla="*/ 225668 w 237266"/>
                <a:gd name="connsiteY70" fmla="*/ 35376 h 74388"/>
                <a:gd name="connsiteX71" fmla="*/ 225668 w 237266"/>
                <a:gd name="connsiteY71" fmla="*/ 38804 h 74388"/>
                <a:gd name="connsiteX72" fmla="*/ 208239 w 237266"/>
                <a:gd name="connsiteY72" fmla="*/ 69190 h 74388"/>
                <a:gd name="connsiteX73" fmla="*/ 197665 w 237266"/>
                <a:gd name="connsiteY73" fmla="*/ 65284 h 74388"/>
                <a:gd name="connsiteX74" fmla="*/ 203190 w 237266"/>
                <a:gd name="connsiteY74" fmla="*/ 60235 h 74388"/>
                <a:gd name="connsiteX75" fmla="*/ 198237 w 237266"/>
                <a:gd name="connsiteY75" fmla="*/ 55282 h 74388"/>
                <a:gd name="connsiteX76" fmla="*/ 193284 w 237266"/>
                <a:gd name="connsiteY76" fmla="*/ 60521 h 74388"/>
                <a:gd name="connsiteX77" fmla="*/ 208334 w 237266"/>
                <a:gd name="connsiteY77" fmla="*/ 72141 h 74388"/>
                <a:gd name="connsiteX78" fmla="*/ 235479 w 237266"/>
                <a:gd name="connsiteY78" fmla="*/ 34137 h 74388"/>
                <a:gd name="connsiteX79" fmla="*/ 225477 w 237266"/>
                <a:gd name="connsiteY79" fmla="*/ 24230 h 74388"/>
                <a:gd name="connsiteX80" fmla="*/ 212239 w 237266"/>
                <a:gd name="connsiteY80" fmla="*/ 43662 h 74388"/>
                <a:gd name="connsiteX81" fmla="*/ 202237 w 237266"/>
                <a:gd name="connsiteY81" fmla="*/ 36899 h 74388"/>
                <a:gd name="connsiteX82" fmla="*/ 200332 w 237266"/>
                <a:gd name="connsiteY82" fmla="*/ 22230 h 74388"/>
                <a:gd name="connsiteX83" fmla="*/ 202523 w 237266"/>
                <a:gd name="connsiteY83" fmla="*/ 7278 h 74388"/>
                <a:gd name="connsiteX84" fmla="*/ 213380 w 237266"/>
                <a:gd name="connsiteY84" fmla="*/ 513 h 74388"/>
                <a:gd name="connsiteX85" fmla="*/ 223668 w 237266"/>
                <a:gd name="connsiteY85" fmla="*/ 8992 h 74388"/>
                <a:gd name="connsiteX86" fmla="*/ 225477 w 237266"/>
                <a:gd name="connsiteY86" fmla="*/ 24230 h 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37266" h="74388">
                  <a:moveTo>
                    <a:pt x="43742" y="35186"/>
                  </a:moveTo>
                  <a:cubicBezTo>
                    <a:pt x="43742" y="26612"/>
                    <a:pt x="43170" y="17945"/>
                    <a:pt x="39358" y="9943"/>
                  </a:cubicBezTo>
                  <a:cubicBezTo>
                    <a:pt x="34503" y="-533"/>
                    <a:pt x="25548" y="-2247"/>
                    <a:pt x="20976" y="-2247"/>
                  </a:cubicBezTo>
                  <a:cubicBezTo>
                    <a:pt x="14595" y="-2247"/>
                    <a:pt x="6688" y="513"/>
                    <a:pt x="2212" y="10706"/>
                  </a:cubicBezTo>
                  <a:cubicBezTo>
                    <a:pt x="-1216" y="18135"/>
                    <a:pt x="-1788" y="26612"/>
                    <a:pt x="-1788" y="35186"/>
                  </a:cubicBezTo>
                  <a:cubicBezTo>
                    <a:pt x="-1788" y="43280"/>
                    <a:pt x="-1407" y="52901"/>
                    <a:pt x="3070" y="61284"/>
                  </a:cubicBezTo>
                  <a:cubicBezTo>
                    <a:pt x="7737" y="69855"/>
                    <a:pt x="15546" y="72141"/>
                    <a:pt x="20976" y="72141"/>
                  </a:cubicBezTo>
                  <a:cubicBezTo>
                    <a:pt x="26787" y="72141"/>
                    <a:pt x="34977" y="69855"/>
                    <a:pt x="39740" y="59665"/>
                  </a:cubicBezTo>
                  <a:cubicBezTo>
                    <a:pt x="43170" y="52140"/>
                    <a:pt x="43742" y="43662"/>
                    <a:pt x="43742" y="35186"/>
                  </a:cubicBezTo>
                  <a:close/>
                  <a:moveTo>
                    <a:pt x="34787" y="33851"/>
                  </a:moveTo>
                  <a:cubicBezTo>
                    <a:pt x="34787" y="41948"/>
                    <a:pt x="34787" y="49378"/>
                    <a:pt x="33645" y="56235"/>
                  </a:cubicBezTo>
                  <a:cubicBezTo>
                    <a:pt x="31931" y="66428"/>
                    <a:pt x="25738" y="69760"/>
                    <a:pt x="20976" y="69760"/>
                  </a:cubicBezTo>
                  <a:cubicBezTo>
                    <a:pt x="16595" y="69760"/>
                    <a:pt x="10404" y="67093"/>
                    <a:pt x="8402" y="56617"/>
                  </a:cubicBezTo>
                  <a:cubicBezTo>
                    <a:pt x="7260" y="50233"/>
                    <a:pt x="7260" y="40234"/>
                    <a:pt x="7260" y="33851"/>
                  </a:cubicBezTo>
                  <a:cubicBezTo>
                    <a:pt x="7260" y="26993"/>
                    <a:pt x="7260" y="19849"/>
                    <a:pt x="8023" y="13945"/>
                  </a:cubicBezTo>
                  <a:cubicBezTo>
                    <a:pt x="10118" y="1181"/>
                    <a:pt x="18309" y="134"/>
                    <a:pt x="20976" y="134"/>
                  </a:cubicBezTo>
                  <a:cubicBezTo>
                    <a:pt x="24501" y="134"/>
                    <a:pt x="31645" y="2134"/>
                    <a:pt x="33549" y="12705"/>
                  </a:cubicBezTo>
                  <a:cubicBezTo>
                    <a:pt x="34787" y="18803"/>
                    <a:pt x="34787" y="26993"/>
                    <a:pt x="34787" y="33851"/>
                  </a:cubicBezTo>
                  <a:close/>
                  <a:moveTo>
                    <a:pt x="68696" y="64047"/>
                  </a:moveTo>
                  <a:cubicBezTo>
                    <a:pt x="68696" y="60807"/>
                    <a:pt x="66220" y="58331"/>
                    <a:pt x="63078" y="58331"/>
                  </a:cubicBezTo>
                  <a:cubicBezTo>
                    <a:pt x="59934" y="58331"/>
                    <a:pt x="57267" y="60807"/>
                    <a:pt x="57267" y="64047"/>
                  </a:cubicBezTo>
                  <a:cubicBezTo>
                    <a:pt x="57267" y="67188"/>
                    <a:pt x="59934" y="69760"/>
                    <a:pt x="63078" y="69760"/>
                  </a:cubicBezTo>
                  <a:cubicBezTo>
                    <a:pt x="66220" y="69760"/>
                    <a:pt x="68696" y="67188"/>
                    <a:pt x="68696" y="64047"/>
                  </a:cubicBezTo>
                  <a:close/>
                  <a:moveTo>
                    <a:pt x="126514" y="48043"/>
                  </a:moveTo>
                  <a:cubicBezTo>
                    <a:pt x="126514" y="35186"/>
                    <a:pt x="117656" y="24326"/>
                    <a:pt x="106033" y="24326"/>
                  </a:cubicBezTo>
                  <a:cubicBezTo>
                    <a:pt x="100797" y="24326"/>
                    <a:pt x="96225" y="26137"/>
                    <a:pt x="92318" y="29851"/>
                  </a:cubicBezTo>
                  <a:lnTo>
                    <a:pt x="92318" y="8896"/>
                  </a:lnTo>
                  <a:cubicBezTo>
                    <a:pt x="94413" y="9468"/>
                    <a:pt x="97939" y="10229"/>
                    <a:pt x="101557" y="10229"/>
                  </a:cubicBezTo>
                  <a:cubicBezTo>
                    <a:pt x="114798" y="10229"/>
                    <a:pt x="122418" y="418"/>
                    <a:pt x="122418" y="-1105"/>
                  </a:cubicBezTo>
                  <a:cubicBezTo>
                    <a:pt x="122418" y="-1677"/>
                    <a:pt x="121942" y="-2247"/>
                    <a:pt x="121179" y="-2247"/>
                  </a:cubicBezTo>
                  <a:cubicBezTo>
                    <a:pt x="121179" y="-2247"/>
                    <a:pt x="120893" y="-2247"/>
                    <a:pt x="120416" y="-1868"/>
                  </a:cubicBezTo>
                  <a:cubicBezTo>
                    <a:pt x="118226" y="-915"/>
                    <a:pt x="112893" y="1276"/>
                    <a:pt x="105750" y="1276"/>
                  </a:cubicBezTo>
                  <a:cubicBezTo>
                    <a:pt x="101366" y="1276"/>
                    <a:pt x="96320" y="513"/>
                    <a:pt x="91272" y="-1868"/>
                  </a:cubicBezTo>
                  <a:cubicBezTo>
                    <a:pt x="90413" y="-2154"/>
                    <a:pt x="90127" y="-2154"/>
                    <a:pt x="90127" y="-2154"/>
                  </a:cubicBezTo>
                  <a:cubicBezTo>
                    <a:pt x="88890" y="-2154"/>
                    <a:pt x="88890" y="-1201"/>
                    <a:pt x="88890" y="513"/>
                  </a:cubicBezTo>
                  <a:lnTo>
                    <a:pt x="88890" y="32518"/>
                  </a:lnTo>
                  <a:cubicBezTo>
                    <a:pt x="88890" y="34518"/>
                    <a:pt x="88890" y="35186"/>
                    <a:pt x="90413" y="35186"/>
                  </a:cubicBezTo>
                  <a:cubicBezTo>
                    <a:pt x="91272" y="35186"/>
                    <a:pt x="91462" y="34899"/>
                    <a:pt x="91841" y="34327"/>
                  </a:cubicBezTo>
                  <a:cubicBezTo>
                    <a:pt x="93081" y="32518"/>
                    <a:pt x="97080" y="26707"/>
                    <a:pt x="105845" y="26707"/>
                  </a:cubicBezTo>
                  <a:cubicBezTo>
                    <a:pt x="111368" y="26707"/>
                    <a:pt x="114035" y="31660"/>
                    <a:pt x="114893" y="33755"/>
                  </a:cubicBezTo>
                  <a:cubicBezTo>
                    <a:pt x="116703" y="37567"/>
                    <a:pt x="116893" y="41948"/>
                    <a:pt x="116893" y="47282"/>
                  </a:cubicBezTo>
                  <a:cubicBezTo>
                    <a:pt x="116893" y="50996"/>
                    <a:pt x="116893" y="57568"/>
                    <a:pt x="114321" y="62047"/>
                  </a:cubicBezTo>
                  <a:cubicBezTo>
                    <a:pt x="111845" y="66332"/>
                    <a:pt x="107750" y="69190"/>
                    <a:pt x="102701" y="69190"/>
                  </a:cubicBezTo>
                  <a:cubicBezTo>
                    <a:pt x="94890" y="69190"/>
                    <a:pt x="88700" y="63379"/>
                    <a:pt x="86983" y="56903"/>
                  </a:cubicBezTo>
                  <a:cubicBezTo>
                    <a:pt x="87269" y="57093"/>
                    <a:pt x="87555" y="57284"/>
                    <a:pt x="88700" y="57284"/>
                  </a:cubicBezTo>
                  <a:cubicBezTo>
                    <a:pt x="92318" y="57284"/>
                    <a:pt x="94127" y="54522"/>
                    <a:pt x="94127" y="51854"/>
                  </a:cubicBezTo>
                  <a:cubicBezTo>
                    <a:pt x="94127" y="49378"/>
                    <a:pt x="92318" y="46710"/>
                    <a:pt x="88700" y="46710"/>
                  </a:cubicBezTo>
                  <a:cubicBezTo>
                    <a:pt x="87269" y="46710"/>
                    <a:pt x="83365" y="47378"/>
                    <a:pt x="83365" y="52331"/>
                  </a:cubicBezTo>
                  <a:cubicBezTo>
                    <a:pt x="83365" y="61665"/>
                    <a:pt x="90795" y="72141"/>
                    <a:pt x="102987" y="72141"/>
                  </a:cubicBezTo>
                  <a:cubicBezTo>
                    <a:pt x="115558" y="72141"/>
                    <a:pt x="126514" y="61665"/>
                    <a:pt x="126514" y="48043"/>
                  </a:cubicBezTo>
                  <a:close/>
                  <a:moveTo>
                    <a:pt x="177283" y="69760"/>
                  </a:moveTo>
                  <a:lnTo>
                    <a:pt x="177283" y="66332"/>
                  </a:lnTo>
                  <a:lnTo>
                    <a:pt x="173853" y="66332"/>
                  </a:lnTo>
                  <a:cubicBezTo>
                    <a:pt x="164232" y="66332"/>
                    <a:pt x="163755" y="65284"/>
                    <a:pt x="163755" y="61284"/>
                  </a:cubicBezTo>
                  <a:lnTo>
                    <a:pt x="163755" y="513"/>
                  </a:lnTo>
                  <a:cubicBezTo>
                    <a:pt x="163755" y="-1963"/>
                    <a:pt x="163755" y="-2247"/>
                    <a:pt x="161374" y="-2247"/>
                  </a:cubicBezTo>
                  <a:cubicBezTo>
                    <a:pt x="154707" y="4706"/>
                    <a:pt x="145182" y="4706"/>
                    <a:pt x="141752" y="4706"/>
                  </a:cubicBezTo>
                  <a:lnTo>
                    <a:pt x="141752" y="7943"/>
                  </a:lnTo>
                  <a:cubicBezTo>
                    <a:pt x="143850" y="7943"/>
                    <a:pt x="150231" y="7943"/>
                    <a:pt x="155851" y="5276"/>
                  </a:cubicBezTo>
                  <a:lnTo>
                    <a:pt x="155851" y="61284"/>
                  </a:lnTo>
                  <a:cubicBezTo>
                    <a:pt x="155851" y="65093"/>
                    <a:pt x="155565" y="66332"/>
                    <a:pt x="145754" y="66332"/>
                  </a:cubicBezTo>
                  <a:lnTo>
                    <a:pt x="142324" y="66332"/>
                  </a:lnTo>
                  <a:lnTo>
                    <a:pt x="142324" y="69760"/>
                  </a:lnTo>
                  <a:cubicBezTo>
                    <a:pt x="146040" y="69474"/>
                    <a:pt x="155565" y="69474"/>
                    <a:pt x="159851" y="69474"/>
                  </a:cubicBezTo>
                  <a:cubicBezTo>
                    <a:pt x="164232" y="69474"/>
                    <a:pt x="173567" y="69474"/>
                    <a:pt x="177283" y="69760"/>
                  </a:cubicBezTo>
                  <a:close/>
                  <a:moveTo>
                    <a:pt x="235479" y="34137"/>
                  </a:moveTo>
                  <a:cubicBezTo>
                    <a:pt x="235479" y="5180"/>
                    <a:pt x="222905" y="-2247"/>
                    <a:pt x="213380" y="-2247"/>
                  </a:cubicBezTo>
                  <a:cubicBezTo>
                    <a:pt x="207476" y="-2247"/>
                    <a:pt x="202142" y="-247"/>
                    <a:pt x="197474" y="4515"/>
                  </a:cubicBezTo>
                  <a:cubicBezTo>
                    <a:pt x="192998" y="9468"/>
                    <a:pt x="190521" y="13945"/>
                    <a:pt x="190521" y="22135"/>
                  </a:cubicBezTo>
                  <a:cubicBezTo>
                    <a:pt x="190521" y="35662"/>
                    <a:pt x="200046" y="46234"/>
                    <a:pt x="212239" y="46234"/>
                  </a:cubicBezTo>
                  <a:cubicBezTo>
                    <a:pt x="218810" y="46234"/>
                    <a:pt x="223287" y="41662"/>
                    <a:pt x="225668" y="35376"/>
                  </a:cubicBezTo>
                  <a:lnTo>
                    <a:pt x="225668" y="38804"/>
                  </a:lnTo>
                  <a:cubicBezTo>
                    <a:pt x="225668" y="64047"/>
                    <a:pt x="214429" y="69190"/>
                    <a:pt x="208239" y="69190"/>
                  </a:cubicBezTo>
                  <a:cubicBezTo>
                    <a:pt x="206237" y="69190"/>
                    <a:pt x="200428" y="68904"/>
                    <a:pt x="197665" y="65284"/>
                  </a:cubicBezTo>
                  <a:cubicBezTo>
                    <a:pt x="202428" y="65284"/>
                    <a:pt x="203190" y="62047"/>
                    <a:pt x="203190" y="60235"/>
                  </a:cubicBezTo>
                  <a:cubicBezTo>
                    <a:pt x="203190" y="56903"/>
                    <a:pt x="200618" y="55282"/>
                    <a:pt x="198237" y="55282"/>
                  </a:cubicBezTo>
                  <a:cubicBezTo>
                    <a:pt x="196428" y="55282"/>
                    <a:pt x="193284" y="56235"/>
                    <a:pt x="193284" y="60521"/>
                  </a:cubicBezTo>
                  <a:cubicBezTo>
                    <a:pt x="193284" y="67665"/>
                    <a:pt x="199093" y="72141"/>
                    <a:pt x="208334" y="72141"/>
                  </a:cubicBezTo>
                  <a:cubicBezTo>
                    <a:pt x="222240" y="72141"/>
                    <a:pt x="235479" y="57377"/>
                    <a:pt x="235479" y="34137"/>
                  </a:cubicBezTo>
                  <a:close/>
                  <a:moveTo>
                    <a:pt x="225477" y="24230"/>
                  </a:moveTo>
                  <a:cubicBezTo>
                    <a:pt x="225477" y="33281"/>
                    <a:pt x="221764" y="43662"/>
                    <a:pt x="212239" y="43662"/>
                  </a:cubicBezTo>
                  <a:cubicBezTo>
                    <a:pt x="210620" y="43662"/>
                    <a:pt x="205572" y="43662"/>
                    <a:pt x="202237" y="36899"/>
                  </a:cubicBezTo>
                  <a:cubicBezTo>
                    <a:pt x="200332" y="32804"/>
                    <a:pt x="200332" y="27470"/>
                    <a:pt x="200332" y="22230"/>
                  </a:cubicBezTo>
                  <a:cubicBezTo>
                    <a:pt x="200332" y="16326"/>
                    <a:pt x="200332" y="11278"/>
                    <a:pt x="202523" y="7278"/>
                  </a:cubicBezTo>
                  <a:cubicBezTo>
                    <a:pt x="205572" y="1848"/>
                    <a:pt x="209571" y="513"/>
                    <a:pt x="213380" y="513"/>
                  </a:cubicBezTo>
                  <a:cubicBezTo>
                    <a:pt x="218334" y="513"/>
                    <a:pt x="221859" y="4134"/>
                    <a:pt x="223668" y="8992"/>
                  </a:cubicBezTo>
                  <a:cubicBezTo>
                    <a:pt x="225003" y="12419"/>
                    <a:pt x="225477" y="19277"/>
                    <a:pt x="225477" y="24230"/>
                  </a:cubicBezTo>
                  <a:close/>
                </a:path>
              </a:pathLst>
            </a:custGeom>
            <a:solidFill>
              <a:srgbClr val="CCCCCC"/>
            </a:solidFill>
            <a:ln w="10842" cap="flat">
              <a:noFill/>
              <a:prstDash val="solid"/>
              <a:miter/>
            </a:ln>
          </p:spPr>
          <p:txBody>
            <a:bodyPr rtlCol="0" anchor="ctr"/>
            <a:lstStyle/>
            <a:p>
              <a:endParaRPr lang="en-AE"/>
            </a:p>
          </p:txBody>
        </p:sp>
        <p:sp>
          <p:nvSpPr>
            <p:cNvPr id="287" name="Freeform: Shape 286">
              <a:extLst>
                <a:ext uri="{FF2B5EF4-FFF2-40B4-BE49-F238E27FC236}">
                  <a16:creationId xmlns:a16="http://schemas.microsoft.com/office/drawing/2014/main" id="{136DF548-C8BB-F49D-5875-7E0EBAA1570F}"/>
                </a:ext>
              </a:extLst>
            </p:cNvPr>
            <p:cNvSpPr/>
            <p:nvPr/>
          </p:nvSpPr>
          <p:spPr>
            <a:xfrm>
              <a:off x="4098876" y="2980861"/>
              <a:ext cx="611123" cy="114967"/>
            </a:xfrm>
            <a:custGeom>
              <a:avLst/>
              <a:gdLst>
                <a:gd name="connsiteX0" fmla="*/ -1788 w 611123"/>
                <a:gd name="connsiteY0" fmla="*/ 112720 h 114967"/>
                <a:gd name="connsiteX1" fmla="*/ 609335 w 611123"/>
                <a:gd name="connsiteY1" fmla="*/ 112720 h 114967"/>
                <a:gd name="connsiteX2" fmla="*/ 609335 w 611123"/>
                <a:gd name="connsiteY2" fmla="*/ -2247 h 114967"/>
                <a:gd name="connsiteX3" fmla="*/ -1788 w 6111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11123" h="114967">
                  <a:moveTo>
                    <a:pt x="-1788" y="112720"/>
                  </a:moveTo>
                  <a:lnTo>
                    <a:pt x="609335" y="11272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88" name="Freeform: Shape 287">
              <a:extLst>
                <a:ext uri="{FF2B5EF4-FFF2-40B4-BE49-F238E27FC236}">
                  <a16:creationId xmlns:a16="http://schemas.microsoft.com/office/drawing/2014/main" id="{2498A6DF-98F9-C240-2178-80E3C9F937F6}"/>
                </a:ext>
              </a:extLst>
            </p:cNvPr>
            <p:cNvSpPr/>
            <p:nvPr/>
          </p:nvSpPr>
          <p:spPr>
            <a:xfrm>
              <a:off x="4176503" y="2987814"/>
              <a:ext cx="14668" cy="107918"/>
            </a:xfrm>
            <a:custGeom>
              <a:avLst/>
              <a:gdLst>
                <a:gd name="connsiteX0" fmla="*/ 12881 w 14668"/>
                <a:gd name="connsiteY0" fmla="*/ 105672 h 107918"/>
                <a:gd name="connsiteX1" fmla="*/ 12881 w 14668"/>
                <a:gd name="connsiteY1" fmla="*/ 101291 h 107918"/>
                <a:gd name="connsiteX2" fmla="*/ 2498 w 14668"/>
                <a:gd name="connsiteY2" fmla="*/ 101291 h 107918"/>
                <a:gd name="connsiteX3" fmla="*/ 2498 w 14668"/>
                <a:gd name="connsiteY3" fmla="*/ 2039 h 107918"/>
                <a:gd name="connsiteX4" fmla="*/ 12881 w 14668"/>
                <a:gd name="connsiteY4" fmla="*/ 2039 h 107918"/>
                <a:gd name="connsiteX5" fmla="*/ 12881 w 14668"/>
                <a:gd name="connsiteY5" fmla="*/ -2247 h 107918"/>
                <a:gd name="connsiteX6" fmla="*/ -1788 w 14668"/>
                <a:gd name="connsiteY6" fmla="*/ -2247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101291"/>
                  </a:lnTo>
                  <a:lnTo>
                    <a:pt x="2498" y="101291"/>
                  </a:lnTo>
                  <a:lnTo>
                    <a:pt x="2498" y="2039"/>
                  </a:lnTo>
                  <a:lnTo>
                    <a:pt x="12881" y="2039"/>
                  </a:lnTo>
                  <a:lnTo>
                    <a:pt x="12881" y="-2247"/>
                  </a:lnTo>
                  <a:lnTo>
                    <a:pt x="-1788" y="-2247"/>
                  </a:lnTo>
                  <a:lnTo>
                    <a:pt x="-1788" y="105672"/>
                  </a:lnTo>
                  <a:close/>
                </a:path>
              </a:pathLst>
            </a:custGeom>
            <a:solidFill>
              <a:srgbClr val="CCCCCC"/>
            </a:solidFill>
            <a:ln w="10842" cap="flat">
              <a:noFill/>
              <a:prstDash val="solid"/>
              <a:miter/>
            </a:ln>
          </p:spPr>
          <p:txBody>
            <a:bodyPr rtlCol="0" anchor="ctr"/>
            <a:lstStyle/>
            <a:p>
              <a:endParaRPr lang="en-AE"/>
            </a:p>
          </p:txBody>
        </p:sp>
        <p:sp>
          <p:nvSpPr>
            <p:cNvPr id="289" name="Freeform: Shape 288">
              <a:extLst>
                <a:ext uri="{FF2B5EF4-FFF2-40B4-BE49-F238E27FC236}">
                  <a16:creationId xmlns:a16="http://schemas.microsoft.com/office/drawing/2014/main" id="{A0BA0853-CCBE-7C28-9A92-81305157EBB7}"/>
                </a:ext>
              </a:extLst>
            </p:cNvPr>
            <p:cNvSpPr/>
            <p:nvPr/>
          </p:nvSpPr>
          <p:spPr>
            <a:xfrm>
              <a:off x="4197267" y="2992576"/>
              <a:ext cx="185260" cy="78581"/>
            </a:xfrm>
            <a:custGeom>
              <a:avLst/>
              <a:gdLst>
                <a:gd name="connsiteX0" fmla="*/ 57553 w 185260"/>
                <a:gd name="connsiteY0" fmla="*/ 46141 h 78581"/>
                <a:gd name="connsiteX1" fmla="*/ 54695 w 185260"/>
                <a:gd name="connsiteY1" fmla="*/ 46141 h 78581"/>
                <a:gd name="connsiteX2" fmla="*/ 32980 w 185260"/>
                <a:gd name="connsiteY2" fmla="*/ 70525 h 78581"/>
                <a:gd name="connsiteX3" fmla="*/ 24215 w 185260"/>
                <a:gd name="connsiteY3" fmla="*/ 70525 h 78581"/>
                <a:gd name="connsiteX4" fmla="*/ 18883 w 185260"/>
                <a:gd name="connsiteY4" fmla="*/ 66239 h 78581"/>
                <a:gd name="connsiteX5" fmla="*/ 18883 w 185260"/>
                <a:gd name="connsiteY5" fmla="*/ 8613 h 78581"/>
                <a:gd name="connsiteX6" fmla="*/ 29168 w 185260"/>
                <a:gd name="connsiteY6" fmla="*/ 3564 h 78581"/>
                <a:gd name="connsiteX7" fmla="*/ 32694 w 185260"/>
                <a:gd name="connsiteY7" fmla="*/ 3564 h 78581"/>
                <a:gd name="connsiteX8" fmla="*/ 32694 w 185260"/>
                <a:gd name="connsiteY8" fmla="*/ 134 h 78581"/>
                <a:gd name="connsiteX9" fmla="*/ 14595 w 185260"/>
                <a:gd name="connsiteY9" fmla="*/ 420 h 78581"/>
                <a:gd name="connsiteX10" fmla="*/ -1788 w 185260"/>
                <a:gd name="connsiteY10" fmla="*/ 134 h 78581"/>
                <a:gd name="connsiteX11" fmla="*/ -1788 w 185260"/>
                <a:gd name="connsiteY11" fmla="*/ 3564 h 78581"/>
                <a:gd name="connsiteX12" fmla="*/ 689 w 185260"/>
                <a:gd name="connsiteY12" fmla="*/ 3564 h 78581"/>
                <a:gd name="connsiteX13" fmla="*/ 9358 w 185260"/>
                <a:gd name="connsiteY13" fmla="*/ 8613 h 78581"/>
                <a:gd name="connsiteX14" fmla="*/ 9358 w 185260"/>
                <a:gd name="connsiteY14" fmla="*/ 65477 h 78581"/>
                <a:gd name="connsiteX15" fmla="*/ 689 w 185260"/>
                <a:gd name="connsiteY15" fmla="*/ 70525 h 78581"/>
                <a:gd name="connsiteX16" fmla="*/ -1788 w 185260"/>
                <a:gd name="connsiteY16" fmla="*/ 70525 h 78581"/>
                <a:gd name="connsiteX17" fmla="*/ -1788 w 185260"/>
                <a:gd name="connsiteY17" fmla="*/ 73953 h 78581"/>
                <a:gd name="connsiteX18" fmla="*/ 54411 w 185260"/>
                <a:gd name="connsiteY18" fmla="*/ 73953 h 78581"/>
                <a:gd name="connsiteX19" fmla="*/ 125086 w 185260"/>
                <a:gd name="connsiteY19" fmla="*/ 46141 h 78581"/>
                <a:gd name="connsiteX20" fmla="*/ 122228 w 185260"/>
                <a:gd name="connsiteY20" fmla="*/ 46141 h 78581"/>
                <a:gd name="connsiteX21" fmla="*/ 100511 w 185260"/>
                <a:gd name="connsiteY21" fmla="*/ 70525 h 78581"/>
                <a:gd name="connsiteX22" fmla="*/ 91748 w 185260"/>
                <a:gd name="connsiteY22" fmla="*/ 70525 h 78581"/>
                <a:gd name="connsiteX23" fmla="*/ 86318 w 185260"/>
                <a:gd name="connsiteY23" fmla="*/ 66239 h 78581"/>
                <a:gd name="connsiteX24" fmla="*/ 86318 w 185260"/>
                <a:gd name="connsiteY24" fmla="*/ 8613 h 78581"/>
                <a:gd name="connsiteX25" fmla="*/ 96606 w 185260"/>
                <a:gd name="connsiteY25" fmla="*/ 3564 h 78581"/>
                <a:gd name="connsiteX26" fmla="*/ 100224 w 185260"/>
                <a:gd name="connsiteY26" fmla="*/ 3564 h 78581"/>
                <a:gd name="connsiteX27" fmla="*/ 100224 w 185260"/>
                <a:gd name="connsiteY27" fmla="*/ 134 h 78581"/>
                <a:gd name="connsiteX28" fmla="*/ 82033 w 185260"/>
                <a:gd name="connsiteY28" fmla="*/ 420 h 78581"/>
                <a:gd name="connsiteX29" fmla="*/ 65650 w 185260"/>
                <a:gd name="connsiteY29" fmla="*/ 134 h 78581"/>
                <a:gd name="connsiteX30" fmla="*/ 65650 w 185260"/>
                <a:gd name="connsiteY30" fmla="*/ 3564 h 78581"/>
                <a:gd name="connsiteX31" fmla="*/ 68222 w 185260"/>
                <a:gd name="connsiteY31" fmla="*/ 3564 h 78581"/>
                <a:gd name="connsiteX32" fmla="*/ 76793 w 185260"/>
                <a:gd name="connsiteY32" fmla="*/ 8613 h 78581"/>
                <a:gd name="connsiteX33" fmla="*/ 76793 w 185260"/>
                <a:gd name="connsiteY33" fmla="*/ 65477 h 78581"/>
                <a:gd name="connsiteX34" fmla="*/ 68222 w 185260"/>
                <a:gd name="connsiteY34" fmla="*/ 70525 h 78581"/>
                <a:gd name="connsiteX35" fmla="*/ 65650 w 185260"/>
                <a:gd name="connsiteY35" fmla="*/ 70525 h 78581"/>
                <a:gd name="connsiteX36" fmla="*/ 65650 w 185260"/>
                <a:gd name="connsiteY36" fmla="*/ 73953 h 78581"/>
                <a:gd name="connsiteX37" fmla="*/ 121942 w 185260"/>
                <a:gd name="connsiteY37" fmla="*/ 73953 h 78581"/>
                <a:gd name="connsiteX38" fmla="*/ 183473 w 185260"/>
                <a:gd name="connsiteY38" fmla="*/ 53856 h 78581"/>
                <a:gd name="connsiteX39" fmla="*/ 167281 w 185260"/>
                <a:gd name="connsiteY39" fmla="*/ 31948 h 78581"/>
                <a:gd name="connsiteX40" fmla="*/ 153470 w 185260"/>
                <a:gd name="connsiteY40" fmla="*/ 28709 h 78581"/>
                <a:gd name="connsiteX41" fmla="*/ 142613 w 185260"/>
                <a:gd name="connsiteY41" fmla="*/ 14994 h 78581"/>
                <a:gd name="connsiteX42" fmla="*/ 156900 w 185260"/>
                <a:gd name="connsiteY42" fmla="*/ 706 h 78581"/>
                <a:gd name="connsiteX43" fmla="*/ 178045 w 185260"/>
                <a:gd name="connsiteY43" fmla="*/ 23377 h 78581"/>
                <a:gd name="connsiteX44" fmla="*/ 179187 w 185260"/>
                <a:gd name="connsiteY44" fmla="*/ 24709 h 78581"/>
                <a:gd name="connsiteX45" fmla="*/ 180713 w 185260"/>
                <a:gd name="connsiteY45" fmla="*/ 22137 h 78581"/>
                <a:gd name="connsiteX46" fmla="*/ 180713 w 185260"/>
                <a:gd name="connsiteY46" fmla="*/ 420 h 78581"/>
                <a:gd name="connsiteX47" fmla="*/ 179473 w 185260"/>
                <a:gd name="connsiteY47" fmla="*/ -2247 h 78581"/>
                <a:gd name="connsiteX48" fmla="*/ 177855 w 185260"/>
                <a:gd name="connsiteY48" fmla="*/ -817 h 78581"/>
                <a:gd name="connsiteX49" fmla="*/ 173948 w 185260"/>
                <a:gd name="connsiteY49" fmla="*/ 5373 h 78581"/>
                <a:gd name="connsiteX50" fmla="*/ 156709 w 185260"/>
                <a:gd name="connsiteY50" fmla="*/ -2247 h 78581"/>
                <a:gd name="connsiteX51" fmla="*/ 135753 w 185260"/>
                <a:gd name="connsiteY51" fmla="*/ 18707 h 78581"/>
                <a:gd name="connsiteX52" fmla="*/ 149852 w 185260"/>
                <a:gd name="connsiteY52" fmla="*/ 38520 h 78581"/>
                <a:gd name="connsiteX53" fmla="*/ 164139 w 185260"/>
                <a:gd name="connsiteY53" fmla="*/ 42046 h 78581"/>
                <a:gd name="connsiteX54" fmla="*/ 173283 w 185260"/>
                <a:gd name="connsiteY54" fmla="*/ 47568 h 78581"/>
                <a:gd name="connsiteX55" fmla="*/ 176711 w 185260"/>
                <a:gd name="connsiteY55" fmla="*/ 57570 h 78581"/>
                <a:gd name="connsiteX56" fmla="*/ 162232 w 185260"/>
                <a:gd name="connsiteY56" fmla="*/ 72906 h 78581"/>
                <a:gd name="connsiteX57" fmla="*/ 145089 w 185260"/>
                <a:gd name="connsiteY57" fmla="*/ 67095 h 78581"/>
                <a:gd name="connsiteX58" fmla="*/ 138420 w 185260"/>
                <a:gd name="connsiteY58" fmla="*/ 50426 h 78581"/>
                <a:gd name="connsiteX59" fmla="*/ 137087 w 185260"/>
                <a:gd name="connsiteY59" fmla="*/ 49380 h 78581"/>
                <a:gd name="connsiteX60" fmla="*/ 135753 w 185260"/>
                <a:gd name="connsiteY60" fmla="*/ 52045 h 78581"/>
                <a:gd name="connsiteX61" fmla="*/ 135753 w 185260"/>
                <a:gd name="connsiteY61" fmla="*/ 73762 h 78581"/>
                <a:gd name="connsiteX62" fmla="*/ 136897 w 185260"/>
                <a:gd name="connsiteY62" fmla="*/ 76334 h 78581"/>
                <a:gd name="connsiteX63" fmla="*/ 138611 w 185260"/>
                <a:gd name="connsiteY63" fmla="*/ 75002 h 78581"/>
                <a:gd name="connsiteX64" fmla="*/ 142422 w 185260"/>
                <a:gd name="connsiteY64" fmla="*/ 68714 h 78581"/>
                <a:gd name="connsiteX65" fmla="*/ 162232 w 185260"/>
                <a:gd name="connsiteY65" fmla="*/ 76334 h 78581"/>
                <a:gd name="connsiteX66" fmla="*/ 183473 w 185260"/>
                <a:gd name="connsiteY66" fmla="*/ 53856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85260" h="78581">
                  <a:moveTo>
                    <a:pt x="57553" y="46141"/>
                  </a:moveTo>
                  <a:lnTo>
                    <a:pt x="54695" y="46141"/>
                  </a:lnTo>
                  <a:cubicBezTo>
                    <a:pt x="53553" y="57093"/>
                    <a:pt x="52030" y="70525"/>
                    <a:pt x="32980" y="70525"/>
                  </a:cubicBezTo>
                  <a:lnTo>
                    <a:pt x="24215" y="70525"/>
                  </a:lnTo>
                  <a:cubicBezTo>
                    <a:pt x="19167" y="70525"/>
                    <a:pt x="18883" y="69762"/>
                    <a:pt x="18883" y="66239"/>
                  </a:cubicBezTo>
                  <a:lnTo>
                    <a:pt x="18883" y="8613"/>
                  </a:lnTo>
                  <a:cubicBezTo>
                    <a:pt x="18883" y="4992"/>
                    <a:pt x="18883" y="3564"/>
                    <a:pt x="29168" y="3564"/>
                  </a:cubicBezTo>
                  <a:lnTo>
                    <a:pt x="32694" y="3564"/>
                  </a:lnTo>
                  <a:lnTo>
                    <a:pt x="32694" y="134"/>
                  </a:lnTo>
                  <a:cubicBezTo>
                    <a:pt x="28882" y="420"/>
                    <a:pt x="18976" y="420"/>
                    <a:pt x="14595" y="420"/>
                  </a:cubicBezTo>
                  <a:cubicBezTo>
                    <a:pt x="10404" y="420"/>
                    <a:pt x="1928" y="420"/>
                    <a:pt x="-1788" y="134"/>
                  </a:cubicBezTo>
                  <a:lnTo>
                    <a:pt x="-1788" y="3564"/>
                  </a:lnTo>
                  <a:lnTo>
                    <a:pt x="689" y="3564"/>
                  </a:lnTo>
                  <a:cubicBezTo>
                    <a:pt x="9072" y="3564"/>
                    <a:pt x="9358" y="4706"/>
                    <a:pt x="9358" y="8613"/>
                  </a:cubicBezTo>
                  <a:lnTo>
                    <a:pt x="9358" y="65477"/>
                  </a:lnTo>
                  <a:cubicBezTo>
                    <a:pt x="9358" y="69476"/>
                    <a:pt x="9072" y="70525"/>
                    <a:pt x="689" y="70525"/>
                  </a:cubicBezTo>
                  <a:lnTo>
                    <a:pt x="-1788" y="70525"/>
                  </a:lnTo>
                  <a:lnTo>
                    <a:pt x="-1788" y="73953"/>
                  </a:lnTo>
                  <a:lnTo>
                    <a:pt x="54411" y="73953"/>
                  </a:lnTo>
                  <a:close/>
                  <a:moveTo>
                    <a:pt x="125086" y="46141"/>
                  </a:moveTo>
                  <a:lnTo>
                    <a:pt x="122228" y="46141"/>
                  </a:lnTo>
                  <a:cubicBezTo>
                    <a:pt x="121086" y="57093"/>
                    <a:pt x="119561" y="70525"/>
                    <a:pt x="100511" y="70525"/>
                  </a:cubicBezTo>
                  <a:lnTo>
                    <a:pt x="91748" y="70525"/>
                  </a:lnTo>
                  <a:cubicBezTo>
                    <a:pt x="86700" y="70525"/>
                    <a:pt x="86318" y="69762"/>
                    <a:pt x="86318" y="66239"/>
                  </a:cubicBezTo>
                  <a:lnTo>
                    <a:pt x="86318" y="8613"/>
                  </a:lnTo>
                  <a:cubicBezTo>
                    <a:pt x="86318" y="4992"/>
                    <a:pt x="86318" y="3564"/>
                    <a:pt x="96606" y="3564"/>
                  </a:cubicBezTo>
                  <a:lnTo>
                    <a:pt x="100224" y="3564"/>
                  </a:lnTo>
                  <a:lnTo>
                    <a:pt x="100224" y="134"/>
                  </a:lnTo>
                  <a:cubicBezTo>
                    <a:pt x="96320" y="420"/>
                    <a:pt x="86509" y="420"/>
                    <a:pt x="82033" y="420"/>
                  </a:cubicBezTo>
                  <a:cubicBezTo>
                    <a:pt x="77842" y="420"/>
                    <a:pt x="69364" y="420"/>
                    <a:pt x="65650" y="134"/>
                  </a:cubicBezTo>
                  <a:lnTo>
                    <a:pt x="65650" y="3564"/>
                  </a:lnTo>
                  <a:lnTo>
                    <a:pt x="68222" y="3564"/>
                  </a:lnTo>
                  <a:cubicBezTo>
                    <a:pt x="76507" y="3564"/>
                    <a:pt x="76793" y="4706"/>
                    <a:pt x="76793" y="8613"/>
                  </a:cubicBezTo>
                  <a:lnTo>
                    <a:pt x="76793" y="65477"/>
                  </a:lnTo>
                  <a:cubicBezTo>
                    <a:pt x="76793" y="69476"/>
                    <a:pt x="76507" y="70525"/>
                    <a:pt x="68222" y="70525"/>
                  </a:cubicBezTo>
                  <a:lnTo>
                    <a:pt x="65650" y="70525"/>
                  </a:lnTo>
                  <a:lnTo>
                    <a:pt x="65650" y="73953"/>
                  </a:lnTo>
                  <a:lnTo>
                    <a:pt x="121942" y="73953"/>
                  </a:lnTo>
                  <a:close/>
                  <a:moveTo>
                    <a:pt x="183473" y="53856"/>
                  </a:moveTo>
                  <a:cubicBezTo>
                    <a:pt x="183473" y="42997"/>
                    <a:pt x="176329" y="34234"/>
                    <a:pt x="167281" y="31948"/>
                  </a:cubicBezTo>
                  <a:lnTo>
                    <a:pt x="153470" y="28709"/>
                  </a:lnTo>
                  <a:cubicBezTo>
                    <a:pt x="146708" y="27091"/>
                    <a:pt x="142613" y="21279"/>
                    <a:pt x="142613" y="14994"/>
                  </a:cubicBezTo>
                  <a:cubicBezTo>
                    <a:pt x="142613" y="7373"/>
                    <a:pt x="148422" y="706"/>
                    <a:pt x="156900" y="706"/>
                  </a:cubicBezTo>
                  <a:cubicBezTo>
                    <a:pt x="174901" y="706"/>
                    <a:pt x="177283" y="18614"/>
                    <a:pt x="178045" y="23377"/>
                  </a:cubicBezTo>
                  <a:cubicBezTo>
                    <a:pt x="178045" y="24042"/>
                    <a:pt x="178045" y="24709"/>
                    <a:pt x="179187" y="24709"/>
                  </a:cubicBezTo>
                  <a:cubicBezTo>
                    <a:pt x="180713" y="24709"/>
                    <a:pt x="180713" y="24042"/>
                    <a:pt x="180713" y="22137"/>
                  </a:cubicBezTo>
                  <a:lnTo>
                    <a:pt x="180713" y="420"/>
                  </a:lnTo>
                  <a:cubicBezTo>
                    <a:pt x="180713" y="-1484"/>
                    <a:pt x="180713" y="-2247"/>
                    <a:pt x="179473" y="-2247"/>
                  </a:cubicBezTo>
                  <a:cubicBezTo>
                    <a:pt x="178710" y="-2247"/>
                    <a:pt x="178615" y="-2152"/>
                    <a:pt x="177855" y="-817"/>
                  </a:cubicBezTo>
                  <a:lnTo>
                    <a:pt x="173948" y="5373"/>
                  </a:lnTo>
                  <a:cubicBezTo>
                    <a:pt x="170902" y="2229"/>
                    <a:pt x="166425" y="-2247"/>
                    <a:pt x="156709" y="-2247"/>
                  </a:cubicBezTo>
                  <a:cubicBezTo>
                    <a:pt x="144803" y="-2247"/>
                    <a:pt x="135753" y="7278"/>
                    <a:pt x="135753" y="18707"/>
                  </a:cubicBezTo>
                  <a:cubicBezTo>
                    <a:pt x="135753" y="27663"/>
                    <a:pt x="141373" y="35567"/>
                    <a:pt x="149852" y="38520"/>
                  </a:cubicBezTo>
                  <a:cubicBezTo>
                    <a:pt x="151089" y="38997"/>
                    <a:pt x="156614" y="40139"/>
                    <a:pt x="164139" y="42046"/>
                  </a:cubicBezTo>
                  <a:cubicBezTo>
                    <a:pt x="166995" y="42806"/>
                    <a:pt x="170234" y="43569"/>
                    <a:pt x="173283" y="47568"/>
                  </a:cubicBezTo>
                  <a:cubicBezTo>
                    <a:pt x="175664" y="50426"/>
                    <a:pt x="176711" y="53952"/>
                    <a:pt x="176711" y="57570"/>
                  </a:cubicBezTo>
                  <a:cubicBezTo>
                    <a:pt x="176711" y="65191"/>
                    <a:pt x="171283" y="72906"/>
                    <a:pt x="162232" y="72906"/>
                  </a:cubicBezTo>
                  <a:cubicBezTo>
                    <a:pt x="158995" y="72906"/>
                    <a:pt x="150803" y="72430"/>
                    <a:pt x="145089" y="67095"/>
                  </a:cubicBezTo>
                  <a:cubicBezTo>
                    <a:pt x="138897" y="61286"/>
                    <a:pt x="138611" y="54426"/>
                    <a:pt x="138420" y="50426"/>
                  </a:cubicBezTo>
                  <a:cubicBezTo>
                    <a:pt x="138229" y="49380"/>
                    <a:pt x="137373" y="49380"/>
                    <a:pt x="137087" y="49380"/>
                  </a:cubicBezTo>
                  <a:cubicBezTo>
                    <a:pt x="135753" y="49380"/>
                    <a:pt x="135753" y="50140"/>
                    <a:pt x="135753" y="52045"/>
                  </a:cubicBezTo>
                  <a:lnTo>
                    <a:pt x="135753" y="73762"/>
                  </a:lnTo>
                  <a:cubicBezTo>
                    <a:pt x="135753" y="75574"/>
                    <a:pt x="135753" y="76334"/>
                    <a:pt x="136897" y="76334"/>
                  </a:cubicBezTo>
                  <a:cubicBezTo>
                    <a:pt x="137659" y="76334"/>
                    <a:pt x="137659" y="76143"/>
                    <a:pt x="138611" y="75002"/>
                  </a:cubicBezTo>
                  <a:cubicBezTo>
                    <a:pt x="138611" y="75002"/>
                    <a:pt x="138897" y="74525"/>
                    <a:pt x="142422" y="68714"/>
                  </a:cubicBezTo>
                  <a:cubicBezTo>
                    <a:pt x="145754" y="72430"/>
                    <a:pt x="152707" y="76334"/>
                    <a:pt x="162232" y="76334"/>
                  </a:cubicBezTo>
                  <a:cubicBezTo>
                    <a:pt x="174901" y="76334"/>
                    <a:pt x="183473" y="65763"/>
                    <a:pt x="183473" y="53856"/>
                  </a:cubicBezTo>
                  <a:close/>
                </a:path>
              </a:pathLst>
            </a:custGeom>
            <a:solidFill>
              <a:srgbClr val="004C00"/>
            </a:solidFill>
            <a:ln w="10842" cap="flat">
              <a:noFill/>
              <a:prstDash val="solid"/>
              <a:miter/>
            </a:ln>
          </p:spPr>
          <p:txBody>
            <a:bodyPr rtlCol="0" anchor="ctr"/>
            <a:lstStyle/>
            <a:p>
              <a:endParaRPr lang="en-AE"/>
            </a:p>
          </p:txBody>
        </p:sp>
        <p:sp>
          <p:nvSpPr>
            <p:cNvPr id="290" name="Freeform: Shape 289">
              <a:extLst>
                <a:ext uri="{FF2B5EF4-FFF2-40B4-BE49-F238E27FC236}">
                  <a16:creationId xmlns:a16="http://schemas.microsoft.com/office/drawing/2014/main" id="{7104CA61-34D5-0AAD-C39C-1C1858B5C720}"/>
                </a:ext>
              </a:extLst>
            </p:cNvPr>
            <p:cNvSpPr/>
            <p:nvPr/>
          </p:nvSpPr>
          <p:spPr>
            <a:xfrm>
              <a:off x="4394055" y="2982861"/>
              <a:ext cx="55529" cy="55626"/>
            </a:xfrm>
            <a:custGeom>
              <a:avLst/>
              <a:gdLst>
                <a:gd name="connsiteX0" fmla="*/ 53741 w 55529"/>
                <a:gd name="connsiteY0" fmla="*/ 25567 h 55626"/>
                <a:gd name="connsiteX1" fmla="*/ 50979 w 55529"/>
                <a:gd name="connsiteY1" fmla="*/ 23661 h 55626"/>
                <a:gd name="connsiteX2" fmla="*/ 27834 w 55529"/>
                <a:gd name="connsiteY2" fmla="*/ 23661 h 55626"/>
                <a:gd name="connsiteX3" fmla="*/ 27834 w 55529"/>
                <a:gd name="connsiteY3" fmla="*/ 420 h 55626"/>
                <a:gd name="connsiteX4" fmla="*/ 26024 w 55529"/>
                <a:gd name="connsiteY4" fmla="*/ -2247 h 55626"/>
                <a:gd name="connsiteX5" fmla="*/ 24120 w 55529"/>
                <a:gd name="connsiteY5" fmla="*/ 420 h 55626"/>
                <a:gd name="connsiteX6" fmla="*/ 24120 w 55529"/>
                <a:gd name="connsiteY6" fmla="*/ 23661 h 55626"/>
                <a:gd name="connsiteX7" fmla="*/ 877 w 55529"/>
                <a:gd name="connsiteY7" fmla="*/ 23661 h 55626"/>
                <a:gd name="connsiteX8" fmla="*/ -1788 w 55529"/>
                <a:gd name="connsiteY8" fmla="*/ 25472 h 55626"/>
                <a:gd name="connsiteX9" fmla="*/ 877 w 55529"/>
                <a:gd name="connsiteY9" fmla="*/ 27377 h 55626"/>
                <a:gd name="connsiteX10" fmla="*/ 24120 w 55529"/>
                <a:gd name="connsiteY10" fmla="*/ 27377 h 55626"/>
                <a:gd name="connsiteX11" fmla="*/ 24120 w 55529"/>
                <a:gd name="connsiteY11" fmla="*/ 50617 h 55626"/>
                <a:gd name="connsiteX12" fmla="*/ 26024 w 55529"/>
                <a:gd name="connsiteY12" fmla="*/ 53380 h 55626"/>
                <a:gd name="connsiteX13" fmla="*/ 27834 w 55529"/>
                <a:gd name="connsiteY13" fmla="*/ 50617 h 55626"/>
                <a:gd name="connsiteX14" fmla="*/ 27834 w 55529"/>
                <a:gd name="connsiteY14" fmla="*/ 27377 h 55626"/>
                <a:gd name="connsiteX15" fmla="*/ 50979 w 55529"/>
                <a:gd name="connsiteY15" fmla="*/ 27377 h 55626"/>
                <a:gd name="connsiteX16" fmla="*/ 53741 w 55529"/>
                <a:gd name="connsiteY16" fmla="*/ 25567 h 5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29" h="55626">
                  <a:moveTo>
                    <a:pt x="53741" y="25567"/>
                  </a:moveTo>
                  <a:cubicBezTo>
                    <a:pt x="53741" y="23661"/>
                    <a:pt x="52027" y="23661"/>
                    <a:pt x="50979" y="23661"/>
                  </a:cubicBezTo>
                  <a:lnTo>
                    <a:pt x="27834" y="23661"/>
                  </a:lnTo>
                  <a:lnTo>
                    <a:pt x="27834" y="420"/>
                  </a:lnTo>
                  <a:cubicBezTo>
                    <a:pt x="27834" y="-436"/>
                    <a:pt x="27834" y="-2247"/>
                    <a:pt x="26024" y="-2247"/>
                  </a:cubicBezTo>
                  <a:cubicBezTo>
                    <a:pt x="24120" y="-2247"/>
                    <a:pt x="24120" y="-626"/>
                    <a:pt x="24120" y="420"/>
                  </a:cubicBezTo>
                  <a:lnTo>
                    <a:pt x="24120" y="23661"/>
                  </a:lnTo>
                  <a:lnTo>
                    <a:pt x="877" y="23661"/>
                  </a:lnTo>
                  <a:cubicBezTo>
                    <a:pt x="-74" y="23661"/>
                    <a:pt x="-1788" y="23661"/>
                    <a:pt x="-1788" y="25472"/>
                  </a:cubicBezTo>
                  <a:cubicBezTo>
                    <a:pt x="-1788" y="27377"/>
                    <a:pt x="-169" y="27377"/>
                    <a:pt x="877" y="27377"/>
                  </a:cubicBezTo>
                  <a:lnTo>
                    <a:pt x="24120" y="27377"/>
                  </a:lnTo>
                  <a:lnTo>
                    <a:pt x="24120" y="50617"/>
                  </a:lnTo>
                  <a:cubicBezTo>
                    <a:pt x="24120" y="51666"/>
                    <a:pt x="24120" y="53380"/>
                    <a:pt x="26024" y="53380"/>
                  </a:cubicBezTo>
                  <a:cubicBezTo>
                    <a:pt x="27834" y="53380"/>
                    <a:pt x="27834" y="51666"/>
                    <a:pt x="27834" y="50617"/>
                  </a:cubicBezTo>
                  <a:lnTo>
                    <a:pt x="27834" y="27377"/>
                  </a:lnTo>
                  <a:lnTo>
                    <a:pt x="50979" y="27377"/>
                  </a:lnTo>
                  <a:cubicBezTo>
                    <a:pt x="51932" y="27377"/>
                    <a:pt x="53741" y="27377"/>
                    <a:pt x="53741" y="25567"/>
                  </a:cubicBezTo>
                  <a:close/>
                </a:path>
              </a:pathLst>
            </a:custGeom>
            <a:solidFill>
              <a:srgbClr val="004C00"/>
            </a:solidFill>
            <a:ln w="10842" cap="flat">
              <a:noFill/>
              <a:prstDash val="solid"/>
              <a:miter/>
            </a:ln>
          </p:spPr>
          <p:txBody>
            <a:bodyPr rtlCol="0" anchor="ctr"/>
            <a:lstStyle/>
            <a:p>
              <a:endParaRPr lang="en-AE"/>
            </a:p>
          </p:txBody>
        </p:sp>
        <p:sp>
          <p:nvSpPr>
            <p:cNvPr id="291" name="Freeform: Shape 290">
              <a:extLst>
                <a:ext uri="{FF2B5EF4-FFF2-40B4-BE49-F238E27FC236}">
                  <a16:creationId xmlns:a16="http://schemas.microsoft.com/office/drawing/2014/main" id="{F3372703-C79D-582D-986E-77422BC89FE4}"/>
                </a:ext>
              </a:extLst>
            </p:cNvPr>
            <p:cNvSpPr/>
            <p:nvPr/>
          </p:nvSpPr>
          <p:spPr>
            <a:xfrm>
              <a:off x="4465776" y="2996769"/>
              <a:ext cx="98012" cy="74388"/>
            </a:xfrm>
            <a:custGeom>
              <a:avLst/>
              <a:gdLst>
                <a:gd name="connsiteX0" fmla="*/ 41361 w 98012"/>
                <a:gd name="connsiteY0" fmla="*/ 50996 h 74388"/>
                <a:gd name="connsiteX1" fmla="*/ 38693 w 98012"/>
                <a:gd name="connsiteY1" fmla="*/ 50996 h 74388"/>
                <a:gd name="connsiteX2" fmla="*/ 36312 w 98012"/>
                <a:gd name="connsiteY2" fmla="*/ 60521 h 74388"/>
                <a:gd name="connsiteX3" fmla="*/ 26027 w 98012"/>
                <a:gd name="connsiteY3" fmla="*/ 61379 h 74388"/>
                <a:gd name="connsiteX4" fmla="*/ 6500 w 98012"/>
                <a:gd name="connsiteY4" fmla="*/ 61379 h 74388"/>
                <a:gd name="connsiteX5" fmla="*/ 18025 w 98012"/>
                <a:gd name="connsiteY5" fmla="*/ 50233 h 74388"/>
                <a:gd name="connsiteX6" fmla="*/ 41361 w 98012"/>
                <a:gd name="connsiteY6" fmla="*/ 18707 h 74388"/>
                <a:gd name="connsiteX7" fmla="*/ 18406 w 98012"/>
                <a:gd name="connsiteY7" fmla="*/ -2247 h 74388"/>
                <a:gd name="connsiteX8" fmla="*/ -1788 w 98012"/>
                <a:gd name="connsiteY8" fmla="*/ 17373 h 74388"/>
                <a:gd name="connsiteX9" fmla="*/ 4023 w 98012"/>
                <a:gd name="connsiteY9" fmla="*/ 23470 h 74388"/>
                <a:gd name="connsiteX10" fmla="*/ 9644 w 98012"/>
                <a:gd name="connsiteY10" fmla="*/ 17659 h 74388"/>
                <a:gd name="connsiteX11" fmla="*/ 3833 w 98012"/>
                <a:gd name="connsiteY11" fmla="*/ 12040 h 74388"/>
                <a:gd name="connsiteX12" fmla="*/ 2500 w 98012"/>
                <a:gd name="connsiteY12" fmla="*/ 12133 h 74388"/>
                <a:gd name="connsiteX13" fmla="*/ 17074 w 98012"/>
                <a:gd name="connsiteY13" fmla="*/ 1181 h 74388"/>
                <a:gd name="connsiteX14" fmla="*/ 31550 w 98012"/>
                <a:gd name="connsiteY14" fmla="*/ 18707 h 74388"/>
                <a:gd name="connsiteX15" fmla="*/ 20215 w 98012"/>
                <a:gd name="connsiteY15" fmla="*/ 42711 h 74388"/>
                <a:gd name="connsiteX16" fmla="*/ -644 w 98012"/>
                <a:gd name="connsiteY16" fmla="*/ 65760 h 74388"/>
                <a:gd name="connsiteX17" fmla="*/ -1788 w 98012"/>
                <a:gd name="connsiteY17" fmla="*/ 69760 h 74388"/>
                <a:gd name="connsiteX18" fmla="*/ 38410 w 98012"/>
                <a:gd name="connsiteY18" fmla="*/ 69760 h 74388"/>
                <a:gd name="connsiteX19" fmla="*/ 96225 w 98012"/>
                <a:gd name="connsiteY19" fmla="*/ 51282 h 74388"/>
                <a:gd name="connsiteX20" fmla="*/ 78223 w 98012"/>
                <a:gd name="connsiteY20" fmla="*/ 31660 h 74388"/>
                <a:gd name="connsiteX21" fmla="*/ 93274 w 98012"/>
                <a:gd name="connsiteY21" fmla="*/ 12705 h 74388"/>
                <a:gd name="connsiteX22" fmla="*/ 73461 w 98012"/>
                <a:gd name="connsiteY22" fmla="*/ -2247 h 74388"/>
                <a:gd name="connsiteX23" fmla="*/ 54316 w 98012"/>
                <a:gd name="connsiteY23" fmla="*/ 12419 h 74388"/>
                <a:gd name="connsiteX24" fmla="*/ 59746 w 98012"/>
                <a:gd name="connsiteY24" fmla="*/ 18135 h 74388"/>
                <a:gd name="connsiteX25" fmla="*/ 65268 w 98012"/>
                <a:gd name="connsiteY25" fmla="*/ 12610 h 74388"/>
                <a:gd name="connsiteX26" fmla="*/ 58601 w 98012"/>
                <a:gd name="connsiteY26" fmla="*/ 7278 h 74388"/>
                <a:gd name="connsiteX27" fmla="*/ 72984 w 98012"/>
                <a:gd name="connsiteY27" fmla="*/ 513 h 74388"/>
                <a:gd name="connsiteX28" fmla="*/ 83272 w 98012"/>
                <a:gd name="connsiteY28" fmla="*/ 12610 h 74388"/>
                <a:gd name="connsiteX29" fmla="*/ 80319 w 98012"/>
                <a:gd name="connsiteY29" fmla="*/ 24993 h 74388"/>
                <a:gd name="connsiteX30" fmla="*/ 70603 w 98012"/>
                <a:gd name="connsiteY30" fmla="*/ 30423 h 74388"/>
                <a:gd name="connsiteX31" fmla="*/ 66508 w 98012"/>
                <a:gd name="connsiteY31" fmla="*/ 30900 h 74388"/>
                <a:gd name="connsiteX32" fmla="*/ 64792 w 98012"/>
                <a:gd name="connsiteY32" fmla="*/ 32137 h 74388"/>
                <a:gd name="connsiteX33" fmla="*/ 67554 w 98012"/>
                <a:gd name="connsiteY33" fmla="*/ 33281 h 74388"/>
                <a:gd name="connsiteX34" fmla="*/ 72317 w 98012"/>
                <a:gd name="connsiteY34" fmla="*/ 33281 h 74388"/>
                <a:gd name="connsiteX35" fmla="*/ 85081 w 98012"/>
                <a:gd name="connsiteY35" fmla="*/ 51282 h 74388"/>
                <a:gd name="connsiteX36" fmla="*/ 72889 w 98012"/>
                <a:gd name="connsiteY36" fmla="*/ 69190 h 74388"/>
                <a:gd name="connsiteX37" fmla="*/ 56316 w 98012"/>
                <a:gd name="connsiteY37" fmla="*/ 60807 h 74388"/>
                <a:gd name="connsiteX38" fmla="*/ 63459 w 98012"/>
                <a:gd name="connsiteY38" fmla="*/ 54996 h 74388"/>
                <a:gd name="connsiteX39" fmla="*/ 57364 w 98012"/>
                <a:gd name="connsiteY39" fmla="*/ 48901 h 74388"/>
                <a:gd name="connsiteX40" fmla="*/ 51267 w 98012"/>
                <a:gd name="connsiteY40" fmla="*/ 55187 h 74388"/>
                <a:gd name="connsiteX41" fmla="*/ 73175 w 98012"/>
                <a:gd name="connsiteY41" fmla="*/ 72141 h 74388"/>
                <a:gd name="connsiteX42" fmla="*/ 96225 w 98012"/>
                <a:gd name="connsiteY42" fmla="*/ 51282 h 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8012" h="74388">
                  <a:moveTo>
                    <a:pt x="41361" y="50996"/>
                  </a:moveTo>
                  <a:lnTo>
                    <a:pt x="38693" y="50996"/>
                  </a:lnTo>
                  <a:cubicBezTo>
                    <a:pt x="38124" y="54140"/>
                    <a:pt x="37361" y="58903"/>
                    <a:pt x="36312" y="60521"/>
                  </a:cubicBezTo>
                  <a:cubicBezTo>
                    <a:pt x="35552" y="61379"/>
                    <a:pt x="28408" y="61379"/>
                    <a:pt x="26027" y="61379"/>
                  </a:cubicBezTo>
                  <a:lnTo>
                    <a:pt x="6500" y="61379"/>
                  </a:lnTo>
                  <a:lnTo>
                    <a:pt x="18025" y="50233"/>
                  </a:lnTo>
                  <a:cubicBezTo>
                    <a:pt x="34789" y="35376"/>
                    <a:pt x="41361" y="29565"/>
                    <a:pt x="41361" y="18707"/>
                  </a:cubicBezTo>
                  <a:cubicBezTo>
                    <a:pt x="41361" y="6515"/>
                    <a:pt x="31645" y="-2247"/>
                    <a:pt x="18406" y="-2247"/>
                  </a:cubicBezTo>
                  <a:cubicBezTo>
                    <a:pt x="6214" y="-2247"/>
                    <a:pt x="-1788" y="7657"/>
                    <a:pt x="-1788" y="17373"/>
                  </a:cubicBezTo>
                  <a:cubicBezTo>
                    <a:pt x="-1788" y="23470"/>
                    <a:pt x="3737" y="23470"/>
                    <a:pt x="4023" y="23470"/>
                  </a:cubicBezTo>
                  <a:cubicBezTo>
                    <a:pt x="5833" y="23470"/>
                    <a:pt x="9644" y="22135"/>
                    <a:pt x="9644" y="17659"/>
                  </a:cubicBezTo>
                  <a:cubicBezTo>
                    <a:pt x="9644" y="14801"/>
                    <a:pt x="7549" y="12040"/>
                    <a:pt x="3833" y="12040"/>
                  </a:cubicBezTo>
                  <a:cubicBezTo>
                    <a:pt x="2975" y="12040"/>
                    <a:pt x="2786" y="12040"/>
                    <a:pt x="2500" y="12133"/>
                  </a:cubicBezTo>
                  <a:cubicBezTo>
                    <a:pt x="4881" y="5180"/>
                    <a:pt x="10881" y="1181"/>
                    <a:pt x="17074" y="1181"/>
                  </a:cubicBezTo>
                  <a:cubicBezTo>
                    <a:pt x="26882" y="1181"/>
                    <a:pt x="31550" y="9943"/>
                    <a:pt x="31550" y="18707"/>
                  </a:cubicBezTo>
                  <a:cubicBezTo>
                    <a:pt x="31550" y="27374"/>
                    <a:pt x="26217" y="35946"/>
                    <a:pt x="20215" y="42711"/>
                  </a:cubicBezTo>
                  <a:lnTo>
                    <a:pt x="-644" y="65760"/>
                  </a:lnTo>
                  <a:cubicBezTo>
                    <a:pt x="-1788" y="66902"/>
                    <a:pt x="-1788" y="67188"/>
                    <a:pt x="-1788" y="69760"/>
                  </a:cubicBezTo>
                  <a:lnTo>
                    <a:pt x="38410" y="69760"/>
                  </a:lnTo>
                  <a:close/>
                  <a:moveTo>
                    <a:pt x="96225" y="51282"/>
                  </a:moveTo>
                  <a:cubicBezTo>
                    <a:pt x="96225" y="42329"/>
                    <a:pt x="89367" y="34041"/>
                    <a:pt x="78223" y="31660"/>
                  </a:cubicBezTo>
                  <a:cubicBezTo>
                    <a:pt x="86986" y="28802"/>
                    <a:pt x="93274" y="21184"/>
                    <a:pt x="93274" y="12705"/>
                  </a:cubicBezTo>
                  <a:cubicBezTo>
                    <a:pt x="93274" y="3848"/>
                    <a:pt x="83749" y="-2247"/>
                    <a:pt x="73461" y="-2247"/>
                  </a:cubicBezTo>
                  <a:cubicBezTo>
                    <a:pt x="62410" y="-2247"/>
                    <a:pt x="54316" y="4229"/>
                    <a:pt x="54316" y="12419"/>
                  </a:cubicBezTo>
                  <a:cubicBezTo>
                    <a:pt x="54316" y="16040"/>
                    <a:pt x="56697" y="18135"/>
                    <a:pt x="59746" y="18135"/>
                  </a:cubicBezTo>
                  <a:cubicBezTo>
                    <a:pt x="63173" y="18135"/>
                    <a:pt x="65268" y="15754"/>
                    <a:pt x="65268" y="12610"/>
                  </a:cubicBezTo>
                  <a:cubicBezTo>
                    <a:pt x="65268" y="7278"/>
                    <a:pt x="60220" y="7278"/>
                    <a:pt x="58601" y="7278"/>
                  </a:cubicBezTo>
                  <a:cubicBezTo>
                    <a:pt x="62031" y="1848"/>
                    <a:pt x="69175" y="513"/>
                    <a:pt x="72984" y="513"/>
                  </a:cubicBezTo>
                  <a:cubicBezTo>
                    <a:pt x="77365" y="513"/>
                    <a:pt x="83272" y="2894"/>
                    <a:pt x="83272" y="12610"/>
                  </a:cubicBezTo>
                  <a:cubicBezTo>
                    <a:pt x="83272" y="13945"/>
                    <a:pt x="83177" y="20231"/>
                    <a:pt x="80319" y="24993"/>
                  </a:cubicBezTo>
                  <a:cubicBezTo>
                    <a:pt x="77079" y="30137"/>
                    <a:pt x="73461" y="30423"/>
                    <a:pt x="70603" y="30423"/>
                  </a:cubicBezTo>
                  <a:cubicBezTo>
                    <a:pt x="69936" y="30614"/>
                    <a:pt x="67173" y="30900"/>
                    <a:pt x="66508" y="30900"/>
                  </a:cubicBezTo>
                  <a:cubicBezTo>
                    <a:pt x="65554" y="30900"/>
                    <a:pt x="64792" y="31090"/>
                    <a:pt x="64792" y="32137"/>
                  </a:cubicBezTo>
                  <a:cubicBezTo>
                    <a:pt x="64792" y="33281"/>
                    <a:pt x="65554" y="33281"/>
                    <a:pt x="67554" y="33281"/>
                  </a:cubicBezTo>
                  <a:lnTo>
                    <a:pt x="72317" y="33281"/>
                  </a:lnTo>
                  <a:cubicBezTo>
                    <a:pt x="81081" y="33281"/>
                    <a:pt x="85081" y="40708"/>
                    <a:pt x="85081" y="51282"/>
                  </a:cubicBezTo>
                  <a:cubicBezTo>
                    <a:pt x="85081" y="66046"/>
                    <a:pt x="77651" y="69190"/>
                    <a:pt x="72889" y="69190"/>
                  </a:cubicBezTo>
                  <a:cubicBezTo>
                    <a:pt x="68222" y="69190"/>
                    <a:pt x="60029" y="67188"/>
                    <a:pt x="56316" y="60807"/>
                  </a:cubicBezTo>
                  <a:cubicBezTo>
                    <a:pt x="60029" y="61379"/>
                    <a:pt x="63459" y="58998"/>
                    <a:pt x="63459" y="54996"/>
                  </a:cubicBezTo>
                  <a:cubicBezTo>
                    <a:pt x="63459" y="50996"/>
                    <a:pt x="60506" y="48901"/>
                    <a:pt x="57364" y="48901"/>
                  </a:cubicBezTo>
                  <a:cubicBezTo>
                    <a:pt x="54888" y="48901"/>
                    <a:pt x="51267" y="50424"/>
                    <a:pt x="51267" y="55187"/>
                  </a:cubicBezTo>
                  <a:cubicBezTo>
                    <a:pt x="51267" y="64998"/>
                    <a:pt x="61459" y="72141"/>
                    <a:pt x="73175" y="72141"/>
                  </a:cubicBezTo>
                  <a:cubicBezTo>
                    <a:pt x="86414" y="72141"/>
                    <a:pt x="96225" y="62330"/>
                    <a:pt x="96225" y="51282"/>
                  </a:cubicBezTo>
                  <a:close/>
                </a:path>
              </a:pathLst>
            </a:custGeom>
            <a:solidFill>
              <a:srgbClr val="004C00"/>
            </a:solidFill>
            <a:ln w="10842" cap="flat">
              <a:noFill/>
              <a:prstDash val="solid"/>
              <a:miter/>
            </a:ln>
          </p:spPr>
          <p:txBody>
            <a:bodyPr rtlCol="0" anchor="ctr"/>
            <a:lstStyle/>
            <a:p>
              <a:endParaRPr lang="en-AE"/>
            </a:p>
          </p:txBody>
        </p:sp>
        <p:sp>
          <p:nvSpPr>
            <p:cNvPr id="292" name="Freeform: Shape 291">
              <a:extLst>
                <a:ext uri="{FF2B5EF4-FFF2-40B4-BE49-F238E27FC236}">
                  <a16:creationId xmlns:a16="http://schemas.microsoft.com/office/drawing/2014/main" id="{DBD5B593-96DA-279F-F9D1-C9CC3FE00514}"/>
                </a:ext>
              </a:extLst>
            </p:cNvPr>
            <p:cNvSpPr/>
            <p:nvPr/>
          </p:nvSpPr>
          <p:spPr>
            <a:xfrm>
              <a:off x="4570838" y="2987814"/>
              <a:ext cx="14668" cy="107918"/>
            </a:xfrm>
            <a:custGeom>
              <a:avLst/>
              <a:gdLst>
                <a:gd name="connsiteX0" fmla="*/ 12881 w 14668"/>
                <a:gd name="connsiteY0" fmla="*/ 105672 h 107918"/>
                <a:gd name="connsiteX1" fmla="*/ 12881 w 14668"/>
                <a:gd name="connsiteY1" fmla="*/ -2247 h 107918"/>
                <a:gd name="connsiteX2" fmla="*/ -1788 w 14668"/>
                <a:gd name="connsiteY2" fmla="*/ -2247 h 107918"/>
                <a:gd name="connsiteX3" fmla="*/ -1788 w 14668"/>
                <a:gd name="connsiteY3" fmla="*/ 2039 h 107918"/>
                <a:gd name="connsiteX4" fmla="*/ 8595 w 14668"/>
                <a:gd name="connsiteY4" fmla="*/ 2039 h 107918"/>
                <a:gd name="connsiteX5" fmla="*/ 8595 w 14668"/>
                <a:gd name="connsiteY5" fmla="*/ 101291 h 107918"/>
                <a:gd name="connsiteX6" fmla="*/ -1788 w 14668"/>
                <a:gd name="connsiteY6" fmla="*/ 101291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2247"/>
                  </a:lnTo>
                  <a:lnTo>
                    <a:pt x="-1788" y="-2247"/>
                  </a:lnTo>
                  <a:lnTo>
                    <a:pt x="-1788" y="2039"/>
                  </a:lnTo>
                  <a:lnTo>
                    <a:pt x="8595" y="2039"/>
                  </a:lnTo>
                  <a:lnTo>
                    <a:pt x="8595" y="101291"/>
                  </a:lnTo>
                  <a:lnTo>
                    <a:pt x="-1788" y="101291"/>
                  </a:lnTo>
                  <a:lnTo>
                    <a:pt x="-1788" y="105672"/>
                  </a:lnTo>
                  <a:close/>
                </a:path>
              </a:pathLst>
            </a:custGeom>
            <a:solidFill>
              <a:srgbClr val="CCCCCC"/>
            </a:solidFill>
            <a:ln w="10842" cap="flat">
              <a:noFill/>
              <a:prstDash val="solid"/>
              <a:miter/>
            </a:ln>
          </p:spPr>
          <p:txBody>
            <a:bodyPr rtlCol="0" anchor="ctr"/>
            <a:lstStyle/>
            <a:p>
              <a:endParaRPr lang="en-AE"/>
            </a:p>
          </p:txBody>
        </p:sp>
        <p:sp>
          <p:nvSpPr>
            <p:cNvPr id="293" name="Freeform: Shape 292">
              <a:extLst>
                <a:ext uri="{FF2B5EF4-FFF2-40B4-BE49-F238E27FC236}">
                  <a16:creationId xmlns:a16="http://schemas.microsoft.com/office/drawing/2014/main" id="{FCF435B5-276E-8ECB-A1CE-58F6A6C70A2F}"/>
                </a:ext>
              </a:extLst>
            </p:cNvPr>
            <p:cNvSpPr/>
            <p:nvPr/>
          </p:nvSpPr>
          <p:spPr>
            <a:xfrm>
              <a:off x="1260806" y="3114401"/>
              <a:ext cx="3466433" cy="5429"/>
            </a:xfrm>
            <a:custGeom>
              <a:avLst/>
              <a:gdLst>
                <a:gd name="connsiteX0" fmla="*/ -1788 w 3466433"/>
                <a:gd name="connsiteY0" fmla="*/ -2247 h 5429"/>
                <a:gd name="connsiteX1" fmla="*/ -1788 w 3466433"/>
                <a:gd name="connsiteY1" fmla="*/ 3183 h 5429"/>
                <a:gd name="connsiteX2" fmla="*/ 3464646 w 3466433"/>
                <a:gd name="connsiteY2" fmla="*/ 3183 h 5429"/>
                <a:gd name="connsiteX3" fmla="*/ 3464646 w 3466433"/>
                <a:gd name="connsiteY3" fmla="*/ -2247 h 5429"/>
              </a:gdLst>
              <a:ahLst/>
              <a:cxnLst>
                <a:cxn ang="0">
                  <a:pos x="connsiteX0" y="connsiteY0"/>
                </a:cxn>
                <a:cxn ang="0">
                  <a:pos x="connsiteX1" y="connsiteY1"/>
                </a:cxn>
                <a:cxn ang="0">
                  <a:pos x="connsiteX2" y="connsiteY2"/>
                </a:cxn>
                <a:cxn ang="0">
                  <a:pos x="connsiteX3" y="connsiteY3"/>
                </a:cxn>
              </a:cxnLst>
              <a:rect l="l" t="t" r="r" b="b"/>
              <a:pathLst>
                <a:path w="3466433" h="5429">
                  <a:moveTo>
                    <a:pt x="-1788" y="-2247"/>
                  </a:moveTo>
                  <a:lnTo>
                    <a:pt x="-1788" y="3183"/>
                  </a:lnTo>
                  <a:lnTo>
                    <a:pt x="3464646" y="3183"/>
                  </a:lnTo>
                  <a:lnTo>
                    <a:pt x="3464646" y="-2247"/>
                  </a:lnTo>
                  <a:close/>
                </a:path>
              </a:pathLst>
            </a:custGeom>
            <a:solidFill>
              <a:srgbClr val="000000"/>
            </a:solidFill>
            <a:ln w="8029" cap="flat">
              <a:noFill/>
              <a:prstDash val="solid"/>
              <a:miter/>
            </a:ln>
          </p:spPr>
          <p:txBody>
            <a:bodyPr rtlCol="0" anchor="ctr"/>
            <a:lstStyle/>
            <a:p>
              <a:endParaRPr lang="en-AE"/>
            </a:p>
          </p:txBody>
        </p:sp>
        <p:sp>
          <p:nvSpPr>
            <p:cNvPr id="294" name="Freeform: Shape 293">
              <a:extLst>
                <a:ext uri="{FF2B5EF4-FFF2-40B4-BE49-F238E27FC236}">
                  <a16:creationId xmlns:a16="http://schemas.microsoft.com/office/drawing/2014/main" id="{D927B19B-7C68-629C-4AB5-4AEBA984FD50}"/>
                </a:ext>
              </a:extLst>
            </p:cNvPr>
            <p:cNvSpPr/>
            <p:nvPr/>
          </p:nvSpPr>
          <p:spPr>
            <a:xfrm>
              <a:off x="1260806" y="3150025"/>
              <a:ext cx="660653" cy="87915"/>
            </a:xfrm>
            <a:custGeom>
              <a:avLst/>
              <a:gdLst>
                <a:gd name="connsiteX0" fmla="*/ -1788 w 660653"/>
                <a:gd name="connsiteY0" fmla="*/ 85668 h 87915"/>
                <a:gd name="connsiteX1" fmla="*/ 658866 w 660653"/>
                <a:gd name="connsiteY1" fmla="*/ 85668 h 87915"/>
                <a:gd name="connsiteX2" fmla="*/ 658866 w 660653"/>
                <a:gd name="connsiteY2" fmla="*/ -2247 h 87915"/>
                <a:gd name="connsiteX3" fmla="*/ -1788 w 66065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60653" h="87915">
                  <a:moveTo>
                    <a:pt x="-1788" y="85668"/>
                  </a:moveTo>
                  <a:lnTo>
                    <a:pt x="658866" y="8566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95" name="Freeform: Shape 294">
              <a:extLst>
                <a:ext uri="{FF2B5EF4-FFF2-40B4-BE49-F238E27FC236}">
                  <a16:creationId xmlns:a16="http://schemas.microsoft.com/office/drawing/2014/main" id="{5C0E8594-CED6-7568-D154-644A68EB2752}"/>
                </a:ext>
              </a:extLst>
            </p:cNvPr>
            <p:cNvSpPr/>
            <p:nvPr/>
          </p:nvSpPr>
          <p:spPr>
            <a:xfrm>
              <a:off x="1331767" y="3161740"/>
              <a:ext cx="514350" cy="78581"/>
            </a:xfrm>
            <a:custGeom>
              <a:avLst/>
              <a:gdLst>
                <a:gd name="connsiteX0" fmla="*/ 45932 w 514350"/>
                <a:gd name="connsiteY0" fmla="*/ 53856 h 78581"/>
                <a:gd name="connsiteX1" fmla="*/ 29740 w 514350"/>
                <a:gd name="connsiteY1" fmla="*/ 31948 h 78581"/>
                <a:gd name="connsiteX2" fmla="*/ 15928 w 514350"/>
                <a:gd name="connsiteY2" fmla="*/ 28709 h 78581"/>
                <a:gd name="connsiteX3" fmla="*/ 5070 w 514350"/>
                <a:gd name="connsiteY3" fmla="*/ 14994 h 78581"/>
                <a:gd name="connsiteX4" fmla="*/ 19357 w 514350"/>
                <a:gd name="connsiteY4" fmla="*/ 706 h 78581"/>
                <a:gd name="connsiteX5" fmla="*/ 40408 w 514350"/>
                <a:gd name="connsiteY5" fmla="*/ 23282 h 78581"/>
                <a:gd name="connsiteX6" fmla="*/ 41647 w 514350"/>
                <a:gd name="connsiteY6" fmla="*/ 24614 h 78581"/>
                <a:gd name="connsiteX7" fmla="*/ 43170 w 514350"/>
                <a:gd name="connsiteY7" fmla="*/ 22137 h 78581"/>
                <a:gd name="connsiteX8" fmla="*/ 43170 w 514350"/>
                <a:gd name="connsiteY8" fmla="*/ 420 h 78581"/>
                <a:gd name="connsiteX9" fmla="*/ 41932 w 514350"/>
                <a:gd name="connsiteY9" fmla="*/ -2247 h 78581"/>
                <a:gd name="connsiteX10" fmla="*/ 40313 w 514350"/>
                <a:gd name="connsiteY10" fmla="*/ -817 h 78581"/>
                <a:gd name="connsiteX11" fmla="*/ 36407 w 514350"/>
                <a:gd name="connsiteY11" fmla="*/ 5278 h 78581"/>
                <a:gd name="connsiteX12" fmla="*/ 19168 w 514350"/>
                <a:gd name="connsiteY12" fmla="*/ -2247 h 78581"/>
                <a:gd name="connsiteX13" fmla="*/ -1788 w 514350"/>
                <a:gd name="connsiteY13" fmla="*/ 18707 h 78581"/>
                <a:gd name="connsiteX14" fmla="*/ 12309 w 514350"/>
                <a:gd name="connsiteY14" fmla="*/ 38520 h 78581"/>
                <a:gd name="connsiteX15" fmla="*/ 26596 w 514350"/>
                <a:gd name="connsiteY15" fmla="*/ 42046 h 78581"/>
                <a:gd name="connsiteX16" fmla="*/ 35646 w 514350"/>
                <a:gd name="connsiteY16" fmla="*/ 47568 h 78581"/>
                <a:gd name="connsiteX17" fmla="*/ 39075 w 514350"/>
                <a:gd name="connsiteY17" fmla="*/ 57570 h 78581"/>
                <a:gd name="connsiteX18" fmla="*/ 24692 w 514350"/>
                <a:gd name="connsiteY18" fmla="*/ 72906 h 78581"/>
                <a:gd name="connsiteX19" fmla="*/ 7546 w 514350"/>
                <a:gd name="connsiteY19" fmla="*/ 67095 h 78581"/>
                <a:gd name="connsiteX20" fmla="*/ 879 w 514350"/>
                <a:gd name="connsiteY20" fmla="*/ 50426 h 78581"/>
                <a:gd name="connsiteX21" fmla="*/ -454 w 514350"/>
                <a:gd name="connsiteY21" fmla="*/ 49380 h 78581"/>
                <a:gd name="connsiteX22" fmla="*/ -1788 w 514350"/>
                <a:gd name="connsiteY22" fmla="*/ 52045 h 78581"/>
                <a:gd name="connsiteX23" fmla="*/ -1788 w 514350"/>
                <a:gd name="connsiteY23" fmla="*/ 73762 h 78581"/>
                <a:gd name="connsiteX24" fmla="*/ -645 w 514350"/>
                <a:gd name="connsiteY24" fmla="*/ 76334 h 78581"/>
                <a:gd name="connsiteX25" fmla="*/ 975 w 514350"/>
                <a:gd name="connsiteY25" fmla="*/ 75002 h 78581"/>
                <a:gd name="connsiteX26" fmla="*/ 4880 w 514350"/>
                <a:gd name="connsiteY26" fmla="*/ 68714 h 78581"/>
                <a:gd name="connsiteX27" fmla="*/ 24692 w 514350"/>
                <a:gd name="connsiteY27" fmla="*/ 76334 h 78581"/>
                <a:gd name="connsiteX28" fmla="*/ 45932 w 514350"/>
                <a:gd name="connsiteY28" fmla="*/ 53856 h 78581"/>
                <a:gd name="connsiteX29" fmla="*/ 88129 w 514350"/>
                <a:gd name="connsiteY29" fmla="*/ 73953 h 78581"/>
                <a:gd name="connsiteX30" fmla="*/ 88129 w 514350"/>
                <a:gd name="connsiteY30" fmla="*/ 70525 h 78581"/>
                <a:gd name="connsiteX31" fmla="*/ 85271 w 514350"/>
                <a:gd name="connsiteY31" fmla="*/ 70525 h 78581"/>
                <a:gd name="connsiteX32" fmla="*/ 76318 w 514350"/>
                <a:gd name="connsiteY32" fmla="*/ 65477 h 78581"/>
                <a:gd name="connsiteX33" fmla="*/ 76318 w 514350"/>
                <a:gd name="connsiteY33" fmla="*/ 8613 h 78581"/>
                <a:gd name="connsiteX34" fmla="*/ 85271 w 514350"/>
                <a:gd name="connsiteY34" fmla="*/ 3564 h 78581"/>
                <a:gd name="connsiteX35" fmla="*/ 88129 w 514350"/>
                <a:gd name="connsiteY35" fmla="*/ 3564 h 78581"/>
                <a:gd name="connsiteX36" fmla="*/ 88129 w 514350"/>
                <a:gd name="connsiteY36" fmla="*/ 134 h 78581"/>
                <a:gd name="connsiteX37" fmla="*/ 71555 w 514350"/>
                <a:gd name="connsiteY37" fmla="*/ 420 h 78581"/>
                <a:gd name="connsiteX38" fmla="*/ 55076 w 514350"/>
                <a:gd name="connsiteY38" fmla="*/ 134 h 78581"/>
                <a:gd name="connsiteX39" fmla="*/ 55076 w 514350"/>
                <a:gd name="connsiteY39" fmla="*/ 3564 h 78581"/>
                <a:gd name="connsiteX40" fmla="*/ 57934 w 514350"/>
                <a:gd name="connsiteY40" fmla="*/ 3564 h 78581"/>
                <a:gd name="connsiteX41" fmla="*/ 66793 w 514350"/>
                <a:gd name="connsiteY41" fmla="*/ 8613 h 78581"/>
                <a:gd name="connsiteX42" fmla="*/ 66793 w 514350"/>
                <a:gd name="connsiteY42" fmla="*/ 65477 h 78581"/>
                <a:gd name="connsiteX43" fmla="*/ 57934 w 514350"/>
                <a:gd name="connsiteY43" fmla="*/ 70525 h 78581"/>
                <a:gd name="connsiteX44" fmla="*/ 55076 w 514350"/>
                <a:gd name="connsiteY44" fmla="*/ 70525 h 78581"/>
                <a:gd name="connsiteX45" fmla="*/ 55076 w 514350"/>
                <a:gd name="connsiteY45" fmla="*/ 73953 h 78581"/>
                <a:gd name="connsiteX46" fmla="*/ 71555 w 514350"/>
                <a:gd name="connsiteY46" fmla="*/ 73667 h 78581"/>
                <a:gd name="connsiteX47" fmla="*/ 88129 w 514350"/>
                <a:gd name="connsiteY47" fmla="*/ 73953 h 78581"/>
                <a:gd name="connsiteX48" fmla="*/ 186045 w 514350"/>
                <a:gd name="connsiteY48" fmla="*/ 73953 h 78581"/>
                <a:gd name="connsiteX49" fmla="*/ 186045 w 514350"/>
                <a:gd name="connsiteY49" fmla="*/ 70525 h 78581"/>
                <a:gd name="connsiteX50" fmla="*/ 183474 w 514350"/>
                <a:gd name="connsiteY50" fmla="*/ 70525 h 78581"/>
                <a:gd name="connsiteX51" fmla="*/ 174901 w 514350"/>
                <a:gd name="connsiteY51" fmla="*/ 65477 h 78581"/>
                <a:gd name="connsiteX52" fmla="*/ 174901 w 514350"/>
                <a:gd name="connsiteY52" fmla="*/ 8613 h 78581"/>
                <a:gd name="connsiteX53" fmla="*/ 183474 w 514350"/>
                <a:gd name="connsiteY53" fmla="*/ 3564 h 78581"/>
                <a:gd name="connsiteX54" fmla="*/ 186045 w 514350"/>
                <a:gd name="connsiteY54" fmla="*/ 3564 h 78581"/>
                <a:gd name="connsiteX55" fmla="*/ 186045 w 514350"/>
                <a:gd name="connsiteY55" fmla="*/ 134 h 78581"/>
                <a:gd name="connsiteX56" fmla="*/ 167758 w 514350"/>
                <a:gd name="connsiteY56" fmla="*/ 134 h 78581"/>
                <a:gd name="connsiteX57" fmla="*/ 164329 w 514350"/>
                <a:gd name="connsiteY57" fmla="*/ 2229 h 78581"/>
                <a:gd name="connsiteX58" fmla="*/ 140612 w 514350"/>
                <a:gd name="connsiteY58" fmla="*/ 63095 h 78581"/>
                <a:gd name="connsiteX59" fmla="*/ 117179 w 514350"/>
                <a:gd name="connsiteY59" fmla="*/ 2515 h 78581"/>
                <a:gd name="connsiteX60" fmla="*/ 113369 w 514350"/>
                <a:gd name="connsiteY60" fmla="*/ 134 h 78581"/>
                <a:gd name="connsiteX61" fmla="*/ 95082 w 514350"/>
                <a:gd name="connsiteY61" fmla="*/ 134 h 78581"/>
                <a:gd name="connsiteX62" fmla="*/ 95082 w 514350"/>
                <a:gd name="connsiteY62" fmla="*/ 3564 h 78581"/>
                <a:gd name="connsiteX63" fmla="*/ 97654 w 514350"/>
                <a:gd name="connsiteY63" fmla="*/ 3564 h 78581"/>
                <a:gd name="connsiteX64" fmla="*/ 106225 w 514350"/>
                <a:gd name="connsiteY64" fmla="*/ 8613 h 78581"/>
                <a:gd name="connsiteX65" fmla="*/ 106225 w 514350"/>
                <a:gd name="connsiteY65" fmla="*/ 62619 h 78581"/>
                <a:gd name="connsiteX66" fmla="*/ 95082 w 514350"/>
                <a:gd name="connsiteY66" fmla="*/ 70525 h 78581"/>
                <a:gd name="connsiteX67" fmla="*/ 95082 w 514350"/>
                <a:gd name="connsiteY67" fmla="*/ 73953 h 78581"/>
                <a:gd name="connsiteX68" fmla="*/ 107750 w 514350"/>
                <a:gd name="connsiteY68" fmla="*/ 73667 h 78581"/>
                <a:gd name="connsiteX69" fmla="*/ 120417 w 514350"/>
                <a:gd name="connsiteY69" fmla="*/ 73953 h 78581"/>
                <a:gd name="connsiteX70" fmla="*/ 120417 w 514350"/>
                <a:gd name="connsiteY70" fmla="*/ 70525 h 78581"/>
                <a:gd name="connsiteX71" fmla="*/ 109274 w 514350"/>
                <a:gd name="connsiteY71" fmla="*/ 62619 h 78581"/>
                <a:gd name="connsiteX72" fmla="*/ 109274 w 514350"/>
                <a:gd name="connsiteY72" fmla="*/ 4232 h 78581"/>
                <a:gd name="connsiteX73" fmla="*/ 109369 w 514350"/>
                <a:gd name="connsiteY73" fmla="*/ 4232 h 78581"/>
                <a:gd name="connsiteX74" fmla="*/ 135468 w 514350"/>
                <a:gd name="connsiteY74" fmla="*/ 71572 h 78581"/>
                <a:gd name="connsiteX75" fmla="*/ 137563 w 514350"/>
                <a:gd name="connsiteY75" fmla="*/ 73953 h 78581"/>
                <a:gd name="connsiteX76" fmla="*/ 139467 w 514350"/>
                <a:gd name="connsiteY76" fmla="*/ 71858 h 78581"/>
                <a:gd name="connsiteX77" fmla="*/ 166138 w 514350"/>
                <a:gd name="connsiteY77" fmla="*/ 3564 h 78581"/>
                <a:gd name="connsiteX78" fmla="*/ 166233 w 514350"/>
                <a:gd name="connsiteY78" fmla="*/ 3564 h 78581"/>
                <a:gd name="connsiteX79" fmla="*/ 166233 w 514350"/>
                <a:gd name="connsiteY79" fmla="*/ 65477 h 78581"/>
                <a:gd name="connsiteX80" fmla="*/ 157661 w 514350"/>
                <a:gd name="connsiteY80" fmla="*/ 70525 h 78581"/>
                <a:gd name="connsiteX81" fmla="*/ 155089 w 514350"/>
                <a:gd name="connsiteY81" fmla="*/ 70525 h 78581"/>
                <a:gd name="connsiteX82" fmla="*/ 155089 w 514350"/>
                <a:gd name="connsiteY82" fmla="*/ 73953 h 78581"/>
                <a:gd name="connsiteX83" fmla="*/ 170614 w 514350"/>
                <a:gd name="connsiteY83" fmla="*/ 73667 h 78581"/>
                <a:gd name="connsiteX84" fmla="*/ 186045 w 514350"/>
                <a:gd name="connsiteY84" fmla="*/ 73953 h 78581"/>
                <a:gd name="connsiteX85" fmla="*/ 267961 w 514350"/>
                <a:gd name="connsiteY85" fmla="*/ 37283 h 78581"/>
                <a:gd name="connsiteX86" fmla="*/ 232051 w 514350"/>
                <a:gd name="connsiteY86" fmla="*/ -2247 h 78581"/>
                <a:gd name="connsiteX87" fmla="*/ 196237 w 514350"/>
                <a:gd name="connsiteY87" fmla="*/ 37283 h 78581"/>
                <a:gd name="connsiteX88" fmla="*/ 232051 w 514350"/>
                <a:gd name="connsiteY88" fmla="*/ 76334 h 78581"/>
                <a:gd name="connsiteX89" fmla="*/ 267961 w 514350"/>
                <a:gd name="connsiteY89" fmla="*/ 37283 h 78581"/>
                <a:gd name="connsiteX90" fmla="*/ 256911 w 514350"/>
                <a:gd name="connsiteY90" fmla="*/ 35853 h 78581"/>
                <a:gd name="connsiteX91" fmla="*/ 232051 w 514350"/>
                <a:gd name="connsiteY91" fmla="*/ 73476 h 78581"/>
                <a:gd name="connsiteX92" fmla="*/ 207191 w 514350"/>
                <a:gd name="connsiteY92" fmla="*/ 35853 h 78581"/>
                <a:gd name="connsiteX93" fmla="*/ 232051 w 514350"/>
                <a:gd name="connsiteY93" fmla="*/ 420 h 78581"/>
                <a:gd name="connsiteX94" fmla="*/ 256911 w 514350"/>
                <a:gd name="connsiteY94" fmla="*/ 35853 h 78581"/>
                <a:gd name="connsiteX95" fmla="*/ 351494 w 514350"/>
                <a:gd name="connsiteY95" fmla="*/ 3564 h 78581"/>
                <a:gd name="connsiteX96" fmla="*/ 351494 w 514350"/>
                <a:gd name="connsiteY96" fmla="*/ 134 h 78581"/>
                <a:gd name="connsiteX97" fmla="*/ 338826 w 514350"/>
                <a:gd name="connsiteY97" fmla="*/ 420 h 78581"/>
                <a:gd name="connsiteX98" fmla="*/ 326158 w 514350"/>
                <a:gd name="connsiteY98" fmla="*/ 134 h 78581"/>
                <a:gd name="connsiteX99" fmla="*/ 326158 w 514350"/>
                <a:gd name="connsiteY99" fmla="*/ 3564 h 78581"/>
                <a:gd name="connsiteX100" fmla="*/ 337397 w 514350"/>
                <a:gd name="connsiteY100" fmla="*/ 11375 h 78581"/>
                <a:gd name="connsiteX101" fmla="*/ 337397 w 514350"/>
                <a:gd name="connsiteY101" fmla="*/ 57570 h 78581"/>
                <a:gd name="connsiteX102" fmla="*/ 299107 w 514350"/>
                <a:gd name="connsiteY102" fmla="*/ 1564 h 78581"/>
                <a:gd name="connsiteX103" fmla="*/ 295964 w 514350"/>
                <a:gd name="connsiteY103" fmla="*/ 134 h 78581"/>
                <a:gd name="connsiteX104" fmla="*/ 277675 w 514350"/>
                <a:gd name="connsiteY104" fmla="*/ 134 h 78581"/>
                <a:gd name="connsiteX105" fmla="*/ 277675 w 514350"/>
                <a:gd name="connsiteY105" fmla="*/ 3564 h 78581"/>
                <a:gd name="connsiteX106" fmla="*/ 280819 w 514350"/>
                <a:gd name="connsiteY106" fmla="*/ 3564 h 78581"/>
                <a:gd name="connsiteX107" fmla="*/ 286153 w 514350"/>
                <a:gd name="connsiteY107" fmla="*/ 3660 h 78581"/>
                <a:gd name="connsiteX108" fmla="*/ 288820 w 514350"/>
                <a:gd name="connsiteY108" fmla="*/ 6231 h 78581"/>
                <a:gd name="connsiteX109" fmla="*/ 288820 w 514350"/>
                <a:gd name="connsiteY109" fmla="*/ 62619 h 78581"/>
                <a:gd name="connsiteX110" fmla="*/ 277675 w 514350"/>
                <a:gd name="connsiteY110" fmla="*/ 70525 h 78581"/>
                <a:gd name="connsiteX111" fmla="*/ 277675 w 514350"/>
                <a:gd name="connsiteY111" fmla="*/ 73953 h 78581"/>
                <a:gd name="connsiteX112" fmla="*/ 290344 w 514350"/>
                <a:gd name="connsiteY112" fmla="*/ 73667 h 78581"/>
                <a:gd name="connsiteX113" fmla="*/ 303012 w 514350"/>
                <a:gd name="connsiteY113" fmla="*/ 73953 h 78581"/>
                <a:gd name="connsiteX114" fmla="*/ 303012 w 514350"/>
                <a:gd name="connsiteY114" fmla="*/ 70525 h 78581"/>
                <a:gd name="connsiteX115" fmla="*/ 291867 w 514350"/>
                <a:gd name="connsiteY115" fmla="*/ 62619 h 78581"/>
                <a:gd name="connsiteX116" fmla="*/ 291867 w 514350"/>
                <a:gd name="connsiteY116" fmla="*/ 6327 h 78581"/>
                <a:gd name="connsiteX117" fmla="*/ 292821 w 514350"/>
                <a:gd name="connsiteY117" fmla="*/ 7659 h 78581"/>
                <a:gd name="connsiteX118" fmla="*/ 337111 w 514350"/>
                <a:gd name="connsiteY118" fmla="*/ 72620 h 78581"/>
                <a:gd name="connsiteX119" fmla="*/ 338826 w 514350"/>
                <a:gd name="connsiteY119" fmla="*/ 73953 h 78581"/>
                <a:gd name="connsiteX120" fmla="*/ 340351 w 514350"/>
                <a:gd name="connsiteY120" fmla="*/ 71095 h 78581"/>
                <a:gd name="connsiteX121" fmla="*/ 340351 w 514350"/>
                <a:gd name="connsiteY121" fmla="*/ 11375 h 78581"/>
                <a:gd name="connsiteX122" fmla="*/ 351494 w 514350"/>
                <a:gd name="connsiteY122" fmla="*/ 3564 h 78581"/>
                <a:gd name="connsiteX123" fmla="*/ 400357 w 514350"/>
                <a:gd name="connsiteY123" fmla="*/ 73953 h 78581"/>
                <a:gd name="connsiteX124" fmla="*/ 400357 w 514350"/>
                <a:gd name="connsiteY124" fmla="*/ 70525 h 78581"/>
                <a:gd name="connsiteX125" fmla="*/ 396928 w 514350"/>
                <a:gd name="connsiteY125" fmla="*/ 70525 h 78581"/>
                <a:gd name="connsiteX126" fmla="*/ 386833 w 514350"/>
                <a:gd name="connsiteY126" fmla="*/ 65477 h 78581"/>
                <a:gd name="connsiteX127" fmla="*/ 386833 w 514350"/>
                <a:gd name="connsiteY127" fmla="*/ 4706 h 78581"/>
                <a:gd name="connsiteX128" fmla="*/ 384451 w 514350"/>
                <a:gd name="connsiteY128" fmla="*/ 1850 h 78581"/>
                <a:gd name="connsiteX129" fmla="*/ 364829 w 514350"/>
                <a:gd name="connsiteY129" fmla="*/ 8899 h 78581"/>
                <a:gd name="connsiteX130" fmla="*/ 364829 w 514350"/>
                <a:gd name="connsiteY130" fmla="*/ 12136 h 78581"/>
                <a:gd name="connsiteX131" fmla="*/ 378926 w 514350"/>
                <a:gd name="connsiteY131" fmla="*/ 9468 h 78581"/>
                <a:gd name="connsiteX132" fmla="*/ 378926 w 514350"/>
                <a:gd name="connsiteY132" fmla="*/ 65477 h 78581"/>
                <a:gd name="connsiteX133" fmla="*/ 368830 w 514350"/>
                <a:gd name="connsiteY133" fmla="*/ 70525 h 78581"/>
                <a:gd name="connsiteX134" fmla="*/ 365401 w 514350"/>
                <a:gd name="connsiteY134" fmla="*/ 70525 h 78581"/>
                <a:gd name="connsiteX135" fmla="*/ 365401 w 514350"/>
                <a:gd name="connsiteY135" fmla="*/ 73953 h 78581"/>
                <a:gd name="connsiteX136" fmla="*/ 383022 w 514350"/>
                <a:gd name="connsiteY136" fmla="*/ 73667 h 78581"/>
                <a:gd name="connsiteX137" fmla="*/ 400357 w 514350"/>
                <a:gd name="connsiteY137" fmla="*/ 73953 h 78581"/>
                <a:gd name="connsiteX138" fmla="*/ 457698 w 514350"/>
                <a:gd name="connsiteY138" fmla="*/ 55189 h 78581"/>
                <a:gd name="connsiteX139" fmla="*/ 454937 w 514350"/>
                <a:gd name="connsiteY139" fmla="*/ 55189 h 78581"/>
                <a:gd name="connsiteX140" fmla="*/ 452555 w 514350"/>
                <a:gd name="connsiteY140" fmla="*/ 64714 h 78581"/>
                <a:gd name="connsiteX141" fmla="*/ 442363 w 514350"/>
                <a:gd name="connsiteY141" fmla="*/ 65572 h 78581"/>
                <a:gd name="connsiteX142" fmla="*/ 422836 w 514350"/>
                <a:gd name="connsiteY142" fmla="*/ 65572 h 78581"/>
                <a:gd name="connsiteX143" fmla="*/ 434267 w 514350"/>
                <a:gd name="connsiteY143" fmla="*/ 54426 h 78581"/>
                <a:gd name="connsiteX144" fmla="*/ 457698 w 514350"/>
                <a:gd name="connsiteY144" fmla="*/ 22900 h 78581"/>
                <a:gd name="connsiteX145" fmla="*/ 434742 w 514350"/>
                <a:gd name="connsiteY145" fmla="*/ 1850 h 78581"/>
                <a:gd name="connsiteX146" fmla="*/ 414455 w 514350"/>
                <a:gd name="connsiteY146" fmla="*/ 21565 h 78581"/>
                <a:gd name="connsiteX147" fmla="*/ 420265 w 514350"/>
                <a:gd name="connsiteY147" fmla="*/ 27663 h 78581"/>
                <a:gd name="connsiteX148" fmla="*/ 425980 w 514350"/>
                <a:gd name="connsiteY148" fmla="*/ 21851 h 78581"/>
                <a:gd name="connsiteX149" fmla="*/ 420170 w 514350"/>
                <a:gd name="connsiteY149" fmla="*/ 16138 h 78581"/>
                <a:gd name="connsiteX150" fmla="*/ 418836 w 514350"/>
                <a:gd name="connsiteY150" fmla="*/ 16326 h 78581"/>
                <a:gd name="connsiteX151" fmla="*/ 433410 w 514350"/>
                <a:gd name="connsiteY151" fmla="*/ 5278 h 78581"/>
                <a:gd name="connsiteX152" fmla="*/ 447793 w 514350"/>
                <a:gd name="connsiteY152" fmla="*/ 22900 h 78581"/>
                <a:gd name="connsiteX153" fmla="*/ 436553 w 514350"/>
                <a:gd name="connsiteY153" fmla="*/ 46808 h 78581"/>
                <a:gd name="connsiteX154" fmla="*/ 415692 w 514350"/>
                <a:gd name="connsiteY154" fmla="*/ 69953 h 78581"/>
                <a:gd name="connsiteX155" fmla="*/ 414455 w 514350"/>
                <a:gd name="connsiteY155" fmla="*/ 73953 h 78581"/>
                <a:gd name="connsiteX156" fmla="*/ 454651 w 514350"/>
                <a:gd name="connsiteY156" fmla="*/ 73953 h 78581"/>
                <a:gd name="connsiteX157" fmla="*/ 512562 w 514350"/>
                <a:gd name="connsiteY157" fmla="*/ 55761 h 78581"/>
                <a:gd name="connsiteX158" fmla="*/ 507229 w 514350"/>
                <a:gd name="connsiteY158" fmla="*/ 42520 h 78581"/>
                <a:gd name="connsiteX159" fmla="*/ 496465 w 514350"/>
                <a:gd name="connsiteY159" fmla="*/ 34806 h 78581"/>
                <a:gd name="connsiteX160" fmla="*/ 509610 w 514350"/>
                <a:gd name="connsiteY160" fmla="*/ 18138 h 78581"/>
                <a:gd name="connsiteX161" fmla="*/ 490083 w 514350"/>
                <a:gd name="connsiteY161" fmla="*/ 1850 h 78581"/>
                <a:gd name="connsiteX162" fmla="*/ 470557 w 514350"/>
                <a:gd name="connsiteY162" fmla="*/ 20042 h 78581"/>
                <a:gd name="connsiteX163" fmla="*/ 475319 w 514350"/>
                <a:gd name="connsiteY163" fmla="*/ 31948 h 78581"/>
                <a:gd name="connsiteX164" fmla="*/ 483226 w 514350"/>
                <a:gd name="connsiteY164" fmla="*/ 37757 h 78581"/>
                <a:gd name="connsiteX165" fmla="*/ 467604 w 514350"/>
                <a:gd name="connsiteY165" fmla="*/ 57570 h 78581"/>
                <a:gd name="connsiteX166" fmla="*/ 490083 w 514350"/>
                <a:gd name="connsiteY166" fmla="*/ 76334 h 78581"/>
                <a:gd name="connsiteX167" fmla="*/ 512562 w 514350"/>
                <a:gd name="connsiteY167" fmla="*/ 55761 h 78581"/>
                <a:gd name="connsiteX168" fmla="*/ 504847 w 514350"/>
                <a:gd name="connsiteY168" fmla="*/ 18138 h 78581"/>
                <a:gd name="connsiteX169" fmla="*/ 494084 w 514350"/>
                <a:gd name="connsiteY169" fmla="*/ 33090 h 78581"/>
                <a:gd name="connsiteX170" fmla="*/ 480749 w 514350"/>
                <a:gd name="connsiteY170" fmla="*/ 24519 h 78581"/>
                <a:gd name="connsiteX171" fmla="*/ 475319 w 514350"/>
                <a:gd name="connsiteY171" fmla="*/ 15756 h 78581"/>
                <a:gd name="connsiteX172" fmla="*/ 490083 w 514350"/>
                <a:gd name="connsiteY172" fmla="*/ 4706 h 78581"/>
                <a:gd name="connsiteX173" fmla="*/ 504847 w 514350"/>
                <a:gd name="connsiteY173" fmla="*/ 18138 h 78581"/>
                <a:gd name="connsiteX174" fmla="*/ 507038 w 514350"/>
                <a:gd name="connsiteY174" fmla="*/ 59665 h 78581"/>
                <a:gd name="connsiteX175" fmla="*/ 490083 w 514350"/>
                <a:gd name="connsiteY175" fmla="*/ 73288 h 78581"/>
                <a:gd name="connsiteX176" fmla="*/ 473128 w 514350"/>
                <a:gd name="connsiteY176" fmla="*/ 57570 h 78581"/>
                <a:gd name="connsiteX177" fmla="*/ 485797 w 514350"/>
                <a:gd name="connsiteY177" fmla="*/ 39378 h 78581"/>
                <a:gd name="connsiteX178" fmla="*/ 499036 w 514350"/>
                <a:gd name="connsiteY178" fmla="*/ 47759 h 78581"/>
                <a:gd name="connsiteX179" fmla="*/ 507038 w 514350"/>
                <a:gd name="connsiteY179" fmla="*/ 59665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514350" h="78581">
                  <a:moveTo>
                    <a:pt x="45932" y="53856"/>
                  </a:moveTo>
                  <a:cubicBezTo>
                    <a:pt x="45932" y="42997"/>
                    <a:pt x="38789" y="34139"/>
                    <a:pt x="29740" y="31948"/>
                  </a:cubicBezTo>
                  <a:lnTo>
                    <a:pt x="15928" y="28709"/>
                  </a:lnTo>
                  <a:cubicBezTo>
                    <a:pt x="9166" y="26995"/>
                    <a:pt x="5070" y="21279"/>
                    <a:pt x="5070" y="14994"/>
                  </a:cubicBezTo>
                  <a:cubicBezTo>
                    <a:pt x="5070" y="7373"/>
                    <a:pt x="10880" y="706"/>
                    <a:pt x="19357" y="706"/>
                  </a:cubicBezTo>
                  <a:cubicBezTo>
                    <a:pt x="37360" y="706"/>
                    <a:pt x="39741" y="18519"/>
                    <a:pt x="40408" y="23282"/>
                  </a:cubicBezTo>
                  <a:cubicBezTo>
                    <a:pt x="40408" y="24042"/>
                    <a:pt x="40408" y="24614"/>
                    <a:pt x="41647" y="24614"/>
                  </a:cubicBezTo>
                  <a:cubicBezTo>
                    <a:pt x="43170" y="24614"/>
                    <a:pt x="43170" y="24042"/>
                    <a:pt x="43170" y="22137"/>
                  </a:cubicBezTo>
                  <a:lnTo>
                    <a:pt x="43170" y="420"/>
                  </a:lnTo>
                  <a:cubicBezTo>
                    <a:pt x="43170" y="-1580"/>
                    <a:pt x="43170" y="-2247"/>
                    <a:pt x="41932" y="-2247"/>
                  </a:cubicBezTo>
                  <a:cubicBezTo>
                    <a:pt x="41170" y="-2247"/>
                    <a:pt x="41075" y="-2152"/>
                    <a:pt x="40313" y="-817"/>
                  </a:cubicBezTo>
                  <a:lnTo>
                    <a:pt x="36407" y="5278"/>
                  </a:lnTo>
                  <a:cubicBezTo>
                    <a:pt x="33265" y="2229"/>
                    <a:pt x="28882" y="-2247"/>
                    <a:pt x="19168" y="-2247"/>
                  </a:cubicBezTo>
                  <a:cubicBezTo>
                    <a:pt x="7262" y="-2247"/>
                    <a:pt x="-1788" y="7278"/>
                    <a:pt x="-1788" y="18707"/>
                  </a:cubicBezTo>
                  <a:cubicBezTo>
                    <a:pt x="-1788" y="27663"/>
                    <a:pt x="3832" y="35567"/>
                    <a:pt x="12309" y="38520"/>
                  </a:cubicBezTo>
                  <a:cubicBezTo>
                    <a:pt x="13547" y="38902"/>
                    <a:pt x="18977" y="40139"/>
                    <a:pt x="26596" y="42046"/>
                  </a:cubicBezTo>
                  <a:cubicBezTo>
                    <a:pt x="29454" y="42806"/>
                    <a:pt x="32693" y="43569"/>
                    <a:pt x="35646" y="47568"/>
                  </a:cubicBezTo>
                  <a:cubicBezTo>
                    <a:pt x="38027" y="50426"/>
                    <a:pt x="39075" y="53952"/>
                    <a:pt x="39075" y="57570"/>
                  </a:cubicBezTo>
                  <a:cubicBezTo>
                    <a:pt x="39075" y="65095"/>
                    <a:pt x="33740" y="72906"/>
                    <a:pt x="24692" y="72906"/>
                  </a:cubicBezTo>
                  <a:cubicBezTo>
                    <a:pt x="21358" y="72906"/>
                    <a:pt x="13261" y="72430"/>
                    <a:pt x="7546" y="67095"/>
                  </a:cubicBezTo>
                  <a:cubicBezTo>
                    <a:pt x="1355" y="61286"/>
                    <a:pt x="975" y="54426"/>
                    <a:pt x="879" y="50426"/>
                  </a:cubicBezTo>
                  <a:cubicBezTo>
                    <a:pt x="689" y="49380"/>
                    <a:pt x="-168" y="49380"/>
                    <a:pt x="-454" y="49380"/>
                  </a:cubicBezTo>
                  <a:cubicBezTo>
                    <a:pt x="-1788" y="49380"/>
                    <a:pt x="-1788" y="50140"/>
                    <a:pt x="-1788" y="52045"/>
                  </a:cubicBezTo>
                  <a:lnTo>
                    <a:pt x="-1788" y="73762"/>
                  </a:lnTo>
                  <a:cubicBezTo>
                    <a:pt x="-1788" y="75574"/>
                    <a:pt x="-1788" y="76334"/>
                    <a:pt x="-645" y="76334"/>
                  </a:cubicBezTo>
                  <a:cubicBezTo>
                    <a:pt x="118" y="76334"/>
                    <a:pt x="118" y="76143"/>
                    <a:pt x="975" y="75002"/>
                  </a:cubicBezTo>
                  <a:cubicBezTo>
                    <a:pt x="975" y="75002"/>
                    <a:pt x="1355" y="74525"/>
                    <a:pt x="4880" y="68714"/>
                  </a:cubicBezTo>
                  <a:cubicBezTo>
                    <a:pt x="8118" y="72430"/>
                    <a:pt x="15167" y="76334"/>
                    <a:pt x="24692" y="76334"/>
                  </a:cubicBezTo>
                  <a:cubicBezTo>
                    <a:pt x="37360" y="76334"/>
                    <a:pt x="45932" y="65763"/>
                    <a:pt x="45932" y="53856"/>
                  </a:cubicBezTo>
                  <a:close/>
                  <a:moveTo>
                    <a:pt x="88129" y="73953"/>
                  </a:moveTo>
                  <a:lnTo>
                    <a:pt x="88129" y="70525"/>
                  </a:lnTo>
                  <a:lnTo>
                    <a:pt x="85271" y="70525"/>
                  </a:lnTo>
                  <a:cubicBezTo>
                    <a:pt x="76793" y="70525"/>
                    <a:pt x="76318" y="69476"/>
                    <a:pt x="76318" y="65477"/>
                  </a:cubicBezTo>
                  <a:lnTo>
                    <a:pt x="76318" y="8613"/>
                  </a:lnTo>
                  <a:cubicBezTo>
                    <a:pt x="76318" y="4706"/>
                    <a:pt x="76793" y="3564"/>
                    <a:pt x="85271" y="3564"/>
                  </a:cubicBezTo>
                  <a:lnTo>
                    <a:pt x="88129" y="3564"/>
                  </a:lnTo>
                  <a:lnTo>
                    <a:pt x="88129" y="134"/>
                  </a:lnTo>
                  <a:cubicBezTo>
                    <a:pt x="84223" y="420"/>
                    <a:pt x="75746" y="420"/>
                    <a:pt x="71555" y="420"/>
                  </a:cubicBezTo>
                  <a:cubicBezTo>
                    <a:pt x="67459" y="420"/>
                    <a:pt x="58982" y="420"/>
                    <a:pt x="55076" y="134"/>
                  </a:cubicBezTo>
                  <a:lnTo>
                    <a:pt x="55076" y="3564"/>
                  </a:lnTo>
                  <a:lnTo>
                    <a:pt x="57934" y="3564"/>
                  </a:lnTo>
                  <a:cubicBezTo>
                    <a:pt x="66507" y="3564"/>
                    <a:pt x="66793" y="4706"/>
                    <a:pt x="66793" y="8613"/>
                  </a:cubicBezTo>
                  <a:lnTo>
                    <a:pt x="66793" y="65477"/>
                  </a:lnTo>
                  <a:cubicBezTo>
                    <a:pt x="66793" y="69476"/>
                    <a:pt x="66507" y="70525"/>
                    <a:pt x="57934" y="70525"/>
                  </a:cubicBezTo>
                  <a:lnTo>
                    <a:pt x="55076" y="70525"/>
                  </a:lnTo>
                  <a:lnTo>
                    <a:pt x="55076" y="73953"/>
                  </a:lnTo>
                  <a:cubicBezTo>
                    <a:pt x="58982" y="73667"/>
                    <a:pt x="67459" y="73667"/>
                    <a:pt x="71555" y="73667"/>
                  </a:cubicBezTo>
                  <a:cubicBezTo>
                    <a:pt x="75746" y="73667"/>
                    <a:pt x="84223" y="73667"/>
                    <a:pt x="88129" y="73953"/>
                  </a:cubicBezTo>
                  <a:close/>
                  <a:moveTo>
                    <a:pt x="186045" y="73953"/>
                  </a:moveTo>
                  <a:lnTo>
                    <a:pt x="186045" y="70525"/>
                  </a:lnTo>
                  <a:lnTo>
                    <a:pt x="183474" y="70525"/>
                  </a:lnTo>
                  <a:cubicBezTo>
                    <a:pt x="175186" y="70525"/>
                    <a:pt x="174901" y="69476"/>
                    <a:pt x="174901" y="65477"/>
                  </a:cubicBezTo>
                  <a:lnTo>
                    <a:pt x="174901" y="8613"/>
                  </a:lnTo>
                  <a:cubicBezTo>
                    <a:pt x="174901" y="4706"/>
                    <a:pt x="175186" y="3564"/>
                    <a:pt x="183474" y="3564"/>
                  </a:cubicBezTo>
                  <a:lnTo>
                    <a:pt x="186045" y="3564"/>
                  </a:lnTo>
                  <a:lnTo>
                    <a:pt x="186045" y="134"/>
                  </a:lnTo>
                  <a:lnTo>
                    <a:pt x="167758" y="134"/>
                  </a:lnTo>
                  <a:cubicBezTo>
                    <a:pt x="165090" y="134"/>
                    <a:pt x="165090" y="229"/>
                    <a:pt x="164329" y="2229"/>
                  </a:cubicBezTo>
                  <a:lnTo>
                    <a:pt x="140612" y="63095"/>
                  </a:lnTo>
                  <a:lnTo>
                    <a:pt x="117179" y="2515"/>
                  </a:lnTo>
                  <a:cubicBezTo>
                    <a:pt x="116132" y="134"/>
                    <a:pt x="115750" y="134"/>
                    <a:pt x="113369" y="134"/>
                  </a:cubicBezTo>
                  <a:lnTo>
                    <a:pt x="95082" y="134"/>
                  </a:lnTo>
                  <a:lnTo>
                    <a:pt x="95082" y="3564"/>
                  </a:lnTo>
                  <a:lnTo>
                    <a:pt x="97654" y="3564"/>
                  </a:lnTo>
                  <a:cubicBezTo>
                    <a:pt x="105940" y="3564"/>
                    <a:pt x="106225" y="4706"/>
                    <a:pt x="106225" y="8613"/>
                  </a:cubicBezTo>
                  <a:lnTo>
                    <a:pt x="106225" y="62619"/>
                  </a:lnTo>
                  <a:cubicBezTo>
                    <a:pt x="106225" y="65477"/>
                    <a:pt x="106225" y="70525"/>
                    <a:pt x="95082" y="70525"/>
                  </a:cubicBezTo>
                  <a:lnTo>
                    <a:pt x="95082" y="73953"/>
                  </a:lnTo>
                  <a:lnTo>
                    <a:pt x="107750" y="73667"/>
                  </a:lnTo>
                  <a:lnTo>
                    <a:pt x="120417" y="73953"/>
                  </a:lnTo>
                  <a:lnTo>
                    <a:pt x="120417" y="70525"/>
                  </a:lnTo>
                  <a:cubicBezTo>
                    <a:pt x="109274" y="70525"/>
                    <a:pt x="109274" y="65477"/>
                    <a:pt x="109274" y="62619"/>
                  </a:cubicBezTo>
                  <a:lnTo>
                    <a:pt x="109274" y="4232"/>
                  </a:lnTo>
                  <a:lnTo>
                    <a:pt x="109369" y="4232"/>
                  </a:lnTo>
                  <a:lnTo>
                    <a:pt x="135468" y="71572"/>
                  </a:lnTo>
                  <a:cubicBezTo>
                    <a:pt x="135849" y="72906"/>
                    <a:pt x="136515" y="73953"/>
                    <a:pt x="137563" y="73953"/>
                  </a:cubicBezTo>
                  <a:cubicBezTo>
                    <a:pt x="138706" y="73953"/>
                    <a:pt x="138992" y="73002"/>
                    <a:pt x="139467" y="71858"/>
                  </a:cubicBezTo>
                  <a:lnTo>
                    <a:pt x="166138" y="3564"/>
                  </a:lnTo>
                  <a:lnTo>
                    <a:pt x="166233" y="3564"/>
                  </a:lnTo>
                  <a:lnTo>
                    <a:pt x="166233" y="65477"/>
                  </a:lnTo>
                  <a:cubicBezTo>
                    <a:pt x="166233" y="69476"/>
                    <a:pt x="165947" y="70525"/>
                    <a:pt x="157661" y="70525"/>
                  </a:cubicBezTo>
                  <a:lnTo>
                    <a:pt x="155089" y="70525"/>
                  </a:lnTo>
                  <a:lnTo>
                    <a:pt x="155089" y="73953"/>
                  </a:lnTo>
                  <a:cubicBezTo>
                    <a:pt x="159089" y="73667"/>
                    <a:pt x="166424" y="73667"/>
                    <a:pt x="170614" y="73667"/>
                  </a:cubicBezTo>
                  <a:cubicBezTo>
                    <a:pt x="174901" y="73667"/>
                    <a:pt x="182045" y="73667"/>
                    <a:pt x="186045" y="73953"/>
                  </a:cubicBezTo>
                  <a:close/>
                  <a:moveTo>
                    <a:pt x="267961" y="37283"/>
                  </a:moveTo>
                  <a:cubicBezTo>
                    <a:pt x="267961" y="15280"/>
                    <a:pt x="251672" y="-2247"/>
                    <a:pt x="232051" y="-2247"/>
                  </a:cubicBezTo>
                  <a:cubicBezTo>
                    <a:pt x="212715" y="-2247"/>
                    <a:pt x="196237" y="14994"/>
                    <a:pt x="196237" y="37283"/>
                  </a:cubicBezTo>
                  <a:cubicBezTo>
                    <a:pt x="196237" y="59475"/>
                    <a:pt x="212715" y="76334"/>
                    <a:pt x="232051" y="76334"/>
                  </a:cubicBezTo>
                  <a:cubicBezTo>
                    <a:pt x="251672" y="76334"/>
                    <a:pt x="267961" y="59189"/>
                    <a:pt x="267961" y="37283"/>
                  </a:cubicBezTo>
                  <a:close/>
                  <a:moveTo>
                    <a:pt x="256911" y="35853"/>
                  </a:moveTo>
                  <a:cubicBezTo>
                    <a:pt x="256911" y="64428"/>
                    <a:pt x="242052" y="73476"/>
                    <a:pt x="232051" y="73476"/>
                  </a:cubicBezTo>
                  <a:cubicBezTo>
                    <a:pt x="221764" y="73476"/>
                    <a:pt x="207191" y="63951"/>
                    <a:pt x="207191" y="35853"/>
                  </a:cubicBezTo>
                  <a:cubicBezTo>
                    <a:pt x="207191" y="7850"/>
                    <a:pt x="223002" y="420"/>
                    <a:pt x="232051" y="420"/>
                  </a:cubicBezTo>
                  <a:cubicBezTo>
                    <a:pt x="241481" y="420"/>
                    <a:pt x="256911" y="8136"/>
                    <a:pt x="256911" y="35853"/>
                  </a:cubicBezTo>
                  <a:close/>
                  <a:moveTo>
                    <a:pt x="351494" y="3564"/>
                  </a:moveTo>
                  <a:lnTo>
                    <a:pt x="351494" y="134"/>
                  </a:lnTo>
                  <a:lnTo>
                    <a:pt x="338826" y="420"/>
                  </a:lnTo>
                  <a:lnTo>
                    <a:pt x="326158" y="134"/>
                  </a:lnTo>
                  <a:lnTo>
                    <a:pt x="326158" y="3564"/>
                  </a:lnTo>
                  <a:cubicBezTo>
                    <a:pt x="337397" y="3564"/>
                    <a:pt x="337397" y="8613"/>
                    <a:pt x="337397" y="11375"/>
                  </a:cubicBezTo>
                  <a:lnTo>
                    <a:pt x="337397" y="57570"/>
                  </a:lnTo>
                  <a:lnTo>
                    <a:pt x="299107" y="1564"/>
                  </a:lnTo>
                  <a:cubicBezTo>
                    <a:pt x="298250" y="229"/>
                    <a:pt x="298059" y="134"/>
                    <a:pt x="295964" y="134"/>
                  </a:cubicBezTo>
                  <a:lnTo>
                    <a:pt x="277675" y="134"/>
                  </a:lnTo>
                  <a:lnTo>
                    <a:pt x="277675" y="3564"/>
                  </a:lnTo>
                  <a:lnTo>
                    <a:pt x="280819" y="3564"/>
                  </a:lnTo>
                  <a:cubicBezTo>
                    <a:pt x="282438" y="3564"/>
                    <a:pt x="284534" y="3564"/>
                    <a:pt x="286153" y="3660"/>
                  </a:cubicBezTo>
                  <a:cubicBezTo>
                    <a:pt x="288725" y="3946"/>
                    <a:pt x="288820" y="4136"/>
                    <a:pt x="288820" y="6231"/>
                  </a:cubicBezTo>
                  <a:lnTo>
                    <a:pt x="288820" y="62619"/>
                  </a:lnTo>
                  <a:cubicBezTo>
                    <a:pt x="288820" y="65477"/>
                    <a:pt x="288820" y="70525"/>
                    <a:pt x="277675" y="70525"/>
                  </a:cubicBezTo>
                  <a:lnTo>
                    <a:pt x="277675" y="73953"/>
                  </a:lnTo>
                  <a:lnTo>
                    <a:pt x="290344" y="73667"/>
                  </a:lnTo>
                  <a:lnTo>
                    <a:pt x="303012" y="73953"/>
                  </a:lnTo>
                  <a:lnTo>
                    <a:pt x="303012" y="70525"/>
                  </a:lnTo>
                  <a:cubicBezTo>
                    <a:pt x="291867" y="70525"/>
                    <a:pt x="291867" y="65477"/>
                    <a:pt x="291867" y="62619"/>
                  </a:cubicBezTo>
                  <a:lnTo>
                    <a:pt x="291867" y="6327"/>
                  </a:lnTo>
                  <a:cubicBezTo>
                    <a:pt x="292439" y="6992"/>
                    <a:pt x="292439" y="7087"/>
                    <a:pt x="292821" y="7659"/>
                  </a:cubicBezTo>
                  <a:lnTo>
                    <a:pt x="337111" y="72620"/>
                  </a:lnTo>
                  <a:cubicBezTo>
                    <a:pt x="337969" y="73762"/>
                    <a:pt x="338065" y="73953"/>
                    <a:pt x="338826" y="73953"/>
                  </a:cubicBezTo>
                  <a:cubicBezTo>
                    <a:pt x="340351" y="73953"/>
                    <a:pt x="340351" y="73192"/>
                    <a:pt x="340351" y="71095"/>
                  </a:cubicBezTo>
                  <a:lnTo>
                    <a:pt x="340351" y="11375"/>
                  </a:lnTo>
                  <a:cubicBezTo>
                    <a:pt x="340351" y="8613"/>
                    <a:pt x="340351" y="3564"/>
                    <a:pt x="351494" y="3564"/>
                  </a:cubicBezTo>
                  <a:close/>
                  <a:moveTo>
                    <a:pt x="400357" y="73953"/>
                  </a:moveTo>
                  <a:lnTo>
                    <a:pt x="400357" y="70525"/>
                  </a:lnTo>
                  <a:lnTo>
                    <a:pt x="396928" y="70525"/>
                  </a:lnTo>
                  <a:cubicBezTo>
                    <a:pt x="387308" y="70525"/>
                    <a:pt x="386833" y="69476"/>
                    <a:pt x="386833" y="65477"/>
                  </a:cubicBezTo>
                  <a:lnTo>
                    <a:pt x="386833" y="4706"/>
                  </a:lnTo>
                  <a:cubicBezTo>
                    <a:pt x="386833" y="2229"/>
                    <a:pt x="386833" y="1850"/>
                    <a:pt x="384451" y="1850"/>
                  </a:cubicBezTo>
                  <a:cubicBezTo>
                    <a:pt x="377783" y="8899"/>
                    <a:pt x="368258" y="8899"/>
                    <a:pt x="364829" y="8899"/>
                  </a:cubicBezTo>
                  <a:lnTo>
                    <a:pt x="364829" y="12136"/>
                  </a:lnTo>
                  <a:cubicBezTo>
                    <a:pt x="366924" y="12136"/>
                    <a:pt x="373307" y="12136"/>
                    <a:pt x="378926" y="9468"/>
                  </a:cubicBezTo>
                  <a:lnTo>
                    <a:pt x="378926" y="65477"/>
                  </a:lnTo>
                  <a:cubicBezTo>
                    <a:pt x="378926" y="69286"/>
                    <a:pt x="378641" y="70525"/>
                    <a:pt x="368830" y="70525"/>
                  </a:cubicBezTo>
                  <a:lnTo>
                    <a:pt x="365401" y="70525"/>
                  </a:lnTo>
                  <a:lnTo>
                    <a:pt x="365401" y="73953"/>
                  </a:lnTo>
                  <a:cubicBezTo>
                    <a:pt x="369116" y="73667"/>
                    <a:pt x="378641" y="73667"/>
                    <a:pt x="383022" y="73667"/>
                  </a:cubicBezTo>
                  <a:cubicBezTo>
                    <a:pt x="387308" y="73667"/>
                    <a:pt x="396642" y="73667"/>
                    <a:pt x="400357" y="73953"/>
                  </a:cubicBezTo>
                  <a:close/>
                  <a:moveTo>
                    <a:pt x="457698" y="55189"/>
                  </a:moveTo>
                  <a:lnTo>
                    <a:pt x="454937" y="55189"/>
                  </a:lnTo>
                  <a:cubicBezTo>
                    <a:pt x="454364" y="58333"/>
                    <a:pt x="453603" y="63095"/>
                    <a:pt x="452555" y="64714"/>
                  </a:cubicBezTo>
                  <a:cubicBezTo>
                    <a:pt x="451888" y="65572"/>
                    <a:pt x="444744" y="65572"/>
                    <a:pt x="442363" y="65572"/>
                  </a:cubicBezTo>
                  <a:lnTo>
                    <a:pt x="422836" y="65572"/>
                  </a:lnTo>
                  <a:lnTo>
                    <a:pt x="434267" y="54426"/>
                  </a:lnTo>
                  <a:cubicBezTo>
                    <a:pt x="451126" y="39569"/>
                    <a:pt x="457698" y="33758"/>
                    <a:pt x="457698" y="22900"/>
                  </a:cubicBezTo>
                  <a:cubicBezTo>
                    <a:pt x="457698" y="10708"/>
                    <a:pt x="447982" y="1850"/>
                    <a:pt x="434742" y="1850"/>
                  </a:cubicBezTo>
                  <a:cubicBezTo>
                    <a:pt x="422551" y="1850"/>
                    <a:pt x="414455" y="11850"/>
                    <a:pt x="414455" y="21565"/>
                  </a:cubicBezTo>
                  <a:cubicBezTo>
                    <a:pt x="414455" y="27663"/>
                    <a:pt x="419979" y="27663"/>
                    <a:pt x="420265" y="27663"/>
                  </a:cubicBezTo>
                  <a:cubicBezTo>
                    <a:pt x="422075" y="27663"/>
                    <a:pt x="425980" y="26328"/>
                    <a:pt x="425980" y="21851"/>
                  </a:cubicBezTo>
                  <a:cubicBezTo>
                    <a:pt x="425980" y="18993"/>
                    <a:pt x="423885" y="16138"/>
                    <a:pt x="420170" y="16138"/>
                  </a:cubicBezTo>
                  <a:cubicBezTo>
                    <a:pt x="419218" y="16138"/>
                    <a:pt x="419122" y="16138"/>
                    <a:pt x="418836" y="16326"/>
                  </a:cubicBezTo>
                  <a:cubicBezTo>
                    <a:pt x="421218" y="9373"/>
                    <a:pt x="427123" y="5278"/>
                    <a:pt x="433410" y="5278"/>
                  </a:cubicBezTo>
                  <a:cubicBezTo>
                    <a:pt x="443220" y="5278"/>
                    <a:pt x="447793" y="14136"/>
                    <a:pt x="447793" y="22900"/>
                  </a:cubicBezTo>
                  <a:cubicBezTo>
                    <a:pt x="447793" y="31472"/>
                    <a:pt x="442458" y="40139"/>
                    <a:pt x="436553" y="46808"/>
                  </a:cubicBezTo>
                  <a:lnTo>
                    <a:pt x="415692" y="69953"/>
                  </a:lnTo>
                  <a:cubicBezTo>
                    <a:pt x="414455" y="71095"/>
                    <a:pt x="414455" y="71381"/>
                    <a:pt x="414455" y="73953"/>
                  </a:cubicBezTo>
                  <a:lnTo>
                    <a:pt x="454651" y="73953"/>
                  </a:lnTo>
                  <a:close/>
                  <a:moveTo>
                    <a:pt x="512562" y="55761"/>
                  </a:moveTo>
                  <a:cubicBezTo>
                    <a:pt x="512562" y="51857"/>
                    <a:pt x="511419" y="46999"/>
                    <a:pt x="507229" y="42520"/>
                  </a:cubicBezTo>
                  <a:cubicBezTo>
                    <a:pt x="505132" y="40139"/>
                    <a:pt x="503514" y="39092"/>
                    <a:pt x="496465" y="34806"/>
                  </a:cubicBezTo>
                  <a:cubicBezTo>
                    <a:pt x="504371" y="30709"/>
                    <a:pt x="509610" y="25281"/>
                    <a:pt x="509610" y="18138"/>
                  </a:cubicBezTo>
                  <a:cubicBezTo>
                    <a:pt x="509610" y="8136"/>
                    <a:pt x="500085" y="1850"/>
                    <a:pt x="490083" y="1850"/>
                  </a:cubicBezTo>
                  <a:cubicBezTo>
                    <a:pt x="479415" y="1850"/>
                    <a:pt x="470557" y="9945"/>
                    <a:pt x="470557" y="20042"/>
                  </a:cubicBezTo>
                  <a:cubicBezTo>
                    <a:pt x="470557" y="21947"/>
                    <a:pt x="470938" y="26709"/>
                    <a:pt x="475319" y="31948"/>
                  </a:cubicBezTo>
                  <a:cubicBezTo>
                    <a:pt x="476557" y="33090"/>
                    <a:pt x="480558" y="35853"/>
                    <a:pt x="483226" y="37757"/>
                  </a:cubicBezTo>
                  <a:cubicBezTo>
                    <a:pt x="477034" y="40901"/>
                    <a:pt x="467604" y="46999"/>
                    <a:pt x="467604" y="57570"/>
                  </a:cubicBezTo>
                  <a:cubicBezTo>
                    <a:pt x="467604" y="69000"/>
                    <a:pt x="478749" y="76334"/>
                    <a:pt x="490083" y="76334"/>
                  </a:cubicBezTo>
                  <a:cubicBezTo>
                    <a:pt x="502276" y="76334"/>
                    <a:pt x="512562" y="67381"/>
                    <a:pt x="512562" y="55761"/>
                  </a:cubicBezTo>
                  <a:close/>
                  <a:moveTo>
                    <a:pt x="504847" y="18138"/>
                  </a:moveTo>
                  <a:cubicBezTo>
                    <a:pt x="504847" y="24233"/>
                    <a:pt x="500656" y="29377"/>
                    <a:pt x="494084" y="33090"/>
                  </a:cubicBezTo>
                  <a:lnTo>
                    <a:pt x="480749" y="24519"/>
                  </a:lnTo>
                  <a:cubicBezTo>
                    <a:pt x="475796" y="21184"/>
                    <a:pt x="475319" y="17661"/>
                    <a:pt x="475319" y="15756"/>
                  </a:cubicBezTo>
                  <a:cubicBezTo>
                    <a:pt x="475319" y="9182"/>
                    <a:pt x="482367" y="4706"/>
                    <a:pt x="490083" y="4706"/>
                  </a:cubicBezTo>
                  <a:cubicBezTo>
                    <a:pt x="497989" y="4706"/>
                    <a:pt x="504847" y="10231"/>
                    <a:pt x="504847" y="18138"/>
                  </a:cubicBezTo>
                  <a:close/>
                  <a:moveTo>
                    <a:pt x="507038" y="59665"/>
                  </a:moveTo>
                  <a:cubicBezTo>
                    <a:pt x="507038" y="67667"/>
                    <a:pt x="499036" y="73288"/>
                    <a:pt x="490083" y="73288"/>
                  </a:cubicBezTo>
                  <a:cubicBezTo>
                    <a:pt x="480844" y="73288"/>
                    <a:pt x="473128" y="66618"/>
                    <a:pt x="473128" y="57570"/>
                  </a:cubicBezTo>
                  <a:cubicBezTo>
                    <a:pt x="473128" y="51285"/>
                    <a:pt x="476557" y="44427"/>
                    <a:pt x="485797" y="39378"/>
                  </a:cubicBezTo>
                  <a:lnTo>
                    <a:pt x="499036" y="47759"/>
                  </a:lnTo>
                  <a:cubicBezTo>
                    <a:pt x="501989" y="49759"/>
                    <a:pt x="507038" y="53094"/>
                    <a:pt x="507038" y="59665"/>
                  </a:cubicBezTo>
                  <a:close/>
                </a:path>
              </a:pathLst>
            </a:custGeom>
            <a:solidFill>
              <a:srgbClr val="000000"/>
            </a:solidFill>
            <a:ln w="10842" cap="flat">
              <a:noFill/>
              <a:prstDash val="solid"/>
              <a:miter/>
            </a:ln>
          </p:spPr>
          <p:txBody>
            <a:bodyPr rtlCol="0" anchor="ctr"/>
            <a:lstStyle/>
            <a:p>
              <a:endParaRPr lang="en-AE"/>
            </a:p>
          </p:txBody>
        </p:sp>
        <p:sp>
          <p:nvSpPr>
            <p:cNvPr id="296" name="Freeform: Shape 295">
              <a:extLst>
                <a:ext uri="{FF2B5EF4-FFF2-40B4-BE49-F238E27FC236}">
                  <a16:creationId xmlns:a16="http://schemas.microsoft.com/office/drawing/2014/main" id="{8F2F4AA3-57B8-FD89-81AA-66F853CFA60E}"/>
                </a:ext>
              </a:extLst>
            </p:cNvPr>
            <p:cNvSpPr/>
            <p:nvPr/>
          </p:nvSpPr>
          <p:spPr>
            <a:xfrm>
              <a:off x="1921460" y="3150025"/>
              <a:ext cx="640270" cy="87915"/>
            </a:xfrm>
            <a:custGeom>
              <a:avLst/>
              <a:gdLst>
                <a:gd name="connsiteX0" fmla="*/ -1788 w 640270"/>
                <a:gd name="connsiteY0" fmla="*/ 85668 h 87915"/>
                <a:gd name="connsiteX1" fmla="*/ 638482 w 640270"/>
                <a:gd name="connsiteY1" fmla="*/ 85668 h 87915"/>
                <a:gd name="connsiteX2" fmla="*/ 638482 w 640270"/>
                <a:gd name="connsiteY2" fmla="*/ -2247 h 87915"/>
                <a:gd name="connsiteX3" fmla="*/ -1788 w 640270"/>
                <a:gd name="connsiteY3" fmla="*/ -2247 h 87915"/>
              </a:gdLst>
              <a:ahLst/>
              <a:cxnLst>
                <a:cxn ang="0">
                  <a:pos x="connsiteX0" y="connsiteY0"/>
                </a:cxn>
                <a:cxn ang="0">
                  <a:pos x="connsiteX1" y="connsiteY1"/>
                </a:cxn>
                <a:cxn ang="0">
                  <a:pos x="connsiteX2" y="connsiteY2"/>
                </a:cxn>
                <a:cxn ang="0">
                  <a:pos x="connsiteX3" y="connsiteY3"/>
                </a:cxn>
              </a:cxnLst>
              <a:rect l="l" t="t" r="r" b="b"/>
              <a:pathLst>
                <a:path w="640270" h="87915">
                  <a:moveTo>
                    <a:pt x="-1788" y="85668"/>
                  </a:moveTo>
                  <a:lnTo>
                    <a:pt x="638482" y="8566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297" name="Freeform: Shape 296">
              <a:extLst>
                <a:ext uri="{FF2B5EF4-FFF2-40B4-BE49-F238E27FC236}">
                  <a16:creationId xmlns:a16="http://schemas.microsoft.com/office/drawing/2014/main" id="{0BFFCC13-636E-B6F9-E12F-6564DAE3E91B}"/>
                </a:ext>
              </a:extLst>
            </p:cNvPr>
            <p:cNvSpPr/>
            <p:nvPr/>
          </p:nvSpPr>
          <p:spPr>
            <a:xfrm>
              <a:off x="1993088" y="3164122"/>
              <a:ext cx="390143" cy="74962"/>
            </a:xfrm>
            <a:custGeom>
              <a:avLst/>
              <a:gdLst>
                <a:gd name="connsiteX0" fmla="*/ 75174 w 390143"/>
                <a:gd name="connsiteY0" fmla="*/ 24233 h 74962"/>
                <a:gd name="connsiteX1" fmla="*/ 52409 w 390143"/>
                <a:gd name="connsiteY1" fmla="*/ -2247 h 74962"/>
                <a:gd name="connsiteX2" fmla="*/ 18785 w 390143"/>
                <a:gd name="connsiteY2" fmla="*/ -2247 h 74962"/>
                <a:gd name="connsiteX3" fmla="*/ 15833 w 390143"/>
                <a:gd name="connsiteY3" fmla="*/ -152 h 74962"/>
                <a:gd name="connsiteX4" fmla="*/ 18785 w 390143"/>
                <a:gd name="connsiteY4" fmla="*/ 1183 h 74962"/>
                <a:gd name="connsiteX5" fmla="*/ 25072 w 390143"/>
                <a:gd name="connsiteY5" fmla="*/ 2897 h 74962"/>
                <a:gd name="connsiteX6" fmla="*/ 24597 w 390143"/>
                <a:gd name="connsiteY6" fmla="*/ 4992 h 74962"/>
                <a:gd name="connsiteX7" fmla="*/ 10023 w 390143"/>
                <a:gd name="connsiteY7" fmla="*/ 63667 h 74962"/>
                <a:gd name="connsiteX8" fmla="*/ 1069 w 390143"/>
                <a:gd name="connsiteY8" fmla="*/ 68144 h 74962"/>
                <a:gd name="connsiteX9" fmla="*/ -1788 w 390143"/>
                <a:gd name="connsiteY9" fmla="*/ 70239 h 74962"/>
                <a:gd name="connsiteX10" fmla="*/ 974 w 390143"/>
                <a:gd name="connsiteY10" fmla="*/ 71572 h 74962"/>
                <a:gd name="connsiteX11" fmla="*/ 34122 w 390143"/>
                <a:gd name="connsiteY11" fmla="*/ 71572 h 74962"/>
                <a:gd name="connsiteX12" fmla="*/ 75174 w 390143"/>
                <a:gd name="connsiteY12" fmla="*/ 24233 h 74962"/>
                <a:gd name="connsiteX13" fmla="*/ 66125 w 390143"/>
                <a:gd name="connsiteY13" fmla="*/ 20042 h 74962"/>
                <a:gd name="connsiteX14" fmla="*/ 53933 w 390143"/>
                <a:gd name="connsiteY14" fmla="*/ 57570 h 74962"/>
                <a:gd name="connsiteX15" fmla="*/ 32216 w 390143"/>
                <a:gd name="connsiteY15" fmla="*/ 68144 h 74962"/>
                <a:gd name="connsiteX16" fmla="*/ 21167 w 390143"/>
                <a:gd name="connsiteY16" fmla="*/ 68144 h 74962"/>
                <a:gd name="connsiteX17" fmla="*/ 17738 w 390143"/>
                <a:gd name="connsiteY17" fmla="*/ 67095 h 74962"/>
                <a:gd name="connsiteX18" fmla="*/ 18214 w 390143"/>
                <a:gd name="connsiteY18" fmla="*/ 64714 h 74962"/>
                <a:gd name="connsiteX19" fmla="*/ 33073 w 390143"/>
                <a:gd name="connsiteY19" fmla="*/ 4992 h 74962"/>
                <a:gd name="connsiteX20" fmla="*/ 38407 w 390143"/>
                <a:gd name="connsiteY20" fmla="*/ 1183 h 74962"/>
                <a:gd name="connsiteX21" fmla="*/ 48885 w 390143"/>
                <a:gd name="connsiteY21" fmla="*/ 1183 h 74962"/>
                <a:gd name="connsiteX22" fmla="*/ 66125 w 390143"/>
                <a:gd name="connsiteY22" fmla="*/ 20042 h 74962"/>
                <a:gd name="connsiteX23" fmla="*/ 146230 w 390143"/>
                <a:gd name="connsiteY23" fmla="*/ 47854 h 74962"/>
                <a:gd name="connsiteX24" fmla="*/ 131181 w 390143"/>
                <a:gd name="connsiteY24" fmla="*/ 32995 h 74962"/>
                <a:gd name="connsiteX25" fmla="*/ 152326 w 390143"/>
                <a:gd name="connsiteY25" fmla="*/ 12422 h 74962"/>
                <a:gd name="connsiteX26" fmla="*/ 134134 w 390143"/>
                <a:gd name="connsiteY26" fmla="*/ -2247 h 74962"/>
                <a:gd name="connsiteX27" fmla="*/ 100511 w 390143"/>
                <a:gd name="connsiteY27" fmla="*/ -2247 h 74962"/>
                <a:gd name="connsiteX28" fmla="*/ 97653 w 390143"/>
                <a:gd name="connsiteY28" fmla="*/ -152 h 74962"/>
                <a:gd name="connsiteX29" fmla="*/ 100511 w 390143"/>
                <a:gd name="connsiteY29" fmla="*/ 1183 h 74962"/>
                <a:gd name="connsiteX30" fmla="*/ 106796 w 390143"/>
                <a:gd name="connsiteY30" fmla="*/ 2897 h 74962"/>
                <a:gd name="connsiteX31" fmla="*/ 106321 w 390143"/>
                <a:gd name="connsiteY31" fmla="*/ 4992 h 74962"/>
                <a:gd name="connsiteX32" fmla="*/ 91747 w 390143"/>
                <a:gd name="connsiteY32" fmla="*/ 63667 h 74962"/>
                <a:gd name="connsiteX33" fmla="*/ 82984 w 390143"/>
                <a:gd name="connsiteY33" fmla="*/ 68144 h 74962"/>
                <a:gd name="connsiteX34" fmla="*/ 79936 w 390143"/>
                <a:gd name="connsiteY34" fmla="*/ 70239 h 74962"/>
                <a:gd name="connsiteX35" fmla="*/ 82603 w 390143"/>
                <a:gd name="connsiteY35" fmla="*/ 71572 h 74962"/>
                <a:gd name="connsiteX36" fmla="*/ 118322 w 390143"/>
                <a:gd name="connsiteY36" fmla="*/ 71572 h 74962"/>
                <a:gd name="connsiteX37" fmla="*/ 146230 w 390143"/>
                <a:gd name="connsiteY37" fmla="*/ 47854 h 74962"/>
                <a:gd name="connsiteX38" fmla="*/ 142801 w 390143"/>
                <a:gd name="connsiteY38" fmla="*/ 11850 h 74962"/>
                <a:gd name="connsiteX39" fmla="*/ 122037 w 390143"/>
                <a:gd name="connsiteY39" fmla="*/ 31948 h 74962"/>
                <a:gd name="connsiteX40" fmla="*/ 107750 w 390143"/>
                <a:gd name="connsiteY40" fmla="*/ 31948 h 74962"/>
                <a:gd name="connsiteX41" fmla="*/ 114607 w 390143"/>
                <a:gd name="connsiteY41" fmla="*/ 4992 h 74962"/>
                <a:gd name="connsiteX42" fmla="*/ 119847 w 390143"/>
                <a:gd name="connsiteY42" fmla="*/ 1183 h 74962"/>
                <a:gd name="connsiteX43" fmla="*/ 132610 w 390143"/>
                <a:gd name="connsiteY43" fmla="*/ 1183 h 74962"/>
                <a:gd name="connsiteX44" fmla="*/ 142801 w 390143"/>
                <a:gd name="connsiteY44" fmla="*/ 11850 h 74962"/>
                <a:gd name="connsiteX45" fmla="*/ 136515 w 390143"/>
                <a:gd name="connsiteY45" fmla="*/ 46522 h 74962"/>
                <a:gd name="connsiteX46" fmla="*/ 115941 w 390143"/>
                <a:gd name="connsiteY46" fmla="*/ 68144 h 74962"/>
                <a:gd name="connsiteX47" fmla="*/ 102606 w 390143"/>
                <a:gd name="connsiteY47" fmla="*/ 68144 h 74962"/>
                <a:gd name="connsiteX48" fmla="*/ 99177 w 390143"/>
                <a:gd name="connsiteY48" fmla="*/ 67095 h 74962"/>
                <a:gd name="connsiteX49" fmla="*/ 99652 w 390143"/>
                <a:gd name="connsiteY49" fmla="*/ 64714 h 74962"/>
                <a:gd name="connsiteX50" fmla="*/ 107178 w 390143"/>
                <a:gd name="connsiteY50" fmla="*/ 34330 h 74962"/>
                <a:gd name="connsiteX51" fmla="*/ 125846 w 390143"/>
                <a:gd name="connsiteY51" fmla="*/ 34330 h 74962"/>
                <a:gd name="connsiteX52" fmla="*/ 136515 w 390143"/>
                <a:gd name="connsiteY52" fmla="*/ 46522 h 74962"/>
                <a:gd name="connsiteX53" fmla="*/ 184711 w 390143"/>
                <a:gd name="connsiteY53" fmla="*/ 56047 h 74962"/>
                <a:gd name="connsiteX54" fmla="*/ 183092 w 390143"/>
                <a:gd name="connsiteY54" fmla="*/ 54998 h 74962"/>
                <a:gd name="connsiteX55" fmla="*/ 181282 w 390143"/>
                <a:gd name="connsiteY55" fmla="*/ 56807 h 74962"/>
                <a:gd name="connsiteX56" fmla="*/ 171376 w 390143"/>
                <a:gd name="connsiteY56" fmla="*/ 70335 h 74962"/>
                <a:gd name="connsiteX57" fmla="*/ 168995 w 390143"/>
                <a:gd name="connsiteY57" fmla="*/ 67381 h 74962"/>
                <a:gd name="connsiteX58" fmla="*/ 171662 w 390143"/>
                <a:gd name="connsiteY58" fmla="*/ 56998 h 74962"/>
                <a:gd name="connsiteX59" fmla="*/ 178615 w 390143"/>
                <a:gd name="connsiteY59" fmla="*/ 38520 h 74962"/>
                <a:gd name="connsiteX60" fmla="*/ 179949 w 390143"/>
                <a:gd name="connsiteY60" fmla="*/ 32425 h 74962"/>
                <a:gd name="connsiteX61" fmla="*/ 171757 w 390143"/>
                <a:gd name="connsiteY61" fmla="*/ 23756 h 74962"/>
                <a:gd name="connsiteX62" fmla="*/ 157947 w 390143"/>
                <a:gd name="connsiteY62" fmla="*/ 40425 h 74962"/>
                <a:gd name="connsiteX63" fmla="*/ 159565 w 390143"/>
                <a:gd name="connsiteY63" fmla="*/ 41473 h 74962"/>
                <a:gd name="connsiteX64" fmla="*/ 161565 w 390143"/>
                <a:gd name="connsiteY64" fmla="*/ 39855 h 74962"/>
                <a:gd name="connsiteX65" fmla="*/ 171662 w 390143"/>
                <a:gd name="connsiteY65" fmla="*/ 26137 h 74962"/>
                <a:gd name="connsiteX66" fmla="*/ 174043 w 390143"/>
                <a:gd name="connsiteY66" fmla="*/ 29091 h 74962"/>
                <a:gd name="connsiteX67" fmla="*/ 172043 w 390143"/>
                <a:gd name="connsiteY67" fmla="*/ 36997 h 74962"/>
                <a:gd name="connsiteX68" fmla="*/ 168804 w 390143"/>
                <a:gd name="connsiteY68" fmla="*/ 45950 h 74962"/>
                <a:gd name="connsiteX69" fmla="*/ 164804 w 390143"/>
                <a:gd name="connsiteY69" fmla="*/ 56619 h 74962"/>
                <a:gd name="connsiteX70" fmla="*/ 162899 w 390143"/>
                <a:gd name="connsiteY70" fmla="*/ 64142 h 74962"/>
                <a:gd name="connsiteX71" fmla="*/ 171090 w 390143"/>
                <a:gd name="connsiteY71" fmla="*/ 72716 h 74962"/>
                <a:gd name="connsiteX72" fmla="*/ 184711 w 390143"/>
                <a:gd name="connsiteY72" fmla="*/ 56047 h 74962"/>
                <a:gd name="connsiteX73" fmla="*/ 187759 w 390143"/>
                <a:gd name="connsiteY73" fmla="*/ 5469 h 74962"/>
                <a:gd name="connsiteX74" fmla="*/ 182807 w 390143"/>
                <a:gd name="connsiteY74" fmla="*/ 802 h 74962"/>
                <a:gd name="connsiteX75" fmla="*/ 175948 w 390143"/>
                <a:gd name="connsiteY75" fmla="*/ 7659 h 74962"/>
                <a:gd name="connsiteX76" fmla="*/ 180710 w 390143"/>
                <a:gd name="connsiteY76" fmla="*/ 12326 h 74962"/>
                <a:gd name="connsiteX77" fmla="*/ 187759 w 390143"/>
                <a:gd name="connsiteY77" fmla="*/ 5469 h 74962"/>
                <a:gd name="connsiteX78" fmla="*/ 220525 w 390143"/>
                <a:gd name="connsiteY78" fmla="*/ 56047 h 74962"/>
                <a:gd name="connsiteX79" fmla="*/ 219001 w 390143"/>
                <a:gd name="connsiteY79" fmla="*/ 54998 h 74962"/>
                <a:gd name="connsiteX80" fmla="*/ 216810 w 390143"/>
                <a:gd name="connsiteY80" fmla="*/ 57093 h 74962"/>
                <a:gd name="connsiteX81" fmla="*/ 204427 w 390143"/>
                <a:gd name="connsiteY81" fmla="*/ 70335 h 74962"/>
                <a:gd name="connsiteX82" fmla="*/ 201475 w 390143"/>
                <a:gd name="connsiteY82" fmla="*/ 65858 h 74962"/>
                <a:gd name="connsiteX83" fmla="*/ 202237 w 390143"/>
                <a:gd name="connsiteY83" fmla="*/ 60333 h 74962"/>
                <a:gd name="connsiteX84" fmla="*/ 210239 w 390143"/>
                <a:gd name="connsiteY84" fmla="*/ 28423 h 74962"/>
                <a:gd name="connsiteX85" fmla="*/ 219382 w 390143"/>
                <a:gd name="connsiteY85" fmla="*/ 28423 h 74962"/>
                <a:gd name="connsiteX86" fmla="*/ 222430 w 390143"/>
                <a:gd name="connsiteY86" fmla="*/ 26328 h 74962"/>
                <a:gd name="connsiteX87" fmla="*/ 219764 w 390143"/>
                <a:gd name="connsiteY87" fmla="*/ 24995 h 74962"/>
                <a:gd name="connsiteX88" fmla="*/ 211191 w 390143"/>
                <a:gd name="connsiteY88" fmla="*/ 24995 h 74962"/>
                <a:gd name="connsiteX89" fmla="*/ 215001 w 390143"/>
                <a:gd name="connsiteY89" fmla="*/ 8994 h 74962"/>
                <a:gd name="connsiteX90" fmla="*/ 215477 w 390143"/>
                <a:gd name="connsiteY90" fmla="*/ 6613 h 74962"/>
                <a:gd name="connsiteX91" fmla="*/ 212620 w 390143"/>
                <a:gd name="connsiteY91" fmla="*/ 3946 h 74962"/>
                <a:gd name="connsiteX92" fmla="*/ 208333 w 390143"/>
                <a:gd name="connsiteY92" fmla="*/ 7850 h 74962"/>
                <a:gd name="connsiteX93" fmla="*/ 204143 w 390143"/>
                <a:gd name="connsiteY93" fmla="*/ 24995 h 74962"/>
                <a:gd name="connsiteX94" fmla="*/ 194902 w 390143"/>
                <a:gd name="connsiteY94" fmla="*/ 24995 h 74962"/>
                <a:gd name="connsiteX95" fmla="*/ 191950 w 390143"/>
                <a:gd name="connsiteY95" fmla="*/ 26995 h 74962"/>
                <a:gd name="connsiteX96" fmla="*/ 194618 w 390143"/>
                <a:gd name="connsiteY96" fmla="*/ 28423 h 74962"/>
                <a:gd name="connsiteX97" fmla="*/ 203284 w 390143"/>
                <a:gd name="connsiteY97" fmla="*/ 28423 h 74962"/>
                <a:gd name="connsiteX98" fmla="*/ 195570 w 390143"/>
                <a:gd name="connsiteY98" fmla="*/ 59379 h 74962"/>
                <a:gd name="connsiteX99" fmla="*/ 194902 w 390143"/>
                <a:gd name="connsiteY99" fmla="*/ 63095 h 74962"/>
                <a:gd name="connsiteX100" fmla="*/ 204143 w 390143"/>
                <a:gd name="connsiteY100" fmla="*/ 72716 h 74962"/>
                <a:gd name="connsiteX101" fmla="*/ 220525 w 390143"/>
                <a:gd name="connsiteY101" fmla="*/ 56047 h 74962"/>
                <a:gd name="connsiteX102" fmla="*/ 310156 w 390143"/>
                <a:gd name="connsiteY102" fmla="*/ -817 h 74962"/>
                <a:gd name="connsiteX103" fmla="*/ 308632 w 390143"/>
                <a:gd name="connsiteY103" fmla="*/ -2247 h 74962"/>
                <a:gd name="connsiteX104" fmla="*/ 298250 w 390143"/>
                <a:gd name="connsiteY104" fmla="*/ -1961 h 74962"/>
                <a:gd name="connsiteX105" fmla="*/ 287771 w 390143"/>
                <a:gd name="connsiteY105" fmla="*/ -2247 h 74962"/>
                <a:gd name="connsiteX106" fmla="*/ 285867 w 390143"/>
                <a:gd name="connsiteY106" fmla="*/ -152 h 74962"/>
                <a:gd name="connsiteX107" fmla="*/ 287771 w 390143"/>
                <a:gd name="connsiteY107" fmla="*/ 1183 h 74962"/>
                <a:gd name="connsiteX108" fmla="*/ 294344 w 390143"/>
                <a:gd name="connsiteY108" fmla="*/ 5755 h 74962"/>
                <a:gd name="connsiteX109" fmla="*/ 293867 w 390143"/>
                <a:gd name="connsiteY109" fmla="*/ 8327 h 74962"/>
                <a:gd name="connsiteX110" fmla="*/ 281961 w 390143"/>
                <a:gd name="connsiteY110" fmla="*/ 55761 h 74962"/>
                <a:gd name="connsiteX111" fmla="*/ 261768 w 390143"/>
                <a:gd name="connsiteY111" fmla="*/ -531 h 74962"/>
                <a:gd name="connsiteX112" fmla="*/ 258816 w 390143"/>
                <a:gd name="connsiteY112" fmla="*/ -2247 h 74962"/>
                <a:gd name="connsiteX113" fmla="*/ 245195 w 390143"/>
                <a:gd name="connsiteY113" fmla="*/ -2247 h 74962"/>
                <a:gd name="connsiteX114" fmla="*/ 242243 w 390143"/>
                <a:gd name="connsiteY114" fmla="*/ -152 h 74962"/>
                <a:gd name="connsiteX115" fmla="*/ 245195 w 390143"/>
                <a:gd name="connsiteY115" fmla="*/ 1183 h 74962"/>
                <a:gd name="connsiteX116" fmla="*/ 251768 w 390143"/>
                <a:gd name="connsiteY116" fmla="*/ 1850 h 74962"/>
                <a:gd name="connsiteX117" fmla="*/ 251482 w 390143"/>
                <a:gd name="connsiteY117" fmla="*/ 3373 h 74962"/>
                <a:gd name="connsiteX118" fmla="*/ 237194 w 390143"/>
                <a:gd name="connsiteY118" fmla="*/ 60714 h 74962"/>
                <a:gd name="connsiteX119" fmla="*/ 226812 w 390143"/>
                <a:gd name="connsiteY119" fmla="*/ 68144 h 74962"/>
                <a:gd name="connsiteX120" fmla="*/ 224716 w 390143"/>
                <a:gd name="connsiteY120" fmla="*/ 70239 h 74962"/>
                <a:gd name="connsiteX121" fmla="*/ 226049 w 390143"/>
                <a:gd name="connsiteY121" fmla="*/ 71572 h 74962"/>
                <a:gd name="connsiteX122" fmla="*/ 236337 w 390143"/>
                <a:gd name="connsiteY122" fmla="*/ 71286 h 74962"/>
                <a:gd name="connsiteX123" fmla="*/ 247005 w 390143"/>
                <a:gd name="connsiteY123" fmla="*/ 71572 h 74962"/>
                <a:gd name="connsiteX124" fmla="*/ 249005 w 390143"/>
                <a:gd name="connsiteY124" fmla="*/ 69572 h 74962"/>
                <a:gd name="connsiteX125" fmla="*/ 246910 w 390143"/>
                <a:gd name="connsiteY125" fmla="*/ 68144 h 74962"/>
                <a:gd name="connsiteX126" fmla="*/ 240432 w 390143"/>
                <a:gd name="connsiteY126" fmla="*/ 63477 h 74962"/>
                <a:gd name="connsiteX127" fmla="*/ 240909 w 390143"/>
                <a:gd name="connsiteY127" fmla="*/ 60810 h 74962"/>
                <a:gd name="connsiteX128" fmla="*/ 254910 w 390143"/>
                <a:gd name="connsiteY128" fmla="*/ 5183 h 74962"/>
                <a:gd name="connsiteX129" fmla="*/ 278152 w 390143"/>
                <a:gd name="connsiteY129" fmla="*/ 69762 h 74962"/>
                <a:gd name="connsiteX130" fmla="*/ 280247 w 390143"/>
                <a:gd name="connsiteY130" fmla="*/ 71572 h 74962"/>
                <a:gd name="connsiteX131" fmla="*/ 282438 w 390143"/>
                <a:gd name="connsiteY131" fmla="*/ 69286 h 74962"/>
                <a:gd name="connsiteX132" fmla="*/ 297487 w 390143"/>
                <a:gd name="connsiteY132" fmla="*/ 8422 h 74962"/>
                <a:gd name="connsiteX133" fmla="*/ 308536 w 390143"/>
                <a:gd name="connsiteY133" fmla="*/ 1183 h 74962"/>
                <a:gd name="connsiteX134" fmla="*/ 310156 w 390143"/>
                <a:gd name="connsiteY134" fmla="*/ -817 h 74962"/>
                <a:gd name="connsiteX135" fmla="*/ 348922 w 390143"/>
                <a:gd name="connsiteY135" fmla="*/ 60237 h 74962"/>
                <a:gd name="connsiteX136" fmla="*/ 347113 w 390143"/>
                <a:gd name="connsiteY136" fmla="*/ 58619 h 74962"/>
                <a:gd name="connsiteX137" fmla="*/ 345779 w 390143"/>
                <a:gd name="connsiteY137" fmla="*/ 59761 h 74962"/>
                <a:gd name="connsiteX138" fmla="*/ 326253 w 390143"/>
                <a:gd name="connsiteY138" fmla="*/ 70335 h 74962"/>
                <a:gd name="connsiteX139" fmla="*/ 318061 w 390143"/>
                <a:gd name="connsiteY139" fmla="*/ 58428 h 74962"/>
                <a:gd name="connsiteX140" fmla="*/ 319872 w 390143"/>
                <a:gd name="connsiteY140" fmla="*/ 46522 h 74962"/>
                <a:gd name="connsiteX141" fmla="*/ 324157 w 390143"/>
                <a:gd name="connsiteY141" fmla="*/ 46522 h 74962"/>
                <a:gd name="connsiteX142" fmla="*/ 339778 w 390143"/>
                <a:gd name="connsiteY142" fmla="*/ 44141 h 74962"/>
                <a:gd name="connsiteX143" fmla="*/ 348256 w 390143"/>
                <a:gd name="connsiteY143" fmla="*/ 32995 h 74962"/>
                <a:gd name="connsiteX144" fmla="*/ 337397 w 390143"/>
                <a:gd name="connsiteY144" fmla="*/ 23756 h 74962"/>
                <a:gd name="connsiteX145" fmla="*/ 310631 w 390143"/>
                <a:gd name="connsiteY145" fmla="*/ 53856 h 74962"/>
                <a:gd name="connsiteX146" fmla="*/ 326157 w 390143"/>
                <a:gd name="connsiteY146" fmla="*/ 72716 h 74962"/>
                <a:gd name="connsiteX147" fmla="*/ 348922 w 390143"/>
                <a:gd name="connsiteY147" fmla="*/ 60237 h 74962"/>
                <a:gd name="connsiteX148" fmla="*/ 344255 w 390143"/>
                <a:gd name="connsiteY148" fmla="*/ 32711 h 74962"/>
                <a:gd name="connsiteX149" fmla="*/ 322824 w 390143"/>
                <a:gd name="connsiteY149" fmla="*/ 44141 h 74962"/>
                <a:gd name="connsiteX150" fmla="*/ 320633 w 390143"/>
                <a:gd name="connsiteY150" fmla="*/ 44141 h 74962"/>
                <a:gd name="connsiteX151" fmla="*/ 337397 w 390143"/>
                <a:gd name="connsiteY151" fmla="*/ 26137 h 74962"/>
                <a:gd name="connsiteX152" fmla="*/ 344255 w 390143"/>
                <a:gd name="connsiteY152" fmla="*/ 32711 h 74962"/>
                <a:gd name="connsiteX153" fmla="*/ 386356 w 390143"/>
                <a:gd name="connsiteY153" fmla="*/ 56047 h 74962"/>
                <a:gd name="connsiteX154" fmla="*/ 384927 w 390143"/>
                <a:gd name="connsiteY154" fmla="*/ 54998 h 74962"/>
                <a:gd name="connsiteX155" fmla="*/ 382641 w 390143"/>
                <a:gd name="connsiteY155" fmla="*/ 57093 h 74962"/>
                <a:gd name="connsiteX156" fmla="*/ 370353 w 390143"/>
                <a:gd name="connsiteY156" fmla="*/ 70335 h 74962"/>
                <a:gd name="connsiteX157" fmla="*/ 367306 w 390143"/>
                <a:gd name="connsiteY157" fmla="*/ 65858 h 74962"/>
                <a:gd name="connsiteX158" fmla="*/ 368067 w 390143"/>
                <a:gd name="connsiteY158" fmla="*/ 60333 h 74962"/>
                <a:gd name="connsiteX159" fmla="*/ 376163 w 390143"/>
                <a:gd name="connsiteY159" fmla="*/ 28423 h 74962"/>
                <a:gd name="connsiteX160" fmla="*/ 385213 w 390143"/>
                <a:gd name="connsiteY160" fmla="*/ 28423 h 74962"/>
                <a:gd name="connsiteX161" fmla="*/ 388356 w 390143"/>
                <a:gd name="connsiteY161" fmla="*/ 26328 h 74962"/>
                <a:gd name="connsiteX162" fmla="*/ 385688 w 390143"/>
                <a:gd name="connsiteY162" fmla="*/ 24995 h 74962"/>
                <a:gd name="connsiteX163" fmla="*/ 377022 w 390143"/>
                <a:gd name="connsiteY163" fmla="*/ 24995 h 74962"/>
                <a:gd name="connsiteX164" fmla="*/ 380926 w 390143"/>
                <a:gd name="connsiteY164" fmla="*/ 8994 h 74962"/>
                <a:gd name="connsiteX165" fmla="*/ 381307 w 390143"/>
                <a:gd name="connsiteY165" fmla="*/ 6613 h 74962"/>
                <a:gd name="connsiteX166" fmla="*/ 378545 w 390143"/>
                <a:gd name="connsiteY166" fmla="*/ 3946 h 74962"/>
                <a:gd name="connsiteX167" fmla="*/ 374164 w 390143"/>
                <a:gd name="connsiteY167" fmla="*/ 7850 h 74962"/>
                <a:gd name="connsiteX168" fmla="*/ 370067 w 390143"/>
                <a:gd name="connsiteY168" fmla="*/ 24995 h 74962"/>
                <a:gd name="connsiteX169" fmla="*/ 360828 w 390143"/>
                <a:gd name="connsiteY169" fmla="*/ 24995 h 74962"/>
                <a:gd name="connsiteX170" fmla="*/ 357781 w 390143"/>
                <a:gd name="connsiteY170" fmla="*/ 26995 h 74962"/>
                <a:gd name="connsiteX171" fmla="*/ 360542 w 390143"/>
                <a:gd name="connsiteY171" fmla="*/ 28423 h 74962"/>
                <a:gd name="connsiteX172" fmla="*/ 369115 w 390143"/>
                <a:gd name="connsiteY172" fmla="*/ 28423 h 74962"/>
                <a:gd name="connsiteX173" fmla="*/ 361400 w 390143"/>
                <a:gd name="connsiteY173" fmla="*/ 59379 h 74962"/>
                <a:gd name="connsiteX174" fmla="*/ 360828 w 390143"/>
                <a:gd name="connsiteY174" fmla="*/ 63095 h 74962"/>
                <a:gd name="connsiteX175" fmla="*/ 370067 w 390143"/>
                <a:gd name="connsiteY175" fmla="*/ 72716 h 74962"/>
                <a:gd name="connsiteX176" fmla="*/ 386451 w 390143"/>
                <a:gd name="connsiteY176" fmla="*/ 56047 h 7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4962">
                  <a:moveTo>
                    <a:pt x="75174" y="24233"/>
                  </a:moveTo>
                  <a:cubicBezTo>
                    <a:pt x="75174" y="8708"/>
                    <a:pt x="66410" y="-2247"/>
                    <a:pt x="52409" y="-2247"/>
                  </a:cubicBezTo>
                  <a:lnTo>
                    <a:pt x="18785" y="-2247"/>
                  </a:lnTo>
                  <a:cubicBezTo>
                    <a:pt x="16976" y="-2247"/>
                    <a:pt x="15833" y="-2247"/>
                    <a:pt x="15833" y="-152"/>
                  </a:cubicBezTo>
                  <a:cubicBezTo>
                    <a:pt x="15833" y="1183"/>
                    <a:pt x="16690" y="1183"/>
                    <a:pt x="18785" y="1183"/>
                  </a:cubicBezTo>
                  <a:cubicBezTo>
                    <a:pt x="22025" y="1183"/>
                    <a:pt x="25072" y="1183"/>
                    <a:pt x="25072" y="2897"/>
                  </a:cubicBezTo>
                  <a:cubicBezTo>
                    <a:pt x="25072" y="3183"/>
                    <a:pt x="25072" y="3564"/>
                    <a:pt x="24597" y="4992"/>
                  </a:cubicBezTo>
                  <a:lnTo>
                    <a:pt x="10023" y="63667"/>
                  </a:lnTo>
                  <a:cubicBezTo>
                    <a:pt x="9165" y="67381"/>
                    <a:pt x="8499" y="68144"/>
                    <a:pt x="1069" y="68144"/>
                  </a:cubicBezTo>
                  <a:cubicBezTo>
                    <a:pt x="-550" y="68144"/>
                    <a:pt x="-1788" y="68144"/>
                    <a:pt x="-1788" y="70239"/>
                  </a:cubicBezTo>
                  <a:cubicBezTo>
                    <a:pt x="-1788" y="71572"/>
                    <a:pt x="-836" y="71572"/>
                    <a:pt x="974" y="71572"/>
                  </a:cubicBezTo>
                  <a:lnTo>
                    <a:pt x="34122" y="71572"/>
                  </a:lnTo>
                  <a:cubicBezTo>
                    <a:pt x="54504" y="71572"/>
                    <a:pt x="75174" y="48427"/>
                    <a:pt x="75174" y="24233"/>
                  </a:cubicBezTo>
                  <a:close/>
                  <a:moveTo>
                    <a:pt x="66125" y="20042"/>
                  </a:moveTo>
                  <a:cubicBezTo>
                    <a:pt x="66125" y="26423"/>
                    <a:pt x="62981" y="46713"/>
                    <a:pt x="53933" y="57570"/>
                  </a:cubicBezTo>
                  <a:cubicBezTo>
                    <a:pt x="48599" y="63667"/>
                    <a:pt x="40979" y="68144"/>
                    <a:pt x="32216" y="68144"/>
                  </a:cubicBezTo>
                  <a:lnTo>
                    <a:pt x="21167" y="68144"/>
                  </a:lnTo>
                  <a:cubicBezTo>
                    <a:pt x="17738" y="68144"/>
                    <a:pt x="17738" y="67858"/>
                    <a:pt x="17738" y="67095"/>
                  </a:cubicBezTo>
                  <a:cubicBezTo>
                    <a:pt x="17738" y="66523"/>
                    <a:pt x="18024" y="65477"/>
                    <a:pt x="18214" y="64714"/>
                  </a:cubicBezTo>
                  <a:lnTo>
                    <a:pt x="33073" y="4992"/>
                  </a:lnTo>
                  <a:cubicBezTo>
                    <a:pt x="34122" y="1183"/>
                    <a:pt x="34883" y="1183"/>
                    <a:pt x="38407" y="1183"/>
                  </a:cubicBezTo>
                  <a:lnTo>
                    <a:pt x="48885" y="1183"/>
                  </a:lnTo>
                  <a:cubicBezTo>
                    <a:pt x="57648" y="1183"/>
                    <a:pt x="66125" y="5945"/>
                    <a:pt x="66125" y="20042"/>
                  </a:cubicBezTo>
                  <a:close/>
                  <a:moveTo>
                    <a:pt x="146230" y="47854"/>
                  </a:moveTo>
                  <a:cubicBezTo>
                    <a:pt x="146230" y="38902"/>
                    <a:pt x="138897" y="33853"/>
                    <a:pt x="131181" y="32995"/>
                  </a:cubicBezTo>
                  <a:cubicBezTo>
                    <a:pt x="144230" y="30044"/>
                    <a:pt x="152326" y="20805"/>
                    <a:pt x="152326" y="12422"/>
                  </a:cubicBezTo>
                  <a:cubicBezTo>
                    <a:pt x="152326" y="4706"/>
                    <a:pt x="145850" y="-2247"/>
                    <a:pt x="134134" y="-2247"/>
                  </a:cubicBezTo>
                  <a:lnTo>
                    <a:pt x="100511" y="-2247"/>
                  </a:lnTo>
                  <a:cubicBezTo>
                    <a:pt x="98891" y="-2247"/>
                    <a:pt x="97653" y="-2247"/>
                    <a:pt x="97653" y="-152"/>
                  </a:cubicBezTo>
                  <a:cubicBezTo>
                    <a:pt x="97653" y="1183"/>
                    <a:pt x="98415" y="1183"/>
                    <a:pt x="100511" y="1183"/>
                  </a:cubicBezTo>
                  <a:cubicBezTo>
                    <a:pt x="103939" y="1183"/>
                    <a:pt x="106796" y="1183"/>
                    <a:pt x="106796" y="2897"/>
                  </a:cubicBezTo>
                  <a:cubicBezTo>
                    <a:pt x="106796" y="3183"/>
                    <a:pt x="106796" y="3564"/>
                    <a:pt x="106321" y="4992"/>
                  </a:cubicBezTo>
                  <a:lnTo>
                    <a:pt x="91747" y="63667"/>
                  </a:lnTo>
                  <a:cubicBezTo>
                    <a:pt x="90986" y="67381"/>
                    <a:pt x="90223" y="68144"/>
                    <a:pt x="82984" y="68144"/>
                  </a:cubicBezTo>
                  <a:cubicBezTo>
                    <a:pt x="81174" y="68144"/>
                    <a:pt x="79936" y="68144"/>
                    <a:pt x="79936" y="70239"/>
                  </a:cubicBezTo>
                  <a:cubicBezTo>
                    <a:pt x="79936" y="71572"/>
                    <a:pt x="80984" y="71572"/>
                    <a:pt x="82603" y="71572"/>
                  </a:cubicBezTo>
                  <a:lnTo>
                    <a:pt x="118322" y="71572"/>
                  </a:lnTo>
                  <a:cubicBezTo>
                    <a:pt x="133657" y="71572"/>
                    <a:pt x="146230" y="59189"/>
                    <a:pt x="146230" y="47854"/>
                  </a:cubicBezTo>
                  <a:close/>
                  <a:moveTo>
                    <a:pt x="142801" y="11850"/>
                  </a:moveTo>
                  <a:cubicBezTo>
                    <a:pt x="142801" y="20900"/>
                    <a:pt x="134419" y="31948"/>
                    <a:pt x="122037" y="31948"/>
                  </a:cubicBezTo>
                  <a:lnTo>
                    <a:pt x="107750" y="31948"/>
                  </a:lnTo>
                  <a:lnTo>
                    <a:pt x="114607" y="4992"/>
                  </a:lnTo>
                  <a:cubicBezTo>
                    <a:pt x="115560" y="1183"/>
                    <a:pt x="116321" y="1183"/>
                    <a:pt x="119847" y="1183"/>
                  </a:cubicBezTo>
                  <a:lnTo>
                    <a:pt x="132610" y="1183"/>
                  </a:lnTo>
                  <a:cubicBezTo>
                    <a:pt x="141753" y="1183"/>
                    <a:pt x="142801" y="8422"/>
                    <a:pt x="142801" y="11850"/>
                  </a:cubicBezTo>
                  <a:close/>
                  <a:moveTo>
                    <a:pt x="136515" y="46522"/>
                  </a:moveTo>
                  <a:cubicBezTo>
                    <a:pt x="136515" y="56998"/>
                    <a:pt x="127847" y="68144"/>
                    <a:pt x="115941" y="68144"/>
                  </a:cubicBezTo>
                  <a:lnTo>
                    <a:pt x="102606" y="68144"/>
                  </a:lnTo>
                  <a:cubicBezTo>
                    <a:pt x="99177" y="68144"/>
                    <a:pt x="99177" y="67858"/>
                    <a:pt x="99177" y="67095"/>
                  </a:cubicBezTo>
                  <a:cubicBezTo>
                    <a:pt x="99177" y="66523"/>
                    <a:pt x="99652" y="65477"/>
                    <a:pt x="99652" y="64714"/>
                  </a:cubicBezTo>
                  <a:lnTo>
                    <a:pt x="107178" y="34330"/>
                  </a:lnTo>
                  <a:lnTo>
                    <a:pt x="125846" y="34330"/>
                  </a:lnTo>
                  <a:cubicBezTo>
                    <a:pt x="135943" y="34330"/>
                    <a:pt x="136515" y="43664"/>
                    <a:pt x="136515" y="46522"/>
                  </a:cubicBezTo>
                  <a:close/>
                  <a:moveTo>
                    <a:pt x="184711" y="56047"/>
                  </a:moveTo>
                  <a:cubicBezTo>
                    <a:pt x="184711" y="54998"/>
                    <a:pt x="183854" y="54998"/>
                    <a:pt x="183092" y="54998"/>
                  </a:cubicBezTo>
                  <a:cubicBezTo>
                    <a:pt x="181759" y="54998"/>
                    <a:pt x="181759" y="55189"/>
                    <a:pt x="181282" y="56807"/>
                  </a:cubicBezTo>
                  <a:cubicBezTo>
                    <a:pt x="180425" y="59951"/>
                    <a:pt x="177567" y="70335"/>
                    <a:pt x="171376" y="70335"/>
                  </a:cubicBezTo>
                  <a:cubicBezTo>
                    <a:pt x="170424" y="70335"/>
                    <a:pt x="168995" y="70239"/>
                    <a:pt x="168995" y="67381"/>
                  </a:cubicBezTo>
                  <a:cubicBezTo>
                    <a:pt x="168995" y="64523"/>
                    <a:pt x="170328" y="61000"/>
                    <a:pt x="171662" y="56998"/>
                  </a:cubicBezTo>
                  <a:lnTo>
                    <a:pt x="178615" y="38520"/>
                  </a:lnTo>
                  <a:cubicBezTo>
                    <a:pt x="179663" y="35376"/>
                    <a:pt x="179949" y="34520"/>
                    <a:pt x="179949" y="32425"/>
                  </a:cubicBezTo>
                  <a:cubicBezTo>
                    <a:pt x="179949" y="26423"/>
                    <a:pt x="175852" y="23756"/>
                    <a:pt x="171757" y="23756"/>
                  </a:cubicBezTo>
                  <a:cubicBezTo>
                    <a:pt x="161660" y="23756"/>
                    <a:pt x="157947" y="39855"/>
                    <a:pt x="157947" y="40425"/>
                  </a:cubicBezTo>
                  <a:cubicBezTo>
                    <a:pt x="157947" y="41473"/>
                    <a:pt x="159184" y="41473"/>
                    <a:pt x="159565" y="41473"/>
                  </a:cubicBezTo>
                  <a:cubicBezTo>
                    <a:pt x="161089" y="41473"/>
                    <a:pt x="161089" y="41283"/>
                    <a:pt x="161565" y="39855"/>
                  </a:cubicBezTo>
                  <a:cubicBezTo>
                    <a:pt x="162518" y="36234"/>
                    <a:pt x="165375" y="26137"/>
                    <a:pt x="171662" y="26137"/>
                  </a:cubicBezTo>
                  <a:cubicBezTo>
                    <a:pt x="172805" y="26137"/>
                    <a:pt x="174043" y="26709"/>
                    <a:pt x="174043" y="29091"/>
                  </a:cubicBezTo>
                  <a:cubicBezTo>
                    <a:pt x="174043" y="31758"/>
                    <a:pt x="172805" y="34902"/>
                    <a:pt x="172043" y="36997"/>
                  </a:cubicBezTo>
                  <a:lnTo>
                    <a:pt x="168804" y="45950"/>
                  </a:lnTo>
                  <a:lnTo>
                    <a:pt x="164804" y="56619"/>
                  </a:lnTo>
                  <a:cubicBezTo>
                    <a:pt x="163280" y="60714"/>
                    <a:pt x="162899" y="61856"/>
                    <a:pt x="162899" y="64142"/>
                  </a:cubicBezTo>
                  <a:cubicBezTo>
                    <a:pt x="162899" y="68239"/>
                    <a:pt x="165375" y="72716"/>
                    <a:pt x="171090" y="72716"/>
                  </a:cubicBezTo>
                  <a:cubicBezTo>
                    <a:pt x="181187" y="72716"/>
                    <a:pt x="184711" y="56524"/>
                    <a:pt x="184711" y="56047"/>
                  </a:cubicBezTo>
                  <a:close/>
                  <a:moveTo>
                    <a:pt x="187759" y="5469"/>
                  </a:moveTo>
                  <a:cubicBezTo>
                    <a:pt x="187759" y="3183"/>
                    <a:pt x="186045" y="802"/>
                    <a:pt x="182807" y="802"/>
                  </a:cubicBezTo>
                  <a:cubicBezTo>
                    <a:pt x="179378" y="802"/>
                    <a:pt x="175948" y="4232"/>
                    <a:pt x="175948" y="7659"/>
                  </a:cubicBezTo>
                  <a:cubicBezTo>
                    <a:pt x="175948" y="10041"/>
                    <a:pt x="177567" y="12326"/>
                    <a:pt x="180710" y="12326"/>
                  </a:cubicBezTo>
                  <a:cubicBezTo>
                    <a:pt x="184330" y="12326"/>
                    <a:pt x="187759" y="8994"/>
                    <a:pt x="187759" y="5469"/>
                  </a:cubicBezTo>
                  <a:close/>
                  <a:moveTo>
                    <a:pt x="220525" y="56047"/>
                  </a:moveTo>
                  <a:cubicBezTo>
                    <a:pt x="220525" y="54998"/>
                    <a:pt x="219764" y="54998"/>
                    <a:pt x="219001" y="54998"/>
                  </a:cubicBezTo>
                  <a:cubicBezTo>
                    <a:pt x="217667" y="54998"/>
                    <a:pt x="217667" y="55189"/>
                    <a:pt x="216810" y="57093"/>
                  </a:cubicBezTo>
                  <a:cubicBezTo>
                    <a:pt x="214906" y="62333"/>
                    <a:pt x="210524" y="70335"/>
                    <a:pt x="204427" y="70335"/>
                  </a:cubicBezTo>
                  <a:cubicBezTo>
                    <a:pt x="201475" y="70335"/>
                    <a:pt x="201475" y="67667"/>
                    <a:pt x="201475" y="65858"/>
                  </a:cubicBezTo>
                  <a:cubicBezTo>
                    <a:pt x="201475" y="65095"/>
                    <a:pt x="201475" y="63477"/>
                    <a:pt x="202237" y="60333"/>
                  </a:cubicBezTo>
                  <a:lnTo>
                    <a:pt x="210239" y="28423"/>
                  </a:lnTo>
                  <a:lnTo>
                    <a:pt x="219382" y="28423"/>
                  </a:lnTo>
                  <a:cubicBezTo>
                    <a:pt x="221287" y="28423"/>
                    <a:pt x="222430" y="28423"/>
                    <a:pt x="222430" y="26328"/>
                  </a:cubicBezTo>
                  <a:cubicBezTo>
                    <a:pt x="222430" y="24995"/>
                    <a:pt x="221382" y="24995"/>
                    <a:pt x="219764" y="24995"/>
                  </a:cubicBezTo>
                  <a:lnTo>
                    <a:pt x="211191" y="24995"/>
                  </a:lnTo>
                  <a:lnTo>
                    <a:pt x="215001" y="8994"/>
                  </a:lnTo>
                  <a:cubicBezTo>
                    <a:pt x="215477" y="7373"/>
                    <a:pt x="215477" y="7278"/>
                    <a:pt x="215477" y="6613"/>
                  </a:cubicBezTo>
                  <a:cubicBezTo>
                    <a:pt x="215477" y="4420"/>
                    <a:pt x="213668" y="3946"/>
                    <a:pt x="212620" y="3946"/>
                  </a:cubicBezTo>
                  <a:cubicBezTo>
                    <a:pt x="209953" y="3946"/>
                    <a:pt x="208810" y="6231"/>
                    <a:pt x="208333" y="7850"/>
                  </a:cubicBezTo>
                  <a:lnTo>
                    <a:pt x="204143" y="24995"/>
                  </a:lnTo>
                  <a:lnTo>
                    <a:pt x="194902" y="24995"/>
                  </a:lnTo>
                  <a:cubicBezTo>
                    <a:pt x="193189" y="24995"/>
                    <a:pt x="191950" y="24995"/>
                    <a:pt x="191950" y="26995"/>
                  </a:cubicBezTo>
                  <a:cubicBezTo>
                    <a:pt x="191950" y="28423"/>
                    <a:pt x="192998" y="28423"/>
                    <a:pt x="194618" y="28423"/>
                  </a:cubicBezTo>
                  <a:lnTo>
                    <a:pt x="203284" y="28423"/>
                  </a:lnTo>
                  <a:lnTo>
                    <a:pt x="195570" y="59379"/>
                  </a:lnTo>
                  <a:cubicBezTo>
                    <a:pt x="195379" y="59761"/>
                    <a:pt x="194902" y="61382"/>
                    <a:pt x="194902" y="63095"/>
                  </a:cubicBezTo>
                  <a:cubicBezTo>
                    <a:pt x="194902" y="68430"/>
                    <a:pt x="198522" y="72716"/>
                    <a:pt x="204143" y="72716"/>
                  </a:cubicBezTo>
                  <a:cubicBezTo>
                    <a:pt x="215001" y="72716"/>
                    <a:pt x="220525" y="56619"/>
                    <a:pt x="220525" y="56047"/>
                  </a:cubicBezTo>
                  <a:close/>
                  <a:moveTo>
                    <a:pt x="310156" y="-817"/>
                  </a:moveTo>
                  <a:cubicBezTo>
                    <a:pt x="310156" y="-1675"/>
                    <a:pt x="309679" y="-2247"/>
                    <a:pt x="308632" y="-2247"/>
                  </a:cubicBezTo>
                  <a:cubicBezTo>
                    <a:pt x="305393" y="-2247"/>
                    <a:pt x="301774" y="-1961"/>
                    <a:pt x="298250" y="-1961"/>
                  </a:cubicBezTo>
                  <a:cubicBezTo>
                    <a:pt x="294821" y="-1961"/>
                    <a:pt x="291201" y="-2247"/>
                    <a:pt x="287771" y="-2247"/>
                  </a:cubicBezTo>
                  <a:cubicBezTo>
                    <a:pt x="287200" y="-2247"/>
                    <a:pt x="285867" y="-2247"/>
                    <a:pt x="285867" y="-152"/>
                  </a:cubicBezTo>
                  <a:cubicBezTo>
                    <a:pt x="285867" y="992"/>
                    <a:pt x="286724" y="1183"/>
                    <a:pt x="287771" y="1183"/>
                  </a:cubicBezTo>
                  <a:cubicBezTo>
                    <a:pt x="293487" y="1278"/>
                    <a:pt x="294344" y="3564"/>
                    <a:pt x="294344" y="5755"/>
                  </a:cubicBezTo>
                  <a:cubicBezTo>
                    <a:pt x="294344" y="6613"/>
                    <a:pt x="294058" y="7373"/>
                    <a:pt x="293867" y="8327"/>
                  </a:cubicBezTo>
                  <a:lnTo>
                    <a:pt x="281961" y="55761"/>
                  </a:lnTo>
                  <a:lnTo>
                    <a:pt x="261768" y="-531"/>
                  </a:lnTo>
                  <a:cubicBezTo>
                    <a:pt x="261197" y="-2152"/>
                    <a:pt x="261007" y="-2247"/>
                    <a:pt x="258816" y="-2247"/>
                  </a:cubicBezTo>
                  <a:lnTo>
                    <a:pt x="245195" y="-2247"/>
                  </a:lnTo>
                  <a:cubicBezTo>
                    <a:pt x="243481" y="-2247"/>
                    <a:pt x="242243" y="-2247"/>
                    <a:pt x="242243" y="-152"/>
                  </a:cubicBezTo>
                  <a:cubicBezTo>
                    <a:pt x="242243" y="1183"/>
                    <a:pt x="243195" y="1183"/>
                    <a:pt x="245195" y="1183"/>
                  </a:cubicBezTo>
                  <a:cubicBezTo>
                    <a:pt x="245957" y="1183"/>
                    <a:pt x="251768" y="1183"/>
                    <a:pt x="251768" y="1850"/>
                  </a:cubicBezTo>
                  <a:cubicBezTo>
                    <a:pt x="251768" y="1850"/>
                    <a:pt x="251768" y="2325"/>
                    <a:pt x="251482" y="3373"/>
                  </a:cubicBezTo>
                  <a:lnTo>
                    <a:pt x="237194" y="60714"/>
                  </a:lnTo>
                  <a:cubicBezTo>
                    <a:pt x="235670" y="66618"/>
                    <a:pt x="231670" y="67953"/>
                    <a:pt x="226812" y="68144"/>
                  </a:cubicBezTo>
                  <a:cubicBezTo>
                    <a:pt x="225859" y="68144"/>
                    <a:pt x="224716" y="68239"/>
                    <a:pt x="224716" y="70239"/>
                  </a:cubicBezTo>
                  <a:cubicBezTo>
                    <a:pt x="224716" y="71286"/>
                    <a:pt x="225288" y="71572"/>
                    <a:pt x="226049" y="71572"/>
                  </a:cubicBezTo>
                  <a:cubicBezTo>
                    <a:pt x="229289" y="71572"/>
                    <a:pt x="233002" y="71286"/>
                    <a:pt x="236337" y="71286"/>
                  </a:cubicBezTo>
                  <a:cubicBezTo>
                    <a:pt x="239861" y="71286"/>
                    <a:pt x="243576" y="71572"/>
                    <a:pt x="247005" y="71572"/>
                  </a:cubicBezTo>
                  <a:cubicBezTo>
                    <a:pt x="247576" y="71572"/>
                    <a:pt x="249005" y="71572"/>
                    <a:pt x="249005" y="69572"/>
                  </a:cubicBezTo>
                  <a:cubicBezTo>
                    <a:pt x="249005" y="68239"/>
                    <a:pt x="248243" y="68144"/>
                    <a:pt x="246910" y="68144"/>
                  </a:cubicBezTo>
                  <a:cubicBezTo>
                    <a:pt x="240623" y="67953"/>
                    <a:pt x="240432" y="65095"/>
                    <a:pt x="240432" y="63477"/>
                  </a:cubicBezTo>
                  <a:cubicBezTo>
                    <a:pt x="240432" y="63191"/>
                    <a:pt x="240432" y="62619"/>
                    <a:pt x="240909" y="60810"/>
                  </a:cubicBezTo>
                  <a:lnTo>
                    <a:pt x="254910" y="5183"/>
                  </a:lnTo>
                  <a:lnTo>
                    <a:pt x="278152" y="69762"/>
                  </a:lnTo>
                  <a:cubicBezTo>
                    <a:pt x="278532" y="71381"/>
                    <a:pt x="278723" y="71572"/>
                    <a:pt x="280247" y="71572"/>
                  </a:cubicBezTo>
                  <a:cubicBezTo>
                    <a:pt x="281390" y="71572"/>
                    <a:pt x="281866" y="71381"/>
                    <a:pt x="282438" y="69286"/>
                  </a:cubicBezTo>
                  <a:lnTo>
                    <a:pt x="297487" y="8422"/>
                  </a:lnTo>
                  <a:cubicBezTo>
                    <a:pt x="299297" y="1564"/>
                    <a:pt x="305393" y="1183"/>
                    <a:pt x="308536" y="1183"/>
                  </a:cubicBezTo>
                  <a:cubicBezTo>
                    <a:pt x="308822" y="1183"/>
                    <a:pt x="310156" y="992"/>
                    <a:pt x="310156" y="-817"/>
                  </a:cubicBezTo>
                  <a:close/>
                  <a:moveTo>
                    <a:pt x="348922" y="60237"/>
                  </a:moveTo>
                  <a:cubicBezTo>
                    <a:pt x="348922" y="59761"/>
                    <a:pt x="347970" y="58619"/>
                    <a:pt x="347113" y="58619"/>
                  </a:cubicBezTo>
                  <a:cubicBezTo>
                    <a:pt x="346636" y="58619"/>
                    <a:pt x="346636" y="58714"/>
                    <a:pt x="345779" y="59761"/>
                  </a:cubicBezTo>
                  <a:cubicBezTo>
                    <a:pt x="337777" y="69858"/>
                    <a:pt x="328063" y="70335"/>
                    <a:pt x="326253" y="70335"/>
                  </a:cubicBezTo>
                  <a:cubicBezTo>
                    <a:pt x="319299" y="70335"/>
                    <a:pt x="318061" y="62619"/>
                    <a:pt x="318061" y="58428"/>
                  </a:cubicBezTo>
                  <a:cubicBezTo>
                    <a:pt x="318061" y="54426"/>
                    <a:pt x="319109" y="49475"/>
                    <a:pt x="319872" y="46522"/>
                  </a:cubicBezTo>
                  <a:lnTo>
                    <a:pt x="324157" y="46522"/>
                  </a:lnTo>
                  <a:cubicBezTo>
                    <a:pt x="327300" y="46522"/>
                    <a:pt x="334635" y="46236"/>
                    <a:pt x="339778" y="44141"/>
                  </a:cubicBezTo>
                  <a:cubicBezTo>
                    <a:pt x="348256" y="40711"/>
                    <a:pt x="348256" y="33758"/>
                    <a:pt x="348256" y="32995"/>
                  </a:cubicBezTo>
                  <a:cubicBezTo>
                    <a:pt x="348256" y="27949"/>
                    <a:pt x="344255" y="23756"/>
                    <a:pt x="337397" y="23756"/>
                  </a:cubicBezTo>
                  <a:cubicBezTo>
                    <a:pt x="326157" y="23756"/>
                    <a:pt x="310631" y="34616"/>
                    <a:pt x="310631" y="53856"/>
                  </a:cubicBezTo>
                  <a:cubicBezTo>
                    <a:pt x="310631" y="63477"/>
                    <a:pt x="315871" y="72716"/>
                    <a:pt x="326157" y="72716"/>
                  </a:cubicBezTo>
                  <a:cubicBezTo>
                    <a:pt x="339969" y="72716"/>
                    <a:pt x="348922" y="61856"/>
                    <a:pt x="348922" y="60237"/>
                  </a:cubicBezTo>
                  <a:close/>
                  <a:moveTo>
                    <a:pt x="344255" y="32711"/>
                  </a:moveTo>
                  <a:cubicBezTo>
                    <a:pt x="344255" y="44141"/>
                    <a:pt x="326443" y="44141"/>
                    <a:pt x="322824" y="44141"/>
                  </a:cubicBezTo>
                  <a:lnTo>
                    <a:pt x="320633" y="44141"/>
                  </a:lnTo>
                  <a:cubicBezTo>
                    <a:pt x="325205" y="26423"/>
                    <a:pt x="336350" y="26137"/>
                    <a:pt x="337397" y="26137"/>
                  </a:cubicBezTo>
                  <a:cubicBezTo>
                    <a:pt x="341778" y="26137"/>
                    <a:pt x="344255" y="29091"/>
                    <a:pt x="344255" y="32711"/>
                  </a:cubicBezTo>
                  <a:close/>
                  <a:moveTo>
                    <a:pt x="386356" y="56047"/>
                  </a:moveTo>
                  <a:cubicBezTo>
                    <a:pt x="386356" y="54998"/>
                    <a:pt x="385688" y="54998"/>
                    <a:pt x="384927" y="54998"/>
                  </a:cubicBezTo>
                  <a:cubicBezTo>
                    <a:pt x="383593" y="54998"/>
                    <a:pt x="383593" y="55189"/>
                    <a:pt x="382641" y="57093"/>
                  </a:cubicBezTo>
                  <a:cubicBezTo>
                    <a:pt x="380735" y="62333"/>
                    <a:pt x="376449" y="70335"/>
                    <a:pt x="370353" y="70335"/>
                  </a:cubicBezTo>
                  <a:cubicBezTo>
                    <a:pt x="367306" y="70335"/>
                    <a:pt x="367306" y="67667"/>
                    <a:pt x="367306" y="65858"/>
                  </a:cubicBezTo>
                  <a:cubicBezTo>
                    <a:pt x="367306" y="65095"/>
                    <a:pt x="367306" y="63477"/>
                    <a:pt x="368067" y="60333"/>
                  </a:cubicBezTo>
                  <a:lnTo>
                    <a:pt x="376163" y="28423"/>
                  </a:lnTo>
                  <a:lnTo>
                    <a:pt x="385213" y="28423"/>
                  </a:lnTo>
                  <a:cubicBezTo>
                    <a:pt x="387117" y="28423"/>
                    <a:pt x="388356" y="28423"/>
                    <a:pt x="388356" y="26328"/>
                  </a:cubicBezTo>
                  <a:cubicBezTo>
                    <a:pt x="388356" y="24995"/>
                    <a:pt x="387308" y="24995"/>
                    <a:pt x="385688" y="24995"/>
                  </a:cubicBezTo>
                  <a:lnTo>
                    <a:pt x="377022" y="24995"/>
                  </a:lnTo>
                  <a:lnTo>
                    <a:pt x="380926" y="8994"/>
                  </a:lnTo>
                  <a:cubicBezTo>
                    <a:pt x="381307" y="7373"/>
                    <a:pt x="381307" y="7278"/>
                    <a:pt x="381307" y="6613"/>
                  </a:cubicBezTo>
                  <a:cubicBezTo>
                    <a:pt x="381307" y="4420"/>
                    <a:pt x="379592" y="3946"/>
                    <a:pt x="378545" y="3946"/>
                  </a:cubicBezTo>
                  <a:cubicBezTo>
                    <a:pt x="375877" y="3946"/>
                    <a:pt x="374640" y="6231"/>
                    <a:pt x="374164" y="7850"/>
                  </a:cubicBezTo>
                  <a:lnTo>
                    <a:pt x="370067" y="24995"/>
                  </a:lnTo>
                  <a:lnTo>
                    <a:pt x="360828" y="24995"/>
                  </a:lnTo>
                  <a:cubicBezTo>
                    <a:pt x="359019" y="24995"/>
                    <a:pt x="357781" y="24995"/>
                    <a:pt x="357781" y="26995"/>
                  </a:cubicBezTo>
                  <a:cubicBezTo>
                    <a:pt x="357781" y="28423"/>
                    <a:pt x="358828" y="28423"/>
                    <a:pt x="360542" y="28423"/>
                  </a:cubicBezTo>
                  <a:lnTo>
                    <a:pt x="369115" y="28423"/>
                  </a:lnTo>
                  <a:lnTo>
                    <a:pt x="361400" y="59379"/>
                  </a:lnTo>
                  <a:cubicBezTo>
                    <a:pt x="361210" y="59761"/>
                    <a:pt x="360828" y="61382"/>
                    <a:pt x="360828" y="63095"/>
                  </a:cubicBezTo>
                  <a:cubicBezTo>
                    <a:pt x="360828" y="68430"/>
                    <a:pt x="364353" y="72716"/>
                    <a:pt x="370067" y="72716"/>
                  </a:cubicBezTo>
                  <a:cubicBezTo>
                    <a:pt x="380926" y="72716"/>
                    <a:pt x="386451" y="56619"/>
                    <a:pt x="386451" y="56047"/>
                  </a:cubicBezTo>
                  <a:close/>
                </a:path>
              </a:pathLst>
            </a:custGeom>
            <a:solidFill>
              <a:srgbClr val="000000"/>
            </a:solidFill>
            <a:ln w="10842" cap="flat">
              <a:noFill/>
              <a:prstDash val="solid"/>
              <a:miter/>
            </a:ln>
          </p:spPr>
          <p:txBody>
            <a:bodyPr rtlCol="0" anchor="ctr"/>
            <a:lstStyle/>
            <a:p>
              <a:endParaRPr lang="en-AE"/>
            </a:p>
          </p:txBody>
        </p:sp>
        <p:sp>
          <p:nvSpPr>
            <p:cNvPr id="298" name="Freeform: Shape 297">
              <a:extLst>
                <a:ext uri="{FF2B5EF4-FFF2-40B4-BE49-F238E27FC236}">
                  <a16:creationId xmlns:a16="http://schemas.microsoft.com/office/drawing/2014/main" id="{B496D736-128E-A566-5C75-655E5E510DC5}"/>
                </a:ext>
              </a:extLst>
            </p:cNvPr>
            <p:cNvSpPr/>
            <p:nvPr/>
          </p:nvSpPr>
          <p:spPr>
            <a:xfrm>
              <a:off x="2567826" y="3150025"/>
              <a:ext cx="591978" cy="87915"/>
            </a:xfrm>
            <a:custGeom>
              <a:avLst/>
              <a:gdLst>
                <a:gd name="connsiteX0" fmla="*/ -1788 w 591978"/>
                <a:gd name="connsiteY0" fmla="*/ 85668 h 87915"/>
                <a:gd name="connsiteX1" fmla="*/ 590191 w 591978"/>
                <a:gd name="connsiteY1" fmla="*/ 85668 h 87915"/>
                <a:gd name="connsiteX2" fmla="*/ 590191 w 591978"/>
                <a:gd name="connsiteY2" fmla="*/ -2247 h 87915"/>
                <a:gd name="connsiteX3" fmla="*/ -1788 w 591978"/>
                <a:gd name="connsiteY3" fmla="*/ -2247 h 87915"/>
              </a:gdLst>
              <a:ahLst/>
              <a:cxnLst>
                <a:cxn ang="0">
                  <a:pos x="connsiteX0" y="connsiteY0"/>
                </a:cxn>
                <a:cxn ang="0">
                  <a:pos x="connsiteX1" y="connsiteY1"/>
                </a:cxn>
                <a:cxn ang="0">
                  <a:pos x="connsiteX2" y="connsiteY2"/>
                </a:cxn>
                <a:cxn ang="0">
                  <a:pos x="connsiteX3" y="connsiteY3"/>
                </a:cxn>
              </a:cxnLst>
              <a:rect l="l" t="t" r="r" b="b"/>
              <a:pathLst>
                <a:path w="591978" h="87915">
                  <a:moveTo>
                    <a:pt x="-1788" y="85668"/>
                  </a:moveTo>
                  <a:lnTo>
                    <a:pt x="590191" y="85668"/>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299" name="Freeform: Shape 298">
              <a:extLst>
                <a:ext uri="{FF2B5EF4-FFF2-40B4-BE49-F238E27FC236}">
                  <a16:creationId xmlns:a16="http://schemas.microsoft.com/office/drawing/2014/main" id="{290DDCC6-5A47-0BB3-6078-6143F6BC3EF2}"/>
                </a:ext>
              </a:extLst>
            </p:cNvPr>
            <p:cNvSpPr/>
            <p:nvPr/>
          </p:nvSpPr>
          <p:spPr>
            <a:xfrm>
              <a:off x="2827859" y="3162408"/>
              <a:ext cx="71722" cy="78485"/>
            </a:xfrm>
            <a:custGeom>
              <a:avLst/>
              <a:gdLst>
                <a:gd name="connsiteX0" fmla="*/ 7927 w 71722"/>
                <a:gd name="connsiteY0" fmla="*/ 44806 h 78485"/>
                <a:gd name="connsiteX1" fmla="*/ 6308 w 71722"/>
                <a:gd name="connsiteY1" fmla="*/ 43187 h 78485"/>
                <a:gd name="connsiteX2" fmla="*/ -1788 w 71722"/>
                <a:gd name="connsiteY2" fmla="*/ 48522 h 78485"/>
                <a:gd name="connsiteX3" fmla="*/ -836 w 71722"/>
                <a:gd name="connsiteY3" fmla="*/ 50331 h 78485"/>
                <a:gd name="connsiteX4" fmla="*/ 12784 w 71722"/>
                <a:gd name="connsiteY4" fmla="*/ 72999 h 78485"/>
                <a:gd name="connsiteX5" fmla="*/ 14595 w 71722"/>
                <a:gd name="connsiteY5" fmla="*/ 75762 h 78485"/>
                <a:gd name="connsiteX6" fmla="*/ 15833 w 71722"/>
                <a:gd name="connsiteY6" fmla="*/ 76239 h 78485"/>
                <a:gd name="connsiteX7" fmla="*/ 23643 w 71722"/>
                <a:gd name="connsiteY7" fmla="*/ 71000 h 78485"/>
                <a:gd name="connsiteX8" fmla="*/ 43360 w 71722"/>
                <a:gd name="connsiteY8" fmla="*/ 25947 h 78485"/>
                <a:gd name="connsiteX9" fmla="*/ 66792 w 71722"/>
                <a:gd name="connsiteY9" fmla="*/ 1848 h 78485"/>
                <a:gd name="connsiteX10" fmla="*/ 69934 w 71722"/>
                <a:gd name="connsiteY10" fmla="*/ -1484 h 78485"/>
                <a:gd name="connsiteX11" fmla="*/ 68792 w 71722"/>
                <a:gd name="connsiteY11" fmla="*/ -2247 h 78485"/>
                <a:gd name="connsiteX12" fmla="*/ 42122 w 71722"/>
                <a:gd name="connsiteY12" fmla="*/ 19566 h 78485"/>
                <a:gd name="connsiteX13" fmla="*/ 18214 w 71722"/>
                <a:gd name="connsiteY13" fmla="*/ 61475 h 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485">
                  <a:moveTo>
                    <a:pt x="7927" y="44806"/>
                  </a:moveTo>
                  <a:cubicBezTo>
                    <a:pt x="6974" y="43378"/>
                    <a:pt x="6879" y="43187"/>
                    <a:pt x="6308" y="43187"/>
                  </a:cubicBezTo>
                  <a:cubicBezTo>
                    <a:pt x="3736" y="43187"/>
                    <a:pt x="-1788" y="46615"/>
                    <a:pt x="-1788" y="48522"/>
                  </a:cubicBezTo>
                  <a:cubicBezTo>
                    <a:pt x="-1788" y="48713"/>
                    <a:pt x="-1788" y="48996"/>
                    <a:pt x="-836" y="50331"/>
                  </a:cubicBezTo>
                  <a:lnTo>
                    <a:pt x="12784" y="72999"/>
                  </a:lnTo>
                  <a:cubicBezTo>
                    <a:pt x="13357" y="73858"/>
                    <a:pt x="14404" y="75667"/>
                    <a:pt x="14595" y="75762"/>
                  </a:cubicBezTo>
                  <a:cubicBezTo>
                    <a:pt x="14785" y="76239"/>
                    <a:pt x="15356" y="76239"/>
                    <a:pt x="15833" y="76239"/>
                  </a:cubicBezTo>
                  <a:cubicBezTo>
                    <a:pt x="18214" y="76239"/>
                    <a:pt x="23263" y="73286"/>
                    <a:pt x="23643" y="71000"/>
                  </a:cubicBezTo>
                  <a:cubicBezTo>
                    <a:pt x="27263" y="54808"/>
                    <a:pt x="33454" y="39283"/>
                    <a:pt x="43360" y="25947"/>
                  </a:cubicBezTo>
                  <a:cubicBezTo>
                    <a:pt x="48789" y="18326"/>
                    <a:pt x="56124" y="9850"/>
                    <a:pt x="66792" y="1848"/>
                  </a:cubicBezTo>
                  <a:cubicBezTo>
                    <a:pt x="68601" y="516"/>
                    <a:pt x="69934" y="-533"/>
                    <a:pt x="69934" y="-1484"/>
                  </a:cubicBezTo>
                  <a:cubicBezTo>
                    <a:pt x="69934" y="-2247"/>
                    <a:pt x="69364" y="-2247"/>
                    <a:pt x="68792" y="-2247"/>
                  </a:cubicBezTo>
                  <a:cubicBezTo>
                    <a:pt x="63744" y="-2247"/>
                    <a:pt x="48218" y="12422"/>
                    <a:pt x="42122" y="19566"/>
                  </a:cubicBezTo>
                  <a:cubicBezTo>
                    <a:pt x="31073" y="32518"/>
                    <a:pt x="23834" y="44806"/>
                    <a:pt x="18214" y="61475"/>
                  </a:cubicBezTo>
                  <a:close/>
                </a:path>
              </a:pathLst>
            </a:custGeom>
            <a:solidFill>
              <a:srgbClr val="006100"/>
            </a:solidFill>
            <a:ln w="10842" cap="flat">
              <a:noFill/>
              <a:prstDash val="solid"/>
              <a:miter/>
            </a:ln>
          </p:spPr>
          <p:txBody>
            <a:bodyPr rtlCol="0" anchor="ctr"/>
            <a:lstStyle/>
            <a:p>
              <a:endParaRPr lang="en-AE"/>
            </a:p>
          </p:txBody>
        </p:sp>
        <p:sp>
          <p:nvSpPr>
            <p:cNvPr id="300" name="Freeform: Shape 299">
              <a:extLst>
                <a:ext uri="{FF2B5EF4-FFF2-40B4-BE49-F238E27FC236}">
                  <a16:creationId xmlns:a16="http://schemas.microsoft.com/office/drawing/2014/main" id="{6F006F9F-788D-9CC9-6993-AFB4E56B56B6}"/>
                </a:ext>
              </a:extLst>
            </p:cNvPr>
            <p:cNvSpPr/>
            <p:nvPr/>
          </p:nvSpPr>
          <p:spPr>
            <a:xfrm>
              <a:off x="3159805" y="3150025"/>
              <a:ext cx="540923" cy="87915"/>
            </a:xfrm>
            <a:custGeom>
              <a:avLst/>
              <a:gdLst>
                <a:gd name="connsiteX0" fmla="*/ -1788 w 540923"/>
                <a:gd name="connsiteY0" fmla="*/ 85668 h 87915"/>
                <a:gd name="connsiteX1" fmla="*/ 539136 w 540923"/>
                <a:gd name="connsiteY1" fmla="*/ 85668 h 87915"/>
                <a:gd name="connsiteX2" fmla="*/ 539136 w 540923"/>
                <a:gd name="connsiteY2" fmla="*/ -2247 h 87915"/>
                <a:gd name="connsiteX3" fmla="*/ -1788 w 5409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540923" h="87915">
                  <a:moveTo>
                    <a:pt x="-1788" y="85668"/>
                  </a:moveTo>
                  <a:lnTo>
                    <a:pt x="539136" y="8566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301" name="Freeform: Shape 300">
              <a:extLst>
                <a:ext uri="{FF2B5EF4-FFF2-40B4-BE49-F238E27FC236}">
                  <a16:creationId xmlns:a16="http://schemas.microsoft.com/office/drawing/2014/main" id="{8ED83118-48D3-110F-2CF2-EC1522033A44}"/>
                </a:ext>
              </a:extLst>
            </p:cNvPr>
            <p:cNvSpPr/>
            <p:nvPr/>
          </p:nvSpPr>
          <p:spPr>
            <a:xfrm>
              <a:off x="3376785" y="3165838"/>
              <a:ext cx="106107" cy="74483"/>
            </a:xfrm>
            <a:custGeom>
              <a:avLst/>
              <a:gdLst>
                <a:gd name="connsiteX0" fmla="*/ 44788 w 106107"/>
                <a:gd name="connsiteY0" fmla="*/ 52236 h 74483"/>
                <a:gd name="connsiteX1" fmla="*/ 43170 w 106107"/>
                <a:gd name="connsiteY1" fmla="*/ 51092 h 74483"/>
                <a:gd name="connsiteX2" fmla="*/ 41455 w 106107"/>
                <a:gd name="connsiteY2" fmla="*/ 52996 h 74483"/>
                <a:gd name="connsiteX3" fmla="*/ 28501 w 106107"/>
                <a:gd name="connsiteY3" fmla="*/ 64616 h 74483"/>
                <a:gd name="connsiteX4" fmla="*/ 19357 w 106107"/>
                <a:gd name="connsiteY4" fmla="*/ 63284 h 74483"/>
                <a:gd name="connsiteX5" fmla="*/ 7927 w 106107"/>
                <a:gd name="connsiteY5" fmla="*/ 61475 h 74483"/>
                <a:gd name="connsiteX6" fmla="*/ 5545 w 106107"/>
                <a:gd name="connsiteY6" fmla="*/ 61761 h 74483"/>
                <a:gd name="connsiteX7" fmla="*/ 22214 w 106107"/>
                <a:gd name="connsiteY7" fmla="*/ 46138 h 74483"/>
                <a:gd name="connsiteX8" fmla="*/ 48694 w 106107"/>
                <a:gd name="connsiteY8" fmla="*/ 16135 h 74483"/>
                <a:gd name="connsiteX9" fmla="*/ 31930 w 106107"/>
                <a:gd name="connsiteY9" fmla="*/ -2247 h 74483"/>
                <a:gd name="connsiteX10" fmla="*/ 7070 w 106107"/>
                <a:gd name="connsiteY10" fmla="*/ 26707 h 74483"/>
                <a:gd name="connsiteX11" fmla="*/ 12500 w 106107"/>
                <a:gd name="connsiteY11" fmla="*/ 33472 h 74483"/>
                <a:gd name="connsiteX12" fmla="*/ 25643 w 106107"/>
                <a:gd name="connsiteY12" fmla="*/ 16422 h 74483"/>
                <a:gd name="connsiteX13" fmla="*/ 23262 w 106107"/>
                <a:gd name="connsiteY13" fmla="*/ 10706 h 74483"/>
                <a:gd name="connsiteX14" fmla="*/ 22025 w 106107"/>
                <a:gd name="connsiteY14" fmla="*/ 11945 h 74483"/>
                <a:gd name="connsiteX15" fmla="*/ 22025 w 106107"/>
                <a:gd name="connsiteY15" fmla="*/ 12515 h 74483"/>
                <a:gd name="connsiteX16" fmla="*/ 23262 w 106107"/>
                <a:gd name="connsiteY16" fmla="*/ 16517 h 74483"/>
                <a:gd name="connsiteX17" fmla="*/ 12689 w 106107"/>
                <a:gd name="connsiteY17" fmla="*/ 31090 h 74483"/>
                <a:gd name="connsiteX18" fmla="*/ 10308 w 106107"/>
                <a:gd name="connsiteY18" fmla="*/ 27565 h 74483"/>
                <a:gd name="connsiteX19" fmla="*/ 31550 w 106107"/>
                <a:gd name="connsiteY19" fmla="*/ 134 h 74483"/>
                <a:gd name="connsiteX20" fmla="*/ 40979 w 106107"/>
                <a:gd name="connsiteY20" fmla="*/ 12040 h 74483"/>
                <a:gd name="connsiteX21" fmla="*/ 20880 w 106107"/>
                <a:gd name="connsiteY21" fmla="*/ 43185 h 74483"/>
                <a:gd name="connsiteX22" fmla="*/ 7070 w 106107"/>
                <a:gd name="connsiteY22" fmla="*/ 54331 h 74483"/>
                <a:gd name="connsiteX23" fmla="*/ -1788 w 106107"/>
                <a:gd name="connsiteY23" fmla="*/ 71190 h 74483"/>
                <a:gd name="connsiteX24" fmla="*/ -74 w 106107"/>
                <a:gd name="connsiteY24" fmla="*/ 72237 h 74483"/>
                <a:gd name="connsiteX25" fmla="*/ 1641 w 106107"/>
                <a:gd name="connsiteY25" fmla="*/ 70904 h 74483"/>
                <a:gd name="connsiteX26" fmla="*/ 7737 w 106107"/>
                <a:gd name="connsiteY26" fmla="*/ 63856 h 74483"/>
                <a:gd name="connsiteX27" fmla="*/ 16976 w 106107"/>
                <a:gd name="connsiteY27" fmla="*/ 67856 h 74483"/>
                <a:gd name="connsiteX28" fmla="*/ 27453 w 106107"/>
                <a:gd name="connsiteY28" fmla="*/ 72237 h 74483"/>
                <a:gd name="connsiteX29" fmla="*/ 44788 w 106107"/>
                <a:gd name="connsiteY29" fmla="*/ 52236 h 74483"/>
                <a:gd name="connsiteX30" fmla="*/ 95843 w 106107"/>
                <a:gd name="connsiteY30" fmla="*/ 52140 h 74483"/>
                <a:gd name="connsiteX31" fmla="*/ 104320 w 106107"/>
                <a:gd name="connsiteY31" fmla="*/ 16231 h 74483"/>
                <a:gd name="connsiteX32" fmla="*/ 89937 w 106107"/>
                <a:gd name="connsiteY32" fmla="*/ -2247 h 74483"/>
                <a:gd name="connsiteX33" fmla="*/ 66982 w 106107"/>
                <a:gd name="connsiteY33" fmla="*/ 15182 h 74483"/>
                <a:gd name="connsiteX34" fmla="*/ 56981 w 106107"/>
                <a:gd name="connsiteY34" fmla="*/ 53854 h 74483"/>
                <a:gd name="connsiteX35" fmla="*/ 71459 w 106107"/>
                <a:gd name="connsiteY35" fmla="*/ 72237 h 74483"/>
                <a:gd name="connsiteX36" fmla="*/ 95843 w 106107"/>
                <a:gd name="connsiteY36" fmla="*/ 52140 h 74483"/>
                <a:gd name="connsiteX37" fmla="*/ 85460 w 106107"/>
                <a:gd name="connsiteY37" fmla="*/ 59284 h 74483"/>
                <a:gd name="connsiteX38" fmla="*/ 72031 w 106107"/>
                <a:gd name="connsiteY38" fmla="*/ 69855 h 74483"/>
                <a:gd name="connsiteX39" fmla="*/ 63838 w 106107"/>
                <a:gd name="connsiteY39" fmla="*/ 59284 h 74483"/>
                <a:gd name="connsiteX40" fmla="*/ 75745 w 106107"/>
                <a:gd name="connsiteY40" fmla="*/ 10706 h 74483"/>
                <a:gd name="connsiteX41" fmla="*/ 89270 w 106107"/>
                <a:gd name="connsiteY41" fmla="*/ 134 h 74483"/>
                <a:gd name="connsiteX42" fmla="*/ 97653 w 106107"/>
                <a:gd name="connsiteY42" fmla="*/ 10420 h 74483"/>
                <a:gd name="connsiteX43" fmla="*/ 85460 w 106107"/>
                <a:gd name="connsiteY43" fmla="*/ 59284 h 7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6107" h="74483">
                  <a:moveTo>
                    <a:pt x="44788" y="52236"/>
                  </a:moveTo>
                  <a:cubicBezTo>
                    <a:pt x="44788" y="51092"/>
                    <a:pt x="43931" y="51092"/>
                    <a:pt x="43170" y="51092"/>
                  </a:cubicBezTo>
                  <a:cubicBezTo>
                    <a:pt x="41836" y="51092"/>
                    <a:pt x="41836" y="51187"/>
                    <a:pt x="41455" y="52996"/>
                  </a:cubicBezTo>
                  <a:cubicBezTo>
                    <a:pt x="39741" y="57473"/>
                    <a:pt x="35645" y="64616"/>
                    <a:pt x="28501" y="64616"/>
                  </a:cubicBezTo>
                  <a:cubicBezTo>
                    <a:pt x="25358" y="64616"/>
                    <a:pt x="21167" y="63761"/>
                    <a:pt x="19357" y="63284"/>
                  </a:cubicBezTo>
                  <a:cubicBezTo>
                    <a:pt x="15547" y="62521"/>
                    <a:pt x="11355" y="61475"/>
                    <a:pt x="7927" y="61475"/>
                  </a:cubicBezTo>
                  <a:cubicBezTo>
                    <a:pt x="6688" y="61475"/>
                    <a:pt x="5831" y="61761"/>
                    <a:pt x="5545" y="61761"/>
                  </a:cubicBezTo>
                  <a:cubicBezTo>
                    <a:pt x="11071" y="52522"/>
                    <a:pt x="18976" y="48138"/>
                    <a:pt x="22214" y="46138"/>
                  </a:cubicBezTo>
                  <a:cubicBezTo>
                    <a:pt x="38883" y="36804"/>
                    <a:pt x="48694" y="30042"/>
                    <a:pt x="48694" y="16135"/>
                  </a:cubicBezTo>
                  <a:cubicBezTo>
                    <a:pt x="48694" y="3753"/>
                    <a:pt x="40217" y="-2247"/>
                    <a:pt x="31930" y="-2247"/>
                  </a:cubicBezTo>
                  <a:cubicBezTo>
                    <a:pt x="15833" y="-2247"/>
                    <a:pt x="7070" y="19659"/>
                    <a:pt x="7070" y="26707"/>
                  </a:cubicBezTo>
                  <a:cubicBezTo>
                    <a:pt x="7070" y="28898"/>
                    <a:pt x="7642" y="33472"/>
                    <a:pt x="12500" y="33472"/>
                  </a:cubicBezTo>
                  <a:cubicBezTo>
                    <a:pt x="20976" y="33472"/>
                    <a:pt x="25643" y="20517"/>
                    <a:pt x="25643" y="16422"/>
                  </a:cubicBezTo>
                  <a:cubicBezTo>
                    <a:pt x="25643" y="14422"/>
                    <a:pt x="24595" y="10706"/>
                    <a:pt x="23262" y="10706"/>
                  </a:cubicBezTo>
                  <a:cubicBezTo>
                    <a:pt x="22500" y="10706"/>
                    <a:pt x="22025" y="11373"/>
                    <a:pt x="22025" y="11945"/>
                  </a:cubicBezTo>
                  <a:cubicBezTo>
                    <a:pt x="22025" y="11945"/>
                    <a:pt x="22025" y="12419"/>
                    <a:pt x="22025" y="12515"/>
                  </a:cubicBezTo>
                  <a:cubicBezTo>
                    <a:pt x="22786" y="13850"/>
                    <a:pt x="23262" y="15182"/>
                    <a:pt x="23262" y="16517"/>
                  </a:cubicBezTo>
                  <a:cubicBezTo>
                    <a:pt x="23262" y="19659"/>
                    <a:pt x="19262" y="31090"/>
                    <a:pt x="12689" y="31090"/>
                  </a:cubicBezTo>
                  <a:cubicBezTo>
                    <a:pt x="11355" y="31090"/>
                    <a:pt x="10308" y="30518"/>
                    <a:pt x="10308" y="27565"/>
                  </a:cubicBezTo>
                  <a:cubicBezTo>
                    <a:pt x="10308" y="20517"/>
                    <a:pt x="18310" y="134"/>
                    <a:pt x="31550" y="134"/>
                  </a:cubicBezTo>
                  <a:cubicBezTo>
                    <a:pt x="35931" y="134"/>
                    <a:pt x="40979" y="3180"/>
                    <a:pt x="40979" y="12040"/>
                  </a:cubicBezTo>
                  <a:cubicBezTo>
                    <a:pt x="40979" y="27851"/>
                    <a:pt x="31550" y="36899"/>
                    <a:pt x="20880" y="43185"/>
                  </a:cubicBezTo>
                  <a:cubicBezTo>
                    <a:pt x="16118" y="46138"/>
                    <a:pt x="11451" y="48710"/>
                    <a:pt x="7070" y="54331"/>
                  </a:cubicBezTo>
                  <a:cubicBezTo>
                    <a:pt x="-551" y="63379"/>
                    <a:pt x="-1788" y="71190"/>
                    <a:pt x="-1788" y="71190"/>
                  </a:cubicBezTo>
                  <a:cubicBezTo>
                    <a:pt x="-1788" y="72237"/>
                    <a:pt x="-740" y="72237"/>
                    <a:pt x="-74" y="72237"/>
                  </a:cubicBezTo>
                  <a:cubicBezTo>
                    <a:pt x="1260" y="72237"/>
                    <a:pt x="1355" y="72046"/>
                    <a:pt x="1641" y="70904"/>
                  </a:cubicBezTo>
                  <a:cubicBezTo>
                    <a:pt x="2593" y="67760"/>
                    <a:pt x="4498" y="63856"/>
                    <a:pt x="7737" y="63856"/>
                  </a:cubicBezTo>
                  <a:cubicBezTo>
                    <a:pt x="11166" y="63856"/>
                    <a:pt x="14213" y="66142"/>
                    <a:pt x="16976" y="67856"/>
                  </a:cubicBezTo>
                  <a:cubicBezTo>
                    <a:pt x="19643" y="69855"/>
                    <a:pt x="23072" y="72237"/>
                    <a:pt x="27453" y="72237"/>
                  </a:cubicBezTo>
                  <a:cubicBezTo>
                    <a:pt x="39741" y="72237"/>
                    <a:pt x="44788" y="53473"/>
                    <a:pt x="44788" y="52236"/>
                  </a:cubicBezTo>
                  <a:close/>
                  <a:moveTo>
                    <a:pt x="95843" y="52140"/>
                  </a:moveTo>
                  <a:cubicBezTo>
                    <a:pt x="100129" y="41948"/>
                    <a:pt x="104320" y="24993"/>
                    <a:pt x="104320" y="16231"/>
                  </a:cubicBezTo>
                  <a:cubicBezTo>
                    <a:pt x="104320" y="11945"/>
                    <a:pt x="103749" y="-2247"/>
                    <a:pt x="89937" y="-2247"/>
                  </a:cubicBezTo>
                  <a:cubicBezTo>
                    <a:pt x="82031" y="-2247"/>
                    <a:pt x="73363" y="2990"/>
                    <a:pt x="66982" y="15182"/>
                  </a:cubicBezTo>
                  <a:cubicBezTo>
                    <a:pt x="61648" y="25279"/>
                    <a:pt x="56981" y="44234"/>
                    <a:pt x="56981" y="53854"/>
                  </a:cubicBezTo>
                  <a:cubicBezTo>
                    <a:pt x="56981" y="57189"/>
                    <a:pt x="56981" y="72237"/>
                    <a:pt x="71459" y="72237"/>
                  </a:cubicBezTo>
                  <a:cubicBezTo>
                    <a:pt x="78603" y="72237"/>
                    <a:pt x="88700" y="67760"/>
                    <a:pt x="95843" y="52140"/>
                  </a:cubicBezTo>
                  <a:close/>
                  <a:moveTo>
                    <a:pt x="85460" y="59284"/>
                  </a:moveTo>
                  <a:cubicBezTo>
                    <a:pt x="83079" y="64333"/>
                    <a:pt x="77650" y="69855"/>
                    <a:pt x="72031" y="69855"/>
                  </a:cubicBezTo>
                  <a:cubicBezTo>
                    <a:pt x="68601" y="69855"/>
                    <a:pt x="63838" y="67570"/>
                    <a:pt x="63838" y="59284"/>
                  </a:cubicBezTo>
                  <a:cubicBezTo>
                    <a:pt x="63838" y="50329"/>
                    <a:pt x="72031" y="18517"/>
                    <a:pt x="75745" y="10706"/>
                  </a:cubicBezTo>
                  <a:cubicBezTo>
                    <a:pt x="79745" y="2515"/>
                    <a:pt x="85556" y="134"/>
                    <a:pt x="89270" y="134"/>
                  </a:cubicBezTo>
                  <a:cubicBezTo>
                    <a:pt x="93747" y="134"/>
                    <a:pt x="97653" y="3467"/>
                    <a:pt x="97653" y="10420"/>
                  </a:cubicBezTo>
                  <a:cubicBezTo>
                    <a:pt x="97653" y="18326"/>
                    <a:pt x="90032" y="48996"/>
                    <a:pt x="85460" y="59284"/>
                  </a:cubicBezTo>
                  <a:close/>
                </a:path>
              </a:pathLst>
            </a:custGeom>
            <a:solidFill>
              <a:srgbClr val="006100"/>
            </a:solidFill>
            <a:ln w="10842" cap="flat">
              <a:noFill/>
              <a:prstDash val="solid"/>
              <a:miter/>
            </a:ln>
          </p:spPr>
          <p:txBody>
            <a:bodyPr rtlCol="0" anchor="ctr"/>
            <a:lstStyle/>
            <a:p>
              <a:endParaRPr lang="en-AE"/>
            </a:p>
          </p:txBody>
        </p:sp>
        <p:sp>
          <p:nvSpPr>
            <p:cNvPr id="302" name="Freeform: Shape 301">
              <a:extLst>
                <a:ext uri="{FF2B5EF4-FFF2-40B4-BE49-F238E27FC236}">
                  <a16:creationId xmlns:a16="http://schemas.microsoft.com/office/drawing/2014/main" id="{D4079577-4D5A-8211-1444-25DD86A29ABE}"/>
                </a:ext>
              </a:extLst>
            </p:cNvPr>
            <p:cNvSpPr/>
            <p:nvPr/>
          </p:nvSpPr>
          <p:spPr>
            <a:xfrm>
              <a:off x="3700729" y="3150025"/>
              <a:ext cx="398146" cy="87915"/>
            </a:xfrm>
            <a:custGeom>
              <a:avLst/>
              <a:gdLst>
                <a:gd name="connsiteX0" fmla="*/ -1788 w 398146"/>
                <a:gd name="connsiteY0" fmla="*/ 85668 h 87915"/>
                <a:gd name="connsiteX1" fmla="*/ 396359 w 398146"/>
                <a:gd name="connsiteY1" fmla="*/ 85668 h 87915"/>
                <a:gd name="connsiteX2" fmla="*/ 396359 w 398146"/>
                <a:gd name="connsiteY2" fmla="*/ -2247 h 87915"/>
                <a:gd name="connsiteX3" fmla="*/ -1788 w 398146"/>
                <a:gd name="connsiteY3" fmla="*/ -2247 h 87915"/>
              </a:gdLst>
              <a:ahLst/>
              <a:cxnLst>
                <a:cxn ang="0">
                  <a:pos x="connsiteX0" y="connsiteY0"/>
                </a:cxn>
                <a:cxn ang="0">
                  <a:pos x="connsiteX1" y="connsiteY1"/>
                </a:cxn>
                <a:cxn ang="0">
                  <a:pos x="connsiteX2" y="connsiteY2"/>
                </a:cxn>
                <a:cxn ang="0">
                  <a:pos x="connsiteX3" y="connsiteY3"/>
                </a:cxn>
              </a:cxnLst>
              <a:rect l="l" t="t" r="r" b="b"/>
              <a:pathLst>
                <a:path w="398146" h="87915">
                  <a:moveTo>
                    <a:pt x="-1788" y="85668"/>
                  </a:moveTo>
                  <a:lnTo>
                    <a:pt x="396359" y="8566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03" name="Freeform: Shape 302">
              <a:extLst>
                <a:ext uri="{FF2B5EF4-FFF2-40B4-BE49-F238E27FC236}">
                  <a16:creationId xmlns:a16="http://schemas.microsoft.com/office/drawing/2014/main" id="{FD9EC078-BBEA-2486-A2D8-AF082F13BCF1}"/>
                </a:ext>
              </a:extLst>
            </p:cNvPr>
            <p:cNvSpPr/>
            <p:nvPr/>
          </p:nvSpPr>
          <p:spPr>
            <a:xfrm>
              <a:off x="3778167" y="3165838"/>
              <a:ext cx="247363" cy="74483"/>
            </a:xfrm>
            <a:custGeom>
              <a:avLst/>
              <a:gdLst>
                <a:gd name="connsiteX0" fmla="*/ 37075 w 247363"/>
                <a:gd name="connsiteY0" fmla="*/ 52140 h 74483"/>
                <a:gd name="connsiteX1" fmla="*/ 45551 w 247363"/>
                <a:gd name="connsiteY1" fmla="*/ 16231 h 74483"/>
                <a:gd name="connsiteX2" fmla="*/ 31073 w 247363"/>
                <a:gd name="connsiteY2" fmla="*/ -2247 h 74483"/>
                <a:gd name="connsiteX3" fmla="*/ 8118 w 247363"/>
                <a:gd name="connsiteY3" fmla="*/ 15182 h 74483"/>
                <a:gd name="connsiteX4" fmla="*/ -1788 w 247363"/>
                <a:gd name="connsiteY4" fmla="*/ 53854 h 74483"/>
                <a:gd name="connsiteX5" fmla="*/ 12595 w 247363"/>
                <a:gd name="connsiteY5" fmla="*/ 72237 h 74483"/>
                <a:gd name="connsiteX6" fmla="*/ 37075 w 247363"/>
                <a:gd name="connsiteY6" fmla="*/ 52140 h 74483"/>
                <a:gd name="connsiteX7" fmla="*/ 26596 w 247363"/>
                <a:gd name="connsiteY7" fmla="*/ 59284 h 74483"/>
                <a:gd name="connsiteX8" fmla="*/ 13262 w 247363"/>
                <a:gd name="connsiteY8" fmla="*/ 69855 h 74483"/>
                <a:gd name="connsiteX9" fmla="*/ 5070 w 247363"/>
                <a:gd name="connsiteY9" fmla="*/ 59284 h 74483"/>
                <a:gd name="connsiteX10" fmla="*/ 16976 w 247363"/>
                <a:gd name="connsiteY10" fmla="*/ 10706 h 74483"/>
                <a:gd name="connsiteX11" fmla="*/ 30503 w 247363"/>
                <a:gd name="connsiteY11" fmla="*/ 134 h 74483"/>
                <a:gd name="connsiteX12" fmla="*/ 38789 w 247363"/>
                <a:gd name="connsiteY12" fmla="*/ 10420 h 74483"/>
                <a:gd name="connsiteX13" fmla="*/ 26596 w 247363"/>
                <a:gd name="connsiteY13" fmla="*/ 59284 h 74483"/>
                <a:gd name="connsiteX14" fmla="*/ 64696 w 247363"/>
                <a:gd name="connsiteY14" fmla="*/ 62998 h 74483"/>
                <a:gd name="connsiteX15" fmla="*/ 59934 w 247363"/>
                <a:gd name="connsiteY15" fmla="*/ 58331 h 74483"/>
                <a:gd name="connsiteX16" fmla="*/ 52981 w 247363"/>
                <a:gd name="connsiteY16" fmla="*/ 65188 h 74483"/>
                <a:gd name="connsiteX17" fmla="*/ 57743 w 247363"/>
                <a:gd name="connsiteY17" fmla="*/ 69855 h 74483"/>
                <a:gd name="connsiteX18" fmla="*/ 64696 w 247363"/>
                <a:gd name="connsiteY18" fmla="*/ 62998 h 74483"/>
                <a:gd name="connsiteX19" fmla="*/ 127753 w 247363"/>
                <a:gd name="connsiteY19" fmla="*/ 41280 h 74483"/>
                <a:gd name="connsiteX20" fmla="*/ 113466 w 247363"/>
                <a:gd name="connsiteY20" fmla="*/ 24421 h 74483"/>
                <a:gd name="connsiteX21" fmla="*/ 100034 w 247363"/>
                <a:gd name="connsiteY21" fmla="*/ 29374 h 74483"/>
                <a:gd name="connsiteX22" fmla="*/ 105082 w 247363"/>
                <a:gd name="connsiteY22" fmla="*/ 9564 h 74483"/>
                <a:gd name="connsiteX23" fmla="*/ 105559 w 247363"/>
                <a:gd name="connsiteY23" fmla="*/ 8229 h 74483"/>
                <a:gd name="connsiteX24" fmla="*/ 107082 w 247363"/>
                <a:gd name="connsiteY24" fmla="*/ 8515 h 74483"/>
                <a:gd name="connsiteX25" fmla="*/ 113752 w 247363"/>
                <a:gd name="connsiteY25" fmla="*/ 9564 h 74483"/>
                <a:gd name="connsiteX26" fmla="*/ 135183 w 247363"/>
                <a:gd name="connsiteY26" fmla="*/ -1010 h 74483"/>
                <a:gd name="connsiteX27" fmla="*/ 134134 w 247363"/>
                <a:gd name="connsiteY27" fmla="*/ -2059 h 74483"/>
                <a:gd name="connsiteX28" fmla="*/ 132802 w 247363"/>
                <a:gd name="connsiteY28" fmla="*/ -1773 h 74483"/>
                <a:gd name="connsiteX29" fmla="*/ 118988 w 247363"/>
                <a:gd name="connsiteY29" fmla="*/ 1371 h 74483"/>
                <a:gd name="connsiteX30" fmla="*/ 106798 w 247363"/>
                <a:gd name="connsiteY30" fmla="*/ -1487 h 74483"/>
                <a:gd name="connsiteX31" fmla="*/ 105273 w 247363"/>
                <a:gd name="connsiteY31" fmla="*/ -2059 h 74483"/>
                <a:gd name="connsiteX32" fmla="*/ 104036 w 247363"/>
                <a:gd name="connsiteY32" fmla="*/ -152 h 74483"/>
                <a:gd name="connsiteX33" fmla="*/ 95748 w 247363"/>
                <a:gd name="connsiteY33" fmla="*/ 32614 h 74483"/>
                <a:gd name="connsiteX34" fmla="*/ 95557 w 247363"/>
                <a:gd name="connsiteY34" fmla="*/ 34137 h 74483"/>
                <a:gd name="connsiteX35" fmla="*/ 96892 w 247363"/>
                <a:gd name="connsiteY35" fmla="*/ 35281 h 74483"/>
                <a:gd name="connsiteX36" fmla="*/ 98701 w 247363"/>
                <a:gd name="connsiteY36" fmla="*/ 34232 h 74483"/>
                <a:gd name="connsiteX37" fmla="*/ 113275 w 247363"/>
                <a:gd name="connsiteY37" fmla="*/ 26802 h 74483"/>
                <a:gd name="connsiteX38" fmla="*/ 119847 w 247363"/>
                <a:gd name="connsiteY38" fmla="*/ 36518 h 74483"/>
                <a:gd name="connsiteX39" fmla="*/ 114512 w 247363"/>
                <a:gd name="connsiteY39" fmla="*/ 58045 h 74483"/>
                <a:gd name="connsiteX40" fmla="*/ 99273 w 247363"/>
                <a:gd name="connsiteY40" fmla="*/ 69190 h 74483"/>
                <a:gd name="connsiteX41" fmla="*/ 88700 w 247363"/>
                <a:gd name="connsiteY41" fmla="*/ 56617 h 74483"/>
                <a:gd name="connsiteX42" fmla="*/ 89748 w 247363"/>
                <a:gd name="connsiteY42" fmla="*/ 56617 h 74483"/>
                <a:gd name="connsiteX43" fmla="*/ 95557 w 247363"/>
                <a:gd name="connsiteY43" fmla="*/ 51092 h 74483"/>
                <a:gd name="connsiteX44" fmla="*/ 91748 w 247363"/>
                <a:gd name="connsiteY44" fmla="*/ 47378 h 74483"/>
                <a:gd name="connsiteX45" fmla="*/ 85463 w 247363"/>
                <a:gd name="connsiteY45" fmla="*/ 57189 h 74483"/>
                <a:gd name="connsiteX46" fmla="*/ 99273 w 247363"/>
                <a:gd name="connsiteY46" fmla="*/ 72237 h 74483"/>
                <a:gd name="connsiteX47" fmla="*/ 127753 w 247363"/>
                <a:gd name="connsiteY47" fmla="*/ 41280 h 74483"/>
                <a:gd name="connsiteX48" fmla="*/ 180617 w 247363"/>
                <a:gd name="connsiteY48" fmla="*/ 52140 h 74483"/>
                <a:gd name="connsiteX49" fmla="*/ 189093 w 247363"/>
                <a:gd name="connsiteY49" fmla="*/ 16231 h 74483"/>
                <a:gd name="connsiteX50" fmla="*/ 174615 w 247363"/>
                <a:gd name="connsiteY50" fmla="*/ -2247 h 74483"/>
                <a:gd name="connsiteX51" fmla="*/ 151661 w 247363"/>
                <a:gd name="connsiteY51" fmla="*/ 15182 h 74483"/>
                <a:gd name="connsiteX52" fmla="*/ 141754 w 247363"/>
                <a:gd name="connsiteY52" fmla="*/ 53854 h 74483"/>
                <a:gd name="connsiteX53" fmla="*/ 156137 w 247363"/>
                <a:gd name="connsiteY53" fmla="*/ 72237 h 74483"/>
                <a:gd name="connsiteX54" fmla="*/ 180617 w 247363"/>
                <a:gd name="connsiteY54" fmla="*/ 52140 h 74483"/>
                <a:gd name="connsiteX55" fmla="*/ 170139 w 247363"/>
                <a:gd name="connsiteY55" fmla="*/ 59284 h 74483"/>
                <a:gd name="connsiteX56" fmla="*/ 156805 w 247363"/>
                <a:gd name="connsiteY56" fmla="*/ 69855 h 74483"/>
                <a:gd name="connsiteX57" fmla="*/ 148612 w 247363"/>
                <a:gd name="connsiteY57" fmla="*/ 59284 h 74483"/>
                <a:gd name="connsiteX58" fmla="*/ 160518 w 247363"/>
                <a:gd name="connsiteY58" fmla="*/ 10706 h 74483"/>
                <a:gd name="connsiteX59" fmla="*/ 174043 w 247363"/>
                <a:gd name="connsiteY59" fmla="*/ 134 h 74483"/>
                <a:gd name="connsiteX60" fmla="*/ 182331 w 247363"/>
                <a:gd name="connsiteY60" fmla="*/ 10420 h 74483"/>
                <a:gd name="connsiteX61" fmla="*/ 170139 w 247363"/>
                <a:gd name="connsiteY61" fmla="*/ 59284 h 74483"/>
                <a:gd name="connsiteX62" fmla="*/ 239100 w 247363"/>
                <a:gd name="connsiteY62" fmla="*/ 40615 h 74483"/>
                <a:gd name="connsiteX63" fmla="*/ 223859 w 247363"/>
                <a:gd name="connsiteY63" fmla="*/ 23851 h 74483"/>
                <a:gd name="connsiteX64" fmla="*/ 209288 w 247363"/>
                <a:gd name="connsiteY64" fmla="*/ 33186 h 74483"/>
                <a:gd name="connsiteX65" fmla="*/ 219382 w 247363"/>
                <a:gd name="connsiteY65" fmla="*/ 10038 h 74483"/>
                <a:gd name="connsiteX66" fmla="*/ 235005 w 247363"/>
                <a:gd name="connsiteY66" fmla="*/ 609 h 74483"/>
                <a:gd name="connsiteX67" fmla="*/ 242053 w 247363"/>
                <a:gd name="connsiteY67" fmla="*/ 4897 h 74483"/>
                <a:gd name="connsiteX68" fmla="*/ 236337 w 247363"/>
                <a:gd name="connsiteY68" fmla="*/ 10134 h 74483"/>
                <a:gd name="connsiteX69" fmla="*/ 240148 w 247363"/>
                <a:gd name="connsiteY69" fmla="*/ 13564 h 74483"/>
                <a:gd name="connsiteX70" fmla="*/ 245576 w 247363"/>
                <a:gd name="connsiteY70" fmla="*/ 6420 h 74483"/>
                <a:gd name="connsiteX71" fmla="*/ 235195 w 247363"/>
                <a:gd name="connsiteY71" fmla="*/ -2247 h 74483"/>
                <a:gd name="connsiteX72" fmla="*/ 208811 w 247363"/>
                <a:gd name="connsiteY72" fmla="*/ 15087 h 74483"/>
                <a:gd name="connsiteX73" fmla="*/ 197286 w 247363"/>
                <a:gd name="connsiteY73" fmla="*/ 52710 h 74483"/>
                <a:gd name="connsiteX74" fmla="*/ 211669 w 247363"/>
                <a:gd name="connsiteY74" fmla="*/ 72237 h 74483"/>
                <a:gd name="connsiteX75" fmla="*/ 239100 w 247363"/>
                <a:gd name="connsiteY75" fmla="*/ 40615 h 74483"/>
                <a:gd name="connsiteX76" fmla="*/ 225384 w 247363"/>
                <a:gd name="connsiteY76" fmla="*/ 59379 h 74483"/>
                <a:gd name="connsiteX77" fmla="*/ 211953 w 247363"/>
                <a:gd name="connsiteY77" fmla="*/ 69190 h 74483"/>
                <a:gd name="connsiteX78" fmla="*/ 204239 w 247363"/>
                <a:gd name="connsiteY78" fmla="*/ 59379 h 74483"/>
                <a:gd name="connsiteX79" fmla="*/ 223575 w 247363"/>
                <a:gd name="connsiteY79" fmla="*/ 26233 h 74483"/>
                <a:gd name="connsiteX80" fmla="*/ 229384 w 247363"/>
                <a:gd name="connsiteY80" fmla="*/ 28709 h 74483"/>
                <a:gd name="connsiteX81" fmla="*/ 231289 w 247363"/>
                <a:gd name="connsiteY81" fmla="*/ 35567 h 74483"/>
                <a:gd name="connsiteX82" fmla="*/ 225384 w 247363"/>
                <a:gd name="connsiteY82" fmla="*/ 59379 h 7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47363" h="74483">
                  <a:moveTo>
                    <a:pt x="37075" y="52140"/>
                  </a:moveTo>
                  <a:cubicBezTo>
                    <a:pt x="41361" y="41948"/>
                    <a:pt x="45551" y="24993"/>
                    <a:pt x="45551" y="16231"/>
                  </a:cubicBezTo>
                  <a:cubicBezTo>
                    <a:pt x="45551" y="11945"/>
                    <a:pt x="44886" y="-2247"/>
                    <a:pt x="31073" y="-2247"/>
                  </a:cubicBezTo>
                  <a:cubicBezTo>
                    <a:pt x="23169" y="-2247"/>
                    <a:pt x="14595" y="2990"/>
                    <a:pt x="8118" y="15182"/>
                  </a:cubicBezTo>
                  <a:cubicBezTo>
                    <a:pt x="2784" y="25279"/>
                    <a:pt x="-1788" y="44234"/>
                    <a:pt x="-1788" y="53854"/>
                  </a:cubicBezTo>
                  <a:cubicBezTo>
                    <a:pt x="-1788" y="57189"/>
                    <a:pt x="-1788" y="72237"/>
                    <a:pt x="12595" y="72237"/>
                  </a:cubicBezTo>
                  <a:cubicBezTo>
                    <a:pt x="19739" y="72237"/>
                    <a:pt x="29931" y="67760"/>
                    <a:pt x="37075" y="52140"/>
                  </a:cubicBezTo>
                  <a:close/>
                  <a:moveTo>
                    <a:pt x="26596" y="59284"/>
                  </a:moveTo>
                  <a:cubicBezTo>
                    <a:pt x="24215" y="64333"/>
                    <a:pt x="18883" y="69855"/>
                    <a:pt x="13262" y="69855"/>
                  </a:cubicBezTo>
                  <a:cubicBezTo>
                    <a:pt x="9832" y="69855"/>
                    <a:pt x="5070" y="67570"/>
                    <a:pt x="5070" y="59284"/>
                  </a:cubicBezTo>
                  <a:cubicBezTo>
                    <a:pt x="5070" y="50329"/>
                    <a:pt x="13262" y="18517"/>
                    <a:pt x="16976" y="10706"/>
                  </a:cubicBezTo>
                  <a:cubicBezTo>
                    <a:pt x="20978" y="2515"/>
                    <a:pt x="26787" y="134"/>
                    <a:pt x="30503" y="134"/>
                  </a:cubicBezTo>
                  <a:cubicBezTo>
                    <a:pt x="34980" y="134"/>
                    <a:pt x="38789" y="3467"/>
                    <a:pt x="38789" y="10420"/>
                  </a:cubicBezTo>
                  <a:cubicBezTo>
                    <a:pt x="38789" y="18326"/>
                    <a:pt x="31264" y="48996"/>
                    <a:pt x="26596" y="59284"/>
                  </a:cubicBezTo>
                  <a:close/>
                  <a:moveTo>
                    <a:pt x="64696" y="62998"/>
                  </a:moveTo>
                  <a:cubicBezTo>
                    <a:pt x="64696" y="60617"/>
                    <a:pt x="63078" y="58331"/>
                    <a:pt x="59934" y="58331"/>
                  </a:cubicBezTo>
                  <a:cubicBezTo>
                    <a:pt x="56506" y="58331"/>
                    <a:pt x="52981" y="61665"/>
                    <a:pt x="52981" y="65188"/>
                  </a:cubicBezTo>
                  <a:cubicBezTo>
                    <a:pt x="52981" y="68046"/>
                    <a:pt x="54885" y="69855"/>
                    <a:pt x="57743" y="69855"/>
                  </a:cubicBezTo>
                  <a:cubicBezTo>
                    <a:pt x="61459" y="69855"/>
                    <a:pt x="64696" y="66237"/>
                    <a:pt x="64696" y="62998"/>
                  </a:cubicBezTo>
                  <a:close/>
                  <a:moveTo>
                    <a:pt x="127753" y="41280"/>
                  </a:moveTo>
                  <a:cubicBezTo>
                    <a:pt x="127753" y="32614"/>
                    <a:pt x="122991" y="24421"/>
                    <a:pt x="113466" y="24421"/>
                  </a:cubicBezTo>
                  <a:cubicBezTo>
                    <a:pt x="108512" y="24421"/>
                    <a:pt x="104036" y="26233"/>
                    <a:pt x="100034" y="29374"/>
                  </a:cubicBezTo>
                  <a:lnTo>
                    <a:pt x="105082" y="9564"/>
                  </a:lnTo>
                  <a:cubicBezTo>
                    <a:pt x="105368" y="8324"/>
                    <a:pt x="105559" y="8229"/>
                    <a:pt x="105559" y="8229"/>
                  </a:cubicBezTo>
                  <a:cubicBezTo>
                    <a:pt x="105559" y="8229"/>
                    <a:pt x="106036" y="8229"/>
                    <a:pt x="107082" y="8515"/>
                  </a:cubicBezTo>
                  <a:cubicBezTo>
                    <a:pt x="109180" y="9278"/>
                    <a:pt x="111561" y="9564"/>
                    <a:pt x="113752" y="9564"/>
                  </a:cubicBezTo>
                  <a:cubicBezTo>
                    <a:pt x="125658" y="9564"/>
                    <a:pt x="135183" y="609"/>
                    <a:pt x="135183" y="-1010"/>
                  </a:cubicBezTo>
                  <a:cubicBezTo>
                    <a:pt x="135183" y="-1773"/>
                    <a:pt x="134420" y="-2059"/>
                    <a:pt x="134134" y="-2059"/>
                  </a:cubicBezTo>
                  <a:cubicBezTo>
                    <a:pt x="133848" y="-2059"/>
                    <a:pt x="133371" y="-1868"/>
                    <a:pt x="132802" y="-1773"/>
                  </a:cubicBezTo>
                  <a:cubicBezTo>
                    <a:pt x="128039" y="418"/>
                    <a:pt x="123086" y="1371"/>
                    <a:pt x="118988" y="1371"/>
                  </a:cubicBezTo>
                  <a:cubicBezTo>
                    <a:pt x="114226" y="1371"/>
                    <a:pt x="109845" y="134"/>
                    <a:pt x="106798" y="-1487"/>
                  </a:cubicBezTo>
                  <a:cubicBezTo>
                    <a:pt x="106131" y="-1773"/>
                    <a:pt x="105750" y="-2059"/>
                    <a:pt x="105273" y="-2059"/>
                  </a:cubicBezTo>
                  <a:cubicBezTo>
                    <a:pt x="104513" y="-2059"/>
                    <a:pt x="104417" y="-1296"/>
                    <a:pt x="104036" y="-152"/>
                  </a:cubicBezTo>
                  <a:lnTo>
                    <a:pt x="95748" y="32614"/>
                  </a:lnTo>
                  <a:cubicBezTo>
                    <a:pt x="95748" y="32900"/>
                    <a:pt x="95557" y="34137"/>
                    <a:pt x="95557" y="34137"/>
                  </a:cubicBezTo>
                  <a:cubicBezTo>
                    <a:pt x="95557" y="35186"/>
                    <a:pt x="96320" y="35281"/>
                    <a:pt x="96892" y="35281"/>
                  </a:cubicBezTo>
                  <a:cubicBezTo>
                    <a:pt x="97653" y="35281"/>
                    <a:pt x="97939" y="34995"/>
                    <a:pt x="98701" y="34232"/>
                  </a:cubicBezTo>
                  <a:cubicBezTo>
                    <a:pt x="104227" y="27851"/>
                    <a:pt x="110131" y="26802"/>
                    <a:pt x="113275" y="26802"/>
                  </a:cubicBezTo>
                  <a:cubicBezTo>
                    <a:pt x="117751" y="26802"/>
                    <a:pt x="119847" y="30518"/>
                    <a:pt x="119847" y="36518"/>
                  </a:cubicBezTo>
                  <a:cubicBezTo>
                    <a:pt x="119847" y="42425"/>
                    <a:pt x="116703" y="53759"/>
                    <a:pt x="114512" y="58045"/>
                  </a:cubicBezTo>
                  <a:cubicBezTo>
                    <a:pt x="109749" y="66809"/>
                    <a:pt x="103368" y="69190"/>
                    <a:pt x="99273" y="69190"/>
                  </a:cubicBezTo>
                  <a:cubicBezTo>
                    <a:pt x="95462" y="69190"/>
                    <a:pt x="88890" y="66998"/>
                    <a:pt x="88700" y="56617"/>
                  </a:cubicBezTo>
                  <a:cubicBezTo>
                    <a:pt x="89081" y="56617"/>
                    <a:pt x="89367" y="56617"/>
                    <a:pt x="89748" y="56617"/>
                  </a:cubicBezTo>
                  <a:cubicBezTo>
                    <a:pt x="93462" y="56617"/>
                    <a:pt x="95557" y="53473"/>
                    <a:pt x="95557" y="51092"/>
                  </a:cubicBezTo>
                  <a:cubicBezTo>
                    <a:pt x="95557" y="48806"/>
                    <a:pt x="94129" y="47378"/>
                    <a:pt x="91748" y="47378"/>
                  </a:cubicBezTo>
                  <a:cubicBezTo>
                    <a:pt x="86032" y="47378"/>
                    <a:pt x="85463" y="53759"/>
                    <a:pt x="85463" y="57189"/>
                  </a:cubicBezTo>
                  <a:cubicBezTo>
                    <a:pt x="85463" y="65093"/>
                    <a:pt x="90130" y="72237"/>
                    <a:pt x="99273" y="72237"/>
                  </a:cubicBezTo>
                  <a:cubicBezTo>
                    <a:pt x="113179" y="72237"/>
                    <a:pt x="127753" y="57663"/>
                    <a:pt x="127753" y="41280"/>
                  </a:cubicBezTo>
                  <a:close/>
                  <a:moveTo>
                    <a:pt x="180617" y="52140"/>
                  </a:moveTo>
                  <a:cubicBezTo>
                    <a:pt x="184903" y="41948"/>
                    <a:pt x="189093" y="24993"/>
                    <a:pt x="189093" y="16231"/>
                  </a:cubicBezTo>
                  <a:cubicBezTo>
                    <a:pt x="189093" y="11945"/>
                    <a:pt x="188426" y="-2247"/>
                    <a:pt x="174615" y="-2247"/>
                  </a:cubicBezTo>
                  <a:cubicBezTo>
                    <a:pt x="166709" y="-2247"/>
                    <a:pt x="158137" y="2990"/>
                    <a:pt x="151661" y="15182"/>
                  </a:cubicBezTo>
                  <a:cubicBezTo>
                    <a:pt x="146326" y="25279"/>
                    <a:pt x="141754" y="44234"/>
                    <a:pt x="141754" y="53854"/>
                  </a:cubicBezTo>
                  <a:cubicBezTo>
                    <a:pt x="141754" y="57189"/>
                    <a:pt x="141754" y="72237"/>
                    <a:pt x="156137" y="72237"/>
                  </a:cubicBezTo>
                  <a:cubicBezTo>
                    <a:pt x="163281" y="72237"/>
                    <a:pt x="173473" y="67760"/>
                    <a:pt x="180617" y="52140"/>
                  </a:cubicBezTo>
                  <a:close/>
                  <a:moveTo>
                    <a:pt x="170139" y="59284"/>
                  </a:moveTo>
                  <a:cubicBezTo>
                    <a:pt x="167758" y="64333"/>
                    <a:pt x="162423" y="69855"/>
                    <a:pt x="156805" y="69855"/>
                  </a:cubicBezTo>
                  <a:cubicBezTo>
                    <a:pt x="153375" y="69855"/>
                    <a:pt x="148612" y="67570"/>
                    <a:pt x="148612" y="59284"/>
                  </a:cubicBezTo>
                  <a:cubicBezTo>
                    <a:pt x="148612" y="50329"/>
                    <a:pt x="156805" y="18517"/>
                    <a:pt x="160518" y="10706"/>
                  </a:cubicBezTo>
                  <a:cubicBezTo>
                    <a:pt x="164518" y="2515"/>
                    <a:pt x="170329" y="134"/>
                    <a:pt x="174043" y="134"/>
                  </a:cubicBezTo>
                  <a:cubicBezTo>
                    <a:pt x="178520" y="134"/>
                    <a:pt x="182331" y="3467"/>
                    <a:pt x="182331" y="10420"/>
                  </a:cubicBezTo>
                  <a:cubicBezTo>
                    <a:pt x="182331" y="18326"/>
                    <a:pt x="174806" y="48996"/>
                    <a:pt x="170139" y="59284"/>
                  </a:cubicBezTo>
                  <a:close/>
                  <a:moveTo>
                    <a:pt x="239100" y="40615"/>
                  </a:moveTo>
                  <a:cubicBezTo>
                    <a:pt x="239100" y="35281"/>
                    <a:pt x="236051" y="23851"/>
                    <a:pt x="223859" y="23851"/>
                  </a:cubicBezTo>
                  <a:cubicBezTo>
                    <a:pt x="217287" y="23851"/>
                    <a:pt x="212525" y="28423"/>
                    <a:pt x="209288" y="33186"/>
                  </a:cubicBezTo>
                  <a:cubicBezTo>
                    <a:pt x="211857" y="23565"/>
                    <a:pt x="214524" y="16422"/>
                    <a:pt x="219382" y="10038"/>
                  </a:cubicBezTo>
                  <a:cubicBezTo>
                    <a:pt x="222717" y="5657"/>
                    <a:pt x="228526" y="609"/>
                    <a:pt x="235005" y="609"/>
                  </a:cubicBezTo>
                  <a:cubicBezTo>
                    <a:pt x="237386" y="609"/>
                    <a:pt x="241004" y="1085"/>
                    <a:pt x="242053" y="4897"/>
                  </a:cubicBezTo>
                  <a:cubicBezTo>
                    <a:pt x="237004" y="4897"/>
                    <a:pt x="236337" y="9278"/>
                    <a:pt x="236337" y="10134"/>
                  </a:cubicBezTo>
                  <a:cubicBezTo>
                    <a:pt x="236337" y="11659"/>
                    <a:pt x="237291" y="13564"/>
                    <a:pt x="240148" y="13564"/>
                  </a:cubicBezTo>
                  <a:cubicBezTo>
                    <a:pt x="243672" y="13564"/>
                    <a:pt x="245576" y="10420"/>
                    <a:pt x="245576" y="6420"/>
                  </a:cubicBezTo>
                  <a:cubicBezTo>
                    <a:pt x="245576" y="1085"/>
                    <a:pt x="241767" y="-2247"/>
                    <a:pt x="235195" y="-2247"/>
                  </a:cubicBezTo>
                  <a:cubicBezTo>
                    <a:pt x="226240" y="-2247"/>
                    <a:pt x="216620" y="4039"/>
                    <a:pt x="208811" y="15087"/>
                  </a:cubicBezTo>
                  <a:cubicBezTo>
                    <a:pt x="199667" y="28042"/>
                    <a:pt x="197286" y="45092"/>
                    <a:pt x="197286" y="52710"/>
                  </a:cubicBezTo>
                  <a:cubicBezTo>
                    <a:pt x="197286" y="55663"/>
                    <a:pt x="197286" y="72237"/>
                    <a:pt x="211669" y="72237"/>
                  </a:cubicBezTo>
                  <a:cubicBezTo>
                    <a:pt x="225384" y="72237"/>
                    <a:pt x="239100" y="56903"/>
                    <a:pt x="239100" y="40615"/>
                  </a:cubicBezTo>
                  <a:close/>
                  <a:moveTo>
                    <a:pt x="225384" y="59379"/>
                  </a:moveTo>
                  <a:cubicBezTo>
                    <a:pt x="222526" y="64428"/>
                    <a:pt x="218050" y="69190"/>
                    <a:pt x="211953" y="69190"/>
                  </a:cubicBezTo>
                  <a:cubicBezTo>
                    <a:pt x="205572" y="69190"/>
                    <a:pt x="204239" y="62521"/>
                    <a:pt x="204239" y="59379"/>
                  </a:cubicBezTo>
                  <a:cubicBezTo>
                    <a:pt x="204239" y="50805"/>
                    <a:pt x="209288" y="26233"/>
                    <a:pt x="223575" y="26233"/>
                  </a:cubicBezTo>
                  <a:cubicBezTo>
                    <a:pt x="225098" y="26233"/>
                    <a:pt x="227479" y="26233"/>
                    <a:pt x="229384" y="28709"/>
                  </a:cubicBezTo>
                  <a:cubicBezTo>
                    <a:pt x="230242" y="30042"/>
                    <a:pt x="231289" y="32137"/>
                    <a:pt x="231289" y="35567"/>
                  </a:cubicBezTo>
                  <a:cubicBezTo>
                    <a:pt x="231289" y="40520"/>
                    <a:pt x="227479" y="55282"/>
                    <a:pt x="225384" y="59379"/>
                  </a:cubicBezTo>
                  <a:close/>
                </a:path>
              </a:pathLst>
            </a:custGeom>
            <a:solidFill>
              <a:srgbClr val="000000"/>
            </a:solidFill>
            <a:ln w="10842" cap="flat">
              <a:noFill/>
              <a:prstDash val="solid"/>
              <a:miter/>
            </a:ln>
          </p:spPr>
          <p:txBody>
            <a:bodyPr rtlCol="0" anchor="ctr"/>
            <a:lstStyle/>
            <a:p>
              <a:endParaRPr lang="en-AE"/>
            </a:p>
          </p:txBody>
        </p:sp>
        <p:sp>
          <p:nvSpPr>
            <p:cNvPr id="304" name="Freeform: Shape 303">
              <a:extLst>
                <a:ext uri="{FF2B5EF4-FFF2-40B4-BE49-F238E27FC236}">
                  <a16:creationId xmlns:a16="http://schemas.microsoft.com/office/drawing/2014/main" id="{AD9F8B2F-9A90-EF98-FB50-D74BCDC5D8A6}"/>
                </a:ext>
              </a:extLst>
            </p:cNvPr>
            <p:cNvSpPr/>
            <p:nvPr/>
          </p:nvSpPr>
          <p:spPr>
            <a:xfrm>
              <a:off x="4098876" y="3150025"/>
              <a:ext cx="611123" cy="87915"/>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05" name="Freeform: Shape 304">
              <a:extLst>
                <a:ext uri="{FF2B5EF4-FFF2-40B4-BE49-F238E27FC236}">
                  <a16:creationId xmlns:a16="http://schemas.microsoft.com/office/drawing/2014/main" id="{804AD909-81DB-C7B0-7195-9E41BEC00E55}"/>
                </a:ext>
              </a:extLst>
            </p:cNvPr>
            <p:cNvSpPr/>
            <p:nvPr/>
          </p:nvSpPr>
          <p:spPr>
            <a:xfrm>
              <a:off x="4182598" y="3162885"/>
              <a:ext cx="456248" cy="76200"/>
            </a:xfrm>
            <a:custGeom>
              <a:avLst/>
              <a:gdLst>
                <a:gd name="connsiteX0" fmla="*/ 63078 w 456248"/>
                <a:gd name="connsiteY0" fmla="*/ 21756 h 76200"/>
                <a:gd name="connsiteX1" fmla="*/ 66222 w 456248"/>
                <a:gd name="connsiteY1" fmla="*/ 2420 h 76200"/>
                <a:gd name="connsiteX2" fmla="*/ 66317 w 456248"/>
                <a:gd name="connsiteY2" fmla="*/ 895 h 76200"/>
                <a:gd name="connsiteX3" fmla="*/ 63650 w 456248"/>
                <a:gd name="connsiteY3" fmla="*/ -438 h 76200"/>
                <a:gd name="connsiteX4" fmla="*/ 8309 w 456248"/>
                <a:gd name="connsiteY4" fmla="*/ -438 h 76200"/>
                <a:gd name="connsiteX5" fmla="*/ 5165 w 456248"/>
                <a:gd name="connsiteY5" fmla="*/ 1657 h 76200"/>
                <a:gd name="connsiteX6" fmla="*/ -1216 w 456248"/>
                <a:gd name="connsiteY6" fmla="*/ 20993 h 76200"/>
                <a:gd name="connsiteX7" fmla="*/ -1788 w 456248"/>
                <a:gd name="connsiteY7" fmla="*/ 22803 h 76200"/>
                <a:gd name="connsiteX8" fmla="*/ -167 w 456248"/>
                <a:gd name="connsiteY8" fmla="*/ 23947 h 76200"/>
                <a:gd name="connsiteX9" fmla="*/ 1070 w 456248"/>
                <a:gd name="connsiteY9" fmla="*/ 23661 h 76200"/>
                <a:gd name="connsiteX10" fmla="*/ 2405 w 456248"/>
                <a:gd name="connsiteY10" fmla="*/ 20517 h 76200"/>
                <a:gd name="connsiteX11" fmla="*/ 24406 w 456248"/>
                <a:gd name="connsiteY11" fmla="*/ 2992 h 76200"/>
                <a:gd name="connsiteX12" fmla="*/ 28122 w 456248"/>
                <a:gd name="connsiteY12" fmla="*/ 2992 h 76200"/>
                <a:gd name="connsiteX13" fmla="*/ 30694 w 456248"/>
                <a:gd name="connsiteY13" fmla="*/ 4134 h 76200"/>
                <a:gd name="connsiteX14" fmla="*/ 30217 w 456248"/>
                <a:gd name="connsiteY14" fmla="*/ 6515 h 76200"/>
                <a:gd name="connsiteX15" fmla="*/ 15739 w 456248"/>
                <a:gd name="connsiteY15" fmla="*/ 64619 h 76200"/>
                <a:gd name="connsiteX16" fmla="*/ 4309 w 456248"/>
                <a:gd name="connsiteY16" fmla="*/ 69381 h 76200"/>
                <a:gd name="connsiteX17" fmla="*/ 2500 w 456248"/>
                <a:gd name="connsiteY17" fmla="*/ 69381 h 76200"/>
                <a:gd name="connsiteX18" fmla="*/ -453 w 456248"/>
                <a:gd name="connsiteY18" fmla="*/ 71476 h 76200"/>
                <a:gd name="connsiteX19" fmla="*/ 1356 w 456248"/>
                <a:gd name="connsiteY19" fmla="*/ 72809 h 76200"/>
                <a:gd name="connsiteX20" fmla="*/ 18120 w 456248"/>
                <a:gd name="connsiteY20" fmla="*/ 72523 h 76200"/>
                <a:gd name="connsiteX21" fmla="*/ 35075 w 456248"/>
                <a:gd name="connsiteY21" fmla="*/ 72809 h 76200"/>
                <a:gd name="connsiteX22" fmla="*/ 37361 w 456248"/>
                <a:gd name="connsiteY22" fmla="*/ 70523 h 76200"/>
                <a:gd name="connsiteX23" fmla="*/ 34694 w 456248"/>
                <a:gd name="connsiteY23" fmla="*/ 69381 h 76200"/>
                <a:gd name="connsiteX24" fmla="*/ 32980 w 456248"/>
                <a:gd name="connsiteY24" fmla="*/ 69381 h 76200"/>
                <a:gd name="connsiteX25" fmla="*/ 27645 w 456248"/>
                <a:gd name="connsiteY25" fmla="*/ 69190 h 76200"/>
                <a:gd name="connsiteX26" fmla="*/ 24120 w 456248"/>
                <a:gd name="connsiteY26" fmla="*/ 67000 h 76200"/>
                <a:gd name="connsiteX27" fmla="*/ 24406 w 456248"/>
                <a:gd name="connsiteY27" fmla="*/ 64905 h 76200"/>
                <a:gd name="connsiteX28" fmla="*/ 38979 w 456248"/>
                <a:gd name="connsiteY28" fmla="*/ 6706 h 76200"/>
                <a:gd name="connsiteX29" fmla="*/ 41361 w 456248"/>
                <a:gd name="connsiteY29" fmla="*/ 3087 h 76200"/>
                <a:gd name="connsiteX30" fmla="*/ 46981 w 456248"/>
                <a:gd name="connsiteY30" fmla="*/ 2992 h 76200"/>
                <a:gd name="connsiteX31" fmla="*/ 60697 w 456248"/>
                <a:gd name="connsiteY31" fmla="*/ 11182 h 76200"/>
                <a:gd name="connsiteX32" fmla="*/ 59650 w 456248"/>
                <a:gd name="connsiteY32" fmla="*/ 20993 h 76200"/>
                <a:gd name="connsiteX33" fmla="*/ 59555 w 456248"/>
                <a:gd name="connsiteY33" fmla="*/ 22421 h 76200"/>
                <a:gd name="connsiteX34" fmla="*/ 61173 w 456248"/>
                <a:gd name="connsiteY34" fmla="*/ 23947 h 76200"/>
                <a:gd name="connsiteX35" fmla="*/ 63078 w 456248"/>
                <a:gd name="connsiteY35" fmla="*/ 21756 h 76200"/>
                <a:gd name="connsiteX36" fmla="*/ 114324 w 456248"/>
                <a:gd name="connsiteY36" fmla="*/ 57284 h 76200"/>
                <a:gd name="connsiteX37" fmla="*/ 112798 w 456248"/>
                <a:gd name="connsiteY37" fmla="*/ 56235 h 76200"/>
                <a:gd name="connsiteX38" fmla="*/ 110894 w 456248"/>
                <a:gd name="connsiteY38" fmla="*/ 58045 h 76200"/>
                <a:gd name="connsiteX39" fmla="*/ 100892 w 456248"/>
                <a:gd name="connsiteY39" fmla="*/ 71572 h 76200"/>
                <a:gd name="connsiteX40" fmla="*/ 98511 w 456248"/>
                <a:gd name="connsiteY40" fmla="*/ 68428 h 76200"/>
                <a:gd name="connsiteX41" fmla="*/ 100511 w 456248"/>
                <a:gd name="connsiteY41" fmla="*/ 60426 h 76200"/>
                <a:gd name="connsiteX42" fmla="*/ 106989 w 456248"/>
                <a:gd name="connsiteY42" fmla="*/ 36330 h 76200"/>
                <a:gd name="connsiteX43" fmla="*/ 95843 w 456248"/>
                <a:gd name="connsiteY43" fmla="*/ 24993 h 76200"/>
                <a:gd name="connsiteX44" fmla="*/ 81461 w 456248"/>
                <a:gd name="connsiteY44" fmla="*/ 32042 h 76200"/>
                <a:gd name="connsiteX45" fmla="*/ 89272 w 456248"/>
                <a:gd name="connsiteY45" fmla="*/ 420 h 76200"/>
                <a:gd name="connsiteX46" fmla="*/ 89653 w 456248"/>
                <a:gd name="connsiteY46" fmla="*/ -915 h 76200"/>
                <a:gd name="connsiteX47" fmla="*/ 88130 w 456248"/>
                <a:gd name="connsiteY47" fmla="*/ -2247 h 76200"/>
                <a:gd name="connsiteX48" fmla="*/ 86318 w 456248"/>
                <a:gd name="connsiteY48" fmla="*/ -1961 h 76200"/>
                <a:gd name="connsiteX49" fmla="*/ 75747 w 456248"/>
                <a:gd name="connsiteY49" fmla="*/ -1201 h 76200"/>
                <a:gd name="connsiteX50" fmla="*/ 73270 w 456248"/>
                <a:gd name="connsiteY50" fmla="*/ 1181 h 76200"/>
                <a:gd name="connsiteX51" fmla="*/ 75747 w 456248"/>
                <a:gd name="connsiteY51" fmla="*/ 2420 h 76200"/>
                <a:gd name="connsiteX52" fmla="*/ 81270 w 456248"/>
                <a:gd name="connsiteY52" fmla="*/ 4134 h 76200"/>
                <a:gd name="connsiteX53" fmla="*/ 80795 w 456248"/>
                <a:gd name="connsiteY53" fmla="*/ 5943 h 76200"/>
                <a:gd name="connsiteX54" fmla="*/ 64887 w 456248"/>
                <a:gd name="connsiteY54" fmla="*/ 69762 h 76200"/>
                <a:gd name="connsiteX55" fmla="*/ 64601 w 456248"/>
                <a:gd name="connsiteY55" fmla="*/ 71095 h 76200"/>
                <a:gd name="connsiteX56" fmla="*/ 67745 w 456248"/>
                <a:gd name="connsiteY56" fmla="*/ 73953 h 76200"/>
                <a:gd name="connsiteX57" fmla="*/ 71745 w 456248"/>
                <a:gd name="connsiteY57" fmla="*/ 71000 h 76200"/>
                <a:gd name="connsiteX58" fmla="*/ 76319 w 456248"/>
                <a:gd name="connsiteY58" fmla="*/ 52236 h 76200"/>
                <a:gd name="connsiteX59" fmla="*/ 78033 w 456248"/>
                <a:gd name="connsiteY59" fmla="*/ 45283 h 76200"/>
                <a:gd name="connsiteX60" fmla="*/ 81081 w 456248"/>
                <a:gd name="connsiteY60" fmla="*/ 37662 h 76200"/>
                <a:gd name="connsiteX61" fmla="*/ 95369 w 456248"/>
                <a:gd name="connsiteY61" fmla="*/ 27374 h 76200"/>
                <a:gd name="connsiteX62" fmla="*/ 100511 w 456248"/>
                <a:gd name="connsiteY62" fmla="*/ 34518 h 76200"/>
                <a:gd name="connsiteX63" fmla="*/ 94225 w 456248"/>
                <a:gd name="connsiteY63" fmla="*/ 58331 h 76200"/>
                <a:gd name="connsiteX64" fmla="*/ 92416 w 456248"/>
                <a:gd name="connsiteY64" fmla="*/ 65284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5 h 76200"/>
                <a:gd name="connsiteX69" fmla="*/ 144040 w 456248"/>
                <a:gd name="connsiteY69" fmla="*/ 58045 h 76200"/>
                <a:gd name="connsiteX70" fmla="*/ 134134 w 456248"/>
                <a:gd name="connsiteY70" fmla="*/ 71572 h 76200"/>
                <a:gd name="connsiteX71" fmla="*/ 131753 w 456248"/>
                <a:gd name="connsiteY71" fmla="*/ 68618 h 76200"/>
                <a:gd name="connsiteX72" fmla="*/ 134420 w 456248"/>
                <a:gd name="connsiteY72" fmla="*/ 58235 h 76200"/>
                <a:gd name="connsiteX73" fmla="*/ 141373 w 456248"/>
                <a:gd name="connsiteY73" fmla="*/ 39757 h 76200"/>
                <a:gd name="connsiteX74" fmla="*/ 142708 w 456248"/>
                <a:gd name="connsiteY74" fmla="*/ 33662 h 76200"/>
                <a:gd name="connsiteX75" fmla="*/ 134515 w 456248"/>
                <a:gd name="connsiteY75" fmla="*/ 24993 h 76200"/>
                <a:gd name="connsiteX76" fmla="*/ 120705 w 456248"/>
                <a:gd name="connsiteY76" fmla="*/ 41662 h 76200"/>
                <a:gd name="connsiteX77" fmla="*/ 122323 w 456248"/>
                <a:gd name="connsiteY77" fmla="*/ 42711 h 76200"/>
                <a:gd name="connsiteX78" fmla="*/ 124323 w 456248"/>
                <a:gd name="connsiteY78" fmla="*/ 41092 h 76200"/>
                <a:gd name="connsiteX79" fmla="*/ 134420 w 456248"/>
                <a:gd name="connsiteY79" fmla="*/ 27374 h 76200"/>
                <a:gd name="connsiteX80" fmla="*/ 136801 w 456248"/>
                <a:gd name="connsiteY80" fmla="*/ 30328 h 76200"/>
                <a:gd name="connsiteX81" fmla="*/ 134897 w 456248"/>
                <a:gd name="connsiteY81" fmla="*/ 38234 h 76200"/>
                <a:gd name="connsiteX82" fmla="*/ 131562 w 456248"/>
                <a:gd name="connsiteY82" fmla="*/ 47187 h 76200"/>
                <a:gd name="connsiteX83" fmla="*/ 127562 w 456248"/>
                <a:gd name="connsiteY83" fmla="*/ 57856 h 76200"/>
                <a:gd name="connsiteX84" fmla="*/ 125658 w 456248"/>
                <a:gd name="connsiteY84" fmla="*/ 65379 h 76200"/>
                <a:gd name="connsiteX85" fmla="*/ 133848 w 456248"/>
                <a:gd name="connsiteY85" fmla="*/ 73953 h 76200"/>
                <a:gd name="connsiteX86" fmla="*/ 147470 w 456248"/>
                <a:gd name="connsiteY86" fmla="*/ 57284 h 76200"/>
                <a:gd name="connsiteX87" fmla="*/ 150517 w 456248"/>
                <a:gd name="connsiteY87" fmla="*/ 6706 h 76200"/>
                <a:gd name="connsiteX88" fmla="*/ 145564 w 456248"/>
                <a:gd name="connsiteY88" fmla="*/ 2039 h 76200"/>
                <a:gd name="connsiteX89" fmla="*/ 138706 w 456248"/>
                <a:gd name="connsiteY89" fmla="*/ 8896 h 76200"/>
                <a:gd name="connsiteX90" fmla="*/ 143468 w 456248"/>
                <a:gd name="connsiteY90" fmla="*/ 13564 h 76200"/>
                <a:gd name="connsiteX91" fmla="*/ 150517 w 456248"/>
                <a:gd name="connsiteY91" fmla="*/ 6706 h 76200"/>
                <a:gd name="connsiteX92" fmla="*/ 187284 w 456248"/>
                <a:gd name="connsiteY92" fmla="*/ 55854 h 76200"/>
                <a:gd name="connsiteX93" fmla="*/ 174520 w 456248"/>
                <a:gd name="connsiteY93" fmla="*/ 43473 h 76200"/>
                <a:gd name="connsiteX94" fmla="*/ 167567 w 456248"/>
                <a:gd name="connsiteY94" fmla="*/ 37376 h 76200"/>
                <a:gd name="connsiteX95" fmla="*/ 178522 w 456248"/>
                <a:gd name="connsiteY95" fmla="*/ 27374 h 76200"/>
                <a:gd name="connsiteX96" fmla="*/ 186617 w 456248"/>
                <a:gd name="connsiteY96" fmla="*/ 32709 h 76200"/>
                <a:gd name="connsiteX97" fmla="*/ 182236 w 456248"/>
                <a:gd name="connsiteY97" fmla="*/ 37090 h 76200"/>
                <a:gd name="connsiteX98" fmla="*/ 185570 w 456248"/>
                <a:gd name="connsiteY98" fmla="*/ 40139 h 76200"/>
                <a:gd name="connsiteX99" fmla="*/ 190142 w 456248"/>
                <a:gd name="connsiteY99" fmla="*/ 34232 h 76200"/>
                <a:gd name="connsiteX100" fmla="*/ 178713 w 456248"/>
                <a:gd name="connsiteY100" fmla="*/ 24993 h 76200"/>
                <a:gd name="connsiteX101" fmla="*/ 161567 w 456248"/>
                <a:gd name="connsiteY101" fmla="*/ 41092 h 76200"/>
                <a:gd name="connsiteX102" fmla="*/ 171569 w 456248"/>
                <a:gd name="connsiteY102" fmla="*/ 51473 h 76200"/>
                <a:gd name="connsiteX103" fmla="*/ 181189 w 456248"/>
                <a:gd name="connsiteY103" fmla="*/ 59570 h 76200"/>
                <a:gd name="connsiteX104" fmla="*/ 167186 w 456248"/>
                <a:gd name="connsiteY104" fmla="*/ 71572 h 76200"/>
                <a:gd name="connsiteX105" fmla="*/ 156805 w 456248"/>
                <a:gd name="connsiteY105" fmla="*/ 65474 h 76200"/>
                <a:gd name="connsiteX106" fmla="*/ 162328 w 456248"/>
                <a:gd name="connsiteY106" fmla="*/ 60237 h 76200"/>
                <a:gd name="connsiteX107" fmla="*/ 158614 w 456248"/>
                <a:gd name="connsiteY107" fmla="*/ 56807 h 76200"/>
                <a:gd name="connsiteX108" fmla="*/ 153089 w 456248"/>
                <a:gd name="connsiteY108" fmla="*/ 63570 h 76200"/>
                <a:gd name="connsiteX109" fmla="*/ 167090 w 456248"/>
                <a:gd name="connsiteY109" fmla="*/ 73953 h 76200"/>
                <a:gd name="connsiteX110" fmla="*/ 187284 w 456248"/>
                <a:gd name="connsiteY110" fmla="*/ 55854 h 76200"/>
                <a:gd name="connsiteX111" fmla="*/ 303012 w 456248"/>
                <a:gd name="connsiteY111" fmla="*/ 32137 h 76200"/>
                <a:gd name="connsiteX112" fmla="*/ 298536 w 456248"/>
                <a:gd name="connsiteY112" fmla="*/ 24993 h 76200"/>
                <a:gd name="connsiteX113" fmla="*/ 293392 w 456248"/>
                <a:gd name="connsiteY113" fmla="*/ 30042 h 76200"/>
                <a:gd name="connsiteX114" fmla="*/ 294822 w 456248"/>
                <a:gd name="connsiteY114" fmla="*/ 32900 h 76200"/>
                <a:gd name="connsiteX115" fmla="*/ 297680 w 456248"/>
                <a:gd name="connsiteY115" fmla="*/ 41376 h 76200"/>
                <a:gd name="connsiteX116" fmla="*/ 292441 w 456248"/>
                <a:gd name="connsiteY116" fmla="*/ 61475 h 76200"/>
                <a:gd name="connsiteX117" fmla="*/ 281581 w 456248"/>
                <a:gd name="connsiteY117" fmla="*/ 71572 h 76200"/>
                <a:gd name="connsiteX118" fmla="*/ 274437 w 456248"/>
                <a:gd name="connsiteY118" fmla="*/ 62619 h 76200"/>
                <a:gd name="connsiteX119" fmla="*/ 275772 w 456248"/>
                <a:gd name="connsiteY119" fmla="*/ 54331 h 76200"/>
                <a:gd name="connsiteX120" fmla="*/ 280439 w 456248"/>
                <a:gd name="connsiteY120" fmla="*/ 36139 h 76200"/>
                <a:gd name="connsiteX121" fmla="*/ 282058 w 456248"/>
                <a:gd name="connsiteY121" fmla="*/ 28995 h 76200"/>
                <a:gd name="connsiteX122" fmla="*/ 279104 w 456248"/>
                <a:gd name="connsiteY122" fmla="*/ 26233 h 76200"/>
                <a:gd name="connsiteX123" fmla="*/ 274914 w 456248"/>
                <a:gd name="connsiteY123" fmla="*/ 30042 h 76200"/>
                <a:gd name="connsiteX124" fmla="*/ 268819 w 456248"/>
                <a:gd name="connsiteY124" fmla="*/ 54617 h 76200"/>
                <a:gd name="connsiteX125" fmla="*/ 267865 w 456248"/>
                <a:gd name="connsiteY125" fmla="*/ 61475 h 76200"/>
                <a:gd name="connsiteX126" fmla="*/ 258817 w 456248"/>
                <a:gd name="connsiteY126" fmla="*/ 71572 h 76200"/>
                <a:gd name="connsiteX127" fmla="*/ 251197 w 456248"/>
                <a:gd name="connsiteY127" fmla="*/ 62237 h 76200"/>
                <a:gd name="connsiteX128" fmla="*/ 257482 w 456248"/>
                <a:gd name="connsiteY128" fmla="*/ 39471 h 76200"/>
                <a:gd name="connsiteX129" fmla="*/ 258722 w 456248"/>
                <a:gd name="connsiteY129" fmla="*/ 33758 h 76200"/>
                <a:gd name="connsiteX130" fmla="*/ 250529 w 456248"/>
                <a:gd name="connsiteY130" fmla="*/ 24993 h 76200"/>
                <a:gd name="connsiteX131" fmla="*/ 236623 w 456248"/>
                <a:gd name="connsiteY131" fmla="*/ 41662 h 76200"/>
                <a:gd name="connsiteX132" fmla="*/ 238244 w 456248"/>
                <a:gd name="connsiteY132" fmla="*/ 42711 h 76200"/>
                <a:gd name="connsiteX133" fmla="*/ 240244 w 456248"/>
                <a:gd name="connsiteY133" fmla="*/ 41092 h 76200"/>
                <a:gd name="connsiteX134" fmla="*/ 250339 w 456248"/>
                <a:gd name="connsiteY134" fmla="*/ 27374 h 76200"/>
                <a:gd name="connsiteX135" fmla="*/ 252720 w 456248"/>
                <a:gd name="connsiteY135" fmla="*/ 30518 h 76200"/>
                <a:gd name="connsiteX136" fmla="*/ 250055 w 456248"/>
                <a:gd name="connsiteY136" fmla="*/ 40139 h 76200"/>
                <a:gd name="connsiteX137" fmla="*/ 244720 w 456248"/>
                <a:gd name="connsiteY137" fmla="*/ 60712 h 76200"/>
                <a:gd name="connsiteX138" fmla="*/ 248434 w 456248"/>
                <a:gd name="connsiteY138" fmla="*/ 70523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951 h 76200"/>
                <a:gd name="connsiteX143" fmla="*/ 303012 w 456248"/>
                <a:gd name="connsiteY143" fmla="*/ 32137 h 76200"/>
                <a:gd name="connsiteX144" fmla="*/ 354544 w 456248"/>
                <a:gd name="connsiteY144" fmla="*/ 42711 h 76200"/>
                <a:gd name="connsiteX145" fmla="*/ 338826 w 456248"/>
                <a:gd name="connsiteY145" fmla="*/ 24993 h 76200"/>
                <a:gd name="connsiteX146" fmla="*/ 311395 w 456248"/>
                <a:gd name="connsiteY146" fmla="*/ 56140 h 76200"/>
                <a:gd name="connsiteX147" fmla="*/ 327206 w 456248"/>
                <a:gd name="connsiteY147" fmla="*/ 73953 h 76200"/>
                <a:gd name="connsiteX148" fmla="*/ 354544 w 456248"/>
                <a:gd name="connsiteY148" fmla="*/ 42711 h 76200"/>
                <a:gd name="connsiteX149" fmla="*/ 347019 w 456248"/>
                <a:gd name="connsiteY149" fmla="*/ 38520 h 76200"/>
                <a:gd name="connsiteX150" fmla="*/ 341207 w 456248"/>
                <a:gd name="connsiteY150" fmla="*/ 60712 h 76200"/>
                <a:gd name="connsiteX151" fmla="*/ 327206 w 456248"/>
                <a:gd name="connsiteY151" fmla="*/ 71572 h 76200"/>
                <a:gd name="connsiteX152" fmla="*/ 319016 w 456248"/>
                <a:gd name="connsiteY152" fmla="*/ 60426 h 76200"/>
                <a:gd name="connsiteX153" fmla="*/ 325206 w 456248"/>
                <a:gd name="connsiteY153" fmla="*/ 37185 h 76200"/>
                <a:gd name="connsiteX154" fmla="*/ 338636 w 456248"/>
                <a:gd name="connsiteY154" fmla="*/ 27374 h 76200"/>
                <a:gd name="connsiteX155" fmla="*/ 347019 w 456248"/>
                <a:gd name="connsiteY155" fmla="*/ 38520 h 76200"/>
                <a:gd name="connsiteX156" fmla="*/ 407501 w 456248"/>
                <a:gd name="connsiteY156" fmla="*/ 31851 h 76200"/>
                <a:gd name="connsiteX157" fmla="*/ 397025 w 456248"/>
                <a:gd name="connsiteY157" fmla="*/ 24993 h 76200"/>
                <a:gd name="connsiteX158" fmla="*/ 383879 w 456248"/>
                <a:gd name="connsiteY158" fmla="*/ 32709 h 76200"/>
                <a:gd name="connsiteX159" fmla="*/ 374926 w 456248"/>
                <a:gd name="connsiteY159" fmla="*/ 24993 h 76200"/>
                <a:gd name="connsiteX160" fmla="*/ 367020 w 456248"/>
                <a:gd name="connsiteY160" fmla="*/ 30804 h 76200"/>
                <a:gd name="connsiteX161" fmla="*/ 363687 w 456248"/>
                <a:gd name="connsiteY161" fmla="*/ 41662 h 76200"/>
                <a:gd name="connsiteX162" fmla="*/ 365306 w 456248"/>
                <a:gd name="connsiteY162" fmla="*/ 42711 h 76200"/>
                <a:gd name="connsiteX163" fmla="*/ 367401 w 456248"/>
                <a:gd name="connsiteY163" fmla="*/ 40139 h 76200"/>
                <a:gd name="connsiteX164" fmla="*/ 374640 w 456248"/>
                <a:gd name="connsiteY164" fmla="*/ 27374 h 76200"/>
                <a:gd name="connsiteX165" fmla="*/ 377498 w 456248"/>
                <a:gd name="connsiteY165" fmla="*/ 31662 h 76200"/>
                <a:gd name="connsiteX166" fmla="*/ 376736 w 456248"/>
                <a:gd name="connsiteY166" fmla="*/ 37185 h 76200"/>
                <a:gd name="connsiteX167" fmla="*/ 368736 w 456248"/>
                <a:gd name="connsiteY167" fmla="*/ 69667 h 76200"/>
                <a:gd name="connsiteX168" fmla="*/ 368259 w 456248"/>
                <a:gd name="connsiteY168" fmla="*/ 71095 h 76200"/>
                <a:gd name="connsiteX169" fmla="*/ 371403 w 456248"/>
                <a:gd name="connsiteY169" fmla="*/ 73953 h 76200"/>
                <a:gd name="connsiteX170" fmla="*/ 375594 w 456248"/>
                <a:gd name="connsiteY170" fmla="*/ 69951 h 76200"/>
                <a:gd name="connsiteX171" fmla="*/ 382547 w 456248"/>
                <a:gd name="connsiteY171" fmla="*/ 41662 h 76200"/>
                <a:gd name="connsiteX172" fmla="*/ 396834 w 456248"/>
                <a:gd name="connsiteY172" fmla="*/ 27374 h 76200"/>
                <a:gd name="connsiteX173" fmla="*/ 402646 w 456248"/>
                <a:gd name="connsiteY173" fmla="*/ 28900 h 76200"/>
                <a:gd name="connsiteX174" fmla="*/ 398453 w 456248"/>
                <a:gd name="connsiteY174" fmla="*/ 34044 h 76200"/>
                <a:gd name="connsiteX175" fmla="*/ 402169 w 456248"/>
                <a:gd name="connsiteY175" fmla="*/ 37471 h 76200"/>
                <a:gd name="connsiteX176" fmla="*/ 407501 w 456248"/>
                <a:gd name="connsiteY176" fmla="*/ 31851 h 76200"/>
                <a:gd name="connsiteX177" fmla="*/ 452461 w 456248"/>
                <a:gd name="connsiteY177" fmla="*/ 57284 h 76200"/>
                <a:gd name="connsiteX178" fmla="*/ 450840 w 456248"/>
                <a:gd name="connsiteY178" fmla="*/ 56235 h 76200"/>
                <a:gd name="connsiteX179" fmla="*/ 448936 w 456248"/>
                <a:gd name="connsiteY179" fmla="*/ 58807 h 76200"/>
                <a:gd name="connsiteX180" fmla="*/ 440746 w 456248"/>
                <a:gd name="connsiteY180" fmla="*/ 71572 h 76200"/>
                <a:gd name="connsiteX181" fmla="*/ 437506 w 456248"/>
                <a:gd name="connsiteY181" fmla="*/ 67000 h 76200"/>
                <a:gd name="connsiteX182" fmla="*/ 438364 w 456248"/>
                <a:gd name="connsiteY182" fmla="*/ 60903 h 76200"/>
                <a:gd name="connsiteX183" fmla="*/ 438934 w 456248"/>
                <a:gd name="connsiteY183" fmla="*/ 57189 h 76200"/>
                <a:gd name="connsiteX184" fmla="*/ 424551 w 456248"/>
                <a:gd name="connsiteY184" fmla="*/ 45855 h 76200"/>
                <a:gd name="connsiteX185" fmla="*/ 432267 w 456248"/>
                <a:gd name="connsiteY185" fmla="*/ 38711 h 76200"/>
                <a:gd name="connsiteX186" fmla="*/ 447413 w 456248"/>
                <a:gd name="connsiteY186" fmla="*/ 27374 h 76200"/>
                <a:gd name="connsiteX187" fmla="*/ 450364 w 456248"/>
                <a:gd name="connsiteY187" fmla="*/ 28709 h 76200"/>
                <a:gd name="connsiteX188" fmla="*/ 445317 w 456248"/>
                <a:gd name="connsiteY188" fmla="*/ 34044 h 76200"/>
                <a:gd name="connsiteX189" fmla="*/ 449031 w 456248"/>
                <a:gd name="connsiteY189" fmla="*/ 37471 h 76200"/>
                <a:gd name="connsiteX190" fmla="*/ 454461 w 456248"/>
                <a:gd name="connsiteY190" fmla="*/ 31567 h 76200"/>
                <a:gd name="connsiteX191" fmla="*/ 447699 w 456248"/>
                <a:gd name="connsiteY191" fmla="*/ 24993 h 76200"/>
                <a:gd name="connsiteX192" fmla="*/ 433602 w 456248"/>
                <a:gd name="connsiteY192" fmla="*/ 33948 h 76200"/>
                <a:gd name="connsiteX193" fmla="*/ 421979 w 456248"/>
                <a:gd name="connsiteY193" fmla="*/ 44615 h 76200"/>
                <a:gd name="connsiteX194" fmla="*/ 433030 w 456248"/>
                <a:gd name="connsiteY194" fmla="*/ 420 h 76200"/>
                <a:gd name="connsiteX195" fmla="*/ 433316 w 456248"/>
                <a:gd name="connsiteY195" fmla="*/ -915 h 76200"/>
                <a:gd name="connsiteX196" fmla="*/ 431790 w 456248"/>
                <a:gd name="connsiteY196" fmla="*/ -2247 h 76200"/>
                <a:gd name="connsiteX197" fmla="*/ 429981 w 456248"/>
                <a:gd name="connsiteY197" fmla="*/ -1961 h 76200"/>
                <a:gd name="connsiteX198" fmla="*/ 419407 w 456248"/>
                <a:gd name="connsiteY198" fmla="*/ -1201 h 76200"/>
                <a:gd name="connsiteX199" fmla="*/ 416933 w 456248"/>
                <a:gd name="connsiteY199" fmla="*/ 1181 h 76200"/>
                <a:gd name="connsiteX200" fmla="*/ 419407 w 456248"/>
                <a:gd name="connsiteY200" fmla="*/ 2420 h 76200"/>
                <a:gd name="connsiteX201" fmla="*/ 424933 w 456248"/>
                <a:gd name="connsiteY201" fmla="*/ 4134 h 76200"/>
                <a:gd name="connsiteX202" fmla="*/ 424551 w 456248"/>
                <a:gd name="connsiteY202" fmla="*/ 5943 h 76200"/>
                <a:gd name="connsiteX203" fmla="*/ 408550 w 456248"/>
                <a:gd name="connsiteY203" fmla="*/ 69762 h 76200"/>
                <a:gd name="connsiteX204" fmla="*/ 408264 w 456248"/>
                <a:gd name="connsiteY204" fmla="*/ 71095 h 76200"/>
                <a:gd name="connsiteX205" fmla="*/ 411408 w 456248"/>
                <a:gd name="connsiteY205" fmla="*/ 73953 h 76200"/>
                <a:gd name="connsiteX206" fmla="*/ 415598 w 456248"/>
                <a:gd name="connsiteY206" fmla="*/ 69951 h 76200"/>
                <a:gd name="connsiteX207" fmla="*/ 421124 w 456248"/>
                <a:gd name="connsiteY207" fmla="*/ 48045 h 76200"/>
                <a:gd name="connsiteX208" fmla="*/ 431981 w 456248"/>
                <a:gd name="connsiteY208" fmla="*/ 57189 h 76200"/>
                <a:gd name="connsiteX209" fmla="*/ 431695 w 456248"/>
                <a:gd name="connsiteY209" fmla="*/ 59856 h 76200"/>
                <a:gd name="connsiteX210" fmla="*/ 431221 w 456248"/>
                <a:gd name="connsiteY210" fmla="*/ 63570 h 76200"/>
                <a:gd name="connsiteX211" fmla="*/ 440269 w 456248"/>
                <a:gd name="connsiteY211" fmla="*/ 73953 h 76200"/>
                <a:gd name="connsiteX212" fmla="*/ 448650 w 456248"/>
                <a:gd name="connsiteY212" fmla="*/ 68332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756"/>
                  </a:moveTo>
                  <a:lnTo>
                    <a:pt x="66222" y="2420"/>
                  </a:lnTo>
                  <a:cubicBezTo>
                    <a:pt x="66317" y="1943"/>
                    <a:pt x="66317" y="1371"/>
                    <a:pt x="66317" y="895"/>
                  </a:cubicBezTo>
                  <a:cubicBezTo>
                    <a:pt x="66317" y="-438"/>
                    <a:pt x="65459" y="-438"/>
                    <a:pt x="63650" y="-438"/>
                  </a:cubicBezTo>
                  <a:lnTo>
                    <a:pt x="8309" y="-438"/>
                  </a:lnTo>
                  <a:cubicBezTo>
                    <a:pt x="6119" y="-438"/>
                    <a:pt x="5833" y="-438"/>
                    <a:pt x="5165" y="1657"/>
                  </a:cubicBezTo>
                  <a:lnTo>
                    <a:pt x="-1216" y="20993"/>
                  </a:lnTo>
                  <a:cubicBezTo>
                    <a:pt x="-1788" y="22326"/>
                    <a:pt x="-1788" y="22803"/>
                    <a:pt x="-1788" y="22803"/>
                  </a:cubicBezTo>
                  <a:cubicBezTo>
                    <a:pt x="-1788" y="23947"/>
                    <a:pt x="-453" y="23947"/>
                    <a:pt x="-167" y="23947"/>
                  </a:cubicBezTo>
                  <a:cubicBezTo>
                    <a:pt x="307" y="23947"/>
                    <a:pt x="689" y="23947"/>
                    <a:pt x="1070" y="23661"/>
                  </a:cubicBezTo>
                  <a:cubicBezTo>
                    <a:pt x="1165" y="23375"/>
                    <a:pt x="1356" y="23184"/>
                    <a:pt x="2405" y="20517"/>
                  </a:cubicBezTo>
                  <a:cubicBezTo>
                    <a:pt x="7451" y="5183"/>
                    <a:pt x="10595" y="2992"/>
                    <a:pt x="24406" y="2992"/>
                  </a:cubicBezTo>
                  <a:lnTo>
                    <a:pt x="28122" y="2992"/>
                  </a:lnTo>
                  <a:cubicBezTo>
                    <a:pt x="30694" y="2992"/>
                    <a:pt x="30694" y="3467"/>
                    <a:pt x="30694" y="4134"/>
                  </a:cubicBezTo>
                  <a:cubicBezTo>
                    <a:pt x="30694" y="4897"/>
                    <a:pt x="30312" y="5943"/>
                    <a:pt x="30217" y="6515"/>
                  </a:cubicBezTo>
                  <a:lnTo>
                    <a:pt x="15739" y="64619"/>
                  </a:lnTo>
                  <a:cubicBezTo>
                    <a:pt x="14690" y="68332"/>
                    <a:pt x="13834" y="69381"/>
                    <a:pt x="4309" y="69381"/>
                  </a:cubicBezTo>
                  <a:lnTo>
                    <a:pt x="2500" y="69381"/>
                  </a:lnTo>
                  <a:cubicBezTo>
                    <a:pt x="689" y="69381"/>
                    <a:pt x="-453" y="69381"/>
                    <a:pt x="-453" y="71476"/>
                  </a:cubicBezTo>
                  <a:cubicBezTo>
                    <a:pt x="-453" y="72809"/>
                    <a:pt x="689" y="72809"/>
                    <a:pt x="1356" y="72809"/>
                  </a:cubicBezTo>
                  <a:cubicBezTo>
                    <a:pt x="6786" y="72809"/>
                    <a:pt x="12595" y="72523"/>
                    <a:pt x="18120" y="72523"/>
                  </a:cubicBezTo>
                  <a:cubicBezTo>
                    <a:pt x="23645" y="72523"/>
                    <a:pt x="29645" y="72809"/>
                    <a:pt x="35075" y="72809"/>
                  </a:cubicBezTo>
                  <a:cubicBezTo>
                    <a:pt x="36026" y="72809"/>
                    <a:pt x="37361" y="72809"/>
                    <a:pt x="37361" y="70523"/>
                  </a:cubicBezTo>
                  <a:cubicBezTo>
                    <a:pt x="37361" y="69381"/>
                    <a:pt x="36312" y="69381"/>
                    <a:pt x="34694" y="69381"/>
                  </a:cubicBezTo>
                  <a:lnTo>
                    <a:pt x="32980" y="69381"/>
                  </a:lnTo>
                  <a:cubicBezTo>
                    <a:pt x="31264" y="69381"/>
                    <a:pt x="27931" y="69190"/>
                    <a:pt x="27645" y="69190"/>
                  </a:cubicBezTo>
                  <a:cubicBezTo>
                    <a:pt x="24501" y="68904"/>
                    <a:pt x="24120" y="68428"/>
                    <a:pt x="24120" y="67000"/>
                  </a:cubicBezTo>
                  <a:cubicBezTo>
                    <a:pt x="24120" y="66714"/>
                    <a:pt x="24120" y="66428"/>
                    <a:pt x="24406" y="64905"/>
                  </a:cubicBezTo>
                  <a:lnTo>
                    <a:pt x="38979" y="6706"/>
                  </a:lnTo>
                  <a:cubicBezTo>
                    <a:pt x="39742" y="3562"/>
                    <a:pt x="40600" y="3276"/>
                    <a:pt x="41361" y="3087"/>
                  </a:cubicBezTo>
                  <a:cubicBezTo>
                    <a:pt x="42219" y="2992"/>
                    <a:pt x="45267" y="2992"/>
                    <a:pt x="46981" y="2992"/>
                  </a:cubicBezTo>
                  <a:cubicBezTo>
                    <a:pt x="58315" y="2992"/>
                    <a:pt x="60697" y="4420"/>
                    <a:pt x="60697" y="11182"/>
                  </a:cubicBezTo>
                  <a:cubicBezTo>
                    <a:pt x="60697" y="12517"/>
                    <a:pt x="60697" y="14612"/>
                    <a:pt x="59650" y="20993"/>
                  </a:cubicBezTo>
                  <a:cubicBezTo>
                    <a:pt x="59555" y="22137"/>
                    <a:pt x="59555" y="22421"/>
                    <a:pt x="59555" y="22421"/>
                  </a:cubicBezTo>
                  <a:cubicBezTo>
                    <a:pt x="59555" y="23947"/>
                    <a:pt x="60506" y="23947"/>
                    <a:pt x="61173" y="23947"/>
                  </a:cubicBezTo>
                  <a:cubicBezTo>
                    <a:pt x="62506" y="23947"/>
                    <a:pt x="62601" y="23661"/>
                    <a:pt x="63078" y="21756"/>
                  </a:cubicBezTo>
                  <a:close/>
                  <a:moveTo>
                    <a:pt x="114324" y="57284"/>
                  </a:moveTo>
                  <a:cubicBezTo>
                    <a:pt x="114324" y="56235"/>
                    <a:pt x="113561" y="56235"/>
                    <a:pt x="112798" y="56235"/>
                  </a:cubicBezTo>
                  <a:cubicBezTo>
                    <a:pt x="111370" y="56235"/>
                    <a:pt x="111370" y="56426"/>
                    <a:pt x="110894" y="58045"/>
                  </a:cubicBezTo>
                  <a:cubicBezTo>
                    <a:pt x="110036" y="60998"/>
                    <a:pt x="107180" y="71572"/>
                    <a:pt x="100892" y="71572"/>
                  </a:cubicBezTo>
                  <a:cubicBezTo>
                    <a:pt x="98511" y="71572"/>
                    <a:pt x="98511" y="69951"/>
                    <a:pt x="98511" y="68428"/>
                  </a:cubicBezTo>
                  <a:cubicBezTo>
                    <a:pt x="98511" y="65760"/>
                    <a:pt x="99559" y="62998"/>
                    <a:pt x="100511" y="60426"/>
                  </a:cubicBezTo>
                  <a:cubicBezTo>
                    <a:pt x="102513" y="54617"/>
                    <a:pt x="106989" y="42520"/>
                    <a:pt x="106989" y="36330"/>
                  </a:cubicBezTo>
                  <a:cubicBezTo>
                    <a:pt x="106989" y="27374"/>
                    <a:pt x="101083" y="24993"/>
                    <a:pt x="95843" y="24993"/>
                  </a:cubicBezTo>
                  <a:cubicBezTo>
                    <a:pt x="88604" y="24993"/>
                    <a:pt x="84700" y="28900"/>
                    <a:pt x="81461" y="32042"/>
                  </a:cubicBezTo>
                  <a:lnTo>
                    <a:pt x="89272" y="420"/>
                  </a:lnTo>
                  <a:cubicBezTo>
                    <a:pt x="89462" y="134"/>
                    <a:pt x="89653" y="-915"/>
                    <a:pt x="89653" y="-915"/>
                  </a:cubicBezTo>
                  <a:cubicBezTo>
                    <a:pt x="89653" y="-1961"/>
                    <a:pt x="88986" y="-2247"/>
                    <a:pt x="88130" y="-2247"/>
                  </a:cubicBezTo>
                  <a:cubicBezTo>
                    <a:pt x="87844" y="-2247"/>
                    <a:pt x="86795" y="-2056"/>
                    <a:pt x="86318" y="-1961"/>
                  </a:cubicBezTo>
                  <a:lnTo>
                    <a:pt x="75747" y="-1201"/>
                  </a:lnTo>
                  <a:cubicBezTo>
                    <a:pt x="74412" y="-1010"/>
                    <a:pt x="73270" y="-915"/>
                    <a:pt x="73270" y="1181"/>
                  </a:cubicBezTo>
                  <a:cubicBezTo>
                    <a:pt x="73270" y="2420"/>
                    <a:pt x="74317" y="2420"/>
                    <a:pt x="75747" y="2420"/>
                  </a:cubicBezTo>
                  <a:cubicBezTo>
                    <a:pt x="80986" y="2420"/>
                    <a:pt x="81270" y="3087"/>
                    <a:pt x="81270" y="4134"/>
                  </a:cubicBezTo>
                  <a:cubicBezTo>
                    <a:pt x="81270" y="4420"/>
                    <a:pt x="80795" y="5943"/>
                    <a:pt x="80795" y="5943"/>
                  </a:cubicBezTo>
                  <a:lnTo>
                    <a:pt x="64887" y="69762"/>
                  </a:lnTo>
                  <a:cubicBezTo>
                    <a:pt x="64792" y="69951"/>
                    <a:pt x="64601" y="71095"/>
                    <a:pt x="64601" y="71095"/>
                  </a:cubicBezTo>
                  <a:cubicBezTo>
                    <a:pt x="64601" y="72332"/>
                    <a:pt x="65650" y="73953"/>
                    <a:pt x="67745" y="73953"/>
                  </a:cubicBezTo>
                  <a:cubicBezTo>
                    <a:pt x="69936" y="73953"/>
                    <a:pt x="71270" y="72144"/>
                    <a:pt x="71745" y="71000"/>
                  </a:cubicBezTo>
                  <a:lnTo>
                    <a:pt x="76319" y="52236"/>
                  </a:lnTo>
                  <a:cubicBezTo>
                    <a:pt x="76793" y="49854"/>
                    <a:pt x="77556" y="47664"/>
                    <a:pt x="78033" y="45283"/>
                  </a:cubicBezTo>
                  <a:cubicBezTo>
                    <a:pt x="79079" y="41376"/>
                    <a:pt x="79175" y="41092"/>
                    <a:pt x="81081" y="37662"/>
                  </a:cubicBezTo>
                  <a:cubicBezTo>
                    <a:pt x="83177" y="34232"/>
                    <a:pt x="87939" y="27374"/>
                    <a:pt x="95369" y="27374"/>
                  </a:cubicBezTo>
                  <a:cubicBezTo>
                    <a:pt x="100131" y="27374"/>
                    <a:pt x="100511" y="32328"/>
                    <a:pt x="100511" y="34518"/>
                  </a:cubicBezTo>
                  <a:cubicBezTo>
                    <a:pt x="100511" y="41187"/>
                    <a:pt x="95748" y="54045"/>
                    <a:pt x="94225" y="58331"/>
                  </a:cubicBezTo>
                  <a:cubicBezTo>
                    <a:pt x="92702" y="62047"/>
                    <a:pt x="92416" y="63093"/>
                    <a:pt x="92416" y="65284"/>
                  </a:cubicBezTo>
                  <a:cubicBezTo>
                    <a:pt x="92416" y="70046"/>
                    <a:pt x="95369" y="73953"/>
                    <a:pt x="100606" y="73953"/>
                  </a:cubicBezTo>
                  <a:cubicBezTo>
                    <a:pt x="110703" y="73953"/>
                    <a:pt x="114324" y="57856"/>
                    <a:pt x="114324" y="57284"/>
                  </a:cubicBezTo>
                  <a:close/>
                  <a:moveTo>
                    <a:pt x="147470" y="57284"/>
                  </a:moveTo>
                  <a:cubicBezTo>
                    <a:pt x="147470" y="56235"/>
                    <a:pt x="146612" y="56235"/>
                    <a:pt x="145850" y="56235"/>
                  </a:cubicBezTo>
                  <a:cubicBezTo>
                    <a:pt x="144517" y="56235"/>
                    <a:pt x="144517" y="56426"/>
                    <a:pt x="144040" y="58045"/>
                  </a:cubicBezTo>
                  <a:cubicBezTo>
                    <a:pt x="143182" y="61189"/>
                    <a:pt x="140327" y="71572"/>
                    <a:pt x="134134" y="71572"/>
                  </a:cubicBezTo>
                  <a:cubicBezTo>
                    <a:pt x="133183" y="71572"/>
                    <a:pt x="131753" y="71476"/>
                    <a:pt x="131753" y="68618"/>
                  </a:cubicBezTo>
                  <a:cubicBezTo>
                    <a:pt x="131753" y="65760"/>
                    <a:pt x="133088" y="62237"/>
                    <a:pt x="134420" y="58235"/>
                  </a:cubicBezTo>
                  <a:lnTo>
                    <a:pt x="141373" y="39757"/>
                  </a:lnTo>
                  <a:cubicBezTo>
                    <a:pt x="142422" y="36613"/>
                    <a:pt x="142708" y="35758"/>
                    <a:pt x="142708" y="33662"/>
                  </a:cubicBezTo>
                  <a:cubicBezTo>
                    <a:pt x="142708" y="27660"/>
                    <a:pt x="138611" y="24993"/>
                    <a:pt x="134515" y="24993"/>
                  </a:cubicBezTo>
                  <a:cubicBezTo>
                    <a:pt x="124418" y="24993"/>
                    <a:pt x="120705" y="41092"/>
                    <a:pt x="120705" y="41662"/>
                  </a:cubicBezTo>
                  <a:cubicBezTo>
                    <a:pt x="120705" y="42711"/>
                    <a:pt x="121942" y="42711"/>
                    <a:pt x="122323" y="42711"/>
                  </a:cubicBezTo>
                  <a:cubicBezTo>
                    <a:pt x="123849" y="42711"/>
                    <a:pt x="123849" y="42520"/>
                    <a:pt x="124323" y="41092"/>
                  </a:cubicBezTo>
                  <a:cubicBezTo>
                    <a:pt x="125372" y="37471"/>
                    <a:pt x="128134" y="27374"/>
                    <a:pt x="134420" y="27374"/>
                  </a:cubicBezTo>
                  <a:cubicBezTo>
                    <a:pt x="135564" y="27374"/>
                    <a:pt x="136801" y="27946"/>
                    <a:pt x="136801" y="30328"/>
                  </a:cubicBezTo>
                  <a:cubicBezTo>
                    <a:pt x="136801" y="32995"/>
                    <a:pt x="135564" y="36139"/>
                    <a:pt x="134897" y="38234"/>
                  </a:cubicBezTo>
                  <a:lnTo>
                    <a:pt x="131562" y="47187"/>
                  </a:lnTo>
                  <a:lnTo>
                    <a:pt x="127562" y="57856"/>
                  </a:lnTo>
                  <a:cubicBezTo>
                    <a:pt x="126039" y="61951"/>
                    <a:pt x="125658" y="63093"/>
                    <a:pt x="125658" y="65379"/>
                  </a:cubicBezTo>
                  <a:cubicBezTo>
                    <a:pt x="125658" y="69476"/>
                    <a:pt x="128134" y="73953"/>
                    <a:pt x="133848" y="73953"/>
                  </a:cubicBezTo>
                  <a:cubicBezTo>
                    <a:pt x="143945" y="73953"/>
                    <a:pt x="147470" y="57761"/>
                    <a:pt x="147470" y="57284"/>
                  </a:cubicBezTo>
                  <a:close/>
                  <a:moveTo>
                    <a:pt x="150517" y="6706"/>
                  </a:moveTo>
                  <a:cubicBezTo>
                    <a:pt x="150517" y="4420"/>
                    <a:pt x="148803" y="2039"/>
                    <a:pt x="145564" y="2039"/>
                  </a:cubicBezTo>
                  <a:cubicBezTo>
                    <a:pt x="142136" y="2039"/>
                    <a:pt x="138706" y="5469"/>
                    <a:pt x="138706" y="8896"/>
                  </a:cubicBezTo>
                  <a:cubicBezTo>
                    <a:pt x="138706" y="11278"/>
                    <a:pt x="140327" y="13564"/>
                    <a:pt x="143468" y="13564"/>
                  </a:cubicBezTo>
                  <a:cubicBezTo>
                    <a:pt x="147089" y="13564"/>
                    <a:pt x="150517" y="10231"/>
                    <a:pt x="150517" y="6706"/>
                  </a:cubicBezTo>
                  <a:close/>
                  <a:moveTo>
                    <a:pt x="187284" y="55854"/>
                  </a:moveTo>
                  <a:cubicBezTo>
                    <a:pt x="187284" y="46424"/>
                    <a:pt x="178996" y="44520"/>
                    <a:pt x="174520" y="43473"/>
                  </a:cubicBezTo>
                  <a:cubicBezTo>
                    <a:pt x="171569" y="42901"/>
                    <a:pt x="167567" y="41948"/>
                    <a:pt x="167567" y="37376"/>
                  </a:cubicBezTo>
                  <a:cubicBezTo>
                    <a:pt x="167567" y="34709"/>
                    <a:pt x="169948" y="27374"/>
                    <a:pt x="178522" y="27374"/>
                  </a:cubicBezTo>
                  <a:cubicBezTo>
                    <a:pt x="181378" y="27374"/>
                    <a:pt x="185380" y="28423"/>
                    <a:pt x="186617" y="32709"/>
                  </a:cubicBezTo>
                  <a:cubicBezTo>
                    <a:pt x="183189" y="33186"/>
                    <a:pt x="182236" y="36044"/>
                    <a:pt x="182236" y="37090"/>
                  </a:cubicBezTo>
                  <a:cubicBezTo>
                    <a:pt x="182236" y="38234"/>
                    <a:pt x="182998" y="40139"/>
                    <a:pt x="185570" y="40139"/>
                  </a:cubicBezTo>
                  <a:cubicBezTo>
                    <a:pt x="187284" y="40139"/>
                    <a:pt x="190142" y="38806"/>
                    <a:pt x="190142" y="34232"/>
                  </a:cubicBezTo>
                  <a:cubicBezTo>
                    <a:pt x="190142" y="29186"/>
                    <a:pt x="185666" y="24993"/>
                    <a:pt x="178713" y="24993"/>
                  </a:cubicBezTo>
                  <a:cubicBezTo>
                    <a:pt x="166044" y="24993"/>
                    <a:pt x="161567" y="35376"/>
                    <a:pt x="161567" y="41092"/>
                  </a:cubicBezTo>
                  <a:cubicBezTo>
                    <a:pt x="161567" y="49282"/>
                    <a:pt x="168520" y="50901"/>
                    <a:pt x="171569" y="51473"/>
                  </a:cubicBezTo>
                  <a:cubicBezTo>
                    <a:pt x="176331" y="52522"/>
                    <a:pt x="181189" y="53568"/>
                    <a:pt x="181189" y="59570"/>
                  </a:cubicBezTo>
                  <a:cubicBezTo>
                    <a:pt x="181189" y="62998"/>
                    <a:pt x="178236" y="71572"/>
                    <a:pt x="167186" y="71572"/>
                  </a:cubicBezTo>
                  <a:cubicBezTo>
                    <a:pt x="164804" y="71572"/>
                    <a:pt x="158423" y="71000"/>
                    <a:pt x="156805" y="65474"/>
                  </a:cubicBezTo>
                  <a:cubicBezTo>
                    <a:pt x="162328" y="65000"/>
                    <a:pt x="162328" y="60237"/>
                    <a:pt x="162328" y="60237"/>
                  </a:cubicBezTo>
                  <a:cubicBezTo>
                    <a:pt x="162328" y="58235"/>
                    <a:pt x="160804" y="56807"/>
                    <a:pt x="158614" y="56807"/>
                  </a:cubicBezTo>
                  <a:cubicBezTo>
                    <a:pt x="156233" y="56807"/>
                    <a:pt x="153089" y="58617"/>
                    <a:pt x="153089" y="63570"/>
                  </a:cubicBezTo>
                  <a:cubicBezTo>
                    <a:pt x="153089" y="70142"/>
                    <a:pt x="159377" y="73953"/>
                    <a:pt x="167090" y="73953"/>
                  </a:cubicBezTo>
                  <a:cubicBezTo>
                    <a:pt x="183285" y="73953"/>
                    <a:pt x="187284" y="60712"/>
                    <a:pt x="187284" y="55854"/>
                  </a:cubicBezTo>
                  <a:close/>
                  <a:moveTo>
                    <a:pt x="303012" y="32137"/>
                  </a:moveTo>
                  <a:cubicBezTo>
                    <a:pt x="303012" y="28423"/>
                    <a:pt x="301680" y="24993"/>
                    <a:pt x="298536" y="24993"/>
                  </a:cubicBezTo>
                  <a:cubicBezTo>
                    <a:pt x="296154" y="24993"/>
                    <a:pt x="293392" y="27565"/>
                    <a:pt x="293392" y="30042"/>
                  </a:cubicBezTo>
                  <a:cubicBezTo>
                    <a:pt x="293392" y="31376"/>
                    <a:pt x="294059" y="32137"/>
                    <a:pt x="294822" y="32900"/>
                  </a:cubicBezTo>
                  <a:cubicBezTo>
                    <a:pt x="297394" y="35758"/>
                    <a:pt x="297680" y="39185"/>
                    <a:pt x="297680" y="41376"/>
                  </a:cubicBezTo>
                  <a:cubicBezTo>
                    <a:pt x="297680" y="45855"/>
                    <a:pt x="294250" y="57189"/>
                    <a:pt x="292441" y="61475"/>
                  </a:cubicBezTo>
                  <a:cubicBezTo>
                    <a:pt x="290059" y="67095"/>
                    <a:pt x="286629" y="71572"/>
                    <a:pt x="281581" y="71572"/>
                  </a:cubicBezTo>
                  <a:cubicBezTo>
                    <a:pt x="276249" y="71572"/>
                    <a:pt x="274437" y="67095"/>
                    <a:pt x="274437" y="62619"/>
                  </a:cubicBezTo>
                  <a:cubicBezTo>
                    <a:pt x="274437" y="61570"/>
                    <a:pt x="274628" y="59093"/>
                    <a:pt x="275772" y="54331"/>
                  </a:cubicBezTo>
                  <a:lnTo>
                    <a:pt x="280439" y="36139"/>
                  </a:lnTo>
                  <a:cubicBezTo>
                    <a:pt x="281011" y="33758"/>
                    <a:pt x="282058" y="29470"/>
                    <a:pt x="282058" y="28995"/>
                  </a:cubicBezTo>
                  <a:cubicBezTo>
                    <a:pt x="282058" y="27851"/>
                    <a:pt x="281106" y="26233"/>
                    <a:pt x="279104" y="26233"/>
                  </a:cubicBezTo>
                  <a:cubicBezTo>
                    <a:pt x="275963" y="26233"/>
                    <a:pt x="275200" y="29186"/>
                    <a:pt x="274914" y="30042"/>
                  </a:cubicBezTo>
                  <a:lnTo>
                    <a:pt x="268819" y="54617"/>
                  </a:lnTo>
                  <a:cubicBezTo>
                    <a:pt x="268056" y="57570"/>
                    <a:pt x="267865" y="59951"/>
                    <a:pt x="267865" y="61475"/>
                  </a:cubicBezTo>
                  <a:cubicBezTo>
                    <a:pt x="267865" y="62619"/>
                    <a:pt x="264626" y="71572"/>
                    <a:pt x="258817" y="71572"/>
                  </a:cubicBezTo>
                  <a:cubicBezTo>
                    <a:pt x="251197" y="71572"/>
                    <a:pt x="251197" y="63570"/>
                    <a:pt x="251197" y="62237"/>
                  </a:cubicBezTo>
                  <a:cubicBezTo>
                    <a:pt x="251197" y="56426"/>
                    <a:pt x="254055" y="48331"/>
                    <a:pt x="257482" y="39471"/>
                  </a:cubicBezTo>
                  <a:cubicBezTo>
                    <a:pt x="258245" y="37471"/>
                    <a:pt x="258722" y="35853"/>
                    <a:pt x="258722" y="33758"/>
                  </a:cubicBezTo>
                  <a:cubicBezTo>
                    <a:pt x="258722" y="28423"/>
                    <a:pt x="255101" y="24993"/>
                    <a:pt x="250529" y="24993"/>
                  </a:cubicBezTo>
                  <a:cubicBezTo>
                    <a:pt x="240530" y="24993"/>
                    <a:pt x="236623" y="41092"/>
                    <a:pt x="236623" y="41662"/>
                  </a:cubicBezTo>
                  <a:cubicBezTo>
                    <a:pt x="236623" y="42711"/>
                    <a:pt x="237863" y="42711"/>
                    <a:pt x="238244" y="42711"/>
                  </a:cubicBezTo>
                  <a:cubicBezTo>
                    <a:pt x="239767" y="42711"/>
                    <a:pt x="239767" y="42520"/>
                    <a:pt x="240244" y="41092"/>
                  </a:cubicBezTo>
                  <a:cubicBezTo>
                    <a:pt x="241100" y="37662"/>
                    <a:pt x="244053" y="27374"/>
                    <a:pt x="250339" y="27374"/>
                  </a:cubicBezTo>
                  <a:cubicBezTo>
                    <a:pt x="251578" y="27374"/>
                    <a:pt x="252720" y="27660"/>
                    <a:pt x="252720" y="30518"/>
                  </a:cubicBezTo>
                  <a:cubicBezTo>
                    <a:pt x="252720" y="33186"/>
                    <a:pt x="251578" y="36044"/>
                    <a:pt x="250055" y="40139"/>
                  </a:cubicBezTo>
                  <a:cubicBezTo>
                    <a:pt x="244720" y="54903"/>
                    <a:pt x="244720" y="57761"/>
                    <a:pt x="244720" y="60712"/>
                  </a:cubicBezTo>
                  <a:cubicBezTo>
                    <a:pt x="244720" y="64333"/>
                    <a:pt x="245576" y="68046"/>
                    <a:pt x="248434" y="70523"/>
                  </a:cubicBezTo>
                  <a:cubicBezTo>
                    <a:pt x="251864" y="73667"/>
                    <a:pt x="256722" y="73953"/>
                    <a:pt x="258531" y="73953"/>
                  </a:cubicBezTo>
                  <a:cubicBezTo>
                    <a:pt x="261961" y="73953"/>
                    <a:pt x="265866" y="72618"/>
                    <a:pt x="268914" y="67095"/>
                  </a:cubicBezTo>
                  <a:cubicBezTo>
                    <a:pt x="270628" y="71000"/>
                    <a:pt x="274914" y="73953"/>
                    <a:pt x="281295" y="73953"/>
                  </a:cubicBezTo>
                  <a:cubicBezTo>
                    <a:pt x="287869" y="73953"/>
                    <a:pt x="292345" y="69476"/>
                    <a:pt x="295582" y="61951"/>
                  </a:cubicBezTo>
                  <a:cubicBezTo>
                    <a:pt x="298822" y="54426"/>
                    <a:pt x="303012" y="37948"/>
                    <a:pt x="303012" y="32137"/>
                  </a:cubicBezTo>
                  <a:close/>
                  <a:moveTo>
                    <a:pt x="354544" y="42711"/>
                  </a:moveTo>
                  <a:cubicBezTo>
                    <a:pt x="354544" y="32423"/>
                    <a:pt x="348161" y="24993"/>
                    <a:pt x="338826" y="24993"/>
                  </a:cubicBezTo>
                  <a:cubicBezTo>
                    <a:pt x="325397" y="24993"/>
                    <a:pt x="311395" y="40329"/>
                    <a:pt x="311395" y="56140"/>
                  </a:cubicBezTo>
                  <a:cubicBezTo>
                    <a:pt x="311395" y="67286"/>
                    <a:pt x="318253" y="73953"/>
                    <a:pt x="327206" y="73953"/>
                  </a:cubicBezTo>
                  <a:cubicBezTo>
                    <a:pt x="340542" y="73953"/>
                    <a:pt x="354544" y="58617"/>
                    <a:pt x="354544" y="42711"/>
                  </a:cubicBezTo>
                  <a:close/>
                  <a:moveTo>
                    <a:pt x="347019" y="38520"/>
                  </a:moveTo>
                  <a:cubicBezTo>
                    <a:pt x="347019" y="43187"/>
                    <a:pt x="344637" y="54331"/>
                    <a:pt x="341207" y="60712"/>
                  </a:cubicBezTo>
                  <a:cubicBezTo>
                    <a:pt x="337875" y="66714"/>
                    <a:pt x="332350" y="71572"/>
                    <a:pt x="327206" y="71572"/>
                  </a:cubicBezTo>
                  <a:cubicBezTo>
                    <a:pt x="323016" y="71572"/>
                    <a:pt x="319016" y="68332"/>
                    <a:pt x="319016" y="60426"/>
                  </a:cubicBezTo>
                  <a:cubicBezTo>
                    <a:pt x="319016" y="55094"/>
                    <a:pt x="321776" y="42997"/>
                    <a:pt x="325206" y="37185"/>
                  </a:cubicBezTo>
                  <a:cubicBezTo>
                    <a:pt x="329301" y="30614"/>
                    <a:pt x="334350" y="27374"/>
                    <a:pt x="338636" y="27374"/>
                  </a:cubicBezTo>
                  <a:cubicBezTo>
                    <a:pt x="343875" y="27374"/>
                    <a:pt x="347019" y="32137"/>
                    <a:pt x="347019" y="38520"/>
                  </a:cubicBezTo>
                  <a:close/>
                  <a:moveTo>
                    <a:pt x="407501" y="31851"/>
                  </a:moveTo>
                  <a:cubicBezTo>
                    <a:pt x="407501" y="26233"/>
                    <a:pt x="400548" y="24993"/>
                    <a:pt x="397025" y="24993"/>
                  </a:cubicBezTo>
                  <a:cubicBezTo>
                    <a:pt x="389500" y="24993"/>
                    <a:pt x="385691" y="30328"/>
                    <a:pt x="383879" y="32709"/>
                  </a:cubicBezTo>
                  <a:cubicBezTo>
                    <a:pt x="382737" y="27088"/>
                    <a:pt x="378547" y="24993"/>
                    <a:pt x="374926" y="24993"/>
                  </a:cubicBezTo>
                  <a:cubicBezTo>
                    <a:pt x="371117" y="24993"/>
                    <a:pt x="368831" y="27565"/>
                    <a:pt x="367020" y="30804"/>
                  </a:cubicBezTo>
                  <a:cubicBezTo>
                    <a:pt x="365115" y="35090"/>
                    <a:pt x="363687" y="41662"/>
                    <a:pt x="363687" y="41662"/>
                  </a:cubicBezTo>
                  <a:cubicBezTo>
                    <a:pt x="363687" y="42711"/>
                    <a:pt x="364829" y="42711"/>
                    <a:pt x="365306" y="42711"/>
                  </a:cubicBezTo>
                  <a:cubicBezTo>
                    <a:pt x="366736" y="42711"/>
                    <a:pt x="366736" y="42520"/>
                    <a:pt x="367401" y="40139"/>
                  </a:cubicBezTo>
                  <a:cubicBezTo>
                    <a:pt x="369308" y="32709"/>
                    <a:pt x="371403" y="27374"/>
                    <a:pt x="374640" y="27374"/>
                  </a:cubicBezTo>
                  <a:cubicBezTo>
                    <a:pt x="377498" y="27374"/>
                    <a:pt x="377498" y="30518"/>
                    <a:pt x="377498" y="31662"/>
                  </a:cubicBezTo>
                  <a:cubicBezTo>
                    <a:pt x="377498" y="33472"/>
                    <a:pt x="377212" y="35567"/>
                    <a:pt x="376736" y="37185"/>
                  </a:cubicBezTo>
                  <a:lnTo>
                    <a:pt x="368736" y="69667"/>
                  </a:lnTo>
                  <a:cubicBezTo>
                    <a:pt x="368450" y="70237"/>
                    <a:pt x="368259" y="70809"/>
                    <a:pt x="368259" y="71095"/>
                  </a:cubicBezTo>
                  <a:cubicBezTo>
                    <a:pt x="368259" y="72332"/>
                    <a:pt x="369117" y="73953"/>
                    <a:pt x="371403" y="73953"/>
                  </a:cubicBezTo>
                  <a:cubicBezTo>
                    <a:pt x="374640" y="73953"/>
                    <a:pt x="375403" y="70809"/>
                    <a:pt x="375594" y="69951"/>
                  </a:cubicBezTo>
                  <a:lnTo>
                    <a:pt x="382547" y="41662"/>
                  </a:lnTo>
                  <a:cubicBezTo>
                    <a:pt x="382737" y="41376"/>
                    <a:pt x="387595" y="27374"/>
                    <a:pt x="396834" y="27374"/>
                  </a:cubicBezTo>
                  <a:cubicBezTo>
                    <a:pt x="397406" y="27374"/>
                    <a:pt x="400357" y="27374"/>
                    <a:pt x="402646" y="28900"/>
                  </a:cubicBezTo>
                  <a:cubicBezTo>
                    <a:pt x="398739" y="30042"/>
                    <a:pt x="398453" y="33472"/>
                    <a:pt x="398453" y="34044"/>
                  </a:cubicBezTo>
                  <a:cubicBezTo>
                    <a:pt x="398453" y="35567"/>
                    <a:pt x="399502" y="37471"/>
                    <a:pt x="402169" y="37471"/>
                  </a:cubicBezTo>
                  <a:cubicBezTo>
                    <a:pt x="404264" y="37471"/>
                    <a:pt x="407501" y="36044"/>
                    <a:pt x="407501" y="31851"/>
                  </a:cubicBezTo>
                  <a:close/>
                  <a:moveTo>
                    <a:pt x="452461" y="57284"/>
                  </a:moveTo>
                  <a:cubicBezTo>
                    <a:pt x="452461" y="56235"/>
                    <a:pt x="451794" y="56235"/>
                    <a:pt x="450840" y="56235"/>
                  </a:cubicBezTo>
                  <a:cubicBezTo>
                    <a:pt x="449699" y="56235"/>
                    <a:pt x="449508" y="56426"/>
                    <a:pt x="448936" y="58807"/>
                  </a:cubicBezTo>
                  <a:cubicBezTo>
                    <a:pt x="447413" y="64333"/>
                    <a:pt x="445317" y="71572"/>
                    <a:pt x="440746" y="71572"/>
                  </a:cubicBezTo>
                  <a:cubicBezTo>
                    <a:pt x="437792" y="71572"/>
                    <a:pt x="437506" y="69095"/>
                    <a:pt x="437506" y="67000"/>
                  </a:cubicBezTo>
                  <a:cubicBezTo>
                    <a:pt x="437506" y="64428"/>
                    <a:pt x="438364" y="61475"/>
                    <a:pt x="438364" y="60903"/>
                  </a:cubicBezTo>
                  <a:cubicBezTo>
                    <a:pt x="438934" y="58617"/>
                    <a:pt x="438934" y="58521"/>
                    <a:pt x="438934" y="57189"/>
                  </a:cubicBezTo>
                  <a:cubicBezTo>
                    <a:pt x="438934" y="49664"/>
                    <a:pt x="431314" y="46901"/>
                    <a:pt x="424551" y="45855"/>
                  </a:cubicBezTo>
                  <a:cubicBezTo>
                    <a:pt x="427028" y="44329"/>
                    <a:pt x="429314" y="42139"/>
                    <a:pt x="432267" y="38711"/>
                  </a:cubicBezTo>
                  <a:cubicBezTo>
                    <a:pt x="437888" y="32328"/>
                    <a:pt x="442078" y="27374"/>
                    <a:pt x="447413" y="27374"/>
                  </a:cubicBezTo>
                  <a:cubicBezTo>
                    <a:pt x="449508" y="27374"/>
                    <a:pt x="450364" y="28709"/>
                    <a:pt x="450364" y="28709"/>
                  </a:cubicBezTo>
                  <a:cubicBezTo>
                    <a:pt x="445792" y="29470"/>
                    <a:pt x="445317" y="33186"/>
                    <a:pt x="445317" y="34044"/>
                  </a:cubicBezTo>
                  <a:cubicBezTo>
                    <a:pt x="445317" y="35567"/>
                    <a:pt x="446268" y="37471"/>
                    <a:pt x="449031" y="37471"/>
                  </a:cubicBezTo>
                  <a:cubicBezTo>
                    <a:pt x="451412" y="37471"/>
                    <a:pt x="454461" y="35567"/>
                    <a:pt x="454461" y="31567"/>
                  </a:cubicBezTo>
                  <a:cubicBezTo>
                    <a:pt x="454461" y="28709"/>
                    <a:pt x="452461" y="24993"/>
                    <a:pt x="447699" y="24993"/>
                  </a:cubicBezTo>
                  <a:cubicBezTo>
                    <a:pt x="441887" y="24993"/>
                    <a:pt x="437316" y="29660"/>
                    <a:pt x="433602" y="33948"/>
                  </a:cubicBezTo>
                  <a:cubicBezTo>
                    <a:pt x="427505" y="41092"/>
                    <a:pt x="425695" y="42711"/>
                    <a:pt x="421979" y="44615"/>
                  </a:cubicBezTo>
                  <a:lnTo>
                    <a:pt x="433030" y="420"/>
                  </a:lnTo>
                  <a:cubicBezTo>
                    <a:pt x="433125" y="134"/>
                    <a:pt x="433316" y="-915"/>
                    <a:pt x="433316" y="-915"/>
                  </a:cubicBezTo>
                  <a:cubicBezTo>
                    <a:pt x="433316" y="-1961"/>
                    <a:pt x="432744" y="-2247"/>
                    <a:pt x="431790" y="-2247"/>
                  </a:cubicBezTo>
                  <a:cubicBezTo>
                    <a:pt x="431504" y="-2247"/>
                    <a:pt x="430458" y="-2056"/>
                    <a:pt x="429981" y="-1961"/>
                  </a:cubicBezTo>
                  <a:lnTo>
                    <a:pt x="419407" y="-1201"/>
                  </a:lnTo>
                  <a:cubicBezTo>
                    <a:pt x="418075" y="-1010"/>
                    <a:pt x="416933" y="-915"/>
                    <a:pt x="416933" y="1181"/>
                  </a:cubicBezTo>
                  <a:cubicBezTo>
                    <a:pt x="416933" y="2420"/>
                    <a:pt x="417980" y="2420"/>
                    <a:pt x="419407" y="2420"/>
                  </a:cubicBezTo>
                  <a:cubicBezTo>
                    <a:pt x="424647" y="2420"/>
                    <a:pt x="424933" y="3087"/>
                    <a:pt x="424933" y="4134"/>
                  </a:cubicBezTo>
                  <a:cubicBezTo>
                    <a:pt x="424933" y="4420"/>
                    <a:pt x="424551" y="5943"/>
                    <a:pt x="424551" y="5943"/>
                  </a:cubicBezTo>
                  <a:lnTo>
                    <a:pt x="408550" y="69762"/>
                  </a:lnTo>
                  <a:cubicBezTo>
                    <a:pt x="408455" y="69951"/>
                    <a:pt x="408264" y="71095"/>
                    <a:pt x="408264" y="71095"/>
                  </a:cubicBezTo>
                  <a:cubicBezTo>
                    <a:pt x="408264" y="72332"/>
                    <a:pt x="409313" y="73953"/>
                    <a:pt x="411408" y="73953"/>
                  </a:cubicBezTo>
                  <a:cubicBezTo>
                    <a:pt x="414645" y="73953"/>
                    <a:pt x="415408" y="71000"/>
                    <a:pt x="415598" y="69951"/>
                  </a:cubicBezTo>
                  <a:lnTo>
                    <a:pt x="421124" y="48045"/>
                  </a:lnTo>
                  <a:cubicBezTo>
                    <a:pt x="425123" y="48520"/>
                    <a:pt x="431981" y="50901"/>
                    <a:pt x="431981" y="57189"/>
                  </a:cubicBezTo>
                  <a:cubicBezTo>
                    <a:pt x="431981" y="57856"/>
                    <a:pt x="431981" y="58331"/>
                    <a:pt x="431695" y="59856"/>
                  </a:cubicBezTo>
                  <a:cubicBezTo>
                    <a:pt x="431221" y="61570"/>
                    <a:pt x="431221" y="62333"/>
                    <a:pt x="431221" y="63570"/>
                  </a:cubicBezTo>
                  <a:cubicBezTo>
                    <a:pt x="431221" y="71286"/>
                    <a:pt x="436267" y="73953"/>
                    <a:pt x="440269" y="73953"/>
                  </a:cubicBezTo>
                  <a:cubicBezTo>
                    <a:pt x="445031" y="73953"/>
                    <a:pt x="447413" y="70428"/>
                    <a:pt x="448650" y="68332"/>
                  </a:cubicBezTo>
                  <a:cubicBezTo>
                    <a:pt x="451031" y="64333"/>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306" name="Freeform: Shape 305">
              <a:extLst>
                <a:ext uri="{FF2B5EF4-FFF2-40B4-BE49-F238E27FC236}">
                  <a16:creationId xmlns:a16="http://schemas.microsoft.com/office/drawing/2014/main" id="{0297733E-3810-FD01-1D74-FBB10366EA2B}"/>
                </a:ext>
              </a:extLst>
            </p:cNvPr>
            <p:cNvSpPr/>
            <p:nvPr/>
          </p:nvSpPr>
          <p:spPr>
            <a:xfrm>
              <a:off x="1260806" y="3256514"/>
              <a:ext cx="3466433" cy="5429"/>
            </a:xfrm>
            <a:custGeom>
              <a:avLst/>
              <a:gdLst>
                <a:gd name="connsiteX0" fmla="*/ -1788 w 3466433"/>
                <a:gd name="connsiteY0" fmla="*/ -2247 h 5429"/>
                <a:gd name="connsiteX1" fmla="*/ -1788 w 3466433"/>
                <a:gd name="connsiteY1" fmla="*/ 3183 h 5429"/>
                <a:gd name="connsiteX2" fmla="*/ 3464646 w 3466433"/>
                <a:gd name="connsiteY2" fmla="*/ 3183 h 5429"/>
                <a:gd name="connsiteX3" fmla="*/ 3464646 w 3466433"/>
                <a:gd name="connsiteY3" fmla="*/ -2247 h 5429"/>
              </a:gdLst>
              <a:ahLst/>
              <a:cxnLst>
                <a:cxn ang="0">
                  <a:pos x="connsiteX0" y="connsiteY0"/>
                </a:cxn>
                <a:cxn ang="0">
                  <a:pos x="connsiteX1" y="connsiteY1"/>
                </a:cxn>
                <a:cxn ang="0">
                  <a:pos x="connsiteX2" y="connsiteY2"/>
                </a:cxn>
                <a:cxn ang="0">
                  <a:pos x="connsiteX3" y="connsiteY3"/>
                </a:cxn>
              </a:cxnLst>
              <a:rect l="l" t="t" r="r" b="b"/>
              <a:pathLst>
                <a:path w="3466433" h="5429">
                  <a:moveTo>
                    <a:pt x="-1788" y="-2247"/>
                  </a:moveTo>
                  <a:lnTo>
                    <a:pt x="-1788" y="3183"/>
                  </a:lnTo>
                  <a:lnTo>
                    <a:pt x="3464646" y="3183"/>
                  </a:lnTo>
                  <a:lnTo>
                    <a:pt x="3464646" y="-2247"/>
                  </a:lnTo>
                  <a:close/>
                </a:path>
              </a:pathLst>
            </a:custGeom>
            <a:solidFill>
              <a:srgbClr val="000000"/>
            </a:solidFill>
            <a:ln w="8029" cap="flat">
              <a:noFill/>
              <a:prstDash val="solid"/>
              <a:miter/>
            </a:ln>
          </p:spPr>
          <p:txBody>
            <a:bodyPr rtlCol="0" anchor="ctr"/>
            <a:lstStyle/>
            <a:p>
              <a:endParaRPr lang="en-AE"/>
            </a:p>
          </p:txBody>
        </p:sp>
      </p:grpSp>
      <p:sp>
        <p:nvSpPr>
          <p:cNvPr id="2" name="TextBox 1">
            <a:extLst>
              <a:ext uri="{FF2B5EF4-FFF2-40B4-BE49-F238E27FC236}">
                <a16:creationId xmlns:a16="http://schemas.microsoft.com/office/drawing/2014/main" id="{007D8AC4-7EBC-CAC4-A9F3-9080C4BCD54B}"/>
              </a:ext>
            </a:extLst>
          </p:cNvPr>
          <p:cNvSpPr txBox="1"/>
          <p:nvPr/>
        </p:nvSpPr>
        <p:spPr>
          <a:xfrm>
            <a:off x="516934" y="3860141"/>
            <a:ext cx="5374566" cy="2446824"/>
          </a:xfrm>
          <a:prstGeom prst="rect">
            <a:avLst/>
          </a:prstGeom>
          <a:solidFill>
            <a:srgbClr val="F2F2F2">
              <a:alpha val="69020"/>
            </a:srgbClr>
          </a:solidFill>
        </p:spPr>
        <p:txBody>
          <a:bodyPr wrap="square">
            <a:spAutoFit/>
          </a:bodyPr>
          <a:lstStyle/>
          <a:p>
            <a:r>
              <a:rPr lang="en-US" sz="900" b="0" i="0" dirty="0">
                <a:solidFill>
                  <a:schemeClr val="tx1">
                    <a:lumMod val="65000"/>
                    <a:lumOff val="35000"/>
                  </a:schemeClr>
                </a:solidFill>
                <a:effectLst/>
                <a:latin typeface="Arial" panose="020B0604020202020204" pitchFamily="34" charset="0"/>
              </a:rPr>
              <a:t>[</a:t>
            </a:r>
            <a:r>
              <a:rPr lang="en-US" sz="900" b="0" i="0" dirty="0">
                <a:solidFill>
                  <a:srgbClr val="2C499F"/>
                </a:solidFill>
                <a:effectLst/>
                <a:latin typeface="Arial" panose="020B0604020202020204" pitchFamily="34" charset="0"/>
              </a:rPr>
              <a:t>SZM20</a:t>
            </a:r>
            <a:r>
              <a:rPr lang="en-US" sz="900" b="0" i="0" dirty="0">
                <a:solidFill>
                  <a:schemeClr val="tx1">
                    <a:lumMod val="65000"/>
                    <a:lumOff val="35000"/>
                  </a:schemeClr>
                </a:solidFill>
                <a:effectLst/>
                <a:latin typeface="Arial" panose="020B0604020202020204" pitchFamily="34" charset="0"/>
              </a:rPr>
              <a:t>] Heng-Chuan Su, Xuan-Yong Zhu, and Duan Ming. Polytopic attack on round-reduced simon32/64 using deep learning. In Information Security and Cryptology.</a:t>
            </a:r>
          </a:p>
          <a:p>
            <a:endParaRPr lang="en-US" sz="900" b="0" i="0" dirty="0">
              <a:solidFill>
                <a:schemeClr val="tx1">
                  <a:lumMod val="65000"/>
                  <a:lumOff val="35000"/>
                </a:schemeClr>
              </a:solidFill>
              <a:effectLst/>
              <a:latin typeface="Arial" panose="020B0604020202020204" pitchFamily="34" charset="0"/>
            </a:endParaRPr>
          </a:p>
          <a:p>
            <a:r>
              <a:rPr lang="en-US" sz="900" b="0" i="0" dirty="0">
                <a:solidFill>
                  <a:schemeClr val="tx1">
                    <a:lumMod val="65000"/>
                    <a:lumOff val="35000"/>
                  </a:schemeClr>
                </a:solidFill>
                <a:effectLst/>
                <a:latin typeface="Arial" panose="020B0604020202020204" pitchFamily="34" charset="0"/>
              </a:rPr>
              <a:t>[</a:t>
            </a:r>
            <a:r>
              <a:rPr lang="en-US" sz="900" b="0" i="0" dirty="0">
                <a:solidFill>
                  <a:srgbClr val="2C499F"/>
                </a:solidFill>
                <a:effectLst/>
                <a:latin typeface="Arial" panose="020B0604020202020204" pitchFamily="34" charset="0"/>
              </a:rPr>
              <a:t>HRCF21</a:t>
            </a:r>
            <a:r>
              <a:rPr lang="en-US" sz="900" b="0" i="0" dirty="0">
                <a:solidFill>
                  <a:schemeClr val="tx1">
                    <a:lumMod val="65000"/>
                    <a:lumOff val="35000"/>
                  </a:schemeClr>
                </a:solidFill>
                <a:effectLst/>
                <a:latin typeface="Arial" panose="020B0604020202020204" pitchFamily="34" charset="0"/>
              </a:rPr>
              <a:t>] </a:t>
            </a:r>
            <a:r>
              <a:rPr lang="en-US" sz="900" b="0" i="0" dirty="0" err="1">
                <a:solidFill>
                  <a:schemeClr val="tx1">
                    <a:lumMod val="65000"/>
                    <a:lumOff val="35000"/>
                  </a:schemeClr>
                </a:solidFill>
                <a:effectLst/>
                <a:latin typeface="Arial" panose="020B0604020202020204" pitchFamily="34" charset="0"/>
              </a:rPr>
              <a:t>ZeZhou</a:t>
            </a:r>
            <a:r>
              <a:rPr lang="en-US" sz="900" b="0" i="0" dirty="0">
                <a:solidFill>
                  <a:schemeClr val="tx1">
                    <a:lumMod val="65000"/>
                    <a:lumOff val="35000"/>
                  </a:schemeClr>
                </a:solidFill>
                <a:effectLst/>
                <a:latin typeface="Arial" panose="020B0604020202020204" pitchFamily="34" charset="0"/>
              </a:rPr>
              <a:t> Hou, </a:t>
            </a:r>
            <a:r>
              <a:rPr lang="en-US" sz="900" b="0" i="0" dirty="0" err="1">
                <a:solidFill>
                  <a:schemeClr val="tx1">
                    <a:lumMod val="65000"/>
                    <a:lumOff val="35000"/>
                  </a:schemeClr>
                </a:solidFill>
                <a:effectLst/>
                <a:latin typeface="Arial" panose="020B0604020202020204" pitchFamily="34" charset="0"/>
              </a:rPr>
              <a:t>JiongJiong</a:t>
            </a:r>
            <a:r>
              <a:rPr lang="en-US" sz="900" b="0" i="0" dirty="0">
                <a:solidFill>
                  <a:schemeClr val="tx1">
                    <a:lumMod val="65000"/>
                    <a:lumOff val="35000"/>
                  </a:schemeClr>
                </a:solidFill>
                <a:effectLst/>
                <a:latin typeface="Arial" panose="020B0604020202020204" pitchFamily="34" charset="0"/>
              </a:rPr>
              <a:t> Ren, </a:t>
            </a:r>
            <a:r>
              <a:rPr lang="en-US" sz="900" b="0" i="0" dirty="0" err="1">
                <a:solidFill>
                  <a:schemeClr val="tx1">
                    <a:lumMod val="65000"/>
                    <a:lumOff val="35000"/>
                  </a:schemeClr>
                </a:solidFill>
                <a:effectLst/>
                <a:latin typeface="Arial" panose="020B0604020202020204" pitchFamily="34" charset="0"/>
              </a:rPr>
              <a:t>ShaoZhen</a:t>
            </a:r>
            <a:r>
              <a:rPr lang="en-US" sz="900" b="0" i="0" dirty="0">
                <a:solidFill>
                  <a:schemeClr val="tx1">
                    <a:lumMod val="65000"/>
                    <a:lumOff val="35000"/>
                  </a:schemeClr>
                </a:solidFill>
                <a:effectLst/>
                <a:latin typeface="Arial" panose="020B0604020202020204" pitchFamily="34" charset="0"/>
              </a:rPr>
              <a:t> Chen, and </a:t>
            </a:r>
            <a:r>
              <a:rPr lang="en-US" sz="900" b="0" i="0" dirty="0" err="1">
                <a:solidFill>
                  <a:schemeClr val="tx1">
                    <a:lumMod val="65000"/>
                    <a:lumOff val="35000"/>
                  </a:schemeClr>
                </a:solidFill>
                <a:effectLst/>
                <a:latin typeface="Arial" panose="020B0604020202020204" pitchFamily="34" charset="0"/>
              </a:rPr>
              <a:t>AnMin</a:t>
            </a:r>
            <a:r>
              <a:rPr lang="en-US" sz="900" b="0" i="0" dirty="0">
                <a:solidFill>
                  <a:schemeClr val="tx1">
                    <a:lumMod val="65000"/>
                    <a:lumOff val="35000"/>
                  </a:schemeClr>
                </a:solidFill>
                <a:effectLst/>
                <a:latin typeface="Arial" panose="020B0604020202020204" pitchFamily="34" charset="0"/>
              </a:rPr>
              <a:t> Fu. Improve Neural Distinguishers of SIMON and SPECK. Sec. and </a:t>
            </a:r>
            <a:r>
              <a:rPr lang="en-US" sz="900" b="0" i="0" dirty="0" err="1">
                <a:solidFill>
                  <a:schemeClr val="tx1">
                    <a:lumMod val="65000"/>
                    <a:lumOff val="35000"/>
                  </a:schemeClr>
                </a:solidFill>
                <a:effectLst/>
                <a:latin typeface="Arial" panose="020B0604020202020204" pitchFamily="34" charset="0"/>
              </a:rPr>
              <a:t>Commun</a:t>
            </a:r>
            <a:r>
              <a:rPr lang="en-US" sz="900" b="0" i="0" dirty="0">
                <a:solidFill>
                  <a:schemeClr val="tx1">
                    <a:lumMod val="65000"/>
                    <a:lumOff val="35000"/>
                  </a:schemeClr>
                </a:solidFill>
                <a:effectLst/>
                <a:latin typeface="Arial" panose="020B0604020202020204" pitchFamily="34" charset="0"/>
              </a:rPr>
              <a:t>. </a:t>
            </a:r>
            <a:r>
              <a:rPr lang="en-US" sz="900" b="0" i="0" dirty="0" err="1">
                <a:solidFill>
                  <a:schemeClr val="tx1">
                    <a:lumMod val="65000"/>
                    <a:lumOff val="35000"/>
                  </a:schemeClr>
                </a:solidFill>
                <a:effectLst/>
                <a:latin typeface="Arial" panose="020B0604020202020204" pitchFamily="34" charset="0"/>
              </a:rPr>
              <a:t>Netw</a:t>
            </a:r>
            <a:r>
              <a:rPr lang="en-US" sz="900" b="0" i="0" dirty="0">
                <a:solidFill>
                  <a:schemeClr val="tx1">
                    <a:lumMod val="65000"/>
                    <a:lumOff val="35000"/>
                  </a:schemeClr>
                </a:solidFill>
                <a:effectLst/>
                <a:latin typeface="Arial" panose="020B0604020202020204" pitchFamily="34" charset="0"/>
              </a:rPr>
              <a:t>., 2021. </a:t>
            </a:r>
          </a:p>
          <a:p>
            <a:endParaRPr lang="en-US" sz="900" dirty="0">
              <a:solidFill>
                <a:schemeClr val="tx1">
                  <a:lumMod val="65000"/>
                  <a:lumOff val="35000"/>
                </a:schemeClr>
              </a:solidFill>
              <a:latin typeface="Arial" panose="020B0604020202020204" pitchFamily="34" charset="0"/>
            </a:endParaRPr>
          </a:p>
          <a:p>
            <a:r>
              <a:rPr lang="en-US" sz="900" b="0" i="0" dirty="0">
                <a:solidFill>
                  <a:schemeClr val="tx1">
                    <a:lumMod val="65000"/>
                    <a:lumOff val="35000"/>
                  </a:schemeClr>
                </a:solidFill>
                <a:effectLst/>
                <a:latin typeface="Arial" panose="020B0604020202020204" pitchFamily="34" charset="0"/>
              </a:rPr>
              <a:t>[</a:t>
            </a:r>
            <a:r>
              <a:rPr lang="en-US" sz="900" b="0" i="0" dirty="0">
                <a:solidFill>
                  <a:srgbClr val="2C499F"/>
                </a:solidFill>
                <a:effectLst/>
                <a:latin typeface="Arial" panose="020B0604020202020204" pitchFamily="34" charset="0"/>
              </a:rPr>
              <a:t>YK21</a:t>
            </a:r>
            <a:r>
              <a:rPr lang="en-US" sz="900" b="0" i="0" dirty="0">
                <a:solidFill>
                  <a:schemeClr val="tx1">
                    <a:lumMod val="65000"/>
                    <a:lumOff val="35000"/>
                  </a:schemeClr>
                </a:solidFill>
                <a:effectLst/>
                <a:latin typeface="Arial" panose="020B0604020202020204" pitchFamily="34" charset="0"/>
              </a:rPr>
              <a:t>] Tarun Yadav and Manoj Kumar. Differential-ml distinguisher: Machine learning based generic extension for differential cryptanalysis. LATINCRYPT 2021. </a:t>
            </a:r>
          </a:p>
          <a:p>
            <a:endParaRPr lang="en-US" sz="900" dirty="0">
              <a:solidFill>
                <a:schemeClr val="tx1">
                  <a:lumMod val="65000"/>
                  <a:lumOff val="35000"/>
                </a:schemeClr>
              </a:solidFill>
              <a:latin typeface="Arial" panose="020B0604020202020204" pitchFamily="34" charset="0"/>
            </a:endParaRPr>
          </a:p>
          <a:p>
            <a:r>
              <a:rPr lang="en-US" sz="900" b="0" i="0" dirty="0">
                <a:solidFill>
                  <a:schemeClr val="tx1">
                    <a:lumMod val="65000"/>
                    <a:lumOff val="35000"/>
                  </a:schemeClr>
                </a:solidFill>
                <a:effectLst/>
                <a:latin typeface="Arial" panose="020B0604020202020204" pitchFamily="34" charset="0"/>
              </a:rPr>
              <a:t>[</a:t>
            </a:r>
            <a:r>
              <a:rPr lang="en-US" sz="900" dirty="0">
                <a:solidFill>
                  <a:srgbClr val="2C4A9F"/>
                </a:solidFill>
                <a:latin typeface="Arial" panose="020B0604020202020204" pitchFamily="34" charset="0"/>
              </a:rPr>
              <a:t>BGL+22</a:t>
            </a:r>
            <a:r>
              <a:rPr lang="en-US" sz="900" b="0" i="0" dirty="0">
                <a:solidFill>
                  <a:schemeClr val="tx1">
                    <a:lumMod val="65000"/>
                    <a:lumOff val="35000"/>
                  </a:schemeClr>
                </a:solidFill>
                <a:effectLst/>
                <a:latin typeface="Arial" panose="020B0604020202020204" pitchFamily="34" charset="0"/>
              </a:rPr>
              <a:t>] </a:t>
            </a:r>
            <a:r>
              <a:rPr lang="en-US" sz="900" b="0" i="0" dirty="0" err="1">
                <a:solidFill>
                  <a:schemeClr val="tx1">
                    <a:lumMod val="65000"/>
                    <a:lumOff val="35000"/>
                  </a:schemeClr>
                </a:solidFill>
                <a:effectLst/>
                <a:latin typeface="Arial" panose="020B0604020202020204" pitchFamily="34" charset="0"/>
              </a:rPr>
              <a:t>Zhenzhen</a:t>
            </a:r>
            <a:r>
              <a:rPr lang="en-US" sz="900" b="0" i="0" dirty="0">
                <a:solidFill>
                  <a:schemeClr val="tx1">
                    <a:lumMod val="65000"/>
                    <a:lumOff val="35000"/>
                  </a:schemeClr>
                </a:solidFill>
                <a:effectLst/>
                <a:latin typeface="Arial" panose="020B0604020202020204" pitchFamily="34" charset="0"/>
              </a:rPr>
              <a:t> Bao, Jian Guo, </a:t>
            </a:r>
            <a:r>
              <a:rPr lang="en-US" sz="900" b="0" i="0" dirty="0" err="1">
                <a:solidFill>
                  <a:schemeClr val="tx1">
                    <a:lumMod val="65000"/>
                    <a:lumOff val="35000"/>
                  </a:schemeClr>
                </a:solidFill>
                <a:effectLst/>
                <a:latin typeface="Arial" panose="020B0604020202020204" pitchFamily="34" charset="0"/>
              </a:rPr>
              <a:t>Meicheng</a:t>
            </a:r>
            <a:r>
              <a:rPr lang="en-US" sz="900" b="0" i="0" dirty="0">
                <a:solidFill>
                  <a:schemeClr val="tx1">
                    <a:lumMod val="65000"/>
                    <a:lumOff val="35000"/>
                  </a:schemeClr>
                </a:solidFill>
                <a:effectLst/>
                <a:latin typeface="Arial" panose="020B0604020202020204" pitchFamily="34" charset="0"/>
              </a:rPr>
              <a:t> Liu, Li Ma, and Yi Tu. Enhancing differential-neural cryptanalysis. ASIACRYPT 2022</a:t>
            </a:r>
          </a:p>
          <a:p>
            <a:endParaRPr lang="en-US" sz="900" dirty="0">
              <a:solidFill>
                <a:schemeClr val="tx1">
                  <a:lumMod val="65000"/>
                  <a:lumOff val="35000"/>
                </a:schemeClr>
              </a:solidFill>
              <a:latin typeface="Arial" panose="020B0604020202020204" pitchFamily="34" charset="0"/>
            </a:endParaRPr>
          </a:p>
          <a:p>
            <a:r>
              <a:rPr lang="en-US" sz="900" b="0" i="0" dirty="0">
                <a:solidFill>
                  <a:schemeClr val="tx1">
                    <a:lumMod val="65000"/>
                    <a:lumOff val="35000"/>
                  </a:schemeClr>
                </a:solidFill>
                <a:effectLst/>
                <a:latin typeface="Arial" panose="020B0604020202020204" pitchFamily="34" charset="0"/>
              </a:rPr>
              <a:t>[</a:t>
            </a:r>
            <a:r>
              <a:rPr lang="en-US" sz="900" dirty="0">
                <a:solidFill>
                  <a:srgbClr val="2C4A9F"/>
                </a:solidFill>
                <a:latin typeface="Arial" panose="020B0604020202020204" pitchFamily="34" charset="0"/>
              </a:rPr>
              <a:t>GLN23</a:t>
            </a:r>
            <a:r>
              <a:rPr lang="en-US" sz="900" b="0" i="0" dirty="0">
                <a:solidFill>
                  <a:schemeClr val="tx1">
                    <a:lumMod val="65000"/>
                    <a:lumOff val="35000"/>
                  </a:schemeClr>
                </a:solidFill>
                <a:effectLst/>
                <a:latin typeface="Arial" panose="020B0604020202020204" pitchFamily="34" charset="0"/>
              </a:rPr>
              <a:t>] Aron Gohr, Gregor Leander, and Patrick Neumann. An assessment of differential-neural distinguishers. In AICrypt’23. </a:t>
            </a:r>
          </a:p>
          <a:p>
            <a:endParaRPr lang="en-US" sz="900" dirty="0">
              <a:solidFill>
                <a:schemeClr val="tx1">
                  <a:lumMod val="65000"/>
                  <a:lumOff val="35000"/>
                </a:schemeClr>
              </a:solidFill>
              <a:latin typeface="Arial" panose="020B0604020202020204" pitchFamily="34" charset="0"/>
            </a:endParaRPr>
          </a:p>
          <a:p>
            <a:r>
              <a:rPr lang="en-US" sz="900" b="0" i="0" dirty="0">
                <a:solidFill>
                  <a:schemeClr val="tx1">
                    <a:lumMod val="65000"/>
                    <a:lumOff val="35000"/>
                  </a:schemeClr>
                </a:solidFill>
                <a:effectLst/>
                <a:latin typeface="Arial" panose="020B0604020202020204" pitchFamily="34" charset="0"/>
              </a:rPr>
              <a:t>[</a:t>
            </a:r>
            <a:r>
              <a:rPr lang="en-US" sz="900" dirty="0">
                <a:solidFill>
                  <a:srgbClr val="2C4A9F"/>
                </a:solidFill>
                <a:latin typeface="Arial" panose="020B0604020202020204" pitchFamily="34" charset="0"/>
              </a:rPr>
              <a:t>LLS+23</a:t>
            </a:r>
            <a:r>
              <a:rPr lang="en-US" sz="900" b="0" i="0" dirty="0">
                <a:solidFill>
                  <a:schemeClr val="tx1">
                    <a:lumMod val="65000"/>
                    <a:lumOff val="35000"/>
                  </a:schemeClr>
                </a:solidFill>
                <a:effectLst/>
                <a:latin typeface="Arial" panose="020B0604020202020204" pitchFamily="34" charset="0"/>
              </a:rPr>
              <a:t>] </a:t>
            </a:r>
            <a:r>
              <a:rPr lang="en-US" sz="900" b="0" i="0" dirty="0" err="1">
                <a:solidFill>
                  <a:schemeClr val="tx1">
                    <a:lumMod val="65000"/>
                    <a:lumOff val="35000"/>
                  </a:schemeClr>
                </a:solidFill>
                <a:effectLst/>
                <a:latin typeface="Arial" panose="020B0604020202020204" pitchFamily="34" charset="0"/>
              </a:rPr>
              <a:t>Jinyu</a:t>
            </a:r>
            <a:r>
              <a:rPr lang="en-US" sz="900" b="0" i="0" dirty="0">
                <a:solidFill>
                  <a:schemeClr val="tx1">
                    <a:lumMod val="65000"/>
                    <a:lumOff val="35000"/>
                  </a:schemeClr>
                </a:solidFill>
                <a:effectLst/>
                <a:latin typeface="Arial" panose="020B0604020202020204" pitchFamily="34" charset="0"/>
              </a:rPr>
              <a:t> Lu, </a:t>
            </a:r>
            <a:r>
              <a:rPr lang="en-US" sz="900" b="0" i="0" dirty="0" err="1">
                <a:solidFill>
                  <a:schemeClr val="tx1">
                    <a:lumMod val="65000"/>
                    <a:lumOff val="35000"/>
                  </a:schemeClr>
                </a:solidFill>
                <a:effectLst/>
                <a:latin typeface="Arial" panose="020B0604020202020204" pitchFamily="34" charset="0"/>
              </a:rPr>
              <a:t>Guoqiang</a:t>
            </a:r>
            <a:r>
              <a:rPr lang="en-US" sz="900" b="0" i="0" dirty="0">
                <a:solidFill>
                  <a:schemeClr val="tx1">
                    <a:lumMod val="65000"/>
                    <a:lumOff val="35000"/>
                  </a:schemeClr>
                </a:solidFill>
                <a:effectLst/>
                <a:latin typeface="Arial" panose="020B0604020202020204" pitchFamily="34" charset="0"/>
              </a:rPr>
              <a:t> Liu, Bing Sun, Chao Li, and Li Liu. Improved (Related- Key) Differential-Based Neural Distinguishers for SIMON and SIMECK Block Ciphers. The Computer Journal</a:t>
            </a:r>
          </a:p>
        </p:txBody>
      </p:sp>
    </p:spTree>
    <p:extLst>
      <p:ext uri="{BB962C8B-B14F-4D97-AF65-F5344CB8AC3E}">
        <p14:creationId xmlns:p14="http://schemas.microsoft.com/office/powerpoint/2010/main" val="23177006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D81D96-3E89-1F02-E2FA-BD00CFB2DCDB}"/>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9C51B14-6A1D-70C5-03BC-7CBC993F963F}"/>
              </a:ext>
            </a:extLst>
          </p:cNvPr>
          <p:cNvSpPr>
            <a:spLocks noGrp="1"/>
          </p:cNvSpPr>
          <p:nvPr>
            <p:ph type="title"/>
          </p:nvPr>
        </p:nvSpPr>
        <p:spPr/>
        <p:txBody>
          <a:bodyPr/>
          <a:lstStyle/>
          <a:p>
            <a:r>
              <a:rPr lang="en-US" dirty="0"/>
              <a:t>Our Results</a:t>
            </a:r>
            <a:endParaRPr lang="en-AE" dirty="0"/>
          </a:p>
        </p:txBody>
      </p:sp>
      <p:sp>
        <p:nvSpPr>
          <p:cNvPr id="6" name="Text Placeholder 5">
            <a:extLst>
              <a:ext uri="{FF2B5EF4-FFF2-40B4-BE49-F238E27FC236}">
                <a16:creationId xmlns:a16="http://schemas.microsoft.com/office/drawing/2014/main" id="{4E3F5E4F-D8E3-B933-D2CA-1FD9352ECFEB}"/>
              </a:ext>
            </a:extLst>
          </p:cNvPr>
          <p:cNvSpPr>
            <a:spLocks noGrp="1"/>
          </p:cNvSpPr>
          <p:nvPr>
            <p:ph type="body" sz="quarter" idx="13"/>
          </p:nvPr>
        </p:nvSpPr>
        <p:spPr>
          <a:xfrm>
            <a:off x="6311900" y="1641975"/>
            <a:ext cx="5336526" cy="4692316"/>
          </a:xfrm>
        </p:spPr>
        <p:txBody>
          <a:bodyPr/>
          <a:lstStyle/>
          <a:p>
            <a:pPr algn="just"/>
            <a:r>
              <a:rPr lang="en-US" b="1" dirty="0">
                <a:solidFill>
                  <a:srgbClr val="6400FF"/>
                </a:solidFill>
              </a:rPr>
              <a:t>GIMLI</a:t>
            </a:r>
            <a:r>
              <a:rPr lang="en-US" dirty="0"/>
              <a:t> </a:t>
            </a:r>
          </a:p>
          <a:p>
            <a:pPr algn="just"/>
            <a:r>
              <a:rPr lang="en-AE" dirty="0">
                <a:solidFill>
                  <a:schemeClr val="tx2"/>
                </a:solidFill>
                <a:sym typeface="Wingdings" panose="05000000000000000000" pitchFamily="2" charset="2"/>
              </a:rPr>
              <a:t> </a:t>
            </a:r>
            <a:r>
              <a:rPr lang="en-US" dirty="0"/>
              <a:t>Achieved </a:t>
            </a:r>
            <a:r>
              <a:rPr lang="en-US" b="1" u="sng" dirty="0">
                <a:solidFill>
                  <a:srgbClr val="6400FF"/>
                </a:solidFill>
              </a:rPr>
              <a:t>11-round</a:t>
            </a:r>
            <a:r>
              <a:rPr lang="en-US" dirty="0"/>
              <a:t> distinguisher, surpassing </a:t>
            </a:r>
            <a:r>
              <a:rPr lang="en-US" dirty="0">
                <a:solidFill>
                  <a:srgbClr val="6400FF"/>
                </a:solidFill>
              </a:rPr>
              <a:t>8 rounds </a:t>
            </a:r>
            <a:r>
              <a:rPr lang="en-US" dirty="0"/>
              <a:t>neural distinguisher of [</a:t>
            </a:r>
            <a:r>
              <a:rPr lang="en-US" dirty="0">
                <a:solidFill>
                  <a:srgbClr val="1362B0"/>
                </a:solidFill>
              </a:rPr>
              <a:t>BBCD21</a:t>
            </a:r>
            <a:r>
              <a:rPr lang="en-US" dirty="0"/>
              <a:t>]. </a:t>
            </a:r>
          </a:p>
          <a:p>
            <a:pPr algn="just"/>
            <a:r>
              <a:rPr lang="en-US" sz="1200" dirty="0">
                <a:solidFill>
                  <a:srgbClr val="6400FF"/>
                </a:solidFill>
              </a:rPr>
              <a:t>Note: </a:t>
            </a:r>
            <a:r>
              <a:rPr lang="en-US" sz="1200" dirty="0"/>
              <a:t>We obtained similar results to [</a:t>
            </a:r>
            <a:r>
              <a:rPr lang="en-US" sz="1200" dirty="0">
                <a:solidFill>
                  <a:srgbClr val="2C499F"/>
                </a:solidFill>
              </a:rPr>
              <a:t>BBCD21</a:t>
            </a:r>
            <a:r>
              <a:rPr lang="en-US" sz="1200" dirty="0"/>
              <a:t>] when using the same input differences as them, highlighting the need for a better tool to find good input differences. </a:t>
            </a:r>
          </a:p>
          <a:p>
            <a:pPr algn="just"/>
            <a:r>
              <a:rPr lang="en-AE" dirty="0">
                <a:solidFill>
                  <a:schemeClr val="tx2"/>
                </a:solidFill>
                <a:sym typeface="Wingdings" panose="05000000000000000000" pitchFamily="2" charset="2"/>
              </a:rPr>
              <a:t> </a:t>
            </a:r>
            <a:r>
              <a:rPr lang="en-US" dirty="0"/>
              <a:t>The </a:t>
            </a:r>
            <a:r>
              <a:rPr lang="en-US" dirty="0">
                <a:solidFill>
                  <a:srgbClr val="6400FF"/>
                </a:solidFill>
              </a:rPr>
              <a:t>design document </a:t>
            </a:r>
            <a:r>
              <a:rPr lang="en-US" dirty="0"/>
              <a:t>of GIMLI [</a:t>
            </a:r>
            <a:r>
              <a:rPr lang="en-US" dirty="0">
                <a:solidFill>
                  <a:srgbClr val="1362B0"/>
                </a:solidFill>
              </a:rPr>
              <a:t>BKL+17</a:t>
            </a:r>
            <a:r>
              <a:rPr lang="en-US" dirty="0"/>
              <a:t>], mentions at best a differential characteristic with </a:t>
            </a:r>
            <a:r>
              <a:rPr lang="en-US" dirty="0">
                <a:solidFill>
                  <a:schemeClr val="bg1">
                    <a:lumMod val="50000"/>
                  </a:schemeClr>
                </a:solidFill>
              </a:rPr>
              <a:t>probability 2</a:t>
            </a:r>
            <a:r>
              <a:rPr lang="en-US" baseline="30000" dirty="0">
                <a:solidFill>
                  <a:schemeClr val="bg1">
                    <a:lumMod val="50000"/>
                  </a:schemeClr>
                </a:solidFill>
              </a:rPr>
              <a:t>−188 </a:t>
            </a:r>
            <a:r>
              <a:rPr lang="en-US" dirty="0">
                <a:solidFill>
                  <a:schemeClr val="bg1">
                    <a:lumMod val="50000"/>
                  </a:schemeClr>
                </a:solidFill>
              </a:rPr>
              <a:t>on </a:t>
            </a:r>
            <a:r>
              <a:rPr lang="en-US" dirty="0">
                <a:solidFill>
                  <a:srgbClr val="6400FF"/>
                </a:solidFill>
              </a:rPr>
              <a:t>12 rounds</a:t>
            </a:r>
          </a:p>
          <a:p>
            <a:pPr algn="just"/>
            <a:r>
              <a:rPr lang="en-US" b="1" dirty="0">
                <a:solidFill>
                  <a:srgbClr val="6400FF"/>
                </a:solidFill>
              </a:rPr>
              <a:t>HIGHT</a:t>
            </a:r>
            <a:r>
              <a:rPr lang="en-US" dirty="0">
                <a:solidFill>
                  <a:srgbClr val="6400FF"/>
                </a:solidFill>
              </a:rPr>
              <a:t> </a:t>
            </a:r>
          </a:p>
          <a:p>
            <a:pPr algn="just"/>
            <a:r>
              <a:rPr lang="en-AE" dirty="0">
                <a:solidFill>
                  <a:schemeClr val="tx2"/>
                </a:solidFill>
                <a:sym typeface="Wingdings" panose="05000000000000000000" pitchFamily="2" charset="2"/>
              </a:rPr>
              <a:t> </a:t>
            </a:r>
            <a:r>
              <a:rPr lang="en-US" dirty="0"/>
              <a:t>First published neural distinguisher, covering </a:t>
            </a:r>
            <a:r>
              <a:rPr lang="en-US" b="1" u="sng" dirty="0">
                <a:solidFill>
                  <a:srgbClr val="6400FF"/>
                </a:solidFill>
              </a:rPr>
              <a:t>10 rounds</a:t>
            </a:r>
            <a:r>
              <a:rPr lang="en-US" dirty="0"/>
              <a:t>. </a:t>
            </a:r>
          </a:p>
          <a:p>
            <a:pPr algn="just"/>
            <a:r>
              <a:rPr lang="en-AE" dirty="0">
                <a:solidFill>
                  <a:schemeClr val="tx2"/>
                </a:solidFill>
                <a:sym typeface="Wingdings" panose="05000000000000000000" pitchFamily="2" charset="2"/>
              </a:rPr>
              <a:t> </a:t>
            </a:r>
            <a:r>
              <a:rPr lang="en-US" dirty="0"/>
              <a:t>The paper presenting HIGHT [</a:t>
            </a:r>
            <a:r>
              <a:rPr lang="en-US" dirty="0">
                <a:solidFill>
                  <a:srgbClr val="1362B0"/>
                </a:solidFill>
              </a:rPr>
              <a:t>HSH+06</a:t>
            </a:r>
            <a:r>
              <a:rPr lang="en-US" dirty="0"/>
              <a:t>] mentions a probability 1 </a:t>
            </a:r>
            <a:r>
              <a:rPr lang="en-US" dirty="0">
                <a:solidFill>
                  <a:srgbClr val="6400FF"/>
                </a:solidFill>
              </a:rPr>
              <a:t>10 rounds </a:t>
            </a:r>
            <a:r>
              <a:rPr lang="en-US" dirty="0"/>
              <a:t>property, however with a much larger number of need ciphertext pairs </a:t>
            </a:r>
            <a:r>
              <a:rPr lang="en-US" dirty="0">
                <a:solidFill>
                  <a:srgbClr val="6400FF"/>
                </a:solidFill>
              </a:rPr>
              <a:t>(&gt;256)</a:t>
            </a:r>
            <a:r>
              <a:rPr lang="en-US" dirty="0"/>
              <a:t>. </a:t>
            </a:r>
          </a:p>
          <a:p>
            <a:pPr algn="just"/>
            <a:r>
              <a:rPr lang="en-AE" dirty="0">
                <a:solidFill>
                  <a:schemeClr val="tx2"/>
                </a:solidFill>
                <a:sym typeface="Wingdings" panose="05000000000000000000" pitchFamily="2" charset="2"/>
              </a:rPr>
              <a:t> </a:t>
            </a:r>
            <a:r>
              <a:rPr lang="en-US" dirty="0"/>
              <a:t>AutoND in </a:t>
            </a:r>
            <a:r>
              <a:rPr lang="en-US" dirty="0">
                <a:solidFill>
                  <a:srgbClr val="6400FF"/>
                </a:solidFill>
              </a:rPr>
              <a:t>related-key</a:t>
            </a:r>
            <a:r>
              <a:rPr lang="en-US" dirty="0"/>
              <a:t> setting obtained a </a:t>
            </a:r>
            <a:r>
              <a:rPr lang="en-US" b="1" u="sng" dirty="0">
                <a:solidFill>
                  <a:srgbClr val="6400FF"/>
                </a:solidFill>
              </a:rPr>
              <a:t>14 rounds</a:t>
            </a:r>
            <a:r>
              <a:rPr lang="en-US" dirty="0">
                <a:solidFill>
                  <a:srgbClr val="6400FF"/>
                </a:solidFill>
              </a:rPr>
              <a:t> </a:t>
            </a:r>
            <a:r>
              <a:rPr lang="en-US" dirty="0"/>
              <a:t>distinguisher. </a:t>
            </a:r>
          </a:p>
        </p:txBody>
      </p:sp>
      <p:sp>
        <p:nvSpPr>
          <p:cNvPr id="7" name="Text Placeholder 6">
            <a:extLst>
              <a:ext uri="{FF2B5EF4-FFF2-40B4-BE49-F238E27FC236}">
                <a16:creationId xmlns:a16="http://schemas.microsoft.com/office/drawing/2014/main" id="{18EC9D21-731D-F20F-E7FB-2BAD5B358917}"/>
              </a:ext>
            </a:extLst>
          </p:cNvPr>
          <p:cNvSpPr>
            <a:spLocks noGrp="1"/>
          </p:cNvSpPr>
          <p:nvPr>
            <p:ph type="body" sz="quarter" idx="14"/>
          </p:nvPr>
        </p:nvSpPr>
        <p:spPr/>
        <p:txBody>
          <a:bodyPr/>
          <a:lstStyle/>
          <a:p>
            <a:r>
              <a:rPr lang="en-US" dirty="0"/>
              <a:t>Comparison to the State-of-the-Art</a:t>
            </a:r>
            <a:endParaRPr lang="en-AE" dirty="0"/>
          </a:p>
        </p:txBody>
      </p:sp>
      <p:sp>
        <p:nvSpPr>
          <p:cNvPr id="4" name="Slide Number Placeholder 3">
            <a:extLst>
              <a:ext uri="{FF2B5EF4-FFF2-40B4-BE49-F238E27FC236}">
                <a16:creationId xmlns:a16="http://schemas.microsoft.com/office/drawing/2014/main" id="{5A254753-1B95-1091-3A62-E2D57D54D101}"/>
              </a:ext>
            </a:extLst>
          </p:cNvPr>
          <p:cNvSpPr>
            <a:spLocks noGrp="1"/>
          </p:cNvSpPr>
          <p:nvPr>
            <p:ph type="sldNum" sz="quarter" idx="4"/>
          </p:nvPr>
        </p:nvSpPr>
        <p:spPr/>
        <p:txBody>
          <a:bodyPr/>
          <a:lstStyle/>
          <a:p>
            <a:fld id="{C8A43965-4643-F643-A67C-D0741259ACA1}" type="slidenum">
              <a:rPr lang="en-GB" smtClean="0"/>
              <a:pPr/>
              <a:t>14</a:t>
            </a:fld>
            <a:endParaRPr lang="en-GB" dirty="0"/>
          </a:p>
        </p:txBody>
      </p:sp>
      <p:sp>
        <p:nvSpPr>
          <p:cNvPr id="276" name="Freeform: Shape 275">
            <a:extLst>
              <a:ext uri="{FF2B5EF4-FFF2-40B4-BE49-F238E27FC236}">
                <a16:creationId xmlns:a16="http://schemas.microsoft.com/office/drawing/2014/main" id="{957E87FF-ECD5-17BC-0DC4-D82ACB7BE8C2}"/>
              </a:ext>
            </a:extLst>
          </p:cNvPr>
          <p:cNvSpPr/>
          <p:nvPr/>
        </p:nvSpPr>
        <p:spPr>
          <a:xfrm>
            <a:off x="4787626" y="4122340"/>
            <a:ext cx="611123" cy="87915"/>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grpSp>
        <p:nvGrpSpPr>
          <p:cNvPr id="3" name="Group 2">
            <a:extLst>
              <a:ext uri="{FF2B5EF4-FFF2-40B4-BE49-F238E27FC236}">
                <a16:creationId xmlns:a16="http://schemas.microsoft.com/office/drawing/2014/main" id="{0A2180F6-6214-629F-9425-A80820B05C81}"/>
              </a:ext>
            </a:extLst>
          </p:cNvPr>
          <p:cNvGrpSpPr/>
          <p:nvPr/>
        </p:nvGrpSpPr>
        <p:grpSpPr>
          <a:xfrm>
            <a:off x="697577" y="1706104"/>
            <a:ext cx="5026069" cy="995684"/>
            <a:chOff x="1260806" y="1484963"/>
            <a:chExt cx="3466433" cy="686714"/>
          </a:xfrm>
        </p:grpSpPr>
        <p:sp>
          <p:nvSpPr>
            <p:cNvPr id="9" name="Freeform: Shape 8">
              <a:extLst>
                <a:ext uri="{FF2B5EF4-FFF2-40B4-BE49-F238E27FC236}">
                  <a16:creationId xmlns:a16="http://schemas.microsoft.com/office/drawing/2014/main" id="{782A182A-F1EF-6C96-1443-C1954B39ED74}"/>
                </a:ext>
              </a:extLst>
            </p:cNvPr>
            <p:cNvSpPr/>
            <p:nvPr/>
          </p:nvSpPr>
          <p:spPr>
            <a:xfrm>
              <a:off x="1260806" y="1484963"/>
              <a:ext cx="3466433" cy="8666"/>
            </a:xfrm>
            <a:custGeom>
              <a:avLst/>
              <a:gdLst>
                <a:gd name="connsiteX0" fmla="*/ -1788 w 3466433"/>
                <a:gd name="connsiteY0" fmla="*/ -2247 h 8666"/>
                <a:gd name="connsiteX1" fmla="*/ -1788 w 3466433"/>
                <a:gd name="connsiteY1" fmla="*/ 6420 h 8666"/>
                <a:gd name="connsiteX2" fmla="*/ 3464646 w 3466433"/>
                <a:gd name="connsiteY2" fmla="*/ 6420 h 8666"/>
                <a:gd name="connsiteX3" fmla="*/ 3464646 w 3466433"/>
                <a:gd name="connsiteY3" fmla="*/ -2247 h 8666"/>
              </a:gdLst>
              <a:ahLst/>
              <a:cxnLst>
                <a:cxn ang="0">
                  <a:pos x="connsiteX0" y="connsiteY0"/>
                </a:cxn>
                <a:cxn ang="0">
                  <a:pos x="connsiteX1" y="connsiteY1"/>
                </a:cxn>
                <a:cxn ang="0">
                  <a:pos x="connsiteX2" y="connsiteY2"/>
                </a:cxn>
                <a:cxn ang="0">
                  <a:pos x="connsiteX3" y="connsiteY3"/>
                </a:cxn>
              </a:cxnLst>
              <a:rect l="l" t="t" r="r" b="b"/>
              <a:pathLst>
                <a:path w="3466433" h="8666">
                  <a:moveTo>
                    <a:pt x="-1788" y="-2247"/>
                  </a:moveTo>
                  <a:lnTo>
                    <a:pt x="-1788" y="6420"/>
                  </a:lnTo>
                  <a:lnTo>
                    <a:pt x="3464646" y="6420"/>
                  </a:lnTo>
                  <a:lnTo>
                    <a:pt x="3464646" y="-2247"/>
                  </a:lnTo>
                  <a:close/>
                </a:path>
              </a:pathLst>
            </a:custGeom>
            <a:solidFill>
              <a:srgbClr val="000000"/>
            </a:solidFill>
            <a:ln w="8029" cap="flat">
              <a:noFill/>
              <a:prstDash val="solid"/>
              <a:miter/>
            </a:ln>
          </p:spPr>
          <p:txBody>
            <a:bodyPr rtlCol="0" anchor="ctr"/>
            <a:lstStyle/>
            <a:p>
              <a:endParaRPr lang="en-AE"/>
            </a:p>
          </p:txBody>
        </p:sp>
        <p:sp>
          <p:nvSpPr>
            <p:cNvPr id="10" name="Freeform: Shape 9">
              <a:extLst>
                <a:ext uri="{FF2B5EF4-FFF2-40B4-BE49-F238E27FC236}">
                  <a16:creationId xmlns:a16="http://schemas.microsoft.com/office/drawing/2014/main" id="{362C50BE-2577-70BF-EA93-CA221F24BBC9}"/>
                </a:ext>
              </a:extLst>
            </p:cNvPr>
            <p:cNvSpPr/>
            <p:nvPr/>
          </p:nvSpPr>
          <p:spPr>
            <a:xfrm>
              <a:off x="1329767" y="1539732"/>
              <a:ext cx="947928" cy="76009"/>
            </a:xfrm>
            <a:custGeom>
              <a:avLst/>
              <a:gdLst>
                <a:gd name="connsiteX0" fmla="*/ 71936 w 947928"/>
                <a:gd name="connsiteY0" fmla="*/ 20231 h 76009"/>
                <a:gd name="connsiteX1" fmla="*/ 43360 w 947928"/>
                <a:gd name="connsiteY1" fmla="*/ -915 h 76009"/>
                <a:gd name="connsiteX2" fmla="*/ -1788 w 947928"/>
                <a:gd name="connsiteY2" fmla="*/ -915 h 76009"/>
                <a:gd name="connsiteX3" fmla="*/ -1788 w 947928"/>
                <a:gd name="connsiteY3" fmla="*/ 4134 h 76009"/>
                <a:gd name="connsiteX4" fmla="*/ 10023 w 947928"/>
                <a:gd name="connsiteY4" fmla="*/ 4134 h 76009"/>
                <a:gd name="connsiteX5" fmla="*/ 10023 w 947928"/>
                <a:gd name="connsiteY5" fmla="*/ 68142 h 76009"/>
                <a:gd name="connsiteX6" fmla="*/ -1788 w 947928"/>
                <a:gd name="connsiteY6" fmla="*/ 68142 h 76009"/>
                <a:gd name="connsiteX7" fmla="*/ -1788 w 947928"/>
                <a:gd name="connsiteY7" fmla="*/ 73190 h 76009"/>
                <a:gd name="connsiteX8" fmla="*/ 17642 w 947928"/>
                <a:gd name="connsiteY8" fmla="*/ 72904 h 76009"/>
                <a:gd name="connsiteX9" fmla="*/ 36978 w 947928"/>
                <a:gd name="connsiteY9" fmla="*/ 73190 h 76009"/>
                <a:gd name="connsiteX10" fmla="*/ 36978 w 947928"/>
                <a:gd name="connsiteY10" fmla="*/ 68142 h 76009"/>
                <a:gd name="connsiteX11" fmla="*/ 25358 w 947928"/>
                <a:gd name="connsiteY11" fmla="*/ 68142 h 76009"/>
                <a:gd name="connsiteX12" fmla="*/ 25358 w 947928"/>
                <a:gd name="connsiteY12" fmla="*/ 40615 h 76009"/>
                <a:gd name="connsiteX13" fmla="*/ 44408 w 947928"/>
                <a:gd name="connsiteY13" fmla="*/ 40615 h 76009"/>
                <a:gd name="connsiteX14" fmla="*/ 71936 w 947928"/>
                <a:gd name="connsiteY14" fmla="*/ 20231 h 76009"/>
                <a:gd name="connsiteX15" fmla="*/ 55362 w 947928"/>
                <a:gd name="connsiteY15" fmla="*/ 20231 h 76009"/>
                <a:gd name="connsiteX16" fmla="*/ 39169 w 947928"/>
                <a:gd name="connsiteY16" fmla="*/ 36137 h 76009"/>
                <a:gd name="connsiteX17" fmla="*/ 24597 w 947928"/>
                <a:gd name="connsiteY17" fmla="*/ 36137 h 76009"/>
                <a:gd name="connsiteX18" fmla="*/ 24597 w 947928"/>
                <a:gd name="connsiteY18" fmla="*/ 4134 h 76009"/>
                <a:gd name="connsiteX19" fmla="*/ 39169 w 947928"/>
                <a:gd name="connsiteY19" fmla="*/ 4134 h 76009"/>
                <a:gd name="connsiteX20" fmla="*/ 55362 w 947928"/>
                <a:gd name="connsiteY20" fmla="*/ 20231 h 76009"/>
                <a:gd name="connsiteX21" fmla="*/ 126800 w 947928"/>
                <a:gd name="connsiteY21" fmla="*/ 33472 h 76009"/>
                <a:gd name="connsiteX22" fmla="*/ 115274 w 947928"/>
                <a:gd name="connsiteY22" fmla="*/ 24516 h 76009"/>
                <a:gd name="connsiteX23" fmla="*/ 100892 w 947928"/>
                <a:gd name="connsiteY23" fmla="*/ 36709 h 76009"/>
                <a:gd name="connsiteX24" fmla="*/ 100892 w 947928"/>
                <a:gd name="connsiteY24" fmla="*/ 24516 h 76009"/>
                <a:gd name="connsiteX25" fmla="*/ 82985 w 947928"/>
                <a:gd name="connsiteY25" fmla="*/ 25374 h 76009"/>
                <a:gd name="connsiteX26" fmla="*/ 82985 w 947928"/>
                <a:gd name="connsiteY26" fmla="*/ 30423 h 76009"/>
                <a:gd name="connsiteX27" fmla="*/ 90413 w 947928"/>
                <a:gd name="connsiteY27" fmla="*/ 34804 h 76009"/>
                <a:gd name="connsiteX28" fmla="*/ 90413 w 947928"/>
                <a:gd name="connsiteY28" fmla="*/ 68142 h 76009"/>
                <a:gd name="connsiteX29" fmla="*/ 82985 w 947928"/>
                <a:gd name="connsiteY29" fmla="*/ 68142 h 76009"/>
                <a:gd name="connsiteX30" fmla="*/ 82985 w 947928"/>
                <a:gd name="connsiteY30" fmla="*/ 73190 h 76009"/>
                <a:gd name="connsiteX31" fmla="*/ 96510 w 947928"/>
                <a:gd name="connsiteY31" fmla="*/ 72904 h 76009"/>
                <a:gd name="connsiteX32" fmla="*/ 111560 w 947928"/>
                <a:gd name="connsiteY32" fmla="*/ 73190 h 76009"/>
                <a:gd name="connsiteX33" fmla="*/ 111560 w 947928"/>
                <a:gd name="connsiteY33" fmla="*/ 68142 h 76009"/>
                <a:gd name="connsiteX34" fmla="*/ 102035 w 947928"/>
                <a:gd name="connsiteY34" fmla="*/ 68142 h 76009"/>
                <a:gd name="connsiteX35" fmla="*/ 102035 w 947928"/>
                <a:gd name="connsiteY35" fmla="*/ 49187 h 76009"/>
                <a:gd name="connsiteX36" fmla="*/ 115560 w 947928"/>
                <a:gd name="connsiteY36" fmla="*/ 28423 h 76009"/>
                <a:gd name="connsiteX37" fmla="*/ 113560 w 947928"/>
                <a:gd name="connsiteY37" fmla="*/ 33472 h 76009"/>
                <a:gd name="connsiteX38" fmla="*/ 120227 w 947928"/>
                <a:gd name="connsiteY38" fmla="*/ 39948 h 76009"/>
                <a:gd name="connsiteX39" fmla="*/ 126800 w 947928"/>
                <a:gd name="connsiteY39" fmla="*/ 33472 h 76009"/>
                <a:gd name="connsiteX40" fmla="*/ 161089 w 947928"/>
                <a:gd name="connsiteY40" fmla="*/ 73190 h 76009"/>
                <a:gd name="connsiteX41" fmla="*/ 161089 w 947928"/>
                <a:gd name="connsiteY41" fmla="*/ 68142 h 76009"/>
                <a:gd name="connsiteX42" fmla="*/ 154422 w 947928"/>
                <a:gd name="connsiteY42" fmla="*/ 68142 h 76009"/>
                <a:gd name="connsiteX43" fmla="*/ 154422 w 947928"/>
                <a:gd name="connsiteY43" fmla="*/ 24516 h 76009"/>
                <a:gd name="connsiteX44" fmla="*/ 135468 w 947928"/>
                <a:gd name="connsiteY44" fmla="*/ 25374 h 76009"/>
                <a:gd name="connsiteX45" fmla="*/ 135468 w 947928"/>
                <a:gd name="connsiteY45" fmla="*/ 30423 h 76009"/>
                <a:gd name="connsiteX46" fmla="*/ 142611 w 947928"/>
                <a:gd name="connsiteY46" fmla="*/ 34804 h 76009"/>
                <a:gd name="connsiteX47" fmla="*/ 142611 w 947928"/>
                <a:gd name="connsiteY47" fmla="*/ 68142 h 76009"/>
                <a:gd name="connsiteX48" fmla="*/ 135182 w 947928"/>
                <a:gd name="connsiteY48" fmla="*/ 68142 h 76009"/>
                <a:gd name="connsiteX49" fmla="*/ 135182 w 947928"/>
                <a:gd name="connsiteY49" fmla="*/ 73190 h 76009"/>
                <a:gd name="connsiteX50" fmla="*/ 148422 w 947928"/>
                <a:gd name="connsiteY50" fmla="*/ 72904 h 76009"/>
                <a:gd name="connsiteX51" fmla="*/ 155850 w 947928"/>
                <a:gd name="connsiteY51" fmla="*/ 7562 h 76009"/>
                <a:gd name="connsiteX52" fmla="*/ 147374 w 947928"/>
                <a:gd name="connsiteY52" fmla="*/ -819 h 76009"/>
                <a:gd name="connsiteX53" fmla="*/ 139086 w 947928"/>
                <a:gd name="connsiteY53" fmla="*/ 7562 h 76009"/>
                <a:gd name="connsiteX54" fmla="*/ 147374 w 947928"/>
                <a:gd name="connsiteY54" fmla="*/ 16040 h 76009"/>
                <a:gd name="connsiteX55" fmla="*/ 155850 w 947928"/>
                <a:gd name="connsiteY55" fmla="*/ 7562 h 76009"/>
                <a:gd name="connsiteX56" fmla="*/ 265674 w 947928"/>
                <a:gd name="connsiteY56" fmla="*/ 73190 h 76009"/>
                <a:gd name="connsiteX57" fmla="*/ 265674 w 947928"/>
                <a:gd name="connsiteY57" fmla="*/ 68142 h 76009"/>
                <a:gd name="connsiteX58" fmla="*/ 258244 w 947928"/>
                <a:gd name="connsiteY58" fmla="*/ 68142 h 76009"/>
                <a:gd name="connsiteX59" fmla="*/ 258244 w 947928"/>
                <a:gd name="connsiteY59" fmla="*/ 40139 h 76009"/>
                <a:gd name="connsiteX60" fmla="*/ 241575 w 947928"/>
                <a:gd name="connsiteY60" fmla="*/ 24516 h 76009"/>
                <a:gd name="connsiteX61" fmla="*/ 223288 w 947928"/>
                <a:gd name="connsiteY61" fmla="*/ 34899 h 76009"/>
                <a:gd name="connsiteX62" fmla="*/ 207095 w 947928"/>
                <a:gd name="connsiteY62" fmla="*/ 24516 h 76009"/>
                <a:gd name="connsiteX63" fmla="*/ 188140 w 947928"/>
                <a:gd name="connsiteY63" fmla="*/ 36232 h 76009"/>
                <a:gd name="connsiteX64" fmla="*/ 188140 w 947928"/>
                <a:gd name="connsiteY64" fmla="*/ 24516 h 76009"/>
                <a:gd name="connsiteX65" fmla="*/ 169567 w 947928"/>
                <a:gd name="connsiteY65" fmla="*/ 25374 h 76009"/>
                <a:gd name="connsiteX66" fmla="*/ 169567 w 947928"/>
                <a:gd name="connsiteY66" fmla="*/ 30423 h 76009"/>
                <a:gd name="connsiteX67" fmla="*/ 176997 w 947928"/>
                <a:gd name="connsiteY67" fmla="*/ 34804 h 76009"/>
                <a:gd name="connsiteX68" fmla="*/ 176997 w 947928"/>
                <a:gd name="connsiteY68" fmla="*/ 68142 h 76009"/>
                <a:gd name="connsiteX69" fmla="*/ 169567 w 947928"/>
                <a:gd name="connsiteY69" fmla="*/ 68142 h 76009"/>
                <a:gd name="connsiteX70" fmla="*/ 169567 w 947928"/>
                <a:gd name="connsiteY70" fmla="*/ 73190 h 76009"/>
                <a:gd name="connsiteX71" fmla="*/ 183093 w 947928"/>
                <a:gd name="connsiteY71" fmla="*/ 72904 h 76009"/>
                <a:gd name="connsiteX72" fmla="*/ 196808 w 947928"/>
                <a:gd name="connsiteY72" fmla="*/ 73190 h 76009"/>
                <a:gd name="connsiteX73" fmla="*/ 196808 w 947928"/>
                <a:gd name="connsiteY73" fmla="*/ 68142 h 76009"/>
                <a:gd name="connsiteX74" fmla="*/ 189378 w 947928"/>
                <a:gd name="connsiteY74" fmla="*/ 68142 h 76009"/>
                <a:gd name="connsiteX75" fmla="*/ 189378 w 947928"/>
                <a:gd name="connsiteY75" fmla="*/ 45473 h 76009"/>
                <a:gd name="connsiteX76" fmla="*/ 205381 w 947928"/>
                <a:gd name="connsiteY76" fmla="*/ 28423 h 76009"/>
                <a:gd name="connsiteX77" fmla="*/ 211382 w 947928"/>
                <a:gd name="connsiteY77" fmla="*/ 38995 h 76009"/>
                <a:gd name="connsiteX78" fmla="*/ 211382 w 947928"/>
                <a:gd name="connsiteY78" fmla="*/ 68142 h 76009"/>
                <a:gd name="connsiteX79" fmla="*/ 203952 w 947928"/>
                <a:gd name="connsiteY79" fmla="*/ 68142 h 76009"/>
                <a:gd name="connsiteX80" fmla="*/ 203952 w 947928"/>
                <a:gd name="connsiteY80" fmla="*/ 73190 h 76009"/>
                <a:gd name="connsiteX81" fmla="*/ 217667 w 947928"/>
                <a:gd name="connsiteY81" fmla="*/ 72904 h 76009"/>
                <a:gd name="connsiteX82" fmla="*/ 231193 w 947928"/>
                <a:gd name="connsiteY82" fmla="*/ 73190 h 76009"/>
                <a:gd name="connsiteX83" fmla="*/ 231193 w 947928"/>
                <a:gd name="connsiteY83" fmla="*/ 68142 h 76009"/>
                <a:gd name="connsiteX84" fmla="*/ 223763 w 947928"/>
                <a:gd name="connsiteY84" fmla="*/ 68142 h 76009"/>
                <a:gd name="connsiteX85" fmla="*/ 223763 w 947928"/>
                <a:gd name="connsiteY85" fmla="*/ 45473 h 76009"/>
                <a:gd name="connsiteX86" fmla="*/ 239766 w 947928"/>
                <a:gd name="connsiteY86" fmla="*/ 28423 h 76009"/>
                <a:gd name="connsiteX87" fmla="*/ 245862 w 947928"/>
                <a:gd name="connsiteY87" fmla="*/ 38995 h 76009"/>
                <a:gd name="connsiteX88" fmla="*/ 245862 w 947928"/>
                <a:gd name="connsiteY88" fmla="*/ 68142 h 76009"/>
                <a:gd name="connsiteX89" fmla="*/ 238432 w 947928"/>
                <a:gd name="connsiteY89" fmla="*/ 68142 h 76009"/>
                <a:gd name="connsiteX90" fmla="*/ 238432 w 947928"/>
                <a:gd name="connsiteY90" fmla="*/ 73190 h 76009"/>
                <a:gd name="connsiteX91" fmla="*/ 251958 w 947928"/>
                <a:gd name="connsiteY91" fmla="*/ 72904 h 76009"/>
                <a:gd name="connsiteX92" fmla="*/ 299107 w 947928"/>
                <a:gd name="connsiteY92" fmla="*/ 73190 h 76009"/>
                <a:gd name="connsiteX93" fmla="*/ 299107 w 947928"/>
                <a:gd name="connsiteY93" fmla="*/ 68142 h 76009"/>
                <a:gd name="connsiteX94" fmla="*/ 292439 w 947928"/>
                <a:gd name="connsiteY94" fmla="*/ 68142 h 76009"/>
                <a:gd name="connsiteX95" fmla="*/ 292439 w 947928"/>
                <a:gd name="connsiteY95" fmla="*/ 24516 h 76009"/>
                <a:gd name="connsiteX96" fmla="*/ 273485 w 947928"/>
                <a:gd name="connsiteY96" fmla="*/ 25374 h 76009"/>
                <a:gd name="connsiteX97" fmla="*/ 273485 w 947928"/>
                <a:gd name="connsiteY97" fmla="*/ 30423 h 76009"/>
                <a:gd name="connsiteX98" fmla="*/ 280629 w 947928"/>
                <a:gd name="connsiteY98" fmla="*/ 34804 h 76009"/>
                <a:gd name="connsiteX99" fmla="*/ 280629 w 947928"/>
                <a:gd name="connsiteY99" fmla="*/ 68142 h 76009"/>
                <a:gd name="connsiteX100" fmla="*/ 273199 w 947928"/>
                <a:gd name="connsiteY100" fmla="*/ 68142 h 76009"/>
                <a:gd name="connsiteX101" fmla="*/ 273199 w 947928"/>
                <a:gd name="connsiteY101" fmla="*/ 73190 h 76009"/>
                <a:gd name="connsiteX102" fmla="*/ 286439 w 947928"/>
                <a:gd name="connsiteY102" fmla="*/ 72904 h 76009"/>
                <a:gd name="connsiteX103" fmla="*/ 293867 w 947928"/>
                <a:gd name="connsiteY103" fmla="*/ 7562 h 76009"/>
                <a:gd name="connsiteX104" fmla="*/ 285391 w 947928"/>
                <a:gd name="connsiteY104" fmla="*/ -819 h 76009"/>
                <a:gd name="connsiteX105" fmla="*/ 277104 w 947928"/>
                <a:gd name="connsiteY105" fmla="*/ 7562 h 76009"/>
                <a:gd name="connsiteX106" fmla="*/ 285391 w 947928"/>
                <a:gd name="connsiteY106" fmla="*/ 16040 h 76009"/>
                <a:gd name="connsiteX107" fmla="*/ 293867 w 947928"/>
                <a:gd name="connsiteY107" fmla="*/ 7562 h 76009"/>
                <a:gd name="connsiteX108" fmla="*/ 343874 w 947928"/>
                <a:gd name="connsiteY108" fmla="*/ 59761 h 76009"/>
                <a:gd name="connsiteX109" fmla="*/ 343874 w 947928"/>
                <a:gd name="connsiteY109" fmla="*/ 53949 h 76009"/>
                <a:gd name="connsiteX110" fmla="*/ 338826 w 947928"/>
                <a:gd name="connsiteY110" fmla="*/ 53949 h 76009"/>
                <a:gd name="connsiteX111" fmla="*/ 338826 w 947928"/>
                <a:gd name="connsiteY111" fmla="*/ 59665 h 76009"/>
                <a:gd name="connsiteX112" fmla="*/ 332444 w 947928"/>
                <a:gd name="connsiteY112" fmla="*/ 69474 h 76009"/>
                <a:gd name="connsiteX113" fmla="*/ 326157 w 947928"/>
                <a:gd name="connsiteY113" fmla="*/ 60044 h 76009"/>
                <a:gd name="connsiteX114" fmla="*/ 326157 w 947928"/>
                <a:gd name="connsiteY114" fmla="*/ 30328 h 76009"/>
                <a:gd name="connsiteX115" fmla="*/ 341969 w 947928"/>
                <a:gd name="connsiteY115" fmla="*/ 30328 h 76009"/>
                <a:gd name="connsiteX116" fmla="*/ 341969 w 947928"/>
                <a:gd name="connsiteY116" fmla="*/ 25279 h 76009"/>
                <a:gd name="connsiteX117" fmla="*/ 326157 w 947928"/>
                <a:gd name="connsiteY117" fmla="*/ 25279 h 76009"/>
                <a:gd name="connsiteX118" fmla="*/ 326157 w 947928"/>
                <a:gd name="connsiteY118" fmla="*/ 4611 h 76009"/>
                <a:gd name="connsiteX119" fmla="*/ 321014 w 947928"/>
                <a:gd name="connsiteY119" fmla="*/ 4611 h 76009"/>
                <a:gd name="connsiteX120" fmla="*/ 304917 w 947928"/>
                <a:gd name="connsiteY120" fmla="*/ 26423 h 76009"/>
                <a:gd name="connsiteX121" fmla="*/ 304917 w 947928"/>
                <a:gd name="connsiteY121" fmla="*/ 30328 h 76009"/>
                <a:gd name="connsiteX122" fmla="*/ 313871 w 947928"/>
                <a:gd name="connsiteY122" fmla="*/ 30328 h 76009"/>
                <a:gd name="connsiteX123" fmla="*/ 313871 w 947928"/>
                <a:gd name="connsiteY123" fmla="*/ 59949 h 76009"/>
                <a:gd name="connsiteX124" fmla="*/ 330824 w 947928"/>
                <a:gd name="connsiteY124" fmla="*/ 73762 h 76009"/>
                <a:gd name="connsiteX125" fmla="*/ 343874 w 947928"/>
                <a:gd name="connsiteY125" fmla="*/ 59761 h 76009"/>
                <a:gd name="connsiteX126" fmla="*/ 381974 w 947928"/>
                <a:gd name="connsiteY126" fmla="*/ 73190 h 76009"/>
                <a:gd name="connsiteX127" fmla="*/ 381974 w 947928"/>
                <a:gd name="connsiteY127" fmla="*/ 68142 h 76009"/>
                <a:gd name="connsiteX128" fmla="*/ 375211 w 947928"/>
                <a:gd name="connsiteY128" fmla="*/ 68142 h 76009"/>
                <a:gd name="connsiteX129" fmla="*/ 375211 w 947928"/>
                <a:gd name="connsiteY129" fmla="*/ 24516 h 76009"/>
                <a:gd name="connsiteX130" fmla="*/ 356352 w 947928"/>
                <a:gd name="connsiteY130" fmla="*/ 25374 h 76009"/>
                <a:gd name="connsiteX131" fmla="*/ 356352 w 947928"/>
                <a:gd name="connsiteY131" fmla="*/ 30423 h 76009"/>
                <a:gd name="connsiteX132" fmla="*/ 363496 w 947928"/>
                <a:gd name="connsiteY132" fmla="*/ 34804 h 76009"/>
                <a:gd name="connsiteX133" fmla="*/ 363496 w 947928"/>
                <a:gd name="connsiteY133" fmla="*/ 68142 h 76009"/>
                <a:gd name="connsiteX134" fmla="*/ 356066 w 947928"/>
                <a:gd name="connsiteY134" fmla="*/ 68142 h 76009"/>
                <a:gd name="connsiteX135" fmla="*/ 356066 w 947928"/>
                <a:gd name="connsiteY135" fmla="*/ 73190 h 76009"/>
                <a:gd name="connsiteX136" fmla="*/ 369306 w 947928"/>
                <a:gd name="connsiteY136" fmla="*/ 72904 h 76009"/>
                <a:gd name="connsiteX137" fmla="*/ 376736 w 947928"/>
                <a:gd name="connsiteY137" fmla="*/ 7562 h 76009"/>
                <a:gd name="connsiteX138" fmla="*/ 368258 w 947928"/>
                <a:gd name="connsiteY138" fmla="*/ -819 h 76009"/>
                <a:gd name="connsiteX139" fmla="*/ 359876 w 947928"/>
                <a:gd name="connsiteY139" fmla="*/ 7562 h 76009"/>
                <a:gd name="connsiteX140" fmla="*/ 368258 w 947928"/>
                <a:gd name="connsiteY140" fmla="*/ 16040 h 76009"/>
                <a:gd name="connsiteX141" fmla="*/ 376736 w 947928"/>
                <a:gd name="connsiteY141" fmla="*/ 7562 h 76009"/>
                <a:gd name="connsiteX142" fmla="*/ 448173 w 947928"/>
                <a:gd name="connsiteY142" fmla="*/ 30328 h 76009"/>
                <a:gd name="connsiteX143" fmla="*/ 448173 w 947928"/>
                <a:gd name="connsiteY143" fmla="*/ 25279 h 76009"/>
                <a:gd name="connsiteX144" fmla="*/ 439696 w 947928"/>
                <a:gd name="connsiteY144" fmla="*/ 25565 h 76009"/>
                <a:gd name="connsiteX145" fmla="*/ 429885 w 947928"/>
                <a:gd name="connsiteY145" fmla="*/ 25279 h 76009"/>
                <a:gd name="connsiteX146" fmla="*/ 429885 w 947928"/>
                <a:gd name="connsiteY146" fmla="*/ 30328 h 76009"/>
                <a:gd name="connsiteX147" fmla="*/ 435028 w 947928"/>
                <a:gd name="connsiteY147" fmla="*/ 31469 h 76009"/>
                <a:gd name="connsiteX148" fmla="*/ 434456 w 947928"/>
                <a:gd name="connsiteY148" fmla="*/ 32709 h 76009"/>
                <a:gd name="connsiteX149" fmla="*/ 421979 w 947928"/>
                <a:gd name="connsiteY149" fmla="*/ 59761 h 76009"/>
                <a:gd name="connsiteX150" fmla="*/ 408167 w 947928"/>
                <a:gd name="connsiteY150" fmla="*/ 30328 h 76009"/>
                <a:gd name="connsiteX151" fmla="*/ 414074 w 947928"/>
                <a:gd name="connsiteY151" fmla="*/ 30328 h 76009"/>
                <a:gd name="connsiteX152" fmla="*/ 414074 w 947928"/>
                <a:gd name="connsiteY152" fmla="*/ 25279 h 76009"/>
                <a:gd name="connsiteX153" fmla="*/ 400643 w 947928"/>
                <a:gd name="connsiteY153" fmla="*/ 25565 h 76009"/>
                <a:gd name="connsiteX154" fmla="*/ 388356 w 947928"/>
                <a:gd name="connsiteY154" fmla="*/ 25279 h 76009"/>
                <a:gd name="connsiteX155" fmla="*/ 388356 w 947928"/>
                <a:gd name="connsiteY155" fmla="*/ 30328 h 76009"/>
                <a:gd name="connsiteX156" fmla="*/ 395213 w 947928"/>
                <a:gd name="connsiteY156" fmla="*/ 30328 h 76009"/>
                <a:gd name="connsiteX157" fmla="*/ 414074 w 947928"/>
                <a:gd name="connsiteY157" fmla="*/ 70904 h 76009"/>
                <a:gd name="connsiteX158" fmla="*/ 418264 w 947928"/>
                <a:gd name="connsiteY158" fmla="*/ 73667 h 76009"/>
                <a:gd name="connsiteX159" fmla="*/ 422265 w 947928"/>
                <a:gd name="connsiteY159" fmla="*/ 70904 h 76009"/>
                <a:gd name="connsiteX160" fmla="*/ 440172 w 947928"/>
                <a:gd name="connsiteY160" fmla="*/ 32518 h 76009"/>
                <a:gd name="connsiteX161" fmla="*/ 448173 w 947928"/>
                <a:gd name="connsiteY161" fmla="*/ 30328 h 76009"/>
                <a:gd name="connsiteX162" fmla="*/ 501036 w 947928"/>
                <a:gd name="connsiteY162" fmla="*/ 60521 h 76009"/>
                <a:gd name="connsiteX163" fmla="*/ 498370 w 947928"/>
                <a:gd name="connsiteY163" fmla="*/ 58617 h 76009"/>
                <a:gd name="connsiteX164" fmla="*/ 495703 w 947928"/>
                <a:gd name="connsiteY164" fmla="*/ 60807 h 76009"/>
                <a:gd name="connsiteX165" fmla="*/ 480177 w 947928"/>
                <a:gd name="connsiteY165" fmla="*/ 69474 h 76009"/>
                <a:gd name="connsiteX166" fmla="*/ 464842 w 947928"/>
                <a:gd name="connsiteY166" fmla="*/ 49664 h 76009"/>
                <a:gd name="connsiteX167" fmla="*/ 497418 w 947928"/>
                <a:gd name="connsiteY167" fmla="*/ 49664 h 76009"/>
                <a:gd name="connsiteX168" fmla="*/ 501036 w 947928"/>
                <a:gd name="connsiteY168" fmla="*/ 46710 h 76009"/>
                <a:gd name="connsiteX169" fmla="*/ 494941 w 947928"/>
                <a:gd name="connsiteY169" fmla="*/ 30042 h 76009"/>
                <a:gd name="connsiteX170" fmla="*/ 477796 w 947928"/>
                <a:gd name="connsiteY170" fmla="*/ 24230 h 76009"/>
                <a:gd name="connsiteX171" fmla="*/ 451030 w 947928"/>
                <a:gd name="connsiteY171" fmla="*/ 48901 h 76009"/>
                <a:gd name="connsiteX172" fmla="*/ 479320 w 947928"/>
                <a:gd name="connsiteY172" fmla="*/ 73762 h 76009"/>
                <a:gd name="connsiteX173" fmla="*/ 501036 w 947928"/>
                <a:gd name="connsiteY173" fmla="*/ 60521 h 76009"/>
                <a:gd name="connsiteX174" fmla="*/ 490749 w 947928"/>
                <a:gd name="connsiteY174" fmla="*/ 46043 h 76009"/>
                <a:gd name="connsiteX175" fmla="*/ 464842 w 947928"/>
                <a:gd name="connsiteY175" fmla="*/ 46043 h 76009"/>
                <a:gd name="connsiteX176" fmla="*/ 467509 w 947928"/>
                <a:gd name="connsiteY176" fmla="*/ 33755 h 76009"/>
                <a:gd name="connsiteX177" fmla="*/ 477796 w 947928"/>
                <a:gd name="connsiteY177" fmla="*/ 28042 h 76009"/>
                <a:gd name="connsiteX178" fmla="*/ 490749 w 947928"/>
                <a:gd name="connsiteY178" fmla="*/ 46043 h 76009"/>
                <a:gd name="connsiteX179" fmla="*/ 744019 w 947928"/>
                <a:gd name="connsiteY179" fmla="*/ 73190 h 76009"/>
                <a:gd name="connsiteX180" fmla="*/ 744019 w 947928"/>
                <a:gd name="connsiteY180" fmla="*/ 68142 h 76009"/>
                <a:gd name="connsiteX181" fmla="*/ 733637 w 947928"/>
                <a:gd name="connsiteY181" fmla="*/ 68142 h 76009"/>
                <a:gd name="connsiteX182" fmla="*/ 705919 w 947928"/>
                <a:gd name="connsiteY182" fmla="*/ 513 h 76009"/>
                <a:gd name="connsiteX183" fmla="*/ 701633 w 947928"/>
                <a:gd name="connsiteY183" fmla="*/ -2247 h 76009"/>
                <a:gd name="connsiteX184" fmla="*/ 697443 w 947928"/>
                <a:gd name="connsiteY184" fmla="*/ 513 h 76009"/>
                <a:gd name="connsiteX185" fmla="*/ 670677 w 947928"/>
                <a:gd name="connsiteY185" fmla="*/ 65570 h 76009"/>
                <a:gd name="connsiteX186" fmla="*/ 661438 w 947928"/>
                <a:gd name="connsiteY186" fmla="*/ 68142 h 76009"/>
                <a:gd name="connsiteX187" fmla="*/ 659247 w 947928"/>
                <a:gd name="connsiteY187" fmla="*/ 68142 h 76009"/>
                <a:gd name="connsiteX188" fmla="*/ 659247 w 947928"/>
                <a:gd name="connsiteY188" fmla="*/ 73190 h 76009"/>
                <a:gd name="connsiteX189" fmla="*/ 671915 w 947928"/>
                <a:gd name="connsiteY189" fmla="*/ 72904 h 76009"/>
                <a:gd name="connsiteX190" fmla="*/ 686203 w 947928"/>
                <a:gd name="connsiteY190" fmla="*/ 73190 h 76009"/>
                <a:gd name="connsiteX191" fmla="*/ 686203 w 947928"/>
                <a:gd name="connsiteY191" fmla="*/ 68142 h 76009"/>
                <a:gd name="connsiteX192" fmla="*/ 676487 w 947928"/>
                <a:gd name="connsiteY192" fmla="*/ 66618 h 76009"/>
                <a:gd name="connsiteX193" fmla="*/ 676964 w 947928"/>
                <a:gd name="connsiteY193" fmla="*/ 65474 h 76009"/>
                <a:gd name="connsiteX194" fmla="*/ 682297 w 947928"/>
                <a:gd name="connsiteY194" fmla="*/ 52331 h 76009"/>
                <a:gd name="connsiteX195" fmla="*/ 711349 w 947928"/>
                <a:gd name="connsiteY195" fmla="*/ 52331 h 76009"/>
                <a:gd name="connsiteX196" fmla="*/ 717730 w 947928"/>
                <a:gd name="connsiteY196" fmla="*/ 68142 h 76009"/>
                <a:gd name="connsiteX197" fmla="*/ 707443 w 947928"/>
                <a:gd name="connsiteY197" fmla="*/ 68142 h 76009"/>
                <a:gd name="connsiteX198" fmla="*/ 707443 w 947928"/>
                <a:gd name="connsiteY198" fmla="*/ 73190 h 76009"/>
                <a:gd name="connsiteX199" fmla="*/ 726493 w 947928"/>
                <a:gd name="connsiteY199" fmla="*/ 72904 h 76009"/>
                <a:gd name="connsiteX200" fmla="*/ 744019 w 947928"/>
                <a:gd name="connsiteY200" fmla="*/ 73190 h 76009"/>
                <a:gd name="connsiteX201" fmla="*/ 709063 w 947928"/>
                <a:gd name="connsiteY201" fmla="*/ 47282 h 76009"/>
                <a:gd name="connsiteX202" fmla="*/ 684488 w 947928"/>
                <a:gd name="connsiteY202" fmla="*/ 47282 h 76009"/>
                <a:gd name="connsiteX203" fmla="*/ 696775 w 947928"/>
                <a:gd name="connsiteY203" fmla="*/ 17182 h 76009"/>
                <a:gd name="connsiteX204" fmla="*/ 796406 w 947928"/>
                <a:gd name="connsiteY204" fmla="*/ 33472 h 76009"/>
                <a:gd name="connsiteX205" fmla="*/ 784977 w 947928"/>
                <a:gd name="connsiteY205" fmla="*/ 24516 h 76009"/>
                <a:gd name="connsiteX206" fmla="*/ 770594 w 947928"/>
                <a:gd name="connsiteY206" fmla="*/ 36709 h 76009"/>
                <a:gd name="connsiteX207" fmla="*/ 770594 w 947928"/>
                <a:gd name="connsiteY207" fmla="*/ 24516 h 76009"/>
                <a:gd name="connsiteX208" fmla="*/ 752687 w 947928"/>
                <a:gd name="connsiteY208" fmla="*/ 25374 h 76009"/>
                <a:gd name="connsiteX209" fmla="*/ 752687 w 947928"/>
                <a:gd name="connsiteY209" fmla="*/ 30423 h 76009"/>
                <a:gd name="connsiteX210" fmla="*/ 760117 w 947928"/>
                <a:gd name="connsiteY210" fmla="*/ 34804 h 76009"/>
                <a:gd name="connsiteX211" fmla="*/ 760117 w 947928"/>
                <a:gd name="connsiteY211" fmla="*/ 68142 h 76009"/>
                <a:gd name="connsiteX212" fmla="*/ 752687 w 947928"/>
                <a:gd name="connsiteY212" fmla="*/ 68142 h 76009"/>
                <a:gd name="connsiteX213" fmla="*/ 752687 w 947928"/>
                <a:gd name="connsiteY213" fmla="*/ 73190 h 76009"/>
                <a:gd name="connsiteX214" fmla="*/ 766213 w 947928"/>
                <a:gd name="connsiteY214" fmla="*/ 72904 h 76009"/>
                <a:gd name="connsiteX215" fmla="*/ 781262 w 947928"/>
                <a:gd name="connsiteY215" fmla="*/ 73190 h 76009"/>
                <a:gd name="connsiteX216" fmla="*/ 781262 w 947928"/>
                <a:gd name="connsiteY216" fmla="*/ 68142 h 76009"/>
                <a:gd name="connsiteX217" fmla="*/ 771737 w 947928"/>
                <a:gd name="connsiteY217" fmla="*/ 68142 h 76009"/>
                <a:gd name="connsiteX218" fmla="*/ 771737 w 947928"/>
                <a:gd name="connsiteY218" fmla="*/ 49187 h 76009"/>
                <a:gd name="connsiteX219" fmla="*/ 785263 w 947928"/>
                <a:gd name="connsiteY219" fmla="*/ 28423 h 76009"/>
                <a:gd name="connsiteX220" fmla="*/ 783168 w 947928"/>
                <a:gd name="connsiteY220" fmla="*/ 33472 h 76009"/>
                <a:gd name="connsiteX221" fmla="*/ 789930 w 947928"/>
                <a:gd name="connsiteY221" fmla="*/ 39948 h 76009"/>
                <a:gd name="connsiteX222" fmla="*/ 796406 w 947928"/>
                <a:gd name="connsiteY222" fmla="*/ 33472 h 76009"/>
                <a:gd name="connsiteX223" fmla="*/ 851461 w 947928"/>
                <a:gd name="connsiteY223" fmla="*/ 60521 h 76009"/>
                <a:gd name="connsiteX224" fmla="*/ 848985 w 947928"/>
                <a:gd name="connsiteY224" fmla="*/ 58998 h 76009"/>
                <a:gd name="connsiteX225" fmla="*/ 846317 w 947928"/>
                <a:gd name="connsiteY225" fmla="*/ 60712 h 76009"/>
                <a:gd name="connsiteX226" fmla="*/ 832697 w 947928"/>
                <a:gd name="connsiteY226" fmla="*/ 69474 h 76009"/>
                <a:gd name="connsiteX227" fmla="*/ 817838 w 947928"/>
                <a:gd name="connsiteY227" fmla="*/ 48615 h 76009"/>
                <a:gd name="connsiteX228" fmla="*/ 831650 w 947928"/>
                <a:gd name="connsiteY228" fmla="*/ 28518 h 76009"/>
                <a:gd name="connsiteX229" fmla="*/ 838698 w 947928"/>
                <a:gd name="connsiteY229" fmla="*/ 29279 h 76009"/>
                <a:gd name="connsiteX230" fmla="*/ 836603 w 947928"/>
                <a:gd name="connsiteY230" fmla="*/ 34137 h 76009"/>
                <a:gd name="connsiteX231" fmla="*/ 843270 w 947928"/>
                <a:gd name="connsiteY231" fmla="*/ 40994 h 76009"/>
                <a:gd name="connsiteX232" fmla="*/ 850128 w 947928"/>
                <a:gd name="connsiteY232" fmla="*/ 34137 h 76009"/>
                <a:gd name="connsiteX233" fmla="*/ 831268 w 947928"/>
                <a:gd name="connsiteY233" fmla="*/ 24230 h 76009"/>
                <a:gd name="connsiteX234" fmla="*/ 804027 w 947928"/>
                <a:gd name="connsiteY234" fmla="*/ 49187 h 76009"/>
                <a:gd name="connsiteX235" fmla="*/ 830793 w 947928"/>
                <a:gd name="connsiteY235" fmla="*/ 73762 h 76009"/>
                <a:gd name="connsiteX236" fmla="*/ 851461 w 947928"/>
                <a:gd name="connsiteY236" fmla="*/ 60521 h 76009"/>
                <a:gd name="connsiteX237" fmla="*/ 917946 w 947928"/>
                <a:gd name="connsiteY237" fmla="*/ 73190 h 76009"/>
                <a:gd name="connsiteX238" fmla="*/ 917946 w 947928"/>
                <a:gd name="connsiteY238" fmla="*/ 68142 h 76009"/>
                <a:gd name="connsiteX239" fmla="*/ 910517 w 947928"/>
                <a:gd name="connsiteY239" fmla="*/ 68142 h 76009"/>
                <a:gd name="connsiteX240" fmla="*/ 910517 w 947928"/>
                <a:gd name="connsiteY240" fmla="*/ 40139 h 76009"/>
                <a:gd name="connsiteX241" fmla="*/ 894038 w 947928"/>
                <a:gd name="connsiteY241" fmla="*/ 24516 h 76009"/>
                <a:gd name="connsiteX242" fmla="*/ 875750 w 947928"/>
                <a:gd name="connsiteY242" fmla="*/ 34899 h 76009"/>
                <a:gd name="connsiteX243" fmla="*/ 875560 w 947928"/>
                <a:gd name="connsiteY243" fmla="*/ 34899 h 76009"/>
                <a:gd name="connsiteX244" fmla="*/ 875560 w 947928"/>
                <a:gd name="connsiteY244" fmla="*/ -1868 h 76009"/>
                <a:gd name="connsiteX245" fmla="*/ 856510 w 947928"/>
                <a:gd name="connsiteY245" fmla="*/ -915 h 76009"/>
                <a:gd name="connsiteX246" fmla="*/ 856510 w 947928"/>
                <a:gd name="connsiteY246" fmla="*/ 4134 h 76009"/>
                <a:gd name="connsiteX247" fmla="*/ 863940 w 947928"/>
                <a:gd name="connsiteY247" fmla="*/ 8324 h 76009"/>
                <a:gd name="connsiteX248" fmla="*/ 863940 w 947928"/>
                <a:gd name="connsiteY248" fmla="*/ 68142 h 76009"/>
                <a:gd name="connsiteX249" fmla="*/ 856510 w 947928"/>
                <a:gd name="connsiteY249" fmla="*/ 68142 h 76009"/>
                <a:gd name="connsiteX250" fmla="*/ 856510 w 947928"/>
                <a:gd name="connsiteY250" fmla="*/ 73190 h 76009"/>
                <a:gd name="connsiteX251" fmla="*/ 870036 w 947928"/>
                <a:gd name="connsiteY251" fmla="*/ 72904 h 76009"/>
                <a:gd name="connsiteX252" fmla="*/ 883751 w 947928"/>
                <a:gd name="connsiteY252" fmla="*/ 73190 h 76009"/>
                <a:gd name="connsiteX253" fmla="*/ 883751 w 947928"/>
                <a:gd name="connsiteY253" fmla="*/ 68142 h 76009"/>
                <a:gd name="connsiteX254" fmla="*/ 876321 w 947928"/>
                <a:gd name="connsiteY254" fmla="*/ 68142 h 76009"/>
                <a:gd name="connsiteX255" fmla="*/ 876321 w 947928"/>
                <a:gd name="connsiteY255" fmla="*/ 45473 h 76009"/>
                <a:gd name="connsiteX256" fmla="*/ 892324 w 947928"/>
                <a:gd name="connsiteY256" fmla="*/ 28423 h 76009"/>
                <a:gd name="connsiteX257" fmla="*/ 898325 w 947928"/>
                <a:gd name="connsiteY257" fmla="*/ 38995 h 76009"/>
                <a:gd name="connsiteX258" fmla="*/ 898325 w 947928"/>
                <a:gd name="connsiteY258" fmla="*/ 68142 h 76009"/>
                <a:gd name="connsiteX259" fmla="*/ 890895 w 947928"/>
                <a:gd name="connsiteY259" fmla="*/ 68142 h 76009"/>
                <a:gd name="connsiteX260" fmla="*/ 890895 w 947928"/>
                <a:gd name="connsiteY260" fmla="*/ 73190 h 76009"/>
                <a:gd name="connsiteX261" fmla="*/ 904421 w 947928"/>
                <a:gd name="connsiteY261" fmla="*/ 72904 h 76009"/>
                <a:gd name="connsiteX262" fmla="*/ 946140 w 947928"/>
                <a:gd name="connsiteY262" fmla="*/ 64712 h 76009"/>
                <a:gd name="connsiteX263" fmla="*/ 937663 w 947928"/>
                <a:gd name="connsiteY263" fmla="*/ 56331 h 76009"/>
                <a:gd name="connsiteX264" fmla="*/ 929376 w 947928"/>
                <a:gd name="connsiteY264" fmla="*/ 64712 h 76009"/>
                <a:gd name="connsiteX265" fmla="*/ 937663 w 947928"/>
                <a:gd name="connsiteY265" fmla="*/ 73190 h 76009"/>
                <a:gd name="connsiteX266" fmla="*/ 946140 w 947928"/>
                <a:gd name="connsiteY266" fmla="*/ 64712 h 7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947928" h="76009">
                  <a:moveTo>
                    <a:pt x="71936" y="20231"/>
                  </a:moveTo>
                  <a:cubicBezTo>
                    <a:pt x="71936" y="8324"/>
                    <a:pt x="61363" y="-915"/>
                    <a:pt x="43360" y="-915"/>
                  </a:cubicBezTo>
                  <a:lnTo>
                    <a:pt x="-1788" y="-915"/>
                  </a:lnTo>
                  <a:lnTo>
                    <a:pt x="-1788" y="4134"/>
                  </a:lnTo>
                  <a:lnTo>
                    <a:pt x="10023" y="4134"/>
                  </a:lnTo>
                  <a:lnTo>
                    <a:pt x="10023" y="68142"/>
                  </a:lnTo>
                  <a:lnTo>
                    <a:pt x="-1788" y="68142"/>
                  </a:lnTo>
                  <a:lnTo>
                    <a:pt x="-1788" y="73190"/>
                  </a:lnTo>
                  <a:cubicBezTo>
                    <a:pt x="2403" y="72904"/>
                    <a:pt x="12975" y="72904"/>
                    <a:pt x="17642" y="72904"/>
                  </a:cubicBezTo>
                  <a:cubicBezTo>
                    <a:pt x="22215" y="72904"/>
                    <a:pt x="32883" y="72904"/>
                    <a:pt x="36978" y="73190"/>
                  </a:cubicBezTo>
                  <a:lnTo>
                    <a:pt x="36978" y="68142"/>
                  </a:lnTo>
                  <a:lnTo>
                    <a:pt x="25358" y="68142"/>
                  </a:lnTo>
                  <a:lnTo>
                    <a:pt x="25358" y="40615"/>
                  </a:lnTo>
                  <a:lnTo>
                    <a:pt x="44408" y="40615"/>
                  </a:lnTo>
                  <a:cubicBezTo>
                    <a:pt x="59457" y="40615"/>
                    <a:pt x="71936" y="32709"/>
                    <a:pt x="71936" y="20231"/>
                  </a:cubicBezTo>
                  <a:close/>
                  <a:moveTo>
                    <a:pt x="55362" y="20231"/>
                  </a:moveTo>
                  <a:cubicBezTo>
                    <a:pt x="55362" y="27756"/>
                    <a:pt x="55362" y="36137"/>
                    <a:pt x="39169" y="36137"/>
                  </a:cubicBezTo>
                  <a:lnTo>
                    <a:pt x="24597" y="36137"/>
                  </a:lnTo>
                  <a:lnTo>
                    <a:pt x="24597" y="4134"/>
                  </a:lnTo>
                  <a:lnTo>
                    <a:pt x="39169" y="4134"/>
                  </a:lnTo>
                  <a:cubicBezTo>
                    <a:pt x="55362" y="4134"/>
                    <a:pt x="55362" y="12324"/>
                    <a:pt x="55362" y="20231"/>
                  </a:cubicBezTo>
                  <a:close/>
                  <a:moveTo>
                    <a:pt x="126800" y="33472"/>
                  </a:moveTo>
                  <a:cubicBezTo>
                    <a:pt x="126800" y="27660"/>
                    <a:pt x="120989" y="24516"/>
                    <a:pt x="115274" y="24516"/>
                  </a:cubicBezTo>
                  <a:cubicBezTo>
                    <a:pt x="107750" y="24516"/>
                    <a:pt x="103367" y="30042"/>
                    <a:pt x="100892" y="36709"/>
                  </a:cubicBezTo>
                  <a:lnTo>
                    <a:pt x="100892" y="24516"/>
                  </a:lnTo>
                  <a:lnTo>
                    <a:pt x="82985" y="25374"/>
                  </a:lnTo>
                  <a:lnTo>
                    <a:pt x="82985" y="30423"/>
                  </a:lnTo>
                  <a:cubicBezTo>
                    <a:pt x="89747" y="30423"/>
                    <a:pt x="90413" y="30423"/>
                    <a:pt x="90413" y="34804"/>
                  </a:cubicBezTo>
                  <a:lnTo>
                    <a:pt x="90413" y="68142"/>
                  </a:lnTo>
                  <a:lnTo>
                    <a:pt x="82985" y="68142"/>
                  </a:lnTo>
                  <a:lnTo>
                    <a:pt x="82985" y="73190"/>
                  </a:lnTo>
                  <a:lnTo>
                    <a:pt x="96510" y="72904"/>
                  </a:lnTo>
                  <a:cubicBezTo>
                    <a:pt x="100701" y="72904"/>
                    <a:pt x="107559" y="72904"/>
                    <a:pt x="111560" y="73190"/>
                  </a:cubicBezTo>
                  <a:lnTo>
                    <a:pt x="111560" y="68142"/>
                  </a:lnTo>
                  <a:lnTo>
                    <a:pt x="102035" y="68142"/>
                  </a:lnTo>
                  <a:lnTo>
                    <a:pt x="102035" y="49187"/>
                  </a:lnTo>
                  <a:cubicBezTo>
                    <a:pt x="102035" y="41662"/>
                    <a:pt x="104892" y="28423"/>
                    <a:pt x="115560" y="28423"/>
                  </a:cubicBezTo>
                  <a:cubicBezTo>
                    <a:pt x="115560" y="28423"/>
                    <a:pt x="113560" y="30328"/>
                    <a:pt x="113560" y="33472"/>
                  </a:cubicBezTo>
                  <a:cubicBezTo>
                    <a:pt x="113560" y="37948"/>
                    <a:pt x="117084" y="39948"/>
                    <a:pt x="120227" y="39948"/>
                  </a:cubicBezTo>
                  <a:cubicBezTo>
                    <a:pt x="123371" y="39948"/>
                    <a:pt x="126800" y="37757"/>
                    <a:pt x="126800" y="33472"/>
                  </a:cubicBezTo>
                  <a:close/>
                  <a:moveTo>
                    <a:pt x="161089" y="73190"/>
                  </a:moveTo>
                  <a:lnTo>
                    <a:pt x="161089" y="68142"/>
                  </a:lnTo>
                  <a:lnTo>
                    <a:pt x="154422" y="68142"/>
                  </a:lnTo>
                  <a:lnTo>
                    <a:pt x="154422" y="24516"/>
                  </a:lnTo>
                  <a:lnTo>
                    <a:pt x="135468" y="25374"/>
                  </a:lnTo>
                  <a:lnTo>
                    <a:pt x="135468" y="30423"/>
                  </a:lnTo>
                  <a:cubicBezTo>
                    <a:pt x="141944" y="30423"/>
                    <a:pt x="142611" y="30423"/>
                    <a:pt x="142611" y="34804"/>
                  </a:cubicBezTo>
                  <a:lnTo>
                    <a:pt x="142611" y="68142"/>
                  </a:lnTo>
                  <a:lnTo>
                    <a:pt x="135182" y="68142"/>
                  </a:lnTo>
                  <a:lnTo>
                    <a:pt x="135182" y="73190"/>
                  </a:lnTo>
                  <a:lnTo>
                    <a:pt x="148422" y="72904"/>
                  </a:lnTo>
                  <a:close/>
                  <a:moveTo>
                    <a:pt x="155850" y="7562"/>
                  </a:moveTo>
                  <a:cubicBezTo>
                    <a:pt x="155850" y="2894"/>
                    <a:pt x="152041" y="-819"/>
                    <a:pt x="147374" y="-819"/>
                  </a:cubicBezTo>
                  <a:cubicBezTo>
                    <a:pt x="142801" y="-819"/>
                    <a:pt x="139086" y="2894"/>
                    <a:pt x="139086" y="7562"/>
                  </a:cubicBezTo>
                  <a:cubicBezTo>
                    <a:pt x="139086" y="12324"/>
                    <a:pt x="142801" y="16040"/>
                    <a:pt x="147374" y="16040"/>
                  </a:cubicBezTo>
                  <a:cubicBezTo>
                    <a:pt x="152041" y="16040"/>
                    <a:pt x="155850" y="12324"/>
                    <a:pt x="155850" y="7562"/>
                  </a:cubicBezTo>
                  <a:close/>
                  <a:moveTo>
                    <a:pt x="265674" y="73190"/>
                  </a:moveTo>
                  <a:lnTo>
                    <a:pt x="265674" y="68142"/>
                  </a:lnTo>
                  <a:lnTo>
                    <a:pt x="258244" y="68142"/>
                  </a:lnTo>
                  <a:lnTo>
                    <a:pt x="258244" y="40139"/>
                  </a:lnTo>
                  <a:cubicBezTo>
                    <a:pt x="258244" y="28993"/>
                    <a:pt x="252720" y="24516"/>
                    <a:pt x="241575" y="24516"/>
                  </a:cubicBezTo>
                  <a:cubicBezTo>
                    <a:pt x="231765" y="24516"/>
                    <a:pt x="226145" y="30042"/>
                    <a:pt x="223288" y="34899"/>
                  </a:cubicBezTo>
                  <a:cubicBezTo>
                    <a:pt x="221193" y="24802"/>
                    <a:pt x="211191" y="24516"/>
                    <a:pt x="207095" y="24516"/>
                  </a:cubicBezTo>
                  <a:cubicBezTo>
                    <a:pt x="197665" y="24516"/>
                    <a:pt x="191569" y="29374"/>
                    <a:pt x="188140" y="36232"/>
                  </a:cubicBezTo>
                  <a:lnTo>
                    <a:pt x="188140" y="24516"/>
                  </a:lnTo>
                  <a:lnTo>
                    <a:pt x="169567" y="25374"/>
                  </a:lnTo>
                  <a:lnTo>
                    <a:pt x="169567" y="30423"/>
                  </a:lnTo>
                  <a:cubicBezTo>
                    <a:pt x="176234" y="30423"/>
                    <a:pt x="176997" y="30423"/>
                    <a:pt x="176997" y="34804"/>
                  </a:cubicBezTo>
                  <a:lnTo>
                    <a:pt x="176997" y="68142"/>
                  </a:lnTo>
                  <a:lnTo>
                    <a:pt x="169567" y="68142"/>
                  </a:lnTo>
                  <a:lnTo>
                    <a:pt x="169567" y="73190"/>
                  </a:lnTo>
                  <a:lnTo>
                    <a:pt x="183093" y="72904"/>
                  </a:lnTo>
                  <a:lnTo>
                    <a:pt x="196808" y="73190"/>
                  </a:lnTo>
                  <a:lnTo>
                    <a:pt x="196808" y="68142"/>
                  </a:lnTo>
                  <a:lnTo>
                    <a:pt x="189378" y="68142"/>
                  </a:lnTo>
                  <a:lnTo>
                    <a:pt x="189378" y="45473"/>
                  </a:lnTo>
                  <a:cubicBezTo>
                    <a:pt x="189378" y="33755"/>
                    <a:pt x="198713" y="28423"/>
                    <a:pt x="205381" y="28423"/>
                  </a:cubicBezTo>
                  <a:cubicBezTo>
                    <a:pt x="209000" y="28423"/>
                    <a:pt x="211382" y="30614"/>
                    <a:pt x="211382" y="38995"/>
                  </a:cubicBezTo>
                  <a:lnTo>
                    <a:pt x="211382" y="68142"/>
                  </a:lnTo>
                  <a:lnTo>
                    <a:pt x="203952" y="68142"/>
                  </a:lnTo>
                  <a:lnTo>
                    <a:pt x="203952" y="73190"/>
                  </a:lnTo>
                  <a:lnTo>
                    <a:pt x="217667" y="72904"/>
                  </a:lnTo>
                  <a:lnTo>
                    <a:pt x="231193" y="73190"/>
                  </a:lnTo>
                  <a:lnTo>
                    <a:pt x="231193" y="68142"/>
                  </a:lnTo>
                  <a:lnTo>
                    <a:pt x="223763" y="68142"/>
                  </a:lnTo>
                  <a:lnTo>
                    <a:pt x="223763" y="45473"/>
                  </a:lnTo>
                  <a:cubicBezTo>
                    <a:pt x="223763" y="33755"/>
                    <a:pt x="233099" y="28423"/>
                    <a:pt x="239766" y="28423"/>
                  </a:cubicBezTo>
                  <a:cubicBezTo>
                    <a:pt x="243481" y="28423"/>
                    <a:pt x="245862" y="30614"/>
                    <a:pt x="245862" y="38995"/>
                  </a:cubicBezTo>
                  <a:lnTo>
                    <a:pt x="245862" y="68142"/>
                  </a:lnTo>
                  <a:lnTo>
                    <a:pt x="238432" y="68142"/>
                  </a:lnTo>
                  <a:lnTo>
                    <a:pt x="238432" y="73190"/>
                  </a:lnTo>
                  <a:lnTo>
                    <a:pt x="251958" y="72904"/>
                  </a:lnTo>
                  <a:close/>
                  <a:moveTo>
                    <a:pt x="299107" y="73190"/>
                  </a:moveTo>
                  <a:lnTo>
                    <a:pt x="299107" y="68142"/>
                  </a:lnTo>
                  <a:lnTo>
                    <a:pt x="292439" y="68142"/>
                  </a:lnTo>
                  <a:lnTo>
                    <a:pt x="292439" y="24516"/>
                  </a:lnTo>
                  <a:lnTo>
                    <a:pt x="273485" y="25374"/>
                  </a:lnTo>
                  <a:lnTo>
                    <a:pt x="273485" y="30423"/>
                  </a:lnTo>
                  <a:cubicBezTo>
                    <a:pt x="279866" y="30423"/>
                    <a:pt x="280629" y="30423"/>
                    <a:pt x="280629" y="34804"/>
                  </a:cubicBezTo>
                  <a:lnTo>
                    <a:pt x="280629" y="68142"/>
                  </a:lnTo>
                  <a:lnTo>
                    <a:pt x="273199" y="68142"/>
                  </a:lnTo>
                  <a:lnTo>
                    <a:pt x="273199" y="73190"/>
                  </a:lnTo>
                  <a:lnTo>
                    <a:pt x="286439" y="72904"/>
                  </a:lnTo>
                  <a:close/>
                  <a:moveTo>
                    <a:pt x="293867" y="7562"/>
                  </a:moveTo>
                  <a:cubicBezTo>
                    <a:pt x="293867" y="2894"/>
                    <a:pt x="290058" y="-819"/>
                    <a:pt x="285391" y="-819"/>
                  </a:cubicBezTo>
                  <a:cubicBezTo>
                    <a:pt x="280818" y="-819"/>
                    <a:pt x="277104" y="2894"/>
                    <a:pt x="277104" y="7562"/>
                  </a:cubicBezTo>
                  <a:cubicBezTo>
                    <a:pt x="277104" y="12324"/>
                    <a:pt x="280818" y="16040"/>
                    <a:pt x="285391" y="16040"/>
                  </a:cubicBezTo>
                  <a:cubicBezTo>
                    <a:pt x="290058" y="16040"/>
                    <a:pt x="293867" y="12324"/>
                    <a:pt x="293867" y="7562"/>
                  </a:cubicBezTo>
                  <a:close/>
                  <a:moveTo>
                    <a:pt x="343874" y="59761"/>
                  </a:moveTo>
                  <a:lnTo>
                    <a:pt x="343874" y="53949"/>
                  </a:lnTo>
                  <a:lnTo>
                    <a:pt x="338826" y="53949"/>
                  </a:lnTo>
                  <a:lnTo>
                    <a:pt x="338826" y="59665"/>
                  </a:lnTo>
                  <a:cubicBezTo>
                    <a:pt x="338826" y="66904"/>
                    <a:pt x="335397" y="69474"/>
                    <a:pt x="332444" y="69474"/>
                  </a:cubicBezTo>
                  <a:cubicBezTo>
                    <a:pt x="326157" y="69474"/>
                    <a:pt x="326157" y="62616"/>
                    <a:pt x="326157" y="60044"/>
                  </a:cubicBezTo>
                  <a:lnTo>
                    <a:pt x="326157" y="30328"/>
                  </a:lnTo>
                  <a:lnTo>
                    <a:pt x="341969" y="30328"/>
                  </a:lnTo>
                  <a:lnTo>
                    <a:pt x="341969" y="25279"/>
                  </a:lnTo>
                  <a:lnTo>
                    <a:pt x="326157" y="25279"/>
                  </a:lnTo>
                  <a:lnTo>
                    <a:pt x="326157" y="4611"/>
                  </a:lnTo>
                  <a:lnTo>
                    <a:pt x="321014" y="4611"/>
                  </a:lnTo>
                  <a:cubicBezTo>
                    <a:pt x="321014" y="15468"/>
                    <a:pt x="315585" y="26042"/>
                    <a:pt x="304917" y="26423"/>
                  </a:cubicBezTo>
                  <a:lnTo>
                    <a:pt x="304917" y="30328"/>
                  </a:lnTo>
                  <a:lnTo>
                    <a:pt x="313871" y="30328"/>
                  </a:lnTo>
                  <a:lnTo>
                    <a:pt x="313871" y="59949"/>
                  </a:lnTo>
                  <a:cubicBezTo>
                    <a:pt x="313871" y="71381"/>
                    <a:pt x="323205" y="73762"/>
                    <a:pt x="330824" y="73762"/>
                  </a:cubicBezTo>
                  <a:cubicBezTo>
                    <a:pt x="339111" y="73762"/>
                    <a:pt x="343874" y="67665"/>
                    <a:pt x="343874" y="59761"/>
                  </a:cubicBezTo>
                  <a:close/>
                  <a:moveTo>
                    <a:pt x="381974" y="73190"/>
                  </a:moveTo>
                  <a:lnTo>
                    <a:pt x="381974" y="68142"/>
                  </a:lnTo>
                  <a:lnTo>
                    <a:pt x="375211" y="68142"/>
                  </a:lnTo>
                  <a:lnTo>
                    <a:pt x="375211" y="24516"/>
                  </a:lnTo>
                  <a:lnTo>
                    <a:pt x="356352" y="25374"/>
                  </a:lnTo>
                  <a:lnTo>
                    <a:pt x="356352" y="30423"/>
                  </a:lnTo>
                  <a:cubicBezTo>
                    <a:pt x="362734" y="30423"/>
                    <a:pt x="363496" y="30423"/>
                    <a:pt x="363496" y="34804"/>
                  </a:cubicBezTo>
                  <a:lnTo>
                    <a:pt x="363496" y="68142"/>
                  </a:lnTo>
                  <a:lnTo>
                    <a:pt x="356066" y="68142"/>
                  </a:lnTo>
                  <a:lnTo>
                    <a:pt x="356066" y="73190"/>
                  </a:lnTo>
                  <a:lnTo>
                    <a:pt x="369306" y="72904"/>
                  </a:lnTo>
                  <a:close/>
                  <a:moveTo>
                    <a:pt x="376736" y="7562"/>
                  </a:moveTo>
                  <a:cubicBezTo>
                    <a:pt x="376736" y="2894"/>
                    <a:pt x="372830" y="-819"/>
                    <a:pt x="368258" y="-819"/>
                  </a:cubicBezTo>
                  <a:cubicBezTo>
                    <a:pt x="363591" y="-819"/>
                    <a:pt x="359876" y="2894"/>
                    <a:pt x="359876" y="7562"/>
                  </a:cubicBezTo>
                  <a:cubicBezTo>
                    <a:pt x="359876" y="12324"/>
                    <a:pt x="363591" y="16040"/>
                    <a:pt x="368258" y="16040"/>
                  </a:cubicBezTo>
                  <a:cubicBezTo>
                    <a:pt x="372830" y="16040"/>
                    <a:pt x="376736" y="12324"/>
                    <a:pt x="376736" y="7562"/>
                  </a:cubicBezTo>
                  <a:close/>
                  <a:moveTo>
                    <a:pt x="448173" y="30328"/>
                  </a:moveTo>
                  <a:lnTo>
                    <a:pt x="448173" y="25279"/>
                  </a:lnTo>
                  <a:cubicBezTo>
                    <a:pt x="445506" y="25374"/>
                    <a:pt x="442363" y="25565"/>
                    <a:pt x="439696" y="25565"/>
                  </a:cubicBezTo>
                  <a:lnTo>
                    <a:pt x="429885" y="25279"/>
                  </a:lnTo>
                  <a:lnTo>
                    <a:pt x="429885" y="30328"/>
                  </a:lnTo>
                  <a:cubicBezTo>
                    <a:pt x="431790" y="30328"/>
                    <a:pt x="435028" y="30614"/>
                    <a:pt x="435028" y="31469"/>
                  </a:cubicBezTo>
                  <a:cubicBezTo>
                    <a:pt x="435028" y="31469"/>
                    <a:pt x="435028" y="31660"/>
                    <a:pt x="434456" y="32709"/>
                  </a:cubicBezTo>
                  <a:lnTo>
                    <a:pt x="421979" y="59761"/>
                  </a:lnTo>
                  <a:lnTo>
                    <a:pt x="408167" y="30328"/>
                  </a:lnTo>
                  <a:lnTo>
                    <a:pt x="414074" y="30328"/>
                  </a:lnTo>
                  <a:lnTo>
                    <a:pt x="414074" y="25279"/>
                  </a:lnTo>
                  <a:lnTo>
                    <a:pt x="400643" y="25565"/>
                  </a:lnTo>
                  <a:lnTo>
                    <a:pt x="388356" y="25279"/>
                  </a:lnTo>
                  <a:lnTo>
                    <a:pt x="388356" y="30328"/>
                  </a:lnTo>
                  <a:lnTo>
                    <a:pt x="395213" y="30328"/>
                  </a:lnTo>
                  <a:lnTo>
                    <a:pt x="414074" y="70904"/>
                  </a:lnTo>
                  <a:cubicBezTo>
                    <a:pt x="415406" y="73667"/>
                    <a:pt x="416931" y="73667"/>
                    <a:pt x="418264" y="73667"/>
                  </a:cubicBezTo>
                  <a:cubicBezTo>
                    <a:pt x="420074" y="73667"/>
                    <a:pt x="421218" y="73286"/>
                    <a:pt x="422265" y="70904"/>
                  </a:cubicBezTo>
                  <a:lnTo>
                    <a:pt x="440172" y="32518"/>
                  </a:lnTo>
                  <a:cubicBezTo>
                    <a:pt x="440839" y="31090"/>
                    <a:pt x="441315" y="30328"/>
                    <a:pt x="448173" y="30328"/>
                  </a:cubicBezTo>
                  <a:close/>
                  <a:moveTo>
                    <a:pt x="501036" y="60521"/>
                  </a:moveTo>
                  <a:cubicBezTo>
                    <a:pt x="501036" y="58617"/>
                    <a:pt x="498941" y="58617"/>
                    <a:pt x="498370" y="58617"/>
                  </a:cubicBezTo>
                  <a:cubicBezTo>
                    <a:pt x="496560" y="58617"/>
                    <a:pt x="496274" y="59189"/>
                    <a:pt x="495703" y="60807"/>
                  </a:cubicBezTo>
                  <a:cubicBezTo>
                    <a:pt x="493417" y="66046"/>
                    <a:pt x="487225" y="69474"/>
                    <a:pt x="480177" y="69474"/>
                  </a:cubicBezTo>
                  <a:cubicBezTo>
                    <a:pt x="465032" y="69474"/>
                    <a:pt x="464842" y="55187"/>
                    <a:pt x="464842" y="49664"/>
                  </a:cubicBezTo>
                  <a:lnTo>
                    <a:pt x="497418" y="49664"/>
                  </a:lnTo>
                  <a:cubicBezTo>
                    <a:pt x="499799" y="49664"/>
                    <a:pt x="501036" y="49664"/>
                    <a:pt x="501036" y="46710"/>
                  </a:cubicBezTo>
                  <a:cubicBezTo>
                    <a:pt x="501036" y="43376"/>
                    <a:pt x="500274" y="35567"/>
                    <a:pt x="494941" y="30042"/>
                  </a:cubicBezTo>
                  <a:cubicBezTo>
                    <a:pt x="490940" y="26137"/>
                    <a:pt x="485225" y="24230"/>
                    <a:pt x="477796" y="24230"/>
                  </a:cubicBezTo>
                  <a:cubicBezTo>
                    <a:pt x="460365" y="24230"/>
                    <a:pt x="451030" y="35376"/>
                    <a:pt x="451030" y="48901"/>
                  </a:cubicBezTo>
                  <a:cubicBezTo>
                    <a:pt x="451030" y="63379"/>
                    <a:pt x="461888" y="73762"/>
                    <a:pt x="479320" y="73762"/>
                  </a:cubicBezTo>
                  <a:cubicBezTo>
                    <a:pt x="496274" y="73762"/>
                    <a:pt x="501036" y="62330"/>
                    <a:pt x="501036" y="60521"/>
                  </a:cubicBezTo>
                  <a:close/>
                  <a:moveTo>
                    <a:pt x="490749" y="46043"/>
                  </a:moveTo>
                  <a:lnTo>
                    <a:pt x="464842" y="46043"/>
                  </a:lnTo>
                  <a:cubicBezTo>
                    <a:pt x="465128" y="41757"/>
                    <a:pt x="465128" y="37281"/>
                    <a:pt x="467509" y="33755"/>
                  </a:cubicBezTo>
                  <a:cubicBezTo>
                    <a:pt x="470175" y="29374"/>
                    <a:pt x="474557" y="28042"/>
                    <a:pt x="477796" y="28042"/>
                  </a:cubicBezTo>
                  <a:cubicBezTo>
                    <a:pt x="490274" y="28042"/>
                    <a:pt x="490654" y="42234"/>
                    <a:pt x="490749" y="46043"/>
                  </a:cubicBezTo>
                  <a:close/>
                  <a:moveTo>
                    <a:pt x="744019" y="73190"/>
                  </a:moveTo>
                  <a:lnTo>
                    <a:pt x="744019" y="68142"/>
                  </a:lnTo>
                  <a:lnTo>
                    <a:pt x="733637" y="68142"/>
                  </a:lnTo>
                  <a:lnTo>
                    <a:pt x="705919" y="513"/>
                  </a:lnTo>
                  <a:cubicBezTo>
                    <a:pt x="704776" y="-2247"/>
                    <a:pt x="703442" y="-2247"/>
                    <a:pt x="701633" y="-2247"/>
                  </a:cubicBezTo>
                  <a:cubicBezTo>
                    <a:pt x="698680" y="-2247"/>
                    <a:pt x="698204" y="-1391"/>
                    <a:pt x="697443" y="513"/>
                  </a:cubicBezTo>
                  <a:lnTo>
                    <a:pt x="670677" y="65570"/>
                  </a:lnTo>
                  <a:cubicBezTo>
                    <a:pt x="669915" y="67188"/>
                    <a:pt x="669629" y="68142"/>
                    <a:pt x="661438" y="68142"/>
                  </a:cubicBezTo>
                  <a:lnTo>
                    <a:pt x="659247" y="68142"/>
                  </a:lnTo>
                  <a:lnTo>
                    <a:pt x="659247" y="73190"/>
                  </a:lnTo>
                  <a:lnTo>
                    <a:pt x="671915" y="72904"/>
                  </a:lnTo>
                  <a:cubicBezTo>
                    <a:pt x="676011" y="72904"/>
                    <a:pt x="682106" y="72904"/>
                    <a:pt x="686203" y="73190"/>
                  </a:cubicBezTo>
                  <a:lnTo>
                    <a:pt x="686203" y="68142"/>
                  </a:lnTo>
                  <a:cubicBezTo>
                    <a:pt x="686203" y="68142"/>
                    <a:pt x="676487" y="68142"/>
                    <a:pt x="676487" y="66618"/>
                  </a:cubicBezTo>
                  <a:lnTo>
                    <a:pt x="676964" y="65474"/>
                  </a:lnTo>
                  <a:lnTo>
                    <a:pt x="682297" y="52331"/>
                  </a:lnTo>
                  <a:lnTo>
                    <a:pt x="711349" y="52331"/>
                  </a:lnTo>
                  <a:lnTo>
                    <a:pt x="717730" y="68142"/>
                  </a:lnTo>
                  <a:lnTo>
                    <a:pt x="707443" y="68142"/>
                  </a:lnTo>
                  <a:lnTo>
                    <a:pt x="707443" y="73190"/>
                  </a:lnTo>
                  <a:cubicBezTo>
                    <a:pt x="711635" y="72904"/>
                    <a:pt x="721921" y="72904"/>
                    <a:pt x="726493" y="72904"/>
                  </a:cubicBezTo>
                  <a:cubicBezTo>
                    <a:pt x="730780" y="72904"/>
                    <a:pt x="740305" y="72904"/>
                    <a:pt x="744019" y="73190"/>
                  </a:cubicBezTo>
                  <a:close/>
                  <a:moveTo>
                    <a:pt x="709063" y="47282"/>
                  </a:moveTo>
                  <a:lnTo>
                    <a:pt x="684488" y="47282"/>
                  </a:lnTo>
                  <a:lnTo>
                    <a:pt x="696775" y="17182"/>
                  </a:lnTo>
                  <a:close/>
                  <a:moveTo>
                    <a:pt x="796406" y="33472"/>
                  </a:moveTo>
                  <a:cubicBezTo>
                    <a:pt x="796406" y="27660"/>
                    <a:pt x="790692" y="24516"/>
                    <a:pt x="784977" y="24516"/>
                  </a:cubicBezTo>
                  <a:cubicBezTo>
                    <a:pt x="777356" y="24516"/>
                    <a:pt x="773071" y="30042"/>
                    <a:pt x="770594" y="36709"/>
                  </a:cubicBezTo>
                  <a:lnTo>
                    <a:pt x="770594" y="24516"/>
                  </a:lnTo>
                  <a:lnTo>
                    <a:pt x="752687" y="25374"/>
                  </a:lnTo>
                  <a:lnTo>
                    <a:pt x="752687" y="30423"/>
                  </a:lnTo>
                  <a:cubicBezTo>
                    <a:pt x="759355" y="30423"/>
                    <a:pt x="760117" y="30423"/>
                    <a:pt x="760117" y="34804"/>
                  </a:cubicBezTo>
                  <a:lnTo>
                    <a:pt x="760117" y="68142"/>
                  </a:lnTo>
                  <a:lnTo>
                    <a:pt x="752687" y="68142"/>
                  </a:lnTo>
                  <a:lnTo>
                    <a:pt x="752687" y="73190"/>
                  </a:lnTo>
                  <a:lnTo>
                    <a:pt x="766213" y="72904"/>
                  </a:lnTo>
                  <a:cubicBezTo>
                    <a:pt x="770403" y="72904"/>
                    <a:pt x="777261" y="72904"/>
                    <a:pt x="781262" y="73190"/>
                  </a:cubicBezTo>
                  <a:lnTo>
                    <a:pt x="781262" y="68142"/>
                  </a:lnTo>
                  <a:lnTo>
                    <a:pt x="771737" y="68142"/>
                  </a:lnTo>
                  <a:lnTo>
                    <a:pt x="771737" y="49187"/>
                  </a:lnTo>
                  <a:cubicBezTo>
                    <a:pt x="771737" y="41662"/>
                    <a:pt x="774595" y="28423"/>
                    <a:pt x="785263" y="28423"/>
                  </a:cubicBezTo>
                  <a:cubicBezTo>
                    <a:pt x="785263" y="28423"/>
                    <a:pt x="783168" y="30328"/>
                    <a:pt x="783168" y="33472"/>
                  </a:cubicBezTo>
                  <a:cubicBezTo>
                    <a:pt x="783168" y="37948"/>
                    <a:pt x="786786" y="39948"/>
                    <a:pt x="789930" y="39948"/>
                  </a:cubicBezTo>
                  <a:cubicBezTo>
                    <a:pt x="793073" y="39948"/>
                    <a:pt x="796406" y="37757"/>
                    <a:pt x="796406" y="33472"/>
                  </a:cubicBezTo>
                  <a:close/>
                  <a:moveTo>
                    <a:pt x="851461" y="60521"/>
                  </a:moveTo>
                  <a:cubicBezTo>
                    <a:pt x="851461" y="58998"/>
                    <a:pt x="850032" y="58998"/>
                    <a:pt x="848985" y="58998"/>
                  </a:cubicBezTo>
                  <a:cubicBezTo>
                    <a:pt x="846985" y="58998"/>
                    <a:pt x="846889" y="59189"/>
                    <a:pt x="846317" y="60712"/>
                  </a:cubicBezTo>
                  <a:cubicBezTo>
                    <a:pt x="843461" y="67474"/>
                    <a:pt x="838221" y="69474"/>
                    <a:pt x="832697" y="69474"/>
                  </a:cubicBezTo>
                  <a:cubicBezTo>
                    <a:pt x="817838" y="69474"/>
                    <a:pt x="817838" y="53663"/>
                    <a:pt x="817838" y="48615"/>
                  </a:cubicBezTo>
                  <a:cubicBezTo>
                    <a:pt x="817838" y="42711"/>
                    <a:pt x="817838" y="28518"/>
                    <a:pt x="831650" y="28518"/>
                  </a:cubicBezTo>
                  <a:cubicBezTo>
                    <a:pt x="835555" y="28518"/>
                    <a:pt x="837364" y="28804"/>
                    <a:pt x="838698" y="29279"/>
                  </a:cubicBezTo>
                  <a:cubicBezTo>
                    <a:pt x="836792" y="30900"/>
                    <a:pt x="836603" y="33186"/>
                    <a:pt x="836603" y="34137"/>
                  </a:cubicBezTo>
                  <a:cubicBezTo>
                    <a:pt x="836603" y="38899"/>
                    <a:pt x="840318" y="40994"/>
                    <a:pt x="843270" y="40994"/>
                  </a:cubicBezTo>
                  <a:cubicBezTo>
                    <a:pt x="846603" y="40994"/>
                    <a:pt x="850128" y="38613"/>
                    <a:pt x="850128" y="34137"/>
                  </a:cubicBezTo>
                  <a:cubicBezTo>
                    <a:pt x="850128" y="24802"/>
                    <a:pt x="837460" y="24230"/>
                    <a:pt x="831268" y="24230"/>
                  </a:cubicBezTo>
                  <a:cubicBezTo>
                    <a:pt x="811932" y="24230"/>
                    <a:pt x="804027" y="36709"/>
                    <a:pt x="804027" y="49187"/>
                  </a:cubicBezTo>
                  <a:cubicBezTo>
                    <a:pt x="804027" y="63474"/>
                    <a:pt x="814124" y="73762"/>
                    <a:pt x="830793" y="73762"/>
                  </a:cubicBezTo>
                  <a:cubicBezTo>
                    <a:pt x="848223" y="73762"/>
                    <a:pt x="851461" y="61284"/>
                    <a:pt x="851461" y="60521"/>
                  </a:cubicBezTo>
                  <a:close/>
                  <a:moveTo>
                    <a:pt x="917946" y="73190"/>
                  </a:moveTo>
                  <a:lnTo>
                    <a:pt x="917946" y="68142"/>
                  </a:lnTo>
                  <a:lnTo>
                    <a:pt x="910517" y="68142"/>
                  </a:lnTo>
                  <a:lnTo>
                    <a:pt x="910517" y="40139"/>
                  </a:lnTo>
                  <a:cubicBezTo>
                    <a:pt x="910517" y="28804"/>
                    <a:pt x="904706" y="24516"/>
                    <a:pt x="894038" y="24516"/>
                  </a:cubicBezTo>
                  <a:cubicBezTo>
                    <a:pt x="883560" y="24516"/>
                    <a:pt x="878132" y="30804"/>
                    <a:pt x="875750" y="34899"/>
                  </a:cubicBezTo>
                  <a:lnTo>
                    <a:pt x="875560" y="34899"/>
                  </a:lnTo>
                  <a:lnTo>
                    <a:pt x="875560" y="-1868"/>
                  </a:lnTo>
                  <a:lnTo>
                    <a:pt x="856510" y="-915"/>
                  </a:lnTo>
                  <a:lnTo>
                    <a:pt x="856510" y="4134"/>
                  </a:lnTo>
                  <a:cubicBezTo>
                    <a:pt x="863177" y="4134"/>
                    <a:pt x="863940" y="4134"/>
                    <a:pt x="863940" y="8324"/>
                  </a:cubicBezTo>
                  <a:lnTo>
                    <a:pt x="863940" y="68142"/>
                  </a:lnTo>
                  <a:lnTo>
                    <a:pt x="856510" y="68142"/>
                  </a:lnTo>
                  <a:lnTo>
                    <a:pt x="856510" y="73190"/>
                  </a:lnTo>
                  <a:lnTo>
                    <a:pt x="870036" y="72904"/>
                  </a:lnTo>
                  <a:lnTo>
                    <a:pt x="883751" y="73190"/>
                  </a:lnTo>
                  <a:lnTo>
                    <a:pt x="883751" y="68142"/>
                  </a:lnTo>
                  <a:lnTo>
                    <a:pt x="876321" y="68142"/>
                  </a:lnTo>
                  <a:lnTo>
                    <a:pt x="876321" y="45473"/>
                  </a:lnTo>
                  <a:cubicBezTo>
                    <a:pt x="876321" y="33755"/>
                    <a:pt x="885561" y="28423"/>
                    <a:pt x="892324" y="28423"/>
                  </a:cubicBezTo>
                  <a:cubicBezTo>
                    <a:pt x="895943" y="28423"/>
                    <a:pt x="898325" y="30804"/>
                    <a:pt x="898325" y="38995"/>
                  </a:cubicBezTo>
                  <a:lnTo>
                    <a:pt x="898325" y="68142"/>
                  </a:lnTo>
                  <a:lnTo>
                    <a:pt x="890895" y="68142"/>
                  </a:lnTo>
                  <a:lnTo>
                    <a:pt x="890895" y="73190"/>
                  </a:lnTo>
                  <a:lnTo>
                    <a:pt x="904421" y="72904"/>
                  </a:lnTo>
                  <a:close/>
                  <a:moveTo>
                    <a:pt x="946140" y="64712"/>
                  </a:moveTo>
                  <a:cubicBezTo>
                    <a:pt x="946140" y="60044"/>
                    <a:pt x="942425" y="56331"/>
                    <a:pt x="937663" y="56331"/>
                  </a:cubicBezTo>
                  <a:cubicBezTo>
                    <a:pt x="933091" y="56331"/>
                    <a:pt x="929376" y="60044"/>
                    <a:pt x="929376" y="64712"/>
                  </a:cubicBezTo>
                  <a:cubicBezTo>
                    <a:pt x="929376" y="69474"/>
                    <a:pt x="933091" y="73190"/>
                    <a:pt x="937663" y="73190"/>
                  </a:cubicBezTo>
                  <a:cubicBezTo>
                    <a:pt x="942425" y="73190"/>
                    <a:pt x="946140" y="69474"/>
                    <a:pt x="946140" y="64712"/>
                  </a:cubicBezTo>
                  <a:close/>
                </a:path>
              </a:pathLst>
            </a:custGeom>
            <a:solidFill>
              <a:srgbClr val="000000"/>
            </a:solidFill>
            <a:ln w="10842" cap="flat">
              <a:noFill/>
              <a:prstDash val="solid"/>
              <a:miter/>
            </a:ln>
          </p:spPr>
          <p:txBody>
            <a:bodyPr rtlCol="0" anchor="ctr"/>
            <a:lstStyle/>
            <a:p>
              <a:endParaRPr lang="en-AE"/>
            </a:p>
          </p:txBody>
        </p:sp>
        <p:sp>
          <p:nvSpPr>
            <p:cNvPr id="11" name="Freeform: Shape 10">
              <a:extLst>
                <a:ext uri="{FF2B5EF4-FFF2-40B4-BE49-F238E27FC236}">
                  <a16:creationId xmlns:a16="http://schemas.microsoft.com/office/drawing/2014/main" id="{63146189-8387-9466-57D5-84605F3A0C2E}"/>
                </a:ext>
              </a:extLst>
            </p:cNvPr>
            <p:cNvSpPr/>
            <p:nvPr/>
          </p:nvSpPr>
          <p:spPr>
            <a:xfrm>
              <a:off x="2637073" y="1539541"/>
              <a:ext cx="1740313" cy="76769"/>
            </a:xfrm>
            <a:custGeom>
              <a:avLst/>
              <a:gdLst>
                <a:gd name="connsiteX0" fmla="*/ 83080 w 1740313"/>
                <a:gd name="connsiteY0" fmla="*/ 73381 h 76769"/>
                <a:gd name="connsiteX1" fmla="*/ 83080 w 1740313"/>
                <a:gd name="connsiteY1" fmla="*/ 68332 h 76769"/>
                <a:gd name="connsiteX2" fmla="*/ 72602 w 1740313"/>
                <a:gd name="connsiteY2" fmla="*/ 68332 h 76769"/>
                <a:gd name="connsiteX3" fmla="*/ 44980 w 1740313"/>
                <a:gd name="connsiteY3" fmla="*/ 704 h 76769"/>
                <a:gd name="connsiteX4" fmla="*/ 40598 w 1740313"/>
                <a:gd name="connsiteY4" fmla="*/ -2056 h 76769"/>
                <a:gd name="connsiteX5" fmla="*/ 36503 w 1740313"/>
                <a:gd name="connsiteY5" fmla="*/ 704 h 76769"/>
                <a:gd name="connsiteX6" fmla="*/ 9642 w 1740313"/>
                <a:gd name="connsiteY6" fmla="*/ 65760 h 76769"/>
                <a:gd name="connsiteX7" fmla="*/ 403 w 1740313"/>
                <a:gd name="connsiteY7" fmla="*/ 68332 h 76769"/>
                <a:gd name="connsiteX8" fmla="*/ -1788 w 1740313"/>
                <a:gd name="connsiteY8" fmla="*/ 68332 h 76769"/>
                <a:gd name="connsiteX9" fmla="*/ -1788 w 1740313"/>
                <a:gd name="connsiteY9" fmla="*/ 73381 h 76769"/>
                <a:gd name="connsiteX10" fmla="*/ 10880 w 1740313"/>
                <a:gd name="connsiteY10" fmla="*/ 73095 h 76769"/>
                <a:gd name="connsiteX11" fmla="*/ 25167 w 1740313"/>
                <a:gd name="connsiteY11" fmla="*/ 73381 h 76769"/>
                <a:gd name="connsiteX12" fmla="*/ 25167 w 1740313"/>
                <a:gd name="connsiteY12" fmla="*/ 68332 h 76769"/>
                <a:gd name="connsiteX13" fmla="*/ 15452 w 1740313"/>
                <a:gd name="connsiteY13" fmla="*/ 66809 h 76769"/>
                <a:gd name="connsiteX14" fmla="*/ 15928 w 1740313"/>
                <a:gd name="connsiteY14" fmla="*/ 65665 h 76769"/>
                <a:gd name="connsiteX15" fmla="*/ 21262 w 1740313"/>
                <a:gd name="connsiteY15" fmla="*/ 52522 h 76769"/>
                <a:gd name="connsiteX16" fmla="*/ 50314 w 1740313"/>
                <a:gd name="connsiteY16" fmla="*/ 52522 h 76769"/>
                <a:gd name="connsiteX17" fmla="*/ 56696 w 1740313"/>
                <a:gd name="connsiteY17" fmla="*/ 68332 h 76769"/>
                <a:gd name="connsiteX18" fmla="*/ 46408 w 1740313"/>
                <a:gd name="connsiteY18" fmla="*/ 68332 h 76769"/>
                <a:gd name="connsiteX19" fmla="*/ 46408 w 1740313"/>
                <a:gd name="connsiteY19" fmla="*/ 73381 h 76769"/>
                <a:gd name="connsiteX20" fmla="*/ 65458 w 1740313"/>
                <a:gd name="connsiteY20" fmla="*/ 73095 h 76769"/>
                <a:gd name="connsiteX21" fmla="*/ 83080 w 1740313"/>
                <a:gd name="connsiteY21" fmla="*/ 73381 h 76769"/>
                <a:gd name="connsiteX22" fmla="*/ 48028 w 1740313"/>
                <a:gd name="connsiteY22" fmla="*/ 47473 h 76769"/>
                <a:gd name="connsiteX23" fmla="*/ 23549 w 1740313"/>
                <a:gd name="connsiteY23" fmla="*/ 47473 h 76769"/>
                <a:gd name="connsiteX24" fmla="*/ 35740 w 1740313"/>
                <a:gd name="connsiteY24" fmla="*/ 17373 h 76769"/>
                <a:gd name="connsiteX25" fmla="*/ 150612 w 1740313"/>
                <a:gd name="connsiteY25" fmla="*/ 73381 h 76769"/>
                <a:gd name="connsiteX26" fmla="*/ 150612 w 1740313"/>
                <a:gd name="connsiteY26" fmla="*/ 68332 h 76769"/>
                <a:gd name="connsiteX27" fmla="*/ 143087 w 1740313"/>
                <a:gd name="connsiteY27" fmla="*/ 64142 h 76769"/>
                <a:gd name="connsiteX28" fmla="*/ 143087 w 1740313"/>
                <a:gd name="connsiteY28" fmla="*/ 24707 h 76769"/>
                <a:gd name="connsiteX29" fmla="*/ 123466 w 1740313"/>
                <a:gd name="connsiteY29" fmla="*/ 25565 h 76769"/>
                <a:gd name="connsiteX30" fmla="*/ 123466 w 1740313"/>
                <a:gd name="connsiteY30" fmla="*/ 30614 h 76769"/>
                <a:gd name="connsiteX31" fmla="*/ 130895 w 1740313"/>
                <a:gd name="connsiteY31" fmla="*/ 34995 h 76769"/>
                <a:gd name="connsiteX32" fmla="*/ 130895 w 1740313"/>
                <a:gd name="connsiteY32" fmla="*/ 55473 h 76769"/>
                <a:gd name="connsiteX33" fmla="*/ 117561 w 1740313"/>
                <a:gd name="connsiteY33" fmla="*/ 70142 h 76769"/>
                <a:gd name="connsiteX34" fmla="*/ 108893 w 1740313"/>
                <a:gd name="connsiteY34" fmla="*/ 61570 h 76769"/>
                <a:gd name="connsiteX35" fmla="*/ 108893 w 1740313"/>
                <a:gd name="connsiteY35" fmla="*/ 24707 h 76769"/>
                <a:gd name="connsiteX36" fmla="*/ 89080 w 1740313"/>
                <a:gd name="connsiteY36" fmla="*/ 25565 h 76769"/>
                <a:gd name="connsiteX37" fmla="*/ 89080 w 1740313"/>
                <a:gd name="connsiteY37" fmla="*/ 30614 h 76769"/>
                <a:gd name="connsiteX38" fmla="*/ 96510 w 1740313"/>
                <a:gd name="connsiteY38" fmla="*/ 34995 h 76769"/>
                <a:gd name="connsiteX39" fmla="*/ 96510 w 1740313"/>
                <a:gd name="connsiteY39" fmla="*/ 60140 h 76769"/>
                <a:gd name="connsiteX40" fmla="*/ 115941 w 1740313"/>
                <a:gd name="connsiteY40" fmla="*/ 73953 h 76769"/>
                <a:gd name="connsiteX41" fmla="*/ 131562 w 1740313"/>
                <a:gd name="connsiteY41" fmla="*/ 65665 h 76769"/>
                <a:gd name="connsiteX42" fmla="*/ 131562 w 1740313"/>
                <a:gd name="connsiteY42" fmla="*/ 73953 h 76769"/>
                <a:gd name="connsiteX43" fmla="*/ 194427 w 1740313"/>
                <a:gd name="connsiteY43" fmla="*/ 59951 h 76769"/>
                <a:gd name="connsiteX44" fmla="*/ 194427 w 1740313"/>
                <a:gd name="connsiteY44" fmla="*/ 54140 h 76769"/>
                <a:gd name="connsiteX45" fmla="*/ 189378 w 1740313"/>
                <a:gd name="connsiteY45" fmla="*/ 54140 h 76769"/>
                <a:gd name="connsiteX46" fmla="*/ 189378 w 1740313"/>
                <a:gd name="connsiteY46" fmla="*/ 59856 h 76769"/>
                <a:gd name="connsiteX47" fmla="*/ 182902 w 1740313"/>
                <a:gd name="connsiteY47" fmla="*/ 69665 h 76769"/>
                <a:gd name="connsiteX48" fmla="*/ 176711 w 1740313"/>
                <a:gd name="connsiteY48" fmla="*/ 60235 h 76769"/>
                <a:gd name="connsiteX49" fmla="*/ 176711 w 1740313"/>
                <a:gd name="connsiteY49" fmla="*/ 30518 h 76769"/>
                <a:gd name="connsiteX50" fmla="*/ 192427 w 1740313"/>
                <a:gd name="connsiteY50" fmla="*/ 30518 h 76769"/>
                <a:gd name="connsiteX51" fmla="*/ 192427 w 1740313"/>
                <a:gd name="connsiteY51" fmla="*/ 25470 h 76769"/>
                <a:gd name="connsiteX52" fmla="*/ 176711 w 1740313"/>
                <a:gd name="connsiteY52" fmla="*/ 25470 h 76769"/>
                <a:gd name="connsiteX53" fmla="*/ 176711 w 1740313"/>
                <a:gd name="connsiteY53" fmla="*/ 4801 h 76769"/>
                <a:gd name="connsiteX54" fmla="*/ 171471 w 1740313"/>
                <a:gd name="connsiteY54" fmla="*/ 4801 h 76769"/>
                <a:gd name="connsiteX55" fmla="*/ 155375 w 1740313"/>
                <a:gd name="connsiteY55" fmla="*/ 26614 h 76769"/>
                <a:gd name="connsiteX56" fmla="*/ 155375 w 1740313"/>
                <a:gd name="connsiteY56" fmla="*/ 30518 h 76769"/>
                <a:gd name="connsiteX57" fmla="*/ 164328 w 1740313"/>
                <a:gd name="connsiteY57" fmla="*/ 30518 h 76769"/>
                <a:gd name="connsiteX58" fmla="*/ 164328 w 1740313"/>
                <a:gd name="connsiteY58" fmla="*/ 60140 h 76769"/>
                <a:gd name="connsiteX59" fmla="*/ 181282 w 1740313"/>
                <a:gd name="connsiteY59" fmla="*/ 73953 h 76769"/>
                <a:gd name="connsiteX60" fmla="*/ 194427 w 1740313"/>
                <a:gd name="connsiteY60" fmla="*/ 59951 h 76769"/>
                <a:gd name="connsiteX61" fmla="*/ 259959 w 1740313"/>
                <a:gd name="connsiteY61" fmla="*/ 49854 h 76769"/>
                <a:gd name="connsiteX62" fmla="*/ 232432 w 1740313"/>
                <a:gd name="connsiteY62" fmla="*/ 24421 h 76769"/>
                <a:gd name="connsiteX63" fmla="*/ 204904 w 1740313"/>
                <a:gd name="connsiteY63" fmla="*/ 49854 h 76769"/>
                <a:gd name="connsiteX64" fmla="*/ 232432 w 1740313"/>
                <a:gd name="connsiteY64" fmla="*/ 73953 h 76769"/>
                <a:gd name="connsiteX65" fmla="*/ 259959 w 1740313"/>
                <a:gd name="connsiteY65" fmla="*/ 49854 h 76769"/>
                <a:gd name="connsiteX66" fmla="*/ 246338 w 1740313"/>
                <a:gd name="connsiteY66" fmla="*/ 48615 h 76769"/>
                <a:gd name="connsiteX67" fmla="*/ 232432 w 1740313"/>
                <a:gd name="connsiteY67" fmla="*/ 69665 h 76769"/>
                <a:gd name="connsiteX68" fmla="*/ 218811 w 1740313"/>
                <a:gd name="connsiteY68" fmla="*/ 48615 h 76769"/>
                <a:gd name="connsiteX69" fmla="*/ 220716 w 1740313"/>
                <a:gd name="connsiteY69" fmla="*/ 34518 h 76769"/>
                <a:gd name="connsiteX70" fmla="*/ 232432 w 1740313"/>
                <a:gd name="connsiteY70" fmla="*/ 28232 h 76769"/>
                <a:gd name="connsiteX71" fmla="*/ 243956 w 1740313"/>
                <a:gd name="connsiteY71" fmla="*/ 33758 h 76769"/>
                <a:gd name="connsiteX72" fmla="*/ 246338 w 1740313"/>
                <a:gd name="connsiteY72" fmla="*/ 48615 h 76769"/>
                <a:gd name="connsiteX73" fmla="*/ 356447 w 1740313"/>
                <a:gd name="connsiteY73" fmla="*/ 4325 h 76769"/>
                <a:gd name="connsiteX74" fmla="*/ 356447 w 1740313"/>
                <a:gd name="connsiteY74" fmla="*/ -724 h 76769"/>
                <a:gd name="connsiteX75" fmla="*/ 342064 w 1740313"/>
                <a:gd name="connsiteY75" fmla="*/ -438 h 76769"/>
                <a:gd name="connsiteX76" fmla="*/ 327491 w 1740313"/>
                <a:gd name="connsiteY76" fmla="*/ -724 h 76769"/>
                <a:gd name="connsiteX77" fmla="*/ 327491 w 1740313"/>
                <a:gd name="connsiteY77" fmla="*/ 4325 h 76769"/>
                <a:gd name="connsiteX78" fmla="*/ 330158 w 1740313"/>
                <a:gd name="connsiteY78" fmla="*/ 4325 h 76769"/>
                <a:gd name="connsiteX79" fmla="*/ 335968 w 1740313"/>
                <a:gd name="connsiteY79" fmla="*/ 4611 h 76769"/>
                <a:gd name="connsiteX80" fmla="*/ 339111 w 1740313"/>
                <a:gd name="connsiteY80" fmla="*/ 7469 h 76769"/>
                <a:gd name="connsiteX81" fmla="*/ 339111 w 1740313"/>
                <a:gd name="connsiteY81" fmla="*/ 51187 h 76769"/>
                <a:gd name="connsiteX82" fmla="*/ 296249 w 1740313"/>
                <a:gd name="connsiteY82" fmla="*/ 609 h 76769"/>
                <a:gd name="connsiteX83" fmla="*/ 292630 w 1740313"/>
                <a:gd name="connsiteY83" fmla="*/ -724 h 76769"/>
                <a:gd name="connsiteX84" fmla="*/ 267769 w 1740313"/>
                <a:gd name="connsiteY84" fmla="*/ -724 h 76769"/>
                <a:gd name="connsiteX85" fmla="*/ 267769 w 1740313"/>
                <a:gd name="connsiteY85" fmla="*/ 4325 h 76769"/>
                <a:gd name="connsiteX86" fmla="*/ 279580 w 1740313"/>
                <a:gd name="connsiteY86" fmla="*/ 4325 h 76769"/>
                <a:gd name="connsiteX87" fmla="*/ 279580 w 1740313"/>
                <a:gd name="connsiteY87" fmla="*/ 65188 h 76769"/>
                <a:gd name="connsiteX88" fmla="*/ 276437 w 1740313"/>
                <a:gd name="connsiteY88" fmla="*/ 68046 h 76769"/>
                <a:gd name="connsiteX89" fmla="*/ 270436 w 1740313"/>
                <a:gd name="connsiteY89" fmla="*/ 68332 h 76769"/>
                <a:gd name="connsiteX90" fmla="*/ 267769 w 1740313"/>
                <a:gd name="connsiteY90" fmla="*/ 68332 h 76769"/>
                <a:gd name="connsiteX91" fmla="*/ 267769 w 1740313"/>
                <a:gd name="connsiteY91" fmla="*/ 73381 h 76769"/>
                <a:gd name="connsiteX92" fmla="*/ 282342 w 1740313"/>
                <a:gd name="connsiteY92" fmla="*/ 73095 h 76769"/>
                <a:gd name="connsiteX93" fmla="*/ 296916 w 1740313"/>
                <a:gd name="connsiteY93" fmla="*/ 73381 h 76769"/>
                <a:gd name="connsiteX94" fmla="*/ 296916 w 1740313"/>
                <a:gd name="connsiteY94" fmla="*/ 68332 h 76769"/>
                <a:gd name="connsiteX95" fmla="*/ 294153 w 1740313"/>
                <a:gd name="connsiteY95" fmla="*/ 68332 h 76769"/>
                <a:gd name="connsiteX96" fmla="*/ 288439 w 1740313"/>
                <a:gd name="connsiteY96" fmla="*/ 68046 h 76769"/>
                <a:gd name="connsiteX97" fmla="*/ 285200 w 1740313"/>
                <a:gd name="connsiteY97" fmla="*/ 65188 h 76769"/>
                <a:gd name="connsiteX98" fmla="*/ 285200 w 1740313"/>
                <a:gd name="connsiteY98" fmla="*/ 8610 h 76769"/>
                <a:gd name="connsiteX99" fmla="*/ 339111 w 1740313"/>
                <a:gd name="connsiteY99" fmla="*/ 72046 h 76769"/>
                <a:gd name="connsiteX100" fmla="*/ 341874 w 1740313"/>
                <a:gd name="connsiteY100" fmla="*/ 73381 h 76769"/>
                <a:gd name="connsiteX101" fmla="*/ 344827 w 1740313"/>
                <a:gd name="connsiteY101" fmla="*/ 69951 h 76769"/>
                <a:gd name="connsiteX102" fmla="*/ 344827 w 1740313"/>
                <a:gd name="connsiteY102" fmla="*/ 7469 h 76769"/>
                <a:gd name="connsiteX103" fmla="*/ 347970 w 1740313"/>
                <a:gd name="connsiteY103" fmla="*/ 4611 h 76769"/>
                <a:gd name="connsiteX104" fmla="*/ 353780 w 1740313"/>
                <a:gd name="connsiteY104" fmla="*/ 4325 h 76769"/>
                <a:gd name="connsiteX105" fmla="*/ 449030 w 1740313"/>
                <a:gd name="connsiteY105" fmla="*/ 36899 h 76769"/>
                <a:gd name="connsiteX106" fmla="*/ 411407 w 1740313"/>
                <a:gd name="connsiteY106" fmla="*/ -724 h 76769"/>
                <a:gd name="connsiteX107" fmla="*/ 364925 w 1740313"/>
                <a:gd name="connsiteY107" fmla="*/ -724 h 76769"/>
                <a:gd name="connsiteX108" fmla="*/ 364925 w 1740313"/>
                <a:gd name="connsiteY108" fmla="*/ 4325 h 76769"/>
                <a:gd name="connsiteX109" fmla="*/ 376736 w 1740313"/>
                <a:gd name="connsiteY109" fmla="*/ 4325 h 76769"/>
                <a:gd name="connsiteX110" fmla="*/ 376736 w 1740313"/>
                <a:gd name="connsiteY110" fmla="*/ 68332 h 76769"/>
                <a:gd name="connsiteX111" fmla="*/ 364925 w 1740313"/>
                <a:gd name="connsiteY111" fmla="*/ 68332 h 76769"/>
                <a:gd name="connsiteX112" fmla="*/ 364925 w 1740313"/>
                <a:gd name="connsiteY112" fmla="*/ 73381 h 76769"/>
                <a:gd name="connsiteX113" fmla="*/ 411502 w 1740313"/>
                <a:gd name="connsiteY113" fmla="*/ 73381 h 76769"/>
                <a:gd name="connsiteX114" fmla="*/ 449030 w 1740313"/>
                <a:gd name="connsiteY114" fmla="*/ 36899 h 76769"/>
                <a:gd name="connsiteX115" fmla="*/ 433124 w 1740313"/>
                <a:gd name="connsiteY115" fmla="*/ 36899 h 76769"/>
                <a:gd name="connsiteX116" fmla="*/ 428361 w 1740313"/>
                <a:gd name="connsiteY116" fmla="*/ 59189 h 76769"/>
                <a:gd name="connsiteX117" fmla="*/ 407120 w 1740313"/>
                <a:gd name="connsiteY117" fmla="*/ 68332 h 76769"/>
                <a:gd name="connsiteX118" fmla="*/ 391309 w 1740313"/>
                <a:gd name="connsiteY118" fmla="*/ 68332 h 76769"/>
                <a:gd name="connsiteX119" fmla="*/ 391309 w 1740313"/>
                <a:gd name="connsiteY119" fmla="*/ 4325 h 76769"/>
                <a:gd name="connsiteX120" fmla="*/ 407120 w 1740313"/>
                <a:gd name="connsiteY120" fmla="*/ 4325 h 76769"/>
                <a:gd name="connsiteX121" fmla="*/ 428551 w 1740313"/>
                <a:gd name="connsiteY121" fmla="*/ 13945 h 76769"/>
                <a:gd name="connsiteX122" fmla="*/ 433124 w 1740313"/>
                <a:gd name="connsiteY122" fmla="*/ 36899 h 76769"/>
                <a:gd name="connsiteX123" fmla="*/ 678393 w 1740313"/>
                <a:gd name="connsiteY123" fmla="*/ 63093 h 76769"/>
                <a:gd name="connsiteX124" fmla="*/ 675725 w 1740313"/>
                <a:gd name="connsiteY124" fmla="*/ 60712 h 76769"/>
                <a:gd name="connsiteX125" fmla="*/ 673344 w 1740313"/>
                <a:gd name="connsiteY125" fmla="*/ 63284 h 76769"/>
                <a:gd name="connsiteX126" fmla="*/ 666296 w 1740313"/>
                <a:gd name="connsiteY126" fmla="*/ 70714 h 76769"/>
                <a:gd name="connsiteX127" fmla="*/ 658485 w 1740313"/>
                <a:gd name="connsiteY127" fmla="*/ 58521 h 76769"/>
                <a:gd name="connsiteX128" fmla="*/ 657246 w 1740313"/>
                <a:gd name="connsiteY128" fmla="*/ 49282 h 76769"/>
                <a:gd name="connsiteX129" fmla="*/ 645055 w 1740313"/>
                <a:gd name="connsiteY129" fmla="*/ 36613 h 76769"/>
                <a:gd name="connsiteX130" fmla="*/ 663247 w 1740313"/>
                <a:gd name="connsiteY130" fmla="*/ 19184 h 76769"/>
                <a:gd name="connsiteX131" fmla="*/ 630957 w 1740313"/>
                <a:gd name="connsiteY131" fmla="*/ -724 h 76769"/>
                <a:gd name="connsiteX132" fmla="*/ 589810 w 1740313"/>
                <a:gd name="connsiteY132" fmla="*/ -724 h 76769"/>
                <a:gd name="connsiteX133" fmla="*/ 589810 w 1740313"/>
                <a:gd name="connsiteY133" fmla="*/ 4325 h 76769"/>
                <a:gd name="connsiteX134" fmla="*/ 601621 w 1740313"/>
                <a:gd name="connsiteY134" fmla="*/ 4325 h 76769"/>
                <a:gd name="connsiteX135" fmla="*/ 601621 w 1740313"/>
                <a:gd name="connsiteY135" fmla="*/ 68332 h 76769"/>
                <a:gd name="connsiteX136" fmla="*/ 589810 w 1740313"/>
                <a:gd name="connsiteY136" fmla="*/ 68332 h 76769"/>
                <a:gd name="connsiteX137" fmla="*/ 589810 w 1740313"/>
                <a:gd name="connsiteY137" fmla="*/ 73381 h 76769"/>
                <a:gd name="connsiteX138" fmla="*/ 608860 w 1740313"/>
                <a:gd name="connsiteY138" fmla="*/ 73095 h 76769"/>
                <a:gd name="connsiteX139" fmla="*/ 627910 w 1740313"/>
                <a:gd name="connsiteY139" fmla="*/ 73381 h 76769"/>
                <a:gd name="connsiteX140" fmla="*/ 627910 w 1740313"/>
                <a:gd name="connsiteY140" fmla="*/ 68332 h 76769"/>
                <a:gd name="connsiteX141" fmla="*/ 616194 w 1740313"/>
                <a:gd name="connsiteY141" fmla="*/ 68332 h 76769"/>
                <a:gd name="connsiteX142" fmla="*/ 616194 w 1740313"/>
                <a:gd name="connsiteY142" fmla="*/ 38234 h 76769"/>
                <a:gd name="connsiteX143" fmla="*/ 628862 w 1740313"/>
                <a:gd name="connsiteY143" fmla="*/ 38234 h 76769"/>
                <a:gd name="connsiteX144" fmla="*/ 638482 w 1740313"/>
                <a:gd name="connsiteY144" fmla="*/ 41948 h 76769"/>
                <a:gd name="connsiteX145" fmla="*/ 641911 w 1740313"/>
                <a:gd name="connsiteY145" fmla="*/ 55663 h 76769"/>
                <a:gd name="connsiteX146" fmla="*/ 649532 w 1740313"/>
                <a:gd name="connsiteY146" fmla="*/ 71762 h 76769"/>
                <a:gd name="connsiteX147" fmla="*/ 665438 w 1740313"/>
                <a:gd name="connsiteY147" fmla="*/ 74523 h 76769"/>
                <a:gd name="connsiteX148" fmla="*/ 678393 w 1740313"/>
                <a:gd name="connsiteY148" fmla="*/ 63093 h 76769"/>
                <a:gd name="connsiteX149" fmla="*/ 646578 w 1740313"/>
                <a:gd name="connsiteY149" fmla="*/ 19375 h 76769"/>
                <a:gd name="connsiteX150" fmla="*/ 628862 w 1740313"/>
                <a:gd name="connsiteY150" fmla="*/ 34327 h 76769"/>
                <a:gd name="connsiteX151" fmla="*/ 616194 w 1740313"/>
                <a:gd name="connsiteY151" fmla="*/ 34327 h 76769"/>
                <a:gd name="connsiteX152" fmla="*/ 616194 w 1740313"/>
                <a:gd name="connsiteY152" fmla="*/ 4325 h 76769"/>
                <a:gd name="connsiteX153" fmla="*/ 628957 w 1740313"/>
                <a:gd name="connsiteY153" fmla="*/ 4325 h 76769"/>
                <a:gd name="connsiteX154" fmla="*/ 646578 w 1740313"/>
                <a:gd name="connsiteY154" fmla="*/ 19375 h 76769"/>
                <a:gd name="connsiteX155" fmla="*/ 737352 w 1740313"/>
                <a:gd name="connsiteY155" fmla="*/ 49854 h 76769"/>
                <a:gd name="connsiteX156" fmla="*/ 709824 w 1740313"/>
                <a:gd name="connsiteY156" fmla="*/ 24421 h 76769"/>
                <a:gd name="connsiteX157" fmla="*/ 682297 w 1740313"/>
                <a:gd name="connsiteY157" fmla="*/ 49854 h 76769"/>
                <a:gd name="connsiteX158" fmla="*/ 709824 w 1740313"/>
                <a:gd name="connsiteY158" fmla="*/ 73953 h 76769"/>
                <a:gd name="connsiteX159" fmla="*/ 737352 w 1740313"/>
                <a:gd name="connsiteY159" fmla="*/ 49854 h 76769"/>
                <a:gd name="connsiteX160" fmla="*/ 723636 w 1740313"/>
                <a:gd name="connsiteY160" fmla="*/ 48615 h 76769"/>
                <a:gd name="connsiteX161" fmla="*/ 709824 w 1740313"/>
                <a:gd name="connsiteY161" fmla="*/ 69665 h 76769"/>
                <a:gd name="connsiteX162" fmla="*/ 696109 w 1740313"/>
                <a:gd name="connsiteY162" fmla="*/ 48615 h 76769"/>
                <a:gd name="connsiteX163" fmla="*/ 698014 w 1740313"/>
                <a:gd name="connsiteY163" fmla="*/ 34518 h 76769"/>
                <a:gd name="connsiteX164" fmla="*/ 709824 w 1740313"/>
                <a:gd name="connsiteY164" fmla="*/ 28232 h 76769"/>
                <a:gd name="connsiteX165" fmla="*/ 721255 w 1740313"/>
                <a:gd name="connsiteY165" fmla="*/ 33758 h 76769"/>
                <a:gd name="connsiteX166" fmla="*/ 723636 w 1740313"/>
                <a:gd name="connsiteY166" fmla="*/ 48615 h 76769"/>
                <a:gd name="connsiteX167" fmla="*/ 807360 w 1740313"/>
                <a:gd name="connsiteY167" fmla="*/ 73381 h 76769"/>
                <a:gd name="connsiteX168" fmla="*/ 807360 w 1740313"/>
                <a:gd name="connsiteY168" fmla="*/ 68332 h 76769"/>
                <a:gd name="connsiteX169" fmla="*/ 799836 w 1740313"/>
                <a:gd name="connsiteY169" fmla="*/ 64142 h 76769"/>
                <a:gd name="connsiteX170" fmla="*/ 799836 w 1740313"/>
                <a:gd name="connsiteY170" fmla="*/ 24707 h 76769"/>
                <a:gd name="connsiteX171" fmla="*/ 780214 w 1740313"/>
                <a:gd name="connsiteY171" fmla="*/ 25565 h 76769"/>
                <a:gd name="connsiteX172" fmla="*/ 780214 w 1740313"/>
                <a:gd name="connsiteY172" fmla="*/ 30614 h 76769"/>
                <a:gd name="connsiteX173" fmla="*/ 787644 w 1740313"/>
                <a:gd name="connsiteY173" fmla="*/ 34995 h 76769"/>
                <a:gd name="connsiteX174" fmla="*/ 787644 w 1740313"/>
                <a:gd name="connsiteY174" fmla="*/ 55473 h 76769"/>
                <a:gd name="connsiteX175" fmla="*/ 774309 w 1740313"/>
                <a:gd name="connsiteY175" fmla="*/ 70142 h 76769"/>
                <a:gd name="connsiteX176" fmla="*/ 765641 w 1740313"/>
                <a:gd name="connsiteY176" fmla="*/ 61570 h 76769"/>
                <a:gd name="connsiteX177" fmla="*/ 765641 w 1740313"/>
                <a:gd name="connsiteY177" fmla="*/ 24707 h 76769"/>
                <a:gd name="connsiteX178" fmla="*/ 745829 w 1740313"/>
                <a:gd name="connsiteY178" fmla="*/ 25565 h 76769"/>
                <a:gd name="connsiteX179" fmla="*/ 745829 w 1740313"/>
                <a:gd name="connsiteY179" fmla="*/ 30614 h 76769"/>
                <a:gd name="connsiteX180" fmla="*/ 753259 w 1740313"/>
                <a:gd name="connsiteY180" fmla="*/ 34995 h 76769"/>
                <a:gd name="connsiteX181" fmla="*/ 753259 w 1740313"/>
                <a:gd name="connsiteY181" fmla="*/ 60140 h 76769"/>
                <a:gd name="connsiteX182" fmla="*/ 772594 w 1740313"/>
                <a:gd name="connsiteY182" fmla="*/ 73953 h 76769"/>
                <a:gd name="connsiteX183" fmla="*/ 788310 w 1740313"/>
                <a:gd name="connsiteY183" fmla="*/ 65665 h 76769"/>
                <a:gd name="connsiteX184" fmla="*/ 788310 w 1740313"/>
                <a:gd name="connsiteY184" fmla="*/ 73953 h 76769"/>
                <a:gd name="connsiteX185" fmla="*/ 876321 w 1740313"/>
                <a:gd name="connsiteY185" fmla="*/ 73381 h 76769"/>
                <a:gd name="connsiteX186" fmla="*/ 876321 w 1740313"/>
                <a:gd name="connsiteY186" fmla="*/ 68332 h 76769"/>
                <a:gd name="connsiteX187" fmla="*/ 868893 w 1740313"/>
                <a:gd name="connsiteY187" fmla="*/ 68332 h 76769"/>
                <a:gd name="connsiteX188" fmla="*/ 868893 w 1740313"/>
                <a:gd name="connsiteY188" fmla="*/ 40329 h 76769"/>
                <a:gd name="connsiteX189" fmla="*/ 852413 w 1740313"/>
                <a:gd name="connsiteY189" fmla="*/ 24707 h 76769"/>
                <a:gd name="connsiteX190" fmla="*/ 833459 w 1740313"/>
                <a:gd name="connsiteY190" fmla="*/ 36423 h 76769"/>
                <a:gd name="connsiteX191" fmla="*/ 833459 w 1740313"/>
                <a:gd name="connsiteY191" fmla="*/ 24707 h 76769"/>
                <a:gd name="connsiteX192" fmla="*/ 814886 w 1740313"/>
                <a:gd name="connsiteY192" fmla="*/ 25565 h 76769"/>
                <a:gd name="connsiteX193" fmla="*/ 814886 w 1740313"/>
                <a:gd name="connsiteY193" fmla="*/ 30614 h 76769"/>
                <a:gd name="connsiteX194" fmla="*/ 822315 w 1740313"/>
                <a:gd name="connsiteY194" fmla="*/ 34995 h 76769"/>
                <a:gd name="connsiteX195" fmla="*/ 822315 w 1740313"/>
                <a:gd name="connsiteY195" fmla="*/ 68332 h 76769"/>
                <a:gd name="connsiteX196" fmla="*/ 814886 w 1740313"/>
                <a:gd name="connsiteY196" fmla="*/ 68332 h 76769"/>
                <a:gd name="connsiteX197" fmla="*/ 814886 w 1740313"/>
                <a:gd name="connsiteY197" fmla="*/ 73381 h 76769"/>
                <a:gd name="connsiteX198" fmla="*/ 828411 w 1740313"/>
                <a:gd name="connsiteY198" fmla="*/ 73095 h 76769"/>
                <a:gd name="connsiteX199" fmla="*/ 842127 w 1740313"/>
                <a:gd name="connsiteY199" fmla="*/ 73381 h 76769"/>
                <a:gd name="connsiteX200" fmla="*/ 842127 w 1740313"/>
                <a:gd name="connsiteY200" fmla="*/ 68332 h 76769"/>
                <a:gd name="connsiteX201" fmla="*/ 834697 w 1740313"/>
                <a:gd name="connsiteY201" fmla="*/ 68332 h 76769"/>
                <a:gd name="connsiteX202" fmla="*/ 834697 w 1740313"/>
                <a:gd name="connsiteY202" fmla="*/ 45664 h 76769"/>
                <a:gd name="connsiteX203" fmla="*/ 850700 w 1740313"/>
                <a:gd name="connsiteY203" fmla="*/ 28614 h 76769"/>
                <a:gd name="connsiteX204" fmla="*/ 856700 w 1740313"/>
                <a:gd name="connsiteY204" fmla="*/ 39185 h 76769"/>
                <a:gd name="connsiteX205" fmla="*/ 856700 w 1740313"/>
                <a:gd name="connsiteY205" fmla="*/ 68332 h 76769"/>
                <a:gd name="connsiteX206" fmla="*/ 849271 w 1740313"/>
                <a:gd name="connsiteY206" fmla="*/ 68332 h 76769"/>
                <a:gd name="connsiteX207" fmla="*/ 849271 w 1740313"/>
                <a:gd name="connsiteY207" fmla="*/ 73381 h 76769"/>
                <a:gd name="connsiteX208" fmla="*/ 862797 w 1740313"/>
                <a:gd name="connsiteY208" fmla="*/ 73095 h 76769"/>
                <a:gd name="connsiteX209" fmla="*/ 943854 w 1740313"/>
                <a:gd name="connsiteY209" fmla="*/ 73381 h 76769"/>
                <a:gd name="connsiteX210" fmla="*/ 943854 w 1740313"/>
                <a:gd name="connsiteY210" fmla="*/ 68332 h 76769"/>
                <a:gd name="connsiteX211" fmla="*/ 936425 w 1740313"/>
                <a:gd name="connsiteY211" fmla="*/ 64142 h 76769"/>
                <a:gd name="connsiteX212" fmla="*/ 936425 w 1740313"/>
                <a:gd name="connsiteY212" fmla="*/ -1677 h 76769"/>
                <a:gd name="connsiteX213" fmla="*/ 917375 w 1740313"/>
                <a:gd name="connsiteY213" fmla="*/ -724 h 76769"/>
                <a:gd name="connsiteX214" fmla="*/ 917375 w 1740313"/>
                <a:gd name="connsiteY214" fmla="*/ 4325 h 76769"/>
                <a:gd name="connsiteX215" fmla="*/ 924804 w 1740313"/>
                <a:gd name="connsiteY215" fmla="*/ 8515 h 76769"/>
                <a:gd name="connsiteX216" fmla="*/ 924804 w 1740313"/>
                <a:gd name="connsiteY216" fmla="*/ 29660 h 76769"/>
                <a:gd name="connsiteX217" fmla="*/ 910231 w 1740313"/>
                <a:gd name="connsiteY217" fmla="*/ 24707 h 76769"/>
                <a:gd name="connsiteX218" fmla="*/ 883180 w 1740313"/>
                <a:gd name="connsiteY218" fmla="*/ 49568 h 76769"/>
                <a:gd name="connsiteX219" fmla="*/ 909088 w 1740313"/>
                <a:gd name="connsiteY219" fmla="*/ 73953 h 76769"/>
                <a:gd name="connsiteX220" fmla="*/ 924042 w 1740313"/>
                <a:gd name="connsiteY220" fmla="*/ 68714 h 76769"/>
                <a:gd name="connsiteX221" fmla="*/ 924042 w 1740313"/>
                <a:gd name="connsiteY221" fmla="*/ 73953 h 76769"/>
                <a:gd name="connsiteX222" fmla="*/ 924042 w 1740313"/>
                <a:gd name="connsiteY222" fmla="*/ 62237 h 76769"/>
                <a:gd name="connsiteX223" fmla="*/ 910040 w 1740313"/>
                <a:gd name="connsiteY223" fmla="*/ 70046 h 76769"/>
                <a:gd name="connsiteX224" fmla="*/ 896991 w 1740313"/>
                <a:gd name="connsiteY224" fmla="*/ 49568 h 76769"/>
                <a:gd name="connsiteX225" fmla="*/ 899658 w 1740313"/>
                <a:gd name="connsiteY225" fmla="*/ 34232 h 76769"/>
                <a:gd name="connsiteX226" fmla="*/ 911278 w 1740313"/>
                <a:gd name="connsiteY226" fmla="*/ 28614 h 76769"/>
                <a:gd name="connsiteX227" fmla="*/ 924042 w 1740313"/>
                <a:gd name="connsiteY227" fmla="*/ 35281 h 76769"/>
                <a:gd name="connsiteX228" fmla="*/ 992718 w 1740313"/>
                <a:gd name="connsiteY228" fmla="*/ 58140 h 76769"/>
                <a:gd name="connsiteX229" fmla="*/ 986811 w 1740313"/>
                <a:gd name="connsiteY229" fmla="*/ 46710 h 76769"/>
                <a:gd name="connsiteX230" fmla="*/ 970714 w 1740313"/>
                <a:gd name="connsiteY230" fmla="*/ 41662 h 76769"/>
                <a:gd name="connsiteX231" fmla="*/ 959760 w 1740313"/>
                <a:gd name="connsiteY231" fmla="*/ 34518 h 76769"/>
                <a:gd name="connsiteX232" fmla="*/ 971762 w 1740313"/>
                <a:gd name="connsiteY232" fmla="*/ 27851 h 76769"/>
                <a:gd name="connsiteX233" fmla="*/ 984525 w 1740313"/>
                <a:gd name="connsiteY233" fmla="*/ 36899 h 76769"/>
                <a:gd name="connsiteX234" fmla="*/ 987097 w 1740313"/>
                <a:gd name="connsiteY234" fmla="*/ 39090 h 76769"/>
                <a:gd name="connsiteX235" fmla="*/ 989669 w 1740313"/>
                <a:gd name="connsiteY235" fmla="*/ 36139 h 76769"/>
                <a:gd name="connsiteX236" fmla="*/ 989669 w 1740313"/>
                <a:gd name="connsiteY236" fmla="*/ 27374 h 76769"/>
                <a:gd name="connsiteX237" fmla="*/ 987669 w 1740313"/>
                <a:gd name="connsiteY237" fmla="*/ 24421 h 76769"/>
                <a:gd name="connsiteX238" fmla="*/ 982811 w 1740313"/>
                <a:gd name="connsiteY238" fmla="*/ 26519 h 76769"/>
                <a:gd name="connsiteX239" fmla="*/ 971953 w 1740313"/>
                <a:gd name="connsiteY239" fmla="*/ 24421 h 76769"/>
                <a:gd name="connsiteX240" fmla="*/ 952141 w 1740313"/>
                <a:gd name="connsiteY240" fmla="*/ 38520 h 76769"/>
                <a:gd name="connsiteX241" fmla="*/ 956427 w 1740313"/>
                <a:gd name="connsiteY241" fmla="*/ 47664 h 76769"/>
                <a:gd name="connsiteX242" fmla="*/ 973096 w 1740313"/>
                <a:gd name="connsiteY242" fmla="*/ 53568 h 76769"/>
                <a:gd name="connsiteX243" fmla="*/ 985193 w 1740313"/>
                <a:gd name="connsiteY243" fmla="*/ 62047 h 76769"/>
                <a:gd name="connsiteX244" fmla="*/ 972810 w 1740313"/>
                <a:gd name="connsiteY244" fmla="*/ 70046 h 76769"/>
                <a:gd name="connsiteX245" fmla="*/ 957188 w 1740313"/>
                <a:gd name="connsiteY245" fmla="*/ 57570 h 76769"/>
                <a:gd name="connsiteX246" fmla="*/ 954618 w 1740313"/>
                <a:gd name="connsiteY246" fmla="*/ 56140 h 76769"/>
                <a:gd name="connsiteX247" fmla="*/ 952141 w 1740313"/>
                <a:gd name="connsiteY247" fmla="*/ 59189 h 76769"/>
                <a:gd name="connsiteX248" fmla="*/ 952141 w 1740313"/>
                <a:gd name="connsiteY248" fmla="*/ 71000 h 76769"/>
                <a:gd name="connsiteX249" fmla="*/ 954046 w 1740313"/>
                <a:gd name="connsiteY249" fmla="*/ 73953 h 76769"/>
                <a:gd name="connsiteX250" fmla="*/ 957188 w 1740313"/>
                <a:gd name="connsiteY250" fmla="*/ 72332 h 76769"/>
                <a:gd name="connsiteX251" fmla="*/ 960046 w 1740313"/>
                <a:gd name="connsiteY251" fmla="*/ 70523 h 76769"/>
                <a:gd name="connsiteX252" fmla="*/ 972810 w 1740313"/>
                <a:gd name="connsiteY252" fmla="*/ 73953 h 76769"/>
                <a:gd name="connsiteX253" fmla="*/ 992718 w 1740313"/>
                <a:gd name="connsiteY253" fmla="*/ 58140 h 76769"/>
                <a:gd name="connsiteX254" fmla="*/ 1215888 w 1740313"/>
                <a:gd name="connsiteY254" fmla="*/ 73381 h 76769"/>
                <a:gd name="connsiteX255" fmla="*/ 1215888 w 1740313"/>
                <a:gd name="connsiteY255" fmla="*/ 68332 h 76769"/>
                <a:gd name="connsiteX256" fmla="*/ 1205505 w 1740313"/>
                <a:gd name="connsiteY256" fmla="*/ 68332 h 76769"/>
                <a:gd name="connsiteX257" fmla="*/ 1177788 w 1740313"/>
                <a:gd name="connsiteY257" fmla="*/ 704 h 76769"/>
                <a:gd name="connsiteX258" fmla="*/ 1173502 w 1740313"/>
                <a:gd name="connsiteY258" fmla="*/ -2056 h 76769"/>
                <a:gd name="connsiteX259" fmla="*/ 1169312 w 1740313"/>
                <a:gd name="connsiteY259" fmla="*/ 704 h 76769"/>
                <a:gd name="connsiteX260" fmla="*/ 1142546 w 1740313"/>
                <a:gd name="connsiteY260" fmla="*/ 65760 h 76769"/>
                <a:gd name="connsiteX261" fmla="*/ 1133307 w 1740313"/>
                <a:gd name="connsiteY261" fmla="*/ 68332 h 76769"/>
                <a:gd name="connsiteX262" fmla="*/ 1131021 w 1740313"/>
                <a:gd name="connsiteY262" fmla="*/ 68332 h 76769"/>
                <a:gd name="connsiteX263" fmla="*/ 1131021 w 1740313"/>
                <a:gd name="connsiteY263" fmla="*/ 73381 h 76769"/>
                <a:gd name="connsiteX264" fmla="*/ 1143688 w 1740313"/>
                <a:gd name="connsiteY264" fmla="*/ 73095 h 76769"/>
                <a:gd name="connsiteX265" fmla="*/ 1157975 w 1740313"/>
                <a:gd name="connsiteY265" fmla="*/ 73381 h 76769"/>
                <a:gd name="connsiteX266" fmla="*/ 1157975 w 1740313"/>
                <a:gd name="connsiteY266" fmla="*/ 68332 h 76769"/>
                <a:gd name="connsiteX267" fmla="*/ 1148355 w 1740313"/>
                <a:gd name="connsiteY267" fmla="*/ 66809 h 76769"/>
                <a:gd name="connsiteX268" fmla="*/ 1148736 w 1740313"/>
                <a:gd name="connsiteY268" fmla="*/ 65665 h 76769"/>
                <a:gd name="connsiteX269" fmla="*/ 1154166 w 1740313"/>
                <a:gd name="connsiteY269" fmla="*/ 52522 h 76769"/>
                <a:gd name="connsiteX270" fmla="*/ 1183122 w 1740313"/>
                <a:gd name="connsiteY270" fmla="*/ 52522 h 76769"/>
                <a:gd name="connsiteX271" fmla="*/ 1189503 w 1740313"/>
                <a:gd name="connsiteY271" fmla="*/ 68332 h 76769"/>
                <a:gd name="connsiteX272" fmla="*/ 1179311 w 1740313"/>
                <a:gd name="connsiteY272" fmla="*/ 68332 h 76769"/>
                <a:gd name="connsiteX273" fmla="*/ 1179311 w 1740313"/>
                <a:gd name="connsiteY273" fmla="*/ 73381 h 76769"/>
                <a:gd name="connsiteX274" fmla="*/ 1198361 w 1740313"/>
                <a:gd name="connsiteY274" fmla="*/ 73095 h 76769"/>
                <a:gd name="connsiteX275" fmla="*/ 1215888 w 1740313"/>
                <a:gd name="connsiteY275" fmla="*/ 73381 h 76769"/>
                <a:gd name="connsiteX276" fmla="*/ 1180932 w 1740313"/>
                <a:gd name="connsiteY276" fmla="*/ 47473 h 76769"/>
                <a:gd name="connsiteX277" fmla="*/ 1156357 w 1740313"/>
                <a:gd name="connsiteY277" fmla="*/ 47473 h 76769"/>
                <a:gd name="connsiteX278" fmla="*/ 1168549 w 1740313"/>
                <a:gd name="connsiteY278" fmla="*/ 17373 h 76769"/>
                <a:gd name="connsiteX279" fmla="*/ 1268752 w 1740313"/>
                <a:gd name="connsiteY279" fmla="*/ 60712 h 76769"/>
                <a:gd name="connsiteX280" fmla="*/ 1266275 w 1740313"/>
                <a:gd name="connsiteY280" fmla="*/ 59189 h 76769"/>
                <a:gd name="connsiteX281" fmla="*/ 1263608 w 1740313"/>
                <a:gd name="connsiteY281" fmla="*/ 60903 h 76769"/>
                <a:gd name="connsiteX282" fmla="*/ 1250083 w 1740313"/>
                <a:gd name="connsiteY282" fmla="*/ 69665 h 76769"/>
                <a:gd name="connsiteX283" fmla="*/ 1235129 w 1740313"/>
                <a:gd name="connsiteY283" fmla="*/ 48806 h 76769"/>
                <a:gd name="connsiteX284" fmla="*/ 1249035 w 1740313"/>
                <a:gd name="connsiteY284" fmla="*/ 28709 h 76769"/>
                <a:gd name="connsiteX285" fmla="*/ 1255988 w 1740313"/>
                <a:gd name="connsiteY285" fmla="*/ 29470 h 76769"/>
                <a:gd name="connsiteX286" fmla="*/ 1253892 w 1740313"/>
                <a:gd name="connsiteY286" fmla="*/ 34327 h 76769"/>
                <a:gd name="connsiteX287" fmla="*/ 1260655 w 1740313"/>
                <a:gd name="connsiteY287" fmla="*/ 41185 h 76769"/>
                <a:gd name="connsiteX288" fmla="*/ 1267417 w 1740313"/>
                <a:gd name="connsiteY288" fmla="*/ 34327 h 76769"/>
                <a:gd name="connsiteX289" fmla="*/ 1248558 w 1740313"/>
                <a:gd name="connsiteY289" fmla="*/ 24421 h 76769"/>
                <a:gd name="connsiteX290" fmla="*/ 1221318 w 1740313"/>
                <a:gd name="connsiteY290" fmla="*/ 49378 h 76769"/>
                <a:gd name="connsiteX291" fmla="*/ 1248084 w 1740313"/>
                <a:gd name="connsiteY291" fmla="*/ 73953 h 76769"/>
                <a:gd name="connsiteX292" fmla="*/ 1268752 w 1740313"/>
                <a:gd name="connsiteY292" fmla="*/ 60712 h 76769"/>
                <a:gd name="connsiteX293" fmla="*/ 1323998 w 1740313"/>
                <a:gd name="connsiteY293" fmla="*/ 60712 h 76769"/>
                <a:gd name="connsiteX294" fmla="*/ 1321426 w 1740313"/>
                <a:gd name="connsiteY294" fmla="*/ 59189 h 76769"/>
                <a:gd name="connsiteX295" fmla="*/ 1318758 w 1740313"/>
                <a:gd name="connsiteY295" fmla="*/ 60903 h 76769"/>
                <a:gd name="connsiteX296" fmla="*/ 1305234 w 1740313"/>
                <a:gd name="connsiteY296" fmla="*/ 69665 h 76769"/>
                <a:gd name="connsiteX297" fmla="*/ 1290374 w 1740313"/>
                <a:gd name="connsiteY297" fmla="*/ 48806 h 76769"/>
                <a:gd name="connsiteX298" fmla="*/ 1304185 w 1740313"/>
                <a:gd name="connsiteY298" fmla="*/ 28709 h 76769"/>
                <a:gd name="connsiteX299" fmla="*/ 1311138 w 1740313"/>
                <a:gd name="connsiteY299" fmla="*/ 29470 h 76769"/>
                <a:gd name="connsiteX300" fmla="*/ 1309138 w 1740313"/>
                <a:gd name="connsiteY300" fmla="*/ 34327 h 76769"/>
                <a:gd name="connsiteX301" fmla="*/ 1315805 w 1740313"/>
                <a:gd name="connsiteY301" fmla="*/ 41185 h 76769"/>
                <a:gd name="connsiteX302" fmla="*/ 1322663 w 1740313"/>
                <a:gd name="connsiteY302" fmla="*/ 34327 h 76769"/>
                <a:gd name="connsiteX303" fmla="*/ 1303708 w 1740313"/>
                <a:gd name="connsiteY303" fmla="*/ 24421 h 76769"/>
                <a:gd name="connsiteX304" fmla="*/ 1276468 w 1740313"/>
                <a:gd name="connsiteY304" fmla="*/ 49378 h 76769"/>
                <a:gd name="connsiteX305" fmla="*/ 1303327 w 1740313"/>
                <a:gd name="connsiteY305" fmla="*/ 73953 h 76769"/>
                <a:gd name="connsiteX306" fmla="*/ 1323998 w 1740313"/>
                <a:gd name="connsiteY306" fmla="*/ 60712 h 76769"/>
                <a:gd name="connsiteX307" fmla="*/ 1353142 w 1740313"/>
                <a:gd name="connsiteY307" fmla="*/ 64902 h 76769"/>
                <a:gd name="connsiteX308" fmla="*/ 1344666 w 1740313"/>
                <a:gd name="connsiteY308" fmla="*/ 56521 h 76769"/>
                <a:gd name="connsiteX309" fmla="*/ 1336283 w 1740313"/>
                <a:gd name="connsiteY309" fmla="*/ 64902 h 76769"/>
                <a:gd name="connsiteX310" fmla="*/ 1344666 w 1740313"/>
                <a:gd name="connsiteY310" fmla="*/ 73381 h 76769"/>
                <a:gd name="connsiteX311" fmla="*/ 1353142 w 1740313"/>
                <a:gd name="connsiteY311" fmla="*/ 64902 h 76769"/>
                <a:gd name="connsiteX312" fmla="*/ 1617556 w 1740313"/>
                <a:gd name="connsiteY312" fmla="*/ 63093 h 76769"/>
                <a:gd name="connsiteX313" fmla="*/ 1614889 w 1740313"/>
                <a:gd name="connsiteY313" fmla="*/ 60712 h 76769"/>
                <a:gd name="connsiteX314" fmla="*/ 1612508 w 1740313"/>
                <a:gd name="connsiteY314" fmla="*/ 63284 h 76769"/>
                <a:gd name="connsiteX315" fmla="*/ 1605459 w 1740313"/>
                <a:gd name="connsiteY315" fmla="*/ 70714 h 76769"/>
                <a:gd name="connsiteX316" fmla="*/ 1597555 w 1740313"/>
                <a:gd name="connsiteY316" fmla="*/ 58521 h 76769"/>
                <a:gd name="connsiteX317" fmla="*/ 1596411 w 1740313"/>
                <a:gd name="connsiteY317" fmla="*/ 49282 h 76769"/>
                <a:gd name="connsiteX318" fmla="*/ 1584219 w 1740313"/>
                <a:gd name="connsiteY318" fmla="*/ 36613 h 76769"/>
                <a:gd name="connsiteX319" fmla="*/ 1602318 w 1740313"/>
                <a:gd name="connsiteY319" fmla="*/ 19184 h 76769"/>
                <a:gd name="connsiteX320" fmla="*/ 1570027 w 1740313"/>
                <a:gd name="connsiteY320" fmla="*/ -724 h 76769"/>
                <a:gd name="connsiteX321" fmla="*/ 1528976 w 1740313"/>
                <a:gd name="connsiteY321" fmla="*/ -724 h 76769"/>
                <a:gd name="connsiteX322" fmla="*/ 1528976 w 1740313"/>
                <a:gd name="connsiteY322" fmla="*/ 4325 h 76769"/>
                <a:gd name="connsiteX323" fmla="*/ 1540787 w 1740313"/>
                <a:gd name="connsiteY323" fmla="*/ 4325 h 76769"/>
                <a:gd name="connsiteX324" fmla="*/ 1540787 w 1740313"/>
                <a:gd name="connsiteY324" fmla="*/ 68332 h 76769"/>
                <a:gd name="connsiteX325" fmla="*/ 1528976 w 1740313"/>
                <a:gd name="connsiteY325" fmla="*/ 68332 h 76769"/>
                <a:gd name="connsiteX326" fmla="*/ 1528976 w 1740313"/>
                <a:gd name="connsiteY326" fmla="*/ 73381 h 76769"/>
                <a:gd name="connsiteX327" fmla="*/ 1548026 w 1740313"/>
                <a:gd name="connsiteY327" fmla="*/ 73095 h 76769"/>
                <a:gd name="connsiteX328" fmla="*/ 1567076 w 1740313"/>
                <a:gd name="connsiteY328" fmla="*/ 73381 h 76769"/>
                <a:gd name="connsiteX329" fmla="*/ 1567076 w 1740313"/>
                <a:gd name="connsiteY329" fmla="*/ 68332 h 76769"/>
                <a:gd name="connsiteX330" fmla="*/ 1555358 w 1740313"/>
                <a:gd name="connsiteY330" fmla="*/ 68332 h 76769"/>
                <a:gd name="connsiteX331" fmla="*/ 1555358 w 1740313"/>
                <a:gd name="connsiteY331" fmla="*/ 38234 h 76769"/>
                <a:gd name="connsiteX332" fmla="*/ 1567931 w 1740313"/>
                <a:gd name="connsiteY332" fmla="*/ 38234 h 76769"/>
                <a:gd name="connsiteX333" fmla="*/ 1577647 w 1740313"/>
                <a:gd name="connsiteY333" fmla="*/ 41948 h 76769"/>
                <a:gd name="connsiteX334" fmla="*/ 1581077 w 1740313"/>
                <a:gd name="connsiteY334" fmla="*/ 55663 h 76769"/>
                <a:gd name="connsiteX335" fmla="*/ 1588695 w 1740313"/>
                <a:gd name="connsiteY335" fmla="*/ 71762 h 76769"/>
                <a:gd name="connsiteX336" fmla="*/ 1604604 w 1740313"/>
                <a:gd name="connsiteY336" fmla="*/ 74523 h 76769"/>
                <a:gd name="connsiteX337" fmla="*/ 1617556 w 1740313"/>
                <a:gd name="connsiteY337" fmla="*/ 63093 h 76769"/>
                <a:gd name="connsiteX338" fmla="*/ 1585649 w 1740313"/>
                <a:gd name="connsiteY338" fmla="*/ 19375 h 76769"/>
                <a:gd name="connsiteX339" fmla="*/ 1567931 w 1740313"/>
                <a:gd name="connsiteY339" fmla="*/ 34327 h 76769"/>
                <a:gd name="connsiteX340" fmla="*/ 1555358 w 1740313"/>
                <a:gd name="connsiteY340" fmla="*/ 34327 h 76769"/>
                <a:gd name="connsiteX341" fmla="*/ 1555358 w 1740313"/>
                <a:gd name="connsiteY341" fmla="*/ 4325 h 76769"/>
                <a:gd name="connsiteX342" fmla="*/ 1568122 w 1740313"/>
                <a:gd name="connsiteY342" fmla="*/ 4325 h 76769"/>
                <a:gd name="connsiteX343" fmla="*/ 1585649 w 1740313"/>
                <a:gd name="connsiteY343" fmla="*/ 19375 h 76769"/>
                <a:gd name="connsiteX344" fmla="*/ 1671374 w 1740313"/>
                <a:gd name="connsiteY344" fmla="*/ 60712 h 76769"/>
                <a:gd name="connsiteX345" fmla="*/ 1668707 w 1740313"/>
                <a:gd name="connsiteY345" fmla="*/ 58807 h 76769"/>
                <a:gd name="connsiteX346" fmla="*/ 1666039 w 1740313"/>
                <a:gd name="connsiteY346" fmla="*/ 60998 h 76769"/>
                <a:gd name="connsiteX347" fmla="*/ 1650608 w 1740313"/>
                <a:gd name="connsiteY347" fmla="*/ 69665 h 76769"/>
                <a:gd name="connsiteX348" fmla="*/ 1635274 w 1740313"/>
                <a:gd name="connsiteY348" fmla="*/ 49854 h 76769"/>
                <a:gd name="connsiteX349" fmla="*/ 1667849 w 1740313"/>
                <a:gd name="connsiteY349" fmla="*/ 49854 h 76769"/>
                <a:gd name="connsiteX350" fmla="*/ 1671374 w 1740313"/>
                <a:gd name="connsiteY350" fmla="*/ 46901 h 76769"/>
                <a:gd name="connsiteX351" fmla="*/ 1665277 w 1740313"/>
                <a:gd name="connsiteY351" fmla="*/ 30232 h 76769"/>
                <a:gd name="connsiteX352" fmla="*/ 1648227 w 1740313"/>
                <a:gd name="connsiteY352" fmla="*/ 24421 h 76769"/>
                <a:gd name="connsiteX353" fmla="*/ 1621368 w 1740313"/>
                <a:gd name="connsiteY353" fmla="*/ 49092 h 76769"/>
                <a:gd name="connsiteX354" fmla="*/ 1649657 w 1740313"/>
                <a:gd name="connsiteY354" fmla="*/ 73953 h 76769"/>
                <a:gd name="connsiteX355" fmla="*/ 1671374 w 1740313"/>
                <a:gd name="connsiteY355" fmla="*/ 60712 h 76769"/>
                <a:gd name="connsiteX356" fmla="*/ 1661182 w 1740313"/>
                <a:gd name="connsiteY356" fmla="*/ 46234 h 76769"/>
                <a:gd name="connsiteX357" fmla="*/ 1635274 w 1740313"/>
                <a:gd name="connsiteY357" fmla="*/ 46234 h 76769"/>
                <a:gd name="connsiteX358" fmla="*/ 1637941 w 1740313"/>
                <a:gd name="connsiteY358" fmla="*/ 33946 h 76769"/>
                <a:gd name="connsiteX359" fmla="*/ 1648227 w 1740313"/>
                <a:gd name="connsiteY359" fmla="*/ 28232 h 76769"/>
                <a:gd name="connsiteX360" fmla="*/ 1661182 w 1740313"/>
                <a:gd name="connsiteY360" fmla="*/ 46234 h 76769"/>
                <a:gd name="connsiteX361" fmla="*/ 1722045 w 1740313"/>
                <a:gd name="connsiteY361" fmla="*/ 7183 h 76769"/>
                <a:gd name="connsiteX362" fmla="*/ 1709760 w 1740313"/>
                <a:gd name="connsiteY362" fmla="*/ -2247 h 76769"/>
                <a:gd name="connsiteX363" fmla="*/ 1687566 w 1740313"/>
                <a:gd name="connsiteY363" fmla="*/ 14422 h 76769"/>
                <a:gd name="connsiteX364" fmla="*/ 1687566 w 1740313"/>
                <a:gd name="connsiteY364" fmla="*/ 25470 h 76769"/>
                <a:gd name="connsiteX365" fmla="*/ 1679373 w 1740313"/>
                <a:gd name="connsiteY365" fmla="*/ 25470 h 76769"/>
                <a:gd name="connsiteX366" fmla="*/ 1679373 w 1740313"/>
                <a:gd name="connsiteY366" fmla="*/ 30518 h 76769"/>
                <a:gd name="connsiteX367" fmla="*/ 1687566 w 1740313"/>
                <a:gd name="connsiteY367" fmla="*/ 30518 h 76769"/>
                <a:gd name="connsiteX368" fmla="*/ 1687566 w 1740313"/>
                <a:gd name="connsiteY368" fmla="*/ 68332 h 76769"/>
                <a:gd name="connsiteX369" fmla="*/ 1680136 w 1740313"/>
                <a:gd name="connsiteY369" fmla="*/ 68332 h 76769"/>
                <a:gd name="connsiteX370" fmla="*/ 1680136 w 1740313"/>
                <a:gd name="connsiteY370" fmla="*/ 73381 h 76769"/>
                <a:gd name="connsiteX371" fmla="*/ 1693661 w 1740313"/>
                <a:gd name="connsiteY371" fmla="*/ 73095 h 76769"/>
                <a:gd name="connsiteX372" fmla="*/ 1708711 w 1740313"/>
                <a:gd name="connsiteY372" fmla="*/ 73381 h 76769"/>
                <a:gd name="connsiteX373" fmla="*/ 1708711 w 1740313"/>
                <a:gd name="connsiteY373" fmla="*/ 68332 h 76769"/>
                <a:gd name="connsiteX374" fmla="*/ 1699186 w 1740313"/>
                <a:gd name="connsiteY374" fmla="*/ 68332 h 76769"/>
                <a:gd name="connsiteX375" fmla="*/ 1699186 w 1740313"/>
                <a:gd name="connsiteY375" fmla="*/ 30518 h 76769"/>
                <a:gd name="connsiteX376" fmla="*/ 1711665 w 1740313"/>
                <a:gd name="connsiteY376" fmla="*/ 30518 h 76769"/>
                <a:gd name="connsiteX377" fmla="*/ 1711665 w 1740313"/>
                <a:gd name="connsiteY377" fmla="*/ 25470 h 76769"/>
                <a:gd name="connsiteX378" fmla="*/ 1698614 w 1740313"/>
                <a:gd name="connsiteY378" fmla="*/ 25470 h 76769"/>
                <a:gd name="connsiteX379" fmla="*/ 1698614 w 1740313"/>
                <a:gd name="connsiteY379" fmla="*/ 14422 h 76769"/>
                <a:gd name="connsiteX380" fmla="*/ 1709474 w 1740313"/>
                <a:gd name="connsiteY380" fmla="*/ 1657 h 76769"/>
                <a:gd name="connsiteX381" fmla="*/ 1711379 w 1740313"/>
                <a:gd name="connsiteY381" fmla="*/ 1753 h 76769"/>
                <a:gd name="connsiteX382" fmla="*/ 1708807 w 1740313"/>
                <a:gd name="connsiteY382" fmla="*/ 7183 h 76769"/>
                <a:gd name="connsiteX383" fmla="*/ 1715378 w 1740313"/>
                <a:gd name="connsiteY383" fmla="*/ 13850 h 76769"/>
                <a:gd name="connsiteX384" fmla="*/ 1722045 w 1740313"/>
                <a:gd name="connsiteY384" fmla="*/ 7183 h 76769"/>
                <a:gd name="connsiteX385" fmla="*/ 1738526 w 1740313"/>
                <a:gd name="connsiteY385" fmla="*/ 64902 h 76769"/>
                <a:gd name="connsiteX386" fmla="*/ 1730047 w 1740313"/>
                <a:gd name="connsiteY386" fmla="*/ 56521 h 76769"/>
                <a:gd name="connsiteX387" fmla="*/ 1721666 w 1740313"/>
                <a:gd name="connsiteY387" fmla="*/ 64902 h 76769"/>
                <a:gd name="connsiteX388" fmla="*/ 1730047 w 1740313"/>
                <a:gd name="connsiteY388" fmla="*/ 73381 h 76769"/>
                <a:gd name="connsiteX389" fmla="*/ 1738526 w 1740313"/>
                <a:gd name="connsiteY389" fmla="*/ 64902 h 7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1740313" h="76769">
                  <a:moveTo>
                    <a:pt x="83080" y="73381"/>
                  </a:moveTo>
                  <a:lnTo>
                    <a:pt x="83080" y="68332"/>
                  </a:lnTo>
                  <a:lnTo>
                    <a:pt x="72602" y="68332"/>
                  </a:lnTo>
                  <a:lnTo>
                    <a:pt x="44980" y="704"/>
                  </a:lnTo>
                  <a:cubicBezTo>
                    <a:pt x="43742" y="-2056"/>
                    <a:pt x="42408" y="-2056"/>
                    <a:pt x="40598" y="-2056"/>
                  </a:cubicBezTo>
                  <a:cubicBezTo>
                    <a:pt x="37646" y="-2056"/>
                    <a:pt x="37169" y="-1201"/>
                    <a:pt x="36503" y="704"/>
                  </a:cubicBezTo>
                  <a:lnTo>
                    <a:pt x="9642" y="65760"/>
                  </a:lnTo>
                  <a:cubicBezTo>
                    <a:pt x="8975" y="67379"/>
                    <a:pt x="8594" y="68332"/>
                    <a:pt x="403" y="68332"/>
                  </a:cubicBezTo>
                  <a:lnTo>
                    <a:pt x="-1788" y="68332"/>
                  </a:lnTo>
                  <a:lnTo>
                    <a:pt x="-1788" y="73381"/>
                  </a:lnTo>
                  <a:lnTo>
                    <a:pt x="10880" y="73095"/>
                  </a:lnTo>
                  <a:cubicBezTo>
                    <a:pt x="15072" y="73095"/>
                    <a:pt x="21168" y="73095"/>
                    <a:pt x="25167" y="73381"/>
                  </a:cubicBezTo>
                  <a:lnTo>
                    <a:pt x="25167" y="68332"/>
                  </a:lnTo>
                  <a:cubicBezTo>
                    <a:pt x="25167" y="68332"/>
                    <a:pt x="15452" y="68332"/>
                    <a:pt x="15452" y="66809"/>
                  </a:cubicBezTo>
                  <a:lnTo>
                    <a:pt x="15928" y="65665"/>
                  </a:lnTo>
                  <a:lnTo>
                    <a:pt x="21262" y="52522"/>
                  </a:lnTo>
                  <a:lnTo>
                    <a:pt x="50314" y="52522"/>
                  </a:lnTo>
                  <a:lnTo>
                    <a:pt x="56696" y="68332"/>
                  </a:lnTo>
                  <a:lnTo>
                    <a:pt x="46408" y="68332"/>
                  </a:lnTo>
                  <a:lnTo>
                    <a:pt x="46408" y="73381"/>
                  </a:lnTo>
                  <a:cubicBezTo>
                    <a:pt x="50600" y="73095"/>
                    <a:pt x="60886" y="73095"/>
                    <a:pt x="65458" y="73095"/>
                  </a:cubicBezTo>
                  <a:cubicBezTo>
                    <a:pt x="69840" y="73095"/>
                    <a:pt x="79365" y="73095"/>
                    <a:pt x="83080" y="73381"/>
                  </a:cubicBezTo>
                  <a:close/>
                  <a:moveTo>
                    <a:pt x="48028" y="47473"/>
                  </a:moveTo>
                  <a:lnTo>
                    <a:pt x="23549" y="47473"/>
                  </a:lnTo>
                  <a:lnTo>
                    <a:pt x="35740" y="17373"/>
                  </a:lnTo>
                  <a:close/>
                  <a:moveTo>
                    <a:pt x="150612" y="73381"/>
                  </a:moveTo>
                  <a:lnTo>
                    <a:pt x="150612" y="68332"/>
                  </a:lnTo>
                  <a:cubicBezTo>
                    <a:pt x="143849" y="68332"/>
                    <a:pt x="143087" y="68332"/>
                    <a:pt x="143087" y="64142"/>
                  </a:cubicBezTo>
                  <a:lnTo>
                    <a:pt x="143087" y="24707"/>
                  </a:lnTo>
                  <a:lnTo>
                    <a:pt x="123466" y="25565"/>
                  </a:lnTo>
                  <a:lnTo>
                    <a:pt x="123466" y="30614"/>
                  </a:lnTo>
                  <a:cubicBezTo>
                    <a:pt x="130228" y="30614"/>
                    <a:pt x="130895" y="30614"/>
                    <a:pt x="130895" y="34995"/>
                  </a:cubicBezTo>
                  <a:lnTo>
                    <a:pt x="130895" y="55473"/>
                  </a:lnTo>
                  <a:cubicBezTo>
                    <a:pt x="130895" y="64428"/>
                    <a:pt x="125466" y="70142"/>
                    <a:pt x="117561" y="70142"/>
                  </a:cubicBezTo>
                  <a:cubicBezTo>
                    <a:pt x="109179" y="70142"/>
                    <a:pt x="108893" y="67379"/>
                    <a:pt x="108893" y="61570"/>
                  </a:cubicBezTo>
                  <a:lnTo>
                    <a:pt x="108893" y="24707"/>
                  </a:lnTo>
                  <a:lnTo>
                    <a:pt x="89080" y="25565"/>
                  </a:lnTo>
                  <a:lnTo>
                    <a:pt x="89080" y="30614"/>
                  </a:lnTo>
                  <a:cubicBezTo>
                    <a:pt x="95843" y="30614"/>
                    <a:pt x="96510" y="30614"/>
                    <a:pt x="96510" y="34995"/>
                  </a:cubicBezTo>
                  <a:lnTo>
                    <a:pt x="96510" y="60140"/>
                  </a:lnTo>
                  <a:cubicBezTo>
                    <a:pt x="96510" y="71572"/>
                    <a:pt x="105368" y="73953"/>
                    <a:pt x="115941" y="73953"/>
                  </a:cubicBezTo>
                  <a:cubicBezTo>
                    <a:pt x="118704" y="73953"/>
                    <a:pt x="126609" y="73953"/>
                    <a:pt x="131562" y="65665"/>
                  </a:cubicBezTo>
                  <a:lnTo>
                    <a:pt x="131562" y="73953"/>
                  </a:lnTo>
                  <a:close/>
                  <a:moveTo>
                    <a:pt x="194427" y="59951"/>
                  </a:moveTo>
                  <a:lnTo>
                    <a:pt x="194427" y="54140"/>
                  </a:lnTo>
                  <a:lnTo>
                    <a:pt x="189378" y="54140"/>
                  </a:lnTo>
                  <a:lnTo>
                    <a:pt x="189378" y="59856"/>
                  </a:lnTo>
                  <a:cubicBezTo>
                    <a:pt x="189378" y="67095"/>
                    <a:pt x="185949" y="69665"/>
                    <a:pt x="182902" y="69665"/>
                  </a:cubicBezTo>
                  <a:cubicBezTo>
                    <a:pt x="176711" y="69665"/>
                    <a:pt x="176711" y="62807"/>
                    <a:pt x="176711" y="60235"/>
                  </a:cubicBezTo>
                  <a:lnTo>
                    <a:pt x="176711" y="30518"/>
                  </a:lnTo>
                  <a:lnTo>
                    <a:pt x="192427" y="30518"/>
                  </a:lnTo>
                  <a:lnTo>
                    <a:pt x="192427" y="25470"/>
                  </a:lnTo>
                  <a:lnTo>
                    <a:pt x="176711" y="25470"/>
                  </a:lnTo>
                  <a:lnTo>
                    <a:pt x="176711" y="4801"/>
                  </a:lnTo>
                  <a:lnTo>
                    <a:pt x="171471" y="4801"/>
                  </a:lnTo>
                  <a:cubicBezTo>
                    <a:pt x="171471" y="15659"/>
                    <a:pt x="166138" y="26233"/>
                    <a:pt x="155375" y="26614"/>
                  </a:cubicBezTo>
                  <a:lnTo>
                    <a:pt x="155375" y="30518"/>
                  </a:lnTo>
                  <a:lnTo>
                    <a:pt x="164328" y="30518"/>
                  </a:lnTo>
                  <a:lnTo>
                    <a:pt x="164328" y="60140"/>
                  </a:lnTo>
                  <a:cubicBezTo>
                    <a:pt x="164328" y="71572"/>
                    <a:pt x="173757" y="73953"/>
                    <a:pt x="181282" y="73953"/>
                  </a:cubicBezTo>
                  <a:cubicBezTo>
                    <a:pt x="189664" y="73953"/>
                    <a:pt x="194427" y="67856"/>
                    <a:pt x="194427" y="59951"/>
                  </a:cubicBezTo>
                  <a:close/>
                  <a:moveTo>
                    <a:pt x="259959" y="49854"/>
                  </a:moveTo>
                  <a:cubicBezTo>
                    <a:pt x="259959" y="35281"/>
                    <a:pt x="250148" y="24421"/>
                    <a:pt x="232432" y="24421"/>
                  </a:cubicBezTo>
                  <a:cubicBezTo>
                    <a:pt x="214715" y="24421"/>
                    <a:pt x="204904" y="35376"/>
                    <a:pt x="204904" y="49854"/>
                  </a:cubicBezTo>
                  <a:cubicBezTo>
                    <a:pt x="204904" y="63284"/>
                    <a:pt x="214429" y="73953"/>
                    <a:pt x="232432" y="73953"/>
                  </a:cubicBezTo>
                  <a:cubicBezTo>
                    <a:pt x="250625" y="73953"/>
                    <a:pt x="259959" y="63093"/>
                    <a:pt x="259959" y="49854"/>
                  </a:cubicBezTo>
                  <a:close/>
                  <a:moveTo>
                    <a:pt x="246338" y="48615"/>
                  </a:moveTo>
                  <a:cubicBezTo>
                    <a:pt x="246338" y="58045"/>
                    <a:pt x="246338" y="69665"/>
                    <a:pt x="232432" y="69665"/>
                  </a:cubicBezTo>
                  <a:cubicBezTo>
                    <a:pt x="218811" y="69665"/>
                    <a:pt x="218811" y="58045"/>
                    <a:pt x="218811" y="48615"/>
                  </a:cubicBezTo>
                  <a:cubicBezTo>
                    <a:pt x="218811" y="43757"/>
                    <a:pt x="218811" y="38234"/>
                    <a:pt x="220716" y="34518"/>
                  </a:cubicBezTo>
                  <a:cubicBezTo>
                    <a:pt x="222620" y="30614"/>
                    <a:pt x="227288" y="28232"/>
                    <a:pt x="232432" y="28232"/>
                  </a:cubicBezTo>
                  <a:cubicBezTo>
                    <a:pt x="237099" y="28232"/>
                    <a:pt x="241575" y="30042"/>
                    <a:pt x="243956" y="33758"/>
                  </a:cubicBezTo>
                  <a:cubicBezTo>
                    <a:pt x="246338" y="37471"/>
                    <a:pt x="246338" y="43471"/>
                    <a:pt x="246338" y="48615"/>
                  </a:cubicBezTo>
                  <a:close/>
                  <a:moveTo>
                    <a:pt x="356447" y="4325"/>
                  </a:moveTo>
                  <a:lnTo>
                    <a:pt x="356447" y="-724"/>
                  </a:lnTo>
                  <a:cubicBezTo>
                    <a:pt x="352446" y="-438"/>
                    <a:pt x="346255" y="-438"/>
                    <a:pt x="342064" y="-438"/>
                  </a:cubicBezTo>
                  <a:cubicBezTo>
                    <a:pt x="337588" y="-438"/>
                    <a:pt x="331967" y="-438"/>
                    <a:pt x="327491" y="-724"/>
                  </a:cubicBezTo>
                  <a:lnTo>
                    <a:pt x="327491" y="4325"/>
                  </a:lnTo>
                  <a:lnTo>
                    <a:pt x="330158" y="4325"/>
                  </a:lnTo>
                  <a:cubicBezTo>
                    <a:pt x="332063" y="4325"/>
                    <a:pt x="333968" y="4420"/>
                    <a:pt x="335968" y="4611"/>
                  </a:cubicBezTo>
                  <a:cubicBezTo>
                    <a:pt x="339111" y="4897"/>
                    <a:pt x="339111" y="5087"/>
                    <a:pt x="339111" y="7469"/>
                  </a:cubicBezTo>
                  <a:lnTo>
                    <a:pt x="339111" y="51187"/>
                  </a:lnTo>
                  <a:lnTo>
                    <a:pt x="296249" y="609"/>
                  </a:lnTo>
                  <a:cubicBezTo>
                    <a:pt x="295011" y="-629"/>
                    <a:pt x="294821" y="-724"/>
                    <a:pt x="292630" y="-724"/>
                  </a:cubicBezTo>
                  <a:lnTo>
                    <a:pt x="267769" y="-724"/>
                  </a:lnTo>
                  <a:lnTo>
                    <a:pt x="267769" y="4325"/>
                  </a:lnTo>
                  <a:lnTo>
                    <a:pt x="279580" y="4325"/>
                  </a:lnTo>
                  <a:lnTo>
                    <a:pt x="279580" y="65188"/>
                  </a:lnTo>
                  <a:cubicBezTo>
                    <a:pt x="279580" y="67570"/>
                    <a:pt x="279390" y="67665"/>
                    <a:pt x="276437" y="68046"/>
                  </a:cubicBezTo>
                  <a:cubicBezTo>
                    <a:pt x="273770" y="68332"/>
                    <a:pt x="273580" y="68332"/>
                    <a:pt x="270436" y="68332"/>
                  </a:cubicBezTo>
                  <a:lnTo>
                    <a:pt x="267769" y="68332"/>
                  </a:lnTo>
                  <a:lnTo>
                    <a:pt x="267769" y="73381"/>
                  </a:lnTo>
                  <a:cubicBezTo>
                    <a:pt x="271961" y="73095"/>
                    <a:pt x="278057" y="73095"/>
                    <a:pt x="282342" y="73095"/>
                  </a:cubicBezTo>
                  <a:cubicBezTo>
                    <a:pt x="286819" y="73095"/>
                    <a:pt x="292439" y="73095"/>
                    <a:pt x="296916" y="73381"/>
                  </a:cubicBezTo>
                  <a:lnTo>
                    <a:pt x="296916" y="68332"/>
                  </a:lnTo>
                  <a:lnTo>
                    <a:pt x="294153" y="68332"/>
                  </a:lnTo>
                  <a:cubicBezTo>
                    <a:pt x="292153" y="68332"/>
                    <a:pt x="290438" y="68142"/>
                    <a:pt x="288439" y="68046"/>
                  </a:cubicBezTo>
                  <a:cubicBezTo>
                    <a:pt x="285296" y="67665"/>
                    <a:pt x="285200" y="67570"/>
                    <a:pt x="285200" y="65188"/>
                  </a:cubicBezTo>
                  <a:lnTo>
                    <a:pt x="285200" y="8610"/>
                  </a:lnTo>
                  <a:lnTo>
                    <a:pt x="339111" y="72046"/>
                  </a:lnTo>
                  <a:cubicBezTo>
                    <a:pt x="340064" y="73190"/>
                    <a:pt x="340255" y="73381"/>
                    <a:pt x="341874" y="73381"/>
                  </a:cubicBezTo>
                  <a:cubicBezTo>
                    <a:pt x="344827" y="73381"/>
                    <a:pt x="344827" y="72332"/>
                    <a:pt x="344827" y="69951"/>
                  </a:cubicBezTo>
                  <a:lnTo>
                    <a:pt x="344827" y="7469"/>
                  </a:lnTo>
                  <a:cubicBezTo>
                    <a:pt x="344827" y="5087"/>
                    <a:pt x="345018" y="4897"/>
                    <a:pt x="347970" y="4611"/>
                  </a:cubicBezTo>
                  <a:cubicBezTo>
                    <a:pt x="350542" y="4325"/>
                    <a:pt x="350828" y="4325"/>
                    <a:pt x="353780" y="4325"/>
                  </a:cubicBezTo>
                  <a:close/>
                  <a:moveTo>
                    <a:pt x="449030" y="36899"/>
                  </a:moveTo>
                  <a:cubicBezTo>
                    <a:pt x="449030" y="13278"/>
                    <a:pt x="432838" y="-724"/>
                    <a:pt x="411407" y="-724"/>
                  </a:cubicBezTo>
                  <a:lnTo>
                    <a:pt x="364925" y="-724"/>
                  </a:lnTo>
                  <a:lnTo>
                    <a:pt x="364925" y="4325"/>
                  </a:lnTo>
                  <a:lnTo>
                    <a:pt x="376736" y="4325"/>
                  </a:lnTo>
                  <a:lnTo>
                    <a:pt x="376736" y="68332"/>
                  </a:lnTo>
                  <a:lnTo>
                    <a:pt x="364925" y="68332"/>
                  </a:lnTo>
                  <a:lnTo>
                    <a:pt x="364925" y="73381"/>
                  </a:lnTo>
                  <a:lnTo>
                    <a:pt x="411502" y="73381"/>
                  </a:lnTo>
                  <a:cubicBezTo>
                    <a:pt x="432838" y="73381"/>
                    <a:pt x="449030" y="60140"/>
                    <a:pt x="449030" y="36899"/>
                  </a:cubicBezTo>
                  <a:close/>
                  <a:moveTo>
                    <a:pt x="433124" y="36899"/>
                  </a:moveTo>
                  <a:cubicBezTo>
                    <a:pt x="433124" y="48615"/>
                    <a:pt x="431980" y="54331"/>
                    <a:pt x="428361" y="59189"/>
                  </a:cubicBezTo>
                  <a:cubicBezTo>
                    <a:pt x="423313" y="66523"/>
                    <a:pt x="413788" y="68332"/>
                    <a:pt x="407120" y="68332"/>
                  </a:cubicBezTo>
                  <a:lnTo>
                    <a:pt x="391309" y="68332"/>
                  </a:lnTo>
                  <a:lnTo>
                    <a:pt x="391309" y="4325"/>
                  </a:lnTo>
                  <a:lnTo>
                    <a:pt x="407120" y="4325"/>
                  </a:lnTo>
                  <a:cubicBezTo>
                    <a:pt x="414263" y="4325"/>
                    <a:pt x="423313" y="6420"/>
                    <a:pt x="428551" y="13945"/>
                  </a:cubicBezTo>
                  <a:cubicBezTo>
                    <a:pt x="432361" y="19470"/>
                    <a:pt x="433124" y="26802"/>
                    <a:pt x="433124" y="36899"/>
                  </a:cubicBezTo>
                  <a:close/>
                  <a:moveTo>
                    <a:pt x="678393" y="63093"/>
                  </a:moveTo>
                  <a:cubicBezTo>
                    <a:pt x="678393" y="60712"/>
                    <a:pt x="676868" y="60712"/>
                    <a:pt x="675725" y="60712"/>
                  </a:cubicBezTo>
                  <a:cubicBezTo>
                    <a:pt x="673440" y="60712"/>
                    <a:pt x="673440" y="61761"/>
                    <a:pt x="673344" y="63284"/>
                  </a:cubicBezTo>
                  <a:cubicBezTo>
                    <a:pt x="672772" y="68332"/>
                    <a:pt x="669629" y="70714"/>
                    <a:pt x="666296" y="70714"/>
                  </a:cubicBezTo>
                  <a:cubicBezTo>
                    <a:pt x="659914" y="70714"/>
                    <a:pt x="658866" y="62902"/>
                    <a:pt x="658485" y="58521"/>
                  </a:cubicBezTo>
                  <a:cubicBezTo>
                    <a:pt x="658199" y="57284"/>
                    <a:pt x="657246" y="49854"/>
                    <a:pt x="657246" y="49282"/>
                  </a:cubicBezTo>
                  <a:cubicBezTo>
                    <a:pt x="655628" y="41662"/>
                    <a:pt x="649818" y="38425"/>
                    <a:pt x="645055" y="36613"/>
                  </a:cubicBezTo>
                  <a:cubicBezTo>
                    <a:pt x="657723" y="33376"/>
                    <a:pt x="663247" y="26328"/>
                    <a:pt x="663247" y="19184"/>
                  </a:cubicBezTo>
                  <a:cubicBezTo>
                    <a:pt x="663247" y="8324"/>
                    <a:pt x="651341" y="-724"/>
                    <a:pt x="630957" y="-724"/>
                  </a:cubicBezTo>
                  <a:lnTo>
                    <a:pt x="589810" y="-724"/>
                  </a:lnTo>
                  <a:lnTo>
                    <a:pt x="589810" y="4325"/>
                  </a:lnTo>
                  <a:lnTo>
                    <a:pt x="601621" y="4325"/>
                  </a:lnTo>
                  <a:lnTo>
                    <a:pt x="601621" y="68332"/>
                  </a:lnTo>
                  <a:lnTo>
                    <a:pt x="589810" y="68332"/>
                  </a:lnTo>
                  <a:lnTo>
                    <a:pt x="589810" y="73381"/>
                  </a:lnTo>
                  <a:cubicBezTo>
                    <a:pt x="593715" y="73095"/>
                    <a:pt x="604383" y="73095"/>
                    <a:pt x="608860" y="73095"/>
                  </a:cubicBezTo>
                  <a:cubicBezTo>
                    <a:pt x="613527" y="73095"/>
                    <a:pt x="624099" y="73095"/>
                    <a:pt x="627910" y="73381"/>
                  </a:cubicBezTo>
                  <a:lnTo>
                    <a:pt x="627910" y="68332"/>
                  </a:lnTo>
                  <a:lnTo>
                    <a:pt x="616194" y="68332"/>
                  </a:lnTo>
                  <a:lnTo>
                    <a:pt x="616194" y="38234"/>
                  </a:lnTo>
                  <a:lnTo>
                    <a:pt x="628862" y="38234"/>
                  </a:lnTo>
                  <a:cubicBezTo>
                    <a:pt x="630482" y="38234"/>
                    <a:pt x="635244" y="38234"/>
                    <a:pt x="638482" y="41948"/>
                  </a:cubicBezTo>
                  <a:cubicBezTo>
                    <a:pt x="641911" y="45664"/>
                    <a:pt x="641911" y="47759"/>
                    <a:pt x="641911" y="55663"/>
                  </a:cubicBezTo>
                  <a:cubicBezTo>
                    <a:pt x="641911" y="62807"/>
                    <a:pt x="641911" y="68046"/>
                    <a:pt x="649532" y="71762"/>
                  </a:cubicBezTo>
                  <a:cubicBezTo>
                    <a:pt x="654294" y="74144"/>
                    <a:pt x="660961" y="74523"/>
                    <a:pt x="665438" y="74523"/>
                  </a:cubicBezTo>
                  <a:cubicBezTo>
                    <a:pt x="676868" y="74523"/>
                    <a:pt x="678393" y="64902"/>
                    <a:pt x="678393" y="63093"/>
                  </a:cubicBezTo>
                  <a:close/>
                  <a:moveTo>
                    <a:pt x="646578" y="19375"/>
                  </a:moveTo>
                  <a:cubicBezTo>
                    <a:pt x="646578" y="25470"/>
                    <a:pt x="646578" y="34327"/>
                    <a:pt x="628862" y="34327"/>
                  </a:cubicBezTo>
                  <a:lnTo>
                    <a:pt x="616194" y="34327"/>
                  </a:lnTo>
                  <a:lnTo>
                    <a:pt x="616194" y="4325"/>
                  </a:lnTo>
                  <a:lnTo>
                    <a:pt x="628957" y="4325"/>
                  </a:lnTo>
                  <a:cubicBezTo>
                    <a:pt x="646388" y="4325"/>
                    <a:pt x="646578" y="12801"/>
                    <a:pt x="646578" y="19375"/>
                  </a:cubicBezTo>
                  <a:close/>
                  <a:moveTo>
                    <a:pt x="737352" y="49854"/>
                  </a:moveTo>
                  <a:cubicBezTo>
                    <a:pt x="737352" y="35281"/>
                    <a:pt x="727541" y="24421"/>
                    <a:pt x="709824" y="24421"/>
                  </a:cubicBezTo>
                  <a:cubicBezTo>
                    <a:pt x="692108" y="24421"/>
                    <a:pt x="682297" y="35376"/>
                    <a:pt x="682297" y="49854"/>
                  </a:cubicBezTo>
                  <a:cubicBezTo>
                    <a:pt x="682297" y="63284"/>
                    <a:pt x="691822" y="73953"/>
                    <a:pt x="709824" y="73953"/>
                  </a:cubicBezTo>
                  <a:cubicBezTo>
                    <a:pt x="727922" y="73953"/>
                    <a:pt x="737352" y="63093"/>
                    <a:pt x="737352" y="49854"/>
                  </a:cubicBezTo>
                  <a:close/>
                  <a:moveTo>
                    <a:pt x="723636" y="48615"/>
                  </a:moveTo>
                  <a:cubicBezTo>
                    <a:pt x="723636" y="58045"/>
                    <a:pt x="723636" y="69665"/>
                    <a:pt x="709824" y="69665"/>
                  </a:cubicBezTo>
                  <a:cubicBezTo>
                    <a:pt x="696109" y="69665"/>
                    <a:pt x="696109" y="58045"/>
                    <a:pt x="696109" y="48615"/>
                  </a:cubicBezTo>
                  <a:cubicBezTo>
                    <a:pt x="696109" y="43757"/>
                    <a:pt x="696109" y="38234"/>
                    <a:pt x="698014" y="34518"/>
                  </a:cubicBezTo>
                  <a:cubicBezTo>
                    <a:pt x="700013" y="30614"/>
                    <a:pt x="704586" y="28232"/>
                    <a:pt x="709824" y="28232"/>
                  </a:cubicBezTo>
                  <a:cubicBezTo>
                    <a:pt x="714396" y="28232"/>
                    <a:pt x="718874" y="30042"/>
                    <a:pt x="721255" y="33758"/>
                  </a:cubicBezTo>
                  <a:cubicBezTo>
                    <a:pt x="723636" y="37471"/>
                    <a:pt x="723636" y="43471"/>
                    <a:pt x="723636" y="48615"/>
                  </a:cubicBezTo>
                  <a:close/>
                  <a:moveTo>
                    <a:pt x="807360" y="73381"/>
                  </a:moveTo>
                  <a:lnTo>
                    <a:pt x="807360" y="68332"/>
                  </a:lnTo>
                  <a:cubicBezTo>
                    <a:pt x="800598" y="68332"/>
                    <a:pt x="799836" y="68332"/>
                    <a:pt x="799836" y="64142"/>
                  </a:cubicBezTo>
                  <a:lnTo>
                    <a:pt x="799836" y="24707"/>
                  </a:lnTo>
                  <a:lnTo>
                    <a:pt x="780214" y="25565"/>
                  </a:lnTo>
                  <a:lnTo>
                    <a:pt x="780214" y="30614"/>
                  </a:lnTo>
                  <a:cubicBezTo>
                    <a:pt x="786881" y="30614"/>
                    <a:pt x="787644" y="30614"/>
                    <a:pt x="787644" y="34995"/>
                  </a:cubicBezTo>
                  <a:lnTo>
                    <a:pt x="787644" y="55473"/>
                  </a:lnTo>
                  <a:cubicBezTo>
                    <a:pt x="787644" y="64428"/>
                    <a:pt x="782119" y="70142"/>
                    <a:pt x="774309" y="70142"/>
                  </a:cubicBezTo>
                  <a:cubicBezTo>
                    <a:pt x="765927" y="70142"/>
                    <a:pt x="765641" y="67379"/>
                    <a:pt x="765641" y="61570"/>
                  </a:cubicBezTo>
                  <a:lnTo>
                    <a:pt x="765641" y="24707"/>
                  </a:lnTo>
                  <a:lnTo>
                    <a:pt x="745829" y="25565"/>
                  </a:lnTo>
                  <a:lnTo>
                    <a:pt x="745829" y="30614"/>
                  </a:lnTo>
                  <a:cubicBezTo>
                    <a:pt x="752592" y="30614"/>
                    <a:pt x="753259" y="30614"/>
                    <a:pt x="753259" y="34995"/>
                  </a:cubicBezTo>
                  <a:lnTo>
                    <a:pt x="753259" y="60140"/>
                  </a:lnTo>
                  <a:cubicBezTo>
                    <a:pt x="753259" y="71572"/>
                    <a:pt x="762117" y="73953"/>
                    <a:pt x="772594" y="73953"/>
                  </a:cubicBezTo>
                  <a:cubicBezTo>
                    <a:pt x="775452" y="73953"/>
                    <a:pt x="783357" y="73953"/>
                    <a:pt x="788310" y="65665"/>
                  </a:cubicBezTo>
                  <a:lnTo>
                    <a:pt x="788310" y="73953"/>
                  </a:lnTo>
                  <a:close/>
                  <a:moveTo>
                    <a:pt x="876321" y="73381"/>
                  </a:moveTo>
                  <a:lnTo>
                    <a:pt x="876321" y="68332"/>
                  </a:lnTo>
                  <a:lnTo>
                    <a:pt x="868893" y="68332"/>
                  </a:lnTo>
                  <a:lnTo>
                    <a:pt x="868893" y="40329"/>
                  </a:lnTo>
                  <a:cubicBezTo>
                    <a:pt x="868893" y="28995"/>
                    <a:pt x="863081" y="24707"/>
                    <a:pt x="852413" y="24707"/>
                  </a:cubicBezTo>
                  <a:cubicBezTo>
                    <a:pt x="841936" y="24707"/>
                    <a:pt x="836126" y="30995"/>
                    <a:pt x="833459" y="36423"/>
                  </a:cubicBezTo>
                  <a:lnTo>
                    <a:pt x="833459" y="24707"/>
                  </a:lnTo>
                  <a:lnTo>
                    <a:pt x="814886" y="25565"/>
                  </a:lnTo>
                  <a:lnTo>
                    <a:pt x="814886" y="30614"/>
                  </a:lnTo>
                  <a:cubicBezTo>
                    <a:pt x="821553" y="30614"/>
                    <a:pt x="822315" y="30614"/>
                    <a:pt x="822315" y="34995"/>
                  </a:cubicBezTo>
                  <a:lnTo>
                    <a:pt x="822315" y="68332"/>
                  </a:lnTo>
                  <a:lnTo>
                    <a:pt x="814886" y="68332"/>
                  </a:lnTo>
                  <a:lnTo>
                    <a:pt x="814886" y="73381"/>
                  </a:lnTo>
                  <a:lnTo>
                    <a:pt x="828411" y="73095"/>
                  </a:lnTo>
                  <a:lnTo>
                    <a:pt x="842127" y="73381"/>
                  </a:lnTo>
                  <a:lnTo>
                    <a:pt x="842127" y="68332"/>
                  </a:lnTo>
                  <a:lnTo>
                    <a:pt x="834697" y="68332"/>
                  </a:lnTo>
                  <a:lnTo>
                    <a:pt x="834697" y="45664"/>
                  </a:lnTo>
                  <a:cubicBezTo>
                    <a:pt x="834697" y="33946"/>
                    <a:pt x="843936" y="28614"/>
                    <a:pt x="850700" y="28614"/>
                  </a:cubicBezTo>
                  <a:cubicBezTo>
                    <a:pt x="854319" y="28614"/>
                    <a:pt x="856700" y="30995"/>
                    <a:pt x="856700" y="39185"/>
                  </a:cubicBezTo>
                  <a:lnTo>
                    <a:pt x="856700" y="68332"/>
                  </a:lnTo>
                  <a:lnTo>
                    <a:pt x="849271" y="68332"/>
                  </a:lnTo>
                  <a:lnTo>
                    <a:pt x="849271" y="73381"/>
                  </a:lnTo>
                  <a:lnTo>
                    <a:pt x="862797" y="73095"/>
                  </a:lnTo>
                  <a:close/>
                  <a:moveTo>
                    <a:pt x="943854" y="73381"/>
                  </a:moveTo>
                  <a:lnTo>
                    <a:pt x="943854" y="68332"/>
                  </a:lnTo>
                  <a:cubicBezTo>
                    <a:pt x="937186" y="68332"/>
                    <a:pt x="936425" y="68332"/>
                    <a:pt x="936425" y="64142"/>
                  </a:cubicBezTo>
                  <a:lnTo>
                    <a:pt x="936425" y="-1677"/>
                  </a:lnTo>
                  <a:lnTo>
                    <a:pt x="917375" y="-724"/>
                  </a:lnTo>
                  <a:lnTo>
                    <a:pt x="917375" y="4325"/>
                  </a:lnTo>
                  <a:cubicBezTo>
                    <a:pt x="924042" y="4325"/>
                    <a:pt x="924804" y="4325"/>
                    <a:pt x="924804" y="8515"/>
                  </a:cubicBezTo>
                  <a:lnTo>
                    <a:pt x="924804" y="29660"/>
                  </a:lnTo>
                  <a:cubicBezTo>
                    <a:pt x="919470" y="25470"/>
                    <a:pt x="913850" y="24707"/>
                    <a:pt x="910231" y="24707"/>
                  </a:cubicBezTo>
                  <a:cubicBezTo>
                    <a:pt x="894419" y="24707"/>
                    <a:pt x="883180" y="34232"/>
                    <a:pt x="883180" y="49568"/>
                  </a:cubicBezTo>
                  <a:cubicBezTo>
                    <a:pt x="883180" y="63665"/>
                    <a:pt x="892990" y="73953"/>
                    <a:pt x="909088" y="73953"/>
                  </a:cubicBezTo>
                  <a:cubicBezTo>
                    <a:pt x="915564" y="73953"/>
                    <a:pt x="920803" y="71476"/>
                    <a:pt x="924042" y="68714"/>
                  </a:cubicBezTo>
                  <a:lnTo>
                    <a:pt x="924042" y="73953"/>
                  </a:lnTo>
                  <a:close/>
                  <a:moveTo>
                    <a:pt x="924042" y="62237"/>
                  </a:moveTo>
                  <a:cubicBezTo>
                    <a:pt x="922708" y="64142"/>
                    <a:pt x="918232" y="70046"/>
                    <a:pt x="910040" y="70046"/>
                  </a:cubicBezTo>
                  <a:cubicBezTo>
                    <a:pt x="896991" y="70046"/>
                    <a:pt x="896991" y="56998"/>
                    <a:pt x="896991" y="49568"/>
                  </a:cubicBezTo>
                  <a:cubicBezTo>
                    <a:pt x="896991" y="44329"/>
                    <a:pt x="896991" y="38520"/>
                    <a:pt x="899658" y="34232"/>
                  </a:cubicBezTo>
                  <a:cubicBezTo>
                    <a:pt x="902801" y="29756"/>
                    <a:pt x="908040" y="28614"/>
                    <a:pt x="911278" y="28614"/>
                  </a:cubicBezTo>
                  <a:cubicBezTo>
                    <a:pt x="917375" y="28614"/>
                    <a:pt x="921660" y="32137"/>
                    <a:pt x="924042" y="35281"/>
                  </a:cubicBezTo>
                  <a:close/>
                  <a:moveTo>
                    <a:pt x="992718" y="58140"/>
                  </a:moveTo>
                  <a:cubicBezTo>
                    <a:pt x="992718" y="53568"/>
                    <a:pt x="990717" y="49854"/>
                    <a:pt x="986811" y="46710"/>
                  </a:cubicBezTo>
                  <a:cubicBezTo>
                    <a:pt x="982621" y="43566"/>
                    <a:pt x="979192" y="42997"/>
                    <a:pt x="970714" y="41662"/>
                  </a:cubicBezTo>
                  <a:cubicBezTo>
                    <a:pt x="966713" y="40806"/>
                    <a:pt x="959760" y="39567"/>
                    <a:pt x="959760" y="34518"/>
                  </a:cubicBezTo>
                  <a:cubicBezTo>
                    <a:pt x="959760" y="27851"/>
                    <a:pt x="969857" y="27851"/>
                    <a:pt x="971762" y="27851"/>
                  </a:cubicBezTo>
                  <a:cubicBezTo>
                    <a:pt x="979953" y="27851"/>
                    <a:pt x="983954" y="30995"/>
                    <a:pt x="984525" y="36899"/>
                  </a:cubicBezTo>
                  <a:cubicBezTo>
                    <a:pt x="984716" y="38520"/>
                    <a:pt x="984907" y="39090"/>
                    <a:pt x="987097" y="39090"/>
                  </a:cubicBezTo>
                  <a:cubicBezTo>
                    <a:pt x="989669" y="39090"/>
                    <a:pt x="989669" y="38520"/>
                    <a:pt x="989669" y="36139"/>
                  </a:cubicBezTo>
                  <a:lnTo>
                    <a:pt x="989669" y="27374"/>
                  </a:lnTo>
                  <a:cubicBezTo>
                    <a:pt x="989669" y="25470"/>
                    <a:pt x="989669" y="24421"/>
                    <a:pt x="987669" y="24421"/>
                  </a:cubicBezTo>
                  <a:cubicBezTo>
                    <a:pt x="987288" y="24421"/>
                    <a:pt x="987097" y="24421"/>
                    <a:pt x="982811" y="26519"/>
                  </a:cubicBezTo>
                  <a:cubicBezTo>
                    <a:pt x="980144" y="24993"/>
                    <a:pt x="976238" y="24421"/>
                    <a:pt x="971953" y="24421"/>
                  </a:cubicBezTo>
                  <a:cubicBezTo>
                    <a:pt x="968619" y="24421"/>
                    <a:pt x="952141" y="24421"/>
                    <a:pt x="952141" y="38520"/>
                  </a:cubicBezTo>
                  <a:cubicBezTo>
                    <a:pt x="952141" y="42901"/>
                    <a:pt x="954236" y="45852"/>
                    <a:pt x="956427" y="47664"/>
                  </a:cubicBezTo>
                  <a:cubicBezTo>
                    <a:pt x="960713" y="51473"/>
                    <a:pt x="964809" y="52045"/>
                    <a:pt x="973096" y="53568"/>
                  </a:cubicBezTo>
                  <a:cubicBezTo>
                    <a:pt x="977001" y="54140"/>
                    <a:pt x="985193" y="55663"/>
                    <a:pt x="985193" y="62047"/>
                  </a:cubicBezTo>
                  <a:cubicBezTo>
                    <a:pt x="985193" y="70046"/>
                    <a:pt x="975191" y="70046"/>
                    <a:pt x="972810" y="70046"/>
                  </a:cubicBezTo>
                  <a:cubicBezTo>
                    <a:pt x="961380" y="70046"/>
                    <a:pt x="958522" y="62237"/>
                    <a:pt x="957188" y="57570"/>
                  </a:cubicBezTo>
                  <a:cubicBezTo>
                    <a:pt x="956713" y="56140"/>
                    <a:pt x="956141" y="56140"/>
                    <a:pt x="954618" y="56140"/>
                  </a:cubicBezTo>
                  <a:cubicBezTo>
                    <a:pt x="952141" y="56140"/>
                    <a:pt x="952141" y="56712"/>
                    <a:pt x="952141" y="59189"/>
                  </a:cubicBezTo>
                  <a:lnTo>
                    <a:pt x="952141" y="71000"/>
                  </a:lnTo>
                  <a:cubicBezTo>
                    <a:pt x="952141" y="73095"/>
                    <a:pt x="952141" y="73953"/>
                    <a:pt x="954046" y="73953"/>
                  </a:cubicBezTo>
                  <a:cubicBezTo>
                    <a:pt x="954807" y="73953"/>
                    <a:pt x="954998" y="73953"/>
                    <a:pt x="957188" y="72332"/>
                  </a:cubicBezTo>
                  <a:lnTo>
                    <a:pt x="960046" y="70523"/>
                  </a:lnTo>
                  <a:cubicBezTo>
                    <a:pt x="965095" y="73953"/>
                    <a:pt x="970619" y="73953"/>
                    <a:pt x="972810" y="73953"/>
                  </a:cubicBezTo>
                  <a:cubicBezTo>
                    <a:pt x="976049" y="73953"/>
                    <a:pt x="992718" y="73953"/>
                    <a:pt x="992718" y="58140"/>
                  </a:cubicBezTo>
                  <a:close/>
                  <a:moveTo>
                    <a:pt x="1215888" y="73381"/>
                  </a:moveTo>
                  <a:lnTo>
                    <a:pt x="1215888" y="68332"/>
                  </a:lnTo>
                  <a:lnTo>
                    <a:pt x="1205505" y="68332"/>
                  </a:lnTo>
                  <a:lnTo>
                    <a:pt x="1177788" y="704"/>
                  </a:lnTo>
                  <a:cubicBezTo>
                    <a:pt x="1176551" y="-2056"/>
                    <a:pt x="1175216" y="-2056"/>
                    <a:pt x="1173502" y="-2056"/>
                  </a:cubicBezTo>
                  <a:cubicBezTo>
                    <a:pt x="1170453" y="-2056"/>
                    <a:pt x="1170072" y="-1201"/>
                    <a:pt x="1169312" y="704"/>
                  </a:cubicBezTo>
                  <a:lnTo>
                    <a:pt x="1142546" y="65760"/>
                  </a:lnTo>
                  <a:cubicBezTo>
                    <a:pt x="1141783" y="67379"/>
                    <a:pt x="1141497" y="68332"/>
                    <a:pt x="1133307" y="68332"/>
                  </a:cubicBezTo>
                  <a:lnTo>
                    <a:pt x="1131021" y="68332"/>
                  </a:lnTo>
                  <a:lnTo>
                    <a:pt x="1131021" y="73381"/>
                  </a:lnTo>
                  <a:lnTo>
                    <a:pt x="1143688" y="73095"/>
                  </a:lnTo>
                  <a:cubicBezTo>
                    <a:pt x="1147880" y="73095"/>
                    <a:pt x="1153975" y="73095"/>
                    <a:pt x="1157975" y="73381"/>
                  </a:cubicBezTo>
                  <a:lnTo>
                    <a:pt x="1157975" y="68332"/>
                  </a:lnTo>
                  <a:cubicBezTo>
                    <a:pt x="1157975" y="68332"/>
                    <a:pt x="1148355" y="68332"/>
                    <a:pt x="1148355" y="66809"/>
                  </a:cubicBezTo>
                  <a:lnTo>
                    <a:pt x="1148736" y="65665"/>
                  </a:lnTo>
                  <a:lnTo>
                    <a:pt x="1154166" y="52522"/>
                  </a:lnTo>
                  <a:lnTo>
                    <a:pt x="1183122" y="52522"/>
                  </a:lnTo>
                  <a:lnTo>
                    <a:pt x="1189503" y="68332"/>
                  </a:lnTo>
                  <a:lnTo>
                    <a:pt x="1179311" y="68332"/>
                  </a:lnTo>
                  <a:lnTo>
                    <a:pt x="1179311" y="73381"/>
                  </a:lnTo>
                  <a:cubicBezTo>
                    <a:pt x="1183408" y="73095"/>
                    <a:pt x="1193694" y="73095"/>
                    <a:pt x="1198361" y="73095"/>
                  </a:cubicBezTo>
                  <a:cubicBezTo>
                    <a:pt x="1202649" y="73095"/>
                    <a:pt x="1212174" y="73095"/>
                    <a:pt x="1215888" y="73381"/>
                  </a:cubicBezTo>
                  <a:close/>
                  <a:moveTo>
                    <a:pt x="1180932" y="47473"/>
                  </a:moveTo>
                  <a:lnTo>
                    <a:pt x="1156357" y="47473"/>
                  </a:lnTo>
                  <a:lnTo>
                    <a:pt x="1168549" y="17373"/>
                  </a:lnTo>
                  <a:close/>
                  <a:moveTo>
                    <a:pt x="1268752" y="60712"/>
                  </a:moveTo>
                  <a:cubicBezTo>
                    <a:pt x="1268752" y="59189"/>
                    <a:pt x="1267322" y="59189"/>
                    <a:pt x="1266275" y="59189"/>
                  </a:cubicBezTo>
                  <a:cubicBezTo>
                    <a:pt x="1264371" y="59189"/>
                    <a:pt x="1264180" y="59379"/>
                    <a:pt x="1263608" y="60903"/>
                  </a:cubicBezTo>
                  <a:cubicBezTo>
                    <a:pt x="1260750" y="67665"/>
                    <a:pt x="1255511" y="69665"/>
                    <a:pt x="1250083" y="69665"/>
                  </a:cubicBezTo>
                  <a:cubicBezTo>
                    <a:pt x="1235129" y="69665"/>
                    <a:pt x="1235129" y="53854"/>
                    <a:pt x="1235129" y="48806"/>
                  </a:cubicBezTo>
                  <a:cubicBezTo>
                    <a:pt x="1235129" y="42901"/>
                    <a:pt x="1235129" y="28709"/>
                    <a:pt x="1249035" y="28709"/>
                  </a:cubicBezTo>
                  <a:cubicBezTo>
                    <a:pt x="1252846" y="28709"/>
                    <a:pt x="1254655" y="28995"/>
                    <a:pt x="1255988" y="29470"/>
                  </a:cubicBezTo>
                  <a:cubicBezTo>
                    <a:pt x="1254083" y="31090"/>
                    <a:pt x="1253892" y="33376"/>
                    <a:pt x="1253892" y="34327"/>
                  </a:cubicBezTo>
                  <a:cubicBezTo>
                    <a:pt x="1253892" y="39090"/>
                    <a:pt x="1257609" y="41185"/>
                    <a:pt x="1260655" y="41185"/>
                  </a:cubicBezTo>
                  <a:cubicBezTo>
                    <a:pt x="1263894" y="41185"/>
                    <a:pt x="1267417" y="38804"/>
                    <a:pt x="1267417" y="34327"/>
                  </a:cubicBezTo>
                  <a:cubicBezTo>
                    <a:pt x="1267417" y="24993"/>
                    <a:pt x="1254846" y="24421"/>
                    <a:pt x="1248558" y="24421"/>
                  </a:cubicBezTo>
                  <a:cubicBezTo>
                    <a:pt x="1229222" y="24421"/>
                    <a:pt x="1221318" y="36899"/>
                    <a:pt x="1221318" y="49378"/>
                  </a:cubicBezTo>
                  <a:cubicBezTo>
                    <a:pt x="1221318" y="63665"/>
                    <a:pt x="1231415" y="73953"/>
                    <a:pt x="1248084" y="73953"/>
                  </a:cubicBezTo>
                  <a:cubicBezTo>
                    <a:pt x="1265513" y="73953"/>
                    <a:pt x="1268752" y="61475"/>
                    <a:pt x="1268752" y="60712"/>
                  </a:cubicBezTo>
                  <a:close/>
                  <a:moveTo>
                    <a:pt x="1323998" y="60712"/>
                  </a:moveTo>
                  <a:cubicBezTo>
                    <a:pt x="1323998" y="59189"/>
                    <a:pt x="1322472" y="59189"/>
                    <a:pt x="1321426" y="59189"/>
                  </a:cubicBezTo>
                  <a:cubicBezTo>
                    <a:pt x="1319521" y="59189"/>
                    <a:pt x="1319330" y="59379"/>
                    <a:pt x="1318758" y="60903"/>
                  </a:cubicBezTo>
                  <a:cubicBezTo>
                    <a:pt x="1315900" y="67665"/>
                    <a:pt x="1310756" y="69665"/>
                    <a:pt x="1305234" y="69665"/>
                  </a:cubicBezTo>
                  <a:cubicBezTo>
                    <a:pt x="1290374" y="69665"/>
                    <a:pt x="1290374" y="53854"/>
                    <a:pt x="1290374" y="48806"/>
                  </a:cubicBezTo>
                  <a:cubicBezTo>
                    <a:pt x="1290374" y="42901"/>
                    <a:pt x="1290374" y="28709"/>
                    <a:pt x="1304185" y="28709"/>
                  </a:cubicBezTo>
                  <a:cubicBezTo>
                    <a:pt x="1308089" y="28709"/>
                    <a:pt x="1309805" y="28995"/>
                    <a:pt x="1311138" y="29470"/>
                  </a:cubicBezTo>
                  <a:cubicBezTo>
                    <a:pt x="1309233" y="31090"/>
                    <a:pt x="1309138" y="33376"/>
                    <a:pt x="1309138" y="34327"/>
                  </a:cubicBezTo>
                  <a:cubicBezTo>
                    <a:pt x="1309138" y="39090"/>
                    <a:pt x="1312852" y="41185"/>
                    <a:pt x="1315805" y="41185"/>
                  </a:cubicBezTo>
                  <a:cubicBezTo>
                    <a:pt x="1319044" y="41185"/>
                    <a:pt x="1322663" y="38804"/>
                    <a:pt x="1322663" y="34327"/>
                  </a:cubicBezTo>
                  <a:cubicBezTo>
                    <a:pt x="1322663" y="24993"/>
                    <a:pt x="1309996" y="24421"/>
                    <a:pt x="1303708" y="24421"/>
                  </a:cubicBezTo>
                  <a:cubicBezTo>
                    <a:pt x="1284372" y="24421"/>
                    <a:pt x="1276468" y="36899"/>
                    <a:pt x="1276468" y="49378"/>
                  </a:cubicBezTo>
                  <a:cubicBezTo>
                    <a:pt x="1276468" y="63665"/>
                    <a:pt x="1286658" y="73953"/>
                    <a:pt x="1303327" y="73953"/>
                  </a:cubicBezTo>
                  <a:cubicBezTo>
                    <a:pt x="1320663" y="73953"/>
                    <a:pt x="1323998" y="61475"/>
                    <a:pt x="1323998" y="60712"/>
                  </a:cubicBezTo>
                  <a:close/>
                  <a:moveTo>
                    <a:pt x="1353142" y="64902"/>
                  </a:moveTo>
                  <a:cubicBezTo>
                    <a:pt x="1353142" y="60235"/>
                    <a:pt x="1349429" y="56521"/>
                    <a:pt x="1344666" y="56521"/>
                  </a:cubicBezTo>
                  <a:cubicBezTo>
                    <a:pt x="1340094" y="56521"/>
                    <a:pt x="1336283" y="60235"/>
                    <a:pt x="1336283" y="64902"/>
                  </a:cubicBezTo>
                  <a:cubicBezTo>
                    <a:pt x="1336283" y="69665"/>
                    <a:pt x="1340094" y="73381"/>
                    <a:pt x="1344666" y="73381"/>
                  </a:cubicBezTo>
                  <a:cubicBezTo>
                    <a:pt x="1349429" y="73381"/>
                    <a:pt x="1353142" y="69665"/>
                    <a:pt x="1353142" y="64902"/>
                  </a:cubicBezTo>
                  <a:close/>
                  <a:moveTo>
                    <a:pt x="1617556" y="63093"/>
                  </a:moveTo>
                  <a:cubicBezTo>
                    <a:pt x="1617556" y="60712"/>
                    <a:pt x="1616033" y="60712"/>
                    <a:pt x="1614889" y="60712"/>
                  </a:cubicBezTo>
                  <a:cubicBezTo>
                    <a:pt x="1612603" y="60712"/>
                    <a:pt x="1612603" y="61761"/>
                    <a:pt x="1612508" y="63284"/>
                  </a:cubicBezTo>
                  <a:cubicBezTo>
                    <a:pt x="1611843" y="68332"/>
                    <a:pt x="1608794" y="70714"/>
                    <a:pt x="1605459" y="70714"/>
                  </a:cubicBezTo>
                  <a:cubicBezTo>
                    <a:pt x="1599078" y="70714"/>
                    <a:pt x="1598032" y="62902"/>
                    <a:pt x="1597555" y="58521"/>
                  </a:cubicBezTo>
                  <a:cubicBezTo>
                    <a:pt x="1597269" y="57284"/>
                    <a:pt x="1596411" y="49854"/>
                    <a:pt x="1596411" y="49282"/>
                  </a:cubicBezTo>
                  <a:cubicBezTo>
                    <a:pt x="1594793" y="41662"/>
                    <a:pt x="1588981" y="38425"/>
                    <a:pt x="1584219" y="36613"/>
                  </a:cubicBezTo>
                  <a:cubicBezTo>
                    <a:pt x="1596888" y="33376"/>
                    <a:pt x="1602318" y="26328"/>
                    <a:pt x="1602318" y="19184"/>
                  </a:cubicBezTo>
                  <a:cubicBezTo>
                    <a:pt x="1602318" y="8324"/>
                    <a:pt x="1590411" y="-724"/>
                    <a:pt x="1570027" y="-724"/>
                  </a:cubicBezTo>
                  <a:lnTo>
                    <a:pt x="1528976" y="-724"/>
                  </a:lnTo>
                  <a:lnTo>
                    <a:pt x="1528976" y="4325"/>
                  </a:lnTo>
                  <a:lnTo>
                    <a:pt x="1540787" y="4325"/>
                  </a:lnTo>
                  <a:lnTo>
                    <a:pt x="1540787" y="68332"/>
                  </a:lnTo>
                  <a:lnTo>
                    <a:pt x="1528976" y="68332"/>
                  </a:lnTo>
                  <a:lnTo>
                    <a:pt x="1528976" y="73381"/>
                  </a:lnTo>
                  <a:cubicBezTo>
                    <a:pt x="1532880" y="73095"/>
                    <a:pt x="1543547" y="73095"/>
                    <a:pt x="1548026" y="73095"/>
                  </a:cubicBezTo>
                  <a:cubicBezTo>
                    <a:pt x="1552693" y="73095"/>
                    <a:pt x="1563169" y="73095"/>
                    <a:pt x="1567076" y="73381"/>
                  </a:cubicBezTo>
                  <a:lnTo>
                    <a:pt x="1567076" y="68332"/>
                  </a:lnTo>
                  <a:lnTo>
                    <a:pt x="1555358" y="68332"/>
                  </a:lnTo>
                  <a:lnTo>
                    <a:pt x="1555358" y="38234"/>
                  </a:lnTo>
                  <a:lnTo>
                    <a:pt x="1567931" y="38234"/>
                  </a:lnTo>
                  <a:cubicBezTo>
                    <a:pt x="1569645" y="38234"/>
                    <a:pt x="1574408" y="38234"/>
                    <a:pt x="1577647" y="41948"/>
                  </a:cubicBezTo>
                  <a:cubicBezTo>
                    <a:pt x="1581077" y="45664"/>
                    <a:pt x="1581077" y="47759"/>
                    <a:pt x="1581077" y="55663"/>
                  </a:cubicBezTo>
                  <a:cubicBezTo>
                    <a:pt x="1581077" y="62807"/>
                    <a:pt x="1581077" y="68046"/>
                    <a:pt x="1588695" y="71762"/>
                  </a:cubicBezTo>
                  <a:cubicBezTo>
                    <a:pt x="1593458" y="74144"/>
                    <a:pt x="1600127" y="74523"/>
                    <a:pt x="1604604" y="74523"/>
                  </a:cubicBezTo>
                  <a:cubicBezTo>
                    <a:pt x="1616033" y="74523"/>
                    <a:pt x="1617556" y="64902"/>
                    <a:pt x="1617556" y="63093"/>
                  </a:cubicBezTo>
                  <a:close/>
                  <a:moveTo>
                    <a:pt x="1585649" y="19375"/>
                  </a:moveTo>
                  <a:cubicBezTo>
                    <a:pt x="1585649" y="25470"/>
                    <a:pt x="1585649" y="34327"/>
                    <a:pt x="1567931" y="34327"/>
                  </a:cubicBezTo>
                  <a:lnTo>
                    <a:pt x="1555358" y="34327"/>
                  </a:lnTo>
                  <a:lnTo>
                    <a:pt x="1555358" y="4325"/>
                  </a:lnTo>
                  <a:lnTo>
                    <a:pt x="1568122" y="4325"/>
                  </a:lnTo>
                  <a:cubicBezTo>
                    <a:pt x="1585554" y="4325"/>
                    <a:pt x="1585649" y="12801"/>
                    <a:pt x="1585649" y="19375"/>
                  </a:cubicBezTo>
                  <a:close/>
                  <a:moveTo>
                    <a:pt x="1671374" y="60712"/>
                  </a:moveTo>
                  <a:cubicBezTo>
                    <a:pt x="1671374" y="58807"/>
                    <a:pt x="1669374" y="58807"/>
                    <a:pt x="1668707" y="58807"/>
                  </a:cubicBezTo>
                  <a:cubicBezTo>
                    <a:pt x="1666993" y="58807"/>
                    <a:pt x="1666611" y="59379"/>
                    <a:pt x="1666039" y="60998"/>
                  </a:cubicBezTo>
                  <a:cubicBezTo>
                    <a:pt x="1663849" y="66237"/>
                    <a:pt x="1657563" y="69665"/>
                    <a:pt x="1650608" y="69665"/>
                  </a:cubicBezTo>
                  <a:cubicBezTo>
                    <a:pt x="1635369" y="69665"/>
                    <a:pt x="1635274" y="55377"/>
                    <a:pt x="1635274" y="49854"/>
                  </a:cubicBezTo>
                  <a:lnTo>
                    <a:pt x="1667849" y="49854"/>
                  </a:lnTo>
                  <a:cubicBezTo>
                    <a:pt x="1670230" y="49854"/>
                    <a:pt x="1671374" y="49854"/>
                    <a:pt x="1671374" y="46901"/>
                  </a:cubicBezTo>
                  <a:cubicBezTo>
                    <a:pt x="1671374" y="43566"/>
                    <a:pt x="1670707" y="35758"/>
                    <a:pt x="1665277" y="30232"/>
                  </a:cubicBezTo>
                  <a:cubicBezTo>
                    <a:pt x="1661277" y="26328"/>
                    <a:pt x="1655656" y="24421"/>
                    <a:pt x="1648227" y="24421"/>
                  </a:cubicBezTo>
                  <a:cubicBezTo>
                    <a:pt x="1630797" y="24421"/>
                    <a:pt x="1621368" y="35567"/>
                    <a:pt x="1621368" y="49092"/>
                  </a:cubicBezTo>
                  <a:cubicBezTo>
                    <a:pt x="1621368" y="63570"/>
                    <a:pt x="1632225" y="73953"/>
                    <a:pt x="1649657" y="73953"/>
                  </a:cubicBezTo>
                  <a:cubicBezTo>
                    <a:pt x="1666611" y="73953"/>
                    <a:pt x="1671374" y="62521"/>
                    <a:pt x="1671374" y="60712"/>
                  </a:cubicBezTo>
                  <a:close/>
                  <a:moveTo>
                    <a:pt x="1661182" y="46234"/>
                  </a:moveTo>
                  <a:lnTo>
                    <a:pt x="1635274" y="46234"/>
                  </a:lnTo>
                  <a:cubicBezTo>
                    <a:pt x="1635560" y="41948"/>
                    <a:pt x="1635560" y="37471"/>
                    <a:pt x="1637941" y="33946"/>
                  </a:cubicBezTo>
                  <a:cubicBezTo>
                    <a:pt x="1640608" y="29565"/>
                    <a:pt x="1644894" y="28232"/>
                    <a:pt x="1648227" y="28232"/>
                  </a:cubicBezTo>
                  <a:cubicBezTo>
                    <a:pt x="1660705" y="28232"/>
                    <a:pt x="1660991" y="42425"/>
                    <a:pt x="1661182" y="46234"/>
                  </a:cubicBezTo>
                  <a:close/>
                  <a:moveTo>
                    <a:pt x="1722045" y="7183"/>
                  </a:moveTo>
                  <a:cubicBezTo>
                    <a:pt x="1722045" y="2515"/>
                    <a:pt x="1718236" y="-2247"/>
                    <a:pt x="1709760" y="-2247"/>
                  </a:cubicBezTo>
                  <a:cubicBezTo>
                    <a:pt x="1699186" y="-2247"/>
                    <a:pt x="1687566" y="2229"/>
                    <a:pt x="1687566" y="14422"/>
                  </a:cubicBezTo>
                  <a:lnTo>
                    <a:pt x="1687566" y="25470"/>
                  </a:lnTo>
                  <a:lnTo>
                    <a:pt x="1679373" y="25470"/>
                  </a:lnTo>
                  <a:lnTo>
                    <a:pt x="1679373" y="30518"/>
                  </a:lnTo>
                  <a:lnTo>
                    <a:pt x="1687566" y="30518"/>
                  </a:lnTo>
                  <a:lnTo>
                    <a:pt x="1687566" y="68332"/>
                  </a:lnTo>
                  <a:lnTo>
                    <a:pt x="1680136" y="68332"/>
                  </a:lnTo>
                  <a:lnTo>
                    <a:pt x="1680136" y="73381"/>
                  </a:lnTo>
                  <a:lnTo>
                    <a:pt x="1693661" y="73095"/>
                  </a:lnTo>
                  <a:cubicBezTo>
                    <a:pt x="1697854" y="73095"/>
                    <a:pt x="1704711" y="73095"/>
                    <a:pt x="1708711" y="73381"/>
                  </a:cubicBezTo>
                  <a:lnTo>
                    <a:pt x="1708711" y="68332"/>
                  </a:lnTo>
                  <a:lnTo>
                    <a:pt x="1699186" y="68332"/>
                  </a:lnTo>
                  <a:lnTo>
                    <a:pt x="1699186" y="30518"/>
                  </a:lnTo>
                  <a:lnTo>
                    <a:pt x="1711665" y="30518"/>
                  </a:lnTo>
                  <a:lnTo>
                    <a:pt x="1711665" y="25470"/>
                  </a:lnTo>
                  <a:lnTo>
                    <a:pt x="1698614" y="25470"/>
                  </a:lnTo>
                  <a:lnTo>
                    <a:pt x="1698614" y="14422"/>
                  </a:lnTo>
                  <a:cubicBezTo>
                    <a:pt x="1698614" y="2515"/>
                    <a:pt x="1706807" y="1657"/>
                    <a:pt x="1709474" y="1657"/>
                  </a:cubicBezTo>
                  <a:cubicBezTo>
                    <a:pt x="1710046" y="1657"/>
                    <a:pt x="1710616" y="1657"/>
                    <a:pt x="1711379" y="1753"/>
                  </a:cubicBezTo>
                  <a:cubicBezTo>
                    <a:pt x="1709760" y="2990"/>
                    <a:pt x="1708807" y="5087"/>
                    <a:pt x="1708807" y="7183"/>
                  </a:cubicBezTo>
                  <a:cubicBezTo>
                    <a:pt x="1708807" y="11754"/>
                    <a:pt x="1712520" y="13850"/>
                    <a:pt x="1715378" y="13850"/>
                  </a:cubicBezTo>
                  <a:cubicBezTo>
                    <a:pt x="1718713" y="13850"/>
                    <a:pt x="1722045" y="11564"/>
                    <a:pt x="1722045" y="7183"/>
                  </a:cubicBezTo>
                  <a:close/>
                  <a:moveTo>
                    <a:pt x="1738526" y="64902"/>
                  </a:moveTo>
                  <a:cubicBezTo>
                    <a:pt x="1738526" y="60235"/>
                    <a:pt x="1734810" y="56521"/>
                    <a:pt x="1730047" y="56521"/>
                  </a:cubicBezTo>
                  <a:cubicBezTo>
                    <a:pt x="1725380" y="56521"/>
                    <a:pt x="1721666" y="60235"/>
                    <a:pt x="1721666" y="64902"/>
                  </a:cubicBezTo>
                  <a:cubicBezTo>
                    <a:pt x="1721666" y="69665"/>
                    <a:pt x="1725380" y="73381"/>
                    <a:pt x="1730047" y="73381"/>
                  </a:cubicBezTo>
                  <a:cubicBezTo>
                    <a:pt x="1734810" y="73381"/>
                    <a:pt x="1738526" y="69665"/>
                    <a:pt x="1738526" y="64902"/>
                  </a:cubicBezTo>
                  <a:close/>
                </a:path>
              </a:pathLst>
            </a:custGeom>
            <a:solidFill>
              <a:srgbClr val="000000"/>
            </a:solidFill>
            <a:ln w="10842" cap="flat">
              <a:noFill/>
              <a:prstDash val="solid"/>
              <a:miter/>
            </a:ln>
          </p:spPr>
          <p:txBody>
            <a:bodyPr rtlCol="0" anchor="ctr"/>
            <a:lstStyle/>
            <a:p>
              <a:endParaRPr lang="en-AE"/>
            </a:p>
          </p:txBody>
        </p:sp>
        <p:sp>
          <p:nvSpPr>
            <p:cNvPr id="12" name="Freeform: Shape 11">
              <a:extLst>
                <a:ext uri="{FF2B5EF4-FFF2-40B4-BE49-F238E27FC236}">
                  <a16:creationId xmlns:a16="http://schemas.microsoft.com/office/drawing/2014/main" id="{7AB8F7E5-9F5F-C7B3-0EAF-095ADA8163C0}"/>
                </a:ext>
              </a:extLst>
            </p:cNvPr>
            <p:cNvSpPr/>
            <p:nvPr/>
          </p:nvSpPr>
          <p:spPr>
            <a:xfrm>
              <a:off x="1260806" y="1654793"/>
              <a:ext cx="3466433" cy="5334"/>
            </a:xfrm>
            <a:custGeom>
              <a:avLst/>
              <a:gdLst>
                <a:gd name="connsiteX0" fmla="*/ -1788 w 3466433"/>
                <a:gd name="connsiteY0" fmla="*/ -2247 h 5334"/>
                <a:gd name="connsiteX1" fmla="*/ -1788 w 3466433"/>
                <a:gd name="connsiteY1" fmla="*/ 3087 h 5334"/>
                <a:gd name="connsiteX2" fmla="*/ 3464646 w 3466433"/>
                <a:gd name="connsiteY2" fmla="*/ 3087 h 5334"/>
                <a:gd name="connsiteX3" fmla="*/ 3464646 w 3466433"/>
                <a:gd name="connsiteY3" fmla="*/ -2247 h 5334"/>
              </a:gdLst>
              <a:ahLst/>
              <a:cxnLst>
                <a:cxn ang="0">
                  <a:pos x="connsiteX0" y="connsiteY0"/>
                </a:cxn>
                <a:cxn ang="0">
                  <a:pos x="connsiteX1" y="connsiteY1"/>
                </a:cxn>
                <a:cxn ang="0">
                  <a:pos x="connsiteX2" y="connsiteY2"/>
                </a:cxn>
                <a:cxn ang="0">
                  <a:pos x="connsiteX3" y="connsiteY3"/>
                </a:cxn>
              </a:cxnLst>
              <a:rect l="l" t="t" r="r" b="b"/>
              <a:pathLst>
                <a:path w="3466433" h="5334">
                  <a:moveTo>
                    <a:pt x="-1788" y="-2247"/>
                  </a:moveTo>
                  <a:lnTo>
                    <a:pt x="-1788" y="3087"/>
                  </a:lnTo>
                  <a:lnTo>
                    <a:pt x="3464646" y="3087"/>
                  </a:lnTo>
                  <a:lnTo>
                    <a:pt x="3464646" y="-2247"/>
                  </a:lnTo>
                  <a:close/>
                </a:path>
              </a:pathLst>
            </a:custGeom>
            <a:solidFill>
              <a:srgbClr val="000000"/>
            </a:solidFill>
            <a:ln w="8029" cap="flat">
              <a:noFill/>
              <a:prstDash val="solid"/>
              <a:miter/>
            </a:ln>
          </p:spPr>
          <p:txBody>
            <a:bodyPr rtlCol="0" anchor="ctr"/>
            <a:lstStyle/>
            <a:p>
              <a:endParaRPr lang="en-AE"/>
            </a:p>
          </p:txBody>
        </p:sp>
        <p:sp>
          <p:nvSpPr>
            <p:cNvPr id="307" name="Freeform: Shape 306">
              <a:extLst>
                <a:ext uri="{FF2B5EF4-FFF2-40B4-BE49-F238E27FC236}">
                  <a16:creationId xmlns:a16="http://schemas.microsoft.com/office/drawing/2014/main" id="{3B4AB73D-F916-5495-95D8-81CE5A51FC5B}"/>
                </a:ext>
              </a:extLst>
            </p:cNvPr>
            <p:cNvSpPr/>
            <p:nvPr/>
          </p:nvSpPr>
          <p:spPr>
            <a:xfrm>
              <a:off x="1260806" y="1690379"/>
              <a:ext cx="660653" cy="114967"/>
            </a:xfrm>
            <a:custGeom>
              <a:avLst/>
              <a:gdLst>
                <a:gd name="connsiteX0" fmla="*/ -1788 w 660653"/>
                <a:gd name="connsiteY0" fmla="*/ 112720 h 114967"/>
                <a:gd name="connsiteX1" fmla="*/ 658866 w 660653"/>
                <a:gd name="connsiteY1" fmla="*/ 112720 h 114967"/>
                <a:gd name="connsiteX2" fmla="*/ 658866 w 660653"/>
                <a:gd name="connsiteY2" fmla="*/ -2247 h 114967"/>
                <a:gd name="connsiteX3" fmla="*/ -1788 w 66065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60653" h="114967">
                  <a:moveTo>
                    <a:pt x="-1788" y="112720"/>
                  </a:moveTo>
                  <a:lnTo>
                    <a:pt x="658866" y="112720"/>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08" name="Freeform: Shape 307">
              <a:extLst>
                <a:ext uri="{FF2B5EF4-FFF2-40B4-BE49-F238E27FC236}">
                  <a16:creationId xmlns:a16="http://schemas.microsoft.com/office/drawing/2014/main" id="{D8225AAC-24C1-72FA-9931-DDA0B720DB54}"/>
                </a:ext>
              </a:extLst>
            </p:cNvPr>
            <p:cNvSpPr/>
            <p:nvPr/>
          </p:nvSpPr>
          <p:spPr>
            <a:xfrm>
              <a:off x="1331767" y="1702097"/>
              <a:ext cx="320135" cy="78581"/>
            </a:xfrm>
            <a:custGeom>
              <a:avLst/>
              <a:gdLst>
                <a:gd name="connsiteX0" fmla="*/ 71555 w 320135"/>
                <a:gd name="connsiteY0" fmla="*/ 47759 h 78581"/>
                <a:gd name="connsiteX1" fmla="*/ 71555 w 320135"/>
                <a:gd name="connsiteY1" fmla="*/ 44520 h 78581"/>
                <a:gd name="connsiteX2" fmla="*/ 58315 w 320135"/>
                <a:gd name="connsiteY2" fmla="*/ 44806 h 78581"/>
                <a:gd name="connsiteX3" fmla="*/ 40884 w 320135"/>
                <a:gd name="connsiteY3" fmla="*/ 44520 h 78581"/>
                <a:gd name="connsiteX4" fmla="*/ 40884 w 320135"/>
                <a:gd name="connsiteY4" fmla="*/ 47759 h 78581"/>
                <a:gd name="connsiteX5" fmla="*/ 44313 w 320135"/>
                <a:gd name="connsiteY5" fmla="*/ 47759 h 78581"/>
                <a:gd name="connsiteX6" fmla="*/ 54410 w 320135"/>
                <a:gd name="connsiteY6" fmla="*/ 52996 h 78581"/>
                <a:gd name="connsiteX7" fmla="*/ 54410 w 320135"/>
                <a:gd name="connsiteY7" fmla="*/ 59949 h 78581"/>
                <a:gd name="connsiteX8" fmla="*/ 37646 w 320135"/>
                <a:gd name="connsiteY8" fmla="*/ 72904 h 78581"/>
                <a:gd name="connsiteX9" fmla="*/ 9166 w 320135"/>
                <a:gd name="connsiteY9" fmla="*/ 37090 h 78581"/>
                <a:gd name="connsiteX10" fmla="*/ 37074 w 320135"/>
                <a:gd name="connsiteY10" fmla="*/ 1181 h 78581"/>
                <a:gd name="connsiteX11" fmla="*/ 60506 w 320135"/>
                <a:gd name="connsiteY11" fmla="*/ 26802 h 78581"/>
                <a:gd name="connsiteX12" fmla="*/ 62315 w 320135"/>
                <a:gd name="connsiteY12" fmla="*/ 28614 h 78581"/>
                <a:gd name="connsiteX13" fmla="*/ 64126 w 320135"/>
                <a:gd name="connsiteY13" fmla="*/ 26042 h 78581"/>
                <a:gd name="connsiteX14" fmla="*/ 64126 w 320135"/>
                <a:gd name="connsiteY14" fmla="*/ 418 h 78581"/>
                <a:gd name="connsiteX15" fmla="*/ 62887 w 320135"/>
                <a:gd name="connsiteY15" fmla="*/ -2247 h 78581"/>
                <a:gd name="connsiteX16" fmla="*/ 61172 w 320135"/>
                <a:gd name="connsiteY16" fmla="*/ -915 h 78581"/>
                <a:gd name="connsiteX17" fmla="*/ 55743 w 320135"/>
                <a:gd name="connsiteY17" fmla="*/ 7183 h 78581"/>
                <a:gd name="connsiteX18" fmla="*/ 35646 w 320135"/>
                <a:gd name="connsiteY18" fmla="*/ -2247 h 78581"/>
                <a:gd name="connsiteX19" fmla="*/ -1788 w 320135"/>
                <a:gd name="connsiteY19" fmla="*/ 37090 h 78581"/>
                <a:gd name="connsiteX20" fmla="*/ 36026 w 320135"/>
                <a:gd name="connsiteY20" fmla="*/ 76334 h 78581"/>
                <a:gd name="connsiteX21" fmla="*/ 56219 w 320135"/>
                <a:gd name="connsiteY21" fmla="*/ 67093 h 78581"/>
                <a:gd name="connsiteX22" fmla="*/ 63078 w 320135"/>
                <a:gd name="connsiteY22" fmla="*/ 73858 h 78581"/>
                <a:gd name="connsiteX23" fmla="*/ 64126 w 320135"/>
                <a:gd name="connsiteY23" fmla="*/ 71476 h 78581"/>
                <a:gd name="connsiteX24" fmla="*/ 64126 w 320135"/>
                <a:gd name="connsiteY24" fmla="*/ 52522 h 78581"/>
                <a:gd name="connsiteX25" fmla="*/ 71555 w 320135"/>
                <a:gd name="connsiteY25" fmla="*/ 47759 h 78581"/>
                <a:gd name="connsiteX26" fmla="*/ 112893 w 320135"/>
                <a:gd name="connsiteY26" fmla="*/ 73953 h 78581"/>
                <a:gd name="connsiteX27" fmla="*/ 112893 w 320135"/>
                <a:gd name="connsiteY27" fmla="*/ 70523 h 78581"/>
                <a:gd name="connsiteX28" fmla="*/ 110036 w 320135"/>
                <a:gd name="connsiteY28" fmla="*/ 70523 h 78581"/>
                <a:gd name="connsiteX29" fmla="*/ 101083 w 320135"/>
                <a:gd name="connsiteY29" fmla="*/ 65474 h 78581"/>
                <a:gd name="connsiteX30" fmla="*/ 101083 w 320135"/>
                <a:gd name="connsiteY30" fmla="*/ 8610 h 78581"/>
                <a:gd name="connsiteX31" fmla="*/ 110036 w 320135"/>
                <a:gd name="connsiteY31" fmla="*/ 3562 h 78581"/>
                <a:gd name="connsiteX32" fmla="*/ 112893 w 320135"/>
                <a:gd name="connsiteY32" fmla="*/ 3562 h 78581"/>
                <a:gd name="connsiteX33" fmla="*/ 112893 w 320135"/>
                <a:gd name="connsiteY33" fmla="*/ 134 h 78581"/>
                <a:gd name="connsiteX34" fmla="*/ 96320 w 320135"/>
                <a:gd name="connsiteY34" fmla="*/ 418 h 78581"/>
                <a:gd name="connsiteX35" fmla="*/ 79842 w 320135"/>
                <a:gd name="connsiteY35" fmla="*/ 134 h 78581"/>
                <a:gd name="connsiteX36" fmla="*/ 79842 w 320135"/>
                <a:gd name="connsiteY36" fmla="*/ 3562 h 78581"/>
                <a:gd name="connsiteX37" fmla="*/ 82603 w 320135"/>
                <a:gd name="connsiteY37" fmla="*/ 3562 h 78581"/>
                <a:gd name="connsiteX38" fmla="*/ 91558 w 320135"/>
                <a:gd name="connsiteY38" fmla="*/ 8610 h 78581"/>
                <a:gd name="connsiteX39" fmla="*/ 91558 w 320135"/>
                <a:gd name="connsiteY39" fmla="*/ 65474 h 78581"/>
                <a:gd name="connsiteX40" fmla="*/ 82603 w 320135"/>
                <a:gd name="connsiteY40" fmla="*/ 70523 h 78581"/>
                <a:gd name="connsiteX41" fmla="*/ 79842 w 320135"/>
                <a:gd name="connsiteY41" fmla="*/ 70523 h 78581"/>
                <a:gd name="connsiteX42" fmla="*/ 79842 w 320135"/>
                <a:gd name="connsiteY42" fmla="*/ 73953 h 78581"/>
                <a:gd name="connsiteX43" fmla="*/ 96320 w 320135"/>
                <a:gd name="connsiteY43" fmla="*/ 73667 h 78581"/>
                <a:gd name="connsiteX44" fmla="*/ 112893 w 320135"/>
                <a:gd name="connsiteY44" fmla="*/ 73953 h 78581"/>
                <a:gd name="connsiteX45" fmla="*/ 210811 w 320135"/>
                <a:gd name="connsiteY45" fmla="*/ 73953 h 78581"/>
                <a:gd name="connsiteX46" fmla="*/ 210811 w 320135"/>
                <a:gd name="connsiteY46" fmla="*/ 70523 h 78581"/>
                <a:gd name="connsiteX47" fmla="*/ 208239 w 320135"/>
                <a:gd name="connsiteY47" fmla="*/ 70523 h 78581"/>
                <a:gd name="connsiteX48" fmla="*/ 199666 w 320135"/>
                <a:gd name="connsiteY48" fmla="*/ 65474 h 78581"/>
                <a:gd name="connsiteX49" fmla="*/ 199666 w 320135"/>
                <a:gd name="connsiteY49" fmla="*/ 8610 h 78581"/>
                <a:gd name="connsiteX50" fmla="*/ 208239 w 320135"/>
                <a:gd name="connsiteY50" fmla="*/ 3562 h 78581"/>
                <a:gd name="connsiteX51" fmla="*/ 210811 w 320135"/>
                <a:gd name="connsiteY51" fmla="*/ 3562 h 78581"/>
                <a:gd name="connsiteX52" fmla="*/ 210811 w 320135"/>
                <a:gd name="connsiteY52" fmla="*/ 134 h 78581"/>
                <a:gd name="connsiteX53" fmla="*/ 192522 w 320135"/>
                <a:gd name="connsiteY53" fmla="*/ 134 h 78581"/>
                <a:gd name="connsiteX54" fmla="*/ 189093 w 320135"/>
                <a:gd name="connsiteY54" fmla="*/ 2229 h 78581"/>
                <a:gd name="connsiteX55" fmla="*/ 165376 w 320135"/>
                <a:gd name="connsiteY55" fmla="*/ 63093 h 78581"/>
                <a:gd name="connsiteX56" fmla="*/ 141849 w 320135"/>
                <a:gd name="connsiteY56" fmla="*/ 2515 h 78581"/>
                <a:gd name="connsiteX57" fmla="*/ 138135 w 320135"/>
                <a:gd name="connsiteY57" fmla="*/ 134 h 78581"/>
                <a:gd name="connsiteX58" fmla="*/ 119847 w 320135"/>
                <a:gd name="connsiteY58" fmla="*/ 134 h 78581"/>
                <a:gd name="connsiteX59" fmla="*/ 119847 w 320135"/>
                <a:gd name="connsiteY59" fmla="*/ 3562 h 78581"/>
                <a:gd name="connsiteX60" fmla="*/ 122418 w 320135"/>
                <a:gd name="connsiteY60" fmla="*/ 3562 h 78581"/>
                <a:gd name="connsiteX61" fmla="*/ 130991 w 320135"/>
                <a:gd name="connsiteY61" fmla="*/ 8610 h 78581"/>
                <a:gd name="connsiteX62" fmla="*/ 130991 w 320135"/>
                <a:gd name="connsiteY62" fmla="*/ 62616 h 78581"/>
                <a:gd name="connsiteX63" fmla="*/ 119847 w 320135"/>
                <a:gd name="connsiteY63" fmla="*/ 70523 h 78581"/>
                <a:gd name="connsiteX64" fmla="*/ 119847 w 320135"/>
                <a:gd name="connsiteY64" fmla="*/ 73953 h 78581"/>
                <a:gd name="connsiteX65" fmla="*/ 132514 w 320135"/>
                <a:gd name="connsiteY65" fmla="*/ 73667 h 78581"/>
                <a:gd name="connsiteX66" fmla="*/ 145183 w 320135"/>
                <a:gd name="connsiteY66" fmla="*/ 73953 h 78581"/>
                <a:gd name="connsiteX67" fmla="*/ 145183 w 320135"/>
                <a:gd name="connsiteY67" fmla="*/ 70523 h 78581"/>
                <a:gd name="connsiteX68" fmla="*/ 133943 w 320135"/>
                <a:gd name="connsiteY68" fmla="*/ 62616 h 78581"/>
                <a:gd name="connsiteX69" fmla="*/ 133943 w 320135"/>
                <a:gd name="connsiteY69" fmla="*/ 4325 h 78581"/>
                <a:gd name="connsiteX70" fmla="*/ 134134 w 320135"/>
                <a:gd name="connsiteY70" fmla="*/ 4325 h 78581"/>
                <a:gd name="connsiteX71" fmla="*/ 160232 w 320135"/>
                <a:gd name="connsiteY71" fmla="*/ 71572 h 78581"/>
                <a:gd name="connsiteX72" fmla="*/ 162232 w 320135"/>
                <a:gd name="connsiteY72" fmla="*/ 73953 h 78581"/>
                <a:gd name="connsiteX73" fmla="*/ 164233 w 320135"/>
                <a:gd name="connsiteY73" fmla="*/ 71855 h 78581"/>
                <a:gd name="connsiteX74" fmla="*/ 190807 w 320135"/>
                <a:gd name="connsiteY74" fmla="*/ 3562 h 78581"/>
                <a:gd name="connsiteX75" fmla="*/ 190998 w 320135"/>
                <a:gd name="connsiteY75" fmla="*/ 3562 h 78581"/>
                <a:gd name="connsiteX76" fmla="*/ 190998 w 320135"/>
                <a:gd name="connsiteY76" fmla="*/ 65474 h 78581"/>
                <a:gd name="connsiteX77" fmla="*/ 182330 w 320135"/>
                <a:gd name="connsiteY77" fmla="*/ 70523 h 78581"/>
                <a:gd name="connsiteX78" fmla="*/ 179854 w 320135"/>
                <a:gd name="connsiteY78" fmla="*/ 70523 h 78581"/>
                <a:gd name="connsiteX79" fmla="*/ 179854 w 320135"/>
                <a:gd name="connsiteY79" fmla="*/ 73953 h 78581"/>
                <a:gd name="connsiteX80" fmla="*/ 195285 w 320135"/>
                <a:gd name="connsiteY80" fmla="*/ 73667 h 78581"/>
                <a:gd name="connsiteX81" fmla="*/ 210811 w 320135"/>
                <a:gd name="connsiteY81" fmla="*/ 73953 h 78581"/>
                <a:gd name="connsiteX82" fmla="*/ 277771 w 320135"/>
                <a:gd name="connsiteY82" fmla="*/ 46138 h 78581"/>
                <a:gd name="connsiteX83" fmla="*/ 275009 w 320135"/>
                <a:gd name="connsiteY83" fmla="*/ 46138 h 78581"/>
                <a:gd name="connsiteX84" fmla="*/ 253197 w 320135"/>
                <a:gd name="connsiteY84" fmla="*/ 70523 h 78581"/>
                <a:gd name="connsiteX85" fmla="*/ 244433 w 320135"/>
                <a:gd name="connsiteY85" fmla="*/ 70523 h 78581"/>
                <a:gd name="connsiteX86" fmla="*/ 239100 w 320135"/>
                <a:gd name="connsiteY86" fmla="*/ 66237 h 78581"/>
                <a:gd name="connsiteX87" fmla="*/ 239100 w 320135"/>
                <a:gd name="connsiteY87" fmla="*/ 8610 h 78581"/>
                <a:gd name="connsiteX88" fmla="*/ 249386 w 320135"/>
                <a:gd name="connsiteY88" fmla="*/ 3562 h 78581"/>
                <a:gd name="connsiteX89" fmla="*/ 252911 w 320135"/>
                <a:gd name="connsiteY89" fmla="*/ 3562 h 78581"/>
                <a:gd name="connsiteX90" fmla="*/ 252911 w 320135"/>
                <a:gd name="connsiteY90" fmla="*/ 134 h 78581"/>
                <a:gd name="connsiteX91" fmla="*/ 234813 w 320135"/>
                <a:gd name="connsiteY91" fmla="*/ 418 h 78581"/>
                <a:gd name="connsiteX92" fmla="*/ 218430 w 320135"/>
                <a:gd name="connsiteY92" fmla="*/ 134 h 78581"/>
                <a:gd name="connsiteX93" fmla="*/ 218430 w 320135"/>
                <a:gd name="connsiteY93" fmla="*/ 3562 h 78581"/>
                <a:gd name="connsiteX94" fmla="*/ 220907 w 320135"/>
                <a:gd name="connsiteY94" fmla="*/ 3562 h 78581"/>
                <a:gd name="connsiteX95" fmla="*/ 229575 w 320135"/>
                <a:gd name="connsiteY95" fmla="*/ 8610 h 78581"/>
                <a:gd name="connsiteX96" fmla="*/ 229575 w 320135"/>
                <a:gd name="connsiteY96" fmla="*/ 65474 h 78581"/>
                <a:gd name="connsiteX97" fmla="*/ 220907 w 320135"/>
                <a:gd name="connsiteY97" fmla="*/ 70523 h 78581"/>
                <a:gd name="connsiteX98" fmla="*/ 218430 w 320135"/>
                <a:gd name="connsiteY98" fmla="*/ 70523 h 78581"/>
                <a:gd name="connsiteX99" fmla="*/ 218430 w 320135"/>
                <a:gd name="connsiteY99" fmla="*/ 73953 h 78581"/>
                <a:gd name="connsiteX100" fmla="*/ 274628 w 320135"/>
                <a:gd name="connsiteY100" fmla="*/ 73953 h 78581"/>
                <a:gd name="connsiteX101" fmla="*/ 318347 w 320135"/>
                <a:gd name="connsiteY101" fmla="*/ 73953 h 78581"/>
                <a:gd name="connsiteX102" fmla="*/ 318347 w 320135"/>
                <a:gd name="connsiteY102" fmla="*/ 70523 h 78581"/>
                <a:gd name="connsiteX103" fmla="*/ 315586 w 320135"/>
                <a:gd name="connsiteY103" fmla="*/ 70523 h 78581"/>
                <a:gd name="connsiteX104" fmla="*/ 306632 w 320135"/>
                <a:gd name="connsiteY104" fmla="*/ 65474 h 78581"/>
                <a:gd name="connsiteX105" fmla="*/ 306632 w 320135"/>
                <a:gd name="connsiteY105" fmla="*/ 8610 h 78581"/>
                <a:gd name="connsiteX106" fmla="*/ 315586 w 320135"/>
                <a:gd name="connsiteY106" fmla="*/ 3562 h 78581"/>
                <a:gd name="connsiteX107" fmla="*/ 318347 w 320135"/>
                <a:gd name="connsiteY107" fmla="*/ 3562 h 78581"/>
                <a:gd name="connsiteX108" fmla="*/ 318347 w 320135"/>
                <a:gd name="connsiteY108" fmla="*/ 134 h 78581"/>
                <a:gd name="connsiteX109" fmla="*/ 301869 w 320135"/>
                <a:gd name="connsiteY109" fmla="*/ 418 h 78581"/>
                <a:gd name="connsiteX110" fmla="*/ 285391 w 320135"/>
                <a:gd name="connsiteY110" fmla="*/ 134 h 78581"/>
                <a:gd name="connsiteX111" fmla="*/ 285391 w 320135"/>
                <a:gd name="connsiteY111" fmla="*/ 3562 h 78581"/>
                <a:gd name="connsiteX112" fmla="*/ 288154 w 320135"/>
                <a:gd name="connsiteY112" fmla="*/ 3562 h 78581"/>
                <a:gd name="connsiteX113" fmla="*/ 297107 w 320135"/>
                <a:gd name="connsiteY113" fmla="*/ 8610 h 78581"/>
                <a:gd name="connsiteX114" fmla="*/ 297107 w 320135"/>
                <a:gd name="connsiteY114" fmla="*/ 65474 h 78581"/>
                <a:gd name="connsiteX115" fmla="*/ 288154 w 320135"/>
                <a:gd name="connsiteY115" fmla="*/ 70523 h 78581"/>
                <a:gd name="connsiteX116" fmla="*/ 285391 w 320135"/>
                <a:gd name="connsiteY116" fmla="*/ 70523 h 78581"/>
                <a:gd name="connsiteX117" fmla="*/ 285391 w 320135"/>
                <a:gd name="connsiteY117" fmla="*/ 73953 h 78581"/>
                <a:gd name="connsiteX118" fmla="*/ 301869 w 320135"/>
                <a:gd name="connsiteY118" fmla="*/ 73667 h 78581"/>
                <a:gd name="connsiteX119" fmla="*/ 318347 w 320135"/>
                <a:gd name="connsiteY119"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20135" h="78581">
                  <a:moveTo>
                    <a:pt x="71555" y="47759"/>
                  </a:moveTo>
                  <a:lnTo>
                    <a:pt x="71555" y="44520"/>
                  </a:lnTo>
                  <a:lnTo>
                    <a:pt x="58315" y="44806"/>
                  </a:lnTo>
                  <a:cubicBezTo>
                    <a:pt x="54028" y="44806"/>
                    <a:pt x="44789" y="44806"/>
                    <a:pt x="40884" y="44520"/>
                  </a:cubicBezTo>
                  <a:lnTo>
                    <a:pt x="40884" y="47759"/>
                  </a:lnTo>
                  <a:lnTo>
                    <a:pt x="44313" y="47759"/>
                  </a:lnTo>
                  <a:cubicBezTo>
                    <a:pt x="54124" y="47759"/>
                    <a:pt x="54410" y="48996"/>
                    <a:pt x="54410" y="52996"/>
                  </a:cubicBezTo>
                  <a:lnTo>
                    <a:pt x="54410" y="59949"/>
                  </a:lnTo>
                  <a:cubicBezTo>
                    <a:pt x="54410" y="72046"/>
                    <a:pt x="40789" y="72904"/>
                    <a:pt x="37646" y="72904"/>
                  </a:cubicBezTo>
                  <a:cubicBezTo>
                    <a:pt x="30597" y="72904"/>
                    <a:pt x="9166" y="69190"/>
                    <a:pt x="9166" y="37090"/>
                  </a:cubicBezTo>
                  <a:cubicBezTo>
                    <a:pt x="9166" y="4801"/>
                    <a:pt x="30502" y="1181"/>
                    <a:pt x="37074" y="1181"/>
                  </a:cubicBezTo>
                  <a:cubicBezTo>
                    <a:pt x="48600" y="1181"/>
                    <a:pt x="58505" y="10896"/>
                    <a:pt x="60506" y="26802"/>
                  </a:cubicBezTo>
                  <a:cubicBezTo>
                    <a:pt x="60886" y="28328"/>
                    <a:pt x="60886" y="28614"/>
                    <a:pt x="62315" y="28614"/>
                  </a:cubicBezTo>
                  <a:cubicBezTo>
                    <a:pt x="64126" y="28614"/>
                    <a:pt x="64126" y="28328"/>
                    <a:pt x="64126" y="26042"/>
                  </a:cubicBezTo>
                  <a:lnTo>
                    <a:pt x="64126" y="418"/>
                  </a:lnTo>
                  <a:cubicBezTo>
                    <a:pt x="64126" y="-1487"/>
                    <a:pt x="64126" y="-2247"/>
                    <a:pt x="62887" y="-2247"/>
                  </a:cubicBezTo>
                  <a:cubicBezTo>
                    <a:pt x="62506" y="-2247"/>
                    <a:pt x="62030" y="-2247"/>
                    <a:pt x="61172" y="-915"/>
                  </a:cubicBezTo>
                  <a:lnTo>
                    <a:pt x="55743" y="7183"/>
                  </a:lnTo>
                  <a:cubicBezTo>
                    <a:pt x="52219" y="3562"/>
                    <a:pt x="46409" y="-2247"/>
                    <a:pt x="35646" y="-2247"/>
                  </a:cubicBezTo>
                  <a:cubicBezTo>
                    <a:pt x="15642" y="-2247"/>
                    <a:pt x="-1788" y="14896"/>
                    <a:pt x="-1788" y="37090"/>
                  </a:cubicBezTo>
                  <a:cubicBezTo>
                    <a:pt x="-1788" y="59284"/>
                    <a:pt x="15453" y="76334"/>
                    <a:pt x="36026" y="76334"/>
                  </a:cubicBezTo>
                  <a:cubicBezTo>
                    <a:pt x="43837" y="76334"/>
                    <a:pt x="52505" y="73572"/>
                    <a:pt x="56219" y="67093"/>
                  </a:cubicBezTo>
                  <a:cubicBezTo>
                    <a:pt x="57553" y="69474"/>
                    <a:pt x="61840" y="73858"/>
                    <a:pt x="63078" y="73858"/>
                  </a:cubicBezTo>
                  <a:cubicBezTo>
                    <a:pt x="64126" y="73858"/>
                    <a:pt x="64126" y="72904"/>
                    <a:pt x="64126" y="71476"/>
                  </a:cubicBezTo>
                  <a:lnTo>
                    <a:pt x="64126" y="52522"/>
                  </a:lnTo>
                  <a:cubicBezTo>
                    <a:pt x="64126" y="48329"/>
                    <a:pt x="64412" y="47759"/>
                    <a:pt x="71555" y="47759"/>
                  </a:cubicBezTo>
                  <a:close/>
                  <a:moveTo>
                    <a:pt x="112893" y="73953"/>
                  </a:moveTo>
                  <a:lnTo>
                    <a:pt x="112893" y="70523"/>
                  </a:lnTo>
                  <a:lnTo>
                    <a:pt x="110036" y="70523"/>
                  </a:lnTo>
                  <a:cubicBezTo>
                    <a:pt x="101558" y="70523"/>
                    <a:pt x="101083" y="69474"/>
                    <a:pt x="101083" y="65474"/>
                  </a:cubicBezTo>
                  <a:lnTo>
                    <a:pt x="101083" y="8610"/>
                  </a:lnTo>
                  <a:cubicBezTo>
                    <a:pt x="101083" y="4801"/>
                    <a:pt x="101558" y="3562"/>
                    <a:pt x="110036" y="3562"/>
                  </a:cubicBezTo>
                  <a:lnTo>
                    <a:pt x="112893" y="3562"/>
                  </a:lnTo>
                  <a:lnTo>
                    <a:pt x="112893" y="134"/>
                  </a:lnTo>
                  <a:cubicBezTo>
                    <a:pt x="108988" y="418"/>
                    <a:pt x="100511" y="418"/>
                    <a:pt x="96320" y="418"/>
                  </a:cubicBezTo>
                  <a:cubicBezTo>
                    <a:pt x="92128" y="418"/>
                    <a:pt x="83651" y="418"/>
                    <a:pt x="79842" y="134"/>
                  </a:cubicBezTo>
                  <a:lnTo>
                    <a:pt x="79842" y="3562"/>
                  </a:lnTo>
                  <a:lnTo>
                    <a:pt x="82603" y="3562"/>
                  </a:lnTo>
                  <a:cubicBezTo>
                    <a:pt x="91272" y="3562"/>
                    <a:pt x="91558" y="4801"/>
                    <a:pt x="91558" y="8610"/>
                  </a:cubicBezTo>
                  <a:lnTo>
                    <a:pt x="91558" y="65474"/>
                  </a:lnTo>
                  <a:cubicBezTo>
                    <a:pt x="91558" y="69474"/>
                    <a:pt x="91272" y="70523"/>
                    <a:pt x="82603" y="70523"/>
                  </a:cubicBezTo>
                  <a:lnTo>
                    <a:pt x="79842" y="70523"/>
                  </a:lnTo>
                  <a:lnTo>
                    <a:pt x="79842" y="73953"/>
                  </a:lnTo>
                  <a:cubicBezTo>
                    <a:pt x="83651" y="73667"/>
                    <a:pt x="92128" y="73667"/>
                    <a:pt x="96320" y="73667"/>
                  </a:cubicBezTo>
                  <a:cubicBezTo>
                    <a:pt x="100511" y="73667"/>
                    <a:pt x="108988" y="73667"/>
                    <a:pt x="112893" y="73953"/>
                  </a:cubicBezTo>
                  <a:close/>
                  <a:moveTo>
                    <a:pt x="210811" y="73953"/>
                  </a:moveTo>
                  <a:lnTo>
                    <a:pt x="210811" y="70523"/>
                  </a:lnTo>
                  <a:lnTo>
                    <a:pt x="208239" y="70523"/>
                  </a:lnTo>
                  <a:cubicBezTo>
                    <a:pt x="199952" y="70523"/>
                    <a:pt x="199666" y="69474"/>
                    <a:pt x="199666" y="65474"/>
                  </a:cubicBezTo>
                  <a:lnTo>
                    <a:pt x="199666" y="8610"/>
                  </a:lnTo>
                  <a:cubicBezTo>
                    <a:pt x="199666" y="4801"/>
                    <a:pt x="199952" y="3562"/>
                    <a:pt x="208239" y="3562"/>
                  </a:cubicBezTo>
                  <a:lnTo>
                    <a:pt x="210811" y="3562"/>
                  </a:lnTo>
                  <a:lnTo>
                    <a:pt x="210811" y="134"/>
                  </a:lnTo>
                  <a:lnTo>
                    <a:pt x="192522" y="134"/>
                  </a:lnTo>
                  <a:cubicBezTo>
                    <a:pt x="189760" y="134"/>
                    <a:pt x="189760" y="323"/>
                    <a:pt x="189093" y="2229"/>
                  </a:cubicBezTo>
                  <a:lnTo>
                    <a:pt x="165376" y="63093"/>
                  </a:lnTo>
                  <a:lnTo>
                    <a:pt x="141849" y="2515"/>
                  </a:lnTo>
                  <a:cubicBezTo>
                    <a:pt x="140801" y="134"/>
                    <a:pt x="140516" y="134"/>
                    <a:pt x="138135" y="134"/>
                  </a:cubicBezTo>
                  <a:lnTo>
                    <a:pt x="119847" y="134"/>
                  </a:lnTo>
                  <a:lnTo>
                    <a:pt x="119847" y="3562"/>
                  </a:lnTo>
                  <a:lnTo>
                    <a:pt x="122418" y="3562"/>
                  </a:lnTo>
                  <a:cubicBezTo>
                    <a:pt x="130705" y="3562"/>
                    <a:pt x="130991" y="4801"/>
                    <a:pt x="130991" y="8610"/>
                  </a:cubicBezTo>
                  <a:lnTo>
                    <a:pt x="130991" y="62616"/>
                  </a:lnTo>
                  <a:cubicBezTo>
                    <a:pt x="130991" y="65474"/>
                    <a:pt x="130991" y="70523"/>
                    <a:pt x="119847" y="70523"/>
                  </a:cubicBezTo>
                  <a:lnTo>
                    <a:pt x="119847" y="73953"/>
                  </a:lnTo>
                  <a:lnTo>
                    <a:pt x="132514" y="73667"/>
                  </a:lnTo>
                  <a:lnTo>
                    <a:pt x="145183" y="73953"/>
                  </a:lnTo>
                  <a:lnTo>
                    <a:pt x="145183" y="70523"/>
                  </a:lnTo>
                  <a:cubicBezTo>
                    <a:pt x="133943" y="70523"/>
                    <a:pt x="133943" y="65474"/>
                    <a:pt x="133943" y="62616"/>
                  </a:cubicBezTo>
                  <a:lnTo>
                    <a:pt x="133943" y="4325"/>
                  </a:lnTo>
                  <a:lnTo>
                    <a:pt x="134134" y="4325"/>
                  </a:lnTo>
                  <a:lnTo>
                    <a:pt x="160232" y="71572"/>
                  </a:lnTo>
                  <a:cubicBezTo>
                    <a:pt x="160614" y="72904"/>
                    <a:pt x="161185" y="73953"/>
                    <a:pt x="162232" y="73953"/>
                  </a:cubicBezTo>
                  <a:cubicBezTo>
                    <a:pt x="163471" y="73953"/>
                    <a:pt x="163757" y="73095"/>
                    <a:pt x="164233" y="71855"/>
                  </a:cubicBezTo>
                  <a:lnTo>
                    <a:pt x="190807" y="3562"/>
                  </a:lnTo>
                  <a:lnTo>
                    <a:pt x="190998" y="3562"/>
                  </a:lnTo>
                  <a:lnTo>
                    <a:pt x="190998" y="65474"/>
                  </a:lnTo>
                  <a:cubicBezTo>
                    <a:pt x="190998" y="69474"/>
                    <a:pt x="190712" y="70523"/>
                    <a:pt x="182330" y="70523"/>
                  </a:cubicBezTo>
                  <a:lnTo>
                    <a:pt x="179854" y="70523"/>
                  </a:lnTo>
                  <a:lnTo>
                    <a:pt x="179854" y="73953"/>
                  </a:lnTo>
                  <a:cubicBezTo>
                    <a:pt x="183854" y="73667"/>
                    <a:pt x="191189" y="73667"/>
                    <a:pt x="195285" y="73667"/>
                  </a:cubicBezTo>
                  <a:cubicBezTo>
                    <a:pt x="199666" y="73667"/>
                    <a:pt x="206810" y="73667"/>
                    <a:pt x="210811" y="73953"/>
                  </a:cubicBezTo>
                  <a:close/>
                  <a:moveTo>
                    <a:pt x="277771" y="46138"/>
                  </a:moveTo>
                  <a:lnTo>
                    <a:pt x="275009" y="46138"/>
                  </a:lnTo>
                  <a:cubicBezTo>
                    <a:pt x="273771" y="57189"/>
                    <a:pt x="272247" y="70523"/>
                    <a:pt x="253197" y="70523"/>
                  </a:cubicBezTo>
                  <a:lnTo>
                    <a:pt x="244433" y="70523"/>
                  </a:lnTo>
                  <a:cubicBezTo>
                    <a:pt x="239386" y="70523"/>
                    <a:pt x="239100" y="69855"/>
                    <a:pt x="239100" y="66237"/>
                  </a:cubicBezTo>
                  <a:lnTo>
                    <a:pt x="239100" y="8610"/>
                  </a:lnTo>
                  <a:cubicBezTo>
                    <a:pt x="239100" y="5085"/>
                    <a:pt x="239100" y="3562"/>
                    <a:pt x="249386" y="3562"/>
                  </a:cubicBezTo>
                  <a:lnTo>
                    <a:pt x="252911" y="3562"/>
                  </a:lnTo>
                  <a:lnTo>
                    <a:pt x="252911" y="134"/>
                  </a:lnTo>
                  <a:cubicBezTo>
                    <a:pt x="249100" y="418"/>
                    <a:pt x="239290" y="418"/>
                    <a:pt x="234813" y="418"/>
                  </a:cubicBezTo>
                  <a:cubicBezTo>
                    <a:pt x="230622" y="418"/>
                    <a:pt x="222145" y="418"/>
                    <a:pt x="218430" y="134"/>
                  </a:cubicBezTo>
                  <a:lnTo>
                    <a:pt x="218430" y="3562"/>
                  </a:lnTo>
                  <a:lnTo>
                    <a:pt x="220907" y="3562"/>
                  </a:lnTo>
                  <a:cubicBezTo>
                    <a:pt x="229289" y="3562"/>
                    <a:pt x="229575" y="4801"/>
                    <a:pt x="229575" y="8610"/>
                  </a:cubicBezTo>
                  <a:lnTo>
                    <a:pt x="229575" y="65474"/>
                  </a:lnTo>
                  <a:cubicBezTo>
                    <a:pt x="229575" y="69474"/>
                    <a:pt x="229289" y="70523"/>
                    <a:pt x="220907" y="70523"/>
                  </a:cubicBezTo>
                  <a:lnTo>
                    <a:pt x="218430" y="70523"/>
                  </a:lnTo>
                  <a:lnTo>
                    <a:pt x="218430" y="73953"/>
                  </a:lnTo>
                  <a:lnTo>
                    <a:pt x="274628" y="73953"/>
                  </a:lnTo>
                  <a:close/>
                  <a:moveTo>
                    <a:pt x="318347" y="73953"/>
                  </a:moveTo>
                  <a:lnTo>
                    <a:pt x="318347" y="70523"/>
                  </a:lnTo>
                  <a:lnTo>
                    <a:pt x="315586" y="70523"/>
                  </a:lnTo>
                  <a:cubicBezTo>
                    <a:pt x="307108" y="70523"/>
                    <a:pt x="306632" y="69474"/>
                    <a:pt x="306632" y="65474"/>
                  </a:cubicBezTo>
                  <a:lnTo>
                    <a:pt x="306632" y="8610"/>
                  </a:lnTo>
                  <a:cubicBezTo>
                    <a:pt x="306632" y="4801"/>
                    <a:pt x="307108" y="3562"/>
                    <a:pt x="315586" y="3562"/>
                  </a:cubicBezTo>
                  <a:lnTo>
                    <a:pt x="318347" y="3562"/>
                  </a:lnTo>
                  <a:lnTo>
                    <a:pt x="318347" y="134"/>
                  </a:lnTo>
                  <a:cubicBezTo>
                    <a:pt x="314537" y="418"/>
                    <a:pt x="306061" y="418"/>
                    <a:pt x="301869" y="418"/>
                  </a:cubicBezTo>
                  <a:cubicBezTo>
                    <a:pt x="297679" y="418"/>
                    <a:pt x="289201" y="418"/>
                    <a:pt x="285391" y="134"/>
                  </a:cubicBezTo>
                  <a:lnTo>
                    <a:pt x="285391" y="3562"/>
                  </a:lnTo>
                  <a:lnTo>
                    <a:pt x="288154" y="3562"/>
                  </a:lnTo>
                  <a:cubicBezTo>
                    <a:pt x="296821" y="3562"/>
                    <a:pt x="297107" y="4801"/>
                    <a:pt x="297107" y="8610"/>
                  </a:cubicBezTo>
                  <a:lnTo>
                    <a:pt x="297107" y="65474"/>
                  </a:lnTo>
                  <a:cubicBezTo>
                    <a:pt x="297107" y="69474"/>
                    <a:pt x="296821" y="70523"/>
                    <a:pt x="288154" y="70523"/>
                  </a:cubicBezTo>
                  <a:lnTo>
                    <a:pt x="285391" y="70523"/>
                  </a:lnTo>
                  <a:lnTo>
                    <a:pt x="285391" y="73953"/>
                  </a:lnTo>
                  <a:cubicBezTo>
                    <a:pt x="289201" y="73667"/>
                    <a:pt x="297679" y="73667"/>
                    <a:pt x="301869" y="73667"/>
                  </a:cubicBezTo>
                  <a:cubicBezTo>
                    <a:pt x="306061" y="73667"/>
                    <a:pt x="314537" y="73667"/>
                    <a:pt x="318347" y="73953"/>
                  </a:cubicBezTo>
                  <a:close/>
                </a:path>
              </a:pathLst>
            </a:custGeom>
            <a:solidFill>
              <a:srgbClr val="000000"/>
            </a:solidFill>
            <a:ln w="10842" cap="flat">
              <a:noFill/>
              <a:prstDash val="solid"/>
              <a:miter/>
            </a:ln>
          </p:spPr>
          <p:txBody>
            <a:bodyPr rtlCol="0" anchor="ctr"/>
            <a:lstStyle/>
            <a:p>
              <a:endParaRPr lang="en-AE"/>
            </a:p>
          </p:txBody>
        </p:sp>
        <p:sp>
          <p:nvSpPr>
            <p:cNvPr id="309" name="Freeform: Shape 308">
              <a:extLst>
                <a:ext uri="{FF2B5EF4-FFF2-40B4-BE49-F238E27FC236}">
                  <a16:creationId xmlns:a16="http://schemas.microsoft.com/office/drawing/2014/main" id="{6A354C59-B41B-ED34-0C5C-D70364D651FE}"/>
                </a:ext>
              </a:extLst>
            </p:cNvPr>
            <p:cNvSpPr/>
            <p:nvPr/>
          </p:nvSpPr>
          <p:spPr>
            <a:xfrm>
              <a:off x="1921460" y="1690379"/>
              <a:ext cx="640270" cy="114967"/>
            </a:xfrm>
            <a:custGeom>
              <a:avLst/>
              <a:gdLst>
                <a:gd name="connsiteX0" fmla="*/ -1788 w 640270"/>
                <a:gd name="connsiteY0" fmla="*/ 112720 h 114967"/>
                <a:gd name="connsiteX1" fmla="*/ 638482 w 640270"/>
                <a:gd name="connsiteY1" fmla="*/ 112720 h 114967"/>
                <a:gd name="connsiteX2" fmla="*/ 638482 w 640270"/>
                <a:gd name="connsiteY2" fmla="*/ -2247 h 114967"/>
                <a:gd name="connsiteX3" fmla="*/ -1788 w 640270"/>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40270" h="114967">
                  <a:moveTo>
                    <a:pt x="-1788" y="112720"/>
                  </a:moveTo>
                  <a:lnTo>
                    <a:pt x="638482" y="11272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10" name="Freeform: Shape 309">
              <a:extLst>
                <a:ext uri="{FF2B5EF4-FFF2-40B4-BE49-F238E27FC236}">
                  <a16:creationId xmlns:a16="http://schemas.microsoft.com/office/drawing/2014/main" id="{F470CF8E-3E3A-39CE-E98C-BCDE0F4F761D}"/>
                </a:ext>
              </a:extLst>
            </p:cNvPr>
            <p:cNvSpPr/>
            <p:nvPr/>
          </p:nvSpPr>
          <p:spPr>
            <a:xfrm>
              <a:off x="1990325" y="1704478"/>
              <a:ext cx="229933" cy="73818"/>
            </a:xfrm>
            <a:custGeom>
              <a:avLst/>
              <a:gdLst>
                <a:gd name="connsiteX0" fmla="*/ 89081 w 229933"/>
                <a:gd name="connsiteY0" fmla="*/ 71572 h 73818"/>
                <a:gd name="connsiteX1" fmla="*/ 89081 w 229933"/>
                <a:gd name="connsiteY1" fmla="*/ 68142 h 73818"/>
                <a:gd name="connsiteX2" fmla="*/ 86604 w 229933"/>
                <a:gd name="connsiteY2" fmla="*/ 68142 h 73818"/>
                <a:gd name="connsiteX3" fmla="*/ 77936 w 229933"/>
                <a:gd name="connsiteY3" fmla="*/ 63093 h 73818"/>
                <a:gd name="connsiteX4" fmla="*/ 77936 w 229933"/>
                <a:gd name="connsiteY4" fmla="*/ 6229 h 73818"/>
                <a:gd name="connsiteX5" fmla="*/ 86604 w 229933"/>
                <a:gd name="connsiteY5" fmla="*/ 1181 h 73818"/>
                <a:gd name="connsiteX6" fmla="*/ 89081 w 229933"/>
                <a:gd name="connsiteY6" fmla="*/ 1181 h 73818"/>
                <a:gd name="connsiteX7" fmla="*/ 89081 w 229933"/>
                <a:gd name="connsiteY7" fmla="*/ -2247 h 73818"/>
                <a:gd name="connsiteX8" fmla="*/ 70793 w 229933"/>
                <a:gd name="connsiteY8" fmla="*/ -2247 h 73818"/>
                <a:gd name="connsiteX9" fmla="*/ 67364 w 229933"/>
                <a:gd name="connsiteY9" fmla="*/ -152 h 73818"/>
                <a:gd name="connsiteX10" fmla="*/ 43742 w 229933"/>
                <a:gd name="connsiteY10" fmla="*/ 60712 h 73818"/>
                <a:gd name="connsiteX11" fmla="*/ 20215 w 229933"/>
                <a:gd name="connsiteY11" fmla="*/ 134 h 73818"/>
                <a:gd name="connsiteX12" fmla="*/ 16501 w 229933"/>
                <a:gd name="connsiteY12" fmla="*/ -2247 h 73818"/>
                <a:gd name="connsiteX13" fmla="*/ -1788 w 229933"/>
                <a:gd name="connsiteY13" fmla="*/ -2247 h 73818"/>
                <a:gd name="connsiteX14" fmla="*/ -1788 w 229933"/>
                <a:gd name="connsiteY14" fmla="*/ 1181 h 73818"/>
                <a:gd name="connsiteX15" fmla="*/ 689 w 229933"/>
                <a:gd name="connsiteY15" fmla="*/ 1181 h 73818"/>
                <a:gd name="connsiteX16" fmla="*/ 9357 w 229933"/>
                <a:gd name="connsiteY16" fmla="*/ 6229 h 73818"/>
                <a:gd name="connsiteX17" fmla="*/ 9357 w 229933"/>
                <a:gd name="connsiteY17" fmla="*/ 60235 h 73818"/>
                <a:gd name="connsiteX18" fmla="*/ -1788 w 229933"/>
                <a:gd name="connsiteY18" fmla="*/ 68142 h 73818"/>
                <a:gd name="connsiteX19" fmla="*/ -1788 w 229933"/>
                <a:gd name="connsiteY19" fmla="*/ 71572 h 73818"/>
                <a:gd name="connsiteX20" fmla="*/ 10880 w 229933"/>
                <a:gd name="connsiteY20" fmla="*/ 71286 h 73818"/>
                <a:gd name="connsiteX21" fmla="*/ 23454 w 229933"/>
                <a:gd name="connsiteY21" fmla="*/ 71572 h 73818"/>
                <a:gd name="connsiteX22" fmla="*/ 23454 w 229933"/>
                <a:gd name="connsiteY22" fmla="*/ 68142 h 73818"/>
                <a:gd name="connsiteX23" fmla="*/ 12309 w 229933"/>
                <a:gd name="connsiteY23" fmla="*/ 60235 h 73818"/>
                <a:gd name="connsiteX24" fmla="*/ 12309 w 229933"/>
                <a:gd name="connsiteY24" fmla="*/ 1943 h 73818"/>
                <a:gd name="connsiteX25" fmla="*/ 12500 w 229933"/>
                <a:gd name="connsiteY25" fmla="*/ 1943 h 73818"/>
                <a:gd name="connsiteX26" fmla="*/ 38503 w 229933"/>
                <a:gd name="connsiteY26" fmla="*/ 69190 h 73818"/>
                <a:gd name="connsiteX27" fmla="*/ 40598 w 229933"/>
                <a:gd name="connsiteY27" fmla="*/ 71572 h 73818"/>
                <a:gd name="connsiteX28" fmla="*/ 42504 w 229933"/>
                <a:gd name="connsiteY28" fmla="*/ 69474 h 73818"/>
                <a:gd name="connsiteX29" fmla="*/ 69173 w 229933"/>
                <a:gd name="connsiteY29" fmla="*/ 1181 h 73818"/>
                <a:gd name="connsiteX30" fmla="*/ 69364 w 229933"/>
                <a:gd name="connsiteY30" fmla="*/ 1181 h 73818"/>
                <a:gd name="connsiteX31" fmla="*/ 69364 w 229933"/>
                <a:gd name="connsiteY31" fmla="*/ 63093 h 73818"/>
                <a:gd name="connsiteX32" fmla="*/ 60697 w 229933"/>
                <a:gd name="connsiteY32" fmla="*/ 68142 h 73818"/>
                <a:gd name="connsiteX33" fmla="*/ 58220 w 229933"/>
                <a:gd name="connsiteY33" fmla="*/ 68142 h 73818"/>
                <a:gd name="connsiteX34" fmla="*/ 58220 w 229933"/>
                <a:gd name="connsiteY34" fmla="*/ 71572 h 73818"/>
                <a:gd name="connsiteX35" fmla="*/ 73651 w 229933"/>
                <a:gd name="connsiteY35" fmla="*/ 71286 h 73818"/>
                <a:gd name="connsiteX36" fmla="*/ 89176 w 229933"/>
                <a:gd name="connsiteY36" fmla="*/ 71572 h 73818"/>
                <a:gd name="connsiteX37" fmla="*/ 156136 w 229933"/>
                <a:gd name="connsiteY37" fmla="*/ 43757 h 73818"/>
                <a:gd name="connsiteX38" fmla="*/ 153375 w 229933"/>
                <a:gd name="connsiteY38" fmla="*/ 43757 h 73818"/>
                <a:gd name="connsiteX39" fmla="*/ 131657 w 229933"/>
                <a:gd name="connsiteY39" fmla="*/ 68142 h 73818"/>
                <a:gd name="connsiteX40" fmla="*/ 122799 w 229933"/>
                <a:gd name="connsiteY40" fmla="*/ 68142 h 73818"/>
                <a:gd name="connsiteX41" fmla="*/ 117465 w 229933"/>
                <a:gd name="connsiteY41" fmla="*/ 63856 h 73818"/>
                <a:gd name="connsiteX42" fmla="*/ 117465 w 229933"/>
                <a:gd name="connsiteY42" fmla="*/ 6229 h 73818"/>
                <a:gd name="connsiteX43" fmla="*/ 127752 w 229933"/>
                <a:gd name="connsiteY43" fmla="*/ 1181 h 73818"/>
                <a:gd name="connsiteX44" fmla="*/ 131276 w 229933"/>
                <a:gd name="connsiteY44" fmla="*/ 1181 h 73818"/>
                <a:gd name="connsiteX45" fmla="*/ 131276 w 229933"/>
                <a:gd name="connsiteY45" fmla="*/ -2247 h 73818"/>
                <a:gd name="connsiteX46" fmla="*/ 113178 w 229933"/>
                <a:gd name="connsiteY46" fmla="*/ -1963 h 73818"/>
                <a:gd name="connsiteX47" fmla="*/ 96796 w 229933"/>
                <a:gd name="connsiteY47" fmla="*/ -2247 h 73818"/>
                <a:gd name="connsiteX48" fmla="*/ 96796 w 229933"/>
                <a:gd name="connsiteY48" fmla="*/ 1181 h 73818"/>
                <a:gd name="connsiteX49" fmla="*/ 99272 w 229933"/>
                <a:gd name="connsiteY49" fmla="*/ 1181 h 73818"/>
                <a:gd name="connsiteX50" fmla="*/ 107940 w 229933"/>
                <a:gd name="connsiteY50" fmla="*/ 6229 h 73818"/>
                <a:gd name="connsiteX51" fmla="*/ 107940 w 229933"/>
                <a:gd name="connsiteY51" fmla="*/ 63093 h 73818"/>
                <a:gd name="connsiteX52" fmla="*/ 99272 w 229933"/>
                <a:gd name="connsiteY52" fmla="*/ 68142 h 73818"/>
                <a:gd name="connsiteX53" fmla="*/ 96796 w 229933"/>
                <a:gd name="connsiteY53" fmla="*/ 68142 h 73818"/>
                <a:gd name="connsiteX54" fmla="*/ 96796 w 229933"/>
                <a:gd name="connsiteY54" fmla="*/ 71572 h 73818"/>
                <a:gd name="connsiteX55" fmla="*/ 153089 w 229933"/>
                <a:gd name="connsiteY55" fmla="*/ 71572 h 73818"/>
                <a:gd name="connsiteX56" fmla="*/ 228146 w 229933"/>
                <a:gd name="connsiteY56" fmla="*/ 17849 h 73818"/>
                <a:gd name="connsiteX57" fmla="*/ 202714 w 229933"/>
                <a:gd name="connsiteY57" fmla="*/ -2247 h 73818"/>
                <a:gd name="connsiteX58" fmla="*/ 164423 w 229933"/>
                <a:gd name="connsiteY58" fmla="*/ -2247 h 73818"/>
                <a:gd name="connsiteX59" fmla="*/ 164423 w 229933"/>
                <a:gd name="connsiteY59" fmla="*/ 1181 h 73818"/>
                <a:gd name="connsiteX60" fmla="*/ 167090 w 229933"/>
                <a:gd name="connsiteY60" fmla="*/ 1181 h 73818"/>
                <a:gd name="connsiteX61" fmla="*/ 175568 w 229933"/>
                <a:gd name="connsiteY61" fmla="*/ 6229 h 73818"/>
                <a:gd name="connsiteX62" fmla="*/ 175568 w 229933"/>
                <a:gd name="connsiteY62" fmla="*/ 63093 h 73818"/>
                <a:gd name="connsiteX63" fmla="*/ 167090 w 229933"/>
                <a:gd name="connsiteY63" fmla="*/ 68142 h 73818"/>
                <a:gd name="connsiteX64" fmla="*/ 164423 w 229933"/>
                <a:gd name="connsiteY64" fmla="*/ 68142 h 73818"/>
                <a:gd name="connsiteX65" fmla="*/ 164423 w 229933"/>
                <a:gd name="connsiteY65" fmla="*/ 71572 h 73818"/>
                <a:gd name="connsiteX66" fmla="*/ 180330 w 229933"/>
                <a:gd name="connsiteY66" fmla="*/ 71286 h 73818"/>
                <a:gd name="connsiteX67" fmla="*/ 196428 w 229933"/>
                <a:gd name="connsiteY67" fmla="*/ 71572 h 73818"/>
                <a:gd name="connsiteX68" fmla="*/ 196428 w 229933"/>
                <a:gd name="connsiteY68" fmla="*/ 68142 h 73818"/>
                <a:gd name="connsiteX69" fmla="*/ 193761 w 229933"/>
                <a:gd name="connsiteY69" fmla="*/ 68142 h 73818"/>
                <a:gd name="connsiteX70" fmla="*/ 185283 w 229933"/>
                <a:gd name="connsiteY70" fmla="*/ 63093 h 73818"/>
                <a:gd name="connsiteX71" fmla="*/ 185283 w 229933"/>
                <a:gd name="connsiteY71" fmla="*/ 37471 h 73818"/>
                <a:gd name="connsiteX72" fmla="*/ 203381 w 229933"/>
                <a:gd name="connsiteY72" fmla="*/ 37471 h 73818"/>
                <a:gd name="connsiteX73" fmla="*/ 228146 w 229933"/>
                <a:gd name="connsiteY73" fmla="*/ 17849 h 73818"/>
                <a:gd name="connsiteX74" fmla="*/ 217001 w 229933"/>
                <a:gd name="connsiteY74" fmla="*/ 17849 h 73818"/>
                <a:gd name="connsiteX75" fmla="*/ 199857 w 229933"/>
                <a:gd name="connsiteY75" fmla="*/ 34709 h 73818"/>
                <a:gd name="connsiteX76" fmla="*/ 184997 w 229933"/>
                <a:gd name="connsiteY76" fmla="*/ 34709 h 73818"/>
                <a:gd name="connsiteX77" fmla="*/ 184997 w 229933"/>
                <a:gd name="connsiteY77" fmla="*/ 5466 h 73818"/>
                <a:gd name="connsiteX78" fmla="*/ 190141 w 229933"/>
                <a:gd name="connsiteY78" fmla="*/ 1181 h 73818"/>
                <a:gd name="connsiteX79" fmla="*/ 199857 w 229933"/>
                <a:gd name="connsiteY79" fmla="*/ 1181 h 73818"/>
                <a:gd name="connsiteX80" fmla="*/ 217001 w 229933"/>
                <a:gd name="connsiteY80" fmla="*/ 17849 h 7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29933" h="73818">
                  <a:moveTo>
                    <a:pt x="89081" y="71572"/>
                  </a:moveTo>
                  <a:lnTo>
                    <a:pt x="89081" y="68142"/>
                  </a:lnTo>
                  <a:lnTo>
                    <a:pt x="86604" y="68142"/>
                  </a:lnTo>
                  <a:cubicBezTo>
                    <a:pt x="78222" y="68142"/>
                    <a:pt x="77936" y="67093"/>
                    <a:pt x="77936" y="63093"/>
                  </a:cubicBezTo>
                  <a:lnTo>
                    <a:pt x="77936" y="6229"/>
                  </a:lnTo>
                  <a:cubicBezTo>
                    <a:pt x="77936" y="2420"/>
                    <a:pt x="78222" y="1181"/>
                    <a:pt x="86604" y="1181"/>
                  </a:cubicBezTo>
                  <a:lnTo>
                    <a:pt x="89081" y="1181"/>
                  </a:lnTo>
                  <a:lnTo>
                    <a:pt x="89081" y="-2247"/>
                  </a:lnTo>
                  <a:lnTo>
                    <a:pt x="70793" y="-2247"/>
                  </a:lnTo>
                  <a:cubicBezTo>
                    <a:pt x="68125" y="-2247"/>
                    <a:pt x="68125" y="-2059"/>
                    <a:pt x="67364" y="-152"/>
                  </a:cubicBezTo>
                  <a:lnTo>
                    <a:pt x="43742" y="60712"/>
                  </a:lnTo>
                  <a:lnTo>
                    <a:pt x="20215" y="134"/>
                  </a:lnTo>
                  <a:cubicBezTo>
                    <a:pt x="19167" y="-2247"/>
                    <a:pt x="18882" y="-2247"/>
                    <a:pt x="16501" y="-2247"/>
                  </a:cubicBezTo>
                  <a:lnTo>
                    <a:pt x="-1788" y="-2247"/>
                  </a:lnTo>
                  <a:lnTo>
                    <a:pt x="-1788" y="1181"/>
                  </a:lnTo>
                  <a:lnTo>
                    <a:pt x="689" y="1181"/>
                  </a:lnTo>
                  <a:cubicBezTo>
                    <a:pt x="9071" y="1181"/>
                    <a:pt x="9357" y="2420"/>
                    <a:pt x="9357" y="6229"/>
                  </a:cubicBezTo>
                  <a:lnTo>
                    <a:pt x="9357" y="60235"/>
                  </a:lnTo>
                  <a:cubicBezTo>
                    <a:pt x="9357" y="63093"/>
                    <a:pt x="9357" y="68142"/>
                    <a:pt x="-1788" y="68142"/>
                  </a:cubicBezTo>
                  <a:lnTo>
                    <a:pt x="-1788" y="71572"/>
                  </a:lnTo>
                  <a:lnTo>
                    <a:pt x="10880" y="71286"/>
                  </a:lnTo>
                  <a:lnTo>
                    <a:pt x="23454" y="71572"/>
                  </a:lnTo>
                  <a:lnTo>
                    <a:pt x="23454" y="68142"/>
                  </a:lnTo>
                  <a:cubicBezTo>
                    <a:pt x="12309" y="68142"/>
                    <a:pt x="12309" y="63093"/>
                    <a:pt x="12309" y="60235"/>
                  </a:cubicBezTo>
                  <a:lnTo>
                    <a:pt x="12309" y="1943"/>
                  </a:lnTo>
                  <a:lnTo>
                    <a:pt x="12500" y="1943"/>
                  </a:lnTo>
                  <a:lnTo>
                    <a:pt x="38503" y="69190"/>
                  </a:lnTo>
                  <a:cubicBezTo>
                    <a:pt x="38979" y="70523"/>
                    <a:pt x="39550" y="71572"/>
                    <a:pt x="40598" y="71572"/>
                  </a:cubicBezTo>
                  <a:cubicBezTo>
                    <a:pt x="41836" y="71572"/>
                    <a:pt x="42122" y="70714"/>
                    <a:pt x="42504" y="69474"/>
                  </a:cubicBezTo>
                  <a:lnTo>
                    <a:pt x="69173" y="1181"/>
                  </a:lnTo>
                  <a:lnTo>
                    <a:pt x="69364" y="1181"/>
                  </a:lnTo>
                  <a:lnTo>
                    <a:pt x="69364" y="63093"/>
                  </a:lnTo>
                  <a:cubicBezTo>
                    <a:pt x="69364" y="67093"/>
                    <a:pt x="69078" y="68142"/>
                    <a:pt x="60697" y="68142"/>
                  </a:cubicBezTo>
                  <a:lnTo>
                    <a:pt x="58220" y="68142"/>
                  </a:lnTo>
                  <a:lnTo>
                    <a:pt x="58220" y="71572"/>
                  </a:lnTo>
                  <a:cubicBezTo>
                    <a:pt x="62220" y="71286"/>
                    <a:pt x="69459" y="71286"/>
                    <a:pt x="73651" y="71286"/>
                  </a:cubicBezTo>
                  <a:cubicBezTo>
                    <a:pt x="77936" y="71286"/>
                    <a:pt x="85080" y="71286"/>
                    <a:pt x="89176" y="71572"/>
                  </a:cubicBezTo>
                  <a:close/>
                  <a:moveTo>
                    <a:pt x="156136" y="43757"/>
                  </a:moveTo>
                  <a:lnTo>
                    <a:pt x="153375" y="43757"/>
                  </a:lnTo>
                  <a:cubicBezTo>
                    <a:pt x="152136" y="54808"/>
                    <a:pt x="150707" y="68142"/>
                    <a:pt x="131657" y="68142"/>
                  </a:cubicBezTo>
                  <a:lnTo>
                    <a:pt x="122799" y="68142"/>
                  </a:lnTo>
                  <a:cubicBezTo>
                    <a:pt x="117751" y="68142"/>
                    <a:pt x="117465" y="67474"/>
                    <a:pt x="117465" y="63856"/>
                  </a:cubicBezTo>
                  <a:lnTo>
                    <a:pt x="117465" y="6229"/>
                  </a:lnTo>
                  <a:cubicBezTo>
                    <a:pt x="117465" y="2704"/>
                    <a:pt x="117465" y="1181"/>
                    <a:pt x="127752" y="1181"/>
                  </a:cubicBezTo>
                  <a:lnTo>
                    <a:pt x="131276" y="1181"/>
                  </a:lnTo>
                  <a:lnTo>
                    <a:pt x="131276" y="-2247"/>
                  </a:lnTo>
                  <a:cubicBezTo>
                    <a:pt x="127466" y="-1963"/>
                    <a:pt x="117656" y="-1963"/>
                    <a:pt x="113178" y="-1963"/>
                  </a:cubicBezTo>
                  <a:cubicBezTo>
                    <a:pt x="108988" y="-1963"/>
                    <a:pt x="100511" y="-1963"/>
                    <a:pt x="96796" y="-2247"/>
                  </a:cubicBezTo>
                  <a:lnTo>
                    <a:pt x="96796" y="1181"/>
                  </a:lnTo>
                  <a:lnTo>
                    <a:pt x="99272" y="1181"/>
                  </a:lnTo>
                  <a:cubicBezTo>
                    <a:pt x="107654" y="1181"/>
                    <a:pt x="107940" y="2420"/>
                    <a:pt x="107940" y="6229"/>
                  </a:cubicBezTo>
                  <a:lnTo>
                    <a:pt x="107940" y="63093"/>
                  </a:lnTo>
                  <a:cubicBezTo>
                    <a:pt x="107940" y="67093"/>
                    <a:pt x="107654" y="68142"/>
                    <a:pt x="99272" y="68142"/>
                  </a:cubicBezTo>
                  <a:lnTo>
                    <a:pt x="96796" y="68142"/>
                  </a:lnTo>
                  <a:lnTo>
                    <a:pt x="96796" y="71572"/>
                  </a:lnTo>
                  <a:lnTo>
                    <a:pt x="153089" y="71572"/>
                  </a:lnTo>
                  <a:close/>
                  <a:moveTo>
                    <a:pt x="228146" y="17849"/>
                  </a:moveTo>
                  <a:cubicBezTo>
                    <a:pt x="228146" y="7278"/>
                    <a:pt x="217382" y="-2247"/>
                    <a:pt x="202714" y="-2247"/>
                  </a:cubicBezTo>
                  <a:lnTo>
                    <a:pt x="164423" y="-2247"/>
                  </a:lnTo>
                  <a:lnTo>
                    <a:pt x="164423" y="1181"/>
                  </a:lnTo>
                  <a:lnTo>
                    <a:pt x="167090" y="1181"/>
                  </a:lnTo>
                  <a:cubicBezTo>
                    <a:pt x="175472" y="1181"/>
                    <a:pt x="175568" y="2420"/>
                    <a:pt x="175568" y="6229"/>
                  </a:cubicBezTo>
                  <a:lnTo>
                    <a:pt x="175568" y="63093"/>
                  </a:lnTo>
                  <a:cubicBezTo>
                    <a:pt x="175568" y="67093"/>
                    <a:pt x="175472" y="68142"/>
                    <a:pt x="167090" y="68142"/>
                  </a:cubicBezTo>
                  <a:lnTo>
                    <a:pt x="164423" y="68142"/>
                  </a:lnTo>
                  <a:lnTo>
                    <a:pt x="164423" y="71572"/>
                  </a:lnTo>
                  <a:cubicBezTo>
                    <a:pt x="168328" y="71286"/>
                    <a:pt x="176329" y="71286"/>
                    <a:pt x="180330" y="71286"/>
                  </a:cubicBezTo>
                  <a:cubicBezTo>
                    <a:pt x="184522" y="71286"/>
                    <a:pt x="192522" y="71286"/>
                    <a:pt x="196428" y="71572"/>
                  </a:cubicBezTo>
                  <a:lnTo>
                    <a:pt x="196428" y="68142"/>
                  </a:lnTo>
                  <a:lnTo>
                    <a:pt x="193761" y="68142"/>
                  </a:lnTo>
                  <a:cubicBezTo>
                    <a:pt x="185379" y="68142"/>
                    <a:pt x="185283" y="67093"/>
                    <a:pt x="185283" y="63093"/>
                  </a:cubicBezTo>
                  <a:lnTo>
                    <a:pt x="185283" y="37471"/>
                  </a:lnTo>
                  <a:lnTo>
                    <a:pt x="203381" y="37471"/>
                  </a:lnTo>
                  <a:cubicBezTo>
                    <a:pt x="216526" y="37471"/>
                    <a:pt x="228146" y="28709"/>
                    <a:pt x="228146" y="17849"/>
                  </a:cubicBezTo>
                  <a:close/>
                  <a:moveTo>
                    <a:pt x="217001" y="17849"/>
                  </a:moveTo>
                  <a:cubicBezTo>
                    <a:pt x="217001" y="22898"/>
                    <a:pt x="217001" y="34709"/>
                    <a:pt x="199857" y="34709"/>
                  </a:cubicBezTo>
                  <a:lnTo>
                    <a:pt x="184997" y="34709"/>
                  </a:lnTo>
                  <a:lnTo>
                    <a:pt x="184997" y="5466"/>
                  </a:lnTo>
                  <a:cubicBezTo>
                    <a:pt x="184997" y="1943"/>
                    <a:pt x="185093" y="1181"/>
                    <a:pt x="190141" y="1181"/>
                  </a:cubicBezTo>
                  <a:lnTo>
                    <a:pt x="199857" y="1181"/>
                  </a:lnTo>
                  <a:cubicBezTo>
                    <a:pt x="217001" y="1181"/>
                    <a:pt x="217001" y="12610"/>
                    <a:pt x="217001" y="17849"/>
                  </a:cubicBezTo>
                  <a:close/>
                </a:path>
              </a:pathLst>
            </a:custGeom>
            <a:solidFill>
              <a:srgbClr val="000000"/>
            </a:solidFill>
            <a:ln w="10842" cap="flat">
              <a:noFill/>
              <a:prstDash val="solid"/>
              <a:miter/>
            </a:ln>
          </p:spPr>
          <p:txBody>
            <a:bodyPr rtlCol="0" anchor="ctr"/>
            <a:lstStyle/>
            <a:p>
              <a:endParaRPr lang="en-AE"/>
            </a:p>
          </p:txBody>
        </p:sp>
        <p:sp>
          <p:nvSpPr>
            <p:cNvPr id="311" name="Freeform: Shape 310">
              <a:extLst>
                <a:ext uri="{FF2B5EF4-FFF2-40B4-BE49-F238E27FC236}">
                  <a16:creationId xmlns:a16="http://schemas.microsoft.com/office/drawing/2014/main" id="{5AA9DEEF-7373-7AF1-8B1B-F1E412175442}"/>
                </a:ext>
              </a:extLst>
            </p:cNvPr>
            <p:cNvSpPr/>
            <p:nvPr/>
          </p:nvSpPr>
          <p:spPr>
            <a:xfrm>
              <a:off x="2567826" y="1690379"/>
              <a:ext cx="591978" cy="114967"/>
            </a:xfrm>
            <a:custGeom>
              <a:avLst/>
              <a:gdLst>
                <a:gd name="connsiteX0" fmla="*/ -1788 w 591978"/>
                <a:gd name="connsiteY0" fmla="*/ 112720 h 114967"/>
                <a:gd name="connsiteX1" fmla="*/ 590191 w 591978"/>
                <a:gd name="connsiteY1" fmla="*/ 112720 h 114967"/>
                <a:gd name="connsiteX2" fmla="*/ 590191 w 591978"/>
                <a:gd name="connsiteY2" fmla="*/ -2247 h 114967"/>
                <a:gd name="connsiteX3" fmla="*/ -1788 w 591978"/>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91978" h="114967">
                  <a:moveTo>
                    <a:pt x="-1788" y="112720"/>
                  </a:moveTo>
                  <a:lnTo>
                    <a:pt x="590191" y="112720"/>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12" name="Freeform: Shape 311">
              <a:extLst>
                <a:ext uri="{FF2B5EF4-FFF2-40B4-BE49-F238E27FC236}">
                  <a16:creationId xmlns:a16="http://schemas.microsoft.com/office/drawing/2014/main" id="{A9609ABD-C5B3-AF21-DEF4-31CDF629F27C}"/>
                </a:ext>
              </a:extLst>
            </p:cNvPr>
            <p:cNvSpPr/>
            <p:nvPr/>
          </p:nvSpPr>
          <p:spPr>
            <a:xfrm>
              <a:off x="2847003" y="1751817"/>
              <a:ext cx="28575" cy="6285"/>
            </a:xfrm>
            <a:custGeom>
              <a:avLst/>
              <a:gdLst>
                <a:gd name="connsiteX0" fmla="*/ 26787 w 28575"/>
                <a:gd name="connsiteY0" fmla="*/ 4039 h 6285"/>
                <a:gd name="connsiteX1" fmla="*/ 26787 w 28575"/>
                <a:gd name="connsiteY1" fmla="*/ -2247 h 6285"/>
                <a:gd name="connsiteX2" fmla="*/ -1788 w 28575"/>
                <a:gd name="connsiteY2" fmla="*/ -2247 h 6285"/>
                <a:gd name="connsiteX3" fmla="*/ -1788 w 28575"/>
                <a:gd name="connsiteY3" fmla="*/ 4039 h 6285"/>
              </a:gdLst>
              <a:ahLst/>
              <a:cxnLst>
                <a:cxn ang="0">
                  <a:pos x="connsiteX0" y="connsiteY0"/>
                </a:cxn>
                <a:cxn ang="0">
                  <a:pos x="connsiteX1" y="connsiteY1"/>
                </a:cxn>
                <a:cxn ang="0">
                  <a:pos x="connsiteX2" y="connsiteY2"/>
                </a:cxn>
                <a:cxn ang="0">
                  <a:pos x="connsiteX3" y="connsiteY3"/>
                </a:cxn>
              </a:cxnLst>
              <a:rect l="l" t="t" r="r" b="b"/>
              <a:pathLst>
                <a:path w="28575" h="6285">
                  <a:moveTo>
                    <a:pt x="26787" y="4039"/>
                  </a:moveTo>
                  <a:lnTo>
                    <a:pt x="26787" y="-2247"/>
                  </a:lnTo>
                  <a:lnTo>
                    <a:pt x="-1788" y="-2247"/>
                  </a:lnTo>
                  <a:lnTo>
                    <a:pt x="-1788" y="4039"/>
                  </a:lnTo>
                  <a:close/>
                </a:path>
              </a:pathLst>
            </a:custGeom>
            <a:solidFill>
              <a:srgbClr val="000000"/>
            </a:solidFill>
            <a:ln w="10842" cap="flat">
              <a:noFill/>
              <a:prstDash val="solid"/>
              <a:miter/>
            </a:ln>
          </p:spPr>
          <p:txBody>
            <a:bodyPr rtlCol="0" anchor="ctr"/>
            <a:lstStyle/>
            <a:p>
              <a:endParaRPr lang="en-AE"/>
            </a:p>
          </p:txBody>
        </p:sp>
        <p:sp>
          <p:nvSpPr>
            <p:cNvPr id="313" name="Freeform: Shape 312">
              <a:extLst>
                <a:ext uri="{FF2B5EF4-FFF2-40B4-BE49-F238E27FC236}">
                  <a16:creationId xmlns:a16="http://schemas.microsoft.com/office/drawing/2014/main" id="{CC801977-D735-8DCD-CFAD-228532424297}"/>
                </a:ext>
              </a:extLst>
            </p:cNvPr>
            <p:cNvSpPr/>
            <p:nvPr/>
          </p:nvSpPr>
          <p:spPr>
            <a:xfrm>
              <a:off x="3159805" y="1690379"/>
              <a:ext cx="540923" cy="114967"/>
            </a:xfrm>
            <a:custGeom>
              <a:avLst/>
              <a:gdLst>
                <a:gd name="connsiteX0" fmla="*/ -1788 w 540923"/>
                <a:gd name="connsiteY0" fmla="*/ 112720 h 114967"/>
                <a:gd name="connsiteX1" fmla="*/ 539136 w 540923"/>
                <a:gd name="connsiteY1" fmla="*/ 112720 h 114967"/>
                <a:gd name="connsiteX2" fmla="*/ 539136 w 540923"/>
                <a:gd name="connsiteY2" fmla="*/ -2247 h 114967"/>
                <a:gd name="connsiteX3" fmla="*/ -1788 w 5409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40923" h="114967">
                  <a:moveTo>
                    <a:pt x="-1788" y="112720"/>
                  </a:moveTo>
                  <a:lnTo>
                    <a:pt x="539136" y="112720"/>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14" name="Freeform: Shape 313">
              <a:extLst>
                <a:ext uri="{FF2B5EF4-FFF2-40B4-BE49-F238E27FC236}">
                  <a16:creationId xmlns:a16="http://schemas.microsoft.com/office/drawing/2014/main" id="{099D580D-0714-8E5C-3A6D-A8FAEE7A2CF4}"/>
                </a:ext>
              </a:extLst>
            </p:cNvPr>
            <p:cNvSpPr/>
            <p:nvPr/>
          </p:nvSpPr>
          <p:spPr>
            <a:xfrm>
              <a:off x="3407741" y="1706287"/>
              <a:ext cx="44957" cy="74390"/>
            </a:xfrm>
            <a:custGeom>
              <a:avLst/>
              <a:gdLst>
                <a:gd name="connsiteX0" fmla="*/ 43170 w 44957"/>
                <a:gd name="connsiteY0" fmla="*/ 51664 h 74390"/>
                <a:gd name="connsiteX1" fmla="*/ 37740 w 44957"/>
                <a:gd name="connsiteY1" fmla="*/ 38425 h 74390"/>
                <a:gd name="connsiteX2" fmla="*/ 27072 w 44957"/>
                <a:gd name="connsiteY2" fmla="*/ 30614 h 74390"/>
                <a:gd name="connsiteX3" fmla="*/ 40121 w 44957"/>
                <a:gd name="connsiteY3" fmla="*/ 13945 h 74390"/>
                <a:gd name="connsiteX4" fmla="*/ 20691 w 44957"/>
                <a:gd name="connsiteY4" fmla="*/ -2247 h 74390"/>
                <a:gd name="connsiteX5" fmla="*/ 1164 w 44957"/>
                <a:gd name="connsiteY5" fmla="*/ 15945 h 74390"/>
                <a:gd name="connsiteX6" fmla="*/ 5927 w 44957"/>
                <a:gd name="connsiteY6" fmla="*/ 27851 h 74390"/>
                <a:gd name="connsiteX7" fmla="*/ 13832 w 44957"/>
                <a:gd name="connsiteY7" fmla="*/ 33662 h 74390"/>
                <a:gd name="connsiteX8" fmla="*/ -1788 w 44957"/>
                <a:gd name="connsiteY8" fmla="*/ 53377 h 74390"/>
                <a:gd name="connsiteX9" fmla="*/ 20691 w 44957"/>
                <a:gd name="connsiteY9" fmla="*/ 72144 h 74390"/>
                <a:gd name="connsiteX10" fmla="*/ 43170 w 44957"/>
                <a:gd name="connsiteY10" fmla="*/ 51664 h 74390"/>
                <a:gd name="connsiteX11" fmla="*/ 35359 w 44957"/>
                <a:gd name="connsiteY11" fmla="*/ 13945 h 74390"/>
                <a:gd name="connsiteX12" fmla="*/ 24691 w 44957"/>
                <a:gd name="connsiteY12" fmla="*/ 28995 h 74390"/>
                <a:gd name="connsiteX13" fmla="*/ 11261 w 44957"/>
                <a:gd name="connsiteY13" fmla="*/ 20326 h 74390"/>
                <a:gd name="connsiteX14" fmla="*/ 5927 w 44957"/>
                <a:gd name="connsiteY14" fmla="*/ 11564 h 74390"/>
                <a:gd name="connsiteX15" fmla="*/ 20691 w 44957"/>
                <a:gd name="connsiteY15" fmla="*/ 611 h 74390"/>
                <a:gd name="connsiteX16" fmla="*/ 35359 w 44957"/>
                <a:gd name="connsiteY16" fmla="*/ 13945 h 74390"/>
                <a:gd name="connsiteX17" fmla="*/ 37645 w 44957"/>
                <a:gd name="connsiteY17" fmla="*/ 55475 h 74390"/>
                <a:gd name="connsiteX18" fmla="*/ 20691 w 44957"/>
                <a:gd name="connsiteY18" fmla="*/ 69190 h 74390"/>
                <a:gd name="connsiteX19" fmla="*/ 3641 w 44957"/>
                <a:gd name="connsiteY19" fmla="*/ 53377 h 74390"/>
                <a:gd name="connsiteX20" fmla="*/ 16309 w 44957"/>
                <a:gd name="connsiteY20" fmla="*/ 35281 h 74390"/>
                <a:gd name="connsiteX21" fmla="*/ 29549 w 44957"/>
                <a:gd name="connsiteY21" fmla="*/ 43569 h 74390"/>
                <a:gd name="connsiteX22" fmla="*/ 37645 w 44957"/>
                <a:gd name="connsiteY22" fmla="*/ 55475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57" h="74390">
                  <a:moveTo>
                    <a:pt x="43170" y="51664"/>
                  </a:moveTo>
                  <a:cubicBezTo>
                    <a:pt x="43170" y="47759"/>
                    <a:pt x="41932" y="42806"/>
                    <a:pt x="37740" y="38425"/>
                  </a:cubicBezTo>
                  <a:cubicBezTo>
                    <a:pt x="35645" y="36044"/>
                    <a:pt x="34025" y="34995"/>
                    <a:pt x="27072" y="30614"/>
                  </a:cubicBezTo>
                  <a:cubicBezTo>
                    <a:pt x="34978" y="26614"/>
                    <a:pt x="40121" y="21089"/>
                    <a:pt x="40121" y="13945"/>
                  </a:cubicBezTo>
                  <a:cubicBezTo>
                    <a:pt x="40121" y="4039"/>
                    <a:pt x="30596" y="-2247"/>
                    <a:pt x="20691" y="-2247"/>
                  </a:cubicBezTo>
                  <a:cubicBezTo>
                    <a:pt x="9928" y="-2247"/>
                    <a:pt x="1164" y="5752"/>
                    <a:pt x="1164" y="15945"/>
                  </a:cubicBezTo>
                  <a:cubicBezTo>
                    <a:pt x="1164" y="17849"/>
                    <a:pt x="1450" y="22612"/>
                    <a:pt x="5927" y="27851"/>
                  </a:cubicBezTo>
                  <a:cubicBezTo>
                    <a:pt x="7070" y="28995"/>
                    <a:pt x="11166" y="31662"/>
                    <a:pt x="13832" y="33662"/>
                  </a:cubicBezTo>
                  <a:cubicBezTo>
                    <a:pt x="7546" y="36709"/>
                    <a:pt x="-1788" y="42806"/>
                    <a:pt x="-1788" y="53377"/>
                  </a:cubicBezTo>
                  <a:cubicBezTo>
                    <a:pt x="-1788" y="64905"/>
                    <a:pt x="9356" y="72144"/>
                    <a:pt x="20691" y="72144"/>
                  </a:cubicBezTo>
                  <a:cubicBezTo>
                    <a:pt x="32882" y="72144"/>
                    <a:pt x="43170" y="63188"/>
                    <a:pt x="43170" y="51664"/>
                  </a:cubicBezTo>
                  <a:close/>
                  <a:moveTo>
                    <a:pt x="35359" y="13945"/>
                  </a:moveTo>
                  <a:cubicBezTo>
                    <a:pt x="35359" y="20040"/>
                    <a:pt x="31264" y="25279"/>
                    <a:pt x="24691" y="28995"/>
                  </a:cubicBezTo>
                  <a:lnTo>
                    <a:pt x="11261" y="20326"/>
                  </a:lnTo>
                  <a:cubicBezTo>
                    <a:pt x="6403" y="17089"/>
                    <a:pt x="5927" y="13564"/>
                    <a:pt x="5927" y="11564"/>
                  </a:cubicBezTo>
                  <a:cubicBezTo>
                    <a:pt x="5927" y="5087"/>
                    <a:pt x="12880" y="611"/>
                    <a:pt x="20691" y="611"/>
                  </a:cubicBezTo>
                  <a:cubicBezTo>
                    <a:pt x="28501" y="611"/>
                    <a:pt x="35359" y="6038"/>
                    <a:pt x="35359" y="13945"/>
                  </a:cubicBezTo>
                  <a:close/>
                  <a:moveTo>
                    <a:pt x="37645" y="55475"/>
                  </a:moveTo>
                  <a:cubicBezTo>
                    <a:pt x="37645" y="63570"/>
                    <a:pt x="29549" y="69190"/>
                    <a:pt x="20691" y="69190"/>
                  </a:cubicBezTo>
                  <a:cubicBezTo>
                    <a:pt x="11451" y="69190"/>
                    <a:pt x="3641" y="62523"/>
                    <a:pt x="3641" y="53377"/>
                  </a:cubicBezTo>
                  <a:cubicBezTo>
                    <a:pt x="3641" y="47187"/>
                    <a:pt x="7070" y="40329"/>
                    <a:pt x="16309" y="35281"/>
                  </a:cubicBezTo>
                  <a:lnTo>
                    <a:pt x="29549" y="43569"/>
                  </a:lnTo>
                  <a:cubicBezTo>
                    <a:pt x="32597" y="45664"/>
                    <a:pt x="37645" y="48901"/>
                    <a:pt x="37645" y="55475"/>
                  </a:cubicBezTo>
                  <a:close/>
                </a:path>
              </a:pathLst>
            </a:custGeom>
            <a:solidFill>
              <a:srgbClr val="000000"/>
            </a:solidFill>
            <a:ln w="10842" cap="flat">
              <a:noFill/>
              <a:prstDash val="solid"/>
              <a:miter/>
            </a:ln>
          </p:spPr>
          <p:txBody>
            <a:bodyPr rtlCol="0" anchor="ctr"/>
            <a:lstStyle/>
            <a:p>
              <a:endParaRPr lang="en-AE"/>
            </a:p>
          </p:txBody>
        </p:sp>
        <p:sp>
          <p:nvSpPr>
            <p:cNvPr id="315" name="Freeform: Shape 314">
              <a:extLst>
                <a:ext uri="{FF2B5EF4-FFF2-40B4-BE49-F238E27FC236}">
                  <a16:creationId xmlns:a16="http://schemas.microsoft.com/office/drawing/2014/main" id="{4CE8DB9A-4A3F-031F-52AE-C4EF71695087}"/>
                </a:ext>
              </a:extLst>
            </p:cNvPr>
            <p:cNvSpPr/>
            <p:nvPr/>
          </p:nvSpPr>
          <p:spPr>
            <a:xfrm>
              <a:off x="3700729" y="1690379"/>
              <a:ext cx="398146" cy="114967"/>
            </a:xfrm>
            <a:custGeom>
              <a:avLst/>
              <a:gdLst>
                <a:gd name="connsiteX0" fmla="*/ -1788 w 398146"/>
                <a:gd name="connsiteY0" fmla="*/ 112720 h 114967"/>
                <a:gd name="connsiteX1" fmla="*/ 396359 w 398146"/>
                <a:gd name="connsiteY1" fmla="*/ 112720 h 114967"/>
                <a:gd name="connsiteX2" fmla="*/ 396359 w 398146"/>
                <a:gd name="connsiteY2" fmla="*/ -2247 h 114967"/>
                <a:gd name="connsiteX3" fmla="*/ -1788 w 398146"/>
                <a:gd name="connsiteY3" fmla="*/ -2247 h 114967"/>
              </a:gdLst>
              <a:ahLst/>
              <a:cxnLst>
                <a:cxn ang="0">
                  <a:pos x="connsiteX0" y="connsiteY0"/>
                </a:cxn>
                <a:cxn ang="0">
                  <a:pos x="connsiteX1" y="connsiteY1"/>
                </a:cxn>
                <a:cxn ang="0">
                  <a:pos x="connsiteX2" y="connsiteY2"/>
                </a:cxn>
                <a:cxn ang="0">
                  <a:pos x="connsiteX3" y="connsiteY3"/>
                </a:cxn>
              </a:cxnLst>
              <a:rect l="l" t="t" r="r" b="b"/>
              <a:pathLst>
                <a:path w="398146" h="114967">
                  <a:moveTo>
                    <a:pt x="-1788" y="112720"/>
                  </a:moveTo>
                  <a:lnTo>
                    <a:pt x="396359" y="11272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16" name="Freeform: Shape 315">
              <a:extLst>
                <a:ext uri="{FF2B5EF4-FFF2-40B4-BE49-F238E27FC236}">
                  <a16:creationId xmlns:a16="http://schemas.microsoft.com/office/drawing/2014/main" id="{660A348E-AEBF-839E-E512-306FC9FA7F78}"/>
                </a:ext>
              </a:extLst>
            </p:cNvPr>
            <p:cNvSpPr/>
            <p:nvPr/>
          </p:nvSpPr>
          <p:spPr>
            <a:xfrm>
              <a:off x="3769691" y="1706287"/>
              <a:ext cx="237552" cy="74390"/>
            </a:xfrm>
            <a:custGeom>
              <a:avLst/>
              <a:gdLst>
                <a:gd name="connsiteX0" fmla="*/ 43742 w 237552"/>
                <a:gd name="connsiteY0" fmla="*/ 35281 h 74390"/>
                <a:gd name="connsiteX1" fmla="*/ 39358 w 237552"/>
                <a:gd name="connsiteY1" fmla="*/ 9945 h 74390"/>
                <a:gd name="connsiteX2" fmla="*/ 20976 w 237552"/>
                <a:gd name="connsiteY2" fmla="*/ -2247 h 74390"/>
                <a:gd name="connsiteX3" fmla="*/ 2212 w 237552"/>
                <a:gd name="connsiteY3" fmla="*/ 10706 h 74390"/>
                <a:gd name="connsiteX4" fmla="*/ -1788 w 237552"/>
                <a:gd name="connsiteY4" fmla="*/ 35281 h 74390"/>
                <a:gd name="connsiteX5" fmla="*/ 3070 w 237552"/>
                <a:gd name="connsiteY5" fmla="*/ 61284 h 74390"/>
                <a:gd name="connsiteX6" fmla="*/ 20976 w 237552"/>
                <a:gd name="connsiteY6" fmla="*/ 72144 h 74390"/>
                <a:gd name="connsiteX7" fmla="*/ 39740 w 237552"/>
                <a:gd name="connsiteY7" fmla="*/ 59665 h 74390"/>
                <a:gd name="connsiteX8" fmla="*/ 43742 w 237552"/>
                <a:gd name="connsiteY8" fmla="*/ 35281 h 74390"/>
                <a:gd name="connsiteX9" fmla="*/ 34787 w 237552"/>
                <a:gd name="connsiteY9" fmla="*/ 33948 h 74390"/>
                <a:gd name="connsiteX10" fmla="*/ 33645 w 237552"/>
                <a:gd name="connsiteY10" fmla="*/ 56235 h 74390"/>
                <a:gd name="connsiteX11" fmla="*/ 20976 w 237552"/>
                <a:gd name="connsiteY11" fmla="*/ 69762 h 74390"/>
                <a:gd name="connsiteX12" fmla="*/ 8402 w 237552"/>
                <a:gd name="connsiteY12" fmla="*/ 56712 h 74390"/>
                <a:gd name="connsiteX13" fmla="*/ 7260 w 237552"/>
                <a:gd name="connsiteY13" fmla="*/ 33948 h 74390"/>
                <a:gd name="connsiteX14" fmla="*/ 8023 w 237552"/>
                <a:gd name="connsiteY14" fmla="*/ 13945 h 74390"/>
                <a:gd name="connsiteX15" fmla="*/ 20976 w 237552"/>
                <a:gd name="connsiteY15" fmla="*/ 134 h 74390"/>
                <a:gd name="connsiteX16" fmla="*/ 33549 w 237552"/>
                <a:gd name="connsiteY16" fmla="*/ 12801 h 74390"/>
                <a:gd name="connsiteX17" fmla="*/ 34787 w 237552"/>
                <a:gd name="connsiteY17" fmla="*/ 33948 h 74390"/>
                <a:gd name="connsiteX18" fmla="*/ 68696 w 237552"/>
                <a:gd name="connsiteY18" fmla="*/ 64142 h 74390"/>
                <a:gd name="connsiteX19" fmla="*/ 63078 w 237552"/>
                <a:gd name="connsiteY19" fmla="*/ 58331 h 74390"/>
                <a:gd name="connsiteX20" fmla="*/ 57267 w 237552"/>
                <a:gd name="connsiteY20" fmla="*/ 64142 h 74390"/>
                <a:gd name="connsiteX21" fmla="*/ 63078 w 237552"/>
                <a:gd name="connsiteY21" fmla="*/ 69762 h 74390"/>
                <a:gd name="connsiteX22" fmla="*/ 68696 w 237552"/>
                <a:gd name="connsiteY22" fmla="*/ 64142 h 74390"/>
                <a:gd name="connsiteX23" fmla="*/ 126514 w 237552"/>
                <a:gd name="connsiteY23" fmla="*/ 48045 h 74390"/>
                <a:gd name="connsiteX24" fmla="*/ 106033 w 237552"/>
                <a:gd name="connsiteY24" fmla="*/ 24423 h 74390"/>
                <a:gd name="connsiteX25" fmla="*/ 92318 w 237552"/>
                <a:gd name="connsiteY25" fmla="*/ 29851 h 74390"/>
                <a:gd name="connsiteX26" fmla="*/ 92318 w 237552"/>
                <a:gd name="connsiteY26" fmla="*/ 8896 h 74390"/>
                <a:gd name="connsiteX27" fmla="*/ 101557 w 237552"/>
                <a:gd name="connsiteY27" fmla="*/ 10231 h 74390"/>
                <a:gd name="connsiteX28" fmla="*/ 122418 w 237552"/>
                <a:gd name="connsiteY28" fmla="*/ -1105 h 74390"/>
                <a:gd name="connsiteX29" fmla="*/ 121179 w 237552"/>
                <a:gd name="connsiteY29" fmla="*/ -2247 h 74390"/>
                <a:gd name="connsiteX30" fmla="*/ 120416 w 237552"/>
                <a:gd name="connsiteY30" fmla="*/ -1770 h 74390"/>
                <a:gd name="connsiteX31" fmla="*/ 105750 w 237552"/>
                <a:gd name="connsiteY31" fmla="*/ 1276 h 74390"/>
                <a:gd name="connsiteX32" fmla="*/ 91272 w 237552"/>
                <a:gd name="connsiteY32" fmla="*/ -1770 h 74390"/>
                <a:gd name="connsiteX33" fmla="*/ 90127 w 237552"/>
                <a:gd name="connsiteY33" fmla="*/ -2056 h 74390"/>
                <a:gd name="connsiteX34" fmla="*/ 88890 w 237552"/>
                <a:gd name="connsiteY34" fmla="*/ 611 h 74390"/>
                <a:gd name="connsiteX35" fmla="*/ 88890 w 237552"/>
                <a:gd name="connsiteY35" fmla="*/ 32614 h 74390"/>
                <a:gd name="connsiteX36" fmla="*/ 90413 w 237552"/>
                <a:gd name="connsiteY36" fmla="*/ 35281 h 74390"/>
                <a:gd name="connsiteX37" fmla="*/ 91841 w 237552"/>
                <a:gd name="connsiteY37" fmla="*/ 34327 h 74390"/>
                <a:gd name="connsiteX38" fmla="*/ 105845 w 237552"/>
                <a:gd name="connsiteY38" fmla="*/ 26805 h 74390"/>
                <a:gd name="connsiteX39" fmla="*/ 114893 w 237552"/>
                <a:gd name="connsiteY39" fmla="*/ 33758 h 74390"/>
                <a:gd name="connsiteX40" fmla="*/ 116893 w 237552"/>
                <a:gd name="connsiteY40" fmla="*/ 47282 h 74390"/>
                <a:gd name="connsiteX41" fmla="*/ 114321 w 237552"/>
                <a:gd name="connsiteY41" fmla="*/ 62047 h 74390"/>
                <a:gd name="connsiteX42" fmla="*/ 102701 w 237552"/>
                <a:gd name="connsiteY42" fmla="*/ 69190 h 74390"/>
                <a:gd name="connsiteX43" fmla="*/ 86983 w 237552"/>
                <a:gd name="connsiteY43" fmla="*/ 56998 h 74390"/>
                <a:gd name="connsiteX44" fmla="*/ 88700 w 237552"/>
                <a:gd name="connsiteY44" fmla="*/ 57284 h 74390"/>
                <a:gd name="connsiteX45" fmla="*/ 94127 w 237552"/>
                <a:gd name="connsiteY45" fmla="*/ 51950 h 74390"/>
                <a:gd name="connsiteX46" fmla="*/ 88700 w 237552"/>
                <a:gd name="connsiteY46" fmla="*/ 46710 h 74390"/>
                <a:gd name="connsiteX47" fmla="*/ 83365 w 237552"/>
                <a:gd name="connsiteY47" fmla="*/ 52331 h 74390"/>
                <a:gd name="connsiteX48" fmla="*/ 102987 w 237552"/>
                <a:gd name="connsiteY48" fmla="*/ 72144 h 74390"/>
                <a:gd name="connsiteX49" fmla="*/ 126514 w 237552"/>
                <a:gd name="connsiteY49" fmla="*/ 48045 h 74390"/>
                <a:gd name="connsiteX50" fmla="*/ 177283 w 237552"/>
                <a:gd name="connsiteY50" fmla="*/ 69762 h 74390"/>
                <a:gd name="connsiteX51" fmla="*/ 177283 w 237552"/>
                <a:gd name="connsiteY51" fmla="*/ 66332 h 74390"/>
                <a:gd name="connsiteX52" fmla="*/ 173853 w 237552"/>
                <a:gd name="connsiteY52" fmla="*/ 66332 h 74390"/>
                <a:gd name="connsiteX53" fmla="*/ 163755 w 237552"/>
                <a:gd name="connsiteY53" fmla="*/ 61284 h 74390"/>
                <a:gd name="connsiteX54" fmla="*/ 163755 w 237552"/>
                <a:gd name="connsiteY54" fmla="*/ 611 h 74390"/>
                <a:gd name="connsiteX55" fmla="*/ 161374 w 237552"/>
                <a:gd name="connsiteY55" fmla="*/ -2247 h 74390"/>
                <a:gd name="connsiteX56" fmla="*/ 141752 w 237552"/>
                <a:gd name="connsiteY56" fmla="*/ 4706 h 74390"/>
                <a:gd name="connsiteX57" fmla="*/ 141752 w 237552"/>
                <a:gd name="connsiteY57" fmla="*/ 8038 h 74390"/>
                <a:gd name="connsiteX58" fmla="*/ 155851 w 237552"/>
                <a:gd name="connsiteY58" fmla="*/ 5373 h 74390"/>
                <a:gd name="connsiteX59" fmla="*/ 155851 w 237552"/>
                <a:gd name="connsiteY59" fmla="*/ 61284 h 74390"/>
                <a:gd name="connsiteX60" fmla="*/ 145754 w 237552"/>
                <a:gd name="connsiteY60" fmla="*/ 66332 h 74390"/>
                <a:gd name="connsiteX61" fmla="*/ 142324 w 237552"/>
                <a:gd name="connsiteY61" fmla="*/ 66332 h 74390"/>
                <a:gd name="connsiteX62" fmla="*/ 142324 w 237552"/>
                <a:gd name="connsiteY62" fmla="*/ 69762 h 74390"/>
                <a:gd name="connsiteX63" fmla="*/ 159851 w 237552"/>
                <a:gd name="connsiteY63" fmla="*/ 69476 h 74390"/>
                <a:gd name="connsiteX64" fmla="*/ 177283 w 237552"/>
                <a:gd name="connsiteY64" fmla="*/ 69762 h 74390"/>
                <a:gd name="connsiteX65" fmla="*/ 235765 w 237552"/>
                <a:gd name="connsiteY65" fmla="*/ 35281 h 74390"/>
                <a:gd name="connsiteX66" fmla="*/ 231384 w 237552"/>
                <a:gd name="connsiteY66" fmla="*/ 9945 h 74390"/>
                <a:gd name="connsiteX67" fmla="*/ 213001 w 237552"/>
                <a:gd name="connsiteY67" fmla="*/ -2247 h 74390"/>
                <a:gd name="connsiteX68" fmla="*/ 194235 w 237552"/>
                <a:gd name="connsiteY68" fmla="*/ 10706 h 74390"/>
                <a:gd name="connsiteX69" fmla="*/ 190235 w 237552"/>
                <a:gd name="connsiteY69" fmla="*/ 35281 h 74390"/>
                <a:gd name="connsiteX70" fmla="*/ 195093 w 237552"/>
                <a:gd name="connsiteY70" fmla="*/ 61284 h 74390"/>
                <a:gd name="connsiteX71" fmla="*/ 213001 w 237552"/>
                <a:gd name="connsiteY71" fmla="*/ 72144 h 74390"/>
                <a:gd name="connsiteX72" fmla="*/ 231765 w 237552"/>
                <a:gd name="connsiteY72" fmla="*/ 59665 h 74390"/>
                <a:gd name="connsiteX73" fmla="*/ 235765 w 237552"/>
                <a:gd name="connsiteY73" fmla="*/ 35281 h 74390"/>
                <a:gd name="connsiteX74" fmla="*/ 226812 w 237552"/>
                <a:gd name="connsiteY74" fmla="*/ 33948 h 74390"/>
                <a:gd name="connsiteX75" fmla="*/ 225668 w 237552"/>
                <a:gd name="connsiteY75" fmla="*/ 56235 h 74390"/>
                <a:gd name="connsiteX76" fmla="*/ 213001 w 237552"/>
                <a:gd name="connsiteY76" fmla="*/ 69762 h 74390"/>
                <a:gd name="connsiteX77" fmla="*/ 200428 w 237552"/>
                <a:gd name="connsiteY77" fmla="*/ 56712 h 74390"/>
                <a:gd name="connsiteX78" fmla="*/ 199284 w 237552"/>
                <a:gd name="connsiteY78" fmla="*/ 33948 h 74390"/>
                <a:gd name="connsiteX79" fmla="*/ 200046 w 237552"/>
                <a:gd name="connsiteY79" fmla="*/ 13945 h 74390"/>
                <a:gd name="connsiteX80" fmla="*/ 213001 w 237552"/>
                <a:gd name="connsiteY80" fmla="*/ 134 h 74390"/>
                <a:gd name="connsiteX81" fmla="*/ 225668 w 237552"/>
                <a:gd name="connsiteY81" fmla="*/ 12801 h 74390"/>
                <a:gd name="connsiteX82" fmla="*/ 226812 w 237552"/>
                <a:gd name="connsiteY82" fmla="*/ 33948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37552" h="74390">
                  <a:moveTo>
                    <a:pt x="43742" y="35281"/>
                  </a:moveTo>
                  <a:cubicBezTo>
                    <a:pt x="43742" y="26614"/>
                    <a:pt x="43170" y="17945"/>
                    <a:pt x="39358" y="9945"/>
                  </a:cubicBezTo>
                  <a:cubicBezTo>
                    <a:pt x="34503" y="-438"/>
                    <a:pt x="25548" y="-2247"/>
                    <a:pt x="20976" y="-2247"/>
                  </a:cubicBezTo>
                  <a:cubicBezTo>
                    <a:pt x="14595" y="-2247"/>
                    <a:pt x="6688" y="611"/>
                    <a:pt x="2212" y="10706"/>
                  </a:cubicBezTo>
                  <a:cubicBezTo>
                    <a:pt x="-1216" y="18135"/>
                    <a:pt x="-1788" y="26614"/>
                    <a:pt x="-1788" y="35281"/>
                  </a:cubicBezTo>
                  <a:cubicBezTo>
                    <a:pt x="-1788" y="43283"/>
                    <a:pt x="-1407" y="52998"/>
                    <a:pt x="3070" y="61284"/>
                  </a:cubicBezTo>
                  <a:cubicBezTo>
                    <a:pt x="7737" y="69951"/>
                    <a:pt x="15546" y="72144"/>
                    <a:pt x="20976" y="72144"/>
                  </a:cubicBezTo>
                  <a:cubicBezTo>
                    <a:pt x="26787" y="72144"/>
                    <a:pt x="34977" y="69951"/>
                    <a:pt x="39740" y="59665"/>
                  </a:cubicBezTo>
                  <a:cubicBezTo>
                    <a:pt x="43170" y="52236"/>
                    <a:pt x="43742" y="43757"/>
                    <a:pt x="43742" y="35281"/>
                  </a:cubicBezTo>
                  <a:close/>
                  <a:moveTo>
                    <a:pt x="34787" y="33948"/>
                  </a:moveTo>
                  <a:cubicBezTo>
                    <a:pt x="34787" y="41948"/>
                    <a:pt x="34787" y="49378"/>
                    <a:pt x="33645" y="56235"/>
                  </a:cubicBezTo>
                  <a:cubicBezTo>
                    <a:pt x="31931" y="66523"/>
                    <a:pt x="25738" y="69762"/>
                    <a:pt x="20976" y="69762"/>
                  </a:cubicBezTo>
                  <a:cubicBezTo>
                    <a:pt x="16595" y="69762"/>
                    <a:pt x="10404" y="67095"/>
                    <a:pt x="8402" y="56712"/>
                  </a:cubicBezTo>
                  <a:cubicBezTo>
                    <a:pt x="7260" y="50331"/>
                    <a:pt x="7260" y="40329"/>
                    <a:pt x="7260" y="33948"/>
                  </a:cubicBezTo>
                  <a:cubicBezTo>
                    <a:pt x="7260" y="27088"/>
                    <a:pt x="7260" y="19945"/>
                    <a:pt x="8023" y="13945"/>
                  </a:cubicBezTo>
                  <a:cubicBezTo>
                    <a:pt x="10118" y="1181"/>
                    <a:pt x="18309" y="134"/>
                    <a:pt x="20976" y="134"/>
                  </a:cubicBezTo>
                  <a:cubicBezTo>
                    <a:pt x="24501" y="134"/>
                    <a:pt x="31645" y="2229"/>
                    <a:pt x="33549" y="12801"/>
                  </a:cubicBezTo>
                  <a:cubicBezTo>
                    <a:pt x="34787" y="18898"/>
                    <a:pt x="34787" y="27088"/>
                    <a:pt x="34787" y="33948"/>
                  </a:cubicBezTo>
                  <a:close/>
                  <a:moveTo>
                    <a:pt x="68696" y="64142"/>
                  </a:moveTo>
                  <a:cubicBezTo>
                    <a:pt x="68696" y="60807"/>
                    <a:pt x="66220" y="58331"/>
                    <a:pt x="63078" y="58331"/>
                  </a:cubicBezTo>
                  <a:cubicBezTo>
                    <a:pt x="59934" y="58331"/>
                    <a:pt x="57267" y="60807"/>
                    <a:pt x="57267" y="64142"/>
                  </a:cubicBezTo>
                  <a:cubicBezTo>
                    <a:pt x="57267" y="67286"/>
                    <a:pt x="59934" y="69762"/>
                    <a:pt x="63078" y="69762"/>
                  </a:cubicBezTo>
                  <a:cubicBezTo>
                    <a:pt x="66220" y="69762"/>
                    <a:pt x="68696" y="67286"/>
                    <a:pt x="68696" y="64142"/>
                  </a:cubicBezTo>
                  <a:close/>
                  <a:moveTo>
                    <a:pt x="126514" y="48045"/>
                  </a:moveTo>
                  <a:cubicBezTo>
                    <a:pt x="126514" y="35281"/>
                    <a:pt x="117656" y="24423"/>
                    <a:pt x="106033" y="24423"/>
                  </a:cubicBezTo>
                  <a:cubicBezTo>
                    <a:pt x="100797" y="24423"/>
                    <a:pt x="96225" y="26137"/>
                    <a:pt x="92318" y="29851"/>
                  </a:cubicBezTo>
                  <a:lnTo>
                    <a:pt x="92318" y="8896"/>
                  </a:lnTo>
                  <a:cubicBezTo>
                    <a:pt x="94413" y="9468"/>
                    <a:pt x="97939" y="10231"/>
                    <a:pt x="101557" y="10231"/>
                  </a:cubicBezTo>
                  <a:cubicBezTo>
                    <a:pt x="114798" y="10231"/>
                    <a:pt x="122418" y="420"/>
                    <a:pt x="122418" y="-1105"/>
                  </a:cubicBezTo>
                  <a:cubicBezTo>
                    <a:pt x="122418" y="-1675"/>
                    <a:pt x="121942" y="-2247"/>
                    <a:pt x="121179" y="-2247"/>
                  </a:cubicBezTo>
                  <a:cubicBezTo>
                    <a:pt x="121179" y="-2247"/>
                    <a:pt x="120893" y="-2247"/>
                    <a:pt x="120416" y="-1770"/>
                  </a:cubicBezTo>
                  <a:cubicBezTo>
                    <a:pt x="118226" y="-915"/>
                    <a:pt x="112893" y="1276"/>
                    <a:pt x="105750" y="1276"/>
                  </a:cubicBezTo>
                  <a:cubicBezTo>
                    <a:pt x="101366" y="1276"/>
                    <a:pt x="96320" y="611"/>
                    <a:pt x="91272" y="-1770"/>
                  </a:cubicBezTo>
                  <a:cubicBezTo>
                    <a:pt x="90413" y="-2056"/>
                    <a:pt x="90127" y="-2056"/>
                    <a:pt x="90127" y="-2056"/>
                  </a:cubicBezTo>
                  <a:cubicBezTo>
                    <a:pt x="88890" y="-2056"/>
                    <a:pt x="88890" y="-1201"/>
                    <a:pt x="88890" y="611"/>
                  </a:cubicBezTo>
                  <a:lnTo>
                    <a:pt x="88890" y="32614"/>
                  </a:lnTo>
                  <a:cubicBezTo>
                    <a:pt x="88890" y="34518"/>
                    <a:pt x="88890" y="35281"/>
                    <a:pt x="90413" y="35281"/>
                  </a:cubicBezTo>
                  <a:cubicBezTo>
                    <a:pt x="91272" y="35281"/>
                    <a:pt x="91462" y="34995"/>
                    <a:pt x="91841" y="34327"/>
                  </a:cubicBezTo>
                  <a:cubicBezTo>
                    <a:pt x="93081" y="32614"/>
                    <a:pt x="97080" y="26805"/>
                    <a:pt x="105845" y="26805"/>
                  </a:cubicBezTo>
                  <a:cubicBezTo>
                    <a:pt x="111368" y="26805"/>
                    <a:pt x="114035" y="31662"/>
                    <a:pt x="114893" y="33758"/>
                  </a:cubicBezTo>
                  <a:cubicBezTo>
                    <a:pt x="116703" y="37662"/>
                    <a:pt x="116893" y="41948"/>
                    <a:pt x="116893" y="47282"/>
                  </a:cubicBezTo>
                  <a:cubicBezTo>
                    <a:pt x="116893" y="50996"/>
                    <a:pt x="116893" y="57570"/>
                    <a:pt x="114321" y="62047"/>
                  </a:cubicBezTo>
                  <a:cubicBezTo>
                    <a:pt x="111845" y="66332"/>
                    <a:pt x="107750" y="69190"/>
                    <a:pt x="102701" y="69190"/>
                  </a:cubicBezTo>
                  <a:cubicBezTo>
                    <a:pt x="94890" y="69190"/>
                    <a:pt x="88700" y="63379"/>
                    <a:pt x="86983" y="56998"/>
                  </a:cubicBezTo>
                  <a:cubicBezTo>
                    <a:pt x="87269" y="57093"/>
                    <a:pt x="87555" y="57284"/>
                    <a:pt x="88700" y="57284"/>
                  </a:cubicBezTo>
                  <a:cubicBezTo>
                    <a:pt x="92318" y="57284"/>
                    <a:pt x="94127" y="54617"/>
                    <a:pt x="94127" y="51950"/>
                  </a:cubicBezTo>
                  <a:cubicBezTo>
                    <a:pt x="94127" y="49378"/>
                    <a:pt x="92318" y="46710"/>
                    <a:pt x="88700" y="46710"/>
                  </a:cubicBezTo>
                  <a:cubicBezTo>
                    <a:pt x="87269" y="46710"/>
                    <a:pt x="83365" y="47473"/>
                    <a:pt x="83365" y="52331"/>
                  </a:cubicBezTo>
                  <a:cubicBezTo>
                    <a:pt x="83365" y="61761"/>
                    <a:pt x="90795" y="72144"/>
                    <a:pt x="102987" y="72144"/>
                  </a:cubicBezTo>
                  <a:cubicBezTo>
                    <a:pt x="115558" y="72144"/>
                    <a:pt x="126514" y="61761"/>
                    <a:pt x="126514" y="48045"/>
                  </a:cubicBezTo>
                  <a:close/>
                  <a:moveTo>
                    <a:pt x="177283" y="69762"/>
                  </a:moveTo>
                  <a:lnTo>
                    <a:pt x="177283" y="66332"/>
                  </a:lnTo>
                  <a:lnTo>
                    <a:pt x="173853" y="66332"/>
                  </a:lnTo>
                  <a:cubicBezTo>
                    <a:pt x="164232" y="66332"/>
                    <a:pt x="163755" y="65284"/>
                    <a:pt x="163755" y="61284"/>
                  </a:cubicBezTo>
                  <a:lnTo>
                    <a:pt x="163755" y="611"/>
                  </a:lnTo>
                  <a:cubicBezTo>
                    <a:pt x="163755" y="-1961"/>
                    <a:pt x="163755" y="-2247"/>
                    <a:pt x="161374" y="-2247"/>
                  </a:cubicBezTo>
                  <a:cubicBezTo>
                    <a:pt x="154707" y="4706"/>
                    <a:pt x="145182" y="4706"/>
                    <a:pt x="141752" y="4706"/>
                  </a:cubicBezTo>
                  <a:lnTo>
                    <a:pt x="141752" y="8038"/>
                  </a:lnTo>
                  <a:cubicBezTo>
                    <a:pt x="143850" y="8038"/>
                    <a:pt x="150231" y="8038"/>
                    <a:pt x="155851" y="5373"/>
                  </a:cubicBezTo>
                  <a:lnTo>
                    <a:pt x="155851" y="61284"/>
                  </a:lnTo>
                  <a:cubicBezTo>
                    <a:pt x="155851" y="65188"/>
                    <a:pt x="155565" y="66332"/>
                    <a:pt x="145754" y="66332"/>
                  </a:cubicBezTo>
                  <a:lnTo>
                    <a:pt x="142324" y="66332"/>
                  </a:lnTo>
                  <a:lnTo>
                    <a:pt x="142324" y="69762"/>
                  </a:lnTo>
                  <a:cubicBezTo>
                    <a:pt x="146040" y="69476"/>
                    <a:pt x="155565" y="69476"/>
                    <a:pt x="159851" y="69476"/>
                  </a:cubicBezTo>
                  <a:cubicBezTo>
                    <a:pt x="164232" y="69476"/>
                    <a:pt x="173567" y="69476"/>
                    <a:pt x="177283" y="69762"/>
                  </a:cubicBezTo>
                  <a:close/>
                  <a:moveTo>
                    <a:pt x="235765" y="35281"/>
                  </a:moveTo>
                  <a:cubicBezTo>
                    <a:pt x="235765" y="26614"/>
                    <a:pt x="235193" y="17945"/>
                    <a:pt x="231384" y="9945"/>
                  </a:cubicBezTo>
                  <a:cubicBezTo>
                    <a:pt x="226526" y="-438"/>
                    <a:pt x="217573" y="-2247"/>
                    <a:pt x="213001" y="-2247"/>
                  </a:cubicBezTo>
                  <a:cubicBezTo>
                    <a:pt x="206618" y="-2247"/>
                    <a:pt x="198714" y="611"/>
                    <a:pt x="194235" y="10706"/>
                  </a:cubicBezTo>
                  <a:cubicBezTo>
                    <a:pt x="190807" y="18135"/>
                    <a:pt x="190235" y="26614"/>
                    <a:pt x="190235" y="35281"/>
                  </a:cubicBezTo>
                  <a:cubicBezTo>
                    <a:pt x="190235" y="43283"/>
                    <a:pt x="190617" y="52998"/>
                    <a:pt x="195093" y="61284"/>
                  </a:cubicBezTo>
                  <a:cubicBezTo>
                    <a:pt x="199760" y="69951"/>
                    <a:pt x="207571" y="72144"/>
                    <a:pt x="213001" y="72144"/>
                  </a:cubicBezTo>
                  <a:cubicBezTo>
                    <a:pt x="218810" y="72144"/>
                    <a:pt x="227003" y="69951"/>
                    <a:pt x="231765" y="59665"/>
                  </a:cubicBezTo>
                  <a:cubicBezTo>
                    <a:pt x="235193" y="52236"/>
                    <a:pt x="235765" y="43757"/>
                    <a:pt x="235765" y="35281"/>
                  </a:cubicBezTo>
                  <a:close/>
                  <a:moveTo>
                    <a:pt x="226812" y="33948"/>
                  </a:moveTo>
                  <a:cubicBezTo>
                    <a:pt x="226812" y="41948"/>
                    <a:pt x="226812" y="49378"/>
                    <a:pt x="225668" y="56235"/>
                  </a:cubicBezTo>
                  <a:cubicBezTo>
                    <a:pt x="223954" y="66523"/>
                    <a:pt x="217764" y="69762"/>
                    <a:pt x="213001" y="69762"/>
                  </a:cubicBezTo>
                  <a:cubicBezTo>
                    <a:pt x="208618" y="69762"/>
                    <a:pt x="202428" y="67095"/>
                    <a:pt x="200428" y="56712"/>
                  </a:cubicBezTo>
                  <a:cubicBezTo>
                    <a:pt x="199284" y="50331"/>
                    <a:pt x="199284" y="40329"/>
                    <a:pt x="199284" y="33948"/>
                  </a:cubicBezTo>
                  <a:cubicBezTo>
                    <a:pt x="199284" y="27088"/>
                    <a:pt x="199284" y="19945"/>
                    <a:pt x="200046" y="13945"/>
                  </a:cubicBezTo>
                  <a:cubicBezTo>
                    <a:pt x="202142" y="1181"/>
                    <a:pt x="210334" y="134"/>
                    <a:pt x="213001" y="134"/>
                  </a:cubicBezTo>
                  <a:cubicBezTo>
                    <a:pt x="216524" y="134"/>
                    <a:pt x="223668" y="2229"/>
                    <a:pt x="225668" y="12801"/>
                  </a:cubicBezTo>
                  <a:cubicBezTo>
                    <a:pt x="226812" y="18898"/>
                    <a:pt x="226812" y="27088"/>
                    <a:pt x="226812" y="33948"/>
                  </a:cubicBezTo>
                  <a:close/>
                </a:path>
              </a:pathLst>
            </a:custGeom>
            <a:solidFill>
              <a:srgbClr val="000000"/>
            </a:solidFill>
            <a:ln w="10842" cap="flat">
              <a:noFill/>
              <a:prstDash val="solid"/>
              <a:miter/>
            </a:ln>
          </p:spPr>
          <p:txBody>
            <a:bodyPr rtlCol="0" anchor="ctr"/>
            <a:lstStyle/>
            <a:p>
              <a:endParaRPr lang="en-AE"/>
            </a:p>
          </p:txBody>
        </p:sp>
        <p:sp>
          <p:nvSpPr>
            <p:cNvPr id="317" name="Freeform: Shape 316">
              <a:extLst>
                <a:ext uri="{FF2B5EF4-FFF2-40B4-BE49-F238E27FC236}">
                  <a16:creationId xmlns:a16="http://schemas.microsoft.com/office/drawing/2014/main" id="{F28D4CE6-43EA-252D-5035-C542C81722BE}"/>
                </a:ext>
              </a:extLst>
            </p:cNvPr>
            <p:cNvSpPr/>
            <p:nvPr/>
          </p:nvSpPr>
          <p:spPr>
            <a:xfrm>
              <a:off x="4098876" y="1690379"/>
              <a:ext cx="611123" cy="114967"/>
            </a:xfrm>
            <a:custGeom>
              <a:avLst/>
              <a:gdLst>
                <a:gd name="connsiteX0" fmla="*/ -1788 w 611123"/>
                <a:gd name="connsiteY0" fmla="*/ 112720 h 114967"/>
                <a:gd name="connsiteX1" fmla="*/ 609335 w 611123"/>
                <a:gd name="connsiteY1" fmla="*/ 112720 h 114967"/>
                <a:gd name="connsiteX2" fmla="*/ 609335 w 611123"/>
                <a:gd name="connsiteY2" fmla="*/ -2247 h 114967"/>
                <a:gd name="connsiteX3" fmla="*/ -1788 w 6111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11123" h="114967">
                  <a:moveTo>
                    <a:pt x="-1788" y="112720"/>
                  </a:moveTo>
                  <a:lnTo>
                    <a:pt x="609335" y="11272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18" name="Freeform: Shape 317">
              <a:extLst>
                <a:ext uri="{FF2B5EF4-FFF2-40B4-BE49-F238E27FC236}">
                  <a16:creationId xmlns:a16="http://schemas.microsoft.com/office/drawing/2014/main" id="{C8FE332A-32DB-7661-A6E3-B086A142FBB2}"/>
                </a:ext>
              </a:extLst>
            </p:cNvPr>
            <p:cNvSpPr/>
            <p:nvPr/>
          </p:nvSpPr>
          <p:spPr>
            <a:xfrm>
              <a:off x="4176503" y="1697335"/>
              <a:ext cx="14668" cy="107916"/>
            </a:xfrm>
            <a:custGeom>
              <a:avLst/>
              <a:gdLst>
                <a:gd name="connsiteX0" fmla="*/ 12881 w 14668"/>
                <a:gd name="connsiteY0" fmla="*/ 105670 h 107916"/>
                <a:gd name="connsiteX1" fmla="*/ 12881 w 14668"/>
                <a:gd name="connsiteY1" fmla="*/ 101384 h 107916"/>
                <a:gd name="connsiteX2" fmla="*/ 2498 w 14668"/>
                <a:gd name="connsiteY2" fmla="*/ 101384 h 107916"/>
                <a:gd name="connsiteX3" fmla="*/ 2498 w 14668"/>
                <a:gd name="connsiteY3" fmla="*/ 2134 h 107916"/>
                <a:gd name="connsiteX4" fmla="*/ 12881 w 14668"/>
                <a:gd name="connsiteY4" fmla="*/ 2134 h 107916"/>
                <a:gd name="connsiteX5" fmla="*/ 12881 w 14668"/>
                <a:gd name="connsiteY5" fmla="*/ -2247 h 107916"/>
                <a:gd name="connsiteX6" fmla="*/ -1788 w 14668"/>
                <a:gd name="connsiteY6" fmla="*/ -2247 h 107916"/>
                <a:gd name="connsiteX7" fmla="*/ -1788 w 14668"/>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6">
                  <a:moveTo>
                    <a:pt x="12881" y="105670"/>
                  </a:moveTo>
                  <a:lnTo>
                    <a:pt x="12881" y="101384"/>
                  </a:lnTo>
                  <a:lnTo>
                    <a:pt x="2498" y="101384"/>
                  </a:lnTo>
                  <a:lnTo>
                    <a:pt x="2498" y="2134"/>
                  </a:lnTo>
                  <a:lnTo>
                    <a:pt x="12881" y="2134"/>
                  </a:lnTo>
                  <a:lnTo>
                    <a:pt x="12881" y="-2247"/>
                  </a:lnTo>
                  <a:lnTo>
                    <a:pt x="-1788" y="-2247"/>
                  </a:lnTo>
                  <a:lnTo>
                    <a:pt x="-1788" y="105670"/>
                  </a:lnTo>
                  <a:close/>
                </a:path>
              </a:pathLst>
            </a:custGeom>
            <a:solidFill>
              <a:srgbClr val="000000"/>
            </a:solidFill>
            <a:ln w="10842" cap="flat">
              <a:noFill/>
              <a:prstDash val="solid"/>
              <a:miter/>
            </a:ln>
          </p:spPr>
          <p:txBody>
            <a:bodyPr rtlCol="0" anchor="ctr"/>
            <a:lstStyle/>
            <a:p>
              <a:endParaRPr lang="en-AE"/>
            </a:p>
          </p:txBody>
        </p:sp>
        <p:sp>
          <p:nvSpPr>
            <p:cNvPr id="319" name="Freeform: Shape 318">
              <a:extLst>
                <a:ext uri="{FF2B5EF4-FFF2-40B4-BE49-F238E27FC236}">
                  <a16:creationId xmlns:a16="http://schemas.microsoft.com/office/drawing/2014/main" id="{E69DBD6E-A08A-8F49-9D3B-5130C0CFA468}"/>
                </a:ext>
              </a:extLst>
            </p:cNvPr>
            <p:cNvSpPr/>
            <p:nvPr/>
          </p:nvSpPr>
          <p:spPr>
            <a:xfrm>
              <a:off x="4197553" y="1702097"/>
              <a:ext cx="408907" cy="78581"/>
            </a:xfrm>
            <a:custGeom>
              <a:avLst/>
              <a:gdLst>
                <a:gd name="connsiteX0" fmla="*/ 64696 w 408907"/>
                <a:gd name="connsiteY0" fmla="*/ 54140 h 78581"/>
                <a:gd name="connsiteX1" fmla="*/ 43933 w 408907"/>
                <a:gd name="connsiteY1" fmla="*/ 35472 h 78581"/>
                <a:gd name="connsiteX2" fmla="*/ 61743 w 408907"/>
                <a:gd name="connsiteY2" fmla="*/ 18421 h 78581"/>
                <a:gd name="connsiteX3" fmla="*/ 37740 w 408907"/>
                <a:gd name="connsiteY3" fmla="*/ 134 h 78581"/>
                <a:gd name="connsiteX4" fmla="*/ -1788 w 408907"/>
                <a:gd name="connsiteY4" fmla="*/ 134 h 78581"/>
                <a:gd name="connsiteX5" fmla="*/ -1788 w 408907"/>
                <a:gd name="connsiteY5" fmla="*/ 3562 h 78581"/>
                <a:gd name="connsiteX6" fmla="*/ 879 w 408907"/>
                <a:gd name="connsiteY6" fmla="*/ 3562 h 78581"/>
                <a:gd name="connsiteX7" fmla="*/ 9356 w 408907"/>
                <a:gd name="connsiteY7" fmla="*/ 8610 h 78581"/>
                <a:gd name="connsiteX8" fmla="*/ 9356 w 408907"/>
                <a:gd name="connsiteY8" fmla="*/ 65474 h 78581"/>
                <a:gd name="connsiteX9" fmla="*/ 879 w 408907"/>
                <a:gd name="connsiteY9" fmla="*/ 70523 h 78581"/>
                <a:gd name="connsiteX10" fmla="*/ -1788 w 408907"/>
                <a:gd name="connsiteY10" fmla="*/ 70523 h 78581"/>
                <a:gd name="connsiteX11" fmla="*/ -1788 w 408907"/>
                <a:gd name="connsiteY11" fmla="*/ 73953 h 78581"/>
                <a:gd name="connsiteX12" fmla="*/ 40598 w 408907"/>
                <a:gd name="connsiteY12" fmla="*/ 73953 h 78581"/>
                <a:gd name="connsiteX13" fmla="*/ 64696 w 408907"/>
                <a:gd name="connsiteY13" fmla="*/ 54140 h 78581"/>
                <a:gd name="connsiteX14" fmla="*/ 51362 w 408907"/>
                <a:gd name="connsiteY14" fmla="*/ 18421 h 78581"/>
                <a:gd name="connsiteX15" fmla="*/ 33931 w 408907"/>
                <a:gd name="connsiteY15" fmla="*/ 34423 h 78581"/>
                <a:gd name="connsiteX16" fmla="*/ 18311 w 408907"/>
                <a:gd name="connsiteY16" fmla="*/ 34423 h 78581"/>
                <a:gd name="connsiteX17" fmla="*/ 18311 w 408907"/>
                <a:gd name="connsiteY17" fmla="*/ 7848 h 78581"/>
                <a:gd name="connsiteX18" fmla="*/ 23643 w 408907"/>
                <a:gd name="connsiteY18" fmla="*/ 3562 h 78581"/>
                <a:gd name="connsiteX19" fmla="*/ 37075 w 408907"/>
                <a:gd name="connsiteY19" fmla="*/ 3562 h 78581"/>
                <a:gd name="connsiteX20" fmla="*/ 51362 w 408907"/>
                <a:gd name="connsiteY20" fmla="*/ 18421 h 78581"/>
                <a:gd name="connsiteX21" fmla="*/ 53839 w 408907"/>
                <a:gd name="connsiteY21" fmla="*/ 54045 h 78581"/>
                <a:gd name="connsiteX22" fmla="*/ 37075 w 408907"/>
                <a:gd name="connsiteY22" fmla="*/ 70523 h 78581"/>
                <a:gd name="connsiteX23" fmla="*/ 23643 w 408907"/>
                <a:gd name="connsiteY23" fmla="*/ 70523 h 78581"/>
                <a:gd name="connsiteX24" fmla="*/ 18311 w 408907"/>
                <a:gd name="connsiteY24" fmla="*/ 66237 h 78581"/>
                <a:gd name="connsiteX25" fmla="*/ 18311 w 408907"/>
                <a:gd name="connsiteY25" fmla="*/ 36804 h 78581"/>
                <a:gd name="connsiteX26" fmla="*/ 38693 w 408907"/>
                <a:gd name="connsiteY26" fmla="*/ 36804 h 78581"/>
                <a:gd name="connsiteX27" fmla="*/ 53839 w 408907"/>
                <a:gd name="connsiteY27" fmla="*/ 54045 h 78581"/>
                <a:gd name="connsiteX28" fmla="*/ 141182 w 408907"/>
                <a:gd name="connsiteY28" fmla="*/ 54140 h 78581"/>
                <a:gd name="connsiteX29" fmla="*/ 120419 w 408907"/>
                <a:gd name="connsiteY29" fmla="*/ 35472 h 78581"/>
                <a:gd name="connsiteX30" fmla="*/ 138229 w 408907"/>
                <a:gd name="connsiteY30" fmla="*/ 18421 h 78581"/>
                <a:gd name="connsiteX31" fmla="*/ 114321 w 408907"/>
                <a:gd name="connsiteY31" fmla="*/ 134 h 78581"/>
                <a:gd name="connsiteX32" fmla="*/ 74698 w 408907"/>
                <a:gd name="connsiteY32" fmla="*/ 134 h 78581"/>
                <a:gd name="connsiteX33" fmla="*/ 74698 w 408907"/>
                <a:gd name="connsiteY33" fmla="*/ 3562 h 78581"/>
                <a:gd name="connsiteX34" fmla="*/ 77365 w 408907"/>
                <a:gd name="connsiteY34" fmla="*/ 3562 h 78581"/>
                <a:gd name="connsiteX35" fmla="*/ 85842 w 408907"/>
                <a:gd name="connsiteY35" fmla="*/ 8610 h 78581"/>
                <a:gd name="connsiteX36" fmla="*/ 85842 w 408907"/>
                <a:gd name="connsiteY36" fmla="*/ 65474 h 78581"/>
                <a:gd name="connsiteX37" fmla="*/ 77365 w 408907"/>
                <a:gd name="connsiteY37" fmla="*/ 70523 h 78581"/>
                <a:gd name="connsiteX38" fmla="*/ 74698 w 408907"/>
                <a:gd name="connsiteY38" fmla="*/ 70523 h 78581"/>
                <a:gd name="connsiteX39" fmla="*/ 74698 w 408907"/>
                <a:gd name="connsiteY39" fmla="*/ 73953 h 78581"/>
                <a:gd name="connsiteX40" fmla="*/ 117084 w 408907"/>
                <a:gd name="connsiteY40" fmla="*/ 73953 h 78581"/>
                <a:gd name="connsiteX41" fmla="*/ 141182 w 408907"/>
                <a:gd name="connsiteY41" fmla="*/ 54140 h 78581"/>
                <a:gd name="connsiteX42" fmla="*/ 127848 w 408907"/>
                <a:gd name="connsiteY42" fmla="*/ 18421 h 78581"/>
                <a:gd name="connsiteX43" fmla="*/ 110417 w 408907"/>
                <a:gd name="connsiteY43" fmla="*/ 34423 h 78581"/>
                <a:gd name="connsiteX44" fmla="*/ 94797 w 408907"/>
                <a:gd name="connsiteY44" fmla="*/ 34423 h 78581"/>
                <a:gd name="connsiteX45" fmla="*/ 94797 w 408907"/>
                <a:gd name="connsiteY45" fmla="*/ 7943 h 78581"/>
                <a:gd name="connsiteX46" fmla="*/ 100129 w 408907"/>
                <a:gd name="connsiteY46" fmla="*/ 3562 h 78581"/>
                <a:gd name="connsiteX47" fmla="*/ 113561 w 408907"/>
                <a:gd name="connsiteY47" fmla="*/ 3562 h 78581"/>
                <a:gd name="connsiteX48" fmla="*/ 127848 w 408907"/>
                <a:gd name="connsiteY48" fmla="*/ 18421 h 78581"/>
                <a:gd name="connsiteX49" fmla="*/ 130325 w 408907"/>
                <a:gd name="connsiteY49" fmla="*/ 54045 h 78581"/>
                <a:gd name="connsiteX50" fmla="*/ 113561 w 408907"/>
                <a:gd name="connsiteY50" fmla="*/ 70523 h 78581"/>
                <a:gd name="connsiteX51" fmla="*/ 100129 w 408907"/>
                <a:gd name="connsiteY51" fmla="*/ 70523 h 78581"/>
                <a:gd name="connsiteX52" fmla="*/ 94797 w 408907"/>
                <a:gd name="connsiteY52" fmla="*/ 66237 h 78581"/>
                <a:gd name="connsiteX53" fmla="*/ 94797 w 408907"/>
                <a:gd name="connsiteY53" fmla="*/ 36804 h 78581"/>
                <a:gd name="connsiteX54" fmla="*/ 115179 w 408907"/>
                <a:gd name="connsiteY54" fmla="*/ 36804 h 78581"/>
                <a:gd name="connsiteX55" fmla="*/ 130325 w 408907"/>
                <a:gd name="connsiteY55" fmla="*/ 54045 h 78581"/>
                <a:gd name="connsiteX56" fmla="*/ 219192 w 408907"/>
                <a:gd name="connsiteY56" fmla="*/ 48806 h 78581"/>
                <a:gd name="connsiteX57" fmla="*/ 217764 w 408907"/>
                <a:gd name="connsiteY57" fmla="*/ 46996 h 78581"/>
                <a:gd name="connsiteX58" fmla="*/ 216524 w 408907"/>
                <a:gd name="connsiteY58" fmla="*/ 48710 h 78581"/>
                <a:gd name="connsiteX59" fmla="*/ 192237 w 408907"/>
                <a:gd name="connsiteY59" fmla="*/ 72904 h 78581"/>
                <a:gd name="connsiteX60" fmla="*/ 164423 w 408907"/>
                <a:gd name="connsiteY60" fmla="*/ 37090 h 78581"/>
                <a:gd name="connsiteX61" fmla="*/ 192142 w 408907"/>
                <a:gd name="connsiteY61" fmla="*/ 1181 h 78581"/>
                <a:gd name="connsiteX62" fmla="*/ 215764 w 408907"/>
                <a:gd name="connsiteY62" fmla="*/ 26802 h 78581"/>
                <a:gd name="connsiteX63" fmla="*/ 217382 w 408907"/>
                <a:gd name="connsiteY63" fmla="*/ 28614 h 78581"/>
                <a:gd name="connsiteX64" fmla="*/ 219192 w 408907"/>
                <a:gd name="connsiteY64" fmla="*/ 26042 h 78581"/>
                <a:gd name="connsiteX65" fmla="*/ 219192 w 408907"/>
                <a:gd name="connsiteY65" fmla="*/ 418 h 78581"/>
                <a:gd name="connsiteX66" fmla="*/ 218050 w 408907"/>
                <a:gd name="connsiteY66" fmla="*/ -2247 h 78581"/>
                <a:gd name="connsiteX67" fmla="*/ 216241 w 408907"/>
                <a:gd name="connsiteY67" fmla="*/ -915 h 78581"/>
                <a:gd name="connsiteX68" fmla="*/ 210906 w 408907"/>
                <a:gd name="connsiteY68" fmla="*/ 7183 h 78581"/>
                <a:gd name="connsiteX69" fmla="*/ 190903 w 408907"/>
                <a:gd name="connsiteY69" fmla="*/ -2247 h 78581"/>
                <a:gd name="connsiteX70" fmla="*/ 153470 w 408907"/>
                <a:gd name="connsiteY70" fmla="*/ 37090 h 78581"/>
                <a:gd name="connsiteX71" fmla="*/ 190903 w 408907"/>
                <a:gd name="connsiteY71" fmla="*/ 76334 h 78581"/>
                <a:gd name="connsiteX72" fmla="*/ 219192 w 408907"/>
                <a:gd name="connsiteY72" fmla="*/ 48806 h 78581"/>
                <a:gd name="connsiteX73" fmla="*/ 301680 w 408907"/>
                <a:gd name="connsiteY73" fmla="*/ 37662 h 78581"/>
                <a:gd name="connsiteX74" fmla="*/ 268628 w 408907"/>
                <a:gd name="connsiteY74" fmla="*/ 134 h 78581"/>
                <a:gd name="connsiteX75" fmla="*/ 229098 w 408907"/>
                <a:gd name="connsiteY75" fmla="*/ 134 h 78581"/>
                <a:gd name="connsiteX76" fmla="*/ 229098 w 408907"/>
                <a:gd name="connsiteY76" fmla="*/ 3562 h 78581"/>
                <a:gd name="connsiteX77" fmla="*/ 231765 w 408907"/>
                <a:gd name="connsiteY77" fmla="*/ 3562 h 78581"/>
                <a:gd name="connsiteX78" fmla="*/ 240242 w 408907"/>
                <a:gd name="connsiteY78" fmla="*/ 8610 h 78581"/>
                <a:gd name="connsiteX79" fmla="*/ 240242 w 408907"/>
                <a:gd name="connsiteY79" fmla="*/ 65474 h 78581"/>
                <a:gd name="connsiteX80" fmla="*/ 231765 w 408907"/>
                <a:gd name="connsiteY80" fmla="*/ 70523 h 78581"/>
                <a:gd name="connsiteX81" fmla="*/ 229098 w 408907"/>
                <a:gd name="connsiteY81" fmla="*/ 70523 h 78581"/>
                <a:gd name="connsiteX82" fmla="*/ 229098 w 408907"/>
                <a:gd name="connsiteY82" fmla="*/ 73953 h 78581"/>
                <a:gd name="connsiteX83" fmla="*/ 268628 w 408907"/>
                <a:gd name="connsiteY83" fmla="*/ 73953 h 78581"/>
                <a:gd name="connsiteX84" fmla="*/ 301680 w 408907"/>
                <a:gd name="connsiteY84" fmla="*/ 37662 h 78581"/>
                <a:gd name="connsiteX85" fmla="*/ 291011 w 408907"/>
                <a:gd name="connsiteY85" fmla="*/ 37662 h 78581"/>
                <a:gd name="connsiteX86" fmla="*/ 285011 w 408907"/>
                <a:gd name="connsiteY86" fmla="*/ 61475 h 78581"/>
                <a:gd name="connsiteX87" fmla="*/ 265866 w 408907"/>
                <a:gd name="connsiteY87" fmla="*/ 70523 h 78581"/>
                <a:gd name="connsiteX88" fmla="*/ 254815 w 408907"/>
                <a:gd name="connsiteY88" fmla="*/ 70523 h 78581"/>
                <a:gd name="connsiteX89" fmla="*/ 249578 w 408907"/>
                <a:gd name="connsiteY89" fmla="*/ 66237 h 78581"/>
                <a:gd name="connsiteX90" fmla="*/ 249578 w 408907"/>
                <a:gd name="connsiteY90" fmla="*/ 7943 h 78581"/>
                <a:gd name="connsiteX91" fmla="*/ 254815 w 408907"/>
                <a:gd name="connsiteY91" fmla="*/ 3562 h 78581"/>
                <a:gd name="connsiteX92" fmla="*/ 265675 w 408907"/>
                <a:gd name="connsiteY92" fmla="*/ 3562 h 78581"/>
                <a:gd name="connsiteX93" fmla="*/ 285297 w 408907"/>
                <a:gd name="connsiteY93" fmla="*/ 13564 h 78581"/>
                <a:gd name="connsiteX94" fmla="*/ 291011 w 408907"/>
                <a:gd name="connsiteY94" fmla="*/ 37662 h 78581"/>
                <a:gd name="connsiteX95" fmla="*/ 356353 w 408907"/>
                <a:gd name="connsiteY95" fmla="*/ 55187 h 78581"/>
                <a:gd name="connsiteX96" fmla="*/ 353686 w 408907"/>
                <a:gd name="connsiteY96" fmla="*/ 55187 h 78581"/>
                <a:gd name="connsiteX97" fmla="*/ 351305 w 408907"/>
                <a:gd name="connsiteY97" fmla="*/ 64712 h 78581"/>
                <a:gd name="connsiteX98" fmla="*/ 341017 w 408907"/>
                <a:gd name="connsiteY98" fmla="*/ 65665 h 78581"/>
                <a:gd name="connsiteX99" fmla="*/ 321585 w 408907"/>
                <a:gd name="connsiteY99" fmla="*/ 65665 h 78581"/>
                <a:gd name="connsiteX100" fmla="*/ 333015 w 408907"/>
                <a:gd name="connsiteY100" fmla="*/ 54522 h 78581"/>
                <a:gd name="connsiteX101" fmla="*/ 356353 w 408907"/>
                <a:gd name="connsiteY101" fmla="*/ 22898 h 78581"/>
                <a:gd name="connsiteX102" fmla="*/ 333492 w 408907"/>
                <a:gd name="connsiteY102" fmla="*/ 1943 h 78581"/>
                <a:gd name="connsiteX103" fmla="*/ 313205 w 408907"/>
                <a:gd name="connsiteY103" fmla="*/ 21565 h 78581"/>
                <a:gd name="connsiteX104" fmla="*/ 319013 w 408907"/>
                <a:gd name="connsiteY104" fmla="*/ 27660 h 78581"/>
                <a:gd name="connsiteX105" fmla="*/ 324729 w 408907"/>
                <a:gd name="connsiteY105" fmla="*/ 21849 h 78581"/>
                <a:gd name="connsiteX106" fmla="*/ 318918 w 408907"/>
                <a:gd name="connsiteY106" fmla="*/ 16231 h 78581"/>
                <a:gd name="connsiteX107" fmla="*/ 317586 w 408907"/>
                <a:gd name="connsiteY107" fmla="*/ 16422 h 78581"/>
                <a:gd name="connsiteX108" fmla="*/ 332159 w 408907"/>
                <a:gd name="connsiteY108" fmla="*/ 5371 h 78581"/>
                <a:gd name="connsiteX109" fmla="*/ 346542 w 408907"/>
                <a:gd name="connsiteY109" fmla="*/ 22898 h 78581"/>
                <a:gd name="connsiteX110" fmla="*/ 335208 w 408907"/>
                <a:gd name="connsiteY110" fmla="*/ 46901 h 78581"/>
                <a:gd name="connsiteX111" fmla="*/ 314442 w 408907"/>
                <a:gd name="connsiteY111" fmla="*/ 69951 h 78581"/>
                <a:gd name="connsiteX112" fmla="*/ 313205 w 408907"/>
                <a:gd name="connsiteY112" fmla="*/ 73953 h 78581"/>
                <a:gd name="connsiteX113" fmla="*/ 353400 w 408907"/>
                <a:gd name="connsiteY113" fmla="*/ 73953 h 78581"/>
                <a:gd name="connsiteX114" fmla="*/ 407120 w 408907"/>
                <a:gd name="connsiteY114" fmla="*/ 73953 h 78581"/>
                <a:gd name="connsiteX115" fmla="*/ 407120 w 408907"/>
                <a:gd name="connsiteY115" fmla="*/ 70523 h 78581"/>
                <a:gd name="connsiteX116" fmla="*/ 403692 w 408907"/>
                <a:gd name="connsiteY116" fmla="*/ 70523 h 78581"/>
                <a:gd name="connsiteX117" fmla="*/ 393595 w 408907"/>
                <a:gd name="connsiteY117" fmla="*/ 65474 h 78581"/>
                <a:gd name="connsiteX118" fmla="*/ 393595 w 408907"/>
                <a:gd name="connsiteY118" fmla="*/ 4801 h 78581"/>
                <a:gd name="connsiteX119" fmla="*/ 391214 w 408907"/>
                <a:gd name="connsiteY119" fmla="*/ 1943 h 78581"/>
                <a:gd name="connsiteX120" fmla="*/ 371496 w 408907"/>
                <a:gd name="connsiteY120" fmla="*/ 8896 h 78581"/>
                <a:gd name="connsiteX121" fmla="*/ 371496 w 408907"/>
                <a:gd name="connsiteY121" fmla="*/ 12229 h 78581"/>
                <a:gd name="connsiteX122" fmla="*/ 385688 w 408907"/>
                <a:gd name="connsiteY122" fmla="*/ 9564 h 78581"/>
                <a:gd name="connsiteX123" fmla="*/ 385688 w 408907"/>
                <a:gd name="connsiteY123" fmla="*/ 65474 h 78581"/>
                <a:gd name="connsiteX124" fmla="*/ 375594 w 408907"/>
                <a:gd name="connsiteY124" fmla="*/ 70523 h 78581"/>
                <a:gd name="connsiteX125" fmla="*/ 372164 w 408907"/>
                <a:gd name="connsiteY125" fmla="*/ 70523 h 78581"/>
                <a:gd name="connsiteX126" fmla="*/ 372164 w 408907"/>
                <a:gd name="connsiteY126" fmla="*/ 73953 h 78581"/>
                <a:gd name="connsiteX127" fmla="*/ 389691 w 408907"/>
                <a:gd name="connsiteY127" fmla="*/ 73667 h 78581"/>
                <a:gd name="connsiteX128" fmla="*/ 407120 w 408907"/>
                <a:gd name="connsiteY128"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408907" h="78581">
                  <a:moveTo>
                    <a:pt x="64696" y="54140"/>
                  </a:moveTo>
                  <a:cubicBezTo>
                    <a:pt x="64696" y="44806"/>
                    <a:pt x="55839" y="36804"/>
                    <a:pt x="43933" y="35472"/>
                  </a:cubicBezTo>
                  <a:cubicBezTo>
                    <a:pt x="54316" y="33376"/>
                    <a:pt x="61743" y="26516"/>
                    <a:pt x="61743" y="18421"/>
                  </a:cubicBezTo>
                  <a:cubicBezTo>
                    <a:pt x="61743" y="9087"/>
                    <a:pt x="51744" y="134"/>
                    <a:pt x="37740" y="134"/>
                  </a:cubicBezTo>
                  <a:lnTo>
                    <a:pt x="-1788" y="134"/>
                  </a:lnTo>
                  <a:lnTo>
                    <a:pt x="-1788" y="3562"/>
                  </a:lnTo>
                  <a:lnTo>
                    <a:pt x="879" y="3562"/>
                  </a:lnTo>
                  <a:cubicBezTo>
                    <a:pt x="9072" y="3562"/>
                    <a:pt x="9356" y="4801"/>
                    <a:pt x="9356" y="8610"/>
                  </a:cubicBezTo>
                  <a:lnTo>
                    <a:pt x="9356" y="65474"/>
                  </a:lnTo>
                  <a:cubicBezTo>
                    <a:pt x="9356" y="69474"/>
                    <a:pt x="9072" y="70523"/>
                    <a:pt x="879" y="70523"/>
                  </a:cubicBezTo>
                  <a:lnTo>
                    <a:pt x="-1788" y="70523"/>
                  </a:lnTo>
                  <a:lnTo>
                    <a:pt x="-1788" y="73953"/>
                  </a:lnTo>
                  <a:lnTo>
                    <a:pt x="40598" y="73953"/>
                  </a:lnTo>
                  <a:cubicBezTo>
                    <a:pt x="54885" y="73953"/>
                    <a:pt x="64696" y="64333"/>
                    <a:pt x="64696" y="54140"/>
                  </a:cubicBezTo>
                  <a:close/>
                  <a:moveTo>
                    <a:pt x="51362" y="18421"/>
                  </a:moveTo>
                  <a:cubicBezTo>
                    <a:pt x="51362" y="25279"/>
                    <a:pt x="45932" y="34423"/>
                    <a:pt x="33931" y="34423"/>
                  </a:cubicBezTo>
                  <a:lnTo>
                    <a:pt x="18311" y="34423"/>
                  </a:lnTo>
                  <a:lnTo>
                    <a:pt x="18311" y="7848"/>
                  </a:lnTo>
                  <a:cubicBezTo>
                    <a:pt x="18311" y="4325"/>
                    <a:pt x="18597" y="3562"/>
                    <a:pt x="23643" y="3562"/>
                  </a:cubicBezTo>
                  <a:lnTo>
                    <a:pt x="37075" y="3562"/>
                  </a:lnTo>
                  <a:cubicBezTo>
                    <a:pt x="47456" y="3562"/>
                    <a:pt x="51362" y="12610"/>
                    <a:pt x="51362" y="18421"/>
                  </a:cubicBezTo>
                  <a:close/>
                  <a:moveTo>
                    <a:pt x="53839" y="54045"/>
                  </a:moveTo>
                  <a:cubicBezTo>
                    <a:pt x="53839" y="61761"/>
                    <a:pt x="48218" y="70523"/>
                    <a:pt x="37075" y="70523"/>
                  </a:cubicBezTo>
                  <a:lnTo>
                    <a:pt x="23643" y="70523"/>
                  </a:lnTo>
                  <a:cubicBezTo>
                    <a:pt x="18597" y="70523"/>
                    <a:pt x="18311" y="69855"/>
                    <a:pt x="18311" y="66237"/>
                  </a:cubicBezTo>
                  <a:lnTo>
                    <a:pt x="18311" y="36804"/>
                  </a:lnTo>
                  <a:lnTo>
                    <a:pt x="38693" y="36804"/>
                  </a:lnTo>
                  <a:cubicBezTo>
                    <a:pt x="49362" y="36804"/>
                    <a:pt x="53839" y="46901"/>
                    <a:pt x="53839" y="54045"/>
                  </a:cubicBezTo>
                  <a:close/>
                  <a:moveTo>
                    <a:pt x="141182" y="54140"/>
                  </a:moveTo>
                  <a:cubicBezTo>
                    <a:pt x="141182" y="44806"/>
                    <a:pt x="132325" y="36804"/>
                    <a:pt x="120419" y="35472"/>
                  </a:cubicBezTo>
                  <a:cubicBezTo>
                    <a:pt x="130799" y="33376"/>
                    <a:pt x="138229" y="26516"/>
                    <a:pt x="138229" y="18421"/>
                  </a:cubicBezTo>
                  <a:cubicBezTo>
                    <a:pt x="138229" y="9087"/>
                    <a:pt x="128227" y="134"/>
                    <a:pt x="114321" y="134"/>
                  </a:cubicBezTo>
                  <a:lnTo>
                    <a:pt x="74698" y="134"/>
                  </a:lnTo>
                  <a:lnTo>
                    <a:pt x="74698" y="3562"/>
                  </a:lnTo>
                  <a:lnTo>
                    <a:pt x="77365" y="3562"/>
                  </a:lnTo>
                  <a:cubicBezTo>
                    <a:pt x="85556" y="3562"/>
                    <a:pt x="85842" y="4801"/>
                    <a:pt x="85842" y="8610"/>
                  </a:cubicBezTo>
                  <a:lnTo>
                    <a:pt x="85842" y="65474"/>
                  </a:lnTo>
                  <a:cubicBezTo>
                    <a:pt x="85842" y="69474"/>
                    <a:pt x="85556" y="70523"/>
                    <a:pt x="77365" y="70523"/>
                  </a:cubicBezTo>
                  <a:lnTo>
                    <a:pt x="74698" y="70523"/>
                  </a:lnTo>
                  <a:lnTo>
                    <a:pt x="74698" y="73953"/>
                  </a:lnTo>
                  <a:lnTo>
                    <a:pt x="117084" y="73953"/>
                  </a:lnTo>
                  <a:cubicBezTo>
                    <a:pt x="131371" y="73953"/>
                    <a:pt x="141182" y="64333"/>
                    <a:pt x="141182" y="54140"/>
                  </a:cubicBezTo>
                  <a:close/>
                  <a:moveTo>
                    <a:pt x="127848" y="18421"/>
                  </a:moveTo>
                  <a:cubicBezTo>
                    <a:pt x="127848" y="25279"/>
                    <a:pt x="122514" y="34423"/>
                    <a:pt x="110417" y="34423"/>
                  </a:cubicBezTo>
                  <a:lnTo>
                    <a:pt x="94797" y="34423"/>
                  </a:lnTo>
                  <a:lnTo>
                    <a:pt x="94797" y="7943"/>
                  </a:lnTo>
                  <a:cubicBezTo>
                    <a:pt x="94797" y="4325"/>
                    <a:pt x="95081" y="3562"/>
                    <a:pt x="100129" y="3562"/>
                  </a:cubicBezTo>
                  <a:lnTo>
                    <a:pt x="113561" y="3562"/>
                  </a:lnTo>
                  <a:cubicBezTo>
                    <a:pt x="123942" y="3562"/>
                    <a:pt x="127848" y="12705"/>
                    <a:pt x="127848" y="18421"/>
                  </a:cubicBezTo>
                  <a:close/>
                  <a:moveTo>
                    <a:pt x="130325" y="54045"/>
                  </a:moveTo>
                  <a:cubicBezTo>
                    <a:pt x="130325" y="61761"/>
                    <a:pt x="124704" y="70523"/>
                    <a:pt x="113561" y="70523"/>
                  </a:cubicBezTo>
                  <a:lnTo>
                    <a:pt x="100129" y="70523"/>
                  </a:lnTo>
                  <a:cubicBezTo>
                    <a:pt x="95081" y="70523"/>
                    <a:pt x="94797" y="69855"/>
                    <a:pt x="94797" y="66237"/>
                  </a:cubicBezTo>
                  <a:lnTo>
                    <a:pt x="94797" y="36804"/>
                  </a:lnTo>
                  <a:lnTo>
                    <a:pt x="115179" y="36804"/>
                  </a:lnTo>
                  <a:cubicBezTo>
                    <a:pt x="125846" y="36804"/>
                    <a:pt x="130325" y="46901"/>
                    <a:pt x="130325" y="54045"/>
                  </a:cubicBezTo>
                  <a:close/>
                  <a:moveTo>
                    <a:pt x="219192" y="48806"/>
                  </a:moveTo>
                  <a:cubicBezTo>
                    <a:pt x="219192" y="47759"/>
                    <a:pt x="219192" y="46996"/>
                    <a:pt x="217764" y="46996"/>
                  </a:cubicBezTo>
                  <a:cubicBezTo>
                    <a:pt x="216524" y="46996"/>
                    <a:pt x="216524" y="47664"/>
                    <a:pt x="216524" y="48710"/>
                  </a:cubicBezTo>
                  <a:cubicBezTo>
                    <a:pt x="215669" y="64142"/>
                    <a:pt x="204048" y="72904"/>
                    <a:pt x="192237" y="72904"/>
                  </a:cubicBezTo>
                  <a:cubicBezTo>
                    <a:pt x="185759" y="72904"/>
                    <a:pt x="164423" y="69379"/>
                    <a:pt x="164423" y="37090"/>
                  </a:cubicBezTo>
                  <a:cubicBezTo>
                    <a:pt x="164423" y="4801"/>
                    <a:pt x="185568" y="1181"/>
                    <a:pt x="192142" y="1181"/>
                  </a:cubicBezTo>
                  <a:cubicBezTo>
                    <a:pt x="203858" y="1181"/>
                    <a:pt x="213573" y="10992"/>
                    <a:pt x="215764" y="26802"/>
                  </a:cubicBezTo>
                  <a:cubicBezTo>
                    <a:pt x="215955" y="28328"/>
                    <a:pt x="215955" y="28614"/>
                    <a:pt x="217382" y="28614"/>
                  </a:cubicBezTo>
                  <a:cubicBezTo>
                    <a:pt x="219192" y="28614"/>
                    <a:pt x="219192" y="28328"/>
                    <a:pt x="219192" y="26042"/>
                  </a:cubicBezTo>
                  <a:lnTo>
                    <a:pt x="219192" y="418"/>
                  </a:lnTo>
                  <a:cubicBezTo>
                    <a:pt x="219192" y="-1487"/>
                    <a:pt x="219192" y="-2247"/>
                    <a:pt x="218050" y="-2247"/>
                  </a:cubicBezTo>
                  <a:cubicBezTo>
                    <a:pt x="217573" y="-2247"/>
                    <a:pt x="217096" y="-2247"/>
                    <a:pt x="216241" y="-915"/>
                  </a:cubicBezTo>
                  <a:lnTo>
                    <a:pt x="210906" y="7183"/>
                  </a:lnTo>
                  <a:cubicBezTo>
                    <a:pt x="206809" y="3180"/>
                    <a:pt x="201381" y="-2247"/>
                    <a:pt x="190903" y="-2247"/>
                  </a:cubicBezTo>
                  <a:cubicBezTo>
                    <a:pt x="170806" y="-2247"/>
                    <a:pt x="153470" y="15087"/>
                    <a:pt x="153470" y="37090"/>
                  </a:cubicBezTo>
                  <a:cubicBezTo>
                    <a:pt x="153470" y="59379"/>
                    <a:pt x="170806" y="76334"/>
                    <a:pt x="190903" y="76334"/>
                  </a:cubicBezTo>
                  <a:cubicBezTo>
                    <a:pt x="208620" y="76334"/>
                    <a:pt x="219192" y="61284"/>
                    <a:pt x="219192" y="48806"/>
                  </a:cubicBezTo>
                  <a:close/>
                  <a:moveTo>
                    <a:pt x="301680" y="37662"/>
                  </a:moveTo>
                  <a:cubicBezTo>
                    <a:pt x="301680" y="17087"/>
                    <a:pt x="287106" y="134"/>
                    <a:pt x="268628" y="134"/>
                  </a:cubicBezTo>
                  <a:lnTo>
                    <a:pt x="229098" y="134"/>
                  </a:lnTo>
                  <a:lnTo>
                    <a:pt x="229098" y="3562"/>
                  </a:lnTo>
                  <a:lnTo>
                    <a:pt x="231765" y="3562"/>
                  </a:lnTo>
                  <a:cubicBezTo>
                    <a:pt x="240053" y="3562"/>
                    <a:pt x="240242" y="4801"/>
                    <a:pt x="240242" y="8610"/>
                  </a:cubicBezTo>
                  <a:lnTo>
                    <a:pt x="240242" y="65474"/>
                  </a:lnTo>
                  <a:cubicBezTo>
                    <a:pt x="240242" y="69474"/>
                    <a:pt x="240053" y="70523"/>
                    <a:pt x="231765" y="70523"/>
                  </a:cubicBezTo>
                  <a:lnTo>
                    <a:pt x="229098" y="70523"/>
                  </a:lnTo>
                  <a:lnTo>
                    <a:pt x="229098" y="73953"/>
                  </a:lnTo>
                  <a:lnTo>
                    <a:pt x="268628" y="73953"/>
                  </a:lnTo>
                  <a:cubicBezTo>
                    <a:pt x="286820" y="73953"/>
                    <a:pt x="301680" y="58045"/>
                    <a:pt x="301680" y="37662"/>
                  </a:cubicBezTo>
                  <a:close/>
                  <a:moveTo>
                    <a:pt x="291011" y="37662"/>
                  </a:moveTo>
                  <a:cubicBezTo>
                    <a:pt x="291011" y="49759"/>
                    <a:pt x="288915" y="56140"/>
                    <a:pt x="285011" y="61475"/>
                  </a:cubicBezTo>
                  <a:cubicBezTo>
                    <a:pt x="282820" y="64333"/>
                    <a:pt x="276723" y="70523"/>
                    <a:pt x="265866" y="70523"/>
                  </a:cubicBezTo>
                  <a:lnTo>
                    <a:pt x="254815" y="70523"/>
                  </a:lnTo>
                  <a:cubicBezTo>
                    <a:pt x="249767" y="70523"/>
                    <a:pt x="249578" y="69855"/>
                    <a:pt x="249578" y="66237"/>
                  </a:cubicBezTo>
                  <a:lnTo>
                    <a:pt x="249578" y="7943"/>
                  </a:lnTo>
                  <a:cubicBezTo>
                    <a:pt x="249578" y="4325"/>
                    <a:pt x="249767" y="3562"/>
                    <a:pt x="254815" y="3562"/>
                  </a:cubicBezTo>
                  <a:lnTo>
                    <a:pt x="265675" y="3562"/>
                  </a:lnTo>
                  <a:cubicBezTo>
                    <a:pt x="272342" y="3562"/>
                    <a:pt x="279772" y="5943"/>
                    <a:pt x="285297" y="13564"/>
                  </a:cubicBezTo>
                  <a:cubicBezTo>
                    <a:pt x="289964" y="19945"/>
                    <a:pt x="291011" y="29184"/>
                    <a:pt x="291011" y="37662"/>
                  </a:cubicBezTo>
                  <a:close/>
                  <a:moveTo>
                    <a:pt x="356353" y="55187"/>
                  </a:moveTo>
                  <a:lnTo>
                    <a:pt x="353686" y="55187"/>
                  </a:lnTo>
                  <a:cubicBezTo>
                    <a:pt x="353114" y="58331"/>
                    <a:pt x="352351" y="63093"/>
                    <a:pt x="351305" y="64712"/>
                  </a:cubicBezTo>
                  <a:cubicBezTo>
                    <a:pt x="350542" y="65665"/>
                    <a:pt x="343398" y="65665"/>
                    <a:pt x="341017" y="65665"/>
                  </a:cubicBezTo>
                  <a:lnTo>
                    <a:pt x="321585" y="65665"/>
                  </a:lnTo>
                  <a:lnTo>
                    <a:pt x="333015" y="54522"/>
                  </a:lnTo>
                  <a:cubicBezTo>
                    <a:pt x="349874" y="39567"/>
                    <a:pt x="356353" y="33755"/>
                    <a:pt x="356353" y="22898"/>
                  </a:cubicBezTo>
                  <a:cubicBezTo>
                    <a:pt x="356353" y="10706"/>
                    <a:pt x="346733" y="1943"/>
                    <a:pt x="333492" y="1943"/>
                  </a:cubicBezTo>
                  <a:cubicBezTo>
                    <a:pt x="321299" y="1943"/>
                    <a:pt x="313205" y="11945"/>
                    <a:pt x="313205" y="21565"/>
                  </a:cubicBezTo>
                  <a:cubicBezTo>
                    <a:pt x="313205" y="27660"/>
                    <a:pt x="318727" y="27660"/>
                    <a:pt x="319013" y="27660"/>
                  </a:cubicBezTo>
                  <a:cubicBezTo>
                    <a:pt x="320825" y="27660"/>
                    <a:pt x="324729" y="26328"/>
                    <a:pt x="324729" y="21849"/>
                  </a:cubicBezTo>
                  <a:cubicBezTo>
                    <a:pt x="324729" y="19089"/>
                    <a:pt x="322634" y="16231"/>
                    <a:pt x="318918" y="16231"/>
                  </a:cubicBezTo>
                  <a:cubicBezTo>
                    <a:pt x="317967" y="16231"/>
                    <a:pt x="317872" y="16231"/>
                    <a:pt x="317586" y="16422"/>
                  </a:cubicBezTo>
                  <a:cubicBezTo>
                    <a:pt x="319967" y="9373"/>
                    <a:pt x="325871" y="5371"/>
                    <a:pt x="332159" y="5371"/>
                  </a:cubicBezTo>
                  <a:cubicBezTo>
                    <a:pt x="341970" y="5371"/>
                    <a:pt x="346542" y="14136"/>
                    <a:pt x="346542" y="22898"/>
                  </a:cubicBezTo>
                  <a:cubicBezTo>
                    <a:pt x="346542" y="31565"/>
                    <a:pt x="341207" y="40234"/>
                    <a:pt x="335208" y="46901"/>
                  </a:cubicBezTo>
                  <a:lnTo>
                    <a:pt x="314442" y="69951"/>
                  </a:lnTo>
                  <a:cubicBezTo>
                    <a:pt x="313205" y="71190"/>
                    <a:pt x="313205" y="71476"/>
                    <a:pt x="313205" y="73953"/>
                  </a:cubicBezTo>
                  <a:lnTo>
                    <a:pt x="353400" y="73953"/>
                  </a:lnTo>
                  <a:close/>
                  <a:moveTo>
                    <a:pt x="407120" y="73953"/>
                  </a:moveTo>
                  <a:lnTo>
                    <a:pt x="407120" y="70523"/>
                  </a:lnTo>
                  <a:lnTo>
                    <a:pt x="403692" y="70523"/>
                  </a:lnTo>
                  <a:cubicBezTo>
                    <a:pt x="393976" y="70523"/>
                    <a:pt x="393595" y="69474"/>
                    <a:pt x="393595" y="65474"/>
                  </a:cubicBezTo>
                  <a:lnTo>
                    <a:pt x="393595" y="4801"/>
                  </a:lnTo>
                  <a:cubicBezTo>
                    <a:pt x="393595" y="2229"/>
                    <a:pt x="393595" y="1943"/>
                    <a:pt x="391214" y="1943"/>
                  </a:cubicBezTo>
                  <a:cubicBezTo>
                    <a:pt x="384451" y="8896"/>
                    <a:pt x="374926" y="8896"/>
                    <a:pt x="371496" y="8896"/>
                  </a:cubicBezTo>
                  <a:lnTo>
                    <a:pt x="371496" y="12229"/>
                  </a:lnTo>
                  <a:cubicBezTo>
                    <a:pt x="373592" y="12229"/>
                    <a:pt x="379975" y="12229"/>
                    <a:pt x="385688" y="9564"/>
                  </a:cubicBezTo>
                  <a:lnTo>
                    <a:pt x="385688" y="65474"/>
                  </a:lnTo>
                  <a:cubicBezTo>
                    <a:pt x="385688" y="69379"/>
                    <a:pt x="385402" y="70523"/>
                    <a:pt x="375594" y="70523"/>
                  </a:cubicBezTo>
                  <a:lnTo>
                    <a:pt x="372164" y="70523"/>
                  </a:lnTo>
                  <a:lnTo>
                    <a:pt x="372164" y="73953"/>
                  </a:lnTo>
                  <a:cubicBezTo>
                    <a:pt x="375877" y="73667"/>
                    <a:pt x="385402" y="73667"/>
                    <a:pt x="389691" y="73667"/>
                  </a:cubicBezTo>
                  <a:cubicBezTo>
                    <a:pt x="393976" y="73667"/>
                    <a:pt x="403406" y="73667"/>
                    <a:pt x="407120" y="73953"/>
                  </a:cubicBezTo>
                  <a:close/>
                </a:path>
              </a:pathLst>
            </a:custGeom>
            <a:solidFill>
              <a:srgbClr val="004C00"/>
            </a:solidFill>
            <a:ln w="10842" cap="flat">
              <a:noFill/>
              <a:prstDash val="solid"/>
              <a:miter/>
            </a:ln>
          </p:spPr>
          <p:txBody>
            <a:bodyPr rtlCol="0" anchor="ctr"/>
            <a:lstStyle/>
            <a:p>
              <a:endParaRPr lang="en-AE"/>
            </a:p>
          </p:txBody>
        </p:sp>
        <p:sp>
          <p:nvSpPr>
            <p:cNvPr id="320" name="Freeform: Shape 319">
              <a:extLst>
                <a:ext uri="{FF2B5EF4-FFF2-40B4-BE49-F238E27FC236}">
                  <a16:creationId xmlns:a16="http://schemas.microsoft.com/office/drawing/2014/main" id="{495F603C-E3E7-8A8D-6128-3110F352EC35}"/>
                </a:ext>
              </a:extLst>
            </p:cNvPr>
            <p:cNvSpPr/>
            <p:nvPr/>
          </p:nvSpPr>
          <p:spPr>
            <a:xfrm>
              <a:off x="4617607" y="1697335"/>
              <a:ext cx="14761" cy="107916"/>
            </a:xfrm>
            <a:custGeom>
              <a:avLst/>
              <a:gdLst>
                <a:gd name="connsiteX0" fmla="*/ 12974 w 14761"/>
                <a:gd name="connsiteY0" fmla="*/ 105670 h 107916"/>
                <a:gd name="connsiteX1" fmla="*/ 12974 w 14761"/>
                <a:gd name="connsiteY1" fmla="*/ -2247 h 107916"/>
                <a:gd name="connsiteX2" fmla="*/ -1788 w 14761"/>
                <a:gd name="connsiteY2" fmla="*/ -2247 h 107916"/>
                <a:gd name="connsiteX3" fmla="*/ -1788 w 14761"/>
                <a:gd name="connsiteY3" fmla="*/ 2134 h 107916"/>
                <a:gd name="connsiteX4" fmla="*/ 8593 w 14761"/>
                <a:gd name="connsiteY4" fmla="*/ 2134 h 107916"/>
                <a:gd name="connsiteX5" fmla="*/ 8593 w 14761"/>
                <a:gd name="connsiteY5" fmla="*/ 101384 h 107916"/>
                <a:gd name="connsiteX6" fmla="*/ -1788 w 14761"/>
                <a:gd name="connsiteY6" fmla="*/ 101384 h 107916"/>
                <a:gd name="connsiteX7" fmla="*/ -1788 w 14761"/>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1" h="107916">
                  <a:moveTo>
                    <a:pt x="12974" y="105670"/>
                  </a:moveTo>
                  <a:lnTo>
                    <a:pt x="12974" y="-2247"/>
                  </a:lnTo>
                  <a:lnTo>
                    <a:pt x="-1788" y="-2247"/>
                  </a:lnTo>
                  <a:lnTo>
                    <a:pt x="-1788" y="2134"/>
                  </a:lnTo>
                  <a:lnTo>
                    <a:pt x="8593" y="2134"/>
                  </a:lnTo>
                  <a:lnTo>
                    <a:pt x="8593" y="101384"/>
                  </a:lnTo>
                  <a:lnTo>
                    <a:pt x="-1788" y="101384"/>
                  </a:lnTo>
                  <a:lnTo>
                    <a:pt x="-1788" y="105670"/>
                  </a:lnTo>
                  <a:close/>
                </a:path>
              </a:pathLst>
            </a:custGeom>
            <a:solidFill>
              <a:srgbClr val="000000"/>
            </a:solidFill>
            <a:ln w="10842" cap="flat">
              <a:noFill/>
              <a:prstDash val="solid"/>
              <a:miter/>
            </a:ln>
          </p:spPr>
          <p:txBody>
            <a:bodyPr rtlCol="0" anchor="ctr"/>
            <a:lstStyle/>
            <a:p>
              <a:endParaRPr lang="en-AE"/>
            </a:p>
          </p:txBody>
        </p:sp>
        <p:sp>
          <p:nvSpPr>
            <p:cNvPr id="321" name="Freeform: Shape 320">
              <a:extLst>
                <a:ext uri="{FF2B5EF4-FFF2-40B4-BE49-F238E27FC236}">
                  <a16:creationId xmlns:a16="http://schemas.microsoft.com/office/drawing/2014/main" id="{BF13D98D-A50E-490B-3910-ACEA04F581E9}"/>
                </a:ext>
              </a:extLst>
            </p:cNvPr>
            <p:cNvSpPr/>
            <p:nvPr/>
          </p:nvSpPr>
          <p:spPr>
            <a:xfrm>
              <a:off x="1260806" y="1805251"/>
              <a:ext cx="660653" cy="88010"/>
            </a:xfrm>
            <a:custGeom>
              <a:avLst/>
              <a:gdLst>
                <a:gd name="connsiteX0" fmla="*/ -1788 w 660653"/>
                <a:gd name="connsiteY0" fmla="*/ 85764 h 88010"/>
                <a:gd name="connsiteX1" fmla="*/ 658866 w 660653"/>
                <a:gd name="connsiteY1" fmla="*/ 85764 h 88010"/>
                <a:gd name="connsiteX2" fmla="*/ 658866 w 660653"/>
                <a:gd name="connsiteY2" fmla="*/ -2247 h 88010"/>
                <a:gd name="connsiteX3" fmla="*/ -1788 w 660653"/>
                <a:gd name="connsiteY3" fmla="*/ -2247 h 88010"/>
              </a:gdLst>
              <a:ahLst/>
              <a:cxnLst>
                <a:cxn ang="0">
                  <a:pos x="connsiteX0" y="connsiteY0"/>
                </a:cxn>
                <a:cxn ang="0">
                  <a:pos x="connsiteX1" y="connsiteY1"/>
                </a:cxn>
                <a:cxn ang="0">
                  <a:pos x="connsiteX2" y="connsiteY2"/>
                </a:cxn>
                <a:cxn ang="0">
                  <a:pos x="connsiteX3" y="connsiteY3"/>
                </a:cxn>
              </a:cxnLst>
              <a:rect l="l" t="t" r="r" b="b"/>
              <a:pathLst>
                <a:path w="660653" h="88010">
                  <a:moveTo>
                    <a:pt x="-1788" y="85764"/>
                  </a:moveTo>
                  <a:lnTo>
                    <a:pt x="658866" y="85764"/>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22" name="Freeform: Shape 321">
              <a:extLst>
                <a:ext uri="{FF2B5EF4-FFF2-40B4-BE49-F238E27FC236}">
                  <a16:creationId xmlns:a16="http://schemas.microsoft.com/office/drawing/2014/main" id="{1AAF0A44-3C5E-CDE1-0058-7669FC791F7E}"/>
                </a:ext>
              </a:extLst>
            </p:cNvPr>
            <p:cNvSpPr/>
            <p:nvPr/>
          </p:nvSpPr>
          <p:spPr>
            <a:xfrm>
              <a:off x="1921460" y="1805251"/>
              <a:ext cx="640270" cy="88010"/>
            </a:xfrm>
            <a:custGeom>
              <a:avLst/>
              <a:gdLst>
                <a:gd name="connsiteX0" fmla="*/ -1788 w 640270"/>
                <a:gd name="connsiteY0" fmla="*/ 85764 h 88010"/>
                <a:gd name="connsiteX1" fmla="*/ 638482 w 640270"/>
                <a:gd name="connsiteY1" fmla="*/ 85764 h 88010"/>
                <a:gd name="connsiteX2" fmla="*/ 638482 w 640270"/>
                <a:gd name="connsiteY2" fmla="*/ -2247 h 88010"/>
                <a:gd name="connsiteX3" fmla="*/ -1788 w 640270"/>
                <a:gd name="connsiteY3" fmla="*/ -2247 h 88010"/>
              </a:gdLst>
              <a:ahLst/>
              <a:cxnLst>
                <a:cxn ang="0">
                  <a:pos x="connsiteX0" y="connsiteY0"/>
                </a:cxn>
                <a:cxn ang="0">
                  <a:pos x="connsiteX1" y="connsiteY1"/>
                </a:cxn>
                <a:cxn ang="0">
                  <a:pos x="connsiteX2" y="connsiteY2"/>
                </a:cxn>
                <a:cxn ang="0">
                  <a:pos x="connsiteX3" y="connsiteY3"/>
                </a:cxn>
              </a:cxnLst>
              <a:rect l="l" t="t" r="r" b="b"/>
              <a:pathLst>
                <a:path w="640270" h="88010">
                  <a:moveTo>
                    <a:pt x="-1788" y="85764"/>
                  </a:moveTo>
                  <a:lnTo>
                    <a:pt x="638482" y="85764"/>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23" name="Freeform: Shape 322">
              <a:extLst>
                <a:ext uri="{FF2B5EF4-FFF2-40B4-BE49-F238E27FC236}">
                  <a16:creationId xmlns:a16="http://schemas.microsoft.com/office/drawing/2014/main" id="{16A06B92-B655-76E6-BCD0-29282454DABF}"/>
                </a:ext>
              </a:extLst>
            </p:cNvPr>
            <p:cNvSpPr/>
            <p:nvPr/>
          </p:nvSpPr>
          <p:spPr>
            <a:xfrm>
              <a:off x="1993088" y="1819348"/>
              <a:ext cx="390143" cy="75058"/>
            </a:xfrm>
            <a:custGeom>
              <a:avLst/>
              <a:gdLst>
                <a:gd name="connsiteX0" fmla="*/ 75174 w 390143"/>
                <a:gd name="connsiteY0" fmla="*/ 24328 h 75058"/>
                <a:gd name="connsiteX1" fmla="*/ 52409 w 390143"/>
                <a:gd name="connsiteY1" fmla="*/ -2247 h 75058"/>
                <a:gd name="connsiteX2" fmla="*/ 18785 w 390143"/>
                <a:gd name="connsiteY2" fmla="*/ -2247 h 75058"/>
                <a:gd name="connsiteX3" fmla="*/ 15833 w 390143"/>
                <a:gd name="connsiteY3" fmla="*/ -152 h 75058"/>
                <a:gd name="connsiteX4" fmla="*/ 18785 w 390143"/>
                <a:gd name="connsiteY4" fmla="*/ 1183 h 75058"/>
                <a:gd name="connsiteX5" fmla="*/ 25072 w 390143"/>
                <a:gd name="connsiteY5" fmla="*/ 2992 h 75058"/>
                <a:gd name="connsiteX6" fmla="*/ 24597 w 390143"/>
                <a:gd name="connsiteY6" fmla="*/ 5087 h 75058"/>
                <a:gd name="connsiteX7" fmla="*/ 10023 w 390143"/>
                <a:gd name="connsiteY7" fmla="*/ 63763 h 75058"/>
                <a:gd name="connsiteX8" fmla="*/ 1069 w 390143"/>
                <a:gd name="connsiteY8" fmla="*/ 68239 h 75058"/>
                <a:gd name="connsiteX9" fmla="*/ -1788 w 390143"/>
                <a:gd name="connsiteY9" fmla="*/ 70239 h 75058"/>
                <a:gd name="connsiteX10" fmla="*/ 974 w 390143"/>
                <a:gd name="connsiteY10" fmla="*/ 71572 h 75058"/>
                <a:gd name="connsiteX11" fmla="*/ 34122 w 390143"/>
                <a:gd name="connsiteY11" fmla="*/ 71572 h 75058"/>
                <a:gd name="connsiteX12" fmla="*/ 75174 w 390143"/>
                <a:gd name="connsiteY12" fmla="*/ 24328 h 75058"/>
                <a:gd name="connsiteX13" fmla="*/ 66125 w 390143"/>
                <a:gd name="connsiteY13" fmla="*/ 20138 h 75058"/>
                <a:gd name="connsiteX14" fmla="*/ 53933 w 390143"/>
                <a:gd name="connsiteY14" fmla="*/ 57666 h 75058"/>
                <a:gd name="connsiteX15" fmla="*/ 32216 w 390143"/>
                <a:gd name="connsiteY15" fmla="*/ 68239 h 75058"/>
                <a:gd name="connsiteX16" fmla="*/ 21167 w 390143"/>
                <a:gd name="connsiteY16" fmla="*/ 68239 h 75058"/>
                <a:gd name="connsiteX17" fmla="*/ 17738 w 390143"/>
                <a:gd name="connsiteY17" fmla="*/ 67191 h 75058"/>
                <a:gd name="connsiteX18" fmla="*/ 18214 w 390143"/>
                <a:gd name="connsiteY18" fmla="*/ 64809 h 75058"/>
                <a:gd name="connsiteX19" fmla="*/ 33073 w 390143"/>
                <a:gd name="connsiteY19" fmla="*/ 5087 h 75058"/>
                <a:gd name="connsiteX20" fmla="*/ 38407 w 390143"/>
                <a:gd name="connsiteY20" fmla="*/ 1183 h 75058"/>
                <a:gd name="connsiteX21" fmla="*/ 48885 w 390143"/>
                <a:gd name="connsiteY21" fmla="*/ 1183 h 75058"/>
                <a:gd name="connsiteX22" fmla="*/ 66125 w 390143"/>
                <a:gd name="connsiteY22" fmla="*/ 20138 h 75058"/>
                <a:gd name="connsiteX23" fmla="*/ 146230 w 390143"/>
                <a:gd name="connsiteY23" fmla="*/ 47950 h 75058"/>
                <a:gd name="connsiteX24" fmla="*/ 131181 w 390143"/>
                <a:gd name="connsiteY24" fmla="*/ 33090 h 75058"/>
                <a:gd name="connsiteX25" fmla="*/ 152326 w 390143"/>
                <a:gd name="connsiteY25" fmla="*/ 12517 h 75058"/>
                <a:gd name="connsiteX26" fmla="*/ 134134 w 390143"/>
                <a:gd name="connsiteY26" fmla="*/ -2247 h 75058"/>
                <a:gd name="connsiteX27" fmla="*/ 100511 w 390143"/>
                <a:gd name="connsiteY27" fmla="*/ -2247 h 75058"/>
                <a:gd name="connsiteX28" fmla="*/ 97653 w 390143"/>
                <a:gd name="connsiteY28" fmla="*/ -152 h 75058"/>
                <a:gd name="connsiteX29" fmla="*/ 100511 w 390143"/>
                <a:gd name="connsiteY29" fmla="*/ 1183 h 75058"/>
                <a:gd name="connsiteX30" fmla="*/ 106796 w 390143"/>
                <a:gd name="connsiteY30" fmla="*/ 2992 h 75058"/>
                <a:gd name="connsiteX31" fmla="*/ 106321 w 390143"/>
                <a:gd name="connsiteY31" fmla="*/ 5087 h 75058"/>
                <a:gd name="connsiteX32" fmla="*/ 91747 w 390143"/>
                <a:gd name="connsiteY32" fmla="*/ 63763 h 75058"/>
                <a:gd name="connsiteX33" fmla="*/ 82984 w 390143"/>
                <a:gd name="connsiteY33" fmla="*/ 68239 h 75058"/>
                <a:gd name="connsiteX34" fmla="*/ 79936 w 390143"/>
                <a:gd name="connsiteY34" fmla="*/ 70239 h 75058"/>
                <a:gd name="connsiteX35" fmla="*/ 82603 w 390143"/>
                <a:gd name="connsiteY35" fmla="*/ 71572 h 75058"/>
                <a:gd name="connsiteX36" fmla="*/ 118322 w 390143"/>
                <a:gd name="connsiteY36" fmla="*/ 71572 h 75058"/>
                <a:gd name="connsiteX37" fmla="*/ 146230 w 390143"/>
                <a:gd name="connsiteY37" fmla="*/ 47950 h 75058"/>
                <a:gd name="connsiteX38" fmla="*/ 142801 w 390143"/>
                <a:gd name="connsiteY38" fmla="*/ 11945 h 75058"/>
                <a:gd name="connsiteX39" fmla="*/ 122037 w 390143"/>
                <a:gd name="connsiteY39" fmla="*/ 32044 h 75058"/>
                <a:gd name="connsiteX40" fmla="*/ 107750 w 390143"/>
                <a:gd name="connsiteY40" fmla="*/ 32044 h 75058"/>
                <a:gd name="connsiteX41" fmla="*/ 114607 w 390143"/>
                <a:gd name="connsiteY41" fmla="*/ 5087 h 75058"/>
                <a:gd name="connsiteX42" fmla="*/ 119847 w 390143"/>
                <a:gd name="connsiteY42" fmla="*/ 1183 h 75058"/>
                <a:gd name="connsiteX43" fmla="*/ 132610 w 390143"/>
                <a:gd name="connsiteY43" fmla="*/ 1183 h 75058"/>
                <a:gd name="connsiteX44" fmla="*/ 142801 w 390143"/>
                <a:gd name="connsiteY44" fmla="*/ 11945 h 75058"/>
                <a:gd name="connsiteX45" fmla="*/ 136515 w 390143"/>
                <a:gd name="connsiteY45" fmla="*/ 46617 h 75058"/>
                <a:gd name="connsiteX46" fmla="*/ 115941 w 390143"/>
                <a:gd name="connsiteY46" fmla="*/ 68239 h 75058"/>
                <a:gd name="connsiteX47" fmla="*/ 102606 w 390143"/>
                <a:gd name="connsiteY47" fmla="*/ 68239 h 75058"/>
                <a:gd name="connsiteX48" fmla="*/ 99177 w 390143"/>
                <a:gd name="connsiteY48" fmla="*/ 67191 h 75058"/>
                <a:gd name="connsiteX49" fmla="*/ 99652 w 390143"/>
                <a:gd name="connsiteY49" fmla="*/ 64809 h 75058"/>
                <a:gd name="connsiteX50" fmla="*/ 107178 w 390143"/>
                <a:gd name="connsiteY50" fmla="*/ 34425 h 75058"/>
                <a:gd name="connsiteX51" fmla="*/ 125846 w 390143"/>
                <a:gd name="connsiteY51" fmla="*/ 34425 h 75058"/>
                <a:gd name="connsiteX52" fmla="*/ 136515 w 390143"/>
                <a:gd name="connsiteY52" fmla="*/ 46617 h 75058"/>
                <a:gd name="connsiteX53" fmla="*/ 184711 w 390143"/>
                <a:gd name="connsiteY53" fmla="*/ 56142 h 75058"/>
                <a:gd name="connsiteX54" fmla="*/ 183092 w 390143"/>
                <a:gd name="connsiteY54" fmla="*/ 55094 h 75058"/>
                <a:gd name="connsiteX55" fmla="*/ 181282 w 390143"/>
                <a:gd name="connsiteY55" fmla="*/ 56903 h 75058"/>
                <a:gd name="connsiteX56" fmla="*/ 171376 w 390143"/>
                <a:gd name="connsiteY56" fmla="*/ 70430 h 75058"/>
                <a:gd name="connsiteX57" fmla="*/ 168995 w 390143"/>
                <a:gd name="connsiteY57" fmla="*/ 67477 h 75058"/>
                <a:gd name="connsiteX58" fmla="*/ 171662 w 390143"/>
                <a:gd name="connsiteY58" fmla="*/ 56998 h 75058"/>
                <a:gd name="connsiteX59" fmla="*/ 178615 w 390143"/>
                <a:gd name="connsiteY59" fmla="*/ 38616 h 75058"/>
                <a:gd name="connsiteX60" fmla="*/ 179949 w 390143"/>
                <a:gd name="connsiteY60" fmla="*/ 32521 h 75058"/>
                <a:gd name="connsiteX61" fmla="*/ 171757 w 390143"/>
                <a:gd name="connsiteY61" fmla="*/ 23851 h 75058"/>
                <a:gd name="connsiteX62" fmla="*/ 157947 w 390143"/>
                <a:gd name="connsiteY62" fmla="*/ 40520 h 75058"/>
                <a:gd name="connsiteX63" fmla="*/ 159565 w 390143"/>
                <a:gd name="connsiteY63" fmla="*/ 41569 h 75058"/>
                <a:gd name="connsiteX64" fmla="*/ 161565 w 390143"/>
                <a:gd name="connsiteY64" fmla="*/ 39950 h 75058"/>
                <a:gd name="connsiteX65" fmla="*/ 171662 w 390143"/>
                <a:gd name="connsiteY65" fmla="*/ 26233 h 75058"/>
                <a:gd name="connsiteX66" fmla="*/ 174043 w 390143"/>
                <a:gd name="connsiteY66" fmla="*/ 29186 h 75058"/>
                <a:gd name="connsiteX67" fmla="*/ 172043 w 390143"/>
                <a:gd name="connsiteY67" fmla="*/ 37092 h 75058"/>
                <a:gd name="connsiteX68" fmla="*/ 168804 w 390143"/>
                <a:gd name="connsiteY68" fmla="*/ 46045 h 75058"/>
                <a:gd name="connsiteX69" fmla="*/ 164804 w 390143"/>
                <a:gd name="connsiteY69" fmla="*/ 56714 h 75058"/>
                <a:gd name="connsiteX70" fmla="*/ 162899 w 390143"/>
                <a:gd name="connsiteY70" fmla="*/ 64142 h 75058"/>
                <a:gd name="connsiteX71" fmla="*/ 171090 w 390143"/>
                <a:gd name="connsiteY71" fmla="*/ 72811 h 75058"/>
                <a:gd name="connsiteX72" fmla="*/ 184711 w 390143"/>
                <a:gd name="connsiteY72" fmla="*/ 56142 h 75058"/>
                <a:gd name="connsiteX73" fmla="*/ 187759 w 390143"/>
                <a:gd name="connsiteY73" fmla="*/ 5564 h 75058"/>
                <a:gd name="connsiteX74" fmla="*/ 182807 w 390143"/>
                <a:gd name="connsiteY74" fmla="*/ 897 h 75058"/>
                <a:gd name="connsiteX75" fmla="*/ 175948 w 390143"/>
                <a:gd name="connsiteY75" fmla="*/ 7755 h 75058"/>
                <a:gd name="connsiteX76" fmla="*/ 180710 w 390143"/>
                <a:gd name="connsiteY76" fmla="*/ 12422 h 75058"/>
                <a:gd name="connsiteX77" fmla="*/ 187759 w 390143"/>
                <a:gd name="connsiteY77" fmla="*/ 5564 h 75058"/>
                <a:gd name="connsiteX78" fmla="*/ 220525 w 390143"/>
                <a:gd name="connsiteY78" fmla="*/ 56142 h 75058"/>
                <a:gd name="connsiteX79" fmla="*/ 219001 w 390143"/>
                <a:gd name="connsiteY79" fmla="*/ 55094 h 75058"/>
                <a:gd name="connsiteX80" fmla="*/ 216810 w 390143"/>
                <a:gd name="connsiteY80" fmla="*/ 57189 h 75058"/>
                <a:gd name="connsiteX81" fmla="*/ 204427 w 390143"/>
                <a:gd name="connsiteY81" fmla="*/ 70430 h 75058"/>
                <a:gd name="connsiteX82" fmla="*/ 201475 w 390143"/>
                <a:gd name="connsiteY82" fmla="*/ 65953 h 75058"/>
                <a:gd name="connsiteX83" fmla="*/ 202237 w 390143"/>
                <a:gd name="connsiteY83" fmla="*/ 60428 h 75058"/>
                <a:gd name="connsiteX84" fmla="*/ 210239 w 390143"/>
                <a:gd name="connsiteY84" fmla="*/ 28423 h 75058"/>
                <a:gd name="connsiteX85" fmla="*/ 219382 w 390143"/>
                <a:gd name="connsiteY85" fmla="*/ 28423 h 75058"/>
                <a:gd name="connsiteX86" fmla="*/ 222430 w 390143"/>
                <a:gd name="connsiteY86" fmla="*/ 26328 h 75058"/>
                <a:gd name="connsiteX87" fmla="*/ 219764 w 390143"/>
                <a:gd name="connsiteY87" fmla="*/ 24995 h 75058"/>
                <a:gd name="connsiteX88" fmla="*/ 211191 w 390143"/>
                <a:gd name="connsiteY88" fmla="*/ 24995 h 75058"/>
                <a:gd name="connsiteX89" fmla="*/ 215001 w 390143"/>
                <a:gd name="connsiteY89" fmla="*/ 9089 h 75058"/>
                <a:gd name="connsiteX90" fmla="*/ 215477 w 390143"/>
                <a:gd name="connsiteY90" fmla="*/ 6708 h 75058"/>
                <a:gd name="connsiteX91" fmla="*/ 212620 w 390143"/>
                <a:gd name="connsiteY91" fmla="*/ 4041 h 75058"/>
                <a:gd name="connsiteX92" fmla="*/ 208333 w 390143"/>
                <a:gd name="connsiteY92" fmla="*/ 7945 h 75058"/>
                <a:gd name="connsiteX93" fmla="*/ 204143 w 390143"/>
                <a:gd name="connsiteY93" fmla="*/ 24995 h 75058"/>
                <a:gd name="connsiteX94" fmla="*/ 194902 w 390143"/>
                <a:gd name="connsiteY94" fmla="*/ 24995 h 75058"/>
                <a:gd name="connsiteX95" fmla="*/ 191950 w 390143"/>
                <a:gd name="connsiteY95" fmla="*/ 27091 h 75058"/>
                <a:gd name="connsiteX96" fmla="*/ 194618 w 390143"/>
                <a:gd name="connsiteY96" fmla="*/ 28423 h 75058"/>
                <a:gd name="connsiteX97" fmla="*/ 203284 w 390143"/>
                <a:gd name="connsiteY97" fmla="*/ 28423 h 75058"/>
                <a:gd name="connsiteX98" fmla="*/ 195570 w 390143"/>
                <a:gd name="connsiteY98" fmla="*/ 59379 h 75058"/>
                <a:gd name="connsiteX99" fmla="*/ 194902 w 390143"/>
                <a:gd name="connsiteY99" fmla="*/ 63095 h 75058"/>
                <a:gd name="connsiteX100" fmla="*/ 204143 w 390143"/>
                <a:gd name="connsiteY100" fmla="*/ 72811 h 75058"/>
                <a:gd name="connsiteX101" fmla="*/ 220525 w 390143"/>
                <a:gd name="connsiteY101" fmla="*/ 56142 h 75058"/>
                <a:gd name="connsiteX102" fmla="*/ 310156 w 390143"/>
                <a:gd name="connsiteY102" fmla="*/ -722 h 75058"/>
                <a:gd name="connsiteX103" fmla="*/ 308632 w 390143"/>
                <a:gd name="connsiteY103" fmla="*/ -2247 h 75058"/>
                <a:gd name="connsiteX104" fmla="*/ 298250 w 390143"/>
                <a:gd name="connsiteY104" fmla="*/ -1866 h 75058"/>
                <a:gd name="connsiteX105" fmla="*/ 287771 w 390143"/>
                <a:gd name="connsiteY105" fmla="*/ -2247 h 75058"/>
                <a:gd name="connsiteX106" fmla="*/ 285867 w 390143"/>
                <a:gd name="connsiteY106" fmla="*/ -152 h 75058"/>
                <a:gd name="connsiteX107" fmla="*/ 287771 w 390143"/>
                <a:gd name="connsiteY107" fmla="*/ 1183 h 75058"/>
                <a:gd name="connsiteX108" fmla="*/ 294344 w 390143"/>
                <a:gd name="connsiteY108" fmla="*/ 5850 h 75058"/>
                <a:gd name="connsiteX109" fmla="*/ 293867 w 390143"/>
                <a:gd name="connsiteY109" fmla="*/ 8327 h 75058"/>
                <a:gd name="connsiteX110" fmla="*/ 281961 w 390143"/>
                <a:gd name="connsiteY110" fmla="*/ 55856 h 75058"/>
                <a:gd name="connsiteX111" fmla="*/ 261768 w 390143"/>
                <a:gd name="connsiteY111" fmla="*/ -436 h 75058"/>
                <a:gd name="connsiteX112" fmla="*/ 258816 w 390143"/>
                <a:gd name="connsiteY112" fmla="*/ -2247 h 75058"/>
                <a:gd name="connsiteX113" fmla="*/ 245195 w 390143"/>
                <a:gd name="connsiteY113" fmla="*/ -2247 h 75058"/>
                <a:gd name="connsiteX114" fmla="*/ 242243 w 390143"/>
                <a:gd name="connsiteY114" fmla="*/ -152 h 75058"/>
                <a:gd name="connsiteX115" fmla="*/ 245195 w 390143"/>
                <a:gd name="connsiteY115" fmla="*/ 1183 h 75058"/>
                <a:gd name="connsiteX116" fmla="*/ 251768 w 390143"/>
                <a:gd name="connsiteY116" fmla="*/ 1946 h 75058"/>
                <a:gd name="connsiteX117" fmla="*/ 251482 w 390143"/>
                <a:gd name="connsiteY117" fmla="*/ 3469 h 75058"/>
                <a:gd name="connsiteX118" fmla="*/ 237194 w 390143"/>
                <a:gd name="connsiteY118" fmla="*/ 60714 h 75058"/>
                <a:gd name="connsiteX119" fmla="*/ 226812 w 390143"/>
                <a:gd name="connsiteY119" fmla="*/ 68239 h 75058"/>
                <a:gd name="connsiteX120" fmla="*/ 224716 w 390143"/>
                <a:gd name="connsiteY120" fmla="*/ 70239 h 75058"/>
                <a:gd name="connsiteX121" fmla="*/ 226049 w 390143"/>
                <a:gd name="connsiteY121" fmla="*/ 71572 h 75058"/>
                <a:gd name="connsiteX122" fmla="*/ 236337 w 390143"/>
                <a:gd name="connsiteY122" fmla="*/ 71286 h 75058"/>
                <a:gd name="connsiteX123" fmla="*/ 247005 w 390143"/>
                <a:gd name="connsiteY123" fmla="*/ 71572 h 75058"/>
                <a:gd name="connsiteX124" fmla="*/ 249005 w 390143"/>
                <a:gd name="connsiteY124" fmla="*/ 69667 h 75058"/>
                <a:gd name="connsiteX125" fmla="*/ 246910 w 390143"/>
                <a:gd name="connsiteY125" fmla="*/ 68239 h 75058"/>
                <a:gd name="connsiteX126" fmla="*/ 240432 w 390143"/>
                <a:gd name="connsiteY126" fmla="*/ 63572 h 75058"/>
                <a:gd name="connsiteX127" fmla="*/ 240909 w 390143"/>
                <a:gd name="connsiteY127" fmla="*/ 60905 h 75058"/>
                <a:gd name="connsiteX128" fmla="*/ 254910 w 390143"/>
                <a:gd name="connsiteY128" fmla="*/ 5278 h 75058"/>
                <a:gd name="connsiteX129" fmla="*/ 278152 w 390143"/>
                <a:gd name="connsiteY129" fmla="*/ 69858 h 75058"/>
                <a:gd name="connsiteX130" fmla="*/ 280247 w 390143"/>
                <a:gd name="connsiteY130" fmla="*/ 71572 h 75058"/>
                <a:gd name="connsiteX131" fmla="*/ 282438 w 390143"/>
                <a:gd name="connsiteY131" fmla="*/ 69381 h 75058"/>
                <a:gd name="connsiteX132" fmla="*/ 297487 w 390143"/>
                <a:gd name="connsiteY132" fmla="*/ 8517 h 75058"/>
                <a:gd name="connsiteX133" fmla="*/ 308536 w 390143"/>
                <a:gd name="connsiteY133" fmla="*/ 1183 h 75058"/>
                <a:gd name="connsiteX134" fmla="*/ 310156 w 390143"/>
                <a:gd name="connsiteY134" fmla="*/ -722 h 75058"/>
                <a:gd name="connsiteX135" fmla="*/ 348922 w 390143"/>
                <a:gd name="connsiteY135" fmla="*/ 60333 h 75058"/>
                <a:gd name="connsiteX136" fmla="*/ 347113 w 390143"/>
                <a:gd name="connsiteY136" fmla="*/ 58714 h 75058"/>
                <a:gd name="connsiteX137" fmla="*/ 345779 w 390143"/>
                <a:gd name="connsiteY137" fmla="*/ 59856 h 75058"/>
                <a:gd name="connsiteX138" fmla="*/ 326253 w 390143"/>
                <a:gd name="connsiteY138" fmla="*/ 70430 h 75058"/>
                <a:gd name="connsiteX139" fmla="*/ 318061 w 390143"/>
                <a:gd name="connsiteY139" fmla="*/ 58524 h 75058"/>
                <a:gd name="connsiteX140" fmla="*/ 319872 w 390143"/>
                <a:gd name="connsiteY140" fmla="*/ 46617 h 75058"/>
                <a:gd name="connsiteX141" fmla="*/ 324157 w 390143"/>
                <a:gd name="connsiteY141" fmla="*/ 46617 h 75058"/>
                <a:gd name="connsiteX142" fmla="*/ 339778 w 390143"/>
                <a:gd name="connsiteY142" fmla="*/ 44236 h 75058"/>
                <a:gd name="connsiteX143" fmla="*/ 348256 w 390143"/>
                <a:gd name="connsiteY143" fmla="*/ 33090 h 75058"/>
                <a:gd name="connsiteX144" fmla="*/ 337397 w 390143"/>
                <a:gd name="connsiteY144" fmla="*/ 23851 h 75058"/>
                <a:gd name="connsiteX145" fmla="*/ 310631 w 390143"/>
                <a:gd name="connsiteY145" fmla="*/ 53952 h 75058"/>
                <a:gd name="connsiteX146" fmla="*/ 326157 w 390143"/>
                <a:gd name="connsiteY146" fmla="*/ 72811 h 75058"/>
                <a:gd name="connsiteX147" fmla="*/ 348922 w 390143"/>
                <a:gd name="connsiteY147" fmla="*/ 60333 h 75058"/>
                <a:gd name="connsiteX148" fmla="*/ 344255 w 390143"/>
                <a:gd name="connsiteY148" fmla="*/ 32807 h 75058"/>
                <a:gd name="connsiteX149" fmla="*/ 322824 w 390143"/>
                <a:gd name="connsiteY149" fmla="*/ 44236 h 75058"/>
                <a:gd name="connsiteX150" fmla="*/ 320633 w 390143"/>
                <a:gd name="connsiteY150" fmla="*/ 44236 h 75058"/>
                <a:gd name="connsiteX151" fmla="*/ 337397 w 390143"/>
                <a:gd name="connsiteY151" fmla="*/ 26233 h 75058"/>
                <a:gd name="connsiteX152" fmla="*/ 344255 w 390143"/>
                <a:gd name="connsiteY152" fmla="*/ 32807 h 75058"/>
                <a:gd name="connsiteX153" fmla="*/ 386356 w 390143"/>
                <a:gd name="connsiteY153" fmla="*/ 56142 h 75058"/>
                <a:gd name="connsiteX154" fmla="*/ 384927 w 390143"/>
                <a:gd name="connsiteY154" fmla="*/ 55094 h 75058"/>
                <a:gd name="connsiteX155" fmla="*/ 382641 w 390143"/>
                <a:gd name="connsiteY155" fmla="*/ 57189 h 75058"/>
                <a:gd name="connsiteX156" fmla="*/ 370353 w 390143"/>
                <a:gd name="connsiteY156" fmla="*/ 70430 h 75058"/>
                <a:gd name="connsiteX157" fmla="*/ 367306 w 390143"/>
                <a:gd name="connsiteY157" fmla="*/ 65953 h 75058"/>
                <a:gd name="connsiteX158" fmla="*/ 368067 w 390143"/>
                <a:gd name="connsiteY158" fmla="*/ 60428 h 75058"/>
                <a:gd name="connsiteX159" fmla="*/ 376163 w 390143"/>
                <a:gd name="connsiteY159" fmla="*/ 28423 h 75058"/>
                <a:gd name="connsiteX160" fmla="*/ 385213 w 390143"/>
                <a:gd name="connsiteY160" fmla="*/ 28423 h 75058"/>
                <a:gd name="connsiteX161" fmla="*/ 388356 w 390143"/>
                <a:gd name="connsiteY161" fmla="*/ 26328 h 75058"/>
                <a:gd name="connsiteX162" fmla="*/ 385688 w 390143"/>
                <a:gd name="connsiteY162" fmla="*/ 24995 h 75058"/>
                <a:gd name="connsiteX163" fmla="*/ 377022 w 390143"/>
                <a:gd name="connsiteY163" fmla="*/ 24995 h 75058"/>
                <a:gd name="connsiteX164" fmla="*/ 380926 w 390143"/>
                <a:gd name="connsiteY164" fmla="*/ 9089 h 75058"/>
                <a:gd name="connsiteX165" fmla="*/ 381307 w 390143"/>
                <a:gd name="connsiteY165" fmla="*/ 6708 h 75058"/>
                <a:gd name="connsiteX166" fmla="*/ 378545 w 390143"/>
                <a:gd name="connsiteY166" fmla="*/ 4041 h 75058"/>
                <a:gd name="connsiteX167" fmla="*/ 374164 w 390143"/>
                <a:gd name="connsiteY167" fmla="*/ 7945 h 75058"/>
                <a:gd name="connsiteX168" fmla="*/ 370067 w 390143"/>
                <a:gd name="connsiteY168" fmla="*/ 24995 h 75058"/>
                <a:gd name="connsiteX169" fmla="*/ 360828 w 390143"/>
                <a:gd name="connsiteY169" fmla="*/ 24995 h 75058"/>
                <a:gd name="connsiteX170" fmla="*/ 357781 w 390143"/>
                <a:gd name="connsiteY170" fmla="*/ 27091 h 75058"/>
                <a:gd name="connsiteX171" fmla="*/ 360542 w 390143"/>
                <a:gd name="connsiteY171" fmla="*/ 28423 h 75058"/>
                <a:gd name="connsiteX172" fmla="*/ 369115 w 390143"/>
                <a:gd name="connsiteY172" fmla="*/ 28423 h 75058"/>
                <a:gd name="connsiteX173" fmla="*/ 361400 w 390143"/>
                <a:gd name="connsiteY173" fmla="*/ 59379 h 75058"/>
                <a:gd name="connsiteX174" fmla="*/ 360828 w 390143"/>
                <a:gd name="connsiteY174" fmla="*/ 63095 h 75058"/>
                <a:gd name="connsiteX175" fmla="*/ 370067 w 390143"/>
                <a:gd name="connsiteY175" fmla="*/ 72811 h 75058"/>
                <a:gd name="connsiteX176" fmla="*/ 386451 w 390143"/>
                <a:gd name="connsiteY176" fmla="*/ 56142 h 7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5058">
                  <a:moveTo>
                    <a:pt x="75174" y="24328"/>
                  </a:moveTo>
                  <a:cubicBezTo>
                    <a:pt x="75174" y="8803"/>
                    <a:pt x="66410" y="-2247"/>
                    <a:pt x="52409" y="-2247"/>
                  </a:cubicBezTo>
                  <a:lnTo>
                    <a:pt x="18785" y="-2247"/>
                  </a:lnTo>
                  <a:cubicBezTo>
                    <a:pt x="16976" y="-2247"/>
                    <a:pt x="15833" y="-2247"/>
                    <a:pt x="15833" y="-152"/>
                  </a:cubicBezTo>
                  <a:cubicBezTo>
                    <a:pt x="15833" y="1183"/>
                    <a:pt x="16690" y="1183"/>
                    <a:pt x="18785" y="1183"/>
                  </a:cubicBezTo>
                  <a:cubicBezTo>
                    <a:pt x="22025" y="1183"/>
                    <a:pt x="25072" y="1183"/>
                    <a:pt x="25072" y="2992"/>
                  </a:cubicBezTo>
                  <a:cubicBezTo>
                    <a:pt x="25072" y="3278"/>
                    <a:pt x="25072" y="3564"/>
                    <a:pt x="24597" y="5087"/>
                  </a:cubicBezTo>
                  <a:lnTo>
                    <a:pt x="10023" y="63763"/>
                  </a:lnTo>
                  <a:cubicBezTo>
                    <a:pt x="9165" y="67477"/>
                    <a:pt x="8499" y="68239"/>
                    <a:pt x="1069" y="68239"/>
                  </a:cubicBezTo>
                  <a:cubicBezTo>
                    <a:pt x="-550" y="68239"/>
                    <a:pt x="-1788" y="68239"/>
                    <a:pt x="-1788" y="70239"/>
                  </a:cubicBezTo>
                  <a:cubicBezTo>
                    <a:pt x="-1788" y="71572"/>
                    <a:pt x="-836" y="71572"/>
                    <a:pt x="974" y="71572"/>
                  </a:cubicBezTo>
                  <a:lnTo>
                    <a:pt x="34122" y="71572"/>
                  </a:lnTo>
                  <a:cubicBezTo>
                    <a:pt x="54504" y="71572"/>
                    <a:pt x="75174" y="48522"/>
                    <a:pt x="75174" y="24328"/>
                  </a:cubicBezTo>
                  <a:close/>
                  <a:moveTo>
                    <a:pt x="66125" y="20138"/>
                  </a:moveTo>
                  <a:cubicBezTo>
                    <a:pt x="66125" y="26519"/>
                    <a:pt x="62981" y="46808"/>
                    <a:pt x="53933" y="57666"/>
                  </a:cubicBezTo>
                  <a:cubicBezTo>
                    <a:pt x="48599" y="63763"/>
                    <a:pt x="40979" y="68239"/>
                    <a:pt x="32216" y="68239"/>
                  </a:cubicBezTo>
                  <a:lnTo>
                    <a:pt x="21167" y="68239"/>
                  </a:lnTo>
                  <a:cubicBezTo>
                    <a:pt x="17738" y="68239"/>
                    <a:pt x="17738" y="67858"/>
                    <a:pt x="17738" y="67191"/>
                  </a:cubicBezTo>
                  <a:cubicBezTo>
                    <a:pt x="17738" y="66523"/>
                    <a:pt x="18024" y="65477"/>
                    <a:pt x="18214" y="64809"/>
                  </a:cubicBezTo>
                  <a:lnTo>
                    <a:pt x="33073" y="5087"/>
                  </a:lnTo>
                  <a:cubicBezTo>
                    <a:pt x="34122" y="1183"/>
                    <a:pt x="34883" y="1183"/>
                    <a:pt x="38407" y="1183"/>
                  </a:cubicBezTo>
                  <a:lnTo>
                    <a:pt x="48885" y="1183"/>
                  </a:lnTo>
                  <a:cubicBezTo>
                    <a:pt x="57648" y="1183"/>
                    <a:pt x="66125" y="5945"/>
                    <a:pt x="66125" y="20138"/>
                  </a:cubicBezTo>
                  <a:close/>
                  <a:moveTo>
                    <a:pt x="146230" y="47950"/>
                  </a:moveTo>
                  <a:cubicBezTo>
                    <a:pt x="146230" y="38997"/>
                    <a:pt x="138897" y="33948"/>
                    <a:pt x="131181" y="33090"/>
                  </a:cubicBezTo>
                  <a:cubicBezTo>
                    <a:pt x="144230" y="30139"/>
                    <a:pt x="152326" y="20900"/>
                    <a:pt x="152326" y="12517"/>
                  </a:cubicBezTo>
                  <a:cubicBezTo>
                    <a:pt x="152326" y="4801"/>
                    <a:pt x="145850" y="-2247"/>
                    <a:pt x="134134" y="-2247"/>
                  </a:cubicBezTo>
                  <a:lnTo>
                    <a:pt x="100511" y="-2247"/>
                  </a:lnTo>
                  <a:cubicBezTo>
                    <a:pt x="98891" y="-2247"/>
                    <a:pt x="97653" y="-2247"/>
                    <a:pt x="97653" y="-152"/>
                  </a:cubicBezTo>
                  <a:cubicBezTo>
                    <a:pt x="97653" y="1183"/>
                    <a:pt x="98415" y="1183"/>
                    <a:pt x="100511" y="1183"/>
                  </a:cubicBezTo>
                  <a:cubicBezTo>
                    <a:pt x="103939" y="1183"/>
                    <a:pt x="106796" y="1183"/>
                    <a:pt x="106796" y="2992"/>
                  </a:cubicBezTo>
                  <a:cubicBezTo>
                    <a:pt x="106796" y="3278"/>
                    <a:pt x="106796" y="3564"/>
                    <a:pt x="106321" y="5087"/>
                  </a:cubicBezTo>
                  <a:lnTo>
                    <a:pt x="91747" y="63763"/>
                  </a:lnTo>
                  <a:cubicBezTo>
                    <a:pt x="90986" y="67477"/>
                    <a:pt x="90223" y="68239"/>
                    <a:pt x="82984" y="68239"/>
                  </a:cubicBezTo>
                  <a:cubicBezTo>
                    <a:pt x="81174" y="68239"/>
                    <a:pt x="79936" y="68239"/>
                    <a:pt x="79936" y="70239"/>
                  </a:cubicBezTo>
                  <a:cubicBezTo>
                    <a:pt x="79936" y="71572"/>
                    <a:pt x="80984" y="71572"/>
                    <a:pt x="82603" y="71572"/>
                  </a:cubicBezTo>
                  <a:lnTo>
                    <a:pt x="118322" y="71572"/>
                  </a:lnTo>
                  <a:cubicBezTo>
                    <a:pt x="133657" y="71572"/>
                    <a:pt x="146230" y="59284"/>
                    <a:pt x="146230" y="47950"/>
                  </a:cubicBezTo>
                  <a:close/>
                  <a:moveTo>
                    <a:pt x="142801" y="11945"/>
                  </a:moveTo>
                  <a:cubicBezTo>
                    <a:pt x="142801" y="20996"/>
                    <a:pt x="134419" y="32044"/>
                    <a:pt x="122037" y="32044"/>
                  </a:cubicBezTo>
                  <a:lnTo>
                    <a:pt x="107750" y="32044"/>
                  </a:lnTo>
                  <a:lnTo>
                    <a:pt x="114607" y="5087"/>
                  </a:lnTo>
                  <a:cubicBezTo>
                    <a:pt x="115560" y="1183"/>
                    <a:pt x="116321" y="1183"/>
                    <a:pt x="119847" y="1183"/>
                  </a:cubicBezTo>
                  <a:lnTo>
                    <a:pt x="132610" y="1183"/>
                  </a:lnTo>
                  <a:cubicBezTo>
                    <a:pt x="141753" y="1183"/>
                    <a:pt x="142801" y="8517"/>
                    <a:pt x="142801" y="11945"/>
                  </a:cubicBezTo>
                  <a:close/>
                  <a:moveTo>
                    <a:pt x="136515" y="46617"/>
                  </a:moveTo>
                  <a:cubicBezTo>
                    <a:pt x="136515" y="56998"/>
                    <a:pt x="127847" y="68239"/>
                    <a:pt x="115941" y="68239"/>
                  </a:cubicBezTo>
                  <a:lnTo>
                    <a:pt x="102606" y="68239"/>
                  </a:lnTo>
                  <a:cubicBezTo>
                    <a:pt x="99177" y="68239"/>
                    <a:pt x="99177" y="67858"/>
                    <a:pt x="99177" y="67191"/>
                  </a:cubicBezTo>
                  <a:cubicBezTo>
                    <a:pt x="99177" y="66523"/>
                    <a:pt x="99652" y="65477"/>
                    <a:pt x="99652" y="64809"/>
                  </a:cubicBezTo>
                  <a:lnTo>
                    <a:pt x="107178" y="34425"/>
                  </a:lnTo>
                  <a:lnTo>
                    <a:pt x="125846" y="34425"/>
                  </a:lnTo>
                  <a:cubicBezTo>
                    <a:pt x="135943" y="34425"/>
                    <a:pt x="136515" y="43759"/>
                    <a:pt x="136515" y="46617"/>
                  </a:cubicBezTo>
                  <a:close/>
                  <a:moveTo>
                    <a:pt x="184711" y="56142"/>
                  </a:moveTo>
                  <a:cubicBezTo>
                    <a:pt x="184711" y="55094"/>
                    <a:pt x="183854" y="55094"/>
                    <a:pt x="183092" y="55094"/>
                  </a:cubicBezTo>
                  <a:cubicBezTo>
                    <a:pt x="181759" y="55094"/>
                    <a:pt x="181759" y="55284"/>
                    <a:pt x="181282" y="56903"/>
                  </a:cubicBezTo>
                  <a:cubicBezTo>
                    <a:pt x="180425" y="60047"/>
                    <a:pt x="177567" y="70430"/>
                    <a:pt x="171376" y="70430"/>
                  </a:cubicBezTo>
                  <a:cubicBezTo>
                    <a:pt x="170424" y="70430"/>
                    <a:pt x="168995" y="70239"/>
                    <a:pt x="168995" y="67477"/>
                  </a:cubicBezTo>
                  <a:cubicBezTo>
                    <a:pt x="168995" y="64619"/>
                    <a:pt x="170328" y="61096"/>
                    <a:pt x="171662" y="56998"/>
                  </a:cubicBezTo>
                  <a:lnTo>
                    <a:pt x="178615" y="38616"/>
                  </a:lnTo>
                  <a:cubicBezTo>
                    <a:pt x="179663" y="35472"/>
                    <a:pt x="179949" y="34520"/>
                    <a:pt x="179949" y="32521"/>
                  </a:cubicBezTo>
                  <a:cubicBezTo>
                    <a:pt x="179949" y="26519"/>
                    <a:pt x="175852" y="23851"/>
                    <a:pt x="171757" y="23851"/>
                  </a:cubicBezTo>
                  <a:cubicBezTo>
                    <a:pt x="161660" y="23851"/>
                    <a:pt x="157947" y="39950"/>
                    <a:pt x="157947" y="40520"/>
                  </a:cubicBezTo>
                  <a:cubicBezTo>
                    <a:pt x="157947" y="41569"/>
                    <a:pt x="159184" y="41569"/>
                    <a:pt x="159565" y="41569"/>
                  </a:cubicBezTo>
                  <a:cubicBezTo>
                    <a:pt x="161089" y="41569"/>
                    <a:pt x="161089" y="41378"/>
                    <a:pt x="161565" y="39950"/>
                  </a:cubicBezTo>
                  <a:cubicBezTo>
                    <a:pt x="162518" y="36330"/>
                    <a:pt x="165375" y="26233"/>
                    <a:pt x="171662" y="26233"/>
                  </a:cubicBezTo>
                  <a:cubicBezTo>
                    <a:pt x="172805" y="26233"/>
                    <a:pt x="174043" y="26805"/>
                    <a:pt x="174043" y="29186"/>
                  </a:cubicBezTo>
                  <a:cubicBezTo>
                    <a:pt x="174043" y="31853"/>
                    <a:pt x="172805" y="34997"/>
                    <a:pt x="172043" y="37092"/>
                  </a:cubicBezTo>
                  <a:lnTo>
                    <a:pt x="168804" y="46045"/>
                  </a:lnTo>
                  <a:lnTo>
                    <a:pt x="164804" y="56714"/>
                  </a:lnTo>
                  <a:cubicBezTo>
                    <a:pt x="163280" y="60714"/>
                    <a:pt x="162899" y="61951"/>
                    <a:pt x="162899" y="64142"/>
                  </a:cubicBezTo>
                  <a:cubicBezTo>
                    <a:pt x="162899" y="68335"/>
                    <a:pt x="165375" y="72811"/>
                    <a:pt x="171090" y="72811"/>
                  </a:cubicBezTo>
                  <a:cubicBezTo>
                    <a:pt x="181187" y="72811"/>
                    <a:pt x="184711" y="56619"/>
                    <a:pt x="184711" y="56142"/>
                  </a:cubicBezTo>
                  <a:close/>
                  <a:moveTo>
                    <a:pt x="187759" y="5564"/>
                  </a:moveTo>
                  <a:cubicBezTo>
                    <a:pt x="187759" y="3278"/>
                    <a:pt x="186045" y="897"/>
                    <a:pt x="182807" y="897"/>
                  </a:cubicBezTo>
                  <a:cubicBezTo>
                    <a:pt x="179378" y="897"/>
                    <a:pt x="175948" y="4327"/>
                    <a:pt x="175948" y="7755"/>
                  </a:cubicBezTo>
                  <a:cubicBezTo>
                    <a:pt x="175948" y="10136"/>
                    <a:pt x="177567" y="12422"/>
                    <a:pt x="180710" y="12422"/>
                  </a:cubicBezTo>
                  <a:cubicBezTo>
                    <a:pt x="184330" y="12422"/>
                    <a:pt x="187759" y="9089"/>
                    <a:pt x="187759" y="5564"/>
                  </a:cubicBezTo>
                  <a:close/>
                  <a:moveTo>
                    <a:pt x="220525" y="56142"/>
                  </a:moveTo>
                  <a:cubicBezTo>
                    <a:pt x="220525" y="55094"/>
                    <a:pt x="219764" y="55094"/>
                    <a:pt x="219001" y="55094"/>
                  </a:cubicBezTo>
                  <a:cubicBezTo>
                    <a:pt x="217667" y="55094"/>
                    <a:pt x="217667" y="55284"/>
                    <a:pt x="216810" y="57189"/>
                  </a:cubicBezTo>
                  <a:cubicBezTo>
                    <a:pt x="214906" y="62428"/>
                    <a:pt x="210524" y="70430"/>
                    <a:pt x="204427" y="70430"/>
                  </a:cubicBezTo>
                  <a:cubicBezTo>
                    <a:pt x="201475" y="70430"/>
                    <a:pt x="201475" y="67763"/>
                    <a:pt x="201475" y="65953"/>
                  </a:cubicBezTo>
                  <a:cubicBezTo>
                    <a:pt x="201475" y="65191"/>
                    <a:pt x="201475" y="63572"/>
                    <a:pt x="202237" y="60428"/>
                  </a:cubicBezTo>
                  <a:lnTo>
                    <a:pt x="210239" y="28423"/>
                  </a:lnTo>
                  <a:lnTo>
                    <a:pt x="219382" y="28423"/>
                  </a:lnTo>
                  <a:cubicBezTo>
                    <a:pt x="221287" y="28423"/>
                    <a:pt x="222430" y="28423"/>
                    <a:pt x="222430" y="26328"/>
                  </a:cubicBezTo>
                  <a:cubicBezTo>
                    <a:pt x="222430" y="24995"/>
                    <a:pt x="221382" y="24995"/>
                    <a:pt x="219764" y="24995"/>
                  </a:cubicBezTo>
                  <a:lnTo>
                    <a:pt x="211191" y="24995"/>
                  </a:lnTo>
                  <a:lnTo>
                    <a:pt x="215001" y="9089"/>
                  </a:lnTo>
                  <a:cubicBezTo>
                    <a:pt x="215477" y="7469"/>
                    <a:pt x="215477" y="7278"/>
                    <a:pt x="215477" y="6708"/>
                  </a:cubicBezTo>
                  <a:cubicBezTo>
                    <a:pt x="215477" y="4515"/>
                    <a:pt x="213668" y="4041"/>
                    <a:pt x="212620" y="4041"/>
                  </a:cubicBezTo>
                  <a:cubicBezTo>
                    <a:pt x="209953" y="4041"/>
                    <a:pt x="208810" y="6327"/>
                    <a:pt x="208333" y="7945"/>
                  </a:cubicBezTo>
                  <a:lnTo>
                    <a:pt x="204143" y="24995"/>
                  </a:lnTo>
                  <a:lnTo>
                    <a:pt x="194902" y="24995"/>
                  </a:lnTo>
                  <a:cubicBezTo>
                    <a:pt x="193189" y="24995"/>
                    <a:pt x="191950" y="24995"/>
                    <a:pt x="191950" y="27091"/>
                  </a:cubicBezTo>
                  <a:cubicBezTo>
                    <a:pt x="191950" y="28423"/>
                    <a:pt x="192998" y="28423"/>
                    <a:pt x="194618" y="28423"/>
                  </a:cubicBezTo>
                  <a:lnTo>
                    <a:pt x="203284" y="28423"/>
                  </a:lnTo>
                  <a:lnTo>
                    <a:pt x="195570" y="59379"/>
                  </a:lnTo>
                  <a:cubicBezTo>
                    <a:pt x="195379" y="59856"/>
                    <a:pt x="194902" y="61477"/>
                    <a:pt x="194902" y="63095"/>
                  </a:cubicBezTo>
                  <a:cubicBezTo>
                    <a:pt x="194902" y="68525"/>
                    <a:pt x="198522" y="72811"/>
                    <a:pt x="204143" y="72811"/>
                  </a:cubicBezTo>
                  <a:cubicBezTo>
                    <a:pt x="215001" y="72811"/>
                    <a:pt x="220525" y="56714"/>
                    <a:pt x="220525" y="56142"/>
                  </a:cubicBezTo>
                  <a:close/>
                  <a:moveTo>
                    <a:pt x="310156" y="-722"/>
                  </a:moveTo>
                  <a:cubicBezTo>
                    <a:pt x="310156" y="-1580"/>
                    <a:pt x="309679" y="-2247"/>
                    <a:pt x="308632" y="-2247"/>
                  </a:cubicBezTo>
                  <a:cubicBezTo>
                    <a:pt x="305393" y="-2247"/>
                    <a:pt x="301774" y="-1866"/>
                    <a:pt x="298250" y="-1866"/>
                  </a:cubicBezTo>
                  <a:cubicBezTo>
                    <a:pt x="294821" y="-1866"/>
                    <a:pt x="291201" y="-2247"/>
                    <a:pt x="287771" y="-2247"/>
                  </a:cubicBezTo>
                  <a:cubicBezTo>
                    <a:pt x="287200" y="-2247"/>
                    <a:pt x="285867" y="-2247"/>
                    <a:pt x="285867" y="-152"/>
                  </a:cubicBezTo>
                  <a:cubicBezTo>
                    <a:pt x="285867" y="1088"/>
                    <a:pt x="286724" y="1183"/>
                    <a:pt x="287771" y="1183"/>
                  </a:cubicBezTo>
                  <a:cubicBezTo>
                    <a:pt x="293487" y="1374"/>
                    <a:pt x="294344" y="3564"/>
                    <a:pt x="294344" y="5850"/>
                  </a:cubicBezTo>
                  <a:cubicBezTo>
                    <a:pt x="294344" y="6708"/>
                    <a:pt x="294058" y="7469"/>
                    <a:pt x="293867" y="8327"/>
                  </a:cubicBezTo>
                  <a:lnTo>
                    <a:pt x="281961" y="55856"/>
                  </a:lnTo>
                  <a:lnTo>
                    <a:pt x="261768" y="-436"/>
                  </a:lnTo>
                  <a:cubicBezTo>
                    <a:pt x="261197" y="-2056"/>
                    <a:pt x="261007" y="-2247"/>
                    <a:pt x="258816" y="-2247"/>
                  </a:cubicBezTo>
                  <a:lnTo>
                    <a:pt x="245195" y="-2247"/>
                  </a:lnTo>
                  <a:cubicBezTo>
                    <a:pt x="243481" y="-2247"/>
                    <a:pt x="242243" y="-2247"/>
                    <a:pt x="242243" y="-152"/>
                  </a:cubicBezTo>
                  <a:cubicBezTo>
                    <a:pt x="242243" y="1183"/>
                    <a:pt x="243195" y="1183"/>
                    <a:pt x="245195" y="1183"/>
                  </a:cubicBezTo>
                  <a:cubicBezTo>
                    <a:pt x="245957" y="1183"/>
                    <a:pt x="251768" y="1183"/>
                    <a:pt x="251768" y="1946"/>
                  </a:cubicBezTo>
                  <a:cubicBezTo>
                    <a:pt x="251768" y="1946"/>
                    <a:pt x="251768" y="2420"/>
                    <a:pt x="251482" y="3469"/>
                  </a:cubicBezTo>
                  <a:lnTo>
                    <a:pt x="237194" y="60714"/>
                  </a:lnTo>
                  <a:cubicBezTo>
                    <a:pt x="235670" y="66714"/>
                    <a:pt x="231670" y="68049"/>
                    <a:pt x="226812" y="68239"/>
                  </a:cubicBezTo>
                  <a:cubicBezTo>
                    <a:pt x="225859" y="68239"/>
                    <a:pt x="224716" y="68335"/>
                    <a:pt x="224716" y="70239"/>
                  </a:cubicBezTo>
                  <a:cubicBezTo>
                    <a:pt x="224716" y="71286"/>
                    <a:pt x="225288" y="71572"/>
                    <a:pt x="226049" y="71572"/>
                  </a:cubicBezTo>
                  <a:cubicBezTo>
                    <a:pt x="229289" y="71572"/>
                    <a:pt x="233002" y="71286"/>
                    <a:pt x="236337" y="71286"/>
                  </a:cubicBezTo>
                  <a:cubicBezTo>
                    <a:pt x="239861" y="71286"/>
                    <a:pt x="243576" y="71572"/>
                    <a:pt x="247005" y="71572"/>
                  </a:cubicBezTo>
                  <a:cubicBezTo>
                    <a:pt x="247576" y="71572"/>
                    <a:pt x="249005" y="71572"/>
                    <a:pt x="249005" y="69667"/>
                  </a:cubicBezTo>
                  <a:cubicBezTo>
                    <a:pt x="249005" y="68335"/>
                    <a:pt x="248243" y="68239"/>
                    <a:pt x="246910" y="68239"/>
                  </a:cubicBezTo>
                  <a:cubicBezTo>
                    <a:pt x="240623" y="68049"/>
                    <a:pt x="240432" y="65191"/>
                    <a:pt x="240432" y="63572"/>
                  </a:cubicBezTo>
                  <a:cubicBezTo>
                    <a:pt x="240432" y="63286"/>
                    <a:pt x="240432" y="62714"/>
                    <a:pt x="240909" y="60905"/>
                  </a:cubicBezTo>
                  <a:lnTo>
                    <a:pt x="254910" y="5278"/>
                  </a:lnTo>
                  <a:lnTo>
                    <a:pt x="278152" y="69858"/>
                  </a:lnTo>
                  <a:cubicBezTo>
                    <a:pt x="278532" y="71476"/>
                    <a:pt x="278723" y="71572"/>
                    <a:pt x="280247" y="71572"/>
                  </a:cubicBezTo>
                  <a:cubicBezTo>
                    <a:pt x="281390" y="71572"/>
                    <a:pt x="281866" y="71476"/>
                    <a:pt x="282438" y="69381"/>
                  </a:cubicBezTo>
                  <a:lnTo>
                    <a:pt x="297487" y="8517"/>
                  </a:lnTo>
                  <a:cubicBezTo>
                    <a:pt x="299297" y="1660"/>
                    <a:pt x="305393" y="1183"/>
                    <a:pt x="308536" y="1183"/>
                  </a:cubicBezTo>
                  <a:cubicBezTo>
                    <a:pt x="308822" y="1183"/>
                    <a:pt x="310156" y="1088"/>
                    <a:pt x="310156" y="-722"/>
                  </a:cubicBezTo>
                  <a:close/>
                  <a:moveTo>
                    <a:pt x="348922" y="60333"/>
                  </a:moveTo>
                  <a:cubicBezTo>
                    <a:pt x="348922" y="59856"/>
                    <a:pt x="347970" y="58714"/>
                    <a:pt x="347113" y="58714"/>
                  </a:cubicBezTo>
                  <a:cubicBezTo>
                    <a:pt x="346636" y="58714"/>
                    <a:pt x="346636" y="58810"/>
                    <a:pt x="345779" y="59856"/>
                  </a:cubicBezTo>
                  <a:cubicBezTo>
                    <a:pt x="337777" y="69953"/>
                    <a:pt x="328063" y="70430"/>
                    <a:pt x="326253" y="70430"/>
                  </a:cubicBezTo>
                  <a:cubicBezTo>
                    <a:pt x="319299" y="70430"/>
                    <a:pt x="318061" y="62714"/>
                    <a:pt x="318061" y="58524"/>
                  </a:cubicBezTo>
                  <a:cubicBezTo>
                    <a:pt x="318061" y="54522"/>
                    <a:pt x="319109" y="49571"/>
                    <a:pt x="319872" y="46617"/>
                  </a:cubicBezTo>
                  <a:lnTo>
                    <a:pt x="324157" y="46617"/>
                  </a:lnTo>
                  <a:cubicBezTo>
                    <a:pt x="327300" y="46617"/>
                    <a:pt x="334635" y="46331"/>
                    <a:pt x="339778" y="44236"/>
                  </a:cubicBezTo>
                  <a:cubicBezTo>
                    <a:pt x="348256" y="40806"/>
                    <a:pt x="348256" y="33853"/>
                    <a:pt x="348256" y="33090"/>
                  </a:cubicBezTo>
                  <a:cubicBezTo>
                    <a:pt x="348256" y="28044"/>
                    <a:pt x="344255" y="23851"/>
                    <a:pt x="337397" y="23851"/>
                  </a:cubicBezTo>
                  <a:cubicBezTo>
                    <a:pt x="326157" y="23851"/>
                    <a:pt x="310631" y="34711"/>
                    <a:pt x="310631" y="53952"/>
                  </a:cubicBezTo>
                  <a:cubicBezTo>
                    <a:pt x="310631" y="63572"/>
                    <a:pt x="315871" y="72811"/>
                    <a:pt x="326157" y="72811"/>
                  </a:cubicBezTo>
                  <a:cubicBezTo>
                    <a:pt x="339969" y="72811"/>
                    <a:pt x="348922" y="61951"/>
                    <a:pt x="348922" y="60333"/>
                  </a:cubicBezTo>
                  <a:close/>
                  <a:moveTo>
                    <a:pt x="344255" y="32807"/>
                  </a:moveTo>
                  <a:cubicBezTo>
                    <a:pt x="344255" y="44236"/>
                    <a:pt x="326443" y="44236"/>
                    <a:pt x="322824" y="44236"/>
                  </a:cubicBezTo>
                  <a:lnTo>
                    <a:pt x="320633" y="44236"/>
                  </a:lnTo>
                  <a:cubicBezTo>
                    <a:pt x="325205" y="26519"/>
                    <a:pt x="336350" y="26233"/>
                    <a:pt x="337397" y="26233"/>
                  </a:cubicBezTo>
                  <a:cubicBezTo>
                    <a:pt x="341778" y="26233"/>
                    <a:pt x="344255" y="29186"/>
                    <a:pt x="344255" y="32807"/>
                  </a:cubicBezTo>
                  <a:close/>
                  <a:moveTo>
                    <a:pt x="386356" y="56142"/>
                  </a:moveTo>
                  <a:cubicBezTo>
                    <a:pt x="386356" y="55094"/>
                    <a:pt x="385688" y="55094"/>
                    <a:pt x="384927" y="55094"/>
                  </a:cubicBezTo>
                  <a:cubicBezTo>
                    <a:pt x="383593" y="55094"/>
                    <a:pt x="383593" y="55284"/>
                    <a:pt x="382641" y="57189"/>
                  </a:cubicBezTo>
                  <a:cubicBezTo>
                    <a:pt x="380735" y="62428"/>
                    <a:pt x="376449" y="70430"/>
                    <a:pt x="370353" y="70430"/>
                  </a:cubicBezTo>
                  <a:cubicBezTo>
                    <a:pt x="367306" y="70430"/>
                    <a:pt x="367306" y="67763"/>
                    <a:pt x="367306" y="65953"/>
                  </a:cubicBezTo>
                  <a:cubicBezTo>
                    <a:pt x="367306" y="65191"/>
                    <a:pt x="367306" y="63572"/>
                    <a:pt x="368067" y="60428"/>
                  </a:cubicBezTo>
                  <a:lnTo>
                    <a:pt x="376163" y="28423"/>
                  </a:lnTo>
                  <a:lnTo>
                    <a:pt x="385213" y="28423"/>
                  </a:lnTo>
                  <a:cubicBezTo>
                    <a:pt x="387117" y="28423"/>
                    <a:pt x="388356" y="28423"/>
                    <a:pt x="388356" y="26328"/>
                  </a:cubicBezTo>
                  <a:cubicBezTo>
                    <a:pt x="388356" y="24995"/>
                    <a:pt x="387308" y="24995"/>
                    <a:pt x="385688" y="24995"/>
                  </a:cubicBezTo>
                  <a:lnTo>
                    <a:pt x="377022" y="24995"/>
                  </a:lnTo>
                  <a:lnTo>
                    <a:pt x="380926" y="9089"/>
                  </a:lnTo>
                  <a:cubicBezTo>
                    <a:pt x="381307" y="7469"/>
                    <a:pt x="381307" y="7278"/>
                    <a:pt x="381307" y="6708"/>
                  </a:cubicBezTo>
                  <a:cubicBezTo>
                    <a:pt x="381307" y="4515"/>
                    <a:pt x="379592" y="4041"/>
                    <a:pt x="378545" y="4041"/>
                  </a:cubicBezTo>
                  <a:cubicBezTo>
                    <a:pt x="375877" y="4041"/>
                    <a:pt x="374640" y="6327"/>
                    <a:pt x="374164" y="7945"/>
                  </a:cubicBezTo>
                  <a:lnTo>
                    <a:pt x="370067" y="24995"/>
                  </a:lnTo>
                  <a:lnTo>
                    <a:pt x="360828" y="24995"/>
                  </a:lnTo>
                  <a:cubicBezTo>
                    <a:pt x="359019" y="24995"/>
                    <a:pt x="357781" y="24995"/>
                    <a:pt x="357781" y="27091"/>
                  </a:cubicBezTo>
                  <a:cubicBezTo>
                    <a:pt x="357781" y="28423"/>
                    <a:pt x="358828" y="28423"/>
                    <a:pt x="360542" y="28423"/>
                  </a:cubicBezTo>
                  <a:lnTo>
                    <a:pt x="369115" y="28423"/>
                  </a:lnTo>
                  <a:lnTo>
                    <a:pt x="361400" y="59379"/>
                  </a:lnTo>
                  <a:cubicBezTo>
                    <a:pt x="361210" y="59856"/>
                    <a:pt x="360828" y="61477"/>
                    <a:pt x="360828" y="63095"/>
                  </a:cubicBezTo>
                  <a:cubicBezTo>
                    <a:pt x="360828" y="68525"/>
                    <a:pt x="364353" y="72811"/>
                    <a:pt x="370067" y="72811"/>
                  </a:cubicBezTo>
                  <a:cubicBezTo>
                    <a:pt x="380926" y="72811"/>
                    <a:pt x="386451" y="56714"/>
                    <a:pt x="386451" y="56142"/>
                  </a:cubicBezTo>
                  <a:close/>
                </a:path>
              </a:pathLst>
            </a:custGeom>
            <a:solidFill>
              <a:srgbClr val="000000"/>
            </a:solidFill>
            <a:ln w="10842" cap="flat">
              <a:noFill/>
              <a:prstDash val="solid"/>
              <a:miter/>
            </a:ln>
          </p:spPr>
          <p:txBody>
            <a:bodyPr rtlCol="0" anchor="ctr"/>
            <a:lstStyle/>
            <a:p>
              <a:endParaRPr lang="en-AE"/>
            </a:p>
          </p:txBody>
        </p:sp>
        <p:sp>
          <p:nvSpPr>
            <p:cNvPr id="324" name="Freeform: Shape 323">
              <a:extLst>
                <a:ext uri="{FF2B5EF4-FFF2-40B4-BE49-F238E27FC236}">
                  <a16:creationId xmlns:a16="http://schemas.microsoft.com/office/drawing/2014/main" id="{0776CDA6-9D06-BC4A-8A5A-7A5B3DA65776}"/>
                </a:ext>
              </a:extLst>
            </p:cNvPr>
            <p:cNvSpPr/>
            <p:nvPr/>
          </p:nvSpPr>
          <p:spPr>
            <a:xfrm>
              <a:off x="2567826" y="1805251"/>
              <a:ext cx="591978" cy="88010"/>
            </a:xfrm>
            <a:custGeom>
              <a:avLst/>
              <a:gdLst>
                <a:gd name="connsiteX0" fmla="*/ -1788 w 591978"/>
                <a:gd name="connsiteY0" fmla="*/ 85764 h 88010"/>
                <a:gd name="connsiteX1" fmla="*/ 590191 w 591978"/>
                <a:gd name="connsiteY1" fmla="*/ 85764 h 88010"/>
                <a:gd name="connsiteX2" fmla="*/ 590191 w 591978"/>
                <a:gd name="connsiteY2" fmla="*/ -2247 h 88010"/>
                <a:gd name="connsiteX3" fmla="*/ -1788 w 591978"/>
                <a:gd name="connsiteY3" fmla="*/ -2247 h 88010"/>
              </a:gdLst>
              <a:ahLst/>
              <a:cxnLst>
                <a:cxn ang="0">
                  <a:pos x="connsiteX0" y="connsiteY0"/>
                </a:cxn>
                <a:cxn ang="0">
                  <a:pos x="connsiteX1" y="connsiteY1"/>
                </a:cxn>
                <a:cxn ang="0">
                  <a:pos x="connsiteX2" y="connsiteY2"/>
                </a:cxn>
                <a:cxn ang="0">
                  <a:pos x="connsiteX3" y="connsiteY3"/>
                </a:cxn>
              </a:cxnLst>
              <a:rect l="l" t="t" r="r" b="b"/>
              <a:pathLst>
                <a:path w="591978" h="88010">
                  <a:moveTo>
                    <a:pt x="-1788" y="85764"/>
                  </a:moveTo>
                  <a:lnTo>
                    <a:pt x="590191" y="85764"/>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325" name="Freeform: Shape 324">
              <a:extLst>
                <a:ext uri="{FF2B5EF4-FFF2-40B4-BE49-F238E27FC236}">
                  <a16:creationId xmlns:a16="http://schemas.microsoft.com/office/drawing/2014/main" id="{961A5CF3-2940-FAA4-65E4-700998317B23}"/>
                </a:ext>
              </a:extLst>
            </p:cNvPr>
            <p:cNvSpPr/>
            <p:nvPr/>
          </p:nvSpPr>
          <p:spPr>
            <a:xfrm>
              <a:off x="2827859" y="1817730"/>
              <a:ext cx="71722" cy="78485"/>
            </a:xfrm>
            <a:custGeom>
              <a:avLst/>
              <a:gdLst>
                <a:gd name="connsiteX0" fmla="*/ 7927 w 71722"/>
                <a:gd name="connsiteY0" fmla="*/ 44806 h 78485"/>
                <a:gd name="connsiteX1" fmla="*/ 6308 w 71722"/>
                <a:gd name="connsiteY1" fmla="*/ 43187 h 78485"/>
                <a:gd name="connsiteX2" fmla="*/ -1788 w 71722"/>
                <a:gd name="connsiteY2" fmla="*/ 48522 h 78485"/>
                <a:gd name="connsiteX3" fmla="*/ -836 w 71722"/>
                <a:gd name="connsiteY3" fmla="*/ 50331 h 78485"/>
                <a:gd name="connsiteX4" fmla="*/ 12784 w 71722"/>
                <a:gd name="connsiteY4" fmla="*/ 72904 h 78485"/>
                <a:gd name="connsiteX5" fmla="*/ 14595 w 71722"/>
                <a:gd name="connsiteY5" fmla="*/ 75762 h 78485"/>
                <a:gd name="connsiteX6" fmla="*/ 15833 w 71722"/>
                <a:gd name="connsiteY6" fmla="*/ 76239 h 78485"/>
                <a:gd name="connsiteX7" fmla="*/ 23643 w 71722"/>
                <a:gd name="connsiteY7" fmla="*/ 71000 h 78485"/>
                <a:gd name="connsiteX8" fmla="*/ 43360 w 71722"/>
                <a:gd name="connsiteY8" fmla="*/ 25947 h 78485"/>
                <a:gd name="connsiteX9" fmla="*/ 66792 w 71722"/>
                <a:gd name="connsiteY9" fmla="*/ 1848 h 78485"/>
                <a:gd name="connsiteX10" fmla="*/ 69934 w 71722"/>
                <a:gd name="connsiteY10" fmla="*/ -1484 h 78485"/>
                <a:gd name="connsiteX11" fmla="*/ 68792 w 71722"/>
                <a:gd name="connsiteY11" fmla="*/ -2247 h 78485"/>
                <a:gd name="connsiteX12" fmla="*/ 42122 w 71722"/>
                <a:gd name="connsiteY12" fmla="*/ 19470 h 78485"/>
                <a:gd name="connsiteX13" fmla="*/ 18214 w 71722"/>
                <a:gd name="connsiteY13" fmla="*/ 61475 h 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485">
                  <a:moveTo>
                    <a:pt x="7927" y="44806"/>
                  </a:moveTo>
                  <a:cubicBezTo>
                    <a:pt x="6974" y="43283"/>
                    <a:pt x="6879" y="43187"/>
                    <a:pt x="6308" y="43187"/>
                  </a:cubicBezTo>
                  <a:cubicBezTo>
                    <a:pt x="3736" y="43187"/>
                    <a:pt x="-1788" y="46615"/>
                    <a:pt x="-1788" y="48522"/>
                  </a:cubicBezTo>
                  <a:cubicBezTo>
                    <a:pt x="-1788" y="48713"/>
                    <a:pt x="-1788" y="48996"/>
                    <a:pt x="-836" y="50331"/>
                  </a:cubicBezTo>
                  <a:lnTo>
                    <a:pt x="12784" y="72904"/>
                  </a:lnTo>
                  <a:cubicBezTo>
                    <a:pt x="13357" y="73858"/>
                    <a:pt x="14404" y="75571"/>
                    <a:pt x="14595" y="75762"/>
                  </a:cubicBezTo>
                  <a:cubicBezTo>
                    <a:pt x="14785" y="76239"/>
                    <a:pt x="15356" y="76239"/>
                    <a:pt x="15833" y="76239"/>
                  </a:cubicBezTo>
                  <a:cubicBezTo>
                    <a:pt x="18214" y="76239"/>
                    <a:pt x="23263" y="73286"/>
                    <a:pt x="23643" y="71000"/>
                  </a:cubicBezTo>
                  <a:cubicBezTo>
                    <a:pt x="27263" y="54808"/>
                    <a:pt x="33454" y="39283"/>
                    <a:pt x="43360" y="25947"/>
                  </a:cubicBezTo>
                  <a:cubicBezTo>
                    <a:pt x="48789" y="18326"/>
                    <a:pt x="56124" y="9850"/>
                    <a:pt x="66792" y="1848"/>
                  </a:cubicBezTo>
                  <a:cubicBezTo>
                    <a:pt x="68601" y="420"/>
                    <a:pt x="69934" y="-533"/>
                    <a:pt x="69934" y="-1484"/>
                  </a:cubicBezTo>
                  <a:cubicBezTo>
                    <a:pt x="69934" y="-2247"/>
                    <a:pt x="69364" y="-2247"/>
                    <a:pt x="68792" y="-2247"/>
                  </a:cubicBezTo>
                  <a:cubicBezTo>
                    <a:pt x="63744" y="-2247"/>
                    <a:pt x="48218" y="12326"/>
                    <a:pt x="42122" y="19470"/>
                  </a:cubicBezTo>
                  <a:cubicBezTo>
                    <a:pt x="31073" y="32423"/>
                    <a:pt x="23834" y="44806"/>
                    <a:pt x="18214" y="61475"/>
                  </a:cubicBezTo>
                  <a:close/>
                </a:path>
              </a:pathLst>
            </a:custGeom>
            <a:solidFill>
              <a:srgbClr val="006100"/>
            </a:solidFill>
            <a:ln w="10842" cap="flat">
              <a:noFill/>
              <a:prstDash val="solid"/>
              <a:miter/>
            </a:ln>
          </p:spPr>
          <p:txBody>
            <a:bodyPr rtlCol="0" anchor="ctr"/>
            <a:lstStyle/>
            <a:p>
              <a:endParaRPr lang="en-AE"/>
            </a:p>
          </p:txBody>
        </p:sp>
        <p:sp>
          <p:nvSpPr>
            <p:cNvPr id="326" name="Freeform: Shape 325">
              <a:extLst>
                <a:ext uri="{FF2B5EF4-FFF2-40B4-BE49-F238E27FC236}">
                  <a16:creationId xmlns:a16="http://schemas.microsoft.com/office/drawing/2014/main" id="{080A4EE7-8113-C154-C8A5-FC5081AC1881}"/>
                </a:ext>
              </a:extLst>
            </p:cNvPr>
            <p:cNvSpPr/>
            <p:nvPr/>
          </p:nvSpPr>
          <p:spPr>
            <a:xfrm>
              <a:off x="3159805" y="1805251"/>
              <a:ext cx="540923" cy="88010"/>
            </a:xfrm>
            <a:custGeom>
              <a:avLst/>
              <a:gdLst>
                <a:gd name="connsiteX0" fmla="*/ -1788 w 540923"/>
                <a:gd name="connsiteY0" fmla="*/ 85764 h 88010"/>
                <a:gd name="connsiteX1" fmla="*/ 539136 w 540923"/>
                <a:gd name="connsiteY1" fmla="*/ 85764 h 88010"/>
                <a:gd name="connsiteX2" fmla="*/ 539136 w 540923"/>
                <a:gd name="connsiteY2" fmla="*/ -2247 h 88010"/>
                <a:gd name="connsiteX3" fmla="*/ -1788 w 540923"/>
                <a:gd name="connsiteY3" fmla="*/ -2247 h 88010"/>
              </a:gdLst>
              <a:ahLst/>
              <a:cxnLst>
                <a:cxn ang="0">
                  <a:pos x="connsiteX0" y="connsiteY0"/>
                </a:cxn>
                <a:cxn ang="0">
                  <a:pos x="connsiteX1" y="connsiteY1"/>
                </a:cxn>
                <a:cxn ang="0">
                  <a:pos x="connsiteX2" y="connsiteY2"/>
                </a:cxn>
                <a:cxn ang="0">
                  <a:pos x="connsiteX3" y="connsiteY3"/>
                </a:cxn>
              </a:cxnLst>
              <a:rect l="l" t="t" r="r" b="b"/>
              <a:pathLst>
                <a:path w="540923" h="88010">
                  <a:moveTo>
                    <a:pt x="-1788" y="85764"/>
                  </a:moveTo>
                  <a:lnTo>
                    <a:pt x="539136" y="85764"/>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327" name="Freeform: Shape 326">
              <a:extLst>
                <a:ext uri="{FF2B5EF4-FFF2-40B4-BE49-F238E27FC236}">
                  <a16:creationId xmlns:a16="http://schemas.microsoft.com/office/drawing/2014/main" id="{FF55C19C-6AFE-9301-688B-E5C1C7CC38C5}"/>
                </a:ext>
              </a:extLst>
            </p:cNvPr>
            <p:cNvSpPr/>
            <p:nvPr/>
          </p:nvSpPr>
          <p:spPr>
            <a:xfrm>
              <a:off x="3380403" y="1821160"/>
              <a:ext cx="92393" cy="72007"/>
            </a:xfrm>
            <a:custGeom>
              <a:avLst/>
              <a:gdLst>
                <a:gd name="connsiteX0" fmla="*/ 30693 w 92393"/>
                <a:gd name="connsiteY0" fmla="*/ 67760 h 72007"/>
                <a:gd name="connsiteX1" fmla="*/ 27836 w 92393"/>
                <a:gd name="connsiteY1" fmla="*/ 66428 h 72007"/>
                <a:gd name="connsiteX2" fmla="*/ 26882 w 92393"/>
                <a:gd name="connsiteY2" fmla="*/ 66428 h 72007"/>
                <a:gd name="connsiteX3" fmla="*/ 22311 w 92393"/>
                <a:gd name="connsiteY3" fmla="*/ 66237 h 72007"/>
                <a:gd name="connsiteX4" fmla="*/ 19358 w 92393"/>
                <a:gd name="connsiteY4" fmla="*/ 64333 h 72007"/>
                <a:gd name="connsiteX5" fmla="*/ 19643 w 92393"/>
                <a:gd name="connsiteY5" fmla="*/ 62235 h 72007"/>
                <a:gd name="connsiteX6" fmla="*/ 35075 w 92393"/>
                <a:gd name="connsiteY6" fmla="*/ 609 h 72007"/>
                <a:gd name="connsiteX7" fmla="*/ 35360 w 92393"/>
                <a:gd name="connsiteY7" fmla="*/ -915 h 72007"/>
                <a:gd name="connsiteX8" fmla="*/ 34026 w 92393"/>
                <a:gd name="connsiteY8" fmla="*/ -2247 h 72007"/>
                <a:gd name="connsiteX9" fmla="*/ 32026 w 92393"/>
                <a:gd name="connsiteY9" fmla="*/ -438 h 72007"/>
                <a:gd name="connsiteX10" fmla="*/ 12976 w 92393"/>
                <a:gd name="connsiteY10" fmla="*/ 11754 h 72007"/>
                <a:gd name="connsiteX11" fmla="*/ 11262 w 92393"/>
                <a:gd name="connsiteY11" fmla="*/ 13850 h 72007"/>
                <a:gd name="connsiteX12" fmla="*/ 12976 w 92393"/>
                <a:gd name="connsiteY12" fmla="*/ 15182 h 72007"/>
                <a:gd name="connsiteX13" fmla="*/ 24978 w 92393"/>
                <a:gd name="connsiteY13" fmla="*/ 10706 h 72007"/>
                <a:gd name="connsiteX14" fmla="*/ 12215 w 92393"/>
                <a:gd name="connsiteY14" fmla="*/ 61951 h 72007"/>
                <a:gd name="connsiteX15" fmla="*/ 2022 w 92393"/>
                <a:gd name="connsiteY15" fmla="*/ 66428 h 72007"/>
                <a:gd name="connsiteX16" fmla="*/ 1165 w 92393"/>
                <a:gd name="connsiteY16" fmla="*/ 66428 h 72007"/>
                <a:gd name="connsiteX17" fmla="*/ -1788 w 92393"/>
                <a:gd name="connsiteY17" fmla="*/ 68428 h 72007"/>
                <a:gd name="connsiteX18" fmla="*/ -168 w 92393"/>
                <a:gd name="connsiteY18" fmla="*/ 69760 h 72007"/>
                <a:gd name="connsiteX19" fmla="*/ 13929 w 92393"/>
                <a:gd name="connsiteY19" fmla="*/ 69474 h 72007"/>
                <a:gd name="connsiteX20" fmla="*/ 28407 w 92393"/>
                <a:gd name="connsiteY20" fmla="*/ 69760 h 72007"/>
                <a:gd name="connsiteX21" fmla="*/ 30597 w 92393"/>
                <a:gd name="connsiteY21" fmla="*/ 67760 h 72007"/>
                <a:gd name="connsiteX22" fmla="*/ 85843 w 92393"/>
                <a:gd name="connsiteY22" fmla="*/ 67760 h 72007"/>
                <a:gd name="connsiteX23" fmla="*/ 82985 w 92393"/>
                <a:gd name="connsiteY23" fmla="*/ 66428 h 72007"/>
                <a:gd name="connsiteX24" fmla="*/ 82128 w 92393"/>
                <a:gd name="connsiteY24" fmla="*/ 66428 h 72007"/>
                <a:gd name="connsiteX25" fmla="*/ 77461 w 92393"/>
                <a:gd name="connsiteY25" fmla="*/ 66237 h 72007"/>
                <a:gd name="connsiteX26" fmla="*/ 74507 w 92393"/>
                <a:gd name="connsiteY26" fmla="*/ 64333 h 72007"/>
                <a:gd name="connsiteX27" fmla="*/ 74793 w 92393"/>
                <a:gd name="connsiteY27" fmla="*/ 62235 h 72007"/>
                <a:gd name="connsiteX28" fmla="*/ 90319 w 92393"/>
                <a:gd name="connsiteY28" fmla="*/ 609 h 72007"/>
                <a:gd name="connsiteX29" fmla="*/ 90605 w 92393"/>
                <a:gd name="connsiteY29" fmla="*/ -915 h 72007"/>
                <a:gd name="connsiteX30" fmla="*/ 89272 w 92393"/>
                <a:gd name="connsiteY30" fmla="*/ -2247 h 72007"/>
                <a:gd name="connsiteX31" fmla="*/ 87176 w 92393"/>
                <a:gd name="connsiteY31" fmla="*/ -438 h 72007"/>
                <a:gd name="connsiteX32" fmla="*/ 68126 w 92393"/>
                <a:gd name="connsiteY32" fmla="*/ 11754 h 72007"/>
                <a:gd name="connsiteX33" fmla="*/ 66507 w 92393"/>
                <a:gd name="connsiteY33" fmla="*/ 13850 h 72007"/>
                <a:gd name="connsiteX34" fmla="*/ 68126 w 92393"/>
                <a:gd name="connsiteY34" fmla="*/ 15182 h 72007"/>
                <a:gd name="connsiteX35" fmla="*/ 80128 w 92393"/>
                <a:gd name="connsiteY35" fmla="*/ 10706 h 72007"/>
                <a:gd name="connsiteX36" fmla="*/ 67364 w 92393"/>
                <a:gd name="connsiteY36" fmla="*/ 61951 h 72007"/>
                <a:gd name="connsiteX37" fmla="*/ 57268 w 92393"/>
                <a:gd name="connsiteY37" fmla="*/ 66428 h 72007"/>
                <a:gd name="connsiteX38" fmla="*/ 56316 w 92393"/>
                <a:gd name="connsiteY38" fmla="*/ 66428 h 72007"/>
                <a:gd name="connsiteX39" fmla="*/ 53362 w 92393"/>
                <a:gd name="connsiteY39" fmla="*/ 68428 h 72007"/>
                <a:gd name="connsiteX40" fmla="*/ 54982 w 92393"/>
                <a:gd name="connsiteY40" fmla="*/ 69760 h 72007"/>
                <a:gd name="connsiteX41" fmla="*/ 69174 w 92393"/>
                <a:gd name="connsiteY41" fmla="*/ 69474 h 72007"/>
                <a:gd name="connsiteX42" fmla="*/ 83557 w 92393"/>
                <a:gd name="connsiteY42" fmla="*/ 69760 h 72007"/>
                <a:gd name="connsiteX43" fmla="*/ 85843 w 92393"/>
                <a:gd name="connsiteY43" fmla="*/ 67760 h 7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2393" h="72007">
                  <a:moveTo>
                    <a:pt x="30693" y="67760"/>
                  </a:moveTo>
                  <a:cubicBezTo>
                    <a:pt x="30693" y="66428"/>
                    <a:pt x="29454" y="66428"/>
                    <a:pt x="27836" y="66428"/>
                  </a:cubicBezTo>
                  <a:lnTo>
                    <a:pt x="26882" y="66428"/>
                  </a:lnTo>
                  <a:cubicBezTo>
                    <a:pt x="25550" y="66428"/>
                    <a:pt x="23644" y="66428"/>
                    <a:pt x="22311" y="66237"/>
                  </a:cubicBezTo>
                  <a:cubicBezTo>
                    <a:pt x="19929" y="65951"/>
                    <a:pt x="19358" y="65760"/>
                    <a:pt x="19358" y="64333"/>
                  </a:cubicBezTo>
                  <a:cubicBezTo>
                    <a:pt x="19358" y="63665"/>
                    <a:pt x="19454" y="62616"/>
                    <a:pt x="19643" y="62235"/>
                  </a:cubicBezTo>
                  <a:lnTo>
                    <a:pt x="35075" y="609"/>
                  </a:lnTo>
                  <a:cubicBezTo>
                    <a:pt x="35075" y="134"/>
                    <a:pt x="35360" y="-915"/>
                    <a:pt x="35360" y="-915"/>
                  </a:cubicBezTo>
                  <a:cubicBezTo>
                    <a:pt x="35360" y="-1773"/>
                    <a:pt x="34694" y="-2247"/>
                    <a:pt x="34026" y="-2247"/>
                  </a:cubicBezTo>
                  <a:cubicBezTo>
                    <a:pt x="33455" y="-2247"/>
                    <a:pt x="33360" y="-2059"/>
                    <a:pt x="32026" y="-438"/>
                  </a:cubicBezTo>
                  <a:cubicBezTo>
                    <a:pt x="23644" y="10706"/>
                    <a:pt x="16025" y="11468"/>
                    <a:pt x="12976" y="11754"/>
                  </a:cubicBezTo>
                  <a:cubicBezTo>
                    <a:pt x="12500" y="11945"/>
                    <a:pt x="11262" y="12040"/>
                    <a:pt x="11262" y="13850"/>
                  </a:cubicBezTo>
                  <a:cubicBezTo>
                    <a:pt x="11262" y="15182"/>
                    <a:pt x="12500" y="15182"/>
                    <a:pt x="12976" y="15182"/>
                  </a:cubicBezTo>
                  <a:cubicBezTo>
                    <a:pt x="14596" y="15182"/>
                    <a:pt x="19929" y="14422"/>
                    <a:pt x="24978" y="10706"/>
                  </a:cubicBezTo>
                  <a:lnTo>
                    <a:pt x="12215" y="61951"/>
                  </a:lnTo>
                  <a:cubicBezTo>
                    <a:pt x="11452" y="65379"/>
                    <a:pt x="10595" y="66428"/>
                    <a:pt x="2022" y="66428"/>
                  </a:cubicBezTo>
                  <a:lnTo>
                    <a:pt x="1165" y="66428"/>
                  </a:lnTo>
                  <a:cubicBezTo>
                    <a:pt x="-644" y="66428"/>
                    <a:pt x="-1788" y="66428"/>
                    <a:pt x="-1788" y="68428"/>
                  </a:cubicBezTo>
                  <a:cubicBezTo>
                    <a:pt x="-1788" y="69760"/>
                    <a:pt x="-644" y="69760"/>
                    <a:pt x="-168" y="69760"/>
                  </a:cubicBezTo>
                  <a:cubicBezTo>
                    <a:pt x="4404" y="69760"/>
                    <a:pt x="9357" y="69474"/>
                    <a:pt x="13929" y="69474"/>
                  </a:cubicBezTo>
                  <a:cubicBezTo>
                    <a:pt x="18691" y="69474"/>
                    <a:pt x="23644" y="69760"/>
                    <a:pt x="28407" y="69760"/>
                  </a:cubicBezTo>
                  <a:cubicBezTo>
                    <a:pt x="29168" y="69760"/>
                    <a:pt x="30597" y="69760"/>
                    <a:pt x="30597" y="67760"/>
                  </a:cubicBezTo>
                  <a:close/>
                  <a:moveTo>
                    <a:pt x="85843" y="67760"/>
                  </a:moveTo>
                  <a:cubicBezTo>
                    <a:pt x="85843" y="66428"/>
                    <a:pt x="84604" y="66428"/>
                    <a:pt x="82985" y="66428"/>
                  </a:cubicBezTo>
                  <a:lnTo>
                    <a:pt x="82128" y="66428"/>
                  </a:lnTo>
                  <a:cubicBezTo>
                    <a:pt x="80794" y="66428"/>
                    <a:pt x="78794" y="66428"/>
                    <a:pt x="77461" y="66237"/>
                  </a:cubicBezTo>
                  <a:cubicBezTo>
                    <a:pt x="75079" y="65951"/>
                    <a:pt x="74507" y="65760"/>
                    <a:pt x="74507" y="64333"/>
                  </a:cubicBezTo>
                  <a:cubicBezTo>
                    <a:pt x="74507" y="63665"/>
                    <a:pt x="74698" y="62616"/>
                    <a:pt x="74793" y="62235"/>
                  </a:cubicBezTo>
                  <a:lnTo>
                    <a:pt x="90319" y="609"/>
                  </a:lnTo>
                  <a:cubicBezTo>
                    <a:pt x="90319" y="134"/>
                    <a:pt x="90605" y="-915"/>
                    <a:pt x="90605" y="-915"/>
                  </a:cubicBezTo>
                  <a:cubicBezTo>
                    <a:pt x="90605" y="-1773"/>
                    <a:pt x="89844" y="-2247"/>
                    <a:pt x="89272" y="-2247"/>
                  </a:cubicBezTo>
                  <a:cubicBezTo>
                    <a:pt x="88700" y="-2247"/>
                    <a:pt x="88510" y="-2059"/>
                    <a:pt x="87176" y="-438"/>
                  </a:cubicBezTo>
                  <a:cubicBezTo>
                    <a:pt x="78794" y="10706"/>
                    <a:pt x="71269" y="11468"/>
                    <a:pt x="68126" y="11754"/>
                  </a:cubicBezTo>
                  <a:cubicBezTo>
                    <a:pt x="67650" y="11945"/>
                    <a:pt x="66507" y="12040"/>
                    <a:pt x="66507" y="13850"/>
                  </a:cubicBezTo>
                  <a:cubicBezTo>
                    <a:pt x="66507" y="15182"/>
                    <a:pt x="67650" y="15182"/>
                    <a:pt x="68126" y="15182"/>
                  </a:cubicBezTo>
                  <a:cubicBezTo>
                    <a:pt x="69745" y="15182"/>
                    <a:pt x="75079" y="14422"/>
                    <a:pt x="80128" y="10706"/>
                  </a:cubicBezTo>
                  <a:lnTo>
                    <a:pt x="67364" y="61951"/>
                  </a:lnTo>
                  <a:cubicBezTo>
                    <a:pt x="66602" y="65379"/>
                    <a:pt x="65745" y="66428"/>
                    <a:pt x="57268" y="66428"/>
                  </a:cubicBezTo>
                  <a:lnTo>
                    <a:pt x="56316" y="66428"/>
                  </a:lnTo>
                  <a:cubicBezTo>
                    <a:pt x="54601" y="66428"/>
                    <a:pt x="53362" y="66428"/>
                    <a:pt x="53362" y="68428"/>
                  </a:cubicBezTo>
                  <a:cubicBezTo>
                    <a:pt x="53362" y="69760"/>
                    <a:pt x="54601" y="69760"/>
                    <a:pt x="54982" y="69760"/>
                  </a:cubicBezTo>
                  <a:cubicBezTo>
                    <a:pt x="59649" y="69760"/>
                    <a:pt x="64507" y="69474"/>
                    <a:pt x="69174" y="69474"/>
                  </a:cubicBezTo>
                  <a:cubicBezTo>
                    <a:pt x="73937" y="69474"/>
                    <a:pt x="78794" y="69760"/>
                    <a:pt x="83557" y="69760"/>
                  </a:cubicBezTo>
                  <a:cubicBezTo>
                    <a:pt x="84318" y="69760"/>
                    <a:pt x="85843" y="69760"/>
                    <a:pt x="85843" y="67760"/>
                  </a:cubicBezTo>
                  <a:close/>
                </a:path>
              </a:pathLst>
            </a:custGeom>
            <a:solidFill>
              <a:srgbClr val="006100"/>
            </a:solidFill>
            <a:ln w="10842" cap="flat">
              <a:noFill/>
              <a:prstDash val="solid"/>
              <a:miter/>
            </a:ln>
          </p:spPr>
          <p:txBody>
            <a:bodyPr rtlCol="0" anchor="ctr"/>
            <a:lstStyle/>
            <a:p>
              <a:endParaRPr lang="en-AE"/>
            </a:p>
          </p:txBody>
        </p:sp>
        <p:sp>
          <p:nvSpPr>
            <p:cNvPr id="328" name="Freeform: Shape 327">
              <a:extLst>
                <a:ext uri="{FF2B5EF4-FFF2-40B4-BE49-F238E27FC236}">
                  <a16:creationId xmlns:a16="http://schemas.microsoft.com/office/drawing/2014/main" id="{8AF418C7-7F62-EC7C-58F8-E0DCB20B9E5E}"/>
                </a:ext>
              </a:extLst>
            </p:cNvPr>
            <p:cNvSpPr/>
            <p:nvPr/>
          </p:nvSpPr>
          <p:spPr>
            <a:xfrm>
              <a:off x="3700729" y="1805251"/>
              <a:ext cx="398146" cy="88010"/>
            </a:xfrm>
            <a:custGeom>
              <a:avLst/>
              <a:gdLst>
                <a:gd name="connsiteX0" fmla="*/ -1788 w 398146"/>
                <a:gd name="connsiteY0" fmla="*/ 85764 h 88010"/>
                <a:gd name="connsiteX1" fmla="*/ 396359 w 398146"/>
                <a:gd name="connsiteY1" fmla="*/ 85764 h 88010"/>
                <a:gd name="connsiteX2" fmla="*/ 396359 w 398146"/>
                <a:gd name="connsiteY2" fmla="*/ -2247 h 88010"/>
                <a:gd name="connsiteX3" fmla="*/ -1788 w 398146"/>
                <a:gd name="connsiteY3" fmla="*/ -2247 h 88010"/>
              </a:gdLst>
              <a:ahLst/>
              <a:cxnLst>
                <a:cxn ang="0">
                  <a:pos x="connsiteX0" y="connsiteY0"/>
                </a:cxn>
                <a:cxn ang="0">
                  <a:pos x="connsiteX1" y="connsiteY1"/>
                </a:cxn>
                <a:cxn ang="0">
                  <a:pos x="connsiteX2" y="connsiteY2"/>
                </a:cxn>
                <a:cxn ang="0">
                  <a:pos x="connsiteX3" y="connsiteY3"/>
                </a:cxn>
              </a:cxnLst>
              <a:rect l="l" t="t" r="r" b="b"/>
              <a:pathLst>
                <a:path w="398146" h="88010">
                  <a:moveTo>
                    <a:pt x="-1788" y="85764"/>
                  </a:moveTo>
                  <a:lnTo>
                    <a:pt x="396359" y="85764"/>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29" name="Freeform: Shape 328">
              <a:extLst>
                <a:ext uri="{FF2B5EF4-FFF2-40B4-BE49-F238E27FC236}">
                  <a16:creationId xmlns:a16="http://schemas.microsoft.com/office/drawing/2014/main" id="{973888E5-C035-2C13-048B-924280B1B5C1}"/>
                </a:ext>
              </a:extLst>
            </p:cNvPr>
            <p:cNvSpPr/>
            <p:nvPr/>
          </p:nvSpPr>
          <p:spPr>
            <a:xfrm>
              <a:off x="3778167" y="1821160"/>
              <a:ext cx="253651" cy="74388"/>
            </a:xfrm>
            <a:custGeom>
              <a:avLst/>
              <a:gdLst>
                <a:gd name="connsiteX0" fmla="*/ 37075 w 253651"/>
                <a:gd name="connsiteY0" fmla="*/ 52140 h 74388"/>
                <a:gd name="connsiteX1" fmla="*/ 45551 w 253651"/>
                <a:gd name="connsiteY1" fmla="*/ 16231 h 74388"/>
                <a:gd name="connsiteX2" fmla="*/ 31073 w 253651"/>
                <a:gd name="connsiteY2" fmla="*/ -2247 h 74388"/>
                <a:gd name="connsiteX3" fmla="*/ 8118 w 253651"/>
                <a:gd name="connsiteY3" fmla="*/ 15182 h 74388"/>
                <a:gd name="connsiteX4" fmla="*/ -1788 w 253651"/>
                <a:gd name="connsiteY4" fmla="*/ 53854 h 74388"/>
                <a:gd name="connsiteX5" fmla="*/ 12595 w 253651"/>
                <a:gd name="connsiteY5" fmla="*/ 72141 h 74388"/>
                <a:gd name="connsiteX6" fmla="*/ 37075 w 253651"/>
                <a:gd name="connsiteY6" fmla="*/ 52140 h 74388"/>
                <a:gd name="connsiteX7" fmla="*/ 26596 w 253651"/>
                <a:gd name="connsiteY7" fmla="*/ 59284 h 74388"/>
                <a:gd name="connsiteX8" fmla="*/ 13262 w 253651"/>
                <a:gd name="connsiteY8" fmla="*/ 69760 h 74388"/>
                <a:gd name="connsiteX9" fmla="*/ 5070 w 253651"/>
                <a:gd name="connsiteY9" fmla="*/ 59284 h 74388"/>
                <a:gd name="connsiteX10" fmla="*/ 16976 w 253651"/>
                <a:gd name="connsiteY10" fmla="*/ 10706 h 74388"/>
                <a:gd name="connsiteX11" fmla="*/ 30503 w 253651"/>
                <a:gd name="connsiteY11" fmla="*/ 134 h 74388"/>
                <a:gd name="connsiteX12" fmla="*/ 38789 w 253651"/>
                <a:gd name="connsiteY12" fmla="*/ 10420 h 74388"/>
                <a:gd name="connsiteX13" fmla="*/ 26596 w 253651"/>
                <a:gd name="connsiteY13" fmla="*/ 59284 h 74388"/>
                <a:gd name="connsiteX14" fmla="*/ 64696 w 253651"/>
                <a:gd name="connsiteY14" fmla="*/ 62998 h 74388"/>
                <a:gd name="connsiteX15" fmla="*/ 59934 w 253651"/>
                <a:gd name="connsiteY15" fmla="*/ 58331 h 74388"/>
                <a:gd name="connsiteX16" fmla="*/ 52981 w 253651"/>
                <a:gd name="connsiteY16" fmla="*/ 65188 h 74388"/>
                <a:gd name="connsiteX17" fmla="*/ 57743 w 253651"/>
                <a:gd name="connsiteY17" fmla="*/ 69760 h 74388"/>
                <a:gd name="connsiteX18" fmla="*/ 64696 w 253651"/>
                <a:gd name="connsiteY18" fmla="*/ 62998 h 74388"/>
                <a:gd name="connsiteX19" fmla="*/ 127753 w 253651"/>
                <a:gd name="connsiteY19" fmla="*/ 41185 h 74388"/>
                <a:gd name="connsiteX20" fmla="*/ 113466 w 253651"/>
                <a:gd name="connsiteY20" fmla="*/ 24421 h 74388"/>
                <a:gd name="connsiteX21" fmla="*/ 100034 w 253651"/>
                <a:gd name="connsiteY21" fmla="*/ 29279 h 74388"/>
                <a:gd name="connsiteX22" fmla="*/ 105082 w 253651"/>
                <a:gd name="connsiteY22" fmla="*/ 9564 h 74388"/>
                <a:gd name="connsiteX23" fmla="*/ 105559 w 253651"/>
                <a:gd name="connsiteY23" fmla="*/ 8229 h 74388"/>
                <a:gd name="connsiteX24" fmla="*/ 107082 w 253651"/>
                <a:gd name="connsiteY24" fmla="*/ 8515 h 74388"/>
                <a:gd name="connsiteX25" fmla="*/ 113752 w 253651"/>
                <a:gd name="connsiteY25" fmla="*/ 9564 h 74388"/>
                <a:gd name="connsiteX26" fmla="*/ 135183 w 253651"/>
                <a:gd name="connsiteY26" fmla="*/ -1010 h 74388"/>
                <a:gd name="connsiteX27" fmla="*/ 134134 w 253651"/>
                <a:gd name="connsiteY27" fmla="*/ -2059 h 74388"/>
                <a:gd name="connsiteX28" fmla="*/ 132802 w 253651"/>
                <a:gd name="connsiteY28" fmla="*/ -1773 h 74388"/>
                <a:gd name="connsiteX29" fmla="*/ 118988 w 253651"/>
                <a:gd name="connsiteY29" fmla="*/ 1371 h 74388"/>
                <a:gd name="connsiteX30" fmla="*/ 106798 w 253651"/>
                <a:gd name="connsiteY30" fmla="*/ -1487 h 74388"/>
                <a:gd name="connsiteX31" fmla="*/ 105273 w 253651"/>
                <a:gd name="connsiteY31" fmla="*/ -2059 h 74388"/>
                <a:gd name="connsiteX32" fmla="*/ 104036 w 253651"/>
                <a:gd name="connsiteY32" fmla="*/ -152 h 74388"/>
                <a:gd name="connsiteX33" fmla="*/ 95748 w 253651"/>
                <a:gd name="connsiteY33" fmla="*/ 32614 h 74388"/>
                <a:gd name="connsiteX34" fmla="*/ 95557 w 253651"/>
                <a:gd name="connsiteY34" fmla="*/ 34041 h 74388"/>
                <a:gd name="connsiteX35" fmla="*/ 96892 w 253651"/>
                <a:gd name="connsiteY35" fmla="*/ 35281 h 74388"/>
                <a:gd name="connsiteX36" fmla="*/ 98701 w 253651"/>
                <a:gd name="connsiteY36" fmla="*/ 34232 h 74388"/>
                <a:gd name="connsiteX37" fmla="*/ 113275 w 253651"/>
                <a:gd name="connsiteY37" fmla="*/ 26802 h 74388"/>
                <a:gd name="connsiteX38" fmla="*/ 119847 w 253651"/>
                <a:gd name="connsiteY38" fmla="*/ 36423 h 74388"/>
                <a:gd name="connsiteX39" fmla="*/ 114512 w 253651"/>
                <a:gd name="connsiteY39" fmla="*/ 58045 h 74388"/>
                <a:gd name="connsiteX40" fmla="*/ 99273 w 253651"/>
                <a:gd name="connsiteY40" fmla="*/ 69190 h 74388"/>
                <a:gd name="connsiteX41" fmla="*/ 88700 w 253651"/>
                <a:gd name="connsiteY41" fmla="*/ 56521 h 74388"/>
                <a:gd name="connsiteX42" fmla="*/ 89748 w 253651"/>
                <a:gd name="connsiteY42" fmla="*/ 56521 h 74388"/>
                <a:gd name="connsiteX43" fmla="*/ 95557 w 253651"/>
                <a:gd name="connsiteY43" fmla="*/ 51092 h 74388"/>
                <a:gd name="connsiteX44" fmla="*/ 91748 w 253651"/>
                <a:gd name="connsiteY44" fmla="*/ 47378 h 74388"/>
                <a:gd name="connsiteX45" fmla="*/ 85463 w 253651"/>
                <a:gd name="connsiteY45" fmla="*/ 57189 h 74388"/>
                <a:gd name="connsiteX46" fmla="*/ 99273 w 253651"/>
                <a:gd name="connsiteY46" fmla="*/ 72141 h 74388"/>
                <a:gd name="connsiteX47" fmla="*/ 127753 w 253651"/>
                <a:gd name="connsiteY47" fmla="*/ 41185 h 74388"/>
                <a:gd name="connsiteX48" fmla="*/ 184712 w 253651"/>
                <a:gd name="connsiteY48" fmla="*/ 52236 h 74388"/>
                <a:gd name="connsiteX49" fmla="*/ 183094 w 253651"/>
                <a:gd name="connsiteY49" fmla="*/ 51092 h 74388"/>
                <a:gd name="connsiteX50" fmla="*/ 181282 w 253651"/>
                <a:gd name="connsiteY50" fmla="*/ 52996 h 74388"/>
                <a:gd name="connsiteX51" fmla="*/ 168330 w 253651"/>
                <a:gd name="connsiteY51" fmla="*/ 64616 h 74388"/>
                <a:gd name="connsiteX52" fmla="*/ 159281 w 253651"/>
                <a:gd name="connsiteY52" fmla="*/ 63284 h 74388"/>
                <a:gd name="connsiteX53" fmla="*/ 147849 w 253651"/>
                <a:gd name="connsiteY53" fmla="*/ 61475 h 74388"/>
                <a:gd name="connsiteX54" fmla="*/ 145468 w 253651"/>
                <a:gd name="connsiteY54" fmla="*/ 61761 h 74388"/>
                <a:gd name="connsiteX55" fmla="*/ 162137 w 253651"/>
                <a:gd name="connsiteY55" fmla="*/ 46138 h 74388"/>
                <a:gd name="connsiteX56" fmla="*/ 188617 w 253651"/>
                <a:gd name="connsiteY56" fmla="*/ 16040 h 74388"/>
                <a:gd name="connsiteX57" fmla="*/ 171757 w 253651"/>
                <a:gd name="connsiteY57" fmla="*/ -2247 h 74388"/>
                <a:gd name="connsiteX58" fmla="*/ 146898 w 253651"/>
                <a:gd name="connsiteY58" fmla="*/ 26612 h 74388"/>
                <a:gd name="connsiteX59" fmla="*/ 152421 w 253651"/>
                <a:gd name="connsiteY59" fmla="*/ 33472 h 74388"/>
                <a:gd name="connsiteX60" fmla="*/ 165567 w 253651"/>
                <a:gd name="connsiteY60" fmla="*/ 16422 h 74388"/>
                <a:gd name="connsiteX61" fmla="*/ 163186 w 253651"/>
                <a:gd name="connsiteY61" fmla="*/ 10706 h 74388"/>
                <a:gd name="connsiteX62" fmla="*/ 161946 w 253651"/>
                <a:gd name="connsiteY62" fmla="*/ 11945 h 74388"/>
                <a:gd name="connsiteX63" fmla="*/ 161946 w 253651"/>
                <a:gd name="connsiteY63" fmla="*/ 12515 h 74388"/>
                <a:gd name="connsiteX64" fmla="*/ 163186 w 253651"/>
                <a:gd name="connsiteY64" fmla="*/ 16517 h 74388"/>
                <a:gd name="connsiteX65" fmla="*/ 152612 w 253651"/>
                <a:gd name="connsiteY65" fmla="*/ 31090 h 74388"/>
                <a:gd name="connsiteX66" fmla="*/ 150231 w 253651"/>
                <a:gd name="connsiteY66" fmla="*/ 27565 h 74388"/>
                <a:gd name="connsiteX67" fmla="*/ 171471 w 253651"/>
                <a:gd name="connsiteY67" fmla="*/ 134 h 74388"/>
                <a:gd name="connsiteX68" fmla="*/ 180901 w 253651"/>
                <a:gd name="connsiteY68" fmla="*/ 12040 h 74388"/>
                <a:gd name="connsiteX69" fmla="*/ 160804 w 253651"/>
                <a:gd name="connsiteY69" fmla="*/ 43185 h 74388"/>
                <a:gd name="connsiteX70" fmla="*/ 146898 w 253651"/>
                <a:gd name="connsiteY70" fmla="*/ 54331 h 74388"/>
                <a:gd name="connsiteX71" fmla="*/ 138134 w 253651"/>
                <a:gd name="connsiteY71" fmla="*/ 71095 h 74388"/>
                <a:gd name="connsiteX72" fmla="*/ 139755 w 253651"/>
                <a:gd name="connsiteY72" fmla="*/ 72141 h 74388"/>
                <a:gd name="connsiteX73" fmla="*/ 141564 w 253651"/>
                <a:gd name="connsiteY73" fmla="*/ 70809 h 74388"/>
                <a:gd name="connsiteX74" fmla="*/ 147659 w 253651"/>
                <a:gd name="connsiteY74" fmla="*/ 63856 h 74388"/>
                <a:gd name="connsiteX75" fmla="*/ 156900 w 253651"/>
                <a:gd name="connsiteY75" fmla="*/ 67856 h 74388"/>
                <a:gd name="connsiteX76" fmla="*/ 167281 w 253651"/>
                <a:gd name="connsiteY76" fmla="*/ 72141 h 74388"/>
                <a:gd name="connsiteX77" fmla="*/ 184712 w 253651"/>
                <a:gd name="connsiteY77" fmla="*/ 52236 h 74388"/>
                <a:gd name="connsiteX78" fmla="*/ 251864 w 253651"/>
                <a:gd name="connsiteY78" fmla="*/ -1010 h 74388"/>
                <a:gd name="connsiteX79" fmla="*/ 250339 w 253651"/>
                <a:gd name="connsiteY79" fmla="*/ -2247 h 74388"/>
                <a:gd name="connsiteX80" fmla="*/ 248911 w 253651"/>
                <a:gd name="connsiteY80" fmla="*/ -1773 h 74388"/>
                <a:gd name="connsiteX81" fmla="*/ 247292 w 253651"/>
                <a:gd name="connsiteY81" fmla="*/ 323 h 74388"/>
                <a:gd name="connsiteX82" fmla="*/ 234909 w 253651"/>
                <a:gd name="connsiteY82" fmla="*/ 10420 h 74388"/>
                <a:gd name="connsiteX83" fmla="*/ 231765 w 253651"/>
                <a:gd name="connsiteY83" fmla="*/ 5180 h 74388"/>
                <a:gd name="connsiteX84" fmla="*/ 226526 w 253651"/>
                <a:gd name="connsiteY84" fmla="*/ -2247 h 74388"/>
                <a:gd name="connsiteX85" fmla="*/ 212143 w 253651"/>
                <a:gd name="connsiteY85" fmla="*/ 4611 h 74388"/>
                <a:gd name="connsiteX86" fmla="*/ 214524 w 253651"/>
                <a:gd name="connsiteY86" fmla="*/ -1010 h 74388"/>
                <a:gd name="connsiteX87" fmla="*/ 212906 w 253651"/>
                <a:gd name="connsiteY87" fmla="*/ -2247 h 74388"/>
                <a:gd name="connsiteX88" fmla="*/ 210906 w 253651"/>
                <a:gd name="connsiteY88" fmla="*/ -629 h 74388"/>
                <a:gd name="connsiteX89" fmla="*/ 200523 w 253651"/>
                <a:gd name="connsiteY89" fmla="*/ 21470 h 74388"/>
                <a:gd name="connsiteX90" fmla="*/ 199951 w 253651"/>
                <a:gd name="connsiteY90" fmla="*/ 23089 h 74388"/>
                <a:gd name="connsiteX91" fmla="*/ 201381 w 253651"/>
                <a:gd name="connsiteY91" fmla="*/ 24230 h 74388"/>
                <a:gd name="connsiteX92" fmla="*/ 203190 w 253651"/>
                <a:gd name="connsiteY92" fmla="*/ 23375 h 74388"/>
                <a:gd name="connsiteX93" fmla="*/ 225098 w 253651"/>
                <a:gd name="connsiteY93" fmla="*/ 5371 h 74388"/>
                <a:gd name="connsiteX94" fmla="*/ 229575 w 253651"/>
                <a:gd name="connsiteY94" fmla="*/ 9278 h 74388"/>
                <a:gd name="connsiteX95" fmla="*/ 234909 w 253651"/>
                <a:gd name="connsiteY95" fmla="*/ 12801 h 74388"/>
                <a:gd name="connsiteX96" fmla="*/ 239672 w 253651"/>
                <a:gd name="connsiteY96" fmla="*/ 11659 h 74388"/>
                <a:gd name="connsiteX97" fmla="*/ 225098 w 253651"/>
                <a:gd name="connsiteY97" fmla="*/ 36899 h 74388"/>
                <a:gd name="connsiteX98" fmla="*/ 213287 w 253651"/>
                <a:gd name="connsiteY98" fmla="*/ 68618 h 74388"/>
                <a:gd name="connsiteX99" fmla="*/ 217001 w 253651"/>
                <a:gd name="connsiteY99" fmla="*/ 72141 h 74388"/>
                <a:gd name="connsiteX100" fmla="*/ 223098 w 253651"/>
                <a:gd name="connsiteY100" fmla="*/ 64998 h 74388"/>
                <a:gd name="connsiteX101" fmla="*/ 237291 w 253651"/>
                <a:gd name="connsiteY101" fmla="*/ 24993 h 74388"/>
                <a:gd name="connsiteX102" fmla="*/ 250815 w 253651"/>
                <a:gd name="connsiteY102" fmla="*/ 704 h 74388"/>
                <a:gd name="connsiteX103" fmla="*/ 251864 w 253651"/>
                <a:gd name="connsiteY103" fmla="*/ -1010 h 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53651" h="74388">
                  <a:moveTo>
                    <a:pt x="37075" y="52140"/>
                  </a:moveTo>
                  <a:cubicBezTo>
                    <a:pt x="41361" y="41948"/>
                    <a:pt x="45551" y="24993"/>
                    <a:pt x="45551" y="16231"/>
                  </a:cubicBezTo>
                  <a:cubicBezTo>
                    <a:pt x="45551" y="11945"/>
                    <a:pt x="44886" y="-2247"/>
                    <a:pt x="31073" y="-2247"/>
                  </a:cubicBezTo>
                  <a:cubicBezTo>
                    <a:pt x="23169" y="-2247"/>
                    <a:pt x="14595" y="2990"/>
                    <a:pt x="8118" y="15182"/>
                  </a:cubicBezTo>
                  <a:cubicBezTo>
                    <a:pt x="2784" y="25279"/>
                    <a:pt x="-1788" y="44234"/>
                    <a:pt x="-1788" y="53854"/>
                  </a:cubicBezTo>
                  <a:cubicBezTo>
                    <a:pt x="-1788" y="57189"/>
                    <a:pt x="-1788" y="72141"/>
                    <a:pt x="12595" y="72141"/>
                  </a:cubicBezTo>
                  <a:cubicBezTo>
                    <a:pt x="19739" y="72141"/>
                    <a:pt x="29931" y="67760"/>
                    <a:pt x="37075" y="52140"/>
                  </a:cubicBezTo>
                  <a:close/>
                  <a:moveTo>
                    <a:pt x="26596" y="59284"/>
                  </a:moveTo>
                  <a:cubicBezTo>
                    <a:pt x="24215" y="64333"/>
                    <a:pt x="18883" y="69760"/>
                    <a:pt x="13262" y="69760"/>
                  </a:cubicBezTo>
                  <a:cubicBezTo>
                    <a:pt x="9832" y="69760"/>
                    <a:pt x="5070" y="67570"/>
                    <a:pt x="5070" y="59284"/>
                  </a:cubicBezTo>
                  <a:cubicBezTo>
                    <a:pt x="5070" y="50329"/>
                    <a:pt x="13262" y="18421"/>
                    <a:pt x="16976" y="10706"/>
                  </a:cubicBezTo>
                  <a:cubicBezTo>
                    <a:pt x="20978" y="2515"/>
                    <a:pt x="26787" y="134"/>
                    <a:pt x="30503" y="134"/>
                  </a:cubicBezTo>
                  <a:cubicBezTo>
                    <a:pt x="34980" y="134"/>
                    <a:pt x="38789" y="3467"/>
                    <a:pt x="38789" y="10420"/>
                  </a:cubicBezTo>
                  <a:cubicBezTo>
                    <a:pt x="38789" y="18326"/>
                    <a:pt x="31264" y="48996"/>
                    <a:pt x="26596" y="59284"/>
                  </a:cubicBezTo>
                  <a:close/>
                  <a:moveTo>
                    <a:pt x="64696" y="62998"/>
                  </a:moveTo>
                  <a:cubicBezTo>
                    <a:pt x="64696" y="60617"/>
                    <a:pt x="63078" y="58331"/>
                    <a:pt x="59934" y="58331"/>
                  </a:cubicBezTo>
                  <a:cubicBezTo>
                    <a:pt x="56506" y="58331"/>
                    <a:pt x="52981" y="61665"/>
                    <a:pt x="52981" y="65188"/>
                  </a:cubicBezTo>
                  <a:cubicBezTo>
                    <a:pt x="52981" y="68046"/>
                    <a:pt x="54885" y="69760"/>
                    <a:pt x="57743" y="69760"/>
                  </a:cubicBezTo>
                  <a:cubicBezTo>
                    <a:pt x="61459" y="69760"/>
                    <a:pt x="64696" y="66237"/>
                    <a:pt x="64696" y="62998"/>
                  </a:cubicBezTo>
                  <a:close/>
                  <a:moveTo>
                    <a:pt x="127753" y="41185"/>
                  </a:moveTo>
                  <a:cubicBezTo>
                    <a:pt x="127753" y="32614"/>
                    <a:pt x="122991" y="24421"/>
                    <a:pt x="113466" y="24421"/>
                  </a:cubicBezTo>
                  <a:cubicBezTo>
                    <a:pt x="108512" y="24421"/>
                    <a:pt x="104036" y="26233"/>
                    <a:pt x="100034" y="29279"/>
                  </a:cubicBezTo>
                  <a:lnTo>
                    <a:pt x="105082" y="9564"/>
                  </a:lnTo>
                  <a:cubicBezTo>
                    <a:pt x="105368" y="8324"/>
                    <a:pt x="105559" y="8229"/>
                    <a:pt x="105559" y="8229"/>
                  </a:cubicBezTo>
                  <a:cubicBezTo>
                    <a:pt x="105559" y="8229"/>
                    <a:pt x="106036" y="8229"/>
                    <a:pt x="107082" y="8515"/>
                  </a:cubicBezTo>
                  <a:cubicBezTo>
                    <a:pt x="109180" y="9278"/>
                    <a:pt x="111561" y="9564"/>
                    <a:pt x="113752" y="9564"/>
                  </a:cubicBezTo>
                  <a:cubicBezTo>
                    <a:pt x="125658" y="9564"/>
                    <a:pt x="135183" y="609"/>
                    <a:pt x="135183" y="-1010"/>
                  </a:cubicBezTo>
                  <a:cubicBezTo>
                    <a:pt x="135183" y="-1773"/>
                    <a:pt x="134420" y="-2059"/>
                    <a:pt x="134134" y="-2059"/>
                  </a:cubicBezTo>
                  <a:cubicBezTo>
                    <a:pt x="133848" y="-2059"/>
                    <a:pt x="133371" y="-1963"/>
                    <a:pt x="132802" y="-1773"/>
                  </a:cubicBezTo>
                  <a:cubicBezTo>
                    <a:pt x="128039" y="418"/>
                    <a:pt x="123086" y="1371"/>
                    <a:pt x="118988" y="1371"/>
                  </a:cubicBezTo>
                  <a:cubicBezTo>
                    <a:pt x="114226" y="1371"/>
                    <a:pt x="109845" y="134"/>
                    <a:pt x="106798" y="-1487"/>
                  </a:cubicBezTo>
                  <a:cubicBezTo>
                    <a:pt x="106131" y="-1773"/>
                    <a:pt x="105750" y="-2059"/>
                    <a:pt x="105273" y="-2059"/>
                  </a:cubicBezTo>
                  <a:cubicBezTo>
                    <a:pt x="104513" y="-2059"/>
                    <a:pt x="104417" y="-1296"/>
                    <a:pt x="104036" y="-152"/>
                  </a:cubicBezTo>
                  <a:lnTo>
                    <a:pt x="95748" y="32614"/>
                  </a:lnTo>
                  <a:cubicBezTo>
                    <a:pt x="95748" y="32900"/>
                    <a:pt x="95557" y="34041"/>
                    <a:pt x="95557" y="34041"/>
                  </a:cubicBezTo>
                  <a:cubicBezTo>
                    <a:pt x="95557" y="35090"/>
                    <a:pt x="96320" y="35281"/>
                    <a:pt x="96892" y="35281"/>
                  </a:cubicBezTo>
                  <a:cubicBezTo>
                    <a:pt x="97653" y="35281"/>
                    <a:pt x="97939" y="34995"/>
                    <a:pt x="98701" y="34232"/>
                  </a:cubicBezTo>
                  <a:cubicBezTo>
                    <a:pt x="104227" y="27851"/>
                    <a:pt x="110131" y="26802"/>
                    <a:pt x="113275" y="26802"/>
                  </a:cubicBezTo>
                  <a:cubicBezTo>
                    <a:pt x="117751" y="26802"/>
                    <a:pt x="119847" y="30518"/>
                    <a:pt x="119847" y="36423"/>
                  </a:cubicBezTo>
                  <a:cubicBezTo>
                    <a:pt x="119847" y="42425"/>
                    <a:pt x="116703" y="53759"/>
                    <a:pt x="114512" y="58045"/>
                  </a:cubicBezTo>
                  <a:cubicBezTo>
                    <a:pt x="109749" y="66809"/>
                    <a:pt x="103368" y="69190"/>
                    <a:pt x="99273" y="69190"/>
                  </a:cubicBezTo>
                  <a:cubicBezTo>
                    <a:pt x="95462" y="69190"/>
                    <a:pt x="88890" y="66998"/>
                    <a:pt x="88700" y="56521"/>
                  </a:cubicBezTo>
                  <a:cubicBezTo>
                    <a:pt x="89081" y="56521"/>
                    <a:pt x="89367" y="56521"/>
                    <a:pt x="89748" y="56521"/>
                  </a:cubicBezTo>
                  <a:cubicBezTo>
                    <a:pt x="93462" y="56521"/>
                    <a:pt x="95557" y="53473"/>
                    <a:pt x="95557" y="51092"/>
                  </a:cubicBezTo>
                  <a:cubicBezTo>
                    <a:pt x="95557" y="48806"/>
                    <a:pt x="94129" y="47378"/>
                    <a:pt x="91748" y="47378"/>
                  </a:cubicBezTo>
                  <a:cubicBezTo>
                    <a:pt x="86032" y="47378"/>
                    <a:pt x="85463" y="53759"/>
                    <a:pt x="85463" y="57189"/>
                  </a:cubicBezTo>
                  <a:cubicBezTo>
                    <a:pt x="85463" y="64998"/>
                    <a:pt x="90130" y="72141"/>
                    <a:pt x="99273" y="72141"/>
                  </a:cubicBezTo>
                  <a:cubicBezTo>
                    <a:pt x="113179" y="72141"/>
                    <a:pt x="127753" y="57568"/>
                    <a:pt x="127753" y="41185"/>
                  </a:cubicBezTo>
                  <a:close/>
                  <a:moveTo>
                    <a:pt x="184712" y="52236"/>
                  </a:moveTo>
                  <a:cubicBezTo>
                    <a:pt x="184712" y="51092"/>
                    <a:pt x="183854" y="51092"/>
                    <a:pt x="183094" y="51092"/>
                  </a:cubicBezTo>
                  <a:cubicBezTo>
                    <a:pt x="181759" y="51092"/>
                    <a:pt x="181759" y="51187"/>
                    <a:pt x="181282" y="52996"/>
                  </a:cubicBezTo>
                  <a:cubicBezTo>
                    <a:pt x="179664" y="57473"/>
                    <a:pt x="175473" y="64616"/>
                    <a:pt x="168330" y="64616"/>
                  </a:cubicBezTo>
                  <a:cubicBezTo>
                    <a:pt x="165281" y="64616"/>
                    <a:pt x="161091" y="63665"/>
                    <a:pt x="159281" y="63284"/>
                  </a:cubicBezTo>
                  <a:cubicBezTo>
                    <a:pt x="155375" y="62521"/>
                    <a:pt x="151279" y="61475"/>
                    <a:pt x="147849" y="61475"/>
                  </a:cubicBezTo>
                  <a:cubicBezTo>
                    <a:pt x="146612" y="61475"/>
                    <a:pt x="145754" y="61761"/>
                    <a:pt x="145468" y="61761"/>
                  </a:cubicBezTo>
                  <a:cubicBezTo>
                    <a:pt x="150993" y="52522"/>
                    <a:pt x="158805" y="48043"/>
                    <a:pt x="162137" y="46138"/>
                  </a:cubicBezTo>
                  <a:cubicBezTo>
                    <a:pt x="178806" y="36804"/>
                    <a:pt x="188617" y="30042"/>
                    <a:pt x="188617" y="16040"/>
                  </a:cubicBezTo>
                  <a:cubicBezTo>
                    <a:pt x="188617" y="3753"/>
                    <a:pt x="180141" y="-2247"/>
                    <a:pt x="171757" y="-2247"/>
                  </a:cubicBezTo>
                  <a:cubicBezTo>
                    <a:pt x="155756" y="-2247"/>
                    <a:pt x="146898" y="19659"/>
                    <a:pt x="146898" y="26612"/>
                  </a:cubicBezTo>
                  <a:cubicBezTo>
                    <a:pt x="146898" y="28898"/>
                    <a:pt x="147563" y="33472"/>
                    <a:pt x="152421" y="33472"/>
                  </a:cubicBezTo>
                  <a:cubicBezTo>
                    <a:pt x="160900" y="33472"/>
                    <a:pt x="165567" y="20517"/>
                    <a:pt x="165567" y="16422"/>
                  </a:cubicBezTo>
                  <a:cubicBezTo>
                    <a:pt x="165567" y="14422"/>
                    <a:pt x="164518" y="10706"/>
                    <a:pt x="163186" y="10706"/>
                  </a:cubicBezTo>
                  <a:cubicBezTo>
                    <a:pt x="162423" y="10706"/>
                    <a:pt x="161946" y="11278"/>
                    <a:pt x="161946" y="11945"/>
                  </a:cubicBezTo>
                  <a:cubicBezTo>
                    <a:pt x="161946" y="11945"/>
                    <a:pt x="161946" y="12324"/>
                    <a:pt x="161946" y="12515"/>
                  </a:cubicBezTo>
                  <a:cubicBezTo>
                    <a:pt x="162709" y="13850"/>
                    <a:pt x="163186" y="15182"/>
                    <a:pt x="163186" y="16517"/>
                  </a:cubicBezTo>
                  <a:cubicBezTo>
                    <a:pt x="163186" y="19659"/>
                    <a:pt x="159186" y="31090"/>
                    <a:pt x="152612" y="31090"/>
                  </a:cubicBezTo>
                  <a:cubicBezTo>
                    <a:pt x="151279" y="31090"/>
                    <a:pt x="150231" y="30518"/>
                    <a:pt x="150231" y="27565"/>
                  </a:cubicBezTo>
                  <a:cubicBezTo>
                    <a:pt x="150231" y="20517"/>
                    <a:pt x="158233" y="134"/>
                    <a:pt x="171471" y="134"/>
                  </a:cubicBezTo>
                  <a:cubicBezTo>
                    <a:pt x="175855" y="134"/>
                    <a:pt x="180901" y="3085"/>
                    <a:pt x="180901" y="12040"/>
                  </a:cubicBezTo>
                  <a:cubicBezTo>
                    <a:pt x="180901" y="27851"/>
                    <a:pt x="171471" y="36899"/>
                    <a:pt x="160804" y="43185"/>
                  </a:cubicBezTo>
                  <a:cubicBezTo>
                    <a:pt x="156042" y="46138"/>
                    <a:pt x="151375" y="48710"/>
                    <a:pt x="146898" y="54331"/>
                  </a:cubicBezTo>
                  <a:cubicBezTo>
                    <a:pt x="139373" y="63379"/>
                    <a:pt x="138134" y="71095"/>
                    <a:pt x="138134" y="71095"/>
                  </a:cubicBezTo>
                  <a:cubicBezTo>
                    <a:pt x="138134" y="72141"/>
                    <a:pt x="139183" y="72141"/>
                    <a:pt x="139755" y="72141"/>
                  </a:cubicBezTo>
                  <a:cubicBezTo>
                    <a:pt x="141087" y="72141"/>
                    <a:pt x="141278" y="72046"/>
                    <a:pt x="141564" y="70809"/>
                  </a:cubicBezTo>
                  <a:cubicBezTo>
                    <a:pt x="142517" y="67760"/>
                    <a:pt x="144422" y="63856"/>
                    <a:pt x="147659" y="63856"/>
                  </a:cubicBezTo>
                  <a:cubicBezTo>
                    <a:pt x="151089" y="63856"/>
                    <a:pt x="154042" y="66046"/>
                    <a:pt x="156900" y="67856"/>
                  </a:cubicBezTo>
                  <a:cubicBezTo>
                    <a:pt x="159565" y="69760"/>
                    <a:pt x="162995" y="72141"/>
                    <a:pt x="167281" y="72141"/>
                  </a:cubicBezTo>
                  <a:cubicBezTo>
                    <a:pt x="179664" y="72141"/>
                    <a:pt x="184712" y="53473"/>
                    <a:pt x="184712" y="52236"/>
                  </a:cubicBezTo>
                  <a:close/>
                  <a:moveTo>
                    <a:pt x="251864" y="-1010"/>
                  </a:moveTo>
                  <a:cubicBezTo>
                    <a:pt x="251864" y="-2247"/>
                    <a:pt x="251006" y="-2247"/>
                    <a:pt x="250339" y="-2247"/>
                  </a:cubicBezTo>
                  <a:cubicBezTo>
                    <a:pt x="249769" y="-2247"/>
                    <a:pt x="249292" y="-2247"/>
                    <a:pt x="248911" y="-1773"/>
                  </a:cubicBezTo>
                  <a:lnTo>
                    <a:pt x="247292" y="323"/>
                  </a:lnTo>
                  <a:cubicBezTo>
                    <a:pt x="243195" y="6134"/>
                    <a:pt x="239386" y="10420"/>
                    <a:pt x="234909" y="10420"/>
                  </a:cubicBezTo>
                  <a:cubicBezTo>
                    <a:pt x="232528" y="10420"/>
                    <a:pt x="232242" y="8896"/>
                    <a:pt x="231765" y="5180"/>
                  </a:cubicBezTo>
                  <a:cubicBezTo>
                    <a:pt x="231479" y="1085"/>
                    <a:pt x="231003" y="-2247"/>
                    <a:pt x="226526" y="-2247"/>
                  </a:cubicBezTo>
                  <a:cubicBezTo>
                    <a:pt x="223575" y="-2247"/>
                    <a:pt x="218336" y="-1296"/>
                    <a:pt x="212143" y="4611"/>
                  </a:cubicBezTo>
                  <a:cubicBezTo>
                    <a:pt x="214524" y="-724"/>
                    <a:pt x="214524" y="-1010"/>
                    <a:pt x="214524" y="-1010"/>
                  </a:cubicBezTo>
                  <a:cubicBezTo>
                    <a:pt x="214524" y="-2247"/>
                    <a:pt x="213478" y="-2247"/>
                    <a:pt x="212906" y="-2247"/>
                  </a:cubicBezTo>
                  <a:cubicBezTo>
                    <a:pt x="211669" y="-2247"/>
                    <a:pt x="211669" y="-2059"/>
                    <a:pt x="210906" y="-629"/>
                  </a:cubicBezTo>
                  <a:lnTo>
                    <a:pt x="200523" y="21470"/>
                  </a:lnTo>
                  <a:cubicBezTo>
                    <a:pt x="199951" y="22803"/>
                    <a:pt x="199951" y="23089"/>
                    <a:pt x="199951" y="23089"/>
                  </a:cubicBezTo>
                  <a:cubicBezTo>
                    <a:pt x="199951" y="24230"/>
                    <a:pt x="200714" y="24230"/>
                    <a:pt x="201381" y="24230"/>
                  </a:cubicBezTo>
                  <a:cubicBezTo>
                    <a:pt x="202618" y="24230"/>
                    <a:pt x="202714" y="24135"/>
                    <a:pt x="203190" y="23375"/>
                  </a:cubicBezTo>
                  <a:cubicBezTo>
                    <a:pt x="211192" y="7752"/>
                    <a:pt x="221194" y="5371"/>
                    <a:pt x="225098" y="5371"/>
                  </a:cubicBezTo>
                  <a:cubicBezTo>
                    <a:pt x="227193" y="5371"/>
                    <a:pt x="227766" y="6134"/>
                    <a:pt x="229575" y="9278"/>
                  </a:cubicBezTo>
                  <a:cubicBezTo>
                    <a:pt x="231289" y="12324"/>
                    <a:pt x="233005" y="12801"/>
                    <a:pt x="234909" y="12801"/>
                  </a:cubicBezTo>
                  <a:cubicBezTo>
                    <a:pt x="236528" y="12801"/>
                    <a:pt x="238146" y="12324"/>
                    <a:pt x="239672" y="11659"/>
                  </a:cubicBezTo>
                  <a:cubicBezTo>
                    <a:pt x="228812" y="29660"/>
                    <a:pt x="228621" y="29756"/>
                    <a:pt x="225098" y="36899"/>
                  </a:cubicBezTo>
                  <a:cubicBezTo>
                    <a:pt x="215287" y="56521"/>
                    <a:pt x="213287" y="68142"/>
                    <a:pt x="213287" y="68618"/>
                  </a:cubicBezTo>
                  <a:cubicBezTo>
                    <a:pt x="213287" y="71000"/>
                    <a:pt x="215287" y="72141"/>
                    <a:pt x="217001" y="72141"/>
                  </a:cubicBezTo>
                  <a:cubicBezTo>
                    <a:pt x="221194" y="72141"/>
                    <a:pt x="222240" y="68809"/>
                    <a:pt x="223098" y="64998"/>
                  </a:cubicBezTo>
                  <a:cubicBezTo>
                    <a:pt x="226431" y="52140"/>
                    <a:pt x="231003" y="38423"/>
                    <a:pt x="237291" y="24993"/>
                  </a:cubicBezTo>
                  <a:cubicBezTo>
                    <a:pt x="242813" y="12801"/>
                    <a:pt x="247862" y="5371"/>
                    <a:pt x="250815" y="704"/>
                  </a:cubicBezTo>
                  <a:cubicBezTo>
                    <a:pt x="251864" y="-629"/>
                    <a:pt x="251864" y="-1010"/>
                    <a:pt x="251864" y="-1010"/>
                  </a:cubicBezTo>
                  <a:close/>
                </a:path>
              </a:pathLst>
            </a:custGeom>
            <a:solidFill>
              <a:srgbClr val="000000"/>
            </a:solidFill>
            <a:ln w="10842" cap="flat">
              <a:noFill/>
              <a:prstDash val="solid"/>
              <a:miter/>
            </a:ln>
          </p:spPr>
          <p:txBody>
            <a:bodyPr rtlCol="0" anchor="ctr"/>
            <a:lstStyle/>
            <a:p>
              <a:endParaRPr lang="en-AE"/>
            </a:p>
          </p:txBody>
        </p:sp>
        <p:sp>
          <p:nvSpPr>
            <p:cNvPr id="330" name="Freeform: Shape 329">
              <a:extLst>
                <a:ext uri="{FF2B5EF4-FFF2-40B4-BE49-F238E27FC236}">
                  <a16:creationId xmlns:a16="http://schemas.microsoft.com/office/drawing/2014/main" id="{746549C6-C4C9-FFE0-F2D7-5F34B55DAD19}"/>
                </a:ext>
              </a:extLst>
            </p:cNvPr>
            <p:cNvSpPr/>
            <p:nvPr/>
          </p:nvSpPr>
          <p:spPr>
            <a:xfrm>
              <a:off x="4098876" y="1805251"/>
              <a:ext cx="611123" cy="88010"/>
            </a:xfrm>
            <a:custGeom>
              <a:avLst/>
              <a:gdLst>
                <a:gd name="connsiteX0" fmla="*/ -1788 w 611123"/>
                <a:gd name="connsiteY0" fmla="*/ 85764 h 88010"/>
                <a:gd name="connsiteX1" fmla="*/ 609335 w 611123"/>
                <a:gd name="connsiteY1" fmla="*/ 85764 h 88010"/>
                <a:gd name="connsiteX2" fmla="*/ 609335 w 611123"/>
                <a:gd name="connsiteY2" fmla="*/ -2247 h 88010"/>
                <a:gd name="connsiteX3" fmla="*/ -1788 w 611123"/>
                <a:gd name="connsiteY3" fmla="*/ -2247 h 88010"/>
              </a:gdLst>
              <a:ahLst/>
              <a:cxnLst>
                <a:cxn ang="0">
                  <a:pos x="connsiteX0" y="connsiteY0"/>
                </a:cxn>
                <a:cxn ang="0">
                  <a:pos x="connsiteX1" y="connsiteY1"/>
                </a:cxn>
                <a:cxn ang="0">
                  <a:pos x="connsiteX2" y="connsiteY2"/>
                </a:cxn>
                <a:cxn ang="0">
                  <a:pos x="connsiteX3" y="connsiteY3"/>
                </a:cxn>
              </a:cxnLst>
              <a:rect l="l" t="t" r="r" b="b"/>
              <a:pathLst>
                <a:path w="611123" h="88010">
                  <a:moveTo>
                    <a:pt x="-1788" y="85764"/>
                  </a:moveTo>
                  <a:lnTo>
                    <a:pt x="609335" y="85764"/>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31" name="Freeform: Shape 330">
              <a:extLst>
                <a:ext uri="{FF2B5EF4-FFF2-40B4-BE49-F238E27FC236}">
                  <a16:creationId xmlns:a16="http://schemas.microsoft.com/office/drawing/2014/main" id="{6583A11C-BF35-3D88-AEB5-245C9CF1E65B}"/>
                </a:ext>
              </a:extLst>
            </p:cNvPr>
            <p:cNvSpPr/>
            <p:nvPr/>
          </p:nvSpPr>
          <p:spPr>
            <a:xfrm>
              <a:off x="4182598" y="1818206"/>
              <a:ext cx="456248" cy="76200"/>
            </a:xfrm>
            <a:custGeom>
              <a:avLst/>
              <a:gdLst>
                <a:gd name="connsiteX0" fmla="*/ 63078 w 456248"/>
                <a:gd name="connsiteY0" fmla="*/ 21756 h 76200"/>
                <a:gd name="connsiteX1" fmla="*/ 66222 w 456248"/>
                <a:gd name="connsiteY1" fmla="*/ 2325 h 76200"/>
                <a:gd name="connsiteX2" fmla="*/ 66317 w 456248"/>
                <a:gd name="connsiteY2" fmla="*/ 895 h 76200"/>
                <a:gd name="connsiteX3" fmla="*/ 63650 w 456248"/>
                <a:gd name="connsiteY3" fmla="*/ -438 h 76200"/>
                <a:gd name="connsiteX4" fmla="*/ 8309 w 456248"/>
                <a:gd name="connsiteY4" fmla="*/ -438 h 76200"/>
                <a:gd name="connsiteX5" fmla="*/ 5165 w 456248"/>
                <a:gd name="connsiteY5" fmla="*/ 1657 h 76200"/>
                <a:gd name="connsiteX6" fmla="*/ -1216 w 456248"/>
                <a:gd name="connsiteY6" fmla="*/ 20993 h 76200"/>
                <a:gd name="connsiteX7" fmla="*/ -1788 w 456248"/>
                <a:gd name="connsiteY7" fmla="*/ 22707 h 76200"/>
                <a:gd name="connsiteX8" fmla="*/ -167 w 456248"/>
                <a:gd name="connsiteY8" fmla="*/ 23947 h 76200"/>
                <a:gd name="connsiteX9" fmla="*/ 1070 w 456248"/>
                <a:gd name="connsiteY9" fmla="*/ 23661 h 76200"/>
                <a:gd name="connsiteX10" fmla="*/ 2405 w 456248"/>
                <a:gd name="connsiteY10" fmla="*/ 20517 h 76200"/>
                <a:gd name="connsiteX11" fmla="*/ 24406 w 456248"/>
                <a:gd name="connsiteY11" fmla="*/ 2992 h 76200"/>
                <a:gd name="connsiteX12" fmla="*/ 28122 w 456248"/>
                <a:gd name="connsiteY12" fmla="*/ 2992 h 76200"/>
                <a:gd name="connsiteX13" fmla="*/ 30694 w 456248"/>
                <a:gd name="connsiteY13" fmla="*/ 4134 h 76200"/>
                <a:gd name="connsiteX14" fmla="*/ 30217 w 456248"/>
                <a:gd name="connsiteY14" fmla="*/ 6515 h 76200"/>
                <a:gd name="connsiteX15" fmla="*/ 15739 w 456248"/>
                <a:gd name="connsiteY15" fmla="*/ 64619 h 76200"/>
                <a:gd name="connsiteX16" fmla="*/ 4309 w 456248"/>
                <a:gd name="connsiteY16" fmla="*/ 69381 h 76200"/>
                <a:gd name="connsiteX17" fmla="*/ 2500 w 456248"/>
                <a:gd name="connsiteY17" fmla="*/ 69381 h 76200"/>
                <a:gd name="connsiteX18" fmla="*/ -453 w 456248"/>
                <a:gd name="connsiteY18" fmla="*/ 71381 h 76200"/>
                <a:gd name="connsiteX19" fmla="*/ 1356 w 456248"/>
                <a:gd name="connsiteY19" fmla="*/ 72809 h 76200"/>
                <a:gd name="connsiteX20" fmla="*/ 18120 w 456248"/>
                <a:gd name="connsiteY20" fmla="*/ 72427 h 76200"/>
                <a:gd name="connsiteX21" fmla="*/ 35075 w 456248"/>
                <a:gd name="connsiteY21" fmla="*/ 72809 h 76200"/>
                <a:gd name="connsiteX22" fmla="*/ 37361 w 456248"/>
                <a:gd name="connsiteY22" fmla="*/ 70523 h 76200"/>
                <a:gd name="connsiteX23" fmla="*/ 34694 w 456248"/>
                <a:gd name="connsiteY23" fmla="*/ 69381 h 76200"/>
                <a:gd name="connsiteX24" fmla="*/ 32980 w 456248"/>
                <a:gd name="connsiteY24" fmla="*/ 69381 h 76200"/>
                <a:gd name="connsiteX25" fmla="*/ 27645 w 456248"/>
                <a:gd name="connsiteY25" fmla="*/ 69190 h 76200"/>
                <a:gd name="connsiteX26" fmla="*/ 24120 w 456248"/>
                <a:gd name="connsiteY26" fmla="*/ 67000 h 76200"/>
                <a:gd name="connsiteX27" fmla="*/ 24406 w 456248"/>
                <a:gd name="connsiteY27" fmla="*/ 64905 h 76200"/>
                <a:gd name="connsiteX28" fmla="*/ 38979 w 456248"/>
                <a:gd name="connsiteY28" fmla="*/ 6706 h 76200"/>
                <a:gd name="connsiteX29" fmla="*/ 41361 w 456248"/>
                <a:gd name="connsiteY29" fmla="*/ 3087 h 76200"/>
                <a:gd name="connsiteX30" fmla="*/ 46981 w 456248"/>
                <a:gd name="connsiteY30" fmla="*/ 2992 h 76200"/>
                <a:gd name="connsiteX31" fmla="*/ 60697 w 456248"/>
                <a:gd name="connsiteY31" fmla="*/ 11182 h 76200"/>
                <a:gd name="connsiteX32" fmla="*/ 59650 w 456248"/>
                <a:gd name="connsiteY32" fmla="*/ 20993 h 76200"/>
                <a:gd name="connsiteX33" fmla="*/ 59555 w 456248"/>
                <a:gd name="connsiteY33" fmla="*/ 22421 h 76200"/>
                <a:gd name="connsiteX34" fmla="*/ 61173 w 456248"/>
                <a:gd name="connsiteY34" fmla="*/ 23947 h 76200"/>
                <a:gd name="connsiteX35" fmla="*/ 63078 w 456248"/>
                <a:gd name="connsiteY35" fmla="*/ 21661 h 76200"/>
                <a:gd name="connsiteX36" fmla="*/ 114324 w 456248"/>
                <a:gd name="connsiteY36" fmla="*/ 57284 h 76200"/>
                <a:gd name="connsiteX37" fmla="*/ 112798 w 456248"/>
                <a:gd name="connsiteY37" fmla="*/ 56235 h 76200"/>
                <a:gd name="connsiteX38" fmla="*/ 110894 w 456248"/>
                <a:gd name="connsiteY38" fmla="*/ 58045 h 76200"/>
                <a:gd name="connsiteX39" fmla="*/ 100892 w 456248"/>
                <a:gd name="connsiteY39" fmla="*/ 71572 h 76200"/>
                <a:gd name="connsiteX40" fmla="*/ 98511 w 456248"/>
                <a:gd name="connsiteY40" fmla="*/ 68428 h 76200"/>
                <a:gd name="connsiteX41" fmla="*/ 100511 w 456248"/>
                <a:gd name="connsiteY41" fmla="*/ 60426 h 76200"/>
                <a:gd name="connsiteX42" fmla="*/ 106989 w 456248"/>
                <a:gd name="connsiteY42" fmla="*/ 36330 h 76200"/>
                <a:gd name="connsiteX43" fmla="*/ 95843 w 456248"/>
                <a:gd name="connsiteY43" fmla="*/ 24993 h 76200"/>
                <a:gd name="connsiteX44" fmla="*/ 81461 w 456248"/>
                <a:gd name="connsiteY44" fmla="*/ 31946 h 76200"/>
                <a:gd name="connsiteX45" fmla="*/ 89272 w 456248"/>
                <a:gd name="connsiteY45" fmla="*/ 420 h 76200"/>
                <a:gd name="connsiteX46" fmla="*/ 89653 w 456248"/>
                <a:gd name="connsiteY46" fmla="*/ -915 h 76200"/>
                <a:gd name="connsiteX47" fmla="*/ 88130 w 456248"/>
                <a:gd name="connsiteY47" fmla="*/ -2247 h 76200"/>
                <a:gd name="connsiteX48" fmla="*/ 86318 w 456248"/>
                <a:gd name="connsiteY48" fmla="*/ -1961 h 76200"/>
                <a:gd name="connsiteX49" fmla="*/ 75747 w 456248"/>
                <a:gd name="connsiteY49" fmla="*/ -1201 h 76200"/>
                <a:gd name="connsiteX50" fmla="*/ 73270 w 456248"/>
                <a:gd name="connsiteY50" fmla="*/ 1181 h 76200"/>
                <a:gd name="connsiteX51" fmla="*/ 75747 w 456248"/>
                <a:gd name="connsiteY51" fmla="*/ 2325 h 76200"/>
                <a:gd name="connsiteX52" fmla="*/ 81270 w 456248"/>
                <a:gd name="connsiteY52" fmla="*/ 4134 h 76200"/>
                <a:gd name="connsiteX53" fmla="*/ 80795 w 456248"/>
                <a:gd name="connsiteY53" fmla="*/ 5943 h 76200"/>
                <a:gd name="connsiteX54" fmla="*/ 64887 w 456248"/>
                <a:gd name="connsiteY54" fmla="*/ 69762 h 76200"/>
                <a:gd name="connsiteX55" fmla="*/ 64601 w 456248"/>
                <a:gd name="connsiteY55" fmla="*/ 71095 h 76200"/>
                <a:gd name="connsiteX56" fmla="*/ 67745 w 456248"/>
                <a:gd name="connsiteY56" fmla="*/ 73953 h 76200"/>
                <a:gd name="connsiteX57" fmla="*/ 71745 w 456248"/>
                <a:gd name="connsiteY57" fmla="*/ 71000 h 76200"/>
                <a:gd name="connsiteX58" fmla="*/ 76319 w 456248"/>
                <a:gd name="connsiteY58" fmla="*/ 52236 h 76200"/>
                <a:gd name="connsiteX59" fmla="*/ 78033 w 456248"/>
                <a:gd name="connsiteY59" fmla="*/ 45187 h 76200"/>
                <a:gd name="connsiteX60" fmla="*/ 81081 w 456248"/>
                <a:gd name="connsiteY60" fmla="*/ 37662 h 76200"/>
                <a:gd name="connsiteX61" fmla="*/ 95369 w 456248"/>
                <a:gd name="connsiteY61" fmla="*/ 27374 h 76200"/>
                <a:gd name="connsiteX62" fmla="*/ 100511 w 456248"/>
                <a:gd name="connsiteY62" fmla="*/ 34518 h 76200"/>
                <a:gd name="connsiteX63" fmla="*/ 94225 w 456248"/>
                <a:gd name="connsiteY63" fmla="*/ 58331 h 76200"/>
                <a:gd name="connsiteX64" fmla="*/ 92416 w 456248"/>
                <a:gd name="connsiteY64" fmla="*/ 65284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5 h 76200"/>
                <a:gd name="connsiteX69" fmla="*/ 144040 w 456248"/>
                <a:gd name="connsiteY69" fmla="*/ 58045 h 76200"/>
                <a:gd name="connsiteX70" fmla="*/ 134134 w 456248"/>
                <a:gd name="connsiteY70" fmla="*/ 71572 h 76200"/>
                <a:gd name="connsiteX71" fmla="*/ 131753 w 456248"/>
                <a:gd name="connsiteY71" fmla="*/ 68618 h 76200"/>
                <a:gd name="connsiteX72" fmla="*/ 134420 w 456248"/>
                <a:gd name="connsiteY72" fmla="*/ 58140 h 76200"/>
                <a:gd name="connsiteX73" fmla="*/ 141373 w 456248"/>
                <a:gd name="connsiteY73" fmla="*/ 39757 h 76200"/>
                <a:gd name="connsiteX74" fmla="*/ 142708 w 456248"/>
                <a:gd name="connsiteY74" fmla="*/ 33662 h 76200"/>
                <a:gd name="connsiteX75" fmla="*/ 134515 w 456248"/>
                <a:gd name="connsiteY75" fmla="*/ 24993 h 76200"/>
                <a:gd name="connsiteX76" fmla="*/ 120705 w 456248"/>
                <a:gd name="connsiteY76" fmla="*/ 41662 h 76200"/>
                <a:gd name="connsiteX77" fmla="*/ 122323 w 456248"/>
                <a:gd name="connsiteY77" fmla="*/ 42711 h 76200"/>
                <a:gd name="connsiteX78" fmla="*/ 124323 w 456248"/>
                <a:gd name="connsiteY78" fmla="*/ 41092 h 76200"/>
                <a:gd name="connsiteX79" fmla="*/ 134420 w 456248"/>
                <a:gd name="connsiteY79" fmla="*/ 27374 h 76200"/>
                <a:gd name="connsiteX80" fmla="*/ 136801 w 456248"/>
                <a:gd name="connsiteY80" fmla="*/ 30328 h 76200"/>
                <a:gd name="connsiteX81" fmla="*/ 134897 w 456248"/>
                <a:gd name="connsiteY81" fmla="*/ 38234 h 76200"/>
                <a:gd name="connsiteX82" fmla="*/ 131562 w 456248"/>
                <a:gd name="connsiteY82" fmla="*/ 47187 h 76200"/>
                <a:gd name="connsiteX83" fmla="*/ 127562 w 456248"/>
                <a:gd name="connsiteY83" fmla="*/ 57856 h 76200"/>
                <a:gd name="connsiteX84" fmla="*/ 125658 w 456248"/>
                <a:gd name="connsiteY84" fmla="*/ 65284 h 76200"/>
                <a:gd name="connsiteX85" fmla="*/ 133848 w 456248"/>
                <a:gd name="connsiteY85" fmla="*/ 73953 h 76200"/>
                <a:gd name="connsiteX86" fmla="*/ 147470 w 456248"/>
                <a:gd name="connsiteY86" fmla="*/ 57284 h 76200"/>
                <a:gd name="connsiteX87" fmla="*/ 150517 w 456248"/>
                <a:gd name="connsiteY87" fmla="*/ 6706 h 76200"/>
                <a:gd name="connsiteX88" fmla="*/ 145564 w 456248"/>
                <a:gd name="connsiteY88" fmla="*/ 2039 h 76200"/>
                <a:gd name="connsiteX89" fmla="*/ 138706 w 456248"/>
                <a:gd name="connsiteY89" fmla="*/ 8896 h 76200"/>
                <a:gd name="connsiteX90" fmla="*/ 143468 w 456248"/>
                <a:gd name="connsiteY90" fmla="*/ 13564 h 76200"/>
                <a:gd name="connsiteX91" fmla="*/ 150517 w 456248"/>
                <a:gd name="connsiteY91" fmla="*/ 6706 h 76200"/>
                <a:gd name="connsiteX92" fmla="*/ 187284 w 456248"/>
                <a:gd name="connsiteY92" fmla="*/ 55759 h 76200"/>
                <a:gd name="connsiteX93" fmla="*/ 174520 w 456248"/>
                <a:gd name="connsiteY93" fmla="*/ 43473 h 76200"/>
                <a:gd name="connsiteX94" fmla="*/ 167567 w 456248"/>
                <a:gd name="connsiteY94" fmla="*/ 37376 h 76200"/>
                <a:gd name="connsiteX95" fmla="*/ 178522 w 456248"/>
                <a:gd name="connsiteY95" fmla="*/ 27374 h 76200"/>
                <a:gd name="connsiteX96" fmla="*/ 186617 w 456248"/>
                <a:gd name="connsiteY96" fmla="*/ 32709 h 76200"/>
                <a:gd name="connsiteX97" fmla="*/ 182236 w 456248"/>
                <a:gd name="connsiteY97" fmla="*/ 36995 h 76200"/>
                <a:gd name="connsiteX98" fmla="*/ 185570 w 456248"/>
                <a:gd name="connsiteY98" fmla="*/ 40139 h 76200"/>
                <a:gd name="connsiteX99" fmla="*/ 190142 w 456248"/>
                <a:gd name="connsiteY99" fmla="*/ 34232 h 76200"/>
                <a:gd name="connsiteX100" fmla="*/ 178713 w 456248"/>
                <a:gd name="connsiteY100" fmla="*/ 24993 h 76200"/>
                <a:gd name="connsiteX101" fmla="*/ 161567 w 456248"/>
                <a:gd name="connsiteY101" fmla="*/ 41092 h 76200"/>
                <a:gd name="connsiteX102" fmla="*/ 171569 w 456248"/>
                <a:gd name="connsiteY102" fmla="*/ 51473 h 76200"/>
                <a:gd name="connsiteX103" fmla="*/ 181189 w 456248"/>
                <a:gd name="connsiteY103" fmla="*/ 59475 h 76200"/>
                <a:gd name="connsiteX104" fmla="*/ 167186 w 456248"/>
                <a:gd name="connsiteY104" fmla="*/ 71572 h 76200"/>
                <a:gd name="connsiteX105" fmla="*/ 156805 w 456248"/>
                <a:gd name="connsiteY105" fmla="*/ 65474 h 76200"/>
                <a:gd name="connsiteX106" fmla="*/ 162328 w 456248"/>
                <a:gd name="connsiteY106" fmla="*/ 60237 h 76200"/>
                <a:gd name="connsiteX107" fmla="*/ 158614 w 456248"/>
                <a:gd name="connsiteY107" fmla="*/ 56807 h 76200"/>
                <a:gd name="connsiteX108" fmla="*/ 153089 w 456248"/>
                <a:gd name="connsiteY108" fmla="*/ 63570 h 76200"/>
                <a:gd name="connsiteX109" fmla="*/ 167090 w 456248"/>
                <a:gd name="connsiteY109" fmla="*/ 73953 h 76200"/>
                <a:gd name="connsiteX110" fmla="*/ 187284 w 456248"/>
                <a:gd name="connsiteY110" fmla="*/ 55759 h 76200"/>
                <a:gd name="connsiteX111" fmla="*/ 303012 w 456248"/>
                <a:gd name="connsiteY111" fmla="*/ 32137 h 76200"/>
                <a:gd name="connsiteX112" fmla="*/ 298536 w 456248"/>
                <a:gd name="connsiteY112" fmla="*/ 24993 h 76200"/>
                <a:gd name="connsiteX113" fmla="*/ 293392 w 456248"/>
                <a:gd name="connsiteY113" fmla="*/ 30042 h 76200"/>
                <a:gd name="connsiteX114" fmla="*/ 294822 w 456248"/>
                <a:gd name="connsiteY114" fmla="*/ 32900 h 76200"/>
                <a:gd name="connsiteX115" fmla="*/ 297680 w 456248"/>
                <a:gd name="connsiteY115" fmla="*/ 41376 h 76200"/>
                <a:gd name="connsiteX116" fmla="*/ 292441 w 456248"/>
                <a:gd name="connsiteY116" fmla="*/ 61475 h 76200"/>
                <a:gd name="connsiteX117" fmla="*/ 281581 w 456248"/>
                <a:gd name="connsiteY117" fmla="*/ 71572 h 76200"/>
                <a:gd name="connsiteX118" fmla="*/ 274437 w 456248"/>
                <a:gd name="connsiteY118" fmla="*/ 62619 h 76200"/>
                <a:gd name="connsiteX119" fmla="*/ 275772 w 456248"/>
                <a:gd name="connsiteY119" fmla="*/ 54331 h 76200"/>
                <a:gd name="connsiteX120" fmla="*/ 280439 w 456248"/>
                <a:gd name="connsiteY120" fmla="*/ 36139 h 76200"/>
                <a:gd name="connsiteX121" fmla="*/ 282058 w 456248"/>
                <a:gd name="connsiteY121" fmla="*/ 28995 h 76200"/>
                <a:gd name="connsiteX122" fmla="*/ 279104 w 456248"/>
                <a:gd name="connsiteY122" fmla="*/ 26137 h 76200"/>
                <a:gd name="connsiteX123" fmla="*/ 274914 w 456248"/>
                <a:gd name="connsiteY123" fmla="*/ 30042 h 76200"/>
                <a:gd name="connsiteX124" fmla="*/ 268819 w 456248"/>
                <a:gd name="connsiteY124" fmla="*/ 54617 h 76200"/>
                <a:gd name="connsiteX125" fmla="*/ 267865 w 456248"/>
                <a:gd name="connsiteY125" fmla="*/ 61475 h 76200"/>
                <a:gd name="connsiteX126" fmla="*/ 258817 w 456248"/>
                <a:gd name="connsiteY126" fmla="*/ 71572 h 76200"/>
                <a:gd name="connsiteX127" fmla="*/ 251197 w 456248"/>
                <a:gd name="connsiteY127" fmla="*/ 62237 h 76200"/>
                <a:gd name="connsiteX128" fmla="*/ 257482 w 456248"/>
                <a:gd name="connsiteY128" fmla="*/ 39376 h 76200"/>
                <a:gd name="connsiteX129" fmla="*/ 258722 w 456248"/>
                <a:gd name="connsiteY129" fmla="*/ 33758 h 76200"/>
                <a:gd name="connsiteX130" fmla="*/ 250529 w 456248"/>
                <a:gd name="connsiteY130" fmla="*/ 24993 h 76200"/>
                <a:gd name="connsiteX131" fmla="*/ 236623 w 456248"/>
                <a:gd name="connsiteY131" fmla="*/ 41662 h 76200"/>
                <a:gd name="connsiteX132" fmla="*/ 238244 w 456248"/>
                <a:gd name="connsiteY132" fmla="*/ 42711 h 76200"/>
                <a:gd name="connsiteX133" fmla="*/ 240244 w 456248"/>
                <a:gd name="connsiteY133" fmla="*/ 41092 h 76200"/>
                <a:gd name="connsiteX134" fmla="*/ 250339 w 456248"/>
                <a:gd name="connsiteY134" fmla="*/ 27374 h 76200"/>
                <a:gd name="connsiteX135" fmla="*/ 252720 w 456248"/>
                <a:gd name="connsiteY135" fmla="*/ 30518 h 76200"/>
                <a:gd name="connsiteX136" fmla="*/ 250055 w 456248"/>
                <a:gd name="connsiteY136" fmla="*/ 40139 h 76200"/>
                <a:gd name="connsiteX137" fmla="*/ 244720 w 456248"/>
                <a:gd name="connsiteY137" fmla="*/ 60712 h 76200"/>
                <a:gd name="connsiteX138" fmla="*/ 248434 w 456248"/>
                <a:gd name="connsiteY138" fmla="*/ 70523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856 h 76200"/>
                <a:gd name="connsiteX143" fmla="*/ 303012 w 456248"/>
                <a:gd name="connsiteY143" fmla="*/ 32137 h 76200"/>
                <a:gd name="connsiteX144" fmla="*/ 354544 w 456248"/>
                <a:gd name="connsiteY144" fmla="*/ 42711 h 76200"/>
                <a:gd name="connsiteX145" fmla="*/ 338826 w 456248"/>
                <a:gd name="connsiteY145" fmla="*/ 24993 h 76200"/>
                <a:gd name="connsiteX146" fmla="*/ 311395 w 456248"/>
                <a:gd name="connsiteY146" fmla="*/ 56045 h 76200"/>
                <a:gd name="connsiteX147" fmla="*/ 327206 w 456248"/>
                <a:gd name="connsiteY147" fmla="*/ 73953 h 76200"/>
                <a:gd name="connsiteX148" fmla="*/ 354544 w 456248"/>
                <a:gd name="connsiteY148" fmla="*/ 42711 h 76200"/>
                <a:gd name="connsiteX149" fmla="*/ 347019 w 456248"/>
                <a:gd name="connsiteY149" fmla="*/ 38520 h 76200"/>
                <a:gd name="connsiteX150" fmla="*/ 341207 w 456248"/>
                <a:gd name="connsiteY150" fmla="*/ 60712 h 76200"/>
                <a:gd name="connsiteX151" fmla="*/ 327206 w 456248"/>
                <a:gd name="connsiteY151" fmla="*/ 71572 h 76200"/>
                <a:gd name="connsiteX152" fmla="*/ 319016 w 456248"/>
                <a:gd name="connsiteY152" fmla="*/ 60426 h 76200"/>
                <a:gd name="connsiteX153" fmla="*/ 325206 w 456248"/>
                <a:gd name="connsiteY153" fmla="*/ 37185 h 76200"/>
                <a:gd name="connsiteX154" fmla="*/ 338636 w 456248"/>
                <a:gd name="connsiteY154" fmla="*/ 27374 h 76200"/>
                <a:gd name="connsiteX155" fmla="*/ 347019 w 456248"/>
                <a:gd name="connsiteY155" fmla="*/ 38520 h 76200"/>
                <a:gd name="connsiteX156" fmla="*/ 407501 w 456248"/>
                <a:gd name="connsiteY156" fmla="*/ 31851 h 76200"/>
                <a:gd name="connsiteX157" fmla="*/ 397025 w 456248"/>
                <a:gd name="connsiteY157" fmla="*/ 24993 h 76200"/>
                <a:gd name="connsiteX158" fmla="*/ 383879 w 456248"/>
                <a:gd name="connsiteY158" fmla="*/ 32709 h 76200"/>
                <a:gd name="connsiteX159" fmla="*/ 374926 w 456248"/>
                <a:gd name="connsiteY159" fmla="*/ 24993 h 76200"/>
                <a:gd name="connsiteX160" fmla="*/ 367020 w 456248"/>
                <a:gd name="connsiteY160" fmla="*/ 30804 h 76200"/>
                <a:gd name="connsiteX161" fmla="*/ 363687 w 456248"/>
                <a:gd name="connsiteY161" fmla="*/ 41662 h 76200"/>
                <a:gd name="connsiteX162" fmla="*/ 365306 w 456248"/>
                <a:gd name="connsiteY162" fmla="*/ 42711 h 76200"/>
                <a:gd name="connsiteX163" fmla="*/ 367401 w 456248"/>
                <a:gd name="connsiteY163" fmla="*/ 40139 h 76200"/>
                <a:gd name="connsiteX164" fmla="*/ 374640 w 456248"/>
                <a:gd name="connsiteY164" fmla="*/ 27374 h 76200"/>
                <a:gd name="connsiteX165" fmla="*/ 377498 w 456248"/>
                <a:gd name="connsiteY165" fmla="*/ 31662 h 76200"/>
                <a:gd name="connsiteX166" fmla="*/ 376736 w 456248"/>
                <a:gd name="connsiteY166" fmla="*/ 37185 h 76200"/>
                <a:gd name="connsiteX167" fmla="*/ 368736 w 456248"/>
                <a:gd name="connsiteY167" fmla="*/ 69667 h 76200"/>
                <a:gd name="connsiteX168" fmla="*/ 368259 w 456248"/>
                <a:gd name="connsiteY168" fmla="*/ 71095 h 76200"/>
                <a:gd name="connsiteX169" fmla="*/ 371403 w 456248"/>
                <a:gd name="connsiteY169" fmla="*/ 73953 h 76200"/>
                <a:gd name="connsiteX170" fmla="*/ 375594 w 456248"/>
                <a:gd name="connsiteY170" fmla="*/ 69951 h 76200"/>
                <a:gd name="connsiteX171" fmla="*/ 382547 w 456248"/>
                <a:gd name="connsiteY171" fmla="*/ 41662 h 76200"/>
                <a:gd name="connsiteX172" fmla="*/ 396834 w 456248"/>
                <a:gd name="connsiteY172" fmla="*/ 27374 h 76200"/>
                <a:gd name="connsiteX173" fmla="*/ 402646 w 456248"/>
                <a:gd name="connsiteY173" fmla="*/ 28900 h 76200"/>
                <a:gd name="connsiteX174" fmla="*/ 398453 w 456248"/>
                <a:gd name="connsiteY174" fmla="*/ 34044 h 76200"/>
                <a:gd name="connsiteX175" fmla="*/ 402169 w 456248"/>
                <a:gd name="connsiteY175" fmla="*/ 37471 h 76200"/>
                <a:gd name="connsiteX176" fmla="*/ 407501 w 456248"/>
                <a:gd name="connsiteY176" fmla="*/ 31851 h 76200"/>
                <a:gd name="connsiteX177" fmla="*/ 452461 w 456248"/>
                <a:gd name="connsiteY177" fmla="*/ 57284 h 76200"/>
                <a:gd name="connsiteX178" fmla="*/ 450840 w 456248"/>
                <a:gd name="connsiteY178" fmla="*/ 56235 h 76200"/>
                <a:gd name="connsiteX179" fmla="*/ 448936 w 456248"/>
                <a:gd name="connsiteY179" fmla="*/ 58807 h 76200"/>
                <a:gd name="connsiteX180" fmla="*/ 440746 w 456248"/>
                <a:gd name="connsiteY180" fmla="*/ 71572 h 76200"/>
                <a:gd name="connsiteX181" fmla="*/ 437506 w 456248"/>
                <a:gd name="connsiteY181" fmla="*/ 67000 h 76200"/>
                <a:gd name="connsiteX182" fmla="*/ 438364 w 456248"/>
                <a:gd name="connsiteY182" fmla="*/ 60807 h 76200"/>
                <a:gd name="connsiteX183" fmla="*/ 438934 w 456248"/>
                <a:gd name="connsiteY183" fmla="*/ 57093 h 76200"/>
                <a:gd name="connsiteX184" fmla="*/ 424551 w 456248"/>
                <a:gd name="connsiteY184" fmla="*/ 45855 h 76200"/>
                <a:gd name="connsiteX185" fmla="*/ 432267 w 456248"/>
                <a:gd name="connsiteY185" fmla="*/ 38711 h 76200"/>
                <a:gd name="connsiteX186" fmla="*/ 447413 w 456248"/>
                <a:gd name="connsiteY186" fmla="*/ 27374 h 76200"/>
                <a:gd name="connsiteX187" fmla="*/ 450364 w 456248"/>
                <a:gd name="connsiteY187" fmla="*/ 28709 h 76200"/>
                <a:gd name="connsiteX188" fmla="*/ 445317 w 456248"/>
                <a:gd name="connsiteY188" fmla="*/ 34044 h 76200"/>
                <a:gd name="connsiteX189" fmla="*/ 449031 w 456248"/>
                <a:gd name="connsiteY189" fmla="*/ 37471 h 76200"/>
                <a:gd name="connsiteX190" fmla="*/ 454461 w 456248"/>
                <a:gd name="connsiteY190" fmla="*/ 31567 h 76200"/>
                <a:gd name="connsiteX191" fmla="*/ 447699 w 456248"/>
                <a:gd name="connsiteY191" fmla="*/ 24993 h 76200"/>
                <a:gd name="connsiteX192" fmla="*/ 433602 w 456248"/>
                <a:gd name="connsiteY192" fmla="*/ 33948 h 76200"/>
                <a:gd name="connsiteX193" fmla="*/ 421979 w 456248"/>
                <a:gd name="connsiteY193" fmla="*/ 44615 h 76200"/>
                <a:gd name="connsiteX194" fmla="*/ 433030 w 456248"/>
                <a:gd name="connsiteY194" fmla="*/ 420 h 76200"/>
                <a:gd name="connsiteX195" fmla="*/ 433316 w 456248"/>
                <a:gd name="connsiteY195" fmla="*/ -915 h 76200"/>
                <a:gd name="connsiteX196" fmla="*/ 431790 w 456248"/>
                <a:gd name="connsiteY196" fmla="*/ -2247 h 76200"/>
                <a:gd name="connsiteX197" fmla="*/ 429981 w 456248"/>
                <a:gd name="connsiteY197" fmla="*/ -1961 h 76200"/>
                <a:gd name="connsiteX198" fmla="*/ 419407 w 456248"/>
                <a:gd name="connsiteY198" fmla="*/ -1201 h 76200"/>
                <a:gd name="connsiteX199" fmla="*/ 416933 w 456248"/>
                <a:gd name="connsiteY199" fmla="*/ 1181 h 76200"/>
                <a:gd name="connsiteX200" fmla="*/ 419407 w 456248"/>
                <a:gd name="connsiteY200" fmla="*/ 2325 h 76200"/>
                <a:gd name="connsiteX201" fmla="*/ 424933 w 456248"/>
                <a:gd name="connsiteY201" fmla="*/ 4134 h 76200"/>
                <a:gd name="connsiteX202" fmla="*/ 424551 w 456248"/>
                <a:gd name="connsiteY202" fmla="*/ 5943 h 76200"/>
                <a:gd name="connsiteX203" fmla="*/ 408550 w 456248"/>
                <a:gd name="connsiteY203" fmla="*/ 69762 h 76200"/>
                <a:gd name="connsiteX204" fmla="*/ 408264 w 456248"/>
                <a:gd name="connsiteY204" fmla="*/ 71095 h 76200"/>
                <a:gd name="connsiteX205" fmla="*/ 411408 w 456248"/>
                <a:gd name="connsiteY205" fmla="*/ 73953 h 76200"/>
                <a:gd name="connsiteX206" fmla="*/ 415598 w 456248"/>
                <a:gd name="connsiteY206" fmla="*/ 69951 h 76200"/>
                <a:gd name="connsiteX207" fmla="*/ 421124 w 456248"/>
                <a:gd name="connsiteY207" fmla="*/ 48045 h 76200"/>
                <a:gd name="connsiteX208" fmla="*/ 431981 w 456248"/>
                <a:gd name="connsiteY208" fmla="*/ 57093 h 76200"/>
                <a:gd name="connsiteX209" fmla="*/ 431695 w 456248"/>
                <a:gd name="connsiteY209" fmla="*/ 59856 h 76200"/>
                <a:gd name="connsiteX210" fmla="*/ 431221 w 456248"/>
                <a:gd name="connsiteY210" fmla="*/ 63570 h 76200"/>
                <a:gd name="connsiteX211" fmla="*/ 440269 w 456248"/>
                <a:gd name="connsiteY211" fmla="*/ 73953 h 76200"/>
                <a:gd name="connsiteX212" fmla="*/ 448650 w 456248"/>
                <a:gd name="connsiteY212" fmla="*/ 68332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756"/>
                  </a:moveTo>
                  <a:lnTo>
                    <a:pt x="66222" y="2325"/>
                  </a:lnTo>
                  <a:cubicBezTo>
                    <a:pt x="66317" y="1943"/>
                    <a:pt x="66317" y="1276"/>
                    <a:pt x="66317" y="895"/>
                  </a:cubicBezTo>
                  <a:cubicBezTo>
                    <a:pt x="66317" y="-438"/>
                    <a:pt x="65459" y="-438"/>
                    <a:pt x="63650" y="-438"/>
                  </a:cubicBezTo>
                  <a:lnTo>
                    <a:pt x="8309" y="-438"/>
                  </a:lnTo>
                  <a:cubicBezTo>
                    <a:pt x="6119" y="-438"/>
                    <a:pt x="5833" y="-438"/>
                    <a:pt x="5165" y="1657"/>
                  </a:cubicBezTo>
                  <a:lnTo>
                    <a:pt x="-1216" y="20993"/>
                  </a:lnTo>
                  <a:cubicBezTo>
                    <a:pt x="-1788" y="22326"/>
                    <a:pt x="-1788" y="22707"/>
                    <a:pt x="-1788" y="22707"/>
                  </a:cubicBezTo>
                  <a:cubicBezTo>
                    <a:pt x="-1788" y="23947"/>
                    <a:pt x="-453" y="23947"/>
                    <a:pt x="-167" y="23947"/>
                  </a:cubicBezTo>
                  <a:cubicBezTo>
                    <a:pt x="307" y="23947"/>
                    <a:pt x="689" y="23947"/>
                    <a:pt x="1070" y="23661"/>
                  </a:cubicBezTo>
                  <a:cubicBezTo>
                    <a:pt x="1165" y="23375"/>
                    <a:pt x="1356" y="23184"/>
                    <a:pt x="2405" y="20517"/>
                  </a:cubicBezTo>
                  <a:cubicBezTo>
                    <a:pt x="7451" y="5183"/>
                    <a:pt x="10595" y="2992"/>
                    <a:pt x="24406" y="2992"/>
                  </a:cubicBezTo>
                  <a:lnTo>
                    <a:pt x="28122" y="2992"/>
                  </a:lnTo>
                  <a:cubicBezTo>
                    <a:pt x="30694" y="2992"/>
                    <a:pt x="30694" y="3371"/>
                    <a:pt x="30694" y="4134"/>
                  </a:cubicBezTo>
                  <a:cubicBezTo>
                    <a:pt x="30694" y="4897"/>
                    <a:pt x="30312" y="5943"/>
                    <a:pt x="30217" y="6515"/>
                  </a:cubicBezTo>
                  <a:lnTo>
                    <a:pt x="15739" y="64619"/>
                  </a:lnTo>
                  <a:cubicBezTo>
                    <a:pt x="14690" y="68332"/>
                    <a:pt x="13834" y="69381"/>
                    <a:pt x="4309" y="69381"/>
                  </a:cubicBezTo>
                  <a:lnTo>
                    <a:pt x="2500" y="69381"/>
                  </a:lnTo>
                  <a:cubicBezTo>
                    <a:pt x="689" y="69381"/>
                    <a:pt x="-453" y="69381"/>
                    <a:pt x="-453" y="71381"/>
                  </a:cubicBezTo>
                  <a:cubicBezTo>
                    <a:pt x="-453" y="72809"/>
                    <a:pt x="689" y="72809"/>
                    <a:pt x="1356" y="72809"/>
                  </a:cubicBezTo>
                  <a:cubicBezTo>
                    <a:pt x="6786" y="72809"/>
                    <a:pt x="12595" y="72427"/>
                    <a:pt x="18120" y="72427"/>
                  </a:cubicBezTo>
                  <a:cubicBezTo>
                    <a:pt x="23645" y="72427"/>
                    <a:pt x="29645" y="72809"/>
                    <a:pt x="35075" y="72809"/>
                  </a:cubicBezTo>
                  <a:cubicBezTo>
                    <a:pt x="36026" y="72809"/>
                    <a:pt x="37361" y="72809"/>
                    <a:pt x="37361" y="70523"/>
                  </a:cubicBezTo>
                  <a:cubicBezTo>
                    <a:pt x="37361" y="69381"/>
                    <a:pt x="36312" y="69381"/>
                    <a:pt x="34694" y="69381"/>
                  </a:cubicBezTo>
                  <a:lnTo>
                    <a:pt x="32980" y="69381"/>
                  </a:lnTo>
                  <a:cubicBezTo>
                    <a:pt x="31264" y="69381"/>
                    <a:pt x="27931" y="69190"/>
                    <a:pt x="27645" y="69190"/>
                  </a:cubicBezTo>
                  <a:cubicBezTo>
                    <a:pt x="24501" y="68904"/>
                    <a:pt x="24120" y="68428"/>
                    <a:pt x="24120" y="67000"/>
                  </a:cubicBezTo>
                  <a:cubicBezTo>
                    <a:pt x="24120" y="66618"/>
                    <a:pt x="24120" y="66332"/>
                    <a:pt x="24406" y="64905"/>
                  </a:cubicBezTo>
                  <a:lnTo>
                    <a:pt x="38979" y="6706"/>
                  </a:lnTo>
                  <a:cubicBezTo>
                    <a:pt x="39742" y="3562"/>
                    <a:pt x="40600" y="3276"/>
                    <a:pt x="41361" y="3087"/>
                  </a:cubicBezTo>
                  <a:cubicBezTo>
                    <a:pt x="42219" y="2992"/>
                    <a:pt x="45267" y="2992"/>
                    <a:pt x="46981" y="2992"/>
                  </a:cubicBezTo>
                  <a:cubicBezTo>
                    <a:pt x="58315" y="2992"/>
                    <a:pt x="60697" y="4420"/>
                    <a:pt x="60697" y="11182"/>
                  </a:cubicBezTo>
                  <a:cubicBezTo>
                    <a:pt x="60697" y="12517"/>
                    <a:pt x="60697" y="14517"/>
                    <a:pt x="59650" y="20993"/>
                  </a:cubicBezTo>
                  <a:cubicBezTo>
                    <a:pt x="59555" y="22137"/>
                    <a:pt x="59555" y="22421"/>
                    <a:pt x="59555" y="22421"/>
                  </a:cubicBezTo>
                  <a:cubicBezTo>
                    <a:pt x="59555" y="23947"/>
                    <a:pt x="60506" y="23947"/>
                    <a:pt x="61173" y="23947"/>
                  </a:cubicBezTo>
                  <a:cubicBezTo>
                    <a:pt x="62506" y="23947"/>
                    <a:pt x="62601" y="23661"/>
                    <a:pt x="63078" y="21661"/>
                  </a:cubicBezTo>
                  <a:close/>
                  <a:moveTo>
                    <a:pt x="114324" y="57284"/>
                  </a:moveTo>
                  <a:cubicBezTo>
                    <a:pt x="114324" y="56235"/>
                    <a:pt x="113561" y="56235"/>
                    <a:pt x="112798" y="56235"/>
                  </a:cubicBezTo>
                  <a:cubicBezTo>
                    <a:pt x="111370" y="56235"/>
                    <a:pt x="111370" y="56426"/>
                    <a:pt x="110894" y="58045"/>
                  </a:cubicBezTo>
                  <a:cubicBezTo>
                    <a:pt x="110036" y="60998"/>
                    <a:pt x="107180" y="71572"/>
                    <a:pt x="100892" y="71572"/>
                  </a:cubicBezTo>
                  <a:cubicBezTo>
                    <a:pt x="98511" y="71572"/>
                    <a:pt x="98511" y="69951"/>
                    <a:pt x="98511" y="68428"/>
                  </a:cubicBezTo>
                  <a:cubicBezTo>
                    <a:pt x="98511" y="65760"/>
                    <a:pt x="99559" y="62902"/>
                    <a:pt x="100511" y="60426"/>
                  </a:cubicBezTo>
                  <a:cubicBezTo>
                    <a:pt x="102513" y="54617"/>
                    <a:pt x="106989" y="42520"/>
                    <a:pt x="106989" y="36330"/>
                  </a:cubicBezTo>
                  <a:cubicBezTo>
                    <a:pt x="106989" y="27374"/>
                    <a:pt x="101083" y="24993"/>
                    <a:pt x="95843" y="24993"/>
                  </a:cubicBezTo>
                  <a:cubicBezTo>
                    <a:pt x="88604" y="24993"/>
                    <a:pt x="84700" y="28900"/>
                    <a:pt x="81461" y="31946"/>
                  </a:cubicBezTo>
                  <a:lnTo>
                    <a:pt x="89272" y="420"/>
                  </a:lnTo>
                  <a:cubicBezTo>
                    <a:pt x="89462" y="134"/>
                    <a:pt x="89653" y="-915"/>
                    <a:pt x="89653" y="-915"/>
                  </a:cubicBezTo>
                  <a:cubicBezTo>
                    <a:pt x="89653" y="-1961"/>
                    <a:pt x="88986" y="-2247"/>
                    <a:pt x="88130" y="-2247"/>
                  </a:cubicBezTo>
                  <a:cubicBezTo>
                    <a:pt x="87844" y="-2247"/>
                    <a:pt x="86795" y="-2056"/>
                    <a:pt x="86318" y="-1961"/>
                  </a:cubicBezTo>
                  <a:lnTo>
                    <a:pt x="75747" y="-1201"/>
                  </a:lnTo>
                  <a:cubicBezTo>
                    <a:pt x="74412" y="-1105"/>
                    <a:pt x="73270" y="-915"/>
                    <a:pt x="73270" y="1181"/>
                  </a:cubicBezTo>
                  <a:cubicBezTo>
                    <a:pt x="73270" y="2325"/>
                    <a:pt x="74317" y="2325"/>
                    <a:pt x="75747" y="2325"/>
                  </a:cubicBezTo>
                  <a:cubicBezTo>
                    <a:pt x="80986" y="2325"/>
                    <a:pt x="81270" y="3087"/>
                    <a:pt x="81270" y="4134"/>
                  </a:cubicBezTo>
                  <a:cubicBezTo>
                    <a:pt x="81270" y="4420"/>
                    <a:pt x="80795" y="5943"/>
                    <a:pt x="80795" y="5943"/>
                  </a:cubicBezTo>
                  <a:lnTo>
                    <a:pt x="64887" y="69762"/>
                  </a:lnTo>
                  <a:cubicBezTo>
                    <a:pt x="64792" y="69951"/>
                    <a:pt x="64601" y="71095"/>
                    <a:pt x="64601" y="71095"/>
                  </a:cubicBezTo>
                  <a:cubicBezTo>
                    <a:pt x="64601" y="72332"/>
                    <a:pt x="65650" y="73953"/>
                    <a:pt x="67745" y="73953"/>
                  </a:cubicBezTo>
                  <a:cubicBezTo>
                    <a:pt x="69936" y="73953"/>
                    <a:pt x="71270" y="72144"/>
                    <a:pt x="71745" y="71000"/>
                  </a:cubicBezTo>
                  <a:lnTo>
                    <a:pt x="76319" y="52236"/>
                  </a:lnTo>
                  <a:cubicBezTo>
                    <a:pt x="76793" y="49854"/>
                    <a:pt x="77556" y="47568"/>
                    <a:pt x="78033" y="45187"/>
                  </a:cubicBezTo>
                  <a:cubicBezTo>
                    <a:pt x="79079" y="41376"/>
                    <a:pt x="79175" y="41092"/>
                    <a:pt x="81081" y="37662"/>
                  </a:cubicBezTo>
                  <a:cubicBezTo>
                    <a:pt x="83177" y="34232"/>
                    <a:pt x="87939" y="27374"/>
                    <a:pt x="95369" y="27374"/>
                  </a:cubicBezTo>
                  <a:cubicBezTo>
                    <a:pt x="100131" y="27374"/>
                    <a:pt x="100511" y="32232"/>
                    <a:pt x="100511" y="34518"/>
                  </a:cubicBezTo>
                  <a:cubicBezTo>
                    <a:pt x="100511" y="41187"/>
                    <a:pt x="95748" y="54045"/>
                    <a:pt x="94225" y="58331"/>
                  </a:cubicBezTo>
                  <a:cubicBezTo>
                    <a:pt x="92702" y="62047"/>
                    <a:pt x="92416" y="63093"/>
                    <a:pt x="92416" y="65284"/>
                  </a:cubicBezTo>
                  <a:cubicBezTo>
                    <a:pt x="92416" y="70046"/>
                    <a:pt x="95369" y="73953"/>
                    <a:pt x="100606" y="73953"/>
                  </a:cubicBezTo>
                  <a:cubicBezTo>
                    <a:pt x="110703" y="73953"/>
                    <a:pt x="114324" y="57856"/>
                    <a:pt x="114324" y="57284"/>
                  </a:cubicBezTo>
                  <a:close/>
                  <a:moveTo>
                    <a:pt x="147470" y="57284"/>
                  </a:moveTo>
                  <a:cubicBezTo>
                    <a:pt x="147470" y="56235"/>
                    <a:pt x="146612" y="56235"/>
                    <a:pt x="145850" y="56235"/>
                  </a:cubicBezTo>
                  <a:cubicBezTo>
                    <a:pt x="144517" y="56235"/>
                    <a:pt x="144517" y="56426"/>
                    <a:pt x="144040" y="58045"/>
                  </a:cubicBezTo>
                  <a:cubicBezTo>
                    <a:pt x="143182" y="61189"/>
                    <a:pt x="140327" y="71572"/>
                    <a:pt x="134134" y="71572"/>
                  </a:cubicBezTo>
                  <a:cubicBezTo>
                    <a:pt x="133183" y="71572"/>
                    <a:pt x="131753" y="71381"/>
                    <a:pt x="131753" y="68618"/>
                  </a:cubicBezTo>
                  <a:cubicBezTo>
                    <a:pt x="131753" y="65760"/>
                    <a:pt x="133088" y="62237"/>
                    <a:pt x="134420" y="58140"/>
                  </a:cubicBezTo>
                  <a:lnTo>
                    <a:pt x="141373" y="39757"/>
                  </a:lnTo>
                  <a:cubicBezTo>
                    <a:pt x="142422" y="36613"/>
                    <a:pt x="142708" y="35662"/>
                    <a:pt x="142708" y="33662"/>
                  </a:cubicBezTo>
                  <a:cubicBezTo>
                    <a:pt x="142708" y="27660"/>
                    <a:pt x="138611" y="24993"/>
                    <a:pt x="134515" y="24993"/>
                  </a:cubicBezTo>
                  <a:cubicBezTo>
                    <a:pt x="124418" y="24993"/>
                    <a:pt x="120705" y="41092"/>
                    <a:pt x="120705" y="41662"/>
                  </a:cubicBezTo>
                  <a:cubicBezTo>
                    <a:pt x="120705" y="42711"/>
                    <a:pt x="121942" y="42711"/>
                    <a:pt x="122323" y="42711"/>
                  </a:cubicBezTo>
                  <a:cubicBezTo>
                    <a:pt x="123849" y="42711"/>
                    <a:pt x="123849" y="42520"/>
                    <a:pt x="124323" y="41092"/>
                  </a:cubicBezTo>
                  <a:cubicBezTo>
                    <a:pt x="125372" y="37471"/>
                    <a:pt x="128134" y="27374"/>
                    <a:pt x="134420" y="27374"/>
                  </a:cubicBezTo>
                  <a:cubicBezTo>
                    <a:pt x="135564" y="27374"/>
                    <a:pt x="136801" y="27946"/>
                    <a:pt x="136801" y="30328"/>
                  </a:cubicBezTo>
                  <a:cubicBezTo>
                    <a:pt x="136801" y="32995"/>
                    <a:pt x="135564" y="36139"/>
                    <a:pt x="134897" y="38234"/>
                  </a:cubicBezTo>
                  <a:lnTo>
                    <a:pt x="131562" y="47187"/>
                  </a:lnTo>
                  <a:lnTo>
                    <a:pt x="127562" y="57856"/>
                  </a:lnTo>
                  <a:cubicBezTo>
                    <a:pt x="126039" y="61856"/>
                    <a:pt x="125658" y="63093"/>
                    <a:pt x="125658" y="65284"/>
                  </a:cubicBezTo>
                  <a:cubicBezTo>
                    <a:pt x="125658" y="69476"/>
                    <a:pt x="128134" y="73953"/>
                    <a:pt x="133848" y="73953"/>
                  </a:cubicBezTo>
                  <a:cubicBezTo>
                    <a:pt x="143945" y="73953"/>
                    <a:pt x="147470" y="57761"/>
                    <a:pt x="147470" y="57284"/>
                  </a:cubicBezTo>
                  <a:close/>
                  <a:moveTo>
                    <a:pt x="150517" y="6706"/>
                  </a:moveTo>
                  <a:cubicBezTo>
                    <a:pt x="150517" y="4420"/>
                    <a:pt x="148803" y="2039"/>
                    <a:pt x="145564" y="2039"/>
                  </a:cubicBezTo>
                  <a:cubicBezTo>
                    <a:pt x="142136" y="2039"/>
                    <a:pt x="138706" y="5469"/>
                    <a:pt x="138706" y="8896"/>
                  </a:cubicBezTo>
                  <a:cubicBezTo>
                    <a:pt x="138706" y="11278"/>
                    <a:pt x="140327" y="13564"/>
                    <a:pt x="143468" y="13564"/>
                  </a:cubicBezTo>
                  <a:cubicBezTo>
                    <a:pt x="147089" y="13564"/>
                    <a:pt x="150517" y="10231"/>
                    <a:pt x="150517" y="6706"/>
                  </a:cubicBezTo>
                  <a:close/>
                  <a:moveTo>
                    <a:pt x="187284" y="55759"/>
                  </a:moveTo>
                  <a:cubicBezTo>
                    <a:pt x="187284" y="46424"/>
                    <a:pt x="178996" y="44520"/>
                    <a:pt x="174520" y="43473"/>
                  </a:cubicBezTo>
                  <a:cubicBezTo>
                    <a:pt x="171569" y="42806"/>
                    <a:pt x="167567" y="41948"/>
                    <a:pt x="167567" y="37376"/>
                  </a:cubicBezTo>
                  <a:cubicBezTo>
                    <a:pt x="167567" y="34613"/>
                    <a:pt x="169948" y="27374"/>
                    <a:pt x="178522" y="27374"/>
                  </a:cubicBezTo>
                  <a:cubicBezTo>
                    <a:pt x="181378" y="27374"/>
                    <a:pt x="185380" y="28423"/>
                    <a:pt x="186617" y="32709"/>
                  </a:cubicBezTo>
                  <a:cubicBezTo>
                    <a:pt x="183189" y="33186"/>
                    <a:pt x="182236" y="36044"/>
                    <a:pt x="182236" y="36995"/>
                  </a:cubicBezTo>
                  <a:cubicBezTo>
                    <a:pt x="182236" y="38234"/>
                    <a:pt x="182998" y="40139"/>
                    <a:pt x="185570" y="40139"/>
                  </a:cubicBezTo>
                  <a:cubicBezTo>
                    <a:pt x="187284" y="40139"/>
                    <a:pt x="190142" y="38806"/>
                    <a:pt x="190142" y="34232"/>
                  </a:cubicBezTo>
                  <a:cubicBezTo>
                    <a:pt x="190142" y="29186"/>
                    <a:pt x="185666" y="24993"/>
                    <a:pt x="178713" y="24993"/>
                  </a:cubicBezTo>
                  <a:cubicBezTo>
                    <a:pt x="166044" y="24993"/>
                    <a:pt x="161567" y="35376"/>
                    <a:pt x="161567" y="41092"/>
                  </a:cubicBezTo>
                  <a:cubicBezTo>
                    <a:pt x="161567" y="49282"/>
                    <a:pt x="168520" y="50901"/>
                    <a:pt x="171569" y="51473"/>
                  </a:cubicBezTo>
                  <a:cubicBezTo>
                    <a:pt x="176331" y="52522"/>
                    <a:pt x="181189" y="53568"/>
                    <a:pt x="181189" y="59475"/>
                  </a:cubicBezTo>
                  <a:cubicBezTo>
                    <a:pt x="181189" y="62902"/>
                    <a:pt x="178236" y="71572"/>
                    <a:pt x="167186" y="71572"/>
                  </a:cubicBezTo>
                  <a:cubicBezTo>
                    <a:pt x="164804" y="71572"/>
                    <a:pt x="158423" y="71000"/>
                    <a:pt x="156805" y="65474"/>
                  </a:cubicBezTo>
                  <a:cubicBezTo>
                    <a:pt x="162328" y="65000"/>
                    <a:pt x="162328" y="60237"/>
                    <a:pt x="162328" y="60237"/>
                  </a:cubicBezTo>
                  <a:cubicBezTo>
                    <a:pt x="162328" y="58140"/>
                    <a:pt x="160804" y="56807"/>
                    <a:pt x="158614" y="56807"/>
                  </a:cubicBezTo>
                  <a:cubicBezTo>
                    <a:pt x="156233" y="56807"/>
                    <a:pt x="153089" y="58617"/>
                    <a:pt x="153089" y="63570"/>
                  </a:cubicBezTo>
                  <a:cubicBezTo>
                    <a:pt x="153089" y="70046"/>
                    <a:pt x="159377" y="73953"/>
                    <a:pt x="167090" y="73953"/>
                  </a:cubicBezTo>
                  <a:cubicBezTo>
                    <a:pt x="183285" y="73953"/>
                    <a:pt x="187284" y="60712"/>
                    <a:pt x="187284" y="55759"/>
                  </a:cubicBezTo>
                  <a:close/>
                  <a:moveTo>
                    <a:pt x="303012" y="32137"/>
                  </a:moveTo>
                  <a:cubicBezTo>
                    <a:pt x="303012" y="28423"/>
                    <a:pt x="301680" y="24993"/>
                    <a:pt x="298536" y="24993"/>
                  </a:cubicBezTo>
                  <a:cubicBezTo>
                    <a:pt x="296154" y="24993"/>
                    <a:pt x="293392" y="27470"/>
                    <a:pt x="293392" y="30042"/>
                  </a:cubicBezTo>
                  <a:cubicBezTo>
                    <a:pt x="293392" y="31376"/>
                    <a:pt x="294059" y="32137"/>
                    <a:pt x="294822" y="32900"/>
                  </a:cubicBezTo>
                  <a:cubicBezTo>
                    <a:pt x="297394" y="35662"/>
                    <a:pt x="297680" y="39090"/>
                    <a:pt x="297680" y="41376"/>
                  </a:cubicBezTo>
                  <a:cubicBezTo>
                    <a:pt x="297680" y="45855"/>
                    <a:pt x="294250" y="57093"/>
                    <a:pt x="292441" y="61475"/>
                  </a:cubicBezTo>
                  <a:cubicBezTo>
                    <a:pt x="290059" y="67095"/>
                    <a:pt x="286629" y="71572"/>
                    <a:pt x="281581" y="71572"/>
                  </a:cubicBezTo>
                  <a:cubicBezTo>
                    <a:pt x="276249" y="71572"/>
                    <a:pt x="274437" y="67095"/>
                    <a:pt x="274437" y="62619"/>
                  </a:cubicBezTo>
                  <a:cubicBezTo>
                    <a:pt x="274437" y="61570"/>
                    <a:pt x="274628" y="59093"/>
                    <a:pt x="275772" y="54331"/>
                  </a:cubicBezTo>
                  <a:lnTo>
                    <a:pt x="280439" y="36139"/>
                  </a:lnTo>
                  <a:cubicBezTo>
                    <a:pt x="281011" y="33758"/>
                    <a:pt x="282058" y="29470"/>
                    <a:pt x="282058" y="28995"/>
                  </a:cubicBezTo>
                  <a:cubicBezTo>
                    <a:pt x="282058" y="27851"/>
                    <a:pt x="281106" y="26137"/>
                    <a:pt x="279104" y="26137"/>
                  </a:cubicBezTo>
                  <a:cubicBezTo>
                    <a:pt x="275963" y="26137"/>
                    <a:pt x="275200" y="29186"/>
                    <a:pt x="274914" y="30042"/>
                  </a:cubicBezTo>
                  <a:lnTo>
                    <a:pt x="268819" y="54617"/>
                  </a:lnTo>
                  <a:cubicBezTo>
                    <a:pt x="268056" y="57570"/>
                    <a:pt x="267865" y="59951"/>
                    <a:pt x="267865" y="61475"/>
                  </a:cubicBezTo>
                  <a:cubicBezTo>
                    <a:pt x="267865" y="62619"/>
                    <a:pt x="264626" y="71572"/>
                    <a:pt x="258817" y="71572"/>
                  </a:cubicBezTo>
                  <a:cubicBezTo>
                    <a:pt x="251197" y="71572"/>
                    <a:pt x="251197" y="63570"/>
                    <a:pt x="251197" y="62237"/>
                  </a:cubicBezTo>
                  <a:cubicBezTo>
                    <a:pt x="251197" y="56426"/>
                    <a:pt x="254055" y="48331"/>
                    <a:pt x="257482" y="39376"/>
                  </a:cubicBezTo>
                  <a:cubicBezTo>
                    <a:pt x="258245" y="37471"/>
                    <a:pt x="258722" y="35853"/>
                    <a:pt x="258722" y="33758"/>
                  </a:cubicBezTo>
                  <a:cubicBezTo>
                    <a:pt x="258722" y="28423"/>
                    <a:pt x="255101" y="24993"/>
                    <a:pt x="250529" y="24993"/>
                  </a:cubicBezTo>
                  <a:cubicBezTo>
                    <a:pt x="240530" y="24993"/>
                    <a:pt x="236623" y="41092"/>
                    <a:pt x="236623" y="41662"/>
                  </a:cubicBezTo>
                  <a:cubicBezTo>
                    <a:pt x="236623" y="42711"/>
                    <a:pt x="237863" y="42711"/>
                    <a:pt x="238244" y="42711"/>
                  </a:cubicBezTo>
                  <a:cubicBezTo>
                    <a:pt x="239767" y="42711"/>
                    <a:pt x="239767" y="42520"/>
                    <a:pt x="240244" y="41092"/>
                  </a:cubicBezTo>
                  <a:cubicBezTo>
                    <a:pt x="241100" y="37662"/>
                    <a:pt x="244053" y="27374"/>
                    <a:pt x="250339" y="27374"/>
                  </a:cubicBezTo>
                  <a:cubicBezTo>
                    <a:pt x="251578" y="27374"/>
                    <a:pt x="252720" y="27660"/>
                    <a:pt x="252720" y="30518"/>
                  </a:cubicBezTo>
                  <a:cubicBezTo>
                    <a:pt x="252720" y="33186"/>
                    <a:pt x="251578" y="36044"/>
                    <a:pt x="250055" y="40139"/>
                  </a:cubicBezTo>
                  <a:cubicBezTo>
                    <a:pt x="244720" y="54903"/>
                    <a:pt x="244720" y="57761"/>
                    <a:pt x="244720" y="60712"/>
                  </a:cubicBezTo>
                  <a:cubicBezTo>
                    <a:pt x="244720" y="64237"/>
                    <a:pt x="245576" y="67951"/>
                    <a:pt x="248434" y="70523"/>
                  </a:cubicBezTo>
                  <a:cubicBezTo>
                    <a:pt x="251864" y="73667"/>
                    <a:pt x="256722" y="73953"/>
                    <a:pt x="258531" y="73953"/>
                  </a:cubicBezTo>
                  <a:cubicBezTo>
                    <a:pt x="261961" y="73953"/>
                    <a:pt x="265866" y="72618"/>
                    <a:pt x="268914" y="67095"/>
                  </a:cubicBezTo>
                  <a:cubicBezTo>
                    <a:pt x="270628" y="71000"/>
                    <a:pt x="274914" y="73953"/>
                    <a:pt x="281295" y="73953"/>
                  </a:cubicBezTo>
                  <a:cubicBezTo>
                    <a:pt x="287869" y="73953"/>
                    <a:pt x="292345" y="69476"/>
                    <a:pt x="295582" y="61856"/>
                  </a:cubicBezTo>
                  <a:cubicBezTo>
                    <a:pt x="298822" y="54426"/>
                    <a:pt x="303012" y="37948"/>
                    <a:pt x="303012" y="32137"/>
                  </a:cubicBezTo>
                  <a:close/>
                  <a:moveTo>
                    <a:pt x="354544" y="42711"/>
                  </a:moveTo>
                  <a:cubicBezTo>
                    <a:pt x="354544" y="32423"/>
                    <a:pt x="348161" y="24993"/>
                    <a:pt x="338826" y="24993"/>
                  </a:cubicBezTo>
                  <a:cubicBezTo>
                    <a:pt x="325397" y="24993"/>
                    <a:pt x="311395" y="40329"/>
                    <a:pt x="311395" y="56045"/>
                  </a:cubicBezTo>
                  <a:cubicBezTo>
                    <a:pt x="311395" y="67286"/>
                    <a:pt x="318253" y="73953"/>
                    <a:pt x="327206" y="73953"/>
                  </a:cubicBezTo>
                  <a:cubicBezTo>
                    <a:pt x="340542" y="73953"/>
                    <a:pt x="354544" y="58617"/>
                    <a:pt x="354544" y="42711"/>
                  </a:cubicBezTo>
                  <a:close/>
                  <a:moveTo>
                    <a:pt x="347019" y="38520"/>
                  </a:moveTo>
                  <a:cubicBezTo>
                    <a:pt x="347019" y="43187"/>
                    <a:pt x="344637" y="54331"/>
                    <a:pt x="341207" y="60712"/>
                  </a:cubicBezTo>
                  <a:cubicBezTo>
                    <a:pt x="337875" y="66618"/>
                    <a:pt x="332350" y="71572"/>
                    <a:pt x="327206" y="71572"/>
                  </a:cubicBezTo>
                  <a:cubicBezTo>
                    <a:pt x="323016" y="71572"/>
                    <a:pt x="319016" y="68332"/>
                    <a:pt x="319016" y="60426"/>
                  </a:cubicBezTo>
                  <a:cubicBezTo>
                    <a:pt x="319016" y="55094"/>
                    <a:pt x="321776" y="42997"/>
                    <a:pt x="325206" y="37185"/>
                  </a:cubicBezTo>
                  <a:cubicBezTo>
                    <a:pt x="329301" y="30614"/>
                    <a:pt x="334350" y="27374"/>
                    <a:pt x="338636" y="27374"/>
                  </a:cubicBezTo>
                  <a:cubicBezTo>
                    <a:pt x="343875" y="27374"/>
                    <a:pt x="347019" y="32137"/>
                    <a:pt x="347019" y="38520"/>
                  </a:cubicBezTo>
                  <a:close/>
                  <a:moveTo>
                    <a:pt x="407501" y="31851"/>
                  </a:moveTo>
                  <a:cubicBezTo>
                    <a:pt x="407501" y="26137"/>
                    <a:pt x="400548" y="24993"/>
                    <a:pt x="397025" y="24993"/>
                  </a:cubicBezTo>
                  <a:cubicBezTo>
                    <a:pt x="389500" y="24993"/>
                    <a:pt x="385691" y="30328"/>
                    <a:pt x="383879" y="32709"/>
                  </a:cubicBezTo>
                  <a:cubicBezTo>
                    <a:pt x="382737" y="27088"/>
                    <a:pt x="378547" y="24993"/>
                    <a:pt x="374926" y="24993"/>
                  </a:cubicBezTo>
                  <a:cubicBezTo>
                    <a:pt x="371117" y="24993"/>
                    <a:pt x="368831" y="27470"/>
                    <a:pt x="367020" y="30804"/>
                  </a:cubicBezTo>
                  <a:cubicBezTo>
                    <a:pt x="365115" y="35090"/>
                    <a:pt x="363687" y="41662"/>
                    <a:pt x="363687" y="41662"/>
                  </a:cubicBezTo>
                  <a:cubicBezTo>
                    <a:pt x="363687" y="42711"/>
                    <a:pt x="364829" y="42711"/>
                    <a:pt x="365306" y="42711"/>
                  </a:cubicBezTo>
                  <a:cubicBezTo>
                    <a:pt x="366736" y="42711"/>
                    <a:pt x="366736" y="42520"/>
                    <a:pt x="367401" y="40139"/>
                  </a:cubicBezTo>
                  <a:cubicBezTo>
                    <a:pt x="369308" y="32709"/>
                    <a:pt x="371403" y="27374"/>
                    <a:pt x="374640" y="27374"/>
                  </a:cubicBezTo>
                  <a:cubicBezTo>
                    <a:pt x="377498" y="27374"/>
                    <a:pt x="377498" y="30518"/>
                    <a:pt x="377498" y="31662"/>
                  </a:cubicBezTo>
                  <a:cubicBezTo>
                    <a:pt x="377498" y="33472"/>
                    <a:pt x="377212" y="35567"/>
                    <a:pt x="376736" y="37185"/>
                  </a:cubicBezTo>
                  <a:lnTo>
                    <a:pt x="368736" y="69667"/>
                  </a:lnTo>
                  <a:cubicBezTo>
                    <a:pt x="368450" y="70237"/>
                    <a:pt x="368259" y="70809"/>
                    <a:pt x="368259" y="71095"/>
                  </a:cubicBezTo>
                  <a:cubicBezTo>
                    <a:pt x="368259" y="72332"/>
                    <a:pt x="369117" y="73953"/>
                    <a:pt x="371403" y="73953"/>
                  </a:cubicBezTo>
                  <a:cubicBezTo>
                    <a:pt x="374640" y="73953"/>
                    <a:pt x="375403" y="70809"/>
                    <a:pt x="375594" y="69951"/>
                  </a:cubicBezTo>
                  <a:lnTo>
                    <a:pt x="382547" y="41662"/>
                  </a:lnTo>
                  <a:cubicBezTo>
                    <a:pt x="382737" y="41376"/>
                    <a:pt x="387595" y="27374"/>
                    <a:pt x="396834" y="27374"/>
                  </a:cubicBezTo>
                  <a:cubicBezTo>
                    <a:pt x="397406" y="27374"/>
                    <a:pt x="400357" y="27374"/>
                    <a:pt x="402646" y="28900"/>
                  </a:cubicBezTo>
                  <a:cubicBezTo>
                    <a:pt x="398739" y="30042"/>
                    <a:pt x="398453" y="33472"/>
                    <a:pt x="398453" y="34044"/>
                  </a:cubicBezTo>
                  <a:cubicBezTo>
                    <a:pt x="398453" y="35567"/>
                    <a:pt x="399502" y="37471"/>
                    <a:pt x="402169" y="37471"/>
                  </a:cubicBezTo>
                  <a:cubicBezTo>
                    <a:pt x="404264" y="37471"/>
                    <a:pt x="407501" y="36044"/>
                    <a:pt x="407501" y="31851"/>
                  </a:cubicBezTo>
                  <a:close/>
                  <a:moveTo>
                    <a:pt x="452461" y="57284"/>
                  </a:moveTo>
                  <a:cubicBezTo>
                    <a:pt x="452461" y="56235"/>
                    <a:pt x="451794" y="56235"/>
                    <a:pt x="450840" y="56235"/>
                  </a:cubicBezTo>
                  <a:cubicBezTo>
                    <a:pt x="449699" y="56235"/>
                    <a:pt x="449508" y="56426"/>
                    <a:pt x="448936" y="58807"/>
                  </a:cubicBezTo>
                  <a:cubicBezTo>
                    <a:pt x="447413" y="64237"/>
                    <a:pt x="445317" y="71572"/>
                    <a:pt x="440746" y="71572"/>
                  </a:cubicBezTo>
                  <a:cubicBezTo>
                    <a:pt x="437792" y="71572"/>
                    <a:pt x="437506" y="69000"/>
                    <a:pt x="437506" y="67000"/>
                  </a:cubicBezTo>
                  <a:cubicBezTo>
                    <a:pt x="437506" y="64428"/>
                    <a:pt x="438364" y="61475"/>
                    <a:pt x="438364" y="60807"/>
                  </a:cubicBezTo>
                  <a:cubicBezTo>
                    <a:pt x="438934" y="58617"/>
                    <a:pt x="438934" y="58426"/>
                    <a:pt x="438934" y="57093"/>
                  </a:cubicBezTo>
                  <a:cubicBezTo>
                    <a:pt x="438934" y="49664"/>
                    <a:pt x="431314" y="46901"/>
                    <a:pt x="424551" y="45855"/>
                  </a:cubicBezTo>
                  <a:cubicBezTo>
                    <a:pt x="427028" y="44329"/>
                    <a:pt x="429314" y="42139"/>
                    <a:pt x="432267" y="38711"/>
                  </a:cubicBezTo>
                  <a:cubicBezTo>
                    <a:pt x="437888" y="32232"/>
                    <a:pt x="442078" y="27374"/>
                    <a:pt x="447413" y="27374"/>
                  </a:cubicBezTo>
                  <a:cubicBezTo>
                    <a:pt x="449508" y="27374"/>
                    <a:pt x="450364" y="28709"/>
                    <a:pt x="450364" y="28709"/>
                  </a:cubicBezTo>
                  <a:cubicBezTo>
                    <a:pt x="445792" y="29470"/>
                    <a:pt x="445317" y="33186"/>
                    <a:pt x="445317" y="34044"/>
                  </a:cubicBezTo>
                  <a:cubicBezTo>
                    <a:pt x="445317" y="35567"/>
                    <a:pt x="446268" y="37471"/>
                    <a:pt x="449031" y="37471"/>
                  </a:cubicBezTo>
                  <a:cubicBezTo>
                    <a:pt x="451412" y="37471"/>
                    <a:pt x="454461" y="35567"/>
                    <a:pt x="454461" y="31567"/>
                  </a:cubicBezTo>
                  <a:cubicBezTo>
                    <a:pt x="454461" y="28709"/>
                    <a:pt x="452461" y="24993"/>
                    <a:pt x="447699" y="24993"/>
                  </a:cubicBezTo>
                  <a:cubicBezTo>
                    <a:pt x="441887" y="24993"/>
                    <a:pt x="437316" y="29565"/>
                    <a:pt x="433602" y="33948"/>
                  </a:cubicBezTo>
                  <a:cubicBezTo>
                    <a:pt x="427505" y="41092"/>
                    <a:pt x="425695" y="42711"/>
                    <a:pt x="421979" y="44615"/>
                  </a:cubicBezTo>
                  <a:lnTo>
                    <a:pt x="433030" y="420"/>
                  </a:lnTo>
                  <a:cubicBezTo>
                    <a:pt x="433125" y="134"/>
                    <a:pt x="433316" y="-915"/>
                    <a:pt x="433316" y="-915"/>
                  </a:cubicBezTo>
                  <a:cubicBezTo>
                    <a:pt x="433316" y="-1961"/>
                    <a:pt x="432744" y="-2247"/>
                    <a:pt x="431790" y="-2247"/>
                  </a:cubicBezTo>
                  <a:cubicBezTo>
                    <a:pt x="431504" y="-2247"/>
                    <a:pt x="430458" y="-2056"/>
                    <a:pt x="429981" y="-1961"/>
                  </a:cubicBezTo>
                  <a:lnTo>
                    <a:pt x="419407" y="-1201"/>
                  </a:lnTo>
                  <a:cubicBezTo>
                    <a:pt x="418075" y="-1105"/>
                    <a:pt x="416933" y="-915"/>
                    <a:pt x="416933" y="1181"/>
                  </a:cubicBezTo>
                  <a:cubicBezTo>
                    <a:pt x="416933" y="2325"/>
                    <a:pt x="417980" y="2325"/>
                    <a:pt x="419407" y="2325"/>
                  </a:cubicBezTo>
                  <a:cubicBezTo>
                    <a:pt x="424647" y="2325"/>
                    <a:pt x="424933" y="3087"/>
                    <a:pt x="424933" y="4134"/>
                  </a:cubicBezTo>
                  <a:cubicBezTo>
                    <a:pt x="424933" y="4420"/>
                    <a:pt x="424551" y="5943"/>
                    <a:pt x="424551" y="5943"/>
                  </a:cubicBezTo>
                  <a:lnTo>
                    <a:pt x="408550" y="69762"/>
                  </a:lnTo>
                  <a:cubicBezTo>
                    <a:pt x="408455" y="69951"/>
                    <a:pt x="408264" y="71095"/>
                    <a:pt x="408264" y="71095"/>
                  </a:cubicBezTo>
                  <a:cubicBezTo>
                    <a:pt x="408264" y="72332"/>
                    <a:pt x="409313" y="73953"/>
                    <a:pt x="411408" y="73953"/>
                  </a:cubicBezTo>
                  <a:cubicBezTo>
                    <a:pt x="414645" y="73953"/>
                    <a:pt x="415408" y="71000"/>
                    <a:pt x="415598" y="69951"/>
                  </a:cubicBezTo>
                  <a:lnTo>
                    <a:pt x="421124" y="48045"/>
                  </a:lnTo>
                  <a:cubicBezTo>
                    <a:pt x="425123" y="48520"/>
                    <a:pt x="431981" y="50901"/>
                    <a:pt x="431981" y="57093"/>
                  </a:cubicBezTo>
                  <a:cubicBezTo>
                    <a:pt x="431981" y="57856"/>
                    <a:pt x="431981" y="58331"/>
                    <a:pt x="431695" y="59856"/>
                  </a:cubicBezTo>
                  <a:cubicBezTo>
                    <a:pt x="431221" y="61570"/>
                    <a:pt x="431221" y="62333"/>
                    <a:pt x="431221" y="63570"/>
                  </a:cubicBezTo>
                  <a:cubicBezTo>
                    <a:pt x="431221" y="71286"/>
                    <a:pt x="436267" y="73953"/>
                    <a:pt x="440269" y="73953"/>
                  </a:cubicBezTo>
                  <a:cubicBezTo>
                    <a:pt x="445031" y="73953"/>
                    <a:pt x="447413" y="70332"/>
                    <a:pt x="448650" y="68332"/>
                  </a:cubicBezTo>
                  <a:cubicBezTo>
                    <a:pt x="451031" y="64237"/>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332" name="Freeform: Shape 331">
              <a:extLst>
                <a:ext uri="{FF2B5EF4-FFF2-40B4-BE49-F238E27FC236}">
                  <a16:creationId xmlns:a16="http://schemas.microsoft.com/office/drawing/2014/main" id="{2E300CD0-5A09-B27D-52F2-AB1BDA83E4BD}"/>
                </a:ext>
              </a:extLst>
            </p:cNvPr>
            <p:cNvSpPr/>
            <p:nvPr/>
          </p:nvSpPr>
          <p:spPr>
            <a:xfrm>
              <a:off x="1260806" y="1911835"/>
              <a:ext cx="3466433" cy="5429"/>
            </a:xfrm>
            <a:custGeom>
              <a:avLst/>
              <a:gdLst>
                <a:gd name="connsiteX0" fmla="*/ -1788 w 3466433"/>
                <a:gd name="connsiteY0" fmla="*/ -2247 h 5429"/>
                <a:gd name="connsiteX1" fmla="*/ -1788 w 3466433"/>
                <a:gd name="connsiteY1" fmla="*/ 3183 h 5429"/>
                <a:gd name="connsiteX2" fmla="*/ 3464646 w 3466433"/>
                <a:gd name="connsiteY2" fmla="*/ 3183 h 5429"/>
                <a:gd name="connsiteX3" fmla="*/ 3464646 w 3466433"/>
                <a:gd name="connsiteY3" fmla="*/ -2247 h 5429"/>
              </a:gdLst>
              <a:ahLst/>
              <a:cxnLst>
                <a:cxn ang="0">
                  <a:pos x="connsiteX0" y="connsiteY0"/>
                </a:cxn>
                <a:cxn ang="0">
                  <a:pos x="connsiteX1" y="connsiteY1"/>
                </a:cxn>
                <a:cxn ang="0">
                  <a:pos x="connsiteX2" y="connsiteY2"/>
                </a:cxn>
                <a:cxn ang="0">
                  <a:pos x="connsiteX3" y="connsiteY3"/>
                </a:cxn>
              </a:cxnLst>
              <a:rect l="l" t="t" r="r" b="b"/>
              <a:pathLst>
                <a:path w="3466433" h="5429">
                  <a:moveTo>
                    <a:pt x="-1788" y="-2247"/>
                  </a:moveTo>
                  <a:lnTo>
                    <a:pt x="-1788" y="3183"/>
                  </a:lnTo>
                  <a:lnTo>
                    <a:pt x="3464646" y="3183"/>
                  </a:lnTo>
                  <a:lnTo>
                    <a:pt x="3464646" y="-2247"/>
                  </a:lnTo>
                  <a:close/>
                </a:path>
              </a:pathLst>
            </a:custGeom>
            <a:solidFill>
              <a:srgbClr val="000000"/>
            </a:solidFill>
            <a:ln w="8029" cap="flat">
              <a:noFill/>
              <a:prstDash val="solid"/>
              <a:miter/>
            </a:ln>
          </p:spPr>
          <p:txBody>
            <a:bodyPr rtlCol="0" anchor="ctr"/>
            <a:lstStyle/>
            <a:p>
              <a:endParaRPr lang="en-AE"/>
            </a:p>
          </p:txBody>
        </p:sp>
        <p:sp>
          <p:nvSpPr>
            <p:cNvPr id="333" name="Freeform: Shape 332">
              <a:extLst>
                <a:ext uri="{FF2B5EF4-FFF2-40B4-BE49-F238E27FC236}">
                  <a16:creationId xmlns:a16="http://schemas.microsoft.com/office/drawing/2014/main" id="{4B13B3D1-5837-D3D9-E2EB-1EE02EE3731D}"/>
                </a:ext>
              </a:extLst>
            </p:cNvPr>
            <p:cNvSpPr/>
            <p:nvPr/>
          </p:nvSpPr>
          <p:spPr>
            <a:xfrm>
              <a:off x="1260806" y="1947461"/>
              <a:ext cx="660653" cy="87915"/>
            </a:xfrm>
            <a:custGeom>
              <a:avLst/>
              <a:gdLst>
                <a:gd name="connsiteX0" fmla="*/ -1788 w 660653"/>
                <a:gd name="connsiteY0" fmla="*/ 85668 h 87915"/>
                <a:gd name="connsiteX1" fmla="*/ 658866 w 660653"/>
                <a:gd name="connsiteY1" fmla="*/ 85668 h 87915"/>
                <a:gd name="connsiteX2" fmla="*/ 658866 w 660653"/>
                <a:gd name="connsiteY2" fmla="*/ -2247 h 87915"/>
                <a:gd name="connsiteX3" fmla="*/ -1788 w 66065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60653" h="87915">
                  <a:moveTo>
                    <a:pt x="-1788" y="85668"/>
                  </a:moveTo>
                  <a:lnTo>
                    <a:pt x="658866" y="8566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34" name="Freeform: Shape 333">
              <a:extLst>
                <a:ext uri="{FF2B5EF4-FFF2-40B4-BE49-F238E27FC236}">
                  <a16:creationId xmlns:a16="http://schemas.microsoft.com/office/drawing/2014/main" id="{C958547C-3FB4-D330-1926-FEB75A994382}"/>
                </a:ext>
              </a:extLst>
            </p:cNvPr>
            <p:cNvSpPr/>
            <p:nvPr/>
          </p:nvSpPr>
          <p:spPr>
            <a:xfrm>
              <a:off x="1329195" y="1959177"/>
              <a:ext cx="356235" cy="78581"/>
            </a:xfrm>
            <a:custGeom>
              <a:avLst/>
              <a:gdLst>
                <a:gd name="connsiteX0" fmla="*/ 72031 w 356235"/>
                <a:gd name="connsiteY0" fmla="*/ 73953 h 78581"/>
                <a:gd name="connsiteX1" fmla="*/ 72031 w 356235"/>
                <a:gd name="connsiteY1" fmla="*/ 70523 h 78581"/>
                <a:gd name="connsiteX2" fmla="*/ 69365 w 356235"/>
                <a:gd name="connsiteY2" fmla="*/ 70523 h 78581"/>
                <a:gd name="connsiteX3" fmla="*/ 60887 w 356235"/>
                <a:gd name="connsiteY3" fmla="*/ 65474 h 78581"/>
                <a:gd name="connsiteX4" fmla="*/ 60887 w 356235"/>
                <a:gd name="connsiteY4" fmla="*/ 8610 h 78581"/>
                <a:gd name="connsiteX5" fmla="*/ 69365 w 356235"/>
                <a:gd name="connsiteY5" fmla="*/ 3562 h 78581"/>
                <a:gd name="connsiteX6" fmla="*/ 72031 w 356235"/>
                <a:gd name="connsiteY6" fmla="*/ 3562 h 78581"/>
                <a:gd name="connsiteX7" fmla="*/ 72031 w 356235"/>
                <a:gd name="connsiteY7" fmla="*/ 134 h 78581"/>
                <a:gd name="connsiteX8" fmla="*/ 56125 w 356235"/>
                <a:gd name="connsiteY8" fmla="*/ 418 h 78581"/>
                <a:gd name="connsiteX9" fmla="*/ 40218 w 356235"/>
                <a:gd name="connsiteY9" fmla="*/ 134 h 78581"/>
                <a:gd name="connsiteX10" fmla="*/ 40218 w 356235"/>
                <a:gd name="connsiteY10" fmla="*/ 3562 h 78581"/>
                <a:gd name="connsiteX11" fmla="*/ 42694 w 356235"/>
                <a:gd name="connsiteY11" fmla="*/ 3562 h 78581"/>
                <a:gd name="connsiteX12" fmla="*/ 51172 w 356235"/>
                <a:gd name="connsiteY12" fmla="*/ 8610 h 78581"/>
                <a:gd name="connsiteX13" fmla="*/ 51172 w 356235"/>
                <a:gd name="connsiteY13" fmla="*/ 33946 h 78581"/>
                <a:gd name="connsiteX14" fmla="*/ 18882 w 356235"/>
                <a:gd name="connsiteY14" fmla="*/ 33946 h 78581"/>
                <a:gd name="connsiteX15" fmla="*/ 18882 w 356235"/>
                <a:gd name="connsiteY15" fmla="*/ 8610 h 78581"/>
                <a:gd name="connsiteX16" fmla="*/ 27550 w 356235"/>
                <a:gd name="connsiteY16" fmla="*/ 3562 h 78581"/>
                <a:gd name="connsiteX17" fmla="*/ 30121 w 356235"/>
                <a:gd name="connsiteY17" fmla="*/ 3562 h 78581"/>
                <a:gd name="connsiteX18" fmla="*/ 30121 w 356235"/>
                <a:gd name="connsiteY18" fmla="*/ 134 h 78581"/>
                <a:gd name="connsiteX19" fmla="*/ 14119 w 356235"/>
                <a:gd name="connsiteY19" fmla="*/ 418 h 78581"/>
                <a:gd name="connsiteX20" fmla="*/ -1788 w 356235"/>
                <a:gd name="connsiteY20" fmla="*/ 134 h 78581"/>
                <a:gd name="connsiteX21" fmla="*/ -1788 w 356235"/>
                <a:gd name="connsiteY21" fmla="*/ 3562 h 78581"/>
                <a:gd name="connsiteX22" fmla="*/ 784 w 356235"/>
                <a:gd name="connsiteY22" fmla="*/ 3562 h 78581"/>
                <a:gd name="connsiteX23" fmla="*/ 9357 w 356235"/>
                <a:gd name="connsiteY23" fmla="*/ 8610 h 78581"/>
                <a:gd name="connsiteX24" fmla="*/ 9357 w 356235"/>
                <a:gd name="connsiteY24" fmla="*/ 65474 h 78581"/>
                <a:gd name="connsiteX25" fmla="*/ 784 w 356235"/>
                <a:gd name="connsiteY25" fmla="*/ 70523 h 78581"/>
                <a:gd name="connsiteX26" fmla="*/ -1788 w 356235"/>
                <a:gd name="connsiteY26" fmla="*/ 70523 h 78581"/>
                <a:gd name="connsiteX27" fmla="*/ -1788 w 356235"/>
                <a:gd name="connsiteY27" fmla="*/ 73953 h 78581"/>
                <a:gd name="connsiteX28" fmla="*/ 14119 w 356235"/>
                <a:gd name="connsiteY28" fmla="*/ 73667 h 78581"/>
                <a:gd name="connsiteX29" fmla="*/ 30121 w 356235"/>
                <a:gd name="connsiteY29" fmla="*/ 73953 h 78581"/>
                <a:gd name="connsiteX30" fmla="*/ 30121 w 356235"/>
                <a:gd name="connsiteY30" fmla="*/ 70523 h 78581"/>
                <a:gd name="connsiteX31" fmla="*/ 27550 w 356235"/>
                <a:gd name="connsiteY31" fmla="*/ 70523 h 78581"/>
                <a:gd name="connsiteX32" fmla="*/ 18882 w 356235"/>
                <a:gd name="connsiteY32" fmla="*/ 65474 h 78581"/>
                <a:gd name="connsiteX33" fmla="*/ 18882 w 356235"/>
                <a:gd name="connsiteY33" fmla="*/ 37185 h 78581"/>
                <a:gd name="connsiteX34" fmla="*/ 51172 w 356235"/>
                <a:gd name="connsiteY34" fmla="*/ 37185 h 78581"/>
                <a:gd name="connsiteX35" fmla="*/ 51172 w 356235"/>
                <a:gd name="connsiteY35" fmla="*/ 65474 h 78581"/>
                <a:gd name="connsiteX36" fmla="*/ 42694 w 356235"/>
                <a:gd name="connsiteY36" fmla="*/ 70523 h 78581"/>
                <a:gd name="connsiteX37" fmla="*/ 40218 w 356235"/>
                <a:gd name="connsiteY37" fmla="*/ 70523 h 78581"/>
                <a:gd name="connsiteX38" fmla="*/ 40218 w 356235"/>
                <a:gd name="connsiteY38" fmla="*/ 73953 h 78581"/>
                <a:gd name="connsiteX39" fmla="*/ 55934 w 356235"/>
                <a:gd name="connsiteY39" fmla="*/ 73667 h 78581"/>
                <a:gd name="connsiteX40" fmla="*/ 72031 w 356235"/>
                <a:gd name="connsiteY40" fmla="*/ 73953 h 78581"/>
                <a:gd name="connsiteX41" fmla="*/ 111655 w 356235"/>
                <a:gd name="connsiteY41" fmla="*/ 73953 h 78581"/>
                <a:gd name="connsiteX42" fmla="*/ 111655 w 356235"/>
                <a:gd name="connsiteY42" fmla="*/ 70523 h 78581"/>
                <a:gd name="connsiteX43" fmla="*/ 108797 w 356235"/>
                <a:gd name="connsiteY43" fmla="*/ 70523 h 78581"/>
                <a:gd name="connsiteX44" fmla="*/ 99940 w 356235"/>
                <a:gd name="connsiteY44" fmla="*/ 65474 h 78581"/>
                <a:gd name="connsiteX45" fmla="*/ 99940 w 356235"/>
                <a:gd name="connsiteY45" fmla="*/ 8610 h 78581"/>
                <a:gd name="connsiteX46" fmla="*/ 108797 w 356235"/>
                <a:gd name="connsiteY46" fmla="*/ 3562 h 78581"/>
                <a:gd name="connsiteX47" fmla="*/ 111655 w 356235"/>
                <a:gd name="connsiteY47" fmla="*/ 3562 h 78581"/>
                <a:gd name="connsiteX48" fmla="*/ 111655 w 356235"/>
                <a:gd name="connsiteY48" fmla="*/ 134 h 78581"/>
                <a:gd name="connsiteX49" fmla="*/ 95177 w 356235"/>
                <a:gd name="connsiteY49" fmla="*/ 418 h 78581"/>
                <a:gd name="connsiteX50" fmla="*/ 78604 w 356235"/>
                <a:gd name="connsiteY50" fmla="*/ 134 h 78581"/>
                <a:gd name="connsiteX51" fmla="*/ 78604 w 356235"/>
                <a:gd name="connsiteY51" fmla="*/ 3562 h 78581"/>
                <a:gd name="connsiteX52" fmla="*/ 81461 w 356235"/>
                <a:gd name="connsiteY52" fmla="*/ 3562 h 78581"/>
                <a:gd name="connsiteX53" fmla="*/ 90415 w 356235"/>
                <a:gd name="connsiteY53" fmla="*/ 8610 h 78581"/>
                <a:gd name="connsiteX54" fmla="*/ 90415 w 356235"/>
                <a:gd name="connsiteY54" fmla="*/ 65474 h 78581"/>
                <a:gd name="connsiteX55" fmla="*/ 81461 w 356235"/>
                <a:gd name="connsiteY55" fmla="*/ 70523 h 78581"/>
                <a:gd name="connsiteX56" fmla="*/ 78604 w 356235"/>
                <a:gd name="connsiteY56" fmla="*/ 70523 h 78581"/>
                <a:gd name="connsiteX57" fmla="*/ 78604 w 356235"/>
                <a:gd name="connsiteY57" fmla="*/ 73953 h 78581"/>
                <a:gd name="connsiteX58" fmla="*/ 95177 w 356235"/>
                <a:gd name="connsiteY58" fmla="*/ 73667 h 78581"/>
                <a:gd name="connsiteX59" fmla="*/ 111655 w 356235"/>
                <a:gd name="connsiteY59" fmla="*/ 73953 h 78581"/>
                <a:gd name="connsiteX60" fmla="*/ 194142 w 356235"/>
                <a:gd name="connsiteY60" fmla="*/ 47759 h 78581"/>
                <a:gd name="connsiteX61" fmla="*/ 194142 w 356235"/>
                <a:gd name="connsiteY61" fmla="*/ 44520 h 78581"/>
                <a:gd name="connsiteX62" fmla="*/ 180902 w 356235"/>
                <a:gd name="connsiteY62" fmla="*/ 44806 h 78581"/>
                <a:gd name="connsiteX63" fmla="*/ 163471 w 356235"/>
                <a:gd name="connsiteY63" fmla="*/ 44520 h 78581"/>
                <a:gd name="connsiteX64" fmla="*/ 163471 w 356235"/>
                <a:gd name="connsiteY64" fmla="*/ 47759 h 78581"/>
                <a:gd name="connsiteX65" fmla="*/ 166901 w 356235"/>
                <a:gd name="connsiteY65" fmla="*/ 47759 h 78581"/>
                <a:gd name="connsiteX66" fmla="*/ 176997 w 356235"/>
                <a:gd name="connsiteY66" fmla="*/ 52996 h 78581"/>
                <a:gd name="connsiteX67" fmla="*/ 176997 w 356235"/>
                <a:gd name="connsiteY67" fmla="*/ 59949 h 78581"/>
                <a:gd name="connsiteX68" fmla="*/ 160232 w 356235"/>
                <a:gd name="connsiteY68" fmla="*/ 72904 h 78581"/>
                <a:gd name="connsiteX69" fmla="*/ 131753 w 356235"/>
                <a:gd name="connsiteY69" fmla="*/ 37090 h 78581"/>
                <a:gd name="connsiteX70" fmla="*/ 159662 w 356235"/>
                <a:gd name="connsiteY70" fmla="*/ 1181 h 78581"/>
                <a:gd name="connsiteX71" fmla="*/ 183188 w 356235"/>
                <a:gd name="connsiteY71" fmla="*/ 26802 h 78581"/>
                <a:gd name="connsiteX72" fmla="*/ 184902 w 356235"/>
                <a:gd name="connsiteY72" fmla="*/ 28614 h 78581"/>
                <a:gd name="connsiteX73" fmla="*/ 186712 w 356235"/>
                <a:gd name="connsiteY73" fmla="*/ 26042 h 78581"/>
                <a:gd name="connsiteX74" fmla="*/ 186712 w 356235"/>
                <a:gd name="connsiteY74" fmla="*/ 418 h 78581"/>
                <a:gd name="connsiteX75" fmla="*/ 185569 w 356235"/>
                <a:gd name="connsiteY75" fmla="*/ -2247 h 78581"/>
                <a:gd name="connsiteX76" fmla="*/ 183759 w 356235"/>
                <a:gd name="connsiteY76" fmla="*/ -915 h 78581"/>
                <a:gd name="connsiteX77" fmla="*/ 178426 w 356235"/>
                <a:gd name="connsiteY77" fmla="*/ 7183 h 78581"/>
                <a:gd name="connsiteX78" fmla="*/ 158328 w 356235"/>
                <a:gd name="connsiteY78" fmla="*/ -2247 h 78581"/>
                <a:gd name="connsiteX79" fmla="*/ 120799 w 356235"/>
                <a:gd name="connsiteY79" fmla="*/ 37090 h 78581"/>
                <a:gd name="connsiteX80" fmla="*/ 158614 w 356235"/>
                <a:gd name="connsiteY80" fmla="*/ 76334 h 78581"/>
                <a:gd name="connsiteX81" fmla="*/ 178807 w 356235"/>
                <a:gd name="connsiteY81" fmla="*/ 67093 h 78581"/>
                <a:gd name="connsiteX82" fmla="*/ 185665 w 356235"/>
                <a:gd name="connsiteY82" fmla="*/ 73858 h 78581"/>
                <a:gd name="connsiteX83" fmla="*/ 186712 w 356235"/>
                <a:gd name="connsiteY83" fmla="*/ 71476 h 78581"/>
                <a:gd name="connsiteX84" fmla="*/ 186712 w 356235"/>
                <a:gd name="connsiteY84" fmla="*/ 52522 h 78581"/>
                <a:gd name="connsiteX85" fmla="*/ 194142 w 356235"/>
                <a:gd name="connsiteY85" fmla="*/ 47759 h 78581"/>
                <a:gd name="connsiteX86" fmla="*/ 276818 w 356235"/>
                <a:gd name="connsiteY86" fmla="*/ 73953 h 78581"/>
                <a:gd name="connsiteX87" fmla="*/ 276818 w 356235"/>
                <a:gd name="connsiteY87" fmla="*/ 70523 h 78581"/>
                <a:gd name="connsiteX88" fmla="*/ 274152 w 356235"/>
                <a:gd name="connsiteY88" fmla="*/ 70523 h 78581"/>
                <a:gd name="connsiteX89" fmla="*/ 265675 w 356235"/>
                <a:gd name="connsiteY89" fmla="*/ 65474 h 78581"/>
                <a:gd name="connsiteX90" fmla="*/ 265675 w 356235"/>
                <a:gd name="connsiteY90" fmla="*/ 8610 h 78581"/>
                <a:gd name="connsiteX91" fmla="*/ 274152 w 356235"/>
                <a:gd name="connsiteY91" fmla="*/ 3562 h 78581"/>
                <a:gd name="connsiteX92" fmla="*/ 276818 w 356235"/>
                <a:gd name="connsiteY92" fmla="*/ 3562 h 78581"/>
                <a:gd name="connsiteX93" fmla="*/ 276818 w 356235"/>
                <a:gd name="connsiteY93" fmla="*/ 134 h 78581"/>
                <a:gd name="connsiteX94" fmla="*/ 260912 w 356235"/>
                <a:gd name="connsiteY94" fmla="*/ 418 h 78581"/>
                <a:gd name="connsiteX95" fmla="*/ 245005 w 356235"/>
                <a:gd name="connsiteY95" fmla="*/ 134 h 78581"/>
                <a:gd name="connsiteX96" fmla="*/ 245005 w 356235"/>
                <a:gd name="connsiteY96" fmla="*/ 3562 h 78581"/>
                <a:gd name="connsiteX97" fmla="*/ 247482 w 356235"/>
                <a:gd name="connsiteY97" fmla="*/ 3562 h 78581"/>
                <a:gd name="connsiteX98" fmla="*/ 255959 w 356235"/>
                <a:gd name="connsiteY98" fmla="*/ 8610 h 78581"/>
                <a:gd name="connsiteX99" fmla="*/ 255959 w 356235"/>
                <a:gd name="connsiteY99" fmla="*/ 33946 h 78581"/>
                <a:gd name="connsiteX100" fmla="*/ 223669 w 356235"/>
                <a:gd name="connsiteY100" fmla="*/ 33946 h 78581"/>
                <a:gd name="connsiteX101" fmla="*/ 223669 w 356235"/>
                <a:gd name="connsiteY101" fmla="*/ 8610 h 78581"/>
                <a:gd name="connsiteX102" fmla="*/ 232337 w 356235"/>
                <a:gd name="connsiteY102" fmla="*/ 3562 h 78581"/>
                <a:gd name="connsiteX103" fmla="*/ 234908 w 356235"/>
                <a:gd name="connsiteY103" fmla="*/ 3562 h 78581"/>
                <a:gd name="connsiteX104" fmla="*/ 234908 w 356235"/>
                <a:gd name="connsiteY104" fmla="*/ 134 h 78581"/>
                <a:gd name="connsiteX105" fmla="*/ 218907 w 356235"/>
                <a:gd name="connsiteY105" fmla="*/ 418 h 78581"/>
                <a:gd name="connsiteX106" fmla="*/ 203000 w 356235"/>
                <a:gd name="connsiteY106" fmla="*/ 134 h 78581"/>
                <a:gd name="connsiteX107" fmla="*/ 203000 w 356235"/>
                <a:gd name="connsiteY107" fmla="*/ 3562 h 78581"/>
                <a:gd name="connsiteX108" fmla="*/ 205572 w 356235"/>
                <a:gd name="connsiteY108" fmla="*/ 3562 h 78581"/>
                <a:gd name="connsiteX109" fmla="*/ 214144 w 356235"/>
                <a:gd name="connsiteY109" fmla="*/ 8610 h 78581"/>
                <a:gd name="connsiteX110" fmla="*/ 214144 w 356235"/>
                <a:gd name="connsiteY110" fmla="*/ 65474 h 78581"/>
                <a:gd name="connsiteX111" fmla="*/ 205572 w 356235"/>
                <a:gd name="connsiteY111" fmla="*/ 70523 h 78581"/>
                <a:gd name="connsiteX112" fmla="*/ 203000 w 356235"/>
                <a:gd name="connsiteY112" fmla="*/ 70523 h 78581"/>
                <a:gd name="connsiteX113" fmla="*/ 203000 w 356235"/>
                <a:gd name="connsiteY113" fmla="*/ 73953 h 78581"/>
                <a:gd name="connsiteX114" fmla="*/ 218907 w 356235"/>
                <a:gd name="connsiteY114" fmla="*/ 73667 h 78581"/>
                <a:gd name="connsiteX115" fmla="*/ 234908 w 356235"/>
                <a:gd name="connsiteY115" fmla="*/ 73953 h 78581"/>
                <a:gd name="connsiteX116" fmla="*/ 234908 w 356235"/>
                <a:gd name="connsiteY116" fmla="*/ 70523 h 78581"/>
                <a:gd name="connsiteX117" fmla="*/ 232337 w 356235"/>
                <a:gd name="connsiteY117" fmla="*/ 70523 h 78581"/>
                <a:gd name="connsiteX118" fmla="*/ 223669 w 356235"/>
                <a:gd name="connsiteY118" fmla="*/ 65474 h 78581"/>
                <a:gd name="connsiteX119" fmla="*/ 223669 w 356235"/>
                <a:gd name="connsiteY119" fmla="*/ 37185 h 78581"/>
                <a:gd name="connsiteX120" fmla="*/ 255959 w 356235"/>
                <a:gd name="connsiteY120" fmla="*/ 37185 h 78581"/>
                <a:gd name="connsiteX121" fmla="*/ 255959 w 356235"/>
                <a:gd name="connsiteY121" fmla="*/ 65474 h 78581"/>
                <a:gd name="connsiteX122" fmla="*/ 247482 w 356235"/>
                <a:gd name="connsiteY122" fmla="*/ 70523 h 78581"/>
                <a:gd name="connsiteX123" fmla="*/ 245005 w 356235"/>
                <a:gd name="connsiteY123" fmla="*/ 70523 h 78581"/>
                <a:gd name="connsiteX124" fmla="*/ 245005 w 356235"/>
                <a:gd name="connsiteY124" fmla="*/ 73953 h 78581"/>
                <a:gd name="connsiteX125" fmla="*/ 260722 w 356235"/>
                <a:gd name="connsiteY125" fmla="*/ 73667 h 78581"/>
                <a:gd name="connsiteX126" fmla="*/ 276818 w 356235"/>
                <a:gd name="connsiteY126" fmla="*/ 73953 h 78581"/>
                <a:gd name="connsiteX127" fmla="*/ 354447 w 356235"/>
                <a:gd name="connsiteY127" fmla="*/ 25184 h 78581"/>
                <a:gd name="connsiteX128" fmla="*/ 352447 w 356235"/>
                <a:gd name="connsiteY128" fmla="*/ 704 h 78581"/>
                <a:gd name="connsiteX129" fmla="*/ 286439 w 356235"/>
                <a:gd name="connsiteY129" fmla="*/ 704 h 78581"/>
                <a:gd name="connsiteX130" fmla="*/ 284343 w 356235"/>
                <a:gd name="connsiteY130" fmla="*/ 25184 h 78581"/>
                <a:gd name="connsiteX131" fmla="*/ 287011 w 356235"/>
                <a:gd name="connsiteY131" fmla="*/ 25184 h 78581"/>
                <a:gd name="connsiteX132" fmla="*/ 306441 w 356235"/>
                <a:gd name="connsiteY132" fmla="*/ 4134 h 78581"/>
                <a:gd name="connsiteX133" fmla="*/ 312252 w 356235"/>
                <a:gd name="connsiteY133" fmla="*/ 4325 h 78581"/>
                <a:gd name="connsiteX134" fmla="*/ 314538 w 356235"/>
                <a:gd name="connsiteY134" fmla="*/ 8515 h 78581"/>
                <a:gd name="connsiteX135" fmla="*/ 314538 w 356235"/>
                <a:gd name="connsiteY135" fmla="*/ 65474 h 78581"/>
                <a:gd name="connsiteX136" fmla="*/ 303203 w 356235"/>
                <a:gd name="connsiteY136" fmla="*/ 70523 h 78581"/>
                <a:gd name="connsiteX137" fmla="*/ 298917 w 356235"/>
                <a:gd name="connsiteY137" fmla="*/ 70523 h 78581"/>
                <a:gd name="connsiteX138" fmla="*/ 298917 w 356235"/>
                <a:gd name="connsiteY138" fmla="*/ 73953 h 78581"/>
                <a:gd name="connsiteX139" fmla="*/ 319301 w 356235"/>
                <a:gd name="connsiteY139" fmla="*/ 73667 h 78581"/>
                <a:gd name="connsiteX140" fmla="*/ 339778 w 356235"/>
                <a:gd name="connsiteY140" fmla="*/ 73953 h 78581"/>
                <a:gd name="connsiteX141" fmla="*/ 339778 w 356235"/>
                <a:gd name="connsiteY141" fmla="*/ 70523 h 78581"/>
                <a:gd name="connsiteX142" fmla="*/ 335493 w 356235"/>
                <a:gd name="connsiteY142" fmla="*/ 70523 h 78581"/>
                <a:gd name="connsiteX143" fmla="*/ 324158 w 356235"/>
                <a:gd name="connsiteY143" fmla="*/ 65474 h 78581"/>
                <a:gd name="connsiteX144" fmla="*/ 324158 w 356235"/>
                <a:gd name="connsiteY144" fmla="*/ 8515 h 78581"/>
                <a:gd name="connsiteX145" fmla="*/ 326158 w 356235"/>
                <a:gd name="connsiteY145" fmla="*/ 4325 h 78581"/>
                <a:gd name="connsiteX146" fmla="*/ 332255 w 356235"/>
                <a:gd name="connsiteY146" fmla="*/ 4134 h 78581"/>
                <a:gd name="connsiteX147" fmla="*/ 351685 w 356235"/>
                <a:gd name="connsiteY147" fmla="*/ 25184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6235" h="78581">
                  <a:moveTo>
                    <a:pt x="72031" y="73953"/>
                  </a:moveTo>
                  <a:lnTo>
                    <a:pt x="72031" y="70523"/>
                  </a:lnTo>
                  <a:lnTo>
                    <a:pt x="69365" y="70523"/>
                  </a:lnTo>
                  <a:cubicBezTo>
                    <a:pt x="61077" y="70523"/>
                    <a:pt x="60887" y="69474"/>
                    <a:pt x="60887" y="65474"/>
                  </a:cubicBezTo>
                  <a:lnTo>
                    <a:pt x="60887" y="8610"/>
                  </a:lnTo>
                  <a:cubicBezTo>
                    <a:pt x="60887" y="4801"/>
                    <a:pt x="61077" y="3562"/>
                    <a:pt x="69365" y="3562"/>
                  </a:cubicBezTo>
                  <a:lnTo>
                    <a:pt x="72031" y="3562"/>
                  </a:lnTo>
                  <a:lnTo>
                    <a:pt x="72031" y="134"/>
                  </a:lnTo>
                  <a:cubicBezTo>
                    <a:pt x="68221" y="418"/>
                    <a:pt x="60315" y="418"/>
                    <a:pt x="56125" y="418"/>
                  </a:cubicBezTo>
                  <a:cubicBezTo>
                    <a:pt x="52124" y="418"/>
                    <a:pt x="43933" y="418"/>
                    <a:pt x="40218" y="134"/>
                  </a:cubicBezTo>
                  <a:lnTo>
                    <a:pt x="40218" y="3562"/>
                  </a:lnTo>
                  <a:lnTo>
                    <a:pt x="42694" y="3562"/>
                  </a:lnTo>
                  <a:cubicBezTo>
                    <a:pt x="51076" y="3562"/>
                    <a:pt x="51172" y="4801"/>
                    <a:pt x="51172" y="8610"/>
                  </a:cubicBezTo>
                  <a:lnTo>
                    <a:pt x="51172" y="33946"/>
                  </a:lnTo>
                  <a:lnTo>
                    <a:pt x="18882" y="33946"/>
                  </a:lnTo>
                  <a:lnTo>
                    <a:pt x="18882" y="8610"/>
                  </a:lnTo>
                  <a:cubicBezTo>
                    <a:pt x="18882" y="4801"/>
                    <a:pt x="19168" y="3562"/>
                    <a:pt x="27550" y="3562"/>
                  </a:cubicBezTo>
                  <a:lnTo>
                    <a:pt x="30121" y="3562"/>
                  </a:lnTo>
                  <a:lnTo>
                    <a:pt x="30121" y="134"/>
                  </a:lnTo>
                  <a:cubicBezTo>
                    <a:pt x="26312" y="418"/>
                    <a:pt x="18310" y="418"/>
                    <a:pt x="14119" y="418"/>
                  </a:cubicBezTo>
                  <a:cubicBezTo>
                    <a:pt x="10118" y="418"/>
                    <a:pt x="1927" y="418"/>
                    <a:pt x="-1788" y="134"/>
                  </a:cubicBezTo>
                  <a:lnTo>
                    <a:pt x="-1788" y="3562"/>
                  </a:lnTo>
                  <a:lnTo>
                    <a:pt x="784" y="3562"/>
                  </a:lnTo>
                  <a:cubicBezTo>
                    <a:pt x="9071" y="3562"/>
                    <a:pt x="9357" y="4801"/>
                    <a:pt x="9357" y="8610"/>
                  </a:cubicBezTo>
                  <a:lnTo>
                    <a:pt x="9357" y="65474"/>
                  </a:lnTo>
                  <a:cubicBezTo>
                    <a:pt x="9357" y="69474"/>
                    <a:pt x="9071" y="70523"/>
                    <a:pt x="784" y="70523"/>
                  </a:cubicBezTo>
                  <a:lnTo>
                    <a:pt x="-1788" y="70523"/>
                  </a:lnTo>
                  <a:lnTo>
                    <a:pt x="-1788" y="73953"/>
                  </a:lnTo>
                  <a:cubicBezTo>
                    <a:pt x="1927" y="73667"/>
                    <a:pt x="10023" y="73667"/>
                    <a:pt x="14119" y="73667"/>
                  </a:cubicBezTo>
                  <a:cubicBezTo>
                    <a:pt x="18214" y="73667"/>
                    <a:pt x="26312" y="73667"/>
                    <a:pt x="30121" y="73953"/>
                  </a:cubicBezTo>
                  <a:lnTo>
                    <a:pt x="30121" y="70523"/>
                  </a:lnTo>
                  <a:lnTo>
                    <a:pt x="27550" y="70523"/>
                  </a:lnTo>
                  <a:cubicBezTo>
                    <a:pt x="19168" y="70523"/>
                    <a:pt x="18882" y="69474"/>
                    <a:pt x="18882" y="65474"/>
                  </a:cubicBezTo>
                  <a:lnTo>
                    <a:pt x="18882" y="37185"/>
                  </a:lnTo>
                  <a:lnTo>
                    <a:pt x="51172" y="37185"/>
                  </a:lnTo>
                  <a:lnTo>
                    <a:pt x="51172" y="65474"/>
                  </a:lnTo>
                  <a:cubicBezTo>
                    <a:pt x="51172" y="69474"/>
                    <a:pt x="51076" y="70523"/>
                    <a:pt x="42694" y="70523"/>
                  </a:cubicBezTo>
                  <a:lnTo>
                    <a:pt x="40218" y="70523"/>
                  </a:lnTo>
                  <a:lnTo>
                    <a:pt x="40218" y="73953"/>
                  </a:lnTo>
                  <a:cubicBezTo>
                    <a:pt x="43933" y="73667"/>
                    <a:pt x="51933" y="73667"/>
                    <a:pt x="55934" y="73667"/>
                  </a:cubicBezTo>
                  <a:cubicBezTo>
                    <a:pt x="60125" y="73667"/>
                    <a:pt x="68221" y="73667"/>
                    <a:pt x="72031" y="73953"/>
                  </a:cubicBezTo>
                  <a:close/>
                  <a:moveTo>
                    <a:pt x="111655" y="73953"/>
                  </a:moveTo>
                  <a:lnTo>
                    <a:pt x="111655" y="70523"/>
                  </a:lnTo>
                  <a:lnTo>
                    <a:pt x="108797" y="70523"/>
                  </a:lnTo>
                  <a:cubicBezTo>
                    <a:pt x="100321" y="70523"/>
                    <a:pt x="99940" y="69474"/>
                    <a:pt x="99940" y="65474"/>
                  </a:cubicBezTo>
                  <a:lnTo>
                    <a:pt x="99940" y="8610"/>
                  </a:lnTo>
                  <a:cubicBezTo>
                    <a:pt x="99940" y="4801"/>
                    <a:pt x="100321" y="3562"/>
                    <a:pt x="108797" y="3562"/>
                  </a:cubicBezTo>
                  <a:lnTo>
                    <a:pt x="111655" y="3562"/>
                  </a:lnTo>
                  <a:lnTo>
                    <a:pt x="111655" y="134"/>
                  </a:lnTo>
                  <a:cubicBezTo>
                    <a:pt x="107845" y="418"/>
                    <a:pt x="99272" y="418"/>
                    <a:pt x="95177" y="418"/>
                  </a:cubicBezTo>
                  <a:cubicBezTo>
                    <a:pt x="90986" y="418"/>
                    <a:pt x="82508" y="418"/>
                    <a:pt x="78604" y="134"/>
                  </a:cubicBezTo>
                  <a:lnTo>
                    <a:pt x="78604" y="3562"/>
                  </a:lnTo>
                  <a:lnTo>
                    <a:pt x="81461" y="3562"/>
                  </a:lnTo>
                  <a:cubicBezTo>
                    <a:pt x="90129" y="3562"/>
                    <a:pt x="90415" y="4801"/>
                    <a:pt x="90415" y="8610"/>
                  </a:cubicBezTo>
                  <a:lnTo>
                    <a:pt x="90415" y="65474"/>
                  </a:lnTo>
                  <a:cubicBezTo>
                    <a:pt x="90415" y="69474"/>
                    <a:pt x="90129" y="70523"/>
                    <a:pt x="81461" y="70523"/>
                  </a:cubicBezTo>
                  <a:lnTo>
                    <a:pt x="78604" y="70523"/>
                  </a:lnTo>
                  <a:lnTo>
                    <a:pt x="78604" y="73953"/>
                  </a:lnTo>
                  <a:cubicBezTo>
                    <a:pt x="82508" y="73667"/>
                    <a:pt x="90986" y="73667"/>
                    <a:pt x="95177" y="73667"/>
                  </a:cubicBezTo>
                  <a:cubicBezTo>
                    <a:pt x="99272" y="73667"/>
                    <a:pt x="107845" y="73667"/>
                    <a:pt x="111655" y="73953"/>
                  </a:cubicBezTo>
                  <a:close/>
                  <a:moveTo>
                    <a:pt x="194142" y="47759"/>
                  </a:moveTo>
                  <a:lnTo>
                    <a:pt x="194142" y="44520"/>
                  </a:lnTo>
                  <a:lnTo>
                    <a:pt x="180902" y="44806"/>
                  </a:lnTo>
                  <a:cubicBezTo>
                    <a:pt x="176615" y="44806"/>
                    <a:pt x="167376" y="44806"/>
                    <a:pt x="163471" y="44520"/>
                  </a:cubicBezTo>
                  <a:lnTo>
                    <a:pt x="163471" y="47759"/>
                  </a:lnTo>
                  <a:lnTo>
                    <a:pt x="166901" y="47759"/>
                  </a:lnTo>
                  <a:cubicBezTo>
                    <a:pt x="176711" y="47759"/>
                    <a:pt x="176997" y="48996"/>
                    <a:pt x="176997" y="52996"/>
                  </a:cubicBezTo>
                  <a:lnTo>
                    <a:pt x="176997" y="59949"/>
                  </a:lnTo>
                  <a:cubicBezTo>
                    <a:pt x="176997" y="72046"/>
                    <a:pt x="163376" y="72904"/>
                    <a:pt x="160232" y="72904"/>
                  </a:cubicBezTo>
                  <a:cubicBezTo>
                    <a:pt x="153184" y="72904"/>
                    <a:pt x="131753" y="69190"/>
                    <a:pt x="131753" y="37090"/>
                  </a:cubicBezTo>
                  <a:cubicBezTo>
                    <a:pt x="131753" y="4801"/>
                    <a:pt x="153089" y="1181"/>
                    <a:pt x="159662" y="1181"/>
                  </a:cubicBezTo>
                  <a:cubicBezTo>
                    <a:pt x="171282" y="1181"/>
                    <a:pt x="181093" y="10896"/>
                    <a:pt x="183188" y="26802"/>
                  </a:cubicBezTo>
                  <a:cubicBezTo>
                    <a:pt x="183474" y="28232"/>
                    <a:pt x="183474" y="28614"/>
                    <a:pt x="184902" y="28614"/>
                  </a:cubicBezTo>
                  <a:cubicBezTo>
                    <a:pt x="186712" y="28614"/>
                    <a:pt x="186712" y="28232"/>
                    <a:pt x="186712" y="26042"/>
                  </a:cubicBezTo>
                  <a:lnTo>
                    <a:pt x="186712" y="418"/>
                  </a:lnTo>
                  <a:cubicBezTo>
                    <a:pt x="186712" y="-1487"/>
                    <a:pt x="186712" y="-2247"/>
                    <a:pt x="185569" y="-2247"/>
                  </a:cubicBezTo>
                  <a:cubicBezTo>
                    <a:pt x="185093" y="-2247"/>
                    <a:pt x="184617" y="-2247"/>
                    <a:pt x="183759" y="-915"/>
                  </a:cubicBezTo>
                  <a:lnTo>
                    <a:pt x="178426" y="7183"/>
                  </a:lnTo>
                  <a:cubicBezTo>
                    <a:pt x="174806" y="3562"/>
                    <a:pt x="168996" y="-2247"/>
                    <a:pt x="158328" y="-2247"/>
                  </a:cubicBezTo>
                  <a:cubicBezTo>
                    <a:pt x="138230" y="-2247"/>
                    <a:pt x="120799" y="14896"/>
                    <a:pt x="120799" y="37090"/>
                  </a:cubicBezTo>
                  <a:cubicBezTo>
                    <a:pt x="120799" y="59189"/>
                    <a:pt x="138040" y="76334"/>
                    <a:pt x="158614" y="76334"/>
                  </a:cubicBezTo>
                  <a:cubicBezTo>
                    <a:pt x="166519" y="76334"/>
                    <a:pt x="175092" y="73476"/>
                    <a:pt x="178807" y="67093"/>
                  </a:cubicBezTo>
                  <a:cubicBezTo>
                    <a:pt x="180139" y="69474"/>
                    <a:pt x="184522" y="73858"/>
                    <a:pt x="185665" y="73858"/>
                  </a:cubicBezTo>
                  <a:cubicBezTo>
                    <a:pt x="186712" y="73858"/>
                    <a:pt x="186712" y="72904"/>
                    <a:pt x="186712" y="71476"/>
                  </a:cubicBezTo>
                  <a:lnTo>
                    <a:pt x="186712" y="52522"/>
                  </a:lnTo>
                  <a:cubicBezTo>
                    <a:pt x="186712" y="48329"/>
                    <a:pt x="186998" y="47759"/>
                    <a:pt x="194142" y="47759"/>
                  </a:cubicBezTo>
                  <a:close/>
                  <a:moveTo>
                    <a:pt x="276818" y="73953"/>
                  </a:moveTo>
                  <a:lnTo>
                    <a:pt x="276818" y="70523"/>
                  </a:lnTo>
                  <a:lnTo>
                    <a:pt x="274152" y="70523"/>
                  </a:lnTo>
                  <a:cubicBezTo>
                    <a:pt x="265864" y="70523"/>
                    <a:pt x="265675" y="69474"/>
                    <a:pt x="265675" y="65474"/>
                  </a:cubicBezTo>
                  <a:lnTo>
                    <a:pt x="265675" y="8610"/>
                  </a:lnTo>
                  <a:cubicBezTo>
                    <a:pt x="265675" y="4801"/>
                    <a:pt x="265864" y="3562"/>
                    <a:pt x="274152" y="3562"/>
                  </a:cubicBezTo>
                  <a:lnTo>
                    <a:pt x="276818" y="3562"/>
                  </a:lnTo>
                  <a:lnTo>
                    <a:pt x="276818" y="134"/>
                  </a:lnTo>
                  <a:cubicBezTo>
                    <a:pt x="273008" y="418"/>
                    <a:pt x="265103" y="418"/>
                    <a:pt x="260912" y="418"/>
                  </a:cubicBezTo>
                  <a:cubicBezTo>
                    <a:pt x="256911" y="418"/>
                    <a:pt x="248720" y="418"/>
                    <a:pt x="245005" y="134"/>
                  </a:cubicBezTo>
                  <a:lnTo>
                    <a:pt x="245005" y="3562"/>
                  </a:lnTo>
                  <a:lnTo>
                    <a:pt x="247482" y="3562"/>
                  </a:lnTo>
                  <a:cubicBezTo>
                    <a:pt x="255864" y="3562"/>
                    <a:pt x="255959" y="4801"/>
                    <a:pt x="255959" y="8610"/>
                  </a:cubicBezTo>
                  <a:lnTo>
                    <a:pt x="255959" y="33946"/>
                  </a:lnTo>
                  <a:lnTo>
                    <a:pt x="223669" y="33946"/>
                  </a:lnTo>
                  <a:lnTo>
                    <a:pt x="223669" y="8610"/>
                  </a:lnTo>
                  <a:cubicBezTo>
                    <a:pt x="223669" y="4801"/>
                    <a:pt x="223955" y="3562"/>
                    <a:pt x="232337" y="3562"/>
                  </a:cubicBezTo>
                  <a:lnTo>
                    <a:pt x="234908" y="3562"/>
                  </a:lnTo>
                  <a:lnTo>
                    <a:pt x="234908" y="134"/>
                  </a:lnTo>
                  <a:cubicBezTo>
                    <a:pt x="231099" y="418"/>
                    <a:pt x="223097" y="418"/>
                    <a:pt x="218907" y="418"/>
                  </a:cubicBezTo>
                  <a:cubicBezTo>
                    <a:pt x="214906" y="418"/>
                    <a:pt x="206714" y="418"/>
                    <a:pt x="203000" y="134"/>
                  </a:cubicBezTo>
                  <a:lnTo>
                    <a:pt x="203000" y="3562"/>
                  </a:lnTo>
                  <a:lnTo>
                    <a:pt x="205572" y="3562"/>
                  </a:lnTo>
                  <a:cubicBezTo>
                    <a:pt x="213858" y="3562"/>
                    <a:pt x="214144" y="4801"/>
                    <a:pt x="214144" y="8610"/>
                  </a:cubicBezTo>
                  <a:lnTo>
                    <a:pt x="214144" y="65474"/>
                  </a:lnTo>
                  <a:cubicBezTo>
                    <a:pt x="214144" y="69474"/>
                    <a:pt x="213858" y="70523"/>
                    <a:pt x="205572" y="70523"/>
                  </a:cubicBezTo>
                  <a:lnTo>
                    <a:pt x="203000" y="70523"/>
                  </a:lnTo>
                  <a:lnTo>
                    <a:pt x="203000" y="73953"/>
                  </a:lnTo>
                  <a:cubicBezTo>
                    <a:pt x="206714" y="73667"/>
                    <a:pt x="214811" y="73667"/>
                    <a:pt x="218907" y="73667"/>
                  </a:cubicBezTo>
                  <a:cubicBezTo>
                    <a:pt x="223002" y="73667"/>
                    <a:pt x="231099" y="73667"/>
                    <a:pt x="234908" y="73953"/>
                  </a:cubicBezTo>
                  <a:lnTo>
                    <a:pt x="234908" y="70523"/>
                  </a:lnTo>
                  <a:lnTo>
                    <a:pt x="232337" y="70523"/>
                  </a:lnTo>
                  <a:cubicBezTo>
                    <a:pt x="223955" y="70523"/>
                    <a:pt x="223669" y="69474"/>
                    <a:pt x="223669" y="65474"/>
                  </a:cubicBezTo>
                  <a:lnTo>
                    <a:pt x="223669" y="37185"/>
                  </a:lnTo>
                  <a:lnTo>
                    <a:pt x="255959" y="37185"/>
                  </a:lnTo>
                  <a:lnTo>
                    <a:pt x="255959" y="65474"/>
                  </a:lnTo>
                  <a:cubicBezTo>
                    <a:pt x="255959" y="69474"/>
                    <a:pt x="255864" y="70523"/>
                    <a:pt x="247482" y="70523"/>
                  </a:cubicBezTo>
                  <a:lnTo>
                    <a:pt x="245005" y="70523"/>
                  </a:lnTo>
                  <a:lnTo>
                    <a:pt x="245005" y="73953"/>
                  </a:lnTo>
                  <a:cubicBezTo>
                    <a:pt x="248720" y="73667"/>
                    <a:pt x="256721" y="73667"/>
                    <a:pt x="260722" y="73667"/>
                  </a:cubicBezTo>
                  <a:cubicBezTo>
                    <a:pt x="264912" y="73667"/>
                    <a:pt x="273008" y="73667"/>
                    <a:pt x="276818" y="73953"/>
                  </a:cubicBezTo>
                  <a:close/>
                  <a:moveTo>
                    <a:pt x="354447" y="25184"/>
                  </a:moveTo>
                  <a:lnTo>
                    <a:pt x="352447" y="704"/>
                  </a:lnTo>
                  <a:lnTo>
                    <a:pt x="286439" y="704"/>
                  </a:lnTo>
                  <a:lnTo>
                    <a:pt x="284343" y="25184"/>
                  </a:lnTo>
                  <a:lnTo>
                    <a:pt x="287011" y="25184"/>
                  </a:lnTo>
                  <a:cubicBezTo>
                    <a:pt x="288440" y="7752"/>
                    <a:pt x="290154" y="4134"/>
                    <a:pt x="306441" y="4134"/>
                  </a:cubicBezTo>
                  <a:cubicBezTo>
                    <a:pt x="308442" y="4134"/>
                    <a:pt x="311203" y="4134"/>
                    <a:pt x="312252" y="4325"/>
                  </a:cubicBezTo>
                  <a:cubicBezTo>
                    <a:pt x="314538" y="4801"/>
                    <a:pt x="314538" y="5943"/>
                    <a:pt x="314538" y="8515"/>
                  </a:cubicBezTo>
                  <a:lnTo>
                    <a:pt x="314538" y="65474"/>
                  </a:lnTo>
                  <a:cubicBezTo>
                    <a:pt x="314538" y="69095"/>
                    <a:pt x="314538" y="70523"/>
                    <a:pt x="303203" y="70523"/>
                  </a:cubicBezTo>
                  <a:lnTo>
                    <a:pt x="298917" y="70523"/>
                  </a:lnTo>
                  <a:lnTo>
                    <a:pt x="298917" y="73953"/>
                  </a:lnTo>
                  <a:cubicBezTo>
                    <a:pt x="303393" y="73667"/>
                    <a:pt x="314347" y="73667"/>
                    <a:pt x="319301" y="73667"/>
                  </a:cubicBezTo>
                  <a:cubicBezTo>
                    <a:pt x="324348" y="73667"/>
                    <a:pt x="335493" y="73667"/>
                    <a:pt x="339778" y="73953"/>
                  </a:cubicBezTo>
                  <a:lnTo>
                    <a:pt x="339778" y="70523"/>
                  </a:lnTo>
                  <a:lnTo>
                    <a:pt x="335493" y="70523"/>
                  </a:lnTo>
                  <a:cubicBezTo>
                    <a:pt x="324158" y="70523"/>
                    <a:pt x="324158" y="69095"/>
                    <a:pt x="324158" y="65474"/>
                  </a:cubicBezTo>
                  <a:lnTo>
                    <a:pt x="324158" y="8515"/>
                  </a:lnTo>
                  <a:cubicBezTo>
                    <a:pt x="324158" y="6420"/>
                    <a:pt x="324158" y="4801"/>
                    <a:pt x="326158" y="4325"/>
                  </a:cubicBezTo>
                  <a:cubicBezTo>
                    <a:pt x="327301" y="4134"/>
                    <a:pt x="330253" y="4134"/>
                    <a:pt x="332255" y="4134"/>
                  </a:cubicBezTo>
                  <a:cubicBezTo>
                    <a:pt x="348637" y="4134"/>
                    <a:pt x="350257" y="7752"/>
                    <a:pt x="351685" y="25184"/>
                  </a:cubicBezTo>
                  <a:close/>
                </a:path>
              </a:pathLst>
            </a:custGeom>
            <a:solidFill>
              <a:srgbClr val="000000"/>
            </a:solidFill>
            <a:ln w="10842" cap="flat">
              <a:noFill/>
              <a:prstDash val="solid"/>
              <a:miter/>
            </a:ln>
          </p:spPr>
          <p:txBody>
            <a:bodyPr rtlCol="0" anchor="ctr"/>
            <a:lstStyle/>
            <a:p>
              <a:endParaRPr lang="en-AE"/>
            </a:p>
          </p:txBody>
        </p:sp>
        <p:sp>
          <p:nvSpPr>
            <p:cNvPr id="335" name="Freeform: Shape 334">
              <a:extLst>
                <a:ext uri="{FF2B5EF4-FFF2-40B4-BE49-F238E27FC236}">
                  <a16:creationId xmlns:a16="http://schemas.microsoft.com/office/drawing/2014/main" id="{9B66DBCE-F3F4-9868-A1DB-AEC91B265A94}"/>
                </a:ext>
              </a:extLst>
            </p:cNvPr>
            <p:cNvSpPr/>
            <p:nvPr/>
          </p:nvSpPr>
          <p:spPr>
            <a:xfrm>
              <a:off x="1921460" y="1947461"/>
              <a:ext cx="640270" cy="87915"/>
            </a:xfrm>
            <a:custGeom>
              <a:avLst/>
              <a:gdLst>
                <a:gd name="connsiteX0" fmla="*/ -1788 w 640270"/>
                <a:gd name="connsiteY0" fmla="*/ 85668 h 87915"/>
                <a:gd name="connsiteX1" fmla="*/ 638482 w 640270"/>
                <a:gd name="connsiteY1" fmla="*/ 85668 h 87915"/>
                <a:gd name="connsiteX2" fmla="*/ 638482 w 640270"/>
                <a:gd name="connsiteY2" fmla="*/ -2247 h 87915"/>
                <a:gd name="connsiteX3" fmla="*/ -1788 w 640270"/>
                <a:gd name="connsiteY3" fmla="*/ -2247 h 87915"/>
              </a:gdLst>
              <a:ahLst/>
              <a:cxnLst>
                <a:cxn ang="0">
                  <a:pos x="connsiteX0" y="connsiteY0"/>
                </a:cxn>
                <a:cxn ang="0">
                  <a:pos x="connsiteX1" y="connsiteY1"/>
                </a:cxn>
                <a:cxn ang="0">
                  <a:pos x="connsiteX2" y="connsiteY2"/>
                </a:cxn>
                <a:cxn ang="0">
                  <a:pos x="connsiteX3" y="connsiteY3"/>
                </a:cxn>
              </a:cxnLst>
              <a:rect l="l" t="t" r="r" b="b"/>
              <a:pathLst>
                <a:path w="640270" h="87915">
                  <a:moveTo>
                    <a:pt x="-1788" y="85668"/>
                  </a:moveTo>
                  <a:lnTo>
                    <a:pt x="638482" y="8566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36" name="Freeform: Shape 335">
              <a:extLst>
                <a:ext uri="{FF2B5EF4-FFF2-40B4-BE49-F238E27FC236}">
                  <a16:creationId xmlns:a16="http://schemas.microsoft.com/office/drawing/2014/main" id="{C7973446-7D9A-B341-6CEF-52ECFB75B995}"/>
                </a:ext>
              </a:extLst>
            </p:cNvPr>
            <p:cNvSpPr/>
            <p:nvPr/>
          </p:nvSpPr>
          <p:spPr>
            <a:xfrm>
              <a:off x="1993088" y="1961558"/>
              <a:ext cx="390143" cy="75055"/>
            </a:xfrm>
            <a:custGeom>
              <a:avLst/>
              <a:gdLst>
                <a:gd name="connsiteX0" fmla="*/ 75174 w 390143"/>
                <a:gd name="connsiteY0" fmla="*/ 24230 h 75055"/>
                <a:gd name="connsiteX1" fmla="*/ 52409 w 390143"/>
                <a:gd name="connsiteY1" fmla="*/ -2247 h 75055"/>
                <a:gd name="connsiteX2" fmla="*/ 18785 w 390143"/>
                <a:gd name="connsiteY2" fmla="*/ -2247 h 75055"/>
                <a:gd name="connsiteX3" fmla="*/ 15833 w 390143"/>
                <a:gd name="connsiteY3" fmla="*/ -152 h 75055"/>
                <a:gd name="connsiteX4" fmla="*/ 18785 w 390143"/>
                <a:gd name="connsiteY4" fmla="*/ 1181 h 75055"/>
                <a:gd name="connsiteX5" fmla="*/ 25072 w 390143"/>
                <a:gd name="connsiteY5" fmla="*/ 2990 h 75055"/>
                <a:gd name="connsiteX6" fmla="*/ 24597 w 390143"/>
                <a:gd name="connsiteY6" fmla="*/ 5087 h 75055"/>
                <a:gd name="connsiteX7" fmla="*/ 10023 w 390143"/>
                <a:gd name="connsiteY7" fmla="*/ 63665 h 75055"/>
                <a:gd name="connsiteX8" fmla="*/ 1069 w 390143"/>
                <a:gd name="connsiteY8" fmla="*/ 68142 h 75055"/>
                <a:gd name="connsiteX9" fmla="*/ -1788 w 390143"/>
                <a:gd name="connsiteY9" fmla="*/ 70237 h 75055"/>
                <a:gd name="connsiteX10" fmla="*/ 974 w 390143"/>
                <a:gd name="connsiteY10" fmla="*/ 71572 h 75055"/>
                <a:gd name="connsiteX11" fmla="*/ 34122 w 390143"/>
                <a:gd name="connsiteY11" fmla="*/ 71572 h 75055"/>
                <a:gd name="connsiteX12" fmla="*/ 75174 w 390143"/>
                <a:gd name="connsiteY12" fmla="*/ 24230 h 75055"/>
                <a:gd name="connsiteX13" fmla="*/ 66125 w 390143"/>
                <a:gd name="connsiteY13" fmla="*/ 20040 h 75055"/>
                <a:gd name="connsiteX14" fmla="*/ 53933 w 390143"/>
                <a:gd name="connsiteY14" fmla="*/ 57568 h 75055"/>
                <a:gd name="connsiteX15" fmla="*/ 32216 w 390143"/>
                <a:gd name="connsiteY15" fmla="*/ 68142 h 75055"/>
                <a:gd name="connsiteX16" fmla="*/ 21167 w 390143"/>
                <a:gd name="connsiteY16" fmla="*/ 68142 h 75055"/>
                <a:gd name="connsiteX17" fmla="*/ 17738 w 390143"/>
                <a:gd name="connsiteY17" fmla="*/ 67093 h 75055"/>
                <a:gd name="connsiteX18" fmla="*/ 18214 w 390143"/>
                <a:gd name="connsiteY18" fmla="*/ 64712 h 75055"/>
                <a:gd name="connsiteX19" fmla="*/ 33073 w 390143"/>
                <a:gd name="connsiteY19" fmla="*/ 5087 h 75055"/>
                <a:gd name="connsiteX20" fmla="*/ 38407 w 390143"/>
                <a:gd name="connsiteY20" fmla="*/ 1181 h 75055"/>
                <a:gd name="connsiteX21" fmla="*/ 48885 w 390143"/>
                <a:gd name="connsiteY21" fmla="*/ 1181 h 75055"/>
                <a:gd name="connsiteX22" fmla="*/ 66125 w 390143"/>
                <a:gd name="connsiteY22" fmla="*/ 20040 h 75055"/>
                <a:gd name="connsiteX23" fmla="*/ 146230 w 390143"/>
                <a:gd name="connsiteY23" fmla="*/ 47950 h 75055"/>
                <a:gd name="connsiteX24" fmla="*/ 131181 w 390143"/>
                <a:gd name="connsiteY24" fmla="*/ 32995 h 75055"/>
                <a:gd name="connsiteX25" fmla="*/ 152326 w 390143"/>
                <a:gd name="connsiteY25" fmla="*/ 12515 h 75055"/>
                <a:gd name="connsiteX26" fmla="*/ 134134 w 390143"/>
                <a:gd name="connsiteY26" fmla="*/ -2247 h 75055"/>
                <a:gd name="connsiteX27" fmla="*/ 100511 w 390143"/>
                <a:gd name="connsiteY27" fmla="*/ -2247 h 75055"/>
                <a:gd name="connsiteX28" fmla="*/ 97653 w 390143"/>
                <a:gd name="connsiteY28" fmla="*/ -152 h 75055"/>
                <a:gd name="connsiteX29" fmla="*/ 100511 w 390143"/>
                <a:gd name="connsiteY29" fmla="*/ 1181 h 75055"/>
                <a:gd name="connsiteX30" fmla="*/ 106796 w 390143"/>
                <a:gd name="connsiteY30" fmla="*/ 2990 h 75055"/>
                <a:gd name="connsiteX31" fmla="*/ 106321 w 390143"/>
                <a:gd name="connsiteY31" fmla="*/ 5087 h 75055"/>
                <a:gd name="connsiteX32" fmla="*/ 91747 w 390143"/>
                <a:gd name="connsiteY32" fmla="*/ 63665 h 75055"/>
                <a:gd name="connsiteX33" fmla="*/ 82984 w 390143"/>
                <a:gd name="connsiteY33" fmla="*/ 68142 h 75055"/>
                <a:gd name="connsiteX34" fmla="*/ 79936 w 390143"/>
                <a:gd name="connsiteY34" fmla="*/ 70237 h 75055"/>
                <a:gd name="connsiteX35" fmla="*/ 82603 w 390143"/>
                <a:gd name="connsiteY35" fmla="*/ 71572 h 75055"/>
                <a:gd name="connsiteX36" fmla="*/ 118322 w 390143"/>
                <a:gd name="connsiteY36" fmla="*/ 71572 h 75055"/>
                <a:gd name="connsiteX37" fmla="*/ 146230 w 390143"/>
                <a:gd name="connsiteY37" fmla="*/ 47950 h 75055"/>
                <a:gd name="connsiteX38" fmla="*/ 142801 w 390143"/>
                <a:gd name="connsiteY38" fmla="*/ 11945 h 75055"/>
                <a:gd name="connsiteX39" fmla="*/ 122037 w 390143"/>
                <a:gd name="connsiteY39" fmla="*/ 31946 h 75055"/>
                <a:gd name="connsiteX40" fmla="*/ 107750 w 390143"/>
                <a:gd name="connsiteY40" fmla="*/ 31946 h 75055"/>
                <a:gd name="connsiteX41" fmla="*/ 114607 w 390143"/>
                <a:gd name="connsiteY41" fmla="*/ 5087 h 75055"/>
                <a:gd name="connsiteX42" fmla="*/ 119847 w 390143"/>
                <a:gd name="connsiteY42" fmla="*/ 1181 h 75055"/>
                <a:gd name="connsiteX43" fmla="*/ 132610 w 390143"/>
                <a:gd name="connsiteY43" fmla="*/ 1181 h 75055"/>
                <a:gd name="connsiteX44" fmla="*/ 142801 w 390143"/>
                <a:gd name="connsiteY44" fmla="*/ 11945 h 75055"/>
                <a:gd name="connsiteX45" fmla="*/ 136515 w 390143"/>
                <a:gd name="connsiteY45" fmla="*/ 46615 h 75055"/>
                <a:gd name="connsiteX46" fmla="*/ 115941 w 390143"/>
                <a:gd name="connsiteY46" fmla="*/ 68142 h 75055"/>
                <a:gd name="connsiteX47" fmla="*/ 102606 w 390143"/>
                <a:gd name="connsiteY47" fmla="*/ 68142 h 75055"/>
                <a:gd name="connsiteX48" fmla="*/ 99177 w 390143"/>
                <a:gd name="connsiteY48" fmla="*/ 67093 h 75055"/>
                <a:gd name="connsiteX49" fmla="*/ 99652 w 390143"/>
                <a:gd name="connsiteY49" fmla="*/ 64712 h 75055"/>
                <a:gd name="connsiteX50" fmla="*/ 107178 w 390143"/>
                <a:gd name="connsiteY50" fmla="*/ 34327 h 75055"/>
                <a:gd name="connsiteX51" fmla="*/ 125846 w 390143"/>
                <a:gd name="connsiteY51" fmla="*/ 34327 h 75055"/>
                <a:gd name="connsiteX52" fmla="*/ 136515 w 390143"/>
                <a:gd name="connsiteY52" fmla="*/ 46615 h 75055"/>
                <a:gd name="connsiteX53" fmla="*/ 184711 w 390143"/>
                <a:gd name="connsiteY53" fmla="*/ 56140 h 75055"/>
                <a:gd name="connsiteX54" fmla="*/ 183092 w 390143"/>
                <a:gd name="connsiteY54" fmla="*/ 55094 h 75055"/>
                <a:gd name="connsiteX55" fmla="*/ 181282 w 390143"/>
                <a:gd name="connsiteY55" fmla="*/ 56807 h 75055"/>
                <a:gd name="connsiteX56" fmla="*/ 171376 w 390143"/>
                <a:gd name="connsiteY56" fmla="*/ 70428 h 75055"/>
                <a:gd name="connsiteX57" fmla="*/ 168995 w 390143"/>
                <a:gd name="connsiteY57" fmla="*/ 67379 h 75055"/>
                <a:gd name="connsiteX58" fmla="*/ 171662 w 390143"/>
                <a:gd name="connsiteY58" fmla="*/ 56998 h 75055"/>
                <a:gd name="connsiteX59" fmla="*/ 178615 w 390143"/>
                <a:gd name="connsiteY59" fmla="*/ 38518 h 75055"/>
                <a:gd name="connsiteX60" fmla="*/ 179949 w 390143"/>
                <a:gd name="connsiteY60" fmla="*/ 32423 h 75055"/>
                <a:gd name="connsiteX61" fmla="*/ 171757 w 390143"/>
                <a:gd name="connsiteY61" fmla="*/ 23851 h 75055"/>
                <a:gd name="connsiteX62" fmla="*/ 157947 w 390143"/>
                <a:gd name="connsiteY62" fmla="*/ 40520 h 75055"/>
                <a:gd name="connsiteX63" fmla="*/ 159565 w 390143"/>
                <a:gd name="connsiteY63" fmla="*/ 41471 h 75055"/>
                <a:gd name="connsiteX64" fmla="*/ 161565 w 390143"/>
                <a:gd name="connsiteY64" fmla="*/ 39853 h 75055"/>
                <a:gd name="connsiteX65" fmla="*/ 171662 w 390143"/>
                <a:gd name="connsiteY65" fmla="*/ 26233 h 75055"/>
                <a:gd name="connsiteX66" fmla="*/ 174043 w 390143"/>
                <a:gd name="connsiteY66" fmla="*/ 29184 h 75055"/>
                <a:gd name="connsiteX67" fmla="*/ 172043 w 390143"/>
                <a:gd name="connsiteY67" fmla="*/ 37090 h 75055"/>
                <a:gd name="connsiteX68" fmla="*/ 168804 w 390143"/>
                <a:gd name="connsiteY68" fmla="*/ 45948 h 75055"/>
                <a:gd name="connsiteX69" fmla="*/ 164804 w 390143"/>
                <a:gd name="connsiteY69" fmla="*/ 56712 h 75055"/>
                <a:gd name="connsiteX70" fmla="*/ 162899 w 390143"/>
                <a:gd name="connsiteY70" fmla="*/ 64142 h 75055"/>
                <a:gd name="connsiteX71" fmla="*/ 171090 w 390143"/>
                <a:gd name="connsiteY71" fmla="*/ 72809 h 75055"/>
                <a:gd name="connsiteX72" fmla="*/ 184711 w 390143"/>
                <a:gd name="connsiteY72" fmla="*/ 56140 h 75055"/>
                <a:gd name="connsiteX73" fmla="*/ 187759 w 390143"/>
                <a:gd name="connsiteY73" fmla="*/ 5466 h 75055"/>
                <a:gd name="connsiteX74" fmla="*/ 182807 w 390143"/>
                <a:gd name="connsiteY74" fmla="*/ 895 h 75055"/>
                <a:gd name="connsiteX75" fmla="*/ 175948 w 390143"/>
                <a:gd name="connsiteY75" fmla="*/ 7752 h 75055"/>
                <a:gd name="connsiteX76" fmla="*/ 180710 w 390143"/>
                <a:gd name="connsiteY76" fmla="*/ 12324 h 75055"/>
                <a:gd name="connsiteX77" fmla="*/ 187759 w 390143"/>
                <a:gd name="connsiteY77" fmla="*/ 5466 h 75055"/>
                <a:gd name="connsiteX78" fmla="*/ 220525 w 390143"/>
                <a:gd name="connsiteY78" fmla="*/ 56140 h 75055"/>
                <a:gd name="connsiteX79" fmla="*/ 219001 w 390143"/>
                <a:gd name="connsiteY79" fmla="*/ 55094 h 75055"/>
                <a:gd name="connsiteX80" fmla="*/ 216810 w 390143"/>
                <a:gd name="connsiteY80" fmla="*/ 57189 h 75055"/>
                <a:gd name="connsiteX81" fmla="*/ 204427 w 390143"/>
                <a:gd name="connsiteY81" fmla="*/ 70428 h 75055"/>
                <a:gd name="connsiteX82" fmla="*/ 201475 w 390143"/>
                <a:gd name="connsiteY82" fmla="*/ 65951 h 75055"/>
                <a:gd name="connsiteX83" fmla="*/ 202237 w 390143"/>
                <a:gd name="connsiteY83" fmla="*/ 60426 h 75055"/>
                <a:gd name="connsiteX84" fmla="*/ 210239 w 390143"/>
                <a:gd name="connsiteY84" fmla="*/ 28423 h 75055"/>
                <a:gd name="connsiteX85" fmla="*/ 219382 w 390143"/>
                <a:gd name="connsiteY85" fmla="*/ 28423 h 75055"/>
                <a:gd name="connsiteX86" fmla="*/ 222430 w 390143"/>
                <a:gd name="connsiteY86" fmla="*/ 26328 h 75055"/>
                <a:gd name="connsiteX87" fmla="*/ 219764 w 390143"/>
                <a:gd name="connsiteY87" fmla="*/ 24993 h 75055"/>
                <a:gd name="connsiteX88" fmla="*/ 211191 w 390143"/>
                <a:gd name="connsiteY88" fmla="*/ 24993 h 75055"/>
                <a:gd name="connsiteX89" fmla="*/ 215001 w 390143"/>
                <a:gd name="connsiteY89" fmla="*/ 9087 h 75055"/>
                <a:gd name="connsiteX90" fmla="*/ 215477 w 390143"/>
                <a:gd name="connsiteY90" fmla="*/ 6706 h 75055"/>
                <a:gd name="connsiteX91" fmla="*/ 212620 w 390143"/>
                <a:gd name="connsiteY91" fmla="*/ 4039 h 75055"/>
                <a:gd name="connsiteX92" fmla="*/ 208333 w 390143"/>
                <a:gd name="connsiteY92" fmla="*/ 7848 h 75055"/>
                <a:gd name="connsiteX93" fmla="*/ 204143 w 390143"/>
                <a:gd name="connsiteY93" fmla="*/ 24993 h 75055"/>
                <a:gd name="connsiteX94" fmla="*/ 194902 w 390143"/>
                <a:gd name="connsiteY94" fmla="*/ 24993 h 75055"/>
                <a:gd name="connsiteX95" fmla="*/ 191950 w 390143"/>
                <a:gd name="connsiteY95" fmla="*/ 27088 h 75055"/>
                <a:gd name="connsiteX96" fmla="*/ 194618 w 390143"/>
                <a:gd name="connsiteY96" fmla="*/ 28423 h 75055"/>
                <a:gd name="connsiteX97" fmla="*/ 203284 w 390143"/>
                <a:gd name="connsiteY97" fmla="*/ 28423 h 75055"/>
                <a:gd name="connsiteX98" fmla="*/ 195570 w 390143"/>
                <a:gd name="connsiteY98" fmla="*/ 59379 h 75055"/>
                <a:gd name="connsiteX99" fmla="*/ 194902 w 390143"/>
                <a:gd name="connsiteY99" fmla="*/ 63093 h 75055"/>
                <a:gd name="connsiteX100" fmla="*/ 204143 w 390143"/>
                <a:gd name="connsiteY100" fmla="*/ 72809 h 75055"/>
                <a:gd name="connsiteX101" fmla="*/ 220525 w 390143"/>
                <a:gd name="connsiteY101" fmla="*/ 56140 h 75055"/>
                <a:gd name="connsiteX102" fmla="*/ 310156 w 390143"/>
                <a:gd name="connsiteY102" fmla="*/ -724 h 75055"/>
                <a:gd name="connsiteX103" fmla="*/ 308632 w 390143"/>
                <a:gd name="connsiteY103" fmla="*/ -2247 h 75055"/>
                <a:gd name="connsiteX104" fmla="*/ 298250 w 390143"/>
                <a:gd name="connsiteY104" fmla="*/ -1963 h 75055"/>
                <a:gd name="connsiteX105" fmla="*/ 287771 w 390143"/>
                <a:gd name="connsiteY105" fmla="*/ -2247 h 75055"/>
                <a:gd name="connsiteX106" fmla="*/ 285867 w 390143"/>
                <a:gd name="connsiteY106" fmla="*/ -152 h 75055"/>
                <a:gd name="connsiteX107" fmla="*/ 287771 w 390143"/>
                <a:gd name="connsiteY107" fmla="*/ 1181 h 75055"/>
                <a:gd name="connsiteX108" fmla="*/ 294344 w 390143"/>
                <a:gd name="connsiteY108" fmla="*/ 5752 h 75055"/>
                <a:gd name="connsiteX109" fmla="*/ 293867 w 390143"/>
                <a:gd name="connsiteY109" fmla="*/ 8324 h 75055"/>
                <a:gd name="connsiteX110" fmla="*/ 281961 w 390143"/>
                <a:gd name="connsiteY110" fmla="*/ 55759 h 75055"/>
                <a:gd name="connsiteX111" fmla="*/ 261768 w 390143"/>
                <a:gd name="connsiteY111" fmla="*/ -438 h 75055"/>
                <a:gd name="connsiteX112" fmla="*/ 258816 w 390143"/>
                <a:gd name="connsiteY112" fmla="*/ -2247 h 75055"/>
                <a:gd name="connsiteX113" fmla="*/ 245195 w 390143"/>
                <a:gd name="connsiteY113" fmla="*/ -2247 h 75055"/>
                <a:gd name="connsiteX114" fmla="*/ 242243 w 390143"/>
                <a:gd name="connsiteY114" fmla="*/ -152 h 75055"/>
                <a:gd name="connsiteX115" fmla="*/ 245195 w 390143"/>
                <a:gd name="connsiteY115" fmla="*/ 1181 h 75055"/>
                <a:gd name="connsiteX116" fmla="*/ 251768 w 390143"/>
                <a:gd name="connsiteY116" fmla="*/ 1943 h 75055"/>
                <a:gd name="connsiteX117" fmla="*/ 251482 w 390143"/>
                <a:gd name="connsiteY117" fmla="*/ 3371 h 75055"/>
                <a:gd name="connsiteX118" fmla="*/ 237194 w 390143"/>
                <a:gd name="connsiteY118" fmla="*/ 60712 h 75055"/>
                <a:gd name="connsiteX119" fmla="*/ 226812 w 390143"/>
                <a:gd name="connsiteY119" fmla="*/ 68142 h 75055"/>
                <a:gd name="connsiteX120" fmla="*/ 224716 w 390143"/>
                <a:gd name="connsiteY120" fmla="*/ 70237 h 75055"/>
                <a:gd name="connsiteX121" fmla="*/ 226049 w 390143"/>
                <a:gd name="connsiteY121" fmla="*/ 71572 h 75055"/>
                <a:gd name="connsiteX122" fmla="*/ 236337 w 390143"/>
                <a:gd name="connsiteY122" fmla="*/ 71286 h 75055"/>
                <a:gd name="connsiteX123" fmla="*/ 247005 w 390143"/>
                <a:gd name="connsiteY123" fmla="*/ 71572 h 75055"/>
                <a:gd name="connsiteX124" fmla="*/ 249005 w 390143"/>
                <a:gd name="connsiteY124" fmla="*/ 69665 h 75055"/>
                <a:gd name="connsiteX125" fmla="*/ 246910 w 390143"/>
                <a:gd name="connsiteY125" fmla="*/ 68142 h 75055"/>
                <a:gd name="connsiteX126" fmla="*/ 240432 w 390143"/>
                <a:gd name="connsiteY126" fmla="*/ 63570 h 75055"/>
                <a:gd name="connsiteX127" fmla="*/ 240909 w 390143"/>
                <a:gd name="connsiteY127" fmla="*/ 60903 h 75055"/>
                <a:gd name="connsiteX128" fmla="*/ 254910 w 390143"/>
                <a:gd name="connsiteY128" fmla="*/ 5180 h 75055"/>
                <a:gd name="connsiteX129" fmla="*/ 278152 w 390143"/>
                <a:gd name="connsiteY129" fmla="*/ 69760 h 75055"/>
                <a:gd name="connsiteX130" fmla="*/ 280247 w 390143"/>
                <a:gd name="connsiteY130" fmla="*/ 71572 h 75055"/>
                <a:gd name="connsiteX131" fmla="*/ 282438 w 390143"/>
                <a:gd name="connsiteY131" fmla="*/ 69381 h 75055"/>
                <a:gd name="connsiteX132" fmla="*/ 297487 w 390143"/>
                <a:gd name="connsiteY132" fmla="*/ 8515 h 75055"/>
                <a:gd name="connsiteX133" fmla="*/ 308536 w 390143"/>
                <a:gd name="connsiteY133" fmla="*/ 1181 h 75055"/>
                <a:gd name="connsiteX134" fmla="*/ 310156 w 390143"/>
                <a:gd name="connsiteY134" fmla="*/ -724 h 75055"/>
                <a:gd name="connsiteX135" fmla="*/ 348922 w 390143"/>
                <a:gd name="connsiteY135" fmla="*/ 60235 h 75055"/>
                <a:gd name="connsiteX136" fmla="*/ 347113 w 390143"/>
                <a:gd name="connsiteY136" fmla="*/ 58617 h 75055"/>
                <a:gd name="connsiteX137" fmla="*/ 345779 w 390143"/>
                <a:gd name="connsiteY137" fmla="*/ 59856 h 75055"/>
                <a:gd name="connsiteX138" fmla="*/ 326253 w 390143"/>
                <a:gd name="connsiteY138" fmla="*/ 70428 h 75055"/>
                <a:gd name="connsiteX139" fmla="*/ 318061 w 390143"/>
                <a:gd name="connsiteY139" fmla="*/ 58521 h 75055"/>
                <a:gd name="connsiteX140" fmla="*/ 319872 w 390143"/>
                <a:gd name="connsiteY140" fmla="*/ 46615 h 75055"/>
                <a:gd name="connsiteX141" fmla="*/ 324157 w 390143"/>
                <a:gd name="connsiteY141" fmla="*/ 46615 h 75055"/>
                <a:gd name="connsiteX142" fmla="*/ 339778 w 390143"/>
                <a:gd name="connsiteY142" fmla="*/ 44234 h 75055"/>
                <a:gd name="connsiteX143" fmla="*/ 348256 w 390143"/>
                <a:gd name="connsiteY143" fmla="*/ 32995 h 75055"/>
                <a:gd name="connsiteX144" fmla="*/ 337397 w 390143"/>
                <a:gd name="connsiteY144" fmla="*/ 23851 h 75055"/>
                <a:gd name="connsiteX145" fmla="*/ 310631 w 390143"/>
                <a:gd name="connsiteY145" fmla="*/ 53854 h 75055"/>
                <a:gd name="connsiteX146" fmla="*/ 326157 w 390143"/>
                <a:gd name="connsiteY146" fmla="*/ 72809 h 75055"/>
                <a:gd name="connsiteX147" fmla="*/ 348922 w 390143"/>
                <a:gd name="connsiteY147" fmla="*/ 60235 h 75055"/>
                <a:gd name="connsiteX148" fmla="*/ 344255 w 390143"/>
                <a:gd name="connsiteY148" fmla="*/ 32709 h 75055"/>
                <a:gd name="connsiteX149" fmla="*/ 322824 w 390143"/>
                <a:gd name="connsiteY149" fmla="*/ 44234 h 75055"/>
                <a:gd name="connsiteX150" fmla="*/ 320633 w 390143"/>
                <a:gd name="connsiteY150" fmla="*/ 44234 h 75055"/>
                <a:gd name="connsiteX151" fmla="*/ 337397 w 390143"/>
                <a:gd name="connsiteY151" fmla="*/ 26233 h 75055"/>
                <a:gd name="connsiteX152" fmla="*/ 344255 w 390143"/>
                <a:gd name="connsiteY152" fmla="*/ 32709 h 75055"/>
                <a:gd name="connsiteX153" fmla="*/ 386356 w 390143"/>
                <a:gd name="connsiteY153" fmla="*/ 56140 h 75055"/>
                <a:gd name="connsiteX154" fmla="*/ 384927 w 390143"/>
                <a:gd name="connsiteY154" fmla="*/ 55094 h 75055"/>
                <a:gd name="connsiteX155" fmla="*/ 382641 w 390143"/>
                <a:gd name="connsiteY155" fmla="*/ 57189 h 75055"/>
                <a:gd name="connsiteX156" fmla="*/ 370353 w 390143"/>
                <a:gd name="connsiteY156" fmla="*/ 70428 h 75055"/>
                <a:gd name="connsiteX157" fmla="*/ 367306 w 390143"/>
                <a:gd name="connsiteY157" fmla="*/ 65951 h 75055"/>
                <a:gd name="connsiteX158" fmla="*/ 368067 w 390143"/>
                <a:gd name="connsiteY158" fmla="*/ 60426 h 75055"/>
                <a:gd name="connsiteX159" fmla="*/ 376163 w 390143"/>
                <a:gd name="connsiteY159" fmla="*/ 28423 h 75055"/>
                <a:gd name="connsiteX160" fmla="*/ 385213 w 390143"/>
                <a:gd name="connsiteY160" fmla="*/ 28423 h 75055"/>
                <a:gd name="connsiteX161" fmla="*/ 388356 w 390143"/>
                <a:gd name="connsiteY161" fmla="*/ 26328 h 75055"/>
                <a:gd name="connsiteX162" fmla="*/ 385688 w 390143"/>
                <a:gd name="connsiteY162" fmla="*/ 24993 h 75055"/>
                <a:gd name="connsiteX163" fmla="*/ 377022 w 390143"/>
                <a:gd name="connsiteY163" fmla="*/ 24993 h 75055"/>
                <a:gd name="connsiteX164" fmla="*/ 380926 w 390143"/>
                <a:gd name="connsiteY164" fmla="*/ 9087 h 75055"/>
                <a:gd name="connsiteX165" fmla="*/ 381307 w 390143"/>
                <a:gd name="connsiteY165" fmla="*/ 6706 h 75055"/>
                <a:gd name="connsiteX166" fmla="*/ 378545 w 390143"/>
                <a:gd name="connsiteY166" fmla="*/ 4039 h 75055"/>
                <a:gd name="connsiteX167" fmla="*/ 374164 w 390143"/>
                <a:gd name="connsiteY167" fmla="*/ 7848 h 75055"/>
                <a:gd name="connsiteX168" fmla="*/ 370067 w 390143"/>
                <a:gd name="connsiteY168" fmla="*/ 24993 h 75055"/>
                <a:gd name="connsiteX169" fmla="*/ 360828 w 390143"/>
                <a:gd name="connsiteY169" fmla="*/ 24993 h 75055"/>
                <a:gd name="connsiteX170" fmla="*/ 357781 w 390143"/>
                <a:gd name="connsiteY170" fmla="*/ 27088 h 75055"/>
                <a:gd name="connsiteX171" fmla="*/ 360542 w 390143"/>
                <a:gd name="connsiteY171" fmla="*/ 28423 h 75055"/>
                <a:gd name="connsiteX172" fmla="*/ 369115 w 390143"/>
                <a:gd name="connsiteY172" fmla="*/ 28423 h 75055"/>
                <a:gd name="connsiteX173" fmla="*/ 361400 w 390143"/>
                <a:gd name="connsiteY173" fmla="*/ 59379 h 75055"/>
                <a:gd name="connsiteX174" fmla="*/ 360828 w 390143"/>
                <a:gd name="connsiteY174" fmla="*/ 63093 h 75055"/>
                <a:gd name="connsiteX175" fmla="*/ 370067 w 390143"/>
                <a:gd name="connsiteY175" fmla="*/ 72809 h 75055"/>
                <a:gd name="connsiteX176" fmla="*/ 386451 w 390143"/>
                <a:gd name="connsiteY176" fmla="*/ 56140 h 7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5055">
                  <a:moveTo>
                    <a:pt x="75174" y="24230"/>
                  </a:moveTo>
                  <a:cubicBezTo>
                    <a:pt x="75174" y="8801"/>
                    <a:pt x="66410" y="-2247"/>
                    <a:pt x="52409" y="-2247"/>
                  </a:cubicBezTo>
                  <a:lnTo>
                    <a:pt x="18785" y="-2247"/>
                  </a:lnTo>
                  <a:cubicBezTo>
                    <a:pt x="16976" y="-2247"/>
                    <a:pt x="15833" y="-2247"/>
                    <a:pt x="15833" y="-152"/>
                  </a:cubicBezTo>
                  <a:cubicBezTo>
                    <a:pt x="15833" y="1181"/>
                    <a:pt x="16690" y="1181"/>
                    <a:pt x="18785" y="1181"/>
                  </a:cubicBezTo>
                  <a:cubicBezTo>
                    <a:pt x="22025" y="1181"/>
                    <a:pt x="25072" y="1181"/>
                    <a:pt x="25072" y="2990"/>
                  </a:cubicBezTo>
                  <a:cubicBezTo>
                    <a:pt x="25072" y="3276"/>
                    <a:pt x="25072" y="3562"/>
                    <a:pt x="24597" y="5087"/>
                  </a:cubicBezTo>
                  <a:lnTo>
                    <a:pt x="10023" y="63665"/>
                  </a:lnTo>
                  <a:cubicBezTo>
                    <a:pt x="9165" y="67379"/>
                    <a:pt x="8499" y="68142"/>
                    <a:pt x="1069" y="68142"/>
                  </a:cubicBezTo>
                  <a:cubicBezTo>
                    <a:pt x="-550" y="68142"/>
                    <a:pt x="-1788" y="68142"/>
                    <a:pt x="-1788" y="70237"/>
                  </a:cubicBezTo>
                  <a:cubicBezTo>
                    <a:pt x="-1788" y="71572"/>
                    <a:pt x="-836" y="71572"/>
                    <a:pt x="974" y="71572"/>
                  </a:cubicBezTo>
                  <a:lnTo>
                    <a:pt x="34122" y="71572"/>
                  </a:lnTo>
                  <a:cubicBezTo>
                    <a:pt x="54504" y="71572"/>
                    <a:pt x="75174" y="48520"/>
                    <a:pt x="75174" y="24230"/>
                  </a:cubicBezTo>
                  <a:close/>
                  <a:moveTo>
                    <a:pt x="66125" y="20040"/>
                  </a:moveTo>
                  <a:cubicBezTo>
                    <a:pt x="66125" y="26519"/>
                    <a:pt x="62981" y="46710"/>
                    <a:pt x="53933" y="57568"/>
                  </a:cubicBezTo>
                  <a:cubicBezTo>
                    <a:pt x="48599" y="63665"/>
                    <a:pt x="40979" y="68142"/>
                    <a:pt x="32216" y="68142"/>
                  </a:cubicBezTo>
                  <a:lnTo>
                    <a:pt x="21167" y="68142"/>
                  </a:lnTo>
                  <a:cubicBezTo>
                    <a:pt x="17738" y="68142"/>
                    <a:pt x="17738" y="67856"/>
                    <a:pt x="17738" y="67093"/>
                  </a:cubicBezTo>
                  <a:cubicBezTo>
                    <a:pt x="17738" y="66523"/>
                    <a:pt x="18024" y="65474"/>
                    <a:pt x="18214" y="64712"/>
                  </a:cubicBezTo>
                  <a:lnTo>
                    <a:pt x="33073" y="5087"/>
                  </a:lnTo>
                  <a:cubicBezTo>
                    <a:pt x="34122" y="1181"/>
                    <a:pt x="34883" y="1181"/>
                    <a:pt x="38407" y="1181"/>
                  </a:cubicBezTo>
                  <a:lnTo>
                    <a:pt x="48885" y="1181"/>
                  </a:lnTo>
                  <a:cubicBezTo>
                    <a:pt x="57648" y="1181"/>
                    <a:pt x="66125" y="5943"/>
                    <a:pt x="66125" y="20040"/>
                  </a:cubicBezTo>
                  <a:close/>
                  <a:moveTo>
                    <a:pt x="146230" y="47950"/>
                  </a:moveTo>
                  <a:cubicBezTo>
                    <a:pt x="146230" y="38995"/>
                    <a:pt x="138897" y="33946"/>
                    <a:pt x="131181" y="32995"/>
                  </a:cubicBezTo>
                  <a:cubicBezTo>
                    <a:pt x="144230" y="30042"/>
                    <a:pt x="152326" y="20803"/>
                    <a:pt x="152326" y="12515"/>
                  </a:cubicBezTo>
                  <a:cubicBezTo>
                    <a:pt x="152326" y="4801"/>
                    <a:pt x="145850" y="-2247"/>
                    <a:pt x="134134" y="-2247"/>
                  </a:cubicBezTo>
                  <a:lnTo>
                    <a:pt x="100511" y="-2247"/>
                  </a:lnTo>
                  <a:cubicBezTo>
                    <a:pt x="98891" y="-2247"/>
                    <a:pt x="97653" y="-2247"/>
                    <a:pt x="97653" y="-152"/>
                  </a:cubicBezTo>
                  <a:cubicBezTo>
                    <a:pt x="97653" y="1181"/>
                    <a:pt x="98415" y="1181"/>
                    <a:pt x="100511" y="1181"/>
                  </a:cubicBezTo>
                  <a:cubicBezTo>
                    <a:pt x="103939" y="1181"/>
                    <a:pt x="106796" y="1181"/>
                    <a:pt x="106796" y="2990"/>
                  </a:cubicBezTo>
                  <a:cubicBezTo>
                    <a:pt x="106796" y="3276"/>
                    <a:pt x="106796" y="3562"/>
                    <a:pt x="106321" y="5087"/>
                  </a:cubicBezTo>
                  <a:lnTo>
                    <a:pt x="91747" y="63665"/>
                  </a:lnTo>
                  <a:cubicBezTo>
                    <a:pt x="90986" y="67379"/>
                    <a:pt x="90223" y="68142"/>
                    <a:pt x="82984" y="68142"/>
                  </a:cubicBezTo>
                  <a:cubicBezTo>
                    <a:pt x="81174" y="68142"/>
                    <a:pt x="79936" y="68142"/>
                    <a:pt x="79936" y="70237"/>
                  </a:cubicBezTo>
                  <a:cubicBezTo>
                    <a:pt x="79936" y="71572"/>
                    <a:pt x="80984" y="71572"/>
                    <a:pt x="82603" y="71572"/>
                  </a:cubicBezTo>
                  <a:lnTo>
                    <a:pt x="118322" y="71572"/>
                  </a:lnTo>
                  <a:cubicBezTo>
                    <a:pt x="133657" y="71572"/>
                    <a:pt x="146230" y="59189"/>
                    <a:pt x="146230" y="47950"/>
                  </a:cubicBezTo>
                  <a:close/>
                  <a:moveTo>
                    <a:pt x="142801" y="11945"/>
                  </a:moveTo>
                  <a:cubicBezTo>
                    <a:pt x="142801" y="20993"/>
                    <a:pt x="134419" y="31946"/>
                    <a:pt x="122037" y="31946"/>
                  </a:cubicBezTo>
                  <a:lnTo>
                    <a:pt x="107750" y="31946"/>
                  </a:lnTo>
                  <a:lnTo>
                    <a:pt x="114607" y="5087"/>
                  </a:lnTo>
                  <a:cubicBezTo>
                    <a:pt x="115560" y="1181"/>
                    <a:pt x="116321" y="1181"/>
                    <a:pt x="119847" y="1181"/>
                  </a:cubicBezTo>
                  <a:lnTo>
                    <a:pt x="132610" y="1181"/>
                  </a:lnTo>
                  <a:cubicBezTo>
                    <a:pt x="141753" y="1181"/>
                    <a:pt x="142801" y="8515"/>
                    <a:pt x="142801" y="11945"/>
                  </a:cubicBezTo>
                  <a:close/>
                  <a:moveTo>
                    <a:pt x="136515" y="46615"/>
                  </a:moveTo>
                  <a:cubicBezTo>
                    <a:pt x="136515" y="56998"/>
                    <a:pt x="127847" y="68142"/>
                    <a:pt x="115941" y="68142"/>
                  </a:cubicBezTo>
                  <a:lnTo>
                    <a:pt x="102606" y="68142"/>
                  </a:lnTo>
                  <a:cubicBezTo>
                    <a:pt x="99177" y="68142"/>
                    <a:pt x="99177" y="67856"/>
                    <a:pt x="99177" y="67093"/>
                  </a:cubicBezTo>
                  <a:cubicBezTo>
                    <a:pt x="99177" y="66523"/>
                    <a:pt x="99652" y="65474"/>
                    <a:pt x="99652" y="64712"/>
                  </a:cubicBezTo>
                  <a:lnTo>
                    <a:pt x="107178" y="34327"/>
                  </a:lnTo>
                  <a:lnTo>
                    <a:pt x="125846" y="34327"/>
                  </a:lnTo>
                  <a:cubicBezTo>
                    <a:pt x="135943" y="34327"/>
                    <a:pt x="136515" y="43757"/>
                    <a:pt x="136515" y="46615"/>
                  </a:cubicBezTo>
                  <a:close/>
                  <a:moveTo>
                    <a:pt x="184711" y="56140"/>
                  </a:moveTo>
                  <a:cubicBezTo>
                    <a:pt x="184711" y="55094"/>
                    <a:pt x="183854" y="55094"/>
                    <a:pt x="183092" y="55094"/>
                  </a:cubicBezTo>
                  <a:cubicBezTo>
                    <a:pt x="181759" y="55094"/>
                    <a:pt x="181759" y="55187"/>
                    <a:pt x="181282" y="56807"/>
                  </a:cubicBezTo>
                  <a:cubicBezTo>
                    <a:pt x="180425" y="59949"/>
                    <a:pt x="177567" y="70428"/>
                    <a:pt x="171376" y="70428"/>
                  </a:cubicBezTo>
                  <a:cubicBezTo>
                    <a:pt x="170424" y="70428"/>
                    <a:pt x="168995" y="70237"/>
                    <a:pt x="168995" y="67379"/>
                  </a:cubicBezTo>
                  <a:cubicBezTo>
                    <a:pt x="168995" y="64619"/>
                    <a:pt x="170328" y="60998"/>
                    <a:pt x="171662" y="56998"/>
                  </a:cubicBezTo>
                  <a:lnTo>
                    <a:pt x="178615" y="38518"/>
                  </a:lnTo>
                  <a:cubicBezTo>
                    <a:pt x="179663" y="35376"/>
                    <a:pt x="179949" y="34518"/>
                    <a:pt x="179949" y="32423"/>
                  </a:cubicBezTo>
                  <a:cubicBezTo>
                    <a:pt x="179949" y="26519"/>
                    <a:pt x="175852" y="23851"/>
                    <a:pt x="171757" y="23851"/>
                  </a:cubicBezTo>
                  <a:cubicBezTo>
                    <a:pt x="161660" y="23851"/>
                    <a:pt x="157947" y="39853"/>
                    <a:pt x="157947" y="40520"/>
                  </a:cubicBezTo>
                  <a:cubicBezTo>
                    <a:pt x="157947" y="41471"/>
                    <a:pt x="159184" y="41471"/>
                    <a:pt x="159565" y="41471"/>
                  </a:cubicBezTo>
                  <a:cubicBezTo>
                    <a:pt x="161089" y="41471"/>
                    <a:pt x="161089" y="41376"/>
                    <a:pt x="161565" y="39853"/>
                  </a:cubicBezTo>
                  <a:cubicBezTo>
                    <a:pt x="162518" y="36327"/>
                    <a:pt x="165375" y="26233"/>
                    <a:pt x="171662" y="26233"/>
                  </a:cubicBezTo>
                  <a:cubicBezTo>
                    <a:pt x="172805" y="26233"/>
                    <a:pt x="174043" y="26802"/>
                    <a:pt x="174043" y="29184"/>
                  </a:cubicBezTo>
                  <a:cubicBezTo>
                    <a:pt x="174043" y="31851"/>
                    <a:pt x="172805" y="34995"/>
                    <a:pt x="172043" y="37090"/>
                  </a:cubicBezTo>
                  <a:lnTo>
                    <a:pt x="168804" y="45948"/>
                  </a:lnTo>
                  <a:lnTo>
                    <a:pt x="164804" y="56712"/>
                  </a:lnTo>
                  <a:cubicBezTo>
                    <a:pt x="163280" y="60712"/>
                    <a:pt x="162899" y="61951"/>
                    <a:pt x="162899" y="64142"/>
                  </a:cubicBezTo>
                  <a:cubicBezTo>
                    <a:pt x="162899" y="68332"/>
                    <a:pt x="165375" y="72809"/>
                    <a:pt x="171090" y="72809"/>
                  </a:cubicBezTo>
                  <a:cubicBezTo>
                    <a:pt x="181187" y="72809"/>
                    <a:pt x="184711" y="56521"/>
                    <a:pt x="184711" y="56140"/>
                  </a:cubicBezTo>
                  <a:close/>
                  <a:moveTo>
                    <a:pt x="187759" y="5466"/>
                  </a:moveTo>
                  <a:cubicBezTo>
                    <a:pt x="187759" y="3276"/>
                    <a:pt x="186045" y="895"/>
                    <a:pt x="182807" y="895"/>
                  </a:cubicBezTo>
                  <a:cubicBezTo>
                    <a:pt x="179378" y="895"/>
                    <a:pt x="175948" y="4325"/>
                    <a:pt x="175948" y="7752"/>
                  </a:cubicBezTo>
                  <a:cubicBezTo>
                    <a:pt x="175948" y="10134"/>
                    <a:pt x="177567" y="12324"/>
                    <a:pt x="180710" y="12324"/>
                  </a:cubicBezTo>
                  <a:cubicBezTo>
                    <a:pt x="184330" y="12324"/>
                    <a:pt x="187759" y="9087"/>
                    <a:pt x="187759" y="5466"/>
                  </a:cubicBezTo>
                  <a:close/>
                  <a:moveTo>
                    <a:pt x="220525" y="56140"/>
                  </a:moveTo>
                  <a:cubicBezTo>
                    <a:pt x="220525" y="55094"/>
                    <a:pt x="219764" y="55094"/>
                    <a:pt x="219001" y="55094"/>
                  </a:cubicBezTo>
                  <a:cubicBezTo>
                    <a:pt x="217667" y="55094"/>
                    <a:pt x="217667" y="55187"/>
                    <a:pt x="216810" y="57189"/>
                  </a:cubicBezTo>
                  <a:cubicBezTo>
                    <a:pt x="214906" y="62330"/>
                    <a:pt x="210524" y="70428"/>
                    <a:pt x="204427" y="70428"/>
                  </a:cubicBezTo>
                  <a:cubicBezTo>
                    <a:pt x="201475" y="70428"/>
                    <a:pt x="201475" y="67665"/>
                    <a:pt x="201475" y="65951"/>
                  </a:cubicBezTo>
                  <a:cubicBezTo>
                    <a:pt x="201475" y="65188"/>
                    <a:pt x="201475" y="63570"/>
                    <a:pt x="202237" y="60426"/>
                  </a:cubicBezTo>
                  <a:lnTo>
                    <a:pt x="210239" y="28423"/>
                  </a:lnTo>
                  <a:lnTo>
                    <a:pt x="219382" y="28423"/>
                  </a:lnTo>
                  <a:cubicBezTo>
                    <a:pt x="221287" y="28423"/>
                    <a:pt x="222430" y="28423"/>
                    <a:pt x="222430" y="26328"/>
                  </a:cubicBezTo>
                  <a:cubicBezTo>
                    <a:pt x="222430" y="24993"/>
                    <a:pt x="221382" y="24993"/>
                    <a:pt x="219764" y="24993"/>
                  </a:cubicBezTo>
                  <a:lnTo>
                    <a:pt x="211191" y="24993"/>
                  </a:lnTo>
                  <a:lnTo>
                    <a:pt x="215001" y="9087"/>
                  </a:lnTo>
                  <a:cubicBezTo>
                    <a:pt x="215477" y="7469"/>
                    <a:pt x="215477" y="7278"/>
                    <a:pt x="215477" y="6706"/>
                  </a:cubicBezTo>
                  <a:cubicBezTo>
                    <a:pt x="215477" y="4420"/>
                    <a:pt x="213668" y="4039"/>
                    <a:pt x="212620" y="4039"/>
                  </a:cubicBezTo>
                  <a:cubicBezTo>
                    <a:pt x="209953" y="4039"/>
                    <a:pt x="208810" y="6229"/>
                    <a:pt x="208333" y="7848"/>
                  </a:cubicBezTo>
                  <a:lnTo>
                    <a:pt x="204143" y="24993"/>
                  </a:lnTo>
                  <a:lnTo>
                    <a:pt x="194902" y="24993"/>
                  </a:lnTo>
                  <a:cubicBezTo>
                    <a:pt x="193189" y="24993"/>
                    <a:pt x="191950" y="24993"/>
                    <a:pt x="191950" y="27088"/>
                  </a:cubicBezTo>
                  <a:cubicBezTo>
                    <a:pt x="191950" y="28423"/>
                    <a:pt x="192998" y="28423"/>
                    <a:pt x="194618" y="28423"/>
                  </a:cubicBezTo>
                  <a:lnTo>
                    <a:pt x="203284" y="28423"/>
                  </a:lnTo>
                  <a:lnTo>
                    <a:pt x="195570" y="59379"/>
                  </a:lnTo>
                  <a:cubicBezTo>
                    <a:pt x="195379" y="59856"/>
                    <a:pt x="194902" y="61475"/>
                    <a:pt x="194902" y="63093"/>
                  </a:cubicBezTo>
                  <a:cubicBezTo>
                    <a:pt x="194902" y="68428"/>
                    <a:pt x="198522" y="72809"/>
                    <a:pt x="204143" y="72809"/>
                  </a:cubicBezTo>
                  <a:cubicBezTo>
                    <a:pt x="215001" y="72809"/>
                    <a:pt x="220525" y="56712"/>
                    <a:pt x="220525" y="56140"/>
                  </a:cubicBezTo>
                  <a:close/>
                  <a:moveTo>
                    <a:pt x="310156" y="-724"/>
                  </a:moveTo>
                  <a:cubicBezTo>
                    <a:pt x="310156" y="-1677"/>
                    <a:pt x="309679" y="-2247"/>
                    <a:pt x="308632" y="-2247"/>
                  </a:cubicBezTo>
                  <a:cubicBezTo>
                    <a:pt x="305393" y="-2247"/>
                    <a:pt x="301774" y="-1963"/>
                    <a:pt x="298250" y="-1963"/>
                  </a:cubicBezTo>
                  <a:cubicBezTo>
                    <a:pt x="294821" y="-1963"/>
                    <a:pt x="291201" y="-2247"/>
                    <a:pt x="287771" y="-2247"/>
                  </a:cubicBezTo>
                  <a:cubicBezTo>
                    <a:pt x="287200" y="-2247"/>
                    <a:pt x="285867" y="-2247"/>
                    <a:pt x="285867" y="-152"/>
                  </a:cubicBezTo>
                  <a:cubicBezTo>
                    <a:pt x="285867" y="990"/>
                    <a:pt x="286724" y="1181"/>
                    <a:pt x="287771" y="1181"/>
                  </a:cubicBezTo>
                  <a:cubicBezTo>
                    <a:pt x="293487" y="1371"/>
                    <a:pt x="294344" y="3562"/>
                    <a:pt x="294344" y="5752"/>
                  </a:cubicBezTo>
                  <a:cubicBezTo>
                    <a:pt x="294344" y="6706"/>
                    <a:pt x="294058" y="7469"/>
                    <a:pt x="293867" y="8324"/>
                  </a:cubicBezTo>
                  <a:lnTo>
                    <a:pt x="281961" y="55759"/>
                  </a:lnTo>
                  <a:lnTo>
                    <a:pt x="261768" y="-438"/>
                  </a:lnTo>
                  <a:cubicBezTo>
                    <a:pt x="261197" y="-2056"/>
                    <a:pt x="261007" y="-2247"/>
                    <a:pt x="258816" y="-2247"/>
                  </a:cubicBezTo>
                  <a:lnTo>
                    <a:pt x="245195" y="-2247"/>
                  </a:lnTo>
                  <a:cubicBezTo>
                    <a:pt x="243481" y="-2247"/>
                    <a:pt x="242243" y="-2247"/>
                    <a:pt x="242243" y="-152"/>
                  </a:cubicBezTo>
                  <a:cubicBezTo>
                    <a:pt x="242243" y="1181"/>
                    <a:pt x="243195" y="1181"/>
                    <a:pt x="245195" y="1181"/>
                  </a:cubicBezTo>
                  <a:cubicBezTo>
                    <a:pt x="245957" y="1181"/>
                    <a:pt x="251768" y="1181"/>
                    <a:pt x="251768" y="1943"/>
                  </a:cubicBezTo>
                  <a:cubicBezTo>
                    <a:pt x="251768" y="1943"/>
                    <a:pt x="251768" y="2420"/>
                    <a:pt x="251482" y="3371"/>
                  </a:cubicBezTo>
                  <a:lnTo>
                    <a:pt x="237194" y="60712"/>
                  </a:lnTo>
                  <a:cubicBezTo>
                    <a:pt x="235670" y="66618"/>
                    <a:pt x="231670" y="68046"/>
                    <a:pt x="226812" y="68142"/>
                  </a:cubicBezTo>
                  <a:cubicBezTo>
                    <a:pt x="225859" y="68142"/>
                    <a:pt x="224716" y="68332"/>
                    <a:pt x="224716" y="70237"/>
                  </a:cubicBezTo>
                  <a:cubicBezTo>
                    <a:pt x="224716" y="71286"/>
                    <a:pt x="225288" y="71572"/>
                    <a:pt x="226049" y="71572"/>
                  </a:cubicBezTo>
                  <a:cubicBezTo>
                    <a:pt x="229289" y="71572"/>
                    <a:pt x="233002" y="71286"/>
                    <a:pt x="236337" y="71286"/>
                  </a:cubicBezTo>
                  <a:cubicBezTo>
                    <a:pt x="239861" y="71286"/>
                    <a:pt x="243576" y="71572"/>
                    <a:pt x="247005" y="71572"/>
                  </a:cubicBezTo>
                  <a:cubicBezTo>
                    <a:pt x="247576" y="71572"/>
                    <a:pt x="249005" y="71572"/>
                    <a:pt x="249005" y="69665"/>
                  </a:cubicBezTo>
                  <a:cubicBezTo>
                    <a:pt x="249005" y="68332"/>
                    <a:pt x="248243" y="68142"/>
                    <a:pt x="246910" y="68142"/>
                  </a:cubicBezTo>
                  <a:cubicBezTo>
                    <a:pt x="240623" y="68046"/>
                    <a:pt x="240432" y="65188"/>
                    <a:pt x="240432" y="63570"/>
                  </a:cubicBezTo>
                  <a:cubicBezTo>
                    <a:pt x="240432" y="63284"/>
                    <a:pt x="240432" y="62616"/>
                    <a:pt x="240909" y="60903"/>
                  </a:cubicBezTo>
                  <a:lnTo>
                    <a:pt x="254910" y="5180"/>
                  </a:lnTo>
                  <a:lnTo>
                    <a:pt x="278152" y="69760"/>
                  </a:lnTo>
                  <a:cubicBezTo>
                    <a:pt x="278532" y="71381"/>
                    <a:pt x="278723" y="71572"/>
                    <a:pt x="280247" y="71572"/>
                  </a:cubicBezTo>
                  <a:cubicBezTo>
                    <a:pt x="281390" y="71572"/>
                    <a:pt x="281866" y="71381"/>
                    <a:pt x="282438" y="69381"/>
                  </a:cubicBezTo>
                  <a:lnTo>
                    <a:pt x="297487" y="8515"/>
                  </a:lnTo>
                  <a:cubicBezTo>
                    <a:pt x="299297" y="1657"/>
                    <a:pt x="305393" y="1181"/>
                    <a:pt x="308536" y="1181"/>
                  </a:cubicBezTo>
                  <a:cubicBezTo>
                    <a:pt x="308822" y="1181"/>
                    <a:pt x="310156" y="990"/>
                    <a:pt x="310156" y="-724"/>
                  </a:cubicBezTo>
                  <a:close/>
                  <a:moveTo>
                    <a:pt x="348922" y="60235"/>
                  </a:moveTo>
                  <a:cubicBezTo>
                    <a:pt x="348922" y="59856"/>
                    <a:pt x="347970" y="58617"/>
                    <a:pt x="347113" y="58617"/>
                  </a:cubicBezTo>
                  <a:cubicBezTo>
                    <a:pt x="346636" y="58617"/>
                    <a:pt x="346636" y="58807"/>
                    <a:pt x="345779" y="59856"/>
                  </a:cubicBezTo>
                  <a:cubicBezTo>
                    <a:pt x="337777" y="69951"/>
                    <a:pt x="328063" y="70428"/>
                    <a:pt x="326253" y="70428"/>
                  </a:cubicBezTo>
                  <a:cubicBezTo>
                    <a:pt x="319299" y="70428"/>
                    <a:pt x="318061" y="62616"/>
                    <a:pt x="318061" y="58521"/>
                  </a:cubicBezTo>
                  <a:cubicBezTo>
                    <a:pt x="318061" y="54426"/>
                    <a:pt x="319109" y="49568"/>
                    <a:pt x="319872" y="46615"/>
                  </a:cubicBezTo>
                  <a:lnTo>
                    <a:pt x="324157" y="46615"/>
                  </a:lnTo>
                  <a:cubicBezTo>
                    <a:pt x="327300" y="46615"/>
                    <a:pt x="334635" y="46234"/>
                    <a:pt x="339778" y="44234"/>
                  </a:cubicBezTo>
                  <a:cubicBezTo>
                    <a:pt x="348256" y="40806"/>
                    <a:pt x="348256" y="33755"/>
                    <a:pt x="348256" y="32995"/>
                  </a:cubicBezTo>
                  <a:cubicBezTo>
                    <a:pt x="348256" y="27946"/>
                    <a:pt x="344255" y="23851"/>
                    <a:pt x="337397" y="23851"/>
                  </a:cubicBezTo>
                  <a:cubicBezTo>
                    <a:pt x="326157" y="23851"/>
                    <a:pt x="310631" y="34709"/>
                    <a:pt x="310631" y="53854"/>
                  </a:cubicBezTo>
                  <a:cubicBezTo>
                    <a:pt x="310631" y="63570"/>
                    <a:pt x="315871" y="72809"/>
                    <a:pt x="326157" y="72809"/>
                  </a:cubicBezTo>
                  <a:cubicBezTo>
                    <a:pt x="339969" y="72809"/>
                    <a:pt x="348922" y="61951"/>
                    <a:pt x="348922" y="60235"/>
                  </a:cubicBezTo>
                  <a:close/>
                  <a:moveTo>
                    <a:pt x="344255" y="32709"/>
                  </a:moveTo>
                  <a:cubicBezTo>
                    <a:pt x="344255" y="44234"/>
                    <a:pt x="326443" y="44234"/>
                    <a:pt x="322824" y="44234"/>
                  </a:cubicBezTo>
                  <a:lnTo>
                    <a:pt x="320633" y="44234"/>
                  </a:lnTo>
                  <a:cubicBezTo>
                    <a:pt x="325205" y="26519"/>
                    <a:pt x="336350" y="26233"/>
                    <a:pt x="337397" y="26233"/>
                  </a:cubicBezTo>
                  <a:cubicBezTo>
                    <a:pt x="341778" y="26233"/>
                    <a:pt x="344255" y="29184"/>
                    <a:pt x="344255" y="32709"/>
                  </a:cubicBezTo>
                  <a:close/>
                  <a:moveTo>
                    <a:pt x="386356" y="56140"/>
                  </a:moveTo>
                  <a:cubicBezTo>
                    <a:pt x="386356" y="55094"/>
                    <a:pt x="385688" y="55094"/>
                    <a:pt x="384927" y="55094"/>
                  </a:cubicBezTo>
                  <a:cubicBezTo>
                    <a:pt x="383593" y="55094"/>
                    <a:pt x="383593" y="55187"/>
                    <a:pt x="382641" y="57189"/>
                  </a:cubicBezTo>
                  <a:cubicBezTo>
                    <a:pt x="380735" y="62330"/>
                    <a:pt x="376449" y="70428"/>
                    <a:pt x="370353" y="70428"/>
                  </a:cubicBezTo>
                  <a:cubicBezTo>
                    <a:pt x="367306" y="70428"/>
                    <a:pt x="367306" y="67665"/>
                    <a:pt x="367306" y="65951"/>
                  </a:cubicBezTo>
                  <a:cubicBezTo>
                    <a:pt x="367306" y="65188"/>
                    <a:pt x="367306" y="63570"/>
                    <a:pt x="368067" y="60426"/>
                  </a:cubicBezTo>
                  <a:lnTo>
                    <a:pt x="376163" y="28423"/>
                  </a:lnTo>
                  <a:lnTo>
                    <a:pt x="385213" y="28423"/>
                  </a:lnTo>
                  <a:cubicBezTo>
                    <a:pt x="387117" y="28423"/>
                    <a:pt x="388356" y="28423"/>
                    <a:pt x="388356" y="26328"/>
                  </a:cubicBezTo>
                  <a:cubicBezTo>
                    <a:pt x="388356" y="24993"/>
                    <a:pt x="387308" y="24993"/>
                    <a:pt x="385688" y="24993"/>
                  </a:cubicBezTo>
                  <a:lnTo>
                    <a:pt x="377022" y="24993"/>
                  </a:lnTo>
                  <a:lnTo>
                    <a:pt x="380926" y="9087"/>
                  </a:lnTo>
                  <a:cubicBezTo>
                    <a:pt x="381307" y="7469"/>
                    <a:pt x="381307" y="7278"/>
                    <a:pt x="381307" y="6706"/>
                  </a:cubicBezTo>
                  <a:cubicBezTo>
                    <a:pt x="381307" y="4420"/>
                    <a:pt x="379592" y="4039"/>
                    <a:pt x="378545" y="4039"/>
                  </a:cubicBezTo>
                  <a:cubicBezTo>
                    <a:pt x="375877" y="4039"/>
                    <a:pt x="374640" y="6229"/>
                    <a:pt x="374164" y="7848"/>
                  </a:cubicBezTo>
                  <a:lnTo>
                    <a:pt x="370067" y="24993"/>
                  </a:lnTo>
                  <a:lnTo>
                    <a:pt x="360828" y="24993"/>
                  </a:lnTo>
                  <a:cubicBezTo>
                    <a:pt x="359019" y="24993"/>
                    <a:pt x="357781" y="24993"/>
                    <a:pt x="357781" y="27088"/>
                  </a:cubicBezTo>
                  <a:cubicBezTo>
                    <a:pt x="357781" y="28423"/>
                    <a:pt x="358828" y="28423"/>
                    <a:pt x="360542" y="28423"/>
                  </a:cubicBezTo>
                  <a:lnTo>
                    <a:pt x="369115" y="28423"/>
                  </a:lnTo>
                  <a:lnTo>
                    <a:pt x="361400" y="59379"/>
                  </a:lnTo>
                  <a:cubicBezTo>
                    <a:pt x="361210" y="59856"/>
                    <a:pt x="360828" y="61475"/>
                    <a:pt x="360828" y="63093"/>
                  </a:cubicBezTo>
                  <a:cubicBezTo>
                    <a:pt x="360828" y="68428"/>
                    <a:pt x="364353" y="72809"/>
                    <a:pt x="370067" y="72809"/>
                  </a:cubicBezTo>
                  <a:cubicBezTo>
                    <a:pt x="380926" y="72809"/>
                    <a:pt x="386451" y="56712"/>
                    <a:pt x="386451" y="56140"/>
                  </a:cubicBezTo>
                  <a:close/>
                </a:path>
              </a:pathLst>
            </a:custGeom>
            <a:solidFill>
              <a:srgbClr val="000000"/>
            </a:solidFill>
            <a:ln w="10842" cap="flat">
              <a:noFill/>
              <a:prstDash val="solid"/>
              <a:miter/>
            </a:ln>
          </p:spPr>
          <p:txBody>
            <a:bodyPr rtlCol="0" anchor="ctr"/>
            <a:lstStyle/>
            <a:p>
              <a:endParaRPr lang="en-AE"/>
            </a:p>
          </p:txBody>
        </p:sp>
        <p:sp>
          <p:nvSpPr>
            <p:cNvPr id="337" name="Freeform: Shape 336">
              <a:extLst>
                <a:ext uri="{FF2B5EF4-FFF2-40B4-BE49-F238E27FC236}">
                  <a16:creationId xmlns:a16="http://schemas.microsoft.com/office/drawing/2014/main" id="{8C032829-AB10-D52A-92BC-9FFCDEED00B6}"/>
                </a:ext>
              </a:extLst>
            </p:cNvPr>
            <p:cNvSpPr/>
            <p:nvPr/>
          </p:nvSpPr>
          <p:spPr>
            <a:xfrm>
              <a:off x="2567826" y="1947461"/>
              <a:ext cx="591978" cy="87915"/>
            </a:xfrm>
            <a:custGeom>
              <a:avLst/>
              <a:gdLst>
                <a:gd name="connsiteX0" fmla="*/ -1788 w 591978"/>
                <a:gd name="connsiteY0" fmla="*/ 85668 h 87915"/>
                <a:gd name="connsiteX1" fmla="*/ 590191 w 591978"/>
                <a:gd name="connsiteY1" fmla="*/ 85668 h 87915"/>
                <a:gd name="connsiteX2" fmla="*/ 590191 w 591978"/>
                <a:gd name="connsiteY2" fmla="*/ -2247 h 87915"/>
                <a:gd name="connsiteX3" fmla="*/ -1788 w 591978"/>
                <a:gd name="connsiteY3" fmla="*/ -2247 h 87915"/>
              </a:gdLst>
              <a:ahLst/>
              <a:cxnLst>
                <a:cxn ang="0">
                  <a:pos x="connsiteX0" y="connsiteY0"/>
                </a:cxn>
                <a:cxn ang="0">
                  <a:pos x="connsiteX1" y="connsiteY1"/>
                </a:cxn>
                <a:cxn ang="0">
                  <a:pos x="connsiteX2" y="connsiteY2"/>
                </a:cxn>
                <a:cxn ang="0">
                  <a:pos x="connsiteX3" y="connsiteY3"/>
                </a:cxn>
              </a:cxnLst>
              <a:rect l="l" t="t" r="r" b="b"/>
              <a:pathLst>
                <a:path w="591978" h="87915">
                  <a:moveTo>
                    <a:pt x="-1788" y="85668"/>
                  </a:moveTo>
                  <a:lnTo>
                    <a:pt x="590191" y="85668"/>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338" name="Freeform: Shape 337">
              <a:extLst>
                <a:ext uri="{FF2B5EF4-FFF2-40B4-BE49-F238E27FC236}">
                  <a16:creationId xmlns:a16="http://schemas.microsoft.com/office/drawing/2014/main" id="{04ECD511-699C-976C-9BB6-220F27F0D928}"/>
                </a:ext>
              </a:extLst>
            </p:cNvPr>
            <p:cNvSpPr/>
            <p:nvPr/>
          </p:nvSpPr>
          <p:spPr>
            <a:xfrm>
              <a:off x="2827859" y="1959937"/>
              <a:ext cx="71722" cy="78390"/>
            </a:xfrm>
            <a:custGeom>
              <a:avLst/>
              <a:gdLst>
                <a:gd name="connsiteX0" fmla="*/ 7927 w 71722"/>
                <a:gd name="connsiteY0" fmla="*/ 44808 h 78390"/>
                <a:gd name="connsiteX1" fmla="*/ 6308 w 71722"/>
                <a:gd name="connsiteY1" fmla="*/ 43092 h 78390"/>
                <a:gd name="connsiteX2" fmla="*/ -1788 w 71722"/>
                <a:gd name="connsiteY2" fmla="*/ 48522 h 78390"/>
                <a:gd name="connsiteX3" fmla="*/ -836 w 71722"/>
                <a:gd name="connsiteY3" fmla="*/ 50236 h 78390"/>
                <a:gd name="connsiteX4" fmla="*/ 12784 w 71722"/>
                <a:gd name="connsiteY4" fmla="*/ 72906 h 78390"/>
                <a:gd name="connsiteX5" fmla="*/ 14595 w 71722"/>
                <a:gd name="connsiteY5" fmla="*/ 75764 h 78390"/>
                <a:gd name="connsiteX6" fmla="*/ 15833 w 71722"/>
                <a:gd name="connsiteY6" fmla="*/ 76143 h 78390"/>
                <a:gd name="connsiteX7" fmla="*/ 23643 w 71722"/>
                <a:gd name="connsiteY7" fmla="*/ 71002 h 78390"/>
                <a:gd name="connsiteX8" fmla="*/ 43360 w 71722"/>
                <a:gd name="connsiteY8" fmla="*/ 25851 h 78390"/>
                <a:gd name="connsiteX9" fmla="*/ 66792 w 71722"/>
                <a:gd name="connsiteY9" fmla="*/ 1755 h 78390"/>
                <a:gd name="connsiteX10" fmla="*/ 69934 w 71722"/>
                <a:gd name="connsiteY10" fmla="*/ -1484 h 78390"/>
                <a:gd name="connsiteX11" fmla="*/ 68792 w 71722"/>
                <a:gd name="connsiteY11" fmla="*/ -2247 h 78390"/>
                <a:gd name="connsiteX12" fmla="*/ 42122 w 71722"/>
                <a:gd name="connsiteY12" fmla="*/ 19470 h 78390"/>
                <a:gd name="connsiteX13" fmla="*/ 18214 w 71722"/>
                <a:gd name="connsiteY13" fmla="*/ 61477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390">
                  <a:moveTo>
                    <a:pt x="7927" y="44808"/>
                  </a:moveTo>
                  <a:cubicBezTo>
                    <a:pt x="6974" y="43283"/>
                    <a:pt x="6879" y="43092"/>
                    <a:pt x="6308" y="43092"/>
                  </a:cubicBezTo>
                  <a:cubicBezTo>
                    <a:pt x="3736" y="43092"/>
                    <a:pt x="-1788" y="46522"/>
                    <a:pt x="-1788" y="48522"/>
                  </a:cubicBezTo>
                  <a:cubicBezTo>
                    <a:pt x="-1788" y="48617"/>
                    <a:pt x="-1788" y="48903"/>
                    <a:pt x="-836" y="50236"/>
                  </a:cubicBezTo>
                  <a:lnTo>
                    <a:pt x="12784" y="72906"/>
                  </a:lnTo>
                  <a:cubicBezTo>
                    <a:pt x="13357" y="73762"/>
                    <a:pt x="14404" y="75574"/>
                    <a:pt x="14595" y="75764"/>
                  </a:cubicBezTo>
                  <a:cubicBezTo>
                    <a:pt x="14785" y="76143"/>
                    <a:pt x="15356" y="76143"/>
                    <a:pt x="15833" y="76143"/>
                  </a:cubicBezTo>
                  <a:cubicBezTo>
                    <a:pt x="18214" y="76143"/>
                    <a:pt x="23263" y="73192"/>
                    <a:pt x="23643" y="71002"/>
                  </a:cubicBezTo>
                  <a:cubicBezTo>
                    <a:pt x="27263" y="54712"/>
                    <a:pt x="33454" y="39283"/>
                    <a:pt x="43360" y="25851"/>
                  </a:cubicBezTo>
                  <a:cubicBezTo>
                    <a:pt x="48789" y="18328"/>
                    <a:pt x="56124" y="9754"/>
                    <a:pt x="66792" y="1755"/>
                  </a:cubicBezTo>
                  <a:cubicBezTo>
                    <a:pt x="68601" y="420"/>
                    <a:pt x="69934" y="-626"/>
                    <a:pt x="69934" y="-1484"/>
                  </a:cubicBezTo>
                  <a:cubicBezTo>
                    <a:pt x="69934" y="-2247"/>
                    <a:pt x="69364" y="-2247"/>
                    <a:pt x="68792" y="-2247"/>
                  </a:cubicBezTo>
                  <a:cubicBezTo>
                    <a:pt x="63744" y="-2247"/>
                    <a:pt x="48218" y="12326"/>
                    <a:pt x="42122" y="19470"/>
                  </a:cubicBezTo>
                  <a:cubicBezTo>
                    <a:pt x="31073" y="32425"/>
                    <a:pt x="23834" y="44808"/>
                    <a:pt x="18214" y="61477"/>
                  </a:cubicBezTo>
                  <a:close/>
                </a:path>
              </a:pathLst>
            </a:custGeom>
            <a:solidFill>
              <a:srgbClr val="006100"/>
            </a:solidFill>
            <a:ln w="10842" cap="flat">
              <a:noFill/>
              <a:prstDash val="solid"/>
              <a:miter/>
            </a:ln>
          </p:spPr>
          <p:txBody>
            <a:bodyPr rtlCol="0" anchor="ctr"/>
            <a:lstStyle/>
            <a:p>
              <a:endParaRPr lang="en-AE"/>
            </a:p>
          </p:txBody>
        </p:sp>
        <p:sp>
          <p:nvSpPr>
            <p:cNvPr id="339" name="Freeform: Shape 338">
              <a:extLst>
                <a:ext uri="{FF2B5EF4-FFF2-40B4-BE49-F238E27FC236}">
                  <a16:creationId xmlns:a16="http://schemas.microsoft.com/office/drawing/2014/main" id="{B58C1363-08A7-6B81-6D21-B750729D2F49}"/>
                </a:ext>
              </a:extLst>
            </p:cNvPr>
            <p:cNvSpPr/>
            <p:nvPr/>
          </p:nvSpPr>
          <p:spPr>
            <a:xfrm>
              <a:off x="3159805" y="1947461"/>
              <a:ext cx="540923" cy="87915"/>
            </a:xfrm>
            <a:custGeom>
              <a:avLst/>
              <a:gdLst>
                <a:gd name="connsiteX0" fmla="*/ -1788 w 540923"/>
                <a:gd name="connsiteY0" fmla="*/ 85668 h 87915"/>
                <a:gd name="connsiteX1" fmla="*/ 539136 w 540923"/>
                <a:gd name="connsiteY1" fmla="*/ 85668 h 87915"/>
                <a:gd name="connsiteX2" fmla="*/ 539136 w 540923"/>
                <a:gd name="connsiteY2" fmla="*/ -2247 h 87915"/>
                <a:gd name="connsiteX3" fmla="*/ -1788 w 5409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540923" h="87915">
                  <a:moveTo>
                    <a:pt x="-1788" y="85668"/>
                  </a:moveTo>
                  <a:lnTo>
                    <a:pt x="539136" y="8566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340" name="Freeform: Shape 339">
              <a:extLst>
                <a:ext uri="{FF2B5EF4-FFF2-40B4-BE49-F238E27FC236}">
                  <a16:creationId xmlns:a16="http://schemas.microsoft.com/office/drawing/2014/main" id="{124EC274-41B4-BF49-425C-B7B422E833D4}"/>
                </a:ext>
              </a:extLst>
            </p:cNvPr>
            <p:cNvSpPr/>
            <p:nvPr/>
          </p:nvSpPr>
          <p:spPr>
            <a:xfrm>
              <a:off x="3380403" y="1963367"/>
              <a:ext cx="102489" cy="74390"/>
            </a:xfrm>
            <a:custGeom>
              <a:avLst/>
              <a:gdLst>
                <a:gd name="connsiteX0" fmla="*/ 30693 w 102489"/>
                <a:gd name="connsiteY0" fmla="*/ 67665 h 74390"/>
                <a:gd name="connsiteX1" fmla="*/ 27836 w 102489"/>
                <a:gd name="connsiteY1" fmla="*/ 66332 h 74390"/>
                <a:gd name="connsiteX2" fmla="*/ 26882 w 102489"/>
                <a:gd name="connsiteY2" fmla="*/ 66332 h 74390"/>
                <a:gd name="connsiteX3" fmla="*/ 22311 w 102489"/>
                <a:gd name="connsiteY3" fmla="*/ 66237 h 74390"/>
                <a:gd name="connsiteX4" fmla="*/ 19358 w 102489"/>
                <a:gd name="connsiteY4" fmla="*/ 64237 h 74390"/>
                <a:gd name="connsiteX5" fmla="*/ 19643 w 102489"/>
                <a:gd name="connsiteY5" fmla="*/ 62142 h 74390"/>
                <a:gd name="connsiteX6" fmla="*/ 35075 w 102489"/>
                <a:gd name="connsiteY6" fmla="*/ 516 h 74390"/>
                <a:gd name="connsiteX7" fmla="*/ 35360 w 102489"/>
                <a:gd name="connsiteY7" fmla="*/ -915 h 74390"/>
                <a:gd name="connsiteX8" fmla="*/ 34026 w 102489"/>
                <a:gd name="connsiteY8" fmla="*/ -2247 h 74390"/>
                <a:gd name="connsiteX9" fmla="*/ 32026 w 102489"/>
                <a:gd name="connsiteY9" fmla="*/ -438 h 74390"/>
                <a:gd name="connsiteX10" fmla="*/ 12976 w 102489"/>
                <a:gd name="connsiteY10" fmla="*/ 11754 h 74390"/>
                <a:gd name="connsiteX11" fmla="*/ 11262 w 102489"/>
                <a:gd name="connsiteY11" fmla="*/ 13850 h 74390"/>
                <a:gd name="connsiteX12" fmla="*/ 12976 w 102489"/>
                <a:gd name="connsiteY12" fmla="*/ 15184 h 74390"/>
                <a:gd name="connsiteX13" fmla="*/ 24978 w 102489"/>
                <a:gd name="connsiteY13" fmla="*/ 10706 h 74390"/>
                <a:gd name="connsiteX14" fmla="*/ 12215 w 102489"/>
                <a:gd name="connsiteY14" fmla="*/ 61856 h 74390"/>
                <a:gd name="connsiteX15" fmla="*/ 2022 w 102489"/>
                <a:gd name="connsiteY15" fmla="*/ 66332 h 74390"/>
                <a:gd name="connsiteX16" fmla="*/ 1165 w 102489"/>
                <a:gd name="connsiteY16" fmla="*/ 66332 h 74390"/>
                <a:gd name="connsiteX17" fmla="*/ -1788 w 102489"/>
                <a:gd name="connsiteY17" fmla="*/ 68428 h 74390"/>
                <a:gd name="connsiteX18" fmla="*/ -168 w 102489"/>
                <a:gd name="connsiteY18" fmla="*/ 69762 h 74390"/>
                <a:gd name="connsiteX19" fmla="*/ 13929 w 102489"/>
                <a:gd name="connsiteY19" fmla="*/ 69476 h 74390"/>
                <a:gd name="connsiteX20" fmla="*/ 28407 w 102489"/>
                <a:gd name="connsiteY20" fmla="*/ 69762 h 74390"/>
                <a:gd name="connsiteX21" fmla="*/ 30597 w 102489"/>
                <a:gd name="connsiteY21" fmla="*/ 67665 h 74390"/>
                <a:gd name="connsiteX22" fmla="*/ 92225 w 102489"/>
                <a:gd name="connsiteY22" fmla="*/ 52045 h 74390"/>
                <a:gd name="connsiteX23" fmla="*/ 100701 w 102489"/>
                <a:gd name="connsiteY23" fmla="*/ 16231 h 74390"/>
                <a:gd name="connsiteX24" fmla="*/ 86318 w 102489"/>
                <a:gd name="connsiteY24" fmla="*/ -2247 h 74390"/>
                <a:gd name="connsiteX25" fmla="*/ 63364 w 102489"/>
                <a:gd name="connsiteY25" fmla="*/ 15184 h 74390"/>
                <a:gd name="connsiteX26" fmla="*/ 53362 w 102489"/>
                <a:gd name="connsiteY26" fmla="*/ 53854 h 74390"/>
                <a:gd name="connsiteX27" fmla="*/ 67840 w 102489"/>
                <a:gd name="connsiteY27" fmla="*/ 72144 h 74390"/>
                <a:gd name="connsiteX28" fmla="*/ 92225 w 102489"/>
                <a:gd name="connsiteY28" fmla="*/ 52045 h 74390"/>
                <a:gd name="connsiteX29" fmla="*/ 81842 w 102489"/>
                <a:gd name="connsiteY29" fmla="*/ 59189 h 74390"/>
                <a:gd name="connsiteX30" fmla="*/ 68412 w 102489"/>
                <a:gd name="connsiteY30" fmla="*/ 69762 h 74390"/>
                <a:gd name="connsiteX31" fmla="*/ 60220 w 102489"/>
                <a:gd name="connsiteY31" fmla="*/ 59189 h 74390"/>
                <a:gd name="connsiteX32" fmla="*/ 72126 w 102489"/>
                <a:gd name="connsiteY32" fmla="*/ 10706 h 74390"/>
                <a:gd name="connsiteX33" fmla="*/ 85652 w 102489"/>
                <a:gd name="connsiteY33" fmla="*/ 134 h 74390"/>
                <a:gd name="connsiteX34" fmla="*/ 94034 w 102489"/>
                <a:gd name="connsiteY34" fmla="*/ 10422 h 74390"/>
                <a:gd name="connsiteX35" fmla="*/ 81842 w 102489"/>
                <a:gd name="connsiteY35" fmla="*/ 59189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2489" h="74390">
                  <a:moveTo>
                    <a:pt x="30693" y="67665"/>
                  </a:moveTo>
                  <a:cubicBezTo>
                    <a:pt x="30693" y="66332"/>
                    <a:pt x="29454" y="66332"/>
                    <a:pt x="27836" y="66332"/>
                  </a:cubicBezTo>
                  <a:lnTo>
                    <a:pt x="26882" y="66332"/>
                  </a:lnTo>
                  <a:cubicBezTo>
                    <a:pt x="25550" y="66332"/>
                    <a:pt x="23644" y="66332"/>
                    <a:pt x="22311" y="66237"/>
                  </a:cubicBezTo>
                  <a:cubicBezTo>
                    <a:pt x="19929" y="65856"/>
                    <a:pt x="19358" y="65760"/>
                    <a:pt x="19358" y="64237"/>
                  </a:cubicBezTo>
                  <a:cubicBezTo>
                    <a:pt x="19358" y="63665"/>
                    <a:pt x="19454" y="62619"/>
                    <a:pt x="19643" y="62142"/>
                  </a:cubicBezTo>
                  <a:lnTo>
                    <a:pt x="35075" y="516"/>
                  </a:lnTo>
                  <a:cubicBezTo>
                    <a:pt x="35075" y="134"/>
                    <a:pt x="35360" y="-915"/>
                    <a:pt x="35360" y="-915"/>
                  </a:cubicBezTo>
                  <a:cubicBezTo>
                    <a:pt x="35360" y="-1866"/>
                    <a:pt x="34694" y="-2247"/>
                    <a:pt x="34026" y="-2247"/>
                  </a:cubicBezTo>
                  <a:cubicBezTo>
                    <a:pt x="33455" y="-2247"/>
                    <a:pt x="33360" y="-2152"/>
                    <a:pt x="32026" y="-438"/>
                  </a:cubicBezTo>
                  <a:cubicBezTo>
                    <a:pt x="23644" y="10706"/>
                    <a:pt x="16025" y="11468"/>
                    <a:pt x="12976" y="11754"/>
                  </a:cubicBezTo>
                  <a:cubicBezTo>
                    <a:pt x="12500" y="11850"/>
                    <a:pt x="11262" y="12040"/>
                    <a:pt x="11262" y="13850"/>
                  </a:cubicBezTo>
                  <a:cubicBezTo>
                    <a:pt x="11262" y="15184"/>
                    <a:pt x="12500" y="15184"/>
                    <a:pt x="12976" y="15184"/>
                  </a:cubicBezTo>
                  <a:cubicBezTo>
                    <a:pt x="14596" y="15184"/>
                    <a:pt x="19929" y="14422"/>
                    <a:pt x="24978" y="10706"/>
                  </a:cubicBezTo>
                  <a:lnTo>
                    <a:pt x="12215" y="61856"/>
                  </a:lnTo>
                  <a:cubicBezTo>
                    <a:pt x="11452" y="65284"/>
                    <a:pt x="10595" y="66332"/>
                    <a:pt x="2022" y="66332"/>
                  </a:cubicBezTo>
                  <a:lnTo>
                    <a:pt x="1165" y="66332"/>
                  </a:lnTo>
                  <a:cubicBezTo>
                    <a:pt x="-644" y="66332"/>
                    <a:pt x="-1788" y="66332"/>
                    <a:pt x="-1788" y="68428"/>
                  </a:cubicBezTo>
                  <a:cubicBezTo>
                    <a:pt x="-1788" y="69762"/>
                    <a:pt x="-644" y="69762"/>
                    <a:pt x="-168" y="69762"/>
                  </a:cubicBezTo>
                  <a:cubicBezTo>
                    <a:pt x="4404" y="69762"/>
                    <a:pt x="9357" y="69476"/>
                    <a:pt x="13929" y="69476"/>
                  </a:cubicBezTo>
                  <a:cubicBezTo>
                    <a:pt x="18691" y="69476"/>
                    <a:pt x="23644" y="69762"/>
                    <a:pt x="28407" y="69762"/>
                  </a:cubicBezTo>
                  <a:cubicBezTo>
                    <a:pt x="29168" y="69762"/>
                    <a:pt x="30597" y="69762"/>
                    <a:pt x="30597" y="67665"/>
                  </a:cubicBezTo>
                  <a:close/>
                  <a:moveTo>
                    <a:pt x="92225" y="52045"/>
                  </a:moveTo>
                  <a:cubicBezTo>
                    <a:pt x="96511" y="41948"/>
                    <a:pt x="100701" y="24993"/>
                    <a:pt x="100701" y="16231"/>
                  </a:cubicBezTo>
                  <a:cubicBezTo>
                    <a:pt x="100701" y="11850"/>
                    <a:pt x="100130" y="-2247"/>
                    <a:pt x="86318" y="-2247"/>
                  </a:cubicBezTo>
                  <a:cubicBezTo>
                    <a:pt x="78413" y="-2247"/>
                    <a:pt x="69745" y="2992"/>
                    <a:pt x="63364" y="15184"/>
                  </a:cubicBezTo>
                  <a:cubicBezTo>
                    <a:pt x="58029" y="25279"/>
                    <a:pt x="53362" y="44138"/>
                    <a:pt x="53362" y="53854"/>
                  </a:cubicBezTo>
                  <a:cubicBezTo>
                    <a:pt x="53362" y="57093"/>
                    <a:pt x="53362" y="72144"/>
                    <a:pt x="67840" y="72144"/>
                  </a:cubicBezTo>
                  <a:cubicBezTo>
                    <a:pt x="74984" y="72144"/>
                    <a:pt x="85081" y="67665"/>
                    <a:pt x="92225" y="52045"/>
                  </a:cubicBezTo>
                  <a:close/>
                  <a:moveTo>
                    <a:pt x="81842" y="59189"/>
                  </a:moveTo>
                  <a:cubicBezTo>
                    <a:pt x="79461" y="64237"/>
                    <a:pt x="74032" y="69762"/>
                    <a:pt x="68412" y="69762"/>
                  </a:cubicBezTo>
                  <a:cubicBezTo>
                    <a:pt x="64982" y="69762"/>
                    <a:pt x="60220" y="67572"/>
                    <a:pt x="60220" y="59189"/>
                  </a:cubicBezTo>
                  <a:cubicBezTo>
                    <a:pt x="60220" y="50236"/>
                    <a:pt x="68412" y="18421"/>
                    <a:pt x="72126" y="10706"/>
                  </a:cubicBezTo>
                  <a:cubicBezTo>
                    <a:pt x="76127" y="2515"/>
                    <a:pt x="81937" y="134"/>
                    <a:pt x="85652" y="134"/>
                  </a:cubicBezTo>
                  <a:cubicBezTo>
                    <a:pt x="90129" y="134"/>
                    <a:pt x="94034" y="3371"/>
                    <a:pt x="94034" y="10422"/>
                  </a:cubicBezTo>
                  <a:cubicBezTo>
                    <a:pt x="94034" y="18231"/>
                    <a:pt x="86414" y="48901"/>
                    <a:pt x="81842" y="59189"/>
                  </a:cubicBezTo>
                  <a:close/>
                </a:path>
              </a:pathLst>
            </a:custGeom>
            <a:solidFill>
              <a:srgbClr val="006100"/>
            </a:solidFill>
            <a:ln w="10842" cap="flat">
              <a:noFill/>
              <a:prstDash val="solid"/>
              <a:miter/>
            </a:ln>
          </p:spPr>
          <p:txBody>
            <a:bodyPr rtlCol="0" anchor="ctr"/>
            <a:lstStyle/>
            <a:p>
              <a:endParaRPr lang="en-AE"/>
            </a:p>
          </p:txBody>
        </p:sp>
        <p:sp>
          <p:nvSpPr>
            <p:cNvPr id="341" name="Freeform: Shape 340">
              <a:extLst>
                <a:ext uri="{FF2B5EF4-FFF2-40B4-BE49-F238E27FC236}">
                  <a16:creationId xmlns:a16="http://schemas.microsoft.com/office/drawing/2014/main" id="{84CB67E1-B863-702E-5A2F-E4477C7C5ECB}"/>
                </a:ext>
              </a:extLst>
            </p:cNvPr>
            <p:cNvSpPr/>
            <p:nvPr/>
          </p:nvSpPr>
          <p:spPr>
            <a:xfrm>
              <a:off x="3700729" y="1947461"/>
              <a:ext cx="398146" cy="87915"/>
            </a:xfrm>
            <a:custGeom>
              <a:avLst/>
              <a:gdLst>
                <a:gd name="connsiteX0" fmla="*/ -1788 w 398146"/>
                <a:gd name="connsiteY0" fmla="*/ 85668 h 87915"/>
                <a:gd name="connsiteX1" fmla="*/ 396359 w 398146"/>
                <a:gd name="connsiteY1" fmla="*/ 85668 h 87915"/>
                <a:gd name="connsiteX2" fmla="*/ 396359 w 398146"/>
                <a:gd name="connsiteY2" fmla="*/ -2247 h 87915"/>
                <a:gd name="connsiteX3" fmla="*/ -1788 w 398146"/>
                <a:gd name="connsiteY3" fmla="*/ -2247 h 87915"/>
              </a:gdLst>
              <a:ahLst/>
              <a:cxnLst>
                <a:cxn ang="0">
                  <a:pos x="connsiteX0" y="connsiteY0"/>
                </a:cxn>
                <a:cxn ang="0">
                  <a:pos x="connsiteX1" y="connsiteY1"/>
                </a:cxn>
                <a:cxn ang="0">
                  <a:pos x="connsiteX2" y="connsiteY2"/>
                </a:cxn>
                <a:cxn ang="0">
                  <a:pos x="connsiteX3" y="connsiteY3"/>
                </a:cxn>
              </a:cxnLst>
              <a:rect l="l" t="t" r="r" b="b"/>
              <a:pathLst>
                <a:path w="398146" h="87915">
                  <a:moveTo>
                    <a:pt x="-1788" y="85668"/>
                  </a:moveTo>
                  <a:lnTo>
                    <a:pt x="396359" y="8566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42" name="Freeform: Shape 341">
              <a:extLst>
                <a:ext uri="{FF2B5EF4-FFF2-40B4-BE49-F238E27FC236}">
                  <a16:creationId xmlns:a16="http://schemas.microsoft.com/office/drawing/2014/main" id="{929C0AB8-4702-20BC-415B-D3F8FD777E3E}"/>
                </a:ext>
              </a:extLst>
            </p:cNvPr>
            <p:cNvSpPr/>
            <p:nvPr/>
          </p:nvSpPr>
          <p:spPr>
            <a:xfrm>
              <a:off x="3778167" y="1963367"/>
              <a:ext cx="235934" cy="74390"/>
            </a:xfrm>
            <a:custGeom>
              <a:avLst/>
              <a:gdLst>
                <a:gd name="connsiteX0" fmla="*/ 37075 w 235934"/>
                <a:gd name="connsiteY0" fmla="*/ 52045 h 74390"/>
                <a:gd name="connsiteX1" fmla="*/ 45551 w 235934"/>
                <a:gd name="connsiteY1" fmla="*/ 16231 h 74390"/>
                <a:gd name="connsiteX2" fmla="*/ 31073 w 235934"/>
                <a:gd name="connsiteY2" fmla="*/ -2247 h 74390"/>
                <a:gd name="connsiteX3" fmla="*/ 8118 w 235934"/>
                <a:gd name="connsiteY3" fmla="*/ 15184 h 74390"/>
                <a:gd name="connsiteX4" fmla="*/ -1788 w 235934"/>
                <a:gd name="connsiteY4" fmla="*/ 53854 h 74390"/>
                <a:gd name="connsiteX5" fmla="*/ 12595 w 235934"/>
                <a:gd name="connsiteY5" fmla="*/ 72144 h 74390"/>
                <a:gd name="connsiteX6" fmla="*/ 37075 w 235934"/>
                <a:gd name="connsiteY6" fmla="*/ 52045 h 74390"/>
                <a:gd name="connsiteX7" fmla="*/ 26596 w 235934"/>
                <a:gd name="connsiteY7" fmla="*/ 59189 h 74390"/>
                <a:gd name="connsiteX8" fmla="*/ 13262 w 235934"/>
                <a:gd name="connsiteY8" fmla="*/ 69762 h 74390"/>
                <a:gd name="connsiteX9" fmla="*/ 5070 w 235934"/>
                <a:gd name="connsiteY9" fmla="*/ 59189 h 74390"/>
                <a:gd name="connsiteX10" fmla="*/ 16976 w 235934"/>
                <a:gd name="connsiteY10" fmla="*/ 10706 h 74390"/>
                <a:gd name="connsiteX11" fmla="*/ 30503 w 235934"/>
                <a:gd name="connsiteY11" fmla="*/ 134 h 74390"/>
                <a:gd name="connsiteX12" fmla="*/ 38789 w 235934"/>
                <a:gd name="connsiteY12" fmla="*/ 10422 h 74390"/>
                <a:gd name="connsiteX13" fmla="*/ 26596 w 235934"/>
                <a:gd name="connsiteY13" fmla="*/ 59189 h 74390"/>
                <a:gd name="connsiteX14" fmla="*/ 64696 w 235934"/>
                <a:gd name="connsiteY14" fmla="*/ 62902 h 74390"/>
                <a:gd name="connsiteX15" fmla="*/ 59934 w 235934"/>
                <a:gd name="connsiteY15" fmla="*/ 58331 h 74390"/>
                <a:gd name="connsiteX16" fmla="*/ 52981 w 235934"/>
                <a:gd name="connsiteY16" fmla="*/ 65191 h 74390"/>
                <a:gd name="connsiteX17" fmla="*/ 57743 w 235934"/>
                <a:gd name="connsiteY17" fmla="*/ 69762 h 74390"/>
                <a:gd name="connsiteX18" fmla="*/ 64696 w 235934"/>
                <a:gd name="connsiteY18" fmla="*/ 62902 h 74390"/>
                <a:gd name="connsiteX19" fmla="*/ 141468 w 235934"/>
                <a:gd name="connsiteY19" fmla="*/ -1105 h 74390"/>
                <a:gd name="connsiteX20" fmla="*/ 139945 w 235934"/>
                <a:gd name="connsiteY20" fmla="*/ -2247 h 74390"/>
                <a:gd name="connsiteX21" fmla="*/ 138420 w 235934"/>
                <a:gd name="connsiteY21" fmla="*/ -1770 h 74390"/>
                <a:gd name="connsiteX22" fmla="*/ 136801 w 235934"/>
                <a:gd name="connsiteY22" fmla="*/ 229 h 74390"/>
                <a:gd name="connsiteX23" fmla="*/ 124418 w 235934"/>
                <a:gd name="connsiteY23" fmla="*/ 10422 h 74390"/>
                <a:gd name="connsiteX24" fmla="*/ 121370 w 235934"/>
                <a:gd name="connsiteY24" fmla="*/ 5183 h 74390"/>
                <a:gd name="connsiteX25" fmla="*/ 116133 w 235934"/>
                <a:gd name="connsiteY25" fmla="*/ -2247 h 74390"/>
                <a:gd name="connsiteX26" fmla="*/ 101655 w 235934"/>
                <a:gd name="connsiteY26" fmla="*/ 4611 h 74390"/>
                <a:gd name="connsiteX27" fmla="*/ 104036 w 235934"/>
                <a:gd name="connsiteY27" fmla="*/ -1105 h 74390"/>
                <a:gd name="connsiteX28" fmla="*/ 102415 w 235934"/>
                <a:gd name="connsiteY28" fmla="*/ -2247 h 74390"/>
                <a:gd name="connsiteX29" fmla="*/ 100511 w 235934"/>
                <a:gd name="connsiteY29" fmla="*/ -629 h 74390"/>
                <a:gd name="connsiteX30" fmla="*/ 90130 w 235934"/>
                <a:gd name="connsiteY30" fmla="*/ 21375 h 74390"/>
                <a:gd name="connsiteX31" fmla="*/ 89462 w 235934"/>
                <a:gd name="connsiteY31" fmla="*/ 22993 h 74390"/>
                <a:gd name="connsiteX32" fmla="*/ 90986 w 235934"/>
                <a:gd name="connsiteY32" fmla="*/ 24233 h 74390"/>
                <a:gd name="connsiteX33" fmla="*/ 92795 w 235934"/>
                <a:gd name="connsiteY33" fmla="*/ 23375 h 74390"/>
                <a:gd name="connsiteX34" fmla="*/ 114607 w 235934"/>
                <a:gd name="connsiteY34" fmla="*/ 5278 h 74390"/>
                <a:gd name="connsiteX35" fmla="*/ 119084 w 235934"/>
                <a:gd name="connsiteY35" fmla="*/ 9182 h 74390"/>
                <a:gd name="connsiteX36" fmla="*/ 124514 w 235934"/>
                <a:gd name="connsiteY36" fmla="*/ 12803 h 74390"/>
                <a:gd name="connsiteX37" fmla="*/ 129276 w 235934"/>
                <a:gd name="connsiteY37" fmla="*/ 11564 h 74390"/>
                <a:gd name="connsiteX38" fmla="*/ 114607 w 235934"/>
                <a:gd name="connsiteY38" fmla="*/ 36899 h 74390"/>
                <a:gd name="connsiteX39" fmla="*/ 102892 w 235934"/>
                <a:gd name="connsiteY39" fmla="*/ 68618 h 74390"/>
                <a:gd name="connsiteX40" fmla="*/ 106608 w 235934"/>
                <a:gd name="connsiteY40" fmla="*/ 72144 h 74390"/>
                <a:gd name="connsiteX41" fmla="*/ 112703 w 235934"/>
                <a:gd name="connsiteY41" fmla="*/ 65000 h 74390"/>
                <a:gd name="connsiteX42" fmla="*/ 126895 w 235934"/>
                <a:gd name="connsiteY42" fmla="*/ 24993 h 74390"/>
                <a:gd name="connsiteX43" fmla="*/ 140420 w 235934"/>
                <a:gd name="connsiteY43" fmla="*/ 706 h 74390"/>
                <a:gd name="connsiteX44" fmla="*/ 141468 w 235934"/>
                <a:gd name="connsiteY44" fmla="*/ -1105 h 74390"/>
                <a:gd name="connsiteX45" fmla="*/ 182998 w 235934"/>
                <a:gd name="connsiteY45" fmla="*/ 41187 h 74390"/>
                <a:gd name="connsiteX46" fmla="*/ 168711 w 235934"/>
                <a:gd name="connsiteY46" fmla="*/ 24423 h 74390"/>
                <a:gd name="connsiteX47" fmla="*/ 155279 w 235934"/>
                <a:gd name="connsiteY47" fmla="*/ 29281 h 74390"/>
                <a:gd name="connsiteX48" fmla="*/ 160328 w 235934"/>
                <a:gd name="connsiteY48" fmla="*/ 9468 h 74390"/>
                <a:gd name="connsiteX49" fmla="*/ 160804 w 235934"/>
                <a:gd name="connsiteY49" fmla="*/ 8134 h 74390"/>
                <a:gd name="connsiteX50" fmla="*/ 162232 w 235934"/>
                <a:gd name="connsiteY50" fmla="*/ 8420 h 74390"/>
                <a:gd name="connsiteX51" fmla="*/ 168995 w 235934"/>
                <a:gd name="connsiteY51" fmla="*/ 9468 h 74390"/>
                <a:gd name="connsiteX52" fmla="*/ 190426 w 235934"/>
                <a:gd name="connsiteY52" fmla="*/ -1105 h 74390"/>
                <a:gd name="connsiteX53" fmla="*/ 189379 w 235934"/>
                <a:gd name="connsiteY53" fmla="*/ -2152 h 74390"/>
                <a:gd name="connsiteX54" fmla="*/ 188045 w 235934"/>
                <a:gd name="connsiteY54" fmla="*/ -1866 h 74390"/>
                <a:gd name="connsiteX55" fmla="*/ 174139 w 235934"/>
                <a:gd name="connsiteY55" fmla="*/ 1276 h 74390"/>
                <a:gd name="connsiteX56" fmla="*/ 161946 w 235934"/>
                <a:gd name="connsiteY56" fmla="*/ -1484 h 74390"/>
                <a:gd name="connsiteX57" fmla="*/ 160518 w 235934"/>
                <a:gd name="connsiteY57" fmla="*/ -2152 h 74390"/>
                <a:gd name="connsiteX58" fmla="*/ 159281 w 235934"/>
                <a:gd name="connsiteY58" fmla="*/ -152 h 74390"/>
                <a:gd name="connsiteX59" fmla="*/ 150993 w 235934"/>
                <a:gd name="connsiteY59" fmla="*/ 32518 h 74390"/>
                <a:gd name="connsiteX60" fmla="*/ 150803 w 235934"/>
                <a:gd name="connsiteY60" fmla="*/ 34044 h 74390"/>
                <a:gd name="connsiteX61" fmla="*/ 152138 w 235934"/>
                <a:gd name="connsiteY61" fmla="*/ 35281 h 74390"/>
                <a:gd name="connsiteX62" fmla="*/ 153947 w 235934"/>
                <a:gd name="connsiteY62" fmla="*/ 34234 h 74390"/>
                <a:gd name="connsiteX63" fmla="*/ 168520 w 235934"/>
                <a:gd name="connsiteY63" fmla="*/ 26805 h 74390"/>
                <a:gd name="connsiteX64" fmla="*/ 175092 w 235934"/>
                <a:gd name="connsiteY64" fmla="*/ 36425 h 74390"/>
                <a:gd name="connsiteX65" fmla="*/ 169662 w 235934"/>
                <a:gd name="connsiteY65" fmla="*/ 58047 h 74390"/>
                <a:gd name="connsiteX66" fmla="*/ 154519 w 235934"/>
                <a:gd name="connsiteY66" fmla="*/ 69190 h 74390"/>
                <a:gd name="connsiteX67" fmla="*/ 143945 w 235934"/>
                <a:gd name="connsiteY67" fmla="*/ 56521 h 74390"/>
                <a:gd name="connsiteX68" fmla="*/ 144994 w 235934"/>
                <a:gd name="connsiteY68" fmla="*/ 56521 h 74390"/>
                <a:gd name="connsiteX69" fmla="*/ 150803 w 235934"/>
                <a:gd name="connsiteY69" fmla="*/ 50996 h 74390"/>
                <a:gd name="connsiteX70" fmla="*/ 146898 w 235934"/>
                <a:gd name="connsiteY70" fmla="*/ 47282 h 74390"/>
                <a:gd name="connsiteX71" fmla="*/ 140706 w 235934"/>
                <a:gd name="connsiteY71" fmla="*/ 57093 h 74390"/>
                <a:gd name="connsiteX72" fmla="*/ 154519 w 235934"/>
                <a:gd name="connsiteY72" fmla="*/ 72144 h 74390"/>
                <a:gd name="connsiteX73" fmla="*/ 182998 w 235934"/>
                <a:gd name="connsiteY73" fmla="*/ 41187 h 74390"/>
                <a:gd name="connsiteX74" fmla="*/ 229384 w 235934"/>
                <a:gd name="connsiteY74" fmla="*/ 67665 h 74390"/>
                <a:gd name="connsiteX75" fmla="*/ 226526 w 235934"/>
                <a:gd name="connsiteY75" fmla="*/ 66332 h 74390"/>
                <a:gd name="connsiteX76" fmla="*/ 225670 w 235934"/>
                <a:gd name="connsiteY76" fmla="*/ 66332 h 74390"/>
                <a:gd name="connsiteX77" fmla="*/ 221098 w 235934"/>
                <a:gd name="connsiteY77" fmla="*/ 66237 h 74390"/>
                <a:gd name="connsiteX78" fmla="*/ 218050 w 235934"/>
                <a:gd name="connsiteY78" fmla="*/ 64237 h 74390"/>
                <a:gd name="connsiteX79" fmla="*/ 218336 w 235934"/>
                <a:gd name="connsiteY79" fmla="*/ 62142 h 74390"/>
                <a:gd name="connsiteX80" fmla="*/ 233861 w 235934"/>
                <a:gd name="connsiteY80" fmla="*/ 516 h 74390"/>
                <a:gd name="connsiteX81" fmla="*/ 234147 w 235934"/>
                <a:gd name="connsiteY81" fmla="*/ -915 h 74390"/>
                <a:gd name="connsiteX82" fmla="*/ 232814 w 235934"/>
                <a:gd name="connsiteY82" fmla="*/ -2247 h 74390"/>
                <a:gd name="connsiteX83" fmla="*/ 230719 w 235934"/>
                <a:gd name="connsiteY83" fmla="*/ -438 h 74390"/>
                <a:gd name="connsiteX84" fmla="*/ 211669 w 235934"/>
                <a:gd name="connsiteY84" fmla="*/ 11754 h 74390"/>
                <a:gd name="connsiteX85" fmla="*/ 210048 w 235934"/>
                <a:gd name="connsiteY85" fmla="*/ 13850 h 74390"/>
                <a:gd name="connsiteX86" fmla="*/ 211669 w 235934"/>
                <a:gd name="connsiteY86" fmla="*/ 15184 h 74390"/>
                <a:gd name="connsiteX87" fmla="*/ 223763 w 235934"/>
                <a:gd name="connsiteY87" fmla="*/ 10706 h 74390"/>
                <a:gd name="connsiteX88" fmla="*/ 210906 w 235934"/>
                <a:gd name="connsiteY88" fmla="*/ 61856 h 74390"/>
                <a:gd name="connsiteX89" fmla="*/ 200809 w 235934"/>
                <a:gd name="connsiteY89" fmla="*/ 66332 h 74390"/>
                <a:gd name="connsiteX90" fmla="*/ 199951 w 235934"/>
                <a:gd name="connsiteY90" fmla="*/ 66332 h 74390"/>
                <a:gd name="connsiteX91" fmla="*/ 196905 w 235934"/>
                <a:gd name="connsiteY91" fmla="*/ 68428 h 74390"/>
                <a:gd name="connsiteX92" fmla="*/ 198618 w 235934"/>
                <a:gd name="connsiteY92" fmla="*/ 69762 h 74390"/>
                <a:gd name="connsiteX93" fmla="*/ 212715 w 235934"/>
                <a:gd name="connsiteY93" fmla="*/ 69476 h 74390"/>
                <a:gd name="connsiteX94" fmla="*/ 227193 w 235934"/>
                <a:gd name="connsiteY94" fmla="*/ 69762 h 74390"/>
                <a:gd name="connsiteX95" fmla="*/ 229384 w 235934"/>
                <a:gd name="connsiteY95" fmla="*/ 67665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235934" h="74390">
                  <a:moveTo>
                    <a:pt x="37075" y="52045"/>
                  </a:moveTo>
                  <a:cubicBezTo>
                    <a:pt x="41361" y="41948"/>
                    <a:pt x="45551" y="24993"/>
                    <a:pt x="45551" y="16231"/>
                  </a:cubicBezTo>
                  <a:cubicBezTo>
                    <a:pt x="45551" y="11850"/>
                    <a:pt x="44886" y="-2247"/>
                    <a:pt x="31073" y="-2247"/>
                  </a:cubicBezTo>
                  <a:cubicBezTo>
                    <a:pt x="23169" y="-2247"/>
                    <a:pt x="14595" y="2992"/>
                    <a:pt x="8118" y="15184"/>
                  </a:cubicBezTo>
                  <a:cubicBezTo>
                    <a:pt x="2784" y="25279"/>
                    <a:pt x="-1788" y="44138"/>
                    <a:pt x="-1788" y="53854"/>
                  </a:cubicBezTo>
                  <a:cubicBezTo>
                    <a:pt x="-1788" y="57093"/>
                    <a:pt x="-1788" y="72144"/>
                    <a:pt x="12595" y="72144"/>
                  </a:cubicBezTo>
                  <a:cubicBezTo>
                    <a:pt x="19739" y="72144"/>
                    <a:pt x="29931" y="67665"/>
                    <a:pt x="37075" y="52045"/>
                  </a:cubicBezTo>
                  <a:close/>
                  <a:moveTo>
                    <a:pt x="26596" y="59189"/>
                  </a:moveTo>
                  <a:cubicBezTo>
                    <a:pt x="24215" y="64237"/>
                    <a:pt x="18883" y="69762"/>
                    <a:pt x="13262" y="69762"/>
                  </a:cubicBezTo>
                  <a:cubicBezTo>
                    <a:pt x="9832" y="69762"/>
                    <a:pt x="5070" y="67572"/>
                    <a:pt x="5070" y="59189"/>
                  </a:cubicBezTo>
                  <a:cubicBezTo>
                    <a:pt x="5070" y="50236"/>
                    <a:pt x="13262" y="18421"/>
                    <a:pt x="16976" y="10706"/>
                  </a:cubicBezTo>
                  <a:cubicBezTo>
                    <a:pt x="20978" y="2515"/>
                    <a:pt x="26787" y="134"/>
                    <a:pt x="30503" y="134"/>
                  </a:cubicBezTo>
                  <a:cubicBezTo>
                    <a:pt x="34980" y="134"/>
                    <a:pt x="38789" y="3371"/>
                    <a:pt x="38789" y="10422"/>
                  </a:cubicBezTo>
                  <a:cubicBezTo>
                    <a:pt x="38789" y="18231"/>
                    <a:pt x="31264" y="48901"/>
                    <a:pt x="26596" y="59189"/>
                  </a:cubicBezTo>
                  <a:close/>
                  <a:moveTo>
                    <a:pt x="64696" y="62902"/>
                  </a:moveTo>
                  <a:cubicBezTo>
                    <a:pt x="64696" y="60521"/>
                    <a:pt x="63078" y="58331"/>
                    <a:pt x="59934" y="58331"/>
                  </a:cubicBezTo>
                  <a:cubicBezTo>
                    <a:pt x="56506" y="58331"/>
                    <a:pt x="52981" y="61570"/>
                    <a:pt x="52981" y="65191"/>
                  </a:cubicBezTo>
                  <a:cubicBezTo>
                    <a:pt x="52981" y="67951"/>
                    <a:pt x="54885" y="69762"/>
                    <a:pt x="57743" y="69762"/>
                  </a:cubicBezTo>
                  <a:cubicBezTo>
                    <a:pt x="61459" y="69762"/>
                    <a:pt x="64696" y="66237"/>
                    <a:pt x="64696" y="62902"/>
                  </a:cubicBezTo>
                  <a:close/>
                  <a:moveTo>
                    <a:pt x="141468" y="-1105"/>
                  </a:moveTo>
                  <a:cubicBezTo>
                    <a:pt x="141468" y="-2247"/>
                    <a:pt x="140515" y="-2247"/>
                    <a:pt x="139945" y="-2247"/>
                  </a:cubicBezTo>
                  <a:cubicBezTo>
                    <a:pt x="139373" y="-2247"/>
                    <a:pt x="138897" y="-2247"/>
                    <a:pt x="138420" y="-1770"/>
                  </a:cubicBezTo>
                  <a:lnTo>
                    <a:pt x="136801" y="229"/>
                  </a:lnTo>
                  <a:cubicBezTo>
                    <a:pt x="132802" y="6038"/>
                    <a:pt x="128895" y="10422"/>
                    <a:pt x="124418" y="10422"/>
                  </a:cubicBezTo>
                  <a:cubicBezTo>
                    <a:pt x="122037" y="10422"/>
                    <a:pt x="121751" y="8896"/>
                    <a:pt x="121370" y="5183"/>
                  </a:cubicBezTo>
                  <a:cubicBezTo>
                    <a:pt x="121086" y="990"/>
                    <a:pt x="120609" y="-2247"/>
                    <a:pt x="116133" y="-2247"/>
                  </a:cubicBezTo>
                  <a:cubicBezTo>
                    <a:pt x="113179" y="-2247"/>
                    <a:pt x="107940" y="-1391"/>
                    <a:pt x="101655" y="4611"/>
                  </a:cubicBezTo>
                  <a:cubicBezTo>
                    <a:pt x="104036" y="-819"/>
                    <a:pt x="104036" y="-1105"/>
                    <a:pt x="104036" y="-1105"/>
                  </a:cubicBezTo>
                  <a:cubicBezTo>
                    <a:pt x="104036" y="-2247"/>
                    <a:pt x="102987" y="-2247"/>
                    <a:pt x="102415" y="-2247"/>
                  </a:cubicBezTo>
                  <a:cubicBezTo>
                    <a:pt x="101273" y="-2247"/>
                    <a:pt x="101273" y="-2152"/>
                    <a:pt x="100511" y="-629"/>
                  </a:cubicBezTo>
                  <a:lnTo>
                    <a:pt x="90130" y="21375"/>
                  </a:lnTo>
                  <a:cubicBezTo>
                    <a:pt x="89462" y="22707"/>
                    <a:pt x="89462" y="22993"/>
                    <a:pt x="89462" y="22993"/>
                  </a:cubicBezTo>
                  <a:cubicBezTo>
                    <a:pt x="89462" y="24233"/>
                    <a:pt x="90225" y="24233"/>
                    <a:pt x="90986" y="24233"/>
                  </a:cubicBezTo>
                  <a:cubicBezTo>
                    <a:pt x="92130" y="24233"/>
                    <a:pt x="92320" y="24042"/>
                    <a:pt x="92795" y="23375"/>
                  </a:cubicBezTo>
                  <a:cubicBezTo>
                    <a:pt x="100797" y="7659"/>
                    <a:pt x="110798" y="5278"/>
                    <a:pt x="114607" y="5278"/>
                  </a:cubicBezTo>
                  <a:cubicBezTo>
                    <a:pt x="116703" y="5278"/>
                    <a:pt x="117370" y="6038"/>
                    <a:pt x="119084" y="9182"/>
                  </a:cubicBezTo>
                  <a:cubicBezTo>
                    <a:pt x="120895" y="12326"/>
                    <a:pt x="122514" y="12803"/>
                    <a:pt x="124514" y="12803"/>
                  </a:cubicBezTo>
                  <a:cubicBezTo>
                    <a:pt x="126132" y="12803"/>
                    <a:pt x="127753" y="12326"/>
                    <a:pt x="129276" y="11564"/>
                  </a:cubicBezTo>
                  <a:cubicBezTo>
                    <a:pt x="118323" y="29565"/>
                    <a:pt x="118228" y="29756"/>
                    <a:pt x="114607" y="36899"/>
                  </a:cubicBezTo>
                  <a:cubicBezTo>
                    <a:pt x="104796" y="56521"/>
                    <a:pt x="102892" y="68142"/>
                    <a:pt x="102892" y="68618"/>
                  </a:cubicBezTo>
                  <a:cubicBezTo>
                    <a:pt x="102892" y="71000"/>
                    <a:pt x="104796" y="72144"/>
                    <a:pt x="106608" y="72144"/>
                  </a:cubicBezTo>
                  <a:cubicBezTo>
                    <a:pt x="110798" y="72144"/>
                    <a:pt x="111845" y="68714"/>
                    <a:pt x="112703" y="65000"/>
                  </a:cubicBezTo>
                  <a:cubicBezTo>
                    <a:pt x="115942" y="52045"/>
                    <a:pt x="120609" y="38329"/>
                    <a:pt x="126895" y="24993"/>
                  </a:cubicBezTo>
                  <a:cubicBezTo>
                    <a:pt x="132325" y="12803"/>
                    <a:pt x="137373" y="5278"/>
                    <a:pt x="140420" y="706"/>
                  </a:cubicBezTo>
                  <a:cubicBezTo>
                    <a:pt x="141468" y="-629"/>
                    <a:pt x="141468" y="-1105"/>
                    <a:pt x="141468" y="-1105"/>
                  </a:cubicBezTo>
                  <a:close/>
                  <a:moveTo>
                    <a:pt x="182998" y="41187"/>
                  </a:moveTo>
                  <a:cubicBezTo>
                    <a:pt x="182998" y="32518"/>
                    <a:pt x="178236" y="24423"/>
                    <a:pt x="168711" y="24423"/>
                  </a:cubicBezTo>
                  <a:cubicBezTo>
                    <a:pt x="163758" y="24423"/>
                    <a:pt x="159281" y="26137"/>
                    <a:pt x="155279" y="29281"/>
                  </a:cubicBezTo>
                  <a:lnTo>
                    <a:pt x="160328" y="9468"/>
                  </a:lnTo>
                  <a:cubicBezTo>
                    <a:pt x="160614" y="8324"/>
                    <a:pt x="160804" y="8134"/>
                    <a:pt x="160804" y="8134"/>
                  </a:cubicBezTo>
                  <a:cubicBezTo>
                    <a:pt x="160804" y="8134"/>
                    <a:pt x="161186" y="8134"/>
                    <a:pt x="162232" y="8420"/>
                  </a:cubicBezTo>
                  <a:cubicBezTo>
                    <a:pt x="164328" y="9182"/>
                    <a:pt x="166709" y="9468"/>
                    <a:pt x="168995" y="9468"/>
                  </a:cubicBezTo>
                  <a:cubicBezTo>
                    <a:pt x="180901" y="9468"/>
                    <a:pt x="190426" y="516"/>
                    <a:pt x="190426" y="-1105"/>
                  </a:cubicBezTo>
                  <a:cubicBezTo>
                    <a:pt x="190426" y="-1866"/>
                    <a:pt x="189666" y="-2152"/>
                    <a:pt x="189379" y="-2152"/>
                  </a:cubicBezTo>
                  <a:cubicBezTo>
                    <a:pt x="189093" y="-2152"/>
                    <a:pt x="188617" y="-1961"/>
                    <a:pt x="188045" y="-1866"/>
                  </a:cubicBezTo>
                  <a:cubicBezTo>
                    <a:pt x="183282" y="420"/>
                    <a:pt x="178331" y="1276"/>
                    <a:pt x="174139" y="1276"/>
                  </a:cubicBezTo>
                  <a:cubicBezTo>
                    <a:pt x="169376" y="1276"/>
                    <a:pt x="165090" y="134"/>
                    <a:pt x="161946" y="-1484"/>
                  </a:cubicBezTo>
                  <a:cubicBezTo>
                    <a:pt x="161377" y="-1866"/>
                    <a:pt x="160900" y="-2152"/>
                    <a:pt x="160518" y="-2152"/>
                  </a:cubicBezTo>
                  <a:cubicBezTo>
                    <a:pt x="159756" y="-2152"/>
                    <a:pt x="159565" y="-1391"/>
                    <a:pt x="159281" y="-152"/>
                  </a:cubicBezTo>
                  <a:lnTo>
                    <a:pt x="150993" y="32518"/>
                  </a:lnTo>
                  <a:cubicBezTo>
                    <a:pt x="150993" y="32900"/>
                    <a:pt x="150803" y="34044"/>
                    <a:pt x="150803" y="34044"/>
                  </a:cubicBezTo>
                  <a:cubicBezTo>
                    <a:pt x="150803" y="35090"/>
                    <a:pt x="151566" y="35281"/>
                    <a:pt x="152138" y="35281"/>
                  </a:cubicBezTo>
                  <a:cubicBezTo>
                    <a:pt x="152898" y="35281"/>
                    <a:pt x="153184" y="34899"/>
                    <a:pt x="153947" y="34234"/>
                  </a:cubicBezTo>
                  <a:cubicBezTo>
                    <a:pt x="159470" y="27756"/>
                    <a:pt x="165376" y="26805"/>
                    <a:pt x="168520" y="26805"/>
                  </a:cubicBezTo>
                  <a:cubicBezTo>
                    <a:pt x="172997" y="26805"/>
                    <a:pt x="175092" y="30518"/>
                    <a:pt x="175092" y="36425"/>
                  </a:cubicBezTo>
                  <a:cubicBezTo>
                    <a:pt x="175092" y="42425"/>
                    <a:pt x="171948" y="53663"/>
                    <a:pt x="169662" y="58047"/>
                  </a:cubicBezTo>
                  <a:cubicBezTo>
                    <a:pt x="164900" y="66809"/>
                    <a:pt x="158519" y="69190"/>
                    <a:pt x="154519" y="69190"/>
                  </a:cubicBezTo>
                  <a:cubicBezTo>
                    <a:pt x="150612" y="69190"/>
                    <a:pt x="144136" y="66904"/>
                    <a:pt x="143945" y="56521"/>
                  </a:cubicBezTo>
                  <a:cubicBezTo>
                    <a:pt x="144231" y="56521"/>
                    <a:pt x="144517" y="56521"/>
                    <a:pt x="144994" y="56521"/>
                  </a:cubicBezTo>
                  <a:cubicBezTo>
                    <a:pt x="148708" y="56521"/>
                    <a:pt x="150803" y="53377"/>
                    <a:pt x="150803" y="50996"/>
                  </a:cubicBezTo>
                  <a:cubicBezTo>
                    <a:pt x="150803" y="48806"/>
                    <a:pt x="149280" y="47282"/>
                    <a:pt x="146898" y="47282"/>
                  </a:cubicBezTo>
                  <a:cubicBezTo>
                    <a:pt x="141278" y="47282"/>
                    <a:pt x="140706" y="53663"/>
                    <a:pt x="140706" y="57093"/>
                  </a:cubicBezTo>
                  <a:cubicBezTo>
                    <a:pt x="140706" y="65000"/>
                    <a:pt x="145278" y="72144"/>
                    <a:pt x="154519" y="72144"/>
                  </a:cubicBezTo>
                  <a:cubicBezTo>
                    <a:pt x="168330" y="72144"/>
                    <a:pt x="182998" y="57570"/>
                    <a:pt x="182998" y="41187"/>
                  </a:cubicBezTo>
                  <a:close/>
                  <a:moveTo>
                    <a:pt x="229384" y="67665"/>
                  </a:moveTo>
                  <a:cubicBezTo>
                    <a:pt x="229384" y="66332"/>
                    <a:pt x="228242" y="66332"/>
                    <a:pt x="226526" y="66332"/>
                  </a:cubicBezTo>
                  <a:lnTo>
                    <a:pt x="225670" y="66332"/>
                  </a:lnTo>
                  <a:cubicBezTo>
                    <a:pt x="224336" y="66332"/>
                    <a:pt x="222431" y="66332"/>
                    <a:pt x="221098" y="66237"/>
                  </a:cubicBezTo>
                  <a:cubicBezTo>
                    <a:pt x="218717" y="65856"/>
                    <a:pt x="218050" y="65760"/>
                    <a:pt x="218050" y="64237"/>
                  </a:cubicBezTo>
                  <a:cubicBezTo>
                    <a:pt x="218050" y="63665"/>
                    <a:pt x="218241" y="62619"/>
                    <a:pt x="218336" y="62142"/>
                  </a:cubicBezTo>
                  <a:lnTo>
                    <a:pt x="233861" y="516"/>
                  </a:lnTo>
                  <a:cubicBezTo>
                    <a:pt x="233861" y="134"/>
                    <a:pt x="234147" y="-915"/>
                    <a:pt x="234147" y="-915"/>
                  </a:cubicBezTo>
                  <a:cubicBezTo>
                    <a:pt x="234147" y="-1866"/>
                    <a:pt x="233384" y="-2247"/>
                    <a:pt x="232814" y="-2247"/>
                  </a:cubicBezTo>
                  <a:cubicBezTo>
                    <a:pt x="232242" y="-2247"/>
                    <a:pt x="232051" y="-2152"/>
                    <a:pt x="230719" y="-438"/>
                  </a:cubicBezTo>
                  <a:cubicBezTo>
                    <a:pt x="222431" y="10706"/>
                    <a:pt x="214811" y="11468"/>
                    <a:pt x="211669" y="11754"/>
                  </a:cubicBezTo>
                  <a:cubicBezTo>
                    <a:pt x="211192" y="11850"/>
                    <a:pt x="210048" y="12040"/>
                    <a:pt x="210048" y="13850"/>
                  </a:cubicBezTo>
                  <a:cubicBezTo>
                    <a:pt x="210048" y="15184"/>
                    <a:pt x="211192" y="15184"/>
                    <a:pt x="211669" y="15184"/>
                  </a:cubicBezTo>
                  <a:cubicBezTo>
                    <a:pt x="213287" y="15184"/>
                    <a:pt x="218622" y="14422"/>
                    <a:pt x="223763" y="10706"/>
                  </a:cubicBezTo>
                  <a:lnTo>
                    <a:pt x="210906" y="61856"/>
                  </a:lnTo>
                  <a:cubicBezTo>
                    <a:pt x="210143" y="65284"/>
                    <a:pt x="209288" y="66332"/>
                    <a:pt x="200809" y="66332"/>
                  </a:cubicBezTo>
                  <a:lnTo>
                    <a:pt x="199951" y="66332"/>
                  </a:lnTo>
                  <a:cubicBezTo>
                    <a:pt x="198142" y="66332"/>
                    <a:pt x="196905" y="66332"/>
                    <a:pt x="196905" y="68428"/>
                  </a:cubicBezTo>
                  <a:cubicBezTo>
                    <a:pt x="196905" y="69762"/>
                    <a:pt x="198142" y="69762"/>
                    <a:pt x="198618" y="69762"/>
                  </a:cubicBezTo>
                  <a:cubicBezTo>
                    <a:pt x="203190" y="69762"/>
                    <a:pt x="208143" y="69476"/>
                    <a:pt x="212715" y="69476"/>
                  </a:cubicBezTo>
                  <a:cubicBezTo>
                    <a:pt x="217478" y="69476"/>
                    <a:pt x="222431" y="69762"/>
                    <a:pt x="227193" y="69762"/>
                  </a:cubicBezTo>
                  <a:cubicBezTo>
                    <a:pt x="227861" y="69762"/>
                    <a:pt x="229384" y="69762"/>
                    <a:pt x="229384" y="67665"/>
                  </a:cubicBezTo>
                  <a:close/>
                </a:path>
              </a:pathLst>
            </a:custGeom>
            <a:solidFill>
              <a:srgbClr val="000000"/>
            </a:solidFill>
            <a:ln w="10842" cap="flat">
              <a:noFill/>
              <a:prstDash val="solid"/>
              <a:miter/>
            </a:ln>
          </p:spPr>
          <p:txBody>
            <a:bodyPr rtlCol="0" anchor="ctr"/>
            <a:lstStyle/>
            <a:p>
              <a:endParaRPr lang="en-AE"/>
            </a:p>
          </p:txBody>
        </p:sp>
        <p:sp>
          <p:nvSpPr>
            <p:cNvPr id="343" name="Freeform: Shape 342">
              <a:extLst>
                <a:ext uri="{FF2B5EF4-FFF2-40B4-BE49-F238E27FC236}">
                  <a16:creationId xmlns:a16="http://schemas.microsoft.com/office/drawing/2014/main" id="{BCBF467D-D2DB-3BDE-9642-27D282DD4CEF}"/>
                </a:ext>
              </a:extLst>
            </p:cNvPr>
            <p:cNvSpPr/>
            <p:nvPr/>
          </p:nvSpPr>
          <p:spPr>
            <a:xfrm>
              <a:off x="4098876" y="1947461"/>
              <a:ext cx="611123" cy="87915"/>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44" name="Freeform: Shape 343">
              <a:extLst>
                <a:ext uri="{FF2B5EF4-FFF2-40B4-BE49-F238E27FC236}">
                  <a16:creationId xmlns:a16="http://schemas.microsoft.com/office/drawing/2014/main" id="{235FBE3D-871F-4BC1-A4BB-B4FAA118F6FA}"/>
                </a:ext>
              </a:extLst>
            </p:cNvPr>
            <p:cNvSpPr/>
            <p:nvPr/>
          </p:nvSpPr>
          <p:spPr>
            <a:xfrm>
              <a:off x="4182598" y="1960414"/>
              <a:ext cx="456248" cy="76200"/>
            </a:xfrm>
            <a:custGeom>
              <a:avLst/>
              <a:gdLst>
                <a:gd name="connsiteX0" fmla="*/ 63078 w 456248"/>
                <a:gd name="connsiteY0" fmla="*/ 21661 h 76200"/>
                <a:gd name="connsiteX1" fmla="*/ 66222 w 456248"/>
                <a:gd name="connsiteY1" fmla="*/ 2325 h 76200"/>
                <a:gd name="connsiteX2" fmla="*/ 66317 w 456248"/>
                <a:gd name="connsiteY2" fmla="*/ 802 h 76200"/>
                <a:gd name="connsiteX3" fmla="*/ 63650 w 456248"/>
                <a:gd name="connsiteY3" fmla="*/ -533 h 76200"/>
                <a:gd name="connsiteX4" fmla="*/ 8309 w 456248"/>
                <a:gd name="connsiteY4" fmla="*/ -533 h 76200"/>
                <a:gd name="connsiteX5" fmla="*/ 5165 w 456248"/>
                <a:gd name="connsiteY5" fmla="*/ 1562 h 76200"/>
                <a:gd name="connsiteX6" fmla="*/ -1216 w 456248"/>
                <a:gd name="connsiteY6" fmla="*/ 20898 h 76200"/>
                <a:gd name="connsiteX7" fmla="*/ -1788 w 456248"/>
                <a:gd name="connsiteY7" fmla="*/ 22710 h 76200"/>
                <a:gd name="connsiteX8" fmla="*/ -167 w 456248"/>
                <a:gd name="connsiteY8" fmla="*/ 23947 h 76200"/>
                <a:gd name="connsiteX9" fmla="*/ 1070 w 456248"/>
                <a:gd name="connsiteY9" fmla="*/ 23565 h 76200"/>
                <a:gd name="connsiteX10" fmla="*/ 2405 w 456248"/>
                <a:gd name="connsiteY10" fmla="*/ 20519 h 76200"/>
                <a:gd name="connsiteX11" fmla="*/ 24406 w 456248"/>
                <a:gd name="connsiteY11" fmla="*/ 2897 h 76200"/>
                <a:gd name="connsiteX12" fmla="*/ 28122 w 456248"/>
                <a:gd name="connsiteY12" fmla="*/ 2897 h 76200"/>
                <a:gd name="connsiteX13" fmla="*/ 30694 w 456248"/>
                <a:gd name="connsiteY13" fmla="*/ 4134 h 76200"/>
                <a:gd name="connsiteX14" fmla="*/ 30217 w 456248"/>
                <a:gd name="connsiteY14" fmla="*/ 6515 h 76200"/>
                <a:gd name="connsiteX15" fmla="*/ 15739 w 456248"/>
                <a:gd name="connsiteY15" fmla="*/ 64523 h 76200"/>
                <a:gd name="connsiteX16" fmla="*/ 4309 w 456248"/>
                <a:gd name="connsiteY16" fmla="*/ 69286 h 76200"/>
                <a:gd name="connsiteX17" fmla="*/ 2500 w 456248"/>
                <a:gd name="connsiteY17" fmla="*/ 69286 h 76200"/>
                <a:gd name="connsiteX18" fmla="*/ -453 w 456248"/>
                <a:gd name="connsiteY18" fmla="*/ 71381 h 76200"/>
                <a:gd name="connsiteX19" fmla="*/ 1356 w 456248"/>
                <a:gd name="connsiteY19" fmla="*/ 72716 h 76200"/>
                <a:gd name="connsiteX20" fmla="*/ 18120 w 456248"/>
                <a:gd name="connsiteY20" fmla="*/ 72430 h 76200"/>
                <a:gd name="connsiteX21" fmla="*/ 35075 w 456248"/>
                <a:gd name="connsiteY21" fmla="*/ 72716 h 76200"/>
                <a:gd name="connsiteX22" fmla="*/ 37361 w 456248"/>
                <a:gd name="connsiteY22" fmla="*/ 70525 h 76200"/>
                <a:gd name="connsiteX23" fmla="*/ 34694 w 456248"/>
                <a:gd name="connsiteY23" fmla="*/ 69286 h 76200"/>
                <a:gd name="connsiteX24" fmla="*/ 32980 w 456248"/>
                <a:gd name="connsiteY24" fmla="*/ 69286 h 76200"/>
                <a:gd name="connsiteX25" fmla="*/ 27645 w 456248"/>
                <a:gd name="connsiteY25" fmla="*/ 69190 h 76200"/>
                <a:gd name="connsiteX26" fmla="*/ 24120 w 456248"/>
                <a:gd name="connsiteY26" fmla="*/ 66904 h 76200"/>
                <a:gd name="connsiteX27" fmla="*/ 24406 w 456248"/>
                <a:gd name="connsiteY27" fmla="*/ 64809 h 76200"/>
                <a:gd name="connsiteX28" fmla="*/ 38979 w 456248"/>
                <a:gd name="connsiteY28" fmla="*/ 6610 h 76200"/>
                <a:gd name="connsiteX29" fmla="*/ 41361 w 456248"/>
                <a:gd name="connsiteY29" fmla="*/ 3087 h 76200"/>
                <a:gd name="connsiteX30" fmla="*/ 46981 w 456248"/>
                <a:gd name="connsiteY30" fmla="*/ 2897 h 76200"/>
                <a:gd name="connsiteX31" fmla="*/ 60697 w 456248"/>
                <a:gd name="connsiteY31" fmla="*/ 11087 h 76200"/>
                <a:gd name="connsiteX32" fmla="*/ 59650 w 456248"/>
                <a:gd name="connsiteY32" fmla="*/ 20898 h 76200"/>
                <a:gd name="connsiteX33" fmla="*/ 59555 w 456248"/>
                <a:gd name="connsiteY33" fmla="*/ 22423 h 76200"/>
                <a:gd name="connsiteX34" fmla="*/ 61173 w 456248"/>
                <a:gd name="connsiteY34" fmla="*/ 23947 h 76200"/>
                <a:gd name="connsiteX35" fmla="*/ 63078 w 456248"/>
                <a:gd name="connsiteY35" fmla="*/ 21661 h 76200"/>
                <a:gd name="connsiteX36" fmla="*/ 114324 w 456248"/>
                <a:gd name="connsiteY36" fmla="*/ 57284 h 76200"/>
                <a:gd name="connsiteX37" fmla="*/ 112798 w 456248"/>
                <a:gd name="connsiteY37" fmla="*/ 56238 h 76200"/>
                <a:gd name="connsiteX38" fmla="*/ 110894 w 456248"/>
                <a:gd name="connsiteY38" fmla="*/ 57952 h 76200"/>
                <a:gd name="connsiteX39" fmla="*/ 100892 w 456248"/>
                <a:gd name="connsiteY39" fmla="*/ 71572 h 76200"/>
                <a:gd name="connsiteX40" fmla="*/ 98511 w 456248"/>
                <a:gd name="connsiteY40" fmla="*/ 68428 h 76200"/>
                <a:gd name="connsiteX41" fmla="*/ 100511 w 456248"/>
                <a:gd name="connsiteY41" fmla="*/ 60333 h 76200"/>
                <a:gd name="connsiteX42" fmla="*/ 106989 w 456248"/>
                <a:gd name="connsiteY42" fmla="*/ 36234 h 76200"/>
                <a:gd name="connsiteX43" fmla="*/ 95843 w 456248"/>
                <a:gd name="connsiteY43" fmla="*/ 24995 h 76200"/>
                <a:gd name="connsiteX44" fmla="*/ 81461 w 456248"/>
                <a:gd name="connsiteY44" fmla="*/ 31948 h 76200"/>
                <a:gd name="connsiteX45" fmla="*/ 89272 w 456248"/>
                <a:gd name="connsiteY45" fmla="*/ 420 h 76200"/>
                <a:gd name="connsiteX46" fmla="*/ 89653 w 456248"/>
                <a:gd name="connsiteY46" fmla="*/ -912 h 76200"/>
                <a:gd name="connsiteX47" fmla="*/ 88130 w 456248"/>
                <a:gd name="connsiteY47" fmla="*/ -2247 h 76200"/>
                <a:gd name="connsiteX48" fmla="*/ 86318 w 456248"/>
                <a:gd name="connsiteY48" fmla="*/ -1961 h 76200"/>
                <a:gd name="connsiteX49" fmla="*/ 75747 w 456248"/>
                <a:gd name="connsiteY49" fmla="*/ -1294 h 76200"/>
                <a:gd name="connsiteX50" fmla="*/ 73270 w 456248"/>
                <a:gd name="connsiteY50" fmla="*/ 1088 h 76200"/>
                <a:gd name="connsiteX51" fmla="*/ 75747 w 456248"/>
                <a:gd name="connsiteY51" fmla="*/ 2325 h 76200"/>
                <a:gd name="connsiteX52" fmla="*/ 81270 w 456248"/>
                <a:gd name="connsiteY52" fmla="*/ 4134 h 76200"/>
                <a:gd name="connsiteX53" fmla="*/ 80795 w 456248"/>
                <a:gd name="connsiteY53" fmla="*/ 5850 h 76200"/>
                <a:gd name="connsiteX54" fmla="*/ 64887 w 456248"/>
                <a:gd name="connsiteY54" fmla="*/ 69762 h 76200"/>
                <a:gd name="connsiteX55" fmla="*/ 64601 w 456248"/>
                <a:gd name="connsiteY55" fmla="*/ 71095 h 76200"/>
                <a:gd name="connsiteX56" fmla="*/ 67745 w 456248"/>
                <a:gd name="connsiteY56" fmla="*/ 73953 h 76200"/>
                <a:gd name="connsiteX57" fmla="*/ 71745 w 456248"/>
                <a:gd name="connsiteY57" fmla="*/ 70904 h 76200"/>
                <a:gd name="connsiteX58" fmla="*/ 76319 w 456248"/>
                <a:gd name="connsiteY58" fmla="*/ 52140 h 76200"/>
                <a:gd name="connsiteX59" fmla="*/ 78033 w 456248"/>
                <a:gd name="connsiteY59" fmla="*/ 45187 h 76200"/>
                <a:gd name="connsiteX60" fmla="*/ 81081 w 456248"/>
                <a:gd name="connsiteY60" fmla="*/ 37567 h 76200"/>
                <a:gd name="connsiteX61" fmla="*/ 95369 w 456248"/>
                <a:gd name="connsiteY61" fmla="*/ 27281 h 76200"/>
                <a:gd name="connsiteX62" fmla="*/ 100511 w 456248"/>
                <a:gd name="connsiteY62" fmla="*/ 34425 h 76200"/>
                <a:gd name="connsiteX63" fmla="*/ 94225 w 456248"/>
                <a:gd name="connsiteY63" fmla="*/ 58238 h 76200"/>
                <a:gd name="connsiteX64" fmla="*/ 92416 w 456248"/>
                <a:gd name="connsiteY64" fmla="*/ 65286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8 h 76200"/>
                <a:gd name="connsiteX69" fmla="*/ 144040 w 456248"/>
                <a:gd name="connsiteY69" fmla="*/ 57952 h 76200"/>
                <a:gd name="connsiteX70" fmla="*/ 134134 w 456248"/>
                <a:gd name="connsiteY70" fmla="*/ 71572 h 76200"/>
                <a:gd name="connsiteX71" fmla="*/ 131753 w 456248"/>
                <a:gd name="connsiteY71" fmla="*/ 68523 h 76200"/>
                <a:gd name="connsiteX72" fmla="*/ 134420 w 456248"/>
                <a:gd name="connsiteY72" fmla="*/ 58142 h 76200"/>
                <a:gd name="connsiteX73" fmla="*/ 141373 w 456248"/>
                <a:gd name="connsiteY73" fmla="*/ 39662 h 76200"/>
                <a:gd name="connsiteX74" fmla="*/ 142708 w 456248"/>
                <a:gd name="connsiteY74" fmla="*/ 33567 h 76200"/>
                <a:gd name="connsiteX75" fmla="*/ 134515 w 456248"/>
                <a:gd name="connsiteY75" fmla="*/ 24995 h 76200"/>
                <a:gd name="connsiteX76" fmla="*/ 120705 w 456248"/>
                <a:gd name="connsiteY76" fmla="*/ 41664 h 76200"/>
                <a:gd name="connsiteX77" fmla="*/ 122323 w 456248"/>
                <a:gd name="connsiteY77" fmla="*/ 42615 h 76200"/>
                <a:gd name="connsiteX78" fmla="*/ 124323 w 456248"/>
                <a:gd name="connsiteY78" fmla="*/ 40997 h 76200"/>
                <a:gd name="connsiteX79" fmla="*/ 134420 w 456248"/>
                <a:gd name="connsiteY79" fmla="*/ 27377 h 76200"/>
                <a:gd name="connsiteX80" fmla="*/ 136801 w 456248"/>
                <a:gd name="connsiteY80" fmla="*/ 30328 h 76200"/>
                <a:gd name="connsiteX81" fmla="*/ 134897 w 456248"/>
                <a:gd name="connsiteY81" fmla="*/ 38234 h 76200"/>
                <a:gd name="connsiteX82" fmla="*/ 131562 w 456248"/>
                <a:gd name="connsiteY82" fmla="*/ 47092 h 76200"/>
                <a:gd name="connsiteX83" fmla="*/ 127562 w 456248"/>
                <a:gd name="connsiteY83" fmla="*/ 57856 h 76200"/>
                <a:gd name="connsiteX84" fmla="*/ 125658 w 456248"/>
                <a:gd name="connsiteY84" fmla="*/ 65286 h 76200"/>
                <a:gd name="connsiteX85" fmla="*/ 133848 w 456248"/>
                <a:gd name="connsiteY85" fmla="*/ 73953 h 76200"/>
                <a:gd name="connsiteX86" fmla="*/ 147470 w 456248"/>
                <a:gd name="connsiteY86" fmla="*/ 57284 h 76200"/>
                <a:gd name="connsiteX87" fmla="*/ 150517 w 456248"/>
                <a:gd name="connsiteY87" fmla="*/ 6610 h 76200"/>
                <a:gd name="connsiteX88" fmla="*/ 145564 w 456248"/>
                <a:gd name="connsiteY88" fmla="*/ 2039 h 76200"/>
                <a:gd name="connsiteX89" fmla="*/ 138706 w 456248"/>
                <a:gd name="connsiteY89" fmla="*/ 8896 h 76200"/>
                <a:gd name="connsiteX90" fmla="*/ 143468 w 456248"/>
                <a:gd name="connsiteY90" fmla="*/ 13468 h 76200"/>
                <a:gd name="connsiteX91" fmla="*/ 150517 w 456248"/>
                <a:gd name="connsiteY91" fmla="*/ 6610 h 76200"/>
                <a:gd name="connsiteX92" fmla="*/ 187284 w 456248"/>
                <a:gd name="connsiteY92" fmla="*/ 55761 h 76200"/>
                <a:gd name="connsiteX93" fmla="*/ 174520 w 456248"/>
                <a:gd name="connsiteY93" fmla="*/ 43378 h 76200"/>
                <a:gd name="connsiteX94" fmla="*/ 167567 w 456248"/>
                <a:gd name="connsiteY94" fmla="*/ 37281 h 76200"/>
                <a:gd name="connsiteX95" fmla="*/ 178522 w 456248"/>
                <a:gd name="connsiteY95" fmla="*/ 27377 h 76200"/>
                <a:gd name="connsiteX96" fmla="*/ 186617 w 456248"/>
                <a:gd name="connsiteY96" fmla="*/ 32709 h 76200"/>
                <a:gd name="connsiteX97" fmla="*/ 182236 w 456248"/>
                <a:gd name="connsiteY97" fmla="*/ 36997 h 76200"/>
                <a:gd name="connsiteX98" fmla="*/ 185570 w 456248"/>
                <a:gd name="connsiteY98" fmla="*/ 40139 h 76200"/>
                <a:gd name="connsiteX99" fmla="*/ 190142 w 456248"/>
                <a:gd name="connsiteY99" fmla="*/ 34139 h 76200"/>
                <a:gd name="connsiteX100" fmla="*/ 178713 w 456248"/>
                <a:gd name="connsiteY100" fmla="*/ 24995 h 76200"/>
                <a:gd name="connsiteX101" fmla="*/ 161567 w 456248"/>
                <a:gd name="connsiteY101" fmla="*/ 40997 h 76200"/>
                <a:gd name="connsiteX102" fmla="*/ 171569 w 456248"/>
                <a:gd name="connsiteY102" fmla="*/ 51475 h 76200"/>
                <a:gd name="connsiteX103" fmla="*/ 181189 w 456248"/>
                <a:gd name="connsiteY103" fmla="*/ 59475 h 76200"/>
                <a:gd name="connsiteX104" fmla="*/ 167186 w 456248"/>
                <a:gd name="connsiteY104" fmla="*/ 71572 h 76200"/>
                <a:gd name="connsiteX105" fmla="*/ 156805 w 456248"/>
                <a:gd name="connsiteY105" fmla="*/ 65477 h 76200"/>
                <a:gd name="connsiteX106" fmla="*/ 162328 w 456248"/>
                <a:gd name="connsiteY106" fmla="*/ 60237 h 76200"/>
                <a:gd name="connsiteX107" fmla="*/ 158614 w 456248"/>
                <a:gd name="connsiteY107" fmla="*/ 56807 h 76200"/>
                <a:gd name="connsiteX108" fmla="*/ 153089 w 456248"/>
                <a:gd name="connsiteY108" fmla="*/ 63474 h 76200"/>
                <a:gd name="connsiteX109" fmla="*/ 167090 w 456248"/>
                <a:gd name="connsiteY109" fmla="*/ 73953 h 76200"/>
                <a:gd name="connsiteX110" fmla="*/ 187284 w 456248"/>
                <a:gd name="connsiteY110" fmla="*/ 55761 h 76200"/>
                <a:gd name="connsiteX111" fmla="*/ 303012 w 456248"/>
                <a:gd name="connsiteY111" fmla="*/ 32139 h 76200"/>
                <a:gd name="connsiteX112" fmla="*/ 298536 w 456248"/>
                <a:gd name="connsiteY112" fmla="*/ 24995 h 76200"/>
                <a:gd name="connsiteX113" fmla="*/ 293392 w 456248"/>
                <a:gd name="connsiteY113" fmla="*/ 30044 h 76200"/>
                <a:gd name="connsiteX114" fmla="*/ 294822 w 456248"/>
                <a:gd name="connsiteY114" fmla="*/ 32804 h 76200"/>
                <a:gd name="connsiteX115" fmla="*/ 297680 w 456248"/>
                <a:gd name="connsiteY115" fmla="*/ 41283 h 76200"/>
                <a:gd name="connsiteX116" fmla="*/ 292441 w 456248"/>
                <a:gd name="connsiteY116" fmla="*/ 61379 h 76200"/>
                <a:gd name="connsiteX117" fmla="*/ 281581 w 456248"/>
                <a:gd name="connsiteY117" fmla="*/ 71572 h 76200"/>
                <a:gd name="connsiteX118" fmla="*/ 274437 w 456248"/>
                <a:gd name="connsiteY118" fmla="*/ 62619 h 76200"/>
                <a:gd name="connsiteX119" fmla="*/ 275772 w 456248"/>
                <a:gd name="connsiteY119" fmla="*/ 54236 h 76200"/>
                <a:gd name="connsiteX120" fmla="*/ 280439 w 456248"/>
                <a:gd name="connsiteY120" fmla="*/ 36139 h 76200"/>
                <a:gd name="connsiteX121" fmla="*/ 282058 w 456248"/>
                <a:gd name="connsiteY121" fmla="*/ 28995 h 76200"/>
                <a:gd name="connsiteX122" fmla="*/ 279104 w 456248"/>
                <a:gd name="connsiteY122" fmla="*/ 26137 h 76200"/>
                <a:gd name="connsiteX123" fmla="*/ 274914 w 456248"/>
                <a:gd name="connsiteY123" fmla="*/ 30044 h 76200"/>
                <a:gd name="connsiteX124" fmla="*/ 268819 w 456248"/>
                <a:gd name="connsiteY124" fmla="*/ 54522 h 76200"/>
                <a:gd name="connsiteX125" fmla="*/ 267865 w 456248"/>
                <a:gd name="connsiteY125" fmla="*/ 61379 h 76200"/>
                <a:gd name="connsiteX126" fmla="*/ 258817 w 456248"/>
                <a:gd name="connsiteY126" fmla="*/ 71572 h 76200"/>
                <a:gd name="connsiteX127" fmla="*/ 251197 w 456248"/>
                <a:gd name="connsiteY127" fmla="*/ 62142 h 76200"/>
                <a:gd name="connsiteX128" fmla="*/ 257482 w 456248"/>
                <a:gd name="connsiteY128" fmla="*/ 39378 h 76200"/>
                <a:gd name="connsiteX129" fmla="*/ 258722 w 456248"/>
                <a:gd name="connsiteY129" fmla="*/ 33758 h 76200"/>
                <a:gd name="connsiteX130" fmla="*/ 250529 w 456248"/>
                <a:gd name="connsiteY130" fmla="*/ 24995 h 76200"/>
                <a:gd name="connsiteX131" fmla="*/ 236623 w 456248"/>
                <a:gd name="connsiteY131" fmla="*/ 41664 h 76200"/>
                <a:gd name="connsiteX132" fmla="*/ 238244 w 456248"/>
                <a:gd name="connsiteY132" fmla="*/ 42615 h 76200"/>
                <a:gd name="connsiteX133" fmla="*/ 240244 w 456248"/>
                <a:gd name="connsiteY133" fmla="*/ 40997 h 76200"/>
                <a:gd name="connsiteX134" fmla="*/ 250339 w 456248"/>
                <a:gd name="connsiteY134" fmla="*/ 27377 h 76200"/>
                <a:gd name="connsiteX135" fmla="*/ 252720 w 456248"/>
                <a:gd name="connsiteY135" fmla="*/ 30423 h 76200"/>
                <a:gd name="connsiteX136" fmla="*/ 250055 w 456248"/>
                <a:gd name="connsiteY136" fmla="*/ 40139 h 76200"/>
                <a:gd name="connsiteX137" fmla="*/ 244720 w 456248"/>
                <a:gd name="connsiteY137" fmla="*/ 60714 h 76200"/>
                <a:gd name="connsiteX138" fmla="*/ 248434 w 456248"/>
                <a:gd name="connsiteY138" fmla="*/ 70525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856 h 76200"/>
                <a:gd name="connsiteX143" fmla="*/ 303012 w 456248"/>
                <a:gd name="connsiteY143" fmla="*/ 32139 h 76200"/>
                <a:gd name="connsiteX144" fmla="*/ 354544 w 456248"/>
                <a:gd name="connsiteY144" fmla="*/ 42615 h 76200"/>
                <a:gd name="connsiteX145" fmla="*/ 338826 w 456248"/>
                <a:gd name="connsiteY145" fmla="*/ 24995 h 76200"/>
                <a:gd name="connsiteX146" fmla="*/ 311395 w 456248"/>
                <a:gd name="connsiteY146" fmla="*/ 56047 h 76200"/>
                <a:gd name="connsiteX147" fmla="*/ 327206 w 456248"/>
                <a:gd name="connsiteY147" fmla="*/ 73953 h 76200"/>
                <a:gd name="connsiteX148" fmla="*/ 354544 w 456248"/>
                <a:gd name="connsiteY148" fmla="*/ 42615 h 76200"/>
                <a:gd name="connsiteX149" fmla="*/ 347019 w 456248"/>
                <a:gd name="connsiteY149" fmla="*/ 38520 h 76200"/>
                <a:gd name="connsiteX150" fmla="*/ 341207 w 456248"/>
                <a:gd name="connsiteY150" fmla="*/ 60714 h 76200"/>
                <a:gd name="connsiteX151" fmla="*/ 327206 w 456248"/>
                <a:gd name="connsiteY151" fmla="*/ 71572 h 76200"/>
                <a:gd name="connsiteX152" fmla="*/ 319016 w 456248"/>
                <a:gd name="connsiteY152" fmla="*/ 60333 h 76200"/>
                <a:gd name="connsiteX153" fmla="*/ 325206 w 456248"/>
                <a:gd name="connsiteY153" fmla="*/ 37188 h 76200"/>
                <a:gd name="connsiteX154" fmla="*/ 338636 w 456248"/>
                <a:gd name="connsiteY154" fmla="*/ 27377 h 76200"/>
                <a:gd name="connsiteX155" fmla="*/ 347019 w 456248"/>
                <a:gd name="connsiteY155" fmla="*/ 38520 h 76200"/>
                <a:gd name="connsiteX156" fmla="*/ 407501 w 456248"/>
                <a:gd name="connsiteY156" fmla="*/ 31758 h 76200"/>
                <a:gd name="connsiteX157" fmla="*/ 397025 w 456248"/>
                <a:gd name="connsiteY157" fmla="*/ 24995 h 76200"/>
                <a:gd name="connsiteX158" fmla="*/ 383879 w 456248"/>
                <a:gd name="connsiteY158" fmla="*/ 32709 h 76200"/>
                <a:gd name="connsiteX159" fmla="*/ 374926 w 456248"/>
                <a:gd name="connsiteY159" fmla="*/ 24995 h 76200"/>
                <a:gd name="connsiteX160" fmla="*/ 367020 w 456248"/>
                <a:gd name="connsiteY160" fmla="*/ 30709 h 76200"/>
                <a:gd name="connsiteX161" fmla="*/ 363687 w 456248"/>
                <a:gd name="connsiteY161" fmla="*/ 41664 h 76200"/>
                <a:gd name="connsiteX162" fmla="*/ 365306 w 456248"/>
                <a:gd name="connsiteY162" fmla="*/ 42615 h 76200"/>
                <a:gd name="connsiteX163" fmla="*/ 367401 w 456248"/>
                <a:gd name="connsiteY163" fmla="*/ 40139 h 76200"/>
                <a:gd name="connsiteX164" fmla="*/ 374640 w 456248"/>
                <a:gd name="connsiteY164" fmla="*/ 27377 h 76200"/>
                <a:gd name="connsiteX165" fmla="*/ 377498 w 456248"/>
                <a:gd name="connsiteY165" fmla="*/ 31662 h 76200"/>
                <a:gd name="connsiteX166" fmla="*/ 376736 w 456248"/>
                <a:gd name="connsiteY166" fmla="*/ 37188 h 76200"/>
                <a:gd name="connsiteX167" fmla="*/ 368736 w 456248"/>
                <a:gd name="connsiteY167" fmla="*/ 69572 h 76200"/>
                <a:gd name="connsiteX168" fmla="*/ 368259 w 456248"/>
                <a:gd name="connsiteY168" fmla="*/ 71095 h 76200"/>
                <a:gd name="connsiteX169" fmla="*/ 371403 w 456248"/>
                <a:gd name="connsiteY169" fmla="*/ 73953 h 76200"/>
                <a:gd name="connsiteX170" fmla="*/ 375594 w 456248"/>
                <a:gd name="connsiteY170" fmla="*/ 69858 h 76200"/>
                <a:gd name="connsiteX171" fmla="*/ 382547 w 456248"/>
                <a:gd name="connsiteY171" fmla="*/ 41664 h 76200"/>
                <a:gd name="connsiteX172" fmla="*/ 396834 w 456248"/>
                <a:gd name="connsiteY172" fmla="*/ 27377 h 76200"/>
                <a:gd name="connsiteX173" fmla="*/ 402646 w 456248"/>
                <a:gd name="connsiteY173" fmla="*/ 28804 h 76200"/>
                <a:gd name="connsiteX174" fmla="*/ 398453 w 456248"/>
                <a:gd name="connsiteY174" fmla="*/ 34044 h 76200"/>
                <a:gd name="connsiteX175" fmla="*/ 402169 w 456248"/>
                <a:gd name="connsiteY175" fmla="*/ 37471 h 76200"/>
                <a:gd name="connsiteX176" fmla="*/ 407501 w 456248"/>
                <a:gd name="connsiteY176" fmla="*/ 31758 h 76200"/>
                <a:gd name="connsiteX177" fmla="*/ 452461 w 456248"/>
                <a:gd name="connsiteY177" fmla="*/ 57284 h 76200"/>
                <a:gd name="connsiteX178" fmla="*/ 450840 w 456248"/>
                <a:gd name="connsiteY178" fmla="*/ 56238 h 76200"/>
                <a:gd name="connsiteX179" fmla="*/ 448936 w 456248"/>
                <a:gd name="connsiteY179" fmla="*/ 58712 h 76200"/>
                <a:gd name="connsiteX180" fmla="*/ 440746 w 456248"/>
                <a:gd name="connsiteY180" fmla="*/ 71572 h 76200"/>
                <a:gd name="connsiteX181" fmla="*/ 437506 w 456248"/>
                <a:gd name="connsiteY181" fmla="*/ 66904 h 76200"/>
                <a:gd name="connsiteX182" fmla="*/ 438364 w 456248"/>
                <a:gd name="connsiteY182" fmla="*/ 60810 h 76200"/>
                <a:gd name="connsiteX183" fmla="*/ 438934 w 456248"/>
                <a:gd name="connsiteY183" fmla="*/ 57093 h 76200"/>
                <a:gd name="connsiteX184" fmla="*/ 424551 w 456248"/>
                <a:gd name="connsiteY184" fmla="*/ 45759 h 76200"/>
                <a:gd name="connsiteX185" fmla="*/ 432267 w 456248"/>
                <a:gd name="connsiteY185" fmla="*/ 38616 h 76200"/>
                <a:gd name="connsiteX186" fmla="*/ 447413 w 456248"/>
                <a:gd name="connsiteY186" fmla="*/ 27377 h 76200"/>
                <a:gd name="connsiteX187" fmla="*/ 450364 w 456248"/>
                <a:gd name="connsiteY187" fmla="*/ 28709 h 76200"/>
                <a:gd name="connsiteX188" fmla="*/ 445317 w 456248"/>
                <a:gd name="connsiteY188" fmla="*/ 34044 h 76200"/>
                <a:gd name="connsiteX189" fmla="*/ 449031 w 456248"/>
                <a:gd name="connsiteY189" fmla="*/ 37471 h 76200"/>
                <a:gd name="connsiteX190" fmla="*/ 454461 w 456248"/>
                <a:gd name="connsiteY190" fmla="*/ 31472 h 76200"/>
                <a:gd name="connsiteX191" fmla="*/ 447699 w 456248"/>
                <a:gd name="connsiteY191" fmla="*/ 24995 h 76200"/>
                <a:gd name="connsiteX192" fmla="*/ 433602 w 456248"/>
                <a:gd name="connsiteY192" fmla="*/ 33853 h 76200"/>
                <a:gd name="connsiteX193" fmla="*/ 421979 w 456248"/>
                <a:gd name="connsiteY193" fmla="*/ 44615 h 76200"/>
                <a:gd name="connsiteX194" fmla="*/ 433030 w 456248"/>
                <a:gd name="connsiteY194" fmla="*/ 420 h 76200"/>
                <a:gd name="connsiteX195" fmla="*/ 433316 w 456248"/>
                <a:gd name="connsiteY195" fmla="*/ -912 h 76200"/>
                <a:gd name="connsiteX196" fmla="*/ 431790 w 456248"/>
                <a:gd name="connsiteY196" fmla="*/ -2247 h 76200"/>
                <a:gd name="connsiteX197" fmla="*/ 429981 w 456248"/>
                <a:gd name="connsiteY197" fmla="*/ -1961 h 76200"/>
                <a:gd name="connsiteX198" fmla="*/ 419407 w 456248"/>
                <a:gd name="connsiteY198" fmla="*/ -1294 h 76200"/>
                <a:gd name="connsiteX199" fmla="*/ 416933 w 456248"/>
                <a:gd name="connsiteY199" fmla="*/ 1088 h 76200"/>
                <a:gd name="connsiteX200" fmla="*/ 419407 w 456248"/>
                <a:gd name="connsiteY200" fmla="*/ 2325 h 76200"/>
                <a:gd name="connsiteX201" fmla="*/ 424933 w 456248"/>
                <a:gd name="connsiteY201" fmla="*/ 4134 h 76200"/>
                <a:gd name="connsiteX202" fmla="*/ 424551 w 456248"/>
                <a:gd name="connsiteY202" fmla="*/ 5850 h 76200"/>
                <a:gd name="connsiteX203" fmla="*/ 408550 w 456248"/>
                <a:gd name="connsiteY203" fmla="*/ 69762 h 76200"/>
                <a:gd name="connsiteX204" fmla="*/ 408264 w 456248"/>
                <a:gd name="connsiteY204" fmla="*/ 71095 h 76200"/>
                <a:gd name="connsiteX205" fmla="*/ 411408 w 456248"/>
                <a:gd name="connsiteY205" fmla="*/ 73953 h 76200"/>
                <a:gd name="connsiteX206" fmla="*/ 415598 w 456248"/>
                <a:gd name="connsiteY206" fmla="*/ 69858 h 76200"/>
                <a:gd name="connsiteX207" fmla="*/ 421124 w 456248"/>
                <a:gd name="connsiteY207" fmla="*/ 48045 h 76200"/>
                <a:gd name="connsiteX208" fmla="*/ 431981 w 456248"/>
                <a:gd name="connsiteY208" fmla="*/ 57093 h 76200"/>
                <a:gd name="connsiteX209" fmla="*/ 431695 w 456248"/>
                <a:gd name="connsiteY209" fmla="*/ 59761 h 76200"/>
                <a:gd name="connsiteX210" fmla="*/ 431221 w 456248"/>
                <a:gd name="connsiteY210" fmla="*/ 63474 h 76200"/>
                <a:gd name="connsiteX211" fmla="*/ 440269 w 456248"/>
                <a:gd name="connsiteY211" fmla="*/ 73953 h 76200"/>
                <a:gd name="connsiteX212" fmla="*/ 448650 w 456248"/>
                <a:gd name="connsiteY212" fmla="*/ 68237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661"/>
                  </a:moveTo>
                  <a:lnTo>
                    <a:pt x="66222" y="2325"/>
                  </a:lnTo>
                  <a:cubicBezTo>
                    <a:pt x="66317" y="1848"/>
                    <a:pt x="66317" y="1278"/>
                    <a:pt x="66317" y="802"/>
                  </a:cubicBezTo>
                  <a:cubicBezTo>
                    <a:pt x="66317" y="-533"/>
                    <a:pt x="65459" y="-533"/>
                    <a:pt x="63650" y="-533"/>
                  </a:cubicBezTo>
                  <a:lnTo>
                    <a:pt x="8309" y="-533"/>
                  </a:lnTo>
                  <a:cubicBezTo>
                    <a:pt x="6119" y="-533"/>
                    <a:pt x="5833" y="-533"/>
                    <a:pt x="5165" y="1562"/>
                  </a:cubicBezTo>
                  <a:lnTo>
                    <a:pt x="-1216" y="20898"/>
                  </a:lnTo>
                  <a:cubicBezTo>
                    <a:pt x="-1788" y="22233"/>
                    <a:pt x="-1788" y="22710"/>
                    <a:pt x="-1788" y="22710"/>
                  </a:cubicBezTo>
                  <a:cubicBezTo>
                    <a:pt x="-1788" y="23947"/>
                    <a:pt x="-453" y="23947"/>
                    <a:pt x="-167" y="23947"/>
                  </a:cubicBezTo>
                  <a:cubicBezTo>
                    <a:pt x="307" y="23947"/>
                    <a:pt x="689" y="23947"/>
                    <a:pt x="1070" y="23565"/>
                  </a:cubicBezTo>
                  <a:cubicBezTo>
                    <a:pt x="1165" y="23279"/>
                    <a:pt x="1356" y="23184"/>
                    <a:pt x="2405" y="20519"/>
                  </a:cubicBezTo>
                  <a:cubicBezTo>
                    <a:pt x="7451" y="5183"/>
                    <a:pt x="10595" y="2897"/>
                    <a:pt x="24406" y="2897"/>
                  </a:cubicBezTo>
                  <a:lnTo>
                    <a:pt x="28122" y="2897"/>
                  </a:lnTo>
                  <a:cubicBezTo>
                    <a:pt x="30694" y="2897"/>
                    <a:pt x="30694" y="3373"/>
                    <a:pt x="30694" y="4134"/>
                  </a:cubicBezTo>
                  <a:cubicBezTo>
                    <a:pt x="30694" y="4897"/>
                    <a:pt x="30312" y="5945"/>
                    <a:pt x="30217" y="6515"/>
                  </a:cubicBezTo>
                  <a:lnTo>
                    <a:pt x="15739" y="64523"/>
                  </a:lnTo>
                  <a:cubicBezTo>
                    <a:pt x="14690" y="68237"/>
                    <a:pt x="13834" y="69286"/>
                    <a:pt x="4309" y="69286"/>
                  </a:cubicBezTo>
                  <a:lnTo>
                    <a:pt x="2500" y="69286"/>
                  </a:lnTo>
                  <a:cubicBezTo>
                    <a:pt x="689" y="69286"/>
                    <a:pt x="-453" y="69286"/>
                    <a:pt x="-453" y="71381"/>
                  </a:cubicBezTo>
                  <a:cubicBezTo>
                    <a:pt x="-453" y="72716"/>
                    <a:pt x="689" y="72716"/>
                    <a:pt x="1356" y="72716"/>
                  </a:cubicBezTo>
                  <a:cubicBezTo>
                    <a:pt x="6786" y="72716"/>
                    <a:pt x="12595" y="72430"/>
                    <a:pt x="18120" y="72430"/>
                  </a:cubicBezTo>
                  <a:cubicBezTo>
                    <a:pt x="23645" y="72430"/>
                    <a:pt x="29645" y="72716"/>
                    <a:pt x="35075" y="72716"/>
                  </a:cubicBezTo>
                  <a:cubicBezTo>
                    <a:pt x="36026" y="72716"/>
                    <a:pt x="37361" y="72716"/>
                    <a:pt x="37361" y="70525"/>
                  </a:cubicBezTo>
                  <a:cubicBezTo>
                    <a:pt x="37361" y="69286"/>
                    <a:pt x="36312" y="69286"/>
                    <a:pt x="34694" y="69286"/>
                  </a:cubicBezTo>
                  <a:lnTo>
                    <a:pt x="32980" y="69286"/>
                  </a:lnTo>
                  <a:cubicBezTo>
                    <a:pt x="31264" y="69286"/>
                    <a:pt x="27931" y="69190"/>
                    <a:pt x="27645" y="69190"/>
                  </a:cubicBezTo>
                  <a:cubicBezTo>
                    <a:pt x="24501" y="68809"/>
                    <a:pt x="24120" y="68428"/>
                    <a:pt x="24120" y="66904"/>
                  </a:cubicBezTo>
                  <a:cubicBezTo>
                    <a:pt x="24120" y="66618"/>
                    <a:pt x="24120" y="66332"/>
                    <a:pt x="24406" y="64809"/>
                  </a:cubicBezTo>
                  <a:lnTo>
                    <a:pt x="38979" y="6610"/>
                  </a:lnTo>
                  <a:cubicBezTo>
                    <a:pt x="39742" y="3469"/>
                    <a:pt x="40600" y="3183"/>
                    <a:pt x="41361" y="3087"/>
                  </a:cubicBezTo>
                  <a:cubicBezTo>
                    <a:pt x="42219" y="2897"/>
                    <a:pt x="45267" y="2897"/>
                    <a:pt x="46981" y="2897"/>
                  </a:cubicBezTo>
                  <a:cubicBezTo>
                    <a:pt x="58315" y="2897"/>
                    <a:pt x="60697" y="4420"/>
                    <a:pt x="60697" y="11087"/>
                  </a:cubicBezTo>
                  <a:cubicBezTo>
                    <a:pt x="60697" y="12422"/>
                    <a:pt x="60697" y="14517"/>
                    <a:pt x="59650" y="20898"/>
                  </a:cubicBezTo>
                  <a:cubicBezTo>
                    <a:pt x="59555" y="22137"/>
                    <a:pt x="59555" y="22423"/>
                    <a:pt x="59555" y="22423"/>
                  </a:cubicBezTo>
                  <a:cubicBezTo>
                    <a:pt x="59555" y="23947"/>
                    <a:pt x="60506" y="23947"/>
                    <a:pt x="61173" y="23947"/>
                  </a:cubicBezTo>
                  <a:cubicBezTo>
                    <a:pt x="62506" y="23947"/>
                    <a:pt x="62601" y="23565"/>
                    <a:pt x="63078" y="21661"/>
                  </a:cubicBezTo>
                  <a:close/>
                  <a:moveTo>
                    <a:pt x="114324" y="57284"/>
                  </a:moveTo>
                  <a:cubicBezTo>
                    <a:pt x="114324" y="56238"/>
                    <a:pt x="113561" y="56238"/>
                    <a:pt x="112798" y="56238"/>
                  </a:cubicBezTo>
                  <a:cubicBezTo>
                    <a:pt x="111370" y="56238"/>
                    <a:pt x="111370" y="56331"/>
                    <a:pt x="110894" y="57952"/>
                  </a:cubicBezTo>
                  <a:cubicBezTo>
                    <a:pt x="110036" y="61000"/>
                    <a:pt x="107180" y="71572"/>
                    <a:pt x="100892" y="71572"/>
                  </a:cubicBezTo>
                  <a:cubicBezTo>
                    <a:pt x="98511" y="71572"/>
                    <a:pt x="98511" y="69858"/>
                    <a:pt x="98511" y="68428"/>
                  </a:cubicBezTo>
                  <a:cubicBezTo>
                    <a:pt x="98511" y="65763"/>
                    <a:pt x="99559" y="62905"/>
                    <a:pt x="100511" y="60333"/>
                  </a:cubicBezTo>
                  <a:cubicBezTo>
                    <a:pt x="102513" y="54522"/>
                    <a:pt x="106989" y="42520"/>
                    <a:pt x="106989" y="36234"/>
                  </a:cubicBezTo>
                  <a:cubicBezTo>
                    <a:pt x="106989" y="27377"/>
                    <a:pt x="101083" y="24995"/>
                    <a:pt x="95843" y="24995"/>
                  </a:cubicBezTo>
                  <a:cubicBezTo>
                    <a:pt x="88604" y="24995"/>
                    <a:pt x="84700" y="28804"/>
                    <a:pt x="81461" y="31948"/>
                  </a:cubicBezTo>
                  <a:lnTo>
                    <a:pt x="89272" y="420"/>
                  </a:lnTo>
                  <a:cubicBezTo>
                    <a:pt x="89462" y="134"/>
                    <a:pt x="89653" y="-912"/>
                    <a:pt x="89653" y="-912"/>
                  </a:cubicBezTo>
                  <a:cubicBezTo>
                    <a:pt x="89653" y="-1961"/>
                    <a:pt x="88986" y="-2247"/>
                    <a:pt x="88130" y="-2247"/>
                  </a:cubicBezTo>
                  <a:cubicBezTo>
                    <a:pt x="87844" y="-2247"/>
                    <a:pt x="86795" y="-2152"/>
                    <a:pt x="86318" y="-1961"/>
                  </a:cubicBezTo>
                  <a:lnTo>
                    <a:pt x="75747" y="-1294"/>
                  </a:lnTo>
                  <a:cubicBezTo>
                    <a:pt x="74412" y="-1103"/>
                    <a:pt x="73270" y="-912"/>
                    <a:pt x="73270" y="1088"/>
                  </a:cubicBezTo>
                  <a:cubicBezTo>
                    <a:pt x="73270" y="2325"/>
                    <a:pt x="74317" y="2325"/>
                    <a:pt x="75747" y="2325"/>
                  </a:cubicBezTo>
                  <a:cubicBezTo>
                    <a:pt x="80986" y="2325"/>
                    <a:pt x="81270" y="3087"/>
                    <a:pt x="81270" y="4134"/>
                  </a:cubicBezTo>
                  <a:cubicBezTo>
                    <a:pt x="81270" y="4420"/>
                    <a:pt x="80795" y="5850"/>
                    <a:pt x="80795" y="5850"/>
                  </a:cubicBezTo>
                  <a:lnTo>
                    <a:pt x="64887" y="69762"/>
                  </a:lnTo>
                  <a:cubicBezTo>
                    <a:pt x="64792" y="69858"/>
                    <a:pt x="64601" y="71095"/>
                    <a:pt x="64601" y="71095"/>
                  </a:cubicBezTo>
                  <a:cubicBezTo>
                    <a:pt x="64601" y="72239"/>
                    <a:pt x="65650" y="73953"/>
                    <a:pt x="67745" y="73953"/>
                  </a:cubicBezTo>
                  <a:cubicBezTo>
                    <a:pt x="69936" y="73953"/>
                    <a:pt x="71270" y="72144"/>
                    <a:pt x="71745" y="70904"/>
                  </a:cubicBezTo>
                  <a:lnTo>
                    <a:pt x="76319" y="52140"/>
                  </a:lnTo>
                  <a:cubicBezTo>
                    <a:pt x="76793" y="49759"/>
                    <a:pt x="77556" y="47568"/>
                    <a:pt x="78033" y="45187"/>
                  </a:cubicBezTo>
                  <a:cubicBezTo>
                    <a:pt x="79079" y="41283"/>
                    <a:pt x="79175" y="40997"/>
                    <a:pt x="81081" y="37567"/>
                  </a:cubicBezTo>
                  <a:cubicBezTo>
                    <a:pt x="83177" y="34139"/>
                    <a:pt x="87939" y="27281"/>
                    <a:pt x="95369" y="27281"/>
                  </a:cubicBezTo>
                  <a:cubicBezTo>
                    <a:pt x="100131" y="27281"/>
                    <a:pt x="100511" y="32235"/>
                    <a:pt x="100511" y="34425"/>
                  </a:cubicBezTo>
                  <a:cubicBezTo>
                    <a:pt x="100511" y="41187"/>
                    <a:pt x="95748" y="53949"/>
                    <a:pt x="94225" y="58238"/>
                  </a:cubicBezTo>
                  <a:cubicBezTo>
                    <a:pt x="92702" y="62047"/>
                    <a:pt x="92416" y="63000"/>
                    <a:pt x="92416" y="65286"/>
                  </a:cubicBezTo>
                  <a:cubicBezTo>
                    <a:pt x="92416" y="70048"/>
                    <a:pt x="95369" y="73953"/>
                    <a:pt x="100606" y="73953"/>
                  </a:cubicBezTo>
                  <a:cubicBezTo>
                    <a:pt x="110703" y="73953"/>
                    <a:pt x="114324" y="57856"/>
                    <a:pt x="114324" y="57284"/>
                  </a:cubicBezTo>
                  <a:close/>
                  <a:moveTo>
                    <a:pt x="147470" y="57284"/>
                  </a:moveTo>
                  <a:cubicBezTo>
                    <a:pt x="147470" y="56238"/>
                    <a:pt x="146612" y="56238"/>
                    <a:pt x="145850" y="56238"/>
                  </a:cubicBezTo>
                  <a:cubicBezTo>
                    <a:pt x="144517" y="56238"/>
                    <a:pt x="144517" y="56331"/>
                    <a:pt x="144040" y="57952"/>
                  </a:cubicBezTo>
                  <a:cubicBezTo>
                    <a:pt x="143182" y="61093"/>
                    <a:pt x="140327" y="71572"/>
                    <a:pt x="134134" y="71572"/>
                  </a:cubicBezTo>
                  <a:cubicBezTo>
                    <a:pt x="133183" y="71572"/>
                    <a:pt x="131753" y="71381"/>
                    <a:pt x="131753" y="68523"/>
                  </a:cubicBezTo>
                  <a:cubicBezTo>
                    <a:pt x="131753" y="65763"/>
                    <a:pt x="133088" y="62142"/>
                    <a:pt x="134420" y="58142"/>
                  </a:cubicBezTo>
                  <a:lnTo>
                    <a:pt x="141373" y="39662"/>
                  </a:lnTo>
                  <a:cubicBezTo>
                    <a:pt x="142422" y="36520"/>
                    <a:pt x="142708" y="35662"/>
                    <a:pt x="142708" y="33567"/>
                  </a:cubicBezTo>
                  <a:cubicBezTo>
                    <a:pt x="142708" y="27663"/>
                    <a:pt x="138611" y="24995"/>
                    <a:pt x="134515" y="24995"/>
                  </a:cubicBezTo>
                  <a:cubicBezTo>
                    <a:pt x="124418" y="24995"/>
                    <a:pt x="120705" y="40997"/>
                    <a:pt x="120705" y="41664"/>
                  </a:cubicBezTo>
                  <a:cubicBezTo>
                    <a:pt x="120705" y="42615"/>
                    <a:pt x="121942" y="42615"/>
                    <a:pt x="122323" y="42615"/>
                  </a:cubicBezTo>
                  <a:cubicBezTo>
                    <a:pt x="123849" y="42615"/>
                    <a:pt x="123849" y="42520"/>
                    <a:pt x="124323" y="40997"/>
                  </a:cubicBezTo>
                  <a:cubicBezTo>
                    <a:pt x="125372" y="37471"/>
                    <a:pt x="128134" y="27377"/>
                    <a:pt x="134420" y="27377"/>
                  </a:cubicBezTo>
                  <a:cubicBezTo>
                    <a:pt x="135564" y="27377"/>
                    <a:pt x="136801" y="27946"/>
                    <a:pt x="136801" y="30328"/>
                  </a:cubicBezTo>
                  <a:cubicBezTo>
                    <a:pt x="136801" y="32995"/>
                    <a:pt x="135564" y="36139"/>
                    <a:pt x="134897" y="38234"/>
                  </a:cubicBezTo>
                  <a:lnTo>
                    <a:pt x="131562" y="47092"/>
                  </a:lnTo>
                  <a:lnTo>
                    <a:pt x="127562" y="57856"/>
                  </a:lnTo>
                  <a:cubicBezTo>
                    <a:pt x="126039" y="61856"/>
                    <a:pt x="125658" y="63095"/>
                    <a:pt x="125658" y="65286"/>
                  </a:cubicBezTo>
                  <a:cubicBezTo>
                    <a:pt x="125658" y="69476"/>
                    <a:pt x="128134" y="73953"/>
                    <a:pt x="133848" y="73953"/>
                  </a:cubicBezTo>
                  <a:cubicBezTo>
                    <a:pt x="143945" y="73953"/>
                    <a:pt x="147470" y="57666"/>
                    <a:pt x="147470" y="57284"/>
                  </a:cubicBezTo>
                  <a:close/>
                  <a:moveTo>
                    <a:pt x="150517" y="6610"/>
                  </a:moveTo>
                  <a:cubicBezTo>
                    <a:pt x="150517" y="4420"/>
                    <a:pt x="148803" y="2039"/>
                    <a:pt x="145564" y="2039"/>
                  </a:cubicBezTo>
                  <a:cubicBezTo>
                    <a:pt x="142136" y="2039"/>
                    <a:pt x="138706" y="5469"/>
                    <a:pt x="138706" y="8896"/>
                  </a:cubicBezTo>
                  <a:cubicBezTo>
                    <a:pt x="138706" y="11278"/>
                    <a:pt x="140327" y="13468"/>
                    <a:pt x="143468" y="13468"/>
                  </a:cubicBezTo>
                  <a:cubicBezTo>
                    <a:pt x="147089" y="13468"/>
                    <a:pt x="150517" y="10231"/>
                    <a:pt x="150517" y="6610"/>
                  </a:cubicBezTo>
                  <a:close/>
                  <a:moveTo>
                    <a:pt x="187284" y="55761"/>
                  </a:moveTo>
                  <a:cubicBezTo>
                    <a:pt x="187284" y="46427"/>
                    <a:pt x="178996" y="44424"/>
                    <a:pt x="174520" y="43378"/>
                  </a:cubicBezTo>
                  <a:cubicBezTo>
                    <a:pt x="171569" y="42806"/>
                    <a:pt x="167567" y="41950"/>
                    <a:pt x="167567" y="37281"/>
                  </a:cubicBezTo>
                  <a:cubicBezTo>
                    <a:pt x="167567" y="34616"/>
                    <a:pt x="169948" y="27377"/>
                    <a:pt x="178522" y="27377"/>
                  </a:cubicBezTo>
                  <a:cubicBezTo>
                    <a:pt x="181378" y="27377"/>
                    <a:pt x="185380" y="28328"/>
                    <a:pt x="186617" y="32709"/>
                  </a:cubicBezTo>
                  <a:cubicBezTo>
                    <a:pt x="183189" y="33090"/>
                    <a:pt x="182236" y="35948"/>
                    <a:pt x="182236" y="36997"/>
                  </a:cubicBezTo>
                  <a:cubicBezTo>
                    <a:pt x="182236" y="38234"/>
                    <a:pt x="182998" y="40139"/>
                    <a:pt x="185570" y="40139"/>
                  </a:cubicBezTo>
                  <a:cubicBezTo>
                    <a:pt x="187284" y="40139"/>
                    <a:pt x="190142" y="38806"/>
                    <a:pt x="190142" y="34139"/>
                  </a:cubicBezTo>
                  <a:cubicBezTo>
                    <a:pt x="190142" y="29091"/>
                    <a:pt x="185666" y="24995"/>
                    <a:pt x="178713" y="24995"/>
                  </a:cubicBezTo>
                  <a:cubicBezTo>
                    <a:pt x="166044" y="24995"/>
                    <a:pt x="161567" y="35376"/>
                    <a:pt x="161567" y="40997"/>
                  </a:cubicBezTo>
                  <a:cubicBezTo>
                    <a:pt x="161567" y="49187"/>
                    <a:pt x="168520" y="50808"/>
                    <a:pt x="171569" y="51475"/>
                  </a:cubicBezTo>
                  <a:cubicBezTo>
                    <a:pt x="176331" y="52522"/>
                    <a:pt x="181189" y="53570"/>
                    <a:pt x="181189" y="59475"/>
                  </a:cubicBezTo>
                  <a:cubicBezTo>
                    <a:pt x="181189" y="62905"/>
                    <a:pt x="178236" y="71572"/>
                    <a:pt x="167186" y="71572"/>
                  </a:cubicBezTo>
                  <a:cubicBezTo>
                    <a:pt x="164804" y="71572"/>
                    <a:pt x="158423" y="70904"/>
                    <a:pt x="156805" y="65477"/>
                  </a:cubicBezTo>
                  <a:cubicBezTo>
                    <a:pt x="162328" y="65000"/>
                    <a:pt x="162328" y="60237"/>
                    <a:pt x="162328" y="60237"/>
                  </a:cubicBezTo>
                  <a:cubicBezTo>
                    <a:pt x="162328" y="58142"/>
                    <a:pt x="160804" y="56807"/>
                    <a:pt x="158614" y="56807"/>
                  </a:cubicBezTo>
                  <a:cubicBezTo>
                    <a:pt x="156233" y="56807"/>
                    <a:pt x="153089" y="58619"/>
                    <a:pt x="153089" y="63474"/>
                  </a:cubicBezTo>
                  <a:cubicBezTo>
                    <a:pt x="153089" y="70048"/>
                    <a:pt x="159377" y="73953"/>
                    <a:pt x="167090" y="73953"/>
                  </a:cubicBezTo>
                  <a:cubicBezTo>
                    <a:pt x="183285" y="73953"/>
                    <a:pt x="187284" y="60714"/>
                    <a:pt x="187284" y="55761"/>
                  </a:cubicBezTo>
                  <a:close/>
                  <a:moveTo>
                    <a:pt x="303012" y="32139"/>
                  </a:moveTo>
                  <a:cubicBezTo>
                    <a:pt x="303012" y="28328"/>
                    <a:pt x="301680" y="24995"/>
                    <a:pt x="298536" y="24995"/>
                  </a:cubicBezTo>
                  <a:cubicBezTo>
                    <a:pt x="296154" y="24995"/>
                    <a:pt x="293392" y="27472"/>
                    <a:pt x="293392" y="30044"/>
                  </a:cubicBezTo>
                  <a:cubicBezTo>
                    <a:pt x="293392" y="31376"/>
                    <a:pt x="294059" y="32139"/>
                    <a:pt x="294822" y="32804"/>
                  </a:cubicBezTo>
                  <a:cubicBezTo>
                    <a:pt x="297394" y="35662"/>
                    <a:pt x="297680" y="39092"/>
                    <a:pt x="297680" y="41283"/>
                  </a:cubicBezTo>
                  <a:cubicBezTo>
                    <a:pt x="297680" y="45759"/>
                    <a:pt x="294250" y="57093"/>
                    <a:pt x="292441" y="61379"/>
                  </a:cubicBezTo>
                  <a:cubicBezTo>
                    <a:pt x="290059" y="67095"/>
                    <a:pt x="286629" y="71572"/>
                    <a:pt x="281581" y="71572"/>
                  </a:cubicBezTo>
                  <a:cubicBezTo>
                    <a:pt x="276249" y="71572"/>
                    <a:pt x="274437" y="67095"/>
                    <a:pt x="274437" y="62619"/>
                  </a:cubicBezTo>
                  <a:cubicBezTo>
                    <a:pt x="274437" y="61570"/>
                    <a:pt x="274628" y="58998"/>
                    <a:pt x="275772" y="54236"/>
                  </a:cubicBezTo>
                  <a:lnTo>
                    <a:pt x="280439" y="36139"/>
                  </a:lnTo>
                  <a:cubicBezTo>
                    <a:pt x="281011" y="33758"/>
                    <a:pt x="282058" y="29377"/>
                    <a:pt x="282058" y="28995"/>
                  </a:cubicBezTo>
                  <a:cubicBezTo>
                    <a:pt x="282058" y="27756"/>
                    <a:pt x="281106" y="26137"/>
                    <a:pt x="279104" y="26137"/>
                  </a:cubicBezTo>
                  <a:cubicBezTo>
                    <a:pt x="275963" y="26137"/>
                    <a:pt x="275200" y="29091"/>
                    <a:pt x="274914" y="30044"/>
                  </a:cubicBezTo>
                  <a:lnTo>
                    <a:pt x="268819" y="54522"/>
                  </a:lnTo>
                  <a:cubicBezTo>
                    <a:pt x="268056" y="57570"/>
                    <a:pt x="267865" y="59951"/>
                    <a:pt x="267865" y="61379"/>
                  </a:cubicBezTo>
                  <a:cubicBezTo>
                    <a:pt x="267865" y="62619"/>
                    <a:pt x="264626" y="71572"/>
                    <a:pt x="258817" y="71572"/>
                  </a:cubicBezTo>
                  <a:cubicBezTo>
                    <a:pt x="251197" y="71572"/>
                    <a:pt x="251197" y="63474"/>
                    <a:pt x="251197" y="62142"/>
                  </a:cubicBezTo>
                  <a:cubicBezTo>
                    <a:pt x="251197" y="56331"/>
                    <a:pt x="254055" y="48331"/>
                    <a:pt x="257482" y="39378"/>
                  </a:cubicBezTo>
                  <a:cubicBezTo>
                    <a:pt x="258245" y="37471"/>
                    <a:pt x="258722" y="35853"/>
                    <a:pt x="258722" y="33758"/>
                  </a:cubicBezTo>
                  <a:cubicBezTo>
                    <a:pt x="258722" y="28328"/>
                    <a:pt x="255101" y="24995"/>
                    <a:pt x="250529" y="24995"/>
                  </a:cubicBezTo>
                  <a:cubicBezTo>
                    <a:pt x="240530" y="24995"/>
                    <a:pt x="236623" y="40997"/>
                    <a:pt x="236623" y="41664"/>
                  </a:cubicBezTo>
                  <a:cubicBezTo>
                    <a:pt x="236623" y="42615"/>
                    <a:pt x="237863" y="42615"/>
                    <a:pt x="238244" y="42615"/>
                  </a:cubicBezTo>
                  <a:cubicBezTo>
                    <a:pt x="239767" y="42615"/>
                    <a:pt x="239767" y="42520"/>
                    <a:pt x="240244" y="40997"/>
                  </a:cubicBezTo>
                  <a:cubicBezTo>
                    <a:pt x="241100" y="37567"/>
                    <a:pt x="244053" y="27377"/>
                    <a:pt x="250339" y="27377"/>
                  </a:cubicBezTo>
                  <a:cubicBezTo>
                    <a:pt x="251578" y="27377"/>
                    <a:pt x="252720" y="27663"/>
                    <a:pt x="252720" y="30423"/>
                  </a:cubicBezTo>
                  <a:cubicBezTo>
                    <a:pt x="252720" y="33090"/>
                    <a:pt x="251578" y="35948"/>
                    <a:pt x="250055" y="40139"/>
                  </a:cubicBezTo>
                  <a:cubicBezTo>
                    <a:pt x="244720" y="54903"/>
                    <a:pt x="244720" y="57666"/>
                    <a:pt x="244720" y="60714"/>
                  </a:cubicBezTo>
                  <a:cubicBezTo>
                    <a:pt x="244720" y="64237"/>
                    <a:pt x="245576" y="67953"/>
                    <a:pt x="248434" y="70525"/>
                  </a:cubicBezTo>
                  <a:cubicBezTo>
                    <a:pt x="251864" y="73572"/>
                    <a:pt x="256722" y="73953"/>
                    <a:pt x="258531" y="73953"/>
                  </a:cubicBezTo>
                  <a:cubicBezTo>
                    <a:pt x="261961" y="73953"/>
                    <a:pt x="265866" y="72620"/>
                    <a:pt x="268914" y="67095"/>
                  </a:cubicBezTo>
                  <a:cubicBezTo>
                    <a:pt x="270628" y="70904"/>
                    <a:pt x="274914" y="73953"/>
                    <a:pt x="281295" y="73953"/>
                  </a:cubicBezTo>
                  <a:cubicBezTo>
                    <a:pt x="287869" y="73953"/>
                    <a:pt x="292345" y="69476"/>
                    <a:pt x="295582" y="61856"/>
                  </a:cubicBezTo>
                  <a:cubicBezTo>
                    <a:pt x="298822" y="54426"/>
                    <a:pt x="303012" y="37853"/>
                    <a:pt x="303012" y="32139"/>
                  </a:cubicBezTo>
                  <a:close/>
                  <a:moveTo>
                    <a:pt x="354544" y="42615"/>
                  </a:moveTo>
                  <a:cubicBezTo>
                    <a:pt x="354544" y="32425"/>
                    <a:pt x="348161" y="24995"/>
                    <a:pt x="338826" y="24995"/>
                  </a:cubicBezTo>
                  <a:cubicBezTo>
                    <a:pt x="325397" y="24995"/>
                    <a:pt x="311395" y="40234"/>
                    <a:pt x="311395" y="56047"/>
                  </a:cubicBezTo>
                  <a:cubicBezTo>
                    <a:pt x="311395" y="67191"/>
                    <a:pt x="318253" y="73953"/>
                    <a:pt x="327206" y="73953"/>
                  </a:cubicBezTo>
                  <a:cubicBezTo>
                    <a:pt x="340542" y="73953"/>
                    <a:pt x="354544" y="58619"/>
                    <a:pt x="354544" y="42615"/>
                  </a:cubicBezTo>
                  <a:close/>
                  <a:moveTo>
                    <a:pt x="347019" y="38520"/>
                  </a:moveTo>
                  <a:cubicBezTo>
                    <a:pt x="347019" y="43092"/>
                    <a:pt x="344637" y="54236"/>
                    <a:pt x="341207" y="60714"/>
                  </a:cubicBezTo>
                  <a:cubicBezTo>
                    <a:pt x="337875" y="66618"/>
                    <a:pt x="332350" y="71572"/>
                    <a:pt x="327206" y="71572"/>
                  </a:cubicBezTo>
                  <a:cubicBezTo>
                    <a:pt x="323016" y="71572"/>
                    <a:pt x="319016" y="68237"/>
                    <a:pt x="319016" y="60333"/>
                  </a:cubicBezTo>
                  <a:cubicBezTo>
                    <a:pt x="319016" y="54998"/>
                    <a:pt x="321776" y="42997"/>
                    <a:pt x="325206" y="37188"/>
                  </a:cubicBezTo>
                  <a:cubicBezTo>
                    <a:pt x="329301" y="30614"/>
                    <a:pt x="334350" y="27377"/>
                    <a:pt x="338636" y="27377"/>
                  </a:cubicBezTo>
                  <a:cubicBezTo>
                    <a:pt x="343875" y="27377"/>
                    <a:pt x="347019" y="32139"/>
                    <a:pt x="347019" y="38520"/>
                  </a:cubicBezTo>
                  <a:close/>
                  <a:moveTo>
                    <a:pt x="407501" y="31758"/>
                  </a:moveTo>
                  <a:cubicBezTo>
                    <a:pt x="407501" y="26137"/>
                    <a:pt x="400548" y="24995"/>
                    <a:pt x="397025" y="24995"/>
                  </a:cubicBezTo>
                  <a:cubicBezTo>
                    <a:pt x="389500" y="24995"/>
                    <a:pt x="385691" y="30328"/>
                    <a:pt x="383879" y="32709"/>
                  </a:cubicBezTo>
                  <a:cubicBezTo>
                    <a:pt x="382737" y="26995"/>
                    <a:pt x="378547" y="24995"/>
                    <a:pt x="374926" y="24995"/>
                  </a:cubicBezTo>
                  <a:cubicBezTo>
                    <a:pt x="371117" y="24995"/>
                    <a:pt x="368831" y="27472"/>
                    <a:pt x="367020" y="30709"/>
                  </a:cubicBezTo>
                  <a:cubicBezTo>
                    <a:pt x="365115" y="35090"/>
                    <a:pt x="363687" y="41664"/>
                    <a:pt x="363687" y="41664"/>
                  </a:cubicBezTo>
                  <a:cubicBezTo>
                    <a:pt x="363687" y="42615"/>
                    <a:pt x="364829" y="42615"/>
                    <a:pt x="365306" y="42615"/>
                  </a:cubicBezTo>
                  <a:cubicBezTo>
                    <a:pt x="366736" y="42615"/>
                    <a:pt x="366736" y="42520"/>
                    <a:pt x="367401" y="40139"/>
                  </a:cubicBezTo>
                  <a:cubicBezTo>
                    <a:pt x="369308" y="32709"/>
                    <a:pt x="371403" y="27377"/>
                    <a:pt x="374640" y="27377"/>
                  </a:cubicBezTo>
                  <a:cubicBezTo>
                    <a:pt x="377498" y="27377"/>
                    <a:pt x="377498" y="30423"/>
                    <a:pt x="377498" y="31662"/>
                  </a:cubicBezTo>
                  <a:cubicBezTo>
                    <a:pt x="377498" y="33472"/>
                    <a:pt x="377212" y="35472"/>
                    <a:pt x="376736" y="37188"/>
                  </a:cubicBezTo>
                  <a:lnTo>
                    <a:pt x="368736" y="69572"/>
                  </a:lnTo>
                  <a:cubicBezTo>
                    <a:pt x="368450" y="70144"/>
                    <a:pt x="368259" y="70809"/>
                    <a:pt x="368259" y="71095"/>
                  </a:cubicBezTo>
                  <a:cubicBezTo>
                    <a:pt x="368259" y="72239"/>
                    <a:pt x="369117" y="73953"/>
                    <a:pt x="371403" y="73953"/>
                  </a:cubicBezTo>
                  <a:cubicBezTo>
                    <a:pt x="374640" y="73953"/>
                    <a:pt x="375403" y="70809"/>
                    <a:pt x="375594" y="69858"/>
                  </a:cubicBezTo>
                  <a:lnTo>
                    <a:pt x="382547" y="41664"/>
                  </a:lnTo>
                  <a:cubicBezTo>
                    <a:pt x="382737" y="41283"/>
                    <a:pt x="387595" y="27377"/>
                    <a:pt x="396834" y="27377"/>
                  </a:cubicBezTo>
                  <a:cubicBezTo>
                    <a:pt x="397406" y="27377"/>
                    <a:pt x="400357" y="27377"/>
                    <a:pt x="402646" y="28804"/>
                  </a:cubicBezTo>
                  <a:cubicBezTo>
                    <a:pt x="398739" y="30044"/>
                    <a:pt x="398453" y="33472"/>
                    <a:pt x="398453" y="34044"/>
                  </a:cubicBezTo>
                  <a:cubicBezTo>
                    <a:pt x="398453" y="35472"/>
                    <a:pt x="399502" y="37471"/>
                    <a:pt x="402169" y="37471"/>
                  </a:cubicBezTo>
                  <a:cubicBezTo>
                    <a:pt x="404264" y="37471"/>
                    <a:pt x="407501" y="35948"/>
                    <a:pt x="407501" y="31758"/>
                  </a:cubicBezTo>
                  <a:close/>
                  <a:moveTo>
                    <a:pt x="452461" y="57284"/>
                  </a:moveTo>
                  <a:cubicBezTo>
                    <a:pt x="452461" y="56238"/>
                    <a:pt x="451794" y="56238"/>
                    <a:pt x="450840" y="56238"/>
                  </a:cubicBezTo>
                  <a:cubicBezTo>
                    <a:pt x="449699" y="56238"/>
                    <a:pt x="449508" y="56331"/>
                    <a:pt x="448936" y="58712"/>
                  </a:cubicBezTo>
                  <a:cubicBezTo>
                    <a:pt x="447413" y="64237"/>
                    <a:pt x="445317" y="71572"/>
                    <a:pt x="440746" y="71572"/>
                  </a:cubicBezTo>
                  <a:cubicBezTo>
                    <a:pt x="437792" y="71572"/>
                    <a:pt x="437506" y="69000"/>
                    <a:pt x="437506" y="66904"/>
                  </a:cubicBezTo>
                  <a:cubicBezTo>
                    <a:pt x="437506" y="64428"/>
                    <a:pt x="438364" y="61379"/>
                    <a:pt x="438364" y="60810"/>
                  </a:cubicBezTo>
                  <a:cubicBezTo>
                    <a:pt x="438934" y="58619"/>
                    <a:pt x="438934" y="58428"/>
                    <a:pt x="438934" y="57093"/>
                  </a:cubicBezTo>
                  <a:cubicBezTo>
                    <a:pt x="438934" y="49664"/>
                    <a:pt x="431314" y="46806"/>
                    <a:pt x="424551" y="45759"/>
                  </a:cubicBezTo>
                  <a:cubicBezTo>
                    <a:pt x="427028" y="44331"/>
                    <a:pt x="429314" y="42043"/>
                    <a:pt x="432267" y="38616"/>
                  </a:cubicBezTo>
                  <a:cubicBezTo>
                    <a:pt x="437888" y="32235"/>
                    <a:pt x="442078" y="27377"/>
                    <a:pt x="447413" y="27377"/>
                  </a:cubicBezTo>
                  <a:cubicBezTo>
                    <a:pt x="449508" y="27377"/>
                    <a:pt x="450364" y="28709"/>
                    <a:pt x="450364" y="28709"/>
                  </a:cubicBezTo>
                  <a:cubicBezTo>
                    <a:pt x="445792" y="29377"/>
                    <a:pt x="445317" y="33090"/>
                    <a:pt x="445317" y="34044"/>
                  </a:cubicBezTo>
                  <a:cubicBezTo>
                    <a:pt x="445317" y="35472"/>
                    <a:pt x="446268" y="37471"/>
                    <a:pt x="449031" y="37471"/>
                  </a:cubicBezTo>
                  <a:cubicBezTo>
                    <a:pt x="451412" y="37471"/>
                    <a:pt x="454461" y="35472"/>
                    <a:pt x="454461" y="31472"/>
                  </a:cubicBezTo>
                  <a:cubicBezTo>
                    <a:pt x="454461" y="28709"/>
                    <a:pt x="452461" y="24995"/>
                    <a:pt x="447699" y="24995"/>
                  </a:cubicBezTo>
                  <a:cubicBezTo>
                    <a:pt x="441887" y="24995"/>
                    <a:pt x="437316" y="29567"/>
                    <a:pt x="433602" y="33853"/>
                  </a:cubicBezTo>
                  <a:cubicBezTo>
                    <a:pt x="427505" y="40997"/>
                    <a:pt x="425695" y="42615"/>
                    <a:pt x="421979" y="44615"/>
                  </a:cubicBezTo>
                  <a:lnTo>
                    <a:pt x="433030" y="420"/>
                  </a:lnTo>
                  <a:cubicBezTo>
                    <a:pt x="433125" y="134"/>
                    <a:pt x="433316" y="-912"/>
                    <a:pt x="433316" y="-912"/>
                  </a:cubicBezTo>
                  <a:cubicBezTo>
                    <a:pt x="433316" y="-1961"/>
                    <a:pt x="432744" y="-2247"/>
                    <a:pt x="431790" y="-2247"/>
                  </a:cubicBezTo>
                  <a:cubicBezTo>
                    <a:pt x="431504" y="-2247"/>
                    <a:pt x="430458" y="-2152"/>
                    <a:pt x="429981" y="-1961"/>
                  </a:cubicBezTo>
                  <a:lnTo>
                    <a:pt x="419407" y="-1294"/>
                  </a:lnTo>
                  <a:cubicBezTo>
                    <a:pt x="418075" y="-1103"/>
                    <a:pt x="416933" y="-912"/>
                    <a:pt x="416933" y="1088"/>
                  </a:cubicBezTo>
                  <a:cubicBezTo>
                    <a:pt x="416933" y="2325"/>
                    <a:pt x="417980" y="2325"/>
                    <a:pt x="419407" y="2325"/>
                  </a:cubicBezTo>
                  <a:cubicBezTo>
                    <a:pt x="424647" y="2325"/>
                    <a:pt x="424933" y="3087"/>
                    <a:pt x="424933" y="4134"/>
                  </a:cubicBezTo>
                  <a:cubicBezTo>
                    <a:pt x="424933" y="4420"/>
                    <a:pt x="424551" y="5850"/>
                    <a:pt x="424551" y="5850"/>
                  </a:cubicBezTo>
                  <a:lnTo>
                    <a:pt x="408550" y="69762"/>
                  </a:lnTo>
                  <a:cubicBezTo>
                    <a:pt x="408455" y="69858"/>
                    <a:pt x="408264" y="71095"/>
                    <a:pt x="408264" y="71095"/>
                  </a:cubicBezTo>
                  <a:cubicBezTo>
                    <a:pt x="408264" y="72239"/>
                    <a:pt x="409313" y="73953"/>
                    <a:pt x="411408" y="73953"/>
                  </a:cubicBezTo>
                  <a:cubicBezTo>
                    <a:pt x="414645" y="73953"/>
                    <a:pt x="415408" y="70904"/>
                    <a:pt x="415598" y="69858"/>
                  </a:cubicBezTo>
                  <a:lnTo>
                    <a:pt x="421124" y="48045"/>
                  </a:lnTo>
                  <a:cubicBezTo>
                    <a:pt x="425123" y="48427"/>
                    <a:pt x="431981" y="50808"/>
                    <a:pt x="431981" y="57093"/>
                  </a:cubicBezTo>
                  <a:cubicBezTo>
                    <a:pt x="431981" y="57856"/>
                    <a:pt x="431981" y="58238"/>
                    <a:pt x="431695" y="59761"/>
                  </a:cubicBezTo>
                  <a:cubicBezTo>
                    <a:pt x="431221" y="61570"/>
                    <a:pt x="431221" y="62333"/>
                    <a:pt x="431221" y="63474"/>
                  </a:cubicBezTo>
                  <a:cubicBezTo>
                    <a:pt x="431221" y="71190"/>
                    <a:pt x="436267" y="73953"/>
                    <a:pt x="440269" y="73953"/>
                  </a:cubicBezTo>
                  <a:cubicBezTo>
                    <a:pt x="445031" y="73953"/>
                    <a:pt x="447413" y="70335"/>
                    <a:pt x="448650" y="68237"/>
                  </a:cubicBezTo>
                  <a:cubicBezTo>
                    <a:pt x="451031" y="64237"/>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345" name="Freeform: Shape 344">
              <a:extLst>
                <a:ext uri="{FF2B5EF4-FFF2-40B4-BE49-F238E27FC236}">
                  <a16:creationId xmlns:a16="http://schemas.microsoft.com/office/drawing/2014/main" id="{1B8E407D-4ED4-EAEC-5D05-48CC06A25486}"/>
                </a:ext>
              </a:extLst>
            </p:cNvPr>
            <p:cNvSpPr/>
            <p:nvPr/>
          </p:nvSpPr>
          <p:spPr>
            <a:xfrm>
              <a:off x="1260806" y="2035377"/>
              <a:ext cx="660653" cy="112297"/>
            </a:xfrm>
            <a:custGeom>
              <a:avLst/>
              <a:gdLst>
                <a:gd name="connsiteX0" fmla="*/ -1788 w 660653"/>
                <a:gd name="connsiteY0" fmla="*/ 110051 h 112297"/>
                <a:gd name="connsiteX1" fmla="*/ 658866 w 660653"/>
                <a:gd name="connsiteY1" fmla="*/ 110051 h 112297"/>
                <a:gd name="connsiteX2" fmla="*/ 658866 w 660653"/>
                <a:gd name="connsiteY2" fmla="*/ -2247 h 112297"/>
                <a:gd name="connsiteX3" fmla="*/ -1788 w 660653"/>
                <a:gd name="connsiteY3" fmla="*/ -2247 h 112297"/>
              </a:gdLst>
              <a:ahLst/>
              <a:cxnLst>
                <a:cxn ang="0">
                  <a:pos x="connsiteX0" y="connsiteY0"/>
                </a:cxn>
                <a:cxn ang="0">
                  <a:pos x="connsiteX1" y="connsiteY1"/>
                </a:cxn>
                <a:cxn ang="0">
                  <a:pos x="connsiteX2" y="connsiteY2"/>
                </a:cxn>
                <a:cxn ang="0">
                  <a:pos x="connsiteX3" y="connsiteY3"/>
                </a:cxn>
              </a:cxnLst>
              <a:rect l="l" t="t" r="r" b="b"/>
              <a:pathLst>
                <a:path w="660653" h="112297">
                  <a:moveTo>
                    <a:pt x="-1788" y="110051"/>
                  </a:moveTo>
                  <a:lnTo>
                    <a:pt x="658866" y="110051"/>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46" name="Freeform: Shape 345">
              <a:extLst>
                <a:ext uri="{FF2B5EF4-FFF2-40B4-BE49-F238E27FC236}">
                  <a16:creationId xmlns:a16="http://schemas.microsoft.com/office/drawing/2014/main" id="{D2206741-7E7C-FCDB-C99E-84538193F793}"/>
                </a:ext>
              </a:extLst>
            </p:cNvPr>
            <p:cNvSpPr/>
            <p:nvPr/>
          </p:nvSpPr>
          <p:spPr>
            <a:xfrm>
              <a:off x="1329195" y="2050425"/>
              <a:ext cx="356235" cy="78581"/>
            </a:xfrm>
            <a:custGeom>
              <a:avLst/>
              <a:gdLst>
                <a:gd name="connsiteX0" fmla="*/ 72031 w 356235"/>
                <a:gd name="connsiteY0" fmla="*/ 73953 h 78581"/>
                <a:gd name="connsiteX1" fmla="*/ 72031 w 356235"/>
                <a:gd name="connsiteY1" fmla="*/ 70525 h 78581"/>
                <a:gd name="connsiteX2" fmla="*/ 69365 w 356235"/>
                <a:gd name="connsiteY2" fmla="*/ 70525 h 78581"/>
                <a:gd name="connsiteX3" fmla="*/ 60887 w 356235"/>
                <a:gd name="connsiteY3" fmla="*/ 65477 h 78581"/>
                <a:gd name="connsiteX4" fmla="*/ 60887 w 356235"/>
                <a:gd name="connsiteY4" fmla="*/ 8613 h 78581"/>
                <a:gd name="connsiteX5" fmla="*/ 69365 w 356235"/>
                <a:gd name="connsiteY5" fmla="*/ 3564 h 78581"/>
                <a:gd name="connsiteX6" fmla="*/ 72031 w 356235"/>
                <a:gd name="connsiteY6" fmla="*/ 3564 h 78581"/>
                <a:gd name="connsiteX7" fmla="*/ 72031 w 356235"/>
                <a:gd name="connsiteY7" fmla="*/ 134 h 78581"/>
                <a:gd name="connsiteX8" fmla="*/ 56125 w 356235"/>
                <a:gd name="connsiteY8" fmla="*/ 420 h 78581"/>
                <a:gd name="connsiteX9" fmla="*/ 40218 w 356235"/>
                <a:gd name="connsiteY9" fmla="*/ 134 h 78581"/>
                <a:gd name="connsiteX10" fmla="*/ 40218 w 356235"/>
                <a:gd name="connsiteY10" fmla="*/ 3564 h 78581"/>
                <a:gd name="connsiteX11" fmla="*/ 42694 w 356235"/>
                <a:gd name="connsiteY11" fmla="*/ 3564 h 78581"/>
                <a:gd name="connsiteX12" fmla="*/ 51172 w 356235"/>
                <a:gd name="connsiteY12" fmla="*/ 8613 h 78581"/>
                <a:gd name="connsiteX13" fmla="*/ 51172 w 356235"/>
                <a:gd name="connsiteY13" fmla="*/ 33948 h 78581"/>
                <a:gd name="connsiteX14" fmla="*/ 18882 w 356235"/>
                <a:gd name="connsiteY14" fmla="*/ 33948 h 78581"/>
                <a:gd name="connsiteX15" fmla="*/ 18882 w 356235"/>
                <a:gd name="connsiteY15" fmla="*/ 8613 h 78581"/>
                <a:gd name="connsiteX16" fmla="*/ 27550 w 356235"/>
                <a:gd name="connsiteY16" fmla="*/ 3564 h 78581"/>
                <a:gd name="connsiteX17" fmla="*/ 30121 w 356235"/>
                <a:gd name="connsiteY17" fmla="*/ 3564 h 78581"/>
                <a:gd name="connsiteX18" fmla="*/ 30121 w 356235"/>
                <a:gd name="connsiteY18" fmla="*/ 134 h 78581"/>
                <a:gd name="connsiteX19" fmla="*/ 14119 w 356235"/>
                <a:gd name="connsiteY19" fmla="*/ 420 h 78581"/>
                <a:gd name="connsiteX20" fmla="*/ -1788 w 356235"/>
                <a:gd name="connsiteY20" fmla="*/ 134 h 78581"/>
                <a:gd name="connsiteX21" fmla="*/ -1788 w 356235"/>
                <a:gd name="connsiteY21" fmla="*/ 3564 h 78581"/>
                <a:gd name="connsiteX22" fmla="*/ 784 w 356235"/>
                <a:gd name="connsiteY22" fmla="*/ 3564 h 78581"/>
                <a:gd name="connsiteX23" fmla="*/ 9357 w 356235"/>
                <a:gd name="connsiteY23" fmla="*/ 8613 h 78581"/>
                <a:gd name="connsiteX24" fmla="*/ 9357 w 356235"/>
                <a:gd name="connsiteY24" fmla="*/ 65477 h 78581"/>
                <a:gd name="connsiteX25" fmla="*/ 784 w 356235"/>
                <a:gd name="connsiteY25" fmla="*/ 70525 h 78581"/>
                <a:gd name="connsiteX26" fmla="*/ -1788 w 356235"/>
                <a:gd name="connsiteY26" fmla="*/ 70525 h 78581"/>
                <a:gd name="connsiteX27" fmla="*/ -1788 w 356235"/>
                <a:gd name="connsiteY27" fmla="*/ 73953 h 78581"/>
                <a:gd name="connsiteX28" fmla="*/ 14119 w 356235"/>
                <a:gd name="connsiteY28" fmla="*/ 73667 h 78581"/>
                <a:gd name="connsiteX29" fmla="*/ 30121 w 356235"/>
                <a:gd name="connsiteY29" fmla="*/ 73953 h 78581"/>
                <a:gd name="connsiteX30" fmla="*/ 30121 w 356235"/>
                <a:gd name="connsiteY30" fmla="*/ 70525 h 78581"/>
                <a:gd name="connsiteX31" fmla="*/ 27550 w 356235"/>
                <a:gd name="connsiteY31" fmla="*/ 70525 h 78581"/>
                <a:gd name="connsiteX32" fmla="*/ 18882 w 356235"/>
                <a:gd name="connsiteY32" fmla="*/ 65477 h 78581"/>
                <a:gd name="connsiteX33" fmla="*/ 18882 w 356235"/>
                <a:gd name="connsiteY33" fmla="*/ 37188 h 78581"/>
                <a:gd name="connsiteX34" fmla="*/ 51172 w 356235"/>
                <a:gd name="connsiteY34" fmla="*/ 37188 h 78581"/>
                <a:gd name="connsiteX35" fmla="*/ 51172 w 356235"/>
                <a:gd name="connsiteY35" fmla="*/ 65477 h 78581"/>
                <a:gd name="connsiteX36" fmla="*/ 42694 w 356235"/>
                <a:gd name="connsiteY36" fmla="*/ 70525 h 78581"/>
                <a:gd name="connsiteX37" fmla="*/ 40218 w 356235"/>
                <a:gd name="connsiteY37" fmla="*/ 70525 h 78581"/>
                <a:gd name="connsiteX38" fmla="*/ 40218 w 356235"/>
                <a:gd name="connsiteY38" fmla="*/ 73953 h 78581"/>
                <a:gd name="connsiteX39" fmla="*/ 55934 w 356235"/>
                <a:gd name="connsiteY39" fmla="*/ 73667 h 78581"/>
                <a:gd name="connsiteX40" fmla="*/ 72031 w 356235"/>
                <a:gd name="connsiteY40" fmla="*/ 73953 h 78581"/>
                <a:gd name="connsiteX41" fmla="*/ 111655 w 356235"/>
                <a:gd name="connsiteY41" fmla="*/ 73953 h 78581"/>
                <a:gd name="connsiteX42" fmla="*/ 111655 w 356235"/>
                <a:gd name="connsiteY42" fmla="*/ 70525 h 78581"/>
                <a:gd name="connsiteX43" fmla="*/ 108797 w 356235"/>
                <a:gd name="connsiteY43" fmla="*/ 70525 h 78581"/>
                <a:gd name="connsiteX44" fmla="*/ 99940 w 356235"/>
                <a:gd name="connsiteY44" fmla="*/ 65477 h 78581"/>
                <a:gd name="connsiteX45" fmla="*/ 99940 w 356235"/>
                <a:gd name="connsiteY45" fmla="*/ 8613 h 78581"/>
                <a:gd name="connsiteX46" fmla="*/ 108797 w 356235"/>
                <a:gd name="connsiteY46" fmla="*/ 3564 h 78581"/>
                <a:gd name="connsiteX47" fmla="*/ 111655 w 356235"/>
                <a:gd name="connsiteY47" fmla="*/ 3564 h 78581"/>
                <a:gd name="connsiteX48" fmla="*/ 111655 w 356235"/>
                <a:gd name="connsiteY48" fmla="*/ 134 h 78581"/>
                <a:gd name="connsiteX49" fmla="*/ 95177 w 356235"/>
                <a:gd name="connsiteY49" fmla="*/ 420 h 78581"/>
                <a:gd name="connsiteX50" fmla="*/ 78604 w 356235"/>
                <a:gd name="connsiteY50" fmla="*/ 134 h 78581"/>
                <a:gd name="connsiteX51" fmla="*/ 78604 w 356235"/>
                <a:gd name="connsiteY51" fmla="*/ 3564 h 78581"/>
                <a:gd name="connsiteX52" fmla="*/ 81461 w 356235"/>
                <a:gd name="connsiteY52" fmla="*/ 3564 h 78581"/>
                <a:gd name="connsiteX53" fmla="*/ 90415 w 356235"/>
                <a:gd name="connsiteY53" fmla="*/ 8613 h 78581"/>
                <a:gd name="connsiteX54" fmla="*/ 90415 w 356235"/>
                <a:gd name="connsiteY54" fmla="*/ 65477 h 78581"/>
                <a:gd name="connsiteX55" fmla="*/ 81461 w 356235"/>
                <a:gd name="connsiteY55" fmla="*/ 70525 h 78581"/>
                <a:gd name="connsiteX56" fmla="*/ 78604 w 356235"/>
                <a:gd name="connsiteY56" fmla="*/ 70525 h 78581"/>
                <a:gd name="connsiteX57" fmla="*/ 78604 w 356235"/>
                <a:gd name="connsiteY57" fmla="*/ 73953 h 78581"/>
                <a:gd name="connsiteX58" fmla="*/ 95177 w 356235"/>
                <a:gd name="connsiteY58" fmla="*/ 73667 h 78581"/>
                <a:gd name="connsiteX59" fmla="*/ 111655 w 356235"/>
                <a:gd name="connsiteY59" fmla="*/ 73953 h 78581"/>
                <a:gd name="connsiteX60" fmla="*/ 194142 w 356235"/>
                <a:gd name="connsiteY60" fmla="*/ 47759 h 78581"/>
                <a:gd name="connsiteX61" fmla="*/ 194142 w 356235"/>
                <a:gd name="connsiteY61" fmla="*/ 44522 h 78581"/>
                <a:gd name="connsiteX62" fmla="*/ 180902 w 356235"/>
                <a:gd name="connsiteY62" fmla="*/ 44808 h 78581"/>
                <a:gd name="connsiteX63" fmla="*/ 163471 w 356235"/>
                <a:gd name="connsiteY63" fmla="*/ 44522 h 78581"/>
                <a:gd name="connsiteX64" fmla="*/ 163471 w 356235"/>
                <a:gd name="connsiteY64" fmla="*/ 47759 h 78581"/>
                <a:gd name="connsiteX65" fmla="*/ 166901 w 356235"/>
                <a:gd name="connsiteY65" fmla="*/ 47759 h 78581"/>
                <a:gd name="connsiteX66" fmla="*/ 176997 w 356235"/>
                <a:gd name="connsiteY66" fmla="*/ 52998 h 78581"/>
                <a:gd name="connsiteX67" fmla="*/ 176997 w 356235"/>
                <a:gd name="connsiteY67" fmla="*/ 59951 h 78581"/>
                <a:gd name="connsiteX68" fmla="*/ 160232 w 356235"/>
                <a:gd name="connsiteY68" fmla="*/ 72906 h 78581"/>
                <a:gd name="connsiteX69" fmla="*/ 131753 w 356235"/>
                <a:gd name="connsiteY69" fmla="*/ 37092 h 78581"/>
                <a:gd name="connsiteX70" fmla="*/ 159662 w 356235"/>
                <a:gd name="connsiteY70" fmla="*/ 1183 h 78581"/>
                <a:gd name="connsiteX71" fmla="*/ 183188 w 356235"/>
                <a:gd name="connsiteY71" fmla="*/ 26805 h 78581"/>
                <a:gd name="connsiteX72" fmla="*/ 184902 w 356235"/>
                <a:gd name="connsiteY72" fmla="*/ 28614 h 78581"/>
                <a:gd name="connsiteX73" fmla="*/ 186712 w 356235"/>
                <a:gd name="connsiteY73" fmla="*/ 26042 h 78581"/>
                <a:gd name="connsiteX74" fmla="*/ 186712 w 356235"/>
                <a:gd name="connsiteY74" fmla="*/ 420 h 78581"/>
                <a:gd name="connsiteX75" fmla="*/ 185569 w 356235"/>
                <a:gd name="connsiteY75" fmla="*/ -2247 h 78581"/>
                <a:gd name="connsiteX76" fmla="*/ 183759 w 356235"/>
                <a:gd name="connsiteY76" fmla="*/ -912 h 78581"/>
                <a:gd name="connsiteX77" fmla="*/ 178426 w 356235"/>
                <a:gd name="connsiteY77" fmla="*/ 7183 h 78581"/>
                <a:gd name="connsiteX78" fmla="*/ 158328 w 356235"/>
                <a:gd name="connsiteY78" fmla="*/ -2247 h 78581"/>
                <a:gd name="connsiteX79" fmla="*/ 120799 w 356235"/>
                <a:gd name="connsiteY79" fmla="*/ 37092 h 78581"/>
                <a:gd name="connsiteX80" fmla="*/ 158614 w 356235"/>
                <a:gd name="connsiteY80" fmla="*/ 76334 h 78581"/>
                <a:gd name="connsiteX81" fmla="*/ 178807 w 356235"/>
                <a:gd name="connsiteY81" fmla="*/ 67095 h 78581"/>
                <a:gd name="connsiteX82" fmla="*/ 185665 w 356235"/>
                <a:gd name="connsiteY82" fmla="*/ 73858 h 78581"/>
                <a:gd name="connsiteX83" fmla="*/ 186712 w 356235"/>
                <a:gd name="connsiteY83" fmla="*/ 71476 h 78581"/>
                <a:gd name="connsiteX84" fmla="*/ 186712 w 356235"/>
                <a:gd name="connsiteY84" fmla="*/ 52522 h 78581"/>
                <a:gd name="connsiteX85" fmla="*/ 194142 w 356235"/>
                <a:gd name="connsiteY85" fmla="*/ 47759 h 78581"/>
                <a:gd name="connsiteX86" fmla="*/ 276818 w 356235"/>
                <a:gd name="connsiteY86" fmla="*/ 73953 h 78581"/>
                <a:gd name="connsiteX87" fmla="*/ 276818 w 356235"/>
                <a:gd name="connsiteY87" fmla="*/ 70525 h 78581"/>
                <a:gd name="connsiteX88" fmla="*/ 274152 w 356235"/>
                <a:gd name="connsiteY88" fmla="*/ 70525 h 78581"/>
                <a:gd name="connsiteX89" fmla="*/ 265675 w 356235"/>
                <a:gd name="connsiteY89" fmla="*/ 65477 h 78581"/>
                <a:gd name="connsiteX90" fmla="*/ 265675 w 356235"/>
                <a:gd name="connsiteY90" fmla="*/ 8613 h 78581"/>
                <a:gd name="connsiteX91" fmla="*/ 274152 w 356235"/>
                <a:gd name="connsiteY91" fmla="*/ 3564 h 78581"/>
                <a:gd name="connsiteX92" fmla="*/ 276818 w 356235"/>
                <a:gd name="connsiteY92" fmla="*/ 3564 h 78581"/>
                <a:gd name="connsiteX93" fmla="*/ 276818 w 356235"/>
                <a:gd name="connsiteY93" fmla="*/ 134 h 78581"/>
                <a:gd name="connsiteX94" fmla="*/ 260912 w 356235"/>
                <a:gd name="connsiteY94" fmla="*/ 420 h 78581"/>
                <a:gd name="connsiteX95" fmla="*/ 245005 w 356235"/>
                <a:gd name="connsiteY95" fmla="*/ 134 h 78581"/>
                <a:gd name="connsiteX96" fmla="*/ 245005 w 356235"/>
                <a:gd name="connsiteY96" fmla="*/ 3564 h 78581"/>
                <a:gd name="connsiteX97" fmla="*/ 247482 w 356235"/>
                <a:gd name="connsiteY97" fmla="*/ 3564 h 78581"/>
                <a:gd name="connsiteX98" fmla="*/ 255959 w 356235"/>
                <a:gd name="connsiteY98" fmla="*/ 8613 h 78581"/>
                <a:gd name="connsiteX99" fmla="*/ 255959 w 356235"/>
                <a:gd name="connsiteY99" fmla="*/ 33948 h 78581"/>
                <a:gd name="connsiteX100" fmla="*/ 223669 w 356235"/>
                <a:gd name="connsiteY100" fmla="*/ 33948 h 78581"/>
                <a:gd name="connsiteX101" fmla="*/ 223669 w 356235"/>
                <a:gd name="connsiteY101" fmla="*/ 8613 h 78581"/>
                <a:gd name="connsiteX102" fmla="*/ 232337 w 356235"/>
                <a:gd name="connsiteY102" fmla="*/ 3564 h 78581"/>
                <a:gd name="connsiteX103" fmla="*/ 234908 w 356235"/>
                <a:gd name="connsiteY103" fmla="*/ 3564 h 78581"/>
                <a:gd name="connsiteX104" fmla="*/ 234908 w 356235"/>
                <a:gd name="connsiteY104" fmla="*/ 134 h 78581"/>
                <a:gd name="connsiteX105" fmla="*/ 218907 w 356235"/>
                <a:gd name="connsiteY105" fmla="*/ 420 h 78581"/>
                <a:gd name="connsiteX106" fmla="*/ 203000 w 356235"/>
                <a:gd name="connsiteY106" fmla="*/ 134 h 78581"/>
                <a:gd name="connsiteX107" fmla="*/ 203000 w 356235"/>
                <a:gd name="connsiteY107" fmla="*/ 3564 h 78581"/>
                <a:gd name="connsiteX108" fmla="*/ 205572 w 356235"/>
                <a:gd name="connsiteY108" fmla="*/ 3564 h 78581"/>
                <a:gd name="connsiteX109" fmla="*/ 214144 w 356235"/>
                <a:gd name="connsiteY109" fmla="*/ 8613 h 78581"/>
                <a:gd name="connsiteX110" fmla="*/ 214144 w 356235"/>
                <a:gd name="connsiteY110" fmla="*/ 65477 h 78581"/>
                <a:gd name="connsiteX111" fmla="*/ 205572 w 356235"/>
                <a:gd name="connsiteY111" fmla="*/ 70525 h 78581"/>
                <a:gd name="connsiteX112" fmla="*/ 203000 w 356235"/>
                <a:gd name="connsiteY112" fmla="*/ 70525 h 78581"/>
                <a:gd name="connsiteX113" fmla="*/ 203000 w 356235"/>
                <a:gd name="connsiteY113" fmla="*/ 73953 h 78581"/>
                <a:gd name="connsiteX114" fmla="*/ 218907 w 356235"/>
                <a:gd name="connsiteY114" fmla="*/ 73667 h 78581"/>
                <a:gd name="connsiteX115" fmla="*/ 234908 w 356235"/>
                <a:gd name="connsiteY115" fmla="*/ 73953 h 78581"/>
                <a:gd name="connsiteX116" fmla="*/ 234908 w 356235"/>
                <a:gd name="connsiteY116" fmla="*/ 70525 h 78581"/>
                <a:gd name="connsiteX117" fmla="*/ 232337 w 356235"/>
                <a:gd name="connsiteY117" fmla="*/ 70525 h 78581"/>
                <a:gd name="connsiteX118" fmla="*/ 223669 w 356235"/>
                <a:gd name="connsiteY118" fmla="*/ 65477 h 78581"/>
                <a:gd name="connsiteX119" fmla="*/ 223669 w 356235"/>
                <a:gd name="connsiteY119" fmla="*/ 37188 h 78581"/>
                <a:gd name="connsiteX120" fmla="*/ 255959 w 356235"/>
                <a:gd name="connsiteY120" fmla="*/ 37188 h 78581"/>
                <a:gd name="connsiteX121" fmla="*/ 255959 w 356235"/>
                <a:gd name="connsiteY121" fmla="*/ 65477 h 78581"/>
                <a:gd name="connsiteX122" fmla="*/ 247482 w 356235"/>
                <a:gd name="connsiteY122" fmla="*/ 70525 h 78581"/>
                <a:gd name="connsiteX123" fmla="*/ 245005 w 356235"/>
                <a:gd name="connsiteY123" fmla="*/ 70525 h 78581"/>
                <a:gd name="connsiteX124" fmla="*/ 245005 w 356235"/>
                <a:gd name="connsiteY124" fmla="*/ 73953 h 78581"/>
                <a:gd name="connsiteX125" fmla="*/ 260722 w 356235"/>
                <a:gd name="connsiteY125" fmla="*/ 73667 h 78581"/>
                <a:gd name="connsiteX126" fmla="*/ 276818 w 356235"/>
                <a:gd name="connsiteY126" fmla="*/ 73953 h 78581"/>
                <a:gd name="connsiteX127" fmla="*/ 354447 w 356235"/>
                <a:gd name="connsiteY127" fmla="*/ 25186 h 78581"/>
                <a:gd name="connsiteX128" fmla="*/ 352447 w 356235"/>
                <a:gd name="connsiteY128" fmla="*/ 802 h 78581"/>
                <a:gd name="connsiteX129" fmla="*/ 286439 w 356235"/>
                <a:gd name="connsiteY129" fmla="*/ 802 h 78581"/>
                <a:gd name="connsiteX130" fmla="*/ 284343 w 356235"/>
                <a:gd name="connsiteY130" fmla="*/ 25186 h 78581"/>
                <a:gd name="connsiteX131" fmla="*/ 287011 w 356235"/>
                <a:gd name="connsiteY131" fmla="*/ 25186 h 78581"/>
                <a:gd name="connsiteX132" fmla="*/ 306441 w 356235"/>
                <a:gd name="connsiteY132" fmla="*/ 4136 h 78581"/>
                <a:gd name="connsiteX133" fmla="*/ 312252 w 356235"/>
                <a:gd name="connsiteY133" fmla="*/ 4327 h 78581"/>
                <a:gd name="connsiteX134" fmla="*/ 314538 w 356235"/>
                <a:gd name="connsiteY134" fmla="*/ 8517 h 78581"/>
                <a:gd name="connsiteX135" fmla="*/ 314538 w 356235"/>
                <a:gd name="connsiteY135" fmla="*/ 65477 h 78581"/>
                <a:gd name="connsiteX136" fmla="*/ 303203 w 356235"/>
                <a:gd name="connsiteY136" fmla="*/ 70525 h 78581"/>
                <a:gd name="connsiteX137" fmla="*/ 298917 w 356235"/>
                <a:gd name="connsiteY137" fmla="*/ 70525 h 78581"/>
                <a:gd name="connsiteX138" fmla="*/ 298917 w 356235"/>
                <a:gd name="connsiteY138" fmla="*/ 73953 h 78581"/>
                <a:gd name="connsiteX139" fmla="*/ 319301 w 356235"/>
                <a:gd name="connsiteY139" fmla="*/ 73667 h 78581"/>
                <a:gd name="connsiteX140" fmla="*/ 339778 w 356235"/>
                <a:gd name="connsiteY140" fmla="*/ 73953 h 78581"/>
                <a:gd name="connsiteX141" fmla="*/ 339778 w 356235"/>
                <a:gd name="connsiteY141" fmla="*/ 70525 h 78581"/>
                <a:gd name="connsiteX142" fmla="*/ 335493 w 356235"/>
                <a:gd name="connsiteY142" fmla="*/ 70525 h 78581"/>
                <a:gd name="connsiteX143" fmla="*/ 324158 w 356235"/>
                <a:gd name="connsiteY143" fmla="*/ 65477 h 78581"/>
                <a:gd name="connsiteX144" fmla="*/ 324158 w 356235"/>
                <a:gd name="connsiteY144" fmla="*/ 8517 h 78581"/>
                <a:gd name="connsiteX145" fmla="*/ 326158 w 356235"/>
                <a:gd name="connsiteY145" fmla="*/ 4327 h 78581"/>
                <a:gd name="connsiteX146" fmla="*/ 332255 w 356235"/>
                <a:gd name="connsiteY146" fmla="*/ 4136 h 78581"/>
                <a:gd name="connsiteX147" fmla="*/ 351685 w 356235"/>
                <a:gd name="connsiteY147" fmla="*/ 25186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6235" h="78581">
                  <a:moveTo>
                    <a:pt x="72031" y="73953"/>
                  </a:moveTo>
                  <a:lnTo>
                    <a:pt x="72031" y="70525"/>
                  </a:lnTo>
                  <a:lnTo>
                    <a:pt x="69365" y="70525"/>
                  </a:lnTo>
                  <a:cubicBezTo>
                    <a:pt x="61077" y="70525"/>
                    <a:pt x="60887" y="69476"/>
                    <a:pt x="60887" y="65477"/>
                  </a:cubicBezTo>
                  <a:lnTo>
                    <a:pt x="60887" y="8613"/>
                  </a:lnTo>
                  <a:cubicBezTo>
                    <a:pt x="60887" y="4801"/>
                    <a:pt x="61077" y="3564"/>
                    <a:pt x="69365" y="3564"/>
                  </a:cubicBezTo>
                  <a:lnTo>
                    <a:pt x="72031" y="3564"/>
                  </a:lnTo>
                  <a:lnTo>
                    <a:pt x="72031" y="134"/>
                  </a:lnTo>
                  <a:cubicBezTo>
                    <a:pt x="68221" y="420"/>
                    <a:pt x="60315" y="420"/>
                    <a:pt x="56125" y="420"/>
                  </a:cubicBezTo>
                  <a:cubicBezTo>
                    <a:pt x="52124" y="420"/>
                    <a:pt x="43933" y="420"/>
                    <a:pt x="40218" y="134"/>
                  </a:cubicBezTo>
                  <a:lnTo>
                    <a:pt x="40218" y="3564"/>
                  </a:lnTo>
                  <a:lnTo>
                    <a:pt x="42694" y="3564"/>
                  </a:lnTo>
                  <a:cubicBezTo>
                    <a:pt x="51076" y="3564"/>
                    <a:pt x="51172" y="4801"/>
                    <a:pt x="51172" y="8613"/>
                  </a:cubicBezTo>
                  <a:lnTo>
                    <a:pt x="51172" y="33948"/>
                  </a:lnTo>
                  <a:lnTo>
                    <a:pt x="18882" y="33948"/>
                  </a:lnTo>
                  <a:lnTo>
                    <a:pt x="18882" y="8613"/>
                  </a:lnTo>
                  <a:cubicBezTo>
                    <a:pt x="18882" y="4801"/>
                    <a:pt x="19168" y="3564"/>
                    <a:pt x="27550" y="3564"/>
                  </a:cubicBezTo>
                  <a:lnTo>
                    <a:pt x="30121" y="3564"/>
                  </a:lnTo>
                  <a:lnTo>
                    <a:pt x="30121" y="134"/>
                  </a:lnTo>
                  <a:cubicBezTo>
                    <a:pt x="26312" y="420"/>
                    <a:pt x="18310" y="420"/>
                    <a:pt x="14119" y="420"/>
                  </a:cubicBezTo>
                  <a:cubicBezTo>
                    <a:pt x="10118" y="420"/>
                    <a:pt x="1927" y="420"/>
                    <a:pt x="-1788" y="134"/>
                  </a:cubicBezTo>
                  <a:lnTo>
                    <a:pt x="-1788" y="3564"/>
                  </a:lnTo>
                  <a:lnTo>
                    <a:pt x="784" y="3564"/>
                  </a:lnTo>
                  <a:cubicBezTo>
                    <a:pt x="9071" y="3564"/>
                    <a:pt x="9357" y="4801"/>
                    <a:pt x="9357" y="8613"/>
                  </a:cubicBezTo>
                  <a:lnTo>
                    <a:pt x="9357" y="65477"/>
                  </a:lnTo>
                  <a:cubicBezTo>
                    <a:pt x="9357" y="69476"/>
                    <a:pt x="9071" y="70525"/>
                    <a:pt x="784" y="70525"/>
                  </a:cubicBezTo>
                  <a:lnTo>
                    <a:pt x="-1788" y="70525"/>
                  </a:lnTo>
                  <a:lnTo>
                    <a:pt x="-1788" y="73953"/>
                  </a:lnTo>
                  <a:cubicBezTo>
                    <a:pt x="1927" y="73667"/>
                    <a:pt x="10023" y="73667"/>
                    <a:pt x="14119" y="73667"/>
                  </a:cubicBezTo>
                  <a:cubicBezTo>
                    <a:pt x="18214" y="73667"/>
                    <a:pt x="26312" y="73667"/>
                    <a:pt x="30121" y="73953"/>
                  </a:cubicBezTo>
                  <a:lnTo>
                    <a:pt x="30121" y="70525"/>
                  </a:lnTo>
                  <a:lnTo>
                    <a:pt x="27550" y="70525"/>
                  </a:lnTo>
                  <a:cubicBezTo>
                    <a:pt x="19168" y="70525"/>
                    <a:pt x="18882" y="69476"/>
                    <a:pt x="18882" y="65477"/>
                  </a:cubicBezTo>
                  <a:lnTo>
                    <a:pt x="18882" y="37188"/>
                  </a:lnTo>
                  <a:lnTo>
                    <a:pt x="51172" y="37188"/>
                  </a:lnTo>
                  <a:lnTo>
                    <a:pt x="51172" y="65477"/>
                  </a:lnTo>
                  <a:cubicBezTo>
                    <a:pt x="51172" y="69476"/>
                    <a:pt x="51076" y="70525"/>
                    <a:pt x="42694" y="70525"/>
                  </a:cubicBezTo>
                  <a:lnTo>
                    <a:pt x="40218" y="70525"/>
                  </a:lnTo>
                  <a:lnTo>
                    <a:pt x="40218" y="73953"/>
                  </a:lnTo>
                  <a:cubicBezTo>
                    <a:pt x="43933" y="73667"/>
                    <a:pt x="51933" y="73667"/>
                    <a:pt x="55934" y="73667"/>
                  </a:cubicBezTo>
                  <a:cubicBezTo>
                    <a:pt x="60125" y="73667"/>
                    <a:pt x="68221" y="73667"/>
                    <a:pt x="72031" y="73953"/>
                  </a:cubicBezTo>
                  <a:close/>
                  <a:moveTo>
                    <a:pt x="111655" y="73953"/>
                  </a:moveTo>
                  <a:lnTo>
                    <a:pt x="111655" y="70525"/>
                  </a:lnTo>
                  <a:lnTo>
                    <a:pt x="108797" y="70525"/>
                  </a:lnTo>
                  <a:cubicBezTo>
                    <a:pt x="100321" y="70525"/>
                    <a:pt x="99940" y="69476"/>
                    <a:pt x="99940" y="65477"/>
                  </a:cubicBezTo>
                  <a:lnTo>
                    <a:pt x="99940" y="8613"/>
                  </a:lnTo>
                  <a:cubicBezTo>
                    <a:pt x="99940" y="4801"/>
                    <a:pt x="100321" y="3564"/>
                    <a:pt x="108797" y="3564"/>
                  </a:cubicBezTo>
                  <a:lnTo>
                    <a:pt x="111655" y="3564"/>
                  </a:lnTo>
                  <a:lnTo>
                    <a:pt x="111655" y="134"/>
                  </a:lnTo>
                  <a:cubicBezTo>
                    <a:pt x="107845" y="420"/>
                    <a:pt x="99272" y="420"/>
                    <a:pt x="95177" y="420"/>
                  </a:cubicBezTo>
                  <a:cubicBezTo>
                    <a:pt x="90986" y="420"/>
                    <a:pt x="82508" y="420"/>
                    <a:pt x="78604" y="134"/>
                  </a:cubicBezTo>
                  <a:lnTo>
                    <a:pt x="78604" y="3564"/>
                  </a:lnTo>
                  <a:lnTo>
                    <a:pt x="81461" y="3564"/>
                  </a:lnTo>
                  <a:cubicBezTo>
                    <a:pt x="90129" y="3564"/>
                    <a:pt x="90415" y="4801"/>
                    <a:pt x="90415" y="8613"/>
                  </a:cubicBezTo>
                  <a:lnTo>
                    <a:pt x="90415" y="65477"/>
                  </a:lnTo>
                  <a:cubicBezTo>
                    <a:pt x="90415" y="69476"/>
                    <a:pt x="90129" y="70525"/>
                    <a:pt x="81461" y="70525"/>
                  </a:cubicBezTo>
                  <a:lnTo>
                    <a:pt x="78604" y="70525"/>
                  </a:lnTo>
                  <a:lnTo>
                    <a:pt x="78604" y="73953"/>
                  </a:lnTo>
                  <a:cubicBezTo>
                    <a:pt x="82508" y="73667"/>
                    <a:pt x="90986" y="73667"/>
                    <a:pt x="95177" y="73667"/>
                  </a:cubicBezTo>
                  <a:cubicBezTo>
                    <a:pt x="99272" y="73667"/>
                    <a:pt x="107845" y="73667"/>
                    <a:pt x="111655" y="73953"/>
                  </a:cubicBezTo>
                  <a:close/>
                  <a:moveTo>
                    <a:pt x="194142" y="47759"/>
                  </a:moveTo>
                  <a:lnTo>
                    <a:pt x="194142" y="44522"/>
                  </a:lnTo>
                  <a:lnTo>
                    <a:pt x="180902" y="44808"/>
                  </a:lnTo>
                  <a:cubicBezTo>
                    <a:pt x="176615" y="44808"/>
                    <a:pt x="167376" y="44808"/>
                    <a:pt x="163471" y="44522"/>
                  </a:cubicBezTo>
                  <a:lnTo>
                    <a:pt x="163471" y="47759"/>
                  </a:lnTo>
                  <a:lnTo>
                    <a:pt x="166901" y="47759"/>
                  </a:lnTo>
                  <a:cubicBezTo>
                    <a:pt x="176711" y="47759"/>
                    <a:pt x="176997" y="48999"/>
                    <a:pt x="176997" y="52998"/>
                  </a:cubicBezTo>
                  <a:lnTo>
                    <a:pt x="176997" y="59951"/>
                  </a:lnTo>
                  <a:cubicBezTo>
                    <a:pt x="176997" y="72048"/>
                    <a:pt x="163376" y="72906"/>
                    <a:pt x="160232" y="72906"/>
                  </a:cubicBezTo>
                  <a:cubicBezTo>
                    <a:pt x="153184" y="72906"/>
                    <a:pt x="131753" y="69190"/>
                    <a:pt x="131753" y="37092"/>
                  </a:cubicBezTo>
                  <a:cubicBezTo>
                    <a:pt x="131753" y="4801"/>
                    <a:pt x="153089" y="1183"/>
                    <a:pt x="159662" y="1183"/>
                  </a:cubicBezTo>
                  <a:cubicBezTo>
                    <a:pt x="171282" y="1183"/>
                    <a:pt x="181093" y="10899"/>
                    <a:pt x="183188" y="26805"/>
                  </a:cubicBezTo>
                  <a:cubicBezTo>
                    <a:pt x="183474" y="28328"/>
                    <a:pt x="183474" y="28614"/>
                    <a:pt x="184902" y="28614"/>
                  </a:cubicBezTo>
                  <a:cubicBezTo>
                    <a:pt x="186712" y="28614"/>
                    <a:pt x="186712" y="28328"/>
                    <a:pt x="186712" y="26042"/>
                  </a:cubicBezTo>
                  <a:lnTo>
                    <a:pt x="186712" y="420"/>
                  </a:lnTo>
                  <a:cubicBezTo>
                    <a:pt x="186712" y="-1484"/>
                    <a:pt x="186712" y="-2247"/>
                    <a:pt x="185569" y="-2247"/>
                  </a:cubicBezTo>
                  <a:cubicBezTo>
                    <a:pt x="185093" y="-2247"/>
                    <a:pt x="184617" y="-2247"/>
                    <a:pt x="183759" y="-912"/>
                  </a:cubicBezTo>
                  <a:lnTo>
                    <a:pt x="178426" y="7183"/>
                  </a:lnTo>
                  <a:cubicBezTo>
                    <a:pt x="174806" y="3564"/>
                    <a:pt x="168996" y="-2247"/>
                    <a:pt x="158328" y="-2247"/>
                  </a:cubicBezTo>
                  <a:cubicBezTo>
                    <a:pt x="138230" y="-2247"/>
                    <a:pt x="120799" y="14898"/>
                    <a:pt x="120799" y="37092"/>
                  </a:cubicBezTo>
                  <a:cubicBezTo>
                    <a:pt x="120799" y="59284"/>
                    <a:pt x="138040" y="76334"/>
                    <a:pt x="158614" y="76334"/>
                  </a:cubicBezTo>
                  <a:cubicBezTo>
                    <a:pt x="166519" y="76334"/>
                    <a:pt x="175092" y="73572"/>
                    <a:pt x="178807" y="67095"/>
                  </a:cubicBezTo>
                  <a:cubicBezTo>
                    <a:pt x="180139" y="69476"/>
                    <a:pt x="184522" y="73858"/>
                    <a:pt x="185665" y="73858"/>
                  </a:cubicBezTo>
                  <a:cubicBezTo>
                    <a:pt x="186712" y="73858"/>
                    <a:pt x="186712" y="72906"/>
                    <a:pt x="186712" y="71476"/>
                  </a:cubicBezTo>
                  <a:lnTo>
                    <a:pt x="186712" y="52522"/>
                  </a:lnTo>
                  <a:cubicBezTo>
                    <a:pt x="186712" y="48427"/>
                    <a:pt x="186998" y="47759"/>
                    <a:pt x="194142" y="47759"/>
                  </a:cubicBezTo>
                  <a:close/>
                  <a:moveTo>
                    <a:pt x="276818" y="73953"/>
                  </a:moveTo>
                  <a:lnTo>
                    <a:pt x="276818" y="70525"/>
                  </a:lnTo>
                  <a:lnTo>
                    <a:pt x="274152" y="70525"/>
                  </a:lnTo>
                  <a:cubicBezTo>
                    <a:pt x="265864" y="70525"/>
                    <a:pt x="265675" y="69476"/>
                    <a:pt x="265675" y="65477"/>
                  </a:cubicBezTo>
                  <a:lnTo>
                    <a:pt x="265675" y="8613"/>
                  </a:lnTo>
                  <a:cubicBezTo>
                    <a:pt x="265675" y="4801"/>
                    <a:pt x="265864" y="3564"/>
                    <a:pt x="274152" y="3564"/>
                  </a:cubicBezTo>
                  <a:lnTo>
                    <a:pt x="276818" y="3564"/>
                  </a:lnTo>
                  <a:lnTo>
                    <a:pt x="276818" y="134"/>
                  </a:lnTo>
                  <a:cubicBezTo>
                    <a:pt x="273008" y="420"/>
                    <a:pt x="265103" y="420"/>
                    <a:pt x="260912" y="420"/>
                  </a:cubicBezTo>
                  <a:cubicBezTo>
                    <a:pt x="256911" y="420"/>
                    <a:pt x="248720" y="420"/>
                    <a:pt x="245005" y="134"/>
                  </a:cubicBezTo>
                  <a:lnTo>
                    <a:pt x="245005" y="3564"/>
                  </a:lnTo>
                  <a:lnTo>
                    <a:pt x="247482" y="3564"/>
                  </a:lnTo>
                  <a:cubicBezTo>
                    <a:pt x="255864" y="3564"/>
                    <a:pt x="255959" y="4801"/>
                    <a:pt x="255959" y="8613"/>
                  </a:cubicBezTo>
                  <a:lnTo>
                    <a:pt x="255959" y="33948"/>
                  </a:lnTo>
                  <a:lnTo>
                    <a:pt x="223669" y="33948"/>
                  </a:lnTo>
                  <a:lnTo>
                    <a:pt x="223669" y="8613"/>
                  </a:lnTo>
                  <a:cubicBezTo>
                    <a:pt x="223669" y="4801"/>
                    <a:pt x="223955" y="3564"/>
                    <a:pt x="232337" y="3564"/>
                  </a:cubicBezTo>
                  <a:lnTo>
                    <a:pt x="234908" y="3564"/>
                  </a:lnTo>
                  <a:lnTo>
                    <a:pt x="234908" y="134"/>
                  </a:lnTo>
                  <a:cubicBezTo>
                    <a:pt x="231099" y="420"/>
                    <a:pt x="223097" y="420"/>
                    <a:pt x="218907" y="420"/>
                  </a:cubicBezTo>
                  <a:cubicBezTo>
                    <a:pt x="214906" y="420"/>
                    <a:pt x="206714" y="420"/>
                    <a:pt x="203000" y="134"/>
                  </a:cubicBezTo>
                  <a:lnTo>
                    <a:pt x="203000" y="3564"/>
                  </a:lnTo>
                  <a:lnTo>
                    <a:pt x="205572" y="3564"/>
                  </a:lnTo>
                  <a:cubicBezTo>
                    <a:pt x="213858" y="3564"/>
                    <a:pt x="214144" y="4801"/>
                    <a:pt x="214144" y="8613"/>
                  </a:cubicBezTo>
                  <a:lnTo>
                    <a:pt x="214144" y="65477"/>
                  </a:lnTo>
                  <a:cubicBezTo>
                    <a:pt x="214144" y="69476"/>
                    <a:pt x="213858" y="70525"/>
                    <a:pt x="205572" y="70525"/>
                  </a:cubicBezTo>
                  <a:lnTo>
                    <a:pt x="203000" y="70525"/>
                  </a:lnTo>
                  <a:lnTo>
                    <a:pt x="203000" y="73953"/>
                  </a:lnTo>
                  <a:cubicBezTo>
                    <a:pt x="206714" y="73667"/>
                    <a:pt x="214811" y="73667"/>
                    <a:pt x="218907" y="73667"/>
                  </a:cubicBezTo>
                  <a:cubicBezTo>
                    <a:pt x="223002" y="73667"/>
                    <a:pt x="231099" y="73667"/>
                    <a:pt x="234908" y="73953"/>
                  </a:cubicBezTo>
                  <a:lnTo>
                    <a:pt x="234908" y="70525"/>
                  </a:lnTo>
                  <a:lnTo>
                    <a:pt x="232337" y="70525"/>
                  </a:lnTo>
                  <a:cubicBezTo>
                    <a:pt x="223955" y="70525"/>
                    <a:pt x="223669" y="69476"/>
                    <a:pt x="223669" y="65477"/>
                  </a:cubicBezTo>
                  <a:lnTo>
                    <a:pt x="223669" y="37188"/>
                  </a:lnTo>
                  <a:lnTo>
                    <a:pt x="255959" y="37188"/>
                  </a:lnTo>
                  <a:lnTo>
                    <a:pt x="255959" y="65477"/>
                  </a:lnTo>
                  <a:cubicBezTo>
                    <a:pt x="255959" y="69476"/>
                    <a:pt x="255864" y="70525"/>
                    <a:pt x="247482" y="70525"/>
                  </a:cubicBezTo>
                  <a:lnTo>
                    <a:pt x="245005" y="70525"/>
                  </a:lnTo>
                  <a:lnTo>
                    <a:pt x="245005" y="73953"/>
                  </a:lnTo>
                  <a:cubicBezTo>
                    <a:pt x="248720" y="73667"/>
                    <a:pt x="256721" y="73667"/>
                    <a:pt x="260722" y="73667"/>
                  </a:cubicBezTo>
                  <a:cubicBezTo>
                    <a:pt x="264912" y="73667"/>
                    <a:pt x="273008" y="73667"/>
                    <a:pt x="276818" y="73953"/>
                  </a:cubicBezTo>
                  <a:close/>
                  <a:moveTo>
                    <a:pt x="354447" y="25186"/>
                  </a:moveTo>
                  <a:lnTo>
                    <a:pt x="352447" y="802"/>
                  </a:lnTo>
                  <a:lnTo>
                    <a:pt x="286439" y="802"/>
                  </a:lnTo>
                  <a:lnTo>
                    <a:pt x="284343" y="25186"/>
                  </a:lnTo>
                  <a:lnTo>
                    <a:pt x="287011" y="25186"/>
                  </a:lnTo>
                  <a:cubicBezTo>
                    <a:pt x="288440" y="7755"/>
                    <a:pt x="290154" y="4136"/>
                    <a:pt x="306441" y="4136"/>
                  </a:cubicBezTo>
                  <a:cubicBezTo>
                    <a:pt x="308442" y="4136"/>
                    <a:pt x="311203" y="4136"/>
                    <a:pt x="312252" y="4327"/>
                  </a:cubicBezTo>
                  <a:cubicBezTo>
                    <a:pt x="314538" y="4801"/>
                    <a:pt x="314538" y="5945"/>
                    <a:pt x="314538" y="8517"/>
                  </a:cubicBezTo>
                  <a:lnTo>
                    <a:pt x="314538" y="65477"/>
                  </a:lnTo>
                  <a:cubicBezTo>
                    <a:pt x="314538" y="69095"/>
                    <a:pt x="314538" y="70525"/>
                    <a:pt x="303203" y="70525"/>
                  </a:cubicBezTo>
                  <a:lnTo>
                    <a:pt x="298917" y="70525"/>
                  </a:lnTo>
                  <a:lnTo>
                    <a:pt x="298917" y="73953"/>
                  </a:lnTo>
                  <a:cubicBezTo>
                    <a:pt x="303393" y="73667"/>
                    <a:pt x="314347" y="73667"/>
                    <a:pt x="319301" y="73667"/>
                  </a:cubicBezTo>
                  <a:cubicBezTo>
                    <a:pt x="324348" y="73667"/>
                    <a:pt x="335493" y="73667"/>
                    <a:pt x="339778" y="73953"/>
                  </a:cubicBezTo>
                  <a:lnTo>
                    <a:pt x="339778" y="70525"/>
                  </a:lnTo>
                  <a:lnTo>
                    <a:pt x="335493" y="70525"/>
                  </a:lnTo>
                  <a:cubicBezTo>
                    <a:pt x="324158" y="70525"/>
                    <a:pt x="324158" y="69095"/>
                    <a:pt x="324158" y="65477"/>
                  </a:cubicBezTo>
                  <a:lnTo>
                    <a:pt x="324158" y="8517"/>
                  </a:lnTo>
                  <a:cubicBezTo>
                    <a:pt x="324158" y="6422"/>
                    <a:pt x="324158" y="4801"/>
                    <a:pt x="326158" y="4327"/>
                  </a:cubicBezTo>
                  <a:cubicBezTo>
                    <a:pt x="327301" y="4136"/>
                    <a:pt x="330253" y="4136"/>
                    <a:pt x="332255" y="4136"/>
                  </a:cubicBezTo>
                  <a:cubicBezTo>
                    <a:pt x="348637" y="4136"/>
                    <a:pt x="350257" y="7755"/>
                    <a:pt x="351685" y="25186"/>
                  </a:cubicBezTo>
                  <a:close/>
                </a:path>
              </a:pathLst>
            </a:custGeom>
            <a:solidFill>
              <a:srgbClr val="000000"/>
            </a:solidFill>
            <a:ln w="10842" cap="flat">
              <a:noFill/>
              <a:prstDash val="solid"/>
              <a:miter/>
            </a:ln>
          </p:spPr>
          <p:txBody>
            <a:bodyPr rtlCol="0" anchor="ctr"/>
            <a:lstStyle/>
            <a:p>
              <a:endParaRPr lang="en-AE"/>
            </a:p>
          </p:txBody>
        </p:sp>
        <p:sp>
          <p:nvSpPr>
            <p:cNvPr id="347" name="Freeform: Shape 346">
              <a:extLst>
                <a:ext uri="{FF2B5EF4-FFF2-40B4-BE49-F238E27FC236}">
                  <a16:creationId xmlns:a16="http://schemas.microsoft.com/office/drawing/2014/main" id="{CFA1DEBA-ED58-4C0D-90BC-169A05FDA04B}"/>
                </a:ext>
              </a:extLst>
            </p:cNvPr>
            <p:cNvSpPr/>
            <p:nvPr/>
          </p:nvSpPr>
          <p:spPr>
            <a:xfrm>
              <a:off x="1708481" y="2035851"/>
              <a:ext cx="120300" cy="53150"/>
            </a:xfrm>
            <a:custGeom>
              <a:avLst/>
              <a:gdLst>
                <a:gd name="connsiteX0" fmla="*/ 55647 w 120300"/>
                <a:gd name="connsiteY0" fmla="*/ 42522 h 53150"/>
                <a:gd name="connsiteX1" fmla="*/ 54314 w 120300"/>
                <a:gd name="connsiteY1" fmla="*/ 40997 h 53150"/>
                <a:gd name="connsiteX2" fmla="*/ 53172 w 120300"/>
                <a:gd name="connsiteY2" fmla="*/ 42522 h 53150"/>
                <a:gd name="connsiteX3" fmla="*/ 47932 w 120300"/>
                <a:gd name="connsiteY3" fmla="*/ 48808 h 53150"/>
                <a:gd name="connsiteX4" fmla="*/ 42122 w 120300"/>
                <a:gd name="connsiteY4" fmla="*/ 37474 h 53150"/>
                <a:gd name="connsiteX5" fmla="*/ 38884 w 120300"/>
                <a:gd name="connsiteY5" fmla="*/ 27663 h 53150"/>
                <a:gd name="connsiteX6" fmla="*/ 31834 w 120300"/>
                <a:gd name="connsiteY6" fmla="*/ 23663 h 53150"/>
                <a:gd name="connsiteX7" fmla="*/ 45360 w 120300"/>
                <a:gd name="connsiteY7" fmla="*/ 11375 h 53150"/>
                <a:gd name="connsiteX8" fmla="*/ 23834 w 120300"/>
                <a:gd name="connsiteY8" fmla="*/ -2247 h 53150"/>
                <a:gd name="connsiteX9" fmla="*/ -1788 w 120300"/>
                <a:gd name="connsiteY9" fmla="*/ -2247 h 53150"/>
                <a:gd name="connsiteX10" fmla="*/ -1788 w 120300"/>
                <a:gd name="connsiteY10" fmla="*/ 420 h 53150"/>
                <a:gd name="connsiteX11" fmla="*/ 117 w 120300"/>
                <a:gd name="connsiteY11" fmla="*/ 420 h 53150"/>
                <a:gd name="connsiteX12" fmla="*/ 6117 w 120300"/>
                <a:gd name="connsiteY12" fmla="*/ 3850 h 53150"/>
                <a:gd name="connsiteX13" fmla="*/ 6117 w 120300"/>
                <a:gd name="connsiteY13" fmla="*/ 43283 h 53150"/>
                <a:gd name="connsiteX14" fmla="*/ 117 w 120300"/>
                <a:gd name="connsiteY14" fmla="*/ 46713 h 53150"/>
                <a:gd name="connsiteX15" fmla="*/ -1788 w 120300"/>
                <a:gd name="connsiteY15" fmla="*/ 46713 h 53150"/>
                <a:gd name="connsiteX16" fmla="*/ -1788 w 120300"/>
                <a:gd name="connsiteY16" fmla="*/ 49380 h 53150"/>
                <a:gd name="connsiteX17" fmla="*/ 9546 w 120300"/>
                <a:gd name="connsiteY17" fmla="*/ 49094 h 53150"/>
                <a:gd name="connsiteX18" fmla="*/ 20691 w 120300"/>
                <a:gd name="connsiteY18" fmla="*/ 49380 h 53150"/>
                <a:gd name="connsiteX19" fmla="*/ 20691 w 120300"/>
                <a:gd name="connsiteY19" fmla="*/ 46713 h 53150"/>
                <a:gd name="connsiteX20" fmla="*/ 18881 w 120300"/>
                <a:gd name="connsiteY20" fmla="*/ 46713 h 53150"/>
                <a:gd name="connsiteX21" fmla="*/ 12975 w 120300"/>
                <a:gd name="connsiteY21" fmla="*/ 43283 h 53150"/>
                <a:gd name="connsiteX22" fmla="*/ 12975 w 120300"/>
                <a:gd name="connsiteY22" fmla="*/ 24519 h 53150"/>
                <a:gd name="connsiteX23" fmla="*/ 23072 w 120300"/>
                <a:gd name="connsiteY23" fmla="*/ 24519 h 53150"/>
                <a:gd name="connsiteX24" fmla="*/ 31550 w 120300"/>
                <a:gd name="connsiteY24" fmla="*/ 27663 h 53150"/>
                <a:gd name="connsiteX25" fmla="*/ 34216 w 120300"/>
                <a:gd name="connsiteY25" fmla="*/ 36997 h 53150"/>
                <a:gd name="connsiteX26" fmla="*/ 37835 w 120300"/>
                <a:gd name="connsiteY26" fmla="*/ 47854 h 53150"/>
                <a:gd name="connsiteX27" fmla="*/ 47646 w 120300"/>
                <a:gd name="connsiteY27" fmla="*/ 50903 h 53150"/>
                <a:gd name="connsiteX28" fmla="*/ 55647 w 120300"/>
                <a:gd name="connsiteY28" fmla="*/ 42522 h 53150"/>
                <a:gd name="connsiteX29" fmla="*/ 37360 w 120300"/>
                <a:gd name="connsiteY29" fmla="*/ 11375 h 53150"/>
                <a:gd name="connsiteX30" fmla="*/ 22786 w 120300"/>
                <a:gd name="connsiteY30" fmla="*/ 22423 h 53150"/>
                <a:gd name="connsiteX31" fmla="*/ 12975 w 120300"/>
                <a:gd name="connsiteY31" fmla="*/ 22423 h 53150"/>
                <a:gd name="connsiteX32" fmla="*/ 12975 w 120300"/>
                <a:gd name="connsiteY32" fmla="*/ 3373 h 53150"/>
                <a:gd name="connsiteX33" fmla="*/ 15072 w 120300"/>
                <a:gd name="connsiteY33" fmla="*/ 516 h 53150"/>
                <a:gd name="connsiteX34" fmla="*/ 19834 w 120300"/>
                <a:gd name="connsiteY34" fmla="*/ 420 h 53150"/>
                <a:gd name="connsiteX35" fmla="*/ 37360 w 120300"/>
                <a:gd name="connsiteY35" fmla="*/ 11375 h 53150"/>
                <a:gd name="connsiteX36" fmla="*/ 118513 w 120300"/>
                <a:gd name="connsiteY36" fmla="*/ 49380 h 53150"/>
                <a:gd name="connsiteX37" fmla="*/ 118513 w 120300"/>
                <a:gd name="connsiteY37" fmla="*/ 46713 h 53150"/>
                <a:gd name="connsiteX38" fmla="*/ 109845 w 120300"/>
                <a:gd name="connsiteY38" fmla="*/ 42713 h 53150"/>
                <a:gd name="connsiteX39" fmla="*/ 90795 w 120300"/>
                <a:gd name="connsiteY39" fmla="*/ 17947 h 53150"/>
                <a:gd name="connsiteX40" fmla="*/ 106130 w 120300"/>
                <a:gd name="connsiteY40" fmla="*/ 4897 h 53150"/>
                <a:gd name="connsiteX41" fmla="*/ 117370 w 120300"/>
                <a:gd name="connsiteY41" fmla="*/ 420 h 53150"/>
                <a:gd name="connsiteX42" fmla="*/ 117370 w 120300"/>
                <a:gd name="connsiteY42" fmla="*/ -2247 h 53150"/>
                <a:gd name="connsiteX43" fmla="*/ 110892 w 120300"/>
                <a:gd name="connsiteY43" fmla="*/ -1961 h 53150"/>
                <a:gd name="connsiteX44" fmla="*/ 100511 w 120300"/>
                <a:gd name="connsiteY44" fmla="*/ -2247 h 53150"/>
                <a:gd name="connsiteX45" fmla="*/ 100511 w 120300"/>
                <a:gd name="connsiteY45" fmla="*/ 420 h 53150"/>
                <a:gd name="connsiteX46" fmla="*/ 103367 w 120300"/>
                <a:gd name="connsiteY46" fmla="*/ 2611 h 53150"/>
                <a:gd name="connsiteX47" fmla="*/ 102606 w 120300"/>
                <a:gd name="connsiteY47" fmla="*/ 4422 h 53150"/>
                <a:gd name="connsiteX48" fmla="*/ 75841 w 120300"/>
                <a:gd name="connsiteY48" fmla="*/ 27377 h 53150"/>
                <a:gd name="connsiteX49" fmla="*/ 75841 w 120300"/>
                <a:gd name="connsiteY49" fmla="*/ 3850 h 53150"/>
                <a:gd name="connsiteX50" fmla="*/ 81747 w 120300"/>
                <a:gd name="connsiteY50" fmla="*/ 420 h 53150"/>
                <a:gd name="connsiteX51" fmla="*/ 83556 w 120300"/>
                <a:gd name="connsiteY51" fmla="*/ 420 h 53150"/>
                <a:gd name="connsiteX52" fmla="*/ 83556 w 120300"/>
                <a:gd name="connsiteY52" fmla="*/ -2247 h 53150"/>
                <a:gd name="connsiteX53" fmla="*/ 72222 w 120300"/>
                <a:gd name="connsiteY53" fmla="*/ -1961 h 53150"/>
                <a:gd name="connsiteX54" fmla="*/ 60791 w 120300"/>
                <a:gd name="connsiteY54" fmla="*/ -2247 h 53150"/>
                <a:gd name="connsiteX55" fmla="*/ 60791 w 120300"/>
                <a:gd name="connsiteY55" fmla="*/ 420 h 53150"/>
                <a:gd name="connsiteX56" fmla="*/ 62697 w 120300"/>
                <a:gd name="connsiteY56" fmla="*/ 420 h 53150"/>
                <a:gd name="connsiteX57" fmla="*/ 68697 w 120300"/>
                <a:gd name="connsiteY57" fmla="*/ 3850 h 53150"/>
                <a:gd name="connsiteX58" fmla="*/ 68697 w 120300"/>
                <a:gd name="connsiteY58" fmla="*/ 43283 h 53150"/>
                <a:gd name="connsiteX59" fmla="*/ 62697 w 120300"/>
                <a:gd name="connsiteY59" fmla="*/ 46713 h 53150"/>
                <a:gd name="connsiteX60" fmla="*/ 60791 w 120300"/>
                <a:gd name="connsiteY60" fmla="*/ 46713 h 53150"/>
                <a:gd name="connsiteX61" fmla="*/ 60791 w 120300"/>
                <a:gd name="connsiteY61" fmla="*/ 49380 h 53150"/>
                <a:gd name="connsiteX62" fmla="*/ 72222 w 120300"/>
                <a:gd name="connsiteY62" fmla="*/ 49094 h 53150"/>
                <a:gd name="connsiteX63" fmla="*/ 83556 w 120300"/>
                <a:gd name="connsiteY63" fmla="*/ 49380 h 53150"/>
                <a:gd name="connsiteX64" fmla="*/ 83556 w 120300"/>
                <a:gd name="connsiteY64" fmla="*/ 46713 h 53150"/>
                <a:gd name="connsiteX65" fmla="*/ 81747 w 120300"/>
                <a:gd name="connsiteY65" fmla="*/ 46713 h 53150"/>
                <a:gd name="connsiteX66" fmla="*/ 75841 w 120300"/>
                <a:gd name="connsiteY66" fmla="*/ 43283 h 53150"/>
                <a:gd name="connsiteX67" fmla="*/ 75841 w 120300"/>
                <a:gd name="connsiteY67" fmla="*/ 30807 h 53150"/>
                <a:gd name="connsiteX68" fmla="*/ 86032 w 120300"/>
                <a:gd name="connsiteY68" fmla="*/ 22137 h 53150"/>
                <a:gd name="connsiteX69" fmla="*/ 101367 w 120300"/>
                <a:gd name="connsiteY69" fmla="*/ 42236 h 53150"/>
                <a:gd name="connsiteX70" fmla="*/ 102606 w 120300"/>
                <a:gd name="connsiteY70" fmla="*/ 44617 h 53150"/>
                <a:gd name="connsiteX71" fmla="*/ 98605 w 120300"/>
                <a:gd name="connsiteY71" fmla="*/ 46713 h 53150"/>
                <a:gd name="connsiteX72" fmla="*/ 98605 w 120300"/>
                <a:gd name="connsiteY72" fmla="*/ 49380 h 53150"/>
                <a:gd name="connsiteX73" fmla="*/ 109845 w 120300"/>
                <a:gd name="connsiteY73" fmla="*/ 49094 h 53150"/>
                <a:gd name="connsiteX74" fmla="*/ 118513 w 120300"/>
                <a:gd name="connsiteY74" fmla="*/ 49380 h 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20300" h="53150">
                  <a:moveTo>
                    <a:pt x="55647" y="42522"/>
                  </a:moveTo>
                  <a:cubicBezTo>
                    <a:pt x="55647" y="41950"/>
                    <a:pt x="55647" y="40997"/>
                    <a:pt x="54314" y="40997"/>
                  </a:cubicBezTo>
                  <a:cubicBezTo>
                    <a:pt x="53266" y="40997"/>
                    <a:pt x="53172" y="41760"/>
                    <a:pt x="53172" y="42522"/>
                  </a:cubicBezTo>
                  <a:cubicBezTo>
                    <a:pt x="52695" y="46808"/>
                    <a:pt x="50123" y="48808"/>
                    <a:pt x="47932" y="48808"/>
                  </a:cubicBezTo>
                  <a:cubicBezTo>
                    <a:pt x="43647" y="48808"/>
                    <a:pt x="42979" y="44331"/>
                    <a:pt x="42122" y="37474"/>
                  </a:cubicBezTo>
                  <a:cubicBezTo>
                    <a:pt x="41265" y="31376"/>
                    <a:pt x="40979" y="30139"/>
                    <a:pt x="38884" y="27663"/>
                  </a:cubicBezTo>
                  <a:cubicBezTo>
                    <a:pt x="38121" y="26900"/>
                    <a:pt x="35835" y="24805"/>
                    <a:pt x="31834" y="23663"/>
                  </a:cubicBezTo>
                  <a:cubicBezTo>
                    <a:pt x="38693" y="21947"/>
                    <a:pt x="45360" y="17566"/>
                    <a:pt x="45360" y="11375"/>
                  </a:cubicBezTo>
                  <a:cubicBezTo>
                    <a:pt x="45360" y="3850"/>
                    <a:pt x="35454" y="-2247"/>
                    <a:pt x="23834" y="-2247"/>
                  </a:cubicBezTo>
                  <a:lnTo>
                    <a:pt x="-1788" y="-2247"/>
                  </a:lnTo>
                  <a:lnTo>
                    <a:pt x="-1788" y="420"/>
                  </a:lnTo>
                  <a:lnTo>
                    <a:pt x="117" y="420"/>
                  </a:lnTo>
                  <a:cubicBezTo>
                    <a:pt x="5927" y="420"/>
                    <a:pt x="6117" y="1183"/>
                    <a:pt x="6117" y="3850"/>
                  </a:cubicBezTo>
                  <a:lnTo>
                    <a:pt x="6117" y="43283"/>
                  </a:lnTo>
                  <a:cubicBezTo>
                    <a:pt x="6117" y="45759"/>
                    <a:pt x="5927" y="46713"/>
                    <a:pt x="117" y="46713"/>
                  </a:cubicBezTo>
                  <a:lnTo>
                    <a:pt x="-1788" y="46713"/>
                  </a:lnTo>
                  <a:lnTo>
                    <a:pt x="-1788" y="49380"/>
                  </a:lnTo>
                  <a:lnTo>
                    <a:pt x="9546" y="49094"/>
                  </a:lnTo>
                  <a:lnTo>
                    <a:pt x="20691" y="49380"/>
                  </a:lnTo>
                  <a:lnTo>
                    <a:pt x="20691" y="46713"/>
                  </a:lnTo>
                  <a:lnTo>
                    <a:pt x="18881" y="46713"/>
                  </a:lnTo>
                  <a:cubicBezTo>
                    <a:pt x="13070" y="46713"/>
                    <a:pt x="12975" y="45950"/>
                    <a:pt x="12975" y="43283"/>
                  </a:cubicBezTo>
                  <a:lnTo>
                    <a:pt x="12975" y="24519"/>
                  </a:lnTo>
                  <a:lnTo>
                    <a:pt x="23072" y="24519"/>
                  </a:lnTo>
                  <a:cubicBezTo>
                    <a:pt x="24406" y="24519"/>
                    <a:pt x="28310" y="24519"/>
                    <a:pt x="31550" y="27663"/>
                  </a:cubicBezTo>
                  <a:cubicBezTo>
                    <a:pt x="34216" y="30044"/>
                    <a:pt x="34216" y="31948"/>
                    <a:pt x="34216" y="36997"/>
                  </a:cubicBezTo>
                  <a:cubicBezTo>
                    <a:pt x="34216" y="41950"/>
                    <a:pt x="34216" y="45094"/>
                    <a:pt x="37835" y="47854"/>
                  </a:cubicBezTo>
                  <a:cubicBezTo>
                    <a:pt x="40979" y="50522"/>
                    <a:pt x="45360" y="50903"/>
                    <a:pt x="47646" y="50903"/>
                  </a:cubicBezTo>
                  <a:cubicBezTo>
                    <a:pt x="54028" y="50903"/>
                    <a:pt x="55647" y="44713"/>
                    <a:pt x="55647" y="42522"/>
                  </a:cubicBezTo>
                  <a:close/>
                  <a:moveTo>
                    <a:pt x="37360" y="11375"/>
                  </a:moveTo>
                  <a:cubicBezTo>
                    <a:pt x="37360" y="19947"/>
                    <a:pt x="30787" y="22423"/>
                    <a:pt x="22786" y="22423"/>
                  </a:cubicBezTo>
                  <a:lnTo>
                    <a:pt x="12975" y="22423"/>
                  </a:lnTo>
                  <a:lnTo>
                    <a:pt x="12975" y="3373"/>
                  </a:lnTo>
                  <a:cubicBezTo>
                    <a:pt x="12975" y="1278"/>
                    <a:pt x="13070" y="706"/>
                    <a:pt x="15072" y="516"/>
                  </a:cubicBezTo>
                  <a:cubicBezTo>
                    <a:pt x="15642" y="420"/>
                    <a:pt x="18214" y="420"/>
                    <a:pt x="19834" y="420"/>
                  </a:cubicBezTo>
                  <a:cubicBezTo>
                    <a:pt x="27072" y="420"/>
                    <a:pt x="37360" y="420"/>
                    <a:pt x="37360" y="11375"/>
                  </a:cubicBezTo>
                  <a:close/>
                  <a:moveTo>
                    <a:pt x="118513" y="49380"/>
                  </a:moveTo>
                  <a:lnTo>
                    <a:pt x="118513" y="46713"/>
                  </a:lnTo>
                  <a:cubicBezTo>
                    <a:pt x="114512" y="46713"/>
                    <a:pt x="112703" y="46522"/>
                    <a:pt x="109845" y="42713"/>
                  </a:cubicBezTo>
                  <a:lnTo>
                    <a:pt x="90795" y="17947"/>
                  </a:lnTo>
                  <a:lnTo>
                    <a:pt x="106130" y="4897"/>
                  </a:lnTo>
                  <a:cubicBezTo>
                    <a:pt x="109845" y="1564"/>
                    <a:pt x="113750" y="516"/>
                    <a:pt x="117370" y="420"/>
                  </a:cubicBezTo>
                  <a:lnTo>
                    <a:pt x="117370" y="-2247"/>
                  </a:lnTo>
                  <a:cubicBezTo>
                    <a:pt x="115274" y="-2152"/>
                    <a:pt x="112988" y="-1961"/>
                    <a:pt x="110892" y="-1961"/>
                  </a:cubicBezTo>
                  <a:lnTo>
                    <a:pt x="100511" y="-2247"/>
                  </a:lnTo>
                  <a:lnTo>
                    <a:pt x="100511" y="420"/>
                  </a:lnTo>
                  <a:cubicBezTo>
                    <a:pt x="101558" y="420"/>
                    <a:pt x="103367" y="897"/>
                    <a:pt x="103367" y="2611"/>
                  </a:cubicBezTo>
                  <a:cubicBezTo>
                    <a:pt x="103367" y="3278"/>
                    <a:pt x="103082" y="3946"/>
                    <a:pt x="102606" y="4422"/>
                  </a:cubicBezTo>
                  <a:lnTo>
                    <a:pt x="75841" y="27377"/>
                  </a:lnTo>
                  <a:lnTo>
                    <a:pt x="75841" y="3850"/>
                  </a:lnTo>
                  <a:cubicBezTo>
                    <a:pt x="75841" y="1278"/>
                    <a:pt x="75935" y="420"/>
                    <a:pt x="81747" y="420"/>
                  </a:cubicBezTo>
                  <a:lnTo>
                    <a:pt x="83556" y="420"/>
                  </a:lnTo>
                  <a:lnTo>
                    <a:pt x="83556" y="-2247"/>
                  </a:lnTo>
                  <a:lnTo>
                    <a:pt x="72222" y="-1961"/>
                  </a:lnTo>
                  <a:lnTo>
                    <a:pt x="60791" y="-2247"/>
                  </a:lnTo>
                  <a:lnTo>
                    <a:pt x="60791" y="420"/>
                  </a:lnTo>
                  <a:lnTo>
                    <a:pt x="62697" y="420"/>
                  </a:lnTo>
                  <a:cubicBezTo>
                    <a:pt x="68507" y="420"/>
                    <a:pt x="68697" y="1183"/>
                    <a:pt x="68697" y="3850"/>
                  </a:cubicBezTo>
                  <a:lnTo>
                    <a:pt x="68697" y="43283"/>
                  </a:lnTo>
                  <a:cubicBezTo>
                    <a:pt x="68697" y="45759"/>
                    <a:pt x="68507" y="46713"/>
                    <a:pt x="62697" y="46713"/>
                  </a:cubicBezTo>
                  <a:lnTo>
                    <a:pt x="60791" y="46713"/>
                  </a:lnTo>
                  <a:lnTo>
                    <a:pt x="60791" y="49380"/>
                  </a:lnTo>
                  <a:lnTo>
                    <a:pt x="72222" y="49094"/>
                  </a:lnTo>
                  <a:lnTo>
                    <a:pt x="83556" y="49380"/>
                  </a:lnTo>
                  <a:lnTo>
                    <a:pt x="83556" y="46713"/>
                  </a:lnTo>
                  <a:lnTo>
                    <a:pt x="81747" y="46713"/>
                  </a:lnTo>
                  <a:cubicBezTo>
                    <a:pt x="75935" y="46713"/>
                    <a:pt x="75841" y="45950"/>
                    <a:pt x="75841" y="43283"/>
                  </a:cubicBezTo>
                  <a:lnTo>
                    <a:pt x="75841" y="30807"/>
                  </a:lnTo>
                  <a:lnTo>
                    <a:pt x="86032" y="22137"/>
                  </a:lnTo>
                  <a:lnTo>
                    <a:pt x="101367" y="42236"/>
                  </a:lnTo>
                  <a:cubicBezTo>
                    <a:pt x="101844" y="42806"/>
                    <a:pt x="102606" y="43569"/>
                    <a:pt x="102606" y="44617"/>
                  </a:cubicBezTo>
                  <a:cubicBezTo>
                    <a:pt x="102606" y="46713"/>
                    <a:pt x="99938" y="46713"/>
                    <a:pt x="98605" y="46713"/>
                  </a:cubicBezTo>
                  <a:lnTo>
                    <a:pt x="98605" y="49380"/>
                  </a:lnTo>
                  <a:lnTo>
                    <a:pt x="109845" y="49094"/>
                  </a:lnTo>
                  <a:cubicBezTo>
                    <a:pt x="112417" y="49094"/>
                    <a:pt x="117465" y="49189"/>
                    <a:pt x="118513" y="49380"/>
                  </a:cubicBezTo>
                  <a:close/>
                </a:path>
              </a:pathLst>
            </a:custGeom>
            <a:solidFill>
              <a:srgbClr val="000000"/>
            </a:solidFill>
            <a:ln w="10842" cap="flat">
              <a:noFill/>
              <a:prstDash val="solid"/>
              <a:miter/>
            </a:ln>
          </p:spPr>
          <p:txBody>
            <a:bodyPr rtlCol="0" anchor="ctr"/>
            <a:lstStyle/>
            <a:p>
              <a:endParaRPr lang="en-AE"/>
            </a:p>
          </p:txBody>
        </p:sp>
        <p:sp>
          <p:nvSpPr>
            <p:cNvPr id="348" name="Freeform: Shape 347">
              <a:extLst>
                <a:ext uri="{FF2B5EF4-FFF2-40B4-BE49-F238E27FC236}">
                  <a16:creationId xmlns:a16="http://schemas.microsoft.com/office/drawing/2014/main" id="{1436E6B4-8792-5B02-C4BE-3D6F18D138CB}"/>
                </a:ext>
              </a:extLst>
            </p:cNvPr>
            <p:cNvSpPr/>
            <p:nvPr/>
          </p:nvSpPr>
          <p:spPr>
            <a:xfrm>
              <a:off x="1921460" y="2035377"/>
              <a:ext cx="640270" cy="112297"/>
            </a:xfrm>
            <a:custGeom>
              <a:avLst/>
              <a:gdLst>
                <a:gd name="connsiteX0" fmla="*/ -1788 w 640270"/>
                <a:gd name="connsiteY0" fmla="*/ 110051 h 112297"/>
                <a:gd name="connsiteX1" fmla="*/ 638482 w 640270"/>
                <a:gd name="connsiteY1" fmla="*/ 110051 h 112297"/>
                <a:gd name="connsiteX2" fmla="*/ 638482 w 640270"/>
                <a:gd name="connsiteY2" fmla="*/ -2247 h 112297"/>
                <a:gd name="connsiteX3" fmla="*/ -1788 w 640270"/>
                <a:gd name="connsiteY3" fmla="*/ -2247 h 112297"/>
              </a:gdLst>
              <a:ahLst/>
              <a:cxnLst>
                <a:cxn ang="0">
                  <a:pos x="connsiteX0" y="connsiteY0"/>
                </a:cxn>
                <a:cxn ang="0">
                  <a:pos x="connsiteX1" y="connsiteY1"/>
                </a:cxn>
                <a:cxn ang="0">
                  <a:pos x="connsiteX2" y="connsiteY2"/>
                </a:cxn>
                <a:cxn ang="0">
                  <a:pos x="connsiteX3" y="connsiteY3"/>
                </a:cxn>
              </a:cxnLst>
              <a:rect l="l" t="t" r="r" b="b"/>
              <a:pathLst>
                <a:path w="640270" h="112297">
                  <a:moveTo>
                    <a:pt x="-1788" y="110051"/>
                  </a:moveTo>
                  <a:lnTo>
                    <a:pt x="638482" y="110051"/>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49" name="Freeform: Shape 348">
              <a:extLst>
                <a:ext uri="{FF2B5EF4-FFF2-40B4-BE49-F238E27FC236}">
                  <a16:creationId xmlns:a16="http://schemas.microsoft.com/office/drawing/2014/main" id="{0A9D0EC0-4A9E-28DB-FD2B-75A35E4091EB}"/>
                </a:ext>
              </a:extLst>
            </p:cNvPr>
            <p:cNvSpPr/>
            <p:nvPr/>
          </p:nvSpPr>
          <p:spPr>
            <a:xfrm>
              <a:off x="1993088" y="2052806"/>
              <a:ext cx="390143" cy="75058"/>
            </a:xfrm>
            <a:custGeom>
              <a:avLst/>
              <a:gdLst>
                <a:gd name="connsiteX0" fmla="*/ 75174 w 390143"/>
                <a:gd name="connsiteY0" fmla="*/ 24233 h 75058"/>
                <a:gd name="connsiteX1" fmla="*/ 52409 w 390143"/>
                <a:gd name="connsiteY1" fmla="*/ -2247 h 75058"/>
                <a:gd name="connsiteX2" fmla="*/ 18785 w 390143"/>
                <a:gd name="connsiteY2" fmla="*/ -2247 h 75058"/>
                <a:gd name="connsiteX3" fmla="*/ 15833 w 390143"/>
                <a:gd name="connsiteY3" fmla="*/ -152 h 75058"/>
                <a:gd name="connsiteX4" fmla="*/ 18785 w 390143"/>
                <a:gd name="connsiteY4" fmla="*/ 1183 h 75058"/>
                <a:gd name="connsiteX5" fmla="*/ 25072 w 390143"/>
                <a:gd name="connsiteY5" fmla="*/ 2992 h 75058"/>
                <a:gd name="connsiteX6" fmla="*/ 24597 w 390143"/>
                <a:gd name="connsiteY6" fmla="*/ 5087 h 75058"/>
                <a:gd name="connsiteX7" fmla="*/ 10023 w 390143"/>
                <a:gd name="connsiteY7" fmla="*/ 63667 h 75058"/>
                <a:gd name="connsiteX8" fmla="*/ 1069 w 390143"/>
                <a:gd name="connsiteY8" fmla="*/ 68144 h 75058"/>
                <a:gd name="connsiteX9" fmla="*/ -1788 w 390143"/>
                <a:gd name="connsiteY9" fmla="*/ 70239 h 75058"/>
                <a:gd name="connsiteX10" fmla="*/ 974 w 390143"/>
                <a:gd name="connsiteY10" fmla="*/ 71572 h 75058"/>
                <a:gd name="connsiteX11" fmla="*/ 34122 w 390143"/>
                <a:gd name="connsiteY11" fmla="*/ 71572 h 75058"/>
                <a:gd name="connsiteX12" fmla="*/ 75174 w 390143"/>
                <a:gd name="connsiteY12" fmla="*/ 24233 h 75058"/>
                <a:gd name="connsiteX13" fmla="*/ 66125 w 390143"/>
                <a:gd name="connsiteY13" fmla="*/ 20138 h 75058"/>
                <a:gd name="connsiteX14" fmla="*/ 53933 w 390143"/>
                <a:gd name="connsiteY14" fmla="*/ 57570 h 75058"/>
                <a:gd name="connsiteX15" fmla="*/ 32216 w 390143"/>
                <a:gd name="connsiteY15" fmla="*/ 68144 h 75058"/>
                <a:gd name="connsiteX16" fmla="*/ 21167 w 390143"/>
                <a:gd name="connsiteY16" fmla="*/ 68144 h 75058"/>
                <a:gd name="connsiteX17" fmla="*/ 17738 w 390143"/>
                <a:gd name="connsiteY17" fmla="*/ 67095 h 75058"/>
                <a:gd name="connsiteX18" fmla="*/ 18214 w 390143"/>
                <a:gd name="connsiteY18" fmla="*/ 64714 h 75058"/>
                <a:gd name="connsiteX19" fmla="*/ 33073 w 390143"/>
                <a:gd name="connsiteY19" fmla="*/ 5087 h 75058"/>
                <a:gd name="connsiteX20" fmla="*/ 38407 w 390143"/>
                <a:gd name="connsiteY20" fmla="*/ 1183 h 75058"/>
                <a:gd name="connsiteX21" fmla="*/ 48885 w 390143"/>
                <a:gd name="connsiteY21" fmla="*/ 1183 h 75058"/>
                <a:gd name="connsiteX22" fmla="*/ 66125 w 390143"/>
                <a:gd name="connsiteY22" fmla="*/ 20138 h 75058"/>
                <a:gd name="connsiteX23" fmla="*/ 146230 w 390143"/>
                <a:gd name="connsiteY23" fmla="*/ 47950 h 75058"/>
                <a:gd name="connsiteX24" fmla="*/ 131181 w 390143"/>
                <a:gd name="connsiteY24" fmla="*/ 33090 h 75058"/>
                <a:gd name="connsiteX25" fmla="*/ 152326 w 390143"/>
                <a:gd name="connsiteY25" fmla="*/ 12517 h 75058"/>
                <a:gd name="connsiteX26" fmla="*/ 134134 w 390143"/>
                <a:gd name="connsiteY26" fmla="*/ -2247 h 75058"/>
                <a:gd name="connsiteX27" fmla="*/ 100511 w 390143"/>
                <a:gd name="connsiteY27" fmla="*/ -2247 h 75058"/>
                <a:gd name="connsiteX28" fmla="*/ 97653 w 390143"/>
                <a:gd name="connsiteY28" fmla="*/ -152 h 75058"/>
                <a:gd name="connsiteX29" fmla="*/ 100511 w 390143"/>
                <a:gd name="connsiteY29" fmla="*/ 1183 h 75058"/>
                <a:gd name="connsiteX30" fmla="*/ 106796 w 390143"/>
                <a:gd name="connsiteY30" fmla="*/ 2992 h 75058"/>
                <a:gd name="connsiteX31" fmla="*/ 106321 w 390143"/>
                <a:gd name="connsiteY31" fmla="*/ 5087 h 75058"/>
                <a:gd name="connsiteX32" fmla="*/ 91747 w 390143"/>
                <a:gd name="connsiteY32" fmla="*/ 63667 h 75058"/>
                <a:gd name="connsiteX33" fmla="*/ 82984 w 390143"/>
                <a:gd name="connsiteY33" fmla="*/ 68144 h 75058"/>
                <a:gd name="connsiteX34" fmla="*/ 79936 w 390143"/>
                <a:gd name="connsiteY34" fmla="*/ 70239 h 75058"/>
                <a:gd name="connsiteX35" fmla="*/ 82603 w 390143"/>
                <a:gd name="connsiteY35" fmla="*/ 71572 h 75058"/>
                <a:gd name="connsiteX36" fmla="*/ 118322 w 390143"/>
                <a:gd name="connsiteY36" fmla="*/ 71572 h 75058"/>
                <a:gd name="connsiteX37" fmla="*/ 146230 w 390143"/>
                <a:gd name="connsiteY37" fmla="*/ 47950 h 75058"/>
                <a:gd name="connsiteX38" fmla="*/ 142801 w 390143"/>
                <a:gd name="connsiteY38" fmla="*/ 11945 h 75058"/>
                <a:gd name="connsiteX39" fmla="*/ 122037 w 390143"/>
                <a:gd name="connsiteY39" fmla="*/ 32044 h 75058"/>
                <a:gd name="connsiteX40" fmla="*/ 107750 w 390143"/>
                <a:gd name="connsiteY40" fmla="*/ 32044 h 75058"/>
                <a:gd name="connsiteX41" fmla="*/ 114607 w 390143"/>
                <a:gd name="connsiteY41" fmla="*/ 5087 h 75058"/>
                <a:gd name="connsiteX42" fmla="*/ 119847 w 390143"/>
                <a:gd name="connsiteY42" fmla="*/ 1183 h 75058"/>
                <a:gd name="connsiteX43" fmla="*/ 132610 w 390143"/>
                <a:gd name="connsiteY43" fmla="*/ 1183 h 75058"/>
                <a:gd name="connsiteX44" fmla="*/ 142801 w 390143"/>
                <a:gd name="connsiteY44" fmla="*/ 11945 h 75058"/>
                <a:gd name="connsiteX45" fmla="*/ 136515 w 390143"/>
                <a:gd name="connsiteY45" fmla="*/ 46617 h 75058"/>
                <a:gd name="connsiteX46" fmla="*/ 115941 w 390143"/>
                <a:gd name="connsiteY46" fmla="*/ 68144 h 75058"/>
                <a:gd name="connsiteX47" fmla="*/ 102606 w 390143"/>
                <a:gd name="connsiteY47" fmla="*/ 68144 h 75058"/>
                <a:gd name="connsiteX48" fmla="*/ 99177 w 390143"/>
                <a:gd name="connsiteY48" fmla="*/ 67095 h 75058"/>
                <a:gd name="connsiteX49" fmla="*/ 99652 w 390143"/>
                <a:gd name="connsiteY49" fmla="*/ 64714 h 75058"/>
                <a:gd name="connsiteX50" fmla="*/ 107178 w 390143"/>
                <a:gd name="connsiteY50" fmla="*/ 34425 h 75058"/>
                <a:gd name="connsiteX51" fmla="*/ 125846 w 390143"/>
                <a:gd name="connsiteY51" fmla="*/ 34425 h 75058"/>
                <a:gd name="connsiteX52" fmla="*/ 136515 w 390143"/>
                <a:gd name="connsiteY52" fmla="*/ 46617 h 75058"/>
                <a:gd name="connsiteX53" fmla="*/ 184711 w 390143"/>
                <a:gd name="connsiteY53" fmla="*/ 56142 h 75058"/>
                <a:gd name="connsiteX54" fmla="*/ 183092 w 390143"/>
                <a:gd name="connsiteY54" fmla="*/ 55094 h 75058"/>
                <a:gd name="connsiteX55" fmla="*/ 181282 w 390143"/>
                <a:gd name="connsiteY55" fmla="*/ 56903 h 75058"/>
                <a:gd name="connsiteX56" fmla="*/ 171376 w 390143"/>
                <a:gd name="connsiteY56" fmla="*/ 70430 h 75058"/>
                <a:gd name="connsiteX57" fmla="*/ 168995 w 390143"/>
                <a:gd name="connsiteY57" fmla="*/ 67477 h 75058"/>
                <a:gd name="connsiteX58" fmla="*/ 171662 w 390143"/>
                <a:gd name="connsiteY58" fmla="*/ 56998 h 75058"/>
                <a:gd name="connsiteX59" fmla="*/ 178615 w 390143"/>
                <a:gd name="connsiteY59" fmla="*/ 38520 h 75058"/>
                <a:gd name="connsiteX60" fmla="*/ 179949 w 390143"/>
                <a:gd name="connsiteY60" fmla="*/ 32425 h 75058"/>
                <a:gd name="connsiteX61" fmla="*/ 171757 w 390143"/>
                <a:gd name="connsiteY61" fmla="*/ 23851 h 75058"/>
                <a:gd name="connsiteX62" fmla="*/ 157947 w 390143"/>
                <a:gd name="connsiteY62" fmla="*/ 40520 h 75058"/>
                <a:gd name="connsiteX63" fmla="*/ 159565 w 390143"/>
                <a:gd name="connsiteY63" fmla="*/ 41569 h 75058"/>
                <a:gd name="connsiteX64" fmla="*/ 161565 w 390143"/>
                <a:gd name="connsiteY64" fmla="*/ 39855 h 75058"/>
                <a:gd name="connsiteX65" fmla="*/ 171662 w 390143"/>
                <a:gd name="connsiteY65" fmla="*/ 26233 h 75058"/>
                <a:gd name="connsiteX66" fmla="*/ 174043 w 390143"/>
                <a:gd name="connsiteY66" fmla="*/ 29186 h 75058"/>
                <a:gd name="connsiteX67" fmla="*/ 172043 w 390143"/>
                <a:gd name="connsiteY67" fmla="*/ 37092 h 75058"/>
                <a:gd name="connsiteX68" fmla="*/ 168804 w 390143"/>
                <a:gd name="connsiteY68" fmla="*/ 46045 h 75058"/>
                <a:gd name="connsiteX69" fmla="*/ 164804 w 390143"/>
                <a:gd name="connsiteY69" fmla="*/ 56714 h 75058"/>
                <a:gd name="connsiteX70" fmla="*/ 162899 w 390143"/>
                <a:gd name="connsiteY70" fmla="*/ 64142 h 75058"/>
                <a:gd name="connsiteX71" fmla="*/ 171090 w 390143"/>
                <a:gd name="connsiteY71" fmla="*/ 72811 h 75058"/>
                <a:gd name="connsiteX72" fmla="*/ 184711 w 390143"/>
                <a:gd name="connsiteY72" fmla="*/ 56142 h 75058"/>
                <a:gd name="connsiteX73" fmla="*/ 187759 w 390143"/>
                <a:gd name="connsiteY73" fmla="*/ 5564 h 75058"/>
                <a:gd name="connsiteX74" fmla="*/ 182807 w 390143"/>
                <a:gd name="connsiteY74" fmla="*/ 897 h 75058"/>
                <a:gd name="connsiteX75" fmla="*/ 175948 w 390143"/>
                <a:gd name="connsiteY75" fmla="*/ 7755 h 75058"/>
                <a:gd name="connsiteX76" fmla="*/ 180710 w 390143"/>
                <a:gd name="connsiteY76" fmla="*/ 12326 h 75058"/>
                <a:gd name="connsiteX77" fmla="*/ 187759 w 390143"/>
                <a:gd name="connsiteY77" fmla="*/ 5564 h 75058"/>
                <a:gd name="connsiteX78" fmla="*/ 220525 w 390143"/>
                <a:gd name="connsiteY78" fmla="*/ 56142 h 75058"/>
                <a:gd name="connsiteX79" fmla="*/ 219001 w 390143"/>
                <a:gd name="connsiteY79" fmla="*/ 55094 h 75058"/>
                <a:gd name="connsiteX80" fmla="*/ 216810 w 390143"/>
                <a:gd name="connsiteY80" fmla="*/ 57189 h 75058"/>
                <a:gd name="connsiteX81" fmla="*/ 204427 w 390143"/>
                <a:gd name="connsiteY81" fmla="*/ 70430 h 75058"/>
                <a:gd name="connsiteX82" fmla="*/ 201475 w 390143"/>
                <a:gd name="connsiteY82" fmla="*/ 65953 h 75058"/>
                <a:gd name="connsiteX83" fmla="*/ 202237 w 390143"/>
                <a:gd name="connsiteY83" fmla="*/ 60428 h 75058"/>
                <a:gd name="connsiteX84" fmla="*/ 210239 w 390143"/>
                <a:gd name="connsiteY84" fmla="*/ 28423 h 75058"/>
                <a:gd name="connsiteX85" fmla="*/ 219382 w 390143"/>
                <a:gd name="connsiteY85" fmla="*/ 28423 h 75058"/>
                <a:gd name="connsiteX86" fmla="*/ 222430 w 390143"/>
                <a:gd name="connsiteY86" fmla="*/ 26328 h 75058"/>
                <a:gd name="connsiteX87" fmla="*/ 219764 w 390143"/>
                <a:gd name="connsiteY87" fmla="*/ 24995 h 75058"/>
                <a:gd name="connsiteX88" fmla="*/ 211191 w 390143"/>
                <a:gd name="connsiteY88" fmla="*/ 24995 h 75058"/>
                <a:gd name="connsiteX89" fmla="*/ 215001 w 390143"/>
                <a:gd name="connsiteY89" fmla="*/ 9089 h 75058"/>
                <a:gd name="connsiteX90" fmla="*/ 215477 w 390143"/>
                <a:gd name="connsiteY90" fmla="*/ 6708 h 75058"/>
                <a:gd name="connsiteX91" fmla="*/ 212620 w 390143"/>
                <a:gd name="connsiteY91" fmla="*/ 4041 h 75058"/>
                <a:gd name="connsiteX92" fmla="*/ 208333 w 390143"/>
                <a:gd name="connsiteY92" fmla="*/ 7945 h 75058"/>
                <a:gd name="connsiteX93" fmla="*/ 204143 w 390143"/>
                <a:gd name="connsiteY93" fmla="*/ 24995 h 75058"/>
                <a:gd name="connsiteX94" fmla="*/ 194902 w 390143"/>
                <a:gd name="connsiteY94" fmla="*/ 24995 h 75058"/>
                <a:gd name="connsiteX95" fmla="*/ 191950 w 390143"/>
                <a:gd name="connsiteY95" fmla="*/ 27091 h 75058"/>
                <a:gd name="connsiteX96" fmla="*/ 194618 w 390143"/>
                <a:gd name="connsiteY96" fmla="*/ 28423 h 75058"/>
                <a:gd name="connsiteX97" fmla="*/ 203284 w 390143"/>
                <a:gd name="connsiteY97" fmla="*/ 28423 h 75058"/>
                <a:gd name="connsiteX98" fmla="*/ 195570 w 390143"/>
                <a:gd name="connsiteY98" fmla="*/ 59379 h 75058"/>
                <a:gd name="connsiteX99" fmla="*/ 194902 w 390143"/>
                <a:gd name="connsiteY99" fmla="*/ 63095 h 75058"/>
                <a:gd name="connsiteX100" fmla="*/ 204143 w 390143"/>
                <a:gd name="connsiteY100" fmla="*/ 72811 h 75058"/>
                <a:gd name="connsiteX101" fmla="*/ 220525 w 390143"/>
                <a:gd name="connsiteY101" fmla="*/ 56142 h 75058"/>
                <a:gd name="connsiteX102" fmla="*/ 310156 w 390143"/>
                <a:gd name="connsiteY102" fmla="*/ -722 h 75058"/>
                <a:gd name="connsiteX103" fmla="*/ 308632 w 390143"/>
                <a:gd name="connsiteY103" fmla="*/ -2247 h 75058"/>
                <a:gd name="connsiteX104" fmla="*/ 298250 w 390143"/>
                <a:gd name="connsiteY104" fmla="*/ -1961 h 75058"/>
                <a:gd name="connsiteX105" fmla="*/ 287771 w 390143"/>
                <a:gd name="connsiteY105" fmla="*/ -2247 h 75058"/>
                <a:gd name="connsiteX106" fmla="*/ 285867 w 390143"/>
                <a:gd name="connsiteY106" fmla="*/ -152 h 75058"/>
                <a:gd name="connsiteX107" fmla="*/ 287771 w 390143"/>
                <a:gd name="connsiteY107" fmla="*/ 1183 h 75058"/>
                <a:gd name="connsiteX108" fmla="*/ 294344 w 390143"/>
                <a:gd name="connsiteY108" fmla="*/ 5850 h 75058"/>
                <a:gd name="connsiteX109" fmla="*/ 293867 w 390143"/>
                <a:gd name="connsiteY109" fmla="*/ 8327 h 75058"/>
                <a:gd name="connsiteX110" fmla="*/ 281961 w 390143"/>
                <a:gd name="connsiteY110" fmla="*/ 55856 h 75058"/>
                <a:gd name="connsiteX111" fmla="*/ 261768 w 390143"/>
                <a:gd name="connsiteY111" fmla="*/ -436 h 75058"/>
                <a:gd name="connsiteX112" fmla="*/ 258816 w 390143"/>
                <a:gd name="connsiteY112" fmla="*/ -2247 h 75058"/>
                <a:gd name="connsiteX113" fmla="*/ 245195 w 390143"/>
                <a:gd name="connsiteY113" fmla="*/ -2247 h 75058"/>
                <a:gd name="connsiteX114" fmla="*/ 242243 w 390143"/>
                <a:gd name="connsiteY114" fmla="*/ -152 h 75058"/>
                <a:gd name="connsiteX115" fmla="*/ 245195 w 390143"/>
                <a:gd name="connsiteY115" fmla="*/ 1183 h 75058"/>
                <a:gd name="connsiteX116" fmla="*/ 251768 w 390143"/>
                <a:gd name="connsiteY116" fmla="*/ 1946 h 75058"/>
                <a:gd name="connsiteX117" fmla="*/ 251482 w 390143"/>
                <a:gd name="connsiteY117" fmla="*/ 3469 h 75058"/>
                <a:gd name="connsiteX118" fmla="*/ 237194 w 390143"/>
                <a:gd name="connsiteY118" fmla="*/ 60714 h 75058"/>
                <a:gd name="connsiteX119" fmla="*/ 226812 w 390143"/>
                <a:gd name="connsiteY119" fmla="*/ 68144 h 75058"/>
                <a:gd name="connsiteX120" fmla="*/ 224716 w 390143"/>
                <a:gd name="connsiteY120" fmla="*/ 70239 h 75058"/>
                <a:gd name="connsiteX121" fmla="*/ 226049 w 390143"/>
                <a:gd name="connsiteY121" fmla="*/ 71572 h 75058"/>
                <a:gd name="connsiteX122" fmla="*/ 236337 w 390143"/>
                <a:gd name="connsiteY122" fmla="*/ 71286 h 75058"/>
                <a:gd name="connsiteX123" fmla="*/ 247005 w 390143"/>
                <a:gd name="connsiteY123" fmla="*/ 71572 h 75058"/>
                <a:gd name="connsiteX124" fmla="*/ 249005 w 390143"/>
                <a:gd name="connsiteY124" fmla="*/ 69667 h 75058"/>
                <a:gd name="connsiteX125" fmla="*/ 246910 w 390143"/>
                <a:gd name="connsiteY125" fmla="*/ 68144 h 75058"/>
                <a:gd name="connsiteX126" fmla="*/ 240432 w 390143"/>
                <a:gd name="connsiteY126" fmla="*/ 63572 h 75058"/>
                <a:gd name="connsiteX127" fmla="*/ 240909 w 390143"/>
                <a:gd name="connsiteY127" fmla="*/ 60905 h 75058"/>
                <a:gd name="connsiteX128" fmla="*/ 254910 w 390143"/>
                <a:gd name="connsiteY128" fmla="*/ 5183 h 75058"/>
                <a:gd name="connsiteX129" fmla="*/ 278152 w 390143"/>
                <a:gd name="connsiteY129" fmla="*/ 69858 h 75058"/>
                <a:gd name="connsiteX130" fmla="*/ 280247 w 390143"/>
                <a:gd name="connsiteY130" fmla="*/ 71572 h 75058"/>
                <a:gd name="connsiteX131" fmla="*/ 282438 w 390143"/>
                <a:gd name="connsiteY131" fmla="*/ 69381 h 75058"/>
                <a:gd name="connsiteX132" fmla="*/ 297487 w 390143"/>
                <a:gd name="connsiteY132" fmla="*/ 8517 h 75058"/>
                <a:gd name="connsiteX133" fmla="*/ 308536 w 390143"/>
                <a:gd name="connsiteY133" fmla="*/ 1183 h 75058"/>
                <a:gd name="connsiteX134" fmla="*/ 310156 w 390143"/>
                <a:gd name="connsiteY134" fmla="*/ -722 h 75058"/>
                <a:gd name="connsiteX135" fmla="*/ 348922 w 390143"/>
                <a:gd name="connsiteY135" fmla="*/ 60333 h 75058"/>
                <a:gd name="connsiteX136" fmla="*/ 347113 w 390143"/>
                <a:gd name="connsiteY136" fmla="*/ 58619 h 75058"/>
                <a:gd name="connsiteX137" fmla="*/ 345779 w 390143"/>
                <a:gd name="connsiteY137" fmla="*/ 59856 h 75058"/>
                <a:gd name="connsiteX138" fmla="*/ 326253 w 390143"/>
                <a:gd name="connsiteY138" fmla="*/ 70430 h 75058"/>
                <a:gd name="connsiteX139" fmla="*/ 318061 w 390143"/>
                <a:gd name="connsiteY139" fmla="*/ 58524 h 75058"/>
                <a:gd name="connsiteX140" fmla="*/ 319872 w 390143"/>
                <a:gd name="connsiteY140" fmla="*/ 46617 h 75058"/>
                <a:gd name="connsiteX141" fmla="*/ 324157 w 390143"/>
                <a:gd name="connsiteY141" fmla="*/ 46617 h 75058"/>
                <a:gd name="connsiteX142" fmla="*/ 339778 w 390143"/>
                <a:gd name="connsiteY142" fmla="*/ 44236 h 75058"/>
                <a:gd name="connsiteX143" fmla="*/ 348256 w 390143"/>
                <a:gd name="connsiteY143" fmla="*/ 33090 h 75058"/>
                <a:gd name="connsiteX144" fmla="*/ 337397 w 390143"/>
                <a:gd name="connsiteY144" fmla="*/ 23851 h 75058"/>
                <a:gd name="connsiteX145" fmla="*/ 310631 w 390143"/>
                <a:gd name="connsiteY145" fmla="*/ 53856 h 75058"/>
                <a:gd name="connsiteX146" fmla="*/ 326157 w 390143"/>
                <a:gd name="connsiteY146" fmla="*/ 72811 h 75058"/>
                <a:gd name="connsiteX147" fmla="*/ 348922 w 390143"/>
                <a:gd name="connsiteY147" fmla="*/ 60333 h 75058"/>
                <a:gd name="connsiteX148" fmla="*/ 344255 w 390143"/>
                <a:gd name="connsiteY148" fmla="*/ 32711 h 75058"/>
                <a:gd name="connsiteX149" fmla="*/ 322824 w 390143"/>
                <a:gd name="connsiteY149" fmla="*/ 44236 h 75058"/>
                <a:gd name="connsiteX150" fmla="*/ 320633 w 390143"/>
                <a:gd name="connsiteY150" fmla="*/ 44236 h 75058"/>
                <a:gd name="connsiteX151" fmla="*/ 337397 w 390143"/>
                <a:gd name="connsiteY151" fmla="*/ 26233 h 75058"/>
                <a:gd name="connsiteX152" fmla="*/ 344255 w 390143"/>
                <a:gd name="connsiteY152" fmla="*/ 32711 h 75058"/>
                <a:gd name="connsiteX153" fmla="*/ 386356 w 390143"/>
                <a:gd name="connsiteY153" fmla="*/ 56142 h 75058"/>
                <a:gd name="connsiteX154" fmla="*/ 384927 w 390143"/>
                <a:gd name="connsiteY154" fmla="*/ 55094 h 75058"/>
                <a:gd name="connsiteX155" fmla="*/ 382641 w 390143"/>
                <a:gd name="connsiteY155" fmla="*/ 57189 h 75058"/>
                <a:gd name="connsiteX156" fmla="*/ 370353 w 390143"/>
                <a:gd name="connsiteY156" fmla="*/ 70430 h 75058"/>
                <a:gd name="connsiteX157" fmla="*/ 367306 w 390143"/>
                <a:gd name="connsiteY157" fmla="*/ 65953 h 75058"/>
                <a:gd name="connsiteX158" fmla="*/ 368067 w 390143"/>
                <a:gd name="connsiteY158" fmla="*/ 60428 h 75058"/>
                <a:gd name="connsiteX159" fmla="*/ 376163 w 390143"/>
                <a:gd name="connsiteY159" fmla="*/ 28423 h 75058"/>
                <a:gd name="connsiteX160" fmla="*/ 385213 w 390143"/>
                <a:gd name="connsiteY160" fmla="*/ 28423 h 75058"/>
                <a:gd name="connsiteX161" fmla="*/ 388356 w 390143"/>
                <a:gd name="connsiteY161" fmla="*/ 26328 h 75058"/>
                <a:gd name="connsiteX162" fmla="*/ 385688 w 390143"/>
                <a:gd name="connsiteY162" fmla="*/ 24995 h 75058"/>
                <a:gd name="connsiteX163" fmla="*/ 377022 w 390143"/>
                <a:gd name="connsiteY163" fmla="*/ 24995 h 75058"/>
                <a:gd name="connsiteX164" fmla="*/ 380926 w 390143"/>
                <a:gd name="connsiteY164" fmla="*/ 9089 h 75058"/>
                <a:gd name="connsiteX165" fmla="*/ 381307 w 390143"/>
                <a:gd name="connsiteY165" fmla="*/ 6708 h 75058"/>
                <a:gd name="connsiteX166" fmla="*/ 378545 w 390143"/>
                <a:gd name="connsiteY166" fmla="*/ 4041 h 75058"/>
                <a:gd name="connsiteX167" fmla="*/ 374164 w 390143"/>
                <a:gd name="connsiteY167" fmla="*/ 7945 h 75058"/>
                <a:gd name="connsiteX168" fmla="*/ 370067 w 390143"/>
                <a:gd name="connsiteY168" fmla="*/ 24995 h 75058"/>
                <a:gd name="connsiteX169" fmla="*/ 360828 w 390143"/>
                <a:gd name="connsiteY169" fmla="*/ 24995 h 75058"/>
                <a:gd name="connsiteX170" fmla="*/ 357781 w 390143"/>
                <a:gd name="connsiteY170" fmla="*/ 27091 h 75058"/>
                <a:gd name="connsiteX171" fmla="*/ 360542 w 390143"/>
                <a:gd name="connsiteY171" fmla="*/ 28423 h 75058"/>
                <a:gd name="connsiteX172" fmla="*/ 369115 w 390143"/>
                <a:gd name="connsiteY172" fmla="*/ 28423 h 75058"/>
                <a:gd name="connsiteX173" fmla="*/ 361400 w 390143"/>
                <a:gd name="connsiteY173" fmla="*/ 59379 h 75058"/>
                <a:gd name="connsiteX174" fmla="*/ 360828 w 390143"/>
                <a:gd name="connsiteY174" fmla="*/ 63095 h 75058"/>
                <a:gd name="connsiteX175" fmla="*/ 370067 w 390143"/>
                <a:gd name="connsiteY175" fmla="*/ 72811 h 75058"/>
                <a:gd name="connsiteX176" fmla="*/ 386451 w 390143"/>
                <a:gd name="connsiteY176" fmla="*/ 56142 h 7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5058">
                  <a:moveTo>
                    <a:pt x="75174" y="24233"/>
                  </a:moveTo>
                  <a:cubicBezTo>
                    <a:pt x="75174" y="8803"/>
                    <a:pt x="66410" y="-2247"/>
                    <a:pt x="52409" y="-2247"/>
                  </a:cubicBezTo>
                  <a:lnTo>
                    <a:pt x="18785" y="-2247"/>
                  </a:lnTo>
                  <a:cubicBezTo>
                    <a:pt x="16976" y="-2247"/>
                    <a:pt x="15833" y="-2247"/>
                    <a:pt x="15833" y="-152"/>
                  </a:cubicBezTo>
                  <a:cubicBezTo>
                    <a:pt x="15833" y="1183"/>
                    <a:pt x="16690" y="1183"/>
                    <a:pt x="18785" y="1183"/>
                  </a:cubicBezTo>
                  <a:cubicBezTo>
                    <a:pt x="22025" y="1183"/>
                    <a:pt x="25072" y="1183"/>
                    <a:pt x="25072" y="2992"/>
                  </a:cubicBezTo>
                  <a:cubicBezTo>
                    <a:pt x="25072" y="3278"/>
                    <a:pt x="25072" y="3564"/>
                    <a:pt x="24597" y="5087"/>
                  </a:cubicBezTo>
                  <a:lnTo>
                    <a:pt x="10023" y="63667"/>
                  </a:lnTo>
                  <a:cubicBezTo>
                    <a:pt x="9165" y="67477"/>
                    <a:pt x="8499" y="68144"/>
                    <a:pt x="1069" y="68144"/>
                  </a:cubicBezTo>
                  <a:cubicBezTo>
                    <a:pt x="-550" y="68144"/>
                    <a:pt x="-1788" y="68144"/>
                    <a:pt x="-1788" y="70239"/>
                  </a:cubicBezTo>
                  <a:cubicBezTo>
                    <a:pt x="-1788" y="71572"/>
                    <a:pt x="-836" y="71572"/>
                    <a:pt x="974" y="71572"/>
                  </a:cubicBezTo>
                  <a:lnTo>
                    <a:pt x="34122" y="71572"/>
                  </a:lnTo>
                  <a:cubicBezTo>
                    <a:pt x="54504" y="71572"/>
                    <a:pt x="75174" y="48522"/>
                    <a:pt x="75174" y="24233"/>
                  </a:cubicBezTo>
                  <a:close/>
                  <a:moveTo>
                    <a:pt x="66125" y="20138"/>
                  </a:moveTo>
                  <a:cubicBezTo>
                    <a:pt x="66125" y="26519"/>
                    <a:pt x="62981" y="46713"/>
                    <a:pt x="53933" y="57570"/>
                  </a:cubicBezTo>
                  <a:cubicBezTo>
                    <a:pt x="48599" y="63667"/>
                    <a:pt x="40979" y="68144"/>
                    <a:pt x="32216" y="68144"/>
                  </a:cubicBezTo>
                  <a:lnTo>
                    <a:pt x="21167" y="68144"/>
                  </a:lnTo>
                  <a:cubicBezTo>
                    <a:pt x="17738" y="68144"/>
                    <a:pt x="17738" y="67858"/>
                    <a:pt x="17738" y="67095"/>
                  </a:cubicBezTo>
                  <a:cubicBezTo>
                    <a:pt x="17738" y="66523"/>
                    <a:pt x="18024" y="65477"/>
                    <a:pt x="18214" y="64714"/>
                  </a:cubicBezTo>
                  <a:lnTo>
                    <a:pt x="33073" y="5087"/>
                  </a:lnTo>
                  <a:cubicBezTo>
                    <a:pt x="34122" y="1183"/>
                    <a:pt x="34883" y="1183"/>
                    <a:pt x="38407" y="1183"/>
                  </a:cubicBezTo>
                  <a:lnTo>
                    <a:pt x="48885" y="1183"/>
                  </a:lnTo>
                  <a:cubicBezTo>
                    <a:pt x="57648" y="1183"/>
                    <a:pt x="66125" y="5945"/>
                    <a:pt x="66125" y="20138"/>
                  </a:cubicBezTo>
                  <a:close/>
                  <a:moveTo>
                    <a:pt x="146230" y="47950"/>
                  </a:moveTo>
                  <a:cubicBezTo>
                    <a:pt x="146230" y="38997"/>
                    <a:pt x="138897" y="33948"/>
                    <a:pt x="131181" y="33090"/>
                  </a:cubicBezTo>
                  <a:cubicBezTo>
                    <a:pt x="144230" y="30044"/>
                    <a:pt x="152326" y="20805"/>
                    <a:pt x="152326" y="12517"/>
                  </a:cubicBezTo>
                  <a:cubicBezTo>
                    <a:pt x="152326" y="4801"/>
                    <a:pt x="145850" y="-2247"/>
                    <a:pt x="134134" y="-2247"/>
                  </a:cubicBezTo>
                  <a:lnTo>
                    <a:pt x="100511" y="-2247"/>
                  </a:lnTo>
                  <a:cubicBezTo>
                    <a:pt x="98891" y="-2247"/>
                    <a:pt x="97653" y="-2247"/>
                    <a:pt x="97653" y="-152"/>
                  </a:cubicBezTo>
                  <a:cubicBezTo>
                    <a:pt x="97653" y="1183"/>
                    <a:pt x="98415" y="1183"/>
                    <a:pt x="100511" y="1183"/>
                  </a:cubicBezTo>
                  <a:cubicBezTo>
                    <a:pt x="103939" y="1183"/>
                    <a:pt x="106796" y="1183"/>
                    <a:pt x="106796" y="2992"/>
                  </a:cubicBezTo>
                  <a:cubicBezTo>
                    <a:pt x="106796" y="3278"/>
                    <a:pt x="106796" y="3564"/>
                    <a:pt x="106321" y="5087"/>
                  </a:cubicBezTo>
                  <a:lnTo>
                    <a:pt x="91747" y="63667"/>
                  </a:lnTo>
                  <a:cubicBezTo>
                    <a:pt x="90986" y="67477"/>
                    <a:pt x="90223" y="68144"/>
                    <a:pt x="82984" y="68144"/>
                  </a:cubicBezTo>
                  <a:cubicBezTo>
                    <a:pt x="81174" y="68144"/>
                    <a:pt x="79936" y="68144"/>
                    <a:pt x="79936" y="70239"/>
                  </a:cubicBezTo>
                  <a:cubicBezTo>
                    <a:pt x="79936" y="71572"/>
                    <a:pt x="80984" y="71572"/>
                    <a:pt x="82603" y="71572"/>
                  </a:cubicBezTo>
                  <a:lnTo>
                    <a:pt x="118322" y="71572"/>
                  </a:lnTo>
                  <a:cubicBezTo>
                    <a:pt x="133657" y="71572"/>
                    <a:pt x="146230" y="59284"/>
                    <a:pt x="146230" y="47950"/>
                  </a:cubicBezTo>
                  <a:close/>
                  <a:moveTo>
                    <a:pt x="142801" y="11945"/>
                  </a:moveTo>
                  <a:cubicBezTo>
                    <a:pt x="142801" y="20996"/>
                    <a:pt x="134419" y="32044"/>
                    <a:pt x="122037" y="32044"/>
                  </a:cubicBezTo>
                  <a:lnTo>
                    <a:pt x="107750" y="32044"/>
                  </a:lnTo>
                  <a:lnTo>
                    <a:pt x="114607" y="5087"/>
                  </a:lnTo>
                  <a:cubicBezTo>
                    <a:pt x="115560" y="1183"/>
                    <a:pt x="116321" y="1183"/>
                    <a:pt x="119847" y="1183"/>
                  </a:cubicBezTo>
                  <a:lnTo>
                    <a:pt x="132610" y="1183"/>
                  </a:lnTo>
                  <a:cubicBezTo>
                    <a:pt x="141753" y="1183"/>
                    <a:pt x="142801" y="8517"/>
                    <a:pt x="142801" y="11945"/>
                  </a:cubicBezTo>
                  <a:close/>
                  <a:moveTo>
                    <a:pt x="136515" y="46617"/>
                  </a:moveTo>
                  <a:cubicBezTo>
                    <a:pt x="136515" y="56998"/>
                    <a:pt x="127847" y="68144"/>
                    <a:pt x="115941" y="68144"/>
                  </a:cubicBezTo>
                  <a:lnTo>
                    <a:pt x="102606" y="68144"/>
                  </a:lnTo>
                  <a:cubicBezTo>
                    <a:pt x="99177" y="68144"/>
                    <a:pt x="99177" y="67858"/>
                    <a:pt x="99177" y="67095"/>
                  </a:cubicBezTo>
                  <a:cubicBezTo>
                    <a:pt x="99177" y="66523"/>
                    <a:pt x="99652" y="65477"/>
                    <a:pt x="99652" y="64714"/>
                  </a:cubicBezTo>
                  <a:lnTo>
                    <a:pt x="107178" y="34425"/>
                  </a:lnTo>
                  <a:lnTo>
                    <a:pt x="125846" y="34425"/>
                  </a:lnTo>
                  <a:cubicBezTo>
                    <a:pt x="135943" y="34425"/>
                    <a:pt x="136515" y="43759"/>
                    <a:pt x="136515" y="46617"/>
                  </a:cubicBezTo>
                  <a:close/>
                  <a:moveTo>
                    <a:pt x="184711" y="56142"/>
                  </a:moveTo>
                  <a:cubicBezTo>
                    <a:pt x="184711" y="55094"/>
                    <a:pt x="183854" y="55094"/>
                    <a:pt x="183092" y="55094"/>
                  </a:cubicBezTo>
                  <a:cubicBezTo>
                    <a:pt x="181759" y="55094"/>
                    <a:pt x="181759" y="55189"/>
                    <a:pt x="181282" y="56903"/>
                  </a:cubicBezTo>
                  <a:cubicBezTo>
                    <a:pt x="180425" y="59951"/>
                    <a:pt x="177567" y="70430"/>
                    <a:pt x="171376" y="70430"/>
                  </a:cubicBezTo>
                  <a:cubicBezTo>
                    <a:pt x="170424" y="70430"/>
                    <a:pt x="168995" y="70239"/>
                    <a:pt x="168995" y="67477"/>
                  </a:cubicBezTo>
                  <a:cubicBezTo>
                    <a:pt x="168995" y="64619"/>
                    <a:pt x="170328" y="61000"/>
                    <a:pt x="171662" y="56998"/>
                  </a:cubicBezTo>
                  <a:lnTo>
                    <a:pt x="178615" y="38520"/>
                  </a:lnTo>
                  <a:cubicBezTo>
                    <a:pt x="179663" y="35472"/>
                    <a:pt x="179949" y="34520"/>
                    <a:pt x="179949" y="32425"/>
                  </a:cubicBezTo>
                  <a:cubicBezTo>
                    <a:pt x="179949" y="26519"/>
                    <a:pt x="175852" y="23851"/>
                    <a:pt x="171757" y="23851"/>
                  </a:cubicBezTo>
                  <a:cubicBezTo>
                    <a:pt x="161660" y="23851"/>
                    <a:pt x="157947" y="39855"/>
                    <a:pt x="157947" y="40520"/>
                  </a:cubicBezTo>
                  <a:cubicBezTo>
                    <a:pt x="157947" y="41569"/>
                    <a:pt x="159184" y="41569"/>
                    <a:pt x="159565" y="41569"/>
                  </a:cubicBezTo>
                  <a:cubicBezTo>
                    <a:pt x="161089" y="41569"/>
                    <a:pt x="161089" y="41378"/>
                    <a:pt x="161565" y="39855"/>
                  </a:cubicBezTo>
                  <a:cubicBezTo>
                    <a:pt x="162518" y="36330"/>
                    <a:pt x="165375" y="26233"/>
                    <a:pt x="171662" y="26233"/>
                  </a:cubicBezTo>
                  <a:cubicBezTo>
                    <a:pt x="172805" y="26233"/>
                    <a:pt x="174043" y="26805"/>
                    <a:pt x="174043" y="29186"/>
                  </a:cubicBezTo>
                  <a:cubicBezTo>
                    <a:pt x="174043" y="31853"/>
                    <a:pt x="172805" y="34997"/>
                    <a:pt x="172043" y="37092"/>
                  </a:cubicBezTo>
                  <a:lnTo>
                    <a:pt x="168804" y="46045"/>
                  </a:lnTo>
                  <a:lnTo>
                    <a:pt x="164804" y="56714"/>
                  </a:lnTo>
                  <a:cubicBezTo>
                    <a:pt x="163280" y="60714"/>
                    <a:pt x="162899" y="61951"/>
                    <a:pt x="162899" y="64142"/>
                  </a:cubicBezTo>
                  <a:cubicBezTo>
                    <a:pt x="162899" y="68335"/>
                    <a:pt x="165375" y="72811"/>
                    <a:pt x="171090" y="72811"/>
                  </a:cubicBezTo>
                  <a:cubicBezTo>
                    <a:pt x="181187" y="72811"/>
                    <a:pt x="184711" y="56524"/>
                    <a:pt x="184711" y="56142"/>
                  </a:cubicBezTo>
                  <a:close/>
                  <a:moveTo>
                    <a:pt x="187759" y="5564"/>
                  </a:moveTo>
                  <a:cubicBezTo>
                    <a:pt x="187759" y="3278"/>
                    <a:pt x="186045" y="897"/>
                    <a:pt x="182807" y="897"/>
                  </a:cubicBezTo>
                  <a:cubicBezTo>
                    <a:pt x="179378" y="897"/>
                    <a:pt x="175948" y="4327"/>
                    <a:pt x="175948" y="7755"/>
                  </a:cubicBezTo>
                  <a:cubicBezTo>
                    <a:pt x="175948" y="10136"/>
                    <a:pt x="177567" y="12326"/>
                    <a:pt x="180710" y="12326"/>
                  </a:cubicBezTo>
                  <a:cubicBezTo>
                    <a:pt x="184330" y="12326"/>
                    <a:pt x="187759" y="9089"/>
                    <a:pt x="187759" y="5564"/>
                  </a:cubicBezTo>
                  <a:close/>
                  <a:moveTo>
                    <a:pt x="220525" y="56142"/>
                  </a:moveTo>
                  <a:cubicBezTo>
                    <a:pt x="220525" y="55094"/>
                    <a:pt x="219764" y="55094"/>
                    <a:pt x="219001" y="55094"/>
                  </a:cubicBezTo>
                  <a:cubicBezTo>
                    <a:pt x="217667" y="55094"/>
                    <a:pt x="217667" y="55189"/>
                    <a:pt x="216810" y="57189"/>
                  </a:cubicBezTo>
                  <a:cubicBezTo>
                    <a:pt x="214906" y="62333"/>
                    <a:pt x="210524" y="70430"/>
                    <a:pt x="204427" y="70430"/>
                  </a:cubicBezTo>
                  <a:cubicBezTo>
                    <a:pt x="201475" y="70430"/>
                    <a:pt x="201475" y="67763"/>
                    <a:pt x="201475" y="65953"/>
                  </a:cubicBezTo>
                  <a:cubicBezTo>
                    <a:pt x="201475" y="65191"/>
                    <a:pt x="201475" y="63572"/>
                    <a:pt x="202237" y="60428"/>
                  </a:cubicBezTo>
                  <a:lnTo>
                    <a:pt x="210239" y="28423"/>
                  </a:lnTo>
                  <a:lnTo>
                    <a:pt x="219382" y="28423"/>
                  </a:lnTo>
                  <a:cubicBezTo>
                    <a:pt x="221287" y="28423"/>
                    <a:pt x="222430" y="28423"/>
                    <a:pt x="222430" y="26328"/>
                  </a:cubicBezTo>
                  <a:cubicBezTo>
                    <a:pt x="222430" y="24995"/>
                    <a:pt x="221382" y="24995"/>
                    <a:pt x="219764" y="24995"/>
                  </a:cubicBezTo>
                  <a:lnTo>
                    <a:pt x="211191" y="24995"/>
                  </a:lnTo>
                  <a:lnTo>
                    <a:pt x="215001" y="9089"/>
                  </a:lnTo>
                  <a:cubicBezTo>
                    <a:pt x="215477" y="7469"/>
                    <a:pt x="215477" y="7278"/>
                    <a:pt x="215477" y="6708"/>
                  </a:cubicBezTo>
                  <a:cubicBezTo>
                    <a:pt x="215477" y="4515"/>
                    <a:pt x="213668" y="4041"/>
                    <a:pt x="212620" y="4041"/>
                  </a:cubicBezTo>
                  <a:cubicBezTo>
                    <a:pt x="209953" y="4041"/>
                    <a:pt x="208810" y="6231"/>
                    <a:pt x="208333" y="7945"/>
                  </a:cubicBezTo>
                  <a:lnTo>
                    <a:pt x="204143" y="24995"/>
                  </a:lnTo>
                  <a:lnTo>
                    <a:pt x="194902" y="24995"/>
                  </a:lnTo>
                  <a:cubicBezTo>
                    <a:pt x="193189" y="24995"/>
                    <a:pt x="191950" y="24995"/>
                    <a:pt x="191950" y="27091"/>
                  </a:cubicBezTo>
                  <a:cubicBezTo>
                    <a:pt x="191950" y="28423"/>
                    <a:pt x="192998" y="28423"/>
                    <a:pt x="194618" y="28423"/>
                  </a:cubicBezTo>
                  <a:lnTo>
                    <a:pt x="203284" y="28423"/>
                  </a:lnTo>
                  <a:lnTo>
                    <a:pt x="195570" y="59379"/>
                  </a:lnTo>
                  <a:cubicBezTo>
                    <a:pt x="195379" y="59856"/>
                    <a:pt x="194902" y="61477"/>
                    <a:pt x="194902" y="63095"/>
                  </a:cubicBezTo>
                  <a:cubicBezTo>
                    <a:pt x="194902" y="68430"/>
                    <a:pt x="198522" y="72811"/>
                    <a:pt x="204143" y="72811"/>
                  </a:cubicBezTo>
                  <a:cubicBezTo>
                    <a:pt x="215001" y="72811"/>
                    <a:pt x="220525" y="56714"/>
                    <a:pt x="220525" y="56142"/>
                  </a:cubicBezTo>
                  <a:close/>
                  <a:moveTo>
                    <a:pt x="310156" y="-722"/>
                  </a:moveTo>
                  <a:cubicBezTo>
                    <a:pt x="310156" y="-1675"/>
                    <a:pt x="309679" y="-2247"/>
                    <a:pt x="308632" y="-2247"/>
                  </a:cubicBezTo>
                  <a:cubicBezTo>
                    <a:pt x="305393" y="-2247"/>
                    <a:pt x="301774" y="-1961"/>
                    <a:pt x="298250" y="-1961"/>
                  </a:cubicBezTo>
                  <a:cubicBezTo>
                    <a:pt x="294821" y="-1961"/>
                    <a:pt x="291201" y="-2247"/>
                    <a:pt x="287771" y="-2247"/>
                  </a:cubicBezTo>
                  <a:cubicBezTo>
                    <a:pt x="287200" y="-2247"/>
                    <a:pt x="285867" y="-2247"/>
                    <a:pt x="285867" y="-152"/>
                  </a:cubicBezTo>
                  <a:cubicBezTo>
                    <a:pt x="285867" y="1088"/>
                    <a:pt x="286724" y="1183"/>
                    <a:pt x="287771" y="1183"/>
                  </a:cubicBezTo>
                  <a:cubicBezTo>
                    <a:pt x="293487" y="1374"/>
                    <a:pt x="294344" y="3564"/>
                    <a:pt x="294344" y="5850"/>
                  </a:cubicBezTo>
                  <a:cubicBezTo>
                    <a:pt x="294344" y="6708"/>
                    <a:pt x="294058" y="7469"/>
                    <a:pt x="293867" y="8327"/>
                  </a:cubicBezTo>
                  <a:lnTo>
                    <a:pt x="281961" y="55856"/>
                  </a:lnTo>
                  <a:lnTo>
                    <a:pt x="261768" y="-436"/>
                  </a:lnTo>
                  <a:cubicBezTo>
                    <a:pt x="261197" y="-2056"/>
                    <a:pt x="261007" y="-2247"/>
                    <a:pt x="258816" y="-2247"/>
                  </a:cubicBezTo>
                  <a:lnTo>
                    <a:pt x="245195" y="-2247"/>
                  </a:lnTo>
                  <a:cubicBezTo>
                    <a:pt x="243481" y="-2247"/>
                    <a:pt x="242243" y="-2247"/>
                    <a:pt x="242243" y="-152"/>
                  </a:cubicBezTo>
                  <a:cubicBezTo>
                    <a:pt x="242243" y="1183"/>
                    <a:pt x="243195" y="1183"/>
                    <a:pt x="245195" y="1183"/>
                  </a:cubicBezTo>
                  <a:cubicBezTo>
                    <a:pt x="245957" y="1183"/>
                    <a:pt x="251768" y="1183"/>
                    <a:pt x="251768" y="1946"/>
                  </a:cubicBezTo>
                  <a:cubicBezTo>
                    <a:pt x="251768" y="1946"/>
                    <a:pt x="251768" y="2420"/>
                    <a:pt x="251482" y="3469"/>
                  </a:cubicBezTo>
                  <a:lnTo>
                    <a:pt x="237194" y="60714"/>
                  </a:lnTo>
                  <a:cubicBezTo>
                    <a:pt x="235670" y="66714"/>
                    <a:pt x="231670" y="68049"/>
                    <a:pt x="226812" y="68144"/>
                  </a:cubicBezTo>
                  <a:cubicBezTo>
                    <a:pt x="225859" y="68144"/>
                    <a:pt x="224716" y="68335"/>
                    <a:pt x="224716" y="70239"/>
                  </a:cubicBezTo>
                  <a:cubicBezTo>
                    <a:pt x="224716" y="71286"/>
                    <a:pt x="225288" y="71572"/>
                    <a:pt x="226049" y="71572"/>
                  </a:cubicBezTo>
                  <a:cubicBezTo>
                    <a:pt x="229289" y="71572"/>
                    <a:pt x="233002" y="71286"/>
                    <a:pt x="236337" y="71286"/>
                  </a:cubicBezTo>
                  <a:cubicBezTo>
                    <a:pt x="239861" y="71286"/>
                    <a:pt x="243576" y="71572"/>
                    <a:pt x="247005" y="71572"/>
                  </a:cubicBezTo>
                  <a:cubicBezTo>
                    <a:pt x="247576" y="71572"/>
                    <a:pt x="249005" y="71572"/>
                    <a:pt x="249005" y="69667"/>
                  </a:cubicBezTo>
                  <a:cubicBezTo>
                    <a:pt x="249005" y="68335"/>
                    <a:pt x="248243" y="68144"/>
                    <a:pt x="246910" y="68144"/>
                  </a:cubicBezTo>
                  <a:cubicBezTo>
                    <a:pt x="240623" y="68049"/>
                    <a:pt x="240432" y="65191"/>
                    <a:pt x="240432" y="63572"/>
                  </a:cubicBezTo>
                  <a:cubicBezTo>
                    <a:pt x="240432" y="63286"/>
                    <a:pt x="240432" y="62619"/>
                    <a:pt x="240909" y="60905"/>
                  </a:cubicBezTo>
                  <a:lnTo>
                    <a:pt x="254910" y="5183"/>
                  </a:lnTo>
                  <a:lnTo>
                    <a:pt x="278152" y="69858"/>
                  </a:lnTo>
                  <a:cubicBezTo>
                    <a:pt x="278532" y="71476"/>
                    <a:pt x="278723" y="71572"/>
                    <a:pt x="280247" y="71572"/>
                  </a:cubicBezTo>
                  <a:cubicBezTo>
                    <a:pt x="281390" y="71572"/>
                    <a:pt x="281866" y="71476"/>
                    <a:pt x="282438" y="69381"/>
                  </a:cubicBezTo>
                  <a:lnTo>
                    <a:pt x="297487" y="8517"/>
                  </a:lnTo>
                  <a:cubicBezTo>
                    <a:pt x="299297" y="1660"/>
                    <a:pt x="305393" y="1183"/>
                    <a:pt x="308536" y="1183"/>
                  </a:cubicBezTo>
                  <a:cubicBezTo>
                    <a:pt x="308822" y="1183"/>
                    <a:pt x="310156" y="1088"/>
                    <a:pt x="310156" y="-722"/>
                  </a:cubicBezTo>
                  <a:close/>
                  <a:moveTo>
                    <a:pt x="348922" y="60333"/>
                  </a:moveTo>
                  <a:cubicBezTo>
                    <a:pt x="348922" y="59856"/>
                    <a:pt x="347970" y="58619"/>
                    <a:pt x="347113" y="58619"/>
                  </a:cubicBezTo>
                  <a:cubicBezTo>
                    <a:pt x="346636" y="58619"/>
                    <a:pt x="346636" y="58810"/>
                    <a:pt x="345779" y="59856"/>
                  </a:cubicBezTo>
                  <a:cubicBezTo>
                    <a:pt x="337777" y="69953"/>
                    <a:pt x="328063" y="70430"/>
                    <a:pt x="326253" y="70430"/>
                  </a:cubicBezTo>
                  <a:cubicBezTo>
                    <a:pt x="319299" y="70430"/>
                    <a:pt x="318061" y="62714"/>
                    <a:pt x="318061" y="58524"/>
                  </a:cubicBezTo>
                  <a:cubicBezTo>
                    <a:pt x="318061" y="54522"/>
                    <a:pt x="319109" y="49571"/>
                    <a:pt x="319872" y="46617"/>
                  </a:cubicBezTo>
                  <a:lnTo>
                    <a:pt x="324157" y="46617"/>
                  </a:lnTo>
                  <a:cubicBezTo>
                    <a:pt x="327300" y="46617"/>
                    <a:pt x="334635" y="46331"/>
                    <a:pt x="339778" y="44236"/>
                  </a:cubicBezTo>
                  <a:cubicBezTo>
                    <a:pt x="348256" y="40806"/>
                    <a:pt x="348256" y="33758"/>
                    <a:pt x="348256" y="33090"/>
                  </a:cubicBezTo>
                  <a:cubicBezTo>
                    <a:pt x="348256" y="27949"/>
                    <a:pt x="344255" y="23851"/>
                    <a:pt x="337397" y="23851"/>
                  </a:cubicBezTo>
                  <a:cubicBezTo>
                    <a:pt x="326157" y="23851"/>
                    <a:pt x="310631" y="34711"/>
                    <a:pt x="310631" y="53856"/>
                  </a:cubicBezTo>
                  <a:cubicBezTo>
                    <a:pt x="310631" y="63572"/>
                    <a:pt x="315871" y="72811"/>
                    <a:pt x="326157" y="72811"/>
                  </a:cubicBezTo>
                  <a:cubicBezTo>
                    <a:pt x="339969" y="72811"/>
                    <a:pt x="348922" y="61951"/>
                    <a:pt x="348922" y="60333"/>
                  </a:cubicBezTo>
                  <a:close/>
                  <a:moveTo>
                    <a:pt x="344255" y="32711"/>
                  </a:moveTo>
                  <a:cubicBezTo>
                    <a:pt x="344255" y="44236"/>
                    <a:pt x="326443" y="44236"/>
                    <a:pt x="322824" y="44236"/>
                  </a:cubicBezTo>
                  <a:lnTo>
                    <a:pt x="320633" y="44236"/>
                  </a:lnTo>
                  <a:cubicBezTo>
                    <a:pt x="325205" y="26519"/>
                    <a:pt x="336350" y="26233"/>
                    <a:pt x="337397" y="26233"/>
                  </a:cubicBezTo>
                  <a:cubicBezTo>
                    <a:pt x="341778" y="26233"/>
                    <a:pt x="344255" y="29186"/>
                    <a:pt x="344255" y="32711"/>
                  </a:cubicBezTo>
                  <a:close/>
                  <a:moveTo>
                    <a:pt x="386356" y="56142"/>
                  </a:moveTo>
                  <a:cubicBezTo>
                    <a:pt x="386356" y="55094"/>
                    <a:pt x="385688" y="55094"/>
                    <a:pt x="384927" y="55094"/>
                  </a:cubicBezTo>
                  <a:cubicBezTo>
                    <a:pt x="383593" y="55094"/>
                    <a:pt x="383593" y="55189"/>
                    <a:pt x="382641" y="57189"/>
                  </a:cubicBezTo>
                  <a:cubicBezTo>
                    <a:pt x="380735" y="62333"/>
                    <a:pt x="376449" y="70430"/>
                    <a:pt x="370353" y="70430"/>
                  </a:cubicBezTo>
                  <a:cubicBezTo>
                    <a:pt x="367306" y="70430"/>
                    <a:pt x="367306" y="67763"/>
                    <a:pt x="367306" y="65953"/>
                  </a:cubicBezTo>
                  <a:cubicBezTo>
                    <a:pt x="367306" y="65191"/>
                    <a:pt x="367306" y="63572"/>
                    <a:pt x="368067" y="60428"/>
                  </a:cubicBezTo>
                  <a:lnTo>
                    <a:pt x="376163" y="28423"/>
                  </a:lnTo>
                  <a:lnTo>
                    <a:pt x="385213" y="28423"/>
                  </a:lnTo>
                  <a:cubicBezTo>
                    <a:pt x="387117" y="28423"/>
                    <a:pt x="388356" y="28423"/>
                    <a:pt x="388356" y="26328"/>
                  </a:cubicBezTo>
                  <a:cubicBezTo>
                    <a:pt x="388356" y="24995"/>
                    <a:pt x="387308" y="24995"/>
                    <a:pt x="385688" y="24995"/>
                  </a:cubicBezTo>
                  <a:lnTo>
                    <a:pt x="377022" y="24995"/>
                  </a:lnTo>
                  <a:lnTo>
                    <a:pt x="380926" y="9089"/>
                  </a:lnTo>
                  <a:cubicBezTo>
                    <a:pt x="381307" y="7469"/>
                    <a:pt x="381307" y="7278"/>
                    <a:pt x="381307" y="6708"/>
                  </a:cubicBezTo>
                  <a:cubicBezTo>
                    <a:pt x="381307" y="4515"/>
                    <a:pt x="379592" y="4041"/>
                    <a:pt x="378545" y="4041"/>
                  </a:cubicBezTo>
                  <a:cubicBezTo>
                    <a:pt x="375877" y="4041"/>
                    <a:pt x="374640" y="6231"/>
                    <a:pt x="374164" y="7945"/>
                  </a:cubicBezTo>
                  <a:lnTo>
                    <a:pt x="370067" y="24995"/>
                  </a:lnTo>
                  <a:lnTo>
                    <a:pt x="360828" y="24995"/>
                  </a:lnTo>
                  <a:cubicBezTo>
                    <a:pt x="359019" y="24995"/>
                    <a:pt x="357781" y="24995"/>
                    <a:pt x="357781" y="27091"/>
                  </a:cubicBezTo>
                  <a:cubicBezTo>
                    <a:pt x="357781" y="28423"/>
                    <a:pt x="358828" y="28423"/>
                    <a:pt x="360542" y="28423"/>
                  </a:cubicBezTo>
                  <a:lnTo>
                    <a:pt x="369115" y="28423"/>
                  </a:lnTo>
                  <a:lnTo>
                    <a:pt x="361400" y="59379"/>
                  </a:lnTo>
                  <a:cubicBezTo>
                    <a:pt x="361210" y="59856"/>
                    <a:pt x="360828" y="61477"/>
                    <a:pt x="360828" y="63095"/>
                  </a:cubicBezTo>
                  <a:cubicBezTo>
                    <a:pt x="360828" y="68430"/>
                    <a:pt x="364353" y="72811"/>
                    <a:pt x="370067" y="72811"/>
                  </a:cubicBezTo>
                  <a:cubicBezTo>
                    <a:pt x="380926" y="72811"/>
                    <a:pt x="386451" y="56714"/>
                    <a:pt x="386451" y="56142"/>
                  </a:cubicBezTo>
                  <a:close/>
                </a:path>
              </a:pathLst>
            </a:custGeom>
            <a:solidFill>
              <a:srgbClr val="000000"/>
            </a:solidFill>
            <a:ln w="10842" cap="flat">
              <a:noFill/>
              <a:prstDash val="solid"/>
              <a:miter/>
            </a:ln>
          </p:spPr>
          <p:txBody>
            <a:bodyPr rtlCol="0" anchor="ctr"/>
            <a:lstStyle/>
            <a:p>
              <a:endParaRPr lang="en-AE"/>
            </a:p>
          </p:txBody>
        </p:sp>
        <p:sp>
          <p:nvSpPr>
            <p:cNvPr id="350" name="Freeform: Shape 349">
              <a:extLst>
                <a:ext uri="{FF2B5EF4-FFF2-40B4-BE49-F238E27FC236}">
                  <a16:creationId xmlns:a16="http://schemas.microsoft.com/office/drawing/2014/main" id="{9BF77BC7-AA74-6218-D58F-60F8E539BBA2}"/>
                </a:ext>
              </a:extLst>
            </p:cNvPr>
            <p:cNvSpPr/>
            <p:nvPr/>
          </p:nvSpPr>
          <p:spPr>
            <a:xfrm>
              <a:off x="2567826" y="2035377"/>
              <a:ext cx="591978" cy="112297"/>
            </a:xfrm>
            <a:custGeom>
              <a:avLst/>
              <a:gdLst>
                <a:gd name="connsiteX0" fmla="*/ -1788 w 591978"/>
                <a:gd name="connsiteY0" fmla="*/ 110051 h 112297"/>
                <a:gd name="connsiteX1" fmla="*/ 590191 w 591978"/>
                <a:gd name="connsiteY1" fmla="*/ 110051 h 112297"/>
                <a:gd name="connsiteX2" fmla="*/ 590191 w 591978"/>
                <a:gd name="connsiteY2" fmla="*/ -2247 h 112297"/>
                <a:gd name="connsiteX3" fmla="*/ -1788 w 591978"/>
                <a:gd name="connsiteY3" fmla="*/ -2247 h 112297"/>
              </a:gdLst>
              <a:ahLst/>
              <a:cxnLst>
                <a:cxn ang="0">
                  <a:pos x="connsiteX0" y="connsiteY0"/>
                </a:cxn>
                <a:cxn ang="0">
                  <a:pos x="connsiteX1" y="connsiteY1"/>
                </a:cxn>
                <a:cxn ang="0">
                  <a:pos x="connsiteX2" y="connsiteY2"/>
                </a:cxn>
                <a:cxn ang="0">
                  <a:pos x="connsiteX3" y="connsiteY3"/>
                </a:cxn>
              </a:cxnLst>
              <a:rect l="l" t="t" r="r" b="b"/>
              <a:pathLst>
                <a:path w="591978" h="112297">
                  <a:moveTo>
                    <a:pt x="-1788" y="110051"/>
                  </a:moveTo>
                  <a:lnTo>
                    <a:pt x="590191" y="110051"/>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351" name="Freeform: Shape 350">
              <a:extLst>
                <a:ext uri="{FF2B5EF4-FFF2-40B4-BE49-F238E27FC236}">
                  <a16:creationId xmlns:a16="http://schemas.microsoft.com/office/drawing/2014/main" id="{93DCEF0A-E829-FFED-BFF1-AE7AF492C496}"/>
                </a:ext>
              </a:extLst>
            </p:cNvPr>
            <p:cNvSpPr/>
            <p:nvPr/>
          </p:nvSpPr>
          <p:spPr>
            <a:xfrm>
              <a:off x="2827859" y="2051187"/>
              <a:ext cx="71722" cy="78485"/>
            </a:xfrm>
            <a:custGeom>
              <a:avLst/>
              <a:gdLst>
                <a:gd name="connsiteX0" fmla="*/ 7927 w 71722"/>
                <a:gd name="connsiteY0" fmla="*/ 44806 h 78485"/>
                <a:gd name="connsiteX1" fmla="*/ 6308 w 71722"/>
                <a:gd name="connsiteY1" fmla="*/ 43187 h 78485"/>
                <a:gd name="connsiteX2" fmla="*/ -1788 w 71722"/>
                <a:gd name="connsiteY2" fmla="*/ 48522 h 78485"/>
                <a:gd name="connsiteX3" fmla="*/ -836 w 71722"/>
                <a:gd name="connsiteY3" fmla="*/ 50331 h 78485"/>
                <a:gd name="connsiteX4" fmla="*/ 12784 w 71722"/>
                <a:gd name="connsiteY4" fmla="*/ 72904 h 78485"/>
                <a:gd name="connsiteX5" fmla="*/ 14595 w 71722"/>
                <a:gd name="connsiteY5" fmla="*/ 75762 h 78485"/>
                <a:gd name="connsiteX6" fmla="*/ 15833 w 71722"/>
                <a:gd name="connsiteY6" fmla="*/ 76239 h 78485"/>
                <a:gd name="connsiteX7" fmla="*/ 23643 w 71722"/>
                <a:gd name="connsiteY7" fmla="*/ 71000 h 78485"/>
                <a:gd name="connsiteX8" fmla="*/ 43360 w 71722"/>
                <a:gd name="connsiteY8" fmla="*/ 25851 h 78485"/>
                <a:gd name="connsiteX9" fmla="*/ 66792 w 71722"/>
                <a:gd name="connsiteY9" fmla="*/ 1753 h 78485"/>
                <a:gd name="connsiteX10" fmla="*/ 69934 w 71722"/>
                <a:gd name="connsiteY10" fmla="*/ -1484 h 78485"/>
                <a:gd name="connsiteX11" fmla="*/ 68792 w 71722"/>
                <a:gd name="connsiteY11" fmla="*/ -2247 h 78485"/>
                <a:gd name="connsiteX12" fmla="*/ 42122 w 71722"/>
                <a:gd name="connsiteY12" fmla="*/ 19470 h 78485"/>
                <a:gd name="connsiteX13" fmla="*/ 18214 w 71722"/>
                <a:gd name="connsiteY13" fmla="*/ 61475 h 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485">
                  <a:moveTo>
                    <a:pt x="7927" y="44806"/>
                  </a:moveTo>
                  <a:cubicBezTo>
                    <a:pt x="6974" y="43283"/>
                    <a:pt x="6879" y="43187"/>
                    <a:pt x="6308" y="43187"/>
                  </a:cubicBezTo>
                  <a:cubicBezTo>
                    <a:pt x="3736" y="43187"/>
                    <a:pt x="-1788" y="46615"/>
                    <a:pt x="-1788" y="48522"/>
                  </a:cubicBezTo>
                  <a:cubicBezTo>
                    <a:pt x="-1788" y="48617"/>
                    <a:pt x="-1788" y="48996"/>
                    <a:pt x="-836" y="50331"/>
                  </a:cubicBezTo>
                  <a:lnTo>
                    <a:pt x="12784" y="72904"/>
                  </a:lnTo>
                  <a:cubicBezTo>
                    <a:pt x="13357" y="73858"/>
                    <a:pt x="14404" y="75571"/>
                    <a:pt x="14595" y="75762"/>
                  </a:cubicBezTo>
                  <a:cubicBezTo>
                    <a:pt x="14785" y="76239"/>
                    <a:pt x="15356" y="76239"/>
                    <a:pt x="15833" y="76239"/>
                  </a:cubicBezTo>
                  <a:cubicBezTo>
                    <a:pt x="18214" y="76239"/>
                    <a:pt x="23263" y="73190"/>
                    <a:pt x="23643" y="71000"/>
                  </a:cubicBezTo>
                  <a:cubicBezTo>
                    <a:pt x="27263" y="54808"/>
                    <a:pt x="33454" y="39283"/>
                    <a:pt x="43360" y="25851"/>
                  </a:cubicBezTo>
                  <a:cubicBezTo>
                    <a:pt x="48789" y="18326"/>
                    <a:pt x="56124" y="9850"/>
                    <a:pt x="66792" y="1753"/>
                  </a:cubicBezTo>
                  <a:cubicBezTo>
                    <a:pt x="68601" y="420"/>
                    <a:pt x="69934" y="-629"/>
                    <a:pt x="69934" y="-1484"/>
                  </a:cubicBezTo>
                  <a:cubicBezTo>
                    <a:pt x="69934" y="-2247"/>
                    <a:pt x="69364" y="-2247"/>
                    <a:pt x="68792" y="-2247"/>
                  </a:cubicBezTo>
                  <a:cubicBezTo>
                    <a:pt x="63744" y="-2247"/>
                    <a:pt x="48218" y="12326"/>
                    <a:pt x="42122" y="19470"/>
                  </a:cubicBezTo>
                  <a:cubicBezTo>
                    <a:pt x="31073" y="32423"/>
                    <a:pt x="23834" y="44806"/>
                    <a:pt x="18214" y="61475"/>
                  </a:cubicBezTo>
                  <a:close/>
                </a:path>
              </a:pathLst>
            </a:custGeom>
            <a:solidFill>
              <a:srgbClr val="006100"/>
            </a:solidFill>
            <a:ln w="10842" cap="flat">
              <a:noFill/>
              <a:prstDash val="solid"/>
              <a:miter/>
            </a:ln>
          </p:spPr>
          <p:txBody>
            <a:bodyPr rtlCol="0" anchor="ctr"/>
            <a:lstStyle/>
            <a:p>
              <a:endParaRPr lang="en-AE"/>
            </a:p>
          </p:txBody>
        </p:sp>
        <p:sp>
          <p:nvSpPr>
            <p:cNvPr id="352" name="Freeform: Shape 351">
              <a:extLst>
                <a:ext uri="{FF2B5EF4-FFF2-40B4-BE49-F238E27FC236}">
                  <a16:creationId xmlns:a16="http://schemas.microsoft.com/office/drawing/2014/main" id="{BA70EA16-9098-B384-2BE5-AC9F19426C92}"/>
                </a:ext>
              </a:extLst>
            </p:cNvPr>
            <p:cNvSpPr/>
            <p:nvPr/>
          </p:nvSpPr>
          <p:spPr>
            <a:xfrm>
              <a:off x="3159805" y="2035377"/>
              <a:ext cx="540923" cy="112297"/>
            </a:xfrm>
            <a:custGeom>
              <a:avLst/>
              <a:gdLst>
                <a:gd name="connsiteX0" fmla="*/ -1788 w 540923"/>
                <a:gd name="connsiteY0" fmla="*/ 110051 h 112297"/>
                <a:gd name="connsiteX1" fmla="*/ 539136 w 540923"/>
                <a:gd name="connsiteY1" fmla="*/ 110051 h 112297"/>
                <a:gd name="connsiteX2" fmla="*/ 539136 w 540923"/>
                <a:gd name="connsiteY2" fmla="*/ -2247 h 112297"/>
                <a:gd name="connsiteX3" fmla="*/ -1788 w 540923"/>
                <a:gd name="connsiteY3" fmla="*/ -2247 h 112297"/>
              </a:gdLst>
              <a:ahLst/>
              <a:cxnLst>
                <a:cxn ang="0">
                  <a:pos x="connsiteX0" y="connsiteY0"/>
                </a:cxn>
                <a:cxn ang="0">
                  <a:pos x="connsiteX1" y="connsiteY1"/>
                </a:cxn>
                <a:cxn ang="0">
                  <a:pos x="connsiteX2" y="connsiteY2"/>
                </a:cxn>
                <a:cxn ang="0">
                  <a:pos x="connsiteX3" y="connsiteY3"/>
                </a:cxn>
              </a:cxnLst>
              <a:rect l="l" t="t" r="r" b="b"/>
              <a:pathLst>
                <a:path w="540923" h="112297">
                  <a:moveTo>
                    <a:pt x="-1788" y="110051"/>
                  </a:moveTo>
                  <a:lnTo>
                    <a:pt x="539136" y="110051"/>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353" name="Freeform: Shape 352">
              <a:extLst>
                <a:ext uri="{FF2B5EF4-FFF2-40B4-BE49-F238E27FC236}">
                  <a16:creationId xmlns:a16="http://schemas.microsoft.com/office/drawing/2014/main" id="{E8FE3F98-D6DE-BCC9-C379-A521FE565F97}"/>
                </a:ext>
              </a:extLst>
            </p:cNvPr>
            <p:cNvSpPr/>
            <p:nvPr/>
          </p:nvSpPr>
          <p:spPr>
            <a:xfrm>
              <a:off x="3380403" y="2054617"/>
              <a:ext cx="93726" cy="93057"/>
            </a:xfrm>
            <a:custGeom>
              <a:avLst/>
              <a:gdLst>
                <a:gd name="connsiteX0" fmla="*/ 30693 w 93726"/>
                <a:gd name="connsiteY0" fmla="*/ 67665 h 93057"/>
                <a:gd name="connsiteX1" fmla="*/ 27836 w 93726"/>
                <a:gd name="connsiteY1" fmla="*/ 66332 h 93057"/>
                <a:gd name="connsiteX2" fmla="*/ 26882 w 93726"/>
                <a:gd name="connsiteY2" fmla="*/ 66332 h 93057"/>
                <a:gd name="connsiteX3" fmla="*/ 22311 w 93726"/>
                <a:gd name="connsiteY3" fmla="*/ 66237 h 93057"/>
                <a:gd name="connsiteX4" fmla="*/ 19358 w 93726"/>
                <a:gd name="connsiteY4" fmla="*/ 64237 h 93057"/>
                <a:gd name="connsiteX5" fmla="*/ 19643 w 93726"/>
                <a:gd name="connsiteY5" fmla="*/ 62235 h 93057"/>
                <a:gd name="connsiteX6" fmla="*/ 35075 w 93726"/>
                <a:gd name="connsiteY6" fmla="*/ 609 h 93057"/>
                <a:gd name="connsiteX7" fmla="*/ 35360 w 93726"/>
                <a:gd name="connsiteY7" fmla="*/ -915 h 93057"/>
                <a:gd name="connsiteX8" fmla="*/ 34026 w 93726"/>
                <a:gd name="connsiteY8" fmla="*/ -2247 h 93057"/>
                <a:gd name="connsiteX9" fmla="*/ 32026 w 93726"/>
                <a:gd name="connsiteY9" fmla="*/ -438 h 93057"/>
                <a:gd name="connsiteX10" fmla="*/ 12976 w 93726"/>
                <a:gd name="connsiteY10" fmla="*/ 11754 h 93057"/>
                <a:gd name="connsiteX11" fmla="*/ 11262 w 93726"/>
                <a:gd name="connsiteY11" fmla="*/ 13850 h 93057"/>
                <a:gd name="connsiteX12" fmla="*/ 12976 w 93726"/>
                <a:gd name="connsiteY12" fmla="*/ 15182 h 93057"/>
                <a:gd name="connsiteX13" fmla="*/ 24978 w 93726"/>
                <a:gd name="connsiteY13" fmla="*/ 10706 h 93057"/>
                <a:gd name="connsiteX14" fmla="*/ 12215 w 93726"/>
                <a:gd name="connsiteY14" fmla="*/ 61856 h 93057"/>
                <a:gd name="connsiteX15" fmla="*/ 2022 w 93726"/>
                <a:gd name="connsiteY15" fmla="*/ 66332 h 93057"/>
                <a:gd name="connsiteX16" fmla="*/ 1165 w 93726"/>
                <a:gd name="connsiteY16" fmla="*/ 66332 h 93057"/>
                <a:gd name="connsiteX17" fmla="*/ -1788 w 93726"/>
                <a:gd name="connsiteY17" fmla="*/ 68428 h 93057"/>
                <a:gd name="connsiteX18" fmla="*/ -168 w 93726"/>
                <a:gd name="connsiteY18" fmla="*/ 69760 h 93057"/>
                <a:gd name="connsiteX19" fmla="*/ 13929 w 93726"/>
                <a:gd name="connsiteY19" fmla="*/ 69474 h 93057"/>
                <a:gd name="connsiteX20" fmla="*/ 28407 w 93726"/>
                <a:gd name="connsiteY20" fmla="*/ 69760 h 93057"/>
                <a:gd name="connsiteX21" fmla="*/ 30597 w 93726"/>
                <a:gd name="connsiteY21" fmla="*/ 67665 h 93057"/>
                <a:gd name="connsiteX22" fmla="*/ 91939 w 93726"/>
                <a:gd name="connsiteY22" fmla="*/ 68332 h 93057"/>
                <a:gd name="connsiteX23" fmla="*/ 90319 w 93726"/>
                <a:gd name="connsiteY23" fmla="*/ 66332 h 93057"/>
                <a:gd name="connsiteX24" fmla="*/ 88795 w 93726"/>
                <a:gd name="connsiteY24" fmla="*/ 66809 h 93057"/>
                <a:gd name="connsiteX25" fmla="*/ 82414 w 93726"/>
                <a:gd name="connsiteY25" fmla="*/ 67951 h 93057"/>
                <a:gd name="connsiteX26" fmla="*/ 80604 w 93726"/>
                <a:gd name="connsiteY26" fmla="*/ 67951 h 93057"/>
                <a:gd name="connsiteX27" fmla="*/ 85366 w 93726"/>
                <a:gd name="connsiteY27" fmla="*/ 48615 h 93057"/>
                <a:gd name="connsiteX28" fmla="*/ 85843 w 93726"/>
                <a:gd name="connsiteY28" fmla="*/ 46520 h 93057"/>
                <a:gd name="connsiteX29" fmla="*/ 82889 w 93726"/>
                <a:gd name="connsiteY29" fmla="*/ 43566 h 93057"/>
                <a:gd name="connsiteX30" fmla="*/ 78508 w 93726"/>
                <a:gd name="connsiteY30" fmla="*/ 48329 h 93057"/>
                <a:gd name="connsiteX31" fmla="*/ 74032 w 93726"/>
                <a:gd name="connsiteY31" fmla="*/ 66237 h 93057"/>
                <a:gd name="connsiteX32" fmla="*/ 67364 w 93726"/>
                <a:gd name="connsiteY32" fmla="*/ 63665 h 93057"/>
                <a:gd name="connsiteX33" fmla="*/ 59172 w 93726"/>
                <a:gd name="connsiteY33" fmla="*/ 62521 h 93057"/>
                <a:gd name="connsiteX34" fmla="*/ 56316 w 93726"/>
                <a:gd name="connsiteY34" fmla="*/ 62616 h 93057"/>
                <a:gd name="connsiteX35" fmla="*/ 91748 w 93726"/>
                <a:gd name="connsiteY35" fmla="*/ 609 h 93057"/>
                <a:gd name="connsiteX36" fmla="*/ 88795 w 93726"/>
                <a:gd name="connsiteY36" fmla="*/ -2247 h 93057"/>
                <a:gd name="connsiteX37" fmla="*/ 84318 w 93726"/>
                <a:gd name="connsiteY37" fmla="*/ 3276 h 93057"/>
                <a:gd name="connsiteX38" fmla="*/ 68222 w 93726"/>
                <a:gd name="connsiteY38" fmla="*/ 42234 h 93057"/>
                <a:gd name="connsiteX39" fmla="*/ 49647 w 93726"/>
                <a:gd name="connsiteY39" fmla="*/ 63951 h 93057"/>
                <a:gd name="connsiteX40" fmla="*/ 45457 w 93726"/>
                <a:gd name="connsiteY40" fmla="*/ 67856 h 93057"/>
                <a:gd name="connsiteX41" fmla="*/ 47171 w 93726"/>
                <a:gd name="connsiteY41" fmla="*/ 69665 h 93057"/>
                <a:gd name="connsiteX42" fmla="*/ 50600 w 93726"/>
                <a:gd name="connsiteY42" fmla="*/ 67570 h 93057"/>
                <a:gd name="connsiteX43" fmla="*/ 58887 w 93726"/>
                <a:gd name="connsiteY43" fmla="*/ 65951 h 93057"/>
                <a:gd name="connsiteX44" fmla="*/ 66793 w 93726"/>
                <a:gd name="connsiteY44" fmla="*/ 67093 h 93057"/>
                <a:gd name="connsiteX45" fmla="*/ 73175 w 93726"/>
                <a:gd name="connsiteY45" fmla="*/ 69665 h 93057"/>
                <a:gd name="connsiteX46" fmla="*/ 69174 w 93726"/>
                <a:gd name="connsiteY46" fmla="*/ 85668 h 93057"/>
                <a:gd name="connsiteX47" fmla="*/ 68697 w 93726"/>
                <a:gd name="connsiteY47" fmla="*/ 87954 h 93057"/>
                <a:gd name="connsiteX48" fmla="*/ 71651 w 93726"/>
                <a:gd name="connsiteY48" fmla="*/ 90810 h 93057"/>
                <a:gd name="connsiteX49" fmla="*/ 75746 w 93726"/>
                <a:gd name="connsiteY49" fmla="*/ 87096 h 93057"/>
                <a:gd name="connsiteX50" fmla="*/ 79747 w 93726"/>
                <a:gd name="connsiteY50" fmla="*/ 71286 h 93057"/>
                <a:gd name="connsiteX51" fmla="*/ 81937 w 93726"/>
                <a:gd name="connsiteY51" fmla="*/ 71381 h 93057"/>
                <a:gd name="connsiteX52" fmla="*/ 91939 w 93726"/>
                <a:gd name="connsiteY52" fmla="*/ 68332 h 93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3726" h="93057">
                  <a:moveTo>
                    <a:pt x="30693" y="67665"/>
                  </a:moveTo>
                  <a:cubicBezTo>
                    <a:pt x="30693" y="66332"/>
                    <a:pt x="29454" y="66332"/>
                    <a:pt x="27836" y="66332"/>
                  </a:cubicBezTo>
                  <a:lnTo>
                    <a:pt x="26882" y="66332"/>
                  </a:lnTo>
                  <a:cubicBezTo>
                    <a:pt x="25550" y="66332"/>
                    <a:pt x="23644" y="66332"/>
                    <a:pt x="22311" y="66237"/>
                  </a:cubicBezTo>
                  <a:cubicBezTo>
                    <a:pt x="19929" y="65951"/>
                    <a:pt x="19358" y="65760"/>
                    <a:pt x="19358" y="64237"/>
                  </a:cubicBezTo>
                  <a:cubicBezTo>
                    <a:pt x="19358" y="63665"/>
                    <a:pt x="19454" y="62616"/>
                    <a:pt x="19643" y="62235"/>
                  </a:cubicBezTo>
                  <a:lnTo>
                    <a:pt x="35075" y="609"/>
                  </a:lnTo>
                  <a:cubicBezTo>
                    <a:pt x="35075" y="134"/>
                    <a:pt x="35360" y="-915"/>
                    <a:pt x="35360" y="-915"/>
                  </a:cubicBezTo>
                  <a:cubicBezTo>
                    <a:pt x="35360" y="-1773"/>
                    <a:pt x="34694" y="-2247"/>
                    <a:pt x="34026" y="-2247"/>
                  </a:cubicBezTo>
                  <a:cubicBezTo>
                    <a:pt x="33455" y="-2247"/>
                    <a:pt x="33360" y="-2059"/>
                    <a:pt x="32026" y="-438"/>
                  </a:cubicBezTo>
                  <a:cubicBezTo>
                    <a:pt x="23644" y="10706"/>
                    <a:pt x="16025" y="11468"/>
                    <a:pt x="12976" y="11754"/>
                  </a:cubicBezTo>
                  <a:cubicBezTo>
                    <a:pt x="12500" y="11850"/>
                    <a:pt x="11262" y="12040"/>
                    <a:pt x="11262" y="13850"/>
                  </a:cubicBezTo>
                  <a:cubicBezTo>
                    <a:pt x="11262" y="15182"/>
                    <a:pt x="12500" y="15182"/>
                    <a:pt x="12976" y="15182"/>
                  </a:cubicBezTo>
                  <a:cubicBezTo>
                    <a:pt x="14596" y="15182"/>
                    <a:pt x="19929" y="14422"/>
                    <a:pt x="24978" y="10706"/>
                  </a:cubicBezTo>
                  <a:lnTo>
                    <a:pt x="12215" y="61856"/>
                  </a:lnTo>
                  <a:cubicBezTo>
                    <a:pt x="11452" y="65284"/>
                    <a:pt x="10595" y="66332"/>
                    <a:pt x="2022" y="66332"/>
                  </a:cubicBezTo>
                  <a:lnTo>
                    <a:pt x="1165" y="66332"/>
                  </a:lnTo>
                  <a:cubicBezTo>
                    <a:pt x="-644" y="66332"/>
                    <a:pt x="-1788" y="66332"/>
                    <a:pt x="-1788" y="68428"/>
                  </a:cubicBezTo>
                  <a:cubicBezTo>
                    <a:pt x="-1788" y="69760"/>
                    <a:pt x="-644" y="69760"/>
                    <a:pt x="-168" y="69760"/>
                  </a:cubicBezTo>
                  <a:cubicBezTo>
                    <a:pt x="4404" y="69760"/>
                    <a:pt x="9357" y="69474"/>
                    <a:pt x="13929" y="69474"/>
                  </a:cubicBezTo>
                  <a:cubicBezTo>
                    <a:pt x="18691" y="69474"/>
                    <a:pt x="23644" y="69760"/>
                    <a:pt x="28407" y="69760"/>
                  </a:cubicBezTo>
                  <a:cubicBezTo>
                    <a:pt x="29168" y="69760"/>
                    <a:pt x="30597" y="69760"/>
                    <a:pt x="30597" y="67665"/>
                  </a:cubicBezTo>
                  <a:close/>
                  <a:moveTo>
                    <a:pt x="91939" y="68332"/>
                  </a:moveTo>
                  <a:cubicBezTo>
                    <a:pt x="91939" y="67665"/>
                    <a:pt x="91367" y="66332"/>
                    <a:pt x="90319" y="66332"/>
                  </a:cubicBezTo>
                  <a:cubicBezTo>
                    <a:pt x="90319" y="66332"/>
                    <a:pt x="89844" y="66332"/>
                    <a:pt x="88795" y="66809"/>
                  </a:cubicBezTo>
                  <a:cubicBezTo>
                    <a:pt x="86890" y="67570"/>
                    <a:pt x="84223" y="67951"/>
                    <a:pt x="82414" y="67951"/>
                  </a:cubicBezTo>
                  <a:cubicBezTo>
                    <a:pt x="81556" y="67951"/>
                    <a:pt x="81176" y="67951"/>
                    <a:pt x="80604" y="67951"/>
                  </a:cubicBezTo>
                  <a:lnTo>
                    <a:pt x="85366" y="48615"/>
                  </a:lnTo>
                  <a:cubicBezTo>
                    <a:pt x="85843" y="47187"/>
                    <a:pt x="85843" y="46901"/>
                    <a:pt x="85843" y="46520"/>
                  </a:cubicBezTo>
                  <a:cubicBezTo>
                    <a:pt x="85843" y="43757"/>
                    <a:pt x="83176" y="43566"/>
                    <a:pt x="82889" y="43566"/>
                  </a:cubicBezTo>
                  <a:cubicBezTo>
                    <a:pt x="79556" y="43566"/>
                    <a:pt x="78985" y="46424"/>
                    <a:pt x="78508" y="48329"/>
                  </a:cubicBezTo>
                  <a:lnTo>
                    <a:pt x="74032" y="66237"/>
                  </a:lnTo>
                  <a:cubicBezTo>
                    <a:pt x="66221" y="63379"/>
                    <a:pt x="70508" y="64902"/>
                    <a:pt x="67364" y="63665"/>
                  </a:cubicBezTo>
                  <a:cubicBezTo>
                    <a:pt x="63364" y="62521"/>
                    <a:pt x="61554" y="62521"/>
                    <a:pt x="59172" y="62521"/>
                  </a:cubicBezTo>
                  <a:cubicBezTo>
                    <a:pt x="57839" y="62521"/>
                    <a:pt x="57743" y="62521"/>
                    <a:pt x="56316" y="62616"/>
                  </a:cubicBezTo>
                  <a:cubicBezTo>
                    <a:pt x="85557" y="35662"/>
                    <a:pt x="91748" y="609"/>
                    <a:pt x="91748" y="609"/>
                  </a:cubicBezTo>
                  <a:cubicBezTo>
                    <a:pt x="91748" y="-1677"/>
                    <a:pt x="89844" y="-2247"/>
                    <a:pt x="88795" y="-2247"/>
                  </a:cubicBezTo>
                  <a:cubicBezTo>
                    <a:pt x="85652" y="-2247"/>
                    <a:pt x="85081" y="323"/>
                    <a:pt x="84318" y="3276"/>
                  </a:cubicBezTo>
                  <a:cubicBezTo>
                    <a:pt x="80794" y="16803"/>
                    <a:pt x="76032" y="29756"/>
                    <a:pt x="68222" y="42234"/>
                  </a:cubicBezTo>
                  <a:cubicBezTo>
                    <a:pt x="59744" y="56140"/>
                    <a:pt x="50124" y="63665"/>
                    <a:pt x="49647" y="63951"/>
                  </a:cubicBezTo>
                  <a:cubicBezTo>
                    <a:pt x="48886" y="64237"/>
                    <a:pt x="45457" y="66046"/>
                    <a:pt x="45457" y="67856"/>
                  </a:cubicBezTo>
                  <a:cubicBezTo>
                    <a:pt x="45457" y="68332"/>
                    <a:pt x="46218" y="69665"/>
                    <a:pt x="47171" y="69665"/>
                  </a:cubicBezTo>
                  <a:cubicBezTo>
                    <a:pt x="47743" y="69665"/>
                    <a:pt x="49362" y="68428"/>
                    <a:pt x="50600" y="67570"/>
                  </a:cubicBezTo>
                  <a:cubicBezTo>
                    <a:pt x="51553" y="66618"/>
                    <a:pt x="52505" y="65951"/>
                    <a:pt x="58887" y="65951"/>
                  </a:cubicBezTo>
                  <a:cubicBezTo>
                    <a:pt x="60792" y="65951"/>
                    <a:pt x="63078" y="65951"/>
                    <a:pt x="66793" y="67093"/>
                  </a:cubicBezTo>
                  <a:lnTo>
                    <a:pt x="73175" y="69665"/>
                  </a:lnTo>
                  <a:lnTo>
                    <a:pt x="69174" y="85668"/>
                  </a:lnTo>
                  <a:cubicBezTo>
                    <a:pt x="68697" y="87382"/>
                    <a:pt x="68697" y="87478"/>
                    <a:pt x="68697" y="87954"/>
                  </a:cubicBezTo>
                  <a:cubicBezTo>
                    <a:pt x="68697" y="90145"/>
                    <a:pt x="70508" y="90810"/>
                    <a:pt x="71651" y="90810"/>
                  </a:cubicBezTo>
                  <a:cubicBezTo>
                    <a:pt x="73651" y="90810"/>
                    <a:pt x="75079" y="89573"/>
                    <a:pt x="75746" y="87096"/>
                  </a:cubicBezTo>
                  <a:lnTo>
                    <a:pt x="79747" y="71286"/>
                  </a:lnTo>
                  <a:cubicBezTo>
                    <a:pt x="80319" y="71381"/>
                    <a:pt x="81176" y="71381"/>
                    <a:pt x="81937" y="71381"/>
                  </a:cubicBezTo>
                  <a:cubicBezTo>
                    <a:pt x="84891" y="71381"/>
                    <a:pt x="91939" y="69951"/>
                    <a:pt x="91939" y="68332"/>
                  </a:cubicBezTo>
                  <a:close/>
                </a:path>
              </a:pathLst>
            </a:custGeom>
            <a:solidFill>
              <a:srgbClr val="006100"/>
            </a:solidFill>
            <a:ln w="10842" cap="flat">
              <a:noFill/>
              <a:prstDash val="solid"/>
              <a:miter/>
            </a:ln>
          </p:spPr>
          <p:txBody>
            <a:bodyPr rtlCol="0" anchor="ctr"/>
            <a:lstStyle/>
            <a:p>
              <a:endParaRPr lang="en-AE"/>
            </a:p>
          </p:txBody>
        </p:sp>
        <p:sp>
          <p:nvSpPr>
            <p:cNvPr id="354" name="Freeform: Shape 353">
              <a:extLst>
                <a:ext uri="{FF2B5EF4-FFF2-40B4-BE49-F238E27FC236}">
                  <a16:creationId xmlns:a16="http://schemas.microsoft.com/office/drawing/2014/main" id="{B3F8E56F-1E03-F3B8-D708-171AAC248B61}"/>
                </a:ext>
              </a:extLst>
            </p:cNvPr>
            <p:cNvSpPr/>
            <p:nvPr/>
          </p:nvSpPr>
          <p:spPr>
            <a:xfrm>
              <a:off x="3700729" y="2035377"/>
              <a:ext cx="398146" cy="112297"/>
            </a:xfrm>
            <a:custGeom>
              <a:avLst/>
              <a:gdLst>
                <a:gd name="connsiteX0" fmla="*/ -1788 w 398146"/>
                <a:gd name="connsiteY0" fmla="*/ 110051 h 112297"/>
                <a:gd name="connsiteX1" fmla="*/ 396359 w 398146"/>
                <a:gd name="connsiteY1" fmla="*/ 110051 h 112297"/>
                <a:gd name="connsiteX2" fmla="*/ 396359 w 398146"/>
                <a:gd name="connsiteY2" fmla="*/ -2247 h 112297"/>
                <a:gd name="connsiteX3" fmla="*/ -1788 w 398146"/>
                <a:gd name="connsiteY3" fmla="*/ -2247 h 112297"/>
              </a:gdLst>
              <a:ahLst/>
              <a:cxnLst>
                <a:cxn ang="0">
                  <a:pos x="connsiteX0" y="connsiteY0"/>
                </a:cxn>
                <a:cxn ang="0">
                  <a:pos x="connsiteX1" y="connsiteY1"/>
                </a:cxn>
                <a:cxn ang="0">
                  <a:pos x="connsiteX2" y="connsiteY2"/>
                </a:cxn>
                <a:cxn ang="0">
                  <a:pos x="connsiteX3" y="connsiteY3"/>
                </a:cxn>
              </a:cxnLst>
              <a:rect l="l" t="t" r="r" b="b"/>
              <a:pathLst>
                <a:path w="398146" h="112297">
                  <a:moveTo>
                    <a:pt x="-1788" y="110051"/>
                  </a:moveTo>
                  <a:lnTo>
                    <a:pt x="396359" y="110051"/>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55" name="Freeform: Shape 354">
              <a:extLst>
                <a:ext uri="{FF2B5EF4-FFF2-40B4-BE49-F238E27FC236}">
                  <a16:creationId xmlns:a16="http://schemas.microsoft.com/office/drawing/2014/main" id="{F63E07F3-8186-6F90-1CE8-6D9666C1172F}"/>
                </a:ext>
              </a:extLst>
            </p:cNvPr>
            <p:cNvSpPr/>
            <p:nvPr/>
          </p:nvSpPr>
          <p:spPr>
            <a:xfrm>
              <a:off x="3778167" y="2054617"/>
              <a:ext cx="246794" cy="74388"/>
            </a:xfrm>
            <a:custGeom>
              <a:avLst/>
              <a:gdLst>
                <a:gd name="connsiteX0" fmla="*/ 37075 w 246794"/>
                <a:gd name="connsiteY0" fmla="*/ 52045 h 74388"/>
                <a:gd name="connsiteX1" fmla="*/ 45551 w 246794"/>
                <a:gd name="connsiteY1" fmla="*/ 16231 h 74388"/>
                <a:gd name="connsiteX2" fmla="*/ 31073 w 246794"/>
                <a:gd name="connsiteY2" fmla="*/ -2247 h 74388"/>
                <a:gd name="connsiteX3" fmla="*/ 8118 w 246794"/>
                <a:gd name="connsiteY3" fmla="*/ 15182 h 74388"/>
                <a:gd name="connsiteX4" fmla="*/ -1788 w 246794"/>
                <a:gd name="connsiteY4" fmla="*/ 53854 h 74388"/>
                <a:gd name="connsiteX5" fmla="*/ 12595 w 246794"/>
                <a:gd name="connsiteY5" fmla="*/ 72141 h 74388"/>
                <a:gd name="connsiteX6" fmla="*/ 37075 w 246794"/>
                <a:gd name="connsiteY6" fmla="*/ 52045 h 74388"/>
                <a:gd name="connsiteX7" fmla="*/ 26596 w 246794"/>
                <a:gd name="connsiteY7" fmla="*/ 59189 h 74388"/>
                <a:gd name="connsiteX8" fmla="*/ 13262 w 246794"/>
                <a:gd name="connsiteY8" fmla="*/ 69760 h 74388"/>
                <a:gd name="connsiteX9" fmla="*/ 5070 w 246794"/>
                <a:gd name="connsiteY9" fmla="*/ 59189 h 74388"/>
                <a:gd name="connsiteX10" fmla="*/ 16976 w 246794"/>
                <a:gd name="connsiteY10" fmla="*/ 10706 h 74388"/>
                <a:gd name="connsiteX11" fmla="*/ 30503 w 246794"/>
                <a:gd name="connsiteY11" fmla="*/ 134 h 74388"/>
                <a:gd name="connsiteX12" fmla="*/ 38789 w 246794"/>
                <a:gd name="connsiteY12" fmla="*/ 10420 h 74388"/>
                <a:gd name="connsiteX13" fmla="*/ 26596 w 246794"/>
                <a:gd name="connsiteY13" fmla="*/ 59189 h 74388"/>
                <a:gd name="connsiteX14" fmla="*/ 64696 w 246794"/>
                <a:gd name="connsiteY14" fmla="*/ 62902 h 74388"/>
                <a:gd name="connsiteX15" fmla="*/ 59934 w 246794"/>
                <a:gd name="connsiteY15" fmla="*/ 58331 h 74388"/>
                <a:gd name="connsiteX16" fmla="*/ 52981 w 246794"/>
                <a:gd name="connsiteY16" fmla="*/ 65188 h 74388"/>
                <a:gd name="connsiteX17" fmla="*/ 57743 w 246794"/>
                <a:gd name="connsiteY17" fmla="*/ 69760 h 74388"/>
                <a:gd name="connsiteX18" fmla="*/ 64696 w 246794"/>
                <a:gd name="connsiteY18" fmla="*/ 62902 h 74388"/>
                <a:gd name="connsiteX19" fmla="*/ 127753 w 246794"/>
                <a:gd name="connsiteY19" fmla="*/ 41185 h 74388"/>
                <a:gd name="connsiteX20" fmla="*/ 113466 w 246794"/>
                <a:gd name="connsiteY20" fmla="*/ 24421 h 74388"/>
                <a:gd name="connsiteX21" fmla="*/ 100034 w 246794"/>
                <a:gd name="connsiteY21" fmla="*/ 29279 h 74388"/>
                <a:gd name="connsiteX22" fmla="*/ 105082 w 246794"/>
                <a:gd name="connsiteY22" fmla="*/ 9468 h 74388"/>
                <a:gd name="connsiteX23" fmla="*/ 105559 w 246794"/>
                <a:gd name="connsiteY23" fmla="*/ 8134 h 74388"/>
                <a:gd name="connsiteX24" fmla="*/ 107082 w 246794"/>
                <a:gd name="connsiteY24" fmla="*/ 8420 h 74388"/>
                <a:gd name="connsiteX25" fmla="*/ 113752 w 246794"/>
                <a:gd name="connsiteY25" fmla="*/ 9468 h 74388"/>
                <a:gd name="connsiteX26" fmla="*/ 135183 w 246794"/>
                <a:gd name="connsiteY26" fmla="*/ -1105 h 74388"/>
                <a:gd name="connsiteX27" fmla="*/ 134134 w 246794"/>
                <a:gd name="connsiteY27" fmla="*/ -2059 h 74388"/>
                <a:gd name="connsiteX28" fmla="*/ 132802 w 246794"/>
                <a:gd name="connsiteY28" fmla="*/ -1773 h 74388"/>
                <a:gd name="connsiteX29" fmla="*/ 118988 w 246794"/>
                <a:gd name="connsiteY29" fmla="*/ 1276 h 74388"/>
                <a:gd name="connsiteX30" fmla="*/ 106798 w 246794"/>
                <a:gd name="connsiteY30" fmla="*/ -1487 h 74388"/>
                <a:gd name="connsiteX31" fmla="*/ 105273 w 246794"/>
                <a:gd name="connsiteY31" fmla="*/ -2059 h 74388"/>
                <a:gd name="connsiteX32" fmla="*/ 104036 w 246794"/>
                <a:gd name="connsiteY32" fmla="*/ -152 h 74388"/>
                <a:gd name="connsiteX33" fmla="*/ 95748 w 246794"/>
                <a:gd name="connsiteY33" fmla="*/ 32614 h 74388"/>
                <a:gd name="connsiteX34" fmla="*/ 95557 w 246794"/>
                <a:gd name="connsiteY34" fmla="*/ 34041 h 74388"/>
                <a:gd name="connsiteX35" fmla="*/ 96892 w 246794"/>
                <a:gd name="connsiteY35" fmla="*/ 35281 h 74388"/>
                <a:gd name="connsiteX36" fmla="*/ 98701 w 246794"/>
                <a:gd name="connsiteY36" fmla="*/ 34232 h 74388"/>
                <a:gd name="connsiteX37" fmla="*/ 113275 w 246794"/>
                <a:gd name="connsiteY37" fmla="*/ 26802 h 74388"/>
                <a:gd name="connsiteX38" fmla="*/ 119847 w 246794"/>
                <a:gd name="connsiteY38" fmla="*/ 36423 h 74388"/>
                <a:gd name="connsiteX39" fmla="*/ 114512 w 246794"/>
                <a:gd name="connsiteY39" fmla="*/ 58045 h 74388"/>
                <a:gd name="connsiteX40" fmla="*/ 99273 w 246794"/>
                <a:gd name="connsiteY40" fmla="*/ 69190 h 74388"/>
                <a:gd name="connsiteX41" fmla="*/ 88700 w 246794"/>
                <a:gd name="connsiteY41" fmla="*/ 56521 h 74388"/>
                <a:gd name="connsiteX42" fmla="*/ 89748 w 246794"/>
                <a:gd name="connsiteY42" fmla="*/ 56521 h 74388"/>
                <a:gd name="connsiteX43" fmla="*/ 95557 w 246794"/>
                <a:gd name="connsiteY43" fmla="*/ 50996 h 74388"/>
                <a:gd name="connsiteX44" fmla="*/ 91748 w 246794"/>
                <a:gd name="connsiteY44" fmla="*/ 47282 h 74388"/>
                <a:gd name="connsiteX45" fmla="*/ 85463 w 246794"/>
                <a:gd name="connsiteY45" fmla="*/ 57093 h 74388"/>
                <a:gd name="connsiteX46" fmla="*/ 99273 w 246794"/>
                <a:gd name="connsiteY46" fmla="*/ 72141 h 74388"/>
                <a:gd name="connsiteX47" fmla="*/ 127753 w 246794"/>
                <a:gd name="connsiteY47" fmla="*/ 41185 h 74388"/>
                <a:gd name="connsiteX48" fmla="*/ 183854 w 246794"/>
                <a:gd name="connsiteY48" fmla="*/ 40615 h 74388"/>
                <a:gd name="connsiteX49" fmla="*/ 168711 w 246794"/>
                <a:gd name="connsiteY49" fmla="*/ 23756 h 74388"/>
                <a:gd name="connsiteX50" fmla="*/ 154042 w 246794"/>
                <a:gd name="connsiteY50" fmla="*/ 33186 h 74388"/>
                <a:gd name="connsiteX51" fmla="*/ 164232 w 246794"/>
                <a:gd name="connsiteY51" fmla="*/ 9943 h 74388"/>
                <a:gd name="connsiteX52" fmla="*/ 179854 w 246794"/>
                <a:gd name="connsiteY52" fmla="*/ 609 h 74388"/>
                <a:gd name="connsiteX53" fmla="*/ 186808 w 246794"/>
                <a:gd name="connsiteY53" fmla="*/ 4897 h 74388"/>
                <a:gd name="connsiteX54" fmla="*/ 181187 w 246794"/>
                <a:gd name="connsiteY54" fmla="*/ 10134 h 74388"/>
                <a:gd name="connsiteX55" fmla="*/ 184903 w 246794"/>
                <a:gd name="connsiteY55" fmla="*/ 13564 h 74388"/>
                <a:gd name="connsiteX56" fmla="*/ 190426 w 246794"/>
                <a:gd name="connsiteY56" fmla="*/ 6420 h 74388"/>
                <a:gd name="connsiteX57" fmla="*/ 179950 w 246794"/>
                <a:gd name="connsiteY57" fmla="*/ -2247 h 74388"/>
                <a:gd name="connsiteX58" fmla="*/ 153661 w 246794"/>
                <a:gd name="connsiteY58" fmla="*/ 14991 h 74388"/>
                <a:gd name="connsiteX59" fmla="*/ 142041 w 246794"/>
                <a:gd name="connsiteY59" fmla="*/ 52710 h 74388"/>
                <a:gd name="connsiteX60" fmla="*/ 156423 w 246794"/>
                <a:gd name="connsiteY60" fmla="*/ 72141 h 74388"/>
                <a:gd name="connsiteX61" fmla="*/ 183854 w 246794"/>
                <a:gd name="connsiteY61" fmla="*/ 40615 h 74388"/>
                <a:gd name="connsiteX62" fmla="*/ 170139 w 246794"/>
                <a:gd name="connsiteY62" fmla="*/ 59379 h 74388"/>
                <a:gd name="connsiteX63" fmla="*/ 156805 w 246794"/>
                <a:gd name="connsiteY63" fmla="*/ 69190 h 74388"/>
                <a:gd name="connsiteX64" fmla="*/ 148994 w 246794"/>
                <a:gd name="connsiteY64" fmla="*/ 59379 h 74388"/>
                <a:gd name="connsiteX65" fmla="*/ 168330 w 246794"/>
                <a:gd name="connsiteY65" fmla="*/ 26137 h 74388"/>
                <a:gd name="connsiteX66" fmla="*/ 174139 w 246794"/>
                <a:gd name="connsiteY66" fmla="*/ 28709 h 74388"/>
                <a:gd name="connsiteX67" fmla="*/ 176138 w 246794"/>
                <a:gd name="connsiteY67" fmla="*/ 35567 h 74388"/>
                <a:gd name="connsiteX68" fmla="*/ 170139 w 246794"/>
                <a:gd name="connsiteY68" fmla="*/ 59379 h 74388"/>
                <a:gd name="connsiteX69" fmla="*/ 236051 w 246794"/>
                <a:gd name="connsiteY69" fmla="*/ 47948 h 74388"/>
                <a:gd name="connsiteX70" fmla="*/ 227479 w 246794"/>
                <a:gd name="connsiteY70" fmla="*/ 34041 h 74388"/>
                <a:gd name="connsiteX71" fmla="*/ 245006 w 246794"/>
                <a:gd name="connsiteY71" fmla="*/ 12324 h 74388"/>
                <a:gd name="connsiteX72" fmla="*/ 229575 w 246794"/>
                <a:gd name="connsiteY72" fmla="*/ -2247 h 74388"/>
                <a:gd name="connsiteX73" fmla="*/ 205762 w 246794"/>
                <a:gd name="connsiteY73" fmla="*/ 18326 h 74388"/>
                <a:gd name="connsiteX74" fmla="*/ 211857 w 246794"/>
                <a:gd name="connsiteY74" fmla="*/ 25279 h 74388"/>
                <a:gd name="connsiteX75" fmla="*/ 220717 w 246794"/>
                <a:gd name="connsiteY75" fmla="*/ 16040 h 74388"/>
                <a:gd name="connsiteX76" fmla="*/ 218336 w 246794"/>
                <a:gd name="connsiteY76" fmla="*/ 10706 h 74388"/>
                <a:gd name="connsiteX77" fmla="*/ 217192 w 246794"/>
                <a:gd name="connsiteY77" fmla="*/ 11850 h 74388"/>
                <a:gd name="connsiteX78" fmla="*/ 217668 w 246794"/>
                <a:gd name="connsiteY78" fmla="*/ 13087 h 74388"/>
                <a:gd name="connsiteX79" fmla="*/ 218336 w 246794"/>
                <a:gd name="connsiteY79" fmla="*/ 16231 h 74388"/>
                <a:gd name="connsiteX80" fmla="*/ 211857 w 246794"/>
                <a:gd name="connsiteY80" fmla="*/ 22898 h 74388"/>
                <a:gd name="connsiteX81" fmla="*/ 209002 w 246794"/>
                <a:gd name="connsiteY81" fmla="*/ 18898 h 74388"/>
                <a:gd name="connsiteX82" fmla="*/ 229384 w 246794"/>
                <a:gd name="connsiteY82" fmla="*/ 134 h 74388"/>
                <a:gd name="connsiteX83" fmla="*/ 238432 w 246794"/>
                <a:gd name="connsiteY83" fmla="*/ 9943 h 74388"/>
                <a:gd name="connsiteX84" fmla="*/ 219573 w 246794"/>
                <a:gd name="connsiteY84" fmla="*/ 31946 h 74388"/>
                <a:gd name="connsiteX85" fmla="*/ 217192 w 246794"/>
                <a:gd name="connsiteY85" fmla="*/ 31946 h 74388"/>
                <a:gd name="connsiteX86" fmla="*/ 214334 w 246794"/>
                <a:gd name="connsiteY86" fmla="*/ 34232 h 74388"/>
                <a:gd name="connsiteX87" fmla="*/ 217001 w 246794"/>
                <a:gd name="connsiteY87" fmla="*/ 35281 h 74388"/>
                <a:gd name="connsiteX88" fmla="*/ 220050 w 246794"/>
                <a:gd name="connsiteY88" fmla="*/ 35281 h 74388"/>
                <a:gd name="connsiteX89" fmla="*/ 228338 w 246794"/>
                <a:gd name="connsiteY89" fmla="*/ 44329 h 74388"/>
                <a:gd name="connsiteX90" fmla="*/ 221764 w 246794"/>
                <a:gd name="connsiteY90" fmla="*/ 63379 h 74388"/>
                <a:gd name="connsiteX91" fmla="*/ 209002 w 246794"/>
                <a:gd name="connsiteY91" fmla="*/ 69760 h 74388"/>
                <a:gd name="connsiteX92" fmla="*/ 197856 w 246794"/>
                <a:gd name="connsiteY92" fmla="*/ 58521 h 74388"/>
                <a:gd name="connsiteX93" fmla="*/ 203953 w 246794"/>
                <a:gd name="connsiteY93" fmla="*/ 53377 h 74388"/>
                <a:gd name="connsiteX94" fmla="*/ 200237 w 246794"/>
                <a:gd name="connsiteY94" fmla="*/ 49854 h 74388"/>
                <a:gd name="connsiteX95" fmla="*/ 194523 w 246794"/>
                <a:gd name="connsiteY95" fmla="*/ 58331 h 74388"/>
                <a:gd name="connsiteX96" fmla="*/ 209002 w 246794"/>
                <a:gd name="connsiteY96" fmla="*/ 72141 h 74388"/>
                <a:gd name="connsiteX97" fmla="*/ 236051 w 246794"/>
                <a:gd name="connsiteY97" fmla="*/ 47948 h 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46794" h="74388">
                  <a:moveTo>
                    <a:pt x="37075" y="52045"/>
                  </a:moveTo>
                  <a:cubicBezTo>
                    <a:pt x="41361" y="41948"/>
                    <a:pt x="45551" y="24993"/>
                    <a:pt x="45551" y="16231"/>
                  </a:cubicBezTo>
                  <a:cubicBezTo>
                    <a:pt x="45551" y="11850"/>
                    <a:pt x="44886" y="-2247"/>
                    <a:pt x="31073" y="-2247"/>
                  </a:cubicBezTo>
                  <a:cubicBezTo>
                    <a:pt x="23169" y="-2247"/>
                    <a:pt x="14595" y="2990"/>
                    <a:pt x="8118" y="15182"/>
                  </a:cubicBezTo>
                  <a:cubicBezTo>
                    <a:pt x="2784" y="25279"/>
                    <a:pt x="-1788" y="44234"/>
                    <a:pt x="-1788" y="53854"/>
                  </a:cubicBezTo>
                  <a:cubicBezTo>
                    <a:pt x="-1788" y="57093"/>
                    <a:pt x="-1788" y="72141"/>
                    <a:pt x="12595" y="72141"/>
                  </a:cubicBezTo>
                  <a:cubicBezTo>
                    <a:pt x="19739" y="72141"/>
                    <a:pt x="29931" y="67665"/>
                    <a:pt x="37075" y="52045"/>
                  </a:cubicBezTo>
                  <a:close/>
                  <a:moveTo>
                    <a:pt x="26596" y="59189"/>
                  </a:moveTo>
                  <a:cubicBezTo>
                    <a:pt x="24215" y="64237"/>
                    <a:pt x="18883" y="69760"/>
                    <a:pt x="13262" y="69760"/>
                  </a:cubicBezTo>
                  <a:cubicBezTo>
                    <a:pt x="9832" y="69760"/>
                    <a:pt x="5070" y="67570"/>
                    <a:pt x="5070" y="59189"/>
                  </a:cubicBezTo>
                  <a:cubicBezTo>
                    <a:pt x="5070" y="50329"/>
                    <a:pt x="13262" y="18421"/>
                    <a:pt x="16976" y="10706"/>
                  </a:cubicBezTo>
                  <a:cubicBezTo>
                    <a:pt x="20978" y="2515"/>
                    <a:pt x="26787" y="134"/>
                    <a:pt x="30503" y="134"/>
                  </a:cubicBezTo>
                  <a:cubicBezTo>
                    <a:pt x="34980" y="134"/>
                    <a:pt x="38789" y="3371"/>
                    <a:pt x="38789" y="10420"/>
                  </a:cubicBezTo>
                  <a:cubicBezTo>
                    <a:pt x="38789" y="18326"/>
                    <a:pt x="31264" y="48996"/>
                    <a:pt x="26596" y="59189"/>
                  </a:cubicBezTo>
                  <a:close/>
                  <a:moveTo>
                    <a:pt x="64696" y="62902"/>
                  </a:moveTo>
                  <a:cubicBezTo>
                    <a:pt x="64696" y="60521"/>
                    <a:pt x="63078" y="58331"/>
                    <a:pt x="59934" y="58331"/>
                  </a:cubicBezTo>
                  <a:cubicBezTo>
                    <a:pt x="56506" y="58331"/>
                    <a:pt x="52981" y="61570"/>
                    <a:pt x="52981" y="65188"/>
                  </a:cubicBezTo>
                  <a:cubicBezTo>
                    <a:pt x="52981" y="68046"/>
                    <a:pt x="54885" y="69760"/>
                    <a:pt x="57743" y="69760"/>
                  </a:cubicBezTo>
                  <a:cubicBezTo>
                    <a:pt x="61459" y="69760"/>
                    <a:pt x="64696" y="66237"/>
                    <a:pt x="64696" y="62902"/>
                  </a:cubicBezTo>
                  <a:close/>
                  <a:moveTo>
                    <a:pt x="127753" y="41185"/>
                  </a:moveTo>
                  <a:cubicBezTo>
                    <a:pt x="127753" y="32614"/>
                    <a:pt x="122991" y="24421"/>
                    <a:pt x="113466" y="24421"/>
                  </a:cubicBezTo>
                  <a:cubicBezTo>
                    <a:pt x="108512" y="24421"/>
                    <a:pt x="104036" y="26137"/>
                    <a:pt x="100034" y="29279"/>
                  </a:cubicBezTo>
                  <a:lnTo>
                    <a:pt x="105082" y="9468"/>
                  </a:lnTo>
                  <a:cubicBezTo>
                    <a:pt x="105368" y="8324"/>
                    <a:pt x="105559" y="8134"/>
                    <a:pt x="105559" y="8134"/>
                  </a:cubicBezTo>
                  <a:cubicBezTo>
                    <a:pt x="105559" y="8134"/>
                    <a:pt x="106036" y="8134"/>
                    <a:pt x="107082" y="8420"/>
                  </a:cubicBezTo>
                  <a:cubicBezTo>
                    <a:pt x="109180" y="9182"/>
                    <a:pt x="111561" y="9468"/>
                    <a:pt x="113752" y="9468"/>
                  </a:cubicBezTo>
                  <a:cubicBezTo>
                    <a:pt x="125658" y="9468"/>
                    <a:pt x="135183" y="609"/>
                    <a:pt x="135183" y="-1105"/>
                  </a:cubicBezTo>
                  <a:cubicBezTo>
                    <a:pt x="135183" y="-1773"/>
                    <a:pt x="134420" y="-2059"/>
                    <a:pt x="134134" y="-2059"/>
                  </a:cubicBezTo>
                  <a:cubicBezTo>
                    <a:pt x="133848" y="-2059"/>
                    <a:pt x="133371" y="-1963"/>
                    <a:pt x="132802" y="-1773"/>
                  </a:cubicBezTo>
                  <a:cubicBezTo>
                    <a:pt x="128039" y="418"/>
                    <a:pt x="123086" y="1276"/>
                    <a:pt x="118988" y="1276"/>
                  </a:cubicBezTo>
                  <a:cubicBezTo>
                    <a:pt x="114226" y="1276"/>
                    <a:pt x="109845" y="134"/>
                    <a:pt x="106798" y="-1487"/>
                  </a:cubicBezTo>
                  <a:cubicBezTo>
                    <a:pt x="106131" y="-1773"/>
                    <a:pt x="105750" y="-2059"/>
                    <a:pt x="105273" y="-2059"/>
                  </a:cubicBezTo>
                  <a:cubicBezTo>
                    <a:pt x="104513" y="-2059"/>
                    <a:pt x="104417" y="-1391"/>
                    <a:pt x="104036" y="-152"/>
                  </a:cubicBezTo>
                  <a:lnTo>
                    <a:pt x="95748" y="32614"/>
                  </a:lnTo>
                  <a:cubicBezTo>
                    <a:pt x="95748" y="32900"/>
                    <a:pt x="95557" y="34041"/>
                    <a:pt x="95557" y="34041"/>
                  </a:cubicBezTo>
                  <a:cubicBezTo>
                    <a:pt x="95557" y="35090"/>
                    <a:pt x="96320" y="35281"/>
                    <a:pt x="96892" y="35281"/>
                  </a:cubicBezTo>
                  <a:cubicBezTo>
                    <a:pt x="97653" y="35281"/>
                    <a:pt x="97939" y="34995"/>
                    <a:pt x="98701" y="34232"/>
                  </a:cubicBezTo>
                  <a:cubicBezTo>
                    <a:pt x="104227" y="27851"/>
                    <a:pt x="110131" y="26802"/>
                    <a:pt x="113275" y="26802"/>
                  </a:cubicBezTo>
                  <a:cubicBezTo>
                    <a:pt x="117751" y="26802"/>
                    <a:pt x="119847" y="30518"/>
                    <a:pt x="119847" y="36423"/>
                  </a:cubicBezTo>
                  <a:cubicBezTo>
                    <a:pt x="119847" y="42425"/>
                    <a:pt x="116703" y="53759"/>
                    <a:pt x="114512" y="58045"/>
                  </a:cubicBezTo>
                  <a:cubicBezTo>
                    <a:pt x="109749" y="66809"/>
                    <a:pt x="103368" y="69190"/>
                    <a:pt x="99273" y="69190"/>
                  </a:cubicBezTo>
                  <a:cubicBezTo>
                    <a:pt x="95462" y="69190"/>
                    <a:pt x="88890" y="66998"/>
                    <a:pt x="88700" y="56521"/>
                  </a:cubicBezTo>
                  <a:cubicBezTo>
                    <a:pt x="89081" y="56521"/>
                    <a:pt x="89367" y="56521"/>
                    <a:pt x="89748" y="56521"/>
                  </a:cubicBezTo>
                  <a:cubicBezTo>
                    <a:pt x="93462" y="56521"/>
                    <a:pt x="95557" y="53377"/>
                    <a:pt x="95557" y="50996"/>
                  </a:cubicBezTo>
                  <a:cubicBezTo>
                    <a:pt x="95557" y="48806"/>
                    <a:pt x="94129" y="47282"/>
                    <a:pt x="91748" y="47282"/>
                  </a:cubicBezTo>
                  <a:cubicBezTo>
                    <a:pt x="86032" y="47282"/>
                    <a:pt x="85463" y="53759"/>
                    <a:pt x="85463" y="57093"/>
                  </a:cubicBezTo>
                  <a:cubicBezTo>
                    <a:pt x="85463" y="64998"/>
                    <a:pt x="90130" y="72141"/>
                    <a:pt x="99273" y="72141"/>
                  </a:cubicBezTo>
                  <a:cubicBezTo>
                    <a:pt x="113179" y="72141"/>
                    <a:pt x="127753" y="57568"/>
                    <a:pt x="127753" y="41185"/>
                  </a:cubicBezTo>
                  <a:close/>
                  <a:moveTo>
                    <a:pt x="183854" y="40615"/>
                  </a:moveTo>
                  <a:cubicBezTo>
                    <a:pt x="183854" y="35281"/>
                    <a:pt x="180901" y="23756"/>
                    <a:pt x="168711" y="23756"/>
                  </a:cubicBezTo>
                  <a:cubicBezTo>
                    <a:pt x="162137" y="23756"/>
                    <a:pt x="157374" y="28423"/>
                    <a:pt x="154042" y="33186"/>
                  </a:cubicBezTo>
                  <a:cubicBezTo>
                    <a:pt x="156614" y="23470"/>
                    <a:pt x="159281" y="16326"/>
                    <a:pt x="164232" y="9943"/>
                  </a:cubicBezTo>
                  <a:cubicBezTo>
                    <a:pt x="167472" y="5657"/>
                    <a:pt x="173283" y="609"/>
                    <a:pt x="179854" y="609"/>
                  </a:cubicBezTo>
                  <a:cubicBezTo>
                    <a:pt x="182236" y="609"/>
                    <a:pt x="185759" y="990"/>
                    <a:pt x="186808" y="4897"/>
                  </a:cubicBezTo>
                  <a:cubicBezTo>
                    <a:pt x="181759" y="4897"/>
                    <a:pt x="181187" y="9182"/>
                    <a:pt x="181187" y="10134"/>
                  </a:cubicBezTo>
                  <a:cubicBezTo>
                    <a:pt x="181187" y="11564"/>
                    <a:pt x="182045" y="13564"/>
                    <a:pt x="184903" y="13564"/>
                  </a:cubicBezTo>
                  <a:cubicBezTo>
                    <a:pt x="188426" y="13564"/>
                    <a:pt x="190426" y="10420"/>
                    <a:pt x="190426" y="6420"/>
                  </a:cubicBezTo>
                  <a:cubicBezTo>
                    <a:pt x="190426" y="990"/>
                    <a:pt x="186522" y="-2247"/>
                    <a:pt x="179950" y="-2247"/>
                  </a:cubicBezTo>
                  <a:cubicBezTo>
                    <a:pt x="171092" y="-2247"/>
                    <a:pt x="161377" y="4039"/>
                    <a:pt x="153661" y="14991"/>
                  </a:cubicBezTo>
                  <a:cubicBezTo>
                    <a:pt x="144422" y="27946"/>
                    <a:pt x="142041" y="45092"/>
                    <a:pt x="142041" y="52710"/>
                  </a:cubicBezTo>
                  <a:cubicBezTo>
                    <a:pt x="142041" y="55663"/>
                    <a:pt x="142041" y="72141"/>
                    <a:pt x="156423" y="72141"/>
                  </a:cubicBezTo>
                  <a:cubicBezTo>
                    <a:pt x="170139" y="72141"/>
                    <a:pt x="183854" y="56807"/>
                    <a:pt x="183854" y="40615"/>
                  </a:cubicBezTo>
                  <a:close/>
                  <a:moveTo>
                    <a:pt x="170139" y="59379"/>
                  </a:moveTo>
                  <a:cubicBezTo>
                    <a:pt x="167281" y="64428"/>
                    <a:pt x="162900" y="69190"/>
                    <a:pt x="156805" y="69190"/>
                  </a:cubicBezTo>
                  <a:cubicBezTo>
                    <a:pt x="150326" y="69190"/>
                    <a:pt x="148994" y="62521"/>
                    <a:pt x="148994" y="59379"/>
                  </a:cubicBezTo>
                  <a:cubicBezTo>
                    <a:pt x="148994" y="50710"/>
                    <a:pt x="154042" y="26137"/>
                    <a:pt x="168330" y="26137"/>
                  </a:cubicBezTo>
                  <a:cubicBezTo>
                    <a:pt x="169853" y="26137"/>
                    <a:pt x="172234" y="26137"/>
                    <a:pt x="174139" y="28709"/>
                  </a:cubicBezTo>
                  <a:cubicBezTo>
                    <a:pt x="175092" y="30042"/>
                    <a:pt x="176138" y="32137"/>
                    <a:pt x="176138" y="35567"/>
                  </a:cubicBezTo>
                  <a:cubicBezTo>
                    <a:pt x="176138" y="40425"/>
                    <a:pt x="172234" y="55187"/>
                    <a:pt x="170139" y="59379"/>
                  </a:cubicBezTo>
                  <a:close/>
                  <a:moveTo>
                    <a:pt x="236051" y="47948"/>
                  </a:moveTo>
                  <a:cubicBezTo>
                    <a:pt x="236051" y="45852"/>
                    <a:pt x="235765" y="37948"/>
                    <a:pt x="227479" y="34041"/>
                  </a:cubicBezTo>
                  <a:cubicBezTo>
                    <a:pt x="238718" y="30328"/>
                    <a:pt x="245006" y="20517"/>
                    <a:pt x="245006" y="12324"/>
                  </a:cubicBezTo>
                  <a:cubicBezTo>
                    <a:pt x="245006" y="3085"/>
                    <a:pt x="238051" y="-2247"/>
                    <a:pt x="229575" y="-2247"/>
                  </a:cubicBezTo>
                  <a:cubicBezTo>
                    <a:pt x="216715" y="-2247"/>
                    <a:pt x="205762" y="9182"/>
                    <a:pt x="205762" y="18326"/>
                  </a:cubicBezTo>
                  <a:cubicBezTo>
                    <a:pt x="205762" y="22135"/>
                    <a:pt x="207762" y="25279"/>
                    <a:pt x="211857" y="25279"/>
                  </a:cubicBezTo>
                  <a:cubicBezTo>
                    <a:pt x="215859" y="25279"/>
                    <a:pt x="220717" y="21375"/>
                    <a:pt x="220717" y="16040"/>
                  </a:cubicBezTo>
                  <a:cubicBezTo>
                    <a:pt x="220717" y="13945"/>
                    <a:pt x="219573" y="10706"/>
                    <a:pt x="218336" y="10706"/>
                  </a:cubicBezTo>
                  <a:cubicBezTo>
                    <a:pt x="217668" y="10706"/>
                    <a:pt x="217192" y="11278"/>
                    <a:pt x="217192" y="11850"/>
                  </a:cubicBezTo>
                  <a:cubicBezTo>
                    <a:pt x="217192" y="12229"/>
                    <a:pt x="217192" y="12324"/>
                    <a:pt x="217668" y="13087"/>
                  </a:cubicBezTo>
                  <a:cubicBezTo>
                    <a:pt x="217668" y="13087"/>
                    <a:pt x="218336" y="14610"/>
                    <a:pt x="218336" y="16231"/>
                  </a:cubicBezTo>
                  <a:cubicBezTo>
                    <a:pt x="218336" y="19945"/>
                    <a:pt x="214906" y="22898"/>
                    <a:pt x="211857" y="22898"/>
                  </a:cubicBezTo>
                  <a:cubicBezTo>
                    <a:pt x="209762" y="22898"/>
                    <a:pt x="209002" y="20803"/>
                    <a:pt x="209002" y="18898"/>
                  </a:cubicBezTo>
                  <a:cubicBezTo>
                    <a:pt x="209002" y="10420"/>
                    <a:pt x="218813" y="134"/>
                    <a:pt x="229384" y="134"/>
                  </a:cubicBezTo>
                  <a:cubicBezTo>
                    <a:pt x="233384" y="134"/>
                    <a:pt x="238432" y="2229"/>
                    <a:pt x="238432" y="9943"/>
                  </a:cubicBezTo>
                  <a:cubicBezTo>
                    <a:pt x="238432" y="11564"/>
                    <a:pt x="237386" y="31946"/>
                    <a:pt x="219573" y="31946"/>
                  </a:cubicBezTo>
                  <a:lnTo>
                    <a:pt x="217192" y="31946"/>
                  </a:lnTo>
                  <a:cubicBezTo>
                    <a:pt x="215287" y="31946"/>
                    <a:pt x="214334" y="31946"/>
                    <a:pt x="214334" y="34232"/>
                  </a:cubicBezTo>
                  <a:cubicBezTo>
                    <a:pt x="214334" y="35281"/>
                    <a:pt x="215287" y="35281"/>
                    <a:pt x="217001" y="35281"/>
                  </a:cubicBezTo>
                  <a:lnTo>
                    <a:pt x="220050" y="35281"/>
                  </a:lnTo>
                  <a:cubicBezTo>
                    <a:pt x="222050" y="35281"/>
                    <a:pt x="228338" y="35567"/>
                    <a:pt x="228338" y="44329"/>
                  </a:cubicBezTo>
                  <a:cubicBezTo>
                    <a:pt x="228338" y="46234"/>
                    <a:pt x="227479" y="56998"/>
                    <a:pt x="221764" y="63379"/>
                  </a:cubicBezTo>
                  <a:cubicBezTo>
                    <a:pt x="218813" y="67093"/>
                    <a:pt x="213764" y="69760"/>
                    <a:pt x="209002" y="69760"/>
                  </a:cubicBezTo>
                  <a:cubicBezTo>
                    <a:pt x="203476" y="69760"/>
                    <a:pt x="198142" y="66523"/>
                    <a:pt x="197856" y="58521"/>
                  </a:cubicBezTo>
                  <a:cubicBezTo>
                    <a:pt x="202618" y="58903"/>
                    <a:pt x="203953" y="55091"/>
                    <a:pt x="203953" y="53377"/>
                  </a:cubicBezTo>
                  <a:cubicBezTo>
                    <a:pt x="203953" y="51664"/>
                    <a:pt x="202714" y="49854"/>
                    <a:pt x="200237" y="49854"/>
                  </a:cubicBezTo>
                  <a:cubicBezTo>
                    <a:pt x="194714" y="49854"/>
                    <a:pt x="194523" y="56426"/>
                    <a:pt x="194523" y="58331"/>
                  </a:cubicBezTo>
                  <a:cubicBezTo>
                    <a:pt x="194523" y="65665"/>
                    <a:pt x="199763" y="72141"/>
                    <a:pt x="209002" y="72141"/>
                  </a:cubicBezTo>
                  <a:cubicBezTo>
                    <a:pt x="222526" y="72141"/>
                    <a:pt x="236051" y="60903"/>
                    <a:pt x="236051" y="47948"/>
                  </a:cubicBezTo>
                  <a:close/>
                </a:path>
              </a:pathLst>
            </a:custGeom>
            <a:solidFill>
              <a:srgbClr val="000000"/>
            </a:solidFill>
            <a:ln w="10842" cap="flat">
              <a:noFill/>
              <a:prstDash val="solid"/>
              <a:miter/>
            </a:ln>
          </p:spPr>
          <p:txBody>
            <a:bodyPr rtlCol="0" anchor="ctr"/>
            <a:lstStyle/>
            <a:p>
              <a:endParaRPr lang="en-AE"/>
            </a:p>
          </p:txBody>
        </p:sp>
        <p:sp>
          <p:nvSpPr>
            <p:cNvPr id="356" name="Freeform: Shape 355">
              <a:extLst>
                <a:ext uri="{FF2B5EF4-FFF2-40B4-BE49-F238E27FC236}">
                  <a16:creationId xmlns:a16="http://schemas.microsoft.com/office/drawing/2014/main" id="{0826A0AB-D855-1D83-DB3E-4BAE57EA298E}"/>
                </a:ext>
              </a:extLst>
            </p:cNvPr>
            <p:cNvSpPr/>
            <p:nvPr/>
          </p:nvSpPr>
          <p:spPr>
            <a:xfrm>
              <a:off x="4098876" y="2035377"/>
              <a:ext cx="611123" cy="112297"/>
            </a:xfrm>
            <a:custGeom>
              <a:avLst/>
              <a:gdLst>
                <a:gd name="connsiteX0" fmla="*/ -1788 w 611123"/>
                <a:gd name="connsiteY0" fmla="*/ 110051 h 112297"/>
                <a:gd name="connsiteX1" fmla="*/ 609335 w 611123"/>
                <a:gd name="connsiteY1" fmla="*/ 110051 h 112297"/>
                <a:gd name="connsiteX2" fmla="*/ 609335 w 611123"/>
                <a:gd name="connsiteY2" fmla="*/ -2247 h 112297"/>
                <a:gd name="connsiteX3" fmla="*/ -1788 w 611123"/>
                <a:gd name="connsiteY3" fmla="*/ -2247 h 112297"/>
              </a:gdLst>
              <a:ahLst/>
              <a:cxnLst>
                <a:cxn ang="0">
                  <a:pos x="connsiteX0" y="connsiteY0"/>
                </a:cxn>
                <a:cxn ang="0">
                  <a:pos x="connsiteX1" y="connsiteY1"/>
                </a:cxn>
                <a:cxn ang="0">
                  <a:pos x="connsiteX2" y="connsiteY2"/>
                </a:cxn>
                <a:cxn ang="0">
                  <a:pos x="connsiteX3" y="connsiteY3"/>
                </a:cxn>
              </a:cxnLst>
              <a:rect l="l" t="t" r="r" b="b"/>
              <a:pathLst>
                <a:path w="611123" h="112297">
                  <a:moveTo>
                    <a:pt x="-1788" y="110051"/>
                  </a:moveTo>
                  <a:lnTo>
                    <a:pt x="609335" y="110051"/>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57" name="Freeform: Shape 356">
              <a:extLst>
                <a:ext uri="{FF2B5EF4-FFF2-40B4-BE49-F238E27FC236}">
                  <a16:creationId xmlns:a16="http://schemas.microsoft.com/office/drawing/2014/main" id="{F2DE0069-7347-3B8A-5B83-8DDD9B27449B}"/>
                </a:ext>
              </a:extLst>
            </p:cNvPr>
            <p:cNvSpPr/>
            <p:nvPr/>
          </p:nvSpPr>
          <p:spPr>
            <a:xfrm>
              <a:off x="4182598" y="2051664"/>
              <a:ext cx="456248" cy="76200"/>
            </a:xfrm>
            <a:custGeom>
              <a:avLst/>
              <a:gdLst>
                <a:gd name="connsiteX0" fmla="*/ 63078 w 456248"/>
                <a:gd name="connsiteY0" fmla="*/ 21661 h 76200"/>
                <a:gd name="connsiteX1" fmla="*/ 66222 w 456248"/>
                <a:gd name="connsiteY1" fmla="*/ 2325 h 76200"/>
                <a:gd name="connsiteX2" fmla="*/ 66317 w 456248"/>
                <a:gd name="connsiteY2" fmla="*/ 895 h 76200"/>
                <a:gd name="connsiteX3" fmla="*/ 63650 w 456248"/>
                <a:gd name="connsiteY3" fmla="*/ -438 h 76200"/>
                <a:gd name="connsiteX4" fmla="*/ 8309 w 456248"/>
                <a:gd name="connsiteY4" fmla="*/ -438 h 76200"/>
                <a:gd name="connsiteX5" fmla="*/ 5165 w 456248"/>
                <a:gd name="connsiteY5" fmla="*/ 1562 h 76200"/>
                <a:gd name="connsiteX6" fmla="*/ -1216 w 456248"/>
                <a:gd name="connsiteY6" fmla="*/ 20993 h 76200"/>
                <a:gd name="connsiteX7" fmla="*/ -1788 w 456248"/>
                <a:gd name="connsiteY7" fmla="*/ 22707 h 76200"/>
                <a:gd name="connsiteX8" fmla="*/ -167 w 456248"/>
                <a:gd name="connsiteY8" fmla="*/ 23947 h 76200"/>
                <a:gd name="connsiteX9" fmla="*/ 1070 w 456248"/>
                <a:gd name="connsiteY9" fmla="*/ 23661 h 76200"/>
                <a:gd name="connsiteX10" fmla="*/ 2405 w 456248"/>
                <a:gd name="connsiteY10" fmla="*/ 20517 h 76200"/>
                <a:gd name="connsiteX11" fmla="*/ 24406 w 456248"/>
                <a:gd name="connsiteY11" fmla="*/ 2897 h 76200"/>
                <a:gd name="connsiteX12" fmla="*/ 28122 w 456248"/>
                <a:gd name="connsiteY12" fmla="*/ 2897 h 76200"/>
                <a:gd name="connsiteX13" fmla="*/ 30694 w 456248"/>
                <a:gd name="connsiteY13" fmla="*/ 4134 h 76200"/>
                <a:gd name="connsiteX14" fmla="*/ 30217 w 456248"/>
                <a:gd name="connsiteY14" fmla="*/ 6515 h 76200"/>
                <a:gd name="connsiteX15" fmla="*/ 15739 w 456248"/>
                <a:gd name="connsiteY15" fmla="*/ 64523 h 76200"/>
                <a:gd name="connsiteX16" fmla="*/ 4309 w 456248"/>
                <a:gd name="connsiteY16" fmla="*/ 69286 h 76200"/>
                <a:gd name="connsiteX17" fmla="*/ 2500 w 456248"/>
                <a:gd name="connsiteY17" fmla="*/ 69286 h 76200"/>
                <a:gd name="connsiteX18" fmla="*/ -453 w 456248"/>
                <a:gd name="connsiteY18" fmla="*/ 71381 h 76200"/>
                <a:gd name="connsiteX19" fmla="*/ 1356 w 456248"/>
                <a:gd name="connsiteY19" fmla="*/ 72713 h 76200"/>
                <a:gd name="connsiteX20" fmla="*/ 18120 w 456248"/>
                <a:gd name="connsiteY20" fmla="*/ 72427 h 76200"/>
                <a:gd name="connsiteX21" fmla="*/ 35075 w 456248"/>
                <a:gd name="connsiteY21" fmla="*/ 72713 h 76200"/>
                <a:gd name="connsiteX22" fmla="*/ 37361 w 456248"/>
                <a:gd name="connsiteY22" fmla="*/ 70523 h 76200"/>
                <a:gd name="connsiteX23" fmla="*/ 34694 w 456248"/>
                <a:gd name="connsiteY23" fmla="*/ 69286 h 76200"/>
                <a:gd name="connsiteX24" fmla="*/ 32980 w 456248"/>
                <a:gd name="connsiteY24" fmla="*/ 69286 h 76200"/>
                <a:gd name="connsiteX25" fmla="*/ 27645 w 456248"/>
                <a:gd name="connsiteY25" fmla="*/ 69190 h 76200"/>
                <a:gd name="connsiteX26" fmla="*/ 24120 w 456248"/>
                <a:gd name="connsiteY26" fmla="*/ 66904 h 76200"/>
                <a:gd name="connsiteX27" fmla="*/ 24406 w 456248"/>
                <a:gd name="connsiteY27" fmla="*/ 64809 h 76200"/>
                <a:gd name="connsiteX28" fmla="*/ 38979 w 456248"/>
                <a:gd name="connsiteY28" fmla="*/ 6706 h 76200"/>
                <a:gd name="connsiteX29" fmla="*/ 41361 w 456248"/>
                <a:gd name="connsiteY29" fmla="*/ 3087 h 76200"/>
                <a:gd name="connsiteX30" fmla="*/ 46981 w 456248"/>
                <a:gd name="connsiteY30" fmla="*/ 2897 h 76200"/>
                <a:gd name="connsiteX31" fmla="*/ 60697 w 456248"/>
                <a:gd name="connsiteY31" fmla="*/ 11087 h 76200"/>
                <a:gd name="connsiteX32" fmla="*/ 59650 w 456248"/>
                <a:gd name="connsiteY32" fmla="*/ 20898 h 76200"/>
                <a:gd name="connsiteX33" fmla="*/ 59555 w 456248"/>
                <a:gd name="connsiteY33" fmla="*/ 22421 h 76200"/>
                <a:gd name="connsiteX34" fmla="*/ 61173 w 456248"/>
                <a:gd name="connsiteY34" fmla="*/ 23947 h 76200"/>
                <a:gd name="connsiteX35" fmla="*/ 63078 w 456248"/>
                <a:gd name="connsiteY35" fmla="*/ 21661 h 76200"/>
                <a:gd name="connsiteX36" fmla="*/ 114324 w 456248"/>
                <a:gd name="connsiteY36" fmla="*/ 57284 h 76200"/>
                <a:gd name="connsiteX37" fmla="*/ 112798 w 456248"/>
                <a:gd name="connsiteY37" fmla="*/ 56235 h 76200"/>
                <a:gd name="connsiteX38" fmla="*/ 110894 w 456248"/>
                <a:gd name="connsiteY38" fmla="*/ 58045 h 76200"/>
                <a:gd name="connsiteX39" fmla="*/ 100892 w 456248"/>
                <a:gd name="connsiteY39" fmla="*/ 71572 h 76200"/>
                <a:gd name="connsiteX40" fmla="*/ 98511 w 456248"/>
                <a:gd name="connsiteY40" fmla="*/ 68428 h 76200"/>
                <a:gd name="connsiteX41" fmla="*/ 100511 w 456248"/>
                <a:gd name="connsiteY41" fmla="*/ 60426 h 76200"/>
                <a:gd name="connsiteX42" fmla="*/ 106989 w 456248"/>
                <a:gd name="connsiteY42" fmla="*/ 36234 h 76200"/>
                <a:gd name="connsiteX43" fmla="*/ 95843 w 456248"/>
                <a:gd name="connsiteY43" fmla="*/ 24993 h 76200"/>
                <a:gd name="connsiteX44" fmla="*/ 81461 w 456248"/>
                <a:gd name="connsiteY44" fmla="*/ 31946 h 76200"/>
                <a:gd name="connsiteX45" fmla="*/ 89272 w 456248"/>
                <a:gd name="connsiteY45" fmla="*/ 420 h 76200"/>
                <a:gd name="connsiteX46" fmla="*/ 89653 w 456248"/>
                <a:gd name="connsiteY46" fmla="*/ -915 h 76200"/>
                <a:gd name="connsiteX47" fmla="*/ 88130 w 456248"/>
                <a:gd name="connsiteY47" fmla="*/ -2247 h 76200"/>
                <a:gd name="connsiteX48" fmla="*/ 86318 w 456248"/>
                <a:gd name="connsiteY48" fmla="*/ -1961 h 76200"/>
                <a:gd name="connsiteX49" fmla="*/ 75747 w 456248"/>
                <a:gd name="connsiteY49" fmla="*/ -1201 h 76200"/>
                <a:gd name="connsiteX50" fmla="*/ 73270 w 456248"/>
                <a:gd name="connsiteY50" fmla="*/ 1181 h 76200"/>
                <a:gd name="connsiteX51" fmla="*/ 75747 w 456248"/>
                <a:gd name="connsiteY51" fmla="*/ 2325 h 76200"/>
                <a:gd name="connsiteX52" fmla="*/ 81270 w 456248"/>
                <a:gd name="connsiteY52" fmla="*/ 4134 h 76200"/>
                <a:gd name="connsiteX53" fmla="*/ 80795 w 456248"/>
                <a:gd name="connsiteY53" fmla="*/ 5943 h 76200"/>
                <a:gd name="connsiteX54" fmla="*/ 64887 w 456248"/>
                <a:gd name="connsiteY54" fmla="*/ 69762 h 76200"/>
                <a:gd name="connsiteX55" fmla="*/ 64601 w 456248"/>
                <a:gd name="connsiteY55" fmla="*/ 71095 h 76200"/>
                <a:gd name="connsiteX56" fmla="*/ 67745 w 456248"/>
                <a:gd name="connsiteY56" fmla="*/ 73953 h 76200"/>
                <a:gd name="connsiteX57" fmla="*/ 71745 w 456248"/>
                <a:gd name="connsiteY57" fmla="*/ 70904 h 76200"/>
                <a:gd name="connsiteX58" fmla="*/ 76319 w 456248"/>
                <a:gd name="connsiteY58" fmla="*/ 52236 h 76200"/>
                <a:gd name="connsiteX59" fmla="*/ 78033 w 456248"/>
                <a:gd name="connsiteY59" fmla="*/ 45187 h 76200"/>
                <a:gd name="connsiteX60" fmla="*/ 81081 w 456248"/>
                <a:gd name="connsiteY60" fmla="*/ 37567 h 76200"/>
                <a:gd name="connsiteX61" fmla="*/ 95369 w 456248"/>
                <a:gd name="connsiteY61" fmla="*/ 27374 h 76200"/>
                <a:gd name="connsiteX62" fmla="*/ 100511 w 456248"/>
                <a:gd name="connsiteY62" fmla="*/ 34518 h 76200"/>
                <a:gd name="connsiteX63" fmla="*/ 94225 w 456248"/>
                <a:gd name="connsiteY63" fmla="*/ 58331 h 76200"/>
                <a:gd name="connsiteX64" fmla="*/ 92416 w 456248"/>
                <a:gd name="connsiteY64" fmla="*/ 65284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5 h 76200"/>
                <a:gd name="connsiteX69" fmla="*/ 144040 w 456248"/>
                <a:gd name="connsiteY69" fmla="*/ 58045 h 76200"/>
                <a:gd name="connsiteX70" fmla="*/ 134134 w 456248"/>
                <a:gd name="connsiteY70" fmla="*/ 71572 h 76200"/>
                <a:gd name="connsiteX71" fmla="*/ 131753 w 456248"/>
                <a:gd name="connsiteY71" fmla="*/ 68618 h 76200"/>
                <a:gd name="connsiteX72" fmla="*/ 134420 w 456248"/>
                <a:gd name="connsiteY72" fmla="*/ 58140 h 76200"/>
                <a:gd name="connsiteX73" fmla="*/ 141373 w 456248"/>
                <a:gd name="connsiteY73" fmla="*/ 39662 h 76200"/>
                <a:gd name="connsiteX74" fmla="*/ 142708 w 456248"/>
                <a:gd name="connsiteY74" fmla="*/ 33567 h 76200"/>
                <a:gd name="connsiteX75" fmla="*/ 134515 w 456248"/>
                <a:gd name="connsiteY75" fmla="*/ 24993 h 76200"/>
                <a:gd name="connsiteX76" fmla="*/ 120705 w 456248"/>
                <a:gd name="connsiteY76" fmla="*/ 41662 h 76200"/>
                <a:gd name="connsiteX77" fmla="*/ 122323 w 456248"/>
                <a:gd name="connsiteY77" fmla="*/ 42711 h 76200"/>
                <a:gd name="connsiteX78" fmla="*/ 124323 w 456248"/>
                <a:gd name="connsiteY78" fmla="*/ 40997 h 76200"/>
                <a:gd name="connsiteX79" fmla="*/ 134420 w 456248"/>
                <a:gd name="connsiteY79" fmla="*/ 27374 h 76200"/>
                <a:gd name="connsiteX80" fmla="*/ 136801 w 456248"/>
                <a:gd name="connsiteY80" fmla="*/ 30328 h 76200"/>
                <a:gd name="connsiteX81" fmla="*/ 134897 w 456248"/>
                <a:gd name="connsiteY81" fmla="*/ 38234 h 76200"/>
                <a:gd name="connsiteX82" fmla="*/ 131562 w 456248"/>
                <a:gd name="connsiteY82" fmla="*/ 47187 h 76200"/>
                <a:gd name="connsiteX83" fmla="*/ 127562 w 456248"/>
                <a:gd name="connsiteY83" fmla="*/ 57856 h 76200"/>
                <a:gd name="connsiteX84" fmla="*/ 125658 w 456248"/>
                <a:gd name="connsiteY84" fmla="*/ 65284 h 76200"/>
                <a:gd name="connsiteX85" fmla="*/ 133848 w 456248"/>
                <a:gd name="connsiteY85" fmla="*/ 73953 h 76200"/>
                <a:gd name="connsiteX86" fmla="*/ 147470 w 456248"/>
                <a:gd name="connsiteY86" fmla="*/ 57284 h 76200"/>
                <a:gd name="connsiteX87" fmla="*/ 150517 w 456248"/>
                <a:gd name="connsiteY87" fmla="*/ 6706 h 76200"/>
                <a:gd name="connsiteX88" fmla="*/ 145564 w 456248"/>
                <a:gd name="connsiteY88" fmla="*/ 2039 h 76200"/>
                <a:gd name="connsiteX89" fmla="*/ 138706 w 456248"/>
                <a:gd name="connsiteY89" fmla="*/ 8896 h 76200"/>
                <a:gd name="connsiteX90" fmla="*/ 143468 w 456248"/>
                <a:gd name="connsiteY90" fmla="*/ 13468 h 76200"/>
                <a:gd name="connsiteX91" fmla="*/ 150517 w 456248"/>
                <a:gd name="connsiteY91" fmla="*/ 6706 h 76200"/>
                <a:gd name="connsiteX92" fmla="*/ 187284 w 456248"/>
                <a:gd name="connsiteY92" fmla="*/ 55759 h 76200"/>
                <a:gd name="connsiteX93" fmla="*/ 174520 w 456248"/>
                <a:gd name="connsiteY93" fmla="*/ 43378 h 76200"/>
                <a:gd name="connsiteX94" fmla="*/ 167567 w 456248"/>
                <a:gd name="connsiteY94" fmla="*/ 37281 h 76200"/>
                <a:gd name="connsiteX95" fmla="*/ 178522 w 456248"/>
                <a:gd name="connsiteY95" fmla="*/ 27374 h 76200"/>
                <a:gd name="connsiteX96" fmla="*/ 186617 w 456248"/>
                <a:gd name="connsiteY96" fmla="*/ 32709 h 76200"/>
                <a:gd name="connsiteX97" fmla="*/ 182236 w 456248"/>
                <a:gd name="connsiteY97" fmla="*/ 36995 h 76200"/>
                <a:gd name="connsiteX98" fmla="*/ 185570 w 456248"/>
                <a:gd name="connsiteY98" fmla="*/ 40139 h 76200"/>
                <a:gd name="connsiteX99" fmla="*/ 190142 w 456248"/>
                <a:gd name="connsiteY99" fmla="*/ 34232 h 76200"/>
                <a:gd name="connsiteX100" fmla="*/ 178713 w 456248"/>
                <a:gd name="connsiteY100" fmla="*/ 24993 h 76200"/>
                <a:gd name="connsiteX101" fmla="*/ 161567 w 456248"/>
                <a:gd name="connsiteY101" fmla="*/ 40997 h 76200"/>
                <a:gd name="connsiteX102" fmla="*/ 171569 w 456248"/>
                <a:gd name="connsiteY102" fmla="*/ 51473 h 76200"/>
                <a:gd name="connsiteX103" fmla="*/ 181189 w 456248"/>
                <a:gd name="connsiteY103" fmla="*/ 59475 h 76200"/>
                <a:gd name="connsiteX104" fmla="*/ 167186 w 456248"/>
                <a:gd name="connsiteY104" fmla="*/ 71572 h 76200"/>
                <a:gd name="connsiteX105" fmla="*/ 156805 w 456248"/>
                <a:gd name="connsiteY105" fmla="*/ 65474 h 76200"/>
                <a:gd name="connsiteX106" fmla="*/ 162328 w 456248"/>
                <a:gd name="connsiteY106" fmla="*/ 60237 h 76200"/>
                <a:gd name="connsiteX107" fmla="*/ 158614 w 456248"/>
                <a:gd name="connsiteY107" fmla="*/ 56807 h 76200"/>
                <a:gd name="connsiteX108" fmla="*/ 153089 w 456248"/>
                <a:gd name="connsiteY108" fmla="*/ 63474 h 76200"/>
                <a:gd name="connsiteX109" fmla="*/ 167090 w 456248"/>
                <a:gd name="connsiteY109" fmla="*/ 73953 h 76200"/>
                <a:gd name="connsiteX110" fmla="*/ 187284 w 456248"/>
                <a:gd name="connsiteY110" fmla="*/ 55759 h 76200"/>
                <a:gd name="connsiteX111" fmla="*/ 303012 w 456248"/>
                <a:gd name="connsiteY111" fmla="*/ 32137 h 76200"/>
                <a:gd name="connsiteX112" fmla="*/ 298536 w 456248"/>
                <a:gd name="connsiteY112" fmla="*/ 24993 h 76200"/>
                <a:gd name="connsiteX113" fmla="*/ 293392 w 456248"/>
                <a:gd name="connsiteY113" fmla="*/ 30042 h 76200"/>
                <a:gd name="connsiteX114" fmla="*/ 294822 w 456248"/>
                <a:gd name="connsiteY114" fmla="*/ 32900 h 76200"/>
                <a:gd name="connsiteX115" fmla="*/ 297680 w 456248"/>
                <a:gd name="connsiteY115" fmla="*/ 41376 h 76200"/>
                <a:gd name="connsiteX116" fmla="*/ 292441 w 456248"/>
                <a:gd name="connsiteY116" fmla="*/ 61475 h 76200"/>
                <a:gd name="connsiteX117" fmla="*/ 281581 w 456248"/>
                <a:gd name="connsiteY117" fmla="*/ 71572 h 76200"/>
                <a:gd name="connsiteX118" fmla="*/ 274437 w 456248"/>
                <a:gd name="connsiteY118" fmla="*/ 62619 h 76200"/>
                <a:gd name="connsiteX119" fmla="*/ 275772 w 456248"/>
                <a:gd name="connsiteY119" fmla="*/ 54331 h 76200"/>
                <a:gd name="connsiteX120" fmla="*/ 280439 w 456248"/>
                <a:gd name="connsiteY120" fmla="*/ 36139 h 76200"/>
                <a:gd name="connsiteX121" fmla="*/ 282058 w 456248"/>
                <a:gd name="connsiteY121" fmla="*/ 28995 h 76200"/>
                <a:gd name="connsiteX122" fmla="*/ 279104 w 456248"/>
                <a:gd name="connsiteY122" fmla="*/ 26137 h 76200"/>
                <a:gd name="connsiteX123" fmla="*/ 274914 w 456248"/>
                <a:gd name="connsiteY123" fmla="*/ 30042 h 76200"/>
                <a:gd name="connsiteX124" fmla="*/ 268819 w 456248"/>
                <a:gd name="connsiteY124" fmla="*/ 54617 h 76200"/>
                <a:gd name="connsiteX125" fmla="*/ 267865 w 456248"/>
                <a:gd name="connsiteY125" fmla="*/ 61475 h 76200"/>
                <a:gd name="connsiteX126" fmla="*/ 258817 w 456248"/>
                <a:gd name="connsiteY126" fmla="*/ 71572 h 76200"/>
                <a:gd name="connsiteX127" fmla="*/ 251197 w 456248"/>
                <a:gd name="connsiteY127" fmla="*/ 62142 h 76200"/>
                <a:gd name="connsiteX128" fmla="*/ 257482 w 456248"/>
                <a:gd name="connsiteY128" fmla="*/ 39376 h 76200"/>
                <a:gd name="connsiteX129" fmla="*/ 258722 w 456248"/>
                <a:gd name="connsiteY129" fmla="*/ 33758 h 76200"/>
                <a:gd name="connsiteX130" fmla="*/ 250529 w 456248"/>
                <a:gd name="connsiteY130" fmla="*/ 24993 h 76200"/>
                <a:gd name="connsiteX131" fmla="*/ 236623 w 456248"/>
                <a:gd name="connsiteY131" fmla="*/ 41662 h 76200"/>
                <a:gd name="connsiteX132" fmla="*/ 238244 w 456248"/>
                <a:gd name="connsiteY132" fmla="*/ 42711 h 76200"/>
                <a:gd name="connsiteX133" fmla="*/ 240244 w 456248"/>
                <a:gd name="connsiteY133" fmla="*/ 40997 h 76200"/>
                <a:gd name="connsiteX134" fmla="*/ 250339 w 456248"/>
                <a:gd name="connsiteY134" fmla="*/ 27374 h 76200"/>
                <a:gd name="connsiteX135" fmla="*/ 252720 w 456248"/>
                <a:gd name="connsiteY135" fmla="*/ 30518 h 76200"/>
                <a:gd name="connsiteX136" fmla="*/ 250055 w 456248"/>
                <a:gd name="connsiteY136" fmla="*/ 40139 h 76200"/>
                <a:gd name="connsiteX137" fmla="*/ 244720 w 456248"/>
                <a:gd name="connsiteY137" fmla="*/ 60712 h 76200"/>
                <a:gd name="connsiteX138" fmla="*/ 248434 w 456248"/>
                <a:gd name="connsiteY138" fmla="*/ 70523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856 h 76200"/>
                <a:gd name="connsiteX143" fmla="*/ 303012 w 456248"/>
                <a:gd name="connsiteY143" fmla="*/ 32137 h 76200"/>
                <a:gd name="connsiteX144" fmla="*/ 354544 w 456248"/>
                <a:gd name="connsiteY144" fmla="*/ 42711 h 76200"/>
                <a:gd name="connsiteX145" fmla="*/ 338826 w 456248"/>
                <a:gd name="connsiteY145" fmla="*/ 24993 h 76200"/>
                <a:gd name="connsiteX146" fmla="*/ 311395 w 456248"/>
                <a:gd name="connsiteY146" fmla="*/ 56045 h 76200"/>
                <a:gd name="connsiteX147" fmla="*/ 327206 w 456248"/>
                <a:gd name="connsiteY147" fmla="*/ 73953 h 76200"/>
                <a:gd name="connsiteX148" fmla="*/ 354544 w 456248"/>
                <a:gd name="connsiteY148" fmla="*/ 42711 h 76200"/>
                <a:gd name="connsiteX149" fmla="*/ 347019 w 456248"/>
                <a:gd name="connsiteY149" fmla="*/ 38520 h 76200"/>
                <a:gd name="connsiteX150" fmla="*/ 341207 w 456248"/>
                <a:gd name="connsiteY150" fmla="*/ 60712 h 76200"/>
                <a:gd name="connsiteX151" fmla="*/ 327206 w 456248"/>
                <a:gd name="connsiteY151" fmla="*/ 71572 h 76200"/>
                <a:gd name="connsiteX152" fmla="*/ 319016 w 456248"/>
                <a:gd name="connsiteY152" fmla="*/ 60426 h 76200"/>
                <a:gd name="connsiteX153" fmla="*/ 325206 w 456248"/>
                <a:gd name="connsiteY153" fmla="*/ 37185 h 76200"/>
                <a:gd name="connsiteX154" fmla="*/ 338636 w 456248"/>
                <a:gd name="connsiteY154" fmla="*/ 27374 h 76200"/>
                <a:gd name="connsiteX155" fmla="*/ 347019 w 456248"/>
                <a:gd name="connsiteY155" fmla="*/ 38520 h 76200"/>
                <a:gd name="connsiteX156" fmla="*/ 407501 w 456248"/>
                <a:gd name="connsiteY156" fmla="*/ 31851 h 76200"/>
                <a:gd name="connsiteX157" fmla="*/ 397025 w 456248"/>
                <a:gd name="connsiteY157" fmla="*/ 24993 h 76200"/>
                <a:gd name="connsiteX158" fmla="*/ 383879 w 456248"/>
                <a:gd name="connsiteY158" fmla="*/ 32709 h 76200"/>
                <a:gd name="connsiteX159" fmla="*/ 374926 w 456248"/>
                <a:gd name="connsiteY159" fmla="*/ 24993 h 76200"/>
                <a:gd name="connsiteX160" fmla="*/ 367020 w 456248"/>
                <a:gd name="connsiteY160" fmla="*/ 30804 h 76200"/>
                <a:gd name="connsiteX161" fmla="*/ 363687 w 456248"/>
                <a:gd name="connsiteY161" fmla="*/ 41662 h 76200"/>
                <a:gd name="connsiteX162" fmla="*/ 365306 w 456248"/>
                <a:gd name="connsiteY162" fmla="*/ 42711 h 76200"/>
                <a:gd name="connsiteX163" fmla="*/ 367401 w 456248"/>
                <a:gd name="connsiteY163" fmla="*/ 40139 h 76200"/>
                <a:gd name="connsiteX164" fmla="*/ 374640 w 456248"/>
                <a:gd name="connsiteY164" fmla="*/ 27374 h 76200"/>
                <a:gd name="connsiteX165" fmla="*/ 377498 w 456248"/>
                <a:gd name="connsiteY165" fmla="*/ 31662 h 76200"/>
                <a:gd name="connsiteX166" fmla="*/ 376736 w 456248"/>
                <a:gd name="connsiteY166" fmla="*/ 37185 h 76200"/>
                <a:gd name="connsiteX167" fmla="*/ 368736 w 456248"/>
                <a:gd name="connsiteY167" fmla="*/ 69572 h 76200"/>
                <a:gd name="connsiteX168" fmla="*/ 368259 w 456248"/>
                <a:gd name="connsiteY168" fmla="*/ 71095 h 76200"/>
                <a:gd name="connsiteX169" fmla="*/ 371403 w 456248"/>
                <a:gd name="connsiteY169" fmla="*/ 73953 h 76200"/>
                <a:gd name="connsiteX170" fmla="*/ 375594 w 456248"/>
                <a:gd name="connsiteY170" fmla="*/ 69951 h 76200"/>
                <a:gd name="connsiteX171" fmla="*/ 382547 w 456248"/>
                <a:gd name="connsiteY171" fmla="*/ 41662 h 76200"/>
                <a:gd name="connsiteX172" fmla="*/ 396834 w 456248"/>
                <a:gd name="connsiteY172" fmla="*/ 27374 h 76200"/>
                <a:gd name="connsiteX173" fmla="*/ 402646 w 456248"/>
                <a:gd name="connsiteY173" fmla="*/ 28804 h 76200"/>
                <a:gd name="connsiteX174" fmla="*/ 398453 w 456248"/>
                <a:gd name="connsiteY174" fmla="*/ 34044 h 76200"/>
                <a:gd name="connsiteX175" fmla="*/ 402169 w 456248"/>
                <a:gd name="connsiteY175" fmla="*/ 37471 h 76200"/>
                <a:gd name="connsiteX176" fmla="*/ 407501 w 456248"/>
                <a:gd name="connsiteY176" fmla="*/ 31851 h 76200"/>
                <a:gd name="connsiteX177" fmla="*/ 452461 w 456248"/>
                <a:gd name="connsiteY177" fmla="*/ 57284 h 76200"/>
                <a:gd name="connsiteX178" fmla="*/ 450840 w 456248"/>
                <a:gd name="connsiteY178" fmla="*/ 56235 h 76200"/>
                <a:gd name="connsiteX179" fmla="*/ 448936 w 456248"/>
                <a:gd name="connsiteY179" fmla="*/ 58712 h 76200"/>
                <a:gd name="connsiteX180" fmla="*/ 440746 w 456248"/>
                <a:gd name="connsiteY180" fmla="*/ 71572 h 76200"/>
                <a:gd name="connsiteX181" fmla="*/ 437506 w 456248"/>
                <a:gd name="connsiteY181" fmla="*/ 66904 h 76200"/>
                <a:gd name="connsiteX182" fmla="*/ 438364 w 456248"/>
                <a:gd name="connsiteY182" fmla="*/ 60807 h 76200"/>
                <a:gd name="connsiteX183" fmla="*/ 438934 w 456248"/>
                <a:gd name="connsiteY183" fmla="*/ 57093 h 76200"/>
                <a:gd name="connsiteX184" fmla="*/ 424551 w 456248"/>
                <a:gd name="connsiteY184" fmla="*/ 45759 h 76200"/>
                <a:gd name="connsiteX185" fmla="*/ 432267 w 456248"/>
                <a:gd name="connsiteY185" fmla="*/ 38616 h 76200"/>
                <a:gd name="connsiteX186" fmla="*/ 447413 w 456248"/>
                <a:gd name="connsiteY186" fmla="*/ 27374 h 76200"/>
                <a:gd name="connsiteX187" fmla="*/ 450364 w 456248"/>
                <a:gd name="connsiteY187" fmla="*/ 28709 h 76200"/>
                <a:gd name="connsiteX188" fmla="*/ 445317 w 456248"/>
                <a:gd name="connsiteY188" fmla="*/ 34044 h 76200"/>
                <a:gd name="connsiteX189" fmla="*/ 449031 w 456248"/>
                <a:gd name="connsiteY189" fmla="*/ 37471 h 76200"/>
                <a:gd name="connsiteX190" fmla="*/ 454461 w 456248"/>
                <a:gd name="connsiteY190" fmla="*/ 31472 h 76200"/>
                <a:gd name="connsiteX191" fmla="*/ 447699 w 456248"/>
                <a:gd name="connsiteY191" fmla="*/ 24993 h 76200"/>
                <a:gd name="connsiteX192" fmla="*/ 433602 w 456248"/>
                <a:gd name="connsiteY192" fmla="*/ 33853 h 76200"/>
                <a:gd name="connsiteX193" fmla="*/ 421979 w 456248"/>
                <a:gd name="connsiteY193" fmla="*/ 44615 h 76200"/>
                <a:gd name="connsiteX194" fmla="*/ 433030 w 456248"/>
                <a:gd name="connsiteY194" fmla="*/ 420 h 76200"/>
                <a:gd name="connsiteX195" fmla="*/ 433316 w 456248"/>
                <a:gd name="connsiteY195" fmla="*/ -915 h 76200"/>
                <a:gd name="connsiteX196" fmla="*/ 431790 w 456248"/>
                <a:gd name="connsiteY196" fmla="*/ -2247 h 76200"/>
                <a:gd name="connsiteX197" fmla="*/ 429981 w 456248"/>
                <a:gd name="connsiteY197" fmla="*/ -1961 h 76200"/>
                <a:gd name="connsiteX198" fmla="*/ 419407 w 456248"/>
                <a:gd name="connsiteY198" fmla="*/ -1201 h 76200"/>
                <a:gd name="connsiteX199" fmla="*/ 416933 w 456248"/>
                <a:gd name="connsiteY199" fmla="*/ 1181 h 76200"/>
                <a:gd name="connsiteX200" fmla="*/ 419407 w 456248"/>
                <a:gd name="connsiteY200" fmla="*/ 2325 h 76200"/>
                <a:gd name="connsiteX201" fmla="*/ 424933 w 456248"/>
                <a:gd name="connsiteY201" fmla="*/ 4134 h 76200"/>
                <a:gd name="connsiteX202" fmla="*/ 424551 w 456248"/>
                <a:gd name="connsiteY202" fmla="*/ 5943 h 76200"/>
                <a:gd name="connsiteX203" fmla="*/ 408550 w 456248"/>
                <a:gd name="connsiteY203" fmla="*/ 69762 h 76200"/>
                <a:gd name="connsiteX204" fmla="*/ 408264 w 456248"/>
                <a:gd name="connsiteY204" fmla="*/ 71095 h 76200"/>
                <a:gd name="connsiteX205" fmla="*/ 411408 w 456248"/>
                <a:gd name="connsiteY205" fmla="*/ 73953 h 76200"/>
                <a:gd name="connsiteX206" fmla="*/ 415598 w 456248"/>
                <a:gd name="connsiteY206" fmla="*/ 69951 h 76200"/>
                <a:gd name="connsiteX207" fmla="*/ 421124 w 456248"/>
                <a:gd name="connsiteY207" fmla="*/ 48045 h 76200"/>
                <a:gd name="connsiteX208" fmla="*/ 431981 w 456248"/>
                <a:gd name="connsiteY208" fmla="*/ 57093 h 76200"/>
                <a:gd name="connsiteX209" fmla="*/ 431695 w 456248"/>
                <a:gd name="connsiteY209" fmla="*/ 59761 h 76200"/>
                <a:gd name="connsiteX210" fmla="*/ 431221 w 456248"/>
                <a:gd name="connsiteY210" fmla="*/ 63474 h 76200"/>
                <a:gd name="connsiteX211" fmla="*/ 440269 w 456248"/>
                <a:gd name="connsiteY211" fmla="*/ 73953 h 76200"/>
                <a:gd name="connsiteX212" fmla="*/ 448650 w 456248"/>
                <a:gd name="connsiteY212" fmla="*/ 68237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661"/>
                  </a:moveTo>
                  <a:lnTo>
                    <a:pt x="66222" y="2325"/>
                  </a:lnTo>
                  <a:cubicBezTo>
                    <a:pt x="66317" y="1943"/>
                    <a:pt x="66317" y="1276"/>
                    <a:pt x="66317" y="895"/>
                  </a:cubicBezTo>
                  <a:cubicBezTo>
                    <a:pt x="66317" y="-438"/>
                    <a:pt x="65459" y="-438"/>
                    <a:pt x="63650" y="-438"/>
                  </a:cubicBezTo>
                  <a:lnTo>
                    <a:pt x="8309" y="-438"/>
                  </a:lnTo>
                  <a:cubicBezTo>
                    <a:pt x="6119" y="-438"/>
                    <a:pt x="5833" y="-438"/>
                    <a:pt x="5165" y="1562"/>
                  </a:cubicBezTo>
                  <a:lnTo>
                    <a:pt x="-1216" y="20993"/>
                  </a:lnTo>
                  <a:cubicBezTo>
                    <a:pt x="-1788" y="22326"/>
                    <a:pt x="-1788" y="22707"/>
                    <a:pt x="-1788" y="22707"/>
                  </a:cubicBezTo>
                  <a:cubicBezTo>
                    <a:pt x="-1788" y="23947"/>
                    <a:pt x="-453" y="23947"/>
                    <a:pt x="-167" y="23947"/>
                  </a:cubicBezTo>
                  <a:cubicBezTo>
                    <a:pt x="307" y="23947"/>
                    <a:pt x="689" y="23947"/>
                    <a:pt x="1070" y="23661"/>
                  </a:cubicBezTo>
                  <a:cubicBezTo>
                    <a:pt x="1165" y="23375"/>
                    <a:pt x="1356" y="23184"/>
                    <a:pt x="2405" y="20517"/>
                  </a:cubicBezTo>
                  <a:cubicBezTo>
                    <a:pt x="7451" y="5183"/>
                    <a:pt x="10595" y="2897"/>
                    <a:pt x="24406" y="2897"/>
                  </a:cubicBezTo>
                  <a:lnTo>
                    <a:pt x="28122" y="2897"/>
                  </a:lnTo>
                  <a:cubicBezTo>
                    <a:pt x="30694" y="2897"/>
                    <a:pt x="30694" y="3371"/>
                    <a:pt x="30694" y="4134"/>
                  </a:cubicBezTo>
                  <a:cubicBezTo>
                    <a:pt x="30694" y="4897"/>
                    <a:pt x="30312" y="5943"/>
                    <a:pt x="30217" y="6515"/>
                  </a:cubicBezTo>
                  <a:lnTo>
                    <a:pt x="15739" y="64523"/>
                  </a:lnTo>
                  <a:cubicBezTo>
                    <a:pt x="14690" y="68237"/>
                    <a:pt x="13834" y="69286"/>
                    <a:pt x="4309" y="69286"/>
                  </a:cubicBezTo>
                  <a:lnTo>
                    <a:pt x="2500" y="69286"/>
                  </a:lnTo>
                  <a:cubicBezTo>
                    <a:pt x="689" y="69286"/>
                    <a:pt x="-453" y="69286"/>
                    <a:pt x="-453" y="71381"/>
                  </a:cubicBezTo>
                  <a:cubicBezTo>
                    <a:pt x="-453" y="72713"/>
                    <a:pt x="689" y="72713"/>
                    <a:pt x="1356" y="72713"/>
                  </a:cubicBezTo>
                  <a:cubicBezTo>
                    <a:pt x="6786" y="72713"/>
                    <a:pt x="12595" y="72427"/>
                    <a:pt x="18120" y="72427"/>
                  </a:cubicBezTo>
                  <a:cubicBezTo>
                    <a:pt x="23645" y="72427"/>
                    <a:pt x="29645" y="72713"/>
                    <a:pt x="35075" y="72713"/>
                  </a:cubicBezTo>
                  <a:cubicBezTo>
                    <a:pt x="36026" y="72713"/>
                    <a:pt x="37361" y="72713"/>
                    <a:pt x="37361" y="70523"/>
                  </a:cubicBezTo>
                  <a:cubicBezTo>
                    <a:pt x="37361" y="69286"/>
                    <a:pt x="36312" y="69286"/>
                    <a:pt x="34694" y="69286"/>
                  </a:cubicBezTo>
                  <a:lnTo>
                    <a:pt x="32980" y="69286"/>
                  </a:lnTo>
                  <a:cubicBezTo>
                    <a:pt x="31264" y="69286"/>
                    <a:pt x="27931" y="69190"/>
                    <a:pt x="27645" y="69190"/>
                  </a:cubicBezTo>
                  <a:cubicBezTo>
                    <a:pt x="24501" y="68904"/>
                    <a:pt x="24120" y="68428"/>
                    <a:pt x="24120" y="66904"/>
                  </a:cubicBezTo>
                  <a:cubicBezTo>
                    <a:pt x="24120" y="66618"/>
                    <a:pt x="24120" y="66332"/>
                    <a:pt x="24406" y="64809"/>
                  </a:cubicBezTo>
                  <a:lnTo>
                    <a:pt x="38979" y="6706"/>
                  </a:lnTo>
                  <a:cubicBezTo>
                    <a:pt x="39742" y="3562"/>
                    <a:pt x="40600" y="3276"/>
                    <a:pt x="41361" y="3087"/>
                  </a:cubicBezTo>
                  <a:cubicBezTo>
                    <a:pt x="42219" y="2897"/>
                    <a:pt x="45267" y="2897"/>
                    <a:pt x="46981" y="2897"/>
                  </a:cubicBezTo>
                  <a:cubicBezTo>
                    <a:pt x="58315" y="2897"/>
                    <a:pt x="60697" y="4420"/>
                    <a:pt x="60697" y="11087"/>
                  </a:cubicBezTo>
                  <a:cubicBezTo>
                    <a:pt x="60697" y="12422"/>
                    <a:pt x="60697" y="14517"/>
                    <a:pt x="59650" y="20898"/>
                  </a:cubicBezTo>
                  <a:cubicBezTo>
                    <a:pt x="59555" y="22137"/>
                    <a:pt x="59555" y="22421"/>
                    <a:pt x="59555" y="22421"/>
                  </a:cubicBezTo>
                  <a:cubicBezTo>
                    <a:pt x="59555" y="23947"/>
                    <a:pt x="60506" y="23947"/>
                    <a:pt x="61173" y="23947"/>
                  </a:cubicBezTo>
                  <a:cubicBezTo>
                    <a:pt x="62506" y="23947"/>
                    <a:pt x="62601" y="23661"/>
                    <a:pt x="63078" y="21661"/>
                  </a:cubicBezTo>
                  <a:close/>
                  <a:moveTo>
                    <a:pt x="114324" y="57284"/>
                  </a:moveTo>
                  <a:cubicBezTo>
                    <a:pt x="114324" y="56235"/>
                    <a:pt x="113561" y="56235"/>
                    <a:pt x="112798" y="56235"/>
                  </a:cubicBezTo>
                  <a:cubicBezTo>
                    <a:pt x="111370" y="56235"/>
                    <a:pt x="111370" y="56331"/>
                    <a:pt x="110894" y="58045"/>
                  </a:cubicBezTo>
                  <a:cubicBezTo>
                    <a:pt x="110036" y="60998"/>
                    <a:pt x="107180" y="71572"/>
                    <a:pt x="100892" y="71572"/>
                  </a:cubicBezTo>
                  <a:cubicBezTo>
                    <a:pt x="98511" y="71572"/>
                    <a:pt x="98511" y="69951"/>
                    <a:pt x="98511" y="68428"/>
                  </a:cubicBezTo>
                  <a:cubicBezTo>
                    <a:pt x="98511" y="65760"/>
                    <a:pt x="99559" y="62902"/>
                    <a:pt x="100511" y="60426"/>
                  </a:cubicBezTo>
                  <a:cubicBezTo>
                    <a:pt x="102513" y="54617"/>
                    <a:pt x="106989" y="42520"/>
                    <a:pt x="106989" y="36234"/>
                  </a:cubicBezTo>
                  <a:cubicBezTo>
                    <a:pt x="106989" y="27374"/>
                    <a:pt x="101083" y="24993"/>
                    <a:pt x="95843" y="24993"/>
                  </a:cubicBezTo>
                  <a:cubicBezTo>
                    <a:pt x="88604" y="24993"/>
                    <a:pt x="84700" y="28804"/>
                    <a:pt x="81461" y="31946"/>
                  </a:cubicBezTo>
                  <a:lnTo>
                    <a:pt x="89272" y="420"/>
                  </a:lnTo>
                  <a:cubicBezTo>
                    <a:pt x="89462" y="134"/>
                    <a:pt x="89653" y="-915"/>
                    <a:pt x="89653" y="-915"/>
                  </a:cubicBezTo>
                  <a:cubicBezTo>
                    <a:pt x="89653" y="-1961"/>
                    <a:pt x="88986" y="-2247"/>
                    <a:pt x="88130" y="-2247"/>
                  </a:cubicBezTo>
                  <a:cubicBezTo>
                    <a:pt x="87844" y="-2247"/>
                    <a:pt x="86795" y="-2152"/>
                    <a:pt x="86318" y="-1961"/>
                  </a:cubicBezTo>
                  <a:lnTo>
                    <a:pt x="75747" y="-1201"/>
                  </a:lnTo>
                  <a:cubicBezTo>
                    <a:pt x="74412" y="-1105"/>
                    <a:pt x="73270" y="-915"/>
                    <a:pt x="73270" y="1181"/>
                  </a:cubicBezTo>
                  <a:cubicBezTo>
                    <a:pt x="73270" y="2325"/>
                    <a:pt x="74317" y="2325"/>
                    <a:pt x="75747" y="2325"/>
                  </a:cubicBezTo>
                  <a:cubicBezTo>
                    <a:pt x="80986" y="2325"/>
                    <a:pt x="81270" y="3087"/>
                    <a:pt x="81270" y="4134"/>
                  </a:cubicBezTo>
                  <a:cubicBezTo>
                    <a:pt x="81270" y="4420"/>
                    <a:pt x="80795" y="5943"/>
                    <a:pt x="80795" y="5943"/>
                  </a:cubicBezTo>
                  <a:lnTo>
                    <a:pt x="64887" y="69762"/>
                  </a:lnTo>
                  <a:cubicBezTo>
                    <a:pt x="64792" y="69951"/>
                    <a:pt x="64601" y="71095"/>
                    <a:pt x="64601" y="71095"/>
                  </a:cubicBezTo>
                  <a:cubicBezTo>
                    <a:pt x="64601" y="72332"/>
                    <a:pt x="65650" y="73953"/>
                    <a:pt x="67745" y="73953"/>
                  </a:cubicBezTo>
                  <a:cubicBezTo>
                    <a:pt x="69936" y="73953"/>
                    <a:pt x="71270" y="72144"/>
                    <a:pt x="71745" y="70904"/>
                  </a:cubicBezTo>
                  <a:lnTo>
                    <a:pt x="76319" y="52236"/>
                  </a:lnTo>
                  <a:cubicBezTo>
                    <a:pt x="76793" y="49854"/>
                    <a:pt x="77556" y="47568"/>
                    <a:pt x="78033" y="45187"/>
                  </a:cubicBezTo>
                  <a:cubicBezTo>
                    <a:pt x="79079" y="41376"/>
                    <a:pt x="79175" y="40997"/>
                    <a:pt x="81081" y="37567"/>
                  </a:cubicBezTo>
                  <a:cubicBezTo>
                    <a:pt x="83177" y="34232"/>
                    <a:pt x="87939" y="27374"/>
                    <a:pt x="95369" y="27374"/>
                  </a:cubicBezTo>
                  <a:cubicBezTo>
                    <a:pt x="100131" y="27374"/>
                    <a:pt x="100511" y="32232"/>
                    <a:pt x="100511" y="34518"/>
                  </a:cubicBezTo>
                  <a:cubicBezTo>
                    <a:pt x="100511" y="41187"/>
                    <a:pt x="95748" y="53949"/>
                    <a:pt x="94225" y="58331"/>
                  </a:cubicBezTo>
                  <a:cubicBezTo>
                    <a:pt x="92702" y="62047"/>
                    <a:pt x="92416" y="63093"/>
                    <a:pt x="92416" y="65284"/>
                  </a:cubicBezTo>
                  <a:cubicBezTo>
                    <a:pt x="92416" y="70046"/>
                    <a:pt x="95369" y="73953"/>
                    <a:pt x="100606" y="73953"/>
                  </a:cubicBezTo>
                  <a:cubicBezTo>
                    <a:pt x="110703" y="73953"/>
                    <a:pt x="114324" y="57856"/>
                    <a:pt x="114324" y="57284"/>
                  </a:cubicBezTo>
                  <a:close/>
                  <a:moveTo>
                    <a:pt x="147470" y="57284"/>
                  </a:moveTo>
                  <a:cubicBezTo>
                    <a:pt x="147470" y="56235"/>
                    <a:pt x="146612" y="56235"/>
                    <a:pt x="145850" y="56235"/>
                  </a:cubicBezTo>
                  <a:cubicBezTo>
                    <a:pt x="144517" y="56235"/>
                    <a:pt x="144517" y="56331"/>
                    <a:pt x="144040" y="58045"/>
                  </a:cubicBezTo>
                  <a:cubicBezTo>
                    <a:pt x="143182" y="61093"/>
                    <a:pt x="140327" y="71572"/>
                    <a:pt x="134134" y="71572"/>
                  </a:cubicBezTo>
                  <a:cubicBezTo>
                    <a:pt x="133183" y="71572"/>
                    <a:pt x="131753" y="71381"/>
                    <a:pt x="131753" y="68618"/>
                  </a:cubicBezTo>
                  <a:cubicBezTo>
                    <a:pt x="131753" y="65760"/>
                    <a:pt x="133088" y="62142"/>
                    <a:pt x="134420" y="58140"/>
                  </a:cubicBezTo>
                  <a:lnTo>
                    <a:pt x="141373" y="39662"/>
                  </a:lnTo>
                  <a:cubicBezTo>
                    <a:pt x="142422" y="36613"/>
                    <a:pt x="142708" y="35662"/>
                    <a:pt x="142708" y="33567"/>
                  </a:cubicBezTo>
                  <a:cubicBezTo>
                    <a:pt x="142708" y="27660"/>
                    <a:pt x="138611" y="24993"/>
                    <a:pt x="134515" y="24993"/>
                  </a:cubicBezTo>
                  <a:cubicBezTo>
                    <a:pt x="124418" y="24993"/>
                    <a:pt x="120705" y="40997"/>
                    <a:pt x="120705" y="41662"/>
                  </a:cubicBezTo>
                  <a:cubicBezTo>
                    <a:pt x="120705" y="42711"/>
                    <a:pt x="121942" y="42711"/>
                    <a:pt x="122323" y="42711"/>
                  </a:cubicBezTo>
                  <a:cubicBezTo>
                    <a:pt x="123849" y="42711"/>
                    <a:pt x="123849" y="42520"/>
                    <a:pt x="124323" y="40997"/>
                  </a:cubicBezTo>
                  <a:cubicBezTo>
                    <a:pt x="125372" y="37471"/>
                    <a:pt x="128134" y="27374"/>
                    <a:pt x="134420" y="27374"/>
                  </a:cubicBezTo>
                  <a:cubicBezTo>
                    <a:pt x="135564" y="27374"/>
                    <a:pt x="136801" y="27946"/>
                    <a:pt x="136801" y="30328"/>
                  </a:cubicBezTo>
                  <a:cubicBezTo>
                    <a:pt x="136801" y="32995"/>
                    <a:pt x="135564" y="36139"/>
                    <a:pt x="134897" y="38234"/>
                  </a:cubicBezTo>
                  <a:lnTo>
                    <a:pt x="131562" y="47187"/>
                  </a:lnTo>
                  <a:lnTo>
                    <a:pt x="127562" y="57856"/>
                  </a:lnTo>
                  <a:cubicBezTo>
                    <a:pt x="126039" y="61856"/>
                    <a:pt x="125658" y="63093"/>
                    <a:pt x="125658" y="65284"/>
                  </a:cubicBezTo>
                  <a:cubicBezTo>
                    <a:pt x="125658" y="69476"/>
                    <a:pt x="128134" y="73953"/>
                    <a:pt x="133848" y="73953"/>
                  </a:cubicBezTo>
                  <a:cubicBezTo>
                    <a:pt x="143945" y="73953"/>
                    <a:pt x="147470" y="57666"/>
                    <a:pt x="147470" y="57284"/>
                  </a:cubicBezTo>
                  <a:close/>
                  <a:moveTo>
                    <a:pt x="150517" y="6706"/>
                  </a:moveTo>
                  <a:cubicBezTo>
                    <a:pt x="150517" y="4420"/>
                    <a:pt x="148803" y="2039"/>
                    <a:pt x="145564" y="2039"/>
                  </a:cubicBezTo>
                  <a:cubicBezTo>
                    <a:pt x="142136" y="2039"/>
                    <a:pt x="138706" y="5469"/>
                    <a:pt x="138706" y="8896"/>
                  </a:cubicBezTo>
                  <a:cubicBezTo>
                    <a:pt x="138706" y="11278"/>
                    <a:pt x="140327" y="13468"/>
                    <a:pt x="143468" y="13468"/>
                  </a:cubicBezTo>
                  <a:cubicBezTo>
                    <a:pt x="147089" y="13468"/>
                    <a:pt x="150517" y="10231"/>
                    <a:pt x="150517" y="6706"/>
                  </a:cubicBezTo>
                  <a:close/>
                  <a:moveTo>
                    <a:pt x="187284" y="55759"/>
                  </a:moveTo>
                  <a:cubicBezTo>
                    <a:pt x="187284" y="46424"/>
                    <a:pt x="178996" y="44424"/>
                    <a:pt x="174520" y="43378"/>
                  </a:cubicBezTo>
                  <a:cubicBezTo>
                    <a:pt x="171569" y="42806"/>
                    <a:pt x="167567" y="41948"/>
                    <a:pt x="167567" y="37281"/>
                  </a:cubicBezTo>
                  <a:cubicBezTo>
                    <a:pt x="167567" y="34613"/>
                    <a:pt x="169948" y="27374"/>
                    <a:pt x="178522" y="27374"/>
                  </a:cubicBezTo>
                  <a:cubicBezTo>
                    <a:pt x="181378" y="27374"/>
                    <a:pt x="185380" y="28423"/>
                    <a:pt x="186617" y="32709"/>
                  </a:cubicBezTo>
                  <a:cubicBezTo>
                    <a:pt x="183189" y="33186"/>
                    <a:pt x="182236" y="35948"/>
                    <a:pt x="182236" y="36995"/>
                  </a:cubicBezTo>
                  <a:cubicBezTo>
                    <a:pt x="182236" y="38234"/>
                    <a:pt x="182998" y="40139"/>
                    <a:pt x="185570" y="40139"/>
                  </a:cubicBezTo>
                  <a:cubicBezTo>
                    <a:pt x="187284" y="40139"/>
                    <a:pt x="190142" y="38806"/>
                    <a:pt x="190142" y="34232"/>
                  </a:cubicBezTo>
                  <a:cubicBezTo>
                    <a:pt x="190142" y="29091"/>
                    <a:pt x="185666" y="24993"/>
                    <a:pt x="178713" y="24993"/>
                  </a:cubicBezTo>
                  <a:cubicBezTo>
                    <a:pt x="166044" y="24993"/>
                    <a:pt x="161567" y="35376"/>
                    <a:pt x="161567" y="40997"/>
                  </a:cubicBezTo>
                  <a:cubicBezTo>
                    <a:pt x="161567" y="49187"/>
                    <a:pt x="168520" y="50901"/>
                    <a:pt x="171569" y="51473"/>
                  </a:cubicBezTo>
                  <a:cubicBezTo>
                    <a:pt x="176331" y="52522"/>
                    <a:pt x="181189" y="53568"/>
                    <a:pt x="181189" y="59475"/>
                  </a:cubicBezTo>
                  <a:cubicBezTo>
                    <a:pt x="181189" y="62902"/>
                    <a:pt x="178236" y="71572"/>
                    <a:pt x="167186" y="71572"/>
                  </a:cubicBezTo>
                  <a:cubicBezTo>
                    <a:pt x="164804" y="71572"/>
                    <a:pt x="158423" y="71000"/>
                    <a:pt x="156805" y="65474"/>
                  </a:cubicBezTo>
                  <a:cubicBezTo>
                    <a:pt x="162328" y="65000"/>
                    <a:pt x="162328" y="60237"/>
                    <a:pt x="162328" y="60237"/>
                  </a:cubicBezTo>
                  <a:cubicBezTo>
                    <a:pt x="162328" y="58140"/>
                    <a:pt x="160804" y="56807"/>
                    <a:pt x="158614" y="56807"/>
                  </a:cubicBezTo>
                  <a:cubicBezTo>
                    <a:pt x="156233" y="56807"/>
                    <a:pt x="153089" y="58617"/>
                    <a:pt x="153089" y="63474"/>
                  </a:cubicBezTo>
                  <a:cubicBezTo>
                    <a:pt x="153089" y="70046"/>
                    <a:pt x="159377" y="73953"/>
                    <a:pt x="167090" y="73953"/>
                  </a:cubicBezTo>
                  <a:cubicBezTo>
                    <a:pt x="183285" y="73953"/>
                    <a:pt x="187284" y="60712"/>
                    <a:pt x="187284" y="55759"/>
                  </a:cubicBezTo>
                  <a:close/>
                  <a:moveTo>
                    <a:pt x="303012" y="32137"/>
                  </a:moveTo>
                  <a:cubicBezTo>
                    <a:pt x="303012" y="28423"/>
                    <a:pt x="301680" y="24993"/>
                    <a:pt x="298536" y="24993"/>
                  </a:cubicBezTo>
                  <a:cubicBezTo>
                    <a:pt x="296154" y="24993"/>
                    <a:pt x="293392" y="27470"/>
                    <a:pt x="293392" y="30042"/>
                  </a:cubicBezTo>
                  <a:cubicBezTo>
                    <a:pt x="293392" y="31376"/>
                    <a:pt x="294059" y="32137"/>
                    <a:pt x="294822" y="32900"/>
                  </a:cubicBezTo>
                  <a:cubicBezTo>
                    <a:pt x="297394" y="35662"/>
                    <a:pt x="297680" y="39090"/>
                    <a:pt x="297680" y="41376"/>
                  </a:cubicBezTo>
                  <a:cubicBezTo>
                    <a:pt x="297680" y="45759"/>
                    <a:pt x="294250" y="57093"/>
                    <a:pt x="292441" y="61475"/>
                  </a:cubicBezTo>
                  <a:cubicBezTo>
                    <a:pt x="290059" y="67095"/>
                    <a:pt x="286629" y="71572"/>
                    <a:pt x="281581" y="71572"/>
                  </a:cubicBezTo>
                  <a:cubicBezTo>
                    <a:pt x="276249" y="71572"/>
                    <a:pt x="274437" y="67095"/>
                    <a:pt x="274437" y="62619"/>
                  </a:cubicBezTo>
                  <a:cubicBezTo>
                    <a:pt x="274437" y="61570"/>
                    <a:pt x="274628" y="59093"/>
                    <a:pt x="275772" y="54331"/>
                  </a:cubicBezTo>
                  <a:lnTo>
                    <a:pt x="280439" y="36139"/>
                  </a:lnTo>
                  <a:cubicBezTo>
                    <a:pt x="281011" y="33758"/>
                    <a:pt x="282058" y="29470"/>
                    <a:pt x="282058" y="28995"/>
                  </a:cubicBezTo>
                  <a:cubicBezTo>
                    <a:pt x="282058" y="27756"/>
                    <a:pt x="281106" y="26137"/>
                    <a:pt x="279104" y="26137"/>
                  </a:cubicBezTo>
                  <a:cubicBezTo>
                    <a:pt x="275963" y="26137"/>
                    <a:pt x="275200" y="29091"/>
                    <a:pt x="274914" y="30042"/>
                  </a:cubicBezTo>
                  <a:lnTo>
                    <a:pt x="268819" y="54617"/>
                  </a:lnTo>
                  <a:cubicBezTo>
                    <a:pt x="268056" y="57570"/>
                    <a:pt x="267865" y="59951"/>
                    <a:pt x="267865" y="61475"/>
                  </a:cubicBezTo>
                  <a:cubicBezTo>
                    <a:pt x="267865" y="62619"/>
                    <a:pt x="264626" y="71572"/>
                    <a:pt x="258817" y="71572"/>
                  </a:cubicBezTo>
                  <a:cubicBezTo>
                    <a:pt x="251197" y="71572"/>
                    <a:pt x="251197" y="63474"/>
                    <a:pt x="251197" y="62142"/>
                  </a:cubicBezTo>
                  <a:cubicBezTo>
                    <a:pt x="251197" y="56331"/>
                    <a:pt x="254055" y="48331"/>
                    <a:pt x="257482" y="39376"/>
                  </a:cubicBezTo>
                  <a:cubicBezTo>
                    <a:pt x="258245" y="37471"/>
                    <a:pt x="258722" y="35853"/>
                    <a:pt x="258722" y="33758"/>
                  </a:cubicBezTo>
                  <a:cubicBezTo>
                    <a:pt x="258722" y="28423"/>
                    <a:pt x="255101" y="24993"/>
                    <a:pt x="250529" y="24993"/>
                  </a:cubicBezTo>
                  <a:cubicBezTo>
                    <a:pt x="240530" y="24993"/>
                    <a:pt x="236623" y="40997"/>
                    <a:pt x="236623" y="41662"/>
                  </a:cubicBezTo>
                  <a:cubicBezTo>
                    <a:pt x="236623" y="42711"/>
                    <a:pt x="237863" y="42711"/>
                    <a:pt x="238244" y="42711"/>
                  </a:cubicBezTo>
                  <a:cubicBezTo>
                    <a:pt x="239767" y="42711"/>
                    <a:pt x="239767" y="42520"/>
                    <a:pt x="240244" y="40997"/>
                  </a:cubicBezTo>
                  <a:cubicBezTo>
                    <a:pt x="241100" y="37662"/>
                    <a:pt x="244053" y="27374"/>
                    <a:pt x="250339" y="27374"/>
                  </a:cubicBezTo>
                  <a:cubicBezTo>
                    <a:pt x="251578" y="27374"/>
                    <a:pt x="252720" y="27660"/>
                    <a:pt x="252720" y="30518"/>
                  </a:cubicBezTo>
                  <a:cubicBezTo>
                    <a:pt x="252720" y="33186"/>
                    <a:pt x="251578" y="35948"/>
                    <a:pt x="250055" y="40139"/>
                  </a:cubicBezTo>
                  <a:cubicBezTo>
                    <a:pt x="244720" y="54903"/>
                    <a:pt x="244720" y="57666"/>
                    <a:pt x="244720" y="60712"/>
                  </a:cubicBezTo>
                  <a:cubicBezTo>
                    <a:pt x="244720" y="64237"/>
                    <a:pt x="245576" y="67951"/>
                    <a:pt x="248434" y="70523"/>
                  </a:cubicBezTo>
                  <a:cubicBezTo>
                    <a:pt x="251864" y="73667"/>
                    <a:pt x="256722" y="73953"/>
                    <a:pt x="258531" y="73953"/>
                  </a:cubicBezTo>
                  <a:cubicBezTo>
                    <a:pt x="261961" y="73953"/>
                    <a:pt x="265866" y="72618"/>
                    <a:pt x="268914" y="67095"/>
                  </a:cubicBezTo>
                  <a:cubicBezTo>
                    <a:pt x="270628" y="71000"/>
                    <a:pt x="274914" y="73953"/>
                    <a:pt x="281295" y="73953"/>
                  </a:cubicBezTo>
                  <a:cubicBezTo>
                    <a:pt x="287869" y="73953"/>
                    <a:pt x="292345" y="69476"/>
                    <a:pt x="295582" y="61856"/>
                  </a:cubicBezTo>
                  <a:cubicBezTo>
                    <a:pt x="298822" y="54426"/>
                    <a:pt x="303012" y="37948"/>
                    <a:pt x="303012" y="32137"/>
                  </a:cubicBezTo>
                  <a:close/>
                  <a:moveTo>
                    <a:pt x="354544" y="42711"/>
                  </a:moveTo>
                  <a:cubicBezTo>
                    <a:pt x="354544" y="32423"/>
                    <a:pt x="348161" y="24993"/>
                    <a:pt x="338826" y="24993"/>
                  </a:cubicBezTo>
                  <a:cubicBezTo>
                    <a:pt x="325397" y="24993"/>
                    <a:pt x="311395" y="40329"/>
                    <a:pt x="311395" y="56045"/>
                  </a:cubicBezTo>
                  <a:cubicBezTo>
                    <a:pt x="311395" y="67191"/>
                    <a:pt x="318253" y="73953"/>
                    <a:pt x="327206" y="73953"/>
                  </a:cubicBezTo>
                  <a:cubicBezTo>
                    <a:pt x="340542" y="73953"/>
                    <a:pt x="354544" y="58617"/>
                    <a:pt x="354544" y="42711"/>
                  </a:cubicBezTo>
                  <a:close/>
                  <a:moveTo>
                    <a:pt x="347019" y="38520"/>
                  </a:moveTo>
                  <a:cubicBezTo>
                    <a:pt x="347019" y="43092"/>
                    <a:pt x="344637" y="54331"/>
                    <a:pt x="341207" y="60712"/>
                  </a:cubicBezTo>
                  <a:cubicBezTo>
                    <a:pt x="337875" y="66618"/>
                    <a:pt x="332350" y="71572"/>
                    <a:pt x="327206" y="71572"/>
                  </a:cubicBezTo>
                  <a:cubicBezTo>
                    <a:pt x="323016" y="71572"/>
                    <a:pt x="319016" y="68237"/>
                    <a:pt x="319016" y="60426"/>
                  </a:cubicBezTo>
                  <a:cubicBezTo>
                    <a:pt x="319016" y="54998"/>
                    <a:pt x="321776" y="42997"/>
                    <a:pt x="325206" y="37185"/>
                  </a:cubicBezTo>
                  <a:cubicBezTo>
                    <a:pt x="329301" y="30614"/>
                    <a:pt x="334350" y="27374"/>
                    <a:pt x="338636" y="27374"/>
                  </a:cubicBezTo>
                  <a:cubicBezTo>
                    <a:pt x="343875" y="27374"/>
                    <a:pt x="347019" y="32137"/>
                    <a:pt x="347019" y="38520"/>
                  </a:cubicBezTo>
                  <a:close/>
                  <a:moveTo>
                    <a:pt x="407501" y="31851"/>
                  </a:moveTo>
                  <a:cubicBezTo>
                    <a:pt x="407501" y="26137"/>
                    <a:pt x="400548" y="24993"/>
                    <a:pt x="397025" y="24993"/>
                  </a:cubicBezTo>
                  <a:cubicBezTo>
                    <a:pt x="389500" y="24993"/>
                    <a:pt x="385691" y="30328"/>
                    <a:pt x="383879" y="32709"/>
                  </a:cubicBezTo>
                  <a:cubicBezTo>
                    <a:pt x="382737" y="27088"/>
                    <a:pt x="378547" y="24993"/>
                    <a:pt x="374926" y="24993"/>
                  </a:cubicBezTo>
                  <a:cubicBezTo>
                    <a:pt x="371117" y="24993"/>
                    <a:pt x="368831" y="27470"/>
                    <a:pt x="367020" y="30804"/>
                  </a:cubicBezTo>
                  <a:cubicBezTo>
                    <a:pt x="365115" y="35090"/>
                    <a:pt x="363687" y="41662"/>
                    <a:pt x="363687" y="41662"/>
                  </a:cubicBezTo>
                  <a:cubicBezTo>
                    <a:pt x="363687" y="42711"/>
                    <a:pt x="364829" y="42711"/>
                    <a:pt x="365306" y="42711"/>
                  </a:cubicBezTo>
                  <a:cubicBezTo>
                    <a:pt x="366736" y="42711"/>
                    <a:pt x="366736" y="42520"/>
                    <a:pt x="367401" y="40139"/>
                  </a:cubicBezTo>
                  <a:cubicBezTo>
                    <a:pt x="369308" y="32709"/>
                    <a:pt x="371403" y="27374"/>
                    <a:pt x="374640" y="27374"/>
                  </a:cubicBezTo>
                  <a:cubicBezTo>
                    <a:pt x="377498" y="27374"/>
                    <a:pt x="377498" y="30518"/>
                    <a:pt x="377498" y="31662"/>
                  </a:cubicBezTo>
                  <a:cubicBezTo>
                    <a:pt x="377498" y="33472"/>
                    <a:pt x="377212" y="35567"/>
                    <a:pt x="376736" y="37185"/>
                  </a:cubicBezTo>
                  <a:lnTo>
                    <a:pt x="368736" y="69572"/>
                  </a:lnTo>
                  <a:cubicBezTo>
                    <a:pt x="368450" y="70237"/>
                    <a:pt x="368259" y="70809"/>
                    <a:pt x="368259" y="71095"/>
                  </a:cubicBezTo>
                  <a:cubicBezTo>
                    <a:pt x="368259" y="72332"/>
                    <a:pt x="369117" y="73953"/>
                    <a:pt x="371403" y="73953"/>
                  </a:cubicBezTo>
                  <a:cubicBezTo>
                    <a:pt x="374640" y="73953"/>
                    <a:pt x="375403" y="70809"/>
                    <a:pt x="375594" y="69951"/>
                  </a:cubicBezTo>
                  <a:lnTo>
                    <a:pt x="382547" y="41662"/>
                  </a:lnTo>
                  <a:cubicBezTo>
                    <a:pt x="382737" y="41376"/>
                    <a:pt x="387595" y="27374"/>
                    <a:pt x="396834" y="27374"/>
                  </a:cubicBezTo>
                  <a:cubicBezTo>
                    <a:pt x="397406" y="27374"/>
                    <a:pt x="400357" y="27374"/>
                    <a:pt x="402646" y="28804"/>
                  </a:cubicBezTo>
                  <a:cubicBezTo>
                    <a:pt x="398739" y="30042"/>
                    <a:pt x="398453" y="33472"/>
                    <a:pt x="398453" y="34044"/>
                  </a:cubicBezTo>
                  <a:cubicBezTo>
                    <a:pt x="398453" y="35567"/>
                    <a:pt x="399502" y="37471"/>
                    <a:pt x="402169" y="37471"/>
                  </a:cubicBezTo>
                  <a:cubicBezTo>
                    <a:pt x="404264" y="37471"/>
                    <a:pt x="407501" y="35948"/>
                    <a:pt x="407501" y="31851"/>
                  </a:cubicBezTo>
                  <a:close/>
                  <a:moveTo>
                    <a:pt x="452461" y="57284"/>
                  </a:moveTo>
                  <a:cubicBezTo>
                    <a:pt x="452461" y="56235"/>
                    <a:pt x="451794" y="56235"/>
                    <a:pt x="450840" y="56235"/>
                  </a:cubicBezTo>
                  <a:cubicBezTo>
                    <a:pt x="449699" y="56235"/>
                    <a:pt x="449508" y="56331"/>
                    <a:pt x="448936" y="58712"/>
                  </a:cubicBezTo>
                  <a:cubicBezTo>
                    <a:pt x="447413" y="64237"/>
                    <a:pt x="445317" y="71572"/>
                    <a:pt x="440746" y="71572"/>
                  </a:cubicBezTo>
                  <a:cubicBezTo>
                    <a:pt x="437792" y="71572"/>
                    <a:pt x="437506" y="69000"/>
                    <a:pt x="437506" y="66904"/>
                  </a:cubicBezTo>
                  <a:cubicBezTo>
                    <a:pt x="437506" y="64428"/>
                    <a:pt x="438364" y="61475"/>
                    <a:pt x="438364" y="60807"/>
                  </a:cubicBezTo>
                  <a:cubicBezTo>
                    <a:pt x="438934" y="58617"/>
                    <a:pt x="438934" y="58426"/>
                    <a:pt x="438934" y="57093"/>
                  </a:cubicBezTo>
                  <a:cubicBezTo>
                    <a:pt x="438934" y="49664"/>
                    <a:pt x="431314" y="46806"/>
                    <a:pt x="424551" y="45759"/>
                  </a:cubicBezTo>
                  <a:cubicBezTo>
                    <a:pt x="427028" y="44329"/>
                    <a:pt x="429314" y="42043"/>
                    <a:pt x="432267" y="38616"/>
                  </a:cubicBezTo>
                  <a:cubicBezTo>
                    <a:pt x="437888" y="32232"/>
                    <a:pt x="442078" y="27374"/>
                    <a:pt x="447413" y="27374"/>
                  </a:cubicBezTo>
                  <a:cubicBezTo>
                    <a:pt x="449508" y="27374"/>
                    <a:pt x="450364" y="28709"/>
                    <a:pt x="450364" y="28709"/>
                  </a:cubicBezTo>
                  <a:cubicBezTo>
                    <a:pt x="445792" y="29470"/>
                    <a:pt x="445317" y="33186"/>
                    <a:pt x="445317" y="34044"/>
                  </a:cubicBezTo>
                  <a:cubicBezTo>
                    <a:pt x="445317" y="35567"/>
                    <a:pt x="446268" y="37471"/>
                    <a:pt x="449031" y="37471"/>
                  </a:cubicBezTo>
                  <a:cubicBezTo>
                    <a:pt x="451412" y="37471"/>
                    <a:pt x="454461" y="35567"/>
                    <a:pt x="454461" y="31472"/>
                  </a:cubicBezTo>
                  <a:cubicBezTo>
                    <a:pt x="454461" y="28709"/>
                    <a:pt x="452461" y="24993"/>
                    <a:pt x="447699" y="24993"/>
                  </a:cubicBezTo>
                  <a:cubicBezTo>
                    <a:pt x="441887" y="24993"/>
                    <a:pt x="437316" y="29565"/>
                    <a:pt x="433602" y="33853"/>
                  </a:cubicBezTo>
                  <a:cubicBezTo>
                    <a:pt x="427505" y="40997"/>
                    <a:pt x="425695" y="42711"/>
                    <a:pt x="421979" y="44615"/>
                  </a:cubicBezTo>
                  <a:lnTo>
                    <a:pt x="433030" y="420"/>
                  </a:lnTo>
                  <a:cubicBezTo>
                    <a:pt x="433125" y="134"/>
                    <a:pt x="433316" y="-915"/>
                    <a:pt x="433316" y="-915"/>
                  </a:cubicBezTo>
                  <a:cubicBezTo>
                    <a:pt x="433316" y="-1961"/>
                    <a:pt x="432744" y="-2247"/>
                    <a:pt x="431790" y="-2247"/>
                  </a:cubicBezTo>
                  <a:cubicBezTo>
                    <a:pt x="431504" y="-2247"/>
                    <a:pt x="430458" y="-2152"/>
                    <a:pt x="429981" y="-1961"/>
                  </a:cubicBezTo>
                  <a:lnTo>
                    <a:pt x="419407" y="-1201"/>
                  </a:lnTo>
                  <a:cubicBezTo>
                    <a:pt x="418075" y="-1105"/>
                    <a:pt x="416933" y="-915"/>
                    <a:pt x="416933" y="1181"/>
                  </a:cubicBezTo>
                  <a:cubicBezTo>
                    <a:pt x="416933" y="2325"/>
                    <a:pt x="417980" y="2325"/>
                    <a:pt x="419407" y="2325"/>
                  </a:cubicBezTo>
                  <a:cubicBezTo>
                    <a:pt x="424647" y="2325"/>
                    <a:pt x="424933" y="3087"/>
                    <a:pt x="424933" y="4134"/>
                  </a:cubicBezTo>
                  <a:cubicBezTo>
                    <a:pt x="424933" y="4420"/>
                    <a:pt x="424551" y="5943"/>
                    <a:pt x="424551" y="5943"/>
                  </a:cubicBezTo>
                  <a:lnTo>
                    <a:pt x="408550" y="69762"/>
                  </a:lnTo>
                  <a:cubicBezTo>
                    <a:pt x="408455" y="69951"/>
                    <a:pt x="408264" y="71095"/>
                    <a:pt x="408264" y="71095"/>
                  </a:cubicBezTo>
                  <a:cubicBezTo>
                    <a:pt x="408264" y="72332"/>
                    <a:pt x="409313" y="73953"/>
                    <a:pt x="411408" y="73953"/>
                  </a:cubicBezTo>
                  <a:cubicBezTo>
                    <a:pt x="414645" y="73953"/>
                    <a:pt x="415408" y="70904"/>
                    <a:pt x="415598" y="69951"/>
                  </a:cubicBezTo>
                  <a:lnTo>
                    <a:pt x="421124" y="48045"/>
                  </a:lnTo>
                  <a:cubicBezTo>
                    <a:pt x="425123" y="48520"/>
                    <a:pt x="431981" y="50901"/>
                    <a:pt x="431981" y="57093"/>
                  </a:cubicBezTo>
                  <a:cubicBezTo>
                    <a:pt x="431981" y="57856"/>
                    <a:pt x="431981" y="58331"/>
                    <a:pt x="431695" y="59761"/>
                  </a:cubicBezTo>
                  <a:cubicBezTo>
                    <a:pt x="431221" y="61570"/>
                    <a:pt x="431221" y="62333"/>
                    <a:pt x="431221" y="63474"/>
                  </a:cubicBezTo>
                  <a:cubicBezTo>
                    <a:pt x="431221" y="71286"/>
                    <a:pt x="436267" y="73953"/>
                    <a:pt x="440269" y="73953"/>
                  </a:cubicBezTo>
                  <a:cubicBezTo>
                    <a:pt x="445031" y="73953"/>
                    <a:pt x="447413" y="70332"/>
                    <a:pt x="448650" y="68237"/>
                  </a:cubicBezTo>
                  <a:cubicBezTo>
                    <a:pt x="451031" y="64237"/>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358" name="Freeform: Shape 357">
              <a:extLst>
                <a:ext uri="{FF2B5EF4-FFF2-40B4-BE49-F238E27FC236}">
                  <a16:creationId xmlns:a16="http://schemas.microsoft.com/office/drawing/2014/main" id="{BF81E928-108F-299A-1780-222C3AD20058}"/>
                </a:ext>
              </a:extLst>
            </p:cNvPr>
            <p:cNvSpPr/>
            <p:nvPr/>
          </p:nvSpPr>
          <p:spPr>
            <a:xfrm>
              <a:off x="1260806" y="2166250"/>
              <a:ext cx="3466433" cy="5427"/>
            </a:xfrm>
            <a:custGeom>
              <a:avLst/>
              <a:gdLst>
                <a:gd name="connsiteX0" fmla="*/ -1788 w 3466433"/>
                <a:gd name="connsiteY0" fmla="*/ -2247 h 5427"/>
                <a:gd name="connsiteX1" fmla="*/ -1788 w 3466433"/>
                <a:gd name="connsiteY1" fmla="*/ 3180 h 5427"/>
                <a:gd name="connsiteX2" fmla="*/ 3464646 w 3466433"/>
                <a:gd name="connsiteY2" fmla="*/ 3180 h 5427"/>
                <a:gd name="connsiteX3" fmla="*/ 3464646 w 3466433"/>
                <a:gd name="connsiteY3" fmla="*/ -2247 h 5427"/>
              </a:gdLst>
              <a:ahLst/>
              <a:cxnLst>
                <a:cxn ang="0">
                  <a:pos x="connsiteX0" y="connsiteY0"/>
                </a:cxn>
                <a:cxn ang="0">
                  <a:pos x="connsiteX1" y="connsiteY1"/>
                </a:cxn>
                <a:cxn ang="0">
                  <a:pos x="connsiteX2" y="connsiteY2"/>
                </a:cxn>
                <a:cxn ang="0">
                  <a:pos x="connsiteX3" y="connsiteY3"/>
                </a:cxn>
              </a:cxnLst>
              <a:rect l="l" t="t" r="r" b="b"/>
              <a:pathLst>
                <a:path w="3466433" h="5427">
                  <a:moveTo>
                    <a:pt x="-1788" y="-2247"/>
                  </a:moveTo>
                  <a:lnTo>
                    <a:pt x="-1788" y="3180"/>
                  </a:lnTo>
                  <a:lnTo>
                    <a:pt x="3464646" y="3180"/>
                  </a:lnTo>
                  <a:lnTo>
                    <a:pt x="3464646" y="-2247"/>
                  </a:lnTo>
                  <a:close/>
                </a:path>
              </a:pathLst>
            </a:custGeom>
            <a:solidFill>
              <a:srgbClr val="000000"/>
            </a:solidFill>
            <a:ln w="8029" cap="flat">
              <a:noFill/>
              <a:prstDash val="solid"/>
              <a:miter/>
            </a:ln>
          </p:spPr>
          <p:txBody>
            <a:bodyPr rtlCol="0" anchor="ctr"/>
            <a:lstStyle/>
            <a:p>
              <a:endParaRPr lang="en-AE"/>
            </a:p>
          </p:txBody>
        </p:sp>
      </p:grpSp>
      <p:sp>
        <p:nvSpPr>
          <p:cNvPr id="8" name="TextBox 7">
            <a:extLst>
              <a:ext uri="{FF2B5EF4-FFF2-40B4-BE49-F238E27FC236}">
                <a16:creationId xmlns:a16="http://schemas.microsoft.com/office/drawing/2014/main" id="{903E3693-EC71-E940-EFFD-48B4F17A1428}"/>
              </a:ext>
            </a:extLst>
          </p:cNvPr>
          <p:cNvSpPr txBox="1"/>
          <p:nvPr/>
        </p:nvSpPr>
        <p:spPr>
          <a:xfrm>
            <a:off x="505534" y="4683298"/>
            <a:ext cx="5374566" cy="1615827"/>
          </a:xfrm>
          <a:prstGeom prst="rect">
            <a:avLst/>
          </a:prstGeom>
          <a:solidFill>
            <a:srgbClr val="F2F2F2">
              <a:alpha val="69020"/>
            </a:srgbClr>
          </a:solidFill>
        </p:spPr>
        <p:txBody>
          <a:bodyPr wrap="square">
            <a:spAutoFit/>
          </a:bodyPr>
          <a:lstStyle/>
          <a:p>
            <a:r>
              <a:rPr lang="en-US" sz="900" b="0" i="0" dirty="0">
                <a:solidFill>
                  <a:schemeClr val="tx1">
                    <a:lumMod val="65000"/>
                    <a:lumOff val="35000"/>
                  </a:schemeClr>
                </a:solidFill>
                <a:effectLst/>
                <a:latin typeface="Arial" panose="020B0604020202020204" pitchFamily="34" charset="0"/>
              </a:rPr>
              <a:t>[</a:t>
            </a:r>
            <a:r>
              <a:rPr lang="en-US" sz="900" b="0" i="0" dirty="0">
                <a:solidFill>
                  <a:srgbClr val="2C499F"/>
                </a:solidFill>
                <a:effectLst/>
                <a:latin typeface="Arial" panose="020B0604020202020204" pitchFamily="34" charset="0"/>
              </a:rPr>
              <a:t>BBCD21</a:t>
            </a:r>
            <a:r>
              <a:rPr lang="en-US" sz="900" b="0" i="0" dirty="0">
                <a:solidFill>
                  <a:schemeClr val="tx1">
                    <a:lumMod val="65000"/>
                    <a:lumOff val="35000"/>
                  </a:schemeClr>
                </a:solidFill>
                <a:effectLst/>
                <a:latin typeface="Arial" panose="020B0604020202020204" pitchFamily="34" charset="0"/>
              </a:rPr>
              <a:t>] </a:t>
            </a:r>
            <a:r>
              <a:rPr lang="en-US" sz="900" b="0" i="0" dirty="0" err="1">
                <a:solidFill>
                  <a:schemeClr val="tx1">
                    <a:lumMod val="65000"/>
                    <a:lumOff val="35000"/>
                  </a:schemeClr>
                </a:solidFill>
                <a:effectLst/>
                <a:latin typeface="Arial" panose="020B0604020202020204" pitchFamily="34" charset="0"/>
              </a:rPr>
              <a:t>Anubhab</a:t>
            </a:r>
            <a:r>
              <a:rPr lang="en-US" sz="900" b="0" i="0" dirty="0">
                <a:solidFill>
                  <a:schemeClr val="tx1">
                    <a:lumMod val="65000"/>
                    <a:lumOff val="35000"/>
                  </a:schemeClr>
                </a:solidFill>
                <a:effectLst/>
                <a:latin typeface="Arial" panose="020B0604020202020204" pitchFamily="34" charset="0"/>
              </a:rPr>
              <a:t> Baksi, Jakub </a:t>
            </a:r>
            <a:r>
              <a:rPr lang="en-US" sz="900" b="0" i="0" dirty="0" err="1">
                <a:solidFill>
                  <a:schemeClr val="tx1">
                    <a:lumMod val="65000"/>
                    <a:lumOff val="35000"/>
                  </a:schemeClr>
                </a:solidFill>
                <a:effectLst/>
                <a:latin typeface="Arial" panose="020B0604020202020204" pitchFamily="34" charset="0"/>
              </a:rPr>
              <a:t>Breier</a:t>
            </a:r>
            <a:r>
              <a:rPr lang="en-US" sz="900" b="0" i="0" dirty="0">
                <a:solidFill>
                  <a:schemeClr val="tx1">
                    <a:lumMod val="65000"/>
                    <a:lumOff val="35000"/>
                  </a:schemeClr>
                </a:solidFill>
                <a:effectLst/>
                <a:latin typeface="Arial" panose="020B0604020202020204" pitchFamily="34" charset="0"/>
              </a:rPr>
              <a:t>, Yi Chen, and </a:t>
            </a:r>
            <a:r>
              <a:rPr lang="en-US" sz="900" b="0" i="0" dirty="0" err="1">
                <a:solidFill>
                  <a:schemeClr val="tx1">
                    <a:lumMod val="65000"/>
                    <a:lumOff val="35000"/>
                  </a:schemeClr>
                </a:solidFill>
                <a:effectLst/>
                <a:latin typeface="Arial" panose="020B0604020202020204" pitchFamily="34" charset="0"/>
              </a:rPr>
              <a:t>Xiaoyang</a:t>
            </a:r>
            <a:r>
              <a:rPr lang="en-US" sz="900" b="0" i="0" dirty="0">
                <a:solidFill>
                  <a:schemeClr val="tx1">
                    <a:lumMod val="65000"/>
                    <a:lumOff val="35000"/>
                  </a:schemeClr>
                </a:solidFill>
                <a:effectLst/>
                <a:latin typeface="Arial" panose="020B0604020202020204" pitchFamily="34" charset="0"/>
              </a:rPr>
              <a:t> Dong. Machine learning assisted differential distinguishers for lightweight ciphers. In De- sign, Automation &amp; Test in Europe Conference &amp; Exhibition, DATE 2021</a:t>
            </a:r>
          </a:p>
          <a:p>
            <a:r>
              <a:rPr lang="en-US" sz="900" b="0" i="0" dirty="0">
                <a:solidFill>
                  <a:schemeClr val="tx1">
                    <a:lumMod val="65000"/>
                    <a:lumOff val="35000"/>
                  </a:schemeClr>
                </a:solidFill>
                <a:effectLst/>
                <a:latin typeface="Arial" panose="020B0604020202020204" pitchFamily="34" charset="0"/>
              </a:rPr>
              <a:t> </a:t>
            </a:r>
          </a:p>
          <a:p>
            <a:r>
              <a:rPr lang="en-US" sz="900" b="0" i="0" dirty="0">
                <a:solidFill>
                  <a:schemeClr val="tx1">
                    <a:lumMod val="65000"/>
                    <a:lumOff val="35000"/>
                  </a:schemeClr>
                </a:solidFill>
                <a:effectLst/>
                <a:latin typeface="Arial" panose="020B0604020202020204" pitchFamily="34" charset="0"/>
              </a:rPr>
              <a:t>[</a:t>
            </a:r>
            <a:r>
              <a:rPr lang="en-US" sz="900" b="0" i="0" dirty="0">
                <a:solidFill>
                  <a:srgbClr val="2C499F"/>
                </a:solidFill>
                <a:effectLst/>
                <a:latin typeface="Arial" panose="020B0604020202020204" pitchFamily="34" charset="0"/>
              </a:rPr>
              <a:t>BKL+17</a:t>
            </a:r>
            <a:r>
              <a:rPr lang="en-US" sz="900" b="0" i="0" dirty="0">
                <a:solidFill>
                  <a:schemeClr val="tx1">
                    <a:lumMod val="65000"/>
                    <a:lumOff val="35000"/>
                  </a:schemeClr>
                </a:solidFill>
                <a:effectLst/>
                <a:latin typeface="Arial" panose="020B0604020202020204" pitchFamily="34" charset="0"/>
              </a:rPr>
              <a:t>] Daniel J. Bernstein, Stefan </a:t>
            </a:r>
            <a:r>
              <a:rPr lang="en-US" sz="900" b="0" i="0" dirty="0" err="1">
                <a:solidFill>
                  <a:schemeClr val="tx1">
                    <a:lumMod val="65000"/>
                    <a:lumOff val="35000"/>
                  </a:schemeClr>
                </a:solidFill>
                <a:effectLst/>
                <a:latin typeface="Arial" panose="020B0604020202020204" pitchFamily="34" charset="0"/>
              </a:rPr>
              <a:t>Kölbl</a:t>
            </a:r>
            <a:r>
              <a:rPr lang="en-US" sz="900" b="0" i="0" dirty="0">
                <a:solidFill>
                  <a:schemeClr val="tx1">
                    <a:lumMod val="65000"/>
                    <a:lumOff val="35000"/>
                  </a:schemeClr>
                </a:solidFill>
                <a:effectLst/>
                <a:latin typeface="Arial" panose="020B0604020202020204" pitchFamily="34" charset="0"/>
              </a:rPr>
              <a:t>, Stefan Lucks, Pedro Maat Costa </a:t>
            </a:r>
            <a:r>
              <a:rPr lang="en-US" sz="900" b="0" i="0" dirty="0" err="1">
                <a:solidFill>
                  <a:schemeClr val="tx1">
                    <a:lumMod val="65000"/>
                    <a:lumOff val="35000"/>
                  </a:schemeClr>
                </a:solidFill>
                <a:effectLst/>
                <a:latin typeface="Arial" panose="020B0604020202020204" pitchFamily="34" charset="0"/>
              </a:rPr>
              <a:t>Massolino</a:t>
            </a:r>
            <a:r>
              <a:rPr lang="en-US" sz="900" b="0" i="0" dirty="0">
                <a:solidFill>
                  <a:schemeClr val="tx1">
                    <a:lumMod val="65000"/>
                    <a:lumOff val="35000"/>
                  </a:schemeClr>
                </a:solidFill>
                <a:effectLst/>
                <a:latin typeface="Arial" panose="020B0604020202020204" pitchFamily="34" charset="0"/>
              </a:rPr>
              <a:t>, Florian Mendel, Kashif Nawaz, Tobias Schneider, Peter Schwabe, François- Xavier </a:t>
            </a:r>
            <a:r>
              <a:rPr lang="en-US" sz="900" b="0" i="0" dirty="0" err="1">
                <a:solidFill>
                  <a:schemeClr val="tx1">
                    <a:lumMod val="65000"/>
                    <a:lumOff val="35000"/>
                  </a:schemeClr>
                </a:solidFill>
                <a:effectLst/>
                <a:latin typeface="Arial" panose="020B0604020202020204" pitchFamily="34" charset="0"/>
              </a:rPr>
              <a:t>Standaert</a:t>
            </a:r>
            <a:r>
              <a:rPr lang="en-US" sz="900" b="0" i="0" dirty="0">
                <a:solidFill>
                  <a:schemeClr val="tx1">
                    <a:lumMod val="65000"/>
                    <a:lumOff val="35000"/>
                  </a:schemeClr>
                </a:solidFill>
                <a:effectLst/>
                <a:latin typeface="Arial" panose="020B0604020202020204" pitchFamily="34" charset="0"/>
              </a:rPr>
              <a:t>, Yosuke Todo, and Benoît </a:t>
            </a:r>
            <a:r>
              <a:rPr lang="en-US" sz="900" b="0" i="0" dirty="0" err="1">
                <a:solidFill>
                  <a:schemeClr val="tx1">
                    <a:lumMod val="65000"/>
                    <a:lumOff val="35000"/>
                  </a:schemeClr>
                </a:solidFill>
                <a:effectLst/>
                <a:latin typeface="Arial" panose="020B0604020202020204" pitchFamily="34" charset="0"/>
              </a:rPr>
              <a:t>Viguier</a:t>
            </a:r>
            <a:r>
              <a:rPr lang="en-US" sz="900" b="0" i="0" dirty="0">
                <a:solidFill>
                  <a:schemeClr val="tx1">
                    <a:lumMod val="65000"/>
                    <a:lumOff val="35000"/>
                  </a:schemeClr>
                </a:solidFill>
                <a:effectLst/>
                <a:latin typeface="Arial" panose="020B0604020202020204" pitchFamily="34" charset="0"/>
              </a:rPr>
              <a:t>. Gimli : A cross- platform permutation. CHES 2017</a:t>
            </a:r>
          </a:p>
          <a:p>
            <a:endParaRPr lang="en-US" sz="900" dirty="0">
              <a:solidFill>
                <a:schemeClr val="tx1">
                  <a:lumMod val="65000"/>
                  <a:lumOff val="35000"/>
                </a:schemeClr>
              </a:solidFill>
              <a:latin typeface="Arial" panose="020B0604020202020204" pitchFamily="34" charset="0"/>
            </a:endParaRPr>
          </a:p>
          <a:p>
            <a:r>
              <a:rPr lang="en-US" sz="900" b="0" i="0" dirty="0">
                <a:solidFill>
                  <a:schemeClr val="tx1">
                    <a:lumMod val="65000"/>
                    <a:lumOff val="35000"/>
                  </a:schemeClr>
                </a:solidFill>
                <a:effectLst/>
                <a:latin typeface="Arial" panose="020B0604020202020204" pitchFamily="34" charset="0"/>
              </a:rPr>
              <a:t>[</a:t>
            </a:r>
            <a:r>
              <a:rPr lang="en-US" sz="900" dirty="0">
                <a:solidFill>
                  <a:srgbClr val="2C499F"/>
                </a:solidFill>
                <a:latin typeface="Arial" panose="020B0604020202020204" pitchFamily="34" charset="0"/>
              </a:rPr>
              <a:t>HSH+06</a:t>
            </a:r>
            <a:r>
              <a:rPr lang="en-US" sz="900" b="0" i="0" dirty="0">
                <a:solidFill>
                  <a:schemeClr val="tx1">
                    <a:lumMod val="65000"/>
                    <a:lumOff val="35000"/>
                  </a:schemeClr>
                </a:solidFill>
                <a:effectLst/>
                <a:latin typeface="Arial" panose="020B0604020202020204" pitchFamily="34" charset="0"/>
              </a:rPr>
              <a:t>] </a:t>
            </a:r>
            <a:r>
              <a:rPr lang="en-US" sz="900" b="0" i="0" dirty="0" err="1">
                <a:solidFill>
                  <a:schemeClr val="tx1">
                    <a:lumMod val="65000"/>
                    <a:lumOff val="35000"/>
                  </a:schemeClr>
                </a:solidFill>
                <a:effectLst/>
                <a:latin typeface="Arial" panose="020B0604020202020204" pitchFamily="34" charset="0"/>
              </a:rPr>
              <a:t>Deukjo</a:t>
            </a:r>
            <a:r>
              <a:rPr lang="en-US" sz="900" b="0" i="0" dirty="0">
                <a:solidFill>
                  <a:schemeClr val="tx1">
                    <a:lumMod val="65000"/>
                    <a:lumOff val="35000"/>
                  </a:schemeClr>
                </a:solidFill>
                <a:effectLst/>
                <a:latin typeface="Arial" panose="020B0604020202020204" pitchFamily="34" charset="0"/>
              </a:rPr>
              <a:t> Hong, </a:t>
            </a:r>
            <a:r>
              <a:rPr lang="en-US" sz="900" b="0" i="0" dirty="0" err="1">
                <a:solidFill>
                  <a:schemeClr val="tx1">
                    <a:lumMod val="65000"/>
                    <a:lumOff val="35000"/>
                  </a:schemeClr>
                </a:solidFill>
                <a:effectLst/>
                <a:latin typeface="Arial" panose="020B0604020202020204" pitchFamily="34" charset="0"/>
              </a:rPr>
              <a:t>Jaechul</a:t>
            </a:r>
            <a:r>
              <a:rPr lang="en-US" sz="900" b="0" i="0" dirty="0">
                <a:solidFill>
                  <a:schemeClr val="tx1">
                    <a:lumMod val="65000"/>
                    <a:lumOff val="35000"/>
                  </a:schemeClr>
                </a:solidFill>
                <a:effectLst/>
                <a:latin typeface="Arial" panose="020B0604020202020204" pitchFamily="34" charset="0"/>
              </a:rPr>
              <a:t> Sung, </a:t>
            </a:r>
            <a:r>
              <a:rPr lang="en-US" sz="900" b="0" i="0" dirty="0" err="1">
                <a:solidFill>
                  <a:schemeClr val="tx1">
                    <a:lumMod val="65000"/>
                    <a:lumOff val="35000"/>
                  </a:schemeClr>
                </a:solidFill>
                <a:effectLst/>
                <a:latin typeface="Arial" panose="020B0604020202020204" pitchFamily="34" charset="0"/>
              </a:rPr>
              <a:t>Seokhie</a:t>
            </a:r>
            <a:r>
              <a:rPr lang="en-US" sz="900" b="0" i="0" dirty="0">
                <a:solidFill>
                  <a:schemeClr val="tx1">
                    <a:lumMod val="65000"/>
                    <a:lumOff val="35000"/>
                  </a:schemeClr>
                </a:solidFill>
                <a:effectLst/>
                <a:latin typeface="Arial" panose="020B0604020202020204" pitchFamily="34" charset="0"/>
              </a:rPr>
              <a:t> Hong, </a:t>
            </a:r>
            <a:r>
              <a:rPr lang="en-US" sz="900" b="0" i="0" dirty="0" err="1">
                <a:solidFill>
                  <a:schemeClr val="tx1">
                    <a:lumMod val="65000"/>
                    <a:lumOff val="35000"/>
                  </a:schemeClr>
                </a:solidFill>
                <a:effectLst/>
                <a:latin typeface="Arial" panose="020B0604020202020204" pitchFamily="34" charset="0"/>
              </a:rPr>
              <a:t>Jongin</a:t>
            </a:r>
            <a:r>
              <a:rPr lang="en-US" sz="900" b="0" i="0" dirty="0">
                <a:solidFill>
                  <a:schemeClr val="tx1">
                    <a:lumMod val="65000"/>
                    <a:lumOff val="35000"/>
                  </a:schemeClr>
                </a:solidFill>
                <a:effectLst/>
                <a:latin typeface="Arial" panose="020B0604020202020204" pitchFamily="34" charset="0"/>
              </a:rPr>
              <a:t> Lim, </a:t>
            </a:r>
            <a:r>
              <a:rPr lang="en-US" sz="900" b="0" i="0" dirty="0" err="1">
                <a:solidFill>
                  <a:schemeClr val="tx1">
                    <a:lumMod val="65000"/>
                    <a:lumOff val="35000"/>
                  </a:schemeClr>
                </a:solidFill>
                <a:effectLst/>
                <a:latin typeface="Arial" panose="020B0604020202020204" pitchFamily="34" charset="0"/>
              </a:rPr>
              <a:t>Sangjin</a:t>
            </a:r>
            <a:r>
              <a:rPr lang="en-US" sz="900" b="0" i="0" dirty="0">
                <a:solidFill>
                  <a:schemeClr val="tx1">
                    <a:lumMod val="65000"/>
                    <a:lumOff val="35000"/>
                  </a:schemeClr>
                </a:solidFill>
                <a:effectLst/>
                <a:latin typeface="Arial" panose="020B0604020202020204" pitchFamily="34" charset="0"/>
              </a:rPr>
              <a:t> Lee, Bon- Seok Koo, </a:t>
            </a:r>
            <a:r>
              <a:rPr lang="en-US" sz="900" b="0" i="0" dirty="0" err="1">
                <a:solidFill>
                  <a:schemeClr val="tx1">
                    <a:lumMod val="65000"/>
                    <a:lumOff val="35000"/>
                  </a:schemeClr>
                </a:solidFill>
                <a:effectLst/>
                <a:latin typeface="Arial" panose="020B0604020202020204" pitchFamily="34" charset="0"/>
              </a:rPr>
              <a:t>Changhoon</a:t>
            </a:r>
            <a:r>
              <a:rPr lang="en-US" sz="900" b="0" i="0" dirty="0">
                <a:solidFill>
                  <a:schemeClr val="tx1">
                    <a:lumMod val="65000"/>
                    <a:lumOff val="35000"/>
                  </a:schemeClr>
                </a:solidFill>
                <a:effectLst/>
                <a:latin typeface="Arial" panose="020B0604020202020204" pitchFamily="34" charset="0"/>
              </a:rPr>
              <a:t> Lee, </a:t>
            </a:r>
            <a:r>
              <a:rPr lang="en-US" sz="900" b="0" i="0" dirty="0" err="1">
                <a:solidFill>
                  <a:schemeClr val="tx1">
                    <a:lumMod val="65000"/>
                    <a:lumOff val="35000"/>
                  </a:schemeClr>
                </a:solidFill>
                <a:effectLst/>
                <a:latin typeface="Arial" panose="020B0604020202020204" pitchFamily="34" charset="0"/>
              </a:rPr>
              <a:t>Donghoon</a:t>
            </a:r>
            <a:r>
              <a:rPr lang="en-US" sz="900" b="0" i="0" dirty="0">
                <a:solidFill>
                  <a:schemeClr val="tx1">
                    <a:lumMod val="65000"/>
                    <a:lumOff val="35000"/>
                  </a:schemeClr>
                </a:solidFill>
                <a:effectLst/>
                <a:latin typeface="Arial" panose="020B0604020202020204" pitchFamily="34" charset="0"/>
              </a:rPr>
              <a:t> Chang, </a:t>
            </a:r>
            <a:r>
              <a:rPr lang="en-US" sz="900" b="0" i="0" dirty="0" err="1">
                <a:solidFill>
                  <a:schemeClr val="tx1">
                    <a:lumMod val="65000"/>
                    <a:lumOff val="35000"/>
                  </a:schemeClr>
                </a:solidFill>
                <a:effectLst/>
                <a:latin typeface="Arial" panose="020B0604020202020204" pitchFamily="34" charset="0"/>
              </a:rPr>
              <a:t>Jesang</a:t>
            </a:r>
            <a:r>
              <a:rPr lang="en-US" sz="900" b="0" i="0" dirty="0">
                <a:solidFill>
                  <a:schemeClr val="tx1">
                    <a:lumMod val="65000"/>
                    <a:lumOff val="35000"/>
                  </a:schemeClr>
                </a:solidFill>
                <a:effectLst/>
                <a:latin typeface="Arial" panose="020B0604020202020204" pitchFamily="34" charset="0"/>
              </a:rPr>
              <a:t> Lee, </a:t>
            </a:r>
            <a:r>
              <a:rPr lang="en-US" sz="900" b="0" i="0" dirty="0" err="1">
                <a:solidFill>
                  <a:schemeClr val="tx1">
                    <a:lumMod val="65000"/>
                    <a:lumOff val="35000"/>
                  </a:schemeClr>
                </a:solidFill>
                <a:effectLst/>
                <a:latin typeface="Arial" panose="020B0604020202020204" pitchFamily="34" charset="0"/>
              </a:rPr>
              <a:t>Kitae</a:t>
            </a:r>
            <a:r>
              <a:rPr lang="en-US" sz="900" b="0" i="0" dirty="0">
                <a:solidFill>
                  <a:schemeClr val="tx1">
                    <a:lumMod val="65000"/>
                    <a:lumOff val="35000"/>
                  </a:schemeClr>
                </a:solidFill>
                <a:effectLst/>
                <a:latin typeface="Arial" panose="020B0604020202020204" pitchFamily="34" charset="0"/>
              </a:rPr>
              <a:t> Jeong, Hyun Kim, </a:t>
            </a:r>
            <a:r>
              <a:rPr lang="en-US" sz="900" b="0" i="0" dirty="0" err="1">
                <a:solidFill>
                  <a:schemeClr val="tx1">
                    <a:lumMod val="65000"/>
                    <a:lumOff val="35000"/>
                  </a:schemeClr>
                </a:solidFill>
                <a:effectLst/>
                <a:latin typeface="Arial" panose="020B0604020202020204" pitchFamily="34" charset="0"/>
              </a:rPr>
              <a:t>Jongsung</a:t>
            </a:r>
            <a:r>
              <a:rPr lang="en-US" sz="900" b="0" i="0" dirty="0">
                <a:solidFill>
                  <a:schemeClr val="tx1">
                    <a:lumMod val="65000"/>
                    <a:lumOff val="35000"/>
                  </a:schemeClr>
                </a:solidFill>
                <a:effectLst/>
                <a:latin typeface="Arial" panose="020B0604020202020204" pitchFamily="34" charset="0"/>
              </a:rPr>
              <a:t> Kim, and </a:t>
            </a:r>
            <a:r>
              <a:rPr lang="en-US" sz="900" b="0" i="0" dirty="0" err="1">
                <a:solidFill>
                  <a:schemeClr val="tx1">
                    <a:lumMod val="65000"/>
                    <a:lumOff val="35000"/>
                  </a:schemeClr>
                </a:solidFill>
                <a:effectLst/>
                <a:latin typeface="Arial" panose="020B0604020202020204" pitchFamily="34" charset="0"/>
              </a:rPr>
              <a:t>Seongtaek</a:t>
            </a:r>
            <a:r>
              <a:rPr lang="en-US" sz="900" b="0" i="0" dirty="0">
                <a:solidFill>
                  <a:schemeClr val="tx1">
                    <a:lumMod val="65000"/>
                    <a:lumOff val="35000"/>
                  </a:schemeClr>
                </a:solidFill>
                <a:effectLst/>
                <a:latin typeface="Arial" panose="020B0604020202020204" pitchFamily="34" charset="0"/>
              </a:rPr>
              <a:t> Chee. Hight: A new block cipher suitable for low-resource device. CHES 2006</a:t>
            </a:r>
          </a:p>
        </p:txBody>
      </p:sp>
    </p:spTree>
    <p:extLst>
      <p:ext uri="{BB962C8B-B14F-4D97-AF65-F5344CB8AC3E}">
        <p14:creationId xmlns:p14="http://schemas.microsoft.com/office/powerpoint/2010/main" val="3297806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378EAD-6263-261A-637A-60E07E1ADCE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679B7DEE-190B-6D2A-1EDE-D1FB96F4A7A1}"/>
              </a:ext>
            </a:extLst>
          </p:cNvPr>
          <p:cNvSpPr>
            <a:spLocks noGrp="1"/>
          </p:cNvSpPr>
          <p:nvPr>
            <p:ph type="title"/>
          </p:nvPr>
        </p:nvSpPr>
        <p:spPr/>
        <p:txBody>
          <a:bodyPr/>
          <a:lstStyle/>
          <a:p>
            <a:r>
              <a:rPr lang="en-US" dirty="0"/>
              <a:t>Our Results</a:t>
            </a:r>
            <a:endParaRPr lang="en-AE" dirty="0"/>
          </a:p>
        </p:txBody>
      </p:sp>
      <mc:AlternateContent xmlns:mc="http://schemas.openxmlformats.org/markup-compatibility/2006" xmlns:a14="http://schemas.microsoft.com/office/drawing/2010/main">
        <mc:Choice Requires="a14">
          <p:sp>
            <p:nvSpPr>
              <p:cNvPr id="6" name="Text Placeholder 5">
                <a:extLst>
                  <a:ext uri="{FF2B5EF4-FFF2-40B4-BE49-F238E27FC236}">
                    <a16:creationId xmlns:a16="http://schemas.microsoft.com/office/drawing/2014/main" id="{5515C290-B316-70F8-58FC-88658BE21444}"/>
                  </a:ext>
                </a:extLst>
              </p:cNvPr>
              <p:cNvSpPr>
                <a:spLocks noGrp="1"/>
              </p:cNvSpPr>
              <p:nvPr>
                <p:ph type="body" sz="quarter" idx="13"/>
              </p:nvPr>
            </p:nvSpPr>
            <p:spPr>
              <a:xfrm>
                <a:off x="6324772" y="1649022"/>
                <a:ext cx="5351291" cy="4692316"/>
              </a:xfrm>
            </p:spPr>
            <p:txBody>
              <a:bodyPr/>
              <a:lstStyle/>
              <a:p>
                <a:r>
                  <a:rPr lang="en-US" b="1" dirty="0">
                    <a:solidFill>
                      <a:srgbClr val="6400FF"/>
                    </a:solidFill>
                  </a:rPr>
                  <a:t>KATAN</a:t>
                </a:r>
                <a:r>
                  <a:rPr lang="en-US" dirty="0"/>
                  <a:t> </a:t>
                </a:r>
              </a:p>
              <a:p>
                <a:r>
                  <a:rPr lang="en-AE" dirty="0">
                    <a:solidFill>
                      <a:schemeClr val="tx2"/>
                    </a:solidFill>
                    <a:sym typeface="Wingdings" panose="05000000000000000000" pitchFamily="2" charset="2"/>
                  </a:rPr>
                  <a:t> </a:t>
                </a:r>
                <a:r>
                  <a:rPr lang="en-US" b="1" u="sng" dirty="0">
                    <a:solidFill>
                      <a:srgbClr val="6400FF"/>
                    </a:solidFill>
                  </a:rPr>
                  <a:t>69 rounds</a:t>
                </a:r>
                <a:r>
                  <a:rPr lang="en-US" dirty="0"/>
                  <a:t>, compared with [</a:t>
                </a:r>
                <a:r>
                  <a:rPr lang="en-US" dirty="0">
                    <a:solidFill>
                      <a:srgbClr val="1362B0"/>
                    </a:solidFill>
                  </a:rPr>
                  <a:t>GLN23</a:t>
                </a:r>
                <a:r>
                  <a:rPr lang="en-US" dirty="0"/>
                  <a:t>]’s </a:t>
                </a:r>
                <a:r>
                  <a:rPr lang="en-US" dirty="0">
                    <a:solidFill>
                      <a:srgbClr val="6400FF"/>
                    </a:solidFill>
                  </a:rPr>
                  <a:t>66 rounds</a:t>
                </a:r>
                <a:r>
                  <a:rPr lang="en-US" dirty="0"/>
                  <a:t>, even though [</a:t>
                </a:r>
                <a:r>
                  <a:rPr lang="en-US" dirty="0">
                    <a:solidFill>
                      <a:srgbClr val="1362B0"/>
                    </a:solidFill>
                  </a:rPr>
                  <a:t>GLN23</a:t>
                </a:r>
                <a:r>
                  <a:rPr lang="en-US" dirty="0"/>
                  <a:t>]’s distinguishers use advanced feature engineering (inversion of the last 4 rounds). </a:t>
                </a:r>
              </a:p>
              <a:p>
                <a:r>
                  <a:rPr lang="en-AE" dirty="0">
                    <a:solidFill>
                      <a:schemeClr val="tx2"/>
                    </a:solidFill>
                    <a:sym typeface="Wingdings" panose="05000000000000000000" pitchFamily="2" charset="2"/>
                  </a:rPr>
                  <a:t> </a:t>
                </a:r>
                <a:r>
                  <a:rPr lang="en-US" dirty="0"/>
                  <a:t>In contrast, [</a:t>
                </a:r>
                <a:r>
                  <a:rPr lang="en-US" dirty="0">
                    <a:solidFill>
                      <a:srgbClr val="1362B0"/>
                    </a:solidFill>
                  </a:rPr>
                  <a:t>LCLH22</a:t>
                </a:r>
                <a:r>
                  <a:rPr lang="en-US" dirty="0"/>
                  <a:t>] reaches </a:t>
                </a:r>
                <a:r>
                  <a:rPr lang="en-US" dirty="0">
                    <a:solidFill>
                      <a:srgbClr val="6400FF"/>
                    </a:solidFill>
                  </a:rPr>
                  <a:t>51 rounds </a:t>
                </a:r>
                <a:r>
                  <a:rPr lang="en-US" dirty="0"/>
                  <a:t>in the standard setting, and </a:t>
                </a:r>
                <a:r>
                  <a:rPr lang="en-US" dirty="0">
                    <a:solidFill>
                      <a:srgbClr val="6400FF"/>
                    </a:solidFill>
                  </a:rPr>
                  <a:t>59 when using 32 pairs</a:t>
                </a:r>
                <a:r>
                  <a:rPr lang="en-US" dirty="0"/>
                  <a:t>. </a:t>
                </a:r>
              </a:p>
              <a:p>
                <a:r>
                  <a:rPr lang="en-AE" dirty="0">
                    <a:solidFill>
                      <a:schemeClr val="tx2"/>
                    </a:solidFill>
                    <a:sym typeface="Wingdings" panose="05000000000000000000" pitchFamily="2" charset="2"/>
                  </a:rPr>
                  <a:t> </a:t>
                </a:r>
                <a:r>
                  <a:rPr lang="en-US" dirty="0"/>
                  <a:t>We note that we obtain a </a:t>
                </a:r>
                <a:r>
                  <a:rPr lang="en-US" b="1" u="sng" dirty="0">
                    <a:solidFill>
                      <a:srgbClr val="6400FF"/>
                    </a:solidFill>
                  </a:rPr>
                  <a:t>71-round</a:t>
                </a:r>
                <a:r>
                  <a:rPr lang="en-US" dirty="0">
                    <a:solidFill>
                      <a:srgbClr val="6400FF"/>
                    </a:solidFill>
                  </a:rPr>
                  <a:t> distinguisher with 0.5034 (7</a:t>
                </a:r>
                <a14:m>
                  <m:oMath xmlns:m="http://schemas.openxmlformats.org/officeDocument/2006/math">
                    <m:r>
                      <a:rPr lang="en-US" b="0" i="1" smtClean="0">
                        <a:solidFill>
                          <a:srgbClr val="6400FF"/>
                        </a:solidFill>
                        <a:latin typeface="Cambria Math" panose="02040503050406030204" pitchFamily="18" charset="0"/>
                      </a:rPr>
                      <m:t>𝜎</m:t>
                    </m:r>
                  </m:oMath>
                </a14:m>
                <a:r>
                  <a:rPr lang="en-US" dirty="0">
                    <a:solidFill>
                      <a:srgbClr val="6400FF"/>
                    </a:solidFill>
                  </a:rPr>
                  <a:t>) </a:t>
                </a:r>
                <a:r>
                  <a:rPr lang="en-US" dirty="0"/>
                  <a:t>accuracy using our simple polishing pipeline.</a:t>
                </a:r>
              </a:p>
              <a:p>
                <a:r>
                  <a:rPr lang="en-US" b="1" dirty="0">
                    <a:solidFill>
                      <a:srgbClr val="6400FF"/>
                    </a:solidFill>
                  </a:rPr>
                  <a:t>PRESENT</a:t>
                </a:r>
                <a:r>
                  <a:rPr lang="en-US" dirty="0"/>
                  <a:t> </a:t>
                </a:r>
              </a:p>
              <a:p>
                <a:r>
                  <a:rPr lang="en-AE" dirty="0">
                    <a:solidFill>
                      <a:schemeClr val="tx2"/>
                    </a:solidFill>
                    <a:sym typeface="Wingdings" panose="05000000000000000000" pitchFamily="2" charset="2"/>
                  </a:rPr>
                  <a:t> </a:t>
                </a:r>
                <a:r>
                  <a:rPr lang="en-US" b="1" u="sng" dirty="0">
                    <a:solidFill>
                      <a:srgbClr val="6400FF"/>
                    </a:solidFill>
                  </a:rPr>
                  <a:t>9-round</a:t>
                </a:r>
                <a:r>
                  <a:rPr lang="en-US" dirty="0"/>
                  <a:t> distinguisher, which favorably compares to the </a:t>
                </a:r>
                <a:r>
                  <a:rPr lang="en-US" dirty="0">
                    <a:solidFill>
                      <a:srgbClr val="6400FF"/>
                    </a:solidFill>
                  </a:rPr>
                  <a:t>7-round</a:t>
                </a:r>
                <a:r>
                  <a:rPr lang="en-US" dirty="0"/>
                  <a:t> distinguishers of [</a:t>
                </a:r>
                <a:r>
                  <a:rPr lang="en-US" dirty="0">
                    <a:solidFill>
                      <a:srgbClr val="1362B0"/>
                    </a:solidFill>
                  </a:rPr>
                  <a:t>GLN23</a:t>
                </a:r>
                <a:r>
                  <a:rPr lang="en-US" dirty="0"/>
                  <a:t>] and [</a:t>
                </a:r>
                <a:r>
                  <a:rPr lang="en-US" dirty="0">
                    <a:solidFill>
                      <a:srgbClr val="1362B0"/>
                    </a:solidFill>
                  </a:rPr>
                  <a:t>CSYY22</a:t>
                </a:r>
                <a:r>
                  <a:rPr lang="en-US" dirty="0"/>
                  <a:t>], despite [</a:t>
                </a:r>
                <a:r>
                  <a:rPr lang="en-US" dirty="0">
                    <a:solidFill>
                      <a:srgbClr val="1362B0"/>
                    </a:solidFill>
                  </a:rPr>
                  <a:t>CSYY22</a:t>
                </a:r>
                <a:r>
                  <a:rPr lang="en-US" dirty="0"/>
                  <a:t>] using </a:t>
                </a:r>
                <a:r>
                  <a:rPr lang="en-US" dirty="0">
                    <a:solidFill>
                      <a:srgbClr val="6400FF"/>
                    </a:solidFill>
                  </a:rPr>
                  <a:t>8 pairs</a:t>
                </a:r>
                <a:r>
                  <a:rPr lang="en-US" dirty="0"/>
                  <a:t>. </a:t>
                </a:r>
              </a:p>
              <a:p>
                <a:r>
                  <a:rPr lang="en-AE" dirty="0">
                    <a:solidFill>
                      <a:schemeClr val="tx2"/>
                    </a:solidFill>
                    <a:sym typeface="Wingdings" panose="05000000000000000000" pitchFamily="2" charset="2"/>
                  </a:rPr>
                  <a:t> </a:t>
                </a:r>
                <a:r>
                  <a:rPr lang="en-US" dirty="0"/>
                  <a:t>In comparison, the best differential characteristic for PRESENT reduced to </a:t>
                </a:r>
                <a:r>
                  <a:rPr lang="en-US" dirty="0">
                    <a:solidFill>
                      <a:srgbClr val="6400FF"/>
                    </a:solidFill>
                  </a:rPr>
                  <a:t>9 rounds </a:t>
                </a:r>
                <a:r>
                  <a:rPr lang="en-US" dirty="0"/>
                  <a:t>has probability </a:t>
                </a:r>
                <a:r>
                  <a:rPr lang="en-US" dirty="0">
                    <a:solidFill>
                      <a:srgbClr val="6400FF"/>
                    </a:solidFill>
                  </a:rPr>
                  <a:t>2</a:t>
                </a:r>
                <a:r>
                  <a:rPr lang="en-US" baseline="30000" dirty="0">
                    <a:solidFill>
                      <a:srgbClr val="6400FF"/>
                    </a:solidFill>
                  </a:rPr>
                  <a:t>−36 </a:t>
                </a:r>
                <a:r>
                  <a:rPr lang="en-US" dirty="0"/>
                  <a:t>[</a:t>
                </a:r>
                <a:r>
                  <a:rPr lang="en-US" dirty="0">
                    <a:solidFill>
                      <a:srgbClr val="1362B0"/>
                    </a:solidFill>
                  </a:rPr>
                  <a:t>Wan07</a:t>
                </a:r>
                <a:r>
                  <a:rPr lang="en-US" dirty="0"/>
                  <a:t>] (vs </a:t>
                </a:r>
                <a:r>
                  <a:rPr lang="en-US" dirty="0">
                    <a:solidFill>
                      <a:srgbClr val="6400FF"/>
                    </a:solidFill>
                  </a:rPr>
                  <a:t>2</a:t>
                </a:r>
                <a:r>
                  <a:rPr lang="en-US" baseline="30000" dirty="0">
                    <a:solidFill>
                      <a:srgbClr val="6400FF"/>
                    </a:solidFill>
                  </a:rPr>
                  <a:t>23 </a:t>
                </a:r>
                <a:r>
                  <a:rPr lang="en-US" dirty="0"/>
                  <a:t>training samples)</a:t>
                </a:r>
              </a:p>
            </p:txBody>
          </p:sp>
        </mc:Choice>
        <mc:Fallback xmlns="">
          <p:sp>
            <p:nvSpPr>
              <p:cNvPr id="6" name="Text Placeholder 5">
                <a:extLst>
                  <a:ext uri="{FF2B5EF4-FFF2-40B4-BE49-F238E27FC236}">
                    <a16:creationId xmlns:a16="http://schemas.microsoft.com/office/drawing/2014/main" id="{5515C290-B316-70F8-58FC-88658BE21444}"/>
                  </a:ext>
                </a:extLst>
              </p:cNvPr>
              <p:cNvSpPr>
                <a:spLocks noGrp="1" noRot="1" noChangeAspect="1" noMove="1" noResize="1" noEditPoints="1" noAdjustHandles="1" noChangeArrowheads="1" noChangeShapeType="1" noTextEdit="1"/>
              </p:cNvSpPr>
              <p:nvPr>
                <p:ph type="body" sz="quarter" idx="13"/>
              </p:nvPr>
            </p:nvSpPr>
            <p:spPr>
              <a:xfrm>
                <a:off x="6324772" y="1649022"/>
                <a:ext cx="5351291" cy="4692316"/>
              </a:xfrm>
              <a:blipFill>
                <a:blip r:embed="rId3"/>
                <a:stretch>
                  <a:fillRect l="-2052" t="-780" r="-1824" b="-1430"/>
                </a:stretch>
              </a:blipFill>
            </p:spPr>
            <p:txBody>
              <a:bodyPr/>
              <a:lstStyle/>
              <a:p>
                <a:r>
                  <a:rPr lang="en-AE">
                    <a:noFill/>
                  </a:rPr>
                  <a:t> </a:t>
                </a:r>
              </a:p>
            </p:txBody>
          </p:sp>
        </mc:Fallback>
      </mc:AlternateContent>
      <p:sp>
        <p:nvSpPr>
          <p:cNvPr id="7" name="Text Placeholder 6">
            <a:extLst>
              <a:ext uri="{FF2B5EF4-FFF2-40B4-BE49-F238E27FC236}">
                <a16:creationId xmlns:a16="http://schemas.microsoft.com/office/drawing/2014/main" id="{489086B1-09FA-3187-CA2C-E735EAB1CB3B}"/>
              </a:ext>
            </a:extLst>
          </p:cNvPr>
          <p:cNvSpPr>
            <a:spLocks noGrp="1"/>
          </p:cNvSpPr>
          <p:nvPr>
            <p:ph type="body" sz="quarter" idx="14"/>
          </p:nvPr>
        </p:nvSpPr>
        <p:spPr/>
        <p:txBody>
          <a:bodyPr/>
          <a:lstStyle/>
          <a:p>
            <a:r>
              <a:rPr lang="en-US" dirty="0"/>
              <a:t>Comparison to the State-of-the-Art</a:t>
            </a:r>
            <a:endParaRPr lang="en-AE" dirty="0"/>
          </a:p>
        </p:txBody>
      </p:sp>
      <p:sp>
        <p:nvSpPr>
          <p:cNvPr id="4" name="Slide Number Placeholder 3">
            <a:extLst>
              <a:ext uri="{FF2B5EF4-FFF2-40B4-BE49-F238E27FC236}">
                <a16:creationId xmlns:a16="http://schemas.microsoft.com/office/drawing/2014/main" id="{3E3567A1-23A4-F4B6-A41C-50C2A3D89E0E}"/>
              </a:ext>
            </a:extLst>
          </p:cNvPr>
          <p:cNvSpPr>
            <a:spLocks noGrp="1"/>
          </p:cNvSpPr>
          <p:nvPr>
            <p:ph type="sldNum" sz="quarter" idx="4"/>
          </p:nvPr>
        </p:nvSpPr>
        <p:spPr/>
        <p:txBody>
          <a:bodyPr/>
          <a:lstStyle/>
          <a:p>
            <a:fld id="{C8A43965-4643-F643-A67C-D0741259ACA1}" type="slidenum">
              <a:rPr lang="en-GB" smtClean="0"/>
              <a:pPr/>
              <a:t>15</a:t>
            </a:fld>
            <a:endParaRPr lang="en-GB" dirty="0"/>
          </a:p>
        </p:txBody>
      </p:sp>
      <p:sp>
        <p:nvSpPr>
          <p:cNvPr id="276" name="Freeform: Shape 275">
            <a:extLst>
              <a:ext uri="{FF2B5EF4-FFF2-40B4-BE49-F238E27FC236}">
                <a16:creationId xmlns:a16="http://schemas.microsoft.com/office/drawing/2014/main" id="{22C9AAFB-5545-5E03-E5AB-58F4DC5EA51E}"/>
              </a:ext>
            </a:extLst>
          </p:cNvPr>
          <p:cNvSpPr/>
          <p:nvPr/>
        </p:nvSpPr>
        <p:spPr>
          <a:xfrm>
            <a:off x="4787626" y="4122340"/>
            <a:ext cx="611123" cy="87915"/>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grpSp>
        <p:nvGrpSpPr>
          <p:cNvPr id="2" name="Group 1">
            <a:extLst>
              <a:ext uri="{FF2B5EF4-FFF2-40B4-BE49-F238E27FC236}">
                <a16:creationId xmlns:a16="http://schemas.microsoft.com/office/drawing/2014/main" id="{20F94157-520C-0F3E-4D08-651FCAC819E9}"/>
              </a:ext>
            </a:extLst>
          </p:cNvPr>
          <p:cNvGrpSpPr/>
          <p:nvPr/>
        </p:nvGrpSpPr>
        <p:grpSpPr>
          <a:xfrm>
            <a:off x="554969" y="1676806"/>
            <a:ext cx="5313142" cy="1561694"/>
            <a:chOff x="1260806" y="1644983"/>
            <a:chExt cx="3466433" cy="1018890"/>
          </a:xfrm>
        </p:grpSpPr>
        <p:sp>
          <p:nvSpPr>
            <p:cNvPr id="9" name="Freeform: Shape 8">
              <a:extLst>
                <a:ext uri="{FF2B5EF4-FFF2-40B4-BE49-F238E27FC236}">
                  <a16:creationId xmlns:a16="http://schemas.microsoft.com/office/drawing/2014/main" id="{83F41681-7429-D197-C750-1704C7DA6FEC}"/>
                </a:ext>
              </a:extLst>
            </p:cNvPr>
            <p:cNvSpPr/>
            <p:nvPr/>
          </p:nvSpPr>
          <p:spPr>
            <a:xfrm>
              <a:off x="1260806" y="1644983"/>
              <a:ext cx="3466433" cy="8666"/>
            </a:xfrm>
            <a:custGeom>
              <a:avLst/>
              <a:gdLst>
                <a:gd name="connsiteX0" fmla="*/ -1788 w 3466433"/>
                <a:gd name="connsiteY0" fmla="*/ -2247 h 8666"/>
                <a:gd name="connsiteX1" fmla="*/ -1788 w 3466433"/>
                <a:gd name="connsiteY1" fmla="*/ 6420 h 8666"/>
                <a:gd name="connsiteX2" fmla="*/ 3464646 w 3466433"/>
                <a:gd name="connsiteY2" fmla="*/ 6420 h 8666"/>
                <a:gd name="connsiteX3" fmla="*/ 3464646 w 3466433"/>
                <a:gd name="connsiteY3" fmla="*/ -2247 h 8666"/>
              </a:gdLst>
              <a:ahLst/>
              <a:cxnLst>
                <a:cxn ang="0">
                  <a:pos x="connsiteX0" y="connsiteY0"/>
                </a:cxn>
                <a:cxn ang="0">
                  <a:pos x="connsiteX1" y="connsiteY1"/>
                </a:cxn>
                <a:cxn ang="0">
                  <a:pos x="connsiteX2" y="connsiteY2"/>
                </a:cxn>
                <a:cxn ang="0">
                  <a:pos x="connsiteX3" y="connsiteY3"/>
                </a:cxn>
              </a:cxnLst>
              <a:rect l="l" t="t" r="r" b="b"/>
              <a:pathLst>
                <a:path w="3466433" h="8666">
                  <a:moveTo>
                    <a:pt x="-1788" y="-2247"/>
                  </a:moveTo>
                  <a:lnTo>
                    <a:pt x="-1788" y="6420"/>
                  </a:lnTo>
                  <a:lnTo>
                    <a:pt x="3464646" y="6420"/>
                  </a:lnTo>
                  <a:lnTo>
                    <a:pt x="3464646" y="-2247"/>
                  </a:lnTo>
                  <a:close/>
                </a:path>
              </a:pathLst>
            </a:custGeom>
            <a:solidFill>
              <a:srgbClr val="000000"/>
            </a:solidFill>
            <a:ln w="8029" cap="flat">
              <a:noFill/>
              <a:prstDash val="solid"/>
              <a:miter/>
            </a:ln>
          </p:spPr>
          <p:txBody>
            <a:bodyPr rtlCol="0" anchor="ctr"/>
            <a:lstStyle/>
            <a:p>
              <a:endParaRPr lang="en-AE"/>
            </a:p>
          </p:txBody>
        </p:sp>
        <p:sp>
          <p:nvSpPr>
            <p:cNvPr id="10" name="Freeform: Shape 9">
              <a:extLst>
                <a:ext uri="{FF2B5EF4-FFF2-40B4-BE49-F238E27FC236}">
                  <a16:creationId xmlns:a16="http://schemas.microsoft.com/office/drawing/2014/main" id="{F37441E4-396A-3F53-0A6A-2842BA7D6DBA}"/>
                </a:ext>
              </a:extLst>
            </p:cNvPr>
            <p:cNvSpPr/>
            <p:nvPr/>
          </p:nvSpPr>
          <p:spPr>
            <a:xfrm>
              <a:off x="1329767" y="1699752"/>
              <a:ext cx="947928" cy="76009"/>
            </a:xfrm>
            <a:custGeom>
              <a:avLst/>
              <a:gdLst>
                <a:gd name="connsiteX0" fmla="*/ 71936 w 947928"/>
                <a:gd name="connsiteY0" fmla="*/ 20231 h 76009"/>
                <a:gd name="connsiteX1" fmla="*/ 43360 w 947928"/>
                <a:gd name="connsiteY1" fmla="*/ -915 h 76009"/>
                <a:gd name="connsiteX2" fmla="*/ -1788 w 947928"/>
                <a:gd name="connsiteY2" fmla="*/ -915 h 76009"/>
                <a:gd name="connsiteX3" fmla="*/ -1788 w 947928"/>
                <a:gd name="connsiteY3" fmla="*/ 4134 h 76009"/>
                <a:gd name="connsiteX4" fmla="*/ 10023 w 947928"/>
                <a:gd name="connsiteY4" fmla="*/ 4134 h 76009"/>
                <a:gd name="connsiteX5" fmla="*/ 10023 w 947928"/>
                <a:gd name="connsiteY5" fmla="*/ 68142 h 76009"/>
                <a:gd name="connsiteX6" fmla="*/ -1788 w 947928"/>
                <a:gd name="connsiteY6" fmla="*/ 68142 h 76009"/>
                <a:gd name="connsiteX7" fmla="*/ -1788 w 947928"/>
                <a:gd name="connsiteY7" fmla="*/ 73190 h 76009"/>
                <a:gd name="connsiteX8" fmla="*/ 17642 w 947928"/>
                <a:gd name="connsiteY8" fmla="*/ 72904 h 76009"/>
                <a:gd name="connsiteX9" fmla="*/ 36978 w 947928"/>
                <a:gd name="connsiteY9" fmla="*/ 73190 h 76009"/>
                <a:gd name="connsiteX10" fmla="*/ 36978 w 947928"/>
                <a:gd name="connsiteY10" fmla="*/ 68142 h 76009"/>
                <a:gd name="connsiteX11" fmla="*/ 25358 w 947928"/>
                <a:gd name="connsiteY11" fmla="*/ 68142 h 76009"/>
                <a:gd name="connsiteX12" fmla="*/ 25358 w 947928"/>
                <a:gd name="connsiteY12" fmla="*/ 40615 h 76009"/>
                <a:gd name="connsiteX13" fmla="*/ 44408 w 947928"/>
                <a:gd name="connsiteY13" fmla="*/ 40615 h 76009"/>
                <a:gd name="connsiteX14" fmla="*/ 71936 w 947928"/>
                <a:gd name="connsiteY14" fmla="*/ 20231 h 76009"/>
                <a:gd name="connsiteX15" fmla="*/ 55362 w 947928"/>
                <a:gd name="connsiteY15" fmla="*/ 20231 h 76009"/>
                <a:gd name="connsiteX16" fmla="*/ 39169 w 947928"/>
                <a:gd name="connsiteY16" fmla="*/ 36137 h 76009"/>
                <a:gd name="connsiteX17" fmla="*/ 24597 w 947928"/>
                <a:gd name="connsiteY17" fmla="*/ 36137 h 76009"/>
                <a:gd name="connsiteX18" fmla="*/ 24597 w 947928"/>
                <a:gd name="connsiteY18" fmla="*/ 4134 h 76009"/>
                <a:gd name="connsiteX19" fmla="*/ 39169 w 947928"/>
                <a:gd name="connsiteY19" fmla="*/ 4134 h 76009"/>
                <a:gd name="connsiteX20" fmla="*/ 55362 w 947928"/>
                <a:gd name="connsiteY20" fmla="*/ 20231 h 76009"/>
                <a:gd name="connsiteX21" fmla="*/ 126800 w 947928"/>
                <a:gd name="connsiteY21" fmla="*/ 33472 h 76009"/>
                <a:gd name="connsiteX22" fmla="*/ 115274 w 947928"/>
                <a:gd name="connsiteY22" fmla="*/ 24516 h 76009"/>
                <a:gd name="connsiteX23" fmla="*/ 100892 w 947928"/>
                <a:gd name="connsiteY23" fmla="*/ 36709 h 76009"/>
                <a:gd name="connsiteX24" fmla="*/ 100892 w 947928"/>
                <a:gd name="connsiteY24" fmla="*/ 24516 h 76009"/>
                <a:gd name="connsiteX25" fmla="*/ 82985 w 947928"/>
                <a:gd name="connsiteY25" fmla="*/ 25374 h 76009"/>
                <a:gd name="connsiteX26" fmla="*/ 82985 w 947928"/>
                <a:gd name="connsiteY26" fmla="*/ 30423 h 76009"/>
                <a:gd name="connsiteX27" fmla="*/ 90413 w 947928"/>
                <a:gd name="connsiteY27" fmla="*/ 34804 h 76009"/>
                <a:gd name="connsiteX28" fmla="*/ 90413 w 947928"/>
                <a:gd name="connsiteY28" fmla="*/ 68142 h 76009"/>
                <a:gd name="connsiteX29" fmla="*/ 82985 w 947928"/>
                <a:gd name="connsiteY29" fmla="*/ 68142 h 76009"/>
                <a:gd name="connsiteX30" fmla="*/ 82985 w 947928"/>
                <a:gd name="connsiteY30" fmla="*/ 73190 h 76009"/>
                <a:gd name="connsiteX31" fmla="*/ 96510 w 947928"/>
                <a:gd name="connsiteY31" fmla="*/ 72904 h 76009"/>
                <a:gd name="connsiteX32" fmla="*/ 111560 w 947928"/>
                <a:gd name="connsiteY32" fmla="*/ 73190 h 76009"/>
                <a:gd name="connsiteX33" fmla="*/ 111560 w 947928"/>
                <a:gd name="connsiteY33" fmla="*/ 68142 h 76009"/>
                <a:gd name="connsiteX34" fmla="*/ 102035 w 947928"/>
                <a:gd name="connsiteY34" fmla="*/ 68142 h 76009"/>
                <a:gd name="connsiteX35" fmla="*/ 102035 w 947928"/>
                <a:gd name="connsiteY35" fmla="*/ 49187 h 76009"/>
                <a:gd name="connsiteX36" fmla="*/ 115560 w 947928"/>
                <a:gd name="connsiteY36" fmla="*/ 28423 h 76009"/>
                <a:gd name="connsiteX37" fmla="*/ 113560 w 947928"/>
                <a:gd name="connsiteY37" fmla="*/ 33472 h 76009"/>
                <a:gd name="connsiteX38" fmla="*/ 120227 w 947928"/>
                <a:gd name="connsiteY38" fmla="*/ 39948 h 76009"/>
                <a:gd name="connsiteX39" fmla="*/ 126800 w 947928"/>
                <a:gd name="connsiteY39" fmla="*/ 33472 h 76009"/>
                <a:gd name="connsiteX40" fmla="*/ 161089 w 947928"/>
                <a:gd name="connsiteY40" fmla="*/ 73190 h 76009"/>
                <a:gd name="connsiteX41" fmla="*/ 161089 w 947928"/>
                <a:gd name="connsiteY41" fmla="*/ 68142 h 76009"/>
                <a:gd name="connsiteX42" fmla="*/ 154422 w 947928"/>
                <a:gd name="connsiteY42" fmla="*/ 68142 h 76009"/>
                <a:gd name="connsiteX43" fmla="*/ 154422 w 947928"/>
                <a:gd name="connsiteY43" fmla="*/ 24516 h 76009"/>
                <a:gd name="connsiteX44" fmla="*/ 135468 w 947928"/>
                <a:gd name="connsiteY44" fmla="*/ 25374 h 76009"/>
                <a:gd name="connsiteX45" fmla="*/ 135468 w 947928"/>
                <a:gd name="connsiteY45" fmla="*/ 30423 h 76009"/>
                <a:gd name="connsiteX46" fmla="*/ 142611 w 947928"/>
                <a:gd name="connsiteY46" fmla="*/ 34804 h 76009"/>
                <a:gd name="connsiteX47" fmla="*/ 142611 w 947928"/>
                <a:gd name="connsiteY47" fmla="*/ 68142 h 76009"/>
                <a:gd name="connsiteX48" fmla="*/ 135182 w 947928"/>
                <a:gd name="connsiteY48" fmla="*/ 68142 h 76009"/>
                <a:gd name="connsiteX49" fmla="*/ 135182 w 947928"/>
                <a:gd name="connsiteY49" fmla="*/ 73190 h 76009"/>
                <a:gd name="connsiteX50" fmla="*/ 148422 w 947928"/>
                <a:gd name="connsiteY50" fmla="*/ 72904 h 76009"/>
                <a:gd name="connsiteX51" fmla="*/ 155850 w 947928"/>
                <a:gd name="connsiteY51" fmla="*/ 7562 h 76009"/>
                <a:gd name="connsiteX52" fmla="*/ 147374 w 947928"/>
                <a:gd name="connsiteY52" fmla="*/ -819 h 76009"/>
                <a:gd name="connsiteX53" fmla="*/ 139086 w 947928"/>
                <a:gd name="connsiteY53" fmla="*/ 7562 h 76009"/>
                <a:gd name="connsiteX54" fmla="*/ 147374 w 947928"/>
                <a:gd name="connsiteY54" fmla="*/ 16040 h 76009"/>
                <a:gd name="connsiteX55" fmla="*/ 155850 w 947928"/>
                <a:gd name="connsiteY55" fmla="*/ 7562 h 76009"/>
                <a:gd name="connsiteX56" fmla="*/ 265674 w 947928"/>
                <a:gd name="connsiteY56" fmla="*/ 73190 h 76009"/>
                <a:gd name="connsiteX57" fmla="*/ 265674 w 947928"/>
                <a:gd name="connsiteY57" fmla="*/ 68142 h 76009"/>
                <a:gd name="connsiteX58" fmla="*/ 258244 w 947928"/>
                <a:gd name="connsiteY58" fmla="*/ 68142 h 76009"/>
                <a:gd name="connsiteX59" fmla="*/ 258244 w 947928"/>
                <a:gd name="connsiteY59" fmla="*/ 40139 h 76009"/>
                <a:gd name="connsiteX60" fmla="*/ 241575 w 947928"/>
                <a:gd name="connsiteY60" fmla="*/ 24516 h 76009"/>
                <a:gd name="connsiteX61" fmla="*/ 223288 w 947928"/>
                <a:gd name="connsiteY61" fmla="*/ 34899 h 76009"/>
                <a:gd name="connsiteX62" fmla="*/ 207095 w 947928"/>
                <a:gd name="connsiteY62" fmla="*/ 24516 h 76009"/>
                <a:gd name="connsiteX63" fmla="*/ 188140 w 947928"/>
                <a:gd name="connsiteY63" fmla="*/ 36232 h 76009"/>
                <a:gd name="connsiteX64" fmla="*/ 188140 w 947928"/>
                <a:gd name="connsiteY64" fmla="*/ 24516 h 76009"/>
                <a:gd name="connsiteX65" fmla="*/ 169567 w 947928"/>
                <a:gd name="connsiteY65" fmla="*/ 25374 h 76009"/>
                <a:gd name="connsiteX66" fmla="*/ 169567 w 947928"/>
                <a:gd name="connsiteY66" fmla="*/ 30423 h 76009"/>
                <a:gd name="connsiteX67" fmla="*/ 176997 w 947928"/>
                <a:gd name="connsiteY67" fmla="*/ 34804 h 76009"/>
                <a:gd name="connsiteX68" fmla="*/ 176997 w 947928"/>
                <a:gd name="connsiteY68" fmla="*/ 68142 h 76009"/>
                <a:gd name="connsiteX69" fmla="*/ 169567 w 947928"/>
                <a:gd name="connsiteY69" fmla="*/ 68142 h 76009"/>
                <a:gd name="connsiteX70" fmla="*/ 169567 w 947928"/>
                <a:gd name="connsiteY70" fmla="*/ 73190 h 76009"/>
                <a:gd name="connsiteX71" fmla="*/ 183093 w 947928"/>
                <a:gd name="connsiteY71" fmla="*/ 72904 h 76009"/>
                <a:gd name="connsiteX72" fmla="*/ 196808 w 947928"/>
                <a:gd name="connsiteY72" fmla="*/ 73190 h 76009"/>
                <a:gd name="connsiteX73" fmla="*/ 196808 w 947928"/>
                <a:gd name="connsiteY73" fmla="*/ 68142 h 76009"/>
                <a:gd name="connsiteX74" fmla="*/ 189378 w 947928"/>
                <a:gd name="connsiteY74" fmla="*/ 68142 h 76009"/>
                <a:gd name="connsiteX75" fmla="*/ 189378 w 947928"/>
                <a:gd name="connsiteY75" fmla="*/ 45473 h 76009"/>
                <a:gd name="connsiteX76" fmla="*/ 205381 w 947928"/>
                <a:gd name="connsiteY76" fmla="*/ 28423 h 76009"/>
                <a:gd name="connsiteX77" fmla="*/ 211382 w 947928"/>
                <a:gd name="connsiteY77" fmla="*/ 38995 h 76009"/>
                <a:gd name="connsiteX78" fmla="*/ 211382 w 947928"/>
                <a:gd name="connsiteY78" fmla="*/ 68142 h 76009"/>
                <a:gd name="connsiteX79" fmla="*/ 203952 w 947928"/>
                <a:gd name="connsiteY79" fmla="*/ 68142 h 76009"/>
                <a:gd name="connsiteX80" fmla="*/ 203952 w 947928"/>
                <a:gd name="connsiteY80" fmla="*/ 73190 h 76009"/>
                <a:gd name="connsiteX81" fmla="*/ 217667 w 947928"/>
                <a:gd name="connsiteY81" fmla="*/ 72904 h 76009"/>
                <a:gd name="connsiteX82" fmla="*/ 231193 w 947928"/>
                <a:gd name="connsiteY82" fmla="*/ 73190 h 76009"/>
                <a:gd name="connsiteX83" fmla="*/ 231193 w 947928"/>
                <a:gd name="connsiteY83" fmla="*/ 68142 h 76009"/>
                <a:gd name="connsiteX84" fmla="*/ 223763 w 947928"/>
                <a:gd name="connsiteY84" fmla="*/ 68142 h 76009"/>
                <a:gd name="connsiteX85" fmla="*/ 223763 w 947928"/>
                <a:gd name="connsiteY85" fmla="*/ 45473 h 76009"/>
                <a:gd name="connsiteX86" fmla="*/ 239766 w 947928"/>
                <a:gd name="connsiteY86" fmla="*/ 28423 h 76009"/>
                <a:gd name="connsiteX87" fmla="*/ 245862 w 947928"/>
                <a:gd name="connsiteY87" fmla="*/ 38995 h 76009"/>
                <a:gd name="connsiteX88" fmla="*/ 245862 w 947928"/>
                <a:gd name="connsiteY88" fmla="*/ 68142 h 76009"/>
                <a:gd name="connsiteX89" fmla="*/ 238432 w 947928"/>
                <a:gd name="connsiteY89" fmla="*/ 68142 h 76009"/>
                <a:gd name="connsiteX90" fmla="*/ 238432 w 947928"/>
                <a:gd name="connsiteY90" fmla="*/ 73190 h 76009"/>
                <a:gd name="connsiteX91" fmla="*/ 251958 w 947928"/>
                <a:gd name="connsiteY91" fmla="*/ 72904 h 76009"/>
                <a:gd name="connsiteX92" fmla="*/ 299107 w 947928"/>
                <a:gd name="connsiteY92" fmla="*/ 73190 h 76009"/>
                <a:gd name="connsiteX93" fmla="*/ 299107 w 947928"/>
                <a:gd name="connsiteY93" fmla="*/ 68142 h 76009"/>
                <a:gd name="connsiteX94" fmla="*/ 292439 w 947928"/>
                <a:gd name="connsiteY94" fmla="*/ 68142 h 76009"/>
                <a:gd name="connsiteX95" fmla="*/ 292439 w 947928"/>
                <a:gd name="connsiteY95" fmla="*/ 24516 h 76009"/>
                <a:gd name="connsiteX96" fmla="*/ 273485 w 947928"/>
                <a:gd name="connsiteY96" fmla="*/ 25374 h 76009"/>
                <a:gd name="connsiteX97" fmla="*/ 273485 w 947928"/>
                <a:gd name="connsiteY97" fmla="*/ 30423 h 76009"/>
                <a:gd name="connsiteX98" fmla="*/ 280629 w 947928"/>
                <a:gd name="connsiteY98" fmla="*/ 34804 h 76009"/>
                <a:gd name="connsiteX99" fmla="*/ 280629 w 947928"/>
                <a:gd name="connsiteY99" fmla="*/ 68142 h 76009"/>
                <a:gd name="connsiteX100" fmla="*/ 273199 w 947928"/>
                <a:gd name="connsiteY100" fmla="*/ 68142 h 76009"/>
                <a:gd name="connsiteX101" fmla="*/ 273199 w 947928"/>
                <a:gd name="connsiteY101" fmla="*/ 73190 h 76009"/>
                <a:gd name="connsiteX102" fmla="*/ 286439 w 947928"/>
                <a:gd name="connsiteY102" fmla="*/ 72904 h 76009"/>
                <a:gd name="connsiteX103" fmla="*/ 293867 w 947928"/>
                <a:gd name="connsiteY103" fmla="*/ 7562 h 76009"/>
                <a:gd name="connsiteX104" fmla="*/ 285391 w 947928"/>
                <a:gd name="connsiteY104" fmla="*/ -819 h 76009"/>
                <a:gd name="connsiteX105" fmla="*/ 277104 w 947928"/>
                <a:gd name="connsiteY105" fmla="*/ 7562 h 76009"/>
                <a:gd name="connsiteX106" fmla="*/ 285391 w 947928"/>
                <a:gd name="connsiteY106" fmla="*/ 16040 h 76009"/>
                <a:gd name="connsiteX107" fmla="*/ 293867 w 947928"/>
                <a:gd name="connsiteY107" fmla="*/ 7562 h 76009"/>
                <a:gd name="connsiteX108" fmla="*/ 343874 w 947928"/>
                <a:gd name="connsiteY108" fmla="*/ 59761 h 76009"/>
                <a:gd name="connsiteX109" fmla="*/ 343874 w 947928"/>
                <a:gd name="connsiteY109" fmla="*/ 53949 h 76009"/>
                <a:gd name="connsiteX110" fmla="*/ 338826 w 947928"/>
                <a:gd name="connsiteY110" fmla="*/ 53949 h 76009"/>
                <a:gd name="connsiteX111" fmla="*/ 338826 w 947928"/>
                <a:gd name="connsiteY111" fmla="*/ 59665 h 76009"/>
                <a:gd name="connsiteX112" fmla="*/ 332444 w 947928"/>
                <a:gd name="connsiteY112" fmla="*/ 69474 h 76009"/>
                <a:gd name="connsiteX113" fmla="*/ 326157 w 947928"/>
                <a:gd name="connsiteY113" fmla="*/ 60044 h 76009"/>
                <a:gd name="connsiteX114" fmla="*/ 326157 w 947928"/>
                <a:gd name="connsiteY114" fmla="*/ 30328 h 76009"/>
                <a:gd name="connsiteX115" fmla="*/ 341969 w 947928"/>
                <a:gd name="connsiteY115" fmla="*/ 30328 h 76009"/>
                <a:gd name="connsiteX116" fmla="*/ 341969 w 947928"/>
                <a:gd name="connsiteY116" fmla="*/ 25279 h 76009"/>
                <a:gd name="connsiteX117" fmla="*/ 326157 w 947928"/>
                <a:gd name="connsiteY117" fmla="*/ 25279 h 76009"/>
                <a:gd name="connsiteX118" fmla="*/ 326157 w 947928"/>
                <a:gd name="connsiteY118" fmla="*/ 4611 h 76009"/>
                <a:gd name="connsiteX119" fmla="*/ 321014 w 947928"/>
                <a:gd name="connsiteY119" fmla="*/ 4611 h 76009"/>
                <a:gd name="connsiteX120" fmla="*/ 304917 w 947928"/>
                <a:gd name="connsiteY120" fmla="*/ 26423 h 76009"/>
                <a:gd name="connsiteX121" fmla="*/ 304917 w 947928"/>
                <a:gd name="connsiteY121" fmla="*/ 30328 h 76009"/>
                <a:gd name="connsiteX122" fmla="*/ 313871 w 947928"/>
                <a:gd name="connsiteY122" fmla="*/ 30328 h 76009"/>
                <a:gd name="connsiteX123" fmla="*/ 313871 w 947928"/>
                <a:gd name="connsiteY123" fmla="*/ 59949 h 76009"/>
                <a:gd name="connsiteX124" fmla="*/ 330824 w 947928"/>
                <a:gd name="connsiteY124" fmla="*/ 73762 h 76009"/>
                <a:gd name="connsiteX125" fmla="*/ 343874 w 947928"/>
                <a:gd name="connsiteY125" fmla="*/ 59761 h 76009"/>
                <a:gd name="connsiteX126" fmla="*/ 381974 w 947928"/>
                <a:gd name="connsiteY126" fmla="*/ 73190 h 76009"/>
                <a:gd name="connsiteX127" fmla="*/ 381974 w 947928"/>
                <a:gd name="connsiteY127" fmla="*/ 68142 h 76009"/>
                <a:gd name="connsiteX128" fmla="*/ 375211 w 947928"/>
                <a:gd name="connsiteY128" fmla="*/ 68142 h 76009"/>
                <a:gd name="connsiteX129" fmla="*/ 375211 w 947928"/>
                <a:gd name="connsiteY129" fmla="*/ 24516 h 76009"/>
                <a:gd name="connsiteX130" fmla="*/ 356352 w 947928"/>
                <a:gd name="connsiteY130" fmla="*/ 25374 h 76009"/>
                <a:gd name="connsiteX131" fmla="*/ 356352 w 947928"/>
                <a:gd name="connsiteY131" fmla="*/ 30423 h 76009"/>
                <a:gd name="connsiteX132" fmla="*/ 363496 w 947928"/>
                <a:gd name="connsiteY132" fmla="*/ 34804 h 76009"/>
                <a:gd name="connsiteX133" fmla="*/ 363496 w 947928"/>
                <a:gd name="connsiteY133" fmla="*/ 68142 h 76009"/>
                <a:gd name="connsiteX134" fmla="*/ 356066 w 947928"/>
                <a:gd name="connsiteY134" fmla="*/ 68142 h 76009"/>
                <a:gd name="connsiteX135" fmla="*/ 356066 w 947928"/>
                <a:gd name="connsiteY135" fmla="*/ 73190 h 76009"/>
                <a:gd name="connsiteX136" fmla="*/ 369306 w 947928"/>
                <a:gd name="connsiteY136" fmla="*/ 72904 h 76009"/>
                <a:gd name="connsiteX137" fmla="*/ 376736 w 947928"/>
                <a:gd name="connsiteY137" fmla="*/ 7562 h 76009"/>
                <a:gd name="connsiteX138" fmla="*/ 368258 w 947928"/>
                <a:gd name="connsiteY138" fmla="*/ -819 h 76009"/>
                <a:gd name="connsiteX139" fmla="*/ 359876 w 947928"/>
                <a:gd name="connsiteY139" fmla="*/ 7562 h 76009"/>
                <a:gd name="connsiteX140" fmla="*/ 368258 w 947928"/>
                <a:gd name="connsiteY140" fmla="*/ 16040 h 76009"/>
                <a:gd name="connsiteX141" fmla="*/ 376736 w 947928"/>
                <a:gd name="connsiteY141" fmla="*/ 7562 h 76009"/>
                <a:gd name="connsiteX142" fmla="*/ 448173 w 947928"/>
                <a:gd name="connsiteY142" fmla="*/ 30328 h 76009"/>
                <a:gd name="connsiteX143" fmla="*/ 448173 w 947928"/>
                <a:gd name="connsiteY143" fmla="*/ 25279 h 76009"/>
                <a:gd name="connsiteX144" fmla="*/ 439696 w 947928"/>
                <a:gd name="connsiteY144" fmla="*/ 25565 h 76009"/>
                <a:gd name="connsiteX145" fmla="*/ 429885 w 947928"/>
                <a:gd name="connsiteY145" fmla="*/ 25279 h 76009"/>
                <a:gd name="connsiteX146" fmla="*/ 429885 w 947928"/>
                <a:gd name="connsiteY146" fmla="*/ 30328 h 76009"/>
                <a:gd name="connsiteX147" fmla="*/ 435028 w 947928"/>
                <a:gd name="connsiteY147" fmla="*/ 31469 h 76009"/>
                <a:gd name="connsiteX148" fmla="*/ 434456 w 947928"/>
                <a:gd name="connsiteY148" fmla="*/ 32709 h 76009"/>
                <a:gd name="connsiteX149" fmla="*/ 421979 w 947928"/>
                <a:gd name="connsiteY149" fmla="*/ 59761 h 76009"/>
                <a:gd name="connsiteX150" fmla="*/ 408167 w 947928"/>
                <a:gd name="connsiteY150" fmla="*/ 30328 h 76009"/>
                <a:gd name="connsiteX151" fmla="*/ 414074 w 947928"/>
                <a:gd name="connsiteY151" fmla="*/ 30328 h 76009"/>
                <a:gd name="connsiteX152" fmla="*/ 414074 w 947928"/>
                <a:gd name="connsiteY152" fmla="*/ 25279 h 76009"/>
                <a:gd name="connsiteX153" fmla="*/ 400643 w 947928"/>
                <a:gd name="connsiteY153" fmla="*/ 25565 h 76009"/>
                <a:gd name="connsiteX154" fmla="*/ 388356 w 947928"/>
                <a:gd name="connsiteY154" fmla="*/ 25279 h 76009"/>
                <a:gd name="connsiteX155" fmla="*/ 388356 w 947928"/>
                <a:gd name="connsiteY155" fmla="*/ 30328 h 76009"/>
                <a:gd name="connsiteX156" fmla="*/ 395213 w 947928"/>
                <a:gd name="connsiteY156" fmla="*/ 30328 h 76009"/>
                <a:gd name="connsiteX157" fmla="*/ 414074 w 947928"/>
                <a:gd name="connsiteY157" fmla="*/ 70904 h 76009"/>
                <a:gd name="connsiteX158" fmla="*/ 418264 w 947928"/>
                <a:gd name="connsiteY158" fmla="*/ 73667 h 76009"/>
                <a:gd name="connsiteX159" fmla="*/ 422265 w 947928"/>
                <a:gd name="connsiteY159" fmla="*/ 70904 h 76009"/>
                <a:gd name="connsiteX160" fmla="*/ 440172 w 947928"/>
                <a:gd name="connsiteY160" fmla="*/ 32518 h 76009"/>
                <a:gd name="connsiteX161" fmla="*/ 448173 w 947928"/>
                <a:gd name="connsiteY161" fmla="*/ 30328 h 76009"/>
                <a:gd name="connsiteX162" fmla="*/ 501036 w 947928"/>
                <a:gd name="connsiteY162" fmla="*/ 60521 h 76009"/>
                <a:gd name="connsiteX163" fmla="*/ 498370 w 947928"/>
                <a:gd name="connsiteY163" fmla="*/ 58617 h 76009"/>
                <a:gd name="connsiteX164" fmla="*/ 495703 w 947928"/>
                <a:gd name="connsiteY164" fmla="*/ 60807 h 76009"/>
                <a:gd name="connsiteX165" fmla="*/ 480177 w 947928"/>
                <a:gd name="connsiteY165" fmla="*/ 69474 h 76009"/>
                <a:gd name="connsiteX166" fmla="*/ 464842 w 947928"/>
                <a:gd name="connsiteY166" fmla="*/ 49664 h 76009"/>
                <a:gd name="connsiteX167" fmla="*/ 497418 w 947928"/>
                <a:gd name="connsiteY167" fmla="*/ 49664 h 76009"/>
                <a:gd name="connsiteX168" fmla="*/ 501036 w 947928"/>
                <a:gd name="connsiteY168" fmla="*/ 46710 h 76009"/>
                <a:gd name="connsiteX169" fmla="*/ 494941 w 947928"/>
                <a:gd name="connsiteY169" fmla="*/ 30042 h 76009"/>
                <a:gd name="connsiteX170" fmla="*/ 477796 w 947928"/>
                <a:gd name="connsiteY170" fmla="*/ 24230 h 76009"/>
                <a:gd name="connsiteX171" fmla="*/ 451030 w 947928"/>
                <a:gd name="connsiteY171" fmla="*/ 48901 h 76009"/>
                <a:gd name="connsiteX172" fmla="*/ 479320 w 947928"/>
                <a:gd name="connsiteY172" fmla="*/ 73762 h 76009"/>
                <a:gd name="connsiteX173" fmla="*/ 501036 w 947928"/>
                <a:gd name="connsiteY173" fmla="*/ 60521 h 76009"/>
                <a:gd name="connsiteX174" fmla="*/ 490749 w 947928"/>
                <a:gd name="connsiteY174" fmla="*/ 46043 h 76009"/>
                <a:gd name="connsiteX175" fmla="*/ 464842 w 947928"/>
                <a:gd name="connsiteY175" fmla="*/ 46043 h 76009"/>
                <a:gd name="connsiteX176" fmla="*/ 467509 w 947928"/>
                <a:gd name="connsiteY176" fmla="*/ 33755 h 76009"/>
                <a:gd name="connsiteX177" fmla="*/ 477796 w 947928"/>
                <a:gd name="connsiteY177" fmla="*/ 28042 h 76009"/>
                <a:gd name="connsiteX178" fmla="*/ 490749 w 947928"/>
                <a:gd name="connsiteY178" fmla="*/ 46043 h 76009"/>
                <a:gd name="connsiteX179" fmla="*/ 744019 w 947928"/>
                <a:gd name="connsiteY179" fmla="*/ 73190 h 76009"/>
                <a:gd name="connsiteX180" fmla="*/ 744019 w 947928"/>
                <a:gd name="connsiteY180" fmla="*/ 68142 h 76009"/>
                <a:gd name="connsiteX181" fmla="*/ 733637 w 947928"/>
                <a:gd name="connsiteY181" fmla="*/ 68142 h 76009"/>
                <a:gd name="connsiteX182" fmla="*/ 705919 w 947928"/>
                <a:gd name="connsiteY182" fmla="*/ 513 h 76009"/>
                <a:gd name="connsiteX183" fmla="*/ 701633 w 947928"/>
                <a:gd name="connsiteY183" fmla="*/ -2247 h 76009"/>
                <a:gd name="connsiteX184" fmla="*/ 697443 w 947928"/>
                <a:gd name="connsiteY184" fmla="*/ 513 h 76009"/>
                <a:gd name="connsiteX185" fmla="*/ 670677 w 947928"/>
                <a:gd name="connsiteY185" fmla="*/ 65570 h 76009"/>
                <a:gd name="connsiteX186" fmla="*/ 661438 w 947928"/>
                <a:gd name="connsiteY186" fmla="*/ 68142 h 76009"/>
                <a:gd name="connsiteX187" fmla="*/ 659247 w 947928"/>
                <a:gd name="connsiteY187" fmla="*/ 68142 h 76009"/>
                <a:gd name="connsiteX188" fmla="*/ 659247 w 947928"/>
                <a:gd name="connsiteY188" fmla="*/ 73190 h 76009"/>
                <a:gd name="connsiteX189" fmla="*/ 671915 w 947928"/>
                <a:gd name="connsiteY189" fmla="*/ 72904 h 76009"/>
                <a:gd name="connsiteX190" fmla="*/ 686203 w 947928"/>
                <a:gd name="connsiteY190" fmla="*/ 73190 h 76009"/>
                <a:gd name="connsiteX191" fmla="*/ 686203 w 947928"/>
                <a:gd name="connsiteY191" fmla="*/ 68142 h 76009"/>
                <a:gd name="connsiteX192" fmla="*/ 676487 w 947928"/>
                <a:gd name="connsiteY192" fmla="*/ 66618 h 76009"/>
                <a:gd name="connsiteX193" fmla="*/ 676964 w 947928"/>
                <a:gd name="connsiteY193" fmla="*/ 65474 h 76009"/>
                <a:gd name="connsiteX194" fmla="*/ 682297 w 947928"/>
                <a:gd name="connsiteY194" fmla="*/ 52331 h 76009"/>
                <a:gd name="connsiteX195" fmla="*/ 711349 w 947928"/>
                <a:gd name="connsiteY195" fmla="*/ 52331 h 76009"/>
                <a:gd name="connsiteX196" fmla="*/ 717730 w 947928"/>
                <a:gd name="connsiteY196" fmla="*/ 68142 h 76009"/>
                <a:gd name="connsiteX197" fmla="*/ 707443 w 947928"/>
                <a:gd name="connsiteY197" fmla="*/ 68142 h 76009"/>
                <a:gd name="connsiteX198" fmla="*/ 707443 w 947928"/>
                <a:gd name="connsiteY198" fmla="*/ 73190 h 76009"/>
                <a:gd name="connsiteX199" fmla="*/ 726493 w 947928"/>
                <a:gd name="connsiteY199" fmla="*/ 72904 h 76009"/>
                <a:gd name="connsiteX200" fmla="*/ 744019 w 947928"/>
                <a:gd name="connsiteY200" fmla="*/ 73190 h 76009"/>
                <a:gd name="connsiteX201" fmla="*/ 709063 w 947928"/>
                <a:gd name="connsiteY201" fmla="*/ 47282 h 76009"/>
                <a:gd name="connsiteX202" fmla="*/ 684488 w 947928"/>
                <a:gd name="connsiteY202" fmla="*/ 47282 h 76009"/>
                <a:gd name="connsiteX203" fmla="*/ 696775 w 947928"/>
                <a:gd name="connsiteY203" fmla="*/ 17182 h 76009"/>
                <a:gd name="connsiteX204" fmla="*/ 796406 w 947928"/>
                <a:gd name="connsiteY204" fmla="*/ 33472 h 76009"/>
                <a:gd name="connsiteX205" fmla="*/ 784977 w 947928"/>
                <a:gd name="connsiteY205" fmla="*/ 24516 h 76009"/>
                <a:gd name="connsiteX206" fmla="*/ 770594 w 947928"/>
                <a:gd name="connsiteY206" fmla="*/ 36709 h 76009"/>
                <a:gd name="connsiteX207" fmla="*/ 770594 w 947928"/>
                <a:gd name="connsiteY207" fmla="*/ 24516 h 76009"/>
                <a:gd name="connsiteX208" fmla="*/ 752687 w 947928"/>
                <a:gd name="connsiteY208" fmla="*/ 25374 h 76009"/>
                <a:gd name="connsiteX209" fmla="*/ 752687 w 947928"/>
                <a:gd name="connsiteY209" fmla="*/ 30423 h 76009"/>
                <a:gd name="connsiteX210" fmla="*/ 760117 w 947928"/>
                <a:gd name="connsiteY210" fmla="*/ 34804 h 76009"/>
                <a:gd name="connsiteX211" fmla="*/ 760117 w 947928"/>
                <a:gd name="connsiteY211" fmla="*/ 68142 h 76009"/>
                <a:gd name="connsiteX212" fmla="*/ 752687 w 947928"/>
                <a:gd name="connsiteY212" fmla="*/ 68142 h 76009"/>
                <a:gd name="connsiteX213" fmla="*/ 752687 w 947928"/>
                <a:gd name="connsiteY213" fmla="*/ 73190 h 76009"/>
                <a:gd name="connsiteX214" fmla="*/ 766213 w 947928"/>
                <a:gd name="connsiteY214" fmla="*/ 72904 h 76009"/>
                <a:gd name="connsiteX215" fmla="*/ 781262 w 947928"/>
                <a:gd name="connsiteY215" fmla="*/ 73190 h 76009"/>
                <a:gd name="connsiteX216" fmla="*/ 781262 w 947928"/>
                <a:gd name="connsiteY216" fmla="*/ 68142 h 76009"/>
                <a:gd name="connsiteX217" fmla="*/ 771737 w 947928"/>
                <a:gd name="connsiteY217" fmla="*/ 68142 h 76009"/>
                <a:gd name="connsiteX218" fmla="*/ 771737 w 947928"/>
                <a:gd name="connsiteY218" fmla="*/ 49187 h 76009"/>
                <a:gd name="connsiteX219" fmla="*/ 785263 w 947928"/>
                <a:gd name="connsiteY219" fmla="*/ 28423 h 76009"/>
                <a:gd name="connsiteX220" fmla="*/ 783168 w 947928"/>
                <a:gd name="connsiteY220" fmla="*/ 33472 h 76009"/>
                <a:gd name="connsiteX221" fmla="*/ 789930 w 947928"/>
                <a:gd name="connsiteY221" fmla="*/ 39948 h 76009"/>
                <a:gd name="connsiteX222" fmla="*/ 796406 w 947928"/>
                <a:gd name="connsiteY222" fmla="*/ 33472 h 76009"/>
                <a:gd name="connsiteX223" fmla="*/ 851461 w 947928"/>
                <a:gd name="connsiteY223" fmla="*/ 60521 h 76009"/>
                <a:gd name="connsiteX224" fmla="*/ 848985 w 947928"/>
                <a:gd name="connsiteY224" fmla="*/ 58998 h 76009"/>
                <a:gd name="connsiteX225" fmla="*/ 846317 w 947928"/>
                <a:gd name="connsiteY225" fmla="*/ 60712 h 76009"/>
                <a:gd name="connsiteX226" fmla="*/ 832697 w 947928"/>
                <a:gd name="connsiteY226" fmla="*/ 69474 h 76009"/>
                <a:gd name="connsiteX227" fmla="*/ 817838 w 947928"/>
                <a:gd name="connsiteY227" fmla="*/ 48615 h 76009"/>
                <a:gd name="connsiteX228" fmla="*/ 831650 w 947928"/>
                <a:gd name="connsiteY228" fmla="*/ 28518 h 76009"/>
                <a:gd name="connsiteX229" fmla="*/ 838698 w 947928"/>
                <a:gd name="connsiteY229" fmla="*/ 29279 h 76009"/>
                <a:gd name="connsiteX230" fmla="*/ 836603 w 947928"/>
                <a:gd name="connsiteY230" fmla="*/ 34137 h 76009"/>
                <a:gd name="connsiteX231" fmla="*/ 843270 w 947928"/>
                <a:gd name="connsiteY231" fmla="*/ 40994 h 76009"/>
                <a:gd name="connsiteX232" fmla="*/ 850128 w 947928"/>
                <a:gd name="connsiteY232" fmla="*/ 34137 h 76009"/>
                <a:gd name="connsiteX233" fmla="*/ 831268 w 947928"/>
                <a:gd name="connsiteY233" fmla="*/ 24230 h 76009"/>
                <a:gd name="connsiteX234" fmla="*/ 804027 w 947928"/>
                <a:gd name="connsiteY234" fmla="*/ 49187 h 76009"/>
                <a:gd name="connsiteX235" fmla="*/ 830793 w 947928"/>
                <a:gd name="connsiteY235" fmla="*/ 73762 h 76009"/>
                <a:gd name="connsiteX236" fmla="*/ 851461 w 947928"/>
                <a:gd name="connsiteY236" fmla="*/ 60521 h 76009"/>
                <a:gd name="connsiteX237" fmla="*/ 917946 w 947928"/>
                <a:gd name="connsiteY237" fmla="*/ 73190 h 76009"/>
                <a:gd name="connsiteX238" fmla="*/ 917946 w 947928"/>
                <a:gd name="connsiteY238" fmla="*/ 68142 h 76009"/>
                <a:gd name="connsiteX239" fmla="*/ 910517 w 947928"/>
                <a:gd name="connsiteY239" fmla="*/ 68142 h 76009"/>
                <a:gd name="connsiteX240" fmla="*/ 910517 w 947928"/>
                <a:gd name="connsiteY240" fmla="*/ 40139 h 76009"/>
                <a:gd name="connsiteX241" fmla="*/ 894038 w 947928"/>
                <a:gd name="connsiteY241" fmla="*/ 24516 h 76009"/>
                <a:gd name="connsiteX242" fmla="*/ 875750 w 947928"/>
                <a:gd name="connsiteY242" fmla="*/ 34899 h 76009"/>
                <a:gd name="connsiteX243" fmla="*/ 875560 w 947928"/>
                <a:gd name="connsiteY243" fmla="*/ 34899 h 76009"/>
                <a:gd name="connsiteX244" fmla="*/ 875560 w 947928"/>
                <a:gd name="connsiteY244" fmla="*/ -1868 h 76009"/>
                <a:gd name="connsiteX245" fmla="*/ 856510 w 947928"/>
                <a:gd name="connsiteY245" fmla="*/ -915 h 76009"/>
                <a:gd name="connsiteX246" fmla="*/ 856510 w 947928"/>
                <a:gd name="connsiteY246" fmla="*/ 4134 h 76009"/>
                <a:gd name="connsiteX247" fmla="*/ 863940 w 947928"/>
                <a:gd name="connsiteY247" fmla="*/ 8324 h 76009"/>
                <a:gd name="connsiteX248" fmla="*/ 863940 w 947928"/>
                <a:gd name="connsiteY248" fmla="*/ 68142 h 76009"/>
                <a:gd name="connsiteX249" fmla="*/ 856510 w 947928"/>
                <a:gd name="connsiteY249" fmla="*/ 68142 h 76009"/>
                <a:gd name="connsiteX250" fmla="*/ 856510 w 947928"/>
                <a:gd name="connsiteY250" fmla="*/ 73190 h 76009"/>
                <a:gd name="connsiteX251" fmla="*/ 870036 w 947928"/>
                <a:gd name="connsiteY251" fmla="*/ 72904 h 76009"/>
                <a:gd name="connsiteX252" fmla="*/ 883751 w 947928"/>
                <a:gd name="connsiteY252" fmla="*/ 73190 h 76009"/>
                <a:gd name="connsiteX253" fmla="*/ 883751 w 947928"/>
                <a:gd name="connsiteY253" fmla="*/ 68142 h 76009"/>
                <a:gd name="connsiteX254" fmla="*/ 876321 w 947928"/>
                <a:gd name="connsiteY254" fmla="*/ 68142 h 76009"/>
                <a:gd name="connsiteX255" fmla="*/ 876321 w 947928"/>
                <a:gd name="connsiteY255" fmla="*/ 45473 h 76009"/>
                <a:gd name="connsiteX256" fmla="*/ 892324 w 947928"/>
                <a:gd name="connsiteY256" fmla="*/ 28423 h 76009"/>
                <a:gd name="connsiteX257" fmla="*/ 898325 w 947928"/>
                <a:gd name="connsiteY257" fmla="*/ 38995 h 76009"/>
                <a:gd name="connsiteX258" fmla="*/ 898325 w 947928"/>
                <a:gd name="connsiteY258" fmla="*/ 68142 h 76009"/>
                <a:gd name="connsiteX259" fmla="*/ 890895 w 947928"/>
                <a:gd name="connsiteY259" fmla="*/ 68142 h 76009"/>
                <a:gd name="connsiteX260" fmla="*/ 890895 w 947928"/>
                <a:gd name="connsiteY260" fmla="*/ 73190 h 76009"/>
                <a:gd name="connsiteX261" fmla="*/ 904421 w 947928"/>
                <a:gd name="connsiteY261" fmla="*/ 72904 h 76009"/>
                <a:gd name="connsiteX262" fmla="*/ 946140 w 947928"/>
                <a:gd name="connsiteY262" fmla="*/ 64712 h 76009"/>
                <a:gd name="connsiteX263" fmla="*/ 937663 w 947928"/>
                <a:gd name="connsiteY263" fmla="*/ 56331 h 76009"/>
                <a:gd name="connsiteX264" fmla="*/ 929376 w 947928"/>
                <a:gd name="connsiteY264" fmla="*/ 64712 h 76009"/>
                <a:gd name="connsiteX265" fmla="*/ 937663 w 947928"/>
                <a:gd name="connsiteY265" fmla="*/ 73190 h 76009"/>
                <a:gd name="connsiteX266" fmla="*/ 946140 w 947928"/>
                <a:gd name="connsiteY266" fmla="*/ 64712 h 7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947928" h="76009">
                  <a:moveTo>
                    <a:pt x="71936" y="20231"/>
                  </a:moveTo>
                  <a:cubicBezTo>
                    <a:pt x="71936" y="8324"/>
                    <a:pt x="61363" y="-915"/>
                    <a:pt x="43360" y="-915"/>
                  </a:cubicBezTo>
                  <a:lnTo>
                    <a:pt x="-1788" y="-915"/>
                  </a:lnTo>
                  <a:lnTo>
                    <a:pt x="-1788" y="4134"/>
                  </a:lnTo>
                  <a:lnTo>
                    <a:pt x="10023" y="4134"/>
                  </a:lnTo>
                  <a:lnTo>
                    <a:pt x="10023" y="68142"/>
                  </a:lnTo>
                  <a:lnTo>
                    <a:pt x="-1788" y="68142"/>
                  </a:lnTo>
                  <a:lnTo>
                    <a:pt x="-1788" y="73190"/>
                  </a:lnTo>
                  <a:cubicBezTo>
                    <a:pt x="2403" y="72904"/>
                    <a:pt x="12975" y="72904"/>
                    <a:pt x="17642" y="72904"/>
                  </a:cubicBezTo>
                  <a:cubicBezTo>
                    <a:pt x="22215" y="72904"/>
                    <a:pt x="32883" y="72904"/>
                    <a:pt x="36978" y="73190"/>
                  </a:cubicBezTo>
                  <a:lnTo>
                    <a:pt x="36978" y="68142"/>
                  </a:lnTo>
                  <a:lnTo>
                    <a:pt x="25358" y="68142"/>
                  </a:lnTo>
                  <a:lnTo>
                    <a:pt x="25358" y="40615"/>
                  </a:lnTo>
                  <a:lnTo>
                    <a:pt x="44408" y="40615"/>
                  </a:lnTo>
                  <a:cubicBezTo>
                    <a:pt x="59457" y="40615"/>
                    <a:pt x="71936" y="32709"/>
                    <a:pt x="71936" y="20231"/>
                  </a:cubicBezTo>
                  <a:close/>
                  <a:moveTo>
                    <a:pt x="55362" y="20231"/>
                  </a:moveTo>
                  <a:cubicBezTo>
                    <a:pt x="55362" y="27756"/>
                    <a:pt x="55362" y="36137"/>
                    <a:pt x="39169" y="36137"/>
                  </a:cubicBezTo>
                  <a:lnTo>
                    <a:pt x="24597" y="36137"/>
                  </a:lnTo>
                  <a:lnTo>
                    <a:pt x="24597" y="4134"/>
                  </a:lnTo>
                  <a:lnTo>
                    <a:pt x="39169" y="4134"/>
                  </a:lnTo>
                  <a:cubicBezTo>
                    <a:pt x="55362" y="4134"/>
                    <a:pt x="55362" y="12324"/>
                    <a:pt x="55362" y="20231"/>
                  </a:cubicBezTo>
                  <a:close/>
                  <a:moveTo>
                    <a:pt x="126800" y="33472"/>
                  </a:moveTo>
                  <a:cubicBezTo>
                    <a:pt x="126800" y="27660"/>
                    <a:pt x="120989" y="24516"/>
                    <a:pt x="115274" y="24516"/>
                  </a:cubicBezTo>
                  <a:cubicBezTo>
                    <a:pt x="107750" y="24516"/>
                    <a:pt x="103367" y="30042"/>
                    <a:pt x="100892" y="36709"/>
                  </a:cubicBezTo>
                  <a:lnTo>
                    <a:pt x="100892" y="24516"/>
                  </a:lnTo>
                  <a:lnTo>
                    <a:pt x="82985" y="25374"/>
                  </a:lnTo>
                  <a:lnTo>
                    <a:pt x="82985" y="30423"/>
                  </a:lnTo>
                  <a:cubicBezTo>
                    <a:pt x="89747" y="30423"/>
                    <a:pt x="90413" y="30423"/>
                    <a:pt x="90413" y="34804"/>
                  </a:cubicBezTo>
                  <a:lnTo>
                    <a:pt x="90413" y="68142"/>
                  </a:lnTo>
                  <a:lnTo>
                    <a:pt x="82985" y="68142"/>
                  </a:lnTo>
                  <a:lnTo>
                    <a:pt x="82985" y="73190"/>
                  </a:lnTo>
                  <a:lnTo>
                    <a:pt x="96510" y="72904"/>
                  </a:lnTo>
                  <a:cubicBezTo>
                    <a:pt x="100701" y="72904"/>
                    <a:pt x="107559" y="72904"/>
                    <a:pt x="111560" y="73190"/>
                  </a:cubicBezTo>
                  <a:lnTo>
                    <a:pt x="111560" y="68142"/>
                  </a:lnTo>
                  <a:lnTo>
                    <a:pt x="102035" y="68142"/>
                  </a:lnTo>
                  <a:lnTo>
                    <a:pt x="102035" y="49187"/>
                  </a:lnTo>
                  <a:cubicBezTo>
                    <a:pt x="102035" y="41662"/>
                    <a:pt x="104892" y="28423"/>
                    <a:pt x="115560" y="28423"/>
                  </a:cubicBezTo>
                  <a:cubicBezTo>
                    <a:pt x="115560" y="28423"/>
                    <a:pt x="113560" y="30328"/>
                    <a:pt x="113560" y="33472"/>
                  </a:cubicBezTo>
                  <a:cubicBezTo>
                    <a:pt x="113560" y="37948"/>
                    <a:pt x="117084" y="39948"/>
                    <a:pt x="120227" y="39948"/>
                  </a:cubicBezTo>
                  <a:cubicBezTo>
                    <a:pt x="123371" y="39948"/>
                    <a:pt x="126800" y="37757"/>
                    <a:pt x="126800" y="33472"/>
                  </a:cubicBezTo>
                  <a:close/>
                  <a:moveTo>
                    <a:pt x="161089" y="73190"/>
                  </a:moveTo>
                  <a:lnTo>
                    <a:pt x="161089" y="68142"/>
                  </a:lnTo>
                  <a:lnTo>
                    <a:pt x="154422" y="68142"/>
                  </a:lnTo>
                  <a:lnTo>
                    <a:pt x="154422" y="24516"/>
                  </a:lnTo>
                  <a:lnTo>
                    <a:pt x="135468" y="25374"/>
                  </a:lnTo>
                  <a:lnTo>
                    <a:pt x="135468" y="30423"/>
                  </a:lnTo>
                  <a:cubicBezTo>
                    <a:pt x="141944" y="30423"/>
                    <a:pt x="142611" y="30423"/>
                    <a:pt x="142611" y="34804"/>
                  </a:cubicBezTo>
                  <a:lnTo>
                    <a:pt x="142611" y="68142"/>
                  </a:lnTo>
                  <a:lnTo>
                    <a:pt x="135182" y="68142"/>
                  </a:lnTo>
                  <a:lnTo>
                    <a:pt x="135182" y="73190"/>
                  </a:lnTo>
                  <a:lnTo>
                    <a:pt x="148422" y="72904"/>
                  </a:lnTo>
                  <a:close/>
                  <a:moveTo>
                    <a:pt x="155850" y="7562"/>
                  </a:moveTo>
                  <a:cubicBezTo>
                    <a:pt x="155850" y="2894"/>
                    <a:pt x="152041" y="-819"/>
                    <a:pt x="147374" y="-819"/>
                  </a:cubicBezTo>
                  <a:cubicBezTo>
                    <a:pt x="142801" y="-819"/>
                    <a:pt x="139086" y="2894"/>
                    <a:pt x="139086" y="7562"/>
                  </a:cubicBezTo>
                  <a:cubicBezTo>
                    <a:pt x="139086" y="12324"/>
                    <a:pt x="142801" y="16040"/>
                    <a:pt x="147374" y="16040"/>
                  </a:cubicBezTo>
                  <a:cubicBezTo>
                    <a:pt x="152041" y="16040"/>
                    <a:pt x="155850" y="12324"/>
                    <a:pt x="155850" y="7562"/>
                  </a:cubicBezTo>
                  <a:close/>
                  <a:moveTo>
                    <a:pt x="265674" y="73190"/>
                  </a:moveTo>
                  <a:lnTo>
                    <a:pt x="265674" y="68142"/>
                  </a:lnTo>
                  <a:lnTo>
                    <a:pt x="258244" y="68142"/>
                  </a:lnTo>
                  <a:lnTo>
                    <a:pt x="258244" y="40139"/>
                  </a:lnTo>
                  <a:cubicBezTo>
                    <a:pt x="258244" y="28993"/>
                    <a:pt x="252720" y="24516"/>
                    <a:pt x="241575" y="24516"/>
                  </a:cubicBezTo>
                  <a:cubicBezTo>
                    <a:pt x="231765" y="24516"/>
                    <a:pt x="226145" y="30042"/>
                    <a:pt x="223288" y="34899"/>
                  </a:cubicBezTo>
                  <a:cubicBezTo>
                    <a:pt x="221193" y="24802"/>
                    <a:pt x="211191" y="24516"/>
                    <a:pt x="207095" y="24516"/>
                  </a:cubicBezTo>
                  <a:cubicBezTo>
                    <a:pt x="197665" y="24516"/>
                    <a:pt x="191569" y="29374"/>
                    <a:pt x="188140" y="36232"/>
                  </a:cubicBezTo>
                  <a:lnTo>
                    <a:pt x="188140" y="24516"/>
                  </a:lnTo>
                  <a:lnTo>
                    <a:pt x="169567" y="25374"/>
                  </a:lnTo>
                  <a:lnTo>
                    <a:pt x="169567" y="30423"/>
                  </a:lnTo>
                  <a:cubicBezTo>
                    <a:pt x="176234" y="30423"/>
                    <a:pt x="176997" y="30423"/>
                    <a:pt x="176997" y="34804"/>
                  </a:cubicBezTo>
                  <a:lnTo>
                    <a:pt x="176997" y="68142"/>
                  </a:lnTo>
                  <a:lnTo>
                    <a:pt x="169567" y="68142"/>
                  </a:lnTo>
                  <a:lnTo>
                    <a:pt x="169567" y="73190"/>
                  </a:lnTo>
                  <a:lnTo>
                    <a:pt x="183093" y="72904"/>
                  </a:lnTo>
                  <a:lnTo>
                    <a:pt x="196808" y="73190"/>
                  </a:lnTo>
                  <a:lnTo>
                    <a:pt x="196808" y="68142"/>
                  </a:lnTo>
                  <a:lnTo>
                    <a:pt x="189378" y="68142"/>
                  </a:lnTo>
                  <a:lnTo>
                    <a:pt x="189378" y="45473"/>
                  </a:lnTo>
                  <a:cubicBezTo>
                    <a:pt x="189378" y="33755"/>
                    <a:pt x="198713" y="28423"/>
                    <a:pt x="205381" y="28423"/>
                  </a:cubicBezTo>
                  <a:cubicBezTo>
                    <a:pt x="209000" y="28423"/>
                    <a:pt x="211382" y="30614"/>
                    <a:pt x="211382" y="38995"/>
                  </a:cubicBezTo>
                  <a:lnTo>
                    <a:pt x="211382" y="68142"/>
                  </a:lnTo>
                  <a:lnTo>
                    <a:pt x="203952" y="68142"/>
                  </a:lnTo>
                  <a:lnTo>
                    <a:pt x="203952" y="73190"/>
                  </a:lnTo>
                  <a:lnTo>
                    <a:pt x="217667" y="72904"/>
                  </a:lnTo>
                  <a:lnTo>
                    <a:pt x="231193" y="73190"/>
                  </a:lnTo>
                  <a:lnTo>
                    <a:pt x="231193" y="68142"/>
                  </a:lnTo>
                  <a:lnTo>
                    <a:pt x="223763" y="68142"/>
                  </a:lnTo>
                  <a:lnTo>
                    <a:pt x="223763" y="45473"/>
                  </a:lnTo>
                  <a:cubicBezTo>
                    <a:pt x="223763" y="33755"/>
                    <a:pt x="233099" y="28423"/>
                    <a:pt x="239766" y="28423"/>
                  </a:cubicBezTo>
                  <a:cubicBezTo>
                    <a:pt x="243481" y="28423"/>
                    <a:pt x="245862" y="30614"/>
                    <a:pt x="245862" y="38995"/>
                  </a:cubicBezTo>
                  <a:lnTo>
                    <a:pt x="245862" y="68142"/>
                  </a:lnTo>
                  <a:lnTo>
                    <a:pt x="238432" y="68142"/>
                  </a:lnTo>
                  <a:lnTo>
                    <a:pt x="238432" y="73190"/>
                  </a:lnTo>
                  <a:lnTo>
                    <a:pt x="251958" y="72904"/>
                  </a:lnTo>
                  <a:close/>
                  <a:moveTo>
                    <a:pt x="299107" y="73190"/>
                  </a:moveTo>
                  <a:lnTo>
                    <a:pt x="299107" y="68142"/>
                  </a:lnTo>
                  <a:lnTo>
                    <a:pt x="292439" y="68142"/>
                  </a:lnTo>
                  <a:lnTo>
                    <a:pt x="292439" y="24516"/>
                  </a:lnTo>
                  <a:lnTo>
                    <a:pt x="273485" y="25374"/>
                  </a:lnTo>
                  <a:lnTo>
                    <a:pt x="273485" y="30423"/>
                  </a:lnTo>
                  <a:cubicBezTo>
                    <a:pt x="279866" y="30423"/>
                    <a:pt x="280629" y="30423"/>
                    <a:pt x="280629" y="34804"/>
                  </a:cubicBezTo>
                  <a:lnTo>
                    <a:pt x="280629" y="68142"/>
                  </a:lnTo>
                  <a:lnTo>
                    <a:pt x="273199" y="68142"/>
                  </a:lnTo>
                  <a:lnTo>
                    <a:pt x="273199" y="73190"/>
                  </a:lnTo>
                  <a:lnTo>
                    <a:pt x="286439" y="72904"/>
                  </a:lnTo>
                  <a:close/>
                  <a:moveTo>
                    <a:pt x="293867" y="7562"/>
                  </a:moveTo>
                  <a:cubicBezTo>
                    <a:pt x="293867" y="2894"/>
                    <a:pt x="290058" y="-819"/>
                    <a:pt x="285391" y="-819"/>
                  </a:cubicBezTo>
                  <a:cubicBezTo>
                    <a:pt x="280818" y="-819"/>
                    <a:pt x="277104" y="2894"/>
                    <a:pt x="277104" y="7562"/>
                  </a:cubicBezTo>
                  <a:cubicBezTo>
                    <a:pt x="277104" y="12324"/>
                    <a:pt x="280818" y="16040"/>
                    <a:pt x="285391" y="16040"/>
                  </a:cubicBezTo>
                  <a:cubicBezTo>
                    <a:pt x="290058" y="16040"/>
                    <a:pt x="293867" y="12324"/>
                    <a:pt x="293867" y="7562"/>
                  </a:cubicBezTo>
                  <a:close/>
                  <a:moveTo>
                    <a:pt x="343874" y="59761"/>
                  </a:moveTo>
                  <a:lnTo>
                    <a:pt x="343874" y="53949"/>
                  </a:lnTo>
                  <a:lnTo>
                    <a:pt x="338826" y="53949"/>
                  </a:lnTo>
                  <a:lnTo>
                    <a:pt x="338826" y="59665"/>
                  </a:lnTo>
                  <a:cubicBezTo>
                    <a:pt x="338826" y="66904"/>
                    <a:pt x="335397" y="69474"/>
                    <a:pt x="332444" y="69474"/>
                  </a:cubicBezTo>
                  <a:cubicBezTo>
                    <a:pt x="326157" y="69474"/>
                    <a:pt x="326157" y="62616"/>
                    <a:pt x="326157" y="60044"/>
                  </a:cubicBezTo>
                  <a:lnTo>
                    <a:pt x="326157" y="30328"/>
                  </a:lnTo>
                  <a:lnTo>
                    <a:pt x="341969" y="30328"/>
                  </a:lnTo>
                  <a:lnTo>
                    <a:pt x="341969" y="25279"/>
                  </a:lnTo>
                  <a:lnTo>
                    <a:pt x="326157" y="25279"/>
                  </a:lnTo>
                  <a:lnTo>
                    <a:pt x="326157" y="4611"/>
                  </a:lnTo>
                  <a:lnTo>
                    <a:pt x="321014" y="4611"/>
                  </a:lnTo>
                  <a:cubicBezTo>
                    <a:pt x="321014" y="15468"/>
                    <a:pt x="315585" y="26042"/>
                    <a:pt x="304917" y="26423"/>
                  </a:cubicBezTo>
                  <a:lnTo>
                    <a:pt x="304917" y="30328"/>
                  </a:lnTo>
                  <a:lnTo>
                    <a:pt x="313871" y="30328"/>
                  </a:lnTo>
                  <a:lnTo>
                    <a:pt x="313871" y="59949"/>
                  </a:lnTo>
                  <a:cubicBezTo>
                    <a:pt x="313871" y="71381"/>
                    <a:pt x="323205" y="73762"/>
                    <a:pt x="330824" y="73762"/>
                  </a:cubicBezTo>
                  <a:cubicBezTo>
                    <a:pt x="339111" y="73762"/>
                    <a:pt x="343874" y="67665"/>
                    <a:pt x="343874" y="59761"/>
                  </a:cubicBezTo>
                  <a:close/>
                  <a:moveTo>
                    <a:pt x="381974" y="73190"/>
                  </a:moveTo>
                  <a:lnTo>
                    <a:pt x="381974" y="68142"/>
                  </a:lnTo>
                  <a:lnTo>
                    <a:pt x="375211" y="68142"/>
                  </a:lnTo>
                  <a:lnTo>
                    <a:pt x="375211" y="24516"/>
                  </a:lnTo>
                  <a:lnTo>
                    <a:pt x="356352" y="25374"/>
                  </a:lnTo>
                  <a:lnTo>
                    <a:pt x="356352" y="30423"/>
                  </a:lnTo>
                  <a:cubicBezTo>
                    <a:pt x="362734" y="30423"/>
                    <a:pt x="363496" y="30423"/>
                    <a:pt x="363496" y="34804"/>
                  </a:cubicBezTo>
                  <a:lnTo>
                    <a:pt x="363496" y="68142"/>
                  </a:lnTo>
                  <a:lnTo>
                    <a:pt x="356066" y="68142"/>
                  </a:lnTo>
                  <a:lnTo>
                    <a:pt x="356066" y="73190"/>
                  </a:lnTo>
                  <a:lnTo>
                    <a:pt x="369306" y="72904"/>
                  </a:lnTo>
                  <a:close/>
                  <a:moveTo>
                    <a:pt x="376736" y="7562"/>
                  </a:moveTo>
                  <a:cubicBezTo>
                    <a:pt x="376736" y="2894"/>
                    <a:pt x="372830" y="-819"/>
                    <a:pt x="368258" y="-819"/>
                  </a:cubicBezTo>
                  <a:cubicBezTo>
                    <a:pt x="363591" y="-819"/>
                    <a:pt x="359876" y="2894"/>
                    <a:pt x="359876" y="7562"/>
                  </a:cubicBezTo>
                  <a:cubicBezTo>
                    <a:pt x="359876" y="12324"/>
                    <a:pt x="363591" y="16040"/>
                    <a:pt x="368258" y="16040"/>
                  </a:cubicBezTo>
                  <a:cubicBezTo>
                    <a:pt x="372830" y="16040"/>
                    <a:pt x="376736" y="12324"/>
                    <a:pt x="376736" y="7562"/>
                  </a:cubicBezTo>
                  <a:close/>
                  <a:moveTo>
                    <a:pt x="448173" y="30328"/>
                  </a:moveTo>
                  <a:lnTo>
                    <a:pt x="448173" y="25279"/>
                  </a:lnTo>
                  <a:cubicBezTo>
                    <a:pt x="445506" y="25374"/>
                    <a:pt x="442363" y="25565"/>
                    <a:pt x="439696" y="25565"/>
                  </a:cubicBezTo>
                  <a:lnTo>
                    <a:pt x="429885" y="25279"/>
                  </a:lnTo>
                  <a:lnTo>
                    <a:pt x="429885" y="30328"/>
                  </a:lnTo>
                  <a:cubicBezTo>
                    <a:pt x="431790" y="30328"/>
                    <a:pt x="435028" y="30614"/>
                    <a:pt x="435028" y="31469"/>
                  </a:cubicBezTo>
                  <a:cubicBezTo>
                    <a:pt x="435028" y="31469"/>
                    <a:pt x="435028" y="31660"/>
                    <a:pt x="434456" y="32709"/>
                  </a:cubicBezTo>
                  <a:lnTo>
                    <a:pt x="421979" y="59761"/>
                  </a:lnTo>
                  <a:lnTo>
                    <a:pt x="408167" y="30328"/>
                  </a:lnTo>
                  <a:lnTo>
                    <a:pt x="414074" y="30328"/>
                  </a:lnTo>
                  <a:lnTo>
                    <a:pt x="414074" y="25279"/>
                  </a:lnTo>
                  <a:lnTo>
                    <a:pt x="400643" y="25565"/>
                  </a:lnTo>
                  <a:lnTo>
                    <a:pt x="388356" y="25279"/>
                  </a:lnTo>
                  <a:lnTo>
                    <a:pt x="388356" y="30328"/>
                  </a:lnTo>
                  <a:lnTo>
                    <a:pt x="395213" y="30328"/>
                  </a:lnTo>
                  <a:lnTo>
                    <a:pt x="414074" y="70904"/>
                  </a:lnTo>
                  <a:cubicBezTo>
                    <a:pt x="415406" y="73667"/>
                    <a:pt x="416931" y="73667"/>
                    <a:pt x="418264" y="73667"/>
                  </a:cubicBezTo>
                  <a:cubicBezTo>
                    <a:pt x="420074" y="73667"/>
                    <a:pt x="421218" y="73286"/>
                    <a:pt x="422265" y="70904"/>
                  </a:cubicBezTo>
                  <a:lnTo>
                    <a:pt x="440172" y="32518"/>
                  </a:lnTo>
                  <a:cubicBezTo>
                    <a:pt x="440839" y="31090"/>
                    <a:pt x="441315" y="30328"/>
                    <a:pt x="448173" y="30328"/>
                  </a:cubicBezTo>
                  <a:close/>
                  <a:moveTo>
                    <a:pt x="501036" y="60521"/>
                  </a:moveTo>
                  <a:cubicBezTo>
                    <a:pt x="501036" y="58617"/>
                    <a:pt x="498941" y="58617"/>
                    <a:pt x="498370" y="58617"/>
                  </a:cubicBezTo>
                  <a:cubicBezTo>
                    <a:pt x="496560" y="58617"/>
                    <a:pt x="496274" y="59189"/>
                    <a:pt x="495703" y="60807"/>
                  </a:cubicBezTo>
                  <a:cubicBezTo>
                    <a:pt x="493417" y="66046"/>
                    <a:pt x="487225" y="69474"/>
                    <a:pt x="480177" y="69474"/>
                  </a:cubicBezTo>
                  <a:cubicBezTo>
                    <a:pt x="465032" y="69474"/>
                    <a:pt x="464842" y="55187"/>
                    <a:pt x="464842" y="49664"/>
                  </a:cubicBezTo>
                  <a:lnTo>
                    <a:pt x="497418" y="49664"/>
                  </a:lnTo>
                  <a:cubicBezTo>
                    <a:pt x="499799" y="49664"/>
                    <a:pt x="501036" y="49664"/>
                    <a:pt x="501036" y="46710"/>
                  </a:cubicBezTo>
                  <a:cubicBezTo>
                    <a:pt x="501036" y="43376"/>
                    <a:pt x="500274" y="35567"/>
                    <a:pt x="494941" y="30042"/>
                  </a:cubicBezTo>
                  <a:cubicBezTo>
                    <a:pt x="490940" y="26137"/>
                    <a:pt x="485225" y="24230"/>
                    <a:pt x="477796" y="24230"/>
                  </a:cubicBezTo>
                  <a:cubicBezTo>
                    <a:pt x="460365" y="24230"/>
                    <a:pt x="451030" y="35376"/>
                    <a:pt x="451030" y="48901"/>
                  </a:cubicBezTo>
                  <a:cubicBezTo>
                    <a:pt x="451030" y="63379"/>
                    <a:pt x="461888" y="73762"/>
                    <a:pt x="479320" y="73762"/>
                  </a:cubicBezTo>
                  <a:cubicBezTo>
                    <a:pt x="496274" y="73762"/>
                    <a:pt x="501036" y="62330"/>
                    <a:pt x="501036" y="60521"/>
                  </a:cubicBezTo>
                  <a:close/>
                  <a:moveTo>
                    <a:pt x="490749" y="46043"/>
                  </a:moveTo>
                  <a:lnTo>
                    <a:pt x="464842" y="46043"/>
                  </a:lnTo>
                  <a:cubicBezTo>
                    <a:pt x="465128" y="41757"/>
                    <a:pt x="465128" y="37281"/>
                    <a:pt x="467509" y="33755"/>
                  </a:cubicBezTo>
                  <a:cubicBezTo>
                    <a:pt x="470175" y="29374"/>
                    <a:pt x="474557" y="28042"/>
                    <a:pt x="477796" y="28042"/>
                  </a:cubicBezTo>
                  <a:cubicBezTo>
                    <a:pt x="490274" y="28042"/>
                    <a:pt x="490654" y="42234"/>
                    <a:pt x="490749" y="46043"/>
                  </a:cubicBezTo>
                  <a:close/>
                  <a:moveTo>
                    <a:pt x="744019" y="73190"/>
                  </a:moveTo>
                  <a:lnTo>
                    <a:pt x="744019" y="68142"/>
                  </a:lnTo>
                  <a:lnTo>
                    <a:pt x="733637" y="68142"/>
                  </a:lnTo>
                  <a:lnTo>
                    <a:pt x="705919" y="513"/>
                  </a:lnTo>
                  <a:cubicBezTo>
                    <a:pt x="704776" y="-2247"/>
                    <a:pt x="703442" y="-2247"/>
                    <a:pt x="701633" y="-2247"/>
                  </a:cubicBezTo>
                  <a:cubicBezTo>
                    <a:pt x="698680" y="-2247"/>
                    <a:pt x="698204" y="-1391"/>
                    <a:pt x="697443" y="513"/>
                  </a:cubicBezTo>
                  <a:lnTo>
                    <a:pt x="670677" y="65570"/>
                  </a:lnTo>
                  <a:cubicBezTo>
                    <a:pt x="669915" y="67188"/>
                    <a:pt x="669629" y="68142"/>
                    <a:pt x="661438" y="68142"/>
                  </a:cubicBezTo>
                  <a:lnTo>
                    <a:pt x="659247" y="68142"/>
                  </a:lnTo>
                  <a:lnTo>
                    <a:pt x="659247" y="73190"/>
                  </a:lnTo>
                  <a:lnTo>
                    <a:pt x="671915" y="72904"/>
                  </a:lnTo>
                  <a:cubicBezTo>
                    <a:pt x="676011" y="72904"/>
                    <a:pt x="682106" y="72904"/>
                    <a:pt x="686203" y="73190"/>
                  </a:cubicBezTo>
                  <a:lnTo>
                    <a:pt x="686203" y="68142"/>
                  </a:lnTo>
                  <a:cubicBezTo>
                    <a:pt x="686203" y="68142"/>
                    <a:pt x="676487" y="68142"/>
                    <a:pt x="676487" y="66618"/>
                  </a:cubicBezTo>
                  <a:lnTo>
                    <a:pt x="676964" y="65474"/>
                  </a:lnTo>
                  <a:lnTo>
                    <a:pt x="682297" y="52331"/>
                  </a:lnTo>
                  <a:lnTo>
                    <a:pt x="711349" y="52331"/>
                  </a:lnTo>
                  <a:lnTo>
                    <a:pt x="717730" y="68142"/>
                  </a:lnTo>
                  <a:lnTo>
                    <a:pt x="707443" y="68142"/>
                  </a:lnTo>
                  <a:lnTo>
                    <a:pt x="707443" y="73190"/>
                  </a:lnTo>
                  <a:cubicBezTo>
                    <a:pt x="711635" y="72904"/>
                    <a:pt x="721921" y="72904"/>
                    <a:pt x="726493" y="72904"/>
                  </a:cubicBezTo>
                  <a:cubicBezTo>
                    <a:pt x="730780" y="72904"/>
                    <a:pt x="740305" y="72904"/>
                    <a:pt x="744019" y="73190"/>
                  </a:cubicBezTo>
                  <a:close/>
                  <a:moveTo>
                    <a:pt x="709063" y="47282"/>
                  </a:moveTo>
                  <a:lnTo>
                    <a:pt x="684488" y="47282"/>
                  </a:lnTo>
                  <a:lnTo>
                    <a:pt x="696775" y="17182"/>
                  </a:lnTo>
                  <a:close/>
                  <a:moveTo>
                    <a:pt x="796406" y="33472"/>
                  </a:moveTo>
                  <a:cubicBezTo>
                    <a:pt x="796406" y="27660"/>
                    <a:pt x="790692" y="24516"/>
                    <a:pt x="784977" y="24516"/>
                  </a:cubicBezTo>
                  <a:cubicBezTo>
                    <a:pt x="777356" y="24516"/>
                    <a:pt x="773071" y="30042"/>
                    <a:pt x="770594" y="36709"/>
                  </a:cubicBezTo>
                  <a:lnTo>
                    <a:pt x="770594" y="24516"/>
                  </a:lnTo>
                  <a:lnTo>
                    <a:pt x="752687" y="25374"/>
                  </a:lnTo>
                  <a:lnTo>
                    <a:pt x="752687" y="30423"/>
                  </a:lnTo>
                  <a:cubicBezTo>
                    <a:pt x="759355" y="30423"/>
                    <a:pt x="760117" y="30423"/>
                    <a:pt x="760117" y="34804"/>
                  </a:cubicBezTo>
                  <a:lnTo>
                    <a:pt x="760117" y="68142"/>
                  </a:lnTo>
                  <a:lnTo>
                    <a:pt x="752687" y="68142"/>
                  </a:lnTo>
                  <a:lnTo>
                    <a:pt x="752687" y="73190"/>
                  </a:lnTo>
                  <a:lnTo>
                    <a:pt x="766213" y="72904"/>
                  </a:lnTo>
                  <a:cubicBezTo>
                    <a:pt x="770403" y="72904"/>
                    <a:pt x="777261" y="72904"/>
                    <a:pt x="781262" y="73190"/>
                  </a:cubicBezTo>
                  <a:lnTo>
                    <a:pt x="781262" y="68142"/>
                  </a:lnTo>
                  <a:lnTo>
                    <a:pt x="771737" y="68142"/>
                  </a:lnTo>
                  <a:lnTo>
                    <a:pt x="771737" y="49187"/>
                  </a:lnTo>
                  <a:cubicBezTo>
                    <a:pt x="771737" y="41662"/>
                    <a:pt x="774595" y="28423"/>
                    <a:pt x="785263" y="28423"/>
                  </a:cubicBezTo>
                  <a:cubicBezTo>
                    <a:pt x="785263" y="28423"/>
                    <a:pt x="783168" y="30328"/>
                    <a:pt x="783168" y="33472"/>
                  </a:cubicBezTo>
                  <a:cubicBezTo>
                    <a:pt x="783168" y="37948"/>
                    <a:pt x="786786" y="39948"/>
                    <a:pt x="789930" y="39948"/>
                  </a:cubicBezTo>
                  <a:cubicBezTo>
                    <a:pt x="793073" y="39948"/>
                    <a:pt x="796406" y="37757"/>
                    <a:pt x="796406" y="33472"/>
                  </a:cubicBezTo>
                  <a:close/>
                  <a:moveTo>
                    <a:pt x="851461" y="60521"/>
                  </a:moveTo>
                  <a:cubicBezTo>
                    <a:pt x="851461" y="58998"/>
                    <a:pt x="850032" y="58998"/>
                    <a:pt x="848985" y="58998"/>
                  </a:cubicBezTo>
                  <a:cubicBezTo>
                    <a:pt x="846985" y="58998"/>
                    <a:pt x="846889" y="59189"/>
                    <a:pt x="846317" y="60712"/>
                  </a:cubicBezTo>
                  <a:cubicBezTo>
                    <a:pt x="843461" y="67474"/>
                    <a:pt x="838221" y="69474"/>
                    <a:pt x="832697" y="69474"/>
                  </a:cubicBezTo>
                  <a:cubicBezTo>
                    <a:pt x="817838" y="69474"/>
                    <a:pt x="817838" y="53663"/>
                    <a:pt x="817838" y="48615"/>
                  </a:cubicBezTo>
                  <a:cubicBezTo>
                    <a:pt x="817838" y="42711"/>
                    <a:pt x="817838" y="28518"/>
                    <a:pt x="831650" y="28518"/>
                  </a:cubicBezTo>
                  <a:cubicBezTo>
                    <a:pt x="835555" y="28518"/>
                    <a:pt x="837364" y="28804"/>
                    <a:pt x="838698" y="29279"/>
                  </a:cubicBezTo>
                  <a:cubicBezTo>
                    <a:pt x="836792" y="30900"/>
                    <a:pt x="836603" y="33186"/>
                    <a:pt x="836603" y="34137"/>
                  </a:cubicBezTo>
                  <a:cubicBezTo>
                    <a:pt x="836603" y="38899"/>
                    <a:pt x="840318" y="40994"/>
                    <a:pt x="843270" y="40994"/>
                  </a:cubicBezTo>
                  <a:cubicBezTo>
                    <a:pt x="846603" y="40994"/>
                    <a:pt x="850128" y="38613"/>
                    <a:pt x="850128" y="34137"/>
                  </a:cubicBezTo>
                  <a:cubicBezTo>
                    <a:pt x="850128" y="24802"/>
                    <a:pt x="837460" y="24230"/>
                    <a:pt x="831268" y="24230"/>
                  </a:cubicBezTo>
                  <a:cubicBezTo>
                    <a:pt x="811932" y="24230"/>
                    <a:pt x="804027" y="36709"/>
                    <a:pt x="804027" y="49187"/>
                  </a:cubicBezTo>
                  <a:cubicBezTo>
                    <a:pt x="804027" y="63474"/>
                    <a:pt x="814124" y="73762"/>
                    <a:pt x="830793" y="73762"/>
                  </a:cubicBezTo>
                  <a:cubicBezTo>
                    <a:pt x="848223" y="73762"/>
                    <a:pt x="851461" y="61284"/>
                    <a:pt x="851461" y="60521"/>
                  </a:cubicBezTo>
                  <a:close/>
                  <a:moveTo>
                    <a:pt x="917946" y="73190"/>
                  </a:moveTo>
                  <a:lnTo>
                    <a:pt x="917946" y="68142"/>
                  </a:lnTo>
                  <a:lnTo>
                    <a:pt x="910517" y="68142"/>
                  </a:lnTo>
                  <a:lnTo>
                    <a:pt x="910517" y="40139"/>
                  </a:lnTo>
                  <a:cubicBezTo>
                    <a:pt x="910517" y="28804"/>
                    <a:pt x="904706" y="24516"/>
                    <a:pt x="894038" y="24516"/>
                  </a:cubicBezTo>
                  <a:cubicBezTo>
                    <a:pt x="883560" y="24516"/>
                    <a:pt x="878132" y="30804"/>
                    <a:pt x="875750" y="34899"/>
                  </a:cubicBezTo>
                  <a:lnTo>
                    <a:pt x="875560" y="34899"/>
                  </a:lnTo>
                  <a:lnTo>
                    <a:pt x="875560" y="-1868"/>
                  </a:lnTo>
                  <a:lnTo>
                    <a:pt x="856510" y="-915"/>
                  </a:lnTo>
                  <a:lnTo>
                    <a:pt x="856510" y="4134"/>
                  </a:lnTo>
                  <a:cubicBezTo>
                    <a:pt x="863177" y="4134"/>
                    <a:pt x="863940" y="4134"/>
                    <a:pt x="863940" y="8324"/>
                  </a:cubicBezTo>
                  <a:lnTo>
                    <a:pt x="863940" y="68142"/>
                  </a:lnTo>
                  <a:lnTo>
                    <a:pt x="856510" y="68142"/>
                  </a:lnTo>
                  <a:lnTo>
                    <a:pt x="856510" y="73190"/>
                  </a:lnTo>
                  <a:lnTo>
                    <a:pt x="870036" y="72904"/>
                  </a:lnTo>
                  <a:lnTo>
                    <a:pt x="883751" y="73190"/>
                  </a:lnTo>
                  <a:lnTo>
                    <a:pt x="883751" y="68142"/>
                  </a:lnTo>
                  <a:lnTo>
                    <a:pt x="876321" y="68142"/>
                  </a:lnTo>
                  <a:lnTo>
                    <a:pt x="876321" y="45473"/>
                  </a:lnTo>
                  <a:cubicBezTo>
                    <a:pt x="876321" y="33755"/>
                    <a:pt x="885561" y="28423"/>
                    <a:pt x="892324" y="28423"/>
                  </a:cubicBezTo>
                  <a:cubicBezTo>
                    <a:pt x="895943" y="28423"/>
                    <a:pt x="898325" y="30804"/>
                    <a:pt x="898325" y="38995"/>
                  </a:cubicBezTo>
                  <a:lnTo>
                    <a:pt x="898325" y="68142"/>
                  </a:lnTo>
                  <a:lnTo>
                    <a:pt x="890895" y="68142"/>
                  </a:lnTo>
                  <a:lnTo>
                    <a:pt x="890895" y="73190"/>
                  </a:lnTo>
                  <a:lnTo>
                    <a:pt x="904421" y="72904"/>
                  </a:lnTo>
                  <a:close/>
                  <a:moveTo>
                    <a:pt x="946140" y="64712"/>
                  </a:moveTo>
                  <a:cubicBezTo>
                    <a:pt x="946140" y="60044"/>
                    <a:pt x="942425" y="56331"/>
                    <a:pt x="937663" y="56331"/>
                  </a:cubicBezTo>
                  <a:cubicBezTo>
                    <a:pt x="933091" y="56331"/>
                    <a:pt x="929376" y="60044"/>
                    <a:pt x="929376" y="64712"/>
                  </a:cubicBezTo>
                  <a:cubicBezTo>
                    <a:pt x="929376" y="69474"/>
                    <a:pt x="933091" y="73190"/>
                    <a:pt x="937663" y="73190"/>
                  </a:cubicBezTo>
                  <a:cubicBezTo>
                    <a:pt x="942425" y="73190"/>
                    <a:pt x="946140" y="69474"/>
                    <a:pt x="946140" y="64712"/>
                  </a:cubicBezTo>
                  <a:close/>
                </a:path>
              </a:pathLst>
            </a:custGeom>
            <a:solidFill>
              <a:srgbClr val="000000"/>
            </a:solidFill>
            <a:ln w="10842" cap="flat">
              <a:noFill/>
              <a:prstDash val="solid"/>
              <a:miter/>
            </a:ln>
          </p:spPr>
          <p:txBody>
            <a:bodyPr rtlCol="0" anchor="ctr"/>
            <a:lstStyle/>
            <a:p>
              <a:endParaRPr lang="en-AE"/>
            </a:p>
          </p:txBody>
        </p:sp>
        <p:sp>
          <p:nvSpPr>
            <p:cNvPr id="11" name="Freeform: Shape 10">
              <a:extLst>
                <a:ext uri="{FF2B5EF4-FFF2-40B4-BE49-F238E27FC236}">
                  <a16:creationId xmlns:a16="http://schemas.microsoft.com/office/drawing/2014/main" id="{F9837DAC-3891-39E6-DBDB-6BF140F5CFC0}"/>
                </a:ext>
              </a:extLst>
            </p:cNvPr>
            <p:cNvSpPr/>
            <p:nvPr/>
          </p:nvSpPr>
          <p:spPr>
            <a:xfrm>
              <a:off x="2637073" y="1699561"/>
              <a:ext cx="1740313" cy="76769"/>
            </a:xfrm>
            <a:custGeom>
              <a:avLst/>
              <a:gdLst>
                <a:gd name="connsiteX0" fmla="*/ 83080 w 1740313"/>
                <a:gd name="connsiteY0" fmla="*/ 73381 h 76769"/>
                <a:gd name="connsiteX1" fmla="*/ 83080 w 1740313"/>
                <a:gd name="connsiteY1" fmla="*/ 68332 h 76769"/>
                <a:gd name="connsiteX2" fmla="*/ 72602 w 1740313"/>
                <a:gd name="connsiteY2" fmla="*/ 68332 h 76769"/>
                <a:gd name="connsiteX3" fmla="*/ 44980 w 1740313"/>
                <a:gd name="connsiteY3" fmla="*/ 704 h 76769"/>
                <a:gd name="connsiteX4" fmla="*/ 40598 w 1740313"/>
                <a:gd name="connsiteY4" fmla="*/ -2056 h 76769"/>
                <a:gd name="connsiteX5" fmla="*/ 36503 w 1740313"/>
                <a:gd name="connsiteY5" fmla="*/ 704 h 76769"/>
                <a:gd name="connsiteX6" fmla="*/ 9642 w 1740313"/>
                <a:gd name="connsiteY6" fmla="*/ 65760 h 76769"/>
                <a:gd name="connsiteX7" fmla="*/ 403 w 1740313"/>
                <a:gd name="connsiteY7" fmla="*/ 68332 h 76769"/>
                <a:gd name="connsiteX8" fmla="*/ -1788 w 1740313"/>
                <a:gd name="connsiteY8" fmla="*/ 68332 h 76769"/>
                <a:gd name="connsiteX9" fmla="*/ -1788 w 1740313"/>
                <a:gd name="connsiteY9" fmla="*/ 73381 h 76769"/>
                <a:gd name="connsiteX10" fmla="*/ 10880 w 1740313"/>
                <a:gd name="connsiteY10" fmla="*/ 73095 h 76769"/>
                <a:gd name="connsiteX11" fmla="*/ 25167 w 1740313"/>
                <a:gd name="connsiteY11" fmla="*/ 73381 h 76769"/>
                <a:gd name="connsiteX12" fmla="*/ 25167 w 1740313"/>
                <a:gd name="connsiteY12" fmla="*/ 68332 h 76769"/>
                <a:gd name="connsiteX13" fmla="*/ 15452 w 1740313"/>
                <a:gd name="connsiteY13" fmla="*/ 66809 h 76769"/>
                <a:gd name="connsiteX14" fmla="*/ 15928 w 1740313"/>
                <a:gd name="connsiteY14" fmla="*/ 65665 h 76769"/>
                <a:gd name="connsiteX15" fmla="*/ 21262 w 1740313"/>
                <a:gd name="connsiteY15" fmla="*/ 52522 h 76769"/>
                <a:gd name="connsiteX16" fmla="*/ 50314 w 1740313"/>
                <a:gd name="connsiteY16" fmla="*/ 52522 h 76769"/>
                <a:gd name="connsiteX17" fmla="*/ 56696 w 1740313"/>
                <a:gd name="connsiteY17" fmla="*/ 68332 h 76769"/>
                <a:gd name="connsiteX18" fmla="*/ 46408 w 1740313"/>
                <a:gd name="connsiteY18" fmla="*/ 68332 h 76769"/>
                <a:gd name="connsiteX19" fmla="*/ 46408 w 1740313"/>
                <a:gd name="connsiteY19" fmla="*/ 73381 h 76769"/>
                <a:gd name="connsiteX20" fmla="*/ 65458 w 1740313"/>
                <a:gd name="connsiteY20" fmla="*/ 73095 h 76769"/>
                <a:gd name="connsiteX21" fmla="*/ 83080 w 1740313"/>
                <a:gd name="connsiteY21" fmla="*/ 73381 h 76769"/>
                <a:gd name="connsiteX22" fmla="*/ 48028 w 1740313"/>
                <a:gd name="connsiteY22" fmla="*/ 47473 h 76769"/>
                <a:gd name="connsiteX23" fmla="*/ 23549 w 1740313"/>
                <a:gd name="connsiteY23" fmla="*/ 47473 h 76769"/>
                <a:gd name="connsiteX24" fmla="*/ 35740 w 1740313"/>
                <a:gd name="connsiteY24" fmla="*/ 17373 h 76769"/>
                <a:gd name="connsiteX25" fmla="*/ 150612 w 1740313"/>
                <a:gd name="connsiteY25" fmla="*/ 73381 h 76769"/>
                <a:gd name="connsiteX26" fmla="*/ 150612 w 1740313"/>
                <a:gd name="connsiteY26" fmla="*/ 68332 h 76769"/>
                <a:gd name="connsiteX27" fmla="*/ 143087 w 1740313"/>
                <a:gd name="connsiteY27" fmla="*/ 64142 h 76769"/>
                <a:gd name="connsiteX28" fmla="*/ 143087 w 1740313"/>
                <a:gd name="connsiteY28" fmla="*/ 24707 h 76769"/>
                <a:gd name="connsiteX29" fmla="*/ 123466 w 1740313"/>
                <a:gd name="connsiteY29" fmla="*/ 25565 h 76769"/>
                <a:gd name="connsiteX30" fmla="*/ 123466 w 1740313"/>
                <a:gd name="connsiteY30" fmla="*/ 30614 h 76769"/>
                <a:gd name="connsiteX31" fmla="*/ 130895 w 1740313"/>
                <a:gd name="connsiteY31" fmla="*/ 34995 h 76769"/>
                <a:gd name="connsiteX32" fmla="*/ 130895 w 1740313"/>
                <a:gd name="connsiteY32" fmla="*/ 55473 h 76769"/>
                <a:gd name="connsiteX33" fmla="*/ 117561 w 1740313"/>
                <a:gd name="connsiteY33" fmla="*/ 70142 h 76769"/>
                <a:gd name="connsiteX34" fmla="*/ 108893 w 1740313"/>
                <a:gd name="connsiteY34" fmla="*/ 61570 h 76769"/>
                <a:gd name="connsiteX35" fmla="*/ 108893 w 1740313"/>
                <a:gd name="connsiteY35" fmla="*/ 24707 h 76769"/>
                <a:gd name="connsiteX36" fmla="*/ 89080 w 1740313"/>
                <a:gd name="connsiteY36" fmla="*/ 25565 h 76769"/>
                <a:gd name="connsiteX37" fmla="*/ 89080 w 1740313"/>
                <a:gd name="connsiteY37" fmla="*/ 30614 h 76769"/>
                <a:gd name="connsiteX38" fmla="*/ 96510 w 1740313"/>
                <a:gd name="connsiteY38" fmla="*/ 34995 h 76769"/>
                <a:gd name="connsiteX39" fmla="*/ 96510 w 1740313"/>
                <a:gd name="connsiteY39" fmla="*/ 60140 h 76769"/>
                <a:gd name="connsiteX40" fmla="*/ 115941 w 1740313"/>
                <a:gd name="connsiteY40" fmla="*/ 73953 h 76769"/>
                <a:gd name="connsiteX41" fmla="*/ 131562 w 1740313"/>
                <a:gd name="connsiteY41" fmla="*/ 65665 h 76769"/>
                <a:gd name="connsiteX42" fmla="*/ 131562 w 1740313"/>
                <a:gd name="connsiteY42" fmla="*/ 73953 h 76769"/>
                <a:gd name="connsiteX43" fmla="*/ 194427 w 1740313"/>
                <a:gd name="connsiteY43" fmla="*/ 59951 h 76769"/>
                <a:gd name="connsiteX44" fmla="*/ 194427 w 1740313"/>
                <a:gd name="connsiteY44" fmla="*/ 54140 h 76769"/>
                <a:gd name="connsiteX45" fmla="*/ 189378 w 1740313"/>
                <a:gd name="connsiteY45" fmla="*/ 54140 h 76769"/>
                <a:gd name="connsiteX46" fmla="*/ 189378 w 1740313"/>
                <a:gd name="connsiteY46" fmla="*/ 59856 h 76769"/>
                <a:gd name="connsiteX47" fmla="*/ 182902 w 1740313"/>
                <a:gd name="connsiteY47" fmla="*/ 69665 h 76769"/>
                <a:gd name="connsiteX48" fmla="*/ 176711 w 1740313"/>
                <a:gd name="connsiteY48" fmla="*/ 60235 h 76769"/>
                <a:gd name="connsiteX49" fmla="*/ 176711 w 1740313"/>
                <a:gd name="connsiteY49" fmla="*/ 30518 h 76769"/>
                <a:gd name="connsiteX50" fmla="*/ 192427 w 1740313"/>
                <a:gd name="connsiteY50" fmla="*/ 30518 h 76769"/>
                <a:gd name="connsiteX51" fmla="*/ 192427 w 1740313"/>
                <a:gd name="connsiteY51" fmla="*/ 25470 h 76769"/>
                <a:gd name="connsiteX52" fmla="*/ 176711 w 1740313"/>
                <a:gd name="connsiteY52" fmla="*/ 25470 h 76769"/>
                <a:gd name="connsiteX53" fmla="*/ 176711 w 1740313"/>
                <a:gd name="connsiteY53" fmla="*/ 4801 h 76769"/>
                <a:gd name="connsiteX54" fmla="*/ 171471 w 1740313"/>
                <a:gd name="connsiteY54" fmla="*/ 4801 h 76769"/>
                <a:gd name="connsiteX55" fmla="*/ 155375 w 1740313"/>
                <a:gd name="connsiteY55" fmla="*/ 26614 h 76769"/>
                <a:gd name="connsiteX56" fmla="*/ 155375 w 1740313"/>
                <a:gd name="connsiteY56" fmla="*/ 30518 h 76769"/>
                <a:gd name="connsiteX57" fmla="*/ 164328 w 1740313"/>
                <a:gd name="connsiteY57" fmla="*/ 30518 h 76769"/>
                <a:gd name="connsiteX58" fmla="*/ 164328 w 1740313"/>
                <a:gd name="connsiteY58" fmla="*/ 60140 h 76769"/>
                <a:gd name="connsiteX59" fmla="*/ 181282 w 1740313"/>
                <a:gd name="connsiteY59" fmla="*/ 73953 h 76769"/>
                <a:gd name="connsiteX60" fmla="*/ 194427 w 1740313"/>
                <a:gd name="connsiteY60" fmla="*/ 59951 h 76769"/>
                <a:gd name="connsiteX61" fmla="*/ 259959 w 1740313"/>
                <a:gd name="connsiteY61" fmla="*/ 49854 h 76769"/>
                <a:gd name="connsiteX62" fmla="*/ 232432 w 1740313"/>
                <a:gd name="connsiteY62" fmla="*/ 24421 h 76769"/>
                <a:gd name="connsiteX63" fmla="*/ 204904 w 1740313"/>
                <a:gd name="connsiteY63" fmla="*/ 49854 h 76769"/>
                <a:gd name="connsiteX64" fmla="*/ 232432 w 1740313"/>
                <a:gd name="connsiteY64" fmla="*/ 73953 h 76769"/>
                <a:gd name="connsiteX65" fmla="*/ 259959 w 1740313"/>
                <a:gd name="connsiteY65" fmla="*/ 49854 h 76769"/>
                <a:gd name="connsiteX66" fmla="*/ 246338 w 1740313"/>
                <a:gd name="connsiteY66" fmla="*/ 48615 h 76769"/>
                <a:gd name="connsiteX67" fmla="*/ 232432 w 1740313"/>
                <a:gd name="connsiteY67" fmla="*/ 69665 h 76769"/>
                <a:gd name="connsiteX68" fmla="*/ 218811 w 1740313"/>
                <a:gd name="connsiteY68" fmla="*/ 48615 h 76769"/>
                <a:gd name="connsiteX69" fmla="*/ 220716 w 1740313"/>
                <a:gd name="connsiteY69" fmla="*/ 34518 h 76769"/>
                <a:gd name="connsiteX70" fmla="*/ 232432 w 1740313"/>
                <a:gd name="connsiteY70" fmla="*/ 28232 h 76769"/>
                <a:gd name="connsiteX71" fmla="*/ 243956 w 1740313"/>
                <a:gd name="connsiteY71" fmla="*/ 33758 h 76769"/>
                <a:gd name="connsiteX72" fmla="*/ 246338 w 1740313"/>
                <a:gd name="connsiteY72" fmla="*/ 48615 h 76769"/>
                <a:gd name="connsiteX73" fmla="*/ 356447 w 1740313"/>
                <a:gd name="connsiteY73" fmla="*/ 4325 h 76769"/>
                <a:gd name="connsiteX74" fmla="*/ 356447 w 1740313"/>
                <a:gd name="connsiteY74" fmla="*/ -724 h 76769"/>
                <a:gd name="connsiteX75" fmla="*/ 342064 w 1740313"/>
                <a:gd name="connsiteY75" fmla="*/ -438 h 76769"/>
                <a:gd name="connsiteX76" fmla="*/ 327491 w 1740313"/>
                <a:gd name="connsiteY76" fmla="*/ -724 h 76769"/>
                <a:gd name="connsiteX77" fmla="*/ 327491 w 1740313"/>
                <a:gd name="connsiteY77" fmla="*/ 4325 h 76769"/>
                <a:gd name="connsiteX78" fmla="*/ 330158 w 1740313"/>
                <a:gd name="connsiteY78" fmla="*/ 4325 h 76769"/>
                <a:gd name="connsiteX79" fmla="*/ 335968 w 1740313"/>
                <a:gd name="connsiteY79" fmla="*/ 4611 h 76769"/>
                <a:gd name="connsiteX80" fmla="*/ 339111 w 1740313"/>
                <a:gd name="connsiteY80" fmla="*/ 7469 h 76769"/>
                <a:gd name="connsiteX81" fmla="*/ 339111 w 1740313"/>
                <a:gd name="connsiteY81" fmla="*/ 51187 h 76769"/>
                <a:gd name="connsiteX82" fmla="*/ 296249 w 1740313"/>
                <a:gd name="connsiteY82" fmla="*/ 609 h 76769"/>
                <a:gd name="connsiteX83" fmla="*/ 292630 w 1740313"/>
                <a:gd name="connsiteY83" fmla="*/ -724 h 76769"/>
                <a:gd name="connsiteX84" fmla="*/ 267769 w 1740313"/>
                <a:gd name="connsiteY84" fmla="*/ -724 h 76769"/>
                <a:gd name="connsiteX85" fmla="*/ 267769 w 1740313"/>
                <a:gd name="connsiteY85" fmla="*/ 4325 h 76769"/>
                <a:gd name="connsiteX86" fmla="*/ 279580 w 1740313"/>
                <a:gd name="connsiteY86" fmla="*/ 4325 h 76769"/>
                <a:gd name="connsiteX87" fmla="*/ 279580 w 1740313"/>
                <a:gd name="connsiteY87" fmla="*/ 65188 h 76769"/>
                <a:gd name="connsiteX88" fmla="*/ 276437 w 1740313"/>
                <a:gd name="connsiteY88" fmla="*/ 68046 h 76769"/>
                <a:gd name="connsiteX89" fmla="*/ 270436 w 1740313"/>
                <a:gd name="connsiteY89" fmla="*/ 68332 h 76769"/>
                <a:gd name="connsiteX90" fmla="*/ 267769 w 1740313"/>
                <a:gd name="connsiteY90" fmla="*/ 68332 h 76769"/>
                <a:gd name="connsiteX91" fmla="*/ 267769 w 1740313"/>
                <a:gd name="connsiteY91" fmla="*/ 73381 h 76769"/>
                <a:gd name="connsiteX92" fmla="*/ 282342 w 1740313"/>
                <a:gd name="connsiteY92" fmla="*/ 73095 h 76769"/>
                <a:gd name="connsiteX93" fmla="*/ 296916 w 1740313"/>
                <a:gd name="connsiteY93" fmla="*/ 73381 h 76769"/>
                <a:gd name="connsiteX94" fmla="*/ 296916 w 1740313"/>
                <a:gd name="connsiteY94" fmla="*/ 68332 h 76769"/>
                <a:gd name="connsiteX95" fmla="*/ 294153 w 1740313"/>
                <a:gd name="connsiteY95" fmla="*/ 68332 h 76769"/>
                <a:gd name="connsiteX96" fmla="*/ 288439 w 1740313"/>
                <a:gd name="connsiteY96" fmla="*/ 68046 h 76769"/>
                <a:gd name="connsiteX97" fmla="*/ 285200 w 1740313"/>
                <a:gd name="connsiteY97" fmla="*/ 65188 h 76769"/>
                <a:gd name="connsiteX98" fmla="*/ 285200 w 1740313"/>
                <a:gd name="connsiteY98" fmla="*/ 8610 h 76769"/>
                <a:gd name="connsiteX99" fmla="*/ 339111 w 1740313"/>
                <a:gd name="connsiteY99" fmla="*/ 72046 h 76769"/>
                <a:gd name="connsiteX100" fmla="*/ 341874 w 1740313"/>
                <a:gd name="connsiteY100" fmla="*/ 73381 h 76769"/>
                <a:gd name="connsiteX101" fmla="*/ 344827 w 1740313"/>
                <a:gd name="connsiteY101" fmla="*/ 69951 h 76769"/>
                <a:gd name="connsiteX102" fmla="*/ 344827 w 1740313"/>
                <a:gd name="connsiteY102" fmla="*/ 7469 h 76769"/>
                <a:gd name="connsiteX103" fmla="*/ 347970 w 1740313"/>
                <a:gd name="connsiteY103" fmla="*/ 4611 h 76769"/>
                <a:gd name="connsiteX104" fmla="*/ 353780 w 1740313"/>
                <a:gd name="connsiteY104" fmla="*/ 4325 h 76769"/>
                <a:gd name="connsiteX105" fmla="*/ 449030 w 1740313"/>
                <a:gd name="connsiteY105" fmla="*/ 36899 h 76769"/>
                <a:gd name="connsiteX106" fmla="*/ 411407 w 1740313"/>
                <a:gd name="connsiteY106" fmla="*/ -724 h 76769"/>
                <a:gd name="connsiteX107" fmla="*/ 364925 w 1740313"/>
                <a:gd name="connsiteY107" fmla="*/ -724 h 76769"/>
                <a:gd name="connsiteX108" fmla="*/ 364925 w 1740313"/>
                <a:gd name="connsiteY108" fmla="*/ 4325 h 76769"/>
                <a:gd name="connsiteX109" fmla="*/ 376736 w 1740313"/>
                <a:gd name="connsiteY109" fmla="*/ 4325 h 76769"/>
                <a:gd name="connsiteX110" fmla="*/ 376736 w 1740313"/>
                <a:gd name="connsiteY110" fmla="*/ 68332 h 76769"/>
                <a:gd name="connsiteX111" fmla="*/ 364925 w 1740313"/>
                <a:gd name="connsiteY111" fmla="*/ 68332 h 76769"/>
                <a:gd name="connsiteX112" fmla="*/ 364925 w 1740313"/>
                <a:gd name="connsiteY112" fmla="*/ 73381 h 76769"/>
                <a:gd name="connsiteX113" fmla="*/ 411502 w 1740313"/>
                <a:gd name="connsiteY113" fmla="*/ 73381 h 76769"/>
                <a:gd name="connsiteX114" fmla="*/ 449030 w 1740313"/>
                <a:gd name="connsiteY114" fmla="*/ 36899 h 76769"/>
                <a:gd name="connsiteX115" fmla="*/ 433124 w 1740313"/>
                <a:gd name="connsiteY115" fmla="*/ 36899 h 76769"/>
                <a:gd name="connsiteX116" fmla="*/ 428361 w 1740313"/>
                <a:gd name="connsiteY116" fmla="*/ 59189 h 76769"/>
                <a:gd name="connsiteX117" fmla="*/ 407120 w 1740313"/>
                <a:gd name="connsiteY117" fmla="*/ 68332 h 76769"/>
                <a:gd name="connsiteX118" fmla="*/ 391309 w 1740313"/>
                <a:gd name="connsiteY118" fmla="*/ 68332 h 76769"/>
                <a:gd name="connsiteX119" fmla="*/ 391309 w 1740313"/>
                <a:gd name="connsiteY119" fmla="*/ 4325 h 76769"/>
                <a:gd name="connsiteX120" fmla="*/ 407120 w 1740313"/>
                <a:gd name="connsiteY120" fmla="*/ 4325 h 76769"/>
                <a:gd name="connsiteX121" fmla="*/ 428551 w 1740313"/>
                <a:gd name="connsiteY121" fmla="*/ 13945 h 76769"/>
                <a:gd name="connsiteX122" fmla="*/ 433124 w 1740313"/>
                <a:gd name="connsiteY122" fmla="*/ 36899 h 76769"/>
                <a:gd name="connsiteX123" fmla="*/ 678393 w 1740313"/>
                <a:gd name="connsiteY123" fmla="*/ 63093 h 76769"/>
                <a:gd name="connsiteX124" fmla="*/ 675725 w 1740313"/>
                <a:gd name="connsiteY124" fmla="*/ 60712 h 76769"/>
                <a:gd name="connsiteX125" fmla="*/ 673344 w 1740313"/>
                <a:gd name="connsiteY125" fmla="*/ 63284 h 76769"/>
                <a:gd name="connsiteX126" fmla="*/ 666296 w 1740313"/>
                <a:gd name="connsiteY126" fmla="*/ 70714 h 76769"/>
                <a:gd name="connsiteX127" fmla="*/ 658485 w 1740313"/>
                <a:gd name="connsiteY127" fmla="*/ 58521 h 76769"/>
                <a:gd name="connsiteX128" fmla="*/ 657246 w 1740313"/>
                <a:gd name="connsiteY128" fmla="*/ 49282 h 76769"/>
                <a:gd name="connsiteX129" fmla="*/ 645055 w 1740313"/>
                <a:gd name="connsiteY129" fmla="*/ 36613 h 76769"/>
                <a:gd name="connsiteX130" fmla="*/ 663247 w 1740313"/>
                <a:gd name="connsiteY130" fmla="*/ 19184 h 76769"/>
                <a:gd name="connsiteX131" fmla="*/ 630957 w 1740313"/>
                <a:gd name="connsiteY131" fmla="*/ -724 h 76769"/>
                <a:gd name="connsiteX132" fmla="*/ 589810 w 1740313"/>
                <a:gd name="connsiteY132" fmla="*/ -724 h 76769"/>
                <a:gd name="connsiteX133" fmla="*/ 589810 w 1740313"/>
                <a:gd name="connsiteY133" fmla="*/ 4325 h 76769"/>
                <a:gd name="connsiteX134" fmla="*/ 601621 w 1740313"/>
                <a:gd name="connsiteY134" fmla="*/ 4325 h 76769"/>
                <a:gd name="connsiteX135" fmla="*/ 601621 w 1740313"/>
                <a:gd name="connsiteY135" fmla="*/ 68332 h 76769"/>
                <a:gd name="connsiteX136" fmla="*/ 589810 w 1740313"/>
                <a:gd name="connsiteY136" fmla="*/ 68332 h 76769"/>
                <a:gd name="connsiteX137" fmla="*/ 589810 w 1740313"/>
                <a:gd name="connsiteY137" fmla="*/ 73381 h 76769"/>
                <a:gd name="connsiteX138" fmla="*/ 608860 w 1740313"/>
                <a:gd name="connsiteY138" fmla="*/ 73095 h 76769"/>
                <a:gd name="connsiteX139" fmla="*/ 627910 w 1740313"/>
                <a:gd name="connsiteY139" fmla="*/ 73381 h 76769"/>
                <a:gd name="connsiteX140" fmla="*/ 627910 w 1740313"/>
                <a:gd name="connsiteY140" fmla="*/ 68332 h 76769"/>
                <a:gd name="connsiteX141" fmla="*/ 616194 w 1740313"/>
                <a:gd name="connsiteY141" fmla="*/ 68332 h 76769"/>
                <a:gd name="connsiteX142" fmla="*/ 616194 w 1740313"/>
                <a:gd name="connsiteY142" fmla="*/ 38234 h 76769"/>
                <a:gd name="connsiteX143" fmla="*/ 628862 w 1740313"/>
                <a:gd name="connsiteY143" fmla="*/ 38234 h 76769"/>
                <a:gd name="connsiteX144" fmla="*/ 638482 w 1740313"/>
                <a:gd name="connsiteY144" fmla="*/ 41948 h 76769"/>
                <a:gd name="connsiteX145" fmla="*/ 641911 w 1740313"/>
                <a:gd name="connsiteY145" fmla="*/ 55663 h 76769"/>
                <a:gd name="connsiteX146" fmla="*/ 649532 w 1740313"/>
                <a:gd name="connsiteY146" fmla="*/ 71762 h 76769"/>
                <a:gd name="connsiteX147" fmla="*/ 665438 w 1740313"/>
                <a:gd name="connsiteY147" fmla="*/ 74523 h 76769"/>
                <a:gd name="connsiteX148" fmla="*/ 678393 w 1740313"/>
                <a:gd name="connsiteY148" fmla="*/ 63093 h 76769"/>
                <a:gd name="connsiteX149" fmla="*/ 646578 w 1740313"/>
                <a:gd name="connsiteY149" fmla="*/ 19375 h 76769"/>
                <a:gd name="connsiteX150" fmla="*/ 628862 w 1740313"/>
                <a:gd name="connsiteY150" fmla="*/ 34327 h 76769"/>
                <a:gd name="connsiteX151" fmla="*/ 616194 w 1740313"/>
                <a:gd name="connsiteY151" fmla="*/ 34327 h 76769"/>
                <a:gd name="connsiteX152" fmla="*/ 616194 w 1740313"/>
                <a:gd name="connsiteY152" fmla="*/ 4325 h 76769"/>
                <a:gd name="connsiteX153" fmla="*/ 628957 w 1740313"/>
                <a:gd name="connsiteY153" fmla="*/ 4325 h 76769"/>
                <a:gd name="connsiteX154" fmla="*/ 646578 w 1740313"/>
                <a:gd name="connsiteY154" fmla="*/ 19375 h 76769"/>
                <a:gd name="connsiteX155" fmla="*/ 737352 w 1740313"/>
                <a:gd name="connsiteY155" fmla="*/ 49854 h 76769"/>
                <a:gd name="connsiteX156" fmla="*/ 709824 w 1740313"/>
                <a:gd name="connsiteY156" fmla="*/ 24421 h 76769"/>
                <a:gd name="connsiteX157" fmla="*/ 682297 w 1740313"/>
                <a:gd name="connsiteY157" fmla="*/ 49854 h 76769"/>
                <a:gd name="connsiteX158" fmla="*/ 709824 w 1740313"/>
                <a:gd name="connsiteY158" fmla="*/ 73953 h 76769"/>
                <a:gd name="connsiteX159" fmla="*/ 737352 w 1740313"/>
                <a:gd name="connsiteY159" fmla="*/ 49854 h 76769"/>
                <a:gd name="connsiteX160" fmla="*/ 723636 w 1740313"/>
                <a:gd name="connsiteY160" fmla="*/ 48615 h 76769"/>
                <a:gd name="connsiteX161" fmla="*/ 709824 w 1740313"/>
                <a:gd name="connsiteY161" fmla="*/ 69665 h 76769"/>
                <a:gd name="connsiteX162" fmla="*/ 696109 w 1740313"/>
                <a:gd name="connsiteY162" fmla="*/ 48615 h 76769"/>
                <a:gd name="connsiteX163" fmla="*/ 698014 w 1740313"/>
                <a:gd name="connsiteY163" fmla="*/ 34518 h 76769"/>
                <a:gd name="connsiteX164" fmla="*/ 709824 w 1740313"/>
                <a:gd name="connsiteY164" fmla="*/ 28232 h 76769"/>
                <a:gd name="connsiteX165" fmla="*/ 721255 w 1740313"/>
                <a:gd name="connsiteY165" fmla="*/ 33758 h 76769"/>
                <a:gd name="connsiteX166" fmla="*/ 723636 w 1740313"/>
                <a:gd name="connsiteY166" fmla="*/ 48615 h 76769"/>
                <a:gd name="connsiteX167" fmla="*/ 807360 w 1740313"/>
                <a:gd name="connsiteY167" fmla="*/ 73381 h 76769"/>
                <a:gd name="connsiteX168" fmla="*/ 807360 w 1740313"/>
                <a:gd name="connsiteY168" fmla="*/ 68332 h 76769"/>
                <a:gd name="connsiteX169" fmla="*/ 799836 w 1740313"/>
                <a:gd name="connsiteY169" fmla="*/ 64142 h 76769"/>
                <a:gd name="connsiteX170" fmla="*/ 799836 w 1740313"/>
                <a:gd name="connsiteY170" fmla="*/ 24707 h 76769"/>
                <a:gd name="connsiteX171" fmla="*/ 780214 w 1740313"/>
                <a:gd name="connsiteY171" fmla="*/ 25565 h 76769"/>
                <a:gd name="connsiteX172" fmla="*/ 780214 w 1740313"/>
                <a:gd name="connsiteY172" fmla="*/ 30614 h 76769"/>
                <a:gd name="connsiteX173" fmla="*/ 787644 w 1740313"/>
                <a:gd name="connsiteY173" fmla="*/ 34995 h 76769"/>
                <a:gd name="connsiteX174" fmla="*/ 787644 w 1740313"/>
                <a:gd name="connsiteY174" fmla="*/ 55473 h 76769"/>
                <a:gd name="connsiteX175" fmla="*/ 774309 w 1740313"/>
                <a:gd name="connsiteY175" fmla="*/ 70142 h 76769"/>
                <a:gd name="connsiteX176" fmla="*/ 765641 w 1740313"/>
                <a:gd name="connsiteY176" fmla="*/ 61570 h 76769"/>
                <a:gd name="connsiteX177" fmla="*/ 765641 w 1740313"/>
                <a:gd name="connsiteY177" fmla="*/ 24707 h 76769"/>
                <a:gd name="connsiteX178" fmla="*/ 745829 w 1740313"/>
                <a:gd name="connsiteY178" fmla="*/ 25565 h 76769"/>
                <a:gd name="connsiteX179" fmla="*/ 745829 w 1740313"/>
                <a:gd name="connsiteY179" fmla="*/ 30614 h 76769"/>
                <a:gd name="connsiteX180" fmla="*/ 753259 w 1740313"/>
                <a:gd name="connsiteY180" fmla="*/ 34995 h 76769"/>
                <a:gd name="connsiteX181" fmla="*/ 753259 w 1740313"/>
                <a:gd name="connsiteY181" fmla="*/ 60140 h 76769"/>
                <a:gd name="connsiteX182" fmla="*/ 772594 w 1740313"/>
                <a:gd name="connsiteY182" fmla="*/ 73953 h 76769"/>
                <a:gd name="connsiteX183" fmla="*/ 788310 w 1740313"/>
                <a:gd name="connsiteY183" fmla="*/ 65665 h 76769"/>
                <a:gd name="connsiteX184" fmla="*/ 788310 w 1740313"/>
                <a:gd name="connsiteY184" fmla="*/ 73953 h 76769"/>
                <a:gd name="connsiteX185" fmla="*/ 876321 w 1740313"/>
                <a:gd name="connsiteY185" fmla="*/ 73381 h 76769"/>
                <a:gd name="connsiteX186" fmla="*/ 876321 w 1740313"/>
                <a:gd name="connsiteY186" fmla="*/ 68332 h 76769"/>
                <a:gd name="connsiteX187" fmla="*/ 868893 w 1740313"/>
                <a:gd name="connsiteY187" fmla="*/ 68332 h 76769"/>
                <a:gd name="connsiteX188" fmla="*/ 868893 w 1740313"/>
                <a:gd name="connsiteY188" fmla="*/ 40329 h 76769"/>
                <a:gd name="connsiteX189" fmla="*/ 852413 w 1740313"/>
                <a:gd name="connsiteY189" fmla="*/ 24707 h 76769"/>
                <a:gd name="connsiteX190" fmla="*/ 833459 w 1740313"/>
                <a:gd name="connsiteY190" fmla="*/ 36423 h 76769"/>
                <a:gd name="connsiteX191" fmla="*/ 833459 w 1740313"/>
                <a:gd name="connsiteY191" fmla="*/ 24707 h 76769"/>
                <a:gd name="connsiteX192" fmla="*/ 814886 w 1740313"/>
                <a:gd name="connsiteY192" fmla="*/ 25565 h 76769"/>
                <a:gd name="connsiteX193" fmla="*/ 814886 w 1740313"/>
                <a:gd name="connsiteY193" fmla="*/ 30614 h 76769"/>
                <a:gd name="connsiteX194" fmla="*/ 822315 w 1740313"/>
                <a:gd name="connsiteY194" fmla="*/ 34995 h 76769"/>
                <a:gd name="connsiteX195" fmla="*/ 822315 w 1740313"/>
                <a:gd name="connsiteY195" fmla="*/ 68332 h 76769"/>
                <a:gd name="connsiteX196" fmla="*/ 814886 w 1740313"/>
                <a:gd name="connsiteY196" fmla="*/ 68332 h 76769"/>
                <a:gd name="connsiteX197" fmla="*/ 814886 w 1740313"/>
                <a:gd name="connsiteY197" fmla="*/ 73381 h 76769"/>
                <a:gd name="connsiteX198" fmla="*/ 828411 w 1740313"/>
                <a:gd name="connsiteY198" fmla="*/ 73095 h 76769"/>
                <a:gd name="connsiteX199" fmla="*/ 842127 w 1740313"/>
                <a:gd name="connsiteY199" fmla="*/ 73381 h 76769"/>
                <a:gd name="connsiteX200" fmla="*/ 842127 w 1740313"/>
                <a:gd name="connsiteY200" fmla="*/ 68332 h 76769"/>
                <a:gd name="connsiteX201" fmla="*/ 834697 w 1740313"/>
                <a:gd name="connsiteY201" fmla="*/ 68332 h 76769"/>
                <a:gd name="connsiteX202" fmla="*/ 834697 w 1740313"/>
                <a:gd name="connsiteY202" fmla="*/ 45664 h 76769"/>
                <a:gd name="connsiteX203" fmla="*/ 850700 w 1740313"/>
                <a:gd name="connsiteY203" fmla="*/ 28614 h 76769"/>
                <a:gd name="connsiteX204" fmla="*/ 856700 w 1740313"/>
                <a:gd name="connsiteY204" fmla="*/ 39185 h 76769"/>
                <a:gd name="connsiteX205" fmla="*/ 856700 w 1740313"/>
                <a:gd name="connsiteY205" fmla="*/ 68332 h 76769"/>
                <a:gd name="connsiteX206" fmla="*/ 849271 w 1740313"/>
                <a:gd name="connsiteY206" fmla="*/ 68332 h 76769"/>
                <a:gd name="connsiteX207" fmla="*/ 849271 w 1740313"/>
                <a:gd name="connsiteY207" fmla="*/ 73381 h 76769"/>
                <a:gd name="connsiteX208" fmla="*/ 862797 w 1740313"/>
                <a:gd name="connsiteY208" fmla="*/ 73095 h 76769"/>
                <a:gd name="connsiteX209" fmla="*/ 943854 w 1740313"/>
                <a:gd name="connsiteY209" fmla="*/ 73381 h 76769"/>
                <a:gd name="connsiteX210" fmla="*/ 943854 w 1740313"/>
                <a:gd name="connsiteY210" fmla="*/ 68332 h 76769"/>
                <a:gd name="connsiteX211" fmla="*/ 936425 w 1740313"/>
                <a:gd name="connsiteY211" fmla="*/ 64142 h 76769"/>
                <a:gd name="connsiteX212" fmla="*/ 936425 w 1740313"/>
                <a:gd name="connsiteY212" fmla="*/ -1677 h 76769"/>
                <a:gd name="connsiteX213" fmla="*/ 917375 w 1740313"/>
                <a:gd name="connsiteY213" fmla="*/ -724 h 76769"/>
                <a:gd name="connsiteX214" fmla="*/ 917375 w 1740313"/>
                <a:gd name="connsiteY214" fmla="*/ 4325 h 76769"/>
                <a:gd name="connsiteX215" fmla="*/ 924804 w 1740313"/>
                <a:gd name="connsiteY215" fmla="*/ 8515 h 76769"/>
                <a:gd name="connsiteX216" fmla="*/ 924804 w 1740313"/>
                <a:gd name="connsiteY216" fmla="*/ 29660 h 76769"/>
                <a:gd name="connsiteX217" fmla="*/ 910231 w 1740313"/>
                <a:gd name="connsiteY217" fmla="*/ 24707 h 76769"/>
                <a:gd name="connsiteX218" fmla="*/ 883180 w 1740313"/>
                <a:gd name="connsiteY218" fmla="*/ 49568 h 76769"/>
                <a:gd name="connsiteX219" fmla="*/ 909088 w 1740313"/>
                <a:gd name="connsiteY219" fmla="*/ 73953 h 76769"/>
                <a:gd name="connsiteX220" fmla="*/ 924042 w 1740313"/>
                <a:gd name="connsiteY220" fmla="*/ 68714 h 76769"/>
                <a:gd name="connsiteX221" fmla="*/ 924042 w 1740313"/>
                <a:gd name="connsiteY221" fmla="*/ 73953 h 76769"/>
                <a:gd name="connsiteX222" fmla="*/ 924042 w 1740313"/>
                <a:gd name="connsiteY222" fmla="*/ 62237 h 76769"/>
                <a:gd name="connsiteX223" fmla="*/ 910040 w 1740313"/>
                <a:gd name="connsiteY223" fmla="*/ 70046 h 76769"/>
                <a:gd name="connsiteX224" fmla="*/ 896991 w 1740313"/>
                <a:gd name="connsiteY224" fmla="*/ 49568 h 76769"/>
                <a:gd name="connsiteX225" fmla="*/ 899658 w 1740313"/>
                <a:gd name="connsiteY225" fmla="*/ 34232 h 76769"/>
                <a:gd name="connsiteX226" fmla="*/ 911278 w 1740313"/>
                <a:gd name="connsiteY226" fmla="*/ 28614 h 76769"/>
                <a:gd name="connsiteX227" fmla="*/ 924042 w 1740313"/>
                <a:gd name="connsiteY227" fmla="*/ 35281 h 76769"/>
                <a:gd name="connsiteX228" fmla="*/ 992718 w 1740313"/>
                <a:gd name="connsiteY228" fmla="*/ 58140 h 76769"/>
                <a:gd name="connsiteX229" fmla="*/ 986811 w 1740313"/>
                <a:gd name="connsiteY229" fmla="*/ 46710 h 76769"/>
                <a:gd name="connsiteX230" fmla="*/ 970714 w 1740313"/>
                <a:gd name="connsiteY230" fmla="*/ 41662 h 76769"/>
                <a:gd name="connsiteX231" fmla="*/ 959760 w 1740313"/>
                <a:gd name="connsiteY231" fmla="*/ 34518 h 76769"/>
                <a:gd name="connsiteX232" fmla="*/ 971762 w 1740313"/>
                <a:gd name="connsiteY232" fmla="*/ 27851 h 76769"/>
                <a:gd name="connsiteX233" fmla="*/ 984525 w 1740313"/>
                <a:gd name="connsiteY233" fmla="*/ 36899 h 76769"/>
                <a:gd name="connsiteX234" fmla="*/ 987097 w 1740313"/>
                <a:gd name="connsiteY234" fmla="*/ 39090 h 76769"/>
                <a:gd name="connsiteX235" fmla="*/ 989669 w 1740313"/>
                <a:gd name="connsiteY235" fmla="*/ 36139 h 76769"/>
                <a:gd name="connsiteX236" fmla="*/ 989669 w 1740313"/>
                <a:gd name="connsiteY236" fmla="*/ 27374 h 76769"/>
                <a:gd name="connsiteX237" fmla="*/ 987669 w 1740313"/>
                <a:gd name="connsiteY237" fmla="*/ 24421 h 76769"/>
                <a:gd name="connsiteX238" fmla="*/ 982811 w 1740313"/>
                <a:gd name="connsiteY238" fmla="*/ 26519 h 76769"/>
                <a:gd name="connsiteX239" fmla="*/ 971953 w 1740313"/>
                <a:gd name="connsiteY239" fmla="*/ 24421 h 76769"/>
                <a:gd name="connsiteX240" fmla="*/ 952141 w 1740313"/>
                <a:gd name="connsiteY240" fmla="*/ 38520 h 76769"/>
                <a:gd name="connsiteX241" fmla="*/ 956427 w 1740313"/>
                <a:gd name="connsiteY241" fmla="*/ 47664 h 76769"/>
                <a:gd name="connsiteX242" fmla="*/ 973096 w 1740313"/>
                <a:gd name="connsiteY242" fmla="*/ 53568 h 76769"/>
                <a:gd name="connsiteX243" fmla="*/ 985193 w 1740313"/>
                <a:gd name="connsiteY243" fmla="*/ 62047 h 76769"/>
                <a:gd name="connsiteX244" fmla="*/ 972810 w 1740313"/>
                <a:gd name="connsiteY244" fmla="*/ 70046 h 76769"/>
                <a:gd name="connsiteX245" fmla="*/ 957188 w 1740313"/>
                <a:gd name="connsiteY245" fmla="*/ 57570 h 76769"/>
                <a:gd name="connsiteX246" fmla="*/ 954618 w 1740313"/>
                <a:gd name="connsiteY246" fmla="*/ 56140 h 76769"/>
                <a:gd name="connsiteX247" fmla="*/ 952141 w 1740313"/>
                <a:gd name="connsiteY247" fmla="*/ 59189 h 76769"/>
                <a:gd name="connsiteX248" fmla="*/ 952141 w 1740313"/>
                <a:gd name="connsiteY248" fmla="*/ 71000 h 76769"/>
                <a:gd name="connsiteX249" fmla="*/ 954046 w 1740313"/>
                <a:gd name="connsiteY249" fmla="*/ 73953 h 76769"/>
                <a:gd name="connsiteX250" fmla="*/ 957188 w 1740313"/>
                <a:gd name="connsiteY250" fmla="*/ 72332 h 76769"/>
                <a:gd name="connsiteX251" fmla="*/ 960046 w 1740313"/>
                <a:gd name="connsiteY251" fmla="*/ 70523 h 76769"/>
                <a:gd name="connsiteX252" fmla="*/ 972810 w 1740313"/>
                <a:gd name="connsiteY252" fmla="*/ 73953 h 76769"/>
                <a:gd name="connsiteX253" fmla="*/ 992718 w 1740313"/>
                <a:gd name="connsiteY253" fmla="*/ 58140 h 76769"/>
                <a:gd name="connsiteX254" fmla="*/ 1215888 w 1740313"/>
                <a:gd name="connsiteY254" fmla="*/ 73381 h 76769"/>
                <a:gd name="connsiteX255" fmla="*/ 1215888 w 1740313"/>
                <a:gd name="connsiteY255" fmla="*/ 68332 h 76769"/>
                <a:gd name="connsiteX256" fmla="*/ 1205505 w 1740313"/>
                <a:gd name="connsiteY256" fmla="*/ 68332 h 76769"/>
                <a:gd name="connsiteX257" fmla="*/ 1177788 w 1740313"/>
                <a:gd name="connsiteY257" fmla="*/ 704 h 76769"/>
                <a:gd name="connsiteX258" fmla="*/ 1173502 w 1740313"/>
                <a:gd name="connsiteY258" fmla="*/ -2056 h 76769"/>
                <a:gd name="connsiteX259" fmla="*/ 1169312 w 1740313"/>
                <a:gd name="connsiteY259" fmla="*/ 704 h 76769"/>
                <a:gd name="connsiteX260" fmla="*/ 1142546 w 1740313"/>
                <a:gd name="connsiteY260" fmla="*/ 65760 h 76769"/>
                <a:gd name="connsiteX261" fmla="*/ 1133307 w 1740313"/>
                <a:gd name="connsiteY261" fmla="*/ 68332 h 76769"/>
                <a:gd name="connsiteX262" fmla="*/ 1131021 w 1740313"/>
                <a:gd name="connsiteY262" fmla="*/ 68332 h 76769"/>
                <a:gd name="connsiteX263" fmla="*/ 1131021 w 1740313"/>
                <a:gd name="connsiteY263" fmla="*/ 73381 h 76769"/>
                <a:gd name="connsiteX264" fmla="*/ 1143688 w 1740313"/>
                <a:gd name="connsiteY264" fmla="*/ 73095 h 76769"/>
                <a:gd name="connsiteX265" fmla="*/ 1157975 w 1740313"/>
                <a:gd name="connsiteY265" fmla="*/ 73381 h 76769"/>
                <a:gd name="connsiteX266" fmla="*/ 1157975 w 1740313"/>
                <a:gd name="connsiteY266" fmla="*/ 68332 h 76769"/>
                <a:gd name="connsiteX267" fmla="*/ 1148355 w 1740313"/>
                <a:gd name="connsiteY267" fmla="*/ 66809 h 76769"/>
                <a:gd name="connsiteX268" fmla="*/ 1148736 w 1740313"/>
                <a:gd name="connsiteY268" fmla="*/ 65665 h 76769"/>
                <a:gd name="connsiteX269" fmla="*/ 1154166 w 1740313"/>
                <a:gd name="connsiteY269" fmla="*/ 52522 h 76769"/>
                <a:gd name="connsiteX270" fmla="*/ 1183122 w 1740313"/>
                <a:gd name="connsiteY270" fmla="*/ 52522 h 76769"/>
                <a:gd name="connsiteX271" fmla="*/ 1189503 w 1740313"/>
                <a:gd name="connsiteY271" fmla="*/ 68332 h 76769"/>
                <a:gd name="connsiteX272" fmla="*/ 1179311 w 1740313"/>
                <a:gd name="connsiteY272" fmla="*/ 68332 h 76769"/>
                <a:gd name="connsiteX273" fmla="*/ 1179311 w 1740313"/>
                <a:gd name="connsiteY273" fmla="*/ 73381 h 76769"/>
                <a:gd name="connsiteX274" fmla="*/ 1198361 w 1740313"/>
                <a:gd name="connsiteY274" fmla="*/ 73095 h 76769"/>
                <a:gd name="connsiteX275" fmla="*/ 1215888 w 1740313"/>
                <a:gd name="connsiteY275" fmla="*/ 73381 h 76769"/>
                <a:gd name="connsiteX276" fmla="*/ 1180932 w 1740313"/>
                <a:gd name="connsiteY276" fmla="*/ 47473 h 76769"/>
                <a:gd name="connsiteX277" fmla="*/ 1156357 w 1740313"/>
                <a:gd name="connsiteY277" fmla="*/ 47473 h 76769"/>
                <a:gd name="connsiteX278" fmla="*/ 1168549 w 1740313"/>
                <a:gd name="connsiteY278" fmla="*/ 17373 h 76769"/>
                <a:gd name="connsiteX279" fmla="*/ 1268752 w 1740313"/>
                <a:gd name="connsiteY279" fmla="*/ 60712 h 76769"/>
                <a:gd name="connsiteX280" fmla="*/ 1266275 w 1740313"/>
                <a:gd name="connsiteY280" fmla="*/ 59189 h 76769"/>
                <a:gd name="connsiteX281" fmla="*/ 1263608 w 1740313"/>
                <a:gd name="connsiteY281" fmla="*/ 60903 h 76769"/>
                <a:gd name="connsiteX282" fmla="*/ 1250083 w 1740313"/>
                <a:gd name="connsiteY282" fmla="*/ 69665 h 76769"/>
                <a:gd name="connsiteX283" fmla="*/ 1235129 w 1740313"/>
                <a:gd name="connsiteY283" fmla="*/ 48806 h 76769"/>
                <a:gd name="connsiteX284" fmla="*/ 1249035 w 1740313"/>
                <a:gd name="connsiteY284" fmla="*/ 28709 h 76769"/>
                <a:gd name="connsiteX285" fmla="*/ 1255988 w 1740313"/>
                <a:gd name="connsiteY285" fmla="*/ 29470 h 76769"/>
                <a:gd name="connsiteX286" fmla="*/ 1253892 w 1740313"/>
                <a:gd name="connsiteY286" fmla="*/ 34327 h 76769"/>
                <a:gd name="connsiteX287" fmla="*/ 1260655 w 1740313"/>
                <a:gd name="connsiteY287" fmla="*/ 41185 h 76769"/>
                <a:gd name="connsiteX288" fmla="*/ 1267417 w 1740313"/>
                <a:gd name="connsiteY288" fmla="*/ 34327 h 76769"/>
                <a:gd name="connsiteX289" fmla="*/ 1248558 w 1740313"/>
                <a:gd name="connsiteY289" fmla="*/ 24421 h 76769"/>
                <a:gd name="connsiteX290" fmla="*/ 1221318 w 1740313"/>
                <a:gd name="connsiteY290" fmla="*/ 49378 h 76769"/>
                <a:gd name="connsiteX291" fmla="*/ 1248084 w 1740313"/>
                <a:gd name="connsiteY291" fmla="*/ 73953 h 76769"/>
                <a:gd name="connsiteX292" fmla="*/ 1268752 w 1740313"/>
                <a:gd name="connsiteY292" fmla="*/ 60712 h 76769"/>
                <a:gd name="connsiteX293" fmla="*/ 1323998 w 1740313"/>
                <a:gd name="connsiteY293" fmla="*/ 60712 h 76769"/>
                <a:gd name="connsiteX294" fmla="*/ 1321426 w 1740313"/>
                <a:gd name="connsiteY294" fmla="*/ 59189 h 76769"/>
                <a:gd name="connsiteX295" fmla="*/ 1318758 w 1740313"/>
                <a:gd name="connsiteY295" fmla="*/ 60903 h 76769"/>
                <a:gd name="connsiteX296" fmla="*/ 1305234 w 1740313"/>
                <a:gd name="connsiteY296" fmla="*/ 69665 h 76769"/>
                <a:gd name="connsiteX297" fmla="*/ 1290374 w 1740313"/>
                <a:gd name="connsiteY297" fmla="*/ 48806 h 76769"/>
                <a:gd name="connsiteX298" fmla="*/ 1304185 w 1740313"/>
                <a:gd name="connsiteY298" fmla="*/ 28709 h 76769"/>
                <a:gd name="connsiteX299" fmla="*/ 1311138 w 1740313"/>
                <a:gd name="connsiteY299" fmla="*/ 29470 h 76769"/>
                <a:gd name="connsiteX300" fmla="*/ 1309138 w 1740313"/>
                <a:gd name="connsiteY300" fmla="*/ 34327 h 76769"/>
                <a:gd name="connsiteX301" fmla="*/ 1315805 w 1740313"/>
                <a:gd name="connsiteY301" fmla="*/ 41185 h 76769"/>
                <a:gd name="connsiteX302" fmla="*/ 1322663 w 1740313"/>
                <a:gd name="connsiteY302" fmla="*/ 34327 h 76769"/>
                <a:gd name="connsiteX303" fmla="*/ 1303708 w 1740313"/>
                <a:gd name="connsiteY303" fmla="*/ 24421 h 76769"/>
                <a:gd name="connsiteX304" fmla="*/ 1276468 w 1740313"/>
                <a:gd name="connsiteY304" fmla="*/ 49378 h 76769"/>
                <a:gd name="connsiteX305" fmla="*/ 1303327 w 1740313"/>
                <a:gd name="connsiteY305" fmla="*/ 73953 h 76769"/>
                <a:gd name="connsiteX306" fmla="*/ 1323998 w 1740313"/>
                <a:gd name="connsiteY306" fmla="*/ 60712 h 76769"/>
                <a:gd name="connsiteX307" fmla="*/ 1353142 w 1740313"/>
                <a:gd name="connsiteY307" fmla="*/ 64902 h 76769"/>
                <a:gd name="connsiteX308" fmla="*/ 1344666 w 1740313"/>
                <a:gd name="connsiteY308" fmla="*/ 56521 h 76769"/>
                <a:gd name="connsiteX309" fmla="*/ 1336283 w 1740313"/>
                <a:gd name="connsiteY309" fmla="*/ 64902 h 76769"/>
                <a:gd name="connsiteX310" fmla="*/ 1344666 w 1740313"/>
                <a:gd name="connsiteY310" fmla="*/ 73381 h 76769"/>
                <a:gd name="connsiteX311" fmla="*/ 1353142 w 1740313"/>
                <a:gd name="connsiteY311" fmla="*/ 64902 h 76769"/>
                <a:gd name="connsiteX312" fmla="*/ 1617556 w 1740313"/>
                <a:gd name="connsiteY312" fmla="*/ 63093 h 76769"/>
                <a:gd name="connsiteX313" fmla="*/ 1614889 w 1740313"/>
                <a:gd name="connsiteY313" fmla="*/ 60712 h 76769"/>
                <a:gd name="connsiteX314" fmla="*/ 1612508 w 1740313"/>
                <a:gd name="connsiteY314" fmla="*/ 63284 h 76769"/>
                <a:gd name="connsiteX315" fmla="*/ 1605459 w 1740313"/>
                <a:gd name="connsiteY315" fmla="*/ 70714 h 76769"/>
                <a:gd name="connsiteX316" fmla="*/ 1597555 w 1740313"/>
                <a:gd name="connsiteY316" fmla="*/ 58521 h 76769"/>
                <a:gd name="connsiteX317" fmla="*/ 1596411 w 1740313"/>
                <a:gd name="connsiteY317" fmla="*/ 49282 h 76769"/>
                <a:gd name="connsiteX318" fmla="*/ 1584219 w 1740313"/>
                <a:gd name="connsiteY318" fmla="*/ 36613 h 76769"/>
                <a:gd name="connsiteX319" fmla="*/ 1602318 w 1740313"/>
                <a:gd name="connsiteY319" fmla="*/ 19184 h 76769"/>
                <a:gd name="connsiteX320" fmla="*/ 1570027 w 1740313"/>
                <a:gd name="connsiteY320" fmla="*/ -724 h 76769"/>
                <a:gd name="connsiteX321" fmla="*/ 1528976 w 1740313"/>
                <a:gd name="connsiteY321" fmla="*/ -724 h 76769"/>
                <a:gd name="connsiteX322" fmla="*/ 1528976 w 1740313"/>
                <a:gd name="connsiteY322" fmla="*/ 4325 h 76769"/>
                <a:gd name="connsiteX323" fmla="*/ 1540787 w 1740313"/>
                <a:gd name="connsiteY323" fmla="*/ 4325 h 76769"/>
                <a:gd name="connsiteX324" fmla="*/ 1540787 w 1740313"/>
                <a:gd name="connsiteY324" fmla="*/ 68332 h 76769"/>
                <a:gd name="connsiteX325" fmla="*/ 1528976 w 1740313"/>
                <a:gd name="connsiteY325" fmla="*/ 68332 h 76769"/>
                <a:gd name="connsiteX326" fmla="*/ 1528976 w 1740313"/>
                <a:gd name="connsiteY326" fmla="*/ 73381 h 76769"/>
                <a:gd name="connsiteX327" fmla="*/ 1548026 w 1740313"/>
                <a:gd name="connsiteY327" fmla="*/ 73095 h 76769"/>
                <a:gd name="connsiteX328" fmla="*/ 1567076 w 1740313"/>
                <a:gd name="connsiteY328" fmla="*/ 73381 h 76769"/>
                <a:gd name="connsiteX329" fmla="*/ 1567076 w 1740313"/>
                <a:gd name="connsiteY329" fmla="*/ 68332 h 76769"/>
                <a:gd name="connsiteX330" fmla="*/ 1555358 w 1740313"/>
                <a:gd name="connsiteY330" fmla="*/ 68332 h 76769"/>
                <a:gd name="connsiteX331" fmla="*/ 1555358 w 1740313"/>
                <a:gd name="connsiteY331" fmla="*/ 38234 h 76769"/>
                <a:gd name="connsiteX332" fmla="*/ 1567931 w 1740313"/>
                <a:gd name="connsiteY332" fmla="*/ 38234 h 76769"/>
                <a:gd name="connsiteX333" fmla="*/ 1577647 w 1740313"/>
                <a:gd name="connsiteY333" fmla="*/ 41948 h 76769"/>
                <a:gd name="connsiteX334" fmla="*/ 1581077 w 1740313"/>
                <a:gd name="connsiteY334" fmla="*/ 55663 h 76769"/>
                <a:gd name="connsiteX335" fmla="*/ 1588695 w 1740313"/>
                <a:gd name="connsiteY335" fmla="*/ 71762 h 76769"/>
                <a:gd name="connsiteX336" fmla="*/ 1604604 w 1740313"/>
                <a:gd name="connsiteY336" fmla="*/ 74523 h 76769"/>
                <a:gd name="connsiteX337" fmla="*/ 1617556 w 1740313"/>
                <a:gd name="connsiteY337" fmla="*/ 63093 h 76769"/>
                <a:gd name="connsiteX338" fmla="*/ 1585649 w 1740313"/>
                <a:gd name="connsiteY338" fmla="*/ 19375 h 76769"/>
                <a:gd name="connsiteX339" fmla="*/ 1567931 w 1740313"/>
                <a:gd name="connsiteY339" fmla="*/ 34327 h 76769"/>
                <a:gd name="connsiteX340" fmla="*/ 1555358 w 1740313"/>
                <a:gd name="connsiteY340" fmla="*/ 34327 h 76769"/>
                <a:gd name="connsiteX341" fmla="*/ 1555358 w 1740313"/>
                <a:gd name="connsiteY341" fmla="*/ 4325 h 76769"/>
                <a:gd name="connsiteX342" fmla="*/ 1568122 w 1740313"/>
                <a:gd name="connsiteY342" fmla="*/ 4325 h 76769"/>
                <a:gd name="connsiteX343" fmla="*/ 1585649 w 1740313"/>
                <a:gd name="connsiteY343" fmla="*/ 19375 h 76769"/>
                <a:gd name="connsiteX344" fmla="*/ 1671374 w 1740313"/>
                <a:gd name="connsiteY344" fmla="*/ 60712 h 76769"/>
                <a:gd name="connsiteX345" fmla="*/ 1668707 w 1740313"/>
                <a:gd name="connsiteY345" fmla="*/ 58807 h 76769"/>
                <a:gd name="connsiteX346" fmla="*/ 1666039 w 1740313"/>
                <a:gd name="connsiteY346" fmla="*/ 60998 h 76769"/>
                <a:gd name="connsiteX347" fmla="*/ 1650608 w 1740313"/>
                <a:gd name="connsiteY347" fmla="*/ 69665 h 76769"/>
                <a:gd name="connsiteX348" fmla="*/ 1635274 w 1740313"/>
                <a:gd name="connsiteY348" fmla="*/ 49854 h 76769"/>
                <a:gd name="connsiteX349" fmla="*/ 1667849 w 1740313"/>
                <a:gd name="connsiteY349" fmla="*/ 49854 h 76769"/>
                <a:gd name="connsiteX350" fmla="*/ 1671374 w 1740313"/>
                <a:gd name="connsiteY350" fmla="*/ 46901 h 76769"/>
                <a:gd name="connsiteX351" fmla="*/ 1665277 w 1740313"/>
                <a:gd name="connsiteY351" fmla="*/ 30232 h 76769"/>
                <a:gd name="connsiteX352" fmla="*/ 1648227 w 1740313"/>
                <a:gd name="connsiteY352" fmla="*/ 24421 h 76769"/>
                <a:gd name="connsiteX353" fmla="*/ 1621368 w 1740313"/>
                <a:gd name="connsiteY353" fmla="*/ 49092 h 76769"/>
                <a:gd name="connsiteX354" fmla="*/ 1649657 w 1740313"/>
                <a:gd name="connsiteY354" fmla="*/ 73953 h 76769"/>
                <a:gd name="connsiteX355" fmla="*/ 1671374 w 1740313"/>
                <a:gd name="connsiteY355" fmla="*/ 60712 h 76769"/>
                <a:gd name="connsiteX356" fmla="*/ 1661182 w 1740313"/>
                <a:gd name="connsiteY356" fmla="*/ 46234 h 76769"/>
                <a:gd name="connsiteX357" fmla="*/ 1635274 w 1740313"/>
                <a:gd name="connsiteY357" fmla="*/ 46234 h 76769"/>
                <a:gd name="connsiteX358" fmla="*/ 1637941 w 1740313"/>
                <a:gd name="connsiteY358" fmla="*/ 33946 h 76769"/>
                <a:gd name="connsiteX359" fmla="*/ 1648227 w 1740313"/>
                <a:gd name="connsiteY359" fmla="*/ 28232 h 76769"/>
                <a:gd name="connsiteX360" fmla="*/ 1661182 w 1740313"/>
                <a:gd name="connsiteY360" fmla="*/ 46234 h 76769"/>
                <a:gd name="connsiteX361" fmla="*/ 1722045 w 1740313"/>
                <a:gd name="connsiteY361" fmla="*/ 7183 h 76769"/>
                <a:gd name="connsiteX362" fmla="*/ 1709760 w 1740313"/>
                <a:gd name="connsiteY362" fmla="*/ -2247 h 76769"/>
                <a:gd name="connsiteX363" fmla="*/ 1687566 w 1740313"/>
                <a:gd name="connsiteY363" fmla="*/ 14422 h 76769"/>
                <a:gd name="connsiteX364" fmla="*/ 1687566 w 1740313"/>
                <a:gd name="connsiteY364" fmla="*/ 25470 h 76769"/>
                <a:gd name="connsiteX365" fmla="*/ 1679373 w 1740313"/>
                <a:gd name="connsiteY365" fmla="*/ 25470 h 76769"/>
                <a:gd name="connsiteX366" fmla="*/ 1679373 w 1740313"/>
                <a:gd name="connsiteY366" fmla="*/ 30518 h 76769"/>
                <a:gd name="connsiteX367" fmla="*/ 1687566 w 1740313"/>
                <a:gd name="connsiteY367" fmla="*/ 30518 h 76769"/>
                <a:gd name="connsiteX368" fmla="*/ 1687566 w 1740313"/>
                <a:gd name="connsiteY368" fmla="*/ 68332 h 76769"/>
                <a:gd name="connsiteX369" fmla="*/ 1680136 w 1740313"/>
                <a:gd name="connsiteY369" fmla="*/ 68332 h 76769"/>
                <a:gd name="connsiteX370" fmla="*/ 1680136 w 1740313"/>
                <a:gd name="connsiteY370" fmla="*/ 73381 h 76769"/>
                <a:gd name="connsiteX371" fmla="*/ 1693661 w 1740313"/>
                <a:gd name="connsiteY371" fmla="*/ 73095 h 76769"/>
                <a:gd name="connsiteX372" fmla="*/ 1708711 w 1740313"/>
                <a:gd name="connsiteY372" fmla="*/ 73381 h 76769"/>
                <a:gd name="connsiteX373" fmla="*/ 1708711 w 1740313"/>
                <a:gd name="connsiteY373" fmla="*/ 68332 h 76769"/>
                <a:gd name="connsiteX374" fmla="*/ 1699186 w 1740313"/>
                <a:gd name="connsiteY374" fmla="*/ 68332 h 76769"/>
                <a:gd name="connsiteX375" fmla="*/ 1699186 w 1740313"/>
                <a:gd name="connsiteY375" fmla="*/ 30518 h 76769"/>
                <a:gd name="connsiteX376" fmla="*/ 1711665 w 1740313"/>
                <a:gd name="connsiteY376" fmla="*/ 30518 h 76769"/>
                <a:gd name="connsiteX377" fmla="*/ 1711665 w 1740313"/>
                <a:gd name="connsiteY377" fmla="*/ 25470 h 76769"/>
                <a:gd name="connsiteX378" fmla="*/ 1698614 w 1740313"/>
                <a:gd name="connsiteY378" fmla="*/ 25470 h 76769"/>
                <a:gd name="connsiteX379" fmla="*/ 1698614 w 1740313"/>
                <a:gd name="connsiteY379" fmla="*/ 14422 h 76769"/>
                <a:gd name="connsiteX380" fmla="*/ 1709474 w 1740313"/>
                <a:gd name="connsiteY380" fmla="*/ 1657 h 76769"/>
                <a:gd name="connsiteX381" fmla="*/ 1711379 w 1740313"/>
                <a:gd name="connsiteY381" fmla="*/ 1753 h 76769"/>
                <a:gd name="connsiteX382" fmla="*/ 1708807 w 1740313"/>
                <a:gd name="connsiteY382" fmla="*/ 7183 h 76769"/>
                <a:gd name="connsiteX383" fmla="*/ 1715378 w 1740313"/>
                <a:gd name="connsiteY383" fmla="*/ 13850 h 76769"/>
                <a:gd name="connsiteX384" fmla="*/ 1722045 w 1740313"/>
                <a:gd name="connsiteY384" fmla="*/ 7183 h 76769"/>
                <a:gd name="connsiteX385" fmla="*/ 1738526 w 1740313"/>
                <a:gd name="connsiteY385" fmla="*/ 64902 h 76769"/>
                <a:gd name="connsiteX386" fmla="*/ 1730047 w 1740313"/>
                <a:gd name="connsiteY386" fmla="*/ 56521 h 76769"/>
                <a:gd name="connsiteX387" fmla="*/ 1721666 w 1740313"/>
                <a:gd name="connsiteY387" fmla="*/ 64902 h 76769"/>
                <a:gd name="connsiteX388" fmla="*/ 1730047 w 1740313"/>
                <a:gd name="connsiteY388" fmla="*/ 73381 h 76769"/>
                <a:gd name="connsiteX389" fmla="*/ 1738526 w 1740313"/>
                <a:gd name="connsiteY389" fmla="*/ 64902 h 7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1740313" h="76769">
                  <a:moveTo>
                    <a:pt x="83080" y="73381"/>
                  </a:moveTo>
                  <a:lnTo>
                    <a:pt x="83080" y="68332"/>
                  </a:lnTo>
                  <a:lnTo>
                    <a:pt x="72602" y="68332"/>
                  </a:lnTo>
                  <a:lnTo>
                    <a:pt x="44980" y="704"/>
                  </a:lnTo>
                  <a:cubicBezTo>
                    <a:pt x="43742" y="-2056"/>
                    <a:pt x="42408" y="-2056"/>
                    <a:pt x="40598" y="-2056"/>
                  </a:cubicBezTo>
                  <a:cubicBezTo>
                    <a:pt x="37646" y="-2056"/>
                    <a:pt x="37169" y="-1201"/>
                    <a:pt x="36503" y="704"/>
                  </a:cubicBezTo>
                  <a:lnTo>
                    <a:pt x="9642" y="65760"/>
                  </a:lnTo>
                  <a:cubicBezTo>
                    <a:pt x="8975" y="67379"/>
                    <a:pt x="8594" y="68332"/>
                    <a:pt x="403" y="68332"/>
                  </a:cubicBezTo>
                  <a:lnTo>
                    <a:pt x="-1788" y="68332"/>
                  </a:lnTo>
                  <a:lnTo>
                    <a:pt x="-1788" y="73381"/>
                  </a:lnTo>
                  <a:lnTo>
                    <a:pt x="10880" y="73095"/>
                  </a:lnTo>
                  <a:cubicBezTo>
                    <a:pt x="15072" y="73095"/>
                    <a:pt x="21168" y="73095"/>
                    <a:pt x="25167" y="73381"/>
                  </a:cubicBezTo>
                  <a:lnTo>
                    <a:pt x="25167" y="68332"/>
                  </a:lnTo>
                  <a:cubicBezTo>
                    <a:pt x="25167" y="68332"/>
                    <a:pt x="15452" y="68332"/>
                    <a:pt x="15452" y="66809"/>
                  </a:cubicBezTo>
                  <a:lnTo>
                    <a:pt x="15928" y="65665"/>
                  </a:lnTo>
                  <a:lnTo>
                    <a:pt x="21262" y="52522"/>
                  </a:lnTo>
                  <a:lnTo>
                    <a:pt x="50314" y="52522"/>
                  </a:lnTo>
                  <a:lnTo>
                    <a:pt x="56696" y="68332"/>
                  </a:lnTo>
                  <a:lnTo>
                    <a:pt x="46408" y="68332"/>
                  </a:lnTo>
                  <a:lnTo>
                    <a:pt x="46408" y="73381"/>
                  </a:lnTo>
                  <a:cubicBezTo>
                    <a:pt x="50600" y="73095"/>
                    <a:pt x="60886" y="73095"/>
                    <a:pt x="65458" y="73095"/>
                  </a:cubicBezTo>
                  <a:cubicBezTo>
                    <a:pt x="69840" y="73095"/>
                    <a:pt x="79365" y="73095"/>
                    <a:pt x="83080" y="73381"/>
                  </a:cubicBezTo>
                  <a:close/>
                  <a:moveTo>
                    <a:pt x="48028" y="47473"/>
                  </a:moveTo>
                  <a:lnTo>
                    <a:pt x="23549" y="47473"/>
                  </a:lnTo>
                  <a:lnTo>
                    <a:pt x="35740" y="17373"/>
                  </a:lnTo>
                  <a:close/>
                  <a:moveTo>
                    <a:pt x="150612" y="73381"/>
                  </a:moveTo>
                  <a:lnTo>
                    <a:pt x="150612" y="68332"/>
                  </a:lnTo>
                  <a:cubicBezTo>
                    <a:pt x="143849" y="68332"/>
                    <a:pt x="143087" y="68332"/>
                    <a:pt x="143087" y="64142"/>
                  </a:cubicBezTo>
                  <a:lnTo>
                    <a:pt x="143087" y="24707"/>
                  </a:lnTo>
                  <a:lnTo>
                    <a:pt x="123466" y="25565"/>
                  </a:lnTo>
                  <a:lnTo>
                    <a:pt x="123466" y="30614"/>
                  </a:lnTo>
                  <a:cubicBezTo>
                    <a:pt x="130228" y="30614"/>
                    <a:pt x="130895" y="30614"/>
                    <a:pt x="130895" y="34995"/>
                  </a:cubicBezTo>
                  <a:lnTo>
                    <a:pt x="130895" y="55473"/>
                  </a:lnTo>
                  <a:cubicBezTo>
                    <a:pt x="130895" y="64428"/>
                    <a:pt x="125466" y="70142"/>
                    <a:pt x="117561" y="70142"/>
                  </a:cubicBezTo>
                  <a:cubicBezTo>
                    <a:pt x="109179" y="70142"/>
                    <a:pt x="108893" y="67379"/>
                    <a:pt x="108893" y="61570"/>
                  </a:cubicBezTo>
                  <a:lnTo>
                    <a:pt x="108893" y="24707"/>
                  </a:lnTo>
                  <a:lnTo>
                    <a:pt x="89080" y="25565"/>
                  </a:lnTo>
                  <a:lnTo>
                    <a:pt x="89080" y="30614"/>
                  </a:lnTo>
                  <a:cubicBezTo>
                    <a:pt x="95843" y="30614"/>
                    <a:pt x="96510" y="30614"/>
                    <a:pt x="96510" y="34995"/>
                  </a:cubicBezTo>
                  <a:lnTo>
                    <a:pt x="96510" y="60140"/>
                  </a:lnTo>
                  <a:cubicBezTo>
                    <a:pt x="96510" y="71572"/>
                    <a:pt x="105368" y="73953"/>
                    <a:pt x="115941" y="73953"/>
                  </a:cubicBezTo>
                  <a:cubicBezTo>
                    <a:pt x="118704" y="73953"/>
                    <a:pt x="126609" y="73953"/>
                    <a:pt x="131562" y="65665"/>
                  </a:cubicBezTo>
                  <a:lnTo>
                    <a:pt x="131562" y="73953"/>
                  </a:lnTo>
                  <a:close/>
                  <a:moveTo>
                    <a:pt x="194427" y="59951"/>
                  </a:moveTo>
                  <a:lnTo>
                    <a:pt x="194427" y="54140"/>
                  </a:lnTo>
                  <a:lnTo>
                    <a:pt x="189378" y="54140"/>
                  </a:lnTo>
                  <a:lnTo>
                    <a:pt x="189378" y="59856"/>
                  </a:lnTo>
                  <a:cubicBezTo>
                    <a:pt x="189378" y="67095"/>
                    <a:pt x="185949" y="69665"/>
                    <a:pt x="182902" y="69665"/>
                  </a:cubicBezTo>
                  <a:cubicBezTo>
                    <a:pt x="176711" y="69665"/>
                    <a:pt x="176711" y="62807"/>
                    <a:pt x="176711" y="60235"/>
                  </a:cubicBezTo>
                  <a:lnTo>
                    <a:pt x="176711" y="30518"/>
                  </a:lnTo>
                  <a:lnTo>
                    <a:pt x="192427" y="30518"/>
                  </a:lnTo>
                  <a:lnTo>
                    <a:pt x="192427" y="25470"/>
                  </a:lnTo>
                  <a:lnTo>
                    <a:pt x="176711" y="25470"/>
                  </a:lnTo>
                  <a:lnTo>
                    <a:pt x="176711" y="4801"/>
                  </a:lnTo>
                  <a:lnTo>
                    <a:pt x="171471" y="4801"/>
                  </a:lnTo>
                  <a:cubicBezTo>
                    <a:pt x="171471" y="15659"/>
                    <a:pt x="166138" y="26233"/>
                    <a:pt x="155375" y="26614"/>
                  </a:cubicBezTo>
                  <a:lnTo>
                    <a:pt x="155375" y="30518"/>
                  </a:lnTo>
                  <a:lnTo>
                    <a:pt x="164328" y="30518"/>
                  </a:lnTo>
                  <a:lnTo>
                    <a:pt x="164328" y="60140"/>
                  </a:lnTo>
                  <a:cubicBezTo>
                    <a:pt x="164328" y="71572"/>
                    <a:pt x="173757" y="73953"/>
                    <a:pt x="181282" y="73953"/>
                  </a:cubicBezTo>
                  <a:cubicBezTo>
                    <a:pt x="189664" y="73953"/>
                    <a:pt x="194427" y="67856"/>
                    <a:pt x="194427" y="59951"/>
                  </a:cubicBezTo>
                  <a:close/>
                  <a:moveTo>
                    <a:pt x="259959" y="49854"/>
                  </a:moveTo>
                  <a:cubicBezTo>
                    <a:pt x="259959" y="35281"/>
                    <a:pt x="250148" y="24421"/>
                    <a:pt x="232432" y="24421"/>
                  </a:cubicBezTo>
                  <a:cubicBezTo>
                    <a:pt x="214715" y="24421"/>
                    <a:pt x="204904" y="35376"/>
                    <a:pt x="204904" y="49854"/>
                  </a:cubicBezTo>
                  <a:cubicBezTo>
                    <a:pt x="204904" y="63284"/>
                    <a:pt x="214429" y="73953"/>
                    <a:pt x="232432" y="73953"/>
                  </a:cubicBezTo>
                  <a:cubicBezTo>
                    <a:pt x="250625" y="73953"/>
                    <a:pt x="259959" y="63093"/>
                    <a:pt x="259959" y="49854"/>
                  </a:cubicBezTo>
                  <a:close/>
                  <a:moveTo>
                    <a:pt x="246338" y="48615"/>
                  </a:moveTo>
                  <a:cubicBezTo>
                    <a:pt x="246338" y="58045"/>
                    <a:pt x="246338" y="69665"/>
                    <a:pt x="232432" y="69665"/>
                  </a:cubicBezTo>
                  <a:cubicBezTo>
                    <a:pt x="218811" y="69665"/>
                    <a:pt x="218811" y="58045"/>
                    <a:pt x="218811" y="48615"/>
                  </a:cubicBezTo>
                  <a:cubicBezTo>
                    <a:pt x="218811" y="43757"/>
                    <a:pt x="218811" y="38234"/>
                    <a:pt x="220716" y="34518"/>
                  </a:cubicBezTo>
                  <a:cubicBezTo>
                    <a:pt x="222620" y="30614"/>
                    <a:pt x="227288" y="28232"/>
                    <a:pt x="232432" y="28232"/>
                  </a:cubicBezTo>
                  <a:cubicBezTo>
                    <a:pt x="237099" y="28232"/>
                    <a:pt x="241575" y="30042"/>
                    <a:pt x="243956" y="33758"/>
                  </a:cubicBezTo>
                  <a:cubicBezTo>
                    <a:pt x="246338" y="37471"/>
                    <a:pt x="246338" y="43471"/>
                    <a:pt x="246338" y="48615"/>
                  </a:cubicBezTo>
                  <a:close/>
                  <a:moveTo>
                    <a:pt x="356447" y="4325"/>
                  </a:moveTo>
                  <a:lnTo>
                    <a:pt x="356447" y="-724"/>
                  </a:lnTo>
                  <a:cubicBezTo>
                    <a:pt x="352446" y="-438"/>
                    <a:pt x="346255" y="-438"/>
                    <a:pt x="342064" y="-438"/>
                  </a:cubicBezTo>
                  <a:cubicBezTo>
                    <a:pt x="337588" y="-438"/>
                    <a:pt x="331967" y="-438"/>
                    <a:pt x="327491" y="-724"/>
                  </a:cubicBezTo>
                  <a:lnTo>
                    <a:pt x="327491" y="4325"/>
                  </a:lnTo>
                  <a:lnTo>
                    <a:pt x="330158" y="4325"/>
                  </a:lnTo>
                  <a:cubicBezTo>
                    <a:pt x="332063" y="4325"/>
                    <a:pt x="333968" y="4420"/>
                    <a:pt x="335968" y="4611"/>
                  </a:cubicBezTo>
                  <a:cubicBezTo>
                    <a:pt x="339111" y="4897"/>
                    <a:pt x="339111" y="5087"/>
                    <a:pt x="339111" y="7469"/>
                  </a:cubicBezTo>
                  <a:lnTo>
                    <a:pt x="339111" y="51187"/>
                  </a:lnTo>
                  <a:lnTo>
                    <a:pt x="296249" y="609"/>
                  </a:lnTo>
                  <a:cubicBezTo>
                    <a:pt x="295011" y="-629"/>
                    <a:pt x="294821" y="-724"/>
                    <a:pt x="292630" y="-724"/>
                  </a:cubicBezTo>
                  <a:lnTo>
                    <a:pt x="267769" y="-724"/>
                  </a:lnTo>
                  <a:lnTo>
                    <a:pt x="267769" y="4325"/>
                  </a:lnTo>
                  <a:lnTo>
                    <a:pt x="279580" y="4325"/>
                  </a:lnTo>
                  <a:lnTo>
                    <a:pt x="279580" y="65188"/>
                  </a:lnTo>
                  <a:cubicBezTo>
                    <a:pt x="279580" y="67570"/>
                    <a:pt x="279390" y="67665"/>
                    <a:pt x="276437" y="68046"/>
                  </a:cubicBezTo>
                  <a:cubicBezTo>
                    <a:pt x="273770" y="68332"/>
                    <a:pt x="273580" y="68332"/>
                    <a:pt x="270436" y="68332"/>
                  </a:cubicBezTo>
                  <a:lnTo>
                    <a:pt x="267769" y="68332"/>
                  </a:lnTo>
                  <a:lnTo>
                    <a:pt x="267769" y="73381"/>
                  </a:lnTo>
                  <a:cubicBezTo>
                    <a:pt x="271961" y="73095"/>
                    <a:pt x="278057" y="73095"/>
                    <a:pt x="282342" y="73095"/>
                  </a:cubicBezTo>
                  <a:cubicBezTo>
                    <a:pt x="286819" y="73095"/>
                    <a:pt x="292439" y="73095"/>
                    <a:pt x="296916" y="73381"/>
                  </a:cubicBezTo>
                  <a:lnTo>
                    <a:pt x="296916" y="68332"/>
                  </a:lnTo>
                  <a:lnTo>
                    <a:pt x="294153" y="68332"/>
                  </a:lnTo>
                  <a:cubicBezTo>
                    <a:pt x="292153" y="68332"/>
                    <a:pt x="290438" y="68142"/>
                    <a:pt x="288439" y="68046"/>
                  </a:cubicBezTo>
                  <a:cubicBezTo>
                    <a:pt x="285296" y="67665"/>
                    <a:pt x="285200" y="67570"/>
                    <a:pt x="285200" y="65188"/>
                  </a:cubicBezTo>
                  <a:lnTo>
                    <a:pt x="285200" y="8610"/>
                  </a:lnTo>
                  <a:lnTo>
                    <a:pt x="339111" y="72046"/>
                  </a:lnTo>
                  <a:cubicBezTo>
                    <a:pt x="340064" y="73190"/>
                    <a:pt x="340255" y="73381"/>
                    <a:pt x="341874" y="73381"/>
                  </a:cubicBezTo>
                  <a:cubicBezTo>
                    <a:pt x="344827" y="73381"/>
                    <a:pt x="344827" y="72332"/>
                    <a:pt x="344827" y="69951"/>
                  </a:cubicBezTo>
                  <a:lnTo>
                    <a:pt x="344827" y="7469"/>
                  </a:lnTo>
                  <a:cubicBezTo>
                    <a:pt x="344827" y="5087"/>
                    <a:pt x="345018" y="4897"/>
                    <a:pt x="347970" y="4611"/>
                  </a:cubicBezTo>
                  <a:cubicBezTo>
                    <a:pt x="350542" y="4325"/>
                    <a:pt x="350828" y="4325"/>
                    <a:pt x="353780" y="4325"/>
                  </a:cubicBezTo>
                  <a:close/>
                  <a:moveTo>
                    <a:pt x="449030" y="36899"/>
                  </a:moveTo>
                  <a:cubicBezTo>
                    <a:pt x="449030" y="13278"/>
                    <a:pt x="432838" y="-724"/>
                    <a:pt x="411407" y="-724"/>
                  </a:cubicBezTo>
                  <a:lnTo>
                    <a:pt x="364925" y="-724"/>
                  </a:lnTo>
                  <a:lnTo>
                    <a:pt x="364925" y="4325"/>
                  </a:lnTo>
                  <a:lnTo>
                    <a:pt x="376736" y="4325"/>
                  </a:lnTo>
                  <a:lnTo>
                    <a:pt x="376736" y="68332"/>
                  </a:lnTo>
                  <a:lnTo>
                    <a:pt x="364925" y="68332"/>
                  </a:lnTo>
                  <a:lnTo>
                    <a:pt x="364925" y="73381"/>
                  </a:lnTo>
                  <a:lnTo>
                    <a:pt x="411502" y="73381"/>
                  </a:lnTo>
                  <a:cubicBezTo>
                    <a:pt x="432838" y="73381"/>
                    <a:pt x="449030" y="60140"/>
                    <a:pt x="449030" y="36899"/>
                  </a:cubicBezTo>
                  <a:close/>
                  <a:moveTo>
                    <a:pt x="433124" y="36899"/>
                  </a:moveTo>
                  <a:cubicBezTo>
                    <a:pt x="433124" y="48615"/>
                    <a:pt x="431980" y="54331"/>
                    <a:pt x="428361" y="59189"/>
                  </a:cubicBezTo>
                  <a:cubicBezTo>
                    <a:pt x="423313" y="66523"/>
                    <a:pt x="413788" y="68332"/>
                    <a:pt x="407120" y="68332"/>
                  </a:cubicBezTo>
                  <a:lnTo>
                    <a:pt x="391309" y="68332"/>
                  </a:lnTo>
                  <a:lnTo>
                    <a:pt x="391309" y="4325"/>
                  </a:lnTo>
                  <a:lnTo>
                    <a:pt x="407120" y="4325"/>
                  </a:lnTo>
                  <a:cubicBezTo>
                    <a:pt x="414263" y="4325"/>
                    <a:pt x="423313" y="6420"/>
                    <a:pt x="428551" y="13945"/>
                  </a:cubicBezTo>
                  <a:cubicBezTo>
                    <a:pt x="432361" y="19470"/>
                    <a:pt x="433124" y="26802"/>
                    <a:pt x="433124" y="36899"/>
                  </a:cubicBezTo>
                  <a:close/>
                  <a:moveTo>
                    <a:pt x="678393" y="63093"/>
                  </a:moveTo>
                  <a:cubicBezTo>
                    <a:pt x="678393" y="60712"/>
                    <a:pt x="676868" y="60712"/>
                    <a:pt x="675725" y="60712"/>
                  </a:cubicBezTo>
                  <a:cubicBezTo>
                    <a:pt x="673440" y="60712"/>
                    <a:pt x="673440" y="61761"/>
                    <a:pt x="673344" y="63284"/>
                  </a:cubicBezTo>
                  <a:cubicBezTo>
                    <a:pt x="672772" y="68332"/>
                    <a:pt x="669629" y="70714"/>
                    <a:pt x="666296" y="70714"/>
                  </a:cubicBezTo>
                  <a:cubicBezTo>
                    <a:pt x="659914" y="70714"/>
                    <a:pt x="658866" y="62902"/>
                    <a:pt x="658485" y="58521"/>
                  </a:cubicBezTo>
                  <a:cubicBezTo>
                    <a:pt x="658199" y="57284"/>
                    <a:pt x="657246" y="49854"/>
                    <a:pt x="657246" y="49282"/>
                  </a:cubicBezTo>
                  <a:cubicBezTo>
                    <a:pt x="655628" y="41662"/>
                    <a:pt x="649818" y="38425"/>
                    <a:pt x="645055" y="36613"/>
                  </a:cubicBezTo>
                  <a:cubicBezTo>
                    <a:pt x="657723" y="33376"/>
                    <a:pt x="663247" y="26328"/>
                    <a:pt x="663247" y="19184"/>
                  </a:cubicBezTo>
                  <a:cubicBezTo>
                    <a:pt x="663247" y="8324"/>
                    <a:pt x="651341" y="-724"/>
                    <a:pt x="630957" y="-724"/>
                  </a:cubicBezTo>
                  <a:lnTo>
                    <a:pt x="589810" y="-724"/>
                  </a:lnTo>
                  <a:lnTo>
                    <a:pt x="589810" y="4325"/>
                  </a:lnTo>
                  <a:lnTo>
                    <a:pt x="601621" y="4325"/>
                  </a:lnTo>
                  <a:lnTo>
                    <a:pt x="601621" y="68332"/>
                  </a:lnTo>
                  <a:lnTo>
                    <a:pt x="589810" y="68332"/>
                  </a:lnTo>
                  <a:lnTo>
                    <a:pt x="589810" y="73381"/>
                  </a:lnTo>
                  <a:cubicBezTo>
                    <a:pt x="593715" y="73095"/>
                    <a:pt x="604383" y="73095"/>
                    <a:pt x="608860" y="73095"/>
                  </a:cubicBezTo>
                  <a:cubicBezTo>
                    <a:pt x="613527" y="73095"/>
                    <a:pt x="624099" y="73095"/>
                    <a:pt x="627910" y="73381"/>
                  </a:cubicBezTo>
                  <a:lnTo>
                    <a:pt x="627910" y="68332"/>
                  </a:lnTo>
                  <a:lnTo>
                    <a:pt x="616194" y="68332"/>
                  </a:lnTo>
                  <a:lnTo>
                    <a:pt x="616194" y="38234"/>
                  </a:lnTo>
                  <a:lnTo>
                    <a:pt x="628862" y="38234"/>
                  </a:lnTo>
                  <a:cubicBezTo>
                    <a:pt x="630482" y="38234"/>
                    <a:pt x="635244" y="38234"/>
                    <a:pt x="638482" y="41948"/>
                  </a:cubicBezTo>
                  <a:cubicBezTo>
                    <a:pt x="641911" y="45664"/>
                    <a:pt x="641911" y="47759"/>
                    <a:pt x="641911" y="55663"/>
                  </a:cubicBezTo>
                  <a:cubicBezTo>
                    <a:pt x="641911" y="62807"/>
                    <a:pt x="641911" y="68046"/>
                    <a:pt x="649532" y="71762"/>
                  </a:cubicBezTo>
                  <a:cubicBezTo>
                    <a:pt x="654294" y="74144"/>
                    <a:pt x="660961" y="74523"/>
                    <a:pt x="665438" y="74523"/>
                  </a:cubicBezTo>
                  <a:cubicBezTo>
                    <a:pt x="676868" y="74523"/>
                    <a:pt x="678393" y="64902"/>
                    <a:pt x="678393" y="63093"/>
                  </a:cubicBezTo>
                  <a:close/>
                  <a:moveTo>
                    <a:pt x="646578" y="19375"/>
                  </a:moveTo>
                  <a:cubicBezTo>
                    <a:pt x="646578" y="25470"/>
                    <a:pt x="646578" y="34327"/>
                    <a:pt x="628862" y="34327"/>
                  </a:cubicBezTo>
                  <a:lnTo>
                    <a:pt x="616194" y="34327"/>
                  </a:lnTo>
                  <a:lnTo>
                    <a:pt x="616194" y="4325"/>
                  </a:lnTo>
                  <a:lnTo>
                    <a:pt x="628957" y="4325"/>
                  </a:lnTo>
                  <a:cubicBezTo>
                    <a:pt x="646388" y="4325"/>
                    <a:pt x="646578" y="12801"/>
                    <a:pt x="646578" y="19375"/>
                  </a:cubicBezTo>
                  <a:close/>
                  <a:moveTo>
                    <a:pt x="737352" y="49854"/>
                  </a:moveTo>
                  <a:cubicBezTo>
                    <a:pt x="737352" y="35281"/>
                    <a:pt x="727541" y="24421"/>
                    <a:pt x="709824" y="24421"/>
                  </a:cubicBezTo>
                  <a:cubicBezTo>
                    <a:pt x="692108" y="24421"/>
                    <a:pt x="682297" y="35376"/>
                    <a:pt x="682297" y="49854"/>
                  </a:cubicBezTo>
                  <a:cubicBezTo>
                    <a:pt x="682297" y="63284"/>
                    <a:pt x="691822" y="73953"/>
                    <a:pt x="709824" y="73953"/>
                  </a:cubicBezTo>
                  <a:cubicBezTo>
                    <a:pt x="727922" y="73953"/>
                    <a:pt x="737352" y="63093"/>
                    <a:pt x="737352" y="49854"/>
                  </a:cubicBezTo>
                  <a:close/>
                  <a:moveTo>
                    <a:pt x="723636" y="48615"/>
                  </a:moveTo>
                  <a:cubicBezTo>
                    <a:pt x="723636" y="58045"/>
                    <a:pt x="723636" y="69665"/>
                    <a:pt x="709824" y="69665"/>
                  </a:cubicBezTo>
                  <a:cubicBezTo>
                    <a:pt x="696109" y="69665"/>
                    <a:pt x="696109" y="58045"/>
                    <a:pt x="696109" y="48615"/>
                  </a:cubicBezTo>
                  <a:cubicBezTo>
                    <a:pt x="696109" y="43757"/>
                    <a:pt x="696109" y="38234"/>
                    <a:pt x="698014" y="34518"/>
                  </a:cubicBezTo>
                  <a:cubicBezTo>
                    <a:pt x="700013" y="30614"/>
                    <a:pt x="704586" y="28232"/>
                    <a:pt x="709824" y="28232"/>
                  </a:cubicBezTo>
                  <a:cubicBezTo>
                    <a:pt x="714396" y="28232"/>
                    <a:pt x="718874" y="30042"/>
                    <a:pt x="721255" y="33758"/>
                  </a:cubicBezTo>
                  <a:cubicBezTo>
                    <a:pt x="723636" y="37471"/>
                    <a:pt x="723636" y="43471"/>
                    <a:pt x="723636" y="48615"/>
                  </a:cubicBezTo>
                  <a:close/>
                  <a:moveTo>
                    <a:pt x="807360" y="73381"/>
                  </a:moveTo>
                  <a:lnTo>
                    <a:pt x="807360" y="68332"/>
                  </a:lnTo>
                  <a:cubicBezTo>
                    <a:pt x="800598" y="68332"/>
                    <a:pt x="799836" y="68332"/>
                    <a:pt x="799836" y="64142"/>
                  </a:cubicBezTo>
                  <a:lnTo>
                    <a:pt x="799836" y="24707"/>
                  </a:lnTo>
                  <a:lnTo>
                    <a:pt x="780214" y="25565"/>
                  </a:lnTo>
                  <a:lnTo>
                    <a:pt x="780214" y="30614"/>
                  </a:lnTo>
                  <a:cubicBezTo>
                    <a:pt x="786881" y="30614"/>
                    <a:pt x="787644" y="30614"/>
                    <a:pt x="787644" y="34995"/>
                  </a:cubicBezTo>
                  <a:lnTo>
                    <a:pt x="787644" y="55473"/>
                  </a:lnTo>
                  <a:cubicBezTo>
                    <a:pt x="787644" y="64428"/>
                    <a:pt x="782119" y="70142"/>
                    <a:pt x="774309" y="70142"/>
                  </a:cubicBezTo>
                  <a:cubicBezTo>
                    <a:pt x="765927" y="70142"/>
                    <a:pt x="765641" y="67379"/>
                    <a:pt x="765641" y="61570"/>
                  </a:cubicBezTo>
                  <a:lnTo>
                    <a:pt x="765641" y="24707"/>
                  </a:lnTo>
                  <a:lnTo>
                    <a:pt x="745829" y="25565"/>
                  </a:lnTo>
                  <a:lnTo>
                    <a:pt x="745829" y="30614"/>
                  </a:lnTo>
                  <a:cubicBezTo>
                    <a:pt x="752592" y="30614"/>
                    <a:pt x="753259" y="30614"/>
                    <a:pt x="753259" y="34995"/>
                  </a:cubicBezTo>
                  <a:lnTo>
                    <a:pt x="753259" y="60140"/>
                  </a:lnTo>
                  <a:cubicBezTo>
                    <a:pt x="753259" y="71572"/>
                    <a:pt x="762117" y="73953"/>
                    <a:pt x="772594" y="73953"/>
                  </a:cubicBezTo>
                  <a:cubicBezTo>
                    <a:pt x="775452" y="73953"/>
                    <a:pt x="783357" y="73953"/>
                    <a:pt x="788310" y="65665"/>
                  </a:cubicBezTo>
                  <a:lnTo>
                    <a:pt x="788310" y="73953"/>
                  </a:lnTo>
                  <a:close/>
                  <a:moveTo>
                    <a:pt x="876321" y="73381"/>
                  </a:moveTo>
                  <a:lnTo>
                    <a:pt x="876321" y="68332"/>
                  </a:lnTo>
                  <a:lnTo>
                    <a:pt x="868893" y="68332"/>
                  </a:lnTo>
                  <a:lnTo>
                    <a:pt x="868893" y="40329"/>
                  </a:lnTo>
                  <a:cubicBezTo>
                    <a:pt x="868893" y="28995"/>
                    <a:pt x="863081" y="24707"/>
                    <a:pt x="852413" y="24707"/>
                  </a:cubicBezTo>
                  <a:cubicBezTo>
                    <a:pt x="841936" y="24707"/>
                    <a:pt x="836126" y="30995"/>
                    <a:pt x="833459" y="36423"/>
                  </a:cubicBezTo>
                  <a:lnTo>
                    <a:pt x="833459" y="24707"/>
                  </a:lnTo>
                  <a:lnTo>
                    <a:pt x="814886" y="25565"/>
                  </a:lnTo>
                  <a:lnTo>
                    <a:pt x="814886" y="30614"/>
                  </a:lnTo>
                  <a:cubicBezTo>
                    <a:pt x="821553" y="30614"/>
                    <a:pt x="822315" y="30614"/>
                    <a:pt x="822315" y="34995"/>
                  </a:cubicBezTo>
                  <a:lnTo>
                    <a:pt x="822315" y="68332"/>
                  </a:lnTo>
                  <a:lnTo>
                    <a:pt x="814886" y="68332"/>
                  </a:lnTo>
                  <a:lnTo>
                    <a:pt x="814886" y="73381"/>
                  </a:lnTo>
                  <a:lnTo>
                    <a:pt x="828411" y="73095"/>
                  </a:lnTo>
                  <a:lnTo>
                    <a:pt x="842127" y="73381"/>
                  </a:lnTo>
                  <a:lnTo>
                    <a:pt x="842127" y="68332"/>
                  </a:lnTo>
                  <a:lnTo>
                    <a:pt x="834697" y="68332"/>
                  </a:lnTo>
                  <a:lnTo>
                    <a:pt x="834697" y="45664"/>
                  </a:lnTo>
                  <a:cubicBezTo>
                    <a:pt x="834697" y="33946"/>
                    <a:pt x="843936" y="28614"/>
                    <a:pt x="850700" y="28614"/>
                  </a:cubicBezTo>
                  <a:cubicBezTo>
                    <a:pt x="854319" y="28614"/>
                    <a:pt x="856700" y="30995"/>
                    <a:pt x="856700" y="39185"/>
                  </a:cubicBezTo>
                  <a:lnTo>
                    <a:pt x="856700" y="68332"/>
                  </a:lnTo>
                  <a:lnTo>
                    <a:pt x="849271" y="68332"/>
                  </a:lnTo>
                  <a:lnTo>
                    <a:pt x="849271" y="73381"/>
                  </a:lnTo>
                  <a:lnTo>
                    <a:pt x="862797" y="73095"/>
                  </a:lnTo>
                  <a:close/>
                  <a:moveTo>
                    <a:pt x="943854" y="73381"/>
                  </a:moveTo>
                  <a:lnTo>
                    <a:pt x="943854" y="68332"/>
                  </a:lnTo>
                  <a:cubicBezTo>
                    <a:pt x="937186" y="68332"/>
                    <a:pt x="936425" y="68332"/>
                    <a:pt x="936425" y="64142"/>
                  </a:cubicBezTo>
                  <a:lnTo>
                    <a:pt x="936425" y="-1677"/>
                  </a:lnTo>
                  <a:lnTo>
                    <a:pt x="917375" y="-724"/>
                  </a:lnTo>
                  <a:lnTo>
                    <a:pt x="917375" y="4325"/>
                  </a:lnTo>
                  <a:cubicBezTo>
                    <a:pt x="924042" y="4325"/>
                    <a:pt x="924804" y="4325"/>
                    <a:pt x="924804" y="8515"/>
                  </a:cubicBezTo>
                  <a:lnTo>
                    <a:pt x="924804" y="29660"/>
                  </a:lnTo>
                  <a:cubicBezTo>
                    <a:pt x="919470" y="25470"/>
                    <a:pt x="913850" y="24707"/>
                    <a:pt x="910231" y="24707"/>
                  </a:cubicBezTo>
                  <a:cubicBezTo>
                    <a:pt x="894419" y="24707"/>
                    <a:pt x="883180" y="34232"/>
                    <a:pt x="883180" y="49568"/>
                  </a:cubicBezTo>
                  <a:cubicBezTo>
                    <a:pt x="883180" y="63665"/>
                    <a:pt x="892990" y="73953"/>
                    <a:pt x="909088" y="73953"/>
                  </a:cubicBezTo>
                  <a:cubicBezTo>
                    <a:pt x="915564" y="73953"/>
                    <a:pt x="920803" y="71476"/>
                    <a:pt x="924042" y="68714"/>
                  </a:cubicBezTo>
                  <a:lnTo>
                    <a:pt x="924042" y="73953"/>
                  </a:lnTo>
                  <a:close/>
                  <a:moveTo>
                    <a:pt x="924042" y="62237"/>
                  </a:moveTo>
                  <a:cubicBezTo>
                    <a:pt x="922708" y="64142"/>
                    <a:pt x="918232" y="70046"/>
                    <a:pt x="910040" y="70046"/>
                  </a:cubicBezTo>
                  <a:cubicBezTo>
                    <a:pt x="896991" y="70046"/>
                    <a:pt x="896991" y="56998"/>
                    <a:pt x="896991" y="49568"/>
                  </a:cubicBezTo>
                  <a:cubicBezTo>
                    <a:pt x="896991" y="44329"/>
                    <a:pt x="896991" y="38520"/>
                    <a:pt x="899658" y="34232"/>
                  </a:cubicBezTo>
                  <a:cubicBezTo>
                    <a:pt x="902801" y="29756"/>
                    <a:pt x="908040" y="28614"/>
                    <a:pt x="911278" y="28614"/>
                  </a:cubicBezTo>
                  <a:cubicBezTo>
                    <a:pt x="917375" y="28614"/>
                    <a:pt x="921660" y="32137"/>
                    <a:pt x="924042" y="35281"/>
                  </a:cubicBezTo>
                  <a:close/>
                  <a:moveTo>
                    <a:pt x="992718" y="58140"/>
                  </a:moveTo>
                  <a:cubicBezTo>
                    <a:pt x="992718" y="53568"/>
                    <a:pt x="990717" y="49854"/>
                    <a:pt x="986811" y="46710"/>
                  </a:cubicBezTo>
                  <a:cubicBezTo>
                    <a:pt x="982621" y="43566"/>
                    <a:pt x="979192" y="42997"/>
                    <a:pt x="970714" y="41662"/>
                  </a:cubicBezTo>
                  <a:cubicBezTo>
                    <a:pt x="966713" y="40806"/>
                    <a:pt x="959760" y="39567"/>
                    <a:pt x="959760" y="34518"/>
                  </a:cubicBezTo>
                  <a:cubicBezTo>
                    <a:pt x="959760" y="27851"/>
                    <a:pt x="969857" y="27851"/>
                    <a:pt x="971762" y="27851"/>
                  </a:cubicBezTo>
                  <a:cubicBezTo>
                    <a:pt x="979953" y="27851"/>
                    <a:pt x="983954" y="30995"/>
                    <a:pt x="984525" y="36899"/>
                  </a:cubicBezTo>
                  <a:cubicBezTo>
                    <a:pt x="984716" y="38520"/>
                    <a:pt x="984907" y="39090"/>
                    <a:pt x="987097" y="39090"/>
                  </a:cubicBezTo>
                  <a:cubicBezTo>
                    <a:pt x="989669" y="39090"/>
                    <a:pt x="989669" y="38520"/>
                    <a:pt x="989669" y="36139"/>
                  </a:cubicBezTo>
                  <a:lnTo>
                    <a:pt x="989669" y="27374"/>
                  </a:lnTo>
                  <a:cubicBezTo>
                    <a:pt x="989669" y="25470"/>
                    <a:pt x="989669" y="24421"/>
                    <a:pt x="987669" y="24421"/>
                  </a:cubicBezTo>
                  <a:cubicBezTo>
                    <a:pt x="987288" y="24421"/>
                    <a:pt x="987097" y="24421"/>
                    <a:pt x="982811" y="26519"/>
                  </a:cubicBezTo>
                  <a:cubicBezTo>
                    <a:pt x="980144" y="24993"/>
                    <a:pt x="976238" y="24421"/>
                    <a:pt x="971953" y="24421"/>
                  </a:cubicBezTo>
                  <a:cubicBezTo>
                    <a:pt x="968619" y="24421"/>
                    <a:pt x="952141" y="24421"/>
                    <a:pt x="952141" y="38520"/>
                  </a:cubicBezTo>
                  <a:cubicBezTo>
                    <a:pt x="952141" y="42901"/>
                    <a:pt x="954236" y="45852"/>
                    <a:pt x="956427" y="47664"/>
                  </a:cubicBezTo>
                  <a:cubicBezTo>
                    <a:pt x="960713" y="51473"/>
                    <a:pt x="964809" y="52045"/>
                    <a:pt x="973096" y="53568"/>
                  </a:cubicBezTo>
                  <a:cubicBezTo>
                    <a:pt x="977001" y="54140"/>
                    <a:pt x="985193" y="55663"/>
                    <a:pt x="985193" y="62047"/>
                  </a:cubicBezTo>
                  <a:cubicBezTo>
                    <a:pt x="985193" y="70046"/>
                    <a:pt x="975191" y="70046"/>
                    <a:pt x="972810" y="70046"/>
                  </a:cubicBezTo>
                  <a:cubicBezTo>
                    <a:pt x="961380" y="70046"/>
                    <a:pt x="958522" y="62237"/>
                    <a:pt x="957188" y="57570"/>
                  </a:cubicBezTo>
                  <a:cubicBezTo>
                    <a:pt x="956713" y="56140"/>
                    <a:pt x="956141" y="56140"/>
                    <a:pt x="954618" y="56140"/>
                  </a:cubicBezTo>
                  <a:cubicBezTo>
                    <a:pt x="952141" y="56140"/>
                    <a:pt x="952141" y="56712"/>
                    <a:pt x="952141" y="59189"/>
                  </a:cubicBezTo>
                  <a:lnTo>
                    <a:pt x="952141" y="71000"/>
                  </a:lnTo>
                  <a:cubicBezTo>
                    <a:pt x="952141" y="73095"/>
                    <a:pt x="952141" y="73953"/>
                    <a:pt x="954046" y="73953"/>
                  </a:cubicBezTo>
                  <a:cubicBezTo>
                    <a:pt x="954807" y="73953"/>
                    <a:pt x="954998" y="73953"/>
                    <a:pt x="957188" y="72332"/>
                  </a:cubicBezTo>
                  <a:lnTo>
                    <a:pt x="960046" y="70523"/>
                  </a:lnTo>
                  <a:cubicBezTo>
                    <a:pt x="965095" y="73953"/>
                    <a:pt x="970619" y="73953"/>
                    <a:pt x="972810" y="73953"/>
                  </a:cubicBezTo>
                  <a:cubicBezTo>
                    <a:pt x="976049" y="73953"/>
                    <a:pt x="992718" y="73953"/>
                    <a:pt x="992718" y="58140"/>
                  </a:cubicBezTo>
                  <a:close/>
                  <a:moveTo>
                    <a:pt x="1215888" y="73381"/>
                  </a:moveTo>
                  <a:lnTo>
                    <a:pt x="1215888" y="68332"/>
                  </a:lnTo>
                  <a:lnTo>
                    <a:pt x="1205505" y="68332"/>
                  </a:lnTo>
                  <a:lnTo>
                    <a:pt x="1177788" y="704"/>
                  </a:lnTo>
                  <a:cubicBezTo>
                    <a:pt x="1176551" y="-2056"/>
                    <a:pt x="1175216" y="-2056"/>
                    <a:pt x="1173502" y="-2056"/>
                  </a:cubicBezTo>
                  <a:cubicBezTo>
                    <a:pt x="1170453" y="-2056"/>
                    <a:pt x="1170072" y="-1201"/>
                    <a:pt x="1169312" y="704"/>
                  </a:cubicBezTo>
                  <a:lnTo>
                    <a:pt x="1142546" y="65760"/>
                  </a:lnTo>
                  <a:cubicBezTo>
                    <a:pt x="1141783" y="67379"/>
                    <a:pt x="1141497" y="68332"/>
                    <a:pt x="1133307" y="68332"/>
                  </a:cubicBezTo>
                  <a:lnTo>
                    <a:pt x="1131021" y="68332"/>
                  </a:lnTo>
                  <a:lnTo>
                    <a:pt x="1131021" y="73381"/>
                  </a:lnTo>
                  <a:lnTo>
                    <a:pt x="1143688" y="73095"/>
                  </a:lnTo>
                  <a:cubicBezTo>
                    <a:pt x="1147880" y="73095"/>
                    <a:pt x="1153975" y="73095"/>
                    <a:pt x="1157975" y="73381"/>
                  </a:cubicBezTo>
                  <a:lnTo>
                    <a:pt x="1157975" y="68332"/>
                  </a:lnTo>
                  <a:cubicBezTo>
                    <a:pt x="1157975" y="68332"/>
                    <a:pt x="1148355" y="68332"/>
                    <a:pt x="1148355" y="66809"/>
                  </a:cubicBezTo>
                  <a:lnTo>
                    <a:pt x="1148736" y="65665"/>
                  </a:lnTo>
                  <a:lnTo>
                    <a:pt x="1154166" y="52522"/>
                  </a:lnTo>
                  <a:lnTo>
                    <a:pt x="1183122" y="52522"/>
                  </a:lnTo>
                  <a:lnTo>
                    <a:pt x="1189503" y="68332"/>
                  </a:lnTo>
                  <a:lnTo>
                    <a:pt x="1179311" y="68332"/>
                  </a:lnTo>
                  <a:lnTo>
                    <a:pt x="1179311" y="73381"/>
                  </a:lnTo>
                  <a:cubicBezTo>
                    <a:pt x="1183408" y="73095"/>
                    <a:pt x="1193694" y="73095"/>
                    <a:pt x="1198361" y="73095"/>
                  </a:cubicBezTo>
                  <a:cubicBezTo>
                    <a:pt x="1202649" y="73095"/>
                    <a:pt x="1212174" y="73095"/>
                    <a:pt x="1215888" y="73381"/>
                  </a:cubicBezTo>
                  <a:close/>
                  <a:moveTo>
                    <a:pt x="1180932" y="47473"/>
                  </a:moveTo>
                  <a:lnTo>
                    <a:pt x="1156357" y="47473"/>
                  </a:lnTo>
                  <a:lnTo>
                    <a:pt x="1168549" y="17373"/>
                  </a:lnTo>
                  <a:close/>
                  <a:moveTo>
                    <a:pt x="1268752" y="60712"/>
                  </a:moveTo>
                  <a:cubicBezTo>
                    <a:pt x="1268752" y="59189"/>
                    <a:pt x="1267322" y="59189"/>
                    <a:pt x="1266275" y="59189"/>
                  </a:cubicBezTo>
                  <a:cubicBezTo>
                    <a:pt x="1264371" y="59189"/>
                    <a:pt x="1264180" y="59379"/>
                    <a:pt x="1263608" y="60903"/>
                  </a:cubicBezTo>
                  <a:cubicBezTo>
                    <a:pt x="1260750" y="67665"/>
                    <a:pt x="1255511" y="69665"/>
                    <a:pt x="1250083" y="69665"/>
                  </a:cubicBezTo>
                  <a:cubicBezTo>
                    <a:pt x="1235129" y="69665"/>
                    <a:pt x="1235129" y="53854"/>
                    <a:pt x="1235129" y="48806"/>
                  </a:cubicBezTo>
                  <a:cubicBezTo>
                    <a:pt x="1235129" y="42901"/>
                    <a:pt x="1235129" y="28709"/>
                    <a:pt x="1249035" y="28709"/>
                  </a:cubicBezTo>
                  <a:cubicBezTo>
                    <a:pt x="1252846" y="28709"/>
                    <a:pt x="1254655" y="28995"/>
                    <a:pt x="1255988" y="29470"/>
                  </a:cubicBezTo>
                  <a:cubicBezTo>
                    <a:pt x="1254083" y="31090"/>
                    <a:pt x="1253892" y="33376"/>
                    <a:pt x="1253892" y="34327"/>
                  </a:cubicBezTo>
                  <a:cubicBezTo>
                    <a:pt x="1253892" y="39090"/>
                    <a:pt x="1257609" y="41185"/>
                    <a:pt x="1260655" y="41185"/>
                  </a:cubicBezTo>
                  <a:cubicBezTo>
                    <a:pt x="1263894" y="41185"/>
                    <a:pt x="1267417" y="38804"/>
                    <a:pt x="1267417" y="34327"/>
                  </a:cubicBezTo>
                  <a:cubicBezTo>
                    <a:pt x="1267417" y="24993"/>
                    <a:pt x="1254846" y="24421"/>
                    <a:pt x="1248558" y="24421"/>
                  </a:cubicBezTo>
                  <a:cubicBezTo>
                    <a:pt x="1229222" y="24421"/>
                    <a:pt x="1221318" y="36899"/>
                    <a:pt x="1221318" y="49378"/>
                  </a:cubicBezTo>
                  <a:cubicBezTo>
                    <a:pt x="1221318" y="63665"/>
                    <a:pt x="1231415" y="73953"/>
                    <a:pt x="1248084" y="73953"/>
                  </a:cubicBezTo>
                  <a:cubicBezTo>
                    <a:pt x="1265513" y="73953"/>
                    <a:pt x="1268752" y="61475"/>
                    <a:pt x="1268752" y="60712"/>
                  </a:cubicBezTo>
                  <a:close/>
                  <a:moveTo>
                    <a:pt x="1323998" y="60712"/>
                  </a:moveTo>
                  <a:cubicBezTo>
                    <a:pt x="1323998" y="59189"/>
                    <a:pt x="1322472" y="59189"/>
                    <a:pt x="1321426" y="59189"/>
                  </a:cubicBezTo>
                  <a:cubicBezTo>
                    <a:pt x="1319521" y="59189"/>
                    <a:pt x="1319330" y="59379"/>
                    <a:pt x="1318758" y="60903"/>
                  </a:cubicBezTo>
                  <a:cubicBezTo>
                    <a:pt x="1315900" y="67665"/>
                    <a:pt x="1310756" y="69665"/>
                    <a:pt x="1305234" y="69665"/>
                  </a:cubicBezTo>
                  <a:cubicBezTo>
                    <a:pt x="1290374" y="69665"/>
                    <a:pt x="1290374" y="53854"/>
                    <a:pt x="1290374" y="48806"/>
                  </a:cubicBezTo>
                  <a:cubicBezTo>
                    <a:pt x="1290374" y="42901"/>
                    <a:pt x="1290374" y="28709"/>
                    <a:pt x="1304185" y="28709"/>
                  </a:cubicBezTo>
                  <a:cubicBezTo>
                    <a:pt x="1308089" y="28709"/>
                    <a:pt x="1309805" y="28995"/>
                    <a:pt x="1311138" y="29470"/>
                  </a:cubicBezTo>
                  <a:cubicBezTo>
                    <a:pt x="1309233" y="31090"/>
                    <a:pt x="1309138" y="33376"/>
                    <a:pt x="1309138" y="34327"/>
                  </a:cubicBezTo>
                  <a:cubicBezTo>
                    <a:pt x="1309138" y="39090"/>
                    <a:pt x="1312852" y="41185"/>
                    <a:pt x="1315805" y="41185"/>
                  </a:cubicBezTo>
                  <a:cubicBezTo>
                    <a:pt x="1319044" y="41185"/>
                    <a:pt x="1322663" y="38804"/>
                    <a:pt x="1322663" y="34327"/>
                  </a:cubicBezTo>
                  <a:cubicBezTo>
                    <a:pt x="1322663" y="24993"/>
                    <a:pt x="1309996" y="24421"/>
                    <a:pt x="1303708" y="24421"/>
                  </a:cubicBezTo>
                  <a:cubicBezTo>
                    <a:pt x="1284372" y="24421"/>
                    <a:pt x="1276468" y="36899"/>
                    <a:pt x="1276468" y="49378"/>
                  </a:cubicBezTo>
                  <a:cubicBezTo>
                    <a:pt x="1276468" y="63665"/>
                    <a:pt x="1286658" y="73953"/>
                    <a:pt x="1303327" y="73953"/>
                  </a:cubicBezTo>
                  <a:cubicBezTo>
                    <a:pt x="1320663" y="73953"/>
                    <a:pt x="1323998" y="61475"/>
                    <a:pt x="1323998" y="60712"/>
                  </a:cubicBezTo>
                  <a:close/>
                  <a:moveTo>
                    <a:pt x="1353142" y="64902"/>
                  </a:moveTo>
                  <a:cubicBezTo>
                    <a:pt x="1353142" y="60235"/>
                    <a:pt x="1349429" y="56521"/>
                    <a:pt x="1344666" y="56521"/>
                  </a:cubicBezTo>
                  <a:cubicBezTo>
                    <a:pt x="1340094" y="56521"/>
                    <a:pt x="1336283" y="60235"/>
                    <a:pt x="1336283" y="64902"/>
                  </a:cubicBezTo>
                  <a:cubicBezTo>
                    <a:pt x="1336283" y="69665"/>
                    <a:pt x="1340094" y="73381"/>
                    <a:pt x="1344666" y="73381"/>
                  </a:cubicBezTo>
                  <a:cubicBezTo>
                    <a:pt x="1349429" y="73381"/>
                    <a:pt x="1353142" y="69665"/>
                    <a:pt x="1353142" y="64902"/>
                  </a:cubicBezTo>
                  <a:close/>
                  <a:moveTo>
                    <a:pt x="1617556" y="63093"/>
                  </a:moveTo>
                  <a:cubicBezTo>
                    <a:pt x="1617556" y="60712"/>
                    <a:pt x="1616033" y="60712"/>
                    <a:pt x="1614889" y="60712"/>
                  </a:cubicBezTo>
                  <a:cubicBezTo>
                    <a:pt x="1612603" y="60712"/>
                    <a:pt x="1612603" y="61761"/>
                    <a:pt x="1612508" y="63284"/>
                  </a:cubicBezTo>
                  <a:cubicBezTo>
                    <a:pt x="1611843" y="68332"/>
                    <a:pt x="1608794" y="70714"/>
                    <a:pt x="1605459" y="70714"/>
                  </a:cubicBezTo>
                  <a:cubicBezTo>
                    <a:pt x="1599078" y="70714"/>
                    <a:pt x="1598032" y="62902"/>
                    <a:pt x="1597555" y="58521"/>
                  </a:cubicBezTo>
                  <a:cubicBezTo>
                    <a:pt x="1597269" y="57284"/>
                    <a:pt x="1596411" y="49854"/>
                    <a:pt x="1596411" y="49282"/>
                  </a:cubicBezTo>
                  <a:cubicBezTo>
                    <a:pt x="1594793" y="41662"/>
                    <a:pt x="1588981" y="38425"/>
                    <a:pt x="1584219" y="36613"/>
                  </a:cubicBezTo>
                  <a:cubicBezTo>
                    <a:pt x="1596888" y="33376"/>
                    <a:pt x="1602318" y="26328"/>
                    <a:pt x="1602318" y="19184"/>
                  </a:cubicBezTo>
                  <a:cubicBezTo>
                    <a:pt x="1602318" y="8324"/>
                    <a:pt x="1590411" y="-724"/>
                    <a:pt x="1570027" y="-724"/>
                  </a:cubicBezTo>
                  <a:lnTo>
                    <a:pt x="1528976" y="-724"/>
                  </a:lnTo>
                  <a:lnTo>
                    <a:pt x="1528976" y="4325"/>
                  </a:lnTo>
                  <a:lnTo>
                    <a:pt x="1540787" y="4325"/>
                  </a:lnTo>
                  <a:lnTo>
                    <a:pt x="1540787" y="68332"/>
                  </a:lnTo>
                  <a:lnTo>
                    <a:pt x="1528976" y="68332"/>
                  </a:lnTo>
                  <a:lnTo>
                    <a:pt x="1528976" y="73381"/>
                  </a:lnTo>
                  <a:cubicBezTo>
                    <a:pt x="1532880" y="73095"/>
                    <a:pt x="1543547" y="73095"/>
                    <a:pt x="1548026" y="73095"/>
                  </a:cubicBezTo>
                  <a:cubicBezTo>
                    <a:pt x="1552693" y="73095"/>
                    <a:pt x="1563169" y="73095"/>
                    <a:pt x="1567076" y="73381"/>
                  </a:cubicBezTo>
                  <a:lnTo>
                    <a:pt x="1567076" y="68332"/>
                  </a:lnTo>
                  <a:lnTo>
                    <a:pt x="1555358" y="68332"/>
                  </a:lnTo>
                  <a:lnTo>
                    <a:pt x="1555358" y="38234"/>
                  </a:lnTo>
                  <a:lnTo>
                    <a:pt x="1567931" y="38234"/>
                  </a:lnTo>
                  <a:cubicBezTo>
                    <a:pt x="1569645" y="38234"/>
                    <a:pt x="1574408" y="38234"/>
                    <a:pt x="1577647" y="41948"/>
                  </a:cubicBezTo>
                  <a:cubicBezTo>
                    <a:pt x="1581077" y="45664"/>
                    <a:pt x="1581077" y="47759"/>
                    <a:pt x="1581077" y="55663"/>
                  </a:cubicBezTo>
                  <a:cubicBezTo>
                    <a:pt x="1581077" y="62807"/>
                    <a:pt x="1581077" y="68046"/>
                    <a:pt x="1588695" y="71762"/>
                  </a:cubicBezTo>
                  <a:cubicBezTo>
                    <a:pt x="1593458" y="74144"/>
                    <a:pt x="1600127" y="74523"/>
                    <a:pt x="1604604" y="74523"/>
                  </a:cubicBezTo>
                  <a:cubicBezTo>
                    <a:pt x="1616033" y="74523"/>
                    <a:pt x="1617556" y="64902"/>
                    <a:pt x="1617556" y="63093"/>
                  </a:cubicBezTo>
                  <a:close/>
                  <a:moveTo>
                    <a:pt x="1585649" y="19375"/>
                  </a:moveTo>
                  <a:cubicBezTo>
                    <a:pt x="1585649" y="25470"/>
                    <a:pt x="1585649" y="34327"/>
                    <a:pt x="1567931" y="34327"/>
                  </a:cubicBezTo>
                  <a:lnTo>
                    <a:pt x="1555358" y="34327"/>
                  </a:lnTo>
                  <a:lnTo>
                    <a:pt x="1555358" y="4325"/>
                  </a:lnTo>
                  <a:lnTo>
                    <a:pt x="1568122" y="4325"/>
                  </a:lnTo>
                  <a:cubicBezTo>
                    <a:pt x="1585554" y="4325"/>
                    <a:pt x="1585649" y="12801"/>
                    <a:pt x="1585649" y="19375"/>
                  </a:cubicBezTo>
                  <a:close/>
                  <a:moveTo>
                    <a:pt x="1671374" y="60712"/>
                  </a:moveTo>
                  <a:cubicBezTo>
                    <a:pt x="1671374" y="58807"/>
                    <a:pt x="1669374" y="58807"/>
                    <a:pt x="1668707" y="58807"/>
                  </a:cubicBezTo>
                  <a:cubicBezTo>
                    <a:pt x="1666993" y="58807"/>
                    <a:pt x="1666611" y="59379"/>
                    <a:pt x="1666039" y="60998"/>
                  </a:cubicBezTo>
                  <a:cubicBezTo>
                    <a:pt x="1663849" y="66237"/>
                    <a:pt x="1657563" y="69665"/>
                    <a:pt x="1650608" y="69665"/>
                  </a:cubicBezTo>
                  <a:cubicBezTo>
                    <a:pt x="1635369" y="69665"/>
                    <a:pt x="1635274" y="55377"/>
                    <a:pt x="1635274" y="49854"/>
                  </a:cubicBezTo>
                  <a:lnTo>
                    <a:pt x="1667849" y="49854"/>
                  </a:lnTo>
                  <a:cubicBezTo>
                    <a:pt x="1670230" y="49854"/>
                    <a:pt x="1671374" y="49854"/>
                    <a:pt x="1671374" y="46901"/>
                  </a:cubicBezTo>
                  <a:cubicBezTo>
                    <a:pt x="1671374" y="43566"/>
                    <a:pt x="1670707" y="35758"/>
                    <a:pt x="1665277" y="30232"/>
                  </a:cubicBezTo>
                  <a:cubicBezTo>
                    <a:pt x="1661277" y="26328"/>
                    <a:pt x="1655656" y="24421"/>
                    <a:pt x="1648227" y="24421"/>
                  </a:cubicBezTo>
                  <a:cubicBezTo>
                    <a:pt x="1630797" y="24421"/>
                    <a:pt x="1621368" y="35567"/>
                    <a:pt x="1621368" y="49092"/>
                  </a:cubicBezTo>
                  <a:cubicBezTo>
                    <a:pt x="1621368" y="63570"/>
                    <a:pt x="1632225" y="73953"/>
                    <a:pt x="1649657" y="73953"/>
                  </a:cubicBezTo>
                  <a:cubicBezTo>
                    <a:pt x="1666611" y="73953"/>
                    <a:pt x="1671374" y="62521"/>
                    <a:pt x="1671374" y="60712"/>
                  </a:cubicBezTo>
                  <a:close/>
                  <a:moveTo>
                    <a:pt x="1661182" y="46234"/>
                  </a:moveTo>
                  <a:lnTo>
                    <a:pt x="1635274" y="46234"/>
                  </a:lnTo>
                  <a:cubicBezTo>
                    <a:pt x="1635560" y="41948"/>
                    <a:pt x="1635560" y="37471"/>
                    <a:pt x="1637941" y="33946"/>
                  </a:cubicBezTo>
                  <a:cubicBezTo>
                    <a:pt x="1640608" y="29565"/>
                    <a:pt x="1644894" y="28232"/>
                    <a:pt x="1648227" y="28232"/>
                  </a:cubicBezTo>
                  <a:cubicBezTo>
                    <a:pt x="1660705" y="28232"/>
                    <a:pt x="1660991" y="42425"/>
                    <a:pt x="1661182" y="46234"/>
                  </a:cubicBezTo>
                  <a:close/>
                  <a:moveTo>
                    <a:pt x="1722045" y="7183"/>
                  </a:moveTo>
                  <a:cubicBezTo>
                    <a:pt x="1722045" y="2515"/>
                    <a:pt x="1718236" y="-2247"/>
                    <a:pt x="1709760" y="-2247"/>
                  </a:cubicBezTo>
                  <a:cubicBezTo>
                    <a:pt x="1699186" y="-2247"/>
                    <a:pt x="1687566" y="2229"/>
                    <a:pt x="1687566" y="14422"/>
                  </a:cubicBezTo>
                  <a:lnTo>
                    <a:pt x="1687566" y="25470"/>
                  </a:lnTo>
                  <a:lnTo>
                    <a:pt x="1679373" y="25470"/>
                  </a:lnTo>
                  <a:lnTo>
                    <a:pt x="1679373" y="30518"/>
                  </a:lnTo>
                  <a:lnTo>
                    <a:pt x="1687566" y="30518"/>
                  </a:lnTo>
                  <a:lnTo>
                    <a:pt x="1687566" y="68332"/>
                  </a:lnTo>
                  <a:lnTo>
                    <a:pt x="1680136" y="68332"/>
                  </a:lnTo>
                  <a:lnTo>
                    <a:pt x="1680136" y="73381"/>
                  </a:lnTo>
                  <a:lnTo>
                    <a:pt x="1693661" y="73095"/>
                  </a:lnTo>
                  <a:cubicBezTo>
                    <a:pt x="1697854" y="73095"/>
                    <a:pt x="1704711" y="73095"/>
                    <a:pt x="1708711" y="73381"/>
                  </a:cubicBezTo>
                  <a:lnTo>
                    <a:pt x="1708711" y="68332"/>
                  </a:lnTo>
                  <a:lnTo>
                    <a:pt x="1699186" y="68332"/>
                  </a:lnTo>
                  <a:lnTo>
                    <a:pt x="1699186" y="30518"/>
                  </a:lnTo>
                  <a:lnTo>
                    <a:pt x="1711665" y="30518"/>
                  </a:lnTo>
                  <a:lnTo>
                    <a:pt x="1711665" y="25470"/>
                  </a:lnTo>
                  <a:lnTo>
                    <a:pt x="1698614" y="25470"/>
                  </a:lnTo>
                  <a:lnTo>
                    <a:pt x="1698614" y="14422"/>
                  </a:lnTo>
                  <a:cubicBezTo>
                    <a:pt x="1698614" y="2515"/>
                    <a:pt x="1706807" y="1657"/>
                    <a:pt x="1709474" y="1657"/>
                  </a:cubicBezTo>
                  <a:cubicBezTo>
                    <a:pt x="1710046" y="1657"/>
                    <a:pt x="1710616" y="1657"/>
                    <a:pt x="1711379" y="1753"/>
                  </a:cubicBezTo>
                  <a:cubicBezTo>
                    <a:pt x="1709760" y="2990"/>
                    <a:pt x="1708807" y="5087"/>
                    <a:pt x="1708807" y="7183"/>
                  </a:cubicBezTo>
                  <a:cubicBezTo>
                    <a:pt x="1708807" y="11754"/>
                    <a:pt x="1712520" y="13850"/>
                    <a:pt x="1715378" y="13850"/>
                  </a:cubicBezTo>
                  <a:cubicBezTo>
                    <a:pt x="1718713" y="13850"/>
                    <a:pt x="1722045" y="11564"/>
                    <a:pt x="1722045" y="7183"/>
                  </a:cubicBezTo>
                  <a:close/>
                  <a:moveTo>
                    <a:pt x="1738526" y="64902"/>
                  </a:moveTo>
                  <a:cubicBezTo>
                    <a:pt x="1738526" y="60235"/>
                    <a:pt x="1734810" y="56521"/>
                    <a:pt x="1730047" y="56521"/>
                  </a:cubicBezTo>
                  <a:cubicBezTo>
                    <a:pt x="1725380" y="56521"/>
                    <a:pt x="1721666" y="60235"/>
                    <a:pt x="1721666" y="64902"/>
                  </a:cubicBezTo>
                  <a:cubicBezTo>
                    <a:pt x="1721666" y="69665"/>
                    <a:pt x="1725380" y="73381"/>
                    <a:pt x="1730047" y="73381"/>
                  </a:cubicBezTo>
                  <a:cubicBezTo>
                    <a:pt x="1734810" y="73381"/>
                    <a:pt x="1738526" y="69665"/>
                    <a:pt x="1738526" y="64902"/>
                  </a:cubicBezTo>
                  <a:close/>
                </a:path>
              </a:pathLst>
            </a:custGeom>
            <a:solidFill>
              <a:srgbClr val="000000"/>
            </a:solidFill>
            <a:ln w="10842" cap="flat">
              <a:noFill/>
              <a:prstDash val="solid"/>
              <a:miter/>
            </a:ln>
          </p:spPr>
          <p:txBody>
            <a:bodyPr rtlCol="0" anchor="ctr"/>
            <a:lstStyle/>
            <a:p>
              <a:endParaRPr lang="en-AE"/>
            </a:p>
          </p:txBody>
        </p:sp>
        <p:sp>
          <p:nvSpPr>
            <p:cNvPr id="12" name="Freeform: Shape 11">
              <a:extLst>
                <a:ext uri="{FF2B5EF4-FFF2-40B4-BE49-F238E27FC236}">
                  <a16:creationId xmlns:a16="http://schemas.microsoft.com/office/drawing/2014/main" id="{93DA33C8-ED3D-A166-30F1-49FC1F1B8130}"/>
                </a:ext>
              </a:extLst>
            </p:cNvPr>
            <p:cNvSpPr/>
            <p:nvPr/>
          </p:nvSpPr>
          <p:spPr>
            <a:xfrm>
              <a:off x="1260806" y="1814813"/>
              <a:ext cx="3466433" cy="5334"/>
            </a:xfrm>
            <a:custGeom>
              <a:avLst/>
              <a:gdLst>
                <a:gd name="connsiteX0" fmla="*/ -1788 w 3466433"/>
                <a:gd name="connsiteY0" fmla="*/ -2247 h 5334"/>
                <a:gd name="connsiteX1" fmla="*/ -1788 w 3466433"/>
                <a:gd name="connsiteY1" fmla="*/ 3087 h 5334"/>
                <a:gd name="connsiteX2" fmla="*/ 3464646 w 3466433"/>
                <a:gd name="connsiteY2" fmla="*/ 3087 h 5334"/>
                <a:gd name="connsiteX3" fmla="*/ 3464646 w 3466433"/>
                <a:gd name="connsiteY3" fmla="*/ -2247 h 5334"/>
              </a:gdLst>
              <a:ahLst/>
              <a:cxnLst>
                <a:cxn ang="0">
                  <a:pos x="connsiteX0" y="connsiteY0"/>
                </a:cxn>
                <a:cxn ang="0">
                  <a:pos x="connsiteX1" y="connsiteY1"/>
                </a:cxn>
                <a:cxn ang="0">
                  <a:pos x="connsiteX2" y="connsiteY2"/>
                </a:cxn>
                <a:cxn ang="0">
                  <a:pos x="connsiteX3" y="connsiteY3"/>
                </a:cxn>
              </a:cxnLst>
              <a:rect l="l" t="t" r="r" b="b"/>
              <a:pathLst>
                <a:path w="3466433" h="5334">
                  <a:moveTo>
                    <a:pt x="-1788" y="-2247"/>
                  </a:moveTo>
                  <a:lnTo>
                    <a:pt x="-1788" y="3087"/>
                  </a:lnTo>
                  <a:lnTo>
                    <a:pt x="3464646" y="3087"/>
                  </a:lnTo>
                  <a:lnTo>
                    <a:pt x="3464646" y="-2247"/>
                  </a:lnTo>
                  <a:close/>
                </a:path>
              </a:pathLst>
            </a:custGeom>
            <a:solidFill>
              <a:srgbClr val="000000"/>
            </a:solidFill>
            <a:ln w="8029" cap="flat">
              <a:noFill/>
              <a:prstDash val="solid"/>
              <a:miter/>
            </a:ln>
          </p:spPr>
          <p:txBody>
            <a:bodyPr rtlCol="0" anchor="ctr"/>
            <a:lstStyle/>
            <a:p>
              <a:endParaRPr lang="en-AE"/>
            </a:p>
          </p:txBody>
        </p:sp>
        <p:sp>
          <p:nvSpPr>
            <p:cNvPr id="359" name="Freeform: Shape 358">
              <a:extLst>
                <a:ext uri="{FF2B5EF4-FFF2-40B4-BE49-F238E27FC236}">
                  <a16:creationId xmlns:a16="http://schemas.microsoft.com/office/drawing/2014/main" id="{20D36AB1-5903-A53C-AB60-A639604561C2}"/>
                </a:ext>
              </a:extLst>
            </p:cNvPr>
            <p:cNvSpPr/>
            <p:nvPr/>
          </p:nvSpPr>
          <p:spPr>
            <a:xfrm>
              <a:off x="1260806" y="1835198"/>
              <a:ext cx="660653" cy="114869"/>
            </a:xfrm>
            <a:custGeom>
              <a:avLst/>
              <a:gdLst>
                <a:gd name="connsiteX0" fmla="*/ -1788 w 660653"/>
                <a:gd name="connsiteY0" fmla="*/ 112623 h 114869"/>
                <a:gd name="connsiteX1" fmla="*/ 658866 w 660653"/>
                <a:gd name="connsiteY1" fmla="*/ 112623 h 114869"/>
                <a:gd name="connsiteX2" fmla="*/ 658866 w 660653"/>
                <a:gd name="connsiteY2" fmla="*/ -2247 h 114869"/>
                <a:gd name="connsiteX3" fmla="*/ -1788 w 660653"/>
                <a:gd name="connsiteY3" fmla="*/ -2247 h 114869"/>
              </a:gdLst>
              <a:ahLst/>
              <a:cxnLst>
                <a:cxn ang="0">
                  <a:pos x="connsiteX0" y="connsiteY0"/>
                </a:cxn>
                <a:cxn ang="0">
                  <a:pos x="connsiteX1" y="connsiteY1"/>
                </a:cxn>
                <a:cxn ang="0">
                  <a:pos x="connsiteX2" y="connsiteY2"/>
                </a:cxn>
                <a:cxn ang="0">
                  <a:pos x="connsiteX3" y="connsiteY3"/>
                </a:cxn>
              </a:cxnLst>
              <a:rect l="l" t="t" r="r" b="b"/>
              <a:pathLst>
                <a:path w="660653" h="114869">
                  <a:moveTo>
                    <a:pt x="-1788" y="112623"/>
                  </a:moveTo>
                  <a:lnTo>
                    <a:pt x="658866" y="112623"/>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60" name="Freeform: Shape 359">
              <a:extLst>
                <a:ext uri="{FF2B5EF4-FFF2-40B4-BE49-F238E27FC236}">
                  <a16:creationId xmlns:a16="http://schemas.microsoft.com/office/drawing/2014/main" id="{D977279E-EA77-2D33-3F09-819047F00618}"/>
                </a:ext>
              </a:extLst>
            </p:cNvPr>
            <p:cNvSpPr/>
            <p:nvPr/>
          </p:nvSpPr>
          <p:spPr>
            <a:xfrm>
              <a:off x="1329195" y="1845770"/>
              <a:ext cx="379857" cy="77344"/>
            </a:xfrm>
            <a:custGeom>
              <a:avLst/>
              <a:gdLst>
                <a:gd name="connsiteX0" fmla="*/ 74127 w 379857"/>
                <a:gd name="connsiteY0" fmla="*/ 75097 h 77344"/>
                <a:gd name="connsiteX1" fmla="*/ 74127 w 379857"/>
                <a:gd name="connsiteY1" fmla="*/ 71667 h 77344"/>
                <a:gd name="connsiteX2" fmla="*/ 62792 w 379857"/>
                <a:gd name="connsiteY2" fmla="*/ 66618 h 77344"/>
                <a:gd name="connsiteX3" fmla="*/ 37836 w 379857"/>
                <a:gd name="connsiteY3" fmla="*/ 29853 h 77344"/>
                <a:gd name="connsiteX4" fmla="*/ 57268 w 379857"/>
                <a:gd name="connsiteY4" fmla="*/ 11089 h 77344"/>
                <a:gd name="connsiteX5" fmla="*/ 72603 w 379857"/>
                <a:gd name="connsiteY5" fmla="*/ 4706 h 77344"/>
                <a:gd name="connsiteX6" fmla="*/ 72603 w 379857"/>
                <a:gd name="connsiteY6" fmla="*/ 1278 h 77344"/>
                <a:gd name="connsiteX7" fmla="*/ 63458 w 379857"/>
                <a:gd name="connsiteY7" fmla="*/ 1564 h 77344"/>
                <a:gd name="connsiteX8" fmla="*/ 49743 w 379857"/>
                <a:gd name="connsiteY8" fmla="*/ 1278 h 77344"/>
                <a:gd name="connsiteX9" fmla="*/ 49743 w 379857"/>
                <a:gd name="connsiteY9" fmla="*/ 4706 h 77344"/>
                <a:gd name="connsiteX10" fmla="*/ 54791 w 379857"/>
                <a:gd name="connsiteY10" fmla="*/ 8327 h 77344"/>
                <a:gd name="connsiteX11" fmla="*/ 52885 w 379857"/>
                <a:gd name="connsiteY11" fmla="*/ 11850 h 77344"/>
                <a:gd name="connsiteX12" fmla="*/ 18882 w 379857"/>
                <a:gd name="connsiteY12" fmla="*/ 44141 h 77344"/>
                <a:gd name="connsiteX13" fmla="*/ 18882 w 379857"/>
                <a:gd name="connsiteY13" fmla="*/ 9754 h 77344"/>
                <a:gd name="connsiteX14" fmla="*/ 27550 w 379857"/>
                <a:gd name="connsiteY14" fmla="*/ 4706 h 77344"/>
                <a:gd name="connsiteX15" fmla="*/ 30121 w 379857"/>
                <a:gd name="connsiteY15" fmla="*/ 4706 h 77344"/>
                <a:gd name="connsiteX16" fmla="*/ 30121 w 379857"/>
                <a:gd name="connsiteY16" fmla="*/ 1278 h 77344"/>
                <a:gd name="connsiteX17" fmla="*/ 14119 w 379857"/>
                <a:gd name="connsiteY17" fmla="*/ 1564 h 77344"/>
                <a:gd name="connsiteX18" fmla="*/ -1788 w 379857"/>
                <a:gd name="connsiteY18" fmla="*/ 1278 h 77344"/>
                <a:gd name="connsiteX19" fmla="*/ -1788 w 379857"/>
                <a:gd name="connsiteY19" fmla="*/ 4706 h 77344"/>
                <a:gd name="connsiteX20" fmla="*/ 784 w 379857"/>
                <a:gd name="connsiteY20" fmla="*/ 4706 h 77344"/>
                <a:gd name="connsiteX21" fmla="*/ 9357 w 379857"/>
                <a:gd name="connsiteY21" fmla="*/ 9754 h 77344"/>
                <a:gd name="connsiteX22" fmla="*/ 9357 w 379857"/>
                <a:gd name="connsiteY22" fmla="*/ 66618 h 77344"/>
                <a:gd name="connsiteX23" fmla="*/ 784 w 379857"/>
                <a:gd name="connsiteY23" fmla="*/ 71667 h 77344"/>
                <a:gd name="connsiteX24" fmla="*/ -1788 w 379857"/>
                <a:gd name="connsiteY24" fmla="*/ 71667 h 77344"/>
                <a:gd name="connsiteX25" fmla="*/ -1788 w 379857"/>
                <a:gd name="connsiteY25" fmla="*/ 75097 h 77344"/>
                <a:gd name="connsiteX26" fmla="*/ 14119 w 379857"/>
                <a:gd name="connsiteY26" fmla="*/ 74811 h 77344"/>
                <a:gd name="connsiteX27" fmla="*/ 30121 w 379857"/>
                <a:gd name="connsiteY27" fmla="*/ 75097 h 77344"/>
                <a:gd name="connsiteX28" fmla="*/ 30121 w 379857"/>
                <a:gd name="connsiteY28" fmla="*/ 71667 h 77344"/>
                <a:gd name="connsiteX29" fmla="*/ 27550 w 379857"/>
                <a:gd name="connsiteY29" fmla="*/ 71667 h 77344"/>
                <a:gd name="connsiteX30" fmla="*/ 18882 w 379857"/>
                <a:gd name="connsiteY30" fmla="*/ 66618 h 77344"/>
                <a:gd name="connsiteX31" fmla="*/ 18882 w 379857"/>
                <a:gd name="connsiteY31" fmla="*/ 47759 h 77344"/>
                <a:gd name="connsiteX32" fmla="*/ 31550 w 379857"/>
                <a:gd name="connsiteY32" fmla="*/ 35853 h 77344"/>
                <a:gd name="connsiteX33" fmla="*/ 51076 w 379857"/>
                <a:gd name="connsiteY33" fmla="*/ 64809 h 77344"/>
                <a:gd name="connsiteX34" fmla="*/ 52696 w 379857"/>
                <a:gd name="connsiteY34" fmla="*/ 68525 h 77344"/>
                <a:gd name="connsiteX35" fmla="*/ 46314 w 379857"/>
                <a:gd name="connsiteY35" fmla="*/ 71667 h 77344"/>
                <a:gd name="connsiteX36" fmla="*/ 46314 w 379857"/>
                <a:gd name="connsiteY36" fmla="*/ 75097 h 77344"/>
                <a:gd name="connsiteX37" fmla="*/ 61744 w 379857"/>
                <a:gd name="connsiteY37" fmla="*/ 74811 h 77344"/>
                <a:gd name="connsiteX38" fmla="*/ 156233 w 379857"/>
                <a:gd name="connsiteY38" fmla="*/ 75097 h 77344"/>
                <a:gd name="connsiteX39" fmla="*/ 156233 w 379857"/>
                <a:gd name="connsiteY39" fmla="*/ 71667 h 77344"/>
                <a:gd name="connsiteX40" fmla="*/ 154136 w 379857"/>
                <a:gd name="connsiteY40" fmla="*/ 71667 h 77344"/>
                <a:gd name="connsiteX41" fmla="*/ 145088 w 379857"/>
                <a:gd name="connsiteY41" fmla="*/ 67381 h 77344"/>
                <a:gd name="connsiteX42" fmla="*/ 121657 w 379857"/>
                <a:gd name="connsiteY42" fmla="*/ -57 h 77344"/>
                <a:gd name="connsiteX43" fmla="*/ 119180 w 379857"/>
                <a:gd name="connsiteY43" fmla="*/ -2247 h 77344"/>
                <a:gd name="connsiteX44" fmla="*/ 116608 w 379857"/>
                <a:gd name="connsiteY44" fmla="*/ -57 h 77344"/>
                <a:gd name="connsiteX45" fmla="*/ 94320 w 379857"/>
                <a:gd name="connsiteY45" fmla="*/ 64523 h 77344"/>
                <a:gd name="connsiteX46" fmla="*/ 82128 w 379857"/>
                <a:gd name="connsiteY46" fmla="*/ 71667 h 77344"/>
                <a:gd name="connsiteX47" fmla="*/ 82128 w 379857"/>
                <a:gd name="connsiteY47" fmla="*/ 75097 h 77344"/>
                <a:gd name="connsiteX48" fmla="*/ 93082 w 379857"/>
                <a:gd name="connsiteY48" fmla="*/ 74811 h 77344"/>
                <a:gd name="connsiteX49" fmla="*/ 105559 w 379857"/>
                <a:gd name="connsiteY49" fmla="*/ 75097 h 77344"/>
                <a:gd name="connsiteX50" fmla="*/ 105559 w 379857"/>
                <a:gd name="connsiteY50" fmla="*/ 71667 h 77344"/>
                <a:gd name="connsiteX51" fmla="*/ 97463 w 379857"/>
                <a:gd name="connsiteY51" fmla="*/ 66144 h 77344"/>
                <a:gd name="connsiteX52" fmla="*/ 97749 w 379857"/>
                <a:gd name="connsiteY52" fmla="*/ 64714 h 77344"/>
                <a:gd name="connsiteX53" fmla="*/ 102607 w 379857"/>
                <a:gd name="connsiteY53" fmla="*/ 50426 h 77344"/>
                <a:gd name="connsiteX54" fmla="*/ 129276 w 379857"/>
                <a:gd name="connsiteY54" fmla="*/ 50426 h 77344"/>
                <a:gd name="connsiteX55" fmla="*/ 135086 w 379857"/>
                <a:gd name="connsiteY55" fmla="*/ 67095 h 77344"/>
                <a:gd name="connsiteX56" fmla="*/ 135372 w 379857"/>
                <a:gd name="connsiteY56" fmla="*/ 68525 h 77344"/>
                <a:gd name="connsiteX57" fmla="*/ 126419 w 379857"/>
                <a:gd name="connsiteY57" fmla="*/ 71667 h 77344"/>
                <a:gd name="connsiteX58" fmla="*/ 126419 w 379857"/>
                <a:gd name="connsiteY58" fmla="*/ 75097 h 77344"/>
                <a:gd name="connsiteX59" fmla="*/ 141945 w 379857"/>
                <a:gd name="connsiteY59" fmla="*/ 74811 h 77344"/>
                <a:gd name="connsiteX60" fmla="*/ 128229 w 379857"/>
                <a:gd name="connsiteY60" fmla="*/ 47094 h 77344"/>
                <a:gd name="connsiteX61" fmla="*/ 103845 w 379857"/>
                <a:gd name="connsiteY61" fmla="*/ 47094 h 77344"/>
                <a:gd name="connsiteX62" fmla="*/ 115846 w 379857"/>
                <a:gd name="connsiteY62" fmla="*/ 12040 h 77344"/>
                <a:gd name="connsiteX63" fmla="*/ 224622 w 379857"/>
                <a:gd name="connsiteY63" fmla="*/ 26328 h 77344"/>
                <a:gd name="connsiteX64" fmla="*/ 222717 w 379857"/>
                <a:gd name="connsiteY64" fmla="*/ 1850 h 77344"/>
                <a:gd name="connsiteX65" fmla="*/ 156613 w 379857"/>
                <a:gd name="connsiteY65" fmla="*/ 1850 h 77344"/>
                <a:gd name="connsiteX66" fmla="*/ 154613 w 379857"/>
                <a:gd name="connsiteY66" fmla="*/ 26328 h 77344"/>
                <a:gd name="connsiteX67" fmla="*/ 157280 w 379857"/>
                <a:gd name="connsiteY67" fmla="*/ 26328 h 77344"/>
                <a:gd name="connsiteX68" fmla="*/ 176711 w 379857"/>
                <a:gd name="connsiteY68" fmla="*/ 5278 h 77344"/>
                <a:gd name="connsiteX69" fmla="*/ 182521 w 379857"/>
                <a:gd name="connsiteY69" fmla="*/ 5469 h 77344"/>
                <a:gd name="connsiteX70" fmla="*/ 184808 w 379857"/>
                <a:gd name="connsiteY70" fmla="*/ 9659 h 77344"/>
                <a:gd name="connsiteX71" fmla="*/ 184808 w 379857"/>
                <a:gd name="connsiteY71" fmla="*/ 66618 h 77344"/>
                <a:gd name="connsiteX72" fmla="*/ 173472 w 379857"/>
                <a:gd name="connsiteY72" fmla="*/ 71667 h 77344"/>
                <a:gd name="connsiteX73" fmla="*/ 169187 w 379857"/>
                <a:gd name="connsiteY73" fmla="*/ 71667 h 77344"/>
                <a:gd name="connsiteX74" fmla="*/ 169187 w 379857"/>
                <a:gd name="connsiteY74" fmla="*/ 75097 h 77344"/>
                <a:gd name="connsiteX75" fmla="*/ 189570 w 379857"/>
                <a:gd name="connsiteY75" fmla="*/ 74811 h 77344"/>
                <a:gd name="connsiteX76" fmla="*/ 210048 w 379857"/>
                <a:gd name="connsiteY76" fmla="*/ 75097 h 77344"/>
                <a:gd name="connsiteX77" fmla="*/ 210048 w 379857"/>
                <a:gd name="connsiteY77" fmla="*/ 71667 h 77344"/>
                <a:gd name="connsiteX78" fmla="*/ 205762 w 379857"/>
                <a:gd name="connsiteY78" fmla="*/ 71667 h 77344"/>
                <a:gd name="connsiteX79" fmla="*/ 194427 w 379857"/>
                <a:gd name="connsiteY79" fmla="*/ 66618 h 77344"/>
                <a:gd name="connsiteX80" fmla="*/ 194427 w 379857"/>
                <a:gd name="connsiteY80" fmla="*/ 9659 h 77344"/>
                <a:gd name="connsiteX81" fmla="*/ 196428 w 379857"/>
                <a:gd name="connsiteY81" fmla="*/ 5469 h 77344"/>
                <a:gd name="connsiteX82" fmla="*/ 202524 w 379857"/>
                <a:gd name="connsiteY82" fmla="*/ 5278 h 77344"/>
                <a:gd name="connsiteX83" fmla="*/ 221954 w 379857"/>
                <a:gd name="connsiteY83" fmla="*/ 26328 h 77344"/>
                <a:gd name="connsiteX84" fmla="*/ 297202 w 379857"/>
                <a:gd name="connsiteY84" fmla="*/ 75097 h 77344"/>
                <a:gd name="connsiteX85" fmla="*/ 297202 w 379857"/>
                <a:gd name="connsiteY85" fmla="*/ 71667 h 77344"/>
                <a:gd name="connsiteX86" fmla="*/ 295107 w 379857"/>
                <a:gd name="connsiteY86" fmla="*/ 71667 h 77344"/>
                <a:gd name="connsiteX87" fmla="*/ 286058 w 379857"/>
                <a:gd name="connsiteY87" fmla="*/ 67381 h 77344"/>
                <a:gd name="connsiteX88" fmla="*/ 262626 w 379857"/>
                <a:gd name="connsiteY88" fmla="*/ -57 h 77344"/>
                <a:gd name="connsiteX89" fmla="*/ 260150 w 379857"/>
                <a:gd name="connsiteY89" fmla="*/ -2247 h 77344"/>
                <a:gd name="connsiteX90" fmla="*/ 257578 w 379857"/>
                <a:gd name="connsiteY90" fmla="*/ -57 h 77344"/>
                <a:gd name="connsiteX91" fmla="*/ 235289 w 379857"/>
                <a:gd name="connsiteY91" fmla="*/ 64523 h 77344"/>
                <a:gd name="connsiteX92" fmla="*/ 223097 w 379857"/>
                <a:gd name="connsiteY92" fmla="*/ 71667 h 77344"/>
                <a:gd name="connsiteX93" fmla="*/ 223097 w 379857"/>
                <a:gd name="connsiteY93" fmla="*/ 75097 h 77344"/>
                <a:gd name="connsiteX94" fmla="*/ 234051 w 379857"/>
                <a:gd name="connsiteY94" fmla="*/ 74811 h 77344"/>
                <a:gd name="connsiteX95" fmla="*/ 246625 w 379857"/>
                <a:gd name="connsiteY95" fmla="*/ 75097 h 77344"/>
                <a:gd name="connsiteX96" fmla="*/ 246625 w 379857"/>
                <a:gd name="connsiteY96" fmla="*/ 71667 h 77344"/>
                <a:gd name="connsiteX97" fmla="*/ 238433 w 379857"/>
                <a:gd name="connsiteY97" fmla="*/ 66144 h 77344"/>
                <a:gd name="connsiteX98" fmla="*/ 238718 w 379857"/>
                <a:gd name="connsiteY98" fmla="*/ 64714 h 77344"/>
                <a:gd name="connsiteX99" fmla="*/ 243576 w 379857"/>
                <a:gd name="connsiteY99" fmla="*/ 50426 h 77344"/>
                <a:gd name="connsiteX100" fmla="*/ 270247 w 379857"/>
                <a:gd name="connsiteY100" fmla="*/ 50426 h 77344"/>
                <a:gd name="connsiteX101" fmla="*/ 276057 w 379857"/>
                <a:gd name="connsiteY101" fmla="*/ 67095 h 77344"/>
                <a:gd name="connsiteX102" fmla="*/ 276343 w 379857"/>
                <a:gd name="connsiteY102" fmla="*/ 68525 h 77344"/>
                <a:gd name="connsiteX103" fmla="*/ 267389 w 379857"/>
                <a:gd name="connsiteY103" fmla="*/ 71667 h 77344"/>
                <a:gd name="connsiteX104" fmla="*/ 267389 w 379857"/>
                <a:gd name="connsiteY104" fmla="*/ 75097 h 77344"/>
                <a:gd name="connsiteX105" fmla="*/ 282914 w 379857"/>
                <a:gd name="connsiteY105" fmla="*/ 74811 h 77344"/>
                <a:gd name="connsiteX106" fmla="*/ 269199 w 379857"/>
                <a:gd name="connsiteY106" fmla="*/ 47094 h 77344"/>
                <a:gd name="connsiteX107" fmla="*/ 244814 w 379857"/>
                <a:gd name="connsiteY107" fmla="*/ 47094 h 77344"/>
                <a:gd name="connsiteX108" fmla="*/ 256816 w 379857"/>
                <a:gd name="connsiteY108" fmla="*/ 12040 h 77344"/>
                <a:gd name="connsiteX109" fmla="*/ 378069 w 379857"/>
                <a:gd name="connsiteY109" fmla="*/ 4706 h 77344"/>
                <a:gd name="connsiteX110" fmla="*/ 378069 w 379857"/>
                <a:gd name="connsiteY110" fmla="*/ 1278 h 77344"/>
                <a:gd name="connsiteX111" fmla="*/ 365401 w 379857"/>
                <a:gd name="connsiteY111" fmla="*/ 1564 h 77344"/>
                <a:gd name="connsiteX112" fmla="*/ 352733 w 379857"/>
                <a:gd name="connsiteY112" fmla="*/ 1278 h 77344"/>
                <a:gd name="connsiteX113" fmla="*/ 352733 w 379857"/>
                <a:gd name="connsiteY113" fmla="*/ 4706 h 77344"/>
                <a:gd name="connsiteX114" fmla="*/ 363877 w 379857"/>
                <a:gd name="connsiteY114" fmla="*/ 12612 h 77344"/>
                <a:gd name="connsiteX115" fmla="*/ 363877 w 379857"/>
                <a:gd name="connsiteY115" fmla="*/ 58714 h 77344"/>
                <a:gd name="connsiteX116" fmla="*/ 325682 w 379857"/>
                <a:gd name="connsiteY116" fmla="*/ 2801 h 77344"/>
                <a:gd name="connsiteX117" fmla="*/ 322539 w 379857"/>
                <a:gd name="connsiteY117" fmla="*/ 1278 h 77344"/>
                <a:gd name="connsiteX118" fmla="*/ 304250 w 379857"/>
                <a:gd name="connsiteY118" fmla="*/ 1278 h 77344"/>
                <a:gd name="connsiteX119" fmla="*/ 304250 w 379857"/>
                <a:gd name="connsiteY119" fmla="*/ 4706 h 77344"/>
                <a:gd name="connsiteX120" fmla="*/ 307299 w 379857"/>
                <a:gd name="connsiteY120" fmla="*/ 4706 h 77344"/>
                <a:gd name="connsiteX121" fmla="*/ 312728 w 379857"/>
                <a:gd name="connsiteY121" fmla="*/ 4897 h 77344"/>
                <a:gd name="connsiteX122" fmla="*/ 315395 w 379857"/>
                <a:gd name="connsiteY122" fmla="*/ 7373 h 77344"/>
                <a:gd name="connsiteX123" fmla="*/ 315395 w 379857"/>
                <a:gd name="connsiteY123" fmla="*/ 63763 h 77344"/>
                <a:gd name="connsiteX124" fmla="*/ 304250 w 379857"/>
                <a:gd name="connsiteY124" fmla="*/ 71667 h 77344"/>
                <a:gd name="connsiteX125" fmla="*/ 304250 w 379857"/>
                <a:gd name="connsiteY125" fmla="*/ 75097 h 77344"/>
                <a:gd name="connsiteX126" fmla="*/ 316824 w 379857"/>
                <a:gd name="connsiteY126" fmla="*/ 74811 h 77344"/>
                <a:gd name="connsiteX127" fmla="*/ 329492 w 379857"/>
                <a:gd name="connsiteY127" fmla="*/ 75097 h 77344"/>
                <a:gd name="connsiteX128" fmla="*/ 329492 w 379857"/>
                <a:gd name="connsiteY128" fmla="*/ 71667 h 77344"/>
                <a:gd name="connsiteX129" fmla="*/ 318347 w 379857"/>
                <a:gd name="connsiteY129" fmla="*/ 63763 h 77344"/>
                <a:gd name="connsiteX130" fmla="*/ 318347 w 379857"/>
                <a:gd name="connsiteY130" fmla="*/ 7564 h 77344"/>
                <a:gd name="connsiteX131" fmla="*/ 319396 w 379857"/>
                <a:gd name="connsiteY131" fmla="*/ 8899 h 77344"/>
                <a:gd name="connsiteX132" fmla="*/ 363591 w 379857"/>
                <a:gd name="connsiteY132" fmla="*/ 73762 h 77344"/>
                <a:gd name="connsiteX133" fmla="*/ 365401 w 379857"/>
                <a:gd name="connsiteY133" fmla="*/ 75097 h 77344"/>
                <a:gd name="connsiteX134" fmla="*/ 366830 w 379857"/>
                <a:gd name="connsiteY134" fmla="*/ 72239 h 77344"/>
                <a:gd name="connsiteX135" fmla="*/ 366830 w 379857"/>
                <a:gd name="connsiteY135" fmla="*/ 12612 h 77344"/>
                <a:gd name="connsiteX136" fmla="*/ 378069 w 379857"/>
                <a:gd name="connsiteY136" fmla="*/ 4706 h 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379857" h="77344">
                  <a:moveTo>
                    <a:pt x="74127" y="75097"/>
                  </a:moveTo>
                  <a:lnTo>
                    <a:pt x="74127" y="71667"/>
                  </a:lnTo>
                  <a:cubicBezTo>
                    <a:pt x="68316" y="71667"/>
                    <a:pt x="66125" y="71381"/>
                    <a:pt x="62792" y="66618"/>
                  </a:cubicBezTo>
                  <a:lnTo>
                    <a:pt x="37836" y="29853"/>
                  </a:lnTo>
                  <a:lnTo>
                    <a:pt x="57268" y="11089"/>
                  </a:lnTo>
                  <a:cubicBezTo>
                    <a:pt x="58220" y="10231"/>
                    <a:pt x="63839" y="4706"/>
                    <a:pt x="72603" y="4706"/>
                  </a:cubicBezTo>
                  <a:lnTo>
                    <a:pt x="72603" y="1278"/>
                  </a:lnTo>
                  <a:cubicBezTo>
                    <a:pt x="69840" y="1564"/>
                    <a:pt x="66411" y="1564"/>
                    <a:pt x="63458" y="1564"/>
                  </a:cubicBezTo>
                  <a:cubicBezTo>
                    <a:pt x="59554" y="1564"/>
                    <a:pt x="53458" y="1564"/>
                    <a:pt x="49743" y="1278"/>
                  </a:cubicBezTo>
                  <a:lnTo>
                    <a:pt x="49743" y="4706"/>
                  </a:lnTo>
                  <a:cubicBezTo>
                    <a:pt x="54028" y="4706"/>
                    <a:pt x="54791" y="7278"/>
                    <a:pt x="54791" y="8327"/>
                  </a:cubicBezTo>
                  <a:cubicBezTo>
                    <a:pt x="54791" y="9945"/>
                    <a:pt x="53553" y="10994"/>
                    <a:pt x="52885" y="11850"/>
                  </a:cubicBezTo>
                  <a:lnTo>
                    <a:pt x="18882" y="44141"/>
                  </a:lnTo>
                  <a:lnTo>
                    <a:pt x="18882" y="9754"/>
                  </a:lnTo>
                  <a:cubicBezTo>
                    <a:pt x="18882" y="5945"/>
                    <a:pt x="19168" y="4706"/>
                    <a:pt x="27550" y="4706"/>
                  </a:cubicBezTo>
                  <a:lnTo>
                    <a:pt x="30121" y="4706"/>
                  </a:lnTo>
                  <a:lnTo>
                    <a:pt x="30121" y="1278"/>
                  </a:lnTo>
                  <a:cubicBezTo>
                    <a:pt x="26312" y="1564"/>
                    <a:pt x="18310" y="1564"/>
                    <a:pt x="14119" y="1564"/>
                  </a:cubicBezTo>
                  <a:cubicBezTo>
                    <a:pt x="10118" y="1564"/>
                    <a:pt x="1927" y="1564"/>
                    <a:pt x="-1788" y="1278"/>
                  </a:cubicBezTo>
                  <a:lnTo>
                    <a:pt x="-1788" y="4706"/>
                  </a:lnTo>
                  <a:lnTo>
                    <a:pt x="784" y="4706"/>
                  </a:lnTo>
                  <a:cubicBezTo>
                    <a:pt x="9071" y="4706"/>
                    <a:pt x="9357" y="5945"/>
                    <a:pt x="9357" y="9754"/>
                  </a:cubicBezTo>
                  <a:lnTo>
                    <a:pt x="9357" y="66618"/>
                  </a:lnTo>
                  <a:cubicBezTo>
                    <a:pt x="9357" y="70621"/>
                    <a:pt x="9071" y="71667"/>
                    <a:pt x="784" y="71667"/>
                  </a:cubicBezTo>
                  <a:lnTo>
                    <a:pt x="-1788" y="71667"/>
                  </a:lnTo>
                  <a:lnTo>
                    <a:pt x="-1788" y="75097"/>
                  </a:lnTo>
                  <a:cubicBezTo>
                    <a:pt x="1927" y="74811"/>
                    <a:pt x="10023" y="74811"/>
                    <a:pt x="14119" y="74811"/>
                  </a:cubicBezTo>
                  <a:cubicBezTo>
                    <a:pt x="18214" y="74811"/>
                    <a:pt x="26312" y="74811"/>
                    <a:pt x="30121" y="75097"/>
                  </a:cubicBezTo>
                  <a:lnTo>
                    <a:pt x="30121" y="71667"/>
                  </a:lnTo>
                  <a:lnTo>
                    <a:pt x="27550" y="71667"/>
                  </a:lnTo>
                  <a:cubicBezTo>
                    <a:pt x="19168" y="71667"/>
                    <a:pt x="18882" y="70621"/>
                    <a:pt x="18882" y="66618"/>
                  </a:cubicBezTo>
                  <a:lnTo>
                    <a:pt x="18882" y="47759"/>
                  </a:lnTo>
                  <a:lnTo>
                    <a:pt x="31550" y="35853"/>
                  </a:lnTo>
                  <a:lnTo>
                    <a:pt x="51076" y="64809"/>
                  </a:lnTo>
                  <a:cubicBezTo>
                    <a:pt x="51647" y="65858"/>
                    <a:pt x="52696" y="67191"/>
                    <a:pt x="52696" y="68525"/>
                  </a:cubicBezTo>
                  <a:cubicBezTo>
                    <a:pt x="52696" y="71667"/>
                    <a:pt x="48504" y="71667"/>
                    <a:pt x="46314" y="71667"/>
                  </a:cubicBezTo>
                  <a:lnTo>
                    <a:pt x="46314" y="75097"/>
                  </a:lnTo>
                  <a:cubicBezTo>
                    <a:pt x="50029" y="74811"/>
                    <a:pt x="57648" y="74811"/>
                    <a:pt x="61744" y="74811"/>
                  </a:cubicBezTo>
                  <a:close/>
                  <a:moveTo>
                    <a:pt x="156233" y="75097"/>
                  </a:moveTo>
                  <a:lnTo>
                    <a:pt x="156233" y="71667"/>
                  </a:lnTo>
                  <a:lnTo>
                    <a:pt x="154136" y="71667"/>
                  </a:lnTo>
                  <a:cubicBezTo>
                    <a:pt x="147755" y="71667"/>
                    <a:pt x="146231" y="70907"/>
                    <a:pt x="145088" y="67381"/>
                  </a:cubicBezTo>
                  <a:lnTo>
                    <a:pt x="121657" y="-57"/>
                  </a:lnTo>
                  <a:cubicBezTo>
                    <a:pt x="121085" y="-1580"/>
                    <a:pt x="120894" y="-2247"/>
                    <a:pt x="119180" y="-2247"/>
                  </a:cubicBezTo>
                  <a:cubicBezTo>
                    <a:pt x="117465" y="-2247"/>
                    <a:pt x="117084" y="-1580"/>
                    <a:pt x="116608" y="-57"/>
                  </a:cubicBezTo>
                  <a:lnTo>
                    <a:pt x="94320" y="64523"/>
                  </a:lnTo>
                  <a:cubicBezTo>
                    <a:pt x="92224" y="70048"/>
                    <a:pt x="87938" y="71667"/>
                    <a:pt x="82128" y="71667"/>
                  </a:cubicBezTo>
                  <a:lnTo>
                    <a:pt x="82128" y="75097"/>
                  </a:lnTo>
                  <a:lnTo>
                    <a:pt x="93082" y="74811"/>
                  </a:lnTo>
                  <a:lnTo>
                    <a:pt x="105559" y="75097"/>
                  </a:lnTo>
                  <a:lnTo>
                    <a:pt x="105559" y="71667"/>
                  </a:lnTo>
                  <a:cubicBezTo>
                    <a:pt x="100130" y="71667"/>
                    <a:pt x="97463" y="69000"/>
                    <a:pt x="97463" y="66144"/>
                  </a:cubicBezTo>
                  <a:cubicBezTo>
                    <a:pt x="97463" y="65858"/>
                    <a:pt x="97558" y="64809"/>
                    <a:pt x="97749" y="64714"/>
                  </a:cubicBezTo>
                  <a:lnTo>
                    <a:pt x="102607" y="50426"/>
                  </a:lnTo>
                  <a:lnTo>
                    <a:pt x="129276" y="50426"/>
                  </a:lnTo>
                  <a:lnTo>
                    <a:pt x="135086" y="67095"/>
                  </a:lnTo>
                  <a:cubicBezTo>
                    <a:pt x="135182" y="67381"/>
                    <a:pt x="135372" y="68144"/>
                    <a:pt x="135372" y="68525"/>
                  </a:cubicBezTo>
                  <a:cubicBezTo>
                    <a:pt x="135372" y="71667"/>
                    <a:pt x="129276" y="71667"/>
                    <a:pt x="126419" y="71667"/>
                  </a:cubicBezTo>
                  <a:lnTo>
                    <a:pt x="126419" y="75097"/>
                  </a:lnTo>
                  <a:cubicBezTo>
                    <a:pt x="130324" y="74811"/>
                    <a:pt x="137944" y="74811"/>
                    <a:pt x="141945" y="74811"/>
                  </a:cubicBezTo>
                  <a:close/>
                  <a:moveTo>
                    <a:pt x="128229" y="47094"/>
                  </a:moveTo>
                  <a:lnTo>
                    <a:pt x="103845" y="47094"/>
                  </a:lnTo>
                  <a:lnTo>
                    <a:pt x="115846" y="12040"/>
                  </a:lnTo>
                  <a:close/>
                  <a:moveTo>
                    <a:pt x="224622" y="26328"/>
                  </a:moveTo>
                  <a:lnTo>
                    <a:pt x="222717" y="1850"/>
                  </a:lnTo>
                  <a:lnTo>
                    <a:pt x="156613" y="1850"/>
                  </a:lnTo>
                  <a:lnTo>
                    <a:pt x="154613" y="26328"/>
                  </a:lnTo>
                  <a:lnTo>
                    <a:pt x="157280" y="26328"/>
                  </a:lnTo>
                  <a:cubicBezTo>
                    <a:pt x="158708" y="8899"/>
                    <a:pt x="160328" y="5278"/>
                    <a:pt x="176711" y="5278"/>
                  </a:cubicBezTo>
                  <a:cubicBezTo>
                    <a:pt x="178712" y="5278"/>
                    <a:pt x="181473" y="5278"/>
                    <a:pt x="182521" y="5469"/>
                  </a:cubicBezTo>
                  <a:cubicBezTo>
                    <a:pt x="184808" y="5945"/>
                    <a:pt x="184808" y="7087"/>
                    <a:pt x="184808" y="9659"/>
                  </a:cubicBezTo>
                  <a:lnTo>
                    <a:pt x="184808" y="66618"/>
                  </a:lnTo>
                  <a:cubicBezTo>
                    <a:pt x="184808" y="70239"/>
                    <a:pt x="184808" y="71667"/>
                    <a:pt x="173472" y="71667"/>
                  </a:cubicBezTo>
                  <a:lnTo>
                    <a:pt x="169187" y="71667"/>
                  </a:lnTo>
                  <a:lnTo>
                    <a:pt x="169187" y="75097"/>
                  </a:lnTo>
                  <a:cubicBezTo>
                    <a:pt x="173663" y="74811"/>
                    <a:pt x="184617" y="74811"/>
                    <a:pt x="189570" y="74811"/>
                  </a:cubicBezTo>
                  <a:cubicBezTo>
                    <a:pt x="194618" y="74811"/>
                    <a:pt x="205762" y="74811"/>
                    <a:pt x="210048" y="75097"/>
                  </a:cubicBezTo>
                  <a:lnTo>
                    <a:pt x="210048" y="71667"/>
                  </a:lnTo>
                  <a:lnTo>
                    <a:pt x="205762" y="71667"/>
                  </a:lnTo>
                  <a:cubicBezTo>
                    <a:pt x="194427" y="71667"/>
                    <a:pt x="194427" y="70239"/>
                    <a:pt x="194427" y="66618"/>
                  </a:cubicBezTo>
                  <a:lnTo>
                    <a:pt x="194427" y="9659"/>
                  </a:lnTo>
                  <a:cubicBezTo>
                    <a:pt x="194427" y="7564"/>
                    <a:pt x="194427" y="5945"/>
                    <a:pt x="196428" y="5469"/>
                  </a:cubicBezTo>
                  <a:cubicBezTo>
                    <a:pt x="197571" y="5278"/>
                    <a:pt x="200523" y="5278"/>
                    <a:pt x="202524" y="5278"/>
                  </a:cubicBezTo>
                  <a:cubicBezTo>
                    <a:pt x="218907" y="5278"/>
                    <a:pt x="220526" y="8899"/>
                    <a:pt x="221954" y="26328"/>
                  </a:cubicBezTo>
                  <a:close/>
                  <a:moveTo>
                    <a:pt x="297202" y="75097"/>
                  </a:moveTo>
                  <a:lnTo>
                    <a:pt x="297202" y="71667"/>
                  </a:lnTo>
                  <a:lnTo>
                    <a:pt x="295107" y="71667"/>
                  </a:lnTo>
                  <a:cubicBezTo>
                    <a:pt x="288725" y="71667"/>
                    <a:pt x="287201" y="70907"/>
                    <a:pt x="286058" y="67381"/>
                  </a:cubicBezTo>
                  <a:lnTo>
                    <a:pt x="262626" y="-57"/>
                  </a:lnTo>
                  <a:cubicBezTo>
                    <a:pt x="262055" y="-1580"/>
                    <a:pt x="261960" y="-2247"/>
                    <a:pt x="260150" y="-2247"/>
                  </a:cubicBezTo>
                  <a:cubicBezTo>
                    <a:pt x="258531" y="-2247"/>
                    <a:pt x="258054" y="-1580"/>
                    <a:pt x="257578" y="-57"/>
                  </a:cubicBezTo>
                  <a:lnTo>
                    <a:pt x="235289" y="64523"/>
                  </a:lnTo>
                  <a:cubicBezTo>
                    <a:pt x="233194" y="70048"/>
                    <a:pt x="228908" y="71667"/>
                    <a:pt x="223097" y="71667"/>
                  </a:cubicBezTo>
                  <a:lnTo>
                    <a:pt x="223097" y="75097"/>
                  </a:lnTo>
                  <a:lnTo>
                    <a:pt x="234051" y="74811"/>
                  </a:lnTo>
                  <a:lnTo>
                    <a:pt x="246625" y="75097"/>
                  </a:lnTo>
                  <a:lnTo>
                    <a:pt x="246625" y="71667"/>
                  </a:lnTo>
                  <a:cubicBezTo>
                    <a:pt x="241100" y="71667"/>
                    <a:pt x="238433" y="69000"/>
                    <a:pt x="238433" y="66144"/>
                  </a:cubicBezTo>
                  <a:cubicBezTo>
                    <a:pt x="238433" y="65858"/>
                    <a:pt x="238528" y="64809"/>
                    <a:pt x="238718" y="64714"/>
                  </a:cubicBezTo>
                  <a:lnTo>
                    <a:pt x="243576" y="50426"/>
                  </a:lnTo>
                  <a:lnTo>
                    <a:pt x="270247" y="50426"/>
                  </a:lnTo>
                  <a:lnTo>
                    <a:pt x="276057" y="67095"/>
                  </a:lnTo>
                  <a:cubicBezTo>
                    <a:pt x="276247" y="67381"/>
                    <a:pt x="276343" y="68144"/>
                    <a:pt x="276343" y="68525"/>
                  </a:cubicBezTo>
                  <a:cubicBezTo>
                    <a:pt x="276343" y="71667"/>
                    <a:pt x="270247" y="71667"/>
                    <a:pt x="267389" y="71667"/>
                  </a:cubicBezTo>
                  <a:lnTo>
                    <a:pt x="267389" y="75097"/>
                  </a:lnTo>
                  <a:cubicBezTo>
                    <a:pt x="271294" y="74811"/>
                    <a:pt x="278915" y="74811"/>
                    <a:pt x="282914" y="74811"/>
                  </a:cubicBezTo>
                  <a:close/>
                  <a:moveTo>
                    <a:pt x="269199" y="47094"/>
                  </a:moveTo>
                  <a:lnTo>
                    <a:pt x="244814" y="47094"/>
                  </a:lnTo>
                  <a:lnTo>
                    <a:pt x="256816" y="12040"/>
                  </a:lnTo>
                  <a:close/>
                  <a:moveTo>
                    <a:pt x="378069" y="4706"/>
                  </a:moveTo>
                  <a:lnTo>
                    <a:pt x="378069" y="1278"/>
                  </a:lnTo>
                  <a:lnTo>
                    <a:pt x="365401" y="1564"/>
                  </a:lnTo>
                  <a:lnTo>
                    <a:pt x="352733" y="1278"/>
                  </a:lnTo>
                  <a:lnTo>
                    <a:pt x="352733" y="4706"/>
                  </a:lnTo>
                  <a:cubicBezTo>
                    <a:pt x="363877" y="4706"/>
                    <a:pt x="363877" y="9754"/>
                    <a:pt x="363877" y="12612"/>
                  </a:cubicBezTo>
                  <a:lnTo>
                    <a:pt x="363877" y="58714"/>
                  </a:lnTo>
                  <a:lnTo>
                    <a:pt x="325682" y="2801"/>
                  </a:lnTo>
                  <a:cubicBezTo>
                    <a:pt x="324729" y="1469"/>
                    <a:pt x="324634" y="1278"/>
                    <a:pt x="322539" y="1278"/>
                  </a:cubicBezTo>
                  <a:lnTo>
                    <a:pt x="304250" y="1278"/>
                  </a:lnTo>
                  <a:lnTo>
                    <a:pt x="304250" y="4706"/>
                  </a:lnTo>
                  <a:lnTo>
                    <a:pt x="307299" y="4706"/>
                  </a:lnTo>
                  <a:cubicBezTo>
                    <a:pt x="309013" y="4706"/>
                    <a:pt x="311108" y="4706"/>
                    <a:pt x="312728" y="4897"/>
                  </a:cubicBezTo>
                  <a:cubicBezTo>
                    <a:pt x="315204" y="5183"/>
                    <a:pt x="315395" y="5278"/>
                    <a:pt x="315395" y="7373"/>
                  </a:cubicBezTo>
                  <a:lnTo>
                    <a:pt x="315395" y="63763"/>
                  </a:lnTo>
                  <a:cubicBezTo>
                    <a:pt x="315395" y="66618"/>
                    <a:pt x="315395" y="71667"/>
                    <a:pt x="304250" y="71667"/>
                  </a:cubicBezTo>
                  <a:lnTo>
                    <a:pt x="304250" y="75097"/>
                  </a:lnTo>
                  <a:lnTo>
                    <a:pt x="316824" y="74811"/>
                  </a:lnTo>
                  <a:lnTo>
                    <a:pt x="329492" y="75097"/>
                  </a:lnTo>
                  <a:lnTo>
                    <a:pt x="329492" y="71667"/>
                  </a:lnTo>
                  <a:cubicBezTo>
                    <a:pt x="318347" y="71667"/>
                    <a:pt x="318347" y="66618"/>
                    <a:pt x="318347" y="63763"/>
                  </a:cubicBezTo>
                  <a:lnTo>
                    <a:pt x="318347" y="7564"/>
                  </a:lnTo>
                  <a:cubicBezTo>
                    <a:pt x="318919" y="8136"/>
                    <a:pt x="318919" y="8327"/>
                    <a:pt x="319396" y="8899"/>
                  </a:cubicBezTo>
                  <a:lnTo>
                    <a:pt x="363591" y="73762"/>
                  </a:lnTo>
                  <a:cubicBezTo>
                    <a:pt x="364544" y="75002"/>
                    <a:pt x="364640" y="75097"/>
                    <a:pt x="365401" y="75097"/>
                  </a:cubicBezTo>
                  <a:cubicBezTo>
                    <a:pt x="366830" y="75097"/>
                    <a:pt x="366830" y="74334"/>
                    <a:pt x="366830" y="72239"/>
                  </a:cubicBezTo>
                  <a:lnTo>
                    <a:pt x="366830" y="12612"/>
                  </a:lnTo>
                  <a:cubicBezTo>
                    <a:pt x="366830" y="9754"/>
                    <a:pt x="366830" y="4706"/>
                    <a:pt x="378069" y="4706"/>
                  </a:cubicBezTo>
                  <a:close/>
                </a:path>
              </a:pathLst>
            </a:custGeom>
            <a:solidFill>
              <a:srgbClr val="000000"/>
            </a:solidFill>
            <a:ln w="10842" cap="flat">
              <a:noFill/>
              <a:prstDash val="solid"/>
              <a:miter/>
            </a:ln>
          </p:spPr>
          <p:txBody>
            <a:bodyPr rtlCol="0" anchor="ctr"/>
            <a:lstStyle/>
            <a:p>
              <a:endParaRPr lang="en-AE"/>
            </a:p>
          </p:txBody>
        </p:sp>
        <p:sp>
          <p:nvSpPr>
            <p:cNvPr id="361" name="Freeform: Shape 360">
              <a:extLst>
                <a:ext uri="{FF2B5EF4-FFF2-40B4-BE49-F238E27FC236}">
                  <a16:creationId xmlns:a16="http://schemas.microsoft.com/office/drawing/2014/main" id="{4999F5FA-C439-4823-94A0-D57CD83B42A0}"/>
                </a:ext>
              </a:extLst>
            </p:cNvPr>
            <p:cNvSpPr/>
            <p:nvPr/>
          </p:nvSpPr>
          <p:spPr>
            <a:xfrm>
              <a:off x="1921460" y="1835198"/>
              <a:ext cx="640270" cy="114869"/>
            </a:xfrm>
            <a:custGeom>
              <a:avLst/>
              <a:gdLst>
                <a:gd name="connsiteX0" fmla="*/ -1788 w 640270"/>
                <a:gd name="connsiteY0" fmla="*/ 112623 h 114869"/>
                <a:gd name="connsiteX1" fmla="*/ 638482 w 640270"/>
                <a:gd name="connsiteY1" fmla="*/ 112623 h 114869"/>
                <a:gd name="connsiteX2" fmla="*/ 638482 w 640270"/>
                <a:gd name="connsiteY2" fmla="*/ -2247 h 114869"/>
                <a:gd name="connsiteX3" fmla="*/ -1788 w 640270"/>
                <a:gd name="connsiteY3" fmla="*/ -2247 h 114869"/>
              </a:gdLst>
              <a:ahLst/>
              <a:cxnLst>
                <a:cxn ang="0">
                  <a:pos x="connsiteX0" y="connsiteY0"/>
                </a:cxn>
                <a:cxn ang="0">
                  <a:pos x="connsiteX1" y="connsiteY1"/>
                </a:cxn>
                <a:cxn ang="0">
                  <a:pos x="connsiteX2" y="connsiteY2"/>
                </a:cxn>
                <a:cxn ang="0">
                  <a:pos x="connsiteX3" y="connsiteY3"/>
                </a:cxn>
              </a:cxnLst>
              <a:rect l="l" t="t" r="r" b="b"/>
              <a:pathLst>
                <a:path w="640270" h="114869">
                  <a:moveTo>
                    <a:pt x="-1788" y="112623"/>
                  </a:moveTo>
                  <a:lnTo>
                    <a:pt x="638482" y="112623"/>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62" name="Freeform: Shape 361">
              <a:extLst>
                <a:ext uri="{FF2B5EF4-FFF2-40B4-BE49-F238E27FC236}">
                  <a16:creationId xmlns:a16="http://schemas.microsoft.com/office/drawing/2014/main" id="{FB78D8BE-C713-E31E-8DA1-5BFD68E96E55}"/>
                </a:ext>
              </a:extLst>
            </p:cNvPr>
            <p:cNvSpPr/>
            <p:nvPr/>
          </p:nvSpPr>
          <p:spPr>
            <a:xfrm>
              <a:off x="1990039" y="1849295"/>
              <a:ext cx="331279" cy="76200"/>
            </a:xfrm>
            <a:custGeom>
              <a:avLst/>
              <a:gdLst>
                <a:gd name="connsiteX0" fmla="*/ 73460 w 331279"/>
                <a:gd name="connsiteY0" fmla="*/ 62047 h 76200"/>
                <a:gd name="connsiteX1" fmla="*/ 72126 w 331279"/>
                <a:gd name="connsiteY1" fmla="*/ 60237 h 76200"/>
                <a:gd name="connsiteX2" fmla="*/ 70793 w 331279"/>
                <a:gd name="connsiteY2" fmla="*/ 61951 h 76200"/>
                <a:gd name="connsiteX3" fmla="*/ 63649 w 331279"/>
                <a:gd name="connsiteY3" fmla="*/ 71572 h 76200"/>
                <a:gd name="connsiteX4" fmla="*/ 56029 w 331279"/>
                <a:gd name="connsiteY4" fmla="*/ 55949 h 76200"/>
                <a:gd name="connsiteX5" fmla="*/ 54601 w 331279"/>
                <a:gd name="connsiteY5" fmla="*/ 47282 h 76200"/>
                <a:gd name="connsiteX6" fmla="*/ 41456 w 331279"/>
                <a:gd name="connsiteY6" fmla="*/ 34804 h 76200"/>
                <a:gd name="connsiteX7" fmla="*/ 60411 w 331279"/>
                <a:gd name="connsiteY7" fmla="*/ 17280 h 76200"/>
                <a:gd name="connsiteX8" fmla="*/ 32122 w 331279"/>
                <a:gd name="connsiteY8" fmla="*/ -2247 h 76200"/>
                <a:gd name="connsiteX9" fmla="*/ -1788 w 331279"/>
                <a:gd name="connsiteY9" fmla="*/ -2247 h 76200"/>
                <a:gd name="connsiteX10" fmla="*/ -1788 w 331279"/>
                <a:gd name="connsiteY10" fmla="*/ 1181 h 76200"/>
                <a:gd name="connsiteX11" fmla="*/ 879 w 331279"/>
                <a:gd name="connsiteY11" fmla="*/ 1181 h 76200"/>
                <a:gd name="connsiteX12" fmla="*/ 9357 w 331279"/>
                <a:gd name="connsiteY12" fmla="*/ 6229 h 76200"/>
                <a:gd name="connsiteX13" fmla="*/ 9357 w 331279"/>
                <a:gd name="connsiteY13" fmla="*/ 63093 h 76200"/>
                <a:gd name="connsiteX14" fmla="*/ 879 w 331279"/>
                <a:gd name="connsiteY14" fmla="*/ 68142 h 76200"/>
                <a:gd name="connsiteX15" fmla="*/ -1788 w 331279"/>
                <a:gd name="connsiteY15" fmla="*/ 68142 h 76200"/>
                <a:gd name="connsiteX16" fmla="*/ -1788 w 331279"/>
                <a:gd name="connsiteY16" fmla="*/ 71572 h 76200"/>
                <a:gd name="connsiteX17" fmla="*/ 13929 w 331279"/>
                <a:gd name="connsiteY17" fmla="*/ 71286 h 76200"/>
                <a:gd name="connsiteX18" fmla="*/ 29740 w 331279"/>
                <a:gd name="connsiteY18" fmla="*/ 71572 h 76200"/>
                <a:gd name="connsiteX19" fmla="*/ 29740 w 331279"/>
                <a:gd name="connsiteY19" fmla="*/ 68142 h 76200"/>
                <a:gd name="connsiteX20" fmla="*/ 27168 w 331279"/>
                <a:gd name="connsiteY20" fmla="*/ 68142 h 76200"/>
                <a:gd name="connsiteX21" fmla="*/ 18691 w 331279"/>
                <a:gd name="connsiteY21" fmla="*/ 63093 h 76200"/>
                <a:gd name="connsiteX22" fmla="*/ 18691 w 331279"/>
                <a:gd name="connsiteY22" fmla="*/ 35853 h 76200"/>
                <a:gd name="connsiteX23" fmla="*/ 31074 w 331279"/>
                <a:gd name="connsiteY23" fmla="*/ 35853 h 76200"/>
                <a:gd name="connsiteX24" fmla="*/ 41170 w 331279"/>
                <a:gd name="connsiteY24" fmla="*/ 39471 h 76200"/>
                <a:gd name="connsiteX25" fmla="*/ 45171 w 331279"/>
                <a:gd name="connsiteY25" fmla="*/ 54045 h 76200"/>
                <a:gd name="connsiteX26" fmla="*/ 49647 w 331279"/>
                <a:gd name="connsiteY26" fmla="*/ 69381 h 76200"/>
                <a:gd name="connsiteX27" fmla="*/ 63173 w 331279"/>
                <a:gd name="connsiteY27" fmla="*/ 73953 h 76200"/>
                <a:gd name="connsiteX28" fmla="*/ 73460 w 331279"/>
                <a:gd name="connsiteY28" fmla="*/ 62047 h 76200"/>
                <a:gd name="connsiteX29" fmla="*/ 49266 w 331279"/>
                <a:gd name="connsiteY29" fmla="*/ 17280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371 h 76200"/>
                <a:gd name="connsiteX34" fmla="*/ 27359 w 331279"/>
                <a:gd name="connsiteY34" fmla="*/ 1181 h 76200"/>
                <a:gd name="connsiteX35" fmla="*/ 49266 w 331279"/>
                <a:gd name="connsiteY35" fmla="*/ 17280 h 76200"/>
                <a:gd name="connsiteX36" fmla="*/ 118799 w 331279"/>
                <a:gd name="connsiteY36" fmla="*/ 58807 h 76200"/>
                <a:gd name="connsiteX37" fmla="*/ 117465 w 331279"/>
                <a:gd name="connsiteY37" fmla="*/ 57475 h 76200"/>
                <a:gd name="connsiteX38" fmla="*/ 115941 w 331279"/>
                <a:gd name="connsiteY38" fmla="*/ 58903 h 76200"/>
                <a:gd name="connsiteX39" fmla="*/ 101369 w 331279"/>
                <a:gd name="connsiteY39" fmla="*/ 70142 h 76200"/>
                <a:gd name="connsiteX40" fmla="*/ 89176 w 331279"/>
                <a:gd name="connsiteY40" fmla="*/ 62807 h 76200"/>
                <a:gd name="connsiteX41" fmla="*/ 86032 w 331279"/>
                <a:gd name="connsiteY41" fmla="*/ 46615 h 76200"/>
                <a:gd name="connsiteX42" fmla="*/ 116132 w 331279"/>
                <a:gd name="connsiteY42" fmla="*/ 46615 h 76200"/>
                <a:gd name="connsiteX43" fmla="*/ 118799 w 331279"/>
                <a:gd name="connsiteY43" fmla="*/ 44329 h 76200"/>
                <a:gd name="connsiteX44" fmla="*/ 99463 w 331279"/>
                <a:gd name="connsiteY44" fmla="*/ 23184 h 76200"/>
                <a:gd name="connsiteX45" fmla="*/ 76984 w 331279"/>
                <a:gd name="connsiteY45" fmla="*/ 47759 h 76200"/>
                <a:gd name="connsiteX46" fmla="*/ 100797 w 331279"/>
                <a:gd name="connsiteY46" fmla="*/ 72809 h 76200"/>
                <a:gd name="connsiteX47" fmla="*/ 118799 w 331279"/>
                <a:gd name="connsiteY47" fmla="*/ 58807 h 76200"/>
                <a:gd name="connsiteX48" fmla="*/ 111655 w 331279"/>
                <a:gd name="connsiteY48" fmla="*/ 44329 h 76200"/>
                <a:gd name="connsiteX49" fmla="*/ 86032 w 331279"/>
                <a:gd name="connsiteY49" fmla="*/ 44329 h 76200"/>
                <a:gd name="connsiteX50" fmla="*/ 99463 w 331279"/>
                <a:gd name="connsiteY50" fmla="*/ 25565 h 76200"/>
                <a:gd name="connsiteX51" fmla="*/ 111655 w 331279"/>
                <a:gd name="connsiteY51" fmla="*/ 44329 h 76200"/>
                <a:gd name="connsiteX52" fmla="*/ 160804 w 331279"/>
                <a:gd name="connsiteY52" fmla="*/ 57761 h 76200"/>
                <a:gd name="connsiteX53" fmla="*/ 156422 w 331279"/>
                <a:gd name="connsiteY53" fmla="*/ 47473 h 76200"/>
                <a:gd name="connsiteX54" fmla="*/ 144040 w 331279"/>
                <a:gd name="connsiteY54" fmla="*/ 42234 h 76200"/>
                <a:gd name="connsiteX55" fmla="*/ 130801 w 331279"/>
                <a:gd name="connsiteY55" fmla="*/ 33472 h 76200"/>
                <a:gd name="connsiteX56" fmla="*/ 142802 w 331279"/>
                <a:gd name="connsiteY56" fmla="*/ 25279 h 76200"/>
                <a:gd name="connsiteX57" fmla="*/ 155470 w 331279"/>
                <a:gd name="connsiteY57" fmla="*/ 38234 h 76200"/>
                <a:gd name="connsiteX58" fmla="*/ 156804 w 331279"/>
                <a:gd name="connsiteY58" fmla="*/ 39281 h 76200"/>
                <a:gd name="connsiteX59" fmla="*/ 158137 w 331279"/>
                <a:gd name="connsiteY59" fmla="*/ 36804 h 76200"/>
                <a:gd name="connsiteX60" fmla="*/ 158137 w 331279"/>
                <a:gd name="connsiteY60" fmla="*/ 25756 h 76200"/>
                <a:gd name="connsiteX61" fmla="*/ 156994 w 331279"/>
                <a:gd name="connsiteY61" fmla="*/ 23184 h 76200"/>
                <a:gd name="connsiteX62" fmla="*/ 154899 w 331279"/>
                <a:gd name="connsiteY62" fmla="*/ 24423 h 76200"/>
                <a:gd name="connsiteX63" fmla="*/ 152993 w 331279"/>
                <a:gd name="connsiteY63" fmla="*/ 26233 h 76200"/>
                <a:gd name="connsiteX64" fmla="*/ 142802 w 331279"/>
                <a:gd name="connsiteY64" fmla="*/ 23184 h 76200"/>
                <a:gd name="connsiteX65" fmla="*/ 125561 w 331279"/>
                <a:gd name="connsiteY65" fmla="*/ 36425 h 76200"/>
                <a:gd name="connsiteX66" fmla="*/ 130228 w 331279"/>
                <a:gd name="connsiteY66" fmla="*/ 45664 h 76200"/>
                <a:gd name="connsiteX67" fmla="*/ 144516 w 331279"/>
                <a:gd name="connsiteY67" fmla="*/ 50617 h 76200"/>
                <a:gd name="connsiteX68" fmla="*/ 155756 w 331279"/>
                <a:gd name="connsiteY68" fmla="*/ 60617 h 76200"/>
                <a:gd name="connsiteX69" fmla="*/ 143468 w 331279"/>
                <a:gd name="connsiteY69" fmla="*/ 70428 h 76200"/>
                <a:gd name="connsiteX70" fmla="*/ 128515 w 331279"/>
                <a:gd name="connsiteY70" fmla="*/ 55094 h 76200"/>
                <a:gd name="connsiteX71" fmla="*/ 126895 w 331279"/>
                <a:gd name="connsiteY71" fmla="*/ 53282 h 76200"/>
                <a:gd name="connsiteX72" fmla="*/ 125561 w 331279"/>
                <a:gd name="connsiteY72" fmla="*/ 55949 h 76200"/>
                <a:gd name="connsiteX73" fmla="*/ 125561 w 331279"/>
                <a:gd name="connsiteY73" fmla="*/ 70237 h 76200"/>
                <a:gd name="connsiteX74" fmla="*/ 126800 w 331279"/>
                <a:gd name="connsiteY74" fmla="*/ 72809 h 76200"/>
                <a:gd name="connsiteX75" fmla="*/ 129467 w 331279"/>
                <a:gd name="connsiteY75" fmla="*/ 70523 h 76200"/>
                <a:gd name="connsiteX76" fmla="*/ 131657 w 331279"/>
                <a:gd name="connsiteY76" fmla="*/ 68142 h 76200"/>
                <a:gd name="connsiteX77" fmla="*/ 143468 w 331279"/>
                <a:gd name="connsiteY77" fmla="*/ 72809 h 76200"/>
                <a:gd name="connsiteX78" fmla="*/ 160804 w 331279"/>
                <a:gd name="connsiteY78" fmla="*/ 57761 h 76200"/>
                <a:gd name="connsiteX79" fmla="*/ 241958 w 331279"/>
                <a:gd name="connsiteY79" fmla="*/ 1181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181 h 76200"/>
                <a:gd name="connsiteX84" fmla="*/ 227860 w 331279"/>
                <a:gd name="connsiteY84" fmla="*/ 9087 h 76200"/>
                <a:gd name="connsiteX85" fmla="*/ 227860 w 331279"/>
                <a:gd name="connsiteY85" fmla="*/ 55189 h 76200"/>
                <a:gd name="connsiteX86" fmla="*/ 189570 w 331279"/>
                <a:gd name="connsiteY86" fmla="*/ -724 h 76200"/>
                <a:gd name="connsiteX87" fmla="*/ 186522 w 331279"/>
                <a:gd name="connsiteY87" fmla="*/ -2247 h 76200"/>
                <a:gd name="connsiteX88" fmla="*/ 168139 w 331279"/>
                <a:gd name="connsiteY88" fmla="*/ -2247 h 76200"/>
                <a:gd name="connsiteX89" fmla="*/ 168139 w 331279"/>
                <a:gd name="connsiteY89" fmla="*/ 1181 h 76200"/>
                <a:gd name="connsiteX90" fmla="*/ 171282 w 331279"/>
                <a:gd name="connsiteY90" fmla="*/ 1181 h 76200"/>
                <a:gd name="connsiteX91" fmla="*/ 176615 w 331279"/>
                <a:gd name="connsiteY91" fmla="*/ 1371 h 76200"/>
                <a:gd name="connsiteX92" fmla="*/ 179378 w 331279"/>
                <a:gd name="connsiteY92" fmla="*/ 3848 h 76200"/>
                <a:gd name="connsiteX93" fmla="*/ 179378 w 331279"/>
                <a:gd name="connsiteY93" fmla="*/ 60237 h 76200"/>
                <a:gd name="connsiteX94" fmla="*/ 168139 w 331279"/>
                <a:gd name="connsiteY94" fmla="*/ 68142 h 76200"/>
                <a:gd name="connsiteX95" fmla="*/ 168139 w 331279"/>
                <a:gd name="connsiteY95" fmla="*/ 71572 h 76200"/>
                <a:gd name="connsiteX96" fmla="*/ 180807 w 331279"/>
                <a:gd name="connsiteY96" fmla="*/ 71286 h 76200"/>
                <a:gd name="connsiteX97" fmla="*/ 193475 w 331279"/>
                <a:gd name="connsiteY97" fmla="*/ 71572 h 76200"/>
                <a:gd name="connsiteX98" fmla="*/ 193475 w 331279"/>
                <a:gd name="connsiteY98" fmla="*/ 68142 h 76200"/>
                <a:gd name="connsiteX99" fmla="*/ 182331 w 331279"/>
                <a:gd name="connsiteY99" fmla="*/ 60237 h 76200"/>
                <a:gd name="connsiteX100" fmla="*/ 182331 w 331279"/>
                <a:gd name="connsiteY100" fmla="*/ 4039 h 76200"/>
                <a:gd name="connsiteX101" fmla="*/ 183379 w 331279"/>
                <a:gd name="connsiteY101" fmla="*/ 5373 h 76200"/>
                <a:gd name="connsiteX102" fmla="*/ 227575 w 331279"/>
                <a:gd name="connsiteY102" fmla="*/ 70237 h 76200"/>
                <a:gd name="connsiteX103" fmla="*/ 229384 w 331279"/>
                <a:gd name="connsiteY103" fmla="*/ 71572 h 76200"/>
                <a:gd name="connsiteX104" fmla="*/ 230813 w 331279"/>
                <a:gd name="connsiteY104" fmla="*/ 68714 h 76200"/>
                <a:gd name="connsiteX105" fmla="*/ 230813 w 331279"/>
                <a:gd name="connsiteY105" fmla="*/ 9087 h 76200"/>
                <a:gd name="connsiteX106" fmla="*/ 241958 w 331279"/>
                <a:gd name="connsiteY106" fmla="*/ 1181 h 76200"/>
                <a:gd name="connsiteX107" fmla="*/ 290440 w 331279"/>
                <a:gd name="connsiteY107" fmla="*/ 58807 h 76200"/>
                <a:gd name="connsiteX108" fmla="*/ 289106 w 331279"/>
                <a:gd name="connsiteY108" fmla="*/ 57475 h 76200"/>
                <a:gd name="connsiteX109" fmla="*/ 287582 w 331279"/>
                <a:gd name="connsiteY109" fmla="*/ 58903 h 76200"/>
                <a:gd name="connsiteX110" fmla="*/ 273008 w 331279"/>
                <a:gd name="connsiteY110" fmla="*/ 70142 h 76200"/>
                <a:gd name="connsiteX111" fmla="*/ 260817 w 331279"/>
                <a:gd name="connsiteY111" fmla="*/ 62807 h 76200"/>
                <a:gd name="connsiteX112" fmla="*/ 257673 w 331279"/>
                <a:gd name="connsiteY112" fmla="*/ 46615 h 76200"/>
                <a:gd name="connsiteX113" fmla="*/ 287677 w 331279"/>
                <a:gd name="connsiteY113" fmla="*/ 46615 h 76200"/>
                <a:gd name="connsiteX114" fmla="*/ 290440 w 331279"/>
                <a:gd name="connsiteY114" fmla="*/ 44329 h 76200"/>
                <a:gd name="connsiteX115" fmla="*/ 271008 w 331279"/>
                <a:gd name="connsiteY115" fmla="*/ 23184 h 76200"/>
                <a:gd name="connsiteX116" fmla="*/ 248625 w 331279"/>
                <a:gd name="connsiteY116" fmla="*/ 47759 h 76200"/>
                <a:gd name="connsiteX117" fmla="*/ 272437 w 331279"/>
                <a:gd name="connsiteY117" fmla="*/ 72809 h 76200"/>
                <a:gd name="connsiteX118" fmla="*/ 290440 w 331279"/>
                <a:gd name="connsiteY118" fmla="*/ 58807 h 76200"/>
                <a:gd name="connsiteX119" fmla="*/ 283296 w 331279"/>
                <a:gd name="connsiteY119" fmla="*/ 44329 h 76200"/>
                <a:gd name="connsiteX120" fmla="*/ 257673 w 331279"/>
                <a:gd name="connsiteY120" fmla="*/ 44329 h 76200"/>
                <a:gd name="connsiteX121" fmla="*/ 271008 w 331279"/>
                <a:gd name="connsiteY121" fmla="*/ 25565 h 76200"/>
                <a:gd name="connsiteX122" fmla="*/ 283296 w 331279"/>
                <a:gd name="connsiteY122" fmla="*/ 44329 h 76200"/>
                <a:gd name="connsiteX123" fmla="*/ 329492 w 331279"/>
                <a:gd name="connsiteY123" fmla="*/ 58235 h 76200"/>
                <a:gd name="connsiteX124" fmla="*/ 329492 w 331279"/>
                <a:gd name="connsiteY124" fmla="*/ 52045 h 76200"/>
                <a:gd name="connsiteX125" fmla="*/ 326825 w 331279"/>
                <a:gd name="connsiteY125" fmla="*/ 52045 h 76200"/>
                <a:gd name="connsiteX126" fmla="*/ 326825 w 331279"/>
                <a:gd name="connsiteY126" fmla="*/ 58045 h 76200"/>
                <a:gd name="connsiteX127" fmla="*/ 319490 w 331279"/>
                <a:gd name="connsiteY127" fmla="*/ 70142 h 76200"/>
                <a:gd name="connsiteX128" fmla="*/ 312346 w 331279"/>
                <a:gd name="connsiteY128" fmla="*/ 58331 h 76200"/>
                <a:gd name="connsiteX129" fmla="*/ 312346 w 331279"/>
                <a:gd name="connsiteY129" fmla="*/ 28423 h 76200"/>
                <a:gd name="connsiteX130" fmla="*/ 327683 w 331279"/>
                <a:gd name="connsiteY130" fmla="*/ 28423 h 76200"/>
                <a:gd name="connsiteX131" fmla="*/ 327683 w 331279"/>
                <a:gd name="connsiteY131" fmla="*/ 24993 h 76200"/>
                <a:gd name="connsiteX132" fmla="*/ 312346 w 331279"/>
                <a:gd name="connsiteY132" fmla="*/ 24993 h 76200"/>
                <a:gd name="connsiteX133" fmla="*/ 312346 w 331279"/>
                <a:gd name="connsiteY133" fmla="*/ 5183 h 76200"/>
                <a:gd name="connsiteX134" fmla="*/ 309585 w 331279"/>
                <a:gd name="connsiteY134" fmla="*/ 5183 h 76200"/>
                <a:gd name="connsiteX135" fmla="*/ 295678 w 331279"/>
                <a:gd name="connsiteY135" fmla="*/ 26042 h 76200"/>
                <a:gd name="connsiteX136" fmla="*/ 295678 w 331279"/>
                <a:gd name="connsiteY136" fmla="*/ 28423 h 76200"/>
                <a:gd name="connsiteX137" fmla="*/ 304918 w 331279"/>
                <a:gd name="connsiteY137" fmla="*/ 28423 h 76200"/>
                <a:gd name="connsiteX138" fmla="*/ 304918 w 331279"/>
                <a:gd name="connsiteY138" fmla="*/ 58235 h 76200"/>
                <a:gd name="connsiteX139" fmla="*/ 318824 w 331279"/>
                <a:gd name="connsiteY139" fmla="*/ 72809 h 76200"/>
                <a:gd name="connsiteX140" fmla="*/ 329492 w 331279"/>
                <a:gd name="connsiteY140" fmla="*/ 5823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475"/>
                    <a:pt x="73460" y="60237"/>
                    <a:pt x="72126" y="60237"/>
                  </a:cubicBezTo>
                  <a:cubicBezTo>
                    <a:pt x="70983" y="60237"/>
                    <a:pt x="70983" y="61189"/>
                    <a:pt x="70793" y="61951"/>
                  </a:cubicBezTo>
                  <a:cubicBezTo>
                    <a:pt x="70222" y="69667"/>
                    <a:pt x="66507" y="71572"/>
                    <a:pt x="63649" y="71572"/>
                  </a:cubicBezTo>
                  <a:cubicBezTo>
                    <a:pt x="58411" y="71572"/>
                    <a:pt x="57553" y="66046"/>
                    <a:pt x="56029" y="55949"/>
                  </a:cubicBezTo>
                  <a:lnTo>
                    <a:pt x="54601" y="47282"/>
                  </a:lnTo>
                  <a:cubicBezTo>
                    <a:pt x="52695" y="40520"/>
                    <a:pt x="47457" y="36899"/>
                    <a:pt x="41456" y="34804"/>
                  </a:cubicBezTo>
                  <a:cubicBezTo>
                    <a:pt x="51933" y="32328"/>
                    <a:pt x="60411" y="25565"/>
                    <a:pt x="60411" y="17280"/>
                  </a:cubicBezTo>
                  <a:cubicBezTo>
                    <a:pt x="60411" y="6801"/>
                    <a:pt x="48028" y="-2247"/>
                    <a:pt x="32122" y="-2247"/>
                  </a:cubicBezTo>
                  <a:lnTo>
                    <a:pt x="-1788" y="-2247"/>
                  </a:lnTo>
                  <a:lnTo>
                    <a:pt x="-1788" y="1181"/>
                  </a:lnTo>
                  <a:lnTo>
                    <a:pt x="879" y="1181"/>
                  </a:lnTo>
                  <a:cubicBezTo>
                    <a:pt x="9166" y="1181"/>
                    <a:pt x="9357" y="2420"/>
                    <a:pt x="9357" y="6229"/>
                  </a:cubicBezTo>
                  <a:lnTo>
                    <a:pt x="9357" y="63093"/>
                  </a:lnTo>
                  <a:cubicBezTo>
                    <a:pt x="9357" y="67095"/>
                    <a:pt x="9166" y="68142"/>
                    <a:pt x="879" y="68142"/>
                  </a:cubicBezTo>
                  <a:lnTo>
                    <a:pt x="-1788" y="68142"/>
                  </a:lnTo>
                  <a:lnTo>
                    <a:pt x="-1788" y="71572"/>
                  </a:lnTo>
                  <a:cubicBezTo>
                    <a:pt x="2213" y="71286"/>
                    <a:pt x="9832" y="71286"/>
                    <a:pt x="13929" y="71286"/>
                  </a:cubicBezTo>
                  <a:cubicBezTo>
                    <a:pt x="18310" y="71286"/>
                    <a:pt x="25835" y="71286"/>
                    <a:pt x="29740" y="71572"/>
                  </a:cubicBezTo>
                  <a:lnTo>
                    <a:pt x="29740" y="68142"/>
                  </a:lnTo>
                  <a:lnTo>
                    <a:pt x="27168" y="68142"/>
                  </a:lnTo>
                  <a:cubicBezTo>
                    <a:pt x="18882" y="68142"/>
                    <a:pt x="18691" y="67095"/>
                    <a:pt x="18691" y="63093"/>
                  </a:cubicBezTo>
                  <a:lnTo>
                    <a:pt x="18691" y="35853"/>
                  </a:lnTo>
                  <a:lnTo>
                    <a:pt x="31074" y="35853"/>
                  </a:lnTo>
                  <a:cubicBezTo>
                    <a:pt x="32883" y="35853"/>
                    <a:pt x="37360" y="35853"/>
                    <a:pt x="41170" y="39471"/>
                  </a:cubicBezTo>
                  <a:cubicBezTo>
                    <a:pt x="45171" y="43473"/>
                    <a:pt x="45171" y="46710"/>
                    <a:pt x="45171" y="54045"/>
                  </a:cubicBezTo>
                  <a:cubicBezTo>
                    <a:pt x="45171" y="60998"/>
                    <a:pt x="45171" y="65379"/>
                    <a:pt x="49647" y="69381"/>
                  </a:cubicBezTo>
                  <a:cubicBezTo>
                    <a:pt x="54124" y="73381"/>
                    <a:pt x="60125" y="73953"/>
                    <a:pt x="63173" y="73953"/>
                  </a:cubicBezTo>
                  <a:cubicBezTo>
                    <a:pt x="71745" y="73953"/>
                    <a:pt x="73460" y="65000"/>
                    <a:pt x="73460" y="62047"/>
                  </a:cubicBezTo>
                  <a:close/>
                  <a:moveTo>
                    <a:pt x="49266" y="17280"/>
                  </a:moveTo>
                  <a:cubicBezTo>
                    <a:pt x="49266" y="24707"/>
                    <a:pt x="46695" y="33472"/>
                    <a:pt x="30597" y="33472"/>
                  </a:cubicBezTo>
                  <a:lnTo>
                    <a:pt x="18691" y="33472"/>
                  </a:lnTo>
                  <a:lnTo>
                    <a:pt x="18691" y="5469"/>
                  </a:lnTo>
                  <a:cubicBezTo>
                    <a:pt x="18691" y="2992"/>
                    <a:pt x="18691" y="1657"/>
                    <a:pt x="21072" y="1371"/>
                  </a:cubicBezTo>
                  <a:cubicBezTo>
                    <a:pt x="22120" y="1181"/>
                    <a:pt x="25264" y="1181"/>
                    <a:pt x="27359" y="1181"/>
                  </a:cubicBezTo>
                  <a:cubicBezTo>
                    <a:pt x="37170" y="1181"/>
                    <a:pt x="49266" y="1657"/>
                    <a:pt x="49266" y="17280"/>
                  </a:cubicBezTo>
                  <a:close/>
                  <a:moveTo>
                    <a:pt x="118799" y="58807"/>
                  </a:moveTo>
                  <a:cubicBezTo>
                    <a:pt x="118799" y="57570"/>
                    <a:pt x="117847" y="57475"/>
                    <a:pt x="117465" y="57475"/>
                  </a:cubicBezTo>
                  <a:cubicBezTo>
                    <a:pt x="116418" y="57475"/>
                    <a:pt x="116227" y="58045"/>
                    <a:pt x="115941" y="58903"/>
                  </a:cubicBezTo>
                  <a:cubicBezTo>
                    <a:pt x="112226" y="70142"/>
                    <a:pt x="102512" y="70142"/>
                    <a:pt x="101369" y="70142"/>
                  </a:cubicBezTo>
                  <a:cubicBezTo>
                    <a:pt x="96034" y="70142"/>
                    <a:pt x="91653" y="66809"/>
                    <a:pt x="89176" y="62807"/>
                  </a:cubicBezTo>
                  <a:cubicBezTo>
                    <a:pt x="86032" y="57570"/>
                    <a:pt x="86032" y="50426"/>
                    <a:pt x="86032" y="46615"/>
                  </a:cubicBezTo>
                  <a:lnTo>
                    <a:pt x="116132" y="46615"/>
                  </a:lnTo>
                  <a:cubicBezTo>
                    <a:pt x="118513" y="46615"/>
                    <a:pt x="118799" y="46615"/>
                    <a:pt x="118799" y="44329"/>
                  </a:cubicBezTo>
                  <a:cubicBezTo>
                    <a:pt x="118799" y="33662"/>
                    <a:pt x="112989" y="23184"/>
                    <a:pt x="99463" y="23184"/>
                  </a:cubicBezTo>
                  <a:cubicBezTo>
                    <a:pt x="86890" y="23184"/>
                    <a:pt x="76984" y="34423"/>
                    <a:pt x="76984" y="47759"/>
                  </a:cubicBezTo>
                  <a:cubicBezTo>
                    <a:pt x="76984" y="62333"/>
                    <a:pt x="88414" y="72809"/>
                    <a:pt x="100797" y="72809"/>
                  </a:cubicBezTo>
                  <a:cubicBezTo>
                    <a:pt x="114036" y="72809"/>
                    <a:pt x="118799" y="60712"/>
                    <a:pt x="118799" y="58807"/>
                  </a:cubicBezTo>
                  <a:close/>
                  <a:moveTo>
                    <a:pt x="111655" y="44329"/>
                  </a:moveTo>
                  <a:lnTo>
                    <a:pt x="86032" y="44329"/>
                  </a:lnTo>
                  <a:cubicBezTo>
                    <a:pt x="86795" y="28232"/>
                    <a:pt x="95843" y="25565"/>
                    <a:pt x="99463" y="25565"/>
                  </a:cubicBezTo>
                  <a:cubicBezTo>
                    <a:pt x="110608" y="25565"/>
                    <a:pt x="111655" y="40139"/>
                    <a:pt x="111655" y="44329"/>
                  </a:cubicBezTo>
                  <a:close/>
                  <a:moveTo>
                    <a:pt x="160804" y="57761"/>
                  </a:moveTo>
                  <a:cubicBezTo>
                    <a:pt x="160804" y="52045"/>
                    <a:pt x="157756" y="48806"/>
                    <a:pt x="156422" y="47473"/>
                  </a:cubicBezTo>
                  <a:cubicBezTo>
                    <a:pt x="152803" y="44043"/>
                    <a:pt x="148612" y="43187"/>
                    <a:pt x="144040" y="42234"/>
                  </a:cubicBezTo>
                  <a:cubicBezTo>
                    <a:pt x="137944" y="41092"/>
                    <a:pt x="130801" y="39757"/>
                    <a:pt x="130801" y="33472"/>
                  </a:cubicBezTo>
                  <a:cubicBezTo>
                    <a:pt x="130801" y="29660"/>
                    <a:pt x="133657" y="25279"/>
                    <a:pt x="142802" y="25279"/>
                  </a:cubicBezTo>
                  <a:cubicBezTo>
                    <a:pt x="154708" y="25279"/>
                    <a:pt x="155375" y="34995"/>
                    <a:pt x="155470" y="38234"/>
                  </a:cubicBezTo>
                  <a:cubicBezTo>
                    <a:pt x="155661" y="39281"/>
                    <a:pt x="156804" y="39281"/>
                    <a:pt x="156804" y="39281"/>
                  </a:cubicBezTo>
                  <a:cubicBezTo>
                    <a:pt x="158137" y="39281"/>
                    <a:pt x="158137" y="38711"/>
                    <a:pt x="158137" y="36804"/>
                  </a:cubicBezTo>
                  <a:lnTo>
                    <a:pt x="158137" y="25756"/>
                  </a:lnTo>
                  <a:cubicBezTo>
                    <a:pt x="158137" y="23947"/>
                    <a:pt x="158137" y="23184"/>
                    <a:pt x="156994" y="23184"/>
                  </a:cubicBezTo>
                  <a:cubicBezTo>
                    <a:pt x="156518" y="23184"/>
                    <a:pt x="156233" y="23184"/>
                    <a:pt x="154899" y="24423"/>
                  </a:cubicBezTo>
                  <a:cubicBezTo>
                    <a:pt x="154613" y="24898"/>
                    <a:pt x="153375" y="25851"/>
                    <a:pt x="152993" y="26233"/>
                  </a:cubicBezTo>
                  <a:cubicBezTo>
                    <a:pt x="148898" y="23184"/>
                    <a:pt x="144516" y="23184"/>
                    <a:pt x="142802" y="23184"/>
                  </a:cubicBezTo>
                  <a:cubicBezTo>
                    <a:pt x="129753" y="23184"/>
                    <a:pt x="125561" y="30328"/>
                    <a:pt x="125561" y="36425"/>
                  </a:cubicBezTo>
                  <a:cubicBezTo>
                    <a:pt x="125561" y="40139"/>
                    <a:pt x="127372" y="43283"/>
                    <a:pt x="130228" y="45664"/>
                  </a:cubicBezTo>
                  <a:cubicBezTo>
                    <a:pt x="133657" y="48520"/>
                    <a:pt x="136706" y="49092"/>
                    <a:pt x="144516" y="50617"/>
                  </a:cubicBezTo>
                  <a:cubicBezTo>
                    <a:pt x="146897" y="51092"/>
                    <a:pt x="155756" y="52808"/>
                    <a:pt x="155756" y="60617"/>
                  </a:cubicBezTo>
                  <a:cubicBezTo>
                    <a:pt x="155756" y="66046"/>
                    <a:pt x="151946" y="70428"/>
                    <a:pt x="143468" y="70428"/>
                  </a:cubicBezTo>
                  <a:cubicBezTo>
                    <a:pt x="134325" y="70428"/>
                    <a:pt x="130514" y="64333"/>
                    <a:pt x="128515" y="55094"/>
                  </a:cubicBezTo>
                  <a:cubicBezTo>
                    <a:pt x="128133" y="53568"/>
                    <a:pt x="128133" y="53282"/>
                    <a:pt x="126895" y="53282"/>
                  </a:cubicBezTo>
                  <a:cubicBezTo>
                    <a:pt x="125561" y="53282"/>
                    <a:pt x="125561" y="54045"/>
                    <a:pt x="125561" y="55949"/>
                  </a:cubicBezTo>
                  <a:lnTo>
                    <a:pt x="125561" y="70237"/>
                  </a:lnTo>
                  <a:cubicBezTo>
                    <a:pt x="125561" y="72048"/>
                    <a:pt x="125561" y="72809"/>
                    <a:pt x="126800" y="72809"/>
                  </a:cubicBezTo>
                  <a:cubicBezTo>
                    <a:pt x="127372" y="72809"/>
                    <a:pt x="127372" y="72618"/>
                    <a:pt x="129467" y="70523"/>
                  </a:cubicBezTo>
                  <a:cubicBezTo>
                    <a:pt x="129753" y="70428"/>
                    <a:pt x="129753" y="70237"/>
                    <a:pt x="131657" y="68142"/>
                  </a:cubicBezTo>
                  <a:cubicBezTo>
                    <a:pt x="136420" y="72618"/>
                    <a:pt x="141182" y="72809"/>
                    <a:pt x="143468" y="72809"/>
                  </a:cubicBezTo>
                  <a:cubicBezTo>
                    <a:pt x="155947" y="72809"/>
                    <a:pt x="160804" y="65474"/>
                    <a:pt x="160804" y="57761"/>
                  </a:cubicBezTo>
                  <a:close/>
                  <a:moveTo>
                    <a:pt x="241958" y="1181"/>
                  </a:moveTo>
                  <a:lnTo>
                    <a:pt x="241958" y="-2247"/>
                  </a:lnTo>
                  <a:lnTo>
                    <a:pt x="229384" y="-1961"/>
                  </a:lnTo>
                  <a:lnTo>
                    <a:pt x="216716" y="-2247"/>
                  </a:lnTo>
                  <a:lnTo>
                    <a:pt x="216716" y="1181"/>
                  </a:lnTo>
                  <a:cubicBezTo>
                    <a:pt x="227860" y="1181"/>
                    <a:pt x="227860" y="6229"/>
                    <a:pt x="227860" y="9087"/>
                  </a:cubicBezTo>
                  <a:lnTo>
                    <a:pt x="227860" y="55189"/>
                  </a:lnTo>
                  <a:lnTo>
                    <a:pt x="189570" y="-724"/>
                  </a:lnTo>
                  <a:cubicBezTo>
                    <a:pt x="188712" y="-2056"/>
                    <a:pt x="188521" y="-2247"/>
                    <a:pt x="186522" y="-2247"/>
                  </a:cubicBezTo>
                  <a:lnTo>
                    <a:pt x="168139" y="-2247"/>
                  </a:lnTo>
                  <a:lnTo>
                    <a:pt x="168139" y="1181"/>
                  </a:lnTo>
                  <a:lnTo>
                    <a:pt x="171282" y="1181"/>
                  </a:lnTo>
                  <a:cubicBezTo>
                    <a:pt x="172901" y="1181"/>
                    <a:pt x="174997" y="1181"/>
                    <a:pt x="176615" y="1371"/>
                  </a:cubicBezTo>
                  <a:cubicBezTo>
                    <a:pt x="179187" y="1657"/>
                    <a:pt x="179378" y="1753"/>
                    <a:pt x="179378" y="3848"/>
                  </a:cubicBezTo>
                  <a:lnTo>
                    <a:pt x="179378" y="60237"/>
                  </a:lnTo>
                  <a:cubicBezTo>
                    <a:pt x="179378" y="63093"/>
                    <a:pt x="179378" y="68142"/>
                    <a:pt x="168139" y="68142"/>
                  </a:cubicBezTo>
                  <a:lnTo>
                    <a:pt x="168139" y="71572"/>
                  </a:lnTo>
                  <a:lnTo>
                    <a:pt x="180807" y="71286"/>
                  </a:lnTo>
                  <a:lnTo>
                    <a:pt x="193475" y="71572"/>
                  </a:lnTo>
                  <a:lnTo>
                    <a:pt x="193475" y="68142"/>
                  </a:lnTo>
                  <a:cubicBezTo>
                    <a:pt x="182331" y="68142"/>
                    <a:pt x="182331" y="63093"/>
                    <a:pt x="182331" y="60237"/>
                  </a:cubicBezTo>
                  <a:lnTo>
                    <a:pt x="182331" y="4039"/>
                  </a:lnTo>
                  <a:cubicBezTo>
                    <a:pt x="182902" y="4611"/>
                    <a:pt x="182902" y="4801"/>
                    <a:pt x="183379" y="5373"/>
                  </a:cubicBezTo>
                  <a:lnTo>
                    <a:pt x="227575" y="70237"/>
                  </a:lnTo>
                  <a:cubicBezTo>
                    <a:pt x="228432" y="71476"/>
                    <a:pt x="228622" y="71572"/>
                    <a:pt x="229384" y="71572"/>
                  </a:cubicBezTo>
                  <a:cubicBezTo>
                    <a:pt x="230813" y="71572"/>
                    <a:pt x="230813" y="70809"/>
                    <a:pt x="230813" y="68714"/>
                  </a:cubicBezTo>
                  <a:lnTo>
                    <a:pt x="230813" y="9087"/>
                  </a:lnTo>
                  <a:cubicBezTo>
                    <a:pt x="230813" y="6229"/>
                    <a:pt x="230813" y="1181"/>
                    <a:pt x="241958" y="1181"/>
                  </a:cubicBezTo>
                  <a:close/>
                  <a:moveTo>
                    <a:pt x="290440" y="58807"/>
                  </a:moveTo>
                  <a:cubicBezTo>
                    <a:pt x="290440" y="57570"/>
                    <a:pt x="289487" y="57475"/>
                    <a:pt x="289106" y="57475"/>
                  </a:cubicBezTo>
                  <a:cubicBezTo>
                    <a:pt x="288058" y="57475"/>
                    <a:pt x="287868" y="58045"/>
                    <a:pt x="287582" y="58903"/>
                  </a:cubicBezTo>
                  <a:cubicBezTo>
                    <a:pt x="283867" y="70142"/>
                    <a:pt x="274151" y="70142"/>
                    <a:pt x="273008" y="70142"/>
                  </a:cubicBezTo>
                  <a:cubicBezTo>
                    <a:pt x="267675" y="70142"/>
                    <a:pt x="263294" y="66809"/>
                    <a:pt x="260817" y="62807"/>
                  </a:cubicBezTo>
                  <a:cubicBezTo>
                    <a:pt x="257673" y="57570"/>
                    <a:pt x="257673" y="50426"/>
                    <a:pt x="257673" y="46615"/>
                  </a:cubicBezTo>
                  <a:lnTo>
                    <a:pt x="287677" y="46615"/>
                  </a:lnTo>
                  <a:cubicBezTo>
                    <a:pt x="290058" y="46615"/>
                    <a:pt x="290440" y="46615"/>
                    <a:pt x="290440" y="44329"/>
                  </a:cubicBezTo>
                  <a:cubicBezTo>
                    <a:pt x="290440" y="33662"/>
                    <a:pt x="284630" y="23184"/>
                    <a:pt x="271008" y="23184"/>
                  </a:cubicBezTo>
                  <a:cubicBezTo>
                    <a:pt x="258531" y="23184"/>
                    <a:pt x="248625" y="34423"/>
                    <a:pt x="248625" y="47759"/>
                  </a:cubicBezTo>
                  <a:cubicBezTo>
                    <a:pt x="248625" y="62333"/>
                    <a:pt x="260054" y="72809"/>
                    <a:pt x="272437" y="72809"/>
                  </a:cubicBezTo>
                  <a:cubicBezTo>
                    <a:pt x="285677" y="72809"/>
                    <a:pt x="290440" y="60712"/>
                    <a:pt x="290440" y="58807"/>
                  </a:cubicBezTo>
                  <a:close/>
                  <a:moveTo>
                    <a:pt x="283296" y="44329"/>
                  </a:moveTo>
                  <a:lnTo>
                    <a:pt x="257673" y="44329"/>
                  </a:lnTo>
                  <a:cubicBezTo>
                    <a:pt x="258436" y="28232"/>
                    <a:pt x="267484" y="25565"/>
                    <a:pt x="271008" y="25565"/>
                  </a:cubicBezTo>
                  <a:cubicBezTo>
                    <a:pt x="282248" y="25565"/>
                    <a:pt x="283296" y="40139"/>
                    <a:pt x="283296" y="44329"/>
                  </a:cubicBezTo>
                  <a:close/>
                  <a:moveTo>
                    <a:pt x="329492" y="58235"/>
                  </a:moveTo>
                  <a:lnTo>
                    <a:pt x="329492" y="52045"/>
                  </a:lnTo>
                  <a:lnTo>
                    <a:pt x="326825" y="52045"/>
                  </a:lnTo>
                  <a:lnTo>
                    <a:pt x="326825" y="58045"/>
                  </a:lnTo>
                  <a:cubicBezTo>
                    <a:pt x="326825" y="65951"/>
                    <a:pt x="323586" y="70142"/>
                    <a:pt x="319490" y="70142"/>
                  </a:cubicBezTo>
                  <a:cubicBezTo>
                    <a:pt x="312346" y="70142"/>
                    <a:pt x="312346" y="60237"/>
                    <a:pt x="312346" y="58331"/>
                  </a:cubicBezTo>
                  <a:lnTo>
                    <a:pt x="312346" y="28423"/>
                  </a:lnTo>
                  <a:lnTo>
                    <a:pt x="327683" y="28423"/>
                  </a:lnTo>
                  <a:lnTo>
                    <a:pt x="327683" y="24993"/>
                  </a:lnTo>
                  <a:lnTo>
                    <a:pt x="312346" y="24993"/>
                  </a:lnTo>
                  <a:lnTo>
                    <a:pt x="312346" y="5183"/>
                  </a:lnTo>
                  <a:lnTo>
                    <a:pt x="309585" y="5183"/>
                  </a:lnTo>
                  <a:cubicBezTo>
                    <a:pt x="309585" y="13945"/>
                    <a:pt x="306251" y="25565"/>
                    <a:pt x="295678" y="26042"/>
                  </a:cubicBezTo>
                  <a:lnTo>
                    <a:pt x="295678" y="28423"/>
                  </a:lnTo>
                  <a:lnTo>
                    <a:pt x="304918" y="28423"/>
                  </a:lnTo>
                  <a:lnTo>
                    <a:pt x="304918" y="58235"/>
                  </a:lnTo>
                  <a:cubicBezTo>
                    <a:pt x="304918" y="71476"/>
                    <a:pt x="314918" y="72809"/>
                    <a:pt x="318824" y="72809"/>
                  </a:cubicBezTo>
                  <a:cubicBezTo>
                    <a:pt x="326539" y="72809"/>
                    <a:pt x="329492" y="65000"/>
                    <a:pt x="329492" y="58235"/>
                  </a:cubicBezTo>
                  <a:close/>
                </a:path>
              </a:pathLst>
            </a:custGeom>
            <a:solidFill>
              <a:srgbClr val="000000"/>
            </a:solidFill>
            <a:ln w="10842" cap="flat">
              <a:noFill/>
              <a:prstDash val="solid"/>
              <a:miter/>
            </a:ln>
          </p:spPr>
          <p:txBody>
            <a:bodyPr rtlCol="0" anchor="ctr"/>
            <a:lstStyle/>
            <a:p>
              <a:endParaRPr lang="en-AE"/>
            </a:p>
          </p:txBody>
        </p:sp>
        <p:sp>
          <p:nvSpPr>
            <p:cNvPr id="363" name="Freeform: Shape 362">
              <a:extLst>
                <a:ext uri="{FF2B5EF4-FFF2-40B4-BE49-F238E27FC236}">
                  <a16:creationId xmlns:a16="http://schemas.microsoft.com/office/drawing/2014/main" id="{CB046EBF-B3FC-4C1E-6395-D2841EF26741}"/>
                </a:ext>
              </a:extLst>
            </p:cNvPr>
            <p:cNvSpPr/>
            <p:nvPr/>
          </p:nvSpPr>
          <p:spPr>
            <a:xfrm>
              <a:off x="2567826" y="1835198"/>
              <a:ext cx="591978" cy="114869"/>
            </a:xfrm>
            <a:custGeom>
              <a:avLst/>
              <a:gdLst>
                <a:gd name="connsiteX0" fmla="*/ -1788 w 591978"/>
                <a:gd name="connsiteY0" fmla="*/ 112623 h 114869"/>
                <a:gd name="connsiteX1" fmla="*/ 590191 w 591978"/>
                <a:gd name="connsiteY1" fmla="*/ 112623 h 114869"/>
                <a:gd name="connsiteX2" fmla="*/ 590191 w 591978"/>
                <a:gd name="connsiteY2" fmla="*/ -2247 h 114869"/>
                <a:gd name="connsiteX3" fmla="*/ -1788 w 591978"/>
                <a:gd name="connsiteY3" fmla="*/ -2247 h 114869"/>
              </a:gdLst>
              <a:ahLst/>
              <a:cxnLst>
                <a:cxn ang="0">
                  <a:pos x="connsiteX0" y="connsiteY0"/>
                </a:cxn>
                <a:cxn ang="0">
                  <a:pos x="connsiteX1" y="connsiteY1"/>
                </a:cxn>
                <a:cxn ang="0">
                  <a:pos x="connsiteX2" y="connsiteY2"/>
                </a:cxn>
                <a:cxn ang="0">
                  <a:pos x="connsiteX3" y="connsiteY3"/>
                </a:cxn>
              </a:cxnLst>
              <a:rect l="l" t="t" r="r" b="b"/>
              <a:pathLst>
                <a:path w="591978" h="114869">
                  <a:moveTo>
                    <a:pt x="-1788" y="112623"/>
                  </a:moveTo>
                  <a:lnTo>
                    <a:pt x="590191" y="112623"/>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64" name="Freeform: Shape 363">
              <a:extLst>
                <a:ext uri="{FF2B5EF4-FFF2-40B4-BE49-F238E27FC236}">
                  <a16:creationId xmlns:a16="http://schemas.microsoft.com/office/drawing/2014/main" id="{FFA0843E-AFB2-3D90-7C92-D234BB89598B}"/>
                </a:ext>
              </a:extLst>
            </p:cNvPr>
            <p:cNvSpPr/>
            <p:nvPr/>
          </p:nvSpPr>
          <p:spPr>
            <a:xfrm>
              <a:off x="2847003" y="1896634"/>
              <a:ext cx="28575" cy="6285"/>
            </a:xfrm>
            <a:custGeom>
              <a:avLst/>
              <a:gdLst>
                <a:gd name="connsiteX0" fmla="*/ 26787 w 28575"/>
                <a:gd name="connsiteY0" fmla="*/ 4039 h 6285"/>
                <a:gd name="connsiteX1" fmla="*/ 26787 w 28575"/>
                <a:gd name="connsiteY1" fmla="*/ -2247 h 6285"/>
                <a:gd name="connsiteX2" fmla="*/ -1788 w 28575"/>
                <a:gd name="connsiteY2" fmla="*/ -2247 h 6285"/>
                <a:gd name="connsiteX3" fmla="*/ -1788 w 28575"/>
                <a:gd name="connsiteY3" fmla="*/ 4039 h 6285"/>
              </a:gdLst>
              <a:ahLst/>
              <a:cxnLst>
                <a:cxn ang="0">
                  <a:pos x="connsiteX0" y="connsiteY0"/>
                </a:cxn>
                <a:cxn ang="0">
                  <a:pos x="connsiteX1" y="connsiteY1"/>
                </a:cxn>
                <a:cxn ang="0">
                  <a:pos x="connsiteX2" y="connsiteY2"/>
                </a:cxn>
                <a:cxn ang="0">
                  <a:pos x="connsiteX3" y="connsiteY3"/>
                </a:cxn>
              </a:cxnLst>
              <a:rect l="l" t="t" r="r" b="b"/>
              <a:pathLst>
                <a:path w="28575" h="6285">
                  <a:moveTo>
                    <a:pt x="26787" y="4039"/>
                  </a:moveTo>
                  <a:lnTo>
                    <a:pt x="26787" y="-2247"/>
                  </a:lnTo>
                  <a:lnTo>
                    <a:pt x="-1788" y="-2247"/>
                  </a:lnTo>
                  <a:lnTo>
                    <a:pt x="-1788" y="4039"/>
                  </a:lnTo>
                  <a:close/>
                </a:path>
              </a:pathLst>
            </a:custGeom>
            <a:solidFill>
              <a:srgbClr val="000000"/>
            </a:solidFill>
            <a:ln w="10842" cap="flat">
              <a:noFill/>
              <a:prstDash val="solid"/>
              <a:miter/>
            </a:ln>
          </p:spPr>
          <p:txBody>
            <a:bodyPr rtlCol="0" anchor="ctr"/>
            <a:lstStyle/>
            <a:p>
              <a:endParaRPr lang="en-AE"/>
            </a:p>
          </p:txBody>
        </p:sp>
        <p:sp>
          <p:nvSpPr>
            <p:cNvPr id="365" name="Freeform: Shape 364">
              <a:extLst>
                <a:ext uri="{FF2B5EF4-FFF2-40B4-BE49-F238E27FC236}">
                  <a16:creationId xmlns:a16="http://schemas.microsoft.com/office/drawing/2014/main" id="{84B4AD31-DD0E-16C9-8831-055DD6BCFAE1}"/>
                </a:ext>
              </a:extLst>
            </p:cNvPr>
            <p:cNvSpPr/>
            <p:nvPr/>
          </p:nvSpPr>
          <p:spPr>
            <a:xfrm>
              <a:off x="3159805" y="1835198"/>
              <a:ext cx="540923" cy="114869"/>
            </a:xfrm>
            <a:custGeom>
              <a:avLst/>
              <a:gdLst>
                <a:gd name="connsiteX0" fmla="*/ -1788 w 540923"/>
                <a:gd name="connsiteY0" fmla="*/ 112623 h 114869"/>
                <a:gd name="connsiteX1" fmla="*/ 539136 w 540923"/>
                <a:gd name="connsiteY1" fmla="*/ 112623 h 114869"/>
                <a:gd name="connsiteX2" fmla="*/ 539136 w 540923"/>
                <a:gd name="connsiteY2" fmla="*/ -2247 h 114869"/>
                <a:gd name="connsiteX3" fmla="*/ -1788 w 540923"/>
                <a:gd name="connsiteY3" fmla="*/ -2247 h 114869"/>
              </a:gdLst>
              <a:ahLst/>
              <a:cxnLst>
                <a:cxn ang="0">
                  <a:pos x="connsiteX0" y="connsiteY0"/>
                </a:cxn>
                <a:cxn ang="0">
                  <a:pos x="connsiteX1" y="connsiteY1"/>
                </a:cxn>
                <a:cxn ang="0">
                  <a:pos x="connsiteX2" y="connsiteY2"/>
                </a:cxn>
                <a:cxn ang="0">
                  <a:pos x="connsiteX3" y="connsiteY3"/>
                </a:cxn>
              </a:cxnLst>
              <a:rect l="l" t="t" r="r" b="b"/>
              <a:pathLst>
                <a:path w="540923" h="114869">
                  <a:moveTo>
                    <a:pt x="-1788" y="112623"/>
                  </a:moveTo>
                  <a:lnTo>
                    <a:pt x="539136" y="112623"/>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66" name="Freeform: Shape 365">
              <a:extLst>
                <a:ext uri="{FF2B5EF4-FFF2-40B4-BE49-F238E27FC236}">
                  <a16:creationId xmlns:a16="http://schemas.microsoft.com/office/drawing/2014/main" id="{B6FCEB9C-C932-FBEA-F551-3FC72E983A0A}"/>
                </a:ext>
              </a:extLst>
            </p:cNvPr>
            <p:cNvSpPr/>
            <p:nvPr/>
          </p:nvSpPr>
          <p:spPr>
            <a:xfrm>
              <a:off x="3381547" y="1851105"/>
              <a:ext cx="93916" cy="74390"/>
            </a:xfrm>
            <a:custGeom>
              <a:avLst/>
              <a:gdLst>
                <a:gd name="connsiteX0" fmla="*/ 41455 w 93916"/>
                <a:gd name="connsiteY0" fmla="*/ 48045 h 74390"/>
                <a:gd name="connsiteX1" fmla="*/ 20880 w 93916"/>
                <a:gd name="connsiteY1" fmla="*/ 24423 h 74390"/>
                <a:gd name="connsiteX2" fmla="*/ 7165 w 93916"/>
                <a:gd name="connsiteY2" fmla="*/ 29853 h 74390"/>
                <a:gd name="connsiteX3" fmla="*/ 7165 w 93916"/>
                <a:gd name="connsiteY3" fmla="*/ 8896 h 74390"/>
                <a:gd name="connsiteX4" fmla="*/ 16404 w 93916"/>
                <a:gd name="connsiteY4" fmla="*/ 10231 h 74390"/>
                <a:gd name="connsiteX5" fmla="*/ 37264 w 93916"/>
                <a:gd name="connsiteY5" fmla="*/ -1103 h 74390"/>
                <a:gd name="connsiteX6" fmla="*/ 36026 w 93916"/>
                <a:gd name="connsiteY6" fmla="*/ -2247 h 74390"/>
                <a:gd name="connsiteX7" fmla="*/ 35263 w 93916"/>
                <a:gd name="connsiteY7" fmla="*/ -1770 h 74390"/>
                <a:gd name="connsiteX8" fmla="*/ 20596 w 93916"/>
                <a:gd name="connsiteY8" fmla="*/ 1278 h 74390"/>
                <a:gd name="connsiteX9" fmla="*/ 6117 w 93916"/>
                <a:gd name="connsiteY9" fmla="*/ -1770 h 74390"/>
                <a:gd name="connsiteX10" fmla="*/ 4974 w 93916"/>
                <a:gd name="connsiteY10" fmla="*/ -2056 h 74390"/>
                <a:gd name="connsiteX11" fmla="*/ 3736 w 93916"/>
                <a:gd name="connsiteY11" fmla="*/ 611 h 74390"/>
                <a:gd name="connsiteX12" fmla="*/ 3736 w 93916"/>
                <a:gd name="connsiteY12" fmla="*/ 32614 h 74390"/>
                <a:gd name="connsiteX13" fmla="*/ 5260 w 93916"/>
                <a:gd name="connsiteY13" fmla="*/ 35281 h 74390"/>
                <a:gd name="connsiteX14" fmla="*/ 6688 w 93916"/>
                <a:gd name="connsiteY14" fmla="*/ 34330 h 74390"/>
                <a:gd name="connsiteX15" fmla="*/ 20691 w 93916"/>
                <a:gd name="connsiteY15" fmla="*/ 26805 h 74390"/>
                <a:gd name="connsiteX16" fmla="*/ 29835 w 93916"/>
                <a:gd name="connsiteY16" fmla="*/ 33758 h 74390"/>
                <a:gd name="connsiteX17" fmla="*/ 31739 w 93916"/>
                <a:gd name="connsiteY17" fmla="*/ 47282 h 74390"/>
                <a:gd name="connsiteX18" fmla="*/ 29168 w 93916"/>
                <a:gd name="connsiteY18" fmla="*/ 62047 h 74390"/>
                <a:gd name="connsiteX19" fmla="*/ 17642 w 93916"/>
                <a:gd name="connsiteY19" fmla="*/ 69190 h 74390"/>
                <a:gd name="connsiteX20" fmla="*/ 1830 w 93916"/>
                <a:gd name="connsiteY20" fmla="*/ 56998 h 74390"/>
                <a:gd name="connsiteX21" fmla="*/ 3641 w 93916"/>
                <a:gd name="connsiteY21" fmla="*/ 57284 h 74390"/>
                <a:gd name="connsiteX22" fmla="*/ 8974 w 93916"/>
                <a:gd name="connsiteY22" fmla="*/ 51950 h 74390"/>
                <a:gd name="connsiteX23" fmla="*/ 3641 w 93916"/>
                <a:gd name="connsiteY23" fmla="*/ 46710 h 74390"/>
                <a:gd name="connsiteX24" fmla="*/ -1788 w 93916"/>
                <a:gd name="connsiteY24" fmla="*/ 52331 h 74390"/>
                <a:gd name="connsiteX25" fmla="*/ 17928 w 93916"/>
                <a:gd name="connsiteY25" fmla="*/ 72144 h 74390"/>
                <a:gd name="connsiteX26" fmla="*/ 41455 w 93916"/>
                <a:gd name="connsiteY26" fmla="*/ 48045 h 74390"/>
                <a:gd name="connsiteX27" fmla="*/ 92128 w 93916"/>
                <a:gd name="connsiteY27" fmla="*/ 69762 h 74390"/>
                <a:gd name="connsiteX28" fmla="*/ 92128 w 93916"/>
                <a:gd name="connsiteY28" fmla="*/ 66332 h 74390"/>
                <a:gd name="connsiteX29" fmla="*/ 88700 w 93916"/>
                <a:gd name="connsiteY29" fmla="*/ 66332 h 74390"/>
                <a:gd name="connsiteX30" fmla="*/ 78603 w 93916"/>
                <a:gd name="connsiteY30" fmla="*/ 61284 h 74390"/>
                <a:gd name="connsiteX31" fmla="*/ 78603 w 93916"/>
                <a:gd name="connsiteY31" fmla="*/ 611 h 74390"/>
                <a:gd name="connsiteX32" fmla="*/ 76221 w 93916"/>
                <a:gd name="connsiteY32" fmla="*/ -2247 h 74390"/>
                <a:gd name="connsiteX33" fmla="*/ 56599 w 93916"/>
                <a:gd name="connsiteY33" fmla="*/ 4706 h 74390"/>
                <a:gd name="connsiteX34" fmla="*/ 56599 w 93916"/>
                <a:gd name="connsiteY34" fmla="*/ 8041 h 74390"/>
                <a:gd name="connsiteX35" fmla="*/ 70697 w 93916"/>
                <a:gd name="connsiteY35" fmla="*/ 5373 h 74390"/>
                <a:gd name="connsiteX36" fmla="*/ 70697 w 93916"/>
                <a:gd name="connsiteY36" fmla="*/ 61284 h 74390"/>
                <a:gd name="connsiteX37" fmla="*/ 60600 w 93916"/>
                <a:gd name="connsiteY37" fmla="*/ 66332 h 74390"/>
                <a:gd name="connsiteX38" fmla="*/ 57171 w 93916"/>
                <a:gd name="connsiteY38" fmla="*/ 66332 h 74390"/>
                <a:gd name="connsiteX39" fmla="*/ 57171 w 93916"/>
                <a:gd name="connsiteY39" fmla="*/ 69762 h 74390"/>
                <a:gd name="connsiteX40" fmla="*/ 74792 w 93916"/>
                <a:gd name="connsiteY40" fmla="*/ 69476 h 74390"/>
                <a:gd name="connsiteX41" fmla="*/ 92128 w 93916"/>
                <a:gd name="connsiteY41" fmla="*/ 69762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3916" h="74390">
                  <a:moveTo>
                    <a:pt x="41455" y="48045"/>
                  </a:moveTo>
                  <a:cubicBezTo>
                    <a:pt x="41455" y="35281"/>
                    <a:pt x="32502" y="24423"/>
                    <a:pt x="20880" y="24423"/>
                  </a:cubicBezTo>
                  <a:cubicBezTo>
                    <a:pt x="15642" y="24423"/>
                    <a:pt x="11071" y="26137"/>
                    <a:pt x="7165" y="29853"/>
                  </a:cubicBezTo>
                  <a:lnTo>
                    <a:pt x="7165" y="8896"/>
                  </a:lnTo>
                  <a:cubicBezTo>
                    <a:pt x="9260" y="9468"/>
                    <a:pt x="12880" y="10231"/>
                    <a:pt x="16404" y="10231"/>
                  </a:cubicBezTo>
                  <a:cubicBezTo>
                    <a:pt x="29644" y="10231"/>
                    <a:pt x="37264" y="420"/>
                    <a:pt x="37264" y="-1103"/>
                  </a:cubicBezTo>
                  <a:cubicBezTo>
                    <a:pt x="37264" y="-1675"/>
                    <a:pt x="36788" y="-2247"/>
                    <a:pt x="36026" y="-2247"/>
                  </a:cubicBezTo>
                  <a:cubicBezTo>
                    <a:pt x="36026" y="-2247"/>
                    <a:pt x="35740" y="-2247"/>
                    <a:pt x="35263" y="-1770"/>
                  </a:cubicBezTo>
                  <a:cubicBezTo>
                    <a:pt x="33073" y="-915"/>
                    <a:pt x="27739" y="1278"/>
                    <a:pt x="20596" y="1278"/>
                  </a:cubicBezTo>
                  <a:cubicBezTo>
                    <a:pt x="16213" y="1278"/>
                    <a:pt x="11166" y="611"/>
                    <a:pt x="6117" y="-1770"/>
                  </a:cubicBezTo>
                  <a:cubicBezTo>
                    <a:pt x="5260" y="-2056"/>
                    <a:pt x="4974" y="-2056"/>
                    <a:pt x="4974" y="-2056"/>
                  </a:cubicBezTo>
                  <a:cubicBezTo>
                    <a:pt x="3736" y="-2056"/>
                    <a:pt x="3736" y="-1198"/>
                    <a:pt x="3736" y="611"/>
                  </a:cubicBezTo>
                  <a:lnTo>
                    <a:pt x="3736" y="32614"/>
                  </a:lnTo>
                  <a:cubicBezTo>
                    <a:pt x="3736" y="34520"/>
                    <a:pt x="3736" y="35281"/>
                    <a:pt x="5260" y="35281"/>
                  </a:cubicBezTo>
                  <a:cubicBezTo>
                    <a:pt x="6117" y="35281"/>
                    <a:pt x="6308" y="34995"/>
                    <a:pt x="6688" y="34330"/>
                  </a:cubicBezTo>
                  <a:cubicBezTo>
                    <a:pt x="7927" y="32614"/>
                    <a:pt x="11928" y="26805"/>
                    <a:pt x="20691" y="26805"/>
                  </a:cubicBezTo>
                  <a:cubicBezTo>
                    <a:pt x="26215" y="26805"/>
                    <a:pt x="28882" y="31662"/>
                    <a:pt x="29835" y="33758"/>
                  </a:cubicBezTo>
                  <a:cubicBezTo>
                    <a:pt x="31550" y="37662"/>
                    <a:pt x="31739" y="41948"/>
                    <a:pt x="31739" y="47282"/>
                  </a:cubicBezTo>
                  <a:cubicBezTo>
                    <a:pt x="31739" y="50998"/>
                    <a:pt x="31739" y="57570"/>
                    <a:pt x="29168" y="62047"/>
                  </a:cubicBezTo>
                  <a:cubicBezTo>
                    <a:pt x="26692" y="66332"/>
                    <a:pt x="22691" y="69190"/>
                    <a:pt x="17642" y="69190"/>
                  </a:cubicBezTo>
                  <a:cubicBezTo>
                    <a:pt x="9737" y="69190"/>
                    <a:pt x="3641" y="63379"/>
                    <a:pt x="1830" y="56998"/>
                  </a:cubicBezTo>
                  <a:cubicBezTo>
                    <a:pt x="2117" y="57093"/>
                    <a:pt x="2403" y="57284"/>
                    <a:pt x="3641" y="57284"/>
                  </a:cubicBezTo>
                  <a:cubicBezTo>
                    <a:pt x="7165" y="57284"/>
                    <a:pt x="8974" y="54617"/>
                    <a:pt x="8974" y="51950"/>
                  </a:cubicBezTo>
                  <a:cubicBezTo>
                    <a:pt x="8974" y="49378"/>
                    <a:pt x="7165" y="46710"/>
                    <a:pt x="3641" y="46710"/>
                  </a:cubicBezTo>
                  <a:cubicBezTo>
                    <a:pt x="2117" y="46710"/>
                    <a:pt x="-1788" y="47473"/>
                    <a:pt x="-1788" y="52331"/>
                  </a:cubicBezTo>
                  <a:cubicBezTo>
                    <a:pt x="-1788" y="61761"/>
                    <a:pt x="5736" y="72144"/>
                    <a:pt x="17928" y="72144"/>
                  </a:cubicBezTo>
                  <a:cubicBezTo>
                    <a:pt x="30405" y="72144"/>
                    <a:pt x="41455" y="61761"/>
                    <a:pt x="41455" y="48045"/>
                  </a:cubicBezTo>
                  <a:close/>
                  <a:moveTo>
                    <a:pt x="92128" y="69762"/>
                  </a:moveTo>
                  <a:lnTo>
                    <a:pt x="92128" y="66332"/>
                  </a:lnTo>
                  <a:lnTo>
                    <a:pt x="88700" y="66332"/>
                  </a:lnTo>
                  <a:cubicBezTo>
                    <a:pt x="79079" y="66332"/>
                    <a:pt x="78603" y="65286"/>
                    <a:pt x="78603" y="61284"/>
                  </a:cubicBezTo>
                  <a:lnTo>
                    <a:pt x="78603" y="611"/>
                  </a:lnTo>
                  <a:cubicBezTo>
                    <a:pt x="78603" y="-1961"/>
                    <a:pt x="78603" y="-2247"/>
                    <a:pt x="76221" y="-2247"/>
                  </a:cubicBezTo>
                  <a:cubicBezTo>
                    <a:pt x="69554" y="4706"/>
                    <a:pt x="60029" y="4706"/>
                    <a:pt x="56599" y="4706"/>
                  </a:cubicBezTo>
                  <a:lnTo>
                    <a:pt x="56599" y="8041"/>
                  </a:lnTo>
                  <a:cubicBezTo>
                    <a:pt x="58696" y="8041"/>
                    <a:pt x="65077" y="8041"/>
                    <a:pt x="70697" y="5373"/>
                  </a:cubicBezTo>
                  <a:lnTo>
                    <a:pt x="70697" y="61284"/>
                  </a:lnTo>
                  <a:cubicBezTo>
                    <a:pt x="70697" y="65191"/>
                    <a:pt x="70411" y="66332"/>
                    <a:pt x="60600" y="66332"/>
                  </a:cubicBezTo>
                  <a:lnTo>
                    <a:pt x="57171" y="66332"/>
                  </a:lnTo>
                  <a:lnTo>
                    <a:pt x="57171" y="69762"/>
                  </a:lnTo>
                  <a:cubicBezTo>
                    <a:pt x="60886" y="69476"/>
                    <a:pt x="70411" y="69476"/>
                    <a:pt x="74792" y="69476"/>
                  </a:cubicBezTo>
                  <a:cubicBezTo>
                    <a:pt x="79079" y="69476"/>
                    <a:pt x="88414" y="69476"/>
                    <a:pt x="92128" y="69762"/>
                  </a:cubicBezTo>
                  <a:close/>
                </a:path>
              </a:pathLst>
            </a:custGeom>
            <a:solidFill>
              <a:srgbClr val="000000"/>
            </a:solidFill>
            <a:ln w="10842" cap="flat">
              <a:noFill/>
              <a:prstDash val="solid"/>
              <a:miter/>
            </a:ln>
          </p:spPr>
          <p:txBody>
            <a:bodyPr rtlCol="0" anchor="ctr"/>
            <a:lstStyle/>
            <a:p>
              <a:endParaRPr lang="en-AE"/>
            </a:p>
          </p:txBody>
        </p:sp>
        <p:sp>
          <p:nvSpPr>
            <p:cNvPr id="367" name="Freeform: Shape 366">
              <a:extLst>
                <a:ext uri="{FF2B5EF4-FFF2-40B4-BE49-F238E27FC236}">
                  <a16:creationId xmlns:a16="http://schemas.microsoft.com/office/drawing/2014/main" id="{551B68B6-87DE-DF48-C5BE-0CEE9F2BAD22}"/>
                </a:ext>
              </a:extLst>
            </p:cNvPr>
            <p:cNvSpPr/>
            <p:nvPr/>
          </p:nvSpPr>
          <p:spPr>
            <a:xfrm>
              <a:off x="3700729" y="1835198"/>
              <a:ext cx="398146" cy="114869"/>
            </a:xfrm>
            <a:custGeom>
              <a:avLst/>
              <a:gdLst>
                <a:gd name="connsiteX0" fmla="*/ -1788 w 398146"/>
                <a:gd name="connsiteY0" fmla="*/ 112623 h 114869"/>
                <a:gd name="connsiteX1" fmla="*/ 396359 w 398146"/>
                <a:gd name="connsiteY1" fmla="*/ 112623 h 114869"/>
                <a:gd name="connsiteX2" fmla="*/ 396359 w 398146"/>
                <a:gd name="connsiteY2" fmla="*/ -2247 h 114869"/>
                <a:gd name="connsiteX3" fmla="*/ -1788 w 398146"/>
                <a:gd name="connsiteY3" fmla="*/ -2247 h 114869"/>
              </a:gdLst>
              <a:ahLst/>
              <a:cxnLst>
                <a:cxn ang="0">
                  <a:pos x="connsiteX0" y="connsiteY0"/>
                </a:cxn>
                <a:cxn ang="0">
                  <a:pos x="connsiteX1" y="connsiteY1"/>
                </a:cxn>
                <a:cxn ang="0">
                  <a:pos x="connsiteX2" y="connsiteY2"/>
                </a:cxn>
                <a:cxn ang="0">
                  <a:pos x="connsiteX3" y="connsiteY3"/>
                </a:cxn>
              </a:cxnLst>
              <a:rect l="l" t="t" r="r" b="b"/>
              <a:pathLst>
                <a:path w="398146" h="114869">
                  <a:moveTo>
                    <a:pt x="-1788" y="112623"/>
                  </a:moveTo>
                  <a:lnTo>
                    <a:pt x="396359" y="112623"/>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68" name="Freeform: Shape 367">
              <a:extLst>
                <a:ext uri="{FF2B5EF4-FFF2-40B4-BE49-F238E27FC236}">
                  <a16:creationId xmlns:a16="http://schemas.microsoft.com/office/drawing/2014/main" id="{BA98E625-CA55-5ED7-46D3-6850F831D3CF}"/>
                </a:ext>
              </a:extLst>
            </p:cNvPr>
            <p:cNvSpPr/>
            <p:nvPr/>
          </p:nvSpPr>
          <p:spPr>
            <a:xfrm>
              <a:off x="3769691" y="1851105"/>
              <a:ext cx="237266" cy="74390"/>
            </a:xfrm>
            <a:custGeom>
              <a:avLst/>
              <a:gdLst>
                <a:gd name="connsiteX0" fmla="*/ 43742 w 237266"/>
                <a:gd name="connsiteY0" fmla="*/ 35281 h 74390"/>
                <a:gd name="connsiteX1" fmla="*/ 39358 w 237266"/>
                <a:gd name="connsiteY1" fmla="*/ 9945 h 74390"/>
                <a:gd name="connsiteX2" fmla="*/ 20976 w 237266"/>
                <a:gd name="connsiteY2" fmla="*/ -2247 h 74390"/>
                <a:gd name="connsiteX3" fmla="*/ 2212 w 237266"/>
                <a:gd name="connsiteY3" fmla="*/ 10708 h 74390"/>
                <a:gd name="connsiteX4" fmla="*/ -1788 w 237266"/>
                <a:gd name="connsiteY4" fmla="*/ 35281 h 74390"/>
                <a:gd name="connsiteX5" fmla="*/ 3070 w 237266"/>
                <a:gd name="connsiteY5" fmla="*/ 61284 h 74390"/>
                <a:gd name="connsiteX6" fmla="*/ 20976 w 237266"/>
                <a:gd name="connsiteY6" fmla="*/ 72144 h 74390"/>
                <a:gd name="connsiteX7" fmla="*/ 39740 w 237266"/>
                <a:gd name="connsiteY7" fmla="*/ 59665 h 74390"/>
                <a:gd name="connsiteX8" fmla="*/ 43742 w 237266"/>
                <a:gd name="connsiteY8" fmla="*/ 35281 h 74390"/>
                <a:gd name="connsiteX9" fmla="*/ 34787 w 237266"/>
                <a:gd name="connsiteY9" fmla="*/ 33948 h 74390"/>
                <a:gd name="connsiteX10" fmla="*/ 33645 w 237266"/>
                <a:gd name="connsiteY10" fmla="*/ 56235 h 74390"/>
                <a:gd name="connsiteX11" fmla="*/ 20976 w 237266"/>
                <a:gd name="connsiteY11" fmla="*/ 69762 h 74390"/>
                <a:gd name="connsiteX12" fmla="*/ 8402 w 237266"/>
                <a:gd name="connsiteY12" fmla="*/ 56712 h 74390"/>
                <a:gd name="connsiteX13" fmla="*/ 7260 w 237266"/>
                <a:gd name="connsiteY13" fmla="*/ 33948 h 74390"/>
                <a:gd name="connsiteX14" fmla="*/ 8023 w 237266"/>
                <a:gd name="connsiteY14" fmla="*/ 13945 h 74390"/>
                <a:gd name="connsiteX15" fmla="*/ 20976 w 237266"/>
                <a:gd name="connsiteY15" fmla="*/ 134 h 74390"/>
                <a:gd name="connsiteX16" fmla="*/ 33549 w 237266"/>
                <a:gd name="connsiteY16" fmla="*/ 12803 h 74390"/>
                <a:gd name="connsiteX17" fmla="*/ 34787 w 237266"/>
                <a:gd name="connsiteY17" fmla="*/ 33948 h 74390"/>
                <a:gd name="connsiteX18" fmla="*/ 68696 w 237266"/>
                <a:gd name="connsiteY18" fmla="*/ 64142 h 74390"/>
                <a:gd name="connsiteX19" fmla="*/ 63078 w 237266"/>
                <a:gd name="connsiteY19" fmla="*/ 58333 h 74390"/>
                <a:gd name="connsiteX20" fmla="*/ 57267 w 237266"/>
                <a:gd name="connsiteY20" fmla="*/ 64142 h 74390"/>
                <a:gd name="connsiteX21" fmla="*/ 63078 w 237266"/>
                <a:gd name="connsiteY21" fmla="*/ 69762 h 74390"/>
                <a:gd name="connsiteX22" fmla="*/ 68696 w 237266"/>
                <a:gd name="connsiteY22" fmla="*/ 64142 h 74390"/>
                <a:gd name="connsiteX23" fmla="*/ 126514 w 237266"/>
                <a:gd name="connsiteY23" fmla="*/ 48045 h 74390"/>
                <a:gd name="connsiteX24" fmla="*/ 106033 w 237266"/>
                <a:gd name="connsiteY24" fmla="*/ 24423 h 74390"/>
                <a:gd name="connsiteX25" fmla="*/ 92318 w 237266"/>
                <a:gd name="connsiteY25" fmla="*/ 29853 h 74390"/>
                <a:gd name="connsiteX26" fmla="*/ 92318 w 237266"/>
                <a:gd name="connsiteY26" fmla="*/ 8896 h 74390"/>
                <a:gd name="connsiteX27" fmla="*/ 101557 w 237266"/>
                <a:gd name="connsiteY27" fmla="*/ 10231 h 74390"/>
                <a:gd name="connsiteX28" fmla="*/ 122418 w 237266"/>
                <a:gd name="connsiteY28" fmla="*/ -1103 h 74390"/>
                <a:gd name="connsiteX29" fmla="*/ 121179 w 237266"/>
                <a:gd name="connsiteY29" fmla="*/ -2247 h 74390"/>
                <a:gd name="connsiteX30" fmla="*/ 120416 w 237266"/>
                <a:gd name="connsiteY30" fmla="*/ -1770 h 74390"/>
                <a:gd name="connsiteX31" fmla="*/ 105750 w 237266"/>
                <a:gd name="connsiteY31" fmla="*/ 1278 h 74390"/>
                <a:gd name="connsiteX32" fmla="*/ 91272 w 237266"/>
                <a:gd name="connsiteY32" fmla="*/ -1770 h 74390"/>
                <a:gd name="connsiteX33" fmla="*/ 90127 w 237266"/>
                <a:gd name="connsiteY33" fmla="*/ -2056 h 74390"/>
                <a:gd name="connsiteX34" fmla="*/ 88890 w 237266"/>
                <a:gd name="connsiteY34" fmla="*/ 611 h 74390"/>
                <a:gd name="connsiteX35" fmla="*/ 88890 w 237266"/>
                <a:gd name="connsiteY35" fmla="*/ 32614 h 74390"/>
                <a:gd name="connsiteX36" fmla="*/ 90413 w 237266"/>
                <a:gd name="connsiteY36" fmla="*/ 35281 h 74390"/>
                <a:gd name="connsiteX37" fmla="*/ 91841 w 237266"/>
                <a:gd name="connsiteY37" fmla="*/ 34330 h 74390"/>
                <a:gd name="connsiteX38" fmla="*/ 105845 w 237266"/>
                <a:gd name="connsiteY38" fmla="*/ 26805 h 74390"/>
                <a:gd name="connsiteX39" fmla="*/ 114893 w 237266"/>
                <a:gd name="connsiteY39" fmla="*/ 33758 h 74390"/>
                <a:gd name="connsiteX40" fmla="*/ 116893 w 237266"/>
                <a:gd name="connsiteY40" fmla="*/ 47282 h 74390"/>
                <a:gd name="connsiteX41" fmla="*/ 114321 w 237266"/>
                <a:gd name="connsiteY41" fmla="*/ 62047 h 74390"/>
                <a:gd name="connsiteX42" fmla="*/ 102701 w 237266"/>
                <a:gd name="connsiteY42" fmla="*/ 69190 h 74390"/>
                <a:gd name="connsiteX43" fmla="*/ 86983 w 237266"/>
                <a:gd name="connsiteY43" fmla="*/ 56998 h 74390"/>
                <a:gd name="connsiteX44" fmla="*/ 88700 w 237266"/>
                <a:gd name="connsiteY44" fmla="*/ 57284 h 74390"/>
                <a:gd name="connsiteX45" fmla="*/ 94127 w 237266"/>
                <a:gd name="connsiteY45" fmla="*/ 51950 h 74390"/>
                <a:gd name="connsiteX46" fmla="*/ 88700 w 237266"/>
                <a:gd name="connsiteY46" fmla="*/ 46710 h 74390"/>
                <a:gd name="connsiteX47" fmla="*/ 83365 w 237266"/>
                <a:gd name="connsiteY47" fmla="*/ 52331 h 74390"/>
                <a:gd name="connsiteX48" fmla="*/ 102987 w 237266"/>
                <a:gd name="connsiteY48" fmla="*/ 72144 h 74390"/>
                <a:gd name="connsiteX49" fmla="*/ 126514 w 237266"/>
                <a:gd name="connsiteY49" fmla="*/ 48045 h 74390"/>
                <a:gd name="connsiteX50" fmla="*/ 181473 w 237266"/>
                <a:gd name="connsiteY50" fmla="*/ 51285 h 74390"/>
                <a:gd name="connsiteX51" fmla="*/ 163469 w 237266"/>
                <a:gd name="connsiteY51" fmla="*/ 31662 h 74390"/>
                <a:gd name="connsiteX52" fmla="*/ 178520 w 237266"/>
                <a:gd name="connsiteY52" fmla="*/ 12803 h 74390"/>
                <a:gd name="connsiteX53" fmla="*/ 158707 w 237266"/>
                <a:gd name="connsiteY53" fmla="*/ -2247 h 74390"/>
                <a:gd name="connsiteX54" fmla="*/ 139466 w 237266"/>
                <a:gd name="connsiteY54" fmla="*/ 12517 h 74390"/>
                <a:gd name="connsiteX55" fmla="*/ 144992 w 237266"/>
                <a:gd name="connsiteY55" fmla="*/ 18135 h 74390"/>
                <a:gd name="connsiteX56" fmla="*/ 150517 w 237266"/>
                <a:gd name="connsiteY56" fmla="*/ 12612 h 74390"/>
                <a:gd name="connsiteX57" fmla="*/ 143850 w 237266"/>
                <a:gd name="connsiteY57" fmla="*/ 7278 h 74390"/>
                <a:gd name="connsiteX58" fmla="*/ 158233 w 237266"/>
                <a:gd name="connsiteY58" fmla="*/ 611 h 74390"/>
                <a:gd name="connsiteX59" fmla="*/ 168518 w 237266"/>
                <a:gd name="connsiteY59" fmla="*/ 12612 h 74390"/>
                <a:gd name="connsiteX60" fmla="*/ 165565 w 237266"/>
                <a:gd name="connsiteY60" fmla="*/ 24995 h 74390"/>
                <a:gd name="connsiteX61" fmla="*/ 155851 w 237266"/>
                <a:gd name="connsiteY61" fmla="*/ 30518 h 74390"/>
                <a:gd name="connsiteX62" fmla="*/ 151659 w 237266"/>
                <a:gd name="connsiteY62" fmla="*/ 30900 h 74390"/>
                <a:gd name="connsiteX63" fmla="*/ 150040 w 237266"/>
                <a:gd name="connsiteY63" fmla="*/ 32139 h 74390"/>
                <a:gd name="connsiteX64" fmla="*/ 152707 w 237266"/>
                <a:gd name="connsiteY64" fmla="*/ 33281 h 74390"/>
                <a:gd name="connsiteX65" fmla="*/ 157470 w 237266"/>
                <a:gd name="connsiteY65" fmla="*/ 33281 h 74390"/>
                <a:gd name="connsiteX66" fmla="*/ 170327 w 237266"/>
                <a:gd name="connsiteY66" fmla="*/ 51285 h 74390"/>
                <a:gd name="connsiteX67" fmla="*/ 158137 w 237266"/>
                <a:gd name="connsiteY67" fmla="*/ 69190 h 74390"/>
                <a:gd name="connsiteX68" fmla="*/ 141564 w 237266"/>
                <a:gd name="connsiteY68" fmla="*/ 60810 h 74390"/>
                <a:gd name="connsiteX69" fmla="*/ 148708 w 237266"/>
                <a:gd name="connsiteY69" fmla="*/ 54998 h 74390"/>
                <a:gd name="connsiteX70" fmla="*/ 142610 w 237266"/>
                <a:gd name="connsiteY70" fmla="*/ 48903 h 74390"/>
                <a:gd name="connsiteX71" fmla="*/ 136515 w 237266"/>
                <a:gd name="connsiteY71" fmla="*/ 55189 h 74390"/>
                <a:gd name="connsiteX72" fmla="*/ 158421 w 237266"/>
                <a:gd name="connsiteY72" fmla="*/ 72144 h 74390"/>
                <a:gd name="connsiteX73" fmla="*/ 181473 w 237266"/>
                <a:gd name="connsiteY73" fmla="*/ 51285 h 74390"/>
                <a:gd name="connsiteX74" fmla="*/ 235479 w 237266"/>
                <a:gd name="connsiteY74" fmla="*/ 51285 h 74390"/>
                <a:gd name="connsiteX75" fmla="*/ 217478 w 237266"/>
                <a:gd name="connsiteY75" fmla="*/ 31662 h 74390"/>
                <a:gd name="connsiteX76" fmla="*/ 232430 w 237266"/>
                <a:gd name="connsiteY76" fmla="*/ 12803 h 74390"/>
                <a:gd name="connsiteX77" fmla="*/ 212715 w 237266"/>
                <a:gd name="connsiteY77" fmla="*/ -2247 h 74390"/>
                <a:gd name="connsiteX78" fmla="*/ 193475 w 237266"/>
                <a:gd name="connsiteY78" fmla="*/ 12517 h 74390"/>
                <a:gd name="connsiteX79" fmla="*/ 198998 w 237266"/>
                <a:gd name="connsiteY79" fmla="*/ 18135 h 74390"/>
                <a:gd name="connsiteX80" fmla="*/ 204523 w 237266"/>
                <a:gd name="connsiteY80" fmla="*/ 12612 h 74390"/>
                <a:gd name="connsiteX81" fmla="*/ 197760 w 237266"/>
                <a:gd name="connsiteY81" fmla="*/ 7278 h 74390"/>
                <a:gd name="connsiteX82" fmla="*/ 212239 w 237266"/>
                <a:gd name="connsiteY82" fmla="*/ 611 h 74390"/>
                <a:gd name="connsiteX83" fmla="*/ 222526 w 237266"/>
                <a:gd name="connsiteY83" fmla="*/ 12612 h 74390"/>
                <a:gd name="connsiteX84" fmla="*/ 219478 w 237266"/>
                <a:gd name="connsiteY84" fmla="*/ 24995 h 74390"/>
                <a:gd name="connsiteX85" fmla="*/ 209857 w 237266"/>
                <a:gd name="connsiteY85" fmla="*/ 30518 h 74390"/>
                <a:gd name="connsiteX86" fmla="*/ 205667 w 237266"/>
                <a:gd name="connsiteY86" fmla="*/ 30900 h 74390"/>
                <a:gd name="connsiteX87" fmla="*/ 204046 w 237266"/>
                <a:gd name="connsiteY87" fmla="*/ 32139 h 74390"/>
                <a:gd name="connsiteX88" fmla="*/ 206713 w 237266"/>
                <a:gd name="connsiteY88" fmla="*/ 33281 h 74390"/>
                <a:gd name="connsiteX89" fmla="*/ 211476 w 237266"/>
                <a:gd name="connsiteY89" fmla="*/ 33281 h 74390"/>
                <a:gd name="connsiteX90" fmla="*/ 224240 w 237266"/>
                <a:gd name="connsiteY90" fmla="*/ 51285 h 74390"/>
                <a:gd name="connsiteX91" fmla="*/ 212048 w 237266"/>
                <a:gd name="connsiteY91" fmla="*/ 69190 h 74390"/>
                <a:gd name="connsiteX92" fmla="*/ 195570 w 237266"/>
                <a:gd name="connsiteY92" fmla="*/ 60810 h 74390"/>
                <a:gd name="connsiteX93" fmla="*/ 202714 w 237266"/>
                <a:gd name="connsiteY93" fmla="*/ 54998 h 74390"/>
                <a:gd name="connsiteX94" fmla="*/ 196616 w 237266"/>
                <a:gd name="connsiteY94" fmla="*/ 48903 h 74390"/>
                <a:gd name="connsiteX95" fmla="*/ 190521 w 237266"/>
                <a:gd name="connsiteY95" fmla="*/ 55189 h 74390"/>
                <a:gd name="connsiteX96" fmla="*/ 212334 w 237266"/>
                <a:gd name="connsiteY96" fmla="*/ 72144 h 74390"/>
                <a:gd name="connsiteX97" fmla="*/ 235479 w 237266"/>
                <a:gd name="connsiteY97" fmla="*/ 51285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37266" h="74390">
                  <a:moveTo>
                    <a:pt x="43742" y="35281"/>
                  </a:moveTo>
                  <a:cubicBezTo>
                    <a:pt x="43742" y="26614"/>
                    <a:pt x="43170" y="17947"/>
                    <a:pt x="39358" y="9945"/>
                  </a:cubicBezTo>
                  <a:cubicBezTo>
                    <a:pt x="34503" y="-438"/>
                    <a:pt x="25548" y="-2247"/>
                    <a:pt x="20976" y="-2247"/>
                  </a:cubicBezTo>
                  <a:cubicBezTo>
                    <a:pt x="14595" y="-2247"/>
                    <a:pt x="6688" y="611"/>
                    <a:pt x="2212" y="10708"/>
                  </a:cubicBezTo>
                  <a:cubicBezTo>
                    <a:pt x="-1216" y="18135"/>
                    <a:pt x="-1788" y="26614"/>
                    <a:pt x="-1788" y="35281"/>
                  </a:cubicBezTo>
                  <a:cubicBezTo>
                    <a:pt x="-1788" y="43283"/>
                    <a:pt x="-1407" y="52998"/>
                    <a:pt x="3070" y="61284"/>
                  </a:cubicBezTo>
                  <a:cubicBezTo>
                    <a:pt x="7737" y="69953"/>
                    <a:pt x="15546" y="72144"/>
                    <a:pt x="20976" y="72144"/>
                  </a:cubicBezTo>
                  <a:cubicBezTo>
                    <a:pt x="26787" y="72144"/>
                    <a:pt x="34977" y="69953"/>
                    <a:pt x="39740" y="59665"/>
                  </a:cubicBezTo>
                  <a:cubicBezTo>
                    <a:pt x="43170" y="52236"/>
                    <a:pt x="43742" y="43759"/>
                    <a:pt x="43742" y="35281"/>
                  </a:cubicBezTo>
                  <a:close/>
                  <a:moveTo>
                    <a:pt x="34787" y="33948"/>
                  </a:moveTo>
                  <a:cubicBezTo>
                    <a:pt x="34787" y="41948"/>
                    <a:pt x="34787" y="49378"/>
                    <a:pt x="33645" y="56235"/>
                  </a:cubicBezTo>
                  <a:cubicBezTo>
                    <a:pt x="31931" y="66523"/>
                    <a:pt x="25738" y="69762"/>
                    <a:pt x="20976" y="69762"/>
                  </a:cubicBezTo>
                  <a:cubicBezTo>
                    <a:pt x="16595" y="69762"/>
                    <a:pt x="10404" y="67095"/>
                    <a:pt x="8402" y="56712"/>
                  </a:cubicBezTo>
                  <a:cubicBezTo>
                    <a:pt x="7260" y="50236"/>
                    <a:pt x="7260" y="40329"/>
                    <a:pt x="7260" y="33948"/>
                  </a:cubicBezTo>
                  <a:cubicBezTo>
                    <a:pt x="7260" y="27091"/>
                    <a:pt x="7260" y="19947"/>
                    <a:pt x="8023" y="13945"/>
                  </a:cubicBezTo>
                  <a:cubicBezTo>
                    <a:pt x="10118" y="1183"/>
                    <a:pt x="18309" y="134"/>
                    <a:pt x="20976" y="134"/>
                  </a:cubicBezTo>
                  <a:cubicBezTo>
                    <a:pt x="24501" y="134"/>
                    <a:pt x="31645" y="2229"/>
                    <a:pt x="33549" y="12803"/>
                  </a:cubicBezTo>
                  <a:cubicBezTo>
                    <a:pt x="34787" y="18898"/>
                    <a:pt x="34787" y="27091"/>
                    <a:pt x="34787" y="33948"/>
                  </a:cubicBezTo>
                  <a:close/>
                  <a:moveTo>
                    <a:pt x="68696" y="64142"/>
                  </a:moveTo>
                  <a:cubicBezTo>
                    <a:pt x="68696" y="60810"/>
                    <a:pt x="66220" y="58333"/>
                    <a:pt x="63078" y="58333"/>
                  </a:cubicBezTo>
                  <a:cubicBezTo>
                    <a:pt x="59934" y="58333"/>
                    <a:pt x="57267" y="60810"/>
                    <a:pt x="57267" y="64142"/>
                  </a:cubicBezTo>
                  <a:cubicBezTo>
                    <a:pt x="57267" y="67286"/>
                    <a:pt x="59934" y="69762"/>
                    <a:pt x="63078" y="69762"/>
                  </a:cubicBezTo>
                  <a:cubicBezTo>
                    <a:pt x="66220" y="69762"/>
                    <a:pt x="68696" y="67286"/>
                    <a:pt x="68696" y="64142"/>
                  </a:cubicBezTo>
                  <a:close/>
                  <a:moveTo>
                    <a:pt x="126514" y="48045"/>
                  </a:moveTo>
                  <a:cubicBezTo>
                    <a:pt x="126514" y="35281"/>
                    <a:pt x="117656" y="24423"/>
                    <a:pt x="106033" y="24423"/>
                  </a:cubicBezTo>
                  <a:cubicBezTo>
                    <a:pt x="100797" y="24423"/>
                    <a:pt x="96225" y="26137"/>
                    <a:pt x="92318" y="29853"/>
                  </a:cubicBezTo>
                  <a:lnTo>
                    <a:pt x="92318" y="8896"/>
                  </a:lnTo>
                  <a:cubicBezTo>
                    <a:pt x="94413" y="9468"/>
                    <a:pt x="97939" y="10231"/>
                    <a:pt x="101557" y="10231"/>
                  </a:cubicBezTo>
                  <a:cubicBezTo>
                    <a:pt x="114798" y="10231"/>
                    <a:pt x="122418" y="420"/>
                    <a:pt x="122418" y="-1103"/>
                  </a:cubicBezTo>
                  <a:cubicBezTo>
                    <a:pt x="122418" y="-1675"/>
                    <a:pt x="121942" y="-2247"/>
                    <a:pt x="121179" y="-2247"/>
                  </a:cubicBezTo>
                  <a:cubicBezTo>
                    <a:pt x="121179" y="-2247"/>
                    <a:pt x="120893" y="-2247"/>
                    <a:pt x="120416" y="-1770"/>
                  </a:cubicBezTo>
                  <a:cubicBezTo>
                    <a:pt x="118226" y="-915"/>
                    <a:pt x="112893" y="1278"/>
                    <a:pt x="105750" y="1278"/>
                  </a:cubicBezTo>
                  <a:cubicBezTo>
                    <a:pt x="101366" y="1278"/>
                    <a:pt x="96320" y="611"/>
                    <a:pt x="91272" y="-1770"/>
                  </a:cubicBezTo>
                  <a:cubicBezTo>
                    <a:pt x="90413" y="-2056"/>
                    <a:pt x="90127" y="-2056"/>
                    <a:pt x="90127" y="-2056"/>
                  </a:cubicBezTo>
                  <a:cubicBezTo>
                    <a:pt x="88890" y="-2056"/>
                    <a:pt x="88890" y="-1198"/>
                    <a:pt x="88890" y="611"/>
                  </a:cubicBezTo>
                  <a:lnTo>
                    <a:pt x="88890" y="32614"/>
                  </a:lnTo>
                  <a:cubicBezTo>
                    <a:pt x="88890" y="34520"/>
                    <a:pt x="88890" y="35281"/>
                    <a:pt x="90413" y="35281"/>
                  </a:cubicBezTo>
                  <a:cubicBezTo>
                    <a:pt x="91272" y="35281"/>
                    <a:pt x="91462" y="34995"/>
                    <a:pt x="91841" y="34330"/>
                  </a:cubicBezTo>
                  <a:cubicBezTo>
                    <a:pt x="93081" y="32614"/>
                    <a:pt x="97080" y="26805"/>
                    <a:pt x="105845" y="26805"/>
                  </a:cubicBezTo>
                  <a:cubicBezTo>
                    <a:pt x="111368" y="26805"/>
                    <a:pt x="114035" y="31662"/>
                    <a:pt x="114893" y="33758"/>
                  </a:cubicBezTo>
                  <a:cubicBezTo>
                    <a:pt x="116703" y="37662"/>
                    <a:pt x="116893" y="41948"/>
                    <a:pt x="116893" y="47282"/>
                  </a:cubicBezTo>
                  <a:cubicBezTo>
                    <a:pt x="116893" y="50998"/>
                    <a:pt x="116893" y="57570"/>
                    <a:pt x="114321" y="62047"/>
                  </a:cubicBezTo>
                  <a:cubicBezTo>
                    <a:pt x="111845" y="66332"/>
                    <a:pt x="107750" y="69190"/>
                    <a:pt x="102701" y="69190"/>
                  </a:cubicBezTo>
                  <a:cubicBezTo>
                    <a:pt x="94890" y="69190"/>
                    <a:pt x="88700" y="63379"/>
                    <a:pt x="86983" y="56998"/>
                  </a:cubicBezTo>
                  <a:cubicBezTo>
                    <a:pt x="87269" y="57093"/>
                    <a:pt x="87555" y="57284"/>
                    <a:pt x="88700" y="57284"/>
                  </a:cubicBezTo>
                  <a:cubicBezTo>
                    <a:pt x="92318" y="57284"/>
                    <a:pt x="94127" y="54617"/>
                    <a:pt x="94127" y="51950"/>
                  </a:cubicBezTo>
                  <a:cubicBezTo>
                    <a:pt x="94127" y="49378"/>
                    <a:pt x="92318" y="46710"/>
                    <a:pt x="88700" y="46710"/>
                  </a:cubicBezTo>
                  <a:cubicBezTo>
                    <a:pt x="87269" y="46710"/>
                    <a:pt x="83365" y="47473"/>
                    <a:pt x="83365" y="52331"/>
                  </a:cubicBezTo>
                  <a:cubicBezTo>
                    <a:pt x="83365" y="61761"/>
                    <a:pt x="90795" y="72144"/>
                    <a:pt x="102987" y="72144"/>
                  </a:cubicBezTo>
                  <a:cubicBezTo>
                    <a:pt x="115558" y="72144"/>
                    <a:pt x="126514" y="61761"/>
                    <a:pt x="126514" y="48045"/>
                  </a:cubicBezTo>
                  <a:close/>
                  <a:moveTo>
                    <a:pt x="181473" y="51285"/>
                  </a:moveTo>
                  <a:cubicBezTo>
                    <a:pt x="181473" y="42425"/>
                    <a:pt x="174615" y="34044"/>
                    <a:pt x="163469" y="31662"/>
                  </a:cubicBezTo>
                  <a:cubicBezTo>
                    <a:pt x="172234" y="28804"/>
                    <a:pt x="178520" y="21279"/>
                    <a:pt x="178520" y="12803"/>
                  </a:cubicBezTo>
                  <a:cubicBezTo>
                    <a:pt x="178520" y="3848"/>
                    <a:pt x="168995" y="-2247"/>
                    <a:pt x="158707" y="-2247"/>
                  </a:cubicBezTo>
                  <a:cubicBezTo>
                    <a:pt x="147659" y="-2247"/>
                    <a:pt x="139466" y="4325"/>
                    <a:pt x="139466" y="12517"/>
                  </a:cubicBezTo>
                  <a:cubicBezTo>
                    <a:pt x="139466" y="16040"/>
                    <a:pt x="141848" y="18135"/>
                    <a:pt x="144992" y="18135"/>
                  </a:cubicBezTo>
                  <a:cubicBezTo>
                    <a:pt x="148422" y="18135"/>
                    <a:pt x="150517" y="15754"/>
                    <a:pt x="150517" y="12612"/>
                  </a:cubicBezTo>
                  <a:cubicBezTo>
                    <a:pt x="150517" y="7278"/>
                    <a:pt x="145468" y="7278"/>
                    <a:pt x="143850" y="7278"/>
                  </a:cubicBezTo>
                  <a:cubicBezTo>
                    <a:pt x="147182" y="1943"/>
                    <a:pt x="154326" y="611"/>
                    <a:pt x="158233" y="611"/>
                  </a:cubicBezTo>
                  <a:cubicBezTo>
                    <a:pt x="162518" y="611"/>
                    <a:pt x="168518" y="2992"/>
                    <a:pt x="168518" y="12612"/>
                  </a:cubicBezTo>
                  <a:cubicBezTo>
                    <a:pt x="168518" y="13945"/>
                    <a:pt x="168327" y="20233"/>
                    <a:pt x="165565" y="24995"/>
                  </a:cubicBezTo>
                  <a:cubicBezTo>
                    <a:pt x="162232" y="30232"/>
                    <a:pt x="158707" y="30518"/>
                    <a:pt x="155851" y="30518"/>
                  </a:cubicBezTo>
                  <a:cubicBezTo>
                    <a:pt x="155089" y="30614"/>
                    <a:pt x="152421" y="30900"/>
                    <a:pt x="151659" y="30900"/>
                  </a:cubicBezTo>
                  <a:cubicBezTo>
                    <a:pt x="150803" y="30900"/>
                    <a:pt x="150040" y="31090"/>
                    <a:pt x="150040" y="32139"/>
                  </a:cubicBezTo>
                  <a:cubicBezTo>
                    <a:pt x="150040" y="33281"/>
                    <a:pt x="150803" y="33281"/>
                    <a:pt x="152707" y="33281"/>
                  </a:cubicBezTo>
                  <a:lnTo>
                    <a:pt x="157470" y="33281"/>
                  </a:lnTo>
                  <a:cubicBezTo>
                    <a:pt x="166232" y="33281"/>
                    <a:pt x="170327" y="40711"/>
                    <a:pt x="170327" y="51285"/>
                  </a:cubicBezTo>
                  <a:cubicBezTo>
                    <a:pt x="170327" y="66046"/>
                    <a:pt x="162900" y="69190"/>
                    <a:pt x="158137" y="69190"/>
                  </a:cubicBezTo>
                  <a:cubicBezTo>
                    <a:pt x="153470" y="69190"/>
                    <a:pt x="145278" y="67286"/>
                    <a:pt x="141564" y="60810"/>
                  </a:cubicBezTo>
                  <a:cubicBezTo>
                    <a:pt x="145278" y="61475"/>
                    <a:pt x="148708" y="59093"/>
                    <a:pt x="148708" y="54998"/>
                  </a:cubicBezTo>
                  <a:cubicBezTo>
                    <a:pt x="148708" y="50998"/>
                    <a:pt x="145754" y="48903"/>
                    <a:pt x="142610" y="48903"/>
                  </a:cubicBezTo>
                  <a:cubicBezTo>
                    <a:pt x="140038" y="48903"/>
                    <a:pt x="136515" y="50426"/>
                    <a:pt x="136515" y="55189"/>
                  </a:cubicBezTo>
                  <a:cubicBezTo>
                    <a:pt x="136515" y="65000"/>
                    <a:pt x="146610" y="72144"/>
                    <a:pt x="158421" y="72144"/>
                  </a:cubicBezTo>
                  <a:cubicBezTo>
                    <a:pt x="171662" y="72144"/>
                    <a:pt x="181473" y="62333"/>
                    <a:pt x="181473" y="51285"/>
                  </a:cubicBezTo>
                  <a:close/>
                  <a:moveTo>
                    <a:pt x="235479" y="51285"/>
                  </a:moveTo>
                  <a:cubicBezTo>
                    <a:pt x="235479" y="42425"/>
                    <a:pt x="228621" y="34044"/>
                    <a:pt x="217478" y="31662"/>
                  </a:cubicBezTo>
                  <a:cubicBezTo>
                    <a:pt x="226240" y="28804"/>
                    <a:pt x="232430" y="21279"/>
                    <a:pt x="232430" y="12803"/>
                  </a:cubicBezTo>
                  <a:cubicBezTo>
                    <a:pt x="232430" y="3848"/>
                    <a:pt x="222905" y="-2247"/>
                    <a:pt x="212715" y="-2247"/>
                  </a:cubicBezTo>
                  <a:cubicBezTo>
                    <a:pt x="201665" y="-2247"/>
                    <a:pt x="193475" y="4325"/>
                    <a:pt x="193475" y="12517"/>
                  </a:cubicBezTo>
                  <a:cubicBezTo>
                    <a:pt x="193475" y="16040"/>
                    <a:pt x="195856" y="18135"/>
                    <a:pt x="198998" y="18135"/>
                  </a:cubicBezTo>
                  <a:cubicBezTo>
                    <a:pt x="202428" y="18135"/>
                    <a:pt x="204523" y="15754"/>
                    <a:pt x="204523" y="12612"/>
                  </a:cubicBezTo>
                  <a:cubicBezTo>
                    <a:pt x="204523" y="7278"/>
                    <a:pt x="199474" y="7278"/>
                    <a:pt x="197760" y="7278"/>
                  </a:cubicBezTo>
                  <a:cubicBezTo>
                    <a:pt x="201190" y="1943"/>
                    <a:pt x="208334" y="611"/>
                    <a:pt x="212239" y="611"/>
                  </a:cubicBezTo>
                  <a:cubicBezTo>
                    <a:pt x="216524" y="611"/>
                    <a:pt x="222526" y="2992"/>
                    <a:pt x="222526" y="12612"/>
                  </a:cubicBezTo>
                  <a:cubicBezTo>
                    <a:pt x="222526" y="13945"/>
                    <a:pt x="222336" y="20233"/>
                    <a:pt x="219478" y="24995"/>
                  </a:cubicBezTo>
                  <a:cubicBezTo>
                    <a:pt x="216238" y="30232"/>
                    <a:pt x="212715" y="30518"/>
                    <a:pt x="209857" y="30518"/>
                  </a:cubicBezTo>
                  <a:cubicBezTo>
                    <a:pt x="209095" y="30614"/>
                    <a:pt x="206427" y="30900"/>
                    <a:pt x="205667" y="30900"/>
                  </a:cubicBezTo>
                  <a:cubicBezTo>
                    <a:pt x="204809" y="30900"/>
                    <a:pt x="204046" y="31090"/>
                    <a:pt x="204046" y="32139"/>
                  </a:cubicBezTo>
                  <a:cubicBezTo>
                    <a:pt x="204046" y="33281"/>
                    <a:pt x="204809" y="33281"/>
                    <a:pt x="206713" y="33281"/>
                  </a:cubicBezTo>
                  <a:lnTo>
                    <a:pt x="211476" y="33281"/>
                  </a:lnTo>
                  <a:cubicBezTo>
                    <a:pt x="220240" y="33281"/>
                    <a:pt x="224240" y="40711"/>
                    <a:pt x="224240" y="51285"/>
                  </a:cubicBezTo>
                  <a:cubicBezTo>
                    <a:pt x="224240" y="66046"/>
                    <a:pt x="216810" y="69190"/>
                    <a:pt x="212048" y="69190"/>
                  </a:cubicBezTo>
                  <a:cubicBezTo>
                    <a:pt x="207476" y="69190"/>
                    <a:pt x="199284" y="67286"/>
                    <a:pt x="195570" y="60810"/>
                  </a:cubicBezTo>
                  <a:cubicBezTo>
                    <a:pt x="199284" y="61475"/>
                    <a:pt x="202714" y="59093"/>
                    <a:pt x="202714" y="54998"/>
                  </a:cubicBezTo>
                  <a:cubicBezTo>
                    <a:pt x="202714" y="50998"/>
                    <a:pt x="199760" y="48903"/>
                    <a:pt x="196616" y="48903"/>
                  </a:cubicBezTo>
                  <a:cubicBezTo>
                    <a:pt x="194047" y="48903"/>
                    <a:pt x="190521" y="50426"/>
                    <a:pt x="190521" y="55189"/>
                  </a:cubicBezTo>
                  <a:cubicBezTo>
                    <a:pt x="190521" y="65000"/>
                    <a:pt x="200618" y="72144"/>
                    <a:pt x="212334" y="72144"/>
                  </a:cubicBezTo>
                  <a:cubicBezTo>
                    <a:pt x="225668" y="72144"/>
                    <a:pt x="235479" y="62333"/>
                    <a:pt x="235479" y="51285"/>
                  </a:cubicBezTo>
                  <a:close/>
                </a:path>
              </a:pathLst>
            </a:custGeom>
            <a:solidFill>
              <a:srgbClr val="000000"/>
            </a:solidFill>
            <a:ln w="10842" cap="flat">
              <a:noFill/>
              <a:prstDash val="solid"/>
              <a:miter/>
            </a:ln>
          </p:spPr>
          <p:txBody>
            <a:bodyPr rtlCol="0" anchor="ctr"/>
            <a:lstStyle/>
            <a:p>
              <a:endParaRPr lang="en-AE"/>
            </a:p>
          </p:txBody>
        </p:sp>
        <p:sp>
          <p:nvSpPr>
            <p:cNvPr id="369" name="Freeform: Shape 368">
              <a:extLst>
                <a:ext uri="{FF2B5EF4-FFF2-40B4-BE49-F238E27FC236}">
                  <a16:creationId xmlns:a16="http://schemas.microsoft.com/office/drawing/2014/main" id="{1DB260DD-3152-2610-2048-A9EE08C10E04}"/>
                </a:ext>
              </a:extLst>
            </p:cNvPr>
            <p:cNvSpPr/>
            <p:nvPr/>
          </p:nvSpPr>
          <p:spPr>
            <a:xfrm>
              <a:off x="4098876" y="1835198"/>
              <a:ext cx="611123" cy="114869"/>
            </a:xfrm>
            <a:custGeom>
              <a:avLst/>
              <a:gdLst>
                <a:gd name="connsiteX0" fmla="*/ -1788 w 611123"/>
                <a:gd name="connsiteY0" fmla="*/ 112623 h 114869"/>
                <a:gd name="connsiteX1" fmla="*/ 609335 w 611123"/>
                <a:gd name="connsiteY1" fmla="*/ 112623 h 114869"/>
                <a:gd name="connsiteX2" fmla="*/ 609335 w 611123"/>
                <a:gd name="connsiteY2" fmla="*/ -2247 h 114869"/>
                <a:gd name="connsiteX3" fmla="*/ -1788 w 611123"/>
                <a:gd name="connsiteY3" fmla="*/ -2247 h 114869"/>
              </a:gdLst>
              <a:ahLst/>
              <a:cxnLst>
                <a:cxn ang="0">
                  <a:pos x="connsiteX0" y="connsiteY0"/>
                </a:cxn>
                <a:cxn ang="0">
                  <a:pos x="connsiteX1" y="connsiteY1"/>
                </a:cxn>
                <a:cxn ang="0">
                  <a:pos x="connsiteX2" y="connsiteY2"/>
                </a:cxn>
                <a:cxn ang="0">
                  <a:pos x="connsiteX3" y="connsiteY3"/>
                </a:cxn>
              </a:cxnLst>
              <a:rect l="l" t="t" r="r" b="b"/>
              <a:pathLst>
                <a:path w="611123" h="114869">
                  <a:moveTo>
                    <a:pt x="-1788" y="112623"/>
                  </a:moveTo>
                  <a:lnTo>
                    <a:pt x="609335" y="112623"/>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70" name="Freeform: Shape 369">
              <a:extLst>
                <a:ext uri="{FF2B5EF4-FFF2-40B4-BE49-F238E27FC236}">
                  <a16:creationId xmlns:a16="http://schemas.microsoft.com/office/drawing/2014/main" id="{28A8E45E-C576-CD88-7E68-8C456CD9D14A}"/>
                </a:ext>
              </a:extLst>
            </p:cNvPr>
            <p:cNvSpPr/>
            <p:nvPr/>
          </p:nvSpPr>
          <p:spPr>
            <a:xfrm>
              <a:off x="4176503" y="1842152"/>
              <a:ext cx="14668" cy="107916"/>
            </a:xfrm>
            <a:custGeom>
              <a:avLst/>
              <a:gdLst>
                <a:gd name="connsiteX0" fmla="*/ 12881 w 14668"/>
                <a:gd name="connsiteY0" fmla="*/ 105670 h 107916"/>
                <a:gd name="connsiteX1" fmla="*/ 12881 w 14668"/>
                <a:gd name="connsiteY1" fmla="*/ 101384 h 107916"/>
                <a:gd name="connsiteX2" fmla="*/ 2498 w 14668"/>
                <a:gd name="connsiteY2" fmla="*/ 101384 h 107916"/>
                <a:gd name="connsiteX3" fmla="*/ 2498 w 14668"/>
                <a:gd name="connsiteY3" fmla="*/ 2039 h 107916"/>
                <a:gd name="connsiteX4" fmla="*/ 12881 w 14668"/>
                <a:gd name="connsiteY4" fmla="*/ 2039 h 107916"/>
                <a:gd name="connsiteX5" fmla="*/ 12881 w 14668"/>
                <a:gd name="connsiteY5" fmla="*/ -2247 h 107916"/>
                <a:gd name="connsiteX6" fmla="*/ -1788 w 14668"/>
                <a:gd name="connsiteY6" fmla="*/ -2247 h 107916"/>
                <a:gd name="connsiteX7" fmla="*/ -1788 w 14668"/>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6">
                  <a:moveTo>
                    <a:pt x="12881" y="105670"/>
                  </a:moveTo>
                  <a:lnTo>
                    <a:pt x="12881" y="101384"/>
                  </a:lnTo>
                  <a:lnTo>
                    <a:pt x="2498" y="101384"/>
                  </a:lnTo>
                  <a:lnTo>
                    <a:pt x="2498" y="2039"/>
                  </a:lnTo>
                  <a:lnTo>
                    <a:pt x="12881" y="2039"/>
                  </a:lnTo>
                  <a:lnTo>
                    <a:pt x="12881" y="-2247"/>
                  </a:lnTo>
                  <a:lnTo>
                    <a:pt x="-1788" y="-2247"/>
                  </a:lnTo>
                  <a:lnTo>
                    <a:pt x="-1788" y="105670"/>
                  </a:lnTo>
                  <a:close/>
                </a:path>
              </a:pathLst>
            </a:custGeom>
            <a:solidFill>
              <a:srgbClr val="000000"/>
            </a:solidFill>
            <a:ln w="10842" cap="flat">
              <a:noFill/>
              <a:prstDash val="solid"/>
              <a:miter/>
            </a:ln>
          </p:spPr>
          <p:txBody>
            <a:bodyPr rtlCol="0" anchor="ctr"/>
            <a:lstStyle/>
            <a:p>
              <a:endParaRPr lang="en-AE"/>
            </a:p>
          </p:txBody>
        </p:sp>
        <p:sp>
          <p:nvSpPr>
            <p:cNvPr id="371" name="Freeform: Shape 370">
              <a:extLst>
                <a:ext uri="{FF2B5EF4-FFF2-40B4-BE49-F238E27FC236}">
                  <a16:creationId xmlns:a16="http://schemas.microsoft.com/office/drawing/2014/main" id="{4DDE6C7B-77C6-E2E4-A933-CB7D7C817FFA}"/>
                </a:ext>
              </a:extLst>
            </p:cNvPr>
            <p:cNvSpPr/>
            <p:nvPr/>
          </p:nvSpPr>
          <p:spPr>
            <a:xfrm>
              <a:off x="4197267" y="1846914"/>
              <a:ext cx="392906" cy="78581"/>
            </a:xfrm>
            <a:custGeom>
              <a:avLst/>
              <a:gdLst>
                <a:gd name="connsiteX0" fmla="*/ 57553 w 392906"/>
                <a:gd name="connsiteY0" fmla="*/ 46138 h 78581"/>
                <a:gd name="connsiteX1" fmla="*/ 54695 w 392906"/>
                <a:gd name="connsiteY1" fmla="*/ 46138 h 78581"/>
                <a:gd name="connsiteX2" fmla="*/ 32980 w 392906"/>
                <a:gd name="connsiteY2" fmla="*/ 70523 h 78581"/>
                <a:gd name="connsiteX3" fmla="*/ 24215 w 392906"/>
                <a:gd name="connsiteY3" fmla="*/ 70523 h 78581"/>
                <a:gd name="connsiteX4" fmla="*/ 18883 w 392906"/>
                <a:gd name="connsiteY4" fmla="*/ 66237 h 78581"/>
                <a:gd name="connsiteX5" fmla="*/ 18883 w 392906"/>
                <a:gd name="connsiteY5" fmla="*/ 8610 h 78581"/>
                <a:gd name="connsiteX6" fmla="*/ 29168 w 392906"/>
                <a:gd name="connsiteY6" fmla="*/ 3562 h 78581"/>
                <a:gd name="connsiteX7" fmla="*/ 32694 w 392906"/>
                <a:gd name="connsiteY7" fmla="*/ 3562 h 78581"/>
                <a:gd name="connsiteX8" fmla="*/ 32694 w 392906"/>
                <a:gd name="connsiteY8" fmla="*/ 134 h 78581"/>
                <a:gd name="connsiteX9" fmla="*/ 14595 w 392906"/>
                <a:gd name="connsiteY9" fmla="*/ 420 h 78581"/>
                <a:gd name="connsiteX10" fmla="*/ -1788 w 392906"/>
                <a:gd name="connsiteY10" fmla="*/ 134 h 78581"/>
                <a:gd name="connsiteX11" fmla="*/ -1788 w 392906"/>
                <a:gd name="connsiteY11" fmla="*/ 3562 h 78581"/>
                <a:gd name="connsiteX12" fmla="*/ 689 w 392906"/>
                <a:gd name="connsiteY12" fmla="*/ 3562 h 78581"/>
                <a:gd name="connsiteX13" fmla="*/ 9358 w 392906"/>
                <a:gd name="connsiteY13" fmla="*/ 8610 h 78581"/>
                <a:gd name="connsiteX14" fmla="*/ 9358 w 392906"/>
                <a:gd name="connsiteY14" fmla="*/ 65474 h 78581"/>
                <a:gd name="connsiteX15" fmla="*/ 689 w 392906"/>
                <a:gd name="connsiteY15" fmla="*/ 70523 h 78581"/>
                <a:gd name="connsiteX16" fmla="*/ -1788 w 392906"/>
                <a:gd name="connsiteY16" fmla="*/ 70523 h 78581"/>
                <a:gd name="connsiteX17" fmla="*/ -1788 w 392906"/>
                <a:gd name="connsiteY17" fmla="*/ 73953 h 78581"/>
                <a:gd name="connsiteX18" fmla="*/ 54411 w 392906"/>
                <a:gd name="connsiteY18" fmla="*/ 73953 h 78581"/>
                <a:gd name="connsiteX19" fmla="*/ 133943 w 392906"/>
                <a:gd name="connsiteY19" fmla="*/ 48806 h 78581"/>
                <a:gd name="connsiteX20" fmla="*/ 132516 w 392906"/>
                <a:gd name="connsiteY20" fmla="*/ 46996 h 78581"/>
                <a:gd name="connsiteX21" fmla="*/ 131276 w 392906"/>
                <a:gd name="connsiteY21" fmla="*/ 48710 h 78581"/>
                <a:gd name="connsiteX22" fmla="*/ 107082 w 392906"/>
                <a:gd name="connsiteY22" fmla="*/ 72904 h 78581"/>
                <a:gd name="connsiteX23" fmla="*/ 79175 w 392906"/>
                <a:gd name="connsiteY23" fmla="*/ 37090 h 78581"/>
                <a:gd name="connsiteX24" fmla="*/ 106894 w 392906"/>
                <a:gd name="connsiteY24" fmla="*/ 1181 h 78581"/>
                <a:gd name="connsiteX25" fmla="*/ 130611 w 392906"/>
                <a:gd name="connsiteY25" fmla="*/ 26805 h 78581"/>
                <a:gd name="connsiteX26" fmla="*/ 132229 w 392906"/>
                <a:gd name="connsiteY26" fmla="*/ 28614 h 78581"/>
                <a:gd name="connsiteX27" fmla="*/ 133943 w 392906"/>
                <a:gd name="connsiteY27" fmla="*/ 26042 h 78581"/>
                <a:gd name="connsiteX28" fmla="*/ 133943 w 392906"/>
                <a:gd name="connsiteY28" fmla="*/ 420 h 78581"/>
                <a:gd name="connsiteX29" fmla="*/ 132802 w 392906"/>
                <a:gd name="connsiteY29" fmla="*/ -2247 h 78581"/>
                <a:gd name="connsiteX30" fmla="*/ 130990 w 392906"/>
                <a:gd name="connsiteY30" fmla="*/ -915 h 78581"/>
                <a:gd name="connsiteX31" fmla="*/ 125658 w 392906"/>
                <a:gd name="connsiteY31" fmla="*/ 7183 h 78581"/>
                <a:gd name="connsiteX32" fmla="*/ 105750 w 392906"/>
                <a:gd name="connsiteY32" fmla="*/ -2247 h 78581"/>
                <a:gd name="connsiteX33" fmla="*/ 68222 w 392906"/>
                <a:gd name="connsiteY33" fmla="*/ 37090 h 78581"/>
                <a:gd name="connsiteX34" fmla="*/ 105750 w 392906"/>
                <a:gd name="connsiteY34" fmla="*/ 76334 h 78581"/>
                <a:gd name="connsiteX35" fmla="*/ 133943 w 392906"/>
                <a:gd name="connsiteY35" fmla="*/ 48806 h 78581"/>
                <a:gd name="connsiteX36" fmla="*/ 203095 w 392906"/>
                <a:gd name="connsiteY36" fmla="*/ 46138 h 78581"/>
                <a:gd name="connsiteX37" fmla="*/ 200237 w 392906"/>
                <a:gd name="connsiteY37" fmla="*/ 46138 h 78581"/>
                <a:gd name="connsiteX38" fmla="*/ 178520 w 392906"/>
                <a:gd name="connsiteY38" fmla="*/ 70523 h 78581"/>
                <a:gd name="connsiteX39" fmla="*/ 169757 w 392906"/>
                <a:gd name="connsiteY39" fmla="*/ 70523 h 78581"/>
                <a:gd name="connsiteX40" fmla="*/ 164423 w 392906"/>
                <a:gd name="connsiteY40" fmla="*/ 66237 h 78581"/>
                <a:gd name="connsiteX41" fmla="*/ 164423 w 392906"/>
                <a:gd name="connsiteY41" fmla="*/ 8610 h 78581"/>
                <a:gd name="connsiteX42" fmla="*/ 174615 w 392906"/>
                <a:gd name="connsiteY42" fmla="*/ 3562 h 78581"/>
                <a:gd name="connsiteX43" fmla="*/ 178236 w 392906"/>
                <a:gd name="connsiteY43" fmla="*/ 3562 h 78581"/>
                <a:gd name="connsiteX44" fmla="*/ 178236 w 392906"/>
                <a:gd name="connsiteY44" fmla="*/ 134 h 78581"/>
                <a:gd name="connsiteX45" fmla="*/ 160042 w 392906"/>
                <a:gd name="connsiteY45" fmla="*/ 420 h 78581"/>
                <a:gd name="connsiteX46" fmla="*/ 143659 w 392906"/>
                <a:gd name="connsiteY46" fmla="*/ 134 h 78581"/>
                <a:gd name="connsiteX47" fmla="*/ 143659 w 392906"/>
                <a:gd name="connsiteY47" fmla="*/ 3562 h 78581"/>
                <a:gd name="connsiteX48" fmla="*/ 146231 w 392906"/>
                <a:gd name="connsiteY48" fmla="*/ 3562 h 78581"/>
                <a:gd name="connsiteX49" fmla="*/ 154898 w 392906"/>
                <a:gd name="connsiteY49" fmla="*/ 8610 h 78581"/>
                <a:gd name="connsiteX50" fmla="*/ 154898 w 392906"/>
                <a:gd name="connsiteY50" fmla="*/ 65474 h 78581"/>
                <a:gd name="connsiteX51" fmla="*/ 146231 w 392906"/>
                <a:gd name="connsiteY51" fmla="*/ 70523 h 78581"/>
                <a:gd name="connsiteX52" fmla="*/ 143659 w 392906"/>
                <a:gd name="connsiteY52" fmla="*/ 70523 h 78581"/>
                <a:gd name="connsiteX53" fmla="*/ 143659 w 392906"/>
                <a:gd name="connsiteY53" fmla="*/ 73953 h 78581"/>
                <a:gd name="connsiteX54" fmla="*/ 199951 w 392906"/>
                <a:gd name="connsiteY54" fmla="*/ 73953 h 78581"/>
                <a:gd name="connsiteX55" fmla="*/ 285011 w 392906"/>
                <a:gd name="connsiteY55" fmla="*/ 73953 h 78581"/>
                <a:gd name="connsiteX56" fmla="*/ 285011 w 392906"/>
                <a:gd name="connsiteY56" fmla="*/ 70523 h 78581"/>
                <a:gd name="connsiteX57" fmla="*/ 282344 w 392906"/>
                <a:gd name="connsiteY57" fmla="*/ 70523 h 78581"/>
                <a:gd name="connsiteX58" fmla="*/ 273865 w 392906"/>
                <a:gd name="connsiteY58" fmla="*/ 65474 h 78581"/>
                <a:gd name="connsiteX59" fmla="*/ 273865 w 392906"/>
                <a:gd name="connsiteY59" fmla="*/ 8610 h 78581"/>
                <a:gd name="connsiteX60" fmla="*/ 282344 w 392906"/>
                <a:gd name="connsiteY60" fmla="*/ 3562 h 78581"/>
                <a:gd name="connsiteX61" fmla="*/ 285011 w 392906"/>
                <a:gd name="connsiteY61" fmla="*/ 3562 h 78581"/>
                <a:gd name="connsiteX62" fmla="*/ 285011 w 392906"/>
                <a:gd name="connsiteY62" fmla="*/ 134 h 78581"/>
                <a:gd name="connsiteX63" fmla="*/ 269103 w 392906"/>
                <a:gd name="connsiteY63" fmla="*/ 420 h 78581"/>
                <a:gd name="connsiteX64" fmla="*/ 253197 w 392906"/>
                <a:gd name="connsiteY64" fmla="*/ 134 h 78581"/>
                <a:gd name="connsiteX65" fmla="*/ 253197 w 392906"/>
                <a:gd name="connsiteY65" fmla="*/ 3562 h 78581"/>
                <a:gd name="connsiteX66" fmla="*/ 255673 w 392906"/>
                <a:gd name="connsiteY66" fmla="*/ 3562 h 78581"/>
                <a:gd name="connsiteX67" fmla="*/ 264152 w 392906"/>
                <a:gd name="connsiteY67" fmla="*/ 8610 h 78581"/>
                <a:gd name="connsiteX68" fmla="*/ 264152 w 392906"/>
                <a:gd name="connsiteY68" fmla="*/ 33948 h 78581"/>
                <a:gd name="connsiteX69" fmla="*/ 231861 w 392906"/>
                <a:gd name="connsiteY69" fmla="*/ 33948 h 78581"/>
                <a:gd name="connsiteX70" fmla="*/ 231861 w 392906"/>
                <a:gd name="connsiteY70" fmla="*/ 8610 h 78581"/>
                <a:gd name="connsiteX71" fmla="*/ 240528 w 392906"/>
                <a:gd name="connsiteY71" fmla="*/ 3562 h 78581"/>
                <a:gd name="connsiteX72" fmla="*/ 243004 w 392906"/>
                <a:gd name="connsiteY72" fmla="*/ 3562 h 78581"/>
                <a:gd name="connsiteX73" fmla="*/ 243004 w 392906"/>
                <a:gd name="connsiteY73" fmla="*/ 134 h 78581"/>
                <a:gd name="connsiteX74" fmla="*/ 227098 w 392906"/>
                <a:gd name="connsiteY74" fmla="*/ 420 h 78581"/>
                <a:gd name="connsiteX75" fmla="*/ 211192 w 392906"/>
                <a:gd name="connsiteY75" fmla="*/ 134 h 78581"/>
                <a:gd name="connsiteX76" fmla="*/ 211192 w 392906"/>
                <a:gd name="connsiteY76" fmla="*/ 3562 h 78581"/>
                <a:gd name="connsiteX77" fmla="*/ 213764 w 392906"/>
                <a:gd name="connsiteY77" fmla="*/ 3562 h 78581"/>
                <a:gd name="connsiteX78" fmla="*/ 222336 w 392906"/>
                <a:gd name="connsiteY78" fmla="*/ 8610 h 78581"/>
                <a:gd name="connsiteX79" fmla="*/ 222336 w 392906"/>
                <a:gd name="connsiteY79" fmla="*/ 65474 h 78581"/>
                <a:gd name="connsiteX80" fmla="*/ 213764 w 392906"/>
                <a:gd name="connsiteY80" fmla="*/ 70523 h 78581"/>
                <a:gd name="connsiteX81" fmla="*/ 211192 w 392906"/>
                <a:gd name="connsiteY81" fmla="*/ 70523 h 78581"/>
                <a:gd name="connsiteX82" fmla="*/ 211192 w 392906"/>
                <a:gd name="connsiteY82" fmla="*/ 73953 h 78581"/>
                <a:gd name="connsiteX83" fmla="*/ 227098 w 392906"/>
                <a:gd name="connsiteY83" fmla="*/ 73667 h 78581"/>
                <a:gd name="connsiteX84" fmla="*/ 243004 w 392906"/>
                <a:gd name="connsiteY84" fmla="*/ 73953 h 78581"/>
                <a:gd name="connsiteX85" fmla="*/ 243004 w 392906"/>
                <a:gd name="connsiteY85" fmla="*/ 70523 h 78581"/>
                <a:gd name="connsiteX86" fmla="*/ 240528 w 392906"/>
                <a:gd name="connsiteY86" fmla="*/ 70523 h 78581"/>
                <a:gd name="connsiteX87" fmla="*/ 231861 w 392906"/>
                <a:gd name="connsiteY87" fmla="*/ 65474 h 78581"/>
                <a:gd name="connsiteX88" fmla="*/ 231861 w 392906"/>
                <a:gd name="connsiteY88" fmla="*/ 37185 h 78581"/>
                <a:gd name="connsiteX89" fmla="*/ 264152 w 392906"/>
                <a:gd name="connsiteY89" fmla="*/ 37185 h 78581"/>
                <a:gd name="connsiteX90" fmla="*/ 264152 w 392906"/>
                <a:gd name="connsiteY90" fmla="*/ 65474 h 78581"/>
                <a:gd name="connsiteX91" fmla="*/ 255673 w 392906"/>
                <a:gd name="connsiteY91" fmla="*/ 70523 h 78581"/>
                <a:gd name="connsiteX92" fmla="*/ 253197 w 392906"/>
                <a:gd name="connsiteY92" fmla="*/ 70523 h 78581"/>
                <a:gd name="connsiteX93" fmla="*/ 253197 w 392906"/>
                <a:gd name="connsiteY93" fmla="*/ 73953 h 78581"/>
                <a:gd name="connsiteX94" fmla="*/ 268914 w 392906"/>
                <a:gd name="connsiteY94" fmla="*/ 73667 h 78581"/>
                <a:gd name="connsiteX95" fmla="*/ 285011 w 392906"/>
                <a:gd name="connsiteY95" fmla="*/ 73953 h 78581"/>
                <a:gd name="connsiteX96" fmla="*/ 337208 w 392906"/>
                <a:gd name="connsiteY96" fmla="*/ 55189 h 78581"/>
                <a:gd name="connsiteX97" fmla="*/ 334540 w 392906"/>
                <a:gd name="connsiteY97" fmla="*/ 55189 h 78581"/>
                <a:gd name="connsiteX98" fmla="*/ 332159 w 392906"/>
                <a:gd name="connsiteY98" fmla="*/ 64714 h 78581"/>
                <a:gd name="connsiteX99" fmla="*/ 321871 w 392906"/>
                <a:gd name="connsiteY99" fmla="*/ 65665 h 78581"/>
                <a:gd name="connsiteX100" fmla="*/ 302345 w 392906"/>
                <a:gd name="connsiteY100" fmla="*/ 65665 h 78581"/>
                <a:gd name="connsiteX101" fmla="*/ 313777 w 392906"/>
                <a:gd name="connsiteY101" fmla="*/ 54426 h 78581"/>
                <a:gd name="connsiteX102" fmla="*/ 337208 w 392906"/>
                <a:gd name="connsiteY102" fmla="*/ 22898 h 78581"/>
                <a:gd name="connsiteX103" fmla="*/ 314251 w 392906"/>
                <a:gd name="connsiteY103" fmla="*/ 1943 h 78581"/>
                <a:gd name="connsiteX104" fmla="*/ 294059 w 392906"/>
                <a:gd name="connsiteY104" fmla="*/ 21565 h 78581"/>
                <a:gd name="connsiteX105" fmla="*/ 299775 w 392906"/>
                <a:gd name="connsiteY105" fmla="*/ 27660 h 78581"/>
                <a:gd name="connsiteX106" fmla="*/ 305489 w 392906"/>
                <a:gd name="connsiteY106" fmla="*/ 21851 h 78581"/>
                <a:gd name="connsiteX107" fmla="*/ 299680 w 392906"/>
                <a:gd name="connsiteY107" fmla="*/ 16231 h 78581"/>
                <a:gd name="connsiteX108" fmla="*/ 298345 w 392906"/>
                <a:gd name="connsiteY108" fmla="*/ 16422 h 78581"/>
                <a:gd name="connsiteX109" fmla="*/ 312918 w 392906"/>
                <a:gd name="connsiteY109" fmla="*/ 5373 h 78581"/>
                <a:gd name="connsiteX110" fmla="*/ 327397 w 392906"/>
                <a:gd name="connsiteY110" fmla="*/ 22898 h 78581"/>
                <a:gd name="connsiteX111" fmla="*/ 316062 w 392906"/>
                <a:gd name="connsiteY111" fmla="*/ 46901 h 78581"/>
                <a:gd name="connsiteX112" fmla="*/ 295201 w 392906"/>
                <a:gd name="connsiteY112" fmla="*/ 69951 h 78581"/>
                <a:gd name="connsiteX113" fmla="*/ 294059 w 392906"/>
                <a:gd name="connsiteY113" fmla="*/ 73953 h 78581"/>
                <a:gd name="connsiteX114" fmla="*/ 334159 w 392906"/>
                <a:gd name="connsiteY114" fmla="*/ 73953 h 78581"/>
                <a:gd name="connsiteX115" fmla="*/ 391118 w 392906"/>
                <a:gd name="connsiteY115" fmla="*/ 55189 h 78581"/>
                <a:gd name="connsiteX116" fmla="*/ 388451 w 392906"/>
                <a:gd name="connsiteY116" fmla="*/ 55189 h 78581"/>
                <a:gd name="connsiteX117" fmla="*/ 386070 w 392906"/>
                <a:gd name="connsiteY117" fmla="*/ 64714 h 78581"/>
                <a:gd name="connsiteX118" fmla="*/ 375880 w 392906"/>
                <a:gd name="connsiteY118" fmla="*/ 65665 h 78581"/>
                <a:gd name="connsiteX119" fmla="*/ 356353 w 392906"/>
                <a:gd name="connsiteY119" fmla="*/ 65665 h 78581"/>
                <a:gd name="connsiteX120" fmla="*/ 367783 w 392906"/>
                <a:gd name="connsiteY120" fmla="*/ 54426 h 78581"/>
                <a:gd name="connsiteX121" fmla="*/ 391118 w 392906"/>
                <a:gd name="connsiteY121" fmla="*/ 22898 h 78581"/>
                <a:gd name="connsiteX122" fmla="*/ 368259 w 392906"/>
                <a:gd name="connsiteY122" fmla="*/ 1943 h 78581"/>
                <a:gd name="connsiteX123" fmla="*/ 347970 w 392906"/>
                <a:gd name="connsiteY123" fmla="*/ 21565 h 78581"/>
                <a:gd name="connsiteX124" fmla="*/ 353781 w 392906"/>
                <a:gd name="connsiteY124" fmla="*/ 27660 h 78581"/>
                <a:gd name="connsiteX125" fmla="*/ 359495 w 392906"/>
                <a:gd name="connsiteY125" fmla="*/ 21851 h 78581"/>
                <a:gd name="connsiteX126" fmla="*/ 353686 w 392906"/>
                <a:gd name="connsiteY126" fmla="*/ 16231 h 78581"/>
                <a:gd name="connsiteX127" fmla="*/ 352351 w 392906"/>
                <a:gd name="connsiteY127" fmla="*/ 16422 h 78581"/>
                <a:gd name="connsiteX128" fmla="*/ 366924 w 392906"/>
                <a:gd name="connsiteY128" fmla="*/ 5373 h 78581"/>
                <a:gd name="connsiteX129" fmla="*/ 381307 w 392906"/>
                <a:gd name="connsiteY129" fmla="*/ 22898 h 78581"/>
                <a:gd name="connsiteX130" fmla="*/ 370068 w 392906"/>
                <a:gd name="connsiteY130" fmla="*/ 46901 h 78581"/>
                <a:gd name="connsiteX131" fmla="*/ 349209 w 392906"/>
                <a:gd name="connsiteY131" fmla="*/ 69951 h 78581"/>
                <a:gd name="connsiteX132" fmla="*/ 347970 w 392906"/>
                <a:gd name="connsiteY132" fmla="*/ 73953 h 78581"/>
                <a:gd name="connsiteX133" fmla="*/ 388165 w 392906"/>
                <a:gd name="connsiteY133"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392906" h="78581">
                  <a:moveTo>
                    <a:pt x="57553" y="46138"/>
                  </a:moveTo>
                  <a:lnTo>
                    <a:pt x="54695" y="46138"/>
                  </a:lnTo>
                  <a:cubicBezTo>
                    <a:pt x="53553" y="57189"/>
                    <a:pt x="52030" y="70523"/>
                    <a:pt x="32980" y="70523"/>
                  </a:cubicBezTo>
                  <a:lnTo>
                    <a:pt x="24215" y="70523"/>
                  </a:lnTo>
                  <a:cubicBezTo>
                    <a:pt x="19167" y="70523"/>
                    <a:pt x="18883" y="69762"/>
                    <a:pt x="18883" y="66237"/>
                  </a:cubicBezTo>
                  <a:lnTo>
                    <a:pt x="18883" y="8610"/>
                  </a:lnTo>
                  <a:cubicBezTo>
                    <a:pt x="18883" y="5087"/>
                    <a:pt x="18883" y="3562"/>
                    <a:pt x="29168" y="3562"/>
                  </a:cubicBezTo>
                  <a:lnTo>
                    <a:pt x="32694" y="3562"/>
                  </a:lnTo>
                  <a:lnTo>
                    <a:pt x="32694" y="134"/>
                  </a:lnTo>
                  <a:cubicBezTo>
                    <a:pt x="28882" y="420"/>
                    <a:pt x="18976" y="420"/>
                    <a:pt x="14595" y="420"/>
                  </a:cubicBezTo>
                  <a:cubicBezTo>
                    <a:pt x="10404" y="420"/>
                    <a:pt x="1928" y="420"/>
                    <a:pt x="-1788" y="134"/>
                  </a:cubicBezTo>
                  <a:lnTo>
                    <a:pt x="-1788" y="3562"/>
                  </a:lnTo>
                  <a:lnTo>
                    <a:pt x="689" y="3562"/>
                  </a:lnTo>
                  <a:cubicBezTo>
                    <a:pt x="9072" y="3562"/>
                    <a:pt x="9358" y="4801"/>
                    <a:pt x="9358" y="8610"/>
                  </a:cubicBezTo>
                  <a:lnTo>
                    <a:pt x="9358" y="65474"/>
                  </a:lnTo>
                  <a:cubicBezTo>
                    <a:pt x="9358" y="69476"/>
                    <a:pt x="9072" y="70523"/>
                    <a:pt x="689" y="70523"/>
                  </a:cubicBezTo>
                  <a:lnTo>
                    <a:pt x="-1788" y="70523"/>
                  </a:lnTo>
                  <a:lnTo>
                    <a:pt x="-1788" y="73953"/>
                  </a:lnTo>
                  <a:lnTo>
                    <a:pt x="54411" y="73953"/>
                  </a:lnTo>
                  <a:close/>
                  <a:moveTo>
                    <a:pt x="133943" y="48806"/>
                  </a:moveTo>
                  <a:cubicBezTo>
                    <a:pt x="133943" y="47759"/>
                    <a:pt x="133943" y="46996"/>
                    <a:pt x="132516" y="46996"/>
                  </a:cubicBezTo>
                  <a:cubicBezTo>
                    <a:pt x="131276" y="46996"/>
                    <a:pt x="131276" y="47664"/>
                    <a:pt x="131276" y="48710"/>
                  </a:cubicBezTo>
                  <a:cubicBezTo>
                    <a:pt x="130420" y="64142"/>
                    <a:pt x="118800" y="72904"/>
                    <a:pt x="107082" y="72904"/>
                  </a:cubicBezTo>
                  <a:cubicBezTo>
                    <a:pt x="100511" y="72904"/>
                    <a:pt x="79175" y="69381"/>
                    <a:pt x="79175" y="37090"/>
                  </a:cubicBezTo>
                  <a:cubicBezTo>
                    <a:pt x="79175" y="4801"/>
                    <a:pt x="100320" y="1181"/>
                    <a:pt x="106894" y="1181"/>
                  </a:cubicBezTo>
                  <a:cubicBezTo>
                    <a:pt x="118705" y="1181"/>
                    <a:pt x="128325" y="10992"/>
                    <a:pt x="130611" y="26805"/>
                  </a:cubicBezTo>
                  <a:cubicBezTo>
                    <a:pt x="130706" y="28232"/>
                    <a:pt x="130706" y="28614"/>
                    <a:pt x="132229" y="28614"/>
                  </a:cubicBezTo>
                  <a:cubicBezTo>
                    <a:pt x="133943" y="28614"/>
                    <a:pt x="133943" y="28232"/>
                    <a:pt x="133943" y="26042"/>
                  </a:cubicBezTo>
                  <a:lnTo>
                    <a:pt x="133943" y="420"/>
                  </a:lnTo>
                  <a:cubicBezTo>
                    <a:pt x="133943" y="-1487"/>
                    <a:pt x="133943" y="-2247"/>
                    <a:pt x="132802" y="-2247"/>
                  </a:cubicBezTo>
                  <a:cubicBezTo>
                    <a:pt x="132325" y="-2247"/>
                    <a:pt x="131943" y="-2247"/>
                    <a:pt x="130990" y="-915"/>
                  </a:cubicBezTo>
                  <a:lnTo>
                    <a:pt x="125658" y="7183"/>
                  </a:lnTo>
                  <a:cubicBezTo>
                    <a:pt x="121656" y="3087"/>
                    <a:pt x="116133" y="-2247"/>
                    <a:pt x="105750" y="-2247"/>
                  </a:cubicBezTo>
                  <a:cubicBezTo>
                    <a:pt x="85651" y="-2247"/>
                    <a:pt x="68222" y="14994"/>
                    <a:pt x="68222" y="37090"/>
                  </a:cubicBezTo>
                  <a:cubicBezTo>
                    <a:pt x="68222" y="59379"/>
                    <a:pt x="85651" y="76334"/>
                    <a:pt x="105750" y="76334"/>
                  </a:cubicBezTo>
                  <a:cubicBezTo>
                    <a:pt x="123467" y="76334"/>
                    <a:pt x="133943" y="61284"/>
                    <a:pt x="133943" y="48806"/>
                  </a:cubicBezTo>
                  <a:close/>
                  <a:moveTo>
                    <a:pt x="203095" y="46138"/>
                  </a:moveTo>
                  <a:lnTo>
                    <a:pt x="200237" y="46138"/>
                  </a:lnTo>
                  <a:cubicBezTo>
                    <a:pt x="199095" y="57189"/>
                    <a:pt x="197570" y="70523"/>
                    <a:pt x="178520" y="70523"/>
                  </a:cubicBezTo>
                  <a:lnTo>
                    <a:pt x="169757" y="70523"/>
                  </a:lnTo>
                  <a:cubicBezTo>
                    <a:pt x="164709" y="70523"/>
                    <a:pt x="164423" y="69762"/>
                    <a:pt x="164423" y="66237"/>
                  </a:cubicBezTo>
                  <a:lnTo>
                    <a:pt x="164423" y="8610"/>
                  </a:lnTo>
                  <a:cubicBezTo>
                    <a:pt x="164423" y="5087"/>
                    <a:pt x="164423" y="3562"/>
                    <a:pt x="174615" y="3562"/>
                  </a:cubicBezTo>
                  <a:lnTo>
                    <a:pt x="178236" y="3562"/>
                  </a:lnTo>
                  <a:lnTo>
                    <a:pt x="178236" y="134"/>
                  </a:lnTo>
                  <a:cubicBezTo>
                    <a:pt x="174329" y="420"/>
                    <a:pt x="164518" y="420"/>
                    <a:pt x="160042" y="420"/>
                  </a:cubicBezTo>
                  <a:cubicBezTo>
                    <a:pt x="155947" y="420"/>
                    <a:pt x="147375" y="420"/>
                    <a:pt x="143659" y="134"/>
                  </a:cubicBezTo>
                  <a:lnTo>
                    <a:pt x="143659" y="3562"/>
                  </a:lnTo>
                  <a:lnTo>
                    <a:pt x="146231" y="3562"/>
                  </a:lnTo>
                  <a:cubicBezTo>
                    <a:pt x="154519" y="3562"/>
                    <a:pt x="154898" y="4801"/>
                    <a:pt x="154898" y="8610"/>
                  </a:cubicBezTo>
                  <a:lnTo>
                    <a:pt x="154898" y="65474"/>
                  </a:lnTo>
                  <a:cubicBezTo>
                    <a:pt x="154898" y="69476"/>
                    <a:pt x="154614" y="70523"/>
                    <a:pt x="146231" y="70523"/>
                  </a:cubicBezTo>
                  <a:lnTo>
                    <a:pt x="143659" y="70523"/>
                  </a:lnTo>
                  <a:lnTo>
                    <a:pt x="143659" y="73953"/>
                  </a:lnTo>
                  <a:lnTo>
                    <a:pt x="199951" y="73953"/>
                  </a:lnTo>
                  <a:close/>
                  <a:moveTo>
                    <a:pt x="285011" y="73953"/>
                  </a:moveTo>
                  <a:lnTo>
                    <a:pt x="285011" y="70523"/>
                  </a:lnTo>
                  <a:lnTo>
                    <a:pt x="282344" y="70523"/>
                  </a:lnTo>
                  <a:cubicBezTo>
                    <a:pt x="273960" y="70523"/>
                    <a:pt x="273865" y="69476"/>
                    <a:pt x="273865" y="65474"/>
                  </a:cubicBezTo>
                  <a:lnTo>
                    <a:pt x="273865" y="8610"/>
                  </a:lnTo>
                  <a:cubicBezTo>
                    <a:pt x="273865" y="4801"/>
                    <a:pt x="273960" y="3562"/>
                    <a:pt x="282344" y="3562"/>
                  </a:cubicBezTo>
                  <a:lnTo>
                    <a:pt x="285011" y="3562"/>
                  </a:lnTo>
                  <a:lnTo>
                    <a:pt x="285011" y="134"/>
                  </a:lnTo>
                  <a:cubicBezTo>
                    <a:pt x="281104" y="420"/>
                    <a:pt x="273295" y="420"/>
                    <a:pt x="269103" y="420"/>
                  </a:cubicBezTo>
                  <a:cubicBezTo>
                    <a:pt x="265103" y="420"/>
                    <a:pt x="256913" y="420"/>
                    <a:pt x="253197" y="134"/>
                  </a:cubicBezTo>
                  <a:lnTo>
                    <a:pt x="253197" y="3562"/>
                  </a:lnTo>
                  <a:lnTo>
                    <a:pt x="255673" y="3562"/>
                  </a:lnTo>
                  <a:cubicBezTo>
                    <a:pt x="264056" y="3562"/>
                    <a:pt x="264152" y="4801"/>
                    <a:pt x="264152" y="8610"/>
                  </a:cubicBezTo>
                  <a:lnTo>
                    <a:pt x="264152" y="33948"/>
                  </a:lnTo>
                  <a:lnTo>
                    <a:pt x="231861" y="33948"/>
                  </a:lnTo>
                  <a:lnTo>
                    <a:pt x="231861" y="8610"/>
                  </a:lnTo>
                  <a:cubicBezTo>
                    <a:pt x="231861" y="4801"/>
                    <a:pt x="232147" y="3562"/>
                    <a:pt x="240528" y="3562"/>
                  </a:cubicBezTo>
                  <a:lnTo>
                    <a:pt x="243004" y="3562"/>
                  </a:lnTo>
                  <a:lnTo>
                    <a:pt x="243004" y="134"/>
                  </a:lnTo>
                  <a:cubicBezTo>
                    <a:pt x="239290" y="420"/>
                    <a:pt x="231289" y="420"/>
                    <a:pt x="227098" y="420"/>
                  </a:cubicBezTo>
                  <a:cubicBezTo>
                    <a:pt x="223098" y="420"/>
                    <a:pt x="214906" y="420"/>
                    <a:pt x="211192" y="134"/>
                  </a:cubicBezTo>
                  <a:lnTo>
                    <a:pt x="211192" y="3562"/>
                  </a:lnTo>
                  <a:lnTo>
                    <a:pt x="213764" y="3562"/>
                  </a:lnTo>
                  <a:cubicBezTo>
                    <a:pt x="222050" y="3562"/>
                    <a:pt x="222336" y="4801"/>
                    <a:pt x="222336" y="8610"/>
                  </a:cubicBezTo>
                  <a:lnTo>
                    <a:pt x="222336" y="65474"/>
                  </a:lnTo>
                  <a:cubicBezTo>
                    <a:pt x="222336" y="69476"/>
                    <a:pt x="222050" y="70523"/>
                    <a:pt x="213764" y="70523"/>
                  </a:cubicBezTo>
                  <a:lnTo>
                    <a:pt x="211192" y="70523"/>
                  </a:lnTo>
                  <a:lnTo>
                    <a:pt x="211192" y="73953"/>
                  </a:lnTo>
                  <a:cubicBezTo>
                    <a:pt x="214906" y="73667"/>
                    <a:pt x="222908" y="73667"/>
                    <a:pt x="227098" y="73667"/>
                  </a:cubicBezTo>
                  <a:cubicBezTo>
                    <a:pt x="231098" y="73667"/>
                    <a:pt x="239290" y="73667"/>
                    <a:pt x="243004" y="73953"/>
                  </a:cubicBezTo>
                  <a:lnTo>
                    <a:pt x="243004" y="70523"/>
                  </a:lnTo>
                  <a:lnTo>
                    <a:pt x="240528" y="70523"/>
                  </a:lnTo>
                  <a:cubicBezTo>
                    <a:pt x="232147" y="70523"/>
                    <a:pt x="231861" y="69476"/>
                    <a:pt x="231861" y="65474"/>
                  </a:cubicBezTo>
                  <a:lnTo>
                    <a:pt x="231861" y="37185"/>
                  </a:lnTo>
                  <a:lnTo>
                    <a:pt x="264152" y="37185"/>
                  </a:lnTo>
                  <a:lnTo>
                    <a:pt x="264152" y="65474"/>
                  </a:lnTo>
                  <a:cubicBezTo>
                    <a:pt x="264152" y="69476"/>
                    <a:pt x="264056" y="70523"/>
                    <a:pt x="255673" y="70523"/>
                  </a:cubicBezTo>
                  <a:lnTo>
                    <a:pt x="253197" y="70523"/>
                  </a:lnTo>
                  <a:lnTo>
                    <a:pt x="253197" y="73953"/>
                  </a:lnTo>
                  <a:cubicBezTo>
                    <a:pt x="256913" y="73667"/>
                    <a:pt x="264912" y="73667"/>
                    <a:pt x="268914" y="73667"/>
                  </a:cubicBezTo>
                  <a:cubicBezTo>
                    <a:pt x="273105" y="73667"/>
                    <a:pt x="281104" y="73667"/>
                    <a:pt x="285011" y="73953"/>
                  </a:cubicBezTo>
                  <a:close/>
                  <a:moveTo>
                    <a:pt x="337208" y="55189"/>
                  </a:moveTo>
                  <a:lnTo>
                    <a:pt x="334540" y="55189"/>
                  </a:lnTo>
                  <a:cubicBezTo>
                    <a:pt x="333873" y="58331"/>
                    <a:pt x="333113" y="63093"/>
                    <a:pt x="332159" y="64714"/>
                  </a:cubicBezTo>
                  <a:cubicBezTo>
                    <a:pt x="331396" y="65665"/>
                    <a:pt x="324253" y="65665"/>
                    <a:pt x="321871" y="65665"/>
                  </a:cubicBezTo>
                  <a:lnTo>
                    <a:pt x="302345" y="65665"/>
                  </a:lnTo>
                  <a:lnTo>
                    <a:pt x="313777" y="54426"/>
                  </a:lnTo>
                  <a:cubicBezTo>
                    <a:pt x="330636" y="39567"/>
                    <a:pt x="337208" y="33758"/>
                    <a:pt x="337208" y="22898"/>
                  </a:cubicBezTo>
                  <a:cubicBezTo>
                    <a:pt x="337208" y="10706"/>
                    <a:pt x="327492" y="1943"/>
                    <a:pt x="314251" y="1943"/>
                  </a:cubicBezTo>
                  <a:cubicBezTo>
                    <a:pt x="302061" y="1943"/>
                    <a:pt x="294059" y="11945"/>
                    <a:pt x="294059" y="21565"/>
                  </a:cubicBezTo>
                  <a:cubicBezTo>
                    <a:pt x="294059" y="27660"/>
                    <a:pt x="299489" y="27660"/>
                    <a:pt x="299775" y="27660"/>
                  </a:cubicBezTo>
                  <a:cubicBezTo>
                    <a:pt x="301584" y="27660"/>
                    <a:pt x="305489" y="26328"/>
                    <a:pt x="305489" y="21851"/>
                  </a:cubicBezTo>
                  <a:cubicBezTo>
                    <a:pt x="305489" y="19089"/>
                    <a:pt x="303393" y="16231"/>
                    <a:pt x="299680" y="16231"/>
                  </a:cubicBezTo>
                  <a:cubicBezTo>
                    <a:pt x="298822" y="16231"/>
                    <a:pt x="298631" y="16231"/>
                    <a:pt x="298345" y="16422"/>
                  </a:cubicBezTo>
                  <a:cubicBezTo>
                    <a:pt x="300726" y="9373"/>
                    <a:pt x="306633" y="5373"/>
                    <a:pt x="312918" y="5373"/>
                  </a:cubicBezTo>
                  <a:cubicBezTo>
                    <a:pt x="322730" y="5373"/>
                    <a:pt x="327397" y="14136"/>
                    <a:pt x="327397" y="22898"/>
                  </a:cubicBezTo>
                  <a:cubicBezTo>
                    <a:pt x="327397" y="31567"/>
                    <a:pt x="321967" y="40234"/>
                    <a:pt x="316062" y="46901"/>
                  </a:cubicBezTo>
                  <a:lnTo>
                    <a:pt x="295201" y="69951"/>
                  </a:lnTo>
                  <a:cubicBezTo>
                    <a:pt x="294059" y="71190"/>
                    <a:pt x="294059" y="71476"/>
                    <a:pt x="294059" y="73953"/>
                  </a:cubicBezTo>
                  <a:lnTo>
                    <a:pt x="334159" y="73953"/>
                  </a:lnTo>
                  <a:close/>
                  <a:moveTo>
                    <a:pt x="391118" y="55189"/>
                  </a:moveTo>
                  <a:lnTo>
                    <a:pt x="388451" y="55189"/>
                  </a:lnTo>
                  <a:cubicBezTo>
                    <a:pt x="387881" y="58331"/>
                    <a:pt x="387119" y="63093"/>
                    <a:pt x="386070" y="64714"/>
                  </a:cubicBezTo>
                  <a:cubicBezTo>
                    <a:pt x="385405" y="65665"/>
                    <a:pt x="378261" y="65665"/>
                    <a:pt x="375880" y="65665"/>
                  </a:cubicBezTo>
                  <a:lnTo>
                    <a:pt x="356353" y="65665"/>
                  </a:lnTo>
                  <a:lnTo>
                    <a:pt x="367783" y="54426"/>
                  </a:lnTo>
                  <a:cubicBezTo>
                    <a:pt x="384642" y="39567"/>
                    <a:pt x="391118" y="33758"/>
                    <a:pt x="391118" y="22898"/>
                  </a:cubicBezTo>
                  <a:cubicBezTo>
                    <a:pt x="391118" y="10706"/>
                    <a:pt x="381498" y="1943"/>
                    <a:pt x="368259" y="1943"/>
                  </a:cubicBezTo>
                  <a:cubicBezTo>
                    <a:pt x="356067" y="1943"/>
                    <a:pt x="347970" y="11945"/>
                    <a:pt x="347970" y="21565"/>
                  </a:cubicBezTo>
                  <a:cubicBezTo>
                    <a:pt x="347970" y="27660"/>
                    <a:pt x="353495" y="27660"/>
                    <a:pt x="353781" y="27660"/>
                  </a:cubicBezTo>
                  <a:cubicBezTo>
                    <a:pt x="355590" y="27660"/>
                    <a:pt x="359495" y="26328"/>
                    <a:pt x="359495" y="21851"/>
                  </a:cubicBezTo>
                  <a:cubicBezTo>
                    <a:pt x="359495" y="19089"/>
                    <a:pt x="357399" y="16231"/>
                    <a:pt x="353686" y="16231"/>
                  </a:cubicBezTo>
                  <a:cubicBezTo>
                    <a:pt x="352732" y="16231"/>
                    <a:pt x="352637" y="16231"/>
                    <a:pt x="352351" y="16422"/>
                  </a:cubicBezTo>
                  <a:cubicBezTo>
                    <a:pt x="354732" y="9373"/>
                    <a:pt x="360639" y="5373"/>
                    <a:pt x="366924" y="5373"/>
                  </a:cubicBezTo>
                  <a:cubicBezTo>
                    <a:pt x="376736" y="5373"/>
                    <a:pt x="381307" y="14136"/>
                    <a:pt x="381307" y="22898"/>
                  </a:cubicBezTo>
                  <a:cubicBezTo>
                    <a:pt x="381307" y="31567"/>
                    <a:pt x="375975" y="40234"/>
                    <a:pt x="370068" y="46901"/>
                  </a:cubicBezTo>
                  <a:lnTo>
                    <a:pt x="349209" y="69951"/>
                  </a:lnTo>
                  <a:cubicBezTo>
                    <a:pt x="347970" y="71190"/>
                    <a:pt x="347970" y="71476"/>
                    <a:pt x="347970" y="73953"/>
                  </a:cubicBezTo>
                  <a:lnTo>
                    <a:pt x="388165" y="73953"/>
                  </a:lnTo>
                  <a:close/>
                </a:path>
              </a:pathLst>
            </a:custGeom>
            <a:solidFill>
              <a:srgbClr val="004C00"/>
            </a:solidFill>
            <a:ln w="10842" cap="flat">
              <a:noFill/>
              <a:prstDash val="solid"/>
              <a:miter/>
            </a:ln>
          </p:spPr>
          <p:txBody>
            <a:bodyPr rtlCol="0" anchor="ctr"/>
            <a:lstStyle/>
            <a:p>
              <a:endParaRPr lang="en-AE"/>
            </a:p>
          </p:txBody>
        </p:sp>
        <p:sp>
          <p:nvSpPr>
            <p:cNvPr id="372" name="Freeform: Shape 371">
              <a:extLst>
                <a:ext uri="{FF2B5EF4-FFF2-40B4-BE49-F238E27FC236}">
                  <a16:creationId xmlns:a16="http://schemas.microsoft.com/office/drawing/2014/main" id="{9C576ABE-F704-7C16-A029-45937055BE48}"/>
                </a:ext>
              </a:extLst>
            </p:cNvPr>
            <p:cNvSpPr/>
            <p:nvPr/>
          </p:nvSpPr>
          <p:spPr>
            <a:xfrm>
              <a:off x="4598080" y="1842152"/>
              <a:ext cx="14764" cy="107916"/>
            </a:xfrm>
            <a:custGeom>
              <a:avLst/>
              <a:gdLst>
                <a:gd name="connsiteX0" fmla="*/ 12976 w 14764"/>
                <a:gd name="connsiteY0" fmla="*/ 105670 h 107916"/>
                <a:gd name="connsiteX1" fmla="*/ 12976 w 14764"/>
                <a:gd name="connsiteY1" fmla="*/ -2247 h 107916"/>
                <a:gd name="connsiteX2" fmla="*/ -1788 w 14764"/>
                <a:gd name="connsiteY2" fmla="*/ -2247 h 107916"/>
                <a:gd name="connsiteX3" fmla="*/ -1788 w 14764"/>
                <a:gd name="connsiteY3" fmla="*/ 2039 h 107916"/>
                <a:gd name="connsiteX4" fmla="*/ 8688 w 14764"/>
                <a:gd name="connsiteY4" fmla="*/ 2039 h 107916"/>
                <a:gd name="connsiteX5" fmla="*/ 8688 w 14764"/>
                <a:gd name="connsiteY5" fmla="*/ 101384 h 107916"/>
                <a:gd name="connsiteX6" fmla="*/ -1788 w 14764"/>
                <a:gd name="connsiteY6" fmla="*/ 101384 h 107916"/>
                <a:gd name="connsiteX7" fmla="*/ -1788 w 14764"/>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6">
                  <a:moveTo>
                    <a:pt x="12976" y="105670"/>
                  </a:moveTo>
                  <a:lnTo>
                    <a:pt x="12976" y="-2247"/>
                  </a:lnTo>
                  <a:lnTo>
                    <a:pt x="-1788" y="-2247"/>
                  </a:lnTo>
                  <a:lnTo>
                    <a:pt x="-1788" y="2039"/>
                  </a:lnTo>
                  <a:lnTo>
                    <a:pt x="8688" y="2039"/>
                  </a:lnTo>
                  <a:lnTo>
                    <a:pt x="8688" y="101384"/>
                  </a:lnTo>
                  <a:lnTo>
                    <a:pt x="-1788" y="101384"/>
                  </a:lnTo>
                  <a:lnTo>
                    <a:pt x="-1788" y="105670"/>
                  </a:lnTo>
                  <a:close/>
                </a:path>
              </a:pathLst>
            </a:custGeom>
            <a:solidFill>
              <a:srgbClr val="000000"/>
            </a:solidFill>
            <a:ln w="10842" cap="flat">
              <a:noFill/>
              <a:prstDash val="solid"/>
              <a:miter/>
            </a:ln>
          </p:spPr>
          <p:txBody>
            <a:bodyPr rtlCol="0" anchor="ctr"/>
            <a:lstStyle/>
            <a:p>
              <a:endParaRPr lang="en-AE"/>
            </a:p>
          </p:txBody>
        </p:sp>
        <p:sp>
          <p:nvSpPr>
            <p:cNvPr id="373" name="Freeform: Shape 372">
              <a:extLst>
                <a:ext uri="{FF2B5EF4-FFF2-40B4-BE49-F238E27FC236}">
                  <a16:creationId xmlns:a16="http://schemas.microsoft.com/office/drawing/2014/main" id="{3C9763CC-61FA-4C01-6FDC-795C78FB1718}"/>
                </a:ext>
              </a:extLst>
            </p:cNvPr>
            <p:cNvSpPr/>
            <p:nvPr/>
          </p:nvSpPr>
          <p:spPr>
            <a:xfrm>
              <a:off x="1260806" y="1950164"/>
              <a:ext cx="660653" cy="114872"/>
            </a:xfrm>
            <a:custGeom>
              <a:avLst/>
              <a:gdLst>
                <a:gd name="connsiteX0" fmla="*/ -1788 w 660653"/>
                <a:gd name="connsiteY0" fmla="*/ 112625 h 114872"/>
                <a:gd name="connsiteX1" fmla="*/ 658866 w 660653"/>
                <a:gd name="connsiteY1" fmla="*/ 112625 h 114872"/>
                <a:gd name="connsiteX2" fmla="*/ 658866 w 660653"/>
                <a:gd name="connsiteY2" fmla="*/ -2247 h 114872"/>
                <a:gd name="connsiteX3" fmla="*/ -1788 w 66065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60653" h="114872">
                  <a:moveTo>
                    <a:pt x="-1788" y="112625"/>
                  </a:moveTo>
                  <a:lnTo>
                    <a:pt x="658866" y="112625"/>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74" name="Freeform: Shape 373">
              <a:extLst>
                <a:ext uri="{FF2B5EF4-FFF2-40B4-BE49-F238E27FC236}">
                  <a16:creationId xmlns:a16="http://schemas.microsoft.com/office/drawing/2014/main" id="{FF824369-7E1F-F570-779C-314B87FBABDD}"/>
                </a:ext>
              </a:extLst>
            </p:cNvPr>
            <p:cNvSpPr/>
            <p:nvPr/>
          </p:nvSpPr>
          <p:spPr>
            <a:xfrm>
              <a:off x="1921460" y="1950164"/>
              <a:ext cx="640270" cy="114872"/>
            </a:xfrm>
            <a:custGeom>
              <a:avLst/>
              <a:gdLst>
                <a:gd name="connsiteX0" fmla="*/ -1788 w 640270"/>
                <a:gd name="connsiteY0" fmla="*/ 112625 h 114872"/>
                <a:gd name="connsiteX1" fmla="*/ 638482 w 640270"/>
                <a:gd name="connsiteY1" fmla="*/ 112625 h 114872"/>
                <a:gd name="connsiteX2" fmla="*/ 638482 w 640270"/>
                <a:gd name="connsiteY2" fmla="*/ -2247 h 114872"/>
                <a:gd name="connsiteX3" fmla="*/ -1788 w 640270"/>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40270" h="114872">
                  <a:moveTo>
                    <a:pt x="-1788" y="112625"/>
                  </a:moveTo>
                  <a:lnTo>
                    <a:pt x="638482" y="112625"/>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75" name="Freeform: Shape 374">
              <a:extLst>
                <a:ext uri="{FF2B5EF4-FFF2-40B4-BE49-F238E27FC236}">
                  <a16:creationId xmlns:a16="http://schemas.microsoft.com/office/drawing/2014/main" id="{435E4446-955B-E690-E7D2-7A8B56AA2B2D}"/>
                </a:ext>
              </a:extLst>
            </p:cNvPr>
            <p:cNvSpPr/>
            <p:nvPr/>
          </p:nvSpPr>
          <p:spPr>
            <a:xfrm>
              <a:off x="1990039" y="1964167"/>
              <a:ext cx="331279" cy="76200"/>
            </a:xfrm>
            <a:custGeom>
              <a:avLst/>
              <a:gdLst>
                <a:gd name="connsiteX0" fmla="*/ 73460 w 331279"/>
                <a:gd name="connsiteY0" fmla="*/ 62047 h 76200"/>
                <a:gd name="connsiteX1" fmla="*/ 72126 w 331279"/>
                <a:gd name="connsiteY1" fmla="*/ 60330 h 76200"/>
                <a:gd name="connsiteX2" fmla="*/ 70793 w 331279"/>
                <a:gd name="connsiteY2" fmla="*/ 61951 h 76200"/>
                <a:gd name="connsiteX3" fmla="*/ 63649 w 331279"/>
                <a:gd name="connsiteY3" fmla="*/ 71572 h 76200"/>
                <a:gd name="connsiteX4" fmla="*/ 56029 w 331279"/>
                <a:gd name="connsiteY4" fmla="*/ 55949 h 76200"/>
                <a:gd name="connsiteX5" fmla="*/ 54601 w 331279"/>
                <a:gd name="connsiteY5" fmla="*/ 47378 h 76200"/>
                <a:gd name="connsiteX6" fmla="*/ 41456 w 331279"/>
                <a:gd name="connsiteY6" fmla="*/ 34804 h 76200"/>
                <a:gd name="connsiteX7" fmla="*/ 60411 w 331279"/>
                <a:gd name="connsiteY7" fmla="*/ 17277 h 76200"/>
                <a:gd name="connsiteX8" fmla="*/ 32122 w 331279"/>
                <a:gd name="connsiteY8" fmla="*/ -2247 h 76200"/>
                <a:gd name="connsiteX9" fmla="*/ -1788 w 331279"/>
                <a:gd name="connsiteY9" fmla="*/ -2247 h 76200"/>
                <a:gd name="connsiteX10" fmla="*/ -1788 w 331279"/>
                <a:gd name="connsiteY10" fmla="*/ 1181 h 76200"/>
                <a:gd name="connsiteX11" fmla="*/ 879 w 331279"/>
                <a:gd name="connsiteY11" fmla="*/ 1181 h 76200"/>
                <a:gd name="connsiteX12" fmla="*/ 9357 w 331279"/>
                <a:gd name="connsiteY12" fmla="*/ 6229 h 76200"/>
                <a:gd name="connsiteX13" fmla="*/ 9357 w 331279"/>
                <a:gd name="connsiteY13" fmla="*/ 63093 h 76200"/>
                <a:gd name="connsiteX14" fmla="*/ 879 w 331279"/>
                <a:gd name="connsiteY14" fmla="*/ 68142 h 76200"/>
                <a:gd name="connsiteX15" fmla="*/ -1788 w 331279"/>
                <a:gd name="connsiteY15" fmla="*/ 68142 h 76200"/>
                <a:gd name="connsiteX16" fmla="*/ -1788 w 331279"/>
                <a:gd name="connsiteY16" fmla="*/ 71572 h 76200"/>
                <a:gd name="connsiteX17" fmla="*/ 13929 w 331279"/>
                <a:gd name="connsiteY17" fmla="*/ 71286 h 76200"/>
                <a:gd name="connsiteX18" fmla="*/ 29740 w 331279"/>
                <a:gd name="connsiteY18" fmla="*/ 71572 h 76200"/>
                <a:gd name="connsiteX19" fmla="*/ 29740 w 331279"/>
                <a:gd name="connsiteY19" fmla="*/ 68142 h 76200"/>
                <a:gd name="connsiteX20" fmla="*/ 27168 w 331279"/>
                <a:gd name="connsiteY20" fmla="*/ 68142 h 76200"/>
                <a:gd name="connsiteX21" fmla="*/ 18691 w 331279"/>
                <a:gd name="connsiteY21" fmla="*/ 63093 h 76200"/>
                <a:gd name="connsiteX22" fmla="*/ 18691 w 331279"/>
                <a:gd name="connsiteY22" fmla="*/ 35853 h 76200"/>
                <a:gd name="connsiteX23" fmla="*/ 31074 w 331279"/>
                <a:gd name="connsiteY23" fmla="*/ 35853 h 76200"/>
                <a:gd name="connsiteX24" fmla="*/ 41170 w 331279"/>
                <a:gd name="connsiteY24" fmla="*/ 39471 h 76200"/>
                <a:gd name="connsiteX25" fmla="*/ 45171 w 331279"/>
                <a:gd name="connsiteY25" fmla="*/ 54045 h 76200"/>
                <a:gd name="connsiteX26" fmla="*/ 49647 w 331279"/>
                <a:gd name="connsiteY26" fmla="*/ 69379 h 76200"/>
                <a:gd name="connsiteX27" fmla="*/ 63173 w 331279"/>
                <a:gd name="connsiteY27" fmla="*/ 73953 h 76200"/>
                <a:gd name="connsiteX28" fmla="*/ 73460 w 331279"/>
                <a:gd name="connsiteY28" fmla="*/ 62047 h 76200"/>
                <a:gd name="connsiteX29" fmla="*/ 49266 w 331279"/>
                <a:gd name="connsiteY29" fmla="*/ 17277 h 76200"/>
                <a:gd name="connsiteX30" fmla="*/ 30597 w 331279"/>
                <a:gd name="connsiteY30" fmla="*/ 33472 h 76200"/>
                <a:gd name="connsiteX31" fmla="*/ 18691 w 331279"/>
                <a:gd name="connsiteY31" fmla="*/ 33472 h 76200"/>
                <a:gd name="connsiteX32" fmla="*/ 18691 w 331279"/>
                <a:gd name="connsiteY32" fmla="*/ 5562 h 76200"/>
                <a:gd name="connsiteX33" fmla="*/ 21072 w 331279"/>
                <a:gd name="connsiteY33" fmla="*/ 1371 h 76200"/>
                <a:gd name="connsiteX34" fmla="*/ 27359 w 331279"/>
                <a:gd name="connsiteY34" fmla="*/ 1181 h 76200"/>
                <a:gd name="connsiteX35" fmla="*/ 49266 w 331279"/>
                <a:gd name="connsiteY35" fmla="*/ 17277 h 76200"/>
                <a:gd name="connsiteX36" fmla="*/ 118799 w 331279"/>
                <a:gd name="connsiteY36" fmla="*/ 58807 h 76200"/>
                <a:gd name="connsiteX37" fmla="*/ 117465 w 331279"/>
                <a:gd name="connsiteY37" fmla="*/ 57473 h 76200"/>
                <a:gd name="connsiteX38" fmla="*/ 115941 w 331279"/>
                <a:gd name="connsiteY38" fmla="*/ 58998 h 76200"/>
                <a:gd name="connsiteX39" fmla="*/ 101369 w 331279"/>
                <a:gd name="connsiteY39" fmla="*/ 70142 h 76200"/>
                <a:gd name="connsiteX40" fmla="*/ 89176 w 331279"/>
                <a:gd name="connsiteY40" fmla="*/ 62807 h 76200"/>
                <a:gd name="connsiteX41" fmla="*/ 86032 w 331279"/>
                <a:gd name="connsiteY41" fmla="*/ 46615 h 76200"/>
                <a:gd name="connsiteX42" fmla="*/ 116132 w 331279"/>
                <a:gd name="connsiteY42" fmla="*/ 46615 h 76200"/>
                <a:gd name="connsiteX43" fmla="*/ 118799 w 331279"/>
                <a:gd name="connsiteY43" fmla="*/ 44329 h 76200"/>
                <a:gd name="connsiteX44" fmla="*/ 99463 w 331279"/>
                <a:gd name="connsiteY44" fmla="*/ 23279 h 76200"/>
                <a:gd name="connsiteX45" fmla="*/ 76984 w 331279"/>
                <a:gd name="connsiteY45" fmla="*/ 47759 h 76200"/>
                <a:gd name="connsiteX46" fmla="*/ 100797 w 331279"/>
                <a:gd name="connsiteY46" fmla="*/ 72809 h 76200"/>
                <a:gd name="connsiteX47" fmla="*/ 118799 w 331279"/>
                <a:gd name="connsiteY47" fmla="*/ 58807 h 76200"/>
                <a:gd name="connsiteX48" fmla="*/ 111655 w 331279"/>
                <a:gd name="connsiteY48" fmla="*/ 44329 h 76200"/>
                <a:gd name="connsiteX49" fmla="*/ 86032 w 331279"/>
                <a:gd name="connsiteY49" fmla="*/ 44329 h 76200"/>
                <a:gd name="connsiteX50" fmla="*/ 99463 w 331279"/>
                <a:gd name="connsiteY50" fmla="*/ 25660 h 76200"/>
                <a:gd name="connsiteX51" fmla="*/ 111655 w 331279"/>
                <a:gd name="connsiteY51" fmla="*/ 44329 h 76200"/>
                <a:gd name="connsiteX52" fmla="*/ 160804 w 331279"/>
                <a:gd name="connsiteY52" fmla="*/ 57759 h 76200"/>
                <a:gd name="connsiteX53" fmla="*/ 156422 w 331279"/>
                <a:gd name="connsiteY53" fmla="*/ 47473 h 76200"/>
                <a:gd name="connsiteX54" fmla="*/ 144040 w 331279"/>
                <a:gd name="connsiteY54" fmla="*/ 42329 h 76200"/>
                <a:gd name="connsiteX55" fmla="*/ 130801 w 331279"/>
                <a:gd name="connsiteY55" fmla="*/ 33472 h 76200"/>
                <a:gd name="connsiteX56" fmla="*/ 142802 w 331279"/>
                <a:gd name="connsiteY56" fmla="*/ 25279 h 76200"/>
                <a:gd name="connsiteX57" fmla="*/ 155470 w 331279"/>
                <a:gd name="connsiteY57" fmla="*/ 38234 h 76200"/>
                <a:gd name="connsiteX58" fmla="*/ 156804 w 331279"/>
                <a:gd name="connsiteY58" fmla="*/ 39281 h 76200"/>
                <a:gd name="connsiteX59" fmla="*/ 158137 w 331279"/>
                <a:gd name="connsiteY59" fmla="*/ 36804 h 76200"/>
                <a:gd name="connsiteX60" fmla="*/ 158137 w 331279"/>
                <a:gd name="connsiteY60" fmla="*/ 25756 h 76200"/>
                <a:gd name="connsiteX61" fmla="*/ 156994 w 331279"/>
                <a:gd name="connsiteY61" fmla="*/ 23279 h 76200"/>
                <a:gd name="connsiteX62" fmla="*/ 154899 w 331279"/>
                <a:gd name="connsiteY62" fmla="*/ 24421 h 76200"/>
                <a:gd name="connsiteX63" fmla="*/ 152993 w 331279"/>
                <a:gd name="connsiteY63" fmla="*/ 26233 h 76200"/>
                <a:gd name="connsiteX64" fmla="*/ 142802 w 331279"/>
                <a:gd name="connsiteY64" fmla="*/ 23279 h 76200"/>
                <a:gd name="connsiteX65" fmla="*/ 125561 w 331279"/>
                <a:gd name="connsiteY65" fmla="*/ 36518 h 76200"/>
                <a:gd name="connsiteX66" fmla="*/ 130228 w 331279"/>
                <a:gd name="connsiteY66" fmla="*/ 45757 h 76200"/>
                <a:gd name="connsiteX67" fmla="*/ 144516 w 331279"/>
                <a:gd name="connsiteY67" fmla="*/ 50615 h 76200"/>
                <a:gd name="connsiteX68" fmla="*/ 155756 w 331279"/>
                <a:gd name="connsiteY68" fmla="*/ 60617 h 76200"/>
                <a:gd name="connsiteX69" fmla="*/ 143468 w 331279"/>
                <a:gd name="connsiteY69" fmla="*/ 70428 h 76200"/>
                <a:gd name="connsiteX70" fmla="*/ 128515 w 331279"/>
                <a:gd name="connsiteY70" fmla="*/ 55091 h 76200"/>
                <a:gd name="connsiteX71" fmla="*/ 126895 w 331279"/>
                <a:gd name="connsiteY71" fmla="*/ 53282 h 76200"/>
                <a:gd name="connsiteX72" fmla="*/ 125561 w 331279"/>
                <a:gd name="connsiteY72" fmla="*/ 55949 h 76200"/>
                <a:gd name="connsiteX73" fmla="*/ 125561 w 331279"/>
                <a:gd name="connsiteY73" fmla="*/ 70237 h 76200"/>
                <a:gd name="connsiteX74" fmla="*/ 126800 w 331279"/>
                <a:gd name="connsiteY74" fmla="*/ 72809 h 76200"/>
                <a:gd name="connsiteX75" fmla="*/ 129467 w 331279"/>
                <a:gd name="connsiteY75" fmla="*/ 70523 h 76200"/>
                <a:gd name="connsiteX76" fmla="*/ 131657 w 331279"/>
                <a:gd name="connsiteY76" fmla="*/ 68142 h 76200"/>
                <a:gd name="connsiteX77" fmla="*/ 143468 w 331279"/>
                <a:gd name="connsiteY77" fmla="*/ 72809 h 76200"/>
                <a:gd name="connsiteX78" fmla="*/ 160804 w 331279"/>
                <a:gd name="connsiteY78" fmla="*/ 57759 h 76200"/>
                <a:gd name="connsiteX79" fmla="*/ 241958 w 331279"/>
                <a:gd name="connsiteY79" fmla="*/ 1181 h 76200"/>
                <a:gd name="connsiteX80" fmla="*/ 241958 w 331279"/>
                <a:gd name="connsiteY80" fmla="*/ -2247 h 76200"/>
                <a:gd name="connsiteX81" fmla="*/ 229384 w 331279"/>
                <a:gd name="connsiteY81" fmla="*/ -1868 h 76200"/>
                <a:gd name="connsiteX82" fmla="*/ 216716 w 331279"/>
                <a:gd name="connsiteY82" fmla="*/ -2247 h 76200"/>
                <a:gd name="connsiteX83" fmla="*/ 216716 w 331279"/>
                <a:gd name="connsiteY83" fmla="*/ 1181 h 76200"/>
                <a:gd name="connsiteX84" fmla="*/ 227860 w 331279"/>
                <a:gd name="connsiteY84" fmla="*/ 9087 h 76200"/>
                <a:gd name="connsiteX85" fmla="*/ 227860 w 331279"/>
                <a:gd name="connsiteY85" fmla="*/ 55282 h 76200"/>
                <a:gd name="connsiteX86" fmla="*/ 189570 w 331279"/>
                <a:gd name="connsiteY86" fmla="*/ -724 h 76200"/>
                <a:gd name="connsiteX87" fmla="*/ 186522 w 331279"/>
                <a:gd name="connsiteY87" fmla="*/ -2247 h 76200"/>
                <a:gd name="connsiteX88" fmla="*/ 168139 w 331279"/>
                <a:gd name="connsiteY88" fmla="*/ -2247 h 76200"/>
                <a:gd name="connsiteX89" fmla="*/ 168139 w 331279"/>
                <a:gd name="connsiteY89" fmla="*/ 1181 h 76200"/>
                <a:gd name="connsiteX90" fmla="*/ 171282 w 331279"/>
                <a:gd name="connsiteY90" fmla="*/ 1181 h 76200"/>
                <a:gd name="connsiteX91" fmla="*/ 176615 w 331279"/>
                <a:gd name="connsiteY91" fmla="*/ 1371 h 76200"/>
                <a:gd name="connsiteX92" fmla="*/ 179378 w 331279"/>
                <a:gd name="connsiteY92" fmla="*/ 3943 h 76200"/>
                <a:gd name="connsiteX93" fmla="*/ 179378 w 331279"/>
                <a:gd name="connsiteY93" fmla="*/ 60330 h 76200"/>
                <a:gd name="connsiteX94" fmla="*/ 168139 w 331279"/>
                <a:gd name="connsiteY94" fmla="*/ 68237 h 76200"/>
                <a:gd name="connsiteX95" fmla="*/ 168139 w 331279"/>
                <a:gd name="connsiteY95" fmla="*/ 71572 h 76200"/>
                <a:gd name="connsiteX96" fmla="*/ 180807 w 331279"/>
                <a:gd name="connsiteY96" fmla="*/ 71286 h 76200"/>
                <a:gd name="connsiteX97" fmla="*/ 193475 w 331279"/>
                <a:gd name="connsiteY97" fmla="*/ 71572 h 76200"/>
                <a:gd name="connsiteX98" fmla="*/ 193475 w 331279"/>
                <a:gd name="connsiteY98" fmla="*/ 68237 h 76200"/>
                <a:gd name="connsiteX99" fmla="*/ 182331 w 331279"/>
                <a:gd name="connsiteY99" fmla="*/ 60330 h 76200"/>
                <a:gd name="connsiteX100" fmla="*/ 182331 w 331279"/>
                <a:gd name="connsiteY100" fmla="*/ 4039 h 76200"/>
                <a:gd name="connsiteX101" fmla="*/ 183379 w 331279"/>
                <a:gd name="connsiteY101" fmla="*/ 5371 h 76200"/>
                <a:gd name="connsiteX102" fmla="*/ 227575 w 331279"/>
                <a:gd name="connsiteY102" fmla="*/ 70237 h 76200"/>
                <a:gd name="connsiteX103" fmla="*/ 229384 w 331279"/>
                <a:gd name="connsiteY103" fmla="*/ 71572 h 76200"/>
                <a:gd name="connsiteX104" fmla="*/ 230813 w 331279"/>
                <a:gd name="connsiteY104" fmla="*/ 68809 h 76200"/>
                <a:gd name="connsiteX105" fmla="*/ 230813 w 331279"/>
                <a:gd name="connsiteY105" fmla="*/ 9087 h 76200"/>
                <a:gd name="connsiteX106" fmla="*/ 241958 w 331279"/>
                <a:gd name="connsiteY106" fmla="*/ 1181 h 76200"/>
                <a:gd name="connsiteX107" fmla="*/ 290440 w 331279"/>
                <a:gd name="connsiteY107" fmla="*/ 58807 h 76200"/>
                <a:gd name="connsiteX108" fmla="*/ 289106 w 331279"/>
                <a:gd name="connsiteY108" fmla="*/ 57473 h 76200"/>
                <a:gd name="connsiteX109" fmla="*/ 287582 w 331279"/>
                <a:gd name="connsiteY109" fmla="*/ 58998 h 76200"/>
                <a:gd name="connsiteX110" fmla="*/ 273008 w 331279"/>
                <a:gd name="connsiteY110" fmla="*/ 70142 h 76200"/>
                <a:gd name="connsiteX111" fmla="*/ 260817 w 331279"/>
                <a:gd name="connsiteY111" fmla="*/ 62807 h 76200"/>
                <a:gd name="connsiteX112" fmla="*/ 257673 w 331279"/>
                <a:gd name="connsiteY112" fmla="*/ 46615 h 76200"/>
                <a:gd name="connsiteX113" fmla="*/ 287677 w 331279"/>
                <a:gd name="connsiteY113" fmla="*/ 46615 h 76200"/>
                <a:gd name="connsiteX114" fmla="*/ 290440 w 331279"/>
                <a:gd name="connsiteY114" fmla="*/ 44329 h 76200"/>
                <a:gd name="connsiteX115" fmla="*/ 271008 w 331279"/>
                <a:gd name="connsiteY115" fmla="*/ 23279 h 76200"/>
                <a:gd name="connsiteX116" fmla="*/ 248625 w 331279"/>
                <a:gd name="connsiteY116" fmla="*/ 47759 h 76200"/>
                <a:gd name="connsiteX117" fmla="*/ 272437 w 331279"/>
                <a:gd name="connsiteY117" fmla="*/ 72809 h 76200"/>
                <a:gd name="connsiteX118" fmla="*/ 290440 w 331279"/>
                <a:gd name="connsiteY118" fmla="*/ 58807 h 76200"/>
                <a:gd name="connsiteX119" fmla="*/ 283296 w 331279"/>
                <a:gd name="connsiteY119" fmla="*/ 44329 h 76200"/>
                <a:gd name="connsiteX120" fmla="*/ 257673 w 331279"/>
                <a:gd name="connsiteY120" fmla="*/ 44329 h 76200"/>
                <a:gd name="connsiteX121" fmla="*/ 271008 w 331279"/>
                <a:gd name="connsiteY121" fmla="*/ 25660 h 76200"/>
                <a:gd name="connsiteX122" fmla="*/ 283296 w 331279"/>
                <a:gd name="connsiteY122" fmla="*/ 44329 h 76200"/>
                <a:gd name="connsiteX123" fmla="*/ 329492 w 331279"/>
                <a:gd name="connsiteY123" fmla="*/ 58235 h 76200"/>
                <a:gd name="connsiteX124" fmla="*/ 329492 w 331279"/>
                <a:gd name="connsiteY124" fmla="*/ 52140 h 76200"/>
                <a:gd name="connsiteX125" fmla="*/ 326825 w 331279"/>
                <a:gd name="connsiteY125" fmla="*/ 52140 h 76200"/>
                <a:gd name="connsiteX126" fmla="*/ 326825 w 331279"/>
                <a:gd name="connsiteY126" fmla="*/ 58045 h 76200"/>
                <a:gd name="connsiteX127" fmla="*/ 319490 w 331279"/>
                <a:gd name="connsiteY127" fmla="*/ 70142 h 76200"/>
                <a:gd name="connsiteX128" fmla="*/ 312346 w 331279"/>
                <a:gd name="connsiteY128" fmla="*/ 58331 h 76200"/>
                <a:gd name="connsiteX129" fmla="*/ 312346 w 331279"/>
                <a:gd name="connsiteY129" fmla="*/ 28423 h 76200"/>
                <a:gd name="connsiteX130" fmla="*/ 327683 w 331279"/>
                <a:gd name="connsiteY130" fmla="*/ 28423 h 76200"/>
                <a:gd name="connsiteX131" fmla="*/ 327683 w 331279"/>
                <a:gd name="connsiteY131" fmla="*/ 24993 h 76200"/>
                <a:gd name="connsiteX132" fmla="*/ 312346 w 331279"/>
                <a:gd name="connsiteY132" fmla="*/ 24993 h 76200"/>
                <a:gd name="connsiteX133" fmla="*/ 312346 w 331279"/>
                <a:gd name="connsiteY133" fmla="*/ 5276 h 76200"/>
                <a:gd name="connsiteX134" fmla="*/ 309585 w 331279"/>
                <a:gd name="connsiteY134" fmla="*/ 5276 h 76200"/>
                <a:gd name="connsiteX135" fmla="*/ 295678 w 331279"/>
                <a:gd name="connsiteY135" fmla="*/ 26042 h 76200"/>
                <a:gd name="connsiteX136" fmla="*/ 295678 w 331279"/>
                <a:gd name="connsiteY136" fmla="*/ 28423 h 76200"/>
                <a:gd name="connsiteX137" fmla="*/ 304918 w 331279"/>
                <a:gd name="connsiteY137" fmla="*/ 28423 h 76200"/>
                <a:gd name="connsiteX138" fmla="*/ 304918 w 331279"/>
                <a:gd name="connsiteY138" fmla="*/ 58235 h 76200"/>
                <a:gd name="connsiteX139" fmla="*/ 318824 w 331279"/>
                <a:gd name="connsiteY139" fmla="*/ 72809 h 76200"/>
                <a:gd name="connsiteX140" fmla="*/ 329492 w 331279"/>
                <a:gd name="connsiteY140" fmla="*/ 5823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475"/>
                    <a:pt x="73460" y="60330"/>
                    <a:pt x="72126" y="60330"/>
                  </a:cubicBezTo>
                  <a:cubicBezTo>
                    <a:pt x="70983" y="60330"/>
                    <a:pt x="70983" y="61189"/>
                    <a:pt x="70793" y="61951"/>
                  </a:cubicBezTo>
                  <a:cubicBezTo>
                    <a:pt x="70222" y="69665"/>
                    <a:pt x="66507" y="71572"/>
                    <a:pt x="63649" y="71572"/>
                  </a:cubicBezTo>
                  <a:cubicBezTo>
                    <a:pt x="58411" y="71572"/>
                    <a:pt x="57553" y="66142"/>
                    <a:pt x="56029" y="55949"/>
                  </a:cubicBezTo>
                  <a:lnTo>
                    <a:pt x="54601" y="47378"/>
                  </a:lnTo>
                  <a:cubicBezTo>
                    <a:pt x="52695" y="40520"/>
                    <a:pt x="47457" y="36899"/>
                    <a:pt x="41456" y="34804"/>
                  </a:cubicBezTo>
                  <a:cubicBezTo>
                    <a:pt x="51933" y="32328"/>
                    <a:pt x="60411" y="25660"/>
                    <a:pt x="60411" y="17277"/>
                  </a:cubicBezTo>
                  <a:cubicBezTo>
                    <a:pt x="60411" y="6897"/>
                    <a:pt x="48028" y="-2247"/>
                    <a:pt x="32122" y="-2247"/>
                  </a:cubicBezTo>
                  <a:lnTo>
                    <a:pt x="-1788" y="-2247"/>
                  </a:lnTo>
                  <a:lnTo>
                    <a:pt x="-1788" y="1181"/>
                  </a:lnTo>
                  <a:lnTo>
                    <a:pt x="879" y="1181"/>
                  </a:lnTo>
                  <a:cubicBezTo>
                    <a:pt x="9166" y="1181"/>
                    <a:pt x="9357" y="2420"/>
                    <a:pt x="9357" y="6229"/>
                  </a:cubicBezTo>
                  <a:lnTo>
                    <a:pt x="9357" y="63093"/>
                  </a:lnTo>
                  <a:cubicBezTo>
                    <a:pt x="9357" y="67188"/>
                    <a:pt x="9166" y="68142"/>
                    <a:pt x="879" y="68142"/>
                  </a:cubicBezTo>
                  <a:lnTo>
                    <a:pt x="-1788" y="68142"/>
                  </a:lnTo>
                  <a:lnTo>
                    <a:pt x="-1788" y="71572"/>
                  </a:lnTo>
                  <a:cubicBezTo>
                    <a:pt x="2213" y="71286"/>
                    <a:pt x="9832" y="71286"/>
                    <a:pt x="13929" y="71286"/>
                  </a:cubicBezTo>
                  <a:cubicBezTo>
                    <a:pt x="18310" y="71286"/>
                    <a:pt x="25835" y="71286"/>
                    <a:pt x="29740" y="71572"/>
                  </a:cubicBezTo>
                  <a:lnTo>
                    <a:pt x="29740" y="68142"/>
                  </a:lnTo>
                  <a:lnTo>
                    <a:pt x="27168" y="68142"/>
                  </a:lnTo>
                  <a:cubicBezTo>
                    <a:pt x="18882" y="68142"/>
                    <a:pt x="18691" y="67188"/>
                    <a:pt x="18691" y="63093"/>
                  </a:cubicBezTo>
                  <a:lnTo>
                    <a:pt x="18691" y="35853"/>
                  </a:lnTo>
                  <a:lnTo>
                    <a:pt x="31074" y="35853"/>
                  </a:lnTo>
                  <a:cubicBezTo>
                    <a:pt x="32883" y="35853"/>
                    <a:pt x="37360" y="35853"/>
                    <a:pt x="41170" y="39471"/>
                  </a:cubicBezTo>
                  <a:cubicBezTo>
                    <a:pt x="45171" y="43471"/>
                    <a:pt x="45171" y="46710"/>
                    <a:pt x="45171" y="54045"/>
                  </a:cubicBezTo>
                  <a:cubicBezTo>
                    <a:pt x="45171" y="60998"/>
                    <a:pt x="45171" y="65379"/>
                    <a:pt x="49647" y="69379"/>
                  </a:cubicBezTo>
                  <a:cubicBezTo>
                    <a:pt x="54124" y="73381"/>
                    <a:pt x="60125" y="73953"/>
                    <a:pt x="63173" y="73953"/>
                  </a:cubicBezTo>
                  <a:cubicBezTo>
                    <a:pt x="71745" y="73953"/>
                    <a:pt x="73460" y="65093"/>
                    <a:pt x="73460" y="62047"/>
                  </a:cubicBezTo>
                  <a:close/>
                  <a:moveTo>
                    <a:pt x="49266" y="17277"/>
                  </a:moveTo>
                  <a:cubicBezTo>
                    <a:pt x="49266" y="24707"/>
                    <a:pt x="46695" y="33472"/>
                    <a:pt x="30597" y="33472"/>
                  </a:cubicBezTo>
                  <a:lnTo>
                    <a:pt x="18691" y="33472"/>
                  </a:lnTo>
                  <a:lnTo>
                    <a:pt x="18691" y="5562"/>
                  </a:lnTo>
                  <a:cubicBezTo>
                    <a:pt x="18691" y="2990"/>
                    <a:pt x="18691" y="1657"/>
                    <a:pt x="21072" y="1371"/>
                  </a:cubicBezTo>
                  <a:cubicBezTo>
                    <a:pt x="22120" y="1181"/>
                    <a:pt x="25264" y="1181"/>
                    <a:pt x="27359" y="1181"/>
                  </a:cubicBezTo>
                  <a:cubicBezTo>
                    <a:pt x="37170" y="1181"/>
                    <a:pt x="49266" y="1657"/>
                    <a:pt x="49266" y="17277"/>
                  </a:cubicBezTo>
                  <a:close/>
                  <a:moveTo>
                    <a:pt x="118799" y="58807"/>
                  </a:moveTo>
                  <a:cubicBezTo>
                    <a:pt x="118799" y="57663"/>
                    <a:pt x="117847" y="57473"/>
                    <a:pt x="117465" y="57473"/>
                  </a:cubicBezTo>
                  <a:cubicBezTo>
                    <a:pt x="116418" y="57473"/>
                    <a:pt x="116227" y="58045"/>
                    <a:pt x="115941" y="58998"/>
                  </a:cubicBezTo>
                  <a:cubicBezTo>
                    <a:pt x="112226" y="70142"/>
                    <a:pt x="102512" y="70142"/>
                    <a:pt x="101369" y="70142"/>
                  </a:cubicBezTo>
                  <a:cubicBezTo>
                    <a:pt x="96034" y="70142"/>
                    <a:pt x="91653" y="66809"/>
                    <a:pt x="89176" y="62807"/>
                  </a:cubicBezTo>
                  <a:cubicBezTo>
                    <a:pt x="86032" y="57663"/>
                    <a:pt x="86032" y="50519"/>
                    <a:pt x="86032" y="46615"/>
                  </a:cubicBezTo>
                  <a:lnTo>
                    <a:pt x="116132" y="46615"/>
                  </a:lnTo>
                  <a:cubicBezTo>
                    <a:pt x="118513" y="46615"/>
                    <a:pt x="118799" y="46615"/>
                    <a:pt x="118799" y="44329"/>
                  </a:cubicBezTo>
                  <a:cubicBezTo>
                    <a:pt x="118799" y="33660"/>
                    <a:pt x="112989" y="23279"/>
                    <a:pt x="99463" y="23279"/>
                  </a:cubicBezTo>
                  <a:cubicBezTo>
                    <a:pt x="86890" y="23279"/>
                    <a:pt x="76984" y="34423"/>
                    <a:pt x="76984" y="47759"/>
                  </a:cubicBezTo>
                  <a:cubicBezTo>
                    <a:pt x="76984" y="62426"/>
                    <a:pt x="88414" y="72809"/>
                    <a:pt x="100797" y="72809"/>
                  </a:cubicBezTo>
                  <a:cubicBezTo>
                    <a:pt x="114036" y="72809"/>
                    <a:pt x="118799" y="60712"/>
                    <a:pt x="118799" y="58807"/>
                  </a:cubicBezTo>
                  <a:close/>
                  <a:moveTo>
                    <a:pt x="111655" y="44329"/>
                  </a:moveTo>
                  <a:lnTo>
                    <a:pt x="86032" y="44329"/>
                  </a:lnTo>
                  <a:cubicBezTo>
                    <a:pt x="86795" y="28328"/>
                    <a:pt x="95843" y="25660"/>
                    <a:pt x="99463" y="25660"/>
                  </a:cubicBezTo>
                  <a:cubicBezTo>
                    <a:pt x="110608" y="25660"/>
                    <a:pt x="111655" y="40234"/>
                    <a:pt x="111655" y="44329"/>
                  </a:cubicBezTo>
                  <a:close/>
                  <a:moveTo>
                    <a:pt x="160804" y="57759"/>
                  </a:moveTo>
                  <a:cubicBezTo>
                    <a:pt x="160804" y="52140"/>
                    <a:pt x="157756" y="48806"/>
                    <a:pt x="156422" y="47473"/>
                  </a:cubicBezTo>
                  <a:cubicBezTo>
                    <a:pt x="152803" y="44043"/>
                    <a:pt x="148612" y="43185"/>
                    <a:pt x="144040" y="42329"/>
                  </a:cubicBezTo>
                  <a:cubicBezTo>
                    <a:pt x="137944" y="41090"/>
                    <a:pt x="130801" y="39757"/>
                    <a:pt x="130801" y="33472"/>
                  </a:cubicBezTo>
                  <a:cubicBezTo>
                    <a:pt x="130801" y="29660"/>
                    <a:pt x="133657" y="25279"/>
                    <a:pt x="142802" y="25279"/>
                  </a:cubicBezTo>
                  <a:cubicBezTo>
                    <a:pt x="154708" y="25279"/>
                    <a:pt x="155375" y="34995"/>
                    <a:pt x="155470" y="38234"/>
                  </a:cubicBezTo>
                  <a:cubicBezTo>
                    <a:pt x="155661" y="39281"/>
                    <a:pt x="156804" y="39281"/>
                    <a:pt x="156804" y="39281"/>
                  </a:cubicBezTo>
                  <a:cubicBezTo>
                    <a:pt x="158137" y="39281"/>
                    <a:pt x="158137" y="38709"/>
                    <a:pt x="158137" y="36804"/>
                  </a:cubicBezTo>
                  <a:lnTo>
                    <a:pt x="158137" y="25756"/>
                  </a:lnTo>
                  <a:cubicBezTo>
                    <a:pt x="158137" y="23947"/>
                    <a:pt x="158137" y="23279"/>
                    <a:pt x="156994" y="23279"/>
                  </a:cubicBezTo>
                  <a:cubicBezTo>
                    <a:pt x="156518" y="23279"/>
                    <a:pt x="156233" y="23279"/>
                    <a:pt x="154899" y="24421"/>
                  </a:cubicBezTo>
                  <a:cubicBezTo>
                    <a:pt x="154613" y="24898"/>
                    <a:pt x="153375" y="25947"/>
                    <a:pt x="152993" y="26233"/>
                  </a:cubicBezTo>
                  <a:cubicBezTo>
                    <a:pt x="148898" y="23279"/>
                    <a:pt x="144516" y="23279"/>
                    <a:pt x="142802" y="23279"/>
                  </a:cubicBezTo>
                  <a:cubicBezTo>
                    <a:pt x="129753" y="23279"/>
                    <a:pt x="125561" y="30423"/>
                    <a:pt x="125561" y="36518"/>
                  </a:cubicBezTo>
                  <a:cubicBezTo>
                    <a:pt x="125561" y="40234"/>
                    <a:pt x="127372" y="43376"/>
                    <a:pt x="130228" y="45757"/>
                  </a:cubicBezTo>
                  <a:cubicBezTo>
                    <a:pt x="133657" y="48520"/>
                    <a:pt x="136706" y="49092"/>
                    <a:pt x="144516" y="50615"/>
                  </a:cubicBezTo>
                  <a:cubicBezTo>
                    <a:pt x="146897" y="51092"/>
                    <a:pt x="155756" y="52901"/>
                    <a:pt x="155756" y="60617"/>
                  </a:cubicBezTo>
                  <a:cubicBezTo>
                    <a:pt x="155756" y="66142"/>
                    <a:pt x="151946" y="70428"/>
                    <a:pt x="143468" y="70428"/>
                  </a:cubicBezTo>
                  <a:cubicBezTo>
                    <a:pt x="134325" y="70428"/>
                    <a:pt x="130514" y="64333"/>
                    <a:pt x="128515" y="55091"/>
                  </a:cubicBezTo>
                  <a:cubicBezTo>
                    <a:pt x="128133" y="53568"/>
                    <a:pt x="128133" y="53282"/>
                    <a:pt x="126895" y="53282"/>
                  </a:cubicBezTo>
                  <a:cubicBezTo>
                    <a:pt x="125561" y="53282"/>
                    <a:pt x="125561" y="54045"/>
                    <a:pt x="125561" y="55949"/>
                  </a:cubicBezTo>
                  <a:lnTo>
                    <a:pt x="125561" y="70237"/>
                  </a:lnTo>
                  <a:cubicBezTo>
                    <a:pt x="125561" y="72046"/>
                    <a:pt x="125561" y="72809"/>
                    <a:pt x="126800" y="72809"/>
                  </a:cubicBezTo>
                  <a:cubicBezTo>
                    <a:pt x="127372" y="72809"/>
                    <a:pt x="127372" y="72618"/>
                    <a:pt x="129467" y="70523"/>
                  </a:cubicBezTo>
                  <a:cubicBezTo>
                    <a:pt x="129753" y="70428"/>
                    <a:pt x="129753" y="70237"/>
                    <a:pt x="131657" y="68142"/>
                  </a:cubicBezTo>
                  <a:cubicBezTo>
                    <a:pt x="136420" y="72618"/>
                    <a:pt x="141182" y="72809"/>
                    <a:pt x="143468" y="72809"/>
                  </a:cubicBezTo>
                  <a:cubicBezTo>
                    <a:pt x="155947" y="72809"/>
                    <a:pt x="160804" y="65474"/>
                    <a:pt x="160804" y="57759"/>
                  </a:cubicBezTo>
                  <a:close/>
                  <a:moveTo>
                    <a:pt x="241958" y="1181"/>
                  </a:moveTo>
                  <a:lnTo>
                    <a:pt x="241958" y="-2247"/>
                  </a:lnTo>
                  <a:lnTo>
                    <a:pt x="229384" y="-1868"/>
                  </a:lnTo>
                  <a:lnTo>
                    <a:pt x="216716" y="-2247"/>
                  </a:lnTo>
                  <a:lnTo>
                    <a:pt x="216716" y="1181"/>
                  </a:lnTo>
                  <a:cubicBezTo>
                    <a:pt x="227860" y="1181"/>
                    <a:pt x="227860" y="6229"/>
                    <a:pt x="227860" y="9087"/>
                  </a:cubicBezTo>
                  <a:lnTo>
                    <a:pt x="227860" y="55282"/>
                  </a:lnTo>
                  <a:lnTo>
                    <a:pt x="189570" y="-724"/>
                  </a:lnTo>
                  <a:cubicBezTo>
                    <a:pt x="188712" y="-2059"/>
                    <a:pt x="188521" y="-2247"/>
                    <a:pt x="186522" y="-2247"/>
                  </a:cubicBezTo>
                  <a:lnTo>
                    <a:pt x="168139" y="-2247"/>
                  </a:lnTo>
                  <a:lnTo>
                    <a:pt x="168139" y="1181"/>
                  </a:lnTo>
                  <a:lnTo>
                    <a:pt x="171282" y="1181"/>
                  </a:lnTo>
                  <a:cubicBezTo>
                    <a:pt x="172901" y="1181"/>
                    <a:pt x="174997" y="1181"/>
                    <a:pt x="176615" y="1371"/>
                  </a:cubicBezTo>
                  <a:cubicBezTo>
                    <a:pt x="179187" y="1657"/>
                    <a:pt x="179378" y="1848"/>
                    <a:pt x="179378" y="3943"/>
                  </a:cubicBezTo>
                  <a:lnTo>
                    <a:pt x="179378" y="60330"/>
                  </a:lnTo>
                  <a:cubicBezTo>
                    <a:pt x="179378" y="63093"/>
                    <a:pt x="179378" y="68237"/>
                    <a:pt x="168139" y="68237"/>
                  </a:cubicBezTo>
                  <a:lnTo>
                    <a:pt x="168139" y="71572"/>
                  </a:lnTo>
                  <a:lnTo>
                    <a:pt x="180807" y="71286"/>
                  </a:lnTo>
                  <a:lnTo>
                    <a:pt x="193475" y="71572"/>
                  </a:lnTo>
                  <a:lnTo>
                    <a:pt x="193475" y="68237"/>
                  </a:lnTo>
                  <a:cubicBezTo>
                    <a:pt x="182331" y="68237"/>
                    <a:pt x="182331" y="63093"/>
                    <a:pt x="182331" y="60330"/>
                  </a:cubicBezTo>
                  <a:lnTo>
                    <a:pt x="182331" y="4039"/>
                  </a:lnTo>
                  <a:cubicBezTo>
                    <a:pt x="182902" y="4611"/>
                    <a:pt x="182902" y="4801"/>
                    <a:pt x="183379" y="5371"/>
                  </a:cubicBezTo>
                  <a:lnTo>
                    <a:pt x="227575" y="70237"/>
                  </a:lnTo>
                  <a:cubicBezTo>
                    <a:pt x="228432" y="71476"/>
                    <a:pt x="228622" y="71572"/>
                    <a:pt x="229384" y="71572"/>
                  </a:cubicBezTo>
                  <a:cubicBezTo>
                    <a:pt x="230813" y="71572"/>
                    <a:pt x="230813" y="70904"/>
                    <a:pt x="230813" y="68809"/>
                  </a:cubicBezTo>
                  <a:lnTo>
                    <a:pt x="230813" y="9087"/>
                  </a:lnTo>
                  <a:cubicBezTo>
                    <a:pt x="230813" y="6324"/>
                    <a:pt x="230813" y="1181"/>
                    <a:pt x="241958" y="1181"/>
                  </a:cubicBezTo>
                  <a:close/>
                  <a:moveTo>
                    <a:pt x="290440" y="58807"/>
                  </a:moveTo>
                  <a:cubicBezTo>
                    <a:pt x="290440" y="57663"/>
                    <a:pt x="289487" y="57473"/>
                    <a:pt x="289106" y="57473"/>
                  </a:cubicBezTo>
                  <a:cubicBezTo>
                    <a:pt x="288058" y="57473"/>
                    <a:pt x="287868" y="58045"/>
                    <a:pt x="287582" y="58998"/>
                  </a:cubicBezTo>
                  <a:cubicBezTo>
                    <a:pt x="283867" y="70142"/>
                    <a:pt x="274151" y="70142"/>
                    <a:pt x="273008" y="70142"/>
                  </a:cubicBezTo>
                  <a:cubicBezTo>
                    <a:pt x="267675" y="70142"/>
                    <a:pt x="263294" y="66809"/>
                    <a:pt x="260817" y="62807"/>
                  </a:cubicBezTo>
                  <a:cubicBezTo>
                    <a:pt x="257673" y="57663"/>
                    <a:pt x="257673" y="50519"/>
                    <a:pt x="257673" y="46615"/>
                  </a:cubicBezTo>
                  <a:lnTo>
                    <a:pt x="287677" y="46615"/>
                  </a:lnTo>
                  <a:cubicBezTo>
                    <a:pt x="290058" y="46615"/>
                    <a:pt x="290440" y="46615"/>
                    <a:pt x="290440" y="44329"/>
                  </a:cubicBezTo>
                  <a:cubicBezTo>
                    <a:pt x="290440" y="33660"/>
                    <a:pt x="284630" y="23279"/>
                    <a:pt x="271008" y="23279"/>
                  </a:cubicBezTo>
                  <a:cubicBezTo>
                    <a:pt x="258531" y="23279"/>
                    <a:pt x="248625" y="34423"/>
                    <a:pt x="248625" y="47759"/>
                  </a:cubicBezTo>
                  <a:cubicBezTo>
                    <a:pt x="248625" y="62426"/>
                    <a:pt x="260054" y="72809"/>
                    <a:pt x="272437" y="72809"/>
                  </a:cubicBezTo>
                  <a:cubicBezTo>
                    <a:pt x="285677" y="72809"/>
                    <a:pt x="290440" y="60712"/>
                    <a:pt x="290440" y="58807"/>
                  </a:cubicBezTo>
                  <a:close/>
                  <a:moveTo>
                    <a:pt x="283296" y="44329"/>
                  </a:moveTo>
                  <a:lnTo>
                    <a:pt x="257673" y="44329"/>
                  </a:lnTo>
                  <a:cubicBezTo>
                    <a:pt x="258436" y="28328"/>
                    <a:pt x="267484" y="25660"/>
                    <a:pt x="271008" y="25660"/>
                  </a:cubicBezTo>
                  <a:cubicBezTo>
                    <a:pt x="282248" y="25660"/>
                    <a:pt x="283296" y="40234"/>
                    <a:pt x="283296" y="44329"/>
                  </a:cubicBezTo>
                  <a:close/>
                  <a:moveTo>
                    <a:pt x="329492" y="58235"/>
                  </a:moveTo>
                  <a:lnTo>
                    <a:pt x="329492" y="52140"/>
                  </a:lnTo>
                  <a:lnTo>
                    <a:pt x="326825" y="52140"/>
                  </a:lnTo>
                  <a:lnTo>
                    <a:pt x="326825" y="58045"/>
                  </a:lnTo>
                  <a:cubicBezTo>
                    <a:pt x="326825" y="65951"/>
                    <a:pt x="323586" y="70142"/>
                    <a:pt x="319490" y="70142"/>
                  </a:cubicBezTo>
                  <a:cubicBezTo>
                    <a:pt x="312346" y="70142"/>
                    <a:pt x="312346" y="60330"/>
                    <a:pt x="312346" y="58331"/>
                  </a:cubicBezTo>
                  <a:lnTo>
                    <a:pt x="312346" y="28423"/>
                  </a:lnTo>
                  <a:lnTo>
                    <a:pt x="327683" y="28423"/>
                  </a:lnTo>
                  <a:lnTo>
                    <a:pt x="327683" y="24993"/>
                  </a:lnTo>
                  <a:lnTo>
                    <a:pt x="312346" y="24993"/>
                  </a:lnTo>
                  <a:lnTo>
                    <a:pt x="312346" y="5276"/>
                  </a:lnTo>
                  <a:lnTo>
                    <a:pt x="309585" y="5276"/>
                  </a:lnTo>
                  <a:cubicBezTo>
                    <a:pt x="309585" y="14040"/>
                    <a:pt x="306251" y="25660"/>
                    <a:pt x="295678" y="26042"/>
                  </a:cubicBezTo>
                  <a:lnTo>
                    <a:pt x="295678" y="28423"/>
                  </a:lnTo>
                  <a:lnTo>
                    <a:pt x="304918" y="28423"/>
                  </a:lnTo>
                  <a:lnTo>
                    <a:pt x="304918" y="58235"/>
                  </a:lnTo>
                  <a:cubicBezTo>
                    <a:pt x="304918" y="71476"/>
                    <a:pt x="314918" y="72809"/>
                    <a:pt x="318824" y="72809"/>
                  </a:cubicBezTo>
                  <a:cubicBezTo>
                    <a:pt x="326539" y="72809"/>
                    <a:pt x="329492" y="65093"/>
                    <a:pt x="329492" y="58235"/>
                  </a:cubicBezTo>
                  <a:close/>
                </a:path>
              </a:pathLst>
            </a:custGeom>
            <a:solidFill>
              <a:srgbClr val="CCCCCC"/>
            </a:solidFill>
            <a:ln w="10842" cap="flat">
              <a:noFill/>
              <a:prstDash val="solid"/>
              <a:miter/>
            </a:ln>
          </p:spPr>
          <p:txBody>
            <a:bodyPr rtlCol="0" anchor="ctr"/>
            <a:lstStyle/>
            <a:p>
              <a:endParaRPr lang="en-AE"/>
            </a:p>
          </p:txBody>
        </p:sp>
        <p:sp>
          <p:nvSpPr>
            <p:cNvPr id="376" name="Freeform: Shape 375">
              <a:extLst>
                <a:ext uri="{FF2B5EF4-FFF2-40B4-BE49-F238E27FC236}">
                  <a16:creationId xmlns:a16="http://schemas.microsoft.com/office/drawing/2014/main" id="{434C1FBA-9F09-35A4-CEE3-58E8B791F2E2}"/>
                </a:ext>
              </a:extLst>
            </p:cNvPr>
            <p:cNvSpPr/>
            <p:nvPr/>
          </p:nvSpPr>
          <p:spPr>
            <a:xfrm>
              <a:off x="2567826" y="1950164"/>
              <a:ext cx="591978" cy="114872"/>
            </a:xfrm>
            <a:custGeom>
              <a:avLst/>
              <a:gdLst>
                <a:gd name="connsiteX0" fmla="*/ -1788 w 591978"/>
                <a:gd name="connsiteY0" fmla="*/ 112625 h 114872"/>
                <a:gd name="connsiteX1" fmla="*/ 590191 w 591978"/>
                <a:gd name="connsiteY1" fmla="*/ 112625 h 114872"/>
                <a:gd name="connsiteX2" fmla="*/ 590191 w 591978"/>
                <a:gd name="connsiteY2" fmla="*/ -2247 h 114872"/>
                <a:gd name="connsiteX3" fmla="*/ -1788 w 591978"/>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91978" h="114872">
                  <a:moveTo>
                    <a:pt x="-1788" y="112625"/>
                  </a:moveTo>
                  <a:lnTo>
                    <a:pt x="590191" y="112625"/>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77" name="Freeform: Shape 376">
              <a:extLst>
                <a:ext uri="{FF2B5EF4-FFF2-40B4-BE49-F238E27FC236}">
                  <a16:creationId xmlns:a16="http://schemas.microsoft.com/office/drawing/2014/main" id="{9DB363A1-1D19-C766-CCDC-D81B6D154AA7}"/>
                </a:ext>
              </a:extLst>
            </p:cNvPr>
            <p:cNvSpPr/>
            <p:nvPr/>
          </p:nvSpPr>
          <p:spPr>
            <a:xfrm>
              <a:off x="2847003" y="2011506"/>
              <a:ext cx="28575" cy="6285"/>
            </a:xfrm>
            <a:custGeom>
              <a:avLst/>
              <a:gdLst>
                <a:gd name="connsiteX0" fmla="*/ 26787 w 28575"/>
                <a:gd name="connsiteY0" fmla="*/ 4039 h 6285"/>
                <a:gd name="connsiteX1" fmla="*/ 26787 w 28575"/>
                <a:gd name="connsiteY1" fmla="*/ -2247 h 6285"/>
                <a:gd name="connsiteX2" fmla="*/ -1788 w 28575"/>
                <a:gd name="connsiteY2" fmla="*/ -2247 h 6285"/>
                <a:gd name="connsiteX3" fmla="*/ -1788 w 28575"/>
                <a:gd name="connsiteY3" fmla="*/ 4039 h 6285"/>
              </a:gdLst>
              <a:ahLst/>
              <a:cxnLst>
                <a:cxn ang="0">
                  <a:pos x="connsiteX0" y="connsiteY0"/>
                </a:cxn>
                <a:cxn ang="0">
                  <a:pos x="connsiteX1" y="connsiteY1"/>
                </a:cxn>
                <a:cxn ang="0">
                  <a:pos x="connsiteX2" y="connsiteY2"/>
                </a:cxn>
                <a:cxn ang="0">
                  <a:pos x="connsiteX3" y="connsiteY3"/>
                </a:cxn>
              </a:cxnLst>
              <a:rect l="l" t="t" r="r" b="b"/>
              <a:pathLst>
                <a:path w="28575" h="6285">
                  <a:moveTo>
                    <a:pt x="26787" y="4039"/>
                  </a:moveTo>
                  <a:lnTo>
                    <a:pt x="26787" y="-2247"/>
                  </a:lnTo>
                  <a:lnTo>
                    <a:pt x="-1788" y="-2247"/>
                  </a:lnTo>
                  <a:lnTo>
                    <a:pt x="-1788" y="4039"/>
                  </a:lnTo>
                  <a:close/>
                </a:path>
              </a:pathLst>
            </a:custGeom>
            <a:solidFill>
              <a:srgbClr val="CCCCCC"/>
            </a:solidFill>
            <a:ln w="10842" cap="flat">
              <a:noFill/>
              <a:prstDash val="solid"/>
              <a:miter/>
            </a:ln>
          </p:spPr>
          <p:txBody>
            <a:bodyPr rtlCol="0" anchor="ctr"/>
            <a:lstStyle/>
            <a:p>
              <a:endParaRPr lang="en-AE"/>
            </a:p>
          </p:txBody>
        </p:sp>
        <p:sp>
          <p:nvSpPr>
            <p:cNvPr id="378" name="Freeform: Shape 377">
              <a:extLst>
                <a:ext uri="{FF2B5EF4-FFF2-40B4-BE49-F238E27FC236}">
                  <a16:creationId xmlns:a16="http://schemas.microsoft.com/office/drawing/2014/main" id="{F5A289B6-7729-D1B4-2DA1-8C3E5E431296}"/>
                </a:ext>
              </a:extLst>
            </p:cNvPr>
            <p:cNvSpPr/>
            <p:nvPr/>
          </p:nvSpPr>
          <p:spPr>
            <a:xfrm>
              <a:off x="3159805" y="1950164"/>
              <a:ext cx="540923" cy="114872"/>
            </a:xfrm>
            <a:custGeom>
              <a:avLst/>
              <a:gdLst>
                <a:gd name="connsiteX0" fmla="*/ -1788 w 540923"/>
                <a:gd name="connsiteY0" fmla="*/ 112625 h 114872"/>
                <a:gd name="connsiteX1" fmla="*/ 539136 w 540923"/>
                <a:gd name="connsiteY1" fmla="*/ 112625 h 114872"/>
                <a:gd name="connsiteX2" fmla="*/ 539136 w 540923"/>
                <a:gd name="connsiteY2" fmla="*/ -2247 h 114872"/>
                <a:gd name="connsiteX3" fmla="*/ -1788 w 5409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40923" h="114872">
                  <a:moveTo>
                    <a:pt x="-1788" y="112625"/>
                  </a:moveTo>
                  <a:lnTo>
                    <a:pt x="539136" y="112625"/>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79" name="Freeform: Shape 378">
              <a:extLst>
                <a:ext uri="{FF2B5EF4-FFF2-40B4-BE49-F238E27FC236}">
                  <a16:creationId xmlns:a16="http://schemas.microsoft.com/office/drawing/2014/main" id="{8F88AAB1-C9E2-B5F2-0663-B1187313A5C0}"/>
                </a:ext>
              </a:extLst>
            </p:cNvPr>
            <p:cNvSpPr/>
            <p:nvPr/>
          </p:nvSpPr>
          <p:spPr>
            <a:xfrm>
              <a:off x="3381547" y="1965977"/>
              <a:ext cx="98106" cy="74390"/>
            </a:xfrm>
            <a:custGeom>
              <a:avLst/>
              <a:gdLst>
                <a:gd name="connsiteX0" fmla="*/ 41455 w 98106"/>
                <a:gd name="connsiteY0" fmla="*/ 48045 h 74390"/>
                <a:gd name="connsiteX1" fmla="*/ 20880 w 98106"/>
                <a:gd name="connsiteY1" fmla="*/ 24423 h 74390"/>
                <a:gd name="connsiteX2" fmla="*/ 7165 w 98106"/>
                <a:gd name="connsiteY2" fmla="*/ 29946 h 74390"/>
                <a:gd name="connsiteX3" fmla="*/ 7165 w 98106"/>
                <a:gd name="connsiteY3" fmla="*/ 8896 h 74390"/>
                <a:gd name="connsiteX4" fmla="*/ 16404 w 98106"/>
                <a:gd name="connsiteY4" fmla="*/ 10231 h 74390"/>
                <a:gd name="connsiteX5" fmla="*/ 37264 w 98106"/>
                <a:gd name="connsiteY5" fmla="*/ -1010 h 74390"/>
                <a:gd name="connsiteX6" fmla="*/ 36026 w 98106"/>
                <a:gd name="connsiteY6" fmla="*/ -2247 h 74390"/>
                <a:gd name="connsiteX7" fmla="*/ 35263 w 98106"/>
                <a:gd name="connsiteY7" fmla="*/ -1770 h 74390"/>
                <a:gd name="connsiteX8" fmla="*/ 20596 w 98106"/>
                <a:gd name="connsiteY8" fmla="*/ 1371 h 74390"/>
                <a:gd name="connsiteX9" fmla="*/ 6117 w 98106"/>
                <a:gd name="connsiteY9" fmla="*/ -1770 h 74390"/>
                <a:gd name="connsiteX10" fmla="*/ 4974 w 98106"/>
                <a:gd name="connsiteY10" fmla="*/ -2056 h 74390"/>
                <a:gd name="connsiteX11" fmla="*/ 3736 w 98106"/>
                <a:gd name="connsiteY11" fmla="*/ 611 h 74390"/>
                <a:gd name="connsiteX12" fmla="*/ 3736 w 98106"/>
                <a:gd name="connsiteY12" fmla="*/ 32614 h 74390"/>
                <a:gd name="connsiteX13" fmla="*/ 5260 w 98106"/>
                <a:gd name="connsiteY13" fmla="*/ 35281 h 74390"/>
                <a:gd name="connsiteX14" fmla="*/ 6688 w 98106"/>
                <a:gd name="connsiteY14" fmla="*/ 34423 h 74390"/>
                <a:gd name="connsiteX15" fmla="*/ 20691 w 98106"/>
                <a:gd name="connsiteY15" fmla="*/ 26805 h 74390"/>
                <a:gd name="connsiteX16" fmla="*/ 29835 w 98106"/>
                <a:gd name="connsiteY16" fmla="*/ 33758 h 74390"/>
                <a:gd name="connsiteX17" fmla="*/ 31739 w 98106"/>
                <a:gd name="connsiteY17" fmla="*/ 47282 h 74390"/>
                <a:gd name="connsiteX18" fmla="*/ 29168 w 98106"/>
                <a:gd name="connsiteY18" fmla="*/ 62047 h 74390"/>
                <a:gd name="connsiteX19" fmla="*/ 17642 w 98106"/>
                <a:gd name="connsiteY19" fmla="*/ 69190 h 74390"/>
                <a:gd name="connsiteX20" fmla="*/ 1830 w 98106"/>
                <a:gd name="connsiteY20" fmla="*/ 56998 h 74390"/>
                <a:gd name="connsiteX21" fmla="*/ 3641 w 98106"/>
                <a:gd name="connsiteY21" fmla="*/ 57284 h 74390"/>
                <a:gd name="connsiteX22" fmla="*/ 8974 w 98106"/>
                <a:gd name="connsiteY22" fmla="*/ 51950 h 74390"/>
                <a:gd name="connsiteX23" fmla="*/ 3641 w 98106"/>
                <a:gd name="connsiteY23" fmla="*/ 46710 h 74390"/>
                <a:gd name="connsiteX24" fmla="*/ -1788 w 98106"/>
                <a:gd name="connsiteY24" fmla="*/ 52426 h 74390"/>
                <a:gd name="connsiteX25" fmla="*/ 17928 w 98106"/>
                <a:gd name="connsiteY25" fmla="*/ 72144 h 74390"/>
                <a:gd name="connsiteX26" fmla="*/ 41455 w 98106"/>
                <a:gd name="connsiteY26" fmla="*/ 48045 h 74390"/>
                <a:gd name="connsiteX27" fmla="*/ 96319 w 98106"/>
                <a:gd name="connsiteY27" fmla="*/ 34232 h 74390"/>
                <a:gd name="connsiteX28" fmla="*/ 74317 w 98106"/>
                <a:gd name="connsiteY28" fmla="*/ -2247 h 74390"/>
                <a:gd name="connsiteX29" fmla="*/ 58410 w 98106"/>
                <a:gd name="connsiteY29" fmla="*/ 4611 h 74390"/>
                <a:gd name="connsiteX30" fmla="*/ 51361 w 98106"/>
                <a:gd name="connsiteY30" fmla="*/ 22137 h 74390"/>
                <a:gd name="connsiteX31" fmla="*/ 73078 w 98106"/>
                <a:gd name="connsiteY31" fmla="*/ 46329 h 74390"/>
                <a:gd name="connsiteX32" fmla="*/ 86508 w 98106"/>
                <a:gd name="connsiteY32" fmla="*/ 35376 h 74390"/>
                <a:gd name="connsiteX33" fmla="*/ 86508 w 98106"/>
                <a:gd name="connsiteY33" fmla="*/ 38806 h 74390"/>
                <a:gd name="connsiteX34" fmla="*/ 69078 w 98106"/>
                <a:gd name="connsiteY34" fmla="*/ 69190 h 74390"/>
                <a:gd name="connsiteX35" fmla="*/ 58505 w 98106"/>
                <a:gd name="connsiteY35" fmla="*/ 65379 h 74390"/>
                <a:gd name="connsiteX36" fmla="*/ 64029 w 98106"/>
                <a:gd name="connsiteY36" fmla="*/ 60237 h 74390"/>
                <a:gd name="connsiteX37" fmla="*/ 59076 w 98106"/>
                <a:gd name="connsiteY37" fmla="*/ 55380 h 74390"/>
                <a:gd name="connsiteX38" fmla="*/ 54218 w 98106"/>
                <a:gd name="connsiteY38" fmla="*/ 60617 h 74390"/>
                <a:gd name="connsiteX39" fmla="*/ 69268 w 98106"/>
                <a:gd name="connsiteY39" fmla="*/ 72144 h 74390"/>
                <a:gd name="connsiteX40" fmla="*/ 96319 w 98106"/>
                <a:gd name="connsiteY40" fmla="*/ 34232 h 74390"/>
                <a:gd name="connsiteX41" fmla="*/ 86318 w 98106"/>
                <a:gd name="connsiteY41" fmla="*/ 24233 h 74390"/>
                <a:gd name="connsiteX42" fmla="*/ 73078 w 98106"/>
                <a:gd name="connsiteY42" fmla="*/ 43757 h 74390"/>
                <a:gd name="connsiteX43" fmla="*/ 63172 w 98106"/>
                <a:gd name="connsiteY43" fmla="*/ 36899 h 74390"/>
                <a:gd name="connsiteX44" fmla="*/ 61172 w 98106"/>
                <a:gd name="connsiteY44" fmla="*/ 22326 h 74390"/>
                <a:gd name="connsiteX45" fmla="*/ 63458 w 98106"/>
                <a:gd name="connsiteY45" fmla="*/ 7278 h 74390"/>
                <a:gd name="connsiteX46" fmla="*/ 74317 w 98106"/>
                <a:gd name="connsiteY46" fmla="*/ 611 h 74390"/>
                <a:gd name="connsiteX47" fmla="*/ 84603 w 98106"/>
                <a:gd name="connsiteY47" fmla="*/ 9087 h 74390"/>
                <a:gd name="connsiteX48" fmla="*/ 86318 w 98106"/>
                <a:gd name="connsiteY48" fmla="*/ 24233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8106" h="74390">
                  <a:moveTo>
                    <a:pt x="41455" y="48045"/>
                  </a:moveTo>
                  <a:cubicBezTo>
                    <a:pt x="41455" y="35281"/>
                    <a:pt x="32502" y="24423"/>
                    <a:pt x="20880" y="24423"/>
                  </a:cubicBezTo>
                  <a:cubicBezTo>
                    <a:pt x="15642" y="24423"/>
                    <a:pt x="11071" y="26233"/>
                    <a:pt x="7165" y="29946"/>
                  </a:cubicBezTo>
                  <a:lnTo>
                    <a:pt x="7165" y="8896"/>
                  </a:lnTo>
                  <a:cubicBezTo>
                    <a:pt x="9260" y="9564"/>
                    <a:pt x="12880" y="10231"/>
                    <a:pt x="16404" y="10231"/>
                  </a:cubicBezTo>
                  <a:cubicBezTo>
                    <a:pt x="29644" y="10231"/>
                    <a:pt x="37264" y="420"/>
                    <a:pt x="37264" y="-1010"/>
                  </a:cubicBezTo>
                  <a:cubicBezTo>
                    <a:pt x="37264" y="-1675"/>
                    <a:pt x="36788" y="-2247"/>
                    <a:pt x="36026" y="-2247"/>
                  </a:cubicBezTo>
                  <a:cubicBezTo>
                    <a:pt x="36026" y="-2247"/>
                    <a:pt x="35740" y="-2247"/>
                    <a:pt x="35263" y="-1770"/>
                  </a:cubicBezTo>
                  <a:cubicBezTo>
                    <a:pt x="33073" y="-915"/>
                    <a:pt x="27739" y="1371"/>
                    <a:pt x="20596" y="1371"/>
                  </a:cubicBezTo>
                  <a:cubicBezTo>
                    <a:pt x="16213" y="1371"/>
                    <a:pt x="11166" y="611"/>
                    <a:pt x="6117" y="-1770"/>
                  </a:cubicBezTo>
                  <a:cubicBezTo>
                    <a:pt x="5260" y="-2056"/>
                    <a:pt x="4974" y="-2056"/>
                    <a:pt x="4974" y="-2056"/>
                  </a:cubicBezTo>
                  <a:cubicBezTo>
                    <a:pt x="3736" y="-2056"/>
                    <a:pt x="3736" y="-1201"/>
                    <a:pt x="3736" y="611"/>
                  </a:cubicBezTo>
                  <a:lnTo>
                    <a:pt x="3736" y="32614"/>
                  </a:lnTo>
                  <a:cubicBezTo>
                    <a:pt x="3736" y="34518"/>
                    <a:pt x="3736" y="35281"/>
                    <a:pt x="5260" y="35281"/>
                  </a:cubicBezTo>
                  <a:cubicBezTo>
                    <a:pt x="6117" y="35281"/>
                    <a:pt x="6308" y="34995"/>
                    <a:pt x="6688" y="34423"/>
                  </a:cubicBezTo>
                  <a:cubicBezTo>
                    <a:pt x="7927" y="32614"/>
                    <a:pt x="11928" y="26805"/>
                    <a:pt x="20691" y="26805"/>
                  </a:cubicBezTo>
                  <a:cubicBezTo>
                    <a:pt x="26215" y="26805"/>
                    <a:pt x="28882" y="31662"/>
                    <a:pt x="29835" y="33758"/>
                  </a:cubicBezTo>
                  <a:cubicBezTo>
                    <a:pt x="31550" y="37662"/>
                    <a:pt x="31739" y="41948"/>
                    <a:pt x="31739" y="47282"/>
                  </a:cubicBezTo>
                  <a:cubicBezTo>
                    <a:pt x="31739" y="51092"/>
                    <a:pt x="31739" y="57570"/>
                    <a:pt x="29168" y="62047"/>
                  </a:cubicBezTo>
                  <a:cubicBezTo>
                    <a:pt x="26692" y="66332"/>
                    <a:pt x="22691" y="69190"/>
                    <a:pt x="17642" y="69190"/>
                  </a:cubicBezTo>
                  <a:cubicBezTo>
                    <a:pt x="9737" y="69190"/>
                    <a:pt x="3641" y="63379"/>
                    <a:pt x="1830" y="56998"/>
                  </a:cubicBezTo>
                  <a:cubicBezTo>
                    <a:pt x="2117" y="57189"/>
                    <a:pt x="2403" y="57284"/>
                    <a:pt x="3641" y="57284"/>
                  </a:cubicBezTo>
                  <a:cubicBezTo>
                    <a:pt x="7165" y="57284"/>
                    <a:pt x="8974" y="54617"/>
                    <a:pt x="8974" y="51950"/>
                  </a:cubicBezTo>
                  <a:cubicBezTo>
                    <a:pt x="8974" y="49378"/>
                    <a:pt x="7165" y="46710"/>
                    <a:pt x="3641" y="46710"/>
                  </a:cubicBezTo>
                  <a:cubicBezTo>
                    <a:pt x="2117" y="46710"/>
                    <a:pt x="-1788" y="47473"/>
                    <a:pt x="-1788" y="52426"/>
                  </a:cubicBezTo>
                  <a:cubicBezTo>
                    <a:pt x="-1788" y="61761"/>
                    <a:pt x="5736" y="72144"/>
                    <a:pt x="17928" y="72144"/>
                  </a:cubicBezTo>
                  <a:cubicBezTo>
                    <a:pt x="30405" y="72144"/>
                    <a:pt x="41455" y="61761"/>
                    <a:pt x="41455" y="48045"/>
                  </a:cubicBezTo>
                  <a:close/>
                  <a:moveTo>
                    <a:pt x="96319" y="34232"/>
                  </a:moveTo>
                  <a:cubicBezTo>
                    <a:pt x="96319" y="5183"/>
                    <a:pt x="83842" y="-2247"/>
                    <a:pt x="74317" y="-2247"/>
                  </a:cubicBezTo>
                  <a:cubicBezTo>
                    <a:pt x="68316" y="-2247"/>
                    <a:pt x="62981" y="-152"/>
                    <a:pt x="58410" y="4611"/>
                  </a:cubicBezTo>
                  <a:cubicBezTo>
                    <a:pt x="53933" y="9564"/>
                    <a:pt x="51361" y="13945"/>
                    <a:pt x="51361" y="22137"/>
                  </a:cubicBezTo>
                  <a:cubicBezTo>
                    <a:pt x="51361" y="35758"/>
                    <a:pt x="60886" y="46329"/>
                    <a:pt x="73078" y="46329"/>
                  </a:cubicBezTo>
                  <a:cubicBezTo>
                    <a:pt x="79650" y="46329"/>
                    <a:pt x="84127" y="41662"/>
                    <a:pt x="86508" y="35376"/>
                  </a:cubicBezTo>
                  <a:lnTo>
                    <a:pt x="86508" y="38806"/>
                  </a:lnTo>
                  <a:cubicBezTo>
                    <a:pt x="86508" y="64142"/>
                    <a:pt x="75364" y="69190"/>
                    <a:pt x="69078" y="69190"/>
                  </a:cubicBezTo>
                  <a:cubicBezTo>
                    <a:pt x="67173" y="69190"/>
                    <a:pt x="61362" y="68904"/>
                    <a:pt x="58505" y="65379"/>
                  </a:cubicBezTo>
                  <a:cubicBezTo>
                    <a:pt x="63267" y="65379"/>
                    <a:pt x="64029" y="62047"/>
                    <a:pt x="64029" y="60237"/>
                  </a:cubicBezTo>
                  <a:cubicBezTo>
                    <a:pt x="64029" y="56998"/>
                    <a:pt x="61457" y="55380"/>
                    <a:pt x="59076" y="55380"/>
                  </a:cubicBezTo>
                  <a:cubicBezTo>
                    <a:pt x="57362" y="55380"/>
                    <a:pt x="54218" y="56235"/>
                    <a:pt x="54218" y="60617"/>
                  </a:cubicBezTo>
                  <a:cubicBezTo>
                    <a:pt x="54218" y="67760"/>
                    <a:pt x="60029" y="72144"/>
                    <a:pt x="69268" y="72144"/>
                  </a:cubicBezTo>
                  <a:cubicBezTo>
                    <a:pt x="83079" y="72144"/>
                    <a:pt x="96319" y="57475"/>
                    <a:pt x="96319" y="34232"/>
                  </a:cubicBezTo>
                  <a:close/>
                  <a:moveTo>
                    <a:pt x="86318" y="24233"/>
                  </a:moveTo>
                  <a:cubicBezTo>
                    <a:pt x="86318" y="33376"/>
                    <a:pt x="82603" y="43757"/>
                    <a:pt x="73078" y="43757"/>
                  </a:cubicBezTo>
                  <a:cubicBezTo>
                    <a:pt x="71459" y="43757"/>
                    <a:pt x="66410" y="43757"/>
                    <a:pt x="63172" y="36899"/>
                  </a:cubicBezTo>
                  <a:cubicBezTo>
                    <a:pt x="61172" y="32900"/>
                    <a:pt x="61172" y="27565"/>
                    <a:pt x="61172" y="22326"/>
                  </a:cubicBezTo>
                  <a:cubicBezTo>
                    <a:pt x="61172" y="16326"/>
                    <a:pt x="61172" y="11278"/>
                    <a:pt x="63458" y="7278"/>
                  </a:cubicBezTo>
                  <a:cubicBezTo>
                    <a:pt x="66410" y="1943"/>
                    <a:pt x="70411" y="611"/>
                    <a:pt x="74317" y="611"/>
                  </a:cubicBezTo>
                  <a:cubicBezTo>
                    <a:pt x="79175" y="611"/>
                    <a:pt x="82793" y="4134"/>
                    <a:pt x="84603" y="9087"/>
                  </a:cubicBezTo>
                  <a:cubicBezTo>
                    <a:pt x="85937" y="12517"/>
                    <a:pt x="86318" y="19375"/>
                    <a:pt x="86318" y="24233"/>
                  </a:cubicBezTo>
                  <a:close/>
                </a:path>
              </a:pathLst>
            </a:custGeom>
            <a:solidFill>
              <a:srgbClr val="CCCCCC"/>
            </a:solidFill>
            <a:ln w="10842" cap="flat">
              <a:noFill/>
              <a:prstDash val="solid"/>
              <a:miter/>
            </a:ln>
          </p:spPr>
          <p:txBody>
            <a:bodyPr rtlCol="0" anchor="ctr"/>
            <a:lstStyle/>
            <a:p>
              <a:endParaRPr lang="en-AE"/>
            </a:p>
          </p:txBody>
        </p:sp>
        <p:sp>
          <p:nvSpPr>
            <p:cNvPr id="380" name="Freeform: Shape 379">
              <a:extLst>
                <a:ext uri="{FF2B5EF4-FFF2-40B4-BE49-F238E27FC236}">
                  <a16:creationId xmlns:a16="http://schemas.microsoft.com/office/drawing/2014/main" id="{90115012-9445-5840-AAD8-0D5955E4DC14}"/>
                </a:ext>
              </a:extLst>
            </p:cNvPr>
            <p:cNvSpPr/>
            <p:nvPr/>
          </p:nvSpPr>
          <p:spPr>
            <a:xfrm>
              <a:off x="3700729" y="1950164"/>
              <a:ext cx="398146" cy="114872"/>
            </a:xfrm>
            <a:custGeom>
              <a:avLst/>
              <a:gdLst>
                <a:gd name="connsiteX0" fmla="*/ -1788 w 398146"/>
                <a:gd name="connsiteY0" fmla="*/ 112625 h 114872"/>
                <a:gd name="connsiteX1" fmla="*/ 396359 w 398146"/>
                <a:gd name="connsiteY1" fmla="*/ 112625 h 114872"/>
                <a:gd name="connsiteX2" fmla="*/ 396359 w 398146"/>
                <a:gd name="connsiteY2" fmla="*/ -2247 h 114872"/>
                <a:gd name="connsiteX3" fmla="*/ -1788 w 398146"/>
                <a:gd name="connsiteY3" fmla="*/ -2247 h 114872"/>
              </a:gdLst>
              <a:ahLst/>
              <a:cxnLst>
                <a:cxn ang="0">
                  <a:pos x="connsiteX0" y="connsiteY0"/>
                </a:cxn>
                <a:cxn ang="0">
                  <a:pos x="connsiteX1" y="connsiteY1"/>
                </a:cxn>
                <a:cxn ang="0">
                  <a:pos x="connsiteX2" y="connsiteY2"/>
                </a:cxn>
                <a:cxn ang="0">
                  <a:pos x="connsiteX3" y="connsiteY3"/>
                </a:cxn>
              </a:cxnLst>
              <a:rect l="l" t="t" r="r" b="b"/>
              <a:pathLst>
                <a:path w="398146" h="114872">
                  <a:moveTo>
                    <a:pt x="-1788" y="112625"/>
                  </a:moveTo>
                  <a:lnTo>
                    <a:pt x="396359" y="112625"/>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81" name="Freeform: Shape 380">
              <a:extLst>
                <a:ext uri="{FF2B5EF4-FFF2-40B4-BE49-F238E27FC236}">
                  <a16:creationId xmlns:a16="http://schemas.microsoft.com/office/drawing/2014/main" id="{3F6BC2D0-301A-0290-1BEB-693C6ADB5688}"/>
                </a:ext>
              </a:extLst>
            </p:cNvPr>
            <p:cNvSpPr/>
            <p:nvPr/>
          </p:nvSpPr>
          <p:spPr>
            <a:xfrm>
              <a:off x="3769691" y="1964928"/>
              <a:ext cx="236315" cy="75439"/>
            </a:xfrm>
            <a:custGeom>
              <a:avLst/>
              <a:gdLst>
                <a:gd name="connsiteX0" fmla="*/ 43742 w 236315"/>
                <a:gd name="connsiteY0" fmla="*/ 36330 h 75439"/>
                <a:gd name="connsiteX1" fmla="*/ 39358 w 236315"/>
                <a:gd name="connsiteY1" fmla="*/ 10994 h 75439"/>
                <a:gd name="connsiteX2" fmla="*/ 20976 w 236315"/>
                <a:gd name="connsiteY2" fmla="*/ -1198 h 75439"/>
                <a:gd name="connsiteX3" fmla="*/ 2212 w 236315"/>
                <a:gd name="connsiteY3" fmla="*/ 11754 h 75439"/>
                <a:gd name="connsiteX4" fmla="*/ -1788 w 236315"/>
                <a:gd name="connsiteY4" fmla="*/ 36330 h 75439"/>
                <a:gd name="connsiteX5" fmla="*/ 3070 w 236315"/>
                <a:gd name="connsiteY5" fmla="*/ 62333 h 75439"/>
                <a:gd name="connsiteX6" fmla="*/ 20976 w 236315"/>
                <a:gd name="connsiteY6" fmla="*/ 73192 h 75439"/>
                <a:gd name="connsiteX7" fmla="*/ 39740 w 236315"/>
                <a:gd name="connsiteY7" fmla="*/ 60714 h 75439"/>
                <a:gd name="connsiteX8" fmla="*/ 43742 w 236315"/>
                <a:gd name="connsiteY8" fmla="*/ 36330 h 75439"/>
                <a:gd name="connsiteX9" fmla="*/ 34787 w 236315"/>
                <a:gd name="connsiteY9" fmla="*/ 34997 h 75439"/>
                <a:gd name="connsiteX10" fmla="*/ 33645 w 236315"/>
                <a:gd name="connsiteY10" fmla="*/ 57284 h 75439"/>
                <a:gd name="connsiteX11" fmla="*/ 20976 w 236315"/>
                <a:gd name="connsiteY11" fmla="*/ 70811 h 75439"/>
                <a:gd name="connsiteX12" fmla="*/ 8402 w 236315"/>
                <a:gd name="connsiteY12" fmla="*/ 57761 h 75439"/>
                <a:gd name="connsiteX13" fmla="*/ 7260 w 236315"/>
                <a:gd name="connsiteY13" fmla="*/ 34997 h 75439"/>
                <a:gd name="connsiteX14" fmla="*/ 8023 w 236315"/>
                <a:gd name="connsiteY14" fmla="*/ 14994 h 75439"/>
                <a:gd name="connsiteX15" fmla="*/ 20976 w 236315"/>
                <a:gd name="connsiteY15" fmla="*/ 1183 h 75439"/>
                <a:gd name="connsiteX16" fmla="*/ 33549 w 236315"/>
                <a:gd name="connsiteY16" fmla="*/ 13850 h 75439"/>
                <a:gd name="connsiteX17" fmla="*/ 34787 w 236315"/>
                <a:gd name="connsiteY17" fmla="*/ 34997 h 75439"/>
                <a:gd name="connsiteX18" fmla="*/ 68696 w 236315"/>
                <a:gd name="connsiteY18" fmla="*/ 65191 h 75439"/>
                <a:gd name="connsiteX19" fmla="*/ 63078 w 236315"/>
                <a:gd name="connsiteY19" fmla="*/ 59379 h 75439"/>
                <a:gd name="connsiteX20" fmla="*/ 57267 w 236315"/>
                <a:gd name="connsiteY20" fmla="*/ 65191 h 75439"/>
                <a:gd name="connsiteX21" fmla="*/ 63078 w 236315"/>
                <a:gd name="connsiteY21" fmla="*/ 70811 h 75439"/>
                <a:gd name="connsiteX22" fmla="*/ 68696 w 236315"/>
                <a:gd name="connsiteY22" fmla="*/ 65191 h 75439"/>
                <a:gd name="connsiteX23" fmla="*/ 126514 w 236315"/>
                <a:gd name="connsiteY23" fmla="*/ 49094 h 75439"/>
                <a:gd name="connsiteX24" fmla="*/ 106033 w 236315"/>
                <a:gd name="connsiteY24" fmla="*/ 25472 h 75439"/>
                <a:gd name="connsiteX25" fmla="*/ 92318 w 236315"/>
                <a:gd name="connsiteY25" fmla="*/ 30995 h 75439"/>
                <a:gd name="connsiteX26" fmla="*/ 92318 w 236315"/>
                <a:gd name="connsiteY26" fmla="*/ 9945 h 75439"/>
                <a:gd name="connsiteX27" fmla="*/ 101557 w 236315"/>
                <a:gd name="connsiteY27" fmla="*/ 11280 h 75439"/>
                <a:gd name="connsiteX28" fmla="*/ 122418 w 236315"/>
                <a:gd name="connsiteY28" fmla="*/ 39 h 75439"/>
                <a:gd name="connsiteX29" fmla="*/ 121179 w 236315"/>
                <a:gd name="connsiteY29" fmla="*/ -1198 h 75439"/>
                <a:gd name="connsiteX30" fmla="*/ 120416 w 236315"/>
                <a:gd name="connsiteY30" fmla="*/ -722 h 75439"/>
                <a:gd name="connsiteX31" fmla="*/ 105750 w 236315"/>
                <a:gd name="connsiteY31" fmla="*/ 2420 h 75439"/>
                <a:gd name="connsiteX32" fmla="*/ 91272 w 236315"/>
                <a:gd name="connsiteY32" fmla="*/ -722 h 75439"/>
                <a:gd name="connsiteX33" fmla="*/ 90127 w 236315"/>
                <a:gd name="connsiteY33" fmla="*/ -1008 h 75439"/>
                <a:gd name="connsiteX34" fmla="*/ 88890 w 236315"/>
                <a:gd name="connsiteY34" fmla="*/ 1660 h 75439"/>
                <a:gd name="connsiteX35" fmla="*/ 88890 w 236315"/>
                <a:gd name="connsiteY35" fmla="*/ 33662 h 75439"/>
                <a:gd name="connsiteX36" fmla="*/ 90413 w 236315"/>
                <a:gd name="connsiteY36" fmla="*/ 36330 h 75439"/>
                <a:gd name="connsiteX37" fmla="*/ 91841 w 236315"/>
                <a:gd name="connsiteY37" fmla="*/ 35472 h 75439"/>
                <a:gd name="connsiteX38" fmla="*/ 105845 w 236315"/>
                <a:gd name="connsiteY38" fmla="*/ 27853 h 75439"/>
                <a:gd name="connsiteX39" fmla="*/ 114893 w 236315"/>
                <a:gd name="connsiteY39" fmla="*/ 34806 h 75439"/>
                <a:gd name="connsiteX40" fmla="*/ 116893 w 236315"/>
                <a:gd name="connsiteY40" fmla="*/ 48331 h 75439"/>
                <a:gd name="connsiteX41" fmla="*/ 114321 w 236315"/>
                <a:gd name="connsiteY41" fmla="*/ 63095 h 75439"/>
                <a:gd name="connsiteX42" fmla="*/ 102701 w 236315"/>
                <a:gd name="connsiteY42" fmla="*/ 70239 h 75439"/>
                <a:gd name="connsiteX43" fmla="*/ 86983 w 236315"/>
                <a:gd name="connsiteY43" fmla="*/ 58047 h 75439"/>
                <a:gd name="connsiteX44" fmla="*/ 88700 w 236315"/>
                <a:gd name="connsiteY44" fmla="*/ 58333 h 75439"/>
                <a:gd name="connsiteX45" fmla="*/ 94127 w 236315"/>
                <a:gd name="connsiteY45" fmla="*/ 52998 h 75439"/>
                <a:gd name="connsiteX46" fmla="*/ 88700 w 236315"/>
                <a:gd name="connsiteY46" fmla="*/ 47759 h 75439"/>
                <a:gd name="connsiteX47" fmla="*/ 83365 w 236315"/>
                <a:gd name="connsiteY47" fmla="*/ 53475 h 75439"/>
                <a:gd name="connsiteX48" fmla="*/ 102987 w 236315"/>
                <a:gd name="connsiteY48" fmla="*/ 73192 h 75439"/>
                <a:gd name="connsiteX49" fmla="*/ 126514 w 236315"/>
                <a:gd name="connsiteY49" fmla="*/ 49094 h 75439"/>
                <a:gd name="connsiteX50" fmla="*/ 184426 w 236315"/>
                <a:gd name="connsiteY50" fmla="*/ 1183 h 75439"/>
                <a:gd name="connsiteX51" fmla="*/ 158233 w 236315"/>
                <a:gd name="connsiteY51" fmla="*/ 1183 h 75439"/>
                <a:gd name="connsiteX52" fmla="*/ 144419 w 236315"/>
                <a:gd name="connsiteY52" fmla="*/ -2247 h 75439"/>
                <a:gd name="connsiteX53" fmla="*/ 141752 w 236315"/>
                <a:gd name="connsiteY53" fmla="*/ -2247 h 75439"/>
                <a:gd name="connsiteX54" fmla="*/ 138134 w 236315"/>
                <a:gd name="connsiteY54" fmla="*/ 20138 h 75439"/>
                <a:gd name="connsiteX55" fmla="*/ 140801 w 236315"/>
                <a:gd name="connsiteY55" fmla="*/ 20138 h 75439"/>
                <a:gd name="connsiteX56" fmla="*/ 143468 w 236315"/>
                <a:gd name="connsiteY56" fmla="*/ 10231 h 75439"/>
                <a:gd name="connsiteX57" fmla="*/ 154040 w 236315"/>
                <a:gd name="connsiteY57" fmla="*/ 9564 h 75439"/>
                <a:gd name="connsiteX58" fmla="*/ 176424 w 236315"/>
                <a:gd name="connsiteY58" fmla="*/ 9564 h 75439"/>
                <a:gd name="connsiteX59" fmla="*/ 164328 w 236315"/>
                <a:gd name="connsiteY59" fmla="*/ 26614 h 75439"/>
                <a:gd name="connsiteX60" fmla="*/ 151089 w 236315"/>
                <a:gd name="connsiteY60" fmla="*/ 67286 h 75439"/>
                <a:gd name="connsiteX61" fmla="*/ 156040 w 236315"/>
                <a:gd name="connsiteY61" fmla="*/ 73192 h 75439"/>
                <a:gd name="connsiteX62" fmla="*/ 161088 w 236315"/>
                <a:gd name="connsiteY62" fmla="*/ 67286 h 75439"/>
                <a:gd name="connsiteX63" fmla="*/ 161088 w 236315"/>
                <a:gd name="connsiteY63" fmla="*/ 61761 h 75439"/>
                <a:gd name="connsiteX64" fmla="*/ 162232 w 236315"/>
                <a:gd name="connsiteY64" fmla="*/ 44045 h 75439"/>
                <a:gd name="connsiteX65" fmla="*/ 168995 w 236315"/>
                <a:gd name="connsiteY65" fmla="*/ 25567 h 75439"/>
                <a:gd name="connsiteX66" fmla="*/ 183568 w 236315"/>
                <a:gd name="connsiteY66" fmla="*/ 5087 h 75439"/>
                <a:gd name="connsiteX67" fmla="*/ 184426 w 236315"/>
                <a:gd name="connsiteY67" fmla="*/ 1183 h 75439"/>
                <a:gd name="connsiteX68" fmla="*/ 234528 w 236315"/>
                <a:gd name="connsiteY68" fmla="*/ 49094 h 75439"/>
                <a:gd name="connsiteX69" fmla="*/ 214048 w 236315"/>
                <a:gd name="connsiteY69" fmla="*/ 25472 h 75439"/>
                <a:gd name="connsiteX70" fmla="*/ 200332 w 236315"/>
                <a:gd name="connsiteY70" fmla="*/ 30995 h 75439"/>
                <a:gd name="connsiteX71" fmla="*/ 200332 w 236315"/>
                <a:gd name="connsiteY71" fmla="*/ 9945 h 75439"/>
                <a:gd name="connsiteX72" fmla="*/ 209571 w 236315"/>
                <a:gd name="connsiteY72" fmla="*/ 11280 h 75439"/>
                <a:gd name="connsiteX73" fmla="*/ 230430 w 236315"/>
                <a:gd name="connsiteY73" fmla="*/ 39 h 75439"/>
                <a:gd name="connsiteX74" fmla="*/ 229193 w 236315"/>
                <a:gd name="connsiteY74" fmla="*/ -1198 h 75439"/>
                <a:gd name="connsiteX75" fmla="*/ 228431 w 236315"/>
                <a:gd name="connsiteY75" fmla="*/ -722 h 75439"/>
                <a:gd name="connsiteX76" fmla="*/ 213762 w 236315"/>
                <a:gd name="connsiteY76" fmla="*/ 2420 h 75439"/>
                <a:gd name="connsiteX77" fmla="*/ 199284 w 236315"/>
                <a:gd name="connsiteY77" fmla="*/ -722 h 75439"/>
                <a:gd name="connsiteX78" fmla="*/ 198046 w 236315"/>
                <a:gd name="connsiteY78" fmla="*/ -1008 h 75439"/>
                <a:gd name="connsiteX79" fmla="*/ 196902 w 236315"/>
                <a:gd name="connsiteY79" fmla="*/ 1660 h 75439"/>
                <a:gd name="connsiteX80" fmla="*/ 196902 w 236315"/>
                <a:gd name="connsiteY80" fmla="*/ 33662 h 75439"/>
                <a:gd name="connsiteX81" fmla="*/ 198428 w 236315"/>
                <a:gd name="connsiteY81" fmla="*/ 36330 h 75439"/>
                <a:gd name="connsiteX82" fmla="*/ 199856 w 236315"/>
                <a:gd name="connsiteY82" fmla="*/ 35472 h 75439"/>
                <a:gd name="connsiteX83" fmla="*/ 213857 w 236315"/>
                <a:gd name="connsiteY83" fmla="*/ 27853 h 75439"/>
                <a:gd name="connsiteX84" fmla="*/ 222905 w 236315"/>
                <a:gd name="connsiteY84" fmla="*/ 34806 h 75439"/>
                <a:gd name="connsiteX85" fmla="*/ 224908 w 236315"/>
                <a:gd name="connsiteY85" fmla="*/ 48331 h 75439"/>
                <a:gd name="connsiteX86" fmla="*/ 222336 w 236315"/>
                <a:gd name="connsiteY86" fmla="*/ 63095 h 75439"/>
                <a:gd name="connsiteX87" fmla="*/ 210715 w 236315"/>
                <a:gd name="connsiteY87" fmla="*/ 70239 h 75439"/>
                <a:gd name="connsiteX88" fmla="*/ 194998 w 236315"/>
                <a:gd name="connsiteY88" fmla="*/ 58047 h 75439"/>
                <a:gd name="connsiteX89" fmla="*/ 196712 w 236315"/>
                <a:gd name="connsiteY89" fmla="*/ 58333 h 75439"/>
                <a:gd name="connsiteX90" fmla="*/ 202142 w 236315"/>
                <a:gd name="connsiteY90" fmla="*/ 52998 h 75439"/>
                <a:gd name="connsiteX91" fmla="*/ 196712 w 236315"/>
                <a:gd name="connsiteY91" fmla="*/ 47759 h 75439"/>
                <a:gd name="connsiteX92" fmla="*/ 191379 w 236315"/>
                <a:gd name="connsiteY92" fmla="*/ 53475 h 75439"/>
                <a:gd name="connsiteX93" fmla="*/ 210999 w 236315"/>
                <a:gd name="connsiteY93" fmla="*/ 73192 h 75439"/>
                <a:gd name="connsiteX94" fmla="*/ 234528 w 236315"/>
                <a:gd name="connsiteY94" fmla="*/ 49094 h 75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236315" h="75439">
                  <a:moveTo>
                    <a:pt x="43742" y="36330"/>
                  </a:moveTo>
                  <a:cubicBezTo>
                    <a:pt x="43742" y="27663"/>
                    <a:pt x="43170" y="19089"/>
                    <a:pt x="39358" y="10994"/>
                  </a:cubicBezTo>
                  <a:cubicBezTo>
                    <a:pt x="34503" y="611"/>
                    <a:pt x="25548" y="-1198"/>
                    <a:pt x="20976" y="-1198"/>
                  </a:cubicBezTo>
                  <a:cubicBezTo>
                    <a:pt x="14595" y="-1198"/>
                    <a:pt x="6688" y="1660"/>
                    <a:pt x="2212" y="11754"/>
                  </a:cubicBezTo>
                  <a:cubicBezTo>
                    <a:pt x="-1216" y="19184"/>
                    <a:pt x="-1788" y="27663"/>
                    <a:pt x="-1788" y="36330"/>
                  </a:cubicBezTo>
                  <a:cubicBezTo>
                    <a:pt x="-1788" y="44331"/>
                    <a:pt x="-1407" y="54047"/>
                    <a:pt x="3070" y="62333"/>
                  </a:cubicBezTo>
                  <a:cubicBezTo>
                    <a:pt x="7737" y="71000"/>
                    <a:pt x="15546" y="73192"/>
                    <a:pt x="20976" y="73192"/>
                  </a:cubicBezTo>
                  <a:cubicBezTo>
                    <a:pt x="26787" y="73192"/>
                    <a:pt x="34977" y="71000"/>
                    <a:pt x="39740" y="60714"/>
                  </a:cubicBezTo>
                  <a:cubicBezTo>
                    <a:pt x="43170" y="53284"/>
                    <a:pt x="43742" y="44806"/>
                    <a:pt x="43742" y="36330"/>
                  </a:cubicBezTo>
                  <a:close/>
                  <a:moveTo>
                    <a:pt x="34787" y="34997"/>
                  </a:moveTo>
                  <a:cubicBezTo>
                    <a:pt x="34787" y="42997"/>
                    <a:pt x="34787" y="50426"/>
                    <a:pt x="33645" y="57284"/>
                  </a:cubicBezTo>
                  <a:cubicBezTo>
                    <a:pt x="31931" y="67572"/>
                    <a:pt x="25738" y="70811"/>
                    <a:pt x="20976" y="70811"/>
                  </a:cubicBezTo>
                  <a:cubicBezTo>
                    <a:pt x="16595" y="70811"/>
                    <a:pt x="10404" y="68144"/>
                    <a:pt x="8402" y="57761"/>
                  </a:cubicBezTo>
                  <a:cubicBezTo>
                    <a:pt x="7260" y="51380"/>
                    <a:pt x="7260" y="41378"/>
                    <a:pt x="7260" y="34997"/>
                  </a:cubicBezTo>
                  <a:cubicBezTo>
                    <a:pt x="7260" y="28137"/>
                    <a:pt x="7260" y="20993"/>
                    <a:pt x="8023" y="14994"/>
                  </a:cubicBezTo>
                  <a:cubicBezTo>
                    <a:pt x="10118" y="2229"/>
                    <a:pt x="18309" y="1183"/>
                    <a:pt x="20976" y="1183"/>
                  </a:cubicBezTo>
                  <a:cubicBezTo>
                    <a:pt x="24501" y="1183"/>
                    <a:pt x="31645" y="3278"/>
                    <a:pt x="33549" y="13850"/>
                  </a:cubicBezTo>
                  <a:cubicBezTo>
                    <a:pt x="34787" y="19947"/>
                    <a:pt x="34787" y="28137"/>
                    <a:pt x="34787" y="34997"/>
                  </a:cubicBezTo>
                  <a:close/>
                  <a:moveTo>
                    <a:pt x="68696" y="65191"/>
                  </a:moveTo>
                  <a:cubicBezTo>
                    <a:pt x="68696" y="61951"/>
                    <a:pt x="66220" y="59379"/>
                    <a:pt x="63078" y="59379"/>
                  </a:cubicBezTo>
                  <a:cubicBezTo>
                    <a:pt x="59934" y="59379"/>
                    <a:pt x="57267" y="61951"/>
                    <a:pt x="57267" y="65191"/>
                  </a:cubicBezTo>
                  <a:cubicBezTo>
                    <a:pt x="57267" y="68335"/>
                    <a:pt x="59934" y="70811"/>
                    <a:pt x="63078" y="70811"/>
                  </a:cubicBezTo>
                  <a:cubicBezTo>
                    <a:pt x="66220" y="70811"/>
                    <a:pt x="68696" y="68335"/>
                    <a:pt x="68696" y="65191"/>
                  </a:cubicBezTo>
                  <a:close/>
                  <a:moveTo>
                    <a:pt x="126514" y="49094"/>
                  </a:moveTo>
                  <a:cubicBezTo>
                    <a:pt x="126514" y="36330"/>
                    <a:pt x="117656" y="25472"/>
                    <a:pt x="106033" y="25472"/>
                  </a:cubicBezTo>
                  <a:cubicBezTo>
                    <a:pt x="100797" y="25472"/>
                    <a:pt x="96225" y="27281"/>
                    <a:pt x="92318" y="30995"/>
                  </a:cubicBezTo>
                  <a:lnTo>
                    <a:pt x="92318" y="9945"/>
                  </a:lnTo>
                  <a:cubicBezTo>
                    <a:pt x="94413" y="10613"/>
                    <a:pt x="97939" y="11280"/>
                    <a:pt x="101557" y="11280"/>
                  </a:cubicBezTo>
                  <a:cubicBezTo>
                    <a:pt x="114798" y="11280"/>
                    <a:pt x="122418" y="1469"/>
                    <a:pt x="122418" y="39"/>
                  </a:cubicBezTo>
                  <a:cubicBezTo>
                    <a:pt x="122418" y="-626"/>
                    <a:pt x="121942" y="-1198"/>
                    <a:pt x="121179" y="-1198"/>
                  </a:cubicBezTo>
                  <a:cubicBezTo>
                    <a:pt x="121179" y="-1198"/>
                    <a:pt x="120893" y="-1198"/>
                    <a:pt x="120416" y="-722"/>
                  </a:cubicBezTo>
                  <a:cubicBezTo>
                    <a:pt x="118226" y="134"/>
                    <a:pt x="112893" y="2420"/>
                    <a:pt x="105750" y="2420"/>
                  </a:cubicBezTo>
                  <a:cubicBezTo>
                    <a:pt x="101366" y="2420"/>
                    <a:pt x="96320" y="1660"/>
                    <a:pt x="91272" y="-722"/>
                  </a:cubicBezTo>
                  <a:cubicBezTo>
                    <a:pt x="90413" y="-1008"/>
                    <a:pt x="90127" y="-1008"/>
                    <a:pt x="90127" y="-1008"/>
                  </a:cubicBezTo>
                  <a:cubicBezTo>
                    <a:pt x="88890" y="-1008"/>
                    <a:pt x="88890" y="-152"/>
                    <a:pt x="88890" y="1660"/>
                  </a:cubicBezTo>
                  <a:lnTo>
                    <a:pt x="88890" y="33662"/>
                  </a:lnTo>
                  <a:cubicBezTo>
                    <a:pt x="88890" y="35567"/>
                    <a:pt x="88890" y="36330"/>
                    <a:pt x="90413" y="36330"/>
                  </a:cubicBezTo>
                  <a:cubicBezTo>
                    <a:pt x="91272" y="36330"/>
                    <a:pt x="91462" y="36044"/>
                    <a:pt x="91841" y="35472"/>
                  </a:cubicBezTo>
                  <a:cubicBezTo>
                    <a:pt x="93081" y="33662"/>
                    <a:pt x="97080" y="27853"/>
                    <a:pt x="105845" y="27853"/>
                  </a:cubicBezTo>
                  <a:cubicBezTo>
                    <a:pt x="111368" y="27853"/>
                    <a:pt x="114035" y="32711"/>
                    <a:pt x="114893" y="34806"/>
                  </a:cubicBezTo>
                  <a:cubicBezTo>
                    <a:pt x="116703" y="38711"/>
                    <a:pt x="116893" y="42997"/>
                    <a:pt x="116893" y="48331"/>
                  </a:cubicBezTo>
                  <a:cubicBezTo>
                    <a:pt x="116893" y="52140"/>
                    <a:pt x="116893" y="58619"/>
                    <a:pt x="114321" y="63095"/>
                  </a:cubicBezTo>
                  <a:cubicBezTo>
                    <a:pt x="111845" y="67381"/>
                    <a:pt x="107750" y="70239"/>
                    <a:pt x="102701" y="70239"/>
                  </a:cubicBezTo>
                  <a:cubicBezTo>
                    <a:pt x="94890" y="70239"/>
                    <a:pt x="88700" y="64428"/>
                    <a:pt x="86983" y="58047"/>
                  </a:cubicBezTo>
                  <a:cubicBezTo>
                    <a:pt x="87269" y="58238"/>
                    <a:pt x="87555" y="58333"/>
                    <a:pt x="88700" y="58333"/>
                  </a:cubicBezTo>
                  <a:cubicBezTo>
                    <a:pt x="92318" y="58333"/>
                    <a:pt x="94127" y="55666"/>
                    <a:pt x="94127" y="52998"/>
                  </a:cubicBezTo>
                  <a:cubicBezTo>
                    <a:pt x="94127" y="50426"/>
                    <a:pt x="92318" y="47759"/>
                    <a:pt x="88700" y="47759"/>
                  </a:cubicBezTo>
                  <a:cubicBezTo>
                    <a:pt x="87269" y="47759"/>
                    <a:pt x="83365" y="48522"/>
                    <a:pt x="83365" y="53475"/>
                  </a:cubicBezTo>
                  <a:cubicBezTo>
                    <a:pt x="83365" y="62809"/>
                    <a:pt x="90795" y="73192"/>
                    <a:pt x="102987" y="73192"/>
                  </a:cubicBezTo>
                  <a:cubicBezTo>
                    <a:pt x="115558" y="73192"/>
                    <a:pt x="126514" y="62809"/>
                    <a:pt x="126514" y="49094"/>
                  </a:cubicBezTo>
                  <a:close/>
                  <a:moveTo>
                    <a:pt x="184426" y="1183"/>
                  </a:moveTo>
                  <a:lnTo>
                    <a:pt x="158233" y="1183"/>
                  </a:lnTo>
                  <a:cubicBezTo>
                    <a:pt x="144992" y="1183"/>
                    <a:pt x="144801" y="-152"/>
                    <a:pt x="144419" y="-2247"/>
                  </a:cubicBezTo>
                  <a:lnTo>
                    <a:pt x="141752" y="-2247"/>
                  </a:lnTo>
                  <a:lnTo>
                    <a:pt x="138134" y="20138"/>
                  </a:lnTo>
                  <a:lnTo>
                    <a:pt x="140801" y="20138"/>
                  </a:lnTo>
                  <a:cubicBezTo>
                    <a:pt x="141087" y="18328"/>
                    <a:pt x="142134" y="11468"/>
                    <a:pt x="143468" y="10231"/>
                  </a:cubicBezTo>
                  <a:cubicBezTo>
                    <a:pt x="144229" y="9564"/>
                    <a:pt x="152707" y="9564"/>
                    <a:pt x="154040" y="9564"/>
                  </a:cubicBezTo>
                  <a:lnTo>
                    <a:pt x="176424" y="9564"/>
                  </a:lnTo>
                  <a:lnTo>
                    <a:pt x="164328" y="26614"/>
                  </a:lnTo>
                  <a:cubicBezTo>
                    <a:pt x="154707" y="41187"/>
                    <a:pt x="151089" y="56238"/>
                    <a:pt x="151089" y="67286"/>
                  </a:cubicBezTo>
                  <a:cubicBezTo>
                    <a:pt x="151089" y="68335"/>
                    <a:pt x="151089" y="73192"/>
                    <a:pt x="156040" y="73192"/>
                  </a:cubicBezTo>
                  <a:cubicBezTo>
                    <a:pt x="161088" y="73192"/>
                    <a:pt x="161088" y="68335"/>
                    <a:pt x="161088" y="67286"/>
                  </a:cubicBezTo>
                  <a:lnTo>
                    <a:pt x="161088" y="61761"/>
                  </a:lnTo>
                  <a:cubicBezTo>
                    <a:pt x="161088" y="55856"/>
                    <a:pt x="161374" y="49854"/>
                    <a:pt x="162232" y="44045"/>
                  </a:cubicBezTo>
                  <a:cubicBezTo>
                    <a:pt x="162518" y="41569"/>
                    <a:pt x="164232" y="32330"/>
                    <a:pt x="168995" y="25567"/>
                  </a:cubicBezTo>
                  <a:lnTo>
                    <a:pt x="183568" y="5087"/>
                  </a:lnTo>
                  <a:cubicBezTo>
                    <a:pt x="184426" y="3755"/>
                    <a:pt x="184426" y="3564"/>
                    <a:pt x="184426" y="1183"/>
                  </a:cubicBezTo>
                  <a:close/>
                  <a:moveTo>
                    <a:pt x="234528" y="49094"/>
                  </a:moveTo>
                  <a:cubicBezTo>
                    <a:pt x="234528" y="36330"/>
                    <a:pt x="225668" y="25472"/>
                    <a:pt x="214048" y="25472"/>
                  </a:cubicBezTo>
                  <a:cubicBezTo>
                    <a:pt x="208809" y="25472"/>
                    <a:pt x="204237" y="27281"/>
                    <a:pt x="200332" y="30995"/>
                  </a:cubicBezTo>
                  <a:lnTo>
                    <a:pt x="200332" y="9945"/>
                  </a:lnTo>
                  <a:cubicBezTo>
                    <a:pt x="202428" y="10613"/>
                    <a:pt x="205953" y="11280"/>
                    <a:pt x="209571" y="11280"/>
                  </a:cubicBezTo>
                  <a:cubicBezTo>
                    <a:pt x="222810" y="11280"/>
                    <a:pt x="230430" y="1469"/>
                    <a:pt x="230430" y="39"/>
                  </a:cubicBezTo>
                  <a:cubicBezTo>
                    <a:pt x="230430" y="-626"/>
                    <a:pt x="229954" y="-1198"/>
                    <a:pt x="229193" y="-1198"/>
                  </a:cubicBezTo>
                  <a:cubicBezTo>
                    <a:pt x="229193" y="-1198"/>
                    <a:pt x="228907" y="-1198"/>
                    <a:pt x="228431" y="-722"/>
                  </a:cubicBezTo>
                  <a:cubicBezTo>
                    <a:pt x="226240" y="134"/>
                    <a:pt x="220905" y="2420"/>
                    <a:pt x="213762" y="2420"/>
                  </a:cubicBezTo>
                  <a:cubicBezTo>
                    <a:pt x="209381" y="2420"/>
                    <a:pt x="204332" y="1660"/>
                    <a:pt x="199284" y="-722"/>
                  </a:cubicBezTo>
                  <a:cubicBezTo>
                    <a:pt x="198428" y="-1008"/>
                    <a:pt x="198046" y="-1008"/>
                    <a:pt x="198046" y="-1008"/>
                  </a:cubicBezTo>
                  <a:cubicBezTo>
                    <a:pt x="196902" y="-1008"/>
                    <a:pt x="196902" y="-152"/>
                    <a:pt x="196902" y="1660"/>
                  </a:cubicBezTo>
                  <a:lnTo>
                    <a:pt x="196902" y="33662"/>
                  </a:lnTo>
                  <a:cubicBezTo>
                    <a:pt x="196902" y="35567"/>
                    <a:pt x="196902" y="36330"/>
                    <a:pt x="198428" y="36330"/>
                  </a:cubicBezTo>
                  <a:cubicBezTo>
                    <a:pt x="199284" y="36330"/>
                    <a:pt x="199474" y="36044"/>
                    <a:pt x="199856" y="35472"/>
                  </a:cubicBezTo>
                  <a:cubicBezTo>
                    <a:pt x="201095" y="33662"/>
                    <a:pt x="205095" y="27853"/>
                    <a:pt x="213857" y="27853"/>
                  </a:cubicBezTo>
                  <a:cubicBezTo>
                    <a:pt x="219382" y="27853"/>
                    <a:pt x="222050" y="32711"/>
                    <a:pt x="222905" y="34806"/>
                  </a:cubicBezTo>
                  <a:cubicBezTo>
                    <a:pt x="224717" y="38711"/>
                    <a:pt x="224908" y="42997"/>
                    <a:pt x="224908" y="48331"/>
                  </a:cubicBezTo>
                  <a:cubicBezTo>
                    <a:pt x="224908" y="52140"/>
                    <a:pt x="224908" y="58619"/>
                    <a:pt x="222336" y="63095"/>
                  </a:cubicBezTo>
                  <a:cubicBezTo>
                    <a:pt x="219859" y="67381"/>
                    <a:pt x="215762" y="70239"/>
                    <a:pt x="210715" y="70239"/>
                  </a:cubicBezTo>
                  <a:cubicBezTo>
                    <a:pt x="202809" y="70239"/>
                    <a:pt x="196712" y="64428"/>
                    <a:pt x="194998" y="58047"/>
                  </a:cubicBezTo>
                  <a:cubicBezTo>
                    <a:pt x="195284" y="58238"/>
                    <a:pt x="195570" y="58333"/>
                    <a:pt x="196712" y="58333"/>
                  </a:cubicBezTo>
                  <a:cubicBezTo>
                    <a:pt x="200332" y="58333"/>
                    <a:pt x="202142" y="55666"/>
                    <a:pt x="202142" y="52998"/>
                  </a:cubicBezTo>
                  <a:cubicBezTo>
                    <a:pt x="202142" y="50426"/>
                    <a:pt x="200332" y="47759"/>
                    <a:pt x="196712" y="47759"/>
                  </a:cubicBezTo>
                  <a:cubicBezTo>
                    <a:pt x="195284" y="47759"/>
                    <a:pt x="191379" y="48522"/>
                    <a:pt x="191379" y="53475"/>
                  </a:cubicBezTo>
                  <a:cubicBezTo>
                    <a:pt x="191379" y="62809"/>
                    <a:pt x="198809" y="73192"/>
                    <a:pt x="210999" y="73192"/>
                  </a:cubicBezTo>
                  <a:cubicBezTo>
                    <a:pt x="223573" y="73192"/>
                    <a:pt x="234528" y="62809"/>
                    <a:pt x="234528" y="49094"/>
                  </a:cubicBezTo>
                  <a:close/>
                </a:path>
              </a:pathLst>
            </a:custGeom>
            <a:solidFill>
              <a:srgbClr val="CCCCCC"/>
            </a:solidFill>
            <a:ln w="10842" cap="flat">
              <a:noFill/>
              <a:prstDash val="solid"/>
              <a:miter/>
            </a:ln>
          </p:spPr>
          <p:txBody>
            <a:bodyPr rtlCol="0" anchor="ctr"/>
            <a:lstStyle/>
            <a:p>
              <a:endParaRPr lang="en-AE"/>
            </a:p>
          </p:txBody>
        </p:sp>
        <p:sp>
          <p:nvSpPr>
            <p:cNvPr id="382" name="Freeform: Shape 381">
              <a:extLst>
                <a:ext uri="{FF2B5EF4-FFF2-40B4-BE49-F238E27FC236}">
                  <a16:creationId xmlns:a16="http://schemas.microsoft.com/office/drawing/2014/main" id="{70298803-72B3-EA93-4623-DA48612E06AA}"/>
                </a:ext>
              </a:extLst>
            </p:cNvPr>
            <p:cNvSpPr/>
            <p:nvPr/>
          </p:nvSpPr>
          <p:spPr>
            <a:xfrm>
              <a:off x="4098876" y="1950164"/>
              <a:ext cx="611123" cy="114872"/>
            </a:xfrm>
            <a:custGeom>
              <a:avLst/>
              <a:gdLst>
                <a:gd name="connsiteX0" fmla="*/ -1788 w 611123"/>
                <a:gd name="connsiteY0" fmla="*/ 112625 h 114872"/>
                <a:gd name="connsiteX1" fmla="*/ 609335 w 611123"/>
                <a:gd name="connsiteY1" fmla="*/ 112625 h 114872"/>
                <a:gd name="connsiteX2" fmla="*/ 609335 w 611123"/>
                <a:gd name="connsiteY2" fmla="*/ -2247 h 114872"/>
                <a:gd name="connsiteX3" fmla="*/ -1788 w 6111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11123" h="114872">
                  <a:moveTo>
                    <a:pt x="-1788" y="112625"/>
                  </a:moveTo>
                  <a:lnTo>
                    <a:pt x="609335" y="112625"/>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83" name="Freeform: Shape 382">
              <a:extLst>
                <a:ext uri="{FF2B5EF4-FFF2-40B4-BE49-F238E27FC236}">
                  <a16:creationId xmlns:a16="http://schemas.microsoft.com/office/drawing/2014/main" id="{23A23A9F-DD86-2ACB-22A7-87D778DE9B49}"/>
                </a:ext>
              </a:extLst>
            </p:cNvPr>
            <p:cNvSpPr/>
            <p:nvPr/>
          </p:nvSpPr>
          <p:spPr>
            <a:xfrm>
              <a:off x="4176503" y="1957024"/>
              <a:ext cx="14668" cy="107916"/>
            </a:xfrm>
            <a:custGeom>
              <a:avLst/>
              <a:gdLst>
                <a:gd name="connsiteX0" fmla="*/ 12881 w 14668"/>
                <a:gd name="connsiteY0" fmla="*/ 105670 h 107916"/>
                <a:gd name="connsiteX1" fmla="*/ 12881 w 14668"/>
                <a:gd name="connsiteY1" fmla="*/ 101384 h 107916"/>
                <a:gd name="connsiteX2" fmla="*/ 2498 w 14668"/>
                <a:gd name="connsiteY2" fmla="*/ 101384 h 107916"/>
                <a:gd name="connsiteX3" fmla="*/ 2498 w 14668"/>
                <a:gd name="connsiteY3" fmla="*/ 2134 h 107916"/>
                <a:gd name="connsiteX4" fmla="*/ 12881 w 14668"/>
                <a:gd name="connsiteY4" fmla="*/ 2134 h 107916"/>
                <a:gd name="connsiteX5" fmla="*/ 12881 w 14668"/>
                <a:gd name="connsiteY5" fmla="*/ -2247 h 107916"/>
                <a:gd name="connsiteX6" fmla="*/ -1788 w 14668"/>
                <a:gd name="connsiteY6" fmla="*/ -2247 h 107916"/>
                <a:gd name="connsiteX7" fmla="*/ -1788 w 14668"/>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6">
                  <a:moveTo>
                    <a:pt x="12881" y="105670"/>
                  </a:moveTo>
                  <a:lnTo>
                    <a:pt x="12881" y="101384"/>
                  </a:lnTo>
                  <a:lnTo>
                    <a:pt x="2498" y="101384"/>
                  </a:lnTo>
                  <a:lnTo>
                    <a:pt x="2498" y="2134"/>
                  </a:lnTo>
                  <a:lnTo>
                    <a:pt x="12881" y="2134"/>
                  </a:lnTo>
                  <a:lnTo>
                    <a:pt x="12881" y="-2247"/>
                  </a:lnTo>
                  <a:lnTo>
                    <a:pt x="-1788" y="-2247"/>
                  </a:lnTo>
                  <a:lnTo>
                    <a:pt x="-1788" y="105670"/>
                  </a:lnTo>
                  <a:close/>
                </a:path>
              </a:pathLst>
            </a:custGeom>
            <a:solidFill>
              <a:srgbClr val="000000"/>
            </a:solidFill>
            <a:ln w="10842" cap="flat">
              <a:noFill/>
              <a:prstDash val="solid"/>
              <a:miter/>
            </a:ln>
          </p:spPr>
          <p:txBody>
            <a:bodyPr rtlCol="0" anchor="ctr"/>
            <a:lstStyle/>
            <a:p>
              <a:endParaRPr lang="en-AE"/>
            </a:p>
          </p:txBody>
        </p:sp>
        <p:sp>
          <p:nvSpPr>
            <p:cNvPr id="384" name="Freeform: Shape 383">
              <a:extLst>
                <a:ext uri="{FF2B5EF4-FFF2-40B4-BE49-F238E27FC236}">
                  <a16:creationId xmlns:a16="http://schemas.microsoft.com/office/drawing/2014/main" id="{E972E73B-2123-7D8C-2A4A-6B17B5BCDD29}"/>
                </a:ext>
              </a:extLst>
            </p:cNvPr>
            <p:cNvSpPr/>
            <p:nvPr/>
          </p:nvSpPr>
          <p:spPr>
            <a:xfrm>
              <a:off x="4197267" y="1961786"/>
              <a:ext cx="392906" cy="78581"/>
            </a:xfrm>
            <a:custGeom>
              <a:avLst/>
              <a:gdLst>
                <a:gd name="connsiteX0" fmla="*/ 57553 w 392906"/>
                <a:gd name="connsiteY0" fmla="*/ 46138 h 78581"/>
                <a:gd name="connsiteX1" fmla="*/ 54695 w 392906"/>
                <a:gd name="connsiteY1" fmla="*/ 46138 h 78581"/>
                <a:gd name="connsiteX2" fmla="*/ 32980 w 392906"/>
                <a:gd name="connsiteY2" fmla="*/ 70523 h 78581"/>
                <a:gd name="connsiteX3" fmla="*/ 24215 w 392906"/>
                <a:gd name="connsiteY3" fmla="*/ 70523 h 78581"/>
                <a:gd name="connsiteX4" fmla="*/ 18883 w 392906"/>
                <a:gd name="connsiteY4" fmla="*/ 66237 h 78581"/>
                <a:gd name="connsiteX5" fmla="*/ 18883 w 392906"/>
                <a:gd name="connsiteY5" fmla="*/ 8610 h 78581"/>
                <a:gd name="connsiteX6" fmla="*/ 29168 w 392906"/>
                <a:gd name="connsiteY6" fmla="*/ 3562 h 78581"/>
                <a:gd name="connsiteX7" fmla="*/ 32694 w 392906"/>
                <a:gd name="connsiteY7" fmla="*/ 3562 h 78581"/>
                <a:gd name="connsiteX8" fmla="*/ 32694 w 392906"/>
                <a:gd name="connsiteY8" fmla="*/ 134 h 78581"/>
                <a:gd name="connsiteX9" fmla="*/ 14595 w 392906"/>
                <a:gd name="connsiteY9" fmla="*/ 513 h 78581"/>
                <a:gd name="connsiteX10" fmla="*/ -1788 w 392906"/>
                <a:gd name="connsiteY10" fmla="*/ 134 h 78581"/>
                <a:gd name="connsiteX11" fmla="*/ -1788 w 392906"/>
                <a:gd name="connsiteY11" fmla="*/ 3562 h 78581"/>
                <a:gd name="connsiteX12" fmla="*/ 689 w 392906"/>
                <a:gd name="connsiteY12" fmla="*/ 3562 h 78581"/>
                <a:gd name="connsiteX13" fmla="*/ 9358 w 392906"/>
                <a:gd name="connsiteY13" fmla="*/ 8610 h 78581"/>
                <a:gd name="connsiteX14" fmla="*/ 9358 w 392906"/>
                <a:gd name="connsiteY14" fmla="*/ 65474 h 78581"/>
                <a:gd name="connsiteX15" fmla="*/ 689 w 392906"/>
                <a:gd name="connsiteY15" fmla="*/ 70523 h 78581"/>
                <a:gd name="connsiteX16" fmla="*/ -1788 w 392906"/>
                <a:gd name="connsiteY16" fmla="*/ 70523 h 78581"/>
                <a:gd name="connsiteX17" fmla="*/ -1788 w 392906"/>
                <a:gd name="connsiteY17" fmla="*/ 73953 h 78581"/>
                <a:gd name="connsiteX18" fmla="*/ 54411 w 392906"/>
                <a:gd name="connsiteY18" fmla="*/ 73953 h 78581"/>
                <a:gd name="connsiteX19" fmla="*/ 133943 w 392906"/>
                <a:gd name="connsiteY19" fmla="*/ 48806 h 78581"/>
                <a:gd name="connsiteX20" fmla="*/ 132516 w 392906"/>
                <a:gd name="connsiteY20" fmla="*/ 47092 h 78581"/>
                <a:gd name="connsiteX21" fmla="*/ 131276 w 392906"/>
                <a:gd name="connsiteY21" fmla="*/ 48710 h 78581"/>
                <a:gd name="connsiteX22" fmla="*/ 107082 w 392906"/>
                <a:gd name="connsiteY22" fmla="*/ 72904 h 78581"/>
                <a:gd name="connsiteX23" fmla="*/ 79175 w 392906"/>
                <a:gd name="connsiteY23" fmla="*/ 37090 h 78581"/>
                <a:gd name="connsiteX24" fmla="*/ 106894 w 392906"/>
                <a:gd name="connsiteY24" fmla="*/ 1181 h 78581"/>
                <a:gd name="connsiteX25" fmla="*/ 130611 w 392906"/>
                <a:gd name="connsiteY25" fmla="*/ 26802 h 78581"/>
                <a:gd name="connsiteX26" fmla="*/ 132229 w 392906"/>
                <a:gd name="connsiteY26" fmla="*/ 28614 h 78581"/>
                <a:gd name="connsiteX27" fmla="*/ 133943 w 392906"/>
                <a:gd name="connsiteY27" fmla="*/ 26042 h 78581"/>
                <a:gd name="connsiteX28" fmla="*/ 133943 w 392906"/>
                <a:gd name="connsiteY28" fmla="*/ 513 h 78581"/>
                <a:gd name="connsiteX29" fmla="*/ 132802 w 392906"/>
                <a:gd name="connsiteY29" fmla="*/ -2247 h 78581"/>
                <a:gd name="connsiteX30" fmla="*/ 130990 w 392906"/>
                <a:gd name="connsiteY30" fmla="*/ -915 h 78581"/>
                <a:gd name="connsiteX31" fmla="*/ 125658 w 392906"/>
                <a:gd name="connsiteY31" fmla="*/ 7183 h 78581"/>
                <a:gd name="connsiteX32" fmla="*/ 105750 w 392906"/>
                <a:gd name="connsiteY32" fmla="*/ -2247 h 78581"/>
                <a:gd name="connsiteX33" fmla="*/ 68222 w 392906"/>
                <a:gd name="connsiteY33" fmla="*/ 37090 h 78581"/>
                <a:gd name="connsiteX34" fmla="*/ 105750 w 392906"/>
                <a:gd name="connsiteY34" fmla="*/ 76334 h 78581"/>
                <a:gd name="connsiteX35" fmla="*/ 133943 w 392906"/>
                <a:gd name="connsiteY35" fmla="*/ 48806 h 78581"/>
                <a:gd name="connsiteX36" fmla="*/ 203095 w 392906"/>
                <a:gd name="connsiteY36" fmla="*/ 46138 h 78581"/>
                <a:gd name="connsiteX37" fmla="*/ 200237 w 392906"/>
                <a:gd name="connsiteY37" fmla="*/ 46138 h 78581"/>
                <a:gd name="connsiteX38" fmla="*/ 178520 w 392906"/>
                <a:gd name="connsiteY38" fmla="*/ 70523 h 78581"/>
                <a:gd name="connsiteX39" fmla="*/ 169757 w 392906"/>
                <a:gd name="connsiteY39" fmla="*/ 70523 h 78581"/>
                <a:gd name="connsiteX40" fmla="*/ 164423 w 392906"/>
                <a:gd name="connsiteY40" fmla="*/ 66237 h 78581"/>
                <a:gd name="connsiteX41" fmla="*/ 164423 w 392906"/>
                <a:gd name="connsiteY41" fmla="*/ 8610 h 78581"/>
                <a:gd name="connsiteX42" fmla="*/ 174615 w 392906"/>
                <a:gd name="connsiteY42" fmla="*/ 3562 h 78581"/>
                <a:gd name="connsiteX43" fmla="*/ 178236 w 392906"/>
                <a:gd name="connsiteY43" fmla="*/ 3562 h 78581"/>
                <a:gd name="connsiteX44" fmla="*/ 178236 w 392906"/>
                <a:gd name="connsiteY44" fmla="*/ 134 h 78581"/>
                <a:gd name="connsiteX45" fmla="*/ 160042 w 392906"/>
                <a:gd name="connsiteY45" fmla="*/ 513 h 78581"/>
                <a:gd name="connsiteX46" fmla="*/ 143659 w 392906"/>
                <a:gd name="connsiteY46" fmla="*/ 134 h 78581"/>
                <a:gd name="connsiteX47" fmla="*/ 143659 w 392906"/>
                <a:gd name="connsiteY47" fmla="*/ 3562 h 78581"/>
                <a:gd name="connsiteX48" fmla="*/ 146231 w 392906"/>
                <a:gd name="connsiteY48" fmla="*/ 3562 h 78581"/>
                <a:gd name="connsiteX49" fmla="*/ 154898 w 392906"/>
                <a:gd name="connsiteY49" fmla="*/ 8610 h 78581"/>
                <a:gd name="connsiteX50" fmla="*/ 154898 w 392906"/>
                <a:gd name="connsiteY50" fmla="*/ 65474 h 78581"/>
                <a:gd name="connsiteX51" fmla="*/ 146231 w 392906"/>
                <a:gd name="connsiteY51" fmla="*/ 70523 h 78581"/>
                <a:gd name="connsiteX52" fmla="*/ 143659 w 392906"/>
                <a:gd name="connsiteY52" fmla="*/ 70523 h 78581"/>
                <a:gd name="connsiteX53" fmla="*/ 143659 w 392906"/>
                <a:gd name="connsiteY53" fmla="*/ 73953 h 78581"/>
                <a:gd name="connsiteX54" fmla="*/ 199951 w 392906"/>
                <a:gd name="connsiteY54" fmla="*/ 73953 h 78581"/>
                <a:gd name="connsiteX55" fmla="*/ 285011 w 392906"/>
                <a:gd name="connsiteY55" fmla="*/ 73953 h 78581"/>
                <a:gd name="connsiteX56" fmla="*/ 285011 w 392906"/>
                <a:gd name="connsiteY56" fmla="*/ 70523 h 78581"/>
                <a:gd name="connsiteX57" fmla="*/ 282344 w 392906"/>
                <a:gd name="connsiteY57" fmla="*/ 70523 h 78581"/>
                <a:gd name="connsiteX58" fmla="*/ 273865 w 392906"/>
                <a:gd name="connsiteY58" fmla="*/ 65474 h 78581"/>
                <a:gd name="connsiteX59" fmla="*/ 273865 w 392906"/>
                <a:gd name="connsiteY59" fmla="*/ 8610 h 78581"/>
                <a:gd name="connsiteX60" fmla="*/ 282344 w 392906"/>
                <a:gd name="connsiteY60" fmla="*/ 3562 h 78581"/>
                <a:gd name="connsiteX61" fmla="*/ 285011 w 392906"/>
                <a:gd name="connsiteY61" fmla="*/ 3562 h 78581"/>
                <a:gd name="connsiteX62" fmla="*/ 285011 w 392906"/>
                <a:gd name="connsiteY62" fmla="*/ 134 h 78581"/>
                <a:gd name="connsiteX63" fmla="*/ 269103 w 392906"/>
                <a:gd name="connsiteY63" fmla="*/ 513 h 78581"/>
                <a:gd name="connsiteX64" fmla="*/ 253197 w 392906"/>
                <a:gd name="connsiteY64" fmla="*/ 134 h 78581"/>
                <a:gd name="connsiteX65" fmla="*/ 253197 w 392906"/>
                <a:gd name="connsiteY65" fmla="*/ 3562 h 78581"/>
                <a:gd name="connsiteX66" fmla="*/ 255673 w 392906"/>
                <a:gd name="connsiteY66" fmla="*/ 3562 h 78581"/>
                <a:gd name="connsiteX67" fmla="*/ 264152 w 392906"/>
                <a:gd name="connsiteY67" fmla="*/ 8610 h 78581"/>
                <a:gd name="connsiteX68" fmla="*/ 264152 w 392906"/>
                <a:gd name="connsiteY68" fmla="*/ 33946 h 78581"/>
                <a:gd name="connsiteX69" fmla="*/ 231861 w 392906"/>
                <a:gd name="connsiteY69" fmla="*/ 33946 h 78581"/>
                <a:gd name="connsiteX70" fmla="*/ 231861 w 392906"/>
                <a:gd name="connsiteY70" fmla="*/ 8610 h 78581"/>
                <a:gd name="connsiteX71" fmla="*/ 240528 w 392906"/>
                <a:gd name="connsiteY71" fmla="*/ 3562 h 78581"/>
                <a:gd name="connsiteX72" fmla="*/ 243004 w 392906"/>
                <a:gd name="connsiteY72" fmla="*/ 3562 h 78581"/>
                <a:gd name="connsiteX73" fmla="*/ 243004 w 392906"/>
                <a:gd name="connsiteY73" fmla="*/ 134 h 78581"/>
                <a:gd name="connsiteX74" fmla="*/ 227098 w 392906"/>
                <a:gd name="connsiteY74" fmla="*/ 513 h 78581"/>
                <a:gd name="connsiteX75" fmla="*/ 211192 w 392906"/>
                <a:gd name="connsiteY75" fmla="*/ 134 h 78581"/>
                <a:gd name="connsiteX76" fmla="*/ 211192 w 392906"/>
                <a:gd name="connsiteY76" fmla="*/ 3562 h 78581"/>
                <a:gd name="connsiteX77" fmla="*/ 213764 w 392906"/>
                <a:gd name="connsiteY77" fmla="*/ 3562 h 78581"/>
                <a:gd name="connsiteX78" fmla="*/ 222336 w 392906"/>
                <a:gd name="connsiteY78" fmla="*/ 8610 h 78581"/>
                <a:gd name="connsiteX79" fmla="*/ 222336 w 392906"/>
                <a:gd name="connsiteY79" fmla="*/ 65474 h 78581"/>
                <a:gd name="connsiteX80" fmla="*/ 213764 w 392906"/>
                <a:gd name="connsiteY80" fmla="*/ 70523 h 78581"/>
                <a:gd name="connsiteX81" fmla="*/ 211192 w 392906"/>
                <a:gd name="connsiteY81" fmla="*/ 70523 h 78581"/>
                <a:gd name="connsiteX82" fmla="*/ 211192 w 392906"/>
                <a:gd name="connsiteY82" fmla="*/ 73953 h 78581"/>
                <a:gd name="connsiteX83" fmla="*/ 227098 w 392906"/>
                <a:gd name="connsiteY83" fmla="*/ 73667 h 78581"/>
                <a:gd name="connsiteX84" fmla="*/ 243004 w 392906"/>
                <a:gd name="connsiteY84" fmla="*/ 73953 h 78581"/>
                <a:gd name="connsiteX85" fmla="*/ 243004 w 392906"/>
                <a:gd name="connsiteY85" fmla="*/ 70523 h 78581"/>
                <a:gd name="connsiteX86" fmla="*/ 240528 w 392906"/>
                <a:gd name="connsiteY86" fmla="*/ 70523 h 78581"/>
                <a:gd name="connsiteX87" fmla="*/ 231861 w 392906"/>
                <a:gd name="connsiteY87" fmla="*/ 65474 h 78581"/>
                <a:gd name="connsiteX88" fmla="*/ 231861 w 392906"/>
                <a:gd name="connsiteY88" fmla="*/ 37185 h 78581"/>
                <a:gd name="connsiteX89" fmla="*/ 264152 w 392906"/>
                <a:gd name="connsiteY89" fmla="*/ 37185 h 78581"/>
                <a:gd name="connsiteX90" fmla="*/ 264152 w 392906"/>
                <a:gd name="connsiteY90" fmla="*/ 65474 h 78581"/>
                <a:gd name="connsiteX91" fmla="*/ 255673 w 392906"/>
                <a:gd name="connsiteY91" fmla="*/ 70523 h 78581"/>
                <a:gd name="connsiteX92" fmla="*/ 253197 w 392906"/>
                <a:gd name="connsiteY92" fmla="*/ 70523 h 78581"/>
                <a:gd name="connsiteX93" fmla="*/ 253197 w 392906"/>
                <a:gd name="connsiteY93" fmla="*/ 73953 h 78581"/>
                <a:gd name="connsiteX94" fmla="*/ 268914 w 392906"/>
                <a:gd name="connsiteY94" fmla="*/ 73667 h 78581"/>
                <a:gd name="connsiteX95" fmla="*/ 285011 w 392906"/>
                <a:gd name="connsiteY95" fmla="*/ 73953 h 78581"/>
                <a:gd name="connsiteX96" fmla="*/ 337208 w 392906"/>
                <a:gd name="connsiteY96" fmla="*/ 55282 h 78581"/>
                <a:gd name="connsiteX97" fmla="*/ 334540 w 392906"/>
                <a:gd name="connsiteY97" fmla="*/ 55282 h 78581"/>
                <a:gd name="connsiteX98" fmla="*/ 332159 w 392906"/>
                <a:gd name="connsiteY98" fmla="*/ 64807 h 78581"/>
                <a:gd name="connsiteX99" fmla="*/ 321871 w 392906"/>
                <a:gd name="connsiteY99" fmla="*/ 65665 h 78581"/>
                <a:gd name="connsiteX100" fmla="*/ 302345 w 392906"/>
                <a:gd name="connsiteY100" fmla="*/ 65665 h 78581"/>
                <a:gd name="connsiteX101" fmla="*/ 313777 w 392906"/>
                <a:gd name="connsiteY101" fmla="*/ 54522 h 78581"/>
                <a:gd name="connsiteX102" fmla="*/ 337208 w 392906"/>
                <a:gd name="connsiteY102" fmla="*/ 22898 h 78581"/>
                <a:gd name="connsiteX103" fmla="*/ 314251 w 392906"/>
                <a:gd name="connsiteY103" fmla="*/ 1943 h 78581"/>
                <a:gd name="connsiteX104" fmla="*/ 294059 w 392906"/>
                <a:gd name="connsiteY104" fmla="*/ 21565 h 78581"/>
                <a:gd name="connsiteX105" fmla="*/ 299775 w 392906"/>
                <a:gd name="connsiteY105" fmla="*/ 27660 h 78581"/>
                <a:gd name="connsiteX106" fmla="*/ 305489 w 392906"/>
                <a:gd name="connsiteY106" fmla="*/ 21944 h 78581"/>
                <a:gd name="connsiteX107" fmla="*/ 299680 w 392906"/>
                <a:gd name="connsiteY107" fmla="*/ 16231 h 78581"/>
                <a:gd name="connsiteX108" fmla="*/ 298345 w 392906"/>
                <a:gd name="connsiteY108" fmla="*/ 16422 h 78581"/>
                <a:gd name="connsiteX109" fmla="*/ 312918 w 392906"/>
                <a:gd name="connsiteY109" fmla="*/ 5371 h 78581"/>
                <a:gd name="connsiteX110" fmla="*/ 327397 w 392906"/>
                <a:gd name="connsiteY110" fmla="*/ 22993 h 78581"/>
                <a:gd name="connsiteX111" fmla="*/ 316062 w 392906"/>
                <a:gd name="connsiteY111" fmla="*/ 46901 h 78581"/>
                <a:gd name="connsiteX112" fmla="*/ 295201 w 392906"/>
                <a:gd name="connsiteY112" fmla="*/ 69951 h 78581"/>
                <a:gd name="connsiteX113" fmla="*/ 294059 w 392906"/>
                <a:gd name="connsiteY113" fmla="*/ 73953 h 78581"/>
                <a:gd name="connsiteX114" fmla="*/ 334159 w 392906"/>
                <a:gd name="connsiteY114" fmla="*/ 73953 h 78581"/>
                <a:gd name="connsiteX115" fmla="*/ 391118 w 392906"/>
                <a:gd name="connsiteY115" fmla="*/ 55282 h 78581"/>
                <a:gd name="connsiteX116" fmla="*/ 388451 w 392906"/>
                <a:gd name="connsiteY116" fmla="*/ 55282 h 78581"/>
                <a:gd name="connsiteX117" fmla="*/ 386070 w 392906"/>
                <a:gd name="connsiteY117" fmla="*/ 64807 h 78581"/>
                <a:gd name="connsiteX118" fmla="*/ 375880 w 392906"/>
                <a:gd name="connsiteY118" fmla="*/ 65665 h 78581"/>
                <a:gd name="connsiteX119" fmla="*/ 356353 w 392906"/>
                <a:gd name="connsiteY119" fmla="*/ 65665 h 78581"/>
                <a:gd name="connsiteX120" fmla="*/ 367783 w 392906"/>
                <a:gd name="connsiteY120" fmla="*/ 54522 h 78581"/>
                <a:gd name="connsiteX121" fmla="*/ 391118 w 392906"/>
                <a:gd name="connsiteY121" fmla="*/ 22898 h 78581"/>
                <a:gd name="connsiteX122" fmla="*/ 368259 w 392906"/>
                <a:gd name="connsiteY122" fmla="*/ 1943 h 78581"/>
                <a:gd name="connsiteX123" fmla="*/ 347970 w 392906"/>
                <a:gd name="connsiteY123" fmla="*/ 21565 h 78581"/>
                <a:gd name="connsiteX124" fmla="*/ 353781 w 392906"/>
                <a:gd name="connsiteY124" fmla="*/ 27660 h 78581"/>
                <a:gd name="connsiteX125" fmla="*/ 359495 w 392906"/>
                <a:gd name="connsiteY125" fmla="*/ 21944 h 78581"/>
                <a:gd name="connsiteX126" fmla="*/ 353686 w 392906"/>
                <a:gd name="connsiteY126" fmla="*/ 16231 h 78581"/>
                <a:gd name="connsiteX127" fmla="*/ 352351 w 392906"/>
                <a:gd name="connsiteY127" fmla="*/ 16422 h 78581"/>
                <a:gd name="connsiteX128" fmla="*/ 366924 w 392906"/>
                <a:gd name="connsiteY128" fmla="*/ 5371 h 78581"/>
                <a:gd name="connsiteX129" fmla="*/ 381307 w 392906"/>
                <a:gd name="connsiteY129" fmla="*/ 22993 h 78581"/>
                <a:gd name="connsiteX130" fmla="*/ 370068 w 392906"/>
                <a:gd name="connsiteY130" fmla="*/ 46901 h 78581"/>
                <a:gd name="connsiteX131" fmla="*/ 349209 w 392906"/>
                <a:gd name="connsiteY131" fmla="*/ 69951 h 78581"/>
                <a:gd name="connsiteX132" fmla="*/ 347970 w 392906"/>
                <a:gd name="connsiteY132" fmla="*/ 73953 h 78581"/>
                <a:gd name="connsiteX133" fmla="*/ 388165 w 392906"/>
                <a:gd name="connsiteY133"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392906" h="78581">
                  <a:moveTo>
                    <a:pt x="57553" y="46138"/>
                  </a:moveTo>
                  <a:lnTo>
                    <a:pt x="54695" y="46138"/>
                  </a:lnTo>
                  <a:cubicBezTo>
                    <a:pt x="53553" y="57189"/>
                    <a:pt x="52030" y="70523"/>
                    <a:pt x="32980" y="70523"/>
                  </a:cubicBezTo>
                  <a:lnTo>
                    <a:pt x="24215" y="70523"/>
                  </a:lnTo>
                  <a:cubicBezTo>
                    <a:pt x="19167" y="70523"/>
                    <a:pt x="18883" y="69855"/>
                    <a:pt x="18883" y="66237"/>
                  </a:cubicBezTo>
                  <a:lnTo>
                    <a:pt x="18883" y="8610"/>
                  </a:lnTo>
                  <a:cubicBezTo>
                    <a:pt x="18883" y="5085"/>
                    <a:pt x="18883" y="3562"/>
                    <a:pt x="29168" y="3562"/>
                  </a:cubicBezTo>
                  <a:lnTo>
                    <a:pt x="32694" y="3562"/>
                  </a:lnTo>
                  <a:lnTo>
                    <a:pt x="32694" y="134"/>
                  </a:lnTo>
                  <a:cubicBezTo>
                    <a:pt x="28882" y="513"/>
                    <a:pt x="18976" y="513"/>
                    <a:pt x="14595" y="513"/>
                  </a:cubicBezTo>
                  <a:cubicBezTo>
                    <a:pt x="10404" y="513"/>
                    <a:pt x="1928" y="513"/>
                    <a:pt x="-1788" y="134"/>
                  </a:cubicBezTo>
                  <a:lnTo>
                    <a:pt x="-1788" y="3562"/>
                  </a:lnTo>
                  <a:lnTo>
                    <a:pt x="689" y="3562"/>
                  </a:lnTo>
                  <a:cubicBezTo>
                    <a:pt x="9072" y="3562"/>
                    <a:pt x="9358" y="4801"/>
                    <a:pt x="9358" y="8610"/>
                  </a:cubicBezTo>
                  <a:lnTo>
                    <a:pt x="9358" y="65474"/>
                  </a:lnTo>
                  <a:cubicBezTo>
                    <a:pt x="9358" y="69569"/>
                    <a:pt x="9072" y="70523"/>
                    <a:pt x="689" y="70523"/>
                  </a:cubicBezTo>
                  <a:lnTo>
                    <a:pt x="-1788" y="70523"/>
                  </a:lnTo>
                  <a:lnTo>
                    <a:pt x="-1788" y="73953"/>
                  </a:lnTo>
                  <a:lnTo>
                    <a:pt x="54411" y="73953"/>
                  </a:lnTo>
                  <a:close/>
                  <a:moveTo>
                    <a:pt x="133943" y="48806"/>
                  </a:moveTo>
                  <a:cubicBezTo>
                    <a:pt x="133943" y="47759"/>
                    <a:pt x="133943" y="47092"/>
                    <a:pt x="132516" y="47092"/>
                  </a:cubicBezTo>
                  <a:cubicBezTo>
                    <a:pt x="131276" y="47092"/>
                    <a:pt x="131276" y="47664"/>
                    <a:pt x="131276" y="48710"/>
                  </a:cubicBezTo>
                  <a:cubicBezTo>
                    <a:pt x="130420" y="64142"/>
                    <a:pt x="118800" y="72904"/>
                    <a:pt x="107082" y="72904"/>
                  </a:cubicBezTo>
                  <a:cubicBezTo>
                    <a:pt x="100511" y="72904"/>
                    <a:pt x="79175" y="69379"/>
                    <a:pt x="79175" y="37090"/>
                  </a:cubicBezTo>
                  <a:cubicBezTo>
                    <a:pt x="79175" y="4801"/>
                    <a:pt x="100320" y="1181"/>
                    <a:pt x="106894" y="1181"/>
                  </a:cubicBezTo>
                  <a:cubicBezTo>
                    <a:pt x="118705" y="1181"/>
                    <a:pt x="128325" y="10992"/>
                    <a:pt x="130611" y="26802"/>
                  </a:cubicBezTo>
                  <a:cubicBezTo>
                    <a:pt x="130706" y="28328"/>
                    <a:pt x="130706" y="28614"/>
                    <a:pt x="132229" y="28614"/>
                  </a:cubicBezTo>
                  <a:cubicBezTo>
                    <a:pt x="133943" y="28614"/>
                    <a:pt x="133943" y="28328"/>
                    <a:pt x="133943" y="26042"/>
                  </a:cubicBezTo>
                  <a:lnTo>
                    <a:pt x="133943" y="513"/>
                  </a:lnTo>
                  <a:cubicBezTo>
                    <a:pt x="133943" y="-1487"/>
                    <a:pt x="133943" y="-2247"/>
                    <a:pt x="132802" y="-2247"/>
                  </a:cubicBezTo>
                  <a:cubicBezTo>
                    <a:pt x="132325" y="-2247"/>
                    <a:pt x="131943" y="-2247"/>
                    <a:pt x="130990" y="-915"/>
                  </a:cubicBezTo>
                  <a:lnTo>
                    <a:pt x="125658" y="7183"/>
                  </a:lnTo>
                  <a:cubicBezTo>
                    <a:pt x="121656" y="3180"/>
                    <a:pt x="116133" y="-2247"/>
                    <a:pt x="105750" y="-2247"/>
                  </a:cubicBezTo>
                  <a:cubicBezTo>
                    <a:pt x="85651" y="-2247"/>
                    <a:pt x="68222" y="15087"/>
                    <a:pt x="68222" y="37090"/>
                  </a:cubicBezTo>
                  <a:cubicBezTo>
                    <a:pt x="68222" y="59379"/>
                    <a:pt x="85651" y="76334"/>
                    <a:pt x="105750" y="76334"/>
                  </a:cubicBezTo>
                  <a:cubicBezTo>
                    <a:pt x="123467" y="76334"/>
                    <a:pt x="133943" y="61379"/>
                    <a:pt x="133943" y="48806"/>
                  </a:cubicBezTo>
                  <a:close/>
                  <a:moveTo>
                    <a:pt x="203095" y="46138"/>
                  </a:moveTo>
                  <a:lnTo>
                    <a:pt x="200237" y="46138"/>
                  </a:lnTo>
                  <a:cubicBezTo>
                    <a:pt x="199095" y="57189"/>
                    <a:pt x="197570" y="70523"/>
                    <a:pt x="178520" y="70523"/>
                  </a:cubicBezTo>
                  <a:lnTo>
                    <a:pt x="169757" y="70523"/>
                  </a:lnTo>
                  <a:cubicBezTo>
                    <a:pt x="164709" y="70523"/>
                    <a:pt x="164423" y="69855"/>
                    <a:pt x="164423" y="66237"/>
                  </a:cubicBezTo>
                  <a:lnTo>
                    <a:pt x="164423" y="8610"/>
                  </a:lnTo>
                  <a:cubicBezTo>
                    <a:pt x="164423" y="5085"/>
                    <a:pt x="164423" y="3562"/>
                    <a:pt x="174615" y="3562"/>
                  </a:cubicBezTo>
                  <a:lnTo>
                    <a:pt x="178236" y="3562"/>
                  </a:lnTo>
                  <a:lnTo>
                    <a:pt x="178236" y="134"/>
                  </a:lnTo>
                  <a:cubicBezTo>
                    <a:pt x="174329" y="513"/>
                    <a:pt x="164518" y="513"/>
                    <a:pt x="160042" y="513"/>
                  </a:cubicBezTo>
                  <a:cubicBezTo>
                    <a:pt x="155947" y="513"/>
                    <a:pt x="147375" y="513"/>
                    <a:pt x="143659" y="134"/>
                  </a:cubicBezTo>
                  <a:lnTo>
                    <a:pt x="143659" y="3562"/>
                  </a:lnTo>
                  <a:lnTo>
                    <a:pt x="146231" y="3562"/>
                  </a:lnTo>
                  <a:cubicBezTo>
                    <a:pt x="154519" y="3562"/>
                    <a:pt x="154898" y="4801"/>
                    <a:pt x="154898" y="8610"/>
                  </a:cubicBezTo>
                  <a:lnTo>
                    <a:pt x="154898" y="65474"/>
                  </a:lnTo>
                  <a:cubicBezTo>
                    <a:pt x="154898" y="69569"/>
                    <a:pt x="154614" y="70523"/>
                    <a:pt x="146231" y="70523"/>
                  </a:cubicBezTo>
                  <a:lnTo>
                    <a:pt x="143659" y="70523"/>
                  </a:lnTo>
                  <a:lnTo>
                    <a:pt x="143659" y="73953"/>
                  </a:lnTo>
                  <a:lnTo>
                    <a:pt x="199951" y="73953"/>
                  </a:lnTo>
                  <a:close/>
                  <a:moveTo>
                    <a:pt x="285011" y="73953"/>
                  </a:moveTo>
                  <a:lnTo>
                    <a:pt x="285011" y="70523"/>
                  </a:lnTo>
                  <a:lnTo>
                    <a:pt x="282344" y="70523"/>
                  </a:lnTo>
                  <a:cubicBezTo>
                    <a:pt x="273960" y="70523"/>
                    <a:pt x="273865" y="69569"/>
                    <a:pt x="273865" y="65474"/>
                  </a:cubicBezTo>
                  <a:lnTo>
                    <a:pt x="273865" y="8610"/>
                  </a:lnTo>
                  <a:cubicBezTo>
                    <a:pt x="273865" y="4801"/>
                    <a:pt x="273960" y="3562"/>
                    <a:pt x="282344" y="3562"/>
                  </a:cubicBezTo>
                  <a:lnTo>
                    <a:pt x="285011" y="3562"/>
                  </a:lnTo>
                  <a:lnTo>
                    <a:pt x="285011" y="134"/>
                  </a:lnTo>
                  <a:cubicBezTo>
                    <a:pt x="281104" y="513"/>
                    <a:pt x="273295" y="513"/>
                    <a:pt x="269103" y="513"/>
                  </a:cubicBezTo>
                  <a:cubicBezTo>
                    <a:pt x="265103" y="513"/>
                    <a:pt x="256913" y="513"/>
                    <a:pt x="253197" y="134"/>
                  </a:cubicBezTo>
                  <a:lnTo>
                    <a:pt x="253197" y="3562"/>
                  </a:lnTo>
                  <a:lnTo>
                    <a:pt x="255673" y="3562"/>
                  </a:lnTo>
                  <a:cubicBezTo>
                    <a:pt x="264056" y="3562"/>
                    <a:pt x="264152" y="4801"/>
                    <a:pt x="264152" y="8610"/>
                  </a:cubicBezTo>
                  <a:lnTo>
                    <a:pt x="264152" y="33946"/>
                  </a:lnTo>
                  <a:lnTo>
                    <a:pt x="231861" y="33946"/>
                  </a:lnTo>
                  <a:lnTo>
                    <a:pt x="231861" y="8610"/>
                  </a:lnTo>
                  <a:cubicBezTo>
                    <a:pt x="231861" y="4801"/>
                    <a:pt x="232147" y="3562"/>
                    <a:pt x="240528" y="3562"/>
                  </a:cubicBezTo>
                  <a:lnTo>
                    <a:pt x="243004" y="3562"/>
                  </a:lnTo>
                  <a:lnTo>
                    <a:pt x="243004" y="134"/>
                  </a:lnTo>
                  <a:cubicBezTo>
                    <a:pt x="239290" y="513"/>
                    <a:pt x="231289" y="513"/>
                    <a:pt x="227098" y="513"/>
                  </a:cubicBezTo>
                  <a:cubicBezTo>
                    <a:pt x="223098" y="513"/>
                    <a:pt x="214906" y="513"/>
                    <a:pt x="211192" y="134"/>
                  </a:cubicBezTo>
                  <a:lnTo>
                    <a:pt x="211192" y="3562"/>
                  </a:lnTo>
                  <a:lnTo>
                    <a:pt x="213764" y="3562"/>
                  </a:lnTo>
                  <a:cubicBezTo>
                    <a:pt x="222050" y="3562"/>
                    <a:pt x="222336" y="4801"/>
                    <a:pt x="222336" y="8610"/>
                  </a:cubicBezTo>
                  <a:lnTo>
                    <a:pt x="222336" y="65474"/>
                  </a:lnTo>
                  <a:cubicBezTo>
                    <a:pt x="222336" y="69569"/>
                    <a:pt x="222050" y="70523"/>
                    <a:pt x="213764" y="70523"/>
                  </a:cubicBezTo>
                  <a:lnTo>
                    <a:pt x="211192" y="70523"/>
                  </a:lnTo>
                  <a:lnTo>
                    <a:pt x="211192" y="73953"/>
                  </a:lnTo>
                  <a:cubicBezTo>
                    <a:pt x="214906" y="73667"/>
                    <a:pt x="222908" y="73667"/>
                    <a:pt x="227098" y="73667"/>
                  </a:cubicBezTo>
                  <a:cubicBezTo>
                    <a:pt x="231098" y="73667"/>
                    <a:pt x="239290" y="73667"/>
                    <a:pt x="243004" y="73953"/>
                  </a:cubicBezTo>
                  <a:lnTo>
                    <a:pt x="243004" y="70523"/>
                  </a:lnTo>
                  <a:lnTo>
                    <a:pt x="240528" y="70523"/>
                  </a:lnTo>
                  <a:cubicBezTo>
                    <a:pt x="232147" y="70523"/>
                    <a:pt x="231861" y="69569"/>
                    <a:pt x="231861" y="65474"/>
                  </a:cubicBezTo>
                  <a:lnTo>
                    <a:pt x="231861" y="37185"/>
                  </a:lnTo>
                  <a:lnTo>
                    <a:pt x="264152" y="37185"/>
                  </a:lnTo>
                  <a:lnTo>
                    <a:pt x="264152" y="65474"/>
                  </a:lnTo>
                  <a:cubicBezTo>
                    <a:pt x="264152" y="69569"/>
                    <a:pt x="264056" y="70523"/>
                    <a:pt x="255673" y="70523"/>
                  </a:cubicBezTo>
                  <a:lnTo>
                    <a:pt x="253197" y="70523"/>
                  </a:lnTo>
                  <a:lnTo>
                    <a:pt x="253197" y="73953"/>
                  </a:lnTo>
                  <a:cubicBezTo>
                    <a:pt x="256913" y="73667"/>
                    <a:pt x="264912" y="73667"/>
                    <a:pt x="268914" y="73667"/>
                  </a:cubicBezTo>
                  <a:cubicBezTo>
                    <a:pt x="273105" y="73667"/>
                    <a:pt x="281104" y="73667"/>
                    <a:pt x="285011" y="73953"/>
                  </a:cubicBezTo>
                  <a:close/>
                  <a:moveTo>
                    <a:pt x="337208" y="55282"/>
                  </a:moveTo>
                  <a:lnTo>
                    <a:pt x="334540" y="55282"/>
                  </a:lnTo>
                  <a:cubicBezTo>
                    <a:pt x="333873" y="58331"/>
                    <a:pt x="333113" y="63093"/>
                    <a:pt x="332159" y="64807"/>
                  </a:cubicBezTo>
                  <a:cubicBezTo>
                    <a:pt x="331396" y="65665"/>
                    <a:pt x="324253" y="65665"/>
                    <a:pt x="321871" y="65665"/>
                  </a:cubicBezTo>
                  <a:lnTo>
                    <a:pt x="302345" y="65665"/>
                  </a:lnTo>
                  <a:lnTo>
                    <a:pt x="313777" y="54522"/>
                  </a:lnTo>
                  <a:cubicBezTo>
                    <a:pt x="330636" y="39567"/>
                    <a:pt x="337208" y="33851"/>
                    <a:pt x="337208" y="22898"/>
                  </a:cubicBezTo>
                  <a:cubicBezTo>
                    <a:pt x="337208" y="10706"/>
                    <a:pt x="327492" y="1943"/>
                    <a:pt x="314251" y="1943"/>
                  </a:cubicBezTo>
                  <a:cubicBezTo>
                    <a:pt x="302061" y="1943"/>
                    <a:pt x="294059" y="11945"/>
                    <a:pt x="294059" y="21565"/>
                  </a:cubicBezTo>
                  <a:cubicBezTo>
                    <a:pt x="294059" y="27660"/>
                    <a:pt x="299489" y="27660"/>
                    <a:pt x="299775" y="27660"/>
                  </a:cubicBezTo>
                  <a:cubicBezTo>
                    <a:pt x="301584" y="27660"/>
                    <a:pt x="305489" y="26328"/>
                    <a:pt x="305489" y="21944"/>
                  </a:cubicBezTo>
                  <a:cubicBezTo>
                    <a:pt x="305489" y="19089"/>
                    <a:pt x="303393" y="16231"/>
                    <a:pt x="299680" y="16231"/>
                  </a:cubicBezTo>
                  <a:cubicBezTo>
                    <a:pt x="298822" y="16231"/>
                    <a:pt x="298631" y="16231"/>
                    <a:pt x="298345" y="16422"/>
                  </a:cubicBezTo>
                  <a:cubicBezTo>
                    <a:pt x="300726" y="9373"/>
                    <a:pt x="306633" y="5371"/>
                    <a:pt x="312918" y="5371"/>
                  </a:cubicBezTo>
                  <a:cubicBezTo>
                    <a:pt x="322730" y="5371"/>
                    <a:pt x="327397" y="14136"/>
                    <a:pt x="327397" y="22993"/>
                  </a:cubicBezTo>
                  <a:cubicBezTo>
                    <a:pt x="327397" y="31565"/>
                    <a:pt x="321967" y="40234"/>
                    <a:pt x="316062" y="46901"/>
                  </a:cubicBezTo>
                  <a:lnTo>
                    <a:pt x="295201" y="69951"/>
                  </a:lnTo>
                  <a:cubicBezTo>
                    <a:pt x="294059" y="71190"/>
                    <a:pt x="294059" y="71476"/>
                    <a:pt x="294059" y="73953"/>
                  </a:cubicBezTo>
                  <a:lnTo>
                    <a:pt x="334159" y="73953"/>
                  </a:lnTo>
                  <a:close/>
                  <a:moveTo>
                    <a:pt x="391118" y="55282"/>
                  </a:moveTo>
                  <a:lnTo>
                    <a:pt x="388451" y="55282"/>
                  </a:lnTo>
                  <a:cubicBezTo>
                    <a:pt x="387881" y="58331"/>
                    <a:pt x="387119" y="63093"/>
                    <a:pt x="386070" y="64807"/>
                  </a:cubicBezTo>
                  <a:cubicBezTo>
                    <a:pt x="385405" y="65665"/>
                    <a:pt x="378261" y="65665"/>
                    <a:pt x="375880" y="65665"/>
                  </a:cubicBezTo>
                  <a:lnTo>
                    <a:pt x="356353" y="65665"/>
                  </a:lnTo>
                  <a:lnTo>
                    <a:pt x="367783" y="54522"/>
                  </a:lnTo>
                  <a:cubicBezTo>
                    <a:pt x="384642" y="39567"/>
                    <a:pt x="391118" y="33851"/>
                    <a:pt x="391118" y="22898"/>
                  </a:cubicBezTo>
                  <a:cubicBezTo>
                    <a:pt x="391118" y="10706"/>
                    <a:pt x="381498" y="1943"/>
                    <a:pt x="368259" y="1943"/>
                  </a:cubicBezTo>
                  <a:cubicBezTo>
                    <a:pt x="356067" y="1943"/>
                    <a:pt x="347970" y="11945"/>
                    <a:pt x="347970" y="21565"/>
                  </a:cubicBezTo>
                  <a:cubicBezTo>
                    <a:pt x="347970" y="27660"/>
                    <a:pt x="353495" y="27660"/>
                    <a:pt x="353781" y="27660"/>
                  </a:cubicBezTo>
                  <a:cubicBezTo>
                    <a:pt x="355590" y="27660"/>
                    <a:pt x="359495" y="26328"/>
                    <a:pt x="359495" y="21944"/>
                  </a:cubicBezTo>
                  <a:cubicBezTo>
                    <a:pt x="359495" y="19089"/>
                    <a:pt x="357399" y="16231"/>
                    <a:pt x="353686" y="16231"/>
                  </a:cubicBezTo>
                  <a:cubicBezTo>
                    <a:pt x="352732" y="16231"/>
                    <a:pt x="352637" y="16231"/>
                    <a:pt x="352351" y="16422"/>
                  </a:cubicBezTo>
                  <a:cubicBezTo>
                    <a:pt x="354732" y="9373"/>
                    <a:pt x="360639" y="5371"/>
                    <a:pt x="366924" y="5371"/>
                  </a:cubicBezTo>
                  <a:cubicBezTo>
                    <a:pt x="376736" y="5371"/>
                    <a:pt x="381307" y="14136"/>
                    <a:pt x="381307" y="22993"/>
                  </a:cubicBezTo>
                  <a:cubicBezTo>
                    <a:pt x="381307" y="31565"/>
                    <a:pt x="375975" y="40234"/>
                    <a:pt x="370068" y="46901"/>
                  </a:cubicBezTo>
                  <a:lnTo>
                    <a:pt x="349209" y="69951"/>
                  </a:lnTo>
                  <a:cubicBezTo>
                    <a:pt x="347970" y="71190"/>
                    <a:pt x="347970" y="71476"/>
                    <a:pt x="347970" y="73953"/>
                  </a:cubicBezTo>
                  <a:lnTo>
                    <a:pt x="388165" y="73953"/>
                  </a:lnTo>
                  <a:close/>
                </a:path>
              </a:pathLst>
            </a:custGeom>
            <a:solidFill>
              <a:srgbClr val="004C00"/>
            </a:solidFill>
            <a:ln w="10842" cap="flat">
              <a:noFill/>
              <a:prstDash val="solid"/>
              <a:miter/>
            </a:ln>
          </p:spPr>
          <p:txBody>
            <a:bodyPr rtlCol="0" anchor="ctr"/>
            <a:lstStyle/>
            <a:p>
              <a:endParaRPr lang="en-AE"/>
            </a:p>
          </p:txBody>
        </p:sp>
        <p:sp>
          <p:nvSpPr>
            <p:cNvPr id="385" name="Freeform: Shape 384">
              <a:extLst>
                <a:ext uri="{FF2B5EF4-FFF2-40B4-BE49-F238E27FC236}">
                  <a16:creationId xmlns:a16="http://schemas.microsoft.com/office/drawing/2014/main" id="{6A319736-4D87-3819-527E-28C510FE8C42}"/>
                </a:ext>
              </a:extLst>
            </p:cNvPr>
            <p:cNvSpPr/>
            <p:nvPr/>
          </p:nvSpPr>
          <p:spPr>
            <a:xfrm>
              <a:off x="4598080" y="1957024"/>
              <a:ext cx="14764" cy="107916"/>
            </a:xfrm>
            <a:custGeom>
              <a:avLst/>
              <a:gdLst>
                <a:gd name="connsiteX0" fmla="*/ 12976 w 14764"/>
                <a:gd name="connsiteY0" fmla="*/ 105670 h 107916"/>
                <a:gd name="connsiteX1" fmla="*/ 12976 w 14764"/>
                <a:gd name="connsiteY1" fmla="*/ -2247 h 107916"/>
                <a:gd name="connsiteX2" fmla="*/ -1788 w 14764"/>
                <a:gd name="connsiteY2" fmla="*/ -2247 h 107916"/>
                <a:gd name="connsiteX3" fmla="*/ -1788 w 14764"/>
                <a:gd name="connsiteY3" fmla="*/ 2134 h 107916"/>
                <a:gd name="connsiteX4" fmla="*/ 8688 w 14764"/>
                <a:gd name="connsiteY4" fmla="*/ 2134 h 107916"/>
                <a:gd name="connsiteX5" fmla="*/ 8688 w 14764"/>
                <a:gd name="connsiteY5" fmla="*/ 101384 h 107916"/>
                <a:gd name="connsiteX6" fmla="*/ -1788 w 14764"/>
                <a:gd name="connsiteY6" fmla="*/ 101384 h 107916"/>
                <a:gd name="connsiteX7" fmla="*/ -1788 w 14764"/>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6">
                  <a:moveTo>
                    <a:pt x="12976" y="105670"/>
                  </a:moveTo>
                  <a:lnTo>
                    <a:pt x="12976" y="-2247"/>
                  </a:lnTo>
                  <a:lnTo>
                    <a:pt x="-1788" y="-2247"/>
                  </a:lnTo>
                  <a:lnTo>
                    <a:pt x="-1788" y="2134"/>
                  </a:lnTo>
                  <a:lnTo>
                    <a:pt x="8688" y="2134"/>
                  </a:lnTo>
                  <a:lnTo>
                    <a:pt x="8688" y="101384"/>
                  </a:lnTo>
                  <a:lnTo>
                    <a:pt x="-1788" y="101384"/>
                  </a:lnTo>
                  <a:lnTo>
                    <a:pt x="-1788" y="105670"/>
                  </a:lnTo>
                  <a:close/>
                </a:path>
              </a:pathLst>
            </a:custGeom>
            <a:solidFill>
              <a:srgbClr val="000000"/>
            </a:solidFill>
            <a:ln w="10842" cap="flat">
              <a:noFill/>
              <a:prstDash val="solid"/>
              <a:miter/>
            </a:ln>
          </p:spPr>
          <p:txBody>
            <a:bodyPr rtlCol="0" anchor="ctr"/>
            <a:lstStyle/>
            <a:p>
              <a:endParaRPr lang="en-AE"/>
            </a:p>
          </p:txBody>
        </p:sp>
        <p:sp>
          <p:nvSpPr>
            <p:cNvPr id="386" name="Freeform: Shape 385">
              <a:extLst>
                <a:ext uri="{FF2B5EF4-FFF2-40B4-BE49-F238E27FC236}">
                  <a16:creationId xmlns:a16="http://schemas.microsoft.com/office/drawing/2014/main" id="{3FB43CD5-24F6-EBDB-F80C-68D83BFC9F73}"/>
                </a:ext>
              </a:extLst>
            </p:cNvPr>
            <p:cNvSpPr/>
            <p:nvPr/>
          </p:nvSpPr>
          <p:spPr>
            <a:xfrm>
              <a:off x="1260806" y="2065036"/>
              <a:ext cx="660653" cy="114967"/>
            </a:xfrm>
            <a:custGeom>
              <a:avLst/>
              <a:gdLst>
                <a:gd name="connsiteX0" fmla="*/ -1788 w 660653"/>
                <a:gd name="connsiteY0" fmla="*/ 112720 h 114967"/>
                <a:gd name="connsiteX1" fmla="*/ 658866 w 660653"/>
                <a:gd name="connsiteY1" fmla="*/ 112720 h 114967"/>
                <a:gd name="connsiteX2" fmla="*/ 658866 w 660653"/>
                <a:gd name="connsiteY2" fmla="*/ -2247 h 114967"/>
                <a:gd name="connsiteX3" fmla="*/ -1788 w 66065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60653" h="114967">
                  <a:moveTo>
                    <a:pt x="-1788" y="112720"/>
                  </a:moveTo>
                  <a:lnTo>
                    <a:pt x="658866" y="112720"/>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87" name="Freeform: Shape 386">
              <a:extLst>
                <a:ext uri="{FF2B5EF4-FFF2-40B4-BE49-F238E27FC236}">
                  <a16:creationId xmlns:a16="http://schemas.microsoft.com/office/drawing/2014/main" id="{2E3DE8FA-F08F-5008-8D36-2FD37A300A1A}"/>
                </a:ext>
              </a:extLst>
            </p:cNvPr>
            <p:cNvSpPr/>
            <p:nvPr/>
          </p:nvSpPr>
          <p:spPr>
            <a:xfrm>
              <a:off x="1921460" y="2065036"/>
              <a:ext cx="640270" cy="114967"/>
            </a:xfrm>
            <a:custGeom>
              <a:avLst/>
              <a:gdLst>
                <a:gd name="connsiteX0" fmla="*/ -1788 w 640270"/>
                <a:gd name="connsiteY0" fmla="*/ 112720 h 114967"/>
                <a:gd name="connsiteX1" fmla="*/ 638482 w 640270"/>
                <a:gd name="connsiteY1" fmla="*/ 112720 h 114967"/>
                <a:gd name="connsiteX2" fmla="*/ 638482 w 640270"/>
                <a:gd name="connsiteY2" fmla="*/ -2247 h 114967"/>
                <a:gd name="connsiteX3" fmla="*/ -1788 w 640270"/>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40270" h="114967">
                  <a:moveTo>
                    <a:pt x="-1788" y="112720"/>
                  </a:moveTo>
                  <a:lnTo>
                    <a:pt x="638482" y="11272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88" name="Freeform: Shape 387">
              <a:extLst>
                <a:ext uri="{FF2B5EF4-FFF2-40B4-BE49-F238E27FC236}">
                  <a16:creationId xmlns:a16="http://schemas.microsoft.com/office/drawing/2014/main" id="{35ADB12B-E8A6-A248-F589-7A81B7A05E3D}"/>
                </a:ext>
              </a:extLst>
            </p:cNvPr>
            <p:cNvSpPr/>
            <p:nvPr/>
          </p:nvSpPr>
          <p:spPr>
            <a:xfrm>
              <a:off x="1990039" y="2079132"/>
              <a:ext cx="331279" cy="76200"/>
            </a:xfrm>
            <a:custGeom>
              <a:avLst/>
              <a:gdLst>
                <a:gd name="connsiteX0" fmla="*/ 73460 w 331279"/>
                <a:gd name="connsiteY0" fmla="*/ 62047 h 76200"/>
                <a:gd name="connsiteX1" fmla="*/ 72126 w 331279"/>
                <a:gd name="connsiteY1" fmla="*/ 60237 h 76200"/>
                <a:gd name="connsiteX2" fmla="*/ 70793 w 331279"/>
                <a:gd name="connsiteY2" fmla="*/ 61856 h 76200"/>
                <a:gd name="connsiteX3" fmla="*/ 63649 w 331279"/>
                <a:gd name="connsiteY3" fmla="*/ 71572 h 76200"/>
                <a:gd name="connsiteX4" fmla="*/ 56029 w 331279"/>
                <a:gd name="connsiteY4" fmla="*/ 55952 h 76200"/>
                <a:gd name="connsiteX5" fmla="*/ 54601 w 331279"/>
                <a:gd name="connsiteY5" fmla="*/ 47282 h 76200"/>
                <a:gd name="connsiteX6" fmla="*/ 41456 w 331279"/>
                <a:gd name="connsiteY6" fmla="*/ 34806 h 76200"/>
                <a:gd name="connsiteX7" fmla="*/ 60411 w 331279"/>
                <a:gd name="connsiteY7" fmla="*/ 17280 h 76200"/>
                <a:gd name="connsiteX8" fmla="*/ 32122 w 331279"/>
                <a:gd name="connsiteY8" fmla="*/ -2247 h 76200"/>
                <a:gd name="connsiteX9" fmla="*/ -1788 w 331279"/>
                <a:gd name="connsiteY9" fmla="*/ -2247 h 76200"/>
                <a:gd name="connsiteX10" fmla="*/ -1788 w 331279"/>
                <a:gd name="connsiteY10" fmla="*/ 1183 h 76200"/>
                <a:gd name="connsiteX11" fmla="*/ 879 w 331279"/>
                <a:gd name="connsiteY11" fmla="*/ 1183 h 76200"/>
                <a:gd name="connsiteX12" fmla="*/ 9357 w 331279"/>
                <a:gd name="connsiteY12" fmla="*/ 6231 h 76200"/>
                <a:gd name="connsiteX13" fmla="*/ 9357 w 331279"/>
                <a:gd name="connsiteY13" fmla="*/ 63095 h 76200"/>
                <a:gd name="connsiteX14" fmla="*/ 879 w 331279"/>
                <a:gd name="connsiteY14" fmla="*/ 68144 h 76200"/>
                <a:gd name="connsiteX15" fmla="*/ -1788 w 331279"/>
                <a:gd name="connsiteY15" fmla="*/ 68144 h 76200"/>
                <a:gd name="connsiteX16" fmla="*/ -1788 w 331279"/>
                <a:gd name="connsiteY16" fmla="*/ 71572 h 76200"/>
                <a:gd name="connsiteX17" fmla="*/ 13929 w 331279"/>
                <a:gd name="connsiteY17" fmla="*/ 71286 h 76200"/>
                <a:gd name="connsiteX18" fmla="*/ 29740 w 331279"/>
                <a:gd name="connsiteY18" fmla="*/ 71572 h 76200"/>
                <a:gd name="connsiteX19" fmla="*/ 29740 w 331279"/>
                <a:gd name="connsiteY19" fmla="*/ 68144 h 76200"/>
                <a:gd name="connsiteX20" fmla="*/ 27168 w 331279"/>
                <a:gd name="connsiteY20" fmla="*/ 68144 h 76200"/>
                <a:gd name="connsiteX21" fmla="*/ 18691 w 331279"/>
                <a:gd name="connsiteY21" fmla="*/ 63095 h 76200"/>
                <a:gd name="connsiteX22" fmla="*/ 18691 w 331279"/>
                <a:gd name="connsiteY22" fmla="*/ 35853 h 76200"/>
                <a:gd name="connsiteX23" fmla="*/ 31074 w 331279"/>
                <a:gd name="connsiteY23" fmla="*/ 35853 h 76200"/>
                <a:gd name="connsiteX24" fmla="*/ 41170 w 331279"/>
                <a:gd name="connsiteY24" fmla="*/ 39474 h 76200"/>
                <a:gd name="connsiteX25" fmla="*/ 45171 w 331279"/>
                <a:gd name="connsiteY25" fmla="*/ 54047 h 76200"/>
                <a:gd name="connsiteX26" fmla="*/ 49647 w 331279"/>
                <a:gd name="connsiteY26" fmla="*/ 69381 h 76200"/>
                <a:gd name="connsiteX27" fmla="*/ 63173 w 331279"/>
                <a:gd name="connsiteY27" fmla="*/ 73953 h 76200"/>
                <a:gd name="connsiteX28" fmla="*/ 73460 w 331279"/>
                <a:gd name="connsiteY28" fmla="*/ 62047 h 76200"/>
                <a:gd name="connsiteX29" fmla="*/ 49266 w 331279"/>
                <a:gd name="connsiteY29" fmla="*/ 17280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374 h 76200"/>
                <a:gd name="connsiteX34" fmla="*/ 27359 w 331279"/>
                <a:gd name="connsiteY34" fmla="*/ 1183 h 76200"/>
                <a:gd name="connsiteX35" fmla="*/ 49266 w 331279"/>
                <a:gd name="connsiteY35" fmla="*/ 17280 h 76200"/>
                <a:gd name="connsiteX36" fmla="*/ 118799 w 331279"/>
                <a:gd name="connsiteY36" fmla="*/ 58810 h 76200"/>
                <a:gd name="connsiteX37" fmla="*/ 117465 w 331279"/>
                <a:gd name="connsiteY37" fmla="*/ 57475 h 76200"/>
                <a:gd name="connsiteX38" fmla="*/ 115941 w 331279"/>
                <a:gd name="connsiteY38" fmla="*/ 58905 h 76200"/>
                <a:gd name="connsiteX39" fmla="*/ 101369 w 331279"/>
                <a:gd name="connsiteY39" fmla="*/ 70048 h 76200"/>
                <a:gd name="connsiteX40" fmla="*/ 89176 w 331279"/>
                <a:gd name="connsiteY40" fmla="*/ 62809 h 76200"/>
                <a:gd name="connsiteX41" fmla="*/ 86032 w 331279"/>
                <a:gd name="connsiteY41" fmla="*/ 46617 h 76200"/>
                <a:gd name="connsiteX42" fmla="*/ 116132 w 331279"/>
                <a:gd name="connsiteY42" fmla="*/ 46617 h 76200"/>
                <a:gd name="connsiteX43" fmla="*/ 118799 w 331279"/>
                <a:gd name="connsiteY43" fmla="*/ 44331 h 76200"/>
                <a:gd name="connsiteX44" fmla="*/ 99463 w 331279"/>
                <a:gd name="connsiteY44" fmla="*/ 23186 h 76200"/>
                <a:gd name="connsiteX45" fmla="*/ 76984 w 331279"/>
                <a:gd name="connsiteY45" fmla="*/ 47759 h 76200"/>
                <a:gd name="connsiteX46" fmla="*/ 100797 w 331279"/>
                <a:gd name="connsiteY46" fmla="*/ 72811 h 76200"/>
                <a:gd name="connsiteX47" fmla="*/ 118799 w 331279"/>
                <a:gd name="connsiteY47" fmla="*/ 58810 h 76200"/>
                <a:gd name="connsiteX48" fmla="*/ 111655 w 331279"/>
                <a:gd name="connsiteY48" fmla="*/ 44331 h 76200"/>
                <a:gd name="connsiteX49" fmla="*/ 86032 w 331279"/>
                <a:gd name="connsiteY49" fmla="*/ 44331 h 76200"/>
                <a:gd name="connsiteX50" fmla="*/ 99463 w 331279"/>
                <a:gd name="connsiteY50" fmla="*/ 25567 h 76200"/>
                <a:gd name="connsiteX51" fmla="*/ 111655 w 331279"/>
                <a:gd name="connsiteY51" fmla="*/ 44331 h 76200"/>
                <a:gd name="connsiteX52" fmla="*/ 160804 w 331279"/>
                <a:gd name="connsiteY52" fmla="*/ 57761 h 76200"/>
                <a:gd name="connsiteX53" fmla="*/ 156422 w 331279"/>
                <a:gd name="connsiteY53" fmla="*/ 47473 h 76200"/>
                <a:gd name="connsiteX54" fmla="*/ 144040 w 331279"/>
                <a:gd name="connsiteY54" fmla="*/ 42236 h 76200"/>
                <a:gd name="connsiteX55" fmla="*/ 130801 w 331279"/>
                <a:gd name="connsiteY55" fmla="*/ 33472 h 76200"/>
                <a:gd name="connsiteX56" fmla="*/ 142802 w 331279"/>
                <a:gd name="connsiteY56" fmla="*/ 25281 h 76200"/>
                <a:gd name="connsiteX57" fmla="*/ 155470 w 331279"/>
                <a:gd name="connsiteY57" fmla="*/ 38234 h 76200"/>
                <a:gd name="connsiteX58" fmla="*/ 156804 w 331279"/>
                <a:gd name="connsiteY58" fmla="*/ 39283 h 76200"/>
                <a:gd name="connsiteX59" fmla="*/ 158137 w 331279"/>
                <a:gd name="connsiteY59" fmla="*/ 36711 h 76200"/>
                <a:gd name="connsiteX60" fmla="*/ 158137 w 331279"/>
                <a:gd name="connsiteY60" fmla="*/ 25756 h 76200"/>
                <a:gd name="connsiteX61" fmla="*/ 156994 w 331279"/>
                <a:gd name="connsiteY61" fmla="*/ 23186 h 76200"/>
                <a:gd name="connsiteX62" fmla="*/ 154899 w 331279"/>
                <a:gd name="connsiteY62" fmla="*/ 24423 h 76200"/>
                <a:gd name="connsiteX63" fmla="*/ 152993 w 331279"/>
                <a:gd name="connsiteY63" fmla="*/ 26137 h 76200"/>
                <a:gd name="connsiteX64" fmla="*/ 142802 w 331279"/>
                <a:gd name="connsiteY64" fmla="*/ 23186 h 76200"/>
                <a:gd name="connsiteX65" fmla="*/ 125561 w 331279"/>
                <a:gd name="connsiteY65" fmla="*/ 36425 h 76200"/>
                <a:gd name="connsiteX66" fmla="*/ 130228 w 331279"/>
                <a:gd name="connsiteY66" fmla="*/ 45664 h 76200"/>
                <a:gd name="connsiteX67" fmla="*/ 144516 w 331279"/>
                <a:gd name="connsiteY67" fmla="*/ 50617 h 76200"/>
                <a:gd name="connsiteX68" fmla="*/ 155756 w 331279"/>
                <a:gd name="connsiteY68" fmla="*/ 60523 h 76200"/>
                <a:gd name="connsiteX69" fmla="*/ 143468 w 331279"/>
                <a:gd name="connsiteY69" fmla="*/ 70430 h 76200"/>
                <a:gd name="connsiteX70" fmla="*/ 128515 w 331279"/>
                <a:gd name="connsiteY70" fmla="*/ 55094 h 76200"/>
                <a:gd name="connsiteX71" fmla="*/ 126895 w 331279"/>
                <a:gd name="connsiteY71" fmla="*/ 53284 h 76200"/>
                <a:gd name="connsiteX72" fmla="*/ 125561 w 331279"/>
                <a:gd name="connsiteY72" fmla="*/ 55952 h 76200"/>
                <a:gd name="connsiteX73" fmla="*/ 125561 w 331279"/>
                <a:gd name="connsiteY73" fmla="*/ 70239 h 76200"/>
                <a:gd name="connsiteX74" fmla="*/ 126800 w 331279"/>
                <a:gd name="connsiteY74" fmla="*/ 72811 h 76200"/>
                <a:gd name="connsiteX75" fmla="*/ 129467 w 331279"/>
                <a:gd name="connsiteY75" fmla="*/ 70525 h 76200"/>
                <a:gd name="connsiteX76" fmla="*/ 131657 w 331279"/>
                <a:gd name="connsiteY76" fmla="*/ 68144 h 76200"/>
                <a:gd name="connsiteX77" fmla="*/ 143468 w 331279"/>
                <a:gd name="connsiteY77" fmla="*/ 72811 h 76200"/>
                <a:gd name="connsiteX78" fmla="*/ 160804 w 331279"/>
                <a:gd name="connsiteY78" fmla="*/ 57761 h 76200"/>
                <a:gd name="connsiteX79" fmla="*/ 241958 w 331279"/>
                <a:gd name="connsiteY79" fmla="*/ 1183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183 h 76200"/>
                <a:gd name="connsiteX84" fmla="*/ 227860 w 331279"/>
                <a:gd name="connsiteY84" fmla="*/ 9087 h 76200"/>
                <a:gd name="connsiteX85" fmla="*/ 227860 w 331279"/>
                <a:gd name="connsiteY85" fmla="*/ 55189 h 76200"/>
                <a:gd name="connsiteX86" fmla="*/ 189570 w 331279"/>
                <a:gd name="connsiteY86" fmla="*/ -722 h 76200"/>
                <a:gd name="connsiteX87" fmla="*/ 186522 w 331279"/>
                <a:gd name="connsiteY87" fmla="*/ -2247 h 76200"/>
                <a:gd name="connsiteX88" fmla="*/ 168139 w 331279"/>
                <a:gd name="connsiteY88" fmla="*/ -2247 h 76200"/>
                <a:gd name="connsiteX89" fmla="*/ 168139 w 331279"/>
                <a:gd name="connsiteY89" fmla="*/ 1183 h 76200"/>
                <a:gd name="connsiteX90" fmla="*/ 171282 w 331279"/>
                <a:gd name="connsiteY90" fmla="*/ 1183 h 76200"/>
                <a:gd name="connsiteX91" fmla="*/ 176615 w 331279"/>
                <a:gd name="connsiteY91" fmla="*/ 1374 h 76200"/>
                <a:gd name="connsiteX92" fmla="*/ 179378 w 331279"/>
                <a:gd name="connsiteY92" fmla="*/ 3850 h 76200"/>
                <a:gd name="connsiteX93" fmla="*/ 179378 w 331279"/>
                <a:gd name="connsiteY93" fmla="*/ 60237 h 76200"/>
                <a:gd name="connsiteX94" fmla="*/ 168139 w 331279"/>
                <a:gd name="connsiteY94" fmla="*/ 68144 h 76200"/>
                <a:gd name="connsiteX95" fmla="*/ 168139 w 331279"/>
                <a:gd name="connsiteY95" fmla="*/ 71572 h 76200"/>
                <a:gd name="connsiteX96" fmla="*/ 180807 w 331279"/>
                <a:gd name="connsiteY96" fmla="*/ 71286 h 76200"/>
                <a:gd name="connsiteX97" fmla="*/ 193475 w 331279"/>
                <a:gd name="connsiteY97" fmla="*/ 71572 h 76200"/>
                <a:gd name="connsiteX98" fmla="*/ 193475 w 331279"/>
                <a:gd name="connsiteY98" fmla="*/ 68144 h 76200"/>
                <a:gd name="connsiteX99" fmla="*/ 182331 w 331279"/>
                <a:gd name="connsiteY99" fmla="*/ 60237 h 76200"/>
                <a:gd name="connsiteX100" fmla="*/ 182331 w 331279"/>
                <a:gd name="connsiteY100" fmla="*/ 4041 h 76200"/>
                <a:gd name="connsiteX101" fmla="*/ 183379 w 331279"/>
                <a:gd name="connsiteY101" fmla="*/ 5373 h 76200"/>
                <a:gd name="connsiteX102" fmla="*/ 227575 w 331279"/>
                <a:gd name="connsiteY102" fmla="*/ 70239 h 76200"/>
                <a:gd name="connsiteX103" fmla="*/ 229384 w 331279"/>
                <a:gd name="connsiteY103" fmla="*/ 71572 h 76200"/>
                <a:gd name="connsiteX104" fmla="*/ 230813 w 331279"/>
                <a:gd name="connsiteY104" fmla="*/ 68714 h 76200"/>
                <a:gd name="connsiteX105" fmla="*/ 230813 w 331279"/>
                <a:gd name="connsiteY105" fmla="*/ 9087 h 76200"/>
                <a:gd name="connsiteX106" fmla="*/ 241958 w 331279"/>
                <a:gd name="connsiteY106" fmla="*/ 1183 h 76200"/>
                <a:gd name="connsiteX107" fmla="*/ 290440 w 331279"/>
                <a:gd name="connsiteY107" fmla="*/ 58810 h 76200"/>
                <a:gd name="connsiteX108" fmla="*/ 289106 w 331279"/>
                <a:gd name="connsiteY108" fmla="*/ 57475 h 76200"/>
                <a:gd name="connsiteX109" fmla="*/ 287582 w 331279"/>
                <a:gd name="connsiteY109" fmla="*/ 58905 h 76200"/>
                <a:gd name="connsiteX110" fmla="*/ 273008 w 331279"/>
                <a:gd name="connsiteY110" fmla="*/ 70048 h 76200"/>
                <a:gd name="connsiteX111" fmla="*/ 260817 w 331279"/>
                <a:gd name="connsiteY111" fmla="*/ 62809 h 76200"/>
                <a:gd name="connsiteX112" fmla="*/ 257673 w 331279"/>
                <a:gd name="connsiteY112" fmla="*/ 46617 h 76200"/>
                <a:gd name="connsiteX113" fmla="*/ 287677 w 331279"/>
                <a:gd name="connsiteY113" fmla="*/ 46617 h 76200"/>
                <a:gd name="connsiteX114" fmla="*/ 290440 w 331279"/>
                <a:gd name="connsiteY114" fmla="*/ 44331 h 76200"/>
                <a:gd name="connsiteX115" fmla="*/ 271008 w 331279"/>
                <a:gd name="connsiteY115" fmla="*/ 23186 h 76200"/>
                <a:gd name="connsiteX116" fmla="*/ 248625 w 331279"/>
                <a:gd name="connsiteY116" fmla="*/ 47759 h 76200"/>
                <a:gd name="connsiteX117" fmla="*/ 272437 w 331279"/>
                <a:gd name="connsiteY117" fmla="*/ 72811 h 76200"/>
                <a:gd name="connsiteX118" fmla="*/ 290440 w 331279"/>
                <a:gd name="connsiteY118" fmla="*/ 58810 h 76200"/>
                <a:gd name="connsiteX119" fmla="*/ 283296 w 331279"/>
                <a:gd name="connsiteY119" fmla="*/ 44331 h 76200"/>
                <a:gd name="connsiteX120" fmla="*/ 257673 w 331279"/>
                <a:gd name="connsiteY120" fmla="*/ 44331 h 76200"/>
                <a:gd name="connsiteX121" fmla="*/ 271008 w 331279"/>
                <a:gd name="connsiteY121" fmla="*/ 25567 h 76200"/>
                <a:gd name="connsiteX122" fmla="*/ 283296 w 331279"/>
                <a:gd name="connsiteY122" fmla="*/ 44331 h 76200"/>
                <a:gd name="connsiteX123" fmla="*/ 329492 w 331279"/>
                <a:gd name="connsiteY123" fmla="*/ 58142 h 76200"/>
                <a:gd name="connsiteX124" fmla="*/ 329492 w 331279"/>
                <a:gd name="connsiteY124" fmla="*/ 52045 h 76200"/>
                <a:gd name="connsiteX125" fmla="*/ 326825 w 331279"/>
                <a:gd name="connsiteY125" fmla="*/ 52045 h 76200"/>
                <a:gd name="connsiteX126" fmla="*/ 326825 w 331279"/>
                <a:gd name="connsiteY126" fmla="*/ 58047 h 76200"/>
                <a:gd name="connsiteX127" fmla="*/ 319490 w 331279"/>
                <a:gd name="connsiteY127" fmla="*/ 70048 h 76200"/>
                <a:gd name="connsiteX128" fmla="*/ 312346 w 331279"/>
                <a:gd name="connsiteY128" fmla="*/ 58333 h 76200"/>
                <a:gd name="connsiteX129" fmla="*/ 312346 w 331279"/>
                <a:gd name="connsiteY129" fmla="*/ 28423 h 76200"/>
                <a:gd name="connsiteX130" fmla="*/ 327683 w 331279"/>
                <a:gd name="connsiteY130" fmla="*/ 28423 h 76200"/>
                <a:gd name="connsiteX131" fmla="*/ 327683 w 331279"/>
                <a:gd name="connsiteY131" fmla="*/ 24995 h 76200"/>
                <a:gd name="connsiteX132" fmla="*/ 312346 w 331279"/>
                <a:gd name="connsiteY132" fmla="*/ 24995 h 76200"/>
                <a:gd name="connsiteX133" fmla="*/ 312346 w 331279"/>
                <a:gd name="connsiteY133" fmla="*/ 5183 h 76200"/>
                <a:gd name="connsiteX134" fmla="*/ 309585 w 331279"/>
                <a:gd name="connsiteY134" fmla="*/ 5183 h 76200"/>
                <a:gd name="connsiteX135" fmla="*/ 295678 w 331279"/>
                <a:gd name="connsiteY135" fmla="*/ 26042 h 76200"/>
                <a:gd name="connsiteX136" fmla="*/ 295678 w 331279"/>
                <a:gd name="connsiteY136" fmla="*/ 28423 h 76200"/>
                <a:gd name="connsiteX137" fmla="*/ 304918 w 331279"/>
                <a:gd name="connsiteY137" fmla="*/ 28423 h 76200"/>
                <a:gd name="connsiteX138" fmla="*/ 304918 w 331279"/>
                <a:gd name="connsiteY138" fmla="*/ 58142 h 76200"/>
                <a:gd name="connsiteX139" fmla="*/ 318824 w 331279"/>
                <a:gd name="connsiteY139" fmla="*/ 72811 h 76200"/>
                <a:gd name="connsiteX140" fmla="*/ 329492 w 331279"/>
                <a:gd name="connsiteY140" fmla="*/ 5814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475"/>
                    <a:pt x="73460" y="60237"/>
                    <a:pt x="72126" y="60237"/>
                  </a:cubicBezTo>
                  <a:cubicBezTo>
                    <a:pt x="70983" y="60237"/>
                    <a:pt x="70983" y="61191"/>
                    <a:pt x="70793" y="61856"/>
                  </a:cubicBezTo>
                  <a:cubicBezTo>
                    <a:pt x="70222" y="69667"/>
                    <a:pt x="66507" y="71572"/>
                    <a:pt x="63649" y="71572"/>
                  </a:cubicBezTo>
                  <a:cubicBezTo>
                    <a:pt x="58411" y="71572"/>
                    <a:pt x="57553" y="66049"/>
                    <a:pt x="56029" y="55952"/>
                  </a:cubicBezTo>
                  <a:lnTo>
                    <a:pt x="54601" y="47282"/>
                  </a:lnTo>
                  <a:cubicBezTo>
                    <a:pt x="52695" y="40425"/>
                    <a:pt x="47457" y="36902"/>
                    <a:pt x="41456" y="34806"/>
                  </a:cubicBezTo>
                  <a:cubicBezTo>
                    <a:pt x="51933" y="32330"/>
                    <a:pt x="60411" y="25567"/>
                    <a:pt x="60411" y="17280"/>
                  </a:cubicBezTo>
                  <a:cubicBezTo>
                    <a:pt x="60411" y="6801"/>
                    <a:pt x="48028" y="-2247"/>
                    <a:pt x="32122" y="-2247"/>
                  </a:cubicBezTo>
                  <a:lnTo>
                    <a:pt x="-1788" y="-2247"/>
                  </a:lnTo>
                  <a:lnTo>
                    <a:pt x="-1788" y="1183"/>
                  </a:lnTo>
                  <a:lnTo>
                    <a:pt x="879" y="1183"/>
                  </a:lnTo>
                  <a:cubicBezTo>
                    <a:pt x="9166" y="1183"/>
                    <a:pt x="9357" y="2325"/>
                    <a:pt x="9357" y="6231"/>
                  </a:cubicBezTo>
                  <a:lnTo>
                    <a:pt x="9357" y="63095"/>
                  </a:lnTo>
                  <a:cubicBezTo>
                    <a:pt x="9357" y="67095"/>
                    <a:pt x="9166" y="68144"/>
                    <a:pt x="879" y="68144"/>
                  </a:cubicBezTo>
                  <a:lnTo>
                    <a:pt x="-1788" y="68144"/>
                  </a:lnTo>
                  <a:lnTo>
                    <a:pt x="-1788" y="71572"/>
                  </a:lnTo>
                  <a:cubicBezTo>
                    <a:pt x="2213" y="71286"/>
                    <a:pt x="9832" y="71286"/>
                    <a:pt x="13929" y="71286"/>
                  </a:cubicBezTo>
                  <a:cubicBezTo>
                    <a:pt x="18310" y="71286"/>
                    <a:pt x="25835" y="71286"/>
                    <a:pt x="29740" y="71572"/>
                  </a:cubicBezTo>
                  <a:lnTo>
                    <a:pt x="29740" y="68144"/>
                  </a:lnTo>
                  <a:lnTo>
                    <a:pt x="27168" y="68144"/>
                  </a:lnTo>
                  <a:cubicBezTo>
                    <a:pt x="18882" y="68144"/>
                    <a:pt x="18691" y="67095"/>
                    <a:pt x="18691" y="63095"/>
                  </a:cubicBezTo>
                  <a:lnTo>
                    <a:pt x="18691" y="35853"/>
                  </a:lnTo>
                  <a:lnTo>
                    <a:pt x="31074" y="35853"/>
                  </a:lnTo>
                  <a:cubicBezTo>
                    <a:pt x="32883" y="35853"/>
                    <a:pt x="37360" y="35853"/>
                    <a:pt x="41170" y="39474"/>
                  </a:cubicBezTo>
                  <a:cubicBezTo>
                    <a:pt x="45171" y="43473"/>
                    <a:pt x="45171" y="46713"/>
                    <a:pt x="45171" y="54047"/>
                  </a:cubicBezTo>
                  <a:cubicBezTo>
                    <a:pt x="45171" y="61000"/>
                    <a:pt x="45171" y="65286"/>
                    <a:pt x="49647" y="69381"/>
                  </a:cubicBezTo>
                  <a:cubicBezTo>
                    <a:pt x="54124" y="73381"/>
                    <a:pt x="60125" y="73953"/>
                    <a:pt x="63173" y="73953"/>
                  </a:cubicBezTo>
                  <a:cubicBezTo>
                    <a:pt x="71745" y="73953"/>
                    <a:pt x="73460" y="65000"/>
                    <a:pt x="73460" y="62047"/>
                  </a:cubicBezTo>
                  <a:close/>
                  <a:moveTo>
                    <a:pt x="49266" y="17280"/>
                  </a:moveTo>
                  <a:cubicBezTo>
                    <a:pt x="49266" y="24709"/>
                    <a:pt x="46695" y="33472"/>
                    <a:pt x="30597" y="33472"/>
                  </a:cubicBezTo>
                  <a:lnTo>
                    <a:pt x="18691" y="33472"/>
                  </a:lnTo>
                  <a:lnTo>
                    <a:pt x="18691" y="5469"/>
                  </a:lnTo>
                  <a:cubicBezTo>
                    <a:pt x="18691" y="2992"/>
                    <a:pt x="18691" y="1660"/>
                    <a:pt x="21072" y="1374"/>
                  </a:cubicBezTo>
                  <a:cubicBezTo>
                    <a:pt x="22120" y="1183"/>
                    <a:pt x="25264" y="1183"/>
                    <a:pt x="27359" y="1183"/>
                  </a:cubicBezTo>
                  <a:cubicBezTo>
                    <a:pt x="37170" y="1183"/>
                    <a:pt x="49266" y="1660"/>
                    <a:pt x="49266" y="17280"/>
                  </a:cubicBezTo>
                  <a:close/>
                  <a:moveTo>
                    <a:pt x="118799" y="58810"/>
                  </a:moveTo>
                  <a:cubicBezTo>
                    <a:pt x="118799" y="57570"/>
                    <a:pt x="117847" y="57475"/>
                    <a:pt x="117465" y="57475"/>
                  </a:cubicBezTo>
                  <a:cubicBezTo>
                    <a:pt x="116418" y="57475"/>
                    <a:pt x="116227" y="58047"/>
                    <a:pt x="115941" y="58905"/>
                  </a:cubicBezTo>
                  <a:cubicBezTo>
                    <a:pt x="112226" y="70048"/>
                    <a:pt x="102512" y="70048"/>
                    <a:pt x="101369" y="70048"/>
                  </a:cubicBezTo>
                  <a:cubicBezTo>
                    <a:pt x="96034" y="70048"/>
                    <a:pt x="91653" y="66809"/>
                    <a:pt x="89176" y="62809"/>
                  </a:cubicBezTo>
                  <a:cubicBezTo>
                    <a:pt x="86032" y="57570"/>
                    <a:pt x="86032" y="50426"/>
                    <a:pt x="86032" y="46617"/>
                  </a:cubicBezTo>
                  <a:lnTo>
                    <a:pt x="116132" y="46617"/>
                  </a:lnTo>
                  <a:cubicBezTo>
                    <a:pt x="118513" y="46617"/>
                    <a:pt x="118799" y="46617"/>
                    <a:pt x="118799" y="44331"/>
                  </a:cubicBezTo>
                  <a:cubicBezTo>
                    <a:pt x="118799" y="33662"/>
                    <a:pt x="112989" y="23186"/>
                    <a:pt x="99463" y="23186"/>
                  </a:cubicBezTo>
                  <a:cubicBezTo>
                    <a:pt x="86890" y="23186"/>
                    <a:pt x="76984" y="34330"/>
                    <a:pt x="76984" y="47759"/>
                  </a:cubicBezTo>
                  <a:cubicBezTo>
                    <a:pt x="76984" y="62333"/>
                    <a:pt x="88414" y="72811"/>
                    <a:pt x="100797" y="72811"/>
                  </a:cubicBezTo>
                  <a:cubicBezTo>
                    <a:pt x="114036" y="72811"/>
                    <a:pt x="118799" y="60714"/>
                    <a:pt x="118799" y="58810"/>
                  </a:cubicBezTo>
                  <a:close/>
                  <a:moveTo>
                    <a:pt x="111655" y="44331"/>
                  </a:moveTo>
                  <a:lnTo>
                    <a:pt x="86032" y="44331"/>
                  </a:lnTo>
                  <a:cubicBezTo>
                    <a:pt x="86795" y="28232"/>
                    <a:pt x="95843" y="25567"/>
                    <a:pt x="99463" y="25567"/>
                  </a:cubicBezTo>
                  <a:cubicBezTo>
                    <a:pt x="110608" y="25567"/>
                    <a:pt x="111655" y="40139"/>
                    <a:pt x="111655" y="44331"/>
                  </a:cubicBezTo>
                  <a:close/>
                  <a:moveTo>
                    <a:pt x="160804" y="57761"/>
                  </a:moveTo>
                  <a:cubicBezTo>
                    <a:pt x="160804" y="52045"/>
                    <a:pt x="157756" y="48808"/>
                    <a:pt x="156422" y="47473"/>
                  </a:cubicBezTo>
                  <a:cubicBezTo>
                    <a:pt x="152803" y="44045"/>
                    <a:pt x="148612" y="43187"/>
                    <a:pt x="144040" y="42236"/>
                  </a:cubicBezTo>
                  <a:cubicBezTo>
                    <a:pt x="137944" y="41092"/>
                    <a:pt x="130801" y="39760"/>
                    <a:pt x="130801" y="33472"/>
                  </a:cubicBezTo>
                  <a:cubicBezTo>
                    <a:pt x="130801" y="29567"/>
                    <a:pt x="133657" y="25281"/>
                    <a:pt x="142802" y="25281"/>
                  </a:cubicBezTo>
                  <a:cubicBezTo>
                    <a:pt x="154708" y="25281"/>
                    <a:pt x="155375" y="34997"/>
                    <a:pt x="155470" y="38234"/>
                  </a:cubicBezTo>
                  <a:cubicBezTo>
                    <a:pt x="155661" y="39283"/>
                    <a:pt x="156804" y="39283"/>
                    <a:pt x="156804" y="39283"/>
                  </a:cubicBezTo>
                  <a:cubicBezTo>
                    <a:pt x="158137" y="39283"/>
                    <a:pt x="158137" y="38711"/>
                    <a:pt x="158137" y="36711"/>
                  </a:cubicBezTo>
                  <a:lnTo>
                    <a:pt x="158137" y="25756"/>
                  </a:lnTo>
                  <a:cubicBezTo>
                    <a:pt x="158137" y="23947"/>
                    <a:pt x="158137" y="23186"/>
                    <a:pt x="156994" y="23186"/>
                  </a:cubicBezTo>
                  <a:cubicBezTo>
                    <a:pt x="156518" y="23186"/>
                    <a:pt x="156233" y="23186"/>
                    <a:pt x="154899" y="24423"/>
                  </a:cubicBezTo>
                  <a:cubicBezTo>
                    <a:pt x="154613" y="24805"/>
                    <a:pt x="153375" y="25851"/>
                    <a:pt x="152993" y="26137"/>
                  </a:cubicBezTo>
                  <a:cubicBezTo>
                    <a:pt x="148898" y="23186"/>
                    <a:pt x="144516" y="23186"/>
                    <a:pt x="142802" y="23186"/>
                  </a:cubicBezTo>
                  <a:cubicBezTo>
                    <a:pt x="129753" y="23186"/>
                    <a:pt x="125561" y="30330"/>
                    <a:pt x="125561" y="36425"/>
                  </a:cubicBezTo>
                  <a:cubicBezTo>
                    <a:pt x="125561" y="40139"/>
                    <a:pt x="127372" y="43283"/>
                    <a:pt x="130228" y="45664"/>
                  </a:cubicBezTo>
                  <a:cubicBezTo>
                    <a:pt x="133657" y="48522"/>
                    <a:pt x="136706" y="49094"/>
                    <a:pt x="144516" y="50617"/>
                  </a:cubicBezTo>
                  <a:cubicBezTo>
                    <a:pt x="146897" y="50998"/>
                    <a:pt x="155756" y="52808"/>
                    <a:pt x="155756" y="60523"/>
                  </a:cubicBezTo>
                  <a:cubicBezTo>
                    <a:pt x="155756" y="66049"/>
                    <a:pt x="151946" y="70430"/>
                    <a:pt x="143468" y="70430"/>
                  </a:cubicBezTo>
                  <a:cubicBezTo>
                    <a:pt x="134325" y="70430"/>
                    <a:pt x="130514" y="64237"/>
                    <a:pt x="128515" y="55094"/>
                  </a:cubicBezTo>
                  <a:cubicBezTo>
                    <a:pt x="128133" y="53570"/>
                    <a:pt x="128133" y="53284"/>
                    <a:pt x="126895" y="53284"/>
                  </a:cubicBezTo>
                  <a:cubicBezTo>
                    <a:pt x="125561" y="53284"/>
                    <a:pt x="125561" y="54047"/>
                    <a:pt x="125561" y="55952"/>
                  </a:cubicBezTo>
                  <a:lnTo>
                    <a:pt x="125561" y="70239"/>
                  </a:lnTo>
                  <a:cubicBezTo>
                    <a:pt x="125561" y="72048"/>
                    <a:pt x="125561" y="72811"/>
                    <a:pt x="126800" y="72811"/>
                  </a:cubicBezTo>
                  <a:cubicBezTo>
                    <a:pt x="127372" y="72811"/>
                    <a:pt x="127372" y="72620"/>
                    <a:pt x="129467" y="70525"/>
                  </a:cubicBezTo>
                  <a:cubicBezTo>
                    <a:pt x="129753" y="70430"/>
                    <a:pt x="129753" y="70239"/>
                    <a:pt x="131657" y="68144"/>
                  </a:cubicBezTo>
                  <a:cubicBezTo>
                    <a:pt x="136420" y="72620"/>
                    <a:pt x="141182" y="72811"/>
                    <a:pt x="143468" y="72811"/>
                  </a:cubicBezTo>
                  <a:cubicBezTo>
                    <a:pt x="155947" y="72811"/>
                    <a:pt x="160804" y="65477"/>
                    <a:pt x="160804" y="57761"/>
                  </a:cubicBezTo>
                  <a:close/>
                  <a:moveTo>
                    <a:pt x="241958" y="1183"/>
                  </a:moveTo>
                  <a:lnTo>
                    <a:pt x="241958" y="-2247"/>
                  </a:lnTo>
                  <a:lnTo>
                    <a:pt x="229384" y="-1961"/>
                  </a:lnTo>
                  <a:lnTo>
                    <a:pt x="216716" y="-2247"/>
                  </a:lnTo>
                  <a:lnTo>
                    <a:pt x="216716" y="1183"/>
                  </a:lnTo>
                  <a:cubicBezTo>
                    <a:pt x="227860" y="1183"/>
                    <a:pt x="227860" y="6231"/>
                    <a:pt x="227860" y="9087"/>
                  </a:cubicBezTo>
                  <a:lnTo>
                    <a:pt x="227860" y="55189"/>
                  </a:lnTo>
                  <a:lnTo>
                    <a:pt x="189570" y="-722"/>
                  </a:lnTo>
                  <a:cubicBezTo>
                    <a:pt x="188712" y="-2056"/>
                    <a:pt x="188521" y="-2247"/>
                    <a:pt x="186522" y="-2247"/>
                  </a:cubicBezTo>
                  <a:lnTo>
                    <a:pt x="168139" y="-2247"/>
                  </a:lnTo>
                  <a:lnTo>
                    <a:pt x="168139" y="1183"/>
                  </a:lnTo>
                  <a:lnTo>
                    <a:pt x="171282" y="1183"/>
                  </a:lnTo>
                  <a:cubicBezTo>
                    <a:pt x="172901" y="1183"/>
                    <a:pt x="174997" y="1183"/>
                    <a:pt x="176615" y="1374"/>
                  </a:cubicBezTo>
                  <a:cubicBezTo>
                    <a:pt x="179187" y="1660"/>
                    <a:pt x="179378" y="1755"/>
                    <a:pt x="179378" y="3850"/>
                  </a:cubicBezTo>
                  <a:lnTo>
                    <a:pt x="179378" y="60237"/>
                  </a:lnTo>
                  <a:cubicBezTo>
                    <a:pt x="179378" y="63095"/>
                    <a:pt x="179378" y="68144"/>
                    <a:pt x="168139" y="68144"/>
                  </a:cubicBezTo>
                  <a:lnTo>
                    <a:pt x="168139" y="71572"/>
                  </a:lnTo>
                  <a:lnTo>
                    <a:pt x="180807" y="71286"/>
                  </a:lnTo>
                  <a:lnTo>
                    <a:pt x="193475" y="71572"/>
                  </a:lnTo>
                  <a:lnTo>
                    <a:pt x="193475" y="68144"/>
                  </a:lnTo>
                  <a:cubicBezTo>
                    <a:pt x="182331" y="68144"/>
                    <a:pt x="182331" y="63095"/>
                    <a:pt x="182331" y="60237"/>
                  </a:cubicBezTo>
                  <a:lnTo>
                    <a:pt x="182331" y="4041"/>
                  </a:lnTo>
                  <a:cubicBezTo>
                    <a:pt x="182902" y="4611"/>
                    <a:pt x="182902" y="4801"/>
                    <a:pt x="183379" y="5373"/>
                  </a:cubicBezTo>
                  <a:lnTo>
                    <a:pt x="227575" y="70239"/>
                  </a:lnTo>
                  <a:cubicBezTo>
                    <a:pt x="228432" y="71476"/>
                    <a:pt x="228622" y="71572"/>
                    <a:pt x="229384" y="71572"/>
                  </a:cubicBezTo>
                  <a:cubicBezTo>
                    <a:pt x="230813" y="71572"/>
                    <a:pt x="230813" y="70811"/>
                    <a:pt x="230813" y="68714"/>
                  </a:cubicBezTo>
                  <a:lnTo>
                    <a:pt x="230813" y="9087"/>
                  </a:lnTo>
                  <a:cubicBezTo>
                    <a:pt x="230813" y="6231"/>
                    <a:pt x="230813" y="1183"/>
                    <a:pt x="241958" y="1183"/>
                  </a:cubicBezTo>
                  <a:close/>
                  <a:moveTo>
                    <a:pt x="290440" y="58810"/>
                  </a:moveTo>
                  <a:cubicBezTo>
                    <a:pt x="290440" y="57570"/>
                    <a:pt x="289487" y="57475"/>
                    <a:pt x="289106" y="57475"/>
                  </a:cubicBezTo>
                  <a:cubicBezTo>
                    <a:pt x="288058" y="57475"/>
                    <a:pt x="287868" y="58047"/>
                    <a:pt x="287582" y="58905"/>
                  </a:cubicBezTo>
                  <a:cubicBezTo>
                    <a:pt x="283867" y="70048"/>
                    <a:pt x="274151" y="70048"/>
                    <a:pt x="273008" y="70048"/>
                  </a:cubicBezTo>
                  <a:cubicBezTo>
                    <a:pt x="267675" y="70048"/>
                    <a:pt x="263294" y="66809"/>
                    <a:pt x="260817" y="62809"/>
                  </a:cubicBezTo>
                  <a:cubicBezTo>
                    <a:pt x="257673" y="57570"/>
                    <a:pt x="257673" y="50426"/>
                    <a:pt x="257673" y="46617"/>
                  </a:cubicBezTo>
                  <a:lnTo>
                    <a:pt x="287677" y="46617"/>
                  </a:lnTo>
                  <a:cubicBezTo>
                    <a:pt x="290058" y="46617"/>
                    <a:pt x="290440" y="46617"/>
                    <a:pt x="290440" y="44331"/>
                  </a:cubicBezTo>
                  <a:cubicBezTo>
                    <a:pt x="290440" y="33662"/>
                    <a:pt x="284630" y="23186"/>
                    <a:pt x="271008" y="23186"/>
                  </a:cubicBezTo>
                  <a:cubicBezTo>
                    <a:pt x="258531" y="23186"/>
                    <a:pt x="248625" y="34330"/>
                    <a:pt x="248625" y="47759"/>
                  </a:cubicBezTo>
                  <a:cubicBezTo>
                    <a:pt x="248625" y="62333"/>
                    <a:pt x="260054" y="72811"/>
                    <a:pt x="272437" y="72811"/>
                  </a:cubicBezTo>
                  <a:cubicBezTo>
                    <a:pt x="285677" y="72811"/>
                    <a:pt x="290440" y="60714"/>
                    <a:pt x="290440" y="58810"/>
                  </a:cubicBezTo>
                  <a:close/>
                  <a:moveTo>
                    <a:pt x="283296" y="44331"/>
                  </a:moveTo>
                  <a:lnTo>
                    <a:pt x="257673" y="44331"/>
                  </a:lnTo>
                  <a:cubicBezTo>
                    <a:pt x="258436" y="28232"/>
                    <a:pt x="267484" y="25567"/>
                    <a:pt x="271008" y="25567"/>
                  </a:cubicBezTo>
                  <a:cubicBezTo>
                    <a:pt x="282248" y="25567"/>
                    <a:pt x="283296" y="40139"/>
                    <a:pt x="283296" y="44331"/>
                  </a:cubicBezTo>
                  <a:close/>
                  <a:moveTo>
                    <a:pt x="329492" y="58142"/>
                  </a:moveTo>
                  <a:lnTo>
                    <a:pt x="329492" y="52045"/>
                  </a:lnTo>
                  <a:lnTo>
                    <a:pt x="326825" y="52045"/>
                  </a:lnTo>
                  <a:lnTo>
                    <a:pt x="326825" y="58047"/>
                  </a:lnTo>
                  <a:cubicBezTo>
                    <a:pt x="326825" y="65953"/>
                    <a:pt x="323586" y="70048"/>
                    <a:pt x="319490" y="70048"/>
                  </a:cubicBezTo>
                  <a:cubicBezTo>
                    <a:pt x="312346" y="70048"/>
                    <a:pt x="312346" y="60237"/>
                    <a:pt x="312346" y="58333"/>
                  </a:cubicBezTo>
                  <a:lnTo>
                    <a:pt x="312346" y="28423"/>
                  </a:lnTo>
                  <a:lnTo>
                    <a:pt x="327683" y="28423"/>
                  </a:lnTo>
                  <a:lnTo>
                    <a:pt x="327683" y="24995"/>
                  </a:lnTo>
                  <a:lnTo>
                    <a:pt x="312346" y="24995"/>
                  </a:lnTo>
                  <a:lnTo>
                    <a:pt x="312346" y="5183"/>
                  </a:lnTo>
                  <a:lnTo>
                    <a:pt x="309585" y="5183"/>
                  </a:lnTo>
                  <a:cubicBezTo>
                    <a:pt x="309585" y="13945"/>
                    <a:pt x="306251" y="25567"/>
                    <a:pt x="295678" y="26042"/>
                  </a:cubicBezTo>
                  <a:lnTo>
                    <a:pt x="295678" y="28423"/>
                  </a:lnTo>
                  <a:lnTo>
                    <a:pt x="304918" y="28423"/>
                  </a:lnTo>
                  <a:lnTo>
                    <a:pt x="304918" y="58142"/>
                  </a:lnTo>
                  <a:cubicBezTo>
                    <a:pt x="304918" y="71381"/>
                    <a:pt x="314918" y="72811"/>
                    <a:pt x="318824" y="72811"/>
                  </a:cubicBezTo>
                  <a:cubicBezTo>
                    <a:pt x="326539" y="72811"/>
                    <a:pt x="329492" y="65000"/>
                    <a:pt x="329492" y="58142"/>
                  </a:cubicBezTo>
                  <a:close/>
                </a:path>
              </a:pathLst>
            </a:custGeom>
            <a:solidFill>
              <a:srgbClr val="000000"/>
            </a:solidFill>
            <a:ln w="10842" cap="flat">
              <a:noFill/>
              <a:prstDash val="solid"/>
              <a:miter/>
            </a:ln>
          </p:spPr>
          <p:txBody>
            <a:bodyPr rtlCol="0" anchor="ctr"/>
            <a:lstStyle/>
            <a:p>
              <a:endParaRPr lang="en-AE"/>
            </a:p>
          </p:txBody>
        </p:sp>
        <p:sp>
          <p:nvSpPr>
            <p:cNvPr id="389" name="Freeform: Shape 388">
              <a:extLst>
                <a:ext uri="{FF2B5EF4-FFF2-40B4-BE49-F238E27FC236}">
                  <a16:creationId xmlns:a16="http://schemas.microsoft.com/office/drawing/2014/main" id="{65EA9A18-4D11-618C-AF7E-08491F0A5CF8}"/>
                </a:ext>
              </a:extLst>
            </p:cNvPr>
            <p:cNvSpPr/>
            <p:nvPr/>
          </p:nvSpPr>
          <p:spPr>
            <a:xfrm>
              <a:off x="2567826" y="2065036"/>
              <a:ext cx="591978" cy="114967"/>
            </a:xfrm>
            <a:custGeom>
              <a:avLst/>
              <a:gdLst>
                <a:gd name="connsiteX0" fmla="*/ -1788 w 591978"/>
                <a:gd name="connsiteY0" fmla="*/ 112720 h 114967"/>
                <a:gd name="connsiteX1" fmla="*/ 590191 w 591978"/>
                <a:gd name="connsiteY1" fmla="*/ 112720 h 114967"/>
                <a:gd name="connsiteX2" fmla="*/ 590191 w 591978"/>
                <a:gd name="connsiteY2" fmla="*/ -2247 h 114967"/>
                <a:gd name="connsiteX3" fmla="*/ -1788 w 591978"/>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91978" h="114967">
                  <a:moveTo>
                    <a:pt x="-1788" y="112720"/>
                  </a:moveTo>
                  <a:lnTo>
                    <a:pt x="590191" y="112720"/>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90" name="Freeform: Shape 389">
              <a:extLst>
                <a:ext uri="{FF2B5EF4-FFF2-40B4-BE49-F238E27FC236}">
                  <a16:creationId xmlns:a16="http://schemas.microsoft.com/office/drawing/2014/main" id="{03290BDE-1D6A-CB6A-0B73-CCB5E30D98A5}"/>
                </a:ext>
              </a:extLst>
            </p:cNvPr>
            <p:cNvSpPr/>
            <p:nvPr/>
          </p:nvSpPr>
          <p:spPr>
            <a:xfrm>
              <a:off x="2827859" y="2077514"/>
              <a:ext cx="71722" cy="78390"/>
            </a:xfrm>
            <a:custGeom>
              <a:avLst/>
              <a:gdLst>
                <a:gd name="connsiteX0" fmla="*/ 7927 w 71722"/>
                <a:gd name="connsiteY0" fmla="*/ 44806 h 78390"/>
                <a:gd name="connsiteX1" fmla="*/ 6308 w 71722"/>
                <a:gd name="connsiteY1" fmla="*/ 43092 h 78390"/>
                <a:gd name="connsiteX2" fmla="*/ -1788 w 71722"/>
                <a:gd name="connsiteY2" fmla="*/ 48522 h 78390"/>
                <a:gd name="connsiteX3" fmla="*/ -836 w 71722"/>
                <a:gd name="connsiteY3" fmla="*/ 50236 h 78390"/>
                <a:gd name="connsiteX4" fmla="*/ 12784 w 71722"/>
                <a:gd name="connsiteY4" fmla="*/ 72904 h 78390"/>
                <a:gd name="connsiteX5" fmla="*/ 14595 w 71722"/>
                <a:gd name="connsiteY5" fmla="*/ 75762 h 78390"/>
                <a:gd name="connsiteX6" fmla="*/ 15833 w 71722"/>
                <a:gd name="connsiteY6" fmla="*/ 76143 h 78390"/>
                <a:gd name="connsiteX7" fmla="*/ 23643 w 71722"/>
                <a:gd name="connsiteY7" fmla="*/ 71000 h 78390"/>
                <a:gd name="connsiteX8" fmla="*/ 43360 w 71722"/>
                <a:gd name="connsiteY8" fmla="*/ 25851 h 78390"/>
                <a:gd name="connsiteX9" fmla="*/ 66792 w 71722"/>
                <a:gd name="connsiteY9" fmla="*/ 1753 h 78390"/>
                <a:gd name="connsiteX10" fmla="*/ 69934 w 71722"/>
                <a:gd name="connsiteY10" fmla="*/ -1484 h 78390"/>
                <a:gd name="connsiteX11" fmla="*/ 68792 w 71722"/>
                <a:gd name="connsiteY11" fmla="*/ -2247 h 78390"/>
                <a:gd name="connsiteX12" fmla="*/ 42122 w 71722"/>
                <a:gd name="connsiteY12" fmla="*/ 19470 h 78390"/>
                <a:gd name="connsiteX13" fmla="*/ 18214 w 71722"/>
                <a:gd name="connsiteY13" fmla="*/ 61475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390">
                  <a:moveTo>
                    <a:pt x="7927" y="44806"/>
                  </a:moveTo>
                  <a:cubicBezTo>
                    <a:pt x="6974" y="43283"/>
                    <a:pt x="6879" y="43092"/>
                    <a:pt x="6308" y="43092"/>
                  </a:cubicBezTo>
                  <a:cubicBezTo>
                    <a:pt x="3736" y="43092"/>
                    <a:pt x="-1788" y="46520"/>
                    <a:pt x="-1788" y="48522"/>
                  </a:cubicBezTo>
                  <a:cubicBezTo>
                    <a:pt x="-1788" y="48617"/>
                    <a:pt x="-1788" y="48901"/>
                    <a:pt x="-836" y="50236"/>
                  </a:cubicBezTo>
                  <a:lnTo>
                    <a:pt x="12784" y="72904"/>
                  </a:lnTo>
                  <a:cubicBezTo>
                    <a:pt x="13357" y="73762"/>
                    <a:pt x="14404" y="75571"/>
                    <a:pt x="14595" y="75762"/>
                  </a:cubicBezTo>
                  <a:cubicBezTo>
                    <a:pt x="14785" y="76143"/>
                    <a:pt x="15356" y="76143"/>
                    <a:pt x="15833" y="76143"/>
                  </a:cubicBezTo>
                  <a:cubicBezTo>
                    <a:pt x="18214" y="76143"/>
                    <a:pt x="23263" y="73190"/>
                    <a:pt x="23643" y="71000"/>
                  </a:cubicBezTo>
                  <a:cubicBezTo>
                    <a:pt x="27263" y="54712"/>
                    <a:pt x="33454" y="39281"/>
                    <a:pt x="43360" y="25851"/>
                  </a:cubicBezTo>
                  <a:cubicBezTo>
                    <a:pt x="48789" y="18326"/>
                    <a:pt x="56124" y="9754"/>
                    <a:pt x="66792" y="1753"/>
                  </a:cubicBezTo>
                  <a:cubicBezTo>
                    <a:pt x="68601" y="420"/>
                    <a:pt x="69934" y="-629"/>
                    <a:pt x="69934" y="-1484"/>
                  </a:cubicBezTo>
                  <a:cubicBezTo>
                    <a:pt x="69934" y="-2247"/>
                    <a:pt x="69364" y="-2247"/>
                    <a:pt x="68792" y="-2247"/>
                  </a:cubicBezTo>
                  <a:cubicBezTo>
                    <a:pt x="63744" y="-2247"/>
                    <a:pt x="48218" y="12326"/>
                    <a:pt x="42122" y="19470"/>
                  </a:cubicBezTo>
                  <a:cubicBezTo>
                    <a:pt x="31073" y="32423"/>
                    <a:pt x="23834" y="44806"/>
                    <a:pt x="18214" y="61475"/>
                  </a:cubicBezTo>
                  <a:close/>
                </a:path>
              </a:pathLst>
            </a:custGeom>
            <a:solidFill>
              <a:srgbClr val="000000"/>
            </a:solidFill>
            <a:ln w="10842" cap="flat">
              <a:noFill/>
              <a:prstDash val="solid"/>
              <a:miter/>
            </a:ln>
          </p:spPr>
          <p:txBody>
            <a:bodyPr rtlCol="0" anchor="ctr"/>
            <a:lstStyle/>
            <a:p>
              <a:endParaRPr lang="en-AE"/>
            </a:p>
          </p:txBody>
        </p:sp>
        <p:sp>
          <p:nvSpPr>
            <p:cNvPr id="391" name="Freeform: Shape 390">
              <a:extLst>
                <a:ext uri="{FF2B5EF4-FFF2-40B4-BE49-F238E27FC236}">
                  <a16:creationId xmlns:a16="http://schemas.microsoft.com/office/drawing/2014/main" id="{EACCFA01-C1BC-0A8B-A038-9A5BD6ED158D}"/>
                </a:ext>
              </a:extLst>
            </p:cNvPr>
            <p:cNvSpPr/>
            <p:nvPr/>
          </p:nvSpPr>
          <p:spPr>
            <a:xfrm>
              <a:off x="3159805" y="2065036"/>
              <a:ext cx="540923" cy="114967"/>
            </a:xfrm>
            <a:custGeom>
              <a:avLst/>
              <a:gdLst>
                <a:gd name="connsiteX0" fmla="*/ -1788 w 540923"/>
                <a:gd name="connsiteY0" fmla="*/ 112720 h 114967"/>
                <a:gd name="connsiteX1" fmla="*/ 539136 w 540923"/>
                <a:gd name="connsiteY1" fmla="*/ 112720 h 114967"/>
                <a:gd name="connsiteX2" fmla="*/ 539136 w 540923"/>
                <a:gd name="connsiteY2" fmla="*/ -2247 h 114967"/>
                <a:gd name="connsiteX3" fmla="*/ -1788 w 5409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40923" h="114967">
                  <a:moveTo>
                    <a:pt x="-1788" y="112720"/>
                  </a:moveTo>
                  <a:lnTo>
                    <a:pt x="539136" y="112720"/>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92" name="Freeform: Shape 391">
              <a:extLst>
                <a:ext uri="{FF2B5EF4-FFF2-40B4-BE49-F238E27FC236}">
                  <a16:creationId xmlns:a16="http://schemas.microsoft.com/office/drawing/2014/main" id="{FAA3C3F7-D311-2C0D-97F2-50CE406D7C18}"/>
                </a:ext>
              </a:extLst>
            </p:cNvPr>
            <p:cNvSpPr/>
            <p:nvPr/>
          </p:nvSpPr>
          <p:spPr>
            <a:xfrm>
              <a:off x="3380689" y="2080942"/>
              <a:ext cx="98964" cy="74390"/>
            </a:xfrm>
            <a:custGeom>
              <a:avLst/>
              <a:gdLst>
                <a:gd name="connsiteX0" fmla="*/ 43170 w 98964"/>
                <a:gd name="connsiteY0" fmla="*/ 47759 h 74390"/>
                <a:gd name="connsiteX1" fmla="*/ 21549 w 98964"/>
                <a:gd name="connsiteY1" fmla="*/ 23663 h 74390"/>
                <a:gd name="connsiteX2" fmla="*/ 8023 w 98964"/>
                <a:gd name="connsiteY2" fmla="*/ 34330 h 74390"/>
                <a:gd name="connsiteX3" fmla="*/ 8023 w 98964"/>
                <a:gd name="connsiteY3" fmla="*/ 31662 h 74390"/>
                <a:gd name="connsiteX4" fmla="*/ 26978 w 98964"/>
                <a:gd name="connsiteY4" fmla="*/ 516 h 74390"/>
                <a:gd name="connsiteX5" fmla="*/ 36503 w 98964"/>
                <a:gd name="connsiteY5" fmla="*/ 4897 h 74390"/>
                <a:gd name="connsiteX6" fmla="*/ 30502 w 98964"/>
                <a:gd name="connsiteY6" fmla="*/ 9659 h 74390"/>
                <a:gd name="connsiteX7" fmla="*/ 35455 w 98964"/>
                <a:gd name="connsiteY7" fmla="*/ 14708 h 74390"/>
                <a:gd name="connsiteX8" fmla="*/ 40504 w 98964"/>
                <a:gd name="connsiteY8" fmla="*/ 9471 h 74390"/>
                <a:gd name="connsiteX9" fmla="*/ 26596 w 98964"/>
                <a:gd name="connsiteY9" fmla="*/ -2247 h 74390"/>
                <a:gd name="connsiteX10" fmla="*/ -1788 w 98964"/>
                <a:gd name="connsiteY10" fmla="*/ 35665 h 74390"/>
                <a:gd name="connsiteX11" fmla="*/ 20882 w 98964"/>
                <a:gd name="connsiteY11" fmla="*/ 72144 h 74390"/>
                <a:gd name="connsiteX12" fmla="*/ 43170 w 98964"/>
                <a:gd name="connsiteY12" fmla="*/ 47759 h 74390"/>
                <a:gd name="connsiteX13" fmla="*/ 33360 w 98964"/>
                <a:gd name="connsiteY13" fmla="*/ 47571 h 74390"/>
                <a:gd name="connsiteX14" fmla="*/ 31550 w 98964"/>
                <a:gd name="connsiteY14" fmla="*/ 62047 h 74390"/>
                <a:gd name="connsiteX15" fmla="*/ 20882 w 98964"/>
                <a:gd name="connsiteY15" fmla="*/ 69190 h 74390"/>
                <a:gd name="connsiteX16" fmla="*/ 10118 w 98964"/>
                <a:gd name="connsiteY16" fmla="*/ 61000 h 74390"/>
                <a:gd name="connsiteX17" fmla="*/ 8214 w 98964"/>
                <a:gd name="connsiteY17" fmla="*/ 45378 h 74390"/>
                <a:gd name="connsiteX18" fmla="*/ 21454 w 98964"/>
                <a:gd name="connsiteY18" fmla="*/ 26140 h 74390"/>
                <a:gd name="connsiteX19" fmla="*/ 31359 w 98964"/>
                <a:gd name="connsiteY19" fmla="*/ 32902 h 74390"/>
                <a:gd name="connsiteX20" fmla="*/ 33360 w 98964"/>
                <a:gd name="connsiteY20" fmla="*/ 47571 h 74390"/>
                <a:gd name="connsiteX21" fmla="*/ 97177 w 98964"/>
                <a:gd name="connsiteY21" fmla="*/ 47759 h 74390"/>
                <a:gd name="connsiteX22" fmla="*/ 75650 w 98964"/>
                <a:gd name="connsiteY22" fmla="*/ 23663 h 74390"/>
                <a:gd name="connsiteX23" fmla="*/ 62030 w 98964"/>
                <a:gd name="connsiteY23" fmla="*/ 34330 h 74390"/>
                <a:gd name="connsiteX24" fmla="*/ 62030 w 98964"/>
                <a:gd name="connsiteY24" fmla="*/ 31662 h 74390"/>
                <a:gd name="connsiteX25" fmla="*/ 80985 w 98964"/>
                <a:gd name="connsiteY25" fmla="*/ 516 h 74390"/>
                <a:gd name="connsiteX26" fmla="*/ 90510 w 98964"/>
                <a:gd name="connsiteY26" fmla="*/ 4897 h 74390"/>
                <a:gd name="connsiteX27" fmla="*/ 84509 w 98964"/>
                <a:gd name="connsiteY27" fmla="*/ 9659 h 74390"/>
                <a:gd name="connsiteX28" fmla="*/ 89462 w 98964"/>
                <a:gd name="connsiteY28" fmla="*/ 14708 h 74390"/>
                <a:gd name="connsiteX29" fmla="*/ 94510 w 98964"/>
                <a:gd name="connsiteY29" fmla="*/ 9471 h 74390"/>
                <a:gd name="connsiteX30" fmla="*/ 80699 w 98964"/>
                <a:gd name="connsiteY30" fmla="*/ -2247 h 74390"/>
                <a:gd name="connsiteX31" fmla="*/ 52219 w 98964"/>
                <a:gd name="connsiteY31" fmla="*/ 35665 h 74390"/>
                <a:gd name="connsiteX32" fmla="*/ 74889 w 98964"/>
                <a:gd name="connsiteY32" fmla="*/ 72144 h 74390"/>
                <a:gd name="connsiteX33" fmla="*/ 97177 w 98964"/>
                <a:gd name="connsiteY33" fmla="*/ 47759 h 74390"/>
                <a:gd name="connsiteX34" fmla="*/ 87366 w 98964"/>
                <a:gd name="connsiteY34" fmla="*/ 47571 h 74390"/>
                <a:gd name="connsiteX35" fmla="*/ 85557 w 98964"/>
                <a:gd name="connsiteY35" fmla="*/ 62047 h 74390"/>
                <a:gd name="connsiteX36" fmla="*/ 74889 w 98964"/>
                <a:gd name="connsiteY36" fmla="*/ 69190 h 74390"/>
                <a:gd name="connsiteX37" fmla="*/ 64126 w 98964"/>
                <a:gd name="connsiteY37" fmla="*/ 61000 h 74390"/>
                <a:gd name="connsiteX38" fmla="*/ 62220 w 98964"/>
                <a:gd name="connsiteY38" fmla="*/ 45378 h 74390"/>
                <a:gd name="connsiteX39" fmla="*/ 75460 w 98964"/>
                <a:gd name="connsiteY39" fmla="*/ 26140 h 74390"/>
                <a:gd name="connsiteX40" fmla="*/ 85461 w 98964"/>
                <a:gd name="connsiteY40" fmla="*/ 32902 h 74390"/>
                <a:gd name="connsiteX41" fmla="*/ 87366 w 98964"/>
                <a:gd name="connsiteY41" fmla="*/ 47571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8964" h="74390">
                  <a:moveTo>
                    <a:pt x="43170" y="47759"/>
                  </a:moveTo>
                  <a:cubicBezTo>
                    <a:pt x="43170" y="34044"/>
                    <a:pt x="33455" y="23663"/>
                    <a:pt x="21549" y="23663"/>
                  </a:cubicBezTo>
                  <a:cubicBezTo>
                    <a:pt x="14119" y="23663"/>
                    <a:pt x="10118" y="29091"/>
                    <a:pt x="8023" y="34330"/>
                  </a:cubicBezTo>
                  <a:lnTo>
                    <a:pt x="8023" y="31662"/>
                  </a:lnTo>
                  <a:cubicBezTo>
                    <a:pt x="8023" y="4422"/>
                    <a:pt x="21454" y="516"/>
                    <a:pt x="26978" y="516"/>
                  </a:cubicBezTo>
                  <a:cubicBezTo>
                    <a:pt x="29454" y="516"/>
                    <a:pt x="34122" y="1183"/>
                    <a:pt x="36503" y="4897"/>
                  </a:cubicBezTo>
                  <a:cubicBezTo>
                    <a:pt x="34789" y="4897"/>
                    <a:pt x="30502" y="4897"/>
                    <a:pt x="30502" y="9659"/>
                  </a:cubicBezTo>
                  <a:cubicBezTo>
                    <a:pt x="30502" y="13089"/>
                    <a:pt x="33074" y="14708"/>
                    <a:pt x="35455" y="14708"/>
                  </a:cubicBezTo>
                  <a:cubicBezTo>
                    <a:pt x="37170" y="14708"/>
                    <a:pt x="40504" y="13661"/>
                    <a:pt x="40504" y="9471"/>
                  </a:cubicBezTo>
                  <a:cubicBezTo>
                    <a:pt x="40504" y="2897"/>
                    <a:pt x="35741" y="-2247"/>
                    <a:pt x="26596" y="-2247"/>
                  </a:cubicBezTo>
                  <a:cubicBezTo>
                    <a:pt x="12976" y="-2247"/>
                    <a:pt x="-1788" y="11757"/>
                    <a:pt x="-1788" y="35665"/>
                  </a:cubicBezTo>
                  <a:cubicBezTo>
                    <a:pt x="-1788" y="64428"/>
                    <a:pt x="10881" y="72144"/>
                    <a:pt x="20882" y="72144"/>
                  </a:cubicBezTo>
                  <a:cubicBezTo>
                    <a:pt x="32883" y="72144"/>
                    <a:pt x="43170" y="62047"/>
                    <a:pt x="43170" y="47759"/>
                  </a:cubicBezTo>
                  <a:close/>
                  <a:moveTo>
                    <a:pt x="33360" y="47571"/>
                  </a:moveTo>
                  <a:cubicBezTo>
                    <a:pt x="33360" y="52808"/>
                    <a:pt x="33360" y="58142"/>
                    <a:pt x="31550" y="62047"/>
                  </a:cubicBezTo>
                  <a:cubicBezTo>
                    <a:pt x="28311" y="68621"/>
                    <a:pt x="23358" y="69190"/>
                    <a:pt x="20882" y="69190"/>
                  </a:cubicBezTo>
                  <a:cubicBezTo>
                    <a:pt x="14024" y="69190"/>
                    <a:pt x="10881" y="62619"/>
                    <a:pt x="10118" y="61000"/>
                  </a:cubicBezTo>
                  <a:cubicBezTo>
                    <a:pt x="8214" y="55952"/>
                    <a:pt x="8214" y="47285"/>
                    <a:pt x="8214" y="45378"/>
                  </a:cubicBezTo>
                  <a:cubicBezTo>
                    <a:pt x="8214" y="36902"/>
                    <a:pt x="11738" y="26140"/>
                    <a:pt x="21454" y="26140"/>
                  </a:cubicBezTo>
                  <a:cubicBezTo>
                    <a:pt x="23072" y="26140"/>
                    <a:pt x="28121" y="26140"/>
                    <a:pt x="31359" y="32902"/>
                  </a:cubicBezTo>
                  <a:cubicBezTo>
                    <a:pt x="33360" y="36902"/>
                    <a:pt x="33360" y="42427"/>
                    <a:pt x="33360" y="47571"/>
                  </a:cubicBezTo>
                  <a:close/>
                  <a:moveTo>
                    <a:pt x="97177" y="47759"/>
                  </a:moveTo>
                  <a:cubicBezTo>
                    <a:pt x="97177" y="34044"/>
                    <a:pt x="87557" y="23663"/>
                    <a:pt x="75650" y="23663"/>
                  </a:cubicBezTo>
                  <a:cubicBezTo>
                    <a:pt x="68126" y="23663"/>
                    <a:pt x="64126" y="29091"/>
                    <a:pt x="62030" y="34330"/>
                  </a:cubicBezTo>
                  <a:lnTo>
                    <a:pt x="62030" y="31662"/>
                  </a:lnTo>
                  <a:cubicBezTo>
                    <a:pt x="62030" y="4422"/>
                    <a:pt x="75460" y="516"/>
                    <a:pt x="80985" y="516"/>
                  </a:cubicBezTo>
                  <a:cubicBezTo>
                    <a:pt x="83462" y="516"/>
                    <a:pt x="88129" y="1183"/>
                    <a:pt x="90510" y="4897"/>
                  </a:cubicBezTo>
                  <a:cubicBezTo>
                    <a:pt x="88890" y="4897"/>
                    <a:pt x="84509" y="4897"/>
                    <a:pt x="84509" y="9659"/>
                  </a:cubicBezTo>
                  <a:cubicBezTo>
                    <a:pt x="84509" y="13089"/>
                    <a:pt x="87081" y="14708"/>
                    <a:pt x="89462" y="14708"/>
                  </a:cubicBezTo>
                  <a:cubicBezTo>
                    <a:pt x="91272" y="14708"/>
                    <a:pt x="94510" y="13661"/>
                    <a:pt x="94510" y="9471"/>
                  </a:cubicBezTo>
                  <a:cubicBezTo>
                    <a:pt x="94510" y="2897"/>
                    <a:pt x="89747" y="-2247"/>
                    <a:pt x="80699" y="-2247"/>
                  </a:cubicBezTo>
                  <a:cubicBezTo>
                    <a:pt x="66982" y="-2247"/>
                    <a:pt x="52219" y="11757"/>
                    <a:pt x="52219" y="35665"/>
                  </a:cubicBezTo>
                  <a:cubicBezTo>
                    <a:pt x="52219" y="64428"/>
                    <a:pt x="64887" y="72144"/>
                    <a:pt x="74889" y="72144"/>
                  </a:cubicBezTo>
                  <a:cubicBezTo>
                    <a:pt x="86890" y="72144"/>
                    <a:pt x="97177" y="62047"/>
                    <a:pt x="97177" y="47759"/>
                  </a:cubicBezTo>
                  <a:close/>
                  <a:moveTo>
                    <a:pt x="87366" y="47571"/>
                  </a:moveTo>
                  <a:cubicBezTo>
                    <a:pt x="87366" y="52808"/>
                    <a:pt x="87366" y="58142"/>
                    <a:pt x="85557" y="62047"/>
                  </a:cubicBezTo>
                  <a:cubicBezTo>
                    <a:pt x="82319" y="68621"/>
                    <a:pt x="77365" y="69190"/>
                    <a:pt x="74889" y="69190"/>
                  </a:cubicBezTo>
                  <a:cubicBezTo>
                    <a:pt x="68031" y="69190"/>
                    <a:pt x="64887" y="62619"/>
                    <a:pt x="64126" y="61000"/>
                  </a:cubicBezTo>
                  <a:cubicBezTo>
                    <a:pt x="62220" y="55952"/>
                    <a:pt x="62220" y="47285"/>
                    <a:pt x="62220" y="45378"/>
                  </a:cubicBezTo>
                  <a:cubicBezTo>
                    <a:pt x="62220" y="36902"/>
                    <a:pt x="65745" y="26140"/>
                    <a:pt x="75460" y="26140"/>
                  </a:cubicBezTo>
                  <a:cubicBezTo>
                    <a:pt x="77079" y="26140"/>
                    <a:pt x="82128" y="26140"/>
                    <a:pt x="85461" y="32902"/>
                  </a:cubicBezTo>
                  <a:cubicBezTo>
                    <a:pt x="87366" y="36902"/>
                    <a:pt x="87366" y="42427"/>
                    <a:pt x="87366" y="47571"/>
                  </a:cubicBezTo>
                  <a:close/>
                </a:path>
              </a:pathLst>
            </a:custGeom>
            <a:solidFill>
              <a:srgbClr val="000000"/>
            </a:solidFill>
            <a:ln w="10842" cap="flat">
              <a:noFill/>
              <a:prstDash val="solid"/>
              <a:miter/>
            </a:ln>
          </p:spPr>
          <p:txBody>
            <a:bodyPr rtlCol="0" anchor="ctr"/>
            <a:lstStyle/>
            <a:p>
              <a:endParaRPr lang="en-AE"/>
            </a:p>
          </p:txBody>
        </p:sp>
        <p:sp>
          <p:nvSpPr>
            <p:cNvPr id="393" name="Freeform: Shape 392">
              <a:extLst>
                <a:ext uri="{FF2B5EF4-FFF2-40B4-BE49-F238E27FC236}">
                  <a16:creationId xmlns:a16="http://schemas.microsoft.com/office/drawing/2014/main" id="{E2E0BA38-C06E-FD4C-37E0-4D82AEA417D6}"/>
                </a:ext>
              </a:extLst>
            </p:cNvPr>
            <p:cNvSpPr/>
            <p:nvPr/>
          </p:nvSpPr>
          <p:spPr>
            <a:xfrm>
              <a:off x="3700729" y="2065036"/>
              <a:ext cx="398146" cy="114967"/>
            </a:xfrm>
            <a:custGeom>
              <a:avLst/>
              <a:gdLst>
                <a:gd name="connsiteX0" fmla="*/ -1788 w 398146"/>
                <a:gd name="connsiteY0" fmla="*/ 112720 h 114967"/>
                <a:gd name="connsiteX1" fmla="*/ 396359 w 398146"/>
                <a:gd name="connsiteY1" fmla="*/ 112720 h 114967"/>
                <a:gd name="connsiteX2" fmla="*/ 396359 w 398146"/>
                <a:gd name="connsiteY2" fmla="*/ -2247 h 114967"/>
                <a:gd name="connsiteX3" fmla="*/ -1788 w 398146"/>
                <a:gd name="connsiteY3" fmla="*/ -2247 h 114967"/>
              </a:gdLst>
              <a:ahLst/>
              <a:cxnLst>
                <a:cxn ang="0">
                  <a:pos x="connsiteX0" y="connsiteY0"/>
                </a:cxn>
                <a:cxn ang="0">
                  <a:pos x="connsiteX1" y="connsiteY1"/>
                </a:cxn>
                <a:cxn ang="0">
                  <a:pos x="connsiteX2" y="connsiteY2"/>
                </a:cxn>
                <a:cxn ang="0">
                  <a:pos x="connsiteX3" y="connsiteY3"/>
                </a:cxn>
              </a:cxnLst>
              <a:rect l="l" t="t" r="r" b="b"/>
              <a:pathLst>
                <a:path w="398146" h="114967">
                  <a:moveTo>
                    <a:pt x="-1788" y="112720"/>
                  </a:moveTo>
                  <a:lnTo>
                    <a:pt x="396359" y="11272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94" name="Freeform: Shape 393">
              <a:extLst>
                <a:ext uri="{FF2B5EF4-FFF2-40B4-BE49-F238E27FC236}">
                  <a16:creationId xmlns:a16="http://schemas.microsoft.com/office/drawing/2014/main" id="{05778E59-1B11-1CCE-B76E-1FACE8D86A40}"/>
                </a:ext>
              </a:extLst>
            </p:cNvPr>
            <p:cNvSpPr/>
            <p:nvPr/>
          </p:nvSpPr>
          <p:spPr>
            <a:xfrm>
              <a:off x="3769691" y="2080942"/>
              <a:ext cx="236315" cy="74390"/>
            </a:xfrm>
            <a:custGeom>
              <a:avLst/>
              <a:gdLst>
                <a:gd name="connsiteX0" fmla="*/ 43742 w 236315"/>
                <a:gd name="connsiteY0" fmla="*/ 35283 h 74390"/>
                <a:gd name="connsiteX1" fmla="*/ 39358 w 236315"/>
                <a:gd name="connsiteY1" fmla="*/ 9945 h 74390"/>
                <a:gd name="connsiteX2" fmla="*/ 20976 w 236315"/>
                <a:gd name="connsiteY2" fmla="*/ -2247 h 74390"/>
                <a:gd name="connsiteX3" fmla="*/ 2212 w 236315"/>
                <a:gd name="connsiteY3" fmla="*/ 10708 h 74390"/>
                <a:gd name="connsiteX4" fmla="*/ -1788 w 236315"/>
                <a:gd name="connsiteY4" fmla="*/ 35283 h 74390"/>
                <a:gd name="connsiteX5" fmla="*/ 3070 w 236315"/>
                <a:gd name="connsiteY5" fmla="*/ 61286 h 74390"/>
                <a:gd name="connsiteX6" fmla="*/ 20976 w 236315"/>
                <a:gd name="connsiteY6" fmla="*/ 72144 h 74390"/>
                <a:gd name="connsiteX7" fmla="*/ 39740 w 236315"/>
                <a:gd name="connsiteY7" fmla="*/ 59665 h 74390"/>
                <a:gd name="connsiteX8" fmla="*/ 43742 w 236315"/>
                <a:gd name="connsiteY8" fmla="*/ 35283 h 74390"/>
                <a:gd name="connsiteX9" fmla="*/ 34787 w 236315"/>
                <a:gd name="connsiteY9" fmla="*/ 33853 h 74390"/>
                <a:gd name="connsiteX10" fmla="*/ 33645 w 236315"/>
                <a:gd name="connsiteY10" fmla="*/ 56238 h 74390"/>
                <a:gd name="connsiteX11" fmla="*/ 20976 w 236315"/>
                <a:gd name="connsiteY11" fmla="*/ 69762 h 74390"/>
                <a:gd name="connsiteX12" fmla="*/ 8402 w 236315"/>
                <a:gd name="connsiteY12" fmla="*/ 56714 h 74390"/>
                <a:gd name="connsiteX13" fmla="*/ 7260 w 236315"/>
                <a:gd name="connsiteY13" fmla="*/ 33853 h 74390"/>
                <a:gd name="connsiteX14" fmla="*/ 8023 w 236315"/>
                <a:gd name="connsiteY14" fmla="*/ 13947 h 74390"/>
                <a:gd name="connsiteX15" fmla="*/ 20976 w 236315"/>
                <a:gd name="connsiteY15" fmla="*/ 134 h 74390"/>
                <a:gd name="connsiteX16" fmla="*/ 33549 w 236315"/>
                <a:gd name="connsiteY16" fmla="*/ 12803 h 74390"/>
                <a:gd name="connsiteX17" fmla="*/ 34787 w 236315"/>
                <a:gd name="connsiteY17" fmla="*/ 33853 h 74390"/>
                <a:gd name="connsiteX18" fmla="*/ 68696 w 236315"/>
                <a:gd name="connsiteY18" fmla="*/ 64144 h 74390"/>
                <a:gd name="connsiteX19" fmla="*/ 63078 w 236315"/>
                <a:gd name="connsiteY19" fmla="*/ 58333 h 74390"/>
                <a:gd name="connsiteX20" fmla="*/ 57267 w 236315"/>
                <a:gd name="connsiteY20" fmla="*/ 64144 h 74390"/>
                <a:gd name="connsiteX21" fmla="*/ 63078 w 236315"/>
                <a:gd name="connsiteY21" fmla="*/ 69762 h 74390"/>
                <a:gd name="connsiteX22" fmla="*/ 68696 w 236315"/>
                <a:gd name="connsiteY22" fmla="*/ 64144 h 74390"/>
                <a:gd name="connsiteX23" fmla="*/ 126514 w 236315"/>
                <a:gd name="connsiteY23" fmla="*/ 48045 h 74390"/>
                <a:gd name="connsiteX24" fmla="*/ 106033 w 236315"/>
                <a:gd name="connsiteY24" fmla="*/ 24328 h 74390"/>
                <a:gd name="connsiteX25" fmla="*/ 92318 w 236315"/>
                <a:gd name="connsiteY25" fmla="*/ 29853 h 74390"/>
                <a:gd name="connsiteX26" fmla="*/ 92318 w 236315"/>
                <a:gd name="connsiteY26" fmla="*/ 8899 h 74390"/>
                <a:gd name="connsiteX27" fmla="*/ 101557 w 236315"/>
                <a:gd name="connsiteY27" fmla="*/ 10231 h 74390"/>
                <a:gd name="connsiteX28" fmla="*/ 122418 w 236315"/>
                <a:gd name="connsiteY28" fmla="*/ -1103 h 74390"/>
                <a:gd name="connsiteX29" fmla="*/ 121179 w 236315"/>
                <a:gd name="connsiteY29" fmla="*/ -2247 h 74390"/>
                <a:gd name="connsiteX30" fmla="*/ 120416 w 236315"/>
                <a:gd name="connsiteY30" fmla="*/ -1770 h 74390"/>
                <a:gd name="connsiteX31" fmla="*/ 105750 w 236315"/>
                <a:gd name="connsiteY31" fmla="*/ 1278 h 74390"/>
                <a:gd name="connsiteX32" fmla="*/ 91272 w 236315"/>
                <a:gd name="connsiteY32" fmla="*/ -1770 h 74390"/>
                <a:gd name="connsiteX33" fmla="*/ 90127 w 236315"/>
                <a:gd name="connsiteY33" fmla="*/ -2152 h 74390"/>
                <a:gd name="connsiteX34" fmla="*/ 88890 w 236315"/>
                <a:gd name="connsiteY34" fmla="*/ 611 h 74390"/>
                <a:gd name="connsiteX35" fmla="*/ 88890 w 236315"/>
                <a:gd name="connsiteY35" fmla="*/ 32521 h 74390"/>
                <a:gd name="connsiteX36" fmla="*/ 90413 w 236315"/>
                <a:gd name="connsiteY36" fmla="*/ 35283 h 74390"/>
                <a:gd name="connsiteX37" fmla="*/ 91841 w 236315"/>
                <a:gd name="connsiteY37" fmla="*/ 34330 h 74390"/>
                <a:gd name="connsiteX38" fmla="*/ 105845 w 236315"/>
                <a:gd name="connsiteY38" fmla="*/ 26805 h 74390"/>
                <a:gd name="connsiteX39" fmla="*/ 114893 w 236315"/>
                <a:gd name="connsiteY39" fmla="*/ 33758 h 74390"/>
                <a:gd name="connsiteX40" fmla="*/ 116893 w 236315"/>
                <a:gd name="connsiteY40" fmla="*/ 47285 h 74390"/>
                <a:gd name="connsiteX41" fmla="*/ 114321 w 236315"/>
                <a:gd name="connsiteY41" fmla="*/ 62047 h 74390"/>
                <a:gd name="connsiteX42" fmla="*/ 102701 w 236315"/>
                <a:gd name="connsiteY42" fmla="*/ 69190 h 74390"/>
                <a:gd name="connsiteX43" fmla="*/ 86983 w 236315"/>
                <a:gd name="connsiteY43" fmla="*/ 57000 h 74390"/>
                <a:gd name="connsiteX44" fmla="*/ 88700 w 236315"/>
                <a:gd name="connsiteY44" fmla="*/ 57284 h 74390"/>
                <a:gd name="connsiteX45" fmla="*/ 94127 w 236315"/>
                <a:gd name="connsiteY45" fmla="*/ 51952 h 74390"/>
                <a:gd name="connsiteX46" fmla="*/ 88700 w 236315"/>
                <a:gd name="connsiteY46" fmla="*/ 46713 h 74390"/>
                <a:gd name="connsiteX47" fmla="*/ 83365 w 236315"/>
                <a:gd name="connsiteY47" fmla="*/ 52333 h 74390"/>
                <a:gd name="connsiteX48" fmla="*/ 102987 w 236315"/>
                <a:gd name="connsiteY48" fmla="*/ 72144 h 74390"/>
                <a:gd name="connsiteX49" fmla="*/ 126514 w 236315"/>
                <a:gd name="connsiteY49" fmla="*/ 48045 h 74390"/>
                <a:gd name="connsiteX50" fmla="*/ 181759 w 236315"/>
                <a:gd name="connsiteY50" fmla="*/ 35283 h 74390"/>
                <a:gd name="connsiteX51" fmla="*/ 177471 w 236315"/>
                <a:gd name="connsiteY51" fmla="*/ 9945 h 74390"/>
                <a:gd name="connsiteX52" fmla="*/ 158993 w 236315"/>
                <a:gd name="connsiteY52" fmla="*/ -2247 h 74390"/>
                <a:gd name="connsiteX53" fmla="*/ 140229 w 236315"/>
                <a:gd name="connsiteY53" fmla="*/ 10708 h 74390"/>
                <a:gd name="connsiteX54" fmla="*/ 136229 w 236315"/>
                <a:gd name="connsiteY54" fmla="*/ 35283 h 74390"/>
                <a:gd name="connsiteX55" fmla="*/ 141087 w 236315"/>
                <a:gd name="connsiteY55" fmla="*/ 61286 h 74390"/>
                <a:gd name="connsiteX56" fmla="*/ 158993 w 236315"/>
                <a:gd name="connsiteY56" fmla="*/ 72144 h 74390"/>
                <a:gd name="connsiteX57" fmla="*/ 177757 w 236315"/>
                <a:gd name="connsiteY57" fmla="*/ 59665 h 74390"/>
                <a:gd name="connsiteX58" fmla="*/ 181759 w 236315"/>
                <a:gd name="connsiteY58" fmla="*/ 35283 h 74390"/>
                <a:gd name="connsiteX59" fmla="*/ 172804 w 236315"/>
                <a:gd name="connsiteY59" fmla="*/ 33853 h 74390"/>
                <a:gd name="connsiteX60" fmla="*/ 171662 w 236315"/>
                <a:gd name="connsiteY60" fmla="*/ 56238 h 74390"/>
                <a:gd name="connsiteX61" fmla="*/ 158993 w 236315"/>
                <a:gd name="connsiteY61" fmla="*/ 69762 h 74390"/>
                <a:gd name="connsiteX62" fmla="*/ 146515 w 236315"/>
                <a:gd name="connsiteY62" fmla="*/ 56714 h 74390"/>
                <a:gd name="connsiteX63" fmla="*/ 145278 w 236315"/>
                <a:gd name="connsiteY63" fmla="*/ 33853 h 74390"/>
                <a:gd name="connsiteX64" fmla="*/ 146040 w 236315"/>
                <a:gd name="connsiteY64" fmla="*/ 13947 h 74390"/>
                <a:gd name="connsiteX65" fmla="*/ 158993 w 236315"/>
                <a:gd name="connsiteY65" fmla="*/ 134 h 74390"/>
                <a:gd name="connsiteX66" fmla="*/ 171662 w 236315"/>
                <a:gd name="connsiteY66" fmla="*/ 12803 h 74390"/>
                <a:gd name="connsiteX67" fmla="*/ 172804 w 236315"/>
                <a:gd name="connsiteY67" fmla="*/ 33853 h 74390"/>
                <a:gd name="connsiteX68" fmla="*/ 234528 w 236315"/>
                <a:gd name="connsiteY68" fmla="*/ 48045 h 74390"/>
                <a:gd name="connsiteX69" fmla="*/ 214048 w 236315"/>
                <a:gd name="connsiteY69" fmla="*/ 24328 h 74390"/>
                <a:gd name="connsiteX70" fmla="*/ 200332 w 236315"/>
                <a:gd name="connsiteY70" fmla="*/ 29853 h 74390"/>
                <a:gd name="connsiteX71" fmla="*/ 200332 w 236315"/>
                <a:gd name="connsiteY71" fmla="*/ 8899 h 74390"/>
                <a:gd name="connsiteX72" fmla="*/ 209571 w 236315"/>
                <a:gd name="connsiteY72" fmla="*/ 10231 h 74390"/>
                <a:gd name="connsiteX73" fmla="*/ 230430 w 236315"/>
                <a:gd name="connsiteY73" fmla="*/ -1103 h 74390"/>
                <a:gd name="connsiteX74" fmla="*/ 229193 w 236315"/>
                <a:gd name="connsiteY74" fmla="*/ -2247 h 74390"/>
                <a:gd name="connsiteX75" fmla="*/ 228431 w 236315"/>
                <a:gd name="connsiteY75" fmla="*/ -1770 h 74390"/>
                <a:gd name="connsiteX76" fmla="*/ 213762 w 236315"/>
                <a:gd name="connsiteY76" fmla="*/ 1278 h 74390"/>
                <a:gd name="connsiteX77" fmla="*/ 199284 w 236315"/>
                <a:gd name="connsiteY77" fmla="*/ -1770 h 74390"/>
                <a:gd name="connsiteX78" fmla="*/ 198046 w 236315"/>
                <a:gd name="connsiteY78" fmla="*/ -2152 h 74390"/>
                <a:gd name="connsiteX79" fmla="*/ 196902 w 236315"/>
                <a:gd name="connsiteY79" fmla="*/ 611 h 74390"/>
                <a:gd name="connsiteX80" fmla="*/ 196902 w 236315"/>
                <a:gd name="connsiteY80" fmla="*/ 32521 h 74390"/>
                <a:gd name="connsiteX81" fmla="*/ 198428 w 236315"/>
                <a:gd name="connsiteY81" fmla="*/ 35283 h 74390"/>
                <a:gd name="connsiteX82" fmla="*/ 199856 w 236315"/>
                <a:gd name="connsiteY82" fmla="*/ 34330 h 74390"/>
                <a:gd name="connsiteX83" fmla="*/ 213857 w 236315"/>
                <a:gd name="connsiteY83" fmla="*/ 26805 h 74390"/>
                <a:gd name="connsiteX84" fmla="*/ 222905 w 236315"/>
                <a:gd name="connsiteY84" fmla="*/ 33758 h 74390"/>
                <a:gd name="connsiteX85" fmla="*/ 224908 w 236315"/>
                <a:gd name="connsiteY85" fmla="*/ 47285 h 74390"/>
                <a:gd name="connsiteX86" fmla="*/ 222336 w 236315"/>
                <a:gd name="connsiteY86" fmla="*/ 62047 h 74390"/>
                <a:gd name="connsiteX87" fmla="*/ 210715 w 236315"/>
                <a:gd name="connsiteY87" fmla="*/ 69190 h 74390"/>
                <a:gd name="connsiteX88" fmla="*/ 194998 w 236315"/>
                <a:gd name="connsiteY88" fmla="*/ 57000 h 74390"/>
                <a:gd name="connsiteX89" fmla="*/ 196712 w 236315"/>
                <a:gd name="connsiteY89" fmla="*/ 57284 h 74390"/>
                <a:gd name="connsiteX90" fmla="*/ 202142 w 236315"/>
                <a:gd name="connsiteY90" fmla="*/ 51952 h 74390"/>
                <a:gd name="connsiteX91" fmla="*/ 196712 w 236315"/>
                <a:gd name="connsiteY91" fmla="*/ 46713 h 74390"/>
                <a:gd name="connsiteX92" fmla="*/ 191379 w 236315"/>
                <a:gd name="connsiteY92" fmla="*/ 52333 h 74390"/>
                <a:gd name="connsiteX93" fmla="*/ 210999 w 236315"/>
                <a:gd name="connsiteY93" fmla="*/ 72144 h 74390"/>
                <a:gd name="connsiteX94" fmla="*/ 234528 w 236315"/>
                <a:gd name="connsiteY94" fmla="*/ 48045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236315" h="74390">
                  <a:moveTo>
                    <a:pt x="43742" y="35283"/>
                  </a:moveTo>
                  <a:cubicBezTo>
                    <a:pt x="43742" y="26614"/>
                    <a:pt x="43170" y="17947"/>
                    <a:pt x="39358" y="9945"/>
                  </a:cubicBezTo>
                  <a:cubicBezTo>
                    <a:pt x="34503" y="-436"/>
                    <a:pt x="25548" y="-2247"/>
                    <a:pt x="20976" y="-2247"/>
                  </a:cubicBezTo>
                  <a:cubicBezTo>
                    <a:pt x="14595" y="-2247"/>
                    <a:pt x="6688" y="516"/>
                    <a:pt x="2212" y="10708"/>
                  </a:cubicBezTo>
                  <a:cubicBezTo>
                    <a:pt x="-1216" y="18138"/>
                    <a:pt x="-1788" y="26614"/>
                    <a:pt x="-1788" y="35283"/>
                  </a:cubicBezTo>
                  <a:cubicBezTo>
                    <a:pt x="-1788" y="43283"/>
                    <a:pt x="-1407" y="52903"/>
                    <a:pt x="3070" y="61286"/>
                  </a:cubicBezTo>
                  <a:cubicBezTo>
                    <a:pt x="7737" y="69953"/>
                    <a:pt x="15546" y="72144"/>
                    <a:pt x="20976" y="72144"/>
                  </a:cubicBezTo>
                  <a:cubicBezTo>
                    <a:pt x="26787" y="72144"/>
                    <a:pt x="34977" y="69953"/>
                    <a:pt x="39740" y="59665"/>
                  </a:cubicBezTo>
                  <a:cubicBezTo>
                    <a:pt x="43170" y="52238"/>
                    <a:pt x="43742" y="43759"/>
                    <a:pt x="43742" y="35283"/>
                  </a:cubicBezTo>
                  <a:close/>
                  <a:moveTo>
                    <a:pt x="34787" y="33853"/>
                  </a:moveTo>
                  <a:cubicBezTo>
                    <a:pt x="34787" y="41950"/>
                    <a:pt x="34787" y="49380"/>
                    <a:pt x="33645" y="56238"/>
                  </a:cubicBezTo>
                  <a:cubicBezTo>
                    <a:pt x="31931" y="66525"/>
                    <a:pt x="25738" y="69762"/>
                    <a:pt x="20976" y="69762"/>
                  </a:cubicBezTo>
                  <a:cubicBezTo>
                    <a:pt x="16595" y="69762"/>
                    <a:pt x="10404" y="67095"/>
                    <a:pt x="8402" y="56714"/>
                  </a:cubicBezTo>
                  <a:cubicBezTo>
                    <a:pt x="7260" y="50236"/>
                    <a:pt x="7260" y="40332"/>
                    <a:pt x="7260" y="33853"/>
                  </a:cubicBezTo>
                  <a:cubicBezTo>
                    <a:pt x="7260" y="27091"/>
                    <a:pt x="7260" y="19947"/>
                    <a:pt x="8023" y="13947"/>
                  </a:cubicBezTo>
                  <a:cubicBezTo>
                    <a:pt x="10118" y="1183"/>
                    <a:pt x="18309" y="134"/>
                    <a:pt x="20976" y="134"/>
                  </a:cubicBezTo>
                  <a:cubicBezTo>
                    <a:pt x="24501" y="134"/>
                    <a:pt x="31645" y="2232"/>
                    <a:pt x="33549" y="12803"/>
                  </a:cubicBezTo>
                  <a:cubicBezTo>
                    <a:pt x="34787" y="18900"/>
                    <a:pt x="34787" y="27091"/>
                    <a:pt x="34787" y="33853"/>
                  </a:cubicBezTo>
                  <a:close/>
                  <a:moveTo>
                    <a:pt x="68696" y="64144"/>
                  </a:moveTo>
                  <a:cubicBezTo>
                    <a:pt x="68696" y="60810"/>
                    <a:pt x="66220" y="58333"/>
                    <a:pt x="63078" y="58333"/>
                  </a:cubicBezTo>
                  <a:cubicBezTo>
                    <a:pt x="59934" y="58333"/>
                    <a:pt x="57267" y="60810"/>
                    <a:pt x="57267" y="64144"/>
                  </a:cubicBezTo>
                  <a:cubicBezTo>
                    <a:pt x="57267" y="67191"/>
                    <a:pt x="59934" y="69762"/>
                    <a:pt x="63078" y="69762"/>
                  </a:cubicBezTo>
                  <a:cubicBezTo>
                    <a:pt x="66220" y="69762"/>
                    <a:pt x="68696" y="67191"/>
                    <a:pt x="68696" y="64144"/>
                  </a:cubicBezTo>
                  <a:close/>
                  <a:moveTo>
                    <a:pt x="126514" y="48045"/>
                  </a:moveTo>
                  <a:cubicBezTo>
                    <a:pt x="126514" y="35283"/>
                    <a:pt x="117656" y="24328"/>
                    <a:pt x="106033" y="24328"/>
                  </a:cubicBezTo>
                  <a:cubicBezTo>
                    <a:pt x="100797" y="24328"/>
                    <a:pt x="96225" y="26140"/>
                    <a:pt x="92318" y="29853"/>
                  </a:cubicBezTo>
                  <a:lnTo>
                    <a:pt x="92318" y="8899"/>
                  </a:lnTo>
                  <a:cubicBezTo>
                    <a:pt x="94413" y="9471"/>
                    <a:pt x="97939" y="10231"/>
                    <a:pt x="101557" y="10231"/>
                  </a:cubicBezTo>
                  <a:cubicBezTo>
                    <a:pt x="114798" y="10231"/>
                    <a:pt x="122418" y="420"/>
                    <a:pt x="122418" y="-1103"/>
                  </a:cubicBezTo>
                  <a:cubicBezTo>
                    <a:pt x="122418" y="-1675"/>
                    <a:pt x="121942" y="-2247"/>
                    <a:pt x="121179" y="-2247"/>
                  </a:cubicBezTo>
                  <a:cubicBezTo>
                    <a:pt x="121179" y="-2247"/>
                    <a:pt x="120893" y="-2247"/>
                    <a:pt x="120416" y="-1770"/>
                  </a:cubicBezTo>
                  <a:cubicBezTo>
                    <a:pt x="118226" y="-912"/>
                    <a:pt x="112893" y="1278"/>
                    <a:pt x="105750" y="1278"/>
                  </a:cubicBezTo>
                  <a:cubicBezTo>
                    <a:pt x="101366" y="1278"/>
                    <a:pt x="96320" y="611"/>
                    <a:pt x="91272" y="-1770"/>
                  </a:cubicBezTo>
                  <a:cubicBezTo>
                    <a:pt x="90413" y="-2152"/>
                    <a:pt x="90127" y="-2152"/>
                    <a:pt x="90127" y="-2152"/>
                  </a:cubicBezTo>
                  <a:cubicBezTo>
                    <a:pt x="88890" y="-2152"/>
                    <a:pt x="88890" y="-1198"/>
                    <a:pt x="88890" y="611"/>
                  </a:cubicBezTo>
                  <a:lnTo>
                    <a:pt x="88890" y="32521"/>
                  </a:lnTo>
                  <a:cubicBezTo>
                    <a:pt x="88890" y="34520"/>
                    <a:pt x="88890" y="35283"/>
                    <a:pt x="90413" y="35283"/>
                  </a:cubicBezTo>
                  <a:cubicBezTo>
                    <a:pt x="91272" y="35283"/>
                    <a:pt x="91462" y="34902"/>
                    <a:pt x="91841" y="34330"/>
                  </a:cubicBezTo>
                  <a:cubicBezTo>
                    <a:pt x="93081" y="32521"/>
                    <a:pt x="97080" y="26805"/>
                    <a:pt x="105845" y="26805"/>
                  </a:cubicBezTo>
                  <a:cubicBezTo>
                    <a:pt x="111368" y="26805"/>
                    <a:pt x="114035" y="31662"/>
                    <a:pt x="114893" y="33758"/>
                  </a:cubicBezTo>
                  <a:cubicBezTo>
                    <a:pt x="116703" y="37664"/>
                    <a:pt x="116893" y="41950"/>
                    <a:pt x="116893" y="47285"/>
                  </a:cubicBezTo>
                  <a:cubicBezTo>
                    <a:pt x="116893" y="50998"/>
                    <a:pt x="116893" y="57570"/>
                    <a:pt x="114321" y="62047"/>
                  </a:cubicBezTo>
                  <a:cubicBezTo>
                    <a:pt x="111845" y="66335"/>
                    <a:pt x="107750" y="69190"/>
                    <a:pt x="102701" y="69190"/>
                  </a:cubicBezTo>
                  <a:cubicBezTo>
                    <a:pt x="94890" y="69190"/>
                    <a:pt x="88700" y="63381"/>
                    <a:pt x="86983" y="57000"/>
                  </a:cubicBezTo>
                  <a:cubicBezTo>
                    <a:pt x="87269" y="57096"/>
                    <a:pt x="87555" y="57284"/>
                    <a:pt x="88700" y="57284"/>
                  </a:cubicBezTo>
                  <a:cubicBezTo>
                    <a:pt x="92318" y="57284"/>
                    <a:pt x="94127" y="54619"/>
                    <a:pt x="94127" y="51952"/>
                  </a:cubicBezTo>
                  <a:cubicBezTo>
                    <a:pt x="94127" y="49380"/>
                    <a:pt x="92318" y="46713"/>
                    <a:pt x="88700" y="46713"/>
                  </a:cubicBezTo>
                  <a:cubicBezTo>
                    <a:pt x="87269" y="46713"/>
                    <a:pt x="83365" y="47475"/>
                    <a:pt x="83365" y="52333"/>
                  </a:cubicBezTo>
                  <a:cubicBezTo>
                    <a:pt x="83365" y="61763"/>
                    <a:pt x="90795" y="72144"/>
                    <a:pt x="102987" y="72144"/>
                  </a:cubicBezTo>
                  <a:cubicBezTo>
                    <a:pt x="115558" y="72144"/>
                    <a:pt x="126514" y="61763"/>
                    <a:pt x="126514" y="48045"/>
                  </a:cubicBezTo>
                  <a:close/>
                  <a:moveTo>
                    <a:pt x="181759" y="35283"/>
                  </a:moveTo>
                  <a:cubicBezTo>
                    <a:pt x="181759" y="26614"/>
                    <a:pt x="181187" y="17947"/>
                    <a:pt x="177471" y="9945"/>
                  </a:cubicBezTo>
                  <a:cubicBezTo>
                    <a:pt x="172520" y="-436"/>
                    <a:pt x="163565" y="-2247"/>
                    <a:pt x="158993" y="-2247"/>
                  </a:cubicBezTo>
                  <a:cubicBezTo>
                    <a:pt x="152612" y="-2247"/>
                    <a:pt x="144705" y="516"/>
                    <a:pt x="140229" y="10708"/>
                  </a:cubicBezTo>
                  <a:cubicBezTo>
                    <a:pt x="136801" y="18138"/>
                    <a:pt x="136229" y="26614"/>
                    <a:pt x="136229" y="35283"/>
                  </a:cubicBezTo>
                  <a:cubicBezTo>
                    <a:pt x="136229" y="43283"/>
                    <a:pt x="136706" y="52903"/>
                    <a:pt x="141087" y="61286"/>
                  </a:cubicBezTo>
                  <a:cubicBezTo>
                    <a:pt x="145754" y="69953"/>
                    <a:pt x="153658" y="72144"/>
                    <a:pt x="158993" y="72144"/>
                  </a:cubicBezTo>
                  <a:cubicBezTo>
                    <a:pt x="164804" y="72144"/>
                    <a:pt x="172994" y="69953"/>
                    <a:pt x="177757" y="59665"/>
                  </a:cubicBezTo>
                  <a:cubicBezTo>
                    <a:pt x="181187" y="52238"/>
                    <a:pt x="181759" y="43759"/>
                    <a:pt x="181759" y="35283"/>
                  </a:cubicBezTo>
                  <a:close/>
                  <a:moveTo>
                    <a:pt x="172804" y="33853"/>
                  </a:moveTo>
                  <a:cubicBezTo>
                    <a:pt x="172804" y="41950"/>
                    <a:pt x="172804" y="49380"/>
                    <a:pt x="171662" y="56238"/>
                  </a:cubicBezTo>
                  <a:cubicBezTo>
                    <a:pt x="170043" y="66525"/>
                    <a:pt x="163755" y="69762"/>
                    <a:pt x="158993" y="69762"/>
                  </a:cubicBezTo>
                  <a:cubicBezTo>
                    <a:pt x="154707" y="69762"/>
                    <a:pt x="148422" y="67095"/>
                    <a:pt x="146515" y="56714"/>
                  </a:cubicBezTo>
                  <a:cubicBezTo>
                    <a:pt x="145278" y="50236"/>
                    <a:pt x="145278" y="40332"/>
                    <a:pt x="145278" y="33853"/>
                  </a:cubicBezTo>
                  <a:cubicBezTo>
                    <a:pt x="145278" y="27091"/>
                    <a:pt x="145278" y="19947"/>
                    <a:pt x="146040" y="13947"/>
                  </a:cubicBezTo>
                  <a:cubicBezTo>
                    <a:pt x="148136" y="1183"/>
                    <a:pt x="156326" y="134"/>
                    <a:pt x="158993" y="134"/>
                  </a:cubicBezTo>
                  <a:cubicBezTo>
                    <a:pt x="162518" y="134"/>
                    <a:pt x="169662" y="2232"/>
                    <a:pt x="171662" y="12803"/>
                  </a:cubicBezTo>
                  <a:cubicBezTo>
                    <a:pt x="172804" y="18900"/>
                    <a:pt x="172804" y="27091"/>
                    <a:pt x="172804" y="33853"/>
                  </a:cubicBezTo>
                  <a:close/>
                  <a:moveTo>
                    <a:pt x="234528" y="48045"/>
                  </a:moveTo>
                  <a:cubicBezTo>
                    <a:pt x="234528" y="35283"/>
                    <a:pt x="225668" y="24328"/>
                    <a:pt x="214048" y="24328"/>
                  </a:cubicBezTo>
                  <a:cubicBezTo>
                    <a:pt x="208809" y="24328"/>
                    <a:pt x="204237" y="26140"/>
                    <a:pt x="200332" y="29853"/>
                  </a:cubicBezTo>
                  <a:lnTo>
                    <a:pt x="200332" y="8899"/>
                  </a:lnTo>
                  <a:cubicBezTo>
                    <a:pt x="202428" y="9471"/>
                    <a:pt x="205953" y="10231"/>
                    <a:pt x="209571" y="10231"/>
                  </a:cubicBezTo>
                  <a:cubicBezTo>
                    <a:pt x="222810" y="10231"/>
                    <a:pt x="230430" y="420"/>
                    <a:pt x="230430" y="-1103"/>
                  </a:cubicBezTo>
                  <a:cubicBezTo>
                    <a:pt x="230430" y="-1675"/>
                    <a:pt x="229954" y="-2247"/>
                    <a:pt x="229193" y="-2247"/>
                  </a:cubicBezTo>
                  <a:cubicBezTo>
                    <a:pt x="229193" y="-2247"/>
                    <a:pt x="228907" y="-2247"/>
                    <a:pt x="228431" y="-1770"/>
                  </a:cubicBezTo>
                  <a:cubicBezTo>
                    <a:pt x="226240" y="-912"/>
                    <a:pt x="220905" y="1278"/>
                    <a:pt x="213762" y="1278"/>
                  </a:cubicBezTo>
                  <a:cubicBezTo>
                    <a:pt x="209381" y="1278"/>
                    <a:pt x="204332" y="611"/>
                    <a:pt x="199284" y="-1770"/>
                  </a:cubicBezTo>
                  <a:cubicBezTo>
                    <a:pt x="198428" y="-2152"/>
                    <a:pt x="198046" y="-2152"/>
                    <a:pt x="198046" y="-2152"/>
                  </a:cubicBezTo>
                  <a:cubicBezTo>
                    <a:pt x="196902" y="-2152"/>
                    <a:pt x="196902" y="-1198"/>
                    <a:pt x="196902" y="611"/>
                  </a:cubicBezTo>
                  <a:lnTo>
                    <a:pt x="196902" y="32521"/>
                  </a:lnTo>
                  <a:cubicBezTo>
                    <a:pt x="196902" y="34520"/>
                    <a:pt x="196902" y="35283"/>
                    <a:pt x="198428" y="35283"/>
                  </a:cubicBezTo>
                  <a:cubicBezTo>
                    <a:pt x="199284" y="35283"/>
                    <a:pt x="199474" y="34902"/>
                    <a:pt x="199856" y="34330"/>
                  </a:cubicBezTo>
                  <a:cubicBezTo>
                    <a:pt x="201095" y="32521"/>
                    <a:pt x="205095" y="26805"/>
                    <a:pt x="213857" y="26805"/>
                  </a:cubicBezTo>
                  <a:cubicBezTo>
                    <a:pt x="219382" y="26805"/>
                    <a:pt x="222050" y="31662"/>
                    <a:pt x="222905" y="33758"/>
                  </a:cubicBezTo>
                  <a:cubicBezTo>
                    <a:pt x="224717" y="37664"/>
                    <a:pt x="224908" y="41950"/>
                    <a:pt x="224908" y="47285"/>
                  </a:cubicBezTo>
                  <a:cubicBezTo>
                    <a:pt x="224908" y="50998"/>
                    <a:pt x="224908" y="57570"/>
                    <a:pt x="222336" y="62047"/>
                  </a:cubicBezTo>
                  <a:cubicBezTo>
                    <a:pt x="219859" y="66335"/>
                    <a:pt x="215762" y="69190"/>
                    <a:pt x="210715" y="69190"/>
                  </a:cubicBezTo>
                  <a:cubicBezTo>
                    <a:pt x="202809" y="69190"/>
                    <a:pt x="196712" y="63381"/>
                    <a:pt x="194998" y="57000"/>
                  </a:cubicBezTo>
                  <a:cubicBezTo>
                    <a:pt x="195284" y="57096"/>
                    <a:pt x="195570" y="57284"/>
                    <a:pt x="196712" y="57284"/>
                  </a:cubicBezTo>
                  <a:cubicBezTo>
                    <a:pt x="200332" y="57284"/>
                    <a:pt x="202142" y="54619"/>
                    <a:pt x="202142" y="51952"/>
                  </a:cubicBezTo>
                  <a:cubicBezTo>
                    <a:pt x="202142" y="49380"/>
                    <a:pt x="200332" y="46713"/>
                    <a:pt x="196712" y="46713"/>
                  </a:cubicBezTo>
                  <a:cubicBezTo>
                    <a:pt x="195284" y="46713"/>
                    <a:pt x="191379" y="47475"/>
                    <a:pt x="191379" y="52333"/>
                  </a:cubicBezTo>
                  <a:cubicBezTo>
                    <a:pt x="191379" y="61763"/>
                    <a:pt x="198809" y="72144"/>
                    <a:pt x="210999" y="72144"/>
                  </a:cubicBezTo>
                  <a:cubicBezTo>
                    <a:pt x="223573" y="72144"/>
                    <a:pt x="234528" y="61763"/>
                    <a:pt x="234528" y="48045"/>
                  </a:cubicBezTo>
                  <a:close/>
                </a:path>
              </a:pathLst>
            </a:custGeom>
            <a:solidFill>
              <a:srgbClr val="000000"/>
            </a:solidFill>
            <a:ln w="10842" cap="flat">
              <a:noFill/>
              <a:prstDash val="solid"/>
              <a:miter/>
            </a:ln>
          </p:spPr>
          <p:txBody>
            <a:bodyPr rtlCol="0" anchor="ctr"/>
            <a:lstStyle/>
            <a:p>
              <a:endParaRPr lang="en-AE"/>
            </a:p>
          </p:txBody>
        </p:sp>
        <p:sp>
          <p:nvSpPr>
            <p:cNvPr id="395" name="Freeform: Shape 394">
              <a:extLst>
                <a:ext uri="{FF2B5EF4-FFF2-40B4-BE49-F238E27FC236}">
                  <a16:creationId xmlns:a16="http://schemas.microsoft.com/office/drawing/2014/main" id="{DDC2108F-A241-3DDC-6ACE-B6FFD0B1190C}"/>
                </a:ext>
              </a:extLst>
            </p:cNvPr>
            <p:cNvSpPr/>
            <p:nvPr/>
          </p:nvSpPr>
          <p:spPr>
            <a:xfrm>
              <a:off x="4098876" y="2065036"/>
              <a:ext cx="611123" cy="114967"/>
            </a:xfrm>
            <a:custGeom>
              <a:avLst/>
              <a:gdLst>
                <a:gd name="connsiteX0" fmla="*/ -1788 w 611123"/>
                <a:gd name="connsiteY0" fmla="*/ 112720 h 114967"/>
                <a:gd name="connsiteX1" fmla="*/ 609335 w 611123"/>
                <a:gd name="connsiteY1" fmla="*/ 112720 h 114967"/>
                <a:gd name="connsiteX2" fmla="*/ 609335 w 611123"/>
                <a:gd name="connsiteY2" fmla="*/ -2247 h 114967"/>
                <a:gd name="connsiteX3" fmla="*/ -1788 w 6111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11123" h="114967">
                  <a:moveTo>
                    <a:pt x="-1788" y="112720"/>
                  </a:moveTo>
                  <a:lnTo>
                    <a:pt x="609335" y="11272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396" name="Freeform: Shape 395">
              <a:extLst>
                <a:ext uri="{FF2B5EF4-FFF2-40B4-BE49-F238E27FC236}">
                  <a16:creationId xmlns:a16="http://schemas.microsoft.com/office/drawing/2014/main" id="{256E24FC-EE22-8C37-8559-AEDA877B5B85}"/>
                </a:ext>
              </a:extLst>
            </p:cNvPr>
            <p:cNvSpPr/>
            <p:nvPr/>
          </p:nvSpPr>
          <p:spPr>
            <a:xfrm>
              <a:off x="4176503" y="2071989"/>
              <a:ext cx="14668" cy="107918"/>
            </a:xfrm>
            <a:custGeom>
              <a:avLst/>
              <a:gdLst>
                <a:gd name="connsiteX0" fmla="*/ 12881 w 14668"/>
                <a:gd name="connsiteY0" fmla="*/ 105672 h 107918"/>
                <a:gd name="connsiteX1" fmla="*/ 12881 w 14668"/>
                <a:gd name="connsiteY1" fmla="*/ 101386 h 107918"/>
                <a:gd name="connsiteX2" fmla="*/ 2498 w 14668"/>
                <a:gd name="connsiteY2" fmla="*/ 101386 h 107918"/>
                <a:gd name="connsiteX3" fmla="*/ 2498 w 14668"/>
                <a:gd name="connsiteY3" fmla="*/ 2039 h 107918"/>
                <a:gd name="connsiteX4" fmla="*/ 12881 w 14668"/>
                <a:gd name="connsiteY4" fmla="*/ 2039 h 107918"/>
                <a:gd name="connsiteX5" fmla="*/ 12881 w 14668"/>
                <a:gd name="connsiteY5" fmla="*/ -2247 h 107918"/>
                <a:gd name="connsiteX6" fmla="*/ -1788 w 14668"/>
                <a:gd name="connsiteY6" fmla="*/ -2247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101386"/>
                  </a:lnTo>
                  <a:lnTo>
                    <a:pt x="2498" y="101386"/>
                  </a:lnTo>
                  <a:lnTo>
                    <a:pt x="2498" y="2039"/>
                  </a:lnTo>
                  <a:lnTo>
                    <a:pt x="12881" y="2039"/>
                  </a:lnTo>
                  <a:lnTo>
                    <a:pt x="12881" y="-2247"/>
                  </a:lnTo>
                  <a:lnTo>
                    <a:pt x="-1788" y="-2247"/>
                  </a:lnTo>
                  <a:lnTo>
                    <a:pt x="-1788" y="105672"/>
                  </a:lnTo>
                  <a:close/>
                </a:path>
              </a:pathLst>
            </a:custGeom>
            <a:solidFill>
              <a:srgbClr val="000000"/>
            </a:solidFill>
            <a:ln w="10842" cap="flat">
              <a:noFill/>
              <a:prstDash val="solid"/>
              <a:miter/>
            </a:ln>
          </p:spPr>
          <p:txBody>
            <a:bodyPr rtlCol="0" anchor="ctr"/>
            <a:lstStyle/>
            <a:p>
              <a:endParaRPr lang="en-AE"/>
            </a:p>
          </p:txBody>
        </p:sp>
        <p:sp>
          <p:nvSpPr>
            <p:cNvPr id="397" name="Freeform: Shape 396">
              <a:extLst>
                <a:ext uri="{FF2B5EF4-FFF2-40B4-BE49-F238E27FC236}">
                  <a16:creationId xmlns:a16="http://schemas.microsoft.com/office/drawing/2014/main" id="{7FC00DDA-7372-5630-4629-4E342D4162FC}"/>
                </a:ext>
              </a:extLst>
            </p:cNvPr>
            <p:cNvSpPr/>
            <p:nvPr/>
          </p:nvSpPr>
          <p:spPr>
            <a:xfrm>
              <a:off x="4199744" y="2076751"/>
              <a:ext cx="330612" cy="78581"/>
            </a:xfrm>
            <a:custGeom>
              <a:avLst/>
              <a:gdLst>
                <a:gd name="connsiteX0" fmla="*/ 71649 w 330612"/>
                <a:gd name="connsiteY0" fmla="*/ 47759 h 78581"/>
                <a:gd name="connsiteX1" fmla="*/ 71649 w 330612"/>
                <a:gd name="connsiteY1" fmla="*/ 44522 h 78581"/>
                <a:gd name="connsiteX2" fmla="*/ 58411 w 330612"/>
                <a:gd name="connsiteY2" fmla="*/ 44806 h 78581"/>
                <a:gd name="connsiteX3" fmla="*/ 40979 w 330612"/>
                <a:gd name="connsiteY3" fmla="*/ 44522 h 78581"/>
                <a:gd name="connsiteX4" fmla="*/ 40979 w 330612"/>
                <a:gd name="connsiteY4" fmla="*/ 47759 h 78581"/>
                <a:gd name="connsiteX5" fmla="*/ 44409 w 330612"/>
                <a:gd name="connsiteY5" fmla="*/ 47759 h 78581"/>
                <a:gd name="connsiteX6" fmla="*/ 54506 w 330612"/>
                <a:gd name="connsiteY6" fmla="*/ 52998 h 78581"/>
                <a:gd name="connsiteX7" fmla="*/ 54506 w 330612"/>
                <a:gd name="connsiteY7" fmla="*/ 59951 h 78581"/>
                <a:gd name="connsiteX8" fmla="*/ 37647 w 330612"/>
                <a:gd name="connsiteY8" fmla="*/ 72906 h 78581"/>
                <a:gd name="connsiteX9" fmla="*/ 9263 w 330612"/>
                <a:gd name="connsiteY9" fmla="*/ 37092 h 78581"/>
                <a:gd name="connsiteX10" fmla="*/ 37075 w 330612"/>
                <a:gd name="connsiteY10" fmla="*/ 1183 h 78581"/>
                <a:gd name="connsiteX11" fmla="*/ 60601 w 330612"/>
                <a:gd name="connsiteY11" fmla="*/ 26805 h 78581"/>
                <a:gd name="connsiteX12" fmla="*/ 62410 w 330612"/>
                <a:gd name="connsiteY12" fmla="*/ 28518 h 78581"/>
                <a:gd name="connsiteX13" fmla="*/ 64124 w 330612"/>
                <a:gd name="connsiteY13" fmla="*/ 26042 h 78581"/>
                <a:gd name="connsiteX14" fmla="*/ 64124 w 330612"/>
                <a:gd name="connsiteY14" fmla="*/ 420 h 78581"/>
                <a:gd name="connsiteX15" fmla="*/ 62983 w 330612"/>
                <a:gd name="connsiteY15" fmla="*/ -2247 h 78581"/>
                <a:gd name="connsiteX16" fmla="*/ 61173 w 330612"/>
                <a:gd name="connsiteY16" fmla="*/ -912 h 78581"/>
                <a:gd name="connsiteX17" fmla="*/ 55839 w 330612"/>
                <a:gd name="connsiteY17" fmla="*/ 7087 h 78581"/>
                <a:gd name="connsiteX18" fmla="*/ 35740 w 330612"/>
                <a:gd name="connsiteY18" fmla="*/ -2247 h 78581"/>
                <a:gd name="connsiteX19" fmla="*/ -1788 w 330612"/>
                <a:gd name="connsiteY19" fmla="*/ 37092 h 78581"/>
                <a:gd name="connsiteX20" fmla="*/ 36026 w 330612"/>
                <a:gd name="connsiteY20" fmla="*/ 76334 h 78581"/>
                <a:gd name="connsiteX21" fmla="*/ 56316 w 330612"/>
                <a:gd name="connsiteY21" fmla="*/ 67095 h 78581"/>
                <a:gd name="connsiteX22" fmla="*/ 63173 w 330612"/>
                <a:gd name="connsiteY22" fmla="*/ 73762 h 78581"/>
                <a:gd name="connsiteX23" fmla="*/ 64124 w 330612"/>
                <a:gd name="connsiteY23" fmla="*/ 71381 h 78581"/>
                <a:gd name="connsiteX24" fmla="*/ 64124 w 330612"/>
                <a:gd name="connsiteY24" fmla="*/ 52522 h 78581"/>
                <a:gd name="connsiteX25" fmla="*/ 71649 w 330612"/>
                <a:gd name="connsiteY25" fmla="*/ 47759 h 78581"/>
                <a:gd name="connsiteX26" fmla="*/ 139850 w 330612"/>
                <a:gd name="connsiteY26" fmla="*/ 46141 h 78581"/>
                <a:gd name="connsiteX27" fmla="*/ 136992 w 330612"/>
                <a:gd name="connsiteY27" fmla="*/ 46141 h 78581"/>
                <a:gd name="connsiteX28" fmla="*/ 115275 w 330612"/>
                <a:gd name="connsiteY28" fmla="*/ 70525 h 78581"/>
                <a:gd name="connsiteX29" fmla="*/ 106512 w 330612"/>
                <a:gd name="connsiteY29" fmla="*/ 70525 h 78581"/>
                <a:gd name="connsiteX30" fmla="*/ 101178 w 330612"/>
                <a:gd name="connsiteY30" fmla="*/ 66237 h 78581"/>
                <a:gd name="connsiteX31" fmla="*/ 101178 w 330612"/>
                <a:gd name="connsiteY31" fmla="*/ 8613 h 78581"/>
                <a:gd name="connsiteX32" fmla="*/ 111466 w 330612"/>
                <a:gd name="connsiteY32" fmla="*/ 3564 h 78581"/>
                <a:gd name="connsiteX33" fmla="*/ 114989 w 330612"/>
                <a:gd name="connsiteY33" fmla="*/ 3564 h 78581"/>
                <a:gd name="connsiteX34" fmla="*/ 114989 w 330612"/>
                <a:gd name="connsiteY34" fmla="*/ 134 h 78581"/>
                <a:gd name="connsiteX35" fmla="*/ 96797 w 330612"/>
                <a:gd name="connsiteY35" fmla="*/ 420 h 78581"/>
                <a:gd name="connsiteX36" fmla="*/ 80509 w 330612"/>
                <a:gd name="connsiteY36" fmla="*/ 134 h 78581"/>
                <a:gd name="connsiteX37" fmla="*/ 80509 w 330612"/>
                <a:gd name="connsiteY37" fmla="*/ 3564 h 78581"/>
                <a:gd name="connsiteX38" fmla="*/ 82986 w 330612"/>
                <a:gd name="connsiteY38" fmla="*/ 3564 h 78581"/>
                <a:gd name="connsiteX39" fmla="*/ 91653 w 330612"/>
                <a:gd name="connsiteY39" fmla="*/ 8613 h 78581"/>
                <a:gd name="connsiteX40" fmla="*/ 91653 w 330612"/>
                <a:gd name="connsiteY40" fmla="*/ 65477 h 78581"/>
                <a:gd name="connsiteX41" fmla="*/ 82986 w 330612"/>
                <a:gd name="connsiteY41" fmla="*/ 70525 h 78581"/>
                <a:gd name="connsiteX42" fmla="*/ 80509 w 330612"/>
                <a:gd name="connsiteY42" fmla="*/ 70525 h 78581"/>
                <a:gd name="connsiteX43" fmla="*/ 80509 w 330612"/>
                <a:gd name="connsiteY43" fmla="*/ 73953 h 78581"/>
                <a:gd name="connsiteX44" fmla="*/ 136706 w 330612"/>
                <a:gd name="connsiteY44" fmla="*/ 73953 h 78581"/>
                <a:gd name="connsiteX45" fmla="*/ 221764 w 330612"/>
                <a:gd name="connsiteY45" fmla="*/ 3564 h 78581"/>
                <a:gd name="connsiteX46" fmla="*/ 221764 w 330612"/>
                <a:gd name="connsiteY46" fmla="*/ 134 h 78581"/>
                <a:gd name="connsiteX47" fmla="*/ 209097 w 330612"/>
                <a:gd name="connsiteY47" fmla="*/ 420 h 78581"/>
                <a:gd name="connsiteX48" fmla="*/ 196523 w 330612"/>
                <a:gd name="connsiteY48" fmla="*/ 134 h 78581"/>
                <a:gd name="connsiteX49" fmla="*/ 196523 w 330612"/>
                <a:gd name="connsiteY49" fmla="*/ 3564 h 78581"/>
                <a:gd name="connsiteX50" fmla="*/ 207667 w 330612"/>
                <a:gd name="connsiteY50" fmla="*/ 11468 h 78581"/>
                <a:gd name="connsiteX51" fmla="*/ 207667 w 330612"/>
                <a:gd name="connsiteY51" fmla="*/ 57570 h 78581"/>
                <a:gd name="connsiteX52" fmla="*/ 169376 w 330612"/>
                <a:gd name="connsiteY52" fmla="*/ 1660 h 78581"/>
                <a:gd name="connsiteX53" fmla="*/ 166234 w 330612"/>
                <a:gd name="connsiteY53" fmla="*/ 134 h 78581"/>
                <a:gd name="connsiteX54" fmla="*/ 147945 w 330612"/>
                <a:gd name="connsiteY54" fmla="*/ 134 h 78581"/>
                <a:gd name="connsiteX55" fmla="*/ 147945 w 330612"/>
                <a:gd name="connsiteY55" fmla="*/ 3564 h 78581"/>
                <a:gd name="connsiteX56" fmla="*/ 151089 w 330612"/>
                <a:gd name="connsiteY56" fmla="*/ 3564 h 78581"/>
                <a:gd name="connsiteX57" fmla="*/ 156423 w 330612"/>
                <a:gd name="connsiteY57" fmla="*/ 3755 h 78581"/>
                <a:gd name="connsiteX58" fmla="*/ 159091 w 330612"/>
                <a:gd name="connsiteY58" fmla="*/ 6231 h 78581"/>
                <a:gd name="connsiteX59" fmla="*/ 159091 w 330612"/>
                <a:gd name="connsiteY59" fmla="*/ 62619 h 78581"/>
                <a:gd name="connsiteX60" fmla="*/ 147945 w 330612"/>
                <a:gd name="connsiteY60" fmla="*/ 70525 h 78581"/>
                <a:gd name="connsiteX61" fmla="*/ 147945 w 330612"/>
                <a:gd name="connsiteY61" fmla="*/ 73953 h 78581"/>
                <a:gd name="connsiteX62" fmla="*/ 160614 w 330612"/>
                <a:gd name="connsiteY62" fmla="*/ 73667 h 78581"/>
                <a:gd name="connsiteX63" fmla="*/ 173283 w 330612"/>
                <a:gd name="connsiteY63" fmla="*/ 73953 h 78581"/>
                <a:gd name="connsiteX64" fmla="*/ 173283 w 330612"/>
                <a:gd name="connsiteY64" fmla="*/ 70525 h 78581"/>
                <a:gd name="connsiteX65" fmla="*/ 162137 w 330612"/>
                <a:gd name="connsiteY65" fmla="*/ 62619 h 78581"/>
                <a:gd name="connsiteX66" fmla="*/ 162137 w 330612"/>
                <a:gd name="connsiteY66" fmla="*/ 6422 h 78581"/>
                <a:gd name="connsiteX67" fmla="*/ 163186 w 330612"/>
                <a:gd name="connsiteY67" fmla="*/ 7755 h 78581"/>
                <a:gd name="connsiteX68" fmla="*/ 207381 w 330612"/>
                <a:gd name="connsiteY68" fmla="*/ 72620 h 78581"/>
                <a:gd name="connsiteX69" fmla="*/ 209097 w 330612"/>
                <a:gd name="connsiteY69" fmla="*/ 73953 h 78581"/>
                <a:gd name="connsiteX70" fmla="*/ 210620 w 330612"/>
                <a:gd name="connsiteY70" fmla="*/ 71095 h 78581"/>
                <a:gd name="connsiteX71" fmla="*/ 210620 w 330612"/>
                <a:gd name="connsiteY71" fmla="*/ 11468 h 78581"/>
                <a:gd name="connsiteX72" fmla="*/ 221764 w 330612"/>
                <a:gd name="connsiteY72" fmla="*/ 3564 h 78581"/>
                <a:gd name="connsiteX73" fmla="*/ 273960 w 330612"/>
                <a:gd name="connsiteY73" fmla="*/ 55189 h 78581"/>
                <a:gd name="connsiteX74" fmla="*/ 271293 w 330612"/>
                <a:gd name="connsiteY74" fmla="*/ 55189 h 78581"/>
                <a:gd name="connsiteX75" fmla="*/ 268912 w 330612"/>
                <a:gd name="connsiteY75" fmla="*/ 64714 h 78581"/>
                <a:gd name="connsiteX76" fmla="*/ 258626 w 330612"/>
                <a:gd name="connsiteY76" fmla="*/ 65667 h 78581"/>
                <a:gd name="connsiteX77" fmla="*/ 239100 w 330612"/>
                <a:gd name="connsiteY77" fmla="*/ 65667 h 78581"/>
                <a:gd name="connsiteX78" fmla="*/ 250529 w 330612"/>
                <a:gd name="connsiteY78" fmla="*/ 54426 h 78581"/>
                <a:gd name="connsiteX79" fmla="*/ 273960 w 330612"/>
                <a:gd name="connsiteY79" fmla="*/ 22900 h 78581"/>
                <a:gd name="connsiteX80" fmla="*/ 251006 w 330612"/>
                <a:gd name="connsiteY80" fmla="*/ 1943 h 78581"/>
                <a:gd name="connsiteX81" fmla="*/ 230812 w 330612"/>
                <a:gd name="connsiteY81" fmla="*/ 21565 h 78581"/>
                <a:gd name="connsiteX82" fmla="*/ 236623 w 330612"/>
                <a:gd name="connsiteY82" fmla="*/ 27663 h 78581"/>
                <a:gd name="connsiteX83" fmla="*/ 242244 w 330612"/>
                <a:gd name="connsiteY83" fmla="*/ 21851 h 78581"/>
                <a:gd name="connsiteX84" fmla="*/ 236432 w 330612"/>
                <a:gd name="connsiteY84" fmla="*/ 16231 h 78581"/>
                <a:gd name="connsiteX85" fmla="*/ 235100 w 330612"/>
                <a:gd name="connsiteY85" fmla="*/ 16326 h 78581"/>
                <a:gd name="connsiteX86" fmla="*/ 249673 w 330612"/>
                <a:gd name="connsiteY86" fmla="*/ 5373 h 78581"/>
                <a:gd name="connsiteX87" fmla="*/ 264149 w 330612"/>
                <a:gd name="connsiteY87" fmla="*/ 22900 h 78581"/>
                <a:gd name="connsiteX88" fmla="*/ 252815 w 330612"/>
                <a:gd name="connsiteY88" fmla="*/ 46903 h 78581"/>
                <a:gd name="connsiteX89" fmla="*/ 231956 w 330612"/>
                <a:gd name="connsiteY89" fmla="*/ 69953 h 78581"/>
                <a:gd name="connsiteX90" fmla="*/ 230812 w 330612"/>
                <a:gd name="connsiteY90" fmla="*/ 73953 h 78581"/>
                <a:gd name="connsiteX91" fmla="*/ 271009 w 330612"/>
                <a:gd name="connsiteY91" fmla="*/ 73953 h 78581"/>
                <a:gd name="connsiteX92" fmla="*/ 328824 w 330612"/>
                <a:gd name="connsiteY92" fmla="*/ 55475 h 78581"/>
                <a:gd name="connsiteX93" fmla="*/ 310823 w 330612"/>
                <a:gd name="connsiteY93" fmla="*/ 35853 h 78581"/>
                <a:gd name="connsiteX94" fmla="*/ 325874 w 330612"/>
                <a:gd name="connsiteY94" fmla="*/ 16994 h 78581"/>
                <a:gd name="connsiteX95" fmla="*/ 306061 w 330612"/>
                <a:gd name="connsiteY95" fmla="*/ 1943 h 78581"/>
                <a:gd name="connsiteX96" fmla="*/ 286820 w 330612"/>
                <a:gd name="connsiteY96" fmla="*/ 16612 h 78581"/>
                <a:gd name="connsiteX97" fmla="*/ 292345 w 330612"/>
                <a:gd name="connsiteY97" fmla="*/ 22328 h 78581"/>
                <a:gd name="connsiteX98" fmla="*/ 297868 w 330612"/>
                <a:gd name="connsiteY98" fmla="*/ 16803 h 78581"/>
                <a:gd name="connsiteX99" fmla="*/ 291201 w 330612"/>
                <a:gd name="connsiteY99" fmla="*/ 11468 h 78581"/>
                <a:gd name="connsiteX100" fmla="*/ 305584 w 330612"/>
                <a:gd name="connsiteY100" fmla="*/ 4706 h 78581"/>
                <a:gd name="connsiteX101" fmla="*/ 315872 w 330612"/>
                <a:gd name="connsiteY101" fmla="*/ 16803 h 78581"/>
                <a:gd name="connsiteX102" fmla="*/ 312918 w 330612"/>
                <a:gd name="connsiteY102" fmla="*/ 29186 h 78581"/>
                <a:gd name="connsiteX103" fmla="*/ 303203 w 330612"/>
                <a:gd name="connsiteY103" fmla="*/ 34711 h 78581"/>
                <a:gd name="connsiteX104" fmla="*/ 299012 w 330612"/>
                <a:gd name="connsiteY104" fmla="*/ 35092 h 78581"/>
                <a:gd name="connsiteX105" fmla="*/ 297394 w 330612"/>
                <a:gd name="connsiteY105" fmla="*/ 36330 h 78581"/>
                <a:gd name="connsiteX106" fmla="*/ 300059 w 330612"/>
                <a:gd name="connsiteY106" fmla="*/ 37474 h 78581"/>
                <a:gd name="connsiteX107" fmla="*/ 304821 w 330612"/>
                <a:gd name="connsiteY107" fmla="*/ 37474 h 78581"/>
                <a:gd name="connsiteX108" fmla="*/ 317681 w 330612"/>
                <a:gd name="connsiteY108" fmla="*/ 55475 h 78581"/>
                <a:gd name="connsiteX109" fmla="*/ 305489 w 330612"/>
                <a:gd name="connsiteY109" fmla="*/ 73381 h 78581"/>
                <a:gd name="connsiteX110" fmla="*/ 288915 w 330612"/>
                <a:gd name="connsiteY110" fmla="*/ 65000 h 78581"/>
                <a:gd name="connsiteX111" fmla="*/ 296059 w 330612"/>
                <a:gd name="connsiteY111" fmla="*/ 59189 h 78581"/>
                <a:gd name="connsiteX112" fmla="*/ 289964 w 330612"/>
                <a:gd name="connsiteY112" fmla="*/ 53094 h 78581"/>
                <a:gd name="connsiteX113" fmla="*/ 283867 w 330612"/>
                <a:gd name="connsiteY113" fmla="*/ 59379 h 78581"/>
                <a:gd name="connsiteX114" fmla="*/ 305775 w 330612"/>
                <a:gd name="connsiteY114" fmla="*/ 76334 h 78581"/>
                <a:gd name="connsiteX115" fmla="*/ 328824 w 330612"/>
                <a:gd name="connsiteY115" fmla="*/ 55475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30612" h="78581">
                  <a:moveTo>
                    <a:pt x="71649" y="47759"/>
                  </a:moveTo>
                  <a:lnTo>
                    <a:pt x="71649" y="44522"/>
                  </a:lnTo>
                  <a:lnTo>
                    <a:pt x="58411" y="44806"/>
                  </a:lnTo>
                  <a:cubicBezTo>
                    <a:pt x="54030" y="44806"/>
                    <a:pt x="44791" y="44806"/>
                    <a:pt x="40979" y="44522"/>
                  </a:cubicBezTo>
                  <a:lnTo>
                    <a:pt x="40979" y="47759"/>
                  </a:lnTo>
                  <a:lnTo>
                    <a:pt x="44409" y="47759"/>
                  </a:lnTo>
                  <a:cubicBezTo>
                    <a:pt x="54220" y="47759"/>
                    <a:pt x="54506" y="48999"/>
                    <a:pt x="54506" y="52998"/>
                  </a:cubicBezTo>
                  <a:lnTo>
                    <a:pt x="54506" y="59951"/>
                  </a:lnTo>
                  <a:cubicBezTo>
                    <a:pt x="54506" y="72048"/>
                    <a:pt x="40789" y="72906"/>
                    <a:pt x="37647" y="72906"/>
                  </a:cubicBezTo>
                  <a:cubicBezTo>
                    <a:pt x="30694" y="72906"/>
                    <a:pt x="9263" y="69190"/>
                    <a:pt x="9263" y="37092"/>
                  </a:cubicBezTo>
                  <a:cubicBezTo>
                    <a:pt x="9263" y="4706"/>
                    <a:pt x="30503" y="1183"/>
                    <a:pt x="37075" y="1183"/>
                  </a:cubicBezTo>
                  <a:cubicBezTo>
                    <a:pt x="48695" y="1183"/>
                    <a:pt x="58506" y="10899"/>
                    <a:pt x="60601" y="26805"/>
                  </a:cubicBezTo>
                  <a:cubicBezTo>
                    <a:pt x="60887" y="28232"/>
                    <a:pt x="60887" y="28518"/>
                    <a:pt x="62410" y="28518"/>
                  </a:cubicBezTo>
                  <a:cubicBezTo>
                    <a:pt x="64124" y="28518"/>
                    <a:pt x="64124" y="28232"/>
                    <a:pt x="64124" y="26042"/>
                  </a:cubicBezTo>
                  <a:lnTo>
                    <a:pt x="64124" y="420"/>
                  </a:lnTo>
                  <a:cubicBezTo>
                    <a:pt x="64124" y="-1484"/>
                    <a:pt x="64124" y="-2247"/>
                    <a:pt x="62983" y="-2247"/>
                  </a:cubicBezTo>
                  <a:cubicBezTo>
                    <a:pt x="62506" y="-2247"/>
                    <a:pt x="62124" y="-2247"/>
                    <a:pt x="61173" y="-912"/>
                  </a:cubicBezTo>
                  <a:lnTo>
                    <a:pt x="55839" y="7087"/>
                  </a:lnTo>
                  <a:cubicBezTo>
                    <a:pt x="52218" y="3564"/>
                    <a:pt x="46504" y="-2247"/>
                    <a:pt x="35740" y="-2247"/>
                  </a:cubicBezTo>
                  <a:cubicBezTo>
                    <a:pt x="15644" y="-2247"/>
                    <a:pt x="-1788" y="14898"/>
                    <a:pt x="-1788" y="37092"/>
                  </a:cubicBezTo>
                  <a:cubicBezTo>
                    <a:pt x="-1788" y="59189"/>
                    <a:pt x="15548" y="76334"/>
                    <a:pt x="36026" y="76334"/>
                  </a:cubicBezTo>
                  <a:cubicBezTo>
                    <a:pt x="43933" y="76334"/>
                    <a:pt x="52599" y="73476"/>
                    <a:pt x="56316" y="67095"/>
                  </a:cubicBezTo>
                  <a:cubicBezTo>
                    <a:pt x="57648" y="69476"/>
                    <a:pt x="61934" y="73762"/>
                    <a:pt x="63173" y="73762"/>
                  </a:cubicBezTo>
                  <a:cubicBezTo>
                    <a:pt x="64124" y="73762"/>
                    <a:pt x="64124" y="72906"/>
                    <a:pt x="64124" y="71381"/>
                  </a:cubicBezTo>
                  <a:lnTo>
                    <a:pt x="64124" y="52522"/>
                  </a:lnTo>
                  <a:cubicBezTo>
                    <a:pt x="64124" y="48331"/>
                    <a:pt x="64506" y="47759"/>
                    <a:pt x="71649" y="47759"/>
                  </a:cubicBezTo>
                  <a:close/>
                  <a:moveTo>
                    <a:pt x="139850" y="46141"/>
                  </a:moveTo>
                  <a:lnTo>
                    <a:pt x="136992" y="46141"/>
                  </a:lnTo>
                  <a:cubicBezTo>
                    <a:pt x="135848" y="57093"/>
                    <a:pt x="134325" y="70525"/>
                    <a:pt x="115275" y="70525"/>
                  </a:cubicBezTo>
                  <a:lnTo>
                    <a:pt x="106512" y="70525"/>
                  </a:lnTo>
                  <a:cubicBezTo>
                    <a:pt x="101464" y="70525"/>
                    <a:pt x="101178" y="69762"/>
                    <a:pt x="101178" y="66237"/>
                  </a:cubicBezTo>
                  <a:lnTo>
                    <a:pt x="101178" y="8613"/>
                  </a:lnTo>
                  <a:cubicBezTo>
                    <a:pt x="101178" y="5087"/>
                    <a:pt x="101178" y="3564"/>
                    <a:pt x="111466" y="3564"/>
                  </a:cubicBezTo>
                  <a:lnTo>
                    <a:pt x="114989" y="3564"/>
                  </a:lnTo>
                  <a:lnTo>
                    <a:pt x="114989" y="134"/>
                  </a:lnTo>
                  <a:cubicBezTo>
                    <a:pt x="111084" y="420"/>
                    <a:pt x="101273" y="420"/>
                    <a:pt x="96797" y="420"/>
                  </a:cubicBezTo>
                  <a:cubicBezTo>
                    <a:pt x="92699" y="420"/>
                    <a:pt x="84223" y="420"/>
                    <a:pt x="80509" y="134"/>
                  </a:cubicBezTo>
                  <a:lnTo>
                    <a:pt x="80509" y="3564"/>
                  </a:lnTo>
                  <a:lnTo>
                    <a:pt x="82986" y="3564"/>
                  </a:lnTo>
                  <a:cubicBezTo>
                    <a:pt x="91367" y="3564"/>
                    <a:pt x="91653" y="4706"/>
                    <a:pt x="91653" y="8613"/>
                  </a:cubicBezTo>
                  <a:lnTo>
                    <a:pt x="91653" y="65477"/>
                  </a:lnTo>
                  <a:cubicBezTo>
                    <a:pt x="91653" y="69476"/>
                    <a:pt x="91367" y="70525"/>
                    <a:pt x="82986" y="70525"/>
                  </a:cubicBezTo>
                  <a:lnTo>
                    <a:pt x="80509" y="70525"/>
                  </a:lnTo>
                  <a:lnTo>
                    <a:pt x="80509" y="73953"/>
                  </a:lnTo>
                  <a:lnTo>
                    <a:pt x="136706" y="73953"/>
                  </a:lnTo>
                  <a:close/>
                  <a:moveTo>
                    <a:pt x="221764" y="3564"/>
                  </a:moveTo>
                  <a:lnTo>
                    <a:pt x="221764" y="134"/>
                  </a:lnTo>
                  <a:lnTo>
                    <a:pt x="209097" y="420"/>
                  </a:lnTo>
                  <a:lnTo>
                    <a:pt x="196523" y="134"/>
                  </a:lnTo>
                  <a:lnTo>
                    <a:pt x="196523" y="3564"/>
                  </a:lnTo>
                  <a:cubicBezTo>
                    <a:pt x="207667" y="3564"/>
                    <a:pt x="207667" y="8613"/>
                    <a:pt x="207667" y="11468"/>
                  </a:cubicBezTo>
                  <a:lnTo>
                    <a:pt x="207667" y="57570"/>
                  </a:lnTo>
                  <a:lnTo>
                    <a:pt x="169376" y="1660"/>
                  </a:lnTo>
                  <a:cubicBezTo>
                    <a:pt x="168520" y="325"/>
                    <a:pt x="168330" y="134"/>
                    <a:pt x="166234" y="134"/>
                  </a:cubicBezTo>
                  <a:lnTo>
                    <a:pt x="147945" y="134"/>
                  </a:lnTo>
                  <a:lnTo>
                    <a:pt x="147945" y="3564"/>
                  </a:lnTo>
                  <a:lnTo>
                    <a:pt x="151089" y="3564"/>
                  </a:lnTo>
                  <a:cubicBezTo>
                    <a:pt x="152707" y="3564"/>
                    <a:pt x="154803" y="3564"/>
                    <a:pt x="156423" y="3755"/>
                  </a:cubicBezTo>
                  <a:cubicBezTo>
                    <a:pt x="158995" y="4041"/>
                    <a:pt x="159091" y="4136"/>
                    <a:pt x="159091" y="6231"/>
                  </a:cubicBezTo>
                  <a:lnTo>
                    <a:pt x="159091" y="62619"/>
                  </a:lnTo>
                  <a:cubicBezTo>
                    <a:pt x="159091" y="65477"/>
                    <a:pt x="159091" y="70525"/>
                    <a:pt x="147945" y="70525"/>
                  </a:cubicBezTo>
                  <a:lnTo>
                    <a:pt x="147945" y="73953"/>
                  </a:lnTo>
                  <a:lnTo>
                    <a:pt x="160614" y="73667"/>
                  </a:lnTo>
                  <a:lnTo>
                    <a:pt x="173283" y="73953"/>
                  </a:lnTo>
                  <a:lnTo>
                    <a:pt x="173283" y="70525"/>
                  </a:lnTo>
                  <a:cubicBezTo>
                    <a:pt x="162137" y="70525"/>
                    <a:pt x="162137" y="65477"/>
                    <a:pt x="162137" y="62619"/>
                  </a:cubicBezTo>
                  <a:lnTo>
                    <a:pt x="162137" y="6422"/>
                  </a:lnTo>
                  <a:cubicBezTo>
                    <a:pt x="162709" y="6992"/>
                    <a:pt x="162709" y="7183"/>
                    <a:pt x="163186" y="7755"/>
                  </a:cubicBezTo>
                  <a:lnTo>
                    <a:pt x="207381" y="72620"/>
                  </a:lnTo>
                  <a:cubicBezTo>
                    <a:pt x="208239" y="73858"/>
                    <a:pt x="208429" y="73953"/>
                    <a:pt x="209097" y="73953"/>
                  </a:cubicBezTo>
                  <a:cubicBezTo>
                    <a:pt x="210620" y="73953"/>
                    <a:pt x="210620" y="73192"/>
                    <a:pt x="210620" y="71095"/>
                  </a:cubicBezTo>
                  <a:lnTo>
                    <a:pt x="210620" y="11468"/>
                  </a:lnTo>
                  <a:cubicBezTo>
                    <a:pt x="210620" y="8613"/>
                    <a:pt x="210620" y="3564"/>
                    <a:pt x="221764" y="3564"/>
                  </a:cubicBezTo>
                  <a:close/>
                  <a:moveTo>
                    <a:pt x="273960" y="55189"/>
                  </a:moveTo>
                  <a:lnTo>
                    <a:pt x="271293" y="55189"/>
                  </a:lnTo>
                  <a:cubicBezTo>
                    <a:pt x="270628" y="58333"/>
                    <a:pt x="269961" y="63095"/>
                    <a:pt x="268912" y="64714"/>
                  </a:cubicBezTo>
                  <a:cubicBezTo>
                    <a:pt x="268151" y="65667"/>
                    <a:pt x="261008" y="65667"/>
                    <a:pt x="258626" y="65667"/>
                  </a:cubicBezTo>
                  <a:lnTo>
                    <a:pt x="239100" y="65667"/>
                  </a:lnTo>
                  <a:lnTo>
                    <a:pt x="250529" y="54426"/>
                  </a:lnTo>
                  <a:cubicBezTo>
                    <a:pt x="267389" y="39569"/>
                    <a:pt x="273960" y="33758"/>
                    <a:pt x="273960" y="22900"/>
                  </a:cubicBezTo>
                  <a:cubicBezTo>
                    <a:pt x="273960" y="10708"/>
                    <a:pt x="264245" y="1943"/>
                    <a:pt x="251006" y="1943"/>
                  </a:cubicBezTo>
                  <a:cubicBezTo>
                    <a:pt x="238814" y="1943"/>
                    <a:pt x="230812" y="11945"/>
                    <a:pt x="230812" y="21565"/>
                  </a:cubicBezTo>
                  <a:cubicBezTo>
                    <a:pt x="230812" y="27663"/>
                    <a:pt x="236242" y="27663"/>
                    <a:pt x="236623" y="27663"/>
                  </a:cubicBezTo>
                  <a:cubicBezTo>
                    <a:pt x="238337" y="27663"/>
                    <a:pt x="242244" y="26328"/>
                    <a:pt x="242244" y="21851"/>
                  </a:cubicBezTo>
                  <a:cubicBezTo>
                    <a:pt x="242244" y="19089"/>
                    <a:pt x="240148" y="16231"/>
                    <a:pt x="236432" y="16231"/>
                  </a:cubicBezTo>
                  <a:cubicBezTo>
                    <a:pt x="235574" y="16231"/>
                    <a:pt x="235386" y="16231"/>
                    <a:pt x="235100" y="16326"/>
                  </a:cubicBezTo>
                  <a:cubicBezTo>
                    <a:pt x="237481" y="9373"/>
                    <a:pt x="243386" y="5373"/>
                    <a:pt x="249673" y="5373"/>
                  </a:cubicBezTo>
                  <a:cubicBezTo>
                    <a:pt x="259482" y="5373"/>
                    <a:pt x="264149" y="14136"/>
                    <a:pt x="264149" y="22900"/>
                  </a:cubicBezTo>
                  <a:cubicBezTo>
                    <a:pt x="264149" y="31567"/>
                    <a:pt x="258722" y="40139"/>
                    <a:pt x="252815" y="46903"/>
                  </a:cubicBezTo>
                  <a:lnTo>
                    <a:pt x="231956" y="69953"/>
                  </a:lnTo>
                  <a:cubicBezTo>
                    <a:pt x="230812" y="71095"/>
                    <a:pt x="230812" y="71476"/>
                    <a:pt x="230812" y="73953"/>
                  </a:cubicBezTo>
                  <a:lnTo>
                    <a:pt x="271009" y="73953"/>
                  </a:lnTo>
                  <a:close/>
                  <a:moveTo>
                    <a:pt x="328824" y="55475"/>
                  </a:moveTo>
                  <a:cubicBezTo>
                    <a:pt x="328824" y="46617"/>
                    <a:pt x="321967" y="38234"/>
                    <a:pt x="310823" y="35853"/>
                  </a:cubicBezTo>
                  <a:cubicBezTo>
                    <a:pt x="319586" y="32995"/>
                    <a:pt x="325874" y="25472"/>
                    <a:pt x="325874" y="16994"/>
                  </a:cubicBezTo>
                  <a:cubicBezTo>
                    <a:pt x="325874" y="8041"/>
                    <a:pt x="316349" y="1943"/>
                    <a:pt x="306061" y="1943"/>
                  </a:cubicBezTo>
                  <a:cubicBezTo>
                    <a:pt x="295013" y="1943"/>
                    <a:pt x="286820" y="8517"/>
                    <a:pt x="286820" y="16612"/>
                  </a:cubicBezTo>
                  <a:cubicBezTo>
                    <a:pt x="286820" y="20233"/>
                    <a:pt x="289201" y="22328"/>
                    <a:pt x="292345" y="22328"/>
                  </a:cubicBezTo>
                  <a:cubicBezTo>
                    <a:pt x="295773" y="22328"/>
                    <a:pt x="297868" y="19947"/>
                    <a:pt x="297868" y="16803"/>
                  </a:cubicBezTo>
                  <a:cubicBezTo>
                    <a:pt x="297868" y="11468"/>
                    <a:pt x="292820" y="11468"/>
                    <a:pt x="291201" y="11468"/>
                  </a:cubicBezTo>
                  <a:cubicBezTo>
                    <a:pt x="294631" y="6136"/>
                    <a:pt x="301775" y="4706"/>
                    <a:pt x="305584" y="4706"/>
                  </a:cubicBezTo>
                  <a:cubicBezTo>
                    <a:pt x="309965" y="4706"/>
                    <a:pt x="315872" y="7087"/>
                    <a:pt x="315872" y="16803"/>
                  </a:cubicBezTo>
                  <a:cubicBezTo>
                    <a:pt x="315872" y="18138"/>
                    <a:pt x="315681" y="24423"/>
                    <a:pt x="312918" y="29186"/>
                  </a:cubicBezTo>
                  <a:cubicBezTo>
                    <a:pt x="309584" y="34330"/>
                    <a:pt x="306061" y="34711"/>
                    <a:pt x="303203" y="34711"/>
                  </a:cubicBezTo>
                  <a:cubicBezTo>
                    <a:pt x="302440" y="34806"/>
                    <a:pt x="299775" y="35092"/>
                    <a:pt x="299012" y="35092"/>
                  </a:cubicBezTo>
                  <a:cubicBezTo>
                    <a:pt x="298154" y="35092"/>
                    <a:pt x="297394" y="35281"/>
                    <a:pt x="297394" y="36330"/>
                  </a:cubicBezTo>
                  <a:cubicBezTo>
                    <a:pt x="297394" y="37474"/>
                    <a:pt x="298154" y="37474"/>
                    <a:pt x="300059" y="37474"/>
                  </a:cubicBezTo>
                  <a:lnTo>
                    <a:pt x="304821" y="37474"/>
                  </a:lnTo>
                  <a:cubicBezTo>
                    <a:pt x="313681" y="37474"/>
                    <a:pt x="317681" y="44901"/>
                    <a:pt x="317681" y="55475"/>
                  </a:cubicBezTo>
                  <a:cubicBezTo>
                    <a:pt x="317681" y="70239"/>
                    <a:pt x="310251" y="73381"/>
                    <a:pt x="305489" y="73381"/>
                  </a:cubicBezTo>
                  <a:cubicBezTo>
                    <a:pt x="300822" y="73381"/>
                    <a:pt x="292631" y="71381"/>
                    <a:pt x="288915" y="65000"/>
                  </a:cubicBezTo>
                  <a:cubicBezTo>
                    <a:pt x="292631" y="65572"/>
                    <a:pt x="296059" y="63286"/>
                    <a:pt x="296059" y="59189"/>
                  </a:cubicBezTo>
                  <a:cubicBezTo>
                    <a:pt x="296059" y="55189"/>
                    <a:pt x="293106" y="53094"/>
                    <a:pt x="289964" y="53094"/>
                  </a:cubicBezTo>
                  <a:cubicBezTo>
                    <a:pt x="287487" y="53094"/>
                    <a:pt x="283867" y="54617"/>
                    <a:pt x="283867" y="59379"/>
                  </a:cubicBezTo>
                  <a:cubicBezTo>
                    <a:pt x="283867" y="69190"/>
                    <a:pt x="293964" y="76334"/>
                    <a:pt x="305775" y="76334"/>
                  </a:cubicBezTo>
                  <a:cubicBezTo>
                    <a:pt x="319013" y="76334"/>
                    <a:pt x="328824" y="66523"/>
                    <a:pt x="328824" y="55475"/>
                  </a:cubicBezTo>
                  <a:close/>
                </a:path>
              </a:pathLst>
            </a:custGeom>
            <a:solidFill>
              <a:srgbClr val="004C00"/>
            </a:solidFill>
            <a:ln w="10842" cap="flat">
              <a:noFill/>
              <a:prstDash val="solid"/>
              <a:miter/>
            </a:ln>
          </p:spPr>
          <p:txBody>
            <a:bodyPr rtlCol="0" anchor="ctr"/>
            <a:lstStyle/>
            <a:p>
              <a:endParaRPr lang="en-AE"/>
            </a:p>
          </p:txBody>
        </p:sp>
        <p:sp>
          <p:nvSpPr>
            <p:cNvPr id="398" name="Freeform: Shape 397">
              <a:extLst>
                <a:ext uri="{FF2B5EF4-FFF2-40B4-BE49-F238E27FC236}">
                  <a16:creationId xmlns:a16="http://schemas.microsoft.com/office/drawing/2014/main" id="{D0A365EA-7935-5CE5-433B-07463567FDFE}"/>
                </a:ext>
              </a:extLst>
            </p:cNvPr>
            <p:cNvSpPr/>
            <p:nvPr/>
          </p:nvSpPr>
          <p:spPr>
            <a:xfrm>
              <a:off x="4537309" y="2071989"/>
              <a:ext cx="14764" cy="107918"/>
            </a:xfrm>
            <a:custGeom>
              <a:avLst/>
              <a:gdLst>
                <a:gd name="connsiteX0" fmla="*/ 12976 w 14764"/>
                <a:gd name="connsiteY0" fmla="*/ 105672 h 107918"/>
                <a:gd name="connsiteX1" fmla="*/ 12976 w 14764"/>
                <a:gd name="connsiteY1" fmla="*/ -2247 h 107918"/>
                <a:gd name="connsiteX2" fmla="*/ -1788 w 14764"/>
                <a:gd name="connsiteY2" fmla="*/ -2247 h 107918"/>
                <a:gd name="connsiteX3" fmla="*/ -1788 w 14764"/>
                <a:gd name="connsiteY3" fmla="*/ 2039 h 107918"/>
                <a:gd name="connsiteX4" fmla="*/ 8691 w 14764"/>
                <a:gd name="connsiteY4" fmla="*/ 2039 h 107918"/>
                <a:gd name="connsiteX5" fmla="*/ 8691 w 14764"/>
                <a:gd name="connsiteY5" fmla="*/ 101386 h 107918"/>
                <a:gd name="connsiteX6" fmla="*/ -1788 w 14764"/>
                <a:gd name="connsiteY6" fmla="*/ 101386 h 107918"/>
                <a:gd name="connsiteX7" fmla="*/ -1788 w 14764"/>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8">
                  <a:moveTo>
                    <a:pt x="12976" y="105672"/>
                  </a:moveTo>
                  <a:lnTo>
                    <a:pt x="12976" y="-2247"/>
                  </a:lnTo>
                  <a:lnTo>
                    <a:pt x="-1788" y="-2247"/>
                  </a:lnTo>
                  <a:lnTo>
                    <a:pt x="-1788" y="2039"/>
                  </a:lnTo>
                  <a:lnTo>
                    <a:pt x="8691" y="2039"/>
                  </a:lnTo>
                  <a:lnTo>
                    <a:pt x="8691" y="101386"/>
                  </a:lnTo>
                  <a:lnTo>
                    <a:pt x="-1788" y="101386"/>
                  </a:lnTo>
                  <a:lnTo>
                    <a:pt x="-1788" y="105672"/>
                  </a:lnTo>
                  <a:close/>
                </a:path>
              </a:pathLst>
            </a:custGeom>
            <a:solidFill>
              <a:srgbClr val="000000"/>
            </a:solidFill>
            <a:ln w="10842" cap="flat">
              <a:noFill/>
              <a:prstDash val="solid"/>
              <a:miter/>
            </a:ln>
          </p:spPr>
          <p:txBody>
            <a:bodyPr rtlCol="0" anchor="ctr"/>
            <a:lstStyle/>
            <a:p>
              <a:endParaRPr lang="en-AE"/>
            </a:p>
          </p:txBody>
        </p:sp>
        <p:sp>
          <p:nvSpPr>
            <p:cNvPr id="399" name="Freeform: Shape 398">
              <a:extLst>
                <a:ext uri="{FF2B5EF4-FFF2-40B4-BE49-F238E27FC236}">
                  <a16:creationId xmlns:a16="http://schemas.microsoft.com/office/drawing/2014/main" id="{9B6064DD-9BBC-D003-ABCC-FA86E0F7E8D2}"/>
                </a:ext>
              </a:extLst>
            </p:cNvPr>
            <p:cNvSpPr/>
            <p:nvPr/>
          </p:nvSpPr>
          <p:spPr>
            <a:xfrm>
              <a:off x="1260806" y="2180003"/>
              <a:ext cx="660653" cy="87915"/>
            </a:xfrm>
            <a:custGeom>
              <a:avLst/>
              <a:gdLst>
                <a:gd name="connsiteX0" fmla="*/ -1788 w 660653"/>
                <a:gd name="connsiteY0" fmla="*/ 85668 h 87915"/>
                <a:gd name="connsiteX1" fmla="*/ 658866 w 660653"/>
                <a:gd name="connsiteY1" fmla="*/ 85668 h 87915"/>
                <a:gd name="connsiteX2" fmla="*/ 658866 w 660653"/>
                <a:gd name="connsiteY2" fmla="*/ -2247 h 87915"/>
                <a:gd name="connsiteX3" fmla="*/ -1788 w 66065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60653" h="87915">
                  <a:moveTo>
                    <a:pt x="-1788" y="85668"/>
                  </a:moveTo>
                  <a:lnTo>
                    <a:pt x="658866" y="8566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00" name="Freeform: Shape 399">
              <a:extLst>
                <a:ext uri="{FF2B5EF4-FFF2-40B4-BE49-F238E27FC236}">
                  <a16:creationId xmlns:a16="http://schemas.microsoft.com/office/drawing/2014/main" id="{D3A0C8DB-C8C2-6830-88ED-950E49EA6394}"/>
                </a:ext>
              </a:extLst>
            </p:cNvPr>
            <p:cNvSpPr/>
            <p:nvPr/>
          </p:nvSpPr>
          <p:spPr>
            <a:xfrm>
              <a:off x="1921460" y="2180003"/>
              <a:ext cx="640270" cy="87915"/>
            </a:xfrm>
            <a:custGeom>
              <a:avLst/>
              <a:gdLst>
                <a:gd name="connsiteX0" fmla="*/ -1788 w 640270"/>
                <a:gd name="connsiteY0" fmla="*/ 85668 h 87915"/>
                <a:gd name="connsiteX1" fmla="*/ 638482 w 640270"/>
                <a:gd name="connsiteY1" fmla="*/ 85668 h 87915"/>
                <a:gd name="connsiteX2" fmla="*/ 638482 w 640270"/>
                <a:gd name="connsiteY2" fmla="*/ -2247 h 87915"/>
                <a:gd name="connsiteX3" fmla="*/ -1788 w 640270"/>
                <a:gd name="connsiteY3" fmla="*/ -2247 h 87915"/>
              </a:gdLst>
              <a:ahLst/>
              <a:cxnLst>
                <a:cxn ang="0">
                  <a:pos x="connsiteX0" y="connsiteY0"/>
                </a:cxn>
                <a:cxn ang="0">
                  <a:pos x="connsiteX1" y="connsiteY1"/>
                </a:cxn>
                <a:cxn ang="0">
                  <a:pos x="connsiteX2" y="connsiteY2"/>
                </a:cxn>
                <a:cxn ang="0">
                  <a:pos x="connsiteX3" y="connsiteY3"/>
                </a:cxn>
              </a:cxnLst>
              <a:rect l="l" t="t" r="r" b="b"/>
              <a:pathLst>
                <a:path w="640270" h="87915">
                  <a:moveTo>
                    <a:pt x="-1788" y="85668"/>
                  </a:moveTo>
                  <a:lnTo>
                    <a:pt x="638482" y="8566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01" name="Freeform: Shape 400">
              <a:extLst>
                <a:ext uri="{FF2B5EF4-FFF2-40B4-BE49-F238E27FC236}">
                  <a16:creationId xmlns:a16="http://schemas.microsoft.com/office/drawing/2014/main" id="{160E8DDB-28EE-BBCA-EAC9-668629F3137B}"/>
                </a:ext>
              </a:extLst>
            </p:cNvPr>
            <p:cNvSpPr/>
            <p:nvPr/>
          </p:nvSpPr>
          <p:spPr>
            <a:xfrm>
              <a:off x="1993088" y="2194100"/>
              <a:ext cx="390143" cy="74960"/>
            </a:xfrm>
            <a:custGeom>
              <a:avLst/>
              <a:gdLst>
                <a:gd name="connsiteX0" fmla="*/ 75174 w 390143"/>
                <a:gd name="connsiteY0" fmla="*/ 24233 h 74960"/>
                <a:gd name="connsiteX1" fmla="*/ 52409 w 390143"/>
                <a:gd name="connsiteY1" fmla="*/ -2247 h 74960"/>
                <a:gd name="connsiteX2" fmla="*/ 18785 w 390143"/>
                <a:gd name="connsiteY2" fmla="*/ -2247 h 74960"/>
                <a:gd name="connsiteX3" fmla="*/ 15833 w 390143"/>
                <a:gd name="connsiteY3" fmla="*/ -152 h 74960"/>
                <a:gd name="connsiteX4" fmla="*/ 18785 w 390143"/>
                <a:gd name="connsiteY4" fmla="*/ 1183 h 74960"/>
                <a:gd name="connsiteX5" fmla="*/ 25072 w 390143"/>
                <a:gd name="connsiteY5" fmla="*/ 2897 h 74960"/>
                <a:gd name="connsiteX6" fmla="*/ 24597 w 390143"/>
                <a:gd name="connsiteY6" fmla="*/ 4992 h 74960"/>
                <a:gd name="connsiteX7" fmla="*/ 10023 w 390143"/>
                <a:gd name="connsiteY7" fmla="*/ 63665 h 74960"/>
                <a:gd name="connsiteX8" fmla="*/ 1069 w 390143"/>
                <a:gd name="connsiteY8" fmla="*/ 68142 h 74960"/>
                <a:gd name="connsiteX9" fmla="*/ -1788 w 390143"/>
                <a:gd name="connsiteY9" fmla="*/ 70239 h 74960"/>
                <a:gd name="connsiteX10" fmla="*/ 974 w 390143"/>
                <a:gd name="connsiteY10" fmla="*/ 71572 h 74960"/>
                <a:gd name="connsiteX11" fmla="*/ 34122 w 390143"/>
                <a:gd name="connsiteY11" fmla="*/ 71572 h 74960"/>
                <a:gd name="connsiteX12" fmla="*/ 75174 w 390143"/>
                <a:gd name="connsiteY12" fmla="*/ 24233 h 74960"/>
                <a:gd name="connsiteX13" fmla="*/ 66125 w 390143"/>
                <a:gd name="connsiteY13" fmla="*/ 20042 h 74960"/>
                <a:gd name="connsiteX14" fmla="*/ 53933 w 390143"/>
                <a:gd name="connsiteY14" fmla="*/ 57570 h 74960"/>
                <a:gd name="connsiteX15" fmla="*/ 32216 w 390143"/>
                <a:gd name="connsiteY15" fmla="*/ 68142 h 74960"/>
                <a:gd name="connsiteX16" fmla="*/ 21167 w 390143"/>
                <a:gd name="connsiteY16" fmla="*/ 68142 h 74960"/>
                <a:gd name="connsiteX17" fmla="*/ 17738 w 390143"/>
                <a:gd name="connsiteY17" fmla="*/ 67095 h 74960"/>
                <a:gd name="connsiteX18" fmla="*/ 18214 w 390143"/>
                <a:gd name="connsiteY18" fmla="*/ 64714 h 74960"/>
                <a:gd name="connsiteX19" fmla="*/ 33073 w 390143"/>
                <a:gd name="connsiteY19" fmla="*/ 4992 h 74960"/>
                <a:gd name="connsiteX20" fmla="*/ 38407 w 390143"/>
                <a:gd name="connsiteY20" fmla="*/ 1183 h 74960"/>
                <a:gd name="connsiteX21" fmla="*/ 48885 w 390143"/>
                <a:gd name="connsiteY21" fmla="*/ 1183 h 74960"/>
                <a:gd name="connsiteX22" fmla="*/ 66125 w 390143"/>
                <a:gd name="connsiteY22" fmla="*/ 20042 h 74960"/>
                <a:gd name="connsiteX23" fmla="*/ 146230 w 390143"/>
                <a:gd name="connsiteY23" fmla="*/ 47854 h 74960"/>
                <a:gd name="connsiteX24" fmla="*/ 131181 w 390143"/>
                <a:gd name="connsiteY24" fmla="*/ 32995 h 74960"/>
                <a:gd name="connsiteX25" fmla="*/ 152326 w 390143"/>
                <a:gd name="connsiteY25" fmla="*/ 12422 h 74960"/>
                <a:gd name="connsiteX26" fmla="*/ 134134 w 390143"/>
                <a:gd name="connsiteY26" fmla="*/ -2247 h 74960"/>
                <a:gd name="connsiteX27" fmla="*/ 100511 w 390143"/>
                <a:gd name="connsiteY27" fmla="*/ -2247 h 74960"/>
                <a:gd name="connsiteX28" fmla="*/ 97653 w 390143"/>
                <a:gd name="connsiteY28" fmla="*/ -152 h 74960"/>
                <a:gd name="connsiteX29" fmla="*/ 100511 w 390143"/>
                <a:gd name="connsiteY29" fmla="*/ 1183 h 74960"/>
                <a:gd name="connsiteX30" fmla="*/ 106796 w 390143"/>
                <a:gd name="connsiteY30" fmla="*/ 2897 h 74960"/>
                <a:gd name="connsiteX31" fmla="*/ 106321 w 390143"/>
                <a:gd name="connsiteY31" fmla="*/ 4992 h 74960"/>
                <a:gd name="connsiteX32" fmla="*/ 91747 w 390143"/>
                <a:gd name="connsiteY32" fmla="*/ 63665 h 74960"/>
                <a:gd name="connsiteX33" fmla="*/ 82984 w 390143"/>
                <a:gd name="connsiteY33" fmla="*/ 68142 h 74960"/>
                <a:gd name="connsiteX34" fmla="*/ 79936 w 390143"/>
                <a:gd name="connsiteY34" fmla="*/ 70239 h 74960"/>
                <a:gd name="connsiteX35" fmla="*/ 82603 w 390143"/>
                <a:gd name="connsiteY35" fmla="*/ 71572 h 74960"/>
                <a:gd name="connsiteX36" fmla="*/ 118322 w 390143"/>
                <a:gd name="connsiteY36" fmla="*/ 71572 h 74960"/>
                <a:gd name="connsiteX37" fmla="*/ 146230 w 390143"/>
                <a:gd name="connsiteY37" fmla="*/ 47854 h 74960"/>
                <a:gd name="connsiteX38" fmla="*/ 142801 w 390143"/>
                <a:gd name="connsiteY38" fmla="*/ 11850 h 74960"/>
                <a:gd name="connsiteX39" fmla="*/ 122037 w 390143"/>
                <a:gd name="connsiteY39" fmla="*/ 31948 h 74960"/>
                <a:gd name="connsiteX40" fmla="*/ 107750 w 390143"/>
                <a:gd name="connsiteY40" fmla="*/ 31948 h 74960"/>
                <a:gd name="connsiteX41" fmla="*/ 114607 w 390143"/>
                <a:gd name="connsiteY41" fmla="*/ 4992 h 74960"/>
                <a:gd name="connsiteX42" fmla="*/ 119847 w 390143"/>
                <a:gd name="connsiteY42" fmla="*/ 1183 h 74960"/>
                <a:gd name="connsiteX43" fmla="*/ 132610 w 390143"/>
                <a:gd name="connsiteY43" fmla="*/ 1183 h 74960"/>
                <a:gd name="connsiteX44" fmla="*/ 142801 w 390143"/>
                <a:gd name="connsiteY44" fmla="*/ 11850 h 74960"/>
                <a:gd name="connsiteX45" fmla="*/ 136515 w 390143"/>
                <a:gd name="connsiteY45" fmla="*/ 46520 h 74960"/>
                <a:gd name="connsiteX46" fmla="*/ 115941 w 390143"/>
                <a:gd name="connsiteY46" fmla="*/ 68142 h 74960"/>
                <a:gd name="connsiteX47" fmla="*/ 102606 w 390143"/>
                <a:gd name="connsiteY47" fmla="*/ 68142 h 74960"/>
                <a:gd name="connsiteX48" fmla="*/ 99177 w 390143"/>
                <a:gd name="connsiteY48" fmla="*/ 67095 h 74960"/>
                <a:gd name="connsiteX49" fmla="*/ 99652 w 390143"/>
                <a:gd name="connsiteY49" fmla="*/ 64714 h 74960"/>
                <a:gd name="connsiteX50" fmla="*/ 107178 w 390143"/>
                <a:gd name="connsiteY50" fmla="*/ 34330 h 74960"/>
                <a:gd name="connsiteX51" fmla="*/ 125846 w 390143"/>
                <a:gd name="connsiteY51" fmla="*/ 34330 h 74960"/>
                <a:gd name="connsiteX52" fmla="*/ 136515 w 390143"/>
                <a:gd name="connsiteY52" fmla="*/ 46520 h 74960"/>
                <a:gd name="connsiteX53" fmla="*/ 184711 w 390143"/>
                <a:gd name="connsiteY53" fmla="*/ 56045 h 74960"/>
                <a:gd name="connsiteX54" fmla="*/ 183092 w 390143"/>
                <a:gd name="connsiteY54" fmla="*/ 54998 h 74960"/>
                <a:gd name="connsiteX55" fmla="*/ 181282 w 390143"/>
                <a:gd name="connsiteY55" fmla="*/ 56807 h 74960"/>
                <a:gd name="connsiteX56" fmla="*/ 171376 w 390143"/>
                <a:gd name="connsiteY56" fmla="*/ 70332 h 74960"/>
                <a:gd name="connsiteX57" fmla="*/ 168995 w 390143"/>
                <a:gd name="connsiteY57" fmla="*/ 67381 h 74960"/>
                <a:gd name="connsiteX58" fmla="*/ 171662 w 390143"/>
                <a:gd name="connsiteY58" fmla="*/ 56998 h 74960"/>
                <a:gd name="connsiteX59" fmla="*/ 178615 w 390143"/>
                <a:gd name="connsiteY59" fmla="*/ 38520 h 74960"/>
                <a:gd name="connsiteX60" fmla="*/ 179949 w 390143"/>
                <a:gd name="connsiteY60" fmla="*/ 32423 h 74960"/>
                <a:gd name="connsiteX61" fmla="*/ 171757 w 390143"/>
                <a:gd name="connsiteY61" fmla="*/ 23756 h 74960"/>
                <a:gd name="connsiteX62" fmla="*/ 157947 w 390143"/>
                <a:gd name="connsiteY62" fmla="*/ 40425 h 74960"/>
                <a:gd name="connsiteX63" fmla="*/ 159565 w 390143"/>
                <a:gd name="connsiteY63" fmla="*/ 41473 h 74960"/>
                <a:gd name="connsiteX64" fmla="*/ 161565 w 390143"/>
                <a:gd name="connsiteY64" fmla="*/ 39853 h 74960"/>
                <a:gd name="connsiteX65" fmla="*/ 171662 w 390143"/>
                <a:gd name="connsiteY65" fmla="*/ 26137 h 74960"/>
                <a:gd name="connsiteX66" fmla="*/ 174043 w 390143"/>
                <a:gd name="connsiteY66" fmla="*/ 29091 h 74960"/>
                <a:gd name="connsiteX67" fmla="*/ 172043 w 390143"/>
                <a:gd name="connsiteY67" fmla="*/ 36995 h 74960"/>
                <a:gd name="connsiteX68" fmla="*/ 168804 w 390143"/>
                <a:gd name="connsiteY68" fmla="*/ 45950 h 74960"/>
                <a:gd name="connsiteX69" fmla="*/ 164804 w 390143"/>
                <a:gd name="connsiteY69" fmla="*/ 56617 h 74960"/>
                <a:gd name="connsiteX70" fmla="*/ 162899 w 390143"/>
                <a:gd name="connsiteY70" fmla="*/ 64142 h 74960"/>
                <a:gd name="connsiteX71" fmla="*/ 171090 w 390143"/>
                <a:gd name="connsiteY71" fmla="*/ 72713 h 74960"/>
                <a:gd name="connsiteX72" fmla="*/ 184711 w 390143"/>
                <a:gd name="connsiteY72" fmla="*/ 56045 h 74960"/>
                <a:gd name="connsiteX73" fmla="*/ 187759 w 390143"/>
                <a:gd name="connsiteY73" fmla="*/ 5469 h 74960"/>
                <a:gd name="connsiteX74" fmla="*/ 182807 w 390143"/>
                <a:gd name="connsiteY74" fmla="*/ 897 h 74960"/>
                <a:gd name="connsiteX75" fmla="*/ 175948 w 390143"/>
                <a:gd name="connsiteY75" fmla="*/ 7659 h 74960"/>
                <a:gd name="connsiteX76" fmla="*/ 180710 w 390143"/>
                <a:gd name="connsiteY76" fmla="*/ 12326 h 74960"/>
                <a:gd name="connsiteX77" fmla="*/ 187759 w 390143"/>
                <a:gd name="connsiteY77" fmla="*/ 5469 h 74960"/>
                <a:gd name="connsiteX78" fmla="*/ 220525 w 390143"/>
                <a:gd name="connsiteY78" fmla="*/ 56045 h 74960"/>
                <a:gd name="connsiteX79" fmla="*/ 219001 w 390143"/>
                <a:gd name="connsiteY79" fmla="*/ 54998 h 74960"/>
                <a:gd name="connsiteX80" fmla="*/ 216810 w 390143"/>
                <a:gd name="connsiteY80" fmla="*/ 57093 h 74960"/>
                <a:gd name="connsiteX81" fmla="*/ 204427 w 390143"/>
                <a:gd name="connsiteY81" fmla="*/ 70332 h 74960"/>
                <a:gd name="connsiteX82" fmla="*/ 201475 w 390143"/>
                <a:gd name="connsiteY82" fmla="*/ 65856 h 74960"/>
                <a:gd name="connsiteX83" fmla="*/ 202237 w 390143"/>
                <a:gd name="connsiteY83" fmla="*/ 60428 h 74960"/>
                <a:gd name="connsiteX84" fmla="*/ 210239 w 390143"/>
                <a:gd name="connsiteY84" fmla="*/ 28423 h 74960"/>
                <a:gd name="connsiteX85" fmla="*/ 219382 w 390143"/>
                <a:gd name="connsiteY85" fmla="*/ 28423 h 74960"/>
                <a:gd name="connsiteX86" fmla="*/ 222430 w 390143"/>
                <a:gd name="connsiteY86" fmla="*/ 26328 h 74960"/>
                <a:gd name="connsiteX87" fmla="*/ 219764 w 390143"/>
                <a:gd name="connsiteY87" fmla="*/ 24995 h 74960"/>
                <a:gd name="connsiteX88" fmla="*/ 211191 w 390143"/>
                <a:gd name="connsiteY88" fmla="*/ 24995 h 74960"/>
                <a:gd name="connsiteX89" fmla="*/ 215001 w 390143"/>
                <a:gd name="connsiteY89" fmla="*/ 8992 h 74960"/>
                <a:gd name="connsiteX90" fmla="*/ 215477 w 390143"/>
                <a:gd name="connsiteY90" fmla="*/ 6610 h 74960"/>
                <a:gd name="connsiteX91" fmla="*/ 212620 w 390143"/>
                <a:gd name="connsiteY91" fmla="*/ 3943 h 74960"/>
                <a:gd name="connsiteX92" fmla="*/ 208333 w 390143"/>
                <a:gd name="connsiteY92" fmla="*/ 7850 h 74960"/>
                <a:gd name="connsiteX93" fmla="*/ 204143 w 390143"/>
                <a:gd name="connsiteY93" fmla="*/ 24995 h 74960"/>
                <a:gd name="connsiteX94" fmla="*/ 194902 w 390143"/>
                <a:gd name="connsiteY94" fmla="*/ 24995 h 74960"/>
                <a:gd name="connsiteX95" fmla="*/ 191950 w 390143"/>
                <a:gd name="connsiteY95" fmla="*/ 27091 h 74960"/>
                <a:gd name="connsiteX96" fmla="*/ 194618 w 390143"/>
                <a:gd name="connsiteY96" fmla="*/ 28423 h 74960"/>
                <a:gd name="connsiteX97" fmla="*/ 203284 w 390143"/>
                <a:gd name="connsiteY97" fmla="*/ 28423 h 74960"/>
                <a:gd name="connsiteX98" fmla="*/ 195570 w 390143"/>
                <a:gd name="connsiteY98" fmla="*/ 59379 h 74960"/>
                <a:gd name="connsiteX99" fmla="*/ 194902 w 390143"/>
                <a:gd name="connsiteY99" fmla="*/ 63095 h 74960"/>
                <a:gd name="connsiteX100" fmla="*/ 204143 w 390143"/>
                <a:gd name="connsiteY100" fmla="*/ 72713 h 74960"/>
                <a:gd name="connsiteX101" fmla="*/ 220525 w 390143"/>
                <a:gd name="connsiteY101" fmla="*/ 56045 h 74960"/>
                <a:gd name="connsiteX102" fmla="*/ 310156 w 390143"/>
                <a:gd name="connsiteY102" fmla="*/ -819 h 74960"/>
                <a:gd name="connsiteX103" fmla="*/ 308632 w 390143"/>
                <a:gd name="connsiteY103" fmla="*/ -2247 h 74960"/>
                <a:gd name="connsiteX104" fmla="*/ 298250 w 390143"/>
                <a:gd name="connsiteY104" fmla="*/ -1961 h 74960"/>
                <a:gd name="connsiteX105" fmla="*/ 287771 w 390143"/>
                <a:gd name="connsiteY105" fmla="*/ -2247 h 74960"/>
                <a:gd name="connsiteX106" fmla="*/ 285867 w 390143"/>
                <a:gd name="connsiteY106" fmla="*/ -152 h 74960"/>
                <a:gd name="connsiteX107" fmla="*/ 287771 w 390143"/>
                <a:gd name="connsiteY107" fmla="*/ 1183 h 74960"/>
                <a:gd name="connsiteX108" fmla="*/ 294344 w 390143"/>
                <a:gd name="connsiteY108" fmla="*/ 5755 h 74960"/>
                <a:gd name="connsiteX109" fmla="*/ 293867 w 390143"/>
                <a:gd name="connsiteY109" fmla="*/ 8327 h 74960"/>
                <a:gd name="connsiteX110" fmla="*/ 281961 w 390143"/>
                <a:gd name="connsiteY110" fmla="*/ 55761 h 74960"/>
                <a:gd name="connsiteX111" fmla="*/ 261768 w 390143"/>
                <a:gd name="connsiteY111" fmla="*/ -533 h 74960"/>
                <a:gd name="connsiteX112" fmla="*/ 258816 w 390143"/>
                <a:gd name="connsiteY112" fmla="*/ -2247 h 74960"/>
                <a:gd name="connsiteX113" fmla="*/ 245195 w 390143"/>
                <a:gd name="connsiteY113" fmla="*/ -2247 h 74960"/>
                <a:gd name="connsiteX114" fmla="*/ 242243 w 390143"/>
                <a:gd name="connsiteY114" fmla="*/ -152 h 74960"/>
                <a:gd name="connsiteX115" fmla="*/ 245195 w 390143"/>
                <a:gd name="connsiteY115" fmla="*/ 1183 h 74960"/>
                <a:gd name="connsiteX116" fmla="*/ 251768 w 390143"/>
                <a:gd name="connsiteY116" fmla="*/ 1848 h 74960"/>
                <a:gd name="connsiteX117" fmla="*/ 251482 w 390143"/>
                <a:gd name="connsiteY117" fmla="*/ 3373 h 74960"/>
                <a:gd name="connsiteX118" fmla="*/ 237194 w 390143"/>
                <a:gd name="connsiteY118" fmla="*/ 60714 h 74960"/>
                <a:gd name="connsiteX119" fmla="*/ 226812 w 390143"/>
                <a:gd name="connsiteY119" fmla="*/ 68142 h 74960"/>
                <a:gd name="connsiteX120" fmla="*/ 224716 w 390143"/>
                <a:gd name="connsiteY120" fmla="*/ 70239 h 74960"/>
                <a:gd name="connsiteX121" fmla="*/ 226049 w 390143"/>
                <a:gd name="connsiteY121" fmla="*/ 71572 h 74960"/>
                <a:gd name="connsiteX122" fmla="*/ 236337 w 390143"/>
                <a:gd name="connsiteY122" fmla="*/ 71286 h 74960"/>
                <a:gd name="connsiteX123" fmla="*/ 247005 w 390143"/>
                <a:gd name="connsiteY123" fmla="*/ 71572 h 74960"/>
                <a:gd name="connsiteX124" fmla="*/ 249005 w 390143"/>
                <a:gd name="connsiteY124" fmla="*/ 69572 h 74960"/>
                <a:gd name="connsiteX125" fmla="*/ 246910 w 390143"/>
                <a:gd name="connsiteY125" fmla="*/ 68142 h 74960"/>
                <a:gd name="connsiteX126" fmla="*/ 240432 w 390143"/>
                <a:gd name="connsiteY126" fmla="*/ 63474 h 74960"/>
                <a:gd name="connsiteX127" fmla="*/ 240909 w 390143"/>
                <a:gd name="connsiteY127" fmla="*/ 60807 h 74960"/>
                <a:gd name="connsiteX128" fmla="*/ 254910 w 390143"/>
                <a:gd name="connsiteY128" fmla="*/ 5183 h 74960"/>
                <a:gd name="connsiteX129" fmla="*/ 278152 w 390143"/>
                <a:gd name="connsiteY129" fmla="*/ 69762 h 74960"/>
                <a:gd name="connsiteX130" fmla="*/ 280247 w 390143"/>
                <a:gd name="connsiteY130" fmla="*/ 71572 h 74960"/>
                <a:gd name="connsiteX131" fmla="*/ 282438 w 390143"/>
                <a:gd name="connsiteY131" fmla="*/ 69286 h 74960"/>
                <a:gd name="connsiteX132" fmla="*/ 297487 w 390143"/>
                <a:gd name="connsiteY132" fmla="*/ 8420 h 74960"/>
                <a:gd name="connsiteX133" fmla="*/ 308536 w 390143"/>
                <a:gd name="connsiteY133" fmla="*/ 1183 h 74960"/>
                <a:gd name="connsiteX134" fmla="*/ 310156 w 390143"/>
                <a:gd name="connsiteY134" fmla="*/ -819 h 74960"/>
                <a:gd name="connsiteX135" fmla="*/ 348922 w 390143"/>
                <a:gd name="connsiteY135" fmla="*/ 60237 h 74960"/>
                <a:gd name="connsiteX136" fmla="*/ 347113 w 390143"/>
                <a:gd name="connsiteY136" fmla="*/ 58617 h 74960"/>
                <a:gd name="connsiteX137" fmla="*/ 345779 w 390143"/>
                <a:gd name="connsiteY137" fmla="*/ 59761 h 74960"/>
                <a:gd name="connsiteX138" fmla="*/ 326253 w 390143"/>
                <a:gd name="connsiteY138" fmla="*/ 70332 h 74960"/>
                <a:gd name="connsiteX139" fmla="*/ 318061 w 390143"/>
                <a:gd name="connsiteY139" fmla="*/ 58426 h 74960"/>
                <a:gd name="connsiteX140" fmla="*/ 319872 w 390143"/>
                <a:gd name="connsiteY140" fmla="*/ 46520 h 74960"/>
                <a:gd name="connsiteX141" fmla="*/ 324157 w 390143"/>
                <a:gd name="connsiteY141" fmla="*/ 46520 h 74960"/>
                <a:gd name="connsiteX142" fmla="*/ 339778 w 390143"/>
                <a:gd name="connsiteY142" fmla="*/ 44138 h 74960"/>
                <a:gd name="connsiteX143" fmla="*/ 348256 w 390143"/>
                <a:gd name="connsiteY143" fmla="*/ 32995 h 74960"/>
                <a:gd name="connsiteX144" fmla="*/ 337397 w 390143"/>
                <a:gd name="connsiteY144" fmla="*/ 23756 h 74960"/>
                <a:gd name="connsiteX145" fmla="*/ 310631 w 390143"/>
                <a:gd name="connsiteY145" fmla="*/ 53854 h 74960"/>
                <a:gd name="connsiteX146" fmla="*/ 326157 w 390143"/>
                <a:gd name="connsiteY146" fmla="*/ 72713 h 74960"/>
                <a:gd name="connsiteX147" fmla="*/ 348922 w 390143"/>
                <a:gd name="connsiteY147" fmla="*/ 60237 h 74960"/>
                <a:gd name="connsiteX148" fmla="*/ 344255 w 390143"/>
                <a:gd name="connsiteY148" fmla="*/ 32709 h 74960"/>
                <a:gd name="connsiteX149" fmla="*/ 322824 w 390143"/>
                <a:gd name="connsiteY149" fmla="*/ 44138 h 74960"/>
                <a:gd name="connsiteX150" fmla="*/ 320633 w 390143"/>
                <a:gd name="connsiteY150" fmla="*/ 44138 h 74960"/>
                <a:gd name="connsiteX151" fmla="*/ 337397 w 390143"/>
                <a:gd name="connsiteY151" fmla="*/ 26137 h 74960"/>
                <a:gd name="connsiteX152" fmla="*/ 344255 w 390143"/>
                <a:gd name="connsiteY152" fmla="*/ 32709 h 74960"/>
                <a:gd name="connsiteX153" fmla="*/ 386356 w 390143"/>
                <a:gd name="connsiteY153" fmla="*/ 56045 h 74960"/>
                <a:gd name="connsiteX154" fmla="*/ 384927 w 390143"/>
                <a:gd name="connsiteY154" fmla="*/ 54998 h 74960"/>
                <a:gd name="connsiteX155" fmla="*/ 382641 w 390143"/>
                <a:gd name="connsiteY155" fmla="*/ 57093 h 74960"/>
                <a:gd name="connsiteX156" fmla="*/ 370353 w 390143"/>
                <a:gd name="connsiteY156" fmla="*/ 70332 h 74960"/>
                <a:gd name="connsiteX157" fmla="*/ 367306 w 390143"/>
                <a:gd name="connsiteY157" fmla="*/ 65856 h 74960"/>
                <a:gd name="connsiteX158" fmla="*/ 368067 w 390143"/>
                <a:gd name="connsiteY158" fmla="*/ 60428 h 74960"/>
                <a:gd name="connsiteX159" fmla="*/ 376163 w 390143"/>
                <a:gd name="connsiteY159" fmla="*/ 28423 h 74960"/>
                <a:gd name="connsiteX160" fmla="*/ 385213 w 390143"/>
                <a:gd name="connsiteY160" fmla="*/ 28423 h 74960"/>
                <a:gd name="connsiteX161" fmla="*/ 388356 w 390143"/>
                <a:gd name="connsiteY161" fmla="*/ 26328 h 74960"/>
                <a:gd name="connsiteX162" fmla="*/ 385688 w 390143"/>
                <a:gd name="connsiteY162" fmla="*/ 24995 h 74960"/>
                <a:gd name="connsiteX163" fmla="*/ 377022 w 390143"/>
                <a:gd name="connsiteY163" fmla="*/ 24995 h 74960"/>
                <a:gd name="connsiteX164" fmla="*/ 380926 w 390143"/>
                <a:gd name="connsiteY164" fmla="*/ 8992 h 74960"/>
                <a:gd name="connsiteX165" fmla="*/ 381307 w 390143"/>
                <a:gd name="connsiteY165" fmla="*/ 6610 h 74960"/>
                <a:gd name="connsiteX166" fmla="*/ 378545 w 390143"/>
                <a:gd name="connsiteY166" fmla="*/ 3943 h 74960"/>
                <a:gd name="connsiteX167" fmla="*/ 374164 w 390143"/>
                <a:gd name="connsiteY167" fmla="*/ 7850 h 74960"/>
                <a:gd name="connsiteX168" fmla="*/ 370067 w 390143"/>
                <a:gd name="connsiteY168" fmla="*/ 24995 h 74960"/>
                <a:gd name="connsiteX169" fmla="*/ 360828 w 390143"/>
                <a:gd name="connsiteY169" fmla="*/ 24995 h 74960"/>
                <a:gd name="connsiteX170" fmla="*/ 357781 w 390143"/>
                <a:gd name="connsiteY170" fmla="*/ 27091 h 74960"/>
                <a:gd name="connsiteX171" fmla="*/ 360542 w 390143"/>
                <a:gd name="connsiteY171" fmla="*/ 28423 h 74960"/>
                <a:gd name="connsiteX172" fmla="*/ 369115 w 390143"/>
                <a:gd name="connsiteY172" fmla="*/ 28423 h 74960"/>
                <a:gd name="connsiteX173" fmla="*/ 361400 w 390143"/>
                <a:gd name="connsiteY173" fmla="*/ 59379 h 74960"/>
                <a:gd name="connsiteX174" fmla="*/ 360828 w 390143"/>
                <a:gd name="connsiteY174" fmla="*/ 63095 h 74960"/>
                <a:gd name="connsiteX175" fmla="*/ 370067 w 390143"/>
                <a:gd name="connsiteY175" fmla="*/ 72713 h 74960"/>
                <a:gd name="connsiteX176" fmla="*/ 386451 w 390143"/>
                <a:gd name="connsiteY176" fmla="*/ 56045 h 7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4960">
                  <a:moveTo>
                    <a:pt x="75174" y="24233"/>
                  </a:moveTo>
                  <a:cubicBezTo>
                    <a:pt x="75174" y="8706"/>
                    <a:pt x="66410" y="-2247"/>
                    <a:pt x="52409" y="-2247"/>
                  </a:cubicBezTo>
                  <a:lnTo>
                    <a:pt x="18785" y="-2247"/>
                  </a:lnTo>
                  <a:cubicBezTo>
                    <a:pt x="16976" y="-2247"/>
                    <a:pt x="15833" y="-2247"/>
                    <a:pt x="15833" y="-152"/>
                  </a:cubicBezTo>
                  <a:cubicBezTo>
                    <a:pt x="15833" y="1183"/>
                    <a:pt x="16690" y="1183"/>
                    <a:pt x="18785" y="1183"/>
                  </a:cubicBezTo>
                  <a:cubicBezTo>
                    <a:pt x="22025" y="1183"/>
                    <a:pt x="25072" y="1183"/>
                    <a:pt x="25072" y="2897"/>
                  </a:cubicBezTo>
                  <a:cubicBezTo>
                    <a:pt x="25072" y="3183"/>
                    <a:pt x="25072" y="3564"/>
                    <a:pt x="24597" y="4992"/>
                  </a:cubicBezTo>
                  <a:lnTo>
                    <a:pt x="10023" y="63665"/>
                  </a:lnTo>
                  <a:cubicBezTo>
                    <a:pt x="9165" y="67381"/>
                    <a:pt x="8499" y="68142"/>
                    <a:pt x="1069" y="68142"/>
                  </a:cubicBezTo>
                  <a:cubicBezTo>
                    <a:pt x="-550" y="68142"/>
                    <a:pt x="-1788" y="68142"/>
                    <a:pt x="-1788" y="70239"/>
                  </a:cubicBezTo>
                  <a:cubicBezTo>
                    <a:pt x="-1788" y="71572"/>
                    <a:pt x="-836" y="71572"/>
                    <a:pt x="974" y="71572"/>
                  </a:cubicBezTo>
                  <a:lnTo>
                    <a:pt x="34122" y="71572"/>
                  </a:lnTo>
                  <a:cubicBezTo>
                    <a:pt x="54504" y="71572"/>
                    <a:pt x="75174" y="48522"/>
                    <a:pt x="75174" y="24233"/>
                  </a:cubicBezTo>
                  <a:close/>
                  <a:moveTo>
                    <a:pt x="66125" y="20042"/>
                  </a:moveTo>
                  <a:cubicBezTo>
                    <a:pt x="66125" y="26423"/>
                    <a:pt x="62981" y="46710"/>
                    <a:pt x="53933" y="57570"/>
                  </a:cubicBezTo>
                  <a:cubicBezTo>
                    <a:pt x="48599" y="63665"/>
                    <a:pt x="40979" y="68142"/>
                    <a:pt x="32216" y="68142"/>
                  </a:cubicBezTo>
                  <a:lnTo>
                    <a:pt x="21167" y="68142"/>
                  </a:lnTo>
                  <a:cubicBezTo>
                    <a:pt x="17738" y="68142"/>
                    <a:pt x="17738" y="67858"/>
                    <a:pt x="17738" y="67095"/>
                  </a:cubicBezTo>
                  <a:cubicBezTo>
                    <a:pt x="17738" y="66523"/>
                    <a:pt x="18024" y="65477"/>
                    <a:pt x="18214" y="64714"/>
                  </a:cubicBezTo>
                  <a:lnTo>
                    <a:pt x="33073" y="4992"/>
                  </a:lnTo>
                  <a:cubicBezTo>
                    <a:pt x="34122" y="1183"/>
                    <a:pt x="34883" y="1183"/>
                    <a:pt x="38407" y="1183"/>
                  </a:cubicBezTo>
                  <a:lnTo>
                    <a:pt x="48885" y="1183"/>
                  </a:lnTo>
                  <a:cubicBezTo>
                    <a:pt x="57648" y="1183"/>
                    <a:pt x="66125" y="5945"/>
                    <a:pt x="66125" y="20042"/>
                  </a:cubicBezTo>
                  <a:close/>
                  <a:moveTo>
                    <a:pt x="146230" y="47854"/>
                  </a:moveTo>
                  <a:cubicBezTo>
                    <a:pt x="146230" y="38997"/>
                    <a:pt x="138897" y="33853"/>
                    <a:pt x="131181" y="32995"/>
                  </a:cubicBezTo>
                  <a:cubicBezTo>
                    <a:pt x="144230" y="30042"/>
                    <a:pt x="152326" y="20803"/>
                    <a:pt x="152326" y="12422"/>
                  </a:cubicBezTo>
                  <a:cubicBezTo>
                    <a:pt x="152326" y="4706"/>
                    <a:pt x="145850" y="-2247"/>
                    <a:pt x="134134" y="-2247"/>
                  </a:cubicBezTo>
                  <a:lnTo>
                    <a:pt x="100511" y="-2247"/>
                  </a:lnTo>
                  <a:cubicBezTo>
                    <a:pt x="98891" y="-2247"/>
                    <a:pt x="97653" y="-2247"/>
                    <a:pt x="97653" y="-152"/>
                  </a:cubicBezTo>
                  <a:cubicBezTo>
                    <a:pt x="97653" y="1183"/>
                    <a:pt x="98415" y="1183"/>
                    <a:pt x="100511" y="1183"/>
                  </a:cubicBezTo>
                  <a:cubicBezTo>
                    <a:pt x="103939" y="1183"/>
                    <a:pt x="106796" y="1183"/>
                    <a:pt x="106796" y="2897"/>
                  </a:cubicBezTo>
                  <a:cubicBezTo>
                    <a:pt x="106796" y="3183"/>
                    <a:pt x="106796" y="3564"/>
                    <a:pt x="106321" y="4992"/>
                  </a:cubicBezTo>
                  <a:lnTo>
                    <a:pt x="91747" y="63665"/>
                  </a:lnTo>
                  <a:cubicBezTo>
                    <a:pt x="90986" y="67381"/>
                    <a:pt x="90223" y="68142"/>
                    <a:pt x="82984" y="68142"/>
                  </a:cubicBezTo>
                  <a:cubicBezTo>
                    <a:pt x="81174" y="68142"/>
                    <a:pt x="79936" y="68142"/>
                    <a:pt x="79936" y="70239"/>
                  </a:cubicBezTo>
                  <a:cubicBezTo>
                    <a:pt x="79936" y="71572"/>
                    <a:pt x="80984" y="71572"/>
                    <a:pt x="82603" y="71572"/>
                  </a:cubicBezTo>
                  <a:lnTo>
                    <a:pt x="118322" y="71572"/>
                  </a:lnTo>
                  <a:cubicBezTo>
                    <a:pt x="133657" y="71572"/>
                    <a:pt x="146230" y="59189"/>
                    <a:pt x="146230" y="47854"/>
                  </a:cubicBezTo>
                  <a:close/>
                  <a:moveTo>
                    <a:pt x="142801" y="11850"/>
                  </a:moveTo>
                  <a:cubicBezTo>
                    <a:pt x="142801" y="20898"/>
                    <a:pt x="134419" y="31948"/>
                    <a:pt x="122037" y="31948"/>
                  </a:cubicBezTo>
                  <a:lnTo>
                    <a:pt x="107750" y="31948"/>
                  </a:lnTo>
                  <a:lnTo>
                    <a:pt x="114607" y="4992"/>
                  </a:lnTo>
                  <a:cubicBezTo>
                    <a:pt x="115560" y="1183"/>
                    <a:pt x="116321" y="1183"/>
                    <a:pt x="119847" y="1183"/>
                  </a:cubicBezTo>
                  <a:lnTo>
                    <a:pt x="132610" y="1183"/>
                  </a:lnTo>
                  <a:cubicBezTo>
                    <a:pt x="141753" y="1183"/>
                    <a:pt x="142801" y="8420"/>
                    <a:pt x="142801" y="11850"/>
                  </a:cubicBezTo>
                  <a:close/>
                  <a:moveTo>
                    <a:pt x="136515" y="46520"/>
                  </a:moveTo>
                  <a:cubicBezTo>
                    <a:pt x="136515" y="56998"/>
                    <a:pt x="127847" y="68142"/>
                    <a:pt x="115941" y="68142"/>
                  </a:cubicBezTo>
                  <a:lnTo>
                    <a:pt x="102606" y="68142"/>
                  </a:lnTo>
                  <a:cubicBezTo>
                    <a:pt x="99177" y="68142"/>
                    <a:pt x="99177" y="67858"/>
                    <a:pt x="99177" y="67095"/>
                  </a:cubicBezTo>
                  <a:cubicBezTo>
                    <a:pt x="99177" y="66523"/>
                    <a:pt x="99652" y="65477"/>
                    <a:pt x="99652" y="64714"/>
                  </a:cubicBezTo>
                  <a:lnTo>
                    <a:pt x="107178" y="34330"/>
                  </a:lnTo>
                  <a:lnTo>
                    <a:pt x="125846" y="34330"/>
                  </a:lnTo>
                  <a:cubicBezTo>
                    <a:pt x="135943" y="34330"/>
                    <a:pt x="136515" y="43759"/>
                    <a:pt x="136515" y="46520"/>
                  </a:cubicBezTo>
                  <a:close/>
                  <a:moveTo>
                    <a:pt x="184711" y="56045"/>
                  </a:moveTo>
                  <a:cubicBezTo>
                    <a:pt x="184711" y="54998"/>
                    <a:pt x="183854" y="54998"/>
                    <a:pt x="183092" y="54998"/>
                  </a:cubicBezTo>
                  <a:cubicBezTo>
                    <a:pt x="181759" y="54998"/>
                    <a:pt x="181759" y="55189"/>
                    <a:pt x="181282" y="56807"/>
                  </a:cubicBezTo>
                  <a:cubicBezTo>
                    <a:pt x="180425" y="59951"/>
                    <a:pt x="177567" y="70332"/>
                    <a:pt x="171376" y="70332"/>
                  </a:cubicBezTo>
                  <a:cubicBezTo>
                    <a:pt x="170424" y="70332"/>
                    <a:pt x="168995" y="70239"/>
                    <a:pt x="168995" y="67381"/>
                  </a:cubicBezTo>
                  <a:cubicBezTo>
                    <a:pt x="168995" y="64523"/>
                    <a:pt x="170328" y="60998"/>
                    <a:pt x="171662" y="56998"/>
                  </a:cubicBezTo>
                  <a:lnTo>
                    <a:pt x="178615" y="38520"/>
                  </a:lnTo>
                  <a:cubicBezTo>
                    <a:pt x="179663" y="35376"/>
                    <a:pt x="179949" y="34520"/>
                    <a:pt x="179949" y="32423"/>
                  </a:cubicBezTo>
                  <a:cubicBezTo>
                    <a:pt x="179949" y="26423"/>
                    <a:pt x="175852" y="23756"/>
                    <a:pt x="171757" y="23756"/>
                  </a:cubicBezTo>
                  <a:cubicBezTo>
                    <a:pt x="161660" y="23756"/>
                    <a:pt x="157947" y="39853"/>
                    <a:pt x="157947" y="40425"/>
                  </a:cubicBezTo>
                  <a:cubicBezTo>
                    <a:pt x="157947" y="41473"/>
                    <a:pt x="159184" y="41473"/>
                    <a:pt x="159565" y="41473"/>
                  </a:cubicBezTo>
                  <a:cubicBezTo>
                    <a:pt x="161089" y="41473"/>
                    <a:pt x="161089" y="41283"/>
                    <a:pt x="161565" y="39853"/>
                  </a:cubicBezTo>
                  <a:cubicBezTo>
                    <a:pt x="162518" y="36234"/>
                    <a:pt x="165375" y="26137"/>
                    <a:pt x="171662" y="26137"/>
                  </a:cubicBezTo>
                  <a:cubicBezTo>
                    <a:pt x="172805" y="26137"/>
                    <a:pt x="174043" y="26709"/>
                    <a:pt x="174043" y="29091"/>
                  </a:cubicBezTo>
                  <a:cubicBezTo>
                    <a:pt x="174043" y="31853"/>
                    <a:pt x="172805" y="34899"/>
                    <a:pt x="172043" y="36995"/>
                  </a:cubicBezTo>
                  <a:lnTo>
                    <a:pt x="168804" y="45950"/>
                  </a:lnTo>
                  <a:lnTo>
                    <a:pt x="164804" y="56617"/>
                  </a:lnTo>
                  <a:cubicBezTo>
                    <a:pt x="163280" y="60714"/>
                    <a:pt x="162899" y="61856"/>
                    <a:pt x="162899" y="64142"/>
                  </a:cubicBezTo>
                  <a:cubicBezTo>
                    <a:pt x="162899" y="68237"/>
                    <a:pt x="165375" y="72713"/>
                    <a:pt x="171090" y="72713"/>
                  </a:cubicBezTo>
                  <a:cubicBezTo>
                    <a:pt x="181187" y="72713"/>
                    <a:pt x="184711" y="56521"/>
                    <a:pt x="184711" y="56045"/>
                  </a:cubicBezTo>
                  <a:close/>
                  <a:moveTo>
                    <a:pt x="187759" y="5469"/>
                  </a:moveTo>
                  <a:cubicBezTo>
                    <a:pt x="187759" y="3278"/>
                    <a:pt x="186045" y="897"/>
                    <a:pt x="182807" y="897"/>
                  </a:cubicBezTo>
                  <a:cubicBezTo>
                    <a:pt x="179378" y="897"/>
                    <a:pt x="175948" y="4229"/>
                    <a:pt x="175948" y="7659"/>
                  </a:cubicBezTo>
                  <a:cubicBezTo>
                    <a:pt x="175948" y="10041"/>
                    <a:pt x="177567" y="12326"/>
                    <a:pt x="180710" y="12326"/>
                  </a:cubicBezTo>
                  <a:cubicBezTo>
                    <a:pt x="184330" y="12326"/>
                    <a:pt x="187759" y="8992"/>
                    <a:pt x="187759" y="5469"/>
                  </a:cubicBezTo>
                  <a:close/>
                  <a:moveTo>
                    <a:pt x="220525" y="56045"/>
                  </a:moveTo>
                  <a:cubicBezTo>
                    <a:pt x="220525" y="54998"/>
                    <a:pt x="219764" y="54998"/>
                    <a:pt x="219001" y="54998"/>
                  </a:cubicBezTo>
                  <a:cubicBezTo>
                    <a:pt x="217667" y="54998"/>
                    <a:pt x="217667" y="55189"/>
                    <a:pt x="216810" y="57093"/>
                  </a:cubicBezTo>
                  <a:cubicBezTo>
                    <a:pt x="214906" y="62333"/>
                    <a:pt x="210524" y="70332"/>
                    <a:pt x="204427" y="70332"/>
                  </a:cubicBezTo>
                  <a:cubicBezTo>
                    <a:pt x="201475" y="70332"/>
                    <a:pt x="201475" y="67667"/>
                    <a:pt x="201475" y="65856"/>
                  </a:cubicBezTo>
                  <a:cubicBezTo>
                    <a:pt x="201475" y="65191"/>
                    <a:pt x="201475" y="63474"/>
                    <a:pt x="202237" y="60428"/>
                  </a:cubicBezTo>
                  <a:lnTo>
                    <a:pt x="210239" y="28423"/>
                  </a:lnTo>
                  <a:lnTo>
                    <a:pt x="219382" y="28423"/>
                  </a:lnTo>
                  <a:cubicBezTo>
                    <a:pt x="221287" y="28423"/>
                    <a:pt x="222430" y="28423"/>
                    <a:pt x="222430" y="26328"/>
                  </a:cubicBezTo>
                  <a:cubicBezTo>
                    <a:pt x="222430" y="24995"/>
                    <a:pt x="221382" y="24995"/>
                    <a:pt x="219764" y="24995"/>
                  </a:cubicBezTo>
                  <a:lnTo>
                    <a:pt x="211191" y="24995"/>
                  </a:lnTo>
                  <a:lnTo>
                    <a:pt x="215001" y="8992"/>
                  </a:lnTo>
                  <a:cubicBezTo>
                    <a:pt x="215477" y="7373"/>
                    <a:pt x="215477" y="7278"/>
                    <a:pt x="215477" y="6610"/>
                  </a:cubicBezTo>
                  <a:cubicBezTo>
                    <a:pt x="215477" y="4420"/>
                    <a:pt x="213668" y="3943"/>
                    <a:pt x="212620" y="3943"/>
                  </a:cubicBezTo>
                  <a:cubicBezTo>
                    <a:pt x="209953" y="3943"/>
                    <a:pt x="208810" y="6229"/>
                    <a:pt x="208333" y="7850"/>
                  </a:cubicBezTo>
                  <a:lnTo>
                    <a:pt x="204143" y="24995"/>
                  </a:lnTo>
                  <a:lnTo>
                    <a:pt x="194902" y="24995"/>
                  </a:lnTo>
                  <a:cubicBezTo>
                    <a:pt x="193189" y="24995"/>
                    <a:pt x="191950" y="24995"/>
                    <a:pt x="191950" y="27091"/>
                  </a:cubicBezTo>
                  <a:cubicBezTo>
                    <a:pt x="191950" y="28423"/>
                    <a:pt x="192998" y="28423"/>
                    <a:pt x="194618" y="28423"/>
                  </a:cubicBezTo>
                  <a:lnTo>
                    <a:pt x="203284" y="28423"/>
                  </a:lnTo>
                  <a:lnTo>
                    <a:pt x="195570" y="59379"/>
                  </a:lnTo>
                  <a:cubicBezTo>
                    <a:pt x="195379" y="59761"/>
                    <a:pt x="194902" y="61379"/>
                    <a:pt x="194902" y="63095"/>
                  </a:cubicBezTo>
                  <a:cubicBezTo>
                    <a:pt x="194902" y="68428"/>
                    <a:pt x="198522" y="72713"/>
                    <a:pt x="204143" y="72713"/>
                  </a:cubicBezTo>
                  <a:cubicBezTo>
                    <a:pt x="215001" y="72713"/>
                    <a:pt x="220525" y="56617"/>
                    <a:pt x="220525" y="56045"/>
                  </a:cubicBezTo>
                  <a:close/>
                  <a:moveTo>
                    <a:pt x="310156" y="-819"/>
                  </a:moveTo>
                  <a:cubicBezTo>
                    <a:pt x="310156" y="-1675"/>
                    <a:pt x="309679" y="-2247"/>
                    <a:pt x="308632" y="-2247"/>
                  </a:cubicBezTo>
                  <a:cubicBezTo>
                    <a:pt x="305393" y="-2247"/>
                    <a:pt x="301774" y="-1961"/>
                    <a:pt x="298250" y="-1961"/>
                  </a:cubicBezTo>
                  <a:cubicBezTo>
                    <a:pt x="294821" y="-1961"/>
                    <a:pt x="291201" y="-2247"/>
                    <a:pt x="287771" y="-2247"/>
                  </a:cubicBezTo>
                  <a:cubicBezTo>
                    <a:pt x="287200" y="-2247"/>
                    <a:pt x="285867" y="-2247"/>
                    <a:pt x="285867" y="-152"/>
                  </a:cubicBezTo>
                  <a:cubicBezTo>
                    <a:pt x="285867" y="992"/>
                    <a:pt x="286724" y="1183"/>
                    <a:pt x="287771" y="1183"/>
                  </a:cubicBezTo>
                  <a:cubicBezTo>
                    <a:pt x="293487" y="1276"/>
                    <a:pt x="294344" y="3564"/>
                    <a:pt x="294344" y="5755"/>
                  </a:cubicBezTo>
                  <a:cubicBezTo>
                    <a:pt x="294344" y="6610"/>
                    <a:pt x="294058" y="7373"/>
                    <a:pt x="293867" y="8327"/>
                  </a:cubicBezTo>
                  <a:lnTo>
                    <a:pt x="281961" y="55761"/>
                  </a:lnTo>
                  <a:lnTo>
                    <a:pt x="261768" y="-533"/>
                  </a:lnTo>
                  <a:cubicBezTo>
                    <a:pt x="261197" y="-2152"/>
                    <a:pt x="261007" y="-2247"/>
                    <a:pt x="258816" y="-2247"/>
                  </a:cubicBezTo>
                  <a:lnTo>
                    <a:pt x="245195" y="-2247"/>
                  </a:lnTo>
                  <a:cubicBezTo>
                    <a:pt x="243481" y="-2247"/>
                    <a:pt x="242243" y="-2247"/>
                    <a:pt x="242243" y="-152"/>
                  </a:cubicBezTo>
                  <a:cubicBezTo>
                    <a:pt x="242243" y="1183"/>
                    <a:pt x="243195" y="1183"/>
                    <a:pt x="245195" y="1183"/>
                  </a:cubicBezTo>
                  <a:cubicBezTo>
                    <a:pt x="245957" y="1183"/>
                    <a:pt x="251768" y="1183"/>
                    <a:pt x="251768" y="1848"/>
                  </a:cubicBezTo>
                  <a:cubicBezTo>
                    <a:pt x="251768" y="1848"/>
                    <a:pt x="251768" y="2325"/>
                    <a:pt x="251482" y="3373"/>
                  </a:cubicBezTo>
                  <a:lnTo>
                    <a:pt x="237194" y="60714"/>
                  </a:lnTo>
                  <a:cubicBezTo>
                    <a:pt x="235670" y="66618"/>
                    <a:pt x="231670" y="67951"/>
                    <a:pt x="226812" y="68142"/>
                  </a:cubicBezTo>
                  <a:cubicBezTo>
                    <a:pt x="225859" y="68142"/>
                    <a:pt x="224716" y="68237"/>
                    <a:pt x="224716" y="70239"/>
                  </a:cubicBezTo>
                  <a:cubicBezTo>
                    <a:pt x="224716" y="71286"/>
                    <a:pt x="225288" y="71572"/>
                    <a:pt x="226049" y="71572"/>
                  </a:cubicBezTo>
                  <a:cubicBezTo>
                    <a:pt x="229289" y="71572"/>
                    <a:pt x="233002" y="71286"/>
                    <a:pt x="236337" y="71286"/>
                  </a:cubicBezTo>
                  <a:cubicBezTo>
                    <a:pt x="239861" y="71286"/>
                    <a:pt x="243576" y="71572"/>
                    <a:pt x="247005" y="71572"/>
                  </a:cubicBezTo>
                  <a:cubicBezTo>
                    <a:pt x="247576" y="71572"/>
                    <a:pt x="249005" y="71572"/>
                    <a:pt x="249005" y="69572"/>
                  </a:cubicBezTo>
                  <a:cubicBezTo>
                    <a:pt x="249005" y="68237"/>
                    <a:pt x="248243" y="68142"/>
                    <a:pt x="246910" y="68142"/>
                  </a:cubicBezTo>
                  <a:cubicBezTo>
                    <a:pt x="240623" y="67951"/>
                    <a:pt x="240432" y="65095"/>
                    <a:pt x="240432" y="63474"/>
                  </a:cubicBezTo>
                  <a:cubicBezTo>
                    <a:pt x="240432" y="63188"/>
                    <a:pt x="240432" y="62619"/>
                    <a:pt x="240909" y="60807"/>
                  </a:cubicBezTo>
                  <a:lnTo>
                    <a:pt x="254910" y="5183"/>
                  </a:lnTo>
                  <a:lnTo>
                    <a:pt x="278152" y="69762"/>
                  </a:lnTo>
                  <a:cubicBezTo>
                    <a:pt x="278532" y="71381"/>
                    <a:pt x="278723" y="71572"/>
                    <a:pt x="280247" y="71572"/>
                  </a:cubicBezTo>
                  <a:cubicBezTo>
                    <a:pt x="281390" y="71572"/>
                    <a:pt x="281866" y="71381"/>
                    <a:pt x="282438" y="69286"/>
                  </a:cubicBezTo>
                  <a:lnTo>
                    <a:pt x="297487" y="8420"/>
                  </a:lnTo>
                  <a:cubicBezTo>
                    <a:pt x="299297" y="1562"/>
                    <a:pt x="305393" y="1183"/>
                    <a:pt x="308536" y="1183"/>
                  </a:cubicBezTo>
                  <a:cubicBezTo>
                    <a:pt x="308822" y="1183"/>
                    <a:pt x="310156" y="992"/>
                    <a:pt x="310156" y="-819"/>
                  </a:cubicBezTo>
                  <a:close/>
                  <a:moveTo>
                    <a:pt x="348922" y="60237"/>
                  </a:moveTo>
                  <a:cubicBezTo>
                    <a:pt x="348922" y="59761"/>
                    <a:pt x="347970" y="58617"/>
                    <a:pt x="347113" y="58617"/>
                  </a:cubicBezTo>
                  <a:cubicBezTo>
                    <a:pt x="346636" y="58617"/>
                    <a:pt x="346636" y="58712"/>
                    <a:pt x="345779" y="59761"/>
                  </a:cubicBezTo>
                  <a:cubicBezTo>
                    <a:pt x="337777" y="69953"/>
                    <a:pt x="328063" y="70332"/>
                    <a:pt x="326253" y="70332"/>
                  </a:cubicBezTo>
                  <a:cubicBezTo>
                    <a:pt x="319299" y="70332"/>
                    <a:pt x="318061" y="62619"/>
                    <a:pt x="318061" y="58426"/>
                  </a:cubicBezTo>
                  <a:cubicBezTo>
                    <a:pt x="318061" y="54426"/>
                    <a:pt x="319109" y="49473"/>
                    <a:pt x="319872" y="46520"/>
                  </a:cubicBezTo>
                  <a:lnTo>
                    <a:pt x="324157" y="46520"/>
                  </a:lnTo>
                  <a:cubicBezTo>
                    <a:pt x="327300" y="46520"/>
                    <a:pt x="334635" y="46236"/>
                    <a:pt x="339778" y="44138"/>
                  </a:cubicBezTo>
                  <a:cubicBezTo>
                    <a:pt x="348256" y="40711"/>
                    <a:pt x="348256" y="33758"/>
                    <a:pt x="348256" y="32995"/>
                  </a:cubicBezTo>
                  <a:cubicBezTo>
                    <a:pt x="348256" y="27946"/>
                    <a:pt x="344255" y="23756"/>
                    <a:pt x="337397" y="23756"/>
                  </a:cubicBezTo>
                  <a:cubicBezTo>
                    <a:pt x="326157" y="23756"/>
                    <a:pt x="310631" y="34613"/>
                    <a:pt x="310631" y="53854"/>
                  </a:cubicBezTo>
                  <a:cubicBezTo>
                    <a:pt x="310631" y="63474"/>
                    <a:pt x="315871" y="72713"/>
                    <a:pt x="326157" y="72713"/>
                  </a:cubicBezTo>
                  <a:cubicBezTo>
                    <a:pt x="339969" y="72713"/>
                    <a:pt x="348922" y="61856"/>
                    <a:pt x="348922" y="60237"/>
                  </a:cubicBezTo>
                  <a:close/>
                  <a:moveTo>
                    <a:pt x="344255" y="32709"/>
                  </a:moveTo>
                  <a:cubicBezTo>
                    <a:pt x="344255" y="44138"/>
                    <a:pt x="326443" y="44138"/>
                    <a:pt x="322824" y="44138"/>
                  </a:cubicBezTo>
                  <a:lnTo>
                    <a:pt x="320633" y="44138"/>
                  </a:lnTo>
                  <a:cubicBezTo>
                    <a:pt x="325205" y="26423"/>
                    <a:pt x="336350" y="26137"/>
                    <a:pt x="337397" y="26137"/>
                  </a:cubicBezTo>
                  <a:cubicBezTo>
                    <a:pt x="341778" y="26137"/>
                    <a:pt x="344255" y="29091"/>
                    <a:pt x="344255" y="32709"/>
                  </a:cubicBezTo>
                  <a:close/>
                  <a:moveTo>
                    <a:pt x="386356" y="56045"/>
                  </a:moveTo>
                  <a:cubicBezTo>
                    <a:pt x="386356" y="54998"/>
                    <a:pt x="385688" y="54998"/>
                    <a:pt x="384927" y="54998"/>
                  </a:cubicBezTo>
                  <a:cubicBezTo>
                    <a:pt x="383593" y="54998"/>
                    <a:pt x="383593" y="55189"/>
                    <a:pt x="382641" y="57093"/>
                  </a:cubicBezTo>
                  <a:cubicBezTo>
                    <a:pt x="380735" y="62333"/>
                    <a:pt x="376449" y="70332"/>
                    <a:pt x="370353" y="70332"/>
                  </a:cubicBezTo>
                  <a:cubicBezTo>
                    <a:pt x="367306" y="70332"/>
                    <a:pt x="367306" y="67667"/>
                    <a:pt x="367306" y="65856"/>
                  </a:cubicBezTo>
                  <a:cubicBezTo>
                    <a:pt x="367306" y="65191"/>
                    <a:pt x="367306" y="63474"/>
                    <a:pt x="368067" y="60428"/>
                  </a:cubicBezTo>
                  <a:lnTo>
                    <a:pt x="376163" y="28423"/>
                  </a:lnTo>
                  <a:lnTo>
                    <a:pt x="385213" y="28423"/>
                  </a:lnTo>
                  <a:cubicBezTo>
                    <a:pt x="387117" y="28423"/>
                    <a:pt x="388356" y="28423"/>
                    <a:pt x="388356" y="26328"/>
                  </a:cubicBezTo>
                  <a:cubicBezTo>
                    <a:pt x="388356" y="24995"/>
                    <a:pt x="387308" y="24995"/>
                    <a:pt x="385688" y="24995"/>
                  </a:cubicBezTo>
                  <a:lnTo>
                    <a:pt x="377022" y="24995"/>
                  </a:lnTo>
                  <a:lnTo>
                    <a:pt x="380926" y="8992"/>
                  </a:lnTo>
                  <a:cubicBezTo>
                    <a:pt x="381307" y="7373"/>
                    <a:pt x="381307" y="7278"/>
                    <a:pt x="381307" y="6610"/>
                  </a:cubicBezTo>
                  <a:cubicBezTo>
                    <a:pt x="381307" y="4420"/>
                    <a:pt x="379592" y="3943"/>
                    <a:pt x="378545" y="3943"/>
                  </a:cubicBezTo>
                  <a:cubicBezTo>
                    <a:pt x="375877" y="3943"/>
                    <a:pt x="374640" y="6229"/>
                    <a:pt x="374164" y="7850"/>
                  </a:cubicBezTo>
                  <a:lnTo>
                    <a:pt x="370067" y="24995"/>
                  </a:lnTo>
                  <a:lnTo>
                    <a:pt x="360828" y="24995"/>
                  </a:lnTo>
                  <a:cubicBezTo>
                    <a:pt x="359019" y="24995"/>
                    <a:pt x="357781" y="24995"/>
                    <a:pt x="357781" y="27091"/>
                  </a:cubicBezTo>
                  <a:cubicBezTo>
                    <a:pt x="357781" y="28423"/>
                    <a:pt x="358828" y="28423"/>
                    <a:pt x="360542" y="28423"/>
                  </a:cubicBezTo>
                  <a:lnTo>
                    <a:pt x="369115" y="28423"/>
                  </a:lnTo>
                  <a:lnTo>
                    <a:pt x="361400" y="59379"/>
                  </a:lnTo>
                  <a:cubicBezTo>
                    <a:pt x="361210" y="59761"/>
                    <a:pt x="360828" y="61379"/>
                    <a:pt x="360828" y="63095"/>
                  </a:cubicBezTo>
                  <a:cubicBezTo>
                    <a:pt x="360828" y="68428"/>
                    <a:pt x="364353" y="72713"/>
                    <a:pt x="370067" y="72713"/>
                  </a:cubicBezTo>
                  <a:cubicBezTo>
                    <a:pt x="380926" y="72713"/>
                    <a:pt x="386451" y="56617"/>
                    <a:pt x="386451" y="56045"/>
                  </a:cubicBezTo>
                  <a:close/>
                </a:path>
              </a:pathLst>
            </a:custGeom>
            <a:solidFill>
              <a:srgbClr val="000000"/>
            </a:solidFill>
            <a:ln w="10842" cap="flat">
              <a:noFill/>
              <a:prstDash val="solid"/>
              <a:miter/>
            </a:ln>
          </p:spPr>
          <p:txBody>
            <a:bodyPr rtlCol="0" anchor="ctr"/>
            <a:lstStyle/>
            <a:p>
              <a:endParaRPr lang="en-AE"/>
            </a:p>
          </p:txBody>
        </p:sp>
        <p:sp>
          <p:nvSpPr>
            <p:cNvPr id="402" name="Freeform: Shape 401">
              <a:extLst>
                <a:ext uri="{FF2B5EF4-FFF2-40B4-BE49-F238E27FC236}">
                  <a16:creationId xmlns:a16="http://schemas.microsoft.com/office/drawing/2014/main" id="{E376934A-9BF7-150F-BFD0-412A6610E681}"/>
                </a:ext>
              </a:extLst>
            </p:cNvPr>
            <p:cNvSpPr/>
            <p:nvPr/>
          </p:nvSpPr>
          <p:spPr>
            <a:xfrm>
              <a:off x="2567826" y="2180003"/>
              <a:ext cx="591978" cy="87915"/>
            </a:xfrm>
            <a:custGeom>
              <a:avLst/>
              <a:gdLst>
                <a:gd name="connsiteX0" fmla="*/ -1788 w 591978"/>
                <a:gd name="connsiteY0" fmla="*/ 85668 h 87915"/>
                <a:gd name="connsiteX1" fmla="*/ 590191 w 591978"/>
                <a:gd name="connsiteY1" fmla="*/ 85668 h 87915"/>
                <a:gd name="connsiteX2" fmla="*/ 590191 w 591978"/>
                <a:gd name="connsiteY2" fmla="*/ -2247 h 87915"/>
                <a:gd name="connsiteX3" fmla="*/ -1788 w 591978"/>
                <a:gd name="connsiteY3" fmla="*/ -2247 h 87915"/>
              </a:gdLst>
              <a:ahLst/>
              <a:cxnLst>
                <a:cxn ang="0">
                  <a:pos x="connsiteX0" y="connsiteY0"/>
                </a:cxn>
                <a:cxn ang="0">
                  <a:pos x="connsiteX1" y="connsiteY1"/>
                </a:cxn>
                <a:cxn ang="0">
                  <a:pos x="connsiteX2" y="connsiteY2"/>
                </a:cxn>
                <a:cxn ang="0">
                  <a:pos x="connsiteX3" y="connsiteY3"/>
                </a:cxn>
              </a:cxnLst>
              <a:rect l="l" t="t" r="r" b="b"/>
              <a:pathLst>
                <a:path w="591978" h="87915">
                  <a:moveTo>
                    <a:pt x="-1788" y="85668"/>
                  </a:moveTo>
                  <a:lnTo>
                    <a:pt x="590191" y="85668"/>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403" name="Freeform: Shape 402">
              <a:extLst>
                <a:ext uri="{FF2B5EF4-FFF2-40B4-BE49-F238E27FC236}">
                  <a16:creationId xmlns:a16="http://schemas.microsoft.com/office/drawing/2014/main" id="{69784440-DDC6-0924-E4C5-4AA2204F821C}"/>
                </a:ext>
              </a:extLst>
            </p:cNvPr>
            <p:cNvSpPr/>
            <p:nvPr/>
          </p:nvSpPr>
          <p:spPr>
            <a:xfrm>
              <a:off x="2827859" y="2192481"/>
              <a:ext cx="71722" cy="78390"/>
            </a:xfrm>
            <a:custGeom>
              <a:avLst/>
              <a:gdLst>
                <a:gd name="connsiteX0" fmla="*/ 7927 w 71722"/>
                <a:gd name="connsiteY0" fmla="*/ 44711 h 78390"/>
                <a:gd name="connsiteX1" fmla="*/ 6308 w 71722"/>
                <a:gd name="connsiteY1" fmla="*/ 43092 h 78390"/>
                <a:gd name="connsiteX2" fmla="*/ -1788 w 71722"/>
                <a:gd name="connsiteY2" fmla="*/ 48424 h 78390"/>
                <a:gd name="connsiteX3" fmla="*/ -836 w 71722"/>
                <a:gd name="connsiteY3" fmla="*/ 50236 h 78390"/>
                <a:gd name="connsiteX4" fmla="*/ 12784 w 71722"/>
                <a:gd name="connsiteY4" fmla="*/ 72904 h 78390"/>
                <a:gd name="connsiteX5" fmla="*/ 14595 w 71722"/>
                <a:gd name="connsiteY5" fmla="*/ 75667 h 78390"/>
                <a:gd name="connsiteX6" fmla="*/ 15833 w 71722"/>
                <a:gd name="connsiteY6" fmla="*/ 76143 h 78390"/>
                <a:gd name="connsiteX7" fmla="*/ 23643 w 71722"/>
                <a:gd name="connsiteY7" fmla="*/ 70904 h 78390"/>
                <a:gd name="connsiteX8" fmla="*/ 43360 w 71722"/>
                <a:gd name="connsiteY8" fmla="*/ 25851 h 78390"/>
                <a:gd name="connsiteX9" fmla="*/ 66792 w 71722"/>
                <a:gd name="connsiteY9" fmla="*/ 1753 h 78390"/>
                <a:gd name="connsiteX10" fmla="*/ 69934 w 71722"/>
                <a:gd name="connsiteY10" fmla="*/ -1582 h 78390"/>
                <a:gd name="connsiteX11" fmla="*/ 68792 w 71722"/>
                <a:gd name="connsiteY11" fmla="*/ -2247 h 78390"/>
                <a:gd name="connsiteX12" fmla="*/ 42122 w 71722"/>
                <a:gd name="connsiteY12" fmla="*/ 19470 h 78390"/>
                <a:gd name="connsiteX13" fmla="*/ 18214 w 71722"/>
                <a:gd name="connsiteY13" fmla="*/ 61379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390">
                  <a:moveTo>
                    <a:pt x="7927" y="44711"/>
                  </a:moveTo>
                  <a:cubicBezTo>
                    <a:pt x="6974" y="43283"/>
                    <a:pt x="6879" y="43092"/>
                    <a:pt x="6308" y="43092"/>
                  </a:cubicBezTo>
                  <a:cubicBezTo>
                    <a:pt x="3736" y="43092"/>
                    <a:pt x="-1788" y="46520"/>
                    <a:pt x="-1788" y="48424"/>
                  </a:cubicBezTo>
                  <a:cubicBezTo>
                    <a:pt x="-1788" y="48615"/>
                    <a:pt x="-1788" y="48901"/>
                    <a:pt x="-836" y="50236"/>
                  </a:cubicBezTo>
                  <a:lnTo>
                    <a:pt x="12784" y="72904"/>
                  </a:lnTo>
                  <a:cubicBezTo>
                    <a:pt x="13357" y="73762"/>
                    <a:pt x="14404" y="75571"/>
                    <a:pt x="14595" y="75667"/>
                  </a:cubicBezTo>
                  <a:cubicBezTo>
                    <a:pt x="14785" y="76143"/>
                    <a:pt x="15356" y="76143"/>
                    <a:pt x="15833" y="76143"/>
                  </a:cubicBezTo>
                  <a:cubicBezTo>
                    <a:pt x="18214" y="76143"/>
                    <a:pt x="23263" y="73190"/>
                    <a:pt x="23643" y="70904"/>
                  </a:cubicBezTo>
                  <a:cubicBezTo>
                    <a:pt x="27263" y="54712"/>
                    <a:pt x="33454" y="39185"/>
                    <a:pt x="43360" y="25851"/>
                  </a:cubicBezTo>
                  <a:cubicBezTo>
                    <a:pt x="48789" y="18231"/>
                    <a:pt x="56124" y="9754"/>
                    <a:pt x="66792" y="1753"/>
                  </a:cubicBezTo>
                  <a:cubicBezTo>
                    <a:pt x="68601" y="420"/>
                    <a:pt x="69934" y="-629"/>
                    <a:pt x="69934" y="-1582"/>
                  </a:cubicBezTo>
                  <a:cubicBezTo>
                    <a:pt x="69934" y="-2247"/>
                    <a:pt x="69364" y="-2247"/>
                    <a:pt x="68792" y="-2247"/>
                  </a:cubicBezTo>
                  <a:cubicBezTo>
                    <a:pt x="63744" y="-2247"/>
                    <a:pt x="48218" y="12326"/>
                    <a:pt x="42122" y="19470"/>
                  </a:cubicBezTo>
                  <a:cubicBezTo>
                    <a:pt x="31073" y="32423"/>
                    <a:pt x="23834" y="44711"/>
                    <a:pt x="18214" y="61379"/>
                  </a:cubicBezTo>
                  <a:close/>
                </a:path>
              </a:pathLst>
            </a:custGeom>
            <a:solidFill>
              <a:srgbClr val="006100"/>
            </a:solidFill>
            <a:ln w="10842" cap="flat">
              <a:noFill/>
              <a:prstDash val="solid"/>
              <a:miter/>
            </a:ln>
          </p:spPr>
          <p:txBody>
            <a:bodyPr rtlCol="0" anchor="ctr"/>
            <a:lstStyle/>
            <a:p>
              <a:endParaRPr lang="en-AE"/>
            </a:p>
          </p:txBody>
        </p:sp>
        <p:sp>
          <p:nvSpPr>
            <p:cNvPr id="404" name="Freeform: Shape 403">
              <a:extLst>
                <a:ext uri="{FF2B5EF4-FFF2-40B4-BE49-F238E27FC236}">
                  <a16:creationId xmlns:a16="http://schemas.microsoft.com/office/drawing/2014/main" id="{04A6D0B4-D5FE-C738-0305-DDFB3C3E03DE}"/>
                </a:ext>
              </a:extLst>
            </p:cNvPr>
            <p:cNvSpPr/>
            <p:nvPr/>
          </p:nvSpPr>
          <p:spPr>
            <a:xfrm>
              <a:off x="3159805" y="2180003"/>
              <a:ext cx="540923" cy="87915"/>
            </a:xfrm>
            <a:custGeom>
              <a:avLst/>
              <a:gdLst>
                <a:gd name="connsiteX0" fmla="*/ -1788 w 540923"/>
                <a:gd name="connsiteY0" fmla="*/ 85668 h 87915"/>
                <a:gd name="connsiteX1" fmla="*/ 539136 w 540923"/>
                <a:gd name="connsiteY1" fmla="*/ 85668 h 87915"/>
                <a:gd name="connsiteX2" fmla="*/ 539136 w 540923"/>
                <a:gd name="connsiteY2" fmla="*/ -2247 h 87915"/>
                <a:gd name="connsiteX3" fmla="*/ -1788 w 5409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540923" h="87915">
                  <a:moveTo>
                    <a:pt x="-1788" y="85668"/>
                  </a:moveTo>
                  <a:lnTo>
                    <a:pt x="539136" y="8566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405" name="Freeform: Shape 404">
              <a:extLst>
                <a:ext uri="{FF2B5EF4-FFF2-40B4-BE49-F238E27FC236}">
                  <a16:creationId xmlns:a16="http://schemas.microsoft.com/office/drawing/2014/main" id="{226C8048-3C65-97B3-ACCA-91E104204AC8}"/>
                </a:ext>
              </a:extLst>
            </p:cNvPr>
            <p:cNvSpPr/>
            <p:nvPr/>
          </p:nvSpPr>
          <p:spPr>
            <a:xfrm>
              <a:off x="3380689" y="2195814"/>
              <a:ext cx="101918" cy="74486"/>
            </a:xfrm>
            <a:custGeom>
              <a:avLst/>
              <a:gdLst>
                <a:gd name="connsiteX0" fmla="*/ 40027 w 101918"/>
                <a:gd name="connsiteY0" fmla="*/ 40615 h 74486"/>
                <a:gd name="connsiteX1" fmla="*/ 24883 w 101918"/>
                <a:gd name="connsiteY1" fmla="*/ 23851 h 74486"/>
                <a:gd name="connsiteX2" fmla="*/ 10309 w 101918"/>
                <a:gd name="connsiteY2" fmla="*/ 33186 h 74486"/>
                <a:gd name="connsiteX3" fmla="*/ 20406 w 101918"/>
                <a:gd name="connsiteY3" fmla="*/ 10041 h 74486"/>
                <a:gd name="connsiteX4" fmla="*/ 36026 w 101918"/>
                <a:gd name="connsiteY4" fmla="*/ 611 h 74486"/>
                <a:gd name="connsiteX5" fmla="*/ 42980 w 101918"/>
                <a:gd name="connsiteY5" fmla="*/ 4897 h 74486"/>
                <a:gd name="connsiteX6" fmla="*/ 37360 w 101918"/>
                <a:gd name="connsiteY6" fmla="*/ 10136 h 74486"/>
                <a:gd name="connsiteX7" fmla="*/ 41075 w 101918"/>
                <a:gd name="connsiteY7" fmla="*/ 13566 h 74486"/>
                <a:gd name="connsiteX8" fmla="*/ 46600 w 101918"/>
                <a:gd name="connsiteY8" fmla="*/ 6422 h 74486"/>
                <a:gd name="connsiteX9" fmla="*/ 36121 w 101918"/>
                <a:gd name="connsiteY9" fmla="*/ -2247 h 74486"/>
                <a:gd name="connsiteX10" fmla="*/ 9832 w 101918"/>
                <a:gd name="connsiteY10" fmla="*/ 15089 h 74486"/>
                <a:gd name="connsiteX11" fmla="*/ -1788 w 101918"/>
                <a:gd name="connsiteY11" fmla="*/ 52712 h 74486"/>
                <a:gd name="connsiteX12" fmla="*/ 12690 w 101918"/>
                <a:gd name="connsiteY12" fmla="*/ 72239 h 74486"/>
                <a:gd name="connsiteX13" fmla="*/ 40027 w 101918"/>
                <a:gd name="connsiteY13" fmla="*/ 40615 h 74486"/>
                <a:gd name="connsiteX14" fmla="*/ 26312 w 101918"/>
                <a:gd name="connsiteY14" fmla="*/ 59379 h 74486"/>
                <a:gd name="connsiteX15" fmla="*/ 12976 w 101918"/>
                <a:gd name="connsiteY15" fmla="*/ 69190 h 74486"/>
                <a:gd name="connsiteX16" fmla="*/ 5165 w 101918"/>
                <a:gd name="connsiteY16" fmla="*/ 59379 h 74486"/>
                <a:gd name="connsiteX17" fmla="*/ 24597 w 101918"/>
                <a:gd name="connsiteY17" fmla="*/ 26233 h 74486"/>
                <a:gd name="connsiteX18" fmla="*/ 30407 w 101918"/>
                <a:gd name="connsiteY18" fmla="*/ 28709 h 74486"/>
                <a:gd name="connsiteX19" fmla="*/ 32312 w 101918"/>
                <a:gd name="connsiteY19" fmla="*/ 35567 h 74486"/>
                <a:gd name="connsiteX20" fmla="*/ 26312 w 101918"/>
                <a:gd name="connsiteY20" fmla="*/ 59379 h 74486"/>
                <a:gd name="connsiteX21" fmla="*/ 100130 w 101918"/>
                <a:gd name="connsiteY21" fmla="*/ 17184 h 74486"/>
                <a:gd name="connsiteX22" fmla="*/ 86128 w 101918"/>
                <a:gd name="connsiteY22" fmla="*/ -2247 h 74486"/>
                <a:gd name="connsiteX23" fmla="*/ 58315 w 101918"/>
                <a:gd name="connsiteY23" fmla="*/ 29186 h 74486"/>
                <a:gd name="connsiteX24" fmla="*/ 73364 w 101918"/>
                <a:gd name="connsiteY24" fmla="*/ 46141 h 74486"/>
                <a:gd name="connsiteX25" fmla="*/ 87938 w 101918"/>
                <a:gd name="connsiteY25" fmla="*/ 36806 h 74486"/>
                <a:gd name="connsiteX26" fmla="*/ 77651 w 101918"/>
                <a:gd name="connsiteY26" fmla="*/ 60714 h 74486"/>
                <a:gd name="connsiteX27" fmla="*/ 63553 w 101918"/>
                <a:gd name="connsiteY27" fmla="*/ 69190 h 74486"/>
                <a:gd name="connsiteX28" fmla="*/ 55457 w 101918"/>
                <a:gd name="connsiteY28" fmla="*/ 65381 h 74486"/>
                <a:gd name="connsiteX29" fmla="*/ 60983 w 101918"/>
                <a:gd name="connsiteY29" fmla="*/ 60047 h 74486"/>
                <a:gd name="connsiteX30" fmla="*/ 57268 w 101918"/>
                <a:gd name="connsiteY30" fmla="*/ 56619 h 74486"/>
                <a:gd name="connsiteX31" fmla="*/ 51743 w 101918"/>
                <a:gd name="connsiteY31" fmla="*/ 63572 h 74486"/>
                <a:gd name="connsiteX32" fmla="*/ 63364 w 101918"/>
                <a:gd name="connsiteY32" fmla="*/ 72239 h 74486"/>
                <a:gd name="connsiteX33" fmla="*/ 87938 w 101918"/>
                <a:gd name="connsiteY33" fmla="*/ 56333 h 74486"/>
                <a:gd name="connsiteX34" fmla="*/ 100130 w 101918"/>
                <a:gd name="connsiteY34" fmla="*/ 17184 h 74486"/>
                <a:gd name="connsiteX35" fmla="*/ 93176 w 101918"/>
                <a:gd name="connsiteY35" fmla="*/ 10422 h 74486"/>
                <a:gd name="connsiteX36" fmla="*/ 73746 w 101918"/>
                <a:gd name="connsiteY36" fmla="*/ 43759 h 74486"/>
                <a:gd name="connsiteX37" fmla="*/ 66030 w 101918"/>
                <a:gd name="connsiteY37" fmla="*/ 34425 h 74486"/>
                <a:gd name="connsiteX38" fmla="*/ 72317 w 101918"/>
                <a:gd name="connsiteY38" fmla="*/ 10327 h 74486"/>
                <a:gd name="connsiteX39" fmla="*/ 86032 w 101918"/>
                <a:gd name="connsiteY39" fmla="*/ 611 h 74486"/>
                <a:gd name="connsiteX40" fmla="*/ 93176 w 101918"/>
                <a:gd name="connsiteY40" fmla="*/ 10422 h 7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1918" h="74486">
                  <a:moveTo>
                    <a:pt x="40027" y="40615"/>
                  </a:moveTo>
                  <a:cubicBezTo>
                    <a:pt x="40027" y="35281"/>
                    <a:pt x="37075" y="23851"/>
                    <a:pt x="24883" y="23851"/>
                  </a:cubicBezTo>
                  <a:cubicBezTo>
                    <a:pt x="18310" y="23851"/>
                    <a:pt x="13547" y="28423"/>
                    <a:pt x="10309" y="33186"/>
                  </a:cubicBezTo>
                  <a:cubicBezTo>
                    <a:pt x="12786" y="23565"/>
                    <a:pt x="15453" y="16422"/>
                    <a:pt x="20406" y="10041"/>
                  </a:cubicBezTo>
                  <a:cubicBezTo>
                    <a:pt x="23644" y="5659"/>
                    <a:pt x="29454" y="611"/>
                    <a:pt x="36026" y="611"/>
                  </a:cubicBezTo>
                  <a:cubicBezTo>
                    <a:pt x="38407" y="611"/>
                    <a:pt x="41933" y="1088"/>
                    <a:pt x="42980" y="4897"/>
                  </a:cubicBezTo>
                  <a:cubicBezTo>
                    <a:pt x="37932" y="4897"/>
                    <a:pt x="37360" y="9278"/>
                    <a:pt x="37360" y="10136"/>
                  </a:cubicBezTo>
                  <a:cubicBezTo>
                    <a:pt x="37360" y="11659"/>
                    <a:pt x="38218" y="13566"/>
                    <a:pt x="41075" y="13566"/>
                  </a:cubicBezTo>
                  <a:cubicBezTo>
                    <a:pt x="44694" y="13566"/>
                    <a:pt x="46600" y="10422"/>
                    <a:pt x="46600" y="6422"/>
                  </a:cubicBezTo>
                  <a:cubicBezTo>
                    <a:pt x="46600" y="1088"/>
                    <a:pt x="42694" y="-2247"/>
                    <a:pt x="36121" y="-2247"/>
                  </a:cubicBezTo>
                  <a:cubicBezTo>
                    <a:pt x="27264" y="-2247"/>
                    <a:pt x="17548" y="4041"/>
                    <a:pt x="9832" y="15089"/>
                  </a:cubicBezTo>
                  <a:cubicBezTo>
                    <a:pt x="593" y="28044"/>
                    <a:pt x="-1788" y="45092"/>
                    <a:pt x="-1788" y="52712"/>
                  </a:cubicBezTo>
                  <a:cubicBezTo>
                    <a:pt x="-1788" y="55666"/>
                    <a:pt x="-1788" y="72239"/>
                    <a:pt x="12690" y="72239"/>
                  </a:cubicBezTo>
                  <a:cubicBezTo>
                    <a:pt x="26312" y="72239"/>
                    <a:pt x="40027" y="56903"/>
                    <a:pt x="40027" y="40615"/>
                  </a:cubicBezTo>
                  <a:close/>
                  <a:moveTo>
                    <a:pt x="26312" y="59379"/>
                  </a:moveTo>
                  <a:cubicBezTo>
                    <a:pt x="23549" y="64428"/>
                    <a:pt x="19072" y="69190"/>
                    <a:pt x="12976" y="69190"/>
                  </a:cubicBezTo>
                  <a:cubicBezTo>
                    <a:pt x="6594" y="69190"/>
                    <a:pt x="5165" y="62523"/>
                    <a:pt x="5165" y="59379"/>
                  </a:cubicBezTo>
                  <a:cubicBezTo>
                    <a:pt x="5165" y="50808"/>
                    <a:pt x="10309" y="26233"/>
                    <a:pt x="24597" y="26233"/>
                  </a:cubicBezTo>
                  <a:cubicBezTo>
                    <a:pt x="26026" y="26233"/>
                    <a:pt x="28407" y="26233"/>
                    <a:pt x="30407" y="28709"/>
                  </a:cubicBezTo>
                  <a:cubicBezTo>
                    <a:pt x="31264" y="30139"/>
                    <a:pt x="32312" y="32139"/>
                    <a:pt x="32312" y="35567"/>
                  </a:cubicBezTo>
                  <a:cubicBezTo>
                    <a:pt x="32312" y="40520"/>
                    <a:pt x="28407" y="55284"/>
                    <a:pt x="26312" y="59379"/>
                  </a:cubicBezTo>
                  <a:close/>
                  <a:moveTo>
                    <a:pt x="100130" y="17184"/>
                  </a:moveTo>
                  <a:cubicBezTo>
                    <a:pt x="100130" y="14136"/>
                    <a:pt x="100130" y="-2247"/>
                    <a:pt x="86128" y="-2247"/>
                  </a:cubicBezTo>
                  <a:cubicBezTo>
                    <a:pt x="72031" y="-2247"/>
                    <a:pt x="58315" y="13280"/>
                    <a:pt x="58315" y="29186"/>
                  </a:cubicBezTo>
                  <a:cubicBezTo>
                    <a:pt x="58315" y="34139"/>
                    <a:pt x="60983" y="46141"/>
                    <a:pt x="73364" y="46141"/>
                  </a:cubicBezTo>
                  <a:cubicBezTo>
                    <a:pt x="79842" y="46141"/>
                    <a:pt x="84604" y="41855"/>
                    <a:pt x="87938" y="36806"/>
                  </a:cubicBezTo>
                  <a:cubicBezTo>
                    <a:pt x="85271" y="48236"/>
                    <a:pt x="82414" y="54617"/>
                    <a:pt x="77651" y="60714"/>
                  </a:cubicBezTo>
                  <a:cubicBezTo>
                    <a:pt x="75460" y="63572"/>
                    <a:pt x="70222" y="69190"/>
                    <a:pt x="63553" y="69190"/>
                  </a:cubicBezTo>
                  <a:cubicBezTo>
                    <a:pt x="60506" y="69190"/>
                    <a:pt x="56791" y="68525"/>
                    <a:pt x="55457" y="65381"/>
                  </a:cubicBezTo>
                  <a:cubicBezTo>
                    <a:pt x="60697" y="64905"/>
                    <a:pt x="60983" y="60619"/>
                    <a:pt x="60983" y="60047"/>
                  </a:cubicBezTo>
                  <a:cubicBezTo>
                    <a:pt x="60983" y="58524"/>
                    <a:pt x="60125" y="56619"/>
                    <a:pt x="57268" y="56619"/>
                  </a:cubicBezTo>
                  <a:cubicBezTo>
                    <a:pt x="53648" y="56619"/>
                    <a:pt x="51743" y="59665"/>
                    <a:pt x="51743" y="63572"/>
                  </a:cubicBezTo>
                  <a:cubicBezTo>
                    <a:pt x="51743" y="69190"/>
                    <a:pt x="56696" y="72239"/>
                    <a:pt x="63364" y="72239"/>
                  </a:cubicBezTo>
                  <a:cubicBezTo>
                    <a:pt x="73746" y="72239"/>
                    <a:pt x="82889" y="63477"/>
                    <a:pt x="87938" y="56333"/>
                  </a:cubicBezTo>
                  <a:cubicBezTo>
                    <a:pt x="98606" y="40997"/>
                    <a:pt x="100130" y="21947"/>
                    <a:pt x="100130" y="17184"/>
                  </a:cubicBezTo>
                  <a:close/>
                  <a:moveTo>
                    <a:pt x="93176" y="10422"/>
                  </a:moveTo>
                  <a:cubicBezTo>
                    <a:pt x="93176" y="18233"/>
                    <a:pt x="88509" y="43759"/>
                    <a:pt x="73746" y="43759"/>
                  </a:cubicBezTo>
                  <a:cubicBezTo>
                    <a:pt x="66030" y="43759"/>
                    <a:pt x="66030" y="35853"/>
                    <a:pt x="66030" y="34425"/>
                  </a:cubicBezTo>
                  <a:cubicBezTo>
                    <a:pt x="66030" y="30235"/>
                    <a:pt x="69364" y="15661"/>
                    <a:pt x="72317" y="10327"/>
                  </a:cubicBezTo>
                  <a:cubicBezTo>
                    <a:pt x="73651" y="7945"/>
                    <a:pt x="78222" y="611"/>
                    <a:pt x="86032" y="611"/>
                  </a:cubicBezTo>
                  <a:cubicBezTo>
                    <a:pt x="91462" y="611"/>
                    <a:pt x="93176" y="5659"/>
                    <a:pt x="93176" y="10422"/>
                  </a:cubicBezTo>
                  <a:close/>
                </a:path>
              </a:pathLst>
            </a:custGeom>
            <a:solidFill>
              <a:srgbClr val="006100"/>
            </a:solidFill>
            <a:ln w="10842" cap="flat">
              <a:noFill/>
              <a:prstDash val="solid"/>
              <a:miter/>
            </a:ln>
          </p:spPr>
          <p:txBody>
            <a:bodyPr rtlCol="0" anchor="ctr"/>
            <a:lstStyle/>
            <a:p>
              <a:endParaRPr lang="en-AE"/>
            </a:p>
          </p:txBody>
        </p:sp>
        <p:sp>
          <p:nvSpPr>
            <p:cNvPr id="406" name="Freeform: Shape 405">
              <a:extLst>
                <a:ext uri="{FF2B5EF4-FFF2-40B4-BE49-F238E27FC236}">
                  <a16:creationId xmlns:a16="http://schemas.microsoft.com/office/drawing/2014/main" id="{2DA0BBFA-8385-FB82-231A-59C8C0BC6B2B}"/>
                </a:ext>
              </a:extLst>
            </p:cNvPr>
            <p:cNvSpPr/>
            <p:nvPr/>
          </p:nvSpPr>
          <p:spPr>
            <a:xfrm>
              <a:off x="3700729" y="2180003"/>
              <a:ext cx="398146" cy="87915"/>
            </a:xfrm>
            <a:custGeom>
              <a:avLst/>
              <a:gdLst>
                <a:gd name="connsiteX0" fmla="*/ -1788 w 398146"/>
                <a:gd name="connsiteY0" fmla="*/ 85668 h 87915"/>
                <a:gd name="connsiteX1" fmla="*/ 396359 w 398146"/>
                <a:gd name="connsiteY1" fmla="*/ 85668 h 87915"/>
                <a:gd name="connsiteX2" fmla="*/ 396359 w 398146"/>
                <a:gd name="connsiteY2" fmla="*/ -2247 h 87915"/>
                <a:gd name="connsiteX3" fmla="*/ -1788 w 398146"/>
                <a:gd name="connsiteY3" fmla="*/ -2247 h 87915"/>
              </a:gdLst>
              <a:ahLst/>
              <a:cxnLst>
                <a:cxn ang="0">
                  <a:pos x="connsiteX0" y="connsiteY0"/>
                </a:cxn>
                <a:cxn ang="0">
                  <a:pos x="connsiteX1" y="connsiteY1"/>
                </a:cxn>
                <a:cxn ang="0">
                  <a:pos x="connsiteX2" y="connsiteY2"/>
                </a:cxn>
                <a:cxn ang="0">
                  <a:pos x="connsiteX3" y="connsiteY3"/>
                </a:cxn>
              </a:cxnLst>
              <a:rect l="l" t="t" r="r" b="b"/>
              <a:pathLst>
                <a:path w="398146" h="87915">
                  <a:moveTo>
                    <a:pt x="-1788" y="85668"/>
                  </a:moveTo>
                  <a:lnTo>
                    <a:pt x="396359" y="8566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07" name="Freeform: Shape 406">
              <a:extLst>
                <a:ext uri="{FF2B5EF4-FFF2-40B4-BE49-F238E27FC236}">
                  <a16:creationId xmlns:a16="http://schemas.microsoft.com/office/drawing/2014/main" id="{486264C0-662F-871A-A765-268B60844285}"/>
                </a:ext>
              </a:extLst>
            </p:cNvPr>
            <p:cNvSpPr/>
            <p:nvPr/>
          </p:nvSpPr>
          <p:spPr>
            <a:xfrm>
              <a:off x="3778167" y="2195814"/>
              <a:ext cx="247363" cy="74486"/>
            </a:xfrm>
            <a:custGeom>
              <a:avLst/>
              <a:gdLst>
                <a:gd name="connsiteX0" fmla="*/ 37075 w 247363"/>
                <a:gd name="connsiteY0" fmla="*/ 52140 h 74486"/>
                <a:gd name="connsiteX1" fmla="*/ 45551 w 247363"/>
                <a:gd name="connsiteY1" fmla="*/ 16231 h 74486"/>
                <a:gd name="connsiteX2" fmla="*/ 31073 w 247363"/>
                <a:gd name="connsiteY2" fmla="*/ -2247 h 74486"/>
                <a:gd name="connsiteX3" fmla="*/ 8118 w 247363"/>
                <a:gd name="connsiteY3" fmla="*/ 15184 h 74486"/>
                <a:gd name="connsiteX4" fmla="*/ -1788 w 247363"/>
                <a:gd name="connsiteY4" fmla="*/ 53952 h 74486"/>
                <a:gd name="connsiteX5" fmla="*/ 12595 w 247363"/>
                <a:gd name="connsiteY5" fmla="*/ 72239 h 74486"/>
                <a:gd name="connsiteX6" fmla="*/ 37075 w 247363"/>
                <a:gd name="connsiteY6" fmla="*/ 52140 h 74486"/>
                <a:gd name="connsiteX7" fmla="*/ 26596 w 247363"/>
                <a:gd name="connsiteY7" fmla="*/ 59284 h 74486"/>
                <a:gd name="connsiteX8" fmla="*/ 13262 w 247363"/>
                <a:gd name="connsiteY8" fmla="*/ 69858 h 74486"/>
                <a:gd name="connsiteX9" fmla="*/ 5070 w 247363"/>
                <a:gd name="connsiteY9" fmla="*/ 59284 h 74486"/>
                <a:gd name="connsiteX10" fmla="*/ 16976 w 247363"/>
                <a:gd name="connsiteY10" fmla="*/ 10708 h 74486"/>
                <a:gd name="connsiteX11" fmla="*/ 30503 w 247363"/>
                <a:gd name="connsiteY11" fmla="*/ 134 h 74486"/>
                <a:gd name="connsiteX12" fmla="*/ 38789 w 247363"/>
                <a:gd name="connsiteY12" fmla="*/ 10422 h 74486"/>
                <a:gd name="connsiteX13" fmla="*/ 26596 w 247363"/>
                <a:gd name="connsiteY13" fmla="*/ 59284 h 74486"/>
                <a:gd name="connsiteX14" fmla="*/ 64696 w 247363"/>
                <a:gd name="connsiteY14" fmla="*/ 63000 h 74486"/>
                <a:gd name="connsiteX15" fmla="*/ 59934 w 247363"/>
                <a:gd name="connsiteY15" fmla="*/ 58333 h 74486"/>
                <a:gd name="connsiteX16" fmla="*/ 52981 w 247363"/>
                <a:gd name="connsiteY16" fmla="*/ 65191 h 74486"/>
                <a:gd name="connsiteX17" fmla="*/ 57743 w 247363"/>
                <a:gd name="connsiteY17" fmla="*/ 69858 h 74486"/>
                <a:gd name="connsiteX18" fmla="*/ 64696 w 247363"/>
                <a:gd name="connsiteY18" fmla="*/ 63000 h 74486"/>
                <a:gd name="connsiteX19" fmla="*/ 127753 w 247363"/>
                <a:gd name="connsiteY19" fmla="*/ 41283 h 74486"/>
                <a:gd name="connsiteX20" fmla="*/ 113466 w 247363"/>
                <a:gd name="connsiteY20" fmla="*/ 24423 h 74486"/>
                <a:gd name="connsiteX21" fmla="*/ 100034 w 247363"/>
                <a:gd name="connsiteY21" fmla="*/ 29377 h 74486"/>
                <a:gd name="connsiteX22" fmla="*/ 105082 w 247363"/>
                <a:gd name="connsiteY22" fmla="*/ 9564 h 74486"/>
                <a:gd name="connsiteX23" fmla="*/ 105559 w 247363"/>
                <a:gd name="connsiteY23" fmla="*/ 8231 h 74486"/>
                <a:gd name="connsiteX24" fmla="*/ 107082 w 247363"/>
                <a:gd name="connsiteY24" fmla="*/ 8517 h 74486"/>
                <a:gd name="connsiteX25" fmla="*/ 113752 w 247363"/>
                <a:gd name="connsiteY25" fmla="*/ 9564 h 74486"/>
                <a:gd name="connsiteX26" fmla="*/ 135183 w 247363"/>
                <a:gd name="connsiteY26" fmla="*/ -1008 h 74486"/>
                <a:gd name="connsiteX27" fmla="*/ 134134 w 247363"/>
                <a:gd name="connsiteY27" fmla="*/ -2056 h 74486"/>
                <a:gd name="connsiteX28" fmla="*/ 132802 w 247363"/>
                <a:gd name="connsiteY28" fmla="*/ -1770 h 74486"/>
                <a:gd name="connsiteX29" fmla="*/ 118988 w 247363"/>
                <a:gd name="connsiteY29" fmla="*/ 1374 h 74486"/>
                <a:gd name="connsiteX30" fmla="*/ 106798 w 247363"/>
                <a:gd name="connsiteY30" fmla="*/ -1484 h 74486"/>
                <a:gd name="connsiteX31" fmla="*/ 105273 w 247363"/>
                <a:gd name="connsiteY31" fmla="*/ -2056 h 74486"/>
                <a:gd name="connsiteX32" fmla="*/ 104036 w 247363"/>
                <a:gd name="connsiteY32" fmla="*/ -152 h 74486"/>
                <a:gd name="connsiteX33" fmla="*/ 95748 w 247363"/>
                <a:gd name="connsiteY33" fmla="*/ 32616 h 74486"/>
                <a:gd name="connsiteX34" fmla="*/ 95557 w 247363"/>
                <a:gd name="connsiteY34" fmla="*/ 34139 h 74486"/>
                <a:gd name="connsiteX35" fmla="*/ 96892 w 247363"/>
                <a:gd name="connsiteY35" fmla="*/ 35281 h 74486"/>
                <a:gd name="connsiteX36" fmla="*/ 98701 w 247363"/>
                <a:gd name="connsiteY36" fmla="*/ 34234 h 74486"/>
                <a:gd name="connsiteX37" fmla="*/ 113275 w 247363"/>
                <a:gd name="connsiteY37" fmla="*/ 26805 h 74486"/>
                <a:gd name="connsiteX38" fmla="*/ 119847 w 247363"/>
                <a:gd name="connsiteY38" fmla="*/ 36520 h 74486"/>
                <a:gd name="connsiteX39" fmla="*/ 114512 w 247363"/>
                <a:gd name="connsiteY39" fmla="*/ 58047 h 74486"/>
                <a:gd name="connsiteX40" fmla="*/ 99273 w 247363"/>
                <a:gd name="connsiteY40" fmla="*/ 69190 h 74486"/>
                <a:gd name="connsiteX41" fmla="*/ 88700 w 247363"/>
                <a:gd name="connsiteY41" fmla="*/ 56619 h 74486"/>
                <a:gd name="connsiteX42" fmla="*/ 89748 w 247363"/>
                <a:gd name="connsiteY42" fmla="*/ 56619 h 74486"/>
                <a:gd name="connsiteX43" fmla="*/ 95557 w 247363"/>
                <a:gd name="connsiteY43" fmla="*/ 51094 h 74486"/>
                <a:gd name="connsiteX44" fmla="*/ 91748 w 247363"/>
                <a:gd name="connsiteY44" fmla="*/ 47378 h 74486"/>
                <a:gd name="connsiteX45" fmla="*/ 85463 w 247363"/>
                <a:gd name="connsiteY45" fmla="*/ 57189 h 74486"/>
                <a:gd name="connsiteX46" fmla="*/ 99273 w 247363"/>
                <a:gd name="connsiteY46" fmla="*/ 72239 h 74486"/>
                <a:gd name="connsiteX47" fmla="*/ 127753 w 247363"/>
                <a:gd name="connsiteY47" fmla="*/ 41283 h 74486"/>
                <a:gd name="connsiteX48" fmla="*/ 180617 w 247363"/>
                <a:gd name="connsiteY48" fmla="*/ 52140 h 74486"/>
                <a:gd name="connsiteX49" fmla="*/ 189093 w 247363"/>
                <a:gd name="connsiteY49" fmla="*/ 16231 h 74486"/>
                <a:gd name="connsiteX50" fmla="*/ 174615 w 247363"/>
                <a:gd name="connsiteY50" fmla="*/ -2247 h 74486"/>
                <a:gd name="connsiteX51" fmla="*/ 151661 w 247363"/>
                <a:gd name="connsiteY51" fmla="*/ 15184 h 74486"/>
                <a:gd name="connsiteX52" fmla="*/ 141754 w 247363"/>
                <a:gd name="connsiteY52" fmla="*/ 53952 h 74486"/>
                <a:gd name="connsiteX53" fmla="*/ 156137 w 247363"/>
                <a:gd name="connsiteY53" fmla="*/ 72239 h 74486"/>
                <a:gd name="connsiteX54" fmla="*/ 180617 w 247363"/>
                <a:gd name="connsiteY54" fmla="*/ 52140 h 74486"/>
                <a:gd name="connsiteX55" fmla="*/ 170139 w 247363"/>
                <a:gd name="connsiteY55" fmla="*/ 59284 h 74486"/>
                <a:gd name="connsiteX56" fmla="*/ 156805 w 247363"/>
                <a:gd name="connsiteY56" fmla="*/ 69858 h 74486"/>
                <a:gd name="connsiteX57" fmla="*/ 148612 w 247363"/>
                <a:gd name="connsiteY57" fmla="*/ 59284 h 74486"/>
                <a:gd name="connsiteX58" fmla="*/ 160518 w 247363"/>
                <a:gd name="connsiteY58" fmla="*/ 10708 h 74486"/>
                <a:gd name="connsiteX59" fmla="*/ 174043 w 247363"/>
                <a:gd name="connsiteY59" fmla="*/ 134 h 74486"/>
                <a:gd name="connsiteX60" fmla="*/ 182331 w 247363"/>
                <a:gd name="connsiteY60" fmla="*/ 10422 h 74486"/>
                <a:gd name="connsiteX61" fmla="*/ 170139 w 247363"/>
                <a:gd name="connsiteY61" fmla="*/ 59284 h 74486"/>
                <a:gd name="connsiteX62" fmla="*/ 238146 w 247363"/>
                <a:gd name="connsiteY62" fmla="*/ 41283 h 74486"/>
                <a:gd name="connsiteX63" fmla="*/ 223859 w 247363"/>
                <a:gd name="connsiteY63" fmla="*/ 24423 h 74486"/>
                <a:gd name="connsiteX64" fmla="*/ 210525 w 247363"/>
                <a:gd name="connsiteY64" fmla="*/ 29377 h 74486"/>
                <a:gd name="connsiteX65" fmla="*/ 215573 w 247363"/>
                <a:gd name="connsiteY65" fmla="*/ 9564 h 74486"/>
                <a:gd name="connsiteX66" fmla="*/ 215955 w 247363"/>
                <a:gd name="connsiteY66" fmla="*/ 8231 h 74486"/>
                <a:gd name="connsiteX67" fmla="*/ 217478 w 247363"/>
                <a:gd name="connsiteY67" fmla="*/ 8517 h 74486"/>
                <a:gd name="connsiteX68" fmla="*/ 224145 w 247363"/>
                <a:gd name="connsiteY68" fmla="*/ 9564 h 74486"/>
                <a:gd name="connsiteX69" fmla="*/ 245576 w 247363"/>
                <a:gd name="connsiteY69" fmla="*/ -1008 h 74486"/>
                <a:gd name="connsiteX70" fmla="*/ 244530 w 247363"/>
                <a:gd name="connsiteY70" fmla="*/ -2056 h 74486"/>
                <a:gd name="connsiteX71" fmla="*/ 243195 w 247363"/>
                <a:gd name="connsiteY71" fmla="*/ -1770 h 74486"/>
                <a:gd name="connsiteX72" fmla="*/ 229384 w 247363"/>
                <a:gd name="connsiteY72" fmla="*/ 1374 h 74486"/>
                <a:gd name="connsiteX73" fmla="*/ 217192 w 247363"/>
                <a:gd name="connsiteY73" fmla="*/ -1484 h 74486"/>
                <a:gd name="connsiteX74" fmla="*/ 215669 w 247363"/>
                <a:gd name="connsiteY74" fmla="*/ -2056 h 74486"/>
                <a:gd name="connsiteX75" fmla="*/ 214524 w 247363"/>
                <a:gd name="connsiteY75" fmla="*/ -152 h 74486"/>
                <a:gd name="connsiteX76" fmla="*/ 206144 w 247363"/>
                <a:gd name="connsiteY76" fmla="*/ 32616 h 74486"/>
                <a:gd name="connsiteX77" fmla="*/ 206048 w 247363"/>
                <a:gd name="connsiteY77" fmla="*/ 34139 h 74486"/>
                <a:gd name="connsiteX78" fmla="*/ 207381 w 247363"/>
                <a:gd name="connsiteY78" fmla="*/ 35281 h 74486"/>
                <a:gd name="connsiteX79" fmla="*/ 209192 w 247363"/>
                <a:gd name="connsiteY79" fmla="*/ 34234 h 74486"/>
                <a:gd name="connsiteX80" fmla="*/ 223763 w 247363"/>
                <a:gd name="connsiteY80" fmla="*/ 26805 h 74486"/>
                <a:gd name="connsiteX81" fmla="*/ 230242 w 247363"/>
                <a:gd name="connsiteY81" fmla="*/ 36520 h 74486"/>
                <a:gd name="connsiteX82" fmla="*/ 224908 w 247363"/>
                <a:gd name="connsiteY82" fmla="*/ 58047 h 74486"/>
                <a:gd name="connsiteX83" fmla="*/ 209762 w 247363"/>
                <a:gd name="connsiteY83" fmla="*/ 69190 h 74486"/>
                <a:gd name="connsiteX84" fmla="*/ 199191 w 247363"/>
                <a:gd name="connsiteY84" fmla="*/ 56619 h 74486"/>
                <a:gd name="connsiteX85" fmla="*/ 200237 w 247363"/>
                <a:gd name="connsiteY85" fmla="*/ 56619 h 74486"/>
                <a:gd name="connsiteX86" fmla="*/ 206048 w 247363"/>
                <a:gd name="connsiteY86" fmla="*/ 51094 h 74486"/>
                <a:gd name="connsiteX87" fmla="*/ 202144 w 247363"/>
                <a:gd name="connsiteY87" fmla="*/ 47378 h 74486"/>
                <a:gd name="connsiteX88" fmla="*/ 195856 w 247363"/>
                <a:gd name="connsiteY88" fmla="*/ 57189 h 74486"/>
                <a:gd name="connsiteX89" fmla="*/ 209762 w 247363"/>
                <a:gd name="connsiteY89" fmla="*/ 72239 h 74486"/>
                <a:gd name="connsiteX90" fmla="*/ 238146 w 247363"/>
                <a:gd name="connsiteY90" fmla="*/ 41283 h 7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47363" h="74486">
                  <a:moveTo>
                    <a:pt x="37075" y="52140"/>
                  </a:moveTo>
                  <a:cubicBezTo>
                    <a:pt x="41361" y="42046"/>
                    <a:pt x="45551" y="24995"/>
                    <a:pt x="45551" y="16231"/>
                  </a:cubicBezTo>
                  <a:cubicBezTo>
                    <a:pt x="45551" y="11945"/>
                    <a:pt x="44886" y="-2247"/>
                    <a:pt x="31073" y="-2247"/>
                  </a:cubicBezTo>
                  <a:cubicBezTo>
                    <a:pt x="23169" y="-2247"/>
                    <a:pt x="14595" y="2992"/>
                    <a:pt x="8118" y="15184"/>
                  </a:cubicBezTo>
                  <a:cubicBezTo>
                    <a:pt x="2784" y="25377"/>
                    <a:pt x="-1788" y="44236"/>
                    <a:pt x="-1788" y="53952"/>
                  </a:cubicBezTo>
                  <a:cubicBezTo>
                    <a:pt x="-1788" y="57189"/>
                    <a:pt x="-1788" y="72239"/>
                    <a:pt x="12595" y="72239"/>
                  </a:cubicBezTo>
                  <a:cubicBezTo>
                    <a:pt x="19739" y="72239"/>
                    <a:pt x="29931" y="67763"/>
                    <a:pt x="37075" y="52140"/>
                  </a:cubicBezTo>
                  <a:close/>
                  <a:moveTo>
                    <a:pt x="26596" y="59284"/>
                  </a:moveTo>
                  <a:cubicBezTo>
                    <a:pt x="24215" y="64333"/>
                    <a:pt x="18883" y="69858"/>
                    <a:pt x="13262" y="69858"/>
                  </a:cubicBezTo>
                  <a:cubicBezTo>
                    <a:pt x="9832" y="69858"/>
                    <a:pt x="5070" y="67572"/>
                    <a:pt x="5070" y="59284"/>
                  </a:cubicBezTo>
                  <a:cubicBezTo>
                    <a:pt x="5070" y="50331"/>
                    <a:pt x="13262" y="18519"/>
                    <a:pt x="16976" y="10708"/>
                  </a:cubicBezTo>
                  <a:cubicBezTo>
                    <a:pt x="20978" y="2515"/>
                    <a:pt x="26787" y="134"/>
                    <a:pt x="30503" y="134"/>
                  </a:cubicBezTo>
                  <a:cubicBezTo>
                    <a:pt x="34980" y="134"/>
                    <a:pt x="38789" y="3469"/>
                    <a:pt x="38789" y="10422"/>
                  </a:cubicBezTo>
                  <a:cubicBezTo>
                    <a:pt x="38789" y="18328"/>
                    <a:pt x="31264" y="48999"/>
                    <a:pt x="26596" y="59284"/>
                  </a:cubicBezTo>
                  <a:close/>
                  <a:moveTo>
                    <a:pt x="64696" y="63000"/>
                  </a:moveTo>
                  <a:cubicBezTo>
                    <a:pt x="64696" y="60619"/>
                    <a:pt x="63078" y="58333"/>
                    <a:pt x="59934" y="58333"/>
                  </a:cubicBezTo>
                  <a:cubicBezTo>
                    <a:pt x="56506" y="58333"/>
                    <a:pt x="52981" y="61665"/>
                    <a:pt x="52981" y="65191"/>
                  </a:cubicBezTo>
                  <a:cubicBezTo>
                    <a:pt x="52981" y="68049"/>
                    <a:pt x="54885" y="69858"/>
                    <a:pt x="57743" y="69858"/>
                  </a:cubicBezTo>
                  <a:cubicBezTo>
                    <a:pt x="61459" y="69858"/>
                    <a:pt x="64696" y="66237"/>
                    <a:pt x="64696" y="63000"/>
                  </a:cubicBezTo>
                  <a:close/>
                  <a:moveTo>
                    <a:pt x="127753" y="41283"/>
                  </a:moveTo>
                  <a:cubicBezTo>
                    <a:pt x="127753" y="32616"/>
                    <a:pt x="122991" y="24423"/>
                    <a:pt x="113466" y="24423"/>
                  </a:cubicBezTo>
                  <a:cubicBezTo>
                    <a:pt x="108512" y="24423"/>
                    <a:pt x="104036" y="26233"/>
                    <a:pt x="100034" y="29377"/>
                  </a:cubicBezTo>
                  <a:lnTo>
                    <a:pt x="105082" y="9564"/>
                  </a:lnTo>
                  <a:cubicBezTo>
                    <a:pt x="105368" y="8327"/>
                    <a:pt x="105559" y="8231"/>
                    <a:pt x="105559" y="8231"/>
                  </a:cubicBezTo>
                  <a:cubicBezTo>
                    <a:pt x="105559" y="8231"/>
                    <a:pt x="106036" y="8231"/>
                    <a:pt x="107082" y="8517"/>
                  </a:cubicBezTo>
                  <a:cubicBezTo>
                    <a:pt x="109180" y="9278"/>
                    <a:pt x="111561" y="9564"/>
                    <a:pt x="113752" y="9564"/>
                  </a:cubicBezTo>
                  <a:cubicBezTo>
                    <a:pt x="125658" y="9564"/>
                    <a:pt x="135183" y="611"/>
                    <a:pt x="135183" y="-1008"/>
                  </a:cubicBezTo>
                  <a:cubicBezTo>
                    <a:pt x="135183" y="-1770"/>
                    <a:pt x="134420" y="-2056"/>
                    <a:pt x="134134" y="-2056"/>
                  </a:cubicBezTo>
                  <a:cubicBezTo>
                    <a:pt x="133848" y="-2056"/>
                    <a:pt x="133371" y="-1866"/>
                    <a:pt x="132802" y="-1770"/>
                  </a:cubicBezTo>
                  <a:cubicBezTo>
                    <a:pt x="128039" y="516"/>
                    <a:pt x="123086" y="1374"/>
                    <a:pt x="118988" y="1374"/>
                  </a:cubicBezTo>
                  <a:cubicBezTo>
                    <a:pt x="114226" y="1374"/>
                    <a:pt x="109845" y="134"/>
                    <a:pt x="106798" y="-1484"/>
                  </a:cubicBezTo>
                  <a:cubicBezTo>
                    <a:pt x="106131" y="-1770"/>
                    <a:pt x="105750" y="-2056"/>
                    <a:pt x="105273" y="-2056"/>
                  </a:cubicBezTo>
                  <a:cubicBezTo>
                    <a:pt x="104513" y="-2056"/>
                    <a:pt x="104417" y="-1294"/>
                    <a:pt x="104036" y="-152"/>
                  </a:cubicBezTo>
                  <a:lnTo>
                    <a:pt x="95748" y="32616"/>
                  </a:lnTo>
                  <a:cubicBezTo>
                    <a:pt x="95748" y="32900"/>
                    <a:pt x="95557" y="34139"/>
                    <a:pt x="95557" y="34139"/>
                  </a:cubicBezTo>
                  <a:cubicBezTo>
                    <a:pt x="95557" y="35188"/>
                    <a:pt x="96320" y="35281"/>
                    <a:pt x="96892" y="35281"/>
                  </a:cubicBezTo>
                  <a:cubicBezTo>
                    <a:pt x="97653" y="35281"/>
                    <a:pt x="97939" y="34997"/>
                    <a:pt x="98701" y="34234"/>
                  </a:cubicBezTo>
                  <a:cubicBezTo>
                    <a:pt x="104227" y="27853"/>
                    <a:pt x="110131" y="26805"/>
                    <a:pt x="113275" y="26805"/>
                  </a:cubicBezTo>
                  <a:cubicBezTo>
                    <a:pt x="117751" y="26805"/>
                    <a:pt x="119847" y="30518"/>
                    <a:pt x="119847" y="36520"/>
                  </a:cubicBezTo>
                  <a:cubicBezTo>
                    <a:pt x="119847" y="42425"/>
                    <a:pt x="116703" y="53761"/>
                    <a:pt x="114512" y="58047"/>
                  </a:cubicBezTo>
                  <a:cubicBezTo>
                    <a:pt x="109749" y="66809"/>
                    <a:pt x="103368" y="69190"/>
                    <a:pt x="99273" y="69190"/>
                  </a:cubicBezTo>
                  <a:cubicBezTo>
                    <a:pt x="95462" y="69190"/>
                    <a:pt x="88890" y="67000"/>
                    <a:pt x="88700" y="56619"/>
                  </a:cubicBezTo>
                  <a:cubicBezTo>
                    <a:pt x="89081" y="56619"/>
                    <a:pt x="89367" y="56619"/>
                    <a:pt x="89748" y="56619"/>
                  </a:cubicBezTo>
                  <a:cubicBezTo>
                    <a:pt x="93462" y="56619"/>
                    <a:pt x="95557" y="53475"/>
                    <a:pt x="95557" y="51094"/>
                  </a:cubicBezTo>
                  <a:cubicBezTo>
                    <a:pt x="95557" y="48808"/>
                    <a:pt x="94129" y="47378"/>
                    <a:pt x="91748" y="47378"/>
                  </a:cubicBezTo>
                  <a:cubicBezTo>
                    <a:pt x="86032" y="47378"/>
                    <a:pt x="85463" y="53761"/>
                    <a:pt x="85463" y="57189"/>
                  </a:cubicBezTo>
                  <a:cubicBezTo>
                    <a:pt x="85463" y="65095"/>
                    <a:pt x="90130" y="72239"/>
                    <a:pt x="99273" y="72239"/>
                  </a:cubicBezTo>
                  <a:cubicBezTo>
                    <a:pt x="113179" y="72239"/>
                    <a:pt x="127753" y="57666"/>
                    <a:pt x="127753" y="41283"/>
                  </a:cubicBezTo>
                  <a:close/>
                  <a:moveTo>
                    <a:pt x="180617" y="52140"/>
                  </a:moveTo>
                  <a:cubicBezTo>
                    <a:pt x="184903" y="42046"/>
                    <a:pt x="189093" y="24995"/>
                    <a:pt x="189093" y="16231"/>
                  </a:cubicBezTo>
                  <a:cubicBezTo>
                    <a:pt x="189093" y="11945"/>
                    <a:pt x="188426" y="-2247"/>
                    <a:pt x="174615" y="-2247"/>
                  </a:cubicBezTo>
                  <a:cubicBezTo>
                    <a:pt x="166709" y="-2247"/>
                    <a:pt x="158137" y="2992"/>
                    <a:pt x="151661" y="15184"/>
                  </a:cubicBezTo>
                  <a:cubicBezTo>
                    <a:pt x="146326" y="25377"/>
                    <a:pt x="141754" y="44236"/>
                    <a:pt x="141754" y="53952"/>
                  </a:cubicBezTo>
                  <a:cubicBezTo>
                    <a:pt x="141754" y="57189"/>
                    <a:pt x="141754" y="72239"/>
                    <a:pt x="156137" y="72239"/>
                  </a:cubicBezTo>
                  <a:cubicBezTo>
                    <a:pt x="163281" y="72239"/>
                    <a:pt x="173473" y="67763"/>
                    <a:pt x="180617" y="52140"/>
                  </a:cubicBezTo>
                  <a:close/>
                  <a:moveTo>
                    <a:pt x="170139" y="59284"/>
                  </a:moveTo>
                  <a:cubicBezTo>
                    <a:pt x="167758" y="64333"/>
                    <a:pt x="162423" y="69858"/>
                    <a:pt x="156805" y="69858"/>
                  </a:cubicBezTo>
                  <a:cubicBezTo>
                    <a:pt x="153375" y="69858"/>
                    <a:pt x="148612" y="67572"/>
                    <a:pt x="148612" y="59284"/>
                  </a:cubicBezTo>
                  <a:cubicBezTo>
                    <a:pt x="148612" y="50331"/>
                    <a:pt x="156805" y="18519"/>
                    <a:pt x="160518" y="10708"/>
                  </a:cubicBezTo>
                  <a:cubicBezTo>
                    <a:pt x="164518" y="2515"/>
                    <a:pt x="170329" y="134"/>
                    <a:pt x="174043" y="134"/>
                  </a:cubicBezTo>
                  <a:cubicBezTo>
                    <a:pt x="178520" y="134"/>
                    <a:pt x="182331" y="3469"/>
                    <a:pt x="182331" y="10422"/>
                  </a:cubicBezTo>
                  <a:cubicBezTo>
                    <a:pt x="182331" y="18328"/>
                    <a:pt x="174806" y="48999"/>
                    <a:pt x="170139" y="59284"/>
                  </a:cubicBezTo>
                  <a:close/>
                  <a:moveTo>
                    <a:pt x="238146" y="41283"/>
                  </a:moveTo>
                  <a:cubicBezTo>
                    <a:pt x="238146" y="32616"/>
                    <a:pt x="233384" y="24423"/>
                    <a:pt x="223859" y="24423"/>
                  </a:cubicBezTo>
                  <a:cubicBezTo>
                    <a:pt x="219001" y="24423"/>
                    <a:pt x="214524" y="26233"/>
                    <a:pt x="210525" y="29377"/>
                  </a:cubicBezTo>
                  <a:lnTo>
                    <a:pt x="215573" y="9564"/>
                  </a:lnTo>
                  <a:cubicBezTo>
                    <a:pt x="215859" y="8327"/>
                    <a:pt x="215955" y="8231"/>
                    <a:pt x="215955" y="8231"/>
                  </a:cubicBezTo>
                  <a:cubicBezTo>
                    <a:pt x="215955" y="8231"/>
                    <a:pt x="216431" y="8231"/>
                    <a:pt x="217478" y="8517"/>
                  </a:cubicBezTo>
                  <a:cubicBezTo>
                    <a:pt x="219573" y="9278"/>
                    <a:pt x="221954" y="9564"/>
                    <a:pt x="224145" y="9564"/>
                  </a:cubicBezTo>
                  <a:cubicBezTo>
                    <a:pt x="236051" y="9564"/>
                    <a:pt x="245576" y="611"/>
                    <a:pt x="245576" y="-1008"/>
                  </a:cubicBezTo>
                  <a:cubicBezTo>
                    <a:pt x="245576" y="-1770"/>
                    <a:pt x="244911" y="-2056"/>
                    <a:pt x="244530" y="-2056"/>
                  </a:cubicBezTo>
                  <a:cubicBezTo>
                    <a:pt x="244244" y="-2056"/>
                    <a:pt x="243862" y="-1866"/>
                    <a:pt x="243195" y="-1770"/>
                  </a:cubicBezTo>
                  <a:cubicBezTo>
                    <a:pt x="238432" y="516"/>
                    <a:pt x="233574" y="1374"/>
                    <a:pt x="229384" y="1374"/>
                  </a:cubicBezTo>
                  <a:cubicBezTo>
                    <a:pt x="224622" y="1374"/>
                    <a:pt x="220336" y="134"/>
                    <a:pt x="217192" y="-1484"/>
                  </a:cubicBezTo>
                  <a:cubicBezTo>
                    <a:pt x="216620" y="-1770"/>
                    <a:pt x="216145" y="-2056"/>
                    <a:pt x="215669" y="-2056"/>
                  </a:cubicBezTo>
                  <a:cubicBezTo>
                    <a:pt x="215001" y="-2056"/>
                    <a:pt x="214811" y="-1294"/>
                    <a:pt x="214524" y="-152"/>
                  </a:cubicBezTo>
                  <a:lnTo>
                    <a:pt x="206144" y="32616"/>
                  </a:lnTo>
                  <a:cubicBezTo>
                    <a:pt x="206144" y="32900"/>
                    <a:pt x="206048" y="34139"/>
                    <a:pt x="206048" y="34139"/>
                  </a:cubicBezTo>
                  <a:cubicBezTo>
                    <a:pt x="206048" y="35188"/>
                    <a:pt x="206811" y="35281"/>
                    <a:pt x="207381" y="35281"/>
                  </a:cubicBezTo>
                  <a:cubicBezTo>
                    <a:pt x="208143" y="35281"/>
                    <a:pt x="208429" y="34997"/>
                    <a:pt x="209192" y="34234"/>
                  </a:cubicBezTo>
                  <a:cubicBezTo>
                    <a:pt x="214620" y="27853"/>
                    <a:pt x="220622" y="26805"/>
                    <a:pt x="223763" y="26805"/>
                  </a:cubicBezTo>
                  <a:cubicBezTo>
                    <a:pt x="228242" y="26805"/>
                    <a:pt x="230242" y="30518"/>
                    <a:pt x="230242" y="36520"/>
                  </a:cubicBezTo>
                  <a:cubicBezTo>
                    <a:pt x="230242" y="42425"/>
                    <a:pt x="227193" y="53761"/>
                    <a:pt x="224908" y="58047"/>
                  </a:cubicBezTo>
                  <a:cubicBezTo>
                    <a:pt x="220145" y="66809"/>
                    <a:pt x="213764" y="69190"/>
                    <a:pt x="209762" y="69190"/>
                  </a:cubicBezTo>
                  <a:cubicBezTo>
                    <a:pt x="205858" y="69190"/>
                    <a:pt x="199286" y="67000"/>
                    <a:pt x="199191" y="56619"/>
                  </a:cubicBezTo>
                  <a:cubicBezTo>
                    <a:pt x="199477" y="56619"/>
                    <a:pt x="199763" y="56619"/>
                    <a:pt x="200237" y="56619"/>
                  </a:cubicBezTo>
                  <a:cubicBezTo>
                    <a:pt x="203953" y="56619"/>
                    <a:pt x="206048" y="53475"/>
                    <a:pt x="206048" y="51094"/>
                  </a:cubicBezTo>
                  <a:cubicBezTo>
                    <a:pt x="206048" y="48808"/>
                    <a:pt x="204525" y="47378"/>
                    <a:pt x="202144" y="47378"/>
                  </a:cubicBezTo>
                  <a:cubicBezTo>
                    <a:pt x="196523" y="47378"/>
                    <a:pt x="195856" y="53761"/>
                    <a:pt x="195856" y="57189"/>
                  </a:cubicBezTo>
                  <a:cubicBezTo>
                    <a:pt x="195856" y="65095"/>
                    <a:pt x="200523" y="72239"/>
                    <a:pt x="209762" y="72239"/>
                  </a:cubicBezTo>
                  <a:cubicBezTo>
                    <a:pt x="223575" y="72239"/>
                    <a:pt x="238146" y="57666"/>
                    <a:pt x="238146" y="41283"/>
                  </a:cubicBezTo>
                  <a:close/>
                </a:path>
              </a:pathLst>
            </a:custGeom>
            <a:solidFill>
              <a:srgbClr val="000000"/>
            </a:solidFill>
            <a:ln w="10842" cap="flat">
              <a:noFill/>
              <a:prstDash val="solid"/>
              <a:miter/>
            </a:ln>
          </p:spPr>
          <p:txBody>
            <a:bodyPr rtlCol="0" anchor="ctr"/>
            <a:lstStyle/>
            <a:p>
              <a:endParaRPr lang="en-AE"/>
            </a:p>
          </p:txBody>
        </p:sp>
        <p:sp>
          <p:nvSpPr>
            <p:cNvPr id="408" name="Freeform: Shape 407">
              <a:extLst>
                <a:ext uri="{FF2B5EF4-FFF2-40B4-BE49-F238E27FC236}">
                  <a16:creationId xmlns:a16="http://schemas.microsoft.com/office/drawing/2014/main" id="{01417F9F-92ED-143A-619A-5DAEB49E9EC6}"/>
                </a:ext>
              </a:extLst>
            </p:cNvPr>
            <p:cNvSpPr/>
            <p:nvPr/>
          </p:nvSpPr>
          <p:spPr>
            <a:xfrm>
              <a:off x="4098876" y="2180003"/>
              <a:ext cx="611123" cy="87915"/>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09" name="Freeform: Shape 408">
              <a:extLst>
                <a:ext uri="{FF2B5EF4-FFF2-40B4-BE49-F238E27FC236}">
                  <a16:creationId xmlns:a16="http://schemas.microsoft.com/office/drawing/2014/main" id="{EA6D0C1D-8A47-21E3-35B7-E4487D21C1F6}"/>
                </a:ext>
              </a:extLst>
            </p:cNvPr>
            <p:cNvSpPr/>
            <p:nvPr/>
          </p:nvSpPr>
          <p:spPr>
            <a:xfrm>
              <a:off x="4182598" y="2192860"/>
              <a:ext cx="456248" cy="76200"/>
            </a:xfrm>
            <a:custGeom>
              <a:avLst/>
              <a:gdLst>
                <a:gd name="connsiteX0" fmla="*/ 63078 w 456248"/>
                <a:gd name="connsiteY0" fmla="*/ 21756 h 76200"/>
                <a:gd name="connsiteX1" fmla="*/ 66222 w 456248"/>
                <a:gd name="connsiteY1" fmla="*/ 2422 h 76200"/>
                <a:gd name="connsiteX2" fmla="*/ 66317 w 456248"/>
                <a:gd name="connsiteY2" fmla="*/ 897 h 76200"/>
                <a:gd name="connsiteX3" fmla="*/ 63650 w 456248"/>
                <a:gd name="connsiteY3" fmla="*/ -436 h 76200"/>
                <a:gd name="connsiteX4" fmla="*/ 8309 w 456248"/>
                <a:gd name="connsiteY4" fmla="*/ -436 h 76200"/>
                <a:gd name="connsiteX5" fmla="*/ 5165 w 456248"/>
                <a:gd name="connsiteY5" fmla="*/ 1660 h 76200"/>
                <a:gd name="connsiteX6" fmla="*/ -1216 w 456248"/>
                <a:gd name="connsiteY6" fmla="*/ 20996 h 76200"/>
                <a:gd name="connsiteX7" fmla="*/ -1788 w 456248"/>
                <a:gd name="connsiteY7" fmla="*/ 22805 h 76200"/>
                <a:gd name="connsiteX8" fmla="*/ -167 w 456248"/>
                <a:gd name="connsiteY8" fmla="*/ 23947 h 76200"/>
                <a:gd name="connsiteX9" fmla="*/ 1070 w 456248"/>
                <a:gd name="connsiteY9" fmla="*/ 23663 h 76200"/>
                <a:gd name="connsiteX10" fmla="*/ 2405 w 456248"/>
                <a:gd name="connsiteY10" fmla="*/ 20519 h 76200"/>
                <a:gd name="connsiteX11" fmla="*/ 24406 w 456248"/>
                <a:gd name="connsiteY11" fmla="*/ 2992 h 76200"/>
                <a:gd name="connsiteX12" fmla="*/ 28122 w 456248"/>
                <a:gd name="connsiteY12" fmla="*/ 2992 h 76200"/>
                <a:gd name="connsiteX13" fmla="*/ 30694 w 456248"/>
                <a:gd name="connsiteY13" fmla="*/ 4136 h 76200"/>
                <a:gd name="connsiteX14" fmla="*/ 30217 w 456248"/>
                <a:gd name="connsiteY14" fmla="*/ 6517 h 76200"/>
                <a:gd name="connsiteX15" fmla="*/ 15739 w 456248"/>
                <a:gd name="connsiteY15" fmla="*/ 64619 h 76200"/>
                <a:gd name="connsiteX16" fmla="*/ 4309 w 456248"/>
                <a:gd name="connsiteY16" fmla="*/ 69381 h 76200"/>
                <a:gd name="connsiteX17" fmla="*/ 2500 w 456248"/>
                <a:gd name="connsiteY17" fmla="*/ 69381 h 76200"/>
                <a:gd name="connsiteX18" fmla="*/ -453 w 456248"/>
                <a:gd name="connsiteY18" fmla="*/ 71479 h 76200"/>
                <a:gd name="connsiteX19" fmla="*/ 1356 w 456248"/>
                <a:gd name="connsiteY19" fmla="*/ 72811 h 76200"/>
                <a:gd name="connsiteX20" fmla="*/ 18120 w 456248"/>
                <a:gd name="connsiteY20" fmla="*/ 72525 h 76200"/>
                <a:gd name="connsiteX21" fmla="*/ 35075 w 456248"/>
                <a:gd name="connsiteY21" fmla="*/ 72811 h 76200"/>
                <a:gd name="connsiteX22" fmla="*/ 37361 w 456248"/>
                <a:gd name="connsiteY22" fmla="*/ 70525 h 76200"/>
                <a:gd name="connsiteX23" fmla="*/ 34694 w 456248"/>
                <a:gd name="connsiteY23" fmla="*/ 69381 h 76200"/>
                <a:gd name="connsiteX24" fmla="*/ 32980 w 456248"/>
                <a:gd name="connsiteY24" fmla="*/ 69381 h 76200"/>
                <a:gd name="connsiteX25" fmla="*/ 27645 w 456248"/>
                <a:gd name="connsiteY25" fmla="*/ 69190 h 76200"/>
                <a:gd name="connsiteX26" fmla="*/ 24120 w 456248"/>
                <a:gd name="connsiteY26" fmla="*/ 67000 h 76200"/>
                <a:gd name="connsiteX27" fmla="*/ 24406 w 456248"/>
                <a:gd name="connsiteY27" fmla="*/ 64905 h 76200"/>
                <a:gd name="connsiteX28" fmla="*/ 38979 w 456248"/>
                <a:gd name="connsiteY28" fmla="*/ 6708 h 76200"/>
                <a:gd name="connsiteX29" fmla="*/ 41361 w 456248"/>
                <a:gd name="connsiteY29" fmla="*/ 3087 h 76200"/>
                <a:gd name="connsiteX30" fmla="*/ 46981 w 456248"/>
                <a:gd name="connsiteY30" fmla="*/ 2992 h 76200"/>
                <a:gd name="connsiteX31" fmla="*/ 60697 w 456248"/>
                <a:gd name="connsiteY31" fmla="*/ 11185 h 76200"/>
                <a:gd name="connsiteX32" fmla="*/ 59650 w 456248"/>
                <a:gd name="connsiteY32" fmla="*/ 20996 h 76200"/>
                <a:gd name="connsiteX33" fmla="*/ 59555 w 456248"/>
                <a:gd name="connsiteY33" fmla="*/ 22519 h 76200"/>
                <a:gd name="connsiteX34" fmla="*/ 61173 w 456248"/>
                <a:gd name="connsiteY34" fmla="*/ 23947 h 76200"/>
                <a:gd name="connsiteX35" fmla="*/ 63078 w 456248"/>
                <a:gd name="connsiteY35" fmla="*/ 21756 h 76200"/>
                <a:gd name="connsiteX36" fmla="*/ 114324 w 456248"/>
                <a:gd name="connsiteY36" fmla="*/ 57284 h 76200"/>
                <a:gd name="connsiteX37" fmla="*/ 112798 w 456248"/>
                <a:gd name="connsiteY37" fmla="*/ 56238 h 76200"/>
                <a:gd name="connsiteX38" fmla="*/ 110894 w 456248"/>
                <a:gd name="connsiteY38" fmla="*/ 58047 h 76200"/>
                <a:gd name="connsiteX39" fmla="*/ 100892 w 456248"/>
                <a:gd name="connsiteY39" fmla="*/ 71572 h 76200"/>
                <a:gd name="connsiteX40" fmla="*/ 98511 w 456248"/>
                <a:gd name="connsiteY40" fmla="*/ 68430 h 76200"/>
                <a:gd name="connsiteX41" fmla="*/ 100511 w 456248"/>
                <a:gd name="connsiteY41" fmla="*/ 60428 h 76200"/>
                <a:gd name="connsiteX42" fmla="*/ 106989 w 456248"/>
                <a:gd name="connsiteY42" fmla="*/ 36330 h 76200"/>
                <a:gd name="connsiteX43" fmla="*/ 95843 w 456248"/>
                <a:gd name="connsiteY43" fmla="*/ 24995 h 76200"/>
                <a:gd name="connsiteX44" fmla="*/ 81461 w 456248"/>
                <a:gd name="connsiteY44" fmla="*/ 32044 h 76200"/>
                <a:gd name="connsiteX45" fmla="*/ 89272 w 456248"/>
                <a:gd name="connsiteY45" fmla="*/ 420 h 76200"/>
                <a:gd name="connsiteX46" fmla="*/ 89653 w 456248"/>
                <a:gd name="connsiteY46" fmla="*/ -912 h 76200"/>
                <a:gd name="connsiteX47" fmla="*/ 88130 w 456248"/>
                <a:gd name="connsiteY47" fmla="*/ -2247 h 76200"/>
                <a:gd name="connsiteX48" fmla="*/ 86318 w 456248"/>
                <a:gd name="connsiteY48" fmla="*/ -1961 h 76200"/>
                <a:gd name="connsiteX49" fmla="*/ 75747 w 456248"/>
                <a:gd name="connsiteY49" fmla="*/ -1198 h 76200"/>
                <a:gd name="connsiteX50" fmla="*/ 73270 w 456248"/>
                <a:gd name="connsiteY50" fmla="*/ 1183 h 76200"/>
                <a:gd name="connsiteX51" fmla="*/ 75747 w 456248"/>
                <a:gd name="connsiteY51" fmla="*/ 2422 h 76200"/>
                <a:gd name="connsiteX52" fmla="*/ 81270 w 456248"/>
                <a:gd name="connsiteY52" fmla="*/ 4136 h 76200"/>
                <a:gd name="connsiteX53" fmla="*/ 80795 w 456248"/>
                <a:gd name="connsiteY53" fmla="*/ 5945 h 76200"/>
                <a:gd name="connsiteX54" fmla="*/ 64887 w 456248"/>
                <a:gd name="connsiteY54" fmla="*/ 69762 h 76200"/>
                <a:gd name="connsiteX55" fmla="*/ 64601 w 456248"/>
                <a:gd name="connsiteY55" fmla="*/ 71097 h 76200"/>
                <a:gd name="connsiteX56" fmla="*/ 67745 w 456248"/>
                <a:gd name="connsiteY56" fmla="*/ 73953 h 76200"/>
                <a:gd name="connsiteX57" fmla="*/ 71745 w 456248"/>
                <a:gd name="connsiteY57" fmla="*/ 71002 h 76200"/>
                <a:gd name="connsiteX58" fmla="*/ 76319 w 456248"/>
                <a:gd name="connsiteY58" fmla="*/ 52238 h 76200"/>
                <a:gd name="connsiteX59" fmla="*/ 78033 w 456248"/>
                <a:gd name="connsiteY59" fmla="*/ 45285 h 76200"/>
                <a:gd name="connsiteX60" fmla="*/ 81081 w 456248"/>
                <a:gd name="connsiteY60" fmla="*/ 37664 h 76200"/>
                <a:gd name="connsiteX61" fmla="*/ 95369 w 456248"/>
                <a:gd name="connsiteY61" fmla="*/ 27377 h 76200"/>
                <a:gd name="connsiteX62" fmla="*/ 100511 w 456248"/>
                <a:gd name="connsiteY62" fmla="*/ 34520 h 76200"/>
                <a:gd name="connsiteX63" fmla="*/ 94225 w 456248"/>
                <a:gd name="connsiteY63" fmla="*/ 58333 h 76200"/>
                <a:gd name="connsiteX64" fmla="*/ 92416 w 456248"/>
                <a:gd name="connsiteY64" fmla="*/ 65381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8 h 76200"/>
                <a:gd name="connsiteX69" fmla="*/ 144040 w 456248"/>
                <a:gd name="connsiteY69" fmla="*/ 58047 h 76200"/>
                <a:gd name="connsiteX70" fmla="*/ 134134 w 456248"/>
                <a:gd name="connsiteY70" fmla="*/ 71572 h 76200"/>
                <a:gd name="connsiteX71" fmla="*/ 131753 w 456248"/>
                <a:gd name="connsiteY71" fmla="*/ 68621 h 76200"/>
                <a:gd name="connsiteX72" fmla="*/ 134420 w 456248"/>
                <a:gd name="connsiteY72" fmla="*/ 58238 h 76200"/>
                <a:gd name="connsiteX73" fmla="*/ 141373 w 456248"/>
                <a:gd name="connsiteY73" fmla="*/ 39760 h 76200"/>
                <a:gd name="connsiteX74" fmla="*/ 142708 w 456248"/>
                <a:gd name="connsiteY74" fmla="*/ 33662 h 76200"/>
                <a:gd name="connsiteX75" fmla="*/ 134515 w 456248"/>
                <a:gd name="connsiteY75" fmla="*/ 24995 h 76200"/>
                <a:gd name="connsiteX76" fmla="*/ 120705 w 456248"/>
                <a:gd name="connsiteY76" fmla="*/ 41664 h 76200"/>
                <a:gd name="connsiteX77" fmla="*/ 122323 w 456248"/>
                <a:gd name="connsiteY77" fmla="*/ 42713 h 76200"/>
                <a:gd name="connsiteX78" fmla="*/ 124323 w 456248"/>
                <a:gd name="connsiteY78" fmla="*/ 41092 h 76200"/>
                <a:gd name="connsiteX79" fmla="*/ 134420 w 456248"/>
                <a:gd name="connsiteY79" fmla="*/ 27377 h 76200"/>
                <a:gd name="connsiteX80" fmla="*/ 136801 w 456248"/>
                <a:gd name="connsiteY80" fmla="*/ 30330 h 76200"/>
                <a:gd name="connsiteX81" fmla="*/ 134897 w 456248"/>
                <a:gd name="connsiteY81" fmla="*/ 38234 h 76200"/>
                <a:gd name="connsiteX82" fmla="*/ 131562 w 456248"/>
                <a:gd name="connsiteY82" fmla="*/ 47189 h 76200"/>
                <a:gd name="connsiteX83" fmla="*/ 127562 w 456248"/>
                <a:gd name="connsiteY83" fmla="*/ 57856 h 76200"/>
                <a:gd name="connsiteX84" fmla="*/ 125658 w 456248"/>
                <a:gd name="connsiteY84" fmla="*/ 65381 h 76200"/>
                <a:gd name="connsiteX85" fmla="*/ 133848 w 456248"/>
                <a:gd name="connsiteY85" fmla="*/ 73953 h 76200"/>
                <a:gd name="connsiteX86" fmla="*/ 147470 w 456248"/>
                <a:gd name="connsiteY86" fmla="*/ 57284 h 76200"/>
                <a:gd name="connsiteX87" fmla="*/ 150517 w 456248"/>
                <a:gd name="connsiteY87" fmla="*/ 6708 h 76200"/>
                <a:gd name="connsiteX88" fmla="*/ 145564 w 456248"/>
                <a:gd name="connsiteY88" fmla="*/ 2136 h 76200"/>
                <a:gd name="connsiteX89" fmla="*/ 138706 w 456248"/>
                <a:gd name="connsiteY89" fmla="*/ 8899 h 76200"/>
                <a:gd name="connsiteX90" fmla="*/ 143468 w 456248"/>
                <a:gd name="connsiteY90" fmla="*/ 13566 h 76200"/>
                <a:gd name="connsiteX91" fmla="*/ 150517 w 456248"/>
                <a:gd name="connsiteY91" fmla="*/ 6708 h 76200"/>
                <a:gd name="connsiteX92" fmla="*/ 187284 w 456248"/>
                <a:gd name="connsiteY92" fmla="*/ 55856 h 76200"/>
                <a:gd name="connsiteX93" fmla="*/ 174520 w 456248"/>
                <a:gd name="connsiteY93" fmla="*/ 43473 h 76200"/>
                <a:gd name="connsiteX94" fmla="*/ 167567 w 456248"/>
                <a:gd name="connsiteY94" fmla="*/ 37378 h 76200"/>
                <a:gd name="connsiteX95" fmla="*/ 178522 w 456248"/>
                <a:gd name="connsiteY95" fmla="*/ 27377 h 76200"/>
                <a:gd name="connsiteX96" fmla="*/ 186617 w 456248"/>
                <a:gd name="connsiteY96" fmla="*/ 32711 h 76200"/>
                <a:gd name="connsiteX97" fmla="*/ 182236 w 456248"/>
                <a:gd name="connsiteY97" fmla="*/ 37092 h 76200"/>
                <a:gd name="connsiteX98" fmla="*/ 185570 w 456248"/>
                <a:gd name="connsiteY98" fmla="*/ 40236 h 76200"/>
                <a:gd name="connsiteX99" fmla="*/ 190142 w 456248"/>
                <a:gd name="connsiteY99" fmla="*/ 34234 h 76200"/>
                <a:gd name="connsiteX100" fmla="*/ 178713 w 456248"/>
                <a:gd name="connsiteY100" fmla="*/ 24995 h 76200"/>
                <a:gd name="connsiteX101" fmla="*/ 161567 w 456248"/>
                <a:gd name="connsiteY101" fmla="*/ 41092 h 76200"/>
                <a:gd name="connsiteX102" fmla="*/ 171569 w 456248"/>
                <a:gd name="connsiteY102" fmla="*/ 51475 h 76200"/>
                <a:gd name="connsiteX103" fmla="*/ 181189 w 456248"/>
                <a:gd name="connsiteY103" fmla="*/ 59572 h 76200"/>
                <a:gd name="connsiteX104" fmla="*/ 167186 w 456248"/>
                <a:gd name="connsiteY104" fmla="*/ 71572 h 76200"/>
                <a:gd name="connsiteX105" fmla="*/ 156805 w 456248"/>
                <a:gd name="connsiteY105" fmla="*/ 65477 h 76200"/>
                <a:gd name="connsiteX106" fmla="*/ 162328 w 456248"/>
                <a:gd name="connsiteY106" fmla="*/ 60237 h 76200"/>
                <a:gd name="connsiteX107" fmla="*/ 158614 w 456248"/>
                <a:gd name="connsiteY107" fmla="*/ 56905 h 76200"/>
                <a:gd name="connsiteX108" fmla="*/ 153089 w 456248"/>
                <a:gd name="connsiteY108" fmla="*/ 63572 h 76200"/>
                <a:gd name="connsiteX109" fmla="*/ 167090 w 456248"/>
                <a:gd name="connsiteY109" fmla="*/ 73953 h 76200"/>
                <a:gd name="connsiteX110" fmla="*/ 187284 w 456248"/>
                <a:gd name="connsiteY110" fmla="*/ 55856 h 76200"/>
                <a:gd name="connsiteX111" fmla="*/ 303012 w 456248"/>
                <a:gd name="connsiteY111" fmla="*/ 32139 h 76200"/>
                <a:gd name="connsiteX112" fmla="*/ 298536 w 456248"/>
                <a:gd name="connsiteY112" fmla="*/ 24995 h 76200"/>
                <a:gd name="connsiteX113" fmla="*/ 293392 w 456248"/>
                <a:gd name="connsiteY113" fmla="*/ 30044 h 76200"/>
                <a:gd name="connsiteX114" fmla="*/ 294822 w 456248"/>
                <a:gd name="connsiteY114" fmla="*/ 32902 h 76200"/>
                <a:gd name="connsiteX115" fmla="*/ 297680 w 456248"/>
                <a:gd name="connsiteY115" fmla="*/ 41378 h 76200"/>
                <a:gd name="connsiteX116" fmla="*/ 292441 w 456248"/>
                <a:gd name="connsiteY116" fmla="*/ 61477 h 76200"/>
                <a:gd name="connsiteX117" fmla="*/ 281581 w 456248"/>
                <a:gd name="connsiteY117" fmla="*/ 71572 h 76200"/>
                <a:gd name="connsiteX118" fmla="*/ 274437 w 456248"/>
                <a:gd name="connsiteY118" fmla="*/ 62619 h 76200"/>
                <a:gd name="connsiteX119" fmla="*/ 275772 w 456248"/>
                <a:gd name="connsiteY119" fmla="*/ 54333 h 76200"/>
                <a:gd name="connsiteX120" fmla="*/ 280439 w 456248"/>
                <a:gd name="connsiteY120" fmla="*/ 36139 h 76200"/>
                <a:gd name="connsiteX121" fmla="*/ 282058 w 456248"/>
                <a:gd name="connsiteY121" fmla="*/ 28995 h 76200"/>
                <a:gd name="connsiteX122" fmla="*/ 279104 w 456248"/>
                <a:gd name="connsiteY122" fmla="*/ 26235 h 76200"/>
                <a:gd name="connsiteX123" fmla="*/ 274914 w 456248"/>
                <a:gd name="connsiteY123" fmla="*/ 30044 h 76200"/>
                <a:gd name="connsiteX124" fmla="*/ 268819 w 456248"/>
                <a:gd name="connsiteY124" fmla="*/ 54619 h 76200"/>
                <a:gd name="connsiteX125" fmla="*/ 267865 w 456248"/>
                <a:gd name="connsiteY125" fmla="*/ 61477 h 76200"/>
                <a:gd name="connsiteX126" fmla="*/ 258817 w 456248"/>
                <a:gd name="connsiteY126" fmla="*/ 71572 h 76200"/>
                <a:gd name="connsiteX127" fmla="*/ 251197 w 456248"/>
                <a:gd name="connsiteY127" fmla="*/ 62237 h 76200"/>
                <a:gd name="connsiteX128" fmla="*/ 257482 w 456248"/>
                <a:gd name="connsiteY128" fmla="*/ 39474 h 76200"/>
                <a:gd name="connsiteX129" fmla="*/ 258722 w 456248"/>
                <a:gd name="connsiteY129" fmla="*/ 33758 h 76200"/>
                <a:gd name="connsiteX130" fmla="*/ 250529 w 456248"/>
                <a:gd name="connsiteY130" fmla="*/ 24995 h 76200"/>
                <a:gd name="connsiteX131" fmla="*/ 236623 w 456248"/>
                <a:gd name="connsiteY131" fmla="*/ 41664 h 76200"/>
                <a:gd name="connsiteX132" fmla="*/ 238244 w 456248"/>
                <a:gd name="connsiteY132" fmla="*/ 42713 h 76200"/>
                <a:gd name="connsiteX133" fmla="*/ 240244 w 456248"/>
                <a:gd name="connsiteY133" fmla="*/ 41092 h 76200"/>
                <a:gd name="connsiteX134" fmla="*/ 250339 w 456248"/>
                <a:gd name="connsiteY134" fmla="*/ 27377 h 76200"/>
                <a:gd name="connsiteX135" fmla="*/ 252720 w 456248"/>
                <a:gd name="connsiteY135" fmla="*/ 30521 h 76200"/>
                <a:gd name="connsiteX136" fmla="*/ 250055 w 456248"/>
                <a:gd name="connsiteY136" fmla="*/ 40236 h 76200"/>
                <a:gd name="connsiteX137" fmla="*/ 244720 w 456248"/>
                <a:gd name="connsiteY137" fmla="*/ 60714 h 76200"/>
                <a:gd name="connsiteX138" fmla="*/ 248434 w 456248"/>
                <a:gd name="connsiteY138" fmla="*/ 70525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954 h 76200"/>
                <a:gd name="connsiteX143" fmla="*/ 303012 w 456248"/>
                <a:gd name="connsiteY143" fmla="*/ 32139 h 76200"/>
                <a:gd name="connsiteX144" fmla="*/ 354544 w 456248"/>
                <a:gd name="connsiteY144" fmla="*/ 42713 h 76200"/>
                <a:gd name="connsiteX145" fmla="*/ 338826 w 456248"/>
                <a:gd name="connsiteY145" fmla="*/ 24995 h 76200"/>
                <a:gd name="connsiteX146" fmla="*/ 311395 w 456248"/>
                <a:gd name="connsiteY146" fmla="*/ 56142 h 76200"/>
                <a:gd name="connsiteX147" fmla="*/ 327206 w 456248"/>
                <a:gd name="connsiteY147" fmla="*/ 73953 h 76200"/>
                <a:gd name="connsiteX148" fmla="*/ 354544 w 456248"/>
                <a:gd name="connsiteY148" fmla="*/ 42713 h 76200"/>
                <a:gd name="connsiteX149" fmla="*/ 347019 w 456248"/>
                <a:gd name="connsiteY149" fmla="*/ 38520 h 76200"/>
                <a:gd name="connsiteX150" fmla="*/ 341207 w 456248"/>
                <a:gd name="connsiteY150" fmla="*/ 60714 h 76200"/>
                <a:gd name="connsiteX151" fmla="*/ 327206 w 456248"/>
                <a:gd name="connsiteY151" fmla="*/ 71572 h 76200"/>
                <a:gd name="connsiteX152" fmla="*/ 319016 w 456248"/>
                <a:gd name="connsiteY152" fmla="*/ 60428 h 76200"/>
                <a:gd name="connsiteX153" fmla="*/ 325206 w 456248"/>
                <a:gd name="connsiteY153" fmla="*/ 37188 h 76200"/>
                <a:gd name="connsiteX154" fmla="*/ 338636 w 456248"/>
                <a:gd name="connsiteY154" fmla="*/ 27377 h 76200"/>
                <a:gd name="connsiteX155" fmla="*/ 347019 w 456248"/>
                <a:gd name="connsiteY155" fmla="*/ 38520 h 76200"/>
                <a:gd name="connsiteX156" fmla="*/ 407501 w 456248"/>
                <a:gd name="connsiteY156" fmla="*/ 31853 h 76200"/>
                <a:gd name="connsiteX157" fmla="*/ 397025 w 456248"/>
                <a:gd name="connsiteY157" fmla="*/ 24995 h 76200"/>
                <a:gd name="connsiteX158" fmla="*/ 383879 w 456248"/>
                <a:gd name="connsiteY158" fmla="*/ 32711 h 76200"/>
                <a:gd name="connsiteX159" fmla="*/ 374926 w 456248"/>
                <a:gd name="connsiteY159" fmla="*/ 24995 h 76200"/>
                <a:gd name="connsiteX160" fmla="*/ 367020 w 456248"/>
                <a:gd name="connsiteY160" fmla="*/ 30807 h 76200"/>
                <a:gd name="connsiteX161" fmla="*/ 363687 w 456248"/>
                <a:gd name="connsiteY161" fmla="*/ 41664 h 76200"/>
                <a:gd name="connsiteX162" fmla="*/ 365306 w 456248"/>
                <a:gd name="connsiteY162" fmla="*/ 42713 h 76200"/>
                <a:gd name="connsiteX163" fmla="*/ 367401 w 456248"/>
                <a:gd name="connsiteY163" fmla="*/ 40236 h 76200"/>
                <a:gd name="connsiteX164" fmla="*/ 374640 w 456248"/>
                <a:gd name="connsiteY164" fmla="*/ 27377 h 76200"/>
                <a:gd name="connsiteX165" fmla="*/ 377498 w 456248"/>
                <a:gd name="connsiteY165" fmla="*/ 31662 h 76200"/>
                <a:gd name="connsiteX166" fmla="*/ 376736 w 456248"/>
                <a:gd name="connsiteY166" fmla="*/ 37188 h 76200"/>
                <a:gd name="connsiteX167" fmla="*/ 368736 w 456248"/>
                <a:gd name="connsiteY167" fmla="*/ 69667 h 76200"/>
                <a:gd name="connsiteX168" fmla="*/ 368259 w 456248"/>
                <a:gd name="connsiteY168" fmla="*/ 71193 h 76200"/>
                <a:gd name="connsiteX169" fmla="*/ 371403 w 456248"/>
                <a:gd name="connsiteY169" fmla="*/ 73953 h 76200"/>
                <a:gd name="connsiteX170" fmla="*/ 375594 w 456248"/>
                <a:gd name="connsiteY170" fmla="*/ 69953 h 76200"/>
                <a:gd name="connsiteX171" fmla="*/ 382547 w 456248"/>
                <a:gd name="connsiteY171" fmla="*/ 41664 h 76200"/>
                <a:gd name="connsiteX172" fmla="*/ 396834 w 456248"/>
                <a:gd name="connsiteY172" fmla="*/ 27377 h 76200"/>
                <a:gd name="connsiteX173" fmla="*/ 402646 w 456248"/>
                <a:gd name="connsiteY173" fmla="*/ 28900 h 76200"/>
                <a:gd name="connsiteX174" fmla="*/ 398453 w 456248"/>
                <a:gd name="connsiteY174" fmla="*/ 34044 h 76200"/>
                <a:gd name="connsiteX175" fmla="*/ 402169 w 456248"/>
                <a:gd name="connsiteY175" fmla="*/ 37474 h 76200"/>
                <a:gd name="connsiteX176" fmla="*/ 407501 w 456248"/>
                <a:gd name="connsiteY176" fmla="*/ 31853 h 76200"/>
                <a:gd name="connsiteX177" fmla="*/ 452461 w 456248"/>
                <a:gd name="connsiteY177" fmla="*/ 57284 h 76200"/>
                <a:gd name="connsiteX178" fmla="*/ 450840 w 456248"/>
                <a:gd name="connsiteY178" fmla="*/ 56238 h 76200"/>
                <a:gd name="connsiteX179" fmla="*/ 448936 w 456248"/>
                <a:gd name="connsiteY179" fmla="*/ 58810 h 76200"/>
                <a:gd name="connsiteX180" fmla="*/ 440746 w 456248"/>
                <a:gd name="connsiteY180" fmla="*/ 71572 h 76200"/>
                <a:gd name="connsiteX181" fmla="*/ 437506 w 456248"/>
                <a:gd name="connsiteY181" fmla="*/ 67000 h 76200"/>
                <a:gd name="connsiteX182" fmla="*/ 438364 w 456248"/>
                <a:gd name="connsiteY182" fmla="*/ 60905 h 76200"/>
                <a:gd name="connsiteX183" fmla="*/ 438934 w 456248"/>
                <a:gd name="connsiteY183" fmla="*/ 57191 h 76200"/>
                <a:gd name="connsiteX184" fmla="*/ 424551 w 456248"/>
                <a:gd name="connsiteY184" fmla="*/ 45855 h 76200"/>
                <a:gd name="connsiteX185" fmla="*/ 432267 w 456248"/>
                <a:gd name="connsiteY185" fmla="*/ 38711 h 76200"/>
                <a:gd name="connsiteX186" fmla="*/ 447413 w 456248"/>
                <a:gd name="connsiteY186" fmla="*/ 27377 h 76200"/>
                <a:gd name="connsiteX187" fmla="*/ 450364 w 456248"/>
                <a:gd name="connsiteY187" fmla="*/ 28709 h 76200"/>
                <a:gd name="connsiteX188" fmla="*/ 445317 w 456248"/>
                <a:gd name="connsiteY188" fmla="*/ 34044 h 76200"/>
                <a:gd name="connsiteX189" fmla="*/ 449031 w 456248"/>
                <a:gd name="connsiteY189" fmla="*/ 37474 h 76200"/>
                <a:gd name="connsiteX190" fmla="*/ 454461 w 456248"/>
                <a:gd name="connsiteY190" fmla="*/ 31567 h 76200"/>
                <a:gd name="connsiteX191" fmla="*/ 447699 w 456248"/>
                <a:gd name="connsiteY191" fmla="*/ 24995 h 76200"/>
                <a:gd name="connsiteX192" fmla="*/ 433602 w 456248"/>
                <a:gd name="connsiteY192" fmla="*/ 33948 h 76200"/>
                <a:gd name="connsiteX193" fmla="*/ 421979 w 456248"/>
                <a:gd name="connsiteY193" fmla="*/ 44617 h 76200"/>
                <a:gd name="connsiteX194" fmla="*/ 433030 w 456248"/>
                <a:gd name="connsiteY194" fmla="*/ 420 h 76200"/>
                <a:gd name="connsiteX195" fmla="*/ 433316 w 456248"/>
                <a:gd name="connsiteY195" fmla="*/ -912 h 76200"/>
                <a:gd name="connsiteX196" fmla="*/ 431790 w 456248"/>
                <a:gd name="connsiteY196" fmla="*/ -2247 h 76200"/>
                <a:gd name="connsiteX197" fmla="*/ 429981 w 456248"/>
                <a:gd name="connsiteY197" fmla="*/ -1961 h 76200"/>
                <a:gd name="connsiteX198" fmla="*/ 419407 w 456248"/>
                <a:gd name="connsiteY198" fmla="*/ -1198 h 76200"/>
                <a:gd name="connsiteX199" fmla="*/ 416933 w 456248"/>
                <a:gd name="connsiteY199" fmla="*/ 1183 h 76200"/>
                <a:gd name="connsiteX200" fmla="*/ 419407 w 456248"/>
                <a:gd name="connsiteY200" fmla="*/ 2422 h 76200"/>
                <a:gd name="connsiteX201" fmla="*/ 424933 w 456248"/>
                <a:gd name="connsiteY201" fmla="*/ 4136 h 76200"/>
                <a:gd name="connsiteX202" fmla="*/ 424551 w 456248"/>
                <a:gd name="connsiteY202" fmla="*/ 5945 h 76200"/>
                <a:gd name="connsiteX203" fmla="*/ 408550 w 456248"/>
                <a:gd name="connsiteY203" fmla="*/ 69762 h 76200"/>
                <a:gd name="connsiteX204" fmla="*/ 408264 w 456248"/>
                <a:gd name="connsiteY204" fmla="*/ 71097 h 76200"/>
                <a:gd name="connsiteX205" fmla="*/ 411408 w 456248"/>
                <a:gd name="connsiteY205" fmla="*/ 73953 h 76200"/>
                <a:gd name="connsiteX206" fmla="*/ 415598 w 456248"/>
                <a:gd name="connsiteY206" fmla="*/ 69953 h 76200"/>
                <a:gd name="connsiteX207" fmla="*/ 421124 w 456248"/>
                <a:gd name="connsiteY207" fmla="*/ 48045 h 76200"/>
                <a:gd name="connsiteX208" fmla="*/ 431981 w 456248"/>
                <a:gd name="connsiteY208" fmla="*/ 57191 h 76200"/>
                <a:gd name="connsiteX209" fmla="*/ 431695 w 456248"/>
                <a:gd name="connsiteY209" fmla="*/ 59856 h 76200"/>
                <a:gd name="connsiteX210" fmla="*/ 431221 w 456248"/>
                <a:gd name="connsiteY210" fmla="*/ 63572 h 76200"/>
                <a:gd name="connsiteX211" fmla="*/ 440269 w 456248"/>
                <a:gd name="connsiteY211" fmla="*/ 73953 h 76200"/>
                <a:gd name="connsiteX212" fmla="*/ 448650 w 456248"/>
                <a:gd name="connsiteY212" fmla="*/ 68335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756"/>
                  </a:moveTo>
                  <a:lnTo>
                    <a:pt x="66222" y="2422"/>
                  </a:lnTo>
                  <a:cubicBezTo>
                    <a:pt x="66317" y="1946"/>
                    <a:pt x="66317" y="1374"/>
                    <a:pt x="66317" y="897"/>
                  </a:cubicBezTo>
                  <a:cubicBezTo>
                    <a:pt x="66317" y="-436"/>
                    <a:pt x="65459" y="-436"/>
                    <a:pt x="63650" y="-436"/>
                  </a:cubicBezTo>
                  <a:lnTo>
                    <a:pt x="8309" y="-436"/>
                  </a:lnTo>
                  <a:cubicBezTo>
                    <a:pt x="6119" y="-436"/>
                    <a:pt x="5833" y="-436"/>
                    <a:pt x="5165" y="1660"/>
                  </a:cubicBezTo>
                  <a:lnTo>
                    <a:pt x="-1216" y="20996"/>
                  </a:lnTo>
                  <a:cubicBezTo>
                    <a:pt x="-1788" y="22328"/>
                    <a:pt x="-1788" y="22805"/>
                    <a:pt x="-1788" y="22805"/>
                  </a:cubicBezTo>
                  <a:cubicBezTo>
                    <a:pt x="-1788" y="23947"/>
                    <a:pt x="-453" y="23947"/>
                    <a:pt x="-167" y="23947"/>
                  </a:cubicBezTo>
                  <a:cubicBezTo>
                    <a:pt x="307" y="23947"/>
                    <a:pt x="689" y="23947"/>
                    <a:pt x="1070" y="23663"/>
                  </a:cubicBezTo>
                  <a:cubicBezTo>
                    <a:pt x="1165" y="23377"/>
                    <a:pt x="1356" y="23186"/>
                    <a:pt x="2405" y="20519"/>
                  </a:cubicBezTo>
                  <a:cubicBezTo>
                    <a:pt x="7451" y="5183"/>
                    <a:pt x="10595" y="2992"/>
                    <a:pt x="24406" y="2992"/>
                  </a:cubicBezTo>
                  <a:lnTo>
                    <a:pt x="28122" y="2992"/>
                  </a:lnTo>
                  <a:cubicBezTo>
                    <a:pt x="30694" y="2992"/>
                    <a:pt x="30694" y="3469"/>
                    <a:pt x="30694" y="4136"/>
                  </a:cubicBezTo>
                  <a:cubicBezTo>
                    <a:pt x="30694" y="4897"/>
                    <a:pt x="30312" y="5945"/>
                    <a:pt x="30217" y="6517"/>
                  </a:cubicBezTo>
                  <a:lnTo>
                    <a:pt x="15739" y="64619"/>
                  </a:lnTo>
                  <a:cubicBezTo>
                    <a:pt x="14690" y="68335"/>
                    <a:pt x="13834" y="69381"/>
                    <a:pt x="4309" y="69381"/>
                  </a:cubicBezTo>
                  <a:lnTo>
                    <a:pt x="2500" y="69381"/>
                  </a:lnTo>
                  <a:cubicBezTo>
                    <a:pt x="689" y="69381"/>
                    <a:pt x="-453" y="69381"/>
                    <a:pt x="-453" y="71479"/>
                  </a:cubicBezTo>
                  <a:cubicBezTo>
                    <a:pt x="-453" y="72811"/>
                    <a:pt x="689" y="72811"/>
                    <a:pt x="1356" y="72811"/>
                  </a:cubicBezTo>
                  <a:cubicBezTo>
                    <a:pt x="6786" y="72811"/>
                    <a:pt x="12595" y="72525"/>
                    <a:pt x="18120" y="72525"/>
                  </a:cubicBezTo>
                  <a:cubicBezTo>
                    <a:pt x="23645" y="72525"/>
                    <a:pt x="29645" y="72811"/>
                    <a:pt x="35075" y="72811"/>
                  </a:cubicBezTo>
                  <a:cubicBezTo>
                    <a:pt x="36026" y="72811"/>
                    <a:pt x="37361" y="72811"/>
                    <a:pt x="37361" y="70525"/>
                  </a:cubicBezTo>
                  <a:cubicBezTo>
                    <a:pt x="37361" y="69381"/>
                    <a:pt x="36312" y="69381"/>
                    <a:pt x="34694" y="69381"/>
                  </a:cubicBezTo>
                  <a:lnTo>
                    <a:pt x="32980" y="69381"/>
                  </a:lnTo>
                  <a:cubicBezTo>
                    <a:pt x="31264" y="69381"/>
                    <a:pt x="27931" y="69190"/>
                    <a:pt x="27645" y="69190"/>
                  </a:cubicBezTo>
                  <a:cubicBezTo>
                    <a:pt x="24501" y="68907"/>
                    <a:pt x="24120" y="68430"/>
                    <a:pt x="24120" y="67000"/>
                  </a:cubicBezTo>
                  <a:cubicBezTo>
                    <a:pt x="24120" y="66716"/>
                    <a:pt x="24120" y="66430"/>
                    <a:pt x="24406" y="64905"/>
                  </a:cubicBezTo>
                  <a:lnTo>
                    <a:pt x="38979" y="6708"/>
                  </a:lnTo>
                  <a:cubicBezTo>
                    <a:pt x="39742" y="3564"/>
                    <a:pt x="40600" y="3278"/>
                    <a:pt x="41361" y="3087"/>
                  </a:cubicBezTo>
                  <a:cubicBezTo>
                    <a:pt x="42219" y="2992"/>
                    <a:pt x="45267" y="2992"/>
                    <a:pt x="46981" y="2992"/>
                  </a:cubicBezTo>
                  <a:cubicBezTo>
                    <a:pt x="58315" y="2992"/>
                    <a:pt x="60697" y="4422"/>
                    <a:pt x="60697" y="11185"/>
                  </a:cubicBezTo>
                  <a:cubicBezTo>
                    <a:pt x="60697" y="12517"/>
                    <a:pt x="60697" y="14612"/>
                    <a:pt x="59650" y="20996"/>
                  </a:cubicBezTo>
                  <a:cubicBezTo>
                    <a:pt x="59555" y="22137"/>
                    <a:pt x="59555" y="22519"/>
                    <a:pt x="59555" y="22519"/>
                  </a:cubicBezTo>
                  <a:cubicBezTo>
                    <a:pt x="59555" y="23947"/>
                    <a:pt x="60506" y="23947"/>
                    <a:pt x="61173" y="23947"/>
                  </a:cubicBezTo>
                  <a:cubicBezTo>
                    <a:pt x="62506" y="23947"/>
                    <a:pt x="62601" y="23663"/>
                    <a:pt x="63078" y="21756"/>
                  </a:cubicBezTo>
                  <a:close/>
                  <a:moveTo>
                    <a:pt x="114324" y="57284"/>
                  </a:moveTo>
                  <a:cubicBezTo>
                    <a:pt x="114324" y="56238"/>
                    <a:pt x="113561" y="56238"/>
                    <a:pt x="112798" y="56238"/>
                  </a:cubicBezTo>
                  <a:cubicBezTo>
                    <a:pt x="111370" y="56238"/>
                    <a:pt x="111370" y="56428"/>
                    <a:pt x="110894" y="58047"/>
                  </a:cubicBezTo>
                  <a:cubicBezTo>
                    <a:pt x="110036" y="61000"/>
                    <a:pt x="107180" y="71572"/>
                    <a:pt x="100892" y="71572"/>
                  </a:cubicBezTo>
                  <a:cubicBezTo>
                    <a:pt x="98511" y="71572"/>
                    <a:pt x="98511" y="69953"/>
                    <a:pt x="98511" y="68430"/>
                  </a:cubicBezTo>
                  <a:cubicBezTo>
                    <a:pt x="98511" y="65763"/>
                    <a:pt x="99559" y="63000"/>
                    <a:pt x="100511" y="60428"/>
                  </a:cubicBezTo>
                  <a:cubicBezTo>
                    <a:pt x="102513" y="54619"/>
                    <a:pt x="106989" y="42618"/>
                    <a:pt x="106989" y="36330"/>
                  </a:cubicBezTo>
                  <a:cubicBezTo>
                    <a:pt x="106989" y="27377"/>
                    <a:pt x="101083" y="24995"/>
                    <a:pt x="95843" y="24995"/>
                  </a:cubicBezTo>
                  <a:cubicBezTo>
                    <a:pt x="88604" y="24995"/>
                    <a:pt x="84700" y="28900"/>
                    <a:pt x="81461" y="32044"/>
                  </a:cubicBezTo>
                  <a:lnTo>
                    <a:pt x="89272" y="420"/>
                  </a:lnTo>
                  <a:cubicBezTo>
                    <a:pt x="89462" y="134"/>
                    <a:pt x="89653" y="-912"/>
                    <a:pt x="89653" y="-912"/>
                  </a:cubicBezTo>
                  <a:cubicBezTo>
                    <a:pt x="89653" y="-1961"/>
                    <a:pt x="88986" y="-2247"/>
                    <a:pt x="88130" y="-2247"/>
                  </a:cubicBezTo>
                  <a:cubicBezTo>
                    <a:pt x="87844" y="-2247"/>
                    <a:pt x="86795" y="-2056"/>
                    <a:pt x="86318" y="-1961"/>
                  </a:cubicBezTo>
                  <a:lnTo>
                    <a:pt x="75747" y="-1198"/>
                  </a:lnTo>
                  <a:cubicBezTo>
                    <a:pt x="74412" y="-1008"/>
                    <a:pt x="73270" y="-912"/>
                    <a:pt x="73270" y="1183"/>
                  </a:cubicBezTo>
                  <a:cubicBezTo>
                    <a:pt x="73270" y="2422"/>
                    <a:pt x="74317" y="2422"/>
                    <a:pt x="75747" y="2422"/>
                  </a:cubicBezTo>
                  <a:cubicBezTo>
                    <a:pt x="80986" y="2422"/>
                    <a:pt x="81270" y="3087"/>
                    <a:pt x="81270" y="4136"/>
                  </a:cubicBezTo>
                  <a:cubicBezTo>
                    <a:pt x="81270" y="4422"/>
                    <a:pt x="80795" y="5945"/>
                    <a:pt x="80795" y="5945"/>
                  </a:cubicBezTo>
                  <a:lnTo>
                    <a:pt x="64887" y="69762"/>
                  </a:lnTo>
                  <a:cubicBezTo>
                    <a:pt x="64792" y="69953"/>
                    <a:pt x="64601" y="71097"/>
                    <a:pt x="64601" y="71097"/>
                  </a:cubicBezTo>
                  <a:cubicBezTo>
                    <a:pt x="64601" y="72334"/>
                    <a:pt x="65650" y="73953"/>
                    <a:pt x="67745" y="73953"/>
                  </a:cubicBezTo>
                  <a:cubicBezTo>
                    <a:pt x="69936" y="73953"/>
                    <a:pt x="71270" y="72144"/>
                    <a:pt x="71745" y="71002"/>
                  </a:cubicBezTo>
                  <a:lnTo>
                    <a:pt x="76319" y="52238"/>
                  </a:lnTo>
                  <a:cubicBezTo>
                    <a:pt x="76793" y="49857"/>
                    <a:pt x="77556" y="47666"/>
                    <a:pt x="78033" y="45285"/>
                  </a:cubicBezTo>
                  <a:cubicBezTo>
                    <a:pt x="79079" y="41378"/>
                    <a:pt x="79175" y="41092"/>
                    <a:pt x="81081" y="37664"/>
                  </a:cubicBezTo>
                  <a:cubicBezTo>
                    <a:pt x="83177" y="34234"/>
                    <a:pt x="87939" y="27377"/>
                    <a:pt x="95369" y="27377"/>
                  </a:cubicBezTo>
                  <a:cubicBezTo>
                    <a:pt x="100131" y="27377"/>
                    <a:pt x="100511" y="32330"/>
                    <a:pt x="100511" y="34520"/>
                  </a:cubicBezTo>
                  <a:cubicBezTo>
                    <a:pt x="100511" y="41187"/>
                    <a:pt x="95748" y="54047"/>
                    <a:pt x="94225" y="58333"/>
                  </a:cubicBezTo>
                  <a:cubicBezTo>
                    <a:pt x="92702" y="62047"/>
                    <a:pt x="92416" y="63095"/>
                    <a:pt x="92416" y="65381"/>
                  </a:cubicBezTo>
                  <a:cubicBezTo>
                    <a:pt x="92416" y="70144"/>
                    <a:pt x="95369" y="73953"/>
                    <a:pt x="100606" y="73953"/>
                  </a:cubicBezTo>
                  <a:cubicBezTo>
                    <a:pt x="110703" y="73953"/>
                    <a:pt x="114324" y="57856"/>
                    <a:pt x="114324" y="57284"/>
                  </a:cubicBezTo>
                  <a:close/>
                  <a:moveTo>
                    <a:pt x="147470" y="57284"/>
                  </a:moveTo>
                  <a:cubicBezTo>
                    <a:pt x="147470" y="56238"/>
                    <a:pt x="146612" y="56238"/>
                    <a:pt x="145850" y="56238"/>
                  </a:cubicBezTo>
                  <a:cubicBezTo>
                    <a:pt x="144517" y="56238"/>
                    <a:pt x="144517" y="56428"/>
                    <a:pt x="144040" y="58047"/>
                  </a:cubicBezTo>
                  <a:cubicBezTo>
                    <a:pt x="143182" y="61191"/>
                    <a:pt x="140327" y="71572"/>
                    <a:pt x="134134" y="71572"/>
                  </a:cubicBezTo>
                  <a:cubicBezTo>
                    <a:pt x="133183" y="71572"/>
                    <a:pt x="131753" y="71479"/>
                    <a:pt x="131753" y="68621"/>
                  </a:cubicBezTo>
                  <a:cubicBezTo>
                    <a:pt x="131753" y="65763"/>
                    <a:pt x="133088" y="62237"/>
                    <a:pt x="134420" y="58238"/>
                  </a:cubicBezTo>
                  <a:lnTo>
                    <a:pt x="141373" y="39760"/>
                  </a:lnTo>
                  <a:cubicBezTo>
                    <a:pt x="142422" y="36616"/>
                    <a:pt x="142708" y="35760"/>
                    <a:pt x="142708" y="33662"/>
                  </a:cubicBezTo>
                  <a:cubicBezTo>
                    <a:pt x="142708" y="27663"/>
                    <a:pt x="138611" y="24995"/>
                    <a:pt x="134515" y="24995"/>
                  </a:cubicBezTo>
                  <a:cubicBezTo>
                    <a:pt x="124418" y="24995"/>
                    <a:pt x="120705" y="41092"/>
                    <a:pt x="120705" y="41664"/>
                  </a:cubicBezTo>
                  <a:cubicBezTo>
                    <a:pt x="120705" y="42713"/>
                    <a:pt x="121942" y="42713"/>
                    <a:pt x="122323" y="42713"/>
                  </a:cubicBezTo>
                  <a:cubicBezTo>
                    <a:pt x="123849" y="42713"/>
                    <a:pt x="123849" y="42522"/>
                    <a:pt x="124323" y="41092"/>
                  </a:cubicBezTo>
                  <a:cubicBezTo>
                    <a:pt x="125372" y="37474"/>
                    <a:pt x="128134" y="27377"/>
                    <a:pt x="134420" y="27377"/>
                  </a:cubicBezTo>
                  <a:cubicBezTo>
                    <a:pt x="135564" y="27377"/>
                    <a:pt x="136801" y="27949"/>
                    <a:pt x="136801" y="30330"/>
                  </a:cubicBezTo>
                  <a:cubicBezTo>
                    <a:pt x="136801" y="33093"/>
                    <a:pt x="135564" y="36139"/>
                    <a:pt x="134897" y="38234"/>
                  </a:cubicBezTo>
                  <a:lnTo>
                    <a:pt x="131562" y="47189"/>
                  </a:lnTo>
                  <a:lnTo>
                    <a:pt x="127562" y="57856"/>
                  </a:lnTo>
                  <a:cubicBezTo>
                    <a:pt x="126039" y="61954"/>
                    <a:pt x="125658" y="63095"/>
                    <a:pt x="125658" y="65381"/>
                  </a:cubicBezTo>
                  <a:cubicBezTo>
                    <a:pt x="125658" y="69476"/>
                    <a:pt x="128134" y="73953"/>
                    <a:pt x="133848" y="73953"/>
                  </a:cubicBezTo>
                  <a:cubicBezTo>
                    <a:pt x="143945" y="73953"/>
                    <a:pt x="147470" y="57761"/>
                    <a:pt x="147470" y="57284"/>
                  </a:cubicBezTo>
                  <a:close/>
                  <a:moveTo>
                    <a:pt x="150517" y="6708"/>
                  </a:moveTo>
                  <a:cubicBezTo>
                    <a:pt x="150517" y="4518"/>
                    <a:pt x="148803" y="2136"/>
                    <a:pt x="145564" y="2136"/>
                  </a:cubicBezTo>
                  <a:cubicBezTo>
                    <a:pt x="142136" y="2136"/>
                    <a:pt x="138706" y="5469"/>
                    <a:pt x="138706" y="8899"/>
                  </a:cubicBezTo>
                  <a:cubicBezTo>
                    <a:pt x="138706" y="11280"/>
                    <a:pt x="140327" y="13566"/>
                    <a:pt x="143468" y="13566"/>
                  </a:cubicBezTo>
                  <a:cubicBezTo>
                    <a:pt x="147089" y="13566"/>
                    <a:pt x="150517" y="10231"/>
                    <a:pt x="150517" y="6708"/>
                  </a:cubicBezTo>
                  <a:close/>
                  <a:moveTo>
                    <a:pt x="187284" y="55856"/>
                  </a:moveTo>
                  <a:cubicBezTo>
                    <a:pt x="187284" y="46427"/>
                    <a:pt x="178996" y="44522"/>
                    <a:pt x="174520" y="43473"/>
                  </a:cubicBezTo>
                  <a:cubicBezTo>
                    <a:pt x="171569" y="42904"/>
                    <a:pt x="167567" y="41950"/>
                    <a:pt x="167567" y="37378"/>
                  </a:cubicBezTo>
                  <a:cubicBezTo>
                    <a:pt x="167567" y="34711"/>
                    <a:pt x="169948" y="27377"/>
                    <a:pt x="178522" y="27377"/>
                  </a:cubicBezTo>
                  <a:cubicBezTo>
                    <a:pt x="181378" y="27377"/>
                    <a:pt x="185380" y="28425"/>
                    <a:pt x="186617" y="32711"/>
                  </a:cubicBezTo>
                  <a:cubicBezTo>
                    <a:pt x="183189" y="33188"/>
                    <a:pt x="182236" y="36044"/>
                    <a:pt x="182236" y="37092"/>
                  </a:cubicBezTo>
                  <a:cubicBezTo>
                    <a:pt x="182236" y="38234"/>
                    <a:pt x="182998" y="40236"/>
                    <a:pt x="185570" y="40236"/>
                  </a:cubicBezTo>
                  <a:cubicBezTo>
                    <a:pt x="187284" y="40236"/>
                    <a:pt x="190142" y="38806"/>
                    <a:pt x="190142" y="34234"/>
                  </a:cubicBezTo>
                  <a:cubicBezTo>
                    <a:pt x="190142" y="29186"/>
                    <a:pt x="185666" y="24995"/>
                    <a:pt x="178713" y="24995"/>
                  </a:cubicBezTo>
                  <a:cubicBezTo>
                    <a:pt x="166044" y="24995"/>
                    <a:pt x="161567" y="35474"/>
                    <a:pt x="161567" y="41092"/>
                  </a:cubicBezTo>
                  <a:cubicBezTo>
                    <a:pt x="161567" y="49285"/>
                    <a:pt x="168520" y="50903"/>
                    <a:pt x="171569" y="51475"/>
                  </a:cubicBezTo>
                  <a:cubicBezTo>
                    <a:pt x="176331" y="52522"/>
                    <a:pt x="181189" y="53570"/>
                    <a:pt x="181189" y="59572"/>
                  </a:cubicBezTo>
                  <a:cubicBezTo>
                    <a:pt x="181189" y="63000"/>
                    <a:pt x="178236" y="71572"/>
                    <a:pt x="167186" y="71572"/>
                  </a:cubicBezTo>
                  <a:cubicBezTo>
                    <a:pt x="164804" y="71572"/>
                    <a:pt x="158423" y="71002"/>
                    <a:pt x="156805" y="65477"/>
                  </a:cubicBezTo>
                  <a:cubicBezTo>
                    <a:pt x="162328" y="65000"/>
                    <a:pt x="162328" y="60237"/>
                    <a:pt x="162328" y="60237"/>
                  </a:cubicBezTo>
                  <a:cubicBezTo>
                    <a:pt x="162328" y="58238"/>
                    <a:pt x="160804" y="56905"/>
                    <a:pt x="158614" y="56905"/>
                  </a:cubicBezTo>
                  <a:cubicBezTo>
                    <a:pt x="156233" y="56905"/>
                    <a:pt x="153089" y="58619"/>
                    <a:pt x="153089" y="63572"/>
                  </a:cubicBezTo>
                  <a:cubicBezTo>
                    <a:pt x="153089" y="70144"/>
                    <a:pt x="159377" y="73953"/>
                    <a:pt x="167090" y="73953"/>
                  </a:cubicBezTo>
                  <a:cubicBezTo>
                    <a:pt x="183285" y="73953"/>
                    <a:pt x="187284" y="60714"/>
                    <a:pt x="187284" y="55856"/>
                  </a:cubicBezTo>
                  <a:close/>
                  <a:moveTo>
                    <a:pt x="303012" y="32139"/>
                  </a:moveTo>
                  <a:cubicBezTo>
                    <a:pt x="303012" y="28425"/>
                    <a:pt x="301680" y="24995"/>
                    <a:pt x="298536" y="24995"/>
                  </a:cubicBezTo>
                  <a:cubicBezTo>
                    <a:pt x="296154" y="24995"/>
                    <a:pt x="293392" y="27567"/>
                    <a:pt x="293392" y="30044"/>
                  </a:cubicBezTo>
                  <a:cubicBezTo>
                    <a:pt x="293392" y="31376"/>
                    <a:pt x="294059" y="32139"/>
                    <a:pt x="294822" y="32902"/>
                  </a:cubicBezTo>
                  <a:cubicBezTo>
                    <a:pt x="297394" y="35760"/>
                    <a:pt x="297680" y="39188"/>
                    <a:pt x="297680" y="41378"/>
                  </a:cubicBezTo>
                  <a:cubicBezTo>
                    <a:pt x="297680" y="45855"/>
                    <a:pt x="294250" y="57191"/>
                    <a:pt x="292441" y="61477"/>
                  </a:cubicBezTo>
                  <a:cubicBezTo>
                    <a:pt x="290059" y="67095"/>
                    <a:pt x="286629" y="71572"/>
                    <a:pt x="281581" y="71572"/>
                  </a:cubicBezTo>
                  <a:cubicBezTo>
                    <a:pt x="276249" y="71572"/>
                    <a:pt x="274437" y="67095"/>
                    <a:pt x="274437" y="62619"/>
                  </a:cubicBezTo>
                  <a:cubicBezTo>
                    <a:pt x="274437" y="61668"/>
                    <a:pt x="274628" y="59096"/>
                    <a:pt x="275772" y="54333"/>
                  </a:cubicBezTo>
                  <a:lnTo>
                    <a:pt x="280439" y="36139"/>
                  </a:lnTo>
                  <a:cubicBezTo>
                    <a:pt x="281011" y="33758"/>
                    <a:pt x="282058" y="29472"/>
                    <a:pt x="282058" y="28995"/>
                  </a:cubicBezTo>
                  <a:cubicBezTo>
                    <a:pt x="282058" y="27853"/>
                    <a:pt x="281106" y="26235"/>
                    <a:pt x="279104" y="26235"/>
                  </a:cubicBezTo>
                  <a:cubicBezTo>
                    <a:pt x="275963" y="26235"/>
                    <a:pt x="275200" y="29186"/>
                    <a:pt x="274914" y="30044"/>
                  </a:cubicBezTo>
                  <a:lnTo>
                    <a:pt x="268819" y="54619"/>
                  </a:lnTo>
                  <a:cubicBezTo>
                    <a:pt x="268056" y="57570"/>
                    <a:pt x="267865" y="59951"/>
                    <a:pt x="267865" y="61477"/>
                  </a:cubicBezTo>
                  <a:cubicBezTo>
                    <a:pt x="267865" y="62619"/>
                    <a:pt x="264626" y="71572"/>
                    <a:pt x="258817" y="71572"/>
                  </a:cubicBezTo>
                  <a:cubicBezTo>
                    <a:pt x="251197" y="71572"/>
                    <a:pt x="251197" y="63572"/>
                    <a:pt x="251197" y="62237"/>
                  </a:cubicBezTo>
                  <a:cubicBezTo>
                    <a:pt x="251197" y="56428"/>
                    <a:pt x="254055" y="48331"/>
                    <a:pt x="257482" y="39474"/>
                  </a:cubicBezTo>
                  <a:cubicBezTo>
                    <a:pt x="258245" y="37474"/>
                    <a:pt x="258722" y="35853"/>
                    <a:pt x="258722" y="33758"/>
                  </a:cubicBezTo>
                  <a:cubicBezTo>
                    <a:pt x="258722" y="28425"/>
                    <a:pt x="255101" y="24995"/>
                    <a:pt x="250529" y="24995"/>
                  </a:cubicBezTo>
                  <a:cubicBezTo>
                    <a:pt x="240530" y="24995"/>
                    <a:pt x="236623" y="41092"/>
                    <a:pt x="236623" y="41664"/>
                  </a:cubicBezTo>
                  <a:cubicBezTo>
                    <a:pt x="236623" y="42713"/>
                    <a:pt x="237863" y="42713"/>
                    <a:pt x="238244" y="42713"/>
                  </a:cubicBezTo>
                  <a:cubicBezTo>
                    <a:pt x="239767" y="42713"/>
                    <a:pt x="239767" y="42522"/>
                    <a:pt x="240244" y="41092"/>
                  </a:cubicBezTo>
                  <a:cubicBezTo>
                    <a:pt x="241100" y="37664"/>
                    <a:pt x="244053" y="27377"/>
                    <a:pt x="250339" y="27377"/>
                  </a:cubicBezTo>
                  <a:cubicBezTo>
                    <a:pt x="251578" y="27377"/>
                    <a:pt x="252720" y="27663"/>
                    <a:pt x="252720" y="30521"/>
                  </a:cubicBezTo>
                  <a:cubicBezTo>
                    <a:pt x="252720" y="33188"/>
                    <a:pt x="251578" y="36044"/>
                    <a:pt x="250055" y="40236"/>
                  </a:cubicBezTo>
                  <a:cubicBezTo>
                    <a:pt x="244720" y="54903"/>
                    <a:pt x="244720" y="57761"/>
                    <a:pt x="244720" y="60714"/>
                  </a:cubicBezTo>
                  <a:cubicBezTo>
                    <a:pt x="244720" y="64335"/>
                    <a:pt x="245576" y="68049"/>
                    <a:pt x="248434" y="70525"/>
                  </a:cubicBezTo>
                  <a:cubicBezTo>
                    <a:pt x="251864" y="73669"/>
                    <a:pt x="256722" y="73953"/>
                    <a:pt x="258531" y="73953"/>
                  </a:cubicBezTo>
                  <a:cubicBezTo>
                    <a:pt x="261961" y="73953"/>
                    <a:pt x="265866" y="72620"/>
                    <a:pt x="268914" y="67095"/>
                  </a:cubicBezTo>
                  <a:cubicBezTo>
                    <a:pt x="270628" y="71002"/>
                    <a:pt x="274914" y="73953"/>
                    <a:pt x="281295" y="73953"/>
                  </a:cubicBezTo>
                  <a:cubicBezTo>
                    <a:pt x="287869" y="73953"/>
                    <a:pt x="292345" y="69476"/>
                    <a:pt x="295582" y="61954"/>
                  </a:cubicBezTo>
                  <a:cubicBezTo>
                    <a:pt x="298822" y="54524"/>
                    <a:pt x="303012" y="37950"/>
                    <a:pt x="303012" y="32139"/>
                  </a:cubicBezTo>
                  <a:close/>
                  <a:moveTo>
                    <a:pt x="354544" y="42713"/>
                  </a:moveTo>
                  <a:cubicBezTo>
                    <a:pt x="354544" y="32425"/>
                    <a:pt x="348161" y="24995"/>
                    <a:pt x="338826" y="24995"/>
                  </a:cubicBezTo>
                  <a:cubicBezTo>
                    <a:pt x="325397" y="24995"/>
                    <a:pt x="311395" y="40332"/>
                    <a:pt x="311395" y="56142"/>
                  </a:cubicBezTo>
                  <a:cubicBezTo>
                    <a:pt x="311395" y="67286"/>
                    <a:pt x="318253" y="73953"/>
                    <a:pt x="327206" y="73953"/>
                  </a:cubicBezTo>
                  <a:cubicBezTo>
                    <a:pt x="340542" y="73953"/>
                    <a:pt x="354544" y="58619"/>
                    <a:pt x="354544" y="42713"/>
                  </a:cubicBezTo>
                  <a:close/>
                  <a:moveTo>
                    <a:pt x="347019" y="38520"/>
                  </a:moveTo>
                  <a:cubicBezTo>
                    <a:pt x="347019" y="43187"/>
                    <a:pt x="344637" y="54333"/>
                    <a:pt x="341207" y="60714"/>
                  </a:cubicBezTo>
                  <a:cubicBezTo>
                    <a:pt x="337875" y="66716"/>
                    <a:pt x="332350" y="71572"/>
                    <a:pt x="327206" y="71572"/>
                  </a:cubicBezTo>
                  <a:cubicBezTo>
                    <a:pt x="323016" y="71572"/>
                    <a:pt x="319016" y="68335"/>
                    <a:pt x="319016" y="60428"/>
                  </a:cubicBezTo>
                  <a:cubicBezTo>
                    <a:pt x="319016" y="55094"/>
                    <a:pt x="321776" y="42997"/>
                    <a:pt x="325206" y="37188"/>
                  </a:cubicBezTo>
                  <a:cubicBezTo>
                    <a:pt x="329301" y="30711"/>
                    <a:pt x="334350" y="27377"/>
                    <a:pt x="338636" y="27377"/>
                  </a:cubicBezTo>
                  <a:cubicBezTo>
                    <a:pt x="343875" y="27377"/>
                    <a:pt x="347019" y="32139"/>
                    <a:pt x="347019" y="38520"/>
                  </a:cubicBezTo>
                  <a:close/>
                  <a:moveTo>
                    <a:pt x="407501" y="31853"/>
                  </a:moveTo>
                  <a:cubicBezTo>
                    <a:pt x="407501" y="26235"/>
                    <a:pt x="400548" y="24995"/>
                    <a:pt x="397025" y="24995"/>
                  </a:cubicBezTo>
                  <a:cubicBezTo>
                    <a:pt x="389500" y="24995"/>
                    <a:pt x="385691" y="30330"/>
                    <a:pt x="383879" y="32711"/>
                  </a:cubicBezTo>
                  <a:cubicBezTo>
                    <a:pt x="382737" y="27091"/>
                    <a:pt x="378547" y="24995"/>
                    <a:pt x="374926" y="24995"/>
                  </a:cubicBezTo>
                  <a:cubicBezTo>
                    <a:pt x="371117" y="24995"/>
                    <a:pt x="368831" y="27567"/>
                    <a:pt x="367020" y="30807"/>
                  </a:cubicBezTo>
                  <a:cubicBezTo>
                    <a:pt x="365115" y="35092"/>
                    <a:pt x="363687" y="41664"/>
                    <a:pt x="363687" y="41664"/>
                  </a:cubicBezTo>
                  <a:cubicBezTo>
                    <a:pt x="363687" y="42713"/>
                    <a:pt x="364829" y="42713"/>
                    <a:pt x="365306" y="42713"/>
                  </a:cubicBezTo>
                  <a:cubicBezTo>
                    <a:pt x="366736" y="42713"/>
                    <a:pt x="366736" y="42522"/>
                    <a:pt x="367401" y="40236"/>
                  </a:cubicBezTo>
                  <a:cubicBezTo>
                    <a:pt x="369308" y="32711"/>
                    <a:pt x="371403" y="27377"/>
                    <a:pt x="374640" y="27377"/>
                  </a:cubicBezTo>
                  <a:cubicBezTo>
                    <a:pt x="377498" y="27377"/>
                    <a:pt x="377498" y="30521"/>
                    <a:pt x="377498" y="31662"/>
                  </a:cubicBezTo>
                  <a:cubicBezTo>
                    <a:pt x="377498" y="33472"/>
                    <a:pt x="377212" y="35569"/>
                    <a:pt x="376736" y="37188"/>
                  </a:cubicBezTo>
                  <a:lnTo>
                    <a:pt x="368736" y="69667"/>
                  </a:lnTo>
                  <a:cubicBezTo>
                    <a:pt x="368450" y="70239"/>
                    <a:pt x="368259" y="70811"/>
                    <a:pt x="368259" y="71193"/>
                  </a:cubicBezTo>
                  <a:cubicBezTo>
                    <a:pt x="368259" y="72334"/>
                    <a:pt x="369117" y="73953"/>
                    <a:pt x="371403" y="73953"/>
                  </a:cubicBezTo>
                  <a:cubicBezTo>
                    <a:pt x="374640" y="73953"/>
                    <a:pt x="375403" y="70811"/>
                    <a:pt x="375594" y="69953"/>
                  </a:cubicBezTo>
                  <a:lnTo>
                    <a:pt x="382547" y="41664"/>
                  </a:lnTo>
                  <a:cubicBezTo>
                    <a:pt x="382737" y="41378"/>
                    <a:pt x="387595" y="27377"/>
                    <a:pt x="396834" y="27377"/>
                  </a:cubicBezTo>
                  <a:cubicBezTo>
                    <a:pt x="397406" y="27377"/>
                    <a:pt x="400357" y="27377"/>
                    <a:pt x="402646" y="28900"/>
                  </a:cubicBezTo>
                  <a:cubicBezTo>
                    <a:pt x="398739" y="30044"/>
                    <a:pt x="398453" y="33472"/>
                    <a:pt x="398453" y="34044"/>
                  </a:cubicBezTo>
                  <a:cubicBezTo>
                    <a:pt x="398453" y="35569"/>
                    <a:pt x="399502" y="37474"/>
                    <a:pt x="402169" y="37474"/>
                  </a:cubicBezTo>
                  <a:cubicBezTo>
                    <a:pt x="404264" y="37474"/>
                    <a:pt x="407501" y="36044"/>
                    <a:pt x="407501" y="31853"/>
                  </a:cubicBezTo>
                  <a:close/>
                  <a:moveTo>
                    <a:pt x="452461" y="57284"/>
                  </a:moveTo>
                  <a:cubicBezTo>
                    <a:pt x="452461" y="56238"/>
                    <a:pt x="451794" y="56238"/>
                    <a:pt x="450840" y="56238"/>
                  </a:cubicBezTo>
                  <a:cubicBezTo>
                    <a:pt x="449699" y="56238"/>
                    <a:pt x="449508" y="56428"/>
                    <a:pt x="448936" y="58810"/>
                  </a:cubicBezTo>
                  <a:cubicBezTo>
                    <a:pt x="447413" y="64335"/>
                    <a:pt x="445317" y="71572"/>
                    <a:pt x="440746" y="71572"/>
                  </a:cubicBezTo>
                  <a:cubicBezTo>
                    <a:pt x="437792" y="71572"/>
                    <a:pt x="437506" y="69097"/>
                    <a:pt x="437506" y="67000"/>
                  </a:cubicBezTo>
                  <a:cubicBezTo>
                    <a:pt x="437506" y="64428"/>
                    <a:pt x="438364" y="61477"/>
                    <a:pt x="438364" y="60905"/>
                  </a:cubicBezTo>
                  <a:cubicBezTo>
                    <a:pt x="438934" y="58619"/>
                    <a:pt x="438934" y="58524"/>
                    <a:pt x="438934" y="57191"/>
                  </a:cubicBezTo>
                  <a:cubicBezTo>
                    <a:pt x="438934" y="49761"/>
                    <a:pt x="431314" y="46903"/>
                    <a:pt x="424551" y="45855"/>
                  </a:cubicBezTo>
                  <a:cubicBezTo>
                    <a:pt x="427028" y="44331"/>
                    <a:pt x="429314" y="42141"/>
                    <a:pt x="432267" y="38711"/>
                  </a:cubicBezTo>
                  <a:cubicBezTo>
                    <a:pt x="437888" y="32330"/>
                    <a:pt x="442078" y="27377"/>
                    <a:pt x="447413" y="27377"/>
                  </a:cubicBezTo>
                  <a:cubicBezTo>
                    <a:pt x="449508" y="27377"/>
                    <a:pt x="450364" y="28709"/>
                    <a:pt x="450364" y="28709"/>
                  </a:cubicBezTo>
                  <a:cubicBezTo>
                    <a:pt x="445792" y="29472"/>
                    <a:pt x="445317" y="33188"/>
                    <a:pt x="445317" y="34044"/>
                  </a:cubicBezTo>
                  <a:cubicBezTo>
                    <a:pt x="445317" y="35569"/>
                    <a:pt x="446268" y="37474"/>
                    <a:pt x="449031" y="37474"/>
                  </a:cubicBezTo>
                  <a:cubicBezTo>
                    <a:pt x="451412" y="37474"/>
                    <a:pt x="454461" y="35569"/>
                    <a:pt x="454461" y="31567"/>
                  </a:cubicBezTo>
                  <a:cubicBezTo>
                    <a:pt x="454461" y="28709"/>
                    <a:pt x="452461" y="24995"/>
                    <a:pt x="447699" y="24995"/>
                  </a:cubicBezTo>
                  <a:cubicBezTo>
                    <a:pt x="441887" y="24995"/>
                    <a:pt x="437316" y="29663"/>
                    <a:pt x="433602" y="33948"/>
                  </a:cubicBezTo>
                  <a:cubicBezTo>
                    <a:pt x="427505" y="41092"/>
                    <a:pt x="425695" y="42713"/>
                    <a:pt x="421979" y="44617"/>
                  </a:cubicBezTo>
                  <a:lnTo>
                    <a:pt x="433030" y="420"/>
                  </a:lnTo>
                  <a:cubicBezTo>
                    <a:pt x="433125" y="134"/>
                    <a:pt x="433316" y="-912"/>
                    <a:pt x="433316" y="-912"/>
                  </a:cubicBezTo>
                  <a:cubicBezTo>
                    <a:pt x="433316" y="-1961"/>
                    <a:pt x="432744" y="-2247"/>
                    <a:pt x="431790" y="-2247"/>
                  </a:cubicBezTo>
                  <a:cubicBezTo>
                    <a:pt x="431504" y="-2247"/>
                    <a:pt x="430458" y="-2056"/>
                    <a:pt x="429981" y="-1961"/>
                  </a:cubicBezTo>
                  <a:lnTo>
                    <a:pt x="419407" y="-1198"/>
                  </a:lnTo>
                  <a:cubicBezTo>
                    <a:pt x="418075" y="-1008"/>
                    <a:pt x="416933" y="-912"/>
                    <a:pt x="416933" y="1183"/>
                  </a:cubicBezTo>
                  <a:cubicBezTo>
                    <a:pt x="416933" y="2422"/>
                    <a:pt x="417980" y="2422"/>
                    <a:pt x="419407" y="2422"/>
                  </a:cubicBezTo>
                  <a:cubicBezTo>
                    <a:pt x="424647" y="2422"/>
                    <a:pt x="424933" y="3087"/>
                    <a:pt x="424933" y="4136"/>
                  </a:cubicBezTo>
                  <a:cubicBezTo>
                    <a:pt x="424933" y="4422"/>
                    <a:pt x="424551" y="5945"/>
                    <a:pt x="424551" y="5945"/>
                  </a:cubicBezTo>
                  <a:lnTo>
                    <a:pt x="408550" y="69762"/>
                  </a:lnTo>
                  <a:cubicBezTo>
                    <a:pt x="408455" y="69953"/>
                    <a:pt x="408264" y="71097"/>
                    <a:pt x="408264" y="71097"/>
                  </a:cubicBezTo>
                  <a:cubicBezTo>
                    <a:pt x="408264" y="72334"/>
                    <a:pt x="409313" y="73953"/>
                    <a:pt x="411408" y="73953"/>
                  </a:cubicBezTo>
                  <a:cubicBezTo>
                    <a:pt x="414645" y="73953"/>
                    <a:pt x="415408" y="71002"/>
                    <a:pt x="415598" y="69953"/>
                  </a:cubicBezTo>
                  <a:lnTo>
                    <a:pt x="421124" y="48045"/>
                  </a:lnTo>
                  <a:cubicBezTo>
                    <a:pt x="425123" y="48522"/>
                    <a:pt x="431981" y="50903"/>
                    <a:pt x="431981" y="57191"/>
                  </a:cubicBezTo>
                  <a:cubicBezTo>
                    <a:pt x="431981" y="57856"/>
                    <a:pt x="431981" y="58333"/>
                    <a:pt x="431695" y="59856"/>
                  </a:cubicBezTo>
                  <a:cubicBezTo>
                    <a:pt x="431221" y="61572"/>
                    <a:pt x="431221" y="62333"/>
                    <a:pt x="431221" y="63572"/>
                  </a:cubicBezTo>
                  <a:cubicBezTo>
                    <a:pt x="431221" y="71288"/>
                    <a:pt x="436267" y="73953"/>
                    <a:pt x="440269" y="73953"/>
                  </a:cubicBezTo>
                  <a:cubicBezTo>
                    <a:pt x="445031" y="73953"/>
                    <a:pt x="447413" y="70430"/>
                    <a:pt x="448650" y="68335"/>
                  </a:cubicBezTo>
                  <a:cubicBezTo>
                    <a:pt x="451031" y="64335"/>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410" name="Freeform: Shape 409">
              <a:extLst>
                <a:ext uri="{FF2B5EF4-FFF2-40B4-BE49-F238E27FC236}">
                  <a16:creationId xmlns:a16="http://schemas.microsoft.com/office/drawing/2014/main" id="{BC14F7C4-BC88-F4F2-F780-9937D554FAD0}"/>
                </a:ext>
              </a:extLst>
            </p:cNvPr>
            <p:cNvSpPr/>
            <p:nvPr/>
          </p:nvSpPr>
          <p:spPr>
            <a:xfrm>
              <a:off x="1260806" y="2286492"/>
              <a:ext cx="3466433" cy="5429"/>
            </a:xfrm>
            <a:custGeom>
              <a:avLst/>
              <a:gdLst>
                <a:gd name="connsiteX0" fmla="*/ -1788 w 3466433"/>
                <a:gd name="connsiteY0" fmla="*/ -2247 h 5429"/>
                <a:gd name="connsiteX1" fmla="*/ -1788 w 3466433"/>
                <a:gd name="connsiteY1" fmla="*/ 3183 h 5429"/>
                <a:gd name="connsiteX2" fmla="*/ 3464646 w 3466433"/>
                <a:gd name="connsiteY2" fmla="*/ 3183 h 5429"/>
                <a:gd name="connsiteX3" fmla="*/ 3464646 w 3466433"/>
                <a:gd name="connsiteY3" fmla="*/ -2247 h 5429"/>
              </a:gdLst>
              <a:ahLst/>
              <a:cxnLst>
                <a:cxn ang="0">
                  <a:pos x="connsiteX0" y="connsiteY0"/>
                </a:cxn>
                <a:cxn ang="0">
                  <a:pos x="connsiteX1" y="connsiteY1"/>
                </a:cxn>
                <a:cxn ang="0">
                  <a:pos x="connsiteX2" y="connsiteY2"/>
                </a:cxn>
                <a:cxn ang="0">
                  <a:pos x="connsiteX3" y="connsiteY3"/>
                </a:cxn>
              </a:cxnLst>
              <a:rect l="l" t="t" r="r" b="b"/>
              <a:pathLst>
                <a:path w="3466433" h="5429">
                  <a:moveTo>
                    <a:pt x="-1788" y="-2247"/>
                  </a:moveTo>
                  <a:lnTo>
                    <a:pt x="-1788" y="3183"/>
                  </a:lnTo>
                  <a:lnTo>
                    <a:pt x="3464646" y="3183"/>
                  </a:lnTo>
                  <a:lnTo>
                    <a:pt x="3464646" y="-2247"/>
                  </a:lnTo>
                  <a:close/>
                </a:path>
              </a:pathLst>
            </a:custGeom>
            <a:solidFill>
              <a:srgbClr val="000000"/>
            </a:solidFill>
            <a:ln w="8029" cap="flat">
              <a:noFill/>
              <a:prstDash val="solid"/>
              <a:miter/>
            </a:ln>
          </p:spPr>
          <p:txBody>
            <a:bodyPr rtlCol="0" anchor="ctr"/>
            <a:lstStyle/>
            <a:p>
              <a:endParaRPr lang="en-AE"/>
            </a:p>
          </p:txBody>
        </p:sp>
        <p:sp>
          <p:nvSpPr>
            <p:cNvPr id="411" name="Freeform: Shape 410">
              <a:extLst>
                <a:ext uri="{FF2B5EF4-FFF2-40B4-BE49-F238E27FC236}">
                  <a16:creationId xmlns:a16="http://schemas.microsoft.com/office/drawing/2014/main" id="{D0D2D4C2-2929-481E-5193-3E7C0145F17D}"/>
                </a:ext>
              </a:extLst>
            </p:cNvPr>
            <p:cNvSpPr/>
            <p:nvPr/>
          </p:nvSpPr>
          <p:spPr>
            <a:xfrm>
              <a:off x="1260806" y="2322115"/>
              <a:ext cx="660653" cy="114872"/>
            </a:xfrm>
            <a:custGeom>
              <a:avLst/>
              <a:gdLst>
                <a:gd name="connsiteX0" fmla="*/ -1788 w 660653"/>
                <a:gd name="connsiteY0" fmla="*/ 112625 h 114872"/>
                <a:gd name="connsiteX1" fmla="*/ 658866 w 660653"/>
                <a:gd name="connsiteY1" fmla="*/ 112625 h 114872"/>
                <a:gd name="connsiteX2" fmla="*/ 658866 w 660653"/>
                <a:gd name="connsiteY2" fmla="*/ -2247 h 114872"/>
                <a:gd name="connsiteX3" fmla="*/ -1788 w 66065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60653" h="114872">
                  <a:moveTo>
                    <a:pt x="-1788" y="112625"/>
                  </a:moveTo>
                  <a:lnTo>
                    <a:pt x="658866" y="112625"/>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12" name="Freeform: Shape 411">
              <a:extLst>
                <a:ext uri="{FF2B5EF4-FFF2-40B4-BE49-F238E27FC236}">
                  <a16:creationId xmlns:a16="http://schemas.microsoft.com/office/drawing/2014/main" id="{50CFC7A9-62A1-0456-1F41-76A15BCED312}"/>
                </a:ext>
              </a:extLst>
            </p:cNvPr>
            <p:cNvSpPr/>
            <p:nvPr/>
          </p:nvSpPr>
          <p:spPr>
            <a:xfrm>
              <a:off x="1329385" y="2333831"/>
              <a:ext cx="511302" cy="78581"/>
            </a:xfrm>
            <a:custGeom>
              <a:avLst/>
              <a:gdLst>
                <a:gd name="connsiteX0" fmla="*/ 61840 w 511302"/>
                <a:gd name="connsiteY0" fmla="*/ 20233 h 78581"/>
                <a:gd name="connsiteX1" fmla="*/ 36407 w 511302"/>
                <a:gd name="connsiteY1" fmla="*/ 134 h 78581"/>
                <a:gd name="connsiteX2" fmla="*/ -1788 w 511302"/>
                <a:gd name="connsiteY2" fmla="*/ 134 h 78581"/>
                <a:gd name="connsiteX3" fmla="*/ -1788 w 511302"/>
                <a:gd name="connsiteY3" fmla="*/ 3564 h 78581"/>
                <a:gd name="connsiteX4" fmla="*/ 879 w 511302"/>
                <a:gd name="connsiteY4" fmla="*/ 3564 h 78581"/>
                <a:gd name="connsiteX5" fmla="*/ 9357 w 511302"/>
                <a:gd name="connsiteY5" fmla="*/ 8613 h 78581"/>
                <a:gd name="connsiteX6" fmla="*/ 9357 w 511302"/>
                <a:gd name="connsiteY6" fmla="*/ 65477 h 78581"/>
                <a:gd name="connsiteX7" fmla="*/ 879 w 511302"/>
                <a:gd name="connsiteY7" fmla="*/ 70525 h 78581"/>
                <a:gd name="connsiteX8" fmla="*/ -1788 w 511302"/>
                <a:gd name="connsiteY8" fmla="*/ 70525 h 78581"/>
                <a:gd name="connsiteX9" fmla="*/ -1788 w 511302"/>
                <a:gd name="connsiteY9" fmla="*/ 73953 h 78581"/>
                <a:gd name="connsiteX10" fmla="*/ 14119 w 511302"/>
                <a:gd name="connsiteY10" fmla="*/ 73667 h 78581"/>
                <a:gd name="connsiteX11" fmla="*/ 30216 w 511302"/>
                <a:gd name="connsiteY11" fmla="*/ 73953 h 78581"/>
                <a:gd name="connsiteX12" fmla="*/ 30216 w 511302"/>
                <a:gd name="connsiteY12" fmla="*/ 70525 h 78581"/>
                <a:gd name="connsiteX13" fmla="*/ 27549 w 511302"/>
                <a:gd name="connsiteY13" fmla="*/ 70525 h 78581"/>
                <a:gd name="connsiteX14" fmla="*/ 18977 w 511302"/>
                <a:gd name="connsiteY14" fmla="*/ 65477 h 78581"/>
                <a:gd name="connsiteX15" fmla="*/ 18977 w 511302"/>
                <a:gd name="connsiteY15" fmla="*/ 39855 h 78581"/>
                <a:gd name="connsiteX16" fmla="*/ 37169 w 511302"/>
                <a:gd name="connsiteY16" fmla="*/ 39855 h 78581"/>
                <a:gd name="connsiteX17" fmla="*/ 61840 w 511302"/>
                <a:gd name="connsiteY17" fmla="*/ 20233 h 78581"/>
                <a:gd name="connsiteX18" fmla="*/ 50695 w 511302"/>
                <a:gd name="connsiteY18" fmla="*/ 20233 h 78581"/>
                <a:gd name="connsiteX19" fmla="*/ 33645 w 511302"/>
                <a:gd name="connsiteY19" fmla="*/ 36997 h 78581"/>
                <a:gd name="connsiteX20" fmla="*/ 18691 w 511302"/>
                <a:gd name="connsiteY20" fmla="*/ 36997 h 78581"/>
                <a:gd name="connsiteX21" fmla="*/ 18691 w 511302"/>
                <a:gd name="connsiteY21" fmla="*/ 7850 h 78581"/>
                <a:gd name="connsiteX22" fmla="*/ 23930 w 511302"/>
                <a:gd name="connsiteY22" fmla="*/ 3564 h 78581"/>
                <a:gd name="connsiteX23" fmla="*/ 33645 w 511302"/>
                <a:gd name="connsiteY23" fmla="*/ 3564 h 78581"/>
                <a:gd name="connsiteX24" fmla="*/ 50695 w 511302"/>
                <a:gd name="connsiteY24" fmla="*/ 20233 h 78581"/>
                <a:gd name="connsiteX25" fmla="*/ 146993 w 511302"/>
                <a:gd name="connsiteY25" fmla="*/ 64428 h 78581"/>
                <a:gd name="connsiteX26" fmla="*/ 145659 w 511302"/>
                <a:gd name="connsiteY26" fmla="*/ 62619 h 78581"/>
                <a:gd name="connsiteX27" fmla="*/ 144325 w 511302"/>
                <a:gd name="connsiteY27" fmla="*/ 64237 h 78581"/>
                <a:gd name="connsiteX28" fmla="*/ 137182 w 511302"/>
                <a:gd name="connsiteY28" fmla="*/ 73953 h 78581"/>
                <a:gd name="connsiteX29" fmla="*/ 129562 w 511302"/>
                <a:gd name="connsiteY29" fmla="*/ 58333 h 78581"/>
                <a:gd name="connsiteX30" fmla="*/ 128133 w 511302"/>
                <a:gd name="connsiteY30" fmla="*/ 49664 h 78581"/>
                <a:gd name="connsiteX31" fmla="*/ 114989 w 511302"/>
                <a:gd name="connsiteY31" fmla="*/ 37188 h 78581"/>
                <a:gd name="connsiteX32" fmla="*/ 133943 w 511302"/>
                <a:gd name="connsiteY32" fmla="*/ 19661 h 78581"/>
                <a:gd name="connsiteX33" fmla="*/ 105654 w 511302"/>
                <a:gd name="connsiteY33" fmla="*/ 134 h 78581"/>
                <a:gd name="connsiteX34" fmla="*/ 71745 w 511302"/>
                <a:gd name="connsiteY34" fmla="*/ 134 h 78581"/>
                <a:gd name="connsiteX35" fmla="*/ 71745 w 511302"/>
                <a:gd name="connsiteY35" fmla="*/ 3564 h 78581"/>
                <a:gd name="connsiteX36" fmla="*/ 74412 w 511302"/>
                <a:gd name="connsiteY36" fmla="*/ 3564 h 78581"/>
                <a:gd name="connsiteX37" fmla="*/ 82889 w 511302"/>
                <a:gd name="connsiteY37" fmla="*/ 8613 h 78581"/>
                <a:gd name="connsiteX38" fmla="*/ 82889 w 511302"/>
                <a:gd name="connsiteY38" fmla="*/ 65477 h 78581"/>
                <a:gd name="connsiteX39" fmla="*/ 74412 w 511302"/>
                <a:gd name="connsiteY39" fmla="*/ 70525 h 78581"/>
                <a:gd name="connsiteX40" fmla="*/ 71745 w 511302"/>
                <a:gd name="connsiteY40" fmla="*/ 70525 h 78581"/>
                <a:gd name="connsiteX41" fmla="*/ 71745 w 511302"/>
                <a:gd name="connsiteY41" fmla="*/ 73953 h 78581"/>
                <a:gd name="connsiteX42" fmla="*/ 87461 w 511302"/>
                <a:gd name="connsiteY42" fmla="*/ 73667 h 78581"/>
                <a:gd name="connsiteX43" fmla="*/ 103273 w 511302"/>
                <a:gd name="connsiteY43" fmla="*/ 73953 h 78581"/>
                <a:gd name="connsiteX44" fmla="*/ 103273 w 511302"/>
                <a:gd name="connsiteY44" fmla="*/ 70525 h 78581"/>
                <a:gd name="connsiteX45" fmla="*/ 100701 w 511302"/>
                <a:gd name="connsiteY45" fmla="*/ 70525 h 78581"/>
                <a:gd name="connsiteX46" fmla="*/ 92224 w 511302"/>
                <a:gd name="connsiteY46" fmla="*/ 65477 h 78581"/>
                <a:gd name="connsiteX47" fmla="*/ 92224 w 511302"/>
                <a:gd name="connsiteY47" fmla="*/ 38234 h 78581"/>
                <a:gd name="connsiteX48" fmla="*/ 104607 w 511302"/>
                <a:gd name="connsiteY48" fmla="*/ 38234 h 78581"/>
                <a:gd name="connsiteX49" fmla="*/ 114703 w 511302"/>
                <a:gd name="connsiteY49" fmla="*/ 41760 h 78581"/>
                <a:gd name="connsiteX50" fmla="*/ 118704 w 511302"/>
                <a:gd name="connsiteY50" fmla="*/ 56333 h 78581"/>
                <a:gd name="connsiteX51" fmla="*/ 123180 w 511302"/>
                <a:gd name="connsiteY51" fmla="*/ 71667 h 78581"/>
                <a:gd name="connsiteX52" fmla="*/ 136706 w 511302"/>
                <a:gd name="connsiteY52" fmla="*/ 76334 h 78581"/>
                <a:gd name="connsiteX53" fmla="*/ 146993 w 511302"/>
                <a:gd name="connsiteY53" fmla="*/ 64428 h 78581"/>
                <a:gd name="connsiteX54" fmla="*/ 122799 w 511302"/>
                <a:gd name="connsiteY54" fmla="*/ 19661 h 78581"/>
                <a:gd name="connsiteX55" fmla="*/ 104130 w 511302"/>
                <a:gd name="connsiteY55" fmla="*/ 35853 h 78581"/>
                <a:gd name="connsiteX56" fmla="*/ 92224 w 511302"/>
                <a:gd name="connsiteY56" fmla="*/ 35853 h 78581"/>
                <a:gd name="connsiteX57" fmla="*/ 92224 w 511302"/>
                <a:gd name="connsiteY57" fmla="*/ 7850 h 78581"/>
                <a:gd name="connsiteX58" fmla="*/ 94605 w 511302"/>
                <a:gd name="connsiteY58" fmla="*/ 3660 h 78581"/>
                <a:gd name="connsiteX59" fmla="*/ 100892 w 511302"/>
                <a:gd name="connsiteY59" fmla="*/ 3564 h 78581"/>
                <a:gd name="connsiteX60" fmla="*/ 122799 w 511302"/>
                <a:gd name="connsiteY60" fmla="*/ 19661 h 78581"/>
                <a:gd name="connsiteX61" fmla="*/ 217859 w 511302"/>
                <a:gd name="connsiteY61" fmla="*/ 46141 h 78581"/>
                <a:gd name="connsiteX62" fmla="*/ 215192 w 511302"/>
                <a:gd name="connsiteY62" fmla="*/ 46141 h 78581"/>
                <a:gd name="connsiteX63" fmla="*/ 191379 w 511302"/>
                <a:gd name="connsiteY63" fmla="*/ 70525 h 78581"/>
                <a:gd name="connsiteX64" fmla="*/ 177092 w 511302"/>
                <a:gd name="connsiteY64" fmla="*/ 70525 h 78581"/>
                <a:gd name="connsiteX65" fmla="*/ 171757 w 511302"/>
                <a:gd name="connsiteY65" fmla="*/ 66239 h 78581"/>
                <a:gd name="connsiteX66" fmla="*/ 171757 w 511302"/>
                <a:gd name="connsiteY66" fmla="*/ 37474 h 78581"/>
                <a:gd name="connsiteX67" fmla="*/ 181568 w 511302"/>
                <a:gd name="connsiteY67" fmla="*/ 37474 h 78581"/>
                <a:gd name="connsiteX68" fmla="*/ 193189 w 511302"/>
                <a:gd name="connsiteY68" fmla="*/ 50140 h 78581"/>
                <a:gd name="connsiteX69" fmla="*/ 195856 w 511302"/>
                <a:gd name="connsiteY69" fmla="*/ 50140 h 78581"/>
                <a:gd name="connsiteX70" fmla="*/ 195856 w 511302"/>
                <a:gd name="connsiteY70" fmla="*/ 21375 h 78581"/>
                <a:gd name="connsiteX71" fmla="*/ 193189 w 511302"/>
                <a:gd name="connsiteY71" fmla="*/ 21375 h 78581"/>
                <a:gd name="connsiteX72" fmla="*/ 181568 w 511302"/>
                <a:gd name="connsiteY72" fmla="*/ 34044 h 78581"/>
                <a:gd name="connsiteX73" fmla="*/ 171757 w 511302"/>
                <a:gd name="connsiteY73" fmla="*/ 34044 h 78581"/>
                <a:gd name="connsiteX74" fmla="*/ 171757 w 511302"/>
                <a:gd name="connsiteY74" fmla="*/ 8136 h 78581"/>
                <a:gd name="connsiteX75" fmla="*/ 177092 w 511302"/>
                <a:gd name="connsiteY75" fmla="*/ 3850 h 78581"/>
                <a:gd name="connsiteX76" fmla="*/ 191093 w 511302"/>
                <a:gd name="connsiteY76" fmla="*/ 3850 h 78581"/>
                <a:gd name="connsiteX77" fmla="*/ 212239 w 511302"/>
                <a:gd name="connsiteY77" fmla="*/ 24805 h 78581"/>
                <a:gd name="connsiteX78" fmla="*/ 214906 w 511302"/>
                <a:gd name="connsiteY78" fmla="*/ 24805 h 78581"/>
                <a:gd name="connsiteX79" fmla="*/ 211954 w 511302"/>
                <a:gd name="connsiteY79" fmla="*/ 420 h 78581"/>
                <a:gd name="connsiteX80" fmla="*/ 151089 w 511302"/>
                <a:gd name="connsiteY80" fmla="*/ 420 h 78581"/>
                <a:gd name="connsiteX81" fmla="*/ 151089 w 511302"/>
                <a:gd name="connsiteY81" fmla="*/ 3850 h 78581"/>
                <a:gd name="connsiteX82" fmla="*/ 153565 w 511302"/>
                <a:gd name="connsiteY82" fmla="*/ 3850 h 78581"/>
                <a:gd name="connsiteX83" fmla="*/ 162232 w 511302"/>
                <a:gd name="connsiteY83" fmla="*/ 8899 h 78581"/>
                <a:gd name="connsiteX84" fmla="*/ 162232 w 511302"/>
                <a:gd name="connsiteY84" fmla="*/ 65477 h 78581"/>
                <a:gd name="connsiteX85" fmla="*/ 153565 w 511302"/>
                <a:gd name="connsiteY85" fmla="*/ 70525 h 78581"/>
                <a:gd name="connsiteX86" fmla="*/ 151089 w 511302"/>
                <a:gd name="connsiteY86" fmla="*/ 70525 h 78581"/>
                <a:gd name="connsiteX87" fmla="*/ 151089 w 511302"/>
                <a:gd name="connsiteY87" fmla="*/ 73953 h 78581"/>
                <a:gd name="connsiteX88" fmla="*/ 213382 w 511302"/>
                <a:gd name="connsiteY88" fmla="*/ 73953 h 78581"/>
                <a:gd name="connsiteX89" fmla="*/ 274818 w 511302"/>
                <a:gd name="connsiteY89" fmla="*/ 53856 h 78581"/>
                <a:gd name="connsiteX90" fmla="*/ 258625 w 511302"/>
                <a:gd name="connsiteY90" fmla="*/ 31948 h 78581"/>
                <a:gd name="connsiteX91" fmla="*/ 244814 w 511302"/>
                <a:gd name="connsiteY91" fmla="*/ 28709 h 78581"/>
                <a:gd name="connsiteX92" fmla="*/ 233956 w 511302"/>
                <a:gd name="connsiteY92" fmla="*/ 14994 h 78581"/>
                <a:gd name="connsiteX93" fmla="*/ 248243 w 511302"/>
                <a:gd name="connsiteY93" fmla="*/ 706 h 78581"/>
                <a:gd name="connsiteX94" fmla="*/ 269389 w 511302"/>
                <a:gd name="connsiteY94" fmla="*/ 23377 h 78581"/>
                <a:gd name="connsiteX95" fmla="*/ 270532 w 511302"/>
                <a:gd name="connsiteY95" fmla="*/ 24709 h 78581"/>
                <a:gd name="connsiteX96" fmla="*/ 272056 w 511302"/>
                <a:gd name="connsiteY96" fmla="*/ 22137 h 78581"/>
                <a:gd name="connsiteX97" fmla="*/ 272056 w 511302"/>
                <a:gd name="connsiteY97" fmla="*/ 420 h 78581"/>
                <a:gd name="connsiteX98" fmla="*/ 270818 w 511302"/>
                <a:gd name="connsiteY98" fmla="*/ -2247 h 78581"/>
                <a:gd name="connsiteX99" fmla="*/ 269199 w 511302"/>
                <a:gd name="connsiteY99" fmla="*/ -817 h 78581"/>
                <a:gd name="connsiteX100" fmla="*/ 265293 w 511302"/>
                <a:gd name="connsiteY100" fmla="*/ 5373 h 78581"/>
                <a:gd name="connsiteX101" fmla="*/ 248053 w 511302"/>
                <a:gd name="connsiteY101" fmla="*/ -2247 h 78581"/>
                <a:gd name="connsiteX102" fmla="*/ 227098 w 511302"/>
                <a:gd name="connsiteY102" fmla="*/ 18707 h 78581"/>
                <a:gd name="connsiteX103" fmla="*/ 241195 w 511302"/>
                <a:gd name="connsiteY103" fmla="*/ 38520 h 78581"/>
                <a:gd name="connsiteX104" fmla="*/ 255482 w 511302"/>
                <a:gd name="connsiteY104" fmla="*/ 42046 h 78581"/>
                <a:gd name="connsiteX105" fmla="*/ 264626 w 511302"/>
                <a:gd name="connsiteY105" fmla="*/ 47568 h 78581"/>
                <a:gd name="connsiteX106" fmla="*/ 268055 w 511302"/>
                <a:gd name="connsiteY106" fmla="*/ 57570 h 78581"/>
                <a:gd name="connsiteX107" fmla="*/ 253578 w 511302"/>
                <a:gd name="connsiteY107" fmla="*/ 72906 h 78581"/>
                <a:gd name="connsiteX108" fmla="*/ 236432 w 511302"/>
                <a:gd name="connsiteY108" fmla="*/ 67095 h 78581"/>
                <a:gd name="connsiteX109" fmla="*/ 229765 w 511302"/>
                <a:gd name="connsiteY109" fmla="*/ 50426 h 78581"/>
                <a:gd name="connsiteX110" fmla="*/ 228432 w 511302"/>
                <a:gd name="connsiteY110" fmla="*/ 49380 h 78581"/>
                <a:gd name="connsiteX111" fmla="*/ 227098 w 511302"/>
                <a:gd name="connsiteY111" fmla="*/ 52045 h 78581"/>
                <a:gd name="connsiteX112" fmla="*/ 227098 w 511302"/>
                <a:gd name="connsiteY112" fmla="*/ 73762 h 78581"/>
                <a:gd name="connsiteX113" fmla="*/ 228241 w 511302"/>
                <a:gd name="connsiteY113" fmla="*/ 76334 h 78581"/>
                <a:gd name="connsiteX114" fmla="*/ 229955 w 511302"/>
                <a:gd name="connsiteY114" fmla="*/ 75002 h 78581"/>
                <a:gd name="connsiteX115" fmla="*/ 233765 w 511302"/>
                <a:gd name="connsiteY115" fmla="*/ 68714 h 78581"/>
                <a:gd name="connsiteX116" fmla="*/ 253578 w 511302"/>
                <a:gd name="connsiteY116" fmla="*/ 76334 h 78581"/>
                <a:gd name="connsiteX117" fmla="*/ 274818 w 511302"/>
                <a:gd name="connsiteY117" fmla="*/ 53856 h 78581"/>
                <a:gd name="connsiteX118" fmla="*/ 351399 w 511302"/>
                <a:gd name="connsiteY118" fmla="*/ 46141 h 78581"/>
                <a:gd name="connsiteX119" fmla="*/ 348733 w 511302"/>
                <a:gd name="connsiteY119" fmla="*/ 46141 h 78581"/>
                <a:gd name="connsiteX120" fmla="*/ 324920 w 511302"/>
                <a:gd name="connsiteY120" fmla="*/ 70525 h 78581"/>
                <a:gd name="connsiteX121" fmla="*/ 310633 w 511302"/>
                <a:gd name="connsiteY121" fmla="*/ 70525 h 78581"/>
                <a:gd name="connsiteX122" fmla="*/ 305298 w 511302"/>
                <a:gd name="connsiteY122" fmla="*/ 66239 h 78581"/>
                <a:gd name="connsiteX123" fmla="*/ 305298 w 511302"/>
                <a:gd name="connsiteY123" fmla="*/ 37474 h 78581"/>
                <a:gd name="connsiteX124" fmla="*/ 315109 w 511302"/>
                <a:gd name="connsiteY124" fmla="*/ 37474 h 78581"/>
                <a:gd name="connsiteX125" fmla="*/ 326729 w 511302"/>
                <a:gd name="connsiteY125" fmla="*/ 50140 h 78581"/>
                <a:gd name="connsiteX126" fmla="*/ 329397 w 511302"/>
                <a:gd name="connsiteY126" fmla="*/ 50140 h 78581"/>
                <a:gd name="connsiteX127" fmla="*/ 329397 w 511302"/>
                <a:gd name="connsiteY127" fmla="*/ 21375 h 78581"/>
                <a:gd name="connsiteX128" fmla="*/ 326729 w 511302"/>
                <a:gd name="connsiteY128" fmla="*/ 21375 h 78581"/>
                <a:gd name="connsiteX129" fmla="*/ 315109 w 511302"/>
                <a:gd name="connsiteY129" fmla="*/ 34044 h 78581"/>
                <a:gd name="connsiteX130" fmla="*/ 305298 w 511302"/>
                <a:gd name="connsiteY130" fmla="*/ 34044 h 78581"/>
                <a:gd name="connsiteX131" fmla="*/ 305298 w 511302"/>
                <a:gd name="connsiteY131" fmla="*/ 8136 h 78581"/>
                <a:gd name="connsiteX132" fmla="*/ 310633 w 511302"/>
                <a:gd name="connsiteY132" fmla="*/ 3850 h 78581"/>
                <a:gd name="connsiteX133" fmla="*/ 324634 w 511302"/>
                <a:gd name="connsiteY133" fmla="*/ 3850 h 78581"/>
                <a:gd name="connsiteX134" fmla="*/ 345779 w 511302"/>
                <a:gd name="connsiteY134" fmla="*/ 24805 h 78581"/>
                <a:gd name="connsiteX135" fmla="*/ 348447 w 511302"/>
                <a:gd name="connsiteY135" fmla="*/ 24805 h 78581"/>
                <a:gd name="connsiteX136" fmla="*/ 345399 w 511302"/>
                <a:gd name="connsiteY136" fmla="*/ 420 h 78581"/>
                <a:gd name="connsiteX137" fmla="*/ 284534 w 511302"/>
                <a:gd name="connsiteY137" fmla="*/ 420 h 78581"/>
                <a:gd name="connsiteX138" fmla="*/ 284534 w 511302"/>
                <a:gd name="connsiteY138" fmla="*/ 3850 h 78581"/>
                <a:gd name="connsiteX139" fmla="*/ 287105 w 511302"/>
                <a:gd name="connsiteY139" fmla="*/ 3850 h 78581"/>
                <a:gd name="connsiteX140" fmla="*/ 295773 w 511302"/>
                <a:gd name="connsiteY140" fmla="*/ 8899 h 78581"/>
                <a:gd name="connsiteX141" fmla="*/ 295773 w 511302"/>
                <a:gd name="connsiteY141" fmla="*/ 65477 h 78581"/>
                <a:gd name="connsiteX142" fmla="*/ 287105 w 511302"/>
                <a:gd name="connsiteY142" fmla="*/ 70525 h 78581"/>
                <a:gd name="connsiteX143" fmla="*/ 284534 w 511302"/>
                <a:gd name="connsiteY143" fmla="*/ 70525 h 78581"/>
                <a:gd name="connsiteX144" fmla="*/ 284534 w 511302"/>
                <a:gd name="connsiteY144" fmla="*/ 73953 h 78581"/>
                <a:gd name="connsiteX145" fmla="*/ 346922 w 511302"/>
                <a:gd name="connsiteY145" fmla="*/ 73953 h 78581"/>
                <a:gd name="connsiteX146" fmla="*/ 431886 w 511302"/>
                <a:gd name="connsiteY146" fmla="*/ 3564 h 78581"/>
                <a:gd name="connsiteX147" fmla="*/ 431886 w 511302"/>
                <a:gd name="connsiteY147" fmla="*/ 134 h 78581"/>
                <a:gd name="connsiteX148" fmla="*/ 419218 w 511302"/>
                <a:gd name="connsiteY148" fmla="*/ 420 h 78581"/>
                <a:gd name="connsiteX149" fmla="*/ 406644 w 511302"/>
                <a:gd name="connsiteY149" fmla="*/ 134 h 78581"/>
                <a:gd name="connsiteX150" fmla="*/ 406644 w 511302"/>
                <a:gd name="connsiteY150" fmla="*/ 3564 h 78581"/>
                <a:gd name="connsiteX151" fmla="*/ 417789 w 511302"/>
                <a:gd name="connsiteY151" fmla="*/ 11471 h 78581"/>
                <a:gd name="connsiteX152" fmla="*/ 417789 w 511302"/>
                <a:gd name="connsiteY152" fmla="*/ 57570 h 78581"/>
                <a:gd name="connsiteX153" fmla="*/ 379498 w 511302"/>
                <a:gd name="connsiteY153" fmla="*/ 1564 h 78581"/>
                <a:gd name="connsiteX154" fmla="*/ 376355 w 511302"/>
                <a:gd name="connsiteY154" fmla="*/ 134 h 78581"/>
                <a:gd name="connsiteX155" fmla="*/ 358067 w 511302"/>
                <a:gd name="connsiteY155" fmla="*/ 134 h 78581"/>
                <a:gd name="connsiteX156" fmla="*/ 358067 w 511302"/>
                <a:gd name="connsiteY156" fmla="*/ 3564 h 78581"/>
                <a:gd name="connsiteX157" fmla="*/ 361210 w 511302"/>
                <a:gd name="connsiteY157" fmla="*/ 3564 h 78581"/>
                <a:gd name="connsiteX158" fmla="*/ 366544 w 511302"/>
                <a:gd name="connsiteY158" fmla="*/ 3660 h 78581"/>
                <a:gd name="connsiteX159" fmla="*/ 369212 w 511302"/>
                <a:gd name="connsiteY159" fmla="*/ 6231 h 78581"/>
                <a:gd name="connsiteX160" fmla="*/ 369212 w 511302"/>
                <a:gd name="connsiteY160" fmla="*/ 62619 h 78581"/>
                <a:gd name="connsiteX161" fmla="*/ 358067 w 511302"/>
                <a:gd name="connsiteY161" fmla="*/ 70525 h 78581"/>
                <a:gd name="connsiteX162" fmla="*/ 358067 w 511302"/>
                <a:gd name="connsiteY162" fmla="*/ 73953 h 78581"/>
                <a:gd name="connsiteX163" fmla="*/ 370735 w 511302"/>
                <a:gd name="connsiteY163" fmla="*/ 73667 h 78581"/>
                <a:gd name="connsiteX164" fmla="*/ 383404 w 511302"/>
                <a:gd name="connsiteY164" fmla="*/ 73953 h 78581"/>
                <a:gd name="connsiteX165" fmla="*/ 383404 w 511302"/>
                <a:gd name="connsiteY165" fmla="*/ 70525 h 78581"/>
                <a:gd name="connsiteX166" fmla="*/ 372259 w 511302"/>
                <a:gd name="connsiteY166" fmla="*/ 62619 h 78581"/>
                <a:gd name="connsiteX167" fmla="*/ 372259 w 511302"/>
                <a:gd name="connsiteY167" fmla="*/ 6422 h 78581"/>
                <a:gd name="connsiteX168" fmla="*/ 373307 w 511302"/>
                <a:gd name="connsiteY168" fmla="*/ 7755 h 78581"/>
                <a:gd name="connsiteX169" fmla="*/ 417503 w 511302"/>
                <a:gd name="connsiteY169" fmla="*/ 72620 h 78581"/>
                <a:gd name="connsiteX170" fmla="*/ 419218 w 511302"/>
                <a:gd name="connsiteY170" fmla="*/ 73953 h 78581"/>
                <a:gd name="connsiteX171" fmla="*/ 420741 w 511302"/>
                <a:gd name="connsiteY171" fmla="*/ 71095 h 78581"/>
                <a:gd name="connsiteX172" fmla="*/ 420741 w 511302"/>
                <a:gd name="connsiteY172" fmla="*/ 11471 h 78581"/>
                <a:gd name="connsiteX173" fmla="*/ 431886 w 511302"/>
                <a:gd name="connsiteY173" fmla="*/ 3564 h 78581"/>
                <a:gd name="connsiteX174" fmla="*/ 509515 w 511302"/>
                <a:gd name="connsiteY174" fmla="*/ 25091 h 78581"/>
                <a:gd name="connsiteX175" fmla="*/ 507514 w 511302"/>
                <a:gd name="connsiteY175" fmla="*/ 706 h 78581"/>
                <a:gd name="connsiteX176" fmla="*/ 441506 w 511302"/>
                <a:gd name="connsiteY176" fmla="*/ 706 h 78581"/>
                <a:gd name="connsiteX177" fmla="*/ 439411 w 511302"/>
                <a:gd name="connsiteY177" fmla="*/ 25091 h 78581"/>
                <a:gd name="connsiteX178" fmla="*/ 442077 w 511302"/>
                <a:gd name="connsiteY178" fmla="*/ 25091 h 78581"/>
                <a:gd name="connsiteX179" fmla="*/ 461604 w 511302"/>
                <a:gd name="connsiteY179" fmla="*/ 4136 h 78581"/>
                <a:gd name="connsiteX180" fmla="*/ 467318 w 511302"/>
                <a:gd name="connsiteY180" fmla="*/ 4327 h 78581"/>
                <a:gd name="connsiteX181" fmla="*/ 469604 w 511302"/>
                <a:gd name="connsiteY181" fmla="*/ 8422 h 78581"/>
                <a:gd name="connsiteX182" fmla="*/ 469604 w 511302"/>
                <a:gd name="connsiteY182" fmla="*/ 65477 h 78581"/>
                <a:gd name="connsiteX183" fmla="*/ 458270 w 511302"/>
                <a:gd name="connsiteY183" fmla="*/ 70525 h 78581"/>
                <a:gd name="connsiteX184" fmla="*/ 453983 w 511302"/>
                <a:gd name="connsiteY184" fmla="*/ 70525 h 78581"/>
                <a:gd name="connsiteX185" fmla="*/ 453983 w 511302"/>
                <a:gd name="connsiteY185" fmla="*/ 73953 h 78581"/>
                <a:gd name="connsiteX186" fmla="*/ 474367 w 511302"/>
                <a:gd name="connsiteY186" fmla="*/ 73667 h 78581"/>
                <a:gd name="connsiteX187" fmla="*/ 494941 w 511302"/>
                <a:gd name="connsiteY187" fmla="*/ 73953 h 78581"/>
                <a:gd name="connsiteX188" fmla="*/ 494941 w 511302"/>
                <a:gd name="connsiteY188" fmla="*/ 70525 h 78581"/>
                <a:gd name="connsiteX189" fmla="*/ 490560 w 511302"/>
                <a:gd name="connsiteY189" fmla="*/ 70525 h 78581"/>
                <a:gd name="connsiteX190" fmla="*/ 479225 w 511302"/>
                <a:gd name="connsiteY190" fmla="*/ 65477 h 78581"/>
                <a:gd name="connsiteX191" fmla="*/ 479225 w 511302"/>
                <a:gd name="connsiteY191" fmla="*/ 8422 h 78581"/>
                <a:gd name="connsiteX192" fmla="*/ 481224 w 511302"/>
                <a:gd name="connsiteY192" fmla="*/ 4327 h 78581"/>
                <a:gd name="connsiteX193" fmla="*/ 487321 w 511302"/>
                <a:gd name="connsiteY193" fmla="*/ 4136 h 78581"/>
                <a:gd name="connsiteX194" fmla="*/ 506847 w 511302"/>
                <a:gd name="connsiteY194" fmla="*/ 25091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511302" h="78581">
                  <a:moveTo>
                    <a:pt x="61840" y="20233"/>
                  </a:moveTo>
                  <a:cubicBezTo>
                    <a:pt x="61840" y="9659"/>
                    <a:pt x="51172" y="134"/>
                    <a:pt x="36407" y="134"/>
                  </a:cubicBezTo>
                  <a:lnTo>
                    <a:pt x="-1788" y="134"/>
                  </a:lnTo>
                  <a:lnTo>
                    <a:pt x="-1788" y="3564"/>
                  </a:lnTo>
                  <a:lnTo>
                    <a:pt x="879" y="3564"/>
                  </a:lnTo>
                  <a:cubicBezTo>
                    <a:pt x="9166" y="3564"/>
                    <a:pt x="9357" y="4706"/>
                    <a:pt x="9357" y="8613"/>
                  </a:cubicBezTo>
                  <a:lnTo>
                    <a:pt x="9357" y="65477"/>
                  </a:lnTo>
                  <a:cubicBezTo>
                    <a:pt x="9357" y="69476"/>
                    <a:pt x="9166" y="70525"/>
                    <a:pt x="879" y="70525"/>
                  </a:cubicBezTo>
                  <a:lnTo>
                    <a:pt x="-1788" y="70525"/>
                  </a:lnTo>
                  <a:lnTo>
                    <a:pt x="-1788" y="73953"/>
                  </a:lnTo>
                  <a:cubicBezTo>
                    <a:pt x="2022" y="73667"/>
                    <a:pt x="10118" y="73667"/>
                    <a:pt x="14119" y="73667"/>
                  </a:cubicBezTo>
                  <a:cubicBezTo>
                    <a:pt x="18310" y="73667"/>
                    <a:pt x="26312" y="73667"/>
                    <a:pt x="30216" y="73953"/>
                  </a:cubicBezTo>
                  <a:lnTo>
                    <a:pt x="30216" y="70525"/>
                  </a:lnTo>
                  <a:lnTo>
                    <a:pt x="27549" y="70525"/>
                  </a:lnTo>
                  <a:cubicBezTo>
                    <a:pt x="19168" y="70525"/>
                    <a:pt x="18977" y="69476"/>
                    <a:pt x="18977" y="65477"/>
                  </a:cubicBezTo>
                  <a:lnTo>
                    <a:pt x="18977" y="39855"/>
                  </a:lnTo>
                  <a:lnTo>
                    <a:pt x="37169" y="39855"/>
                  </a:lnTo>
                  <a:cubicBezTo>
                    <a:pt x="50314" y="39855"/>
                    <a:pt x="61840" y="31090"/>
                    <a:pt x="61840" y="20233"/>
                  </a:cubicBezTo>
                  <a:close/>
                  <a:moveTo>
                    <a:pt x="50695" y="20233"/>
                  </a:moveTo>
                  <a:cubicBezTo>
                    <a:pt x="50695" y="25281"/>
                    <a:pt x="50695" y="36997"/>
                    <a:pt x="33645" y="36997"/>
                  </a:cubicBezTo>
                  <a:lnTo>
                    <a:pt x="18691" y="36997"/>
                  </a:lnTo>
                  <a:lnTo>
                    <a:pt x="18691" y="7850"/>
                  </a:lnTo>
                  <a:cubicBezTo>
                    <a:pt x="18691" y="4327"/>
                    <a:pt x="18882" y="3564"/>
                    <a:pt x="23930" y="3564"/>
                  </a:cubicBezTo>
                  <a:lnTo>
                    <a:pt x="33645" y="3564"/>
                  </a:lnTo>
                  <a:cubicBezTo>
                    <a:pt x="50695" y="3564"/>
                    <a:pt x="50695" y="14994"/>
                    <a:pt x="50695" y="20233"/>
                  </a:cubicBezTo>
                  <a:close/>
                  <a:moveTo>
                    <a:pt x="146993" y="64428"/>
                  </a:moveTo>
                  <a:cubicBezTo>
                    <a:pt x="146993" y="63858"/>
                    <a:pt x="146993" y="62619"/>
                    <a:pt x="145659" y="62619"/>
                  </a:cubicBezTo>
                  <a:cubicBezTo>
                    <a:pt x="144516" y="62619"/>
                    <a:pt x="144516" y="63572"/>
                    <a:pt x="144325" y="64237"/>
                  </a:cubicBezTo>
                  <a:cubicBezTo>
                    <a:pt x="143754" y="72048"/>
                    <a:pt x="140039" y="73953"/>
                    <a:pt x="137182" y="73953"/>
                  </a:cubicBezTo>
                  <a:cubicBezTo>
                    <a:pt x="131943" y="73953"/>
                    <a:pt x="131087" y="68430"/>
                    <a:pt x="129562" y="58333"/>
                  </a:cubicBezTo>
                  <a:lnTo>
                    <a:pt x="128133" y="49664"/>
                  </a:lnTo>
                  <a:cubicBezTo>
                    <a:pt x="126133" y="42806"/>
                    <a:pt x="120989" y="39283"/>
                    <a:pt x="114989" y="37188"/>
                  </a:cubicBezTo>
                  <a:cubicBezTo>
                    <a:pt x="125466" y="34616"/>
                    <a:pt x="133943" y="27949"/>
                    <a:pt x="133943" y="19661"/>
                  </a:cubicBezTo>
                  <a:cubicBezTo>
                    <a:pt x="133943" y="9182"/>
                    <a:pt x="121562" y="134"/>
                    <a:pt x="105654" y="134"/>
                  </a:cubicBezTo>
                  <a:lnTo>
                    <a:pt x="71745" y="134"/>
                  </a:lnTo>
                  <a:lnTo>
                    <a:pt x="71745" y="3564"/>
                  </a:lnTo>
                  <a:lnTo>
                    <a:pt x="74412" y="3564"/>
                  </a:lnTo>
                  <a:cubicBezTo>
                    <a:pt x="82699" y="3564"/>
                    <a:pt x="82889" y="4706"/>
                    <a:pt x="82889" y="8613"/>
                  </a:cubicBezTo>
                  <a:lnTo>
                    <a:pt x="82889" y="65477"/>
                  </a:lnTo>
                  <a:cubicBezTo>
                    <a:pt x="82889" y="69476"/>
                    <a:pt x="82699" y="70525"/>
                    <a:pt x="74412" y="70525"/>
                  </a:cubicBezTo>
                  <a:lnTo>
                    <a:pt x="71745" y="70525"/>
                  </a:lnTo>
                  <a:lnTo>
                    <a:pt x="71745" y="73953"/>
                  </a:lnTo>
                  <a:cubicBezTo>
                    <a:pt x="75746" y="73667"/>
                    <a:pt x="83271" y="73667"/>
                    <a:pt x="87461" y="73667"/>
                  </a:cubicBezTo>
                  <a:cubicBezTo>
                    <a:pt x="91842" y="73667"/>
                    <a:pt x="99368" y="73667"/>
                    <a:pt x="103273" y="73953"/>
                  </a:cubicBezTo>
                  <a:lnTo>
                    <a:pt x="103273" y="70525"/>
                  </a:lnTo>
                  <a:lnTo>
                    <a:pt x="100701" y="70525"/>
                  </a:lnTo>
                  <a:cubicBezTo>
                    <a:pt x="92414" y="70525"/>
                    <a:pt x="92224" y="69476"/>
                    <a:pt x="92224" y="65477"/>
                  </a:cubicBezTo>
                  <a:lnTo>
                    <a:pt x="92224" y="38234"/>
                  </a:lnTo>
                  <a:lnTo>
                    <a:pt x="104607" y="38234"/>
                  </a:lnTo>
                  <a:cubicBezTo>
                    <a:pt x="106416" y="38234"/>
                    <a:pt x="110892" y="38234"/>
                    <a:pt x="114703" y="41760"/>
                  </a:cubicBezTo>
                  <a:cubicBezTo>
                    <a:pt x="118704" y="45855"/>
                    <a:pt x="118704" y="49094"/>
                    <a:pt x="118704" y="56333"/>
                  </a:cubicBezTo>
                  <a:cubicBezTo>
                    <a:pt x="118704" y="63381"/>
                    <a:pt x="118704" y="67667"/>
                    <a:pt x="123180" y="71667"/>
                  </a:cubicBezTo>
                  <a:cubicBezTo>
                    <a:pt x="127657" y="75764"/>
                    <a:pt x="133657" y="76334"/>
                    <a:pt x="136706" y="76334"/>
                  </a:cubicBezTo>
                  <a:cubicBezTo>
                    <a:pt x="145183" y="76334"/>
                    <a:pt x="146993" y="67381"/>
                    <a:pt x="146993" y="64428"/>
                  </a:cubicBezTo>
                  <a:close/>
                  <a:moveTo>
                    <a:pt x="122799" y="19661"/>
                  </a:moveTo>
                  <a:cubicBezTo>
                    <a:pt x="122799" y="27091"/>
                    <a:pt x="120228" y="35853"/>
                    <a:pt x="104130" y="35853"/>
                  </a:cubicBezTo>
                  <a:lnTo>
                    <a:pt x="92224" y="35853"/>
                  </a:lnTo>
                  <a:lnTo>
                    <a:pt x="92224" y="7850"/>
                  </a:lnTo>
                  <a:cubicBezTo>
                    <a:pt x="92224" y="5373"/>
                    <a:pt x="92224" y="3946"/>
                    <a:pt x="94605" y="3660"/>
                  </a:cubicBezTo>
                  <a:cubicBezTo>
                    <a:pt x="95653" y="3564"/>
                    <a:pt x="98797" y="3564"/>
                    <a:pt x="100892" y="3564"/>
                  </a:cubicBezTo>
                  <a:cubicBezTo>
                    <a:pt x="110703" y="3564"/>
                    <a:pt x="122799" y="3946"/>
                    <a:pt x="122799" y="19661"/>
                  </a:cubicBezTo>
                  <a:close/>
                  <a:moveTo>
                    <a:pt x="217859" y="46141"/>
                  </a:moveTo>
                  <a:lnTo>
                    <a:pt x="215192" y="46141"/>
                  </a:lnTo>
                  <a:cubicBezTo>
                    <a:pt x="212525" y="62619"/>
                    <a:pt x="210048" y="70525"/>
                    <a:pt x="191379" y="70525"/>
                  </a:cubicBezTo>
                  <a:lnTo>
                    <a:pt x="177092" y="70525"/>
                  </a:lnTo>
                  <a:cubicBezTo>
                    <a:pt x="172043" y="70525"/>
                    <a:pt x="171757" y="69762"/>
                    <a:pt x="171757" y="66239"/>
                  </a:cubicBezTo>
                  <a:lnTo>
                    <a:pt x="171757" y="37474"/>
                  </a:lnTo>
                  <a:lnTo>
                    <a:pt x="181568" y="37474"/>
                  </a:lnTo>
                  <a:cubicBezTo>
                    <a:pt x="191950" y="37474"/>
                    <a:pt x="193189" y="40901"/>
                    <a:pt x="193189" y="50140"/>
                  </a:cubicBezTo>
                  <a:lnTo>
                    <a:pt x="195856" y="50140"/>
                  </a:lnTo>
                  <a:lnTo>
                    <a:pt x="195856" y="21375"/>
                  </a:lnTo>
                  <a:lnTo>
                    <a:pt x="193189" y="21375"/>
                  </a:lnTo>
                  <a:cubicBezTo>
                    <a:pt x="193189" y="30804"/>
                    <a:pt x="191950" y="34044"/>
                    <a:pt x="181568" y="34044"/>
                  </a:cubicBezTo>
                  <a:lnTo>
                    <a:pt x="171757" y="34044"/>
                  </a:lnTo>
                  <a:lnTo>
                    <a:pt x="171757" y="8136"/>
                  </a:lnTo>
                  <a:cubicBezTo>
                    <a:pt x="171757" y="4611"/>
                    <a:pt x="172043" y="3850"/>
                    <a:pt x="177092" y="3850"/>
                  </a:cubicBezTo>
                  <a:lnTo>
                    <a:pt x="191093" y="3850"/>
                  </a:lnTo>
                  <a:cubicBezTo>
                    <a:pt x="207667" y="3850"/>
                    <a:pt x="210429" y="9754"/>
                    <a:pt x="212239" y="24805"/>
                  </a:cubicBezTo>
                  <a:lnTo>
                    <a:pt x="214906" y="24805"/>
                  </a:lnTo>
                  <a:lnTo>
                    <a:pt x="211954" y="420"/>
                  </a:lnTo>
                  <a:lnTo>
                    <a:pt x="151089" y="420"/>
                  </a:lnTo>
                  <a:lnTo>
                    <a:pt x="151089" y="3850"/>
                  </a:lnTo>
                  <a:lnTo>
                    <a:pt x="153565" y="3850"/>
                  </a:lnTo>
                  <a:cubicBezTo>
                    <a:pt x="161947" y="3850"/>
                    <a:pt x="162232" y="4992"/>
                    <a:pt x="162232" y="8899"/>
                  </a:cubicBezTo>
                  <a:lnTo>
                    <a:pt x="162232" y="65477"/>
                  </a:lnTo>
                  <a:cubicBezTo>
                    <a:pt x="162232" y="69476"/>
                    <a:pt x="161947" y="70525"/>
                    <a:pt x="153565" y="70525"/>
                  </a:cubicBezTo>
                  <a:lnTo>
                    <a:pt x="151089" y="70525"/>
                  </a:lnTo>
                  <a:lnTo>
                    <a:pt x="151089" y="73953"/>
                  </a:lnTo>
                  <a:lnTo>
                    <a:pt x="213382" y="73953"/>
                  </a:lnTo>
                  <a:close/>
                  <a:moveTo>
                    <a:pt x="274818" y="53856"/>
                  </a:moveTo>
                  <a:cubicBezTo>
                    <a:pt x="274818" y="42997"/>
                    <a:pt x="267675" y="34234"/>
                    <a:pt x="258625" y="31948"/>
                  </a:cubicBezTo>
                  <a:lnTo>
                    <a:pt x="244814" y="28709"/>
                  </a:lnTo>
                  <a:cubicBezTo>
                    <a:pt x="238052" y="27091"/>
                    <a:pt x="233956" y="21279"/>
                    <a:pt x="233956" y="14994"/>
                  </a:cubicBezTo>
                  <a:cubicBezTo>
                    <a:pt x="233956" y="7373"/>
                    <a:pt x="239766" y="706"/>
                    <a:pt x="248243" y="706"/>
                  </a:cubicBezTo>
                  <a:cubicBezTo>
                    <a:pt x="266246" y="706"/>
                    <a:pt x="268627" y="18614"/>
                    <a:pt x="269389" y="23377"/>
                  </a:cubicBezTo>
                  <a:cubicBezTo>
                    <a:pt x="269389" y="24042"/>
                    <a:pt x="269389" y="24709"/>
                    <a:pt x="270532" y="24709"/>
                  </a:cubicBezTo>
                  <a:cubicBezTo>
                    <a:pt x="272056" y="24709"/>
                    <a:pt x="272056" y="24042"/>
                    <a:pt x="272056" y="22137"/>
                  </a:cubicBezTo>
                  <a:lnTo>
                    <a:pt x="272056" y="420"/>
                  </a:lnTo>
                  <a:cubicBezTo>
                    <a:pt x="272056" y="-1484"/>
                    <a:pt x="272056" y="-2247"/>
                    <a:pt x="270818" y="-2247"/>
                  </a:cubicBezTo>
                  <a:cubicBezTo>
                    <a:pt x="270056" y="-2247"/>
                    <a:pt x="269961" y="-2152"/>
                    <a:pt x="269199" y="-817"/>
                  </a:cubicBezTo>
                  <a:lnTo>
                    <a:pt x="265293" y="5373"/>
                  </a:lnTo>
                  <a:cubicBezTo>
                    <a:pt x="262245" y="2229"/>
                    <a:pt x="257768" y="-2247"/>
                    <a:pt x="248053" y="-2247"/>
                  </a:cubicBezTo>
                  <a:cubicBezTo>
                    <a:pt x="236146" y="-2247"/>
                    <a:pt x="227098" y="7278"/>
                    <a:pt x="227098" y="18707"/>
                  </a:cubicBezTo>
                  <a:cubicBezTo>
                    <a:pt x="227098" y="27663"/>
                    <a:pt x="232718" y="35567"/>
                    <a:pt x="241195" y="38520"/>
                  </a:cubicBezTo>
                  <a:cubicBezTo>
                    <a:pt x="242433" y="38997"/>
                    <a:pt x="247957" y="40139"/>
                    <a:pt x="255482" y="42046"/>
                  </a:cubicBezTo>
                  <a:cubicBezTo>
                    <a:pt x="258340" y="42806"/>
                    <a:pt x="261579" y="43569"/>
                    <a:pt x="264626" y="47568"/>
                  </a:cubicBezTo>
                  <a:cubicBezTo>
                    <a:pt x="267007" y="50426"/>
                    <a:pt x="268055" y="53952"/>
                    <a:pt x="268055" y="57570"/>
                  </a:cubicBezTo>
                  <a:cubicBezTo>
                    <a:pt x="268055" y="65191"/>
                    <a:pt x="262626" y="72906"/>
                    <a:pt x="253578" y="72906"/>
                  </a:cubicBezTo>
                  <a:cubicBezTo>
                    <a:pt x="250339" y="72906"/>
                    <a:pt x="242147" y="72430"/>
                    <a:pt x="236432" y="67095"/>
                  </a:cubicBezTo>
                  <a:cubicBezTo>
                    <a:pt x="230241" y="61286"/>
                    <a:pt x="229955" y="54426"/>
                    <a:pt x="229765" y="50426"/>
                  </a:cubicBezTo>
                  <a:cubicBezTo>
                    <a:pt x="229575" y="49380"/>
                    <a:pt x="228718" y="49380"/>
                    <a:pt x="228432" y="49380"/>
                  </a:cubicBezTo>
                  <a:cubicBezTo>
                    <a:pt x="227098" y="49380"/>
                    <a:pt x="227098" y="50140"/>
                    <a:pt x="227098" y="52045"/>
                  </a:cubicBezTo>
                  <a:lnTo>
                    <a:pt x="227098" y="73762"/>
                  </a:lnTo>
                  <a:cubicBezTo>
                    <a:pt x="227098" y="75574"/>
                    <a:pt x="227098" y="76334"/>
                    <a:pt x="228241" y="76334"/>
                  </a:cubicBezTo>
                  <a:cubicBezTo>
                    <a:pt x="229003" y="76334"/>
                    <a:pt x="229003" y="76143"/>
                    <a:pt x="229955" y="75002"/>
                  </a:cubicBezTo>
                  <a:cubicBezTo>
                    <a:pt x="229955" y="75002"/>
                    <a:pt x="230241" y="74525"/>
                    <a:pt x="233765" y="68714"/>
                  </a:cubicBezTo>
                  <a:cubicBezTo>
                    <a:pt x="237099" y="72430"/>
                    <a:pt x="244053" y="76334"/>
                    <a:pt x="253578" y="76334"/>
                  </a:cubicBezTo>
                  <a:cubicBezTo>
                    <a:pt x="266246" y="76334"/>
                    <a:pt x="274818" y="65763"/>
                    <a:pt x="274818" y="53856"/>
                  </a:cubicBezTo>
                  <a:close/>
                  <a:moveTo>
                    <a:pt x="351399" y="46141"/>
                  </a:moveTo>
                  <a:lnTo>
                    <a:pt x="348733" y="46141"/>
                  </a:lnTo>
                  <a:cubicBezTo>
                    <a:pt x="346065" y="62619"/>
                    <a:pt x="343493" y="70525"/>
                    <a:pt x="324920" y="70525"/>
                  </a:cubicBezTo>
                  <a:lnTo>
                    <a:pt x="310633" y="70525"/>
                  </a:lnTo>
                  <a:cubicBezTo>
                    <a:pt x="305584" y="70525"/>
                    <a:pt x="305298" y="69762"/>
                    <a:pt x="305298" y="66239"/>
                  </a:cubicBezTo>
                  <a:lnTo>
                    <a:pt x="305298" y="37474"/>
                  </a:lnTo>
                  <a:lnTo>
                    <a:pt x="315109" y="37474"/>
                  </a:lnTo>
                  <a:cubicBezTo>
                    <a:pt x="325491" y="37474"/>
                    <a:pt x="326729" y="40901"/>
                    <a:pt x="326729" y="50140"/>
                  </a:cubicBezTo>
                  <a:lnTo>
                    <a:pt x="329397" y="50140"/>
                  </a:lnTo>
                  <a:lnTo>
                    <a:pt x="329397" y="21375"/>
                  </a:lnTo>
                  <a:lnTo>
                    <a:pt x="326729" y="21375"/>
                  </a:lnTo>
                  <a:cubicBezTo>
                    <a:pt x="326729" y="30804"/>
                    <a:pt x="325491" y="34044"/>
                    <a:pt x="315109" y="34044"/>
                  </a:cubicBezTo>
                  <a:lnTo>
                    <a:pt x="305298" y="34044"/>
                  </a:lnTo>
                  <a:lnTo>
                    <a:pt x="305298" y="8136"/>
                  </a:lnTo>
                  <a:cubicBezTo>
                    <a:pt x="305298" y="4611"/>
                    <a:pt x="305584" y="3850"/>
                    <a:pt x="310633" y="3850"/>
                  </a:cubicBezTo>
                  <a:lnTo>
                    <a:pt x="324634" y="3850"/>
                  </a:lnTo>
                  <a:cubicBezTo>
                    <a:pt x="341112" y="3850"/>
                    <a:pt x="343970" y="9754"/>
                    <a:pt x="345779" y="24805"/>
                  </a:cubicBezTo>
                  <a:lnTo>
                    <a:pt x="348447" y="24805"/>
                  </a:lnTo>
                  <a:lnTo>
                    <a:pt x="345399" y="420"/>
                  </a:lnTo>
                  <a:lnTo>
                    <a:pt x="284534" y="420"/>
                  </a:lnTo>
                  <a:lnTo>
                    <a:pt x="284534" y="3850"/>
                  </a:lnTo>
                  <a:lnTo>
                    <a:pt x="287105" y="3850"/>
                  </a:lnTo>
                  <a:cubicBezTo>
                    <a:pt x="295393" y="3850"/>
                    <a:pt x="295773" y="4992"/>
                    <a:pt x="295773" y="8899"/>
                  </a:cubicBezTo>
                  <a:lnTo>
                    <a:pt x="295773" y="65477"/>
                  </a:lnTo>
                  <a:cubicBezTo>
                    <a:pt x="295773" y="69476"/>
                    <a:pt x="295393" y="70525"/>
                    <a:pt x="287105" y="70525"/>
                  </a:cubicBezTo>
                  <a:lnTo>
                    <a:pt x="284534" y="70525"/>
                  </a:lnTo>
                  <a:lnTo>
                    <a:pt x="284534" y="73953"/>
                  </a:lnTo>
                  <a:lnTo>
                    <a:pt x="346922" y="73953"/>
                  </a:lnTo>
                  <a:close/>
                  <a:moveTo>
                    <a:pt x="431886" y="3564"/>
                  </a:moveTo>
                  <a:lnTo>
                    <a:pt x="431886" y="134"/>
                  </a:lnTo>
                  <a:lnTo>
                    <a:pt x="419218" y="420"/>
                  </a:lnTo>
                  <a:lnTo>
                    <a:pt x="406644" y="134"/>
                  </a:lnTo>
                  <a:lnTo>
                    <a:pt x="406644" y="3564"/>
                  </a:lnTo>
                  <a:cubicBezTo>
                    <a:pt x="417789" y="3564"/>
                    <a:pt x="417789" y="8613"/>
                    <a:pt x="417789" y="11471"/>
                  </a:cubicBezTo>
                  <a:lnTo>
                    <a:pt x="417789" y="57570"/>
                  </a:lnTo>
                  <a:lnTo>
                    <a:pt x="379498" y="1564"/>
                  </a:lnTo>
                  <a:cubicBezTo>
                    <a:pt x="378641" y="229"/>
                    <a:pt x="378451" y="134"/>
                    <a:pt x="376355" y="134"/>
                  </a:cubicBezTo>
                  <a:lnTo>
                    <a:pt x="358067" y="134"/>
                  </a:lnTo>
                  <a:lnTo>
                    <a:pt x="358067" y="3564"/>
                  </a:lnTo>
                  <a:lnTo>
                    <a:pt x="361210" y="3564"/>
                  </a:lnTo>
                  <a:cubicBezTo>
                    <a:pt x="362829" y="3564"/>
                    <a:pt x="364925" y="3564"/>
                    <a:pt x="366544" y="3660"/>
                  </a:cubicBezTo>
                  <a:cubicBezTo>
                    <a:pt x="369116" y="4041"/>
                    <a:pt x="369212" y="4136"/>
                    <a:pt x="369212" y="6231"/>
                  </a:cubicBezTo>
                  <a:lnTo>
                    <a:pt x="369212" y="62619"/>
                  </a:lnTo>
                  <a:cubicBezTo>
                    <a:pt x="369212" y="65477"/>
                    <a:pt x="369212" y="70525"/>
                    <a:pt x="358067" y="70525"/>
                  </a:cubicBezTo>
                  <a:lnTo>
                    <a:pt x="358067" y="73953"/>
                  </a:lnTo>
                  <a:lnTo>
                    <a:pt x="370735" y="73667"/>
                  </a:lnTo>
                  <a:lnTo>
                    <a:pt x="383404" y="73953"/>
                  </a:lnTo>
                  <a:lnTo>
                    <a:pt x="383404" y="70525"/>
                  </a:lnTo>
                  <a:cubicBezTo>
                    <a:pt x="372259" y="70525"/>
                    <a:pt x="372259" y="65477"/>
                    <a:pt x="372259" y="62619"/>
                  </a:cubicBezTo>
                  <a:lnTo>
                    <a:pt x="372259" y="6422"/>
                  </a:lnTo>
                  <a:cubicBezTo>
                    <a:pt x="372830" y="6992"/>
                    <a:pt x="372830" y="7087"/>
                    <a:pt x="373307" y="7755"/>
                  </a:cubicBezTo>
                  <a:lnTo>
                    <a:pt x="417503" y="72620"/>
                  </a:lnTo>
                  <a:cubicBezTo>
                    <a:pt x="418360" y="73762"/>
                    <a:pt x="418550" y="73953"/>
                    <a:pt x="419218" y="73953"/>
                  </a:cubicBezTo>
                  <a:cubicBezTo>
                    <a:pt x="420741" y="73953"/>
                    <a:pt x="420741" y="73192"/>
                    <a:pt x="420741" y="71095"/>
                  </a:cubicBezTo>
                  <a:lnTo>
                    <a:pt x="420741" y="11471"/>
                  </a:lnTo>
                  <a:cubicBezTo>
                    <a:pt x="420741" y="8613"/>
                    <a:pt x="420741" y="3564"/>
                    <a:pt x="431886" y="3564"/>
                  </a:cubicBezTo>
                  <a:close/>
                  <a:moveTo>
                    <a:pt x="509515" y="25091"/>
                  </a:moveTo>
                  <a:lnTo>
                    <a:pt x="507514" y="706"/>
                  </a:lnTo>
                  <a:lnTo>
                    <a:pt x="441506" y="706"/>
                  </a:lnTo>
                  <a:lnTo>
                    <a:pt x="439411" y="25091"/>
                  </a:lnTo>
                  <a:lnTo>
                    <a:pt x="442077" y="25091"/>
                  </a:lnTo>
                  <a:cubicBezTo>
                    <a:pt x="443506" y="7755"/>
                    <a:pt x="445221" y="4136"/>
                    <a:pt x="461604" y="4136"/>
                  </a:cubicBezTo>
                  <a:cubicBezTo>
                    <a:pt x="463508" y="4136"/>
                    <a:pt x="466366" y="4136"/>
                    <a:pt x="467318" y="4327"/>
                  </a:cubicBezTo>
                  <a:cubicBezTo>
                    <a:pt x="469604" y="4706"/>
                    <a:pt x="469604" y="5945"/>
                    <a:pt x="469604" y="8422"/>
                  </a:cubicBezTo>
                  <a:lnTo>
                    <a:pt x="469604" y="65477"/>
                  </a:lnTo>
                  <a:cubicBezTo>
                    <a:pt x="469604" y="69000"/>
                    <a:pt x="469604" y="70525"/>
                    <a:pt x="458270" y="70525"/>
                  </a:cubicBezTo>
                  <a:lnTo>
                    <a:pt x="453983" y="70525"/>
                  </a:lnTo>
                  <a:lnTo>
                    <a:pt x="453983" y="73953"/>
                  </a:lnTo>
                  <a:cubicBezTo>
                    <a:pt x="458461" y="73667"/>
                    <a:pt x="469414" y="73667"/>
                    <a:pt x="474367" y="73667"/>
                  </a:cubicBezTo>
                  <a:cubicBezTo>
                    <a:pt x="479415" y="73667"/>
                    <a:pt x="490560" y="73667"/>
                    <a:pt x="494941" y="73953"/>
                  </a:cubicBezTo>
                  <a:lnTo>
                    <a:pt x="494941" y="70525"/>
                  </a:lnTo>
                  <a:lnTo>
                    <a:pt x="490560" y="70525"/>
                  </a:lnTo>
                  <a:cubicBezTo>
                    <a:pt x="479225" y="70525"/>
                    <a:pt x="479225" y="69000"/>
                    <a:pt x="479225" y="65477"/>
                  </a:cubicBezTo>
                  <a:lnTo>
                    <a:pt x="479225" y="8422"/>
                  </a:lnTo>
                  <a:cubicBezTo>
                    <a:pt x="479225" y="6422"/>
                    <a:pt x="479225" y="4706"/>
                    <a:pt x="481224" y="4327"/>
                  </a:cubicBezTo>
                  <a:cubicBezTo>
                    <a:pt x="482367" y="4136"/>
                    <a:pt x="485416" y="4136"/>
                    <a:pt x="487321" y="4136"/>
                  </a:cubicBezTo>
                  <a:cubicBezTo>
                    <a:pt x="503705" y="4136"/>
                    <a:pt x="505323" y="7755"/>
                    <a:pt x="506847" y="25091"/>
                  </a:cubicBezTo>
                  <a:close/>
                </a:path>
              </a:pathLst>
            </a:custGeom>
            <a:solidFill>
              <a:srgbClr val="000000"/>
            </a:solidFill>
            <a:ln w="10842" cap="flat">
              <a:noFill/>
              <a:prstDash val="solid"/>
              <a:miter/>
            </a:ln>
          </p:spPr>
          <p:txBody>
            <a:bodyPr rtlCol="0" anchor="ctr"/>
            <a:lstStyle/>
            <a:p>
              <a:endParaRPr lang="en-AE"/>
            </a:p>
          </p:txBody>
        </p:sp>
        <p:sp>
          <p:nvSpPr>
            <p:cNvPr id="413" name="Freeform: Shape 412">
              <a:extLst>
                <a:ext uri="{FF2B5EF4-FFF2-40B4-BE49-F238E27FC236}">
                  <a16:creationId xmlns:a16="http://schemas.microsoft.com/office/drawing/2014/main" id="{F5D6E16C-0BF2-D964-8255-48FCA693977D}"/>
                </a:ext>
              </a:extLst>
            </p:cNvPr>
            <p:cNvSpPr/>
            <p:nvPr/>
          </p:nvSpPr>
          <p:spPr>
            <a:xfrm>
              <a:off x="1921460" y="2322115"/>
              <a:ext cx="640270" cy="114872"/>
            </a:xfrm>
            <a:custGeom>
              <a:avLst/>
              <a:gdLst>
                <a:gd name="connsiteX0" fmla="*/ -1788 w 640270"/>
                <a:gd name="connsiteY0" fmla="*/ 112625 h 114872"/>
                <a:gd name="connsiteX1" fmla="*/ 638482 w 640270"/>
                <a:gd name="connsiteY1" fmla="*/ 112625 h 114872"/>
                <a:gd name="connsiteX2" fmla="*/ 638482 w 640270"/>
                <a:gd name="connsiteY2" fmla="*/ -2247 h 114872"/>
                <a:gd name="connsiteX3" fmla="*/ -1788 w 640270"/>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40270" h="114872">
                  <a:moveTo>
                    <a:pt x="-1788" y="112625"/>
                  </a:moveTo>
                  <a:lnTo>
                    <a:pt x="638482" y="112625"/>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14" name="Freeform: Shape 413">
              <a:extLst>
                <a:ext uri="{FF2B5EF4-FFF2-40B4-BE49-F238E27FC236}">
                  <a16:creationId xmlns:a16="http://schemas.microsoft.com/office/drawing/2014/main" id="{7C2B7A43-1843-2413-B8D3-D356A2CF6DA7}"/>
                </a:ext>
              </a:extLst>
            </p:cNvPr>
            <p:cNvSpPr/>
            <p:nvPr/>
          </p:nvSpPr>
          <p:spPr>
            <a:xfrm>
              <a:off x="1990039" y="2336212"/>
              <a:ext cx="331279" cy="76200"/>
            </a:xfrm>
            <a:custGeom>
              <a:avLst/>
              <a:gdLst>
                <a:gd name="connsiteX0" fmla="*/ 73460 w 331279"/>
                <a:gd name="connsiteY0" fmla="*/ 62047 h 76200"/>
                <a:gd name="connsiteX1" fmla="*/ 72126 w 331279"/>
                <a:gd name="connsiteY1" fmla="*/ 60237 h 76200"/>
                <a:gd name="connsiteX2" fmla="*/ 70793 w 331279"/>
                <a:gd name="connsiteY2" fmla="*/ 61856 h 76200"/>
                <a:gd name="connsiteX3" fmla="*/ 63649 w 331279"/>
                <a:gd name="connsiteY3" fmla="*/ 71572 h 76200"/>
                <a:gd name="connsiteX4" fmla="*/ 56029 w 331279"/>
                <a:gd name="connsiteY4" fmla="*/ 55952 h 76200"/>
                <a:gd name="connsiteX5" fmla="*/ 54601 w 331279"/>
                <a:gd name="connsiteY5" fmla="*/ 47282 h 76200"/>
                <a:gd name="connsiteX6" fmla="*/ 41456 w 331279"/>
                <a:gd name="connsiteY6" fmla="*/ 34806 h 76200"/>
                <a:gd name="connsiteX7" fmla="*/ 60411 w 331279"/>
                <a:gd name="connsiteY7" fmla="*/ 17280 h 76200"/>
                <a:gd name="connsiteX8" fmla="*/ 32122 w 331279"/>
                <a:gd name="connsiteY8" fmla="*/ -2247 h 76200"/>
                <a:gd name="connsiteX9" fmla="*/ -1788 w 331279"/>
                <a:gd name="connsiteY9" fmla="*/ -2247 h 76200"/>
                <a:gd name="connsiteX10" fmla="*/ -1788 w 331279"/>
                <a:gd name="connsiteY10" fmla="*/ 1183 h 76200"/>
                <a:gd name="connsiteX11" fmla="*/ 879 w 331279"/>
                <a:gd name="connsiteY11" fmla="*/ 1183 h 76200"/>
                <a:gd name="connsiteX12" fmla="*/ 9357 w 331279"/>
                <a:gd name="connsiteY12" fmla="*/ 6231 h 76200"/>
                <a:gd name="connsiteX13" fmla="*/ 9357 w 331279"/>
                <a:gd name="connsiteY13" fmla="*/ 63095 h 76200"/>
                <a:gd name="connsiteX14" fmla="*/ 879 w 331279"/>
                <a:gd name="connsiteY14" fmla="*/ 68144 h 76200"/>
                <a:gd name="connsiteX15" fmla="*/ -1788 w 331279"/>
                <a:gd name="connsiteY15" fmla="*/ 68144 h 76200"/>
                <a:gd name="connsiteX16" fmla="*/ -1788 w 331279"/>
                <a:gd name="connsiteY16" fmla="*/ 71572 h 76200"/>
                <a:gd name="connsiteX17" fmla="*/ 13929 w 331279"/>
                <a:gd name="connsiteY17" fmla="*/ 71286 h 76200"/>
                <a:gd name="connsiteX18" fmla="*/ 29740 w 331279"/>
                <a:gd name="connsiteY18" fmla="*/ 71572 h 76200"/>
                <a:gd name="connsiteX19" fmla="*/ 29740 w 331279"/>
                <a:gd name="connsiteY19" fmla="*/ 68144 h 76200"/>
                <a:gd name="connsiteX20" fmla="*/ 27168 w 331279"/>
                <a:gd name="connsiteY20" fmla="*/ 68144 h 76200"/>
                <a:gd name="connsiteX21" fmla="*/ 18691 w 331279"/>
                <a:gd name="connsiteY21" fmla="*/ 63095 h 76200"/>
                <a:gd name="connsiteX22" fmla="*/ 18691 w 331279"/>
                <a:gd name="connsiteY22" fmla="*/ 35853 h 76200"/>
                <a:gd name="connsiteX23" fmla="*/ 31074 w 331279"/>
                <a:gd name="connsiteY23" fmla="*/ 35853 h 76200"/>
                <a:gd name="connsiteX24" fmla="*/ 41170 w 331279"/>
                <a:gd name="connsiteY24" fmla="*/ 39378 h 76200"/>
                <a:gd name="connsiteX25" fmla="*/ 45171 w 331279"/>
                <a:gd name="connsiteY25" fmla="*/ 53952 h 76200"/>
                <a:gd name="connsiteX26" fmla="*/ 49647 w 331279"/>
                <a:gd name="connsiteY26" fmla="*/ 69286 h 76200"/>
                <a:gd name="connsiteX27" fmla="*/ 63173 w 331279"/>
                <a:gd name="connsiteY27" fmla="*/ 73953 h 76200"/>
                <a:gd name="connsiteX28" fmla="*/ 73460 w 331279"/>
                <a:gd name="connsiteY28" fmla="*/ 62047 h 76200"/>
                <a:gd name="connsiteX29" fmla="*/ 49266 w 331279"/>
                <a:gd name="connsiteY29" fmla="*/ 17280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278 h 76200"/>
                <a:gd name="connsiteX34" fmla="*/ 27359 w 331279"/>
                <a:gd name="connsiteY34" fmla="*/ 1183 h 76200"/>
                <a:gd name="connsiteX35" fmla="*/ 49266 w 331279"/>
                <a:gd name="connsiteY35" fmla="*/ 17280 h 76200"/>
                <a:gd name="connsiteX36" fmla="*/ 118799 w 331279"/>
                <a:gd name="connsiteY36" fmla="*/ 58714 h 76200"/>
                <a:gd name="connsiteX37" fmla="*/ 117465 w 331279"/>
                <a:gd name="connsiteY37" fmla="*/ 57379 h 76200"/>
                <a:gd name="connsiteX38" fmla="*/ 115941 w 331279"/>
                <a:gd name="connsiteY38" fmla="*/ 58905 h 76200"/>
                <a:gd name="connsiteX39" fmla="*/ 101369 w 331279"/>
                <a:gd name="connsiteY39" fmla="*/ 70048 h 76200"/>
                <a:gd name="connsiteX40" fmla="*/ 89176 w 331279"/>
                <a:gd name="connsiteY40" fmla="*/ 62809 h 76200"/>
                <a:gd name="connsiteX41" fmla="*/ 86032 w 331279"/>
                <a:gd name="connsiteY41" fmla="*/ 46522 h 76200"/>
                <a:gd name="connsiteX42" fmla="*/ 116132 w 331279"/>
                <a:gd name="connsiteY42" fmla="*/ 46522 h 76200"/>
                <a:gd name="connsiteX43" fmla="*/ 118799 w 331279"/>
                <a:gd name="connsiteY43" fmla="*/ 44331 h 76200"/>
                <a:gd name="connsiteX44" fmla="*/ 99463 w 331279"/>
                <a:gd name="connsiteY44" fmla="*/ 23186 h 76200"/>
                <a:gd name="connsiteX45" fmla="*/ 76984 w 331279"/>
                <a:gd name="connsiteY45" fmla="*/ 47759 h 76200"/>
                <a:gd name="connsiteX46" fmla="*/ 100797 w 331279"/>
                <a:gd name="connsiteY46" fmla="*/ 72716 h 76200"/>
                <a:gd name="connsiteX47" fmla="*/ 118799 w 331279"/>
                <a:gd name="connsiteY47" fmla="*/ 58714 h 76200"/>
                <a:gd name="connsiteX48" fmla="*/ 111655 w 331279"/>
                <a:gd name="connsiteY48" fmla="*/ 44331 h 76200"/>
                <a:gd name="connsiteX49" fmla="*/ 86032 w 331279"/>
                <a:gd name="connsiteY49" fmla="*/ 44331 h 76200"/>
                <a:gd name="connsiteX50" fmla="*/ 99463 w 331279"/>
                <a:gd name="connsiteY50" fmla="*/ 25567 h 76200"/>
                <a:gd name="connsiteX51" fmla="*/ 111655 w 331279"/>
                <a:gd name="connsiteY51" fmla="*/ 44331 h 76200"/>
                <a:gd name="connsiteX52" fmla="*/ 160804 w 331279"/>
                <a:gd name="connsiteY52" fmla="*/ 57761 h 76200"/>
                <a:gd name="connsiteX53" fmla="*/ 156422 w 331279"/>
                <a:gd name="connsiteY53" fmla="*/ 47473 h 76200"/>
                <a:gd name="connsiteX54" fmla="*/ 144040 w 331279"/>
                <a:gd name="connsiteY54" fmla="*/ 42236 h 76200"/>
                <a:gd name="connsiteX55" fmla="*/ 130801 w 331279"/>
                <a:gd name="connsiteY55" fmla="*/ 33472 h 76200"/>
                <a:gd name="connsiteX56" fmla="*/ 142802 w 331279"/>
                <a:gd name="connsiteY56" fmla="*/ 25281 h 76200"/>
                <a:gd name="connsiteX57" fmla="*/ 155470 w 331279"/>
                <a:gd name="connsiteY57" fmla="*/ 38234 h 76200"/>
                <a:gd name="connsiteX58" fmla="*/ 156804 w 331279"/>
                <a:gd name="connsiteY58" fmla="*/ 39283 h 76200"/>
                <a:gd name="connsiteX59" fmla="*/ 158137 w 331279"/>
                <a:gd name="connsiteY59" fmla="*/ 36711 h 76200"/>
                <a:gd name="connsiteX60" fmla="*/ 158137 w 331279"/>
                <a:gd name="connsiteY60" fmla="*/ 25758 h 76200"/>
                <a:gd name="connsiteX61" fmla="*/ 156994 w 331279"/>
                <a:gd name="connsiteY61" fmla="*/ 23186 h 76200"/>
                <a:gd name="connsiteX62" fmla="*/ 154899 w 331279"/>
                <a:gd name="connsiteY62" fmla="*/ 24423 h 76200"/>
                <a:gd name="connsiteX63" fmla="*/ 152993 w 331279"/>
                <a:gd name="connsiteY63" fmla="*/ 26137 h 76200"/>
                <a:gd name="connsiteX64" fmla="*/ 142802 w 331279"/>
                <a:gd name="connsiteY64" fmla="*/ 23186 h 76200"/>
                <a:gd name="connsiteX65" fmla="*/ 125561 w 331279"/>
                <a:gd name="connsiteY65" fmla="*/ 36425 h 76200"/>
                <a:gd name="connsiteX66" fmla="*/ 130228 w 331279"/>
                <a:gd name="connsiteY66" fmla="*/ 45664 h 76200"/>
                <a:gd name="connsiteX67" fmla="*/ 144516 w 331279"/>
                <a:gd name="connsiteY67" fmla="*/ 50617 h 76200"/>
                <a:gd name="connsiteX68" fmla="*/ 155756 w 331279"/>
                <a:gd name="connsiteY68" fmla="*/ 60523 h 76200"/>
                <a:gd name="connsiteX69" fmla="*/ 143468 w 331279"/>
                <a:gd name="connsiteY69" fmla="*/ 70335 h 76200"/>
                <a:gd name="connsiteX70" fmla="*/ 128515 w 331279"/>
                <a:gd name="connsiteY70" fmla="*/ 54998 h 76200"/>
                <a:gd name="connsiteX71" fmla="*/ 126895 w 331279"/>
                <a:gd name="connsiteY71" fmla="*/ 53284 h 76200"/>
                <a:gd name="connsiteX72" fmla="*/ 125561 w 331279"/>
                <a:gd name="connsiteY72" fmla="*/ 55952 h 76200"/>
                <a:gd name="connsiteX73" fmla="*/ 125561 w 331279"/>
                <a:gd name="connsiteY73" fmla="*/ 70239 h 76200"/>
                <a:gd name="connsiteX74" fmla="*/ 126800 w 331279"/>
                <a:gd name="connsiteY74" fmla="*/ 72716 h 76200"/>
                <a:gd name="connsiteX75" fmla="*/ 129467 w 331279"/>
                <a:gd name="connsiteY75" fmla="*/ 70525 h 76200"/>
                <a:gd name="connsiteX76" fmla="*/ 131657 w 331279"/>
                <a:gd name="connsiteY76" fmla="*/ 68144 h 76200"/>
                <a:gd name="connsiteX77" fmla="*/ 143468 w 331279"/>
                <a:gd name="connsiteY77" fmla="*/ 72716 h 76200"/>
                <a:gd name="connsiteX78" fmla="*/ 160804 w 331279"/>
                <a:gd name="connsiteY78" fmla="*/ 57761 h 76200"/>
                <a:gd name="connsiteX79" fmla="*/ 241958 w 331279"/>
                <a:gd name="connsiteY79" fmla="*/ 1183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183 h 76200"/>
                <a:gd name="connsiteX84" fmla="*/ 227860 w 331279"/>
                <a:gd name="connsiteY84" fmla="*/ 9089 h 76200"/>
                <a:gd name="connsiteX85" fmla="*/ 227860 w 331279"/>
                <a:gd name="connsiteY85" fmla="*/ 55189 h 76200"/>
                <a:gd name="connsiteX86" fmla="*/ 189570 w 331279"/>
                <a:gd name="connsiteY86" fmla="*/ -817 h 76200"/>
                <a:gd name="connsiteX87" fmla="*/ 186522 w 331279"/>
                <a:gd name="connsiteY87" fmla="*/ -2247 h 76200"/>
                <a:gd name="connsiteX88" fmla="*/ 168139 w 331279"/>
                <a:gd name="connsiteY88" fmla="*/ -2247 h 76200"/>
                <a:gd name="connsiteX89" fmla="*/ 168139 w 331279"/>
                <a:gd name="connsiteY89" fmla="*/ 1183 h 76200"/>
                <a:gd name="connsiteX90" fmla="*/ 171282 w 331279"/>
                <a:gd name="connsiteY90" fmla="*/ 1183 h 76200"/>
                <a:gd name="connsiteX91" fmla="*/ 176615 w 331279"/>
                <a:gd name="connsiteY91" fmla="*/ 1278 h 76200"/>
                <a:gd name="connsiteX92" fmla="*/ 179378 w 331279"/>
                <a:gd name="connsiteY92" fmla="*/ 3850 h 76200"/>
                <a:gd name="connsiteX93" fmla="*/ 179378 w 331279"/>
                <a:gd name="connsiteY93" fmla="*/ 60237 h 76200"/>
                <a:gd name="connsiteX94" fmla="*/ 168139 w 331279"/>
                <a:gd name="connsiteY94" fmla="*/ 68144 h 76200"/>
                <a:gd name="connsiteX95" fmla="*/ 168139 w 331279"/>
                <a:gd name="connsiteY95" fmla="*/ 71572 h 76200"/>
                <a:gd name="connsiteX96" fmla="*/ 180807 w 331279"/>
                <a:gd name="connsiteY96" fmla="*/ 71286 h 76200"/>
                <a:gd name="connsiteX97" fmla="*/ 193475 w 331279"/>
                <a:gd name="connsiteY97" fmla="*/ 71572 h 76200"/>
                <a:gd name="connsiteX98" fmla="*/ 193475 w 331279"/>
                <a:gd name="connsiteY98" fmla="*/ 68144 h 76200"/>
                <a:gd name="connsiteX99" fmla="*/ 182331 w 331279"/>
                <a:gd name="connsiteY99" fmla="*/ 60237 h 76200"/>
                <a:gd name="connsiteX100" fmla="*/ 182331 w 331279"/>
                <a:gd name="connsiteY100" fmla="*/ 4041 h 76200"/>
                <a:gd name="connsiteX101" fmla="*/ 183379 w 331279"/>
                <a:gd name="connsiteY101" fmla="*/ 5373 h 76200"/>
                <a:gd name="connsiteX102" fmla="*/ 227575 w 331279"/>
                <a:gd name="connsiteY102" fmla="*/ 70239 h 76200"/>
                <a:gd name="connsiteX103" fmla="*/ 229384 w 331279"/>
                <a:gd name="connsiteY103" fmla="*/ 71572 h 76200"/>
                <a:gd name="connsiteX104" fmla="*/ 230813 w 331279"/>
                <a:gd name="connsiteY104" fmla="*/ 68714 h 76200"/>
                <a:gd name="connsiteX105" fmla="*/ 230813 w 331279"/>
                <a:gd name="connsiteY105" fmla="*/ 9089 h 76200"/>
                <a:gd name="connsiteX106" fmla="*/ 241958 w 331279"/>
                <a:gd name="connsiteY106" fmla="*/ 1183 h 76200"/>
                <a:gd name="connsiteX107" fmla="*/ 290440 w 331279"/>
                <a:gd name="connsiteY107" fmla="*/ 58714 h 76200"/>
                <a:gd name="connsiteX108" fmla="*/ 289106 w 331279"/>
                <a:gd name="connsiteY108" fmla="*/ 57379 h 76200"/>
                <a:gd name="connsiteX109" fmla="*/ 287582 w 331279"/>
                <a:gd name="connsiteY109" fmla="*/ 58905 h 76200"/>
                <a:gd name="connsiteX110" fmla="*/ 273008 w 331279"/>
                <a:gd name="connsiteY110" fmla="*/ 70048 h 76200"/>
                <a:gd name="connsiteX111" fmla="*/ 260817 w 331279"/>
                <a:gd name="connsiteY111" fmla="*/ 62809 h 76200"/>
                <a:gd name="connsiteX112" fmla="*/ 257673 w 331279"/>
                <a:gd name="connsiteY112" fmla="*/ 46522 h 76200"/>
                <a:gd name="connsiteX113" fmla="*/ 287677 w 331279"/>
                <a:gd name="connsiteY113" fmla="*/ 46522 h 76200"/>
                <a:gd name="connsiteX114" fmla="*/ 290440 w 331279"/>
                <a:gd name="connsiteY114" fmla="*/ 44331 h 76200"/>
                <a:gd name="connsiteX115" fmla="*/ 271008 w 331279"/>
                <a:gd name="connsiteY115" fmla="*/ 23186 h 76200"/>
                <a:gd name="connsiteX116" fmla="*/ 248625 w 331279"/>
                <a:gd name="connsiteY116" fmla="*/ 47759 h 76200"/>
                <a:gd name="connsiteX117" fmla="*/ 272437 w 331279"/>
                <a:gd name="connsiteY117" fmla="*/ 72716 h 76200"/>
                <a:gd name="connsiteX118" fmla="*/ 290440 w 331279"/>
                <a:gd name="connsiteY118" fmla="*/ 58714 h 76200"/>
                <a:gd name="connsiteX119" fmla="*/ 283296 w 331279"/>
                <a:gd name="connsiteY119" fmla="*/ 44331 h 76200"/>
                <a:gd name="connsiteX120" fmla="*/ 257673 w 331279"/>
                <a:gd name="connsiteY120" fmla="*/ 44331 h 76200"/>
                <a:gd name="connsiteX121" fmla="*/ 271008 w 331279"/>
                <a:gd name="connsiteY121" fmla="*/ 25567 h 76200"/>
                <a:gd name="connsiteX122" fmla="*/ 283296 w 331279"/>
                <a:gd name="connsiteY122" fmla="*/ 44331 h 76200"/>
                <a:gd name="connsiteX123" fmla="*/ 329492 w 331279"/>
                <a:gd name="connsiteY123" fmla="*/ 58142 h 76200"/>
                <a:gd name="connsiteX124" fmla="*/ 329492 w 331279"/>
                <a:gd name="connsiteY124" fmla="*/ 52045 h 76200"/>
                <a:gd name="connsiteX125" fmla="*/ 326825 w 331279"/>
                <a:gd name="connsiteY125" fmla="*/ 52045 h 76200"/>
                <a:gd name="connsiteX126" fmla="*/ 326825 w 331279"/>
                <a:gd name="connsiteY126" fmla="*/ 58047 h 76200"/>
                <a:gd name="connsiteX127" fmla="*/ 319490 w 331279"/>
                <a:gd name="connsiteY127" fmla="*/ 70048 h 76200"/>
                <a:gd name="connsiteX128" fmla="*/ 312346 w 331279"/>
                <a:gd name="connsiteY128" fmla="*/ 58333 h 76200"/>
                <a:gd name="connsiteX129" fmla="*/ 312346 w 331279"/>
                <a:gd name="connsiteY129" fmla="*/ 28423 h 76200"/>
                <a:gd name="connsiteX130" fmla="*/ 327683 w 331279"/>
                <a:gd name="connsiteY130" fmla="*/ 28423 h 76200"/>
                <a:gd name="connsiteX131" fmla="*/ 327683 w 331279"/>
                <a:gd name="connsiteY131" fmla="*/ 24995 h 76200"/>
                <a:gd name="connsiteX132" fmla="*/ 312346 w 331279"/>
                <a:gd name="connsiteY132" fmla="*/ 24995 h 76200"/>
                <a:gd name="connsiteX133" fmla="*/ 312346 w 331279"/>
                <a:gd name="connsiteY133" fmla="*/ 5183 h 76200"/>
                <a:gd name="connsiteX134" fmla="*/ 309585 w 331279"/>
                <a:gd name="connsiteY134" fmla="*/ 5183 h 76200"/>
                <a:gd name="connsiteX135" fmla="*/ 295678 w 331279"/>
                <a:gd name="connsiteY135" fmla="*/ 26042 h 76200"/>
                <a:gd name="connsiteX136" fmla="*/ 295678 w 331279"/>
                <a:gd name="connsiteY136" fmla="*/ 28423 h 76200"/>
                <a:gd name="connsiteX137" fmla="*/ 304918 w 331279"/>
                <a:gd name="connsiteY137" fmla="*/ 28423 h 76200"/>
                <a:gd name="connsiteX138" fmla="*/ 304918 w 331279"/>
                <a:gd name="connsiteY138" fmla="*/ 58142 h 76200"/>
                <a:gd name="connsiteX139" fmla="*/ 318824 w 331279"/>
                <a:gd name="connsiteY139" fmla="*/ 72716 h 76200"/>
                <a:gd name="connsiteX140" fmla="*/ 329492 w 331279"/>
                <a:gd name="connsiteY140" fmla="*/ 5814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477"/>
                    <a:pt x="73460" y="60237"/>
                    <a:pt x="72126" y="60237"/>
                  </a:cubicBezTo>
                  <a:cubicBezTo>
                    <a:pt x="70983" y="60237"/>
                    <a:pt x="70983" y="61191"/>
                    <a:pt x="70793" y="61856"/>
                  </a:cubicBezTo>
                  <a:cubicBezTo>
                    <a:pt x="70222" y="69667"/>
                    <a:pt x="66507" y="71572"/>
                    <a:pt x="63649" y="71572"/>
                  </a:cubicBezTo>
                  <a:cubicBezTo>
                    <a:pt x="58411" y="71572"/>
                    <a:pt x="57553" y="66049"/>
                    <a:pt x="56029" y="55952"/>
                  </a:cubicBezTo>
                  <a:lnTo>
                    <a:pt x="54601" y="47282"/>
                  </a:lnTo>
                  <a:cubicBezTo>
                    <a:pt x="52695" y="40425"/>
                    <a:pt x="47457" y="36902"/>
                    <a:pt x="41456" y="34806"/>
                  </a:cubicBezTo>
                  <a:cubicBezTo>
                    <a:pt x="51933" y="32235"/>
                    <a:pt x="60411" y="25567"/>
                    <a:pt x="60411" y="17280"/>
                  </a:cubicBezTo>
                  <a:cubicBezTo>
                    <a:pt x="60411" y="6801"/>
                    <a:pt x="48028" y="-2247"/>
                    <a:pt x="32122" y="-2247"/>
                  </a:cubicBezTo>
                  <a:lnTo>
                    <a:pt x="-1788" y="-2247"/>
                  </a:lnTo>
                  <a:lnTo>
                    <a:pt x="-1788" y="1183"/>
                  </a:lnTo>
                  <a:lnTo>
                    <a:pt x="879" y="1183"/>
                  </a:lnTo>
                  <a:cubicBezTo>
                    <a:pt x="9166" y="1183"/>
                    <a:pt x="9357" y="2325"/>
                    <a:pt x="9357" y="6231"/>
                  </a:cubicBezTo>
                  <a:lnTo>
                    <a:pt x="9357" y="63095"/>
                  </a:lnTo>
                  <a:cubicBezTo>
                    <a:pt x="9357" y="67095"/>
                    <a:pt x="9166" y="68144"/>
                    <a:pt x="879" y="68144"/>
                  </a:cubicBezTo>
                  <a:lnTo>
                    <a:pt x="-1788" y="68144"/>
                  </a:lnTo>
                  <a:lnTo>
                    <a:pt x="-1788" y="71572"/>
                  </a:lnTo>
                  <a:cubicBezTo>
                    <a:pt x="2213" y="71286"/>
                    <a:pt x="9832" y="71286"/>
                    <a:pt x="13929" y="71286"/>
                  </a:cubicBezTo>
                  <a:cubicBezTo>
                    <a:pt x="18310" y="71286"/>
                    <a:pt x="25835" y="71286"/>
                    <a:pt x="29740" y="71572"/>
                  </a:cubicBezTo>
                  <a:lnTo>
                    <a:pt x="29740" y="68144"/>
                  </a:lnTo>
                  <a:lnTo>
                    <a:pt x="27168" y="68144"/>
                  </a:lnTo>
                  <a:cubicBezTo>
                    <a:pt x="18882" y="68144"/>
                    <a:pt x="18691" y="67095"/>
                    <a:pt x="18691" y="63095"/>
                  </a:cubicBezTo>
                  <a:lnTo>
                    <a:pt x="18691" y="35853"/>
                  </a:lnTo>
                  <a:lnTo>
                    <a:pt x="31074" y="35853"/>
                  </a:lnTo>
                  <a:cubicBezTo>
                    <a:pt x="32883" y="35853"/>
                    <a:pt x="37360" y="35853"/>
                    <a:pt x="41170" y="39378"/>
                  </a:cubicBezTo>
                  <a:cubicBezTo>
                    <a:pt x="45171" y="43473"/>
                    <a:pt x="45171" y="46713"/>
                    <a:pt x="45171" y="53952"/>
                  </a:cubicBezTo>
                  <a:cubicBezTo>
                    <a:pt x="45171" y="61000"/>
                    <a:pt x="45171" y="65286"/>
                    <a:pt x="49647" y="69286"/>
                  </a:cubicBezTo>
                  <a:cubicBezTo>
                    <a:pt x="54124" y="73383"/>
                    <a:pt x="60125" y="73953"/>
                    <a:pt x="63173" y="73953"/>
                  </a:cubicBezTo>
                  <a:cubicBezTo>
                    <a:pt x="71745" y="73953"/>
                    <a:pt x="73460" y="65000"/>
                    <a:pt x="73460" y="62047"/>
                  </a:cubicBezTo>
                  <a:close/>
                  <a:moveTo>
                    <a:pt x="49266" y="17280"/>
                  </a:moveTo>
                  <a:cubicBezTo>
                    <a:pt x="49266" y="24709"/>
                    <a:pt x="46695" y="33472"/>
                    <a:pt x="30597" y="33472"/>
                  </a:cubicBezTo>
                  <a:lnTo>
                    <a:pt x="18691" y="33472"/>
                  </a:lnTo>
                  <a:lnTo>
                    <a:pt x="18691" y="5469"/>
                  </a:lnTo>
                  <a:cubicBezTo>
                    <a:pt x="18691" y="2992"/>
                    <a:pt x="18691" y="1564"/>
                    <a:pt x="21072" y="1278"/>
                  </a:cubicBezTo>
                  <a:cubicBezTo>
                    <a:pt x="22120" y="1183"/>
                    <a:pt x="25264" y="1183"/>
                    <a:pt x="27359" y="1183"/>
                  </a:cubicBezTo>
                  <a:cubicBezTo>
                    <a:pt x="37170" y="1183"/>
                    <a:pt x="49266" y="1564"/>
                    <a:pt x="49266" y="17280"/>
                  </a:cubicBezTo>
                  <a:close/>
                  <a:moveTo>
                    <a:pt x="118799" y="58714"/>
                  </a:moveTo>
                  <a:cubicBezTo>
                    <a:pt x="118799" y="57570"/>
                    <a:pt x="117847" y="57379"/>
                    <a:pt x="117465" y="57379"/>
                  </a:cubicBezTo>
                  <a:cubicBezTo>
                    <a:pt x="116418" y="57379"/>
                    <a:pt x="116227" y="58047"/>
                    <a:pt x="115941" y="58905"/>
                  </a:cubicBezTo>
                  <a:cubicBezTo>
                    <a:pt x="112226" y="70048"/>
                    <a:pt x="102512" y="70048"/>
                    <a:pt x="101369" y="70048"/>
                  </a:cubicBezTo>
                  <a:cubicBezTo>
                    <a:pt x="96034" y="70048"/>
                    <a:pt x="91653" y="66809"/>
                    <a:pt x="89176" y="62809"/>
                  </a:cubicBezTo>
                  <a:cubicBezTo>
                    <a:pt x="86032" y="57570"/>
                    <a:pt x="86032" y="50426"/>
                    <a:pt x="86032" y="46522"/>
                  </a:cubicBezTo>
                  <a:lnTo>
                    <a:pt x="116132" y="46522"/>
                  </a:lnTo>
                  <a:cubicBezTo>
                    <a:pt x="118513" y="46522"/>
                    <a:pt x="118799" y="46522"/>
                    <a:pt x="118799" y="44331"/>
                  </a:cubicBezTo>
                  <a:cubicBezTo>
                    <a:pt x="118799" y="33567"/>
                    <a:pt x="112989" y="23186"/>
                    <a:pt x="99463" y="23186"/>
                  </a:cubicBezTo>
                  <a:cubicBezTo>
                    <a:pt x="86890" y="23186"/>
                    <a:pt x="76984" y="34330"/>
                    <a:pt x="76984" y="47759"/>
                  </a:cubicBezTo>
                  <a:cubicBezTo>
                    <a:pt x="76984" y="62333"/>
                    <a:pt x="88414" y="72716"/>
                    <a:pt x="100797" y="72716"/>
                  </a:cubicBezTo>
                  <a:cubicBezTo>
                    <a:pt x="114036" y="72716"/>
                    <a:pt x="118799" y="60714"/>
                    <a:pt x="118799" y="58714"/>
                  </a:cubicBezTo>
                  <a:close/>
                  <a:moveTo>
                    <a:pt x="111655" y="44331"/>
                  </a:moveTo>
                  <a:lnTo>
                    <a:pt x="86032" y="44331"/>
                  </a:lnTo>
                  <a:cubicBezTo>
                    <a:pt x="86795" y="28232"/>
                    <a:pt x="95843" y="25567"/>
                    <a:pt x="99463" y="25567"/>
                  </a:cubicBezTo>
                  <a:cubicBezTo>
                    <a:pt x="110608" y="25567"/>
                    <a:pt x="111655" y="40139"/>
                    <a:pt x="111655" y="44331"/>
                  </a:cubicBezTo>
                  <a:close/>
                  <a:moveTo>
                    <a:pt x="160804" y="57761"/>
                  </a:moveTo>
                  <a:cubicBezTo>
                    <a:pt x="160804" y="52045"/>
                    <a:pt x="157756" y="48808"/>
                    <a:pt x="156422" y="47473"/>
                  </a:cubicBezTo>
                  <a:cubicBezTo>
                    <a:pt x="152803" y="44045"/>
                    <a:pt x="148612" y="43092"/>
                    <a:pt x="144040" y="42236"/>
                  </a:cubicBezTo>
                  <a:cubicBezTo>
                    <a:pt x="137944" y="41092"/>
                    <a:pt x="130801" y="39664"/>
                    <a:pt x="130801" y="33472"/>
                  </a:cubicBezTo>
                  <a:cubicBezTo>
                    <a:pt x="130801" y="29567"/>
                    <a:pt x="133657" y="25281"/>
                    <a:pt x="142802" y="25281"/>
                  </a:cubicBezTo>
                  <a:cubicBezTo>
                    <a:pt x="154708" y="25281"/>
                    <a:pt x="155375" y="34902"/>
                    <a:pt x="155470" y="38234"/>
                  </a:cubicBezTo>
                  <a:cubicBezTo>
                    <a:pt x="155661" y="39283"/>
                    <a:pt x="156804" y="39283"/>
                    <a:pt x="156804" y="39283"/>
                  </a:cubicBezTo>
                  <a:cubicBezTo>
                    <a:pt x="158137" y="39283"/>
                    <a:pt x="158137" y="38711"/>
                    <a:pt x="158137" y="36711"/>
                  </a:cubicBezTo>
                  <a:lnTo>
                    <a:pt x="158137" y="25758"/>
                  </a:lnTo>
                  <a:cubicBezTo>
                    <a:pt x="158137" y="23947"/>
                    <a:pt x="158137" y="23186"/>
                    <a:pt x="156994" y="23186"/>
                  </a:cubicBezTo>
                  <a:cubicBezTo>
                    <a:pt x="156518" y="23186"/>
                    <a:pt x="156233" y="23186"/>
                    <a:pt x="154899" y="24423"/>
                  </a:cubicBezTo>
                  <a:cubicBezTo>
                    <a:pt x="154613" y="24805"/>
                    <a:pt x="153375" y="25851"/>
                    <a:pt x="152993" y="26137"/>
                  </a:cubicBezTo>
                  <a:cubicBezTo>
                    <a:pt x="148898" y="23186"/>
                    <a:pt x="144516" y="23186"/>
                    <a:pt x="142802" y="23186"/>
                  </a:cubicBezTo>
                  <a:cubicBezTo>
                    <a:pt x="129753" y="23186"/>
                    <a:pt x="125561" y="30330"/>
                    <a:pt x="125561" y="36425"/>
                  </a:cubicBezTo>
                  <a:cubicBezTo>
                    <a:pt x="125561" y="40139"/>
                    <a:pt x="127372" y="43283"/>
                    <a:pt x="130228" y="45664"/>
                  </a:cubicBezTo>
                  <a:cubicBezTo>
                    <a:pt x="133657" y="48522"/>
                    <a:pt x="136706" y="49094"/>
                    <a:pt x="144516" y="50617"/>
                  </a:cubicBezTo>
                  <a:cubicBezTo>
                    <a:pt x="146897" y="50998"/>
                    <a:pt x="155756" y="52808"/>
                    <a:pt x="155756" y="60523"/>
                  </a:cubicBezTo>
                  <a:cubicBezTo>
                    <a:pt x="155756" y="66049"/>
                    <a:pt x="151946" y="70335"/>
                    <a:pt x="143468" y="70335"/>
                  </a:cubicBezTo>
                  <a:cubicBezTo>
                    <a:pt x="134325" y="70335"/>
                    <a:pt x="130514" y="64237"/>
                    <a:pt x="128515" y="54998"/>
                  </a:cubicBezTo>
                  <a:cubicBezTo>
                    <a:pt x="128133" y="53570"/>
                    <a:pt x="128133" y="53284"/>
                    <a:pt x="126895" y="53284"/>
                  </a:cubicBezTo>
                  <a:cubicBezTo>
                    <a:pt x="125561" y="53284"/>
                    <a:pt x="125561" y="53952"/>
                    <a:pt x="125561" y="55952"/>
                  </a:cubicBezTo>
                  <a:lnTo>
                    <a:pt x="125561" y="70239"/>
                  </a:lnTo>
                  <a:cubicBezTo>
                    <a:pt x="125561" y="72048"/>
                    <a:pt x="125561" y="72716"/>
                    <a:pt x="126800" y="72716"/>
                  </a:cubicBezTo>
                  <a:cubicBezTo>
                    <a:pt x="127372" y="72716"/>
                    <a:pt x="127372" y="72620"/>
                    <a:pt x="129467" y="70525"/>
                  </a:cubicBezTo>
                  <a:cubicBezTo>
                    <a:pt x="129753" y="70335"/>
                    <a:pt x="129753" y="70239"/>
                    <a:pt x="131657" y="68144"/>
                  </a:cubicBezTo>
                  <a:cubicBezTo>
                    <a:pt x="136420" y="72620"/>
                    <a:pt x="141182" y="72716"/>
                    <a:pt x="143468" y="72716"/>
                  </a:cubicBezTo>
                  <a:cubicBezTo>
                    <a:pt x="155947" y="72716"/>
                    <a:pt x="160804" y="65477"/>
                    <a:pt x="160804" y="57761"/>
                  </a:cubicBezTo>
                  <a:close/>
                  <a:moveTo>
                    <a:pt x="241958" y="1183"/>
                  </a:moveTo>
                  <a:lnTo>
                    <a:pt x="241958" y="-2247"/>
                  </a:lnTo>
                  <a:lnTo>
                    <a:pt x="229384" y="-1961"/>
                  </a:lnTo>
                  <a:lnTo>
                    <a:pt x="216716" y="-2247"/>
                  </a:lnTo>
                  <a:lnTo>
                    <a:pt x="216716" y="1183"/>
                  </a:lnTo>
                  <a:cubicBezTo>
                    <a:pt x="227860" y="1183"/>
                    <a:pt x="227860" y="6231"/>
                    <a:pt x="227860" y="9089"/>
                  </a:cubicBezTo>
                  <a:lnTo>
                    <a:pt x="227860" y="55189"/>
                  </a:lnTo>
                  <a:lnTo>
                    <a:pt x="189570" y="-817"/>
                  </a:lnTo>
                  <a:cubicBezTo>
                    <a:pt x="188712" y="-2152"/>
                    <a:pt x="188521" y="-2247"/>
                    <a:pt x="186522" y="-2247"/>
                  </a:cubicBezTo>
                  <a:lnTo>
                    <a:pt x="168139" y="-2247"/>
                  </a:lnTo>
                  <a:lnTo>
                    <a:pt x="168139" y="1183"/>
                  </a:lnTo>
                  <a:lnTo>
                    <a:pt x="171282" y="1183"/>
                  </a:lnTo>
                  <a:cubicBezTo>
                    <a:pt x="172901" y="1183"/>
                    <a:pt x="174997" y="1183"/>
                    <a:pt x="176615" y="1278"/>
                  </a:cubicBezTo>
                  <a:cubicBezTo>
                    <a:pt x="179187" y="1660"/>
                    <a:pt x="179378" y="1755"/>
                    <a:pt x="179378" y="3850"/>
                  </a:cubicBezTo>
                  <a:lnTo>
                    <a:pt x="179378" y="60237"/>
                  </a:lnTo>
                  <a:cubicBezTo>
                    <a:pt x="179378" y="63095"/>
                    <a:pt x="179378" y="68144"/>
                    <a:pt x="168139" y="68144"/>
                  </a:cubicBezTo>
                  <a:lnTo>
                    <a:pt x="168139" y="71572"/>
                  </a:lnTo>
                  <a:lnTo>
                    <a:pt x="180807" y="71286"/>
                  </a:lnTo>
                  <a:lnTo>
                    <a:pt x="193475" y="71572"/>
                  </a:lnTo>
                  <a:lnTo>
                    <a:pt x="193475" y="68144"/>
                  </a:lnTo>
                  <a:cubicBezTo>
                    <a:pt x="182331" y="68144"/>
                    <a:pt x="182331" y="63095"/>
                    <a:pt x="182331" y="60237"/>
                  </a:cubicBezTo>
                  <a:lnTo>
                    <a:pt x="182331" y="4041"/>
                  </a:lnTo>
                  <a:cubicBezTo>
                    <a:pt x="182902" y="4611"/>
                    <a:pt x="182902" y="4706"/>
                    <a:pt x="183379" y="5373"/>
                  </a:cubicBezTo>
                  <a:lnTo>
                    <a:pt x="227575" y="70239"/>
                  </a:lnTo>
                  <a:cubicBezTo>
                    <a:pt x="228432" y="71381"/>
                    <a:pt x="228622" y="71572"/>
                    <a:pt x="229384" y="71572"/>
                  </a:cubicBezTo>
                  <a:cubicBezTo>
                    <a:pt x="230813" y="71572"/>
                    <a:pt x="230813" y="70811"/>
                    <a:pt x="230813" y="68714"/>
                  </a:cubicBezTo>
                  <a:lnTo>
                    <a:pt x="230813" y="9089"/>
                  </a:lnTo>
                  <a:cubicBezTo>
                    <a:pt x="230813" y="6231"/>
                    <a:pt x="230813" y="1183"/>
                    <a:pt x="241958" y="1183"/>
                  </a:cubicBezTo>
                  <a:close/>
                  <a:moveTo>
                    <a:pt x="290440" y="58714"/>
                  </a:moveTo>
                  <a:cubicBezTo>
                    <a:pt x="290440" y="57570"/>
                    <a:pt x="289487" y="57379"/>
                    <a:pt x="289106" y="57379"/>
                  </a:cubicBezTo>
                  <a:cubicBezTo>
                    <a:pt x="288058" y="57379"/>
                    <a:pt x="287868" y="58047"/>
                    <a:pt x="287582" y="58905"/>
                  </a:cubicBezTo>
                  <a:cubicBezTo>
                    <a:pt x="283867" y="70048"/>
                    <a:pt x="274151" y="70048"/>
                    <a:pt x="273008" y="70048"/>
                  </a:cubicBezTo>
                  <a:cubicBezTo>
                    <a:pt x="267675" y="70048"/>
                    <a:pt x="263294" y="66809"/>
                    <a:pt x="260817" y="62809"/>
                  </a:cubicBezTo>
                  <a:cubicBezTo>
                    <a:pt x="257673" y="57570"/>
                    <a:pt x="257673" y="50426"/>
                    <a:pt x="257673" y="46522"/>
                  </a:cubicBezTo>
                  <a:lnTo>
                    <a:pt x="287677" y="46522"/>
                  </a:lnTo>
                  <a:cubicBezTo>
                    <a:pt x="290058" y="46522"/>
                    <a:pt x="290440" y="46522"/>
                    <a:pt x="290440" y="44331"/>
                  </a:cubicBezTo>
                  <a:cubicBezTo>
                    <a:pt x="290440" y="33567"/>
                    <a:pt x="284630" y="23186"/>
                    <a:pt x="271008" y="23186"/>
                  </a:cubicBezTo>
                  <a:cubicBezTo>
                    <a:pt x="258531" y="23186"/>
                    <a:pt x="248625" y="34330"/>
                    <a:pt x="248625" y="47759"/>
                  </a:cubicBezTo>
                  <a:cubicBezTo>
                    <a:pt x="248625" y="62333"/>
                    <a:pt x="260054" y="72716"/>
                    <a:pt x="272437" y="72716"/>
                  </a:cubicBezTo>
                  <a:cubicBezTo>
                    <a:pt x="285677" y="72716"/>
                    <a:pt x="290440" y="60714"/>
                    <a:pt x="290440" y="58714"/>
                  </a:cubicBezTo>
                  <a:close/>
                  <a:moveTo>
                    <a:pt x="283296" y="44331"/>
                  </a:moveTo>
                  <a:lnTo>
                    <a:pt x="257673" y="44331"/>
                  </a:lnTo>
                  <a:cubicBezTo>
                    <a:pt x="258436" y="28232"/>
                    <a:pt x="267484" y="25567"/>
                    <a:pt x="271008" y="25567"/>
                  </a:cubicBezTo>
                  <a:cubicBezTo>
                    <a:pt x="282248" y="25567"/>
                    <a:pt x="283296" y="40139"/>
                    <a:pt x="283296" y="44331"/>
                  </a:cubicBezTo>
                  <a:close/>
                  <a:moveTo>
                    <a:pt x="329492" y="58142"/>
                  </a:moveTo>
                  <a:lnTo>
                    <a:pt x="329492" y="52045"/>
                  </a:lnTo>
                  <a:lnTo>
                    <a:pt x="326825" y="52045"/>
                  </a:lnTo>
                  <a:lnTo>
                    <a:pt x="326825" y="58047"/>
                  </a:lnTo>
                  <a:cubicBezTo>
                    <a:pt x="326825" y="65858"/>
                    <a:pt x="323586" y="70048"/>
                    <a:pt x="319490" y="70048"/>
                  </a:cubicBezTo>
                  <a:cubicBezTo>
                    <a:pt x="312346" y="70048"/>
                    <a:pt x="312346" y="60237"/>
                    <a:pt x="312346" y="58333"/>
                  </a:cubicBezTo>
                  <a:lnTo>
                    <a:pt x="312346" y="28423"/>
                  </a:lnTo>
                  <a:lnTo>
                    <a:pt x="327683" y="28423"/>
                  </a:lnTo>
                  <a:lnTo>
                    <a:pt x="327683" y="24995"/>
                  </a:lnTo>
                  <a:lnTo>
                    <a:pt x="312346" y="24995"/>
                  </a:lnTo>
                  <a:lnTo>
                    <a:pt x="312346" y="5183"/>
                  </a:lnTo>
                  <a:lnTo>
                    <a:pt x="309585" y="5183"/>
                  </a:lnTo>
                  <a:cubicBezTo>
                    <a:pt x="309585" y="13945"/>
                    <a:pt x="306251" y="25567"/>
                    <a:pt x="295678" y="26042"/>
                  </a:cubicBezTo>
                  <a:lnTo>
                    <a:pt x="295678" y="28423"/>
                  </a:lnTo>
                  <a:lnTo>
                    <a:pt x="304918" y="28423"/>
                  </a:lnTo>
                  <a:lnTo>
                    <a:pt x="304918" y="58142"/>
                  </a:lnTo>
                  <a:cubicBezTo>
                    <a:pt x="304918" y="71381"/>
                    <a:pt x="314918" y="72716"/>
                    <a:pt x="318824" y="72716"/>
                  </a:cubicBezTo>
                  <a:cubicBezTo>
                    <a:pt x="326539" y="72716"/>
                    <a:pt x="329492" y="65000"/>
                    <a:pt x="329492" y="58142"/>
                  </a:cubicBezTo>
                  <a:close/>
                </a:path>
              </a:pathLst>
            </a:custGeom>
            <a:solidFill>
              <a:srgbClr val="000000"/>
            </a:solidFill>
            <a:ln w="10842" cap="flat">
              <a:noFill/>
              <a:prstDash val="solid"/>
              <a:miter/>
            </a:ln>
          </p:spPr>
          <p:txBody>
            <a:bodyPr rtlCol="0" anchor="ctr"/>
            <a:lstStyle/>
            <a:p>
              <a:endParaRPr lang="en-AE"/>
            </a:p>
          </p:txBody>
        </p:sp>
        <p:sp>
          <p:nvSpPr>
            <p:cNvPr id="415" name="Freeform: Shape 414">
              <a:extLst>
                <a:ext uri="{FF2B5EF4-FFF2-40B4-BE49-F238E27FC236}">
                  <a16:creationId xmlns:a16="http://schemas.microsoft.com/office/drawing/2014/main" id="{B1FA110E-71E0-FA5B-47A0-531FB8F4FA02}"/>
                </a:ext>
              </a:extLst>
            </p:cNvPr>
            <p:cNvSpPr/>
            <p:nvPr/>
          </p:nvSpPr>
          <p:spPr>
            <a:xfrm>
              <a:off x="2567826" y="2322115"/>
              <a:ext cx="591978" cy="114872"/>
            </a:xfrm>
            <a:custGeom>
              <a:avLst/>
              <a:gdLst>
                <a:gd name="connsiteX0" fmla="*/ -1788 w 591978"/>
                <a:gd name="connsiteY0" fmla="*/ 112625 h 114872"/>
                <a:gd name="connsiteX1" fmla="*/ 590191 w 591978"/>
                <a:gd name="connsiteY1" fmla="*/ 112625 h 114872"/>
                <a:gd name="connsiteX2" fmla="*/ 590191 w 591978"/>
                <a:gd name="connsiteY2" fmla="*/ -2247 h 114872"/>
                <a:gd name="connsiteX3" fmla="*/ -1788 w 591978"/>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91978" h="114872">
                  <a:moveTo>
                    <a:pt x="-1788" y="112625"/>
                  </a:moveTo>
                  <a:lnTo>
                    <a:pt x="590191" y="112625"/>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16" name="Freeform: Shape 415">
              <a:extLst>
                <a:ext uri="{FF2B5EF4-FFF2-40B4-BE49-F238E27FC236}">
                  <a16:creationId xmlns:a16="http://schemas.microsoft.com/office/drawing/2014/main" id="{208A3F49-0B92-884E-21D5-14860305D72C}"/>
                </a:ext>
              </a:extLst>
            </p:cNvPr>
            <p:cNvSpPr/>
            <p:nvPr/>
          </p:nvSpPr>
          <p:spPr>
            <a:xfrm>
              <a:off x="2827859" y="2334594"/>
              <a:ext cx="71722" cy="78390"/>
            </a:xfrm>
            <a:custGeom>
              <a:avLst/>
              <a:gdLst>
                <a:gd name="connsiteX0" fmla="*/ 7927 w 71722"/>
                <a:gd name="connsiteY0" fmla="*/ 44711 h 78390"/>
                <a:gd name="connsiteX1" fmla="*/ 6308 w 71722"/>
                <a:gd name="connsiteY1" fmla="*/ 43092 h 78390"/>
                <a:gd name="connsiteX2" fmla="*/ -1788 w 71722"/>
                <a:gd name="connsiteY2" fmla="*/ 48427 h 78390"/>
                <a:gd name="connsiteX3" fmla="*/ -836 w 71722"/>
                <a:gd name="connsiteY3" fmla="*/ 50236 h 78390"/>
                <a:gd name="connsiteX4" fmla="*/ 12784 w 71722"/>
                <a:gd name="connsiteY4" fmla="*/ 72904 h 78390"/>
                <a:gd name="connsiteX5" fmla="*/ 14595 w 71722"/>
                <a:gd name="connsiteY5" fmla="*/ 75667 h 78390"/>
                <a:gd name="connsiteX6" fmla="*/ 15833 w 71722"/>
                <a:gd name="connsiteY6" fmla="*/ 76143 h 78390"/>
                <a:gd name="connsiteX7" fmla="*/ 23643 w 71722"/>
                <a:gd name="connsiteY7" fmla="*/ 70904 h 78390"/>
                <a:gd name="connsiteX8" fmla="*/ 43360 w 71722"/>
                <a:gd name="connsiteY8" fmla="*/ 25851 h 78390"/>
                <a:gd name="connsiteX9" fmla="*/ 66792 w 71722"/>
                <a:gd name="connsiteY9" fmla="*/ 1753 h 78390"/>
                <a:gd name="connsiteX10" fmla="*/ 69934 w 71722"/>
                <a:gd name="connsiteY10" fmla="*/ -1484 h 78390"/>
                <a:gd name="connsiteX11" fmla="*/ 68792 w 71722"/>
                <a:gd name="connsiteY11" fmla="*/ -2247 h 78390"/>
                <a:gd name="connsiteX12" fmla="*/ 42122 w 71722"/>
                <a:gd name="connsiteY12" fmla="*/ 19470 h 78390"/>
                <a:gd name="connsiteX13" fmla="*/ 18214 w 71722"/>
                <a:gd name="connsiteY13" fmla="*/ 61379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390">
                  <a:moveTo>
                    <a:pt x="7927" y="44711"/>
                  </a:moveTo>
                  <a:cubicBezTo>
                    <a:pt x="6974" y="43283"/>
                    <a:pt x="6879" y="43092"/>
                    <a:pt x="6308" y="43092"/>
                  </a:cubicBezTo>
                  <a:cubicBezTo>
                    <a:pt x="3736" y="43092"/>
                    <a:pt x="-1788" y="46520"/>
                    <a:pt x="-1788" y="48427"/>
                  </a:cubicBezTo>
                  <a:cubicBezTo>
                    <a:pt x="-1788" y="48617"/>
                    <a:pt x="-1788" y="48901"/>
                    <a:pt x="-836" y="50236"/>
                  </a:cubicBezTo>
                  <a:lnTo>
                    <a:pt x="12784" y="72904"/>
                  </a:lnTo>
                  <a:cubicBezTo>
                    <a:pt x="13357" y="73762"/>
                    <a:pt x="14404" y="75571"/>
                    <a:pt x="14595" y="75667"/>
                  </a:cubicBezTo>
                  <a:cubicBezTo>
                    <a:pt x="14785" y="76143"/>
                    <a:pt x="15356" y="76143"/>
                    <a:pt x="15833" y="76143"/>
                  </a:cubicBezTo>
                  <a:cubicBezTo>
                    <a:pt x="18214" y="76143"/>
                    <a:pt x="23263" y="73190"/>
                    <a:pt x="23643" y="70904"/>
                  </a:cubicBezTo>
                  <a:cubicBezTo>
                    <a:pt x="27263" y="54712"/>
                    <a:pt x="33454" y="39283"/>
                    <a:pt x="43360" y="25851"/>
                  </a:cubicBezTo>
                  <a:cubicBezTo>
                    <a:pt x="48789" y="18231"/>
                    <a:pt x="56124" y="9754"/>
                    <a:pt x="66792" y="1753"/>
                  </a:cubicBezTo>
                  <a:cubicBezTo>
                    <a:pt x="68601" y="420"/>
                    <a:pt x="69934" y="-629"/>
                    <a:pt x="69934" y="-1484"/>
                  </a:cubicBezTo>
                  <a:cubicBezTo>
                    <a:pt x="69934" y="-2247"/>
                    <a:pt x="69364" y="-2247"/>
                    <a:pt x="68792" y="-2247"/>
                  </a:cubicBezTo>
                  <a:cubicBezTo>
                    <a:pt x="63744" y="-2247"/>
                    <a:pt x="48218" y="12326"/>
                    <a:pt x="42122" y="19470"/>
                  </a:cubicBezTo>
                  <a:cubicBezTo>
                    <a:pt x="31073" y="32423"/>
                    <a:pt x="23834" y="44711"/>
                    <a:pt x="18214" y="61379"/>
                  </a:cubicBezTo>
                  <a:close/>
                </a:path>
              </a:pathLst>
            </a:custGeom>
            <a:solidFill>
              <a:srgbClr val="000000"/>
            </a:solidFill>
            <a:ln w="10842" cap="flat">
              <a:noFill/>
              <a:prstDash val="solid"/>
              <a:miter/>
            </a:ln>
          </p:spPr>
          <p:txBody>
            <a:bodyPr rtlCol="0" anchor="ctr"/>
            <a:lstStyle/>
            <a:p>
              <a:endParaRPr lang="en-AE"/>
            </a:p>
          </p:txBody>
        </p:sp>
        <p:sp>
          <p:nvSpPr>
            <p:cNvPr id="417" name="Freeform: Shape 416">
              <a:extLst>
                <a:ext uri="{FF2B5EF4-FFF2-40B4-BE49-F238E27FC236}">
                  <a16:creationId xmlns:a16="http://schemas.microsoft.com/office/drawing/2014/main" id="{149460D7-9E7B-04F9-4972-03C4692AF7A0}"/>
                </a:ext>
              </a:extLst>
            </p:cNvPr>
            <p:cNvSpPr/>
            <p:nvPr/>
          </p:nvSpPr>
          <p:spPr>
            <a:xfrm>
              <a:off x="3159805" y="2322115"/>
              <a:ext cx="540923" cy="114872"/>
            </a:xfrm>
            <a:custGeom>
              <a:avLst/>
              <a:gdLst>
                <a:gd name="connsiteX0" fmla="*/ -1788 w 540923"/>
                <a:gd name="connsiteY0" fmla="*/ 112625 h 114872"/>
                <a:gd name="connsiteX1" fmla="*/ 539136 w 540923"/>
                <a:gd name="connsiteY1" fmla="*/ 112625 h 114872"/>
                <a:gd name="connsiteX2" fmla="*/ 539136 w 540923"/>
                <a:gd name="connsiteY2" fmla="*/ -2247 h 114872"/>
                <a:gd name="connsiteX3" fmla="*/ -1788 w 5409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540923" h="114872">
                  <a:moveTo>
                    <a:pt x="-1788" y="112625"/>
                  </a:moveTo>
                  <a:lnTo>
                    <a:pt x="539136" y="112625"/>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18" name="Freeform: Shape 417">
              <a:extLst>
                <a:ext uri="{FF2B5EF4-FFF2-40B4-BE49-F238E27FC236}">
                  <a16:creationId xmlns:a16="http://schemas.microsoft.com/office/drawing/2014/main" id="{9269FF0E-8768-0C2A-F239-201395B0A638}"/>
                </a:ext>
              </a:extLst>
            </p:cNvPr>
            <p:cNvSpPr/>
            <p:nvPr/>
          </p:nvSpPr>
          <p:spPr>
            <a:xfrm>
              <a:off x="3409360" y="2336975"/>
              <a:ext cx="46291" cy="75437"/>
            </a:xfrm>
            <a:custGeom>
              <a:avLst/>
              <a:gdLst>
                <a:gd name="connsiteX0" fmla="*/ 44503 w 46291"/>
                <a:gd name="connsiteY0" fmla="*/ 1183 h 75437"/>
                <a:gd name="connsiteX1" fmla="*/ 18310 w 46291"/>
                <a:gd name="connsiteY1" fmla="*/ 1183 h 75437"/>
                <a:gd name="connsiteX2" fmla="*/ 4404 w 46291"/>
                <a:gd name="connsiteY2" fmla="*/ -2247 h 75437"/>
                <a:gd name="connsiteX3" fmla="*/ 1736 w 46291"/>
                <a:gd name="connsiteY3" fmla="*/ -2247 h 75437"/>
                <a:gd name="connsiteX4" fmla="*/ -1788 w 46291"/>
                <a:gd name="connsiteY4" fmla="*/ 20042 h 75437"/>
                <a:gd name="connsiteX5" fmla="*/ 879 w 46291"/>
                <a:gd name="connsiteY5" fmla="*/ 20042 h 75437"/>
                <a:gd name="connsiteX6" fmla="*/ 3547 w 46291"/>
                <a:gd name="connsiteY6" fmla="*/ 10231 h 75437"/>
                <a:gd name="connsiteX7" fmla="*/ 14119 w 46291"/>
                <a:gd name="connsiteY7" fmla="*/ 9468 h 75437"/>
                <a:gd name="connsiteX8" fmla="*/ 36407 w 46291"/>
                <a:gd name="connsiteY8" fmla="*/ 9468 h 75437"/>
                <a:gd name="connsiteX9" fmla="*/ 24406 w 46291"/>
                <a:gd name="connsiteY9" fmla="*/ 26614 h 75437"/>
                <a:gd name="connsiteX10" fmla="*/ 11166 w 46291"/>
                <a:gd name="connsiteY10" fmla="*/ 67191 h 75437"/>
                <a:gd name="connsiteX11" fmla="*/ 16024 w 46291"/>
                <a:gd name="connsiteY11" fmla="*/ 73190 h 75437"/>
                <a:gd name="connsiteX12" fmla="*/ 21072 w 46291"/>
                <a:gd name="connsiteY12" fmla="*/ 67191 h 75437"/>
                <a:gd name="connsiteX13" fmla="*/ 21072 w 46291"/>
                <a:gd name="connsiteY13" fmla="*/ 61761 h 75437"/>
                <a:gd name="connsiteX14" fmla="*/ 22311 w 46291"/>
                <a:gd name="connsiteY14" fmla="*/ 44045 h 75437"/>
                <a:gd name="connsiteX15" fmla="*/ 28978 w 46291"/>
                <a:gd name="connsiteY15" fmla="*/ 25565 h 75437"/>
                <a:gd name="connsiteX16" fmla="*/ 43551 w 46291"/>
                <a:gd name="connsiteY16" fmla="*/ 4992 h 75437"/>
                <a:gd name="connsiteX17" fmla="*/ 44503 w 46291"/>
                <a:gd name="connsiteY17" fmla="*/ 1183 h 7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291" h="75437">
                  <a:moveTo>
                    <a:pt x="44503" y="1183"/>
                  </a:moveTo>
                  <a:lnTo>
                    <a:pt x="18310" y="1183"/>
                  </a:lnTo>
                  <a:cubicBezTo>
                    <a:pt x="5070" y="1183"/>
                    <a:pt x="4880" y="-152"/>
                    <a:pt x="4404" y="-2247"/>
                  </a:cubicBezTo>
                  <a:lnTo>
                    <a:pt x="1736" y="-2247"/>
                  </a:lnTo>
                  <a:lnTo>
                    <a:pt x="-1788" y="20042"/>
                  </a:lnTo>
                  <a:lnTo>
                    <a:pt x="879" y="20042"/>
                  </a:lnTo>
                  <a:cubicBezTo>
                    <a:pt x="1165" y="18231"/>
                    <a:pt x="2213" y="11373"/>
                    <a:pt x="3547" y="10231"/>
                  </a:cubicBezTo>
                  <a:cubicBezTo>
                    <a:pt x="4308" y="9468"/>
                    <a:pt x="12786" y="9468"/>
                    <a:pt x="14119" y="9468"/>
                  </a:cubicBezTo>
                  <a:lnTo>
                    <a:pt x="36407" y="9468"/>
                  </a:lnTo>
                  <a:lnTo>
                    <a:pt x="24406" y="26614"/>
                  </a:lnTo>
                  <a:cubicBezTo>
                    <a:pt x="14690" y="41187"/>
                    <a:pt x="11166" y="56235"/>
                    <a:pt x="11166" y="67191"/>
                  </a:cubicBezTo>
                  <a:cubicBezTo>
                    <a:pt x="11166" y="68237"/>
                    <a:pt x="11166" y="73190"/>
                    <a:pt x="16024" y="73190"/>
                  </a:cubicBezTo>
                  <a:cubicBezTo>
                    <a:pt x="21072" y="73190"/>
                    <a:pt x="21072" y="68237"/>
                    <a:pt x="21072" y="67191"/>
                  </a:cubicBezTo>
                  <a:lnTo>
                    <a:pt x="21072" y="61761"/>
                  </a:lnTo>
                  <a:cubicBezTo>
                    <a:pt x="21072" y="55761"/>
                    <a:pt x="21454" y="49854"/>
                    <a:pt x="22311" y="44045"/>
                  </a:cubicBezTo>
                  <a:cubicBezTo>
                    <a:pt x="22597" y="41473"/>
                    <a:pt x="24215" y="32232"/>
                    <a:pt x="28978" y="25565"/>
                  </a:cubicBezTo>
                  <a:lnTo>
                    <a:pt x="43551" y="4992"/>
                  </a:lnTo>
                  <a:cubicBezTo>
                    <a:pt x="44503" y="3657"/>
                    <a:pt x="44503" y="3564"/>
                    <a:pt x="44503" y="1183"/>
                  </a:cubicBezTo>
                  <a:close/>
                </a:path>
              </a:pathLst>
            </a:custGeom>
            <a:solidFill>
              <a:srgbClr val="000000"/>
            </a:solidFill>
            <a:ln w="10842" cap="flat">
              <a:noFill/>
              <a:prstDash val="solid"/>
              <a:miter/>
            </a:ln>
          </p:spPr>
          <p:txBody>
            <a:bodyPr rtlCol="0" anchor="ctr"/>
            <a:lstStyle/>
            <a:p>
              <a:endParaRPr lang="en-AE"/>
            </a:p>
          </p:txBody>
        </p:sp>
        <p:sp>
          <p:nvSpPr>
            <p:cNvPr id="419" name="Freeform: Shape 418">
              <a:extLst>
                <a:ext uri="{FF2B5EF4-FFF2-40B4-BE49-F238E27FC236}">
                  <a16:creationId xmlns:a16="http://schemas.microsoft.com/office/drawing/2014/main" id="{F8E53D98-5467-30D8-6B85-C6E7D79D05F4}"/>
                </a:ext>
              </a:extLst>
            </p:cNvPr>
            <p:cNvSpPr/>
            <p:nvPr/>
          </p:nvSpPr>
          <p:spPr>
            <a:xfrm>
              <a:off x="3700729" y="2322115"/>
              <a:ext cx="398146" cy="114872"/>
            </a:xfrm>
            <a:custGeom>
              <a:avLst/>
              <a:gdLst>
                <a:gd name="connsiteX0" fmla="*/ -1788 w 398146"/>
                <a:gd name="connsiteY0" fmla="*/ 112625 h 114872"/>
                <a:gd name="connsiteX1" fmla="*/ 396359 w 398146"/>
                <a:gd name="connsiteY1" fmla="*/ 112625 h 114872"/>
                <a:gd name="connsiteX2" fmla="*/ 396359 w 398146"/>
                <a:gd name="connsiteY2" fmla="*/ -2247 h 114872"/>
                <a:gd name="connsiteX3" fmla="*/ -1788 w 398146"/>
                <a:gd name="connsiteY3" fmla="*/ -2247 h 114872"/>
              </a:gdLst>
              <a:ahLst/>
              <a:cxnLst>
                <a:cxn ang="0">
                  <a:pos x="connsiteX0" y="connsiteY0"/>
                </a:cxn>
                <a:cxn ang="0">
                  <a:pos x="connsiteX1" y="connsiteY1"/>
                </a:cxn>
                <a:cxn ang="0">
                  <a:pos x="connsiteX2" y="connsiteY2"/>
                </a:cxn>
                <a:cxn ang="0">
                  <a:pos x="connsiteX3" y="connsiteY3"/>
                </a:cxn>
              </a:cxnLst>
              <a:rect l="l" t="t" r="r" b="b"/>
              <a:pathLst>
                <a:path w="398146" h="114872">
                  <a:moveTo>
                    <a:pt x="-1788" y="112625"/>
                  </a:moveTo>
                  <a:lnTo>
                    <a:pt x="396359" y="112625"/>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20" name="Freeform: Shape 419">
              <a:extLst>
                <a:ext uri="{FF2B5EF4-FFF2-40B4-BE49-F238E27FC236}">
                  <a16:creationId xmlns:a16="http://schemas.microsoft.com/office/drawing/2014/main" id="{1DC8AFDA-B8D7-2A33-325F-95283AF0ABD2}"/>
                </a:ext>
              </a:extLst>
            </p:cNvPr>
            <p:cNvSpPr/>
            <p:nvPr/>
          </p:nvSpPr>
          <p:spPr>
            <a:xfrm>
              <a:off x="3769691" y="2338024"/>
              <a:ext cx="237266" cy="74388"/>
            </a:xfrm>
            <a:custGeom>
              <a:avLst/>
              <a:gdLst>
                <a:gd name="connsiteX0" fmla="*/ 43742 w 237266"/>
                <a:gd name="connsiteY0" fmla="*/ 35186 h 74388"/>
                <a:gd name="connsiteX1" fmla="*/ 39358 w 237266"/>
                <a:gd name="connsiteY1" fmla="*/ 9943 h 74388"/>
                <a:gd name="connsiteX2" fmla="*/ 20976 w 237266"/>
                <a:gd name="connsiteY2" fmla="*/ -2247 h 74388"/>
                <a:gd name="connsiteX3" fmla="*/ 2212 w 237266"/>
                <a:gd name="connsiteY3" fmla="*/ 10706 h 74388"/>
                <a:gd name="connsiteX4" fmla="*/ -1788 w 237266"/>
                <a:gd name="connsiteY4" fmla="*/ 35186 h 74388"/>
                <a:gd name="connsiteX5" fmla="*/ 3070 w 237266"/>
                <a:gd name="connsiteY5" fmla="*/ 61284 h 74388"/>
                <a:gd name="connsiteX6" fmla="*/ 20976 w 237266"/>
                <a:gd name="connsiteY6" fmla="*/ 72141 h 74388"/>
                <a:gd name="connsiteX7" fmla="*/ 39740 w 237266"/>
                <a:gd name="connsiteY7" fmla="*/ 59665 h 74388"/>
                <a:gd name="connsiteX8" fmla="*/ 43742 w 237266"/>
                <a:gd name="connsiteY8" fmla="*/ 35186 h 74388"/>
                <a:gd name="connsiteX9" fmla="*/ 34787 w 237266"/>
                <a:gd name="connsiteY9" fmla="*/ 33851 h 74388"/>
                <a:gd name="connsiteX10" fmla="*/ 33645 w 237266"/>
                <a:gd name="connsiteY10" fmla="*/ 56235 h 74388"/>
                <a:gd name="connsiteX11" fmla="*/ 20976 w 237266"/>
                <a:gd name="connsiteY11" fmla="*/ 69760 h 74388"/>
                <a:gd name="connsiteX12" fmla="*/ 8402 w 237266"/>
                <a:gd name="connsiteY12" fmla="*/ 56617 h 74388"/>
                <a:gd name="connsiteX13" fmla="*/ 7260 w 237266"/>
                <a:gd name="connsiteY13" fmla="*/ 33851 h 74388"/>
                <a:gd name="connsiteX14" fmla="*/ 8023 w 237266"/>
                <a:gd name="connsiteY14" fmla="*/ 13945 h 74388"/>
                <a:gd name="connsiteX15" fmla="*/ 20976 w 237266"/>
                <a:gd name="connsiteY15" fmla="*/ 134 h 74388"/>
                <a:gd name="connsiteX16" fmla="*/ 33549 w 237266"/>
                <a:gd name="connsiteY16" fmla="*/ 12705 h 74388"/>
                <a:gd name="connsiteX17" fmla="*/ 34787 w 237266"/>
                <a:gd name="connsiteY17" fmla="*/ 33851 h 74388"/>
                <a:gd name="connsiteX18" fmla="*/ 68696 w 237266"/>
                <a:gd name="connsiteY18" fmla="*/ 64047 h 74388"/>
                <a:gd name="connsiteX19" fmla="*/ 63078 w 237266"/>
                <a:gd name="connsiteY19" fmla="*/ 58331 h 74388"/>
                <a:gd name="connsiteX20" fmla="*/ 57267 w 237266"/>
                <a:gd name="connsiteY20" fmla="*/ 64047 h 74388"/>
                <a:gd name="connsiteX21" fmla="*/ 63078 w 237266"/>
                <a:gd name="connsiteY21" fmla="*/ 69760 h 74388"/>
                <a:gd name="connsiteX22" fmla="*/ 68696 w 237266"/>
                <a:gd name="connsiteY22" fmla="*/ 64047 h 74388"/>
                <a:gd name="connsiteX23" fmla="*/ 126514 w 237266"/>
                <a:gd name="connsiteY23" fmla="*/ 48043 h 74388"/>
                <a:gd name="connsiteX24" fmla="*/ 106033 w 237266"/>
                <a:gd name="connsiteY24" fmla="*/ 24326 h 74388"/>
                <a:gd name="connsiteX25" fmla="*/ 92318 w 237266"/>
                <a:gd name="connsiteY25" fmla="*/ 29851 h 74388"/>
                <a:gd name="connsiteX26" fmla="*/ 92318 w 237266"/>
                <a:gd name="connsiteY26" fmla="*/ 8896 h 74388"/>
                <a:gd name="connsiteX27" fmla="*/ 101557 w 237266"/>
                <a:gd name="connsiteY27" fmla="*/ 10229 h 74388"/>
                <a:gd name="connsiteX28" fmla="*/ 122418 w 237266"/>
                <a:gd name="connsiteY28" fmla="*/ -1105 h 74388"/>
                <a:gd name="connsiteX29" fmla="*/ 121179 w 237266"/>
                <a:gd name="connsiteY29" fmla="*/ -2247 h 74388"/>
                <a:gd name="connsiteX30" fmla="*/ 120416 w 237266"/>
                <a:gd name="connsiteY30" fmla="*/ -1868 h 74388"/>
                <a:gd name="connsiteX31" fmla="*/ 105750 w 237266"/>
                <a:gd name="connsiteY31" fmla="*/ 1276 h 74388"/>
                <a:gd name="connsiteX32" fmla="*/ 91272 w 237266"/>
                <a:gd name="connsiteY32" fmla="*/ -1868 h 74388"/>
                <a:gd name="connsiteX33" fmla="*/ 90127 w 237266"/>
                <a:gd name="connsiteY33" fmla="*/ -2154 h 74388"/>
                <a:gd name="connsiteX34" fmla="*/ 88890 w 237266"/>
                <a:gd name="connsiteY34" fmla="*/ 513 h 74388"/>
                <a:gd name="connsiteX35" fmla="*/ 88890 w 237266"/>
                <a:gd name="connsiteY35" fmla="*/ 32518 h 74388"/>
                <a:gd name="connsiteX36" fmla="*/ 90413 w 237266"/>
                <a:gd name="connsiteY36" fmla="*/ 35186 h 74388"/>
                <a:gd name="connsiteX37" fmla="*/ 91841 w 237266"/>
                <a:gd name="connsiteY37" fmla="*/ 34327 h 74388"/>
                <a:gd name="connsiteX38" fmla="*/ 105845 w 237266"/>
                <a:gd name="connsiteY38" fmla="*/ 26707 h 74388"/>
                <a:gd name="connsiteX39" fmla="*/ 114893 w 237266"/>
                <a:gd name="connsiteY39" fmla="*/ 33755 h 74388"/>
                <a:gd name="connsiteX40" fmla="*/ 116893 w 237266"/>
                <a:gd name="connsiteY40" fmla="*/ 47282 h 74388"/>
                <a:gd name="connsiteX41" fmla="*/ 114321 w 237266"/>
                <a:gd name="connsiteY41" fmla="*/ 62047 h 74388"/>
                <a:gd name="connsiteX42" fmla="*/ 102701 w 237266"/>
                <a:gd name="connsiteY42" fmla="*/ 69190 h 74388"/>
                <a:gd name="connsiteX43" fmla="*/ 86983 w 237266"/>
                <a:gd name="connsiteY43" fmla="*/ 56998 h 74388"/>
                <a:gd name="connsiteX44" fmla="*/ 88700 w 237266"/>
                <a:gd name="connsiteY44" fmla="*/ 57284 h 74388"/>
                <a:gd name="connsiteX45" fmla="*/ 94127 w 237266"/>
                <a:gd name="connsiteY45" fmla="*/ 51854 h 74388"/>
                <a:gd name="connsiteX46" fmla="*/ 88700 w 237266"/>
                <a:gd name="connsiteY46" fmla="*/ 46710 h 74388"/>
                <a:gd name="connsiteX47" fmla="*/ 83365 w 237266"/>
                <a:gd name="connsiteY47" fmla="*/ 52331 h 74388"/>
                <a:gd name="connsiteX48" fmla="*/ 102987 w 237266"/>
                <a:gd name="connsiteY48" fmla="*/ 72141 h 74388"/>
                <a:gd name="connsiteX49" fmla="*/ 126514 w 237266"/>
                <a:gd name="connsiteY49" fmla="*/ 48043 h 74388"/>
                <a:gd name="connsiteX50" fmla="*/ 181473 w 237266"/>
                <a:gd name="connsiteY50" fmla="*/ 47759 h 74388"/>
                <a:gd name="connsiteX51" fmla="*/ 159851 w 237266"/>
                <a:gd name="connsiteY51" fmla="*/ 23661 h 74388"/>
                <a:gd name="connsiteX52" fmla="*/ 146326 w 237266"/>
                <a:gd name="connsiteY52" fmla="*/ 34327 h 74388"/>
                <a:gd name="connsiteX53" fmla="*/ 146326 w 237266"/>
                <a:gd name="connsiteY53" fmla="*/ 31660 h 74388"/>
                <a:gd name="connsiteX54" fmla="*/ 165281 w 237266"/>
                <a:gd name="connsiteY54" fmla="*/ 513 h 74388"/>
                <a:gd name="connsiteX55" fmla="*/ 174806 w 237266"/>
                <a:gd name="connsiteY55" fmla="*/ 4897 h 74388"/>
                <a:gd name="connsiteX56" fmla="*/ 168804 w 237266"/>
                <a:gd name="connsiteY56" fmla="*/ 9659 h 74388"/>
                <a:gd name="connsiteX57" fmla="*/ 173757 w 237266"/>
                <a:gd name="connsiteY57" fmla="*/ 14705 h 74388"/>
                <a:gd name="connsiteX58" fmla="*/ 178806 w 237266"/>
                <a:gd name="connsiteY58" fmla="*/ 9468 h 74388"/>
                <a:gd name="connsiteX59" fmla="*/ 164900 w 237266"/>
                <a:gd name="connsiteY59" fmla="*/ -2247 h 74388"/>
                <a:gd name="connsiteX60" fmla="*/ 136515 w 237266"/>
                <a:gd name="connsiteY60" fmla="*/ 35662 h 74388"/>
                <a:gd name="connsiteX61" fmla="*/ 159088 w 237266"/>
                <a:gd name="connsiteY61" fmla="*/ 72141 h 74388"/>
                <a:gd name="connsiteX62" fmla="*/ 181473 w 237266"/>
                <a:gd name="connsiteY62" fmla="*/ 47759 h 74388"/>
                <a:gd name="connsiteX63" fmla="*/ 171662 w 237266"/>
                <a:gd name="connsiteY63" fmla="*/ 47568 h 74388"/>
                <a:gd name="connsiteX64" fmla="*/ 169853 w 237266"/>
                <a:gd name="connsiteY64" fmla="*/ 62047 h 74388"/>
                <a:gd name="connsiteX65" fmla="*/ 159088 w 237266"/>
                <a:gd name="connsiteY65" fmla="*/ 69190 h 74388"/>
                <a:gd name="connsiteX66" fmla="*/ 148422 w 237266"/>
                <a:gd name="connsiteY66" fmla="*/ 60998 h 74388"/>
                <a:gd name="connsiteX67" fmla="*/ 146515 w 237266"/>
                <a:gd name="connsiteY67" fmla="*/ 45378 h 74388"/>
                <a:gd name="connsiteX68" fmla="*/ 159756 w 237266"/>
                <a:gd name="connsiteY68" fmla="*/ 26137 h 74388"/>
                <a:gd name="connsiteX69" fmla="*/ 169662 w 237266"/>
                <a:gd name="connsiteY69" fmla="*/ 32804 h 74388"/>
                <a:gd name="connsiteX70" fmla="*/ 171662 w 237266"/>
                <a:gd name="connsiteY70" fmla="*/ 47568 h 74388"/>
                <a:gd name="connsiteX71" fmla="*/ 235479 w 237266"/>
                <a:gd name="connsiteY71" fmla="*/ 51282 h 74388"/>
                <a:gd name="connsiteX72" fmla="*/ 217478 w 237266"/>
                <a:gd name="connsiteY72" fmla="*/ 31660 h 74388"/>
                <a:gd name="connsiteX73" fmla="*/ 232430 w 237266"/>
                <a:gd name="connsiteY73" fmla="*/ 12705 h 74388"/>
                <a:gd name="connsiteX74" fmla="*/ 212715 w 237266"/>
                <a:gd name="connsiteY74" fmla="*/ -2247 h 74388"/>
                <a:gd name="connsiteX75" fmla="*/ 193475 w 237266"/>
                <a:gd name="connsiteY75" fmla="*/ 12419 h 74388"/>
                <a:gd name="connsiteX76" fmla="*/ 198998 w 237266"/>
                <a:gd name="connsiteY76" fmla="*/ 18135 h 74388"/>
                <a:gd name="connsiteX77" fmla="*/ 204523 w 237266"/>
                <a:gd name="connsiteY77" fmla="*/ 12610 h 74388"/>
                <a:gd name="connsiteX78" fmla="*/ 197760 w 237266"/>
                <a:gd name="connsiteY78" fmla="*/ 7278 h 74388"/>
                <a:gd name="connsiteX79" fmla="*/ 212239 w 237266"/>
                <a:gd name="connsiteY79" fmla="*/ 513 h 74388"/>
                <a:gd name="connsiteX80" fmla="*/ 222526 w 237266"/>
                <a:gd name="connsiteY80" fmla="*/ 12610 h 74388"/>
                <a:gd name="connsiteX81" fmla="*/ 219478 w 237266"/>
                <a:gd name="connsiteY81" fmla="*/ 24993 h 74388"/>
                <a:gd name="connsiteX82" fmla="*/ 209857 w 237266"/>
                <a:gd name="connsiteY82" fmla="*/ 30423 h 74388"/>
                <a:gd name="connsiteX83" fmla="*/ 205667 w 237266"/>
                <a:gd name="connsiteY83" fmla="*/ 30900 h 74388"/>
                <a:gd name="connsiteX84" fmla="*/ 204046 w 237266"/>
                <a:gd name="connsiteY84" fmla="*/ 32137 h 74388"/>
                <a:gd name="connsiteX85" fmla="*/ 206713 w 237266"/>
                <a:gd name="connsiteY85" fmla="*/ 33281 h 74388"/>
                <a:gd name="connsiteX86" fmla="*/ 211476 w 237266"/>
                <a:gd name="connsiteY86" fmla="*/ 33281 h 74388"/>
                <a:gd name="connsiteX87" fmla="*/ 224240 w 237266"/>
                <a:gd name="connsiteY87" fmla="*/ 51282 h 74388"/>
                <a:gd name="connsiteX88" fmla="*/ 212048 w 237266"/>
                <a:gd name="connsiteY88" fmla="*/ 69190 h 74388"/>
                <a:gd name="connsiteX89" fmla="*/ 195570 w 237266"/>
                <a:gd name="connsiteY89" fmla="*/ 60807 h 74388"/>
                <a:gd name="connsiteX90" fmla="*/ 202714 w 237266"/>
                <a:gd name="connsiteY90" fmla="*/ 54996 h 74388"/>
                <a:gd name="connsiteX91" fmla="*/ 196616 w 237266"/>
                <a:gd name="connsiteY91" fmla="*/ 48901 h 74388"/>
                <a:gd name="connsiteX92" fmla="*/ 190521 w 237266"/>
                <a:gd name="connsiteY92" fmla="*/ 55187 h 74388"/>
                <a:gd name="connsiteX93" fmla="*/ 212334 w 237266"/>
                <a:gd name="connsiteY93" fmla="*/ 72141 h 74388"/>
                <a:gd name="connsiteX94" fmla="*/ 235479 w 237266"/>
                <a:gd name="connsiteY94" fmla="*/ 51282 h 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237266" h="74388">
                  <a:moveTo>
                    <a:pt x="43742" y="35186"/>
                  </a:moveTo>
                  <a:cubicBezTo>
                    <a:pt x="43742" y="26612"/>
                    <a:pt x="43170" y="17945"/>
                    <a:pt x="39358" y="9943"/>
                  </a:cubicBezTo>
                  <a:cubicBezTo>
                    <a:pt x="34503" y="-533"/>
                    <a:pt x="25548" y="-2247"/>
                    <a:pt x="20976" y="-2247"/>
                  </a:cubicBezTo>
                  <a:cubicBezTo>
                    <a:pt x="14595" y="-2247"/>
                    <a:pt x="6688" y="513"/>
                    <a:pt x="2212" y="10706"/>
                  </a:cubicBezTo>
                  <a:cubicBezTo>
                    <a:pt x="-1216" y="18135"/>
                    <a:pt x="-1788" y="26612"/>
                    <a:pt x="-1788" y="35186"/>
                  </a:cubicBezTo>
                  <a:cubicBezTo>
                    <a:pt x="-1788" y="43280"/>
                    <a:pt x="-1407" y="52901"/>
                    <a:pt x="3070" y="61284"/>
                  </a:cubicBezTo>
                  <a:cubicBezTo>
                    <a:pt x="7737" y="69855"/>
                    <a:pt x="15546" y="72141"/>
                    <a:pt x="20976" y="72141"/>
                  </a:cubicBezTo>
                  <a:cubicBezTo>
                    <a:pt x="26787" y="72141"/>
                    <a:pt x="34977" y="69855"/>
                    <a:pt x="39740" y="59665"/>
                  </a:cubicBezTo>
                  <a:cubicBezTo>
                    <a:pt x="43170" y="52140"/>
                    <a:pt x="43742" y="43662"/>
                    <a:pt x="43742" y="35186"/>
                  </a:cubicBezTo>
                  <a:close/>
                  <a:moveTo>
                    <a:pt x="34787" y="33851"/>
                  </a:moveTo>
                  <a:cubicBezTo>
                    <a:pt x="34787" y="41948"/>
                    <a:pt x="34787" y="49378"/>
                    <a:pt x="33645" y="56235"/>
                  </a:cubicBezTo>
                  <a:cubicBezTo>
                    <a:pt x="31931" y="66428"/>
                    <a:pt x="25738" y="69760"/>
                    <a:pt x="20976" y="69760"/>
                  </a:cubicBezTo>
                  <a:cubicBezTo>
                    <a:pt x="16595" y="69760"/>
                    <a:pt x="10404" y="67093"/>
                    <a:pt x="8402" y="56617"/>
                  </a:cubicBezTo>
                  <a:cubicBezTo>
                    <a:pt x="7260" y="50233"/>
                    <a:pt x="7260" y="40234"/>
                    <a:pt x="7260" y="33851"/>
                  </a:cubicBezTo>
                  <a:cubicBezTo>
                    <a:pt x="7260" y="26993"/>
                    <a:pt x="7260" y="19849"/>
                    <a:pt x="8023" y="13945"/>
                  </a:cubicBezTo>
                  <a:cubicBezTo>
                    <a:pt x="10118" y="1181"/>
                    <a:pt x="18309" y="134"/>
                    <a:pt x="20976" y="134"/>
                  </a:cubicBezTo>
                  <a:cubicBezTo>
                    <a:pt x="24501" y="134"/>
                    <a:pt x="31645" y="2134"/>
                    <a:pt x="33549" y="12705"/>
                  </a:cubicBezTo>
                  <a:cubicBezTo>
                    <a:pt x="34787" y="18803"/>
                    <a:pt x="34787" y="26993"/>
                    <a:pt x="34787" y="33851"/>
                  </a:cubicBezTo>
                  <a:close/>
                  <a:moveTo>
                    <a:pt x="68696" y="64047"/>
                  </a:moveTo>
                  <a:cubicBezTo>
                    <a:pt x="68696" y="60807"/>
                    <a:pt x="66220" y="58331"/>
                    <a:pt x="63078" y="58331"/>
                  </a:cubicBezTo>
                  <a:cubicBezTo>
                    <a:pt x="59934" y="58331"/>
                    <a:pt x="57267" y="60807"/>
                    <a:pt x="57267" y="64047"/>
                  </a:cubicBezTo>
                  <a:cubicBezTo>
                    <a:pt x="57267" y="67188"/>
                    <a:pt x="59934" y="69760"/>
                    <a:pt x="63078" y="69760"/>
                  </a:cubicBezTo>
                  <a:cubicBezTo>
                    <a:pt x="66220" y="69760"/>
                    <a:pt x="68696" y="67188"/>
                    <a:pt x="68696" y="64047"/>
                  </a:cubicBezTo>
                  <a:close/>
                  <a:moveTo>
                    <a:pt x="126514" y="48043"/>
                  </a:moveTo>
                  <a:cubicBezTo>
                    <a:pt x="126514" y="35186"/>
                    <a:pt x="117656" y="24326"/>
                    <a:pt x="106033" y="24326"/>
                  </a:cubicBezTo>
                  <a:cubicBezTo>
                    <a:pt x="100797" y="24326"/>
                    <a:pt x="96225" y="26137"/>
                    <a:pt x="92318" y="29851"/>
                  </a:cubicBezTo>
                  <a:lnTo>
                    <a:pt x="92318" y="8896"/>
                  </a:lnTo>
                  <a:cubicBezTo>
                    <a:pt x="94413" y="9468"/>
                    <a:pt x="97939" y="10229"/>
                    <a:pt x="101557" y="10229"/>
                  </a:cubicBezTo>
                  <a:cubicBezTo>
                    <a:pt x="114798" y="10229"/>
                    <a:pt x="122418" y="418"/>
                    <a:pt x="122418" y="-1105"/>
                  </a:cubicBezTo>
                  <a:cubicBezTo>
                    <a:pt x="122418" y="-1677"/>
                    <a:pt x="121942" y="-2247"/>
                    <a:pt x="121179" y="-2247"/>
                  </a:cubicBezTo>
                  <a:cubicBezTo>
                    <a:pt x="121179" y="-2247"/>
                    <a:pt x="120893" y="-2247"/>
                    <a:pt x="120416" y="-1868"/>
                  </a:cubicBezTo>
                  <a:cubicBezTo>
                    <a:pt x="118226" y="-915"/>
                    <a:pt x="112893" y="1276"/>
                    <a:pt x="105750" y="1276"/>
                  </a:cubicBezTo>
                  <a:cubicBezTo>
                    <a:pt x="101366" y="1276"/>
                    <a:pt x="96320" y="513"/>
                    <a:pt x="91272" y="-1868"/>
                  </a:cubicBezTo>
                  <a:cubicBezTo>
                    <a:pt x="90413" y="-2154"/>
                    <a:pt x="90127" y="-2154"/>
                    <a:pt x="90127" y="-2154"/>
                  </a:cubicBezTo>
                  <a:cubicBezTo>
                    <a:pt x="88890" y="-2154"/>
                    <a:pt x="88890" y="-1201"/>
                    <a:pt x="88890" y="513"/>
                  </a:cubicBezTo>
                  <a:lnTo>
                    <a:pt x="88890" y="32518"/>
                  </a:lnTo>
                  <a:cubicBezTo>
                    <a:pt x="88890" y="34518"/>
                    <a:pt x="88890" y="35186"/>
                    <a:pt x="90413" y="35186"/>
                  </a:cubicBezTo>
                  <a:cubicBezTo>
                    <a:pt x="91272" y="35186"/>
                    <a:pt x="91462" y="34899"/>
                    <a:pt x="91841" y="34327"/>
                  </a:cubicBezTo>
                  <a:cubicBezTo>
                    <a:pt x="93081" y="32518"/>
                    <a:pt x="97080" y="26707"/>
                    <a:pt x="105845" y="26707"/>
                  </a:cubicBezTo>
                  <a:cubicBezTo>
                    <a:pt x="111368" y="26707"/>
                    <a:pt x="114035" y="31660"/>
                    <a:pt x="114893" y="33755"/>
                  </a:cubicBezTo>
                  <a:cubicBezTo>
                    <a:pt x="116703" y="37567"/>
                    <a:pt x="116893" y="41948"/>
                    <a:pt x="116893" y="47282"/>
                  </a:cubicBezTo>
                  <a:cubicBezTo>
                    <a:pt x="116893" y="50996"/>
                    <a:pt x="116893" y="57568"/>
                    <a:pt x="114321" y="62047"/>
                  </a:cubicBezTo>
                  <a:cubicBezTo>
                    <a:pt x="111845" y="66332"/>
                    <a:pt x="107750" y="69190"/>
                    <a:pt x="102701" y="69190"/>
                  </a:cubicBezTo>
                  <a:cubicBezTo>
                    <a:pt x="94890" y="69190"/>
                    <a:pt x="88700" y="63379"/>
                    <a:pt x="86983" y="56998"/>
                  </a:cubicBezTo>
                  <a:cubicBezTo>
                    <a:pt x="87269" y="57093"/>
                    <a:pt x="87555" y="57284"/>
                    <a:pt x="88700" y="57284"/>
                  </a:cubicBezTo>
                  <a:cubicBezTo>
                    <a:pt x="92318" y="57284"/>
                    <a:pt x="94127" y="54522"/>
                    <a:pt x="94127" y="51854"/>
                  </a:cubicBezTo>
                  <a:cubicBezTo>
                    <a:pt x="94127" y="49378"/>
                    <a:pt x="92318" y="46710"/>
                    <a:pt x="88700" y="46710"/>
                  </a:cubicBezTo>
                  <a:cubicBezTo>
                    <a:pt x="87269" y="46710"/>
                    <a:pt x="83365" y="47378"/>
                    <a:pt x="83365" y="52331"/>
                  </a:cubicBezTo>
                  <a:cubicBezTo>
                    <a:pt x="83365" y="61665"/>
                    <a:pt x="90795" y="72141"/>
                    <a:pt x="102987" y="72141"/>
                  </a:cubicBezTo>
                  <a:cubicBezTo>
                    <a:pt x="115558" y="72141"/>
                    <a:pt x="126514" y="61665"/>
                    <a:pt x="126514" y="48043"/>
                  </a:cubicBezTo>
                  <a:close/>
                  <a:moveTo>
                    <a:pt x="181473" y="47759"/>
                  </a:moveTo>
                  <a:cubicBezTo>
                    <a:pt x="181473" y="34041"/>
                    <a:pt x="171757" y="23661"/>
                    <a:pt x="159851" y="23661"/>
                  </a:cubicBezTo>
                  <a:cubicBezTo>
                    <a:pt x="152421" y="23661"/>
                    <a:pt x="148422" y="29088"/>
                    <a:pt x="146326" y="34327"/>
                  </a:cubicBezTo>
                  <a:lnTo>
                    <a:pt x="146326" y="31660"/>
                  </a:lnTo>
                  <a:cubicBezTo>
                    <a:pt x="146326" y="4420"/>
                    <a:pt x="159756" y="513"/>
                    <a:pt x="165281" y="513"/>
                  </a:cubicBezTo>
                  <a:cubicBezTo>
                    <a:pt x="167758" y="513"/>
                    <a:pt x="172425" y="1181"/>
                    <a:pt x="174806" y="4897"/>
                  </a:cubicBezTo>
                  <a:cubicBezTo>
                    <a:pt x="173090" y="4897"/>
                    <a:pt x="168804" y="4897"/>
                    <a:pt x="168804" y="9659"/>
                  </a:cubicBezTo>
                  <a:cubicBezTo>
                    <a:pt x="168804" y="13087"/>
                    <a:pt x="171376" y="14705"/>
                    <a:pt x="173757" y="14705"/>
                  </a:cubicBezTo>
                  <a:cubicBezTo>
                    <a:pt x="175471" y="14705"/>
                    <a:pt x="178806" y="13659"/>
                    <a:pt x="178806" y="9468"/>
                  </a:cubicBezTo>
                  <a:cubicBezTo>
                    <a:pt x="178806" y="2894"/>
                    <a:pt x="174043" y="-2247"/>
                    <a:pt x="164900" y="-2247"/>
                  </a:cubicBezTo>
                  <a:cubicBezTo>
                    <a:pt x="151277" y="-2247"/>
                    <a:pt x="136515" y="11754"/>
                    <a:pt x="136515" y="35662"/>
                  </a:cubicBezTo>
                  <a:cubicBezTo>
                    <a:pt x="136515" y="64428"/>
                    <a:pt x="149182" y="72141"/>
                    <a:pt x="159088" y="72141"/>
                  </a:cubicBezTo>
                  <a:cubicBezTo>
                    <a:pt x="171185" y="72141"/>
                    <a:pt x="181473" y="62047"/>
                    <a:pt x="181473" y="47759"/>
                  </a:cubicBezTo>
                  <a:close/>
                  <a:moveTo>
                    <a:pt x="171662" y="47568"/>
                  </a:moveTo>
                  <a:cubicBezTo>
                    <a:pt x="171662" y="52805"/>
                    <a:pt x="171662" y="58140"/>
                    <a:pt x="169853" y="62047"/>
                  </a:cubicBezTo>
                  <a:cubicBezTo>
                    <a:pt x="166613" y="68523"/>
                    <a:pt x="161660" y="69190"/>
                    <a:pt x="159088" y="69190"/>
                  </a:cubicBezTo>
                  <a:cubicBezTo>
                    <a:pt x="152326" y="69190"/>
                    <a:pt x="149182" y="62616"/>
                    <a:pt x="148422" y="60998"/>
                  </a:cubicBezTo>
                  <a:cubicBezTo>
                    <a:pt x="146515" y="55949"/>
                    <a:pt x="146515" y="47282"/>
                    <a:pt x="146515" y="45378"/>
                  </a:cubicBezTo>
                  <a:cubicBezTo>
                    <a:pt x="146515" y="36899"/>
                    <a:pt x="150040" y="26137"/>
                    <a:pt x="159756" y="26137"/>
                  </a:cubicBezTo>
                  <a:cubicBezTo>
                    <a:pt x="161374" y="26137"/>
                    <a:pt x="166423" y="26137"/>
                    <a:pt x="169662" y="32804"/>
                  </a:cubicBezTo>
                  <a:cubicBezTo>
                    <a:pt x="171662" y="36899"/>
                    <a:pt x="171662" y="42329"/>
                    <a:pt x="171662" y="47568"/>
                  </a:cubicBezTo>
                  <a:close/>
                  <a:moveTo>
                    <a:pt x="235479" y="51282"/>
                  </a:moveTo>
                  <a:cubicBezTo>
                    <a:pt x="235479" y="42329"/>
                    <a:pt x="228621" y="34041"/>
                    <a:pt x="217478" y="31660"/>
                  </a:cubicBezTo>
                  <a:cubicBezTo>
                    <a:pt x="226240" y="28802"/>
                    <a:pt x="232430" y="21184"/>
                    <a:pt x="232430" y="12705"/>
                  </a:cubicBezTo>
                  <a:cubicBezTo>
                    <a:pt x="232430" y="3848"/>
                    <a:pt x="222905" y="-2247"/>
                    <a:pt x="212715" y="-2247"/>
                  </a:cubicBezTo>
                  <a:cubicBezTo>
                    <a:pt x="201665" y="-2247"/>
                    <a:pt x="193475" y="4229"/>
                    <a:pt x="193475" y="12419"/>
                  </a:cubicBezTo>
                  <a:cubicBezTo>
                    <a:pt x="193475" y="16040"/>
                    <a:pt x="195856" y="18135"/>
                    <a:pt x="198998" y="18135"/>
                  </a:cubicBezTo>
                  <a:cubicBezTo>
                    <a:pt x="202428" y="18135"/>
                    <a:pt x="204523" y="15754"/>
                    <a:pt x="204523" y="12610"/>
                  </a:cubicBezTo>
                  <a:cubicBezTo>
                    <a:pt x="204523" y="7278"/>
                    <a:pt x="199474" y="7278"/>
                    <a:pt x="197760" y="7278"/>
                  </a:cubicBezTo>
                  <a:cubicBezTo>
                    <a:pt x="201190" y="1848"/>
                    <a:pt x="208334" y="513"/>
                    <a:pt x="212239" y="513"/>
                  </a:cubicBezTo>
                  <a:cubicBezTo>
                    <a:pt x="216524" y="513"/>
                    <a:pt x="222526" y="2894"/>
                    <a:pt x="222526" y="12610"/>
                  </a:cubicBezTo>
                  <a:cubicBezTo>
                    <a:pt x="222526" y="13945"/>
                    <a:pt x="222336" y="20231"/>
                    <a:pt x="219478" y="24993"/>
                  </a:cubicBezTo>
                  <a:cubicBezTo>
                    <a:pt x="216238" y="30137"/>
                    <a:pt x="212715" y="30423"/>
                    <a:pt x="209857" y="30423"/>
                  </a:cubicBezTo>
                  <a:cubicBezTo>
                    <a:pt x="209095" y="30614"/>
                    <a:pt x="206427" y="30900"/>
                    <a:pt x="205667" y="30900"/>
                  </a:cubicBezTo>
                  <a:cubicBezTo>
                    <a:pt x="204809" y="30900"/>
                    <a:pt x="204046" y="31090"/>
                    <a:pt x="204046" y="32137"/>
                  </a:cubicBezTo>
                  <a:cubicBezTo>
                    <a:pt x="204046" y="33281"/>
                    <a:pt x="204809" y="33281"/>
                    <a:pt x="206713" y="33281"/>
                  </a:cubicBezTo>
                  <a:lnTo>
                    <a:pt x="211476" y="33281"/>
                  </a:lnTo>
                  <a:cubicBezTo>
                    <a:pt x="220240" y="33281"/>
                    <a:pt x="224240" y="40708"/>
                    <a:pt x="224240" y="51282"/>
                  </a:cubicBezTo>
                  <a:cubicBezTo>
                    <a:pt x="224240" y="66046"/>
                    <a:pt x="216810" y="69190"/>
                    <a:pt x="212048" y="69190"/>
                  </a:cubicBezTo>
                  <a:cubicBezTo>
                    <a:pt x="207476" y="69190"/>
                    <a:pt x="199284" y="67188"/>
                    <a:pt x="195570" y="60807"/>
                  </a:cubicBezTo>
                  <a:cubicBezTo>
                    <a:pt x="199284" y="61379"/>
                    <a:pt x="202714" y="58998"/>
                    <a:pt x="202714" y="54996"/>
                  </a:cubicBezTo>
                  <a:cubicBezTo>
                    <a:pt x="202714" y="50996"/>
                    <a:pt x="199760" y="48901"/>
                    <a:pt x="196616" y="48901"/>
                  </a:cubicBezTo>
                  <a:cubicBezTo>
                    <a:pt x="194047" y="48901"/>
                    <a:pt x="190521" y="50424"/>
                    <a:pt x="190521" y="55187"/>
                  </a:cubicBezTo>
                  <a:cubicBezTo>
                    <a:pt x="190521" y="64998"/>
                    <a:pt x="200618" y="72141"/>
                    <a:pt x="212334" y="72141"/>
                  </a:cubicBezTo>
                  <a:cubicBezTo>
                    <a:pt x="225668" y="72141"/>
                    <a:pt x="235479" y="62330"/>
                    <a:pt x="235479" y="51282"/>
                  </a:cubicBezTo>
                  <a:close/>
                </a:path>
              </a:pathLst>
            </a:custGeom>
            <a:solidFill>
              <a:srgbClr val="000000"/>
            </a:solidFill>
            <a:ln w="10842" cap="flat">
              <a:noFill/>
              <a:prstDash val="solid"/>
              <a:miter/>
            </a:ln>
          </p:spPr>
          <p:txBody>
            <a:bodyPr rtlCol="0" anchor="ctr"/>
            <a:lstStyle/>
            <a:p>
              <a:endParaRPr lang="en-AE"/>
            </a:p>
          </p:txBody>
        </p:sp>
        <p:sp>
          <p:nvSpPr>
            <p:cNvPr id="421" name="Freeform: Shape 420">
              <a:extLst>
                <a:ext uri="{FF2B5EF4-FFF2-40B4-BE49-F238E27FC236}">
                  <a16:creationId xmlns:a16="http://schemas.microsoft.com/office/drawing/2014/main" id="{7F2A92B4-6DC6-3B08-E3E0-34826644C4DA}"/>
                </a:ext>
              </a:extLst>
            </p:cNvPr>
            <p:cNvSpPr/>
            <p:nvPr/>
          </p:nvSpPr>
          <p:spPr>
            <a:xfrm>
              <a:off x="4098876" y="2322115"/>
              <a:ext cx="611123" cy="114872"/>
            </a:xfrm>
            <a:custGeom>
              <a:avLst/>
              <a:gdLst>
                <a:gd name="connsiteX0" fmla="*/ -1788 w 611123"/>
                <a:gd name="connsiteY0" fmla="*/ 112625 h 114872"/>
                <a:gd name="connsiteX1" fmla="*/ 609335 w 611123"/>
                <a:gd name="connsiteY1" fmla="*/ 112625 h 114872"/>
                <a:gd name="connsiteX2" fmla="*/ 609335 w 611123"/>
                <a:gd name="connsiteY2" fmla="*/ -2247 h 114872"/>
                <a:gd name="connsiteX3" fmla="*/ -1788 w 611123"/>
                <a:gd name="connsiteY3" fmla="*/ -2247 h 114872"/>
              </a:gdLst>
              <a:ahLst/>
              <a:cxnLst>
                <a:cxn ang="0">
                  <a:pos x="connsiteX0" y="connsiteY0"/>
                </a:cxn>
                <a:cxn ang="0">
                  <a:pos x="connsiteX1" y="connsiteY1"/>
                </a:cxn>
                <a:cxn ang="0">
                  <a:pos x="connsiteX2" y="connsiteY2"/>
                </a:cxn>
                <a:cxn ang="0">
                  <a:pos x="connsiteX3" y="connsiteY3"/>
                </a:cxn>
              </a:cxnLst>
              <a:rect l="l" t="t" r="r" b="b"/>
              <a:pathLst>
                <a:path w="611123" h="114872">
                  <a:moveTo>
                    <a:pt x="-1788" y="112625"/>
                  </a:moveTo>
                  <a:lnTo>
                    <a:pt x="609335" y="112625"/>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22" name="Freeform: Shape 421">
              <a:extLst>
                <a:ext uri="{FF2B5EF4-FFF2-40B4-BE49-F238E27FC236}">
                  <a16:creationId xmlns:a16="http://schemas.microsoft.com/office/drawing/2014/main" id="{1262F445-5A3A-2E2A-6184-866AFEC08648}"/>
                </a:ext>
              </a:extLst>
            </p:cNvPr>
            <p:cNvSpPr/>
            <p:nvPr/>
          </p:nvSpPr>
          <p:spPr>
            <a:xfrm>
              <a:off x="4176503" y="2329068"/>
              <a:ext cx="14668" cy="107918"/>
            </a:xfrm>
            <a:custGeom>
              <a:avLst/>
              <a:gdLst>
                <a:gd name="connsiteX0" fmla="*/ 12881 w 14668"/>
                <a:gd name="connsiteY0" fmla="*/ 105672 h 107918"/>
                <a:gd name="connsiteX1" fmla="*/ 12881 w 14668"/>
                <a:gd name="connsiteY1" fmla="*/ 101291 h 107918"/>
                <a:gd name="connsiteX2" fmla="*/ 2498 w 14668"/>
                <a:gd name="connsiteY2" fmla="*/ 101291 h 107918"/>
                <a:gd name="connsiteX3" fmla="*/ 2498 w 14668"/>
                <a:gd name="connsiteY3" fmla="*/ 2039 h 107918"/>
                <a:gd name="connsiteX4" fmla="*/ 12881 w 14668"/>
                <a:gd name="connsiteY4" fmla="*/ 2039 h 107918"/>
                <a:gd name="connsiteX5" fmla="*/ 12881 w 14668"/>
                <a:gd name="connsiteY5" fmla="*/ -2247 h 107918"/>
                <a:gd name="connsiteX6" fmla="*/ -1788 w 14668"/>
                <a:gd name="connsiteY6" fmla="*/ -2247 h 107918"/>
                <a:gd name="connsiteX7" fmla="*/ -1788 w 14668"/>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8">
                  <a:moveTo>
                    <a:pt x="12881" y="105672"/>
                  </a:moveTo>
                  <a:lnTo>
                    <a:pt x="12881" y="101291"/>
                  </a:lnTo>
                  <a:lnTo>
                    <a:pt x="2498" y="101291"/>
                  </a:lnTo>
                  <a:lnTo>
                    <a:pt x="2498" y="2039"/>
                  </a:lnTo>
                  <a:lnTo>
                    <a:pt x="12881" y="2039"/>
                  </a:lnTo>
                  <a:lnTo>
                    <a:pt x="12881" y="-2247"/>
                  </a:lnTo>
                  <a:lnTo>
                    <a:pt x="-1788" y="-2247"/>
                  </a:lnTo>
                  <a:lnTo>
                    <a:pt x="-1788" y="105672"/>
                  </a:lnTo>
                  <a:close/>
                </a:path>
              </a:pathLst>
            </a:custGeom>
            <a:solidFill>
              <a:srgbClr val="000000"/>
            </a:solidFill>
            <a:ln w="10842" cap="flat">
              <a:noFill/>
              <a:prstDash val="solid"/>
              <a:miter/>
            </a:ln>
          </p:spPr>
          <p:txBody>
            <a:bodyPr rtlCol="0" anchor="ctr"/>
            <a:lstStyle/>
            <a:p>
              <a:endParaRPr lang="en-AE"/>
            </a:p>
          </p:txBody>
        </p:sp>
        <p:sp>
          <p:nvSpPr>
            <p:cNvPr id="423" name="Freeform: Shape 422">
              <a:extLst>
                <a:ext uri="{FF2B5EF4-FFF2-40B4-BE49-F238E27FC236}">
                  <a16:creationId xmlns:a16="http://schemas.microsoft.com/office/drawing/2014/main" id="{A8FD27CE-672F-8814-73E9-E9BCB76D6B69}"/>
                </a:ext>
              </a:extLst>
            </p:cNvPr>
            <p:cNvSpPr/>
            <p:nvPr/>
          </p:nvSpPr>
          <p:spPr>
            <a:xfrm>
              <a:off x="4199744" y="2333831"/>
              <a:ext cx="330612" cy="78581"/>
            </a:xfrm>
            <a:custGeom>
              <a:avLst/>
              <a:gdLst>
                <a:gd name="connsiteX0" fmla="*/ 71649 w 330612"/>
                <a:gd name="connsiteY0" fmla="*/ 47759 h 78581"/>
                <a:gd name="connsiteX1" fmla="*/ 71649 w 330612"/>
                <a:gd name="connsiteY1" fmla="*/ 44427 h 78581"/>
                <a:gd name="connsiteX2" fmla="*/ 58411 w 330612"/>
                <a:gd name="connsiteY2" fmla="*/ 44808 h 78581"/>
                <a:gd name="connsiteX3" fmla="*/ 40979 w 330612"/>
                <a:gd name="connsiteY3" fmla="*/ 44427 h 78581"/>
                <a:gd name="connsiteX4" fmla="*/ 40979 w 330612"/>
                <a:gd name="connsiteY4" fmla="*/ 47759 h 78581"/>
                <a:gd name="connsiteX5" fmla="*/ 44409 w 330612"/>
                <a:gd name="connsiteY5" fmla="*/ 47759 h 78581"/>
                <a:gd name="connsiteX6" fmla="*/ 54506 w 330612"/>
                <a:gd name="connsiteY6" fmla="*/ 52998 h 78581"/>
                <a:gd name="connsiteX7" fmla="*/ 54506 w 330612"/>
                <a:gd name="connsiteY7" fmla="*/ 59951 h 78581"/>
                <a:gd name="connsiteX8" fmla="*/ 37647 w 330612"/>
                <a:gd name="connsiteY8" fmla="*/ 72906 h 78581"/>
                <a:gd name="connsiteX9" fmla="*/ 9263 w 330612"/>
                <a:gd name="connsiteY9" fmla="*/ 36997 h 78581"/>
                <a:gd name="connsiteX10" fmla="*/ 37075 w 330612"/>
                <a:gd name="connsiteY10" fmla="*/ 1183 h 78581"/>
                <a:gd name="connsiteX11" fmla="*/ 60601 w 330612"/>
                <a:gd name="connsiteY11" fmla="*/ 26805 h 78581"/>
                <a:gd name="connsiteX12" fmla="*/ 62410 w 330612"/>
                <a:gd name="connsiteY12" fmla="*/ 28518 h 78581"/>
                <a:gd name="connsiteX13" fmla="*/ 64124 w 330612"/>
                <a:gd name="connsiteY13" fmla="*/ 26042 h 78581"/>
                <a:gd name="connsiteX14" fmla="*/ 64124 w 330612"/>
                <a:gd name="connsiteY14" fmla="*/ 420 h 78581"/>
                <a:gd name="connsiteX15" fmla="*/ 62983 w 330612"/>
                <a:gd name="connsiteY15" fmla="*/ -2247 h 78581"/>
                <a:gd name="connsiteX16" fmla="*/ 61173 w 330612"/>
                <a:gd name="connsiteY16" fmla="*/ -912 h 78581"/>
                <a:gd name="connsiteX17" fmla="*/ 55839 w 330612"/>
                <a:gd name="connsiteY17" fmla="*/ 7087 h 78581"/>
                <a:gd name="connsiteX18" fmla="*/ 35740 w 330612"/>
                <a:gd name="connsiteY18" fmla="*/ -2247 h 78581"/>
                <a:gd name="connsiteX19" fmla="*/ -1788 w 330612"/>
                <a:gd name="connsiteY19" fmla="*/ 36997 h 78581"/>
                <a:gd name="connsiteX20" fmla="*/ 36026 w 330612"/>
                <a:gd name="connsiteY20" fmla="*/ 76334 h 78581"/>
                <a:gd name="connsiteX21" fmla="*/ 56316 w 330612"/>
                <a:gd name="connsiteY21" fmla="*/ 67095 h 78581"/>
                <a:gd name="connsiteX22" fmla="*/ 63173 w 330612"/>
                <a:gd name="connsiteY22" fmla="*/ 73762 h 78581"/>
                <a:gd name="connsiteX23" fmla="*/ 64124 w 330612"/>
                <a:gd name="connsiteY23" fmla="*/ 71381 h 78581"/>
                <a:gd name="connsiteX24" fmla="*/ 64124 w 330612"/>
                <a:gd name="connsiteY24" fmla="*/ 52522 h 78581"/>
                <a:gd name="connsiteX25" fmla="*/ 71649 w 330612"/>
                <a:gd name="connsiteY25" fmla="*/ 47759 h 78581"/>
                <a:gd name="connsiteX26" fmla="*/ 139850 w 330612"/>
                <a:gd name="connsiteY26" fmla="*/ 46141 h 78581"/>
                <a:gd name="connsiteX27" fmla="*/ 136992 w 330612"/>
                <a:gd name="connsiteY27" fmla="*/ 46141 h 78581"/>
                <a:gd name="connsiteX28" fmla="*/ 115275 w 330612"/>
                <a:gd name="connsiteY28" fmla="*/ 70525 h 78581"/>
                <a:gd name="connsiteX29" fmla="*/ 106512 w 330612"/>
                <a:gd name="connsiteY29" fmla="*/ 70525 h 78581"/>
                <a:gd name="connsiteX30" fmla="*/ 101178 w 330612"/>
                <a:gd name="connsiteY30" fmla="*/ 66239 h 78581"/>
                <a:gd name="connsiteX31" fmla="*/ 101178 w 330612"/>
                <a:gd name="connsiteY31" fmla="*/ 8613 h 78581"/>
                <a:gd name="connsiteX32" fmla="*/ 111466 w 330612"/>
                <a:gd name="connsiteY32" fmla="*/ 3564 h 78581"/>
                <a:gd name="connsiteX33" fmla="*/ 114989 w 330612"/>
                <a:gd name="connsiteY33" fmla="*/ 3564 h 78581"/>
                <a:gd name="connsiteX34" fmla="*/ 114989 w 330612"/>
                <a:gd name="connsiteY34" fmla="*/ 134 h 78581"/>
                <a:gd name="connsiteX35" fmla="*/ 96797 w 330612"/>
                <a:gd name="connsiteY35" fmla="*/ 420 h 78581"/>
                <a:gd name="connsiteX36" fmla="*/ 80509 w 330612"/>
                <a:gd name="connsiteY36" fmla="*/ 134 h 78581"/>
                <a:gd name="connsiteX37" fmla="*/ 80509 w 330612"/>
                <a:gd name="connsiteY37" fmla="*/ 3564 h 78581"/>
                <a:gd name="connsiteX38" fmla="*/ 82986 w 330612"/>
                <a:gd name="connsiteY38" fmla="*/ 3564 h 78581"/>
                <a:gd name="connsiteX39" fmla="*/ 91653 w 330612"/>
                <a:gd name="connsiteY39" fmla="*/ 8613 h 78581"/>
                <a:gd name="connsiteX40" fmla="*/ 91653 w 330612"/>
                <a:gd name="connsiteY40" fmla="*/ 65477 h 78581"/>
                <a:gd name="connsiteX41" fmla="*/ 82986 w 330612"/>
                <a:gd name="connsiteY41" fmla="*/ 70525 h 78581"/>
                <a:gd name="connsiteX42" fmla="*/ 80509 w 330612"/>
                <a:gd name="connsiteY42" fmla="*/ 70525 h 78581"/>
                <a:gd name="connsiteX43" fmla="*/ 80509 w 330612"/>
                <a:gd name="connsiteY43" fmla="*/ 73953 h 78581"/>
                <a:gd name="connsiteX44" fmla="*/ 136706 w 330612"/>
                <a:gd name="connsiteY44" fmla="*/ 73953 h 78581"/>
                <a:gd name="connsiteX45" fmla="*/ 221764 w 330612"/>
                <a:gd name="connsiteY45" fmla="*/ 3564 h 78581"/>
                <a:gd name="connsiteX46" fmla="*/ 221764 w 330612"/>
                <a:gd name="connsiteY46" fmla="*/ 134 h 78581"/>
                <a:gd name="connsiteX47" fmla="*/ 209097 w 330612"/>
                <a:gd name="connsiteY47" fmla="*/ 420 h 78581"/>
                <a:gd name="connsiteX48" fmla="*/ 196523 w 330612"/>
                <a:gd name="connsiteY48" fmla="*/ 134 h 78581"/>
                <a:gd name="connsiteX49" fmla="*/ 196523 w 330612"/>
                <a:gd name="connsiteY49" fmla="*/ 3564 h 78581"/>
                <a:gd name="connsiteX50" fmla="*/ 207667 w 330612"/>
                <a:gd name="connsiteY50" fmla="*/ 11471 h 78581"/>
                <a:gd name="connsiteX51" fmla="*/ 207667 w 330612"/>
                <a:gd name="connsiteY51" fmla="*/ 57570 h 78581"/>
                <a:gd name="connsiteX52" fmla="*/ 169376 w 330612"/>
                <a:gd name="connsiteY52" fmla="*/ 1564 h 78581"/>
                <a:gd name="connsiteX53" fmla="*/ 166234 w 330612"/>
                <a:gd name="connsiteY53" fmla="*/ 134 h 78581"/>
                <a:gd name="connsiteX54" fmla="*/ 147945 w 330612"/>
                <a:gd name="connsiteY54" fmla="*/ 134 h 78581"/>
                <a:gd name="connsiteX55" fmla="*/ 147945 w 330612"/>
                <a:gd name="connsiteY55" fmla="*/ 3564 h 78581"/>
                <a:gd name="connsiteX56" fmla="*/ 151089 w 330612"/>
                <a:gd name="connsiteY56" fmla="*/ 3564 h 78581"/>
                <a:gd name="connsiteX57" fmla="*/ 156423 w 330612"/>
                <a:gd name="connsiteY57" fmla="*/ 3660 h 78581"/>
                <a:gd name="connsiteX58" fmla="*/ 159091 w 330612"/>
                <a:gd name="connsiteY58" fmla="*/ 6231 h 78581"/>
                <a:gd name="connsiteX59" fmla="*/ 159091 w 330612"/>
                <a:gd name="connsiteY59" fmla="*/ 62619 h 78581"/>
                <a:gd name="connsiteX60" fmla="*/ 147945 w 330612"/>
                <a:gd name="connsiteY60" fmla="*/ 70525 h 78581"/>
                <a:gd name="connsiteX61" fmla="*/ 147945 w 330612"/>
                <a:gd name="connsiteY61" fmla="*/ 73953 h 78581"/>
                <a:gd name="connsiteX62" fmla="*/ 160614 w 330612"/>
                <a:gd name="connsiteY62" fmla="*/ 73667 h 78581"/>
                <a:gd name="connsiteX63" fmla="*/ 173283 w 330612"/>
                <a:gd name="connsiteY63" fmla="*/ 73953 h 78581"/>
                <a:gd name="connsiteX64" fmla="*/ 173283 w 330612"/>
                <a:gd name="connsiteY64" fmla="*/ 70525 h 78581"/>
                <a:gd name="connsiteX65" fmla="*/ 162137 w 330612"/>
                <a:gd name="connsiteY65" fmla="*/ 62619 h 78581"/>
                <a:gd name="connsiteX66" fmla="*/ 162137 w 330612"/>
                <a:gd name="connsiteY66" fmla="*/ 6422 h 78581"/>
                <a:gd name="connsiteX67" fmla="*/ 163186 w 330612"/>
                <a:gd name="connsiteY67" fmla="*/ 7755 h 78581"/>
                <a:gd name="connsiteX68" fmla="*/ 207381 w 330612"/>
                <a:gd name="connsiteY68" fmla="*/ 72620 h 78581"/>
                <a:gd name="connsiteX69" fmla="*/ 209097 w 330612"/>
                <a:gd name="connsiteY69" fmla="*/ 73953 h 78581"/>
                <a:gd name="connsiteX70" fmla="*/ 210620 w 330612"/>
                <a:gd name="connsiteY70" fmla="*/ 71095 h 78581"/>
                <a:gd name="connsiteX71" fmla="*/ 210620 w 330612"/>
                <a:gd name="connsiteY71" fmla="*/ 11471 h 78581"/>
                <a:gd name="connsiteX72" fmla="*/ 221764 w 330612"/>
                <a:gd name="connsiteY72" fmla="*/ 3564 h 78581"/>
                <a:gd name="connsiteX73" fmla="*/ 273960 w 330612"/>
                <a:gd name="connsiteY73" fmla="*/ 55189 h 78581"/>
                <a:gd name="connsiteX74" fmla="*/ 271293 w 330612"/>
                <a:gd name="connsiteY74" fmla="*/ 55189 h 78581"/>
                <a:gd name="connsiteX75" fmla="*/ 268912 w 330612"/>
                <a:gd name="connsiteY75" fmla="*/ 64714 h 78581"/>
                <a:gd name="connsiteX76" fmla="*/ 258626 w 330612"/>
                <a:gd name="connsiteY76" fmla="*/ 65572 h 78581"/>
                <a:gd name="connsiteX77" fmla="*/ 239100 w 330612"/>
                <a:gd name="connsiteY77" fmla="*/ 65572 h 78581"/>
                <a:gd name="connsiteX78" fmla="*/ 250529 w 330612"/>
                <a:gd name="connsiteY78" fmla="*/ 54426 h 78581"/>
                <a:gd name="connsiteX79" fmla="*/ 273960 w 330612"/>
                <a:gd name="connsiteY79" fmla="*/ 22900 h 78581"/>
                <a:gd name="connsiteX80" fmla="*/ 251006 w 330612"/>
                <a:gd name="connsiteY80" fmla="*/ 1946 h 78581"/>
                <a:gd name="connsiteX81" fmla="*/ 230812 w 330612"/>
                <a:gd name="connsiteY81" fmla="*/ 21565 h 78581"/>
                <a:gd name="connsiteX82" fmla="*/ 236623 w 330612"/>
                <a:gd name="connsiteY82" fmla="*/ 27663 h 78581"/>
                <a:gd name="connsiteX83" fmla="*/ 242244 w 330612"/>
                <a:gd name="connsiteY83" fmla="*/ 21851 h 78581"/>
                <a:gd name="connsiteX84" fmla="*/ 236432 w 330612"/>
                <a:gd name="connsiteY84" fmla="*/ 16233 h 78581"/>
                <a:gd name="connsiteX85" fmla="*/ 235100 w 330612"/>
                <a:gd name="connsiteY85" fmla="*/ 16326 h 78581"/>
                <a:gd name="connsiteX86" fmla="*/ 249673 w 330612"/>
                <a:gd name="connsiteY86" fmla="*/ 5373 h 78581"/>
                <a:gd name="connsiteX87" fmla="*/ 264149 w 330612"/>
                <a:gd name="connsiteY87" fmla="*/ 22900 h 78581"/>
                <a:gd name="connsiteX88" fmla="*/ 252815 w 330612"/>
                <a:gd name="connsiteY88" fmla="*/ 46903 h 78581"/>
                <a:gd name="connsiteX89" fmla="*/ 231956 w 330612"/>
                <a:gd name="connsiteY89" fmla="*/ 69953 h 78581"/>
                <a:gd name="connsiteX90" fmla="*/ 230812 w 330612"/>
                <a:gd name="connsiteY90" fmla="*/ 73953 h 78581"/>
                <a:gd name="connsiteX91" fmla="*/ 271009 w 330612"/>
                <a:gd name="connsiteY91" fmla="*/ 73953 h 78581"/>
                <a:gd name="connsiteX92" fmla="*/ 328824 w 330612"/>
                <a:gd name="connsiteY92" fmla="*/ 55475 h 78581"/>
                <a:gd name="connsiteX93" fmla="*/ 310823 w 330612"/>
                <a:gd name="connsiteY93" fmla="*/ 35853 h 78581"/>
                <a:gd name="connsiteX94" fmla="*/ 325874 w 330612"/>
                <a:gd name="connsiteY94" fmla="*/ 16898 h 78581"/>
                <a:gd name="connsiteX95" fmla="*/ 306061 w 330612"/>
                <a:gd name="connsiteY95" fmla="*/ 1946 h 78581"/>
                <a:gd name="connsiteX96" fmla="*/ 286820 w 330612"/>
                <a:gd name="connsiteY96" fmla="*/ 16612 h 78581"/>
                <a:gd name="connsiteX97" fmla="*/ 292345 w 330612"/>
                <a:gd name="connsiteY97" fmla="*/ 22328 h 78581"/>
                <a:gd name="connsiteX98" fmla="*/ 297868 w 330612"/>
                <a:gd name="connsiteY98" fmla="*/ 16803 h 78581"/>
                <a:gd name="connsiteX99" fmla="*/ 291201 w 330612"/>
                <a:gd name="connsiteY99" fmla="*/ 11471 h 78581"/>
                <a:gd name="connsiteX100" fmla="*/ 305584 w 330612"/>
                <a:gd name="connsiteY100" fmla="*/ 4706 h 78581"/>
                <a:gd name="connsiteX101" fmla="*/ 315872 w 330612"/>
                <a:gd name="connsiteY101" fmla="*/ 16803 h 78581"/>
                <a:gd name="connsiteX102" fmla="*/ 312918 w 330612"/>
                <a:gd name="connsiteY102" fmla="*/ 29186 h 78581"/>
                <a:gd name="connsiteX103" fmla="*/ 303203 w 330612"/>
                <a:gd name="connsiteY103" fmla="*/ 34616 h 78581"/>
                <a:gd name="connsiteX104" fmla="*/ 299012 w 330612"/>
                <a:gd name="connsiteY104" fmla="*/ 35092 h 78581"/>
                <a:gd name="connsiteX105" fmla="*/ 297394 w 330612"/>
                <a:gd name="connsiteY105" fmla="*/ 36330 h 78581"/>
                <a:gd name="connsiteX106" fmla="*/ 300059 w 330612"/>
                <a:gd name="connsiteY106" fmla="*/ 37474 h 78581"/>
                <a:gd name="connsiteX107" fmla="*/ 304821 w 330612"/>
                <a:gd name="connsiteY107" fmla="*/ 37474 h 78581"/>
                <a:gd name="connsiteX108" fmla="*/ 317681 w 330612"/>
                <a:gd name="connsiteY108" fmla="*/ 55475 h 78581"/>
                <a:gd name="connsiteX109" fmla="*/ 305489 w 330612"/>
                <a:gd name="connsiteY109" fmla="*/ 73383 h 78581"/>
                <a:gd name="connsiteX110" fmla="*/ 288915 w 330612"/>
                <a:gd name="connsiteY110" fmla="*/ 65000 h 78581"/>
                <a:gd name="connsiteX111" fmla="*/ 296059 w 330612"/>
                <a:gd name="connsiteY111" fmla="*/ 59189 h 78581"/>
                <a:gd name="connsiteX112" fmla="*/ 289964 w 330612"/>
                <a:gd name="connsiteY112" fmla="*/ 53094 h 78581"/>
                <a:gd name="connsiteX113" fmla="*/ 283867 w 330612"/>
                <a:gd name="connsiteY113" fmla="*/ 59379 h 78581"/>
                <a:gd name="connsiteX114" fmla="*/ 305775 w 330612"/>
                <a:gd name="connsiteY114" fmla="*/ 76334 h 78581"/>
                <a:gd name="connsiteX115" fmla="*/ 328824 w 330612"/>
                <a:gd name="connsiteY115" fmla="*/ 55475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30612" h="78581">
                  <a:moveTo>
                    <a:pt x="71649" y="47759"/>
                  </a:moveTo>
                  <a:lnTo>
                    <a:pt x="71649" y="44427"/>
                  </a:lnTo>
                  <a:lnTo>
                    <a:pt x="58411" y="44808"/>
                  </a:lnTo>
                  <a:cubicBezTo>
                    <a:pt x="54030" y="44808"/>
                    <a:pt x="44791" y="44808"/>
                    <a:pt x="40979" y="44427"/>
                  </a:cubicBezTo>
                  <a:lnTo>
                    <a:pt x="40979" y="47759"/>
                  </a:lnTo>
                  <a:lnTo>
                    <a:pt x="44409" y="47759"/>
                  </a:lnTo>
                  <a:cubicBezTo>
                    <a:pt x="54220" y="47759"/>
                    <a:pt x="54506" y="48903"/>
                    <a:pt x="54506" y="52998"/>
                  </a:cubicBezTo>
                  <a:lnTo>
                    <a:pt x="54506" y="59951"/>
                  </a:lnTo>
                  <a:cubicBezTo>
                    <a:pt x="54506" y="72048"/>
                    <a:pt x="40789" y="72906"/>
                    <a:pt x="37647" y="72906"/>
                  </a:cubicBezTo>
                  <a:cubicBezTo>
                    <a:pt x="30694" y="72906"/>
                    <a:pt x="9263" y="69190"/>
                    <a:pt x="9263" y="36997"/>
                  </a:cubicBezTo>
                  <a:cubicBezTo>
                    <a:pt x="9263" y="4706"/>
                    <a:pt x="30503" y="1183"/>
                    <a:pt x="37075" y="1183"/>
                  </a:cubicBezTo>
                  <a:cubicBezTo>
                    <a:pt x="48695" y="1183"/>
                    <a:pt x="58506" y="10803"/>
                    <a:pt x="60601" y="26805"/>
                  </a:cubicBezTo>
                  <a:cubicBezTo>
                    <a:pt x="60887" y="28232"/>
                    <a:pt x="60887" y="28518"/>
                    <a:pt x="62410" y="28518"/>
                  </a:cubicBezTo>
                  <a:cubicBezTo>
                    <a:pt x="64124" y="28518"/>
                    <a:pt x="64124" y="28232"/>
                    <a:pt x="64124" y="26042"/>
                  </a:cubicBezTo>
                  <a:lnTo>
                    <a:pt x="64124" y="420"/>
                  </a:lnTo>
                  <a:cubicBezTo>
                    <a:pt x="64124" y="-1484"/>
                    <a:pt x="64124" y="-2247"/>
                    <a:pt x="62983" y="-2247"/>
                  </a:cubicBezTo>
                  <a:cubicBezTo>
                    <a:pt x="62506" y="-2247"/>
                    <a:pt x="62124" y="-2247"/>
                    <a:pt x="61173" y="-912"/>
                  </a:cubicBezTo>
                  <a:lnTo>
                    <a:pt x="55839" y="7087"/>
                  </a:lnTo>
                  <a:cubicBezTo>
                    <a:pt x="52218" y="3564"/>
                    <a:pt x="46504" y="-2247"/>
                    <a:pt x="35740" y="-2247"/>
                  </a:cubicBezTo>
                  <a:cubicBezTo>
                    <a:pt x="15644" y="-2247"/>
                    <a:pt x="-1788" y="14898"/>
                    <a:pt x="-1788" y="36997"/>
                  </a:cubicBezTo>
                  <a:cubicBezTo>
                    <a:pt x="-1788" y="59189"/>
                    <a:pt x="15548" y="76334"/>
                    <a:pt x="36026" y="76334"/>
                  </a:cubicBezTo>
                  <a:cubicBezTo>
                    <a:pt x="43933" y="76334"/>
                    <a:pt x="52599" y="73476"/>
                    <a:pt x="56316" y="67095"/>
                  </a:cubicBezTo>
                  <a:cubicBezTo>
                    <a:pt x="57648" y="69476"/>
                    <a:pt x="61934" y="73762"/>
                    <a:pt x="63173" y="73762"/>
                  </a:cubicBezTo>
                  <a:cubicBezTo>
                    <a:pt x="64124" y="73762"/>
                    <a:pt x="64124" y="72906"/>
                    <a:pt x="64124" y="71381"/>
                  </a:cubicBezTo>
                  <a:lnTo>
                    <a:pt x="64124" y="52522"/>
                  </a:lnTo>
                  <a:cubicBezTo>
                    <a:pt x="64124" y="48331"/>
                    <a:pt x="64506" y="47759"/>
                    <a:pt x="71649" y="47759"/>
                  </a:cubicBezTo>
                  <a:close/>
                  <a:moveTo>
                    <a:pt x="139850" y="46141"/>
                  </a:moveTo>
                  <a:lnTo>
                    <a:pt x="136992" y="46141"/>
                  </a:lnTo>
                  <a:cubicBezTo>
                    <a:pt x="135848" y="57093"/>
                    <a:pt x="134325" y="70525"/>
                    <a:pt x="115275" y="70525"/>
                  </a:cubicBezTo>
                  <a:lnTo>
                    <a:pt x="106512" y="70525"/>
                  </a:lnTo>
                  <a:cubicBezTo>
                    <a:pt x="101464" y="70525"/>
                    <a:pt x="101178" y="69762"/>
                    <a:pt x="101178" y="66239"/>
                  </a:cubicBezTo>
                  <a:lnTo>
                    <a:pt x="101178" y="8613"/>
                  </a:lnTo>
                  <a:cubicBezTo>
                    <a:pt x="101178" y="4992"/>
                    <a:pt x="101178" y="3564"/>
                    <a:pt x="111466" y="3564"/>
                  </a:cubicBezTo>
                  <a:lnTo>
                    <a:pt x="114989" y="3564"/>
                  </a:lnTo>
                  <a:lnTo>
                    <a:pt x="114989" y="134"/>
                  </a:lnTo>
                  <a:cubicBezTo>
                    <a:pt x="111084" y="420"/>
                    <a:pt x="101273" y="420"/>
                    <a:pt x="96797" y="420"/>
                  </a:cubicBezTo>
                  <a:cubicBezTo>
                    <a:pt x="92699" y="420"/>
                    <a:pt x="84223" y="420"/>
                    <a:pt x="80509" y="134"/>
                  </a:cubicBezTo>
                  <a:lnTo>
                    <a:pt x="80509" y="3564"/>
                  </a:lnTo>
                  <a:lnTo>
                    <a:pt x="82986" y="3564"/>
                  </a:lnTo>
                  <a:cubicBezTo>
                    <a:pt x="91367" y="3564"/>
                    <a:pt x="91653" y="4706"/>
                    <a:pt x="91653" y="8613"/>
                  </a:cubicBezTo>
                  <a:lnTo>
                    <a:pt x="91653" y="65477"/>
                  </a:lnTo>
                  <a:cubicBezTo>
                    <a:pt x="91653" y="69476"/>
                    <a:pt x="91367" y="70525"/>
                    <a:pt x="82986" y="70525"/>
                  </a:cubicBezTo>
                  <a:lnTo>
                    <a:pt x="80509" y="70525"/>
                  </a:lnTo>
                  <a:lnTo>
                    <a:pt x="80509" y="73953"/>
                  </a:lnTo>
                  <a:lnTo>
                    <a:pt x="136706" y="73953"/>
                  </a:lnTo>
                  <a:close/>
                  <a:moveTo>
                    <a:pt x="221764" y="3564"/>
                  </a:moveTo>
                  <a:lnTo>
                    <a:pt x="221764" y="134"/>
                  </a:lnTo>
                  <a:lnTo>
                    <a:pt x="209097" y="420"/>
                  </a:lnTo>
                  <a:lnTo>
                    <a:pt x="196523" y="134"/>
                  </a:lnTo>
                  <a:lnTo>
                    <a:pt x="196523" y="3564"/>
                  </a:lnTo>
                  <a:cubicBezTo>
                    <a:pt x="207667" y="3564"/>
                    <a:pt x="207667" y="8613"/>
                    <a:pt x="207667" y="11471"/>
                  </a:cubicBezTo>
                  <a:lnTo>
                    <a:pt x="207667" y="57570"/>
                  </a:lnTo>
                  <a:lnTo>
                    <a:pt x="169376" y="1564"/>
                  </a:lnTo>
                  <a:cubicBezTo>
                    <a:pt x="168520" y="229"/>
                    <a:pt x="168330" y="134"/>
                    <a:pt x="166234" y="134"/>
                  </a:cubicBezTo>
                  <a:lnTo>
                    <a:pt x="147945" y="134"/>
                  </a:lnTo>
                  <a:lnTo>
                    <a:pt x="147945" y="3564"/>
                  </a:lnTo>
                  <a:lnTo>
                    <a:pt x="151089" y="3564"/>
                  </a:lnTo>
                  <a:cubicBezTo>
                    <a:pt x="152707" y="3564"/>
                    <a:pt x="154803" y="3564"/>
                    <a:pt x="156423" y="3660"/>
                  </a:cubicBezTo>
                  <a:cubicBezTo>
                    <a:pt x="158995" y="4041"/>
                    <a:pt x="159091" y="4136"/>
                    <a:pt x="159091" y="6231"/>
                  </a:cubicBezTo>
                  <a:lnTo>
                    <a:pt x="159091" y="62619"/>
                  </a:lnTo>
                  <a:cubicBezTo>
                    <a:pt x="159091" y="65477"/>
                    <a:pt x="159091" y="70525"/>
                    <a:pt x="147945" y="70525"/>
                  </a:cubicBezTo>
                  <a:lnTo>
                    <a:pt x="147945" y="73953"/>
                  </a:lnTo>
                  <a:lnTo>
                    <a:pt x="160614" y="73667"/>
                  </a:lnTo>
                  <a:lnTo>
                    <a:pt x="173283" y="73953"/>
                  </a:lnTo>
                  <a:lnTo>
                    <a:pt x="173283" y="70525"/>
                  </a:lnTo>
                  <a:cubicBezTo>
                    <a:pt x="162137" y="70525"/>
                    <a:pt x="162137" y="65477"/>
                    <a:pt x="162137" y="62619"/>
                  </a:cubicBezTo>
                  <a:lnTo>
                    <a:pt x="162137" y="6422"/>
                  </a:lnTo>
                  <a:cubicBezTo>
                    <a:pt x="162709" y="6992"/>
                    <a:pt x="162709" y="7087"/>
                    <a:pt x="163186" y="7755"/>
                  </a:cubicBezTo>
                  <a:lnTo>
                    <a:pt x="207381" y="72620"/>
                  </a:lnTo>
                  <a:cubicBezTo>
                    <a:pt x="208239" y="73762"/>
                    <a:pt x="208429" y="73953"/>
                    <a:pt x="209097" y="73953"/>
                  </a:cubicBezTo>
                  <a:cubicBezTo>
                    <a:pt x="210620" y="73953"/>
                    <a:pt x="210620" y="73192"/>
                    <a:pt x="210620" y="71095"/>
                  </a:cubicBezTo>
                  <a:lnTo>
                    <a:pt x="210620" y="11471"/>
                  </a:lnTo>
                  <a:cubicBezTo>
                    <a:pt x="210620" y="8613"/>
                    <a:pt x="210620" y="3564"/>
                    <a:pt x="221764" y="3564"/>
                  </a:cubicBezTo>
                  <a:close/>
                  <a:moveTo>
                    <a:pt x="273960" y="55189"/>
                  </a:moveTo>
                  <a:lnTo>
                    <a:pt x="271293" y="55189"/>
                  </a:lnTo>
                  <a:cubicBezTo>
                    <a:pt x="270628" y="58333"/>
                    <a:pt x="269961" y="63095"/>
                    <a:pt x="268912" y="64714"/>
                  </a:cubicBezTo>
                  <a:cubicBezTo>
                    <a:pt x="268151" y="65572"/>
                    <a:pt x="261008" y="65572"/>
                    <a:pt x="258626" y="65572"/>
                  </a:cubicBezTo>
                  <a:lnTo>
                    <a:pt x="239100" y="65572"/>
                  </a:lnTo>
                  <a:lnTo>
                    <a:pt x="250529" y="54426"/>
                  </a:lnTo>
                  <a:cubicBezTo>
                    <a:pt x="267389" y="39569"/>
                    <a:pt x="273960" y="33758"/>
                    <a:pt x="273960" y="22900"/>
                  </a:cubicBezTo>
                  <a:cubicBezTo>
                    <a:pt x="273960" y="10708"/>
                    <a:pt x="264245" y="1946"/>
                    <a:pt x="251006" y="1946"/>
                  </a:cubicBezTo>
                  <a:cubicBezTo>
                    <a:pt x="238814" y="1946"/>
                    <a:pt x="230812" y="11850"/>
                    <a:pt x="230812" y="21565"/>
                  </a:cubicBezTo>
                  <a:cubicBezTo>
                    <a:pt x="230812" y="27663"/>
                    <a:pt x="236242" y="27663"/>
                    <a:pt x="236623" y="27663"/>
                  </a:cubicBezTo>
                  <a:cubicBezTo>
                    <a:pt x="238337" y="27663"/>
                    <a:pt x="242244" y="26328"/>
                    <a:pt x="242244" y="21851"/>
                  </a:cubicBezTo>
                  <a:cubicBezTo>
                    <a:pt x="242244" y="18993"/>
                    <a:pt x="240148" y="16233"/>
                    <a:pt x="236432" y="16233"/>
                  </a:cubicBezTo>
                  <a:cubicBezTo>
                    <a:pt x="235574" y="16233"/>
                    <a:pt x="235386" y="16233"/>
                    <a:pt x="235100" y="16326"/>
                  </a:cubicBezTo>
                  <a:cubicBezTo>
                    <a:pt x="237481" y="9373"/>
                    <a:pt x="243386" y="5373"/>
                    <a:pt x="249673" y="5373"/>
                  </a:cubicBezTo>
                  <a:cubicBezTo>
                    <a:pt x="259482" y="5373"/>
                    <a:pt x="264149" y="14136"/>
                    <a:pt x="264149" y="22900"/>
                  </a:cubicBezTo>
                  <a:cubicBezTo>
                    <a:pt x="264149" y="31567"/>
                    <a:pt x="258722" y="40139"/>
                    <a:pt x="252815" y="46903"/>
                  </a:cubicBezTo>
                  <a:lnTo>
                    <a:pt x="231956" y="69953"/>
                  </a:lnTo>
                  <a:cubicBezTo>
                    <a:pt x="230812" y="71095"/>
                    <a:pt x="230812" y="71381"/>
                    <a:pt x="230812" y="73953"/>
                  </a:cubicBezTo>
                  <a:lnTo>
                    <a:pt x="271009" y="73953"/>
                  </a:lnTo>
                  <a:close/>
                  <a:moveTo>
                    <a:pt x="328824" y="55475"/>
                  </a:moveTo>
                  <a:cubicBezTo>
                    <a:pt x="328824" y="46522"/>
                    <a:pt x="321967" y="38234"/>
                    <a:pt x="310823" y="35853"/>
                  </a:cubicBezTo>
                  <a:cubicBezTo>
                    <a:pt x="319586" y="32995"/>
                    <a:pt x="325874" y="25377"/>
                    <a:pt x="325874" y="16898"/>
                  </a:cubicBezTo>
                  <a:cubicBezTo>
                    <a:pt x="325874" y="8041"/>
                    <a:pt x="316349" y="1946"/>
                    <a:pt x="306061" y="1946"/>
                  </a:cubicBezTo>
                  <a:cubicBezTo>
                    <a:pt x="295013" y="1946"/>
                    <a:pt x="286820" y="8422"/>
                    <a:pt x="286820" y="16612"/>
                  </a:cubicBezTo>
                  <a:cubicBezTo>
                    <a:pt x="286820" y="20233"/>
                    <a:pt x="289201" y="22328"/>
                    <a:pt x="292345" y="22328"/>
                  </a:cubicBezTo>
                  <a:cubicBezTo>
                    <a:pt x="295773" y="22328"/>
                    <a:pt x="297868" y="19947"/>
                    <a:pt x="297868" y="16803"/>
                  </a:cubicBezTo>
                  <a:cubicBezTo>
                    <a:pt x="297868" y="11471"/>
                    <a:pt x="292820" y="11471"/>
                    <a:pt x="291201" y="11471"/>
                  </a:cubicBezTo>
                  <a:cubicBezTo>
                    <a:pt x="294631" y="6041"/>
                    <a:pt x="301775" y="4706"/>
                    <a:pt x="305584" y="4706"/>
                  </a:cubicBezTo>
                  <a:cubicBezTo>
                    <a:pt x="309965" y="4706"/>
                    <a:pt x="315872" y="7087"/>
                    <a:pt x="315872" y="16803"/>
                  </a:cubicBezTo>
                  <a:cubicBezTo>
                    <a:pt x="315872" y="18138"/>
                    <a:pt x="315681" y="24423"/>
                    <a:pt x="312918" y="29186"/>
                  </a:cubicBezTo>
                  <a:cubicBezTo>
                    <a:pt x="309584" y="34330"/>
                    <a:pt x="306061" y="34616"/>
                    <a:pt x="303203" y="34616"/>
                  </a:cubicBezTo>
                  <a:cubicBezTo>
                    <a:pt x="302440" y="34806"/>
                    <a:pt x="299775" y="35092"/>
                    <a:pt x="299012" y="35092"/>
                  </a:cubicBezTo>
                  <a:cubicBezTo>
                    <a:pt x="298154" y="35092"/>
                    <a:pt x="297394" y="35283"/>
                    <a:pt x="297394" y="36330"/>
                  </a:cubicBezTo>
                  <a:cubicBezTo>
                    <a:pt x="297394" y="37474"/>
                    <a:pt x="298154" y="37474"/>
                    <a:pt x="300059" y="37474"/>
                  </a:cubicBezTo>
                  <a:lnTo>
                    <a:pt x="304821" y="37474"/>
                  </a:lnTo>
                  <a:cubicBezTo>
                    <a:pt x="313681" y="37474"/>
                    <a:pt x="317681" y="44901"/>
                    <a:pt x="317681" y="55475"/>
                  </a:cubicBezTo>
                  <a:cubicBezTo>
                    <a:pt x="317681" y="70239"/>
                    <a:pt x="310251" y="73383"/>
                    <a:pt x="305489" y="73383"/>
                  </a:cubicBezTo>
                  <a:cubicBezTo>
                    <a:pt x="300822" y="73383"/>
                    <a:pt x="292631" y="71381"/>
                    <a:pt x="288915" y="65000"/>
                  </a:cubicBezTo>
                  <a:cubicBezTo>
                    <a:pt x="292631" y="65572"/>
                    <a:pt x="296059" y="63191"/>
                    <a:pt x="296059" y="59189"/>
                  </a:cubicBezTo>
                  <a:cubicBezTo>
                    <a:pt x="296059" y="55189"/>
                    <a:pt x="293106" y="53094"/>
                    <a:pt x="289964" y="53094"/>
                  </a:cubicBezTo>
                  <a:cubicBezTo>
                    <a:pt x="287487" y="53094"/>
                    <a:pt x="283867" y="54617"/>
                    <a:pt x="283867" y="59379"/>
                  </a:cubicBezTo>
                  <a:cubicBezTo>
                    <a:pt x="283867" y="69190"/>
                    <a:pt x="293964" y="76334"/>
                    <a:pt x="305775" y="76334"/>
                  </a:cubicBezTo>
                  <a:cubicBezTo>
                    <a:pt x="319013" y="76334"/>
                    <a:pt x="328824" y="66523"/>
                    <a:pt x="328824" y="55475"/>
                  </a:cubicBezTo>
                  <a:close/>
                </a:path>
              </a:pathLst>
            </a:custGeom>
            <a:solidFill>
              <a:srgbClr val="004C00"/>
            </a:solidFill>
            <a:ln w="10842" cap="flat">
              <a:noFill/>
              <a:prstDash val="solid"/>
              <a:miter/>
            </a:ln>
          </p:spPr>
          <p:txBody>
            <a:bodyPr rtlCol="0" anchor="ctr"/>
            <a:lstStyle/>
            <a:p>
              <a:endParaRPr lang="en-AE"/>
            </a:p>
          </p:txBody>
        </p:sp>
        <p:sp>
          <p:nvSpPr>
            <p:cNvPr id="424" name="Freeform: Shape 423">
              <a:extLst>
                <a:ext uri="{FF2B5EF4-FFF2-40B4-BE49-F238E27FC236}">
                  <a16:creationId xmlns:a16="http://schemas.microsoft.com/office/drawing/2014/main" id="{CA92EE24-EFBD-1789-7058-A6829C24A2E6}"/>
                </a:ext>
              </a:extLst>
            </p:cNvPr>
            <p:cNvSpPr/>
            <p:nvPr/>
          </p:nvSpPr>
          <p:spPr>
            <a:xfrm>
              <a:off x="4537309" y="2329068"/>
              <a:ext cx="14764" cy="107918"/>
            </a:xfrm>
            <a:custGeom>
              <a:avLst/>
              <a:gdLst>
                <a:gd name="connsiteX0" fmla="*/ 12976 w 14764"/>
                <a:gd name="connsiteY0" fmla="*/ 105672 h 107918"/>
                <a:gd name="connsiteX1" fmla="*/ 12976 w 14764"/>
                <a:gd name="connsiteY1" fmla="*/ -2247 h 107918"/>
                <a:gd name="connsiteX2" fmla="*/ -1788 w 14764"/>
                <a:gd name="connsiteY2" fmla="*/ -2247 h 107918"/>
                <a:gd name="connsiteX3" fmla="*/ -1788 w 14764"/>
                <a:gd name="connsiteY3" fmla="*/ 2039 h 107918"/>
                <a:gd name="connsiteX4" fmla="*/ 8691 w 14764"/>
                <a:gd name="connsiteY4" fmla="*/ 2039 h 107918"/>
                <a:gd name="connsiteX5" fmla="*/ 8691 w 14764"/>
                <a:gd name="connsiteY5" fmla="*/ 101291 h 107918"/>
                <a:gd name="connsiteX6" fmla="*/ -1788 w 14764"/>
                <a:gd name="connsiteY6" fmla="*/ 101291 h 107918"/>
                <a:gd name="connsiteX7" fmla="*/ -1788 w 14764"/>
                <a:gd name="connsiteY7" fmla="*/ 105672 h 10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8">
                  <a:moveTo>
                    <a:pt x="12976" y="105672"/>
                  </a:moveTo>
                  <a:lnTo>
                    <a:pt x="12976" y="-2247"/>
                  </a:lnTo>
                  <a:lnTo>
                    <a:pt x="-1788" y="-2247"/>
                  </a:lnTo>
                  <a:lnTo>
                    <a:pt x="-1788" y="2039"/>
                  </a:lnTo>
                  <a:lnTo>
                    <a:pt x="8691" y="2039"/>
                  </a:lnTo>
                  <a:lnTo>
                    <a:pt x="8691" y="101291"/>
                  </a:lnTo>
                  <a:lnTo>
                    <a:pt x="-1788" y="101291"/>
                  </a:lnTo>
                  <a:lnTo>
                    <a:pt x="-1788" y="105672"/>
                  </a:lnTo>
                  <a:close/>
                </a:path>
              </a:pathLst>
            </a:custGeom>
            <a:solidFill>
              <a:srgbClr val="000000"/>
            </a:solidFill>
            <a:ln w="10842" cap="flat">
              <a:noFill/>
              <a:prstDash val="solid"/>
              <a:miter/>
            </a:ln>
          </p:spPr>
          <p:txBody>
            <a:bodyPr rtlCol="0" anchor="ctr"/>
            <a:lstStyle/>
            <a:p>
              <a:endParaRPr lang="en-AE"/>
            </a:p>
          </p:txBody>
        </p:sp>
        <p:sp>
          <p:nvSpPr>
            <p:cNvPr id="425" name="Freeform: Shape 424">
              <a:extLst>
                <a:ext uri="{FF2B5EF4-FFF2-40B4-BE49-F238E27FC236}">
                  <a16:creationId xmlns:a16="http://schemas.microsoft.com/office/drawing/2014/main" id="{B05428AB-A691-60ED-AFF8-994E084D37CA}"/>
                </a:ext>
              </a:extLst>
            </p:cNvPr>
            <p:cNvSpPr/>
            <p:nvPr/>
          </p:nvSpPr>
          <p:spPr>
            <a:xfrm>
              <a:off x="1260806" y="2436987"/>
              <a:ext cx="660653" cy="114967"/>
            </a:xfrm>
            <a:custGeom>
              <a:avLst/>
              <a:gdLst>
                <a:gd name="connsiteX0" fmla="*/ -1788 w 660653"/>
                <a:gd name="connsiteY0" fmla="*/ 112720 h 114967"/>
                <a:gd name="connsiteX1" fmla="*/ 658866 w 660653"/>
                <a:gd name="connsiteY1" fmla="*/ 112720 h 114967"/>
                <a:gd name="connsiteX2" fmla="*/ 658866 w 660653"/>
                <a:gd name="connsiteY2" fmla="*/ -2247 h 114967"/>
                <a:gd name="connsiteX3" fmla="*/ -1788 w 66065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60653" h="114967">
                  <a:moveTo>
                    <a:pt x="-1788" y="112720"/>
                  </a:moveTo>
                  <a:lnTo>
                    <a:pt x="658866" y="112720"/>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26" name="Freeform: Shape 425">
              <a:extLst>
                <a:ext uri="{FF2B5EF4-FFF2-40B4-BE49-F238E27FC236}">
                  <a16:creationId xmlns:a16="http://schemas.microsoft.com/office/drawing/2014/main" id="{EF6A4233-1DB9-66EE-E4F5-B53C2274397D}"/>
                </a:ext>
              </a:extLst>
            </p:cNvPr>
            <p:cNvSpPr/>
            <p:nvPr/>
          </p:nvSpPr>
          <p:spPr>
            <a:xfrm>
              <a:off x="1921460" y="2436987"/>
              <a:ext cx="640270" cy="114967"/>
            </a:xfrm>
            <a:custGeom>
              <a:avLst/>
              <a:gdLst>
                <a:gd name="connsiteX0" fmla="*/ -1788 w 640270"/>
                <a:gd name="connsiteY0" fmla="*/ 112720 h 114967"/>
                <a:gd name="connsiteX1" fmla="*/ 638482 w 640270"/>
                <a:gd name="connsiteY1" fmla="*/ 112720 h 114967"/>
                <a:gd name="connsiteX2" fmla="*/ 638482 w 640270"/>
                <a:gd name="connsiteY2" fmla="*/ -2247 h 114967"/>
                <a:gd name="connsiteX3" fmla="*/ -1788 w 640270"/>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40270" h="114967">
                  <a:moveTo>
                    <a:pt x="-1788" y="112720"/>
                  </a:moveTo>
                  <a:lnTo>
                    <a:pt x="638482" y="11272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27" name="Freeform: Shape 426">
              <a:extLst>
                <a:ext uri="{FF2B5EF4-FFF2-40B4-BE49-F238E27FC236}">
                  <a16:creationId xmlns:a16="http://schemas.microsoft.com/office/drawing/2014/main" id="{893055BA-6C61-841F-5180-ABFA53315186}"/>
                </a:ext>
              </a:extLst>
            </p:cNvPr>
            <p:cNvSpPr/>
            <p:nvPr/>
          </p:nvSpPr>
          <p:spPr>
            <a:xfrm>
              <a:off x="1990039" y="2451180"/>
              <a:ext cx="331279" cy="76200"/>
            </a:xfrm>
            <a:custGeom>
              <a:avLst/>
              <a:gdLst>
                <a:gd name="connsiteX0" fmla="*/ 73460 w 331279"/>
                <a:gd name="connsiteY0" fmla="*/ 62047 h 76200"/>
                <a:gd name="connsiteX1" fmla="*/ 72126 w 331279"/>
                <a:gd name="connsiteY1" fmla="*/ 60237 h 76200"/>
                <a:gd name="connsiteX2" fmla="*/ 70793 w 331279"/>
                <a:gd name="connsiteY2" fmla="*/ 61856 h 76200"/>
                <a:gd name="connsiteX3" fmla="*/ 63649 w 331279"/>
                <a:gd name="connsiteY3" fmla="*/ 71572 h 76200"/>
                <a:gd name="connsiteX4" fmla="*/ 56029 w 331279"/>
                <a:gd name="connsiteY4" fmla="*/ 55856 h 76200"/>
                <a:gd name="connsiteX5" fmla="*/ 54601 w 331279"/>
                <a:gd name="connsiteY5" fmla="*/ 47282 h 76200"/>
                <a:gd name="connsiteX6" fmla="*/ 41456 w 331279"/>
                <a:gd name="connsiteY6" fmla="*/ 34804 h 76200"/>
                <a:gd name="connsiteX7" fmla="*/ 60411 w 331279"/>
                <a:gd name="connsiteY7" fmla="*/ 17184 h 76200"/>
                <a:gd name="connsiteX8" fmla="*/ 32122 w 331279"/>
                <a:gd name="connsiteY8" fmla="*/ -2247 h 76200"/>
                <a:gd name="connsiteX9" fmla="*/ -1788 w 331279"/>
                <a:gd name="connsiteY9" fmla="*/ -2247 h 76200"/>
                <a:gd name="connsiteX10" fmla="*/ -1788 w 331279"/>
                <a:gd name="connsiteY10" fmla="*/ 1088 h 76200"/>
                <a:gd name="connsiteX11" fmla="*/ 879 w 331279"/>
                <a:gd name="connsiteY11" fmla="*/ 1088 h 76200"/>
                <a:gd name="connsiteX12" fmla="*/ 9357 w 331279"/>
                <a:gd name="connsiteY12" fmla="*/ 6229 h 76200"/>
                <a:gd name="connsiteX13" fmla="*/ 9357 w 331279"/>
                <a:gd name="connsiteY13" fmla="*/ 63000 h 76200"/>
                <a:gd name="connsiteX14" fmla="*/ 879 w 331279"/>
                <a:gd name="connsiteY14" fmla="*/ 68142 h 76200"/>
                <a:gd name="connsiteX15" fmla="*/ -1788 w 331279"/>
                <a:gd name="connsiteY15" fmla="*/ 68142 h 76200"/>
                <a:gd name="connsiteX16" fmla="*/ -1788 w 331279"/>
                <a:gd name="connsiteY16" fmla="*/ 71572 h 76200"/>
                <a:gd name="connsiteX17" fmla="*/ 13929 w 331279"/>
                <a:gd name="connsiteY17" fmla="*/ 71190 h 76200"/>
                <a:gd name="connsiteX18" fmla="*/ 29740 w 331279"/>
                <a:gd name="connsiteY18" fmla="*/ 71572 h 76200"/>
                <a:gd name="connsiteX19" fmla="*/ 29740 w 331279"/>
                <a:gd name="connsiteY19" fmla="*/ 68142 h 76200"/>
                <a:gd name="connsiteX20" fmla="*/ 27168 w 331279"/>
                <a:gd name="connsiteY20" fmla="*/ 68142 h 76200"/>
                <a:gd name="connsiteX21" fmla="*/ 18691 w 331279"/>
                <a:gd name="connsiteY21" fmla="*/ 63000 h 76200"/>
                <a:gd name="connsiteX22" fmla="*/ 18691 w 331279"/>
                <a:gd name="connsiteY22" fmla="*/ 35853 h 76200"/>
                <a:gd name="connsiteX23" fmla="*/ 31074 w 331279"/>
                <a:gd name="connsiteY23" fmla="*/ 35853 h 76200"/>
                <a:gd name="connsiteX24" fmla="*/ 41170 w 331279"/>
                <a:gd name="connsiteY24" fmla="*/ 39378 h 76200"/>
                <a:gd name="connsiteX25" fmla="*/ 45171 w 331279"/>
                <a:gd name="connsiteY25" fmla="*/ 53949 h 76200"/>
                <a:gd name="connsiteX26" fmla="*/ 49647 w 331279"/>
                <a:gd name="connsiteY26" fmla="*/ 69286 h 76200"/>
                <a:gd name="connsiteX27" fmla="*/ 63173 w 331279"/>
                <a:gd name="connsiteY27" fmla="*/ 73953 h 76200"/>
                <a:gd name="connsiteX28" fmla="*/ 73460 w 331279"/>
                <a:gd name="connsiteY28" fmla="*/ 62047 h 76200"/>
                <a:gd name="connsiteX29" fmla="*/ 49266 w 331279"/>
                <a:gd name="connsiteY29" fmla="*/ 17184 h 76200"/>
                <a:gd name="connsiteX30" fmla="*/ 30597 w 331279"/>
                <a:gd name="connsiteY30" fmla="*/ 33472 h 76200"/>
                <a:gd name="connsiteX31" fmla="*/ 18691 w 331279"/>
                <a:gd name="connsiteY31" fmla="*/ 33472 h 76200"/>
                <a:gd name="connsiteX32" fmla="*/ 18691 w 331279"/>
                <a:gd name="connsiteY32" fmla="*/ 5469 h 76200"/>
                <a:gd name="connsiteX33" fmla="*/ 21072 w 331279"/>
                <a:gd name="connsiteY33" fmla="*/ 1278 h 76200"/>
                <a:gd name="connsiteX34" fmla="*/ 27359 w 331279"/>
                <a:gd name="connsiteY34" fmla="*/ 1088 h 76200"/>
                <a:gd name="connsiteX35" fmla="*/ 49266 w 331279"/>
                <a:gd name="connsiteY35" fmla="*/ 17184 h 76200"/>
                <a:gd name="connsiteX36" fmla="*/ 118799 w 331279"/>
                <a:gd name="connsiteY36" fmla="*/ 58712 h 76200"/>
                <a:gd name="connsiteX37" fmla="*/ 117465 w 331279"/>
                <a:gd name="connsiteY37" fmla="*/ 57379 h 76200"/>
                <a:gd name="connsiteX38" fmla="*/ 115941 w 331279"/>
                <a:gd name="connsiteY38" fmla="*/ 58903 h 76200"/>
                <a:gd name="connsiteX39" fmla="*/ 101369 w 331279"/>
                <a:gd name="connsiteY39" fmla="*/ 70048 h 76200"/>
                <a:gd name="connsiteX40" fmla="*/ 89176 w 331279"/>
                <a:gd name="connsiteY40" fmla="*/ 62714 h 76200"/>
                <a:gd name="connsiteX41" fmla="*/ 86032 w 331279"/>
                <a:gd name="connsiteY41" fmla="*/ 46522 h 76200"/>
                <a:gd name="connsiteX42" fmla="*/ 116132 w 331279"/>
                <a:gd name="connsiteY42" fmla="*/ 46522 h 76200"/>
                <a:gd name="connsiteX43" fmla="*/ 118799 w 331279"/>
                <a:gd name="connsiteY43" fmla="*/ 44329 h 76200"/>
                <a:gd name="connsiteX44" fmla="*/ 99463 w 331279"/>
                <a:gd name="connsiteY44" fmla="*/ 23184 h 76200"/>
                <a:gd name="connsiteX45" fmla="*/ 76984 w 331279"/>
                <a:gd name="connsiteY45" fmla="*/ 47759 h 76200"/>
                <a:gd name="connsiteX46" fmla="*/ 100797 w 331279"/>
                <a:gd name="connsiteY46" fmla="*/ 72716 h 76200"/>
                <a:gd name="connsiteX47" fmla="*/ 118799 w 331279"/>
                <a:gd name="connsiteY47" fmla="*/ 58712 h 76200"/>
                <a:gd name="connsiteX48" fmla="*/ 111655 w 331279"/>
                <a:gd name="connsiteY48" fmla="*/ 44329 h 76200"/>
                <a:gd name="connsiteX49" fmla="*/ 86032 w 331279"/>
                <a:gd name="connsiteY49" fmla="*/ 44329 h 76200"/>
                <a:gd name="connsiteX50" fmla="*/ 99463 w 331279"/>
                <a:gd name="connsiteY50" fmla="*/ 25565 h 76200"/>
                <a:gd name="connsiteX51" fmla="*/ 111655 w 331279"/>
                <a:gd name="connsiteY51" fmla="*/ 44329 h 76200"/>
                <a:gd name="connsiteX52" fmla="*/ 160804 w 331279"/>
                <a:gd name="connsiteY52" fmla="*/ 57666 h 76200"/>
                <a:gd name="connsiteX53" fmla="*/ 156422 w 331279"/>
                <a:gd name="connsiteY53" fmla="*/ 47378 h 76200"/>
                <a:gd name="connsiteX54" fmla="*/ 144040 w 331279"/>
                <a:gd name="connsiteY54" fmla="*/ 42234 h 76200"/>
                <a:gd name="connsiteX55" fmla="*/ 130801 w 331279"/>
                <a:gd name="connsiteY55" fmla="*/ 33472 h 76200"/>
                <a:gd name="connsiteX56" fmla="*/ 142802 w 331279"/>
                <a:gd name="connsiteY56" fmla="*/ 25279 h 76200"/>
                <a:gd name="connsiteX57" fmla="*/ 155470 w 331279"/>
                <a:gd name="connsiteY57" fmla="*/ 38234 h 76200"/>
                <a:gd name="connsiteX58" fmla="*/ 156804 w 331279"/>
                <a:gd name="connsiteY58" fmla="*/ 39188 h 76200"/>
                <a:gd name="connsiteX59" fmla="*/ 158137 w 331279"/>
                <a:gd name="connsiteY59" fmla="*/ 36711 h 76200"/>
                <a:gd name="connsiteX60" fmla="*/ 158137 w 331279"/>
                <a:gd name="connsiteY60" fmla="*/ 25660 h 76200"/>
                <a:gd name="connsiteX61" fmla="*/ 156994 w 331279"/>
                <a:gd name="connsiteY61" fmla="*/ 23184 h 76200"/>
                <a:gd name="connsiteX62" fmla="*/ 154899 w 331279"/>
                <a:gd name="connsiteY62" fmla="*/ 24328 h 76200"/>
                <a:gd name="connsiteX63" fmla="*/ 152993 w 331279"/>
                <a:gd name="connsiteY63" fmla="*/ 26137 h 76200"/>
                <a:gd name="connsiteX64" fmla="*/ 142802 w 331279"/>
                <a:gd name="connsiteY64" fmla="*/ 23184 h 76200"/>
                <a:gd name="connsiteX65" fmla="*/ 125561 w 331279"/>
                <a:gd name="connsiteY65" fmla="*/ 36425 h 76200"/>
                <a:gd name="connsiteX66" fmla="*/ 130228 w 331279"/>
                <a:gd name="connsiteY66" fmla="*/ 45664 h 76200"/>
                <a:gd name="connsiteX67" fmla="*/ 144516 w 331279"/>
                <a:gd name="connsiteY67" fmla="*/ 50522 h 76200"/>
                <a:gd name="connsiteX68" fmla="*/ 155756 w 331279"/>
                <a:gd name="connsiteY68" fmla="*/ 60523 h 76200"/>
                <a:gd name="connsiteX69" fmla="*/ 143468 w 331279"/>
                <a:gd name="connsiteY69" fmla="*/ 70335 h 76200"/>
                <a:gd name="connsiteX70" fmla="*/ 128515 w 331279"/>
                <a:gd name="connsiteY70" fmla="*/ 54998 h 76200"/>
                <a:gd name="connsiteX71" fmla="*/ 126895 w 331279"/>
                <a:gd name="connsiteY71" fmla="*/ 53189 h 76200"/>
                <a:gd name="connsiteX72" fmla="*/ 125561 w 331279"/>
                <a:gd name="connsiteY72" fmla="*/ 55856 h 76200"/>
                <a:gd name="connsiteX73" fmla="*/ 125561 w 331279"/>
                <a:gd name="connsiteY73" fmla="*/ 70144 h 76200"/>
                <a:gd name="connsiteX74" fmla="*/ 126800 w 331279"/>
                <a:gd name="connsiteY74" fmla="*/ 72716 h 76200"/>
                <a:gd name="connsiteX75" fmla="*/ 129467 w 331279"/>
                <a:gd name="connsiteY75" fmla="*/ 70523 h 76200"/>
                <a:gd name="connsiteX76" fmla="*/ 131657 w 331279"/>
                <a:gd name="connsiteY76" fmla="*/ 68142 h 76200"/>
                <a:gd name="connsiteX77" fmla="*/ 143468 w 331279"/>
                <a:gd name="connsiteY77" fmla="*/ 72716 h 76200"/>
                <a:gd name="connsiteX78" fmla="*/ 160804 w 331279"/>
                <a:gd name="connsiteY78" fmla="*/ 57666 h 76200"/>
                <a:gd name="connsiteX79" fmla="*/ 241958 w 331279"/>
                <a:gd name="connsiteY79" fmla="*/ 1088 h 76200"/>
                <a:gd name="connsiteX80" fmla="*/ 241958 w 331279"/>
                <a:gd name="connsiteY80" fmla="*/ -2247 h 76200"/>
                <a:gd name="connsiteX81" fmla="*/ 229384 w 331279"/>
                <a:gd name="connsiteY81" fmla="*/ -1961 h 76200"/>
                <a:gd name="connsiteX82" fmla="*/ 216716 w 331279"/>
                <a:gd name="connsiteY82" fmla="*/ -2247 h 76200"/>
                <a:gd name="connsiteX83" fmla="*/ 216716 w 331279"/>
                <a:gd name="connsiteY83" fmla="*/ 1088 h 76200"/>
                <a:gd name="connsiteX84" fmla="*/ 227860 w 331279"/>
                <a:gd name="connsiteY84" fmla="*/ 8992 h 76200"/>
                <a:gd name="connsiteX85" fmla="*/ 227860 w 331279"/>
                <a:gd name="connsiteY85" fmla="*/ 55189 h 76200"/>
                <a:gd name="connsiteX86" fmla="*/ 189570 w 331279"/>
                <a:gd name="connsiteY86" fmla="*/ -819 h 76200"/>
                <a:gd name="connsiteX87" fmla="*/ 186522 w 331279"/>
                <a:gd name="connsiteY87" fmla="*/ -2247 h 76200"/>
                <a:gd name="connsiteX88" fmla="*/ 168139 w 331279"/>
                <a:gd name="connsiteY88" fmla="*/ -2247 h 76200"/>
                <a:gd name="connsiteX89" fmla="*/ 168139 w 331279"/>
                <a:gd name="connsiteY89" fmla="*/ 1088 h 76200"/>
                <a:gd name="connsiteX90" fmla="*/ 171282 w 331279"/>
                <a:gd name="connsiteY90" fmla="*/ 1088 h 76200"/>
                <a:gd name="connsiteX91" fmla="*/ 176615 w 331279"/>
                <a:gd name="connsiteY91" fmla="*/ 1278 h 76200"/>
                <a:gd name="connsiteX92" fmla="*/ 179378 w 331279"/>
                <a:gd name="connsiteY92" fmla="*/ 3848 h 76200"/>
                <a:gd name="connsiteX93" fmla="*/ 179378 w 331279"/>
                <a:gd name="connsiteY93" fmla="*/ 60237 h 76200"/>
                <a:gd name="connsiteX94" fmla="*/ 168139 w 331279"/>
                <a:gd name="connsiteY94" fmla="*/ 68142 h 76200"/>
                <a:gd name="connsiteX95" fmla="*/ 168139 w 331279"/>
                <a:gd name="connsiteY95" fmla="*/ 71572 h 76200"/>
                <a:gd name="connsiteX96" fmla="*/ 180807 w 331279"/>
                <a:gd name="connsiteY96" fmla="*/ 71190 h 76200"/>
                <a:gd name="connsiteX97" fmla="*/ 193475 w 331279"/>
                <a:gd name="connsiteY97" fmla="*/ 71572 h 76200"/>
                <a:gd name="connsiteX98" fmla="*/ 193475 w 331279"/>
                <a:gd name="connsiteY98" fmla="*/ 68142 h 76200"/>
                <a:gd name="connsiteX99" fmla="*/ 182331 w 331279"/>
                <a:gd name="connsiteY99" fmla="*/ 60237 h 76200"/>
                <a:gd name="connsiteX100" fmla="*/ 182331 w 331279"/>
                <a:gd name="connsiteY100" fmla="*/ 3943 h 76200"/>
                <a:gd name="connsiteX101" fmla="*/ 183379 w 331279"/>
                <a:gd name="connsiteY101" fmla="*/ 5278 h 76200"/>
                <a:gd name="connsiteX102" fmla="*/ 227575 w 331279"/>
                <a:gd name="connsiteY102" fmla="*/ 70144 h 76200"/>
                <a:gd name="connsiteX103" fmla="*/ 229384 w 331279"/>
                <a:gd name="connsiteY103" fmla="*/ 71572 h 76200"/>
                <a:gd name="connsiteX104" fmla="*/ 230813 w 331279"/>
                <a:gd name="connsiteY104" fmla="*/ 68714 h 76200"/>
                <a:gd name="connsiteX105" fmla="*/ 230813 w 331279"/>
                <a:gd name="connsiteY105" fmla="*/ 8992 h 76200"/>
                <a:gd name="connsiteX106" fmla="*/ 241958 w 331279"/>
                <a:gd name="connsiteY106" fmla="*/ 1088 h 76200"/>
                <a:gd name="connsiteX107" fmla="*/ 290440 w 331279"/>
                <a:gd name="connsiteY107" fmla="*/ 58712 h 76200"/>
                <a:gd name="connsiteX108" fmla="*/ 289106 w 331279"/>
                <a:gd name="connsiteY108" fmla="*/ 57379 h 76200"/>
                <a:gd name="connsiteX109" fmla="*/ 287582 w 331279"/>
                <a:gd name="connsiteY109" fmla="*/ 58903 h 76200"/>
                <a:gd name="connsiteX110" fmla="*/ 273008 w 331279"/>
                <a:gd name="connsiteY110" fmla="*/ 70048 h 76200"/>
                <a:gd name="connsiteX111" fmla="*/ 260817 w 331279"/>
                <a:gd name="connsiteY111" fmla="*/ 62714 h 76200"/>
                <a:gd name="connsiteX112" fmla="*/ 257673 w 331279"/>
                <a:gd name="connsiteY112" fmla="*/ 46522 h 76200"/>
                <a:gd name="connsiteX113" fmla="*/ 287677 w 331279"/>
                <a:gd name="connsiteY113" fmla="*/ 46522 h 76200"/>
                <a:gd name="connsiteX114" fmla="*/ 290440 w 331279"/>
                <a:gd name="connsiteY114" fmla="*/ 44329 h 76200"/>
                <a:gd name="connsiteX115" fmla="*/ 271008 w 331279"/>
                <a:gd name="connsiteY115" fmla="*/ 23184 h 76200"/>
                <a:gd name="connsiteX116" fmla="*/ 248625 w 331279"/>
                <a:gd name="connsiteY116" fmla="*/ 47759 h 76200"/>
                <a:gd name="connsiteX117" fmla="*/ 272437 w 331279"/>
                <a:gd name="connsiteY117" fmla="*/ 72716 h 76200"/>
                <a:gd name="connsiteX118" fmla="*/ 290440 w 331279"/>
                <a:gd name="connsiteY118" fmla="*/ 58712 h 76200"/>
                <a:gd name="connsiteX119" fmla="*/ 283296 w 331279"/>
                <a:gd name="connsiteY119" fmla="*/ 44329 h 76200"/>
                <a:gd name="connsiteX120" fmla="*/ 257673 w 331279"/>
                <a:gd name="connsiteY120" fmla="*/ 44329 h 76200"/>
                <a:gd name="connsiteX121" fmla="*/ 271008 w 331279"/>
                <a:gd name="connsiteY121" fmla="*/ 25565 h 76200"/>
                <a:gd name="connsiteX122" fmla="*/ 283296 w 331279"/>
                <a:gd name="connsiteY122" fmla="*/ 44329 h 76200"/>
                <a:gd name="connsiteX123" fmla="*/ 329492 w 331279"/>
                <a:gd name="connsiteY123" fmla="*/ 58142 h 76200"/>
                <a:gd name="connsiteX124" fmla="*/ 329492 w 331279"/>
                <a:gd name="connsiteY124" fmla="*/ 52045 h 76200"/>
                <a:gd name="connsiteX125" fmla="*/ 326825 w 331279"/>
                <a:gd name="connsiteY125" fmla="*/ 52045 h 76200"/>
                <a:gd name="connsiteX126" fmla="*/ 326825 w 331279"/>
                <a:gd name="connsiteY126" fmla="*/ 57952 h 76200"/>
                <a:gd name="connsiteX127" fmla="*/ 319490 w 331279"/>
                <a:gd name="connsiteY127" fmla="*/ 70048 h 76200"/>
                <a:gd name="connsiteX128" fmla="*/ 312346 w 331279"/>
                <a:gd name="connsiteY128" fmla="*/ 58238 h 76200"/>
                <a:gd name="connsiteX129" fmla="*/ 312346 w 331279"/>
                <a:gd name="connsiteY129" fmla="*/ 28328 h 76200"/>
                <a:gd name="connsiteX130" fmla="*/ 327683 w 331279"/>
                <a:gd name="connsiteY130" fmla="*/ 28328 h 76200"/>
                <a:gd name="connsiteX131" fmla="*/ 327683 w 331279"/>
                <a:gd name="connsiteY131" fmla="*/ 24900 h 76200"/>
                <a:gd name="connsiteX132" fmla="*/ 312346 w 331279"/>
                <a:gd name="connsiteY132" fmla="*/ 24900 h 76200"/>
                <a:gd name="connsiteX133" fmla="*/ 312346 w 331279"/>
                <a:gd name="connsiteY133" fmla="*/ 5183 h 76200"/>
                <a:gd name="connsiteX134" fmla="*/ 309585 w 331279"/>
                <a:gd name="connsiteY134" fmla="*/ 5183 h 76200"/>
                <a:gd name="connsiteX135" fmla="*/ 295678 w 331279"/>
                <a:gd name="connsiteY135" fmla="*/ 25947 h 76200"/>
                <a:gd name="connsiteX136" fmla="*/ 295678 w 331279"/>
                <a:gd name="connsiteY136" fmla="*/ 28328 h 76200"/>
                <a:gd name="connsiteX137" fmla="*/ 304918 w 331279"/>
                <a:gd name="connsiteY137" fmla="*/ 28328 h 76200"/>
                <a:gd name="connsiteX138" fmla="*/ 304918 w 331279"/>
                <a:gd name="connsiteY138" fmla="*/ 58142 h 76200"/>
                <a:gd name="connsiteX139" fmla="*/ 318824 w 331279"/>
                <a:gd name="connsiteY139" fmla="*/ 72716 h 76200"/>
                <a:gd name="connsiteX140" fmla="*/ 329492 w 331279"/>
                <a:gd name="connsiteY140" fmla="*/ 5814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31279" h="76200">
                  <a:moveTo>
                    <a:pt x="73460" y="62047"/>
                  </a:moveTo>
                  <a:cubicBezTo>
                    <a:pt x="73460" y="61379"/>
                    <a:pt x="73460" y="60237"/>
                    <a:pt x="72126" y="60237"/>
                  </a:cubicBezTo>
                  <a:cubicBezTo>
                    <a:pt x="70983" y="60237"/>
                    <a:pt x="70983" y="61093"/>
                    <a:pt x="70793" y="61856"/>
                  </a:cubicBezTo>
                  <a:cubicBezTo>
                    <a:pt x="70222" y="69572"/>
                    <a:pt x="66507" y="71572"/>
                    <a:pt x="63649" y="71572"/>
                  </a:cubicBezTo>
                  <a:cubicBezTo>
                    <a:pt x="58411" y="71572"/>
                    <a:pt x="57553" y="66046"/>
                    <a:pt x="56029" y="55856"/>
                  </a:cubicBezTo>
                  <a:lnTo>
                    <a:pt x="54601" y="47282"/>
                  </a:lnTo>
                  <a:cubicBezTo>
                    <a:pt x="52695" y="40425"/>
                    <a:pt x="47457" y="36806"/>
                    <a:pt x="41456" y="34804"/>
                  </a:cubicBezTo>
                  <a:cubicBezTo>
                    <a:pt x="51933" y="32235"/>
                    <a:pt x="60411" y="25565"/>
                    <a:pt x="60411" y="17184"/>
                  </a:cubicBezTo>
                  <a:cubicBezTo>
                    <a:pt x="60411" y="6801"/>
                    <a:pt x="48028" y="-2247"/>
                    <a:pt x="32122" y="-2247"/>
                  </a:cubicBezTo>
                  <a:lnTo>
                    <a:pt x="-1788" y="-2247"/>
                  </a:lnTo>
                  <a:lnTo>
                    <a:pt x="-1788" y="1088"/>
                  </a:lnTo>
                  <a:lnTo>
                    <a:pt x="879" y="1088"/>
                  </a:lnTo>
                  <a:cubicBezTo>
                    <a:pt x="9166" y="1088"/>
                    <a:pt x="9357" y="2325"/>
                    <a:pt x="9357" y="6229"/>
                  </a:cubicBezTo>
                  <a:lnTo>
                    <a:pt x="9357" y="63000"/>
                  </a:lnTo>
                  <a:cubicBezTo>
                    <a:pt x="9357" y="67095"/>
                    <a:pt x="9166" y="68142"/>
                    <a:pt x="879" y="68142"/>
                  </a:cubicBezTo>
                  <a:lnTo>
                    <a:pt x="-1788" y="68142"/>
                  </a:lnTo>
                  <a:lnTo>
                    <a:pt x="-1788" y="71572"/>
                  </a:lnTo>
                  <a:cubicBezTo>
                    <a:pt x="2213" y="71190"/>
                    <a:pt x="9832" y="71190"/>
                    <a:pt x="13929" y="71190"/>
                  </a:cubicBezTo>
                  <a:cubicBezTo>
                    <a:pt x="18310" y="71190"/>
                    <a:pt x="25835" y="71190"/>
                    <a:pt x="29740" y="71572"/>
                  </a:cubicBezTo>
                  <a:lnTo>
                    <a:pt x="29740" y="68142"/>
                  </a:lnTo>
                  <a:lnTo>
                    <a:pt x="27168" y="68142"/>
                  </a:lnTo>
                  <a:cubicBezTo>
                    <a:pt x="18882" y="68142"/>
                    <a:pt x="18691" y="67095"/>
                    <a:pt x="18691" y="63000"/>
                  </a:cubicBezTo>
                  <a:lnTo>
                    <a:pt x="18691" y="35853"/>
                  </a:lnTo>
                  <a:lnTo>
                    <a:pt x="31074" y="35853"/>
                  </a:lnTo>
                  <a:cubicBezTo>
                    <a:pt x="32883" y="35853"/>
                    <a:pt x="37360" y="35853"/>
                    <a:pt x="41170" y="39378"/>
                  </a:cubicBezTo>
                  <a:cubicBezTo>
                    <a:pt x="45171" y="43378"/>
                    <a:pt x="45171" y="46710"/>
                    <a:pt x="45171" y="53949"/>
                  </a:cubicBezTo>
                  <a:cubicBezTo>
                    <a:pt x="45171" y="60998"/>
                    <a:pt x="45171" y="65286"/>
                    <a:pt x="49647" y="69286"/>
                  </a:cubicBezTo>
                  <a:cubicBezTo>
                    <a:pt x="54124" y="73286"/>
                    <a:pt x="60125" y="73953"/>
                    <a:pt x="63173" y="73953"/>
                  </a:cubicBezTo>
                  <a:cubicBezTo>
                    <a:pt x="71745" y="73953"/>
                    <a:pt x="73460" y="65000"/>
                    <a:pt x="73460" y="62047"/>
                  </a:cubicBezTo>
                  <a:close/>
                  <a:moveTo>
                    <a:pt x="49266" y="17184"/>
                  </a:moveTo>
                  <a:cubicBezTo>
                    <a:pt x="49266" y="24614"/>
                    <a:pt x="46695" y="33472"/>
                    <a:pt x="30597" y="33472"/>
                  </a:cubicBezTo>
                  <a:lnTo>
                    <a:pt x="18691" y="33472"/>
                  </a:lnTo>
                  <a:lnTo>
                    <a:pt x="18691" y="5469"/>
                  </a:lnTo>
                  <a:cubicBezTo>
                    <a:pt x="18691" y="2897"/>
                    <a:pt x="18691" y="1562"/>
                    <a:pt x="21072" y="1278"/>
                  </a:cubicBezTo>
                  <a:cubicBezTo>
                    <a:pt x="22120" y="1088"/>
                    <a:pt x="25264" y="1088"/>
                    <a:pt x="27359" y="1088"/>
                  </a:cubicBezTo>
                  <a:cubicBezTo>
                    <a:pt x="37170" y="1088"/>
                    <a:pt x="49266" y="1562"/>
                    <a:pt x="49266" y="17184"/>
                  </a:cubicBezTo>
                  <a:close/>
                  <a:moveTo>
                    <a:pt x="118799" y="58712"/>
                  </a:moveTo>
                  <a:cubicBezTo>
                    <a:pt x="118799" y="57570"/>
                    <a:pt x="117847" y="57379"/>
                    <a:pt x="117465" y="57379"/>
                  </a:cubicBezTo>
                  <a:cubicBezTo>
                    <a:pt x="116418" y="57379"/>
                    <a:pt x="116227" y="57952"/>
                    <a:pt x="115941" y="58903"/>
                  </a:cubicBezTo>
                  <a:cubicBezTo>
                    <a:pt x="112226" y="70048"/>
                    <a:pt x="102512" y="70048"/>
                    <a:pt x="101369" y="70048"/>
                  </a:cubicBezTo>
                  <a:cubicBezTo>
                    <a:pt x="96034" y="70048"/>
                    <a:pt x="91653" y="66809"/>
                    <a:pt x="89176" y="62714"/>
                  </a:cubicBezTo>
                  <a:cubicBezTo>
                    <a:pt x="86032" y="57570"/>
                    <a:pt x="86032" y="50426"/>
                    <a:pt x="86032" y="46522"/>
                  </a:cubicBezTo>
                  <a:lnTo>
                    <a:pt x="116132" y="46522"/>
                  </a:lnTo>
                  <a:cubicBezTo>
                    <a:pt x="118513" y="46522"/>
                    <a:pt x="118799" y="46522"/>
                    <a:pt x="118799" y="44329"/>
                  </a:cubicBezTo>
                  <a:cubicBezTo>
                    <a:pt x="118799" y="33567"/>
                    <a:pt x="112989" y="23184"/>
                    <a:pt x="99463" y="23184"/>
                  </a:cubicBezTo>
                  <a:cubicBezTo>
                    <a:pt x="86890" y="23184"/>
                    <a:pt x="76984" y="34330"/>
                    <a:pt x="76984" y="47759"/>
                  </a:cubicBezTo>
                  <a:cubicBezTo>
                    <a:pt x="76984" y="62333"/>
                    <a:pt x="88414" y="72716"/>
                    <a:pt x="100797" y="72716"/>
                  </a:cubicBezTo>
                  <a:cubicBezTo>
                    <a:pt x="114036" y="72716"/>
                    <a:pt x="118799" y="60619"/>
                    <a:pt x="118799" y="58712"/>
                  </a:cubicBezTo>
                  <a:close/>
                  <a:moveTo>
                    <a:pt x="111655" y="44329"/>
                  </a:moveTo>
                  <a:lnTo>
                    <a:pt x="86032" y="44329"/>
                  </a:lnTo>
                  <a:cubicBezTo>
                    <a:pt x="86795" y="28232"/>
                    <a:pt x="95843" y="25565"/>
                    <a:pt x="99463" y="25565"/>
                  </a:cubicBezTo>
                  <a:cubicBezTo>
                    <a:pt x="110608" y="25565"/>
                    <a:pt x="111655" y="40139"/>
                    <a:pt x="111655" y="44329"/>
                  </a:cubicBezTo>
                  <a:close/>
                  <a:moveTo>
                    <a:pt x="160804" y="57666"/>
                  </a:moveTo>
                  <a:cubicBezTo>
                    <a:pt x="160804" y="52045"/>
                    <a:pt x="157756" y="48713"/>
                    <a:pt x="156422" y="47378"/>
                  </a:cubicBezTo>
                  <a:cubicBezTo>
                    <a:pt x="152803" y="43950"/>
                    <a:pt x="148612" y="43092"/>
                    <a:pt x="144040" y="42234"/>
                  </a:cubicBezTo>
                  <a:cubicBezTo>
                    <a:pt x="137944" y="40997"/>
                    <a:pt x="130801" y="39662"/>
                    <a:pt x="130801" y="33472"/>
                  </a:cubicBezTo>
                  <a:cubicBezTo>
                    <a:pt x="130801" y="29567"/>
                    <a:pt x="133657" y="25279"/>
                    <a:pt x="142802" y="25279"/>
                  </a:cubicBezTo>
                  <a:cubicBezTo>
                    <a:pt x="154708" y="25279"/>
                    <a:pt x="155375" y="34899"/>
                    <a:pt x="155470" y="38234"/>
                  </a:cubicBezTo>
                  <a:cubicBezTo>
                    <a:pt x="155661" y="39188"/>
                    <a:pt x="156804" y="39188"/>
                    <a:pt x="156804" y="39188"/>
                  </a:cubicBezTo>
                  <a:cubicBezTo>
                    <a:pt x="158137" y="39188"/>
                    <a:pt x="158137" y="38616"/>
                    <a:pt x="158137" y="36711"/>
                  </a:cubicBezTo>
                  <a:lnTo>
                    <a:pt x="158137" y="25660"/>
                  </a:lnTo>
                  <a:cubicBezTo>
                    <a:pt x="158137" y="23947"/>
                    <a:pt x="158137" y="23184"/>
                    <a:pt x="156994" y="23184"/>
                  </a:cubicBezTo>
                  <a:cubicBezTo>
                    <a:pt x="156518" y="23184"/>
                    <a:pt x="156233" y="23184"/>
                    <a:pt x="154899" y="24328"/>
                  </a:cubicBezTo>
                  <a:cubicBezTo>
                    <a:pt x="154613" y="24805"/>
                    <a:pt x="153375" y="25851"/>
                    <a:pt x="152993" y="26137"/>
                  </a:cubicBezTo>
                  <a:cubicBezTo>
                    <a:pt x="148898" y="23184"/>
                    <a:pt x="144516" y="23184"/>
                    <a:pt x="142802" y="23184"/>
                  </a:cubicBezTo>
                  <a:cubicBezTo>
                    <a:pt x="129753" y="23184"/>
                    <a:pt x="125561" y="30328"/>
                    <a:pt x="125561" y="36425"/>
                  </a:cubicBezTo>
                  <a:cubicBezTo>
                    <a:pt x="125561" y="40139"/>
                    <a:pt x="127372" y="43283"/>
                    <a:pt x="130228" y="45664"/>
                  </a:cubicBezTo>
                  <a:cubicBezTo>
                    <a:pt x="133657" y="48427"/>
                    <a:pt x="136706" y="49092"/>
                    <a:pt x="144516" y="50522"/>
                  </a:cubicBezTo>
                  <a:cubicBezTo>
                    <a:pt x="146897" y="50998"/>
                    <a:pt x="155756" y="52808"/>
                    <a:pt x="155756" y="60523"/>
                  </a:cubicBezTo>
                  <a:cubicBezTo>
                    <a:pt x="155756" y="66046"/>
                    <a:pt x="151946" y="70335"/>
                    <a:pt x="143468" y="70335"/>
                  </a:cubicBezTo>
                  <a:cubicBezTo>
                    <a:pt x="134325" y="70335"/>
                    <a:pt x="130514" y="64237"/>
                    <a:pt x="128515" y="54998"/>
                  </a:cubicBezTo>
                  <a:cubicBezTo>
                    <a:pt x="128133" y="53475"/>
                    <a:pt x="128133" y="53189"/>
                    <a:pt x="126895" y="53189"/>
                  </a:cubicBezTo>
                  <a:cubicBezTo>
                    <a:pt x="125561" y="53189"/>
                    <a:pt x="125561" y="53949"/>
                    <a:pt x="125561" y="55856"/>
                  </a:cubicBezTo>
                  <a:lnTo>
                    <a:pt x="125561" y="70144"/>
                  </a:lnTo>
                  <a:cubicBezTo>
                    <a:pt x="125561" y="71953"/>
                    <a:pt x="125561" y="72716"/>
                    <a:pt x="126800" y="72716"/>
                  </a:cubicBezTo>
                  <a:cubicBezTo>
                    <a:pt x="127372" y="72716"/>
                    <a:pt x="127372" y="72525"/>
                    <a:pt x="129467" y="70523"/>
                  </a:cubicBezTo>
                  <a:cubicBezTo>
                    <a:pt x="129753" y="70335"/>
                    <a:pt x="129753" y="70144"/>
                    <a:pt x="131657" y="68142"/>
                  </a:cubicBezTo>
                  <a:cubicBezTo>
                    <a:pt x="136420" y="72525"/>
                    <a:pt x="141182" y="72716"/>
                    <a:pt x="143468" y="72716"/>
                  </a:cubicBezTo>
                  <a:cubicBezTo>
                    <a:pt x="155947" y="72716"/>
                    <a:pt x="160804" y="65381"/>
                    <a:pt x="160804" y="57666"/>
                  </a:cubicBezTo>
                  <a:close/>
                  <a:moveTo>
                    <a:pt x="241958" y="1088"/>
                  </a:moveTo>
                  <a:lnTo>
                    <a:pt x="241958" y="-2247"/>
                  </a:lnTo>
                  <a:lnTo>
                    <a:pt x="229384" y="-1961"/>
                  </a:lnTo>
                  <a:lnTo>
                    <a:pt x="216716" y="-2247"/>
                  </a:lnTo>
                  <a:lnTo>
                    <a:pt x="216716" y="1088"/>
                  </a:lnTo>
                  <a:cubicBezTo>
                    <a:pt x="227860" y="1088"/>
                    <a:pt x="227860" y="6229"/>
                    <a:pt x="227860" y="8992"/>
                  </a:cubicBezTo>
                  <a:lnTo>
                    <a:pt x="227860" y="55189"/>
                  </a:lnTo>
                  <a:lnTo>
                    <a:pt x="189570" y="-819"/>
                  </a:lnTo>
                  <a:cubicBezTo>
                    <a:pt x="188712" y="-2152"/>
                    <a:pt x="188521" y="-2247"/>
                    <a:pt x="186522" y="-2247"/>
                  </a:cubicBezTo>
                  <a:lnTo>
                    <a:pt x="168139" y="-2247"/>
                  </a:lnTo>
                  <a:lnTo>
                    <a:pt x="168139" y="1088"/>
                  </a:lnTo>
                  <a:lnTo>
                    <a:pt x="171282" y="1088"/>
                  </a:lnTo>
                  <a:cubicBezTo>
                    <a:pt x="172901" y="1088"/>
                    <a:pt x="174997" y="1088"/>
                    <a:pt x="176615" y="1278"/>
                  </a:cubicBezTo>
                  <a:cubicBezTo>
                    <a:pt x="179187" y="1562"/>
                    <a:pt x="179378" y="1753"/>
                    <a:pt x="179378" y="3848"/>
                  </a:cubicBezTo>
                  <a:lnTo>
                    <a:pt x="179378" y="60237"/>
                  </a:lnTo>
                  <a:cubicBezTo>
                    <a:pt x="179378" y="63000"/>
                    <a:pt x="179378" y="68142"/>
                    <a:pt x="168139" y="68142"/>
                  </a:cubicBezTo>
                  <a:lnTo>
                    <a:pt x="168139" y="71572"/>
                  </a:lnTo>
                  <a:lnTo>
                    <a:pt x="180807" y="71190"/>
                  </a:lnTo>
                  <a:lnTo>
                    <a:pt x="193475" y="71572"/>
                  </a:lnTo>
                  <a:lnTo>
                    <a:pt x="193475" y="68142"/>
                  </a:lnTo>
                  <a:cubicBezTo>
                    <a:pt x="182331" y="68142"/>
                    <a:pt x="182331" y="63000"/>
                    <a:pt x="182331" y="60237"/>
                  </a:cubicBezTo>
                  <a:lnTo>
                    <a:pt x="182331" y="3943"/>
                  </a:lnTo>
                  <a:cubicBezTo>
                    <a:pt x="182902" y="4515"/>
                    <a:pt x="182902" y="4706"/>
                    <a:pt x="183379" y="5278"/>
                  </a:cubicBezTo>
                  <a:lnTo>
                    <a:pt x="227575" y="70144"/>
                  </a:lnTo>
                  <a:cubicBezTo>
                    <a:pt x="228432" y="71381"/>
                    <a:pt x="228622" y="71572"/>
                    <a:pt x="229384" y="71572"/>
                  </a:cubicBezTo>
                  <a:cubicBezTo>
                    <a:pt x="230813" y="71572"/>
                    <a:pt x="230813" y="70809"/>
                    <a:pt x="230813" y="68714"/>
                  </a:cubicBezTo>
                  <a:lnTo>
                    <a:pt x="230813" y="8992"/>
                  </a:lnTo>
                  <a:cubicBezTo>
                    <a:pt x="230813" y="6229"/>
                    <a:pt x="230813" y="1088"/>
                    <a:pt x="241958" y="1088"/>
                  </a:cubicBezTo>
                  <a:close/>
                  <a:moveTo>
                    <a:pt x="290440" y="58712"/>
                  </a:moveTo>
                  <a:cubicBezTo>
                    <a:pt x="290440" y="57570"/>
                    <a:pt x="289487" y="57379"/>
                    <a:pt x="289106" y="57379"/>
                  </a:cubicBezTo>
                  <a:cubicBezTo>
                    <a:pt x="288058" y="57379"/>
                    <a:pt x="287868" y="57952"/>
                    <a:pt x="287582" y="58903"/>
                  </a:cubicBezTo>
                  <a:cubicBezTo>
                    <a:pt x="283867" y="70048"/>
                    <a:pt x="274151" y="70048"/>
                    <a:pt x="273008" y="70048"/>
                  </a:cubicBezTo>
                  <a:cubicBezTo>
                    <a:pt x="267675" y="70048"/>
                    <a:pt x="263294" y="66809"/>
                    <a:pt x="260817" y="62714"/>
                  </a:cubicBezTo>
                  <a:cubicBezTo>
                    <a:pt x="257673" y="57570"/>
                    <a:pt x="257673" y="50426"/>
                    <a:pt x="257673" y="46522"/>
                  </a:cubicBezTo>
                  <a:lnTo>
                    <a:pt x="287677" y="46522"/>
                  </a:lnTo>
                  <a:cubicBezTo>
                    <a:pt x="290058" y="46522"/>
                    <a:pt x="290440" y="46522"/>
                    <a:pt x="290440" y="44329"/>
                  </a:cubicBezTo>
                  <a:cubicBezTo>
                    <a:pt x="290440" y="33567"/>
                    <a:pt x="284630" y="23184"/>
                    <a:pt x="271008" y="23184"/>
                  </a:cubicBezTo>
                  <a:cubicBezTo>
                    <a:pt x="258531" y="23184"/>
                    <a:pt x="248625" y="34330"/>
                    <a:pt x="248625" y="47759"/>
                  </a:cubicBezTo>
                  <a:cubicBezTo>
                    <a:pt x="248625" y="62333"/>
                    <a:pt x="260054" y="72716"/>
                    <a:pt x="272437" y="72716"/>
                  </a:cubicBezTo>
                  <a:cubicBezTo>
                    <a:pt x="285677" y="72716"/>
                    <a:pt x="290440" y="60619"/>
                    <a:pt x="290440" y="58712"/>
                  </a:cubicBezTo>
                  <a:close/>
                  <a:moveTo>
                    <a:pt x="283296" y="44329"/>
                  </a:moveTo>
                  <a:lnTo>
                    <a:pt x="257673" y="44329"/>
                  </a:lnTo>
                  <a:cubicBezTo>
                    <a:pt x="258436" y="28232"/>
                    <a:pt x="267484" y="25565"/>
                    <a:pt x="271008" y="25565"/>
                  </a:cubicBezTo>
                  <a:cubicBezTo>
                    <a:pt x="282248" y="25565"/>
                    <a:pt x="283296" y="40139"/>
                    <a:pt x="283296" y="44329"/>
                  </a:cubicBezTo>
                  <a:close/>
                  <a:moveTo>
                    <a:pt x="329492" y="58142"/>
                  </a:moveTo>
                  <a:lnTo>
                    <a:pt x="329492" y="52045"/>
                  </a:lnTo>
                  <a:lnTo>
                    <a:pt x="326825" y="52045"/>
                  </a:lnTo>
                  <a:lnTo>
                    <a:pt x="326825" y="57952"/>
                  </a:lnTo>
                  <a:cubicBezTo>
                    <a:pt x="326825" y="65856"/>
                    <a:pt x="323586" y="70048"/>
                    <a:pt x="319490" y="70048"/>
                  </a:cubicBezTo>
                  <a:cubicBezTo>
                    <a:pt x="312346" y="70048"/>
                    <a:pt x="312346" y="60237"/>
                    <a:pt x="312346" y="58238"/>
                  </a:cubicBezTo>
                  <a:lnTo>
                    <a:pt x="312346" y="28328"/>
                  </a:lnTo>
                  <a:lnTo>
                    <a:pt x="327683" y="28328"/>
                  </a:lnTo>
                  <a:lnTo>
                    <a:pt x="327683" y="24900"/>
                  </a:lnTo>
                  <a:lnTo>
                    <a:pt x="312346" y="24900"/>
                  </a:lnTo>
                  <a:lnTo>
                    <a:pt x="312346" y="5183"/>
                  </a:lnTo>
                  <a:lnTo>
                    <a:pt x="309585" y="5183"/>
                  </a:lnTo>
                  <a:cubicBezTo>
                    <a:pt x="309585" y="13945"/>
                    <a:pt x="306251" y="25565"/>
                    <a:pt x="295678" y="25947"/>
                  </a:cubicBezTo>
                  <a:lnTo>
                    <a:pt x="295678" y="28328"/>
                  </a:lnTo>
                  <a:lnTo>
                    <a:pt x="304918" y="28328"/>
                  </a:lnTo>
                  <a:lnTo>
                    <a:pt x="304918" y="58142"/>
                  </a:lnTo>
                  <a:cubicBezTo>
                    <a:pt x="304918" y="71381"/>
                    <a:pt x="314918" y="72716"/>
                    <a:pt x="318824" y="72716"/>
                  </a:cubicBezTo>
                  <a:cubicBezTo>
                    <a:pt x="326539" y="72716"/>
                    <a:pt x="329492" y="65000"/>
                    <a:pt x="329492" y="58142"/>
                  </a:cubicBezTo>
                  <a:close/>
                </a:path>
              </a:pathLst>
            </a:custGeom>
            <a:solidFill>
              <a:srgbClr val="CCCCCC"/>
            </a:solidFill>
            <a:ln w="10842" cap="flat">
              <a:noFill/>
              <a:prstDash val="solid"/>
              <a:miter/>
            </a:ln>
          </p:spPr>
          <p:txBody>
            <a:bodyPr rtlCol="0" anchor="ctr"/>
            <a:lstStyle/>
            <a:p>
              <a:endParaRPr lang="en-AE"/>
            </a:p>
          </p:txBody>
        </p:sp>
        <p:sp>
          <p:nvSpPr>
            <p:cNvPr id="428" name="Freeform: Shape 427">
              <a:extLst>
                <a:ext uri="{FF2B5EF4-FFF2-40B4-BE49-F238E27FC236}">
                  <a16:creationId xmlns:a16="http://schemas.microsoft.com/office/drawing/2014/main" id="{B0178729-5BE7-A970-24B4-050CA010CFF2}"/>
                </a:ext>
              </a:extLst>
            </p:cNvPr>
            <p:cNvSpPr/>
            <p:nvPr/>
          </p:nvSpPr>
          <p:spPr>
            <a:xfrm>
              <a:off x="2567826" y="2436987"/>
              <a:ext cx="591978" cy="114967"/>
            </a:xfrm>
            <a:custGeom>
              <a:avLst/>
              <a:gdLst>
                <a:gd name="connsiteX0" fmla="*/ -1788 w 591978"/>
                <a:gd name="connsiteY0" fmla="*/ 112720 h 114967"/>
                <a:gd name="connsiteX1" fmla="*/ 590191 w 591978"/>
                <a:gd name="connsiteY1" fmla="*/ 112720 h 114967"/>
                <a:gd name="connsiteX2" fmla="*/ 590191 w 591978"/>
                <a:gd name="connsiteY2" fmla="*/ -2247 h 114967"/>
                <a:gd name="connsiteX3" fmla="*/ -1788 w 591978"/>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91978" h="114967">
                  <a:moveTo>
                    <a:pt x="-1788" y="112720"/>
                  </a:moveTo>
                  <a:lnTo>
                    <a:pt x="590191" y="112720"/>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29" name="Freeform: Shape 428">
              <a:extLst>
                <a:ext uri="{FF2B5EF4-FFF2-40B4-BE49-F238E27FC236}">
                  <a16:creationId xmlns:a16="http://schemas.microsoft.com/office/drawing/2014/main" id="{2789AF96-62A2-FDD6-8D84-5D41C7FE66E9}"/>
                </a:ext>
              </a:extLst>
            </p:cNvPr>
            <p:cNvSpPr/>
            <p:nvPr/>
          </p:nvSpPr>
          <p:spPr>
            <a:xfrm>
              <a:off x="2847003" y="2498423"/>
              <a:ext cx="28575" cy="6287"/>
            </a:xfrm>
            <a:custGeom>
              <a:avLst/>
              <a:gdLst>
                <a:gd name="connsiteX0" fmla="*/ 26787 w 28575"/>
                <a:gd name="connsiteY0" fmla="*/ 4041 h 6287"/>
                <a:gd name="connsiteX1" fmla="*/ 26787 w 28575"/>
                <a:gd name="connsiteY1" fmla="*/ -2247 h 6287"/>
                <a:gd name="connsiteX2" fmla="*/ -1788 w 28575"/>
                <a:gd name="connsiteY2" fmla="*/ -2247 h 6287"/>
                <a:gd name="connsiteX3" fmla="*/ -1788 w 28575"/>
                <a:gd name="connsiteY3" fmla="*/ 4041 h 6287"/>
              </a:gdLst>
              <a:ahLst/>
              <a:cxnLst>
                <a:cxn ang="0">
                  <a:pos x="connsiteX0" y="connsiteY0"/>
                </a:cxn>
                <a:cxn ang="0">
                  <a:pos x="connsiteX1" y="connsiteY1"/>
                </a:cxn>
                <a:cxn ang="0">
                  <a:pos x="connsiteX2" y="connsiteY2"/>
                </a:cxn>
                <a:cxn ang="0">
                  <a:pos x="connsiteX3" y="connsiteY3"/>
                </a:cxn>
              </a:cxnLst>
              <a:rect l="l" t="t" r="r" b="b"/>
              <a:pathLst>
                <a:path w="28575" h="6287">
                  <a:moveTo>
                    <a:pt x="26787" y="4041"/>
                  </a:moveTo>
                  <a:lnTo>
                    <a:pt x="26787" y="-2247"/>
                  </a:lnTo>
                  <a:lnTo>
                    <a:pt x="-1788" y="-2247"/>
                  </a:lnTo>
                  <a:lnTo>
                    <a:pt x="-1788" y="4041"/>
                  </a:lnTo>
                  <a:close/>
                </a:path>
              </a:pathLst>
            </a:custGeom>
            <a:solidFill>
              <a:srgbClr val="CCCCCC"/>
            </a:solidFill>
            <a:ln w="10842" cap="flat">
              <a:noFill/>
              <a:prstDash val="solid"/>
              <a:miter/>
            </a:ln>
          </p:spPr>
          <p:txBody>
            <a:bodyPr rtlCol="0" anchor="ctr"/>
            <a:lstStyle/>
            <a:p>
              <a:endParaRPr lang="en-AE"/>
            </a:p>
          </p:txBody>
        </p:sp>
        <p:sp>
          <p:nvSpPr>
            <p:cNvPr id="430" name="Freeform: Shape 429">
              <a:extLst>
                <a:ext uri="{FF2B5EF4-FFF2-40B4-BE49-F238E27FC236}">
                  <a16:creationId xmlns:a16="http://schemas.microsoft.com/office/drawing/2014/main" id="{0BF897C0-E2B9-D26A-C86B-1E8908E4AF2F}"/>
                </a:ext>
              </a:extLst>
            </p:cNvPr>
            <p:cNvSpPr/>
            <p:nvPr/>
          </p:nvSpPr>
          <p:spPr>
            <a:xfrm>
              <a:off x="3159805" y="2436987"/>
              <a:ext cx="540923" cy="114967"/>
            </a:xfrm>
            <a:custGeom>
              <a:avLst/>
              <a:gdLst>
                <a:gd name="connsiteX0" fmla="*/ -1788 w 540923"/>
                <a:gd name="connsiteY0" fmla="*/ 112720 h 114967"/>
                <a:gd name="connsiteX1" fmla="*/ 539136 w 540923"/>
                <a:gd name="connsiteY1" fmla="*/ 112720 h 114967"/>
                <a:gd name="connsiteX2" fmla="*/ 539136 w 540923"/>
                <a:gd name="connsiteY2" fmla="*/ -2247 h 114967"/>
                <a:gd name="connsiteX3" fmla="*/ -1788 w 5409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540923" h="114967">
                  <a:moveTo>
                    <a:pt x="-1788" y="112720"/>
                  </a:moveTo>
                  <a:lnTo>
                    <a:pt x="539136" y="112720"/>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31" name="Freeform: Shape 430">
              <a:extLst>
                <a:ext uri="{FF2B5EF4-FFF2-40B4-BE49-F238E27FC236}">
                  <a16:creationId xmlns:a16="http://schemas.microsoft.com/office/drawing/2014/main" id="{BB7FD67C-049B-87B9-65C6-1E9039CDBD50}"/>
                </a:ext>
              </a:extLst>
            </p:cNvPr>
            <p:cNvSpPr/>
            <p:nvPr/>
          </p:nvSpPr>
          <p:spPr>
            <a:xfrm>
              <a:off x="3409360" y="2451847"/>
              <a:ext cx="46291" cy="75532"/>
            </a:xfrm>
            <a:custGeom>
              <a:avLst/>
              <a:gdLst>
                <a:gd name="connsiteX0" fmla="*/ 44503 w 46291"/>
                <a:gd name="connsiteY0" fmla="*/ 1181 h 75532"/>
                <a:gd name="connsiteX1" fmla="*/ 18310 w 46291"/>
                <a:gd name="connsiteY1" fmla="*/ 1181 h 75532"/>
                <a:gd name="connsiteX2" fmla="*/ 4404 w 46291"/>
                <a:gd name="connsiteY2" fmla="*/ -2247 h 75532"/>
                <a:gd name="connsiteX3" fmla="*/ 1736 w 46291"/>
                <a:gd name="connsiteY3" fmla="*/ -2247 h 75532"/>
                <a:gd name="connsiteX4" fmla="*/ -1788 w 46291"/>
                <a:gd name="connsiteY4" fmla="*/ 20135 h 75532"/>
                <a:gd name="connsiteX5" fmla="*/ 879 w 46291"/>
                <a:gd name="connsiteY5" fmla="*/ 20135 h 75532"/>
                <a:gd name="connsiteX6" fmla="*/ 3547 w 46291"/>
                <a:gd name="connsiteY6" fmla="*/ 10324 h 75532"/>
                <a:gd name="connsiteX7" fmla="*/ 14119 w 46291"/>
                <a:gd name="connsiteY7" fmla="*/ 9564 h 75532"/>
                <a:gd name="connsiteX8" fmla="*/ 36407 w 46291"/>
                <a:gd name="connsiteY8" fmla="*/ 9564 h 75532"/>
                <a:gd name="connsiteX9" fmla="*/ 24406 w 46291"/>
                <a:gd name="connsiteY9" fmla="*/ 26614 h 75532"/>
                <a:gd name="connsiteX10" fmla="*/ 11166 w 46291"/>
                <a:gd name="connsiteY10" fmla="*/ 67286 h 75532"/>
                <a:gd name="connsiteX11" fmla="*/ 16024 w 46291"/>
                <a:gd name="connsiteY11" fmla="*/ 73286 h 75532"/>
                <a:gd name="connsiteX12" fmla="*/ 21072 w 46291"/>
                <a:gd name="connsiteY12" fmla="*/ 67286 h 75532"/>
                <a:gd name="connsiteX13" fmla="*/ 21072 w 46291"/>
                <a:gd name="connsiteY13" fmla="*/ 61761 h 75532"/>
                <a:gd name="connsiteX14" fmla="*/ 22311 w 46291"/>
                <a:gd name="connsiteY14" fmla="*/ 44043 h 75532"/>
                <a:gd name="connsiteX15" fmla="*/ 28978 w 46291"/>
                <a:gd name="connsiteY15" fmla="*/ 25660 h 75532"/>
                <a:gd name="connsiteX16" fmla="*/ 43551 w 46291"/>
                <a:gd name="connsiteY16" fmla="*/ 5087 h 75532"/>
                <a:gd name="connsiteX17" fmla="*/ 44503 w 46291"/>
                <a:gd name="connsiteY17" fmla="*/ 1181 h 7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291" h="75532">
                  <a:moveTo>
                    <a:pt x="44503" y="1181"/>
                  </a:moveTo>
                  <a:lnTo>
                    <a:pt x="18310" y="1181"/>
                  </a:lnTo>
                  <a:cubicBezTo>
                    <a:pt x="5070" y="1181"/>
                    <a:pt x="4880" y="-152"/>
                    <a:pt x="4404" y="-2247"/>
                  </a:cubicBezTo>
                  <a:lnTo>
                    <a:pt x="1736" y="-2247"/>
                  </a:lnTo>
                  <a:lnTo>
                    <a:pt x="-1788" y="20135"/>
                  </a:lnTo>
                  <a:lnTo>
                    <a:pt x="879" y="20135"/>
                  </a:lnTo>
                  <a:cubicBezTo>
                    <a:pt x="1165" y="18326"/>
                    <a:pt x="2213" y="11468"/>
                    <a:pt x="3547" y="10324"/>
                  </a:cubicBezTo>
                  <a:cubicBezTo>
                    <a:pt x="4308" y="9564"/>
                    <a:pt x="12786" y="9564"/>
                    <a:pt x="14119" y="9564"/>
                  </a:cubicBezTo>
                  <a:lnTo>
                    <a:pt x="36407" y="9564"/>
                  </a:lnTo>
                  <a:lnTo>
                    <a:pt x="24406" y="26614"/>
                  </a:lnTo>
                  <a:cubicBezTo>
                    <a:pt x="14690" y="41280"/>
                    <a:pt x="11166" y="56235"/>
                    <a:pt x="11166" y="67286"/>
                  </a:cubicBezTo>
                  <a:cubicBezTo>
                    <a:pt x="11166" y="68332"/>
                    <a:pt x="11166" y="73286"/>
                    <a:pt x="16024" y="73286"/>
                  </a:cubicBezTo>
                  <a:cubicBezTo>
                    <a:pt x="21072" y="73286"/>
                    <a:pt x="21072" y="68332"/>
                    <a:pt x="21072" y="67286"/>
                  </a:cubicBezTo>
                  <a:lnTo>
                    <a:pt x="21072" y="61761"/>
                  </a:lnTo>
                  <a:cubicBezTo>
                    <a:pt x="21072" y="55854"/>
                    <a:pt x="21454" y="49854"/>
                    <a:pt x="22311" y="44043"/>
                  </a:cubicBezTo>
                  <a:cubicBezTo>
                    <a:pt x="22597" y="41567"/>
                    <a:pt x="24215" y="32328"/>
                    <a:pt x="28978" y="25660"/>
                  </a:cubicBezTo>
                  <a:lnTo>
                    <a:pt x="43551" y="5087"/>
                  </a:lnTo>
                  <a:cubicBezTo>
                    <a:pt x="44503" y="3753"/>
                    <a:pt x="44503" y="3562"/>
                    <a:pt x="44503" y="1181"/>
                  </a:cubicBezTo>
                  <a:close/>
                </a:path>
              </a:pathLst>
            </a:custGeom>
            <a:solidFill>
              <a:srgbClr val="CCCCCC"/>
            </a:solidFill>
            <a:ln w="10842" cap="flat">
              <a:noFill/>
              <a:prstDash val="solid"/>
              <a:miter/>
            </a:ln>
          </p:spPr>
          <p:txBody>
            <a:bodyPr rtlCol="0" anchor="ctr"/>
            <a:lstStyle/>
            <a:p>
              <a:endParaRPr lang="en-AE"/>
            </a:p>
          </p:txBody>
        </p:sp>
        <p:sp>
          <p:nvSpPr>
            <p:cNvPr id="432" name="Freeform: Shape 431">
              <a:extLst>
                <a:ext uri="{FF2B5EF4-FFF2-40B4-BE49-F238E27FC236}">
                  <a16:creationId xmlns:a16="http://schemas.microsoft.com/office/drawing/2014/main" id="{F31BD4B0-312F-E48A-BD16-B0AA84ABE174}"/>
                </a:ext>
              </a:extLst>
            </p:cNvPr>
            <p:cNvSpPr/>
            <p:nvPr/>
          </p:nvSpPr>
          <p:spPr>
            <a:xfrm>
              <a:off x="3700729" y="2436987"/>
              <a:ext cx="398146" cy="114967"/>
            </a:xfrm>
            <a:custGeom>
              <a:avLst/>
              <a:gdLst>
                <a:gd name="connsiteX0" fmla="*/ -1788 w 398146"/>
                <a:gd name="connsiteY0" fmla="*/ 112720 h 114967"/>
                <a:gd name="connsiteX1" fmla="*/ 396359 w 398146"/>
                <a:gd name="connsiteY1" fmla="*/ 112720 h 114967"/>
                <a:gd name="connsiteX2" fmla="*/ 396359 w 398146"/>
                <a:gd name="connsiteY2" fmla="*/ -2247 h 114967"/>
                <a:gd name="connsiteX3" fmla="*/ -1788 w 398146"/>
                <a:gd name="connsiteY3" fmla="*/ -2247 h 114967"/>
              </a:gdLst>
              <a:ahLst/>
              <a:cxnLst>
                <a:cxn ang="0">
                  <a:pos x="connsiteX0" y="connsiteY0"/>
                </a:cxn>
                <a:cxn ang="0">
                  <a:pos x="connsiteX1" y="connsiteY1"/>
                </a:cxn>
                <a:cxn ang="0">
                  <a:pos x="connsiteX2" y="connsiteY2"/>
                </a:cxn>
                <a:cxn ang="0">
                  <a:pos x="connsiteX3" y="connsiteY3"/>
                </a:cxn>
              </a:cxnLst>
              <a:rect l="l" t="t" r="r" b="b"/>
              <a:pathLst>
                <a:path w="398146" h="114967">
                  <a:moveTo>
                    <a:pt x="-1788" y="112720"/>
                  </a:moveTo>
                  <a:lnTo>
                    <a:pt x="396359" y="11272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33" name="Freeform: Shape 432">
              <a:extLst>
                <a:ext uri="{FF2B5EF4-FFF2-40B4-BE49-F238E27FC236}">
                  <a16:creationId xmlns:a16="http://schemas.microsoft.com/office/drawing/2014/main" id="{D18F6412-4AB4-4A46-99A0-7474CF99D6C6}"/>
                </a:ext>
              </a:extLst>
            </p:cNvPr>
            <p:cNvSpPr/>
            <p:nvPr/>
          </p:nvSpPr>
          <p:spPr>
            <a:xfrm>
              <a:off x="3769691" y="2452893"/>
              <a:ext cx="236315" cy="74486"/>
            </a:xfrm>
            <a:custGeom>
              <a:avLst/>
              <a:gdLst>
                <a:gd name="connsiteX0" fmla="*/ 43742 w 236315"/>
                <a:gd name="connsiteY0" fmla="*/ 35283 h 74486"/>
                <a:gd name="connsiteX1" fmla="*/ 39358 w 236315"/>
                <a:gd name="connsiteY1" fmla="*/ 9945 h 74486"/>
                <a:gd name="connsiteX2" fmla="*/ 20976 w 236315"/>
                <a:gd name="connsiteY2" fmla="*/ -2247 h 74486"/>
                <a:gd name="connsiteX3" fmla="*/ 2212 w 236315"/>
                <a:gd name="connsiteY3" fmla="*/ 10708 h 74486"/>
                <a:gd name="connsiteX4" fmla="*/ -1788 w 236315"/>
                <a:gd name="connsiteY4" fmla="*/ 35283 h 74486"/>
                <a:gd name="connsiteX5" fmla="*/ 3070 w 236315"/>
                <a:gd name="connsiteY5" fmla="*/ 61286 h 74486"/>
                <a:gd name="connsiteX6" fmla="*/ 20976 w 236315"/>
                <a:gd name="connsiteY6" fmla="*/ 72239 h 74486"/>
                <a:gd name="connsiteX7" fmla="*/ 39740 w 236315"/>
                <a:gd name="connsiteY7" fmla="*/ 59665 h 74486"/>
                <a:gd name="connsiteX8" fmla="*/ 43742 w 236315"/>
                <a:gd name="connsiteY8" fmla="*/ 35283 h 74486"/>
                <a:gd name="connsiteX9" fmla="*/ 34787 w 236315"/>
                <a:gd name="connsiteY9" fmla="*/ 33948 h 74486"/>
                <a:gd name="connsiteX10" fmla="*/ 33645 w 236315"/>
                <a:gd name="connsiteY10" fmla="*/ 56238 h 74486"/>
                <a:gd name="connsiteX11" fmla="*/ 20976 w 236315"/>
                <a:gd name="connsiteY11" fmla="*/ 69858 h 74486"/>
                <a:gd name="connsiteX12" fmla="*/ 8402 w 236315"/>
                <a:gd name="connsiteY12" fmla="*/ 56714 h 74486"/>
                <a:gd name="connsiteX13" fmla="*/ 7260 w 236315"/>
                <a:gd name="connsiteY13" fmla="*/ 33948 h 74486"/>
                <a:gd name="connsiteX14" fmla="*/ 8023 w 236315"/>
                <a:gd name="connsiteY14" fmla="*/ 14040 h 74486"/>
                <a:gd name="connsiteX15" fmla="*/ 20976 w 236315"/>
                <a:gd name="connsiteY15" fmla="*/ 134 h 74486"/>
                <a:gd name="connsiteX16" fmla="*/ 33549 w 236315"/>
                <a:gd name="connsiteY16" fmla="*/ 12803 h 74486"/>
                <a:gd name="connsiteX17" fmla="*/ 34787 w 236315"/>
                <a:gd name="connsiteY17" fmla="*/ 33948 h 74486"/>
                <a:gd name="connsiteX18" fmla="*/ 68696 w 236315"/>
                <a:gd name="connsiteY18" fmla="*/ 64142 h 74486"/>
                <a:gd name="connsiteX19" fmla="*/ 63078 w 236315"/>
                <a:gd name="connsiteY19" fmla="*/ 58333 h 74486"/>
                <a:gd name="connsiteX20" fmla="*/ 57267 w 236315"/>
                <a:gd name="connsiteY20" fmla="*/ 64142 h 74486"/>
                <a:gd name="connsiteX21" fmla="*/ 63078 w 236315"/>
                <a:gd name="connsiteY21" fmla="*/ 69858 h 74486"/>
                <a:gd name="connsiteX22" fmla="*/ 68696 w 236315"/>
                <a:gd name="connsiteY22" fmla="*/ 64142 h 74486"/>
                <a:gd name="connsiteX23" fmla="*/ 126514 w 236315"/>
                <a:gd name="connsiteY23" fmla="*/ 48045 h 74486"/>
                <a:gd name="connsiteX24" fmla="*/ 106033 w 236315"/>
                <a:gd name="connsiteY24" fmla="*/ 24423 h 74486"/>
                <a:gd name="connsiteX25" fmla="*/ 92318 w 236315"/>
                <a:gd name="connsiteY25" fmla="*/ 29949 h 74486"/>
                <a:gd name="connsiteX26" fmla="*/ 92318 w 236315"/>
                <a:gd name="connsiteY26" fmla="*/ 8899 h 74486"/>
                <a:gd name="connsiteX27" fmla="*/ 101557 w 236315"/>
                <a:gd name="connsiteY27" fmla="*/ 10327 h 74486"/>
                <a:gd name="connsiteX28" fmla="*/ 122418 w 236315"/>
                <a:gd name="connsiteY28" fmla="*/ -1008 h 74486"/>
                <a:gd name="connsiteX29" fmla="*/ 121179 w 236315"/>
                <a:gd name="connsiteY29" fmla="*/ -2247 h 74486"/>
                <a:gd name="connsiteX30" fmla="*/ 120416 w 236315"/>
                <a:gd name="connsiteY30" fmla="*/ -1770 h 74486"/>
                <a:gd name="connsiteX31" fmla="*/ 105750 w 236315"/>
                <a:gd name="connsiteY31" fmla="*/ 1374 h 74486"/>
                <a:gd name="connsiteX32" fmla="*/ 91272 w 236315"/>
                <a:gd name="connsiteY32" fmla="*/ -1770 h 74486"/>
                <a:gd name="connsiteX33" fmla="*/ 90127 w 236315"/>
                <a:gd name="connsiteY33" fmla="*/ -2056 h 74486"/>
                <a:gd name="connsiteX34" fmla="*/ 88890 w 236315"/>
                <a:gd name="connsiteY34" fmla="*/ 611 h 74486"/>
                <a:gd name="connsiteX35" fmla="*/ 88890 w 236315"/>
                <a:gd name="connsiteY35" fmla="*/ 32616 h 74486"/>
                <a:gd name="connsiteX36" fmla="*/ 90413 w 236315"/>
                <a:gd name="connsiteY36" fmla="*/ 35283 h 74486"/>
                <a:gd name="connsiteX37" fmla="*/ 91841 w 236315"/>
                <a:gd name="connsiteY37" fmla="*/ 34425 h 74486"/>
                <a:gd name="connsiteX38" fmla="*/ 105845 w 236315"/>
                <a:gd name="connsiteY38" fmla="*/ 26805 h 74486"/>
                <a:gd name="connsiteX39" fmla="*/ 114893 w 236315"/>
                <a:gd name="connsiteY39" fmla="*/ 33758 h 74486"/>
                <a:gd name="connsiteX40" fmla="*/ 116893 w 236315"/>
                <a:gd name="connsiteY40" fmla="*/ 47378 h 74486"/>
                <a:gd name="connsiteX41" fmla="*/ 114321 w 236315"/>
                <a:gd name="connsiteY41" fmla="*/ 62047 h 74486"/>
                <a:gd name="connsiteX42" fmla="*/ 102701 w 236315"/>
                <a:gd name="connsiteY42" fmla="*/ 69190 h 74486"/>
                <a:gd name="connsiteX43" fmla="*/ 86983 w 236315"/>
                <a:gd name="connsiteY43" fmla="*/ 56998 h 74486"/>
                <a:gd name="connsiteX44" fmla="*/ 88700 w 236315"/>
                <a:gd name="connsiteY44" fmla="*/ 57284 h 74486"/>
                <a:gd name="connsiteX45" fmla="*/ 94127 w 236315"/>
                <a:gd name="connsiteY45" fmla="*/ 51952 h 74486"/>
                <a:gd name="connsiteX46" fmla="*/ 88700 w 236315"/>
                <a:gd name="connsiteY46" fmla="*/ 46713 h 74486"/>
                <a:gd name="connsiteX47" fmla="*/ 83365 w 236315"/>
                <a:gd name="connsiteY47" fmla="*/ 52426 h 74486"/>
                <a:gd name="connsiteX48" fmla="*/ 102987 w 236315"/>
                <a:gd name="connsiteY48" fmla="*/ 72239 h 74486"/>
                <a:gd name="connsiteX49" fmla="*/ 126514 w 236315"/>
                <a:gd name="connsiteY49" fmla="*/ 48045 h 74486"/>
                <a:gd name="connsiteX50" fmla="*/ 181473 w 236315"/>
                <a:gd name="connsiteY50" fmla="*/ 51666 h 74486"/>
                <a:gd name="connsiteX51" fmla="*/ 176138 w 236315"/>
                <a:gd name="connsiteY51" fmla="*/ 38425 h 74486"/>
                <a:gd name="connsiteX52" fmla="*/ 165376 w 236315"/>
                <a:gd name="connsiteY52" fmla="*/ 30709 h 74486"/>
                <a:gd name="connsiteX53" fmla="*/ 178520 w 236315"/>
                <a:gd name="connsiteY53" fmla="*/ 14040 h 74486"/>
                <a:gd name="connsiteX54" fmla="*/ 158993 w 236315"/>
                <a:gd name="connsiteY54" fmla="*/ -2247 h 74486"/>
                <a:gd name="connsiteX55" fmla="*/ 139466 w 236315"/>
                <a:gd name="connsiteY55" fmla="*/ 15947 h 74486"/>
                <a:gd name="connsiteX56" fmla="*/ 144229 w 236315"/>
                <a:gd name="connsiteY56" fmla="*/ 27853 h 74486"/>
                <a:gd name="connsiteX57" fmla="*/ 152135 w 236315"/>
                <a:gd name="connsiteY57" fmla="*/ 33662 h 74486"/>
                <a:gd name="connsiteX58" fmla="*/ 136515 w 236315"/>
                <a:gd name="connsiteY58" fmla="*/ 53475 h 74486"/>
                <a:gd name="connsiteX59" fmla="*/ 158993 w 236315"/>
                <a:gd name="connsiteY59" fmla="*/ 72239 h 74486"/>
                <a:gd name="connsiteX60" fmla="*/ 181473 w 236315"/>
                <a:gd name="connsiteY60" fmla="*/ 51666 h 74486"/>
                <a:gd name="connsiteX61" fmla="*/ 173757 w 236315"/>
                <a:gd name="connsiteY61" fmla="*/ 14040 h 74486"/>
                <a:gd name="connsiteX62" fmla="*/ 162995 w 236315"/>
                <a:gd name="connsiteY62" fmla="*/ 28995 h 74486"/>
                <a:gd name="connsiteX63" fmla="*/ 149563 w 236315"/>
                <a:gd name="connsiteY63" fmla="*/ 20424 h 74486"/>
                <a:gd name="connsiteX64" fmla="*/ 144229 w 236315"/>
                <a:gd name="connsiteY64" fmla="*/ 11659 h 74486"/>
                <a:gd name="connsiteX65" fmla="*/ 158993 w 236315"/>
                <a:gd name="connsiteY65" fmla="*/ 611 h 74486"/>
                <a:gd name="connsiteX66" fmla="*/ 173757 w 236315"/>
                <a:gd name="connsiteY66" fmla="*/ 14040 h 74486"/>
                <a:gd name="connsiteX67" fmla="*/ 175948 w 236315"/>
                <a:gd name="connsiteY67" fmla="*/ 55570 h 74486"/>
                <a:gd name="connsiteX68" fmla="*/ 158993 w 236315"/>
                <a:gd name="connsiteY68" fmla="*/ 69190 h 74486"/>
                <a:gd name="connsiteX69" fmla="*/ 142038 w 236315"/>
                <a:gd name="connsiteY69" fmla="*/ 53475 h 74486"/>
                <a:gd name="connsiteX70" fmla="*/ 154707 w 236315"/>
                <a:gd name="connsiteY70" fmla="*/ 35283 h 74486"/>
                <a:gd name="connsiteX71" fmla="*/ 167946 w 236315"/>
                <a:gd name="connsiteY71" fmla="*/ 43664 h 74486"/>
                <a:gd name="connsiteX72" fmla="*/ 175948 w 236315"/>
                <a:gd name="connsiteY72" fmla="*/ 55570 h 74486"/>
                <a:gd name="connsiteX73" fmla="*/ 234528 w 236315"/>
                <a:gd name="connsiteY73" fmla="*/ 48045 h 74486"/>
                <a:gd name="connsiteX74" fmla="*/ 214048 w 236315"/>
                <a:gd name="connsiteY74" fmla="*/ 24423 h 74486"/>
                <a:gd name="connsiteX75" fmla="*/ 200332 w 236315"/>
                <a:gd name="connsiteY75" fmla="*/ 29949 h 74486"/>
                <a:gd name="connsiteX76" fmla="*/ 200332 w 236315"/>
                <a:gd name="connsiteY76" fmla="*/ 8899 h 74486"/>
                <a:gd name="connsiteX77" fmla="*/ 209571 w 236315"/>
                <a:gd name="connsiteY77" fmla="*/ 10327 h 74486"/>
                <a:gd name="connsiteX78" fmla="*/ 230430 w 236315"/>
                <a:gd name="connsiteY78" fmla="*/ -1008 h 74486"/>
                <a:gd name="connsiteX79" fmla="*/ 229193 w 236315"/>
                <a:gd name="connsiteY79" fmla="*/ -2247 h 74486"/>
                <a:gd name="connsiteX80" fmla="*/ 228431 w 236315"/>
                <a:gd name="connsiteY80" fmla="*/ -1770 h 74486"/>
                <a:gd name="connsiteX81" fmla="*/ 213762 w 236315"/>
                <a:gd name="connsiteY81" fmla="*/ 1374 h 74486"/>
                <a:gd name="connsiteX82" fmla="*/ 199284 w 236315"/>
                <a:gd name="connsiteY82" fmla="*/ -1770 h 74486"/>
                <a:gd name="connsiteX83" fmla="*/ 198046 w 236315"/>
                <a:gd name="connsiteY83" fmla="*/ -2056 h 74486"/>
                <a:gd name="connsiteX84" fmla="*/ 196902 w 236315"/>
                <a:gd name="connsiteY84" fmla="*/ 611 h 74486"/>
                <a:gd name="connsiteX85" fmla="*/ 196902 w 236315"/>
                <a:gd name="connsiteY85" fmla="*/ 32616 h 74486"/>
                <a:gd name="connsiteX86" fmla="*/ 198428 w 236315"/>
                <a:gd name="connsiteY86" fmla="*/ 35283 h 74486"/>
                <a:gd name="connsiteX87" fmla="*/ 199856 w 236315"/>
                <a:gd name="connsiteY87" fmla="*/ 34425 h 74486"/>
                <a:gd name="connsiteX88" fmla="*/ 213857 w 236315"/>
                <a:gd name="connsiteY88" fmla="*/ 26805 h 74486"/>
                <a:gd name="connsiteX89" fmla="*/ 222905 w 236315"/>
                <a:gd name="connsiteY89" fmla="*/ 33758 h 74486"/>
                <a:gd name="connsiteX90" fmla="*/ 224908 w 236315"/>
                <a:gd name="connsiteY90" fmla="*/ 47378 h 74486"/>
                <a:gd name="connsiteX91" fmla="*/ 222336 w 236315"/>
                <a:gd name="connsiteY91" fmla="*/ 62047 h 74486"/>
                <a:gd name="connsiteX92" fmla="*/ 210715 w 236315"/>
                <a:gd name="connsiteY92" fmla="*/ 69190 h 74486"/>
                <a:gd name="connsiteX93" fmla="*/ 194998 w 236315"/>
                <a:gd name="connsiteY93" fmla="*/ 56998 h 74486"/>
                <a:gd name="connsiteX94" fmla="*/ 196712 w 236315"/>
                <a:gd name="connsiteY94" fmla="*/ 57284 h 74486"/>
                <a:gd name="connsiteX95" fmla="*/ 202142 w 236315"/>
                <a:gd name="connsiteY95" fmla="*/ 51952 h 74486"/>
                <a:gd name="connsiteX96" fmla="*/ 196712 w 236315"/>
                <a:gd name="connsiteY96" fmla="*/ 46713 h 74486"/>
                <a:gd name="connsiteX97" fmla="*/ 191379 w 236315"/>
                <a:gd name="connsiteY97" fmla="*/ 52426 h 74486"/>
                <a:gd name="connsiteX98" fmla="*/ 210999 w 236315"/>
                <a:gd name="connsiteY98" fmla="*/ 72239 h 74486"/>
                <a:gd name="connsiteX99" fmla="*/ 234528 w 236315"/>
                <a:gd name="connsiteY99" fmla="*/ 48045 h 7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36315" h="74486">
                  <a:moveTo>
                    <a:pt x="43742" y="35283"/>
                  </a:moveTo>
                  <a:cubicBezTo>
                    <a:pt x="43742" y="26614"/>
                    <a:pt x="43170" y="18042"/>
                    <a:pt x="39358" y="9945"/>
                  </a:cubicBezTo>
                  <a:cubicBezTo>
                    <a:pt x="34503" y="-436"/>
                    <a:pt x="25548" y="-2247"/>
                    <a:pt x="20976" y="-2247"/>
                  </a:cubicBezTo>
                  <a:cubicBezTo>
                    <a:pt x="14595" y="-2247"/>
                    <a:pt x="6688" y="611"/>
                    <a:pt x="2212" y="10708"/>
                  </a:cubicBezTo>
                  <a:cubicBezTo>
                    <a:pt x="-1216" y="18138"/>
                    <a:pt x="-1788" y="26614"/>
                    <a:pt x="-1788" y="35283"/>
                  </a:cubicBezTo>
                  <a:cubicBezTo>
                    <a:pt x="-1788" y="43283"/>
                    <a:pt x="-1407" y="52998"/>
                    <a:pt x="3070" y="61286"/>
                  </a:cubicBezTo>
                  <a:cubicBezTo>
                    <a:pt x="7737" y="69953"/>
                    <a:pt x="15546" y="72239"/>
                    <a:pt x="20976" y="72239"/>
                  </a:cubicBezTo>
                  <a:cubicBezTo>
                    <a:pt x="26787" y="72239"/>
                    <a:pt x="34977" y="69953"/>
                    <a:pt x="39740" y="59665"/>
                  </a:cubicBezTo>
                  <a:cubicBezTo>
                    <a:pt x="43170" y="52236"/>
                    <a:pt x="43742" y="43759"/>
                    <a:pt x="43742" y="35283"/>
                  </a:cubicBezTo>
                  <a:close/>
                  <a:moveTo>
                    <a:pt x="34787" y="33948"/>
                  </a:moveTo>
                  <a:cubicBezTo>
                    <a:pt x="34787" y="41950"/>
                    <a:pt x="34787" y="49380"/>
                    <a:pt x="33645" y="56238"/>
                  </a:cubicBezTo>
                  <a:cubicBezTo>
                    <a:pt x="31931" y="66523"/>
                    <a:pt x="25738" y="69858"/>
                    <a:pt x="20976" y="69858"/>
                  </a:cubicBezTo>
                  <a:cubicBezTo>
                    <a:pt x="16595" y="69858"/>
                    <a:pt x="10404" y="67095"/>
                    <a:pt x="8402" y="56714"/>
                  </a:cubicBezTo>
                  <a:cubicBezTo>
                    <a:pt x="7260" y="50331"/>
                    <a:pt x="7260" y="40329"/>
                    <a:pt x="7260" y="33948"/>
                  </a:cubicBezTo>
                  <a:cubicBezTo>
                    <a:pt x="7260" y="27091"/>
                    <a:pt x="7260" y="19947"/>
                    <a:pt x="8023" y="14040"/>
                  </a:cubicBezTo>
                  <a:cubicBezTo>
                    <a:pt x="10118" y="1183"/>
                    <a:pt x="18309" y="134"/>
                    <a:pt x="20976" y="134"/>
                  </a:cubicBezTo>
                  <a:cubicBezTo>
                    <a:pt x="24501" y="134"/>
                    <a:pt x="31645" y="2229"/>
                    <a:pt x="33549" y="12803"/>
                  </a:cubicBezTo>
                  <a:cubicBezTo>
                    <a:pt x="34787" y="18898"/>
                    <a:pt x="34787" y="27091"/>
                    <a:pt x="34787" y="33948"/>
                  </a:cubicBezTo>
                  <a:close/>
                  <a:moveTo>
                    <a:pt x="68696" y="64142"/>
                  </a:moveTo>
                  <a:cubicBezTo>
                    <a:pt x="68696" y="60905"/>
                    <a:pt x="66220" y="58333"/>
                    <a:pt x="63078" y="58333"/>
                  </a:cubicBezTo>
                  <a:cubicBezTo>
                    <a:pt x="59934" y="58333"/>
                    <a:pt x="57267" y="60905"/>
                    <a:pt x="57267" y="64142"/>
                  </a:cubicBezTo>
                  <a:cubicBezTo>
                    <a:pt x="57267" y="67286"/>
                    <a:pt x="59934" y="69858"/>
                    <a:pt x="63078" y="69858"/>
                  </a:cubicBezTo>
                  <a:cubicBezTo>
                    <a:pt x="66220" y="69858"/>
                    <a:pt x="68696" y="67286"/>
                    <a:pt x="68696" y="64142"/>
                  </a:cubicBezTo>
                  <a:close/>
                  <a:moveTo>
                    <a:pt x="126514" y="48045"/>
                  </a:moveTo>
                  <a:cubicBezTo>
                    <a:pt x="126514" y="35283"/>
                    <a:pt x="117656" y="24423"/>
                    <a:pt x="106033" y="24423"/>
                  </a:cubicBezTo>
                  <a:cubicBezTo>
                    <a:pt x="100797" y="24423"/>
                    <a:pt x="96225" y="26233"/>
                    <a:pt x="92318" y="29949"/>
                  </a:cubicBezTo>
                  <a:lnTo>
                    <a:pt x="92318" y="8899"/>
                  </a:lnTo>
                  <a:cubicBezTo>
                    <a:pt x="94413" y="9564"/>
                    <a:pt x="97939" y="10327"/>
                    <a:pt x="101557" y="10327"/>
                  </a:cubicBezTo>
                  <a:cubicBezTo>
                    <a:pt x="114798" y="10327"/>
                    <a:pt x="122418" y="420"/>
                    <a:pt x="122418" y="-1008"/>
                  </a:cubicBezTo>
                  <a:cubicBezTo>
                    <a:pt x="122418" y="-1580"/>
                    <a:pt x="121942" y="-2247"/>
                    <a:pt x="121179" y="-2247"/>
                  </a:cubicBezTo>
                  <a:cubicBezTo>
                    <a:pt x="121179" y="-2247"/>
                    <a:pt x="120893" y="-2247"/>
                    <a:pt x="120416" y="-1770"/>
                  </a:cubicBezTo>
                  <a:cubicBezTo>
                    <a:pt x="118226" y="-912"/>
                    <a:pt x="112893" y="1374"/>
                    <a:pt x="105750" y="1374"/>
                  </a:cubicBezTo>
                  <a:cubicBezTo>
                    <a:pt x="101366" y="1374"/>
                    <a:pt x="96320" y="611"/>
                    <a:pt x="91272" y="-1770"/>
                  </a:cubicBezTo>
                  <a:cubicBezTo>
                    <a:pt x="90413" y="-2056"/>
                    <a:pt x="90127" y="-2056"/>
                    <a:pt x="90127" y="-2056"/>
                  </a:cubicBezTo>
                  <a:cubicBezTo>
                    <a:pt x="88890" y="-2056"/>
                    <a:pt x="88890" y="-1198"/>
                    <a:pt x="88890" y="611"/>
                  </a:cubicBezTo>
                  <a:lnTo>
                    <a:pt x="88890" y="32616"/>
                  </a:lnTo>
                  <a:cubicBezTo>
                    <a:pt x="88890" y="34520"/>
                    <a:pt x="88890" y="35283"/>
                    <a:pt x="90413" y="35283"/>
                  </a:cubicBezTo>
                  <a:cubicBezTo>
                    <a:pt x="91272" y="35283"/>
                    <a:pt x="91462" y="34997"/>
                    <a:pt x="91841" y="34425"/>
                  </a:cubicBezTo>
                  <a:cubicBezTo>
                    <a:pt x="93081" y="32616"/>
                    <a:pt x="97080" y="26805"/>
                    <a:pt x="105845" y="26805"/>
                  </a:cubicBezTo>
                  <a:cubicBezTo>
                    <a:pt x="111368" y="26805"/>
                    <a:pt x="114035" y="31758"/>
                    <a:pt x="114893" y="33758"/>
                  </a:cubicBezTo>
                  <a:cubicBezTo>
                    <a:pt x="116703" y="37664"/>
                    <a:pt x="116893" y="41950"/>
                    <a:pt x="116893" y="47378"/>
                  </a:cubicBezTo>
                  <a:cubicBezTo>
                    <a:pt x="116893" y="51094"/>
                    <a:pt x="116893" y="57570"/>
                    <a:pt x="114321" y="62047"/>
                  </a:cubicBezTo>
                  <a:cubicBezTo>
                    <a:pt x="111845" y="66428"/>
                    <a:pt x="107750" y="69190"/>
                    <a:pt x="102701" y="69190"/>
                  </a:cubicBezTo>
                  <a:cubicBezTo>
                    <a:pt x="94890" y="69190"/>
                    <a:pt x="88700" y="63381"/>
                    <a:pt x="86983" y="56998"/>
                  </a:cubicBezTo>
                  <a:cubicBezTo>
                    <a:pt x="87269" y="57189"/>
                    <a:pt x="87555" y="57284"/>
                    <a:pt x="88700" y="57284"/>
                  </a:cubicBezTo>
                  <a:cubicBezTo>
                    <a:pt x="92318" y="57284"/>
                    <a:pt x="94127" y="54617"/>
                    <a:pt x="94127" y="51952"/>
                  </a:cubicBezTo>
                  <a:cubicBezTo>
                    <a:pt x="94127" y="49380"/>
                    <a:pt x="92318" y="46713"/>
                    <a:pt x="88700" y="46713"/>
                  </a:cubicBezTo>
                  <a:cubicBezTo>
                    <a:pt x="87269" y="46713"/>
                    <a:pt x="83365" y="47473"/>
                    <a:pt x="83365" y="52426"/>
                  </a:cubicBezTo>
                  <a:cubicBezTo>
                    <a:pt x="83365" y="61761"/>
                    <a:pt x="90795" y="72239"/>
                    <a:pt x="102987" y="72239"/>
                  </a:cubicBezTo>
                  <a:cubicBezTo>
                    <a:pt x="115558" y="72239"/>
                    <a:pt x="126514" y="61761"/>
                    <a:pt x="126514" y="48045"/>
                  </a:cubicBezTo>
                  <a:close/>
                  <a:moveTo>
                    <a:pt x="181473" y="51666"/>
                  </a:moveTo>
                  <a:cubicBezTo>
                    <a:pt x="181473" y="47759"/>
                    <a:pt x="180234" y="42901"/>
                    <a:pt x="176138" y="38425"/>
                  </a:cubicBezTo>
                  <a:cubicBezTo>
                    <a:pt x="174043" y="36044"/>
                    <a:pt x="172425" y="34997"/>
                    <a:pt x="165376" y="30709"/>
                  </a:cubicBezTo>
                  <a:cubicBezTo>
                    <a:pt x="173280" y="26614"/>
                    <a:pt x="178520" y="21184"/>
                    <a:pt x="178520" y="14040"/>
                  </a:cubicBezTo>
                  <a:cubicBezTo>
                    <a:pt x="178520" y="4041"/>
                    <a:pt x="168995" y="-2247"/>
                    <a:pt x="158993" y="-2247"/>
                  </a:cubicBezTo>
                  <a:cubicBezTo>
                    <a:pt x="148231" y="-2247"/>
                    <a:pt x="139466" y="5850"/>
                    <a:pt x="139466" y="15947"/>
                  </a:cubicBezTo>
                  <a:cubicBezTo>
                    <a:pt x="139466" y="17852"/>
                    <a:pt x="139752" y="22614"/>
                    <a:pt x="144229" y="27853"/>
                  </a:cubicBezTo>
                  <a:cubicBezTo>
                    <a:pt x="145468" y="28995"/>
                    <a:pt x="149468" y="31758"/>
                    <a:pt x="152135" y="33662"/>
                  </a:cubicBezTo>
                  <a:cubicBezTo>
                    <a:pt x="145850" y="36806"/>
                    <a:pt x="136515" y="42901"/>
                    <a:pt x="136515" y="53475"/>
                  </a:cubicBezTo>
                  <a:cubicBezTo>
                    <a:pt x="136515" y="64905"/>
                    <a:pt x="147659" y="72239"/>
                    <a:pt x="158993" y="72239"/>
                  </a:cubicBezTo>
                  <a:cubicBezTo>
                    <a:pt x="171185" y="72239"/>
                    <a:pt x="181473" y="63286"/>
                    <a:pt x="181473" y="51666"/>
                  </a:cubicBezTo>
                  <a:close/>
                  <a:moveTo>
                    <a:pt x="173757" y="14040"/>
                  </a:moveTo>
                  <a:cubicBezTo>
                    <a:pt x="173757" y="20138"/>
                    <a:pt x="169567" y="25281"/>
                    <a:pt x="162995" y="28995"/>
                  </a:cubicBezTo>
                  <a:lnTo>
                    <a:pt x="149563" y="20424"/>
                  </a:lnTo>
                  <a:cubicBezTo>
                    <a:pt x="144705" y="17089"/>
                    <a:pt x="144229" y="13566"/>
                    <a:pt x="144229" y="11659"/>
                  </a:cubicBezTo>
                  <a:cubicBezTo>
                    <a:pt x="144229" y="5087"/>
                    <a:pt x="151277" y="611"/>
                    <a:pt x="158993" y="611"/>
                  </a:cubicBezTo>
                  <a:cubicBezTo>
                    <a:pt x="166899" y="611"/>
                    <a:pt x="173757" y="6136"/>
                    <a:pt x="173757" y="14040"/>
                  </a:cubicBezTo>
                  <a:close/>
                  <a:moveTo>
                    <a:pt x="175948" y="55570"/>
                  </a:moveTo>
                  <a:cubicBezTo>
                    <a:pt x="175948" y="63572"/>
                    <a:pt x="167946" y="69190"/>
                    <a:pt x="158993" y="69190"/>
                  </a:cubicBezTo>
                  <a:cubicBezTo>
                    <a:pt x="149754" y="69190"/>
                    <a:pt x="142038" y="62523"/>
                    <a:pt x="142038" y="53475"/>
                  </a:cubicBezTo>
                  <a:cubicBezTo>
                    <a:pt x="142038" y="47189"/>
                    <a:pt x="145468" y="40329"/>
                    <a:pt x="154707" y="35283"/>
                  </a:cubicBezTo>
                  <a:lnTo>
                    <a:pt x="167946" y="43664"/>
                  </a:lnTo>
                  <a:cubicBezTo>
                    <a:pt x="170899" y="45664"/>
                    <a:pt x="175948" y="48999"/>
                    <a:pt x="175948" y="55570"/>
                  </a:cubicBezTo>
                  <a:close/>
                  <a:moveTo>
                    <a:pt x="234528" y="48045"/>
                  </a:moveTo>
                  <a:cubicBezTo>
                    <a:pt x="234528" y="35283"/>
                    <a:pt x="225668" y="24423"/>
                    <a:pt x="214048" y="24423"/>
                  </a:cubicBezTo>
                  <a:cubicBezTo>
                    <a:pt x="208809" y="24423"/>
                    <a:pt x="204237" y="26233"/>
                    <a:pt x="200332" y="29949"/>
                  </a:cubicBezTo>
                  <a:lnTo>
                    <a:pt x="200332" y="8899"/>
                  </a:lnTo>
                  <a:cubicBezTo>
                    <a:pt x="202428" y="9564"/>
                    <a:pt x="205953" y="10327"/>
                    <a:pt x="209571" y="10327"/>
                  </a:cubicBezTo>
                  <a:cubicBezTo>
                    <a:pt x="222810" y="10327"/>
                    <a:pt x="230430" y="420"/>
                    <a:pt x="230430" y="-1008"/>
                  </a:cubicBezTo>
                  <a:cubicBezTo>
                    <a:pt x="230430" y="-1580"/>
                    <a:pt x="229954" y="-2247"/>
                    <a:pt x="229193" y="-2247"/>
                  </a:cubicBezTo>
                  <a:cubicBezTo>
                    <a:pt x="229193" y="-2247"/>
                    <a:pt x="228907" y="-2247"/>
                    <a:pt x="228431" y="-1770"/>
                  </a:cubicBezTo>
                  <a:cubicBezTo>
                    <a:pt x="226240" y="-912"/>
                    <a:pt x="220905" y="1374"/>
                    <a:pt x="213762" y="1374"/>
                  </a:cubicBezTo>
                  <a:cubicBezTo>
                    <a:pt x="209381" y="1374"/>
                    <a:pt x="204332" y="611"/>
                    <a:pt x="199284" y="-1770"/>
                  </a:cubicBezTo>
                  <a:cubicBezTo>
                    <a:pt x="198428" y="-2056"/>
                    <a:pt x="198046" y="-2056"/>
                    <a:pt x="198046" y="-2056"/>
                  </a:cubicBezTo>
                  <a:cubicBezTo>
                    <a:pt x="196902" y="-2056"/>
                    <a:pt x="196902" y="-1198"/>
                    <a:pt x="196902" y="611"/>
                  </a:cubicBezTo>
                  <a:lnTo>
                    <a:pt x="196902" y="32616"/>
                  </a:lnTo>
                  <a:cubicBezTo>
                    <a:pt x="196902" y="34520"/>
                    <a:pt x="196902" y="35283"/>
                    <a:pt x="198428" y="35283"/>
                  </a:cubicBezTo>
                  <a:cubicBezTo>
                    <a:pt x="199284" y="35283"/>
                    <a:pt x="199474" y="34997"/>
                    <a:pt x="199856" y="34425"/>
                  </a:cubicBezTo>
                  <a:cubicBezTo>
                    <a:pt x="201095" y="32616"/>
                    <a:pt x="205095" y="26805"/>
                    <a:pt x="213857" y="26805"/>
                  </a:cubicBezTo>
                  <a:cubicBezTo>
                    <a:pt x="219382" y="26805"/>
                    <a:pt x="222050" y="31758"/>
                    <a:pt x="222905" y="33758"/>
                  </a:cubicBezTo>
                  <a:cubicBezTo>
                    <a:pt x="224717" y="37664"/>
                    <a:pt x="224908" y="41950"/>
                    <a:pt x="224908" y="47378"/>
                  </a:cubicBezTo>
                  <a:cubicBezTo>
                    <a:pt x="224908" y="51094"/>
                    <a:pt x="224908" y="57570"/>
                    <a:pt x="222336" y="62047"/>
                  </a:cubicBezTo>
                  <a:cubicBezTo>
                    <a:pt x="219859" y="66428"/>
                    <a:pt x="215762" y="69190"/>
                    <a:pt x="210715" y="69190"/>
                  </a:cubicBezTo>
                  <a:cubicBezTo>
                    <a:pt x="202809" y="69190"/>
                    <a:pt x="196712" y="63381"/>
                    <a:pt x="194998" y="56998"/>
                  </a:cubicBezTo>
                  <a:cubicBezTo>
                    <a:pt x="195284" y="57189"/>
                    <a:pt x="195570" y="57284"/>
                    <a:pt x="196712" y="57284"/>
                  </a:cubicBezTo>
                  <a:cubicBezTo>
                    <a:pt x="200332" y="57284"/>
                    <a:pt x="202142" y="54617"/>
                    <a:pt x="202142" y="51952"/>
                  </a:cubicBezTo>
                  <a:cubicBezTo>
                    <a:pt x="202142" y="49380"/>
                    <a:pt x="200332" y="46713"/>
                    <a:pt x="196712" y="46713"/>
                  </a:cubicBezTo>
                  <a:cubicBezTo>
                    <a:pt x="195284" y="46713"/>
                    <a:pt x="191379" y="47473"/>
                    <a:pt x="191379" y="52426"/>
                  </a:cubicBezTo>
                  <a:cubicBezTo>
                    <a:pt x="191379" y="61761"/>
                    <a:pt x="198809" y="72239"/>
                    <a:pt x="210999" y="72239"/>
                  </a:cubicBezTo>
                  <a:cubicBezTo>
                    <a:pt x="223573" y="72239"/>
                    <a:pt x="234528" y="61761"/>
                    <a:pt x="234528" y="48045"/>
                  </a:cubicBezTo>
                  <a:close/>
                </a:path>
              </a:pathLst>
            </a:custGeom>
            <a:solidFill>
              <a:srgbClr val="CCCCCC"/>
            </a:solidFill>
            <a:ln w="10842" cap="flat">
              <a:noFill/>
              <a:prstDash val="solid"/>
              <a:miter/>
            </a:ln>
          </p:spPr>
          <p:txBody>
            <a:bodyPr rtlCol="0" anchor="ctr"/>
            <a:lstStyle/>
            <a:p>
              <a:endParaRPr lang="en-AE"/>
            </a:p>
          </p:txBody>
        </p:sp>
        <p:sp>
          <p:nvSpPr>
            <p:cNvPr id="434" name="Freeform: Shape 433">
              <a:extLst>
                <a:ext uri="{FF2B5EF4-FFF2-40B4-BE49-F238E27FC236}">
                  <a16:creationId xmlns:a16="http://schemas.microsoft.com/office/drawing/2014/main" id="{777E6D89-7399-E947-9D8F-7DB21FED5884}"/>
                </a:ext>
              </a:extLst>
            </p:cNvPr>
            <p:cNvSpPr/>
            <p:nvPr/>
          </p:nvSpPr>
          <p:spPr>
            <a:xfrm>
              <a:off x="4098876" y="2436987"/>
              <a:ext cx="611123" cy="114967"/>
            </a:xfrm>
            <a:custGeom>
              <a:avLst/>
              <a:gdLst>
                <a:gd name="connsiteX0" fmla="*/ -1788 w 611123"/>
                <a:gd name="connsiteY0" fmla="*/ 112720 h 114967"/>
                <a:gd name="connsiteX1" fmla="*/ 609335 w 611123"/>
                <a:gd name="connsiteY1" fmla="*/ 112720 h 114967"/>
                <a:gd name="connsiteX2" fmla="*/ 609335 w 611123"/>
                <a:gd name="connsiteY2" fmla="*/ -2247 h 114967"/>
                <a:gd name="connsiteX3" fmla="*/ -1788 w 611123"/>
                <a:gd name="connsiteY3" fmla="*/ -2247 h 114967"/>
              </a:gdLst>
              <a:ahLst/>
              <a:cxnLst>
                <a:cxn ang="0">
                  <a:pos x="connsiteX0" y="connsiteY0"/>
                </a:cxn>
                <a:cxn ang="0">
                  <a:pos x="connsiteX1" y="connsiteY1"/>
                </a:cxn>
                <a:cxn ang="0">
                  <a:pos x="connsiteX2" y="connsiteY2"/>
                </a:cxn>
                <a:cxn ang="0">
                  <a:pos x="connsiteX3" y="connsiteY3"/>
                </a:cxn>
              </a:cxnLst>
              <a:rect l="l" t="t" r="r" b="b"/>
              <a:pathLst>
                <a:path w="611123" h="114967">
                  <a:moveTo>
                    <a:pt x="-1788" y="112720"/>
                  </a:moveTo>
                  <a:lnTo>
                    <a:pt x="609335" y="11272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35" name="Freeform: Shape 434">
              <a:extLst>
                <a:ext uri="{FF2B5EF4-FFF2-40B4-BE49-F238E27FC236}">
                  <a16:creationId xmlns:a16="http://schemas.microsoft.com/office/drawing/2014/main" id="{808BDF2A-2FB0-981A-72FB-9163D081028E}"/>
                </a:ext>
              </a:extLst>
            </p:cNvPr>
            <p:cNvSpPr/>
            <p:nvPr/>
          </p:nvSpPr>
          <p:spPr>
            <a:xfrm>
              <a:off x="4176503" y="2444036"/>
              <a:ext cx="14668" cy="107823"/>
            </a:xfrm>
            <a:custGeom>
              <a:avLst/>
              <a:gdLst>
                <a:gd name="connsiteX0" fmla="*/ 12881 w 14668"/>
                <a:gd name="connsiteY0" fmla="*/ 105577 h 107823"/>
                <a:gd name="connsiteX1" fmla="*/ 12881 w 14668"/>
                <a:gd name="connsiteY1" fmla="*/ 101291 h 107823"/>
                <a:gd name="connsiteX2" fmla="*/ 2498 w 14668"/>
                <a:gd name="connsiteY2" fmla="*/ 101291 h 107823"/>
                <a:gd name="connsiteX3" fmla="*/ 2498 w 14668"/>
                <a:gd name="connsiteY3" fmla="*/ 2039 h 107823"/>
                <a:gd name="connsiteX4" fmla="*/ 12881 w 14668"/>
                <a:gd name="connsiteY4" fmla="*/ 2039 h 107823"/>
                <a:gd name="connsiteX5" fmla="*/ 12881 w 14668"/>
                <a:gd name="connsiteY5" fmla="*/ -2247 h 107823"/>
                <a:gd name="connsiteX6" fmla="*/ -1788 w 14668"/>
                <a:gd name="connsiteY6" fmla="*/ -2247 h 107823"/>
                <a:gd name="connsiteX7" fmla="*/ -1788 w 14668"/>
                <a:gd name="connsiteY7" fmla="*/ 105577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823">
                  <a:moveTo>
                    <a:pt x="12881" y="105577"/>
                  </a:moveTo>
                  <a:lnTo>
                    <a:pt x="12881" y="101291"/>
                  </a:lnTo>
                  <a:lnTo>
                    <a:pt x="2498" y="101291"/>
                  </a:lnTo>
                  <a:lnTo>
                    <a:pt x="2498" y="2039"/>
                  </a:lnTo>
                  <a:lnTo>
                    <a:pt x="12881" y="2039"/>
                  </a:lnTo>
                  <a:lnTo>
                    <a:pt x="12881" y="-2247"/>
                  </a:lnTo>
                  <a:lnTo>
                    <a:pt x="-1788" y="-2247"/>
                  </a:lnTo>
                  <a:lnTo>
                    <a:pt x="-1788" y="105577"/>
                  </a:lnTo>
                  <a:close/>
                </a:path>
              </a:pathLst>
            </a:custGeom>
            <a:solidFill>
              <a:srgbClr val="000000"/>
            </a:solidFill>
            <a:ln w="10842" cap="flat">
              <a:noFill/>
              <a:prstDash val="solid"/>
              <a:miter/>
            </a:ln>
          </p:spPr>
          <p:txBody>
            <a:bodyPr rtlCol="0" anchor="ctr"/>
            <a:lstStyle/>
            <a:p>
              <a:endParaRPr lang="en-AE"/>
            </a:p>
          </p:txBody>
        </p:sp>
        <p:sp>
          <p:nvSpPr>
            <p:cNvPr id="436" name="Freeform: Shape 435">
              <a:extLst>
                <a:ext uri="{FF2B5EF4-FFF2-40B4-BE49-F238E27FC236}">
                  <a16:creationId xmlns:a16="http://schemas.microsoft.com/office/drawing/2014/main" id="{8C216848-F666-BAF8-B28D-3EC33C9C883F}"/>
                </a:ext>
              </a:extLst>
            </p:cNvPr>
            <p:cNvSpPr/>
            <p:nvPr/>
          </p:nvSpPr>
          <p:spPr>
            <a:xfrm>
              <a:off x="4199744" y="2448798"/>
              <a:ext cx="396526" cy="78581"/>
            </a:xfrm>
            <a:custGeom>
              <a:avLst/>
              <a:gdLst>
                <a:gd name="connsiteX0" fmla="*/ 64031 w 396526"/>
                <a:gd name="connsiteY0" fmla="*/ 48713 h 78581"/>
                <a:gd name="connsiteX1" fmla="*/ 62506 w 396526"/>
                <a:gd name="connsiteY1" fmla="*/ 46996 h 78581"/>
                <a:gd name="connsiteX2" fmla="*/ 61364 w 396526"/>
                <a:gd name="connsiteY2" fmla="*/ 48617 h 78581"/>
                <a:gd name="connsiteX3" fmla="*/ 37075 w 396526"/>
                <a:gd name="connsiteY3" fmla="*/ 72904 h 78581"/>
                <a:gd name="connsiteX4" fmla="*/ 9263 w 396526"/>
                <a:gd name="connsiteY4" fmla="*/ 36997 h 78581"/>
                <a:gd name="connsiteX5" fmla="*/ 36979 w 396526"/>
                <a:gd name="connsiteY5" fmla="*/ 1088 h 78581"/>
                <a:gd name="connsiteX6" fmla="*/ 60601 w 396526"/>
                <a:gd name="connsiteY6" fmla="*/ 26709 h 78581"/>
                <a:gd name="connsiteX7" fmla="*/ 62220 w 396526"/>
                <a:gd name="connsiteY7" fmla="*/ 28518 h 78581"/>
                <a:gd name="connsiteX8" fmla="*/ 64031 w 396526"/>
                <a:gd name="connsiteY8" fmla="*/ 25947 h 78581"/>
                <a:gd name="connsiteX9" fmla="*/ 64031 w 396526"/>
                <a:gd name="connsiteY9" fmla="*/ 420 h 78581"/>
                <a:gd name="connsiteX10" fmla="*/ 62792 w 396526"/>
                <a:gd name="connsiteY10" fmla="*/ -2247 h 78581"/>
                <a:gd name="connsiteX11" fmla="*/ 61078 w 396526"/>
                <a:gd name="connsiteY11" fmla="*/ -915 h 78581"/>
                <a:gd name="connsiteX12" fmla="*/ 55648 w 396526"/>
                <a:gd name="connsiteY12" fmla="*/ 7087 h 78581"/>
                <a:gd name="connsiteX13" fmla="*/ 35740 w 396526"/>
                <a:gd name="connsiteY13" fmla="*/ -2247 h 78581"/>
                <a:gd name="connsiteX14" fmla="*/ -1788 w 396526"/>
                <a:gd name="connsiteY14" fmla="*/ 36997 h 78581"/>
                <a:gd name="connsiteX15" fmla="*/ 35740 w 396526"/>
                <a:gd name="connsiteY15" fmla="*/ 76334 h 78581"/>
                <a:gd name="connsiteX16" fmla="*/ 64031 w 396526"/>
                <a:gd name="connsiteY16" fmla="*/ 48713 h 78581"/>
                <a:gd name="connsiteX17" fmla="*/ 124037 w 396526"/>
                <a:gd name="connsiteY17" fmla="*/ 53854 h 78581"/>
                <a:gd name="connsiteX18" fmla="*/ 107845 w 396526"/>
                <a:gd name="connsiteY18" fmla="*/ 31948 h 78581"/>
                <a:gd name="connsiteX19" fmla="*/ 93939 w 396526"/>
                <a:gd name="connsiteY19" fmla="*/ 28709 h 78581"/>
                <a:gd name="connsiteX20" fmla="*/ 83081 w 396526"/>
                <a:gd name="connsiteY20" fmla="*/ 14994 h 78581"/>
                <a:gd name="connsiteX21" fmla="*/ 97369 w 396526"/>
                <a:gd name="connsiteY21" fmla="*/ 706 h 78581"/>
                <a:gd name="connsiteX22" fmla="*/ 118514 w 396526"/>
                <a:gd name="connsiteY22" fmla="*/ 23279 h 78581"/>
                <a:gd name="connsiteX23" fmla="*/ 119751 w 396526"/>
                <a:gd name="connsiteY23" fmla="*/ 24614 h 78581"/>
                <a:gd name="connsiteX24" fmla="*/ 121181 w 396526"/>
                <a:gd name="connsiteY24" fmla="*/ 22137 h 78581"/>
                <a:gd name="connsiteX25" fmla="*/ 121181 w 396526"/>
                <a:gd name="connsiteY25" fmla="*/ 420 h 78581"/>
                <a:gd name="connsiteX26" fmla="*/ 120037 w 396526"/>
                <a:gd name="connsiteY26" fmla="*/ -2247 h 78581"/>
                <a:gd name="connsiteX27" fmla="*/ 118419 w 396526"/>
                <a:gd name="connsiteY27" fmla="*/ -819 h 78581"/>
                <a:gd name="connsiteX28" fmla="*/ 114512 w 396526"/>
                <a:gd name="connsiteY28" fmla="*/ 5278 h 78581"/>
                <a:gd name="connsiteX29" fmla="*/ 97273 w 396526"/>
                <a:gd name="connsiteY29" fmla="*/ -2247 h 78581"/>
                <a:gd name="connsiteX30" fmla="*/ 76221 w 396526"/>
                <a:gd name="connsiteY30" fmla="*/ 18707 h 78581"/>
                <a:gd name="connsiteX31" fmla="*/ 90413 w 396526"/>
                <a:gd name="connsiteY31" fmla="*/ 38520 h 78581"/>
                <a:gd name="connsiteX32" fmla="*/ 104701 w 396526"/>
                <a:gd name="connsiteY32" fmla="*/ 42043 h 78581"/>
                <a:gd name="connsiteX33" fmla="*/ 113752 w 396526"/>
                <a:gd name="connsiteY33" fmla="*/ 47568 h 78581"/>
                <a:gd name="connsiteX34" fmla="*/ 117179 w 396526"/>
                <a:gd name="connsiteY34" fmla="*/ 57570 h 78581"/>
                <a:gd name="connsiteX35" fmla="*/ 102796 w 396526"/>
                <a:gd name="connsiteY35" fmla="*/ 72904 h 78581"/>
                <a:gd name="connsiteX36" fmla="*/ 85651 w 396526"/>
                <a:gd name="connsiteY36" fmla="*/ 67095 h 78581"/>
                <a:gd name="connsiteX37" fmla="*/ 78984 w 396526"/>
                <a:gd name="connsiteY37" fmla="*/ 50426 h 78581"/>
                <a:gd name="connsiteX38" fmla="*/ 77556 w 396526"/>
                <a:gd name="connsiteY38" fmla="*/ 49378 h 78581"/>
                <a:gd name="connsiteX39" fmla="*/ 76221 w 396526"/>
                <a:gd name="connsiteY39" fmla="*/ 52045 h 78581"/>
                <a:gd name="connsiteX40" fmla="*/ 76221 w 396526"/>
                <a:gd name="connsiteY40" fmla="*/ 73762 h 78581"/>
                <a:gd name="connsiteX41" fmla="*/ 77461 w 396526"/>
                <a:gd name="connsiteY41" fmla="*/ 76334 h 78581"/>
                <a:gd name="connsiteX42" fmla="*/ 79079 w 396526"/>
                <a:gd name="connsiteY42" fmla="*/ 74906 h 78581"/>
                <a:gd name="connsiteX43" fmla="*/ 82986 w 396526"/>
                <a:gd name="connsiteY43" fmla="*/ 68714 h 78581"/>
                <a:gd name="connsiteX44" fmla="*/ 102796 w 396526"/>
                <a:gd name="connsiteY44" fmla="*/ 76334 h 78581"/>
                <a:gd name="connsiteX45" fmla="*/ 124037 w 396526"/>
                <a:gd name="connsiteY45" fmla="*/ 53854 h 78581"/>
                <a:gd name="connsiteX46" fmla="*/ 209953 w 396526"/>
                <a:gd name="connsiteY46" fmla="*/ 3469 h 78581"/>
                <a:gd name="connsiteX47" fmla="*/ 209953 w 396526"/>
                <a:gd name="connsiteY47" fmla="*/ 134 h 78581"/>
                <a:gd name="connsiteX48" fmla="*/ 199381 w 396526"/>
                <a:gd name="connsiteY48" fmla="*/ 420 h 78581"/>
                <a:gd name="connsiteX49" fmla="*/ 186903 w 396526"/>
                <a:gd name="connsiteY49" fmla="*/ 134 h 78581"/>
                <a:gd name="connsiteX50" fmla="*/ 186903 w 396526"/>
                <a:gd name="connsiteY50" fmla="*/ 3469 h 78581"/>
                <a:gd name="connsiteX51" fmla="*/ 193093 w 396526"/>
                <a:gd name="connsiteY51" fmla="*/ 7659 h 78581"/>
                <a:gd name="connsiteX52" fmla="*/ 191951 w 396526"/>
                <a:gd name="connsiteY52" fmla="*/ 10992 h 78581"/>
                <a:gd name="connsiteX53" fmla="*/ 174043 w 396526"/>
                <a:gd name="connsiteY53" fmla="*/ 39853 h 78581"/>
                <a:gd name="connsiteX54" fmla="*/ 154612 w 396526"/>
                <a:gd name="connsiteY54" fmla="*/ 7945 h 78581"/>
                <a:gd name="connsiteX55" fmla="*/ 153851 w 396526"/>
                <a:gd name="connsiteY55" fmla="*/ 6229 h 78581"/>
                <a:gd name="connsiteX56" fmla="*/ 161472 w 396526"/>
                <a:gd name="connsiteY56" fmla="*/ 3469 h 78581"/>
                <a:gd name="connsiteX57" fmla="*/ 161472 w 396526"/>
                <a:gd name="connsiteY57" fmla="*/ 134 h 78581"/>
                <a:gd name="connsiteX58" fmla="*/ 145373 w 396526"/>
                <a:gd name="connsiteY58" fmla="*/ 420 h 78581"/>
                <a:gd name="connsiteX59" fmla="*/ 131371 w 396526"/>
                <a:gd name="connsiteY59" fmla="*/ 134 h 78581"/>
                <a:gd name="connsiteX60" fmla="*/ 131371 w 396526"/>
                <a:gd name="connsiteY60" fmla="*/ 3469 h 78581"/>
                <a:gd name="connsiteX61" fmla="*/ 133276 w 396526"/>
                <a:gd name="connsiteY61" fmla="*/ 3469 h 78581"/>
                <a:gd name="connsiteX62" fmla="*/ 143278 w 396526"/>
                <a:gd name="connsiteY62" fmla="*/ 7564 h 78581"/>
                <a:gd name="connsiteX63" fmla="*/ 165853 w 396526"/>
                <a:gd name="connsiteY63" fmla="*/ 44424 h 78581"/>
                <a:gd name="connsiteX64" fmla="*/ 165853 w 396526"/>
                <a:gd name="connsiteY64" fmla="*/ 65381 h 78581"/>
                <a:gd name="connsiteX65" fmla="*/ 157374 w 396526"/>
                <a:gd name="connsiteY65" fmla="*/ 70523 h 78581"/>
                <a:gd name="connsiteX66" fmla="*/ 154898 w 396526"/>
                <a:gd name="connsiteY66" fmla="*/ 70523 h 78581"/>
                <a:gd name="connsiteX67" fmla="*/ 154898 w 396526"/>
                <a:gd name="connsiteY67" fmla="*/ 73953 h 78581"/>
                <a:gd name="connsiteX68" fmla="*/ 170616 w 396526"/>
                <a:gd name="connsiteY68" fmla="*/ 73572 h 78581"/>
                <a:gd name="connsiteX69" fmla="*/ 186426 w 396526"/>
                <a:gd name="connsiteY69" fmla="*/ 73953 h 78581"/>
                <a:gd name="connsiteX70" fmla="*/ 186426 w 396526"/>
                <a:gd name="connsiteY70" fmla="*/ 70523 h 78581"/>
                <a:gd name="connsiteX71" fmla="*/ 183950 w 396526"/>
                <a:gd name="connsiteY71" fmla="*/ 70523 h 78581"/>
                <a:gd name="connsiteX72" fmla="*/ 175283 w 396526"/>
                <a:gd name="connsiteY72" fmla="*/ 65286 h 78581"/>
                <a:gd name="connsiteX73" fmla="*/ 175283 w 396526"/>
                <a:gd name="connsiteY73" fmla="*/ 44424 h 78581"/>
                <a:gd name="connsiteX74" fmla="*/ 196142 w 396526"/>
                <a:gd name="connsiteY74" fmla="*/ 10517 h 78581"/>
                <a:gd name="connsiteX75" fmla="*/ 209953 w 396526"/>
                <a:gd name="connsiteY75" fmla="*/ 3469 h 78581"/>
                <a:gd name="connsiteX76" fmla="*/ 290915 w 396526"/>
                <a:gd name="connsiteY76" fmla="*/ 3469 h 78581"/>
                <a:gd name="connsiteX77" fmla="*/ 290915 w 396526"/>
                <a:gd name="connsiteY77" fmla="*/ 134 h 78581"/>
                <a:gd name="connsiteX78" fmla="*/ 280344 w 396526"/>
                <a:gd name="connsiteY78" fmla="*/ 420 h 78581"/>
                <a:gd name="connsiteX79" fmla="*/ 267865 w 396526"/>
                <a:gd name="connsiteY79" fmla="*/ 134 h 78581"/>
                <a:gd name="connsiteX80" fmla="*/ 267865 w 396526"/>
                <a:gd name="connsiteY80" fmla="*/ 3469 h 78581"/>
                <a:gd name="connsiteX81" fmla="*/ 274151 w 396526"/>
                <a:gd name="connsiteY81" fmla="*/ 7659 h 78581"/>
                <a:gd name="connsiteX82" fmla="*/ 272914 w 396526"/>
                <a:gd name="connsiteY82" fmla="*/ 10992 h 78581"/>
                <a:gd name="connsiteX83" fmla="*/ 255101 w 396526"/>
                <a:gd name="connsiteY83" fmla="*/ 39853 h 78581"/>
                <a:gd name="connsiteX84" fmla="*/ 235574 w 396526"/>
                <a:gd name="connsiteY84" fmla="*/ 7945 h 78581"/>
                <a:gd name="connsiteX85" fmla="*/ 234814 w 396526"/>
                <a:gd name="connsiteY85" fmla="*/ 6229 h 78581"/>
                <a:gd name="connsiteX86" fmla="*/ 242434 w 396526"/>
                <a:gd name="connsiteY86" fmla="*/ 3469 h 78581"/>
                <a:gd name="connsiteX87" fmla="*/ 242434 w 396526"/>
                <a:gd name="connsiteY87" fmla="*/ 134 h 78581"/>
                <a:gd name="connsiteX88" fmla="*/ 226335 w 396526"/>
                <a:gd name="connsiteY88" fmla="*/ 420 h 78581"/>
                <a:gd name="connsiteX89" fmla="*/ 212334 w 396526"/>
                <a:gd name="connsiteY89" fmla="*/ 134 h 78581"/>
                <a:gd name="connsiteX90" fmla="*/ 212334 w 396526"/>
                <a:gd name="connsiteY90" fmla="*/ 3469 h 78581"/>
                <a:gd name="connsiteX91" fmla="*/ 214334 w 396526"/>
                <a:gd name="connsiteY91" fmla="*/ 3469 h 78581"/>
                <a:gd name="connsiteX92" fmla="*/ 224240 w 396526"/>
                <a:gd name="connsiteY92" fmla="*/ 7564 h 78581"/>
                <a:gd name="connsiteX93" fmla="*/ 246911 w 396526"/>
                <a:gd name="connsiteY93" fmla="*/ 44424 h 78581"/>
                <a:gd name="connsiteX94" fmla="*/ 246911 w 396526"/>
                <a:gd name="connsiteY94" fmla="*/ 65381 h 78581"/>
                <a:gd name="connsiteX95" fmla="*/ 238432 w 396526"/>
                <a:gd name="connsiteY95" fmla="*/ 70523 h 78581"/>
                <a:gd name="connsiteX96" fmla="*/ 235860 w 396526"/>
                <a:gd name="connsiteY96" fmla="*/ 70523 h 78581"/>
                <a:gd name="connsiteX97" fmla="*/ 235860 w 396526"/>
                <a:gd name="connsiteY97" fmla="*/ 73953 h 78581"/>
                <a:gd name="connsiteX98" fmla="*/ 251673 w 396526"/>
                <a:gd name="connsiteY98" fmla="*/ 73572 h 78581"/>
                <a:gd name="connsiteX99" fmla="*/ 267389 w 396526"/>
                <a:gd name="connsiteY99" fmla="*/ 73953 h 78581"/>
                <a:gd name="connsiteX100" fmla="*/ 267389 w 396526"/>
                <a:gd name="connsiteY100" fmla="*/ 70523 h 78581"/>
                <a:gd name="connsiteX101" fmla="*/ 264912 w 396526"/>
                <a:gd name="connsiteY101" fmla="*/ 70523 h 78581"/>
                <a:gd name="connsiteX102" fmla="*/ 256245 w 396526"/>
                <a:gd name="connsiteY102" fmla="*/ 65286 h 78581"/>
                <a:gd name="connsiteX103" fmla="*/ 256245 w 396526"/>
                <a:gd name="connsiteY103" fmla="*/ 44424 h 78581"/>
                <a:gd name="connsiteX104" fmla="*/ 277104 w 396526"/>
                <a:gd name="connsiteY104" fmla="*/ 10517 h 78581"/>
                <a:gd name="connsiteX105" fmla="*/ 290915 w 396526"/>
                <a:gd name="connsiteY105" fmla="*/ 3469 h 78581"/>
                <a:gd name="connsiteX106" fmla="*/ 340731 w 396526"/>
                <a:gd name="connsiteY106" fmla="*/ 55189 h 78581"/>
                <a:gd name="connsiteX107" fmla="*/ 337968 w 396526"/>
                <a:gd name="connsiteY107" fmla="*/ 55189 h 78581"/>
                <a:gd name="connsiteX108" fmla="*/ 335587 w 396526"/>
                <a:gd name="connsiteY108" fmla="*/ 64714 h 78581"/>
                <a:gd name="connsiteX109" fmla="*/ 325397 w 396526"/>
                <a:gd name="connsiteY109" fmla="*/ 65572 h 78581"/>
                <a:gd name="connsiteX110" fmla="*/ 305870 w 396526"/>
                <a:gd name="connsiteY110" fmla="*/ 65572 h 78581"/>
                <a:gd name="connsiteX111" fmla="*/ 317300 w 396526"/>
                <a:gd name="connsiteY111" fmla="*/ 54426 h 78581"/>
                <a:gd name="connsiteX112" fmla="*/ 340731 w 396526"/>
                <a:gd name="connsiteY112" fmla="*/ 22898 h 78581"/>
                <a:gd name="connsiteX113" fmla="*/ 317776 w 396526"/>
                <a:gd name="connsiteY113" fmla="*/ 1848 h 78581"/>
                <a:gd name="connsiteX114" fmla="*/ 297487 w 396526"/>
                <a:gd name="connsiteY114" fmla="*/ 21565 h 78581"/>
                <a:gd name="connsiteX115" fmla="*/ 303298 w 396526"/>
                <a:gd name="connsiteY115" fmla="*/ 27660 h 78581"/>
                <a:gd name="connsiteX116" fmla="*/ 309014 w 396526"/>
                <a:gd name="connsiteY116" fmla="*/ 21851 h 78581"/>
                <a:gd name="connsiteX117" fmla="*/ 303203 w 396526"/>
                <a:gd name="connsiteY117" fmla="*/ 16135 h 78581"/>
                <a:gd name="connsiteX118" fmla="*/ 301870 w 396526"/>
                <a:gd name="connsiteY118" fmla="*/ 16326 h 78581"/>
                <a:gd name="connsiteX119" fmla="*/ 316444 w 396526"/>
                <a:gd name="connsiteY119" fmla="*/ 5278 h 78581"/>
                <a:gd name="connsiteX120" fmla="*/ 330824 w 396526"/>
                <a:gd name="connsiteY120" fmla="*/ 22898 h 78581"/>
                <a:gd name="connsiteX121" fmla="*/ 319586 w 396526"/>
                <a:gd name="connsiteY121" fmla="*/ 46806 h 78581"/>
                <a:gd name="connsiteX122" fmla="*/ 298726 w 396526"/>
                <a:gd name="connsiteY122" fmla="*/ 69858 h 78581"/>
                <a:gd name="connsiteX123" fmla="*/ 297487 w 396526"/>
                <a:gd name="connsiteY123" fmla="*/ 73953 h 78581"/>
                <a:gd name="connsiteX124" fmla="*/ 337684 w 396526"/>
                <a:gd name="connsiteY124" fmla="*/ 73953 h 78581"/>
                <a:gd name="connsiteX125" fmla="*/ 394739 w 396526"/>
                <a:gd name="connsiteY125" fmla="*/ 55189 h 78581"/>
                <a:gd name="connsiteX126" fmla="*/ 392072 w 396526"/>
                <a:gd name="connsiteY126" fmla="*/ 55189 h 78581"/>
                <a:gd name="connsiteX127" fmla="*/ 389691 w 396526"/>
                <a:gd name="connsiteY127" fmla="*/ 64714 h 78581"/>
                <a:gd name="connsiteX128" fmla="*/ 379403 w 396526"/>
                <a:gd name="connsiteY128" fmla="*/ 65572 h 78581"/>
                <a:gd name="connsiteX129" fmla="*/ 359876 w 396526"/>
                <a:gd name="connsiteY129" fmla="*/ 65572 h 78581"/>
                <a:gd name="connsiteX130" fmla="*/ 371306 w 396526"/>
                <a:gd name="connsiteY130" fmla="*/ 54426 h 78581"/>
                <a:gd name="connsiteX131" fmla="*/ 394739 w 396526"/>
                <a:gd name="connsiteY131" fmla="*/ 22898 h 78581"/>
                <a:gd name="connsiteX132" fmla="*/ 371782 w 396526"/>
                <a:gd name="connsiteY132" fmla="*/ 1848 h 78581"/>
                <a:gd name="connsiteX133" fmla="*/ 351591 w 396526"/>
                <a:gd name="connsiteY133" fmla="*/ 21565 h 78581"/>
                <a:gd name="connsiteX134" fmla="*/ 357399 w 396526"/>
                <a:gd name="connsiteY134" fmla="*/ 27660 h 78581"/>
                <a:gd name="connsiteX135" fmla="*/ 363020 w 396526"/>
                <a:gd name="connsiteY135" fmla="*/ 21851 h 78581"/>
                <a:gd name="connsiteX136" fmla="*/ 357209 w 396526"/>
                <a:gd name="connsiteY136" fmla="*/ 16135 h 78581"/>
                <a:gd name="connsiteX137" fmla="*/ 355876 w 396526"/>
                <a:gd name="connsiteY137" fmla="*/ 16326 h 78581"/>
                <a:gd name="connsiteX138" fmla="*/ 370450 w 396526"/>
                <a:gd name="connsiteY138" fmla="*/ 5278 h 78581"/>
                <a:gd name="connsiteX139" fmla="*/ 384928 w 396526"/>
                <a:gd name="connsiteY139" fmla="*/ 22898 h 78581"/>
                <a:gd name="connsiteX140" fmla="*/ 373594 w 396526"/>
                <a:gd name="connsiteY140" fmla="*/ 46806 h 78581"/>
                <a:gd name="connsiteX141" fmla="*/ 352732 w 396526"/>
                <a:gd name="connsiteY141" fmla="*/ 69858 h 78581"/>
                <a:gd name="connsiteX142" fmla="*/ 351591 w 396526"/>
                <a:gd name="connsiteY142" fmla="*/ 73953 h 78581"/>
                <a:gd name="connsiteX143" fmla="*/ 391786 w 396526"/>
                <a:gd name="connsiteY143" fmla="*/ 73953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396526" h="78581">
                  <a:moveTo>
                    <a:pt x="64031" y="48713"/>
                  </a:moveTo>
                  <a:cubicBezTo>
                    <a:pt x="64031" y="47759"/>
                    <a:pt x="64031" y="46996"/>
                    <a:pt x="62506" y="46996"/>
                  </a:cubicBezTo>
                  <a:cubicBezTo>
                    <a:pt x="61364" y="46996"/>
                    <a:pt x="61364" y="47568"/>
                    <a:pt x="61364" y="48617"/>
                  </a:cubicBezTo>
                  <a:cubicBezTo>
                    <a:pt x="60411" y="64047"/>
                    <a:pt x="48886" y="72904"/>
                    <a:pt x="37075" y="72904"/>
                  </a:cubicBezTo>
                  <a:cubicBezTo>
                    <a:pt x="30503" y="72904"/>
                    <a:pt x="9263" y="69286"/>
                    <a:pt x="9263" y="36997"/>
                  </a:cubicBezTo>
                  <a:cubicBezTo>
                    <a:pt x="9263" y="4706"/>
                    <a:pt x="30408" y="1088"/>
                    <a:pt x="36979" y="1088"/>
                  </a:cubicBezTo>
                  <a:cubicBezTo>
                    <a:pt x="48695" y="1088"/>
                    <a:pt x="58411" y="10992"/>
                    <a:pt x="60601" y="26709"/>
                  </a:cubicBezTo>
                  <a:cubicBezTo>
                    <a:pt x="60792" y="28232"/>
                    <a:pt x="60792" y="28518"/>
                    <a:pt x="62220" y="28518"/>
                  </a:cubicBezTo>
                  <a:cubicBezTo>
                    <a:pt x="64031" y="28518"/>
                    <a:pt x="64031" y="28232"/>
                    <a:pt x="64031" y="25947"/>
                  </a:cubicBezTo>
                  <a:lnTo>
                    <a:pt x="64031" y="420"/>
                  </a:lnTo>
                  <a:cubicBezTo>
                    <a:pt x="64031" y="-1580"/>
                    <a:pt x="64031" y="-2247"/>
                    <a:pt x="62792" y="-2247"/>
                  </a:cubicBezTo>
                  <a:cubicBezTo>
                    <a:pt x="62410" y="-2247"/>
                    <a:pt x="61934" y="-2247"/>
                    <a:pt x="61078" y="-915"/>
                  </a:cubicBezTo>
                  <a:lnTo>
                    <a:pt x="55648" y="7087"/>
                  </a:lnTo>
                  <a:cubicBezTo>
                    <a:pt x="51648" y="3087"/>
                    <a:pt x="46123" y="-2247"/>
                    <a:pt x="35740" y="-2247"/>
                  </a:cubicBezTo>
                  <a:cubicBezTo>
                    <a:pt x="15644" y="-2247"/>
                    <a:pt x="-1788" y="14994"/>
                    <a:pt x="-1788" y="36997"/>
                  </a:cubicBezTo>
                  <a:cubicBezTo>
                    <a:pt x="-1788" y="59284"/>
                    <a:pt x="15644" y="76334"/>
                    <a:pt x="35740" y="76334"/>
                  </a:cubicBezTo>
                  <a:cubicBezTo>
                    <a:pt x="53458" y="76334"/>
                    <a:pt x="64031" y="61284"/>
                    <a:pt x="64031" y="48713"/>
                  </a:cubicBezTo>
                  <a:close/>
                  <a:moveTo>
                    <a:pt x="124037" y="53854"/>
                  </a:moveTo>
                  <a:cubicBezTo>
                    <a:pt x="124037" y="42997"/>
                    <a:pt x="116893" y="34139"/>
                    <a:pt x="107845" y="31948"/>
                  </a:cubicBezTo>
                  <a:lnTo>
                    <a:pt x="93939" y="28709"/>
                  </a:lnTo>
                  <a:cubicBezTo>
                    <a:pt x="87272" y="26995"/>
                    <a:pt x="83081" y="21184"/>
                    <a:pt x="83081" y="14994"/>
                  </a:cubicBezTo>
                  <a:cubicBezTo>
                    <a:pt x="83081" y="7373"/>
                    <a:pt x="88890" y="706"/>
                    <a:pt x="97369" y="706"/>
                  </a:cubicBezTo>
                  <a:cubicBezTo>
                    <a:pt x="115370" y="706"/>
                    <a:pt x="117751" y="18517"/>
                    <a:pt x="118514" y="23279"/>
                  </a:cubicBezTo>
                  <a:cubicBezTo>
                    <a:pt x="118514" y="24042"/>
                    <a:pt x="118514" y="24614"/>
                    <a:pt x="119751" y="24614"/>
                  </a:cubicBezTo>
                  <a:cubicBezTo>
                    <a:pt x="121181" y="24614"/>
                    <a:pt x="121181" y="24042"/>
                    <a:pt x="121181" y="22137"/>
                  </a:cubicBezTo>
                  <a:lnTo>
                    <a:pt x="121181" y="420"/>
                  </a:lnTo>
                  <a:cubicBezTo>
                    <a:pt x="121181" y="-1580"/>
                    <a:pt x="121181" y="-2247"/>
                    <a:pt x="120037" y="-2247"/>
                  </a:cubicBezTo>
                  <a:cubicBezTo>
                    <a:pt x="119274" y="-2247"/>
                    <a:pt x="119084" y="-2152"/>
                    <a:pt x="118419" y="-819"/>
                  </a:cubicBezTo>
                  <a:lnTo>
                    <a:pt x="114512" y="5278"/>
                  </a:lnTo>
                  <a:cubicBezTo>
                    <a:pt x="111370" y="2134"/>
                    <a:pt x="106894" y="-2247"/>
                    <a:pt x="97273" y="-2247"/>
                  </a:cubicBezTo>
                  <a:cubicBezTo>
                    <a:pt x="85367" y="-2247"/>
                    <a:pt x="76221" y="7278"/>
                    <a:pt x="76221" y="18707"/>
                  </a:cubicBezTo>
                  <a:cubicBezTo>
                    <a:pt x="76221" y="27660"/>
                    <a:pt x="81937" y="35472"/>
                    <a:pt x="90413" y="38520"/>
                  </a:cubicBezTo>
                  <a:cubicBezTo>
                    <a:pt x="91558" y="38902"/>
                    <a:pt x="97083" y="40139"/>
                    <a:pt x="104701" y="42043"/>
                  </a:cubicBezTo>
                  <a:cubicBezTo>
                    <a:pt x="107559" y="42806"/>
                    <a:pt x="110798" y="43569"/>
                    <a:pt x="113752" y="47568"/>
                  </a:cubicBezTo>
                  <a:cubicBezTo>
                    <a:pt x="116133" y="50426"/>
                    <a:pt x="117179" y="53949"/>
                    <a:pt x="117179" y="57570"/>
                  </a:cubicBezTo>
                  <a:cubicBezTo>
                    <a:pt x="117179" y="65095"/>
                    <a:pt x="111845" y="72904"/>
                    <a:pt x="102796" y="72904"/>
                  </a:cubicBezTo>
                  <a:cubicBezTo>
                    <a:pt x="99464" y="72904"/>
                    <a:pt x="91272" y="72430"/>
                    <a:pt x="85651" y="67095"/>
                  </a:cubicBezTo>
                  <a:cubicBezTo>
                    <a:pt x="79365" y="61284"/>
                    <a:pt x="79079" y="54426"/>
                    <a:pt x="78984" y="50426"/>
                  </a:cubicBezTo>
                  <a:cubicBezTo>
                    <a:pt x="78793" y="49378"/>
                    <a:pt x="77937" y="49378"/>
                    <a:pt x="77556" y="49378"/>
                  </a:cubicBezTo>
                  <a:cubicBezTo>
                    <a:pt x="76221" y="49378"/>
                    <a:pt x="76221" y="50140"/>
                    <a:pt x="76221" y="52045"/>
                  </a:cubicBezTo>
                  <a:lnTo>
                    <a:pt x="76221" y="73762"/>
                  </a:lnTo>
                  <a:cubicBezTo>
                    <a:pt x="76221" y="75571"/>
                    <a:pt x="76221" y="76334"/>
                    <a:pt x="77461" y="76334"/>
                  </a:cubicBezTo>
                  <a:cubicBezTo>
                    <a:pt x="78223" y="76334"/>
                    <a:pt x="78223" y="76143"/>
                    <a:pt x="79079" y="74906"/>
                  </a:cubicBezTo>
                  <a:cubicBezTo>
                    <a:pt x="79079" y="74906"/>
                    <a:pt x="79365" y="74525"/>
                    <a:pt x="82986" y="68714"/>
                  </a:cubicBezTo>
                  <a:cubicBezTo>
                    <a:pt x="86223" y="72430"/>
                    <a:pt x="93271" y="76334"/>
                    <a:pt x="102796" y="76334"/>
                  </a:cubicBezTo>
                  <a:cubicBezTo>
                    <a:pt x="115370" y="76334"/>
                    <a:pt x="124037" y="65760"/>
                    <a:pt x="124037" y="53854"/>
                  </a:cubicBezTo>
                  <a:close/>
                  <a:moveTo>
                    <a:pt x="209953" y="3469"/>
                  </a:moveTo>
                  <a:lnTo>
                    <a:pt x="209953" y="134"/>
                  </a:lnTo>
                  <a:cubicBezTo>
                    <a:pt x="206525" y="420"/>
                    <a:pt x="202237" y="420"/>
                    <a:pt x="199381" y="420"/>
                  </a:cubicBezTo>
                  <a:lnTo>
                    <a:pt x="186903" y="134"/>
                  </a:lnTo>
                  <a:lnTo>
                    <a:pt x="186903" y="3469"/>
                  </a:lnTo>
                  <a:cubicBezTo>
                    <a:pt x="191379" y="3469"/>
                    <a:pt x="193093" y="5469"/>
                    <a:pt x="193093" y="7659"/>
                  </a:cubicBezTo>
                  <a:cubicBezTo>
                    <a:pt x="193093" y="8896"/>
                    <a:pt x="192428" y="10231"/>
                    <a:pt x="191951" y="10992"/>
                  </a:cubicBezTo>
                  <a:lnTo>
                    <a:pt x="174043" y="39853"/>
                  </a:lnTo>
                  <a:lnTo>
                    <a:pt x="154612" y="7945"/>
                  </a:lnTo>
                  <a:cubicBezTo>
                    <a:pt x="153851" y="6897"/>
                    <a:pt x="153851" y="6610"/>
                    <a:pt x="153851" y="6229"/>
                  </a:cubicBezTo>
                  <a:cubicBezTo>
                    <a:pt x="153851" y="3943"/>
                    <a:pt x="156519" y="3469"/>
                    <a:pt x="161472" y="3469"/>
                  </a:cubicBezTo>
                  <a:lnTo>
                    <a:pt x="161472" y="134"/>
                  </a:lnTo>
                  <a:cubicBezTo>
                    <a:pt x="157565" y="420"/>
                    <a:pt x="149661" y="420"/>
                    <a:pt x="145373" y="420"/>
                  </a:cubicBezTo>
                  <a:lnTo>
                    <a:pt x="131371" y="134"/>
                  </a:lnTo>
                  <a:lnTo>
                    <a:pt x="131371" y="3469"/>
                  </a:lnTo>
                  <a:lnTo>
                    <a:pt x="133276" y="3469"/>
                  </a:lnTo>
                  <a:cubicBezTo>
                    <a:pt x="140610" y="3469"/>
                    <a:pt x="141468" y="4706"/>
                    <a:pt x="143278" y="7564"/>
                  </a:cubicBezTo>
                  <a:lnTo>
                    <a:pt x="165853" y="44424"/>
                  </a:lnTo>
                  <a:lnTo>
                    <a:pt x="165853" y="65381"/>
                  </a:lnTo>
                  <a:cubicBezTo>
                    <a:pt x="165853" y="69476"/>
                    <a:pt x="165758" y="70523"/>
                    <a:pt x="157374" y="70523"/>
                  </a:cubicBezTo>
                  <a:lnTo>
                    <a:pt x="154898" y="70523"/>
                  </a:lnTo>
                  <a:lnTo>
                    <a:pt x="154898" y="73953"/>
                  </a:lnTo>
                  <a:cubicBezTo>
                    <a:pt x="158709" y="73572"/>
                    <a:pt x="166330" y="73572"/>
                    <a:pt x="170616" y="73572"/>
                  </a:cubicBezTo>
                  <a:cubicBezTo>
                    <a:pt x="174806" y="73572"/>
                    <a:pt x="182426" y="73572"/>
                    <a:pt x="186426" y="73953"/>
                  </a:cubicBezTo>
                  <a:lnTo>
                    <a:pt x="186426" y="70523"/>
                  </a:lnTo>
                  <a:lnTo>
                    <a:pt x="183950" y="70523"/>
                  </a:lnTo>
                  <a:cubicBezTo>
                    <a:pt x="175569" y="70523"/>
                    <a:pt x="175283" y="69476"/>
                    <a:pt x="175283" y="65286"/>
                  </a:cubicBezTo>
                  <a:lnTo>
                    <a:pt x="175283" y="44424"/>
                  </a:lnTo>
                  <a:lnTo>
                    <a:pt x="196142" y="10517"/>
                  </a:lnTo>
                  <a:cubicBezTo>
                    <a:pt x="200142" y="3943"/>
                    <a:pt x="206525" y="3469"/>
                    <a:pt x="209953" y="3469"/>
                  </a:cubicBezTo>
                  <a:close/>
                  <a:moveTo>
                    <a:pt x="290915" y="3469"/>
                  </a:moveTo>
                  <a:lnTo>
                    <a:pt x="290915" y="134"/>
                  </a:lnTo>
                  <a:cubicBezTo>
                    <a:pt x="287487" y="420"/>
                    <a:pt x="283199" y="420"/>
                    <a:pt x="280344" y="420"/>
                  </a:cubicBezTo>
                  <a:lnTo>
                    <a:pt x="267865" y="134"/>
                  </a:lnTo>
                  <a:lnTo>
                    <a:pt x="267865" y="3469"/>
                  </a:lnTo>
                  <a:cubicBezTo>
                    <a:pt x="272342" y="3469"/>
                    <a:pt x="274151" y="5469"/>
                    <a:pt x="274151" y="7659"/>
                  </a:cubicBezTo>
                  <a:cubicBezTo>
                    <a:pt x="274151" y="8896"/>
                    <a:pt x="273391" y="10231"/>
                    <a:pt x="272914" y="10992"/>
                  </a:cubicBezTo>
                  <a:lnTo>
                    <a:pt x="255101" y="39853"/>
                  </a:lnTo>
                  <a:lnTo>
                    <a:pt x="235574" y="7945"/>
                  </a:lnTo>
                  <a:cubicBezTo>
                    <a:pt x="234814" y="6897"/>
                    <a:pt x="234814" y="6610"/>
                    <a:pt x="234814" y="6229"/>
                  </a:cubicBezTo>
                  <a:cubicBezTo>
                    <a:pt x="234814" y="3943"/>
                    <a:pt x="237481" y="3469"/>
                    <a:pt x="242434" y="3469"/>
                  </a:cubicBezTo>
                  <a:lnTo>
                    <a:pt x="242434" y="134"/>
                  </a:lnTo>
                  <a:cubicBezTo>
                    <a:pt x="238528" y="420"/>
                    <a:pt x="230623" y="420"/>
                    <a:pt x="226335" y="420"/>
                  </a:cubicBezTo>
                  <a:lnTo>
                    <a:pt x="212334" y="134"/>
                  </a:lnTo>
                  <a:lnTo>
                    <a:pt x="212334" y="3469"/>
                  </a:lnTo>
                  <a:lnTo>
                    <a:pt x="214334" y="3469"/>
                  </a:lnTo>
                  <a:cubicBezTo>
                    <a:pt x="221573" y="3469"/>
                    <a:pt x="222526" y="4706"/>
                    <a:pt x="224240" y="7564"/>
                  </a:cubicBezTo>
                  <a:lnTo>
                    <a:pt x="246911" y="44424"/>
                  </a:lnTo>
                  <a:lnTo>
                    <a:pt x="246911" y="65381"/>
                  </a:lnTo>
                  <a:cubicBezTo>
                    <a:pt x="246911" y="69476"/>
                    <a:pt x="246720" y="70523"/>
                    <a:pt x="238432" y="70523"/>
                  </a:cubicBezTo>
                  <a:lnTo>
                    <a:pt x="235860" y="70523"/>
                  </a:lnTo>
                  <a:lnTo>
                    <a:pt x="235860" y="73953"/>
                  </a:lnTo>
                  <a:cubicBezTo>
                    <a:pt x="239767" y="73572"/>
                    <a:pt x="247292" y="73572"/>
                    <a:pt x="251673" y="73572"/>
                  </a:cubicBezTo>
                  <a:cubicBezTo>
                    <a:pt x="255864" y="73572"/>
                    <a:pt x="263389" y="73572"/>
                    <a:pt x="267389" y="73953"/>
                  </a:cubicBezTo>
                  <a:lnTo>
                    <a:pt x="267389" y="70523"/>
                  </a:lnTo>
                  <a:lnTo>
                    <a:pt x="264912" y="70523"/>
                  </a:lnTo>
                  <a:cubicBezTo>
                    <a:pt x="256531" y="70523"/>
                    <a:pt x="256245" y="69476"/>
                    <a:pt x="256245" y="65286"/>
                  </a:cubicBezTo>
                  <a:lnTo>
                    <a:pt x="256245" y="44424"/>
                  </a:lnTo>
                  <a:lnTo>
                    <a:pt x="277104" y="10517"/>
                  </a:lnTo>
                  <a:cubicBezTo>
                    <a:pt x="281104" y="3943"/>
                    <a:pt x="287487" y="3469"/>
                    <a:pt x="290915" y="3469"/>
                  </a:cubicBezTo>
                  <a:close/>
                  <a:moveTo>
                    <a:pt x="340731" y="55189"/>
                  </a:moveTo>
                  <a:lnTo>
                    <a:pt x="337968" y="55189"/>
                  </a:lnTo>
                  <a:cubicBezTo>
                    <a:pt x="337398" y="58238"/>
                    <a:pt x="336636" y="63000"/>
                    <a:pt x="335587" y="64714"/>
                  </a:cubicBezTo>
                  <a:cubicBezTo>
                    <a:pt x="334922" y="65572"/>
                    <a:pt x="327778" y="65572"/>
                    <a:pt x="325397" y="65572"/>
                  </a:cubicBezTo>
                  <a:lnTo>
                    <a:pt x="305870" y="65572"/>
                  </a:lnTo>
                  <a:lnTo>
                    <a:pt x="317300" y="54426"/>
                  </a:lnTo>
                  <a:cubicBezTo>
                    <a:pt x="334159" y="39567"/>
                    <a:pt x="340731" y="33758"/>
                    <a:pt x="340731" y="22898"/>
                  </a:cubicBezTo>
                  <a:cubicBezTo>
                    <a:pt x="340731" y="10613"/>
                    <a:pt x="331015" y="1848"/>
                    <a:pt x="317776" y="1848"/>
                  </a:cubicBezTo>
                  <a:cubicBezTo>
                    <a:pt x="305584" y="1848"/>
                    <a:pt x="297487" y="11850"/>
                    <a:pt x="297487" y="21565"/>
                  </a:cubicBezTo>
                  <a:cubicBezTo>
                    <a:pt x="297487" y="27660"/>
                    <a:pt x="303012" y="27660"/>
                    <a:pt x="303298" y="27660"/>
                  </a:cubicBezTo>
                  <a:cubicBezTo>
                    <a:pt x="305107" y="27660"/>
                    <a:pt x="309014" y="26328"/>
                    <a:pt x="309014" y="21851"/>
                  </a:cubicBezTo>
                  <a:cubicBezTo>
                    <a:pt x="309014" y="18993"/>
                    <a:pt x="306919" y="16135"/>
                    <a:pt x="303203" y="16135"/>
                  </a:cubicBezTo>
                  <a:cubicBezTo>
                    <a:pt x="302249" y="16135"/>
                    <a:pt x="302156" y="16135"/>
                    <a:pt x="301870" y="16326"/>
                  </a:cubicBezTo>
                  <a:cubicBezTo>
                    <a:pt x="304252" y="9278"/>
                    <a:pt x="310156" y="5278"/>
                    <a:pt x="316444" y="5278"/>
                  </a:cubicBezTo>
                  <a:cubicBezTo>
                    <a:pt x="326253" y="5278"/>
                    <a:pt x="330824" y="14040"/>
                    <a:pt x="330824" y="22898"/>
                  </a:cubicBezTo>
                  <a:cubicBezTo>
                    <a:pt x="330824" y="31472"/>
                    <a:pt x="325492" y="40139"/>
                    <a:pt x="319586" y="46806"/>
                  </a:cubicBezTo>
                  <a:lnTo>
                    <a:pt x="298726" y="69858"/>
                  </a:lnTo>
                  <a:cubicBezTo>
                    <a:pt x="297487" y="71095"/>
                    <a:pt x="297487" y="71381"/>
                    <a:pt x="297487" y="73953"/>
                  </a:cubicBezTo>
                  <a:lnTo>
                    <a:pt x="337684" y="73953"/>
                  </a:lnTo>
                  <a:close/>
                  <a:moveTo>
                    <a:pt x="394739" y="55189"/>
                  </a:moveTo>
                  <a:lnTo>
                    <a:pt x="392072" y="55189"/>
                  </a:lnTo>
                  <a:cubicBezTo>
                    <a:pt x="391404" y="58238"/>
                    <a:pt x="390737" y="63000"/>
                    <a:pt x="389691" y="64714"/>
                  </a:cubicBezTo>
                  <a:cubicBezTo>
                    <a:pt x="388928" y="65572"/>
                    <a:pt x="381784" y="65572"/>
                    <a:pt x="379403" y="65572"/>
                  </a:cubicBezTo>
                  <a:lnTo>
                    <a:pt x="359876" y="65572"/>
                  </a:lnTo>
                  <a:lnTo>
                    <a:pt x="371306" y="54426"/>
                  </a:lnTo>
                  <a:cubicBezTo>
                    <a:pt x="388165" y="39567"/>
                    <a:pt x="394739" y="33758"/>
                    <a:pt x="394739" y="22898"/>
                  </a:cubicBezTo>
                  <a:cubicBezTo>
                    <a:pt x="394739" y="10613"/>
                    <a:pt x="385023" y="1848"/>
                    <a:pt x="371782" y="1848"/>
                  </a:cubicBezTo>
                  <a:cubicBezTo>
                    <a:pt x="359590" y="1848"/>
                    <a:pt x="351591" y="11850"/>
                    <a:pt x="351591" y="21565"/>
                  </a:cubicBezTo>
                  <a:cubicBezTo>
                    <a:pt x="351591" y="27660"/>
                    <a:pt x="357018" y="27660"/>
                    <a:pt x="357399" y="27660"/>
                  </a:cubicBezTo>
                  <a:cubicBezTo>
                    <a:pt x="359116" y="27660"/>
                    <a:pt x="363020" y="26328"/>
                    <a:pt x="363020" y="21851"/>
                  </a:cubicBezTo>
                  <a:cubicBezTo>
                    <a:pt x="363020" y="18993"/>
                    <a:pt x="360925" y="16135"/>
                    <a:pt x="357209" y="16135"/>
                  </a:cubicBezTo>
                  <a:cubicBezTo>
                    <a:pt x="356353" y="16135"/>
                    <a:pt x="356162" y="16135"/>
                    <a:pt x="355876" y="16326"/>
                  </a:cubicBezTo>
                  <a:cubicBezTo>
                    <a:pt x="358258" y="9278"/>
                    <a:pt x="364162" y="5278"/>
                    <a:pt x="370450" y="5278"/>
                  </a:cubicBezTo>
                  <a:cubicBezTo>
                    <a:pt x="380261" y="5278"/>
                    <a:pt x="384928" y="14040"/>
                    <a:pt x="384928" y="22898"/>
                  </a:cubicBezTo>
                  <a:cubicBezTo>
                    <a:pt x="384928" y="31472"/>
                    <a:pt x="379498" y="40139"/>
                    <a:pt x="373594" y="46806"/>
                  </a:cubicBezTo>
                  <a:lnTo>
                    <a:pt x="352732" y="69858"/>
                  </a:lnTo>
                  <a:cubicBezTo>
                    <a:pt x="351591" y="71095"/>
                    <a:pt x="351591" y="71381"/>
                    <a:pt x="351591" y="73953"/>
                  </a:cubicBezTo>
                  <a:lnTo>
                    <a:pt x="391786" y="73953"/>
                  </a:lnTo>
                  <a:close/>
                </a:path>
              </a:pathLst>
            </a:custGeom>
            <a:solidFill>
              <a:srgbClr val="004C00"/>
            </a:solidFill>
            <a:ln w="10842" cap="flat">
              <a:noFill/>
              <a:prstDash val="solid"/>
              <a:miter/>
            </a:ln>
          </p:spPr>
          <p:txBody>
            <a:bodyPr rtlCol="0" anchor="ctr"/>
            <a:lstStyle/>
            <a:p>
              <a:endParaRPr lang="en-AE"/>
            </a:p>
          </p:txBody>
        </p:sp>
        <p:sp>
          <p:nvSpPr>
            <p:cNvPr id="437" name="Freeform: Shape 436">
              <a:extLst>
                <a:ext uri="{FF2B5EF4-FFF2-40B4-BE49-F238E27FC236}">
                  <a16:creationId xmlns:a16="http://schemas.microsoft.com/office/drawing/2014/main" id="{3BAE3331-D5B8-8685-E9EA-E1D2EE0A1770}"/>
                </a:ext>
              </a:extLst>
            </p:cNvPr>
            <p:cNvSpPr/>
            <p:nvPr/>
          </p:nvSpPr>
          <p:spPr>
            <a:xfrm>
              <a:off x="4604080" y="2444036"/>
              <a:ext cx="14764" cy="107823"/>
            </a:xfrm>
            <a:custGeom>
              <a:avLst/>
              <a:gdLst>
                <a:gd name="connsiteX0" fmla="*/ 12976 w 14764"/>
                <a:gd name="connsiteY0" fmla="*/ 105577 h 107823"/>
                <a:gd name="connsiteX1" fmla="*/ 12976 w 14764"/>
                <a:gd name="connsiteY1" fmla="*/ -2247 h 107823"/>
                <a:gd name="connsiteX2" fmla="*/ -1788 w 14764"/>
                <a:gd name="connsiteY2" fmla="*/ -2247 h 107823"/>
                <a:gd name="connsiteX3" fmla="*/ -1788 w 14764"/>
                <a:gd name="connsiteY3" fmla="*/ 2039 h 107823"/>
                <a:gd name="connsiteX4" fmla="*/ 8691 w 14764"/>
                <a:gd name="connsiteY4" fmla="*/ 2039 h 107823"/>
                <a:gd name="connsiteX5" fmla="*/ 8691 w 14764"/>
                <a:gd name="connsiteY5" fmla="*/ 101291 h 107823"/>
                <a:gd name="connsiteX6" fmla="*/ -1788 w 14764"/>
                <a:gd name="connsiteY6" fmla="*/ 101291 h 107823"/>
                <a:gd name="connsiteX7" fmla="*/ -1788 w 14764"/>
                <a:gd name="connsiteY7" fmla="*/ 105577 h 1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823">
                  <a:moveTo>
                    <a:pt x="12976" y="105577"/>
                  </a:moveTo>
                  <a:lnTo>
                    <a:pt x="12976" y="-2247"/>
                  </a:lnTo>
                  <a:lnTo>
                    <a:pt x="-1788" y="-2247"/>
                  </a:lnTo>
                  <a:lnTo>
                    <a:pt x="-1788" y="2039"/>
                  </a:lnTo>
                  <a:lnTo>
                    <a:pt x="8691" y="2039"/>
                  </a:lnTo>
                  <a:lnTo>
                    <a:pt x="8691" y="101291"/>
                  </a:lnTo>
                  <a:lnTo>
                    <a:pt x="-1788" y="101291"/>
                  </a:lnTo>
                  <a:lnTo>
                    <a:pt x="-1788" y="105577"/>
                  </a:lnTo>
                  <a:close/>
                </a:path>
              </a:pathLst>
            </a:custGeom>
            <a:solidFill>
              <a:srgbClr val="000000"/>
            </a:solidFill>
            <a:ln w="10842" cap="flat">
              <a:noFill/>
              <a:prstDash val="solid"/>
              <a:miter/>
            </a:ln>
          </p:spPr>
          <p:txBody>
            <a:bodyPr rtlCol="0" anchor="ctr"/>
            <a:lstStyle/>
            <a:p>
              <a:endParaRPr lang="en-AE"/>
            </a:p>
          </p:txBody>
        </p:sp>
        <p:sp>
          <p:nvSpPr>
            <p:cNvPr id="438" name="Freeform: Shape 437">
              <a:extLst>
                <a:ext uri="{FF2B5EF4-FFF2-40B4-BE49-F238E27FC236}">
                  <a16:creationId xmlns:a16="http://schemas.microsoft.com/office/drawing/2014/main" id="{074BA99C-B45C-A41C-9798-9855C9152CF0}"/>
                </a:ext>
              </a:extLst>
            </p:cNvPr>
            <p:cNvSpPr/>
            <p:nvPr/>
          </p:nvSpPr>
          <p:spPr>
            <a:xfrm>
              <a:off x="1260806" y="2551955"/>
              <a:ext cx="660653" cy="87915"/>
            </a:xfrm>
            <a:custGeom>
              <a:avLst/>
              <a:gdLst>
                <a:gd name="connsiteX0" fmla="*/ -1788 w 660653"/>
                <a:gd name="connsiteY0" fmla="*/ 85668 h 87915"/>
                <a:gd name="connsiteX1" fmla="*/ 658866 w 660653"/>
                <a:gd name="connsiteY1" fmla="*/ 85668 h 87915"/>
                <a:gd name="connsiteX2" fmla="*/ 658866 w 660653"/>
                <a:gd name="connsiteY2" fmla="*/ -2247 h 87915"/>
                <a:gd name="connsiteX3" fmla="*/ -1788 w 66065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60653" h="87915">
                  <a:moveTo>
                    <a:pt x="-1788" y="85668"/>
                  </a:moveTo>
                  <a:lnTo>
                    <a:pt x="658866" y="8566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39" name="Freeform: Shape 438">
              <a:extLst>
                <a:ext uri="{FF2B5EF4-FFF2-40B4-BE49-F238E27FC236}">
                  <a16:creationId xmlns:a16="http://schemas.microsoft.com/office/drawing/2014/main" id="{E2C80F6C-6054-A160-116D-F67C3E992995}"/>
                </a:ext>
              </a:extLst>
            </p:cNvPr>
            <p:cNvSpPr/>
            <p:nvPr/>
          </p:nvSpPr>
          <p:spPr>
            <a:xfrm>
              <a:off x="1921460" y="2551955"/>
              <a:ext cx="640270" cy="87915"/>
            </a:xfrm>
            <a:custGeom>
              <a:avLst/>
              <a:gdLst>
                <a:gd name="connsiteX0" fmla="*/ -1788 w 640270"/>
                <a:gd name="connsiteY0" fmla="*/ 85668 h 87915"/>
                <a:gd name="connsiteX1" fmla="*/ 638482 w 640270"/>
                <a:gd name="connsiteY1" fmla="*/ 85668 h 87915"/>
                <a:gd name="connsiteX2" fmla="*/ 638482 w 640270"/>
                <a:gd name="connsiteY2" fmla="*/ -2247 h 87915"/>
                <a:gd name="connsiteX3" fmla="*/ -1788 w 640270"/>
                <a:gd name="connsiteY3" fmla="*/ -2247 h 87915"/>
              </a:gdLst>
              <a:ahLst/>
              <a:cxnLst>
                <a:cxn ang="0">
                  <a:pos x="connsiteX0" y="connsiteY0"/>
                </a:cxn>
                <a:cxn ang="0">
                  <a:pos x="connsiteX1" y="connsiteY1"/>
                </a:cxn>
                <a:cxn ang="0">
                  <a:pos x="connsiteX2" y="connsiteY2"/>
                </a:cxn>
                <a:cxn ang="0">
                  <a:pos x="connsiteX3" y="connsiteY3"/>
                </a:cxn>
              </a:cxnLst>
              <a:rect l="l" t="t" r="r" b="b"/>
              <a:pathLst>
                <a:path w="640270" h="87915">
                  <a:moveTo>
                    <a:pt x="-1788" y="85668"/>
                  </a:moveTo>
                  <a:lnTo>
                    <a:pt x="638482" y="8566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40" name="Freeform: Shape 439">
              <a:extLst>
                <a:ext uri="{FF2B5EF4-FFF2-40B4-BE49-F238E27FC236}">
                  <a16:creationId xmlns:a16="http://schemas.microsoft.com/office/drawing/2014/main" id="{5B4E04CF-92A9-3C37-9FB8-872E9D34B500}"/>
                </a:ext>
              </a:extLst>
            </p:cNvPr>
            <p:cNvSpPr/>
            <p:nvPr/>
          </p:nvSpPr>
          <p:spPr>
            <a:xfrm>
              <a:off x="1993088" y="2566052"/>
              <a:ext cx="390143" cy="75055"/>
            </a:xfrm>
            <a:custGeom>
              <a:avLst/>
              <a:gdLst>
                <a:gd name="connsiteX0" fmla="*/ 75174 w 390143"/>
                <a:gd name="connsiteY0" fmla="*/ 24233 h 75055"/>
                <a:gd name="connsiteX1" fmla="*/ 52409 w 390143"/>
                <a:gd name="connsiteY1" fmla="*/ -2247 h 75055"/>
                <a:gd name="connsiteX2" fmla="*/ 18785 w 390143"/>
                <a:gd name="connsiteY2" fmla="*/ -2247 h 75055"/>
                <a:gd name="connsiteX3" fmla="*/ 15833 w 390143"/>
                <a:gd name="connsiteY3" fmla="*/ -152 h 75055"/>
                <a:gd name="connsiteX4" fmla="*/ 18785 w 390143"/>
                <a:gd name="connsiteY4" fmla="*/ 1181 h 75055"/>
                <a:gd name="connsiteX5" fmla="*/ 25072 w 390143"/>
                <a:gd name="connsiteY5" fmla="*/ 2992 h 75055"/>
                <a:gd name="connsiteX6" fmla="*/ 24597 w 390143"/>
                <a:gd name="connsiteY6" fmla="*/ 5087 h 75055"/>
                <a:gd name="connsiteX7" fmla="*/ 10023 w 390143"/>
                <a:gd name="connsiteY7" fmla="*/ 63665 h 75055"/>
                <a:gd name="connsiteX8" fmla="*/ 1069 w 390143"/>
                <a:gd name="connsiteY8" fmla="*/ 68142 h 75055"/>
                <a:gd name="connsiteX9" fmla="*/ -1788 w 390143"/>
                <a:gd name="connsiteY9" fmla="*/ 70237 h 75055"/>
                <a:gd name="connsiteX10" fmla="*/ 974 w 390143"/>
                <a:gd name="connsiteY10" fmla="*/ 71572 h 75055"/>
                <a:gd name="connsiteX11" fmla="*/ 34122 w 390143"/>
                <a:gd name="connsiteY11" fmla="*/ 71572 h 75055"/>
                <a:gd name="connsiteX12" fmla="*/ 75174 w 390143"/>
                <a:gd name="connsiteY12" fmla="*/ 24233 h 75055"/>
                <a:gd name="connsiteX13" fmla="*/ 66125 w 390143"/>
                <a:gd name="connsiteY13" fmla="*/ 20135 h 75055"/>
                <a:gd name="connsiteX14" fmla="*/ 53933 w 390143"/>
                <a:gd name="connsiteY14" fmla="*/ 57570 h 75055"/>
                <a:gd name="connsiteX15" fmla="*/ 32216 w 390143"/>
                <a:gd name="connsiteY15" fmla="*/ 68142 h 75055"/>
                <a:gd name="connsiteX16" fmla="*/ 21167 w 390143"/>
                <a:gd name="connsiteY16" fmla="*/ 68142 h 75055"/>
                <a:gd name="connsiteX17" fmla="*/ 17738 w 390143"/>
                <a:gd name="connsiteY17" fmla="*/ 67095 h 75055"/>
                <a:gd name="connsiteX18" fmla="*/ 18214 w 390143"/>
                <a:gd name="connsiteY18" fmla="*/ 64714 h 75055"/>
                <a:gd name="connsiteX19" fmla="*/ 33073 w 390143"/>
                <a:gd name="connsiteY19" fmla="*/ 5087 h 75055"/>
                <a:gd name="connsiteX20" fmla="*/ 38407 w 390143"/>
                <a:gd name="connsiteY20" fmla="*/ 1181 h 75055"/>
                <a:gd name="connsiteX21" fmla="*/ 48885 w 390143"/>
                <a:gd name="connsiteY21" fmla="*/ 1181 h 75055"/>
                <a:gd name="connsiteX22" fmla="*/ 66125 w 390143"/>
                <a:gd name="connsiteY22" fmla="*/ 20135 h 75055"/>
                <a:gd name="connsiteX23" fmla="*/ 146230 w 390143"/>
                <a:gd name="connsiteY23" fmla="*/ 47950 h 75055"/>
                <a:gd name="connsiteX24" fmla="*/ 131181 w 390143"/>
                <a:gd name="connsiteY24" fmla="*/ 32995 h 75055"/>
                <a:gd name="connsiteX25" fmla="*/ 152326 w 390143"/>
                <a:gd name="connsiteY25" fmla="*/ 12517 h 75055"/>
                <a:gd name="connsiteX26" fmla="*/ 134134 w 390143"/>
                <a:gd name="connsiteY26" fmla="*/ -2247 h 75055"/>
                <a:gd name="connsiteX27" fmla="*/ 100511 w 390143"/>
                <a:gd name="connsiteY27" fmla="*/ -2247 h 75055"/>
                <a:gd name="connsiteX28" fmla="*/ 97653 w 390143"/>
                <a:gd name="connsiteY28" fmla="*/ -152 h 75055"/>
                <a:gd name="connsiteX29" fmla="*/ 100511 w 390143"/>
                <a:gd name="connsiteY29" fmla="*/ 1181 h 75055"/>
                <a:gd name="connsiteX30" fmla="*/ 106796 w 390143"/>
                <a:gd name="connsiteY30" fmla="*/ 2992 h 75055"/>
                <a:gd name="connsiteX31" fmla="*/ 106321 w 390143"/>
                <a:gd name="connsiteY31" fmla="*/ 5087 h 75055"/>
                <a:gd name="connsiteX32" fmla="*/ 91747 w 390143"/>
                <a:gd name="connsiteY32" fmla="*/ 63665 h 75055"/>
                <a:gd name="connsiteX33" fmla="*/ 82984 w 390143"/>
                <a:gd name="connsiteY33" fmla="*/ 68142 h 75055"/>
                <a:gd name="connsiteX34" fmla="*/ 79936 w 390143"/>
                <a:gd name="connsiteY34" fmla="*/ 70237 h 75055"/>
                <a:gd name="connsiteX35" fmla="*/ 82603 w 390143"/>
                <a:gd name="connsiteY35" fmla="*/ 71572 h 75055"/>
                <a:gd name="connsiteX36" fmla="*/ 118322 w 390143"/>
                <a:gd name="connsiteY36" fmla="*/ 71572 h 75055"/>
                <a:gd name="connsiteX37" fmla="*/ 146230 w 390143"/>
                <a:gd name="connsiteY37" fmla="*/ 47950 h 75055"/>
                <a:gd name="connsiteX38" fmla="*/ 142801 w 390143"/>
                <a:gd name="connsiteY38" fmla="*/ 11945 h 75055"/>
                <a:gd name="connsiteX39" fmla="*/ 122037 w 390143"/>
                <a:gd name="connsiteY39" fmla="*/ 32042 h 75055"/>
                <a:gd name="connsiteX40" fmla="*/ 107750 w 390143"/>
                <a:gd name="connsiteY40" fmla="*/ 32042 h 75055"/>
                <a:gd name="connsiteX41" fmla="*/ 114607 w 390143"/>
                <a:gd name="connsiteY41" fmla="*/ 5087 h 75055"/>
                <a:gd name="connsiteX42" fmla="*/ 119847 w 390143"/>
                <a:gd name="connsiteY42" fmla="*/ 1181 h 75055"/>
                <a:gd name="connsiteX43" fmla="*/ 132610 w 390143"/>
                <a:gd name="connsiteY43" fmla="*/ 1181 h 75055"/>
                <a:gd name="connsiteX44" fmla="*/ 142801 w 390143"/>
                <a:gd name="connsiteY44" fmla="*/ 11945 h 75055"/>
                <a:gd name="connsiteX45" fmla="*/ 136515 w 390143"/>
                <a:gd name="connsiteY45" fmla="*/ 46615 h 75055"/>
                <a:gd name="connsiteX46" fmla="*/ 115941 w 390143"/>
                <a:gd name="connsiteY46" fmla="*/ 68142 h 75055"/>
                <a:gd name="connsiteX47" fmla="*/ 102606 w 390143"/>
                <a:gd name="connsiteY47" fmla="*/ 68142 h 75055"/>
                <a:gd name="connsiteX48" fmla="*/ 99177 w 390143"/>
                <a:gd name="connsiteY48" fmla="*/ 67095 h 75055"/>
                <a:gd name="connsiteX49" fmla="*/ 99652 w 390143"/>
                <a:gd name="connsiteY49" fmla="*/ 64714 h 75055"/>
                <a:gd name="connsiteX50" fmla="*/ 107178 w 390143"/>
                <a:gd name="connsiteY50" fmla="*/ 34423 h 75055"/>
                <a:gd name="connsiteX51" fmla="*/ 125846 w 390143"/>
                <a:gd name="connsiteY51" fmla="*/ 34423 h 75055"/>
                <a:gd name="connsiteX52" fmla="*/ 136515 w 390143"/>
                <a:gd name="connsiteY52" fmla="*/ 46615 h 75055"/>
                <a:gd name="connsiteX53" fmla="*/ 184711 w 390143"/>
                <a:gd name="connsiteY53" fmla="*/ 56140 h 75055"/>
                <a:gd name="connsiteX54" fmla="*/ 183092 w 390143"/>
                <a:gd name="connsiteY54" fmla="*/ 55094 h 75055"/>
                <a:gd name="connsiteX55" fmla="*/ 181282 w 390143"/>
                <a:gd name="connsiteY55" fmla="*/ 56807 h 75055"/>
                <a:gd name="connsiteX56" fmla="*/ 171376 w 390143"/>
                <a:gd name="connsiteY56" fmla="*/ 70428 h 75055"/>
                <a:gd name="connsiteX57" fmla="*/ 168995 w 390143"/>
                <a:gd name="connsiteY57" fmla="*/ 67381 h 75055"/>
                <a:gd name="connsiteX58" fmla="*/ 171662 w 390143"/>
                <a:gd name="connsiteY58" fmla="*/ 56998 h 75055"/>
                <a:gd name="connsiteX59" fmla="*/ 178615 w 390143"/>
                <a:gd name="connsiteY59" fmla="*/ 38520 h 75055"/>
                <a:gd name="connsiteX60" fmla="*/ 179949 w 390143"/>
                <a:gd name="connsiteY60" fmla="*/ 32423 h 75055"/>
                <a:gd name="connsiteX61" fmla="*/ 171757 w 390143"/>
                <a:gd name="connsiteY61" fmla="*/ 23851 h 75055"/>
                <a:gd name="connsiteX62" fmla="*/ 157947 w 390143"/>
                <a:gd name="connsiteY62" fmla="*/ 40520 h 75055"/>
                <a:gd name="connsiteX63" fmla="*/ 159565 w 390143"/>
                <a:gd name="connsiteY63" fmla="*/ 41567 h 75055"/>
                <a:gd name="connsiteX64" fmla="*/ 161565 w 390143"/>
                <a:gd name="connsiteY64" fmla="*/ 39853 h 75055"/>
                <a:gd name="connsiteX65" fmla="*/ 171662 w 390143"/>
                <a:gd name="connsiteY65" fmla="*/ 26233 h 75055"/>
                <a:gd name="connsiteX66" fmla="*/ 174043 w 390143"/>
                <a:gd name="connsiteY66" fmla="*/ 29186 h 75055"/>
                <a:gd name="connsiteX67" fmla="*/ 172043 w 390143"/>
                <a:gd name="connsiteY67" fmla="*/ 37090 h 75055"/>
                <a:gd name="connsiteX68" fmla="*/ 168804 w 390143"/>
                <a:gd name="connsiteY68" fmla="*/ 45950 h 75055"/>
                <a:gd name="connsiteX69" fmla="*/ 164804 w 390143"/>
                <a:gd name="connsiteY69" fmla="*/ 56712 h 75055"/>
                <a:gd name="connsiteX70" fmla="*/ 162899 w 390143"/>
                <a:gd name="connsiteY70" fmla="*/ 64142 h 75055"/>
                <a:gd name="connsiteX71" fmla="*/ 171090 w 390143"/>
                <a:gd name="connsiteY71" fmla="*/ 72809 h 75055"/>
                <a:gd name="connsiteX72" fmla="*/ 184711 w 390143"/>
                <a:gd name="connsiteY72" fmla="*/ 56140 h 75055"/>
                <a:gd name="connsiteX73" fmla="*/ 187759 w 390143"/>
                <a:gd name="connsiteY73" fmla="*/ 5469 h 75055"/>
                <a:gd name="connsiteX74" fmla="*/ 182807 w 390143"/>
                <a:gd name="connsiteY74" fmla="*/ 895 h 75055"/>
                <a:gd name="connsiteX75" fmla="*/ 175948 w 390143"/>
                <a:gd name="connsiteY75" fmla="*/ 7755 h 75055"/>
                <a:gd name="connsiteX76" fmla="*/ 180710 w 390143"/>
                <a:gd name="connsiteY76" fmla="*/ 12326 h 75055"/>
                <a:gd name="connsiteX77" fmla="*/ 187759 w 390143"/>
                <a:gd name="connsiteY77" fmla="*/ 5469 h 75055"/>
                <a:gd name="connsiteX78" fmla="*/ 220525 w 390143"/>
                <a:gd name="connsiteY78" fmla="*/ 56140 h 75055"/>
                <a:gd name="connsiteX79" fmla="*/ 219001 w 390143"/>
                <a:gd name="connsiteY79" fmla="*/ 55094 h 75055"/>
                <a:gd name="connsiteX80" fmla="*/ 216810 w 390143"/>
                <a:gd name="connsiteY80" fmla="*/ 57189 h 75055"/>
                <a:gd name="connsiteX81" fmla="*/ 204427 w 390143"/>
                <a:gd name="connsiteY81" fmla="*/ 70428 h 75055"/>
                <a:gd name="connsiteX82" fmla="*/ 201475 w 390143"/>
                <a:gd name="connsiteY82" fmla="*/ 65951 h 75055"/>
                <a:gd name="connsiteX83" fmla="*/ 202237 w 390143"/>
                <a:gd name="connsiteY83" fmla="*/ 60426 h 75055"/>
                <a:gd name="connsiteX84" fmla="*/ 210239 w 390143"/>
                <a:gd name="connsiteY84" fmla="*/ 28423 h 75055"/>
                <a:gd name="connsiteX85" fmla="*/ 219382 w 390143"/>
                <a:gd name="connsiteY85" fmla="*/ 28423 h 75055"/>
                <a:gd name="connsiteX86" fmla="*/ 222430 w 390143"/>
                <a:gd name="connsiteY86" fmla="*/ 26328 h 75055"/>
                <a:gd name="connsiteX87" fmla="*/ 219764 w 390143"/>
                <a:gd name="connsiteY87" fmla="*/ 24993 h 75055"/>
                <a:gd name="connsiteX88" fmla="*/ 211191 w 390143"/>
                <a:gd name="connsiteY88" fmla="*/ 24993 h 75055"/>
                <a:gd name="connsiteX89" fmla="*/ 215001 w 390143"/>
                <a:gd name="connsiteY89" fmla="*/ 9087 h 75055"/>
                <a:gd name="connsiteX90" fmla="*/ 215477 w 390143"/>
                <a:gd name="connsiteY90" fmla="*/ 6706 h 75055"/>
                <a:gd name="connsiteX91" fmla="*/ 212620 w 390143"/>
                <a:gd name="connsiteY91" fmla="*/ 4039 h 75055"/>
                <a:gd name="connsiteX92" fmla="*/ 208333 w 390143"/>
                <a:gd name="connsiteY92" fmla="*/ 7850 h 75055"/>
                <a:gd name="connsiteX93" fmla="*/ 204143 w 390143"/>
                <a:gd name="connsiteY93" fmla="*/ 24993 h 75055"/>
                <a:gd name="connsiteX94" fmla="*/ 194902 w 390143"/>
                <a:gd name="connsiteY94" fmla="*/ 24993 h 75055"/>
                <a:gd name="connsiteX95" fmla="*/ 191950 w 390143"/>
                <a:gd name="connsiteY95" fmla="*/ 27088 h 75055"/>
                <a:gd name="connsiteX96" fmla="*/ 194618 w 390143"/>
                <a:gd name="connsiteY96" fmla="*/ 28423 h 75055"/>
                <a:gd name="connsiteX97" fmla="*/ 203284 w 390143"/>
                <a:gd name="connsiteY97" fmla="*/ 28423 h 75055"/>
                <a:gd name="connsiteX98" fmla="*/ 195570 w 390143"/>
                <a:gd name="connsiteY98" fmla="*/ 59379 h 75055"/>
                <a:gd name="connsiteX99" fmla="*/ 194902 w 390143"/>
                <a:gd name="connsiteY99" fmla="*/ 63093 h 75055"/>
                <a:gd name="connsiteX100" fmla="*/ 204143 w 390143"/>
                <a:gd name="connsiteY100" fmla="*/ 72809 h 75055"/>
                <a:gd name="connsiteX101" fmla="*/ 220525 w 390143"/>
                <a:gd name="connsiteY101" fmla="*/ 56140 h 75055"/>
                <a:gd name="connsiteX102" fmla="*/ 310156 w 390143"/>
                <a:gd name="connsiteY102" fmla="*/ -724 h 75055"/>
                <a:gd name="connsiteX103" fmla="*/ 308632 w 390143"/>
                <a:gd name="connsiteY103" fmla="*/ -2247 h 75055"/>
                <a:gd name="connsiteX104" fmla="*/ 298250 w 390143"/>
                <a:gd name="connsiteY104" fmla="*/ -1961 h 75055"/>
                <a:gd name="connsiteX105" fmla="*/ 287771 w 390143"/>
                <a:gd name="connsiteY105" fmla="*/ -2247 h 75055"/>
                <a:gd name="connsiteX106" fmla="*/ 285867 w 390143"/>
                <a:gd name="connsiteY106" fmla="*/ -152 h 75055"/>
                <a:gd name="connsiteX107" fmla="*/ 287771 w 390143"/>
                <a:gd name="connsiteY107" fmla="*/ 1181 h 75055"/>
                <a:gd name="connsiteX108" fmla="*/ 294344 w 390143"/>
                <a:gd name="connsiteY108" fmla="*/ 5848 h 75055"/>
                <a:gd name="connsiteX109" fmla="*/ 293867 w 390143"/>
                <a:gd name="connsiteY109" fmla="*/ 8324 h 75055"/>
                <a:gd name="connsiteX110" fmla="*/ 281961 w 390143"/>
                <a:gd name="connsiteY110" fmla="*/ 55854 h 75055"/>
                <a:gd name="connsiteX111" fmla="*/ 261768 w 390143"/>
                <a:gd name="connsiteY111" fmla="*/ -438 h 75055"/>
                <a:gd name="connsiteX112" fmla="*/ 258816 w 390143"/>
                <a:gd name="connsiteY112" fmla="*/ -2247 h 75055"/>
                <a:gd name="connsiteX113" fmla="*/ 245195 w 390143"/>
                <a:gd name="connsiteY113" fmla="*/ -2247 h 75055"/>
                <a:gd name="connsiteX114" fmla="*/ 242243 w 390143"/>
                <a:gd name="connsiteY114" fmla="*/ -152 h 75055"/>
                <a:gd name="connsiteX115" fmla="*/ 245195 w 390143"/>
                <a:gd name="connsiteY115" fmla="*/ 1181 h 75055"/>
                <a:gd name="connsiteX116" fmla="*/ 251768 w 390143"/>
                <a:gd name="connsiteY116" fmla="*/ 1943 h 75055"/>
                <a:gd name="connsiteX117" fmla="*/ 251482 w 390143"/>
                <a:gd name="connsiteY117" fmla="*/ 3467 h 75055"/>
                <a:gd name="connsiteX118" fmla="*/ 237194 w 390143"/>
                <a:gd name="connsiteY118" fmla="*/ 60712 h 75055"/>
                <a:gd name="connsiteX119" fmla="*/ 226812 w 390143"/>
                <a:gd name="connsiteY119" fmla="*/ 68142 h 75055"/>
                <a:gd name="connsiteX120" fmla="*/ 224716 w 390143"/>
                <a:gd name="connsiteY120" fmla="*/ 70237 h 75055"/>
                <a:gd name="connsiteX121" fmla="*/ 226049 w 390143"/>
                <a:gd name="connsiteY121" fmla="*/ 71572 h 75055"/>
                <a:gd name="connsiteX122" fmla="*/ 236337 w 390143"/>
                <a:gd name="connsiteY122" fmla="*/ 71286 h 75055"/>
                <a:gd name="connsiteX123" fmla="*/ 247005 w 390143"/>
                <a:gd name="connsiteY123" fmla="*/ 71572 h 75055"/>
                <a:gd name="connsiteX124" fmla="*/ 249005 w 390143"/>
                <a:gd name="connsiteY124" fmla="*/ 69667 h 75055"/>
                <a:gd name="connsiteX125" fmla="*/ 246910 w 390143"/>
                <a:gd name="connsiteY125" fmla="*/ 68142 h 75055"/>
                <a:gd name="connsiteX126" fmla="*/ 240432 w 390143"/>
                <a:gd name="connsiteY126" fmla="*/ 63570 h 75055"/>
                <a:gd name="connsiteX127" fmla="*/ 240909 w 390143"/>
                <a:gd name="connsiteY127" fmla="*/ 60903 h 75055"/>
                <a:gd name="connsiteX128" fmla="*/ 254910 w 390143"/>
                <a:gd name="connsiteY128" fmla="*/ 5183 h 75055"/>
                <a:gd name="connsiteX129" fmla="*/ 278152 w 390143"/>
                <a:gd name="connsiteY129" fmla="*/ 69762 h 75055"/>
                <a:gd name="connsiteX130" fmla="*/ 280247 w 390143"/>
                <a:gd name="connsiteY130" fmla="*/ 71572 h 75055"/>
                <a:gd name="connsiteX131" fmla="*/ 282438 w 390143"/>
                <a:gd name="connsiteY131" fmla="*/ 69381 h 75055"/>
                <a:gd name="connsiteX132" fmla="*/ 297487 w 390143"/>
                <a:gd name="connsiteY132" fmla="*/ 8515 h 75055"/>
                <a:gd name="connsiteX133" fmla="*/ 308536 w 390143"/>
                <a:gd name="connsiteY133" fmla="*/ 1181 h 75055"/>
                <a:gd name="connsiteX134" fmla="*/ 310156 w 390143"/>
                <a:gd name="connsiteY134" fmla="*/ -724 h 75055"/>
                <a:gd name="connsiteX135" fmla="*/ 348922 w 390143"/>
                <a:gd name="connsiteY135" fmla="*/ 60237 h 75055"/>
                <a:gd name="connsiteX136" fmla="*/ 347113 w 390143"/>
                <a:gd name="connsiteY136" fmla="*/ 58617 h 75055"/>
                <a:gd name="connsiteX137" fmla="*/ 345779 w 390143"/>
                <a:gd name="connsiteY137" fmla="*/ 59856 h 75055"/>
                <a:gd name="connsiteX138" fmla="*/ 326253 w 390143"/>
                <a:gd name="connsiteY138" fmla="*/ 70428 h 75055"/>
                <a:gd name="connsiteX139" fmla="*/ 318061 w 390143"/>
                <a:gd name="connsiteY139" fmla="*/ 58521 h 75055"/>
                <a:gd name="connsiteX140" fmla="*/ 319872 w 390143"/>
                <a:gd name="connsiteY140" fmla="*/ 46615 h 75055"/>
                <a:gd name="connsiteX141" fmla="*/ 324157 w 390143"/>
                <a:gd name="connsiteY141" fmla="*/ 46615 h 75055"/>
                <a:gd name="connsiteX142" fmla="*/ 339778 w 390143"/>
                <a:gd name="connsiteY142" fmla="*/ 44234 h 75055"/>
                <a:gd name="connsiteX143" fmla="*/ 348256 w 390143"/>
                <a:gd name="connsiteY143" fmla="*/ 32995 h 75055"/>
                <a:gd name="connsiteX144" fmla="*/ 337397 w 390143"/>
                <a:gd name="connsiteY144" fmla="*/ 23851 h 75055"/>
                <a:gd name="connsiteX145" fmla="*/ 310631 w 390143"/>
                <a:gd name="connsiteY145" fmla="*/ 53854 h 75055"/>
                <a:gd name="connsiteX146" fmla="*/ 326157 w 390143"/>
                <a:gd name="connsiteY146" fmla="*/ 72809 h 75055"/>
                <a:gd name="connsiteX147" fmla="*/ 348922 w 390143"/>
                <a:gd name="connsiteY147" fmla="*/ 60237 h 75055"/>
                <a:gd name="connsiteX148" fmla="*/ 344255 w 390143"/>
                <a:gd name="connsiteY148" fmla="*/ 32709 h 75055"/>
                <a:gd name="connsiteX149" fmla="*/ 322824 w 390143"/>
                <a:gd name="connsiteY149" fmla="*/ 44234 h 75055"/>
                <a:gd name="connsiteX150" fmla="*/ 320633 w 390143"/>
                <a:gd name="connsiteY150" fmla="*/ 44234 h 75055"/>
                <a:gd name="connsiteX151" fmla="*/ 337397 w 390143"/>
                <a:gd name="connsiteY151" fmla="*/ 26233 h 75055"/>
                <a:gd name="connsiteX152" fmla="*/ 344255 w 390143"/>
                <a:gd name="connsiteY152" fmla="*/ 32709 h 75055"/>
                <a:gd name="connsiteX153" fmla="*/ 386356 w 390143"/>
                <a:gd name="connsiteY153" fmla="*/ 56140 h 75055"/>
                <a:gd name="connsiteX154" fmla="*/ 384927 w 390143"/>
                <a:gd name="connsiteY154" fmla="*/ 55094 h 75055"/>
                <a:gd name="connsiteX155" fmla="*/ 382641 w 390143"/>
                <a:gd name="connsiteY155" fmla="*/ 57189 h 75055"/>
                <a:gd name="connsiteX156" fmla="*/ 370353 w 390143"/>
                <a:gd name="connsiteY156" fmla="*/ 70428 h 75055"/>
                <a:gd name="connsiteX157" fmla="*/ 367306 w 390143"/>
                <a:gd name="connsiteY157" fmla="*/ 65951 h 75055"/>
                <a:gd name="connsiteX158" fmla="*/ 368067 w 390143"/>
                <a:gd name="connsiteY158" fmla="*/ 60426 h 75055"/>
                <a:gd name="connsiteX159" fmla="*/ 376163 w 390143"/>
                <a:gd name="connsiteY159" fmla="*/ 28423 h 75055"/>
                <a:gd name="connsiteX160" fmla="*/ 385213 w 390143"/>
                <a:gd name="connsiteY160" fmla="*/ 28423 h 75055"/>
                <a:gd name="connsiteX161" fmla="*/ 388356 w 390143"/>
                <a:gd name="connsiteY161" fmla="*/ 26328 h 75055"/>
                <a:gd name="connsiteX162" fmla="*/ 385688 w 390143"/>
                <a:gd name="connsiteY162" fmla="*/ 24993 h 75055"/>
                <a:gd name="connsiteX163" fmla="*/ 377022 w 390143"/>
                <a:gd name="connsiteY163" fmla="*/ 24993 h 75055"/>
                <a:gd name="connsiteX164" fmla="*/ 380926 w 390143"/>
                <a:gd name="connsiteY164" fmla="*/ 9087 h 75055"/>
                <a:gd name="connsiteX165" fmla="*/ 381307 w 390143"/>
                <a:gd name="connsiteY165" fmla="*/ 6706 h 75055"/>
                <a:gd name="connsiteX166" fmla="*/ 378545 w 390143"/>
                <a:gd name="connsiteY166" fmla="*/ 4039 h 75055"/>
                <a:gd name="connsiteX167" fmla="*/ 374164 w 390143"/>
                <a:gd name="connsiteY167" fmla="*/ 7850 h 75055"/>
                <a:gd name="connsiteX168" fmla="*/ 370067 w 390143"/>
                <a:gd name="connsiteY168" fmla="*/ 24993 h 75055"/>
                <a:gd name="connsiteX169" fmla="*/ 360828 w 390143"/>
                <a:gd name="connsiteY169" fmla="*/ 24993 h 75055"/>
                <a:gd name="connsiteX170" fmla="*/ 357781 w 390143"/>
                <a:gd name="connsiteY170" fmla="*/ 27088 h 75055"/>
                <a:gd name="connsiteX171" fmla="*/ 360542 w 390143"/>
                <a:gd name="connsiteY171" fmla="*/ 28423 h 75055"/>
                <a:gd name="connsiteX172" fmla="*/ 369115 w 390143"/>
                <a:gd name="connsiteY172" fmla="*/ 28423 h 75055"/>
                <a:gd name="connsiteX173" fmla="*/ 361400 w 390143"/>
                <a:gd name="connsiteY173" fmla="*/ 59379 h 75055"/>
                <a:gd name="connsiteX174" fmla="*/ 360828 w 390143"/>
                <a:gd name="connsiteY174" fmla="*/ 63093 h 75055"/>
                <a:gd name="connsiteX175" fmla="*/ 370067 w 390143"/>
                <a:gd name="connsiteY175" fmla="*/ 72809 h 75055"/>
                <a:gd name="connsiteX176" fmla="*/ 386451 w 390143"/>
                <a:gd name="connsiteY176" fmla="*/ 56140 h 7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5055">
                  <a:moveTo>
                    <a:pt x="75174" y="24233"/>
                  </a:moveTo>
                  <a:cubicBezTo>
                    <a:pt x="75174" y="8801"/>
                    <a:pt x="66410" y="-2247"/>
                    <a:pt x="52409" y="-2247"/>
                  </a:cubicBezTo>
                  <a:lnTo>
                    <a:pt x="18785" y="-2247"/>
                  </a:lnTo>
                  <a:cubicBezTo>
                    <a:pt x="16976" y="-2247"/>
                    <a:pt x="15833" y="-2247"/>
                    <a:pt x="15833" y="-152"/>
                  </a:cubicBezTo>
                  <a:cubicBezTo>
                    <a:pt x="15833" y="1181"/>
                    <a:pt x="16690" y="1181"/>
                    <a:pt x="18785" y="1181"/>
                  </a:cubicBezTo>
                  <a:cubicBezTo>
                    <a:pt x="22025" y="1181"/>
                    <a:pt x="25072" y="1181"/>
                    <a:pt x="25072" y="2992"/>
                  </a:cubicBezTo>
                  <a:cubicBezTo>
                    <a:pt x="25072" y="3276"/>
                    <a:pt x="25072" y="3562"/>
                    <a:pt x="24597" y="5087"/>
                  </a:cubicBezTo>
                  <a:lnTo>
                    <a:pt x="10023" y="63665"/>
                  </a:lnTo>
                  <a:cubicBezTo>
                    <a:pt x="9165" y="67381"/>
                    <a:pt x="8499" y="68142"/>
                    <a:pt x="1069" y="68142"/>
                  </a:cubicBezTo>
                  <a:cubicBezTo>
                    <a:pt x="-550" y="68142"/>
                    <a:pt x="-1788" y="68142"/>
                    <a:pt x="-1788" y="70237"/>
                  </a:cubicBezTo>
                  <a:cubicBezTo>
                    <a:pt x="-1788" y="71572"/>
                    <a:pt x="-836" y="71572"/>
                    <a:pt x="974" y="71572"/>
                  </a:cubicBezTo>
                  <a:lnTo>
                    <a:pt x="34122" y="71572"/>
                  </a:lnTo>
                  <a:cubicBezTo>
                    <a:pt x="54504" y="71572"/>
                    <a:pt x="75174" y="48520"/>
                    <a:pt x="75174" y="24233"/>
                  </a:cubicBezTo>
                  <a:close/>
                  <a:moveTo>
                    <a:pt x="66125" y="20135"/>
                  </a:moveTo>
                  <a:cubicBezTo>
                    <a:pt x="66125" y="26519"/>
                    <a:pt x="62981" y="46710"/>
                    <a:pt x="53933" y="57570"/>
                  </a:cubicBezTo>
                  <a:cubicBezTo>
                    <a:pt x="48599" y="63665"/>
                    <a:pt x="40979" y="68142"/>
                    <a:pt x="32216" y="68142"/>
                  </a:cubicBezTo>
                  <a:lnTo>
                    <a:pt x="21167" y="68142"/>
                  </a:lnTo>
                  <a:cubicBezTo>
                    <a:pt x="17738" y="68142"/>
                    <a:pt x="17738" y="67856"/>
                    <a:pt x="17738" y="67095"/>
                  </a:cubicBezTo>
                  <a:cubicBezTo>
                    <a:pt x="17738" y="66523"/>
                    <a:pt x="18024" y="65474"/>
                    <a:pt x="18214" y="64714"/>
                  </a:cubicBezTo>
                  <a:lnTo>
                    <a:pt x="33073" y="5087"/>
                  </a:lnTo>
                  <a:cubicBezTo>
                    <a:pt x="34122" y="1181"/>
                    <a:pt x="34883" y="1181"/>
                    <a:pt x="38407" y="1181"/>
                  </a:cubicBezTo>
                  <a:lnTo>
                    <a:pt x="48885" y="1181"/>
                  </a:lnTo>
                  <a:cubicBezTo>
                    <a:pt x="57648" y="1181"/>
                    <a:pt x="66125" y="5943"/>
                    <a:pt x="66125" y="20135"/>
                  </a:cubicBezTo>
                  <a:close/>
                  <a:moveTo>
                    <a:pt x="146230" y="47950"/>
                  </a:moveTo>
                  <a:cubicBezTo>
                    <a:pt x="146230" y="38995"/>
                    <a:pt x="138897" y="33948"/>
                    <a:pt x="131181" y="32995"/>
                  </a:cubicBezTo>
                  <a:cubicBezTo>
                    <a:pt x="144230" y="30042"/>
                    <a:pt x="152326" y="20803"/>
                    <a:pt x="152326" y="12517"/>
                  </a:cubicBezTo>
                  <a:cubicBezTo>
                    <a:pt x="152326" y="4801"/>
                    <a:pt x="145850" y="-2247"/>
                    <a:pt x="134134" y="-2247"/>
                  </a:cubicBezTo>
                  <a:lnTo>
                    <a:pt x="100511" y="-2247"/>
                  </a:lnTo>
                  <a:cubicBezTo>
                    <a:pt x="98891" y="-2247"/>
                    <a:pt x="97653" y="-2247"/>
                    <a:pt x="97653" y="-152"/>
                  </a:cubicBezTo>
                  <a:cubicBezTo>
                    <a:pt x="97653" y="1181"/>
                    <a:pt x="98415" y="1181"/>
                    <a:pt x="100511" y="1181"/>
                  </a:cubicBezTo>
                  <a:cubicBezTo>
                    <a:pt x="103939" y="1181"/>
                    <a:pt x="106796" y="1181"/>
                    <a:pt x="106796" y="2992"/>
                  </a:cubicBezTo>
                  <a:cubicBezTo>
                    <a:pt x="106796" y="3276"/>
                    <a:pt x="106796" y="3562"/>
                    <a:pt x="106321" y="5087"/>
                  </a:cubicBezTo>
                  <a:lnTo>
                    <a:pt x="91747" y="63665"/>
                  </a:lnTo>
                  <a:cubicBezTo>
                    <a:pt x="90986" y="67381"/>
                    <a:pt x="90223" y="68142"/>
                    <a:pt x="82984" y="68142"/>
                  </a:cubicBezTo>
                  <a:cubicBezTo>
                    <a:pt x="81174" y="68142"/>
                    <a:pt x="79936" y="68142"/>
                    <a:pt x="79936" y="70237"/>
                  </a:cubicBezTo>
                  <a:cubicBezTo>
                    <a:pt x="79936" y="71572"/>
                    <a:pt x="80984" y="71572"/>
                    <a:pt x="82603" y="71572"/>
                  </a:cubicBezTo>
                  <a:lnTo>
                    <a:pt x="118322" y="71572"/>
                  </a:lnTo>
                  <a:cubicBezTo>
                    <a:pt x="133657" y="71572"/>
                    <a:pt x="146230" y="59189"/>
                    <a:pt x="146230" y="47950"/>
                  </a:cubicBezTo>
                  <a:close/>
                  <a:moveTo>
                    <a:pt x="142801" y="11945"/>
                  </a:moveTo>
                  <a:cubicBezTo>
                    <a:pt x="142801" y="20993"/>
                    <a:pt x="134419" y="32042"/>
                    <a:pt x="122037" y="32042"/>
                  </a:cubicBezTo>
                  <a:lnTo>
                    <a:pt x="107750" y="32042"/>
                  </a:lnTo>
                  <a:lnTo>
                    <a:pt x="114607" y="5087"/>
                  </a:lnTo>
                  <a:cubicBezTo>
                    <a:pt x="115560" y="1181"/>
                    <a:pt x="116321" y="1181"/>
                    <a:pt x="119847" y="1181"/>
                  </a:cubicBezTo>
                  <a:lnTo>
                    <a:pt x="132610" y="1181"/>
                  </a:lnTo>
                  <a:cubicBezTo>
                    <a:pt x="141753" y="1181"/>
                    <a:pt x="142801" y="8515"/>
                    <a:pt x="142801" y="11945"/>
                  </a:cubicBezTo>
                  <a:close/>
                  <a:moveTo>
                    <a:pt x="136515" y="46615"/>
                  </a:moveTo>
                  <a:cubicBezTo>
                    <a:pt x="136515" y="56998"/>
                    <a:pt x="127847" y="68142"/>
                    <a:pt x="115941" y="68142"/>
                  </a:cubicBezTo>
                  <a:lnTo>
                    <a:pt x="102606" y="68142"/>
                  </a:lnTo>
                  <a:cubicBezTo>
                    <a:pt x="99177" y="68142"/>
                    <a:pt x="99177" y="67856"/>
                    <a:pt x="99177" y="67095"/>
                  </a:cubicBezTo>
                  <a:cubicBezTo>
                    <a:pt x="99177" y="66523"/>
                    <a:pt x="99652" y="65474"/>
                    <a:pt x="99652" y="64714"/>
                  </a:cubicBezTo>
                  <a:lnTo>
                    <a:pt x="107178" y="34423"/>
                  </a:lnTo>
                  <a:lnTo>
                    <a:pt x="125846" y="34423"/>
                  </a:lnTo>
                  <a:cubicBezTo>
                    <a:pt x="135943" y="34423"/>
                    <a:pt x="136515" y="43757"/>
                    <a:pt x="136515" y="46615"/>
                  </a:cubicBezTo>
                  <a:close/>
                  <a:moveTo>
                    <a:pt x="184711" y="56140"/>
                  </a:moveTo>
                  <a:cubicBezTo>
                    <a:pt x="184711" y="55094"/>
                    <a:pt x="183854" y="55094"/>
                    <a:pt x="183092" y="55094"/>
                  </a:cubicBezTo>
                  <a:cubicBezTo>
                    <a:pt x="181759" y="55094"/>
                    <a:pt x="181759" y="55189"/>
                    <a:pt x="181282" y="56807"/>
                  </a:cubicBezTo>
                  <a:cubicBezTo>
                    <a:pt x="180425" y="59951"/>
                    <a:pt x="177567" y="70428"/>
                    <a:pt x="171376" y="70428"/>
                  </a:cubicBezTo>
                  <a:cubicBezTo>
                    <a:pt x="170424" y="70428"/>
                    <a:pt x="168995" y="70237"/>
                    <a:pt x="168995" y="67381"/>
                  </a:cubicBezTo>
                  <a:cubicBezTo>
                    <a:pt x="168995" y="64619"/>
                    <a:pt x="170328" y="60998"/>
                    <a:pt x="171662" y="56998"/>
                  </a:cubicBezTo>
                  <a:lnTo>
                    <a:pt x="178615" y="38520"/>
                  </a:lnTo>
                  <a:cubicBezTo>
                    <a:pt x="179663" y="35376"/>
                    <a:pt x="179949" y="34518"/>
                    <a:pt x="179949" y="32423"/>
                  </a:cubicBezTo>
                  <a:cubicBezTo>
                    <a:pt x="179949" y="26519"/>
                    <a:pt x="175852" y="23851"/>
                    <a:pt x="171757" y="23851"/>
                  </a:cubicBezTo>
                  <a:cubicBezTo>
                    <a:pt x="161660" y="23851"/>
                    <a:pt x="157947" y="39853"/>
                    <a:pt x="157947" y="40520"/>
                  </a:cubicBezTo>
                  <a:cubicBezTo>
                    <a:pt x="157947" y="41567"/>
                    <a:pt x="159184" y="41567"/>
                    <a:pt x="159565" y="41567"/>
                  </a:cubicBezTo>
                  <a:cubicBezTo>
                    <a:pt x="161089" y="41567"/>
                    <a:pt x="161089" y="41376"/>
                    <a:pt x="161565" y="39853"/>
                  </a:cubicBezTo>
                  <a:cubicBezTo>
                    <a:pt x="162518" y="36330"/>
                    <a:pt x="165375" y="26233"/>
                    <a:pt x="171662" y="26233"/>
                  </a:cubicBezTo>
                  <a:cubicBezTo>
                    <a:pt x="172805" y="26233"/>
                    <a:pt x="174043" y="26805"/>
                    <a:pt x="174043" y="29186"/>
                  </a:cubicBezTo>
                  <a:cubicBezTo>
                    <a:pt x="174043" y="31851"/>
                    <a:pt x="172805" y="34995"/>
                    <a:pt x="172043" y="37090"/>
                  </a:cubicBezTo>
                  <a:lnTo>
                    <a:pt x="168804" y="45950"/>
                  </a:lnTo>
                  <a:lnTo>
                    <a:pt x="164804" y="56712"/>
                  </a:lnTo>
                  <a:cubicBezTo>
                    <a:pt x="163280" y="60712"/>
                    <a:pt x="162899" y="61951"/>
                    <a:pt x="162899" y="64142"/>
                  </a:cubicBezTo>
                  <a:cubicBezTo>
                    <a:pt x="162899" y="68332"/>
                    <a:pt x="165375" y="72809"/>
                    <a:pt x="171090" y="72809"/>
                  </a:cubicBezTo>
                  <a:cubicBezTo>
                    <a:pt x="181187" y="72809"/>
                    <a:pt x="184711" y="56521"/>
                    <a:pt x="184711" y="56140"/>
                  </a:cubicBezTo>
                  <a:close/>
                  <a:moveTo>
                    <a:pt x="187759" y="5469"/>
                  </a:moveTo>
                  <a:cubicBezTo>
                    <a:pt x="187759" y="3276"/>
                    <a:pt x="186045" y="895"/>
                    <a:pt x="182807" y="895"/>
                  </a:cubicBezTo>
                  <a:cubicBezTo>
                    <a:pt x="179378" y="895"/>
                    <a:pt x="175948" y="4325"/>
                    <a:pt x="175948" y="7755"/>
                  </a:cubicBezTo>
                  <a:cubicBezTo>
                    <a:pt x="175948" y="10136"/>
                    <a:pt x="177567" y="12326"/>
                    <a:pt x="180710" y="12326"/>
                  </a:cubicBezTo>
                  <a:cubicBezTo>
                    <a:pt x="184330" y="12326"/>
                    <a:pt x="187759" y="9087"/>
                    <a:pt x="187759" y="5469"/>
                  </a:cubicBezTo>
                  <a:close/>
                  <a:moveTo>
                    <a:pt x="220525" y="56140"/>
                  </a:moveTo>
                  <a:cubicBezTo>
                    <a:pt x="220525" y="55094"/>
                    <a:pt x="219764" y="55094"/>
                    <a:pt x="219001" y="55094"/>
                  </a:cubicBezTo>
                  <a:cubicBezTo>
                    <a:pt x="217667" y="55094"/>
                    <a:pt x="217667" y="55189"/>
                    <a:pt x="216810" y="57189"/>
                  </a:cubicBezTo>
                  <a:cubicBezTo>
                    <a:pt x="214906" y="62333"/>
                    <a:pt x="210524" y="70428"/>
                    <a:pt x="204427" y="70428"/>
                  </a:cubicBezTo>
                  <a:cubicBezTo>
                    <a:pt x="201475" y="70428"/>
                    <a:pt x="201475" y="67760"/>
                    <a:pt x="201475" y="65951"/>
                  </a:cubicBezTo>
                  <a:cubicBezTo>
                    <a:pt x="201475" y="65188"/>
                    <a:pt x="201475" y="63570"/>
                    <a:pt x="202237" y="60426"/>
                  </a:cubicBezTo>
                  <a:lnTo>
                    <a:pt x="210239" y="28423"/>
                  </a:lnTo>
                  <a:lnTo>
                    <a:pt x="219382" y="28423"/>
                  </a:lnTo>
                  <a:cubicBezTo>
                    <a:pt x="221287" y="28423"/>
                    <a:pt x="222430" y="28423"/>
                    <a:pt x="222430" y="26328"/>
                  </a:cubicBezTo>
                  <a:cubicBezTo>
                    <a:pt x="222430" y="24993"/>
                    <a:pt x="221382" y="24993"/>
                    <a:pt x="219764" y="24993"/>
                  </a:cubicBezTo>
                  <a:lnTo>
                    <a:pt x="211191" y="24993"/>
                  </a:lnTo>
                  <a:lnTo>
                    <a:pt x="215001" y="9087"/>
                  </a:lnTo>
                  <a:cubicBezTo>
                    <a:pt x="215477" y="7469"/>
                    <a:pt x="215477" y="7278"/>
                    <a:pt x="215477" y="6706"/>
                  </a:cubicBezTo>
                  <a:cubicBezTo>
                    <a:pt x="215477" y="4420"/>
                    <a:pt x="213668" y="4039"/>
                    <a:pt x="212620" y="4039"/>
                  </a:cubicBezTo>
                  <a:cubicBezTo>
                    <a:pt x="209953" y="4039"/>
                    <a:pt x="208810" y="6229"/>
                    <a:pt x="208333" y="7850"/>
                  </a:cubicBezTo>
                  <a:lnTo>
                    <a:pt x="204143" y="24993"/>
                  </a:lnTo>
                  <a:lnTo>
                    <a:pt x="194902" y="24993"/>
                  </a:lnTo>
                  <a:cubicBezTo>
                    <a:pt x="193189" y="24993"/>
                    <a:pt x="191950" y="24993"/>
                    <a:pt x="191950" y="27088"/>
                  </a:cubicBezTo>
                  <a:cubicBezTo>
                    <a:pt x="191950" y="28423"/>
                    <a:pt x="192998" y="28423"/>
                    <a:pt x="194618" y="28423"/>
                  </a:cubicBezTo>
                  <a:lnTo>
                    <a:pt x="203284" y="28423"/>
                  </a:lnTo>
                  <a:lnTo>
                    <a:pt x="195570" y="59379"/>
                  </a:lnTo>
                  <a:cubicBezTo>
                    <a:pt x="195379" y="59856"/>
                    <a:pt x="194902" y="61475"/>
                    <a:pt x="194902" y="63093"/>
                  </a:cubicBezTo>
                  <a:cubicBezTo>
                    <a:pt x="194902" y="68428"/>
                    <a:pt x="198522" y="72809"/>
                    <a:pt x="204143" y="72809"/>
                  </a:cubicBezTo>
                  <a:cubicBezTo>
                    <a:pt x="215001" y="72809"/>
                    <a:pt x="220525" y="56712"/>
                    <a:pt x="220525" y="56140"/>
                  </a:cubicBezTo>
                  <a:close/>
                  <a:moveTo>
                    <a:pt x="310156" y="-724"/>
                  </a:moveTo>
                  <a:cubicBezTo>
                    <a:pt x="310156" y="-1675"/>
                    <a:pt x="309679" y="-2247"/>
                    <a:pt x="308632" y="-2247"/>
                  </a:cubicBezTo>
                  <a:cubicBezTo>
                    <a:pt x="305393" y="-2247"/>
                    <a:pt x="301774" y="-1961"/>
                    <a:pt x="298250" y="-1961"/>
                  </a:cubicBezTo>
                  <a:cubicBezTo>
                    <a:pt x="294821" y="-1961"/>
                    <a:pt x="291201" y="-2247"/>
                    <a:pt x="287771" y="-2247"/>
                  </a:cubicBezTo>
                  <a:cubicBezTo>
                    <a:pt x="287200" y="-2247"/>
                    <a:pt x="285867" y="-2247"/>
                    <a:pt x="285867" y="-152"/>
                  </a:cubicBezTo>
                  <a:cubicBezTo>
                    <a:pt x="285867" y="1085"/>
                    <a:pt x="286724" y="1181"/>
                    <a:pt x="287771" y="1181"/>
                  </a:cubicBezTo>
                  <a:cubicBezTo>
                    <a:pt x="293487" y="1371"/>
                    <a:pt x="294344" y="3562"/>
                    <a:pt x="294344" y="5848"/>
                  </a:cubicBezTo>
                  <a:cubicBezTo>
                    <a:pt x="294344" y="6706"/>
                    <a:pt x="294058" y="7469"/>
                    <a:pt x="293867" y="8324"/>
                  </a:cubicBezTo>
                  <a:lnTo>
                    <a:pt x="281961" y="55854"/>
                  </a:lnTo>
                  <a:lnTo>
                    <a:pt x="261768" y="-438"/>
                  </a:lnTo>
                  <a:cubicBezTo>
                    <a:pt x="261197" y="-2056"/>
                    <a:pt x="261007" y="-2247"/>
                    <a:pt x="258816" y="-2247"/>
                  </a:cubicBezTo>
                  <a:lnTo>
                    <a:pt x="245195" y="-2247"/>
                  </a:lnTo>
                  <a:cubicBezTo>
                    <a:pt x="243481" y="-2247"/>
                    <a:pt x="242243" y="-2247"/>
                    <a:pt x="242243" y="-152"/>
                  </a:cubicBezTo>
                  <a:cubicBezTo>
                    <a:pt x="242243" y="1181"/>
                    <a:pt x="243195" y="1181"/>
                    <a:pt x="245195" y="1181"/>
                  </a:cubicBezTo>
                  <a:cubicBezTo>
                    <a:pt x="245957" y="1181"/>
                    <a:pt x="251768" y="1181"/>
                    <a:pt x="251768" y="1943"/>
                  </a:cubicBezTo>
                  <a:cubicBezTo>
                    <a:pt x="251768" y="1943"/>
                    <a:pt x="251768" y="2420"/>
                    <a:pt x="251482" y="3467"/>
                  </a:cubicBezTo>
                  <a:lnTo>
                    <a:pt x="237194" y="60712"/>
                  </a:lnTo>
                  <a:cubicBezTo>
                    <a:pt x="235670" y="66714"/>
                    <a:pt x="231670" y="68046"/>
                    <a:pt x="226812" y="68142"/>
                  </a:cubicBezTo>
                  <a:cubicBezTo>
                    <a:pt x="225859" y="68142"/>
                    <a:pt x="224716" y="68332"/>
                    <a:pt x="224716" y="70237"/>
                  </a:cubicBezTo>
                  <a:cubicBezTo>
                    <a:pt x="224716" y="71286"/>
                    <a:pt x="225288" y="71572"/>
                    <a:pt x="226049" y="71572"/>
                  </a:cubicBezTo>
                  <a:cubicBezTo>
                    <a:pt x="229289" y="71572"/>
                    <a:pt x="233002" y="71286"/>
                    <a:pt x="236337" y="71286"/>
                  </a:cubicBezTo>
                  <a:cubicBezTo>
                    <a:pt x="239861" y="71286"/>
                    <a:pt x="243576" y="71572"/>
                    <a:pt x="247005" y="71572"/>
                  </a:cubicBezTo>
                  <a:cubicBezTo>
                    <a:pt x="247576" y="71572"/>
                    <a:pt x="249005" y="71572"/>
                    <a:pt x="249005" y="69667"/>
                  </a:cubicBezTo>
                  <a:cubicBezTo>
                    <a:pt x="249005" y="68332"/>
                    <a:pt x="248243" y="68142"/>
                    <a:pt x="246910" y="68142"/>
                  </a:cubicBezTo>
                  <a:cubicBezTo>
                    <a:pt x="240623" y="68046"/>
                    <a:pt x="240432" y="65188"/>
                    <a:pt x="240432" y="63570"/>
                  </a:cubicBezTo>
                  <a:cubicBezTo>
                    <a:pt x="240432" y="63284"/>
                    <a:pt x="240432" y="62619"/>
                    <a:pt x="240909" y="60903"/>
                  </a:cubicBezTo>
                  <a:lnTo>
                    <a:pt x="254910" y="5183"/>
                  </a:lnTo>
                  <a:lnTo>
                    <a:pt x="278152" y="69762"/>
                  </a:lnTo>
                  <a:cubicBezTo>
                    <a:pt x="278532" y="71476"/>
                    <a:pt x="278723" y="71572"/>
                    <a:pt x="280247" y="71572"/>
                  </a:cubicBezTo>
                  <a:cubicBezTo>
                    <a:pt x="281390" y="71572"/>
                    <a:pt x="281866" y="71476"/>
                    <a:pt x="282438" y="69381"/>
                  </a:cubicBezTo>
                  <a:lnTo>
                    <a:pt x="297487" y="8515"/>
                  </a:lnTo>
                  <a:cubicBezTo>
                    <a:pt x="299297" y="1657"/>
                    <a:pt x="305393" y="1181"/>
                    <a:pt x="308536" y="1181"/>
                  </a:cubicBezTo>
                  <a:cubicBezTo>
                    <a:pt x="308822" y="1181"/>
                    <a:pt x="310156" y="990"/>
                    <a:pt x="310156" y="-724"/>
                  </a:cubicBezTo>
                  <a:close/>
                  <a:moveTo>
                    <a:pt x="348922" y="60237"/>
                  </a:moveTo>
                  <a:cubicBezTo>
                    <a:pt x="348922" y="59856"/>
                    <a:pt x="347970" y="58617"/>
                    <a:pt x="347113" y="58617"/>
                  </a:cubicBezTo>
                  <a:cubicBezTo>
                    <a:pt x="346636" y="58617"/>
                    <a:pt x="346636" y="58807"/>
                    <a:pt x="345779" y="59856"/>
                  </a:cubicBezTo>
                  <a:cubicBezTo>
                    <a:pt x="337777" y="69951"/>
                    <a:pt x="328063" y="70428"/>
                    <a:pt x="326253" y="70428"/>
                  </a:cubicBezTo>
                  <a:cubicBezTo>
                    <a:pt x="319299" y="70428"/>
                    <a:pt x="318061" y="62619"/>
                    <a:pt x="318061" y="58521"/>
                  </a:cubicBezTo>
                  <a:cubicBezTo>
                    <a:pt x="318061" y="54426"/>
                    <a:pt x="319109" y="49568"/>
                    <a:pt x="319872" y="46615"/>
                  </a:cubicBezTo>
                  <a:lnTo>
                    <a:pt x="324157" y="46615"/>
                  </a:lnTo>
                  <a:cubicBezTo>
                    <a:pt x="327300" y="46615"/>
                    <a:pt x="334635" y="46329"/>
                    <a:pt x="339778" y="44234"/>
                  </a:cubicBezTo>
                  <a:cubicBezTo>
                    <a:pt x="348256" y="40806"/>
                    <a:pt x="348256" y="33758"/>
                    <a:pt x="348256" y="32995"/>
                  </a:cubicBezTo>
                  <a:cubicBezTo>
                    <a:pt x="348256" y="27946"/>
                    <a:pt x="344255" y="23851"/>
                    <a:pt x="337397" y="23851"/>
                  </a:cubicBezTo>
                  <a:cubicBezTo>
                    <a:pt x="326157" y="23851"/>
                    <a:pt x="310631" y="34709"/>
                    <a:pt x="310631" y="53854"/>
                  </a:cubicBezTo>
                  <a:cubicBezTo>
                    <a:pt x="310631" y="63570"/>
                    <a:pt x="315871" y="72809"/>
                    <a:pt x="326157" y="72809"/>
                  </a:cubicBezTo>
                  <a:cubicBezTo>
                    <a:pt x="339969" y="72809"/>
                    <a:pt x="348922" y="61951"/>
                    <a:pt x="348922" y="60237"/>
                  </a:cubicBezTo>
                  <a:close/>
                  <a:moveTo>
                    <a:pt x="344255" y="32709"/>
                  </a:moveTo>
                  <a:cubicBezTo>
                    <a:pt x="344255" y="44234"/>
                    <a:pt x="326443" y="44234"/>
                    <a:pt x="322824" y="44234"/>
                  </a:cubicBezTo>
                  <a:lnTo>
                    <a:pt x="320633" y="44234"/>
                  </a:lnTo>
                  <a:cubicBezTo>
                    <a:pt x="325205" y="26519"/>
                    <a:pt x="336350" y="26233"/>
                    <a:pt x="337397" y="26233"/>
                  </a:cubicBezTo>
                  <a:cubicBezTo>
                    <a:pt x="341778" y="26233"/>
                    <a:pt x="344255" y="29186"/>
                    <a:pt x="344255" y="32709"/>
                  </a:cubicBezTo>
                  <a:close/>
                  <a:moveTo>
                    <a:pt x="386356" y="56140"/>
                  </a:moveTo>
                  <a:cubicBezTo>
                    <a:pt x="386356" y="55094"/>
                    <a:pt x="385688" y="55094"/>
                    <a:pt x="384927" y="55094"/>
                  </a:cubicBezTo>
                  <a:cubicBezTo>
                    <a:pt x="383593" y="55094"/>
                    <a:pt x="383593" y="55189"/>
                    <a:pt x="382641" y="57189"/>
                  </a:cubicBezTo>
                  <a:cubicBezTo>
                    <a:pt x="380735" y="62333"/>
                    <a:pt x="376449" y="70428"/>
                    <a:pt x="370353" y="70428"/>
                  </a:cubicBezTo>
                  <a:cubicBezTo>
                    <a:pt x="367306" y="70428"/>
                    <a:pt x="367306" y="67760"/>
                    <a:pt x="367306" y="65951"/>
                  </a:cubicBezTo>
                  <a:cubicBezTo>
                    <a:pt x="367306" y="65188"/>
                    <a:pt x="367306" y="63570"/>
                    <a:pt x="368067" y="60426"/>
                  </a:cubicBezTo>
                  <a:lnTo>
                    <a:pt x="376163" y="28423"/>
                  </a:lnTo>
                  <a:lnTo>
                    <a:pt x="385213" y="28423"/>
                  </a:lnTo>
                  <a:cubicBezTo>
                    <a:pt x="387117" y="28423"/>
                    <a:pt x="388356" y="28423"/>
                    <a:pt x="388356" y="26328"/>
                  </a:cubicBezTo>
                  <a:cubicBezTo>
                    <a:pt x="388356" y="24993"/>
                    <a:pt x="387308" y="24993"/>
                    <a:pt x="385688" y="24993"/>
                  </a:cubicBezTo>
                  <a:lnTo>
                    <a:pt x="377022" y="24993"/>
                  </a:lnTo>
                  <a:lnTo>
                    <a:pt x="380926" y="9087"/>
                  </a:lnTo>
                  <a:cubicBezTo>
                    <a:pt x="381307" y="7469"/>
                    <a:pt x="381307" y="7278"/>
                    <a:pt x="381307" y="6706"/>
                  </a:cubicBezTo>
                  <a:cubicBezTo>
                    <a:pt x="381307" y="4420"/>
                    <a:pt x="379592" y="4039"/>
                    <a:pt x="378545" y="4039"/>
                  </a:cubicBezTo>
                  <a:cubicBezTo>
                    <a:pt x="375877" y="4039"/>
                    <a:pt x="374640" y="6229"/>
                    <a:pt x="374164" y="7850"/>
                  </a:cubicBezTo>
                  <a:lnTo>
                    <a:pt x="370067" y="24993"/>
                  </a:lnTo>
                  <a:lnTo>
                    <a:pt x="360828" y="24993"/>
                  </a:lnTo>
                  <a:cubicBezTo>
                    <a:pt x="359019" y="24993"/>
                    <a:pt x="357781" y="24993"/>
                    <a:pt x="357781" y="27088"/>
                  </a:cubicBezTo>
                  <a:cubicBezTo>
                    <a:pt x="357781" y="28423"/>
                    <a:pt x="358828" y="28423"/>
                    <a:pt x="360542" y="28423"/>
                  </a:cubicBezTo>
                  <a:lnTo>
                    <a:pt x="369115" y="28423"/>
                  </a:lnTo>
                  <a:lnTo>
                    <a:pt x="361400" y="59379"/>
                  </a:lnTo>
                  <a:cubicBezTo>
                    <a:pt x="361210" y="59856"/>
                    <a:pt x="360828" y="61475"/>
                    <a:pt x="360828" y="63093"/>
                  </a:cubicBezTo>
                  <a:cubicBezTo>
                    <a:pt x="360828" y="68428"/>
                    <a:pt x="364353" y="72809"/>
                    <a:pt x="370067" y="72809"/>
                  </a:cubicBezTo>
                  <a:cubicBezTo>
                    <a:pt x="380926" y="72809"/>
                    <a:pt x="386451" y="56712"/>
                    <a:pt x="386451" y="56140"/>
                  </a:cubicBezTo>
                  <a:close/>
                </a:path>
              </a:pathLst>
            </a:custGeom>
            <a:solidFill>
              <a:srgbClr val="000000"/>
            </a:solidFill>
            <a:ln w="10842" cap="flat">
              <a:noFill/>
              <a:prstDash val="solid"/>
              <a:miter/>
            </a:ln>
          </p:spPr>
          <p:txBody>
            <a:bodyPr rtlCol="0" anchor="ctr"/>
            <a:lstStyle/>
            <a:p>
              <a:endParaRPr lang="en-AE"/>
            </a:p>
          </p:txBody>
        </p:sp>
        <p:sp>
          <p:nvSpPr>
            <p:cNvPr id="441" name="Freeform: Shape 440">
              <a:extLst>
                <a:ext uri="{FF2B5EF4-FFF2-40B4-BE49-F238E27FC236}">
                  <a16:creationId xmlns:a16="http://schemas.microsoft.com/office/drawing/2014/main" id="{893042CB-F08B-0013-F144-C052A8FFC0AB}"/>
                </a:ext>
              </a:extLst>
            </p:cNvPr>
            <p:cNvSpPr/>
            <p:nvPr/>
          </p:nvSpPr>
          <p:spPr>
            <a:xfrm>
              <a:off x="2567826" y="2551955"/>
              <a:ext cx="591978" cy="87915"/>
            </a:xfrm>
            <a:custGeom>
              <a:avLst/>
              <a:gdLst>
                <a:gd name="connsiteX0" fmla="*/ -1788 w 591978"/>
                <a:gd name="connsiteY0" fmla="*/ 85668 h 87915"/>
                <a:gd name="connsiteX1" fmla="*/ 590191 w 591978"/>
                <a:gd name="connsiteY1" fmla="*/ 85668 h 87915"/>
                <a:gd name="connsiteX2" fmla="*/ 590191 w 591978"/>
                <a:gd name="connsiteY2" fmla="*/ -2247 h 87915"/>
                <a:gd name="connsiteX3" fmla="*/ -1788 w 591978"/>
                <a:gd name="connsiteY3" fmla="*/ -2247 h 87915"/>
              </a:gdLst>
              <a:ahLst/>
              <a:cxnLst>
                <a:cxn ang="0">
                  <a:pos x="connsiteX0" y="connsiteY0"/>
                </a:cxn>
                <a:cxn ang="0">
                  <a:pos x="connsiteX1" y="connsiteY1"/>
                </a:cxn>
                <a:cxn ang="0">
                  <a:pos x="connsiteX2" y="connsiteY2"/>
                </a:cxn>
                <a:cxn ang="0">
                  <a:pos x="connsiteX3" y="connsiteY3"/>
                </a:cxn>
              </a:cxnLst>
              <a:rect l="l" t="t" r="r" b="b"/>
              <a:pathLst>
                <a:path w="591978" h="87915">
                  <a:moveTo>
                    <a:pt x="-1788" y="85668"/>
                  </a:moveTo>
                  <a:lnTo>
                    <a:pt x="590191" y="85668"/>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442" name="Freeform: Shape 441">
              <a:extLst>
                <a:ext uri="{FF2B5EF4-FFF2-40B4-BE49-F238E27FC236}">
                  <a16:creationId xmlns:a16="http://schemas.microsoft.com/office/drawing/2014/main" id="{8120AA5B-7211-BA5A-599A-057582B8BC50}"/>
                </a:ext>
              </a:extLst>
            </p:cNvPr>
            <p:cNvSpPr/>
            <p:nvPr/>
          </p:nvSpPr>
          <p:spPr>
            <a:xfrm>
              <a:off x="2827859" y="2564431"/>
              <a:ext cx="71722" cy="78392"/>
            </a:xfrm>
            <a:custGeom>
              <a:avLst/>
              <a:gdLst>
                <a:gd name="connsiteX0" fmla="*/ 7927 w 71722"/>
                <a:gd name="connsiteY0" fmla="*/ 44808 h 78392"/>
                <a:gd name="connsiteX1" fmla="*/ 6308 w 71722"/>
                <a:gd name="connsiteY1" fmla="*/ 43187 h 78392"/>
                <a:gd name="connsiteX2" fmla="*/ -1788 w 71722"/>
                <a:gd name="connsiteY2" fmla="*/ 48522 h 78392"/>
                <a:gd name="connsiteX3" fmla="*/ -836 w 71722"/>
                <a:gd name="connsiteY3" fmla="*/ 50331 h 78392"/>
                <a:gd name="connsiteX4" fmla="*/ 12784 w 71722"/>
                <a:gd name="connsiteY4" fmla="*/ 72906 h 78392"/>
                <a:gd name="connsiteX5" fmla="*/ 14595 w 71722"/>
                <a:gd name="connsiteY5" fmla="*/ 75764 h 78392"/>
                <a:gd name="connsiteX6" fmla="*/ 15833 w 71722"/>
                <a:gd name="connsiteY6" fmla="*/ 76146 h 78392"/>
                <a:gd name="connsiteX7" fmla="*/ 23643 w 71722"/>
                <a:gd name="connsiteY7" fmla="*/ 71002 h 78392"/>
                <a:gd name="connsiteX8" fmla="*/ 43360 w 71722"/>
                <a:gd name="connsiteY8" fmla="*/ 25854 h 78392"/>
                <a:gd name="connsiteX9" fmla="*/ 66792 w 71722"/>
                <a:gd name="connsiteY9" fmla="*/ 1755 h 78392"/>
                <a:gd name="connsiteX10" fmla="*/ 69934 w 71722"/>
                <a:gd name="connsiteY10" fmla="*/ -1484 h 78392"/>
                <a:gd name="connsiteX11" fmla="*/ 68792 w 71722"/>
                <a:gd name="connsiteY11" fmla="*/ -2247 h 78392"/>
                <a:gd name="connsiteX12" fmla="*/ 42122 w 71722"/>
                <a:gd name="connsiteY12" fmla="*/ 19470 h 78392"/>
                <a:gd name="connsiteX13" fmla="*/ 18214 w 71722"/>
                <a:gd name="connsiteY13" fmla="*/ 61477 h 7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392">
                  <a:moveTo>
                    <a:pt x="7927" y="44808"/>
                  </a:moveTo>
                  <a:cubicBezTo>
                    <a:pt x="6974" y="43283"/>
                    <a:pt x="6879" y="43187"/>
                    <a:pt x="6308" y="43187"/>
                  </a:cubicBezTo>
                  <a:cubicBezTo>
                    <a:pt x="3736" y="43187"/>
                    <a:pt x="-1788" y="46522"/>
                    <a:pt x="-1788" y="48522"/>
                  </a:cubicBezTo>
                  <a:cubicBezTo>
                    <a:pt x="-1788" y="48617"/>
                    <a:pt x="-1788" y="48903"/>
                    <a:pt x="-836" y="50331"/>
                  </a:cubicBezTo>
                  <a:lnTo>
                    <a:pt x="12784" y="72906"/>
                  </a:lnTo>
                  <a:cubicBezTo>
                    <a:pt x="13357" y="73765"/>
                    <a:pt x="14404" y="75574"/>
                    <a:pt x="14595" y="75764"/>
                  </a:cubicBezTo>
                  <a:cubicBezTo>
                    <a:pt x="14785" y="76146"/>
                    <a:pt x="15356" y="76146"/>
                    <a:pt x="15833" y="76146"/>
                  </a:cubicBezTo>
                  <a:cubicBezTo>
                    <a:pt x="18214" y="76146"/>
                    <a:pt x="23263" y="73192"/>
                    <a:pt x="23643" y="71002"/>
                  </a:cubicBezTo>
                  <a:cubicBezTo>
                    <a:pt x="27263" y="54715"/>
                    <a:pt x="33454" y="39283"/>
                    <a:pt x="43360" y="25854"/>
                  </a:cubicBezTo>
                  <a:cubicBezTo>
                    <a:pt x="48789" y="18328"/>
                    <a:pt x="56124" y="9850"/>
                    <a:pt x="66792" y="1755"/>
                  </a:cubicBezTo>
                  <a:cubicBezTo>
                    <a:pt x="68601" y="420"/>
                    <a:pt x="69934" y="-626"/>
                    <a:pt x="69934" y="-1484"/>
                  </a:cubicBezTo>
                  <a:cubicBezTo>
                    <a:pt x="69934" y="-2247"/>
                    <a:pt x="69364" y="-2247"/>
                    <a:pt x="68792" y="-2247"/>
                  </a:cubicBezTo>
                  <a:cubicBezTo>
                    <a:pt x="63744" y="-2247"/>
                    <a:pt x="48218" y="12326"/>
                    <a:pt x="42122" y="19470"/>
                  </a:cubicBezTo>
                  <a:cubicBezTo>
                    <a:pt x="31073" y="32425"/>
                    <a:pt x="23834" y="44808"/>
                    <a:pt x="18214" y="61477"/>
                  </a:cubicBezTo>
                  <a:close/>
                </a:path>
              </a:pathLst>
            </a:custGeom>
            <a:solidFill>
              <a:srgbClr val="006100"/>
            </a:solidFill>
            <a:ln w="10842" cap="flat">
              <a:noFill/>
              <a:prstDash val="solid"/>
              <a:miter/>
            </a:ln>
          </p:spPr>
          <p:txBody>
            <a:bodyPr rtlCol="0" anchor="ctr"/>
            <a:lstStyle/>
            <a:p>
              <a:endParaRPr lang="en-AE"/>
            </a:p>
          </p:txBody>
        </p:sp>
        <p:sp>
          <p:nvSpPr>
            <p:cNvPr id="443" name="Freeform: Shape 442">
              <a:extLst>
                <a:ext uri="{FF2B5EF4-FFF2-40B4-BE49-F238E27FC236}">
                  <a16:creationId xmlns:a16="http://schemas.microsoft.com/office/drawing/2014/main" id="{F5329F92-4C9C-C625-7FE8-437319DE85BA}"/>
                </a:ext>
              </a:extLst>
            </p:cNvPr>
            <p:cNvSpPr/>
            <p:nvPr/>
          </p:nvSpPr>
          <p:spPr>
            <a:xfrm>
              <a:off x="3159805" y="2551955"/>
              <a:ext cx="540923" cy="87915"/>
            </a:xfrm>
            <a:custGeom>
              <a:avLst/>
              <a:gdLst>
                <a:gd name="connsiteX0" fmla="*/ -1788 w 540923"/>
                <a:gd name="connsiteY0" fmla="*/ 85668 h 87915"/>
                <a:gd name="connsiteX1" fmla="*/ 539136 w 540923"/>
                <a:gd name="connsiteY1" fmla="*/ 85668 h 87915"/>
                <a:gd name="connsiteX2" fmla="*/ 539136 w 540923"/>
                <a:gd name="connsiteY2" fmla="*/ -2247 h 87915"/>
                <a:gd name="connsiteX3" fmla="*/ -1788 w 5409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540923" h="87915">
                  <a:moveTo>
                    <a:pt x="-1788" y="85668"/>
                  </a:moveTo>
                  <a:lnTo>
                    <a:pt x="539136" y="8566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444" name="Freeform: Shape 443">
              <a:extLst>
                <a:ext uri="{FF2B5EF4-FFF2-40B4-BE49-F238E27FC236}">
                  <a16:creationId xmlns:a16="http://schemas.microsoft.com/office/drawing/2014/main" id="{579BED00-1BF1-FF8A-B2D5-5BB775D416AF}"/>
                </a:ext>
              </a:extLst>
            </p:cNvPr>
            <p:cNvSpPr/>
            <p:nvPr/>
          </p:nvSpPr>
          <p:spPr>
            <a:xfrm>
              <a:off x="3406597" y="2567861"/>
              <a:ext cx="48387" cy="74390"/>
            </a:xfrm>
            <a:custGeom>
              <a:avLst/>
              <a:gdLst>
                <a:gd name="connsiteX0" fmla="*/ 46600 w 48387"/>
                <a:gd name="connsiteY0" fmla="*/ 17089 h 74390"/>
                <a:gd name="connsiteX1" fmla="*/ 32598 w 48387"/>
                <a:gd name="connsiteY1" fmla="*/ -2247 h 74390"/>
                <a:gd name="connsiteX2" fmla="*/ 4785 w 48387"/>
                <a:gd name="connsiteY2" fmla="*/ 29186 h 74390"/>
                <a:gd name="connsiteX3" fmla="*/ 19834 w 48387"/>
                <a:gd name="connsiteY3" fmla="*/ 46141 h 74390"/>
                <a:gd name="connsiteX4" fmla="*/ 34408 w 48387"/>
                <a:gd name="connsiteY4" fmla="*/ 36711 h 74390"/>
                <a:gd name="connsiteX5" fmla="*/ 24121 w 48387"/>
                <a:gd name="connsiteY5" fmla="*/ 60714 h 74390"/>
                <a:gd name="connsiteX6" fmla="*/ 10024 w 48387"/>
                <a:gd name="connsiteY6" fmla="*/ 69190 h 74390"/>
                <a:gd name="connsiteX7" fmla="*/ 1927 w 48387"/>
                <a:gd name="connsiteY7" fmla="*/ 65286 h 74390"/>
                <a:gd name="connsiteX8" fmla="*/ 7452 w 48387"/>
                <a:gd name="connsiteY8" fmla="*/ 59951 h 74390"/>
                <a:gd name="connsiteX9" fmla="*/ 3737 w 48387"/>
                <a:gd name="connsiteY9" fmla="*/ 56521 h 74390"/>
                <a:gd name="connsiteX10" fmla="*/ -1788 w 48387"/>
                <a:gd name="connsiteY10" fmla="*/ 63570 h 74390"/>
                <a:gd name="connsiteX11" fmla="*/ 9833 w 48387"/>
                <a:gd name="connsiteY11" fmla="*/ 72144 h 74390"/>
                <a:gd name="connsiteX12" fmla="*/ 34408 w 48387"/>
                <a:gd name="connsiteY12" fmla="*/ 56235 h 74390"/>
                <a:gd name="connsiteX13" fmla="*/ 46600 w 48387"/>
                <a:gd name="connsiteY13" fmla="*/ 17089 h 74390"/>
                <a:gd name="connsiteX14" fmla="*/ 39647 w 48387"/>
                <a:gd name="connsiteY14" fmla="*/ 10422 h 74390"/>
                <a:gd name="connsiteX15" fmla="*/ 20311 w 48387"/>
                <a:gd name="connsiteY15" fmla="*/ 43759 h 74390"/>
                <a:gd name="connsiteX16" fmla="*/ 12500 w 48387"/>
                <a:gd name="connsiteY16" fmla="*/ 34330 h 74390"/>
                <a:gd name="connsiteX17" fmla="*/ 18786 w 48387"/>
                <a:gd name="connsiteY17" fmla="*/ 10231 h 74390"/>
                <a:gd name="connsiteX18" fmla="*/ 32503 w 48387"/>
                <a:gd name="connsiteY18" fmla="*/ 611 h 74390"/>
                <a:gd name="connsiteX19" fmla="*/ 39647 w 48387"/>
                <a:gd name="connsiteY19" fmla="*/ 10422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387" h="74390">
                  <a:moveTo>
                    <a:pt x="46600" y="17089"/>
                  </a:moveTo>
                  <a:cubicBezTo>
                    <a:pt x="46600" y="14136"/>
                    <a:pt x="46600" y="-2247"/>
                    <a:pt x="32598" y="-2247"/>
                  </a:cubicBezTo>
                  <a:cubicBezTo>
                    <a:pt x="18500" y="-2247"/>
                    <a:pt x="4785" y="13185"/>
                    <a:pt x="4785" y="29186"/>
                  </a:cubicBezTo>
                  <a:cubicBezTo>
                    <a:pt x="4785" y="34044"/>
                    <a:pt x="7452" y="46141"/>
                    <a:pt x="19834" y="46141"/>
                  </a:cubicBezTo>
                  <a:cubicBezTo>
                    <a:pt x="26407" y="46141"/>
                    <a:pt x="31169" y="41760"/>
                    <a:pt x="34408" y="36711"/>
                  </a:cubicBezTo>
                  <a:cubicBezTo>
                    <a:pt x="31740" y="48236"/>
                    <a:pt x="28883" y="54617"/>
                    <a:pt x="24121" y="60714"/>
                  </a:cubicBezTo>
                  <a:cubicBezTo>
                    <a:pt x="21930" y="63570"/>
                    <a:pt x="16691" y="69190"/>
                    <a:pt x="10024" y="69190"/>
                  </a:cubicBezTo>
                  <a:cubicBezTo>
                    <a:pt x="6976" y="69190"/>
                    <a:pt x="3261" y="68428"/>
                    <a:pt x="1927" y="65286"/>
                  </a:cubicBezTo>
                  <a:cubicBezTo>
                    <a:pt x="7166" y="64905"/>
                    <a:pt x="7452" y="60523"/>
                    <a:pt x="7452" y="59951"/>
                  </a:cubicBezTo>
                  <a:cubicBezTo>
                    <a:pt x="7452" y="58428"/>
                    <a:pt x="6594" y="56521"/>
                    <a:pt x="3737" y="56521"/>
                  </a:cubicBezTo>
                  <a:cubicBezTo>
                    <a:pt x="213" y="56521"/>
                    <a:pt x="-1788" y="59665"/>
                    <a:pt x="-1788" y="63570"/>
                  </a:cubicBezTo>
                  <a:cubicBezTo>
                    <a:pt x="-1788" y="69190"/>
                    <a:pt x="3165" y="72144"/>
                    <a:pt x="9833" y="72144"/>
                  </a:cubicBezTo>
                  <a:cubicBezTo>
                    <a:pt x="20311" y="72144"/>
                    <a:pt x="29359" y="63379"/>
                    <a:pt x="34408" y="56235"/>
                  </a:cubicBezTo>
                  <a:cubicBezTo>
                    <a:pt x="45076" y="40901"/>
                    <a:pt x="46600" y="21851"/>
                    <a:pt x="46600" y="17089"/>
                  </a:cubicBezTo>
                  <a:close/>
                  <a:moveTo>
                    <a:pt x="39647" y="10422"/>
                  </a:moveTo>
                  <a:cubicBezTo>
                    <a:pt x="39647" y="18135"/>
                    <a:pt x="34980" y="43759"/>
                    <a:pt x="20311" y="43759"/>
                  </a:cubicBezTo>
                  <a:cubicBezTo>
                    <a:pt x="12500" y="43759"/>
                    <a:pt x="12500" y="35853"/>
                    <a:pt x="12500" y="34330"/>
                  </a:cubicBezTo>
                  <a:cubicBezTo>
                    <a:pt x="12500" y="30232"/>
                    <a:pt x="15834" y="15566"/>
                    <a:pt x="18786" y="10231"/>
                  </a:cubicBezTo>
                  <a:cubicBezTo>
                    <a:pt x="20120" y="7850"/>
                    <a:pt x="24692" y="611"/>
                    <a:pt x="32503" y="611"/>
                  </a:cubicBezTo>
                  <a:cubicBezTo>
                    <a:pt x="37932" y="611"/>
                    <a:pt x="39647" y="5659"/>
                    <a:pt x="39647" y="10422"/>
                  </a:cubicBezTo>
                  <a:close/>
                </a:path>
              </a:pathLst>
            </a:custGeom>
            <a:solidFill>
              <a:srgbClr val="006100"/>
            </a:solidFill>
            <a:ln w="10842" cap="flat">
              <a:noFill/>
              <a:prstDash val="solid"/>
              <a:miter/>
            </a:ln>
          </p:spPr>
          <p:txBody>
            <a:bodyPr rtlCol="0" anchor="ctr"/>
            <a:lstStyle/>
            <a:p>
              <a:endParaRPr lang="en-AE"/>
            </a:p>
          </p:txBody>
        </p:sp>
        <p:sp>
          <p:nvSpPr>
            <p:cNvPr id="445" name="Freeform: Shape 444">
              <a:extLst>
                <a:ext uri="{FF2B5EF4-FFF2-40B4-BE49-F238E27FC236}">
                  <a16:creationId xmlns:a16="http://schemas.microsoft.com/office/drawing/2014/main" id="{85A3FEFB-E5FA-6A7D-0ED4-636FC83F6C67}"/>
                </a:ext>
              </a:extLst>
            </p:cNvPr>
            <p:cNvSpPr/>
            <p:nvPr/>
          </p:nvSpPr>
          <p:spPr>
            <a:xfrm>
              <a:off x="3700729" y="2551955"/>
              <a:ext cx="398146" cy="87915"/>
            </a:xfrm>
            <a:custGeom>
              <a:avLst/>
              <a:gdLst>
                <a:gd name="connsiteX0" fmla="*/ -1788 w 398146"/>
                <a:gd name="connsiteY0" fmla="*/ 85668 h 87915"/>
                <a:gd name="connsiteX1" fmla="*/ 396359 w 398146"/>
                <a:gd name="connsiteY1" fmla="*/ 85668 h 87915"/>
                <a:gd name="connsiteX2" fmla="*/ 396359 w 398146"/>
                <a:gd name="connsiteY2" fmla="*/ -2247 h 87915"/>
                <a:gd name="connsiteX3" fmla="*/ -1788 w 398146"/>
                <a:gd name="connsiteY3" fmla="*/ -2247 h 87915"/>
              </a:gdLst>
              <a:ahLst/>
              <a:cxnLst>
                <a:cxn ang="0">
                  <a:pos x="connsiteX0" y="connsiteY0"/>
                </a:cxn>
                <a:cxn ang="0">
                  <a:pos x="connsiteX1" y="connsiteY1"/>
                </a:cxn>
                <a:cxn ang="0">
                  <a:pos x="connsiteX2" y="connsiteY2"/>
                </a:cxn>
                <a:cxn ang="0">
                  <a:pos x="connsiteX3" y="connsiteY3"/>
                </a:cxn>
              </a:cxnLst>
              <a:rect l="l" t="t" r="r" b="b"/>
              <a:pathLst>
                <a:path w="398146" h="87915">
                  <a:moveTo>
                    <a:pt x="-1788" y="85668"/>
                  </a:moveTo>
                  <a:lnTo>
                    <a:pt x="396359" y="8566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46" name="Freeform: Shape 445">
              <a:extLst>
                <a:ext uri="{FF2B5EF4-FFF2-40B4-BE49-F238E27FC236}">
                  <a16:creationId xmlns:a16="http://schemas.microsoft.com/office/drawing/2014/main" id="{5643D9D4-8BBA-DB61-4045-BA8FB71E0518}"/>
                </a:ext>
              </a:extLst>
            </p:cNvPr>
            <p:cNvSpPr/>
            <p:nvPr/>
          </p:nvSpPr>
          <p:spPr>
            <a:xfrm>
              <a:off x="3778167" y="2567861"/>
              <a:ext cx="245745" cy="74390"/>
            </a:xfrm>
            <a:custGeom>
              <a:avLst/>
              <a:gdLst>
                <a:gd name="connsiteX0" fmla="*/ 37075 w 245745"/>
                <a:gd name="connsiteY0" fmla="*/ 52045 h 74390"/>
                <a:gd name="connsiteX1" fmla="*/ 45551 w 245745"/>
                <a:gd name="connsiteY1" fmla="*/ 16231 h 74390"/>
                <a:gd name="connsiteX2" fmla="*/ 31073 w 245745"/>
                <a:gd name="connsiteY2" fmla="*/ -2247 h 74390"/>
                <a:gd name="connsiteX3" fmla="*/ 8118 w 245745"/>
                <a:gd name="connsiteY3" fmla="*/ 15184 h 74390"/>
                <a:gd name="connsiteX4" fmla="*/ -1788 w 245745"/>
                <a:gd name="connsiteY4" fmla="*/ 53854 h 74390"/>
                <a:gd name="connsiteX5" fmla="*/ 12595 w 245745"/>
                <a:gd name="connsiteY5" fmla="*/ 72144 h 74390"/>
                <a:gd name="connsiteX6" fmla="*/ 37075 w 245745"/>
                <a:gd name="connsiteY6" fmla="*/ 52045 h 74390"/>
                <a:gd name="connsiteX7" fmla="*/ 26596 w 245745"/>
                <a:gd name="connsiteY7" fmla="*/ 59189 h 74390"/>
                <a:gd name="connsiteX8" fmla="*/ 13262 w 245745"/>
                <a:gd name="connsiteY8" fmla="*/ 69762 h 74390"/>
                <a:gd name="connsiteX9" fmla="*/ 5070 w 245745"/>
                <a:gd name="connsiteY9" fmla="*/ 59189 h 74390"/>
                <a:gd name="connsiteX10" fmla="*/ 16976 w 245745"/>
                <a:gd name="connsiteY10" fmla="*/ 10708 h 74390"/>
                <a:gd name="connsiteX11" fmla="*/ 30503 w 245745"/>
                <a:gd name="connsiteY11" fmla="*/ 134 h 74390"/>
                <a:gd name="connsiteX12" fmla="*/ 38789 w 245745"/>
                <a:gd name="connsiteY12" fmla="*/ 10422 h 74390"/>
                <a:gd name="connsiteX13" fmla="*/ 26596 w 245745"/>
                <a:gd name="connsiteY13" fmla="*/ 59189 h 74390"/>
                <a:gd name="connsiteX14" fmla="*/ 64696 w 245745"/>
                <a:gd name="connsiteY14" fmla="*/ 62905 h 74390"/>
                <a:gd name="connsiteX15" fmla="*/ 59934 w 245745"/>
                <a:gd name="connsiteY15" fmla="*/ 58333 h 74390"/>
                <a:gd name="connsiteX16" fmla="*/ 52981 w 245745"/>
                <a:gd name="connsiteY16" fmla="*/ 65191 h 74390"/>
                <a:gd name="connsiteX17" fmla="*/ 57743 w 245745"/>
                <a:gd name="connsiteY17" fmla="*/ 69762 h 74390"/>
                <a:gd name="connsiteX18" fmla="*/ 64696 w 245745"/>
                <a:gd name="connsiteY18" fmla="*/ 62905 h 74390"/>
                <a:gd name="connsiteX19" fmla="*/ 127753 w 245745"/>
                <a:gd name="connsiteY19" fmla="*/ 41187 h 74390"/>
                <a:gd name="connsiteX20" fmla="*/ 113466 w 245745"/>
                <a:gd name="connsiteY20" fmla="*/ 24423 h 74390"/>
                <a:gd name="connsiteX21" fmla="*/ 100034 w 245745"/>
                <a:gd name="connsiteY21" fmla="*/ 29281 h 74390"/>
                <a:gd name="connsiteX22" fmla="*/ 105082 w 245745"/>
                <a:gd name="connsiteY22" fmla="*/ 9468 h 74390"/>
                <a:gd name="connsiteX23" fmla="*/ 105559 w 245745"/>
                <a:gd name="connsiteY23" fmla="*/ 8136 h 74390"/>
                <a:gd name="connsiteX24" fmla="*/ 107082 w 245745"/>
                <a:gd name="connsiteY24" fmla="*/ 8422 h 74390"/>
                <a:gd name="connsiteX25" fmla="*/ 113752 w 245745"/>
                <a:gd name="connsiteY25" fmla="*/ 9468 h 74390"/>
                <a:gd name="connsiteX26" fmla="*/ 135183 w 245745"/>
                <a:gd name="connsiteY26" fmla="*/ -1103 h 74390"/>
                <a:gd name="connsiteX27" fmla="*/ 134134 w 245745"/>
                <a:gd name="connsiteY27" fmla="*/ -2152 h 74390"/>
                <a:gd name="connsiteX28" fmla="*/ 132802 w 245745"/>
                <a:gd name="connsiteY28" fmla="*/ -1770 h 74390"/>
                <a:gd name="connsiteX29" fmla="*/ 118988 w 245745"/>
                <a:gd name="connsiteY29" fmla="*/ 1278 h 74390"/>
                <a:gd name="connsiteX30" fmla="*/ 106798 w 245745"/>
                <a:gd name="connsiteY30" fmla="*/ -1484 h 74390"/>
                <a:gd name="connsiteX31" fmla="*/ 105273 w 245745"/>
                <a:gd name="connsiteY31" fmla="*/ -2152 h 74390"/>
                <a:gd name="connsiteX32" fmla="*/ 104036 w 245745"/>
                <a:gd name="connsiteY32" fmla="*/ -152 h 74390"/>
                <a:gd name="connsiteX33" fmla="*/ 95748 w 245745"/>
                <a:gd name="connsiteY33" fmla="*/ 32614 h 74390"/>
                <a:gd name="connsiteX34" fmla="*/ 95557 w 245745"/>
                <a:gd name="connsiteY34" fmla="*/ 34044 h 74390"/>
                <a:gd name="connsiteX35" fmla="*/ 96892 w 245745"/>
                <a:gd name="connsiteY35" fmla="*/ 35281 h 74390"/>
                <a:gd name="connsiteX36" fmla="*/ 98701 w 245745"/>
                <a:gd name="connsiteY36" fmla="*/ 34234 h 74390"/>
                <a:gd name="connsiteX37" fmla="*/ 113275 w 245745"/>
                <a:gd name="connsiteY37" fmla="*/ 26805 h 74390"/>
                <a:gd name="connsiteX38" fmla="*/ 119847 w 245745"/>
                <a:gd name="connsiteY38" fmla="*/ 36425 h 74390"/>
                <a:gd name="connsiteX39" fmla="*/ 114512 w 245745"/>
                <a:gd name="connsiteY39" fmla="*/ 58047 h 74390"/>
                <a:gd name="connsiteX40" fmla="*/ 99273 w 245745"/>
                <a:gd name="connsiteY40" fmla="*/ 69190 h 74390"/>
                <a:gd name="connsiteX41" fmla="*/ 88700 w 245745"/>
                <a:gd name="connsiteY41" fmla="*/ 56521 h 74390"/>
                <a:gd name="connsiteX42" fmla="*/ 89748 w 245745"/>
                <a:gd name="connsiteY42" fmla="*/ 56521 h 74390"/>
                <a:gd name="connsiteX43" fmla="*/ 95557 w 245745"/>
                <a:gd name="connsiteY43" fmla="*/ 50998 h 74390"/>
                <a:gd name="connsiteX44" fmla="*/ 91748 w 245745"/>
                <a:gd name="connsiteY44" fmla="*/ 47282 h 74390"/>
                <a:gd name="connsiteX45" fmla="*/ 85463 w 245745"/>
                <a:gd name="connsiteY45" fmla="*/ 57093 h 74390"/>
                <a:gd name="connsiteX46" fmla="*/ 99273 w 245745"/>
                <a:gd name="connsiteY46" fmla="*/ 72144 h 74390"/>
                <a:gd name="connsiteX47" fmla="*/ 127753 w 245745"/>
                <a:gd name="connsiteY47" fmla="*/ 41187 h 74390"/>
                <a:gd name="connsiteX48" fmla="*/ 180617 w 245745"/>
                <a:gd name="connsiteY48" fmla="*/ 52045 h 74390"/>
                <a:gd name="connsiteX49" fmla="*/ 189093 w 245745"/>
                <a:gd name="connsiteY49" fmla="*/ 16231 h 74390"/>
                <a:gd name="connsiteX50" fmla="*/ 174615 w 245745"/>
                <a:gd name="connsiteY50" fmla="*/ -2247 h 74390"/>
                <a:gd name="connsiteX51" fmla="*/ 151661 w 245745"/>
                <a:gd name="connsiteY51" fmla="*/ 15184 h 74390"/>
                <a:gd name="connsiteX52" fmla="*/ 141754 w 245745"/>
                <a:gd name="connsiteY52" fmla="*/ 53854 h 74390"/>
                <a:gd name="connsiteX53" fmla="*/ 156137 w 245745"/>
                <a:gd name="connsiteY53" fmla="*/ 72144 h 74390"/>
                <a:gd name="connsiteX54" fmla="*/ 180617 w 245745"/>
                <a:gd name="connsiteY54" fmla="*/ 52045 h 74390"/>
                <a:gd name="connsiteX55" fmla="*/ 170139 w 245745"/>
                <a:gd name="connsiteY55" fmla="*/ 59189 h 74390"/>
                <a:gd name="connsiteX56" fmla="*/ 156805 w 245745"/>
                <a:gd name="connsiteY56" fmla="*/ 69762 h 74390"/>
                <a:gd name="connsiteX57" fmla="*/ 148612 w 245745"/>
                <a:gd name="connsiteY57" fmla="*/ 59189 h 74390"/>
                <a:gd name="connsiteX58" fmla="*/ 160518 w 245745"/>
                <a:gd name="connsiteY58" fmla="*/ 10708 h 74390"/>
                <a:gd name="connsiteX59" fmla="*/ 174043 w 245745"/>
                <a:gd name="connsiteY59" fmla="*/ 134 h 74390"/>
                <a:gd name="connsiteX60" fmla="*/ 182331 w 245745"/>
                <a:gd name="connsiteY60" fmla="*/ 10422 h 74390"/>
                <a:gd name="connsiteX61" fmla="*/ 170139 w 245745"/>
                <a:gd name="connsiteY61" fmla="*/ 59189 h 74390"/>
                <a:gd name="connsiteX62" fmla="*/ 243958 w 245745"/>
                <a:gd name="connsiteY62" fmla="*/ 17089 h 74390"/>
                <a:gd name="connsiteX63" fmla="*/ 229956 w 245745"/>
                <a:gd name="connsiteY63" fmla="*/ -2247 h 74390"/>
                <a:gd name="connsiteX64" fmla="*/ 202144 w 245745"/>
                <a:gd name="connsiteY64" fmla="*/ 29186 h 74390"/>
                <a:gd name="connsiteX65" fmla="*/ 217192 w 245745"/>
                <a:gd name="connsiteY65" fmla="*/ 46141 h 74390"/>
                <a:gd name="connsiteX66" fmla="*/ 231765 w 245745"/>
                <a:gd name="connsiteY66" fmla="*/ 36711 h 74390"/>
                <a:gd name="connsiteX67" fmla="*/ 221478 w 245745"/>
                <a:gd name="connsiteY67" fmla="*/ 60714 h 74390"/>
                <a:gd name="connsiteX68" fmla="*/ 207381 w 245745"/>
                <a:gd name="connsiteY68" fmla="*/ 69190 h 74390"/>
                <a:gd name="connsiteX69" fmla="*/ 199286 w 245745"/>
                <a:gd name="connsiteY69" fmla="*/ 65286 h 74390"/>
                <a:gd name="connsiteX70" fmla="*/ 204809 w 245745"/>
                <a:gd name="connsiteY70" fmla="*/ 59951 h 74390"/>
                <a:gd name="connsiteX71" fmla="*/ 201095 w 245745"/>
                <a:gd name="connsiteY71" fmla="*/ 56521 h 74390"/>
                <a:gd name="connsiteX72" fmla="*/ 195570 w 245745"/>
                <a:gd name="connsiteY72" fmla="*/ 63570 h 74390"/>
                <a:gd name="connsiteX73" fmla="*/ 207190 w 245745"/>
                <a:gd name="connsiteY73" fmla="*/ 72144 h 74390"/>
                <a:gd name="connsiteX74" fmla="*/ 231765 w 245745"/>
                <a:gd name="connsiteY74" fmla="*/ 56235 h 74390"/>
                <a:gd name="connsiteX75" fmla="*/ 243958 w 245745"/>
                <a:gd name="connsiteY75" fmla="*/ 17089 h 74390"/>
                <a:gd name="connsiteX76" fmla="*/ 237004 w 245745"/>
                <a:gd name="connsiteY76" fmla="*/ 10422 h 74390"/>
                <a:gd name="connsiteX77" fmla="*/ 217668 w 245745"/>
                <a:gd name="connsiteY77" fmla="*/ 43759 h 74390"/>
                <a:gd name="connsiteX78" fmla="*/ 209857 w 245745"/>
                <a:gd name="connsiteY78" fmla="*/ 34330 h 74390"/>
                <a:gd name="connsiteX79" fmla="*/ 216145 w 245745"/>
                <a:gd name="connsiteY79" fmla="*/ 10231 h 74390"/>
                <a:gd name="connsiteX80" fmla="*/ 229861 w 245745"/>
                <a:gd name="connsiteY80" fmla="*/ 611 h 74390"/>
                <a:gd name="connsiteX81" fmla="*/ 237004 w 245745"/>
                <a:gd name="connsiteY81" fmla="*/ 10422 h 7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45745" h="74390">
                  <a:moveTo>
                    <a:pt x="37075" y="52045"/>
                  </a:moveTo>
                  <a:cubicBezTo>
                    <a:pt x="41361" y="41948"/>
                    <a:pt x="45551" y="24995"/>
                    <a:pt x="45551" y="16231"/>
                  </a:cubicBezTo>
                  <a:cubicBezTo>
                    <a:pt x="45551" y="11850"/>
                    <a:pt x="44886" y="-2247"/>
                    <a:pt x="31073" y="-2247"/>
                  </a:cubicBezTo>
                  <a:cubicBezTo>
                    <a:pt x="23169" y="-2247"/>
                    <a:pt x="14595" y="2992"/>
                    <a:pt x="8118" y="15184"/>
                  </a:cubicBezTo>
                  <a:cubicBezTo>
                    <a:pt x="2784" y="25279"/>
                    <a:pt x="-1788" y="44141"/>
                    <a:pt x="-1788" y="53854"/>
                  </a:cubicBezTo>
                  <a:cubicBezTo>
                    <a:pt x="-1788" y="57093"/>
                    <a:pt x="-1788" y="72144"/>
                    <a:pt x="12595" y="72144"/>
                  </a:cubicBezTo>
                  <a:cubicBezTo>
                    <a:pt x="19739" y="72144"/>
                    <a:pt x="29931" y="67667"/>
                    <a:pt x="37075" y="52045"/>
                  </a:cubicBezTo>
                  <a:close/>
                  <a:moveTo>
                    <a:pt x="26596" y="59189"/>
                  </a:moveTo>
                  <a:cubicBezTo>
                    <a:pt x="24215" y="64237"/>
                    <a:pt x="18883" y="69762"/>
                    <a:pt x="13262" y="69762"/>
                  </a:cubicBezTo>
                  <a:cubicBezTo>
                    <a:pt x="9832" y="69762"/>
                    <a:pt x="5070" y="67572"/>
                    <a:pt x="5070" y="59189"/>
                  </a:cubicBezTo>
                  <a:cubicBezTo>
                    <a:pt x="5070" y="50236"/>
                    <a:pt x="13262" y="18421"/>
                    <a:pt x="16976" y="10708"/>
                  </a:cubicBezTo>
                  <a:cubicBezTo>
                    <a:pt x="20978" y="2515"/>
                    <a:pt x="26787" y="134"/>
                    <a:pt x="30503" y="134"/>
                  </a:cubicBezTo>
                  <a:cubicBezTo>
                    <a:pt x="34980" y="134"/>
                    <a:pt x="38789" y="3373"/>
                    <a:pt x="38789" y="10422"/>
                  </a:cubicBezTo>
                  <a:cubicBezTo>
                    <a:pt x="38789" y="18326"/>
                    <a:pt x="31264" y="48903"/>
                    <a:pt x="26596" y="59189"/>
                  </a:cubicBezTo>
                  <a:close/>
                  <a:moveTo>
                    <a:pt x="64696" y="62905"/>
                  </a:moveTo>
                  <a:cubicBezTo>
                    <a:pt x="64696" y="60523"/>
                    <a:pt x="63078" y="58333"/>
                    <a:pt x="59934" y="58333"/>
                  </a:cubicBezTo>
                  <a:cubicBezTo>
                    <a:pt x="56506" y="58333"/>
                    <a:pt x="52981" y="61570"/>
                    <a:pt x="52981" y="65191"/>
                  </a:cubicBezTo>
                  <a:cubicBezTo>
                    <a:pt x="52981" y="67953"/>
                    <a:pt x="54885" y="69762"/>
                    <a:pt x="57743" y="69762"/>
                  </a:cubicBezTo>
                  <a:cubicBezTo>
                    <a:pt x="61459" y="69762"/>
                    <a:pt x="64696" y="66237"/>
                    <a:pt x="64696" y="62905"/>
                  </a:cubicBezTo>
                  <a:close/>
                  <a:moveTo>
                    <a:pt x="127753" y="41187"/>
                  </a:moveTo>
                  <a:cubicBezTo>
                    <a:pt x="127753" y="32614"/>
                    <a:pt x="122991" y="24423"/>
                    <a:pt x="113466" y="24423"/>
                  </a:cubicBezTo>
                  <a:cubicBezTo>
                    <a:pt x="108512" y="24423"/>
                    <a:pt x="104036" y="26137"/>
                    <a:pt x="100034" y="29281"/>
                  </a:cubicBezTo>
                  <a:lnTo>
                    <a:pt x="105082" y="9468"/>
                  </a:lnTo>
                  <a:cubicBezTo>
                    <a:pt x="105368" y="8327"/>
                    <a:pt x="105559" y="8136"/>
                    <a:pt x="105559" y="8136"/>
                  </a:cubicBezTo>
                  <a:cubicBezTo>
                    <a:pt x="105559" y="8136"/>
                    <a:pt x="106036" y="8136"/>
                    <a:pt x="107082" y="8422"/>
                  </a:cubicBezTo>
                  <a:cubicBezTo>
                    <a:pt x="109180" y="9182"/>
                    <a:pt x="111561" y="9468"/>
                    <a:pt x="113752" y="9468"/>
                  </a:cubicBezTo>
                  <a:cubicBezTo>
                    <a:pt x="125658" y="9468"/>
                    <a:pt x="135183" y="611"/>
                    <a:pt x="135183" y="-1103"/>
                  </a:cubicBezTo>
                  <a:cubicBezTo>
                    <a:pt x="135183" y="-1770"/>
                    <a:pt x="134420" y="-2152"/>
                    <a:pt x="134134" y="-2152"/>
                  </a:cubicBezTo>
                  <a:cubicBezTo>
                    <a:pt x="133848" y="-2152"/>
                    <a:pt x="133371" y="-1961"/>
                    <a:pt x="132802" y="-1770"/>
                  </a:cubicBezTo>
                  <a:cubicBezTo>
                    <a:pt x="128039" y="420"/>
                    <a:pt x="123086" y="1278"/>
                    <a:pt x="118988" y="1278"/>
                  </a:cubicBezTo>
                  <a:cubicBezTo>
                    <a:pt x="114226" y="1278"/>
                    <a:pt x="109845" y="134"/>
                    <a:pt x="106798" y="-1484"/>
                  </a:cubicBezTo>
                  <a:cubicBezTo>
                    <a:pt x="106131" y="-1770"/>
                    <a:pt x="105750" y="-2152"/>
                    <a:pt x="105273" y="-2152"/>
                  </a:cubicBezTo>
                  <a:cubicBezTo>
                    <a:pt x="104513" y="-2152"/>
                    <a:pt x="104417" y="-1389"/>
                    <a:pt x="104036" y="-152"/>
                  </a:cubicBezTo>
                  <a:lnTo>
                    <a:pt x="95748" y="32614"/>
                  </a:lnTo>
                  <a:cubicBezTo>
                    <a:pt x="95748" y="32900"/>
                    <a:pt x="95557" y="34044"/>
                    <a:pt x="95557" y="34044"/>
                  </a:cubicBezTo>
                  <a:cubicBezTo>
                    <a:pt x="95557" y="35090"/>
                    <a:pt x="96320" y="35281"/>
                    <a:pt x="96892" y="35281"/>
                  </a:cubicBezTo>
                  <a:cubicBezTo>
                    <a:pt x="97653" y="35281"/>
                    <a:pt x="97939" y="34995"/>
                    <a:pt x="98701" y="34234"/>
                  </a:cubicBezTo>
                  <a:cubicBezTo>
                    <a:pt x="104227" y="27851"/>
                    <a:pt x="110131" y="26805"/>
                    <a:pt x="113275" y="26805"/>
                  </a:cubicBezTo>
                  <a:cubicBezTo>
                    <a:pt x="117751" y="26805"/>
                    <a:pt x="119847" y="30518"/>
                    <a:pt x="119847" y="36425"/>
                  </a:cubicBezTo>
                  <a:cubicBezTo>
                    <a:pt x="119847" y="42425"/>
                    <a:pt x="116703" y="53666"/>
                    <a:pt x="114512" y="58047"/>
                  </a:cubicBezTo>
                  <a:cubicBezTo>
                    <a:pt x="109749" y="66809"/>
                    <a:pt x="103368" y="69190"/>
                    <a:pt x="99273" y="69190"/>
                  </a:cubicBezTo>
                  <a:cubicBezTo>
                    <a:pt x="95462" y="69190"/>
                    <a:pt x="88890" y="66904"/>
                    <a:pt x="88700" y="56521"/>
                  </a:cubicBezTo>
                  <a:cubicBezTo>
                    <a:pt x="89081" y="56521"/>
                    <a:pt x="89367" y="56521"/>
                    <a:pt x="89748" y="56521"/>
                  </a:cubicBezTo>
                  <a:cubicBezTo>
                    <a:pt x="93462" y="56521"/>
                    <a:pt x="95557" y="53380"/>
                    <a:pt x="95557" y="50998"/>
                  </a:cubicBezTo>
                  <a:cubicBezTo>
                    <a:pt x="95557" y="48808"/>
                    <a:pt x="94129" y="47282"/>
                    <a:pt x="91748" y="47282"/>
                  </a:cubicBezTo>
                  <a:cubicBezTo>
                    <a:pt x="86032" y="47282"/>
                    <a:pt x="85463" y="53666"/>
                    <a:pt x="85463" y="57093"/>
                  </a:cubicBezTo>
                  <a:cubicBezTo>
                    <a:pt x="85463" y="65000"/>
                    <a:pt x="90130" y="72144"/>
                    <a:pt x="99273" y="72144"/>
                  </a:cubicBezTo>
                  <a:cubicBezTo>
                    <a:pt x="113179" y="72144"/>
                    <a:pt x="127753" y="57570"/>
                    <a:pt x="127753" y="41187"/>
                  </a:cubicBezTo>
                  <a:close/>
                  <a:moveTo>
                    <a:pt x="180617" y="52045"/>
                  </a:moveTo>
                  <a:cubicBezTo>
                    <a:pt x="184903" y="41948"/>
                    <a:pt x="189093" y="24995"/>
                    <a:pt x="189093" y="16231"/>
                  </a:cubicBezTo>
                  <a:cubicBezTo>
                    <a:pt x="189093" y="11850"/>
                    <a:pt x="188426" y="-2247"/>
                    <a:pt x="174615" y="-2247"/>
                  </a:cubicBezTo>
                  <a:cubicBezTo>
                    <a:pt x="166709" y="-2247"/>
                    <a:pt x="158137" y="2992"/>
                    <a:pt x="151661" y="15184"/>
                  </a:cubicBezTo>
                  <a:cubicBezTo>
                    <a:pt x="146326" y="25279"/>
                    <a:pt x="141754" y="44141"/>
                    <a:pt x="141754" y="53854"/>
                  </a:cubicBezTo>
                  <a:cubicBezTo>
                    <a:pt x="141754" y="57093"/>
                    <a:pt x="141754" y="72144"/>
                    <a:pt x="156137" y="72144"/>
                  </a:cubicBezTo>
                  <a:cubicBezTo>
                    <a:pt x="163281" y="72144"/>
                    <a:pt x="173473" y="67667"/>
                    <a:pt x="180617" y="52045"/>
                  </a:cubicBezTo>
                  <a:close/>
                  <a:moveTo>
                    <a:pt x="170139" y="59189"/>
                  </a:moveTo>
                  <a:cubicBezTo>
                    <a:pt x="167758" y="64237"/>
                    <a:pt x="162423" y="69762"/>
                    <a:pt x="156805" y="69762"/>
                  </a:cubicBezTo>
                  <a:cubicBezTo>
                    <a:pt x="153375" y="69762"/>
                    <a:pt x="148612" y="67572"/>
                    <a:pt x="148612" y="59189"/>
                  </a:cubicBezTo>
                  <a:cubicBezTo>
                    <a:pt x="148612" y="50236"/>
                    <a:pt x="156805" y="18421"/>
                    <a:pt x="160518" y="10708"/>
                  </a:cubicBezTo>
                  <a:cubicBezTo>
                    <a:pt x="164518" y="2515"/>
                    <a:pt x="170329" y="134"/>
                    <a:pt x="174043" y="134"/>
                  </a:cubicBezTo>
                  <a:cubicBezTo>
                    <a:pt x="178520" y="134"/>
                    <a:pt x="182331" y="3373"/>
                    <a:pt x="182331" y="10422"/>
                  </a:cubicBezTo>
                  <a:cubicBezTo>
                    <a:pt x="182331" y="18326"/>
                    <a:pt x="174806" y="48903"/>
                    <a:pt x="170139" y="59189"/>
                  </a:cubicBezTo>
                  <a:close/>
                  <a:moveTo>
                    <a:pt x="243958" y="17089"/>
                  </a:moveTo>
                  <a:cubicBezTo>
                    <a:pt x="243958" y="14136"/>
                    <a:pt x="243958" y="-2247"/>
                    <a:pt x="229956" y="-2247"/>
                  </a:cubicBezTo>
                  <a:cubicBezTo>
                    <a:pt x="215859" y="-2247"/>
                    <a:pt x="202144" y="13185"/>
                    <a:pt x="202144" y="29186"/>
                  </a:cubicBezTo>
                  <a:cubicBezTo>
                    <a:pt x="202144" y="34044"/>
                    <a:pt x="204809" y="46141"/>
                    <a:pt x="217192" y="46141"/>
                  </a:cubicBezTo>
                  <a:cubicBezTo>
                    <a:pt x="223763" y="46141"/>
                    <a:pt x="228526" y="41760"/>
                    <a:pt x="231765" y="36711"/>
                  </a:cubicBezTo>
                  <a:cubicBezTo>
                    <a:pt x="229098" y="48236"/>
                    <a:pt x="226240" y="54617"/>
                    <a:pt x="221478" y="60714"/>
                  </a:cubicBezTo>
                  <a:cubicBezTo>
                    <a:pt x="219287" y="63570"/>
                    <a:pt x="214050" y="69190"/>
                    <a:pt x="207381" y="69190"/>
                  </a:cubicBezTo>
                  <a:cubicBezTo>
                    <a:pt x="204430" y="69190"/>
                    <a:pt x="200618" y="68428"/>
                    <a:pt x="199286" y="65286"/>
                  </a:cubicBezTo>
                  <a:cubicBezTo>
                    <a:pt x="204525" y="64905"/>
                    <a:pt x="204809" y="60523"/>
                    <a:pt x="204809" y="59951"/>
                  </a:cubicBezTo>
                  <a:cubicBezTo>
                    <a:pt x="204809" y="58428"/>
                    <a:pt x="203953" y="56521"/>
                    <a:pt x="201095" y="56521"/>
                  </a:cubicBezTo>
                  <a:cubicBezTo>
                    <a:pt x="197570" y="56521"/>
                    <a:pt x="195570" y="59665"/>
                    <a:pt x="195570" y="63570"/>
                  </a:cubicBezTo>
                  <a:cubicBezTo>
                    <a:pt x="195570" y="69190"/>
                    <a:pt x="200523" y="72144"/>
                    <a:pt x="207190" y="72144"/>
                  </a:cubicBezTo>
                  <a:cubicBezTo>
                    <a:pt x="217668" y="72144"/>
                    <a:pt x="226717" y="63379"/>
                    <a:pt x="231765" y="56235"/>
                  </a:cubicBezTo>
                  <a:cubicBezTo>
                    <a:pt x="242530" y="40901"/>
                    <a:pt x="243958" y="21851"/>
                    <a:pt x="243958" y="17089"/>
                  </a:cubicBezTo>
                  <a:close/>
                  <a:moveTo>
                    <a:pt x="237004" y="10422"/>
                  </a:moveTo>
                  <a:cubicBezTo>
                    <a:pt x="237004" y="18135"/>
                    <a:pt x="232337" y="43759"/>
                    <a:pt x="217668" y="43759"/>
                  </a:cubicBezTo>
                  <a:cubicBezTo>
                    <a:pt x="209857" y="43759"/>
                    <a:pt x="209857" y="35853"/>
                    <a:pt x="209857" y="34330"/>
                  </a:cubicBezTo>
                  <a:cubicBezTo>
                    <a:pt x="209857" y="30232"/>
                    <a:pt x="213192" y="15566"/>
                    <a:pt x="216145" y="10231"/>
                  </a:cubicBezTo>
                  <a:cubicBezTo>
                    <a:pt x="217478" y="7850"/>
                    <a:pt x="222050" y="611"/>
                    <a:pt x="229861" y="611"/>
                  </a:cubicBezTo>
                  <a:cubicBezTo>
                    <a:pt x="235386" y="611"/>
                    <a:pt x="237004" y="5659"/>
                    <a:pt x="237004" y="10422"/>
                  </a:cubicBezTo>
                  <a:close/>
                </a:path>
              </a:pathLst>
            </a:custGeom>
            <a:solidFill>
              <a:srgbClr val="000000"/>
            </a:solidFill>
            <a:ln w="10842" cap="flat">
              <a:noFill/>
              <a:prstDash val="solid"/>
              <a:miter/>
            </a:ln>
          </p:spPr>
          <p:txBody>
            <a:bodyPr rtlCol="0" anchor="ctr"/>
            <a:lstStyle/>
            <a:p>
              <a:endParaRPr lang="en-AE"/>
            </a:p>
          </p:txBody>
        </p:sp>
        <p:sp>
          <p:nvSpPr>
            <p:cNvPr id="447" name="Freeform: Shape 446">
              <a:extLst>
                <a:ext uri="{FF2B5EF4-FFF2-40B4-BE49-F238E27FC236}">
                  <a16:creationId xmlns:a16="http://schemas.microsoft.com/office/drawing/2014/main" id="{9DBEF8D6-2BDB-6D9D-9626-7BEB89CF7C6F}"/>
                </a:ext>
              </a:extLst>
            </p:cNvPr>
            <p:cNvSpPr/>
            <p:nvPr/>
          </p:nvSpPr>
          <p:spPr>
            <a:xfrm>
              <a:off x="4098876" y="2551955"/>
              <a:ext cx="611123" cy="87915"/>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48" name="Freeform: Shape 447">
              <a:extLst>
                <a:ext uri="{FF2B5EF4-FFF2-40B4-BE49-F238E27FC236}">
                  <a16:creationId xmlns:a16="http://schemas.microsoft.com/office/drawing/2014/main" id="{154E252F-496A-ADDF-8CB1-A94901CAED67}"/>
                </a:ext>
              </a:extLst>
            </p:cNvPr>
            <p:cNvSpPr/>
            <p:nvPr/>
          </p:nvSpPr>
          <p:spPr>
            <a:xfrm>
              <a:off x="4182598" y="2564907"/>
              <a:ext cx="456248" cy="76200"/>
            </a:xfrm>
            <a:custGeom>
              <a:avLst/>
              <a:gdLst>
                <a:gd name="connsiteX0" fmla="*/ 63078 w 456248"/>
                <a:gd name="connsiteY0" fmla="*/ 21661 h 76200"/>
                <a:gd name="connsiteX1" fmla="*/ 66222 w 456248"/>
                <a:gd name="connsiteY1" fmla="*/ 2325 h 76200"/>
                <a:gd name="connsiteX2" fmla="*/ 66317 w 456248"/>
                <a:gd name="connsiteY2" fmla="*/ 802 h 76200"/>
                <a:gd name="connsiteX3" fmla="*/ 63650 w 456248"/>
                <a:gd name="connsiteY3" fmla="*/ -531 h 76200"/>
                <a:gd name="connsiteX4" fmla="*/ 8309 w 456248"/>
                <a:gd name="connsiteY4" fmla="*/ -531 h 76200"/>
                <a:gd name="connsiteX5" fmla="*/ 5165 w 456248"/>
                <a:gd name="connsiteY5" fmla="*/ 1564 h 76200"/>
                <a:gd name="connsiteX6" fmla="*/ -1216 w 456248"/>
                <a:gd name="connsiteY6" fmla="*/ 20900 h 76200"/>
                <a:gd name="connsiteX7" fmla="*/ -1788 w 456248"/>
                <a:gd name="connsiteY7" fmla="*/ 22710 h 76200"/>
                <a:gd name="connsiteX8" fmla="*/ -167 w 456248"/>
                <a:gd name="connsiteY8" fmla="*/ 23947 h 76200"/>
                <a:gd name="connsiteX9" fmla="*/ 1070 w 456248"/>
                <a:gd name="connsiteY9" fmla="*/ 23661 h 76200"/>
                <a:gd name="connsiteX10" fmla="*/ 2405 w 456248"/>
                <a:gd name="connsiteY10" fmla="*/ 20519 h 76200"/>
                <a:gd name="connsiteX11" fmla="*/ 24406 w 456248"/>
                <a:gd name="connsiteY11" fmla="*/ 2897 h 76200"/>
                <a:gd name="connsiteX12" fmla="*/ 28122 w 456248"/>
                <a:gd name="connsiteY12" fmla="*/ 2897 h 76200"/>
                <a:gd name="connsiteX13" fmla="*/ 30694 w 456248"/>
                <a:gd name="connsiteY13" fmla="*/ 4136 h 76200"/>
                <a:gd name="connsiteX14" fmla="*/ 30217 w 456248"/>
                <a:gd name="connsiteY14" fmla="*/ 6517 h 76200"/>
                <a:gd name="connsiteX15" fmla="*/ 15739 w 456248"/>
                <a:gd name="connsiteY15" fmla="*/ 64523 h 76200"/>
                <a:gd name="connsiteX16" fmla="*/ 4309 w 456248"/>
                <a:gd name="connsiteY16" fmla="*/ 69286 h 76200"/>
                <a:gd name="connsiteX17" fmla="*/ 2500 w 456248"/>
                <a:gd name="connsiteY17" fmla="*/ 69286 h 76200"/>
                <a:gd name="connsiteX18" fmla="*/ -453 w 456248"/>
                <a:gd name="connsiteY18" fmla="*/ 71381 h 76200"/>
                <a:gd name="connsiteX19" fmla="*/ 1356 w 456248"/>
                <a:gd name="connsiteY19" fmla="*/ 72716 h 76200"/>
                <a:gd name="connsiteX20" fmla="*/ 18120 w 456248"/>
                <a:gd name="connsiteY20" fmla="*/ 72430 h 76200"/>
                <a:gd name="connsiteX21" fmla="*/ 35075 w 456248"/>
                <a:gd name="connsiteY21" fmla="*/ 72716 h 76200"/>
                <a:gd name="connsiteX22" fmla="*/ 37361 w 456248"/>
                <a:gd name="connsiteY22" fmla="*/ 70525 h 76200"/>
                <a:gd name="connsiteX23" fmla="*/ 34694 w 456248"/>
                <a:gd name="connsiteY23" fmla="*/ 69286 h 76200"/>
                <a:gd name="connsiteX24" fmla="*/ 32980 w 456248"/>
                <a:gd name="connsiteY24" fmla="*/ 69286 h 76200"/>
                <a:gd name="connsiteX25" fmla="*/ 27645 w 456248"/>
                <a:gd name="connsiteY25" fmla="*/ 69190 h 76200"/>
                <a:gd name="connsiteX26" fmla="*/ 24120 w 456248"/>
                <a:gd name="connsiteY26" fmla="*/ 66904 h 76200"/>
                <a:gd name="connsiteX27" fmla="*/ 24406 w 456248"/>
                <a:gd name="connsiteY27" fmla="*/ 64809 h 76200"/>
                <a:gd name="connsiteX28" fmla="*/ 38979 w 456248"/>
                <a:gd name="connsiteY28" fmla="*/ 6613 h 76200"/>
                <a:gd name="connsiteX29" fmla="*/ 41361 w 456248"/>
                <a:gd name="connsiteY29" fmla="*/ 3087 h 76200"/>
                <a:gd name="connsiteX30" fmla="*/ 46981 w 456248"/>
                <a:gd name="connsiteY30" fmla="*/ 2897 h 76200"/>
                <a:gd name="connsiteX31" fmla="*/ 60697 w 456248"/>
                <a:gd name="connsiteY31" fmla="*/ 11089 h 76200"/>
                <a:gd name="connsiteX32" fmla="*/ 59650 w 456248"/>
                <a:gd name="connsiteY32" fmla="*/ 20900 h 76200"/>
                <a:gd name="connsiteX33" fmla="*/ 59555 w 456248"/>
                <a:gd name="connsiteY33" fmla="*/ 22423 h 76200"/>
                <a:gd name="connsiteX34" fmla="*/ 61173 w 456248"/>
                <a:gd name="connsiteY34" fmla="*/ 23947 h 76200"/>
                <a:gd name="connsiteX35" fmla="*/ 63078 w 456248"/>
                <a:gd name="connsiteY35" fmla="*/ 21661 h 76200"/>
                <a:gd name="connsiteX36" fmla="*/ 114324 w 456248"/>
                <a:gd name="connsiteY36" fmla="*/ 57284 h 76200"/>
                <a:gd name="connsiteX37" fmla="*/ 112798 w 456248"/>
                <a:gd name="connsiteY37" fmla="*/ 56238 h 76200"/>
                <a:gd name="connsiteX38" fmla="*/ 110894 w 456248"/>
                <a:gd name="connsiteY38" fmla="*/ 57952 h 76200"/>
                <a:gd name="connsiteX39" fmla="*/ 100892 w 456248"/>
                <a:gd name="connsiteY39" fmla="*/ 71572 h 76200"/>
                <a:gd name="connsiteX40" fmla="*/ 98511 w 456248"/>
                <a:gd name="connsiteY40" fmla="*/ 68430 h 76200"/>
                <a:gd name="connsiteX41" fmla="*/ 100511 w 456248"/>
                <a:gd name="connsiteY41" fmla="*/ 60333 h 76200"/>
                <a:gd name="connsiteX42" fmla="*/ 106989 w 456248"/>
                <a:gd name="connsiteY42" fmla="*/ 36234 h 76200"/>
                <a:gd name="connsiteX43" fmla="*/ 95843 w 456248"/>
                <a:gd name="connsiteY43" fmla="*/ 24995 h 76200"/>
                <a:gd name="connsiteX44" fmla="*/ 81461 w 456248"/>
                <a:gd name="connsiteY44" fmla="*/ 31948 h 76200"/>
                <a:gd name="connsiteX45" fmla="*/ 89272 w 456248"/>
                <a:gd name="connsiteY45" fmla="*/ 420 h 76200"/>
                <a:gd name="connsiteX46" fmla="*/ 89653 w 456248"/>
                <a:gd name="connsiteY46" fmla="*/ -912 h 76200"/>
                <a:gd name="connsiteX47" fmla="*/ 88130 w 456248"/>
                <a:gd name="connsiteY47" fmla="*/ -2247 h 76200"/>
                <a:gd name="connsiteX48" fmla="*/ 86318 w 456248"/>
                <a:gd name="connsiteY48" fmla="*/ -1961 h 76200"/>
                <a:gd name="connsiteX49" fmla="*/ 75747 w 456248"/>
                <a:gd name="connsiteY49" fmla="*/ -1198 h 76200"/>
                <a:gd name="connsiteX50" fmla="*/ 73270 w 456248"/>
                <a:gd name="connsiteY50" fmla="*/ 1183 h 76200"/>
                <a:gd name="connsiteX51" fmla="*/ 75747 w 456248"/>
                <a:gd name="connsiteY51" fmla="*/ 2325 h 76200"/>
                <a:gd name="connsiteX52" fmla="*/ 81270 w 456248"/>
                <a:gd name="connsiteY52" fmla="*/ 4136 h 76200"/>
                <a:gd name="connsiteX53" fmla="*/ 80795 w 456248"/>
                <a:gd name="connsiteY53" fmla="*/ 5945 h 76200"/>
                <a:gd name="connsiteX54" fmla="*/ 64887 w 456248"/>
                <a:gd name="connsiteY54" fmla="*/ 69762 h 76200"/>
                <a:gd name="connsiteX55" fmla="*/ 64601 w 456248"/>
                <a:gd name="connsiteY55" fmla="*/ 71095 h 76200"/>
                <a:gd name="connsiteX56" fmla="*/ 67745 w 456248"/>
                <a:gd name="connsiteY56" fmla="*/ 73953 h 76200"/>
                <a:gd name="connsiteX57" fmla="*/ 71745 w 456248"/>
                <a:gd name="connsiteY57" fmla="*/ 70907 h 76200"/>
                <a:gd name="connsiteX58" fmla="*/ 76319 w 456248"/>
                <a:gd name="connsiteY58" fmla="*/ 52140 h 76200"/>
                <a:gd name="connsiteX59" fmla="*/ 78033 w 456248"/>
                <a:gd name="connsiteY59" fmla="*/ 45187 h 76200"/>
                <a:gd name="connsiteX60" fmla="*/ 81081 w 456248"/>
                <a:gd name="connsiteY60" fmla="*/ 37569 h 76200"/>
                <a:gd name="connsiteX61" fmla="*/ 95369 w 456248"/>
                <a:gd name="connsiteY61" fmla="*/ 27377 h 76200"/>
                <a:gd name="connsiteX62" fmla="*/ 100511 w 456248"/>
                <a:gd name="connsiteY62" fmla="*/ 34520 h 76200"/>
                <a:gd name="connsiteX63" fmla="*/ 94225 w 456248"/>
                <a:gd name="connsiteY63" fmla="*/ 58333 h 76200"/>
                <a:gd name="connsiteX64" fmla="*/ 92416 w 456248"/>
                <a:gd name="connsiteY64" fmla="*/ 65286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8 h 76200"/>
                <a:gd name="connsiteX69" fmla="*/ 144040 w 456248"/>
                <a:gd name="connsiteY69" fmla="*/ 57952 h 76200"/>
                <a:gd name="connsiteX70" fmla="*/ 134134 w 456248"/>
                <a:gd name="connsiteY70" fmla="*/ 71572 h 76200"/>
                <a:gd name="connsiteX71" fmla="*/ 131753 w 456248"/>
                <a:gd name="connsiteY71" fmla="*/ 68525 h 76200"/>
                <a:gd name="connsiteX72" fmla="*/ 134420 w 456248"/>
                <a:gd name="connsiteY72" fmla="*/ 58142 h 76200"/>
                <a:gd name="connsiteX73" fmla="*/ 141373 w 456248"/>
                <a:gd name="connsiteY73" fmla="*/ 39664 h 76200"/>
                <a:gd name="connsiteX74" fmla="*/ 142708 w 456248"/>
                <a:gd name="connsiteY74" fmla="*/ 33567 h 76200"/>
                <a:gd name="connsiteX75" fmla="*/ 134515 w 456248"/>
                <a:gd name="connsiteY75" fmla="*/ 24995 h 76200"/>
                <a:gd name="connsiteX76" fmla="*/ 120705 w 456248"/>
                <a:gd name="connsiteY76" fmla="*/ 41664 h 76200"/>
                <a:gd name="connsiteX77" fmla="*/ 122323 w 456248"/>
                <a:gd name="connsiteY77" fmla="*/ 42711 h 76200"/>
                <a:gd name="connsiteX78" fmla="*/ 124323 w 456248"/>
                <a:gd name="connsiteY78" fmla="*/ 40997 h 76200"/>
                <a:gd name="connsiteX79" fmla="*/ 134420 w 456248"/>
                <a:gd name="connsiteY79" fmla="*/ 27377 h 76200"/>
                <a:gd name="connsiteX80" fmla="*/ 136801 w 456248"/>
                <a:gd name="connsiteY80" fmla="*/ 30330 h 76200"/>
                <a:gd name="connsiteX81" fmla="*/ 134897 w 456248"/>
                <a:gd name="connsiteY81" fmla="*/ 38234 h 76200"/>
                <a:gd name="connsiteX82" fmla="*/ 131562 w 456248"/>
                <a:gd name="connsiteY82" fmla="*/ 47094 h 76200"/>
                <a:gd name="connsiteX83" fmla="*/ 127562 w 456248"/>
                <a:gd name="connsiteY83" fmla="*/ 57856 h 76200"/>
                <a:gd name="connsiteX84" fmla="*/ 125658 w 456248"/>
                <a:gd name="connsiteY84" fmla="*/ 65286 h 76200"/>
                <a:gd name="connsiteX85" fmla="*/ 133848 w 456248"/>
                <a:gd name="connsiteY85" fmla="*/ 73953 h 76200"/>
                <a:gd name="connsiteX86" fmla="*/ 147470 w 456248"/>
                <a:gd name="connsiteY86" fmla="*/ 57284 h 76200"/>
                <a:gd name="connsiteX87" fmla="*/ 150517 w 456248"/>
                <a:gd name="connsiteY87" fmla="*/ 6613 h 76200"/>
                <a:gd name="connsiteX88" fmla="*/ 145564 w 456248"/>
                <a:gd name="connsiteY88" fmla="*/ 2039 h 76200"/>
                <a:gd name="connsiteX89" fmla="*/ 138706 w 456248"/>
                <a:gd name="connsiteY89" fmla="*/ 8899 h 76200"/>
                <a:gd name="connsiteX90" fmla="*/ 143468 w 456248"/>
                <a:gd name="connsiteY90" fmla="*/ 13471 h 76200"/>
                <a:gd name="connsiteX91" fmla="*/ 150517 w 456248"/>
                <a:gd name="connsiteY91" fmla="*/ 6613 h 76200"/>
                <a:gd name="connsiteX92" fmla="*/ 187284 w 456248"/>
                <a:gd name="connsiteY92" fmla="*/ 55761 h 76200"/>
                <a:gd name="connsiteX93" fmla="*/ 174520 w 456248"/>
                <a:gd name="connsiteY93" fmla="*/ 43378 h 76200"/>
                <a:gd name="connsiteX94" fmla="*/ 167567 w 456248"/>
                <a:gd name="connsiteY94" fmla="*/ 37283 h 76200"/>
                <a:gd name="connsiteX95" fmla="*/ 178522 w 456248"/>
                <a:gd name="connsiteY95" fmla="*/ 27377 h 76200"/>
                <a:gd name="connsiteX96" fmla="*/ 186617 w 456248"/>
                <a:gd name="connsiteY96" fmla="*/ 32711 h 76200"/>
                <a:gd name="connsiteX97" fmla="*/ 182236 w 456248"/>
                <a:gd name="connsiteY97" fmla="*/ 36997 h 76200"/>
                <a:gd name="connsiteX98" fmla="*/ 185570 w 456248"/>
                <a:gd name="connsiteY98" fmla="*/ 40139 h 76200"/>
                <a:gd name="connsiteX99" fmla="*/ 190142 w 456248"/>
                <a:gd name="connsiteY99" fmla="*/ 34139 h 76200"/>
                <a:gd name="connsiteX100" fmla="*/ 178713 w 456248"/>
                <a:gd name="connsiteY100" fmla="*/ 24995 h 76200"/>
                <a:gd name="connsiteX101" fmla="*/ 161567 w 456248"/>
                <a:gd name="connsiteY101" fmla="*/ 40997 h 76200"/>
                <a:gd name="connsiteX102" fmla="*/ 171569 w 456248"/>
                <a:gd name="connsiteY102" fmla="*/ 51475 h 76200"/>
                <a:gd name="connsiteX103" fmla="*/ 181189 w 456248"/>
                <a:gd name="connsiteY103" fmla="*/ 59475 h 76200"/>
                <a:gd name="connsiteX104" fmla="*/ 167186 w 456248"/>
                <a:gd name="connsiteY104" fmla="*/ 71572 h 76200"/>
                <a:gd name="connsiteX105" fmla="*/ 156805 w 456248"/>
                <a:gd name="connsiteY105" fmla="*/ 65477 h 76200"/>
                <a:gd name="connsiteX106" fmla="*/ 162328 w 456248"/>
                <a:gd name="connsiteY106" fmla="*/ 60237 h 76200"/>
                <a:gd name="connsiteX107" fmla="*/ 158614 w 456248"/>
                <a:gd name="connsiteY107" fmla="*/ 56807 h 76200"/>
                <a:gd name="connsiteX108" fmla="*/ 153089 w 456248"/>
                <a:gd name="connsiteY108" fmla="*/ 63477 h 76200"/>
                <a:gd name="connsiteX109" fmla="*/ 167090 w 456248"/>
                <a:gd name="connsiteY109" fmla="*/ 73953 h 76200"/>
                <a:gd name="connsiteX110" fmla="*/ 187284 w 456248"/>
                <a:gd name="connsiteY110" fmla="*/ 55761 h 76200"/>
                <a:gd name="connsiteX111" fmla="*/ 303012 w 456248"/>
                <a:gd name="connsiteY111" fmla="*/ 32139 h 76200"/>
                <a:gd name="connsiteX112" fmla="*/ 298536 w 456248"/>
                <a:gd name="connsiteY112" fmla="*/ 24995 h 76200"/>
                <a:gd name="connsiteX113" fmla="*/ 293392 w 456248"/>
                <a:gd name="connsiteY113" fmla="*/ 30044 h 76200"/>
                <a:gd name="connsiteX114" fmla="*/ 294822 w 456248"/>
                <a:gd name="connsiteY114" fmla="*/ 32807 h 76200"/>
                <a:gd name="connsiteX115" fmla="*/ 297680 w 456248"/>
                <a:gd name="connsiteY115" fmla="*/ 41283 h 76200"/>
                <a:gd name="connsiteX116" fmla="*/ 292441 w 456248"/>
                <a:gd name="connsiteY116" fmla="*/ 61382 h 76200"/>
                <a:gd name="connsiteX117" fmla="*/ 281581 w 456248"/>
                <a:gd name="connsiteY117" fmla="*/ 71572 h 76200"/>
                <a:gd name="connsiteX118" fmla="*/ 274437 w 456248"/>
                <a:gd name="connsiteY118" fmla="*/ 62619 h 76200"/>
                <a:gd name="connsiteX119" fmla="*/ 275772 w 456248"/>
                <a:gd name="connsiteY119" fmla="*/ 54238 h 76200"/>
                <a:gd name="connsiteX120" fmla="*/ 280439 w 456248"/>
                <a:gd name="connsiteY120" fmla="*/ 36139 h 76200"/>
                <a:gd name="connsiteX121" fmla="*/ 282058 w 456248"/>
                <a:gd name="connsiteY121" fmla="*/ 28995 h 76200"/>
                <a:gd name="connsiteX122" fmla="*/ 279104 w 456248"/>
                <a:gd name="connsiteY122" fmla="*/ 26137 h 76200"/>
                <a:gd name="connsiteX123" fmla="*/ 274914 w 456248"/>
                <a:gd name="connsiteY123" fmla="*/ 30044 h 76200"/>
                <a:gd name="connsiteX124" fmla="*/ 268819 w 456248"/>
                <a:gd name="connsiteY124" fmla="*/ 54617 h 76200"/>
                <a:gd name="connsiteX125" fmla="*/ 267865 w 456248"/>
                <a:gd name="connsiteY125" fmla="*/ 61382 h 76200"/>
                <a:gd name="connsiteX126" fmla="*/ 258817 w 456248"/>
                <a:gd name="connsiteY126" fmla="*/ 71572 h 76200"/>
                <a:gd name="connsiteX127" fmla="*/ 251197 w 456248"/>
                <a:gd name="connsiteY127" fmla="*/ 62142 h 76200"/>
                <a:gd name="connsiteX128" fmla="*/ 257482 w 456248"/>
                <a:gd name="connsiteY128" fmla="*/ 39378 h 76200"/>
                <a:gd name="connsiteX129" fmla="*/ 258722 w 456248"/>
                <a:gd name="connsiteY129" fmla="*/ 33758 h 76200"/>
                <a:gd name="connsiteX130" fmla="*/ 250529 w 456248"/>
                <a:gd name="connsiteY130" fmla="*/ 24995 h 76200"/>
                <a:gd name="connsiteX131" fmla="*/ 236623 w 456248"/>
                <a:gd name="connsiteY131" fmla="*/ 41664 h 76200"/>
                <a:gd name="connsiteX132" fmla="*/ 238244 w 456248"/>
                <a:gd name="connsiteY132" fmla="*/ 42711 h 76200"/>
                <a:gd name="connsiteX133" fmla="*/ 240244 w 456248"/>
                <a:gd name="connsiteY133" fmla="*/ 40997 h 76200"/>
                <a:gd name="connsiteX134" fmla="*/ 250339 w 456248"/>
                <a:gd name="connsiteY134" fmla="*/ 27377 h 76200"/>
                <a:gd name="connsiteX135" fmla="*/ 252720 w 456248"/>
                <a:gd name="connsiteY135" fmla="*/ 30425 h 76200"/>
                <a:gd name="connsiteX136" fmla="*/ 250055 w 456248"/>
                <a:gd name="connsiteY136" fmla="*/ 40139 h 76200"/>
                <a:gd name="connsiteX137" fmla="*/ 244720 w 456248"/>
                <a:gd name="connsiteY137" fmla="*/ 60714 h 76200"/>
                <a:gd name="connsiteX138" fmla="*/ 248434 w 456248"/>
                <a:gd name="connsiteY138" fmla="*/ 70525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856 h 76200"/>
                <a:gd name="connsiteX143" fmla="*/ 303012 w 456248"/>
                <a:gd name="connsiteY143" fmla="*/ 32139 h 76200"/>
                <a:gd name="connsiteX144" fmla="*/ 354544 w 456248"/>
                <a:gd name="connsiteY144" fmla="*/ 42711 h 76200"/>
                <a:gd name="connsiteX145" fmla="*/ 338826 w 456248"/>
                <a:gd name="connsiteY145" fmla="*/ 24995 h 76200"/>
                <a:gd name="connsiteX146" fmla="*/ 311395 w 456248"/>
                <a:gd name="connsiteY146" fmla="*/ 56047 h 76200"/>
                <a:gd name="connsiteX147" fmla="*/ 327206 w 456248"/>
                <a:gd name="connsiteY147" fmla="*/ 73953 h 76200"/>
                <a:gd name="connsiteX148" fmla="*/ 354544 w 456248"/>
                <a:gd name="connsiteY148" fmla="*/ 42711 h 76200"/>
                <a:gd name="connsiteX149" fmla="*/ 347019 w 456248"/>
                <a:gd name="connsiteY149" fmla="*/ 38520 h 76200"/>
                <a:gd name="connsiteX150" fmla="*/ 341207 w 456248"/>
                <a:gd name="connsiteY150" fmla="*/ 60714 h 76200"/>
                <a:gd name="connsiteX151" fmla="*/ 327206 w 456248"/>
                <a:gd name="connsiteY151" fmla="*/ 71572 h 76200"/>
                <a:gd name="connsiteX152" fmla="*/ 319016 w 456248"/>
                <a:gd name="connsiteY152" fmla="*/ 60333 h 76200"/>
                <a:gd name="connsiteX153" fmla="*/ 325206 w 456248"/>
                <a:gd name="connsiteY153" fmla="*/ 37188 h 76200"/>
                <a:gd name="connsiteX154" fmla="*/ 338636 w 456248"/>
                <a:gd name="connsiteY154" fmla="*/ 27377 h 76200"/>
                <a:gd name="connsiteX155" fmla="*/ 347019 w 456248"/>
                <a:gd name="connsiteY155" fmla="*/ 38520 h 76200"/>
                <a:gd name="connsiteX156" fmla="*/ 407501 w 456248"/>
                <a:gd name="connsiteY156" fmla="*/ 31758 h 76200"/>
                <a:gd name="connsiteX157" fmla="*/ 397025 w 456248"/>
                <a:gd name="connsiteY157" fmla="*/ 24995 h 76200"/>
                <a:gd name="connsiteX158" fmla="*/ 383879 w 456248"/>
                <a:gd name="connsiteY158" fmla="*/ 32711 h 76200"/>
                <a:gd name="connsiteX159" fmla="*/ 374926 w 456248"/>
                <a:gd name="connsiteY159" fmla="*/ 24995 h 76200"/>
                <a:gd name="connsiteX160" fmla="*/ 367020 w 456248"/>
                <a:gd name="connsiteY160" fmla="*/ 30804 h 76200"/>
                <a:gd name="connsiteX161" fmla="*/ 363687 w 456248"/>
                <a:gd name="connsiteY161" fmla="*/ 41664 h 76200"/>
                <a:gd name="connsiteX162" fmla="*/ 365306 w 456248"/>
                <a:gd name="connsiteY162" fmla="*/ 42711 h 76200"/>
                <a:gd name="connsiteX163" fmla="*/ 367401 w 456248"/>
                <a:gd name="connsiteY163" fmla="*/ 40139 h 76200"/>
                <a:gd name="connsiteX164" fmla="*/ 374640 w 456248"/>
                <a:gd name="connsiteY164" fmla="*/ 27377 h 76200"/>
                <a:gd name="connsiteX165" fmla="*/ 377498 w 456248"/>
                <a:gd name="connsiteY165" fmla="*/ 31662 h 76200"/>
                <a:gd name="connsiteX166" fmla="*/ 376736 w 456248"/>
                <a:gd name="connsiteY166" fmla="*/ 37188 h 76200"/>
                <a:gd name="connsiteX167" fmla="*/ 368736 w 456248"/>
                <a:gd name="connsiteY167" fmla="*/ 69572 h 76200"/>
                <a:gd name="connsiteX168" fmla="*/ 368259 w 456248"/>
                <a:gd name="connsiteY168" fmla="*/ 71095 h 76200"/>
                <a:gd name="connsiteX169" fmla="*/ 371403 w 456248"/>
                <a:gd name="connsiteY169" fmla="*/ 73953 h 76200"/>
                <a:gd name="connsiteX170" fmla="*/ 375594 w 456248"/>
                <a:gd name="connsiteY170" fmla="*/ 69858 h 76200"/>
                <a:gd name="connsiteX171" fmla="*/ 382547 w 456248"/>
                <a:gd name="connsiteY171" fmla="*/ 41664 h 76200"/>
                <a:gd name="connsiteX172" fmla="*/ 396834 w 456248"/>
                <a:gd name="connsiteY172" fmla="*/ 27377 h 76200"/>
                <a:gd name="connsiteX173" fmla="*/ 402646 w 456248"/>
                <a:gd name="connsiteY173" fmla="*/ 28804 h 76200"/>
                <a:gd name="connsiteX174" fmla="*/ 398453 w 456248"/>
                <a:gd name="connsiteY174" fmla="*/ 34044 h 76200"/>
                <a:gd name="connsiteX175" fmla="*/ 402169 w 456248"/>
                <a:gd name="connsiteY175" fmla="*/ 37474 h 76200"/>
                <a:gd name="connsiteX176" fmla="*/ 407501 w 456248"/>
                <a:gd name="connsiteY176" fmla="*/ 31758 h 76200"/>
                <a:gd name="connsiteX177" fmla="*/ 452461 w 456248"/>
                <a:gd name="connsiteY177" fmla="*/ 57284 h 76200"/>
                <a:gd name="connsiteX178" fmla="*/ 450840 w 456248"/>
                <a:gd name="connsiteY178" fmla="*/ 56238 h 76200"/>
                <a:gd name="connsiteX179" fmla="*/ 448936 w 456248"/>
                <a:gd name="connsiteY179" fmla="*/ 58714 h 76200"/>
                <a:gd name="connsiteX180" fmla="*/ 440746 w 456248"/>
                <a:gd name="connsiteY180" fmla="*/ 71572 h 76200"/>
                <a:gd name="connsiteX181" fmla="*/ 437506 w 456248"/>
                <a:gd name="connsiteY181" fmla="*/ 66904 h 76200"/>
                <a:gd name="connsiteX182" fmla="*/ 438364 w 456248"/>
                <a:gd name="connsiteY182" fmla="*/ 60810 h 76200"/>
                <a:gd name="connsiteX183" fmla="*/ 438934 w 456248"/>
                <a:gd name="connsiteY183" fmla="*/ 57093 h 76200"/>
                <a:gd name="connsiteX184" fmla="*/ 424551 w 456248"/>
                <a:gd name="connsiteY184" fmla="*/ 45759 h 76200"/>
                <a:gd name="connsiteX185" fmla="*/ 432267 w 456248"/>
                <a:gd name="connsiteY185" fmla="*/ 38616 h 76200"/>
                <a:gd name="connsiteX186" fmla="*/ 447413 w 456248"/>
                <a:gd name="connsiteY186" fmla="*/ 27377 h 76200"/>
                <a:gd name="connsiteX187" fmla="*/ 450364 w 456248"/>
                <a:gd name="connsiteY187" fmla="*/ 28709 h 76200"/>
                <a:gd name="connsiteX188" fmla="*/ 445317 w 456248"/>
                <a:gd name="connsiteY188" fmla="*/ 34044 h 76200"/>
                <a:gd name="connsiteX189" fmla="*/ 449031 w 456248"/>
                <a:gd name="connsiteY189" fmla="*/ 37474 h 76200"/>
                <a:gd name="connsiteX190" fmla="*/ 454461 w 456248"/>
                <a:gd name="connsiteY190" fmla="*/ 31472 h 76200"/>
                <a:gd name="connsiteX191" fmla="*/ 447699 w 456248"/>
                <a:gd name="connsiteY191" fmla="*/ 24995 h 76200"/>
                <a:gd name="connsiteX192" fmla="*/ 433602 w 456248"/>
                <a:gd name="connsiteY192" fmla="*/ 33853 h 76200"/>
                <a:gd name="connsiteX193" fmla="*/ 421979 w 456248"/>
                <a:gd name="connsiteY193" fmla="*/ 44617 h 76200"/>
                <a:gd name="connsiteX194" fmla="*/ 433030 w 456248"/>
                <a:gd name="connsiteY194" fmla="*/ 420 h 76200"/>
                <a:gd name="connsiteX195" fmla="*/ 433316 w 456248"/>
                <a:gd name="connsiteY195" fmla="*/ -912 h 76200"/>
                <a:gd name="connsiteX196" fmla="*/ 431790 w 456248"/>
                <a:gd name="connsiteY196" fmla="*/ -2247 h 76200"/>
                <a:gd name="connsiteX197" fmla="*/ 429981 w 456248"/>
                <a:gd name="connsiteY197" fmla="*/ -1961 h 76200"/>
                <a:gd name="connsiteX198" fmla="*/ 419407 w 456248"/>
                <a:gd name="connsiteY198" fmla="*/ -1198 h 76200"/>
                <a:gd name="connsiteX199" fmla="*/ 416933 w 456248"/>
                <a:gd name="connsiteY199" fmla="*/ 1183 h 76200"/>
                <a:gd name="connsiteX200" fmla="*/ 419407 w 456248"/>
                <a:gd name="connsiteY200" fmla="*/ 2325 h 76200"/>
                <a:gd name="connsiteX201" fmla="*/ 424933 w 456248"/>
                <a:gd name="connsiteY201" fmla="*/ 4136 h 76200"/>
                <a:gd name="connsiteX202" fmla="*/ 424551 w 456248"/>
                <a:gd name="connsiteY202" fmla="*/ 5945 h 76200"/>
                <a:gd name="connsiteX203" fmla="*/ 408550 w 456248"/>
                <a:gd name="connsiteY203" fmla="*/ 69762 h 76200"/>
                <a:gd name="connsiteX204" fmla="*/ 408264 w 456248"/>
                <a:gd name="connsiteY204" fmla="*/ 71095 h 76200"/>
                <a:gd name="connsiteX205" fmla="*/ 411408 w 456248"/>
                <a:gd name="connsiteY205" fmla="*/ 73953 h 76200"/>
                <a:gd name="connsiteX206" fmla="*/ 415598 w 456248"/>
                <a:gd name="connsiteY206" fmla="*/ 69858 h 76200"/>
                <a:gd name="connsiteX207" fmla="*/ 421124 w 456248"/>
                <a:gd name="connsiteY207" fmla="*/ 48045 h 76200"/>
                <a:gd name="connsiteX208" fmla="*/ 431981 w 456248"/>
                <a:gd name="connsiteY208" fmla="*/ 57093 h 76200"/>
                <a:gd name="connsiteX209" fmla="*/ 431695 w 456248"/>
                <a:gd name="connsiteY209" fmla="*/ 59761 h 76200"/>
                <a:gd name="connsiteX210" fmla="*/ 431221 w 456248"/>
                <a:gd name="connsiteY210" fmla="*/ 63477 h 76200"/>
                <a:gd name="connsiteX211" fmla="*/ 440269 w 456248"/>
                <a:gd name="connsiteY211" fmla="*/ 73953 h 76200"/>
                <a:gd name="connsiteX212" fmla="*/ 448650 w 456248"/>
                <a:gd name="connsiteY212" fmla="*/ 68239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661"/>
                  </a:moveTo>
                  <a:lnTo>
                    <a:pt x="66222" y="2325"/>
                  </a:lnTo>
                  <a:cubicBezTo>
                    <a:pt x="66317" y="1850"/>
                    <a:pt x="66317" y="1278"/>
                    <a:pt x="66317" y="802"/>
                  </a:cubicBezTo>
                  <a:cubicBezTo>
                    <a:pt x="66317" y="-531"/>
                    <a:pt x="65459" y="-531"/>
                    <a:pt x="63650" y="-531"/>
                  </a:cubicBezTo>
                  <a:lnTo>
                    <a:pt x="8309" y="-531"/>
                  </a:lnTo>
                  <a:cubicBezTo>
                    <a:pt x="6119" y="-531"/>
                    <a:pt x="5833" y="-531"/>
                    <a:pt x="5165" y="1564"/>
                  </a:cubicBezTo>
                  <a:lnTo>
                    <a:pt x="-1216" y="20900"/>
                  </a:lnTo>
                  <a:cubicBezTo>
                    <a:pt x="-1788" y="22233"/>
                    <a:pt x="-1788" y="22710"/>
                    <a:pt x="-1788" y="22710"/>
                  </a:cubicBezTo>
                  <a:cubicBezTo>
                    <a:pt x="-1788" y="23947"/>
                    <a:pt x="-453" y="23947"/>
                    <a:pt x="-167" y="23947"/>
                  </a:cubicBezTo>
                  <a:cubicBezTo>
                    <a:pt x="307" y="23947"/>
                    <a:pt x="689" y="23947"/>
                    <a:pt x="1070" y="23661"/>
                  </a:cubicBezTo>
                  <a:cubicBezTo>
                    <a:pt x="1165" y="23282"/>
                    <a:pt x="1356" y="23186"/>
                    <a:pt x="2405" y="20519"/>
                  </a:cubicBezTo>
                  <a:cubicBezTo>
                    <a:pt x="7451" y="5183"/>
                    <a:pt x="10595" y="2897"/>
                    <a:pt x="24406" y="2897"/>
                  </a:cubicBezTo>
                  <a:lnTo>
                    <a:pt x="28122" y="2897"/>
                  </a:lnTo>
                  <a:cubicBezTo>
                    <a:pt x="30694" y="2897"/>
                    <a:pt x="30694" y="3373"/>
                    <a:pt x="30694" y="4136"/>
                  </a:cubicBezTo>
                  <a:cubicBezTo>
                    <a:pt x="30694" y="4897"/>
                    <a:pt x="30312" y="5945"/>
                    <a:pt x="30217" y="6517"/>
                  </a:cubicBezTo>
                  <a:lnTo>
                    <a:pt x="15739" y="64523"/>
                  </a:lnTo>
                  <a:cubicBezTo>
                    <a:pt x="14690" y="68239"/>
                    <a:pt x="13834" y="69286"/>
                    <a:pt x="4309" y="69286"/>
                  </a:cubicBezTo>
                  <a:lnTo>
                    <a:pt x="2500" y="69286"/>
                  </a:lnTo>
                  <a:cubicBezTo>
                    <a:pt x="689" y="69286"/>
                    <a:pt x="-453" y="69286"/>
                    <a:pt x="-453" y="71381"/>
                  </a:cubicBezTo>
                  <a:cubicBezTo>
                    <a:pt x="-453" y="72716"/>
                    <a:pt x="689" y="72716"/>
                    <a:pt x="1356" y="72716"/>
                  </a:cubicBezTo>
                  <a:cubicBezTo>
                    <a:pt x="6786" y="72716"/>
                    <a:pt x="12595" y="72430"/>
                    <a:pt x="18120" y="72430"/>
                  </a:cubicBezTo>
                  <a:cubicBezTo>
                    <a:pt x="23645" y="72430"/>
                    <a:pt x="29645" y="72716"/>
                    <a:pt x="35075" y="72716"/>
                  </a:cubicBezTo>
                  <a:cubicBezTo>
                    <a:pt x="36026" y="72716"/>
                    <a:pt x="37361" y="72716"/>
                    <a:pt x="37361" y="70525"/>
                  </a:cubicBezTo>
                  <a:cubicBezTo>
                    <a:pt x="37361" y="69286"/>
                    <a:pt x="36312" y="69286"/>
                    <a:pt x="34694" y="69286"/>
                  </a:cubicBezTo>
                  <a:lnTo>
                    <a:pt x="32980" y="69286"/>
                  </a:lnTo>
                  <a:cubicBezTo>
                    <a:pt x="31264" y="69286"/>
                    <a:pt x="27931" y="69190"/>
                    <a:pt x="27645" y="69190"/>
                  </a:cubicBezTo>
                  <a:cubicBezTo>
                    <a:pt x="24501" y="68904"/>
                    <a:pt x="24120" y="68430"/>
                    <a:pt x="24120" y="66904"/>
                  </a:cubicBezTo>
                  <a:cubicBezTo>
                    <a:pt x="24120" y="66618"/>
                    <a:pt x="24120" y="66332"/>
                    <a:pt x="24406" y="64809"/>
                  </a:cubicBezTo>
                  <a:lnTo>
                    <a:pt x="38979" y="6613"/>
                  </a:lnTo>
                  <a:cubicBezTo>
                    <a:pt x="39742" y="3564"/>
                    <a:pt x="40600" y="3183"/>
                    <a:pt x="41361" y="3087"/>
                  </a:cubicBezTo>
                  <a:cubicBezTo>
                    <a:pt x="42219" y="2897"/>
                    <a:pt x="45267" y="2897"/>
                    <a:pt x="46981" y="2897"/>
                  </a:cubicBezTo>
                  <a:cubicBezTo>
                    <a:pt x="58315" y="2897"/>
                    <a:pt x="60697" y="4420"/>
                    <a:pt x="60697" y="11089"/>
                  </a:cubicBezTo>
                  <a:cubicBezTo>
                    <a:pt x="60697" y="12422"/>
                    <a:pt x="60697" y="14517"/>
                    <a:pt x="59650" y="20900"/>
                  </a:cubicBezTo>
                  <a:cubicBezTo>
                    <a:pt x="59555" y="22137"/>
                    <a:pt x="59555" y="22423"/>
                    <a:pt x="59555" y="22423"/>
                  </a:cubicBezTo>
                  <a:cubicBezTo>
                    <a:pt x="59555" y="23947"/>
                    <a:pt x="60506" y="23947"/>
                    <a:pt x="61173" y="23947"/>
                  </a:cubicBezTo>
                  <a:cubicBezTo>
                    <a:pt x="62506" y="23947"/>
                    <a:pt x="62601" y="23661"/>
                    <a:pt x="63078" y="21661"/>
                  </a:cubicBezTo>
                  <a:close/>
                  <a:moveTo>
                    <a:pt x="114324" y="57284"/>
                  </a:moveTo>
                  <a:cubicBezTo>
                    <a:pt x="114324" y="56238"/>
                    <a:pt x="113561" y="56238"/>
                    <a:pt x="112798" y="56238"/>
                  </a:cubicBezTo>
                  <a:cubicBezTo>
                    <a:pt x="111370" y="56238"/>
                    <a:pt x="111370" y="56333"/>
                    <a:pt x="110894" y="57952"/>
                  </a:cubicBezTo>
                  <a:cubicBezTo>
                    <a:pt x="110036" y="61000"/>
                    <a:pt x="107180" y="71572"/>
                    <a:pt x="100892" y="71572"/>
                  </a:cubicBezTo>
                  <a:cubicBezTo>
                    <a:pt x="98511" y="71572"/>
                    <a:pt x="98511" y="69858"/>
                    <a:pt x="98511" y="68430"/>
                  </a:cubicBezTo>
                  <a:cubicBezTo>
                    <a:pt x="98511" y="65763"/>
                    <a:pt x="99559" y="62905"/>
                    <a:pt x="100511" y="60333"/>
                  </a:cubicBezTo>
                  <a:cubicBezTo>
                    <a:pt x="102513" y="54617"/>
                    <a:pt x="106989" y="42520"/>
                    <a:pt x="106989" y="36234"/>
                  </a:cubicBezTo>
                  <a:cubicBezTo>
                    <a:pt x="106989" y="27377"/>
                    <a:pt x="101083" y="24995"/>
                    <a:pt x="95843" y="24995"/>
                  </a:cubicBezTo>
                  <a:cubicBezTo>
                    <a:pt x="88604" y="24995"/>
                    <a:pt x="84700" y="28804"/>
                    <a:pt x="81461" y="31948"/>
                  </a:cubicBezTo>
                  <a:lnTo>
                    <a:pt x="89272" y="420"/>
                  </a:lnTo>
                  <a:cubicBezTo>
                    <a:pt x="89462" y="134"/>
                    <a:pt x="89653" y="-912"/>
                    <a:pt x="89653" y="-912"/>
                  </a:cubicBezTo>
                  <a:cubicBezTo>
                    <a:pt x="89653" y="-1961"/>
                    <a:pt x="88986" y="-2247"/>
                    <a:pt x="88130" y="-2247"/>
                  </a:cubicBezTo>
                  <a:cubicBezTo>
                    <a:pt x="87844" y="-2247"/>
                    <a:pt x="86795" y="-2152"/>
                    <a:pt x="86318" y="-1961"/>
                  </a:cubicBezTo>
                  <a:lnTo>
                    <a:pt x="75747" y="-1198"/>
                  </a:lnTo>
                  <a:cubicBezTo>
                    <a:pt x="74412" y="-1103"/>
                    <a:pt x="73270" y="-912"/>
                    <a:pt x="73270" y="1183"/>
                  </a:cubicBezTo>
                  <a:cubicBezTo>
                    <a:pt x="73270" y="2325"/>
                    <a:pt x="74317" y="2325"/>
                    <a:pt x="75747" y="2325"/>
                  </a:cubicBezTo>
                  <a:cubicBezTo>
                    <a:pt x="80986" y="2325"/>
                    <a:pt x="81270" y="3087"/>
                    <a:pt x="81270" y="4136"/>
                  </a:cubicBezTo>
                  <a:cubicBezTo>
                    <a:pt x="81270" y="4420"/>
                    <a:pt x="80795" y="5945"/>
                    <a:pt x="80795" y="5945"/>
                  </a:cubicBezTo>
                  <a:lnTo>
                    <a:pt x="64887" y="69762"/>
                  </a:lnTo>
                  <a:cubicBezTo>
                    <a:pt x="64792" y="69858"/>
                    <a:pt x="64601" y="71095"/>
                    <a:pt x="64601" y="71095"/>
                  </a:cubicBezTo>
                  <a:cubicBezTo>
                    <a:pt x="64601" y="72239"/>
                    <a:pt x="65650" y="73953"/>
                    <a:pt x="67745" y="73953"/>
                  </a:cubicBezTo>
                  <a:cubicBezTo>
                    <a:pt x="69936" y="73953"/>
                    <a:pt x="71270" y="72144"/>
                    <a:pt x="71745" y="70907"/>
                  </a:cubicBezTo>
                  <a:lnTo>
                    <a:pt x="76319" y="52140"/>
                  </a:lnTo>
                  <a:cubicBezTo>
                    <a:pt x="76793" y="49759"/>
                    <a:pt x="77556" y="47568"/>
                    <a:pt x="78033" y="45187"/>
                  </a:cubicBezTo>
                  <a:cubicBezTo>
                    <a:pt x="79079" y="41283"/>
                    <a:pt x="79175" y="40997"/>
                    <a:pt x="81081" y="37569"/>
                  </a:cubicBezTo>
                  <a:cubicBezTo>
                    <a:pt x="83177" y="34139"/>
                    <a:pt x="87939" y="27377"/>
                    <a:pt x="95369" y="27377"/>
                  </a:cubicBezTo>
                  <a:cubicBezTo>
                    <a:pt x="100131" y="27377"/>
                    <a:pt x="100511" y="32235"/>
                    <a:pt x="100511" y="34520"/>
                  </a:cubicBezTo>
                  <a:cubicBezTo>
                    <a:pt x="100511" y="41187"/>
                    <a:pt x="95748" y="53952"/>
                    <a:pt x="94225" y="58333"/>
                  </a:cubicBezTo>
                  <a:cubicBezTo>
                    <a:pt x="92702" y="62047"/>
                    <a:pt x="92416" y="63095"/>
                    <a:pt x="92416" y="65286"/>
                  </a:cubicBezTo>
                  <a:cubicBezTo>
                    <a:pt x="92416" y="70048"/>
                    <a:pt x="95369" y="73953"/>
                    <a:pt x="100606" y="73953"/>
                  </a:cubicBezTo>
                  <a:cubicBezTo>
                    <a:pt x="110703" y="73953"/>
                    <a:pt x="114324" y="57856"/>
                    <a:pt x="114324" y="57284"/>
                  </a:cubicBezTo>
                  <a:close/>
                  <a:moveTo>
                    <a:pt x="147470" y="57284"/>
                  </a:moveTo>
                  <a:cubicBezTo>
                    <a:pt x="147470" y="56238"/>
                    <a:pt x="146612" y="56238"/>
                    <a:pt x="145850" y="56238"/>
                  </a:cubicBezTo>
                  <a:cubicBezTo>
                    <a:pt x="144517" y="56238"/>
                    <a:pt x="144517" y="56333"/>
                    <a:pt x="144040" y="57952"/>
                  </a:cubicBezTo>
                  <a:cubicBezTo>
                    <a:pt x="143182" y="61096"/>
                    <a:pt x="140327" y="71572"/>
                    <a:pt x="134134" y="71572"/>
                  </a:cubicBezTo>
                  <a:cubicBezTo>
                    <a:pt x="133183" y="71572"/>
                    <a:pt x="131753" y="71381"/>
                    <a:pt x="131753" y="68525"/>
                  </a:cubicBezTo>
                  <a:cubicBezTo>
                    <a:pt x="131753" y="65763"/>
                    <a:pt x="133088" y="62142"/>
                    <a:pt x="134420" y="58142"/>
                  </a:cubicBezTo>
                  <a:lnTo>
                    <a:pt x="141373" y="39664"/>
                  </a:lnTo>
                  <a:cubicBezTo>
                    <a:pt x="142422" y="36520"/>
                    <a:pt x="142708" y="35662"/>
                    <a:pt x="142708" y="33567"/>
                  </a:cubicBezTo>
                  <a:cubicBezTo>
                    <a:pt x="142708" y="27663"/>
                    <a:pt x="138611" y="24995"/>
                    <a:pt x="134515" y="24995"/>
                  </a:cubicBezTo>
                  <a:cubicBezTo>
                    <a:pt x="124418" y="24995"/>
                    <a:pt x="120705" y="40997"/>
                    <a:pt x="120705" y="41664"/>
                  </a:cubicBezTo>
                  <a:cubicBezTo>
                    <a:pt x="120705" y="42711"/>
                    <a:pt x="121942" y="42711"/>
                    <a:pt x="122323" y="42711"/>
                  </a:cubicBezTo>
                  <a:cubicBezTo>
                    <a:pt x="123849" y="42711"/>
                    <a:pt x="123849" y="42520"/>
                    <a:pt x="124323" y="40997"/>
                  </a:cubicBezTo>
                  <a:cubicBezTo>
                    <a:pt x="125372" y="37474"/>
                    <a:pt x="128134" y="27377"/>
                    <a:pt x="134420" y="27377"/>
                  </a:cubicBezTo>
                  <a:cubicBezTo>
                    <a:pt x="135564" y="27377"/>
                    <a:pt x="136801" y="27949"/>
                    <a:pt x="136801" y="30330"/>
                  </a:cubicBezTo>
                  <a:cubicBezTo>
                    <a:pt x="136801" y="32995"/>
                    <a:pt x="135564" y="36139"/>
                    <a:pt x="134897" y="38234"/>
                  </a:cubicBezTo>
                  <a:lnTo>
                    <a:pt x="131562" y="47094"/>
                  </a:lnTo>
                  <a:lnTo>
                    <a:pt x="127562" y="57856"/>
                  </a:lnTo>
                  <a:cubicBezTo>
                    <a:pt x="126039" y="61856"/>
                    <a:pt x="125658" y="63095"/>
                    <a:pt x="125658" y="65286"/>
                  </a:cubicBezTo>
                  <a:cubicBezTo>
                    <a:pt x="125658" y="69476"/>
                    <a:pt x="128134" y="73953"/>
                    <a:pt x="133848" y="73953"/>
                  </a:cubicBezTo>
                  <a:cubicBezTo>
                    <a:pt x="143945" y="73953"/>
                    <a:pt x="147470" y="57666"/>
                    <a:pt x="147470" y="57284"/>
                  </a:cubicBezTo>
                  <a:close/>
                  <a:moveTo>
                    <a:pt x="150517" y="6613"/>
                  </a:moveTo>
                  <a:cubicBezTo>
                    <a:pt x="150517" y="4420"/>
                    <a:pt x="148803" y="2039"/>
                    <a:pt x="145564" y="2039"/>
                  </a:cubicBezTo>
                  <a:cubicBezTo>
                    <a:pt x="142136" y="2039"/>
                    <a:pt x="138706" y="5469"/>
                    <a:pt x="138706" y="8899"/>
                  </a:cubicBezTo>
                  <a:cubicBezTo>
                    <a:pt x="138706" y="11280"/>
                    <a:pt x="140327" y="13471"/>
                    <a:pt x="143468" y="13471"/>
                  </a:cubicBezTo>
                  <a:cubicBezTo>
                    <a:pt x="147089" y="13471"/>
                    <a:pt x="150517" y="10231"/>
                    <a:pt x="150517" y="6613"/>
                  </a:cubicBezTo>
                  <a:close/>
                  <a:moveTo>
                    <a:pt x="187284" y="55761"/>
                  </a:moveTo>
                  <a:cubicBezTo>
                    <a:pt x="187284" y="46427"/>
                    <a:pt x="178996" y="44427"/>
                    <a:pt x="174520" y="43378"/>
                  </a:cubicBezTo>
                  <a:cubicBezTo>
                    <a:pt x="171569" y="42806"/>
                    <a:pt x="167567" y="41950"/>
                    <a:pt x="167567" y="37283"/>
                  </a:cubicBezTo>
                  <a:cubicBezTo>
                    <a:pt x="167567" y="34616"/>
                    <a:pt x="169948" y="27377"/>
                    <a:pt x="178522" y="27377"/>
                  </a:cubicBezTo>
                  <a:cubicBezTo>
                    <a:pt x="181378" y="27377"/>
                    <a:pt x="185380" y="28423"/>
                    <a:pt x="186617" y="32711"/>
                  </a:cubicBezTo>
                  <a:cubicBezTo>
                    <a:pt x="183189" y="33186"/>
                    <a:pt x="182236" y="35948"/>
                    <a:pt x="182236" y="36997"/>
                  </a:cubicBezTo>
                  <a:cubicBezTo>
                    <a:pt x="182236" y="38234"/>
                    <a:pt x="182998" y="40139"/>
                    <a:pt x="185570" y="40139"/>
                  </a:cubicBezTo>
                  <a:cubicBezTo>
                    <a:pt x="187284" y="40139"/>
                    <a:pt x="190142" y="38806"/>
                    <a:pt x="190142" y="34139"/>
                  </a:cubicBezTo>
                  <a:cubicBezTo>
                    <a:pt x="190142" y="29091"/>
                    <a:pt x="185666" y="24995"/>
                    <a:pt x="178713" y="24995"/>
                  </a:cubicBezTo>
                  <a:cubicBezTo>
                    <a:pt x="166044" y="24995"/>
                    <a:pt x="161567" y="35376"/>
                    <a:pt x="161567" y="40997"/>
                  </a:cubicBezTo>
                  <a:cubicBezTo>
                    <a:pt x="161567" y="49189"/>
                    <a:pt x="168520" y="50808"/>
                    <a:pt x="171569" y="51475"/>
                  </a:cubicBezTo>
                  <a:cubicBezTo>
                    <a:pt x="176331" y="52522"/>
                    <a:pt x="181189" y="53570"/>
                    <a:pt x="181189" y="59475"/>
                  </a:cubicBezTo>
                  <a:cubicBezTo>
                    <a:pt x="181189" y="62905"/>
                    <a:pt x="178236" y="71572"/>
                    <a:pt x="167186" y="71572"/>
                  </a:cubicBezTo>
                  <a:cubicBezTo>
                    <a:pt x="164804" y="71572"/>
                    <a:pt x="158423" y="70907"/>
                    <a:pt x="156805" y="65477"/>
                  </a:cubicBezTo>
                  <a:cubicBezTo>
                    <a:pt x="162328" y="65000"/>
                    <a:pt x="162328" y="60237"/>
                    <a:pt x="162328" y="60237"/>
                  </a:cubicBezTo>
                  <a:cubicBezTo>
                    <a:pt x="162328" y="58142"/>
                    <a:pt x="160804" y="56807"/>
                    <a:pt x="158614" y="56807"/>
                  </a:cubicBezTo>
                  <a:cubicBezTo>
                    <a:pt x="156233" y="56807"/>
                    <a:pt x="153089" y="58619"/>
                    <a:pt x="153089" y="63477"/>
                  </a:cubicBezTo>
                  <a:cubicBezTo>
                    <a:pt x="153089" y="70048"/>
                    <a:pt x="159377" y="73953"/>
                    <a:pt x="167090" y="73953"/>
                  </a:cubicBezTo>
                  <a:cubicBezTo>
                    <a:pt x="183285" y="73953"/>
                    <a:pt x="187284" y="60714"/>
                    <a:pt x="187284" y="55761"/>
                  </a:cubicBezTo>
                  <a:close/>
                  <a:moveTo>
                    <a:pt x="303012" y="32139"/>
                  </a:moveTo>
                  <a:cubicBezTo>
                    <a:pt x="303012" y="28423"/>
                    <a:pt x="301680" y="24995"/>
                    <a:pt x="298536" y="24995"/>
                  </a:cubicBezTo>
                  <a:cubicBezTo>
                    <a:pt x="296154" y="24995"/>
                    <a:pt x="293392" y="27472"/>
                    <a:pt x="293392" y="30044"/>
                  </a:cubicBezTo>
                  <a:cubicBezTo>
                    <a:pt x="293392" y="31376"/>
                    <a:pt x="294059" y="32139"/>
                    <a:pt x="294822" y="32807"/>
                  </a:cubicBezTo>
                  <a:cubicBezTo>
                    <a:pt x="297394" y="35662"/>
                    <a:pt x="297680" y="39092"/>
                    <a:pt x="297680" y="41283"/>
                  </a:cubicBezTo>
                  <a:cubicBezTo>
                    <a:pt x="297680" y="45759"/>
                    <a:pt x="294250" y="57093"/>
                    <a:pt x="292441" y="61382"/>
                  </a:cubicBezTo>
                  <a:cubicBezTo>
                    <a:pt x="290059" y="67095"/>
                    <a:pt x="286629" y="71572"/>
                    <a:pt x="281581" y="71572"/>
                  </a:cubicBezTo>
                  <a:cubicBezTo>
                    <a:pt x="276249" y="71572"/>
                    <a:pt x="274437" y="67095"/>
                    <a:pt x="274437" y="62619"/>
                  </a:cubicBezTo>
                  <a:cubicBezTo>
                    <a:pt x="274437" y="61570"/>
                    <a:pt x="274628" y="59000"/>
                    <a:pt x="275772" y="54238"/>
                  </a:cubicBezTo>
                  <a:lnTo>
                    <a:pt x="280439" y="36139"/>
                  </a:lnTo>
                  <a:cubicBezTo>
                    <a:pt x="281011" y="33758"/>
                    <a:pt x="282058" y="29377"/>
                    <a:pt x="282058" y="28995"/>
                  </a:cubicBezTo>
                  <a:cubicBezTo>
                    <a:pt x="282058" y="27758"/>
                    <a:pt x="281106" y="26137"/>
                    <a:pt x="279104" y="26137"/>
                  </a:cubicBezTo>
                  <a:cubicBezTo>
                    <a:pt x="275963" y="26137"/>
                    <a:pt x="275200" y="29091"/>
                    <a:pt x="274914" y="30044"/>
                  </a:cubicBezTo>
                  <a:lnTo>
                    <a:pt x="268819" y="54617"/>
                  </a:lnTo>
                  <a:cubicBezTo>
                    <a:pt x="268056" y="57570"/>
                    <a:pt x="267865" y="59951"/>
                    <a:pt x="267865" y="61382"/>
                  </a:cubicBezTo>
                  <a:cubicBezTo>
                    <a:pt x="267865" y="62619"/>
                    <a:pt x="264626" y="71572"/>
                    <a:pt x="258817" y="71572"/>
                  </a:cubicBezTo>
                  <a:cubicBezTo>
                    <a:pt x="251197" y="71572"/>
                    <a:pt x="251197" y="63477"/>
                    <a:pt x="251197" y="62142"/>
                  </a:cubicBezTo>
                  <a:cubicBezTo>
                    <a:pt x="251197" y="56333"/>
                    <a:pt x="254055" y="48331"/>
                    <a:pt x="257482" y="39378"/>
                  </a:cubicBezTo>
                  <a:cubicBezTo>
                    <a:pt x="258245" y="37474"/>
                    <a:pt x="258722" y="35853"/>
                    <a:pt x="258722" y="33758"/>
                  </a:cubicBezTo>
                  <a:cubicBezTo>
                    <a:pt x="258722" y="28423"/>
                    <a:pt x="255101" y="24995"/>
                    <a:pt x="250529" y="24995"/>
                  </a:cubicBezTo>
                  <a:cubicBezTo>
                    <a:pt x="240530" y="24995"/>
                    <a:pt x="236623" y="40997"/>
                    <a:pt x="236623" y="41664"/>
                  </a:cubicBezTo>
                  <a:cubicBezTo>
                    <a:pt x="236623" y="42711"/>
                    <a:pt x="237863" y="42711"/>
                    <a:pt x="238244" y="42711"/>
                  </a:cubicBezTo>
                  <a:cubicBezTo>
                    <a:pt x="239767" y="42711"/>
                    <a:pt x="239767" y="42520"/>
                    <a:pt x="240244" y="40997"/>
                  </a:cubicBezTo>
                  <a:cubicBezTo>
                    <a:pt x="241100" y="37569"/>
                    <a:pt x="244053" y="27377"/>
                    <a:pt x="250339" y="27377"/>
                  </a:cubicBezTo>
                  <a:cubicBezTo>
                    <a:pt x="251578" y="27377"/>
                    <a:pt x="252720" y="27663"/>
                    <a:pt x="252720" y="30425"/>
                  </a:cubicBezTo>
                  <a:cubicBezTo>
                    <a:pt x="252720" y="33186"/>
                    <a:pt x="251578" y="35948"/>
                    <a:pt x="250055" y="40139"/>
                  </a:cubicBezTo>
                  <a:cubicBezTo>
                    <a:pt x="244720" y="54903"/>
                    <a:pt x="244720" y="57666"/>
                    <a:pt x="244720" y="60714"/>
                  </a:cubicBezTo>
                  <a:cubicBezTo>
                    <a:pt x="244720" y="64237"/>
                    <a:pt x="245576" y="67953"/>
                    <a:pt x="248434" y="70525"/>
                  </a:cubicBezTo>
                  <a:cubicBezTo>
                    <a:pt x="251864" y="73667"/>
                    <a:pt x="256722" y="73953"/>
                    <a:pt x="258531" y="73953"/>
                  </a:cubicBezTo>
                  <a:cubicBezTo>
                    <a:pt x="261961" y="73953"/>
                    <a:pt x="265866" y="72620"/>
                    <a:pt x="268914" y="67095"/>
                  </a:cubicBezTo>
                  <a:cubicBezTo>
                    <a:pt x="270628" y="70907"/>
                    <a:pt x="274914" y="73953"/>
                    <a:pt x="281295" y="73953"/>
                  </a:cubicBezTo>
                  <a:cubicBezTo>
                    <a:pt x="287869" y="73953"/>
                    <a:pt x="292345" y="69476"/>
                    <a:pt x="295582" y="61856"/>
                  </a:cubicBezTo>
                  <a:cubicBezTo>
                    <a:pt x="298822" y="54426"/>
                    <a:pt x="303012" y="37948"/>
                    <a:pt x="303012" y="32139"/>
                  </a:cubicBezTo>
                  <a:close/>
                  <a:moveTo>
                    <a:pt x="354544" y="42711"/>
                  </a:moveTo>
                  <a:cubicBezTo>
                    <a:pt x="354544" y="32425"/>
                    <a:pt x="348161" y="24995"/>
                    <a:pt x="338826" y="24995"/>
                  </a:cubicBezTo>
                  <a:cubicBezTo>
                    <a:pt x="325397" y="24995"/>
                    <a:pt x="311395" y="40329"/>
                    <a:pt x="311395" y="56047"/>
                  </a:cubicBezTo>
                  <a:cubicBezTo>
                    <a:pt x="311395" y="67191"/>
                    <a:pt x="318253" y="73953"/>
                    <a:pt x="327206" y="73953"/>
                  </a:cubicBezTo>
                  <a:cubicBezTo>
                    <a:pt x="340542" y="73953"/>
                    <a:pt x="354544" y="58619"/>
                    <a:pt x="354544" y="42711"/>
                  </a:cubicBezTo>
                  <a:close/>
                  <a:moveTo>
                    <a:pt x="347019" y="38520"/>
                  </a:moveTo>
                  <a:cubicBezTo>
                    <a:pt x="347019" y="43092"/>
                    <a:pt x="344637" y="54238"/>
                    <a:pt x="341207" y="60714"/>
                  </a:cubicBezTo>
                  <a:cubicBezTo>
                    <a:pt x="337875" y="66618"/>
                    <a:pt x="332350" y="71572"/>
                    <a:pt x="327206" y="71572"/>
                  </a:cubicBezTo>
                  <a:cubicBezTo>
                    <a:pt x="323016" y="71572"/>
                    <a:pt x="319016" y="68239"/>
                    <a:pt x="319016" y="60333"/>
                  </a:cubicBezTo>
                  <a:cubicBezTo>
                    <a:pt x="319016" y="54998"/>
                    <a:pt x="321776" y="42997"/>
                    <a:pt x="325206" y="37188"/>
                  </a:cubicBezTo>
                  <a:cubicBezTo>
                    <a:pt x="329301" y="30614"/>
                    <a:pt x="334350" y="27377"/>
                    <a:pt x="338636" y="27377"/>
                  </a:cubicBezTo>
                  <a:cubicBezTo>
                    <a:pt x="343875" y="27377"/>
                    <a:pt x="347019" y="32139"/>
                    <a:pt x="347019" y="38520"/>
                  </a:cubicBezTo>
                  <a:close/>
                  <a:moveTo>
                    <a:pt x="407501" y="31758"/>
                  </a:moveTo>
                  <a:cubicBezTo>
                    <a:pt x="407501" y="26137"/>
                    <a:pt x="400548" y="24995"/>
                    <a:pt x="397025" y="24995"/>
                  </a:cubicBezTo>
                  <a:cubicBezTo>
                    <a:pt x="389500" y="24995"/>
                    <a:pt x="385691" y="30330"/>
                    <a:pt x="383879" y="32711"/>
                  </a:cubicBezTo>
                  <a:cubicBezTo>
                    <a:pt x="382737" y="26995"/>
                    <a:pt x="378547" y="24995"/>
                    <a:pt x="374926" y="24995"/>
                  </a:cubicBezTo>
                  <a:cubicBezTo>
                    <a:pt x="371117" y="24995"/>
                    <a:pt x="368831" y="27472"/>
                    <a:pt x="367020" y="30804"/>
                  </a:cubicBezTo>
                  <a:cubicBezTo>
                    <a:pt x="365115" y="35092"/>
                    <a:pt x="363687" y="41664"/>
                    <a:pt x="363687" y="41664"/>
                  </a:cubicBezTo>
                  <a:cubicBezTo>
                    <a:pt x="363687" y="42711"/>
                    <a:pt x="364829" y="42711"/>
                    <a:pt x="365306" y="42711"/>
                  </a:cubicBezTo>
                  <a:cubicBezTo>
                    <a:pt x="366736" y="42711"/>
                    <a:pt x="366736" y="42520"/>
                    <a:pt x="367401" y="40139"/>
                  </a:cubicBezTo>
                  <a:cubicBezTo>
                    <a:pt x="369308" y="32711"/>
                    <a:pt x="371403" y="27377"/>
                    <a:pt x="374640" y="27377"/>
                  </a:cubicBezTo>
                  <a:cubicBezTo>
                    <a:pt x="377498" y="27377"/>
                    <a:pt x="377498" y="30425"/>
                    <a:pt x="377498" y="31662"/>
                  </a:cubicBezTo>
                  <a:cubicBezTo>
                    <a:pt x="377498" y="33472"/>
                    <a:pt x="377212" y="35567"/>
                    <a:pt x="376736" y="37188"/>
                  </a:cubicBezTo>
                  <a:lnTo>
                    <a:pt x="368736" y="69572"/>
                  </a:lnTo>
                  <a:cubicBezTo>
                    <a:pt x="368450" y="70239"/>
                    <a:pt x="368259" y="70811"/>
                    <a:pt x="368259" y="71095"/>
                  </a:cubicBezTo>
                  <a:cubicBezTo>
                    <a:pt x="368259" y="72239"/>
                    <a:pt x="369117" y="73953"/>
                    <a:pt x="371403" y="73953"/>
                  </a:cubicBezTo>
                  <a:cubicBezTo>
                    <a:pt x="374640" y="73953"/>
                    <a:pt x="375403" y="70811"/>
                    <a:pt x="375594" y="69858"/>
                  </a:cubicBezTo>
                  <a:lnTo>
                    <a:pt x="382547" y="41664"/>
                  </a:lnTo>
                  <a:cubicBezTo>
                    <a:pt x="382737" y="41283"/>
                    <a:pt x="387595" y="27377"/>
                    <a:pt x="396834" y="27377"/>
                  </a:cubicBezTo>
                  <a:cubicBezTo>
                    <a:pt x="397406" y="27377"/>
                    <a:pt x="400357" y="27377"/>
                    <a:pt x="402646" y="28804"/>
                  </a:cubicBezTo>
                  <a:cubicBezTo>
                    <a:pt x="398739" y="30044"/>
                    <a:pt x="398453" y="33472"/>
                    <a:pt x="398453" y="34044"/>
                  </a:cubicBezTo>
                  <a:cubicBezTo>
                    <a:pt x="398453" y="35567"/>
                    <a:pt x="399502" y="37474"/>
                    <a:pt x="402169" y="37474"/>
                  </a:cubicBezTo>
                  <a:cubicBezTo>
                    <a:pt x="404264" y="37474"/>
                    <a:pt x="407501" y="35948"/>
                    <a:pt x="407501" y="31758"/>
                  </a:cubicBezTo>
                  <a:close/>
                  <a:moveTo>
                    <a:pt x="452461" y="57284"/>
                  </a:moveTo>
                  <a:cubicBezTo>
                    <a:pt x="452461" y="56238"/>
                    <a:pt x="451794" y="56238"/>
                    <a:pt x="450840" y="56238"/>
                  </a:cubicBezTo>
                  <a:cubicBezTo>
                    <a:pt x="449699" y="56238"/>
                    <a:pt x="449508" y="56333"/>
                    <a:pt x="448936" y="58714"/>
                  </a:cubicBezTo>
                  <a:cubicBezTo>
                    <a:pt x="447413" y="64237"/>
                    <a:pt x="445317" y="71572"/>
                    <a:pt x="440746" y="71572"/>
                  </a:cubicBezTo>
                  <a:cubicBezTo>
                    <a:pt x="437792" y="71572"/>
                    <a:pt x="437506" y="69000"/>
                    <a:pt x="437506" y="66904"/>
                  </a:cubicBezTo>
                  <a:cubicBezTo>
                    <a:pt x="437506" y="64428"/>
                    <a:pt x="438364" y="61382"/>
                    <a:pt x="438364" y="60810"/>
                  </a:cubicBezTo>
                  <a:cubicBezTo>
                    <a:pt x="438934" y="58619"/>
                    <a:pt x="438934" y="58428"/>
                    <a:pt x="438934" y="57093"/>
                  </a:cubicBezTo>
                  <a:cubicBezTo>
                    <a:pt x="438934" y="49664"/>
                    <a:pt x="431314" y="46808"/>
                    <a:pt x="424551" y="45759"/>
                  </a:cubicBezTo>
                  <a:cubicBezTo>
                    <a:pt x="427028" y="44331"/>
                    <a:pt x="429314" y="42046"/>
                    <a:pt x="432267" y="38616"/>
                  </a:cubicBezTo>
                  <a:cubicBezTo>
                    <a:pt x="437888" y="32235"/>
                    <a:pt x="442078" y="27377"/>
                    <a:pt x="447413" y="27377"/>
                  </a:cubicBezTo>
                  <a:cubicBezTo>
                    <a:pt x="449508" y="27377"/>
                    <a:pt x="450364" y="28709"/>
                    <a:pt x="450364" y="28709"/>
                  </a:cubicBezTo>
                  <a:cubicBezTo>
                    <a:pt x="445792" y="29377"/>
                    <a:pt x="445317" y="33186"/>
                    <a:pt x="445317" y="34044"/>
                  </a:cubicBezTo>
                  <a:cubicBezTo>
                    <a:pt x="445317" y="35567"/>
                    <a:pt x="446268" y="37474"/>
                    <a:pt x="449031" y="37474"/>
                  </a:cubicBezTo>
                  <a:cubicBezTo>
                    <a:pt x="451412" y="37474"/>
                    <a:pt x="454461" y="35567"/>
                    <a:pt x="454461" y="31472"/>
                  </a:cubicBezTo>
                  <a:cubicBezTo>
                    <a:pt x="454461" y="28709"/>
                    <a:pt x="452461" y="24995"/>
                    <a:pt x="447699" y="24995"/>
                  </a:cubicBezTo>
                  <a:cubicBezTo>
                    <a:pt x="441887" y="24995"/>
                    <a:pt x="437316" y="29567"/>
                    <a:pt x="433602" y="33853"/>
                  </a:cubicBezTo>
                  <a:cubicBezTo>
                    <a:pt x="427505" y="40997"/>
                    <a:pt x="425695" y="42711"/>
                    <a:pt x="421979" y="44617"/>
                  </a:cubicBezTo>
                  <a:lnTo>
                    <a:pt x="433030" y="420"/>
                  </a:lnTo>
                  <a:cubicBezTo>
                    <a:pt x="433125" y="134"/>
                    <a:pt x="433316" y="-912"/>
                    <a:pt x="433316" y="-912"/>
                  </a:cubicBezTo>
                  <a:cubicBezTo>
                    <a:pt x="433316" y="-1961"/>
                    <a:pt x="432744" y="-2247"/>
                    <a:pt x="431790" y="-2247"/>
                  </a:cubicBezTo>
                  <a:cubicBezTo>
                    <a:pt x="431504" y="-2247"/>
                    <a:pt x="430458" y="-2152"/>
                    <a:pt x="429981" y="-1961"/>
                  </a:cubicBezTo>
                  <a:lnTo>
                    <a:pt x="419407" y="-1198"/>
                  </a:lnTo>
                  <a:cubicBezTo>
                    <a:pt x="418075" y="-1103"/>
                    <a:pt x="416933" y="-912"/>
                    <a:pt x="416933" y="1183"/>
                  </a:cubicBezTo>
                  <a:cubicBezTo>
                    <a:pt x="416933" y="2325"/>
                    <a:pt x="417980" y="2325"/>
                    <a:pt x="419407" y="2325"/>
                  </a:cubicBezTo>
                  <a:cubicBezTo>
                    <a:pt x="424647" y="2325"/>
                    <a:pt x="424933" y="3087"/>
                    <a:pt x="424933" y="4136"/>
                  </a:cubicBezTo>
                  <a:cubicBezTo>
                    <a:pt x="424933" y="4420"/>
                    <a:pt x="424551" y="5945"/>
                    <a:pt x="424551" y="5945"/>
                  </a:cubicBezTo>
                  <a:lnTo>
                    <a:pt x="408550" y="69762"/>
                  </a:lnTo>
                  <a:cubicBezTo>
                    <a:pt x="408455" y="69858"/>
                    <a:pt x="408264" y="71095"/>
                    <a:pt x="408264" y="71095"/>
                  </a:cubicBezTo>
                  <a:cubicBezTo>
                    <a:pt x="408264" y="72239"/>
                    <a:pt x="409313" y="73953"/>
                    <a:pt x="411408" y="73953"/>
                  </a:cubicBezTo>
                  <a:cubicBezTo>
                    <a:pt x="414645" y="73953"/>
                    <a:pt x="415408" y="70907"/>
                    <a:pt x="415598" y="69858"/>
                  </a:cubicBezTo>
                  <a:lnTo>
                    <a:pt x="421124" y="48045"/>
                  </a:lnTo>
                  <a:cubicBezTo>
                    <a:pt x="425123" y="48427"/>
                    <a:pt x="431981" y="50808"/>
                    <a:pt x="431981" y="57093"/>
                  </a:cubicBezTo>
                  <a:cubicBezTo>
                    <a:pt x="431981" y="57856"/>
                    <a:pt x="431981" y="58333"/>
                    <a:pt x="431695" y="59761"/>
                  </a:cubicBezTo>
                  <a:cubicBezTo>
                    <a:pt x="431221" y="61570"/>
                    <a:pt x="431221" y="62333"/>
                    <a:pt x="431221" y="63477"/>
                  </a:cubicBezTo>
                  <a:cubicBezTo>
                    <a:pt x="431221" y="71190"/>
                    <a:pt x="436267" y="73953"/>
                    <a:pt x="440269" y="73953"/>
                  </a:cubicBezTo>
                  <a:cubicBezTo>
                    <a:pt x="445031" y="73953"/>
                    <a:pt x="447413" y="70335"/>
                    <a:pt x="448650" y="68239"/>
                  </a:cubicBezTo>
                  <a:cubicBezTo>
                    <a:pt x="451031" y="64237"/>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449" name="Freeform: Shape 448">
              <a:extLst>
                <a:ext uri="{FF2B5EF4-FFF2-40B4-BE49-F238E27FC236}">
                  <a16:creationId xmlns:a16="http://schemas.microsoft.com/office/drawing/2014/main" id="{DC2EA937-FE28-9210-4B65-FCBA6066A672}"/>
                </a:ext>
              </a:extLst>
            </p:cNvPr>
            <p:cNvSpPr/>
            <p:nvPr/>
          </p:nvSpPr>
          <p:spPr>
            <a:xfrm>
              <a:off x="1260806" y="2658444"/>
              <a:ext cx="3466433" cy="5429"/>
            </a:xfrm>
            <a:custGeom>
              <a:avLst/>
              <a:gdLst>
                <a:gd name="connsiteX0" fmla="*/ -1788 w 3466433"/>
                <a:gd name="connsiteY0" fmla="*/ -2247 h 5429"/>
                <a:gd name="connsiteX1" fmla="*/ -1788 w 3466433"/>
                <a:gd name="connsiteY1" fmla="*/ 3183 h 5429"/>
                <a:gd name="connsiteX2" fmla="*/ 3464646 w 3466433"/>
                <a:gd name="connsiteY2" fmla="*/ 3183 h 5429"/>
                <a:gd name="connsiteX3" fmla="*/ 3464646 w 3466433"/>
                <a:gd name="connsiteY3" fmla="*/ -2247 h 5429"/>
              </a:gdLst>
              <a:ahLst/>
              <a:cxnLst>
                <a:cxn ang="0">
                  <a:pos x="connsiteX0" y="connsiteY0"/>
                </a:cxn>
                <a:cxn ang="0">
                  <a:pos x="connsiteX1" y="connsiteY1"/>
                </a:cxn>
                <a:cxn ang="0">
                  <a:pos x="connsiteX2" y="connsiteY2"/>
                </a:cxn>
                <a:cxn ang="0">
                  <a:pos x="connsiteX3" y="connsiteY3"/>
                </a:cxn>
              </a:cxnLst>
              <a:rect l="l" t="t" r="r" b="b"/>
              <a:pathLst>
                <a:path w="3466433" h="5429">
                  <a:moveTo>
                    <a:pt x="-1788" y="-2247"/>
                  </a:moveTo>
                  <a:lnTo>
                    <a:pt x="-1788" y="3183"/>
                  </a:lnTo>
                  <a:lnTo>
                    <a:pt x="3464646" y="3183"/>
                  </a:lnTo>
                  <a:lnTo>
                    <a:pt x="3464646" y="-2247"/>
                  </a:lnTo>
                  <a:close/>
                </a:path>
              </a:pathLst>
            </a:custGeom>
            <a:solidFill>
              <a:srgbClr val="000000"/>
            </a:solidFill>
            <a:ln w="8029" cap="flat">
              <a:noFill/>
              <a:prstDash val="solid"/>
              <a:miter/>
            </a:ln>
          </p:spPr>
          <p:txBody>
            <a:bodyPr rtlCol="0" anchor="ctr"/>
            <a:lstStyle/>
            <a:p>
              <a:endParaRPr lang="en-AE"/>
            </a:p>
          </p:txBody>
        </p:sp>
      </p:grpSp>
      <p:sp>
        <p:nvSpPr>
          <p:cNvPr id="8" name="TextBox 7">
            <a:extLst>
              <a:ext uri="{FF2B5EF4-FFF2-40B4-BE49-F238E27FC236}">
                <a16:creationId xmlns:a16="http://schemas.microsoft.com/office/drawing/2014/main" id="{90316D3E-0793-6D69-07D7-6EC554BFD53F}"/>
              </a:ext>
            </a:extLst>
          </p:cNvPr>
          <p:cNvSpPr txBox="1"/>
          <p:nvPr/>
        </p:nvSpPr>
        <p:spPr>
          <a:xfrm>
            <a:off x="515939" y="4031657"/>
            <a:ext cx="5364162" cy="2292935"/>
          </a:xfrm>
          <a:prstGeom prst="rect">
            <a:avLst/>
          </a:prstGeom>
          <a:solidFill>
            <a:srgbClr val="F2F2F2">
              <a:alpha val="69020"/>
            </a:srgbClr>
          </a:solidFill>
        </p:spPr>
        <p:txBody>
          <a:bodyPr wrap="square">
            <a:spAutoFit/>
          </a:bodyPr>
          <a:lstStyle/>
          <a:p>
            <a:r>
              <a:rPr lang="en-US" sz="1100" dirty="0">
                <a:solidFill>
                  <a:schemeClr val="tx1">
                    <a:lumMod val="65000"/>
                    <a:lumOff val="35000"/>
                  </a:schemeClr>
                </a:solidFill>
                <a:latin typeface="Arial" panose="020B0604020202020204" pitchFamily="34" charset="0"/>
              </a:rPr>
              <a:t>[</a:t>
            </a:r>
            <a:r>
              <a:rPr lang="en-US" sz="1100" dirty="0">
                <a:solidFill>
                  <a:srgbClr val="2C4A9F"/>
                </a:solidFill>
                <a:latin typeface="Arial" panose="020B0604020202020204" pitchFamily="34" charset="0"/>
              </a:rPr>
              <a:t>Wan07</a:t>
            </a:r>
            <a:r>
              <a:rPr lang="en-US" sz="1100" dirty="0">
                <a:solidFill>
                  <a:schemeClr val="tx1">
                    <a:lumMod val="65000"/>
                    <a:lumOff val="35000"/>
                  </a:schemeClr>
                </a:solidFill>
                <a:latin typeface="Arial" panose="020B0604020202020204" pitchFamily="34" charset="0"/>
              </a:rPr>
              <a:t>] </a:t>
            </a:r>
            <a:r>
              <a:rPr lang="en-US" sz="1100" dirty="0" err="1">
                <a:solidFill>
                  <a:schemeClr val="tx1">
                    <a:lumMod val="65000"/>
                    <a:lumOff val="35000"/>
                  </a:schemeClr>
                </a:solidFill>
                <a:latin typeface="Arial" panose="020B0604020202020204" pitchFamily="34" charset="0"/>
              </a:rPr>
              <a:t>Meiqin</a:t>
            </a:r>
            <a:r>
              <a:rPr lang="en-US" sz="1100" dirty="0">
                <a:solidFill>
                  <a:schemeClr val="tx1">
                    <a:lumMod val="65000"/>
                    <a:lumOff val="35000"/>
                  </a:schemeClr>
                </a:solidFill>
                <a:latin typeface="Arial" panose="020B0604020202020204" pitchFamily="34" charset="0"/>
              </a:rPr>
              <a:t> Wang. Differential cryptanalysis of present. IACR </a:t>
            </a:r>
            <a:r>
              <a:rPr lang="en-US" sz="1100" dirty="0" err="1">
                <a:solidFill>
                  <a:schemeClr val="tx1">
                    <a:lumMod val="65000"/>
                    <a:lumOff val="35000"/>
                  </a:schemeClr>
                </a:solidFill>
                <a:latin typeface="Arial" panose="020B0604020202020204" pitchFamily="34" charset="0"/>
              </a:rPr>
              <a:t>Cryptol</a:t>
            </a:r>
            <a:r>
              <a:rPr lang="en-US" sz="1100" dirty="0">
                <a:solidFill>
                  <a:schemeClr val="tx1">
                    <a:lumMod val="65000"/>
                    <a:lumOff val="35000"/>
                  </a:schemeClr>
                </a:solidFill>
                <a:latin typeface="Arial" panose="020B0604020202020204" pitchFamily="34" charset="0"/>
              </a:rPr>
              <a:t>. </a:t>
            </a:r>
            <a:r>
              <a:rPr lang="en-US" sz="1100" dirty="0" err="1">
                <a:solidFill>
                  <a:schemeClr val="tx1">
                    <a:lumMod val="65000"/>
                    <a:lumOff val="35000"/>
                  </a:schemeClr>
                </a:solidFill>
                <a:latin typeface="Arial" panose="020B0604020202020204" pitchFamily="34" charset="0"/>
              </a:rPr>
              <a:t>ePrint</a:t>
            </a:r>
            <a:r>
              <a:rPr lang="en-US" sz="1100" dirty="0">
                <a:solidFill>
                  <a:schemeClr val="tx1">
                    <a:lumMod val="65000"/>
                    <a:lumOff val="35000"/>
                  </a:schemeClr>
                </a:solidFill>
                <a:latin typeface="Arial" panose="020B0604020202020204" pitchFamily="34" charset="0"/>
              </a:rPr>
              <a:t> Arch</a:t>
            </a:r>
          </a:p>
          <a:p>
            <a:endParaRPr lang="en-US" sz="1100" dirty="0">
              <a:solidFill>
                <a:schemeClr val="tx1">
                  <a:lumMod val="65000"/>
                  <a:lumOff val="35000"/>
                </a:schemeClr>
              </a:solidFill>
              <a:latin typeface="Arial" panose="020B0604020202020204" pitchFamily="34" charset="0"/>
            </a:endParaRPr>
          </a:p>
          <a:p>
            <a:r>
              <a:rPr lang="en-US" sz="1100" dirty="0">
                <a:solidFill>
                  <a:schemeClr val="tx1">
                    <a:lumMod val="65000"/>
                    <a:lumOff val="35000"/>
                  </a:schemeClr>
                </a:solidFill>
                <a:latin typeface="Arial" panose="020B0604020202020204" pitchFamily="34" charset="0"/>
              </a:rPr>
              <a:t>[</a:t>
            </a:r>
            <a:r>
              <a:rPr lang="en-US" sz="1100" dirty="0">
                <a:solidFill>
                  <a:srgbClr val="2C4A9F"/>
                </a:solidFill>
                <a:latin typeface="Arial" panose="020B0604020202020204" pitchFamily="34" charset="0"/>
              </a:rPr>
              <a:t>LCLH22</a:t>
            </a:r>
            <a:r>
              <a:rPr lang="en-US" sz="1100" dirty="0">
                <a:solidFill>
                  <a:schemeClr val="tx1">
                    <a:lumMod val="65000"/>
                    <a:lumOff val="35000"/>
                  </a:schemeClr>
                </a:solidFill>
                <a:latin typeface="Arial" panose="020B0604020202020204" pitchFamily="34" charset="0"/>
              </a:rPr>
              <a:t>] </a:t>
            </a:r>
            <a:r>
              <a:rPr lang="en-US" sz="1100" dirty="0" err="1">
                <a:solidFill>
                  <a:schemeClr val="tx1">
                    <a:lumMod val="65000"/>
                    <a:lumOff val="35000"/>
                  </a:schemeClr>
                </a:solidFill>
                <a:latin typeface="Arial" panose="020B0604020202020204" pitchFamily="34" charset="0"/>
              </a:rPr>
              <a:t>Dongdong</a:t>
            </a:r>
            <a:r>
              <a:rPr lang="en-US" sz="1100" dirty="0">
                <a:solidFill>
                  <a:schemeClr val="tx1">
                    <a:lumMod val="65000"/>
                    <a:lumOff val="35000"/>
                  </a:schemeClr>
                </a:solidFill>
                <a:latin typeface="Arial" panose="020B0604020202020204" pitchFamily="34" charset="0"/>
              </a:rPr>
              <a:t> Lin, </a:t>
            </a:r>
            <a:r>
              <a:rPr lang="en-US" sz="1100" dirty="0" err="1">
                <a:solidFill>
                  <a:schemeClr val="tx1">
                    <a:lumMod val="65000"/>
                    <a:lumOff val="35000"/>
                  </a:schemeClr>
                </a:solidFill>
                <a:latin typeface="Arial" panose="020B0604020202020204" pitchFamily="34" charset="0"/>
              </a:rPr>
              <a:t>Shaozhen</a:t>
            </a:r>
            <a:r>
              <a:rPr lang="en-US" sz="1100" dirty="0">
                <a:solidFill>
                  <a:schemeClr val="tx1">
                    <a:lumMod val="65000"/>
                    <a:lumOff val="35000"/>
                  </a:schemeClr>
                </a:solidFill>
                <a:latin typeface="Arial" panose="020B0604020202020204" pitchFamily="34" charset="0"/>
              </a:rPr>
              <a:t> Chen, </a:t>
            </a:r>
            <a:r>
              <a:rPr lang="en-US" sz="1100" dirty="0" err="1">
                <a:solidFill>
                  <a:schemeClr val="tx1">
                    <a:lumMod val="65000"/>
                    <a:lumOff val="35000"/>
                  </a:schemeClr>
                </a:solidFill>
                <a:latin typeface="Arial" panose="020B0604020202020204" pitchFamily="34" charset="0"/>
              </a:rPr>
              <a:t>Manman</a:t>
            </a:r>
            <a:r>
              <a:rPr lang="en-US" sz="1100" dirty="0">
                <a:solidFill>
                  <a:schemeClr val="tx1">
                    <a:lumMod val="65000"/>
                    <a:lumOff val="35000"/>
                  </a:schemeClr>
                </a:solidFill>
                <a:latin typeface="Arial" panose="020B0604020202020204" pitchFamily="34" charset="0"/>
              </a:rPr>
              <a:t> Li, and </a:t>
            </a:r>
            <a:r>
              <a:rPr lang="en-US" sz="1100" dirty="0" err="1">
                <a:solidFill>
                  <a:schemeClr val="tx1">
                    <a:lumMod val="65000"/>
                    <a:lumOff val="35000"/>
                  </a:schemeClr>
                </a:solidFill>
                <a:latin typeface="Arial" panose="020B0604020202020204" pitchFamily="34" charset="0"/>
              </a:rPr>
              <a:t>Zezhou</a:t>
            </a:r>
            <a:r>
              <a:rPr lang="en-US" sz="1100" dirty="0">
                <a:solidFill>
                  <a:schemeClr val="tx1">
                    <a:lumMod val="65000"/>
                    <a:lumOff val="35000"/>
                  </a:schemeClr>
                </a:solidFill>
                <a:latin typeface="Arial" panose="020B0604020202020204" pitchFamily="34" charset="0"/>
              </a:rPr>
              <a:t> Hou. The construction and application of (related-key) conditional differential neural distinguishers on KATAN. Cryptology and Network Security</a:t>
            </a:r>
          </a:p>
          <a:p>
            <a:endParaRPr lang="en-US" sz="1100" dirty="0">
              <a:solidFill>
                <a:schemeClr val="tx1">
                  <a:lumMod val="65000"/>
                  <a:lumOff val="35000"/>
                </a:schemeClr>
              </a:solidFill>
              <a:latin typeface="Arial" panose="020B0604020202020204" pitchFamily="34" charset="0"/>
            </a:endParaRPr>
          </a:p>
          <a:p>
            <a:r>
              <a:rPr lang="en-US" sz="1100" b="0" i="0" dirty="0">
                <a:solidFill>
                  <a:schemeClr val="tx1">
                    <a:lumMod val="65000"/>
                    <a:lumOff val="35000"/>
                  </a:schemeClr>
                </a:solidFill>
                <a:effectLst/>
                <a:latin typeface="Arial" panose="020B0604020202020204" pitchFamily="34" charset="0"/>
              </a:rPr>
              <a:t>[</a:t>
            </a:r>
            <a:r>
              <a:rPr lang="en-US" sz="1100" b="0" i="0" dirty="0">
                <a:solidFill>
                  <a:srgbClr val="2C499F"/>
                </a:solidFill>
                <a:effectLst/>
                <a:latin typeface="Arial" panose="020B0604020202020204" pitchFamily="34" charset="0"/>
              </a:rPr>
              <a:t>CSYY22</a:t>
            </a:r>
            <a:r>
              <a:rPr lang="en-US" sz="1100" b="0" i="0" dirty="0">
                <a:solidFill>
                  <a:schemeClr val="tx1">
                    <a:lumMod val="65000"/>
                    <a:lumOff val="35000"/>
                  </a:schemeClr>
                </a:solidFill>
                <a:effectLst/>
                <a:latin typeface="Arial" panose="020B0604020202020204" pitchFamily="34" charset="0"/>
              </a:rPr>
              <a:t>] Yi Chen, Yantian Shen, </a:t>
            </a:r>
            <a:r>
              <a:rPr lang="en-US" sz="1100" b="0" i="0" dirty="0" err="1">
                <a:solidFill>
                  <a:schemeClr val="tx1">
                    <a:lumMod val="65000"/>
                    <a:lumOff val="35000"/>
                  </a:schemeClr>
                </a:solidFill>
                <a:effectLst/>
                <a:latin typeface="Arial" panose="020B0604020202020204" pitchFamily="34" charset="0"/>
              </a:rPr>
              <a:t>Hongbo</a:t>
            </a:r>
            <a:r>
              <a:rPr lang="en-US" sz="1100" b="0" i="0" dirty="0">
                <a:solidFill>
                  <a:schemeClr val="tx1">
                    <a:lumMod val="65000"/>
                    <a:lumOff val="35000"/>
                  </a:schemeClr>
                </a:solidFill>
                <a:effectLst/>
                <a:latin typeface="Arial" panose="020B0604020202020204" pitchFamily="34" charset="0"/>
              </a:rPr>
              <a:t> Yu, and </a:t>
            </a:r>
            <a:r>
              <a:rPr lang="en-US" sz="1100" b="0" i="0" dirty="0" err="1">
                <a:solidFill>
                  <a:schemeClr val="tx1">
                    <a:lumMod val="65000"/>
                    <a:lumOff val="35000"/>
                  </a:schemeClr>
                </a:solidFill>
                <a:effectLst/>
                <a:latin typeface="Arial" panose="020B0604020202020204" pitchFamily="34" charset="0"/>
              </a:rPr>
              <a:t>Sitong</a:t>
            </a:r>
            <a:r>
              <a:rPr lang="en-US" sz="1100" b="0" i="0" dirty="0">
                <a:solidFill>
                  <a:schemeClr val="tx1">
                    <a:lumMod val="65000"/>
                    <a:lumOff val="35000"/>
                  </a:schemeClr>
                </a:solidFill>
                <a:effectLst/>
                <a:latin typeface="Arial" panose="020B0604020202020204" pitchFamily="34" charset="0"/>
              </a:rPr>
              <a:t> Yuan. A New Neural Distinguisher Considering Features Derived From Multiple Ciphertext Pairs. The Computer Journal, 2022</a:t>
            </a:r>
          </a:p>
          <a:p>
            <a:endParaRPr lang="en-US" sz="1100" dirty="0">
              <a:solidFill>
                <a:schemeClr val="tx1">
                  <a:lumMod val="65000"/>
                  <a:lumOff val="35000"/>
                </a:schemeClr>
              </a:solidFill>
              <a:latin typeface="Arial" panose="020B0604020202020204" pitchFamily="34" charset="0"/>
            </a:endParaRPr>
          </a:p>
          <a:p>
            <a:r>
              <a:rPr lang="en-US" sz="1100" b="0" i="0" dirty="0">
                <a:solidFill>
                  <a:schemeClr val="tx1">
                    <a:lumMod val="65000"/>
                    <a:lumOff val="35000"/>
                  </a:schemeClr>
                </a:solidFill>
                <a:effectLst/>
                <a:latin typeface="Arial" panose="020B0604020202020204" pitchFamily="34" charset="0"/>
              </a:rPr>
              <a:t>[</a:t>
            </a:r>
            <a:r>
              <a:rPr lang="en-US" sz="1100" dirty="0">
                <a:solidFill>
                  <a:srgbClr val="2C4A9F"/>
                </a:solidFill>
                <a:latin typeface="Arial" panose="020B0604020202020204" pitchFamily="34" charset="0"/>
              </a:rPr>
              <a:t>GLN23</a:t>
            </a:r>
            <a:r>
              <a:rPr lang="en-US" sz="1100" b="0" i="0" dirty="0">
                <a:solidFill>
                  <a:schemeClr val="tx1">
                    <a:lumMod val="65000"/>
                    <a:lumOff val="35000"/>
                  </a:schemeClr>
                </a:solidFill>
                <a:effectLst/>
                <a:latin typeface="Arial" panose="020B0604020202020204" pitchFamily="34" charset="0"/>
              </a:rPr>
              <a:t>] Aron Gohr, Gregor Leander, and Patrick Neumann. An assessment of differential-neural distinguishers. In AICrypt’23.</a:t>
            </a:r>
          </a:p>
        </p:txBody>
      </p:sp>
    </p:spTree>
    <p:extLst>
      <p:ext uri="{BB962C8B-B14F-4D97-AF65-F5344CB8AC3E}">
        <p14:creationId xmlns:p14="http://schemas.microsoft.com/office/powerpoint/2010/main" val="2158219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22AF74-5695-A246-2356-9F61F764A752}"/>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BEA81AE6-A8AA-8177-BB84-EF89778E24BF}"/>
              </a:ext>
            </a:extLst>
          </p:cNvPr>
          <p:cNvSpPr>
            <a:spLocks noGrp="1"/>
          </p:cNvSpPr>
          <p:nvPr>
            <p:ph type="title"/>
          </p:nvPr>
        </p:nvSpPr>
        <p:spPr/>
        <p:txBody>
          <a:bodyPr/>
          <a:lstStyle/>
          <a:p>
            <a:r>
              <a:rPr lang="en-US" dirty="0"/>
              <a:t>Our Results</a:t>
            </a:r>
            <a:endParaRPr lang="en-AE" dirty="0"/>
          </a:p>
        </p:txBody>
      </p:sp>
      <p:sp>
        <p:nvSpPr>
          <p:cNvPr id="6" name="Text Placeholder 5">
            <a:extLst>
              <a:ext uri="{FF2B5EF4-FFF2-40B4-BE49-F238E27FC236}">
                <a16:creationId xmlns:a16="http://schemas.microsoft.com/office/drawing/2014/main" id="{02602201-8873-3E4B-061F-BBA17C3A9BA7}"/>
              </a:ext>
            </a:extLst>
          </p:cNvPr>
          <p:cNvSpPr>
            <a:spLocks noGrp="1"/>
          </p:cNvSpPr>
          <p:nvPr>
            <p:ph type="body" sz="quarter" idx="13"/>
          </p:nvPr>
        </p:nvSpPr>
        <p:spPr>
          <a:xfrm>
            <a:off x="6311900" y="1621321"/>
            <a:ext cx="5349399" cy="4692316"/>
          </a:xfrm>
        </p:spPr>
        <p:txBody>
          <a:bodyPr/>
          <a:lstStyle/>
          <a:p>
            <a:r>
              <a:rPr lang="en-US" b="1" dirty="0">
                <a:solidFill>
                  <a:srgbClr val="6400FF"/>
                </a:solidFill>
              </a:rPr>
              <a:t>TEA</a:t>
            </a:r>
            <a:r>
              <a:rPr lang="en-US" dirty="0"/>
              <a:t> and </a:t>
            </a:r>
            <a:r>
              <a:rPr lang="en-US" b="1" dirty="0">
                <a:solidFill>
                  <a:srgbClr val="6400FF"/>
                </a:solidFill>
              </a:rPr>
              <a:t>XTEA</a:t>
            </a:r>
            <a:r>
              <a:rPr lang="en-US" dirty="0"/>
              <a:t> </a:t>
            </a:r>
          </a:p>
          <a:p>
            <a:r>
              <a:rPr lang="en-AE" dirty="0">
                <a:solidFill>
                  <a:schemeClr val="tx2"/>
                </a:solidFill>
                <a:sym typeface="Wingdings" panose="05000000000000000000" pitchFamily="2" charset="2"/>
              </a:rPr>
              <a:t> </a:t>
            </a:r>
            <a:r>
              <a:rPr lang="en-US" dirty="0"/>
              <a:t>For both, we find distinguishers for </a:t>
            </a:r>
            <a:r>
              <a:rPr lang="en-US" b="1" u="sng" dirty="0">
                <a:solidFill>
                  <a:srgbClr val="6400FF"/>
                </a:solidFill>
              </a:rPr>
              <a:t>5 cycles </a:t>
            </a:r>
            <a:r>
              <a:rPr lang="en-US" dirty="0">
                <a:solidFill>
                  <a:srgbClr val="6400FF"/>
                </a:solidFill>
              </a:rPr>
              <a:t>(10 rounds); </a:t>
            </a:r>
            <a:r>
              <a:rPr lang="en-US" dirty="0"/>
              <a:t>interestingly, they share the </a:t>
            </a:r>
            <a:r>
              <a:rPr lang="en-US" dirty="0">
                <a:solidFill>
                  <a:srgbClr val="6400FF"/>
                </a:solidFill>
              </a:rPr>
              <a:t>same input difference</a:t>
            </a:r>
            <a:r>
              <a:rPr lang="en-US" dirty="0"/>
              <a:t>. </a:t>
            </a:r>
          </a:p>
          <a:p>
            <a:r>
              <a:rPr lang="en-AE" dirty="0">
                <a:solidFill>
                  <a:schemeClr val="tx2"/>
                </a:solidFill>
                <a:sym typeface="Wingdings" panose="05000000000000000000" pitchFamily="2" charset="2"/>
              </a:rPr>
              <a:t> </a:t>
            </a:r>
            <a:r>
              <a:rPr lang="en-US" dirty="0"/>
              <a:t>For TEA, we reach </a:t>
            </a:r>
            <a:r>
              <a:rPr lang="en-US" dirty="0">
                <a:solidFill>
                  <a:srgbClr val="6400FF"/>
                </a:solidFill>
              </a:rPr>
              <a:t>2 more rounds </a:t>
            </a:r>
            <a:r>
              <a:rPr lang="en-US" dirty="0"/>
              <a:t>than [</a:t>
            </a:r>
            <a:r>
              <a:rPr lang="en-US" dirty="0">
                <a:solidFill>
                  <a:srgbClr val="1362B0"/>
                </a:solidFill>
              </a:rPr>
              <a:t>BR21</a:t>
            </a:r>
            <a:r>
              <a:rPr lang="en-US" dirty="0"/>
              <a:t>].</a:t>
            </a:r>
          </a:p>
          <a:p>
            <a:r>
              <a:rPr lang="en-US" b="1" dirty="0">
                <a:solidFill>
                  <a:srgbClr val="6400FF"/>
                </a:solidFill>
              </a:rPr>
              <a:t>LEA</a:t>
            </a:r>
            <a:r>
              <a:rPr lang="en-US" dirty="0"/>
              <a:t> </a:t>
            </a:r>
          </a:p>
          <a:p>
            <a:r>
              <a:rPr lang="en-AE" dirty="0">
                <a:solidFill>
                  <a:schemeClr val="tx2"/>
                </a:solidFill>
                <a:sym typeface="Wingdings" panose="05000000000000000000" pitchFamily="2" charset="2"/>
              </a:rPr>
              <a:t> </a:t>
            </a:r>
            <a:r>
              <a:rPr lang="en-US" dirty="0"/>
              <a:t>First neural distinguisher, reaching </a:t>
            </a:r>
            <a:r>
              <a:rPr lang="en-US" b="1" u="sng" dirty="0">
                <a:solidFill>
                  <a:srgbClr val="6400FF"/>
                </a:solidFill>
              </a:rPr>
              <a:t>11 rounds</a:t>
            </a:r>
            <a:r>
              <a:rPr lang="en-US" dirty="0"/>
              <a:t>. </a:t>
            </a:r>
          </a:p>
          <a:p>
            <a:r>
              <a:rPr lang="en-AE" dirty="0">
                <a:solidFill>
                  <a:schemeClr val="tx2"/>
                </a:solidFill>
                <a:sym typeface="Wingdings" panose="05000000000000000000" pitchFamily="2" charset="2"/>
              </a:rPr>
              <a:t> </a:t>
            </a:r>
            <a:r>
              <a:rPr lang="en-US" dirty="0"/>
              <a:t>In comparison, [</a:t>
            </a:r>
            <a:r>
              <a:rPr lang="en-US" dirty="0">
                <a:solidFill>
                  <a:srgbClr val="1362B0"/>
                </a:solidFill>
              </a:rPr>
              <a:t>HLK+14</a:t>
            </a:r>
            <a:r>
              <a:rPr lang="en-US" dirty="0"/>
              <a:t>] presents a differential characteristic with probability </a:t>
            </a:r>
            <a:r>
              <a:rPr lang="en-US" dirty="0">
                <a:solidFill>
                  <a:srgbClr val="6400FF"/>
                </a:solidFill>
              </a:rPr>
              <a:t>2</a:t>
            </a:r>
            <a:r>
              <a:rPr lang="en-US" baseline="30000" dirty="0">
                <a:solidFill>
                  <a:srgbClr val="6400FF"/>
                </a:solidFill>
              </a:rPr>
              <a:t>−98 </a:t>
            </a:r>
            <a:r>
              <a:rPr lang="en-US" dirty="0"/>
              <a:t>for </a:t>
            </a:r>
            <a:r>
              <a:rPr lang="en-US" dirty="0">
                <a:solidFill>
                  <a:srgbClr val="6400FF"/>
                </a:solidFill>
              </a:rPr>
              <a:t>11 rounds </a:t>
            </a:r>
            <a:r>
              <a:rPr lang="en-US" dirty="0"/>
              <a:t>(vs </a:t>
            </a:r>
            <a:r>
              <a:rPr lang="en-US" dirty="0">
                <a:solidFill>
                  <a:srgbClr val="6400FF"/>
                </a:solidFill>
              </a:rPr>
              <a:t>2</a:t>
            </a:r>
            <a:r>
              <a:rPr lang="en-US" baseline="30000" dirty="0">
                <a:solidFill>
                  <a:srgbClr val="6400FF"/>
                </a:solidFill>
              </a:rPr>
              <a:t>23 </a:t>
            </a:r>
            <a:r>
              <a:rPr lang="en-US" dirty="0"/>
              <a:t>training samples).</a:t>
            </a:r>
            <a:endParaRPr lang="en-AE" dirty="0"/>
          </a:p>
        </p:txBody>
      </p:sp>
      <p:sp>
        <p:nvSpPr>
          <p:cNvPr id="7" name="Text Placeholder 6">
            <a:extLst>
              <a:ext uri="{FF2B5EF4-FFF2-40B4-BE49-F238E27FC236}">
                <a16:creationId xmlns:a16="http://schemas.microsoft.com/office/drawing/2014/main" id="{CB8493AC-9DA7-37FE-C38A-FE1ACCFB7C6F}"/>
              </a:ext>
            </a:extLst>
          </p:cNvPr>
          <p:cNvSpPr>
            <a:spLocks noGrp="1"/>
          </p:cNvSpPr>
          <p:nvPr>
            <p:ph type="body" sz="quarter" idx="14"/>
          </p:nvPr>
        </p:nvSpPr>
        <p:spPr/>
        <p:txBody>
          <a:bodyPr/>
          <a:lstStyle/>
          <a:p>
            <a:r>
              <a:rPr lang="en-US" dirty="0"/>
              <a:t>Comparison to the State-of-the-Art</a:t>
            </a:r>
            <a:endParaRPr lang="en-AE" dirty="0"/>
          </a:p>
        </p:txBody>
      </p:sp>
      <p:sp>
        <p:nvSpPr>
          <p:cNvPr id="4" name="Slide Number Placeholder 3">
            <a:extLst>
              <a:ext uri="{FF2B5EF4-FFF2-40B4-BE49-F238E27FC236}">
                <a16:creationId xmlns:a16="http://schemas.microsoft.com/office/drawing/2014/main" id="{03A23541-2D9B-A023-C59D-18CEC8882CCC}"/>
              </a:ext>
            </a:extLst>
          </p:cNvPr>
          <p:cNvSpPr>
            <a:spLocks noGrp="1"/>
          </p:cNvSpPr>
          <p:nvPr>
            <p:ph type="sldNum" sz="quarter" idx="4"/>
          </p:nvPr>
        </p:nvSpPr>
        <p:spPr/>
        <p:txBody>
          <a:bodyPr/>
          <a:lstStyle/>
          <a:p>
            <a:fld id="{C8A43965-4643-F643-A67C-D0741259ACA1}" type="slidenum">
              <a:rPr lang="en-GB" smtClean="0"/>
              <a:pPr/>
              <a:t>16</a:t>
            </a:fld>
            <a:endParaRPr lang="en-GB" dirty="0"/>
          </a:p>
        </p:txBody>
      </p:sp>
      <p:sp>
        <p:nvSpPr>
          <p:cNvPr id="276" name="Freeform: Shape 275">
            <a:extLst>
              <a:ext uri="{FF2B5EF4-FFF2-40B4-BE49-F238E27FC236}">
                <a16:creationId xmlns:a16="http://schemas.microsoft.com/office/drawing/2014/main" id="{CBE15E10-4C6F-3967-C492-EB54B86BF045}"/>
              </a:ext>
            </a:extLst>
          </p:cNvPr>
          <p:cNvSpPr/>
          <p:nvPr/>
        </p:nvSpPr>
        <p:spPr>
          <a:xfrm>
            <a:off x="4787626" y="4122340"/>
            <a:ext cx="611123" cy="87915"/>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grpSp>
        <p:nvGrpSpPr>
          <p:cNvPr id="2" name="Group 1">
            <a:extLst>
              <a:ext uri="{FF2B5EF4-FFF2-40B4-BE49-F238E27FC236}">
                <a16:creationId xmlns:a16="http://schemas.microsoft.com/office/drawing/2014/main" id="{3F4EB534-981B-2E0F-855B-B04565E8753A}"/>
              </a:ext>
            </a:extLst>
          </p:cNvPr>
          <p:cNvGrpSpPr/>
          <p:nvPr/>
        </p:nvGrpSpPr>
        <p:grpSpPr>
          <a:xfrm>
            <a:off x="537404" y="1681194"/>
            <a:ext cx="5342695" cy="1088456"/>
            <a:chOff x="1260806" y="1670157"/>
            <a:chExt cx="3466433" cy="706209"/>
          </a:xfrm>
        </p:grpSpPr>
        <p:sp>
          <p:nvSpPr>
            <p:cNvPr id="9" name="Freeform: Shape 8">
              <a:extLst>
                <a:ext uri="{FF2B5EF4-FFF2-40B4-BE49-F238E27FC236}">
                  <a16:creationId xmlns:a16="http://schemas.microsoft.com/office/drawing/2014/main" id="{8511CE8C-E558-3369-2EA7-8BA97A05F464}"/>
                </a:ext>
              </a:extLst>
            </p:cNvPr>
            <p:cNvSpPr/>
            <p:nvPr/>
          </p:nvSpPr>
          <p:spPr>
            <a:xfrm>
              <a:off x="1260806" y="1670157"/>
              <a:ext cx="3466433" cy="8666"/>
            </a:xfrm>
            <a:custGeom>
              <a:avLst/>
              <a:gdLst>
                <a:gd name="connsiteX0" fmla="*/ -1788 w 3466433"/>
                <a:gd name="connsiteY0" fmla="*/ -2247 h 8666"/>
                <a:gd name="connsiteX1" fmla="*/ -1788 w 3466433"/>
                <a:gd name="connsiteY1" fmla="*/ 6420 h 8666"/>
                <a:gd name="connsiteX2" fmla="*/ 3464646 w 3466433"/>
                <a:gd name="connsiteY2" fmla="*/ 6420 h 8666"/>
                <a:gd name="connsiteX3" fmla="*/ 3464646 w 3466433"/>
                <a:gd name="connsiteY3" fmla="*/ -2247 h 8666"/>
              </a:gdLst>
              <a:ahLst/>
              <a:cxnLst>
                <a:cxn ang="0">
                  <a:pos x="connsiteX0" y="connsiteY0"/>
                </a:cxn>
                <a:cxn ang="0">
                  <a:pos x="connsiteX1" y="connsiteY1"/>
                </a:cxn>
                <a:cxn ang="0">
                  <a:pos x="connsiteX2" y="connsiteY2"/>
                </a:cxn>
                <a:cxn ang="0">
                  <a:pos x="connsiteX3" y="connsiteY3"/>
                </a:cxn>
              </a:cxnLst>
              <a:rect l="l" t="t" r="r" b="b"/>
              <a:pathLst>
                <a:path w="3466433" h="8666">
                  <a:moveTo>
                    <a:pt x="-1788" y="-2247"/>
                  </a:moveTo>
                  <a:lnTo>
                    <a:pt x="-1788" y="6420"/>
                  </a:lnTo>
                  <a:lnTo>
                    <a:pt x="3464646" y="6420"/>
                  </a:lnTo>
                  <a:lnTo>
                    <a:pt x="3464646" y="-2247"/>
                  </a:lnTo>
                  <a:close/>
                </a:path>
              </a:pathLst>
            </a:custGeom>
            <a:solidFill>
              <a:srgbClr val="000000"/>
            </a:solidFill>
            <a:ln w="8029" cap="flat">
              <a:noFill/>
              <a:prstDash val="solid"/>
              <a:miter/>
            </a:ln>
          </p:spPr>
          <p:txBody>
            <a:bodyPr rtlCol="0" anchor="ctr"/>
            <a:lstStyle/>
            <a:p>
              <a:endParaRPr lang="en-AE"/>
            </a:p>
          </p:txBody>
        </p:sp>
        <p:sp>
          <p:nvSpPr>
            <p:cNvPr id="10" name="Freeform: Shape 9">
              <a:extLst>
                <a:ext uri="{FF2B5EF4-FFF2-40B4-BE49-F238E27FC236}">
                  <a16:creationId xmlns:a16="http://schemas.microsoft.com/office/drawing/2014/main" id="{598B044E-C538-7CE2-BB86-6BAC95EC5C90}"/>
                </a:ext>
              </a:extLst>
            </p:cNvPr>
            <p:cNvSpPr/>
            <p:nvPr/>
          </p:nvSpPr>
          <p:spPr>
            <a:xfrm>
              <a:off x="1329767" y="1724926"/>
              <a:ext cx="947928" cy="76009"/>
            </a:xfrm>
            <a:custGeom>
              <a:avLst/>
              <a:gdLst>
                <a:gd name="connsiteX0" fmla="*/ 71936 w 947928"/>
                <a:gd name="connsiteY0" fmla="*/ 20231 h 76009"/>
                <a:gd name="connsiteX1" fmla="*/ 43360 w 947928"/>
                <a:gd name="connsiteY1" fmla="*/ -915 h 76009"/>
                <a:gd name="connsiteX2" fmla="*/ -1788 w 947928"/>
                <a:gd name="connsiteY2" fmla="*/ -915 h 76009"/>
                <a:gd name="connsiteX3" fmla="*/ -1788 w 947928"/>
                <a:gd name="connsiteY3" fmla="*/ 4134 h 76009"/>
                <a:gd name="connsiteX4" fmla="*/ 10023 w 947928"/>
                <a:gd name="connsiteY4" fmla="*/ 4134 h 76009"/>
                <a:gd name="connsiteX5" fmla="*/ 10023 w 947928"/>
                <a:gd name="connsiteY5" fmla="*/ 68142 h 76009"/>
                <a:gd name="connsiteX6" fmla="*/ -1788 w 947928"/>
                <a:gd name="connsiteY6" fmla="*/ 68142 h 76009"/>
                <a:gd name="connsiteX7" fmla="*/ -1788 w 947928"/>
                <a:gd name="connsiteY7" fmla="*/ 73190 h 76009"/>
                <a:gd name="connsiteX8" fmla="*/ 17642 w 947928"/>
                <a:gd name="connsiteY8" fmla="*/ 72904 h 76009"/>
                <a:gd name="connsiteX9" fmla="*/ 36978 w 947928"/>
                <a:gd name="connsiteY9" fmla="*/ 73190 h 76009"/>
                <a:gd name="connsiteX10" fmla="*/ 36978 w 947928"/>
                <a:gd name="connsiteY10" fmla="*/ 68142 h 76009"/>
                <a:gd name="connsiteX11" fmla="*/ 25358 w 947928"/>
                <a:gd name="connsiteY11" fmla="*/ 68142 h 76009"/>
                <a:gd name="connsiteX12" fmla="*/ 25358 w 947928"/>
                <a:gd name="connsiteY12" fmla="*/ 40615 h 76009"/>
                <a:gd name="connsiteX13" fmla="*/ 44408 w 947928"/>
                <a:gd name="connsiteY13" fmla="*/ 40615 h 76009"/>
                <a:gd name="connsiteX14" fmla="*/ 71936 w 947928"/>
                <a:gd name="connsiteY14" fmla="*/ 20231 h 76009"/>
                <a:gd name="connsiteX15" fmla="*/ 55362 w 947928"/>
                <a:gd name="connsiteY15" fmla="*/ 20231 h 76009"/>
                <a:gd name="connsiteX16" fmla="*/ 39169 w 947928"/>
                <a:gd name="connsiteY16" fmla="*/ 36137 h 76009"/>
                <a:gd name="connsiteX17" fmla="*/ 24597 w 947928"/>
                <a:gd name="connsiteY17" fmla="*/ 36137 h 76009"/>
                <a:gd name="connsiteX18" fmla="*/ 24597 w 947928"/>
                <a:gd name="connsiteY18" fmla="*/ 4134 h 76009"/>
                <a:gd name="connsiteX19" fmla="*/ 39169 w 947928"/>
                <a:gd name="connsiteY19" fmla="*/ 4134 h 76009"/>
                <a:gd name="connsiteX20" fmla="*/ 55362 w 947928"/>
                <a:gd name="connsiteY20" fmla="*/ 20231 h 76009"/>
                <a:gd name="connsiteX21" fmla="*/ 126800 w 947928"/>
                <a:gd name="connsiteY21" fmla="*/ 33472 h 76009"/>
                <a:gd name="connsiteX22" fmla="*/ 115274 w 947928"/>
                <a:gd name="connsiteY22" fmla="*/ 24516 h 76009"/>
                <a:gd name="connsiteX23" fmla="*/ 100892 w 947928"/>
                <a:gd name="connsiteY23" fmla="*/ 36709 h 76009"/>
                <a:gd name="connsiteX24" fmla="*/ 100892 w 947928"/>
                <a:gd name="connsiteY24" fmla="*/ 24516 h 76009"/>
                <a:gd name="connsiteX25" fmla="*/ 82985 w 947928"/>
                <a:gd name="connsiteY25" fmla="*/ 25374 h 76009"/>
                <a:gd name="connsiteX26" fmla="*/ 82985 w 947928"/>
                <a:gd name="connsiteY26" fmla="*/ 30423 h 76009"/>
                <a:gd name="connsiteX27" fmla="*/ 90413 w 947928"/>
                <a:gd name="connsiteY27" fmla="*/ 34804 h 76009"/>
                <a:gd name="connsiteX28" fmla="*/ 90413 w 947928"/>
                <a:gd name="connsiteY28" fmla="*/ 68142 h 76009"/>
                <a:gd name="connsiteX29" fmla="*/ 82985 w 947928"/>
                <a:gd name="connsiteY29" fmla="*/ 68142 h 76009"/>
                <a:gd name="connsiteX30" fmla="*/ 82985 w 947928"/>
                <a:gd name="connsiteY30" fmla="*/ 73190 h 76009"/>
                <a:gd name="connsiteX31" fmla="*/ 96510 w 947928"/>
                <a:gd name="connsiteY31" fmla="*/ 72904 h 76009"/>
                <a:gd name="connsiteX32" fmla="*/ 111560 w 947928"/>
                <a:gd name="connsiteY32" fmla="*/ 73190 h 76009"/>
                <a:gd name="connsiteX33" fmla="*/ 111560 w 947928"/>
                <a:gd name="connsiteY33" fmla="*/ 68142 h 76009"/>
                <a:gd name="connsiteX34" fmla="*/ 102035 w 947928"/>
                <a:gd name="connsiteY34" fmla="*/ 68142 h 76009"/>
                <a:gd name="connsiteX35" fmla="*/ 102035 w 947928"/>
                <a:gd name="connsiteY35" fmla="*/ 49187 h 76009"/>
                <a:gd name="connsiteX36" fmla="*/ 115560 w 947928"/>
                <a:gd name="connsiteY36" fmla="*/ 28423 h 76009"/>
                <a:gd name="connsiteX37" fmla="*/ 113560 w 947928"/>
                <a:gd name="connsiteY37" fmla="*/ 33472 h 76009"/>
                <a:gd name="connsiteX38" fmla="*/ 120227 w 947928"/>
                <a:gd name="connsiteY38" fmla="*/ 39948 h 76009"/>
                <a:gd name="connsiteX39" fmla="*/ 126800 w 947928"/>
                <a:gd name="connsiteY39" fmla="*/ 33472 h 76009"/>
                <a:gd name="connsiteX40" fmla="*/ 161089 w 947928"/>
                <a:gd name="connsiteY40" fmla="*/ 73190 h 76009"/>
                <a:gd name="connsiteX41" fmla="*/ 161089 w 947928"/>
                <a:gd name="connsiteY41" fmla="*/ 68142 h 76009"/>
                <a:gd name="connsiteX42" fmla="*/ 154422 w 947928"/>
                <a:gd name="connsiteY42" fmla="*/ 68142 h 76009"/>
                <a:gd name="connsiteX43" fmla="*/ 154422 w 947928"/>
                <a:gd name="connsiteY43" fmla="*/ 24516 h 76009"/>
                <a:gd name="connsiteX44" fmla="*/ 135468 w 947928"/>
                <a:gd name="connsiteY44" fmla="*/ 25374 h 76009"/>
                <a:gd name="connsiteX45" fmla="*/ 135468 w 947928"/>
                <a:gd name="connsiteY45" fmla="*/ 30423 h 76009"/>
                <a:gd name="connsiteX46" fmla="*/ 142611 w 947928"/>
                <a:gd name="connsiteY46" fmla="*/ 34804 h 76009"/>
                <a:gd name="connsiteX47" fmla="*/ 142611 w 947928"/>
                <a:gd name="connsiteY47" fmla="*/ 68142 h 76009"/>
                <a:gd name="connsiteX48" fmla="*/ 135182 w 947928"/>
                <a:gd name="connsiteY48" fmla="*/ 68142 h 76009"/>
                <a:gd name="connsiteX49" fmla="*/ 135182 w 947928"/>
                <a:gd name="connsiteY49" fmla="*/ 73190 h 76009"/>
                <a:gd name="connsiteX50" fmla="*/ 148422 w 947928"/>
                <a:gd name="connsiteY50" fmla="*/ 72904 h 76009"/>
                <a:gd name="connsiteX51" fmla="*/ 155850 w 947928"/>
                <a:gd name="connsiteY51" fmla="*/ 7562 h 76009"/>
                <a:gd name="connsiteX52" fmla="*/ 147374 w 947928"/>
                <a:gd name="connsiteY52" fmla="*/ -819 h 76009"/>
                <a:gd name="connsiteX53" fmla="*/ 139086 w 947928"/>
                <a:gd name="connsiteY53" fmla="*/ 7562 h 76009"/>
                <a:gd name="connsiteX54" fmla="*/ 147374 w 947928"/>
                <a:gd name="connsiteY54" fmla="*/ 16040 h 76009"/>
                <a:gd name="connsiteX55" fmla="*/ 155850 w 947928"/>
                <a:gd name="connsiteY55" fmla="*/ 7562 h 76009"/>
                <a:gd name="connsiteX56" fmla="*/ 265674 w 947928"/>
                <a:gd name="connsiteY56" fmla="*/ 73190 h 76009"/>
                <a:gd name="connsiteX57" fmla="*/ 265674 w 947928"/>
                <a:gd name="connsiteY57" fmla="*/ 68142 h 76009"/>
                <a:gd name="connsiteX58" fmla="*/ 258244 w 947928"/>
                <a:gd name="connsiteY58" fmla="*/ 68142 h 76009"/>
                <a:gd name="connsiteX59" fmla="*/ 258244 w 947928"/>
                <a:gd name="connsiteY59" fmla="*/ 40139 h 76009"/>
                <a:gd name="connsiteX60" fmla="*/ 241575 w 947928"/>
                <a:gd name="connsiteY60" fmla="*/ 24516 h 76009"/>
                <a:gd name="connsiteX61" fmla="*/ 223288 w 947928"/>
                <a:gd name="connsiteY61" fmla="*/ 34899 h 76009"/>
                <a:gd name="connsiteX62" fmla="*/ 207095 w 947928"/>
                <a:gd name="connsiteY62" fmla="*/ 24516 h 76009"/>
                <a:gd name="connsiteX63" fmla="*/ 188140 w 947928"/>
                <a:gd name="connsiteY63" fmla="*/ 36232 h 76009"/>
                <a:gd name="connsiteX64" fmla="*/ 188140 w 947928"/>
                <a:gd name="connsiteY64" fmla="*/ 24516 h 76009"/>
                <a:gd name="connsiteX65" fmla="*/ 169567 w 947928"/>
                <a:gd name="connsiteY65" fmla="*/ 25374 h 76009"/>
                <a:gd name="connsiteX66" fmla="*/ 169567 w 947928"/>
                <a:gd name="connsiteY66" fmla="*/ 30423 h 76009"/>
                <a:gd name="connsiteX67" fmla="*/ 176997 w 947928"/>
                <a:gd name="connsiteY67" fmla="*/ 34804 h 76009"/>
                <a:gd name="connsiteX68" fmla="*/ 176997 w 947928"/>
                <a:gd name="connsiteY68" fmla="*/ 68142 h 76009"/>
                <a:gd name="connsiteX69" fmla="*/ 169567 w 947928"/>
                <a:gd name="connsiteY69" fmla="*/ 68142 h 76009"/>
                <a:gd name="connsiteX70" fmla="*/ 169567 w 947928"/>
                <a:gd name="connsiteY70" fmla="*/ 73190 h 76009"/>
                <a:gd name="connsiteX71" fmla="*/ 183093 w 947928"/>
                <a:gd name="connsiteY71" fmla="*/ 72904 h 76009"/>
                <a:gd name="connsiteX72" fmla="*/ 196808 w 947928"/>
                <a:gd name="connsiteY72" fmla="*/ 73190 h 76009"/>
                <a:gd name="connsiteX73" fmla="*/ 196808 w 947928"/>
                <a:gd name="connsiteY73" fmla="*/ 68142 h 76009"/>
                <a:gd name="connsiteX74" fmla="*/ 189378 w 947928"/>
                <a:gd name="connsiteY74" fmla="*/ 68142 h 76009"/>
                <a:gd name="connsiteX75" fmla="*/ 189378 w 947928"/>
                <a:gd name="connsiteY75" fmla="*/ 45473 h 76009"/>
                <a:gd name="connsiteX76" fmla="*/ 205381 w 947928"/>
                <a:gd name="connsiteY76" fmla="*/ 28423 h 76009"/>
                <a:gd name="connsiteX77" fmla="*/ 211382 w 947928"/>
                <a:gd name="connsiteY77" fmla="*/ 38995 h 76009"/>
                <a:gd name="connsiteX78" fmla="*/ 211382 w 947928"/>
                <a:gd name="connsiteY78" fmla="*/ 68142 h 76009"/>
                <a:gd name="connsiteX79" fmla="*/ 203952 w 947928"/>
                <a:gd name="connsiteY79" fmla="*/ 68142 h 76009"/>
                <a:gd name="connsiteX80" fmla="*/ 203952 w 947928"/>
                <a:gd name="connsiteY80" fmla="*/ 73190 h 76009"/>
                <a:gd name="connsiteX81" fmla="*/ 217667 w 947928"/>
                <a:gd name="connsiteY81" fmla="*/ 72904 h 76009"/>
                <a:gd name="connsiteX82" fmla="*/ 231193 w 947928"/>
                <a:gd name="connsiteY82" fmla="*/ 73190 h 76009"/>
                <a:gd name="connsiteX83" fmla="*/ 231193 w 947928"/>
                <a:gd name="connsiteY83" fmla="*/ 68142 h 76009"/>
                <a:gd name="connsiteX84" fmla="*/ 223763 w 947928"/>
                <a:gd name="connsiteY84" fmla="*/ 68142 h 76009"/>
                <a:gd name="connsiteX85" fmla="*/ 223763 w 947928"/>
                <a:gd name="connsiteY85" fmla="*/ 45473 h 76009"/>
                <a:gd name="connsiteX86" fmla="*/ 239766 w 947928"/>
                <a:gd name="connsiteY86" fmla="*/ 28423 h 76009"/>
                <a:gd name="connsiteX87" fmla="*/ 245862 w 947928"/>
                <a:gd name="connsiteY87" fmla="*/ 38995 h 76009"/>
                <a:gd name="connsiteX88" fmla="*/ 245862 w 947928"/>
                <a:gd name="connsiteY88" fmla="*/ 68142 h 76009"/>
                <a:gd name="connsiteX89" fmla="*/ 238432 w 947928"/>
                <a:gd name="connsiteY89" fmla="*/ 68142 h 76009"/>
                <a:gd name="connsiteX90" fmla="*/ 238432 w 947928"/>
                <a:gd name="connsiteY90" fmla="*/ 73190 h 76009"/>
                <a:gd name="connsiteX91" fmla="*/ 251958 w 947928"/>
                <a:gd name="connsiteY91" fmla="*/ 72904 h 76009"/>
                <a:gd name="connsiteX92" fmla="*/ 299107 w 947928"/>
                <a:gd name="connsiteY92" fmla="*/ 73190 h 76009"/>
                <a:gd name="connsiteX93" fmla="*/ 299107 w 947928"/>
                <a:gd name="connsiteY93" fmla="*/ 68142 h 76009"/>
                <a:gd name="connsiteX94" fmla="*/ 292439 w 947928"/>
                <a:gd name="connsiteY94" fmla="*/ 68142 h 76009"/>
                <a:gd name="connsiteX95" fmla="*/ 292439 w 947928"/>
                <a:gd name="connsiteY95" fmla="*/ 24516 h 76009"/>
                <a:gd name="connsiteX96" fmla="*/ 273485 w 947928"/>
                <a:gd name="connsiteY96" fmla="*/ 25374 h 76009"/>
                <a:gd name="connsiteX97" fmla="*/ 273485 w 947928"/>
                <a:gd name="connsiteY97" fmla="*/ 30423 h 76009"/>
                <a:gd name="connsiteX98" fmla="*/ 280629 w 947928"/>
                <a:gd name="connsiteY98" fmla="*/ 34804 h 76009"/>
                <a:gd name="connsiteX99" fmla="*/ 280629 w 947928"/>
                <a:gd name="connsiteY99" fmla="*/ 68142 h 76009"/>
                <a:gd name="connsiteX100" fmla="*/ 273199 w 947928"/>
                <a:gd name="connsiteY100" fmla="*/ 68142 h 76009"/>
                <a:gd name="connsiteX101" fmla="*/ 273199 w 947928"/>
                <a:gd name="connsiteY101" fmla="*/ 73190 h 76009"/>
                <a:gd name="connsiteX102" fmla="*/ 286439 w 947928"/>
                <a:gd name="connsiteY102" fmla="*/ 72904 h 76009"/>
                <a:gd name="connsiteX103" fmla="*/ 293867 w 947928"/>
                <a:gd name="connsiteY103" fmla="*/ 7562 h 76009"/>
                <a:gd name="connsiteX104" fmla="*/ 285391 w 947928"/>
                <a:gd name="connsiteY104" fmla="*/ -819 h 76009"/>
                <a:gd name="connsiteX105" fmla="*/ 277104 w 947928"/>
                <a:gd name="connsiteY105" fmla="*/ 7562 h 76009"/>
                <a:gd name="connsiteX106" fmla="*/ 285391 w 947928"/>
                <a:gd name="connsiteY106" fmla="*/ 16040 h 76009"/>
                <a:gd name="connsiteX107" fmla="*/ 293867 w 947928"/>
                <a:gd name="connsiteY107" fmla="*/ 7562 h 76009"/>
                <a:gd name="connsiteX108" fmla="*/ 343874 w 947928"/>
                <a:gd name="connsiteY108" fmla="*/ 59761 h 76009"/>
                <a:gd name="connsiteX109" fmla="*/ 343874 w 947928"/>
                <a:gd name="connsiteY109" fmla="*/ 53949 h 76009"/>
                <a:gd name="connsiteX110" fmla="*/ 338826 w 947928"/>
                <a:gd name="connsiteY110" fmla="*/ 53949 h 76009"/>
                <a:gd name="connsiteX111" fmla="*/ 338826 w 947928"/>
                <a:gd name="connsiteY111" fmla="*/ 59665 h 76009"/>
                <a:gd name="connsiteX112" fmla="*/ 332444 w 947928"/>
                <a:gd name="connsiteY112" fmla="*/ 69474 h 76009"/>
                <a:gd name="connsiteX113" fmla="*/ 326157 w 947928"/>
                <a:gd name="connsiteY113" fmla="*/ 60044 h 76009"/>
                <a:gd name="connsiteX114" fmla="*/ 326157 w 947928"/>
                <a:gd name="connsiteY114" fmla="*/ 30328 h 76009"/>
                <a:gd name="connsiteX115" fmla="*/ 341969 w 947928"/>
                <a:gd name="connsiteY115" fmla="*/ 30328 h 76009"/>
                <a:gd name="connsiteX116" fmla="*/ 341969 w 947928"/>
                <a:gd name="connsiteY116" fmla="*/ 25279 h 76009"/>
                <a:gd name="connsiteX117" fmla="*/ 326157 w 947928"/>
                <a:gd name="connsiteY117" fmla="*/ 25279 h 76009"/>
                <a:gd name="connsiteX118" fmla="*/ 326157 w 947928"/>
                <a:gd name="connsiteY118" fmla="*/ 4611 h 76009"/>
                <a:gd name="connsiteX119" fmla="*/ 321014 w 947928"/>
                <a:gd name="connsiteY119" fmla="*/ 4611 h 76009"/>
                <a:gd name="connsiteX120" fmla="*/ 304917 w 947928"/>
                <a:gd name="connsiteY120" fmla="*/ 26423 h 76009"/>
                <a:gd name="connsiteX121" fmla="*/ 304917 w 947928"/>
                <a:gd name="connsiteY121" fmla="*/ 30328 h 76009"/>
                <a:gd name="connsiteX122" fmla="*/ 313871 w 947928"/>
                <a:gd name="connsiteY122" fmla="*/ 30328 h 76009"/>
                <a:gd name="connsiteX123" fmla="*/ 313871 w 947928"/>
                <a:gd name="connsiteY123" fmla="*/ 59949 h 76009"/>
                <a:gd name="connsiteX124" fmla="*/ 330824 w 947928"/>
                <a:gd name="connsiteY124" fmla="*/ 73762 h 76009"/>
                <a:gd name="connsiteX125" fmla="*/ 343874 w 947928"/>
                <a:gd name="connsiteY125" fmla="*/ 59761 h 76009"/>
                <a:gd name="connsiteX126" fmla="*/ 381974 w 947928"/>
                <a:gd name="connsiteY126" fmla="*/ 73190 h 76009"/>
                <a:gd name="connsiteX127" fmla="*/ 381974 w 947928"/>
                <a:gd name="connsiteY127" fmla="*/ 68142 h 76009"/>
                <a:gd name="connsiteX128" fmla="*/ 375211 w 947928"/>
                <a:gd name="connsiteY128" fmla="*/ 68142 h 76009"/>
                <a:gd name="connsiteX129" fmla="*/ 375211 w 947928"/>
                <a:gd name="connsiteY129" fmla="*/ 24516 h 76009"/>
                <a:gd name="connsiteX130" fmla="*/ 356352 w 947928"/>
                <a:gd name="connsiteY130" fmla="*/ 25374 h 76009"/>
                <a:gd name="connsiteX131" fmla="*/ 356352 w 947928"/>
                <a:gd name="connsiteY131" fmla="*/ 30423 h 76009"/>
                <a:gd name="connsiteX132" fmla="*/ 363496 w 947928"/>
                <a:gd name="connsiteY132" fmla="*/ 34804 h 76009"/>
                <a:gd name="connsiteX133" fmla="*/ 363496 w 947928"/>
                <a:gd name="connsiteY133" fmla="*/ 68142 h 76009"/>
                <a:gd name="connsiteX134" fmla="*/ 356066 w 947928"/>
                <a:gd name="connsiteY134" fmla="*/ 68142 h 76009"/>
                <a:gd name="connsiteX135" fmla="*/ 356066 w 947928"/>
                <a:gd name="connsiteY135" fmla="*/ 73190 h 76009"/>
                <a:gd name="connsiteX136" fmla="*/ 369306 w 947928"/>
                <a:gd name="connsiteY136" fmla="*/ 72904 h 76009"/>
                <a:gd name="connsiteX137" fmla="*/ 376736 w 947928"/>
                <a:gd name="connsiteY137" fmla="*/ 7562 h 76009"/>
                <a:gd name="connsiteX138" fmla="*/ 368258 w 947928"/>
                <a:gd name="connsiteY138" fmla="*/ -819 h 76009"/>
                <a:gd name="connsiteX139" fmla="*/ 359876 w 947928"/>
                <a:gd name="connsiteY139" fmla="*/ 7562 h 76009"/>
                <a:gd name="connsiteX140" fmla="*/ 368258 w 947928"/>
                <a:gd name="connsiteY140" fmla="*/ 16040 h 76009"/>
                <a:gd name="connsiteX141" fmla="*/ 376736 w 947928"/>
                <a:gd name="connsiteY141" fmla="*/ 7562 h 76009"/>
                <a:gd name="connsiteX142" fmla="*/ 448173 w 947928"/>
                <a:gd name="connsiteY142" fmla="*/ 30328 h 76009"/>
                <a:gd name="connsiteX143" fmla="*/ 448173 w 947928"/>
                <a:gd name="connsiteY143" fmla="*/ 25279 h 76009"/>
                <a:gd name="connsiteX144" fmla="*/ 439696 w 947928"/>
                <a:gd name="connsiteY144" fmla="*/ 25565 h 76009"/>
                <a:gd name="connsiteX145" fmla="*/ 429885 w 947928"/>
                <a:gd name="connsiteY145" fmla="*/ 25279 h 76009"/>
                <a:gd name="connsiteX146" fmla="*/ 429885 w 947928"/>
                <a:gd name="connsiteY146" fmla="*/ 30328 h 76009"/>
                <a:gd name="connsiteX147" fmla="*/ 435028 w 947928"/>
                <a:gd name="connsiteY147" fmla="*/ 31469 h 76009"/>
                <a:gd name="connsiteX148" fmla="*/ 434456 w 947928"/>
                <a:gd name="connsiteY148" fmla="*/ 32709 h 76009"/>
                <a:gd name="connsiteX149" fmla="*/ 421979 w 947928"/>
                <a:gd name="connsiteY149" fmla="*/ 59761 h 76009"/>
                <a:gd name="connsiteX150" fmla="*/ 408167 w 947928"/>
                <a:gd name="connsiteY150" fmla="*/ 30328 h 76009"/>
                <a:gd name="connsiteX151" fmla="*/ 414074 w 947928"/>
                <a:gd name="connsiteY151" fmla="*/ 30328 h 76009"/>
                <a:gd name="connsiteX152" fmla="*/ 414074 w 947928"/>
                <a:gd name="connsiteY152" fmla="*/ 25279 h 76009"/>
                <a:gd name="connsiteX153" fmla="*/ 400643 w 947928"/>
                <a:gd name="connsiteY153" fmla="*/ 25565 h 76009"/>
                <a:gd name="connsiteX154" fmla="*/ 388356 w 947928"/>
                <a:gd name="connsiteY154" fmla="*/ 25279 h 76009"/>
                <a:gd name="connsiteX155" fmla="*/ 388356 w 947928"/>
                <a:gd name="connsiteY155" fmla="*/ 30328 h 76009"/>
                <a:gd name="connsiteX156" fmla="*/ 395213 w 947928"/>
                <a:gd name="connsiteY156" fmla="*/ 30328 h 76009"/>
                <a:gd name="connsiteX157" fmla="*/ 414074 w 947928"/>
                <a:gd name="connsiteY157" fmla="*/ 70904 h 76009"/>
                <a:gd name="connsiteX158" fmla="*/ 418264 w 947928"/>
                <a:gd name="connsiteY158" fmla="*/ 73667 h 76009"/>
                <a:gd name="connsiteX159" fmla="*/ 422265 w 947928"/>
                <a:gd name="connsiteY159" fmla="*/ 70904 h 76009"/>
                <a:gd name="connsiteX160" fmla="*/ 440172 w 947928"/>
                <a:gd name="connsiteY160" fmla="*/ 32518 h 76009"/>
                <a:gd name="connsiteX161" fmla="*/ 448173 w 947928"/>
                <a:gd name="connsiteY161" fmla="*/ 30328 h 76009"/>
                <a:gd name="connsiteX162" fmla="*/ 501036 w 947928"/>
                <a:gd name="connsiteY162" fmla="*/ 60521 h 76009"/>
                <a:gd name="connsiteX163" fmla="*/ 498370 w 947928"/>
                <a:gd name="connsiteY163" fmla="*/ 58617 h 76009"/>
                <a:gd name="connsiteX164" fmla="*/ 495703 w 947928"/>
                <a:gd name="connsiteY164" fmla="*/ 60807 h 76009"/>
                <a:gd name="connsiteX165" fmla="*/ 480177 w 947928"/>
                <a:gd name="connsiteY165" fmla="*/ 69474 h 76009"/>
                <a:gd name="connsiteX166" fmla="*/ 464842 w 947928"/>
                <a:gd name="connsiteY166" fmla="*/ 49664 h 76009"/>
                <a:gd name="connsiteX167" fmla="*/ 497418 w 947928"/>
                <a:gd name="connsiteY167" fmla="*/ 49664 h 76009"/>
                <a:gd name="connsiteX168" fmla="*/ 501036 w 947928"/>
                <a:gd name="connsiteY168" fmla="*/ 46710 h 76009"/>
                <a:gd name="connsiteX169" fmla="*/ 494941 w 947928"/>
                <a:gd name="connsiteY169" fmla="*/ 30042 h 76009"/>
                <a:gd name="connsiteX170" fmla="*/ 477796 w 947928"/>
                <a:gd name="connsiteY170" fmla="*/ 24230 h 76009"/>
                <a:gd name="connsiteX171" fmla="*/ 451030 w 947928"/>
                <a:gd name="connsiteY171" fmla="*/ 48901 h 76009"/>
                <a:gd name="connsiteX172" fmla="*/ 479320 w 947928"/>
                <a:gd name="connsiteY172" fmla="*/ 73762 h 76009"/>
                <a:gd name="connsiteX173" fmla="*/ 501036 w 947928"/>
                <a:gd name="connsiteY173" fmla="*/ 60521 h 76009"/>
                <a:gd name="connsiteX174" fmla="*/ 490749 w 947928"/>
                <a:gd name="connsiteY174" fmla="*/ 46043 h 76009"/>
                <a:gd name="connsiteX175" fmla="*/ 464842 w 947928"/>
                <a:gd name="connsiteY175" fmla="*/ 46043 h 76009"/>
                <a:gd name="connsiteX176" fmla="*/ 467509 w 947928"/>
                <a:gd name="connsiteY176" fmla="*/ 33755 h 76009"/>
                <a:gd name="connsiteX177" fmla="*/ 477796 w 947928"/>
                <a:gd name="connsiteY177" fmla="*/ 28042 h 76009"/>
                <a:gd name="connsiteX178" fmla="*/ 490749 w 947928"/>
                <a:gd name="connsiteY178" fmla="*/ 46043 h 76009"/>
                <a:gd name="connsiteX179" fmla="*/ 744019 w 947928"/>
                <a:gd name="connsiteY179" fmla="*/ 73190 h 76009"/>
                <a:gd name="connsiteX180" fmla="*/ 744019 w 947928"/>
                <a:gd name="connsiteY180" fmla="*/ 68142 h 76009"/>
                <a:gd name="connsiteX181" fmla="*/ 733637 w 947928"/>
                <a:gd name="connsiteY181" fmla="*/ 68142 h 76009"/>
                <a:gd name="connsiteX182" fmla="*/ 705919 w 947928"/>
                <a:gd name="connsiteY182" fmla="*/ 513 h 76009"/>
                <a:gd name="connsiteX183" fmla="*/ 701633 w 947928"/>
                <a:gd name="connsiteY183" fmla="*/ -2247 h 76009"/>
                <a:gd name="connsiteX184" fmla="*/ 697443 w 947928"/>
                <a:gd name="connsiteY184" fmla="*/ 513 h 76009"/>
                <a:gd name="connsiteX185" fmla="*/ 670677 w 947928"/>
                <a:gd name="connsiteY185" fmla="*/ 65570 h 76009"/>
                <a:gd name="connsiteX186" fmla="*/ 661438 w 947928"/>
                <a:gd name="connsiteY186" fmla="*/ 68142 h 76009"/>
                <a:gd name="connsiteX187" fmla="*/ 659247 w 947928"/>
                <a:gd name="connsiteY187" fmla="*/ 68142 h 76009"/>
                <a:gd name="connsiteX188" fmla="*/ 659247 w 947928"/>
                <a:gd name="connsiteY188" fmla="*/ 73190 h 76009"/>
                <a:gd name="connsiteX189" fmla="*/ 671915 w 947928"/>
                <a:gd name="connsiteY189" fmla="*/ 72904 h 76009"/>
                <a:gd name="connsiteX190" fmla="*/ 686203 w 947928"/>
                <a:gd name="connsiteY190" fmla="*/ 73190 h 76009"/>
                <a:gd name="connsiteX191" fmla="*/ 686203 w 947928"/>
                <a:gd name="connsiteY191" fmla="*/ 68142 h 76009"/>
                <a:gd name="connsiteX192" fmla="*/ 676487 w 947928"/>
                <a:gd name="connsiteY192" fmla="*/ 66618 h 76009"/>
                <a:gd name="connsiteX193" fmla="*/ 676964 w 947928"/>
                <a:gd name="connsiteY193" fmla="*/ 65474 h 76009"/>
                <a:gd name="connsiteX194" fmla="*/ 682297 w 947928"/>
                <a:gd name="connsiteY194" fmla="*/ 52331 h 76009"/>
                <a:gd name="connsiteX195" fmla="*/ 711349 w 947928"/>
                <a:gd name="connsiteY195" fmla="*/ 52331 h 76009"/>
                <a:gd name="connsiteX196" fmla="*/ 717730 w 947928"/>
                <a:gd name="connsiteY196" fmla="*/ 68142 h 76009"/>
                <a:gd name="connsiteX197" fmla="*/ 707443 w 947928"/>
                <a:gd name="connsiteY197" fmla="*/ 68142 h 76009"/>
                <a:gd name="connsiteX198" fmla="*/ 707443 w 947928"/>
                <a:gd name="connsiteY198" fmla="*/ 73190 h 76009"/>
                <a:gd name="connsiteX199" fmla="*/ 726493 w 947928"/>
                <a:gd name="connsiteY199" fmla="*/ 72904 h 76009"/>
                <a:gd name="connsiteX200" fmla="*/ 744019 w 947928"/>
                <a:gd name="connsiteY200" fmla="*/ 73190 h 76009"/>
                <a:gd name="connsiteX201" fmla="*/ 709063 w 947928"/>
                <a:gd name="connsiteY201" fmla="*/ 47282 h 76009"/>
                <a:gd name="connsiteX202" fmla="*/ 684488 w 947928"/>
                <a:gd name="connsiteY202" fmla="*/ 47282 h 76009"/>
                <a:gd name="connsiteX203" fmla="*/ 696775 w 947928"/>
                <a:gd name="connsiteY203" fmla="*/ 17182 h 76009"/>
                <a:gd name="connsiteX204" fmla="*/ 796406 w 947928"/>
                <a:gd name="connsiteY204" fmla="*/ 33472 h 76009"/>
                <a:gd name="connsiteX205" fmla="*/ 784977 w 947928"/>
                <a:gd name="connsiteY205" fmla="*/ 24516 h 76009"/>
                <a:gd name="connsiteX206" fmla="*/ 770594 w 947928"/>
                <a:gd name="connsiteY206" fmla="*/ 36709 h 76009"/>
                <a:gd name="connsiteX207" fmla="*/ 770594 w 947928"/>
                <a:gd name="connsiteY207" fmla="*/ 24516 h 76009"/>
                <a:gd name="connsiteX208" fmla="*/ 752687 w 947928"/>
                <a:gd name="connsiteY208" fmla="*/ 25374 h 76009"/>
                <a:gd name="connsiteX209" fmla="*/ 752687 w 947928"/>
                <a:gd name="connsiteY209" fmla="*/ 30423 h 76009"/>
                <a:gd name="connsiteX210" fmla="*/ 760117 w 947928"/>
                <a:gd name="connsiteY210" fmla="*/ 34804 h 76009"/>
                <a:gd name="connsiteX211" fmla="*/ 760117 w 947928"/>
                <a:gd name="connsiteY211" fmla="*/ 68142 h 76009"/>
                <a:gd name="connsiteX212" fmla="*/ 752687 w 947928"/>
                <a:gd name="connsiteY212" fmla="*/ 68142 h 76009"/>
                <a:gd name="connsiteX213" fmla="*/ 752687 w 947928"/>
                <a:gd name="connsiteY213" fmla="*/ 73190 h 76009"/>
                <a:gd name="connsiteX214" fmla="*/ 766213 w 947928"/>
                <a:gd name="connsiteY214" fmla="*/ 72904 h 76009"/>
                <a:gd name="connsiteX215" fmla="*/ 781262 w 947928"/>
                <a:gd name="connsiteY215" fmla="*/ 73190 h 76009"/>
                <a:gd name="connsiteX216" fmla="*/ 781262 w 947928"/>
                <a:gd name="connsiteY216" fmla="*/ 68142 h 76009"/>
                <a:gd name="connsiteX217" fmla="*/ 771737 w 947928"/>
                <a:gd name="connsiteY217" fmla="*/ 68142 h 76009"/>
                <a:gd name="connsiteX218" fmla="*/ 771737 w 947928"/>
                <a:gd name="connsiteY218" fmla="*/ 49187 h 76009"/>
                <a:gd name="connsiteX219" fmla="*/ 785263 w 947928"/>
                <a:gd name="connsiteY219" fmla="*/ 28423 h 76009"/>
                <a:gd name="connsiteX220" fmla="*/ 783168 w 947928"/>
                <a:gd name="connsiteY220" fmla="*/ 33472 h 76009"/>
                <a:gd name="connsiteX221" fmla="*/ 789930 w 947928"/>
                <a:gd name="connsiteY221" fmla="*/ 39948 h 76009"/>
                <a:gd name="connsiteX222" fmla="*/ 796406 w 947928"/>
                <a:gd name="connsiteY222" fmla="*/ 33472 h 76009"/>
                <a:gd name="connsiteX223" fmla="*/ 851461 w 947928"/>
                <a:gd name="connsiteY223" fmla="*/ 60521 h 76009"/>
                <a:gd name="connsiteX224" fmla="*/ 848985 w 947928"/>
                <a:gd name="connsiteY224" fmla="*/ 58998 h 76009"/>
                <a:gd name="connsiteX225" fmla="*/ 846317 w 947928"/>
                <a:gd name="connsiteY225" fmla="*/ 60712 h 76009"/>
                <a:gd name="connsiteX226" fmla="*/ 832697 w 947928"/>
                <a:gd name="connsiteY226" fmla="*/ 69474 h 76009"/>
                <a:gd name="connsiteX227" fmla="*/ 817838 w 947928"/>
                <a:gd name="connsiteY227" fmla="*/ 48615 h 76009"/>
                <a:gd name="connsiteX228" fmla="*/ 831650 w 947928"/>
                <a:gd name="connsiteY228" fmla="*/ 28518 h 76009"/>
                <a:gd name="connsiteX229" fmla="*/ 838698 w 947928"/>
                <a:gd name="connsiteY229" fmla="*/ 29279 h 76009"/>
                <a:gd name="connsiteX230" fmla="*/ 836603 w 947928"/>
                <a:gd name="connsiteY230" fmla="*/ 34137 h 76009"/>
                <a:gd name="connsiteX231" fmla="*/ 843270 w 947928"/>
                <a:gd name="connsiteY231" fmla="*/ 40994 h 76009"/>
                <a:gd name="connsiteX232" fmla="*/ 850128 w 947928"/>
                <a:gd name="connsiteY232" fmla="*/ 34137 h 76009"/>
                <a:gd name="connsiteX233" fmla="*/ 831268 w 947928"/>
                <a:gd name="connsiteY233" fmla="*/ 24230 h 76009"/>
                <a:gd name="connsiteX234" fmla="*/ 804027 w 947928"/>
                <a:gd name="connsiteY234" fmla="*/ 49187 h 76009"/>
                <a:gd name="connsiteX235" fmla="*/ 830793 w 947928"/>
                <a:gd name="connsiteY235" fmla="*/ 73762 h 76009"/>
                <a:gd name="connsiteX236" fmla="*/ 851461 w 947928"/>
                <a:gd name="connsiteY236" fmla="*/ 60521 h 76009"/>
                <a:gd name="connsiteX237" fmla="*/ 917946 w 947928"/>
                <a:gd name="connsiteY237" fmla="*/ 73190 h 76009"/>
                <a:gd name="connsiteX238" fmla="*/ 917946 w 947928"/>
                <a:gd name="connsiteY238" fmla="*/ 68142 h 76009"/>
                <a:gd name="connsiteX239" fmla="*/ 910517 w 947928"/>
                <a:gd name="connsiteY239" fmla="*/ 68142 h 76009"/>
                <a:gd name="connsiteX240" fmla="*/ 910517 w 947928"/>
                <a:gd name="connsiteY240" fmla="*/ 40139 h 76009"/>
                <a:gd name="connsiteX241" fmla="*/ 894038 w 947928"/>
                <a:gd name="connsiteY241" fmla="*/ 24516 h 76009"/>
                <a:gd name="connsiteX242" fmla="*/ 875750 w 947928"/>
                <a:gd name="connsiteY242" fmla="*/ 34899 h 76009"/>
                <a:gd name="connsiteX243" fmla="*/ 875560 w 947928"/>
                <a:gd name="connsiteY243" fmla="*/ 34899 h 76009"/>
                <a:gd name="connsiteX244" fmla="*/ 875560 w 947928"/>
                <a:gd name="connsiteY244" fmla="*/ -1868 h 76009"/>
                <a:gd name="connsiteX245" fmla="*/ 856510 w 947928"/>
                <a:gd name="connsiteY245" fmla="*/ -915 h 76009"/>
                <a:gd name="connsiteX246" fmla="*/ 856510 w 947928"/>
                <a:gd name="connsiteY246" fmla="*/ 4134 h 76009"/>
                <a:gd name="connsiteX247" fmla="*/ 863940 w 947928"/>
                <a:gd name="connsiteY247" fmla="*/ 8324 h 76009"/>
                <a:gd name="connsiteX248" fmla="*/ 863940 w 947928"/>
                <a:gd name="connsiteY248" fmla="*/ 68142 h 76009"/>
                <a:gd name="connsiteX249" fmla="*/ 856510 w 947928"/>
                <a:gd name="connsiteY249" fmla="*/ 68142 h 76009"/>
                <a:gd name="connsiteX250" fmla="*/ 856510 w 947928"/>
                <a:gd name="connsiteY250" fmla="*/ 73190 h 76009"/>
                <a:gd name="connsiteX251" fmla="*/ 870036 w 947928"/>
                <a:gd name="connsiteY251" fmla="*/ 72904 h 76009"/>
                <a:gd name="connsiteX252" fmla="*/ 883751 w 947928"/>
                <a:gd name="connsiteY252" fmla="*/ 73190 h 76009"/>
                <a:gd name="connsiteX253" fmla="*/ 883751 w 947928"/>
                <a:gd name="connsiteY253" fmla="*/ 68142 h 76009"/>
                <a:gd name="connsiteX254" fmla="*/ 876321 w 947928"/>
                <a:gd name="connsiteY254" fmla="*/ 68142 h 76009"/>
                <a:gd name="connsiteX255" fmla="*/ 876321 w 947928"/>
                <a:gd name="connsiteY255" fmla="*/ 45473 h 76009"/>
                <a:gd name="connsiteX256" fmla="*/ 892324 w 947928"/>
                <a:gd name="connsiteY256" fmla="*/ 28423 h 76009"/>
                <a:gd name="connsiteX257" fmla="*/ 898325 w 947928"/>
                <a:gd name="connsiteY257" fmla="*/ 38995 h 76009"/>
                <a:gd name="connsiteX258" fmla="*/ 898325 w 947928"/>
                <a:gd name="connsiteY258" fmla="*/ 68142 h 76009"/>
                <a:gd name="connsiteX259" fmla="*/ 890895 w 947928"/>
                <a:gd name="connsiteY259" fmla="*/ 68142 h 76009"/>
                <a:gd name="connsiteX260" fmla="*/ 890895 w 947928"/>
                <a:gd name="connsiteY260" fmla="*/ 73190 h 76009"/>
                <a:gd name="connsiteX261" fmla="*/ 904421 w 947928"/>
                <a:gd name="connsiteY261" fmla="*/ 72904 h 76009"/>
                <a:gd name="connsiteX262" fmla="*/ 946140 w 947928"/>
                <a:gd name="connsiteY262" fmla="*/ 64712 h 76009"/>
                <a:gd name="connsiteX263" fmla="*/ 937663 w 947928"/>
                <a:gd name="connsiteY263" fmla="*/ 56331 h 76009"/>
                <a:gd name="connsiteX264" fmla="*/ 929376 w 947928"/>
                <a:gd name="connsiteY264" fmla="*/ 64712 h 76009"/>
                <a:gd name="connsiteX265" fmla="*/ 937663 w 947928"/>
                <a:gd name="connsiteY265" fmla="*/ 73190 h 76009"/>
                <a:gd name="connsiteX266" fmla="*/ 946140 w 947928"/>
                <a:gd name="connsiteY266" fmla="*/ 64712 h 7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947928" h="76009">
                  <a:moveTo>
                    <a:pt x="71936" y="20231"/>
                  </a:moveTo>
                  <a:cubicBezTo>
                    <a:pt x="71936" y="8324"/>
                    <a:pt x="61363" y="-915"/>
                    <a:pt x="43360" y="-915"/>
                  </a:cubicBezTo>
                  <a:lnTo>
                    <a:pt x="-1788" y="-915"/>
                  </a:lnTo>
                  <a:lnTo>
                    <a:pt x="-1788" y="4134"/>
                  </a:lnTo>
                  <a:lnTo>
                    <a:pt x="10023" y="4134"/>
                  </a:lnTo>
                  <a:lnTo>
                    <a:pt x="10023" y="68142"/>
                  </a:lnTo>
                  <a:lnTo>
                    <a:pt x="-1788" y="68142"/>
                  </a:lnTo>
                  <a:lnTo>
                    <a:pt x="-1788" y="73190"/>
                  </a:lnTo>
                  <a:cubicBezTo>
                    <a:pt x="2403" y="72904"/>
                    <a:pt x="12975" y="72904"/>
                    <a:pt x="17642" y="72904"/>
                  </a:cubicBezTo>
                  <a:cubicBezTo>
                    <a:pt x="22215" y="72904"/>
                    <a:pt x="32883" y="72904"/>
                    <a:pt x="36978" y="73190"/>
                  </a:cubicBezTo>
                  <a:lnTo>
                    <a:pt x="36978" y="68142"/>
                  </a:lnTo>
                  <a:lnTo>
                    <a:pt x="25358" y="68142"/>
                  </a:lnTo>
                  <a:lnTo>
                    <a:pt x="25358" y="40615"/>
                  </a:lnTo>
                  <a:lnTo>
                    <a:pt x="44408" y="40615"/>
                  </a:lnTo>
                  <a:cubicBezTo>
                    <a:pt x="59457" y="40615"/>
                    <a:pt x="71936" y="32709"/>
                    <a:pt x="71936" y="20231"/>
                  </a:cubicBezTo>
                  <a:close/>
                  <a:moveTo>
                    <a:pt x="55362" y="20231"/>
                  </a:moveTo>
                  <a:cubicBezTo>
                    <a:pt x="55362" y="27756"/>
                    <a:pt x="55362" y="36137"/>
                    <a:pt x="39169" y="36137"/>
                  </a:cubicBezTo>
                  <a:lnTo>
                    <a:pt x="24597" y="36137"/>
                  </a:lnTo>
                  <a:lnTo>
                    <a:pt x="24597" y="4134"/>
                  </a:lnTo>
                  <a:lnTo>
                    <a:pt x="39169" y="4134"/>
                  </a:lnTo>
                  <a:cubicBezTo>
                    <a:pt x="55362" y="4134"/>
                    <a:pt x="55362" y="12324"/>
                    <a:pt x="55362" y="20231"/>
                  </a:cubicBezTo>
                  <a:close/>
                  <a:moveTo>
                    <a:pt x="126800" y="33472"/>
                  </a:moveTo>
                  <a:cubicBezTo>
                    <a:pt x="126800" y="27660"/>
                    <a:pt x="120989" y="24516"/>
                    <a:pt x="115274" y="24516"/>
                  </a:cubicBezTo>
                  <a:cubicBezTo>
                    <a:pt x="107750" y="24516"/>
                    <a:pt x="103367" y="30042"/>
                    <a:pt x="100892" y="36709"/>
                  </a:cubicBezTo>
                  <a:lnTo>
                    <a:pt x="100892" y="24516"/>
                  </a:lnTo>
                  <a:lnTo>
                    <a:pt x="82985" y="25374"/>
                  </a:lnTo>
                  <a:lnTo>
                    <a:pt x="82985" y="30423"/>
                  </a:lnTo>
                  <a:cubicBezTo>
                    <a:pt x="89747" y="30423"/>
                    <a:pt x="90413" y="30423"/>
                    <a:pt x="90413" y="34804"/>
                  </a:cubicBezTo>
                  <a:lnTo>
                    <a:pt x="90413" y="68142"/>
                  </a:lnTo>
                  <a:lnTo>
                    <a:pt x="82985" y="68142"/>
                  </a:lnTo>
                  <a:lnTo>
                    <a:pt x="82985" y="73190"/>
                  </a:lnTo>
                  <a:lnTo>
                    <a:pt x="96510" y="72904"/>
                  </a:lnTo>
                  <a:cubicBezTo>
                    <a:pt x="100701" y="72904"/>
                    <a:pt x="107559" y="72904"/>
                    <a:pt x="111560" y="73190"/>
                  </a:cubicBezTo>
                  <a:lnTo>
                    <a:pt x="111560" y="68142"/>
                  </a:lnTo>
                  <a:lnTo>
                    <a:pt x="102035" y="68142"/>
                  </a:lnTo>
                  <a:lnTo>
                    <a:pt x="102035" y="49187"/>
                  </a:lnTo>
                  <a:cubicBezTo>
                    <a:pt x="102035" y="41662"/>
                    <a:pt x="104892" y="28423"/>
                    <a:pt x="115560" y="28423"/>
                  </a:cubicBezTo>
                  <a:cubicBezTo>
                    <a:pt x="115560" y="28423"/>
                    <a:pt x="113560" y="30328"/>
                    <a:pt x="113560" y="33472"/>
                  </a:cubicBezTo>
                  <a:cubicBezTo>
                    <a:pt x="113560" y="37948"/>
                    <a:pt x="117084" y="39948"/>
                    <a:pt x="120227" y="39948"/>
                  </a:cubicBezTo>
                  <a:cubicBezTo>
                    <a:pt x="123371" y="39948"/>
                    <a:pt x="126800" y="37757"/>
                    <a:pt x="126800" y="33472"/>
                  </a:cubicBezTo>
                  <a:close/>
                  <a:moveTo>
                    <a:pt x="161089" y="73190"/>
                  </a:moveTo>
                  <a:lnTo>
                    <a:pt x="161089" y="68142"/>
                  </a:lnTo>
                  <a:lnTo>
                    <a:pt x="154422" y="68142"/>
                  </a:lnTo>
                  <a:lnTo>
                    <a:pt x="154422" y="24516"/>
                  </a:lnTo>
                  <a:lnTo>
                    <a:pt x="135468" y="25374"/>
                  </a:lnTo>
                  <a:lnTo>
                    <a:pt x="135468" y="30423"/>
                  </a:lnTo>
                  <a:cubicBezTo>
                    <a:pt x="141944" y="30423"/>
                    <a:pt x="142611" y="30423"/>
                    <a:pt x="142611" y="34804"/>
                  </a:cubicBezTo>
                  <a:lnTo>
                    <a:pt x="142611" y="68142"/>
                  </a:lnTo>
                  <a:lnTo>
                    <a:pt x="135182" y="68142"/>
                  </a:lnTo>
                  <a:lnTo>
                    <a:pt x="135182" y="73190"/>
                  </a:lnTo>
                  <a:lnTo>
                    <a:pt x="148422" y="72904"/>
                  </a:lnTo>
                  <a:close/>
                  <a:moveTo>
                    <a:pt x="155850" y="7562"/>
                  </a:moveTo>
                  <a:cubicBezTo>
                    <a:pt x="155850" y="2894"/>
                    <a:pt x="152041" y="-819"/>
                    <a:pt x="147374" y="-819"/>
                  </a:cubicBezTo>
                  <a:cubicBezTo>
                    <a:pt x="142801" y="-819"/>
                    <a:pt x="139086" y="2894"/>
                    <a:pt x="139086" y="7562"/>
                  </a:cubicBezTo>
                  <a:cubicBezTo>
                    <a:pt x="139086" y="12324"/>
                    <a:pt x="142801" y="16040"/>
                    <a:pt x="147374" y="16040"/>
                  </a:cubicBezTo>
                  <a:cubicBezTo>
                    <a:pt x="152041" y="16040"/>
                    <a:pt x="155850" y="12324"/>
                    <a:pt x="155850" y="7562"/>
                  </a:cubicBezTo>
                  <a:close/>
                  <a:moveTo>
                    <a:pt x="265674" y="73190"/>
                  </a:moveTo>
                  <a:lnTo>
                    <a:pt x="265674" y="68142"/>
                  </a:lnTo>
                  <a:lnTo>
                    <a:pt x="258244" y="68142"/>
                  </a:lnTo>
                  <a:lnTo>
                    <a:pt x="258244" y="40139"/>
                  </a:lnTo>
                  <a:cubicBezTo>
                    <a:pt x="258244" y="28993"/>
                    <a:pt x="252720" y="24516"/>
                    <a:pt x="241575" y="24516"/>
                  </a:cubicBezTo>
                  <a:cubicBezTo>
                    <a:pt x="231765" y="24516"/>
                    <a:pt x="226145" y="30042"/>
                    <a:pt x="223288" y="34899"/>
                  </a:cubicBezTo>
                  <a:cubicBezTo>
                    <a:pt x="221193" y="24802"/>
                    <a:pt x="211191" y="24516"/>
                    <a:pt x="207095" y="24516"/>
                  </a:cubicBezTo>
                  <a:cubicBezTo>
                    <a:pt x="197665" y="24516"/>
                    <a:pt x="191569" y="29374"/>
                    <a:pt x="188140" y="36232"/>
                  </a:cubicBezTo>
                  <a:lnTo>
                    <a:pt x="188140" y="24516"/>
                  </a:lnTo>
                  <a:lnTo>
                    <a:pt x="169567" y="25374"/>
                  </a:lnTo>
                  <a:lnTo>
                    <a:pt x="169567" y="30423"/>
                  </a:lnTo>
                  <a:cubicBezTo>
                    <a:pt x="176234" y="30423"/>
                    <a:pt x="176997" y="30423"/>
                    <a:pt x="176997" y="34804"/>
                  </a:cubicBezTo>
                  <a:lnTo>
                    <a:pt x="176997" y="68142"/>
                  </a:lnTo>
                  <a:lnTo>
                    <a:pt x="169567" y="68142"/>
                  </a:lnTo>
                  <a:lnTo>
                    <a:pt x="169567" y="73190"/>
                  </a:lnTo>
                  <a:lnTo>
                    <a:pt x="183093" y="72904"/>
                  </a:lnTo>
                  <a:lnTo>
                    <a:pt x="196808" y="73190"/>
                  </a:lnTo>
                  <a:lnTo>
                    <a:pt x="196808" y="68142"/>
                  </a:lnTo>
                  <a:lnTo>
                    <a:pt x="189378" y="68142"/>
                  </a:lnTo>
                  <a:lnTo>
                    <a:pt x="189378" y="45473"/>
                  </a:lnTo>
                  <a:cubicBezTo>
                    <a:pt x="189378" y="33755"/>
                    <a:pt x="198713" y="28423"/>
                    <a:pt x="205381" y="28423"/>
                  </a:cubicBezTo>
                  <a:cubicBezTo>
                    <a:pt x="209000" y="28423"/>
                    <a:pt x="211382" y="30614"/>
                    <a:pt x="211382" y="38995"/>
                  </a:cubicBezTo>
                  <a:lnTo>
                    <a:pt x="211382" y="68142"/>
                  </a:lnTo>
                  <a:lnTo>
                    <a:pt x="203952" y="68142"/>
                  </a:lnTo>
                  <a:lnTo>
                    <a:pt x="203952" y="73190"/>
                  </a:lnTo>
                  <a:lnTo>
                    <a:pt x="217667" y="72904"/>
                  </a:lnTo>
                  <a:lnTo>
                    <a:pt x="231193" y="73190"/>
                  </a:lnTo>
                  <a:lnTo>
                    <a:pt x="231193" y="68142"/>
                  </a:lnTo>
                  <a:lnTo>
                    <a:pt x="223763" y="68142"/>
                  </a:lnTo>
                  <a:lnTo>
                    <a:pt x="223763" y="45473"/>
                  </a:lnTo>
                  <a:cubicBezTo>
                    <a:pt x="223763" y="33755"/>
                    <a:pt x="233099" y="28423"/>
                    <a:pt x="239766" y="28423"/>
                  </a:cubicBezTo>
                  <a:cubicBezTo>
                    <a:pt x="243481" y="28423"/>
                    <a:pt x="245862" y="30614"/>
                    <a:pt x="245862" y="38995"/>
                  </a:cubicBezTo>
                  <a:lnTo>
                    <a:pt x="245862" y="68142"/>
                  </a:lnTo>
                  <a:lnTo>
                    <a:pt x="238432" y="68142"/>
                  </a:lnTo>
                  <a:lnTo>
                    <a:pt x="238432" y="73190"/>
                  </a:lnTo>
                  <a:lnTo>
                    <a:pt x="251958" y="72904"/>
                  </a:lnTo>
                  <a:close/>
                  <a:moveTo>
                    <a:pt x="299107" y="73190"/>
                  </a:moveTo>
                  <a:lnTo>
                    <a:pt x="299107" y="68142"/>
                  </a:lnTo>
                  <a:lnTo>
                    <a:pt x="292439" y="68142"/>
                  </a:lnTo>
                  <a:lnTo>
                    <a:pt x="292439" y="24516"/>
                  </a:lnTo>
                  <a:lnTo>
                    <a:pt x="273485" y="25374"/>
                  </a:lnTo>
                  <a:lnTo>
                    <a:pt x="273485" y="30423"/>
                  </a:lnTo>
                  <a:cubicBezTo>
                    <a:pt x="279866" y="30423"/>
                    <a:pt x="280629" y="30423"/>
                    <a:pt x="280629" y="34804"/>
                  </a:cubicBezTo>
                  <a:lnTo>
                    <a:pt x="280629" y="68142"/>
                  </a:lnTo>
                  <a:lnTo>
                    <a:pt x="273199" y="68142"/>
                  </a:lnTo>
                  <a:lnTo>
                    <a:pt x="273199" y="73190"/>
                  </a:lnTo>
                  <a:lnTo>
                    <a:pt x="286439" y="72904"/>
                  </a:lnTo>
                  <a:close/>
                  <a:moveTo>
                    <a:pt x="293867" y="7562"/>
                  </a:moveTo>
                  <a:cubicBezTo>
                    <a:pt x="293867" y="2894"/>
                    <a:pt x="290058" y="-819"/>
                    <a:pt x="285391" y="-819"/>
                  </a:cubicBezTo>
                  <a:cubicBezTo>
                    <a:pt x="280818" y="-819"/>
                    <a:pt x="277104" y="2894"/>
                    <a:pt x="277104" y="7562"/>
                  </a:cubicBezTo>
                  <a:cubicBezTo>
                    <a:pt x="277104" y="12324"/>
                    <a:pt x="280818" y="16040"/>
                    <a:pt x="285391" y="16040"/>
                  </a:cubicBezTo>
                  <a:cubicBezTo>
                    <a:pt x="290058" y="16040"/>
                    <a:pt x="293867" y="12324"/>
                    <a:pt x="293867" y="7562"/>
                  </a:cubicBezTo>
                  <a:close/>
                  <a:moveTo>
                    <a:pt x="343874" y="59761"/>
                  </a:moveTo>
                  <a:lnTo>
                    <a:pt x="343874" y="53949"/>
                  </a:lnTo>
                  <a:lnTo>
                    <a:pt x="338826" y="53949"/>
                  </a:lnTo>
                  <a:lnTo>
                    <a:pt x="338826" y="59665"/>
                  </a:lnTo>
                  <a:cubicBezTo>
                    <a:pt x="338826" y="66904"/>
                    <a:pt x="335397" y="69474"/>
                    <a:pt x="332444" y="69474"/>
                  </a:cubicBezTo>
                  <a:cubicBezTo>
                    <a:pt x="326157" y="69474"/>
                    <a:pt x="326157" y="62616"/>
                    <a:pt x="326157" y="60044"/>
                  </a:cubicBezTo>
                  <a:lnTo>
                    <a:pt x="326157" y="30328"/>
                  </a:lnTo>
                  <a:lnTo>
                    <a:pt x="341969" y="30328"/>
                  </a:lnTo>
                  <a:lnTo>
                    <a:pt x="341969" y="25279"/>
                  </a:lnTo>
                  <a:lnTo>
                    <a:pt x="326157" y="25279"/>
                  </a:lnTo>
                  <a:lnTo>
                    <a:pt x="326157" y="4611"/>
                  </a:lnTo>
                  <a:lnTo>
                    <a:pt x="321014" y="4611"/>
                  </a:lnTo>
                  <a:cubicBezTo>
                    <a:pt x="321014" y="15468"/>
                    <a:pt x="315585" y="26042"/>
                    <a:pt x="304917" y="26423"/>
                  </a:cubicBezTo>
                  <a:lnTo>
                    <a:pt x="304917" y="30328"/>
                  </a:lnTo>
                  <a:lnTo>
                    <a:pt x="313871" y="30328"/>
                  </a:lnTo>
                  <a:lnTo>
                    <a:pt x="313871" y="59949"/>
                  </a:lnTo>
                  <a:cubicBezTo>
                    <a:pt x="313871" y="71381"/>
                    <a:pt x="323205" y="73762"/>
                    <a:pt x="330824" y="73762"/>
                  </a:cubicBezTo>
                  <a:cubicBezTo>
                    <a:pt x="339111" y="73762"/>
                    <a:pt x="343874" y="67665"/>
                    <a:pt x="343874" y="59761"/>
                  </a:cubicBezTo>
                  <a:close/>
                  <a:moveTo>
                    <a:pt x="381974" y="73190"/>
                  </a:moveTo>
                  <a:lnTo>
                    <a:pt x="381974" y="68142"/>
                  </a:lnTo>
                  <a:lnTo>
                    <a:pt x="375211" y="68142"/>
                  </a:lnTo>
                  <a:lnTo>
                    <a:pt x="375211" y="24516"/>
                  </a:lnTo>
                  <a:lnTo>
                    <a:pt x="356352" y="25374"/>
                  </a:lnTo>
                  <a:lnTo>
                    <a:pt x="356352" y="30423"/>
                  </a:lnTo>
                  <a:cubicBezTo>
                    <a:pt x="362734" y="30423"/>
                    <a:pt x="363496" y="30423"/>
                    <a:pt x="363496" y="34804"/>
                  </a:cubicBezTo>
                  <a:lnTo>
                    <a:pt x="363496" y="68142"/>
                  </a:lnTo>
                  <a:lnTo>
                    <a:pt x="356066" y="68142"/>
                  </a:lnTo>
                  <a:lnTo>
                    <a:pt x="356066" y="73190"/>
                  </a:lnTo>
                  <a:lnTo>
                    <a:pt x="369306" y="72904"/>
                  </a:lnTo>
                  <a:close/>
                  <a:moveTo>
                    <a:pt x="376736" y="7562"/>
                  </a:moveTo>
                  <a:cubicBezTo>
                    <a:pt x="376736" y="2894"/>
                    <a:pt x="372830" y="-819"/>
                    <a:pt x="368258" y="-819"/>
                  </a:cubicBezTo>
                  <a:cubicBezTo>
                    <a:pt x="363591" y="-819"/>
                    <a:pt x="359876" y="2894"/>
                    <a:pt x="359876" y="7562"/>
                  </a:cubicBezTo>
                  <a:cubicBezTo>
                    <a:pt x="359876" y="12324"/>
                    <a:pt x="363591" y="16040"/>
                    <a:pt x="368258" y="16040"/>
                  </a:cubicBezTo>
                  <a:cubicBezTo>
                    <a:pt x="372830" y="16040"/>
                    <a:pt x="376736" y="12324"/>
                    <a:pt x="376736" y="7562"/>
                  </a:cubicBezTo>
                  <a:close/>
                  <a:moveTo>
                    <a:pt x="448173" y="30328"/>
                  </a:moveTo>
                  <a:lnTo>
                    <a:pt x="448173" y="25279"/>
                  </a:lnTo>
                  <a:cubicBezTo>
                    <a:pt x="445506" y="25374"/>
                    <a:pt x="442363" y="25565"/>
                    <a:pt x="439696" y="25565"/>
                  </a:cubicBezTo>
                  <a:lnTo>
                    <a:pt x="429885" y="25279"/>
                  </a:lnTo>
                  <a:lnTo>
                    <a:pt x="429885" y="30328"/>
                  </a:lnTo>
                  <a:cubicBezTo>
                    <a:pt x="431790" y="30328"/>
                    <a:pt x="435028" y="30614"/>
                    <a:pt x="435028" y="31469"/>
                  </a:cubicBezTo>
                  <a:cubicBezTo>
                    <a:pt x="435028" y="31469"/>
                    <a:pt x="435028" y="31660"/>
                    <a:pt x="434456" y="32709"/>
                  </a:cubicBezTo>
                  <a:lnTo>
                    <a:pt x="421979" y="59761"/>
                  </a:lnTo>
                  <a:lnTo>
                    <a:pt x="408167" y="30328"/>
                  </a:lnTo>
                  <a:lnTo>
                    <a:pt x="414074" y="30328"/>
                  </a:lnTo>
                  <a:lnTo>
                    <a:pt x="414074" y="25279"/>
                  </a:lnTo>
                  <a:lnTo>
                    <a:pt x="400643" y="25565"/>
                  </a:lnTo>
                  <a:lnTo>
                    <a:pt x="388356" y="25279"/>
                  </a:lnTo>
                  <a:lnTo>
                    <a:pt x="388356" y="30328"/>
                  </a:lnTo>
                  <a:lnTo>
                    <a:pt x="395213" y="30328"/>
                  </a:lnTo>
                  <a:lnTo>
                    <a:pt x="414074" y="70904"/>
                  </a:lnTo>
                  <a:cubicBezTo>
                    <a:pt x="415406" y="73667"/>
                    <a:pt x="416931" y="73667"/>
                    <a:pt x="418264" y="73667"/>
                  </a:cubicBezTo>
                  <a:cubicBezTo>
                    <a:pt x="420074" y="73667"/>
                    <a:pt x="421218" y="73286"/>
                    <a:pt x="422265" y="70904"/>
                  </a:cubicBezTo>
                  <a:lnTo>
                    <a:pt x="440172" y="32518"/>
                  </a:lnTo>
                  <a:cubicBezTo>
                    <a:pt x="440839" y="31090"/>
                    <a:pt x="441315" y="30328"/>
                    <a:pt x="448173" y="30328"/>
                  </a:cubicBezTo>
                  <a:close/>
                  <a:moveTo>
                    <a:pt x="501036" y="60521"/>
                  </a:moveTo>
                  <a:cubicBezTo>
                    <a:pt x="501036" y="58617"/>
                    <a:pt x="498941" y="58617"/>
                    <a:pt x="498370" y="58617"/>
                  </a:cubicBezTo>
                  <a:cubicBezTo>
                    <a:pt x="496560" y="58617"/>
                    <a:pt x="496274" y="59189"/>
                    <a:pt x="495703" y="60807"/>
                  </a:cubicBezTo>
                  <a:cubicBezTo>
                    <a:pt x="493417" y="66046"/>
                    <a:pt x="487225" y="69474"/>
                    <a:pt x="480177" y="69474"/>
                  </a:cubicBezTo>
                  <a:cubicBezTo>
                    <a:pt x="465032" y="69474"/>
                    <a:pt x="464842" y="55187"/>
                    <a:pt x="464842" y="49664"/>
                  </a:cubicBezTo>
                  <a:lnTo>
                    <a:pt x="497418" y="49664"/>
                  </a:lnTo>
                  <a:cubicBezTo>
                    <a:pt x="499799" y="49664"/>
                    <a:pt x="501036" y="49664"/>
                    <a:pt x="501036" y="46710"/>
                  </a:cubicBezTo>
                  <a:cubicBezTo>
                    <a:pt x="501036" y="43376"/>
                    <a:pt x="500274" y="35567"/>
                    <a:pt x="494941" y="30042"/>
                  </a:cubicBezTo>
                  <a:cubicBezTo>
                    <a:pt x="490940" y="26137"/>
                    <a:pt x="485225" y="24230"/>
                    <a:pt x="477796" y="24230"/>
                  </a:cubicBezTo>
                  <a:cubicBezTo>
                    <a:pt x="460365" y="24230"/>
                    <a:pt x="451030" y="35376"/>
                    <a:pt x="451030" y="48901"/>
                  </a:cubicBezTo>
                  <a:cubicBezTo>
                    <a:pt x="451030" y="63379"/>
                    <a:pt x="461888" y="73762"/>
                    <a:pt x="479320" y="73762"/>
                  </a:cubicBezTo>
                  <a:cubicBezTo>
                    <a:pt x="496274" y="73762"/>
                    <a:pt x="501036" y="62330"/>
                    <a:pt x="501036" y="60521"/>
                  </a:cubicBezTo>
                  <a:close/>
                  <a:moveTo>
                    <a:pt x="490749" y="46043"/>
                  </a:moveTo>
                  <a:lnTo>
                    <a:pt x="464842" y="46043"/>
                  </a:lnTo>
                  <a:cubicBezTo>
                    <a:pt x="465128" y="41757"/>
                    <a:pt x="465128" y="37281"/>
                    <a:pt x="467509" y="33755"/>
                  </a:cubicBezTo>
                  <a:cubicBezTo>
                    <a:pt x="470175" y="29374"/>
                    <a:pt x="474557" y="28042"/>
                    <a:pt x="477796" y="28042"/>
                  </a:cubicBezTo>
                  <a:cubicBezTo>
                    <a:pt x="490274" y="28042"/>
                    <a:pt x="490654" y="42234"/>
                    <a:pt x="490749" y="46043"/>
                  </a:cubicBezTo>
                  <a:close/>
                  <a:moveTo>
                    <a:pt x="744019" y="73190"/>
                  </a:moveTo>
                  <a:lnTo>
                    <a:pt x="744019" y="68142"/>
                  </a:lnTo>
                  <a:lnTo>
                    <a:pt x="733637" y="68142"/>
                  </a:lnTo>
                  <a:lnTo>
                    <a:pt x="705919" y="513"/>
                  </a:lnTo>
                  <a:cubicBezTo>
                    <a:pt x="704776" y="-2247"/>
                    <a:pt x="703442" y="-2247"/>
                    <a:pt x="701633" y="-2247"/>
                  </a:cubicBezTo>
                  <a:cubicBezTo>
                    <a:pt x="698680" y="-2247"/>
                    <a:pt x="698204" y="-1391"/>
                    <a:pt x="697443" y="513"/>
                  </a:cubicBezTo>
                  <a:lnTo>
                    <a:pt x="670677" y="65570"/>
                  </a:lnTo>
                  <a:cubicBezTo>
                    <a:pt x="669915" y="67188"/>
                    <a:pt x="669629" y="68142"/>
                    <a:pt x="661438" y="68142"/>
                  </a:cubicBezTo>
                  <a:lnTo>
                    <a:pt x="659247" y="68142"/>
                  </a:lnTo>
                  <a:lnTo>
                    <a:pt x="659247" y="73190"/>
                  </a:lnTo>
                  <a:lnTo>
                    <a:pt x="671915" y="72904"/>
                  </a:lnTo>
                  <a:cubicBezTo>
                    <a:pt x="676011" y="72904"/>
                    <a:pt x="682106" y="72904"/>
                    <a:pt x="686203" y="73190"/>
                  </a:cubicBezTo>
                  <a:lnTo>
                    <a:pt x="686203" y="68142"/>
                  </a:lnTo>
                  <a:cubicBezTo>
                    <a:pt x="686203" y="68142"/>
                    <a:pt x="676487" y="68142"/>
                    <a:pt x="676487" y="66618"/>
                  </a:cubicBezTo>
                  <a:lnTo>
                    <a:pt x="676964" y="65474"/>
                  </a:lnTo>
                  <a:lnTo>
                    <a:pt x="682297" y="52331"/>
                  </a:lnTo>
                  <a:lnTo>
                    <a:pt x="711349" y="52331"/>
                  </a:lnTo>
                  <a:lnTo>
                    <a:pt x="717730" y="68142"/>
                  </a:lnTo>
                  <a:lnTo>
                    <a:pt x="707443" y="68142"/>
                  </a:lnTo>
                  <a:lnTo>
                    <a:pt x="707443" y="73190"/>
                  </a:lnTo>
                  <a:cubicBezTo>
                    <a:pt x="711635" y="72904"/>
                    <a:pt x="721921" y="72904"/>
                    <a:pt x="726493" y="72904"/>
                  </a:cubicBezTo>
                  <a:cubicBezTo>
                    <a:pt x="730780" y="72904"/>
                    <a:pt x="740305" y="72904"/>
                    <a:pt x="744019" y="73190"/>
                  </a:cubicBezTo>
                  <a:close/>
                  <a:moveTo>
                    <a:pt x="709063" y="47282"/>
                  </a:moveTo>
                  <a:lnTo>
                    <a:pt x="684488" y="47282"/>
                  </a:lnTo>
                  <a:lnTo>
                    <a:pt x="696775" y="17182"/>
                  </a:lnTo>
                  <a:close/>
                  <a:moveTo>
                    <a:pt x="796406" y="33472"/>
                  </a:moveTo>
                  <a:cubicBezTo>
                    <a:pt x="796406" y="27660"/>
                    <a:pt x="790692" y="24516"/>
                    <a:pt x="784977" y="24516"/>
                  </a:cubicBezTo>
                  <a:cubicBezTo>
                    <a:pt x="777356" y="24516"/>
                    <a:pt x="773071" y="30042"/>
                    <a:pt x="770594" y="36709"/>
                  </a:cubicBezTo>
                  <a:lnTo>
                    <a:pt x="770594" y="24516"/>
                  </a:lnTo>
                  <a:lnTo>
                    <a:pt x="752687" y="25374"/>
                  </a:lnTo>
                  <a:lnTo>
                    <a:pt x="752687" y="30423"/>
                  </a:lnTo>
                  <a:cubicBezTo>
                    <a:pt x="759355" y="30423"/>
                    <a:pt x="760117" y="30423"/>
                    <a:pt x="760117" y="34804"/>
                  </a:cubicBezTo>
                  <a:lnTo>
                    <a:pt x="760117" y="68142"/>
                  </a:lnTo>
                  <a:lnTo>
                    <a:pt x="752687" y="68142"/>
                  </a:lnTo>
                  <a:lnTo>
                    <a:pt x="752687" y="73190"/>
                  </a:lnTo>
                  <a:lnTo>
                    <a:pt x="766213" y="72904"/>
                  </a:lnTo>
                  <a:cubicBezTo>
                    <a:pt x="770403" y="72904"/>
                    <a:pt x="777261" y="72904"/>
                    <a:pt x="781262" y="73190"/>
                  </a:cubicBezTo>
                  <a:lnTo>
                    <a:pt x="781262" y="68142"/>
                  </a:lnTo>
                  <a:lnTo>
                    <a:pt x="771737" y="68142"/>
                  </a:lnTo>
                  <a:lnTo>
                    <a:pt x="771737" y="49187"/>
                  </a:lnTo>
                  <a:cubicBezTo>
                    <a:pt x="771737" y="41662"/>
                    <a:pt x="774595" y="28423"/>
                    <a:pt x="785263" y="28423"/>
                  </a:cubicBezTo>
                  <a:cubicBezTo>
                    <a:pt x="785263" y="28423"/>
                    <a:pt x="783168" y="30328"/>
                    <a:pt x="783168" y="33472"/>
                  </a:cubicBezTo>
                  <a:cubicBezTo>
                    <a:pt x="783168" y="37948"/>
                    <a:pt x="786786" y="39948"/>
                    <a:pt x="789930" y="39948"/>
                  </a:cubicBezTo>
                  <a:cubicBezTo>
                    <a:pt x="793073" y="39948"/>
                    <a:pt x="796406" y="37757"/>
                    <a:pt x="796406" y="33472"/>
                  </a:cubicBezTo>
                  <a:close/>
                  <a:moveTo>
                    <a:pt x="851461" y="60521"/>
                  </a:moveTo>
                  <a:cubicBezTo>
                    <a:pt x="851461" y="58998"/>
                    <a:pt x="850032" y="58998"/>
                    <a:pt x="848985" y="58998"/>
                  </a:cubicBezTo>
                  <a:cubicBezTo>
                    <a:pt x="846985" y="58998"/>
                    <a:pt x="846889" y="59189"/>
                    <a:pt x="846317" y="60712"/>
                  </a:cubicBezTo>
                  <a:cubicBezTo>
                    <a:pt x="843461" y="67474"/>
                    <a:pt x="838221" y="69474"/>
                    <a:pt x="832697" y="69474"/>
                  </a:cubicBezTo>
                  <a:cubicBezTo>
                    <a:pt x="817838" y="69474"/>
                    <a:pt x="817838" y="53663"/>
                    <a:pt x="817838" y="48615"/>
                  </a:cubicBezTo>
                  <a:cubicBezTo>
                    <a:pt x="817838" y="42711"/>
                    <a:pt x="817838" y="28518"/>
                    <a:pt x="831650" y="28518"/>
                  </a:cubicBezTo>
                  <a:cubicBezTo>
                    <a:pt x="835555" y="28518"/>
                    <a:pt x="837364" y="28804"/>
                    <a:pt x="838698" y="29279"/>
                  </a:cubicBezTo>
                  <a:cubicBezTo>
                    <a:pt x="836792" y="30900"/>
                    <a:pt x="836603" y="33186"/>
                    <a:pt x="836603" y="34137"/>
                  </a:cubicBezTo>
                  <a:cubicBezTo>
                    <a:pt x="836603" y="38899"/>
                    <a:pt x="840318" y="40994"/>
                    <a:pt x="843270" y="40994"/>
                  </a:cubicBezTo>
                  <a:cubicBezTo>
                    <a:pt x="846603" y="40994"/>
                    <a:pt x="850128" y="38613"/>
                    <a:pt x="850128" y="34137"/>
                  </a:cubicBezTo>
                  <a:cubicBezTo>
                    <a:pt x="850128" y="24802"/>
                    <a:pt x="837460" y="24230"/>
                    <a:pt x="831268" y="24230"/>
                  </a:cubicBezTo>
                  <a:cubicBezTo>
                    <a:pt x="811932" y="24230"/>
                    <a:pt x="804027" y="36709"/>
                    <a:pt x="804027" y="49187"/>
                  </a:cubicBezTo>
                  <a:cubicBezTo>
                    <a:pt x="804027" y="63474"/>
                    <a:pt x="814124" y="73762"/>
                    <a:pt x="830793" y="73762"/>
                  </a:cubicBezTo>
                  <a:cubicBezTo>
                    <a:pt x="848223" y="73762"/>
                    <a:pt x="851461" y="61284"/>
                    <a:pt x="851461" y="60521"/>
                  </a:cubicBezTo>
                  <a:close/>
                  <a:moveTo>
                    <a:pt x="917946" y="73190"/>
                  </a:moveTo>
                  <a:lnTo>
                    <a:pt x="917946" y="68142"/>
                  </a:lnTo>
                  <a:lnTo>
                    <a:pt x="910517" y="68142"/>
                  </a:lnTo>
                  <a:lnTo>
                    <a:pt x="910517" y="40139"/>
                  </a:lnTo>
                  <a:cubicBezTo>
                    <a:pt x="910517" y="28804"/>
                    <a:pt x="904706" y="24516"/>
                    <a:pt x="894038" y="24516"/>
                  </a:cubicBezTo>
                  <a:cubicBezTo>
                    <a:pt x="883560" y="24516"/>
                    <a:pt x="878132" y="30804"/>
                    <a:pt x="875750" y="34899"/>
                  </a:cubicBezTo>
                  <a:lnTo>
                    <a:pt x="875560" y="34899"/>
                  </a:lnTo>
                  <a:lnTo>
                    <a:pt x="875560" y="-1868"/>
                  </a:lnTo>
                  <a:lnTo>
                    <a:pt x="856510" y="-915"/>
                  </a:lnTo>
                  <a:lnTo>
                    <a:pt x="856510" y="4134"/>
                  </a:lnTo>
                  <a:cubicBezTo>
                    <a:pt x="863177" y="4134"/>
                    <a:pt x="863940" y="4134"/>
                    <a:pt x="863940" y="8324"/>
                  </a:cubicBezTo>
                  <a:lnTo>
                    <a:pt x="863940" y="68142"/>
                  </a:lnTo>
                  <a:lnTo>
                    <a:pt x="856510" y="68142"/>
                  </a:lnTo>
                  <a:lnTo>
                    <a:pt x="856510" y="73190"/>
                  </a:lnTo>
                  <a:lnTo>
                    <a:pt x="870036" y="72904"/>
                  </a:lnTo>
                  <a:lnTo>
                    <a:pt x="883751" y="73190"/>
                  </a:lnTo>
                  <a:lnTo>
                    <a:pt x="883751" y="68142"/>
                  </a:lnTo>
                  <a:lnTo>
                    <a:pt x="876321" y="68142"/>
                  </a:lnTo>
                  <a:lnTo>
                    <a:pt x="876321" y="45473"/>
                  </a:lnTo>
                  <a:cubicBezTo>
                    <a:pt x="876321" y="33755"/>
                    <a:pt x="885561" y="28423"/>
                    <a:pt x="892324" y="28423"/>
                  </a:cubicBezTo>
                  <a:cubicBezTo>
                    <a:pt x="895943" y="28423"/>
                    <a:pt x="898325" y="30804"/>
                    <a:pt x="898325" y="38995"/>
                  </a:cubicBezTo>
                  <a:lnTo>
                    <a:pt x="898325" y="68142"/>
                  </a:lnTo>
                  <a:lnTo>
                    <a:pt x="890895" y="68142"/>
                  </a:lnTo>
                  <a:lnTo>
                    <a:pt x="890895" y="73190"/>
                  </a:lnTo>
                  <a:lnTo>
                    <a:pt x="904421" y="72904"/>
                  </a:lnTo>
                  <a:close/>
                  <a:moveTo>
                    <a:pt x="946140" y="64712"/>
                  </a:moveTo>
                  <a:cubicBezTo>
                    <a:pt x="946140" y="60044"/>
                    <a:pt x="942425" y="56331"/>
                    <a:pt x="937663" y="56331"/>
                  </a:cubicBezTo>
                  <a:cubicBezTo>
                    <a:pt x="933091" y="56331"/>
                    <a:pt x="929376" y="60044"/>
                    <a:pt x="929376" y="64712"/>
                  </a:cubicBezTo>
                  <a:cubicBezTo>
                    <a:pt x="929376" y="69474"/>
                    <a:pt x="933091" y="73190"/>
                    <a:pt x="937663" y="73190"/>
                  </a:cubicBezTo>
                  <a:cubicBezTo>
                    <a:pt x="942425" y="73190"/>
                    <a:pt x="946140" y="69474"/>
                    <a:pt x="946140" y="64712"/>
                  </a:cubicBezTo>
                  <a:close/>
                </a:path>
              </a:pathLst>
            </a:custGeom>
            <a:solidFill>
              <a:srgbClr val="000000"/>
            </a:solidFill>
            <a:ln w="10842" cap="flat">
              <a:noFill/>
              <a:prstDash val="solid"/>
              <a:miter/>
            </a:ln>
          </p:spPr>
          <p:txBody>
            <a:bodyPr rtlCol="0" anchor="ctr"/>
            <a:lstStyle/>
            <a:p>
              <a:endParaRPr lang="en-AE"/>
            </a:p>
          </p:txBody>
        </p:sp>
        <p:sp>
          <p:nvSpPr>
            <p:cNvPr id="11" name="Freeform: Shape 10">
              <a:extLst>
                <a:ext uri="{FF2B5EF4-FFF2-40B4-BE49-F238E27FC236}">
                  <a16:creationId xmlns:a16="http://schemas.microsoft.com/office/drawing/2014/main" id="{F385C6BE-550F-5F54-432C-F45D4DEAF52C}"/>
                </a:ext>
              </a:extLst>
            </p:cNvPr>
            <p:cNvSpPr/>
            <p:nvPr/>
          </p:nvSpPr>
          <p:spPr>
            <a:xfrm>
              <a:off x="2637073" y="1724735"/>
              <a:ext cx="1740313" cy="76769"/>
            </a:xfrm>
            <a:custGeom>
              <a:avLst/>
              <a:gdLst>
                <a:gd name="connsiteX0" fmla="*/ 83080 w 1740313"/>
                <a:gd name="connsiteY0" fmla="*/ 73381 h 76769"/>
                <a:gd name="connsiteX1" fmla="*/ 83080 w 1740313"/>
                <a:gd name="connsiteY1" fmla="*/ 68332 h 76769"/>
                <a:gd name="connsiteX2" fmla="*/ 72602 w 1740313"/>
                <a:gd name="connsiteY2" fmla="*/ 68332 h 76769"/>
                <a:gd name="connsiteX3" fmla="*/ 44980 w 1740313"/>
                <a:gd name="connsiteY3" fmla="*/ 704 h 76769"/>
                <a:gd name="connsiteX4" fmla="*/ 40598 w 1740313"/>
                <a:gd name="connsiteY4" fmla="*/ -2056 h 76769"/>
                <a:gd name="connsiteX5" fmla="*/ 36503 w 1740313"/>
                <a:gd name="connsiteY5" fmla="*/ 704 h 76769"/>
                <a:gd name="connsiteX6" fmla="*/ 9642 w 1740313"/>
                <a:gd name="connsiteY6" fmla="*/ 65760 h 76769"/>
                <a:gd name="connsiteX7" fmla="*/ 403 w 1740313"/>
                <a:gd name="connsiteY7" fmla="*/ 68332 h 76769"/>
                <a:gd name="connsiteX8" fmla="*/ -1788 w 1740313"/>
                <a:gd name="connsiteY8" fmla="*/ 68332 h 76769"/>
                <a:gd name="connsiteX9" fmla="*/ -1788 w 1740313"/>
                <a:gd name="connsiteY9" fmla="*/ 73381 h 76769"/>
                <a:gd name="connsiteX10" fmla="*/ 10880 w 1740313"/>
                <a:gd name="connsiteY10" fmla="*/ 73095 h 76769"/>
                <a:gd name="connsiteX11" fmla="*/ 25167 w 1740313"/>
                <a:gd name="connsiteY11" fmla="*/ 73381 h 76769"/>
                <a:gd name="connsiteX12" fmla="*/ 25167 w 1740313"/>
                <a:gd name="connsiteY12" fmla="*/ 68332 h 76769"/>
                <a:gd name="connsiteX13" fmla="*/ 15452 w 1740313"/>
                <a:gd name="connsiteY13" fmla="*/ 66809 h 76769"/>
                <a:gd name="connsiteX14" fmla="*/ 15928 w 1740313"/>
                <a:gd name="connsiteY14" fmla="*/ 65665 h 76769"/>
                <a:gd name="connsiteX15" fmla="*/ 21262 w 1740313"/>
                <a:gd name="connsiteY15" fmla="*/ 52522 h 76769"/>
                <a:gd name="connsiteX16" fmla="*/ 50314 w 1740313"/>
                <a:gd name="connsiteY16" fmla="*/ 52522 h 76769"/>
                <a:gd name="connsiteX17" fmla="*/ 56696 w 1740313"/>
                <a:gd name="connsiteY17" fmla="*/ 68332 h 76769"/>
                <a:gd name="connsiteX18" fmla="*/ 46408 w 1740313"/>
                <a:gd name="connsiteY18" fmla="*/ 68332 h 76769"/>
                <a:gd name="connsiteX19" fmla="*/ 46408 w 1740313"/>
                <a:gd name="connsiteY19" fmla="*/ 73381 h 76769"/>
                <a:gd name="connsiteX20" fmla="*/ 65458 w 1740313"/>
                <a:gd name="connsiteY20" fmla="*/ 73095 h 76769"/>
                <a:gd name="connsiteX21" fmla="*/ 83080 w 1740313"/>
                <a:gd name="connsiteY21" fmla="*/ 73381 h 76769"/>
                <a:gd name="connsiteX22" fmla="*/ 48028 w 1740313"/>
                <a:gd name="connsiteY22" fmla="*/ 47473 h 76769"/>
                <a:gd name="connsiteX23" fmla="*/ 23549 w 1740313"/>
                <a:gd name="connsiteY23" fmla="*/ 47473 h 76769"/>
                <a:gd name="connsiteX24" fmla="*/ 35740 w 1740313"/>
                <a:gd name="connsiteY24" fmla="*/ 17373 h 76769"/>
                <a:gd name="connsiteX25" fmla="*/ 150612 w 1740313"/>
                <a:gd name="connsiteY25" fmla="*/ 73381 h 76769"/>
                <a:gd name="connsiteX26" fmla="*/ 150612 w 1740313"/>
                <a:gd name="connsiteY26" fmla="*/ 68332 h 76769"/>
                <a:gd name="connsiteX27" fmla="*/ 143087 w 1740313"/>
                <a:gd name="connsiteY27" fmla="*/ 64142 h 76769"/>
                <a:gd name="connsiteX28" fmla="*/ 143087 w 1740313"/>
                <a:gd name="connsiteY28" fmla="*/ 24707 h 76769"/>
                <a:gd name="connsiteX29" fmla="*/ 123466 w 1740313"/>
                <a:gd name="connsiteY29" fmla="*/ 25565 h 76769"/>
                <a:gd name="connsiteX30" fmla="*/ 123466 w 1740313"/>
                <a:gd name="connsiteY30" fmla="*/ 30614 h 76769"/>
                <a:gd name="connsiteX31" fmla="*/ 130895 w 1740313"/>
                <a:gd name="connsiteY31" fmla="*/ 34995 h 76769"/>
                <a:gd name="connsiteX32" fmla="*/ 130895 w 1740313"/>
                <a:gd name="connsiteY32" fmla="*/ 55473 h 76769"/>
                <a:gd name="connsiteX33" fmla="*/ 117561 w 1740313"/>
                <a:gd name="connsiteY33" fmla="*/ 70142 h 76769"/>
                <a:gd name="connsiteX34" fmla="*/ 108893 w 1740313"/>
                <a:gd name="connsiteY34" fmla="*/ 61570 h 76769"/>
                <a:gd name="connsiteX35" fmla="*/ 108893 w 1740313"/>
                <a:gd name="connsiteY35" fmla="*/ 24707 h 76769"/>
                <a:gd name="connsiteX36" fmla="*/ 89080 w 1740313"/>
                <a:gd name="connsiteY36" fmla="*/ 25565 h 76769"/>
                <a:gd name="connsiteX37" fmla="*/ 89080 w 1740313"/>
                <a:gd name="connsiteY37" fmla="*/ 30614 h 76769"/>
                <a:gd name="connsiteX38" fmla="*/ 96510 w 1740313"/>
                <a:gd name="connsiteY38" fmla="*/ 34995 h 76769"/>
                <a:gd name="connsiteX39" fmla="*/ 96510 w 1740313"/>
                <a:gd name="connsiteY39" fmla="*/ 60140 h 76769"/>
                <a:gd name="connsiteX40" fmla="*/ 115941 w 1740313"/>
                <a:gd name="connsiteY40" fmla="*/ 73953 h 76769"/>
                <a:gd name="connsiteX41" fmla="*/ 131562 w 1740313"/>
                <a:gd name="connsiteY41" fmla="*/ 65665 h 76769"/>
                <a:gd name="connsiteX42" fmla="*/ 131562 w 1740313"/>
                <a:gd name="connsiteY42" fmla="*/ 73953 h 76769"/>
                <a:gd name="connsiteX43" fmla="*/ 194427 w 1740313"/>
                <a:gd name="connsiteY43" fmla="*/ 59951 h 76769"/>
                <a:gd name="connsiteX44" fmla="*/ 194427 w 1740313"/>
                <a:gd name="connsiteY44" fmla="*/ 54140 h 76769"/>
                <a:gd name="connsiteX45" fmla="*/ 189378 w 1740313"/>
                <a:gd name="connsiteY45" fmla="*/ 54140 h 76769"/>
                <a:gd name="connsiteX46" fmla="*/ 189378 w 1740313"/>
                <a:gd name="connsiteY46" fmla="*/ 59856 h 76769"/>
                <a:gd name="connsiteX47" fmla="*/ 182902 w 1740313"/>
                <a:gd name="connsiteY47" fmla="*/ 69665 h 76769"/>
                <a:gd name="connsiteX48" fmla="*/ 176711 w 1740313"/>
                <a:gd name="connsiteY48" fmla="*/ 60235 h 76769"/>
                <a:gd name="connsiteX49" fmla="*/ 176711 w 1740313"/>
                <a:gd name="connsiteY49" fmla="*/ 30518 h 76769"/>
                <a:gd name="connsiteX50" fmla="*/ 192427 w 1740313"/>
                <a:gd name="connsiteY50" fmla="*/ 30518 h 76769"/>
                <a:gd name="connsiteX51" fmla="*/ 192427 w 1740313"/>
                <a:gd name="connsiteY51" fmla="*/ 25470 h 76769"/>
                <a:gd name="connsiteX52" fmla="*/ 176711 w 1740313"/>
                <a:gd name="connsiteY52" fmla="*/ 25470 h 76769"/>
                <a:gd name="connsiteX53" fmla="*/ 176711 w 1740313"/>
                <a:gd name="connsiteY53" fmla="*/ 4801 h 76769"/>
                <a:gd name="connsiteX54" fmla="*/ 171471 w 1740313"/>
                <a:gd name="connsiteY54" fmla="*/ 4801 h 76769"/>
                <a:gd name="connsiteX55" fmla="*/ 155375 w 1740313"/>
                <a:gd name="connsiteY55" fmla="*/ 26614 h 76769"/>
                <a:gd name="connsiteX56" fmla="*/ 155375 w 1740313"/>
                <a:gd name="connsiteY56" fmla="*/ 30518 h 76769"/>
                <a:gd name="connsiteX57" fmla="*/ 164328 w 1740313"/>
                <a:gd name="connsiteY57" fmla="*/ 30518 h 76769"/>
                <a:gd name="connsiteX58" fmla="*/ 164328 w 1740313"/>
                <a:gd name="connsiteY58" fmla="*/ 60140 h 76769"/>
                <a:gd name="connsiteX59" fmla="*/ 181282 w 1740313"/>
                <a:gd name="connsiteY59" fmla="*/ 73953 h 76769"/>
                <a:gd name="connsiteX60" fmla="*/ 194427 w 1740313"/>
                <a:gd name="connsiteY60" fmla="*/ 59951 h 76769"/>
                <a:gd name="connsiteX61" fmla="*/ 259959 w 1740313"/>
                <a:gd name="connsiteY61" fmla="*/ 49854 h 76769"/>
                <a:gd name="connsiteX62" fmla="*/ 232432 w 1740313"/>
                <a:gd name="connsiteY62" fmla="*/ 24421 h 76769"/>
                <a:gd name="connsiteX63" fmla="*/ 204904 w 1740313"/>
                <a:gd name="connsiteY63" fmla="*/ 49854 h 76769"/>
                <a:gd name="connsiteX64" fmla="*/ 232432 w 1740313"/>
                <a:gd name="connsiteY64" fmla="*/ 73953 h 76769"/>
                <a:gd name="connsiteX65" fmla="*/ 259959 w 1740313"/>
                <a:gd name="connsiteY65" fmla="*/ 49854 h 76769"/>
                <a:gd name="connsiteX66" fmla="*/ 246338 w 1740313"/>
                <a:gd name="connsiteY66" fmla="*/ 48615 h 76769"/>
                <a:gd name="connsiteX67" fmla="*/ 232432 w 1740313"/>
                <a:gd name="connsiteY67" fmla="*/ 69665 h 76769"/>
                <a:gd name="connsiteX68" fmla="*/ 218811 w 1740313"/>
                <a:gd name="connsiteY68" fmla="*/ 48615 h 76769"/>
                <a:gd name="connsiteX69" fmla="*/ 220716 w 1740313"/>
                <a:gd name="connsiteY69" fmla="*/ 34518 h 76769"/>
                <a:gd name="connsiteX70" fmla="*/ 232432 w 1740313"/>
                <a:gd name="connsiteY70" fmla="*/ 28232 h 76769"/>
                <a:gd name="connsiteX71" fmla="*/ 243956 w 1740313"/>
                <a:gd name="connsiteY71" fmla="*/ 33758 h 76769"/>
                <a:gd name="connsiteX72" fmla="*/ 246338 w 1740313"/>
                <a:gd name="connsiteY72" fmla="*/ 48615 h 76769"/>
                <a:gd name="connsiteX73" fmla="*/ 356447 w 1740313"/>
                <a:gd name="connsiteY73" fmla="*/ 4325 h 76769"/>
                <a:gd name="connsiteX74" fmla="*/ 356447 w 1740313"/>
                <a:gd name="connsiteY74" fmla="*/ -724 h 76769"/>
                <a:gd name="connsiteX75" fmla="*/ 342064 w 1740313"/>
                <a:gd name="connsiteY75" fmla="*/ -438 h 76769"/>
                <a:gd name="connsiteX76" fmla="*/ 327491 w 1740313"/>
                <a:gd name="connsiteY76" fmla="*/ -724 h 76769"/>
                <a:gd name="connsiteX77" fmla="*/ 327491 w 1740313"/>
                <a:gd name="connsiteY77" fmla="*/ 4325 h 76769"/>
                <a:gd name="connsiteX78" fmla="*/ 330158 w 1740313"/>
                <a:gd name="connsiteY78" fmla="*/ 4325 h 76769"/>
                <a:gd name="connsiteX79" fmla="*/ 335968 w 1740313"/>
                <a:gd name="connsiteY79" fmla="*/ 4611 h 76769"/>
                <a:gd name="connsiteX80" fmla="*/ 339111 w 1740313"/>
                <a:gd name="connsiteY80" fmla="*/ 7469 h 76769"/>
                <a:gd name="connsiteX81" fmla="*/ 339111 w 1740313"/>
                <a:gd name="connsiteY81" fmla="*/ 51187 h 76769"/>
                <a:gd name="connsiteX82" fmla="*/ 296249 w 1740313"/>
                <a:gd name="connsiteY82" fmla="*/ 609 h 76769"/>
                <a:gd name="connsiteX83" fmla="*/ 292630 w 1740313"/>
                <a:gd name="connsiteY83" fmla="*/ -724 h 76769"/>
                <a:gd name="connsiteX84" fmla="*/ 267769 w 1740313"/>
                <a:gd name="connsiteY84" fmla="*/ -724 h 76769"/>
                <a:gd name="connsiteX85" fmla="*/ 267769 w 1740313"/>
                <a:gd name="connsiteY85" fmla="*/ 4325 h 76769"/>
                <a:gd name="connsiteX86" fmla="*/ 279580 w 1740313"/>
                <a:gd name="connsiteY86" fmla="*/ 4325 h 76769"/>
                <a:gd name="connsiteX87" fmla="*/ 279580 w 1740313"/>
                <a:gd name="connsiteY87" fmla="*/ 65188 h 76769"/>
                <a:gd name="connsiteX88" fmla="*/ 276437 w 1740313"/>
                <a:gd name="connsiteY88" fmla="*/ 68046 h 76769"/>
                <a:gd name="connsiteX89" fmla="*/ 270436 w 1740313"/>
                <a:gd name="connsiteY89" fmla="*/ 68332 h 76769"/>
                <a:gd name="connsiteX90" fmla="*/ 267769 w 1740313"/>
                <a:gd name="connsiteY90" fmla="*/ 68332 h 76769"/>
                <a:gd name="connsiteX91" fmla="*/ 267769 w 1740313"/>
                <a:gd name="connsiteY91" fmla="*/ 73381 h 76769"/>
                <a:gd name="connsiteX92" fmla="*/ 282342 w 1740313"/>
                <a:gd name="connsiteY92" fmla="*/ 73095 h 76769"/>
                <a:gd name="connsiteX93" fmla="*/ 296916 w 1740313"/>
                <a:gd name="connsiteY93" fmla="*/ 73381 h 76769"/>
                <a:gd name="connsiteX94" fmla="*/ 296916 w 1740313"/>
                <a:gd name="connsiteY94" fmla="*/ 68332 h 76769"/>
                <a:gd name="connsiteX95" fmla="*/ 294153 w 1740313"/>
                <a:gd name="connsiteY95" fmla="*/ 68332 h 76769"/>
                <a:gd name="connsiteX96" fmla="*/ 288439 w 1740313"/>
                <a:gd name="connsiteY96" fmla="*/ 68046 h 76769"/>
                <a:gd name="connsiteX97" fmla="*/ 285200 w 1740313"/>
                <a:gd name="connsiteY97" fmla="*/ 65188 h 76769"/>
                <a:gd name="connsiteX98" fmla="*/ 285200 w 1740313"/>
                <a:gd name="connsiteY98" fmla="*/ 8610 h 76769"/>
                <a:gd name="connsiteX99" fmla="*/ 339111 w 1740313"/>
                <a:gd name="connsiteY99" fmla="*/ 72046 h 76769"/>
                <a:gd name="connsiteX100" fmla="*/ 341874 w 1740313"/>
                <a:gd name="connsiteY100" fmla="*/ 73381 h 76769"/>
                <a:gd name="connsiteX101" fmla="*/ 344827 w 1740313"/>
                <a:gd name="connsiteY101" fmla="*/ 69951 h 76769"/>
                <a:gd name="connsiteX102" fmla="*/ 344827 w 1740313"/>
                <a:gd name="connsiteY102" fmla="*/ 7469 h 76769"/>
                <a:gd name="connsiteX103" fmla="*/ 347970 w 1740313"/>
                <a:gd name="connsiteY103" fmla="*/ 4611 h 76769"/>
                <a:gd name="connsiteX104" fmla="*/ 353780 w 1740313"/>
                <a:gd name="connsiteY104" fmla="*/ 4325 h 76769"/>
                <a:gd name="connsiteX105" fmla="*/ 449030 w 1740313"/>
                <a:gd name="connsiteY105" fmla="*/ 36899 h 76769"/>
                <a:gd name="connsiteX106" fmla="*/ 411407 w 1740313"/>
                <a:gd name="connsiteY106" fmla="*/ -724 h 76769"/>
                <a:gd name="connsiteX107" fmla="*/ 364925 w 1740313"/>
                <a:gd name="connsiteY107" fmla="*/ -724 h 76769"/>
                <a:gd name="connsiteX108" fmla="*/ 364925 w 1740313"/>
                <a:gd name="connsiteY108" fmla="*/ 4325 h 76769"/>
                <a:gd name="connsiteX109" fmla="*/ 376736 w 1740313"/>
                <a:gd name="connsiteY109" fmla="*/ 4325 h 76769"/>
                <a:gd name="connsiteX110" fmla="*/ 376736 w 1740313"/>
                <a:gd name="connsiteY110" fmla="*/ 68332 h 76769"/>
                <a:gd name="connsiteX111" fmla="*/ 364925 w 1740313"/>
                <a:gd name="connsiteY111" fmla="*/ 68332 h 76769"/>
                <a:gd name="connsiteX112" fmla="*/ 364925 w 1740313"/>
                <a:gd name="connsiteY112" fmla="*/ 73381 h 76769"/>
                <a:gd name="connsiteX113" fmla="*/ 411502 w 1740313"/>
                <a:gd name="connsiteY113" fmla="*/ 73381 h 76769"/>
                <a:gd name="connsiteX114" fmla="*/ 449030 w 1740313"/>
                <a:gd name="connsiteY114" fmla="*/ 36899 h 76769"/>
                <a:gd name="connsiteX115" fmla="*/ 433124 w 1740313"/>
                <a:gd name="connsiteY115" fmla="*/ 36899 h 76769"/>
                <a:gd name="connsiteX116" fmla="*/ 428361 w 1740313"/>
                <a:gd name="connsiteY116" fmla="*/ 59189 h 76769"/>
                <a:gd name="connsiteX117" fmla="*/ 407120 w 1740313"/>
                <a:gd name="connsiteY117" fmla="*/ 68332 h 76769"/>
                <a:gd name="connsiteX118" fmla="*/ 391309 w 1740313"/>
                <a:gd name="connsiteY118" fmla="*/ 68332 h 76769"/>
                <a:gd name="connsiteX119" fmla="*/ 391309 w 1740313"/>
                <a:gd name="connsiteY119" fmla="*/ 4325 h 76769"/>
                <a:gd name="connsiteX120" fmla="*/ 407120 w 1740313"/>
                <a:gd name="connsiteY120" fmla="*/ 4325 h 76769"/>
                <a:gd name="connsiteX121" fmla="*/ 428551 w 1740313"/>
                <a:gd name="connsiteY121" fmla="*/ 13945 h 76769"/>
                <a:gd name="connsiteX122" fmla="*/ 433124 w 1740313"/>
                <a:gd name="connsiteY122" fmla="*/ 36899 h 76769"/>
                <a:gd name="connsiteX123" fmla="*/ 678393 w 1740313"/>
                <a:gd name="connsiteY123" fmla="*/ 63093 h 76769"/>
                <a:gd name="connsiteX124" fmla="*/ 675725 w 1740313"/>
                <a:gd name="connsiteY124" fmla="*/ 60712 h 76769"/>
                <a:gd name="connsiteX125" fmla="*/ 673344 w 1740313"/>
                <a:gd name="connsiteY125" fmla="*/ 63284 h 76769"/>
                <a:gd name="connsiteX126" fmla="*/ 666296 w 1740313"/>
                <a:gd name="connsiteY126" fmla="*/ 70714 h 76769"/>
                <a:gd name="connsiteX127" fmla="*/ 658485 w 1740313"/>
                <a:gd name="connsiteY127" fmla="*/ 58521 h 76769"/>
                <a:gd name="connsiteX128" fmla="*/ 657246 w 1740313"/>
                <a:gd name="connsiteY128" fmla="*/ 49282 h 76769"/>
                <a:gd name="connsiteX129" fmla="*/ 645055 w 1740313"/>
                <a:gd name="connsiteY129" fmla="*/ 36613 h 76769"/>
                <a:gd name="connsiteX130" fmla="*/ 663247 w 1740313"/>
                <a:gd name="connsiteY130" fmla="*/ 19184 h 76769"/>
                <a:gd name="connsiteX131" fmla="*/ 630957 w 1740313"/>
                <a:gd name="connsiteY131" fmla="*/ -724 h 76769"/>
                <a:gd name="connsiteX132" fmla="*/ 589810 w 1740313"/>
                <a:gd name="connsiteY132" fmla="*/ -724 h 76769"/>
                <a:gd name="connsiteX133" fmla="*/ 589810 w 1740313"/>
                <a:gd name="connsiteY133" fmla="*/ 4325 h 76769"/>
                <a:gd name="connsiteX134" fmla="*/ 601621 w 1740313"/>
                <a:gd name="connsiteY134" fmla="*/ 4325 h 76769"/>
                <a:gd name="connsiteX135" fmla="*/ 601621 w 1740313"/>
                <a:gd name="connsiteY135" fmla="*/ 68332 h 76769"/>
                <a:gd name="connsiteX136" fmla="*/ 589810 w 1740313"/>
                <a:gd name="connsiteY136" fmla="*/ 68332 h 76769"/>
                <a:gd name="connsiteX137" fmla="*/ 589810 w 1740313"/>
                <a:gd name="connsiteY137" fmla="*/ 73381 h 76769"/>
                <a:gd name="connsiteX138" fmla="*/ 608860 w 1740313"/>
                <a:gd name="connsiteY138" fmla="*/ 73095 h 76769"/>
                <a:gd name="connsiteX139" fmla="*/ 627910 w 1740313"/>
                <a:gd name="connsiteY139" fmla="*/ 73381 h 76769"/>
                <a:gd name="connsiteX140" fmla="*/ 627910 w 1740313"/>
                <a:gd name="connsiteY140" fmla="*/ 68332 h 76769"/>
                <a:gd name="connsiteX141" fmla="*/ 616194 w 1740313"/>
                <a:gd name="connsiteY141" fmla="*/ 68332 h 76769"/>
                <a:gd name="connsiteX142" fmla="*/ 616194 w 1740313"/>
                <a:gd name="connsiteY142" fmla="*/ 38234 h 76769"/>
                <a:gd name="connsiteX143" fmla="*/ 628862 w 1740313"/>
                <a:gd name="connsiteY143" fmla="*/ 38234 h 76769"/>
                <a:gd name="connsiteX144" fmla="*/ 638482 w 1740313"/>
                <a:gd name="connsiteY144" fmla="*/ 41948 h 76769"/>
                <a:gd name="connsiteX145" fmla="*/ 641911 w 1740313"/>
                <a:gd name="connsiteY145" fmla="*/ 55663 h 76769"/>
                <a:gd name="connsiteX146" fmla="*/ 649532 w 1740313"/>
                <a:gd name="connsiteY146" fmla="*/ 71762 h 76769"/>
                <a:gd name="connsiteX147" fmla="*/ 665438 w 1740313"/>
                <a:gd name="connsiteY147" fmla="*/ 74523 h 76769"/>
                <a:gd name="connsiteX148" fmla="*/ 678393 w 1740313"/>
                <a:gd name="connsiteY148" fmla="*/ 63093 h 76769"/>
                <a:gd name="connsiteX149" fmla="*/ 646578 w 1740313"/>
                <a:gd name="connsiteY149" fmla="*/ 19375 h 76769"/>
                <a:gd name="connsiteX150" fmla="*/ 628862 w 1740313"/>
                <a:gd name="connsiteY150" fmla="*/ 34327 h 76769"/>
                <a:gd name="connsiteX151" fmla="*/ 616194 w 1740313"/>
                <a:gd name="connsiteY151" fmla="*/ 34327 h 76769"/>
                <a:gd name="connsiteX152" fmla="*/ 616194 w 1740313"/>
                <a:gd name="connsiteY152" fmla="*/ 4325 h 76769"/>
                <a:gd name="connsiteX153" fmla="*/ 628957 w 1740313"/>
                <a:gd name="connsiteY153" fmla="*/ 4325 h 76769"/>
                <a:gd name="connsiteX154" fmla="*/ 646578 w 1740313"/>
                <a:gd name="connsiteY154" fmla="*/ 19375 h 76769"/>
                <a:gd name="connsiteX155" fmla="*/ 737352 w 1740313"/>
                <a:gd name="connsiteY155" fmla="*/ 49854 h 76769"/>
                <a:gd name="connsiteX156" fmla="*/ 709824 w 1740313"/>
                <a:gd name="connsiteY156" fmla="*/ 24421 h 76769"/>
                <a:gd name="connsiteX157" fmla="*/ 682297 w 1740313"/>
                <a:gd name="connsiteY157" fmla="*/ 49854 h 76769"/>
                <a:gd name="connsiteX158" fmla="*/ 709824 w 1740313"/>
                <a:gd name="connsiteY158" fmla="*/ 73953 h 76769"/>
                <a:gd name="connsiteX159" fmla="*/ 737352 w 1740313"/>
                <a:gd name="connsiteY159" fmla="*/ 49854 h 76769"/>
                <a:gd name="connsiteX160" fmla="*/ 723636 w 1740313"/>
                <a:gd name="connsiteY160" fmla="*/ 48615 h 76769"/>
                <a:gd name="connsiteX161" fmla="*/ 709824 w 1740313"/>
                <a:gd name="connsiteY161" fmla="*/ 69665 h 76769"/>
                <a:gd name="connsiteX162" fmla="*/ 696109 w 1740313"/>
                <a:gd name="connsiteY162" fmla="*/ 48615 h 76769"/>
                <a:gd name="connsiteX163" fmla="*/ 698014 w 1740313"/>
                <a:gd name="connsiteY163" fmla="*/ 34518 h 76769"/>
                <a:gd name="connsiteX164" fmla="*/ 709824 w 1740313"/>
                <a:gd name="connsiteY164" fmla="*/ 28232 h 76769"/>
                <a:gd name="connsiteX165" fmla="*/ 721255 w 1740313"/>
                <a:gd name="connsiteY165" fmla="*/ 33758 h 76769"/>
                <a:gd name="connsiteX166" fmla="*/ 723636 w 1740313"/>
                <a:gd name="connsiteY166" fmla="*/ 48615 h 76769"/>
                <a:gd name="connsiteX167" fmla="*/ 807360 w 1740313"/>
                <a:gd name="connsiteY167" fmla="*/ 73381 h 76769"/>
                <a:gd name="connsiteX168" fmla="*/ 807360 w 1740313"/>
                <a:gd name="connsiteY168" fmla="*/ 68332 h 76769"/>
                <a:gd name="connsiteX169" fmla="*/ 799836 w 1740313"/>
                <a:gd name="connsiteY169" fmla="*/ 64142 h 76769"/>
                <a:gd name="connsiteX170" fmla="*/ 799836 w 1740313"/>
                <a:gd name="connsiteY170" fmla="*/ 24707 h 76769"/>
                <a:gd name="connsiteX171" fmla="*/ 780214 w 1740313"/>
                <a:gd name="connsiteY171" fmla="*/ 25565 h 76769"/>
                <a:gd name="connsiteX172" fmla="*/ 780214 w 1740313"/>
                <a:gd name="connsiteY172" fmla="*/ 30614 h 76769"/>
                <a:gd name="connsiteX173" fmla="*/ 787644 w 1740313"/>
                <a:gd name="connsiteY173" fmla="*/ 34995 h 76769"/>
                <a:gd name="connsiteX174" fmla="*/ 787644 w 1740313"/>
                <a:gd name="connsiteY174" fmla="*/ 55473 h 76769"/>
                <a:gd name="connsiteX175" fmla="*/ 774309 w 1740313"/>
                <a:gd name="connsiteY175" fmla="*/ 70142 h 76769"/>
                <a:gd name="connsiteX176" fmla="*/ 765641 w 1740313"/>
                <a:gd name="connsiteY176" fmla="*/ 61570 h 76769"/>
                <a:gd name="connsiteX177" fmla="*/ 765641 w 1740313"/>
                <a:gd name="connsiteY177" fmla="*/ 24707 h 76769"/>
                <a:gd name="connsiteX178" fmla="*/ 745829 w 1740313"/>
                <a:gd name="connsiteY178" fmla="*/ 25565 h 76769"/>
                <a:gd name="connsiteX179" fmla="*/ 745829 w 1740313"/>
                <a:gd name="connsiteY179" fmla="*/ 30614 h 76769"/>
                <a:gd name="connsiteX180" fmla="*/ 753259 w 1740313"/>
                <a:gd name="connsiteY180" fmla="*/ 34995 h 76769"/>
                <a:gd name="connsiteX181" fmla="*/ 753259 w 1740313"/>
                <a:gd name="connsiteY181" fmla="*/ 60140 h 76769"/>
                <a:gd name="connsiteX182" fmla="*/ 772594 w 1740313"/>
                <a:gd name="connsiteY182" fmla="*/ 73953 h 76769"/>
                <a:gd name="connsiteX183" fmla="*/ 788310 w 1740313"/>
                <a:gd name="connsiteY183" fmla="*/ 65665 h 76769"/>
                <a:gd name="connsiteX184" fmla="*/ 788310 w 1740313"/>
                <a:gd name="connsiteY184" fmla="*/ 73953 h 76769"/>
                <a:gd name="connsiteX185" fmla="*/ 876321 w 1740313"/>
                <a:gd name="connsiteY185" fmla="*/ 73381 h 76769"/>
                <a:gd name="connsiteX186" fmla="*/ 876321 w 1740313"/>
                <a:gd name="connsiteY186" fmla="*/ 68332 h 76769"/>
                <a:gd name="connsiteX187" fmla="*/ 868893 w 1740313"/>
                <a:gd name="connsiteY187" fmla="*/ 68332 h 76769"/>
                <a:gd name="connsiteX188" fmla="*/ 868893 w 1740313"/>
                <a:gd name="connsiteY188" fmla="*/ 40329 h 76769"/>
                <a:gd name="connsiteX189" fmla="*/ 852413 w 1740313"/>
                <a:gd name="connsiteY189" fmla="*/ 24707 h 76769"/>
                <a:gd name="connsiteX190" fmla="*/ 833459 w 1740313"/>
                <a:gd name="connsiteY190" fmla="*/ 36423 h 76769"/>
                <a:gd name="connsiteX191" fmla="*/ 833459 w 1740313"/>
                <a:gd name="connsiteY191" fmla="*/ 24707 h 76769"/>
                <a:gd name="connsiteX192" fmla="*/ 814886 w 1740313"/>
                <a:gd name="connsiteY192" fmla="*/ 25565 h 76769"/>
                <a:gd name="connsiteX193" fmla="*/ 814886 w 1740313"/>
                <a:gd name="connsiteY193" fmla="*/ 30614 h 76769"/>
                <a:gd name="connsiteX194" fmla="*/ 822315 w 1740313"/>
                <a:gd name="connsiteY194" fmla="*/ 34995 h 76769"/>
                <a:gd name="connsiteX195" fmla="*/ 822315 w 1740313"/>
                <a:gd name="connsiteY195" fmla="*/ 68332 h 76769"/>
                <a:gd name="connsiteX196" fmla="*/ 814886 w 1740313"/>
                <a:gd name="connsiteY196" fmla="*/ 68332 h 76769"/>
                <a:gd name="connsiteX197" fmla="*/ 814886 w 1740313"/>
                <a:gd name="connsiteY197" fmla="*/ 73381 h 76769"/>
                <a:gd name="connsiteX198" fmla="*/ 828411 w 1740313"/>
                <a:gd name="connsiteY198" fmla="*/ 73095 h 76769"/>
                <a:gd name="connsiteX199" fmla="*/ 842127 w 1740313"/>
                <a:gd name="connsiteY199" fmla="*/ 73381 h 76769"/>
                <a:gd name="connsiteX200" fmla="*/ 842127 w 1740313"/>
                <a:gd name="connsiteY200" fmla="*/ 68332 h 76769"/>
                <a:gd name="connsiteX201" fmla="*/ 834697 w 1740313"/>
                <a:gd name="connsiteY201" fmla="*/ 68332 h 76769"/>
                <a:gd name="connsiteX202" fmla="*/ 834697 w 1740313"/>
                <a:gd name="connsiteY202" fmla="*/ 45664 h 76769"/>
                <a:gd name="connsiteX203" fmla="*/ 850700 w 1740313"/>
                <a:gd name="connsiteY203" fmla="*/ 28614 h 76769"/>
                <a:gd name="connsiteX204" fmla="*/ 856700 w 1740313"/>
                <a:gd name="connsiteY204" fmla="*/ 39185 h 76769"/>
                <a:gd name="connsiteX205" fmla="*/ 856700 w 1740313"/>
                <a:gd name="connsiteY205" fmla="*/ 68332 h 76769"/>
                <a:gd name="connsiteX206" fmla="*/ 849271 w 1740313"/>
                <a:gd name="connsiteY206" fmla="*/ 68332 h 76769"/>
                <a:gd name="connsiteX207" fmla="*/ 849271 w 1740313"/>
                <a:gd name="connsiteY207" fmla="*/ 73381 h 76769"/>
                <a:gd name="connsiteX208" fmla="*/ 862797 w 1740313"/>
                <a:gd name="connsiteY208" fmla="*/ 73095 h 76769"/>
                <a:gd name="connsiteX209" fmla="*/ 943854 w 1740313"/>
                <a:gd name="connsiteY209" fmla="*/ 73381 h 76769"/>
                <a:gd name="connsiteX210" fmla="*/ 943854 w 1740313"/>
                <a:gd name="connsiteY210" fmla="*/ 68332 h 76769"/>
                <a:gd name="connsiteX211" fmla="*/ 936425 w 1740313"/>
                <a:gd name="connsiteY211" fmla="*/ 64142 h 76769"/>
                <a:gd name="connsiteX212" fmla="*/ 936425 w 1740313"/>
                <a:gd name="connsiteY212" fmla="*/ -1677 h 76769"/>
                <a:gd name="connsiteX213" fmla="*/ 917375 w 1740313"/>
                <a:gd name="connsiteY213" fmla="*/ -724 h 76769"/>
                <a:gd name="connsiteX214" fmla="*/ 917375 w 1740313"/>
                <a:gd name="connsiteY214" fmla="*/ 4325 h 76769"/>
                <a:gd name="connsiteX215" fmla="*/ 924804 w 1740313"/>
                <a:gd name="connsiteY215" fmla="*/ 8515 h 76769"/>
                <a:gd name="connsiteX216" fmla="*/ 924804 w 1740313"/>
                <a:gd name="connsiteY216" fmla="*/ 29660 h 76769"/>
                <a:gd name="connsiteX217" fmla="*/ 910231 w 1740313"/>
                <a:gd name="connsiteY217" fmla="*/ 24707 h 76769"/>
                <a:gd name="connsiteX218" fmla="*/ 883180 w 1740313"/>
                <a:gd name="connsiteY218" fmla="*/ 49568 h 76769"/>
                <a:gd name="connsiteX219" fmla="*/ 909088 w 1740313"/>
                <a:gd name="connsiteY219" fmla="*/ 73953 h 76769"/>
                <a:gd name="connsiteX220" fmla="*/ 924042 w 1740313"/>
                <a:gd name="connsiteY220" fmla="*/ 68714 h 76769"/>
                <a:gd name="connsiteX221" fmla="*/ 924042 w 1740313"/>
                <a:gd name="connsiteY221" fmla="*/ 73953 h 76769"/>
                <a:gd name="connsiteX222" fmla="*/ 924042 w 1740313"/>
                <a:gd name="connsiteY222" fmla="*/ 62237 h 76769"/>
                <a:gd name="connsiteX223" fmla="*/ 910040 w 1740313"/>
                <a:gd name="connsiteY223" fmla="*/ 70046 h 76769"/>
                <a:gd name="connsiteX224" fmla="*/ 896991 w 1740313"/>
                <a:gd name="connsiteY224" fmla="*/ 49568 h 76769"/>
                <a:gd name="connsiteX225" fmla="*/ 899658 w 1740313"/>
                <a:gd name="connsiteY225" fmla="*/ 34232 h 76769"/>
                <a:gd name="connsiteX226" fmla="*/ 911278 w 1740313"/>
                <a:gd name="connsiteY226" fmla="*/ 28614 h 76769"/>
                <a:gd name="connsiteX227" fmla="*/ 924042 w 1740313"/>
                <a:gd name="connsiteY227" fmla="*/ 35281 h 76769"/>
                <a:gd name="connsiteX228" fmla="*/ 992718 w 1740313"/>
                <a:gd name="connsiteY228" fmla="*/ 58140 h 76769"/>
                <a:gd name="connsiteX229" fmla="*/ 986811 w 1740313"/>
                <a:gd name="connsiteY229" fmla="*/ 46710 h 76769"/>
                <a:gd name="connsiteX230" fmla="*/ 970714 w 1740313"/>
                <a:gd name="connsiteY230" fmla="*/ 41662 h 76769"/>
                <a:gd name="connsiteX231" fmla="*/ 959760 w 1740313"/>
                <a:gd name="connsiteY231" fmla="*/ 34518 h 76769"/>
                <a:gd name="connsiteX232" fmla="*/ 971762 w 1740313"/>
                <a:gd name="connsiteY232" fmla="*/ 27851 h 76769"/>
                <a:gd name="connsiteX233" fmla="*/ 984525 w 1740313"/>
                <a:gd name="connsiteY233" fmla="*/ 36899 h 76769"/>
                <a:gd name="connsiteX234" fmla="*/ 987097 w 1740313"/>
                <a:gd name="connsiteY234" fmla="*/ 39090 h 76769"/>
                <a:gd name="connsiteX235" fmla="*/ 989669 w 1740313"/>
                <a:gd name="connsiteY235" fmla="*/ 36139 h 76769"/>
                <a:gd name="connsiteX236" fmla="*/ 989669 w 1740313"/>
                <a:gd name="connsiteY236" fmla="*/ 27374 h 76769"/>
                <a:gd name="connsiteX237" fmla="*/ 987669 w 1740313"/>
                <a:gd name="connsiteY237" fmla="*/ 24421 h 76769"/>
                <a:gd name="connsiteX238" fmla="*/ 982811 w 1740313"/>
                <a:gd name="connsiteY238" fmla="*/ 26519 h 76769"/>
                <a:gd name="connsiteX239" fmla="*/ 971953 w 1740313"/>
                <a:gd name="connsiteY239" fmla="*/ 24421 h 76769"/>
                <a:gd name="connsiteX240" fmla="*/ 952141 w 1740313"/>
                <a:gd name="connsiteY240" fmla="*/ 38520 h 76769"/>
                <a:gd name="connsiteX241" fmla="*/ 956427 w 1740313"/>
                <a:gd name="connsiteY241" fmla="*/ 47664 h 76769"/>
                <a:gd name="connsiteX242" fmla="*/ 973096 w 1740313"/>
                <a:gd name="connsiteY242" fmla="*/ 53568 h 76769"/>
                <a:gd name="connsiteX243" fmla="*/ 985193 w 1740313"/>
                <a:gd name="connsiteY243" fmla="*/ 62047 h 76769"/>
                <a:gd name="connsiteX244" fmla="*/ 972810 w 1740313"/>
                <a:gd name="connsiteY244" fmla="*/ 70046 h 76769"/>
                <a:gd name="connsiteX245" fmla="*/ 957188 w 1740313"/>
                <a:gd name="connsiteY245" fmla="*/ 57570 h 76769"/>
                <a:gd name="connsiteX246" fmla="*/ 954618 w 1740313"/>
                <a:gd name="connsiteY246" fmla="*/ 56140 h 76769"/>
                <a:gd name="connsiteX247" fmla="*/ 952141 w 1740313"/>
                <a:gd name="connsiteY247" fmla="*/ 59189 h 76769"/>
                <a:gd name="connsiteX248" fmla="*/ 952141 w 1740313"/>
                <a:gd name="connsiteY248" fmla="*/ 71000 h 76769"/>
                <a:gd name="connsiteX249" fmla="*/ 954046 w 1740313"/>
                <a:gd name="connsiteY249" fmla="*/ 73953 h 76769"/>
                <a:gd name="connsiteX250" fmla="*/ 957188 w 1740313"/>
                <a:gd name="connsiteY250" fmla="*/ 72332 h 76769"/>
                <a:gd name="connsiteX251" fmla="*/ 960046 w 1740313"/>
                <a:gd name="connsiteY251" fmla="*/ 70523 h 76769"/>
                <a:gd name="connsiteX252" fmla="*/ 972810 w 1740313"/>
                <a:gd name="connsiteY252" fmla="*/ 73953 h 76769"/>
                <a:gd name="connsiteX253" fmla="*/ 992718 w 1740313"/>
                <a:gd name="connsiteY253" fmla="*/ 58140 h 76769"/>
                <a:gd name="connsiteX254" fmla="*/ 1215888 w 1740313"/>
                <a:gd name="connsiteY254" fmla="*/ 73381 h 76769"/>
                <a:gd name="connsiteX255" fmla="*/ 1215888 w 1740313"/>
                <a:gd name="connsiteY255" fmla="*/ 68332 h 76769"/>
                <a:gd name="connsiteX256" fmla="*/ 1205505 w 1740313"/>
                <a:gd name="connsiteY256" fmla="*/ 68332 h 76769"/>
                <a:gd name="connsiteX257" fmla="*/ 1177788 w 1740313"/>
                <a:gd name="connsiteY257" fmla="*/ 704 h 76769"/>
                <a:gd name="connsiteX258" fmla="*/ 1173502 w 1740313"/>
                <a:gd name="connsiteY258" fmla="*/ -2056 h 76769"/>
                <a:gd name="connsiteX259" fmla="*/ 1169312 w 1740313"/>
                <a:gd name="connsiteY259" fmla="*/ 704 h 76769"/>
                <a:gd name="connsiteX260" fmla="*/ 1142546 w 1740313"/>
                <a:gd name="connsiteY260" fmla="*/ 65760 h 76769"/>
                <a:gd name="connsiteX261" fmla="*/ 1133307 w 1740313"/>
                <a:gd name="connsiteY261" fmla="*/ 68332 h 76769"/>
                <a:gd name="connsiteX262" fmla="*/ 1131021 w 1740313"/>
                <a:gd name="connsiteY262" fmla="*/ 68332 h 76769"/>
                <a:gd name="connsiteX263" fmla="*/ 1131021 w 1740313"/>
                <a:gd name="connsiteY263" fmla="*/ 73381 h 76769"/>
                <a:gd name="connsiteX264" fmla="*/ 1143688 w 1740313"/>
                <a:gd name="connsiteY264" fmla="*/ 73095 h 76769"/>
                <a:gd name="connsiteX265" fmla="*/ 1157975 w 1740313"/>
                <a:gd name="connsiteY265" fmla="*/ 73381 h 76769"/>
                <a:gd name="connsiteX266" fmla="*/ 1157975 w 1740313"/>
                <a:gd name="connsiteY266" fmla="*/ 68332 h 76769"/>
                <a:gd name="connsiteX267" fmla="*/ 1148355 w 1740313"/>
                <a:gd name="connsiteY267" fmla="*/ 66809 h 76769"/>
                <a:gd name="connsiteX268" fmla="*/ 1148736 w 1740313"/>
                <a:gd name="connsiteY268" fmla="*/ 65665 h 76769"/>
                <a:gd name="connsiteX269" fmla="*/ 1154166 w 1740313"/>
                <a:gd name="connsiteY269" fmla="*/ 52522 h 76769"/>
                <a:gd name="connsiteX270" fmla="*/ 1183122 w 1740313"/>
                <a:gd name="connsiteY270" fmla="*/ 52522 h 76769"/>
                <a:gd name="connsiteX271" fmla="*/ 1189503 w 1740313"/>
                <a:gd name="connsiteY271" fmla="*/ 68332 h 76769"/>
                <a:gd name="connsiteX272" fmla="*/ 1179311 w 1740313"/>
                <a:gd name="connsiteY272" fmla="*/ 68332 h 76769"/>
                <a:gd name="connsiteX273" fmla="*/ 1179311 w 1740313"/>
                <a:gd name="connsiteY273" fmla="*/ 73381 h 76769"/>
                <a:gd name="connsiteX274" fmla="*/ 1198361 w 1740313"/>
                <a:gd name="connsiteY274" fmla="*/ 73095 h 76769"/>
                <a:gd name="connsiteX275" fmla="*/ 1215888 w 1740313"/>
                <a:gd name="connsiteY275" fmla="*/ 73381 h 76769"/>
                <a:gd name="connsiteX276" fmla="*/ 1180932 w 1740313"/>
                <a:gd name="connsiteY276" fmla="*/ 47473 h 76769"/>
                <a:gd name="connsiteX277" fmla="*/ 1156357 w 1740313"/>
                <a:gd name="connsiteY277" fmla="*/ 47473 h 76769"/>
                <a:gd name="connsiteX278" fmla="*/ 1168549 w 1740313"/>
                <a:gd name="connsiteY278" fmla="*/ 17373 h 76769"/>
                <a:gd name="connsiteX279" fmla="*/ 1268752 w 1740313"/>
                <a:gd name="connsiteY279" fmla="*/ 60712 h 76769"/>
                <a:gd name="connsiteX280" fmla="*/ 1266275 w 1740313"/>
                <a:gd name="connsiteY280" fmla="*/ 59189 h 76769"/>
                <a:gd name="connsiteX281" fmla="*/ 1263608 w 1740313"/>
                <a:gd name="connsiteY281" fmla="*/ 60903 h 76769"/>
                <a:gd name="connsiteX282" fmla="*/ 1250083 w 1740313"/>
                <a:gd name="connsiteY282" fmla="*/ 69665 h 76769"/>
                <a:gd name="connsiteX283" fmla="*/ 1235129 w 1740313"/>
                <a:gd name="connsiteY283" fmla="*/ 48806 h 76769"/>
                <a:gd name="connsiteX284" fmla="*/ 1249035 w 1740313"/>
                <a:gd name="connsiteY284" fmla="*/ 28709 h 76769"/>
                <a:gd name="connsiteX285" fmla="*/ 1255988 w 1740313"/>
                <a:gd name="connsiteY285" fmla="*/ 29470 h 76769"/>
                <a:gd name="connsiteX286" fmla="*/ 1253892 w 1740313"/>
                <a:gd name="connsiteY286" fmla="*/ 34327 h 76769"/>
                <a:gd name="connsiteX287" fmla="*/ 1260655 w 1740313"/>
                <a:gd name="connsiteY287" fmla="*/ 41185 h 76769"/>
                <a:gd name="connsiteX288" fmla="*/ 1267417 w 1740313"/>
                <a:gd name="connsiteY288" fmla="*/ 34327 h 76769"/>
                <a:gd name="connsiteX289" fmla="*/ 1248558 w 1740313"/>
                <a:gd name="connsiteY289" fmla="*/ 24421 h 76769"/>
                <a:gd name="connsiteX290" fmla="*/ 1221318 w 1740313"/>
                <a:gd name="connsiteY290" fmla="*/ 49378 h 76769"/>
                <a:gd name="connsiteX291" fmla="*/ 1248084 w 1740313"/>
                <a:gd name="connsiteY291" fmla="*/ 73953 h 76769"/>
                <a:gd name="connsiteX292" fmla="*/ 1268752 w 1740313"/>
                <a:gd name="connsiteY292" fmla="*/ 60712 h 76769"/>
                <a:gd name="connsiteX293" fmla="*/ 1323998 w 1740313"/>
                <a:gd name="connsiteY293" fmla="*/ 60712 h 76769"/>
                <a:gd name="connsiteX294" fmla="*/ 1321426 w 1740313"/>
                <a:gd name="connsiteY294" fmla="*/ 59189 h 76769"/>
                <a:gd name="connsiteX295" fmla="*/ 1318758 w 1740313"/>
                <a:gd name="connsiteY295" fmla="*/ 60903 h 76769"/>
                <a:gd name="connsiteX296" fmla="*/ 1305234 w 1740313"/>
                <a:gd name="connsiteY296" fmla="*/ 69665 h 76769"/>
                <a:gd name="connsiteX297" fmla="*/ 1290374 w 1740313"/>
                <a:gd name="connsiteY297" fmla="*/ 48806 h 76769"/>
                <a:gd name="connsiteX298" fmla="*/ 1304185 w 1740313"/>
                <a:gd name="connsiteY298" fmla="*/ 28709 h 76769"/>
                <a:gd name="connsiteX299" fmla="*/ 1311138 w 1740313"/>
                <a:gd name="connsiteY299" fmla="*/ 29470 h 76769"/>
                <a:gd name="connsiteX300" fmla="*/ 1309138 w 1740313"/>
                <a:gd name="connsiteY300" fmla="*/ 34327 h 76769"/>
                <a:gd name="connsiteX301" fmla="*/ 1315805 w 1740313"/>
                <a:gd name="connsiteY301" fmla="*/ 41185 h 76769"/>
                <a:gd name="connsiteX302" fmla="*/ 1322663 w 1740313"/>
                <a:gd name="connsiteY302" fmla="*/ 34327 h 76769"/>
                <a:gd name="connsiteX303" fmla="*/ 1303708 w 1740313"/>
                <a:gd name="connsiteY303" fmla="*/ 24421 h 76769"/>
                <a:gd name="connsiteX304" fmla="*/ 1276468 w 1740313"/>
                <a:gd name="connsiteY304" fmla="*/ 49378 h 76769"/>
                <a:gd name="connsiteX305" fmla="*/ 1303327 w 1740313"/>
                <a:gd name="connsiteY305" fmla="*/ 73953 h 76769"/>
                <a:gd name="connsiteX306" fmla="*/ 1323998 w 1740313"/>
                <a:gd name="connsiteY306" fmla="*/ 60712 h 76769"/>
                <a:gd name="connsiteX307" fmla="*/ 1353142 w 1740313"/>
                <a:gd name="connsiteY307" fmla="*/ 64902 h 76769"/>
                <a:gd name="connsiteX308" fmla="*/ 1344666 w 1740313"/>
                <a:gd name="connsiteY308" fmla="*/ 56521 h 76769"/>
                <a:gd name="connsiteX309" fmla="*/ 1336283 w 1740313"/>
                <a:gd name="connsiteY309" fmla="*/ 64902 h 76769"/>
                <a:gd name="connsiteX310" fmla="*/ 1344666 w 1740313"/>
                <a:gd name="connsiteY310" fmla="*/ 73381 h 76769"/>
                <a:gd name="connsiteX311" fmla="*/ 1353142 w 1740313"/>
                <a:gd name="connsiteY311" fmla="*/ 64902 h 76769"/>
                <a:gd name="connsiteX312" fmla="*/ 1617556 w 1740313"/>
                <a:gd name="connsiteY312" fmla="*/ 63093 h 76769"/>
                <a:gd name="connsiteX313" fmla="*/ 1614889 w 1740313"/>
                <a:gd name="connsiteY313" fmla="*/ 60712 h 76769"/>
                <a:gd name="connsiteX314" fmla="*/ 1612508 w 1740313"/>
                <a:gd name="connsiteY314" fmla="*/ 63284 h 76769"/>
                <a:gd name="connsiteX315" fmla="*/ 1605459 w 1740313"/>
                <a:gd name="connsiteY315" fmla="*/ 70714 h 76769"/>
                <a:gd name="connsiteX316" fmla="*/ 1597555 w 1740313"/>
                <a:gd name="connsiteY316" fmla="*/ 58521 h 76769"/>
                <a:gd name="connsiteX317" fmla="*/ 1596411 w 1740313"/>
                <a:gd name="connsiteY317" fmla="*/ 49282 h 76769"/>
                <a:gd name="connsiteX318" fmla="*/ 1584219 w 1740313"/>
                <a:gd name="connsiteY318" fmla="*/ 36613 h 76769"/>
                <a:gd name="connsiteX319" fmla="*/ 1602318 w 1740313"/>
                <a:gd name="connsiteY319" fmla="*/ 19184 h 76769"/>
                <a:gd name="connsiteX320" fmla="*/ 1570027 w 1740313"/>
                <a:gd name="connsiteY320" fmla="*/ -724 h 76769"/>
                <a:gd name="connsiteX321" fmla="*/ 1528976 w 1740313"/>
                <a:gd name="connsiteY321" fmla="*/ -724 h 76769"/>
                <a:gd name="connsiteX322" fmla="*/ 1528976 w 1740313"/>
                <a:gd name="connsiteY322" fmla="*/ 4325 h 76769"/>
                <a:gd name="connsiteX323" fmla="*/ 1540787 w 1740313"/>
                <a:gd name="connsiteY323" fmla="*/ 4325 h 76769"/>
                <a:gd name="connsiteX324" fmla="*/ 1540787 w 1740313"/>
                <a:gd name="connsiteY324" fmla="*/ 68332 h 76769"/>
                <a:gd name="connsiteX325" fmla="*/ 1528976 w 1740313"/>
                <a:gd name="connsiteY325" fmla="*/ 68332 h 76769"/>
                <a:gd name="connsiteX326" fmla="*/ 1528976 w 1740313"/>
                <a:gd name="connsiteY326" fmla="*/ 73381 h 76769"/>
                <a:gd name="connsiteX327" fmla="*/ 1548026 w 1740313"/>
                <a:gd name="connsiteY327" fmla="*/ 73095 h 76769"/>
                <a:gd name="connsiteX328" fmla="*/ 1567076 w 1740313"/>
                <a:gd name="connsiteY328" fmla="*/ 73381 h 76769"/>
                <a:gd name="connsiteX329" fmla="*/ 1567076 w 1740313"/>
                <a:gd name="connsiteY329" fmla="*/ 68332 h 76769"/>
                <a:gd name="connsiteX330" fmla="*/ 1555358 w 1740313"/>
                <a:gd name="connsiteY330" fmla="*/ 68332 h 76769"/>
                <a:gd name="connsiteX331" fmla="*/ 1555358 w 1740313"/>
                <a:gd name="connsiteY331" fmla="*/ 38234 h 76769"/>
                <a:gd name="connsiteX332" fmla="*/ 1567931 w 1740313"/>
                <a:gd name="connsiteY332" fmla="*/ 38234 h 76769"/>
                <a:gd name="connsiteX333" fmla="*/ 1577647 w 1740313"/>
                <a:gd name="connsiteY333" fmla="*/ 41948 h 76769"/>
                <a:gd name="connsiteX334" fmla="*/ 1581077 w 1740313"/>
                <a:gd name="connsiteY334" fmla="*/ 55663 h 76769"/>
                <a:gd name="connsiteX335" fmla="*/ 1588695 w 1740313"/>
                <a:gd name="connsiteY335" fmla="*/ 71762 h 76769"/>
                <a:gd name="connsiteX336" fmla="*/ 1604604 w 1740313"/>
                <a:gd name="connsiteY336" fmla="*/ 74523 h 76769"/>
                <a:gd name="connsiteX337" fmla="*/ 1617556 w 1740313"/>
                <a:gd name="connsiteY337" fmla="*/ 63093 h 76769"/>
                <a:gd name="connsiteX338" fmla="*/ 1585649 w 1740313"/>
                <a:gd name="connsiteY338" fmla="*/ 19375 h 76769"/>
                <a:gd name="connsiteX339" fmla="*/ 1567931 w 1740313"/>
                <a:gd name="connsiteY339" fmla="*/ 34327 h 76769"/>
                <a:gd name="connsiteX340" fmla="*/ 1555358 w 1740313"/>
                <a:gd name="connsiteY340" fmla="*/ 34327 h 76769"/>
                <a:gd name="connsiteX341" fmla="*/ 1555358 w 1740313"/>
                <a:gd name="connsiteY341" fmla="*/ 4325 h 76769"/>
                <a:gd name="connsiteX342" fmla="*/ 1568122 w 1740313"/>
                <a:gd name="connsiteY342" fmla="*/ 4325 h 76769"/>
                <a:gd name="connsiteX343" fmla="*/ 1585649 w 1740313"/>
                <a:gd name="connsiteY343" fmla="*/ 19375 h 76769"/>
                <a:gd name="connsiteX344" fmla="*/ 1671374 w 1740313"/>
                <a:gd name="connsiteY344" fmla="*/ 60712 h 76769"/>
                <a:gd name="connsiteX345" fmla="*/ 1668707 w 1740313"/>
                <a:gd name="connsiteY345" fmla="*/ 58807 h 76769"/>
                <a:gd name="connsiteX346" fmla="*/ 1666039 w 1740313"/>
                <a:gd name="connsiteY346" fmla="*/ 60998 h 76769"/>
                <a:gd name="connsiteX347" fmla="*/ 1650608 w 1740313"/>
                <a:gd name="connsiteY347" fmla="*/ 69665 h 76769"/>
                <a:gd name="connsiteX348" fmla="*/ 1635274 w 1740313"/>
                <a:gd name="connsiteY348" fmla="*/ 49854 h 76769"/>
                <a:gd name="connsiteX349" fmla="*/ 1667849 w 1740313"/>
                <a:gd name="connsiteY349" fmla="*/ 49854 h 76769"/>
                <a:gd name="connsiteX350" fmla="*/ 1671374 w 1740313"/>
                <a:gd name="connsiteY350" fmla="*/ 46901 h 76769"/>
                <a:gd name="connsiteX351" fmla="*/ 1665277 w 1740313"/>
                <a:gd name="connsiteY351" fmla="*/ 30232 h 76769"/>
                <a:gd name="connsiteX352" fmla="*/ 1648227 w 1740313"/>
                <a:gd name="connsiteY352" fmla="*/ 24421 h 76769"/>
                <a:gd name="connsiteX353" fmla="*/ 1621368 w 1740313"/>
                <a:gd name="connsiteY353" fmla="*/ 49092 h 76769"/>
                <a:gd name="connsiteX354" fmla="*/ 1649657 w 1740313"/>
                <a:gd name="connsiteY354" fmla="*/ 73953 h 76769"/>
                <a:gd name="connsiteX355" fmla="*/ 1671374 w 1740313"/>
                <a:gd name="connsiteY355" fmla="*/ 60712 h 76769"/>
                <a:gd name="connsiteX356" fmla="*/ 1661182 w 1740313"/>
                <a:gd name="connsiteY356" fmla="*/ 46234 h 76769"/>
                <a:gd name="connsiteX357" fmla="*/ 1635274 w 1740313"/>
                <a:gd name="connsiteY357" fmla="*/ 46234 h 76769"/>
                <a:gd name="connsiteX358" fmla="*/ 1637941 w 1740313"/>
                <a:gd name="connsiteY358" fmla="*/ 33946 h 76769"/>
                <a:gd name="connsiteX359" fmla="*/ 1648227 w 1740313"/>
                <a:gd name="connsiteY359" fmla="*/ 28232 h 76769"/>
                <a:gd name="connsiteX360" fmla="*/ 1661182 w 1740313"/>
                <a:gd name="connsiteY360" fmla="*/ 46234 h 76769"/>
                <a:gd name="connsiteX361" fmla="*/ 1722045 w 1740313"/>
                <a:gd name="connsiteY361" fmla="*/ 7183 h 76769"/>
                <a:gd name="connsiteX362" fmla="*/ 1709760 w 1740313"/>
                <a:gd name="connsiteY362" fmla="*/ -2247 h 76769"/>
                <a:gd name="connsiteX363" fmla="*/ 1687566 w 1740313"/>
                <a:gd name="connsiteY363" fmla="*/ 14422 h 76769"/>
                <a:gd name="connsiteX364" fmla="*/ 1687566 w 1740313"/>
                <a:gd name="connsiteY364" fmla="*/ 25470 h 76769"/>
                <a:gd name="connsiteX365" fmla="*/ 1679373 w 1740313"/>
                <a:gd name="connsiteY365" fmla="*/ 25470 h 76769"/>
                <a:gd name="connsiteX366" fmla="*/ 1679373 w 1740313"/>
                <a:gd name="connsiteY366" fmla="*/ 30518 h 76769"/>
                <a:gd name="connsiteX367" fmla="*/ 1687566 w 1740313"/>
                <a:gd name="connsiteY367" fmla="*/ 30518 h 76769"/>
                <a:gd name="connsiteX368" fmla="*/ 1687566 w 1740313"/>
                <a:gd name="connsiteY368" fmla="*/ 68332 h 76769"/>
                <a:gd name="connsiteX369" fmla="*/ 1680136 w 1740313"/>
                <a:gd name="connsiteY369" fmla="*/ 68332 h 76769"/>
                <a:gd name="connsiteX370" fmla="*/ 1680136 w 1740313"/>
                <a:gd name="connsiteY370" fmla="*/ 73381 h 76769"/>
                <a:gd name="connsiteX371" fmla="*/ 1693661 w 1740313"/>
                <a:gd name="connsiteY371" fmla="*/ 73095 h 76769"/>
                <a:gd name="connsiteX372" fmla="*/ 1708711 w 1740313"/>
                <a:gd name="connsiteY372" fmla="*/ 73381 h 76769"/>
                <a:gd name="connsiteX373" fmla="*/ 1708711 w 1740313"/>
                <a:gd name="connsiteY373" fmla="*/ 68332 h 76769"/>
                <a:gd name="connsiteX374" fmla="*/ 1699186 w 1740313"/>
                <a:gd name="connsiteY374" fmla="*/ 68332 h 76769"/>
                <a:gd name="connsiteX375" fmla="*/ 1699186 w 1740313"/>
                <a:gd name="connsiteY375" fmla="*/ 30518 h 76769"/>
                <a:gd name="connsiteX376" fmla="*/ 1711665 w 1740313"/>
                <a:gd name="connsiteY376" fmla="*/ 30518 h 76769"/>
                <a:gd name="connsiteX377" fmla="*/ 1711665 w 1740313"/>
                <a:gd name="connsiteY377" fmla="*/ 25470 h 76769"/>
                <a:gd name="connsiteX378" fmla="*/ 1698614 w 1740313"/>
                <a:gd name="connsiteY378" fmla="*/ 25470 h 76769"/>
                <a:gd name="connsiteX379" fmla="*/ 1698614 w 1740313"/>
                <a:gd name="connsiteY379" fmla="*/ 14422 h 76769"/>
                <a:gd name="connsiteX380" fmla="*/ 1709474 w 1740313"/>
                <a:gd name="connsiteY380" fmla="*/ 1657 h 76769"/>
                <a:gd name="connsiteX381" fmla="*/ 1711379 w 1740313"/>
                <a:gd name="connsiteY381" fmla="*/ 1753 h 76769"/>
                <a:gd name="connsiteX382" fmla="*/ 1708807 w 1740313"/>
                <a:gd name="connsiteY382" fmla="*/ 7183 h 76769"/>
                <a:gd name="connsiteX383" fmla="*/ 1715378 w 1740313"/>
                <a:gd name="connsiteY383" fmla="*/ 13850 h 76769"/>
                <a:gd name="connsiteX384" fmla="*/ 1722045 w 1740313"/>
                <a:gd name="connsiteY384" fmla="*/ 7183 h 76769"/>
                <a:gd name="connsiteX385" fmla="*/ 1738526 w 1740313"/>
                <a:gd name="connsiteY385" fmla="*/ 64902 h 76769"/>
                <a:gd name="connsiteX386" fmla="*/ 1730047 w 1740313"/>
                <a:gd name="connsiteY386" fmla="*/ 56521 h 76769"/>
                <a:gd name="connsiteX387" fmla="*/ 1721666 w 1740313"/>
                <a:gd name="connsiteY387" fmla="*/ 64902 h 76769"/>
                <a:gd name="connsiteX388" fmla="*/ 1730047 w 1740313"/>
                <a:gd name="connsiteY388" fmla="*/ 73381 h 76769"/>
                <a:gd name="connsiteX389" fmla="*/ 1738526 w 1740313"/>
                <a:gd name="connsiteY389" fmla="*/ 64902 h 7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Lst>
              <a:rect l="l" t="t" r="r" b="b"/>
              <a:pathLst>
                <a:path w="1740313" h="76769">
                  <a:moveTo>
                    <a:pt x="83080" y="73381"/>
                  </a:moveTo>
                  <a:lnTo>
                    <a:pt x="83080" y="68332"/>
                  </a:lnTo>
                  <a:lnTo>
                    <a:pt x="72602" y="68332"/>
                  </a:lnTo>
                  <a:lnTo>
                    <a:pt x="44980" y="704"/>
                  </a:lnTo>
                  <a:cubicBezTo>
                    <a:pt x="43742" y="-2056"/>
                    <a:pt x="42408" y="-2056"/>
                    <a:pt x="40598" y="-2056"/>
                  </a:cubicBezTo>
                  <a:cubicBezTo>
                    <a:pt x="37646" y="-2056"/>
                    <a:pt x="37169" y="-1201"/>
                    <a:pt x="36503" y="704"/>
                  </a:cubicBezTo>
                  <a:lnTo>
                    <a:pt x="9642" y="65760"/>
                  </a:lnTo>
                  <a:cubicBezTo>
                    <a:pt x="8975" y="67379"/>
                    <a:pt x="8594" y="68332"/>
                    <a:pt x="403" y="68332"/>
                  </a:cubicBezTo>
                  <a:lnTo>
                    <a:pt x="-1788" y="68332"/>
                  </a:lnTo>
                  <a:lnTo>
                    <a:pt x="-1788" y="73381"/>
                  </a:lnTo>
                  <a:lnTo>
                    <a:pt x="10880" y="73095"/>
                  </a:lnTo>
                  <a:cubicBezTo>
                    <a:pt x="15072" y="73095"/>
                    <a:pt x="21168" y="73095"/>
                    <a:pt x="25167" y="73381"/>
                  </a:cubicBezTo>
                  <a:lnTo>
                    <a:pt x="25167" y="68332"/>
                  </a:lnTo>
                  <a:cubicBezTo>
                    <a:pt x="25167" y="68332"/>
                    <a:pt x="15452" y="68332"/>
                    <a:pt x="15452" y="66809"/>
                  </a:cubicBezTo>
                  <a:lnTo>
                    <a:pt x="15928" y="65665"/>
                  </a:lnTo>
                  <a:lnTo>
                    <a:pt x="21262" y="52522"/>
                  </a:lnTo>
                  <a:lnTo>
                    <a:pt x="50314" y="52522"/>
                  </a:lnTo>
                  <a:lnTo>
                    <a:pt x="56696" y="68332"/>
                  </a:lnTo>
                  <a:lnTo>
                    <a:pt x="46408" y="68332"/>
                  </a:lnTo>
                  <a:lnTo>
                    <a:pt x="46408" y="73381"/>
                  </a:lnTo>
                  <a:cubicBezTo>
                    <a:pt x="50600" y="73095"/>
                    <a:pt x="60886" y="73095"/>
                    <a:pt x="65458" y="73095"/>
                  </a:cubicBezTo>
                  <a:cubicBezTo>
                    <a:pt x="69840" y="73095"/>
                    <a:pt x="79365" y="73095"/>
                    <a:pt x="83080" y="73381"/>
                  </a:cubicBezTo>
                  <a:close/>
                  <a:moveTo>
                    <a:pt x="48028" y="47473"/>
                  </a:moveTo>
                  <a:lnTo>
                    <a:pt x="23549" y="47473"/>
                  </a:lnTo>
                  <a:lnTo>
                    <a:pt x="35740" y="17373"/>
                  </a:lnTo>
                  <a:close/>
                  <a:moveTo>
                    <a:pt x="150612" y="73381"/>
                  </a:moveTo>
                  <a:lnTo>
                    <a:pt x="150612" y="68332"/>
                  </a:lnTo>
                  <a:cubicBezTo>
                    <a:pt x="143849" y="68332"/>
                    <a:pt x="143087" y="68332"/>
                    <a:pt x="143087" y="64142"/>
                  </a:cubicBezTo>
                  <a:lnTo>
                    <a:pt x="143087" y="24707"/>
                  </a:lnTo>
                  <a:lnTo>
                    <a:pt x="123466" y="25565"/>
                  </a:lnTo>
                  <a:lnTo>
                    <a:pt x="123466" y="30614"/>
                  </a:lnTo>
                  <a:cubicBezTo>
                    <a:pt x="130228" y="30614"/>
                    <a:pt x="130895" y="30614"/>
                    <a:pt x="130895" y="34995"/>
                  </a:cubicBezTo>
                  <a:lnTo>
                    <a:pt x="130895" y="55473"/>
                  </a:lnTo>
                  <a:cubicBezTo>
                    <a:pt x="130895" y="64428"/>
                    <a:pt x="125466" y="70142"/>
                    <a:pt x="117561" y="70142"/>
                  </a:cubicBezTo>
                  <a:cubicBezTo>
                    <a:pt x="109179" y="70142"/>
                    <a:pt x="108893" y="67379"/>
                    <a:pt x="108893" y="61570"/>
                  </a:cubicBezTo>
                  <a:lnTo>
                    <a:pt x="108893" y="24707"/>
                  </a:lnTo>
                  <a:lnTo>
                    <a:pt x="89080" y="25565"/>
                  </a:lnTo>
                  <a:lnTo>
                    <a:pt x="89080" y="30614"/>
                  </a:lnTo>
                  <a:cubicBezTo>
                    <a:pt x="95843" y="30614"/>
                    <a:pt x="96510" y="30614"/>
                    <a:pt x="96510" y="34995"/>
                  </a:cubicBezTo>
                  <a:lnTo>
                    <a:pt x="96510" y="60140"/>
                  </a:lnTo>
                  <a:cubicBezTo>
                    <a:pt x="96510" y="71572"/>
                    <a:pt x="105368" y="73953"/>
                    <a:pt x="115941" y="73953"/>
                  </a:cubicBezTo>
                  <a:cubicBezTo>
                    <a:pt x="118704" y="73953"/>
                    <a:pt x="126609" y="73953"/>
                    <a:pt x="131562" y="65665"/>
                  </a:cubicBezTo>
                  <a:lnTo>
                    <a:pt x="131562" y="73953"/>
                  </a:lnTo>
                  <a:close/>
                  <a:moveTo>
                    <a:pt x="194427" y="59951"/>
                  </a:moveTo>
                  <a:lnTo>
                    <a:pt x="194427" y="54140"/>
                  </a:lnTo>
                  <a:lnTo>
                    <a:pt x="189378" y="54140"/>
                  </a:lnTo>
                  <a:lnTo>
                    <a:pt x="189378" y="59856"/>
                  </a:lnTo>
                  <a:cubicBezTo>
                    <a:pt x="189378" y="67095"/>
                    <a:pt x="185949" y="69665"/>
                    <a:pt x="182902" y="69665"/>
                  </a:cubicBezTo>
                  <a:cubicBezTo>
                    <a:pt x="176711" y="69665"/>
                    <a:pt x="176711" y="62807"/>
                    <a:pt x="176711" y="60235"/>
                  </a:cubicBezTo>
                  <a:lnTo>
                    <a:pt x="176711" y="30518"/>
                  </a:lnTo>
                  <a:lnTo>
                    <a:pt x="192427" y="30518"/>
                  </a:lnTo>
                  <a:lnTo>
                    <a:pt x="192427" y="25470"/>
                  </a:lnTo>
                  <a:lnTo>
                    <a:pt x="176711" y="25470"/>
                  </a:lnTo>
                  <a:lnTo>
                    <a:pt x="176711" y="4801"/>
                  </a:lnTo>
                  <a:lnTo>
                    <a:pt x="171471" y="4801"/>
                  </a:lnTo>
                  <a:cubicBezTo>
                    <a:pt x="171471" y="15659"/>
                    <a:pt x="166138" y="26233"/>
                    <a:pt x="155375" y="26614"/>
                  </a:cubicBezTo>
                  <a:lnTo>
                    <a:pt x="155375" y="30518"/>
                  </a:lnTo>
                  <a:lnTo>
                    <a:pt x="164328" y="30518"/>
                  </a:lnTo>
                  <a:lnTo>
                    <a:pt x="164328" y="60140"/>
                  </a:lnTo>
                  <a:cubicBezTo>
                    <a:pt x="164328" y="71572"/>
                    <a:pt x="173757" y="73953"/>
                    <a:pt x="181282" y="73953"/>
                  </a:cubicBezTo>
                  <a:cubicBezTo>
                    <a:pt x="189664" y="73953"/>
                    <a:pt x="194427" y="67856"/>
                    <a:pt x="194427" y="59951"/>
                  </a:cubicBezTo>
                  <a:close/>
                  <a:moveTo>
                    <a:pt x="259959" y="49854"/>
                  </a:moveTo>
                  <a:cubicBezTo>
                    <a:pt x="259959" y="35281"/>
                    <a:pt x="250148" y="24421"/>
                    <a:pt x="232432" y="24421"/>
                  </a:cubicBezTo>
                  <a:cubicBezTo>
                    <a:pt x="214715" y="24421"/>
                    <a:pt x="204904" y="35376"/>
                    <a:pt x="204904" y="49854"/>
                  </a:cubicBezTo>
                  <a:cubicBezTo>
                    <a:pt x="204904" y="63284"/>
                    <a:pt x="214429" y="73953"/>
                    <a:pt x="232432" y="73953"/>
                  </a:cubicBezTo>
                  <a:cubicBezTo>
                    <a:pt x="250625" y="73953"/>
                    <a:pt x="259959" y="63093"/>
                    <a:pt x="259959" y="49854"/>
                  </a:cubicBezTo>
                  <a:close/>
                  <a:moveTo>
                    <a:pt x="246338" y="48615"/>
                  </a:moveTo>
                  <a:cubicBezTo>
                    <a:pt x="246338" y="58045"/>
                    <a:pt x="246338" y="69665"/>
                    <a:pt x="232432" y="69665"/>
                  </a:cubicBezTo>
                  <a:cubicBezTo>
                    <a:pt x="218811" y="69665"/>
                    <a:pt x="218811" y="58045"/>
                    <a:pt x="218811" y="48615"/>
                  </a:cubicBezTo>
                  <a:cubicBezTo>
                    <a:pt x="218811" y="43757"/>
                    <a:pt x="218811" y="38234"/>
                    <a:pt x="220716" y="34518"/>
                  </a:cubicBezTo>
                  <a:cubicBezTo>
                    <a:pt x="222620" y="30614"/>
                    <a:pt x="227288" y="28232"/>
                    <a:pt x="232432" y="28232"/>
                  </a:cubicBezTo>
                  <a:cubicBezTo>
                    <a:pt x="237099" y="28232"/>
                    <a:pt x="241575" y="30042"/>
                    <a:pt x="243956" y="33758"/>
                  </a:cubicBezTo>
                  <a:cubicBezTo>
                    <a:pt x="246338" y="37471"/>
                    <a:pt x="246338" y="43471"/>
                    <a:pt x="246338" y="48615"/>
                  </a:cubicBezTo>
                  <a:close/>
                  <a:moveTo>
                    <a:pt x="356447" y="4325"/>
                  </a:moveTo>
                  <a:lnTo>
                    <a:pt x="356447" y="-724"/>
                  </a:lnTo>
                  <a:cubicBezTo>
                    <a:pt x="352446" y="-438"/>
                    <a:pt x="346255" y="-438"/>
                    <a:pt x="342064" y="-438"/>
                  </a:cubicBezTo>
                  <a:cubicBezTo>
                    <a:pt x="337588" y="-438"/>
                    <a:pt x="331967" y="-438"/>
                    <a:pt x="327491" y="-724"/>
                  </a:cubicBezTo>
                  <a:lnTo>
                    <a:pt x="327491" y="4325"/>
                  </a:lnTo>
                  <a:lnTo>
                    <a:pt x="330158" y="4325"/>
                  </a:lnTo>
                  <a:cubicBezTo>
                    <a:pt x="332063" y="4325"/>
                    <a:pt x="333968" y="4420"/>
                    <a:pt x="335968" y="4611"/>
                  </a:cubicBezTo>
                  <a:cubicBezTo>
                    <a:pt x="339111" y="4897"/>
                    <a:pt x="339111" y="5087"/>
                    <a:pt x="339111" y="7469"/>
                  </a:cubicBezTo>
                  <a:lnTo>
                    <a:pt x="339111" y="51187"/>
                  </a:lnTo>
                  <a:lnTo>
                    <a:pt x="296249" y="609"/>
                  </a:lnTo>
                  <a:cubicBezTo>
                    <a:pt x="295011" y="-629"/>
                    <a:pt x="294821" y="-724"/>
                    <a:pt x="292630" y="-724"/>
                  </a:cubicBezTo>
                  <a:lnTo>
                    <a:pt x="267769" y="-724"/>
                  </a:lnTo>
                  <a:lnTo>
                    <a:pt x="267769" y="4325"/>
                  </a:lnTo>
                  <a:lnTo>
                    <a:pt x="279580" y="4325"/>
                  </a:lnTo>
                  <a:lnTo>
                    <a:pt x="279580" y="65188"/>
                  </a:lnTo>
                  <a:cubicBezTo>
                    <a:pt x="279580" y="67570"/>
                    <a:pt x="279390" y="67665"/>
                    <a:pt x="276437" y="68046"/>
                  </a:cubicBezTo>
                  <a:cubicBezTo>
                    <a:pt x="273770" y="68332"/>
                    <a:pt x="273580" y="68332"/>
                    <a:pt x="270436" y="68332"/>
                  </a:cubicBezTo>
                  <a:lnTo>
                    <a:pt x="267769" y="68332"/>
                  </a:lnTo>
                  <a:lnTo>
                    <a:pt x="267769" y="73381"/>
                  </a:lnTo>
                  <a:cubicBezTo>
                    <a:pt x="271961" y="73095"/>
                    <a:pt x="278057" y="73095"/>
                    <a:pt x="282342" y="73095"/>
                  </a:cubicBezTo>
                  <a:cubicBezTo>
                    <a:pt x="286819" y="73095"/>
                    <a:pt x="292439" y="73095"/>
                    <a:pt x="296916" y="73381"/>
                  </a:cubicBezTo>
                  <a:lnTo>
                    <a:pt x="296916" y="68332"/>
                  </a:lnTo>
                  <a:lnTo>
                    <a:pt x="294153" y="68332"/>
                  </a:lnTo>
                  <a:cubicBezTo>
                    <a:pt x="292153" y="68332"/>
                    <a:pt x="290438" y="68142"/>
                    <a:pt x="288439" y="68046"/>
                  </a:cubicBezTo>
                  <a:cubicBezTo>
                    <a:pt x="285296" y="67665"/>
                    <a:pt x="285200" y="67570"/>
                    <a:pt x="285200" y="65188"/>
                  </a:cubicBezTo>
                  <a:lnTo>
                    <a:pt x="285200" y="8610"/>
                  </a:lnTo>
                  <a:lnTo>
                    <a:pt x="339111" y="72046"/>
                  </a:lnTo>
                  <a:cubicBezTo>
                    <a:pt x="340064" y="73190"/>
                    <a:pt x="340255" y="73381"/>
                    <a:pt x="341874" y="73381"/>
                  </a:cubicBezTo>
                  <a:cubicBezTo>
                    <a:pt x="344827" y="73381"/>
                    <a:pt x="344827" y="72332"/>
                    <a:pt x="344827" y="69951"/>
                  </a:cubicBezTo>
                  <a:lnTo>
                    <a:pt x="344827" y="7469"/>
                  </a:lnTo>
                  <a:cubicBezTo>
                    <a:pt x="344827" y="5087"/>
                    <a:pt x="345018" y="4897"/>
                    <a:pt x="347970" y="4611"/>
                  </a:cubicBezTo>
                  <a:cubicBezTo>
                    <a:pt x="350542" y="4325"/>
                    <a:pt x="350828" y="4325"/>
                    <a:pt x="353780" y="4325"/>
                  </a:cubicBezTo>
                  <a:close/>
                  <a:moveTo>
                    <a:pt x="449030" y="36899"/>
                  </a:moveTo>
                  <a:cubicBezTo>
                    <a:pt x="449030" y="13278"/>
                    <a:pt x="432838" y="-724"/>
                    <a:pt x="411407" y="-724"/>
                  </a:cubicBezTo>
                  <a:lnTo>
                    <a:pt x="364925" y="-724"/>
                  </a:lnTo>
                  <a:lnTo>
                    <a:pt x="364925" y="4325"/>
                  </a:lnTo>
                  <a:lnTo>
                    <a:pt x="376736" y="4325"/>
                  </a:lnTo>
                  <a:lnTo>
                    <a:pt x="376736" y="68332"/>
                  </a:lnTo>
                  <a:lnTo>
                    <a:pt x="364925" y="68332"/>
                  </a:lnTo>
                  <a:lnTo>
                    <a:pt x="364925" y="73381"/>
                  </a:lnTo>
                  <a:lnTo>
                    <a:pt x="411502" y="73381"/>
                  </a:lnTo>
                  <a:cubicBezTo>
                    <a:pt x="432838" y="73381"/>
                    <a:pt x="449030" y="60140"/>
                    <a:pt x="449030" y="36899"/>
                  </a:cubicBezTo>
                  <a:close/>
                  <a:moveTo>
                    <a:pt x="433124" y="36899"/>
                  </a:moveTo>
                  <a:cubicBezTo>
                    <a:pt x="433124" y="48615"/>
                    <a:pt x="431980" y="54331"/>
                    <a:pt x="428361" y="59189"/>
                  </a:cubicBezTo>
                  <a:cubicBezTo>
                    <a:pt x="423313" y="66523"/>
                    <a:pt x="413788" y="68332"/>
                    <a:pt x="407120" y="68332"/>
                  </a:cubicBezTo>
                  <a:lnTo>
                    <a:pt x="391309" y="68332"/>
                  </a:lnTo>
                  <a:lnTo>
                    <a:pt x="391309" y="4325"/>
                  </a:lnTo>
                  <a:lnTo>
                    <a:pt x="407120" y="4325"/>
                  </a:lnTo>
                  <a:cubicBezTo>
                    <a:pt x="414263" y="4325"/>
                    <a:pt x="423313" y="6420"/>
                    <a:pt x="428551" y="13945"/>
                  </a:cubicBezTo>
                  <a:cubicBezTo>
                    <a:pt x="432361" y="19470"/>
                    <a:pt x="433124" y="26802"/>
                    <a:pt x="433124" y="36899"/>
                  </a:cubicBezTo>
                  <a:close/>
                  <a:moveTo>
                    <a:pt x="678393" y="63093"/>
                  </a:moveTo>
                  <a:cubicBezTo>
                    <a:pt x="678393" y="60712"/>
                    <a:pt x="676868" y="60712"/>
                    <a:pt x="675725" y="60712"/>
                  </a:cubicBezTo>
                  <a:cubicBezTo>
                    <a:pt x="673440" y="60712"/>
                    <a:pt x="673440" y="61761"/>
                    <a:pt x="673344" y="63284"/>
                  </a:cubicBezTo>
                  <a:cubicBezTo>
                    <a:pt x="672772" y="68332"/>
                    <a:pt x="669629" y="70714"/>
                    <a:pt x="666296" y="70714"/>
                  </a:cubicBezTo>
                  <a:cubicBezTo>
                    <a:pt x="659914" y="70714"/>
                    <a:pt x="658866" y="62902"/>
                    <a:pt x="658485" y="58521"/>
                  </a:cubicBezTo>
                  <a:cubicBezTo>
                    <a:pt x="658199" y="57284"/>
                    <a:pt x="657246" y="49854"/>
                    <a:pt x="657246" y="49282"/>
                  </a:cubicBezTo>
                  <a:cubicBezTo>
                    <a:pt x="655628" y="41662"/>
                    <a:pt x="649818" y="38425"/>
                    <a:pt x="645055" y="36613"/>
                  </a:cubicBezTo>
                  <a:cubicBezTo>
                    <a:pt x="657723" y="33376"/>
                    <a:pt x="663247" y="26328"/>
                    <a:pt x="663247" y="19184"/>
                  </a:cubicBezTo>
                  <a:cubicBezTo>
                    <a:pt x="663247" y="8324"/>
                    <a:pt x="651341" y="-724"/>
                    <a:pt x="630957" y="-724"/>
                  </a:cubicBezTo>
                  <a:lnTo>
                    <a:pt x="589810" y="-724"/>
                  </a:lnTo>
                  <a:lnTo>
                    <a:pt x="589810" y="4325"/>
                  </a:lnTo>
                  <a:lnTo>
                    <a:pt x="601621" y="4325"/>
                  </a:lnTo>
                  <a:lnTo>
                    <a:pt x="601621" y="68332"/>
                  </a:lnTo>
                  <a:lnTo>
                    <a:pt x="589810" y="68332"/>
                  </a:lnTo>
                  <a:lnTo>
                    <a:pt x="589810" y="73381"/>
                  </a:lnTo>
                  <a:cubicBezTo>
                    <a:pt x="593715" y="73095"/>
                    <a:pt x="604383" y="73095"/>
                    <a:pt x="608860" y="73095"/>
                  </a:cubicBezTo>
                  <a:cubicBezTo>
                    <a:pt x="613527" y="73095"/>
                    <a:pt x="624099" y="73095"/>
                    <a:pt x="627910" y="73381"/>
                  </a:cubicBezTo>
                  <a:lnTo>
                    <a:pt x="627910" y="68332"/>
                  </a:lnTo>
                  <a:lnTo>
                    <a:pt x="616194" y="68332"/>
                  </a:lnTo>
                  <a:lnTo>
                    <a:pt x="616194" y="38234"/>
                  </a:lnTo>
                  <a:lnTo>
                    <a:pt x="628862" y="38234"/>
                  </a:lnTo>
                  <a:cubicBezTo>
                    <a:pt x="630482" y="38234"/>
                    <a:pt x="635244" y="38234"/>
                    <a:pt x="638482" y="41948"/>
                  </a:cubicBezTo>
                  <a:cubicBezTo>
                    <a:pt x="641911" y="45664"/>
                    <a:pt x="641911" y="47759"/>
                    <a:pt x="641911" y="55663"/>
                  </a:cubicBezTo>
                  <a:cubicBezTo>
                    <a:pt x="641911" y="62807"/>
                    <a:pt x="641911" y="68046"/>
                    <a:pt x="649532" y="71762"/>
                  </a:cubicBezTo>
                  <a:cubicBezTo>
                    <a:pt x="654294" y="74144"/>
                    <a:pt x="660961" y="74523"/>
                    <a:pt x="665438" y="74523"/>
                  </a:cubicBezTo>
                  <a:cubicBezTo>
                    <a:pt x="676868" y="74523"/>
                    <a:pt x="678393" y="64902"/>
                    <a:pt x="678393" y="63093"/>
                  </a:cubicBezTo>
                  <a:close/>
                  <a:moveTo>
                    <a:pt x="646578" y="19375"/>
                  </a:moveTo>
                  <a:cubicBezTo>
                    <a:pt x="646578" y="25470"/>
                    <a:pt x="646578" y="34327"/>
                    <a:pt x="628862" y="34327"/>
                  </a:cubicBezTo>
                  <a:lnTo>
                    <a:pt x="616194" y="34327"/>
                  </a:lnTo>
                  <a:lnTo>
                    <a:pt x="616194" y="4325"/>
                  </a:lnTo>
                  <a:lnTo>
                    <a:pt x="628957" y="4325"/>
                  </a:lnTo>
                  <a:cubicBezTo>
                    <a:pt x="646388" y="4325"/>
                    <a:pt x="646578" y="12801"/>
                    <a:pt x="646578" y="19375"/>
                  </a:cubicBezTo>
                  <a:close/>
                  <a:moveTo>
                    <a:pt x="737352" y="49854"/>
                  </a:moveTo>
                  <a:cubicBezTo>
                    <a:pt x="737352" y="35281"/>
                    <a:pt x="727541" y="24421"/>
                    <a:pt x="709824" y="24421"/>
                  </a:cubicBezTo>
                  <a:cubicBezTo>
                    <a:pt x="692108" y="24421"/>
                    <a:pt x="682297" y="35376"/>
                    <a:pt x="682297" y="49854"/>
                  </a:cubicBezTo>
                  <a:cubicBezTo>
                    <a:pt x="682297" y="63284"/>
                    <a:pt x="691822" y="73953"/>
                    <a:pt x="709824" y="73953"/>
                  </a:cubicBezTo>
                  <a:cubicBezTo>
                    <a:pt x="727922" y="73953"/>
                    <a:pt x="737352" y="63093"/>
                    <a:pt x="737352" y="49854"/>
                  </a:cubicBezTo>
                  <a:close/>
                  <a:moveTo>
                    <a:pt x="723636" y="48615"/>
                  </a:moveTo>
                  <a:cubicBezTo>
                    <a:pt x="723636" y="58045"/>
                    <a:pt x="723636" y="69665"/>
                    <a:pt x="709824" y="69665"/>
                  </a:cubicBezTo>
                  <a:cubicBezTo>
                    <a:pt x="696109" y="69665"/>
                    <a:pt x="696109" y="58045"/>
                    <a:pt x="696109" y="48615"/>
                  </a:cubicBezTo>
                  <a:cubicBezTo>
                    <a:pt x="696109" y="43757"/>
                    <a:pt x="696109" y="38234"/>
                    <a:pt x="698014" y="34518"/>
                  </a:cubicBezTo>
                  <a:cubicBezTo>
                    <a:pt x="700013" y="30614"/>
                    <a:pt x="704586" y="28232"/>
                    <a:pt x="709824" y="28232"/>
                  </a:cubicBezTo>
                  <a:cubicBezTo>
                    <a:pt x="714396" y="28232"/>
                    <a:pt x="718874" y="30042"/>
                    <a:pt x="721255" y="33758"/>
                  </a:cubicBezTo>
                  <a:cubicBezTo>
                    <a:pt x="723636" y="37471"/>
                    <a:pt x="723636" y="43471"/>
                    <a:pt x="723636" y="48615"/>
                  </a:cubicBezTo>
                  <a:close/>
                  <a:moveTo>
                    <a:pt x="807360" y="73381"/>
                  </a:moveTo>
                  <a:lnTo>
                    <a:pt x="807360" y="68332"/>
                  </a:lnTo>
                  <a:cubicBezTo>
                    <a:pt x="800598" y="68332"/>
                    <a:pt x="799836" y="68332"/>
                    <a:pt x="799836" y="64142"/>
                  </a:cubicBezTo>
                  <a:lnTo>
                    <a:pt x="799836" y="24707"/>
                  </a:lnTo>
                  <a:lnTo>
                    <a:pt x="780214" y="25565"/>
                  </a:lnTo>
                  <a:lnTo>
                    <a:pt x="780214" y="30614"/>
                  </a:lnTo>
                  <a:cubicBezTo>
                    <a:pt x="786881" y="30614"/>
                    <a:pt x="787644" y="30614"/>
                    <a:pt x="787644" y="34995"/>
                  </a:cubicBezTo>
                  <a:lnTo>
                    <a:pt x="787644" y="55473"/>
                  </a:lnTo>
                  <a:cubicBezTo>
                    <a:pt x="787644" y="64428"/>
                    <a:pt x="782119" y="70142"/>
                    <a:pt x="774309" y="70142"/>
                  </a:cubicBezTo>
                  <a:cubicBezTo>
                    <a:pt x="765927" y="70142"/>
                    <a:pt x="765641" y="67379"/>
                    <a:pt x="765641" y="61570"/>
                  </a:cubicBezTo>
                  <a:lnTo>
                    <a:pt x="765641" y="24707"/>
                  </a:lnTo>
                  <a:lnTo>
                    <a:pt x="745829" y="25565"/>
                  </a:lnTo>
                  <a:lnTo>
                    <a:pt x="745829" y="30614"/>
                  </a:lnTo>
                  <a:cubicBezTo>
                    <a:pt x="752592" y="30614"/>
                    <a:pt x="753259" y="30614"/>
                    <a:pt x="753259" y="34995"/>
                  </a:cubicBezTo>
                  <a:lnTo>
                    <a:pt x="753259" y="60140"/>
                  </a:lnTo>
                  <a:cubicBezTo>
                    <a:pt x="753259" y="71572"/>
                    <a:pt x="762117" y="73953"/>
                    <a:pt x="772594" y="73953"/>
                  </a:cubicBezTo>
                  <a:cubicBezTo>
                    <a:pt x="775452" y="73953"/>
                    <a:pt x="783357" y="73953"/>
                    <a:pt x="788310" y="65665"/>
                  </a:cubicBezTo>
                  <a:lnTo>
                    <a:pt x="788310" y="73953"/>
                  </a:lnTo>
                  <a:close/>
                  <a:moveTo>
                    <a:pt x="876321" y="73381"/>
                  </a:moveTo>
                  <a:lnTo>
                    <a:pt x="876321" y="68332"/>
                  </a:lnTo>
                  <a:lnTo>
                    <a:pt x="868893" y="68332"/>
                  </a:lnTo>
                  <a:lnTo>
                    <a:pt x="868893" y="40329"/>
                  </a:lnTo>
                  <a:cubicBezTo>
                    <a:pt x="868893" y="28995"/>
                    <a:pt x="863081" y="24707"/>
                    <a:pt x="852413" y="24707"/>
                  </a:cubicBezTo>
                  <a:cubicBezTo>
                    <a:pt x="841936" y="24707"/>
                    <a:pt x="836126" y="30995"/>
                    <a:pt x="833459" y="36423"/>
                  </a:cubicBezTo>
                  <a:lnTo>
                    <a:pt x="833459" y="24707"/>
                  </a:lnTo>
                  <a:lnTo>
                    <a:pt x="814886" y="25565"/>
                  </a:lnTo>
                  <a:lnTo>
                    <a:pt x="814886" y="30614"/>
                  </a:lnTo>
                  <a:cubicBezTo>
                    <a:pt x="821553" y="30614"/>
                    <a:pt x="822315" y="30614"/>
                    <a:pt x="822315" y="34995"/>
                  </a:cubicBezTo>
                  <a:lnTo>
                    <a:pt x="822315" y="68332"/>
                  </a:lnTo>
                  <a:lnTo>
                    <a:pt x="814886" y="68332"/>
                  </a:lnTo>
                  <a:lnTo>
                    <a:pt x="814886" y="73381"/>
                  </a:lnTo>
                  <a:lnTo>
                    <a:pt x="828411" y="73095"/>
                  </a:lnTo>
                  <a:lnTo>
                    <a:pt x="842127" y="73381"/>
                  </a:lnTo>
                  <a:lnTo>
                    <a:pt x="842127" y="68332"/>
                  </a:lnTo>
                  <a:lnTo>
                    <a:pt x="834697" y="68332"/>
                  </a:lnTo>
                  <a:lnTo>
                    <a:pt x="834697" y="45664"/>
                  </a:lnTo>
                  <a:cubicBezTo>
                    <a:pt x="834697" y="33946"/>
                    <a:pt x="843936" y="28614"/>
                    <a:pt x="850700" y="28614"/>
                  </a:cubicBezTo>
                  <a:cubicBezTo>
                    <a:pt x="854319" y="28614"/>
                    <a:pt x="856700" y="30995"/>
                    <a:pt x="856700" y="39185"/>
                  </a:cubicBezTo>
                  <a:lnTo>
                    <a:pt x="856700" y="68332"/>
                  </a:lnTo>
                  <a:lnTo>
                    <a:pt x="849271" y="68332"/>
                  </a:lnTo>
                  <a:lnTo>
                    <a:pt x="849271" y="73381"/>
                  </a:lnTo>
                  <a:lnTo>
                    <a:pt x="862797" y="73095"/>
                  </a:lnTo>
                  <a:close/>
                  <a:moveTo>
                    <a:pt x="943854" y="73381"/>
                  </a:moveTo>
                  <a:lnTo>
                    <a:pt x="943854" y="68332"/>
                  </a:lnTo>
                  <a:cubicBezTo>
                    <a:pt x="937186" y="68332"/>
                    <a:pt x="936425" y="68332"/>
                    <a:pt x="936425" y="64142"/>
                  </a:cubicBezTo>
                  <a:lnTo>
                    <a:pt x="936425" y="-1677"/>
                  </a:lnTo>
                  <a:lnTo>
                    <a:pt x="917375" y="-724"/>
                  </a:lnTo>
                  <a:lnTo>
                    <a:pt x="917375" y="4325"/>
                  </a:lnTo>
                  <a:cubicBezTo>
                    <a:pt x="924042" y="4325"/>
                    <a:pt x="924804" y="4325"/>
                    <a:pt x="924804" y="8515"/>
                  </a:cubicBezTo>
                  <a:lnTo>
                    <a:pt x="924804" y="29660"/>
                  </a:lnTo>
                  <a:cubicBezTo>
                    <a:pt x="919470" y="25470"/>
                    <a:pt x="913850" y="24707"/>
                    <a:pt x="910231" y="24707"/>
                  </a:cubicBezTo>
                  <a:cubicBezTo>
                    <a:pt x="894419" y="24707"/>
                    <a:pt x="883180" y="34232"/>
                    <a:pt x="883180" y="49568"/>
                  </a:cubicBezTo>
                  <a:cubicBezTo>
                    <a:pt x="883180" y="63665"/>
                    <a:pt x="892990" y="73953"/>
                    <a:pt x="909088" y="73953"/>
                  </a:cubicBezTo>
                  <a:cubicBezTo>
                    <a:pt x="915564" y="73953"/>
                    <a:pt x="920803" y="71476"/>
                    <a:pt x="924042" y="68714"/>
                  </a:cubicBezTo>
                  <a:lnTo>
                    <a:pt x="924042" y="73953"/>
                  </a:lnTo>
                  <a:close/>
                  <a:moveTo>
                    <a:pt x="924042" y="62237"/>
                  </a:moveTo>
                  <a:cubicBezTo>
                    <a:pt x="922708" y="64142"/>
                    <a:pt x="918232" y="70046"/>
                    <a:pt x="910040" y="70046"/>
                  </a:cubicBezTo>
                  <a:cubicBezTo>
                    <a:pt x="896991" y="70046"/>
                    <a:pt x="896991" y="56998"/>
                    <a:pt x="896991" y="49568"/>
                  </a:cubicBezTo>
                  <a:cubicBezTo>
                    <a:pt x="896991" y="44329"/>
                    <a:pt x="896991" y="38520"/>
                    <a:pt x="899658" y="34232"/>
                  </a:cubicBezTo>
                  <a:cubicBezTo>
                    <a:pt x="902801" y="29756"/>
                    <a:pt x="908040" y="28614"/>
                    <a:pt x="911278" y="28614"/>
                  </a:cubicBezTo>
                  <a:cubicBezTo>
                    <a:pt x="917375" y="28614"/>
                    <a:pt x="921660" y="32137"/>
                    <a:pt x="924042" y="35281"/>
                  </a:cubicBezTo>
                  <a:close/>
                  <a:moveTo>
                    <a:pt x="992718" y="58140"/>
                  </a:moveTo>
                  <a:cubicBezTo>
                    <a:pt x="992718" y="53568"/>
                    <a:pt x="990717" y="49854"/>
                    <a:pt x="986811" y="46710"/>
                  </a:cubicBezTo>
                  <a:cubicBezTo>
                    <a:pt x="982621" y="43566"/>
                    <a:pt x="979192" y="42997"/>
                    <a:pt x="970714" y="41662"/>
                  </a:cubicBezTo>
                  <a:cubicBezTo>
                    <a:pt x="966713" y="40806"/>
                    <a:pt x="959760" y="39567"/>
                    <a:pt x="959760" y="34518"/>
                  </a:cubicBezTo>
                  <a:cubicBezTo>
                    <a:pt x="959760" y="27851"/>
                    <a:pt x="969857" y="27851"/>
                    <a:pt x="971762" y="27851"/>
                  </a:cubicBezTo>
                  <a:cubicBezTo>
                    <a:pt x="979953" y="27851"/>
                    <a:pt x="983954" y="30995"/>
                    <a:pt x="984525" y="36899"/>
                  </a:cubicBezTo>
                  <a:cubicBezTo>
                    <a:pt x="984716" y="38520"/>
                    <a:pt x="984907" y="39090"/>
                    <a:pt x="987097" y="39090"/>
                  </a:cubicBezTo>
                  <a:cubicBezTo>
                    <a:pt x="989669" y="39090"/>
                    <a:pt x="989669" y="38520"/>
                    <a:pt x="989669" y="36139"/>
                  </a:cubicBezTo>
                  <a:lnTo>
                    <a:pt x="989669" y="27374"/>
                  </a:lnTo>
                  <a:cubicBezTo>
                    <a:pt x="989669" y="25470"/>
                    <a:pt x="989669" y="24421"/>
                    <a:pt x="987669" y="24421"/>
                  </a:cubicBezTo>
                  <a:cubicBezTo>
                    <a:pt x="987288" y="24421"/>
                    <a:pt x="987097" y="24421"/>
                    <a:pt x="982811" y="26519"/>
                  </a:cubicBezTo>
                  <a:cubicBezTo>
                    <a:pt x="980144" y="24993"/>
                    <a:pt x="976238" y="24421"/>
                    <a:pt x="971953" y="24421"/>
                  </a:cubicBezTo>
                  <a:cubicBezTo>
                    <a:pt x="968619" y="24421"/>
                    <a:pt x="952141" y="24421"/>
                    <a:pt x="952141" y="38520"/>
                  </a:cubicBezTo>
                  <a:cubicBezTo>
                    <a:pt x="952141" y="42901"/>
                    <a:pt x="954236" y="45852"/>
                    <a:pt x="956427" y="47664"/>
                  </a:cubicBezTo>
                  <a:cubicBezTo>
                    <a:pt x="960713" y="51473"/>
                    <a:pt x="964809" y="52045"/>
                    <a:pt x="973096" y="53568"/>
                  </a:cubicBezTo>
                  <a:cubicBezTo>
                    <a:pt x="977001" y="54140"/>
                    <a:pt x="985193" y="55663"/>
                    <a:pt x="985193" y="62047"/>
                  </a:cubicBezTo>
                  <a:cubicBezTo>
                    <a:pt x="985193" y="70046"/>
                    <a:pt x="975191" y="70046"/>
                    <a:pt x="972810" y="70046"/>
                  </a:cubicBezTo>
                  <a:cubicBezTo>
                    <a:pt x="961380" y="70046"/>
                    <a:pt x="958522" y="62237"/>
                    <a:pt x="957188" y="57570"/>
                  </a:cubicBezTo>
                  <a:cubicBezTo>
                    <a:pt x="956713" y="56140"/>
                    <a:pt x="956141" y="56140"/>
                    <a:pt x="954618" y="56140"/>
                  </a:cubicBezTo>
                  <a:cubicBezTo>
                    <a:pt x="952141" y="56140"/>
                    <a:pt x="952141" y="56712"/>
                    <a:pt x="952141" y="59189"/>
                  </a:cubicBezTo>
                  <a:lnTo>
                    <a:pt x="952141" y="71000"/>
                  </a:lnTo>
                  <a:cubicBezTo>
                    <a:pt x="952141" y="73095"/>
                    <a:pt x="952141" y="73953"/>
                    <a:pt x="954046" y="73953"/>
                  </a:cubicBezTo>
                  <a:cubicBezTo>
                    <a:pt x="954807" y="73953"/>
                    <a:pt x="954998" y="73953"/>
                    <a:pt x="957188" y="72332"/>
                  </a:cubicBezTo>
                  <a:lnTo>
                    <a:pt x="960046" y="70523"/>
                  </a:lnTo>
                  <a:cubicBezTo>
                    <a:pt x="965095" y="73953"/>
                    <a:pt x="970619" y="73953"/>
                    <a:pt x="972810" y="73953"/>
                  </a:cubicBezTo>
                  <a:cubicBezTo>
                    <a:pt x="976049" y="73953"/>
                    <a:pt x="992718" y="73953"/>
                    <a:pt x="992718" y="58140"/>
                  </a:cubicBezTo>
                  <a:close/>
                  <a:moveTo>
                    <a:pt x="1215888" y="73381"/>
                  </a:moveTo>
                  <a:lnTo>
                    <a:pt x="1215888" y="68332"/>
                  </a:lnTo>
                  <a:lnTo>
                    <a:pt x="1205505" y="68332"/>
                  </a:lnTo>
                  <a:lnTo>
                    <a:pt x="1177788" y="704"/>
                  </a:lnTo>
                  <a:cubicBezTo>
                    <a:pt x="1176551" y="-2056"/>
                    <a:pt x="1175216" y="-2056"/>
                    <a:pt x="1173502" y="-2056"/>
                  </a:cubicBezTo>
                  <a:cubicBezTo>
                    <a:pt x="1170453" y="-2056"/>
                    <a:pt x="1170072" y="-1201"/>
                    <a:pt x="1169312" y="704"/>
                  </a:cubicBezTo>
                  <a:lnTo>
                    <a:pt x="1142546" y="65760"/>
                  </a:lnTo>
                  <a:cubicBezTo>
                    <a:pt x="1141783" y="67379"/>
                    <a:pt x="1141497" y="68332"/>
                    <a:pt x="1133307" y="68332"/>
                  </a:cubicBezTo>
                  <a:lnTo>
                    <a:pt x="1131021" y="68332"/>
                  </a:lnTo>
                  <a:lnTo>
                    <a:pt x="1131021" y="73381"/>
                  </a:lnTo>
                  <a:lnTo>
                    <a:pt x="1143688" y="73095"/>
                  </a:lnTo>
                  <a:cubicBezTo>
                    <a:pt x="1147880" y="73095"/>
                    <a:pt x="1153975" y="73095"/>
                    <a:pt x="1157975" y="73381"/>
                  </a:cubicBezTo>
                  <a:lnTo>
                    <a:pt x="1157975" y="68332"/>
                  </a:lnTo>
                  <a:cubicBezTo>
                    <a:pt x="1157975" y="68332"/>
                    <a:pt x="1148355" y="68332"/>
                    <a:pt x="1148355" y="66809"/>
                  </a:cubicBezTo>
                  <a:lnTo>
                    <a:pt x="1148736" y="65665"/>
                  </a:lnTo>
                  <a:lnTo>
                    <a:pt x="1154166" y="52522"/>
                  </a:lnTo>
                  <a:lnTo>
                    <a:pt x="1183122" y="52522"/>
                  </a:lnTo>
                  <a:lnTo>
                    <a:pt x="1189503" y="68332"/>
                  </a:lnTo>
                  <a:lnTo>
                    <a:pt x="1179311" y="68332"/>
                  </a:lnTo>
                  <a:lnTo>
                    <a:pt x="1179311" y="73381"/>
                  </a:lnTo>
                  <a:cubicBezTo>
                    <a:pt x="1183408" y="73095"/>
                    <a:pt x="1193694" y="73095"/>
                    <a:pt x="1198361" y="73095"/>
                  </a:cubicBezTo>
                  <a:cubicBezTo>
                    <a:pt x="1202649" y="73095"/>
                    <a:pt x="1212174" y="73095"/>
                    <a:pt x="1215888" y="73381"/>
                  </a:cubicBezTo>
                  <a:close/>
                  <a:moveTo>
                    <a:pt x="1180932" y="47473"/>
                  </a:moveTo>
                  <a:lnTo>
                    <a:pt x="1156357" y="47473"/>
                  </a:lnTo>
                  <a:lnTo>
                    <a:pt x="1168549" y="17373"/>
                  </a:lnTo>
                  <a:close/>
                  <a:moveTo>
                    <a:pt x="1268752" y="60712"/>
                  </a:moveTo>
                  <a:cubicBezTo>
                    <a:pt x="1268752" y="59189"/>
                    <a:pt x="1267322" y="59189"/>
                    <a:pt x="1266275" y="59189"/>
                  </a:cubicBezTo>
                  <a:cubicBezTo>
                    <a:pt x="1264371" y="59189"/>
                    <a:pt x="1264180" y="59379"/>
                    <a:pt x="1263608" y="60903"/>
                  </a:cubicBezTo>
                  <a:cubicBezTo>
                    <a:pt x="1260750" y="67665"/>
                    <a:pt x="1255511" y="69665"/>
                    <a:pt x="1250083" y="69665"/>
                  </a:cubicBezTo>
                  <a:cubicBezTo>
                    <a:pt x="1235129" y="69665"/>
                    <a:pt x="1235129" y="53854"/>
                    <a:pt x="1235129" y="48806"/>
                  </a:cubicBezTo>
                  <a:cubicBezTo>
                    <a:pt x="1235129" y="42901"/>
                    <a:pt x="1235129" y="28709"/>
                    <a:pt x="1249035" y="28709"/>
                  </a:cubicBezTo>
                  <a:cubicBezTo>
                    <a:pt x="1252846" y="28709"/>
                    <a:pt x="1254655" y="28995"/>
                    <a:pt x="1255988" y="29470"/>
                  </a:cubicBezTo>
                  <a:cubicBezTo>
                    <a:pt x="1254083" y="31090"/>
                    <a:pt x="1253892" y="33376"/>
                    <a:pt x="1253892" y="34327"/>
                  </a:cubicBezTo>
                  <a:cubicBezTo>
                    <a:pt x="1253892" y="39090"/>
                    <a:pt x="1257609" y="41185"/>
                    <a:pt x="1260655" y="41185"/>
                  </a:cubicBezTo>
                  <a:cubicBezTo>
                    <a:pt x="1263894" y="41185"/>
                    <a:pt x="1267417" y="38804"/>
                    <a:pt x="1267417" y="34327"/>
                  </a:cubicBezTo>
                  <a:cubicBezTo>
                    <a:pt x="1267417" y="24993"/>
                    <a:pt x="1254846" y="24421"/>
                    <a:pt x="1248558" y="24421"/>
                  </a:cubicBezTo>
                  <a:cubicBezTo>
                    <a:pt x="1229222" y="24421"/>
                    <a:pt x="1221318" y="36899"/>
                    <a:pt x="1221318" y="49378"/>
                  </a:cubicBezTo>
                  <a:cubicBezTo>
                    <a:pt x="1221318" y="63665"/>
                    <a:pt x="1231415" y="73953"/>
                    <a:pt x="1248084" y="73953"/>
                  </a:cubicBezTo>
                  <a:cubicBezTo>
                    <a:pt x="1265513" y="73953"/>
                    <a:pt x="1268752" y="61475"/>
                    <a:pt x="1268752" y="60712"/>
                  </a:cubicBezTo>
                  <a:close/>
                  <a:moveTo>
                    <a:pt x="1323998" y="60712"/>
                  </a:moveTo>
                  <a:cubicBezTo>
                    <a:pt x="1323998" y="59189"/>
                    <a:pt x="1322472" y="59189"/>
                    <a:pt x="1321426" y="59189"/>
                  </a:cubicBezTo>
                  <a:cubicBezTo>
                    <a:pt x="1319521" y="59189"/>
                    <a:pt x="1319330" y="59379"/>
                    <a:pt x="1318758" y="60903"/>
                  </a:cubicBezTo>
                  <a:cubicBezTo>
                    <a:pt x="1315900" y="67665"/>
                    <a:pt x="1310756" y="69665"/>
                    <a:pt x="1305234" y="69665"/>
                  </a:cubicBezTo>
                  <a:cubicBezTo>
                    <a:pt x="1290374" y="69665"/>
                    <a:pt x="1290374" y="53854"/>
                    <a:pt x="1290374" y="48806"/>
                  </a:cubicBezTo>
                  <a:cubicBezTo>
                    <a:pt x="1290374" y="42901"/>
                    <a:pt x="1290374" y="28709"/>
                    <a:pt x="1304185" y="28709"/>
                  </a:cubicBezTo>
                  <a:cubicBezTo>
                    <a:pt x="1308089" y="28709"/>
                    <a:pt x="1309805" y="28995"/>
                    <a:pt x="1311138" y="29470"/>
                  </a:cubicBezTo>
                  <a:cubicBezTo>
                    <a:pt x="1309233" y="31090"/>
                    <a:pt x="1309138" y="33376"/>
                    <a:pt x="1309138" y="34327"/>
                  </a:cubicBezTo>
                  <a:cubicBezTo>
                    <a:pt x="1309138" y="39090"/>
                    <a:pt x="1312852" y="41185"/>
                    <a:pt x="1315805" y="41185"/>
                  </a:cubicBezTo>
                  <a:cubicBezTo>
                    <a:pt x="1319044" y="41185"/>
                    <a:pt x="1322663" y="38804"/>
                    <a:pt x="1322663" y="34327"/>
                  </a:cubicBezTo>
                  <a:cubicBezTo>
                    <a:pt x="1322663" y="24993"/>
                    <a:pt x="1309996" y="24421"/>
                    <a:pt x="1303708" y="24421"/>
                  </a:cubicBezTo>
                  <a:cubicBezTo>
                    <a:pt x="1284372" y="24421"/>
                    <a:pt x="1276468" y="36899"/>
                    <a:pt x="1276468" y="49378"/>
                  </a:cubicBezTo>
                  <a:cubicBezTo>
                    <a:pt x="1276468" y="63665"/>
                    <a:pt x="1286658" y="73953"/>
                    <a:pt x="1303327" y="73953"/>
                  </a:cubicBezTo>
                  <a:cubicBezTo>
                    <a:pt x="1320663" y="73953"/>
                    <a:pt x="1323998" y="61475"/>
                    <a:pt x="1323998" y="60712"/>
                  </a:cubicBezTo>
                  <a:close/>
                  <a:moveTo>
                    <a:pt x="1353142" y="64902"/>
                  </a:moveTo>
                  <a:cubicBezTo>
                    <a:pt x="1353142" y="60235"/>
                    <a:pt x="1349429" y="56521"/>
                    <a:pt x="1344666" y="56521"/>
                  </a:cubicBezTo>
                  <a:cubicBezTo>
                    <a:pt x="1340094" y="56521"/>
                    <a:pt x="1336283" y="60235"/>
                    <a:pt x="1336283" y="64902"/>
                  </a:cubicBezTo>
                  <a:cubicBezTo>
                    <a:pt x="1336283" y="69665"/>
                    <a:pt x="1340094" y="73381"/>
                    <a:pt x="1344666" y="73381"/>
                  </a:cubicBezTo>
                  <a:cubicBezTo>
                    <a:pt x="1349429" y="73381"/>
                    <a:pt x="1353142" y="69665"/>
                    <a:pt x="1353142" y="64902"/>
                  </a:cubicBezTo>
                  <a:close/>
                  <a:moveTo>
                    <a:pt x="1617556" y="63093"/>
                  </a:moveTo>
                  <a:cubicBezTo>
                    <a:pt x="1617556" y="60712"/>
                    <a:pt x="1616033" y="60712"/>
                    <a:pt x="1614889" y="60712"/>
                  </a:cubicBezTo>
                  <a:cubicBezTo>
                    <a:pt x="1612603" y="60712"/>
                    <a:pt x="1612603" y="61761"/>
                    <a:pt x="1612508" y="63284"/>
                  </a:cubicBezTo>
                  <a:cubicBezTo>
                    <a:pt x="1611843" y="68332"/>
                    <a:pt x="1608794" y="70714"/>
                    <a:pt x="1605459" y="70714"/>
                  </a:cubicBezTo>
                  <a:cubicBezTo>
                    <a:pt x="1599078" y="70714"/>
                    <a:pt x="1598032" y="62902"/>
                    <a:pt x="1597555" y="58521"/>
                  </a:cubicBezTo>
                  <a:cubicBezTo>
                    <a:pt x="1597269" y="57284"/>
                    <a:pt x="1596411" y="49854"/>
                    <a:pt x="1596411" y="49282"/>
                  </a:cubicBezTo>
                  <a:cubicBezTo>
                    <a:pt x="1594793" y="41662"/>
                    <a:pt x="1588981" y="38425"/>
                    <a:pt x="1584219" y="36613"/>
                  </a:cubicBezTo>
                  <a:cubicBezTo>
                    <a:pt x="1596888" y="33376"/>
                    <a:pt x="1602318" y="26328"/>
                    <a:pt x="1602318" y="19184"/>
                  </a:cubicBezTo>
                  <a:cubicBezTo>
                    <a:pt x="1602318" y="8324"/>
                    <a:pt x="1590411" y="-724"/>
                    <a:pt x="1570027" y="-724"/>
                  </a:cubicBezTo>
                  <a:lnTo>
                    <a:pt x="1528976" y="-724"/>
                  </a:lnTo>
                  <a:lnTo>
                    <a:pt x="1528976" y="4325"/>
                  </a:lnTo>
                  <a:lnTo>
                    <a:pt x="1540787" y="4325"/>
                  </a:lnTo>
                  <a:lnTo>
                    <a:pt x="1540787" y="68332"/>
                  </a:lnTo>
                  <a:lnTo>
                    <a:pt x="1528976" y="68332"/>
                  </a:lnTo>
                  <a:lnTo>
                    <a:pt x="1528976" y="73381"/>
                  </a:lnTo>
                  <a:cubicBezTo>
                    <a:pt x="1532880" y="73095"/>
                    <a:pt x="1543547" y="73095"/>
                    <a:pt x="1548026" y="73095"/>
                  </a:cubicBezTo>
                  <a:cubicBezTo>
                    <a:pt x="1552693" y="73095"/>
                    <a:pt x="1563169" y="73095"/>
                    <a:pt x="1567076" y="73381"/>
                  </a:cubicBezTo>
                  <a:lnTo>
                    <a:pt x="1567076" y="68332"/>
                  </a:lnTo>
                  <a:lnTo>
                    <a:pt x="1555358" y="68332"/>
                  </a:lnTo>
                  <a:lnTo>
                    <a:pt x="1555358" y="38234"/>
                  </a:lnTo>
                  <a:lnTo>
                    <a:pt x="1567931" y="38234"/>
                  </a:lnTo>
                  <a:cubicBezTo>
                    <a:pt x="1569645" y="38234"/>
                    <a:pt x="1574408" y="38234"/>
                    <a:pt x="1577647" y="41948"/>
                  </a:cubicBezTo>
                  <a:cubicBezTo>
                    <a:pt x="1581077" y="45664"/>
                    <a:pt x="1581077" y="47759"/>
                    <a:pt x="1581077" y="55663"/>
                  </a:cubicBezTo>
                  <a:cubicBezTo>
                    <a:pt x="1581077" y="62807"/>
                    <a:pt x="1581077" y="68046"/>
                    <a:pt x="1588695" y="71762"/>
                  </a:cubicBezTo>
                  <a:cubicBezTo>
                    <a:pt x="1593458" y="74144"/>
                    <a:pt x="1600127" y="74523"/>
                    <a:pt x="1604604" y="74523"/>
                  </a:cubicBezTo>
                  <a:cubicBezTo>
                    <a:pt x="1616033" y="74523"/>
                    <a:pt x="1617556" y="64902"/>
                    <a:pt x="1617556" y="63093"/>
                  </a:cubicBezTo>
                  <a:close/>
                  <a:moveTo>
                    <a:pt x="1585649" y="19375"/>
                  </a:moveTo>
                  <a:cubicBezTo>
                    <a:pt x="1585649" y="25470"/>
                    <a:pt x="1585649" y="34327"/>
                    <a:pt x="1567931" y="34327"/>
                  </a:cubicBezTo>
                  <a:lnTo>
                    <a:pt x="1555358" y="34327"/>
                  </a:lnTo>
                  <a:lnTo>
                    <a:pt x="1555358" y="4325"/>
                  </a:lnTo>
                  <a:lnTo>
                    <a:pt x="1568122" y="4325"/>
                  </a:lnTo>
                  <a:cubicBezTo>
                    <a:pt x="1585554" y="4325"/>
                    <a:pt x="1585649" y="12801"/>
                    <a:pt x="1585649" y="19375"/>
                  </a:cubicBezTo>
                  <a:close/>
                  <a:moveTo>
                    <a:pt x="1671374" y="60712"/>
                  </a:moveTo>
                  <a:cubicBezTo>
                    <a:pt x="1671374" y="58807"/>
                    <a:pt x="1669374" y="58807"/>
                    <a:pt x="1668707" y="58807"/>
                  </a:cubicBezTo>
                  <a:cubicBezTo>
                    <a:pt x="1666993" y="58807"/>
                    <a:pt x="1666611" y="59379"/>
                    <a:pt x="1666039" y="60998"/>
                  </a:cubicBezTo>
                  <a:cubicBezTo>
                    <a:pt x="1663849" y="66237"/>
                    <a:pt x="1657563" y="69665"/>
                    <a:pt x="1650608" y="69665"/>
                  </a:cubicBezTo>
                  <a:cubicBezTo>
                    <a:pt x="1635369" y="69665"/>
                    <a:pt x="1635274" y="55377"/>
                    <a:pt x="1635274" y="49854"/>
                  </a:cubicBezTo>
                  <a:lnTo>
                    <a:pt x="1667849" y="49854"/>
                  </a:lnTo>
                  <a:cubicBezTo>
                    <a:pt x="1670230" y="49854"/>
                    <a:pt x="1671374" y="49854"/>
                    <a:pt x="1671374" y="46901"/>
                  </a:cubicBezTo>
                  <a:cubicBezTo>
                    <a:pt x="1671374" y="43566"/>
                    <a:pt x="1670707" y="35758"/>
                    <a:pt x="1665277" y="30232"/>
                  </a:cubicBezTo>
                  <a:cubicBezTo>
                    <a:pt x="1661277" y="26328"/>
                    <a:pt x="1655656" y="24421"/>
                    <a:pt x="1648227" y="24421"/>
                  </a:cubicBezTo>
                  <a:cubicBezTo>
                    <a:pt x="1630797" y="24421"/>
                    <a:pt x="1621368" y="35567"/>
                    <a:pt x="1621368" y="49092"/>
                  </a:cubicBezTo>
                  <a:cubicBezTo>
                    <a:pt x="1621368" y="63570"/>
                    <a:pt x="1632225" y="73953"/>
                    <a:pt x="1649657" y="73953"/>
                  </a:cubicBezTo>
                  <a:cubicBezTo>
                    <a:pt x="1666611" y="73953"/>
                    <a:pt x="1671374" y="62521"/>
                    <a:pt x="1671374" y="60712"/>
                  </a:cubicBezTo>
                  <a:close/>
                  <a:moveTo>
                    <a:pt x="1661182" y="46234"/>
                  </a:moveTo>
                  <a:lnTo>
                    <a:pt x="1635274" y="46234"/>
                  </a:lnTo>
                  <a:cubicBezTo>
                    <a:pt x="1635560" y="41948"/>
                    <a:pt x="1635560" y="37471"/>
                    <a:pt x="1637941" y="33946"/>
                  </a:cubicBezTo>
                  <a:cubicBezTo>
                    <a:pt x="1640608" y="29565"/>
                    <a:pt x="1644894" y="28232"/>
                    <a:pt x="1648227" y="28232"/>
                  </a:cubicBezTo>
                  <a:cubicBezTo>
                    <a:pt x="1660705" y="28232"/>
                    <a:pt x="1660991" y="42425"/>
                    <a:pt x="1661182" y="46234"/>
                  </a:cubicBezTo>
                  <a:close/>
                  <a:moveTo>
                    <a:pt x="1722045" y="7183"/>
                  </a:moveTo>
                  <a:cubicBezTo>
                    <a:pt x="1722045" y="2515"/>
                    <a:pt x="1718236" y="-2247"/>
                    <a:pt x="1709760" y="-2247"/>
                  </a:cubicBezTo>
                  <a:cubicBezTo>
                    <a:pt x="1699186" y="-2247"/>
                    <a:pt x="1687566" y="2229"/>
                    <a:pt x="1687566" y="14422"/>
                  </a:cubicBezTo>
                  <a:lnTo>
                    <a:pt x="1687566" y="25470"/>
                  </a:lnTo>
                  <a:lnTo>
                    <a:pt x="1679373" y="25470"/>
                  </a:lnTo>
                  <a:lnTo>
                    <a:pt x="1679373" y="30518"/>
                  </a:lnTo>
                  <a:lnTo>
                    <a:pt x="1687566" y="30518"/>
                  </a:lnTo>
                  <a:lnTo>
                    <a:pt x="1687566" y="68332"/>
                  </a:lnTo>
                  <a:lnTo>
                    <a:pt x="1680136" y="68332"/>
                  </a:lnTo>
                  <a:lnTo>
                    <a:pt x="1680136" y="73381"/>
                  </a:lnTo>
                  <a:lnTo>
                    <a:pt x="1693661" y="73095"/>
                  </a:lnTo>
                  <a:cubicBezTo>
                    <a:pt x="1697854" y="73095"/>
                    <a:pt x="1704711" y="73095"/>
                    <a:pt x="1708711" y="73381"/>
                  </a:cubicBezTo>
                  <a:lnTo>
                    <a:pt x="1708711" y="68332"/>
                  </a:lnTo>
                  <a:lnTo>
                    <a:pt x="1699186" y="68332"/>
                  </a:lnTo>
                  <a:lnTo>
                    <a:pt x="1699186" y="30518"/>
                  </a:lnTo>
                  <a:lnTo>
                    <a:pt x="1711665" y="30518"/>
                  </a:lnTo>
                  <a:lnTo>
                    <a:pt x="1711665" y="25470"/>
                  </a:lnTo>
                  <a:lnTo>
                    <a:pt x="1698614" y="25470"/>
                  </a:lnTo>
                  <a:lnTo>
                    <a:pt x="1698614" y="14422"/>
                  </a:lnTo>
                  <a:cubicBezTo>
                    <a:pt x="1698614" y="2515"/>
                    <a:pt x="1706807" y="1657"/>
                    <a:pt x="1709474" y="1657"/>
                  </a:cubicBezTo>
                  <a:cubicBezTo>
                    <a:pt x="1710046" y="1657"/>
                    <a:pt x="1710616" y="1657"/>
                    <a:pt x="1711379" y="1753"/>
                  </a:cubicBezTo>
                  <a:cubicBezTo>
                    <a:pt x="1709760" y="2990"/>
                    <a:pt x="1708807" y="5087"/>
                    <a:pt x="1708807" y="7183"/>
                  </a:cubicBezTo>
                  <a:cubicBezTo>
                    <a:pt x="1708807" y="11754"/>
                    <a:pt x="1712520" y="13850"/>
                    <a:pt x="1715378" y="13850"/>
                  </a:cubicBezTo>
                  <a:cubicBezTo>
                    <a:pt x="1718713" y="13850"/>
                    <a:pt x="1722045" y="11564"/>
                    <a:pt x="1722045" y="7183"/>
                  </a:cubicBezTo>
                  <a:close/>
                  <a:moveTo>
                    <a:pt x="1738526" y="64902"/>
                  </a:moveTo>
                  <a:cubicBezTo>
                    <a:pt x="1738526" y="60235"/>
                    <a:pt x="1734810" y="56521"/>
                    <a:pt x="1730047" y="56521"/>
                  </a:cubicBezTo>
                  <a:cubicBezTo>
                    <a:pt x="1725380" y="56521"/>
                    <a:pt x="1721666" y="60235"/>
                    <a:pt x="1721666" y="64902"/>
                  </a:cubicBezTo>
                  <a:cubicBezTo>
                    <a:pt x="1721666" y="69665"/>
                    <a:pt x="1725380" y="73381"/>
                    <a:pt x="1730047" y="73381"/>
                  </a:cubicBezTo>
                  <a:cubicBezTo>
                    <a:pt x="1734810" y="73381"/>
                    <a:pt x="1738526" y="69665"/>
                    <a:pt x="1738526" y="64902"/>
                  </a:cubicBezTo>
                  <a:close/>
                </a:path>
              </a:pathLst>
            </a:custGeom>
            <a:solidFill>
              <a:srgbClr val="000000"/>
            </a:solidFill>
            <a:ln w="10842" cap="flat">
              <a:noFill/>
              <a:prstDash val="solid"/>
              <a:miter/>
            </a:ln>
          </p:spPr>
          <p:txBody>
            <a:bodyPr rtlCol="0" anchor="ctr"/>
            <a:lstStyle/>
            <a:p>
              <a:endParaRPr lang="en-AE"/>
            </a:p>
          </p:txBody>
        </p:sp>
        <p:sp>
          <p:nvSpPr>
            <p:cNvPr id="12" name="Freeform: Shape 11">
              <a:extLst>
                <a:ext uri="{FF2B5EF4-FFF2-40B4-BE49-F238E27FC236}">
                  <a16:creationId xmlns:a16="http://schemas.microsoft.com/office/drawing/2014/main" id="{BD966180-5110-2BCF-7EC0-2280F6938E59}"/>
                </a:ext>
              </a:extLst>
            </p:cNvPr>
            <p:cNvSpPr/>
            <p:nvPr/>
          </p:nvSpPr>
          <p:spPr>
            <a:xfrm>
              <a:off x="1260806" y="1839987"/>
              <a:ext cx="3466433" cy="5334"/>
            </a:xfrm>
            <a:custGeom>
              <a:avLst/>
              <a:gdLst>
                <a:gd name="connsiteX0" fmla="*/ -1788 w 3466433"/>
                <a:gd name="connsiteY0" fmla="*/ -2247 h 5334"/>
                <a:gd name="connsiteX1" fmla="*/ -1788 w 3466433"/>
                <a:gd name="connsiteY1" fmla="*/ 3087 h 5334"/>
                <a:gd name="connsiteX2" fmla="*/ 3464646 w 3466433"/>
                <a:gd name="connsiteY2" fmla="*/ 3087 h 5334"/>
                <a:gd name="connsiteX3" fmla="*/ 3464646 w 3466433"/>
                <a:gd name="connsiteY3" fmla="*/ -2247 h 5334"/>
              </a:gdLst>
              <a:ahLst/>
              <a:cxnLst>
                <a:cxn ang="0">
                  <a:pos x="connsiteX0" y="connsiteY0"/>
                </a:cxn>
                <a:cxn ang="0">
                  <a:pos x="connsiteX1" y="connsiteY1"/>
                </a:cxn>
                <a:cxn ang="0">
                  <a:pos x="connsiteX2" y="connsiteY2"/>
                </a:cxn>
                <a:cxn ang="0">
                  <a:pos x="connsiteX3" y="connsiteY3"/>
                </a:cxn>
              </a:cxnLst>
              <a:rect l="l" t="t" r="r" b="b"/>
              <a:pathLst>
                <a:path w="3466433" h="5334">
                  <a:moveTo>
                    <a:pt x="-1788" y="-2247"/>
                  </a:moveTo>
                  <a:lnTo>
                    <a:pt x="-1788" y="3087"/>
                  </a:lnTo>
                  <a:lnTo>
                    <a:pt x="3464646" y="3087"/>
                  </a:lnTo>
                  <a:lnTo>
                    <a:pt x="3464646" y="-2247"/>
                  </a:lnTo>
                  <a:close/>
                </a:path>
              </a:pathLst>
            </a:custGeom>
            <a:solidFill>
              <a:srgbClr val="000000"/>
            </a:solidFill>
            <a:ln w="8029" cap="flat">
              <a:noFill/>
              <a:prstDash val="solid"/>
              <a:miter/>
            </a:ln>
          </p:spPr>
          <p:txBody>
            <a:bodyPr rtlCol="0" anchor="ctr"/>
            <a:lstStyle/>
            <a:p>
              <a:endParaRPr lang="en-AE"/>
            </a:p>
          </p:txBody>
        </p:sp>
        <p:sp>
          <p:nvSpPr>
            <p:cNvPr id="449" name="Freeform: Shape 448">
              <a:extLst>
                <a:ext uri="{FF2B5EF4-FFF2-40B4-BE49-F238E27FC236}">
                  <a16:creationId xmlns:a16="http://schemas.microsoft.com/office/drawing/2014/main" id="{13964556-D250-1AEA-4E98-2AF83D0D7FE3}"/>
                </a:ext>
              </a:extLst>
            </p:cNvPr>
            <p:cNvSpPr/>
            <p:nvPr/>
          </p:nvSpPr>
          <p:spPr>
            <a:xfrm>
              <a:off x="1260806" y="1864589"/>
              <a:ext cx="3466433" cy="5429"/>
            </a:xfrm>
            <a:custGeom>
              <a:avLst/>
              <a:gdLst>
                <a:gd name="connsiteX0" fmla="*/ -1788 w 3466433"/>
                <a:gd name="connsiteY0" fmla="*/ -2247 h 5429"/>
                <a:gd name="connsiteX1" fmla="*/ -1788 w 3466433"/>
                <a:gd name="connsiteY1" fmla="*/ 3183 h 5429"/>
                <a:gd name="connsiteX2" fmla="*/ 3464646 w 3466433"/>
                <a:gd name="connsiteY2" fmla="*/ 3183 h 5429"/>
                <a:gd name="connsiteX3" fmla="*/ 3464646 w 3466433"/>
                <a:gd name="connsiteY3" fmla="*/ -2247 h 5429"/>
              </a:gdLst>
              <a:ahLst/>
              <a:cxnLst>
                <a:cxn ang="0">
                  <a:pos x="connsiteX0" y="connsiteY0"/>
                </a:cxn>
                <a:cxn ang="0">
                  <a:pos x="connsiteX1" y="connsiteY1"/>
                </a:cxn>
                <a:cxn ang="0">
                  <a:pos x="connsiteX2" y="connsiteY2"/>
                </a:cxn>
                <a:cxn ang="0">
                  <a:pos x="connsiteX3" y="connsiteY3"/>
                </a:cxn>
              </a:cxnLst>
              <a:rect l="l" t="t" r="r" b="b"/>
              <a:pathLst>
                <a:path w="3466433" h="5429">
                  <a:moveTo>
                    <a:pt x="-1788" y="-2247"/>
                  </a:moveTo>
                  <a:lnTo>
                    <a:pt x="-1788" y="3183"/>
                  </a:lnTo>
                  <a:lnTo>
                    <a:pt x="3464646" y="3183"/>
                  </a:lnTo>
                  <a:lnTo>
                    <a:pt x="3464646" y="-2247"/>
                  </a:lnTo>
                  <a:close/>
                </a:path>
              </a:pathLst>
            </a:custGeom>
            <a:solidFill>
              <a:srgbClr val="000000"/>
            </a:solidFill>
            <a:ln w="8029" cap="flat">
              <a:noFill/>
              <a:prstDash val="solid"/>
              <a:miter/>
            </a:ln>
          </p:spPr>
          <p:txBody>
            <a:bodyPr rtlCol="0" anchor="ctr"/>
            <a:lstStyle/>
            <a:p>
              <a:endParaRPr lang="en-AE"/>
            </a:p>
          </p:txBody>
        </p:sp>
        <p:sp>
          <p:nvSpPr>
            <p:cNvPr id="450" name="Freeform: Shape 449">
              <a:extLst>
                <a:ext uri="{FF2B5EF4-FFF2-40B4-BE49-F238E27FC236}">
                  <a16:creationId xmlns:a16="http://schemas.microsoft.com/office/drawing/2014/main" id="{7EEC118A-6B9F-E509-BBB8-C2AC5F7D643E}"/>
                </a:ext>
              </a:extLst>
            </p:cNvPr>
            <p:cNvSpPr/>
            <p:nvPr/>
          </p:nvSpPr>
          <p:spPr>
            <a:xfrm>
              <a:off x="1260806" y="1900212"/>
              <a:ext cx="660653" cy="122966"/>
            </a:xfrm>
            <a:custGeom>
              <a:avLst/>
              <a:gdLst>
                <a:gd name="connsiteX0" fmla="*/ -1788 w 660653"/>
                <a:gd name="connsiteY0" fmla="*/ 120720 h 122966"/>
                <a:gd name="connsiteX1" fmla="*/ 658866 w 660653"/>
                <a:gd name="connsiteY1" fmla="*/ 120720 h 122966"/>
                <a:gd name="connsiteX2" fmla="*/ 658866 w 660653"/>
                <a:gd name="connsiteY2" fmla="*/ -2247 h 122966"/>
                <a:gd name="connsiteX3" fmla="*/ -1788 w 660653"/>
                <a:gd name="connsiteY3" fmla="*/ -2247 h 122966"/>
              </a:gdLst>
              <a:ahLst/>
              <a:cxnLst>
                <a:cxn ang="0">
                  <a:pos x="connsiteX0" y="connsiteY0"/>
                </a:cxn>
                <a:cxn ang="0">
                  <a:pos x="connsiteX1" y="connsiteY1"/>
                </a:cxn>
                <a:cxn ang="0">
                  <a:pos x="connsiteX2" y="connsiteY2"/>
                </a:cxn>
                <a:cxn ang="0">
                  <a:pos x="connsiteX3" y="connsiteY3"/>
                </a:cxn>
              </a:cxnLst>
              <a:rect l="l" t="t" r="r" b="b"/>
              <a:pathLst>
                <a:path w="660653" h="122966">
                  <a:moveTo>
                    <a:pt x="-1788" y="120720"/>
                  </a:moveTo>
                  <a:lnTo>
                    <a:pt x="658866" y="120720"/>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51" name="Freeform: Shape 450">
              <a:extLst>
                <a:ext uri="{FF2B5EF4-FFF2-40B4-BE49-F238E27FC236}">
                  <a16:creationId xmlns:a16="http://schemas.microsoft.com/office/drawing/2014/main" id="{7BB872B4-13BB-EBA0-ED95-D45FA93594A8}"/>
                </a:ext>
              </a:extLst>
            </p:cNvPr>
            <p:cNvSpPr/>
            <p:nvPr/>
          </p:nvSpPr>
          <p:spPr>
            <a:xfrm>
              <a:off x="1329481" y="1918690"/>
              <a:ext cx="225171" cy="77439"/>
            </a:xfrm>
            <a:custGeom>
              <a:avLst/>
              <a:gdLst>
                <a:gd name="connsiteX0" fmla="*/ 68316 w 225171"/>
                <a:gd name="connsiteY0" fmla="*/ 26328 h 77439"/>
                <a:gd name="connsiteX1" fmla="*/ 66411 w 225171"/>
                <a:gd name="connsiteY1" fmla="*/ 1943 h 77439"/>
                <a:gd name="connsiteX2" fmla="*/ 307 w 225171"/>
                <a:gd name="connsiteY2" fmla="*/ 1943 h 77439"/>
                <a:gd name="connsiteX3" fmla="*/ -1788 w 225171"/>
                <a:gd name="connsiteY3" fmla="*/ 26328 h 77439"/>
                <a:gd name="connsiteX4" fmla="*/ 879 w 225171"/>
                <a:gd name="connsiteY4" fmla="*/ 26328 h 77439"/>
                <a:gd name="connsiteX5" fmla="*/ 20405 w 225171"/>
                <a:gd name="connsiteY5" fmla="*/ 5373 h 77439"/>
                <a:gd name="connsiteX6" fmla="*/ 26216 w 225171"/>
                <a:gd name="connsiteY6" fmla="*/ 5564 h 77439"/>
                <a:gd name="connsiteX7" fmla="*/ 28407 w 225171"/>
                <a:gd name="connsiteY7" fmla="*/ 9659 h 77439"/>
                <a:gd name="connsiteX8" fmla="*/ 28407 w 225171"/>
                <a:gd name="connsiteY8" fmla="*/ 66714 h 77439"/>
                <a:gd name="connsiteX9" fmla="*/ 17167 w 225171"/>
                <a:gd name="connsiteY9" fmla="*/ 71762 h 77439"/>
                <a:gd name="connsiteX10" fmla="*/ 12786 w 225171"/>
                <a:gd name="connsiteY10" fmla="*/ 71762 h 77439"/>
                <a:gd name="connsiteX11" fmla="*/ 12786 w 225171"/>
                <a:gd name="connsiteY11" fmla="*/ 75192 h 77439"/>
                <a:gd name="connsiteX12" fmla="*/ 33169 w 225171"/>
                <a:gd name="connsiteY12" fmla="*/ 74906 h 77439"/>
                <a:gd name="connsiteX13" fmla="*/ 53742 w 225171"/>
                <a:gd name="connsiteY13" fmla="*/ 75192 h 77439"/>
                <a:gd name="connsiteX14" fmla="*/ 53742 w 225171"/>
                <a:gd name="connsiteY14" fmla="*/ 71762 h 77439"/>
                <a:gd name="connsiteX15" fmla="*/ 49457 w 225171"/>
                <a:gd name="connsiteY15" fmla="*/ 71762 h 77439"/>
                <a:gd name="connsiteX16" fmla="*/ 38122 w 225171"/>
                <a:gd name="connsiteY16" fmla="*/ 66714 h 77439"/>
                <a:gd name="connsiteX17" fmla="*/ 38122 w 225171"/>
                <a:gd name="connsiteY17" fmla="*/ 9659 h 77439"/>
                <a:gd name="connsiteX18" fmla="*/ 40027 w 225171"/>
                <a:gd name="connsiteY18" fmla="*/ 5564 h 77439"/>
                <a:gd name="connsiteX19" fmla="*/ 46123 w 225171"/>
                <a:gd name="connsiteY19" fmla="*/ 5373 h 77439"/>
                <a:gd name="connsiteX20" fmla="*/ 65649 w 225171"/>
                <a:gd name="connsiteY20" fmla="*/ 26328 h 77439"/>
                <a:gd name="connsiteX21" fmla="*/ 142802 w 225171"/>
                <a:gd name="connsiteY21" fmla="*/ 47378 h 77439"/>
                <a:gd name="connsiteX22" fmla="*/ 140135 w 225171"/>
                <a:gd name="connsiteY22" fmla="*/ 47378 h 77439"/>
                <a:gd name="connsiteX23" fmla="*/ 116322 w 225171"/>
                <a:gd name="connsiteY23" fmla="*/ 71762 h 77439"/>
                <a:gd name="connsiteX24" fmla="*/ 102035 w 225171"/>
                <a:gd name="connsiteY24" fmla="*/ 71762 h 77439"/>
                <a:gd name="connsiteX25" fmla="*/ 96605 w 225171"/>
                <a:gd name="connsiteY25" fmla="*/ 67477 h 77439"/>
                <a:gd name="connsiteX26" fmla="*/ 96605 w 225171"/>
                <a:gd name="connsiteY26" fmla="*/ 38711 h 77439"/>
                <a:gd name="connsiteX27" fmla="*/ 106511 w 225171"/>
                <a:gd name="connsiteY27" fmla="*/ 38711 h 77439"/>
                <a:gd name="connsiteX28" fmla="*/ 118036 w 225171"/>
                <a:gd name="connsiteY28" fmla="*/ 51380 h 77439"/>
                <a:gd name="connsiteX29" fmla="*/ 120799 w 225171"/>
                <a:gd name="connsiteY29" fmla="*/ 51380 h 77439"/>
                <a:gd name="connsiteX30" fmla="*/ 120799 w 225171"/>
                <a:gd name="connsiteY30" fmla="*/ 22614 h 77439"/>
                <a:gd name="connsiteX31" fmla="*/ 118036 w 225171"/>
                <a:gd name="connsiteY31" fmla="*/ 22614 h 77439"/>
                <a:gd name="connsiteX32" fmla="*/ 106511 w 225171"/>
                <a:gd name="connsiteY32" fmla="*/ 35281 h 77439"/>
                <a:gd name="connsiteX33" fmla="*/ 96605 w 225171"/>
                <a:gd name="connsiteY33" fmla="*/ 35281 h 77439"/>
                <a:gd name="connsiteX34" fmla="*/ 96605 w 225171"/>
                <a:gd name="connsiteY34" fmla="*/ 9373 h 77439"/>
                <a:gd name="connsiteX35" fmla="*/ 102035 w 225171"/>
                <a:gd name="connsiteY35" fmla="*/ 5087 h 77439"/>
                <a:gd name="connsiteX36" fmla="*/ 116036 w 225171"/>
                <a:gd name="connsiteY36" fmla="*/ 5087 h 77439"/>
                <a:gd name="connsiteX37" fmla="*/ 137086 w 225171"/>
                <a:gd name="connsiteY37" fmla="*/ 26042 h 77439"/>
                <a:gd name="connsiteX38" fmla="*/ 139849 w 225171"/>
                <a:gd name="connsiteY38" fmla="*/ 26042 h 77439"/>
                <a:gd name="connsiteX39" fmla="*/ 136801 w 225171"/>
                <a:gd name="connsiteY39" fmla="*/ 1660 h 77439"/>
                <a:gd name="connsiteX40" fmla="*/ 75936 w 225171"/>
                <a:gd name="connsiteY40" fmla="*/ 1660 h 77439"/>
                <a:gd name="connsiteX41" fmla="*/ 75936 w 225171"/>
                <a:gd name="connsiteY41" fmla="*/ 5087 h 77439"/>
                <a:gd name="connsiteX42" fmla="*/ 78508 w 225171"/>
                <a:gd name="connsiteY42" fmla="*/ 5087 h 77439"/>
                <a:gd name="connsiteX43" fmla="*/ 87080 w 225171"/>
                <a:gd name="connsiteY43" fmla="*/ 10136 h 77439"/>
                <a:gd name="connsiteX44" fmla="*/ 87080 w 225171"/>
                <a:gd name="connsiteY44" fmla="*/ 66714 h 77439"/>
                <a:gd name="connsiteX45" fmla="*/ 78508 w 225171"/>
                <a:gd name="connsiteY45" fmla="*/ 71762 h 77439"/>
                <a:gd name="connsiteX46" fmla="*/ 75936 w 225171"/>
                <a:gd name="connsiteY46" fmla="*/ 71762 h 77439"/>
                <a:gd name="connsiteX47" fmla="*/ 75936 w 225171"/>
                <a:gd name="connsiteY47" fmla="*/ 75192 h 77439"/>
                <a:gd name="connsiteX48" fmla="*/ 138324 w 225171"/>
                <a:gd name="connsiteY48" fmla="*/ 75192 h 77439"/>
                <a:gd name="connsiteX49" fmla="*/ 223383 w 225171"/>
                <a:gd name="connsiteY49" fmla="*/ 75192 h 77439"/>
                <a:gd name="connsiteX50" fmla="*/ 223383 w 225171"/>
                <a:gd name="connsiteY50" fmla="*/ 71762 h 77439"/>
                <a:gd name="connsiteX51" fmla="*/ 221288 w 225171"/>
                <a:gd name="connsiteY51" fmla="*/ 71762 h 77439"/>
                <a:gd name="connsiteX52" fmla="*/ 212239 w 225171"/>
                <a:gd name="connsiteY52" fmla="*/ 67477 h 77439"/>
                <a:gd name="connsiteX53" fmla="*/ 188903 w 225171"/>
                <a:gd name="connsiteY53" fmla="*/ 39 h 77439"/>
                <a:gd name="connsiteX54" fmla="*/ 186331 w 225171"/>
                <a:gd name="connsiteY54" fmla="*/ -2247 h 77439"/>
                <a:gd name="connsiteX55" fmla="*/ 183854 w 225171"/>
                <a:gd name="connsiteY55" fmla="*/ 39 h 77439"/>
                <a:gd name="connsiteX56" fmla="*/ 161471 w 225171"/>
                <a:gd name="connsiteY56" fmla="*/ 64619 h 77439"/>
                <a:gd name="connsiteX57" fmla="*/ 149278 w 225171"/>
                <a:gd name="connsiteY57" fmla="*/ 71762 h 77439"/>
                <a:gd name="connsiteX58" fmla="*/ 149278 w 225171"/>
                <a:gd name="connsiteY58" fmla="*/ 75192 h 77439"/>
                <a:gd name="connsiteX59" fmla="*/ 160328 w 225171"/>
                <a:gd name="connsiteY59" fmla="*/ 74906 h 77439"/>
                <a:gd name="connsiteX60" fmla="*/ 172805 w 225171"/>
                <a:gd name="connsiteY60" fmla="*/ 75192 h 77439"/>
                <a:gd name="connsiteX61" fmla="*/ 172805 w 225171"/>
                <a:gd name="connsiteY61" fmla="*/ 71762 h 77439"/>
                <a:gd name="connsiteX62" fmla="*/ 164614 w 225171"/>
                <a:gd name="connsiteY62" fmla="*/ 66237 h 77439"/>
                <a:gd name="connsiteX63" fmla="*/ 164900 w 225171"/>
                <a:gd name="connsiteY63" fmla="*/ 64809 h 77439"/>
                <a:gd name="connsiteX64" fmla="*/ 169853 w 225171"/>
                <a:gd name="connsiteY64" fmla="*/ 50522 h 77439"/>
                <a:gd name="connsiteX65" fmla="*/ 196522 w 225171"/>
                <a:gd name="connsiteY65" fmla="*/ 50522 h 77439"/>
                <a:gd name="connsiteX66" fmla="*/ 202238 w 225171"/>
                <a:gd name="connsiteY66" fmla="*/ 67191 h 77439"/>
                <a:gd name="connsiteX67" fmla="*/ 202618 w 225171"/>
                <a:gd name="connsiteY67" fmla="*/ 68618 h 77439"/>
                <a:gd name="connsiteX68" fmla="*/ 193665 w 225171"/>
                <a:gd name="connsiteY68" fmla="*/ 71762 h 77439"/>
                <a:gd name="connsiteX69" fmla="*/ 193665 w 225171"/>
                <a:gd name="connsiteY69" fmla="*/ 75192 h 77439"/>
                <a:gd name="connsiteX70" fmla="*/ 209096 w 225171"/>
                <a:gd name="connsiteY70" fmla="*/ 74906 h 77439"/>
                <a:gd name="connsiteX71" fmla="*/ 195474 w 225171"/>
                <a:gd name="connsiteY71" fmla="*/ 47187 h 77439"/>
                <a:gd name="connsiteX72" fmla="*/ 170996 w 225171"/>
                <a:gd name="connsiteY72" fmla="*/ 47187 h 77439"/>
                <a:gd name="connsiteX73" fmla="*/ 183093 w 225171"/>
                <a:gd name="connsiteY73" fmla="*/ 12040 h 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25171" h="77439">
                  <a:moveTo>
                    <a:pt x="68316" y="26328"/>
                  </a:moveTo>
                  <a:lnTo>
                    <a:pt x="66411" y="1943"/>
                  </a:lnTo>
                  <a:lnTo>
                    <a:pt x="307" y="1943"/>
                  </a:lnTo>
                  <a:lnTo>
                    <a:pt x="-1788" y="26328"/>
                  </a:lnTo>
                  <a:lnTo>
                    <a:pt x="879" y="26328"/>
                  </a:lnTo>
                  <a:cubicBezTo>
                    <a:pt x="2404" y="8994"/>
                    <a:pt x="4022" y="5373"/>
                    <a:pt x="20405" y="5373"/>
                  </a:cubicBezTo>
                  <a:cubicBezTo>
                    <a:pt x="22311" y="5373"/>
                    <a:pt x="25167" y="5373"/>
                    <a:pt x="26216" y="5564"/>
                  </a:cubicBezTo>
                  <a:cubicBezTo>
                    <a:pt x="28407" y="5945"/>
                    <a:pt x="28407" y="7183"/>
                    <a:pt x="28407" y="9659"/>
                  </a:cubicBezTo>
                  <a:lnTo>
                    <a:pt x="28407" y="66714"/>
                  </a:lnTo>
                  <a:cubicBezTo>
                    <a:pt x="28407" y="70239"/>
                    <a:pt x="28407" y="71762"/>
                    <a:pt x="17167" y="71762"/>
                  </a:cubicBezTo>
                  <a:lnTo>
                    <a:pt x="12786" y="71762"/>
                  </a:lnTo>
                  <a:lnTo>
                    <a:pt x="12786" y="75192"/>
                  </a:lnTo>
                  <a:cubicBezTo>
                    <a:pt x="17262" y="74906"/>
                    <a:pt x="28311" y="74906"/>
                    <a:pt x="33169" y="74906"/>
                  </a:cubicBezTo>
                  <a:cubicBezTo>
                    <a:pt x="38312" y="74906"/>
                    <a:pt x="49457" y="74906"/>
                    <a:pt x="53742" y="75192"/>
                  </a:cubicBezTo>
                  <a:lnTo>
                    <a:pt x="53742" y="71762"/>
                  </a:lnTo>
                  <a:lnTo>
                    <a:pt x="49457" y="71762"/>
                  </a:lnTo>
                  <a:cubicBezTo>
                    <a:pt x="38122" y="71762"/>
                    <a:pt x="38122" y="70239"/>
                    <a:pt x="38122" y="66714"/>
                  </a:cubicBezTo>
                  <a:lnTo>
                    <a:pt x="38122" y="9659"/>
                  </a:lnTo>
                  <a:cubicBezTo>
                    <a:pt x="38122" y="7659"/>
                    <a:pt x="38122" y="5945"/>
                    <a:pt x="40027" y="5564"/>
                  </a:cubicBezTo>
                  <a:cubicBezTo>
                    <a:pt x="41265" y="5373"/>
                    <a:pt x="44217" y="5373"/>
                    <a:pt x="46123" y="5373"/>
                  </a:cubicBezTo>
                  <a:cubicBezTo>
                    <a:pt x="62506" y="5373"/>
                    <a:pt x="64126" y="8994"/>
                    <a:pt x="65649" y="26328"/>
                  </a:cubicBezTo>
                  <a:close/>
                  <a:moveTo>
                    <a:pt x="142802" y="47378"/>
                  </a:moveTo>
                  <a:lnTo>
                    <a:pt x="140135" y="47378"/>
                  </a:lnTo>
                  <a:cubicBezTo>
                    <a:pt x="137468" y="63856"/>
                    <a:pt x="134896" y="71762"/>
                    <a:pt x="116322" y="71762"/>
                  </a:cubicBezTo>
                  <a:lnTo>
                    <a:pt x="102035" y="71762"/>
                  </a:lnTo>
                  <a:cubicBezTo>
                    <a:pt x="96986" y="71762"/>
                    <a:pt x="96605" y="71000"/>
                    <a:pt x="96605" y="67477"/>
                  </a:cubicBezTo>
                  <a:lnTo>
                    <a:pt x="96605" y="38711"/>
                  </a:lnTo>
                  <a:lnTo>
                    <a:pt x="106511" y="38711"/>
                  </a:lnTo>
                  <a:cubicBezTo>
                    <a:pt x="116893" y="38711"/>
                    <a:pt x="118036" y="42141"/>
                    <a:pt x="118036" y="51380"/>
                  </a:cubicBezTo>
                  <a:lnTo>
                    <a:pt x="120799" y="51380"/>
                  </a:lnTo>
                  <a:lnTo>
                    <a:pt x="120799" y="22614"/>
                  </a:lnTo>
                  <a:lnTo>
                    <a:pt x="118036" y="22614"/>
                  </a:lnTo>
                  <a:cubicBezTo>
                    <a:pt x="118036" y="32044"/>
                    <a:pt x="116893" y="35281"/>
                    <a:pt x="106511" y="35281"/>
                  </a:cubicBezTo>
                  <a:lnTo>
                    <a:pt x="96605" y="35281"/>
                  </a:lnTo>
                  <a:lnTo>
                    <a:pt x="96605" y="9373"/>
                  </a:lnTo>
                  <a:cubicBezTo>
                    <a:pt x="96605" y="5850"/>
                    <a:pt x="96986" y="5087"/>
                    <a:pt x="102035" y="5087"/>
                  </a:cubicBezTo>
                  <a:lnTo>
                    <a:pt x="116036" y="5087"/>
                  </a:lnTo>
                  <a:cubicBezTo>
                    <a:pt x="132514" y="5087"/>
                    <a:pt x="135372" y="10994"/>
                    <a:pt x="137086" y="26042"/>
                  </a:cubicBezTo>
                  <a:lnTo>
                    <a:pt x="139849" y="26042"/>
                  </a:lnTo>
                  <a:lnTo>
                    <a:pt x="136801" y="1660"/>
                  </a:lnTo>
                  <a:lnTo>
                    <a:pt x="75936" y="1660"/>
                  </a:lnTo>
                  <a:lnTo>
                    <a:pt x="75936" y="5087"/>
                  </a:lnTo>
                  <a:lnTo>
                    <a:pt x="78508" y="5087"/>
                  </a:lnTo>
                  <a:cubicBezTo>
                    <a:pt x="86795" y="5087"/>
                    <a:pt x="87080" y="6231"/>
                    <a:pt x="87080" y="10136"/>
                  </a:cubicBezTo>
                  <a:lnTo>
                    <a:pt x="87080" y="66714"/>
                  </a:lnTo>
                  <a:cubicBezTo>
                    <a:pt x="87080" y="70716"/>
                    <a:pt x="86795" y="71762"/>
                    <a:pt x="78508" y="71762"/>
                  </a:cubicBezTo>
                  <a:lnTo>
                    <a:pt x="75936" y="71762"/>
                  </a:lnTo>
                  <a:lnTo>
                    <a:pt x="75936" y="75192"/>
                  </a:lnTo>
                  <a:lnTo>
                    <a:pt x="138324" y="75192"/>
                  </a:lnTo>
                  <a:close/>
                  <a:moveTo>
                    <a:pt x="223383" y="75192"/>
                  </a:moveTo>
                  <a:lnTo>
                    <a:pt x="223383" y="71762"/>
                  </a:lnTo>
                  <a:lnTo>
                    <a:pt x="221288" y="71762"/>
                  </a:lnTo>
                  <a:cubicBezTo>
                    <a:pt x="214906" y="71762"/>
                    <a:pt x="213477" y="71000"/>
                    <a:pt x="212239" y="67477"/>
                  </a:cubicBezTo>
                  <a:lnTo>
                    <a:pt x="188903" y="39"/>
                  </a:lnTo>
                  <a:cubicBezTo>
                    <a:pt x="188331" y="-1484"/>
                    <a:pt x="188141" y="-2247"/>
                    <a:pt x="186331" y="-2247"/>
                  </a:cubicBezTo>
                  <a:cubicBezTo>
                    <a:pt x="184711" y="-2247"/>
                    <a:pt x="184236" y="-1484"/>
                    <a:pt x="183854" y="39"/>
                  </a:cubicBezTo>
                  <a:lnTo>
                    <a:pt x="161471" y="64619"/>
                  </a:lnTo>
                  <a:cubicBezTo>
                    <a:pt x="159376" y="70144"/>
                    <a:pt x="155089" y="71762"/>
                    <a:pt x="149278" y="71762"/>
                  </a:cubicBezTo>
                  <a:lnTo>
                    <a:pt x="149278" y="75192"/>
                  </a:lnTo>
                  <a:lnTo>
                    <a:pt x="160328" y="74906"/>
                  </a:lnTo>
                  <a:lnTo>
                    <a:pt x="172805" y="75192"/>
                  </a:lnTo>
                  <a:lnTo>
                    <a:pt x="172805" y="71762"/>
                  </a:lnTo>
                  <a:cubicBezTo>
                    <a:pt x="167281" y="71762"/>
                    <a:pt x="164614" y="69095"/>
                    <a:pt x="164614" y="66237"/>
                  </a:cubicBezTo>
                  <a:cubicBezTo>
                    <a:pt x="164614" y="65953"/>
                    <a:pt x="164804" y="64905"/>
                    <a:pt x="164900" y="64809"/>
                  </a:cubicBezTo>
                  <a:lnTo>
                    <a:pt x="169853" y="50522"/>
                  </a:lnTo>
                  <a:lnTo>
                    <a:pt x="196522" y="50522"/>
                  </a:lnTo>
                  <a:lnTo>
                    <a:pt x="202238" y="67191"/>
                  </a:lnTo>
                  <a:cubicBezTo>
                    <a:pt x="202429" y="67477"/>
                    <a:pt x="202618" y="68144"/>
                    <a:pt x="202618" y="68618"/>
                  </a:cubicBezTo>
                  <a:cubicBezTo>
                    <a:pt x="202618" y="71762"/>
                    <a:pt x="196428" y="71762"/>
                    <a:pt x="193665" y="71762"/>
                  </a:cubicBezTo>
                  <a:lnTo>
                    <a:pt x="193665" y="75192"/>
                  </a:lnTo>
                  <a:cubicBezTo>
                    <a:pt x="197476" y="74906"/>
                    <a:pt x="205095" y="74906"/>
                    <a:pt x="209096" y="74906"/>
                  </a:cubicBezTo>
                  <a:close/>
                  <a:moveTo>
                    <a:pt x="195474" y="47187"/>
                  </a:moveTo>
                  <a:lnTo>
                    <a:pt x="170996" y="47187"/>
                  </a:lnTo>
                  <a:lnTo>
                    <a:pt x="183093" y="12040"/>
                  </a:lnTo>
                  <a:close/>
                </a:path>
              </a:pathLst>
            </a:custGeom>
            <a:solidFill>
              <a:srgbClr val="000000"/>
            </a:solidFill>
            <a:ln w="10842" cap="flat">
              <a:noFill/>
              <a:prstDash val="solid"/>
              <a:miter/>
            </a:ln>
          </p:spPr>
          <p:txBody>
            <a:bodyPr rtlCol="0" anchor="ctr"/>
            <a:lstStyle/>
            <a:p>
              <a:endParaRPr lang="en-AE"/>
            </a:p>
          </p:txBody>
        </p:sp>
        <p:sp>
          <p:nvSpPr>
            <p:cNvPr id="452" name="Freeform: Shape 451">
              <a:extLst>
                <a:ext uri="{FF2B5EF4-FFF2-40B4-BE49-F238E27FC236}">
                  <a16:creationId xmlns:a16="http://schemas.microsoft.com/office/drawing/2014/main" id="{A0A775B9-1B8D-181D-78A2-FCA4016EFB19}"/>
                </a:ext>
              </a:extLst>
            </p:cNvPr>
            <p:cNvSpPr/>
            <p:nvPr/>
          </p:nvSpPr>
          <p:spPr>
            <a:xfrm>
              <a:off x="1564272" y="1900212"/>
              <a:ext cx="215455" cy="71437"/>
            </a:xfrm>
            <a:custGeom>
              <a:avLst/>
              <a:gdLst>
                <a:gd name="connsiteX0" fmla="*/ 28978 w 215455"/>
                <a:gd name="connsiteY0" fmla="*/ 20993 h 71437"/>
                <a:gd name="connsiteX1" fmla="*/ 27073 w 215455"/>
                <a:gd name="connsiteY1" fmla="*/ 18803 h 71437"/>
                <a:gd name="connsiteX2" fmla="*/ 15928 w 215455"/>
                <a:gd name="connsiteY2" fmla="*/ 14136 h 71437"/>
                <a:gd name="connsiteX3" fmla="*/ 27073 w 215455"/>
                <a:gd name="connsiteY3" fmla="*/ 9373 h 71437"/>
                <a:gd name="connsiteX4" fmla="*/ 28978 w 215455"/>
                <a:gd name="connsiteY4" fmla="*/ 6992 h 71437"/>
                <a:gd name="connsiteX5" fmla="*/ 26596 w 215455"/>
                <a:gd name="connsiteY5" fmla="*/ 4611 h 71437"/>
                <a:gd name="connsiteX6" fmla="*/ 24977 w 215455"/>
                <a:gd name="connsiteY6" fmla="*/ 5373 h 71437"/>
                <a:gd name="connsiteX7" fmla="*/ 14690 w 215455"/>
                <a:gd name="connsiteY7" fmla="*/ 12231 h 71437"/>
                <a:gd name="connsiteX8" fmla="*/ 15928 w 215455"/>
                <a:gd name="connsiteY8" fmla="*/ 897 h 71437"/>
                <a:gd name="connsiteX9" fmla="*/ 13547 w 215455"/>
                <a:gd name="connsiteY9" fmla="*/ -2247 h 71437"/>
                <a:gd name="connsiteX10" fmla="*/ 11261 w 215455"/>
                <a:gd name="connsiteY10" fmla="*/ 39 h 71437"/>
                <a:gd name="connsiteX11" fmla="*/ 11452 w 215455"/>
                <a:gd name="connsiteY11" fmla="*/ 1657 h 71437"/>
                <a:gd name="connsiteX12" fmla="*/ 12500 w 215455"/>
                <a:gd name="connsiteY12" fmla="*/ 12231 h 71437"/>
                <a:gd name="connsiteX13" fmla="*/ 2212 w 215455"/>
                <a:gd name="connsiteY13" fmla="*/ 5373 h 71437"/>
                <a:gd name="connsiteX14" fmla="*/ 403 w 215455"/>
                <a:gd name="connsiteY14" fmla="*/ 4611 h 71437"/>
                <a:gd name="connsiteX15" fmla="*/ -1788 w 215455"/>
                <a:gd name="connsiteY15" fmla="*/ 6992 h 71437"/>
                <a:gd name="connsiteX16" fmla="*/ 117 w 215455"/>
                <a:gd name="connsiteY16" fmla="*/ 9373 h 71437"/>
                <a:gd name="connsiteX17" fmla="*/ 11261 w 215455"/>
                <a:gd name="connsiteY17" fmla="*/ 14040 h 71437"/>
                <a:gd name="connsiteX18" fmla="*/ 117 w 215455"/>
                <a:gd name="connsiteY18" fmla="*/ 18803 h 71437"/>
                <a:gd name="connsiteX19" fmla="*/ -1788 w 215455"/>
                <a:gd name="connsiteY19" fmla="*/ 20993 h 71437"/>
                <a:gd name="connsiteX20" fmla="*/ 975 w 215455"/>
                <a:gd name="connsiteY20" fmla="*/ 23565 h 71437"/>
                <a:gd name="connsiteX21" fmla="*/ 12500 w 215455"/>
                <a:gd name="connsiteY21" fmla="*/ 15945 h 71437"/>
                <a:gd name="connsiteX22" fmla="*/ 11261 w 215455"/>
                <a:gd name="connsiteY22" fmla="*/ 27660 h 71437"/>
                <a:gd name="connsiteX23" fmla="*/ 11261 w 215455"/>
                <a:gd name="connsiteY23" fmla="*/ 27946 h 71437"/>
                <a:gd name="connsiteX24" fmla="*/ 13547 w 215455"/>
                <a:gd name="connsiteY24" fmla="*/ 30328 h 71437"/>
                <a:gd name="connsiteX25" fmla="*/ 15928 w 215455"/>
                <a:gd name="connsiteY25" fmla="*/ 28137 h 71437"/>
                <a:gd name="connsiteX26" fmla="*/ 15738 w 215455"/>
                <a:gd name="connsiteY26" fmla="*/ 26519 h 71437"/>
                <a:gd name="connsiteX27" fmla="*/ 14690 w 215455"/>
                <a:gd name="connsiteY27" fmla="*/ 15945 h 71437"/>
                <a:gd name="connsiteX28" fmla="*/ 24787 w 215455"/>
                <a:gd name="connsiteY28" fmla="*/ 22803 h 71437"/>
                <a:gd name="connsiteX29" fmla="*/ 26596 w 215455"/>
                <a:gd name="connsiteY29" fmla="*/ 23565 h 71437"/>
                <a:gd name="connsiteX30" fmla="*/ 28978 w 215455"/>
                <a:gd name="connsiteY30" fmla="*/ 20993 h 71437"/>
                <a:gd name="connsiteX31" fmla="*/ 73460 w 215455"/>
                <a:gd name="connsiteY31" fmla="*/ 40806 h 71437"/>
                <a:gd name="connsiteX32" fmla="*/ 70697 w 215455"/>
                <a:gd name="connsiteY32" fmla="*/ 40806 h 71437"/>
                <a:gd name="connsiteX33" fmla="*/ 68793 w 215455"/>
                <a:gd name="connsiteY33" fmla="*/ 47664 h 71437"/>
                <a:gd name="connsiteX34" fmla="*/ 61363 w 215455"/>
                <a:gd name="connsiteY34" fmla="*/ 48045 h 71437"/>
                <a:gd name="connsiteX35" fmla="*/ 47361 w 215455"/>
                <a:gd name="connsiteY35" fmla="*/ 48045 h 71437"/>
                <a:gd name="connsiteX36" fmla="*/ 62601 w 215455"/>
                <a:gd name="connsiteY36" fmla="*/ 35281 h 71437"/>
                <a:gd name="connsiteX37" fmla="*/ 73460 w 215455"/>
                <a:gd name="connsiteY37" fmla="*/ 19089 h 71437"/>
                <a:gd name="connsiteX38" fmla="*/ 55743 w 215455"/>
                <a:gd name="connsiteY38" fmla="*/ 4325 h 71437"/>
                <a:gd name="connsiteX39" fmla="*/ 39932 w 215455"/>
                <a:gd name="connsiteY39" fmla="*/ 17852 h 71437"/>
                <a:gd name="connsiteX40" fmla="*/ 43931 w 215455"/>
                <a:gd name="connsiteY40" fmla="*/ 22042 h 71437"/>
                <a:gd name="connsiteX41" fmla="*/ 47932 w 215455"/>
                <a:gd name="connsiteY41" fmla="*/ 18040 h 71437"/>
                <a:gd name="connsiteX42" fmla="*/ 43551 w 215455"/>
                <a:gd name="connsiteY42" fmla="*/ 14040 h 71437"/>
                <a:gd name="connsiteX43" fmla="*/ 54505 w 215455"/>
                <a:gd name="connsiteY43" fmla="*/ 6992 h 71437"/>
                <a:gd name="connsiteX44" fmla="*/ 65935 w 215455"/>
                <a:gd name="connsiteY44" fmla="*/ 19089 h 71437"/>
                <a:gd name="connsiteX45" fmla="*/ 58982 w 215455"/>
                <a:gd name="connsiteY45" fmla="*/ 33472 h 71437"/>
                <a:gd name="connsiteX46" fmla="*/ 40693 w 215455"/>
                <a:gd name="connsiteY46" fmla="*/ 51473 h 71437"/>
                <a:gd name="connsiteX47" fmla="*/ 39932 w 215455"/>
                <a:gd name="connsiteY47" fmla="*/ 54522 h 71437"/>
                <a:gd name="connsiteX48" fmla="*/ 71079 w 215455"/>
                <a:gd name="connsiteY48" fmla="*/ 54522 h 71437"/>
                <a:gd name="connsiteX49" fmla="*/ 95653 w 215455"/>
                <a:gd name="connsiteY49" fmla="*/ 54045 h 71437"/>
                <a:gd name="connsiteX50" fmla="*/ 90413 w 215455"/>
                <a:gd name="connsiteY50" fmla="*/ 45855 h 71437"/>
                <a:gd name="connsiteX51" fmla="*/ 86128 w 215455"/>
                <a:gd name="connsiteY51" fmla="*/ 50140 h 71437"/>
                <a:gd name="connsiteX52" fmla="*/ 90413 w 215455"/>
                <a:gd name="connsiteY52" fmla="*/ 54522 h 71437"/>
                <a:gd name="connsiteX53" fmla="*/ 93557 w 215455"/>
                <a:gd name="connsiteY53" fmla="*/ 53284 h 71437"/>
                <a:gd name="connsiteX54" fmla="*/ 87557 w 215455"/>
                <a:gd name="connsiteY54" fmla="*/ 67095 h 71437"/>
                <a:gd name="connsiteX55" fmla="*/ 87175 w 215455"/>
                <a:gd name="connsiteY55" fmla="*/ 68046 h 71437"/>
                <a:gd name="connsiteX56" fmla="*/ 88223 w 215455"/>
                <a:gd name="connsiteY56" fmla="*/ 69190 h 71437"/>
                <a:gd name="connsiteX57" fmla="*/ 95653 w 215455"/>
                <a:gd name="connsiteY57" fmla="*/ 54045 h 71437"/>
                <a:gd name="connsiteX58" fmla="*/ 168710 w 215455"/>
                <a:gd name="connsiteY58" fmla="*/ 20993 h 71437"/>
                <a:gd name="connsiteX59" fmla="*/ 166709 w 215455"/>
                <a:gd name="connsiteY59" fmla="*/ 18803 h 71437"/>
                <a:gd name="connsiteX60" fmla="*/ 155565 w 215455"/>
                <a:gd name="connsiteY60" fmla="*/ 14136 h 71437"/>
                <a:gd name="connsiteX61" fmla="*/ 166709 w 215455"/>
                <a:gd name="connsiteY61" fmla="*/ 9373 h 71437"/>
                <a:gd name="connsiteX62" fmla="*/ 168710 w 215455"/>
                <a:gd name="connsiteY62" fmla="*/ 6992 h 71437"/>
                <a:gd name="connsiteX63" fmla="*/ 166329 w 215455"/>
                <a:gd name="connsiteY63" fmla="*/ 4611 h 71437"/>
                <a:gd name="connsiteX64" fmla="*/ 164614 w 215455"/>
                <a:gd name="connsiteY64" fmla="*/ 5373 h 71437"/>
                <a:gd name="connsiteX65" fmla="*/ 154422 w 215455"/>
                <a:gd name="connsiteY65" fmla="*/ 12231 h 71437"/>
                <a:gd name="connsiteX66" fmla="*/ 155565 w 215455"/>
                <a:gd name="connsiteY66" fmla="*/ 897 h 71437"/>
                <a:gd name="connsiteX67" fmla="*/ 153184 w 215455"/>
                <a:gd name="connsiteY67" fmla="*/ -2247 h 71437"/>
                <a:gd name="connsiteX68" fmla="*/ 150993 w 215455"/>
                <a:gd name="connsiteY68" fmla="*/ 39 h 71437"/>
                <a:gd name="connsiteX69" fmla="*/ 151088 w 215455"/>
                <a:gd name="connsiteY69" fmla="*/ 1657 h 71437"/>
                <a:gd name="connsiteX70" fmla="*/ 152136 w 215455"/>
                <a:gd name="connsiteY70" fmla="*/ 12231 h 71437"/>
                <a:gd name="connsiteX71" fmla="*/ 141849 w 215455"/>
                <a:gd name="connsiteY71" fmla="*/ 5373 h 71437"/>
                <a:gd name="connsiteX72" fmla="*/ 140135 w 215455"/>
                <a:gd name="connsiteY72" fmla="*/ 4611 h 71437"/>
                <a:gd name="connsiteX73" fmla="*/ 137849 w 215455"/>
                <a:gd name="connsiteY73" fmla="*/ 6992 h 71437"/>
                <a:gd name="connsiteX74" fmla="*/ 139753 w 215455"/>
                <a:gd name="connsiteY74" fmla="*/ 9373 h 71437"/>
                <a:gd name="connsiteX75" fmla="*/ 150993 w 215455"/>
                <a:gd name="connsiteY75" fmla="*/ 14040 h 71437"/>
                <a:gd name="connsiteX76" fmla="*/ 139753 w 215455"/>
                <a:gd name="connsiteY76" fmla="*/ 18803 h 71437"/>
                <a:gd name="connsiteX77" fmla="*/ 137849 w 215455"/>
                <a:gd name="connsiteY77" fmla="*/ 20993 h 71437"/>
                <a:gd name="connsiteX78" fmla="*/ 140706 w 215455"/>
                <a:gd name="connsiteY78" fmla="*/ 23565 h 71437"/>
                <a:gd name="connsiteX79" fmla="*/ 152136 w 215455"/>
                <a:gd name="connsiteY79" fmla="*/ 15945 h 71437"/>
                <a:gd name="connsiteX80" fmla="*/ 150993 w 215455"/>
                <a:gd name="connsiteY80" fmla="*/ 27660 h 71437"/>
                <a:gd name="connsiteX81" fmla="*/ 150993 w 215455"/>
                <a:gd name="connsiteY81" fmla="*/ 27946 h 71437"/>
                <a:gd name="connsiteX82" fmla="*/ 153184 w 215455"/>
                <a:gd name="connsiteY82" fmla="*/ 30328 h 71437"/>
                <a:gd name="connsiteX83" fmla="*/ 155565 w 215455"/>
                <a:gd name="connsiteY83" fmla="*/ 28137 h 71437"/>
                <a:gd name="connsiteX84" fmla="*/ 155470 w 215455"/>
                <a:gd name="connsiteY84" fmla="*/ 26519 h 71437"/>
                <a:gd name="connsiteX85" fmla="*/ 154422 w 215455"/>
                <a:gd name="connsiteY85" fmla="*/ 15945 h 71437"/>
                <a:gd name="connsiteX86" fmla="*/ 164518 w 215455"/>
                <a:gd name="connsiteY86" fmla="*/ 22803 h 71437"/>
                <a:gd name="connsiteX87" fmla="*/ 166329 w 215455"/>
                <a:gd name="connsiteY87" fmla="*/ 23565 h 71437"/>
                <a:gd name="connsiteX88" fmla="*/ 168710 w 215455"/>
                <a:gd name="connsiteY88" fmla="*/ 20993 h 71437"/>
                <a:gd name="connsiteX89" fmla="*/ 213668 w 215455"/>
                <a:gd name="connsiteY89" fmla="*/ 41378 h 71437"/>
                <a:gd name="connsiteX90" fmla="*/ 200523 w 215455"/>
                <a:gd name="connsiteY90" fmla="*/ 27851 h 71437"/>
                <a:gd name="connsiteX91" fmla="*/ 211286 w 215455"/>
                <a:gd name="connsiteY91" fmla="*/ 14708 h 71437"/>
                <a:gd name="connsiteX92" fmla="*/ 196047 w 215455"/>
                <a:gd name="connsiteY92" fmla="*/ 4325 h 71437"/>
                <a:gd name="connsiteX93" fmla="*/ 181187 w 215455"/>
                <a:gd name="connsiteY93" fmla="*/ 14422 h 71437"/>
                <a:gd name="connsiteX94" fmla="*/ 185188 w 215455"/>
                <a:gd name="connsiteY94" fmla="*/ 18421 h 71437"/>
                <a:gd name="connsiteX95" fmla="*/ 189093 w 215455"/>
                <a:gd name="connsiteY95" fmla="*/ 14612 h 71437"/>
                <a:gd name="connsiteX96" fmla="*/ 185188 w 215455"/>
                <a:gd name="connsiteY96" fmla="*/ 10613 h 71437"/>
                <a:gd name="connsiteX97" fmla="*/ 195761 w 215455"/>
                <a:gd name="connsiteY97" fmla="*/ 6420 h 71437"/>
                <a:gd name="connsiteX98" fmla="*/ 203952 w 215455"/>
                <a:gd name="connsiteY98" fmla="*/ 14708 h 71437"/>
                <a:gd name="connsiteX99" fmla="*/ 201000 w 215455"/>
                <a:gd name="connsiteY99" fmla="*/ 23661 h 71437"/>
                <a:gd name="connsiteX100" fmla="*/ 192522 w 215455"/>
                <a:gd name="connsiteY100" fmla="*/ 26995 h 71437"/>
                <a:gd name="connsiteX101" fmla="*/ 190141 w 215455"/>
                <a:gd name="connsiteY101" fmla="*/ 27281 h 71437"/>
                <a:gd name="connsiteX102" fmla="*/ 189378 w 215455"/>
                <a:gd name="connsiteY102" fmla="*/ 28137 h 71437"/>
                <a:gd name="connsiteX103" fmla="*/ 191284 w 215455"/>
                <a:gd name="connsiteY103" fmla="*/ 29186 h 71437"/>
                <a:gd name="connsiteX104" fmla="*/ 195474 w 215455"/>
                <a:gd name="connsiteY104" fmla="*/ 29186 h 71437"/>
                <a:gd name="connsiteX105" fmla="*/ 205572 w 215455"/>
                <a:gd name="connsiteY105" fmla="*/ 41378 h 71437"/>
                <a:gd name="connsiteX106" fmla="*/ 195761 w 215455"/>
                <a:gd name="connsiteY106" fmla="*/ 53570 h 71437"/>
                <a:gd name="connsiteX107" fmla="*/ 182807 w 215455"/>
                <a:gd name="connsiteY107" fmla="*/ 48236 h 71437"/>
                <a:gd name="connsiteX108" fmla="*/ 187283 w 215455"/>
                <a:gd name="connsiteY108" fmla="*/ 44045 h 71437"/>
                <a:gd name="connsiteX109" fmla="*/ 183187 w 215455"/>
                <a:gd name="connsiteY109" fmla="*/ 39853 h 71437"/>
                <a:gd name="connsiteX110" fmla="*/ 178806 w 215455"/>
                <a:gd name="connsiteY110" fmla="*/ 44234 h 71437"/>
                <a:gd name="connsiteX111" fmla="*/ 195951 w 215455"/>
                <a:gd name="connsiteY111" fmla="*/ 55952 h 71437"/>
                <a:gd name="connsiteX112" fmla="*/ 213668 w 215455"/>
                <a:gd name="connsiteY112" fmla="*/ 41378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15455" h="71437">
                  <a:moveTo>
                    <a:pt x="28978" y="20993"/>
                  </a:moveTo>
                  <a:cubicBezTo>
                    <a:pt x="28978" y="19661"/>
                    <a:pt x="28121" y="19184"/>
                    <a:pt x="27073" y="18803"/>
                  </a:cubicBezTo>
                  <a:lnTo>
                    <a:pt x="15928" y="14136"/>
                  </a:lnTo>
                  <a:lnTo>
                    <a:pt x="27073" y="9373"/>
                  </a:lnTo>
                  <a:cubicBezTo>
                    <a:pt x="28121" y="8896"/>
                    <a:pt x="28978" y="8515"/>
                    <a:pt x="28978" y="6992"/>
                  </a:cubicBezTo>
                  <a:cubicBezTo>
                    <a:pt x="28978" y="5945"/>
                    <a:pt x="28121" y="4611"/>
                    <a:pt x="26596" y="4611"/>
                  </a:cubicBezTo>
                  <a:cubicBezTo>
                    <a:pt x="26024" y="4611"/>
                    <a:pt x="25835" y="4801"/>
                    <a:pt x="24977" y="5373"/>
                  </a:cubicBezTo>
                  <a:lnTo>
                    <a:pt x="14690" y="12231"/>
                  </a:lnTo>
                  <a:lnTo>
                    <a:pt x="15928" y="897"/>
                  </a:lnTo>
                  <a:cubicBezTo>
                    <a:pt x="16024" y="-438"/>
                    <a:pt x="15642" y="-2247"/>
                    <a:pt x="13547" y="-2247"/>
                  </a:cubicBezTo>
                  <a:cubicBezTo>
                    <a:pt x="12595" y="-2247"/>
                    <a:pt x="11261" y="-1675"/>
                    <a:pt x="11261" y="39"/>
                  </a:cubicBezTo>
                  <a:cubicBezTo>
                    <a:pt x="11261" y="325"/>
                    <a:pt x="11261" y="1371"/>
                    <a:pt x="11452" y="1657"/>
                  </a:cubicBezTo>
                  <a:lnTo>
                    <a:pt x="12500" y="12231"/>
                  </a:lnTo>
                  <a:lnTo>
                    <a:pt x="2212" y="5373"/>
                  </a:lnTo>
                  <a:cubicBezTo>
                    <a:pt x="1164" y="4611"/>
                    <a:pt x="879" y="4611"/>
                    <a:pt x="403" y="4611"/>
                  </a:cubicBezTo>
                  <a:cubicBezTo>
                    <a:pt x="-931" y="4611"/>
                    <a:pt x="-1788" y="5945"/>
                    <a:pt x="-1788" y="6992"/>
                  </a:cubicBezTo>
                  <a:cubicBezTo>
                    <a:pt x="-1788" y="8515"/>
                    <a:pt x="-1026" y="8896"/>
                    <a:pt x="117" y="9373"/>
                  </a:cubicBezTo>
                  <a:lnTo>
                    <a:pt x="11261" y="14040"/>
                  </a:lnTo>
                  <a:lnTo>
                    <a:pt x="117" y="18803"/>
                  </a:lnTo>
                  <a:cubicBezTo>
                    <a:pt x="-1026" y="19184"/>
                    <a:pt x="-1788" y="19661"/>
                    <a:pt x="-1788" y="20993"/>
                  </a:cubicBezTo>
                  <a:cubicBezTo>
                    <a:pt x="-1788" y="20993"/>
                    <a:pt x="-1788" y="23565"/>
                    <a:pt x="975" y="23565"/>
                  </a:cubicBezTo>
                  <a:lnTo>
                    <a:pt x="12500" y="15945"/>
                  </a:lnTo>
                  <a:lnTo>
                    <a:pt x="11261" y="27660"/>
                  </a:lnTo>
                  <a:lnTo>
                    <a:pt x="11261" y="27946"/>
                  </a:lnTo>
                  <a:cubicBezTo>
                    <a:pt x="10975" y="28614"/>
                    <a:pt x="11737" y="30328"/>
                    <a:pt x="13547" y="30328"/>
                  </a:cubicBezTo>
                  <a:cubicBezTo>
                    <a:pt x="14404" y="30328"/>
                    <a:pt x="15928" y="29758"/>
                    <a:pt x="15928" y="28137"/>
                  </a:cubicBezTo>
                  <a:cubicBezTo>
                    <a:pt x="15928" y="27851"/>
                    <a:pt x="15928" y="26805"/>
                    <a:pt x="15738" y="26519"/>
                  </a:cubicBezTo>
                  <a:lnTo>
                    <a:pt x="14690" y="15945"/>
                  </a:lnTo>
                  <a:lnTo>
                    <a:pt x="24787" y="22803"/>
                  </a:lnTo>
                  <a:cubicBezTo>
                    <a:pt x="25835" y="23565"/>
                    <a:pt x="26310" y="23565"/>
                    <a:pt x="26596" y="23565"/>
                  </a:cubicBezTo>
                  <a:cubicBezTo>
                    <a:pt x="28121" y="23565"/>
                    <a:pt x="28978" y="22233"/>
                    <a:pt x="28978" y="20993"/>
                  </a:cubicBezTo>
                  <a:close/>
                  <a:moveTo>
                    <a:pt x="73460" y="40806"/>
                  </a:moveTo>
                  <a:lnTo>
                    <a:pt x="70697" y="40806"/>
                  </a:lnTo>
                  <a:cubicBezTo>
                    <a:pt x="70602" y="42425"/>
                    <a:pt x="69840" y="46901"/>
                    <a:pt x="68793" y="47664"/>
                  </a:cubicBezTo>
                  <a:cubicBezTo>
                    <a:pt x="68221" y="48045"/>
                    <a:pt x="62410" y="48045"/>
                    <a:pt x="61363" y="48045"/>
                  </a:cubicBezTo>
                  <a:lnTo>
                    <a:pt x="47361" y="48045"/>
                  </a:lnTo>
                  <a:cubicBezTo>
                    <a:pt x="55457" y="41092"/>
                    <a:pt x="57934" y="38902"/>
                    <a:pt x="62601" y="35281"/>
                  </a:cubicBezTo>
                  <a:cubicBezTo>
                    <a:pt x="68030" y="30995"/>
                    <a:pt x="73460" y="26233"/>
                    <a:pt x="73460" y="19089"/>
                  </a:cubicBezTo>
                  <a:cubicBezTo>
                    <a:pt x="73460" y="9850"/>
                    <a:pt x="65363" y="4325"/>
                    <a:pt x="55743" y="4325"/>
                  </a:cubicBezTo>
                  <a:cubicBezTo>
                    <a:pt x="46313" y="4325"/>
                    <a:pt x="39932" y="10896"/>
                    <a:pt x="39932" y="17852"/>
                  </a:cubicBezTo>
                  <a:cubicBezTo>
                    <a:pt x="39932" y="21756"/>
                    <a:pt x="43170" y="22042"/>
                    <a:pt x="43931" y="22042"/>
                  </a:cubicBezTo>
                  <a:cubicBezTo>
                    <a:pt x="45742" y="22042"/>
                    <a:pt x="47932" y="20707"/>
                    <a:pt x="47932" y="18040"/>
                  </a:cubicBezTo>
                  <a:cubicBezTo>
                    <a:pt x="47932" y="16708"/>
                    <a:pt x="47361" y="14040"/>
                    <a:pt x="43551" y="14040"/>
                  </a:cubicBezTo>
                  <a:cubicBezTo>
                    <a:pt x="45932" y="8610"/>
                    <a:pt x="50981" y="6992"/>
                    <a:pt x="54505" y="6992"/>
                  </a:cubicBezTo>
                  <a:cubicBezTo>
                    <a:pt x="62124" y="6992"/>
                    <a:pt x="65935" y="12994"/>
                    <a:pt x="65935" y="19089"/>
                  </a:cubicBezTo>
                  <a:cubicBezTo>
                    <a:pt x="65935" y="25660"/>
                    <a:pt x="61363" y="30804"/>
                    <a:pt x="58982" y="33472"/>
                  </a:cubicBezTo>
                  <a:lnTo>
                    <a:pt x="40693" y="51473"/>
                  </a:lnTo>
                  <a:cubicBezTo>
                    <a:pt x="39932" y="52236"/>
                    <a:pt x="39932" y="52426"/>
                    <a:pt x="39932" y="54522"/>
                  </a:cubicBezTo>
                  <a:lnTo>
                    <a:pt x="71079" y="54522"/>
                  </a:lnTo>
                  <a:close/>
                  <a:moveTo>
                    <a:pt x="95653" y="54045"/>
                  </a:moveTo>
                  <a:cubicBezTo>
                    <a:pt x="95653" y="49378"/>
                    <a:pt x="94033" y="45855"/>
                    <a:pt x="90413" y="45855"/>
                  </a:cubicBezTo>
                  <a:cubicBezTo>
                    <a:pt x="87747" y="45855"/>
                    <a:pt x="86128" y="47759"/>
                    <a:pt x="86128" y="50140"/>
                  </a:cubicBezTo>
                  <a:cubicBezTo>
                    <a:pt x="86128" y="51950"/>
                    <a:pt x="87271" y="54522"/>
                    <a:pt x="90413" y="54522"/>
                  </a:cubicBezTo>
                  <a:cubicBezTo>
                    <a:pt x="92319" y="54522"/>
                    <a:pt x="93557" y="53284"/>
                    <a:pt x="93557" y="53284"/>
                  </a:cubicBezTo>
                  <a:cubicBezTo>
                    <a:pt x="93557" y="55380"/>
                    <a:pt x="93557" y="61761"/>
                    <a:pt x="87557" y="67095"/>
                  </a:cubicBezTo>
                  <a:cubicBezTo>
                    <a:pt x="87271" y="67477"/>
                    <a:pt x="87175" y="67572"/>
                    <a:pt x="87175" y="68046"/>
                  </a:cubicBezTo>
                  <a:cubicBezTo>
                    <a:pt x="87175" y="68523"/>
                    <a:pt x="87557" y="69190"/>
                    <a:pt x="88223" y="69190"/>
                  </a:cubicBezTo>
                  <a:cubicBezTo>
                    <a:pt x="89270" y="69190"/>
                    <a:pt x="95653" y="63095"/>
                    <a:pt x="95653" y="54045"/>
                  </a:cubicBezTo>
                  <a:close/>
                  <a:moveTo>
                    <a:pt x="168710" y="20993"/>
                  </a:moveTo>
                  <a:cubicBezTo>
                    <a:pt x="168710" y="19661"/>
                    <a:pt x="167756" y="19184"/>
                    <a:pt x="166709" y="18803"/>
                  </a:cubicBezTo>
                  <a:lnTo>
                    <a:pt x="155565" y="14136"/>
                  </a:lnTo>
                  <a:lnTo>
                    <a:pt x="166709" y="9373"/>
                  </a:lnTo>
                  <a:cubicBezTo>
                    <a:pt x="167756" y="8896"/>
                    <a:pt x="168710" y="8515"/>
                    <a:pt x="168710" y="6992"/>
                  </a:cubicBezTo>
                  <a:cubicBezTo>
                    <a:pt x="168710" y="5945"/>
                    <a:pt x="167756" y="4611"/>
                    <a:pt x="166329" y="4611"/>
                  </a:cubicBezTo>
                  <a:cubicBezTo>
                    <a:pt x="165661" y="4611"/>
                    <a:pt x="165566" y="4801"/>
                    <a:pt x="164614" y="5373"/>
                  </a:cubicBezTo>
                  <a:lnTo>
                    <a:pt x="154422" y="12231"/>
                  </a:lnTo>
                  <a:lnTo>
                    <a:pt x="155565" y="897"/>
                  </a:lnTo>
                  <a:cubicBezTo>
                    <a:pt x="155756" y="-438"/>
                    <a:pt x="155279" y="-2247"/>
                    <a:pt x="153184" y="-2247"/>
                  </a:cubicBezTo>
                  <a:cubicBezTo>
                    <a:pt x="152326" y="-2247"/>
                    <a:pt x="150993" y="-1675"/>
                    <a:pt x="150993" y="39"/>
                  </a:cubicBezTo>
                  <a:cubicBezTo>
                    <a:pt x="150993" y="325"/>
                    <a:pt x="150993" y="1371"/>
                    <a:pt x="151088" y="1657"/>
                  </a:cubicBezTo>
                  <a:lnTo>
                    <a:pt x="152136" y="12231"/>
                  </a:lnTo>
                  <a:lnTo>
                    <a:pt x="141849" y="5373"/>
                  </a:lnTo>
                  <a:cubicBezTo>
                    <a:pt x="140801" y="4611"/>
                    <a:pt x="140515" y="4611"/>
                    <a:pt x="140135" y="4611"/>
                  </a:cubicBezTo>
                  <a:cubicBezTo>
                    <a:pt x="138801" y="4611"/>
                    <a:pt x="137849" y="5945"/>
                    <a:pt x="137849" y="6992"/>
                  </a:cubicBezTo>
                  <a:cubicBezTo>
                    <a:pt x="137849" y="8515"/>
                    <a:pt x="138611" y="8896"/>
                    <a:pt x="139753" y="9373"/>
                  </a:cubicBezTo>
                  <a:lnTo>
                    <a:pt x="150993" y="14040"/>
                  </a:lnTo>
                  <a:lnTo>
                    <a:pt x="139753" y="18803"/>
                  </a:lnTo>
                  <a:cubicBezTo>
                    <a:pt x="138611" y="19184"/>
                    <a:pt x="137849" y="19661"/>
                    <a:pt x="137849" y="20993"/>
                  </a:cubicBezTo>
                  <a:cubicBezTo>
                    <a:pt x="137849" y="20993"/>
                    <a:pt x="137849" y="23565"/>
                    <a:pt x="140706" y="23565"/>
                  </a:cubicBezTo>
                  <a:lnTo>
                    <a:pt x="152136" y="15945"/>
                  </a:lnTo>
                  <a:lnTo>
                    <a:pt x="150993" y="27660"/>
                  </a:lnTo>
                  <a:lnTo>
                    <a:pt x="150993" y="27946"/>
                  </a:lnTo>
                  <a:cubicBezTo>
                    <a:pt x="150707" y="28614"/>
                    <a:pt x="151374" y="30328"/>
                    <a:pt x="153184" y="30328"/>
                  </a:cubicBezTo>
                  <a:cubicBezTo>
                    <a:pt x="154136" y="30328"/>
                    <a:pt x="155565" y="29758"/>
                    <a:pt x="155565" y="28137"/>
                  </a:cubicBezTo>
                  <a:cubicBezTo>
                    <a:pt x="155565" y="27851"/>
                    <a:pt x="155565" y="26805"/>
                    <a:pt x="155470" y="26519"/>
                  </a:cubicBezTo>
                  <a:lnTo>
                    <a:pt x="154422" y="15945"/>
                  </a:lnTo>
                  <a:lnTo>
                    <a:pt x="164518" y="22803"/>
                  </a:lnTo>
                  <a:cubicBezTo>
                    <a:pt x="165566" y="23565"/>
                    <a:pt x="165947" y="23565"/>
                    <a:pt x="166329" y="23565"/>
                  </a:cubicBezTo>
                  <a:cubicBezTo>
                    <a:pt x="167756" y="23565"/>
                    <a:pt x="168710" y="22233"/>
                    <a:pt x="168710" y="20993"/>
                  </a:cubicBezTo>
                  <a:close/>
                  <a:moveTo>
                    <a:pt x="213668" y="41378"/>
                  </a:moveTo>
                  <a:cubicBezTo>
                    <a:pt x="213668" y="35472"/>
                    <a:pt x="208905" y="29663"/>
                    <a:pt x="200523" y="27851"/>
                  </a:cubicBezTo>
                  <a:cubicBezTo>
                    <a:pt x="208428" y="24995"/>
                    <a:pt x="211286" y="19375"/>
                    <a:pt x="211286" y="14708"/>
                  </a:cubicBezTo>
                  <a:cubicBezTo>
                    <a:pt x="211286" y="8801"/>
                    <a:pt x="204429" y="4325"/>
                    <a:pt x="196047" y="4325"/>
                  </a:cubicBezTo>
                  <a:cubicBezTo>
                    <a:pt x="187569" y="4325"/>
                    <a:pt x="181187" y="8327"/>
                    <a:pt x="181187" y="14422"/>
                  </a:cubicBezTo>
                  <a:cubicBezTo>
                    <a:pt x="181187" y="16994"/>
                    <a:pt x="182807" y="18421"/>
                    <a:pt x="185188" y="18421"/>
                  </a:cubicBezTo>
                  <a:cubicBezTo>
                    <a:pt x="187474" y="18421"/>
                    <a:pt x="189093" y="16708"/>
                    <a:pt x="189093" y="14612"/>
                  </a:cubicBezTo>
                  <a:cubicBezTo>
                    <a:pt x="189093" y="12326"/>
                    <a:pt x="187474" y="10708"/>
                    <a:pt x="185188" y="10613"/>
                  </a:cubicBezTo>
                  <a:cubicBezTo>
                    <a:pt x="187760" y="7278"/>
                    <a:pt x="192998" y="6420"/>
                    <a:pt x="195761" y="6420"/>
                  </a:cubicBezTo>
                  <a:cubicBezTo>
                    <a:pt x="199189" y="6420"/>
                    <a:pt x="203952" y="8231"/>
                    <a:pt x="203952" y="14708"/>
                  </a:cubicBezTo>
                  <a:cubicBezTo>
                    <a:pt x="203952" y="17852"/>
                    <a:pt x="202904" y="21279"/>
                    <a:pt x="201000" y="23661"/>
                  </a:cubicBezTo>
                  <a:cubicBezTo>
                    <a:pt x="198428" y="26614"/>
                    <a:pt x="196427" y="26805"/>
                    <a:pt x="192522" y="26995"/>
                  </a:cubicBezTo>
                  <a:cubicBezTo>
                    <a:pt x="190712" y="27091"/>
                    <a:pt x="190617" y="27091"/>
                    <a:pt x="190141" y="27281"/>
                  </a:cubicBezTo>
                  <a:cubicBezTo>
                    <a:pt x="190141" y="27281"/>
                    <a:pt x="189378" y="27377"/>
                    <a:pt x="189378" y="28137"/>
                  </a:cubicBezTo>
                  <a:cubicBezTo>
                    <a:pt x="189378" y="29186"/>
                    <a:pt x="190141" y="29186"/>
                    <a:pt x="191284" y="29186"/>
                  </a:cubicBezTo>
                  <a:lnTo>
                    <a:pt x="195474" y="29186"/>
                  </a:lnTo>
                  <a:cubicBezTo>
                    <a:pt x="201285" y="29186"/>
                    <a:pt x="205572" y="33376"/>
                    <a:pt x="205572" y="41378"/>
                  </a:cubicBezTo>
                  <a:cubicBezTo>
                    <a:pt x="205572" y="50808"/>
                    <a:pt x="200142" y="53570"/>
                    <a:pt x="195761" y="53570"/>
                  </a:cubicBezTo>
                  <a:cubicBezTo>
                    <a:pt x="192712" y="53570"/>
                    <a:pt x="186140" y="52712"/>
                    <a:pt x="182807" y="48236"/>
                  </a:cubicBezTo>
                  <a:cubicBezTo>
                    <a:pt x="186426" y="48045"/>
                    <a:pt x="187283" y="45664"/>
                    <a:pt x="187283" y="44045"/>
                  </a:cubicBezTo>
                  <a:cubicBezTo>
                    <a:pt x="187283" y="41664"/>
                    <a:pt x="185568" y="39853"/>
                    <a:pt x="183187" y="39853"/>
                  </a:cubicBezTo>
                  <a:cubicBezTo>
                    <a:pt x="181092" y="39853"/>
                    <a:pt x="178806" y="41283"/>
                    <a:pt x="178806" y="44234"/>
                  </a:cubicBezTo>
                  <a:cubicBezTo>
                    <a:pt x="178806" y="51378"/>
                    <a:pt x="186712" y="55952"/>
                    <a:pt x="195951" y="55952"/>
                  </a:cubicBezTo>
                  <a:cubicBezTo>
                    <a:pt x="206333" y="55952"/>
                    <a:pt x="213668" y="48996"/>
                    <a:pt x="213668" y="41378"/>
                  </a:cubicBezTo>
                  <a:close/>
                </a:path>
              </a:pathLst>
            </a:custGeom>
            <a:solidFill>
              <a:srgbClr val="000000"/>
            </a:solidFill>
            <a:ln w="10842" cap="flat">
              <a:noFill/>
              <a:prstDash val="solid"/>
              <a:miter/>
            </a:ln>
          </p:spPr>
          <p:txBody>
            <a:bodyPr rtlCol="0" anchor="ctr"/>
            <a:lstStyle/>
            <a:p>
              <a:endParaRPr lang="en-AE"/>
            </a:p>
          </p:txBody>
        </p:sp>
        <p:sp>
          <p:nvSpPr>
            <p:cNvPr id="453" name="Freeform: Shape 452">
              <a:extLst>
                <a:ext uri="{FF2B5EF4-FFF2-40B4-BE49-F238E27FC236}">
                  <a16:creationId xmlns:a16="http://schemas.microsoft.com/office/drawing/2014/main" id="{2E1DD940-30B1-4330-E7A7-7D7542CBEF6C}"/>
                </a:ext>
              </a:extLst>
            </p:cNvPr>
            <p:cNvSpPr/>
            <p:nvPr/>
          </p:nvSpPr>
          <p:spPr>
            <a:xfrm>
              <a:off x="1921460" y="1900212"/>
              <a:ext cx="640270" cy="122966"/>
            </a:xfrm>
            <a:custGeom>
              <a:avLst/>
              <a:gdLst>
                <a:gd name="connsiteX0" fmla="*/ -1788 w 640270"/>
                <a:gd name="connsiteY0" fmla="*/ 120720 h 122966"/>
                <a:gd name="connsiteX1" fmla="*/ 638482 w 640270"/>
                <a:gd name="connsiteY1" fmla="*/ 120720 h 122966"/>
                <a:gd name="connsiteX2" fmla="*/ 638482 w 640270"/>
                <a:gd name="connsiteY2" fmla="*/ -2247 h 122966"/>
                <a:gd name="connsiteX3" fmla="*/ -1788 w 640270"/>
                <a:gd name="connsiteY3" fmla="*/ -2247 h 122966"/>
              </a:gdLst>
              <a:ahLst/>
              <a:cxnLst>
                <a:cxn ang="0">
                  <a:pos x="connsiteX0" y="connsiteY0"/>
                </a:cxn>
                <a:cxn ang="0">
                  <a:pos x="connsiteX1" y="connsiteY1"/>
                </a:cxn>
                <a:cxn ang="0">
                  <a:pos x="connsiteX2" y="connsiteY2"/>
                </a:cxn>
                <a:cxn ang="0">
                  <a:pos x="connsiteX3" y="connsiteY3"/>
                </a:cxn>
              </a:cxnLst>
              <a:rect l="l" t="t" r="r" b="b"/>
              <a:pathLst>
                <a:path w="640270" h="122966">
                  <a:moveTo>
                    <a:pt x="-1788" y="120720"/>
                  </a:moveTo>
                  <a:lnTo>
                    <a:pt x="638482" y="12072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54" name="Freeform: Shape 453">
              <a:extLst>
                <a:ext uri="{FF2B5EF4-FFF2-40B4-BE49-F238E27FC236}">
                  <a16:creationId xmlns:a16="http://schemas.microsoft.com/office/drawing/2014/main" id="{D8CB847D-BC1E-0A96-4CD8-B6505D9A4E30}"/>
                </a:ext>
              </a:extLst>
            </p:cNvPr>
            <p:cNvSpPr/>
            <p:nvPr/>
          </p:nvSpPr>
          <p:spPr>
            <a:xfrm>
              <a:off x="1990325" y="1922311"/>
              <a:ext cx="229933" cy="73818"/>
            </a:xfrm>
            <a:custGeom>
              <a:avLst/>
              <a:gdLst>
                <a:gd name="connsiteX0" fmla="*/ 89081 w 229933"/>
                <a:gd name="connsiteY0" fmla="*/ 71572 h 73818"/>
                <a:gd name="connsiteX1" fmla="*/ 89081 w 229933"/>
                <a:gd name="connsiteY1" fmla="*/ 68142 h 73818"/>
                <a:gd name="connsiteX2" fmla="*/ 86604 w 229933"/>
                <a:gd name="connsiteY2" fmla="*/ 68142 h 73818"/>
                <a:gd name="connsiteX3" fmla="*/ 77936 w 229933"/>
                <a:gd name="connsiteY3" fmla="*/ 63093 h 73818"/>
                <a:gd name="connsiteX4" fmla="*/ 77936 w 229933"/>
                <a:gd name="connsiteY4" fmla="*/ 6229 h 73818"/>
                <a:gd name="connsiteX5" fmla="*/ 86604 w 229933"/>
                <a:gd name="connsiteY5" fmla="*/ 1181 h 73818"/>
                <a:gd name="connsiteX6" fmla="*/ 89081 w 229933"/>
                <a:gd name="connsiteY6" fmla="*/ 1181 h 73818"/>
                <a:gd name="connsiteX7" fmla="*/ 89081 w 229933"/>
                <a:gd name="connsiteY7" fmla="*/ -2247 h 73818"/>
                <a:gd name="connsiteX8" fmla="*/ 70793 w 229933"/>
                <a:gd name="connsiteY8" fmla="*/ -2247 h 73818"/>
                <a:gd name="connsiteX9" fmla="*/ 67364 w 229933"/>
                <a:gd name="connsiteY9" fmla="*/ -152 h 73818"/>
                <a:gd name="connsiteX10" fmla="*/ 43742 w 229933"/>
                <a:gd name="connsiteY10" fmla="*/ 60712 h 73818"/>
                <a:gd name="connsiteX11" fmla="*/ 20215 w 229933"/>
                <a:gd name="connsiteY11" fmla="*/ 134 h 73818"/>
                <a:gd name="connsiteX12" fmla="*/ 16501 w 229933"/>
                <a:gd name="connsiteY12" fmla="*/ -2247 h 73818"/>
                <a:gd name="connsiteX13" fmla="*/ -1788 w 229933"/>
                <a:gd name="connsiteY13" fmla="*/ -2247 h 73818"/>
                <a:gd name="connsiteX14" fmla="*/ -1788 w 229933"/>
                <a:gd name="connsiteY14" fmla="*/ 1181 h 73818"/>
                <a:gd name="connsiteX15" fmla="*/ 689 w 229933"/>
                <a:gd name="connsiteY15" fmla="*/ 1181 h 73818"/>
                <a:gd name="connsiteX16" fmla="*/ 9357 w 229933"/>
                <a:gd name="connsiteY16" fmla="*/ 6229 h 73818"/>
                <a:gd name="connsiteX17" fmla="*/ 9357 w 229933"/>
                <a:gd name="connsiteY17" fmla="*/ 60235 h 73818"/>
                <a:gd name="connsiteX18" fmla="*/ -1788 w 229933"/>
                <a:gd name="connsiteY18" fmla="*/ 68142 h 73818"/>
                <a:gd name="connsiteX19" fmla="*/ -1788 w 229933"/>
                <a:gd name="connsiteY19" fmla="*/ 71572 h 73818"/>
                <a:gd name="connsiteX20" fmla="*/ 10880 w 229933"/>
                <a:gd name="connsiteY20" fmla="*/ 71286 h 73818"/>
                <a:gd name="connsiteX21" fmla="*/ 23454 w 229933"/>
                <a:gd name="connsiteY21" fmla="*/ 71572 h 73818"/>
                <a:gd name="connsiteX22" fmla="*/ 23454 w 229933"/>
                <a:gd name="connsiteY22" fmla="*/ 68142 h 73818"/>
                <a:gd name="connsiteX23" fmla="*/ 12309 w 229933"/>
                <a:gd name="connsiteY23" fmla="*/ 60235 h 73818"/>
                <a:gd name="connsiteX24" fmla="*/ 12309 w 229933"/>
                <a:gd name="connsiteY24" fmla="*/ 1943 h 73818"/>
                <a:gd name="connsiteX25" fmla="*/ 12500 w 229933"/>
                <a:gd name="connsiteY25" fmla="*/ 1943 h 73818"/>
                <a:gd name="connsiteX26" fmla="*/ 38503 w 229933"/>
                <a:gd name="connsiteY26" fmla="*/ 69190 h 73818"/>
                <a:gd name="connsiteX27" fmla="*/ 40598 w 229933"/>
                <a:gd name="connsiteY27" fmla="*/ 71572 h 73818"/>
                <a:gd name="connsiteX28" fmla="*/ 42504 w 229933"/>
                <a:gd name="connsiteY28" fmla="*/ 69476 h 73818"/>
                <a:gd name="connsiteX29" fmla="*/ 69173 w 229933"/>
                <a:gd name="connsiteY29" fmla="*/ 1181 h 73818"/>
                <a:gd name="connsiteX30" fmla="*/ 69364 w 229933"/>
                <a:gd name="connsiteY30" fmla="*/ 1181 h 73818"/>
                <a:gd name="connsiteX31" fmla="*/ 69364 w 229933"/>
                <a:gd name="connsiteY31" fmla="*/ 63093 h 73818"/>
                <a:gd name="connsiteX32" fmla="*/ 60697 w 229933"/>
                <a:gd name="connsiteY32" fmla="*/ 68142 h 73818"/>
                <a:gd name="connsiteX33" fmla="*/ 58220 w 229933"/>
                <a:gd name="connsiteY33" fmla="*/ 68142 h 73818"/>
                <a:gd name="connsiteX34" fmla="*/ 58220 w 229933"/>
                <a:gd name="connsiteY34" fmla="*/ 71572 h 73818"/>
                <a:gd name="connsiteX35" fmla="*/ 73651 w 229933"/>
                <a:gd name="connsiteY35" fmla="*/ 71286 h 73818"/>
                <a:gd name="connsiteX36" fmla="*/ 89176 w 229933"/>
                <a:gd name="connsiteY36" fmla="*/ 71572 h 73818"/>
                <a:gd name="connsiteX37" fmla="*/ 156136 w 229933"/>
                <a:gd name="connsiteY37" fmla="*/ 43757 h 73818"/>
                <a:gd name="connsiteX38" fmla="*/ 153375 w 229933"/>
                <a:gd name="connsiteY38" fmla="*/ 43757 h 73818"/>
                <a:gd name="connsiteX39" fmla="*/ 131657 w 229933"/>
                <a:gd name="connsiteY39" fmla="*/ 68142 h 73818"/>
                <a:gd name="connsiteX40" fmla="*/ 122799 w 229933"/>
                <a:gd name="connsiteY40" fmla="*/ 68142 h 73818"/>
                <a:gd name="connsiteX41" fmla="*/ 117465 w 229933"/>
                <a:gd name="connsiteY41" fmla="*/ 63856 h 73818"/>
                <a:gd name="connsiteX42" fmla="*/ 117465 w 229933"/>
                <a:gd name="connsiteY42" fmla="*/ 6229 h 73818"/>
                <a:gd name="connsiteX43" fmla="*/ 127752 w 229933"/>
                <a:gd name="connsiteY43" fmla="*/ 1181 h 73818"/>
                <a:gd name="connsiteX44" fmla="*/ 131276 w 229933"/>
                <a:gd name="connsiteY44" fmla="*/ 1181 h 73818"/>
                <a:gd name="connsiteX45" fmla="*/ 131276 w 229933"/>
                <a:gd name="connsiteY45" fmla="*/ -2247 h 73818"/>
                <a:gd name="connsiteX46" fmla="*/ 113178 w 229933"/>
                <a:gd name="connsiteY46" fmla="*/ -1961 h 73818"/>
                <a:gd name="connsiteX47" fmla="*/ 96796 w 229933"/>
                <a:gd name="connsiteY47" fmla="*/ -2247 h 73818"/>
                <a:gd name="connsiteX48" fmla="*/ 96796 w 229933"/>
                <a:gd name="connsiteY48" fmla="*/ 1181 h 73818"/>
                <a:gd name="connsiteX49" fmla="*/ 99272 w 229933"/>
                <a:gd name="connsiteY49" fmla="*/ 1181 h 73818"/>
                <a:gd name="connsiteX50" fmla="*/ 107940 w 229933"/>
                <a:gd name="connsiteY50" fmla="*/ 6229 h 73818"/>
                <a:gd name="connsiteX51" fmla="*/ 107940 w 229933"/>
                <a:gd name="connsiteY51" fmla="*/ 63093 h 73818"/>
                <a:gd name="connsiteX52" fmla="*/ 99272 w 229933"/>
                <a:gd name="connsiteY52" fmla="*/ 68142 h 73818"/>
                <a:gd name="connsiteX53" fmla="*/ 96796 w 229933"/>
                <a:gd name="connsiteY53" fmla="*/ 68142 h 73818"/>
                <a:gd name="connsiteX54" fmla="*/ 96796 w 229933"/>
                <a:gd name="connsiteY54" fmla="*/ 71572 h 73818"/>
                <a:gd name="connsiteX55" fmla="*/ 153089 w 229933"/>
                <a:gd name="connsiteY55" fmla="*/ 71572 h 73818"/>
                <a:gd name="connsiteX56" fmla="*/ 228146 w 229933"/>
                <a:gd name="connsiteY56" fmla="*/ 17849 h 73818"/>
                <a:gd name="connsiteX57" fmla="*/ 202714 w 229933"/>
                <a:gd name="connsiteY57" fmla="*/ -2247 h 73818"/>
                <a:gd name="connsiteX58" fmla="*/ 164423 w 229933"/>
                <a:gd name="connsiteY58" fmla="*/ -2247 h 73818"/>
                <a:gd name="connsiteX59" fmla="*/ 164423 w 229933"/>
                <a:gd name="connsiteY59" fmla="*/ 1181 h 73818"/>
                <a:gd name="connsiteX60" fmla="*/ 167090 w 229933"/>
                <a:gd name="connsiteY60" fmla="*/ 1181 h 73818"/>
                <a:gd name="connsiteX61" fmla="*/ 175568 w 229933"/>
                <a:gd name="connsiteY61" fmla="*/ 6229 h 73818"/>
                <a:gd name="connsiteX62" fmla="*/ 175568 w 229933"/>
                <a:gd name="connsiteY62" fmla="*/ 63093 h 73818"/>
                <a:gd name="connsiteX63" fmla="*/ 167090 w 229933"/>
                <a:gd name="connsiteY63" fmla="*/ 68142 h 73818"/>
                <a:gd name="connsiteX64" fmla="*/ 164423 w 229933"/>
                <a:gd name="connsiteY64" fmla="*/ 68142 h 73818"/>
                <a:gd name="connsiteX65" fmla="*/ 164423 w 229933"/>
                <a:gd name="connsiteY65" fmla="*/ 71572 h 73818"/>
                <a:gd name="connsiteX66" fmla="*/ 180330 w 229933"/>
                <a:gd name="connsiteY66" fmla="*/ 71286 h 73818"/>
                <a:gd name="connsiteX67" fmla="*/ 196428 w 229933"/>
                <a:gd name="connsiteY67" fmla="*/ 71572 h 73818"/>
                <a:gd name="connsiteX68" fmla="*/ 196428 w 229933"/>
                <a:gd name="connsiteY68" fmla="*/ 68142 h 73818"/>
                <a:gd name="connsiteX69" fmla="*/ 193761 w 229933"/>
                <a:gd name="connsiteY69" fmla="*/ 68142 h 73818"/>
                <a:gd name="connsiteX70" fmla="*/ 185283 w 229933"/>
                <a:gd name="connsiteY70" fmla="*/ 63093 h 73818"/>
                <a:gd name="connsiteX71" fmla="*/ 185283 w 229933"/>
                <a:gd name="connsiteY71" fmla="*/ 37471 h 73818"/>
                <a:gd name="connsiteX72" fmla="*/ 203381 w 229933"/>
                <a:gd name="connsiteY72" fmla="*/ 37471 h 73818"/>
                <a:gd name="connsiteX73" fmla="*/ 228146 w 229933"/>
                <a:gd name="connsiteY73" fmla="*/ 17849 h 73818"/>
                <a:gd name="connsiteX74" fmla="*/ 217001 w 229933"/>
                <a:gd name="connsiteY74" fmla="*/ 17849 h 73818"/>
                <a:gd name="connsiteX75" fmla="*/ 199857 w 229933"/>
                <a:gd name="connsiteY75" fmla="*/ 34613 h 73818"/>
                <a:gd name="connsiteX76" fmla="*/ 184997 w 229933"/>
                <a:gd name="connsiteY76" fmla="*/ 34613 h 73818"/>
                <a:gd name="connsiteX77" fmla="*/ 184997 w 229933"/>
                <a:gd name="connsiteY77" fmla="*/ 5466 h 73818"/>
                <a:gd name="connsiteX78" fmla="*/ 190141 w 229933"/>
                <a:gd name="connsiteY78" fmla="*/ 1181 h 73818"/>
                <a:gd name="connsiteX79" fmla="*/ 199857 w 229933"/>
                <a:gd name="connsiteY79" fmla="*/ 1181 h 73818"/>
                <a:gd name="connsiteX80" fmla="*/ 217001 w 229933"/>
                <a:gd name="connsiteY80" fmla="*/ 17849 h 7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29933" h="73818">
                  <a:moveTo>
                    <a:pt x="89081" y="71572"/>
                  </a:moveTo>
                  <a:lnTo>
                    <a:pt x="89081" y="68142"/>
                  </a:lnTo>
                  <a:lnTo>
                    <a:pt x="86604" y="68142"/>
                  </a:lnTo>
                  <a:cubicBezTo>
                    <a:pt x="78222" y="68142"/>
                    <a:pt x="77936" y="67095"/>
                    <a:pt x="77936" y="63093"/>
                  </a:cubicBezTo>
                  <a:lnTo>
                    <a:pt x="77936" y="6229"/>
                  </a:lnTo>
                  <a:cubicBezTo>
                    <a:pt x="77936" y="2325"/>
                    <a:pt x="78222" y="1181"/>
                    <a:pt x="86604" y="1181"/>
                  </a:cubicBezTo>
                  <a:lnTo>
                    <a:pt x="89081" y="1181"/>
                  </a:lnTo>
                  <a:lnTo>
                    <a:pt x="89081" y="-2247"/>
                  </a:lnTo>
                  <a:lnTo>
                    <a:pt x="70793" y="-2247"/>
                  </a:lnTo>
                  <a:cubicBezTo>
                    <a:pt x="68125" y="-2247"/>
                    <a:pt x="68125" y="-2056"/>
                    <a:pt x="67364" y="-152"/>
                  </a:cubicBezTo>
                  <a:lnTo>
                    <a:pt x="43742" y="60712"/>
                  </a:lnTo>
                  <a:lnTo>
                    <a:pt x="20215" y="134"/>
                  </a:lnTo>
                  <a:cubicBezTo>
                    <a:pt x="19167" y="-2247"/>
                    <a:pt x="18882" y="-2247"/>
                    <a:pt x="16501" y="-2247"/>
                  </a:cubicBezTo>
                  <a:lnTo>
                    <a:pt x="-1788" y="-2247"/>
                  </a:lnTo>
                  <a:lnTo>
                    <a:pt x="-1788" y="1181"/>
                  </a:lnTo>
                  <a:lnTo>
                    <a:pt x="689" y="1181"/>
                  </a:lnTo>
                  <a:cubicBezTo>
                    <a:pt x="9071" y="1181"/>
                    <a:pt x="9357" y="2325"/>
                    <a:pt x="9357" y="6229"/>
                  </a:cubicBezTo>
                  <a:lnTo>
                    <a:pt x="9357" y="60235"/>
                  </a:lnTo>
                  <a:cubicBezTo>
                    <a:pt x="9357" y="63093"/>
                    <a:pt x="9357" y="68142"/>
                    <a:pt x="-1788" y="68142"/>
                  </a:cubicBezTo>
                  <a:lnTo>
                    <a:pt x="-1788" y="71572"/>
                  </a:lnTo>
                  <a:lnTo>
                    <a:pt x="10880" y="71286"/>
                  </a:lnTo>
                  <a:lnTo>
                    <a:pt x="23454" y="71572"/>
                  </a:lnTo>
                  <a:lnTo>
                    <a:pt x="23454" y="68142"/>
                  </a:lnTo>
                  <a:cubicBezTo>
                    <a:pt x="12309" y="68142"/>
                    <a:pt x="12309" y="63093"/>
                    <a:pt x="12309" y="60235"/>
                  </a:cubicBezTo>
                  <a:lnTo>
                    <a:pt x="12309" y="1943"/>
                  </a:lnTo>
                  <a:lnTo>
                    <a:pt x="12500" y="1943"/>
                  </a:lnTo>
                  <a:lnTo>
                    <a:pt x="38503" y="69190"/>
                  </a:lnTo>
                  <a:cubicBezTo>
                    <a:pt x="38979" y="70523"/>
                    <a:pt x="39550" y="71572"/>
                    <a:pt x="40598" y="71572"/>
                  </a:cubicBezTo>
                  <a:cubicBezTo>
                    <a:pt x="41836" y="71572"/>
                    <a:pt x="42122" y="70714"/>
                    <a:pt x="42504" y="69476"/>
                  </a:cubicBezTo>
                  <a:lnTo>
                    <a:pt x="69173" y="1181"/>
                  </a:lnTo>
                  <a:lnTo>
                    <a:pt x="69364" y="1181"/>
                  </a:lnTo>
                  <a:lnTo>
                    <a:pt x="69364" y="63093"/>
                  </a:lnTo>
                  <a:cubicBezTo>
                    <a:pt x="69364" y="67095"/>
                    <a:pt x="69078" y="68142"/>
                    <a:pt x="60697" y="68142"/>
                  </a:cubicBezTo>
                  <a:lnTo>
                    <a:pt x="58220" y="68142"/>
                  </a:lnTo>
                  <a:lnTo>
                    <a:pt x="58220" y="71572"/>
                  </a:lnTo>
                  <a:cubicBezTo>
                    <a:pt x="62220" y="71286"/>
                    <a:pt x="69459" y="71286"/>
                    <a:pt x="73651" y="71286"/>
                  </a:cubicBezTo>
                  <a:cubicBezTo>
                    <a:pt x="77936" y="71286"/>
                    <a:pt x="85080" y="71286"/>
                    <a:pt x="89176" y="71572"/>
                  </a:cubicBezTo>
                  <a:close/>
                  <a:moveTo>
                    <a:pt x="156136" y="43757"/>
                  </a:moveTo>
                  <a:lnTo>
                    <a:pt x="153375" y="43757"/>
                  </a:lnTo>
                  <a:cubicBezTo>
                    <a:pt x="152136" y="54712"/>
                    <a:pt x="150707" y="68142"/>
                    <a:pt x="131657" y="68142"/>
                  </a:cubicBezTo>
                  <a:lnTo>
                    <a:pt x="122799" y="68142"/>
                  </a:lnTo>
                  <a:cubicBezTo>
                    <a:pt x="117751" y="68142"/>
                    <a:pt x="117465" y="67379"/>
                    <a:pt x="117465" y="63856"/>
                  </a:cubicBezTo>
                  <a:lnTo>
                    <a:pt x="117465" y="6229"/>
                  </a:lnTo>
                  <a:cubicBezTo>
                    <a:pt x="117465" y="2611"/>
                    <a:pt x="117465" y="1181"/>
                    <a:pt x="127752" y="1181"/>
                  </a:cubicBezTo>
                  <a:lnTo>
                    <a:pt x="131276" y="1181"/>
                  </a:lnTo>
                  <a:lnTo>
                    <a:pt x="131276" y="-2247"/>
                  </a:lnTo>
                  <a:cubicBezTo>
                    <a:pt x="127466" y="-1961"/>
                    <a:pt x="117656" y="-1961"/>
                    <a:pt x="113178" y="-1961"/>
                  </a:cubicBezTo>
                  <a:cubicBezTo>
                    <a:pt x="108988" y="-1961"/>
                    <a:pt x="100511" y="-1961"/>
                    <a:pt x="96796" y="-2247"/>
                  </a:cubicBezTo>
                  <a:lnTo>
                    <a:pt x="96796" y="1181"/>
                  </a:lnTo>
                  <a:lnTo>
                    <a:pt x="99272" y="1181"/>
                  </a:lnTo>
                  <a:cubicBezTo>
                    <a:pt x="107654" y="1181"/>
                    <a:pt x="107940" y="2325"/>
                    <a:pt x="107940" y="6229"/>
                  </a:cubicBezTo>
                  <a:lnTo>
                    <a:pt x="107940" y="63093"/>
                  </a:lnTo>
                  <a:cubicBezTo>
                    <a:pt x="107940" y="67095"/>
                    <a:pt x="107654" y="68142"/>
                    <a:pt x="99272" y="68142"/>
                  </a:cubicBezTo>
                  <a:lnTo>
                    <a:pt x="96796" y="68142"/>
                  </a:lnTo>
                  <a:lnTo>
                    <a:pt x="96796" y="71572"/>
                  </a:lnTo>
                  <a:lnTo>
                    <a:pt x="153089" y="71572"/>
                  </a:lnTo>
                  <a:close/>
                  <a:moveTo>
                    <a:pt x="228146" y="17849"/>
                  </a:moveTo>
                  <a:cubicBezTo>
                    <a:pt x="228146" y="7278"/>
                    <a:pt x="217382" y="-2247"/>
                    <a:pt x="202714" y="-2247"/>
                  </a:cubicBezTo>
                  <a:lnTo>
                    <a:pt x="164423" y="-2247"/>
                  </a:lnTo>
                  <a:lnTo>
                    <a:pt x="164423" y="1181"/>
                  </a:lnTo>
                  <a:lnTo>
                    <a:pt x="167090" y="1181"/>
                  </a:lnTo>
                  <a:cubicBezTo>
                    <a:pt x="175472" y="1181"/>
                    <a:pt x="175568" y="2325"/>
                    <a:pt x="175568" y="6229"/>
                  </a:cubicBezTo>
                  <a:lnTo>
                    <a:pt x="175568" y="63093"/>
                  </a:lnTo>
                  <a:cubicBezTo>
                    <a:pt x="175568" y="67095"/>
                    <a:pt x="175472" y="68142"/>
                    <a:pt x="167090" y="68142"/>
                  </a:cubicBezTo>
                  <a:lnTo>
                    <a:pt x="164423" y="68142"/>
                  </a:lnTo>
                  <a:lnTo>
                    <a:pt x="164423" y="71572"/>
                  </a:lnTo>
                  <a:cubicBezTo>
                    <a:pt x="168328" y="71286"/>
                    <a:pt x="176329" y="71286"/>
                    <a:pt x="180330" y="71286"/>
                  </a:cubicBezTo>
                  <a:cubicBezTo>
                    <a:pt x="184522" y="71286"/>
                    <a:pt x="192522" y="71286"/>
                    <a:pt x="196428" y="71572"/>
                  </a:cubicBezTo>
                  <a:lnTo>
                    <a:pt x="196428" y="68142"/>
                  </a:lnTo>
                  <a:lnTo>
                    <a:pt x="193761" y="68142"/>
                  </a:lnTo>
                  <a:cubicBezTo>
                    <a:pt x="185379" y="68142"/>
                    <a:pt x="185283" y="67095"/>
                    <a:pt x="185283" y="63093"/>
                  </a:cubicBezTo>
                  <a:lnTo>
                    <a:pt x="185283" y="37471"/>
                  </a:lnTo>
                  <a:lnTo>
                    <a:pt x="203381" y="37471"/>
                  </a:lnTo>
                  <a:cubicBezTo>
                    <a:pt x="216526" y="37471"/>
                    <a:pt x="228146" y="28709"/>
                    <a:pt x="228146" y="17849"/>
                  </a:cubicBezTo>
                  <a:close/>
                  <a:moveTo>
                    <a:pt x="217001" y="17849"/>
                  </a:moveTo>
                  <a:cubicBezTo>
                    <a:pt x="217001" y="22898"/>
                    <a:pt x="217001" y="34613"/>
                    <a:pt x="199857" y="34613"/>
                  </a:cubicBezTo>
                  <a:lnTo>
                    <a:pt x="184997" y="34613"/>
                  </a:lnTo>
                  <a:lnTo>
                    <a:pt x="184997" y="5466"/>
                  </a:lnTo>
                  <a:cubicBezTo>
                    <a:pt x="184997" y="1943"/>
                    <a:pt x="185093" y="1181"/>
                    <a:pt x="190141" y="1181"/>
                  </a:cubicBezTo>
                  <a:lnTo>
                    <a:pt x="199857" y="1181"/>
                  </a:lnTo>
                  <a:cubicBezTo>
                    <a:pt x="217001" y="1181"/>
                    <a:pt x="217001" y="12610"/>
                    <a:pt x="217001" y="17849"/>
                  </a:cubicBezTo>
                  <a:close/>
                </a:path>
              </a:pathLst>
            </a:custGeom>
            <a:solidFill>
              <a:srgbClr val="000000"/>
            </a:solidFill>
            <a:ln w="10842" cap="flat">
              <a:noFill/>
              <a:prstDash val="solid"/>
              <a:miter/>
            </a:ln>
          </p:spPr>
          <p:txBody>
            <a:bodyPr rtlCol="0" anchor="ctr"/>
            <a:lstStyle/>
            <a:p>
              <a:endParaRPr lang="en-AE"/>
            </a:p>
          </p:txBody>
        </p:sp>
        <p:sp>
          <p:nvSpPr>
            <p:cNvPr id="455" name="Freeform: Shape 454">
              <a:extLst>
                <a:ext uri="{FF2B5EF4-FFF2-40B4-BE49-F238E27FC236}">
                  <a16:creationId xmlns:a16="http://schemas.microsoft.com/office/drawing/2014/main" id="{2BFC48E9-A1F1-3731-093D-C3C64ED055CC}"/>
                </a:ext>
              </a:extLst>
            </p:cNvPr>
            <p:cNvSpPr/>
            <p:nvPr/>
          </p:nvSpPr>
          <p:spPr>
            <a:xfrm>
              <a:off x="2567826" y="1900212"/>
              <a:ext cx="591978" cy="122966"/>
            </a:xfrm>
            <a:custGeom>
              <a:avLst/>
              <a:gdLst>
                <a:gd name="connsiteX0" fmla="*/ -1788 w 591978"/>
                <a:gd name="connsiteY0" fmla="*/ 120720 h 122966"/>
                <a:gd name="connsiteX1" fmla="*/ 590191 w 591978"/>
                <a:gd name="connsiteY1" fmla="*/ 120720 h 122966"/>
                <a:gd name="connsiteX2" fmla="*/ 590191 w 591978"/>
                <a:gd name="connsiteY2" fmla="*/ -2247 h 122966"/>
                <a:gd name="connsiteX3" fmla="*/ -1788 w 591978"/>
                <a:gd name="connsiteY3" fmla="*/ -2247 h 122966"/>
              </a:gdLst>
              <a:ahLst/>
              <a:cxnLst>
                <a:cxn ang="0">
                  <a:pos x="connsiteX0" y="connsiteY0"/>
                </a:cxn>
                <a:cxn ang="0">
                  <a:pos x="connsiteX1" y="connsiteY1"/>
                </a:cxn>
                <a:cxn ang="0">
                  <a:pos x="connsiteX2" y="connsiteY2"/>
                </a:cxn>
                <a:cxn ang="0">
                  <a:pos x="connsiteX3" y="connsiteY3"/>
                </a:cxn>
              </a:cxnLst>
              <a:rect l="l" t="t" r="r" b="b"/>
              <a:pathLst>
                <a:path w="591978" h="122966">
                  <a:moveTo>
                    <a:pt x="-1788" y="120720"/>
                  </a:moveTo>
                  <a:lnTo>
                    <a:pt x="590191" y="120720"/>
                  </a:lnTo>
                  <a:lnTo>
                    <a:pt x="590191"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56" name="Freeform: Shape 455">
              <a:extLst>
                <a:ext uri="{FF2B5EF4-FFF2-40B4-BE49-F238E27FC236}">
                  <a16:creationId xmlns:a16="http://schemas.microsoft.com/office/drawing/2014/main" id="{625F9348-E1CA-6401-55E4-3C256493DE41}"/>
                </a:ext>
              </a:extLst>
            </p:cNvPr>
            <p:cNvSpPr/>
            <p:nvPr/>
          </p:nvSpPr>
          <p:spPr>
            <a:xfrm>
              <a:off x="2853290" y="1969936"/>
              <a:ext cx="27336" cy="5904"/>
            </a:xfrm>
            <a:custGeom>
              <a:avLst/>
              <a:gdLst>
                <a:gd name="connsiteX0" fmla="*/ 24692 w 27336"/>
                <a:gd name="connsiteY0" fmla="*/ 2515 h 5904"/>
                <a:gd name="connsiteX1" fmla="*/ 25549 w 27336"/>
                <a:gd name="connsiteY1" fmla="*/ -1105 h 5904"/>
                <a:gd name="connsiteX2" fmla="*/ 22882 w 27336"/>
                <a:gd name="connsiteY2" fmla="*/ -2247 h 5904"/>
                <a:gd name="connsiteX3" fmla="*/ 1736 w 27336"/>
                <a:gd name="connsiteY3" fmla="*/ -2247 h 5904"/>
                <a:gd name="connsiteX4" fmla="*/ -931 w 27336"/>
                <a:gd name="connsiteY4" fmla="*/ -915 h 5904"/>
                <a:gd name="connsiteX5" fmla="*/ -1788 w 27336"/>
                <a:gd name="connsiteY5" fmla="*/ 2325 h 5904"/>
                <a:gd name="connsiteX6" fmla="*/ 1070 w 27336"/>
                <a:gd name="connsiteY6" fmla="*/ 3657 h 5904"/>
                <a:gd name="connsiteX7" fmla="*/ 21834 w 27336"/>
                <a:gd name="connsiteY7" fmla="*/ 3657 h 5904"/>
                <a:gd name="connsiteX8" fmla="*/ 24692 w 27336"/>
                <a:gd name="connsiteY8" fmla="*/ 2515 h 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336" h="5904">
                  <a:moveTo>
                    <a:pt x="24692" y="2515"/>
                  </a:moveTo>
                  <a:cubicBezTo>
                    <a:pt x="24978" y="1753"/>
                    <a:pt x="25549" y="-629"/>
                    <a:pt x="25549" y="-1105"/>
                  </a:cubicBezTo>
                  <a:cubicBezTo>
                    <a:pt x="25549" y="-2247"/>
                    <a:pt x="24692" y="-2247"/>
                    <a:pt x="22882" y="-2247"/>
                  </a:cubicBezTo>
                  <a:lnTo>
                    <a:pt x="1736" y="-2247"/>
                  </a:lnTo>
                  <a:cubicBezTo>
                    <a:pt x="-264" y="-2247"/>
                    <a:pt x="-645" y="-2247"/>
                    <a:pt x="-931" y="-915"/>
                  </a:cubicBezTo>
                  <a:cubicBezTo>
                    <a:pt x="-1216" y="-343"/>
                    <a:pt x="-1788" y="1753"/>
                    <a:pt x="-1788" y="2325"/>
                  </a:cubicBezTo>
                  <a:cubicBezTo>
                    <a:pt x="-1788" y="3657"/>
                    <a:pt x="-931" y="3657"/>
                    <a:pt x="1070" y="3657"/>
                  </a:cubicBezTo>
                  <a:lnTo>
                    <a:pt x="21834" y="3657"/>
                  </a:lnTo>
                  <a:cubicBezTo>
                    <a:pt x="23835" y="3657"/>
                    <a:pt x="24406" y="3657"/>
                    <a:pt x="24692" y="2515"/>
                  </a:cubicBezTo>
                  <a:close/>
                </a:path>
              </a:pathLst>
            </a:custGeom>
            <a:solidFill>
              <a:srgbClr val="000000"/>
            </a:solidFill>
            <a:ln w="10842" cap="flat">
              <a:noFill/>
              <a:prstDash val="solid"/>
              <a:miter/>
            </a:ln>
          </p:spPr>
          <p:txBody>
            <a:bodyPr rtlCol="0" anchor="ctr"/>
            <a:lstStyle/>
            <a:p>
              <a:endParaRPr lang="en-AE"/>
            </a:p>
          </p:txBody>
        </p:sp>
        <p:sp>
          <p:nvSpPr>
            <p:cNvPr id="457" name="Freeform: Shape 456">
              <a:extLst>
                <a:ext uri="{FF2B5EF4-FFF2-40B4-BE49-F238E27FC236}">
                  <a16:creationId xmlns:a16="http://schemas.microsoft.com/office/drawing/2014/main" id="{E5DF2F7B-DC75-444F-531C-3F08EFD54646}"/>
                </a:ext>
              </a:extLst>
            </p:cNvPr>
            <p:cNvSpPr/>
            <p:nvPr/>
          </p:nvSpPr>
          <p:spPr>
            <a:xfrm>
              <a:off x="3159805" y="1900212"/>
              <a:ext cx="540923" cy="122966"/>
            </a:xfrm>
            <a:custGeom>
              <a:avLst/>
              <a:gdLst>
                <a:gd name="connsiteX0" fmla="*/ -1788 w 540923"/>
                <a:gd name="connsiteY0" fmla="*/ 120720 h 122966"/>
                <a:gd name="connsiteX1" fmla="*/ 539136 w 540923"/>
                <a:gd name="connsiteY1" fmla="*/ 120720 h 122966"/>
                <a:gd name="connsiteX2" fmla="*/ 539136 w 540923"/>
                <a:gd name="connsiteY2" fmla="*/ -2247 h 122966"/>
                <a:gd name="connsiteX3" fmla="*/ -1788 w 540923"/>
                <a:gd name="connsiteY3" fmla="*/ -2247 h 122966"/>
              </a:gdLst>
              <a:ahLst/>
              <a:cxnLst>
                <a:cxn ang="0">
                  <a:pos x="connsiteX0" y="connsiteY0"/>
                </a:cxn>
                <a:cxn ang="0">
                  <a:pos x="connsiteX1" y="connsiteY1"/>
                </a:cxn>
                <a:cxn ang="0">
                  <a:pos x="connsiteX2" y="connsiteY2"/>
                </a:cxn>
                <a:cxn ang="0">
                  <a:pos x="connsiteX3" y="connsiteY3"/>
                </a:cxn>
              </a:cxnLst>
              <a:rect l="l" t="t" r="r" b="b"/>
              <a:pathLst>
                <a:path w="540923" h="122966">
                  <a:moveTo>
                    <a:pt x="-1788" y="120720"/>
                  </a:moveTo>
                  <a:lnTo>
                    <a:pt x="539136" y="120720"/>
                  </a:lnTo>
                  <a:lnTo>
                    <a:pt x="53913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58" name="Freeform: Shape 457">
              <a:extLst>
                <a:ext uri="{FF2B5EF4-FFF2-40B4-BE49-F238E27FC236}">
                  <a16:creationId xmlns:a16="http://schemas.microsoft.com/office/drawing/2014/main" id="{44318A0A-384D-B1DB-AA12-EDF1A8942503}"/>
                </a:ext>
              </a:extLst>
            </p:cNvPr>
            <p:cNvSpPr/>
            <p:nvPr/>
          </p:nvSpPr>
          <p:spPr>
            <a:xfrm>
              <a:off x="3400121" y="1924120"/>
              <a:ext cx="46386" cy="92964"/>
            </a:xfrm>
            <a:custGeom>
              <a:avLst/>
              <a:gdLst>
                <a:gd name="connsiteX0" fmla="*/ 44599 w 46386"/>
                <a:gd name="connsiteY0" fmla="*/ 68237 h 92964"/>
                <a:gd name="connsiteX1" fmla="*/ 42979 w 46386"/>
                <a:gd name="connsiteY1" fmla="*/ 66332 h 92964"/>
                <a:gd name="connsiteX2" fmla="*/ 41456 w 46386"/>
                <a:gd name="connsiteY2" fmla="*/ 66809 h 92964"/>
                <a:gd name="connsiteX3" fmla="*/ 35074 w 46386"/>
                <a:gd name="connsiteY3" fmla="*/ 67951 h 92964"/>
                <a:gd name="connsiteX4" fmla="*/ 33263 w 46386"/>
                <a:gd name="connsiteY4" fmla="*/ 67951 h 92964"/>
                <a:gd name="connsiteX5" fmla="*/ 38026 w 46386"/>
                <a:gd name="connsiteY5" fmla="*/ 48617 h 92964"/>
                <a:gd name="connsiteX6" fmla="*/ 38503 w 46386"/>
                <a:gd name="connsiteY6" fmla="*/ 46520 h 92964"/>
                <a:gd name="connsiteX7" fmla="*/ 35551 w 46386"/>
                <a:gd name="connsiteY7" fmla="*/ 43569 h 92964"/>
                <a:gd name="connsiteX8" fmla="*/ 31168 w 46386"/>
                <a:gd name="connsiteY8" fmla="*/ 48331 h 92964"/>
                <a:gd name="connsiteX9" fmla="*/ 26787 w 46386"/>
                <a:gd name="connsiteY9" fmla="*/ 66142 h 92964"/>
                <a:gd name="connsiteX10" fmla="*/ 20025 w 46386"/>
                <a:gd name="connsiteY10" fmla="*/ 63665 h 92964"/>
                <a:gd name="connsiteX11" fmla="*/ 11832 w 46386"/>
                <a:gd name="connsiteY11" fmla="*/ 62428 h 92964"/>
                <a:gd name="connsiteX12" fmla="*/ 9071 w 46386"/>
                <a:gd name="connsiteY12" fmla="*/ 62619 h 92964"/>
                <a:gd name="connsiteX13" fmla="*/ 44503 w 46386"/>
                <a:gd name="connsiteY13" fmla="*/ 516 h 92964"/>
                <a:gd name="connsiteX14" fmla="*/ 41456 w 46386"/>
                <a:gd name="connsiteY14" fmla="*/ -2247 h 92964"/>
                <a:gd name="connsiteX15" fmla="*/ 36978 w 46386"/>
                <a:gd name="connsiteY15" fmla="*/ 3278 h 92964"/>
                <a:gd name="connsiteX16" fmla="*/ 20977 w 46386"/>
                <a:gd name="connsiteY16" fmla="*/ 42234 h 92964"/>
                <a:gd name="connsiteX17" fmla="*/ 2307 w 46386"/>
                <a:gd name="connsiteY17" fmla="*/ 63951 h 92964"/>
                <a:gd name="connsiteX18" fmla="*/ -1788 w 46386"/>
                <a:gd name="connsiteY18" fmla="*/ 67858 h 92964"/>
                <a:gd name="connsiteX19" fmla="*/ -168 w 46386"/>
                <a:gd name="connsiteY19" fmla="*/ 69572 h 92964"/>
                <a:gd name="connsiteX20" fmla="*/ 3261 w 46386"/>
                <a:gd name="connsiteY20" fmla="*/ 67572 h 92964"/>
                <a:gd name="connsiteX21" fmla="*/ 11547 w 46386"/>
                <a:gd name="connsiteY21" fmla="*/ 65856 h 92964"/>
                <a:gd name="connsiteX22" fmla="*/ 19453 w 46386"/>
                <a:gd name="connsiteY22" fmla="*/ 67095 h 92964"/>
                <a:gd name="connsiteX23" fmla="*/ 25835 w 46386"/>
                <a:gd name="connsiteY23" fmla="*/ 69572 h 92964"/>
                <a:gd name="connsiteX24" fmla="*/ 21834 w 46386"/>
                <a:gd name="connsiteY24" fmla="*/ 85668 h 92964"/>
                <a:gd name="connsiteX25" fmla="*/ 21357 w 46386"/>
                <a:gd name="connsiteY25" fmla="*/ 87954 h 92964"/>
                <a:gd name="connsiteX26" fmla="*/ 24406 w 46386"/>
                <a:gd name="connsiteY26" fmla="*/ 90717 h 92964"/>
                <a:gd name="connsiteX27" fmla="*/ 28407 w 46386"/>
                <a:gd name="connsiteY27" fmla="*/ 87001 h 92964"/>
                <a:gd name="connsiteX28" fmla="*/ 32407 w 46386"/>
                <a:gd name="connsiteY28" fmla="*/ 71286 h 92964"/>
                <a:gd name="connsiteX29" fmla="*/ 34597 w 46386"/>
                <a:gd name="connsiteY29" fmla="*/ 71381 h 92964"/>
                <a:gd name="connsiteX30" fmla="*/ 44599 w 46386"/>
                <a:gd name="connsiteY30" fmla="*/ 68237 h 9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386" h="92964">
                  <a:moveTo>
                    <a:pt x="44599" y="68237"/>
                  </a:moveTo>
                  <a:cubicBezTo>
                    <a:pt x="44599" y="67667"/>
                    <a:pt x="44027" y="66332"/>
                    <a:pt x="42979" y="66332"/>
                  </a:cubicBezTo>
                  <a:cubicBezTo>
                    <a:pt x="42979" y="66332"/>
                    <a:pt x="42504" y="66332"/>
                    <a:pt x="41456" y="66809"/>
                  </a:cubicBezTo>
                  <a:cubicBezTo>
                    <a:pt x="39550" y="67477"/>
                    <a:pt x="36883" y="67951"/>
                    <a:pt x="35074" y="67951"/>
                  </a:cubicBezTo>
                  <a:cubicBezTo>
                    <a:pt x="34217" y="67951"/>
                    <a:pt x="33931" y="67951"/>
                    <a:pt x="33263" y="67951"/>
                  </a:cubicBezTo>
                  <a:lnTo>
                    <a:pt x="38026" y="48617"/>
                  </a:lnTo>
                  <a:cubicBezTo>
                    <a:pt x="38503" y="47092"/>
                    <a:pt x="38503" y="46806"/>
                    <a:pt x="38503" y="46520"/>
                  </a:cubicBezTo>
                  <a:cubicBezTo>
                    <a:pt x="38503" y="43759"/>
                    <a:pt x="35835" y="43569"/>
                    <a:pt x="35551" y="43569"/>
                  </a:cubicBezTo>
                  <a:cubicBezTo>
                    <a:pt x="32216" y="43569"/>
                    <a:pt x="31645" y="46427"/>
                    <a:pt x="31168" y="48331"/>
                  </a:cubicBezTo>
                  <a:lnTo>
                    <a:pt x="26787" y="66142"/>
                  </a:lnTo>
                  <a:cubicBezTo>
                    <a:pt x="18882" y="63379"/>
                    <a:pt x="23168" y="64809"/>
                    <a:pt x="20025" y="63665"/>
                  </a:cubicBezTo>
                  <a:cubicBezTo>
                    <a:pt x="16024" y="62428"/>
                    <a:pt x="14213" y="62428"/>
                    <a:pt x="11832" y="62428"/>
                  </a:cubicBezTo>
                  <a:cubicBezTo>
                    <a:pt x="10500" y="62428"/>
                    <a:pt x="10404" y="62428"/>
                    <a:pt x="9071" y="62619"/>
                  </a:cubicBezTo>
                  <a:cubicBezTo>
                    <a:pt x="38217" y="35662"/>
                    <a:pt x="44503" y="516"/>
                    <a:pt x="44503" y="516"/>
                  </a:cubicBezTo>
                  <a:cubicBezTo>
                    <a:pt x="44503" y="-1675"/>
                    <a:pt x="42504" y="-2247"/>
                    <a:pt x="41456" y="-2247"/>
                  </a:cubicBezTo>
                  <a:cubicBezTo>
                    <a:pt x="38312" y="-2247"/>
                    <a:pt x="37741" y="229"/>
                    <a:pt x="36978" y="3278"/>
                  </a:cubicBezTo>
                  <a:cubicBezTo>
                    <a:pt x="33454" y="16803"/>
                    <a:pt x="28692" y="29758"/>
                    <a:pt x="20977" y="42234"/>
                  </a:cubicBezTo>
                  <a:cubicBezTo>
                    <a:pt x="12500" y="56045"/>
                    <a:pt x="2784" y="63665"/>
                    <a:pt x="2307" y="63951"/>
                  </a:cubicBezTo>
                  <a:cubicBezTo>
                    <a:pt x="1641" y="64237"/>
                    <a:pt x="-1788" y="66046"/>
                    <a:pt x="-1788" y="67858"/>
                  </a:cubicBezTo>
                  <a:cubicBezTo>
                    <a:pt x="-1788" y="68237"/>
                    <a:pt x="-1122" y="69572"/>
                    <a:pt x="-168" y="69572"/>
                  </a:cubicBezTo>
                  <a:cubicBezTo>
                    <a:pt x="403" y="69572"/>
                    <a:pt x="2022" y="68428"/>
                    <a:pt x="3261" y="67572"/>
                  </a:cubicBezTo>
                  <a:cubicBezTo>
                    <a:pt x="4308" y="66618"/>
                    <a:pt x="5165" y="65856"/>
                    <a:pt x="11547" y="65856"/>
                  </a:cubicBezTo>
                  <a:cubicBezTo>
                    <a:pt x="13547" y="65856"/>
                    <a:pt x="15738" y="65856"/>
                    <a:pt x="19453" y="67095"/>
                  </a:cubicBezTo>
                  <a:lnTo>
                    <a:pt x="25835" y="69572"/>
                  </a:lnTo>
                  <a:lnTo>
                    <a:pt x="21834" y="85668"/>
                  </a:lnTo>
                  <a:cubicBezTo>
                    <a:pt x="21357" y="87287"/>
                    <a:pt x="21357" y="87478"/>
                    <a:pt x="21357" y="87954"/>
                  </a:cubicBezTo>
                  <a:cubicBezTo>
                    <a:pt x="21357" y="90145"/>
                    <a:pt x="23168" y="90717"/>
                    <a:pt x="24406" y="90717"/>
                  </a:cubicBezTo>
                  <a:cubicBezTo>
                    <a:pt x="26310" y="90717"/>
                    <a:pt x="27739" y="89573"/>
                    <a:pt x="28407" y="87001"/>
                  </a:cubicBezTo>
                  <a:lnTo>
                    <a:pt x="32407" y="71286"/>
                  </a:lnTo>
                  <a:cubicBezTo>
                    <a:pt x="32979" y="71381"/>
                    <a:pt x="33931" y="71381"/>
                    <a:pt x="34597" y="71381"/>
                  </a:cubicBezTo>
                  <a:cubicBezTo>
                    <a:pt x="37646" y="71381"/>
                    <a:pt x="44599" y="69953"/>
                    <a:pt x="44599" y="68237"/>
                  </a:cubicBezTo>
                  <a:close/>
                </a:path>
              </a:pathLst>
            </a:custGeom>
            <a:solidFill>
              <a:srgbClr val="000000"/>
            </a:solidFill>
            <a:ln w="10842" cap="flat">
              <a:noFill/>
              <a:prstDash val="solid"/>
              <a:miter/>
            </a:ln>
          </p:spPr>
          <p:txBody>
            <a:bodyPr rtlCol="0" anchor="ctr"/>
            <a:lstStyle/>
            <a:p>
              <a:endParaRPr lang="en-AE"/>
            </a:p>
          </p:txBody>
        </p:sp>
        <p:sp>
          <p:nvSpPr>
            <p:cNvPr id="459" name="Freeform: Shape 458">
              <a:extLst>
                <a:ext uri="{FF2B5EF4-FFF2-40B4-BE49-F238E27FC236}">
                  <a16:creationId xmlns:a16="http://schemas.microsoft.com/office/drawing/2014/main" id="{99B7B381-D898-B32B-5F6C-6440891815B7}"/>
                </a:ext>
              </a:extLst>
            </p:cNvPr>
            <p:cNvSpPr/>
            <p:nvPr/>
          </p:nvSpPr>
          <p:spPr>
            <a:xfrm>
              <a:off x="3700729" y="1900212"/>
              <a:ext cx="398146" cy="122966"/>
            </a:xfrm>
            <a:custGeom>
              <a:avLst/>
              <a:gdLst>
                <a:gd name="connsiteX0" fmla="*/ -1788 w 398146"/>
                <a:gd name="connsiteY0" fmla="*/ 120720 h 122966"/>
                <a:gd name="connsiteX1" fmla="*/ 396359 w 398146"/>
                <a:gd name="connsiteY1" fmla="*/ 120720 h 122966"/>
                <a:gd name="connsiteX2" fmla="*/ 396359 w 398146"/>
                <a:gd name="connsiteY2" fmla="*/ -2247 h 122966"/>
                <a:gd name="connsiteX3" fmla="*/ -1788 w 398146"/>
                <a:gd name="connsiteY3" fmla="*/ -2247 h 122966"/>
              </a:gdLst>
              <a:ahLst/>
              <a:cxnLst>
                <a:cxn ang="0">
                  <a:pos x="connsiteX0" y="connsiteY0"/>
                </a:cxn>
                <a:cxn ang="0">
                  <a:pos x="connsiteX1" y="connsiteY1"/>
                </a:cxn>
                <a:cxn ang="0">
                  <a:pos x="connsiteX2" y="connsiteY2"/>
                </a:cxn>
                <a:cxn ang="0">
                  <a:pos x="connsiteX3" y="connsiteY3"/>
                </a:cxn>
              </a:cxnLst>
              <a:rect l="l" t="t" r="r" b="b"/>
              <a:pathLst>
                <a:path w="398146" h="122966">
                  <a:moveTo>
                    <a:pt x="-1788" y="120720"/>
                  </a:moveTo>
                  <a:lnTo>
                    <a:pt x="396359" y="12072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60" name="Freeform: Shape 459">
              <a:extLst>
                <a:ext uri="{FF2B5EF4-FFF2-40B4-BE49-F238E27FC236}">
                  <a16:creationId xmlns:a16="http://schemas.microsoft.com/office/drawing/2014/main" id="{E03DC9ED-6F2B-7FD6-8056-A8CC9240EEDC}"/>
                </a:ext>
              </a:extLst>
            </p:cNvPr>
            <p:cNvSpPr/>
            <p:nvPr/>
          </p:nvSpPr>
          <p:spPr>
            <a:xfrm>
              <a:off x="3778167" y="1924120"/>
              <a:ext cx="247363" cy="92964"/>
            </a:xfrm>
            <a:custGeom>
              <a:avLst/>
              <a:gdLst>
                <a:gd name="connsiteX0" fmla="*/ 37075 w 247363"/>
                <a:gd name="connsiteY0" fmla="*/ 52045 h 92964"/>
                <a:gd name="connsiteX1" fmla="*/ 45551 w 247363"/>
                <a:gd name="connsiteY1" fmla="*/ 16135 h 92964"/>
                <a:gd name="connsiteX2" fmla="*/ 31073 w 247363"/>
                <a:gd name="connsiteY2" fmla="*/ -2247 h 92964"/>
                <a:gd name="connsiteX3" fmla="*/ 8118 w 247363"/>
                <a:gd name="connsiteY3" fmla="*/ 15089 h 92964"/>
                <a:gd name="connsiteX4" fmla="*/ -1788 w 247363"/>
                <a:gd name="connsiteY4" fmla="*/ 53854 h 92964"/>
                <a:gd name="connsiteX5" fmla="*/ 12595 w 247363"/>
                <a:gd name="connsiteY5" fmla="*/ 72144 h 92964"/>
                <a:gd name="connsiteX6" fmla="*/ 37075 w 247363"/>
                <a:gd name="connsiteY6" fmla="*/ 52045 h 92964"/>
                <a:gd name="connsiteX7" fmla="*/ 26596 w 247363"/>
                <a:gd name="connsiteY7" fmla="*/ 59189 h 92964"/>
                <a:gd name="connsiteX8" fmla="*/ 13262 w 247363"/>
                <a:gd name="connsiteY8" fmla="*/ 69762 h 92964"/>
                <a:gd name="connsiteX9" fmla="*/ 5070 w 247363"/>
                <a:gd name="connsiteY9" fmla="*/ 59189 h 92964"/>
                <a:gd name="connsiteX10" fmla="*/ 16976 w 247363"/>
                <a:gd name="connsiteY10" fmla="*/ 10708 h 92964"/>
                <a:gd name="connsiteX11" fmla="*/ 30503 w 247363"/>
                <a:gd name="connsiteY11" fmla="*/ 134 h 92964"/>
                <a:gd name="connsiteX12" fmla="*/ 38789 w 247363"/>
                <a:gd name="connsiteY12" fmla="*/ 10327 h 92964"/>
                <a:gd name="connsiteX13" fmla="*/ 26596 w 247363"/>
                <a:gd name="connsiteY13" fmla="*/ 59189 h 92964"/>
                <a:gd name="connsiteX14" fmla="*/ 64696 w 247363"/>
                <a:gd name="connsiteY14" fmla="*/ 62905 h 92964"/>
                <a:gd name="connsiteX15" fmla="*/ 59934 w 247363"/>
                <a:gd name="connsiteY15" fmla="*/ 58333 h 92964"/>
                <a:gd name="connsiteX16" fmla="*/ 52981 w 247363"/>
                <a:gd name="connsiteY16" fmla="*/ 65095 h 92964"/>
                <a:gd name="connsiteX17" fmla="*/ 57743 w 247363"/>
                <a:gd name="connsiteY17" fmla="*/ 69762 h 92964"/>
                <a:gd name="connsiteX18" fmla="*/ 64696 w 247363"/>
                <a:gd name="connsiteY18" fmla="*/ 62905 h 92964"/>
                <a:gd name="connsiteX19" fmla="*/ 127753 w 247363"/>
                <a:gd name="connsiteY19" fmla="*/ 41187 h 92964"/>
                <a:gd name="connsiteX20" fmla="*/ 113466 w 247363"/>
                <a:gd name="connsiteY20" fmla="*/ 24328 h 92964"/>
                <a:gd name="connsiteX21" fmla="*/ 100034 w 247363"/>
                <a:gd name="connsiteY21" fmla="*/ 29281 h 92964"/>
                <a:gd name="connsiteX22" fmla="*/ 105082 w 247363"/>
                <a:gd name="connsiteY22" fmla="*/ 9468 h 92964"/>
                <a:gd name="connsiteX23" fmla="*/ 105559 w 247363"/>
                <a:gd name="connsiteY23" fmla="*/ 8136 h 92964"/>
                <a:gd name="connsiteX24" fmla="*/ 107082 w 247363"/>
                <a:gd name="connsiteY24" fmla="*/ 8420 h 92964"/>
                <a:gd name="connsiteX25" fmla="*/ 113752 w 247363"/>
                <a:gd name="connsiteY25" fmla="*/ 9468 h 92964"/>
                <a:gd name="connsiteX26" fmla="*/ 135183 w 247363"/>
                <a:gd name="connsiteY26" fmla="*/ -1105 h 92964"/>
                <a:gd name="connsiteX27" fmla="*/ 134134 w 247363"/>
                <a:gd name="connsiteY27" fmla="*/ -2152 h 92964"/>
                <a:gd name="connsiteX28" fmla="*/ 132802 w 247363"/>
                <a:gd name="connsiteY28" fmla="*/ -1866 h 92964"/>
                <a:gd name="connsiteX29" fmla="*/ 118988 w 247363"/>
                <a:gd name="connsiteY29" fmla="*/ 1276 h 92964"/>
                <a:gd name="connsiteX30" fmla="*/ 106798 w 247363"/>
                <a:gd name="connsiteY30" fmla="*/ -1580 h 92964"/>
                <a:gd name="connsiteX31" fmla="*/ 105273 w 247363"/>
                <a:gd name="connsiteY31" fmla="*/ -2152 h 92964"/>
                <a:gd name="connsiteX32" fmla="*/ 104036 w 247363"/>
                <a:gd name="connsiteY32" fmla="*/ -152 h 92964"/>
                <a:gd name="connsiteX33" fmla="*/ 95748 w 247363"/>
                <a:gd name="connsiteY33" fmla="*/ 32518 h 92964"/>
                <a:gd name="connsiteX34" fmla="*/ 95557 w 247363"/>
                <a:gd name="connsiteY34" fmla="*/ 34044 h 92964"/>
                <a:gd name="connsiteX35" fmla="*/ 96892 w 247363"/>
                <a:gd name="connsiteY35" fmla="*/ 35186 h 92964"/>
                <a:gd name="connsiteX36" fmla="*/ 98701 w 247363"/>
                <a:gd name="connsiteY36" fmla="*/ 34139 h 92964"/>
                <a:gd name="connsiteX37" fmla="*/ 113275 w 247363"/>
                <a:gd name="connsiteY37" fmla="*/ 26709 h 92964"/>
                <a:gd name="connsiteX38" fmla="*/ 119847 w 247363"/>
                <a:gd name="connsiteY38" fmla="*/ 36425 h 92964"/>
                <a:gd name="connsiteX39" fmla="*/ 114512 w 247363"/>
                <a:gd name="connsiteY39" fmla="*/ 57952 h 92964"/>
                <a:gd name="connsiteX40" fmla="*/ 99273 w 247363"/>
                <a:gd name="connsiteY40" fmla="*/ 69190 h 92964"/>
                <a:gd name="connsiteX41" fmla="*/ 88700 w 247363"/>
                <a:gd name="connsiteY41" fmla="*/ 56521 h 92964"/>
                <a:gd name="connsiteX42" fmla="*/ 89748 w 247363"/>
                <a:gd name="connsiteY42" fmla="*/ 56521 h 92964"/>
                <a:gd name="connsiteX43" fmla="*/ 95557 w 247363"/>
                <a:gd name="connsiteY43" fmla="*/ 50998 h 92964"/>
                <a:gd name="connsiteX44" fmla="*/ 91748 w 247363"/>
                <a:gd name="connsiteY44" fmla="*/ 47282 h 92964"/>
                <a:gd name="connsiteX45" fmla="*/ 85463 w 247363"/>
                <a:gd name="connsiteY45" fmla="*/ 57093 h 92964"/>
                <a:gd name="connsiteX46" fmla="*/ 99273 w 247363"/>
                <a:gd name="connsiteY46" fmla="*/ 72144 h 92964"/>
                <a:gd name="connsiteX47" fmla="*/ 127753 w 247363"/>
                <a:gd name="connsiteY47" fmla="*/ 41187 h 92964"/>
                <a:gd name="connsiteX48" fmla="*/ 180236 w 247363"/>
                <a:gd name="connsiteY48" fmla="*/ 68237 h 92964"/>
                <a:gd name="connsiteX49" fmla="*/ 178615 w 247363"/>
                <a:gd name="connsiteY49" fmla="*/ 66332 h 92964"/>
                <a:gd name="connsiteX50" fmla="*/ 177187 w 247363"/>
                <a:gd name="connsiteY50" fmla="*/ 66809 h 92964"/>
                <a:gd name="connsiteX51" fmla="*/ 170711 w 247363"/>
                <a:gd name="connsiteY51" fmla="*/ 67951 h 92964"/>
                <a:gd name="connsiteX52" fmla="*/ 168995 w 247363"/>
                <a:gd name="connsiteY52" fmla="*/ 67951 h 92964"/>
                <a:gd name="connsiteX53" fmla="*/ 173757 w 247363"/>
                <a:gd name="connsiteY53" fmla="*/ 48617 h 92964"/>
                <a:gd name="connsiteX54" fmla="*/ 174139 w 247363"/>
                <a:gd name="connsiteY54" fmla="*/ 46520 h 92964"/>
                <a:gd name="connsiteX55" fmla="*/ 171188 w 247363"/>
                <a:gd name="connsiteY55" fmla="*/ 43569 h 92964"/>
                <a:gd name="connsiteX56" fmla="*/ 166899 w 247363"/>
                <a:gd name="connsiteY56" fmla="*/ 48331 h 92964"/>
                <a:gd name="connsiteX57" fmla="*/ 162423 w 247363"/>
                <a:gd name="connsiteY57" fmla="*/ 66142 h 92964"/>
                <a:gd name="connsiteX58" fmla="*/ 155756 w 247363"/>
                <a:gd name="connsiteY58" fmla="*/ 63665 h 92964"/>
                <a:gd name="connsiteX59" fmla="*/ 147563 w 247363"/>
                <a:gd name="connsiteY59" fmla="*/ 62428 h 92964"/>
                <a:gd name="connsiteX60" fmla="*/ 144708 w 247363"/>
                <a:gd name="connsiteY60" fmla="*/ 62619 h 92964"/>
                <a:gd name="connsiteX61" fmla="*/ 180141 w 247363"/>
                <a:gd name="connsiteY61" fmla="*/ 516 h 92964"/>
                <a:gd name="connsiteX62" fmla="*/ 177187 w 247363"/>
                <a:gd name="connsiteY62" fmla="*/ -2247 h 92964"/>
                <a:gd name="connsiteX63" fmla="*/ 172711 w 247363"/>
                <a:gd name="connsiteY63" fmla="*/ 3278 h 92964"/>
                <a:gd name="connsiteX64" fmla="*/ 156614 w 247363"/>
                <a:gd name="connsiteY64" fmla="*/ 42234 h 92964"/>
                <a:gd name="connsiteX65" fmla="*/ 138038 w 247363"/>
                <a:gd name="connsiteY65" fmla="*/ 63951 h 92964"/>
                <a:gd name="connsiteX66" fmla="*/ 133848 w 247363"/>
                <a:gd name="connsiteY66" fmla="*/ 67858 h 92964"/>
                <a:gd name="connsiteX67" fmla="*/ 135469 w 247363"/>
                <a:gd name="connsiteY67" fmla="*/ 69572 h 92964"/>
                <a:gd name="connsiteX68" fmla="*/ 138897 w 247363"/>
                <a:gd name="connsiteY68" fmla="*/ 67572 h 92964"/>
                <a:gd name="connsiteX69" fmla="*/ 147280 w 247363"/>
                <a:gd name="connsiteY69" fmla="*/ 65856 h 92964"/>
                <a:gd name="connsiteX70" fmla="*/ 155089 w 247363"/>
                <a:gd name="connsiteY70" fmla="*/ 67095 h 92964"/>
                <a:gd name="connsiteX71" fmla="*/ 161567 w 247363"/>
                <a:gd name="connsiteY71" fmla="*/ 69572 h 92964"/>
                <a:gd name="connsiteX72" fmla="*/ 157470 w 247363"/>
                <a:gd name="connsiteY72" fmla="*/ 85668 h 92964"/>
                <a:gd name="connsiteX73" fmla="*/ 157088 w 247363"/>
                <a:gd name="connsiteY73" fmla="*/ 87954 h 92964"/>
                <a:gd name="connsiteX74" fmla="*/ 160042 w 247363"/>
                <a:gd name="connsiteY74" fmla="*/ 90717 h 92964"/>
                <a:gd name="connsiteX75" fmla="*/ 164044 w 247363"/>
                <a:gd name="connsiteY75" fmla="*/ 87001 h 92964"/>
                <a:gd name="connsiteX76" fmla="*/ 168044 w 247363"/>
                <a:gd name="connsiteY76" fmla="*/ 71286 h 92964"/>
                <a:gd name="connsiteX77" fmla="*/ 170329 w 247363"/>
                <a:gd name="connsiteY77" fmla="*/ 71381 h 92964"/>
                <a:gd name="connsiteX78" fmla="*/ 180236 w 247363"/>
                <a:gd name="connsiteY78" fmla="*/ 68237 h 92964"/>
                <a:gd name="connsiteX79" fmla="*/ 238146 w 247363"/>
                <a:gd name="connsiteY79" fmla="*/ 41187 h 92964"/>
                <a:gd name="connsiteX80" fmla="*/ 223859 w 247363"/>
                <a:gd name="connsiteY80" fmla="*/ 24328 h 92964"/>
                <a:gd name="connsiteX81" fmla="*/ 210525 w 247363"/>
                <a:gd name="connsiteY81" fmla="*/ 29281 h 92964"/>
                <a:gd name="connsiteX82" fmla="*/ 215573 w 247363"/>
                <a:gd name="connsiteY82" fmla="*/ 9468 h 92964"/>
                <a:gd name="connsiteX83" fmla="*/ 215955 w 247363"/>
                <a:gd name="connsiteY83" fmla="*/ 8136 h 92964"/>
                <a:gd name="connsiteX84" fmla="*/ 217478 w 247363"/>
                <a:gd name="connsiteY84" fmla="*/ 8420 h 92964"/>
                <a:gd name="connsiteX85" fmla="*/ 224145 w 247363"/>
                <a:gd name="connsiteY85" fmla="*/ 9468 h 92964"/>
                <a:gd name="connsiteX86" fmla="*/ 245576 w 247363"/>
                <a:gd name="connsiteY86" fmla="*/ -1105 h 92964"/>
                <a:gd name="connsiteX87" fmla="*/ 244530 w 247363"/>
                <a:gd name="connsiteY87" fmla="*/ -2152 h 92964"/>
                <a:gd name="connsiteX88" fmla="*/ 243195 w 247363"/>
                <a:gd name="connsiteY88" fmla="*/ -1866 h 92964"/>
                <a:gd name="connsiteX89" fmla="*/ 229384 w 247363"/>
                <a:gd name="connsiteY89" fmla="*/ 1276 h 92964"/>
                <a:gd name="connsiteX90" fmla="*/ 217192 w 247363"/>
                <a:gd name="connsiteY90" fmla="*/ -1580 h 92964"/>
                <a:gd name="connsiteX91" fmla="*/ 215669 w 247363"/>
                <a:gd name="connsiteY91" fmla="*/ -2152 h 92964"/>
                <a:gd name="connsiteX92" fmla="*/ 214524 w 247363"/>
                <a:gd name="connsiteY92" fmla="*/ -152 h 92964"/>
                <a:gd name="connsiteX93" fmla="*/ 206144 w 247363"/>
                <a:gd name="connsiteY93" fmla="*/ 32518 h 92964"/>
                <a:gd name="connsiteX94" fmla="*/ 206048 w 247363"/>
                <a:gd name="connsiteY94" fmla="*/ 34044 h 92964"/>
                <a:gd name="connsiteX95" fmla="*/ 207381 w 247363"/>
                <a:gd name="connsiteY95" fmla="*/ 35186 h 92964"/>
                <a:gd name="connsiteX96" fmla="*/ 209192 w 247363"/>
                <a:gd name="connsiteY96" fmla="*/ 34139 h 92964"/>
                <a:gd name="connsiteX97" fmla="*/ 223763 w 247363"/>
                <a:gd name="connsiteY97" fmla="*/ 26709 h 92964"/>
                <a:gd name="connsiteX98" fmla="*/ 230242 w 247363"/>
                <a:gd name="connsiteY98" fmla="*/ 36425 h 92964"/>
                <a:gd name="connsiteX99" fmla="*/ 224908 w 247363"/>
                <a:gd name="connsiteY99" fmla="*/ 57952 h 92964"/>
                <a:gd name="connsiteX100" fmla="*/ 209762 w 247363"/>
                <a:gd name="connsiteY100" fmla="*/ 69190 h 92964"/>
                <a:gd name="connsiteX101" fmla="*/ 199191 w 247363"/>
                <a:gd name="connsiteY101" fmla="*/ 56521 h 92964"/>
                <a:gd name="connsiteX102" fmla="*/ 200237 w 247363"/>
                <a:gd name="connsiteY102" fmla="*/ 56521 h 92964"/>
                <a:gd name="connsiteX103" fmla="*/ 206048 w 247363"/>
                <a:gd name="connsiteY103" fmla="*/ 50998 h 92964"/>
                <a:gd name="connsiteX104" fmla="*/ 202144 w 247363"/>
                <a:gd name="connsiteY104" fmla="*/ 47282 h 92964"/>
                <a:gd name="connsiteX105" fmla="*/ 195856 w 247363"/>
                <a:gd name="connsiteY105" fmla="*/ 57093 h 92964"/>
                <a:gd name="connsiteX106" fmla="*/ 209762 w 247363"/>
                <a:gd name="connsiteY106" fmla="*/ 72144 h 92964"/>
                <a:gd name="connsiteX107" fmla="*/ 238146 w 247363"/>
                <a:gd name="connsiteY107" fmla="*/ 41187 h 9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47363" h="92964">
                  <a:moveTo>
                    <a:pt x="37075" y="52045"/>
                  </a:moveTo>
                  <a:cubicBezTo>
                    <a:pt x="41361" y="41948"/>
                    <a:pt x="45551" y="24995"/>
                    <a:pt x="45551" y="16135"/>
                  </a:cubicBezTo>
                  <a:cubicBezTo>
                    <a:pt x="45551" y="11850"/>
                    <a:pt x="44886" y="-2247"/>
                    <a:pt x="31073" y="-2247"/>
                  </a:cubicBezTo>
                  <a:cubicBezTo>
                    <a:pt x="23169" y="-2247"/>
                    <a:pt x="14595" y="2897"/>
                    <a:pt x="8118" y="15089"/>
                  </a:cubicBezTo>
                  <a:cubicBezTo>
                    <a:pt x="2784" y="25279"/>
                    <a:pt x="-1788" y="44138"/>
                    <a:pt x="-1788" y="53854"/>
                  </a:cubicBezTo>
                  <a:cubicBezTo>
                    <a:pt x="-1788" y="57093"/>
                    <a:pt x="-1788" y="72144"/>
                    <a:pt x="12595" y="72144"/>
                  </a:cubicBezTo>
                  <a:cubicBezTo>
                    <a:pt x="19739" y="72144"/>
                    <a:pt x="29931" y="67667"/>
                    <a:pt x="37075" y="52045"/>
                  </a:cubicBezTo>
                  <a:close/>
                  <a:moveTo>
                    <a:pt x="26596" y="59189"/>
                  </a:moveTo>
                  <a:cubicBezTo>
                    <a:pt x="24215" y="64237"/>
                    <a:pt x="18883" y="69762"/>
                    <a:pt x="13262" y="69762"/>
                  </a:cubicBezTo>
                  <a:cubicBezTo>
                    <a:pt x="9832" y="69762"/>
                    <a:pt x="5070" y="67477"/>
                    <a:pt x="5070" y="59189"/>
                  </a:cubicBezTo>
                  <a:cubicBezTo>
                    <a:pt x="5070" y="50236"/>
                    <a:pt x="13262" y="18421"/>
                    <a:pt x="16976" y="10708"/>
                  </a:cubicBezTo>
                  <a:cubicBezTo>
                    <a:pt x="20978" y="2515"/>
                    <a:pt x="26787" y="134"/>
                    <a:pt x="30503" y="134"/>
                  </a:cubicBezTo>
                  <a:cubicBezTo>
                    <a:pt x="34980" y="134"/>
                    <a:pt x="38789" y="3373"/>
                    <a:pt x="38789" y="10327"/>
                  </a:cubicBezTo>
                  <a:cubicBezTo>
                    <a:pt x="38789" y="18231"/>
                    <a:pt x="31264" y="48901"/>
                    <a:pt x="26596" y="59189"/>
                  </a:cubicBezTo>
                  <a:close/>
                  <a:moveTo>
                    <a:pt x="64696" y="62905"/>
                  </a:moveTo>
                  <a:cubicBezTo>
                    <a:pt x="64696" y="60523"/>
                    <a:pt x="63078" y="58333"/>
                    <a:pt x="59934" y="58333"/>
                  </a:cubicBezTo>
                  <a:cubicBezTo>
                    <a:pt x="56506" y="58333"/>
                    <a:pt x="52981" y="61570"/>
                    <a:pt x="52981" y="65095"/>
                  </a:cubicBezTo>
                  <a:cubicBezTo>
                    <a:pt x="52981" y="67951"/>
                    <a:pt x="54885" y="69762"/>
                    <a:pt x="57743" y="69762"/>
                  </a:cubicBezTo>
                  <a:cubicBezTo>
                    <a:pt x="61459" y="69762"/>
                    <a:pt x="64696" y="66142"/>
                    <a:pt x="64696" y="62905"/>
                  </a:cubicBezTo>
                  <a:close/>
                  <a:moveTo>
                    <a:pt x="127753" y="41187"/>
                  </a:moveTo>
                  <a:cubicBezTo>
                    <a:pt x="127753" y="32518"/>
                    <a:pt x="122991" y="24328"/>
                    <a:pt x="113466" y="24328"/>
                  </a:cubicBezTo>
                  <a:cubicBezTo>
                    <a:pt x="108512" y="24328"/>
                    <a:pt x="104036" y="26137"/>
                    <a:pt x="100034" y="29281"/>
                  </a:cubicBezTo>
                  <a:lnTo>
                    <a:pt x="105082" y="9468"/>
                  </a:lnTo>
                  <a:cubicBezTo>
                    <a:pt x="105368" y="8327"/>
                    <a:pt x="105559" y="8136"/>
                    <a:pt x="105559" y="8136"/>
                  </a:cubicBezTo>
                  <a:cubicBezTo>
                    <a:pt x="105559" y="8136"/>
                    <a:pt x="106036" y="8136"/>
                    <a:pt x="107082" y="8420"/>
                  </a:cubicBezTo>
                  <a:cubicBezTo>
                    <a:pt x="109180" y="9182"/>
                    <a:pt x="111561" y="9468"/>
                    <a:pt x="113752" y="9468"/>
                  </a:cubicBezTo>
                  <a:cubicBezTo>
                    <a:pt x="125658" y="9468"/>
                    <a:pt x="135183" y="516"/>
                    <a:pt x="135183" y="-1105"/>
                  </a:cubicBezTo>
                  <a:cubicBezTo>
                    <a:pt x="135183" y="-1866"/>
                    <a:pt x="134420" y="-2152"/>
                    <a:pt x="134134" y="-2152"/>
                  </a:cubicBezTo>
                  <a:cubicBezTo>
                    <a:pt x="133848" y="-2152"/>
                    <a:pt x="133371" y="-1961"/>
                    <a:pt x="132802" y="-1866"/>
                  </a:cubicBezTo>
                  <a:cubicBezTo>
                    <a:pt x="128039" y="420"/>
                    <a:pt x="123086" y="1276"/>
                    <a:pt x="118988" y="1276"/>
                  </a:cubicBezTo>
                  <a:cubicBezTo>
                    <a:pt x="114226" y="1276"/>
                    <a:pt x="109845" y="134"/>
                    <a:pt x="106798" y="-1580"/>
                  </a:cubicBezTo>
                  <a:cubicBezTo>
                    <a:pt x="106131" y="-1866"/>
                    <a:pt x="105750" y="-2152"/>
                    <a:pt x="105273" y="-2152"/>
                  </a:cubicBezTo>
                  <a:cubicBezTo>
                    <a:pt x="104513" y="-2152"/>
                    <a:pt x="104417" y="-1389"/>
                    <a:pt x="104036" y="-152"/>
                  </a:cubicBezTo>
                  <a:lnTo>
                    <a:pt x="95748" y="32518"/>
                  </a:lnTo>
                  <a:cubicBezTo>
                    <a:pt x="95748" y="32804"/>
                    <a:pt x="95557" y="34044"/>
                    <a:pt x="95557" y="34044"/>
                  </a:cubicBezTo>
                  <a:cubicBezTo>
                    <a:pt x="95557" y="35090"/>
                    <a:pt x="96320" y="35186"/>
                    <a:pt x="96892" y="35186"/>
                  </a:cubicBezTo>
                  <a:cubicBezTo>
                    <a:pt x="97653" y="35186"/>
                    <a:pt x="97939" y="34899"/>
                    <a:pt x="98701" y="34139"/>
                  </a:cubicBezTo>
                  <a:cubicBezTo>
                    <a:pt x="104227" y="27756"/>
                    <a:pt x="110131" y="26709"/>
                    <a:pt x="113275" y="26709"/>
                  </a:cubicBezTo>
                  <a:cubicBezTo>
                    <a:pt x="117751" y="26709"/>
                    <a:pt x="119847" y="30423"/>
                    <a:pt x="119847" y="36425"/>
                  </a:cubicBezTo>
                  <a:cubicBezTo>
                    <a:pt x="119847" y="42329"/>
                    <a:pt x="116703" y="53663"/>
                    <a:pt x="114512" y="57952"/>
                  </a:cubicBezTo>
                  <a:cubicBezTo>
                    <a:pt x="109749" y="66809"/>
                    <a:pt x="103368" y="69190"/>
                    <a:pt x="99273" y="69190"/>
                  </a:cubicBezTo>
                  <a:cubicBezTo>
                    <a:pt x="95462" y="69190"/>
                    <a:pt x="88890" y="66904"/>
                    <a:pt x="88700" y="56521"/>
                  </a:cubicBezTo>
                  <a:cubicBezTo>
                    <a:pt x="89081" y="56521"/>
                    <a:pt x="89367" y="56521"/>
                    <a:pt x="89748" y="56521"/>
                  </a:cubicBezTo>
                  <a:cubicBezTo>
                    <a:pt x="93462" y="56521"/>
                    <a:pt x="95557" y="53380"/>
                    <a:pt x="95557" y="50998"/>
                  </a:cubicBezTo>
                  <a:cubicBezTo>
                    <a:pt x="95557" y="48808"/>
                    <a:pt x="94129" y="47282"/>
                    <a:pt x="91748" y="47282"/>
                  </a:cubicBezTo>
                  <a:cubicBezTo>
                    <a:pt x="86032" y="47282"/>
                    <a:pt x="85463" y="53663"/>
                    <a:pt x="85463" y="57093"/>
                  </a:cubicBezTo>
                  <a:cubicBezTo>
                    <a:pt x="85463" y="65000"/>
                    <a:pt x="90130" y="72144"/>
                    <a:pt x="99273" y="72144"/>
                  </a:cubicBezTo>
                  <a:cubicBezTo>
                    <a:pt x="113179" y="72144"/>
                    <a:pt x="127753" y="57570"/>
                    <a:pt x="127753" y="41187"/>
                  </a:cubicBezTo>
                  <a:close/>
                  <a:moveTo>
                    <a:pt x="180236" y="68237"/>
                  </a:moveTo>
                  <a:cubicBezTo>
                    <a:pt x="180236" y="67667"/>
                    <a:pt x="179664" y="66332"/>
                    <a:pt x="178615" y="66332"/>
                  </a:cubicBezTo>
                  <a:cubicBezTo>
                    <a:pt x="178615" y="66332"/>
                    <a:pt x="178236" y="66332"/>
                    <a:pt x="177187" y="66809"/>
                  </a:cubicBezTo>
                  <a:cubicBezTo>
                    <a:pt x="175187" y="67477"/>
                    <a:pt x="172520" y="67951"/>
                    <a:pt x="170711" y="67951"/>
                  </a:cubicBezTo>
                  <a:cubicBezTo>
                    <a:pt x="169853" y="67951"/>
                    <a:pt x="169567" y="67951"/>
                    <a:pt x="168995" y="67951"/>
                  </a:cubicBezTo>
                  <a:lnTo>
                    <a:pt x="173757" y="48617"/>
                  </a:lnTo>
                  <a:cubicBezTo>
                    <a:pt x="174139" y="47092"/>
                    <a:pt x="174139" y="46806"/>
                    <a:pt x="174139" y="46520"/>
                  </a:cubicBezTo>
                  <a:cubicBezTo>
                    <a:pt x="174139" y="43759"/>
                    <a:pt x="171471" y="43569"/>
                    <a:pt x="171188" y="43569"/>
                  </a:cubicBezTo>
                  <a:cubicBezTo>
                    <a:pt x="167948" y="43569"/>
                    <a:pt x="167281" y="46427"/>
                    <a:pt x="166899" y="48331"/>
                  </a:cubicBezTo>
                  <a:lnTo>
                    <a:pt x="162423" y="66142"/>
                  </a:lnTo>
                  <a:cubicBezTo>
                    <a:pt x="154519" y="63379"/>
                    <a:pt x="158805" y="64809"/>
                    <a:pt x="155756" y="63665"/>
                  </a:cubicBezTo>
                  <a:cubicBezTo>
                    <a:pt x="151661" y="62428"/>
                    <a:pt x="149945" y="62428"/>
                    <a:pt x="147563" y="62428"/>
                  </a:cubicBezTo>
                  <a:cubicBezTo>
                    <a:pt x="146231" y="62428"/>
                    <a:pt x="146040" y="62428"/>
                    <a:pt x="144708" y="62619"/>
                  </a:cubicBezTo>
                  <a:cubicBezTo>
                    <a:pt x="173853" y="35662"/>
                    <a:pt x="180141" y="516"/>
                    <a:pt x="180141" y="516"/>
                  </a:cubicBezTo>
                  <a:cubicBezTo>
                    <a:pt x="180141" y="-1675"/>
                    <a:pt x="178236" y="-2247"/>
                    <a:pt x="177187" y="-2247"/>
                  </a:cubicBezTo>
                  <a:cubicBezTo>
                    <a:pt x="174043" y="-2247"/>
                    <a:pt x="173473" y="229"/>
                    <a:pt x="172711" y="3278"/>
                  </a:cubicBezTo>
                  <a:cubicBezTo>
                    <a:pt x="169090" y="16803"/>
                    <a:pt x="164328" y="29758"/>
                    <a:pt x="156614" y="42234"/>
                  </a:cubicBezTo>
                  <a:cubicBezTo>
                    <a:pt x="148136" y="56045"/>
                    <a:pt x="138420" y="63665"/>
                    <a:pt x="138038" y="63951"/>
                  </a:cubicBezTo>
                  <a:cubicBezTo>
                    <a:pt x="137278" y="64237"/>
                    <a:pt x="133848" y="66046"/>
                    <a:pt x="133848" y="67858"/>
                  </a:cubicBezTo>
                  <a:cubicBezTo>
                    <a:pt x="133848" y="68237"/>
                    <a:pt x="134611" y="69572"/>
                    <a:pt x="135469" y="69572"/>
                  </a:cubicBezTo>
                  <a:cubicBezTo>
                    <a:pt x="136039" y="69572"/>
                    <a:pt x="137755" y="68428"/>
                    <a:pt x="138897" y="67572"/>
                  </a:cubicBezTo>
                  <a:cubicBezTo>
                    <a:pt x="139945" y="66618"/>
                    <a:pt x="140801" y="65856"/>
                    <a:pt x="147280" y="65856"/>
                  </a:cubicBezTo>
                  <a:cubicBezTo>
                    <a:pt x="149184" y="65856"/>
                    <a:pt x="151375" y="65856"/>
                    <a:pt x="155089" y="67095"/>
                  </a:cubicBezTo>
                  <a:lnTo>
                    <a:pt x="161567" y="69572"/>
                  </a:lnTo>
                  <a:lnTo>
                    <a:pt x="157470" y="85668"/>
                  </a:lnTo>
                  <a:cubicBezTo>
                    <a:pt x="157088" y="87287"/>
                    <a:pt x="157088" y="87478"/>
                    <a:pt x="157088" y="87954"/>
                  </a:cubicBezTo>
                  <a:cubicBezTo>
                    <a:pt x="157088" y="90145"/>
                    <a:pt x="158805" y="90717"/>
                    <a:pt x="160042" y="90717"/>
                  </a:cubicBezTo>
                  <a:cubicBezTo>
                    <a:pt x="161946" y="90717"/>
                    <a:pt x="163472" y="89573"/>
                    <a:pt x="164044" y="87001"/>
                  </a:cubicBezTo>
                  <a:lnTo>
                    <a:pt x="168044" y="71286"/>
                  </a:lnTo>
                  <a:cubicBezTo>
                    <a:pt x="168616" y="71381"/>
                    <a:pt x="169567" y="71381"/>
                    <a:pt x="170329" y="71381"/>
                  </a:cubicBezTo>
                  <a:cubicBezTo>
                    <a:pt x="173283" y="71381"/>
                    <a:pt x="180236" y="69953"/>
                    <a:pt x="180236" y="68237"/>
                  </a:cubicBezTo>
                  <a:close/>
                  <a:moveTo>
                    <a:pt x="238146" y="41187"/>
                  </a:moveTo>
                  <a:cubicBezTo>
                    <a:pt x="238146" y="32518"/>
                    <a:pt x="233384" y="24328"/>
                    <a:pt x="223859" y="24328"/>
                  </a:cubicBezTo>
                  <a:cubicBezTo>
                    <a:pt x="219001" y="24328"/>
                    <a:pt x="214524" y="26137"/>
                    <a:pt x="210525" y="29281"/>
                  </a:cubicBezTo>
                  <a:lnTo>
                    <a:pt x="215573" y="9468"/>
                  </a:lnTo>
                  <a:cubicBezTo>
                    <a:pt x="215859" y="8327"/>
                    <a:pt x="215955" y="8136"/>
                    <a:pt x="215955" y="8136"/>
                  </a:cubicBezTo>
                  <a:cubicBezTo>
                    <a:pt x="215955" y="8136"/>
                    <a:pt x="216431" y="8136"/>
                    <a:pt x="217478" y="8420"/>
                  </a:cubicBezTo>
                  <a:cubicBezTo>
                    <a:pt x="219573" y="9182"/>
                    <a:pt x="221954" y="9468"/>
                    <a:pt x="224145" y="9468"/>
                  </a:cubicBezTo>
                  <a:cubicBezTo>
                    <a:pt x="236051" y="9468"/>
                    <a:pt x="245576" y="516"/>
                    <a:pt x="245576" y="-1105"/>
                  </a:cubicBezTo>
                  <a:cubicBezTo>
                    <a:pt x="245576" y="-1866"/>
                    <a:pt x="244911" y="-2152"/>
                    <a:pt x="244530" y="-2152"/>
                  </a:cubicBezTo>
                  <a:cubicBezTo>
                    <a:pt x="244244" y="-2152"/>
                    <a:pt x="243862" y="-1961"/>
                    <a:pt x="243195" y="-1866"/>
                  </a:cubicBezTo>
                  <a:cubicBezTo>
                    <a:pt x="238432" y="420"/>
                    <a:pt x="233574" y="1276"/>
                    <a:pt x="229384" y="1276"/>
                  </a:cubicBezTo>
                  <a:cubicBezTo>
                    <a:pt x="224622" y="1276"/>
                    <a:pt x="220336" y="134"/>
                    <a:pt x="217192" y="-1580"/>
                  </a:cubicBezTo>
                  <a:cubicBezTo>
                    <a:pt x="216620" y="-1866"/>
                    <a:pt x="216145" y="-2152"/>
                    <a:pt x="215669" y="-2152"/>
                  </a:cubicBezTo>
                  <a:cubicBezTo>
                    <a:pt x="215001" y="-2152"/>
                    <a:pt x="214811" y="-1389"/>
                    <a:pt x="214524" y="-152"/>
                  </a:cubicBezTo>
                  <a:lnTo>
                    <a:pt x="206144" y="32518"/>
                  </a:lnTo>
                  <a:cubicBezTo>
                    <a:pt x="206144" y="32804"/>
                    <a:pt x="206048" y="34044"/>
                    <a:pt x="206048" y="34044"/>
                  </a:cubicBezTo>
                  <a:cubicBezTo>
                    <a:pt x="206048" y="35090"/>
                    <a:pt x="206811" y="35186"/>
                    <a:pt x="207381" y="35186"/>
                  </a:cubicBezTo>
                  <a:cubicBezTo>
                    <a:pt x="208143" y="35186"/>
                    <a:pt x="208429" y="34899"/>
                    <a:pt x="209192" y="34139"/>
                  </a:cubicBezTo>
                  <a:cubicBezTo>
                    <a:pt x="214620" y="27756"/>
                    <a:pt x="220622" y="26709"/>
                    <a:pt x="223763" y="26709"/>
                  </a:cubicBezTo>
                  <a:cubicBezTo>
                    <a:pt x="228242" y="26709"/>
                    <a:pt x="230242" y="30423"/>
                    <a:pt x="230242" y="36425"/>
                  </a:cubicBezTo>
                  <a:cubicBezTo>
                    <a:pt x="230242" y="42329"/>
                    <a:pt x="227193" y="53663"/>
                    <a:pt x="224908" y="57952"/>
                  </a:cubicBezTo>
                  <a:cubicBezTo>
                    <a:pt x="220145" y="66809"/>
                    <a:pt x="213764" y="69190"/>
                    <a:pt x="209762" y="69190"/>
                  </a:cubicBezTo>
                  <a:cubicBezTo>
                    <a:pt x="205858" y="69190"/>
                    <a:pt x="199286" y="66904"/>
                    <a:pt x="199191" y="56521"/>
                  </a:cubicBezTo>
                  <a:cubicBezTo>
                    <a:pt x="199477" y="56521"/>
                    <a:pt x="199763" y="56521"/>
                    <a:pt x="200237" y="56521"/>
                  </a:cubicBezTo>
                  <a:cubicBezTo>
                    <a:pt x="203953" y="56521"/>
                    <a:pt x="206048" y="53380"/>
                    <a:pt x="206048" y="50998"/>
                  </a:cubicBezTo>
                  <a:cubicBezTo>
                    <a:pt x="206048" y="48808"/>
                    <a:pt x="204525" y="47282"/>
                    <a:pt x="202144" y="47282"/>
                  </a:cubicBezTo>
                  <a:cubicBezTo>
                    <a:pt x="196523" y="47282"/>
                    <a:pt x="195856" y="53663"/>
                    <a:pt x="195856" y="57093"/>
                  </a:cubicBezTo>
                  <a:cubicBezTo>
                    <a:pt x="195856" y="65000"/>
                    <a:pt x="200523" y="72144"/>
                    <a:pt x="209762" y="72144"/>
                  </a:cubicBezTo>
                  <a:cubicBezTo>
                    <a:pt x="223575" y="72144"/>
                    <a:pt x="238146" y="57570"/>
                    <a:pt x="238146" y="41187"/>
                  </a:cubicBezTo>
                  <a:close/>
                </a:path>
              </a:pathLst>
            </a:custGeom>
            <a:solidFill>
              <a:srgbClr val="000000"/>
            </a:solidFill>
            <a:ln w="10842" cap="flat">
              <a:noFill/>
              <a:prstDash val="solid"/>
              <a:miter/>
            </a:ln>
          </p:spPr>
          <p:txBody>
            <a:bodyPr rtlCol="0" anchor="ctr"/>
            <a:lstStyle/>
            <a:p>
              <a:endParaRPr lang="en-AE"/>
            </a:p>
          </p:txBody>
        </p:sp>
        <p:sp>
          <p:nvSpPr>
            <p:cNvPr id="461" name="Freeform: Shape 460">
              <a:extLst>
                <a:ext uri="{FF2B5EF4-FFF2-40B4-BE49-F238E27FC236}">
                  <a16:creationId xmlns:a16="http://schemas.microsoft.com/office/drawing/2014/main" id="{23C18654-A6C1-FD52-A297-E44697EC6990}"/>
                </a:ext>
              </a:extLst>
            </p:cNvPr>
            <p:cNvSpPr/>
            <p:nvPr/>
          </p:nvSpPr>
          <p:spPr>
            <a:xfrm>
              <a:off x="4098876" y="1900212"/>
              <a:ext cx="611123" cy="122966"/>
            </a:xfrm>
            <a:custGeom>
              <a:avLst/>
              <a:gdLst>
                <a:gd name="connsiteX0" fmla="*/ -1788 w 611123"/>
                <a:gd name="connsiteY0" fmla="*/ 120720 h 122966"/>
                <a:gd name="connsiteX1" fmla="*/ 609335 w 611123"/>
                <a:gd name="connsiteY1" fmla="*/ 120720 h 122966"/>
                <a:gd name="connsiteX2" fmla="*/ 609335 w 611123"/>
                <a:gd name="connsiteY2" fmla="*/ -2247 h 122966"/>
                <a:gd name="connsiteX3" fmla="*/ -1788 w 611123"/>
                <a:gd name="connsiteY3" fmla="*/ -2247 h 122966"/>
              </a:gdLst>
              <a:ahLst/>
              <a:cxnLst>
                <a:cxn ang="0">
                  <a:pos x="connsiteX0" y="connsiteY0"/>
                </a:cxn>
                <a:cxn ang="0">
                  <a:pos x="connsiteX1" y="connsiteY1"/>
                </a:cxn>
                <a:cxn ang="0">
                  <a:pos x="connsiteX2" y="connsiteY2"/>
                </a:cxn>
                <a:cxn ang="0">
                  <a:pos x="connsiteX3" y="connsiteY3"/>
                </a:cxn>
              </a:cxnLst>
              <a:rect l="l" t="t" r="r" b="b"/>
              <a:pathLst>
                <a:path w="611123" h="122966">
                  <a:moveTo>
                    <a:pt x="-1788" y="120720"/>
                  </a:moveTo>
                  <a:lnTo>
                    <a:pt x="609335" y="12072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62" name="Freeform: Shape 461">
              <a:extLst>
                <a:ext uri="{FF2B5EF4-FFF2-40B4-BE49-F238E27FC236}">
                  <a16:creationId xmlns:a16="http://schemas.microsoft.com/office/drawing/2014/main" id="{5A35558A-6A15-A991-BEE1-AD669DC3346B}"/>
                </a:ext>
              </a:extLst>
            </p:cNvPr>
            <p:cNvSpPr/>
            <p:nvPr/>
          </p:nvSpPr>
          <p:spPr>
            <a:xfrm>
              <a:off x="4176503" y="1915167"/>
              <a:ext cx="14668" cy="107916"/>
            </a:xfrm>
            <a:custGeom>
              <a:avLst/>
              <a:gdLst>
                <a:gd name="connsiteX0" fmla="*/ 12881 w 14668"/>
                <a:gd name="connsiteY0" fmla="*/ 105670 h 107916"/>
                <a:gd name="connsiteX1" fmla="*/ 12881 w 14668"/>
                <a:gd name="connsiteY1" fmla="*/ 101288 h 107916"/>
                <a:gd name="connsiteX2" fmla="*/ 2498 w 14668"/>
                <a:gd name="connsiteY2" fmla="*/ 101288 h 107916"/>
                <a:gd name="connsiteX3" fmla="*/ 2498 w 14668"/>
                <a:gd name="connsiteY3" fmla="*/ 2039 h 107916"/>
                <a:gd name="connsiteX4" fmla="*/ 12881 w 14668"/>
                <a:gd name="connsiteY4" fmla="*/ 2039 h 107916"/>
                <a:gd name="connsiteX5" fmla="*/ 12881 w 14668"/>
                <a:gd name="connsiteY5" fmla="*/ -2247 h 107916"/>
                <a:gd name="connsiteX6" fmla="*/ -1788 w 14668"/>
                <a:gd name="connsiteY6" fmla="*/ -2247 h 107916"/>
                <a:gd name="connsiteX7" fmla="*/ -1788 w 14668"/>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68" h="107916">
                  <a:moveTo>
                    <a:pt x="12881" y="105670"/>
                  </a:moveTo>
                  <a:lnTo>
                    <a:pt x="12881" y="101288"/>
                  </a:lnTo>
                  <a:lnTo>
                    <a:pt x="2498" y="101288"/>
                  </a:lnTo>
                  <a:lnTo>
                    <a:pt x="2498" y="2039"/>
                  </a:lnTo>
                  <a:lnTo>
                    <a:pt x="12881" y="2039"/>
                  </a:lnTo>
                  <a:lnTo>
                    <a:pt x="12881" y="-2247"/>
                  </a:lnTo>
                  <a:lnTo>
                    <a:pt x="-1788" y="-2247"/>
                  </a:lnTo>
                  <a:lnTo>
                    <a:pt x="-1788" y="105670"/>
                  </a:lnTo>
                  <a:close/>
                </a:path>
              </a:pathLst>
            </a:custGeom>
            <a:solidFill>
              <a:srgbClr val="000000"/>
            </a:solidFill>
            <a:ln w="10842" cap="flat">
              <a:noFill/>
              <a:prstDash val="solid"/>
              <a:miter/>
            </a:ln>
          </p:spPr>
          <p:txBody>
            <a:bodyPr rtlCol="0" anchor="ctr"/>
            <a:lstStyle/>
            <a:p>
              <a:endParaRPr lang="en-AE"/>
            </a:p>
          </p:txBody>
        </p:sp>
        <p:sp>
          <p:nvSpPr>
            <p:cNvPr id="463" name="Freeform: Shape 462">
              <a:extLst>
                <a:ext uri="{FF2B5EF4-FFF2-40B4-BE49-F238E27FC236}">
                  <a16:creationId xmlns:a16="http://schemas.microsoft.com/office/drawing/2014/main" id="{9836F7D0-858D-2571-9F93-446D8AC91BF0}"/>
                </a:ext>
              </a:extLst>
            </p:cNvPr>
            <p:cNvSpPr/>
            <p:nvPr/>
          </p:nvSpPr>
          <p:spPr>
            <a:xfrm>
              <a:off x="4197553" y="1922311"/>
              <a:ext cx="251366" cy="76200"/>
            </a:xfrm>
            <a:custGeom>
              <a:avLst/>
              <a:gdLst>
                <a:gd name="connsiteX0" fmla="*/ 64696 w 251366"/>
                <a:gd name="connsiteY0" fmla="*/ 51759 h 76200"/>
                <a:gd name="connsiteX1" fmla="*/ 43933 w 251366"/>
                <a:gd name="connsiteY1" fmla="*/ 32995 h 76200"/>
                <a:gd name="connsiteX2" fmla="*/ 61743 w 251366"/>
                <a:gd name="connsiteY2" fmla="*/ 16040 h 76200"/>
                <a:gd name="connsiteX3" fmla="*/ 37740 w 251366"/>
                <a:gd name="connsiteY3" fmla="*/ -2247 h 76200"/>
                <a:gd name="connsiteX4" fmla="*/ -1788 w 251366"/>
                <a:gd name="connsiteY4" fmla="*/ -2247 h 76200"/>
                <a:gd name="connsiteX5" fmla="*/ -1788 w 251366"/>
                <a:gd name="connsiteY5" fmla="*/ 1181 h 76200"/>
                <a:gd name="connsiteX6" fmla="*/ 879 w 251366"/>
                <a:gd name="connsiteY6" fmla="*/ 1181 h 76200"/>
                <a:gd name="connsiteX7" fmla="*/ 9356 w 251366"/>
                <a:gd name="connsiteY7" fmla="*/ 6229 h 76200"/>
                <a:gd name="connsiteX8" fmla="*/ 9356 w 251366"/>
                <a:gd name="connsiteY8" fmla="*/ 63093 h 76200"/>
                <a:gd name="connsiteX9" fmla="*/ 879 w 251366"/>
                <a:gd name="connsiteY9" fmla="*/ 68142 h 76200"/>
                <a:gd name="connsiteX10" fmla="*/ -1788 w 251366"/>
                <a:gd name="connsiteY10" fmla="*/ 68142 h 76200"/>
                <a:gd name="connsiteX11" fmla="*/ -1788 w 251366"/>
                <a:gd name="connsiteY11" fmla="*/ 71572 h 76200"/>
                <a:gd name="connsiteX12" fmla="*/ 40598 w 251366"/>
                <a:gd name="connsiteY12" fmla="*/ 71572 h 76200"/>
                <a:gd name="connsiteX13" fmla="*/ 64696 w 251366"/>
                <a:gd name="connsiteY13" fmla="*/ 51759 h 76200"/>
                <a:gd name="connsiteX14" fmla="*/ 51362 w 251366"/>
                <a:gd name="connsiteY14" fmla="*/ 16040 h 76200"/>
                <a:gd name="connsiteX15" fmla="*/ 33931 w 251366"/>
                <a:gd name="connsiteY15" fmla="*/ 31946 h 76200"/>
                <a:gd name="connsiteX16" fmla="*/ 18311 w 251366"/>
                <a:gd name="connsiteY16" fmla="*/ 31946 h 76200"/>
                <a:gd name="connsiteX17" fmla="*/ 18311 w 251366"/>
                <a:gd name="connsiteY17" fmla="*/ 5466 h 76200"/>
                <a:gd name="connsiteX18" fmla="*/ 23643 w 251366"/>
                <a:gd name="connsiteY18" fmla="*/ 1181 h 76200"/>
                <a:gd name="connsiteX19" fmla="*/ 37075 w 251366"/>
                <a:gd name="connsiteY19" fmla="*/ 1181 h 76200"/>
                <a:gd name="connsiteX20" fmla="*/ 51362 w 251366"/>
                <a:gd name="connsiteY20" fmla="*/ 16040 h 76200"/>
                <a:gd name="connsiteX21" fmla="*/ 53839 w 251366"/>
                <a:gd name="connsiteY21" fmla="*/ 51664 h 76200"/>
                <a:gd name="connsiteX22" fmla="*/ 37075 w 251366"/>
                <a:gd name="connsiteY22" fmla="*/ 68142 h 76200"/>
                <a:gd name="connsiteX23" fmla="*/ 23643 w 251366"/>
                <a:gd name="connsiteY23" fmla="*/ 68142 h 76200"/>
                <a:gd name="connsiteX24" fmla="*/ 18311 w 251366"/>
                <a:gd name="connsiteY24" fmla="*/ 63856 h 76200"/>
                <a:gd name="connsiteX25" fmla="*/ 18311 w 251366"/>
                <a:gd name="connsiteY25" fmla="*/ 34327 h 76200"/>
                <a:gd name="connsiteX26" fmla="*/ 38693 w 251366"/>
                <a:gd name="connsiteY26" fmla="*/ 34327 h 76200"/>
                <a:gd name="connsiteX27" fmla="*/ 53839 w 251366"/>
                <a:gd name="connsiteY27" fmla="*/ 51664 h 76200"/>
                <a:gd name="connsiteX28" fmla="*/ 149849 w 251366"/>
                <a:gd name="connsiteY28" fmla="*/ 62047 h 76200"/>
                <a:gd name="connsiteX29" fmla="*/ 148517 w 251366"/>
                <a:gd name="connsiteY29" fmla="*/ 60235 h 76200"/>
                <a:gd name="connsiteX30" fmla="*/ 147184 w 251366"/>
                <a:gd name="connsiteY30" fmla="*/ 61856 h 76200"/>
                <a:gd name="connsiteX31" fmla="*/ 140041 w 251366"/>
                <a:gd name="connsiteY31" fmla="*/ 71572 h 76200"/>
                <a:gd name="connsiteX32" fmla="*/ 132420 w 251366"/>
                <a:gd name="connsiteY32" fmla="*/ 55949 h 76200"/>
                <a:gd name="connsiteX33" fmla="*/ 130990 w 251366"/>
                <a:gd name="connsiteY33" fmla="*/ 47282 h 76200"/>
                <a:gd name="connsiteX34" fmla="*/ 117847 w 251366"/>
                <a:gd name="connsiteY34" fmla="*/ 34804 h 76200"/>
                <a:gd name="connsiteX35" fmla="*/ 136801 w 251366"/>
                <a:gd name="connsiteY35" fmla="*/ 17280 h 76200"/>
                <a:gd name="connsiteX36" fmla="*/ 108512 w 251366"/>
                <a:gd name="connsiteY36" fmla="*/ -2247 h 76200"/>
                <a:gd name="connsiteX37" fmla="*/ 74507 w 251366"/>
                <a:gd name="connsiteY37" fmla="*/ -2247 h 76200"/>
                <a:gd name="connsiteX38" fmla="*/ 74507 w 251366"/>
                <a:gd name="connsiteY38" fmla="*/ 1181 h 76200"/>
                <a:gd name="connsiteX39" fmla="*/ 77270 w 251366"/>
                <a:gd name="connsiteY39" fmla="*/ 1181 h 76200"/>
                <a:gd name="connsiteX40" fmla="*/ 85746 w 251366"/>
                <a:gd name="connsiteY40" fmla="*/ 6229 h 76200"/>
                <a:gd name="connsiteX41" fmla="*/ 85746 w 251366"/>
                <a:gd name="connsiteY41" fmla="*/ 63093 h 76200"/>
                <a:gd name="connsiteX42" fmla="*/ 77270 w 251366"/>
                <a:gd name="connsiteY42" fmla="*/ 68142 h 76200"/>
                <a:gd name="connsiteX43" fmla="*/ 74507 w 251366"/>
                <a:gd name="connsiteY43" fmla="*/ 68142 h 76200"/>
                <a:gd name="connsiteX44" fmla="*/ 74507 w 251366"/>
                <a:gd name="connsiteY44" fmla="*/ 71572 h 76200"/>
                <a:gd name="connsiteX45" fmla="*/ 90318 w 251366"/>
                <a:gd name="connsiteY45" fmla="*/ 71286 h 76200"/>
                <a:gd name="connsiteX46" fmla="*/ 106131 w 251366"/>
                <a:gd name="connsiteY46" fmla="*/ 71572 h 76200"/>
                <a:gd name="connsiteX47" fmla="*/ 106131 w 251366"/>
                <a:gd name="connsiteY47" fmla="*/ 68142 h 76200"/>
                <a:gd name="connsiteX48" fmla="*/ 103559 w 251366"/>
                <a:gd name="connsiteY48" fmla="*/ 68142 h 76200"/>
                <a:gd name="connsiteX49" fmla="*/ 95081 w 251366"/>
                <a:gd name="connsiteY49" fmla="*/ 63093 h 76200"/>
                <a:gd name="connsiteX50" fmla="*/ 95081 w 251366"/>
                <a:gd name="connsiteY50" fmla="*/ 35853 h 76200"/>
                <a:gd name="connsiteX51" fmla="*/ 107464 w 251366"/>
                <a:gd name="connsiteY51" fmla="*/ 35853 h 76200"/>
                <a:gd name="connsiteX52" fmla="*/ 117561 w 251366"/>
                <a:gd name="connsiteY52" fmla="*/ 39376 h 76200"/>
                <a:gd name="connsiteX53" fmla="*/ 121560 w 251366"/>
                <a:gd name="connsiteY53" fmla="*/ 54045 h 76200"/>
                <a:gd name="connsiteX54" fmla="*/ 126037 w 251366"/>
                <a:gd name="connsiteY54" fmla="*/ 69286 h 76200"/>
                <a:gd name="connsiteX55" fmla="*/ 139564 w 251366"/>
                <a:gd name="connsiteY55" fmla="*/ 73953 h 76200"/>
                <a:gd name="connsiteX56" fmla="*/ 149849 w 251366"/>
                <a:gd name="connsiteY56" fmla="*/ 62047 h 76200"/>
                <a:gd name="connsiteX57" fmla="*/ 125562 w 251366"/>
                <a:gd name="connsiteY57" fmla="*/ 17280 h 76200"/>
                <a:gd name="connsiteX58" fmla="*/ 106987 w 251366"/>
                <a:gd name="connsiteY58" fmla="*/ 33472 h 76200"/>
                <a:gd name="connsiteX59" fmla="*/ 95081 w 251366"/>
                <a:gd name="connsiteY59" fmla="*/ 33472 h 76200"/>
                <a:gd name="connsiteX60" fmla="*/ 95081 w 251366"/>
                <a:gd name="connsiteY60" fmla="*/ 5466 h 76200"/>
                <a:gd name="connsiteX61" fmla="*/ 97462 w 251366"/>
                <a:gd name="connsiteY61" fmla="*/ 1276 h 76200"/>
                <a:gd name="connsiteX62" fmla="*/ 103750 w 251366"/>
                <a:gd name="connsiteY62" fmla="*/ 1181 h 76200"/>
                <a:gd name="connsiteX63" fmla="*/ 125562 w 251366"/>
                <a:gd name="connsiteY63" fmla="*/ 17280 h 76200"/>
                <a:gd name="connsiteX64" fmla="*/ 198809 w 251366"/>
                <a:gd name="connsiteY64" fmla="*/ 52808 h 76200"/>
                <a:gd name="connsiteX65" fmla="*/ 196142 w 251366"/>
                <a:gd name="connsiteY65" fmla="*/ 52808 h 76200"/>
                <a:gd name="connsiteX66" fmla="*/ 193761 w 251366"/>
                <a:gd name="connsiteY66" fmla="*/ 62333 h 76200"/>
                <a:gd name="connsiteX67" fmla="*/ 183568 w 251366"/>
                <a:gd name="connsiteY67" fmla="*/ 63188 h 76200"/>
                <a:gd name="connsiteX68" fmla="*/ 164042 w 251366"/>
                <a:gd name="connsiteY68" fmla="*/ 63188 h 76200"/>
                <a:gd name="connsiteX69" fmla="*/ 175473 w 251366"/>
                <a:gd name="connsiteY69" fmla="*/ 52045 h 76200"/>
                <a:gd name="connsiteX70" fmla="*/ 198809 w 251366"/>
                <a:gd name="connsiteY70" fmla="*/ 20517 h 76200"/>
                <a:gd name="connsiteX71" fmla="*/ 175948 w 251366"/>
                <a:gd name="connsiteY71" fmla="*/ -438 h 76200"/>
                <a:gd name="connsiteX72" fmla="*/ 155661 w 251366"/>
                <a:gd name="connsiteY72" fmla="*/ 19184 h 76200"/>
                <a:gd name="connsiteX73" fmla="*/ 161472 w 251366"/>
                <a:gd name="connsiteY73" fmla="*/ 25279 h 76200"/>
                <a:gd name="connsiteX74" fmla="*/ 167186 w 251366"/>
                <a:gd name="connsiteY74" fmla="*/ 19470 h 76200"/>
                <a:gd name="connsiteX75" fmla="*/ 161377 w 251366"/>
                <a:gd name="connsiteY75" fmla="*/ 13850 h 76200"/>
                <a:gd name="connsiteX76" fmla="*/ 160042 w 251366"/>
                <a:gd name="connsiteY76" fmla="*/ 13945 h 76200"/>
                <a:gd name="connsiteX77" fmla="*/ 174615 w 251366"/>
                <a:gd name="connsiteY77" fmla="*/ 2992 h 76200"/>
                <a:gd name="connsiteX78" fmla="*/ 188998 w 251366"/>
                <a:gd name="connsiteY78" fmla="*/ 20517 h 76200"/>
                <a:gd name="connsiteX79" fmla="*/ 177759 w 251366"/>
                <a:gd name="connsiteY79" fmla="*/ 44520 h 76200"/>
                <a:gd name="connsiteX80" fmla="*/ 156898 w 251366"/>
                <a:gd name="connsiteY80" fmla="*/ 67570 h 76200"/>
                <a:gd name="connsiteX81" fmla="*/ 155661 w 251366"/>
                <a:gd name="connsiteY81" fmla="*/ 71572 h 76200"/>
                <a:gd name="connsiteX82" fmla="*/ 195856 w 251366"/>
                <a:gd name="connsiteY82" fmla="*/ 71572 h 76200"/>
                <a:gd name="connsiteX83" fmla="*/ 249578 w 251366"/>
                <a:gd name="connsiteY83" fmla="*/ 71572 h 76200"/>
                <a:gd name="connsiteX84" fmla="*/ 249578 w 251366"/>
                <a:gd name="connsiteY84" fmla="*/ 68142 h 76200"/>
                <a:gd name="connsiteX85" fmla="*/ 246148 w 251366"/>
                <a:gd name="connsiteY85" fmla="*/ 68142 h 76200"/>
                <a:gd name="connsiteX86" fmla="*/ 236051 w 251366"/>
                <a:gd name="connsiteY86" fmla="*/ 63093 h 76200"/>
                <a:gd name="connsiteX87" fmla="*/ 236051 w 251366"/>
                <a:gd name="connsiteY87" fmla="*/ 2325 h 76200"/>
                <a:gd name="connsiteX88" fmla="*/ 233670 w 251366"/>
                <a:gd name="connsiteY88" fmla="*/ -438 h 76200"/>
                <a:gd name="connsiteX89" fmla="*/ 214048 w 251366"/>
                <a:gd name="connsiteY89" fmla="*/ 6515 h 76200"/>
                <a:gd name="connsiteX90" fmla="*/ 214048 w 251366"/>
                <a:gd name="connsiteY90" fmla="*/ 9754 h 76200"/>
                <a:gd name="connsiteX91" fmla="*/ 228147 w 251366"/>
                <a:gd name="connsiteY91" fmla="*/ 7087 h 76200"/>
                <a:gd name="connsiteX92" fmla="*/ 228147 w 251366"/>
                <a:gd name="connsiteY92" fmla="*/ 63093 h 76200"/>
                <a:gd name="connsiteX93" fmla="*/ 218050 w 251366"/>
                <a:gd name="connsiteY93" fmla="*/ 68142 h 76200"/>
                <a:gd name="connsiteX94" fmla="*/ 214620 w 251366"/>
                <a:gd name="connsiteY94" fmla="*/ 68142 h 76200"/>
                <a:gd name="connsiteX95" fmla="*/ 214620 w 251366"/>
                <a:gd name="connsiteY95" fmla="*/ 71572 h 76200"/>
                <a:gd name="connsiteX96" fmla="*/ 232147 w 251366"/>
                <a:gd name="connsiteY96" fmla="*/ 71286 h 76200"/>
                <a:gd name="connsiteX97" fmla="*/ 249578 w 251366"/>
                <a:gd name="connsiteY97" fmla="*/ 7157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51366" h="76200">
                  <a:moveTo>
                    <a:pt x="64696" y="51759"/>
                  </a:moveTo>
                  <a:cubicBezTo>
                    <a:pt x="64696" y="42425"/>
                    <a:pt x="55839" y="34327"/>
                    <a:pt x="43933" y="32995"/>
                  </a:cubicBezTo>
                  <a:cubicBezTo>
                    <a:pt x="54316" y="30900"/>
                    <a:pt x="61743" y="24042"/>
                    <a:pt x="61743" y="16040"/>
                  </a:cubicBezTo>
                  <a:cubicBezTo>
                    <a:pt x="61743" y="6706"/>
                    <a:pt x="51744" y="-2247"/>
                    <a:pt x="37740" y="-2247"/>
                  </a:cubicBezTo>
                  <a:lnTo>
                    <a:pt x="-1788" y="-2247"/>
                  </a:lnTo>
                  <a:lnTo>
                    <a:pt x="-1788" y="1181"/>
                  </a:lnTo>
                  <a:lnTo>
                    <a:pt x="879" y="1181"/>
                  </a:lnTo>
                  <a:cubicBezTo>
                    <a:pt x="9072" y="1181"/>
                    <a:pt x="9356" y="2325"/>
                    <a:pt x="9356" y="6229"/>
                  </a:cubicBezTo>
                  <a:lnTo>
                    <a:pt x="9356" y="63093"/>
                  </a:lnTo>
                  <a:cubicBezTo>
                    <a:pt x="9356" y="67095"/>
                    <a:pt x="9072" y="68142"/>
                    <a:pt x="879" y="68142"/>
                  </a:cubicBezTo>
                  <a:lnTo>
                    <a:pt x="-1788" y="68142"/>
                  </a:lnTo>
                  <a:lnTo>
                    <a:pt x="-1788" y="71572"/>
                  </a:lnTo>
                  <a:lnTo>
                    <a:pt x="40598" y="71572"/>
                  </a:lnTo>
                  <a:cubicBezTo>
                    <a:pt x="54885" y="71572"/>
                    <a:pt x="64696" y="61856"/>
                    <a:pt x="64696" y="51759"/>
                  </a:cubicBezTo>
                  <a:close/>
                  <a:moveTo>
                    <a:pt x="51362" y="16040"/>
                  </a:moveTo>
                  <a:cubicBezTo>
                    <a:pt x="51362" y="22898"/>
                    <a:pt x="45932" y="31946"/>
                    <a:pt x="33931" y="31946"/>
                  </a:cubicBezTo>
                  <a:lnTo>
                    <a:pt x="18311" y="31946"/>
                  </a:lnTo>
                  <a:lnTo>
                    <a:pt x="18311" y="5466"/>
                  </a:lnTo>
                  <a:cubicBezTo>
                    <a:pt x="18311" y="1943"/>
                    <a:pt x="18597" y="1181"/>
                    <a:pt x="23643" y="1181"/>
                  </a:cubicBezTo>
                  <a:lnTo>
                    <a:pt x="37075" y="1181"/>
                  </a:lnTo>
                  <a:cubicBezTo>
                    <a:pt x="47456" y="1181"/>
                    <a:pt x="51362" y="10229"/>
                    <a:pt x="51362" y="16040"/>
                  </a:cubicBezTo>
                  <a:close/>
                  <a:moveTo>
                    <a:pt x="53839" y="51664"/>
                  </a:moveTo>
                  <a:cubicBezTo>
                    <a:pt x="53839" y="59379"/>
                    <a:pt x="48218" y="68142"/>
                    <a:pt x="37075" y="68142"/>
                  </a:cubicBezTo>
                  <a:lnTo>
                    <a:pt x="23643" y="68142"/>
                  </a:lnTo>
                  <a:cubicBezTo>
                    <a:pt x="18597" y="68142"/>
                    <a:pt x="18311" y="67379"/>
                    <a:pt x="18311" y="63856"/>
                  </a:cubicBezTo>
                  <a:lnTo>
                    <a:pt x="18311" y="34327"/>
                  </a:lnTo>
                  <a:lnTo>
                    <a:pt x="38693" y="34327"/>
                  </a:lnTo>
                  <a:cubicBezTo>
                    <a:pt x="49362" y="34327"/>
                    <a:pt x="53839" y="44520"/>
                    <a:pt x="53839" y="51664"/>
                  </a:cubicBezTo>
                  <a:close/>
                  <a:moveTo>
                    <a:pt x="149849" y="62047"/>
                  </a:moveTo>
                  <a:cubicBezTo>
                    <a:pt x="149849" y="61475"/>
                    <a:pt x="149849" y="60235"/>
                    <a:pt x="148517" y="60235"/>
                  </a:cubicBezTo>
                  <a:cubicBezTo>
                    <a:pt x="147277" y="60235"/>
                    <a:pt x="147277" y="61189"/>
                    <a:pt x="147184" y="61856"/>
                  </a:cubicBezTo>
                  <a:cubicBezTo>
                    <a:pt x="146612" y="69667"/>
                    <a:pt x="142896" y="71572"/>
                    <a:pt x="140041" y="71572"/>
                  </a:cubicBezTo>
                  <a:cubicBezTo>
                    <a:pt x="134801" y="71572"/>
                    <a:pt x="133943" y="66046"/>
                    <a:pt x="132420" y="55949"/>
                  </a:cubicBezTo>
                  <a:lnTo>
                    <a:pt x="130990" y="47282"/>
                  </a:lnTo>
                  <a:cubicBezTo>
                    <a:pt x="128990" y="40425"/>
                    <a:pt x="123846" y="36899"/>
                    <a:pt x="117847" y="34804"/>
                  </a:cubicBezTo>
                  <a:cubicBezTo>
                    <a:pt x="128227" y="32232"/>
                    <a:pt x="136801" y="25565"/>
                    <a:pt x="136801" y="17280"/>
                  </a:cubicBezTo>
                  <a:cubicBezTo>
                    <a:pt x="136801" y="6801"/>
                    <a:pt x="124418" y="-2247"/>
                    <a:pt x="108512" y="-2247"/>
                  </a:cubicBezTo>
                  <a:lnTo>
                    <a:pt x="74507" y="-2247"/>
                  </a:lnTo>
                  <a:lnTo>
                    <a:pt x="74507" y="1181"/>
                  </a:lnTo>
                  <a:lnTo>
                    <a:pt x="77270" y="1181"/>
                  </a:lnTo>
                  <a:cubicBezTo>
                    <a:pt x="85556" y="1181"/>
                    <a:pt x="85746" y="2325"/>
                    <a:pt x="85746" y="6229"/>
                  </a:cubicBezTo>
                  <a:lnTo>
                    <a:pt x="85746" y="63093"/>
                  </a:lnTo>
                  <a:cubicBezTo>
                    <a:pt x="85746" y="67095"/>
                    <a:pt x="85556" y="68142"/>
                    <a:pt x="77270" y="68142"/>
                  </a:cubicBezTo>
                  <a:lnTo>
                    <a:pt x="74507" y="68142"/>
                  </a:lnTo>
                  <a:lnTo>
                    <a:pt x="74507" y="71572"/>
                  </a:lnTo>
                  <a:cubicBezTo>
                    <a:pt x="78603" y="71286"/>
                    <a:pt x="86128" y="71286"/>
                    <a:pt x="90318" y="71286"/>
                  </a:cubicBezTo>
                  <a:cubicBezTo>
                    <a:pt x="94606" y="71286"/>
                    <a:pt x="102224" y="71286"/>
                    <a:pt x="106131" y="71572"/>
                  </a:cubicBezTo>
                  <a:lnTo>
                    <a:pt x="106131" y="68142"/>
                  </a:lnTo>
                  <a:lnTo>
                    <a:pt x="103559" y="68142"/>
                  </a:lnTo>
                  <a:cubicBezTo>
                    <a:pt x="95271" y="68142"/>
                    <a:pt x="95081" y="67095"/>
                    <a:pt x="95081" y="63093"/>
                  </a:cubicBezTo>
                  <a:lnTo>
                    <a:pt x="95081" y="35853"/>
                  </a:lnTo>
                  <a:lnTo>
                    <a:pt x="107464" y="35853"/>
                  </a:lnTo>
                  <a:cubicBezTo>
                    <a:pt x="109177" y="35853"/>
                    <a:pt x="113656" y="35853"/>
                    <a:pt x="117561" y="39376"/>
                  </a:cubicBezTo>
                  <a:cubicBezTo>
                    <a:pt x="121560" y="43473"/>
                    <a:pt x="121560" y="46710"/>
                    <a:pt x="121560" y="54045"/>
                  </a:cubicBezTo>
                  <a:cubicBezTo>
                    <a:pt x="121560" y="60998"/>
                    <a:pt x="121560" y="65284"/>
                    <a:pt x="126037" y="69286"/>
                  </a:cubicBezTo>
                  <a:cubicBezTo>
                    <a:pt x="130516" y="73381"/>
                    <a:pt x="136420" y="73953"/>
                    <a:pt x="139564" y="73953"/>
                  </a:cubicBezTo>
                  <a:cubicBezTo>
                    <a:pt x="148040" y="73953"/>
                    <a:pt x="149849" y="64998"/>
                    <a:pt x="149849" y="62047"/>
                  </a:cubicBezTo>
                  <a:close/>
                  <a:moveTo>
                    <a:pt x="125562" y="17280"/>
                  </a:moveTo>
                  <a:cubicBezTo>
                    <a:pt x="125562" y="24707"/>
                    <a:pt x="123086" y="33472"/>
                    <a:pt x="106987" y="33472"/>
                  </a:cubicBezTo>
                  <a:lnTo>
                    <a:pt x="95081" y="33472"/>
                  </a:lnTo>
                  <a:lnTo>
                    <a:pt x="95081" y="5466"/>
                  </a:lnTo>
                  <a:cubicBezTo>
                    <a:pt x="95081" y="2992"/>
                    <a:pt x="95081" y="1657"/>
                    <a:pt x="97462" y="1276"/>
                  </a:cubicBezTo>
                  <a:cubicBezTo>
                    <a:pt x="98511" y="1181"/>
                    <a:pt x="101655" y="1181"/>
                    <a:pt x="103750" y="1181"/>
                  </a:cubicBezTo>
                  <a:cubicBezTo>
                    <a:pt x="113561" y="1181"/>
                    <a:pt x="125562" y="1657"/>
                    <a:pt x="125562" y="17280"/>
                  </a:cubicBezTo>
                  <a:close/>
                  <a:moveTo>
                    <a:pt x="198809" y="52808"/>
                  </a:moveTo>
                  <a:lnTo>
                    <a:pt x="196142" y="52808"/>
                  </a:lnTo>
                  <a:cubicBezTo>
                    <a:pt x="195570" y="55949"/>
                    <a:pt x="194809" y="60712"/>
                    <a:pt x="193761" y="62333"/>
                  </a:cubicBezTo>
                  <a:cubicBezTo>
                    <a:pt x="193093" y="63188"/>
                    <a:pt x="185949" y="63188"/>
                    <a:pt x="183568" y="63188"/>
                  </a:cubicBezTo>
                  <a:lnTo>
                    <a:pt x="164042" y="63188"/>
                  </a:lnTo>
                  <a:lnTo>
                    <a:pt x="175473" y="52045"/>
                  </a:lnTo>
                  <a:cubicBezTo>
                    <a:pt x="192333" y="37185"/>
                    <a:pt x="198809" y="31376"/>
                    <a:pt x="198809" y="20517"/>
                  </a:cubicBezTo>
                  <a:cubicBezTo>
                    <a:pt x="198809" y="8324"/>
                    <a:pt x="189189" y="-438"/>
                    <a:pt x="175948" y="-438"/>
                  </a:cubicBezTo>
                  <a:cubicBezTo>
                    <a:pt x="163758" y="-438"/>
                    <a:pt x="155661" y="9468"/>
                    <a:pt x="155661" y="19184"/>
                  </a:cubicBezTo>
                  <a:cubicBezTo>
                    <a:pt x="155661" y="25279"/>
                    <a:pt x="161186" y="25279"/>
                    <a:pt x="161472" y="25279"/>
                  </a:cubicBezTo>
                  <a:cubicBezTo>
                    <a:pt x="163281" y="25279"/>
                    <a:pt x="167186" y="23947"/>
                    <a:pt x="167186" y="19470"/>
                  </a:cubicBezTo>
                  <a:cubicBezTo>
                    <a:pt x="167186" y="16612"/>
                    <a:pt x="165090" y="13850"/>
                    <a:pt x="161377" y="13850"/>
                  </a:cubicBezTo>
                  <a:cubicBezTo>
                    <a:pt x="160423" y="13850"/>
                    <a:pt x="160328" y="13850"/>
                    <a:pt x="160042" y="13945"/>
                  </a:cubicBezTo>
                  <a:cubicBezTo>
                    <a:pt x="162423" y="6992"/>
                    <a:pt x="168330" y="2992"/>
                    <a:pt x="174615" y="2992"/>
                  </a:cubicBezTo>
                  <a:cubicBezTo>
                    <a:pt x="184426" y="2992"/>
                    <a:pt x="188998" y="11754"/>
                    <a:pt x="188998" y="20517"/>
                  </a:cubicBezTo>
                  <a:cubicBezTo>
                    <a:pt x="188998" y="29186"/>
                    <a:pt x="183664" y="37757"/>
                    <a:pt x="177759" y="44520"/>
                  </a:cubicBezTo>
                  <a:lnTo>
                    <a:pt x="156898" y="67570"/>
                  </a:lnTo>
                  <a:cubicBezTo>
                    <a:pt x="155661" y="68714"/>
                    <a:pt x="155661" y="69000"/>
                    <a:pt x="155661" y="71572"/>
                  </a:cubicBezTo>
                  <a:lnTo>
                    <a:pt x="195856" y="71572"/>
                  </a:lnTo>
                  <a:close/>
                  <a:moveTo>
                    <a:pt x="249578" y="71572"/>
                  </a:moveTo>
                  <a:lnTo>
                    <a:pt x="249578" y="68142"/>
                  </a:lnTo>
                  <a:lnTo>
                    <a:pt x="246148" y="68142"/>
                  </a:lnTo>
                  <a:cubicBezTo>
                    <a:pt x="236528" y="68142"/>
                    <a:pt x="236051" y="67095"/>
                    <a:pt x="236051" y="63093"/>
                  </a:cubicBezTo>
                  <a:lnTo>
                    <a:pt x="236051" y="2325"/>
                  </a:lnTo>
                  <a:cubicBezTo>
                    <a:pt x="236051" y="-152"/>
                    <a:pt x="236051" y="-438"/>
                    <a:pt x="233670" y="-438"/>
                  </a:cubicBezTo>
                  <a:cubicBezTo>
                    <a:pt x="227003" y="6515"/>
                    <a:pt x="217478" y="6515"/>
                    <a:pt x="214048" y="6515"/>
                  </a:cubicBezTo>
                  <a:lnTo>
                    <a:pt x="214048" y="9754"/>
                  </a:lnTo>
                  <a:cubicBezTo>
                    <a:pt x="216145" y="9754"/>
                    <a:pt x="222526" y="9754"/>
                    <a:pt x="228147" y="7087"/>
                  </a:cubicBezTo>
                  <a:lnTo>
                    <a:pt x="228147" y="63093"/>
                  </a:lnTo>
                  <a:cubicBezTo>
                    <a:pt x="228147" y="66904"/>
                    <a:pt x="227861" y="68142"/>
                    <a:pt x="218050" y="68142"/>
                  </a:cubicBezTo>
                  <a:lnTo>
                    <a:pt x="214620" y="68142"/>
                  </a:lnTo>
                  <a:lnTo>
                    <a:pt x="214620" y="71572"/>
                  </a:lnTo>
                  <a:cubicBezTo>
                    <a:pt x="218336" y="71286"/>
                    <a:pt x="227861" y="71286"/>
                    <a:pt x="232147" y="71286"/>
                  </a:cubicBezTo>
                  <a:cubicBezTo>
                    <a:pt x="236528" y="71286"/>
                    <a:pt x="245862" y="71286"/>
                    <a:pt x="249578" y="71572"/>
                  </a:cubicBezTo>
                  <a:close/>
                </a:path>
              </a:pathLst>
            </a:custGeom>
            <a:solidFill>
              <a:srgbClr val="004C00"/>
            </a:solidFill>
            <a:ln w="10842" cap="flat">
              <a:noFill/>
              <a:prstDash val="solid"/>
              <a:miter/>
            </a:ln>
          </p:spPr>
          <p:txBody>
            <a:bodyPr rtlCol="0" anchor="ctr"/>
            <a:lstStyle/>
            <a:p>
              <a:endParaRPr lang="en-AE"/>
            </a:p>
          </p:txBody>
        </p:sp>
        <p:sp>
          <p:nvSpPr>
            <p:cNvPr id="464" name="Freeform: Shape 463">
              <a:extLst>
                <a:ext uri="{FF2B5EF4-FFF2-40B4-BE49-F238E27FC236}">
                  <a16:creationId xmlns:a16="http://schemas.microsoft.com/office/drawing/2014/main" id="{97EE3877-A1A2-64D2-A950-AF96588EA276}"/>
                </a:ext>
              </a:extLst>
            </p:cNvPr>
            <p:cNvSpPr/>
            <p:nvPr/>
          </p:nvSpPr>
          <p:spPr>
            <a:xfrm>
              <a:off x="4460063" y="1915167"/>
              <a:ext cx="14764" cy="107916"/>
            </a:xfrm>
            <a:custGeom>
              <a:avLst/>
              <a:gdLst>
                <a:gd name="connsiteX0" fmla="*/ 12976 w 14764"/>
                <a:gd name="connsiteY0" fmla="*/ 105670 h 107916"/>
                <a:gd name="connsiteX1" fmla="*/ 12976 w 14764"/>
                <a:gd name="connsiteY1" fmla="*/ -2247 h 107916"/>
                <a:gd name="connsiteX2" fmla="*/ -1788 w 14764"/>
                <a:gd name="connsiteY2" fmla="*/ -2247 h 107916"/>
                <a:gd name="connsiteX3" fmla="*/ -1788 w 14764"/>
                <a:gd name="connsiteY3" fmla="*/ 2039 h 107916"/>
                <a:gd name="connsiteX4" fmla="*/ 8593 w 14764"/>
                <a:gd name="connsiteY4" fmla="*/ 2039 h 107916"/>
                <a:gd name="connsiteX5" fmla="*/ 8593 w 14764"/>
                <a:gd name="connsiteY5" fmla="*/ 101288 h 107916"/>
                <a:gd name="connsiteX6" fmla="*/ -1788 w 14764"/>
                <a:gd name="connsiteY6" fmla="*/ 101288 h 107916"/>
                <a:gd name="connsiteX7" fmla="*/ -1788 w 14764"/>
                <a:gd name="connsiteY7" fmla="*/ 105670 h 107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64" h="107916">
                  <a:moveTo>
                    <a:pt x="12976" y="105670"/>
                  </a:moveTo>
                  <a:lnTo>
                    <a:pt x="12976" y="-2247"/>
                  </a:lnTo>
                  <a:lnTo>
                    <a:pt x="-1788" y="-2247"/>
                  </a:lnTo>
                  <a:lnTo>
                    <a:pt x="-1788" y="2039"/>
                  </a:lnTo>
                  <a:lnTo>
                    <a:pt x="8593" y="2039"/>
                  </a:lnTo>
                  <a:lnTo>
                    <a:pt x="8593" y="101288"/>
                  </a:lnTo>
                  <a:lnTo>
                    <a:pt x="-1788" y="101288"/>
                  </a:lnTo>
                  <a:lnTo>
                    <a:pt x="-1788" y="105670"/>
                  </a:lnTo>
                  <a:close/>
                </a:path>
              </a:pathLst>
            </a:custGeom>
            <a:solidFill>
              <a:srgbClr val="000000"/>
            </a:solidFill>
            <a:ln w="10842" cap="flat">
              <a:noFill/>
              <a:prstDash val="solid"/>
              <a:miter/>
            </a:ln>
          </p:spPr>
          <p:txBody>
            <a:bodyPr rtlCol="0" anchor="ctr"/>
            <a:lstStyle/>
            <a:p>
              <a:endParaRPr lang="en-AE"/>
            </a:p>
          </p:txBody>
        </p:sp>
        <p:sp>
          <p:nvSpPr>
            <p:cNvPr id="465" name="Freeform: Shape 464">
              <a:extLst>
                <a:ext uri="{FF2B5EF4-FFF2-40B4-BE49-F238E27FC236}">
                  <a16:creationId xmlns:a16="http://schemas.microsoft.com/office/drawing/2014/main" id="{5E10ED3A-5E45-DE08-BDB5-A933F955A644}"/>
                </a:ext>
              </a:extLst>
            </p:cNvPr>
            <p:cNvSpPr/>
            <p:nvPr/>
          </p:nvSpPr>
          <p:spPr>
            <a:xfrm>
              <a:off x="1260806" y="2023179"/>
              <a:ext cx="660653" cy="87915"/>
            </a:xfrm>
            <a:custGeom>
              <a:avLst/>
              <a:gdLst>
                <a:gd name="connsiteX0" fmla="*/ -1788 w 660653"/>
                <a:gd name="connsiteY0" fmla="*/ 85668 h 87915"/>
                <a:gd name="connsiteX1" fmla="*/ 658866 w 660653"/>
                <a:gd name="connsiteY1" fmla="*/ 85668 h 87915"/>
                <a:gd name="connsiteX2" fmla="*/ 658866 w 660653"/>
                <a:gd name="connsiteY2" fmla="*/ -2247 h 87915"/>
                <a:gd name="connsiteX3" fmla="*/ -1788 w 66065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60653" h="87915">
                  <a:moveTo>
                    <a:pt x="-1788" y="85668"/>
                  </a:moveTo>
                  <a:lnTo>
                    <a:pt x="658866" y="8566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66" name="Freeform: Shape 465">
              <a:extLst>
                <a:ext uri="{FF2B5EF4-FFF2-40B4-BE49-F238E27FC236}">
                  <a16:creationId xmlns:a16="http://schemas.microsoft.com/office/drawing/2014/main" id="{8ABE1342-0ADA-1A39-27B7-D354702B7013}"/>
                </a:ext>
              </a:extLst>
            </p:cNvPr>
            <p:cNvSpPr/>
            <p:nvPr/>
          </p:nvSpPr>
          <p:spPr>
            <a:xfrm>
              <a:off x="1921460" y="2023179"/>
              <a:ext cx="640270" cy="87915"/>
            </a:xfrm>
            <a:custGeom>
              <a:avLst/>
              <a:gdLst>
                <a:gd name="connsiteX0" fmla="*/ -1788 w 640270"/>
                <a:gd name="connsiteY0" fmla="*/ 85668 h 87915"/>
                <a:gd name="connsiteX1" fmla="*/ 638482 w 640270"/>
                <a:gd name="connsiteY1" fmla="*/ 85668 h 87915"/>
                <a:gd name="connsiteX2" fmla="*/ 638482 w 640270"/>
                <a:gd name="connsiteY2" fmla="*/ -2247 h 87915"/>
                <a:gd name="connsiteX3" fmla="*/ -1788 w 640270"/>
                <a:gd name="connsiteY3" fmla="*/ -2247 h 87915"/>
              </a:gdLst>
              <a:ahLst/>
              <a:cxnLst>
                <a:cxn ang="0">
                  <a:pos x="connsiteX0" y="connsiteY0"/>
                </a:cxn>
                <a:cxn ang="0">
                  <a:pos x="connsiteX1" y="connsiteY1"/>
                </a:cxn>
                <a:cxn ang="0">
                  <a:pos x="connsiteX2" y="connsiteY2"/>
                </a:cxn>
                <a:cxn ang="0">
                  <a:pos x="connsiteX3" y="connsiteY3"/>
                </a:cxn>
              </a:cxnLst>
              <a:rect l="l" t="t" r="r" b="b"/>
              <a:pathLst>
                <a:path w="640270" h="87915">
                  <a:moveTo>
                    <a:pt x="-1788" y="85668"/>
                  </a:moveTo>
                  <a:lnTo>
                    <a:pt x="638482" y="8566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67" name="Freeform: Shape 466">
              <a:extLst>
                <a:ext uri="{FF2B5EF4-FFF2-40B4-BE49-F238E27FC236}">
                  <a16:creationId xmlns:a16="http://schemas.microsoft.com/office/drawing/2014/main" id="{1D69A714-A4AA-2262-F523-EA1D2E99D504}"/>
                </a:ext>
              </a:extLst>
            </p:cNvPr>
            <p:cNvSpPr/>
            <p:nvPr/>
          </p:nvSpPr>
          <p:spPr>
            <a:xfrm>
              <a:off x="1993088" y="2037276"/>
              <a:ext cx="390143" cy="74962"/>
            </a:xfrm>
            <a:custGeom>
              <a:avLst/>
              <a:gdLst>
                <a:gd name="connsiteX0" fmla="*/ 75174 w 390143"/>
                <a:gd name="connsiteY0" fmla="*/ 24233 h 74962"/>
                <a:gd name="connsiteX1" fmla="*/ 52409 w 390143"/>
                <a:gd name="connsiteY1" fmla="*/ -2247 h 74962"/>
                <a:gd name="connsiteX2" fmla="*/ 18785 w 390143"/>
                <a:gd name="connsiteY2" fmla="*/ -2247 h 74962"/>
                <a:gd name="connsiteX3" fmla="*/ 15833 w 390143"/>
                <a:gd name="connsiteY3" fmla="*/ -245 h 74962"/>
                <a:gd name="connsiteX4" fmla="*/ 18785 w 390143"/>
                <a:gd name="connsiteY4" fmla="*/ 1183 h 74962"/>
                <a:gd name="connsiteX5" fmla="*/ 25072 w 390143"/>
                <a:gd name="connsiteY5" fmla="*/ 2897 h 74962"/>
                <a:gd name="connsiteX6" fmla="*/ 24597 w 390143"/>
                <a:gd name="connsiteY6" fmla="*/ 4992 h 74962"/>
                <a:gd name="connsiteX7" fmla="*/ 10023 w 390143"/>
                <a:gd name="connsiteY7" fmla="*/ 63667 h 74962"/>
                <a:gd name="connsiteX8" fmla="*/ 1069 w 390143"/>
                <a:gd name="connsiteY8" fmla="*/ 68144 h 74962"/>
                <a:gd name="connsiteX9" fmla="*/ -1788 w 390143"/>
                <a:gd name="connsiteY9" fmla="*/ 70239 h 74962"/>
                <a:gd name="connsiteX10" fmla="*/ 974 w 390143"/>
                <a:gd name="connsiteY10" fmla="*/ 71572 h 74962"/>
                <a:gd name="connsiteX11" fmla="*/ 34122 w 390143"/>
                <a:gd name="connsiteY11" fmla="*/ 71572 h 74962"/>
                <a:gd name="connsiteX12" fmla="*/ 75174 w 390143"/>
                <a:gd name="connsiteY12" fmla="*/ 24233 h 74962"/>
                <a:gd name="connsiteX13" fmla="*/ 66125 w 390143"/>
                <a:gd name="connsiteY13" fmla="*/ 20042 h 74962"/>
                <a:gd name="connsiteX14" fmla="*/ 53933 w 390143"/>
                <a:gd name="connsiteY14" fmla="*/ 57570 h 74962"/>
                <a:gd name="connsiteX15" fmla="*/ 32216 w 390143"/>
                <a:gd name="connsiteY15" fmla="*/ 68144 h 74962"/>
                <a:gd name="connsiteX16" fmla="*/ 21167 w 390143"/>
                <a:gd name="connsiteY16" fmla="*/ 68144 h 74962"/>
                <a:gd name="connsiteX17" fmla="*/ 17738 w 390143"/>
                <a:gd name="connsiteY17" fmla="*/ 67095 h 74962"/>
                <a:gd name="connsiteX18" fmla="*/ 18214 w 390143"/>
                <a:gd name="connsiteY18" fmla="*/ 64714 h 74962"/>
                <a:gd name="connsiteX19" fmla="*/ 33073 w 390143"/>
                <a:gd name="connsiteY19" fmla="*/ 4992 h 74962"/>
                <a:gd name="connsiteX20" fmla="*/ 38407 w 390143"/>
                <a:gd name="connsiteY20" fmla="*/ 1183 h 74962"/>
                <a:gd name="connsiteX21" fmla="*/ 48885 w 390143"/>
                <a:gd name="connsiteY21" fmla="*/ 1183 h 74962"/>
                <a:gd name="connsiteX22" fmla="*/ 66125 w 390143"/>
                <a:gd name="connsiteY22" fmla="*/ 20042 h 74962"/>
                <a:gd name="connsiteX23" fmla="*/ 146230 w 390143"/>
                <a:gd name="connsiteY23" fmla="*/ 47854 h 74962"/>
                <a:gd name="connsiteX24" fmla="*/ 131181 w 390143"/>
                <a:gd name="connsiteY24" fmla="*/ 32997 h 74962"/>
                <a:gd name="connsiteX25" fmla="*/ 152326 w 390143"/>
                <a:gd name="connsiteY25" fmla="*/ 12422 h 74962"/>
                <a:gd name="connsiteX26" fmla="*/ 134134 w 390143"/>
                <a:gd name="connsiteY26" fmla="*/ -2247 h 74962"/>
                <a:gd name="connsiteX27" fmla="*/ 100511 w 390143"/>
                <a:gd name="connsiteY27" fmla="*/ -2247 h 74962"/>
                <a:gd name="connsiteX28" fmla="*/ 97653 w 390143"/>
                <a:gd name="connsiteY28" fmla="*/ -245 h 74962"/>
                <a:gd name="connsiteX29" fmla="*/ 100511 w 390143"/>
                <a:gd name="connsiteY29" fmla="*/ 1183 h 74962"/>
                <a:gd name="connsiteX30" fmla="*/ 106796 w 390143"/>
                <a:gd name="connsiteY30" fmla="*/ 2897 h 74962"/>
                <a:gd name="connsiteX31" fmla="*/ 106321 w 390143"/>
                <a:gd name="connsiteY31" fmla="*/ 4992 h 74962"/>
                <a:gd name="connsiteX32" fmla="*/ 91747 w 390143"/>
                <a:gd name="connsiteY32" fmla="*/ 63667 h 74962"/>
                <a:gd name="connsiteX33" fmla="*/ 82984 w 390143"/>
                <a:gd name="connsiteY33" fmla="*/ 68144 h 74962"/>
                <a:gd name="connsiteX34" fmla="*/ 79936 w 390143"/>
                <a:gd name="connsiteY34" fmla="*/ 70239 h 74962"/>
                <a:gd name="connsiteX35" fmla="*/ 82603 w 390143"/>
                <a:gd name="connsiteY35" fmla="*/ 71572 h 74962"/>
                <a:gd name="connsiteX36" fmla="*/ 118322 w 390143"/>
                <a:gd name="connsiteY36" fmla="*/ 71572 h 74962"/>
                <a:gd name="connsiteX37" fmla="*/ 146230 w 390143"/>
                <a:gd name="connsiteY37" fmla="*/ 47854 h 74962"/>
                <a:gd name="connsiteX38" fmla="*/ 142801 w 390143"/>
                <a:gd name="connsiteY38" fmla="*/ 11852 h 74962"/>
                <a:gd name="connsiteX39" fmla="*/ 122037 w 390143"/>
                <a:gd name="connsiteY39" fmla="*/ 31948 h 74962"/>
                <a:gd name="connsiteX40" fmla="*/ 107750 w 390143"/>
                <a:gd name="connsiteY40" fmla="*/ 31948 h 74962"/>
                <a:gd name="connsiteX41" fmla="*/ 114607 w 390143"/>
                <a:gd name="connsiteY41" fmla="*/ 4992 h 74962"/>
                <a:gd name="connsiteX42" fmla="*/ 119847 w 390143"/>
                <a:gd name="connsiteY42" fmla="*/ 1183 h 74962"/>
                <a:gd name="connsiteX43" fmla="*/ 132610 w 390143"/>
                <a:gd name="connsiteY43" fmla="*/ 1183 h 74962"/>
                <a:gd name="connsiteX44" fmla="*/ 142801 w 390143"/>
                <a:gd name="connsiteY44" fmla="*/ 11852 h 74962"/>
                <a:gd name="connsiteX45" fmla="*/ 136515 w 390143"/>
                <a:gd name="connsiteY45" fmla="*/ 46522 h 74962"/>
                <a:gd name="connsiteX46" fmla="*/ 115941 w 390143"/>
                <a:gd name="connsiteY46" fmla="*/ 68144 h 74962"/>
                <a:gd name="connsiteX47" fmla="*/ 102606 w 390143"/>
                <a:gd name="connsiteY47" fmla="*/ 68144 h 74962"/>
                <a:gd name="connsiteX48" fmla="*/ 99177 w 390143"/>
                <a:gd name="connsiteY48" fmla="*/ 67095 h 74962"/>
                <a:gd name="connsiteX49" fmla="*/ 99652 w 390143"/>
                <a:gd name="connsiteY49" fmla="*/ 64714 h 74962"/>
                <a:gd name="connsiteX50" fmla="*/ 107178 w 390143"/>
                <a:gd name="connsiteY50" fmla="*/ 34330 h 74962"/>
                <a:gd name="connsiteX51" fmla="*/ 125846 w 390143"/>
                <a:gd name="connsiteY51" fmla="*/ 34330 h 74962"/>
                <a:gd name="connsiteX52" fmla="*/ 136515 w 390143"/>
                <a:gd name="connsiteY52" fmla="*/ 46522 h 74962"/>
                <a:gd name="connsiteX53" fmla="*/ 184711 w 390143"/>
                <a:gd name="connsiteY53" fmla="*/ 56047 h 74962"/>
                <a:gd name="connsiteX54" fmla="*/ 183092 w 390143"/>
                <a:gd name="connsiteY54" fmla="*/ 54998 h 74962"/>
                <a:gd name="connsiteX55" fmla="*/ 181282 w 390143"/>
                <a:gd name="connsiteY55" fmla="*/ 56810 h 74962"/>
                <a:gd name="connsiteX56" fmla="*/ 171376 w 390143"/>
                <a:gd name="connsiteY56" fmla="*/ 70335 h 74962"/>
                <a:gd name="connsiteX57" fmla="*/ 168995 w 390143"/>
                <a:gd name="connsiteY57" fmla="*/ 67381 h 74962"/>
                <a:gd name="connsiteX58" fmla="*/ 171662 w 390143"/>
                <a:gd name="connsiteY58" fmla="*/ 56905 h 74962"/>
                <a:gd name="connsiteX59" fmla="*/ 178615 w 390143"/>
                <a:gd name="connsiteY59" fmla="*/ 38520 h 74962"/>
                <a:gd name="connsiteX60" fmla="*/ 179949 w 390143"/>
                <a:gd name="connsiteY60" fmla="*/ 32425 h 74962"/>
                <a:gd name="connsiteX61" fmla="*/ 171757 w 390143"/>
                <a:gd name="connsiteY61" fmla="*/ 23758 h 74962"/>
                <a:gd name="connsiteX62" fmla="*/ 157947 w 390143"/>
                <a:gd name="connsiteY62" fmla="*/ 40427 h 74962"/>
                <a:gd name="connsiteX63" fmla="*/ 159565 w 390143"/>
                <a:gd name="connsiteY63" fmla="*/ 41473 h 74962"/>
                <a:gd name="connsiteX64" fmla="*/ 161565 w 390143"/>
                <a:gd name="connsiteY64" fmla="*/ 39855 h 74962"/>
                <a:gd name="connsiteX65" fmla="*/ 171662 w 390143"/>
                <a:gd name="connsiteY65" fmla="*/ 26140 h 74962"/>
                <a:gd name="connsiteX66" fmla="*/ 174043 w 390143"/>
                <a:gd name="connsiteY66" fmla="*/ 29091 h 74962"/>
                <a:gd name="connsiteX67" fmla="*/ 172043 w 390143"/>
                <a:gd name="connsiteY67" fmla="*/ 36997 h 74962"/>
                <a:gd name="connsiteX68" fmla="*/ 168804 w 390143"/>
                <a:gd name="connsiteY68" fmla="*/ 45950 h 74962"/>
                <a:gd name="connsiteX69" fmla="*/ 164804 w 390143"/>
                <a:gd name="connsiteY69" fmla="*/ 56619 h 74962"/>
                <a:gd name="connsiteX70" fmla="*/ 162899 w 390143"/>
                <a:gd name="connsiteY70" fmla="*/ 64049 h 74962"/>
                <a:gd name="connsiteX71" fmla="*/ 171090 w 390143"/>
                <a:gd name="connsiteY71" fmla="*/ 72716 h 74962"/>
                <a:gd name="connsiteX72" fmla="*/ 184711 w 390143"/>
                <a:gd name="connsiteY72" fmla="*/ 56047 h 74962"/>
                <a:gd name="connsiteX73" fmla="*/ 187759 w 390143"/>
                <a:gd name="connsiteY73" fmla="*/ 5469 h 74962"/>
                <a:gd name="connsiteX74" fmla="*/ 182807 w 390143"/>
                <a:gd name="connsiteY74" fmla="*/ 802 h 74962"/>
                <a:gd name="connsiteX75" fmla="*/ 175948 w 390143"/>
                <a:gd name="connsiteY75" fmla="*/ 7659 h 74962"/>
                <a:gd name="connsiteX76" fmla="*/ 180710 w 390143"/>
                <a:gd name="connsiteY76" fmla="*/ 12326 h 74962"/>
                <a:gd name="connsiteX77" fmla="*/ 187759 w 390143"/>
                <a:gd name="connsiteY77" fmla="*/ 5469 h 74962"/>
                <a:gd name="connsiteX78" fmla="*/ 220525 w 390143"/>
                <a:gd name="connsiteY78" fmla="*/ 56047 h 74962"/>
                <a:gd name="connsiteX79" fmla="*/ 219001 w 390143"/>
                <a:gd name="connsiteY79" fmla="*/ 54998 h 74962"/>
                <a:gd name="connsiteX80" fmla="*/ 216810 w 390143"/>
                <a:gd name="connsiteY80" fmla="*/ 57096 h 74962"/>
                <a:gd name="connsiteX81" fmla="*/ 204427 w 390143"/>
                <a:gd name="connsiteY81" fmla="*/ 70335 h 74962"/>
                <a:gd name="connsiteX82" fmla="*/ 201475 w 390143"/>
                <a:gd name="connsiteY82" fmla="*/ 65858 h 74962"/>
                <a:gd name="connsiteX83" fmla="*/ 202237 w 390143"/>
                <a:gd name="connsiteY83" fmla="*/ 60333 h 74962"/>
                <a:gd name="connsiteX84" fmla="*/ 210239 w 390143"/>
                <a:gd name="connsiteY84" fmla="*/ 28330 h 74962"/>
                <a:gd name="connsiteX85" fmla="*/ 219382 w 390143"/>
                <a:gd name="connsiteY85" fmla="*/ 28330 h 74962"/>
                <a:gd name="connsiteX86" fmla="*/ 222430 w 390143"/>
                <a:gd name="connsiteY86" fmla="*/ 26328 h 74962"/>
                <a:gd name="connsiteX87" fmla="*/ 219764 w 390143"/>
                <a:gd name="connsiteY87" fmla="*/ 24995 h 74962"/>
                <a:gd name="connsiteX88" fmla="*/ 211191 w 390143"/>
                <a:gd name="connsiteY88" fmla="*/ 24995 h 74962"/>
                <a:gd name="connsiteX89" fmla="*/ 215001 w 390143"/>
                <a:gd name="connsiteY89" fmla="*/ 8994 h 74962"/>
                <a:gd name="connsiteX90" fmla="*/ 215477 w 390143"/>
                <a:gd name="connsiteY90" fmla="*/ 6613 h 74962"/>
                <a:gd name="connsiteX91" fmla="*/ 212620 w 390143"/>
                <a:gd name="connsiteY91" fmla="*/ 3946 h 74962"/>
                <a:gd name="connsiteX92" fmla="*/ 208333 w 390143"/>
                <a:gd name="connsiteY92" fmla="*/ 7850 h 74962"/>
                <a:gd name="connsiteX93" fmla="*/ 204143 w 390143"/>
                <a:gd name="connsiteY93" fmla="*/ 24995 h 74962"/>
                <a:gd name="connsiteX94" fmla="*/ 194902 w 390143"/>
                <a:gd name="connsiteY94" fmla="*/ 24995 h 74962"/>
                <a:gd name="connsiteX95" fmla="*/ 191950 w 390143"/>
                <a:gd name="connsiteY95" fmla="*/ 26995 h 74962"/>
                <a:gd name="connsiteX96" fmla="*/ 194618 w 390143"/>
                <a:gd name="connsiteY96" fmla="*/ 28330 h 74962"/>
                <a:gd name="connsiteX97" fmla="*/ 203284 w 390143"/>
                <a:gd name="connsiteY97" fmla="*/ 28330 h 74962"/>
                <a:gd name="connsiteX98" fmla="*/ 195570 w 390143"/>
                <a:gd name="connsiteY98" fmla="*/ 59286 h 74962"/>
                <a:gd name="connsiteX99" fmla="*/ 194902 w 390143"/>
                <a:gd name="connsiteY99" fmla="*/ 63095 h 74962"/>
                <a:gd name="connsiteX100" fmla="*/ 204143 w 390143"/>
                <a:gd name="connsiteY100" fmla="*/ 72716 h 74962"/>
                <a:gd name="connsiteX101" fmla="*/ 220525 w 390143"/>
                <a:gd name="connsiteY101" fmla="*/ 56047 h 74962"/>
                <a:gd name="connsiteX102" fmla="*/ 310156 w 390143"/>
                <a:gd name="connsiteY102" fmla="*/ -817 h 74962"/>
                <a:gd name="connsiteX103" fmla="*/ 308632 w 390143"/>
                <a:gd name="connsiteY103" fmla="*/ -2247 h 74962"/>
                <a:gd name="connsiteX104" fmla="*/ 298250 w 390143"/>
                <a:gd name="connsiteY104" fmla="*/ -1961 h 74962"/>
                <a:gd name="connsiteX105" fmla="*/ 287771 w 390143"/>
                <a:gd name="connsiteY105" fmla="*/ -2247 h 74962"/>
                <a:gd name="connsiteX106" fmla="*/ 285867 w 390143"/>
                <a:gd name="connsiteY106" fmla="*/ -245 h 74962"/>
                <a:gd name="connsiteX107" fmla="*/ 287771 w 390143"/>
                <a:gd name="connsiteY107" fmla="*/ 1183 h 74962"/>
                <a:gd name="connsiteX108" fmla="*/ 294344 w 390143"/>
                <a:gd name="connsiteY108" fmla="*/ 5755 h 74962"/>
                <a:gd name="connsiteX109" fmla="*/ 293867 w 390143"/>
                <a:gd name="connsiteY109" fmla="*/ 8327 h 74962"/>
                <a:gd name="connsiteX110" fmla="*/ 281961 w 390143"/>
                <a:gd name="connsiteY110" fmla="*/ 55761 h 74962"/>
                <a:gd name="connsiteX111" fmla="*/ 261768 w 390143"/>
                <a:gd name="connsiteY111" fmla="*/ -531 h 74962"/>
                <a:gd name="connsiteX112" fmla="*/ 258816 w 390143"/>
                <a:gd name="connsiteY112" fmla="*/ -2247 h 74962"/>
                <a:gd name="connsiteX113" fmla="*/ 245195 w 390143"/>
                <a:gd name="connsiteY113" fmla="*/ -2247 h 74962"/>
                <a:gd name="connsiteX114" fmla="*/ 242243 w 390143"/>
                <a:gd name="connsiteY114" fmla="*/ -245 h 74962"/>
                <a:gd name="connsiteX115" fmla="*/ 245195 w 390143"/>
                <a:gd name="connsiteY115" fmla="*/ 1183 h 74962"/>
                <a:gd name="connsiteX116" fmla="*/ 251768 w 390143"/>
                <a:gd name="connsiteY116" fmla="*/ 1850 h 74962"/>
                <a:gd name="connsiteX117" fmla="*/ 251482 w 390143"/>
                <a:gd name="connsiteY117" fmla="*/ 3373 h 74962"/>
                <a:gd name="connsiteX118" fmla="*/ 237194 w 390143"/>
                <a:gd name="connsiteY118" fmla="*/ 60714 h 74962"/>
                <a:gd name="connsiteX119" fmla="*/ 226812 w 390143"/>
                <a:gd name="connsiteY119" fmla="*/ 68144 h 74962"/>
                <a:gd name="connsiteX120" fmla="*/ 224716 w 390143"/>
                <a:gd name="connsiteY120" fmla="*/ 70239 h 74962"/>
                <a:gd name="connsiteX121" fmla="*/ 226049 w 390143"/>
                <a:gd name="connsiteY121" fmla="*/ 71572 h 74962"/>
                <a:gd name="connsiteX122" fmla="*/ 236337 w 390143"/>
                <a:gd name="connsiteY122" fmla="*/ 71193 h 74962"/>
                <a:gd name="connsiteX123" fmla="*/ 247005 w 390143"/>
                <a:gd name="connsiteY123" fmla="*/ 71572 h 74962"/>
                <a:gd name="connsiteX124" fmla="*/ 249005 w 390143"/>
                <a:gd name="connsiteY124" fmla="*/ 69572 h 74962"/>
                <a:gd name="connsiteX125" fmla="*/ 246910 w 390143"/>
                <a:gd name="connsiteY125" fmla="*/ 68144 h 74962"/>
                <a:gd name="connsiteX126" fmla="*/ 240432 w 390143"/>
                <a:gd name="connsiteY126" fmla="*/ 63477 h 74962"/>
                <a:gd name="connsiteX127" fmla="*/ 240909 w 390143"/>
                <a:gd name="connsiteY127" fmla="*/ 60810 h 74962"/>
                <a:gd name="connsiteX128" fmla="*/ 254910 w 390143"/>
                <a:gd name="connsiteY128" fmla="*/ 5183 h 74962"/>
                <a:gd name="connsiteX129" fmla="*/ 278152 w 390143"/>
                <a:gd name="connsiteY129" fmla="*/ 69762 h 74962"/>
                <a:gd name="connsiteX130" fmla="*/ 280247 w 390143"/>
                <a:gd name="connsiteY130" fmla="*/ 71572 h 74962"/>
                <a:gd name="connsiteX131" fmla="*/ 282438 w 390143"/>
                <a:gd name="connsiteY131" fmla="*/ 69286 h 74962"/>
                <a:gd name="connsiteX132" fmla="*/ 297487 w 390143"/>
                <a:gd name="connsiteY132" fmla="*/ 8422 h 74962"/>
                <a:gd name="connsiteX133" fmla="*/ 308536 w 390143"/>
                <a:gd name="connsiteY133" fmla="*/ 1183 h 74962"/>
                <a:gd name="connsiteX134" fmla="*/ 310156 w 390143"/>
                <a:gd name="connsiteY134" fmla="*/ -817 h 74962"/>
                <a:gd name="connsiteX135" fmla="*/ 348922 w 390143"/>
                <a:gd name="connsiteY135" fmla="*/ 60237 h 74962"/>
                <a:gd name="connsiteX136" fmla="*/ 347113 w 390143"/>
                <a:gd name="connsiteY136" fmla="*/ 58619 h 74962"/>
                <a:gd name="connsiteX137" fmla="*/ 345779 w 390143"/>
                <a:gd name="connsiteY137" fmla="*/ 59761 h 74962"/>
                <a:gd name="connsiteX138" fmla="*/ 326253 w 390143"/>
                <a:gd name="connsiteY138" fmla="*/ 70335 h 74962"/>
                <a:gd name="connsiteX139" fmla="*/ 318061 w 390143"/>
                <a:gd name="connsiteY139" fmla="*/ 58428 h 74962"/>
                <a:gd name="connsiteX140" fmla="*/ 319872 w 390143"/>
                <a:gd name="connsiteY140" fmla="*/ 46522 h 74962"/>
                <a:gd name="connsiteX141" fmla="*/ 324157 w 390143"/>
                <a:gd name="connsiteY141" fmla="*/ 46522 h 74962"/>
                <a:gd name="connsiteX142" fmla="*/ 339778 w 390143"/>
                <a:gd name="connsiteY142" fmla="*/ 44141 h 74962"/>
                <a:gd name="connsiteX143" fmla="*/ 348256 w 390143"/>
                <a:gd name="connsiteY143" fmla="*/ 32997 h 74962"/>
                <a:gd name="connsiteX144" fmla="*/ 337397 w 390143"/>
                <a:gd name="connsiteY144" fmla="*/ 23758 h 74962"/>
                <a:gd name="connsiteX145" fmla="*/ 310631 w 390143"/>
                <a:gd name="connsiteY145" fmla="*/ 53856 h 74962"/>
                <a:gd name="connsiteX146" fmla="*/ 326157 w 390143"/>
                <a:gd name="connsiteY146" fmla="*/ 72716 h 74962"/>
                <a:gd name="connsiteX147" fmla="*/ 348922 w 390143"/>
                <a:gd name="connsiteY147" fmla="*/ 60237 h 74962"/>
                <a:gd name="connsiteX148" fmla="*/ 344255 w 390143"/>
                <a:gd name="connsiteY148" fmla="*/ 32711 h 74962"/>
                <a:gd name="connsiteX149" fmla="*/ 322824 w 390143"/>
                <a:gd name="connsiteY149" fmla="*/ 44141 h 74962"/>
                <a:gd name="connsiteX150" fmla="*/ 320633 w 390143"/>
                <a:gd name="connsiteY150" fmla="*/ 44141 h 74962"/>
                <a:gd name="connsiteX151" fmla="*/ 337397 w 390143"/>
                <a:gd name="connsiteY151" fmla="*/ 26140 h 74962"/>
                <a:gd name="connsiteX152" fmla="*/ 344255 w 390143"/>
                <a:gd name="connsiteY152" fmla="*/ 32711 h 74962"/>
                <a:gd name="connsiteX153" fmla="*/ 386356 w 390143"/>
                <a:gd name="connsiteY153" fmla="*/ 56047 h 74962"/>
                <a:gd name="connsiteX154" fmla="*/ 384927 w 390143"/>
                <a:gd name="connsiteY154" fmla="*/ 54998 h 74962"/>
                <a:gd name="connsiteX155" fmla="*/ 382641 w 390143"/>
                <a:gd name="connsiteY155" fmla="*/ 57096 h 74962"/>
                <a:gd name="connsiteX156" fmla="*/ 370353 w 390143"/>
                <a:gd name="connsiteY156" fmla="*/ 70335 h 74962"/>
                <a:gd name="connsiteX157" fmla="*/ 367306 w 390143"/>
                <a:gd name="connsiteY157" fmla="*/ 65858 h 74962"/>
                <a:gd name="connsiteX158" fmla="*/ 368067 w 390143"/>
                <a:gd name="connsiteY158" fmla="*/ 60333 h 74962"/>
                <a:gd name="connsiteX159" fmla="*/ 376163 w 390143"/>
                <a:gd name="connsiteY159" fmla="*/ 28330 h 74962"/>
                <a:gd name="connsiteX160" fmla="*/ 385213 w 390143"/>
                <a:gd name="connsiteY160" fmla="*/ 28330 h 74962"/>
                <a:gd name="connsiteX161" fmla="*/ 388356 w 390143"/>
                <a:gd name="connsiteY161" fmla="*/ 26328 h 74962"/>
                <a:gd name="connsiteX162" fmla="*/ 385688 w 390143"/>
                <a:gd name="connsiteY162" fmla="*/ 24995 h 74962"/>
                <a:gd name="connsiteX163" fmla="*/ 377022 w 390143"/>
                <a:gd name="connsiteY163" fmla="*/ 24995 h 74962"/>
                <a:gd name="connsiteX164" fmla="*/ 380926 w 390143"/>
                <a:gd name="connsiteY164" fmla="*/ 8994 h 74962"/>
                <a:gd name="connsiteX165" fmla="*/ 381307 w 390143"/>
                <a:gd name="connsiteY165" fmla="*/ 6613 h 74962"/>
                <a:gd name="connsiteX166" fmla="*/ 378545 w 390143"/>
                <a:gd name="connsiteY166" fmla="*/ 3946 h 74962"/>
                <a:gd name="connsiteX167" fmla="*/ 374164 w 390143"/>
                <a:gd name="connsiteY167" fmla="*/ 7850 h 74962"/>
                <a:gd name="connsiteX168" fmla="*/ 370067 w 390143"/>
                <a:gd name="connsiteY168" fmla="*/ 24995 h 74962"/>
                <a:gd name="connsiteX169" fmla="*/ 360828 w 390143"/>
                <a:gd name="connsiteY169" fmla="*/ 24995 h 74962"/>
                <a:gd name="connsiteX170" fmla="*/ 357781 w 390143"/>
                <a:gd name="connsiteY170" fmla="*/ 26995 h 74962"/>
                <a:gd name="connsiteX171" fmla="*/ 360542 w 390143"/>
                <a:gd name="connsiteY171" fmla="*/ 28330 h 74962"/>
                <a:gd name="connsiteX172" fmla="*/ 369115 w 390143"/>
                <a:gd name="connsiteY172" fmla="*/ 28330 h 74962"/>
                <a:gd name="connsiteX173" fmla="*/ 361400 w 390143"/>
                <a:gd name="connsiteY173" fmla="*/ 59286 h 74962"/>
                <a:gd name="connsiteX174" fmla="*/ 360828 w 390143"/>
                <a:gd name="connsiteY174" fmla="*/ 63095 h 74962"/>
                <a:gd name="connsiteX175" fmla="*/ 370067 w 390143"/>
                <a:gd name="connsiteY175" fmla="*/ 72716 h 74962"/>
                <a:gd name="connsiteX176" fmla="*/ 386451 w 390143"/>
                <a:gd name="connsiteY176" fmla="*/ 56047 h 7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4962">
                  <a:moveTo>
                    <a:pt x="75174" y="24233"/>
                  </a:moveTo>
                  <a:cubicBezTo>
                    <a:pt x="75174" y="8708"/>
                    <a:pt x="66410" y="-2247"/>
                    <a:pt x="52409" y="-2247"/>
                  </a:cubicBezTo>
                  <a:lnTo>
                    <a:pt x="18785" y="-2247"/>
                  </a:lnTo>
                  <a:cubicBezTo>
                    <a:pt x="16976" y="-2247"/>
                    <a:pt x="15833" y="-2247"/>
                    <a:pt x="15833" y="-245"/>
                  </a:cubicBezTo>
                  <a:cubicBezTo>
                    <a:pt x="15833" y="1183"/>
                    <a:pt x="16690" y="1183"/>
                    <a:pt x="18785" y="1183"/>
                  </a:cubicBezTo>
                  <a:cubicBezTo>
                    <a:pt x="22025" y="1183"/>
                    <a:pt x="25072" y="1183"/>
                    <a:pt x="25072" y="2897"/>
                  </a:cubicBezTo>
                  <a:cubicBezTo>
                    <a:pt x="25072" y="3183"/>
                    <a:pt x="25072" y="3469"/>
                    <a:pt x="24597" y="4992"/>
                  </a:cubicBezTo>
                  <a:lnTo>
                    <a:pt x="10023" y="63667"/>
                  </a:lnTo>
                  <a:cubicBezTo>
                    <a:pt x="9165" y="67381"/>
                    <a:pt x="8499" y="68144"/>
                    <a:pt x="1069" y="68144"/>
                  </a:cubicBezTo>
                  <a:cubicBezTo>
                    <a:pt x="-550" y="68144"/>
                    <a:pt x="-1788" y="68144"/>
                    <a:pt x="-1788" y="70239"/>
                  </a:cubicBezTo>
                  <a:cubicBezTo>
                    <a:pt x="-1788" y="71572"/>
                    <a:pt x="-836" y="71572"/>
                    <a:pt x="974" y="71572"/>
                  </a:cubicBezTo>
                  <a:lnTo>
                    <a:pt x="34122" y="71572"/>
                  </a:lnTo>
                  <a:cubicBezTo>
                    <a:pt x="54504" y="71572"/>
                    <a:pt x="75174" y="48427"/>
                    <a:pt x="75174" y="24233"/>
                  </a:cubicBezTo>
                  <a:close/>
                  <a:moveTo>
                    <a:pt x="66125" y="20042"/>
                  </a:moveTo>
                  <a:cubicBezTo>
                    <a:pt x="66125" y="26423"/>
                    <a:pt x="62981" y="46713"/>
                    <a:pt x="53933" y="57570"/>
                  </a:cubicBezTo>
                  <a:cubicBezTo>
                    <a:pt x="48599" y="63667"/>
                    <a:pt x="40979" y="68144"/>
                    <a:pt x="32216" y="68144"/>
                  </a:cubicBezTo>
                  <a:lnTo>
                    <a:pt x="21167" y="68144"/>
                  </a:lnTo>
                  <a:cubicBezTo>
                    <a:pt x="17738" y="68144"/>
                    <a:pt x="17738" y="67858"/>
                    <a:pt x="17738" y="67095"/>
                  </a:cubicBezTo>
                  <a:cubicBezTo>
                    <a:pt x="17738" y="66430"/>
                    <a:pt x="18024" y="65477"/>
                    <a:pt x="18214" y="64714"/>
                  </a:cubicBezTo>
                  <a:lnTo>
                    <a:pt x="33073" y="4992"/>
                  </a:lnTo>
                  <a:cubicBezTo>
                    <a:pt x="34122" y="1183"/>
                    <a:pt x="34883" y="1183"/>
                    <a:pt x="38407" y="1183"/>
                  </a:cubicBezTo>
                  <a:lnTo>
                    <a:pt x="48885" y="1183"/>
                  </a:lnTo>
                  <a:cubicBezTo>
                    <a:pt x="57648" y="1183"/>
                    <a:pt x="66125" y="5945"/>
                    <a:pt x="66125" y="20042"/>
                  </a:cubicBezTo>
                  <a:close/>
                  <a:moveTo>
                    <a:pt x="146230" y="47854"/>
                  </a:moveTo>
                  <a:cubicBezTo>
                    <a:pt x="146230" y="38902"/>
                    <a:pt x="138897" y="33853"/>
                    <a:pt x="131181" y="32997"/>
                  </a:cubicBezTo>
                  <a:cubicBezTo>
                    <a:pt x="144230" y="30044"/>
                    <a:pt x="152326" y="20805"/>
                    <a:pt x="152326" y="12422"/>
                  </a:cubicBezTo>
                  <a:cubicBezTo>
                    <a:pt x="152326" y="4708"/>
                    <a:pt x="145850" y="-2247"/>
                    <a:pt x="134134" y="-2247"/>
                  </a:cubicBezTo>
                  <a:lnTo>
                    <a:pt x="100511" y="-2247"/>
                  </a:lnTo>
                  <a:cubicBezTo>
                    <a:pt x="98891" y="-2247"/>
                    <a:pt x="97653" y="-2247"/>
                    <a:pt x="97653" y="-245"/>
                  </a:cubicBezTo>
                  <a:cubicBezTo>
                    <a:pt x="97653" y="1183"/>
                    <a:pt x="98415" y="1183"/>
                    <a:pt x="100511" y="1183"/>
                  </a:cubicBezTo>
                  <a:cubicBezTo>
                    <a:pt x="103939" y="1183"/>
                    <a:pt x="106796" y="1183"/>
                    <a:pt x="106796" y="2897"/>
                  </a:cubicBezTo>
                  <a:cubicBezTo>
                    <a:pt x="106796" y="3183"/>
                    <a:pt x="106796" y="3469"/>
                    <a:pt x="106321" y="4992"/>
                  </a:cubicBezTo>
                  <a:lnTo>
                    <a:pt x="91747" y="63667"/>
                  </a:lnTo>
                  <a:cubicBezTo>
                    <a:pt x="90986" y="67381"/>
                    <a:pt x="90223" y="68144"/>
                    <a:pt x="82984" y="68144"/>
                  </a:cubicBezTo>
                  <a:cubicBezTo>
                    <a:pt x="81174" y="68144"/>
                    <a:pt x="79936" y="68144"/>
                    <a:pt x="79936" y="70239"/>
                  </a:cubicBezTo>
                  <a:cubicBezTo>
                    <a:pt x="79936" y="71572"/>
                    <a:pt x="80984" y="71572"/>
                    <a:pt x="82603" y="71572"/>
                  </a:cubicBezTo>
                  <a:lnTo>
                    <a:pt x="118322" y="71572"/>
                  </a:lnTo>
                  <a:cubicBezTo>
                    <a:pt x="133657" y="71572"/>
                    <a:pt x="146230" y="59191"/>
                    <a:pt x="146230" y="47854"/>
                  </a:cubicBezTo>
                  <a:close/>
                  <a:moveTo>
                    <a:pt x="142801" y="11852"/>
                  </a:moveTo>
                  <a:cubicBezTo>
                    <a:pt x="142801" y="20900"/>
                    <a:pt x="134419" y="31948"/>
                    <a:pt x="122037" y="31948"/>
                  </a:cubicBezTo>
                  <a:lnTo>
                    <a:pt x="107750" y="31948"/>
                  </a:lnTo>
                  <a:lnTo>
                    <a:pt x="114607" y="4992"/>
                  </a:lnTo>
                  <a:cubicBezTo>
                    <a:pt x="115560" y="1183"/>
                    <a:pt x="116321" y="1183"/>
                    <a:pt x="119847" y="1183"/>
                  </a:cubicBezTo>
                  <a:lnTo>
                    <a:pt x="132610" y="1183"/>
                  </a:lnTo>
                  <a:cubicBezTo>
                    <a:pt x="141753" y="1183"/>
                    <a:pt x="142801" y="8422"/>
                    <a:pt x="142801" y="11852"/>
                  </a:cubicBezTo>
                  <a:close/>
                  <a:moveTo>
                    <a:pt x="136515" y="46522"/>
                  </a:moveTo>
                  <a:cubicBezTo>
                    <a:pt x="136515" y="56905"/>
                    <a:pt x="127847" y="68144"/>
                    <a:pt x="115941" y="68144"/>
                  </a:cubicBezTo>
                  <a:lnTo>
                    <a:pt x="102606" y="68144"/>
                  </a:lnTo>
                  <a:cubicBezTo>
                    <a:pt x="99177" y="68144"/>
                    <a:pt x="99177" y="67858"/>
                    <a:pt x="99177" y="67095"/>
                  </a:cubicBezTo>
                  <a:cubicBezTo>
                    <a:pt x="99177" y="66430"/>
                    <a:pt x="99652" y="65477"/>
                    <a:pt x="99652" y="64714"/>
                  </a:cubicBezTo>
                  <a:lnTo>
                    <a:pt x="107178" y="34330"/>
                  </a:lnTo>
                  <a:lnTo>
                    <a:pt x="125846" y="34330"/>
                  </a:lnTo>
                  <a:cubicBezTo>
                    <a:pt x="135943" y="34330"/>
                    <a:pt x="136515" y="43664"/>
                    <a:pt x="136515" y="46522"/>
                  </a:cubicBezTo>
                  <a:close/>
                  <a:moveTo>
                    <a:pt x="184711" y="56047"/>
                  </a:moveTo>
                  <a:cubicBezTo>
                    <a:pt x="184711" y="54998"/>
                    <a:pt x="183854" y="54998"/>
                    <a:pt x="183092" y="54998"/>
                  </a:cubicBezTo>
                  <a:cubicBezTo>
                    <a:pt x="181759" y="54998"/>
                    <a:pt x="181759" y="55189"/>
                    <a:pt x="181282" y="56810"/>
                  </a:cubicBezTo>
                  <a:cubicBezTo>
                    <a:pt x="180425" y="59951"/>
                    <a:pt x="177567" y="70335"/>
                    <a:pt x="171376" y="70335"/>
                  </a:cubicBezTo>
                  <a:cubicBezTo>
                    <a:pt x="170424" y="70335"/>
                    <a:pt x="168995" y="70144"/>
                    <a:pt x="168995" y="67381"/>
                  </a:cubicBezTo>
                  <a:cubicBezTo>
                    <a:pt x="168995" y="64523"/>
                    <a:pt x="170328" y="61000"/>
                    <a:pt x="171662" y="56905"/>
                  </a:cubicBezTo>
                  <a:lnTo>
                    <a:pt x="178615" y="38520"/>
                  </a:lnTo>
                  <a:cubicBezTo>
                    <a:pt x="179663" y="35379"/>
                    <a:pt x="179949" y="34520"/>
                    <a:pt x="179949" y="32425"/>
                  </a:cubicBezTo>
                  <a:cubicBezTo>
                    <a:pt x="179949" y="26423"/>
                    <a:pt x="175852" y="23758"/>
                    <a:pt x="171757" y="23758"/>
                  </a:cubicBezTo>
                  <a:cubicBezTo>
                    <a:pt x="161660" y="23758"/>
                    <a:pt x="157947" y="39855"/>
                    <a:pt x="157947" y="40427"/>
                  </a:cubicBezTo>
                  <a:cubicBezTo>
                    <a:pt x="157947" y="41473"/>
                    <a:pt x="159184" y="41473"/>
                    <a:pt x="159565" y="41473"/>
                  </a:cubicBezTo>
                  <a:cubicBezTo>
                    <a:pt x="161089" y="41473"/>
                    <a:pt x="161089" y="41283"/>
                    <a:pt x="161565" y="39855"/>
                  </a:cubicBezTo>
                  <a:cubicBezTo>
                    <a:pt x="162518" y="36234"/>
                    <a:pt x="165375" y="26140"/>
                    <a:pt x="171662" y="26140"/>
                  </a:cubicBezTo>
                  <a:cubicBezTo>
                    <a:pt x="172805" y="26140"/>
                    <a:pt x="174043" y="26709"/>
                    <a:pt x="174043" y="29091"/>
                  </a:cubicBezTo>
                  <a:cubicBezTo>
                    <a:pt x="174043" y="31758"/>
                    <a:pt x="172805" y="34902"/>
                    <a:pt x="172043" y="36997"/>
                  </a:cubicBezTo>
                  <a:lnTo>
                    <a:pt x="168804" y="45950"/>
                  </a:lnTo>
                  <a:lnTo>
                    <a:pt x="164804" y="56619"/>
                  </a:lnTo>
                  <a:cubicBezTo>
                    <a:pt x="163280" y="60714"/>
                    <a:pt x="162899" y="61858"/>
                    <a:pt x="162899" y="64049"/>
                  </a:cubicBezTo>
                  <a:cubicBezTo>
                    <a:pt x="162899" y="68239"/>
                    <a:pt x="165375" y="72716"/>
                    <a:pt x="171090" y="72716"/>
                  </a:cubicBezTo>
                  <a:cubicBezTo>
                    <a:pt x="181187" y="72716"/>
                    <a:pt x="184711" y="56524"/>
                    <a:pt x="184711" y="56047"/>
                  </a:cubicBezTo>
                  <a:close/>
                  <a:moveTo>
                    <a:pt x="187759" y="5469"/>
                  </a:moveTo>
                  <a:cubicBezTo>
                    <a:pt x="187759" y="3183"/>
                    <a:pt x="186045" y="802"/>
                    <a:pt x="182807" y="802"/>
                  </a:cubicBezTo>
                  <a:cubicBezTo>
                    <a:pt x="179378" y="802"/>
                    <a:pt x="175948" y="4232"/>
                    <a:pt x="175948" y="7659"/>
                  </a:cubicBezTo>
                  <a:cubicBezTo>
                    <a:pt x="175948" y="10041"/>
                    <a:pt x="177567" y="12326"/>
                    <a:pt x="180710" y="12326"/>
                  </a:cubicBezTo>
                  <a:cubicBezTo>
                    <a:pt x="184330" y="12326"/>
                    <a:pt x="187759" y="8994"/>
                    <a:pt x="187759" y="5469"/>
                  </a:cubicBezTo>
                  <a:close/>
                  <a:moveTo>
                    <a:pt x="220525" y="56047"/>
                  </a:moveTo>
                  <a:cubicBezTo>
                    <a:pt x="220525" y="54998"/>
                    <a:pt x="219764" y="54998"/>
                    <a:pt x="219001" y="54998"/>
                  </a:cubicBezTo>
                  <a:cubicBezTo>
                    <a:pt x="217667" y="54998"/>
                    <a:pt x="217667" y="55189"/>
                    <a:pt x="216810" y="57096"/>
                  </a:cubicBezTo>
                  <a:cubicBezTo>
                    <a:pt x="214906" y="62333"/>
                    <a:pt x="210524" y="70335"/>
                    <a:pt x="204427" y="70335"/>
                  </a:cubicBezTo>
                  <a:cubicBezTo>
                    <a:pt x="201475" y="70335"/>
                    <a:pt x="201475" y="67667"/>
                    <a:pt x="201475" y="65858"/>
                  </a:cubicBezTo>
                  <a:cubicBezTo>
                    <a:pt x="201475" y="65095"/>
                    <a:pt x="201475" y="63477"/>
                    <a:pt x="202237" y="60333"/>
                  </a:cubicBezTo>
                  <a:lnTo>
                    <a:pt x="210239" y="28330"/>
                  </a:lnTo>
                  <a:lnTo>
                    <a:pt x="219382" y="28330"/>
                  </a:lnTo>
                  <a:cubicBezTo>
                    <a:pt x="221287" y="28330"/>
                    <a:pt x="222430" y="28330"/>
                    <a:pt x="222430" y="26328"/>
                  </a:cubicBezTo>
                  <a:cubicBezTo>
                    <a:pt x="222430" y="24995"/>
                    <a:pt x="221382" y="24995"/>
                    <a:pt x="219764" y="24995"/>
                  </a:cubicBezTo>
                  <a:lnTo>
                    <a:pt x="211191" y="24995"/>
                  </a:lnTo>
                  <a:lnTo>
                    <a:pt x="215001" y="8994"/>
                  </a:lnTo>
                  <a:cubicBezTo>
                    <a:pt x="215477" y="7373"/>
                    <a:pt x="215477" y="7278"/>
                    <a:pt x="215477" y="6613"/>
                  </a:cubicBezTo>
                  <a:cubicBezTo>
                    <a:pt x="215477" y="4422"/>
                    <a:pt x="213668" y="3946"/>
                    <a:pt x="212620" y="3946"/>
                  </a:cubicBezTo>
                  <a:cubicBezTo>
                    <a:pt x="209953" y="3946"/>
                    <a:pt x="208810" y="6231"/>
                    <a:pt x="208333" y="7850"/>
                  </a:cubicBezTo>
                  <a:lnTo>
                    <a:pt x="204143" y="24995"/>
                  </a:lnTo>
                  <a:lnTo>
                    <a:pt x="194902" y="24995"/>
                  </a:lnTo>
                  <a:cubicBezTo>
                    <a:pt x="193189" y="24995"/>
                    <a:pt x="191950" y="24995"/>
                    <a:pt x="191950" y="26995"/>
                  </a:cubicBezTo>
                  <a:cubicBezTo>
                    <a:pt x="191950" y="28330"/>
                    <a:pt x="192998" y="28330"/>
                    <a:pt x="194618" y="28330"/>
                  </a:cubicBezTo>
                  <a:lnTo>
                    <a:pt x="203284" y="28330"/>
                  </a:lnTo>
                  <a:lnTo>
                    <a:pt x="195570" y="59286"/>
                  </a:lnTo>
                  <a:cubicBezTo>
                    <a:pt x="195379" y="59761"/>
                    <a:pt x="194902" y="61382"/>
                    <a:pt x="194902" y="63095"/>
                  </a:cubicBezTo>
                  <a:cubicBezTo>
                    <a:pt x="194902" y="68430"/>
                    <a:pt x="198522" y="72716"/>
                    <a:pt x="204143" y="72716"/>
                  </a:cubicBezTo>
                  <a:cubicBezTo>
                    <a:pt x="215001" y="72716"/>
                    <a:pt x="220525" y="56619"/>
                    <a:pt x="220525" y="56047"/>
                  </a:cubicBezTo>
                  <a:close/>
                  <a:moveTo>
                    <a:pt x="310156" y="-817"/>
                  </a:moveTo>
                  <a:cubicBezTo>
                    <a:pt x="310156" y="-1675"/>
                    <a:pt x="309679" y="-2247"/>
                    <a:pt x="308632" y="-2247"/>
                  </a:cubicBezTo>
                  <a:cubicBezTo>
                    <a:pt x="305393" y="-2247"/>
                    <a:pt x="301774" y="-1961"/>
                    <a:pt x="298250" y="-1961"/>
                  </a:cubicBezTo>
                  <a:cubicBezTo>
                    <a:pt x="294821" y="-1961"/>
                    <a:pt x="291201" y="-2247"/>
                    <a:pt x="287771" y="-2247"/>
                  </a:cubicBezTo>
                  <a:cubicBezTo>
                    <a:pt x="287200" y="-2247"/>
                    <a:pt x="285867" y="-2247"/>
                    <a:pt x="285867" y="-245"/>
                  </a:cubicBezTo>
                  <a:cubicBezTo>
                    <a:pt x="285867" y="992"/>
                    <a:pt x="286724" y="1183"/>
                    <a:pt x="287771" y="1183"/>
                  </a:cubicBezTo>
                  <a:cubicBezTo>
                    <a:pt x="293487" y="1278"/>
                    <a:pt x="294344" y="3564"/>
                    <a:pt x="294344" y="5755"/>
                  </a:cubicBezTo>
                  <a:cubicBezTo>
                    <a:pt x="294344" y="6613"/>
                    <a:pt x="294058" y="7373"/>
                    <a:pt x="293867" y="8327"/>
                  </a:cubicBezTo>
                  <a:lnTo>
                    <a:pt x="281961" y="55761"/>
                  </a:lnTo>
                  <a:lnTo>
                    <a:pt x="261768" y="-531"/>
                  </a:lnTo>
                  <a:cubicBezTo>
                    <a:pt x="261197" y="-2152"/>
                    <a:pt x="261007" y="-2247"/>
                    <a:pt x="258816" y="-2247"/>
                  </a:cubicBezTo>
                  <a:lnTo>
                    <a:pt x="245195" y="-2247"/>
                  </a:lnTo>
                  <a:cubicBezTo>
                    <a:pt x="243481" y="-2247"/>
                    <a:pt x="242243" y="-2247"/>
                    <a:pt x="242243" y="-245"/>
                  </a:cubicBezTo>
                  <a:cubicBezTo>
                    <a:pt x="242243" y="1183"/>
                    <a:pt x="243195" y="1183"/>
                    <a:pt x="245195" y="1183"/>
                  </a:cubicBezTo>
                  <a:cubicBezTo>
                    <a:pt x="245957" y="1183"/>
                    <a:pt x="251768" y="1183"/>
                    <a:pt x="251768" y="1850"/>
                  </a:cubicBezTo>
                  <a:cubicBezTo>
                    <a:pt x="251768" y="1850"/>
                    <a:pt x="251768" y="2327"/>
                    <a:pt x="251482" y="3373"/>
                  </a:cubicBezTo>
                  <a:lnTo>
                    <a:pt x="237194" y="60714"/>
                  </a:lnTo>
                  <a:cubicBezTo>
                    <a:pt x="235670" y="66621"/>
                    <a:pt x="231670" y="67953"/>
                    <a:pt x="226812" y="68144"/>
                  </a:cubicBezTo>
                  <a:cubicBezTo>
                    <a:pt x="225859" y="68144"/>
                    <a:pt x="224716" y="68239"/>
                    <a:pt x="224716" y="70239"/>
                  </a:cubicBezTo>
                  <a:cubicBezTo>
                    <a:pt x="224716" y="71193"/>
                    <a:pt x="225288" y="71572"/>
                    <a:pt x="226049" y="71572"/>
                  </a:cubicBezTo>
                  <a:cubicBezTo>
                    <a:pt x="229289" y="71572"/>
                    <a:pt x="233002" y="71193"/>
                    <a:pt x="236337" y="71193"/>
                  </a:cubicBezTo>
                  <a:cubicBezTo>
                    <a:pt x="239861" y="71193"/>
                    <a:pt x="243576" y="71572"/>
                    <a:pt x="247005" y="71572"/>
                  </a:cubicBezTo>
                  <a:cubicBezTo>
                    <a:pt x="247576" y="71572"/>
                    <a:pt x="249005" y="71572"/>
                    <a:pt x="249005" y="69572"/>
                  </a:cubicBezTo>
                  <a:cubicBezTo>
                    <a:pt x="249005" y="68239"/>
                    <a:pt x="248243" y="68144"/>
                    <a:pt x="246910" y="68144"/>
                  </a:cubicBezTo>
                  <a:cubicBezTo>
                    <a:pt x="240623" y="67953"/>
                    <a:pt x="240432" y="65095"/>
                    <a:pt x="240432" y="63477"/>
                  </a:cubicBezTo>
                  <a:cubicBezTo>
                    <a:pt x="240432" y="63191"/>
                    <a:pt x="240432" y="62619"/>
                    <a:pt x="240909" y="60810"/>
                  </a:cubicBezTo>
                  <a:lnTo>
                    <a:pt x="254910" y="5183"/>
                  </a:lnTo>
                  <a:lnTo>
                    <a:pt x="278152" y="69762"/>
                  </a:lnTo>
                  <a:cubicBezTo>
                    <a:pt x="278532" y="71383"/>
                    <a:pt x="278723" y="71572"/>
                    <a:pt x="280247" y="71572"/>
                  </a:cubicBezTo>
                  <a:cubicBezTo>
                    <a:pt x="281390" y="71572"/>
                    <a:pt x="281866" y="71383"/>
                    <a:pt x="282438" y="69286"/>
                  </a:cubicBezTo>
                  <a:lnTo>
                    <a:pt x="297487" y="8422"/>
                  </a:lnTo>
                  <a:cubicBezTo>
                    <a:pt x="299297" y="1564"/>
                    <a:pt x="305393" y="1183"/>
                    <a:pt x="308536" y="1183"/>
                  </a:cubicBezTo>
                  <a:cubicBezTo>
                    <a:pt x="308822" y="1183"/>
                    <a:pt x="310156" y="992"/>
                    <a:pt x="310156" y="-817"/>
                  </a:cubicBezTo>
                  <a:close/>
                  <a:moveTo>
                    <a:pt x="348922" y="60237"/>
                  </a:moveTo>
                  <a:cubicBezTo>
                    <a:pt x="348922" y="59761"/>
                    <a:pt x="347970" y="58619"/>
                    <a:pt x="347113" y="58619"/>
                  </a:cubicBezTo>
                  <a:cubicBezTo>
                    <a:pt x="346636" y="58619"/>
                    <a:pt x="346636" y="58714"/>
                    <a:pt x="345779" y="59761"/>
                  </a:cubicBezTo>
                  <a:cubicBezTo>
                    <a:pt x="337777" y="69858"/>
                    <a:pt x="328063" y="70335"/>
                    <a:pt x="326253" y="70335"/>
                  </a:cubicBezTo>
                  <a:cubicBezTo>
                    <a:pt x="319299" y="70335"/>
                    <a:pt x="318061" y="62619"/>
                    <a:pt x="318061" y="58428"/>
                  </a:cubicBezTo>
                  <a:cubicBezTo>
                    <a:pt x="318061" y="54429"/>
                    <a:pt x="319109" y="49475"/>
                    <a:pt x="319872" y="46522"/>
                  </a:cubicBezTo>
                  <a:lnTo>
                    <a:pt x="324157" y="46522"/>
                  </a:lnTo>
                  <a:cubicBezTo>
                    <a:pt x="327300" y="46522"/>
                    <a:pt x="334635" y="46236"/>
                    <a:pt x="339778" y="44141"/>
                  </a:cubicBezTo>
                  <a:cubicBezTo>
                    <a:pt x="348256" y="40711"/>
                    <a:pt x="348256" y="33758"/>
                    <a:pt x="348256" y="32997"/>
                  </a:cubicBezTo>
                  <a:cubicBezTo>
                    <a:pt x="348256" y="27949"/>
                    <a:pt x="344255" y="23758"/>
                    <a:pt x="337397" y="23758"/>
                  </a:cubicBezTo>
                  <a:cubicBezTo>
                    <a:pt x="326157" y="23758"/>
                    <a:pt x="310631" y="34616"/>
                    <a:pt x="310631" y="53856"/>
                  </a:cubicBezTo>
                  <a:cubicBezTo>
                    <a:pt x="310631" y="63477"/>
                    <a:pt x="315871" y="72716"/>
                    <a:pt x="326157" y="72716"/>
                  </a:cubicBezTo>
                  <a:cubicBezTo>
                    <a:pt x="339969" y="72716"/>
                    <a:pt x="348922" y="61858"/>
                    <a:pt x="348922" y="60237"/>
                  </a:cubicBezTo>
                  <a:close/>
                  <a:moveTo>
                    <a:pt x="344255" y="32711"/>
                  </a:moveTo>
                  <a:cubicBezTo>
                    <a:pt x="344255" y="44141"/>
                    <a:pt x="326443" y="44141"/>
                    <a:pt x="322824" y="44141"/>
                  </a:cubicBezTo>
                  <a:lnTo>
                    <a:pt x="320633" y="44141"/>
                  </a:lnTo>
                  <a:cubicBezTo>
                    <a:pt x="325205" y="26423"/>
                    <a:pt x="336350" y="26140"/>
                    <a:pt x="337397" y="26140"/>
                  </a:cubicBezTo>
                  <a:cubicBezTo>
                    <a:pt x="341778" y="26140"/>
                    <a:pt x="344255" y="29091"/>
                    <a:pt x="344255" y="32711"/>
                  </a:cubicBezTo>
                  <a:close/>
                  <a:moveTo>
                    <a:pt x="386356" y="56047"/>
                  </a:moveTo>
                  <a:cubicBezTo>
                    <a:pt x="386356" y="54998"/>
                    <a:pt x="385688" y="54998"/>
                    <a:pt x="384927" y="54998"/>
                  </a:cubicBezTo>
                  <a:cubicBezTo>
                    <a:pt x="383593" y="54998"/>
                    <a:pt x="383593" y="55189"/>
                    <a:pt x="382641" y="57096"/>
                  </a:cubicBezTo>
                  <a:cubicBezTo>
                    <a:pt x="380735" y="62333"/>
                    <a:pt x="376449" y="70335"/>
                    <a:pt x="370353" y="70335"/>
                  </a:cubicBezTo>
                  <a:cubicBezTo>
                    <a:pt x="367306" y="70335"/>
                    <a:pt x="367306" y="67667"/>
                    <a:pt x="367306" y="65858"/>
                  </a:cubicBezTo>
                  <a:cubicBezTo>
                    <a:pt x="367306" y="65095"/>
                    <a:pt x="367306" y="63477"/>
                    <a:pt x="368067" y="60333"/>
                  </a:cubicBezTo>
                  <a:lnTo>
                    <a:pt x="376163" y="28330"/>
                  </a:lnTo>
                  <a:lnTo>
                    <a:pt x="385213" y="28330"/>
                  </a:lnTo>
                  <a:cubicBezTo>
                    <a:pt x="387117" y="28330"/>
                    <a:pt x="388356" y="28330"/>
                    <a:pt x="388356" y="26328"/>
                  </a:cubicBezTo>
                  <a:cubicBezTo>
                    <a:pt x="388356" y="24995"/>
                    <a:pt x="387308" y="24995"/>
                    <a:pt x="385688" y="24995"/>
                  </a:cubicBezTo>
                  <a:lnTo>
                    <a:pt x="377022" y="24995"/>
                  </a:lnTo>
                  <a:lnTo>
                    <a:pt x="380926" y="8994"/>
                  </a:lnTo>
                  <a:cubicBezTo>
                    <a:pt x="381307" y="7373"/>
                    <a:pt x="381307" y="7278"/>
                    <a:pt x="381307" y="6613"/>
                  </a:cubicBezTo>
                  <a:cubicBezTo>
                    <a:pt x="381307" y="4422"/>
                    <a:pt x="379592" y="3946"/>
                    <a:pt x="378545" y="3946"/>
                  </a:cubicBezTo>
                  <a:cubicBezTo>
                    <a:pt x="375877" y="3946"/>
                    <a:pt x="374640" y="6231"/>
                    <a:pt x="374164" y="7850"/>
                  </a:cubicBezTo>
                  <a:lnTo>
                    <a:pt x="370067" y="24995"/>
                  </a:lnTo>
                  <a:lnTo>
                    <a:pt x="360828" y="24995"/>
                  </a:lnTo>
                  <a:cubicBezTo>
                    <a:pt x="359019" y="24995"/>
                    <a:pt x="357781" y="24995"/>
                    <a:pt x="357781" y="26995"/>
                  </a:cubicBezTo>
                  <a:cubicBezTo>
                    <a:pt x="357781" y="28330"/>
                    <a:pt x="358828" y="28330"/>
                    <a:pt x="360542" y="28330"/>
                  </a:cubicBezTo>
                  <a:lnTo>
                    <a:pt x="369115" y="28330"/>
                  </a:lnTo>
                  <a:lnTo>
                    <a:pt x="361400" y="59286"/>
                  </a:lnTo>
                  <a:cubicBezTo>
                    <a:pt x="361210" y="59761"/>
                    <a:pt x="360828" y="61382"/>
                    <a:pt x="360828" y="63095"/>
                  </a:cubicBezTo>
                  <a:cubicBezTo>
                    <a:pt x="360828" y="68430"/>
                    <a:pt x="364353" y="72716"/>
                    <a:pt x="370067" y="72716"/>
                  </a:cubicBezTo>
                  <a:cubicBezTo>
                    <a:pt x="380926" y="72716"/>
                    <a:pt x="386451" y="56619"/>
                    <a:pt x="386451" y="56047"/>
                  </a:cubicBezTo>
                  <a:close/>
                </a:path>
              </a:pathLst>
            </a:custGeom>
            <a:solidFill>
              <a:srgbClr val="000000"/>
            </a:solidFill>
            <a:ln w="10842" cap="flat">
              <a:noFill/>
              <a:prstDash val="solid"/>
              <a:miter/>
            </a:ln>
          </p:spPr>
          <p:txBody>
            <a:bodyPr rtlCol="0" anchor="ctr"/>
            <a:lstStyle/>
            <a:p>
              <a:endParaRPr lang="en-AE"/>
            </a:p>
          </p:txBody>
        </p:sp>
        <p:sp>
          <p:nvSpPr>
            <p:cNvPr id="468" name="Freeform: Shape 467">
              <a:extLst>
                <a:ext uri="{FF2B5EF4-FFF2-40B4-BE49-F238E27FC236}">
                  <a16:creationId xmlns:a16="http://schemas.microsoft.com/office/drawing/2014/main" id="{450BE93E-6A4B-E51F-0D51-117E1A8445CB}"/>
                </a:ext>
              </a:extLst>
            </p:cNvPr>
            <p:cNvSpPr/>
            <p:nvPr/>
          </p:nvSpPr>
          <p:spPr>
            <a:xfrm>
              <a:off x="2567826" y="2023179"/>
              <a:ext cx="591978" cy="87915"/>
            </a:xfrm>
            <a:custGeom>
              <a:avLst/>
              <a:gdLst>
                <a:gd name="connsiteX0" fmla="*/ -1788 w 591978"/>
                <a:gd name="connsiteY0" fmla="*/ 85668 h 87915"/>
                <a:gd name="connsiteX1" fmla="*/ 590191 w 591978"/>
                <a:gd name="connsiteY1" fmla="*/ 85668 h 87915"/>
                <a:gd name="connsiteX2" fmla="*/ 590191 w 591978"/>
                <a:gd name="connsiteY2" fmla="*/ -2247 h 87915"/>
                <a:gd name="connsiteX3" fmla="*/ -1788 w 591978"/>
                <a:gd name="connsiteY3" fmla="*/ -2247 h 87915"/>
              </a:gdLst>
              <a:ahLst/>
              <a:cxnLst>
                <a:cxn ang="0">
                  <a:pos x="connsiteX0" y="connsiteY0"/>
                </a:cxn>
                <a:cxn ang="0">
                  <a:pos x="connsiteX1" y="connsiteY1"/>
                </a:cxn>
                <a:cxn ang="0">
                  <a:pos x="connsiteX2" y="connsiteY2"/>
                </a:cxn>
                <a:cxn ang="0">
                  <a:pos x="connsiteX3" y="connsiteY3"/>
                </a:cxn>
              </a:cxnLst>
              <a:rect l="l" t="t" r="r" b="b"/>
              <a:pathLst>
                <a:path w="591978" h="87915">
                  <a:moveTo>
                    <a:pt x="-1788" y="85668"/>
                  </a:moveTo>
                  <a:lnTo>
                    <a:pt x="590191" y="85668"/>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469" name="Freeform: Shape 468">
              <a:extLst>
                <a:ext uri="{FF2B5EF4-FFF2-40B4-BE49-F238E27FC236}">
                  <a16:creationId xmlns:a16="http://schemas.microsoft.com/office/drawing/2014/main" id="{5D2CB66F-C59A-EB1F-77E7-E16BD0C1995F}"/>
                </a:ext>
              </a:extLst>
            </p:cNvPr>
            <p:cNvSpPr/>
            <p:nvPr/>
          </p:nvSpPr>
          <p:spPr>
            <a:xfrm>
              <a:off x="2827859" y="2035562"/>
              <a:ext cx="71722" cy="78485"/>
            </a:xfrm>
            <a:custGeom>
              <a:avLst/>
              <a:gdLst>
                <a:gd name="connsiteX0" fmla="*/ 7927 w 71722"/>
                <a:gd name="connsiteY0" fmla="*/ 44806 h 78485"/>
                <a:gd name="connsiteX1" fmla="*/ 6308 w 71722"/>
                <a:gd name="connsiteY1" fmla="*/ 43187 h 78485"/>
                <a:gd name="connsiteX2" fmla="*/ -1788 w 71722"/>
                <a:gd name="connsiteY2" fmla="*/ 48522 h 78485"/>
                <a:gd name="connsiteX3" fmla="*/ -836 w 71722"/>
                <a:gd name="connsiteY3" fmla="*/ 50331 h 78485"/>
                <a:gd name="connsiteX4" fmla="*/ 12784 w 71722"/>
                <a:gd name="connsiteY4" fmla="*/ 72906 h 78485"/>
                <a:gd name="connsiteX5" fmla="*/ 14595 w 71722"/>
                <a:gd name="connsiteY5" fmla="*/ 75762 h 78485"/>
                <a:gd name="connsiteX6" fmla="*/ 15833 w 71722"/>
                <a:gd name="connsiteY6" fmla="*/ 76239 h 78485"/>
                <a:gd name="connsiteX7" fmla="*/ 23643 w 71722"/>
                <a:gd name="connsiteY7" fmla="*/ 71000 h 78485"/>
                <a:gd name="connsiteX8" fmla="*/ 43360 w 71722"/>
                <a:gd name="connsiteY8" fmla="*/ 25947 h 78485"/>
                <a:gd name="connsiteX9" fmla="*/ 66792 w 71722"/>
                <a:gd name="connsiteY9" fmla="*/ 1848 h 78485"/>
                <a:gd name="connsiteX10" fmla="*/ 69934 w 71722"/>
                <a:gd name="connsiteY10" fmla="*/ -1484 h 78485"/>
                <a:gd name="connsiteX11" fmla="*/ 68792 w 71722"/>
                <a:gd name="connsiteY11" fmla="*/ -2247 h 78485"/>
                <a:gd name="connsiteX12" fmla="*/ 42122 w 71722"/>
                <a:gd name="connsiteY12" fmla="*/ 19566 h 78485"/>
                <a:gd name="connsiteX13" fmla="*/ 18214 w 71722"/>
                <a:gd name="connsiteY13" fmla="*/ 61475 h 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485">
                  <a:moveTo>
                    <a:pt x="7927" y="44806"/>
                  </a:moveTo>
                  <a:cubicBezTo>
                    <a:pt x="6974" y="43378"/>
                    <a:pt x="6879" y="43187"/>
                    <a:pt x="6308" y="43187"/>
                  </a:cubicBezTo>
                  <a:cubicBezTo>
                    <a:pt x="3736" y="43187"/>
                    <a:pt x="-1788" y="46617"/>
                    <a:pt x="-1788" y="48522"/>
                  </a:cubicBezTo>
                  <a:cubicBezTo>
                    <a:pt x="-1788" y="48713"/>
                    <a:pt x="-1788" y="48999"/>
                    <a:pt x="-836" y="50331"/>
                  </a:cubicBezTo>
                  <a:lnTo>
                    <a:pt x="12784" y="72906"/>
                  </a:lnTo>
                  <a:cubicBezTo>
                    <a:pt x="13357" y="73858"/>
                    <a:pt x="14404" y="75667"/>
                    <a:pt x="14595" y="75762"/>
                  </a:cubicBezTo>
                  <a:cubicBezTo>
                    <a:pt x="14785" y="76239"/>
                    <a:pt x="15356" y="76239"/>
                    <a:pt x="15833" y="76239"/>
                  </a:cubicBezTo>
                  <a:cubicBezTo>
                    <a:pt x="18214" y="76239"/>
                    <a:pt x="23263" y="73286"/>
                    <a:pt x="23643" y="71000"/>
                  </a:cubicBezTo>
                  <a:cubicBezTo>
                    <a:pt x="27263" y="54808"/>
                    <a:pt x="33454" y="39283"/>
                    <a:pt x="43360" y="25947"/>
                  </a:cubicBezTo>
                  <a:cubicBezTo>
                    <a:pt x="48789" y="18328"/>
                    <a:pt x="56124" y="9850"/>
                    <a:pt x="66792" y="1848"/>
                  </a:cubicBezTo>
                  <a:cubicBezTo>
                    <a:pt x="68601" y="516"/>
                    <a:pt x="69934" y="-533"/>
                    <a:pt x="69934" y="-1484"/>
                  </a:cubicBezTo>
                  <a:cubicBezTo>
                    <a:pt x="69934" y="-2247"/>
                    <a:pt x="69364" y="-2247"/>
                    <a:pt x="68792" y="-2247"/>
                  </a:cubicBezTo>
                  <a:cubicBezTo>
                    <a:pt x="63744" y="-2247"/>
                    <a:pt x="48218" y="12422"/>
                    <a:pt x="42122" y="19566"/>
                  </a:cubicBezTo>
                  <a:cubicBezTo>
                    <a:pt x="31073" y="32425"/>
                    <a:pt x="23834" y="44806"/>
                    <a:pt x="18214" y="61475"/>
                  </a:cubicBezTo>
                  <a:close/>
                </a:path>
              </a:pathLst>
            </a:custGeom>
            <a:solidFill>
              <a:srgbClr val="006100"/>
            </a:solidFill>
            <a:ln w="10842" cap="flat">
              <a:noFill/>
              <a:prstDash val="solid"/>
              <a:miter/>
            </a:ln>
          </p:spPr>
          <p:txBody>
            <a:bodyPr rtlCol="0" anchor="ctr"/>
            <a:lstStyle/>
            <a:p>
              <a:endParaRPr lang="en-AE"/>
            </a:p>
          </p:txBody>
        </p:sp>
        <p:sp>
          <p:nvSpPr>
            <p:cNvPr id="470" name="Freeform: Shape 469">
              <a:extLst>
                <a:ext uri="{FF2B5EF4-FFF2-40B4-BE49-F238E27FC236}">
                  <a16:creationId xmlns:a16="http://schemas.microsoft.com/office/drawing/2014/main" id="{162ECF47-C29B-3217-C9F3-FDACFA824BA2}"/>
                </a:ext>
              </a:extLst>
            </p:cNvPr>
            <p:cNvSpPr/>
            <p:nvPr/>
          </p:nvSpPr>
          <p:spPr>
            <a:xfrm>
              <a:off x="3159805" y="2023179"/>
              <a:ext cx="540923" cy="87915"/>
            </a:xfrm>
            <a:custGeom>
              <a:avLst/>
              <a:gdLst>
                <a:gd name="connsiteX0" fmla="*/ -1788 w 540923"/>
                <a:gd name="connsiteY0" fmla="*/ 85668 h 87915"/>
                <a:gd name="connsiteX1" fmla="*/ 539136 w 540923"/>
                <a:gd name="connsiteY1" fmla="*/ 85668 h 87915"/>
                <a:gd name="connsiteX2" fmla="*/ 539136 w 540923"/>
                <a:gd name="connsiteY2" fmla="*/ -2247 h 87915"/>
                <a:gd name="connsiteX3" fmla="*/ -1788 w 5409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540923" h="87915">
                  <a:moveTo>
                    <a:pt x="-1788" y="85668"/>
                  </a:moveTo>
                  <a:lnTo>
                    <a:pt x="539136" y="8566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471" name="Freeform: Shape 470">
              <a:extLst>
                <a:ext uri="{FF2B5EF4-FFF2-40B4-BE49-F238E27FC236}">
                  <a16:creationId xmlns:a16="http://schemas.microsoft.com/office/drawing/2014/main" id="{422FEC30-E241-6421-A7D1-BCA226AEE0B8}"/>
                </a:ext>
              </a:extLst>
            </p:cNvPr>
            <p:cNvSpPr/>
            <p:nvPr/>
          </p:nvSpPr>
          <p:spPr>
            <a:xfrm>
              <a:off x="3406883" y="2039183"/>
              <a:ext cx="49720" cy="74293"/>
            </a:xfrm>
            <a:custGeom>
              <a:avLst/>
              <a:gdLst>
                <a:gd name="connsiteX0" fmla="*/ 40504 w 49720"/>
                <a:gd name="connsiteY0" fmla="*/ 41090 h 74293"/>
                <a:gd name="connsiteX1" fmla="*/ 26216 w 49720"/>
                <a:gd name="connsiteY1" fmla="*/ 24233 h 74293"/>
                <a:gd name="connsiteX2" fmla="*/ 12881 w 49720"/>
                <a:gd name="connsiteY2" fmla="*/ 29184 h 74293"/>
                <a:gd name="connsiteX3" fmla="*/ 17929 w 49720"/>
                <a:gd name="connsiteY3" fmla="*/ 9373 h 74293"/>
                <a:gd name="connsiteX4" fmla="*/ 18310 w 49720"/>
                <a:gd name="connsiteY4" fmla="*/ 8038 h 74293"/>
                <a:gd name="connsiteX5" fmla="*/ 19834 w 49720"/>
                <a:gd name="connsiteY5" fmla="*/ 8324 h 74293"/>
                <a:gd name="connsiteX6" fmla="*/ 26501 w 49720"/>
                <a:gd name="connsiteY6" fmla="*/ 9373 h 74293"/>
                <a:gd name="connsiteX7" fmla="*/ 47932 w 49720"/>
                <a:gd name="connsiteY7" fmla="*/ -1201 h 74293"/>
                <a:gd name="connsiteX8" fmla="*/ 46885 w 49720"/>
                <a:gd name="connsiteY8" fmla="*/ -2247 h 74293"/>
                <a:gd name="connsiteX9" fmla="*/ 45551 w 49720"/>
                <a:gd name="connsiteY9" fmla="*/ -1961 h 74293"/>
                <a:gd name="connsiteX10" fmla="*/ 31740 w 49720"/>
                <a:gd name="connsiteY10" fmla="*/ 1181 h 74293"/>
                <a:gd name="connsiteX11" fmla="*/ 19548 w 49720"/>
                <a:gd name="connsiteY11" fmla="*/ -1677 h 74293"/>
                <a:gd name="connsiteX12" fmla="*/ 18025 w 49720"/>
                <a:gd name="connsiteY12" fmla="*/ -2247 h 74293"/>
                <a:gd name="connsiteX13" fmla="*/ 16882 w 49720"/>
                <a:gd name="connsiteY13" fmla="*/ -343 h 74293"/>
                <a:gd name="connsiteX14" fmla="*/ 8500 w 49720"/>
                <a:gd name="connsiteY14" fmla="*/ 32423 h 74293"/>
                <a:gd name="connsiteX15" fmla="*/ 8404 w 49720"/>
                <a:gd name="connsiteY15" fmla="*/ 33946 h 74293"/>
                <a:gd name="connsiteX16" fmla="*/ 9738 w 49720"/>
                <a:gd name="connsiteY16" fmla="*/ 35090 h 74293"/>
                <a:gd name="connsiteX17" fmla="*/ 11452 w 49720"/>
                <a:gd name="connsiteY17" fmla="*/ 34041 h 74293"/>
                <a:gd name="connsiteX18" fmla="*/ 26121 w 49720"/>
                <a:gd name="connsiteY18" fmla="*/ 26614 h 74293"/>
                <a:gd name="connsiteX19" fmla="*/ 32597 w 49720"/>
                <a:gd name="connsiteY19" fmla="*/ 36327 h 74293"/>
                <a:gd name="connsiteX20" fmla="*/ 27264 w 49720"/>
                <a:gd name="connsiteY20" fmla="*/ 57854 h 74293"/>
                <a:gd name="connsiteX21" fmla="*/ 12119 w 49720"/>
                <a:gd name="connsiteY21" fmla="*/ 69000 h 74293"/>
                <a:gd name="connsiteX22" fmla="*/ 1546 w 49720"/>
                <a:gd name="connsiteY22" fmla="*/ 56426 h 74293"/>
                <a:gd name="connsiteX23" fmla="*/ 2594 w 49720"/>
                <a:gd name="connsiteY23" fmla="*/ 56426 h 74293"/>
                <a:gd name="connsiteX24" fmla="*/ 8404 w 49720"/>
                <a:gd name="connsiteY24" fmla="*/ 50901 h 74293"/>
                <a:gd name="connsiteX25" fmla="*/ 4499 w 49720"/>
                <a:gd name="connsiteY25" fmla="*/ 47187 h 74293"/>
                <a:gd name="connsiteX26" fmla="*/ -1788 w 49720"/>
                <a:gd name="connsiteY26" fmla="*/ 56998 h 74293"/>
                <a:gd name="connsiteX27" fmla="*/ 12119 w 49720"/>
                <a:gd name="connsiteY27" fmla="*/ 72046 h 74293"/>
                <a:gd name="connsiteX28" fmla="*/ 40504 w 49720"/>
                <a:gd name="connsiteY28" fmla="*/ 41090 h 7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720" h="74293">
                  <a:moveTo>
                    <a:pt x="40504" y="41090"/>
                  </a:moveTo>
                  <a:cubicBezTo>
                    <a:pt x="40504" y="32423"/>
                    <a:pt x="35741" y="24233"/>
                    <a:pt x="26216" y="24233"/>
                  </a:cubicBezTo>
                  <a:cubicBezTo>
                    <a:pt x="21358" y="24233"/>
                    <a:pt x="16882" y="26042"/>
                    <a:pt x="12881" y="29184"/>
                  </a:cubicBezTo>
                  <a:lnTo>
                    <a:pt x="17929" y="9373"/>
                  </a:lnTo>
                  <a:cubicBezTo>
                    <a:pt x="18214" y="8134"/>
                    <a:pt x="18310" y="8038"/>
                    <a:pt x="18310" y="8038"/>
                  </a:cubicBezTo>
                  <a:cubicBezTo>
                    <a:pt x="18310" y="8038"/>
                    <a:pt x="18786" y="8038"/>
                    <a:pt x="19834" y="8324"/>
                  </a:cubicBezTo>
                  <a:cubicBezTo>
                    <a:pt x="21929" y="9087"/>
                    <a:pt x="24310" y="9373"/>
                    <a:pt x="26501" y="9373"/>
                  </a:cubicBezTo>
                  <a:cubicBezTo>
                    <a:pt x="38407" y="9373"/>
                    <a:pt x="47932" y="420"/>
                    <a:pt x="47932" y="-1201"/>
                  </a:cubicBezTo>
                  <a:cubicBezTo>
                    <a:pt x="47932" y="-1961"/>
                    <a:pt x="47266" y="-2247"/>
                    <a:pt x="46885" y="-2247"/>
                  </a:cubicBezTo>
                  <a:cubicBezTo>
                    <a:pt x="46600" y="-2247"/>
                    <a:pt x="46218" y="-2152"/>
                    <a:pt x="45551" y="-1961"/>
                  </a:cubicBezTo>
                  <a:cubicBezTo>
                    <a:pt x="40789" y="229"/>
                    <a:pt x="35932" y="1181"/>
                    <a:pt x="31740" y="1181"/>
                  </a:cubicBezTo>
                  <a:cubicBezTo>
                    <a:pt x="26978" y="1181"/>
                    <a:pt x="22692" y="-57"/>
                    <a:pt x="19548" y="-1677"/>
                  </a:cubicBezTo>
                  <a:cubicBezTo>
                    <a:pt x="18977" y="-1961"/>
                    <a:pt x="18500" y="-2247"/>
                    <a:pt x="18025" y="-2247"/>
                  </a:cubicBezTo>
                  <a:cubicBezTo>
                    <a:pt x="17262" y="-2247"/>
                    <a:pt x="17167" y="-1487"/>
                    <a:pt x="16882" y="-343"/>
                  </a:cubicBezTo>
                  <a:lnTo>
                    <a:pt x="8500" y="32423"/>
                  </a:lnTo>
                  <a:cubicBezTo>
                    <a:pt x="8500" y="32709"/>
                    <a:pt x="8404" y="33946"/>
                    <a:pt x="8404" y="33946"/>
                  </a:cubicBezTo>
                  <a:cubicBezTo>
                    <a:pt x="8404" y="34995"/>
                    <a:pt x="9071" y="35090"/>
                    <a:pt x="9738" y="35090"/>
                  </a:cubicBezTo>
                  <a:cubicBezTo>
                    <a:pt x="10500" y="35090"/>
                    <a:pt x="10786" y="34804"/>
                    <a:pt x="11452" y="34041"/>
                  </a:cubicBezTo>
                  <a:cubicBezTo>
                    <a:pt x="16976" y="27660"/>
                    <a:pt x="22977" y="26614"/>
                    <a:pt x="26121" y="26614"/>
                  </a:cubicBezTo>
                  <a:cubicBezTo>
                    <a:pt x="30502" y="26614"/>
                    <a:pt x="32597" y="30328"/>
                    <a:pt x="32597" y="36327"/>
                  </a:cubicBezTo>
                  <a:cubicBezTo>
                    <a:pt x="32597" y="42234"/>
                    <a:pt x="29550" y="53568"/>
                    <a:pt x="27264" y="57854"/>
                  </a:cubicBezTo>
                  <a:cubicBezTo>
                    <a:pt x="22501" y="66618"/>
                    <a:pt x="16119" y="69000"/>
                    <a:pt x="12119" y="69000"/>
                  </a:cubicBezTo>
                  <a:cubicBezTo>
                    <a:pt x="8214" y="69000"/>
                    <a:pt x="1641" y="66809"/>
                    <a:pt x="1546" y="56426"/>
                  </a:cubicBezTo>
                  <a:cubicBezTo>
                    <a:pt x="1832" y="56426"/>
                    <a:pt x="2118" y="56426"/>
                    <a:pt x="2594" y="56426"/>
                  </a:cubicBezTo>
                  <a:cubicBezTo>
                    <a:pt x="6308" y="56426"/>
                    <a:pt x="8404" y="53282"/>
                    <a:pt x="8404" y="50901"/>
                  </a:cubicBezTo>
                  <a:cubicBezTo>
                    <a:pt x="8404" y="48615"/>
                    <a:pt x="6880" y="47187"/>
                    <a:pt x="4499" y="47187"/>
                  </a:cubicBezTo>
                  <a:cubicBezTo>
                    <a:pt x="-1121" y="47187"/>
                    <a:pt x="-1788" y="53568"/>
                    <a:pt x="-1788" y="56998"/>
                  </a:cubicBezTo>
                  <a:cubicBezTo>
                    <a:pt x="-1788" y="64902"/>
                    <a:pt x="2879" y="72046"/>
                    <a:pt x="12119" y="72046"/>
                  </a:cubicBezTo>
                  <a:cubicBezTo>
                    <a:pt x="25930" y="72046"/>
                    <a:pt x="40504" y="57379"/>
                    <a:pt x="40504" y="41090"/>
                  </a:cubicBezTo>
                  <a:close/>
                </a:path>
              </a:pathLst>
            </a:custGeom>
            <a:solidFill>
              <a:srgbClr val="006100"/>
            </a:solidFill>
            <a:ln w="10842" cap="flat">
              <a:noFill/>
              <a:prstDash val="solid"/>
              <a:miter/>
            </a:ln>
          </p:spPr>
          <p:txBody>
            <a:bodyPr rtlCol="0" anchor="ctr"/>
            <a:lstStyle/>
            <a:p>
              <a:endParaRPr lang="en-AE"/>
            </a:p>
          </p:txBody>
        </p:sp>
        <p:sp>
          <p:nvSpPr>
            <p:cNvPr id="472" name="Freeform: Shape 471">
              <a:extLst>
                <a:ext uri="{FF2B5EF4-FFF2-40B4-BE49-F238E27FC236}">
                  <a16:creationId xmlns:a16="http://schemas.microsoft.com/office/drawing/2014/main" id="{6CC8DEE1-FA8D-20F8-A105-A84277058877}"/>
                </a:ext>
              </a:extLst>
            </p:cNvPr>
            <p:cNvSpPr/>
            <p:nvPr/>
          </p:nvSpPr>
          <p:spPr>
            <a:xfrm>
              <a:off x="3700729" y="2023179"/>
              <a:ext cx="398146" cy="87915"/>
            </a:xfrm>
            <a:custGeom>
              <a:avLst/>
              <a:gdLst>
                <a:gd name="connsiteX0" fmla="*/ -1788 w 398146"/>
                <a:gd name="connsiteY0" fmla="*/ 85668 h 87915"/>
                <a:gd name="connsiteX1" fmla="*/ 396359 w 398146"/>
                <a:gd name="connsiteY1" fmla="*/ 85668 h 87915"/>
                <a:gd name="connsiteX2" fmla="*/ 396359 w 398146"/>
                <a:gd name="connsiteY2" fmla="*/ -2247 h 87915"/>
                <a:gd name="connsiteX3" fmla="*/ -1788 w 398146"/>
                <a:gd name="connsiteY3" fmla="*/ -2247 h 87915"/>
              </a:gdLst>
              <a:ahLst/>
              <a:cxnLst>
                <a:cxn ang="0">
                  <a:pos x="connsiteX0" y="connsiteY0"/>
                </a:cxn>
                <a:cxn ang="0">
                  <a:pos x="connsiteX1" y="connsiteY1"/>
                </a:cxn>
                <a:cxn ang="0">
                  <a:pos x="connsiteX2" y="connsiteY2"/>
                </a:cxn>
                <a:cxn ang="0">
                  <a:pos x="connsiteX3" y="connsiteY3"/>
                </a:cxn>
              </a:cxnLst>
              <a:rect l="l" t="t" r="r" b="b"/>
              <a:pathLst>
                <a:path w="398146" h="87915">
                  <a:moveTo>
                    <a:pt x="-1788" y="85668"/>
                  </a:moveTo>
                  <a:lnTo>
                    <a:pt x="396359" y="8566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73" name="Freeform: Shape 472">
              <a:extLst>
                <a:ext uri="{FF2B5EF4-FFF2-40B4-BE49-F238E27FC236}">
                  <a16:creationId xmlns:a16="http://schemas.microsoft.com/office/drawing/2014/main" id="{89AB569B-3117-99EF-23A4-FB6C9EE90813}"/>
                </a:ext>
              </a:extLst>
            </p:cNvPr>
            <p:cNvSpPr/>
            <p:nvPr/>
          </p:nvSpPr>
          <p:spPr>
            <a:xfrm>
              <a:off x="3778167" y="2038992"/>
              <a:ext cx="246794" cy="74483"/>
            </a:xfrm>
            <a:custGeom>
              <a:avLst/>
              <a:gdLst>
                <a:gd name="connsiteX0" fmla="*/ 37075 w 246794"/>
                <a:gd name="connsiteY0" fmla="*/ 52140 h 74483"/>
                <a:gd name="connsiteX1" fmla="*/ 45551 w 246794"/>
                <a:gd name="connsiteY1" fmla="*/ 16231 h 74483"/>
                <a:gd name="connsiteX2" fmla="*/ 31073 w 246794"/>
                <a:gd name="connsiteY2" fmla="*/ -2247 h 74483"/>
                <a:gd name="connsiteX3" fmla="*/ 8118 w 246794"/>
                <a:gd name="connsiteY3" fmla="*/ 15182 h 74483"/>
                <a:gd name="connsiteX4" fmla="*/ -1788 w 246794"/>
                <a:gd name="connsiteY4" fmla="*/ 53854 h 74483"/>
                <a:gd name="connsiteX5" fmla="*/ 12595 w 246794"/>
                <a:gd name="connsiteY5" fmla="*/ 72237 h 74483"/>
                <a:gd name="connsiteX6" fmla="*/ 37075 w 246794"/>
                <a:gd name="connsiteY6" fmla="*/ 52140 h 74483"/>
                <a:gd name="connsiteX7" fmla="*/ 26596 w 246794"/>
                <a:gd name="connsiteY7" fmla="*/ 59284 h 74483"/>
                <a:gd name="connsiteX8" fmla="*/ 13262 w 246794"/>
                <a:gd name="connsiteY8" fmla="*/ 69855 h 74483"/>
                <a:gd name="connsiteX9" fmla="*/ 5070 w 246794"/>
                <a:gd name="connsiteY9" fmla="*/ 59284 h 74483"/>
                <a:gd name="connsiteX10" fmla="*/ 16976 w 246794"/>
                <a:gd name="connsiteY10" fmla="*/ 10706 h 74483"/>
                <a:gd name="connsiteX11" fmla="*/ 30503 w 246794"/>
                <a:gd name="connsiteY11" fmla="*/ 134 h 74483"/>
                <a:gd name="connsiteX12" fmla="*/ 38789 w 246794"/>
                <a:gd name="connsiteY12" fmla="*/ 10420 h 74483"/>
                <a:gd name="connsiteX13" fmla="*/ 26596 w 246794"/>
                <a:gd name="connsiteY13" fmla="*/ 59284 h 74483"/>
                <a:gd name="connsiteX14" fmla="*/ 64696 w 246794"/>
                <a:gd name="connsiteY14" fmla="*/ 62998 h 74483"/>
                <a:gd name="connsiteX15" fmla="*/ 59934 w 246794"/>
                <a:gd name="connsiteY15" fmla="*/ 58331 h 74483"/>
                <a:gd name="connsiteX16" fmla="*/ 52981 w 246794"/>
                <a:gd name="connsiteY16" fmla="*/ 65188 h 74483"/>
                <a:gd name="connsiteX17" fmla="*/ 57743 w 246794"/>
                <a:gd name="connsiteY17" fmla="*/ 69855 h 74483"/>
                <a:gd name="connsiteX18" fmla="*/ 64696 w 246794"/>
                <a:gd name="connsiteY18" fmla="*/ 62998 h 74483"/>
                <a:gd name="connsiteX19" fmla="*/ 127753 w 246794"/>
                <a:gd name="connsiteY19" fmla="*/ 41280 h 74483"/>
                <a:gd name="connsiteX20" fmla="*/ 113466 w 246794"/>
                <a:gd name="connsiteY20" fmla="*/ 24423 h 74483"/>
                <a:gd name="connsiteX21" fmla="*/ 100034 w 246794"/>
                <a:gd name="connsiteY21" fmla="*/ 29374 h 74483"/>
                <a:gd name="connsiteX22" fmla="*/ 105082 w 246794"/>
                <a:gd name="connsiteY22" fmla="*/ 9564 h 74483"/>
                <a:gd name="connsiteX23" fmla="*/ 105559 w 246794"/>
                <a:gd name="connsiteY23" fmla="*/ 8229 h 74483"/>
                <a:gd name="connsiteX24" fmla="*/ 107082 w 246794"/>
                <a:gd name="connsiteY24" fmla="*/ 8515 h 74483"/>
                <a:gd name="connsiteX25" fmla="*/ 113752 w 246794"/>
                <a:gd name="connsiteY25" fmla="*/ 9564 h 74483"/>
                <a:gd name="connsiteX26" fmla="*/ 135183 w 246794"/>
                <a:gd name="connsiteY26" fmla="*/ -1010 h 74483"/>
                <a:gd name="connsiteX27" fmla="*/ 134134 w 246794"/>
                <a:gd name="connsiteY27" fmla="*/ -2056 h 74483"/>
                <a:gd name="connsiteX28" fmla="*/ 132802 w 246794"/>
                <a:gd name="connsiteY28" fmla="*/ -1770 h 74483"/>
                <a:gd name="connsiteX29" fmla="*/ 118988 w 246794"/>
                <a:gd name="connsiteY29" fmla="*/ 1371 h 74483"/>
                <a:gd name="connsiteX30" fmla="*/ 106798 w 246794"/>
                <a:gd name="connsiteY30" fmla="*/ -1487 h 74483"/>
                <a:gd name="connsiteX31" fmla="*/ 105273 w 246794"/>
                <a:gd name="connsiteY31" fmla="*/ -2056 h 74483"/>
                <a:gd name="connsiteX32" fmla="*/ 104036 w 246794"/>
                <a:gd name="connsiteY32" fmla="*/ -152 h 74483"/>
                <a:gd name="connsiteX33" fmla="*/ 95748 w 246794"/>
                <a:gd name="connsiteY33" fmla="*/ 32614 h 74483"/>
                <a:gd name="connsiteX34" fmla="*/ 95557 w 246794"/>
                <a:gd name="connsiteY34" fmla="*/ 34137 h 74483"/>
                <a:gd name="connsiteX35" fmla="*/ 96892 w 246794"/>
                <a:gd name="connsiteY35" fmla="*/ 35281 h 74483"/>
                <a:gd name="connsiteX36" fmla="*/ 98701 w 246794"/>
                <a:gd name="connsiteY36" fmla="*/ 34232 h 74483"/>
                <a:gd name="connsiteX37" fmla="*/ 113275 w 246794"/>
                <a:gd name="connsiteY37" fmla="*/ 26805 h 74483"/>
                <a:gd name="connsiteX38" fmla="*/ 119847 w 246794"/>
                <a:gd name="connsiteY38" fmla="*/ 36518 h 74483"/>
                <a:gd name="connsiteX39" fmla="*/ 114512 w 246794"/>
                <a:gd name="connsiteY39" fmla="*/ 58045 h 74483"/>
                <a:gd name="connsiteX40" fmla="*/ 99273 w 246794"/>
                <a:gd name="connsiteY40" fmla="*/ 69190 h 74483"/>
                <a:gd name="connsiteX41" fmla="*/ 88700 w 246794"/>
                <a:gd name="connsiteY41" fmla="*/ 56617 h 74483"/>
                <a:gd name="connsiteX42" fmla="*/ 89748 w 246794"/>
                <a:gd name="connsiteY42" fmla="*/ 56617 h 74483"/>
                <a:gd name="connsiteX43" fmla="*/ 95557 w 246794"/>
                <a:gd name="connsiteY43" fmla="*/ 51092 h 74483"/>
                <a:gd name="connsiteX44" fmla="*/ 91748 w 246794"/>
                <a:gd name="connsiteY44" fmla="*/ 47378 h 74483"/>
                <a:gd name="connsiteX45" fmla="*/ 85463 w 246794"/>
                <a:gd name="connsiteY45" fmla="*/ 57189 h 74483"/>
                <a:gd name="connsiteX46" fmla="*/ 99273 w 246794"/>
                <a:gd name="connsiteY46" fmla="*/ 72237 h 74483"/>
                <a:gd name="connsiteX47" fmla="*/ 127753 w 246794"/>
                <a:gd name="connsiteY47" fmla="*/ 41280 h 74483"/>
                <a:gd name="connsiteX48" fmla="*/ 183854 w 246794"/>
                <a:gd name="connsiteY48" fmla="*/ 40615 h 74483"/>
                <a:gd name="connsiteX49" fmla="*/ 168711 w 246794"/>
                <a:gd name="connsiteY49" fmla="*/ 23851 h 74483"/>
                <a:gd name="connsiteX50" fmla="*/ 154042 w 246794"/>
                <a:gd name="connsiteY50" fmla="*/ 33186 h 74483"/>
                <a:gd name="connsiteX51" fmla="*/ 164232 w 246794"/>
                <a:gd name="connsiteY51" fmla="*/ 9945 h 74483"/>
                <a:gd name="connsiteX52" fmla="*/ 179854 w 246794"/>
                <a:gd name="connsiteY52" fmla="*/ 611 h 74483"/>
                <a:gd name="connsiteX53" fmla="*/ 186808 w 246794"/>
                <a:gd name="connsiteY53" fmla="*/ 4897 h 74483"/>
                <a:gd name="connsiteX54" fmla="*/ 181187 w 246794"/>
                <a:gd name="connsiteY54" fmla="*/ 10136 h 74483"/>
                <a:gd name="connsiteX55" fmla="*/ 184903 w 246794"/>
                <a:gd name="connsiteY55" fmla="*/ 13564 h 74483"/>
                <a:gd name="connsiteX56" fmla="*/ 190426 w 246794"/>
                <a:gd name="connsiteY56" fmla="*/ 6420 h 74483"/>
                <a:gd name="connsiteX57" fmla="*/ 179950 w 246794"/>
                <a:gd name="connsiteY57" fmla="*/ -2247 h 74483"/>
                <a:gd name="connsiteX58" fmla="*/ 153661 w 246794"/>
                <a:gd name="connsiteY58" fmla="*/ 15087 h 74483"/>
                <a:gd name="connsiteX59" fmla="*/ 142041 w 246794"/>
                <a:gd name="connsiteY59" fmla="*/ 52712 h 74483"/>
                <a:gd name="connsiteX60" fmla="*/ 156423 w 246794"/>
                <a:gd name="connsiteY60" fmla="*/ 72237 h 74483"/>
                <a:gd name="connsiteX61" fmla="*/ 183854 w 246794"/>
                <a:gd name="connsiteY61" fmla="*/ 40615 h 74483"/>
                <a:gd name="connsiteX62" fmla="*/ 170139 w 246794"/>
                <a:gd name="connsiteY62" fmla="*/ 59379 h 74483"/>
                <a:gd name="connsiteX63" fmla="*/ 156805 w 246794"/>
                <a:gd name="connsiteY63" fmla="*/ 69190 h 74483"/>
                <a:gd name="connsiteX64" fmla="*/ 148994 w 246794"/>
                <a:gd name="connsiteY64" fmla="*/ 59379 h 74483"/>
                <a:gd name="connsiteX65" fmla="*/ 168330 w 246794"/>
                <a:gd name="connsiteY65" fmla="*/ 26233 h 74483"/>
                <a:gd name="connsiteX66" fmla="*/ 174139 w 246794"/>
                <a:gd name="connsiteY66" fmla="*/ 28709 h 74483"/>
                <a:gd name="connsiteX67" fmla="*/ 176138 w 246794"/>
                <a:gd name="connsiteY67" fmla="*/ 35567 h 74483"/>
                <a:gd name="connsiteX68" fmla="*/ 170139 w 246794"/>
                <a:gd name="connsiteY68" fmla="*/ 59379 h 74483"/>
                <a:gd name="connsiteX69" fmla="*/ 236051 w 246794"/>
                <a:gd name="connsiteY69" fmla="*/ 47950 h 74483"/>
                <a:gd name="connsiteX70" fmla="*/ 227479 w 246794"/>
                <a:gd name="connsiteY70" fmla="*/ 34137 h 74483"/>
                <a:gd name="connsiteX71" fmla="*/ 245006 w 246794"/>
                <a:gd name="connsiteY71" fmla="*/ 12326 h 74483"/>
                <a:gd name="connsiteX72" fmla="*/ 229575 w 246794"/>
                <a:gd name="connsiteY72" fmla="*/ -2247 h 74483"/>
                <a:gd name="connsiteX73" fmla="*/ 205762 w 246794"/>
                <a:gd name="connsiteY73" fmla="*/ 18326 h 74483"/>
                <a:gd name="connsiteX74" fmla="*/ 211857 w 246794"/>
                <a:gd name="connsiteY74" fmla="*/ 25279 h 74483"/>
                <a:gd name="connsiteX75" fmla="*/ 220717 w 246794"/>
                <a:gd name="connsiteY75" fmla="*/ 16135 h 74483"/>
                <a:gd name="connsiteX76" fmla="*/ 218336 w 246794"/>
                <a:gd name="connsiteY76" fmla="*/ 10706 h 74483"/>
                <a:gd name="connsiteX77" fmla="*/ 217192 w 246794"/>
                <a:gd name="connsiteY77" fmla="*/ 11945 h 74483"/>
                <a:gd name="connsiteX78" fmla="*/ 217668 w 246794"/>
                <a:gd name="connsiteY78" fmla="*/ 13087 h 74483"/>
                <a:gd name="connsiteX79" fmla="*/ 218336 w 246794"/>
                <a:gd name="connsiteY79" fmla="*/ 16231 h 74483"/>
                <a:gd name="connsiteX80" fmla="*/ 211857 w 246794"/>
                <a:gd name="connsiteY80" fmla="*/ 22898 h 74483"/>
                <a:gd name="connsiteX81" fmla="*/ 209002 w 246794"/>
                <a:gd name="connsiteY81" fmla="*/ 18898 h 74483"/>
                <a:gd name="connsiteX82" fmla="*/ 229384 w 246794"/>
                <a:gd name="connsiteY82" fmla="*/ 134 h 74483"/>
                <a:gd name="connsiteX83" fmla="*/ 238432 w 246794"/>
                <a:gd name="connsiteY83" fmla="*/ 9945 h 74483"/>
                <a:gd name="connsiteX84" fmla="*/ 219573 w 246794"/>
                <a:gd name="connsiteY84" fmla="*/ 32042 h 74483"/>
                <a:gd name="connsiteX85" fmla="*/ 217192 w 246794"/>
                <a:gd name="connsiteY85" fmla="*/ 32042 h 74483"/>
                <a:gd name="connsiteX86" fmla="*/ 214334 w 246794"/>
                <a:gd name="connsiteY86" fmla="*/ 34232 h 74483"/>
                <a:gd name="connsiteX87" fmla="*/ 217001 w 246794"/>
                <a:gd name="connsiteY87" fmla="*/ 35281 h 74483"/>
                <a:gd name="connsiteX88" fmla="*/ 220050 w 246794"/>
                <a:gd name="connsiteY88" fmla="*/ 35281 h 74483"/>
                <a:gd name="connsiteX89" fmla="*/ 228338 w 246794"/>
                <a:gd name="connsiteY89" fmla="*/ 44329 h 74483"/>
                <a:gd name="connsiteX90" fmla="*/ 221764 w 246794"/>
                <a:gd name="connsiteY90" fmla="*/ 63379 h 74483"/>
                <a:gd name="connsiteX91" fmla="*/ 209002 w 246794"/>
                <a:gd name="connsiteY91" fmla="*/ 69855 h 74483"/>
                <a:gd name="connsiteX92" fmla="*/ 197856 w 246794"/>
                <a:gd name="connsiteY92" fmla="*/ 58521 h 74483"/>
                <a:gd name="connsiteX93" fmla="*/ 203953 w 246794"/>
                <a:gd name="connsiteY93" fmla="*/ 53473 h 74483"/>
                <a:gd name="connsiteX94" fmla="*/ 200237 w 246794"/>
                <a:gd name="connsiteY94" fmla="*/ 49854 h 74483"/>
                <a:gd name="connsiteX95" fmla="*/ 194523 w 246794"/>
                <a:gd name="connsiteY95" fmla="*/ 58331 h 74483"/>
                <a:gd name="connsiteX96" fmla="*/ 209002 w 246794"/>
                <a:gd name="connsiteY96" fmla="*/ 72237 h 74483"/>
                <a:gd name="connsiteX97" fmla="*/ 236051 w 246794"/>
                <a:gd name="connsiteY97" fmla="*/ 47950 h 7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46794" h="74483">
                  <a:moveTo>
                    <a:pt x="37075" y="52140"/>
                  </a:moveTo>
                  <a:cubicBezTo>
                    <a:pt x="41361" y="41948"/>
                    <a:pt x="45551" y="24993"/>
                    <a:pt x="45551" y="16231"/>
                  </a:cubicBezTo>
                  <a:cubicBezTo>
                    <a:pt x="45551" y="11945"/>
                    <a:pt x="44886" y="-2247"/>
                    <a:pt x="31073" y="-2247"/>
                  </a:cubicBezTo>
                  <a:cubicBezTo>
                    <a:pt x="23169" y="-2247"/>
                    <a:pt x="14595" y="2992"/>
                    <a:pt x="8118" y="15182"/>
                  </a:cubicBezTo>
                  <a:cubicBezTo>
                    <a:pt x="2784" y="25279"/>
                    <a:pt x="-1788" y="44234"/>
                    <a:pt x="-1788" y="53854"/>
                  </a:cubicBezTo>
                  <a:cubicBezTo>
                    <a:pt x="-1788" y="57189"/>
                    <a:pt x="-1788" y="72237"/>
                    <a:pt x="12595" y="72237"/>
                  </a:cubicBezTo>
                  <a:cubicBezTo>
                    <a:pt x="19739" y="72237"/>
                    <a:pt x="29931" y="67760"/>
                    <a:pt x="37075" y="52140"/>
                  </a:cubicBezTo>
                  <a:close/>
                  <a:moveTo>
                    <a:pt x="26596" y="59284"/>
                  </a:moveTo>
                  <a:cubicBezTo>
                    <a:pt x="24215" y="64333"/>
                    <a:pt x="18883" y="69855"/>
                    <a:pt x="13262" y="69855"/>
                  </a:cubicBezTo>
                  <a:cubicBezTo>
                    <a:pt x="9832" y="69855"/>
                    <a:pt x="5070" y="67570"/>
                    <a:pt x="5070" y="59284"/>
                  </a:cubicBezTo>
                  <a:cubicBezTo>
                    <a:pt x="5070" y="50331"/>
                    <a:pt x="13262" y="18517"/>
                    <a:pt x="16976" y="10706"/>
                  </a:cubicBezTo>
                  <a:cubicBezTo>
                    <a:pt x="20978" y="2515"/>
                    <a:pt x="26787" y="134"/>
                    <a:pt x="30503" y="134"/>
                  </a:cubicBezTo>
                  <a:cubicBezTo>
                    <a:pt x="34980" y="134"/>
                    <a:pt x="38789" y="3467"/>
                    <a:pt x="38789" y="10420"/>
                  </a:cubicBezTo>
                  <a:cubicBezTo>
                    <a:pt x="38789" y="18326"/>
                    <a:pt x="31264" y="48996"/>
                    <a:pt x="26596" y="59284"/>
                  </a:cubicBezTo>
                  <a:close/>
                  <a:moveTo>
                    <a:pt x="64696" y="62998"/>
                  </a:moveTo>
                  <a:cubicBezTo>
                    <a:pt x="64696" y="60617"/>
                    <a:pt x="63078" y="58331"/>
                    <a:pt x="59934" y="58331"/>
                  </a:cubicBezTo>
                  <a:cubicBezTo>
                    <a:pt x="56506" y="58331"/>
                    <a:pt x="52981" y="61665"/>
                    <a:pt x="52981" y="65188"/>
                  </a:cubicBezTo>
                  <a:cubicBezTo>
                    <a:pt x="52981" y="68046"/>
                    <a:pt x="54885" y="69855"/>
                    <a:pt x="57743" y="69855"/>
                  </a:cubicBezTo>
                  <a:cubicBezTo>
                    <a:pt x="61459" y="69855"/>
                    <a:pt x="64696" y="66237"/>
                    <a:pt x="64696" y="62998"/>
                  </a:cubicBezTo>
                  <a:close/>
                  <a:moveTo>
                    <a:pt x="127753" y="41280"/>
                  </a:moveTo>
                  <a:cubicBezTo>
                    <a:pt x="127753" y="32614"/>
                    <a:pt x="122991" y="24423"/>
                    <a:pt x="113466" y="24423"/>
                  </a:cubicBezTo>
                  <a:cubicBezTo>
                    <a:pt x="108512" y="24423"/>
                    <a:pt x="104036" y="26233"/>
                    <a:pt x="100034" y="29374"/>
                  </a:cubicBezTo>
                  <a:lnTo>
                    <a:pt x="105082" y="9564"/>
                  </a:lnTo>
                  <a:cubicBezTo>
                    <a:pt x="105368" y="8324"/>
                    <a:pt x="105559" y="8229"/>
                    <a:pt x="105559" y="8229"/>
                  </a:cubicBezTo>
                  <a:cubicBezTo>
                    <a:pt x="105559" y="8229"/>
                    <a:pt x="106036" y="8229"/>
                    <a:pt x="107082" y="8515"/>
                  </a:cubicBezTo>
                  <a:cubicBezTo>
                    <a:pt x="109180" y="9278"/>
                    <a:pt x="111561" y="9564"/>
                    <a:pt x="113752" y="9564"/>
                  </a:cubicBezTo>
                  <a:cubicBezTo>
                    <a:pt x="125658" y="9564"/>
                    <a:pt x="135183" y="611"/>
                    <a:pt x="135183" y="-1010"/>
                  </a:cubicBezTo>
                  <a:cubicBezTo>
                    <a:pt x="135183" y="-1770"/>
                    <a:pt x="134420" y="-2056"/>
                    <a:pt x="134134" y="-2056"/>
                  </a:cubicBezTo>
                  <a:cubicBezTo>
                    <a:pt x="133848" y="-2056"/>
                    <a:pt x="133371" y="-1961"/>
                    <a:pt x="132802" y="-1770"/>
                  </a:cubicBezTo>
                  <a:cubicBezTo>
                    <a:pt x="128039" y="420"/>
                    <a:pt x="123086" y="1371"/>
                    <a:pt x="118988" y="1371"/>
                  </a:cubicBezTo>
                  <a:cubicBezTo>
                    <a:pt x="114226" y="1371"/>
                    <a:pt x="109845" y="134"/>
                    <a:pt x="106798" y="-1487"/>
                  </a:cubicBezTo>
                  <a:cubicBezTo>
                    <a:pt x="106131" y="-1770"/>
                    <a:pt x="105750" y="-2056"/>
                    <a:pt x="105273" y="-2056"/>
                  </a:cubicBezTo>
                  <a:cubicBezTo>
                    <a:pt x="104513" y="-2056"/>
                    <a:pt x="104417" y="-1296"/>
                    <a:pt x="104036" y="-152"/>
                  </a:cubicBezTo>
                  <a:lnTo>
                    <a:pt x="95748" y="32614"/>
                  </a:lnTo>
                  <a:cubicBezTo>
                    <a:pt x="95748" y="32900"/>
                    <a:pt x="95557" y="34137"/>
                    <a:pt x="95557" y="34137"/>
                  </a:cubicBezTo>
                  <a:cubicBezTo>
                    <a:pt x="95557" y="35186"/>
                    <a:pt x="96320" y="35281"/>
                    <a:pt x="96892" y="35281"/>
                  </a:cubicBezTo>
                  <a:cubicBezTo>
                    <a:pt x="97653" y="35281"/>
                    <a:pt x="97939" y="34995"/>
                    <a:pt x="98701" y="34232"/>
                  </a:cubicBezTo>
                  <a:cubicBezTo>
                    <a:pt x="104227" y="27851"/>
                    <a:pt x="110131" y="26805"/>
                    <a:pt x="113275" y="26805"/>
                  </a:cubicBezTo>
                  <a:cubicBezTo>
                    <a:pt x="117751" y="26805"/>
                    <a:pt x="119847" y="30518"/>
                    <a:pt x="119847" y="36518"/>
                  </a:cubicBezTo>
                  <a:cubicBezTo>
                    <a:pt x="119847" y="42425"/>
                    <a:pt x="116703" y="53759"/>
                    <a:pt x="114512" y="58045"/>
                  </a:cubicBezTo>
                  <a:cubicBezTo>
                    <a:pt x="109749" y="66809"/>
                    <a:pt x="103368" y="69190"/>
                    <a:pt x="99273" y="69190"/>
                  </a:cubicBezTo>
                  <a:cubicBezTo>
                    <a:pt x="95462" y="69190"/>
                    <a:pt x="88890" y="67000"/>
                    <a:pt x="88700" y="56617"/>
                  </a:cubicBezTo>
                  <a:cubicBezTo>
                    <a:pt x="89081" y="56617"/>
                    <a:pt x="89367" y="56617"/>
                    <a:pt x="89748" y="56617"/>
                  </a:cubicBezTo>
                  <a:cubicBezTo>
                    <a:pt x="93462" y="56617"/>
                    <a:pt x="95557" y="53473"/>
                    <a:pt x="95557" y="51092"/>
                  </a:cubicBezTo>
                  <a:cubicBezTo>
                    <a:pt x="95557" y="48806"/>
                    <a:pt x="94129" y="47378"/>
                    <a:pt x="91748" y="47378"/>
                  </a:cubicBezTo>
                  <a:cubicBezTo>
                    <a:pt x="86032" y="47378"/>
                    <a:pt x="85463" y="53759"/>
                    <a:pt x="85463" y="57189"/>
                  </a:cubicBezTo>
                  <a:cubicBezTo>
                    <a:pt x="85463" y="65093"/>
                    <a:pt x="90130" y="72237"/>
                    <a:pt x="99273" y="72237"/>
                  </a:cubicBezTo>
                  <a:cubicBezTo>
                    <a:pt x="113179" y="72237"/>
                    <a:pt x="127753" y="57570"/>
                    <a:pt x="127753" y="41280"/>
                  </a:cubicBezTo>
                  <a:close/>
                  <a:moveTo>
                    <a:pt x="183854" y="40615"/>
                  </a:moveTo>
                  <a:cubicBezTo>
                    <a:pt x="183854" y="35281"/>
                    <a:pt x="180901" y="23851"/>
                    <a:pt x="168711" y="23851"/>
                  </a:cubicBezTo>
                  <a:cubicBezTo>
                    <a:pt x="162137" y="23851"/>
                    <a:pt x="157374" y="28423"/>
                    <a:pt x="154042" y="33186"/>
                  </a:cubicBezTo>
                  <a:cubicBezTo>
                    <a:pt x="156614" y="23565"/>
                    <a:pt x="159281" y="16422"/>
                    <a:pt x="164232" y="9945"/>
                  </a:cubicBezTo>
                  <a:cubicBezTo>
                    <a:pt x="167472" y="5657"/>
                    <a:pt x="173283" y="611"/>
                    <a:pt x="179854" y="611"/>
                  </a:cubicBezTo>
                  <a:cubicBezTo>
                    <a:pt x="182236" y="611"/>
                    <a:pt x="185759" y="1085"/>
                    <a:pt x="186808" y="4897"/>
                  </a:cubicBezTo>
                  <a:cubicBezTo>
                    <a:pt x="181759" y="4897"/>
                    <a:pt x="181187" y="9278"/>
                    <a:pt x="181187" y="10136"/>
                  </a:cubicBezTo>
                  <a:cubicBezTo>
                    <a:pt x="181187" y="11659"/>
                    <a:pt x="182045" y="13564"/>
                    <a:pt x="184903" y="13564"/>
                  </a:cubicBezTo>
                  <a:cubicBezTo>
                    <a:pt x="188426" y="13564"/>
                    <a:pt x="190426" y="10420"/>
                    <a:pt x="190426" y="6420"/>
                  </a:cubicBezTo>
                  <a:cubicBezTo>
                    <a:pt x="190426" y="1085"/>
                    <a:pt x="186522" y="-2247"/>
                    <a:pt x="179950" y="-2247"/>
                  </a:cubicBezTo>
                  <a:cubicBezTo>
                    <a:pt x="171092" y="-2247"/>
                    <a:pt x="161377" y="4039"/>
                    <a:pt x="153661" y="15087"/>
                  </a:cubicBezTo>
                  <a:cubicBezTo>
                    <a:pt x="144422" y="28042"/>
                    <a:pt x="142041" y="45092"/>
                    <a:pt x="142041" y="52712"/>
                  </a:cubicBezTo>
                  <a:cubicBezTo>
                    <a:pt x="142041" y="55663"/>
                    <a:pt x="142041" y="72237"/>
                    <a:pt x="156423" y="72237"/>
                  </a:cubicBezTo>
                  <a:cubicBezTo>
                    <a:pt x="170139" y="72237"/>
                    <a:pt x="183854" y="56903"/>
                    <a:pt x="183854" y="40615"/>
                  </a:cubicBezTo>
                  <a:close/>
                  <a:moveTo>
                    <a:pt x="170139" y="59379"/>
                  </a:moveTo>
                  <a:cubicBezTo>
                    <a:pt x="167281" y="64428"/>
                    <a:pt x="162900" y="69190"/>
                    <a:pt x="156805" y="69190"/>
                  </a:cubicBezTo>
                  <a:cubicBezTo>
                    <a:pt x="150326" y="69190"/>
                    <a:pt x="148994" y="62523"/>
                    <a:pt x="148994" y="59379"/>
                  </a:cubicBezTo>
                  <a:cubicBezTo>
                    <a:pt x="148994" y="50805"/>
                    <a:pt x="154042" y="26233"/>
                    <a:pt x="168330" y="26233"/>
                  </a:cubicBezTo>
                  <a:cubicBezTo>
                    <a:pt x="169853" y="26233"/>
                    <a:pt x="172234" y="26233"/>
                    <a:pt x="174139" y="28709"/>
                  </a:cubicBezTo>
                  <a:cubicBezTo>
                    <a:pt x="175092" y="30042"/>
                    <a:pt x="176138" y="32137"/>
                    <a:pt x="176138" y="35567"/>
                  </a:cubicBezTo>
                  <a:cubicBezTo>
                    <a:pt x="176138" y="40520"/>
                    <a:pt x="172234" y="55189"/>
                    <a:pt x="170139" y="59379"/>
                  </a:cubicBezTo>
                  <a:close/>
                  <a:moveTo>
                    <a:pt x="236051" y="47950"/>
                  </a:moveTo>
                  <a:cubicBezTo>
                    <a:pt x="236051" y="45855"/>
                    <a:pt x="235765" y="37948"/>
                    <a:pt x="227479" y="34137"/>
                  </a:cubicBezTo>
                  <a:cubicBezTo>
                    <a:pt x="238718" y="30423"/>
                    <a:pt x="245006" y="20517"/>
                    <a:pt x="245006" y="12326"/>
                  </a:cubicBezTo>
                  <a:cubicBezTo>
                    <a:pt x="245006" y="3180"/>
                    <a:pt x="238051" y="-2247"/>
                    <a:pt x="229575" y="-2247"/>
                  </a:cubicBezTo>
                  <a:cubicBezTo>
                    <a:pt x="216715" y="-2247"/>
                    <a:pt x="205762" y="9278"/>
                    <a:pt x="205762" y="18326"/>
                  </a:cubicBezTo>
                  <a:cubicBezTo>
                    <a:pt x="205762" y="22230"/>
                    <a:pt x="207762" y="25279"/>
                    <a:pt x="211857" y="25279"/>
                  </a:cubicBezTo>
                  <a:cubicBezTo>
                    <a:pt x="215859" y="25279"/>
                    <a:pt x="220717" y="21470"/>
                    <a:pt x="220717" y="16135"/>
                  </a:cubicBezTo>
                  <a:cubicBezTo>
                    <a:pt x="220717" y="14040"/>
                    <a:pt x="219573" y="10706"/>
                    <a:pt x="218336" y="10706"/>
                  </a:cubicBezTo>
                  <a:cubicBezTo>
                    <a:pt x="217668" y="10706"/>
                    <a:pt x="217192" y="11373"/>
                    <a:pt x="217192" y="11945"/>
                  </a:cubicBezTo>
                  <a:cubicBezTo>
                    <a:pt x="217192" y="12231"/>
                    <a:pt x="217192" y="12422"/>
                    <a:pt x="217668" y="13087"/>
                  </a:cubicBezTo>
                  <a:cubicBezTo>
                    <a:pt x="217668" y="13087"/>
                    <a:pt x="218336" y="14612"/>
                    <a:pt x="218336" y="16231"/>
                  </a:cubicBezTo>
                  <a:cubicBezTo>
                    <a:pt x="218336" y="19945"/>
                    <a:pt x="214906" y="22898"/>
                    <a:pt x="211857" y="22898"/>
                  </a:cubicBezTo>
                  <a:cubicBezTo>
                    <a:pt x="209762" y="22898"/>
                    <a:pt x="209002" y="20898"/>
                    <a:pt x="209002" y="18898"/>
                  </a:cubicBezTo>
                  <a:cubicBezTo>
                    <a:pt x="209002" y="10420"/>
                    <a:pt x="218813" y="134"/>
                    <a:pt x="229384" y="134"/>
                  </a:cubicBezTo>
                  <a:cubicBezTo>
                    <a:pt x="233384" y="134"/>
                    <a:pt x="238432" y="2229"/>
                    <a:pt x="238432" y="9945"/>
                  </a:cubicBezTo>
                  <a:cubicBezTo>
                    <a:pt x="238432" y="11659"/>
                    <a:pt x="237386" y="32042"/>
                    <a:pt x="219573" y="32042"/>
                  </a:cubicBezTo>
                  <a:lnTo>
                    <a:pt x="217192" y="32042"/>
                  </a:lnTo>
                  <a:cubicBezTo>
                    <a:pt x="215287" y="32042"/>
                    <a:pt x="214334" y="32042"/>
                    <a:pt x="214334" y="34232"/>
                  </a:cubicBezTo>
                  <a:cubicBezTo>
                    <a:pt x="214334" y="35281"/>
                    <a:pt x="215287" y="35281"/>
                    <a:pt x="217001" y="35281"/>
                  </a:cubicBezTo>
                  <a:lnTo>
                    <a:pt x="220050" y="35281"/>
                  </a:lnTo>
                  <a:cubicBezTo>
                    <a:pt x="222050" y="35281"/>
                    <a:pt x="228338" y="35567"/>
                    <a:pt x="228338" y="44329"/>
                  </a:cubicBezTo>
                  <a:cubicBezTo>
                    <a:pt x="228338" y="46329"/>
                    <a:pt x="227479" y="56998"/>
                    <a:pt x="221764" y="63379"/>
                  </a:cubicBezTo>
                  <a:cubicBezTo>
                    <a:pt x="218813" y="67095"/>
                    <a:pt x="213764" y="69855"/>
                    <a:pt x="209002" y="69855"/>
                  </a:cubicBezTo>
                  <a:cubicBezTo>
                    <a:pt x="203476" y="69855"/>
                    <a:pt x="198142" y="66523"/>
                    <a:pt x="197856" y="58521"/>
                  </a:cubicBezTo>
                  <a:cubicBezTo>
                    <a:pt x="202618" y="58998"/>
                    <a:pt x="203953" y="55094"/>
                    <a:pt x="203953" y="53473"/>
                  </a:cubicBezTo>
                  <a:cubicBezTo>
                    <a:pt x="203953" y="51664"/>
                    <a:pt x="202714" y="49854"/>
                    <a:pt x="200237" y="49854"/>
                  </a:cubicBezTo>
                  <a:cubicBezTo>
                    <a:pt x="194714" y="49854"/>
                    <a:pt x="194523" y="56426"/>
                    <a:pt x="194523" y="58331"/>
                  </a:cubicBezTo>
                  <a:cubicBezTo>
                    <a:pt x="194523" y="65665"/>
                    <a:pt x="199763" y="72237"/>
                    <a:pt x="209002" y="72237"/>
                  </a:cubicBezTo>
                  <a:cubicBezTo>
                    <a:pt x="222526" y="72237"/>
                    <a:pt x="236051" y="60903"/>
                    <a:pt x="236051" y="47950"/>
                  </a:cubicBezTo>
                  <a:close/>
                </a:path>
              </a:pathLst>
            </a:custGeom>
            <a:solidFill>
              <a:srgbClr val="000000"/>
            </a:solidFill>
            <a:ln w="10842" cap="flat">
              <a:noFill/>
              <a:prstDash val="solid"/>
              <a:miter/>
            </a:ln>
          </p:spPr>
          <p:txBody>
            <a:bodyPr rtlCol="0" anchor="ctr"/>
            <a:lstStyle/>
            <a:p>
              <a:endParaRPr lang="en-AE"/>
            </a:p>
          </p:txBody>
        </p:sp>
        <p:sp>
          <p:nvSpPr>
            <p:cNvPr id="474" name="Freeform: Shape 473">
              <a:extLst>
                <a:ext uri="{FF2B5EF4-FFF2-40B4-BE49-F238E27FC236}">
                  <a16:creationId xmlns:a16="http://schemas.microsoft.com/office/drawing/2014/main" id="{3F5FDAFF-5F1C-D13B-B355-C2E1275F5370}"/>
                </a:ext>
              </a:extLst>
            </p:cNvPr>
            <p:cNvSpPr/>
            <p:nvPr/>
          </p:nvSpPr>
          <p:spPr>
            <a:xfrm>
              <a:off x="4098876" y="2023179"/>
              <a:ext cx="611123" cy="87915"/>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75" name="Freeform: Shape 474">
              <a:extLst>
                <a:ext uri="{FF2B5EF4-FFF2-40B4-BE49-F238E27FC236}">
                  <a16:creationId xmlns:a16="http://schemas.microsoft.com/office/drawing/2014/main" id="{49A721F4-DB28-BBB0-E5F3-2690F1DFD61E}"/>
                </a:ext>
              </a:extLst>
            </p:cNvPr>
            <p:cNvSpPr/>
            <p:nvPr/>
          </p:nvSpPr>
          <p:spPr>
            <a:xfrm>
              <a:off x="4182598" y="2036039"/>
              <a:ext cx="456248" cy="76200"/>
            </a:xfrm>
            <a:custGeom>
              <a:avLst/>
              <a:gdLst>
                <a:gd name="connsiteX0" fmla="*/ 63078 w 456248"/>
                <a:gd name="connsiteY0" fmla="*/ 21756 h 76200"/>
                <a:gd name="connsiteX1" fmla="*/ 66222 w 456248"/>
                <a:gd name="connsiteY1" fmla="*/ 2420 h 76200"/>
                <a:gd name="connsiteX2" fmla="*/ 66317 w 456248"/>
                <a:gd name="connsiteY2" fmla="*/ 897 h 76200"/>
                <a:gd name="connsiteX3" fmla="*/ 63650 w 456248"/>
                <a:gd name="connsiteY3" fmla="*/ -438 h 76200"/>
                <a:gd name="connsiteX4" fmla="*/ 8309 w 456248"/>
                <a:gd name="connsiteY4" fmla="*/ -438 h 76200"/>
                <a:gd name="connsiteX5" fmla="*/ 5165 w 456248"/>
                <a:gd name="connsiteY5" fmla="*/ 1657 h 76200"/>
                <a:gd name="connsiteX6" fmla="*/ -1216 w 456248"/>
                <a:gd name="connsiteY6" fmla="*/ 20993 h 76200"/>
                <a:gd name="connsiteX7" fmla="*/ -1788 w 456248"/>
                <a:gd name="connsiteY7" fmla="*/ 22803 h 76200"/>
                <a:gd name="connsiteX8" fmla="*/ -167 w 456248"/>
                <a:gd name="connsiteY8" fmla="*/ 23947 h 76200"/>
                <a:gd name="connsiteX9" fmla="*/ 1070 w 456248"/>
                <a:gd name="connsiteY9" fmla="*/ 23661 h 76200"/>
                <a:gd name="connsiteX10" fmla="*/ 2405 w 456248"/>
                <a:gd name="connsiteY10" fmla="*/ 20517 h 76200"/>
                <a:gd name="connsiteX11" fmla="*/ 24406 w 456248"/>
                <a:gd name="connsiteY11" fmla="*/ 2992 h 76200"/>
                <a:gd name="connsiteX12" fmla="*/ 28122 w 456248"/>
                <a:gd name="connsiteY12" fmla="*/ 2992 h 76200"/>
                <a:gd name="connsiteX13" fmla="*/ 30694 w 456248"/>
                <a:gd name="connsiteY13" fmla="*/ 4134 h 76200"/>
                <a:gd name="connsiteX14" fmla="*/ 30217 w 456248"/>
                <a:gd name="connsiteY14" fmla="*/ 6515 h 76200"/>
                <a:gd name="connsiteX15" fmla="*/ 15739 w 456248"/>
                <a:gd name="connsiteY15" fmla="*/ 64619 h 76200"/>
                <a:gd name="connsiteX16" fmla="*/ 4309 w 456248"/>
                <a:gd name="connsiteY16" fmla="*/ 69381 h 76200"/>
                <a:gd name="connsiteX17" fmla="*/ 2500 w 456248"/>
                <a:gd name="connsiteY17" fmla="*/ 69381 h 76200"/>
                <a:gd name="connsiteX18" fmla="*/ -453 w 456248"/>
                <a:gd name="connsiteY18" fmla="*/ 71476 h 76200"/>
                <a:gd name="connsiteX19" fmla="*/ 1356 w 456248"/>
                <a:gd name="connsiteY19" fmla="*/ 72809 h 76200"/>
                <a:gd name="connsiteX20" fmla="*/ 18120 w 456248"/>
                <a:gd name="connsiteY20" fmla="*/ 72430 h 76200"/>
                <a:gd name="connsiteX21" fmla="*/ 35075 w 456248"/>
                <a:gd name="connsiteY21" fmla="*/ 72809 h 76200"/>
                <a:gd name="connsiteX22" fmla="*/ 37361 w 456248"/>
                <a:gd name="connsiteY22" fmla="*/ 70523 h 76200"/>
                <a:gd name="connsiteX23" fmla="*/ 34694 w 456248"/>
                <a:gd name="connsiteY23" fmla="*/ 69381 h 76200"/>
                <a:gd name="connsiteX24" fmla="*/ 32980 w 456248"/>
                <a:gd name="connsiteY24" fmla="*/ 69381 h 76200"/>
                <a:gd name="connsiteX25" fmla="*/ 27645 w 456248"/>
                <a:gd name="connsiteY25" fmla="*/ 69190 h 76200"/>
                <a:gd name="connsiteX26" fmla="*/ 24120 w 456248"/>
                <a:gd name="connsiteY26" fmla="*/ 67000 h 76200"/>
                <a:gd name="connsiteX27" fmla="*/ 24406 w 456248"/>
                <a:gd name="connsiteY27" fmla="*/ 64905 h 76200"/>
                <a:gd name="connsiteX28" fmla="*/ 38979 w 456248"/>
                <a:gd name="connsiteY28" fmla="*/ 6706 h 76200"/>
                <a:gd name="connsiteX29" fmla="*/ 41361 w 456248"/>
                <a:gd name="connsiteY29" fmla="*/ 3087 h 76200"/>
                <a:gd name="connsiteX30" fmla="*/ 46981 w 456248"/>
                <a:gd name="connsiteY30" fmla="*/ 2992 h 76200"/>
                <a:gd name="connsiteX31" fmla="*/ 60697 w 456248"/>
                <a:gd name="connsiteY31" fmla="*/ 11182 h 76200"/>
                <a:gd name="connsiteX32" fmla="*/ 59650 w 456248"/>
                <a:gd name="connsiteY32" fmla="*/ 20993 h 76200"/>
                <a:gd name="connsiteX33" fmla="*/ 59555 w 456248"/>
                <a:gd name="connsiteY33" fmla="*/ 22423 h 76200"/>
                <a:gd name="connsiteX34" fmla="*/ 61173 w 456248"/>
                <a:gd name="connsiteY34" fmla="*/ 23947 h 76200"/>
                <a:gd name="connsiteX35" fmla="*/ 63078 w 456248"/>
                <a:gd name="connsiteY35" fmla="*/ 21756 h 76200"/>
                <a:gd name="connsiteX36" fmla="*/ 114324 w 456248"/>
                <a:gd name="connsiteY36" fmla="*/ 57284 h 76200"/>
                <a:gd name="connsiteX37" fmla="*/ 112798 w 456248"/>
                <a:gd name="connsiteY37" fmla="*/ 56235 h 76200"/>
                <a:gd name="connsiteX38" fmla="*/ 110894 w 456248"/>
                <a:gd name="connsiteY38" fmla="*/ 58047 h 76200"/>
                <a:gd name="connsiteX39" fmla="*/ 100892 w 456248"/>
                <a:gd name="connsiteY39" fmla="*/ 71572 h 76200"/>
                <a:gd name="connsiteX40" fmla="*/ 98511 w 456248"/>
                <a:gd name="connsiteY40" fmla="*/ 68428 h 76200"/>
                <a:gd name="connsiteX41" fmla="*/ 100511 w 456248"/>
                <a:gd name="connsiteY41" fmla="*/ 60428 h 76200"/>
                <a:gd name="connsiteX42" fmla="*/ 106989 w 456248"/>
                <a:gd name="connsiteY42" fmla="*/ 36330 h 76200"/>
                <a:gd name="connsiteX43" fmla="*/ 95843 w 456248"/>
                <a:gd name="connsiteY43" fmla="*/ 24995 h 76200"/>
                <a:gd name="connsiteX44" fmla="*/ 81461 w 456248"/>
                <a:gd name="connsiteY44" fmla="*/ 31948 h 76200"/>
                <a:gd name="connsiteX45" fmla="*/ 89272 w 456248"/>
                <a:gd name="connsiteY45" fmla="*/ 420 h 76200"/>
                <a:gd name="connsiteX46" fmla="*/ 89653 w 456248"/>
                <a:gd name="connsiteY46" fmla="*/ -915 h 76200"/>
                <a:gd name="connsiteX47" fmla="*/ 88130 w 456248"/>
                <a:gd name="connsiteY47" fmla="*/ -2247 h 76200"/>
                <a:gd name="connsiteX48" fmla="*/ 86318 w 456248"/>
                <a:gd name="connsiteY48" fmla="*/ -1961 h 76200"/>
                <a:gd name="connsiteX49" fmla="*/ 75747 w 456248"/>
                <a:gd name="connsiteY49" fmla="*/ -1198 h 76200"/>
                <a:gd name="connsiteX50" fmla="*/ 73270 w 456248"/>
                <a:gd name="connsiteY50" fmla="*/ 1183 h 76200"/>
                <a:gd name="connsiteX51" fmla="*/ 75747 w 456248"/>
                <a:gd name="connsiteY51" fmla="*/ 2325 h 76200"/>
                <a:gd name="connsiteX52" fmla="*/ 81270 w 456248"/>
                <a:gd name="connsiteY52" fmla="*/ 4134 h 76200"/>
                <a:gd name="connsiteX53" fmla="*/ 80795 w 456248"/>
                <a:gd name="connsiteY53" fmla="*/ 5945 h 76200"/>
                <a:gd name="connsiteX54" fmla="*/ 64887 w 456248"/>
                <a:gd name="connsiteY54" fmla="*/ 69762 h 76200"/>
                <a:gd name="connsiteX55" fmla="*/ 64601 w 456248"/>
                <a:gd name="connsiteY55" fmla="*/ 71095 h 76200"/>
                <a:gd name="connsiteX56" fmla="*/ 67745 w 456248"/>
                <a:gd name="connsiteY56" fmla="*/ 73953 h 76200"/>
                <a:gd name="connsiteX57" fmla="*/ 71745 w 456248"/>
                <a:gd name="connsiteY57" fmla="*/ 71000 h 76200"/>
                <a:gd name="connsiteX58" fmla="*/ 76319 w 456248"/>
                <a:gd name="connsiteY58" fmla="*/ 52236 h 76200"/>
                <a:gd name="connsiteX59" fmla="*/ 78033 w 456248"/>
                <a:gd name="connsiteY59" fmla="*/ 45187 h 76200"/>
                <a:gd name="connsiteX60" fmla="*/ 81081 w 456248"/>
                <a:gd name="connsiteY60" fmla="*/ 37662 h 76200"/>
                <a:gd name="connsiteX61" fmla="*/ 95369 w 456248"/>
                <a:gd name="connsiteY61" fmla="*/ 27377 h 76200"/>
                <a:gd name="connsiteX62" fmla="*/ 100511 w 456248"/>
                <a:gd name="connsiteY62" fmla="*/ 34520 h 76200"/>
                <a:gd name="connsiteX63" fmla="*/ 94225 w 456248"/>
                <a:gd name="connsiteY63" fmla="*/ 58333 h 76200"/>
                <a:gd name="connsiteX64" fmla="*/ 92416 w 456248"/>
                <a:gd name="connsiteY64" fmla="*/ 65286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5 h 76200"/>
                <a:gd name="connsiteX69" fmla="*/ 144040 w 456248"/>
                <a:gd name="connsiteY69" fmla="*/ 58047 h 76200"/>
                <a:gd name="connsiteX70" fmla="*/ 134134 w 456248"/>
                <a:gd name="connsiteY70" fmla="*/ 71572 h 76200"/>
                <a:gd name="connsiteX71" fmla="*/ 131753 w 456248"/>
                <a:gd name="connsiteY71" fmla="*/ 68618 h 76200"/>
                <a:gd name="connsiteX72" fmla="*/ 134420 w 456248"/>
                <a:gd name="connsiteY72" fmla="*/ 58142 h 76200"/>
                <a:gd name="connsiteX73" fmla="*/ 141373 w 456248"/>
                <a:gd name="connsiteY73" fmla="*/ 39757 h 76200"/>
                <a:gd name="connsiteX74" fmla="*/ 142708 w 456248"/>
                <a:gd name="connsiteY74" fmla="*/ 33662 h 76200"/>
                <a:gd name="connsiteX75" fmla="*/ 134515 w 456248"/>
                <a:gd name="connsiteY75" fmla="*/ 24995 h 76200"/>
                <a:gd name="connsiteX76" fmla="*/ 120705 w 456248"/>
                <a:gd name="connsiteY76" fmla="*/ 41664 h 76200"/>
                <a:gd name="connsiteX77" fmla="*/ 122323 w 456248"/>
                <a:gd name="connsiteY77" fmla="*/ 42711 h 76200"/>
                <a:gd name="connsiteX78" fmla="*/ 124323 w 456248"/>
                <a:gd name="connsiteY78" fmla="*/ 41092 h 76200"/>
                <a:gd name="connsiteX79" fmla="*/ 134420 w 456248"/>
                <a:gd name="connsiteY79" fmla="*/ 27377 h 76200"/>
                <a:gd name="connsiteX80" fmla="*/ 136801 w 456248"/>
                <a:gd name="connsiteY80" fmla="*/ 30328 h 76200"/>
                <a:gd name="connsiteX81" fmla="*/ 134897 w 456248"/>
                <a:gd name="connsiteY81" fmla="*/ 38234 h 76200"/>
                <a:gd name="connsiteX82" fmla="*/ 131562 w 456248"/>
                <a:gd name="connsiteY82" fmla="*/ 47187 h 76200"/>
                <a:gd name="connsiteX83" fmla="*/ 127562 w 456248"/>
                <a:gd name="connsiteY83" fmla="*/ 57856 h 76200"/>
                <a:gd name="connsiteX84" fmla="*/ 125658 w 456248"/>
                <a:gd name="connsiteY84" fmla="*/ 65286 h 76200"/>
                <a:gd name="connsiteX85" fmla="*/ 133848 w 456248"/>
                <a:gd name="connsiteY85" fmla="*/ 73953 h 76200"/>
                <a:gd name="connsiteX86" fmla="*/ 147470 w 456248"/>
                <a:gd name="connsiteY86" fmla="*/ 57284 h 76200"/>
                <a:gd name="connsiteX87" fmla="*/ 150517 w 456248"/>
                <a:gd name="connsiteY87" fmla="*/ 6706 h 76200"/>
                <a:gd name="connsiteX88" fmla="*/ 145564 w 456248"/>
                <a:gd name="connsiteY88" fmla="*/ 2039 h 76200"/>
                <a:gd name="connsiteX89" fmla="*/ 138706 w 456248"/>
                <a:gd name="connsiteY89" fmla="*/ 8896 h 76200"/>
                <a:gd name="connsiteX90" fmla="*/ 143468 w 456248"/>
                <a:gd name="connsiteY90" fmla="*/ 13564 h 76200"/>
                <a:gd name="connsiteX91" fmla="*/ 150517 w 456248"/>
                <a:gd name="connsiteY91" fmla="*/ 6706 h 76200"/>
                <a:gd name="connsiteX92" fmla="*/ 187284 w 456248"/>
                <a:gd name="connsiteY92" fmla="*/ 55761 h 76200"/>
                <a:gd name="connsiteX93" fmla="*/ 174520 w 456248"/>
                <a:gd name="connsiteY93" fmla="*/ 43473 h 76200"/>
                <a:gd name="connsiteX94" fmla="*/ 167567 w 456248"/>
                <a:gd name="connsiteY94" fmla="*/ 37376 h 76200"/>
                <a:gd name="connsiteX95" fmla="*/ 178522 w 456248"/>
                <a:gd name="connsiteY95" fmla="*/ 27377 h 76200"/>
                <a:gd name="connsiteX96" fmla="*/ 186617 w 456248"/>
                <a:gd name="connsiteY96" fmla="*/ 32709 h 76200"/>
                <a:gd name="connsiteX97" fmla="*/ 182236 w 456248"/>
                <a:gd name="connsiteY97" fmla="*/ 37090 h 76200"/>
                <a:gd name="connsiteX98" fmla="*/ 185570 w 456248"/>
                <a:gd name="connsiteY98" fmla="*/ 40139 h 76200"/>
                <a:gd name="connsiteX99" fmla="*/ 190142 w 456248"/>
                <a:gd name="connsiteY99" fmla="*/ 34234 h 76200"/>
                <a:gd name="connsiteX100" fmla="*/ 178713 w 456248"/>
                <a:gd name="connsiteY100" fmla="*/ 24995 h 76200"/>
                <a:gd name="connsiteX101" fmla="*/ 161567 w 456248"/>
                <a:gd name="connsiteY101" fmla="*/ 41092 h 76200"/>
                <a:gd name="connsiteX102" fmla="*/ 171569 w 456248"/>
                <a:gd name="connsiteY102" fmla="*/ 51473 h 76200"/>
                <a:gd name="connsiteX103" fmla="*/ 181189 w 456248"/>
                <a:gd name="connsiteY103" fmla="*/ 59570 h 76200"/>
                <a:gd name="connsiteX104" fmla="*/ 167186 w 456248"/>
                <a:gd name="connsiteY104" fmla="*/ 71572 h 76200"/>
                <a:gd name="connsiteX105" fmla="*/ 156805 w 456248"/>
                <a:gd name="connsiteY105" fmla="*/ 65477 h 76200"/>
                <a:gd name="connsiteX106" fmla="*/ 162328 w 456248"/>
                <a:gd name="connsiteY106" fmla="*/ 60237 h 76200"/>
                <a:gd name="connsiteX107" fmla="*/ 158614 w 456248"/>
                <a:gd name="connsiteY107" fmla="*/ 56807 h 76200"/>
                <a:gd name="connsiteX108" fmla="*/ 153089 w 456248"/>
                <a:gd name="connsiteY108" fmla="*/ 63570 h 76200"/>
                <a:gd name="connsiteX109" fmla="*/ 167090 w 456248"/>
                <a:gd name="connsiteY109" fmla="*/ 73953 h 76200"/>
                <a:gd name="connsiteX110" fmla="*/ 187284 w 456248"/>
                <a:gd name="connsiteY110" fmla="*/ 55761 h 76200"/>
                <a:gd name="connsiteX111" fmla="*/ 303012 w 456248"/>
                <a:gd name="connsiteY111" fmla="*/ 32139 h 76200"/>
                <a:gd name="connsiteX112" fmla="*/ 298536 w 456248"/>
                <a:gd name="connsiteY112" fmla="*/ 24995 h 76200"/>
                <a:gd name="connsiteX113" fmla="*/ 293392 w 456248"/>
                <a:gd name="connsiteY113" fmla="*/ 30042 h 76200"/>
                <a:gd name="connsiteX114" fmla="*/ 294822 w 456248"/>
                <a:gd name="connsiteY114" fmla="*/ 32900 h 76200"/>
                <a:gd name="connsiteX115" fmla="*/ 297680 w 456248"/>
                <a:gd name="connsiteY115" fmla="*/ 41378 h 76200"/>
                <a:gd name="connsiteX116" fmla="*/ 292441 w 456248"/>
                <a:gd name="connsiteY116" fmla="*/ 61475 h 76200"/>
                <a:gd name="connsiteX117" fmla="*/ 281581 w 456248"/>
                <a:gd name="connsiteY117" fmla="*/ 71572 h 76200"/>
                <a:gd name="connsiteX118" fmla="*/ 274437 w 456248"/>
                <a:gd name="connsiteY118" fmla="*/ 62619 h 76200"/>
                <a:gd name="connsiteX119" fmla="*/ 275772 w 456248"/>
                <a:gd name="connsiteY119" fmla="*/ 54331 h 76200"/>
                <a:gd name="connsiteX120" fmla="*/ 280439 w 456248"/>
                <a:gd name="connsiteY120" fmla="*/ 36139 h 76200"/>
                <a:gd name="connsiteX121" fmla="*/ 282058 w 456248"/>
                <a:gd name="connsiteY121" fmla="*/ 28995 h 76200"/>
                <a:gd name="connsiteX122" fmla="*/ 279104 w 456248"/>
                <a:gd name="connsiteY122" fmla="*/ 26233 h 76200"/>
                <a:gd name="connsiteX123" fmla="*/ 274914 w 456248"/>
                <a:gd name="connsiteY123" fmla="*/ 30042 h 76200"/>
                <a:gd name="connsiteX124" fmla="*/ 268819 w 456248"/>
                <a:gd name="connsiteY124" fmla="*/ 54617 h 76200"/>
                <a:gd name="connsiteX125" fmla="*/ 267865 w 456248"/>
                <a:gd name="connsiteY125" fmla="*/ 61475 h 76200"/>
                <a:gd name="connsiteX126" fmla="*/ 258817 w 456248"/>
                <a:gd name="connsiteY126" fmla="*/ 71572 h 76200"/>
                <a:gd name="connsiteX127" fmla="*/ 251197 w 456248"/>
                <a:gd name="connsiteY127" fmla="*/ 62237 h 76200"/>
                <a:gd name="connsiteX128" fmla="*/ 257482 w 456248"/>
                <a:gd name="connsiteY128" fmla="*/ 39471 h 76200"/>
                <a:gd name="connsiteX129" fmla="*/ 258722 w 456248"/>
                <a:gd name="connsiteY129" fmla="*/ 33758 h 76200"/>
                <a:gd name="connsiteX130" fmla="*/ 250529 w 456248"/>
                <a:gd name="connsiteY130" fmla="*/ 24995 h 76200"/>
                <a:gd name="connsiteX131" fmla="*/ 236623 w 456248"/>
                <a:gd name="connsiteY131" fmla="*/ 41664 h 76200"/>
                <a:gd name="connsiteX132" fmla="*/ 238244 w 456248"/>
                <a:gd name="connsiteY132" fmla="*/ 42711 h 76200"/>
                <a:gd name="connsiteX133" fmla="*/ 240244 w 456248"/>
                <a:gd name="connsiteY133" fmla="*/ 41092 h 76200"/>
                <a:gd name="connsiteX134" fmla="*/ 250339 w 456248"/>
                <a:gd name="connsiteY134" fmla="*/ 27377 h 76200"/>
                <a:gd name="connsiteX135" fmla="*/ 252720 w 456248"/>
                <a:gd name="connsiteY135" fmla="*/ 30518 h 76200"/>
                <a:gd name="connsiteX136" fmla="*/ 250055 w 456248"/>
                <a:gd name="connsiteY136" fmla="*/ 40139 h 76200"/>
                <a:gd name="connsiteX137" fmla="*/ 244720 w 456248"/>
                <a:gd name="connsiteY137" fmla="*/ 60714 h 76200"/>
                <a:gd name="connsiteX138" fmla="*/ 248434 w 456248"/>
                <a:gd name="connsiteY138" fmla="*/ 70523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951 h 76200"/>
                <a:gd name="connsiteX143" fmla="*/ 303012 w 456248"/>
                <a:gd name="connsiteY143" fmla="*/ 32139 h 76200"/>
                <a:gd name="connsiteX144" fmla="*/ 354544 w 456248"/>
                <a:gd name="connsiteY144" fmla="*/ 42711 h 76200"/>
                <a:gd name="connsiteX145" fmla="*/ 338826 w 456248"/>
                <a:gd name="connsiteY145" fmla="*/ 24995 h 76200"/>
                <a:gd name="connsiteX146" fmla="*/ 311395 w 456248"/>
                <a:gd name="connsiteY146" fmla="*/ 56140 h 76200"/>
                <a:gd name="connsiteX147" fmla="*/ 327206 w 456248"/>
                <a:gd name="connsiteY147" fmla="*/ 73953 h 76200"/>
                <a:gd name="connsiteX148" fmla="*/ 354544 w 456248"/>
                <a:gd name="connsiteY148" fmla="*/ 42711 h 76200"/>
                <a:gd name="connsiteX149" fmla="*/ 347019 w 456248"/>
                <a:gd name="connsiteY149" fmla="*/ 38520 h 76200"/>
                <a:gd name="connsiteX150" fmla="*/ 341207 w 456248"/>
                <a:gd name="connsiteY150" fmla="*/ 60714 h 76200"/>
                <a:gd name="connsiteX151" fmla="*/ 327206 w 456248"/>
                <a:gd name="connsiteY151" fmla="*/ 71572 h 76200"/>
                <a:gd name="connsiteX152" fmla="*/ 319016 w 456248"/>
                <a:gd name="connsiteY152" fmla="*/ 60428 h 76200"/>
                <a:gd name="connsiteX153" fmla="*/ 325206 w 456248"/>
                <a:gd name="connsiteY153" fmla="*/ 37185 h 76200"/>
                <a:gd name="connsiteX154" fmla="*/ 338636 w 456248"/>
                <a:gd name="connsiteY154" fmla="*/ 27377 h 76200"/>
                <a:gd name="connsiteX155" fmla="*/ 347019 w 456248"/>
                <a:gd name="connsiteY155" fmla="*/ 38520 h 76200"/>
                <a:gd name="connsiteX156" fmla="*/ 407501 w 456248"/>
                <a:gd name="connsiteY156" fmla="*/ 31853 h 76200"/>
                <a:gd name="connsiteX157" fmla="*/ 397025 w 456248"/>
                <a:gd name="connsiteY157" fmla="*/ 24995 h 76200"/>
                <a:gd name="connsiteX158" fmla="*/ 383879 w 456248"/>
                <a:gd name="connsiteY158" fmla="*/ 32709 h 76200"/>
                <a:gd name="connsiteX159" fmla="*/ 374926 w 456248"/>
                <a:gd name="connsiteY159" fmla="*/ 24995 h 76200"/>
                <a:gd name="connsiteX160" fmla="*/ 367020 w 456248"/>
                <a:gd name="connsiteY160" fmla="*/ 30804 h 76200"/>
                <a:gd name="connsiteX161" fmla="*/ 363687 w 456248"/>
                <a:gd name="connsiteY161" fmla="*/ 41664 h 76200"/>
                <a:gd name="connsiteX162" fmla="*/ 365306 w 456248"/>
                <a:gd name="connsiteY162" fmla="*/ 42711 h 76200"/>
                <a:gd name="connsiteX163" fmla="*/ 367401 w 456248"/>
                <a:gd name="connsiteY163" fmla="*/ 40139 h 76200"/>
                <a:gd name="connsiteX164" fmla="*/ 374640 w 456248"/>
                <a:gd name="connsiteY164" fmla="*/ 27377 h 76200"/>
                <a:gd name="connsiteX165" fmla="*/ 377498 w 456248"/>
                <a:gd name="connsiteY165" fmla="*/ 31662 h 76200"/>
                <a:gd name="connsiteX166" fmla="*/ 376736 w 456248"/>
                <a:gd name="connsiteY166" fmla="*/ 37185 h 76200"/>
                <a:gd name="connsiteX167" fmla="*/ 368736 w 456248"/>
                <a:gd name="connsiteY167" fmla="*/ 69667 h 76200"/>
                <a:gd name="connsiteX168" fmla="*/ 368259 w 456248"/>
                <a:gd name="connsiteY168" fmla="*/ 71095 h 76200"/>
                <a:gd name="connsiteX169" fmla="*/ 371403 w 456248"/>
                <a:gd name="connsiteY169" fmla="*/ 73953 h 76200"/>
                <a:gd name="connsiteX170" fmla="*/ 375594 w 456248"/>
                <a:gd name="connsiteY170" fmla="*/ 69953 h 76200"/>
                <a:gd name="connsiteX171" fmla="*/ 382547 w 456248"/>
                <a:gd name="connsiteY171" fmla="*/ 41664 h 76200"/>
                <a:gd name="connsiteX172" fmla="*/ 396834 w 456248"/>
                <a:gd name="connsiteY172" fmla="*/ 27377 h 76200"/>
                <a:gd name="connsiteX173" fmla="*/ 402646 w 456248"/>
                <a:gd name="connsiteY173" fmla="*/ 28900 h 76200"/>
                <a:gd name="connsiteX174" fmla="*/ 398453 w 456248"/>
                <a:gd name="connsiteY174" fmla="*/ 34044 h 76200"/>
                <a:gd name="connsiteX175" fmla="*/ 402169 w 456248"/>
                <a:gd name="connsiteY175" fmla="*/ 37471 h 76200"/>
                <a:gd name="connsiteX176" fmla="*/ 407501 w 456248"/>
                <a:gd name="connsiteY176" fmla="*/ 31853 h 76200"/>
                <a:gd name="connsiteX177" fmla="*/ 452461 w 456248"/>
                <a:gd name="connsiteY177" fmla="*/ 57284 h 76200"/>
                <a:gd name="connsiteX178" fmla="*/ 450840 w 456248"/>
                <a:gd name="connsiteY178" fmla="*/ 56235 h 76200"/>
                <a:gd name="connsiteX179" fmla="*/ 448936 w 456248"/>
                <a:gd name="connsiteY179" fmla="*/ 58807 h 76200"/>
                <a:gd name="connsiteX180" fmla="*/ 440746 w 456248"/>
                <a:gd name="connsiteY180" fmla="*/ 71572 h 76200"/>
                <a:gd name="connsiteX181" fmla="*/ 437506 w 456248"/>
                <a:gd name="connsiteY181" fmla="*/ 67000 h 76200"/>
                <a:gd name="connsiteX182" fmla="*/ 438364 w 456248"/>
                <a:gd name="connsiteY182" fmla="*/ 60903 h 76200"/>
                <a:gd name="connsiteX183" fmla="*/ 438934 w 456248"/>
                <a:gd name="connsiteY183" fmla="*/ 57189 h 76200"/>
                <a:gd name="connsiteX184" fmla="*/ 424551 w 456248"/>
                <a:gd name="connsiteY184" fmla="*/ 45855 h 76200"/>
                <a:gd name="connsiteX185" fmla="*/ 432267 w 456248"/>
                <a:gd name="connsiteY185" fmla="*/ 38711 h 76200"/>
                <a:gd name="connsiteX186" fmla="*/ 447413 w 456248"/>
                <a:gd name="connsiteY186" fmla="*/ 27377 h 76200"/>
                <a:gd name="connsiteX187" fmla="*/ 450364 w 456248"/>
                <a:gd name="connsiteY187" fmla="*/ 28709 h 76200"/>
                <a:gd name="connsiteX188" fmla="*/ 445317 w 456248"/>
                <a:gd name="connsiteY188" fmla="*/ 34044 h 76200"/>
                <a:gd name="connsiteX189" fmla="*/ 449031 w 456248"/>
                <a:gd name="connsiteY189" fmla="*/ 37471 h 76200"/>
                <a:gd name="connsiteX190" fmla="*/ 454461 w 456248"/>
                <a:gd name="connsiteY190" fmla="*/ 31567 h 76200"/>
                <a:gd name="connsiteX191" fmla="*/ 447699 w 456248"/>
                <a:gd name="connsiteY191" fmla="*/ 24995 h 76200"/>
                <a:gd name="connsiteX192" fmla="*/ 433602 w 456248"/>
                <a:gd name="connsiteY192" fmla="*/ 33948 h 76200"/>
                <a:gd name="connsiteX193" fmla="*/ 421979 w 456248"/>
                <a:gd name="connsiteY193" fmla="*/ 44615 h 76200"/>
                <a:gd name="connsiteX194" fmla="*/ 433030 w 456248"/>
                <a:gd name="connsiteY194" fmla="*/ 420 h 76200"/>
                <a:gd name="connsiteX195" fmla="*/ 433316 w 456248"/>
                <a:gd name="connsiteY195" fmla="*/ -915 h 76200"/>
                <a:gd name="connsiteX196" fmla="*/ 431790 w 456248"/>
                <a:gd name="connsiteY196" fmla="*/ -2247 h 76200"/>
                <a:gd name="connsiteX197" fmla="*/ 429981 w 456248"/>
                <a:gd name="connsiteY197" fmla="*/ -1961 h 76200"/>
                <a:gd name="connsiteX198" fmla="*/ 419407 w 456248"/>
                <a:gd name="connsiteY198" fmla="*/ -1198 h 76200"/>
                <a:gd name="connsiteX199" fmla="*/ 416933 w 456248"/>
                <a:gd name="connsiteY199" fmla="*/ 1183 h 76200"/>
                <a:gd name="connsiteX200" fmla="*/ 419407 w 456248"/>
                <a:gd name="connsiteY200" fmla="*/ 2325 h 76200"/>
                <a:gd name="connsiteX201" fmla="*/ 424933 w 456248"/>
                <a:gd name="connsiteY201" fmla="*/ 4134 h 76200"/>
                <a:gd name="connsiteX202" fmla="*/ 424551 w 456248"/>
                <a:gd name="connsiteY202" fmla="*/ 5945 h 76200"/>
                <a:gd name="connsiteX203" fmla="*/ 408550 w 456248"/>
                <a:gd name="connsiteY203" fmla="*/ 69762 h 76200"/>
                <a:gd name="connsiteX204" fmla="*/ 408264 w 456248"/>
                <a:gd name="connsiteY204" fmla="*/ 71095 h 76200"/>
                <a:gd name="connsiteX205" fmla="*/ 411408 w 456248"/>
                <a:gd name="connsiteY205" fmla="*/ 73953 h 76200"/>
                <a:gd name="connsiteX206" fmla="*/ 415598 w 456248"/>
                <a:gd name="connsiteY206" fmla="*/ 69953 h 76200"/>
                <a:gd name="connsiteX207" fmla="*/ 421124 w 456248"/>
                <a:gd name="connsiteY207" fmla="*/ 48045 h 76200"/>
                <a:gd name="connsiteX208" fmla="*/ 431981 w 456248"/>
                <a:gd name="connsiteY208" fmla="*/ 57093 h 76200"/>
                <a:gd name="connsiteX209" fmla="*/ 431695 w 456248"/>
                <a:gd name="connsiteY209" fmla="*/ 59856 h 76200"/>
                <a:gd name="connsiteX210" fmla="*/ 431221 w 456248"/>
                <a:gd name="connsiteY210" fmla="*/ 63570 h 76200"/>
                <a:gd name="connsiteX211" fmla="*/ 440269 w 456248"/>
                <a:gd name="connsiteY211" fmla="*/ 73953 h 76200"/>
                <a:gd name="connsiteX212" fmla="*/ 448650 w 456248"/>
                <a:gd name="connsiteY212" fmla="*/ 68332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756"/>
                  </a:moveTo>
                  <a:lnTo>
                    <a:pt x="66222" y="2420"/>
                  </a:lnTo>
                  <a:cubicBezTo>
                    <a:pt x="66317" y="1943"/>
                    <a:pt x="66317" y="1371"/>
                    <a:pt x="66317" y="897"/>
                  </a:cubicBezTo>
                  <a:cubicBezTo>
                    <a:pt x="66317" y="-438"/>
                    <a:pt x="65459" y="-438"/>
                    <a:pt x="63650" y="-438"/>
                  </a:cubicBezTo>
                  <a:lnTo>
                    <a:pt x="8309" y="-438"/>
                  </a:lnTo>
                  <a:cubicBezTo>
                    <a:pt x="6119" y="-438"/>
                    <a:pt x="5833" y="-438"/>
                    <a:pt x="5165" y="1657"/>
                  </a:cubicBezTo>
                  <a:lnTo>
                    <a:pt x="-1216" y="20993"/>
                  </a:lnTo>
                  <a:cubicBezTo>
                    <a:pt x="-1788" y="22328"/>
                    <a:pt x="-1788" y="22803"/>
                    <a:pt x="-1788" y="22803"/>
                  </a:cubicBezTo>
                  <a:cubicBezTo>
                    <a:pt x="-1788" y="23947"/>
                    <a:pt x="-453" y="23947"/>
                    <a:pt x="-167" y="23947"/>
                  </a:cubicBezTo>
                  <a:cubicBezTo>
                    <a:pt x="307" y="23947"/>
                    <a:pt x="689" y="23947"/>
                    <a:pt x="1070" y="23661"/>
                  </a:cubicBezTo>
                  <a:cubicBezTo>
                    <a:pt x="1165" y="23375"/>
                    <a:pt x="1356" y="23184"/>
                    <a:pt x="2405" y="20517"/>
                  </a:cubicBezTo>
                  <a:cubicBezTo>
                    <a:pt x="7451" y="5183"/>
                    <a:pt x="10595" y="2992"/>
                    <a:pt x="24406" y="2992"/>
                  </a:cubicBezTo>
                  <a:lnTo>
                    <a:pt x="28122" y="2992"/>
                  </a:lnTo>
                  <a:cubicBezTo>
                    <a:pt x="30694" y="2992"/>
                    <a:pt x="30694" y="3373"/>
                    <a:pt x="30694" y="4134"/>
                  </a:cubicBezTo>
                  <a:cubicBezTo>
                    <a:pt x="30694" y="4897"/>
                    <a:pt x="30312" y="5945"/>
                    <a:pt x="30217" y="6515"/>
                  </a:cubicBezTo>
                  <a:lnTo>
                    <a:pt x="15739" y="64619"/>
                  </a:lnTo>
                  <a:cubicBezTo>
                    <a:pt x="14690" y="68332"/>
                    <a:pt x="13834" y="69381"/>
                    <a:pt x="4309" y="69381"/>
                  </a:cubicBezTo>
                  <a:lnTo>
                    <a:pt x="2500" y="69381"/>
                  </a:lnTo>
                  <a:cubicBezTo>
                    <a:pt x="689" y="69381"/>
                    <a:pt x="-453" y="69381"/>
                    <a:pt x="-453" y="71476"/>
                  </a:cubicBezTo>
                  <a:cubicBezTo>
                    <a:pt x="-453" y="72809"/>
                    <a:pt x="689" y="72809"/>
                    <a:pt x="1356" y="72809"/>
                  </a:cubicBezTo>
                  <a:cubicBezTo>
                    <a:pt x="6786" y="72809"/>
                    <a:pt x="12595" y="72430"/>
                    <a:pt x="18120" y="72430"/>
                  </a:cubicBezTo>
                  <a:cubicBezTo>
                    <a:pt x="23645" y="72430"/>
                    <a:pt x="29645" y="72809"/>
                    <a:pt x="35075" y="72809"/>
                  </a:cubicBezTo>
                  <a:cubicBezTo>
                    <a:pt x="36026" y="72809"/>
                    <a:pt x="37361" y="72809"/>
                    <a:pt x="37361" y="70523"/>
                  </a:cubicBezTo>
                  <a:cubicBezTo>
                    <a:pt x="37361" y="69381"/>
                    <a:pt x="36312" y="69381"/>
                    <a:pt x="34694" y="69381"/>
                  </a:cubicBezTo>
                  <a:lnTo>
                    <a:pt x="32980" y="69381"/>
                  </a:lnTo>
                  <a:cubicBezTo>
                    <a:pt x="31264" y="69381"/>
                    <a:pt x="27931" y="69190"/>
                    <a:pt x="27645" y="69190"/>
                  </a:cubicBezTo>
                  <a:cubicBezTo>
                    <a:pt x="24501" y="68904"/>
                    <a:pt x="24120" y="68428"/>
                    <a:pt x="24120" y="67000"/>
                  </a:cubicBezTo>
                  <a:cubicBezTo>
                    <a:pt x="24120" y="66714"/>
                    <a:pt x="24120" y="66332"/>
                    <a:pt x="24406" y="64905"/>
                  </a:cubicBezTo>
                  <a:lnTo>
                    <a:pt x="38979" y="6706"/>
                  </a:lnTo>
                  <a:cubicBezTo>
                    <a:pt x="39742" y="3564"/>
                    <a:pt x="40600" y="3278"/>
                    <a:pt x="41361" y="3087"/>
                  </a:cubicBezTo>
                  <a:cubicBezTo>
                    <a:pt x="42219" y="2992"/>
                    <a:pt x="45267" y="2992"/>
                    <a:pt x="46981" y="2992"/>
                  </a:cubicBezTo>
                  <a:cubicBezTo>
                    <a:pt x="58315" y="2992"/>
                    <a:pt x="60697" y="4420"/>
                    <a:pt x="60697" y="11182"/>
                  </a:cubicBezTo>
                  <a:cubicBezTo>
                    <a:pt x="60697" y="12517"/>
                    <a:pt x="60697" y="14612"/>
                    <a:pt x="59650" y="20993"/>
                  </a:cubicBezTo>
                  <a:cubicBezTo>
                    <a:pt x="59555" y="22137"/>
                    <a:pt x="59555" y="22423"/>
                    <a:pt x="59555" y="22423"/>
                  </a:cubicBezTo>
                  <a:cubicBezTo>
                    <a:pt x="59555" y="23947"/>
                    <a:pt x="60506" y="23947"/>
                    <a:pt x="61173" y="23947"/>
                  </a:cubicBezTo>
                  <a:cubicBezTo>
                    <a:pt x="62506" y="23947"/>
                    <a:pt x="62601" y="23661"/>
                    <a:pt x="63078" y="21756"/>
                  </a:cubicBezTo>
                  <a:close/>
                  <a:moveTo>
                    <a:pt x="114324" y="57284"/>
                  </a:moveTo>
                  <a:cubicBezTo>
                    <a:pt x="114324" y="56235"/>
                    <a:pt x="113561" y="56235"/>
                    <a:pt x="112798" y="56235"/>
                  </a:cubicBezTo>
                  <a:cubicBezTo>
                    <a:pt x="111370" y="56235"/>
                    <a:pt x="111370" y="56426"/>
                    <a:pt x="110894" y="58047"/>
                  </a:cubicBezTo>
                  <a:cubicBezTo>
                    <a:pt x="110036" y="60998"/>
                    <a:pt x="107180" y="71572"/>
                    <a:pt x="100892" y="71572"/>
                  </a:cubicBezTo>
                  <a:cubicBezTo>
                    <a:pt x="98511" y="71572"/>
                    <a:pt x="98511" y="69953"/>
                    <a:pt x="98511" y="68428"/>
                  </a:cubicBezTo>
                  <a:cubicBezTo>
                    <a:pt x="98511" y="65760"/>
                    <a:pt x="99559" y="62905"/>
                    <a:pt x="100511" y="60428"/>
                  </a:cubicBezTo>
                  <a:cubicBezTo>
                    <a:pt x="102513" y="54617"/>
                    <a:pt x="106989" y="42520"/>
                    <a:pt x="106989" y="36330"/>
                  </a:cubicBezTo>
                  <a:cubicBezTo>
                    <a:pt x="106989" y="27377"/>
                    <a:pt x="101083" y="24995"/>
                    <a:pt x="95843" y="24995"/>
                  </a:cubicBezTo>
                  <a:cubicBezTo>
                    <a:pt x="88604" y="24995"/>
                    <a:pt x="84700" y="28900"/>
                    <a:pt x="81461" y="31948"/>
                  </a:cubicBezTo>
                  <a:lnTo>
                    <a:pt x="89272" y="420"/>
                  </a:lnTo>
                  <a:cubicBezTo>
                    <a:pt x="89462" y="134"/>
                    <a:pt x="89653" y="-915"/>
                    <a:pt x="89653" y="-915"/>
                  </a:cubicBezTo>
                  <a:cubicBezTo>
                    <a:pt x="89653" y="-1961"/>
                    <a:pt x="88986" y="-2247"/>
                    <a:pt x="88130" y="-2247"/>
                  </a:cubicBezTo>
                  <a:cubicBezTo>
                    <a:pt x="87844" y="-2247"/>
                    <a:pt x="86795" y="-2056"/>
                    <a:pt x="86318" y="-1961"/>
                  </a:cubicBezTo>
                  <a:lnTo>
                    <a:pt x="75747" y="-1198"/>
                  </a:lnTo>
                  <a:cubicBezTo>
                    <a:pt x="74412" y="-1010"/>
                    <a:pt x="73270" y="-915"/>
                    <a:pt x="73270" y="1183"/>
                  </a:cubicBezTo>
                  <a:cubicBezTo>
                    <a:pt x="73270" y="2325"/>
                    <a:pt x="74317" y="2325"/>
                    <a:pt x="75747" y="2325"/>
                  </a:cubicBezTo>
                  <a:cubicBezTo>
                    <a:pt x="80986" y="2325"/>
                    <a:pt x="81270" y="3087"/>
                    <a:pt x="81270" y="4134"/>
                  </a:cubicBezTo>
                  <a:cubicBezTo>
                    <a:pt x="81270" y="4420"/>
                    <a:pt x="80795" y="5945"/>
                    <a:pt x="80795" y="5945"/>
                  </a:cubicBezTo>
                  <a:lnTo>
                    <a:pt x="64887" y="69762"/>
                  </a:lnTo>
                  <a:cubicBezTo>
                    <a:pt x="64792" y="69953"/>
                    <a:pt x="64601" y="71095"/>
                    <a:pt x="64601" y="71095"/>
                  </a:cubicBezTo>
                  <a:cubicBezTo>
                    <a:pt x="64601" y="72334"/>
                    <a:pt x="65650" y="73953"/>
                    <a:pt x="67745" y="73953"/>
                  </a:cubicBezTo>
                  <a:cubicBezTo>
                    <a:pt x="69936" y="73953"/>
                    <a:pt x="71270" y="72144"/>
                    <a:pt x="71745" y="71000"/>
                  </a:cubicBezTo>
                  <a:lnTo>
                    <a:pt x="76319" y="52236"/>
                  </a:lnTo>
                  <a:cubicBezTo>
                    <a:pt x="76793" y="49854"/>
                    <a:pt x="77556" y="47568"/>
                    <a:pt x="78033" y="45187"/>
                  </a:cubicBezTo>
                  <a:cubicBezTo>
                    <a:pt x="79079" y="41378"/>
                    <a:pt x="79175" y="41092"/>
                    <a:pt x="81081" y="37662"/>
                  </a:cubicBezTo>
                  <a:cubicBezTo>
                    <a:pt x="83177" y="34234"/>
                    <a:pt x="87939" y="27377"/>
                    <a:pt x="95369" y="27377"/>
                  </a:cubicBezTo>
                  <a:cubicBezTo>
                    <a:pt x="100131" y="27377"/>
                    <a:pt x="100511" y="32328"/>
                    <a:pt x="100511" y="34520"/>
                  </a:cubicBezTo>
                  <a:cubicBezTo>
                    <a:pt x="100511" y="41187"/>
                    <a:pt x="95748" y="54045"/>
                    <a:pt x="94225" y="58333"/>
                  </a:cubicBezTo>
                  <a:cubicBezTo>
                    <a:pt x="92702" y="62047"/>
                    <a:pt x="92416" y="63095"/>
                    <a:pt x="92416" y="65286"/>
                  </a:cubicBezTo>
                  <a:cubicBezTo>
                    <a:pt x="92416" y="70048"/>
                    <a:pt x="95369" y="73953"/>
                    <a:pt x="100606" y="73953"/>
                  </a:cubicBezTo>
                  <a:cubicBezTo>
                    <a:pt x="110703" y="73953"/>
                    <a:pt x="114324" y="57856"/>
                    <a:pt x="114324" y="57284"/>
                  </a:cubicBezTo>
                  <a:close/>
                  <a:moveTo>
                    <a:pt x="147470" y="57284"/>
                  </a:moveTo>
                  <a:cubicBezTo>
                    <a:pt x="147470" y="56235"/>
                    <a:pt x="146612" y="56235"/>
                    <a:pt x="145850" y="56235"/>
                  </a:cubicBezTo>
                  <a:cubicBezTo>
                    <a:pt x="144517" y="56235"/>
                    <a:pt x="144517" y="56426"/>
                    <a:pt x="144040" y="58047"/>
                  </a:cubicBezTo>
                  <a:cubicBezTo>
                    <a:pt x="143182" y="61189"/>
                    <a:pt x="140327" y="71572"/>
                    <a:pt x="134134" y="71572"/>
                  </a:cubicBezTo>
                  <a:cubicBezTo>
                    <a:pt x="133183" y="71572"/>
                    <a:pt x="131753" y="71381"/>
                    <a:pt x="131753" y="68618"/>
                  </a:cubicBezTo>
                  <a:cubicBezTo>
                    <a:pt x="131753" y="65760"/>
                    <a:pt x="133088" y="62237"/>
                    <a:pt x="134420" y="58142"/>
                  </a:cubicBezTo>
                  <a:lnTo>
                    <a:pt x="141373" y="39757"/>
                  </a:lnTo>
                  <a:cubicBezTo>
                    <a:pt x="142422" y="36616"/>
                    <a:pt x="142708" y="35758"/>
                    <a:pt x="142708" y="33662"/>
                  </a:cubicBezTo>
                  <a:cubicBezTo>
                    <a:pt x="142708" y="27660"/>
                    <a:pt x="138611" y="24995"/>
                    <a:pt x="134515" y="24995"/>
                  </a:cubicBezTo>
                  <a:cubicBezTo>
                    <a:pt x="124418" y="24995"/>
                    <a:pt x="120705" y="41092"/>
                    <a:pt x="120705" y="41664"/>
                  </a:cubicBezTo>
                  <a:cubicBezTo>
                    <a:pt x="120705" y="42711"/>
                    <a:pt x="121942" y="42711"/>
                    <a:pt x="122323" y="42711"/>
                  </a:cubicBezTo>
                  <a:cubicBezTo>
                    <a:pt x="123849" y="42711"/>
                    <a:pt x="123849" y="42520"/>
                    <a:pt x="124323" y="41092"/>
                  </a:cubicBezTo>
                  <a:cubicBezTo>
                    <a:pt x="125372" y="37471"/>
                    <a:pt x="128134" y="27377"/>
                    <a:pt x="134420" y="27377"/>
                  </a:cubicBezTo>
                  <a:cubicBezTo>
                    <a:pt x="135564" y="27377"/>
                    <a:pt x="136801" y="27946"/>
                    <a:pt x="136801" y="30328"/>
                  </a:cubicBezTo>
                  <a:cubicBezTo>
                    <a:pt x="136801" y="32995"/>
                    <a:pt x="135564" y="36139"/>
                    <a:pt x="134897" y="38234"/>
                  </a:cubicBezTo>
                  <a:lnTo>
                    <a:pt x="131562" y="47187"/>
                  </a:lnTo>
                  <a:lnTo>
                    <a:pt x="127562" y="57856"/>
                  </a:lnTo>
                  <a:cubicBezTo>
                    <a:pt x="126039" y="61951"/>
                    <a:pt x="125658" y="63095"/>
                    <a:pt x="125658" y="65286"/>
                  </a:cubicBezTo>
                  <a:cubicBezTo>
                    <a:pt x="125658" y="69476"/>
                    <a:pt x="128134" y="73953"/>
                    <a:pt x="133848" y="73953"/>
                  </a:cubicBezTo>
                  <a:cubicBezTo>
                    <a:pt x="143945" y="73953"/>
                    <a:pt x="147470" y="57761"/>
                    <a:pt x="147470" y="57284"/>
                  </a:cubicBezTo>
                  <a:close/>
                  <a:moveTo>
                    <a:pt x="150517" y="6706"/>
                  </a:moveTo>
                  <a:cubicBezTo>
                    <a:pt x="150517" y="4420"/>
                    <a:pt x="148803" y="2039"/>
                    <a:pt x="145564" y="2039"/>
                  </a:cubicBezTo>
                  <a:cubicBezTo>
                    <a:pt x="142136" y="2039"/>
                    <a:pt x="138706" y="5469"/>
                    <a:pt x="138706" y="8896"/>
                  </a:cubicBezTo>
                  <a:cubicBezTo>
                    <a:pt x="138706" y="11278"/>
                    <a:pt x="140327" y="13564"/>
                    <a:pt x="143468" y="13564"/>
                  </a:cubicBezTo>
                  <a:cubicBezTo>
                    <a:pt x="147089" y="13564"/>
                    <a:pt x="150517" y="10231"/>
                    <a:pt x="150517" y="6706"/>
                  </a:cubicBezTo>
                  <a:close/>
                  <a:moveTo>
                    <a:pt x="187284" y="55761"/>
                  </a:moveTo>
                  <a:cubicBezTo>
                    <a:pt x="187284" y="46427"/>
                    <a:pt x="178996" y="44520"/>
                    <a:pt x="174520" y="43473"/>
                  </a:cubicBezTo>
                  <a:cubicBezTo>
                    <a:pt x="171569" y="42901"/>
                    <a:pt x="167567" y="41948"/>
                    <a:pt x="167567" y="37376"/>
                  </a:cubicBezTo>
                  <a:cubicBezTo>
                    <a:pt x="167567" y="34709"/>
                    <a:pt x="169948" y="27377"/>
                    <a:pt x="178522" y="27377"/>
                  </a:cubicBezTo>
                  <a:cubicBezTo>
                    <a:pt x="181378" y="27377"/>
                    <a:pt x="185380" y="28423"/>
                    <a:pt x="186617" y="32709"/>
                  </a:cubicBezTo>
                  <a:cubicBezTo>
                    <a:pt x="183189" y="33186"/>
                    <a:pt x="182236" y="36044"/>
                    <a:pt x="182236" y="37090"/>
                  </a:cubicBezTo>
                  <a:cubicBezTo>
                    <a:pt x="182236" y="38234"/>
                    <a:pt x="182998" y="40139"/>
                    <a:pt x="185570" y="40139"/>
                  </a:cubicBezTo>
                  <a:cubicBezTo>
                    <a:pt x="187284" y="40139"/>
                    <a:pt x="190142" y="38806"/>
                    <a:pt x="190142" y="34234"/>
                  </a:cubicBezTo>
                  <a:cubicBezTo>
                    <a:pt x="190142" y="29186"/>
                    <a:pt x="185666" y="24995"/>
                    <a:pt x="178713" y="24995"/>
                  </a:cubicBezTo>
                  <a:cubicBezTo>
                    <a:pt x="166044" y="24995"/>
                    <a:pt x="161567" y="35376"/>
                    <a:pt x="161567" y="41092"/>
                  </a:cubicBezTo>
                  <a:cubicBezTo>
                    <a:pt x="161567" y="49282"/>
                    <a:pt x="168520" y="50903"/>
                    <a:pt x="171569" y="51473"/>
                  </a:cubicBezTo>
                  <a:cubicBezTo>
                    <a:pt x="176331" y="52522"/>
                    <a:pt x="181189" y="53570"/>
                    <a:pt x="181189" y="59570"/>
                  </a:cubicBezTo>
                  <a:cubicBezTo>
                    <a:pt x="181189" y="62905"/>
                    <a:pt x="178236" y="71572"/>
                    <a:pt x="167186" y="71572"/>
                  </a:cubicBezTo>
                  <a:cubicBezTo>
                    <a:pt x="164804" y="71572"/>
                    <a:pt x="158423" y="71000"/>
                    <a:pt x="156805" y="65477"/>
                  </a:cubicBezTo>
                  <a:cubicBezTo>
                    <a:pt x="162328" y="65000"/>
                    <a:pt x="162328" y="60237"/>
                    <a:pt x="162328" y="60237"/>
                  </a:cubicBezTo>
                  <a:cubicBezTo>
                    <a:pt x="162328" y="58142"/>
                    <a:pt x="160804" y="56807"/>
                    <a:pt x="158614" y="56807"/>
                  </a:cubicBezTo>
                  <a:cubicBezTo>
                    <a:pt x="156233" y="56807"/>
                    <a:pt x="153089" y="58617"/>
                    <a:pt x="153089" y="63570"/>
                  </a:cubicBezTo>
                  <a:cubicBezTo>
                    <a:pt x="153089" y="70048"/>
                    <a:pt x="159377" y="73953"/>
                    <a:pt x="167090" y="73953"/>
                  </a:cubicBezTo>
                  <a:cubicBezTo>
                    <a:pt x="183285" y="73953"/>
                    <a:pt x="187284" y="60714"/>
                    <a:pt x="187284" y="55761"/>
                  </a:cubicBezTo>
                  <a:close/>
                  <a:moveTo>
                    <a:pt x="303012" y="32139"/>
                  </a:moveTo>
                  <a:cubicBezTo>
                    <a:pt x="303012" y="28423"/>
                    <a:pt x="301680" y="24995"/>
                    <a:pt x="298536" y="24995"/>
                  </a:cubicBezTo>
                  <a:cubicBezTo>
                    <a:pt x="296154" y="24995"/>
                    <a:pt x="293392" y="27565"/>
                    <a:pt x="293392" y="30042"/>
                  </a:cubicBezTo>
                  <a:cubicBezTo>
                    <a:pt x="293392" y="31376"/>
                    <a:pt x="294059" y="32139"/>
                    <a:pt x="294822" y="32900"/>
                  </a:cubicBezTo>
                  <a:cubicBezTo>
                    <a:pt x="297394" y="35758"/>
                    <a:pt x="297680" y="39092"/>
                    <a:pt x="297680" y="41378"/>
                  </a:cubicBezTo>
                  <a:cubicBezTo>
                    <a:pt x="297680" y="45855"/>
                    <a:pt x="294250" y="57189"/>
                    <a:pt x="292441" y="61475"/>
                  </a:cubicBezTo>
                  <a:cubicBezTo>
                    <a:pt x="290059" y="67095"/>
                    <a:pt x="286629" y="71572"/>
                    <a:pt x="281581" y="71572"/>
                  </a:cubicBezTo>
                  <a:cubicBezTo>
                    <a:pt x="276249" y="71572"/>
                    <a:pt x="274437" y="67095"/>
                    <a:pt x="274437" y="62619"/>
                  </a:cubicBezTo>
                  <a:cubicBezTo>
                    <a:pt x="274437" y="61570"/>
                    <a:pt x="274628" y="59093"/>
                    <a:pt x="275772" y="54331"/>
                  </a:cubicBezTo>
                  <a:lnTo>
                    <a:pt x="280439" y="36139"/>
                  </a:lnTo>
                  <a:cubicBezTo>
                    <a:pt x="281011" y="33758"/>
                    <a:pt x="282058" y="29472"/>
                    <a:pt x="282058" y="28995"/>
                  </a:cubicBezTo>
                  <a:cubicBezTo>
                    <a:pt x="282058" y="27851"/>
                    <a:pt x="281106" y="26233"/>
                    <a:pt x="279104" y="26233"/>
                  </a:cubicBezTo>
                  <a:cubicBezTo>
                    <a:pt x="275963" y="26233"/>
                    <a:pt x="275200" y="29186"/>
                    <a:pt x="274914" y="30042"/>
                  </a:cubicBezTo>
                  <a:lnTo>
                    <a:pt x="268819" y="54617"/>
                  </a:lnTo>
                  <a:cubicBezTo>
                    <a:pt x="268056" y="57570"/>
                    <a:pt x="267865" y="59951"/>
                    <a:pt x="267865" y="61475"/>
                  </a:cubicBezTo>
                  <a:cubicBezTo>
                    <a:pt x="267865" y="62619"/>
                    <a:pt x="264626" y="71572"/>
                    <a:pt x="258817" y="71572"/>
                  </a:cubicBezTo>
                  <a:cubicBezTo>
                    <a:pt x="251197" y="71572"/>
                    <a:pt x="251197" y="63570"/>
                    <a:pt x="251197" y="62237"/>
                  </a:cubicBezTo>
                  <a:cubicBezTo>
                    <a:pt x="251197" y="56426"/>
                    <a:pt x="254055" y="48331"/>
                    <a:pt x="257482" y="39471"/>
                  </a:cubicBezTo>
                  <a:cubicBezTo>
                    <a:pt x="258245" y="37471"/>
                    <a:pt x="258722" y="35853"/>
                    <a:pt x="258722" y="33758"/>
                  </a:cubicBezTo>
                  <a:cubicBezTo>
                    <a:pt x="258722" y="28423"/>
                    <a:pt x="255101" y="24995"/>
                    <a:pt x="250529" y="24995"/>
                  </a:cubicBezTo>
                  <a:cubicBezTo>
                    <a:pt x="240530" y="24995"/>
                    <a:pt x="236623" y="41092"/>
                    <a:pt x="236623" y="41664"/>
                  </a:cubicBezTo>
                  <a:cubicBezTo>
                    <a:pt x="236623" y="42711"/>
                    <a:pt x="237863" y="42711"/>
                    <a:pt x="238244" y="42711"/>
                  </a:cubicBezTo>
                  <a:cubicBezTo>
                    <a:pt x="239767" y="42711"/>
                    <a:pt x="239767" y="42520"/>
                    <a:pt x="240244" y="41092"/>
                  </a:cubicBezTo>
                  <a:cubicBezTo>
                    <a:pt x="241100" y="37662"/>
                    <a:pt x="244053" y="27377"/>
                    <a:pt x="250339" y="27377"/>
                  </a:cubicBezTo>
                  <a:cubicBezTo>
                    <a:pt x="251578" y="27377"/>
                    <a:pt x="252720" y="27660"/>
                    <a:pt x="252720" y="30518"/>
                  </a:cubicBezTo>
                  <a:cubicBezTo>
                    <a:pt x="252720" y="33186"/>
                    <a:pt x="251578" y="36044"/>
                    <a:pt x="250055" y="40139"/>
                  </a:cubicBezTo>
                  <a:cubicBezTo>
                    <a:pt x="244720" y="54903"/>
                    <a:pt x="244720" y="57761"/>
                    <a:pt x="244720" y="60714"/>
                  </a:cubicBezTo>
                  <a:cubicBezTo>
                    <a:pt x="244720" y="64333"/>
                    <a:pt x="245576" y="68046"/>
                    <a:pt x="248434" y="70523"/>
                  </a:cubicBezTo>
                  <a:cubicBezTo>
                    <a:pt x="251864" y="73667"/>
                    <a:pt x="256722" y="73953"/>
                    <a:pt x="258531" y="73953"/>
                  </a:cubicBezTo>
                  <a:cubicBezTo>
                    <a:pt x="261961" y="73953"/>
                    <a:pt x="265866" y="72620"/>
                    <a:pt x="268914" y="67095"/>
                  </a:cubicBezTo>
                  <a:cubicBezTo>
                    <a:pt x="270628" y="71000"/>
                    <a:pt x="274914" y="73953"/>
                    <a:pt x="281295" y="73953"/>
                  </a:cubicBezTo>
                  <a:cubicBezTo>
                    <a:pt x="287869" y="73953"/>
                    <a:pt x="292345" y="69476"/>
                    <a:pt x="295582" y="61951"/>
                  </a:cubicBezTo>
                  <a:cubicBezTo>
                    <a:pt x="298822" y="54426"/>
                    <a:pt x="303012" y="37948"/>
                    <a:pt x="303012" y="32139"/>
                  </a:cubicBezTo>
                  <a:close/>
                  <a:moveTo>
                    <a:pt x="354544" y="42711"/>
                  </a:moveTo>
                  <a:cubicBezTo>
                    <a:pt x="354544" y="32423"/>
                    <a:pt x="348161" y="24995"/>
                    <a:pt x="338826" y="24995"/>
                  </a:cubicBezTo>
                  <a:cubicBezTo>
                    <a:pt x="325397" y="24995"/>
                    <a:pt x="311395" y="40329"/>
                    <a:pt x="311395" y="56140"/>
                  </a:cubicBezTo>
                  <a:cubicBezTo>
                    <a:pt x="311395" y="67286"/>
                    <a:pt x="318253" y="73953"/>
                    <a:pt x="327206" y="73953"/>
                  </a:cubicBezTo>
                  <a:cubicBezTo>
                    <a:pt x="340542" y="73953"/>
                    <a:pt x="354544" y="58617"/>
                    <a:pt x="354544" y="42711"/>
                  </a:cubicBezTo>
                  <a:close/>
                  <a:moveTo>
                    <a:pt x="347019" y="38520"/>
                  </a:moveTo>
                  <a:cubicBezTo>
                    <a:pt x="347019" y="43187"/>
                    <a:pt x="344637" y="54331"/>
                    <a:pt x="341207" y="60714"/>
                  </a:cubicBezTo>
                  <a:cubicBezTo>
                    <a:pt x="337875" y="66714"/>
                    <a:pt x="332350" y="71572"/>
                    <a:pt x="327206" y="71572"/>
                  </a:cubicBezTo>
                  <a:cubicBezTo>
                    <a:pt x="323016" y="71572"/>
                    <a:pt x="319016" y="68332"/>
                    <a:pt x="319016" y="60428"/>
                  </a:cubicBezTo>
                  <a:cubicBezTo>
                    <a:pt x="319016" y="55094"/>
                    <a:pt x="321776" y="42997"/>
                    <a:pt x="325206" y="37185"/>
                  </a:cubicBezTo>
                  <a:cubicBezTo>
                    <a:pt x="329301" y="30614"/>
                    <a:pt x="334350" y="27377"/>
                    <a:pt x="338636" y="27377"/>
                  </a:cubicBezTo>
                  <a:cubicBezTo>
                    <a:pt x="343875" y="27377"/>
                    <a:pt x="347019" y="32139"/>
                    <a:pt x="347019" y="38520"/>
                  </a:cubicBezTo>
                  <a:close/>
                  <a:moveTo>
                    <a:pt x="407501" y="31853"/>
                  </a:moveTo>
                  <a:cubicBezTo>
                    <a:pt x="407501" y="26233"/>
                    <a:pt x="400548" y="24995"/>
                    <a:pt x="397025" y="24995"/>
                  </a:cubicBezTo>
                  <a:cubicBezTo>
                    <a:pt x="389500" y="24995"/>
                    <a:pt x="385691" y="30328"/>
                    <a:pt x="383879" y="32709"/>
                  </a:cubicBezTo>
                  <a:cubicBezTo>
                    <a:pt x="382737" y="27091"/>
                    <a:pt x="378547" y="24995"/>
                    <a:pt x="374926" y="24995"/>
                  </a:cubicBezTo>
                  <a:cubicBezTo>
                    <a:pt x="371117" y="24995"/>
                    <a:pt x="368831" y="27565"/>
                    <a:pt x="367020" y="30804"/>
                  </a:cubicBezTo>
                  <a:cubicBezTo>
                    <a:pt x="365115" y="35090"/>
                    <a:pt x="363687" y="41664"/>
                    <a:pt x="363687" y="41664"/>
                  </a:cubicBezTo>
                  <a:cubicBezTo>
                    <a:pt x="363687" y="42711"/>
                    <a:pt x="364829" y="42711"/>
                    <a:pt x="365306" y="42711"/>
                  </a:cubicBezTo>
                  <a:cubicBezTo>
                    <a:pt x="366736" y="42711"/>
                    <a:pt x="366736" y="42520"/>
                    <a:pt x="367401" y="40139"/>
                  </a:cubicBezTo>
                  <a:cubicBezTo>
                    <a:pt x="369308" y="32709"/>
                    <a:pt x="371403" y="27377"/>
                    <a:pt x="374640" y="27377"/>
                  </a:cubicBezTo>
                  <a:cubicBezTo>
                    <a:pt x="377498" y="27377"/>
                    <a:pt x="377498" y="30518"/>
                    <a:pt x="377498" y="31662"/>
                  </a:cubicBezTo>
                  <a:cubicBezTo>
                    <a:pt x="377498" y="33472"/>
                    <a:pt x="377212" y="35567"/>
                    <a:pt x="376736" y="37185"/>
                  </a:cubicBezTo>
                  <a:lnTo>
                    <a:pt x="368736" y="69667"/>
                  </a:lnTo>
                  <a:cubicBezTo>
                    <a:pt x="368450" y="70239"/>
                    <a:pt x="368259" y="70809"/>
                    <a:pt x="368259" y="71095"/>
                  </a:cubicBezTo>
                  <a:cubicBezTo>
                    <a:pt x="368259" y="72334"/>
                    <a:pt x="369117" y="73953"/>
                    <a:pt x="371403" y="73953"/>
                  </a:cubicBezTo>
                  <a:cubicBezTo>
                    <a:pt x="374640" y="73953"/>
                    <a:pt x="375403" y="70809"/>
                    <a:pt x="375594" y="69953"/>
                  </a:cubicBezTo>
                  <a:lnTo>
                    <a:pt x="382547" y="41664"/>
                  </a:lnTo>
                  <a:cubicBezTo>
                    <a:pt x="382737" y="41378"/>
                    <a:pt x="387595" y="27377"/>
                    <a:pt x="396834" y="27377"/>
                  </a:cubicBezTo>
                  <a:cubicBezTo>
                    <a:pt x="397406" y="27377"/>
                    <a:pt x="400357" y="27377"/>
                    <a:pt x="402646" y="28900"/>
                  </a:cubicBezTo>
                  <a:cubicBezTo>
                    <a:pt x="398739" y="30042"/>
                    <a:pt x="398453" y="33472"/>
                    <a:pt x="398453" y="34044"/>
                  </a:cubicBezTo>
                  <a:cubicBezTo>
                    <a:pt x="398453" y="35567"/>
                    <a:pt x="399502" y="37471"/>
                    <a:pt x="402169" y="37471"/>
                  </a:cubicBezTo>
                  <a:cubicBezTo>
                    <a:pt x="404264" y="37471"/>
                    <a:pt x="407501" y="36044"/>
                    <a:pt x="407501" y="31853"/>
                  </a:cubicBezTo>
                  <a:close/>
                  <a:moveTo>
                    <a:pt x="452461" y="57284"/>
                  </a:moveTo>
                  <a:cubicBezTo>
                    <a:pt x="452461" y="56235"/>
                    <a:pt x="451794" y="56235"/>
                    <a:pt x="450840" y="56235"/>
                  </a:cubicBezTo>
                  <a:cubicBezTo>
                    <a:pt x="449699" y="56235"/>
                    <a:pt x="449508" y="56426"/>
                    <a:pt x="448936" y="58807"/>
                  </a:cubicBezTo>
                  <a:cubicBezTo>
                    <a:pt x="447413" y="64333"/>
                    <a:pt x="445317" y="71572"/>
                    <a:pt x="440746" y="71572"/>
                  </a:cubicBezTo>
                  <a:cubicBezTo>
                    <a:pt x="437792" y="71572"/>
                    <a:pt x="437506" y="69095"/>
                    <a:pt x="437506" y="67000"/>
                  </a:cubicBezTo>
                  <a:cubicBezTo>
                    <a:pt x="437506" y="64428"/>
                    <a:pt x="438364" y="61475"/>
                    <a:pt x="438364" y="60903"/>
                  </a:cubicBezTo>
                  <a:cubicBezTo>
                    <a:pt x="438934" y="58617"/>
                    <a:pt x="438934" y="58521"/>
                    <a:pt x="438934" y="57189"/>
                  </a:cubicBezTo>
                  <a:cubicBezTo>
                    <a:pt x="438934" y="49664"/>
                    <a:pt x="431314" y="46901"/>
                    <a:pt x="424551" y="45855"/>
                  </a:cubicBezTo>
                  <a:cubicBezTo>
                    <a:pt x="427028" y="44329"/>
                    <a:pt x="429314" y="42139"/>
                    <a:pt x="432267" y="38711"/>
                  </a:cubicBezTo>
                  <a:cubicBezTo>
                    <a:pt x="437888" y="32328"/>
                    <a:pt x="442078" y="27377"/>
                    <a:pt x="447413" y="27377"/>
                  </a:cubicBezTo>
                  <a:cubicBezTo>
                    <a:pt x="449508" y="27377"/>
                    <a:pt x="450364" y="28709"/>
                    <a:pt x="450364" y="28709"/>
                  </a:cubicBezTo>
                  <a:cubicBezTo>
                    <a:pt x="445792" y="29472"/>
                    <a:pt x="445317" y="33186"/>
                    <a:pt x="445317" y="34044"/>
                  </a:cubicBezTo>
                  <a:cubicBezTo>
                    <a:pt x="445317" y="35567"/>
                    <a:pt x="446268" y="37471"/>
                    <a:pt x="449031" y="37471"/>
                  </a:cubicBezTo>
                  <a:cubicBezTo>
                    <a:pt x="451412" y="37471"/>
                    <a:pt x="454461" y="35567"/>
                    <a:pt x="454461" y="31567"/>
                  </a:cubicBezTo>
                  <a:cubicBezTo>
                    <a:pt x="454461" y="28709"/>
                    <a:pt x="452461" y="24995"/>
                    <a:pt x="447699" y="24995"/>
                  </a:cubicBezTo>
                  <a:cubicBezTo>
                    <a:pt x="441887" y="24995"/>
                    <a:pt x="437316" y="29567"/>
                    <a:pt x="433602" y="33948"/>
                  </a:cubicBezTo>
                  <a:cubicBezTo>
                    <a:pt x="427505" y="41092"/>
                    <a:pt x="425695" y="42711"/>
                    <a:pt x="421979" y="44615"/>
                  </a:cubicBezTo>
                  <a:lnTo>
                    <a:pt x="433030" y="420"/>
                  </a:lnTo>
                  <a:cubicBezTo>
                    <a:pt x="433125" y="134"/>
                    <a:pt x="433316" y="-915"/>
                    <a:pt x="433316" y="-915"/>
                  </a:cubicBezTo>
                  <a:cubicBezTo>
                    <a:pt x="433316" y="-1961"/>
                    <a:pt x="432744" y="-2247"/>
                    <a:pt x="431790" y="-2247"/>
                  </a:cubicBezTo>
                  <a:cubicBezTo>
                    <a:pt x="431504" y="-2247"/>
                    <a:pt x="430458" y="-2056"/>
                    <a:pt x="429981" y="-1961"/>
                  </a:cubicBezTo>
                  <a:lnTo>
                    <a:pt x="419407" y="-1198"/>
                  </a:lnTo>
                  <a:cubicBezTo>
                    <a:pt x="418075" y="-1010"/>
                    <a:pt x="416933" y="-915"/>
                    <a:pt x="416933" y="1183"/>
                  </a:cubicBezTo>
                  <a:cubicBezTo>
                    <a:pt x="416933" y="2325"/>
                    <a:pt x="417980" y="2325"/>
                    <a:pt x="419407" y="2325"/>
                  </a:cubicBezTo>
                  <a:cubicBezTo>
                    <a:pt x="424647" y="2325"/>
                    <a:pt x="424933" y="3087"/>
                    <a:pt x="424933" y="4134"/>
                  </a:cubicBezTo>
                  <a:cubicBezTo>
                    <a:pt x="424933" y="4420"/>
                    <a:pt x="424551" y="5945"/>
                    <a:pt x="424551" y="5945"/>
                  </a:cubicBezTo>
                  <a:lnTo>
                    <a:pt x="408550" y="69762"/>
                  </a:lnTo>
                  <a:cubicBezTo>
                    <a:pt x="408455" y="69953"/>
                    <a:pt x="408264" y="71095"/>
                    <a:pt x="408264" y="71095"/>
                  </a:cubicBezTo>
                  <a:cubicBezTo>
                    <a:pt x="408264" y="72334"/>
                    <a:pt x="409313" y="73953"/>
                    <a:pt x="411408" y="73953"/>
                  </a:cubicBezTo>
                  <a:cubicBezTo>
                    <a:pt x="414645" y="73953"/>
                    <a:pt x="415408" y="71000"/>
                    <a:pt x="415598" y="69953"/>
                  </a:cubicBezTo>
                  <a:lnTo>
                    <a:pt x="421124" y="48045"/>
                  </a:lnTo>
                  <a:cubicBezTo>
                    <a:pt x="425123" y="48522"/>
                    <a:pt x="431981" y="50903"/>
                    <a:pt x="431981" y="57093"/>
                  </a:cubicBezTo>
                  <a:cubicBezTo>
                    <a:pt x="431981" y="57856"/>
                    <a:pt x="431981" y="58333"/>
                    <a:pt x="431695" y="59856"/>
                  </a:cubicBezTo>
                  <a:cubicBezTo>
                    <a:pt x="431221" y="61570"/>
                    <a:pt x="431221" y="62333"/>
                    <a:pt x="431221" y="63570"/>
                  </a:cubicBezTo>
                  <a:cubicBezTo>
                    <a:pt x="431221" y="71286"/>
                    <a:pt x="436267" y="73953"/>
                    <a:pt x="440269" y="73953"/>
                  </a:cubicBezTo>
                  <a:cubicBezTo>
                    <a:pt x="445031" y="73953"/>
                    <a:pt x="447413" y="70428"/>
                    <a:pt x="448650" y="68332"/>
                  </a:cubicBezTo>
                  <a:cubicBezTo>
                    <a:pt x="451031" y="64237"/>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476" name="Freeform: Shape 475">
              <a:extLst>
                <a:ext uri="{FF2B5EF4-FFF2-40B4-BE49-F238E27FC236}">
                  <a16:creationId xmlns:a16="http://schemas.microsoft.com/office/drawing/2014/main" id="{D3DA940F-C2EB-0DE1-27CF-957A345887CD}"/>
                </a:ext>
              </a:extLst>
            </p:cNvPr>
            <p:cNvSpPr/>
            <p:nvPr/>
          </p:nvSpPr>
          <p:spPr>
            <a:xfrm>
              <a:off x="1260806" y="2111094"/>
              <a:ext cx="660653" cy="95917"/>
            </a:xfrm>
            <a:custGeom>
              <a:avLst/>
              <a:gdLst>
                <a:gd name="connsiteX0" fmla="*/ -1788 w 660653"/>
                <a:gd name="connsiteY0" fmla="*/ 93670 h 95917"/>
                <a:gd name="connsiteX1" fmla="*/ 658866 w 660653"/>
                <a:gd name="connsiteY1" fmla="*/ 93670 h 95917"/>
                <a:gd name="connsiteX2" fmla="*/ 658866 w 660653"/>
                <a:gd name="connsiteY2" fmla="*/ -2247 h 95917"/>
                <a:gd name="connsiteX3" fmla="*/ -1788 w 660653"/>
                <a:gd name="connsiteY3" fmla="*/ -2247 h 95917"/>
              </a:gdLst>
              <a:ahLst/>
              <a:cxnLst>
                <a:cxn ang="0">
                  <a:pos x="connsiteX0" y="connsiteY0"/>
                </a:cxn>
                <a:cxn ang="0">
                  <a:pos x="connsiteX1" y="connsiteY1"/>
                </a:cxn>
                <a:cxn ang="0">
                  <a:pos x="connsiteX2" y="connsiteY2"/>
                </a:cxn>
                <a:cxn ang="0">
                  <a:pos x="connsiteX3" y="connsiteY3"/>
                </a:cxn>
              </a:cxnLst>
              <a:rect l="l" t="t" r="r" b="b"/>
              <a:pathLst>
                <a:path w="660653" h="95917">
                  <a:moveTo>
                    <a:pt x="-1788" y="93670"/>
                  </a:moveTo>
                  <a:lnTo>
                    <a:pt x="658866" y="93670"/>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77" name="Freeform: Shape 476">
              <a:extLst>
                <a:ext uri="{FF2B5EF4-FFF2-40B4-BE49-F238E27FC236}">
                  <a16:creationId xmlns:a16="http://schemas.microsoft.com/office/drawing/2014/main" id="{F54FA7B1-541A-4E4B-0B93-DCC2535F20BF}"/>
                </a:ext>
              </a:extLst>
            </p:cNvPr>
            <p:cNvSpPr/>
            <p:nvPr/>
          </p:nvSpPr>
          <p:spPr>
            <a:xfrm>
              <a:off x="1328147" y="2129575"/>
              <a:ext cx="307562" cy="77437"/>
            </a:xfrm>
            <a:custGeom>
              <a:avLst/>
              <a:gdLst>
                <a:gd name="connsiteX0" fmla="*/ 74126 w 307562"/>
                <a:gd name="connsiteY0" fmla="*/ 75190 h 77437"/>
                <a:gd name="connsiteX1" fmla="*/ 74126 w 307562"/>
                <a:gd name="connsiteY1" fmla="*/ 71762 h 77437"/>
                <a:gd name="connsiteX2" fmla="*/ 72031 w 307562"/>
                <a:gd name="connsiteY2" fmla="*/ 71762 h 77437"/>
                <a:gd name="connsiteX3" fmla="*/ 61935 w 307562"/>
                <a:gd name="connsiteY3" fmla="*/ 67856 h 77437"/>
                <a:gd name="connsiteX4" fmla="*/ 39170 w 307562"/>
                <a:gd name="connsiteY4" fmla="*/ 33472 h 77437"/>
                <a:gd name="connsiteX5" fmla="*/ 53933 w 307562"/>
                <a:gd name="connsiteY5" fmla="*/ 11754 h 77437"/>
                <a:gd name="connsiteX6" fmla="*/ 69650 w 307562"/>
                <a:gd name="connsiteY6" fmla="*/ 4801 h 77437"/>
                <a:gd name="connsiteX7" fmla="*/ 69650 w 307562"/>
                <a:gd name="connsiteY7" fmla="*/ 1371 h 77437"/>
                <a:gd name="connsiteX8" fmla="*/ 57648 w 307562"/>
                <a:gd name="connsiteY8" fmla="*/ 1657 h 77437"/>
                <a:gd name="connsiteX9" fmla="*/ 43742 w 307562"/>
                <a:gd name="connsiteY9" fmla="*/ 1371 h 77437"/>
                <a:gd name="connsiteX10" fmla="*/ 43742 w 307562"/>
                <a:gd name="connsiteY10" fmla="*/ 4801 h 77437"/>
                <a:gd name="connsiteX11" fmla="*/ 50504 w 307562"/>
                <a:gd name="connsiteY11" fmla="*/ 9659 h 77437"/>
                <a:gd name="connsiteX12" fmla="*/ 49552 w 307562"/>
                <a:gd name="connsiteY12" fmla="*/ 12231 h 77437"/>
                <a:gd name="connsiteX13" fmla="*/ 37264 w 307562"/>
                <a:gd name="connsiteY13" fmla="*/ 30328 h 77437"/>
                <a:gd name="connsiteX14" fmla="*/ 23263 w 307562"/>
                <a:gd name="connsiteY14" fmla="*/ 9564 h 77437"/>
                <a:gd name="connsiteX15" fmla="*/ 22501 w 307562"/>
                <a:gd name="connsiteY15" fmla="*/ 7848 h 77437"/>
                <a:gd name="connsiteX16" fmla="*/ 29454 w 307562"/>
                <a:gd name="connsiteY16" fmla="*/ 4801 h 77437"/>
                <a:gd name="connsiteX17" fmla="*/ 29454 w 307562"/>
                <a:gd name="connsiteY17" fmla="*/ 1371 h 77437"/>
                <a:gd name="connsiteX18" fmla="*/ 13738 w 307562"/>
                <a:gd name="connsiteY18" fmla="*/ 1657 h 77437"/>
                <a:gd name="connsiteX19" fmla="*/ -264 w 307562"/>
                <a:gd name="connsiteY19" fmla="*/ 1371 h 77437"/>
                <a:gd name="connsiteX20" fmla="*/ -264 w 307562"/>
                <a:gd name="connsiteY20" fmla="*/ 4801 h 77437"/>
                <a:gd name="connsiteX21" fmla="*/ 1832 w 307562"/>
                <a:gd name="connsiteY21" fmla="*/ 4801 h 77437"/>
                <a:gd name="connsiteX22" fmla="*/ 11738 w 307562"/>
                <a:gd name="connsiteY22" fmla="*/ 8515 h 77437"/>
                <a:gd name="connsiteX23" fmla="*/ 31740 w 307562"/>
                <a:gd name="connsiteY23" fmla="*/ 38520 h 77437"/>
                <a:gd name="connsiteX24" fmla="*/ 14024 w 307562"/>
                <a:gd name="connsiteY24" fmla="*/ 64714 h 77437"/>
                <a:gd name="connsiteX25" fmla="*/ -1788 w 307562"/>
                <a:gd name="connsiteY25" fmla="*/ 71762 h 77437"/>
                <a:gd name="connsiteX26" fmla="*/ -1788 w 307562"/>
                <a:gd name="connsiteY26" fmla="*/ 75190 h 77437"/>
                <a:gd name="connsiteX27" fmla="*/ 10309 w 307562"/>
                <a:gd name="connsiteY27" fmla="*/ 74904 h 77437"/>
                <a:gd name="connsiteX28" fmla="*/ 24120 w 307562"/>
                <a:gd name="connsiteY28" fmla="*/ 75190 h 77437"/>
                <a:gd name="connsiteX29" fmla="*/ 24120 w 307562"/>
                <a:gd name="connsiteY29" fmla="*/ 71762 h 77437"/>
                <a:gd name="connsiteX30" fmla="*/ 17262 w 307562"/>
                <a:gd name="connsiteY30" fmla="*/ 66809 h 77437"/>
                <a:gd name="connsiteX31" fmla="*/ 18310 w 307562"/>
                <a:gd name="connsiteY31" fmla="*/ 64333 h 77437"/>
                <a:gd name="connsiteX32" fmla="*/ 33835 w 307562"/>
                <a:gd name="connsiteY32" fmla="*/ 41471 h 77437"/>
                <a:gd name="connsiteX33" fmla="*/ 50790 w 307562"/>
                <a:gd name="connsiteY33" fmla="*/ 67379 h 77437"/>
                <a:gd name="connsiteX34" fmla="*/ 51362 w 307562"/>
                <a:gd name="connsiteY34" fmla="*/ 68618 h 77437"/>
                <a:gd name="connsiteX35" fmla="*/ 44408 w 307562"/>
                <a:gd name="connsiteY35" fmla="*/ 71762 h 77437"/>
                <a:gd name="connsiteX36" fmla="*/ 44408 w 307562"/>
                <a:gd name="connsiteY36" fmla="*/ 75190 h 77437"/>
                <a:gd name="connsiteX37" fmla="*/ 60125 w 307562"/>
                <a:gd name="connsiteY37" fmla="*/ 74904 h 77437"/>
                <a:gd name="connsiteX38" fmla="*/ 150707 w 307562"/>
                <a:gd name="connsiteY38" fmla="*/ 26328 h 77437"/>
                <a:gd name="connsiteX39" fmla="*/ 148708 w 307562"/>
                <a:gd name="connsiteY39" fmla="*/ 1943 h 77437"/>
                <a:gd name="connsiteX40" fmla="*/ 82699 w 307562"/>
                <a:gd name="connsiteY40" fmla="*/ 1943 h 77437"/>
                <a:gd name="connsiteX41" fmla="*/ 80604 w 307562"/>
                <a:gd name="connsiteY41" fmla="*/ 26328 h 77437"/>
                <a:gd name="connsiteX42" fmla="*/ 83271 w 307562"/>
                <a:gd name="connsiteY42" fmla="*/ 26328 h 77437"/>
                <a:gd name="connsiteX43" fmla="*/ 102701 w 307562"/>
                <a:gd name="connsiteY43" fmla="*/ 5371 h 77437"/>
                <a:gd name="connsiteX44" fmla="*/ 108512 w 307562"/>
                <a:gd name="connsiteY44" fmla="*/ 5466 h 77437"/>
                <a:gd name="connsiteX45" fmla="*/ 110798 w 307562"/>
                <a:gd name="connsiteY45" fmla="*/ 9659 h 77437"/>
                <a:gd name="connsiteX46" fmla="*/ 110798 w 307562"/>
                <a:gd name="connsiteY46" fmla="*/ 66714 h 77437"/>
                <a:gd name="connsiteX47" fmla="*/ 99463 w 307562"/>
                <a:gd name="connsiteY47" fmla="*/ 71762 h 77437"/>
                <a:gd name="connsiteX48" fmla="*/ 95177 w 307562"/>
                <a:gd name="connsiteY48" fmla="*/ 71762 h 77437"/>
                <a:gd name="connsiteX49" fmla="*/ 95177 w 307562"/>
                <a:gd name="connsiteY49" fmla="*/ 75190 h 77437"/>
                <a:gd name="connsiteX50" fmla="*/ 115561 w 307562"/>
                <a:gd name="connsiteY50" fmla="*/ 74904 h 77437"/>
                <a:gd name="connsiteX51" fmla="*/ 136039 w 307562"/>
                <a:gd name="connsiteY51" fmla="*/ 75190 h 77437"/>
                <a:gd name="connsiteX52" fmla="*/ 136039 w 307562"/>
                <a:gd name="connsiteY52" fmla="*/ 71762 h 77437"/>
                <a:gd name="connsiteX53" fmla="*/ 131753 w 307562"/>
                <a:gd name="connsiteY53" fmla="*/ 71762 h 77437"/>
                <a:gd name="connsiteX54" fmla="*/ 120419 w 307562"/>
                <a:gd name="connsiteY54" fmla="*/ 66714 h 77437"/>
                <a:gd name="connsiteX55" fmla="*/ 120419 w 307562"/>
                <a:gd name="connsiteY55" fmla="*/ 9659 h 77437"/>
                <a:gd name="connsiteX56" fmla="*/ 122418 w 307562"/>
                <a:gd name="connsiteY56" fmla="*/ 5466 h 77437"/>
                <a:gd name="connsiteX57" fmla="*/ 128515 w 307562"/>
                <a:gd name="connsiteY57" fmla="*/ 5371 h 77437"/>
                <a:gd name="connsiteX58" fmla="*/ 147945 w 307562"/>
                <a:gd name="connsiteY58" fmla="*/ 26328 h 77437"/>
                <a:gd name="connsiteX59" fmla="*/ 225098 w 307562"/>
                <a:gd name="connsiteY59" fmla="*/ 47282 h 77437"/>
                <a:gd name="connsiteX60" fmla="*/ 222431 w 307562"/>
                <a:gd name="connsiteY60" fmla="*/ 47282 h 77437"/>
                <a:gd name="connsiteX61" fmla="*/ 198618 w 307562"/>
                <a:gd name="connsiteY61" fmla="*/ 71762 h 77437"/>
                <a:gd name="connsiteX62" fmla="*/ 184331 w 307562"/>
                <a:gd name="connsiteY62" fmla="*/ 71762 h 77437"/>
                <a:gd name="connsiteX63" fmla="*/ 178996 w 307562"/>
                <a:gd name="connsiteY63" fmla="*/ 67379 h 77437"/>
                <a:gd name="connsiteX64" fmla="*/ 178996 w 307562"/>
                <a:gd name="connsiteY64" fmla="*/ 38709 h 77437"/>
                <a:gd name="connsiteX65" fmla="*/ 188807 w 307562"/>
                <a:gd name="connsiteY65" fmla="*/ 38709 h 77437"/>
                <a:gd name="connsiteX66" fmla="*/ 200428 w 307562"/>
                <a:gd name="connsiteY66" fmla="*/ 51378 h 77437"/>
                <a:gd name="connsiteX67" fmla="*/ 203095 w 307562"/>
                <a:gd name="connsiteY67" fmla="*/ 51378 h 77437"/>
                <a:gd name="connsiteX68" fmla="*/ 203095 w 307562"/>
                <a:gd name="connsiteY68" fmla="*/ 22612 h 77437"/>
                <a:gd name="connsiteX69" fmla="*/ 200428 w 307562"/>
                <a:gd name="connsiteY69" fmla="*/ 22612 h 77437"/>
                <a:gd name="connsiteX70" fmla="*/ 188807 w 307562"/>
                <a:gd name="connsiteY70" fmla="*/ 35281 h 77437"/>
                <a:gd name="connsiteX71" fmla="*/ 178996 w 307562"/>
                <a:gd name="connsiteY71" fmla="*/ 35281 h 77437"/>
                <a:gd name="connsiteX72" fmla="*/ 178996 w 307562"/>
                <a:gd name="connsiteY72" fmla="*/ 9373 h 77437"/>
                <a:gd name="connsiteX73" fmla="*/ 184331 w 307562"/>
                <a:gd name="connsiteY73" fmla="*/ 5087 h 77437"/>
                <a:gd name="connsiteX74" fmla="*/ 198332 w 307562"/>
                <a:gd name="connsiteY74" fmla="*/ 5087 h 77437"/>
                <a:gd name="connsiteX75" fmla="*/ 219478 w 307562"/>
                <a:gd name="connsiteY75" fmla="*/ 26042 h 77437"/>
                <a:gd name="connsiteX76" fmla="*/ 222145 w 307562"/>
                <a:gd name="connsiteY76" fmla="*/ 26042 h 77437"/>
                <a:gd name="connsiteX77" fmla="*/ 219193 w 307562"/>
                <a:gd name="connsiteY77" fmla="*/ 1657 h 77437"/>
                <a:gd name="connsiteX78" fmla="*/ 158328 w 307562"/>
                <a:gd name="connsiteY78" fmla="*/ 1657 h 77437"/>
                <a:gd name="connsiteX79" fmla="*/ 158328 w 307562"/>
                <a:gd name="connsiteY79" fmla="*/ 5087 h 77437"/>
                <a:gd name="connsiteX80" fmla="*/ 160804 w 307562"/>
                <a:gd name="connsiteY80" fmla="*/ 5087 h 77437"/>
                <a:gd name="connsiteX81" fmla="*/ 169471 w 307562"/>
                <a:gd name="connsiteY81" fmla="*/ 10134 h 77437"/>
                <a:gd name="connsiteX82" fmla="*/ 169471 w 307562"/>
                <a:gd name="connsiteY82" fmla="*/ 66714 h 77437"/>
                <a:gd name="connsiteX83" fmla="*/ 160804 w 307562"/>
                <a:gd name="connsiteY83" fmla="*/ 71762 h 77437"/>
                <a:gd name="connsiteX84" fmla="*/ 158328 w 307562"/>
                <a:gd name="connsiteY84" fmla="*/ 71762 h 77437"/>
                <a:gd name="connsiteX85" fmla="*/ 158328 w 307562"/>
                <a:gd name="connsiteY85" fmla="*/ 75190 h 77437"/>
                <a:gd name="connsiteX86" fmla="*/ 220621 w 307562"/>
                <a:gd name="connsiteY86" fmla="*/ 75190 h 77437"/>
                <a:gd name="connsiteX87" fmla="*/ 305775 w 307562"/>
                <a:gd name="connsiteY87" fmla="*/ 75190 h 77437"/>
                <a:gd name="connsiteX88" fmla="*/ 305775 w 307562"/>
                <a:gd name="connsiteY88" fmla="*/ 71762 h 77437"/>
                <a:gd name="connsiteX89" fmla="*/ 303680 w 307562"/>
                <a:gd name="connsiteY89" fmla="*/ 71762 h 77437"/>
                <a:gd name="connsiteX90" fmla="*/ 294630 w 307562"/>
                <a:gd name="connsiteY90" fmla="*/ 67379 h 77437"/>
                <a:gd name="connsiteX91" fmla="*/ 271294 w 307562"/>
                <a:gd name="connsiteY91" fmla="*/ 39 h 77437"/>
                <a:gd name="connsiteX92" fmla="*/ 268722 w 307562"/>
                <a:gd name="connsiteY92" fmla="*/ -2247 h 77437"/>
                <a:gd name="connsiteX93" fmla="*/ 266150 w 307562"/>
                <a:gd name="connsiteY93" fmla="*/ 39 h 77437"/>
                <a:gd name="connsiteX94" fmla="*/ 243862 w 307562"/>
                <a:gd name="connsiteY94" fmla="*/ 64619 h 77437"/>
                <a:gd name="connsiteX95" fmla="*/ 231670 w 307562"/>
                <a:gd name="connsiteY95" fmla="*/ 71762 h 77437"/>
                <a:gd name="connsiteX96" fmla="*/ 231670 w 307562"/>
                <a:gd name="connsiteY96" fmla="*/ 75190 h 77437"/>
                <a:gd name="connsiteX97" fmla="*/ 242719 w 307562"/>
                <a:gd name="connsiteY97" fmla="*/ 74904 h 77437"/>
                <a:gd name="connsiteX98" fmla="*/ 255196 w 307562"/>
                <a:gd name="connsiteY98" fmla="*/ 75190 h 77437"/>
                <a:gd name="connsiteX99" fmla="*/ 255196 w 307562"/>
                <a:gd name="connsiteY99" fmla="*/ 71762 h 77437"/>
                <a:gd name="connsiteX100" fmla="*/ 247005 w 307562"/>
                <a:gd name="connsiteY100" fmla="*/ 66237 h 77437"/>
                <a:gd name="connsiteX101" fmla="*/ 247291 w 307562"/>
                <a:gd name="connsiteY101" fmla="*/ 64714 h 77437"/>
                <a:gd name="connsiteX102" fmla="*/ 252244 w 307562"/>
                <a:gd name="connsiteY102" fmla="*/ 50426 h 77437"/>
                <a:gd name="connsiteX103" fmla="*/ 278818 w 307562"/>
                <a:gd name="connsiteY103" fmla="*/ 50426 h 77437"/>
                <a:gd name="connsiteX104" fmla="*/ 284630 w 307562"/>
                <a:gd name="connsiteY104" fmla="*/ 67095 h 77437"/>
                <a:gd name="connsiteX105" fmla="*/ 284914 w 307562"/>
                <a:gd name="connsiteY105" fmla="*/ 68618 h 77437"/>
                <a:gd name="connsiteX106" fmla="*/ 276057 w 307562"/>
                <a:gd name="connsiteY106" fmla="*/ 71762 h 77437"/>
                <a:gd name="connsiteX107" fmla="*/ 276057 w 307562"/>
                <a:gd name="connsiteY107" fmla="*/ 75190 h 77437"/>
                <a:gd name="connsiteX108" fmla="*/ 291487 w 307562"/>
                <a:gd name="connsiteY108" fmla="*/ 74904 h 77437"/>
                <a:gd name="connsiteX109" fmla="*/ 277771 w 307562"/>
                <a:gd name="connsiteY109" fmla="*/ 47187 h 77437"/>
                <a:gd name="connsiteX110" fmla="*/ 253387 w 307562"/>
                <a:gd name="connsiteY110" fmla="*/ 47187 h 77437"/>
                <a:gd name="connsiteX111" fmla="*/ 265484 w 307562"/>
                <a:gd name="connsiteY111" fmla="*/ 12040 h 7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07562" h="77437">
                  <a:moveTo>
                    <a:pt x="74126" y="75190"/>
                  </a:moveTo>
                  <a:lnTo>
                    <a:pt x="74126" y="71762"/>
                  </a:lnTo>
                  <a:lnTo>
                    <a:pt x="72031" y="71762"/>
                  </a:lnTo>
                  <a:cubicBezTo>
                    <a:pt x="66507" y="71762"/>
                    <a:pt x="64126" y="71286"/>
                    <a:pt x="61935" y="67856"/>
                  </a:cubicBezTo>
                  <a:lnTo>
                    <a:pt x="39170" y="33472"/>
                  </a:lnTo>
                  <a:lnTo>
                    <a:pt x="53933" y="11754"/>
                  </a:lnTo>
                  <a:cubicBezTo>
                    <a:pt x="56314" y="8324"/>
                    <a:pt x="60029" y="4801"/>
                    <a:pt x="69650" y="4801"/>
                  </a:cubicBezTo>
                  <a:lnTo>
                    <a:pt x="69650" y="1371"/>
                  </a:lnTo>
                  <a:lnTo>
                    <a:pt x="57648" y="1657"/>
                  </a:lnTo>
                  <a:cubicBezTo>
                    <a:pt x="53267" y="1657"/>
                    <a:pt x="48123" y="1657"/>
                    <a:pt x="43742" y="1371"/>
                  </a:cubicBezTo>
                  <a:lnTo>
                    <a:pt x="43742" y="4801"/>
                  </a:lnTo>
                  <a:cubicBezTo>
                    <a:pt x="48123" y="4801"/>
                    <a:pt x="50504" y="7183"/>
                    <a:pt x="50504" y="9659"/>
                  </a:cubicBezTo>
                  <a:cubicBezTo>
                    <a:pt x="50504" y="10706"/>
                    <a:pt x="50314" y="10992"/>
                    <a:pt x="49552" y="12231"/>
                  </a:cubicBezTo>
                  <a:lnTo>
                    <a:pt x="37264" y="30328"/>
                  </a:lnTo>
                  <a:lnTo>
                    <a:pt x="23263" y="9564"/>
                  </a:lnTo>
                  <a:cubicBezTo>
                    <a:pt x="23072" y="9182"/>
                    <a:pt x="22501" y="8324"/>
                    <a:pt x="22501" y="7848"/>
                  </a:cubicBezTo>
                  <a:cubicBezTo>
                    <a:pt x="22501" y="6706"/>
                    <a:pt x="24883" y="4801"/>
                    <a:pt x="29454" y="4801"/>
                  </a:cubicBezTo>
                  <a:lnTo>
                    <a:pt x="29454" y="1371"/>
                  </a:lnTo>
                  <a:cubicBezTo>
                    <a:pt x="25739" y="1657"/>
                    <a:pt x="17834" y="1657"/>
                    <a:pt x="13738" y="1657"/>
                  </a:cubicBezTo>
                  <a:lnTo>
                    <a:pt x="-264" y="1371"/>
                  </a:lnTo>
                  <a:lnTo>
                    <a:pt x="-264" y="4801"/>
                  </a:lnTo>
                  <a:lnTo>
                    <a:pt x="1832" y="4801"/>
                  </a:lnTo>
                  <a:cubicBezTo>
                    <a:pt x="7737" y="4801"/>
                    <a:pt x="9737" y="5466"/>
                    <a:pt x="11738" y="8515"/>
                  </a:cubicBezTo>
                  <a:lnTo>
                    <a:pt x="31740" y="38520"/>
                  </a:lnTo>
                  <a:lnTo>
                    <a:pt x="14024" y="64714"/>
                  </a:lnTo>
                  <a:cubicBezTo>
                    <a:pt x="12500" y="66809"/>
                    <a:pt x="9261" y="71762"/>
                    <a:pt x="-1788" y="71762"/>
                  </a:cubicBezTo>
                  <a:lnTo>
                    <a:pt x="-1788" y="75190"/>
                  </a:lnTo>
                  <a:lnTo>
                    <a:pt x="10309" y="74904"/>
                  </a:lnTo>
                  <a:cubicBezTo>
                    <a:pt x="14310" y="74904"/>
                    <a:pt x="20215" y="74904"/>
                    <a:pt x="24120" y="75190"/>
                  </a:cubicBezTo>
                  <a:lnTo>
                    <a:pt x="24120" y="71762"/>
                  </a:lnTo>
                  <a:cubicBezTo>
                    <a:pt x="19262" y="71762"/>
                    <a:pt x="17262" y="68714"/>
                    <a:pt x="17262" y="66809"/>
                  </a:cubicBezTo>
                  <a:cubicBezTo>
                    <a:pt x="17262" y="65951"/>
                    <a:pt x="17548" y="65474"/>
                    <a:pt x="18310" y="64333"/>
                  </a:cubicBezTo>
                  <a:lnTo>
                    <a:pt x="33835" y="41471"/>
                  </a:lnTo>
                  <a:lnTo>
                    <a:pt x="50790" y="67379"/>
                  </a:lnTo>
                  <a:cubicBezTo>
                    <a:pt x="51076" y="67856"/>
                    <a:pt x="51362" y="68332"/>
                    <a:pt x="51362" y="68618"/>
                  </a:cubicBezTo>
                  <a:cubicBezTo>
                    <a:pt x="51362" y="69760"/>
                    <a:pt x="48981" y="71762"/>
                    <a:pt x="44408" y="71762"/>
                  </a:cubicBezTo>
                  <a:lnTo>
                    <a:pt x="44408" y="75190"/>
                  </a:lnTo>
                  <a:cubicBezTo>
                    <a:pt x="48123" y="74904"/>
                    <a:pt x="55934" y="74904"/>
                    <a:pt x="60125" y="74904"/>
                  </a:cubicBezTo>
                  <a:close/>
                  <a:moveTo>
                    <a:pt x="150707" y="26328"/>
                  </a:moveTo>
                  <a:lnTo>
                    <a:pt x="148708" y="1943"/>
                  </a:lnTo>
                  <a:lnTo>
                    <a:pt x="82699" y="1943"/>
                  </a:lnTo>
                  <a:lnTo>
                    <a:pt x="80604" y="26328"/>
                  </a:lnTo>
                  <a:lnTo>
                    <a:pt x="83271" y="26328"/>
                  </a:lnTo>
                  <a:cubicBezTo>
                    <a:pt x="84700" y="8896"/>
                    <a:pt x="86414" y="5371"/>
                    <a:pt x="102701" y="5371"/>
                  </a:cubicBezTo>
                  <a:cubicBezTo>
                    <a:pt x="104702" y="5371"/>
                    <a:pt x="107464" y="5371"/>
                    <a:pt x="108512" y="5466"/>
                  </a:cubicBezTo>
                  <a:cubicBezTo>
                    <a:pt x="110798" y="5943"/>
                    <a:pt x="110798" y="7183"/>
                    <a:pt x="110798" y="9659"/>
                  </a:cubicBezTo>
                  <a:lnTo>
                    <a:pt x="110798" y="66714"/>
                  </a:lnTo>
                  <a:cubicBezTo>
                    <a:pt x="110798" y="70237"/>
                    <a:pt x="110798" y="71762"/>
                    <a:pt x="99463" y="71762"/>
                  </a:cubicBezTo>
                  <a:lnTo>
                    <a:pt x="95177" y="71762"/>
                  </a:lnTo>
                  <a:lnTo>
                    <a:pt x="95177" y="75190"/>
                  </a:lnTo>
                  <a:cubicBezTo>
                    <a:pt x="99654" y="74904"/>
                    <a:pt x="110608" y="74904"/>
                    <a:pt x="115561" y="74904"/>
                  </a:cubicBezTo>
                  <a:cubicBezTo>
                    <a:pt x="120608" y="74904"/>
                    <a:pt x="131753" y="74904"/>
                    <a:pt x="136039" y="75190"/>
                  </a:cubicBezTo>
                  <a:lnTo>
                    <a:pt x="136039" y="71762"/>
                  </a:lnTo>
                  <a:lnTo>
                    <a:pt x="131753" y="71762"/>
                  </a:lnTo>
                  <a:cubicBezTo>
                    <a:pt x="120419" y="71762"/>
                    <a:pt x="120419" y="70237"/>
                    <a:pt x="120419" y="66714"/>
                  </a:cubicBezTo>
                  <a:lnTo>
                    <a:pt x="120419" y="9659"/>
                  </a:lnTo>
                  <a:cubicBezTo>
                    <a:pt x="120419" y="7564"/>
                    <a:pt x="120419" y="5943"/>
                    <a:pt x="122418" y="5466"/>
                  </a:cubicBezTo>
                  <a:cubicBezTo>
                    <a:pt x="123561" y="5371"/>
                    <a:pt x="126514" y="5371"/>
                    <a:pt x="128515" y="5371"/>
                  </a:cubicBezTo>
                  <a:cubicBezTo>
                    <a:pt x="144897" y="5371"/>
                    <a:pt x="146517" y="8896"/>
                    <a:pt x="147945" y="26328"/>
                  </a:cubicBezTo>
                  <a:close/>
                  <a:moveTo>
                    <a:pt x="225098" y="47282"/>
                  </a:moveTo>
                  <a:lnTo>
                    <a:pt x="222431" y="47282"/>
                  </a:lnTo>
                  <a:cubicBezTo>
                    <a:pt x="219764" y="63856"/>
                    <a:pt x="217192" y="71762"/>
                    <a:pt x="198618" y="71762"/>
                  </a:cubicBezTo>
                  <a:lnTo>
                    <a:pt x="184331" y="71762"/>
                  </a:lnTo>
                  <a:cubicBezTo>
                    <a:pt x="179282" y="71762"/>
                    <a:pt x="178996" y="71000"/>
                    <a:pt x="178996" y="67379"/>
                  </a:cubicBezTo>
                  <a:lnTo>
                    <a:pt x="178996" y="38709"/>
                  </a:lnTo>
                  <a:lnTo>
                    <a:pt x="188807" y="38709"/>
                  </a:lnTo>
                  <a:cubicBezTo>
                    <a:pt x="199189" y="38709"/>
                    <a:pt x="200428" y="42139"/>
                    <a:pt x="200428" y="51378"/>
                  </a:cubicBezTo>
                  <a:lnTo>
                    <a:pt x="203095" y="51378"/>
                  </a:lnTo>
                  <a:lnTo>
                    <a:pt x="203095" y="22612"/>
                  </a:lnTo>
                  <a:lnTo>
                    <a:pt x="200428" y="22612"/>
                  </a:lnTo>
                  <a:cubicBezTo>
                    <a:pt x="200428" y="31946"/>
                    <a:pt x="199189" y="35281"/>
                    <a:pt x="188807" y="35281"/>
                  </a:cubicBezTo>
                  <a:lnTo>
                    <a:pt x="178996" y="35281"/>
                  </a:lnTo>
                  <a:lnTo>
                    <a:pt x="178996" y="9373"/>
                  </a:lnTo>
                  <a:cubicBezTo>
                    <a:pt x="178996" y="5752"/>
                    <a:pt x="179282" y="5087"/>
                    <a:pt x="184331" y="5087"/>
                  </a:cubicBezTo>
                  <a:lnTo>
                    <a:pt x="198332" y="5087"/>
                  </a:lnTo>
                  <a:cubicBezTo>
                    <a:pt x="214811" y="5087"/>
                    <a:pt x="217668" y="10992"/>
                    <a:pt x="219478" y="26042"/>
                  </a:cubicBezTo>
                  <a:lnTo>
                    <a:pt x="222145" y="26042"/>
                  </a:lnTo>
                  <a:lnTo>
                    <a:pt x="219193" y="1657"/>
                  </a:lnTo>
                  <a:lnTo>
                    <a:pt x="158328" y="1657"/>
                  </a:lnTo>
                  <a:lnTo>
                    <a:pt x="158328" y="5087"/>
                  </a:lnTo>
                  <a:lnTo>
                    <a:pt x="160804" y="5087"/>
                  </a:lnTo>
                  <a:cubicBezTo>
                    <a:pt x="169187" y="5087"/>
                    <a:pt x="169471" y="6229"/>
                    <a:pt x="169471" y="10134"/>
                  </a:cubicBezTo>
                  <a:lnTo>
                    <a:pt x="169471" y="66714"/>
                  </a:lnTo>
                  <a:cubicBezTo>
                    <a:pt x="169471" y="70714"/>
                    <a:pt x="169187" y="71762"/>
                    <a:pt x="160804" y="71762"/>
                  </a:cubicBezTo>
                  <a:lnTo>
                    <a:pt x="158328" y="71762"/>
                  </a:lnTo>
                  <a:lnTo>
                    <a:pt x="158328" y="75190"/>
                  </a:lnTo>
                  <a:lnTo>
                    <a:pt x="220621" y="75190"/>
                  </a:lnTo>
                  <a:close/>
                  <a:moveTo>
                    <a:pt x="305775" y="75190"/>
                  </a:moveTo>
                  <a:lnTo>
                    <a:pt x="305775" y="71762"/>
                  </a:lnTo>
                  <a:lnTo>
                    <a:pt x="303680" y="71762"/>
                  </a:lnTo>
                  <a:cubicBezTo>
                    <a:pt x="297297" y="71762"/>
                    <a:pt x="295773" y="71000"/>
                    <a:pt x="294630" y="67379"/>
                  </a:cubicBezTo>
                  <a:lnTo>
                    <a:pt x="271294" y="39"/>
                  </a:lnTo>
                  <a:cubicBezTo>
                    <a:pt x="270627" y="-1487"/>
                    <a:pt x="270532" y="-2247"/>
                    <a:pt x="268722" y="-2247"/>
                  </a:cubicBezTo>
                  <a:cubicBezTo>
                    <a:pt x="267103" y="-2247"/>
                    <a:pt x="266627" y="-1487"/>
                    <a:pt x="266150" y="39"/>
                  </a:cubicBezTo>
                  <a:lnTo>
                    <a:pt x="243862" y="64619"/>
                  </a:lnTo>
                  <a:cubicBezTo>
                    <a:pt x="241767" y="70046"/>
                    <a:pt x="237480" y="71762"/>
                    <a:pt x="231670" y="71762"/>
                  </a:cubicBezTo>
                  <a:lnTo>
                    <a:pt x="231670" y="75190"/>
                  </a:lnTo>
                  <a:lnTo>
                    <a:pt x="242719" y="74904"/>
                  </a:lnTo>
                  <a:lnTo>
                    <a:pt x="255196" y="75190"/>
                  </a:lnTo>
                  <a:lnTo>
                    <a:pt x="255196" y="71762"/>
                  </a:lnTo>
                  <a:cubicBezTo>
                    <a:pt x="249672" y="71762"/>
                    <a:pt x="247005" y="69095"/>
                    <a:pt x="247005" y="66237"/>
                  </a:cubicBezTo>
                  <a:cubicBezTo>
                    <a:pt x="247005" y="65951"/>
                    <a:pt x="247196" y="64902"/>
                    <a:pt x="247291" y="64714"/>
                  </a:cubicBezTo>
                  <a:lnTo>
                    <a:pt x="252244" y="50426"/>
                  </a:lnTo>
                  <a:lnTo>
                    <a:pt x="278818" y="50426"/>
                  </a:lnTo>
                  <a:lnTo>
                    <a:pt x="284630" y="67095"/>
                  </a:lnTo>
                  <a:cubicBezTo>
                    <a:pt x="284819" y="67379"/>
                    <a:pt x="284914" y="68142"/>
                    <a:pt x="284914" y="68618"/>
                  </a:cubicBezTo>
                  <a:cubicBezTo>
                    <a:pt x="284914" y="71762"/>
                    <a:pt x="278818" y="71762"/>
                    <a:pt x="276057" y="71762"/>
                  </a:cubicBezTo>
                  <a:lnTo>
                    <a:pt x="276057" y="75190"/>
                  </a:lnTo>
                  <a:cubicBezTo>
                    <a:pt x="279867" y="74904"/>
                    <a:pt x="287486" y="74904"/>
                    <a:pt x="291487" y="74904"/>
                  </a:cubicBezTo>
                  <a:close/>
                  <a:moveTo>
                    <a:pt x="277771" y="47187"/>
                  </a:moveTo>
                  <a:lnTo>
                    <a:pt x="253387" y="47187"/>
                  </a:lnTo>
                  <a:lnTo>
                    <a:pt x="265484" y="12040"/>
                  </a:lnTo>
                  <a:close/>
                </a:path>
              </a:pathLst>
            </a:custGeom>
            <a:solidFill>
              <a:srgbClr val="000000"/>
            </a:solidFill>
            <a:ln w="10842" cap="flat">
              <a:noFill/>
              <a:prstDash val="solid"/>
              <a:miter/>
            </a:ln>
          </p:spPr>
          <p:txBody>
            <a:bodyPr rtlCol="0" anchor="ctr"/>
            <a:lstStyle/>
            <a:p>
              <a:endParaRPr lang="en-AE"/>
            </a:p>
          </p:txBody>
        </p:sp>
        <p:sp>
          <p:nvSpPr>
            <p:cNvPr id="478" name="Freeform: Shape 477">
              <a:extLst>
                <a:ext uri="{FF2B5EF4-FFF2-40B4-BE49-F238E27FC236}">
                  <a16:creationId xmlns:a16="http://schemas.microsoft.com/office/drawing/2014/main" id="{E0406166-5C5A-ED48-0646-1BF4221FB6F5}"/>
                </a:ext>
              </a:extLst>
            </p:cNvPr>
            <p:cNvSpPr/>
            <p:nvPr/>
          </p:nvSpPr>
          <p:spPr>
            <a:xfrm>
              <a:off x="1645330" y="2111094"/>
              <a:ext cx="75152" cy="56675"/>
            </a:xfrm>
            <a:custGeom>
              <a:avLst/>
              <a:gdLst>
                <a:gd name="connsiteX0" fmla="*/ 28978 w 75152"/>
                <a:gd name="connsiteY0" fmla="*/ 20900 h 56675"/>
                <a:gd name="connsiteX1" fmla="*/ 27073 w 75152"/>
                <a:gd name="connsiteY1" fmla="*/ 18710 h 56675"/>
                <a:gd name="connsiteX2" fmla="*/ 15833 w 75152"/>
                <a:gd name="connsiteY2" fmla="*/ 14043 h 56675"/>
                <a:gd name="connsiteX3" fmla="*/ 27073 w 75152"/>
                <a:gd name="connsiteY3" fmla="*/ 9280 h 56675"/>
                <a:gd name="connsiteX4" fmla="*/ 28978 w 75152"/>
                <a:gd name="connsiteY4" fmla="*/ 6899 h 56675"/>
                <a:gd name="connsiteX5" fmla="*/ 26596 w 75152"/>
                <a:gd name="connsiteY5" fmla="*/ 4518 h 56675"/>
                <a:gd name="connsiteX6" fmla="*/ 24977 w 75152"/>
                <a:gd name="connsiteY6" fmla="*/ 5278 h 56675"/>
                <a:gd name="connsiteX7" fmla="*/ 14690 w 75152"/>
                <a:gd name="connsiteY7" fmla="*/ 12136 h 56675"/>
                <a:gd name="connsiteX8" fmla="*/ 15833 w 75152"/>
                <a:gd name="connsiteY8" fmla="*/ 802 h 56675"/>
                <a:gd name="connsiteX9" fmla="*/ 13452 w 75152"/>
                <a:gd name="connsiteY9" fmla="*/ -2247 h 56675"/>
                <a:gd name="connsiteX10" fmla="*/ 11261 w 75152"/>
                <a:gd name="connsiteY10" fmla="*/ -54 h 56675"/>
                <a:gd name="connsiteX11" fmla="*/ 11452 w 75152"/>
                <a:gd name="connsiteY11" fmla="*/ 1564 h 56675"/>
                <a:gd name="connsiteX12" fmla="*/ 12500 w 75152"/>
                <a:gd name="connsiteY12" fmla="*/ 12136 h 56675"/>
                <a:gd name="connsiteX13" fmla="*/ 2212 w 75152"/>
                <a:gd name="connsiteY13" fmla="*/ 5278 h 56675"/>
                <a:gd name="connsiteX14" fmla="*/ 403 w 75152"/>
                <a:gd name="connsiteY14" fmla="*/ 4518 h 56675"/>
                <a:gd name="connsiteX15" fmla="*/ -1788 w 75152"/>
                <a:gd name="connsiteY15" fmla="*/ 6899 h 56675"/>
                <a:gd name="connsiteX16" fmla="*/ 117 w 75152"/>
                <a:gd name="connsiteY16" fmla="*/ 9280 h 56675"/>
                <a:gd name="connsiteX17" fmla="*/ 11261 w 75152"/>
                <a:gd name="connsiteY17" fmla="*/ 13947 h 56675"/>
                <a:gd name="connsiteX18" fmla="*/ 117 w 75152"/>
                <a:gd name="connsiteY18" fmla="*/ 18710 h 56675"/>
                <a:gd name="connsiteX19" fmla="*/ -1788 w 75152"/>
                <a:gd name="connsiteY19" fmla="*/ 20900 h 56675"/>
                <a:gd name="connsiteX20" fmla="*/ 974 w 75152"/>
                <a:gd name="connsiteY20" fmla="*/ 23472 h 56675"/>
                <a:gd name="connsiteX21" fmla="*/ 12500 w 75152"/>
                <a:gd name="connsiteY21" fmla="*/ 15852 h 56675"/>
                <a:gd name="connsiteX22" fmla="*/ 11261 w 75152"/>
                <a:gd name="connsiteY22" fmla="*/ 27663 h 56675"/>
                <a:gd name="connsiteX23" fmla="*/ 11261 w 75152"/>
                <a:gd name="connsiteY23" fmla="*/ 27949 h 56675"/>
                <a:gd name="connsiteX24" fmla="*/ 13547 w 75152"/>
                <a:gd name="connsiteY24" fmla="*/ 30330 h 56675"/>
                <a:gd name="connsiteX25" fmla="*/ 15928 w 75152"/>
                <a:gd name="connsiteY25" fmla="*/ 28044 h 56675"/>
                <a:gd name="connsiteX26" fmla="*/ 15738 w 75152"/>
                <a:gd name="connsiteY26" fmla="*/ 26423 h 56675"/>
                <a:gd name="connsiteX27" fmla="*/ 14690 w 75152"/>
                <a:gd name="connsiteY27" fmla="*/ 15852 h 56675"/>
                <a:gd name="connsiteX28" fmla="*/ 24786 w 75152"/>
                <a:gd name="connsiteY28" fmla="*/ 22710 h 56675"/>
                <a:gd name="connsiteX29" fmla="*/ 26596 w 75152"/>
                <a:gd name="connsiteY29" fmla="*/ 23472 h 56675"/>
                <a:gd name="connsiteX30" fmla="*/ 28978 w 75152"/>
                <a:gd name="connsiteY30" fmla="*/ 20900 h 56675"/>
                <a:gd name="connsiteX31" fmla="*/ 73364 w 75152"/>
                <a:gd name="connsiteY31" fmla="*/ 40711 h 56675"/>
                <a:gd name="connsiteX32" fmla="*/ 70697 w 75152"/>
                <a:gd name="connsiteY32" fmla="*/ 40711 h 56675"/>
                <a:gd name="connsiteX33" fmla="*/ 68792 w 75152"/>
                <a:gd name="connsiteY33" fmla="*/ 47571 h 56675"/>
                <a:gd name="connsiteX34" fmla="*/ 61268 w 75152"/>
                <a:gd name="connsiteY34" fmla="*/ 48045 h 56675"/>
                <a:gd name="connsiteX35" fmla="*/ 47360 w 75152"/>
                <a:gd name="connsiteY35" fmla="*/ 48045 h 56675"/>
                <a:gd name="connsiteX36" fmla="*/ 62506 w 75152"/>
                <a:gd name="connsiteY36" fmla="*/ 35188 h 56675"/>
                <a:gd name="connsiteX37" fmla="*/ 73364 w 75152"/>
                <a:gd name="connsiteY37" fmla="*/ 18996 h 56675"/>
                <a:gd name="connsiteX38" fmla="*/ 55648 w 75152"/>
                <a:gd name="connsiteY38" fmla="*/ 4232 h 56675"/>
                <a:gd name="connsiteX39" fmla="*/ 39836 w 75152"/>
                <a:gd name="connsiteY39" fmla="*/ 17852 h 56675"/>
                <a:gd name="connsiteX40" fmla="*/ 43931 w 75152"/>
                <a:gd name="connsiteY40" fmla="*/ 21947 h 56675"/>
                <a:gd name="connsiteX41" fmla="*/ 47932 w 75152"/>
                <a:gd name="connsiteY41" fmla="*/ 17947 h 56675"/>
                <a:gd name="connsiteX42" fmla="*/ 43456 w 75152"/>
                <a:gd name="connsiteY42" fmla="*/ 13947 h 56675"/>
                <a:gd name="connsiteX43" fmla="*/ 54504 w 75152"/>
                <a:gd name="connsiteY43" fmla="*/ 6899 h 56675"/>
                <a:gd name="connsiteX44" fmla="*/ 65935 w 75152"/>
                <a:gd name="connsiteY44" fmla="*/ 18996 h 56675"/>
                <a:gd name="connsiteX45" fmla="*/ 58886 w 75152"/>
                <a:gd name="connsiteY45" fmla="*/ 33472 h 56675"/>
                <a:gd name="connsiteX46" fmla="*/ 40598 w 75152"/>
                <a:gd name="connsiteY46" fmla="*/ 51475 h 56675"/>
                <a:gd name="connsiteX47" fmla="*/ 39836 w 75152"/>
                <a:gd name="connsiteY47" fmla="*/ 54429 h 56675"/>
                <a:gd name="connsiteX48" fmla="*/ 70983 w 75152"/>
                <a:gd name="connsiteY48" fmla="*/ 54429 h 5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5152" h="56675">
                  <a:moveTo>
                    <a:pt x="28978" y="20900"/>
                  </a:moveTo>
                  <a:cubicBezTo>
                    <a:pt x="28978" y="19566"/>
                    <a:pt x="28121" y="19184"/>
                    <a:pt x="27073" y="18710"/>
                  </a:cubicBezTo>
                  <a:lnTo>
                    <a:pt x="15833" y="14043"/>
                  </a:lnTo>
                  <a:lnTo>
                    <a:pt x="27073" y="9280"/>
                  </a:lnTo>
                  <a:cubicBezTo>
                    <a:pt x="28121" y="8899"/>
                    <a:pt x="28978" y="8422"/>
                    <a:pt x="28978" y="6899"/>
                  </a:cubicBezTo>
                  <a:cubicBezTo>
                    <a:pt x="28978" y="5945"/>
                    <a:pt x="28121" y="4518"/>
                    <a:pt x="26596" y="4518"/>
                  </a:cubicBezTo>
                  <a:cubicBezTo>
                    <a:pt x="26024" y="4518"/>
                    <a:pt x="25835" y="4708"/>
                    <a:pt x="24977" y="5278"/>
                  </a:cubicBezTo>
                  <a:lnTo>
                    <a:pt x="14690" y="12136"/>
                  </a:lnTo>
                  <a:lnTo>
                    <a:pt x="15833" y="802"/>
                  </a:lnTo>
                  <a:cubicBezTo>
                    <a:pt x="16024" y="-531"/>
                    <a:pt x="15547" y="-2247"/>
                    <a:pt x="13452" y="-2247"/>
                  </a:cubicBezTo>
                  <a:cubicBezTo>
                    <a:pt x="12595" y="-2247"/>
                    <a:pt x="11261" y="-1675"/>
                    <a:pt x="11261" y="-54"/>
                  </a:cubicBezTo>
                  <a:cubicBezTo>
                    <a:pt x="11261" y="229"/>
                    <a:pt x="11261" y="1278"/>
                    <a:pt x="11452" y="1564"/>
                  </a:cubicBezTo>
                  <a:lnTo>
                    <a:pt x="12500" y="12136"/>
                  </a:lnTo>
                  <a:lnTo>
                    <a:pt x="2212" y="5278"/>
                  </a:lnTo>
                  <a:cubicBezTo>
                    <a:pt x="1164" y="4518"/>
                    <a:pt x="879" y="4518"/>
                    <a:pt x="403" y="4518"/>
                  </a:cubicBezTo>
                  <a:cubicBezTo>
                    <a:pt x="-931" y="4518"/>
                    <a:pt x="-1788" y="5945"/>
                    <a:pt x="-1788" y="6899"/>
                  </a:cubicBezTo>
                  <a:cubicBezTo>
                    <a:pt x="-1788" y="8422"/>
                    <a:pt x="-1122" y="8899"/>
                    <a:pt x="117" y="9280"/>
                  </a:cubicBezTo>
                  <a:lnTo>
                    <a:pt x="11261" y="13947"/>
                  </a:lnTo>
                  <a:lnTo>
                    <a:pt x="117" y="18710"/>
                  </a:lnTo>
                  <a:cubicBezTo>
                    <a:pt x="-1122" y="19184"/>
                    <a:pt x="-1788" y="19566"/>
                    <a:pt x="-1788" y="20900"/>
                  </a:cubicBezTo>
                  <a:cubicBezTo>
                    <a:pt x="-1788" y="20900"/>
                    <a:pt x="-1788" y="23472"/>
                    <a:pt x="974" y="23472"/>
                  </a:cubicBezTo>
                  <a:lnTo>
                    <a:pt x="12500" y="15852"/>
                  </a:lnTo>
                  <a:lnTo>
                    <a:pt x="11261" y="27663"/>
                  </a:lnTo>
                  <a:lnTo>
                    <a:pt x="11261" y="27949"/>
                  </a:lnTo>
                  <a:cubicBezTo>
                    <a:pt x="10975" y="28521"/>
                    <a:pt x="11737" y="30330"/>
                    <a:pt x="13547" y="30330"/>
                  </a:cubicBezTo>
                  <a:cubicBezTo>
                    <a:pt x="14404" y="30330"/>
                    <a:pt x="15928" y="29758"/>
                    <a:pt x="15928" y="28044"/>
                  </a:cubicBezTo>
                  <a:cubicBezTo>
                    <a:pt x="15928" y="27758"/>
                    <a:pt x="15928" y="26709"/>
                    <a:pt x="15738" y="26423"/>
                  </a:cubicBezTo>
                  <a:lnTo>
                    <a:pt x="14690" y="15852"/>
                  </a:lnTo>
                  <a:lnTo>
                    <a:pt x="24786" y="22710"/>
                  </a:lnTo>
                  <a:cubicBezTo>
                    <a:pt x="25835" y="23472"/>
                    <a:pt x="26310" y="23472"/>
                    <a:pt x="26596" y="23472"/>
                  </a:cubicBezTo>
                  <a:cubicBezTo>
                    <a:pt x="28121" y="23472"/>
                    <a:pt x="28978" y="22137"/>
                    <a:pt x="28978" y="20900"/>
                  </a:cubicBezTo>
                  <a:close/>
                  <a:moveTo>
                    <a:pt x="73364" y="40711"/>
                  </a:moveTo>
                  <a:lnTo>
                    <a:pt x="70697" y="40711"/>
                  </a:lnTo>
                  <a:cubicBezTo>
                    <a:pt x="70507" y="42332"/>
                    <a:pt x="69745" y="46808"/>
                    <a:pt x="68792" y="47571"/>
                  </a:cubicBezTo>
                  <a:cubicBezTo>
                    <a:pt x="68125" y="48045"/>
                    <a:pt x="62315" y="48045"/>
                    <a:pt x="61268" y="48045"/>
                  </a:cubicBezTo>
                  <a:lnTo>
                    <a:pt x="47360" y="48045"/>
                  </a:lnTo>
                  <a:cubicBezTo>
                    <a:pt x="55362" y="40997"/>
                    <a:pt x="57839" y="38806"/>
                    <a:pt x="62506" y="35188"/>
                  </a:cubicBezTo>
                  <a:cubicBezTo>
                    <a:pt x="68030" y="30902"/>
                    <a:pt x="73364" y="26140"/>
                    <a:pt x="73364" y="18996"/>
                  </a:cubicBezTo>
                  <a:cubicBezTo>
                    <a:pt x="73364" y="9754"/>
                    <a:pt x="65363" y="4232"/>
                    <a:pt x="55648" y="4232"/>
                  </a:cubicBezTo>
                  <a:cubicBezTo>
                    <a:pt x="46313" y="4232"/>
                    <a:pt x="39836" y="10803"/>
                    <a:pt x="39836" y="17852"/>
                  </a:cubicBezTo>
                  <a:cubicBezTo>
                    <a:pt x="39836" y="21661"/>
                    <a:pt x="43170" y="21947"/>
                    <a:pt x="43931" y="21947"/>
                  </a:cubicBezTo>
                  <a:cubicBezTo>
                    <a:pt x="45646" y="21947"/>
                    <a:pt x="47932" y="20614"/>
                    <a:pt x="47932" y="17947"/>
                  </a:cubicBezTo>
                  <a:cubicBezTo>
                    <a:pt x="47932" y="16615"/>
                    <a:pt x="47360" y="13947"/>
                    <a:pt x="43456" y="13947"/>
                  </a:cubicBezTo>
                  <a:cubicBezTo>
                    <a:pt x="45837" y="8613"/>
                    <a:pt x="50886" y="6899"/>
                    <a:pt x="54504" y="6899"/>
                  </a:cubicBezTo>
                  <a:cubicBezTo>
                    <a:pt x="62029" y="6899"/>
                    <a:pt x="65935" y="12898"/>
                    <a:pt x="65935" y="18996"/>
                  </a:cubicBezTo>
                  <a:cubicBezTo>
                    <a:pt x="65935" y="25567"/>
                    <a:pt x="61268" y="30711"/>
                    <a:pt x="58886" y="33472"/>
                  </a:cubicBezTo>
                  <a:lnTo>
                    <a:pt x="40598" y="51475"/>
                  </a:lnTo>
                  <a:cubicBezTo>
                    <a:pt x="39836" y="52143"/>
                    <a:pt x="39836" y="52333"/>
                    <a:pt x="39836" y="54429"/>
                  </a:cubicBezTo>
                  <a:lnTo>
                    <a:pt x="70983" y="54429"/>
                  </a:lnTo>
                  <a:close/>
                </a:path>
              </a:pathLst>
            </a:custGeom>
            <a:solidFill>
              <a:srgbClr val="000000"/>
            </a:solidFill>
            <a:ln w="10842" cap="flat">
              <a:noFill/>
              <a:prstDash val="solid"/>
              <a:miter/>
            </a:ln>
          </p:spPr>
          <p:txBody>
            <a:bodyPr rtlCol="0" anchor="ctr"/>
            <a:lstStyle/>
            <a:p>
              <a:endParaRPr lang="en-AE"/>
            </a:p>
          </p:txBody>
        </p:sp>
        <p:sp>
          <p:nvSpPr>
            <p:cNvPr id="479" name="Freeform: Shape 478">
              <a:extLst>
                <a:ext uri="{FF2B5EF4-FFF2-40B4-BE49-F238E27FC236}">
                  <a16:creationId xmlns:a16="http://schemas.microsoft.com/office/drawing/2014/main" id="{35A0C081-6A03-0920-A80C-F82647FB9DA5}"/>
                </a:ext>
              </a:extLst>
            </p:cNvPr>
            <p:cNvSpPr/>
            <p:nvPr/>
          </p:nvSpPr>
          <p:spPr>
            <a:xfrm>
              <a:off x="1921460" y="2111094"/>
              <a:ext cx="640270" cy="95917"/>
            </a:xfrm>
            <a:custGeom>
              <a:avLst/>
              <a:gdLst>
                <a:gd name="connsiteX0" fmla="*/ -1788 w 640270"/>
                <a:gd name="connsiteY0" fmla="*/ 93670 h 95917"/>
                <a:gd name="connsiteX1" fmla="*/ 638482 w 640270"/>
                <a:gd name="connsiteY1" fmla="*/ 93670 h 95917"/>
                <a:gd name="connsiteX2" fmla="*/ 638482 w 640270"/>
                <a:gd name="connsiteY2" fmla="*/ -2247 h 95917"/>
                <a:gd name="connsiteX3" fmla="*/ -1788 w 640270"/>
                <a:gd name="connsiteY3" fmla="*/ -2247 h 95917"/>
              </a:gdLst>
              <a:ahLst/>
              <a:cxnLst>
                <a:cxn ang="0">
                  <a:pos x="connsiteX0" y="connsiteY0"/>
                </a:cxn>
                <a:cxn ang="0">
                  <a:pos x="connsiteX1" y="connsiteY1"/>
                </a:cxn>
                <a:cxn ang="0">
                  <a:pos x="connsiteX2" y="connsiteY2"/>
                </a:cxn>
                <a:cxn ang="0">
                  <a:pos x="connsiteX3" y="connsiteY3"/>
                </a:cxn>
              </a:cxnLst>
              <a:rect l="l" t="t" r="r" b="b"/>
              <a:pathLst>
                <a:path w="640270" h="95917">
                  <a:moveTo>
                    <a:pt x="-1788" y="93670"/>
                  </a:moveTo>
                  <a:lnTo>
                    <a:pt x="638482" y="93670"/>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80" name="Freeform: Shape 479">
              <a:extLst>
                <a:ext uri="{FF2B5EF4-FFF2-40B4-BE49-F238E27FC236}">
                  <a16:creationId xmlns:a16="http://schemas.microsoft.com/office/drawing/2014/main" id="{37782A01-2B76-F27F-AB2D-2C8E6FB5D922}"/>
                </a:ext>
              </a:extLst>
            </p:cNvPr>
            <p:cNvSpPr/>
            <p:nvPr/>
          </p:nvSpPr>
          <p:spPr>
            <a:xfrm>
              <a:off x="1993088" y="2133193"/>
              <a:ext cx="390143" cy="74962"/>
            </a:xfrm>
            <a:custGeom>
              <a:avLst/>
              <a:gdLst>
                <a:gd name="connsiteX0" fmla="*/ 75174 w 390143"/>
                <a:gd name="connsiteY0" fmla="*/ 24233 h 74962"/>
                <a:gd name="connsiteX1" fmla="*/ 52409 w 390143"/>
                <a:gd name="connsiteY1" fmla="*/ -2247 h 74962"/>
                <a:gd name="connsiteX2" fmla="*/ 18785 w 390143"/>
                <a:gd name="connsiteY2" fmla="*/ -2247 h 74962"/>
                <a:gd name="connsiteX3" fmla="*/ 15833 w 390143"/>
                <a:gd name="connsiteY3" fmla="*/ -247 h 74962"/>
                <a:gd name="connsiteX4" fmla="*/ 18785 w 390143"/>
                <a:gd name="connsiteY4" fmla="*/ 1183 h 74962"/>
                <a:gd name="connsiteX5" fmla="*/ 25072 w 390143"/>
                <a:gd name="connsiteY5" fmla="*/ 2897 h 74962"/>
                <a:gd name="connsiteX6" fmla="*/ 24597 w 390143"/>
                <a:gd name="connsiteY6" fmla="*/ 4992 h 74962"/>
                <a:gd name="connsiteX7" fmla="*/ 10023 w 390143"/>
                <a:gd name="connsiteY7" fmla="*/ 63665 h 74962"/>
                <a:gd name="connsiteX8" fmla="*/ 1069 w 390143"/>
                <a:gd name="connsiteY8" fmla="*/ 68144 h 74962"/>
                <a:gd name="connsiteX9" fmla="*/ -1788 w 390143"/>
                <a:gd name="connsiteY9" fmla="*/ 70239 h 74962"/>
                <a:gd name="connsiteX10" fmla="*/ 974 w 390143"/>
                <a:gd name="connsiteY10" fmla="*/ 71572 h 74962"/>
                <a:gd name="connsiteX11" fmla="*/ 34122 w 390143"/>
                <a:gd name="connsiteY11" fmla="*/ 71572 h 74962"/>
                <a:gd name="connsiteX12" fmla="*/ 75174 w 390143"/>
                <a:gd name="connsiteY12" fmla="*/ 24233 h 74962"/>
                <a:gd name="connsiteX13" fmla="*/ 66125 w 390143"/>
                <a:gd name="connsiteY13" fmla="*/ 20042 h 74962"/>
                <a:gd name="connsiteX14" fmla="*/ 53933 w 390143"/>
                <a:gd name="connsiteY14" fmla="*/ 57570 h 74962"/>
                <a:gd name="connsiteX15" fmla="*/ 32216 w 390143"/>
                <a:gd name="connsiteY15" fmla="*/ 68144 h 74962"/>
                <a:gd name="connsiteX16" fmla="*/ 21167 w 390143"/>
                <a:gd name="connsiteY16" fmla="*/ 68144 h 74962"/>
                <a:gd name="connsiteX17" fmla="*/ 17738 w 390143"/>
                <a:gd name="connsiteY17" fmla="*/ 67095 h 74962"/>
                <a:gd name="connsiteX18" fmla="*/ 18214 w 390143"/>
                <a:gd name="connsiteY18" fmla="*/ 64714 h 74962"/>
                <a:gd name="connsiteX19" fmla="*/ 33073 w 390143"/>
                <a:gd name="connsiteY19" fmla="*/ 4992 h 74962"/>
                <a:gd name="connsiteX20" fmla="*/ 38407 w 390143"/>
                <a:gd name="connsiteY20" fmla="*/ 1183 h 74962"/>
                <a:gd name="connsiteX21" fmla="*/ 48885 w 390143"/>
                <a:gd name="connsiteY21" fmla="*/ 1183 h 74962"/>
                <a:gd name="connsiteX22" fmla="*/ 66125 w 390143"/>
                <a:gd name="connsiteY22" fmla="*/ 20042 h 74962"/>
                <a:gd name="connsiteX23" fmla="*/ 146230 w 390143"/>
                <a:gd name="connsiteY23" fmla="*/ 47854 h 74962"/>
                <a:gd name="connsiteX24" fmla="*/ 131181 w 390143"/>
                <a:gd name="connsiteY24" fmla="*/ 32995 h 74962"/>
                <a:gd name="connsiteX25" fmla="*/ 152326 w 390143"/>
                <a:gd name="connsiteY25" fmla="*/ 12422 h 74962"/>
                <a:gd name="connsiteX26" fmla="*/ 134134 w 390143"/>
                <a:gd name="connsiteY26" fmla="*/ -2247 h 74962"/>
                <a:gd name="connsiteX27" fmla="*/ 100511 w 390143"/>
                <a:gd name="connsiteY27" fmla="*/ -2247 h 74962"/>
                <a:gd name="connsiteX28" fmla="*/ 97653 w 390143"/>
                <a:gd name="connsiteY28" fmla="*/ -247 h 74962"/>
                <a:gd name="connsiteX29" fmla="*/ 100511 w 390143"/>
                <a:gd name="connsiteY29" fmla="*/ 1183 h 74962"/>
                <a:gd name="connsiteX30" fmla="*/ 106796 w 390143"/>
                <a:gd name="connsiteY30" fmla="*/ 2897 h 74962"/>
                <a:gd name="connsiteX31" fmla="*/ 106321 w 390143"/>
                <a:gd name="connsiteY31" fmla="*/ 4992 h 74962"/>
                <a:gd name="connsiteX32" fmla="*/ 91747 w 390143"/>
                <a:gd name="connsiteY32" fmla="*/ 63665 h 74962"/>
                <a:gd name="connsiteX33" fmla="*/ 82984 w 390143"/>
                <a:gd name="connsiteY33" fmla="*/ 68144 h 74962"/>
                <a:gd name="connsiteX34" fmla="*/ 79936 w 390143"/>
                <a:gd name="connsiteY34" fmla="*/ 70239 h 74962"/>
                <a:gd name="connsiteX35" fmla="*/ 82603 w 390143"/>
                <a:gd name="connsiteY35" fmla="*/ 71572 h 74962"/>
                <a:gd name="connsiteX36" fmla="*/ 118322 w 390143"/>
                <a:gd name="connsiteY36" fmla="*/ 71572 h 74962"/>
                <a:gd name="connsiteX37" fmla="*/ 146230 w 390143"/>
                <a:gd name="connsiteY37" fmla="*/ 47854 h 74962"/>
                <a:gd name="connsiteX38" fmla="*/ 142801 w 390143"/>
                <a:gd name="connsiteY38" fmla="*/ 11850 h 74962"/>
                <a:gd name="connsiteX39" fmla="*/ 122037 w 390143"/>
                <a:gd name="connsiteY39" fmla="*/ 31948 h 74962"/>
                <a:gd name="connsiteX40" fmla="*/ 107750 w 390143"/>
                <a:gd name="connsiteY40" fmla="*/ 31948 h 74962"/>
                <a:gd name="connsiteX41" fmla="*/ 114607 w 390143"/>
                <a:gd name="connsiteY41" fmla="*/ 4992 h 74962"/>
                <a:gd name="connsiteX42" fmla="*/ 119847 w 390143"/>
                <a:gd name="connsiteY42" fmla="*/ 1183 h 74962"/>
                <a:gd name="connsiteX43" fmla="*/ 132610 w 390143"/>
                <a:gd name="connsiteY43" fmla="*/ 1183 h 74962"/>
                <a:gd name="connsiteX44" fmla="*/ 142801 w 390143"/>
                <a:gd name="connsiteY44" fmla="*/ 11850 h 74962"/>
                <a:gd name="connsiteX45" fmla="*/ 136515 w 390143"/>
                <a:gd name="connsiteY45" fmla="*/ 46522 h 74962"/>
                <a:gd name="connsiteX46" fmla="*/ 115941 w 390143"/>
                <a:gd name="connsiteY46" fmla="*/ 68144 h 74962"/>
                <a:gd name="connsiteX47" fmla="*/ 102606 w 390143"/>
                <a:gd name="connsiteY47" fmla="*/ 68144 h 74962"/>
                <a:gd name="connsiteX48" fmla="*/ 99177 w 390143"/>
                <a:gd name="connsiteY48" fmla="*/ 67095 h 74962"/>
                <a:gd name="connsiteX49" fmla="*/ 99652 w 390143"/>
                <a:gd name="connsiteY49" fmla="*/ 64714 h 74962"/>
                <a:gd name="connsiteX50" fmla="*/ 107178 w 390143"/>
                <a:gd name="connsiteY50" fmla="*/ 34330 h 74962"/>
                <a:gd name="connsiteX51" fmla="*/ 125846 w 390143"/>
                <a:gd name="connsiteY51" fmla="*/ 34330 h 74962"/>
                <a:gd name="connsiteX52" fmla="*/ 136515 w 390143"/>
                <a:gd name="connsiteY52" fmla="*/ 46522 h 74962"/>
                <a:gd name="connsiteX53" fmla="*/ 184711 w 390143"/>
                <a:gd name="connsiteY53" fmla="*/ 56047 h 74962"/>
                <a:gd name="connsiteX54" fmla="*/ 183092 w 390143"/>
                <a:gd name="connsiteY54" fmla="*/ 54998 h 74962"/>
                <a:gd name="connsiteX55" fmla="*/ 181282 w 390143"/>
                <a:gd name="connsiteY55" fmla="*/ 56807 h 74962"/>
                <a:gd name="connsiteX56" fmla="*/ 171376 w 390143"/>
                <a:gd name="connsiteY56" fmla="*/ 70335 h 74962"/>
                <a:gd name="connsiteX57" fmla="*/ 168995 w 390143"/>
                <a:gd name="connsiteY57" fmla="*/ 67381 h 74962"/>
                <a:gd name="connsiteX58" fmla="*/ 171662 w 390143"/>
                <a:gd name="connsiteY58" fmla="*/ 56903 h 74962"/>
                <a:gd name="connsiteX59" fmla="*/ 178615 w 390143"/>
                <a:gd name="connsiteY59" fmla="*/ 38520 h 74962"/>
                <a:gd name="connsiteX60" fmla="*/ 179949 w 390143"/>
                <a:gd name="connsiteY60" fmla="*/ 32425 h 74962"/>
                <a:gd name="connsiteX61" fmla="*/ 171757 w 390143"/>
                <a:gd name="connsiteY61" fmla="*/ 23756 h 74962"/>
                <a:gd name="connsiteX62" fmla="*/ 157947 w 390143"/>
                <a:gd name="connsiteY62" fmla="*/ 40425 h 74962"/>
                <a:gd name="connsiteX63" fmla="*/ 159565 w 390143"/>
                <a:gd name="connsiteY63" fmla="*/ 41473 h 74962"/>
                <a:gd name="connsiteX64" fmla="*/ 161565 w 390143"/>
                <a:gd name="connsiteY64" fmla="*/ 39853 h 74962"/>
                <a:gd name="connsiteX65" fmla="*/ 171662 w 390143"/>
                <a:gd name="connsiteY65" fmla="*/ 26137 h 74962"/>
                <a:gd name="connsiteX66" fmla="*/ 174043 w 390143"/>
                <a:gd name="connsiteY66" fmla="*/ 29091 h 74962"/>
                <a:gd name="connsiteX67" fmla="*/ 172043 w 390143"/>
                <a:gd name="connsiteY67" fmla="*/ 36997 h 74962"/>
                <a:gd name="connsiteX68" fmla="*/ 168804 w 390143"/>
                <a:gd name="connsiteY68" fmla="*/ 45950 h 74962"/>
                <a:gd name="connsiteX69" fmla="*/ 164804 w 390143"/>
                <a:gd name="connsiteY69" fmla="*/ 56617 h 74962"/>
                <a:gd name="connsiteX70" fmla="*/ 162899 w 390143"/>
                <a:gd name="connsiteY70" fmla="*/ 64047 h 74962"/>
                <a:gd name="connsiteX71" fmla="*/ 171090 w 390143"/>
                <a:gd name="connsiteY71" fmla="*/ 72716 h 74962"/>
                <a:gd name="connsiteX72" fmla="*/ 184711 w 390143"/>
                <a:gd name="connsiteY72" fmla="*/ 56047 h 74962"/>
                <a:gd name="connsiteX73" fmla="*/ 187759 w 390143"/>
                <a:gd name="connsiteY73" fmla="*/ 5469 h 74962"/>
                <a:gd name="connsiteX74" fmla="*/ 182807 w 390143"/>
                <a:gd name="connsiteY74" fmla="*/ 802 h 74962"/>
                <a:gd name="connsiteX75" fmla="*/ 175948 w 390143"/>
                <a:gd name="connsiteY75" fmla="*/ 7659 h 74962"/>
                <a:gd name="connsiteX76" fmla="*/ 180710 w 390143"/>
                <a:gd name="connsiteY76" fmla="*/ 12326 h 74962"/>
                <a:gd name="connsiteX77" fmla="*/ 187759 w 390143"/>
                <a:gd name="connsiteY77" fmla="*/ 5469 h 74962"/>
                <a:gd name="connsiteX78" fmla="*/ 220525 w 390143"/>
                <a:gd name="connsiteY78" fmla="*/ 56047 h 74962"/>
                <a:gd name="connsiteX79" fmla="*/ 219001 w 390143"/>
                <a:gd name="connsiteY79" fmla="*/ 54998 h 74962"/>
                <a:gd name="connsiteX80" fmla="*/ 216810 w 390143"/>
                <a:gd name="connsiteY80" fmla="*/ 57093 h 74962"/>
                <a:gd name="connsiteX81" fmla="*/ 204427 w 390143"/>
                <a:gd name="connsiteY81" fmla="*/ 70335 h 74962"/>
                <a:gd name="connsiteX82" fmla="*/ 201475 w 390143"/>
                <a:gd name="connsiteY82" fmla="*/ 65858 h 74962"/>
                <a:gd name="connsiteX83" fmla="*/ 202237 w 390143"/>
                <a:gd name="connsiteY83" fmla="*/ 60333 h 74962"/>
                <a:gd name="connsiteX84" fmla="*/ 210239 w 390143"/>
                <a:gd name="connsiteY84" fmla="*/ 28328 h 74962"/>
                <a:gd name="connsiteX85" fmla="*/ 219382 w 390143"/>
                <a:gd name="connsiteY85" fmla="*/ 28328 h 74962"/>
                <a:gd name="connsiteX86" fmla="*/ 222430 w 390143"/>
                <a:gd name="connsiteY86" fmla="*/ 26328 h 74962"/>
                <a:gd name="connsiteX87" fmla="*/ 219764 w 390143"/>
                <a:gd name="connsiteY87" fmla="*/ 24995 h 74962"/>
                <a:gd name="connsiteX88" fmla="*/ 211191 w 390143"/>
                <a:gd name="connsiteY88" fmla="*/ 24995 h 74962"/>
                <a:gd name="connsiteX89" fmla="*/ 215001 w 390143"/>
                <a:gd name="connsiteY89" fmla="*/ 8992 h 74962"/>
                <a:gd name="connsiteX90" fmla="*/ 215477 w 390143"/>
                <a:gd name="connsiteY90" fmla="*/ 6610 h 74962"/>
                <a:gd name="connsiteX91" fmla="*/ 212620 w 390143"/>
                <a:gd name="connsiteY91" fmla="*/ 3946 h 74962"/>
                <a:gd name="connsiteX92" fmla="*/ 208333 w 390143"/>
                <a:gd name="connsiteY92" fmla="*/ 7850 h 74962"/>
                <a:gd name="connsiteX93" fmla="*/ 204143 w 390143"/>
                <a:gd name="connsiteY93" fmla="*/ 24995 h 74962"/>
                <a:gd name="connsiteX94" fmla="*/ 194902 w 390143"/>
                <a:gd name="connsiteY94" fmla="*/ 24995 h 74962"/>
                <a:gd name="connsiteX95" fmla="*/ 191950 w 390143"/>
                <a:gd name="connsiteY95" fmla="*/ 26995 h 74962"/>
                <a:gd name="connsiteX96" fmla="*/ 194618 w 390143"/>
                <a:gd name="connsiteY96" fmla="*/ 28328 h 74962"/>
                <a:gd name="connsiteX97" fmla="*/ 203284 w 390143"/>
                <a:gd name="connsiteY97" fmla="*/ 28328 h 74962"/>
                <a:gd name="connsiteX98" fmla="*/ 195570 w 390143"/>
                <a:gd name="connsiteY98" fmla="*/ 59284 h 74962"/>
                <a:gd name="connsiteX99" fmla="*/ 194902 w 390143"/>
                <a:gd name="connsiteY99" fmla="*/ 63095 h 74962"/>
                <a:gd name="connsiteX100" fmla="*/ 204143 w 390143"/>
                <a:gd name="connsiteY100" fmla="*/ 72716 h 74962"/>
                <a:gd name="connsiteX101" fmla="*/ 220525 w 390143"/>
                <a:gd name="connsiteY101" fmla="*/ 56047 h 74962"/>
                <a:gd name="connsiteX102" fmla="*/ 310156 w 390143"/>
                <a:gd name="connsiteY102" fmla="*/ -817 h 74962"/>
                <a:gd name="connsiteX103" fmla="*/ 308632 w 390143"/>
                <a:gd name="connsiteY103" fmla="*/ -2247 h 74962"/>
                <a:gd name="connsiteX104" fmla="*/ 298250 w 390143"/>
                <a:gd name="connsiteY104" fmla="*/ -1961 h 74962"/>
                <a:gd name="connsiteX105" fmla="*/ 287771 w 390143"/>
                <a:gd name="connsiteY105" fmla="*/ -2247 h 74962"/>
                <a:gd name="connsiteX106" fmla="*/ 285867 w 390143"/>
                <a:gd name="connsiteY106" fmla="*/ -247 h 74962"/>
                <a:gd name="connsiteX107" fmla="*/ 287771 w 390143"/>
                <a:gd name="connsiteY107" fmla="*/ 1183 h 74962"/>
                <a:gd name="connsiteX108" fmla="*/ 294344 w 390143"/>
                <a:gd name="connsiteY108" fmla="*/ 5755 h 74962"/>
                <a:gd name="connsiteX109" fmla="*/ 293867 w 390143"/>
                <a:gd name="connsiteY109" fmla="*/ 8327 h 74962"/>
                <a:gd name="connsiteX110" fmla="*/ 281961 w 390143"/>
                <a:gd name="connsiteY110" fmla="*/ 55761 h 74962"/>
                <a:gd name="connsiteX111" fmla="*/ 261768 w 390143"/>
                <a:gd name="connsiteY111" fmla="*/ -533 h 74962"/>
                <a:gd name="connsiteX112" fmla="*/ 258816 w 390143"/>
                <a:gd name="connsiteY112" fmla="*/ -2247 h 74962"/>
                <a:gd name="connsiteX113" fmla="*/ 245195 w 390143"/>
                <a:gd name="connsiteY113" fmla="*/ -2247 h 74962"/>
                <a:gd name="connsiteX114" fmla="*/ 242243 w 390143"/>
                <a:gd name="connsiteY114" fmla="*/ -247 h 74962"/>
                <a:gd name="connsiteX115" fmla="*/ 245195 w 390143"/>
                <a:gd name="connsiteY115" fmla="*/ 1183 h 74962"/>
                <a:gd name="connsiteX116" fmla="*/ 251768 w 390143"/>
                <a:gd name="connsiteY116" fmla="*/ 1848 h 74962"/>
                <a:gd name="connsiteX117" fmla="*/ 251482 w 390143"/>
                <a:gd name="connsiteY117" fmla="*/ 3373 h 74962"/>
                <a:gd name="connsiteX118" fmla="*/ 237194 w 390143"/>
                <a:gd name="connsiteY118" fmla="*/ 60714 h 74962"/>
                <a:gd name="connsiteX119" fmla="*/ 226812 w 390143"/>
                <a:gd name="connsiteY119" fmla="*/ 68144 h 74962"/>
                <a:gd name="connsiteX120" fmla="*/ 224716 w 390143"/>
                <a:gd name="connsiteY120" fmla="*/ 70239 h 74962"/>
                <a:gd name="connsiteX121" fmla="*/ 226049 w 390143"/>
                <a:gd name="connsiteY121" fmla="*/ 71572 h 74962"/>
                <a:gd name="connsiteX122" fmla="*/ 236337 w 390143"/>
                <a:gd name="connsiteY122" fmla="*/ 71286 h 74962"/>
                <a:gd name="connsiteX123" fmla="*/ 247005 w 390143"/>
                <a:gd name="connsiteY123" fmla="*/ 71572 h 74962"/>
                <a:gd name="connsiteX124" fmla="*/ 249005 w 390143"/>
                <a:gd name="connsiteY124" fmla="*/ 69572 h 74962"/>
                <a:gd name="connsiteX125" fmla="*/ 246910 w 390143"/>
                <a:gd name="connsiteY125" fmla="*/ 68144 h 74962"/>
                <a:gd name="connsiteX126" fmla="*/ 240432 w 390143"/>
                <a:gd name="connsiteY126" fmla="*/ 63477 h 74962"/>
                <a:gd name="connsiteX127" fmla="*/ 240909 w 390143"/>
                <a:gd name="connsiteY127" fmla="*/ 60810 h 74962"/>
                <a:gd name="connsiteX128" fmla="*/ 254910 w 390143"/>
                <a:gd name="connsiteY128" fmla="*/ 5183 h 74962"/>
                <a:gd name="connsiteX129" fmla="*/ 278152 w 390143"/>
                <a:gd name="connsiteY129" fmla="*/ 69762 h 74962"/>
                <a:gd name="connsiteX130" fmla="*/ 280247 w 390143"/>
                <a:gd name="connsiteY130" fmla="*/ 71572 h 74962"/>
                <a:gd name="connsiteX131" fmla="*/ 282438 w 390143"/>
                <a:gd name="connsiteY131" fmla="*/ 69286 h 74962"/>
                <a:gd name="connsiteX132" fmla="*/ 297487 w 390143"/>
                <a:gd name="connsiteY132" fmla="*/ 8422 h 74962"/>
                <a:gd name="connsiteX133" fmla="*/ 308536 w 390143"/>
                <a:gd name="connsiteY133" fmla="*/ 1183 h 74962"/>
                <a:gd name="connsiteX134" fmla="*/ 310156 w 390143"/>
                <a:gd name="connsiteY134" fmla="*/ -817 h 74962"/>
                <a:gd name="connsiteX135" fmla="*/ 348922 w 390143"/>
                <a:gd name="connsiteY135" fmla="*/ 60237 h 74962"/>
                <a:gd name="connsiteX136" fmla="*/ 347113 w 390143"/>
                <a:gd name="connsiteY136" fmla="*/ 58619 h 74962"/>
                <a:gd name="connsiteX137" fmla="*/ 345779 w 390143"/>
                <a:gd name="connsiteY137" fmla="*/ 59761 h 74962"/>
                <a:gd name="connsiteX138" fmla="*/ 326253 w 390143"/>
                <a:gd name="connsiteY138" fmla="*/ 70335 h 74962"/>
                <a:gd name="connsiteX139" fmla="*/ 318061 w 390143"/>
                <a:gd name="connsiteY139" fmla="*/ 58428 h 74962"/>
                <a:gd name="connsiteX140" fmla="*/ 319872 w 390143"/>
                <a:gd name="connsiteY140" fmla="*/ 46522 h 74962"/>
                <a:gd name="connsiteX141" fmla="*/ 324157 w 390143"/>
                <a:gd name="connsiteY141" fmla="*/ 46522 h 74962"/>
                <a:gd name="connsiteX142" fmla="*/ 339778 w 390143"/>
                <a:gd name="connsiteY142" fmla="*/ 44141 h 74962"/>
                <a:gd name="connsiteX143" fmla="*/ 348256 w 390143"/>
                <a:gd name="connsiteY143" fmla="*/ 32995 h 74962"/>
                <a:gd name="connsiteX144" fmla="*/ 337397 w 390143"/>
                <a:gd name="connsiteY144" fmla="*/ 23756 h 74962"/>
                <a:gd name="connsiteX145" fmla="*/ 310631 w 390143"/>
                <a:gd name="connsiteY145" fmla="*/ 53856 h 74962"/>
                <a:gd name="connsiteX146" fmla="*/ 326157 w 390143"/>
                <a:gd name="connsiteY146" fmla="*/ 72716 h 74962"/>
                <a:gd name="connsiteX147" fmla="*/ 348922 w 390143"/>
                <a:gd name="connsiteY147" fmla="*/ 60237 h 74962"/>
                <a:gd name="connsiteX148" fmla="*/ 344255 w 390143"/>
                <a:gd name="connsiteY148" fmla="*/ 32709 h 74962"/>
                <a:gd name="connsiteX149" fmla="*/ 322824 w 390143"/>
                <a:gd name="connsiteY149" fmla="*/ 44141 h 74962"/>
                <a:gd name="connsiteX150" fmla="*/ 320633 w 390143"/>
                <a:gd name="connsiteY150" fmla="*/ 44141 h 74962"/>
                <a:gd name="connsiteX151" fmla="*/ 337397 w 390143"/>
                <a:gd name="connsiteY151" fmla="*/ 26137 h 74962"/>
                <a:gd name="connsiteX152" fmla="*/ 344255 w 390143"/>
                <a:gd name="connsiteY152" fmla="*/ 32709 h 74962"/>
                <a:gd name="connsiteX153" fmla="*/ 386356 w 390143"/>
                <a:gd name="connsiteY153" fmla="*/ 56047 h 74962"/>
                <a:gd name="connsiteX154" fmla="*/ 384927 w 390143"/>
                <a:gd name="connsiteY154" fmla="*/ 54998 h 74962"/>
                <a:gd name="connsiteX155" fmla="*/ 382641 w 390143"/>
                <a:gd name="connsiteY155" fmla="*/ 57093 h 74962"/>
                <a:gd name="connsiteX156" fmla="*/ 370353 w 390143"/>
                <a:gd name="connsiteY156" fmla="*/ 70335 h 74962"/>
                <a:gd name="connsiteX157" fmla="*/ 367306 w 390143"/>
                <a:gd name="connsiteY157" fmla="*/ 65858 h 74962"/>
                <a:gd name="connsiteX158" fmla="*/ 368067 w 390143"/>
                <a:gd name="connsiteY158" fmla="*/ 60333 h 74962"/>
                <a:gd name="connsiteX159" fmla="*/ 376163 w 390143"/>
                <a:gd name="connsiteY159" fmla="*/ 28328 h 74962"/>
                <a:gd name="connsiteX160" fmla="*/ 385213 w 390143"/>
                <a:gd name="connsiteY160" fmla="*/ 28328 h 74962"/>
                <a:gd name="connsiteX161" fmla="*/ 388356 w 390143"/>
                <a:gd name="connsiteY161" fmla="*/ 26328 h 74962"/>
                <a:gd name="connsiteX162" fmla="*/ 385688 w 390143"/>
                <a:gd name="connsiteY162" fmla="*/ 24995 h 74962"/>
                <a:gd name="connsiteX163" fmla="*/ 377022 w 390143"/>
                <a:gd name="connsiteY163" fmla="*/ 24995 h 74962"/>
                <a:gd name="connsiteX164" fmla="*/ 380926 w 390143"/>
                <a:gd name="connsiteY164" fmla="*/ 8992 h 74962"/>
                <a:gd name="connsiteX165" fmla="*/ 381307 w 390143"/>
                <a:gd name="connsiteY165" fmla="*/ 6610 h 74962"/>
                <a:gd name="connsiteX166" fmla="*/ 378545 w 390143"/>
                <a:gd name="connsiteY166" fmla="*/ 3946 h 74962"/>
                <a:gd name="connsiteX167" fmla="*/ 374164 w 390143"/>
                <a:gd name="connsiteY167" fmla="*/ 7850 h 74962"/>
                <a:gd name="connsiteX168" fmla="*/ 370067 w 390143"/>
                <a:gd name="connsiteY168" fmla="*/ 24995 h 74962"/>
                <a:gd name="connsiteX169" fmla="*/ 360828 w 390143"/>
                <a:gd name="connsiteY169" fmla="*/ 24995 h 74962"/>
                <a:gd name="connsiteX170" fmla="*/ 357781 w 390143"/>
                <a:gd name="connsiteY170" fmla="*/ 26995 h 74962"/>
                <a:gd name="connsiteX171" fmla="*/ 360542 w 390143"/>
                <a:gd name="connsiteY171" fmla="*/ 28328 h 74962"/>
                <a:gd name="connsiteX172" fmla="*/ 369115 w 390143"/>
                <a:gd name="connsiteY172" fmla="*/ 28328 h 74962"/>
                <a:gd name="connsiteX173" fmla="*/ 361400 w 390143"/>
                <a:gd name="connsiteY173" fmla="*/ 59284 h 74962"/>
                <a:gd name="connsiteX174" fmla="*/ 360828 w 390143"/>
                <a:gd name="connsiteY174" fmla="*/ 63095 h 74962"/>
                <a:gd name="connsiteX175" fmla="*/ 370067 w 390143"/>
                <a:gd name="connsiteY175" fmla="*/ 72716 h 74962"/>
                <a:gd name="connsiteX176" fmla="*/ 386451 w 390143"/>
                <a:gd name="connsiteY176" fmla="*/ 56047 h 7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4962">
                  <a:moveTo>
                    <a:pt x="75174" y="24233"/>
                  </a:moveTo>
                  <a:cubicBezTo>
                    <a:pt x="75174" y="8708"/>
                    <a:pt x="66410" y="-2247"/>
                    <a:pt x="52409" y="-2247"/>
                  </a:cubicBezTo>
                  <a:lnTo>
                    <a:pt x="18785" y="-2247"/>
                  </a:lnTo>
                  <a:cubicBezTo>
                    <a:pt x="16976" y="-2247"/>
                    <a:pt x="15833" y="-2247"/>
                    <a:pt x="15833" y="-247"/>
                  </a:cubicBezTo>
                  <a:cubicBezTo>
                    <a:pt x="15833" y="1183"/>
                    <a:pt x="16690" y="1183"/>
                    <a:pt x="18785" y="1183"/>
                  </a:cubicBezTo>
                  <a:cubicBezTo>
                    <a:pt x="22025" y="1183"/>
                    <a:pt x="25072" y="1183"/>
                    <a:pt x="25072" y="2897"/>
                  </a:cubicBezTo>
                  <a:cubicBezTo>
                    <a:pt x="25072" y="3183"/>
                    <a:pt x="25072" y="3469"/>
                    <a:pt x="24597" y="4992"/>
                  </a:cubicBezTo>
                  <a:lnTo>
                    <a:pt x="10023" y="63665"/>
                  </a:lnTo>
                  <a:cubicBezTo>
                    <a:pt x="9165" y="67381"/>
                    <a:pt x="8499" y="68144"/>
                    <a:pt x="1069" y="68144"/>
                  </a:cubicBezTo>
                  <a:cubicBezTo>
                    <a:pt x="-550" y="68144"/>
                    <a:pt x="-1788" y="68144"/>
                    <a:pt x="-1788" y="70239"/>
                  </a:cubicBezTo>
                  <a:cubicBezTo>
                    <a:pt x="-1788" y="71572"/>
                    <a:pt x="-836" y="71572"/>
                    <a:pt x="974" y="71572"/>
                  </a:cubicBezTo>
                  <a:lnTo>
                    <a:pt x="34122" y="71572"/>
                  </a:lnTo>
                  <a:cubicBezTo>
                    <a:pt x="54504" y="71572"/>
                    <a:pt x="75174" y="48427"/>
                    <a:pt x="75174" y="24233"/>
                  </a:cubicBezTo>
                  <a:close/>
                  <a:moveTo>
                    <a:pt x="66125" y="20042"/>
                  </a:moveTo>
                  <a:cubicBezTo>
                    <a:pt x="66125" y="26423"/>
                    <a:pt x="62981" y="46713"/>
                    <a:pt x="53933" y="57570"/>
                  </a:cubicBezTo>
                  <a:cubicBezTo>
                    <a:pt x="48599" y="63665"/>
                    <a:pt x="40979" y="68144"/>
                    <a:pt x="32216" y="68144"/>
                  </a:cubicBezTo>
                  <a:lnTo>
                    <a:pt x="21167" y="68144"/>
                  </a:lnTo>
                  <a:cubicBezTo>
                    <a:pt x="17738" y="68144"/>
                    <a:pt x="17738" y="67858"/>
                    <a:pt x="17738" y="67095"/>
                  </a:cubicBezTo>
                  <a:cubicBezTo>
                    <a:pt x="17738" y="66523"/>
                    <a:pt x="18024" y="65477"/>
                    <a:pt x="18214" y="64714"/>
                  </a:cubicBezTo>
                  <a:lnTo>
                    <a:pt x="33073" y="4992"/>
                  </a:lnTo>
                  <a:cubicBezTo>
                    <a:pt x="34122" y="1183"/>
                    <a:pt x="34883" y="1183"/>
                    <a:pt x="38407" y="1183"/>
                  </a:cubicBezTo>
                  <a:lnTo>
                    <a:pt x="48885" y="1183"/>
                  </a:lnTo>
                  <a:cubicBezTo>
                    <a:pt x="57648" y="1183"/>
                    <a:pt x="66125" y="5945"/>
                    <a:pt x="66125" y="20042"/>
                  </a:cubicBezTo>
                  <a:close/>
                  <a:moveTo>
                    <a:pt x="146230" y="47854"/>
                  </a:moveTo>
                  <a:cubicBezTo>
                    <a:pt x="146230" y="38902"/>
                    <a:pt x="138897" y="33853"/>
                    <a:pt x="131181" y="32995"/>
                  </a:cubicBezTo>
                  <a:cubicBezTo>
                    <a:pt x="144230" y="30044"/>
                    <a:pt x="152326" y="20803"/>
                    <a:pt x="152326" y="12422"/>
                  </a:cubicBezTo>
                  <a:cubicBezTo>
                    <a:pt x="152326" y="4706"/>
                    <a:pt x="145850" y="-2247"/>
                    <a:pt x="134134" y="-2247"/>
                  </a:cubicBezTo>
                  <a:lnTo>
                    <a:pt x="100511" y="-2247"/>
                  </a:lnTo>
                  <a:cubicBezTo>
                    <a:pt x="98891" y="-2247"/>
                    <a:pt x="97653" y="-2247"/>
                    <a:pt x="97653" y="-247"/>
                  </a:cubicBezTo>
                  <a:cubicBezTo>
                    <a:pt x="97653" y="1183"/>
                    <a:pt x="98415" y="1183"/>
                    <a:pt x="100511" y="1183"/>
                  </a:cubicBezTo>
                  <a:cubicBezTo>
                    <a:pt x="103939" y="1183"/>
                    <a:pt x="106796" y="1183"/>
                    <a:pt x="106796" y="2897"/>
                  </a:cubicBezTo>
                  <a:cubicBezTo>
                    <a:pt x="106796" y="3183"/>
                    <a:pt x="106796" y="3469"/>
                    <a:pt x="106321" y="4992"/>
                  </a:cubicBezTo>
                  <a:lnTo>
                    <a:pt x="91747" y="63665"/>
                  </a:lnTo>
                  <a:cubicBezTo>
                    <a:pt x="90986" y="67381"/>
                    <a:pt x="90223" y="68144"/>
                    <a:pt x="82984" y="68144"/>
                  </a:cubicBezTo>
                  <a:cubicBezTo>
                    <a:pt x="81174" y="68144"/>
                    <a:pt x="79936" y="68144"/>
                    <a:pt x="79936" y="70239"/>
                  </a:cubicBezTo>
                  <a:cubicBezTo>
                    <a:pt x="79936" y="71572"/>
                    <a:pt x="80984" y="71572"/>
                    <a:pt x="82603" y="71572"/>
                  </a:cubicBezTo>
                  <a:lnTo>
                    <a:pt x="118322" y="71572"/>
                  </a:lnTo>
                  <a:cubicBezTo>
                    <a:pt x="133657" y="71572"/>
                    <a:pt x="146230" y="59189"/>
                    <a:pt x="146230" y="47854"/>
                  </a:cubicBezTo>
                  <a:close/>
                  <a:moveTo>
                    <a:pt x="142801" y="11850"/>
                  </a:moveTo>
                  <a:cubicBezTo>
                    <a:pt x="142801" y="20898"/>
                    <a:pt x="134419" y="31948"/>
                    <a:pt x="122037" y="31948"/>
                  </a:cubicBezTo>
                  <a:lnTo>
                    <a:pt x="107750" y="31948"/>
                  </a:lnTo>
                  <a:lnTo>
                    <a:pt x="114607" y="4992"/>
                  </a:lnTo>
                  <a:cubicBezTo>
                    <a:pt x="115560" y="1183"/>
                    <a:pt x="116321" y="1183"/>
                    <a:pt x="119847" y="1183"/>
                  </a:cubicBezTo>
                  <a:lnTo>
                    <a:pt x="132610" y="1183"/>
                  </a:lnTo>
                  <a:cubicBezTo>
                    <a:pt x="141753" y="1183"/>
                    <a:pt x="142801" y="8422"/>
                    <a:pt x="142801" y="11850"/>
                  </a:cubicBezTo>
                  <a:close/>
                  <a:moveTo>
                    <a:pt x="136515" y="46522"/>
                  </a:moveTo>
                  <a:cubicBezTo>
                    <a:pt x="136515" y="56903"/>
                    <a:pt x="127847" y="68144"/>
                    <a:pt x="115941" y="68144"/>
                  </a:cubicBezTo>
                  <a:lnTo>
                    <a:pt x="102606" y="68144"/>
                  </a:lnTo>
                  <a:cubicBezTo>
                    <a:pt x="99177" y="68144"/>
                    <a:pt x="99177" y="67858"/>
                    <a:pt x="99177" y="67095"/>
                  </a:cubicBezTo>
                  <a:cubicBezTo>
                    <a:pt x="99177" y="66523"/>
                    <a:pt x="99652" y="65477"/>
                    <a:pt x="99652" y="64714"/>
                  </a:cubicBezTo>
                  <a:lnTo>
                    <a:pt x="107178" y="34330"/>
                  </a:lnTo>
                  <a:lnTo>
                    <a:pt x="125846" y="34330"/>
                  </a:lnTo>
                  <a:cubicBezTo>
                    <a:pt x="135943" y="34330"/>
                    <a:pt x="136515" y="43664"/>
                    <a:pt x="136515" y="46522"/>
                  </a:cubicBezTo>
                  <a:close/>
                  <a:moveTo>
                    <a:pt x="184711" y="56047"/>
                  </a:moveTo>
                  <a:cubicBezTo>
                    <a:pt x="184711" y="54998"/>
                    <a:pt x="183854" y="54998"/>
                    <a:pt x="183092" y="54998"/>
                  </a:cubicBezTo>
                  <a:cubicBezTo>
                    <a:pt x="181759" y="54998"/>
                    <a:pt x="181759" y="55189"/>
                    <a:pt x="181282" y="56807"/>
                  </a:cubicBezTo>
                  <a:cubicBezTo>
                    <a:pt x="180425" y="59951"/>
                    <a:pt x="177567" y="70335"/>
                    <a:pt x="171376" y="70335"/>
                  </a:cubicBezTo>
                  <a:cubicBezTo>
                    <a:pt x="170424" y="70335"/>
                    <a:pt x="168995" y="70239"/>
                    <a:pt x="168995" y="67381"/>
                  </a:cubicBezTo>
                  <a:cubicBezTo>
                    <a:pt x="168995" y="64523"/>
                    <a:pt x="170328" y="61000"/>
                    <a:pt x="171662" y="56903"/>
                  </a:cubicBezTo>
                  <a:lnTo>
                    <a:pt x="178615" y="38520"/>
                  </a:lnTo>
                  <a:cubicBezTo>
                    <a:pt x="179663" y="35376"/>
                    <a:pt x="179949" y="34520"/>
                    <a:pt x="179949" y="32425"/>
                  </a:cubicBezTo>
                  <a:cubicBezTo>
                    <a:pt x="179949" y="26423"/>
                    <a:pt x="175852" y="23756"/>
                    <a:pt x="171757" y="23756"/>
                  </a:cubicBezTo>
                  <a:cubicBezTo>
                    <a:pt x="161660" y="23756"/>
                    <a:pt x="157947" y="39853"/>
                    <a:pt x="157947" y="40425"/>
                  </a:cubicBezTo>
                  <a:cubicBezTo>
                    <a:pt x="157947" y="41473"/>
                    <a:pt x="159184" y="41473"/>
                    <a:pt x="159565" y="41473"/>
                  </a:cubicBezTo>
                  <a:cubicBezTo>
                    <a:pt x="161089" y="41473"/>
                    <a:pt x="161089" y="41283"/>
                    <a:pt x="161565" y="39853"/>
                  </a:cubicBezTo>
                  <a:cubicBezTo>
                    <a:pt x="162518" y="36234"/>
                    <a:pt x="165375" y="26137"/>
                    <a:pt x="171662" y="26137"/>
                  </a:cubicBezTo>
                  <a:cubicBezTo>
                    <a:pt x="172805" y="26137"/>
                    <a:pt x="174043" y="26709"/>
                    <a:pt x="174043" y="29091"/>
                  </a:cubicBezTo>
                  <a:cubicBezTo>
                    <a:pt x="174043" y="31758"/>
                    <a:pt x="172805" y="34902"/>
                    <a:pt x="172043" y="36997"/>
                  </a:cubicBezTo>
                  <a:lnTo>
                    <a:pt x="168804" y="45950"/>
                  </a:lnTo>
                  <a:lnTo>
                    <a:pt x="164804" y="56617"/>
                  </a:lnTo>
                  <a:cubicBezTo>
                    <a:pt x="163280" y="60714"/>
                    <a:pt x="162899" y="61856"/>
                    <a:pt x="162899" y="64047"/>
                  </a:cubicBezTo>
                  <a:cubicBezTo>
                    <a:pt x="162899" y="68239"/>
                    <a:pt x="165375" y="72716"/>
                    <a:pt x="171090" y="72716"/>
                  </a:cubicBezTo>
                  <a:cubicBezTo>
                    <a:pt x="181187" y="72716"/>
                    <a:pt x="184711" y="56521"/>
                    <a:pt x="184711" y="56047"/>
                  </a:cubicBezTo>
                  <a:close/>
                  <a:moveTo>
                    <a:pt x="187759" y="5469"/>
                  </a:moveTo>
                  <a:cubicBezTo>
                    <a:pt x="187759" y="3183"/>
                    <a:pt x="186045" y="802"/>
                    <a:pt x="182807" y="802"/>
                  </a:cubicBezTo>
                  <a:cubicBezTo>
                    <a:pt x="179378" y="802"/>
                    <a:pt x="175948" y="4229"/>
                    <a:pt x="175948" y="7659"/>
                  </a:cubicBezTo>
                  <a:cubicBezTo>
                    <a:pt x="175948" y="10041"/>
                    <a:pt x="177567" y="12326"/>
                    <a:pt x="180710" y="12326"/>
                  </a:cubicBezTo>
                  <a:cubicBezTo>
                    <a:pt x="184330" y="12326"/>
                    <a:pt x="187759" y="8992"/>
                    <a:pt x="187759" y="5469"/>
                  </a:cubicBezTo>
                  <a:close/>
                  <a:moveTo>
                    <a:pt x="220525" y="56047"/>
                  </a:moveTo>
                  <a:cubicBezTo>
                    <a:pt x="220525" y="54998"/>
                    <a:pt x="219764" y="54998"/>
                    <a:pt x="219001" y="54998"/>
                  </a:cubicBezTo>
                  <a:cubicBezTo>
                    <a:pt x="217667" y="54998"/>
                    <a:pt x="217667" y="55189"/>
                    <a:pt x="216810" y="57093"/>
                  </a:cubicBezTo>
                  <a:cubicBezTo>
                    <a:pt x="214906" y="62333"/>
                    <a:pt x="210524" y="70335"/>
                    <a:pt x="204427" y="70335"/>
                  </a:cubicBezTo>
                  <a:cubicBezTo>
                    <a:pt x="201475" y="70335"/>
                    <a:pt x="201475" y="67667"/>
                    <a:pt x="201475" y="65858"/>
                  </a:cubicBezTo>
                  <a:cubicBezTo>
                    <a:pt x="201475" y="65095"/>
                    <a:pt x="201475" y="63477"/>
                    <a:pt x="202237" y="60333"/>
                  </a:cubicBezTo>
                  <a:lnTo>
                    <a:pt x="210239" y="28328"/>
                  </a:lnTo>
                  <a:lnTo>
                    <a:pt x="219382" y="28328"/>
                  </a:lnTo>
                  <a:cubicBezTo>
                    <a:pt x="221287" y="28328"/>
                    <a:pt x="222430" y="28328"/>
                    <a:pt x="222430" y="26328"/>
                  </a:cubicBezTo>
                  <a:cubicBezTo>
                    <a:pt x="222430" y="24995"/>
                    <a:pt x="221382" y="24995"/>
                    <a:pt x="219764" y="24995"/>
                  </a:cubicBezTo>
                  <a:lnTo>
                    <a:pt x="211191" y="24995"/>
                  </a:lnTo>
                  <a:lnTo>
                    <a:pt x="215001" y="8992"/>
                  </a:lnTo>
                  <a:cubicBezTo>
                    <a:pt x="215477" y="7373"/>
                    <a:pt x="215477" y="7278"/>
                    <a:pt x="215477" y="6610"/>
                  </a:cubicBezTo>
                  <a:cubicBezTo>
                    <a:pt x="215477" y="4420"/>
                    <a:pt x="213668" y="3946"/>
                    <a:pt x="212620" y="3946"/>
                  </a:cubicBezTo>
                  <a:cubicBezTo>
                    <a:pt x="209953" y="3946"/>
                    <a:pt x="208810" y="6231"/>
                    <a:pt x="208333" y="7850"/>
                  </a:cubicBezTo>
                  <a:lnTo>
                    <a:pt x="204143" y="24995"/>
                  </a:lnTo>
                  <a:lnTo>
                    <a:pt x="194902" y="24995"/>
                  </a:lnTo>
                  <a:cubicBezTo>
                    <a:pt x="193189" y="24995"/>
                    <a:pt x="191950" y="24995"/>
                    <a:pt x="191950" y="26995"/>
                  </a:cubicBezTo>
                  <a:cubicBezTo>
                    <a:pt x="191950" y="28328"/>
                    <a:pt x="192998" y="28328"/>
                    <a:pt x="194618" y="28328"/>
                  </a:cubicBezTo>
                  <a:lnTo>
                    <a:pt x="203284" y="28328"/>
                  </a:lnTo>
                  <a:lnTo>
                    <a:pt x="195570" y="59284"/>
                  </a:lnTo>
                  <a:cubicBezTo>
                    <a:pt x="195379" y="59761"/>
                    <a:pt x="194902" y="61379"/>
                    <a:pt x="194902" y="63095"/>
                  </a:cubicBezTo>
                  <a:cubicBezTo>
                    <a:pt x="194902" y="68428"/>
                    <a:pt x="198522" y="72716"/>
                    <a:pt x="204143" y="72716"/>
                  </a:cubicBezTo>
                  <a:cubicBezTo>
                    <a:pt x="215001" y="72716"/>
                    <a:pt x="220525" y="56617"/>
                    <a:pt x="220525" y="56047"/>
                  </a:cubicBezTo>
                  <a:close/>
                  <a:moveTo>
                    <a:pt x="310156" y="-817"/>
                  </a:moveTo>
                  <a:cubicBezTo>
                    <a:pt x="310156" y="-1675"/>
                    <a:pt x="309679" y="-2247"/>
                    <a:pt x="308632" y="-2247"/>
                  </a:cubicBezTo>
                  <a:cubicBezTo>
                    <a:pt x="305393" y="-2247"/>
                    <a:pt x="301774" y="-1961"/>
                    <a:pt x="298250" y="-1961"/>
                  </a:cubicBezTo>
                  <a:cubicBezTo>
                    <a:pt x="294821" y="-1961"/>
                    <a:pt x="291201" y="-2247"/>
                    <a:pt x="287771" y="-2247"/>
                  </a:cubicBezTo>
                  <a:cubicBezTo>
                    <a:pt x="287200" y="-2247"/>
                    <a:pt x="285867" y="-2247"/>
                    <a:pt x="285867" y="-247"/>
                  </a:cubicBezTo>
                  <a:cubicBezTo>
                    <a:pt x="285867" y="992"/>
                    <a:pt x="286724" y="1183"/>
                    <a:pt x="287771" y="1183"/>
                  </a:cubicBezTo>
                  <a:cubicBezTo>
                    <a:pt x="293487" y="1278"/>
                    <a:pt x="294344" y="3564"/>
                    <a:pt x="294344" y="5755"/>
                  </a:cubicBezTo>
                  <a:cubicBezTo>
                    <a:pt x="294344" y="6610"/>
                    <a:pt x="294058" y="7373"/>
                    <a:pt x="293867" y="8327"/>
                  </a:cubicBezTo>
                  <a:lnTo>
                    <a:pt x="281961" y="55761"/>
                  </a:lnTo>
                  <a:lnTo>
                    <a:pt x="261768" y="-533"/>
                  </a:lnTo>
                  <a:cubicBezTo>
                    <a:pt x="261197" y="-2152"/>
                    <a:pt x="261007" y="-2247"/>
                    <a:pt x="258816" y="-2247"/>
                  </a:cubicBezTo>
                  <a:lnTo>
                    <a:pt x="245195" y="-2247"/>
                  </a:lnTo>
                  <a:cubicBezTo>
                    <a:pt x="243481" y="-2247"/>
                    <a:pt x="242243" y="-2247"/>
                    <a:pt x="242243" y="-247"/>
                  </a:cubicBezTo>
                  <a:cubicBezTo>
                    <a:pt x="242243" y="1183"/>
                    <a:pt x="243195" y="1183"/>
                    <a:pt x="245195" y="1183"/>
                  </a:cubicBezTo>
                  <a:cubicBezTo>
                    <a:pt x="245957" y="1183"/>
                    <a:pt x="251768" y="1183"/>
                    <a:pt x="251768" y="1848"/>
                  </a:cubicBezTo>
                  <a:cubicBezTo>
                    <a:pt x="251768" y="1848"/>
                    <a:pt x="251768" y="2325"/>
                    <a:pt x="251482" y="3373"/>
                  </a:cubicBezTo>
                  <a:lnTo>
                    <a:pt x="237194" y="60714"/>
                  </a:lnTo>
                  <a:cubicBezTo>
                    <a:pt x="235670" y="66618"/>
                    <a:pt x="231670" y="67953"/>
                    <a:pt x="226812" y="68144"/>
                  </a:cubicBezTo>
                  <a:cubicBezTo>
                    <a:pt x="225859" y="68144"/>
                    <a:pt x="224716" y="68239"/>
                    <a:pt x="224716" y="70239"/>
                  </a:cubicBezTo>
                  <a:cubicBezTo>
                    <a:pt x="224716" y="71190"/>
                    <a:pt x="225288" y="71572"/>
                    <a:pt x="226049" y="71572"/>
                  </a:cubicBezTo>
                  <a:cubicBezTo>
                    <a:pt x="229289" y="71572"/>
                    <a:pt x="233002" y="71286"/>
                    <a:pt x="236337" y="71286"/>
                  </a:cubicBezTo>
                  <a:cubicBezTo>
                    <a:pt x="239861" y="71286"/>
                    <a:pt x="243576" y="71572"/>
                    <a:pt x="247005" y="71572"/>
                  </a:cubicBezTo>
                  <a:cubicBezTo>
                    <a:pt x="247576" y="71572"/>
                    <a:pt x="249005" y="71572"/>
                    <a:pt x="249005" y="69572"/>
                  </a:cubicBezTo>
                  <a:cubicBezTo>
                    <a:pt x="249005" y="68239"/>
                    <a:pt x="248243" y="68144"/>
                    <a:pt x="246910" y="68144"/>
                  </a:cubicBezTo>
                  <a:cubicBezTo>
                    <a:pt x="240623" y="67953"/>
                    <a:pt x="240432" y="65095"/>
                    <a:pt x="240432" y="63477"/>
                  </a:cubicBezTo>
                  <a:cubicBezTo>
                    <a:pt x="240432" y="63191"/>
                    <a:pt x="240432" y="62619"/>
                    <a:pt x="240909" y="60810"/>
                  </a:cubicBezTo>
                  <a:lnTo>
                    <a:pt x="254910" y="5183"/>
                  </a:lnTo>
                  <a:lnTo>
                    <a:pt x="278152" y="69762"/>
                  </a:lnTo>
                  <a:cubicBezTo>
                    <a:pt x="278532" y="71381"/>
                    <a:pt x="278723" y="71572"/>
                    <a:pt x="280247" y="71572"/>
                  </a:cubicBezTo>
                  <a:cubicBezTo>
                    <a:pt x="281390" y="71572"/>
                    <a:pt x="281866" y="71381"/>
                    <a:pt x="282438" y="69286"/>
                  </a:cubicBezTo>
                  <a:lnTo>
                    <a:pt x="297487" y="8422"/>
                  </a:lnTo>
                  <a:cubicBezTo>
                    <a:pt x="299297" y="1564"/>
                    <a:pt x="305393" y="1183"/>
                    <a:pt x="308536" y="1183"/>
                  </a:cubicBezTo>
                  <a:cubicBezTo>
                    <a:pt x="308822" y="1183"/>
                    <a:pt x="310156" y="992"/>
                    <a:pt x="310156" y="-817"/>
                  </a:cubicBezTo>
                  <a:close/>
                  <a:moveTo>
                    <a:pt x="348922" y="60237"/>
                  </a:moveTo>
                  <a:cubicBezTo>
                    <a:pt x="348922" y="59761"/>
                    <a:pt x="347970" y="58619"/>
                    <a:pt x="347113" y="58619"/>
                  </a:cubicBezTo>
                  <a:cubicBezTo>
                    <a:pt x="346636" y="58619"/>
                    <a:pt x="346636" y="58714"/>
                    <a:pt x="345779" y="59761"/>
                  </a:cubicBezTo>
                  <a:cubicBezTo>
                    <a:pt x="337777" y="69858"/>
                    <a:pt x="328063" y="70335"/>
                    <a:pt x="326253" y="70335"/>
                  </a:cubicBezTo>
                  <a:cubicBezTo>
                    <a:pt x="319299" y="70335"/>
                    <a:pt x="318061" y="62619"/>
                    <a:pt x="318061" y="58428"/>
                  </a:cubicBezTo>
                  <a:cubicBezTo>
                    <a:pt x="318061" y="54426"/>
                    <a:pt x="319109" y="49473"/>
                    <a:pt x="319872" y="46522"/>
                  </a:cubicBezTo>
                  <a:lnTo>
                    <a:pt x="324157" y="46522"/>
                  </a:lnTo>
                  <a:cubicBezTo>
                    <a:pt x="327300" y="46522"/>
                    <a:pt x="334635" y="46236"/>
                    <a:pt x="339778" y="44141"/>
                  </a:cubicBezTo>
                  <a:cubicBezTo>
                    <a:pt x="348256" y="40711"/>
                    <a:pt x="348256" y="33758"/>
                    <a:pt x="348256" y="32995"/>
                  </a:cubicBezTo>
                  <a:cubicBezTo>
                    <a:pt x="348256" y="27946"/>
                    <a:pt x="344255" y="23756"/>
                    <a:pt x="337397" y="23756"/>
                  </a:cubicBezTo>
                  <a:cubicBezTo>
                    <a:pt x="326157" y="23756"/>
                    <a:pt x="310631" y="34616"/>
                    <a:pt x="310631" y="53856"/>
                  </a:cubicBezTo>
                  <a:cubicBezTo>
                    <a:pt x="310631" y="63477"/>
                    <a:pt x="315871" y="72716"/>
                    <a:pt x="326157" y="72716"/>
                  </a:cubicBezTo>
                  <a:cubicBezTo>
                    <a:pt x="339969" y="72716"/>
                    <a:pt x="348922" y="61856"/>
                    <a:pt x="348922" y="60237"/>
                  </a:cubicBezTo>
                  <a:close/>
                  <a:moveTo>
                    <a:pt x="344255" y="32709"/>
                  </a:moveTo>
                  <a:cubicBezTo>
                    <a:pt x="344255" y="44141"/>
                    <a:pt x="326443" y="44141"/>
                    <a:pt x="322824" y="44141"/>
                  </a:cubicBezTo>
                  <a:lnTo>
                    <a:pt x="320633" y="44141"/>
                  </a:lnTo>
                  <a:cubicBezTo>
                    <a:pt x="325205" y="26423"/>
                    <a:pt x="336350" y="26137"/>
                    <a:pt x="337397" y="26137"/>
                  </a:cubicBezTo>
                  <a:cubicBezTo>
                    <a:pt x="341778" y="26137"/>
                    <a:pt x="344255" y="29091"/>
                    <a:pt x="344255" y="32709"/>
                  </a:cubicBezTo>
                  <a:close/>
                  <a:moveTo>
                    <a:pt x="386356" y="56047"/>
                  </a:moveTo>
                  <a:cubicBezTo>
                    <a:pt x="386356" y="54998"/>
                    <a:pt x="385688" y="54998"/>
                    <a:pt x="384927" y="54998"/>
                  </a:cubicBezTo>
                  <a:cubicBezTo>
                    <a:pt x="383593" y="54998"/>
                    <a:pt x="383593" y="55189"/>
                    <a:pt x="382641" y="57093"/>
                  </a:cubicBezTo>
                  <a:cubicBezTo>
                    <a:pt x="380735" y="62333"/>
                    <a:pt x="376449" y="70335"/>
                    <a:pt x="370353" y="70335"/>
                  </a:cubicBezTo>
                  <a:cubicBezTo>
                    <a:pt x="367306" y="70335"/>
                    <a:pt x="367306" y="67667"/>
                    <a:pt x="367306" y="65858"/>
                  </a:cubicBezTo>
                  <a:cubicBezTo>
                    <a:pt x="367306" y="65095"/>
                    <a:pt x="367306" y="63477"/>
                    <a:pt x="368067" y="60333"/>
                  </a:cubicBezTo>
                  <a:lnTo>
                    <a:pt x="376163" y="28328"/>
                  </a:lnTo>
                  <a:lnTo>
                    <a:pt x="385213" y="28328"/>
                  </a:lnTo>
                  <a:cubicBezTo>
                    <a:pt x="387117" y="28328"/>
                    <a:pt x="388356" y="28328"/>
                    <a:pt x="388356" y="26328"/>
                  </a:cubicBezTo>
                  <a:cubicBezTo>
                    <a:pt x="388356" y="24995"/>
                    <a:pt x="387308" y="24995"/>
                    <a:pt x="385688" y="24995"/>
                  </a:cubicBezTo>
                  <a:lnTo>
                    <a:pt x="377022" y="24995"/>
                  </a:lnTo>
                  <a:lnTo>
                    <a:pt x="380926" y="8992"/>
                  </a:lnTo>
                  <a:cubicBezTo>
                    <a:pt x="381307" y="7373"/>
                    <a:pt x="381307" y="7278"/>
                    <a:pt x="381307" y="6610"/>
                  </a:cubicBezTo>
                  <a:cubicBezTo>
                    <a:pt x="381307" y="4420"/>
                    <a:pt x="379592" y="3946"/>
                    <a:pt x="378545" y="3946"/>
                  </a:cubicBezTo>
                  <a:cubicBezTo>
                    <a:pt x="375877" y="3946"/>
                    <a:pt x="374640" y="6231"/>
                    <a:pt x="374164" y="7850"/>
                  </a:cubicBezTo>
                  <a:lnTo>
                    <a:pt x="370067" y="24995"/>
                  </a:lnTo>
                  <a:lnTo>
                    <a:pt x="360828" y="24995"/>
                  </a:lnTo>
                  <a:cubicBezTo>
                    <a:pt x="359019" y="24995"/>
                    <a:pt x="357781" y="24995"/>
                    <a:pt x="357781" y="26995"/>
                  </a:cubicBezTo>
                  <a:cubicBezTo>
                    <a:pt x="357781" y="28328"/>
                    <a:pt x="358828" y="28328"/>
                    <a:pt x="360542" y="28328"/>
                  </a:cubicBezTo>
                  <a:lnTo>
                    <a:pt x="369115" y="28328"/>
                  </a:lnTo>
                  <a:lnTo>
                    <a:pt x="361400" y="59284"/>
                  </a:lnTo>
                  <a:cubicBezTo>
                    <a:pt x="361210" y="59761"/>
                    <a:pt x="360828" y="61379"/>
                    <a:pt x="360828" y="63095"/>
                  </a:cubicBezTo>
                  <a:cubicBezTo>
                    <a:pt x="360828" y="68428"/>
                    <a:pt x="364353" y="72716"/>
                    <a:pt x="370067" y="72716"/>
                  </a:cubicBezTo>
                  <a:cubicBezTo>
                    <a:pt x="380926" y="72716"/>
                    <a:pt x="386451" y="56617"/>
                    <a:pt x="386451" y="56047"/>
                  </a:cubicBezTo>
                  <a:close/>
                </a:path>
              </a:pathLst>
            </a:custGeom>
            <a:solidFill>
              <a:srgbClr val="000000"/>
            </a:solidFill>
            <a:ln w="10842" cap="flat">
              <a:noFill/>
              <a:prstDash val="solid"/>
              <a:miter/>
            </a:ln>
          </p:spPr>
          <p:txBody>
            <a:bodyPr rtlCol="0" anchor="ctr"/>
            <a:lstStyle/>
            <a:p>
              <a:endParaRPr lang="en-AE"/>
            </a:p>
          </p:txBody>
        </p:sp>
        <p:sp>
          <p:nvSpPr>
            <p:cNvPr id="481" name="Freeform: Shape 480">
              <a:extLst>
                <a:ext uri="{FF2B5EF4-FFF2-40B4-BE49-F238E27FC236}">
                  <a16:creationId xmlns:a16="http://schemas.microsoft.com/office/drawing/2014/main" id="{D4DA26BC-5544-590F-2097-F9D46DB38DD4}"/>
                </a:ext>
              </a:extLst>
            </p:cNvPr>
            <p:cNvSpPr/>
            <p:nvPr/>
          </p:nvSpPr>
          <p:spPr>
            <a:xfrm>
              <a:off x="2567826" y="2111094"/>
              <a:ext cx="591978" cy="95917"/>
            </a:xfrm>
            <a:custGeom>
              <a:avLst/>
              <a:gdLst>
                <a:gd name="connsiteX0" fmla="*/ -1788 w 591978"/>
                <a:gd name="connsiteY0" fmla="*/ 93670 h 95917"/>
                <a:gd name="connsiteX1" fmla="*/ 590191 w 591978"/>
                <a:gd name="connsiteY1" fmla="*/ 93670 h 95917"/>
                <a:gd name="connsiteX2" fmla="*/ 590191 w 591978"/>
                <a:gd name="connsiteY2" fmla="*/ -2247 h 95917"/>
                <a:gd name="connsiteX3" fmla="*/ -1788 w 591978"/>
                <a:gd name="connsiteY3" fmla="*/ -2247 h 95917"/>
              </a:gdLst>
              <a:ahLst/>
              <a:cxnLst>
                <a:cxn ang="0">
                  <a:pos x="connsiteX0" y="connsiteY0"/>
                </a:cxn>
                <a:cxn ang="0">
                  <a:pos x="connsiteX1" y="connsiteY1"/>
                </a:cxn>
                <a:cxn ang="0">
                  <a:pos x="connsiteX2" y="connsiteY2"/>
                </a:cxn>
                <a:cxn ang="0">
                  <a:pos x="connsiteX3" y="connsiteY3"/>
                </a:cxn>
              </a:cxnLst>
              <a:rect l="l" t="t" r="r" b="b"/>
              <a:pathLst>
                <a:path w="591978" h="95917">
                  <a:moveTo>
                    <a:pt x="-1788" y="93670"/>
                  </a:moveTo>
                  <a:lnTo>
                    <a:pt x="590191" y="93670"/>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482" name="Freeform: Shape 481">
              <a:extLst>
                <a:ext uri="{FF2B5EF4-FFF2-40B4-BE49-F238E27FC236}">
                  <a16:creationId xmlns:a16="http://schemas.microsoft.com/office/drawing/2014/main" id="{DC8C32E3-EE03-4CD0-FAEE-E2EEC22CB213}"/>
                </a:ext>
              </a:extLst>
            </p:cNvPr>
            <p:cNvSpPr/>
            <p:nvPr/>
          </p:nvSpPr>
          <p:spPr>
            <a:xfrm>
              <a:off x="2827859" y="2131479"/>
              <a:ext cx="71722" cy="78485"/>
            </a:xfrm>
            <a:custGeom>
              <a:avLst/>
              <a:gdLst>
                <a:gd name="connsiteX0" fmla="*/ 7927 w 71722"/>
                <a:gd name="connsiteY0" fmla="*/ 44806 h 78485"/>
                <a:gd name="connsiteX1" fmla="*/ 6308 w 71722"/>
                <a:gd name="connsiteY1" fmla="*/ 43187 h 78485"/>
                <a:gd name="connsiteX2" fmla="*/ -1788 w 71722"/>
                <a:gd name="connsiteY2" fmla="*/ 48522 h 78485"/>
                <a:gd name="connsiteX3" fmla="*/ -836 w 71722"/>
                <a:gd name="connsiteY3" fmla="*/ 50331 h 78485"/>
                <a:gd name="connsiteX4" fmla="*/ 12784 w 71722"/>
                <a:gd name="connsiteY4" fmla="*/ 72904 h 78485"/>
                <a:gd name="connsiteX5" fmla="*/ 14595 w 71722"/>
                <a:gd name="connsiteY5" fmla="*/ 75762 h 78485"/>
                <a:gd name="connsiteX6" fmla="*/ 15833 w 71722"/>
                <a:gd name="connsiteY6" fmla="*/ 76239 h 78485"/>
                <a:gd name="connsiteX7" fmla="*/ 23643 w 71722"/>
                <a:gd name="connsiteY7" fmla="*/ 71000 h 78485"/>
                <a:gd name="connsiteX8" fmla="*/ 43360 w 71722"/>
                <a:gd name="connsiteY8" fmla="*/ 25947 h 78485"/>
                <a:gd name="connsiteX9" fmla="*/ 66792 w 71722"/>
                <a:gd name="connsiteY9" fmla="*/ 1848 h 78485"/>
                <a:gd name="connsiteX10" fmla="*/ 69934 w 71722"/>
                <a:gd name="connsiteY10" fmla="*/ -1484 h 78485"/>
                <a:gd name="connsiteX11" fmla="*/ 68792 w 71722"/>
                <a:gd name="connsiteY11" fmla="*/ -2247 h 78485"/>
                <a:gd name="connsiteX12" fmla="*/ 42122 w 71722"/>
                <a:gd name="connsiteY12" fmla="*/ 19566 h 78485"/>
                <a:gd name="connsiteX13" fmla="*/ 18214 w 71722"/>
                <a:gd name="connsiteY13" fmla="*/ 61475 h 7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485">
                  <a:moveTo>
                    <a:pt x="7927" y="44806"/>
                  </a:moveTo>
                  <a:cubicBezTo>
                    <a:pt x="6974" y="43378"/>
                    <a:pt x="6879" y="43187"/>
                    <a:pt x="6308" y="43187"/>
                  </a:cubicBezTo>
                  <a:cubicBezTo>
                    <a:pt x="3736" y="43187"/>
                    <a:pt x="-1788" y="46615"/>
                    <a:pt x="-1788" y="48522"/>
                  </a:cubicBezTo>
                  <a:cubicBezTo>
                    <a:pt x="-1788" y="48710"/>
                    <a:pt x="-1788" y="48996"/>
                    <a:pt x="-836" y="50331"/>
                  </a:cubicBezTo>
                  <a:lnTo>
                    <a:pt x="12784" y="72904"/>
                  </a:lnTo>
                  <a:cubicBezTo>
                    <a:pt x="13357" y="73858"/>
                    <a:pt x="14404" y="75667"/>
                    <a:pt x="14595" y="75762"/>
                  </a:cubicBezTo>
                  <a:cubicBezTo>
                    <a:pt x="14785" y="76239"/>
                    <a:pt x="15356" y="76239"/>
                    <a:pt x="15833" y="76239"/>
                  </a:cubicBezTo>
                  <a:cubicBezTo>
                    <a:pt x="18214" y="76239"/>
                    <a:pt x="23263" y="73286"/>
                    <a:pt x="23643" y="71000"/>
                  </a:cubicBezTo>
                  <a:cubicBezTo>
                    <a:pt x="27263" y="54808"/>
                    <a:pt x="33454" y="39281"/>
                    <a:pt x="43360" y="25947"/>
                  </a:cubicBezTo>
                  <a:cubicBezTo>
                    <a:pt x="48789" y="18326"/>
                    <a:pt x="56124" y="9850"/>
                    <a:pt x="66792" y="1848"/>
                  </a:cubicBezTo>
                  <a:cubicBezTo>
                    <a:pt x="68601" y="516"/>
                    <a:pt x="69934" y="-533"/>
                    <a:pt x="69934" y="-1484"/>
                  </a:cubicBezTo>
                  <a:cubicBezTo>
                    <a:pt x="69934" y="-2247"/>
                    <a:pt x="69364" y="-2247"/>
                    <a:pt x="68792" y="-2247"/>
                  </a:cubicBezTo>
                  <a:cubicBezTo>
                    <a:pt x="63744" y="-2247"/>
                    <a:pt x="48218" y="12422"/>
                    <a:pt x="42122" y="19566"/>
                  </a:cubicBezTo>
                  <a:cubicBezTo>
                    <a:pt x="31073" y="32518"/>
                    <a:pt x="23834" y="44806"/>
                    <a:pt x="18214" y="61475"/>
                  </a:cubicBezTo>
                  <a:close/>
                </a:path>
              </a:pathLst>
            </a:custGeom>
            <a:solidFill>
              <a:srgbClr val="006100"/>
            </a:solidFill>
            <a:ln w="10842" cap="flat">
              <a:noFill/>
              <a:prstDash val="solid"/>
              <a:miter/>
            </a:ln>
          </p:spPr>
          <p:txBody>
            <a:bodyPr rtlCol="0" anchor="ctr"/>
            <a:lstStyle/>
            <a:p>
              <a:endParaRPr lang="en-AE"/>
            </a:p>
          </p:txBody>
        </p:sp>
        <p:sp>
          <p:nvSpPr>
            <p:cNvPr id="483" name="Freeform: Shape 482">
              <a:extLst>
                <a:ext uri="{FF2B5EF4-FFF2-40B4-BE49-F238E27FC236}">
                  <a16:creationId xmlns:a16="http://schemas.microsoft.com/office/drawing/2014/main" id="{1F03ED21-7D5F-0CCA-B08B-7DF8929C25FA}"/>
                </a:ext>
              </a:extLst>
            </p:cNvPr>
            <p:cNvSpPr/>
            <p:nvPr/>
          </p:nvSpPr>
          <p:spPr>
            <a:xfrm>
              <a:off x="3159805" y="2111094"/>
              <a:ext cx="540923" cy="95917"/>
            </a:xfrm>
            <a:custGeom>
              <a:avLst/>
              <a:gdLst>
                <a:gd name="connsiteX0" fmla="*/ -1788 w 540923"/>
                <a:gd name="connsiteY0" fmla="*/ 93670 h 95917"/>
                <a:gd name="connsiteX1" fmla="*/ 539136 w 540923"/>
                <a:gd name="connsiteY1" fmla="*/ 93670 h 95917"/>
                <a:gd name="connsiteX2" fmla="*/ 539136 w 540923"/>
                <a:gd name="connsiteY2" fmla="*/ -2247 h 95917"/>
                <a:gd name="connsiteX3" fmla="*/ -1788 w 540923"/>
                <a:gd name="connsiteY3" fmla="*/ -2247 h 95917"/>
              </a:gdLst>
              <a:ahLst/>
              <a:cxnLst>
                <a:cxn ang="0">
                  <a:pos x="connsiteX0" y="connsiteY0"/>
                </a:cxn>
                <a:cxn ang="0">
                  <a:pos x="connsiteX1" y="connsiteY1"/>
                </a:cxn>
                <a:cxn ang="0">
                  <a:pos x="connsiteX2" y="connsiteY2"/>
                </a:cxn>
                <a:cxn ang="0">
                  <a:pos x="connsiteX3" y="connsiteY3"/>
                </a:cxn>
              </a:cxnLst>
              <a:rect l="l" t="t" r="r" b="b"/>
              <a:pathLst>
                <a:path w="540923" h="95917">
                  <a:moveTo>
                    <a:pt x="-1788" y="93670"/>
                  </a:moveTo>
                  <a:lnTo>
                    <a:pt x="539136" y="93670"/>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484" name="Freeform: Shape 483">
              <a:extLst>
                <a:ext uri="{FF2B5EF4-FFF2-40B4-BE49-F238E27FC236}">
                  <a16:creationId xmlns:a16="http://schemas.microsoft.com/office/drawing/2014/main" id="{B849E620-BCE5-800C-4A95-F33C8BCFF0FF}"/>
                </a:ext>
              </a:extLst>
            </p:cNvPr>
            <p:cNvSpPr/>
            <p:nvPr/>
          </p:nvSpPr>
          <p:spPr>
            <a:xfrm>
              <a:off x="3406883" y="2135098"/>
              <a:ext cx="49720" cy="74295"/>
            </a:xfrm>
            <a:custGeom>
              <a:avLst/>
              <a:gdLst>
                <a:gd name="connsiteX0" fmla="*/ 40504 w 49720"/>
                <a:gd name="connsiteY0" fmla="*/ 41092 h 74295"/>
                <a:gd name="connsiteX1" fmla="*/ 26216 w 49720"/>
                <a:gd name="connsiteY1" fmla="*/ 24233 h 74295"/>
                <a:gd name="connsiteX2" fmla="*/ 12881 w 49720"/>
                <a:gd name="connsiteY2" fmla="*/ 29186 h 74295"/>
                <a:gd name="connsiteX3" fmla="*/ 17929 w 49720"/>
                <a:gd name="connsiteY3" fmla="*/ 9373 h 74295"/>
                <a:gd name="connsiteX4" fmla="*/ 18310 w 49720"/>
                <a:gd name="connsiteY4" fmla="*/ 8041 h 74295"/>
                <a:gd name="connsiteX5" fmla="*/ 19834 w 49720"/>
                <a:gd name="connsiteY5" fmla="*/ 8327 h 74295"/>
                <a:gd name="connsiteX6" fmla="*/ 26501 w 49720"/>
                <a:gd name="connsiteY6" fmla="*/ 9373 h 74295"/>
                <a:gd name="connsiteX7" fmla="*/ 47932 w 49720"/>
                <a:gd name="connsiteY7" fmla="*/ -1198 h 74295"/>
                <a:gd name="connsiteX8" fmla="*/ 46885 w 49720"/>
                <a:gd name="connsiteY8" fmla="*/ -2247 h 74295"/>
                <a:gd name="connsiteX9" fmla="*/ 45551 w 49720"/>
                <a:gd name="connsiteY9" fmla="*/ -1961 h 74295"/>
                <a:gd name="connsiteX10" fmla="*/ 31740 w 49720"/>
                <a:gd name="connsiteY10" fmla="*/ 1183 h 74295"/>
                <a:gd name="connsiteX11" fmla="*/ 19548 w 49720"/>
                <a:gd name="connsiteY11" fmla="*/ -1675 h 74295"/>
                <a:gd name="connsiteX12" fmla="*/ 18025 w 49720"/>
                <a:gd name="connsiteY12" fmla="*/ -2247 h 74295"/>
                <a:gd name="connsiteX13" fmla="*/ 16882 w 49720"/>
                <a:gd name="connsiteY13" fmla="*/ -340 h 74295"/>
                <a:gd name="connsiteX14" fmla="*/ 8500 w 49720"/>
                <a:gd name="connsiteY14" fmla="*/ 32425 h 74295"/>
                <a:gd name="connsiteX15" fmla="*/ 8404 w 49720"/>
                <a:gd name="connsiteY15" fmla="*/ 33948 h 74295"/>
                <a:gd name="connsiteX16" fmla="*/ 9738 w 49720"/>
                <a:gd name="connsiteY16" fmla="*/ 35092 h 74295"/>
                <a:gd name="connsiteX17" fmla="*/ 11452 w 49720"/>
                <a:gd name="connsiteY17" fmla="*/ 34044 h 74295"/>
                <a:gd name="connsiteX18" fmla="*/ 26121 w 49720"/>
                <a:gd name="connsiteY18" fmla="*/ 26614 h 74295"/>
                <a:gd name="connsiteX19" fmla="*/ 32597 w 49720"/>
                <a:gd name="connsiteY19" fmla="*/ 36330 h 74295"/>
                <a:gd name="connsiteX20" fmla="*/ 27264 w 49720"/>
                <a:gd name="connsiteY20" fmla="*/ 57856 h 74295"/>
                <a:gd name="connsiteX21" fmla="*/ 12119 w 49720"/>
                <a:gd name="connsiteY21" fmla="*/ 69000 h 74295"/>
                <a:gd name="connsiteX22" fmla="*/ 1546 w 49720"/>
                <a:gd name="connsiteY22" fmla="*/ 56428 h 74295"/>
                <a:gd name="connsiteX23" fmla="*/ 2594 w 49720"/>
                <a:gd name="connsiteY23" fmla="*/ 56428 h 74295"/>
                <a:gd name="connsiteX24" fmla="*/ 8404 w 49720"/>
                <a:gd name="connsiteY24" fmla="*/ 50903 h 74295"/>
                <a:gd name="connsiteX25" fmla="*/ 4499 w 49720"/>
                <a:gd name="connsiteY25" fmla="*/ 47189 h 74295"/>
                <a:gd name="connsiteX26" fmla="*/ -1788 w 49720"/>
                <a:gd name="connsiteY26" fmla="*/ 56998 h 74295"/>
                <a:gd name="connsiteX27" fmla="*/ 12119 w 49720"/>
                <a:gd name="connsiteY27" fmla="*/ 72048 h 74295"/>
                <a:gd name="connsiteX28" fmla="*/ 40504 w 49720"/>
                <a:gd name="connsiteY28" fmla="*/ 41092 h 7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720" h="74295">
                  <a:moveTo>
                    <a:pt x="40504" y="41092"/>
                  </a:moveTo>
                  <a:cubicBezTo>
                    <a:pt x="40504" y="32425"/>
                    <a:pt x="35741" y="24233"/>
                    <a:pt x="26216" y="24233"/>
                  </a:cubicBezTo>
                  <a:cubicBezTo>
                    <a:pt x="21358" y="24233"/>
                    <a:pt x="16882" y="26042"/>
                    <a:pt x="12881" y="29186"/>
                  </a:cubicBezTo>
                  <a:lnTo>
                    <a:pt x="17929" y="9373"/>
                  </a:lnTo>
                  <a:cubicBezTo>
                    <a:pt x="18214" y="8136"/>
                    <a:pt x="18310" y="8041"/>
                    <a:pt x="18310" y="8041"/>
                  </a:cubicBezTo>
                  <a:cubicBezTo>
                    <a:pt x="18310" y="8041"/>
                    <a:pt x="18786" y="8041"/>
                    <a:pt x="19834" y="8327"/>
                  </a:cubicBezTo>
                  <a:cubicBezTo>
                    <a:pt x="21929" y="9089"/>
                    <a:pt x="24310" y="9373"/>
                    <a:pt x="26501" y="9373"/>
                  </a:cubicBezTo>
                  <a:cubicBezTo>
                    <a:pt x="38407" y="9373"/>
                    <a:pt x="47932" y="420"/>
                    <a:pt x="47932" y="-1198"/>
                  </a:cubicBezTo>
                  <a:cubicBezTo>
                    <a:pt x="47932" y="-1961"/>
                    <a:pt x="47266" y="-2247"/>
                    <a:pt x="46885" y="-2247"/>
                  </a:cubicBezTo>
                  <a:cubicBezTo>
                    <a:pt x="46600" y="-2247"/>
                    <a:pt x="46218" y="-2056"/>
                    <a:pt x="45551" y="-1961"/>
                  </a:cubicBezTo>
                  <a:cubicBezTo>
                    <a:pt x="40789" y="229"/>
                    <a:pt x="35932" y="1183"/>
                    <a:pt x="31740" y="1183"/>
                  </a:cubicBezTo>
                  <a:cubicBezTo>
                    <a:pt x="26978" y="1183"/>
                    <a:pt x="22692" y="-57"/>
                    <a:pt x="19548" y="-1675"/>
                  </a:cubicBezTo>
                  <a:cubicBezTo>
                    <a:pt x="18977" y="-1961"/>
                    <a:pt x="18500" y="-2247"/>
                    <a:pt x="18025" y="-2247"/>
                  </a:cubicBezTo>
                  <a:cubicBezTo>
                    <a:pt x="17262" y="-2247"/>
                    <a:pt x="17167" y="-1484"/>
                    <a:pt x="16882" y="-340"/>
                  </a:cubicBezTo>
                  <a:lnTo>
                    <a:pt x="8500" y="32425"/>
                  </a:lnTo>
                  <a:cubicBezTo>
                    <a:pt x="8500" y="32711"/>
                    <a:pt x="8404" y="33948"/>
                    <a:pt x="8404" y="33948"/>
                  </a:cubicBezTo>
                  <a:cubicBezTo>
                    <a:pt x="8404" y="34997"/>
                    <a:pt x="9071" y="35092"/>
                    <a:pt x="9738" y="35092"/>
                  </a:cubicBezTo>
                  <a:cubicBezTo>
                    <a:pt x="10500" y="35092"/>
                    <a:pt x="10786" y="34806"/>
                    <a:pt x="11452" y="34044"/>
                  </a:cubicBezTo>
                  <a:cubicBezTo>
                    <a:pt x="16976" y="27663"/>
                    <a:pt x="22977" y="26614"/>
                    <a:pt x="26121" y="26614"/>
                  </a:cubicBezTo>
                  <a:cubicBezTo>
                    <a:pt x="30502" y="26614"/>
                    <a:pt x="32597" y="30330"/>
                    <a:pt x="32597" y="36330"/>
                  </a:cubicBezTo>
                  <a:cubicBezTo>
                    <a:pt x="32597" y="42236"/>
                    <a:pt x="29550" y="53570"/>
                    <a:pt x="27264" y="57856"/>
                  </a:cubicBezTo>
                  <a:cubicBezTo>
                    <a:pt x="22501" y="66618"/>
                    <a:pt x="16119" y="69000"/>
                    <a:pt x="12119" y="69000"/>
                  </a:cubicBezTo>
                  <a:cubicBezTo>
                    <a:pt x="8214" y="69000"/>
                    <a:pt x="1641" y="66809"/>
                    <a:pt x="1546" y="56428"/>
                  </a:cubicBezTo>
                  <a:cubicBezTo>
                    <a:pt x="1832" y="56428"/>
                    <a:pt x="2118" y="56428"/>
                    <a:pt x="2594" y="56428"/>
                  </a:cubicBezTo>
                  <a:cubicBezTo>
                    <a:pt x="6308" y="56428"/>
                    <a:pt x="8404" y="53284"/>
                    <a:pt x="8404" y="50903"/>
                  </a:cubicBezTo>
                  <a:cubicBezTo>
                    <a:pt x="8404" y="48617"/>
                    <a:pt x="6880" y="47189"/>
                    <a:pt x="4499" y="47189"/>
                  </a:cubicBezTo>
                  <a:cubicBezTo>
                    <a:pt x="-1121" y="47189"/>
                    <a:pt x="-1788" y="53570"/>
                    <a:pt x="-1788" y="56998"/>
                  </a:cubicBezTo>
                  <a:cubicBezTo>
                    <a:pt x="-1788" y="64905"/>
                    <a:pt x="2879" y="72048"/>
                    <a:pt x="12119" y="72048"/>
                  </a:cubicBezTo>
                  <a:cubicBezTo>
                    <a:pt x="25930" y="72048"/>
                    <a:pt x="40504" y="57379"/>
                    <a:pt x="40504" y="41092"/>
                  </a:cubicBezTo>
                  <a:close/>
                </a:path>
              </a:pathLst>
            </a:custGeom>
            <a:solidFill>
              <a:srgbClr val="006100"/>
            </a:solidFill>
            <a:ln w="10842" cap="flat">
              <a:noFill/>
              <a:prstDash val="solid"/>
              <a:miter/>
            </a:ln>
          </p:spPr>
          <p:txBody>
            <a:bodyPr rtlCol="0" anchor="ctr"/>
            <a:lstStyle/>
            <a:p>
              <a:endParaRPr lang="en-AE"/>
            </a:p>
          </p:txBody>
        </p:sp>
        <p:sp>
          <p:nvSpPr>
            <p:cNvPr id="485" name="Freeform: Shape 484">
              <a:extLst>
                <a:ext uri="{FF2B5EF4-FFF2-40B4-BE49-F238E27FC236}">
                  <a16:creationId xmlns:a16="http://schemas.microsoft.com/office/drawing/2014/main" id="{1183512D-BDA7-0B82-F0EE-CB21C301A377}"/>
                </a:ext>
              </a:extLst>
            </p:cNvPr>
            <p:cNvSpPr/>
            <p:nvPr/>
          </p:nvSpPr>
          <p:spPr>
            <a:xfrm>
              <a:off x="3700729" y="2111094"/>
              <a:ext cx="398146" cy="95917"/>
            </a:xfrm>
            <a:custGeom>
              <a:avLst/>
              <a:gdLst>
                <a:gd name="connsiteX0" fmla="*/ -1788 w 398146"/>
                <a:gd name="connsiteY0" fmla="*/ 93670 h 95917"/>
                <a:gd name="connsiteX1" fmla="*/ 396359 w 398146"/>
                <a:gd name="connsiteY1" fmla="*/ 93670 h 95917"/>
                <a:gd name="connsiteX2" fmla="*/ 396359 w 398146"/>
                <a:gd name="connsiteY2" fmla="*/ -2247 h 95917"/>
                <a:gd name="connsiteX3" fmla="*/ -1788 w 398146"/>
                <a:gd name="connsiteY3" fmla="*/ -2247 h 95917"/>
              </a:gdLst>
              <a:ahLst/>
              <a:cxnLst>
                <a:cxn ang="0">
                  <a:pos x="connsiteX0" y="connsiteY0"/>
                </a:cxn>
                <a:cxn ang="0">
                  <a:pos x="connsiteX1" y="connsiteY1"/>
                </a:cxn>
                <a:cxn ang="0">
                  <a:pos x="connsiteX2" y="connsiteY2"/>
                </a:cxn>
                <a:cxn ang="0">
                  <a:pos x="connsiteX3" y="connsiteY3"/>
                </a:cxn>
              </a:cxnLst>
              <a:rect l="l" t="t" r="r" b="b"/>
              <a:pathLst>
                <a:path w="398146" h="95917">
                  <a:moveTo>
                    <a:pt x="-1788" y="93670"/>
                  </a:moveTo>
                  <a:lnTo>
                    <a:pt x="396359" y="93670"/>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86" name="Freeform: Shape 485">
              <a:extLst>
                <a:ext uri="{FF2B5EF4-FFF2-40B4-BE49-F238E27FC236}">
                  <a16:creationId xmlns:a16="http://schemas.microsoft.com/office/drawing/2014/main" id="{A8A605F8-4B47-8922-7850-29978A0BE64A}"/>
                </a:ext>
              </a:extLst>
            </p:cNvPr>
            <p:cNvSpPr/>
            <p:nvPr/>
          </p:nvSpPr>
          <p:spPr>
            <a:xfrm>
              <a:off x="3778167" y="2134907"/>
              <a:ext cx="245936" cy="74486"/>
            </a:xfrm>
            <a:custGeom>
              <a:avLst/>
              <a:gdLst>
                <a:gd name="connsiteX0" fmla="*/ 37075 w 245936"/>
                <a:gd name="connsiteY0" fmla="*/ 52143 h 74486"/>
                <a:gd name="connsiteX1" fmla="*/ 45551 w 245936"/>
                <a:gd name="connsiteY1" fmla="*/ 16233 h 74486"/>
                <a:gd name="connsiteX2" fmla="*/ 31073 w 245936"/>
                <a:gd name="connsiteY2" fmla="*/ -2247 h 74486"/>
                <a:gd name="connsiteX3" fmla="*/ 8118 w 245936"/>
                <a:gd name="connsiteY3" fmla="*/ 15184 h 74486"/>
                <a:gd name="connsiteX4" fmla="*/ -1788 w 245936"/>
                <a:gd name="connsiteY4" fmla="*/ 53856 h 74486"/>
                <a:gd name="connsiteX5" fmla="*/ 12595 w 245936"/>
                <a:gd name="connsiteY5" fmla="*/ 72239 h 74486"/>
                <a:gd name="connsiteX6" fmla="*/ 37075 w 245936"/>
                <a:gd name="connsiteY6" fmla="*/ 52143 h 74486"/>
                <a:gd name="connsiteX7" fmla="*/ 26596 w 245936"/>
                <a:gd name="connsiteY7" fmla="*/ 59286 h 74486"/>
                <a:gd name="connsiteX8" fmla="*/ 13262 w 245936"/>
                <a:gd name="connsiteY8" fmla="*/ 69858 h 74486"/>
                <a:gd name="connsiteX9" fmla="*/ 5070 w 245936"/>
                <a:gd name="connsiteY9" fmla="*/ 59286 h 74486"/>
                <a:gd name="connsiteX10" fmla="*/ 16976 w 245936"/>
                <a:gd name="connsiteY10" fmla="*/ 10708 h 74486"/>
                <a:gd name="connsiteX11" fmla="*/ 30503 w 245936"/>
                <a:gd name="connsiteY11" fmla="*/ 134 h 74486"/>
                <a:gd name="connsiteX12" fmla="*/ 38789 w 245936"/>
                <a:gd name="connsiteY12" fmla="*/ 10422 h 74486"/>
                <a:gd name="connsiteX13" fmla="*/ 26596 w 245936"/>
                <a:gd name="connsiteY13" fmla="*/ 59286 h 74486"/>
                <a:gd name="connsiteX14" fmla="*/ 64696 w 245936"/>
                <a:gd name="connsiteY14" fmla="*/ 63000 h 74486"/>
                <a:gd name="connsiteX15" fmla="*/ 59934 w 245936"/>
                <a:gd name="connsiteY15" fmla="*/ 58333 h 74486"/>
                <a:gd name="connsiteX16" fmla="*/ 52981 w 245936"/>
                <a:gd name="connsiteY16" fmla="*/ 65191 h 74486"/>
                <a:gd name="connsiteX17" fmla="*/ 57743 w 245936"/>
                <a:gd name="connsiteY17" fmla="*/ 69858 h 74486"/>
                <a:gd name="connsiteX18" fmla="*/ 64696 w 245936"/>
                <a:gd name="connsiteY18" fmla="*/ 63000 h 74486"/>
                <a:gd name="connsiteX19" fmla="*/ 127753 w 245936"/>
                <a:gd name="connsiteY19" fmla="*/ 41283 h 74486"/>
                <a:gd name="connsiteX20" fmla="*/ 113466 w 245936"/>
                <a:gd name="connsiteY20" fmla="*/ 24423 h 74486"/>
                <a:gd name="connsiteX21" fmla="*/ 100034 w 245936"/>
                <a:gd name="connsiteY21" fmla="*/ 29377 h 74486"/>
                <a:gd name="connsiteX22" fmla="*/ 105082 w 245936"/>
                <a:gd name="connsiteY22" fmla="*/ 9564 h 74486"/>
                <a:gd name="connsiteX23" fmla="*/ 105559 w 245936"/>
                <a:gd name="connsiteY23" fmla="*/ 8231 h 74486"/>
                <a:gd name="connsiteX24" fmla="*/ 107082 w 245936"/>
                <a:gd name="connsiteY24" fmla="*/ 8517 h 74486"/>
                <a:gd name="connsiteX25" fmla="*/ 113752 w 245936"/>
                <a:gd name="connsiteY25" fmla="*/ 9564 h 74486"/>
                <a:gd name="connsiteX26" fmla="*/ 135183 w 245936"/>
                <a:gd name="connsiteY26" fmla="*/ -1008 h 74486"/>
                <a:gd name="connsiteX27" fmla="*/ 134134 w 245936"/>
                <a:gd name="connsiteY27" fmla="*/ -2056 h 74486"/>
                <a:gd name="connsiteX28" fmla="*/ 132802 w 245936"/>
                <a:gd name="connsiteY28" fmla="*/ -1770 h 74486"/>
                <a:gd name="connsiteX29" fmla="*/ 118988 w 245936"/>
                <a:gd name="connsiteY29" fmla="*/ 1374 h 74486"/>
                <a:gd name="connsiteX30" fmla="*/ 106798 w 245936"/>
                <a:gd name="connsiteY30" fmla="*/ -1484 h 74486"/>
                <a:gd name="connsiteX31" fmla="*/ 105273 w 245936"/>
                <a:gd name="connsiteY31" fmla="*/ -2056 h 74486"/>
                <a:gd name="connsiteX32" fmla="*/ 104036 w 245936"/>
                <a:gd name="connsiteY32" fmla="*/ -150 h 74486"/>
                <a:gd name="connsiteX33" fmla="*/ 95748 w 245936"/>
                <a:gd name="connsiteY33" fmla="*/ 32616 h 74486"/>
                <a:gd name="connsiteX34" fmla="*/ 95557 w 245936"/>
                <a:gd name="connsiteY34" fmla="*/ 34139 h 74486"/>
                <a:gd name="connsiteX35" fmla="*/ 96892 w 245936"/>
                <a:gd name="connsiteY35" fmla="*/ 35283 h 74486"/>
                <a:gd name="connsiteX36" fmla="*/ 98701 w 245936"/>
                <a:gd name="connsiteY36" fmla="*/ 34234 h 74486"/>
                <a:gd name="connsiteX37" fmla="*/ 113275 w 245936"/>
                <a:gd name="connsiteY37" fmla="*/ 26805 h 74486"/>
                <a:gd name="connsiteX38" fmla="*/ 119847 w 245936"/>
                <a:gd name="connsiteY38" fmla="*/ 36520 h 74486"/>
                <a:gd name="connsiteX39" fmla="*/ 114512 w 245936"/>
                <a:gd name="connsiteY39" fmla="*/ 58047 h 74486"/>
                <a:gd name="connsiteX40" fmla="*/ 99273 w 245936"/>
                <a:gd name="connsiteY40" fmla="*/ 69190 h 74486"/>
                <a:gd name="connsiteX41" fmla="*/ 88700 w 245936"/>
                <a:gd name="connsiteY41" fmla="*/ 56619 h 74486"/>
                <a:gd name="connsiteX42" fmla="*/ 89748 w 245936"/>
                <a:gd name="connsiteY42" fmla="*/ 56619 h 74486"/>
                <a:gd name="connsiteX43" fmla="*/ 95557 w 245936"/>
                <a:gd name="connsiteY43" fmla="*/ 51094 h 74486"/>
                <a:gd name="connsiteX44" fmla="*/ 91748 w 245936"/>
                <a:gd name="connsiteY44" fmla="*/ 47380 h 74486"/>
                <a:gd name="connsiteX45" fmla="*/ 85463 w 245936"/>
                <a:gd name="connsiteY45" fmla="*/ 57189 h 74486"/>
                <a:gd name="connsiteX46" fmla="*/ 99273 w 245936"/>
                <a:gd name="connsiteY46" fmla="*/ 72239 h 74486"/>
                <a:gd name="connsiteX47" fmla="*/ 127753 w 245936"/>
                <a:gd name="connsiteY47" fmla="*/ 41283 h 74486"/>
                <a:gd name="connsiteX48" fmla="*/ 188712 w 245936"/>
                <a:gd name="connsiteY48" fmla="*/ 17089 h 74486"/>
                <a:gd name="connsiteX49" fmla="*/ 174806 w 245936"/>
                <a:gd name="connsiteY49" fmla="*/ -2247 h 74486"/>
                <a:gd name="connsiteX50" fmla="*/ 146898 w 245936"/>
                <a:gd name="connsiteY50" fmla="*/ 29186 h 74486"/>
                <a:gd name="connsiteX51" fmla="*/ 161946 w 245936"/>
                <a:gd name="connsiteY51" fmla="*/ 46141 h 74486"/>
                <a:gd name="connsiteX52" fmla="*/ 176520 w 245936"/>
                <a:gd name="connsiteY52" fmla="*/ 36806 h 74486"/>
                <a:gd name="connsiteX53" fmla="*/ 166330 w 245936"/>
                <a:gd name="connsiteY53" fmla="*/ 60714 h 74486"/>
                <a:gd name="connsiteX54" fmla="*/ 152138 w 245936"/>
                <a:gd name="connsiteY54" fmla="*/ 69190 h 74486"/>
                <a:gd name="connsiteX55" fmla="*/ 144136 w 245936"/>
                <a:gd name="connsiteY55" fmla="*/ 65381 h 74486"/>
                <a:gd name="connsiteX56" fmla="*/ 149661 w 245936"/>
                <a:gd name="connsiteY56" fmla="*/ 59951 h 74486"/>
                <a:gd name="connsiteX57" fmla="*/ 145850 w 245936"/>
                <a:gd name="connsiteY57" fmla="*/ 56619 h 74486"/>
                <a:gd name="connsiteX58" fmla="*/ 140420 w 245936"/>
                <a:gd name="connsiteY58" fmla="*/ 63572 h 74486"/>
                <a:gd name="connsiteX59" fmla="*/ 152042 w 245936"/>
                <a:gd name="connsiteY59" fmla="*/ 72239 h 74486"/>
                <a:gd name="connsiteX60" fmla="*/ 176520 w 245936"/>
                <a:gd name="connsiteY60" fmla="*/ 56238 h 74486"/>
                <a:gd name="connsiteX61" fmla="*/ 188712 w 245936"/>
                <a:gd name="connsiteY61" fmla="*/ 17089 h 74486"/>
                <a:gd name="connsiteX62" fmla="*/ 181759 w 245936"/>
                <a:gd name="connsiteY62" fmla="*/ 10422 h 74486"/>
                <a:gd name="connsiteX63" fmla="*/ 162423 w 245936"/>
                <a:gd name="connsiteY63" fmla="*/ 43759 h 74486"/>
                <a:gd name="connsiteX64" fmla="*/ 154707 w 245936"/>
                <a:gd name="connsiteY64" fmla="*/ 34425 h 74486"/>
                <a:gd name="connsiteX65" fmla="*/ 160900 w 245936"/>
                <a:gd name="connsiteY65" fmla="*/ 10327 h 74486"/>
                <a:gd name="connsiteX66" fmla="*/ 174615 w 245936"/>
                <a:gd name="connsiteY66" fmla="*/ 611 h 74486"/>
                <a:gd name="connsiteX67" fmla="*/ 181759 w 245936"/>
                <a:gd name="connsiteY67" fmla="*/ 10422 h 74486"/>
                <a:gd name="connsiteX68" fmla="*/ 237767 w 245936"/>
                <a:gd name="connsiteY68" fmla="*/ 47380 h 74486"/>
                <a:gd name="connsiteX69" fmla="*/ 234623 w 245936"/>
                <a:gd name="connsiteY69" fmla="*/ 37569 h 74486"/>
                <a:gd name="connsiteX70" fmla="*/ 227193 w 245936"/>
                <a:gd name="connsiteY70" fmla="*/ 30995 h 74486"/>
                <a:gd name="connsiteX71" fmla="*/ 244148 w 245936"/>
                <a:gd name="connsiteY71" fmla="*/ 10613 h 74486"/>
                <a:gd name="connsiteX72" fmla="*/ 229670 w 245936"/>
                <a:gd name="connsiteY72" fmla="*/ -2247 h 74486"/>
                <a:gd name="connsiteX73" fmla="*/ 206906 w 245936"/>
                <a:gd name="connsiteY73" fmla="*/ 19852 h 74486"/>
                <a:gd name="connsiteX74" fmla="*/ 209571 w 245936"/>
                <a:gd name="connsiteY74" fmla="*/ 28139 h 74486"/>
                <a:gd name="connsiteX75" fmla="*/ 215287 w 245936"/>
                <a:gd name="connsiteY75" fmla="*/ 33376 h 74486"/>
                <a:gd name="connsiteX76" fmla="*/ 194714 w 245936"/>
                <a:gd name="connsiteY76" fmla="*/ 57475 h 74486"/>
                <a:gd name="connsiteX77" fmla="*/ 211573 w 245936"/>
                <a:gd name="connsiteY77" fmla="*/ 72239 h 74486"/>
                <a:gd name="connsiteX78" fmla="*/ 237767 w 245936"/>
                <a:gd name="connsiteY78" fmla="*/ 47380 h 74486"/>
                <a:gd name="connsiteX79" fmla="*/ 239386 w 245936"/>
                <a:gd name="connsiteY79" fmla="*/ 10422 h 74486"/>
                <a:gd name="connsiteX80" fmla="*/ 225098 w 245936"/>
                <a:gd name="connsiteY80" fmla="*/ 28995 h 74486"/>
                <a:gd name="connsiteX81" fmla="*/ 224145 w 245936"/>
                <a:gd name="connsiteY81" fmla="*/ 28330 h 74486"/>
                <a:gd name="connsiteX82" fmla="*/ 215955 w 245936"/>
                <a:gd name="connsiteY82" fmla="*/ 21470 h 74486"/>
                <a:gd name="connsiteX83" fmla="*/ 212906 w 245936"/>
                <a:gd name="connsiteY83" fmla="*/ 14803 h 74486"/>
                <a:gd name="connsiteX84" fmla="*/ 229384 w 245936"/>
                <a:gd name="connsiteY84" fmla="*/ 611 h 74486"/>
                <a:gd name="connsiteX85" fmla="*/ 239386 w 245936"/>
                <a:gd name="connsiteY85" fmla="*/ 10422 h 74486"/>
                <a:gd name="connsiteX86" fmla="*/ 231289 w 245936"/>
                <a:gd name="connsiteY86" fmla="*/ 51857 h 74486"/>
                <a:gd name="connsiteX87" fmla="*/ 211857 w 245936"/>
                <a:gd name="connsiteY87" fmla="*/ 69190 h 74486"/>
                <a:gd name="connsiteX88" fmla="*/ 200237 w 245936"/>
                <a:gd name="connsiteY88" fmla="*/ 57570 h 74486"/>
                <a:gd name="connsiteX89" fmla="*/ 217192 w 245936"/>
                <a:gd name="connsiteY89" fmla="*/ 35188 h 74486"/>
                <a:gd name="connsiteX90" fmla="*/ 226145 w 245936"/>
                <a:gd name="connsiteY90" fmla="*/ 42618 h 74486"/>
                <a:gd name="connsiteX91" fmla="*/ 231289 w 245936"/>
                <a:gd name="connsiteY91" fmla="*/ 51857 h 7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45936" h="74486">
                  <a:moveTo>
                    <a:pt x="37075" y="52143"/>
                  </a:moveTo>
                  <a:cubicBezTo>
                    <a:pt x="41361" y="41950"/>
                    <a:pt x="45551" y="24995"/>
                    <a:pt x="45551" y="16233"/>
                  </a:cubicBezTo>
                  <a:cubicBezTo>
                    <a:pt x="45551" y="11945"/>
                    <a:pt x="44886" y="-2247"/>
                    <a:pt x="31073" y="-2247"/>
                  </a:cubicBezTo>
                  <a:cubicBezTo>
                    <a:pt x="23169" y="-2247"/>
                    <a:pt x="14595" y="2992"/>
                    <a:pt x="8118" y="15184"/>
                  </a:cubicBezTo>
                  <a:cubicBezTo>
                    <a:pt x="2784" y="25281"/>
                    <a:pt x="-1788" y="44236"/>
                    <a:pt x="-1788" y="53856"/>
                  </a:cubicBezTo>
                  <a:cubicBezTo>
                    <a:pt x="-1788" y="57189"/>
                    <a:pt x="-1788" y="72239"/>
                    <a:pt x="12595" y="72239"/>
                  </a:cubicBezTo>
                  <a:cubicBezTo>
                    <a:pt x="19739" y="72239"/>
                    <a:pt x="29931" y="67763"/>
                    <a:pt x="37075" y="52143"/>
                  </a:cubicBezTo>
                  <a:close/>
                  <a:moveTo>
                    <a:pt x="26596" y="59286"/>
                  </a:moveTo>
                  <a:cubicBezTo>
                    <a:pt x="24215" y="64333"/>
                    <a:pt x="18883" y="69858"/>
                    <a:pt x="13262" y="69858"/>
                  </a:cubicBezTo>
                  <a:cubicBezTo>
                    <a:pt x="9832" y="69858"/>
                    <a:pt x="5070" y="67572"/>
                    <a:pt x="5070" y="59286"/>
                  </a:cubicBezTo>
                  <a:cubicBezTo>
                    <a:pt x="5070" y="50331"/>
                    <a:pt x="13262" y="18519"/>
                    <a:pt x="16976" y="10708"/>
                  </a:cubicBezTo>
                  <a:cubicBezTo>
                    <a:pt x="20978" y="2515"/>
                    <a:pt x="26787" y="134"/>
                    <a:pt x="30503" y="134"/>
                  </a:cubicBezTo>
                  <a:cubicBezTo>
                    <a:pt x="34980" y="134"/>
                    <a:pt x="38789" y="3469"/>
                    <a:pt x="38789" y="10422"/>
                  </a:cubicBezTo>
                  <a:cubicBezTo>
                    <a:pt x="38789" y="18328"/>
                    <a:pt x="31264" y="48999"/>
                    <a:pt x="26596" y="59286"/>
                  </a:cubicBezTo>
                  <a:close/>
                  <a:moveTo>
                    <a:pt x="64696" y="63000"/>
                  </a:moveTo>
                  <a:cubicBezTo>
                    <a:pt x="64696" y="60619"/>
                    <a:pt x="63078" y="58333"/>
                    <a:pt x="59934" y="58333"/>
                  </a:cubicBezTo>
                  <a:cubicBezTo>
                    <a:pt x="56506" y="58333"/>
                    <a:pt x="52981" y="61668"/>
                    <a:pt x="52981" y="65191"/>
                  </a:cubicBezTo>
                  <a:cubicBezTo>
                    <a:pt x="52981" y="68049"/>
                    <a:pt x="54885" y="69858"/>
                    <a:pt x="57743" y="69858"/>
                  </a:cubicBezTo>
                  <a:cubicBezTo>
                    <a:pt x="61459" y="69858"/>
                    <a:pt x="64696" y="66239"/>
                    <a:pt x="64696" y="63000"/>
                  </a:cubicBezTo>
                  <a:close/>
                  <a:moveTo>
                    <a:pt x="127753" y="41283"/>
                  </a:moveTo>
                  <a:cubicBezTo>
                    <a:pt x="127753" y="32616"/>
                    <a:pt x="122991" y="24423"/>
                    <a:pt x="113466" y="24423"/>
                  </a:cubicBezTo>
                  <a:cubicBezTo>
                    <a:pt x="108512" y="24423"/>
                    <a:pt x="104036" y="26233"/>
                    <a:pt x="100034" y="29377"/>
                  </a:cubicBezTo>
                  <a:lnTo>
                    <a:pt x="105082" y="9564"/>
                  </a:lnTo>
                  <a:cubicBezTo>
                    <a:pt x="105368" y="8327"/>
                    <a:pt x="105559" y="8231"/>
                    <a:pt x="105559" y="8231"/>
                  </a:cubicBezTo>
                  <a:cubicBezTo>
                    <a:pt x="105559" y="8231"/>
                    <a:pt x="106036" y="8231"/>
                    <a:pt x="107082" y="8517"/>
                  </a:cubicBezTo>
                  <a:cubicBezTo>
                    <a:pt x="109180" y="9280"/>
                    <a:pt x="111561" y="9564"/>
                    <a:pt x="113752" y="9564"/>
                  </a:cubicBezTo>
                  <a:cubicBezTo>
                    <a:pt x="125658" y="9564"/>
                    <a:pt x="135183" y="611"/>
                    <a:pt x="135183" y="-1008"/>
                  </a:cubicBezTo>
                  <a:cubicBezTo>
                    <a:pt x="135183" y="-1770"/>
                    <a:pt x="134420" y="-2056"/>
                    <a:pt x="134134" y="-2056"/>
                  </a:cubicBezTo>
                  <a:cubicBezTo>
                    <a:pt x="133848" y="-2056"/>
                    <a:pt x="133371" y="-1866"/>
                    <a:pt x="132802" y="-1770"/>
                  </a:cubicBezTo>
                  <a:cubicBezTo>
                    <a:pt x="128039" y="420"/>
                    <a:pt x="123086" y="1374"/>
                    <a:pt x="118988" y="1374"/>
                  </a:cubicBezTo>
                  <a:cubicBezTo>
                    <a:pt x="114226" y="1374"/>
                    <a:pt x="109845" y="134"/>
                    <a:pt x="106798" y="-1484"/>
                  </a:cubicBezTo>
                  <a:cubicBezTo>
                    <a:pt x="106131" y="-1770"/>
                    <a:pt x="105750" y="-2056"/>
                    <a:pt x="105273" y="-2056"/>
                  </a:cubicBezTo>
                  <a:cubicBezTo>
                    <a:pt x="104513" y="-2056"/>
                    <a:pt x="104417" y="-1294"/>
                    <a:pt x="104036" y="-150"/>
                  </a:cubicBezTo>
                  <a:lnTo>
                    <a:pt x="95748" y="32616"/>
                  </a:lnTo>
                  <a:cubicBezTo>
                    <a:pt x="95748" y="32902"/>
                    <a:pt x="95557" y="34139"/>
                    <a:pt x="95557" y="34139"/>
                  </a:cubicBezTo>
                  <a:cubicBezTo>
                    <a:pt x="95557" y="35188"/>
                    <a:pt x="96320" y="35283"/>
                    <a:pt x="96892" y="35283"/>
                  </a:cubicBezTo>
                  <a:cubicBezTo>
                    <a:pt x="97653" y="35283"/>
                    <a:pt x="97939" y="34997"/>
                    <a:pt x="98701" y="34234"/>
                  </a:cubicBezTo>
                  <a:cubicBezTo>
                    <a:pt x="104227" y="27853"/>
                    <a:pt x="110131" y="26805"/>
                    <a:pt x="113275" y="26805"/>
                  </a:cubicBezTo>
                  <a:cubicBezTo>
                    <a:pt x="117751" y="26805"/>
                    <a:pt x="119847" y="30521"/>
                    <a:pt x="119847" y="36520"/>
                  </a:cubicBezTo>
                  <a:cubicBezTo>
                    <a:pt x="119847" y="42427"/>
                    <a:pt x="116703" y="53761"/>
                    <a:pt x="114512" y="58047"/>
                  </a:cubicBezTo>
                  <a:cubicBezTo>
                    <a:pt x="109749" y="66809"/>
                    <a:pt x="103368" y="69190"/>
                    <a:pt x="99273" y="69190"/>
                  </a:cubicBezTo>
                  <a:cubicBezTo>
                    <a:pt x="95462" y="69190"/>
                    <a:pt x="88890" y="67000"/>
                    <a:pt x="88700" y="56619"/>
                  </a:cubicBezTo>
                  <a:cubicBezTo>
                    <a:pt x="89081" y="56619"/>
                    <a:pt x="89367" y="56619"/>
                    <a:pt x="89748" y="56619"/>
                  </a:cubicBezTo>
                  <a:cubicBezTo>
                    <a:pt x="93462" y="56619"/>
                    <a:pt x="95557" y="53475"/>
                    <a:pt x="95557" y="51094"/>
                  </a:cubicBezTo>
                  <a:cubicBezTo>
                    <a:pt x="95557" y="48808"/>
                    <a:pt x="94129" y="47380"/>
                    <a:pt x="91748" y="47380"/>
                  </a:cubicBezTo>
                  <a:cubicBezTo>
                    <a:pt x="86032" y="47380"/>
                    <a:pt x="85463" y="53761"/>
                    <a:pt x="85463" y="57189"/>
                  </a:cubicBezTo>
                  <a:cubicBezTo>
                    <a:pt x="85463" y="65095"/>
                    <a:pt x="90130" y="72239"/>
                    <a:pt x="99273" y="72239"/>
                  </a:cubicBezTo>
                  <a:cubicBezTo>
                    <a:pt x="113179" y="72239"/>
                    <a:pt x="127753" y="57570"/>
                    <a:pt x="127753" y="41283"/>
                  </a:cubicBezTo>
                  <a:close/>
                  <a:moveTo>
                    <a:pt x="188712" y="17089"/>
                  </a:moveTo>
                  <a:cubicBezTo>
                    <a:pt x="188712" y="14138"/>
                    <a:pt x="188712" y="-2247"/>
                    <a:pt x="174806" y="-2247"/>
                  </a:cubicBezTo>
                  <a:cubicBezTo>
                    <a:pt x="160614" y="-2247"/>
                    <a:pt x="146898" y="13280"/>
                    <a:pt x="146898" y="29186"/>
                  </a:cubicBezTo>
                  <a:cubicBezTo>
                    <a:pt x="146898" y="34139"/>
                    <a:pt x="149661" y="46141"/>
                    <a:pt x="161946" y="46141"/>
                  </a:cubicBezTo>
                  <a:cubicBezTo>
                    <a:pt x="168520" y="46141"/>
                    <a:pt x="173283" y="41855"/>
                    <a:pt x="176520" y="36806"/>
                  </a:cubicBezTo>
                  <a:cubicBezTo>
                    <a:pt x="173853" y="48236"/>
                    <a:pt x="171092" y="54619"/>
                    <a:pt x="166330" y="60714"/>
                  </a:cubicBezTo>
                  <a:cubicBezTo>
                    <a:pt x="164044" y="63572"/>
                    <a:pt x="158805" y="69190"/>
                    <a:pt x="152138" y="69190"/>
                  </a:cubicBezTo>
                  <a:cubicBezTo>
                    <a:pt x="149184" y="69190"/>
                    <a:pt x="145468" y="68525"/>
                    <a:pt x="144136" y="65381"/>
                  </a:cubicBezTo>
                  <a:cubicBezTo>
                    <a:pt x="149280" y="64905"/>
                    <a:pt x="149661" y="60619"/>
                    <a:pt x="149661" y="59951"/>
                  </a:cubicBezTo>
                  <a:cubicBezTo>
                    <a:pt x="149661" y="58524"/>
                    <a:pt x="148708" y="56619"/>
                    <a:pt x="145850" y="56619"/>
                  </a:cubicBezTo>
                  <a:cubicBezTo>
                    <a:pt x="142327" y="56619"/>
                    <a:pt x="140420" y="59665"/>
                    <a:pt x="140420" y="63572"/>
                  </a:cubicBezTo>
                  <a:cubicBezTo>
                    <a:pt x="140420" y="69190"/>
                    <a:pt x="145278" y="72239"/>
                    <a:pt x="152042" y="72239"/>
                  </a:cubicBezTo>
                  <a:cubicBezTo>
                    <a:pt x="162423" y="72239"/>
                    <a:pt x="171471" y="63381"/>
                    <a:pt x="176520" y="56238"/>
                  </a:cubicBezTo>
                  <a:cubicBezTo>
                    <a:pt x="187284" y="40901"/>
                    <a:pt x="188712" y="21851"/>
                    <a:pt x="188712" y="17089"/>
                  </a:cubicBezTo>
                  <a:close/>
                  <a:moveTo>
                    <a:pt x="181759" y="10422"/>
                  </a:moveTo>
                  <a:cubicBezTo>
                    <a:pt x="181759" y="18138"/>
                    <a:pt x="177187" y="43759"/>
                    <a:pt x="162423" y="43759"/>
                  </a:cubicBezTo>
                  <a:cubicBezTo>
                    <a:pt x="154707" y="43759"/>
                    <a:pt x="154707" y="35853"/>
                    <a:pt x="154707" y="34425"/>
                  </a:cubicBezTo>
                  <a:cubicBezTo>
                    <a:pt x="154707" y="30235"/>
                    <a:pt x="157947" y="15661"/>
                    <a:pt x="160900" y="10327"/>
                  </a:cubicBezTo>
                  <a:cubicBezTo>
                    <a:pt x="162232" y="7945"/>
                    <a:pt x="166899" y="611"/>
                    <a:pt x="174615" y="611"/>
                  </a:cubicBezTo>
                  <a:cubicBezTo>
                    <a:pt x="180141" y="611"/>
                    <a:pt x="181759" y="5659"/>
                    <a:pt x="181759" y="10422"/>
                  </a:cubicBezTo>
                  <a:close/>
                  <a:moveTo>
                    <a:pt x="237767" y="47380"/>
                  </a:moveTo>
                  <a:cubicBezTo>
                    <a:pt x="237767" y="43950"/>
                    <a:pt x="236718" y="40520"/>
                    <a:pt x="234623" y="37569"/>
                  </a:cubicBezTo>
                  <a:cubicBezTo>
                    <a:pt x="233861" y="36806"/>
                    <a:pt x="229670" y="33093"/>
                    <a:pt x="227193" y="30995"/>
                  </a:cubicBezTo>
                  <a:cubicBezTo>
                    <a:pt x="237863" y="25758"/>
                    <a:pt x="244148" y="18614"/>
                    <a:pt x="244148" y="10613"/>
                  </a:cubicBezTo>
                  <a:cubicBezTo>
                    <a:pt x="244148" y="2420"/>
                    <a:pt x="237291" y="-2247"/>
                    <a:pt x="229670" y="-2247"/>
                  </a:cubicBezTo>
                  <a:cubicBezTo>
                    <a:pt x="217764" y="-2247"/>
                    <a:pt x="206906" y="8994"/>
                    <a:pt x="206906" y="19852"/>
                  </a:cubicBezTo>
                  <a:cubicBezTo>
                    <a:pt x="206906" y="23663"/>
                    <a:pt x="208525" y="26614"/>
                    <a:pt x="209571" y="28139"/>
                  </a:cubicBezTo>
                  <a:cubicBezTo>
                    <a:pt x="210143" y="29091"/>
                    <a:pt x="210334" y="29091"/>
                    <a:pt x="215287" y="33376"/>
                  </a:cubicBezTo>
                  <a:cubicBezTo>
                    <a:pt x="196809" y="41950"/>
                    <a:pt x="194714" y="52522"/>
                    <a:pt x="194714" y="57475"/>
                  </a:cubicBezTo>
                  <a:cubicBezTo>
                    <a:pt x="194714" y="66430"/>
                    <a:pt x="202332" y="72239"/>
                    <a:pt x="211573" y="72239"/>
                  </a:cubicBezTo>
                  <a:cubicBezTo>
                    <a:pt x="225098" y="72239"/>
                    <a:pt x="237767" y="59665"/>
                    <a:pt x="237767" y="47380"/>
                  </a:cubicBezTo>
                  <a:close/>
                  <a:moveTo>
                    <a:pt x="239386" y="10422"/>
                  </a:moveTo>
                  <a:cubicBezTo>
                    <a:pt x="239386" y="21756"/>
                    <a:pt x="225861" y="28995"/>
                    <a:pt x="225098" y="28995"/>
                  </a:cubicBezTo>
                  <a:cubicBezTo>
                    <a:pt x="225098" y="28995"/>
                    <a:pt x="224908" y="28995"/>
                    <a:pt x="224145" y="28330"/>
                  </a:cubicBezTo>
                  <a:lnTo>
                    <a:pt x="215955" y="21470"/>
                  </a:lnTo>
                  <a:cubicBezTo>
                    <a:pt x="214050" y="19852"/>
                    <a:pt x="212906" y="17470"/>
                    <a:pt x="212906" y="14803"/>
                  </a:cubicBezTo>
                  <a:cubicBezTo>
                    <a:pt x="212906" y="7755"/>
                    <a:pt x="221098" y="611"/>
                    <a:pt x="229384" y="611"/>
                  </a:cubicBezTo>
                  <a:cubicBezTo>
                    <a:pt x="235005" y="611"/>
                    <a:pt x="239386" y="4232"/>
                    <a:pt x="239386" y="10422"/>
                  </a:cubicBezTo>
                  <a:close/>
                  <a:moveTo>
                    <a:pt x="231289" y="51857"/>
                  </a:moveTo>
                  <a:cubicBezTo>
                    <a:pt x="231289" y="60619"/>
                    <a:pt x="221764" y="69190"/>
                    <a:pt x="211857" y="69190"/>
                  </a:cubicBezTo>
                  <a:cubicBezTo>
                    <a:pt x="204999" y="69190"/>
                    <a:pt x="200237" y="64428"/>
                    <a:pt x="200237" y="57570"/>
                  </a:cubicBezTo>
                  <a:cubicBezTo>
                    <a:pt x="200237" y="49761"/>
                    <a:pt x="206620" y="40236"/>
                    <a:pt x="217192" y="35188"/>
                  </a:cubicBezTo>
                  <a:lnTo>
                    <a:pt x="226145" y="42618"/>
                  </a:lnTo>
                  <a:cubicBezTo>
                    <a:pt x="228812" y="44999"/>
                    <a:pt x="231289" y="47094"/>
                    <a:pt x="231289" y="51857"/>
                  </a:cubicBezTo>
                  <a:close/>
                </a:path>
              </a:pathLst>
            </a:custGeom>
            <a:solidFill>
              <a:srgbClr val="000000"/>
            </a:solidFill>
            <a:ln w="10842" cap="flat">
              <a:noFill/>
              <a:prstDash val="solid"/>
              <a:miter/>
            </a:ln>
          </p:spPr>
          <p:txBody>
            <a:bodyPr rtlCol="0" anchor="ctr"/>
            <a:lstStyle/>
            <a:p>
              <a:endParaRPr lang="en-AE"/>
            </a:p>
          </p:txBody>
        </p:sp>
        <p:sp>
          <p:nvSpPr>
            <p:cNvPr id="487" name="Freeform: Shape 486">
              <a:extLst>
                <a:ext uri="{FF2B5EF4-FFF2-40B4-BE49-F238E27FC236}">
                  <a16:creationId xmlns:a16="http://schemas.microsoft.com/office/drawing/2014/main" id="{BDA1C7CE-9EC2-A742-E609-DD2B0EFEFB75}"/>
                </a:ext>
              </a:extLst>
            </p:cNvPr>
            <p:cNvSpPr/>
            <p:nvPr/>
          </p:nvSpPr>
          <p:spPr>
            <a:xfrm>
              <a:off x="4098876" y="2111094"/>
              <a:ext cx="611123" cy="95917"/>
            </a:xfrm>
            <a:custGeom>
              <a:avLst/>
              <a:gdLst>
                <a:gd name="connsiteX0" fmla="*/ -1788 w 611123"/>
                <a:gd name="connsiteY0" fmla="*/ 93670 h 95917"/>
                <a:gd name="connsiteX1" fmla="*/ 609335 w 611123"/>
                <a:gd name="connsiteY1" fmla="*/ 93670 h 95917"/>
                <a:gd name="connsiteX2" fmla="*/ 609335 w 611123"/>
                <a:gd name="connsiteY2" fmla="*/ -2247 h 95917"/>
                <a:gd name="connsiteX3" fmla="*/ -1788 w 611123"/>
                <a:gd name="connsiteY3" fmla="*/ -2247 h 95917"/>
              </a:gdLst>
              <a:ahLst/>
              <a:cxnLst>
                <a:cxn ang="0">
                  <a:pos x="connsiteX0" y="connsiteY0"/>
                </a:cxn>
                <a:cxn ang="0">
                  <a:pos x="connsiteX1" y="connsiteY1"/>
                </a:cxn>
                <a:cxn ang="0">
                  <a:pos x="connsiteX2" y="connsiteY2"/>
                </a:cxn>
                <a:cxn ang="0">
                  <a:pos x="connsiteX3" y="connsiteY3"/>
                </a:cxn>
              </a:cxnLst>
              <a:rect l="l" t="t" r="r" b="b"/>
              <a:pathLst>
                <a:path w="611123" h="95917">
                  <a:moveTo>
                    <a:pt x="-1788" y="93670"/>
                  </a:moveTo>
                  <a:lnTo>
                    <a:pt x="609335" y="93670"/>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88" name="Freeform: Shape 487">
              <a:extLst>
                <a:ext uri="{FF2B5EF4-FFF2-40B4-BE49-F238E27FC236}">
                  <a16:creationId xmlns:a16="http://schemas.microsoft.com/office/drawing/2014/main" id="{B4947341-8848-CA0D-7BC8-6AE7B34B9845}"/>
                </a:ext>
              </a:extLst>
            </p:cNvPr>
            <p:cNvSpPr/>
            <p:nvPr/>
          </p:nvSpPr>
          <p:spPr>
            <a:xfrm>
              <a:off x="4182598" y="2131956"/>
              <a:ext cx="456248" cy="76200"/>
            </a:xfrm>
            <a:custGeom>
              <a:avLst/>
              <a:gdLst>
                <a:gd name="connsiteX0" fmla="*/ 63078 w 456248"/>
                <a:gd name="connsiteY0" fmla="*/ 21756 h 76200"/>
                <a:gd name="connsiteX1" fmla="*/ 66222 w 456248"/>
                <a:gd name="connsiteY1" fmla="*/ 2420 h 76200"/>
                <a:gd name="connsiteX2" fmla="*/ 66317 w 456248"/>
                <a:gd name="connsiteY2" fmla="*/ 895 h 76200"/>
                <a:gd name="connsiteX3" fmla="*/ 63650 w 456248"/>
                <a:gd name="connsiteY3" fmla="*/ -438 h 76200"/>
                <a:gd name="connsiteX4" fmla="*/ 8309 w 456248"/>
                <a:gd name="connsiteY4" fmla="*/ -438 h 76200"/>
                <a:gd name="connsiteX5" fmla="*/ 5165 w 456248"/>
                <a:gd name="connsiteY5" fmla="*/ 1657 h 76200"/>
                <a:gd name="connsiteX6" fmla="*/ -1216 w 456248"/>
                <a:gd name="connsiteY6" fmla="*/ 20993 h 76200"/>
                <a:gd name="connsiteX7" fmla="*/ -1788 w 456248"/>
                <a:gd name="connsiteY7" fmla="*/ 22803 h 76200"/>
                <a:gd name="connsiteX8" fmla="*/ -167 w 456248"/>
                <a:gd name="connsiteY8" fmla="*/ 23947 h 76200"/>
                <a:gd name="connsiteX9" fmla="*/ 1070 w 456248"/>
                <a:gd name="connsiteY9" fmla="*/ 23661 h 76200"/>
                <a:gd name="connsiteX10" fmla="*/ 2405 w 456248"/>
                <a:gd name="connsiteY10" fmla="*/ 20517 h 76200"/>
                <a:gd name="connsiteX11" fmla="*/ 24406 w 456248"/>
                <a:gd name="connsiteY11" fmla="*/ 2990 h 76200"/>
                <a:gd name="connsiteX12" fmla="*/ 28122 w 456248"/>
                <a:gd name="connsiteY12" fmla="*/ 2990 h 76200"/>
                <a:gd name="connsiteX13" fmla="*/ 30694 w 456248"/>
                <a:gd name="connsiteY13" fmla="*/ 4134 h 76200"/>
                <a:gd name="connsiteX14" fmla="*/ 30217 w 456248"/>
                <a:gd name="connsiteY14" fmla="*/ 6515 h 76200"/>
                <a:gd name="connsiteX15" fmla="*/ 15739 w 456248"/>
                <a:gd name="connsiteY15" fmla="*/ 64619 h 76200"/>
                <a:gd name="connsiteX16" fmla="*/ 4309 w 456248"/>
                <a:gd name="connsiteY16" fmla="*/ 69381 h 76200"/>
                <a:gd name="connsiteX17" fmla="*/ 2500 w 456248"/>
                <a:gd name="connsiteY17" fmla="*/ 69381 h 76200"/>
                <a:gd name="connsiteX18" fmla="*/ -453 w 456248"/>
                <a:gd name="connsiteY18" fmla="*/ 71476 h 76200"/>
                <a:gd name="connsiteX19" fmla="*/ 1356 w 456248"/>
                <a:gd name="connsiteY19" fmla="*/ 72809 h 76200"/>
                <a:gd name="connsiteX20" fmla="*/ 18120 w 456248"/>
                <a:gd name="connsiteY20" fmla="*/ 72523 h 76200"/>
                <a:gd name="connsiteX21" fmla="*/ 35075 w 456248"/>
                <a:gd name="connsiteY21" fmla="*/ 72809 h 76200"/>
                <a:gd name="connsiteX22" fmla="*/ 37361 w 456248"/>
                <a:gd name="connsiteY22" fmla="*/ 70523 h 76200"/>
                <a:gd name="connsiteX23" fmla="*/ 34694 w 456248"/>
                <a:gd name="connsiteY23" fmla="*/ 69381 h 76200"/>
                <a:gd name="connsiteX24" fmla="*/ 32980 w 456248"/>
                <a:gd name="connsiteY24" fmla="*/ 69381 h 76200"/>
                <a:gd name="connsiteX25" fmla="*/ 27645 w 456248"/>
                <a:gd name="connsiteY25" fmla="*/ 69190 h 76200"/>
                <a:gd name="connsiteX26" fmla="*/ 24120 w 456248"/>
                <a:gd name="connsiteY26" fmla="*/ 67000 h 76200"/>
                <a:gd name="connsiteX27" fmla="*/ 24406 w 456248"/>
                <a:gd name="connsiteY27" fmla="*/ 64902 h 76200"/>
                <a:gd name="connsiteX28" fmla="*/ 38979 w 456248"/>
                <a:gd name="connsiteY28" fmla="*/ 6706 h 76200"/>
                <a:gd name="connsiteX29" fmla="*/ 41361 w 456248"/>
                <a:gd name="connsiteY29" fmla="*/ 3085 h 76200"/>
                <a:gd name="connsiteX30" fmla="*/ 46981 w 456248"/>
                <a:gd name="connsiteY30" fmla="*/ 2990 h 76200"/>
                <a:gd name="connsiteX31" fmla="*/ 60697 w 456248"/>
                <a:gd name="connsiteY31" fmla="*/ 11182 h 76200"/>
                <a:gd name="connsiteX32" fmla="*/ 59650 w 456248"/>
                <a:gd name="connsiteY32" fmla="*/ 20993 h 76200"/>
                <a:gd name="connsiteX33" fmla="*/ 59555 w 456248"/>
                <a:gd name="connsiteY33" fmla="*/ 22421 h 76200"/>
                <a:gd name="connsiteX34" fmla="*/ 61173 w 456248"/>
                <a:gd name="connsiteY34" fmla="*/ 23947 h 76200"/>
                <a:gd name="connsiteX35" fmla="*/ 63078 w 456248"/>
                <a:gd name="connsiteY35" fmla="*/ 21756 h 76200"/>
                <a:gd name="connsiteX36" fmla="*/ 114324 w 456248"/>
                <a:gd name="connsiteY36" fmla="*/ 57284 h 76200"/>
                <a:gd name="connsiteX37" fmla="*/ 112798 w 456248"/>
                <a:gd name="connsiteY37" fmla="*/ 56235 h 76200"/>
                <a:gd name="connsiteX38" fmla="*/ 110894 w 456248"/>
                <a:gd name="connsiteY38" fmla="*/ 58045 h 76200"/>
                <a:gd name="connsiteX39" fmla="*/ 100892 w 456248"/>
                <a:gd name="connsiteY39" fmla="*/ 71572 h 76200"/>
                <a:gd name="connsiteX40" fmla="*/ 98511 w 456248"/>
                <a:gd name="connsiteY40" fmla="*/ 68428 h 76200"/>
                <a:gd name="connsiteX41" fmla="*/ 100511 w 456248"/>
                <a:gd name="connsiteY41" fmla="*/ 60426 h 76200"/>
                <a:gd name="connsiteX42" fmla="*/ 106989 w 456248"/>
                <a:gd name="connsiteY42" fmla="*/ 36327 h 76200"/>
                <a:gd name="connsiteX43" fmla="*/ 95843 w 456248"/>
                <a:gd name="connsiteY43" fmla="*/ 24993 h 76200"/>
                <a:gd name="connsiteX44" fmla="*/ 81461 w 456248"/>
                <a:gd name="connsiteY44" fmla="*/ 31946 h 76200"/>
                <a:gd name="connsiteX45" fmla="*/ 89272 w 456248"/>
                <a:gd name="connsiteY45" fmla="*/ 420 h 76200"/>
                <a:gd name="connsiteX46" fmla="*/ 89653 w 456248"/>
                <a:gd name="connsiteY46" fmla="*/ -915 h 76200"/>
                <a:gd name="connsiteX47" fmla="*/ 88130 w 456248"/>
                <a:gd name="connsiteY47" fmla="*/ -2247 h 76200"/>
                <a:gd name="connsiteX48" fmla="*/ 86318 w 456248"/>
                <a:gd name="connsiteY48" fmla="*/ -1961 h 76200"/>
                <a:gd name="connsiteX49" fmla="*/ 75747 w 456248"/>
                <a:gd name="connsiteY49" fmla="*/ -1201 h 76200"/>
                <a:gd name="connsiteX50" fmla="*/ 73270 w 456248"/>
                <a:gd name="connsiteY50" fmla="*/ 1181 h 76200"/>
                <a:gd name="connsiteX51" fmla="*/ 75747 w 456248"/>
                <a:gd name="connsiteY51" fmla="*/ 2420 h 76200"/>
                <a:gd name="connsiteX52" fmla="*/ 81270 w 456248"/>
                <a:gd name="connsiteY52" fmla="*/ 4134 h 76200"/>
                <a:gd name="connsiteX53" fmla="*/ 80795 w 456248"/>
                <a:gd name="connsiteY53" fmla="*/ 5943 h 76200"/>
                <a:gd name="connsiteX54" fmla="*/ 64887 w 456248"/>
                <a:gd name="connsiteY54" fmla="*/ 69760 h 76200"/>
                <a:gd name="connsiteX55" fmla="*/ 64601 w 456248"/>
                <a:gd name="connsiteY55" fmla="*/ 71095 h 76200"/>
                <a:gd name="connsiteX56" fmla="*/ 67745 w 456248"/>
                <a:gd name="connsiteY56" fmla="*/ 73953 h 76200"/>
                <a:gd name="connsiteX57" fmla="*/ 71745 w 456248"/>
                <a:gd name="connsiteY57" fmla="*/ 71000 h 76200"/>
                <a:gd name="connsiteX58" fmla="*/ 76319 w 456248"/>
                <a:gd name="connsiteY58" fmla="*/ 52236 h 76200"/>
                <a:gd name="connsiteX59" fmla="*/ 78033 w 456248"/>
                <a:gd name="connsiteY59" fmla="*/ 45283 h 76200"/>
                <a:gd name="connsiteX60" fmla="*/ 81081 w 456248"/>
                <a:gd name="connsiteY60" fmla="*/ 37662 h 76200"/>
                <a:gd name="connsiteX61" fmla="*/ 95369 w 456248"/>
                <a:gd name="connsiteY61" fmla="*/ 27374 h 76200"/>
                <a:gd name="connsiteX62" fmla="*/ 100511 w 456248"/>
                <a:gd name="connsiteY62" fmla="*/ 34518 h 76200"/>
                <a:gd name="connsiteX63" fmla="*/ 94225 w 456248"/>
                <a:gd name="connsiteY63" fmla="*/ 58331 h 76200"/>
                <a:gd name="connsiteX64" fmla="*/ 92416 w 456248"/>
                <a:gd name="connsiteY64" fmla="*/ 65284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5 h 76200"/>
                <a:gd name="connsiteX69" fmla="*/ 144040 w 456248"/>
                <a:gd name="connsiteY69" fmla="*/ 58045 h 76200"/>
                <a:gd name="connsiteX70" fmla="*/ 134134 w 456248"/>
                <a:gd name="connsiteY70" fmla="*/ 71572 h 76200"/>
                <a:gd name="connsiteX71" fmla="*/ 131753 w 456248"/>
                <a:gd name="connsiteY71" fmla="*/ 68618 h 76200"/>
                <a:gd name="connsiteX72" fmla="*/ 134420 w 456248"/>
                <a:gd name="connsiteY72" fmla="*/ 58140 h 76200"/>
                <a:gd name="connsiteX73" fmla="*/ 141373 w 456248"/>
                <a:gd name="connsiteY73" fmla="*/ 39757 h 76200"/>
                <a:gd name="connsiteX74" fmla="*/ 142708 w 456248"/>
                <a:gd name="connsiteY74" fmla="*/ 33662 h 76200"/>
                <a:gd name="connsiteX75" fmla="*/ 134515 w 456248"/>
                <a:gd name="connsiteY75" fmla="*/ 24993 h 76200"/>
                <a:gd name="connsiteX76" fmla="*/ 120705 w 456248"/>
                <a:gd name="connsiteY76" fmla="*/ 41662 h 76200"/>
                <a:gd name="connsiteX77" fmla="*/ 122323 w 456248"/>
                <a:gd name="connsiteY77" fmla="*/ 42711 h 76200"/>
                <a:gd name="connsiteX78" fmla="*/ 124323 w 456248"/>
                <a:gd name="connsiteY78" fmla="*/ 41090 h 76200"/>
                <a:gd name="connsiteX79" fmla="*/ 134420 w 456248"/>
                <a:gd name="connsiteY79" fmla="*/ 27374 h 76200"/>
                <a:gd name="connsiteX80" fmla="*/ 136801 w 456248"/>
                <a:gd name="connsiteY80" fmla="*/ 30328 h 76200"/>
                <a:gd name="connsiteX81" fmla="*/ 134897 w 456248"/>
                <a:gd name="connsiteY81" fmla="*/ 38234 h 76200"/>
                <a:gd name="connsiteX82" fmla="*/ 131562 w 456248"/>
                <a:gd name="connsiteY82" fmla="*/ 47187 h 76200"/>
                <a:gd name="connsiteX83" fmla="*/ 127562 w 456248"/>
                <a:gd name="connsiteY83" fmla="*/ 57854 h 76200"/>
                <a:gd name="connsiteX84" fmla="*/ 125658 w 456248"/>
                <a:gd name="connsiteY84" fmla="*/ 65284 h 76200"/>
                <a:gd name="connsiteX85" fmla="*/ 133848 w 456248"/>
                <a:gd name="connsiteY85" fmla="*/ 73953 h 76200"/>
                <a:gd name="connsiteX86" fmla="*/ 147470 w 456248"/>
                <a:gd name="connsiteY86" fmla="*/ 57284 h 76200"/>
                <a:gd name="connsiteX87" fmla="*/ 150517 w 456248"/>
                <a:gd name="connsiteY87" fmla="*/ 6706 h 76200"/>
                <a:gd name="connsiteX88" fmla="*/ 145564 w 456248"/>
                <a:gd name="connsiteY88" fmla="*/ 2039 h 76200"/>
                <a:gd name="connsiteX89" fmla="*/ 138706 w 456248"/>
                <a:gd name="connsiteY89" fmla="*/ 8896 h 76200"/>
                <a:gd name="connsiteX90" fmla="*/ 143468 w 456248"/>
                <a:gd name="connsiteY90" fmla="*/ 13564 h 76200"/>
                <a:gd name="connsiteX91" fmla="*/ 150517 w 456248"/>
                <a:gd name="connsiteY91" fmla="*/ 6706 h 76200"/>
                <a:gd name="connsiteX92" fmla="*/ 187284 w 456248"/>
                <a:gd name="connsiteY92" fmla="*/ 55759 h 76200"/>
                <a:gd name="connsiteX93" fmla="*/ 174520 w 456248"/>
                <a:gd name="connsiteY93" fmla="*/ 43471 h 76200"/>
                <a:gd name="connsiteX94" fmla="*/ 167567 w 456248"/>
                <a:gd name="connsiteY94" fmla="*/ 37376 h 76200"/>
                <a:gd name="connsiteX95" fmla="*/ 178522 w 456248"/>
                <a:gd name="connsiteY95" fmla="*/ 27374 h 76200"/>
                <a:gd name="connsiteX96" fmla="*/ 186617 w 456248"/>
                <a:gd name="connsiteY96" fmla="*/ 32709 h 76200"/>
                <a:gd name="connsiteX97" fmla="*/ 182236 w 456248"/>
                <a:gd name="connsiteY97" fmla="*/ 37090 h 76200"/>
                <a:gd name="connsiteX98" fmla="*/ 185570 w 456248"/>
                <a:gd name="connsiteY98" fmla="*/ 40139 h 76200"/>
                <a:gd name="connsiteX99" fmla="*/ 190142 w 456248"/>
                <a:gd name="connsiteY99" fmla="*/ 34232 h 76200"/>
                <a:gd name="connsiteX100" fmla="*/ 178713 w 456248"/>
                <a:gd name="connsiteY100" fmla="*/ 24993 h 76200"/>
                <a:gd name="connsiteX101" fmla="*/ 161567 w 456248"/>
                <a:gd name="connsiteY101" fmla="*/ 41090 h 76200"/>
                <a:gd name="connsiteX102" fmla="*/ 171569 w 456248"/>
                <a:gd name="connsiteY102" fmla="*/ 51473 h 76200"/>
                <a:gd name="connsiteX103" fmla="*/ 181189 w 456248"/>
                <a:gd name="connsiteY103" fmla="*/ 59570 h 76200"/>
                <a:gd name="connsiteX104" fmla="*/ 167186 w 456248"/>
                <a:gd name="connsiteY104" fmla="*/ 71572 h 76200"/>
                <a:gd name="connsiteX105" fmla="*/ 156805 w 456248"/>
                <a:gd name="connsiteY105" fmla="*/ 65474 h 76200"/>
                <a:gd name="connsiteX106" fmla="*/ 162328 w 456248"/>
                <a:gd name="connsiteY106" fmla="*/ 60235 h 76200"/>
                <a:gd name="connsiteX107" fmla="*/ 158614 w 456248"/>
                <a:gd name="connsiteY107" fmla="*/ 56807 h 76200"/>
                <a:gd name="connsiteX108" fmla="*/ 153089 w 456248"/>
                <a:gd name="connsiteY108" fmla="*/ 63570 h 76200"/>
                <a:gd name="connsiteX109" fmla="*/ 167090 w 456248"/>
                <a:gd name="connsiteY109" fmla="*/ 73953 h 76200"/>
                <a:gd name="connsiteX110" fmla="*/ 187284 w 456248"/>
                <a:gd name="connsiteY110" fmla="*/ 55759 h 76200"/>
                <a:gd name="connsiteX111" fmla="*/ 303012 w 456248"/>
                <a:gd name="connsiteY111" fmla="*/ 32137 h 76200"/>
                <a:gd name="connsiteX112" fmla="*/ 298536 w 456248"/>
                <a:gd name="connsiteY112" fmla="*/ 24993 h 76200"/>
                <a:gd name="connsiteX113" fmla="*/ 293392 w 456248"/>
                <a:gd name="connsiteY113" fmla="*/ 30042 h 76200"/>
                <a:gd name="connsiteX114" fmla="*/ 294822 w 456248"/>
                <a:gd name="connsiteY114" fmla="*/ 32900 h 76200"/>
                <a:gd name="connsiteX115" fmla="*/ 297680 w 456248"/>
                <a:gd name="connsiteY115" fmla="*/ 41376 h 76200"/>
                <a:gd name="connsiteX116" fmla="*/ 292441 w 456248"/>
                <a:gd name="connsiteY116" fmla="*/ 61475 h 76200"/>
                <a:gd name="connsiteX117" fmla="*/ 281581 w 456248"/>
                <a:gd name="connsiteY117" fmla="*/ 71572 h 76200"/>
                <a:gd name="connsiteX118" fmla="*/ 274437 w 456248"/>
                <a:gd name="connsiteY118" fmla="*/ 62616 h 76200"/>
                <a:gd name="connsiteX119" fmla="*/ 275772 w 456248"/>
                <a:gd name="connsiteY119" fmla="*/ 54331 h 76200"/>
                <a:gd name="connsiteX120" fmla="*/ 280439 w 456248"/>
                <a:gd name="connsiteY120" fmla="*/ 36139 h 76200"/>
                <a:gd name="connsiteX121" fmla="*/ 282058 w 456248"/>
                <a:gd name="connsiteY121" fmla="*/ 28995 h 76200"/>
                <a:gd name="connsiteX122" fmla="*/ 279104 w 456248"/>
                <a:gd name="connsiteY122" fmla="*/ 26233 h 76200"/>
                <a:gd name="connsiteX123" fmla="*/ 274914 w 456248"/>
                <a:gd name="connsiteY123" fmla="*/ 30042 h 76200"/>
                <a:gd name="connsiteX124" fmla="*/ 268819 w 456248"/>
                <a:gd name="connsiteY124" fmla="*/ 54617 h 76200"/>
                <a:gd name="connsiteX125" fmla="*/ 267865 w 456248"/>
                <a:gd name="connsiteY125" fmla="*/ 61475 h 76200"/>
                <a:gd name="connsiteX126" fmla="*/ 258817 w 456248"/>
                <a:gd name="connsiteY126" fmla="*/ 71572 h 76200"/>
                <a:gd name="connsiteX127" fmla="*/ 251197 w 456248"/>
                <a:gd name="connsiteY127" fmla="*/ 62237 h 76200"/>
                <a:gd name="connsiteX128" fmla="*/ 257482 w 456248"/>
                <a:gd name="connsiteY128" fmla="*/ 39471 h 76200"/>
                <a:gd name="connsiteX129" fmla="*/ 258722 w 456248"/>
                <a:gd name="connsiteY129" fmla="*/ 33758 h 76200"/>
                <a:gd name="connsiteX130" fmla="*/ 250529 w 456248"/>
                <a:gd name="connsiteY130" fmla="*/ 24993 h 76200"/>
                <a:gd name="connsiteX131" fmla="*/ 236623 w 456248"/>
                <a:gd name="connsiteY131" fmla="*/ 41662 h 76200"/>
                <a:gd name="connsiteX132" fmla="*/ 238244 w 456248"/>
                <a:gd name="connsiteY132" fmla="*/ 42711 h 76200"/>
                <a:gd name="connsiteX133" fmla="*/ 240244 w 456248"/>
                <a:gd name="connsiteY133" fmla="*/ 41090 h 76200"/>
                <a:gd name="connsiteX134" fmla="*/ 250339 w 456248"/>
                <a:gd name="connsiteY134" fmla="*/ 27374 h 76200"/>
                <a:gd name="connsiteX135" fmla="*/ 252720 w 456248"/>
                <a:gd name="connsiteY135" fmla="*/ 30518 h 76200"/>
                <a:gd name="connsiteX136" fmla="*/ 250055 w 456248"/>
                <a:gd name="connsiteY136" fmla="*/ 40139 h 76200"/>
                <a:gd name="connsiteX137" fmla="*/ 244720 w 456248"/>
                <a:gd name="connsiteY137" fmla="*/ 60712 h 76200"/>
                <a:gd name="connsiteX138" fmla="*/ 248434 w 456248"/>
                <a:gd name="connsiteY138" fmla="*/ 70523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951 h 76200"/>
                <a:gd name="connsiteX143" fmla="*/ 303012 w 456248"/>
                <a:gd name="connsiteY143" fmla="*/ 32137 h 76200"/>
                <a:gd name="connsiteX144" fmla="*/ 354544 w 456248"/>
                <a:gd name="connsiteY144" fmla="*/ 42711 h 76200"/>
                <a:gd name="connsiteX145" fmla="*/ 338826 w 456248"/>
                <a:gd name="connsiteY145" fmla="*/ 24993 h 76200"/>
                <a:gd name="connsiteX146" fmla="*/ 311395 w 456248"/>
                <a:gd name="connsiteY146" fmla="*/ 56140 h 76200"/>
                <a:gd name="connsiteX147" fmla="*/ 327206 w 456248"/>
                <a:gd name="connsiteY147" fmla="*/ 73953 h 76200"/>
                <a:gd name="connsiteX148" fmla="*/ 354544 w 456248"/>
                <a:gd name="connsiteY148" fmla="*/ 42711 h 76200"/>
                <a:gd name="connsiteX149" fmla="*/ 347019 w 456248"/>
                <a:gd name="connsiteY149" fmla="*/ 38520 h 76200"/>
                <a:gd name="connsiteX150" fmla="*/ 341207 w 456248"/>
                <a:gd name="connsiteY150" fmla="*/ 60712 h 76200"/>
                <a:gd name="connsiteX151" fmla="*/ 327206 w 456248"/>
                <a:gd name="connsiteY151" fmla="*/ 71572 h 76200"/>
                <a:gd name="connsiteX152" fmla="*/ 319016 w 456248"/>
                <a:gd name="connsiteY152" fmla="*/ 60426 h 76200"/>
                <a:gd name="connsiteX153" fmla="*/ 325206 w 456248"/>
                <a:gd name="connsiteY153" fmla="*/ 37185 h 76200"/>
                <a:gd name="connsiteX154" fmla="*/ 338636 w 456248"/>
                <a:gd name="connsiteY154" fmla="*/ 27374 h 76200"/>
                <a:gd name="connsiteX155" fmla="*/ 347019 w 456248"/>
                <a:gd name="connsiteY155" fmla="*/ 38520 h 76200"/>
                <a:gd name="connsiteX156" fmla="*/ 407501 w 456248"/>
                <a:gd name="connsiteY156" fmla="*/ 31851 h 76200"/>
                <a:gd name="connsiteX157" fmla="*/ 397025 w 456248"/>
                <a:gd name="connsiteY157" fmla="*/ 24993 h 76200"/>
                <a:gd name="connsiteX158" fmla="*/ 383879 w 456248"/>
                <a:gd name="connsiteY158" fmla="*/ 32709 h 76200"/>
                <a:gd name="connsiteX159" fmla="*/ 374926 w 456248"/>
                <a:gd name="connsiteY159" fmla="*/ 24993 h 76200"/>
                <a:gd name="connsiteX160" fmla="*/ 367020 w 456248"/>
                <a:gd name="connsiteY160" fmla="*/ 30804 h 76200"/>
                <a:gd name="connsiteX161" fmla="*/ 363687 w 456248"/>
                <a:gd name="connsiteY161" fmla="*/ 41662 h 76200"/>
                <a:gd name="connsiteX162" fmla="*/ 365306 w 456248"/>
                <a:gd name="connsiteY162" fmla="*/ 42711 h 76200"/>
                <a:gd name="connsiteX163" fmla="*/ 367401 w 456248"/>
                <a:gd name="connsiteY163" fmla="*/ 40139 h 76200"/>
                <a:gd name="connsiteX164" fmla="*/ 374640 w 456248"/>
                <a:gd name="connsiteY164" fmla="*/ 27374 h 76200"/>
                <a:gd name="connsiteX165" fmla="*/ 377498 w 456248"/>
                <a:gd name="connsiteY165" fmla="*/ 31660 h 76200"/>
                <a:gd name="connsiteX166" fmla="*/ 376736 w 456248"/>
                <a:gd name="connsiteY166" fmla="*/ 37185 h 76200"/>
                <a:gd name="connsiteX167" fmla="*/ 368736 w 456248"/>
                <a:gd name="connsiteY167" fmla="*/ 69665 h 76200"/>
                <a:gd name="connsiteX168" fmla="*/ 368259 w 456248"/>
                <a:gd name="connsiteY168" fmla="*/ 71095 h 76200"/>
                <a:gd name="connsiteX169" fmla="*/ 371403 w 456248"/>
                <a:gd name="connsiteY169" fmla="*/ 73953 h 76200"/>
                <a:gd name="connsiteX170" fmla="*/ 375594 w 456248"/>
                <a:gd name="connsiteY170" fmla="*/ 69951 h 76200"/>
                <a:gd name="connsiteX171" fmla="*/ 382547 w 456248"/>
                <a:gd name="connsiteY171" fmla="*/ 41662 h 76200"/>
                <a:gd name="connsiteX172" fmla="*/ 396834 w 456248"/>
                <a:gd name="connsiteY172" fmla="*/ 27374 h 76200"/>
                <a:gd name="connsiteX173" fmla="*/ 402646 w 456248"/>
                <a:gd name="connsiteY173" fmla="*/ 28900 h 76200"/>
                <a:gd name="connsiteX174" fmla="*/ 398453 w 456248"/>
                <a:gd name="connsiteY174" fmla="*/ 34041 h 76200"/>
                <a:gd name="connsiteX175" fmla="*/ 402169 w 456248"/>
                <a:gd name="connsiteY175" fmla="*/ 37471 h 76200"/>
                <a:gd name="connsiteX176" fmla="*/ 407501 w 456248"/>
                <a:gd name="connsiteY176" fmla="*/ 31851 h 76200"/>
                <a:gd name="connsiteX177" fmla="*/ 452461 w 456248"/>
                <a:gd name="connsiteY177" fmla="*/ 57284 h 76200"/>
                <a:gd name="connsiteX178" fmla="*/ 450840 w 456248"/>
                <a:gd name="connsiteY178" fmla="*/ 56235 h 76200"/>
                <a:gd name="connsiteX179" fmla="*/ 448936 w 456248"/>
                <a:gd name="connsiteY179" fmla="*/ 58807 h 76200"/>
                <a:gd name="connsiteX180" fmla="*/ 440746 w 456248"/>
                <a:gd name="connsiteY180" fmla="*/ 71572 h 76200"/>
                <a:gd name="connsiteX181" fmla="*/ 437506 w 456248"/>
                <a:gd name="connsiteY181" fmla="*/ 67000 h 76200"/>
                <a:gd name="connsiteX182" fmla="*/ 438364 w 456248"/>
                <a:gd name="connsiteY182" fmla="*/ 60903 h 76200"/>
                <a:gd name="connsiteX183" fmla="*/ 438934 w 456248"/>
                <a:gd name="connsiteY183" fmla="*/ 57189 h 76200"/>
                <a:gd name="connsiteX184" fmla="*/ 424551 w 456248"/>
                <a:gd name="connsiteY184" fmla="*/ 45852 h 76200"/>
                <a:gd name="connsiteX185" fmla="*/ 432267 w 456248"/>
                <a:gd name="connsiteY185" fmla="*/ 38709 h 76200"/>
                <a:gd name="connsiteX186" fmla="*/ 447413 w 456248"/>
                <a:gd name="connsiteY186" fmla="*/ 27374 h 76200"/>
                <a:gd name="connsiteX187" fmla="*/ 450364 w 456248"/>
                <a:gd name="connsiteY187" fmla="*/ 28709 h 76200"/>
                <a:gd name="connsiteX188" fmla="*/ 445317 w 456248"/>
                <a:gd name="connsiteY188" fmla="*/ 34041 h 76200"/>
                <a:gd name="connsiteX189" fmla="*/ 449031 w 456248"/>
                <a:gd name="connsiteY189" fmla="*/ 37471 h 76200"/>
                <a:gd name="connsiteX190" fmla="*/ 454461 w 456248"/>
                <a:gd name="connsiteY190" fmla="*/ 31565 h 76200"/>
                <a:gd name="connsiteX191" fmla="*/ 447699 w 456248"/>
                <a:gd name="connsiteY191" fmla="*/ 24993 h 76200"/>
                <a:gd name="connsiteX192" fmla="*/ 433602 w 456248"/>
                <a:gd name="connsiteY192" fmla="*/ 33946 h 76200"/>
                <a:gd name="connsiteX193" fmla="*/ 421979 w 456248"/>
                <a:gd name="connsiteY193" fmla="*/ 44615 h 76200"/>
                <a:gd name="connsiteX194" fmla="*/ 433030 w 456248"/>
                <a:gd name="connsiteY194" fmla="*/ 420 h 76200"/>
                <a:gd name="connsiteX195" fmla="*/ 433316 w 456248"/>
                <a:gd name="connsiteY195" fmla="*/ -915 h 76200"/>
                <a:gd name="connsiteX196" fmla="*/ 431790 w 456248"/>
                <a:gd name="connsiteY196" fmla="*/ -2247 h 76200"/>
                <a:gd name="connsiteX197" fmla="*/ 429981 w 456248"/>
                <a:gd name="connsiteY197" fmla="*/ -1961 h 76200"/>
                <a:gd name="connsiteX198" fmla="*/ 419407 w 456248"/>
                <a:gd name="connsiteY198" fmla="*/ -1201 h 76200"/>
                <a:gd name="connsiteX199" fmla="*/ 416933 w 456248"/>
                <a:gd name="connsiteY199" fmla="*/ 1181 h 76200"/>
                <a:gd name="connsiteX200" fmla="*/ 419407 w 456248"/>
                <a:gd name="connsiteY200" fmla="*/ 2420 h 76200"/>
                <a:gd name="connsiteX201" fmla="*/ 424933 w 456248"/>
                <a:gd name="connsiteY201" fmla="*/ 4134 h 76200"/>
                <a:gd name="connsiteX202" fmla="*/ 424551 w 456248"/>
                <a:gd name="connsiteY202" fmla="*/ 5943 h 76200"/>
                <a:gd name="connsiteX203" fmla="*/ 408550 w 456248"/>
                <a:gd name="connsiteY203" fmla="*/ 69760 h 76200"/>
                <a:gd name="connsiteX204" fmla="*/ 408264 w 456248"/>
                <a:gd name="connsiteY204" fmla="*/ 71095 h 76200"/>
                <a:gd name="connsiteX205" fmla="*/ 411408 w 456248"/>
                <a:gd name="connsiteY205" fmla="*/ 73953 h 76200"/>
                <a:gd name="connsiteX206" fmla="*/ 415598 w 456248"/>
                <a:gd name="connsiteY206" fmla="*/ 69951 h 76200"/>
                <a:gd name="connsiteX207" fmla="*/ 421124 w 456248"/>
                <a:gd name="connsiteY207" fmla="*/ 48045 h 76200"/>
                <a:gd name="connsiteX208" fmla="*/ 431981 w 456248"/>
                <a:gd name="connsiteY208" fmla="*/ 57189 h 76200"/>
                <a:gd name="connsiteX209" fmla="*/ 431695 w 456248"/>
                <a:gd name="connsiteY209" fmla="*/ 59856 h 76200"/>
                <a:gd name="connsiteX210" fmla="*/ 431221 w 456248"/>
                <a:gd name="connsiteY210" fmla="*/ 63570 h 76200"/>
                <a:gd name="connsiteX211" fmla="*/ 440269 w 456248"/>
                <a:gd name="connsiteY211" fmla="*/ 73953 h 76200"/>
                <a:gd name="connsiteX212" fmla="*/ 448650 w 456248"/>
                <a:gd name="connsiteY212" fmla="*/ 68332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756"/>
                  </a:moveTo>
                  <a:lnTo>
                    <a:pt x="66222" y="2420"/>
                  </a:lnTo>
                  <a:cubicBezTo>
                    <a:pt x="66317" y="1943"/>
                    <a:pt x="66317" y="1371"/>
                    <a:pt x="66317" y="895"/>
                  </a:cubicBezTo>
                  <a:cubicBezTo>
                    <a:pt x="66317" y="-438"/>
                    <a:pt x="65459" y="-438"/>
                    <a:pt x="63650" y="-438"/>
                  </a:cubicBezTo>
                  <a:lnTo>
                    <a:pt x="8309" y="-438"/>
                  </a:lnTo>
                  <a:cubicBezTo>
                    <a:pt x="6119" y="-438"/>
                    <a:pt x="5833" y="-438"/>
                    <a:pt x="5165" y="1657"/>
                  </a:cubicBezTo>
                  <a:lnTo>
                    <a:pt x="-1216" y="20993"/>
                  </a:lnTo>
                  <a:cubicBezTo>
                    <a:pt x="-1788" y="22326"/>
                    <a:pt x="-1788" y="22803"/>
                    <a:pt x="-1788" y="22803"/>
                  </a:cubicBezTo>
                  <a:cubicBezTo>
                    <a:pt x="-1788" y="23947"/>
                    <a:pt x="-453" y="23947"/>
                    <a:pt x="-167" y="23947"/>
                  </a:cubicBezTo>
                  <a:cubicBezTo>
                    <a:pt x="307" y="23947"/>
                    <a:pt x="689" y="23947"/>
                    <a:pt x="1070" y="23661"/>
                  </a:cubicBezTo>
                  <a:cubicBezTo>
                    <a:pt x="1165" y="23375"/>
                    <a:pt x="1356" y="23184"/>
                    <a:pt x="2405" y="20517"/>
                  </a:cubicBezTo>
                  <a:cubicBezTo>
                    <a:pt x="7451" y="5183"/>
                    <a:pt x="10595" y="2990"/>
                    <a:pt x="24406" y="2990"/>
                  </a:cubicBezTo>
                  <a:lnTo>
                    <a:pt x="28122" y="2990"/>
                  </a:lnTo>
                  <a:cubicBezTo>
                    <a:pt x="30694" y="2990"/>
                    <a:pt x="30694" y="3467"/>
                    <a:pt x="30694" y="4134"/>
                  </a:cubicBezTo>
                  <a:cubicBezTo>
                    <a:pt x="30694" y="4897"/>
                    <a:pt x="30312" y="5943"/>
                    <a:pt x="30217" y="6515"/>
                  </a:cubicBezTo>
                  <a:lnTo>
                    <a:pt x="15739" y="64619"/>
                  </a:lnTo>
                  <a:cubicBezTo>
                    <a:pt x="14690" y="68332"/>
                    <a:pt x="13834" y="69381"/>
                    <a:pt x="4309" y="69381"/>
                  </a:cubicBezTo>
                  <a:lnTo>
                    <a:pt x="2500" y="69381"/>
                  </a:lnTo>
                  <a:cubicBezTo>
                    <a:pt x="689" y="69381"/>
                    <a:pt x="-453" y="69381"/>
                    <a:pt x="-453" y="71476"/>
                  </a:cubicBezTo>
                  <a:cubicBezTo>
                    <a:pt x="-453" y="72809"/>
                    <a:pt x="689" y="72809"/>
                    <a:pt x="1356" y="72809"/>
                  </a:cubicBezTo>
                  <a:cubicBezTo>
                    <a:pt x="6786" y="72809"/>
                    <a:pt x="12595" y="72523"/>
                    <a:pt x="18120" y="72523"/>
                  </a:cubicBezTo>
                  <a:cubicBezTo>
                    <a:pt x="23645" y="72523"/>
                    <a:pt x="29645" y="72809"/>
                    <a:pt x="35075" y="72809"/>
                  </a:cubicBezTo>
                  <a:cubicBezTo>
                    <a:pt x="36026" y="72809"/>
                    <a:pt x="37361" y="72809"/>
                    <a:pt x="37361" y="70523"/>
                  </a:cubicBezTo>
                  <a:cubicBezTo>
                    <a:pt x="37361" y="69381"/>
                    <a:pt x="36312" y="69381"/>
                    <a:pt x="34694" y="69381"/>
                  </a:cubicBezTo>
                  <a:lnTo>
                    <a:pt x="32980" y="69381"/>
                  </a:lnTo>
                  <a:cubicBezTo>
                    <a:pt x="31264" y="69381"/>
                    <a:pt x="27931" y="69190"/>
                    <a:pt x="27645" y="69190"/>
                  </a:cubicBezTo>
                  <a:cubicBezTo>
                    <a:pt x="24501" y="68904"/>
                    <a:pt x="24120" y="68428"/>
                    <a:pt x="24120" y="67000"/>
                  </a:cubicBezTo>
                  <a:cubicBezTo>
                    <a:pt x="24120" y="66714"/>
                    <a:pt x="24120" y="66332"/>
                    <a:pt x="24406" y="64902"/>
                  </a:cubicBezTo>
                  <a:lnTo>
                    <a:pt x="38979" y="6706"/>
                  </a:lnTo>
                  <a:cubicBezTo>
                    <a:pt x="39742" y="3562"/>
                    <a:pt x="40600" y="3276"/>
                    <a:pt x="41361" y="3085"/>
                  </a:cubicBezTo>
                  <a:cubicBezTo>
                    <a:pt x="42219" y="2990"/>
                    <a:pt x="45267" y="2990"/>
                    <a:pt x="46981" y="2990"/>
                  </a:cubicBezTo>
                  <a:cubicBezTo>
                    <a:pt x="58315" y="2990"/>
                    <a:pt x="60697" y="4420"/>
                    <a:pt x="60697" y="11182"/>
                  </a:cubicBezTo>
                  <a:cubicBezTo>
                    <a:pt x="60697" y="12515"/>
                    <a:pt x="60697" y="14612"/>
                    <a:pt x="59650" y="20993"/>
                  </a:cubicBezTo>
                  <a:cubicBezTo>
                    <a:pt x="59555" y="22135"/>
                    <a:pt x="59555" y="22421"/>
                    <a:pt x="59555" y="22421"/>
                  </a:cubicBezTo>
                  <a:cubicBezTo>
                    <a:pt x="59555" y="23947"/>
                    <a:pt x="60506" y="23947"/>
                    <a:pt x="61173" y="23947"/>
                  </a:cubicBezTo>
                  <a:cubicBezTo>
                    <a:pt x="62506" y="23947"/>
                    <a:pt x="62601" y="23661"/>
                    <a:pt x="63078" y="21756"/>
                  </a:cubicBezTo>
                  <a:close/>
                  <a:moveTo>
                    <a:pt x="114324" y="57284"/>
                  </a:moveTo>
                  <a:cubicBezTo>
                    <a:pt x="114324" y="56235"/>
                    <a:pt x="113561" y="56235"/>
                    <a:pt x="112798" y="56235"/>
                  </a:cubicBezTo>
                  <a:cubicBezTo>
                    <a:pt x="111370" y="56235"/>
                    <a:pt x="111370" y="56426"/>
                    <a:pt x="110894" y="58045"/>
                  </a:cubicBezTo>
                  <a:cubicBezTo>
                    <a:pt x="110036" y="60998"/>
                    <a:pt x="107180" y="71572"/>
                    <a:pt x="100892" y="71572"/>
                  </a:cubicBezTo>
                  <a:cubicBezTo>
                    <a:pt x="98511" y="71572"/>
                    <a:pt x="98511" y="69951"/>
                    <a:pt x="98511" y="68428"/>
                  </a:cubicBezTo>
                  <a:cubicBezTo>
                    <a:pt x="98511" y="65760"/>
                    <a:pt x="99559" y="62902"/>
                    <a:pt x="100511" y="60426"/>
                  </a:cubicBezTo>
                  <a:cubicBezTo>
                    <a:pt x="102513" y="54617"/>
                    <a:pt x="106989" y="42520"/>
                    <a:pt x="106989" y="36327"/>
                  </a:cubicBezTo>
                  <a:cubicBezTo>
                    <a:pt x="106989" y="27374"/>
                    <a:pt x="101083" y="24993"/>
                    <a:pt x="95843" y="24993"/>
                  </a:cubicBezTo>
                  <a:cubicBezTo>
                    <a:pt x="88604" y="24993"/>
                    <a:pt x="84700" y="28900"/>
                    <a:pt x="81461" y="31946"/>
                  </a:cubicBezTo>
                  <a:lnTo>
                    <a:pt x="89272" y="420"/>
                  </a:lnTo>
                  <a:cubicBezTo>
                    <a:pt x="89462" y="134"/>
                    <a:pt x="89653" y="-915"/>
                    <a:pt x="89653" y="-915"/>
                  </a:cubicBezTo>
                  <a:cubicBezTo>
                    <a:pt x="89653" y="-1961"/>
                    <a:pt x="88986" y="-2247"/>
                    <a:pt x="88130" y="-2247"/>
                  </a:cubicBezTo>
                  <a:cubicBezTo>
                    <a:pt x="87844" y="-2247"/>
                    <a:pt x="86795" y="-2056"/>
                    <a:pt x="86318" y="-1961"/>
                  </a:cubicBezTo>
                  <a:lnTo>
                    <a:pt x="75747" y="-1201"/>
                  </a:lnTo>
                  <a:cubicBezTo>
                    <a:pt x="74412" y="-1010"/>
                    <a:pt x="73270" y="-915"/>
                    <a:pt x="73270" y="1181"/>
                  </a:cubicBezTo>
                  <a:cubicBezTo>
                    <a:pt x="73270" y="2420"/>
                    <a:pt x="74317" y="2420"/>
                    <a:pt x="75747" y="2420"/>
                  </a:cubicBezTo>
                  <a:cubicBezTo>
                    <a:pt x="80986" y="2420"/>
                    <a:pt x="81270" y="3085"/>
                    <a:pt x="81270" y="4134"/>
                  </a:cubicBezTo>
                  <a:cubicBezTo>
                    <a:pt x="81270" y="4420"/>
                    <a:pt x="80795" y="5943"/>
                    <a:pt x="80795" y="5943"/>
                  </a:cubicBezTo>
                  <a:lnTo>
                    <a:pt x="64887" y="69760"/>
                  </a:lnTo>
                  <a:cubicBezTo>
                    <a:pt x="64792" y="69951"/>
                    <a:pt x="64601" y="71095"/>
                    <a:pt x="64601" y="71095"/>
                  </a:cubicBezTo>
                  <a:cubicBezTo>
                    <a:pt x="64601" y="72332"/>
                    <a:pt x="65650" y="73953"/>
                    <a:pt x="67745" y="73953"/>
                  </a:cubicBezTo>
                  <a:cubicBezTo>
                    <a:pt x="69936" y="73953"/>
                    <a:pt x="71270" y="72141"/>
                    <a:pt x="71745" y="71000"/>
                  </a:cubicBezTo>
                  <a:lnTo>
                    <a:pt x="76319" y="52236"/>
                  </a:lnTo>
                  <a:cubicBezTo>
                    <a:pt x="76793" y="49854"/>
                    <a:pt x="77556" y="47664"/>
                    <a:pt x="78033" y="45283"/>
                  </a:cubicBezTo>
                  <a:cubicBezTo>
                    <a:pt x="79079" y="41376"/>
                    <a:pt x="79175" y="41090"/>
                    <a:pt x="81081" y="37662"/>
                  </a:cubicBezTo>
                  <a:cubicBezTo>
                    <a:pt x="83177" y="34232"/>
                    <a:pt x="87939" y="27374"/>
                    <a:pt x="95369" y="27374"/>
                  </a:cubicBezTo>
                  <a:cubicBezTo>
                    <a:pt x="100131" y="27374"/>
                    <a:pt x="100511" y="32328"/>
                    <a:pt x="100511" y="34518"/>
                  </a:cubicBezTo>
                  <a:cubicBezTo>
                    <a:pt x="100511" y="41185"/>
                    <a:pt x="95748" y="54045"/>
                    <a:pt x="94225" y="58331"/>
                  </a:cubicBezTo>
                  <a:cubicBezTo>
                    <a:pt x="92702" y="62047"/>
                    <a:pt x="92416" y="63093"/>
                    <a:pt x="92416" y="65284"/>
                  </a:cubicBezTo>
                  <a:cubicBezTo>
                    <a:pt x="92416" y="70046"/>
                    <a:pt x="95369" y="73953"/>
                    <a:pt x="100606" y="73953"/>
                  </a:cubicBezTo>
                  <a:cubicBezTo>
                    <a:pt x="110703" y="73953"/>
                    <a:pt x="114324" y="57854"/>
                    <a:pt x="114324" y="57284"/>
                  </a:cubicBezTo>
                  <a:close/>
                  <a:moveTo>
                    <a:pt x="147470" y="57284"/>
                  </a:moveTo>
                  <a:cubicBezTo>
                    <a:pt x="147470" y="56235"/>
                    <a:pt x="146612" y="56235"/>
                    <a:pt x="145850" y="56235"/>
                  </a:cubicBezTo>
                  <a:cubicBezTo>
                    <a:pt x="144517" y="56235"/>
                    <a:pt x="144517" y="56426"/>
                    <a:pt x="144040" y="58045"/>
                  </a:cubicBezTo>
                  <a:cubicBezTo>
                    <a:pt x="143182" y="61189"/>
                    <a:pt x="140327" y="71572"/>
                    <a:pt x="134134" y="71572"/>
                  </a:cubicBezTo>
                  <a:cubicBezTo>
                    <a:pt x="133183" y="71572"/>
                    <a:pt x="131753" y="71476"/>
                    <a:pt x="131753" y="68618"/>
                  </a:cubicBezTo>
                  <a:cubicBezTo>
                    <a:pt x="131753" y="65760"/>
                    <a:pt x="133088" y="62237"/>
                    <a:pt x="134420" y="58140"/>
                  </a:cubicBezTo>
                  <a:lnTo>
                    <a:pt x="141373" y="39757"/>
                  </a:lnTo>
                  <a:cubicBezTo>
                    <a:pt x="142422" y="36613"/>
                    <a:pt x="142708" y="35758"/>
                    <a:pt x="142708" y="33662"/>
                  </a:cubicBezTo>
                  <a:cubicBezTo>
                    <a:pt x="142708" y="27660"/>
                    <a:pt x="138611" y="24993"/>
                    <a:pt x="134515" y="24993"/>
                  </a:cubicBezTo>
                  <a:cubicBezTo>
                    <a:pt x="124418" y="24993"/>
                    <a:pt x="120705" y="41090"/>
                    <a:pt x="120705" y="41662"/>
                  </a:cubicBezTo>
                  <a:cubicBezTo>
                    <a:pt x="120705" y="42711"/>
                    <a:pt x="121942" y="42711"/>
                    <a:pt x="122323" y="42711"/>
                  </a:cubicBezTo>
                  <a:cubicBezTo>
                    <a:pt x="123849" y="42711"/>
                    <a:pt x="123849" y="42520"/>
                    <a:pt x="124323" y="41090"/>
                  </a:cubicBezTo>
                  <a:cubicBezTo>
                    <a:pt x="125372" y="37471"/>
                    <a:pt x="128134" y="27374"/>
                    <a:pt x="134420" y="27374"/>
                  </a:cubicBezTo>
                  <a:cubicBezTo>
                    <a:pt x="135564" y="27374"/>
                    <a:pt x="136801" y="27946"/>
                    <a:pt x="136801" y="30328"/>
                  </a:cubicBezTo>
                  <a:cubicBezTo>
                    <a:pt x="136801" y="32995"/>
                    <a:pt x="135564" y="36139"/>
                    <a:pt x="134897" y="38234"/>
                  </a:cubicBezTo>
                  <a:lnTo>
                    <a:pt x="131562" y="47187"/>
                  </a:lnTo>
                  <a:lnTo>
                    <a:pt x="127562" y="57854"/>
                  </a:lnTo>
                  <a:cubicBezTo>
                    <a:pt x="126039" y="61951"/>
                    <a:pt x="125658" y="63093"/>
                    <a:pt x="125658" y="65284"/>
                  </a:cubicBezTo>
                  <a:cubicBezTo>
                    <a:pt x="125658" y="69476"/>
                    <a:pt x="128134" y="73953"/>
                    <a:pt x="133848" y="73953"/>
                  </a:cubicBezTo>
                  <a:cubicBezTo>
                    <a:pt x="143945" y="73953"/>
                    <a:pt x="147470" y="57759"/>
                    <a:pt x="147470" y="57284"/>
                  </a:cubicBezTo>
                  <a:close/>
                  <a:moveTo>
                    <a:pt x="150517" y="6706"/>
                  </a:moveTo>
                  <a:cubicBezTo>
                    <a:pt x="150517" y="4420"/>
                    <a:pt x="148803" y="2039"/>
                    <a:pt x="145564" y="2039"/>
                  </a:cubicBezTo>
                  <a:cubicBezTo>
                    <a:pt x="142136" y="2039"/>
                    <a:pt x="138706" y="5466"/>
                    <a:pt x="138706" y="8896"/>
                  </a:cubicBezTo>
                  <a:cubicBezTo>
                    <a:pt x="138706" y="11278"/>
                    <a:pt x="140327" y="13564"/>
                    <a:pt x="143468" y="13564"/>
                  </a:cubicBezTo>
                  <a:cubicBezTo>
                    <a:pt x="147089" y="13564"/>
                    <a:pt x="150517" y="10229"/>
                    <a:pt x="150517" y="6706"/>
                  </a:cubicBezTo>
                  <a:close/>
                  <a:moveTo>
                    <a:pt x="187284" y="55759"/>
                  </a:moveTo>
                  <a:cubicBezTo>
                    <a:pt x="187284" y="46424"/>
                    <a:pt x="178996" y="44520"/>
                    <a:pt x="174520" y="43471"/>
                  </a:cubicBezTo>
                  <a:cubicBezTo>
                    <a:pt x="171569" y="42901"/>
                    <a:pt x="167567" y="41948"/>
                    <a:pt x="167567" y="37376"/>
                  </a:cubicBezTo>
                  <a:cubicBezTo>
                    <a:pt x="167567" y="34709"/>
                    <a:pt x="169948" y="27374"/>
                    <a:pt x="178522" y="27374"/>
                  </a:cubicBezTo>
                  <a:cubicBezTo>
                    <a:pt x="181378" y="27374"/>
                    <a:pt x="185380" y="28423"/>
                    <a:pt x="186617" y="32709"/>
                  </a:cubicBezTo>
                  <a:cubicBezTo>
                    <a:pt x="183189" y="33186"/>
                    <a:pt x="182236" y="36044"/>
                    <a:pt x="182236" y="37090"/>
                  </a:cubicBezTo>
                  <a:cubicBezTo>
                    <a:pt x="182236" y="38234"/>
                    <a:pt x="182998" y="40139"/>
                    <a:pt x="185570" y="40139"/>
                  </a:cubicBezTo>
                  <a:cubicBezTo>
                    <a:pt x="187284" y="40139"/>
                    <a:pt x="190142" y="38804"/>
                    <a:pt x="190142" y="34232"/>
                  </a:cubicBezTo>
                  <a:cubicBezTo>
                    <a:pt x="190142" y="29184"/>
                    <a:pt x="185666" y="24993"/>
                    <a:pt x="178713" y="24993"/>
                  </a:cubicBezTo>
                  <a:cubicBezTo>
                    <a:pt x="166044" y="24993"/>
                    <a:pt x="161567" y="35376"/>
                    <a:pt x="161567" y="41090"/>
                  </a:cubicBezTo>
                  <a:cubicBezTo>
                    <a:pt x="161567" y="49282"/>
                    <a:pt x="168520" y="50901"/>
                    <a:pt x="171569" y="51473"/>
                  </a:cubicBezTo>
                  <a:cubicBezTo>
                    <a:pt x="176331" y="52522"/>
                    <a:pt x="181189" y="53568"/>
                    <a:pt x="181189" y="59570"/>
                  </a:cubicBezTo>
                  <a:cubicBezTo>
                    <a:pt x="181189" y="62902"/>
                    <a:pt x="178236" y="71572"/>
                    <a:pt x="167186" y="71572"/>
                  </a:cubicBezTo>
                  <a:cubicBezTo>
                    <a:pt x="164804" y="71572"/>
                    <a:pt x="158423" y="71000"/>
                    <a:pt x="156805" y="65474"/>
                  </a:cubicBezTo>
                  <a:cubicBezTo>
                    <a:pt x="162328" y="64998"/>
                    <a:pt x="162328" y="60235"/>
                    <a:pt x="162328" y="60235"/>
                  </a:cubicBezTo>
                  <a:cubicBezTo>
                    <a:pt x="162328" y="58140"/>
                    <a:pt x="160804" y="56807"/>
                    <a:pt x="158614" y="56807"/>
                  </a:cubicBezTo>
                  <a:cubicBezTo>
                    <a:pt x="156233" y="56807"/>
                    <a:pt x="153089" y="58617"/>
                    <a:pt x="153089" y="63570"/>
                  </a:cubicBezTo>
                  <a:cubicBezTo>
                    <a:pt x="153089" y="70046"/>
                    <a:pt x="159377" y="73953"/>
                    <a:pt x="167090" y="73953"/>
                  </a:cubicBezTo>
                  <a:cubicBezTo>
                    <a:pt x="183285" y="73953"/>
                    <a:pt x="187284" y="60712"/>
                    <a:pt x="187284" y="55759"/>
                  </a:cubicBezTo>
                  <a:close/>
                  <a:moveTo>
                    <a:pt x="303012" y="32137"/>
                  </a:moveTo>
                  <a:cubicBezTo>
                    <a:pt x="303012" y="28423"/>
                    <a:pt x="301680" y="24993"/>
                    <a:pt x="298536" y="24993"/>
                  </a:cubicBezTo>
                  <a:cubicBezTo>
                    <a:pt x="296154" y="24993"/>
                    <a:pt x="293392" y="27565"/>
                    <a:pt x="293392" y="30042"/>
                  </a:cubicBezTo>
                  <a:cubicBezTo>
                    <a:pt x="293392" y="31376"/>
                    <a:pt x="294059" y="32137"/>
                    <a:pt x="294822" y="32900"/>
                  </a:cubicBezTo>
                  <a:cubicBezTo>
                    <a:pt x="297394" y="35758"/>
                    <a:pt x="297680" y="39090"/>
                    <a:pt x="297680" y="41376"/>
                  </a:cubicBezTo>
                  <a:cubicBezTo>
                    <a:pt x="297680" y="45852"/>
                    <a:pt x="294250" y="57189"/>
                    <a:pt x="292441" y="61475"/>
                  </a:cubicBezTo>
                  <a:cubicBezTo>
                    <a:pt x="290059" y="67095"/>
                    <a:pt x="286629" y="71572"/>
                    <a:pt x="281581" y="71572"/>
                  </a:cubicBezTo>
                  <a:cubicBezTo>
                    <a:pt x="276249" y="71572"/>
                    <a:pt x="274437" y="67095"/>
                    <a:pt x="274437" y="62616"/>
                  </a:cubicBezTo>
                  <a:cubicBezTo>
                    <a:pt x="274437" y="61570"/>
                    <a:pt x="274628" y="59093"/>
                    <a:pt x="275772" y="54331"/>
                  </a:cubicBezTo>
                  <a:lnTo>
                    <a:pt x="280439" y="36139"/>
                  </a:lnTo>
                  <a:cubicBezTo>
                    <a:pt x="281011" y="33758"/>
                    <a:pt x="282058" y="29470"/>
                    <a:pt x="282058" y="28995"/>
                  </a:cubicBezTo>
                  <a:cubicBezTo>
                    <a:pt x="282058" y="27851"/>
                    <a:pt x="281106" y="26233"/>
                    <a:pt x="279104" y="26233"/>
                  </a:cubicBezTo>
                  <a:cubicBezTo>
                    <a:pt x="275963" y="26233"/>
                    <a:pt x="275200" y="29184"/>
                    <a:pt x="274914" y="30042"/>
                  </a:cubicBezTo>
                  <a:lnTo>
                    <a:pt x="268819" y="54617"/>
                  </a:lnTo>
                  <a:cubicBezTo>
                    <a:pt x="268056" y="57570"/>
                    <a:pt x="267865" y="59951"/>
                    <a:pt x="267865" y="61475"/>
                  </a:cubicBezTo>
                  <a:cubicBezTo>
                    <a:pt x="267865" y="62616"/>
                    <a:pt x="264626" y="71572"/>
                    <a:pt x="258817" y="71572"/>
                  </a:cubicBezTo>
                  <a:cubicBezTo>
                    <a:pt x="251197" y="71572"/>
                    <a:pt x="251197" y="63570"/>
                    <a:pt x="251197" y="62237"/>
                  </a:cubicBezTo>
                  <a:cubicBezTo>
                    <a:pt x="251197" y="56426"/>
                    <a:pt x="254055" y="48329"/>
                    <a:pt x="257482" y="39471"/>
                  </a:cubicBezTo>
                  <a:cubicBezTo>
                    <a:pt x="258245" y="37471"/>
                    <a:pt x="258722" y="35853"/>
                    <a:pt x="258722" y="33758"/>
                  </a:cubicBezTo>
                  <a:cubicBezTo>
                    <a:pt x="258722" y="28423"/>
                    <a:pt x="255101" y="24993"/>
                    <a:pt x="250529" y="24993"/>
                  </a:cubicBezTo>
                  <a:cubicBezTo>
                    <a:pt x="240530" y="24993"/>
                    <a:pt x="236623" y="41090"/>
                    <a:pt x="236623" y="41662"/>
                  </a:cubicBezTo>
                  <a:cubicBezTo>
                    <a:pt x="236623" y="42711"/>
                    <a:pt x="237863" y="42711"/>
                    <a:pt x="238244" y="42711"/>
                  </a:cubicBezTo>
                  <a:cubicBezTo>
                    <a:pt x="239767" y="42711"/>
                    <a:pt x="239767" y="42520"/>
                    <a:pt x="240244" y="41090"/>
                  </a:cubicBezTo>
                  <a:cubicBezTo>
                    <a:pt x="241100" y="37662"/>
                    <a:pt x="244053" y="27374"/>
                    <a:pt x="250339" y="27374"/>
                  </a:cubicBezTo>
                  <a:cubicBezTo>
                    <a:pt x="251578" y="27374"/>
                    <a:pt x="252720" y="27660"/>
                    <a:pt x="252720" y="30518"/>
                  </a:cubicBezTo>
                  <a:cubicBezTo>
                    <a:pt x="252720" y="33186"/>
                    <a:pt x="251578" y="36044"/>
                    <a:pt x="250055" y="40139"/>
                  </a:cubicBezTo>
                  <a:cubicBezTo>
                    <a:pt x="244720" y="54903"/>
                    <a:pt x="244720" y="57759"/>
                    <a:pt x="244720" y="60712"/>
                  </a:cubicBezTo>
                  <a:cubicBezTo>
                    <a:pt x="244720" y="64333"/>
                    <a:pt x="245576" y="68046"/>
                    <a:pt x="248434" y="70523"/>
                  </a:cubicBezTo>
                  <a:cubicBezTo>
                    <a:pt x="251864" y="73667"/>
                    <a:pt x="256722" y="73953"/>
                    <a:pt x="258531" y="73953"/>
                  </a:cubicBezTo>
                  <a:cubicBezTo>
                    <a:pt x="261961" y="73953"/>
                    <a:pt x="265866" y="72618"/>
                    <a:pt x="268914" y="67095"/>
                  </a:cubicBezTo>
                  <a:cubicBezTo>
                    <a:pt x="270628" y="71000"/>
                    <a:pt x="274914" y="73953"/>
                    <a:pt x="281295" y="73953"/>
                  </a:cubicBezTo>
                  <a:cubicBezTo>
                    <a:pt x="287869" y="73953"/>
                    <a:pt x="292345" y="69476"/>
                    <a:pt x="295582" y="61951"/>
                  </a:cubicBezTo>
                  <a:cubicBezTo>
                    <a:pt x="298822" y="54426"/>
                    <a:pt x="303012" y="37948"/>
                    <a:pt x="303012" y="32137"/>
                  </a:cubicBezTo>
                  <a:close/>
                  <a:moveTo>
                    <a:pt x="354544" y="42711"/>
                  </a:moveTo>
                  <a:cubicBezTo>
                    <a:pt x="354544" y="32423"/>
                    <a:pt x="348161" y="24993"/>
                    <a:pt x="338826" y="24993"/>
                  </a:cubicBezTo>
                  <a:cubicBezTo>
                    <a:pt x="325397" y="24993"/>
                    <a:pt x="311395" y="40329"/>
                    <a:pt x="311395" y="56140"/>
                  </a:cubicBezTo>
                  <a:cubicBezTo>
                    <a:pt x="311395" y="67284"/>
                    <a:pt x="318253" y="73953"/>
                    <a:pt x="327206" y="73953"/>
                  </a:cubicBezTo>
                  <a:cubicBezTo>
                    <a:pt x="340542" y="73953"/>
                    <a:pt x="354544" y="58617"/>
                    <a:pt x="354544" y="42711"/>
                  </a:cubicBezTo>
                  <a:close/>
                  <a:moveTo>
                    <a:pt x="347019" y="38520"/>
                  </a:moveTo>
                  <a:cubicBezTo>
                    <a:pt x="347019" y="43187"/>
                    <a:pt x="344637" y="54331"/>
                    <a:pt x="341207" y="60712"/>
                  </a:cubicBezTo>
                  <a:cubicBezTo>
                    <a:pt x="337875" y="66714"/>
                    <a:pt x="332350" y="71572"/>
                    <a:pt x="327206" y="71572"/>
                  </a:cubicBezTo>
                  <a:cubicBezTo>
                    <a:pt x="323016" y="71572"/>
                    <a:pt x="319016" y="68332"/>
                    <a:pt x="319016" y="60426"/>
                  </a:cubicBezTo>
                  <a:cubicBezTo>
                    <a:pt x="319016" y="55094"/>
                    <a:pt x="321776" y="42997"/>
                    <a:pt x="325206" y="37185"/>
                  </a:cubicBezTo>
                  <a:cubicBezTo>
                    <a:pt x="329301" y="30614"/>
                    <a:pt x="334350" y="27374"/>
                    <a:pt x="338636" y="27374"/>
                  </a:cubicBezTo>
                  <a:cubicBezTo>
                    <a:pt x="343875" y="27374"/>
                    <a:pt x="347019" y="32137"/>
                    <a:pt x="347019" y="38520"/>
                  </a:cubicBezTo>
                  <a:close/>
                  <a:moveTo>
                    <a:pt x="407501" y="31851"/>
                  </a:moveTo>
                  <a:cubicBezTo>
                    <a:pt x="407501" y="26233"/>
                    <a:pt x="400548" y="24993"/>
                    <a:pt x="397025" y="24993"/>
                  </a:cubicBezTo>
                  <a:cubicBezTo>
                    <a:pt x="389500" y="24993"/>
                    <a:pt x="385691" y="30328"/>
                    <a:pt x="383879" y="32709"/>
                  </a:cubicBezTo>
                  <a:cubicBezTo>
                    <a:pt x="382737" y="27088"/>
                    <a:pt x="378547" y="24993"/>
                    <a:pt x="374926" y="24993"/>
                  </a:cubicBezTo>
                  <a:cubicBezTo>
                    <a:pt x="371117" y="24993"/>
                    <a:pt x="368831" y="27565"/>
                    <a:pt x="367020" y="30804"/>
                  </a:cubicBezTo>
                  <a:cubicBezTo>
                    <a:pt x="365115" y="35090"/>
                    <a:pt x="363687" y="41662"/>
                    <a:pt x="363687" y="41662"/>
                  </a:cubicBezTo>
                  <a:cubicBezTo>
                    <a:pt x="363687" y="42711"/>
                    <a:pt x="364829" y="42711"/>
                    <a:pt x="365306" y="42711"/>
                  </a:cubicBezTo>
                  <a:cubicBezTo>
                    <a:pt x="366736" y="42711"/>
                    <a:pt x="366736" y="42520"/>
                    <a:pt x="367401" y="40139"/>
                  </a:cubicBezTo>
                  <a:cubicBezTo>
                    <a:pt x="369308" y="32709"/>
                    <a:pt x="371403" y="27374"/>
                    <a:pt x="374640" y="27374"/>
                  </a:cubicBezTo>
                  <a:cubicBezTo>
                    <a:pt x="377498" y="27374"/>
                    <a:pt x="377498" y="30518"/>
                    <a:pt x="377498" y="31660"/>
                  </a:cubicBezTo>
                  <a:cubicBezTo>
                    <a:pt x="377498" y="33472"/>
                    <a:pt x="377212" y="35567"/>
                    <a:pt x="376736" y="37185"/>
                  </a:cubicBezTo>
                  <a:lnTo>
                    <a:pt x="368736" y="69665"/>
                  </a:lnTo>
                  <a:cubicBezTo>
                    <a:pt x="368450" y="70237"/>
                    <a:pt x="368259" y="70809"/>
                    <a:pt x="368259" y="71095"/>
                  </a:cubicBezTo>
                  <a:cubicBezTo>
                    <a:pt x="368259" y="72332"/>
                    <a:pt x="369117" y="73953"/>
                    <a:pt x="371403" y="73953"/>
                  </a:cubicBezTo>
                  <a:cubicBezTo>
                    <a:pt x="374640" y="73953"/>
                    <a:pt x="375403" y="70809"/>
                    <a:pt x="375594" y="69951"/>
                  </a:cubicBezTo>
                  <a:lnTo>
                    <a:pt x="382547" y="41662"/>
                  </a:lnTo>
                  <a:cubicBezTo>
                    <a:pt x="382737" y="41376"/>
                    <a:pt x="387595" y="27374"/>
                    <a:pt x="396834" y="27374"/>
                  </a:cubicBezTo>
                  <a:cubicBezTo>
                    <a:pt x="397406" y="27374"/>
                    <a:pt x="400357" y="27374"/>
                    <a:pt x="402646" y="28900"/>
                  </a:cubicBezTo>
                  <a:cubicBezTo>
                    <a:pt x="398739" y="30042"/>
                    <a:pt x="398453" y="33472"/>
                    <a:pt x="398453" y="34041"/>
                  </a:cubicBezTo>
                  <a:cubicBezTo>
                    <a:pt x="398453" y="35567"/>
                    <a:pt x="399502" y="37471"/>
                    <a:pt x="402169" y="37471"/>
                  </a:cubicBezTo>
                  <a:cubicBezTo>
                    <a:pt x="404264" y="37471"/>
                    <a:pt x="407501" y="36044"/>
                    <a:pt x="407501" y="31851"/>
                  </a:cubicBezTo>
                  <a:close/>
                  <a:moveTo>
                    <a:pt x="452461" y="57284"/>
                  </a:moveTo>
                  <a:cubicBezTo>
                    <a:pt x="452461" y="56235"/>
                    <a:pt x="451794" y="56235"/>
                    <a:pt x="450840" y="56235"/>
                  </a:cubicBezTo>
                  <a:cubicBezTo>
                    <a:pt x="449699" y="56235"/>
                    <a:pt x="449508" y="56426"/>
                    <a:pt x="448936" y="58807"/>
                  </a:cubicBezTo>
                  <a:cubicBezTo>
                    <a:pt x="447413" y="64333"/>
                    <a:pt x="445317" y="71572"/>
                    <a:pt x="440746" y="71572"/>
                  </a:cubicBezTo>
                  <a:cubicBezTo>
                    <a:pt x="437792" y="71572"/>
                    <a:pt x="437506" y="69095"/>
                    <a:pt x="437506" y="67000"/>
                  </a:cubicBezTo>
                  <a:cubicBezTo>
                    <a:pt x="437506" y="64428"/>
                    <a:pt x="438364" y="61475"/>
                    <a:pt x="438364" y="60903"/>
                  </a:cubicBezTo>
                  <a:cubicBezTo>
                    <a:pt x="438934" y="58617"/>
                    <a:pt x="438934" y="58521"/>
                    <a:pt x="438934" y="57189"/>
                  </a:cubicBezTo>
                  <a:cubicBezTo>
                    <a:pt x="438934" y="49664"/>
                    <a:pt x="431314" y="46901"/>
                    <a:pt x="424551" y="45852"/>
                  </a:cubicBezTo>
                  <a:cubicBezTo>
                    <a:pt x="427028" y="44329"/>
                    <a:pt x="429314" y="42139"/>
                    <a:pt x="432267" y="38709"/>
                  </a:cubicBezTo>
                  <a:cubicBezTo>
                    <a:pt x="437888" y="32328"/>
                    <a:pt x="442078" y="27374"/>
                    <a:pt x="447413" y="27374"/>
                  </a:cubicBezTo>
                  <a:cubicBezTo>
                    <a:pt x="449508" y="27374"/>
                    <a:pt x="450364" y="28709"/>
                    <a:pt x="450364" y="28709"/>
                  </a:cubicBezTo>
                  <a:cubicBezTo>
                    <a:pt x="445792" y="29470"/>
                    <a:pt x="445317" y="33186"/>
                    <a:pt x="445317" y="34041"/>
                  </a:cubicBezTo>
                  <a:cubicBezTo>
                    <a:pt x="445317" y="35567"/>
                    <a:pt x="446268" y="37471"/>
                    <a:pt x="449031" y="37471"/>
                  </a:cubicBezTo>
                  <a:cubicBezTo>
                    <a:pt x="451412" y="37471"/>
                    <a:pt x="454461" y="35567"/>
                    <a:pt x="454461" y="31565"/>
                  </a:cubicBezTo>
                  <a:cubicBezTo>
                    <a:pt x="454461" y="28709"/>
                    <a:pt x="452461" y="24993"/>
                    <a:pt x="447699" y="24993"/>
                  </a:cubicBezTo>
                  <a:cubicBezTo>
                    <a:pt x="441887" y="24993"/>
                    <a:pt x="437316" y="29565"/>
                    <a:pt x="433602" y="33946"/>
                  </a:cubicBezTo>
                  <a:cubicBezTo>
                    <a:pt x="427505" y="41090"/>
                    <a:pt x="425695" y="42711"/>
                    <a:pt x="421979" y="44615"/>
                  </a:cubicBezTo>
                  <a:lnTo>
                    <a:pt x="433030" y="420"/>
                  </a:lnTo>
                  <a:cubicBezTo>
                    <a:pt x="433125" y="134"/>
                    <a:pt x="433316" y="-915"/>
                    <a:pt x="433316" y="-915"/>
                  </a:cubicBezTo>
                  <a:cubicBezTo>
                    <a:pt x="433316" y="-1961"/>
                    <a:pt x="432744" y="-2247"/>
                    <a:pt x="431790" y="-2247"/>
                  </a:cubicBezTo>
                  <a:cubicBezTo>
                    <a:pt x="431504" y="-2247"/>
                    <a:pt x="430458" y="-2056"/>
                    <a:pt x="429981" y="-1961"/>
                  </a:cubicBezTo>
                  <a:lnTo>
                    <a:pt x="419407" y="-1201"/>
                  </a:lnTo>
                  <a:cubicBezTo>
                    <a:pt x="418075" y="-1010"/>
                    <a:pt x="416933" y="-915"/>
                    <a:pt x="416933" y="1181"/>
                  </a:cubicBezTo>
                  <a:cubicBezTo>
                    <a:pt x="416933" y="2420"/>
                    <a:pt x="417980" y="2420"/>
                    <a:pt x="419407" y="2420"/>
                  </a:cubicBezTo>
                  <a:cubicBezTo>
                    <a:pt x="424647" y="2420"/>
                    <a:pt x="424933" y="3085"/>
                    <a:pt x="424933" y="4134"/>
                  </a:cubicBezTo>
                  <a:cubicBezTo>
                    <a:pt x="424933" y="4420"/>
                    <a:pt x="424551" y="5943"/>
                    <a:pt x="424551" y="5943"/>
                  </a:cubicBezTo>
                  <a:lnTo>
                    <a:pt x="408550" y="69760"/>
                  </a:lnTo>
                  <a:cubicBezTo>
                    <a:pt x="408455" y="69951"/>
                    <a:pt x="408264" y="71095"/>
                    <a:pt x="408264" y="71095"/>
                  </a:cubicBezTo>
                  <a:cubicBezTo>
                    <a:pt x="408264" y="72332"/>
                    <a:pt x="409313" y="73953"/>
                    <a:pt x="411408" y="73953"/>
                  </a:cubicBezTo>
                  <a:cubicBezTo>
                    <a:pt x="414645" y="73953"/>
                    <a:pt x="415408" y="71000"/>
                    <a:pt x="415598" y="69951"/>
                  </a:cubicBezTo>
                  <a:lnTo>
                    <a:pt x="421124" y="48045"/>
                  </a:lnTo>
                  <a:cubicBezTo>
                    <a:pt x="425123" y="48520"/>
                    <a:pt x="431981" y="50901"/>
                    <a:pt x="431981" y="57189"/>
                  </a:cubicBezTo>
                  <a:cubicBezTo>
                    <a:pt x="431981" y="57854"/>
                    <a:pt x="431981" y="58331"/>
                    <a:pt x="431695" y="59856"/>
                  </a:cubicBezTo>
                  <a:cubicBezTo>
                    <a:pt x="431221" y="61570"/>
                    <a:pt x="431221" y="62333"/>
                    <a:pt x="431221" y="63570"/>
                  </a:cubicBezTo>
                  <a:cubicBezTo>
                    <a:pt x="431221" y="71286"/>
                    <a:pt x="436267" y="73953"/>
                    <a:pt x="440269" y="73953"/>
                  </a:cubicBezTo>
                  <a:cubicBezTo>
                    <a:pt x="445031" y="73953"/>
                    <a:pt x="447413" y="70428"/>
                    <a:pt x="448650" y="68332"/>
                  </a:cubicBezTo>
                  <a:cubicBezTo>
                    <a:pt x="451031" y="64333"/>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489" name="Freeform: Shape 488">
              <a:extLst>
                <a:ext uri="{FF2B5EF4-FFF2-40B4-BE49-F238E27FC236}">
                  <a16:creationId xmlns:a16="http://schemas.microsoft.com/office/drawing/2014/main" id="{EAAD65D2-04D3-EE54-08EF-F72714EA93A4}"/>
                </a:ext>
              </a:extLst>
            </p:cNvPr>
            <p:cNvSpPr/>
            <p:nvPr/>
          </p:nvSpPr>
          <p:spPr>
            <a:xfrm>
              <a:off x="1260806" y="2225585"/>
              <a:ext cx="3466433" cy="5334"/>
            </a:xfrm>
            <a:custGeom>
              <a:avLst/>
              <a:gdLst>
                <a:gd name="connsiteX0" fmla="*/ -1788 w 3466433"/>
                <a:gd name="connsiteY0" fmla="*/ -2247 h 5334"/>
                <a:gd name="connsiteX1" fmla="*/ -1788 w 3466433"/>
                <a:gd name="connsiteY1" fmla="*/ 3087 h 5334"/>
                <a:gd name="connsiteX2" fmla="*/ 3464646 w 3466433"/>
                <a:gd name="connsiteY2" fmla="*/ 3087 h 5334"/>
                <a:gd name="connsiteX3" fmla="*/ 3464646 w 3466433"/>
                <a:gd name="connsiteY3" fmla="*/ -2247 h 5334"/>
              </a:gdLst>
              <a:ahLst/>
              <a:cxnLst>
                <a:cxn ang="0">
                  <a:pos x="connsiteX0" y="connsiteY0"/>
                </a:cxn>
                <a:cxn ang="0">
                  <a:pos x="connsiteX1" y="connsiteY1"/>
                </a:cxn>
                <a:cxn ang="0">
                  <a:pos x="connsiteX2" y="connsiteY2"/>
                </a:cxn>
                <a:cxn ang="0">
                  <a:pos x="connsiteX3" y="connsiteY3"/>
                </a:cxn>
              </a:cxnLst>
              <a:rect l="l" t="t" r="r" b="b"/>
              <a:pathLst>
                <a:path w="3466433" h="5334">
                  <a:moveTo>
                    <a:pt x="-1788" y="-2247"/>
                  </a:moveTo>
                  <a:lnTo>
                    <a:pt x="-1788" y="3087"/>
                  </a:lnTo>
                  <a:lnTo>
                    <a:pt x="3464646" y="3087"/>
                  </a:lnTo>
                  <a:lnTo>
                    <a:pt x="3464646" y="-2247"/>
                  </a:lnTo>
                  <a:close/>
                </a:path>
              </a:pathLst>
            </a:custGeom>
            <a:solidFill>
              <a:srgbClr val="000000"/>
            </a:solidFill>
            <a:ln w="8029" cap="flat">
              <a:noFill/>
              <a:prstDash val="solid"/>
              <a:miter/>
            </a:ln>
          </p:spPr>
          <p:txBody>
            <a:bodyPr rtlCol="0" anchor="ctr"/>
            <a:lstStyle/>
            <a:p>
              <a:endParaRPr lang="en-AE"/>
            </a:p>
          </p:txBody>
        </p:sp>
        <p:sp>
          <p:nvSpPr>
            <p:cNvPr id="490" name="Freeform: Shape 489">
              <a:extLst>
                <a:ext uri="{FF2B5EF4-FFF2-40B4-BE49-F238E27FC236}">
                  <a16:creationId xmlns:a16="http://schemas.microsoft.com/office/drawing/2014/main" id="{D0EA5BC4-69D1-DF17-3D57-F0A4A2099F68}"/>
                </a:ext>
              </a:extLst>
            </p:cNvPr>
            <p:cNvSpPr/>
            <p:nvPr/>
          </p:nvSpPr>
          <p:spPr>
            <a:xfrm>
              <a:off x="1260806" y="2261209"/>
              <a:ext cx="660653" cy="87915"/>
            </a:xfrm>
            <a:custGeom>
              <a:avLst/>
              <a:gdLst>
                <a:gd name="connsiteX0" fmla="*/ -1788 w 660653"/>
                <a:gd name="connsiteY0" fmla="*/ 85668 h 87915"/>
                <a:gd name="connsiteX1" fmla="*/ 658866 w 660653"/>
                <a:gd name="connsiteY1" fmla="*/ 85668 h 87915"/>
                <a:gd name="connsiteX2" fmla="*/ 658866 w 660653"/>
                <a:gd name="connsiteY2" fmla="*/ -2247 h 87915"/>
                <a:gd name="connsiteX3" fmla="*/ -1788 w 66065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60653" h="87915">
                  <a:moveTo>
                    <a:pt x="-1788" y="85668"/>
                  </a:moveTo>
                  <a:lnTo>
                    <a:pt x="658866" y="85668"/>
                  </a:lnTo>
                  <a:lnTo>
                    <a:pt x="658866"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91" name="Freeform: Shape 490">
              <a:extLst>
                <a:ext uri="{FF2B5EF4-FFF2-40B4-BE49-F238E27FC236}">
                  <a16:creationId xmlns:a16="http://schemas.microsoft.com/office/drawing/2014/main" id="{D88BFA17-E7EB-52BE-DB26-DA8E55546092}"/>
                </a:ext>
              </a:extLst>
            </p:cNvPr>
            <p:cNvSpPr/>
            <p:nvPr/>
          </p:nvSpPr>
          <p:spPr>
            <a:xfrm>
              <a:off x="1329195" y="2271687"/>
              <a:ext cx="214979" cy="77437"/>
            </a:xfrm>
            <a:custGeom>
              <a:avLst/>
              <a:gdLst>
                <a:gd name="connsiteX0" fmla="*/ 57648 w 214979"/>
                <a:gd name="connsiteY0" fmla="*/ 47378 h 77437"/>
                <a:gd name="connsiteX1" fmla="*/ 54791 w 214979"/>
                <a:gd name="connsiteY1" fmla="*/ 47378 h 77437"/>
                <a:gd name="connsiteX2" fmla="*/ 33074 w 214979"/>
                <a:gd name="connsiteY2" fmla="*/ 71762 h 77437"/>
                <a:gd name="connsiteX3" fmla="*/ 24310 w 214979"/>
                <a:gd name="connsiteY3" fmla="*/ 71762 h 77437"/>
                <a:gd name="connsiteX4" fmla="*/ 18882 w 214979"/>
                <a:gd name="connsiteY4" fmla="*/ 67477 h 77437"/>
                <a:gd name="connsiteX5" fmla="*/ 18882 w 214979"/>
                <a:gd name="connsiteY5" fmla="*/ 9850 h 77437"/>
                <a:gd name="connsiteX6" fmla="*/ 29168 w 214979"/>
                <a:gd name="connsiteY6" fmla="*/ 4801 h 77437"/>
                <a:gd name="connsiteX7" fmla="*/ 32788 w 214979"/>
                <a:gd name="connsiteY7" fmla="*/ 4801 h 77437"/>
                <a:gd name="connsiteX8" fmla="*/ 32788 w 214979"/>
                <a:gd name="connsiteY8" fmla="*/ 1371 h 77437"/>
                <a:gd name="connsiteX9" fmla="*/ 14596 w 214979"/>
                <a:gd name="connsiteY9" fmla="*/ 1657 h 77437"/>
                <a:gd name="connsiteX10" fmla="*/ -1788 w 214979"/>
                <a:gd name="connsiteY10" fmla="*/ 1371 h 77437"/>
                <a:gd name="connsiteX11" fmla="*/ -1788 w 214979"/>
                <a:gd name="connsiteY11" fmla="*/ 4801 h 77437"/>
                <a:gd name="connsiteX12" fmla="*/ 784 w 214979"/>
                <a:gd name="connsiteY12" fmla="*/ 4801 h 77437"/>
                <a:gd name="connsiteX13" fmla="*/ 9357 w 214979"/>
                <a:gd name="connsiteY13" fmla="*/ 9850 h 77437"/>
                <a:gd name="connsiteX14" fmla="*/ 9357 w 214979"/>
                <a:gd name="connsiteY14" fmla="*/ 66714 h 77437"/>
                <a:gd name="connsiteX15" fmla="*/ 784 w 214979"/>
                <a:gd name="connsiteY15" fmla="*/ 71762 h 77437"/>
                <a:gd name="connsiteX16" fmla="*/ -1788 w 214979"/>
                <a:gd name="connsiteY16" fmla="*/ 71762 h 77437"/>
                <a:gd name="connsiteX17" fmla="*/ -1788 w 214979"/>
                <a:gd name="connsiteY17" fmla="*/ 75190 h 77437"/>
                <a:gd name="connsiteX18" fmla="*/ 54505 w 214979"/>
                <a:gd name="connsiteY18" fmla="*/ 75190 h 77437"/>
                <a:gd name="connsiteX19" fmla="*/ 132514 w 214979"/>
                <a:gd name="connsiteY19" fmla="*/ 47378 h 77437"/>
                <a:gd name="connsiteX20" fmla="*/ 129848 w 214979"/>
                <a:gd name="connsiteY20" fmla="*/ 47378 h 77437"/>
                <a:gd name="connsiteX21" fmla="*/ 106036 w 214979"/>
                <a:gd name="connsiteY21" fmla="*/ 71762 h 77437"/>
                <a:gd name="connsiteX22" fmla="*/ 91748 w 214979"/>
                <a:gd name="connsiteY22" fmla="*/ 71762 h 77437"/>
                <a:gd name="connsiteX23" fmla="*/ 86414 w 214979"/>
                <a:gd name="connsiteY23" fmla="*/ 67477 h 77437"/>
                <a:gd name="connsiteX24" fmla="*/ 86414 w 214979"/>
                <a:gd name="connsiteY24" fmla="*/ 38711 h 77437"/>
                <a:gd name="connsiteX25" fmla="*/ 96225 w 214979"/>
                <a:gd name="connsiteY25" fmla="*/ 38711 h 77437"/>
                <a:gd name="connsiteX26" fmla="*/ 107845 w 214979"/>
                <a:gd name="connsiteY26" fmla="*/ 51378 h 77437"/>
                <a:gd name="connsiteX27" fmla="*/ 110512 w 214979"/>
                <a:gd name="connsiteY27" fmla="*/ 51378 h 77437"/>
                <a:gd name="connsiteX28" fmla="*/ 110512 w 214979"/>
                <a:gd name="connsiteY28" fmla="*/ 22614 h 77437"/>
                <a:gd name="connsiteX29" fmla="*/ 107845 w 214979"/>
                <a:gd name="connsiteY29" fmla="*/ 22614 h 77437"/>
                <a:gd name="connsiteX30" fmla="*/ 96225 w 214979"/>
                <a:gd name="connsiteY30" fmla="*/ 35281 h 77437"/>
                <a:gd name="connsiteX31" fmla="*/ 86414 w 214979"/>
                <a:gd name="connsiteY31" fmla="*/ 35281 h 77437"/>
                <a:gd name="connsiteX32" fmla="*/ 86414 w 214979"/>
                <a:gd name="connsiteY32" fmla="*/ 9373 h 77437"/>
                <a:gd name="connsiteX33" fmla="*/ 91748 w 214979"/>
                <a:gd name="connsiteY33" fmla="*/ 5087 h 77437"/>
                <a:gd name="connsiteX34" fmla="*/ 105750 w 214979"/>
                <a:gd name="connsiteY34" fmla="*/ 5087 h 77437"/>
                <a:gd name="connsiteX35" fmla="*/ 126895 w 214979"/>
                <a:gd name="connsiteY35" fmla="*/ 26042 h 77437"/>
                <a:gd name="connsiteX36" fmla="*/ 129562 w 214979"/>
                <a:gd name="connsiteY36" fmla="*/ 26042 h 77437"/>
                <a:gd name="connsiteX37" fmla="*/ 126609 w 214979"/>
                <a:gd name="connsiteY37" fmla="*/ 1657 h 77437"/>
                <a:gd name="connsiteX38" fmla="*/ 65745 w 214979"/>
                <a:gd name="connsiteY38" fmla="*/ 1657 h 77437"/>
                <a:gd name="connsiteX39" fmla="*/ 65745 w 214979"/>
                <a:gd name="connsiteY39" fmla="*/ 5087 h 77437"/>
                <a:gd name="connsiteX40" fmla="*/ 68221 w 214979"/>
                <a:gd name="connsiteY40" fmla="*/ 5087 h 77437"/>
                <a:gd name="connsiteX41" fmla="*/ 76889 w 214979"/>
                <a:gd name="connsiteY41" fmla="*/ 10136 h 77437"/>
                <a:gd name="connsiteX42" fmla="*/ 76889 w 214979"/>
                <a:gd name="connsiteY42" fmla="*/ 66714 h 77437"/>
                <a:gd name="connsiteX43" fmla="*/ 68221 w 214979"/>
                <a:gd name="connsiteY43" fmla="*/ 71762 h 77437"/>
                <a:gd name="connsiteX44" fmla="*/ 65745 w 214979"/>
                <a:gd name="connsiteY44" fmla="*/ 71762 h 77437"/>
                <a:gd name="connsiteX45" fmla="*/ 65745 w 214979"/>
                <a:gd name="connsiteY45" fmla="*/ 75190 h 77437"/>
                <a:gd name="connsiteX46" fmla="*/ 128038 w 214979"/>
                <a:gd name="connsiteY46" fmla="*/ 75190 h 77437"/>
                <a:gd name="connsiteX47" fmla="*/ 213192 w 214979"/>
                <a:gd name="connsiteY47" fmla="*/ 75190 h 77437"/>
                <a:gd name="connsiteX48" fmla="*/ 213192 w 214979"/>
                <a:gd name="connsiteY48" fmla="*/ 71762 h 77437"/>
                <a:gd name="connsiteX49" fmla="*/ 211096 w 214979"/>
                <a:gd name="connsiteY49" fmla="*/ 71762 h 77437"/>
                <a:gd name="connsiteX50" fmla="*/ 202047 w 214979"/>
                <a:gd name="connsiteY50" fmla="*/ 67477 h 77437"/>
                <a:gd name="connsiteX51" fmla="*/ 178712 w 214979"/>
                <a:gd name="connsiteY51" fmla="*/ 39 h 77437"/>
                <a:gd name="connsiteX52" fmla="*/ 176140 w 214979"/>
                <a:gd name="connsiteY52" fmla="*/ -2247 h 77437"/>
                <a:gd name="connsiteX53" fmla="*/ 173663 w 214979"/>
                <a:gd name="connsiteY53" fmla="*/ 39 h 77437"/>
                <a:gd name="connsiteX54" fmla="*/ 151279 w 214979"/>
                <a:gd name="connsiteY54" fmla="*/ 64619 h 77437"/>
                <a:gd name="connsiteX55" fmla="*/ 139087 w 214979"/>
                <a:gd name="connsiteY55" fmla="*/ 71762 h 77437"/>
                <a:gd name="connsiteX56" fmla="*/ 139087 w 214979"/>
                <a:gd name="connsiteY56" fmla="*/ 75190 h 77437"/>
                <a:gd name="connsiteX57" fmla="*/ 150137 w 214979"/>
                <a:gd name="connsiteY57" fmla="*/ 74906 h 77437"/>
                <a:gd name="connsiteX58" fmla="*/ 162614 w 214979"/>
                <a:gd name="connsiteY58" fmla="*/ 75190 h 77437"/>
                <a:gd name="connsiteX59" fmla="*/ 162614 w 214979"/>
                <a:gd name="connsiteY59" fmla="*/ 71762 h 77437"/>
                <a:gd name="connsiteX60" fmla="*/ 154422 w 214979"/>
                <a:gd name="connsiteY60" fmla="*/ 66237 h 77437"/>
                <a:gd name="connsiteX61" fmla="*/ 154708 w 214979"/>
                <a:gd name="connsiteY61" fmla="*/ 64714 h 77437"/>
                <a:gd name="connsiteX62" fmla="*/ 159662 w 214979"/>
                <a:gd name="connsiteY62" fmla="*/ 50426 h 77437"/>
                <a:gd name="connsiteX63" fmla="*/ 186236 w 214979"/>
                <a:gd name="connsiteY63" fmla="*/ 50426 h 77437"/>
                <a:gd name="connsiteX64" fmla="*/ 192046 w 214979"/>
                <a:gd name="connsiteY64" fmla="*/ 67095 h 77437"/>
                <a:gd name="connsiteX65" fmla="*/ 192332 w 214979"/>
                <a:gd name="connsiteY65" fmla="*/ 68618 h 77437"/>
                <a:gd name="connsiteX66" fmla="*/ 183474 w 214979"/>
                <a:gd name="connsiteY66" fmla="*/ 71762 h 77437"/>
                <a:gd name="connsiteX67" fmla="*/ 183474 w 214979"/>
                <a:gd name="connsiteY67" fmla="*/ 75190 h 77437"/>
                <a:gd name="connsiteX68" fmla="*/ 198904 w 214979"/>
                <a:gd name="connsiteY68" fmla="*/ 74906 h 77437"/>
                <a:gd name="connsiteX69" fmla="*/ 185188 w 214979"/>
                <a:gd name="connsiteY69" fmla="*/ 47187 h 77437"/>
                <a:gd name="connsiteX70" fmla="*/ 160804 w 214979"/>
                <a:gd name="connsiteY70" fmla="*/ 47187 h 77437"/>
                <a:gd name="connsiteX71" fmla="*/ 172901 w 214979"/>
                <a:gd name="connsiteY71" fmla="*/ 12040 h 7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14979" h="77437">
                  <a:moveTo>
                    <a:pt x="57648" y="47378"/>
                  </a:moveTo>
                  <a:lnTo>
                    <a:pt x="54791" y="47378"/>
                  </a:lnTo>
                  <a:cubicBezTo>
                    <a:pt x="53553" y="58333"/>
                    <a:pt x="52124" y="71762"/>
                    <a:pt x="33074" y="71762"/>
                  </a:cubicBezTo>
                  <a:lnTo>
                    <a:pt x="24310" y="71762"/>
                  </a:lnTo>
                  <a:cubicBezTo>
                    <a:pt x="19168" y="71762"/>
                    <a:pt x="18882" y="71000"/>
                    <a:pt x="18882" y="67477"/>
                  </a:cubicBezTo>
                  <a:lnTo>
                    <a:pt x="18882" y="9850"/>
                  </a:lnTo>
                  <a:cubicBezTo>
                    <a:pt x="18882" y="6229"/>
                    <a:pt x="18882" y="4801"/>
                    <a:pt x="29168" y="4801"/>
                  </a:cubicBezTo>
                  <a:lnTo>
                    <a:pt x="32788" y="4801"/>
                  </a:lnTo>
                  <a:lnTo>
                    <a:pt x="32788" y="1371"/>
                  </a:lnTo>
                  <a:cubicBezTo>
                    <a:pt x="28883" y="1657"/>
                    <a:pt x="19072" y="1657"/>
                    <a:pt x="14596" y="1657"/>
                  </a:cubicBezTo>
                  <a:cubicBezTo>
                    <a:pt x="10404" y="1657"/>
                    <a:pt x="1927" y="1657"/>
                    <a:pt x="-1788" y="1371"/>
                  </a:cubicBezTo>
                  <a:lnTo>
                    <a:pt x="-1788" y="4801"/>
                  </a:lnTo>
                  <a:lnTo>
                    <a:pt x="784" y="4801"/>
                  </a:lnTo>
                  <a:cubicBezTo>
                    <a:pt x="9071" y="4801"/>
                    <a:pt x="9357" y="5945"/>
                    <a:pt x="9357" y="9850"/>
                  </a:cubicBezTo>
                  <a:lnTo>
                    <a:pt x="9357" y="66714"/>
                  </a:lnTo>
                  <a:cubicBezTo>
                    <a:pt x="9357" y="70714"/>
                    <a:pt x="9071" y="71762"/>
                    <a:pt x="784" y="71762"/>
                  </a:cubicBezTo>
                  <a:lnTo>
                    <a:pt x="-1788" y="71762"/>
                  </a:lnTo>
                  <a:lnTo>
                    <a:pt x="-1788" y="75190"/>
                  </a:lnTo>
                  <a:lnTo>
                    <a:pt x="54505" y="75190"/>
                  </a:lnTo>
                  <a:close/>
                  <a:moveTo>
                    <a:pt x="132514" y="47378"/>
                  </a:moveTo>
                  <a:lnTo>
                    <a:pt x="129848" y="47378"/>
                  </a:lnTo>
                  <a:cubicBezTo>
                    <a:pt x="127181" y="63856"/>
                    <a:pt x="124609" y="71762"/>
                    <a:pt x="106036" y="71762"/>
                  </a:cubicBezTo>
                  <a:lnTo>
                    <a:pt x="91748" y="71762"/>
                  </a:lnTo>
                  <a:cubicBezTo>
                    <a:pt x="86700" y="71762"/>
                    <a:pt x="86414" y="71000"/>
                    <a:pt x="86414" y="67477"/>
                  </a:cubicBezTo>
                  <a:lnTo>
                    <a:pt x="86414" y="38711"/>
                  </a:lnTo>
                  <a:lnTo>
                    <a:pt x="96225" y="38711"/>
                  </a:lnTo>
                  <a:cubicBezTo>
                    <a:pt x="106607" y="38711"/>
                    <a:pt x="107845" y="42139"/>
                    <a:pt x="107845" y="51378"/>
                  </a:cubicBezTo>
                  <a:lnTo>
                    <a:pt x="110512" y="51378"/>
                  </a:lnTo>
                  <a:lnTo>
                    <a:pt x="110512" y="22614"/>
                  </a:lnTo>
                  <a:lnTo>
                    <a:pt x="107845" y="22614"/>
                  </a:lnTo>
                  <a:cubicBezTo>
                    <a:pt x="107845" y="32044"/>
                    <a:pt x="106607" y="35281"/>
                    <a:pt x="96225" y="35281"/>
                  </a:cubicBezTo>
                  <a:lnTo>
                    <a:pt x="86414" y="35281"/>
                  </a:lnTo>
                  <a:lnTo>
                    <a:pt x="86414" y="9373"/>
                  </a:lnTo>
                  <a:cubicBezTo>
                    <a:pt x="86414" y="5850"/>
                    <a:pt x="86700" y="5087"/>
                    <a:pt x="91748" y="5087"/>
                  </a:cubicBezTo>
                  <a:lnTo>
                    <a:pt x="105750" y="5087"/>
                  </a:lnTo>
                  <a:cubicBezTo>
                    <a:pt x="122228" y="5087"/>
                    <a:pt x="125086" y="10992"/>
                    <a:pt x="126895" y="26042"/>
                  </a:cubicBezTo>
                  <a:lnTo>
                    <a:pt x="129562" y="26042"/>
                  </a:lnTo>
                  <a:lnTo>
                    <a:pt x="126609" y="1657"/>
                  </a:lnTo>
                  <a:lnTo>
                    <a:pt x="65745" y="1657"/>
                  </a:lnTo>
                  <a:lnTo>
                    <a:pt x="65745" y="5087"/>
                  </a:lnTo>
                  <a:lnTo>
                    <a:pt x="68221" y="5087"/>
                  </a:lnTo>
                  <a:cubicBezTo>
                    <a:pt x="76603" y="5087"/>
                    <a:pt x="76889" y="6229"/>
                    <a:pt x="76889" y="10136"/>
                  </a:cubicBezTo>
                  <a:lnTo>
                    <a:pt x="76889" y="66714"/>
                  </a:lnTo>
                  <a:cubicBezTo>
                    <a:pt x="76889" y="70714"/>
                    <a:pt x="76603" y="71762"/>
                    <a:pt x="68221" y="71762"/>
                  </a:cubicBezTo>
                  <a:lnTo>
                    <a:pt x="65745" y="71762"/>
                  </a:lnTo>
                  <a:lnTo>
                    <a:pt x="65745" y="75190"/>
                  </a:lnTo>
                  <a:lnTo>
                    <a:pt x="128038" y="75190"/>
                  </a:lnTo>
                  <a:close/>
                  <a:moveTo>
                    <a:pt x="213192" y="75190"/>
                  </a:moveTo>
                  <a:lnTo>
                    <a:pt x="213192" y="71762"/>
                  </a:lnTo>
                  <a:lnTo>
                    <a:pt x="211096" y="71762"/>
                  </a:lnTo>
                  <a:cubicBezTo>
                    <a:pt x="204715" y="71762"/>
                    <a:pt x="203190" y="71000"/>
                    <a:pt x="202047" y="67477"/>
                  </a:cubicBezTo>
                  <a:lnTo>
                    <a:pt x="178712" y="39"/>
                  </a:lnTo>
                  <a:cubicBezTo>
                    <a:pt x="178044" y="-1484"/>
                    <a:pt x="177949" y="-2247"/>
                    <a:pt x="176140" y="-2247"/>
                  </a:cubicBezTo>
                  <a:cubicBezTo>
                    <a:pt x="174520" y="-2247"/>
                    <a:pt x="174044" y="-1484"/>
                    <a:pt x="173663" y="39"/>
                  </a:cubicBezTo>
                  <a:lnTo>
                    <a:pt x="151279" y="64619"/>
                  </a:lnTo>
                  <a:cubicBezTo>
                    <a:pt x="149183" y="70144"/>
                    <a:pt x="144897" y="71762"/>
                    <a:pt x="139087" y="71762"/>
                  </a:cubicBezTo>
                  <a:lnTo>
                    <a:pt x="139087" y="75190"/>
                  </a:lnTo>
                  <a:lnTo>
                    <a:pt x="150137" y="74906"/>
                  </a:lnTo>
                  <a:lnTo>
                    <a:pt x="162614" y="75190"/>
                  </a:lnTo>
                  <a:lnTo>
                    <a:pt x="162614" y="71762"/>
                  </a:lnTo>
                  <a:cubicBezTo>
                    <a:pt x="157090" y="71762"/>
                    <a:pt x="154422" y="69095"/>
                    <a:pt x="154422" y="66237"/>
                  </a:cubicBezTo>
                  <a:cubicBezTo>
                    <a:pt x="154422" y="65951"/>
                    <a:pt x="154613" y="64905"/>
                    <a:pt x="154708" y="64714"/>
                  </a:cubicBezTo>
                  <a:lnTo>
                    <a:pt x="159662" y="50426"/>
                  </a:lnTo>
                  <a:lnTo>
                    <a:pt x="186236" y="50426"/>
                  </a:lnTo>
                  <a:lnTo>
                    <a:pt x="192046" y="67095"/>
                  </a:lnTo>
                  <a:cubicBezTo>
                    <a:pt x="192236" y="67477"/>
                    <a:pt x="192332" y="68142"/>
                    <a:pt x="192332" y="68618"/>
                  </a:cubicBezTo>
                  <a:cubicBezTo>
                    <a:pt x="192332" y="71762"/>
                    <a:pt x="186236" y="71762"/>
                    <a:pt x="183474" y="71762"/>
                  </a:cubicBezTo>
                  <a:lnTo>
                    <a:pt x="183474" y="75190"/>
                  </a:lnTo>
                  <a:cubicBezTo>
                    <a:pt x="187283" y="74906"/>
                    <a:pt x="194904" y="74906"/>
                    <a:pt x="198904" y="74906"/>
                  </a:cubicBezTo>
                  <a:close/>
                  <a:moveTo>
                    <a:pt x="185188" y="47187"/>
                  </a:moveTo>
                  <a:lnTo>
                    <a:pt x="160804" y="47187"/>
                  </a:lnTo>
                  <a:lnTo>
                    <a:pt x="172901" y="12040"/>
                  </a:lnTo>
                  <a:close/>
                </a:path>
              </a:pathLst>
            </a:custGeom>
            <a:solidFill>
              <a:srgbClr val="000000"/>
            </a:solidFill>
            <a:ln w="10842" cap="flat">
              <a:noFill/>
              <a:prstDash val="solid"/>
              <a:miter/>
            </a:ln>
          </p:spPr>
          <p:txBody>
            <a:bodyPr rtlCol="0" anchor="ctr"/>
            <a:lstStyle/>
            <a:p>
              <a:endParaRPr lang="en-AE"/>
            </a:p>
          </p:txBody>
        </p:sp>
        <p:sp>
          <p:nvSpPr>
            <p:cNvPr id="492" name="Freeform: Shape 491">
              <a:extLst>
                <a:ext uri="{FF2B5EF4-FFF2-40B4-BE49-F238E27FC236}">
                  <a16:creationId xmlns:a16="http://schemas.microsoft.com/office/drawing/2014/main" id="{76F52389-1F7F-496E-B8A7-B893C0EB3973}"/>
                </a:ext>
              </a:extLst>
            </p:cNvPr>
            <p:cNvSpPr/>
            <p:nvPr/>
          </p:nvSpPr>
          <p:spPr>
            <a:xfrm>
              <a:off x="1921460" y="2261209"/>
              <a:ext cx="640270" cy="87915"/>
            </a:xfrm>
            <a:custGeom>
              <a:avLst/>
              <a:gdLst>
                <a:gd name="connsiteX0" fmla="*/ -1788 w 640270"/>
                <a:gd name="connsiteY0" fmla="*/ 85668 h 87915"/>
                <a:gd name="connsiteX1" fmla="*/ 638482 w 640270"/>
                <a:gd name="connsiteY1" fmla="*/ 85668 h 87915"/>
                <a:gd name="connsiteX2" fmla="*/ 638482 w 640270"/>
                <a:gd name="connsiteY2" fmla="*/ -2247 h 87915"/>
                <a:gd name="connsiteX3" fmla="*/ -1788 w 640270"/>
                <a:gd name="connsiteY3" fmla="*/ -2247 h 87915"/>
              </a:gdLst>
              <a:ahLst/>
              <a:cxnLst>
                <a:cxn ang="0">
                  <a:pos x="connsiteX0" y="connsiteY0"/>
                </a:cxn>
                <a:cxn ang="0">
                  <a:pos x="connsiteX1" y="connsiteY1"/>
                </a:cxn>
                <a:cxn ang="0">
                  <a:pos x="connsiteX2" y="connsiteY2"/>
                </a:cxn>
                <a:cxn ang="0">
                  <a:pos x="connsiteX3" y="connsiteY3"/>
                </a:cxn>
              </a:cxnLst>
              <a:rect l="l" t="t" r="r" b="b"/>
              <a:pathLst>
                <a:path w="640270" h="87915">
                  <a:moveTo>
                    <a:pt x="-1788" y="85668"/>
                  </a:moveTo>
                  <a:lnTo>
                    <a:pt x="638482" y="85668"/>
                  </a:lnTo>
                  <a:lnTo>
                    <a:pt x="638482"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93" name="Freeform: Shape 492">
              <a:extLst>
                <a:ext uri="{FF2B5EF4-FFF2-40B4-BE49-F238E27FC236}">
                  <a16:creationId xmlns:a16="http://schemas.microsoft.com/office/drawing/2014/main" id="{176C7333-B5E0-D973-6002-CCBFD48FCD84}"/>
                </a:ext>
              </a:extLst>
            </p:cNvPr>
            <p:cNvSpPr/>
            <p:nvPr/>
          </p:nvSpPr>
          <p:spPr>
            <a:xfrm>
              <a:off x="1993088" y="2275305"/>
              <a:ext cx="390143" cy="74962"/>
            </a:xfrm>
            <a:custGeom>
              <a:avLst/>
              <a:gdLst>
                <a:gd name="connsiteX0" fmla="*/ 75174 w 390143"/>
                <a:gd name="connsiteY0" fmla="*/ 24233 h 74962"/>
                <a:gd name="connsiteX1" fmla="*/ 52409 w 390143"/>
                <a:gd name="connsiteY1" fmla="*/ -2247 h 74962"/>
                <a:gd name="connsiteX2" fmla="*/ 18785 w 390143"/>
                <a:gd name="connsiteY2" fmla="*/ -2247 h 74962"/>
                <a:gd name="connsiteX3" fmla="*/ 15833 w 390143"/>
                <a:gd name="connsiteY3" fmla="*/ -150 h 74962"/>
                <a:gd name="connsiteX4" fmla="*/ 18785 w 390143"/>
                <a:gd name="connsiteY4" fmla="*/ 1183 h 74962"/>
                <a:gd name="connsiteX5" fmla="*/ 25072 w 390143"/>
                <a:gd name="connsiteY5" fmla="*/ 2897 h 74962"/>
                <a:gd name="connsiteX6" fmla="*/ 24597 w 390143"/>
                <a:gd name="connsiteY6" fmla="*/ 4992 h 74962"/>
                <a:gd name="connsiteX7" fmla="*/ 10023 w 390143"/>
                <a:gd name="connsiteY7" fmla="*/ 63667 h 74962"/>
                <a:gd name="connsiteX8" fmla="*/ 1069 w 390143"/>
                <a:gd name="connsiteY8" fmla="*/ 68144 h 74962"/>
                <a:gd name="connsiteX9" fmla="*/ -1788 w 390143"/>
                <a:gd name="connsiteY9" fmla="*/ 70239 h 74962"/>
                <a:gd name="connsiteX10" fmla="*/ 974 w 390143"/>
                <a:gd name="connsiteY10" fmla="*/ 71572 h 74962"/>
                <a:gd name="connsiteX11" fmla="*/ 34122 w 390143"/>
                <a:gd name="connsiteY11" fmla="*/ 71572 h 74962"/>
                <a:gd name="connsiteX12" fmla="*/ 75174 w 390143"/>
                <a:gd name="connsiteY12" fmla="*/ 24233 h 74962"/>
                <a:gd name="connsiteX13" fmla="*/ 66125 w 390143"/>
                <a:gd name="connsiteY13" fmla="*/ 20042 h 74962"/>
                <a:gd name="connsiteX14" fmla="*/ 53933 w 390143"/>
                <a:gd name="connsiteY14" fmla="*/ 57570 h 74962"/>
                <a:gd name="connsiteX15" fmla="*/ 32216 w 390143"/>
                <a:gd name="connsiteY15" fmla="*/ 68144 h 74962"/>
                <a:gd name="connsiteX16" fmla="*/ 21167 w 390143"/>
                <a:gd name="connsiteY16" fmla="*/ 68144 h 74962"/>
                <a:gd name="connsiteX17" fmla="*/ 17738 w 390143"/>
                <a:gd name="connsiteY17" fmla="*/ 67095 h 74962"/>
                <a:gd name="connsiteX18" fmla="*/ 18214 w 390143"/>
                <a:gd name="connsiteY18" fmla="*/ 64714 h 74962"/>
                <a:gd name="connsiteX19" fmla="*/ 33073 w 390143"/>
                <a:gd name="connsiteY19" fmla="*/ 4992 h 74962"/>
                <a:gd name="connsiteX20" fmla="*/ 38407 w 390143"/>
                <a:gd name="connsiteY20" fmla="*/ 1183 h 74962"/>
                <a:gd name="connsiteX21" fmla="*/ 48885 w 390143"/>
                <a:gd name="connsiteY21" fmla="*/ 1183 h 74962"/>
                <a:gd name="connsiteX22" fmla="*/ 66125 w 390143"/>
                <a:gd name="connsiteY22" fmla="*/ 20042 h 74962"/>
                <a:gd name="connsiteX23" fmla="*/ 146230 w 390143"/>
                <a:gd name="connsiteY23" fmla="*/ 47854 h 74962"/>
                <a:gd name="connsiteX24" fmla="*/ 131181 w 390143"/>
                <a:gd name="connsiteY24" fmla="*/ 32997 h 74962"/>
                <a:gd name="connsiteX25" fmla="*/ 152326 w 390143"/>
                <a:gd name="connsiteY25" fmla="*/ 12422 h 74962"/>
                <a:gd name="connsiteX26" fmla="*/ 134134 w 390143"/>
                <a:gd name="connsiteY26" fmla="*/ -2247 h 74962"/>
                <a:gd name="connsiteX27" fmla="*/ 100511 w 390143"/>
                <a:gd name="connsiteY27" fmla="*/ -2247 h 74962"/>
                <a:gd name="connsiteX28" fmla="*/ 97653 w 390143"/>
                <a:gd name="connsiteY28" fmla="*/ -150 h 74962"/>
                <a:gd name="connsiteX29" fmla="*/ 100511 w 390143"/>
                <a:gd name="connsiteY29" fmla="*/ 1183 h 74962"/>
                <a:gd name="connsiteX30" fmla="*/ 106796 w 390143"/>
                <a:gd name="connsiteY30" fmla="*/ 2897 h 74962"/>
                <a:gd name="connsiteX31" fmla="*/ 106321 w 390143"/>
                <a:gd name="connsiteY31" fmla="*/ 4992 h 74962"/>
                <a:gd name="connsiteX32" fmla="*/ 91747 w 390143"/>
                <a:gd name="connsiteY32" fmla="*/ 63667 h 74962"/>
                <a:gd name="connsiteX33" fmla="*/ 82984 w 390143"/>
                <a:gd name="connsiteY33" fmla="*/ 68144 h 74962"/>
                <a:gd name="connsiteX34" fmla="*/ 79936 w 390143"/>
                <a:gd name="connsiteY34" fmla="*/ 70239 h 74962"/>
                <a:gd name="connsiteX35" fmla="*/ 82603 w 390143"/>
                <a:gd name="connsiteY35" fmla="*/ 71572 h 74962"/>
                <a:gd name="connsiteX36" fmla="*/ 118322 w 390143"/>
                <a:gd name="connsiteY36" fmla="*/ 71572 h 74962"/>
                <a:gd name="connsiteX37" fmla="*/ 146230 w 390143"/>
                <a:gd name="connsiteY37" fmla="*/ 47854 h 74962"/>
                <a:gd name="connsiteX38" fmla="*/ 142801 w 390143"/>
                <a:gd name="connsiteY38" fmla="*/ 11852 h 74962"/>
                <a:gd name="connsiteX39" fmla="*/ 122037 w 390143"/>
                <a:gd name="connsiteY39" fmla="*/ 31948 h 74962"/>
                <a:gd name="connsiteX40" fmla="*/ 107750 w 390143"/>
                <a:gd name="connsiteY40" fmla="*/ 31948 h 74962"/>
                <a:gd name="connsiteX41" fmla="*/ 114607 w 390143"/>
                <a:gd name="connsiteY41" fmla="*/ 4992 h 74962"/>
                <a:gd name="connsiteX42" fmla="*/ 119847 w 390143"/>
                <a:gd name="connsiteY42" fmla="*/ 1183 h 74962"/>
                <a:gd name="connsiteX43" fmla="*/ 132610 w 390143"/>
                <a:gd name="connsiteY43" fmla="*/ 1183 h 74962"/>
                <a:gd name="connsiteX44" fmla="*/ 142801 w 390143"/>
                <a:gd name="connsiteY44" fmla="*/ 11852 h 74962"/>
                <a:gd name="connsiteX45" fmla="*/ 136515 w 390143"/>
                <a:gd name="connsiteY45" fmla="*/ 46522 h 74962"/>
                <a:gd name="connsiteX46" fmla="*/ 115941 w 390143"/>
                <a:gd name="connsiteY46" fmla="*/ 68144 h 74962"/>
                <a:gd name="connsiteX47" fmla="*/ 102606 w 390143"/>
                <a:gd name="connsiteY47" fmla="*/ 68144 h 74962"/>
                <a:gd name="connsiteX48" fmla="*/ 99177 w 390143"/>
                <a:gd name="connsiteY48" fmla="*/ 67095 h 74962"/>
                <a:gd name="connsiteX49" fmla="*/ 99652 w 390143"/>
                <a:gd name="connsiteY49" fmla="*/ 64714 h 74962"/>
                <a:gd name="connsiteX50" fmla="*/ 107178 w 390143"/>
                <a:gd name="connsiteY50" fmla="*/ 34330 h 74962"/>
                <a:gd name="connsiteX51" fmla="*/ 125846 w 390143"/>
                <a:gd name="connsiteY51" fmla="*/ 34330 h 74962"/>
                <a:gd name="connsiteX52" fmla="*/ 136515 w 390143"/>
                <a:gd name="connsiteY52" fmla="*/ 46522 h 74962"/>
                <a:gd name="connsiteX53" fmla="*/ 184711 w 390143"/>
                <a:gd name="connsiteY53" fmla="*/ 56047 h 74962"/>
                <a:gd name="connsiteX54" fmla="*/ 183092 w 390143"/>
                <a:gd name="connsiteY54" fmla="*/ 54998 h 74962"/>
                <a:gd name="connsiteX55" fmla="*/ 181282 w 390143"/>
                <a:gd name="connsiteY55" fmla="*/ 56810 h 74962"/>
                <a:gd name="connsiteX56" fmla="*/ 171376 w 390143"/>
                <a:gd name="connsiteY56" fmla="*/ 70335 h 74962"/>
                <a:gd name="connsiteX57" fmla="*/ 168995 w 390143"/>
                <a:gd name="connsiteY57" fmla="*/ 67381 h 74962"/>
                <a:gd name="connsiteX58" fmla="*/ 171662 w 390143"/>
                <a:gd name="connsiteY58" fmla="*/ 57000 h 74962"/>
                <a:gd name="connsiteX59" fmla="*/ 178615 w 390143"/>
                <a:gd name="connsiteY59" fmla="*/ 38520 h 74962"/>
                <a:gd name="connsiteX60" fmla="*/ 179949 w 390143"/>
                <a:gd name="connsiteY60" fmla="*/ 32425 h 74962"/>
                <a:gd name="connsiteX61" fmla="*/ 171757 w 390143"/>
                <a:gd name="connsiteY61" fmla="*/ 23758 h 74962"/>
                <a:gd name="connsiteX62" fmla="*/ 157947 w 390143"/>
                <a:gd name="connsiteY62" fmla="*/ 40427 h 74962"/>
                <a:gd name="connsiteX63" fmla="*/ 159565 w 390143"/>
                <a:gd name="connsiteY63" fmla="*/ 41473 h 74962"/>
                <a:gd name="connsiteX64" fmla="*/ 161565 w 390143"/>
                <a:gd name="connsiteY64" fmla="*/ 39855 h 74962"/>
                <a:gd name="connsiteX65" fmla="*/ 171662 w 390143"/>
                <a:gd name="connsiteY65" fmla="*/ 26140 h 74962"/>
                <a:gd name="connsiteX66" fmla="*/ 174043 w 390143"/>
                <a:gd name="connsiteY66" fmla="*/ 29091 h 74962"/>
                <a:gd name="connsiteX67" fmla="*/ 172043 w 390143"/>
                <a:gd name="connsiteY67" fmla="*/ 36997 h 74962"/>
                <a:gd name="connsiteX68" fmla="*/ 168804 w 390143"/>
                <a:gd name="connsiteY68" fmla="*/ 45950 h 74962"/>
                <a:gd name="connsiteX69" fmla="*/ 164804 w 390143"/>
                <a:gd name="connsiteY69" fmla="*/ 56714 h 74962"/>
                <a:gd name="connsiteX70" fmla="*/ 162899 w 390143"/>
                <a:gd name="connsiteY70" fmla="*/ 64144 h 74962"/>
                <a:gd name="connsiteX71" fmla="*/ 171090 w 390143"/>
                <a:gd name="connsiteY71" fmla="*/ 72716 h 74962"/>
                <a:gd name="connsiteX72" fmla="*/ 184711 w 390143"/>
                <a:gd name="connsiteY72" fmla="*/ 56047 h 74962"/>
                <a:gd name="connsiteX73" fmla="*/ 187759 w 390143"/>
                <a:gd name="connsiteY73" fmla="*/ 5469 h 74962"/>
                <a:gd name="connsiteX74" fmla="*/ 182807 w 390143"/>
                <a:gd name="connsiteY74" fmla="*/ 897 h 74962"/>
                <a:gd name="connsiteX75" fmla="*/ 175948 w 390143"/>
                <a:gd name="connsiteY75" fmla="*/ 7659 h 74962"/>
                <a:gd name="connsiteX76" fmla="*/ 180710 w 390143"/>
                <a:gd name="connsiteY76" fmla="*/ 12326 h 74962"/>
                <a:gd name="connsiteX77" fmla="*/ 187759 w 390143"/>
                <a:gd name="connsiteY77" fmla="*/ 5469 h 74962"/>
                <a:gd name="connsiteX78" fmla="*/ 220525 w 390143"/>
                <a:gd name="connsiteY78" fmla="*/ 56047 h 74962"/>
                <a:gd name="connsiteX79" fmla="*/ 219001 w 390143"/>
                <a:gd name="connsiteY79" fmla="*/ 54998 h 74962"/>
                <a:gd name="connsiteX80" fmla="*/ 216810 w 390143"/>
                <a:gd name="connsiteY80" fmla="*/ 57096 h 74962"/>
                <a:gd name="connsiteX81" fmla="*/ 204427 w 390143"/>
                <a:gd name="connsiteY81" fmla="*/ 70335 h 74962"/>
                <a:gd name="connsiteX82" fmla="*/ 201475 w 390143"/>
                <a:gd name="connsiteY82" fmla="*/ 65858 h 74962"/>
                <a:gd name="connsiteX83" fmla="*/ 202237 w 390143"/>
                <a:gd name="connsiteY83" fmla="*/ 60428 h 74962"/>
                <a:gd name="connsiteX84" fmla="*/ 210239 w 390143"/>
                <a:gd name="connsiteY84" fmla="*/ 28425 h 74962"/>
                <a:gd name="connsiteX85" fmla="*/ 219382 w 390143"/>
                <a:gd name="connsiteY85" fmla="*/ 28425 h 74962"/>
                <a:gd name="connsiteX86" fmla="*/ 222430 w 390143"/>
                <a:gd name="connsiteY86" fmla="*/ 26328 h 74962"/>
                <a:gd name="connsiteX87" fmla="*/ 219764 w 390143"/>
                <a:gd name="connsiteY87" fmla="*/ 24995 h 74962"/>
                <a:gd name="connsiteX88" fmla="*/ 211191 w 390143"/>
                <a:gd name="connsiteY88" fmla="*/ 24995 h 74962"/>
                <a:gd name="connsiteX89" fmla="*/ 215001 w 390143"/>
                <a:gd name="connsiteY89" fmla="*/ 9089 h 74962"/>
                <a:gd name="connsiteX90" fmla="*/ 215477 w 390143"/>
                <a:gd name="connsiteY90" fmla="*/ 6708 h 74962"/>
                <a:gd name="connsiteX91" fmla="*/ 212620 w 390143"/>
                <a:gd name="connsiteY91" fmla="*/ 3946 h 74962"/>
                <a:gd name="connsiteX92" fmla="*/ 208333 w 390143"/>
                <a:gd name="connsiteY92" fmla="*/ 7850 h 74962"/>
                <a:gd name="connsiteX93" fmla="*/ 204143 w 390143"/>
                <a:gd name="connsiteY93" fmla="*/ 24995 h 74962"/>
                <a:gd name="connsiteX94" fmla="*/ 194902 w 390143"/>
                <a:gd name="connsiteY94" fmla="*/ 24995 h 74962"/>
                <a:gd name="connsiteX95" fmla="*/ 191950 w 390143"/>
                <a:gd name="connsiteY95" fmla="*/ 27091 h 74962"/>
                <a:gd name="connsiteX96" fmla="*/ 194618 w 390143"/>
                <a:gd name="connsiteY96" fmla="*/ 28425 h 74962"/>
                <a:gd name="connsiteX97" fmla="*/ 203284 w 390143"/>
                <a:gd name="connsiteY97" fmla="*/ 28425 h 74962"/>
                <a:gd name="connsiteX98" fmla="*/ 195570 w 390143"/>
                <a:gd name="connsiteY98" fmla="*/ 59382 h 74962"/>
                <a:gd name="connsiteX99" fmla="*/ 194902 w 390143"/>
                <a:gd name="connsiteY99" fmla="*/ 63095 h 74962"/>
                <a:gd name="connsiteX100" fmla="*/ 204143 w 390143"/>
                <a:gd name="connsiteY100" fmla="*/ 72716 h 74962"/>
                <a:gd name="connsiteX101" fmla="*/ 220525 w 390143"/>
                <a:gd name="connsiteY101" fmla="*/ 56047 h 74962"/>
                <a:gd name="connsiteX102" fmla="*/ 310156 w 390143"/>
                <a:gd name="connsiteY102" fmla="*/ -817 h 74962"/>
                <a:gd name="connsiteX103" fmla="*/ 308632 w 390143"/>
                <a:gd name="connsiteY103" fmla="*/ -2247 h 74962"/>
                <a:gd name="connsiteX104" fmla="*/ 298250 w 390143"/>
                <a:gd name="connsiteY104" fmla="*/ -1961 h 74962"/>
                <a:gd name="connsiteX105" fmla="*/ 287771 w 390143"/>
                <a:gd name="connsiteY105" fmla="*/ -2247 h 74962"/>
                <a:gd name="connsiteX106" fmla="*/ 285867 w 390143"/>
                <a:gd name="connsiteY106" fmla="*/ -150 h 74962"/>
                <a:gd name="connsiteX107" fmla="*/ 287771 w 390143"/>
                <a:gd name="connsiteY107" fmla="*/ 1183 h 74962"/>
                <a:gd name="connsiteX108" fmla="*/ 294344 w 390143"/>
                <a:gd name="connsiteY108" fmla="*/ 5755 h 74962"/>
                <a:gd name="connsiteX109" fmla="*/ 293867 w 390143"/>
                <a:gd name="connsiteY109" fmla="*/ 8327 h 74962"/>
                <a:gd name="connsiteX110" fmla="*/ 281961 w 390143"/>
                <a:gd name="connsiteY110" fmla="*/ 55761 h 74962"/>
                <a:gd name="connsiteX111" fmla="*/ 261768 w 390143"/>
                <a:gd name="connsiteY111" fmla="*/ -436 h 74962"/>
                <a:gd name="connsiteX112" fmla="*/ 258816 w 390143"/>
                <a:gd name="connsiteY112" fmla="*/ -2247 h 74962"/>
                <a:gd name="connsiteX113" fmla="*/ 245195 w 390143"/>
                <a:gd name="connsiteY113" fmla="*/ -2247 h 74962"/>
                <a:gd name="connsiteX114" fmla="*/ 242243 w 390143"/>
                <a:gd name="connsiteY114" fmla="*/ -150 h 74962"/>
                <a:gd name="connsiteX115" fmla="*/ 245195 w 390143"/>
                <a:gd name="connsiteY115" fmla="*/ 1183 h 74962"/>
                <a:gd name="connsiteX116" fmla="*/ 251768 w 390143"/>
                <a:gd name="connsiteY116" fmla="*/ 1946 h 74962"/>
                <a:gd name="connsiteX117" fmla="*/ 251482 w 390143"/>
                <a:gd name="connsiteY117" fmla="*/ 3373 h 74962"/>
                <a:gd name="connsiteX118" fmla="*/ 237194 w 390143"/>
                <a:gd name="connsiteY118" fmla="*/ 60714 h 74962"/>
                <a:gd name="connsiteX119" fmla="*/ 226812 w 390143"/>
                <a:gd name="connsiteY119" fmla="*/ 68144 h 74962"/>
                <a:gd name="connsiteX120" fmla="*/ 224716 w 390143"/>
                <a:gd name="connsiteY120" fmla="*/ 70239 h 74962"/>
                <a:gd name="connsiteX121" fmla="*/ 226049 w 390143"/>
                <a:gd name="connsiteY121" fmla="*/ 71572 h 74962"/>
                <a:gd name="connsiteX122" fmla="*/ 236337 w 390143"/>
                <a:gd name="connsiteY122" fmla="*/ 71288 h 74962"/>
                <a:gd name="connsiteX123" fmla="*/ 247005 w 390143"/>
                <a:gd name="connsiteY123" fmla="*/ 71572 h 74962"/>
                <a:gd name="connsiteX124" fmla="*/ 249005 w 390143"/>
                <a:gd name="connsiteY124" fmla="*/ 69572 h 74962"/>
                <a:gd name="connsiteX125" fmla="*/ 246910 w 390143"/>
                <a:gd name="connsiteY125" fmla="*/ 68144 h 74962"/>
                <a:gd name="connsiteX126" fmla="*/ 240432 w 390143"/>
                <a:gd name="connsiteY126" fmla="*/ 63477 h 74962"/>
                <a:gd name="connsiteX127" fmla="*/ 240909 w 390143"/>
                <a:gd name="connsiteY127" fmla="*/ 60810 h 74962"/>
                <a:gd name="connsiteX128" fmla="*/ 254910 w 390143"/>
                <a:gd name="connsiteY128" fmla="*/ 5183 h 74962"/>
                <a:gd name="connsiteX129" fmla="*/ 278152 w 390143"/>
                <a:gd name="connsiteY129" fmla="*/ 69762 h 74962"/>
                <a:gd name="connsiteX130" fmla="*/ 280247 w 390143"/>
                <a:gd name="connsiteY130" fmla="*/ 71572 h 74962"/>
                <a:gd name="connsiteX131" fmla="*/ 282438 w 390143"/>
                <a:gd name="connsiteY131" fmla="*/ 69286 h 74962"/>
                <a:gd name="connsiteX132" fmla="*/ 297487 w 390143"/>
                <a:gd name="connsiteY132" fmla="*/ 8422 h 74962"/>
                <a:gd name="connsiteX133" fmla="*/ 308536 w 390143"/>
                <a:gd name="connsiteY133" fmla="*/ 1183 h 74962"/>
                <a:gd name="connsiteX134" fmla="*/ 310156 w 390143"/>
                <a:gd name="connsiteY134" fmla="*/ -817 h 74962"/>
                <a:gd name="connsiteX135" fmla="*/ 348922 w 390143"/>
                <a:gd name="connsiteY135" fmla="*/ 60237 h 74962"/>
                <a:gd name="connsiteX136" fmla="*/ 347113 w 390143"/>
                <a:gd name="connsiteY136" fmla="*/ 58619 h 74962"/>
                <a:gd name="connsiteX137" fmla="*/ 345779 w 390143"/>
                <a:gd name="connsiteY137" fmla="*/ 59761 h 74962"/>
                <a:gd name="connsiteX138" fmla="*/ 326253 w 390143"/>
                <a:gd name="connsiteY138" fmla="*/ 70335 h 74962"/>
                <a:gd name="connsiteX139" fmla="*/ 318061 w 390143"/>
                <a:gd name="connsiteY139" fmla="*/ 58428 h 74962"/>
                <a:gd name="connsiteX140" fmla="*/ 319872 w 390143"/>
                <a:gd name="connsiteY140" fmla="*/ 46522 h 74962"/>
                <a:gd name="connsiteX141" fmla="*/ 324157 w 390143"/>
                <a:gd name="connsiteY141" fmla="*/ 46522 h 74962"/>
                <a:gd name="connsiteX142" fmla="*/ 339778 w 390143"/>
                <a:gd name="connsiteY142" fmla="*/ 44141 h 74962"/>
                <a:gd name="connsiteX143" fmla="*/ 348256 w 390143"/>
                <a:gd name="connsiteY143" fmla="*/ 32997 h 74962"/>
                <a:gd name="connsiteX144" fmla="*/ 337397 w 390143"/>
                <a:gd name="connsiteY144" fmla="*/ 23758 h 74962"/>
                <a:gd name="connsiteX145" fmla="*/ 310631 w 390143"/>
                <a:gd name="connsiteY145" fmla="*/ 53856 h 74962"/>
                <a:gd name="connsiteX146" fmla="*/ 326157 w 390143"/>
                <a:gd name="connsiteY146" fmla="*/ 72716 h 74962"/>
                <a:gd name="connsiteX147" fmla="*/ 348922 w 390143"/>
                <a:gd name="connsiteY147" fmla="*/ 60237 h 74962"/>
                <a:gd name="connsiteX148" fmla="*/ 344255 w 390143"/>
                <a:gd name="connsiteY148" fmla="*/ 32711 h 74962"/>
                <a:gd name="connsiteX149" fmla="*/ 322824 w 390143"/>
                <a:gd name="connsiteY149" fmla="*/ 44141 h 74962"/>
                <a:gd name="connsiteX150" fmla="*/ 320633 w 390143"/>
                <a:gd name="connsiteY150" fmla="*/ 44141 h 74962"/>
                <a:gd name="connsiteX151" fmla="*/ 337397 w 390143"/>
                <a:gd name="connsiteY151" fmla="*/ 26140 h 74962"/>
                <a:gd name="connsiteX152" fmla="*/ 344255 w 390143"/>
                <a:gd name="connsiteY152" fmla="*/ 32711 h 74962"/>
                <a:gd name="connsiteX153" fmla="*/ 386356 w 390143"/>
                <a:gd name="connsiteY153" fmla="*/ 56047 h 74962"/>
                <a:gd name="connsiteX154" fmla="*/ 384927 w 390143"/>
                <a:gd name="connsiteY154" fmla="*/ 54998 h 74962"/>
                <a:gd name="connsiteX155" fmla="*/ 382641 w 390143"/>
                <a:gd name="connsiteY155" fmla="*/ 57096 h 74962"/>
                <a:gd name="connsiteX156" fmla="*/ 370353 w 390143"/>
                <a:gd name="connsiteY156" fmla="*/ 70335 h 74962"/>
                <a:gd name="connsiteX157" fmla="*/ 367306 w 390143"/>
                <a:gd name="connsiteY157" fmla="*/ 65858 h 74962"/>
                <a:gd name="connsiteX158" fmla="*/ 368067 w 390143"/>
                <a:gd name="connsiteY158" fmla="*/ 60428 h 74962"/>
                <a:gd name="connsiteX159" fmla="*/ 376163 w 390143"/>
                <a:gd name="connsiteY159" fmla="*/ 28425 h 74962"/>
                <a:gd name="connsiteX160" fmla="*/ 385213 w 390143"/>
                <a:gd name="connsiteY160" fmla="*/ 28425 h 74962"/>
                <a:gd name="connsiteX161" fmla="*/ 388356 w 390143"/>
                <a:gd name="connsiteY161" fmla="*/ 26328 h 74962"/>
                <a:gd name="connsiteX162" fmla="*/ 385688 w 390143"/>
                <a:gd name="connsiteY162" fmla="*/ 24995 h 74962"/>
                <a:gd name="connsiteX163" fmla="*/ 377022 w 390143"/>
                <a:gd name="connsiteY163" fmla="*/ 24995 h 74962"/>
                <a:gd name="connsiteX164" fmla="*/ 380926 w 390143"/>
                <a:gd name="connsiteY164" fmla="*/ 9089 h 74962"/>
                <a:gd name="connsiteX165" fmla="*/ 381307 w 390143"/>
                <a:gd name="connsiteY165" fmla="*/ 6708 h 74962"/>
                <a:gd name="connsiteX166" fmla="*/ 378545 w 390143"/>
                <a:gd name="connsiteY166" fmla="*/ 3946 h 74962"/>
                <a:gd name="connsiteX167" fmla="*/ 374164 w 390143"/>
                <a:gd name="connsiteY167" fmla="*/ 7850 h 74962"/>
                <a:gd name="connsiteX168" fmla="*/ 370067 w 390143"/>
                <a:gd name="connsiteY168" fmla="*/ 24995 h 74962"/>
                <a:gd name="connsiteX169" fmla="*/ 360828 w 390143"/>
                <a:gd name="connsiteY169" fmla="*/ 24995 h 74962"/>
                <a:gd name="connsiteX170" fmla="*/ 357781 w 390143"/>
                <a:gd name="connsiteY170" fmla="*/ 27091 h 74962"/>
                <a:gd name="connsiteX171" fmla="*/ 360542 w 390143"/>
                <a:gd name="connsiteY171" fmla="*/ 28425 h 74962"/>
                <a:gd name="connsiteX172" fmla="*/ 369115 w 390143"/>
                <a:gd name="connsiteY172" fmla="*/ 28425 h 74962"/>
                <a:gd name="connsiteX173" fmla="*/ 361400 w 390143"/>
                <a:gd name="connsiteY173" fmla="*/ 59382 h 74962"/>
                <a:gd name="connsiteX174" fmla="*/ 360828 w 390143"/>
                <a:gd name="connsiteY174" fmla="*/ 63095 h 74962"/>
                <a:gd name="connsiteX175" fmla="*/ 370067 w 390143"/>
                <a:gd name="connsiteY175" fmla="*/ 72716 h 74962"/>
                <a:gd name="connsiteX176" fmla="*/ 386451 w 390143"/>
                <a:gd name="connsiteY176" fmla="*/ 56047 h 7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90143" h="74962">
                  <a:moveTo>
                    <a:pt x="75174" y="24233"/>
                  </a:moveTo>
                  <a:cubicBezTo>
                    <a:pt x="75174" y="8708"/>
                    <a:pt x="66410" y="-2247"/>
                    <a:pt x="52409" y="-2247"/>
                  </a:cubicBezTo>
                  <a:lnTo>
                    <a:pt x="18785" y="-2247"/>
                  </a:lnTo>
                  <a:cubicBezTo>
                    <a:pt x="16976" y="-2247"/>
                    <a:pt x="15833" y="-2247"/>
                    <a:pt x="15833" y="-150"/>
                  </a:cubicBezTo>
                  <a:cubicBezTo>
                    <a:pt x="15833" y="1183"/>
                    <a:pt x="16690" y="1183"/>
                    <a:pt x="18785" y="1183"/>
                  </a:cubicBezTo>
                  <a:cubicBezTo>
                    <a:pt x="22025" y="1183"/>
                    <a:pt x="25072" y="1183"/>
                    <a:pt x="25072" y="2897"/>
                  </a:cubicBezTo>
                  <a:cubicBezTo>
                    <a:pt x="25072" y="3278"/>
                    <a:pt x="25072" y="3564"/>
                    <a:pt x="24597" y="4992"/>
                  </a:cubicBezTo>
                  <a:lnTo>
                    <a:pt x="10023" y="63667"/>
                  </a:lnTo>
                  <a:cubicBezTo>
                    <a:pt x="9165" y="67381"/>
                    <a:pt x="8499" y="68144"/>
                    <a:pt x="1069" y="68144"/>
                  </a:cubicBezTo>
                  <a:cubicBezTo>
                    <a:pt x="-550" y="68144"/>
                    <a:pt x="-1788" y="68144"/>
                    <a:pt x="-1788" y="70239"/>
                  </a:cubicBezTo>
                  <a:cubicBezTo>
                    <a:pt x="-1788" y="71572"/>
                    <a:pt x="-836" y="71572"/>
                    <a:pt x="974" y="71572"/>
                  </a:cubicBezTo>
                  <a:lnTo>
                    <a:pt x="34122" y="71572"/>
                  </a:lnTo>
                  <a:cubicBezTo>
                    <a:pt x="54504" y="71572"/>
                    <a:pt x="75174" y="48522"/>
                    <a:pt x="75174" y="24233"/>
                  </a:cubicBezTo>
                  <a:close/>
                  <a:moveTo>
                    <a:pt x="66125" y="20042"/>
                  </a:moveTo>
                  <a:cubicBezTo>
                    <a:pt x="66125" y="26423"/>
                    <a:pt x="62981" y="46713"/>
                    <a:pt x="53933" y="57570"/>
                  </a:cubicBezTo>
                  <a:cubicBezTo>
                    <a:pt x="48599" y="63667"/>
                    <a:pt x="40979" y="68144"/>
                    <a:pt x="32216" y="68144"/>
                  </a:cubicBezTo>
                  <a:lnTo>
                    <a:pt x="21167" y="68144"/>
                  </a:lnTo>
                  <a:cubicBezTo>
                    <a:pt x="17738" y="68144"/>
                    <a:pt x="17738" y="67858"/>
                    <a:pt x="17738" y="67095"/>
                  </a:cubicBezTo>
                  <a:cubicBezTo>
                    <a:pt x="17738" y="66525"/>
                    <a:pt x="18024" y="65477"/>
                    <a:pt x="18214" y="64714"/>
                  </a:cubicBezTo>
                  <a:lnTo>
                    <a:pt x="33073" y="4992"/>
                  </a:lnTo>
                  <a:cubicBezTo>
                    <a:pt x="34122" y="1183"/>
                    <a:pt x="34883" y="1183"/>
                    <a:pt x="38407" y="1183"/>
                  </a:cubicBezTo>
                  <a:lnTo>
                    <a:pt x="48885" y="1183"/>
                  </a:lnTo>
                  <a:cubicBezTo>
                    <a:pt x="57648" y="1183"/>
                    <a:pt x="66125" y="5945"/>
                    <a:pt x="66125" y="20042"/>
                  </a:cubicBezTo>
                  <a:close/>
                  <a:moveTo>
                    <a:pt x="146230" y="47854"/>
                  </a:moveTo>
                  <a:cubicBezTo>
                    <a:pt x="146230" y="38997"/>
                    <a:pt x="138897" y="33853"/>
                    <a:pt x="131181" y="32997"/>
                  </a:cubicBezTo>
                  <a:cubicBezTo>
                    <a:pt x="144230" y="30044"/>
                    <a:pt x="152326" y="20805"/>
                    <a:pt x="152326" y="12422"/>
                  </a:cubicBezTo>
                  <a:cubicBezTo>
                    <a:pt x="152326" y="4708"/>
                    <a:pt x="145850" y="-2247"/>
                    <a:pt x="134134" y="-2247"/>
                  </a:cubicBezTo>
                  <a:lnTo>
                    <a:pt x="100511" y="-2247"/>
                  </a:lnTo>
                  <a:cubicBezTo>
                    <a:pt x="98891" y="-2247"/>
                    <a:pt x="97653" y="-2247"/>
                    <a:pt x="97653" y="-150"/>
                  </a:cubicBezTo>
                  <a:cubicBezTo>
                    <a:pt x="97653" y="1183"/>
                    <a:pt x="98415" y="1183"/>
                    <a:pt x="100511" y="1183"/>
                  </a:cubicBezTo>
                  <a:cubicBezTo>
                    <a:pt x="103939" y="1183"/>
                    <a:pt x="106796" y="1183"/>
                    <a:pt x="106796" y="2897"/>
                  </a:cubicBezTo>
                  <a:cubicBezTo>
                    <a:pt x="106796" y="3278"/>
                    <a:pt x="106796" y="3564"/>
                    <a:pt x="106321" y="4992"/>
                  </a:cubicBezTo>
                  <a:lnTo>
                    <a:pt x="91747" y="63667"/>
                  </a:lnTo>
                  <a:cubicBezTo>
                    <a:pt x="90986" y="67381"/>
                    <a:pt x="90223" y="68144"/>
                    <a:pt x="82984" y="68144"/>
                  </a:cubicBezTo>
                  <a:cubicBezTo>
                    <a:pt x="81174" y="68144"/>
                    <a:pt x="79936" y="68144"/>
                    <a:pt x="79936" y="70239"/>
                  </a:cubicBezTo>
                  <a:cubicBezTo>
                    <a:pt x="79936" y="71572"/>
                    <a:pt x="80984" y="71572"/>
                    <a:pt x="82603" y="71572"/>
                  </a:cubicBezTo>
                  <a:lnTo>
                    <a:pt x="118322" y="71572"/>
                  </a:lnTo>
                  <a:cubicBezTo>
                    <a:pt x="133657" y="71572"/>
                    <a:pt x="146230" y="59191"/>
                    <a:pt x="146230" y="47854"/>
                  </a:cubicBezTo>
                  <a:close/>
                  <a:moveTo>
                    <a:pt x="142801" y="11852"/>
                  </a:moveTo>
                  <a:cubicBezTo>
                    <a:pt x="142801" y="20996"/>
                    <a:pt x="134419" y="31948"/>
                    <a:pt x="122037" y="31948"/>
                  </a:cubicBezTo>
                  <a:lnTo>
                    <a:pt x="107750" y="31948"/>
                  </a:lnTo>
                  <a:lnTo>
                    <a:pt x="114607" y="4992"/>
                  </a:lnTo>
                  <a:cubicBezTo>
                    <a:pt x="115560" y="1183"/>
                    <a:pt x="116321" y="1183"/>
                    <a:pt x="119847" y="1183"/>
                  </a:cubicBezTo>
                  <a:lnTo>
                    <a:pt x="132610" y="1183"/>
                  </a:lnTo>
                  <a:cubicBezTo>
                    <a:pt x="141753" y="1183"/>
                    <a:pt x="142801" y="8422"/>
                    <a:pt x="142801" y="11852"/>
                  </a:cubicBezTo>
                  <a:close/>
                  <a:moveTo>
                    <a:pt x="136515" y="46522"/>
                  </a:moveTo>
                  <a:cubicBezTo>
                    <a:pt x="136515" y="57000"/>
                    <a:pt x="127847" y="68144"/>
                    <a:pt x="115941" y="68144"/>
                  </a:cubicBezTo>
                  <a:lnTo>
                    <a:pt x="102606" y="68144"/>
                  </a:lnTo>
                  <a:cubicBezTo>
                    <a:pt x="99177" y="68144"/>
                    <a:pt x="99177" y="67858"/>
                    <a:pt x="99177" y="67095"/>
                  </a:cubicBezTo>
                  <a:cubicBezTo>
                    <a:pt x="99177" y="66525"/>
                    <a:pt x="99652" y="65477"/>
                    <a:pt x="99652" y="64714"/>
                  </a:cubicBezTo>
                  <a:lnTo>
                    <a:pt x="107178" y="34330"/>
                  </a:lnTo>
                  <a:lnTo>
                    <a:pt x="125846" y="34330"/>
                  </a:lnTo>
                  <a:cubicBezTo>
                    <a:pt x="135943" y="34330"/>
                    <a:pt x="136515" y="43759"/>
                    <a:pt x="136515" y="46522"/>
                  </a:cubicBezTo>
                  <a:close/>
                  <a:moveTo>
                    <a:pt x="184711" y="56047"/>
                  </a:moveTo>
                  <a:cubicBezTo>
                    <a:pt x="184711" y="54998"/>
                    <a:pt x="183854" y="54998"/>
                    <a:pt x="183092" y="54998"/>
                  </a:cubicBezTo>
                  <a:cubicBezTo>
                    <a:pt x="181759" y="54998"/>
                    <a:pt x="181759" y="55189"/>
                    <a:pt x="181282" y="56810"/>
                  </a:cubicBezTo>
                  <a:cubicBezTo>
                    <a:pt x="180425" y="59951"/>
                    <a:pt x="177567" y="70335"/>
                    <a:pt x="171376" y="70335"/>
                  </a:cubicBezTo>
                  <a:cubicBezTo>
                    <a:pt x="170424" y="70335"/>
                    <a:pt x="168995" y="70239"/>
                    <a:pt x="168995" y="67381"/>
                  </a:cubicBezTo>
                  <a:cubicBezTo>
                    <a:pt x="168995" y="64523"/>
                    <a:pt x="170328" y="61000"/>
                    <a:pt x="171662" y="57000"/>
                  </a:cubicBezTo>
                  <a:lnTo>
                    <a:pt x="178615" y="38520"/>
                  </a:lnTo>
                  <a:cubicBezTo>
                    <a:pt x="179663" y="35379"/>
                    <a:pt x="179949" y="34520"/>
                    <a:pt x="179949" y="32425"/>
                  </a:cubicBezTo>
                  <a:cubicBezTo>
                    <a:pt x="179949" y="26423"/>
                    <a:pt x="175852" y="23758"/>
                    <a:pt x="171757" y="23758"/>
                  </a:cubicBezTo>
                  <a:cubicBezTo>
                    <a:pt x="161660" y="23758"/>
                    <a:pt x="157947" y="39855"/>
                    <a:pt x="157947" y="40427"/>
                  </a:cubicBezTo>
                  <a:cubicBezTo>
                    <a:pt x="157947" y="41473"/>
                    <a:pt x="159184" y="41473"/>
                    <a:pt x="159565" y="41473"/>
                  </a:cubicBezTo>
                  <a:cubicBezTo>
                    <a:pt x="161089" y="41473"/>
                    <a:pt x="161089" y="41378"/>
                    <a:pt x="161565" y="39855"/>
                  </a:cubicBezTo>
                  <a:cubicBezTo>
                    <a:pt x="162518" y="36234"/>
                    <a:pt x="165375" y="26140"/>
                    <a:pt x="171662" y="26140"/>
                  </a:cubicBezTo>
                  <a:cubicBezTo>
                    <a:pt x="172805" y="26140"/>
                    <a:pt x="174043" y="26709"/>
                    <a:pt x="174043" y="29091"/>
                  </a:cubicBezTo>
                  <a:cubicBezTo>
                    <a:pt x="174043" y="31853"/>
                    <a:pt x="172805" y="34902"/>
                    <a:pt x="172043" y="36997"/>
                  </a:cubicBezTo>
                  <a:lnTo>
                    <a:pt x="168804" y="45950"/>
                  </a:lnTo>
                  <a:lnTo>
                    <a:pt x="164804" y="56714"/>
                  </a:lnTo>
                  <a:cubicBezTo>
                    <a:pt x="163280" y="60714"/>
                    <a:pt x="162899" y="61858"/>
                    <a:pt x="162899" y="64144"/>
                  </a:cubicBezTo>
                  <a:cubicBezTo>
                    <a:pt x="162899" y="68239"/>
                    <a:pt x="165375" y="72716"/>
                    <a:pt x="171090" y="72716"/>
                  </a:cubicBezTo>
                  <a:cubicBezTo>
                    <a:pt x="181187" y="72716"/>
                    <a:pt x="184711" y="56524"/>
                    <a:pt x="184711" y="56047"/>
                  </a:cubicBezTo>
                  <a:close/>
                  <a:moveTo>
                    <a:pt x="187759" y="5469"/>
                  </a:moveTo>
                  <a:cubicBezTo>
                    <a:pt x="187759" y="3278"/>
                    <a:pt x="186045" y="897"/>
                    <a:pt x="182807" y="897"/>
                  </a:cubicBezTo>
                  <a:cubicBezTo>
                    <a:pt x="179378" y="897"/>
                    <a:pt x="175948" y="4327"/>
                    <a:pt x="175948" y="7659"/>
                  </a:cubicBezTo>
                  <a:cubicBezTo>
                    <a:pt x="175948" y="10041"/>
                    <a:pt x="177567" y="12326"/>
                    <a:pt x="180710" y="12326"/>
                  </a:cubicBezTo>
                  <a:cubicBezTo>
                    <a:pt x="184330" y="12326"/>
                    <a:pt x="187759" y="9089"/>
                    <a:pt x="187759" y="5469"/>
                  </a:cubicBezTo>
                  <a:close/>
                  <a:moveTo>
                    <a:pt x="220525" y="56047"/>
                  </a:moveTo>
                  <a:cubicBezTo>
                    <a:pt x="220525" y="54998"/>
                    <a:pt x="219764" y="54998"/>
                    <a:pt x="219001" y="54998"/>
                  </a:cubicBezTo>
                  <a:cubicBezTo>
                    <a:pt x="217667" y="54998"/>
                    <a:pt x="217667" y="55189"/>
                    <a:pt x="216810" y="57096"/>
                  </a:cubicBezTo>
                  <a:cubicBezTo>
                    <a:pt x="214906" y="62333"/>
                    <a:pt x="210524" y="70335"/>
                    <a:pt x="204427" y="70335"/>
                  </a:cubicBezTo>
                  <a:cubicBezTo>
                    <a:pt x="201475" y="70335"/>
                    <a:pt x="201475" y="67667"/>
                    <a:pt x="201475" y="65858"/>
                  </a:cubicBezTo>
                  <a:cubicBezTo>
                    <a:pt x="201475" y="65191"/>
                    <a:pt x="201475" y="63477"/>
                    <a:pt x="202237" y="60428"/>
                  </a:cubicBezTo>
                  <a:lnTo>
                    <a:pt x="210239" y="28425"/>
                  </a:lnTo>
                  <a:lnTo>
                    <a:pt x="219382" y="28425"/>
                  </a:lnTo>
                  <a:cubicBezTo>
                    <a:pt x="221287" y="28425"/>
                    <a:pt x="222430" y="28425"/>
                    <a:pt x="222430" y="26328"/>
                  </a:cubicBezTo>
                  <a:cubicBezTo>
                    <a:pt x="222430" y="24995"/>
                    <a:pt x="221382" y="24995"/>
                    <a:pt x="219764" y="24995"/>
                  </a:cubicBezTo>
                  <a:lnTo>
                    <a:pt x="211191" y="24995"/>
                  </a:lnTo>
                  <a:lnTo>
                    <a:pt x="215001" y="9089"/>
                  </a:lnTo>
                  <a:cubicBezTo>
                    <a:pt x="215477" y="7373"/>
                    <a:pt x="215477" y="7278"/>
                    <a:pt x="215477" y="6708"/>
                  </a:cubicBezTo>
                  <a:cubicBezTo>
                    <a:pt x="215477" y="4422"/>
                    <a:pt x="213668" y="3946"/>
                    <a:pt x="212620" y="3946"/>
                  </a:cubicBezTo>
                  <a:cubicBezTo>
                    <a:pt x="209953" y="3946"/>
                    <a:pt x="208810" y="6231"/>
                    <a:pt x="208333" y="7850"/>
                  </a:cubicBezTo>
                  <a:lnTo>
                    <a:pt x="204143" y="24995"/>
                  </a:lnTo>
                  <a:lnTo>
                    <a:pt x="194902" y="24995"/>
                  </a:lnTo>
                  <a:cubicBezTo>
                    <a:pt x="193189" y="24995"/>
                    <a:pt x="191950" y="24995"/>
                    <a:pt x="191950" y="27091"/>
                  </a:cubicBezTo>
                  <a:cubicBezTo>
                    <a:pt x="191950" y="28425"/>
                    <a:pt x="192998" y="28425"/>
                    <a:pt x="194618" y="28425"/>
                  </a:cubicBezTo>
                  <a:lnTo>
                    <a:pt x="203284" y="28425"/>
                  </a:lnTo>
                  <a:lnTo>
                    <a:pt x="195570" y="59382"/>
                  </a:lnTo>
                  <a:cubicBezTo>
                    <a:pt x="195379" y="59761"/>
                    <a:pt x="194902" y="61477"/>
                    <a:pt x="194902" y="63095"/>
                  </a:cubicBezTo>
                  <a:cubicBezTo>
                    <a:pt x="194902" y="68430"/>
                    <a:pt x="198522" y="72716"/>
                    <a:pt x="204143" y="72716"/>
                  </a:cubicBezTo>
                  <a:cubicBezTo>
                    <a:pt x="215001" y="72716"/>
                    <a:pt x="220525" y="56714"/>
                    <a:pt x="220525" y="56047"/>
                  </a:cubicBezTo>
                  <a:close/>
                  <a:moveTo>
                    <a:pt x="310156" y="-817"/>
                  </a:moveTo>
                  <a:cubicBezTo>
                    <a:pt x="310156" y="-1675"/>
                    <a:pt x="309679" y="-2247"/>
                    <a:pt x="308632" y="-2247"/>
                  </a:cubicBezTo>
                  <a:cubicBezTo>
                    <a:pt x="305393" y="-2247"/>
                    <a:pt x="301774" y="-1961"/>
                    <a:pt x="298250" y="-1961"/>
                  </a:cubicBezTo>
                  <a:cubicBezTo>
                    <a:pt x="294821" y="-1961"/>
                    <a:pt x="291201" y="-2247"/>
                    <a:pt x="287771" y="-2247"/>
                  </a:cubicBezTo>
                  <a:cubicBezTo>
                    <a:pt x="287200" y="-2247"/>
                    <a:pt x="285867" y="-2247"/>
                    <a:pt x="285867" y="-150"/>
                  </a:cubicBezTo>
                  <a:cubicBezTo>
                    <a:pt x="285867" y="992"/>
                    <a:pt x="286724" y="1183"/>
                    <a:pt x="287771" y="1183"/>
                  </a:cubicBezTo>
                  <a:cubicBezTo>
                    <a:pt x="293487" y="1278"/>
                    <a:pt x="294344" y="3564"/>
                    <a:pt x="294344" y="5755"/>
                  </a:cubicBezTo>
                  <a:cubicBezTo>
                    <a:pt x="294344" y="6708"/>
                    <a:pt x="294058" y="7373"/>
                    <a:pt x="293867" y="8327"/>
                  </a:cubicBezTo>
                  <a:lnTo>
                    <a:pt x="281961" y="55761"/>
                  </a:lnTo>
                  <a:lnTo>
                    <a:pt x="261768" y="-436"/>
                  </a:lnTo>
                  <a:cubicBezTo>
                    <a:pt x="261197" y="-2152"/>
                    <a:pt x="261007" y="-2247"/>
                    <a:pt x="258816" y="-2247"/>
                  </a:cubicBezTo>
                  <a:lnTo>
                    <a:pt x="245195" y="-2247"/>
                  </a:lnTo>
                  <a:cubicBezTo>
                    <a:pt x="243481" y="-2247"/>
                    <a:pt x="242243" y="-2247"/>
                    <a:pt x="242243" y="-150"/>
                  </a:cubicBezTo>
                  <a:cubicBezTo>
                    <a:pt x="242243" y="1183"/>
                    <a:pt x="243195" y="1183"/>
                    <a:pt x="245195" y="1183"/>
                  </a:cubicBezTo>
                  <a:cubicBezTo>
                    <a:pt x="245957" y="1183"/>
                    <a:pt x="251768" y="1183"/>
                    <a:pt x="251768" y="1946"/>
                  </a:cubicBezTo>
                  <a:cubicBezTo>
                    <a:pt x="251768" y="1946"/>
                    <a:pt x="251768" y="2327"/>
                    <a:pt x="251482" y="3373"/>
                  </a:cubicBezTo>
                  <a:lnTo>
                    <a:pt x="237194" y="60714"/>
                  </a:lnTo>
                  <a:cubicBezTo>
                    <a:pt x="235670" y="66621"/>
                    <a:pt x="231670" y="67953"/>
                    <a:pt x="226812" y="68144"/>
                  </a:cubicBezTo>
                  <a:cubicBezTo>
                    <a:pt x="225859" y="68144"/>
                    <a:pt x="224716" y="68239"/>
                    <a:pt x="224716" y="70239"/>
                  </a:cubicBezTo>
                  <a:cubicBezTo>
                    <a:pt x="224716" y="71288"/>
                    <a:pt x="225288" y="71572"/>
                    <a:pt x="226049" y="71572"/>
                  </a:cubicBezTo>
                  <a:cubicBezTo>
                    <a:pt x="229289" y="71572"/>
                    <a:pt x="233002" y="71288"/>
                    <a:pt x="236337" y="71288"/>
                  </a:cubicBezTo>
                  <a:cubicBezTo>
                    <a:pt x="239861" y="71288"/>
                    <a:pt x="243576" y="71572"/>
                    <a:pt x="247005" y="71572"/>
                  </a:cubicBezTo>
                  <a:cubicBezTo>
                    <a:pt x="247576" y="71572"/>
                    <a:pt x="249005" y="71572"/>
                    <a:pt x="249005" y="69572"/>
                  </a:cubicBezTo>
                  <a:cubicBezTo>
                    <a:pt x="249005" y="68239"/>
                    <a:pt x="248243" y="68144"/>
                    <a:pt x="246910" y="68144"/>
                  </a:cubicBezTo>
                  <a:cubicBezTo>
                    <a:pt x="240623" y="67953"/>
                    <a:pt x="240432" y="65191"/>
                    <a:pt x="240432" y="63477"/>
                  </a:cubicBezTo>
                  <a:cubicBezTo>
                    <a:pt x="240432" y="63191"/>
                    <a:pt x="240432" y="62619"/>
                    <a:pt x="240909" y="60810"/>
                  </a:cubicBezTo>
                  <a:lnTo>
                    <a:pt x="254910" y="5183"/>
                  </a:lnTo>
                  <a:lnTo>
                    <a:pt x="278152" y="69762"/>
                  </a:lnTo>
                  <a:cubicBezTo>
                    <a:pt x="278532" y="71383"/>
                    <a:pt x="278723" y="71572"/>
                    <a:pt x="280247" y="71572"/>
                  </a:cubicBezTo>
                  <a:cubicBezTo>
                    <a:pt x="281390" y="71572"/>
                    <a:pt x="281866" y="71383"/>
                    <a:pt x="282438" y="69286"/>
                  </a:cubicBezTo>
                  <a:lnTo>
                    <a:pt x="297487" y="8422"/>
                  </a:lnTo>
                  <a:cubicBezTo>
                    <a:pt x="299297" y="1564"/>
                    <a:pt x="305393" y="1183"/>
                    <a:pt x="308536" y="1183"/>
                  </a:cubicBezTo>
                  <a:cubicBezTo>
                    <a:pt x="308822" y="1183"/>
                    <a:pt x="310156" y="992"/>
                    <a:pt x="310156" y="-817"/>
                  </a:cubicBezTo>
                  <a:close/>
                  <a:moveTo>
                    <a:pt x="348922" y="60237"/>
                  </a:moveTo>
                  <a:cubicBezTo>
                    <a:pt x="348922" y="59761"/>
                    <a:pt x="347970" y="58619"/>
                    <a:pt x="347113" y="58619"/>
                  </a:cubicBezTo>
                  <a:cubicBezTo>
                    <a:pt x="346636" y="58619"/>
                    <a:pt x="346636" y="58714"/>
                    <a:pt x="345779" y="59761"/>
                  </a:cubicBezTo>
                  <a:cubicBezTo>
                    <a:pt x="337777" y="69953"/>
                    <a:pt x="328063" y="70335"/>
                    <a:pt x="326253" y="70335"/>
                  </a:cubicBezTo>
                  <a:cubicBezTo>
                    <a:pt x="319299" y="70335"/>
                    <a:pt x="318061" y="62619"/>
                    <a:pt x="318061" y="58428"/>
                  </a:cubicBezTo>
                  <a:cubicBezTo>
                    <a:pt x="318061" y="54429"/>
                    <a:pt x="319109" y="49571"/>
                    <a:pt x="319872" y="46522"/>
                  </a:cubicBezTo>
                  <a:lnTo>
                    <a:pt x="324157" y="46522"/>
                  </a:lnTo>
                  <a:cubicBezTo>
                    <a:pt x="327300" y="46522"/>
                    <a:pt x="334635" y="46236"/>
                    <a:pt x="339778" y="44141"/>
                  </a:cubicBezTo>
                  <a:cubicBezTo>
                    <a:pt x="348256" y="40711"/>
                    <a:pt x="348256" y="33758"/>
                    <a:pt x="348256" y="32997"/>
                  </a:cubicBezTo>
                  <a:cubicBezTo>
                    <a:pt x="348256" y="27949"/>
                    <a:pt x="344255" y="23758"/>
                    <a:pt x="337397" y="23758"/>
                  </a:cubicBezTo>
                  <a:cubicBezTo>
                    <a:pt x="326157" y="23758"/>
                    <a:pt x="310631" y="34616"/>
                    <a:pt x="310631" y="53856"/>
                  </a:cubicBezTo>
                  <a:cubicBezTo>
                    <a:pt x="310631" y="63477"/>
                    <a:pt x="315871" y="72716"/>
                    <a:pt x="326157" y="72716"/>
                  </a:cubicBezTo>
                  <a:cubicBezTo>
                    <a:pt x="339969" y="72716"/>
                    <a:pt x="348922" y="61858"/>
                    <a:pt x="348922" y="60237"/>
                  </a:cubicBezTo>
                  <a:close/>
                  <a:moveTo>
                    <a:pt x="344255" y="32711"/>
                  </a:moveTo>
                  <a:cubicBezTo>
                    <a:pt x="344255" y="44141"/>
                    <a:pt x="326443" y="44141"/>
                    <a:pt x="322824" y="44141"/>
                  </a:cubicBezTo>
                  <a:lnTo>
                    <a:pt x="320633" y="44141"/>
                  </a:lnTo>
                  <a:cubicBezTo>
                    <a:pt x="325205" y="26423"/>
                    <a:pt x="336350" y="26140"/>
                    <a:pt x="337397" y="26140"/>
                  </a:cubicBezTo>
                  <a:cubicBezTo>
                    <a:pt x="341778" y="26140"/>
                    <a:pt x="344255" y="29091"/>
                    <a:pt x="344255" y="32711"/>
                  </a:cubicBezTo>
                  <a:close/>
                  <a:moveTo>
                    <a:pt x="386356" y="56047"/>
                  </a:moveTo>
                  <a:cubicBezTo>
                    <a:pt x="386356" y="54998"/>
                    <a:pt x="385688" y="54998"/>
                    <a:pt x="384927" y="54998"/>
                  </a:cubicBezTo>
                  <a:cubicBezTo>
                    <a:pt x="383593" y="54998"/>
                    <a:pt x="383593" y="55189"/>
                    <a:pt x="382641" y="57096"/>
                  </a:cubicBezTo>
                  <a:cubicBezTo>
                    <a:pt x="380735" y="62333"/>
                    <a:pt x="376449" y="70335"/>
                    <a:pt x="370353" y="70335"/>
                  </a:cubicBezTo>
                  <a:cubicBezTo>
                    <a:pt x="367306" y="70335"/>
                    <a:pt x="367306" y="67667"/>
                    <a:pt x="367306" y="65858"/>
                  </a:cubicBezTo>
                  <a:cubicBezTo>
                    <a:pt x="367306" y="65191"/>
                    <a:pt x="367306" y="63477"/>
                    <a:pt x="368067" y="60428"/>
                  </a:cubicBezTo>
                  <a:lnTo>
                    <a:pt x="376163" y="28425"/>
                  </a:lnTo>
                  <a:lnTo>
                    <a:pt x="385213" y="28425"/>
                  </a:lnTo>
                  <a:cubicBezTo>
                    <a:pt x="387117" y="28425"/>
                    <a:pt x="388356" y="28425"/>
                    <a:pt x="388356" y="26328"/>
                  </a:cubicBezTo>
                  <a:cubicBezTo>
                    <a:pt x="388356" y="24995"/>
                    <a:pt x="387308" y="24995"/>
                    <a:pt x="385688" y="24995"/>
                  </a:cubicBezTo>
                  <a:lnTo>
                    <a:pt x="377022" y="24995"/>
                  </a:lnTo>
                  <a:lnTo>
                    <a:pt x="380926" y="9089"/>
                  </a:lnTo>
                  <a:cubicBezTo>
                    <a:pt x="381307" y="7373"/>
                    <a:pt x="381307" y="7278"/>
                    <a:pt x="381307" y="6708"/>
                  </a:cubicBezTo>
                  <a:cubicBezTo>
                    <a:pt x="381307" y="4422"/>
                    <a:pt x="379592" y="3946"/>
                    <a:pt x="378545" y="3946"/>
                  </a:cubicBezTo>
                  <a:cubicBezTo>
                    <a:pt x="375877" y="3946"/>
                    <a:pt x="374640" y="6231"/>
                    <a:pt x="374164" y="7850"/>
                  </a:cubicBezTo>
                  <a:lnTo>
                    <a:pt x="370067" y="24995"/>
                  </a:lnTo>
                  <a:lnTo>
                    <a:pt x="360828" y="24995"/>
                  </a:lnTo>
                  <a:cubicBezTo>
                    <a:pt x="359019" y="24995"/>
                    <a:pt x="357781" y="24995"/>
                    <a:pt x="357781" y="27091"/>
                  </a:cubicBezTo>
                  <a:cubicBezTo>
                    <a:pt x="357781" y="28425"/>
                    <a:pt x="358828" y="28425"/>
                    <a:pt x="360542" y="28425"/>
                  </a:cubicBezTo>
                  <a:lnTo>
                    <a:pt x="369115" y="28425"/>
                  </a:lnTo>
                  <a:lnTo>
                    <a:pt x="361400" y="59382"/>
                  </a:lnTo>
                  <a:cubicBezTo>
                    <a:pt x="361210" y="59761"/>
                    <a:pt x="360828" y="61477"/>
                    <a:pt x="360828" y="63095"/>
                  </a:cubicBezTo>
                  <a:cubicBezTo>
                    <a:pt x="360828" y="68430"/>
                    <a:pt x="364353" y="72716"/>
                    <a:pt x="370067" y="72716"/>
                  </a:cubicBezTo>
                  <a:cubicBezTo>
                    <a:pt x="380926" y="72716"/>
                    <a:pt x="386451" y="56714"/>
                    <a:pt x="386451" y="56047"/>
                  </a:cubicBezTo>
                  <a:close/>
                </a:path>
              </a:pathLst>
            </a:custGeom>
            <a:solidFill>
              <a:srgbClr val="000000"/>
            </a:solidFill>
            <a:ln w="10842" cap="flat">
              <a:noFill/>
              <a:prstDash val="solid"/>
              <a:miter/>
            </a:ln>
          </p:spPr>
          <p:txBody>
            <a:bodyPr rtlCol="0" anchor="ctr"/>
            <a:lstStyle/>
            <a:p>
              <a:endParaRPr lang="en-AE"/>
            </a:p>
          </p:txBody>
        </p:sp>
        <p:sp>
          <p:nvSpPr>
            <p:cNvPr id="494" name="Freeform: Shape 493">
              <a:extLst>
                <a:ext uri="{FF2B5EF4-FFF2-40B4-BE49-F238E27FC236}">
                  <a16:creationId xmlns:a16="http://schemas.microsoft.com/office/drawing/2014/main" id="{1D9F35EE-4C3E-B357-E404-8B798FECEFA5}"/>
                </a:ext>
              </a:extLst>
            </p:cNvPr>
            <p:cNvSpPr/>
            <p:nvPr/>
          </p:nvSpPr>
          <p:spPr>
            <a:xfrm>
              <a:off x="2567826" y="2261209"/>
              <a:ext cx="591978" cy="87915"/>
            </a:xfrm>
            <a:custGeom>
              <a:avLst/>
              <a:gdLst>
                <a:gd name="connsiteX0" fmla="*/ -1788 w 591978"/>
                <a:gd name="connsiteY0" fmla="*/ 85668 h 87915"/>
                <a:gd name="connsiteX1" fmla="*/ 590191 w 591978"/>
                <a:gd name="connsiteY1" fmla="*/ 85668 h 87915"/>
                <a:gd name="connsiteX2" fmla="*/ 590191 w 591978"/>
                <a:gd name="connsiteY2" fmla="*/ -2247 h 87915"/>
                <a:gd name="connsiteX3" fmla="*/ -1788 w 591978"/>
                <a:gd name="connsiteY3" fmla="*/ -2247 h 87915"/>
              </a:gdLst>
              <a:ahLst/>
              <a:cxnLst>
                <a:cxn ang="0">
                  <a:pos x="connsiteX0" y="connsiteY0"/>
                </a:cxn>
                <a:cxn ang="0">
                  <a:pos x="connsiteX1" y="connsiteY1"/>
                </a:cxn>
                <a:cxn ang="0">
                  <a:pos x="connsiteX2" y="connsiteY2"/>
                </a:cxn>
                <a:cxn ang="0">
                  <a:pos x="connsiteX3" y="connsiteY3"/>
                </a:cxn>
              </a:cxnLst>
              <a:rect l="l" t="t" r="r" b="b"/>
              <a:pathLst>
                <a:path w="591978" h="87915">
                  <a:moveTo>
                    <a:pt x="-1788" y="85668"/>
                  </a:moveTo>
                  <a:lnTo>
                    <a:pt x="590191" y="85668"/>
                  </a:lnTo>
                  <a:lnTo>
                    <a:pt x="590191"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495" name="Freeform: Shape 494">
              <a:extLst>
                <a:ext uri="{FF2B5EF4-FFF2-40B4-BE49-F238E27FC236}">
                  <a16:creationId xmlns:a16="http://schemas.microsoft.com/office/drawing/2014/main" id="{A91776C8-61FE-9BA2-945F-015C418D997D}"/>
                </a:ext>
              </a:extLst>
            </p:cNvPr>
            <p:cNvSpPr/>
            <p:nvPr/>
          </p:nvSpPr>
          <p:spPr>
            <a:xfrm>
              <a:off x="2827859" y="2273687"/>
              <a:ext cx="71722" cy="78390"/>
            </a:xfrm>
            <a:custGeom>
              <a:avLst/>
              <a:gdLst>
                <a:gd name="connsiteX0" fmla="*/ 7927 w 71722"/>
                <a:gd name="connsiteY0" fmla="*/ 44711 h 78390"/>
                <a:gd name="connsiteX1" fmla="*/ 6308 w 71722"/>
                <a:gd name="connsiteY1" fmla="*/ 43092 h 78390"/>
                <a:gd name="connsiteX2" fmla="*/ -1788 w 71722"/>
                <a:gd name="connsiteY2" fmla="*/ 48427 h 78390"/>
                <a:gd name="connsiteX3" fmla="*/ -836 w 71722"/>
                <a:gd name="connsiteY3" fmla="*/ 50236 h 78390"/>
                <a:gd name="connsiteX4" fmla="*/ 12784 w 71722"/>
                <a:gd name="connsiteY4" fmla="*/ 72906 h 78390"/>
                <a:gd name="connsiteX5" fmla="*/ 14595 w 71722"/>
                <a:gd name="connsiteY5" fmla="*/ 75667 h 78390"/>
                <a:gd name="connsiteX6" fmla="*/ 15833 w 71722"/>
                <a:gd name="connsiteY6" fmla="*/ 76143 h 78390"/>
                <a:gd name="connsiteX7" fmla="*/ 23643 w 71722"/>
                <a:gd name="connsiteY7" fmla="*/ 70904 h 78390"/>
                <a:gd name="connsiteX8" fmla="*/ 43360 w 71722"/>
                <a:gd name="connsiteY8" fmla="*/ 25851 h 78390"/>
                <a:gd name="connsiteX9" fmla="*/ 66792 w 71722"/>
                <a:gd name="connsiteY9" fmla="*/ 1753 h 78390"/>
                <a:gd name="connsiteX10" fmla="*/ 69934 w 71722"/>
                <a:gd name="connsiteY10" fmla="*/ -1580 h 78390"/>
                <a:gd name="connsiteX11" fmla="*/ 68792 w 71722"/>
                <a:gd name="connsiteY11" fmla="*/ -2247 h 78390"/>
                <a:gd name="connsiteX12" fmla="*/ 42122 w 71722"/>
                <a:gd name="connsiteY12" fmla="*/ 19470 h 78390"/>
                <a:gd name="connsiteX13" fmla="*/ 18214 w 71722"/>
                <a:gd name="connsiteY13" fmla="*/ 61379 h 7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22" h="78390">
                  <a:moveTo>
                    <a:pt x="7927" y="44711"/>
                  </a:moveTo>
                  <a:cubicBezTo>
                    <a:pt x="6974" y="43283"/>
                    <a:pt x="6879" y="43092"/>
                    <a:pt x="6308" y="43092"/>
                  </a:cubicBezTo>
                  <a:cubicBezTo>
                    <a:pt x="3736" y="43092"/>
                    <a:pt x="-1788" y="46522"/>
                    <a:pt x="-1788" y="48427"/>
                  </a:cubicBezTo>
                  <a:cubicBezTo>
                    <a:pt x="-1788" y="48617"/>
                    <a:pt x="-1788" y="48903"/>
                    <a:pt x="-836" y="50236"/>
                  </a:cubicBezTo>
                  <a:lnTo>
                    <a:pt x="12784" y="72906"/>
                  </a:lnTo>
                  <a:cubicBezTo>
                    <a:pt x="13357" y="73762"/>
                    <a:pt x="14404" y="75571"/>
                    <a:pt x="14595" y="75667"/>
                  </a:cubicBezTo>
                  <a:cubicBezTo>
                    <a:pt x="14785" y="76143"/>
                    <a:pt x="15356" y="76143"/>
                    <a:pt x="15833" y="76143"/>
                  </a:cubicBezTo>
                  <a:cubicBezTo>
                    <a:pt x="18214" y="76143"/>
                    <a:pt x="23263" y="73190"/>
                    <a:pt x="23643" y="70904"/>
                  </a:cubicBezTo>
                  <a:cubicBezTo>
                    <a:pt x="27263" y="54712"/>
                    <a:pt x="33454" y="39283"/>
                    <a:pt x="43360" y="25851"/>
                  </a:cubicBezTo>
                  <a:cubicBezTo>
                    <a:pt x="48789" y="18233"/>
                    <a:pt x="56124" y="9754"/>
                    <a:pt x="66792" y="1753"/>
                  </a:cubicBezTo>
                  <a:cubicBezTo>
                    <a:pt x="68601" y="420"/>
                    <a:pt x="69934" y="-629"/>
                    <a:pt x="69934" y="-1580"/>
                  </a:cubicBezTo>
                  <a:cubicBezTo>
                    <a:pt x="69934" y="-2247"/>
                    <a:pt x="69364" y="-2247"/>
                    <a:pt x="68792" y="-2247"/>
                  </a:cubicBezTo>
                  <a:cubicBezTo>
                    <a:pt x="63744" y="-2247"/>
                    <a:pt x="48218" y="12326"/>
                    <a:pt x="42122" y="19470"/>
                  </a:cubicBezTo>
                  <a:cubicBezTo>
                    <a:pt x="31073" y="32425"/>
                    <a:pt x="23834" y="44711"/>
                    <a:pt x="18214" y="61379"/>
                  </a:cubicBezTo>
                  <a:close/>
                </a:path>
              </a:pathLst>
            </a:custGeom>
            <a:solidFill>
              <a:srgbClr val="006100"/>
            </a:solidFill>
            <a:ln w="10842" cap="flat">
              <a:noFill/>
              <a:prstDash val="solid"/>
              <a:miter/>
            </a:ln>
          </p:spPr>
          <p:txBody>
            <a:bodyPr rtlCol="0" anchor="ctr"/>
            <a:lstStyle/>
            <a:p>
              <a:endParaRPr lang="en-AE"/>
            </a:p>
          </p:txBody>
        </p:sp>
        <p:sp>
          <p:nvSpPr>
            <p:cNvPr id="496" name="Freeform: Shape 495">
              <a:extLst>
                <a:ext uri="{FF2B5EF4-FFF2-40B4-BE49-F238E27FC236}">
                  <a16:creationId xmlns:a16="http://schemas.microsoft.com/office/drawing/2014/main" id="{D533B82A-ECA3-C976-2DB3-AED9F38F1258}"/>
                </a:ext>
              </a:extLst>
            </p:cNvPr>
            <p:cNvSpPr/>
            <p:nvPr/>
          </p:nvSpPr>
          <p:spPr>
            <a:xfrm>
              <a:off x="3159805" y="2261209"/>
              <a:ext cx="540923" cy="87915"/>
            </a:xfrm>
            <a:custGeom>
              <a:avLst/>
              <a:gdLst>
                <a:gd name="connsiteX0" fmla="*/ -1788 w 540923"/>
                <a:gd name="connsiteY0" fmla="*/ 85668 h 87915"/>
                <a:gd name="connsiteX1" fmla="*/ 539136 w 540923"/>
                <a:gd name="connsiteY1" fmla="*/ 85668 h 87915"/>
                <a:gd name="connsiteX2" fmla="*/ 539136 w 540923"/>
                <a:gd name="connsiteY2" fmla="*/ -2247 h 87915"/>
                <a:gd name="connsiteX3" fmla="*/ -1788 w 5409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540923" h="87915">
                  <a:moveTo>
                    <a:pt x="-1788" y="85668"/>
                  </a:moveTo>
                  <a:lnTo>
                    <a:pt x="539136" y="85668"/>
                  </a:lnTo>
                  <a:lnTo>
                    <a:pt x="539136" y="-2247"/>
                  </a:lnTo>
                  <a:lnTo>
                    <a:pt x="-1788" y="-2247"/>
                  </a:lnTo>
                  <a:close/>
                </a:path>
              </a:pathLst>
            </a:custGeom>
            <a:solidFill>
              <a:srgbClr val="C6EFCE"/>
            </a:solidFill>
            <a:ln w="10842" cap="flat">
              <a:noFill/>
              <a:prstDash val="solid"/>
              <a:miter/>
            </a:ln>
          </p:spPr>
          <p:txBody>
            <a:bodyPr rtlCol="0" anchor="ctr"/>
            <a:lstStyle/>
            <a:p>
              <a:endParaRPr lang="en-AE"/>
            </a:p>
          </p:txBody>
        </p:sp>
        <p:sp>
          <p:nvSpPr>
            <p:cNvPr id="497" name="Freeform: Shape 496">
              <a:extLst>
                <a:ext uri="{FF2B5EF4-FFF2-40B4-BE49-F238E27FC236}">
                  <a16:creationId xmlns:a16="http://schemas.microsoft.com/office/drawing/2014/main" id="{8A9168F8-8B79-8750-82A0-DEE315F1D178}"/>
                </a:ext>
              </a:extLst>
            </p:cNvPr>
            <p:cNvSpPr/>
            <p:nvPr/>
          </p:nvSpPr>
          <p:spPr>
            <a:xfrm>
              <a:off x="3380403" y="2277117"/>
              <a:ext cx="92393" cy="72007"/>
            </a:xfrm>
            <a:custGeom>
              <a:avLst/>
              <a:gdLst>
                <a:gd name="connsiteX0" fmla="*/ 30693 w 92393"/>
                <a:gd name="connsiteY0" fmla="*/ 67665 h 72007"/>
                <a:gd name="connsiteX1" fmla="*/ 27836 w 92393"/>
                <a:gd name="connsiteY1" fmla="*/ 66332 h 72007"/>
                <a:gd name="connsiteX2" fmla="*/ 26882 w 92393"/>
                <a:gd name="connsiteY2" fmla="*/ 66332 h 72007"/>
                <a:gd name="connsiteX3" fmla="*/ 22311 w 92393"/>
                <a:gd name="connsiteY3" fmla="*/ 66142 h 72007"/>
                <a:gd name="connsiteX4" fmla="*/ 19358 w 92393"/>
                <a:gd name="connsiteY4" fmla="*/ 64237 h 72007"/>
                <a:gd name="connsiteX5" fmla="*/ 19643 w 92393"/>
                <a:gd name="connsiteY5" fmla="*/ 62142 h 72007"/>
                <a:gd name="connsiteX6" fmla="*/ 35075 w 92393"/>
                <a:gd name="connsiteY6" fmla="*/ 516 h 72007"/>
                <a:gd name="connsiteX7" fmla="*/ 35360 w 92393"/>
                <a:gd name="connsiteY7" fmla="*/ -915 h 72007"/>
                <a:gd name="connsiteX8" fmla="*/ 34026 w 92393"/>
                <a:gd name="connsiteY8" fmla="*/ -2247 h 72007"/>
                <a:gd name="connsiteX9" fmla="*/ 32026 w 92393"/>
                <a:gd name="connsiteY9" fmla="*/ -533 h 72007"/>
                <a:gd name="connsiteX10" fmla="*/ 12976 w 92393"/>
                <a:gd name="connsiteY10" fmla="*/ 11659 h 72007"/>
                <a:gd name="connsiteX11" fmla="*/ 11262 w 92393"/>
                <a:gd name="connsiteY11" fmla="*/ 13754 h 72007"/>
                <a:gd name="connsiteX12" fmla="*/ 12976 w 92393"/>
                <a:gd name="connsiteY12" fmla="*/ 15087 h 72007"/>
                <a:gd name="connsiteX13" fmla="*/ 24978 w 92393"/>
                <a:gd name="connsiteY13" fmla="*/ 10610 h 72007"/>
                <a:gd name="connsiteX14" fmla="*/ 12215 w 92393"/>
                <a:gd name="connsiteY14" fmla="*/ 61856 h 72007"/>
                <a:gd name="connsiteX15" fmla="*/ 2022 w 92393"/>
                <a:gd name="connsiteY15" fmla="*/ 66332 h 72007"/>
                <a:gd name="connsiteX16" fmla="*/ 1165 w 92393"/>
                <a:gd name="connsiteY16" fmla="*/ 66332 h 72007"/>
                <a:gd name="connsiteX17" fmla="*/ -1788 w 92393"/>
                <a:gd name="connsiteY17" fmla="*/ 68428 h 72007"/>
                <a:gd name="connsiteX18" fmla="*/ -168 w 92393"/>
                <a:gd name="connsiteY18" fmla="*/ 69760 h 72007"/>
                <a:gd name="connsiteX19" fmla="*/ 13929 w 92393"/>
                <a:gd name="connsiteY19" fmla="*/ 69476 h 72007"/>
                <a:gd name="connsiteX20" fmla="*/ 28407 w 92393"/>
                <a:gd name="connsiteY20" fmla="*/ 69760 h 72007"/>
                <a:gd name="connsiteX21" fmla="*/ 30597 w 92393"/>
                <a:gd name="connsiteY21" fmla="*/ 67665 h 72007"/>
                <a:gd name="connsiteX22" fmla="*/ 85843 w 92393"/>
                <a:gd name="connsiteY22" fmla="*/ 67665 h 72007"/>
                <a:gd name="connsiteX23" fmla="*/ 82985 w 92393"/>
                <a:gd name="connsiteY23" fmla="*/ 66332 h 72007"/>
                <a:gd name="connsiteX24" fmla="*/ 82128 w 92393"/>
                <a:gd name="connsiteY24" fmla="*/ 66332 h 72007"/>
                <a:gd name="connsiteX25" fmla="*/ 77461 w 92393"/>
                <a:gd name="connsiteY25" fmla="*/ 66142 h 72007"/>
                <a:gd name="connsiteX26" fmla="*/ 74507 w 92393"/>
                <a:gd name="connsiteY26" fmla="*/ 64237 h 72007"/>
                <a:gd name="connsiteX27" fmla="*/ 74793 w 92393"/>
                <a:gd name="connsiteY27" fmla="*/ 62142 h 72007"/>
                <a:gd name="connsiteX28" fmla="*/ 90319 w 92393"/>
                <a:gd name="connsiteY28" fmla="*/ 516 h 72007"/>
                <a:gd name="connsiteX29" fmla="*/ 90605 w 92393"/>
                <a:gd name="connsiteY29" fmla="*/ -915 h 72007"/>
                <a:gd name="connsiteX30" fmla="*/ 89272 w 92393"/>
                <a:gd name="connsiteY30" fmla="*/ -2247 h 72007"/>
                <a:gd name="connsiteX31" fmla="*/ 87176 w 92393"/>
                <a:gd name="connsiteY31" fmla="*/ -533 h 72007"/>
                <a:gd name="connsiteX32" fmla="*/ 68126 w 92393"/>
                <a:gd name="connsiteY32" fmla="*/ 11659 h 72007"/>
                <a:gd name="connsiteX33" fmla="*/ 66507 w 92393"/>
                <a:gd name="connsiteY33" fmla="*/ 13754 h 72007"/>
                <a:gd name="connsiteX34" fmla="*/ 68126 w 92393"/>
                <a:gd name="connsiteY34" fmla="*/ 15087 h 72007"/>
                <a:gd name="connsiteX35" fmla="*/ 80128 w 92393"/>
                <a:gd name="connsiteY35" fmla="*/ 10610 h 72007"/>
                <a:gd name="connsiteX36" fmla="*/ 67364 w 92393"/>
                <a:gd name="connsiteY36" fmla="*/ 61856 h 72007"/>
                <a:gd name="connsiteX37" fmla="*/ 57268 w 92393"/>
                <a:gd name="connsiteY37" fmla="*/ 66332 h 72007"/>
                <a:gd name="connsiteX38" fmla="*/ 56316 w 92393"/>
                <a:gd name="connsiteY38" fmla="*/ 66332 h 72007"/>
                <a:gd name="connsiteX39" fmla="*/ 53362 w 92393"/>
                <a:gd name="connsiteY39" fmla="*/ 68428 h 72007"/>
                <a:gd name="connsiteX40" fmla="*/ 54982 w 92393"/>
                <a:gd name="connsiteY40" fmla="*/ 69760 h 72007"/>
                <a:gd name="connsiteX41" fmla="*/ 69174 w 92393"/>
                <a:gd name="connsiteY41" fmla="*/ 69476 h 72007"/>
                <a:gd name="connsiteX42" fmla="*/ 83557 w 92393"/>
                <a:gd name="connsiteY42" fmla="*/ 69760 h 72007"/>
                <a:gd name="connsiteX43" fmla="*/ 85843 w 92393"/>
                <a:gd name="connsiteY43" fmla="*/ 67665 h 7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2393" h="72007">
                  <a:moveTo>
                    <a:pt x="30693" y="67665"/>
                  </a:moveTo>
                  <a:cubicBezTo>
                    <a:pt x="30693" y="66332"/>
                    <a:pt x="29454" y="66332"/>
                    <a:pt x="27836" y="66332"/>
                  </a:cubicBezTo>
                  <a:lnTo>
                    <a:pt x="26882" y="66332"/>
                  </a:lnTo>
                  <a:cubicBezTo>
                    <a:pt x="25550" y="66332"/>
                    <a:pt x="23644" y="66332"/>
                    <a:pt x="22311" y="66142"/>
                  </a:cubicBezTo>
                  <a:cubicBezTo>
                    <a:pt x="19929" y="65856"/>
                    <a:pt x="19358" y="65760"/>
                    <a:pt x="19358" y="64237"/>
                  </a:cubicBezTo>
                  <a:cubicBezTo>
                    <a:pt x="19358" y="63665"/>
                    <a:pt x="19454" y="62616"/>
                    <a:pt x="19643" y="62142"/>
                  </a:cubicBezTo>
                  <a:lnTo>
                    <a:pt x="35075" y="516"/>
                  </a:lnTo>
                  <a:cubicBezTo>
                    <a:pt x="35075" y="134"/>
                    <a:pt x="35360" y="-915"/>
                    <a:pt x="35360" y="-915"/>
                  </a:cubicBezTo>
                  <a:cubicBezTo>
                    <a:pt x="35360" y="-1866"/>
                    <a:pt x="34694" y="-2247"/>
                    <a:pt x="34026" y="-2247"/>
                  </a:cubicBezTo>
                  <a:cubicBezTo>
                    <a:pt x="33455" y="-2247"/>
                    <a:pt x="33360" y="-2152"/>
                    <a:pt x="32026" y="-533"/>
                  </a:cubicBezTo>
                  <a:cubicBezTo>
                    <a:pt x="23644" y="10610"/>
                    <a:pt x="16025" y="11373"/>
                    <a:pt x="12976" y="11659"/>
                  </a:cubicBezTo>
                  <a:cubicBezTo>
                    <a:pt x="12500" y="11850"/>
                    <a:pt x="11262" y="11945"/>
                    <a:pt x="11262" y="13754"/>
                  </a:cubicBezTo>
                  <a:cubicBezTo>
                    <a:pt x="11262" y="15087"/>
                    <a:pt x="12500" y="15087"/>
                    <a:pt x="12976" y="15087"/>
                  </a:cubicBezTo>
                  <a:cubicBezTo>
                    <a:pt x="14596" y="15087"/>
                    <a:pt x="19929" y="14422"/>
                    <a:pt x="24978" y="10610"/>
                  </a:cubicBezTo>
                  <a:lnTo>
                    <a:pt x="12215" y="61856"/>
                  </a:lnTo>
                  <a:cubicBezTo>
                    <a:pt x="11452" y="65284"/>
                    <a:pt x="10595" y="66332"/>
                    <a:pt x="2022" y="66332"/>
                  </a:cubicBezTo>
                  <a:lnTo>
                    <a:pt x="1165" y="66332"/>
                  </a:lnTo>
                  <a:cubicBezTo>
                    <a:pt x="-644" y="66332"/>
                    <a:pt x="-1788" y="66332"/>
                    <a:pt x="-1788" y="68428"/>
                  </a:cubicBezTo>
                  <a:cubicBezTo>
                    <a:pt x="-1788" y="69760"/>
                    <a:pt x="-644" y="69760"/>
                    <a:pt x="-168" y="69760"/>
                  </a:cubicBezTo>
                  <a:cubicBezTo>
                    <a:pt x="4404" y="69760"/>
                    <a:pt x="9357" y="69476"/>
                    <a:pt x="13929" y="69476"/>
                  </a:cubicBezTo>
                  <a:cubicBezTo>
                    <a:pt x="18691" y="69476"/>
                    <a:pt x="23644" y="69760"/>
                    <a:pt x="28407" y="69760"/>
                  </a:cubicBezTo>
                  <a:cubicBezTo>
                    <a:pt x="29168" y="69760"/>
                    <a:pt x="30597" y="69760"/>
                    <a:pt x="30597" y="67665"/>
                  </a:cubicBezTo>
                  <a:close/>
                  <a:moveTo>
                    <a:pt x="85843" y="67665"/>
                  </a:moveTo>
                  <a:cubicBezTo>
                    <a:pt x="85843" y="66332"/>
                    <a:pt x="84604" y="66332"/>
                    <a:pt x="82985" y="66332"/>
                  </a:cubicBezTo>
                  <a:lnTo>
                    <a:pt x="82128" y="66332"/>
                  </a:lnTo>
                  <a:cubicBezTo>
                    <a:pt x="80794" y="66332"/>
                    <a:pt x="78794" y="66332"/>
                    <a:pt x="77461" y="66142"/>
                  </a:cubicBezTo>
                  <a:cubicBezTo>
                    <a:pt x="75079" y="65856"/>
                    <a:pt x="74507" y="65760"/>
                    <a:pt x="74507" y="64237"/>
                  </a:cubicBezTo>
                  <a:cubicBezTo>
                    <a:pt x="74507" y="63665"/>
                    <a:pt x="74698" y="62616"/>
                    <a:pt x="74793" y="62142"/>
                  </a:cubicBezTo>
                  <a:lnTo>
                    <a:pt x="90319" y="516"/>
                  </a:lnTo>
                  <a:cubicBezTo>
                    <a:pt x="90319" y="134"/>
                    <a:pt x="90605" y="-915"/>
                    <a:pt x="90605" y="-915"/>
                  </a:cubicBezTo>
                  <a:cubicBezTo>
                    <a:pt x="90605" y="-1866"/>
                    <a:pt x="89844" y="-2247"/>
                    <a:pt x="89272" y="-2247"/>
                  </a:cubicBezTo>
                  <a:cubicBezTo>
                    <a:pt x="88700" y="-2247"/>
                    <a:pt x="88510" y="-2152"/>
                    <a:pt x="87176" y="-533"/>
                  </a:cubicBezTo>
                  <a:cubicBezTo>
                    <a:pt x="78794" y="10610"/>
                    <a:pt x="71269" y="11373"/>
                    <a:pt x="68126" y="11659"/>
                  </a:cubicBezTo>
                  <a:cubicBezTo>
                    <a:pt x="67650" y="11850"/>
                    <a:pt x="66507" y="11945"/>
                    <a:pt x="66507" y="13754"/>
                  </a:cubicBezTo>
                  <a:cubicBezTo>
                    <a:pt x="66507" y="15087"/>
                    <a:pt x="67650" y="15087"/>
                    <a:pt x="68126" y="15087"/>
                  </a:cubicBezTo>
                  <a:cubicBezTo>
                    <a:pt x="69745" y="15087"/>
                    <a:pt x="75079" y="14422"/>
                    <a:pt x="80128" y="10610"/>
                  </a:cubicBezTo>
                  <a:lnTo>
                    <a:pt x="67364" y="61856"/>
                  </a:lnTo>
                  <a:cubicBezTo>
                    <a:pt x="66602" y="65284"/>
                    <a:pt x="65745" y="66332"/>
                    <a:pt x="57268" y="66332"/>
                  </a:cubicBezTo>
                  <a:lnTo>
                    <a:pt x="56316" y="66332"/>
                  </a:lnTo>
                  <a:cubicBezTo>
                    <a:pt x="54601" y="66332"/>
                    <a:pt x="53362" y="66332"/>
                    <a:pt x="53362" y="68428"/>
                  </a:cubicBezTo>
                  <a:cubicBezTo>
                    <a:pt x="53362" y="69760"/>
                    <a:pt x="54601" y="69760"/>
                    <a:pt x="54982" y="69760"/>
                  </a:cubicBezTo>
                  <a:cubicBezTo>
                    <a:pt x="59649" y="69760"/>
                    <a:pt x="64507" y="69476"/>
                    <a:pt x="69174" y="69476"/>
                  </a:cubicBezTo>
                  <a:cubicBezTo>
                    <a:pt x="73937" y="69476"/>
                    <a:pt x="78794" y="69760"/>
                    <a:pt x="83557" y="69760"/>
                  </a:cubicBezTo>
                  <a:cubicBezTo>
                    <a:pt x="84318" y="69760"/>
                    <a:pt x="85843" y="69760"/>
                    <a:pt x="85843" y="67665"/>
                  </a:cubicBezTo>
                  <a:close/>
                </a:path>
              </a:pathLst>
            </a:custGeom>
            <a:solidFill>
              <a:srgbClr val="006100"/>
            </a:solidFill>
            <a:ln w="10842" cap="flat">
              <a:noFill/>
              <a:prstDash val="solid"/>
              <a:miter/>
            </a:ln>
          </p:spPr>
          <p:txBody>
            <a:bodyPr rtlCol="0" anchor="ctr"/>
            <a:lstStyle/>
            <a:p>
              <a:endParaRPr lang="en-AE"/>
            </a:p>
          </p:txBody>
        </p:sp>
        <p:sp>
          <p:nvSpPr>
            <p:cNvPr id="498" name="Freeform: Shape 497">
              <a:extLst>
                <a:ext uri="{FF2B5EF4-FFF2-40B4-BE49-F238E27FC236}">
                  <a16:creationId xmlns:a16="http://schemas.microsoft.com/office/drawing/2014/main" id="{F386F855-43E4-62F9-9682-76406A19AFE0}"/>
                </a:ext>
              </a:extLst>
            </p:cNvPr>
            <p:cNvSpPr/>
            <p:nvPr/>
          </p:nvSpPr>
          <p:spPr>
            <a:xfrm>
              <a:off x="3700729" y="2261209"/>
              <a:ext cx="398146" cy="87915"/>
            </a:xfrm>
            <a:custGeom>
              <a:avLst/>
              <a:gdLst>
                <a:gd name="connsiteX0" fmla="*/ -1788 w 398146"/>
                <a:gd name="connsiteY0" fmla="*/ 85668 h 87915"/>
                <a:gd name="connsiteX1" fmla="*/ 396359 w 398146"/>
                <a:gd name="connsiteY1" fmla="*/ 85668 h 87915"/>
                <a:gd name="connsiteX2" fmla="*/ 396359 w 398146"/>
                <a:gd name="connsiteY2" fmla="*/ -2247 h 87915"/>
                <a:gd name="connsiteX3" fmla="*/ -1788 w 398146"/>
                <a:gd name="connsiteY3" fmla="*/ -2247 h 87915"/>
              </a:gdLst>
              <a:ahLst/>
              <a:cxnLst>
                <a:cxn ang="0">
                  <a:pos x="connsiteX0" y="connsiteY0"/>
                </a:cxn>
                <a:cxn ang="0">
                  <a:pos x="connsiteX1" y="connsiteY1"/>
                </a:cxn>
                <a:cxn ang="0">
                  <a:pos x="connsiteX2" y="connsiteY2"/>
                </a:cxn>
                <a:cxn ang="0">
                  <a:pos x="connsiteX3" y="connsiteY3"/>
                </a:cxn>
              </a:cxnLst>
              <a:rect l="l" t="t" r="r" b="b"/>
              <a:pathLst>
                <a:path w="398146" h="87915">
                  <a:moveTo>
                    <a:pt x="-1788" y="85668"/>
                  </a:moveTo>
                  <a:lnTo>
                    <a:pt x="396359" y="85668"/>
                  </a:lnTo>
                  <a:lnTo>
                    <a:pt x="396359"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499" name="Freeform: Shape 498">
              <a:extLst>
                <a:ext uri="{FF2B5EF4-FFF2-40B4-BE49-F238E27FC236}">
                  <a16:creationId xmlns:a16="http://schemas.microsoft.com/office/drawing/2014/main" id="{AA71C232-AD48-310E-05E9-24AC9D4EB8E9}"/>
                </a:ext>
              </a:extLst>
            </p:cNvPr>
            <p:cNvSpPr/>
            <p:nvPr/>
          </p:nvSpPr>
          <p:spPr>
            <a:xfrm>
              <a:off x="3778167" y="2277117"/>
              <a:ext cx="235934" cy="74388"/>
            </a:xfrm>
            <a:custGeom>
              <a:avLst/>
              <a:gdLst>
                <a:gd name="connsiteX0" fmla="*/ 37075 w 235934"/>
                <a:gd name="connsiteY0" fmla="*/ 52045 h 74388"/>
                <a:gd name="connsiteX1" fmla="*/ 45551 w 235934"/>
                <a:gd name="connsiteY1" fmla="*/ 16135 h 74388"/>
                <a:gd name="connsiteX2" fmla="*/ 31073 w 235934"/>
                <a:gd name="connsiteY2" fmla="*/ -2247 h 74388"/>
                <a:gd name="connsiteX3" fmla="*/ 8118 w 235934"/>
                <a:gd name="connsiteY3" fmla="*/ 15087 h 74388"/>
                <a:gd name="connsiteX4" fmla="*/ -1788 w 235934"/>
                <a:gd name="connsiteY4" fmla="*/ 53854 h 74388"/>
                <a:gd name="connsiteX5" fmla="*/ 12595 w 235934"/>
                <a:gd name="connsiteY5" fmla="*/ 72141 h 74388"/>
                <a:gd name="connsiteX6" fmla="*/ 37075 w 235934"/>
                <a:gd name="connsiteY6" fmla="*/ 52045 h 74388"/>
                <a:gd name="connsiteX7" fmla="*/ 26596 w 235934"/>
                <a:gd name="connsiteY7" fmla="*/ 59189 h 74388"/>
                <a:gd name="connsiteX8" fmla="*/ 13262 w 235934"/>
                <a:gd name="connsiteY8" fmla="*/ 69760 h 74388"/>
                <a:gd name="connsiteX9" fmla="*/ 5070 w 235934"/>
                <a:gd name="connsiteY9" fmla="*/ 59189 h 74388"/>
                <a:gd name="connsiteX10" fmla="*/ 16976 w 235934"/>
                <a:gd name="connsiteY10" fmla="*/ 10610 h 74388"/>
                <a:gd name="connsiteX11" fmla="*/ 30503 w 235934"/>
                <a:gd name="connsiteY11" fmla="*/ 134 h 74388"/>
                <a:gd name="connsiteX12" fmla="*/ 38789 w 235934"/>
                <a:gd name="connsiteY12" fmla="*/ 10324 h 74388"/>
                <a:gd name="connsiteX13" fmla="*/ 26596 w 235934"/>
                <a:gd name="connsiteY13" fmla="*/ 59189 h 74388"/>
                <a:gd name="connsiteX14" fmla="*/ 64696 w 235934"/>
                <a:gd name="connsiteY14" fmla="*/ 62902 h 74388"/>
                <a:gd name="connsiteX15" fmla="*/ 59934 w 235934"/>
                <a:gd name="connsiteY15" fmla="*/ 58235 h 74388"/>
                <a:gd name="connsiteX16" fmla="*/ 52981 w 235934"/>
                <a:gd name="connsiteY16" fmla="*/ 65093 h 74388"/>
                <a:gd name="connsiteX17" fmla="*/ 57743 w 235934"/>
                <a:gd name="connsiteY17" fmla="*/ 69760 h 74388"/>
                <a:gd name="connsiteX18" fmla="*/ 64696 w 235934"/>
                <a:gd name="connsiteY18" fmla="*/ 62902 h 74388"/>
                <a:gd name="connsiteX19" fmla="*/ 127753 w 235934"/>
                <a:gd name="connsiteY19" fmla="*/ 41185 h 74388"/>
                <a:gd name="connsiteX20" fmla="*/ 113466 w 235934"/>
                <a:gd name="connsiteY20" fmla="*/ 24328 h 74388"/>
                <a:gd name="connsiteX21" fmla="*/ 100034 w 235934"/>
                <a:gd name="connsiteY21" fmla="*/ 29279 h 74388"/>
                <a:gd name="connsiteX22" fmla="*/ 105082 w 235934"/>
                <a:gd name="connsiteY22" fmla="*/ 9468 h 74388"/>
                <a:gd name="connsiteX23" fmla="*/ 105559 w 235934"/>
                <a:gd name="connsiteY23" fmla="*/ 8134 h 74388"/>
                <a:gd name="connsiteX24" fmla="*/ 107082 w 235934"/>
                <a:gd name="connsiteY24" fmla="*/ 8420 h 74388"/>
                <a:gd name="connsiteX25" fmla="*/ 113752 w 235934"/>
                <a:gd name="connsiteY25" fmla="*/ 9468 h 74388"/>
                <a:gd name="connsiteX26" fmla="*/ 135183 w 235934"/>
                <a:gd name="connsiteY26" fmla="*/ -1105 h 74388"/>
                <a:gd name="connsiteX27" fmla="*/ 134134 w 235934"/>
                <a:gd name="connsiteY27" fmla="*/ -2152 h 74388"/>
                <a:gd name="connsiteX28" fmla="*/ 132802 w 235934"/>
                <a:gd name="connsiteY28" fmla="*/ -1866 h 74388"/>
                <a:gd name="connsiteX29" fmla="*/ 118988 w 235934"/>
                <a:gd name="connsiteY29" fmla="*/ 1276 h 74388"/>
                <a:gd name="connsiteX30" fmla="*/ 106798 w 235934"/>
                <a:gd name="connsiteY30" fmla="*/ -1582 h 74388"/>
                <a:gd name="connsiteX31" fmla="*/ 105273 w 235934"/>
                <a:gd name="connsiteY31" fmla="*/ -2152 h 74388"/>
                <a:gd name="connsiteX32" fmla="*/ 104036 w 235934"/>
                <a:gd name="connsiteY32" fmla="*/ -247 h 74388"/>
                <a:gd name="connsiteX33" fmla="*/ 95748 w 235934"/>
                <a:gd name="connsiteY33" fmla="*/ 32518 h 74388"/>
                <a:gd name="connsiteX34" fmla="*/ 95557 w 235934"/>
                <a:gd name="connsiteY34" fmla="*/ 34041 h 74388"/>
                <a:gd name="connsiteX35" fmla="*/ 96892 w 235934"/>
                <a:gd name="connsiteY35" fmla="*/ 35186 h 74388"/>
                <a:gd name="connsiteX36" fmla="*/ 98701 w 235934"/>
                <a:gd name="connsiteY36" fmla="*/ 34137 h 74388"/>
                <a:gd name="connsiteX37" fmla="*/ 113275 w 235934"/>
                <a:gd name="connsiteY37" fmla="*/ 26709 h 74388"/>
                <a:gd name="connsiteX38" fmla="*/ 119847 w 235934"/>
                <a:gd name="connsiteY38" fmla="*/ 36423 h 74388"/>
                <a:gd name="connsiteX39" fmla="*/ 114512 w 235934"/>
                <a:gd name="connsiteY39" fmla="*/ 57949 h 74388"/>
                <a:gd name="connsiteX40" fmla="*/ 99273 w 235934"/>
                <a:gd name="connsiteY40" fmla="*/ 69190 h 74388"/>
                <a:gd name="connsiteX41" fmla="*/ 88700 w 235934"/>
                <a:gd name="connsiteY41" fmla="*/ 56521 h 74388"/>
                <a:gd name="connsiteX42" fmla="*/ 89748 w 235934"/>
                <a:gd name="connsiteY42" fmla="*/ 56521 h 74388"/>
                <a:gd name="connsiteX43" fmla="*/ 95557 w 235934"/>
                <a:gd name="connsiteY43" fmla="*/ 50996 h 74388"/>
                <a:gd name="connsiteX44" fmla="*/ 91748 w 235934"/>
                <a:gd name="connsiteY44" fmla="*/ 47282 h 74388"/>
                <a:gd name="connsiteX45" fmla="*/ 85463 w 235934"/>
                <a:gd name="connsiteY45" fmla="*/ 57093 h 74388"/>
                <a:gd name="connsiteX46" fmla="*/ 99273 w 235934"/>
                <a:gd name="connsiteY46" fmla="*/ 72141 h 74388"/>
                <a:gd name="connsiteX47" fmla="*/ 127753 w 235934"/>
                <a:gd name="connsiteY47" fmla="*/ 41185 h 74388"/>
                <a:gd name="connsiteX48" fmla="*/ 174139 w 235934"/>
                <a:gd name="connsiteY48" fmla="*/ 67665 h 74388"/>
                <a:gd name="connsiteX49" fmla="*/ 171376 w 235934"/>
                <a:gd name="connsiteY49" fmla="*/ 66332 h 74388"/>
                <a:gd name="connsiteX50" fmla="*/ 170425 w 235934"/>
                <a:gd name="connsiteY50" fmla="*/ 66332 h 74388"/>
                <a:gd name="connsiteX51" fmla="*/ 165853 w 235934"/>
                <a:gd name="connsiteY51" fmla="*/ 66142 h 74388"/>
                <a:gd name="connsiteX52" fmla="*/ 162900 w 235934"/>
                <a:gd name="connsiteY52" fmla="*/ 64237 h 74388"/>
                <a:gd name="connsiteX53" fmla="*/ 163186 w 235934"/>
                <a:gd name="connsiteY53" fmla="*/ 62142 h 74388"/>
                <a:gd name="connsiteX54" fmla="*/ 178615 w 235934"/>
                <a:gd name="connsiteY54" fmla="*/ 516 h 74388"/>
                <a:gd name="connsiteX55" fmla="*/ 178901 w 235934"/>
                <a:gd name="connsiteY55" fmla="*/ -915 h 74388"/>
                <a:gd name="connsiteX56" fmla="*/ 177569 w 235934"/>
                <a:gd name="connsiteY56" fmla="*/ -2247 h 74388"/>
                <a:gd name="connsiteX57" fmla="*/ 175473 w 235934"/>
                <a:gd name="connsiteY57" fmla="*/ -533 h 74388"/>
                <a:gd name="connsiteX58" fmla="*/ 156423 w 235934"/>
                <a:gd name="connsiteY58" fmla="*/ 11659 h 74388"/>
                <a:gd name="connsiteX59" fmla="*/ 154803 w 235934"/>
                <a:gd name="connsiteY59" fmla="*/ 13754 h 74388"/>
                <a:gd name="connsiteX60" fmla="*/ 156423 w 235934"/>
                <a:gd name="connsiteY60" fmla="*/ 15087 h 74388"/>
                <a:gd name="connsiteX61" fmla="*/ 168520 w 235934"/>
                <a:gd name="connsiteY61" fmla="*/ 10610 h 74388"/>
                <a:gd name="connsiteX62" fmla="*/ 155756 w 235934"/>
                <a:gd name="connsiteY62" fmla="*/ 61856 h 74388"/>
                <a:gd name="connsiteX63" fmla="*/ 145564 w 235934"/>
                <a:gd name="connsiteY63" fmla="*/ 66332 h 74388"/>
                <a:gd name="connsiteX64" fmla="*/ 144708 w 235934"/>
                <a:gd name="connsiteY64" fmla="*/ 66332 h 74388"/>
                <a:gd name="connsiteX65" fmla="*/ 141754 w 235934"/>
                <a:gd name="connsiteY65" fmla="*/ 68428 h 74388"/>
                <a:gd name="connsiteX66" fmla="*/ 143373 w 235934"/>
                <a:gd name="connsiteY66" fmla="*/ 69760 h 74388"/>
                <a:gd name="connsiteX67" fmla="*/ 157470 w 235934"/>
                <a:gd name="connsiteY67" fmla="*/ 69476 h 74388"/>
                <a:gd name="connsiteX68" fmla="*/ 171948 w 235934"/>
                <a:gd name="connsiteY68" fmla="*/ 69760 h 74388"/>
                <a:gd name="connsiteX69" fmla="*/ 174139 w 235934"/>
                <a:gd name="connsiteY69" fmla="*/ 67665 h 74388"/>
                <a:gd name="connsiteX70" fmla="*/ 229384 w 235934"/>
                <a:gd name="connsiteY70" fmla="*/ 67665 h 74388"/>
                <a:gd name="connsiteX71" fmla="*/ 226526 w 235934"/>
                <a:gd name="connsiteY71" fmla="*/ 66332 h 74388"/>
                <a:gd name="connsiteX72" fmla="*/ 225670 w 235934"/>
                <a:gd name="connsiteY72" fmla="*/ 66332 h 74388"/>
                <a:gd name="connsiteX73" fmla="*/ 221098 w 235934"/>
                <a:gd name="connsiteY73" fmla="*/ 66142 h 74388"/>
                <a:gd name="connsiteX74" fmla="*/ 218050 w 235934"/>
                <a:gd name="connsiteY74" fmla="*/ 64237 h 74388"/>
                <a:gd name="connsiteX75" fmla="*/ 218336 w 235934"/>
                <a:gd name="connsiteY75" fmla="*/ 62142 h 74388"/>
                <a:gd name="connsiteX76" fmla="*/ 233861 w 235934"/>
                <a:gd name="connsiteY76" fmla="*/ 516 h 74388"/>
                <a:gd name="connsiteX77" fmla="*/ 234147 w 235934"/>
                <a:gd name="connsiteY77" fmla="*/ -915 h 74388"/>
                <a:gd name="connsiteX78" fmla="*/ 232814 w 235934"/>
                <a:gd name="connsiteY78" fmla="*/ -2247 h 74388"/>
                <a:gd name="connsiteX79" fmla="*/ 230719 w 235934"/>
                <a:gd name="connsiteY79" fmla="*/ -533 h 74388"/>
                <a:gd name="connsiteX80" fmla="*/ 211669 w 235934"/>
                <a:gd name="connsiteY80" fmla="*/ 11659 h 74388"/>
                <a:gd name="connsiteX81" fmla="*/ 210048 w 235934"/>
                <a:gd name="connsiteY81" fmla="*/ 13754 h 74388"/>
                <a:gd name="connsiteX82" fmla="*/ 211669 w 235934"/>
                <a:gd name="connsiteY82" fmla="*/ 15087 h 74388"/>
                <a:gd name="connsiteX83" fmla="*/ 223763 w 235934"/>
                <a:gd name="connsiteY83" fmla="*/ 10610 h 74388"/>
                <a:gd name="connsiteX84" fmla="*/ 210906 w 235934"/>
                <a:gd name="connsiteY84" fmla="*/ 61856 h 74388"/>
                <a:gd name="connsiteX85" fmla="*/ 200809 w 235934"/>
                <a:gd name="connsiteY85" fmla="*/ 66332 h 74388"/>
                <a:gd name="connsiteX86" fmla="*/ 199951 w 235934"/>
                <a:gd name="connsiteY86" fmla="*/ 66332 h 74388"/>
                <a:gd name="connsiteX87" fmla="*/ 196905 w 235934"/>
                <a:gd name="connsiteY87" fmla="*/ 68428 h 74388"/>
                <a:gd name="connsiteX88" fmla="*/ 198618 w 235934"/>
                <a:gd name="connsiteY88" fmla="*/ 69760 h 74388"/>
                <a:gd name="connsiteX89" fmla="*/ 212715 w 235934"/>
                <a:gd name="connsiteY89" fmla="*/ 69476 h 74388"/>
                <a:gd name="connsiteX90" fmla="*/ 227193 w 235934"/>
                <a:gd name="connsiteY90" fmla="*/ 69760 h 74388"/>
                <a:gd name="connsiteX91" fmla="*/ 229384 w 235934"/>
                <a:gd name="connsiteY91" fmla="*/ 67665 h 7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5934" h="74388">
                  <a:moveTo>
                    <a:pt x="37075" y="52045"/>
                  </a:moveTo>
                  <a:cubicBezTo>
                    <a:pt x="41361" y="41948"/>
                    <a:pt x="45551" y="24898"/>
                    <a:pt x="45551" y="16135"/>
                  </a:cubicBezTo>
                  <a:cubicBezTo>
                    <a:pt x="45551" y="11850"/>
                    <a:pt x="44886" y="-2247"/>
                    <a:pt x="31073" y="-2247"/>
                  </a:cubicBezTo>
                  <a:cubicBezTo>
                    <a:pt x="23169" y="-2247"/>
                    <a:pt x="14595" y="2897"/>
                    <a:pt x="8118" y="15087"/>
                  </a:cubicBezTo>
                  <a:cubicBezTo>
                    <a:pt x="2784" y="25279"/>
                    <a:pt x="-1788" y="44138"/>
                    <a:pt x="-1788" y="53854"/>
                  </a:cubicBezTo>
                  <a:cubicBezTo>
                    <a:pt x="-1788" y="57093"/>
                    <a:pt x="-1788" y="72141"/>
                    <a:pt x="12595" y="72141"/>
                  </a:cubicBezTo>
                  <a:cubicBezTo>
                    <a:pt x="19739" y="72141"/>
                    <a:pt x="29931" y="67665"/>
                    <a:pt x="37075" y="52045"/>
                  </a:cubicBezTo>
                  <a:close/>
                  <a:moveTo>
                    <a:pt x="26596" y="59189"/>
                  </a:moveTo>
                  <a:cubicBezTo>
                    <a:pt x="24215" y="64237"/>
                    <a:pt x="18883" y="69760"/>
                    <a:pt x="13262" y="69760"/>
                  </a:cubicBezTo>
                  <a:cubicBezTo>
                    <a:pt x="9832" y="69760"/>
                    <a:pt x="5070" y="67474"/>
                    <a:pt x="5070" y="59189"/>
                  </a:cubicBezTo>
                  <a:cubicBezTo>
                    <a:pt x="5070" y="50236"/>
                    <a:pt x="13262" y="18421"/>
                    <a:pt x="16976" y="10610"/>
                  </a:cubicBezTo>
                  <a:cubicBezTo>
                    <a:pt x="20978" y="2515"/>
                    <a:pt x="26787" y="134"/>
                    <a:pt x="30503" y="134"/>
                  </a:cubicBezTo>
                  <a:cubicBezTo>
                    <a:pt x="34980" y="134"/>
                    <a:pt x="38789" y="3371"/>
                    <a:pt x="38789" y="10324"/>
                  </a:cubicBezTo>
                  <a:cubicBezTo>
                    <a:pt x="38789" y="18231"/>
                    <a:pt x="31264" y="48901"/>
                    <a:pt x="26596" y="59189"/>
                  </a:cubicBezTo>
                  <a:close/>
                  <a:moveTo>
                    <a:pt x="64696" y="62902"/>
                  </a:moveTo>
                  <a:cubicBezTo>
                    <a:pt x="64696" y="60521"/>
                    <a:pt x="63078" y="58235"/>
                    <a:pt x="59934" y="58235"/>
                  </a:cubicBezTo>
                  <a:cubicBezTo>
                    <a:pt x="56506" y="58235"/>
                    <a:pt x="52981" y="61570"/>
                    <a:pt x="52981" y="65093"/>
                  </a:cubicBezTo>
                  <a:cubicBezTo>
                    <a:pt x="52981" y="67951"/>
                    <a:pt x="54885" y="69760"/>
                    <a:pt x="57743" y="69760"/>
                  </a:cubicBezTo>
                  <a:cubicBezTo>
                    <a:pt x="61459" y="69760"/>
                    <a:pt x="64696" y="66142"/>
                    <a:pt x="64696" y="62902"/>
                  </a:cubicBezTo>
                  <a:close/>
                  <a:moveTo>
                    <a:pt x="127753" y="41185"/>
                  </a:moveTo>
                  <a:cubicBezTo>
                    <a:pt x="127753" y="32518"/>
                    <a:pt x="122991" y="24328"/>
                    <a:pt x="113466" y="24328"/>
                  </a:cubicBezTo>
                  <a:cubicBezTo>
                    <a:pt x="108512" y="24328"/>
                    <a:pt x="104036" y="26137"/>
                    <a:pt x="100034" y="29279"/>
                  </a:cubicBezTo>
                  <a:lnTo>
                    <a:pt x="105082" y="9468"/>
                  </a:lnTo>
                  <a:cubicBezTo>
                    <a:pt x="105368" y="8229"/>
                    <a:pt x="105559" y="8134"/>
                    <a:pt x="105559" y="8134"/>
                  </a:cubicBezTo>
                  <a:cubicBezTo>
                    <a:pt x="105559" y="8134"/>
                    <a:pt x="106036" y="8134"/>
                    <a:pt x="107082" y="8420"/>
                  </a:cubicBezTo>
                  <a:cubicBezTo>
                    <a:pt x="109180" y="9182"/>
                    <a:pt x="111561" y="9468"/>
                    <a:pt x="113752" y="9468"/>
                  </a:cubicBezTo>
                  <a:cubicBezTo>
                    <a:pt x="125658" y="9468"/>
                    <a:pt x="135183" y="516"/>
                    <a:pt x="135183" y="-1105"/>
                  </a:cubicBezTo>
                  <a:cubicBezTo>
                    <a:pt x="135183" y="-1866"/>
                    <a:pt x="134420" y="-2152"/>
                    <a:pt x="134134" y="-2152"/>
                  </a:cubicBezTo>
                  <a:cubicBezTo>
                    <a:pt x="133848" y="-2152"/>
                    <a:pt x="133371" y="-1961"/>
                    <a:pt x="132802" y="-1866"/>
                  </a:cubicBezTo>
                  <a:cubicBezTo>
                    <a:pt x="128039" y="420"/>
                    <a:pt x="123086" y="1276"/>
                    <a:pt x="118988" y="1276"/>
                  </a:cubicBezTo>
                  <a:cubicBezTo>
                    <a:pt x="114226" y="1276"/>
                    <a:pt x="109845" y="134"/>
                    <a:pt x="106798" y="-1582"/>
                  </a:cubicBezTo>
                  <a:cubicBezTo>
                    <a:pt x="106131" y="-1866"/>
                    <a:pt x="105750" y="-2152"/>
                    <a:pt x="105273" y="-2152"/>
                  </a:cubicBezTo>
                  <a:cubicBezTo>
                    <a:pt x="104513" y="-2152"/>
                    <a:pt x="104417" y="-1391"/>
                    <a:pt x="104036" y="-247"/>
                  </a:cubicBezTo>
                  <a:lnTo>
                    <a:pt x="95748" y="32518"/>
                  </a:lnTo>
                  <a:cubicBezTo>
                    <a:pt x="95748" y="32804"/>
                    <a:pt x="95557" y="34041"/>
                    <a:pt x="95557" y="34041"/>
                  </a:cubicBezTo>
                  <a:cubicBezTo>
                    <a:pt x="95557" y="35090"/>
                    <a:pt x="96320" y="35186"/>
                    <a:pt x="96892" y="35186"/>
                  </a:cubicBezTo>
                  <a:cubicBezTo>
                    <a:pt x="97653" y="35186"/>
                    <a:pt x="97939" y="34899"/>
                    <a:pt x="98701" y="34137"/>
                  </a:cubicBezTo>
                  <a:cubicBezTo>
                    <a:pt x="104227" y="27756"/>
                    <a:pt x="110131" y="26709"/>
                    <a:pt x="113275" y="26709"/>
                  </a:cubicBezTo>
                  <a:cubicBezTo>
                    <a:pt x="117751" y="26709"/>
                    <a:pt x="119847" y="30423"/>
                    <a:pt x="119847" y="36423"/>
                  </a:cubicBezTo>
                  <a:cubicBezTo>
                    <a:pt x="119847" y="42329"/>
                    <a:pt x="116703" y="53663"/>
                    <a:pt x="114512" y="57949"/>
                  </a:cubicBezTo>
                  <a:cubicBezTo>
                    <a:pt x="109749" y="66809"/>
                    <a:pt x="103368" y="69190"/>
                    <a:pt x="99273" y="69190"/>
                  </a:cubicBezTo>
                  <a:cubicBezTo>
                    <a:pt x="95462" y="69190"/>
                    <a:pt x="88890" y="66904"/>
                    <a:pt x="88700" y="56521"/>
                  </a:cubicBezTo>
                  <a:cubicBezTo>
                    <a:pt x="89081" y="56521"/>
                    <a:pt x="89367" y="56521"/>
                    <a:pt x="89748" y="56521"/>
                  </a:cubicBezTo>
                  <a:cubicBezTo>
                    <a:pt x="93462" y="56521"/>
                    <a:pt x="95557" y="53377"/>
                    <a:pt x="95557" y="50996"/>
                  </a:cubicBezTo>
                  <a:cubicBezTo>
                    <a:pt x="95557" y="48806"/>
                    <a:pt x="94129" y="47282"/>
                    <a:pt x="91748" y="47282"/>
                  </a:cubicBezTo>
                  <a:cubicBezTo>
                    <a:pt x="86032" y="47282"/>
                    <a:pt x="85463" y="53663"/>
                    <a:pt x="85463" y="57093"/>
                  </a:cubicBezTo>
                  <a:cubicBezTo>
                    <a:pt x="85463" y="64998"/>
                    <a:pt x="90130" y="72141"/>
                    <a:pt x="99273" y="72141"/>
                  </a:cubicBezTo>
                  <a:cubicBezTo>
                    <a:pt x="113179" y="72141"/>
                    <a:pt x="127753" y="57570"/>
                    <a:pt x="127753" y="41185"/>
                  </a:cubicBezTo>
                  <a:close/>
                  <a:moveTo>
                    <a:pt x="174139" y="67665"/>
                  </a:moveTo>
                  <a:cubicBezTo>
                    <a:pt x="174139" y="66332"/>
                    <a:pt x="172997" y="66332"/>
                    <a:pt x="171376" y="66332"/>
                  </a:cubicBezTo>
                  <a:lnTo>
                    <a:pt x="170425" y="66332"/>
                  </a:lnTo>
                  <a:cubicBezTo>
                    <a:pt x="169090" y="66332"/>
                    <a:pt x="167186" y="66332"/>
                    <a:pt x="165853" y="66142"/>
                  </a:cubicBezTo>
                  <a:cubicBezTo>
                    <a:pt x="163472" y="65856"/>
                    <a:pt x="162900" y="65760"/>
                    <a:pt x="162900" y="64237"/>
                  </a:cubicBezTo>
                  <a:cubicBezTo>
                    <a:pt x="162900" y="63665"/>
                    <a:pt x="162995" y="62616"/>
                    <a:pt x="163186" y="62142"/>
                  </a:cubicBezTo>
                  <a:lnTo>
                    <a:pt x="178615" y="516"/>
                  </a:lnTo>
                  <a:cubicBezTo>
                    <a:pt x="178615" y="134"/>
                    <a:pt x="178901" y="-915"/>
                    <a:pt x="178901" y="-915"/>
                  </a:cubicBezTo>
                  <a:cubicBezTo>
                    <a:pt x="178901" y="-1866"/>
                    <a:pt x="178141" y="-2247"/>
                    <a:pt x="177569" y="-2247"/>
                  </a:cubicBezTo>
                  <a:cubicBezTo>
                    <a:pt x="176997" y="-2247"/>
                    <a:pt x="176806" y="-2152"/>
                    <a:pt x="175473" y="-533"/>
                  </a:cubicBezTo>
                  <a:cubicBezTo>
                    <a:pt x="167186" y="10610"/>
                    <a:pt x="159565" y="11373"/>
                    <a:pt x="156423" y="11659"/>
                  </a:cubicBezTo>
                  <a:cubicBezTo>
                    <a:pt x="156042" y="11850"/>
                    <a:pt x="154803" y="11945"/>
                    <a:pt x="154803" y="13754"/>
                  </a:cubicBezTo>
                  <a:cubicBezTo>
                    <a:pt x="154803" y="15087"/>
                    <a:pt x="156042" y="15087"/>
                    <a:pt x="156423" y="15087"/>
                  </a:cubicBezTo>
                  <a:cubicBezTo>
                    <a:pt x="158137" y="15087"/>
                    <a:pt x="163472" y="14422"/>
                    <a:pt x="168520" y="10610"/>
                  </a:cubicBezTo>
                  <a:lnTo>
                    <a:pt x="155756" y="61856"/>
                  </a:lnTo>
                  <a:cubicBezTo>
                    <a:pt x="154993" y="65284"/>
                    <a:pt x="154042" y="66332"/>
                    <a:pt x="145564" y="66332"/>
                  </a:cubicBezTo>
                  <a:lnTo>
                    <a:pt x="144708" y="66332"/>
                  </a:lnTo>
                  <a:cubicBezTo>
                    <a:pt x="142896" y="66332"/>
                    <a:pt x="141754" y="66332"/>
                    <a:pt x="141754" y="68428"/>
                  </a:cubicBezTo>
                  <a:cubicBezTo>
                    <a:pt x="141754" y="69760"/>
                    <a:pt x="142896" y="69760"/>
                    <a:pt x="143373" y="69760"/>
                  </a:cubicBezTo>
                  <a:cubicBezTo>
                    <a:pt x="147945" y="69760"/>
                    <a:pt x="152898" y="69476"/>
                    <a:pt x="157470" y="69476"/>
                  </a:cubicBezTo>
                  <a:cubicBezTo>
                    <a:pt x="162232" y="69476"/>
                    <a:pt x="167186" y="69760"/>
                    <a:pt x="171948" y="69760"/>
                  </a:cubicBezTo>
                  <a:cubicBezTo>
                    <a:pt x="172711" y="69760"/>
                    <a:pt x="174139" y="69760"/>
                    <a:pt x="174139" y="67665"/>
                  </a:cubicBezTo>
                  <a:close/>
                  <a:moveTo>
                    <a:pt x="229384" y="67665"/>
                  </a:moveTo>
                  <a:cubicBezTo>
                    <a:pt x="229384" y="66332"/>
                    <a:pt x="228242" y="66332"/>
                    <a:pt x="226526" y="66332"/>
                  </a:cubicBezTo>
                  <a:lnTo>
                    <a:pt x="225670" y="66332"/>
                  </a:lnTo>
                  <a:cubicBezTo>
                    <a:pt x="224336" y="66332"/>
                    <a:pt x="222431" y="66332"/>
                    <a:pt x="221098" y="66142"/>
                  </a:cubicBezTo>
                  <a:cubicBezTo>
                    <a:pt x="218717" y="65856"/>
                    <a:pt x="218050" y="65760"/>
                    <a:pt x="218050" y="64237"/>
                  </a:cubicBezTo>
                  <a:cubicBezTo>
                    <a:pt x="218050" y="63665"/>
                    <a:pt x="218241" y="62616"/>
                    <a:pt x="218336" y="62142"/>
                  </a:cubicBezTo>
                  <a:lnTo>
                    <a:pt x="233861" y="516"/>
                  </a:lnTo>
                  <a:cubicBezTo>
                    <a:pt x="233861" y="134"/>
                    <a:pt x="234147" y="-915"/>
                    <a:pt x="234147" y="-915"/>
                  </a:cubicBezTo>
                  <a:cubicBezTo>
                    <a:pt x="234147" y="-1866"/>
                    <a:pt x="233384" y="-2247"/>
                    <a:pt x="232814" y="-2247"/>
                  </a:cubicBezTo>
                  <a:cubicBezTo>
                    <a:pt x="232242" y="-2247"/>
                    <a:pt x="232051" y="-2152"/>
                    <a:pt x="230719" y="-533"/>
                  </a:cubicBezTo>
                  <a:cubicBezTo>
                    <a:pt x="222431" y="10610"/>
                    <a:pt x="214811" y="11373"/>
                    <a:pt x="211669" y="11659"/>
                  </a:cubicBezTo>
                  <a:cubicBezTo>
                    <a:pt x="211192" y="11850"/>
                    <a:pt x="210048" y="11945"/>
                    <a:pt x="210048" y="13754"/>
                  </a:cubicBezTo>
                  <a:cubicBezTo>
                    <a:pt x="210048" y="15087"/>
                    <a:pt x="211192" y="15087"/>
                    <a:pt x="211669" y="15087"/>
                  </a:cubicBezTo>
                  <a:cubicBezTo>
                    <a:pt x="213287" y="15087"/>
                    <a:pt x="218622" y="14422"/>
                    <a:pt x="223763" y="10610"/>
                  </a:cubicBezTo>
                  <a:lnTo>
                    <a:pt x="210906" y="61856"/>
                  </a:lnTo>
                  <a:cubicBezTo>
                    <a:pt x="210143" y="65284"/>
                    <a:pt x="209288" y="66332"/>
                    <a:pt x="200809" y="66332"/>
                  </a:cubicBezTo>
                  <a:lnTo>
                    <a:pt x="199951" y="66332"/>
                  </a:lnTo>
                  <a:cubicBezTo>
                    <a:pt x="198142" y="66332"/>
                    <a:pt x="196905" y="66332"/>
                    <a:pt x="196905" y="68428"/>
                  </a:cubicBezTo>
                  <a:cubicBezTo>
                    <a:pt x="196905" y="69760"/>
                    <a:pt x="198142" y="69760"/>
                    <a:pt x="198618" y="69760"/>
                  </a:cubicBezTo>
                  <a:cubicBezTo>
                    <a:pt x="203190" y="69760"/>
                    <a:pt x="208143" y="69476"/>
                    <a:pt x="212715" y="69476"/>
                  </a:cubicBezTo>
                  <a:cubicBezTo>
                    <a:pt x="217478" y="69476"/>
                    <a:pt x="222431" y="69760"/>
                    <a:pt x="227193" y="69760"/>
                  </a:cubicBezTo>
                  <a:cubicBezTo>
                    <a:pt x="227861" y="69760"/>
                    <a:pt x="229384" y="69760"/>
                    <a:pt x="229384" y="67665"/>
                  </a:cubicBezTo>
                  <a:close/>
                </a:path>
              </a:pathLst>
            </a:custGeom>
            <a:solidFill>
              <a:srgbClr val="000000"/>
            </a:solidFill>
            <a:ln w="10842" cap="flat">
              <a:noFill/>
              <a:prstDash val="solid"/>
              <a:miter/>
            </a:ln>
          </p:spPr>
          <p:txBody>
            <a:bodyPr rtlCol="0" anchor="ctr"/>
            <a:lstStyle/>
            <a:p>
              <a:endParaRPr lang="en-AE"/>
            </a:p>
          </p:txBody>
        </p:sp>
        <p:sp>
          <p:nvSpPr>
            <p:cNvPr id="500" name="Freeform: Shape 499">
              <a:extLst>
                <a:ext uri="{FF2B5EF4-FFF2-40B4-BE49-F238E27FC236}">
                  <a16:creationId xmlns:a16="http://schemas.microsoft.com/office/drawing/2014/main" id="{D8EA5B42-0484-93C8-C004-482C78B8DF45}"/>
                </a:ext>
              </a:extLst>
            </p:cNvPr>
            <p:cNvSpPr/>
            <p:nvPr/>
          </p:nvSpPr>
          <p:spPr>
            <a:xfrm>
              <a:off x="4098876" y="2261209"/>
              <a:ext cx="611123" cy="87915"/>
            </a:xfrm>
            <a:custGeom>
              <a:avLst/>
              <a:gdLst>
                <a:gd name="connsiteX0" fmla="*/ -1788 w 611123"/>
                <a:gd name="connsiteY0" fmla="*/ 85668 h 87915"/>
                <a:gd name="connsiteX1" fmla="*/ 609335 w 611123"/>
                <a:gd name="connsiteY1" fmla="*/ 85668 h 87915"/>
                <a:gd name="connsiteX2" fmla="*/ 609335 w 611123"/>
                <a:gd name="connsiteY2" fmla="*/ -2247 h 87915"/>
                <a:gd name="connsiteX3" fmla="*/ -1788 w 611123"/>
                <a:gd name="connsiteY3" fmla="*/ -2247 h 87915"/>
              </a:gdLst>
              <a:ahLst/>
              <a:cxnLst>
                <a:cxn ang="0">
                  <a:pos x="connsiteX0" y="connsiteY0"/>
                </a:cxn>
                <a:cxn ang="0">
                  <a:pos x="connsiteX1" y="connsiteY1"/>
                </a:cxn>
                <a:cxn ang="0">
                  <a:pos x="connsiteX2" y="connsiteY2"/>
                </a:cxn>
                <a:cxn ang="0">
                  <a:pos x="connsiteX3" y="connsiteY3"/>
                </a:cxn>
              </a:cxnLst>
              <a:rect l="l" t="t" r="r" b="b"/>
              <a:pathLst>
                <a:path w="611123" h="87915">
                  <a:moveTo>
                    <a:pt x="-1788" y="85668"/>
                  </a:moveTo>
                  <a:lnTo>
                    <a:pt x="609335" y="85668"/>
                  </a:lnTo>
                  <a:lnTo>
                    <a:pt x="609335" y="-2247"/>
                  </a:lnTo>
                  <a:lnTo>
                    <a:pt x="-1788" y="-2247"/>
                  </a:lnTo>
                  <a:close/>
                </a:path>
              </a:pathLst>
            </a:custGeom>
            <a:solidFill>
              <a:srgbClr val="FFFFFF"/>
            </a:solidFill>
            <a:ln w="10842" cap="flat">
              <a:noFill/>
              <a:prstDash val="solid"/>
              <a:miter/>
            </a:ln>
          </p:spPr>
          <p:txBody>
            <a:bodyPr rtlCol="0" anchor="ctr"/>
            <a:lstStyle/>
            <a:p>
              <a:endParaRPr lang="en-AE"/>
            </a:p>
          </p:txBody>
        </p:sp>
        <p:sp>
          <p:nvSpPr>
            <p:cNvPr id="501" name="Freeform: Shape 500">
              <a:extLst>
                <a:ext uri="{FF2B5EF4-FFF2-40B4-BE49-F238E27FC236}">
                  <a16:creationId xmlns:a16="http://schemas.microsoft.com/office/drawing/2014/main" id="{2A9E45AF-21C5-B761-CE3A-B5A7BD7A5FB9}"/>
                </a:ext>
              </a:extLst>
            </p:cNvPr>
            <p:cNvSpPr/>
            <p:nvPr/>
          </p:nvSpPr>
          <p:spPr>
            <a:xfrm>
              <a:off x="4182598" y="2274068"/>
              <a:ext cx="456248" cy="76200"/>
            </a:xfrm>
            <a:custGeom>
              <a:avLst/>
              <a:gdLst>
                <a:gd name="connsiteX0" fmla="*/ 63078 w 456248"/>
                <a:gd name="connsiteY0" fmla="*/ 21756 h 76200"/>
                <a:gd name="connsiteX1" fmla="*/ 66222 w 456248"/>
                <a:gd name="connsiteY1" fmla="*/ 2420 h 76200"/>
                <a:gd name="connsiteX2" fmla="*/ 66317 w 456248"/>
                <a:gd name="connsiteY2" fmla="*/ 897 h 76200"/>
                <a:gd name="connsiteX3" fmla="*/ 63650 w 456248"/>
                <a:gd name="connsiteY3" fmla="*/ -438 h 76200"/>
                <a:gd name="connsiteX4" fmla="*/ 8309 w 456248"/>
                <a:gd name="connsiteY4" fmla="*/ -438 h 76200"/>
                <a:gd name="connsiteX5" fmla="*/ 5165 w 456248"/>
                <a:gd name="connsiteY5" fmla="*/ 1657 h 76200"/>
                <a:gd name="connsiteX6" fmla="*/ -1216 w 456248"/>
                <a:gd name="connsiteY6" fmla="*/ 20993 h 76200"/>
                <a:gd name="connsiteX7" fmla="*/ -1788 w 456248"/>
                <a:gd name="connsiteY7" fmla="*/ 22803 h 76200"/>
                <a:gd name="connsiteX8" fmla="*/ -167 w 456248"/>
                <a:gd name="connsiteY8" fmla="*/ 23947 h 76200"/>
                <a:gd name="connsiteX9" fmla="*/ 1070 w 456248"/>
                <a:gd name="connsiteY9" fmla="*/ 23661 h 76200"/>
                <a:gd name="connsiteX10" fmla="*/ 2405 w 456248"/>
                <a:gd name="connsiteY10" fmla="*/ 20517 h 76200"/>
                <a:gd name="connsiteX11" fmla="*/ 24406 w 456248"/>
                <a:gd name="connsiteY11" fmla="*/ 2992 h 76200"/>
                <a:gd name="connsiteX12" fmla="*/ 28122 w 456248"/>
                <a:gd name="connsiteY12" fmla="*/ 2992 h 76200"/>
                <a:gd name="connsiteX13" fmla="*/ 30694 w 456248"/>
                <a:gd name="connsiteY13" fmla="*/ 4229 h 76200"/>
                <a:gd name="connsiteX14" fmla="*/ 30217 w 456248"/>
                <a:gd name="connsiteY14" fmla="*/ 6610 h 76200"/>
                <a:gd name="connsiteX15" fmla="*/ 15739 w 456248"/>
                <a:gd name="connsiteY15" fmla="*/ 64619 h 76200"/>
                <a:gd name="connsiteX16" fmla="*/ 4309 w 456248"/>
                <a:gd name="connsiteY16" fmla="*/ 69381 h 76200"/>
                <a:gd name="connsiteX17" fmla="*/ 2500 w 456248"/>
                <a:gd name="connsiteY17" fmla="*/ 69381 h 76200"/>
                <a:gd name="connsiteX18" fmla="*/ -453 w 456248"/>
                <a:gd name="connsiteY18" fmla="*/ 71476 h 76200"/>
                <a:gd name="connsiteX19" fmla="*/ 1356 w 456248"/>
                <a:gd name="connsiteY19" fmla="*/ 72809 h 76200"/>
                <a:gd name="connsiteX20" fmla="*/ 18120 w 456248"/>
                <a:gd name="connsiteY20" fmla="*/ 72525 h 76200"/>
                <a:gd name="connsiteX21" fmla="*/ 35075 w 456248"/>
                <a:gd name="connsiteY21" fmla="*/ 72809 h 76200"/>
                <a:gd name="connsiteX22" fmla="*/ 37361 w 456248"/>
                <a:gd name="connsiteY22" fmla="*/ 70523 h 76200"/>
                <a:gd name="connsiteX23" fmla="*/ 34694 w 456248"/>
                <a:gd name="connsiteY23" fmla="*/ 69381 h 76200"/>
                <a:gd name="connsiteX24" fmla="*/ 32980 w 456248"/>
                <a:gd name="connsiteY24" fmla="*/ 69381 h 76200"/>
                <a:gd name="connsiteX25" fmla="*/ 27645 w 456248"/>
                <a:gd name="connsiteY25" fmla="*/ 69190 h 76200"/>
                <a:gd name="connsiteX26" fmla="*/ 24120 w 456248"/>
                <a:gd name="connsiteY26" fmla="*/ 67000 h 76200"/>
                <a:gd name="connsiteX27" fmla="*/ 24406 w 456248"/>
                <a:gd name="connsiteY27" fmla="*/ 64905 h 76200"/>
                <a:gd name="connsiteX28" fmla="*/ 38979 w 456248"/>
                <a:gd name="connsiteY28" fmla="*/ 6706 h 76200"/>
                <a:gd name="connsiteX29" fmla="*/ 41361 w 456248"/>
                <a:gd name="connsiteY29" fmla="*/ 3183 h 76200"/>
                <a:gd name="connsiteX30" fmla="*/ 46981 w 456248"/>
                <a:gd name="connsiteY30" fmla="*/ 2992 h 76200"/>
                <a:gd name="connsiteX31" fmla="*/ 60697 w 456248"/>
                <a:gd name="connsiteY31" fmla="*/ 11182 h 76200"/>
                <a:gd name="connsiteX32" fmla="*/ 59650 w 456248"/>
                <a:gd name="connsiteY32" fmla="*/ 20993 h 76200"/>
                <a:gd name="connsiteX33" fmla="*/ 59555 w 456248"/>
                <a:gd name="connsiteY33" fmla="*/ 22519 h 76200"/>
                <a:gd name="connsiteX34" fmla="*/ 61173 w 456248"/>
                <a:gd name="connsiteY34" fmla="*/ 23947 h 76200"/>
                <a:gd name="connsiteX35" fmla="*/ 63078 w 456248"/>
                <a:gd name="connsiteY35" fmla="*/ 21756 h 76200"/>
                <a:gd name="connsiteX36" fmla="*/ 114324 w 456248"/>
                <a:gd name="connsiteY36" fmla="*/ 57284 h 76200"/>
                <a:gd name="connsiteX37" fmla="*/ 112798 w 456248"/>
                <a:gd name="connsiteY37" fmla="*/ 56235 h 76200"/>
                <a:gd name="connsiteX38" fmla="*/ 110894 w 456248"/>
                <a:gd name="connsiteY38" fmla="*/ 58047 h 76200"/>
                <a:gd name="connsiteX39" fmla="*/ 100892 w 456248"/>
                <a:gd name="connsiteY39" fmla="*/ 71572 h 76200"/>
                <a:gd name="connsiteX40" fmla="*/ 98511 w 456248"/>
                <a:gd name="connsiteY40" fmla="*/ 68428 h 76200"/>
                <a:gd name="connsiteX41" fmla="*/ 100511 w 456248"/>
                <a:gd name="connsiteY41" fmla="*/ 60428 h 76200"/>
                <a:gd name="connsiteX42" fmla="*/ 106989 w 456248"/>
                <a:gd name="connsiteY42" fmla="*/ 36330 h 76200"/>
                <a:gd name="connsiteX43" fmla="*/ 95843 w 456248"/>
                <a:gd name="connsiteY43" fmla="*/ 24995 h 76200"/>
                <a:gd name="connsiteX44" fmla="*/ 81461 w 456248"/>
                <a:gd name="connsiteY44" fmla="*/ 32044 h 76200"/>
                <a:gd name="connsiteX45" fmla="*/ 89272 w 456248"/>
                <a:gd name="connsiteY45" fmla="*/ 420 h 76200"/>
                <a:gd name="connsiteX46" fmla="*/ 89653 w 456248"/>
                <a:gd name="connsiteY46" fmla="*/ -915 h 76200"/>
                <a:gd name="connsiteX47" fmla="*/ 88130 w 456248"/>
                <a:gd name="connsiteY47" fmla="*/ -2247 h 76200"/>
                <a:gd name="connsiteX48" fmla="*/ 86318 w 456248"/>
                <a:gd name="connsiteY48" fmla="*/ -1961 h 76200"/>
                <a:gd name="connsiteX49" fmla="*/ 75747 w 456248"/>
                <a:gd name="connsiteY49" fmla="*/ -1198 h 76200"/>
                <a:gd name="connsiteX50" fmla="*/ 73270 w 456248"/>
                <a:gd name="connsiteY50" fmla="*/ 1183 h 76200"/>
                <a:gd name="connsiteX51" fmla="*/ 75747 w 456248"/>
                <a:gd name="connsiteY51" fmla="*/ 2420 h 76200"/>
                <a:gd name="connsiteX52" fmla="*/ 81270 w 456248"/>
                <a:gd name="connsiteY52" fmla="*/ 4134 h 76200"/>
                <a:gd name="connsiteX53" fmla="*/ 80795 w 456248"/>
                <a:gd name="connsiteY53" fmla="*/ 5945 h 76200"/>
                <a:gd name="connsiteX54" fmla="*/ 64887 w 456248"/>
                <a:gd name="connsiteY54" fmla="*/ 69858 h 76200"/>
                <a:gd name="connsiteX55" fmla="*/ 64601 w 456248"/>
                <a:gd name="connsiteY55" fmla="*/ 71190 h 76200"/>
                <a:gd name="connsiteX56" fmla="*/ 67745 w 456248"/>
                <a:gd name="connsiteY56" fmla="*/ 73953 h 76200"/>
                <a:gd name="connsiteX57" fmla="*/ 71745 w 456248"/>
                <a:gd name="connsiteY57" fmla="*/ 71000 h 76200"/>
                <a:gd name="connsiteX58" fmla="*/ 76319 w 456248"/>
                <a:gd name="connsiteY58" fmla="*/ 52236 h 76200"/>
                <a:gd name="connsiteX59" fmla="*/ 78033 w 456248"/>
                <a:gd name="connsiteY59" fmla="*/ 45283 h 76200"/>
                <a:gd name="connsiteX60" fmla="*/ 81081 w 456248"/>
                <a:gd name="connsiteY60" fmla="*/ 37662 h 76200"/>
                <a:gd name="connsiteX61" fmla="*/ 95369 w 456248"/>
                <a:gd name="connsiteY61" fmla="*/ 27377 h 76200"/>
                <a:gd name="connsiteX62" fmla="*/ 100511 w 456248"/>
                <a:gd name="connsiteY62" fmla="*/ 34520 h 76200"/>
                <a:gd name="connsiteX63" fmla="*/ 94225 w 456248"/>
                <a:gd name="connsiteY63" fmla="*/ 58333 h 76200"/>
                <a:gd name="connsiteX64" fmla="*/ 92416 w 456248"/>
                <a:gd name="connsiteY64" fmla="*/ 65381 h 76200"/>
                <a:gd name="connsiteX65" fmla="*/ 100606 w 456248"/>
                <a:gd name="connsiteY65" fmla="*/ 73953 h 76200"/>
                <a:gd name="connsiteX66" fmla="*/ 114324 w 456248"/>
                <a:gd name="connsiteY66" fmla="*/ 57284 h 76200"/>
                <a:gd name="connsiteX67" fmla="*/ 147470 w 456248"/>
                <a:gd name="connsiteY67" fmla="*/ 57284 h 76200"/>
                <a:gd name="connsiteX68" fmla="*/ 145850 w 456248"/>
                <a:gd name="connsiteY68" fmla="*/ 56235 h 76200"/>
                <a:gd name="connsiteX69" fmla="*/ 144040 w 456248"/>
                <a:gd name="connsiteY69" fmla="*/ 58047 h 76200"/>
                <a:gd name="connsiteX70" fmla="*/ 134134 w 456248"/>
                <a:gd name="connsiteY70" fmla="*/ 71572 h 76200"/>
                <a:gd name="connsiteX71" fmla="*/ 131753 w 456248"/>
                <a:gd name="connsiteY71" fmla="*/ 68618 h 76200"/>
                <a:gd name="connsiteX72" fmla="*/ 134420 w 456248"/>
                <a:gd name="connsiteY72" fmla="*/ 58238 h 76200"/>
                <a:gd name="connsiteX73" fmla="*/ 141373 w 456248"/>
                <a:gd name="connsiteY73" fmla="*/ 39757 h 76200"/>
                <a:gd name="connsiteX74" fmla="*/ 142708 w 456248"/>
                <a:gd name="connsiteY74" fmla="*/ 33662 h 76200"/>
                <a:gd name="connsiteX75" fmla="*/ 134515 w 456248"/>
                <a:gd name="connsiteY75" fmla="*/ 24995 h 76200"/>
                <a:gd name="connsiteX76" fmla="*/ 120705 w 456248"/>
                <a:gd name="connsiteY76" fmla="*/ 41664 h 76200"/>
                <a:gd name="connsiteX77" fmla="*/ 122323 w 456248"/>
                <a:gd name="connsiteY77" fmla="*/ 42711 h 76200"/>
                <a:gd name="connsiteX78" fmla="*/ 124323 w 456248"/>
                <a:gd name="connsiteY78" fmla="*/ 41092 h 76200"/>
                <a:gd name="connsiteX79" fmla="*/ 134420 w 456248"/>
                <a:gd name="connsiteY79" fmla="*/ 27377 h 76200"/>
                <a:gd name="connsiteX80" fmla="*/ 136801 w 456248"/>
                <a:gd name="connsiteY80" fmla="*/ 30328 h 76200"/>
                <a:gd name="connsiteX81" fmla="*/ 134897 w 456248"/>
                <a:gd name="connsiteY81" fmla="*/ 38234 h 76200"/>
                <a:gd name="connsiteX82" fmla="*/ 131562 w 456248"/>
                <a:gd name="connsiteY82" fmla="*/ 47187 h 76200"/>
                <a:gd name="connsiteX83" fmla="*/ 127562 w 456248"/>
                <a:gd name="connsiteY83" fmla="*/ 57952 h 76200"/>
                <a:gd name="connsiteX84" fmla="*/ 125658 w 456248"/>
                <a:gd name="connsiteY84" fmla="*/ 65381 h 76200"/>
                <a:gd name="connsiteX85" fmla="*/ 133848 w 456248"/>
                <a:gd name="connsiteY85" fmla="*/ 73953 h 76200"/>
                <a:gd name="connsiteX86" fmla="*/ 147470 w 456248"/>
                <a:gd name="connsiteY86" fmla="*/ 57284 h 76200"/>
                <a:gd name="connsiteX87" fmla="*/ 150517 w 456248"/>
                <a:gd name="connsiteY87" fmla="*/ 6706 h 76200"/>
                <a:gd name="connsiteX88" fmla="*/ 145564 w 456248"/>
                <a:gd name="connsiteY88" fmla="*/ 2134 h 76200"/>
                <a:gd name="connsiteX89" fmla="*/ 138706 w 456248"/>
                <a:gd name="connsiteY89" fmla="*/ 8896 h 76200"/>
                <a:gd name="connsiteX90" fmla="*/ 143468 w 456248"/>
                <a:gd name="connsiteY90" fmla="*/ 13564 h 76200"/>
                <a:gd name="connsiteX91" fmla="*/ 150517 w 456248"/>
                <a:gd name="connsiteY91" fmla="*/ 6706 h 76200"/>
                <a:gd name="connsiteX92" fmla="*/ 187284 w 456248"/>
                <a:gd name="connsiteY92" fmla="*/ 55856 h 76200"/>
                <a:gd name="connsiteX93" fmla="*/ 174520 w 456248"/>
                <a:gd name="connsiteY93" fmla="*/ 43473 h 76200"/>
                <a:gd name="connsiteX94" fmla="*/ 167567 w 456248"/>
                <a:gd name="connsiteY94" fmla="*/ 37376 h 76200"/>
                <a:gd name="connsiteX95" fmla="*/ 178522 w 456248"/>
                <a:gd name="connsiteY95" fmla="*/ 27377 h 76200"/>
                <a:gd name="connsiteX96" fmla="*/ 186617 w 456248"/>
                <a:gd name="connsiteY96" fmla="*/ 32709 h 76200"/>
                <a:gd name="connsiteX97" fmla="*/ 182236 w 456248"/>
                <a:gd name="connsiteY97" fmla="*/ 37090 h 76200"/>
                <a:gd name="connsiteX98" fmla="*/ 185570 w 456248"/>
                <a:gd name="connsiteY98" fmla="*/ 40234 h 76200"/>
                <a:gd name="connsiteX99" fmla="*/ 190142 w 456248"/>
                <a:gd name="connsiteY99" fmla="*/ 34234 h 76200"/>
                <a:gd name="connsiteX100" fmla="*/ 178713 w 456248"/>
                <a:gd name="connsiteY100" fmla="*/ 24995 h 76200"/>
                <a:gd name="connsiteX101" fmla="*/ 161567 w 456248"/>
                <a:gd name="connsiteY101" fmla="*/ 41092 h 76200"/>
                <a:gd name="connsiteX102" fmla="*/ 171569 w 456248"/>
                <a:gd name="connsiteY102" fmla="*/ 51473 h 76200"/>
                <a:gd name="connsiteX103" fmla="*/ 181189 w 456248"/>
                <a:gd name="connsiteY103" fmla="*/ 59570 h 76200"/>
                <a:gd name="connsiteX104" fmla="*/ 167186 w 456248"/>
                <a:gd name="connsiteY104" fmla="*/ 71572 h 76200"/>
                <a:gd name="connsiteX105" fmla="*/ 156805 w 456248"/>
                <a:gd name="connsiteY105" fmla="*/ 65477 h 76200"/>
                <a:gd name="connsiteX106" fmla="*/ 162328 w 456248"/>
                <a:gd name="connsiteY106" fmla="*/ 60333 h 76200"/>
                <a:gd name="connsiteX107" fmla="*/ 158614 w 456248"/>
                <a:gd name="connsiteY107" fmla="*/ 56903 h 76200"/>
                <a:gd name="connsiteX108" fmla="*/ 153089 w 456248"/>
                <a:gd name="connsiteY108" fmla="*/ 63570 h 76200"/>
                <a:gd name="connsiteX109" fmla="*/ 167090 w 456248"/>
                <a:gd name="connsiteY109" fmla="*/ 73953 h 76200"/>
                <a:gd name="connsiteX110" fmla="*/ 187284 w 456248"/>
                <a:gd name="connsiteY110" fmla="*/ 55856 h 76200"/>
                <a:gd name="connsiteX111" fmla="*/ 303012 w 456248"/>
                <a:gd name="connsiteY111" fmla="*/ 32139 h 76200"/>
                <a:gd name="connsiteX112" fmla="*/ 298536 w 456248"/>
                <a:gd name="connsiteY112" fmla="*/ 24995 h 76200"/>
                <a:gd name="connsiteX113" fmla="*/ 293392 w 456248"/>
                <a:gd name="connsiteY113" fmla="*/ 30042 h 76200"/>
                <a:gd name="connsiteX114" fmla="*/ 294822 w 456248"/>
                <a:gd name="connsiteY114" fmla="*/ 32900 h 76200"/>
                <a:gd name="connsiteX115" fmla="*/ 297680 w 456248"/>
                <a:gd name="connsiteY115" fmla="*/ 41378 h 76200"/>
                <a:gd name="connsiteX116" fmla="*/ 292441 w 456248"/>
                <a:gd name="connsiteY116" fmla="*/ 61475 h 76200"/>
                <a:gd name="connsiteX117" fmla="*/ 281581 w 456248"/>
                <a:gd name="connsiteY117" fmla="*/ 71572 h 76200"/>
                <a:gd name="connsiteX118" fmla="*/ 274437 w 456248"/>
                <a:gd name="connsiteY118" fmla="*/ 62714 h 76200"/>
                <a:gd name="connsiteX119" fmla="*/ 275772 w 456248"/>
                <a:gd name="connsiteY119" fmla="*/ 54331 h 76200"/>
                <a:gd name="connsiteX120" fmla="*/ 280439 w 456248"/>
                <a:gd name="connsiteY120" fmla="*/ 36139 h 76200"/>
                <a:gd name="connsiteX121" fmla="*/ 282058 w 456248"/>
                <a:gd name="connsiteY121" fmla="*/ 28995 h 76200"/>
                <a:gd name="connsiteX122" fmla="*/ 279104 w 456248"/>
                <a:gd name="connsiteY122" fmla="*/ 26233 h 76200"/>
                <a:gd name="connsiteX123" fmla="*/ 274914 w 456248"/>
                <a:gd name="connsiteY123" fmla="*/ 30042 h 76200"/>
                <a:gd name="connsiteX124" fmla="*/ 268819 w 456248"/>
                <a:gd name="connsiteY124" fmla="*/ 54617 h 76200"/>
                <a:gd name="connsiteX125" fmla="*/ 267865 w 456248"/>
                <a:gd name="connsiteY125" fmla="*/ 61475 h 76200"/>
                <a:gd name="connsiteX126" fmla="*/ 258817 w 456248"/>
                <a:gd name="connsiteY126" fmla="*/ 71572 h 76200"/>
                <a:gd name="connsiteX127" fmla="*/ 251197 w 456248"/>
                <a:gd name="connsiteY127" fmla="*/ 62237 h 76200"/>
                <a:gd name="connsiteX128" fmla="*/ 257482 w 456248"/>
                <a:gd name="connsiteY128" fmla="*/ 39471 h 76200"/>
                <a:gd name="connsiteX129" fmla="*/ 258722 w 456248"/>
                <a:gd name="connsiteY129" fmla="*/ 33758 h 76200"/>
                <a:gd name="connsiteX130" fmla="*/ 250529 w 456248"/>
                <a:gd name="connsiteY130" fmla="*/ 24995 h 76200"/>
                <a:gd name="connsiteX131" fmla="*/ 236623 w 456248"/>
                <a:gd name="connsiteY131" fmla="*/ 41664 h 76200"/>
                <a:gd name="connsiteX132" fmla="*/ 238244 w 456248"/>
                <a:gd name="connsiteY132" fmla="*/ 42711 h 76200"/>
                <a:gd name="connsiteX133" fmla="*/ 240244 w 456248"/>
                <a:gd name="connsiteY133" fmla="*/ 41092 h 76200"/>
                <a:gd name="connsiteX134" fmla="*/ 250339 w 456248"/>
                <a:gd name="connsiteY134" fmla="*/ 27377 h 76200"/>
                <a:gd name="connsiteX135" fmla="*/ 252720 w 456248"/>
                <a:gd name="connsiteY135" fmla="*/ 30518 h 76200"/>
                <a:gd name="connsiteX136" fmla="*/ 250055 w 456248"/>
                <a:gd name="connsiteY136" fmla="*/ 40234 h 76200"/>
                <a:gd name="connsiteX137" fmla="*/ 244720 w 456248"/>
                <a:gd name="connsiteY137" fmla="*/ 60714 h 76200"/>
                <a:gd name="connsiteX138" fmla="*/ 248434 w 456248"/>
                <a:gd name="connsiteY138" fmla="*/ 70523 h 76200"/>
                <a:gd name="connsiteX139" fmla="*/ 258531 w 456248"/>
                <a:gd name="connsiteY139" fmla="*/ 73953 h 76200"/>
                <a:gd name="connsiteX140" fmla="*/ 268914 w 456248"/>
                <a:gd name="connsiteY140" fmla="*/ 67095 h 76200"/>
                <a:gd name="connsiteX141" fmla="*/ 281295 w 456248"/>
                <a:gd name="connsiteY141" fmla="*/ 73953 h 76200"/>
                <a:gd name="connsiteX142" fmla="*/ 295582 w 456248"/>
                <a:gd name="connsiteY142" fmla="*/ 61951 h 76200"/>
                <a:gd name="connsiteX143" fmla="*/ 303012 w 456248"/>
                <a:gd name="connsiteY143" fmla="*/ 32139 h 76200"/>
                <a:gd name="connsiteX144" fmla="*/ 354544 w 456248"/>
                <a:gd name="connsiteY144" fmla="*/ 42711 h 76200"/>
                <a:gd name="connsiteX145" fmla="*/ 338826 w 456248"/>
                <a:gd name="connsiteY145" fmla="*/ 24995 h 76200"/>
                <a:gd name="connsiteX146" fmla="*/ 311395 w 456248"/>
                <a:gd name="connsiteY146" fmla="*/ 56140 h 76200"/>
                <a:gd name="connsiteX147" fmla="*/ 327206 w 456248"/>
                <a:gd name="connsiteY147" fmla="*/ 73953 h 76200"/>
                <a:gd name="connsiteX148" fmla="*/ 354544 w 456248"/>
                <a:gd name="connsiteY148" fmla="*/ 42711 h 76200"/>
                <a:gd name="connsiteX149" fmla="*/ 347019 w 456248"/>
                <a:gd name="connsiteY149" fmla="*/ 38520 h 76200"/>
                <a:gd name="connsiteX150" fmla="*/ 341207 w 456248"/>
                <a:gd name="connsiteY150" fmla="*/ 60714 h 76200"/>
                <a:gd name="connsiteX151" fmla="*/ 327206 w 456248"/>
                <a:gd name="connsiteY151" fmla="*/ 71572 h 76200"/>
                <a:gd name="connsiteX152" fmla="*/ 319016 w 456248"/>
                <a:gd name="connsiteY152" fmla="*/ 60428 h 76200"/>
                <a:gd name="connsiteX153" fmla="*/ 325206 w 456248"/>
                <a:gd name="connsiteY153" fmla="*/ 37185 h 76200"/>
                <a:gd name="connsiteX154" fmla="*/ 338636 w 456248"/>
                <a:gd name="connsiteY154" fmla="*/ 27377 h 76200"/>
                <a:gd name="connsiteX155" fmla="*/ 347019 w 456248"/>
                <a:gd name="connsiteY155" fmla="*/ 38520 h 76200"/>
                <a:gd name="connsiteX156" fmla="*/ 407501 w 456248"/>
                <a:gd name="connsiteY156" fmla="*/ 31853 h 76200"/>
                <a:gd name="connsiteX157" fmla="*/ 397025 w 456248"/>
                <a:gd name="connsiteY157" fmla="*/ 24995 h 76200"/>
                <a:gd name="connsiteX158" fmla="*/ 383879 w 456248"/>
                <a:gd name="connsiteY158" fmla="*/ 32709 h 76200"/>
                <a:gd name="connsiteX159" fmla="*/ 374926 w 456248"/>
                <a:gd name="connsiteY159" fmla="*/ 24995 h 76200"/>
                <a:gd name="connsiteX160" fmla="*/ 367020 w 456248"/>
                <a:gd name="connsiteY160" fmla="*/ 30804 h 76200"/>
                <a:gd name="connsiteX161" fmla="*/ 363687 w 456248"/>
                <a:gd name="connsiteY161" fmla="*/ 41664 h 76200"/>
                <a:gd name="connsiteX162" fmla="*/ 365306 w 456248"/>
                <a:gd name="connsiteY162" fmla="*/ 42711 h 76200"/>
                <a:gd name="connsiteX163" fmla="*/ 367401 w 456248"/>
                <a:gd name="connsiteY163" fmla="*/ 40234 h 76200"/>
                <a:gd name="connsiteX164" fmla="*/ 374640 w 456248"/>
                <a:gd name="connsiteY164" fmla="*/ 27377 h 76200"/>
                <a:gd name="connsiteX165" fmla="*/ 377498 w 456248"/>
                <a:gd name="connsiteY165" fmla="*/ 31758 h 76200"/>
                <a:gd name="connsiteX166" fmla="*/ 376736 w 456248"/>
                <a:gd name="connsiteY166" fmla="*/ 37185 h 76200"/>
                <a:gd name="connsiteX167" fmla="*/ 368736 w 456248"/>
                <a:gd name="connsiteY167" fmla="*/ 69667 h 76200"/>
                <a:gd name="connsiteX168" fmla="*/ 368259 w 456248"/>
                <a:gd name="connsiteY168" fmla="*/ 71190 h 76200"/>
                <a:gd name="connsiteX169" fmla="*/ 371403 w 456248"/>
                <a:gd name="connsiteY169" fmla="*/ 73953 h 76200"/>
                <a:gd name="connsiteX170" fmla="*/ 375594 w 456248"/>
                <a:gd name="connsiteY170" fmla="*/ 69953 h 76200"/>
                <a:gd name="connsiteX171" fmla="*/ 382547 w 456248"/>
                <a:gd name="connsiteY171" fmla="*/ 41664 h 76200"/>
                <a:gd name="connsiteX172" fmla="*/ 396834 w 456248"/>
                <a:gd name="connsiteY172" fmla="*/ 27377 h 76200"/>
                <a:gd name="connsiteX173" fmla="*/ 402646 w 456248"/>
                <a:gd name="connsiteY173" fmla="*/ 28900 h 76200"/>
                <a:gd name="connsiteX174" fmla="*/ 398453 w 456248"/>
                <a:gd name="connsiteY174" fmla="*/ 34139 h 76200"/>
                <a:gd name="connsiteX175" fmla="*/ 402169 w 456248"/>
                <a:gd name="connsiteY175" fmla="*/ 37471 h 76200"/>
                <a:gd name="connsiteX176" fmla="*/ 407501 w 456248"/>
                <a:gd name="connsiteY176" fmla="*/ 31853 h 76200"/>
                <a:gd name="connsiteX177" fmla="*/ 452461 w 456248"/>
                <a:gd name="connsiteY177" fmla="*/ 57284 h 76200"/>
                <a:gd name="connsiteX178" fmla="*/ 450840 w 456248"/>
                <a:gd name="connsiteY178" fmla="*/ 56235 h 76200"/>
                <a:gd name="connsiteX179" fmla="*/ 448936 w 456248"/>
                <a:gd name="connsiteY179" fmla="*/ 58807 h 76200"/>
                <a:gd name="connsiteX180" fmla="*/ 440746 w 456248"/>
                <a:gd name="connsiteY180" fmla="*/ 71572 h 76200"/>
                <a:gd name="connsiteX181" fmla="*/ 437506 w 456248"/>
                <a:gd name="connsiteY181" fmla="*/ 67000 h 76200"/>
                <a:gd name="connsiteX182" fmla="*/ 438364 w 456248"/>
                <a:gd name="connsiteY182" fmla="*/ 60903 h 76200"/>
                <a:gd name="connsiteX183" fmla="*/ 438934 w 456248"/>
                <a:gd name="connsiteY183" fmla="*/ 57189 h 76200"/>
                <a:gd name="connsiteX184" fmla="*/ 424551 w 456248"/>
                <a:gd name="connsiteY184" fmla="*/ 45855 h 76200"/>
                <a:gd name="connsiteX185" fmla="*/ 432267 w 456248"/>
                <a:gd name="connsiteY185" fmla="*/ 38711 h 76200"/>
                <a:gd name="connsiteX186" fmla="*/ 447413 w 456248"/>
                <a:gd name="connsiteY186" fmla="*/ 27377 h 76200"/>
                <a:gd name="connsiteX187" fmla="*/ 450364 w 456248"/>
                <a:gd name="connsiteY187" fmla="*/ 28709 h 76200"/>
                <a:gd name="connsiteX188" fmla="*/ 445317 w 456248"/>
                <a:gd name="connsiteY188" fmla="*/ 34139 h 76200"/>
                <a:gd name="connsiteX189" fmla="*/ 449031 w 456248"/>
                <a:gd name="connsiteY189" fmla="*/ 37471 h 76200"/>
                <a:gd name="connsiteX190" fmla="*/ 454461 w 456248"/>
                <a:gd name="connsiteY190" fmla="*/ 31567 h 76200"/>
                <a:gd name="connsiteX191" fmla="*/ 447699 w 456248"/>
                <a:gd name="connsiteY191" fmla="*/ 24995 h 76200"/>
                <a:gd name="connsiteX192" fmla="*/ 433602 w 456248"/>
                <a:gd name="connsiteY192" fmla="*/ 33948 h 76200"/>
                <a:gd name="connsiteX193" fmla="*/ 421979 w 456248"/>
                <a:gd name="connsiteY193" fmla="*/ 44615 h 76200"/>
                <a:gd name="connsiteX194" fmla="*/ 433030 w 456248"/>
                <a:gd name="connsiteY194" fmla="*/ 420 h 76200"/>
                <a:gd name="connsiteX195" fmla="*/ 433316 w 456248"/>
                <a:gd name="connsiteY195" fmla="*/ -915 h 76200"/>
                <a:gd name="connsiteX196" fmla="*/ 431790 w 456248"/>
                <a:gd name="connsiteY196" fmla="*/ -2247 h 76200"/>
                <a:gd name="connsiteX197" fmla="*/ 429981 w 456248"/>
                <a:gd name="connsiteY197" fmla="*/ -1961 h 76200"/>
                <a:gd name="connsiteX198" fmla="*/ 419407 w 456248"/>
                <a:gd name="connsiteY198" fmla="*/ -1198 h 76200"/>
                <a:gd name="connsiteX199" fmla="*/ 416933 w 456248"/>
                <a:gd name="connsiteY199" fmla="*/ 1183 h 76200"/>
                <a:gd name="connsiteX200" fmla="*/ 419407 w 456248"/>
                <a:gd name="connsiteY200" fmla="*/ 2420 h 76200"/>
                <a:gd name="connsiteX201" fmla="*/ 424933 w 456248"/>
                <a:gd name="connsiteY201" fmla="*/ 4134 h 76200"/>
                <a:gd name="connsiteX202" fmla="*/ 424551 w 456248"/>
                <a:gd name="connsiteY202" fmla="*/ 5945 h 76200"/>
                <a:gd name="connsiteX203" fmla="*/ 408550 w 456248"/>
                <a:gd name="connsiteY203" fmla="*/ 69858 h 76200"/>
                <a:gd name="connsiteX204" fmla="*/ 408264 w 456248"/>
                <a:gd name="connsiteY204" fmla="*/ 71190 h 76200"/>
                <a:gd name="connsiteX205" fmla="*/ 411408 w 456248"/>
                <a:gd name="connsiteY205" fmla="*/ 73953 h 76200"/>
                <a:gd name="connsiteX206" fmla="*/ 415598 w 456248"/>
                <a:gd name="connsiteY206" fmla="*/ 69953 h 76200"/>
                <a:gd name="connsiteX207" fmla="*/ 421124 w 456248"/>
                <a:gd name="connsiteY207" fmla="*/ 48045 h 76200"/>
                <a:gd name="connsiteX208" fmla="*/ 431981 w 456248"/>
                <a:gd name="connsiteY208" fmla="*/ 57189 h 76200"/>
                <a:gd name="connsiteX209" fmla="*/ 431695 w 456248"/>
                <a:gd name="connsiteY209" fmla="*/ 59856 h 76200"/>
                <a:gd name="connsiteX210" fmla="*/ 431221 w 456248"/>
                <a:gd name="connsiteY210" fmla="*/ 63570 h 76200"/>
                <a:gd name="connsiteX211" fmla="*/ 440269 w 456248"/>
                <a:gd name="connsiteY211" fmla="*/ 73953 h 76200"/>
                <a:gd name="connsiteX212" fmla="*/ 448650 w 456248"/>
                <a:gd name="connsiteY212" fmla="*/ 68332 h 76200"/>
                <a:gd name="connsiteX213" fmla="*/ 452461 w 456248"/>
                <a:gd name="connsiteY213" fmla="*/ 572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456248" h="76200">
                  <a:moveTo>
                    <a:pt x="63078" y="21756"/>
                  </a:moveTo>
                  <a:lnTo>
                    <a:pt x="66222" y="2420"/>
                  </a:lnTo>
                  <a:cubicBezTo>
                    <a:pt x="66317" y="1943"/>
                    <a:pt x="66317" y="1371"/>
                    <a:pt x="66317" y="897"/>
                  </a:cubicBezTo>
                  <a:cubicBezTo>
                    <a:pt x="66317" y="-438"/>
                    <a:pt x="65459" y="-438"/>
                    <a:pt x="63650" y="-438"/>
                  </a:cubicBezTo>
                  <a:lnTo>
                    <a:pt x="8309" y="-438"/>
                  </a:lnTo>
                  <a:cubicBezTo>
                    <a:pt x="6119" y="-438"/>
                    <a:pt x="5833" y="-438"/>
                    <a:pt x="5165" y="1657"/>
                  </a:cubicBezTo>
                  <a:lnTo>
                    <a:pt x="-1216" y="20993"/>
                  </a:lnTo>
                  <a:cubicBezTo>
                    <a:pt x="-1788" y="22328"/>
                    <a:pt x="-1788" y="22803"/>
                    <a:pt x="-1788" y="22803"/>
                  </a:cubicBezTo>
                  <a:cubicBezTo>
                    <a:pt x="-1788" y="23947"/>
                    <a:pt x="-453" y="23947"/>
                    <a:pt x="-167" y="23947"/>
                  </a:cubicBezTo>
                  <a:cubicBezTo>
                    <a:pt x="307" y="23947"/>
                    <a:pt x="689" y="23947"/>
                    <a:pt x="1070" y="23661"/>
                  </a:cubicBezTo>
                  <a:cubicBezTo>
                    <a:pt x="1165" y="23375"/>
                    <a:pt x="1356" y="23279"/>
                    <a:pt x="2405" y="20517"/>
                  </a:cubicBezTo>
                  <a:cubicBezTo>
                    <a:pt x="7451" y="5183"/>
                    <a:pt x="10595" y="2992"/>
                    <a:pt x="24406" y="2992"/>
                  </a:cubicBezTo>
                  <a:lnTo>
                    <a:pt x="28122" y="2992"/>
                  </a:lnTo>
                  <a:cubicBezTo>
                    <a:pt x="30694" y="2992"/>
                    <a:pt x="30694" y="3469"/>
                    <a:pt x="30694" y="4229"/>
                  </a:cubicBezTo>
                  <a:cubicBezTo>
                    <a:pt x="30694" y="4897"/>
                    <a:pt x="30312" y="5945"/>
                    <a:pt x="30217" y="6610"/>
                  </a:cubicBezTo>
                  <a:lnTo>
                    <a:pt x="15739" y="64619"/>
                  </a:lnTo>
                  <a:cubicBezTo>
                    <a:pt x="14690" y="68332"/>
                    <a:pt x="13834" y="69381"/>
                    <a:pt x="4309" y="69381"/>
                  </a:cubicBezTo>
                  <a:lnTo>
                    <a:pt x="2500" y="69381"/>
                  </a:lnTo>
                  <a:cubicBezTo>
                    <a:pt x="689" y="69381"/>
                    <a:pt x="-453" y="69381"/>
                    <a:pt x="-453" y="71476"/>
                  </a:cubicBezTo>
                  <a:cubicBezTo>
                    <a:pt x="-453" y="72809"/>
                    <a:pt x="689" y="72809"/>
                    <a:pt x="1356" y="72809"/>
                  </a:cubicBezTo>
                  <a:cubicBezTo>
                    <a:pt x="6786" y="72809"/>
                    <a:pt x="12595" y="72525"/>
                    <a:pt x="18120" y="72525"/>
                  </a:cubicBezTo>
                  <a:cubicBezTo>
                    <a:pt x="23645" y="72525"/>
                    <a:pt x="29645" y="72809"/>
                    <a:pt x="35075" y="72809"/>
                  </a:cubicBezTo>
                  <a:cubicBezTo>
                    <a:pt x="36026" y="72809"/>
                    <a:pt x="37361" y="72809"/>
                    <a:pt x="37361" y="70523"/>
                  </a:cubicBezTo>
                  <a:cubicBezTo>
                    <a:pt x="37361" y="69381"/>
                    <a:pt x="36312" y="69381"/>
                    <a:pt x="34694" y="69381"/>
                  </a:cubicBezTo>
                  <a:lnTo>
                    <a:pt x="32980" y="69381"/>
                  </a:lnTo>
                  <a:cubicBezTo>
                    <a:pt x="31264" y="69381"/>
                    <a:pt x="27931" y="69190"/>
                    <a:pt x="27645" y="69190"/>
                  </a:cubicBezTo>
                  <a:cubicBezTo>
                    <a:pt x="24501" y="68904"/>
                    <a:pt x="24120" y="68428"/>
                    <a:pt x="24120" y="67000"/>
                  </a:cubicBezTo>
                  <a:cubicBezTo>
                    <a:pt x="24120" y="66714"/>
                    <a:pt x="24120" y="66428"/>
                    <a:pt x="24406" y="64905"/>
                  </a:cubicBezTo>
                  <a:lnTo>
                    <a:pt x="38979" y="6706"/>
                  </a:lnTo>
                  <a:cubicBezTo>
                    <a:pt x="39742" y="3564"/>
                    <a:pt x="40600" y="3278"/>
                    <a:pt x="41361" y="3183"/>
                  </a:cubicBezTo>
                  <a:cubicBezTo>
                    <a:pt x="42219" y="2992"/>
                    <a:pt x="45267" y="2992"/>
                    <a:pt x="46981" y="2992"/>
                  </a:cubicBezTo>
                  <a:cubicBezTo>
                    <a:pt x="58315" y="2992"/>
                    <a:pt x="60697" y="4515"/>
                    <a:pt x="60697" y="11182"/>
                  </a:cubicBezTo>
                  <a:cubicBezTo>
                    <a:pt x="60697" y="12517"/>
                    <a:pt x="60697" y="14612"/>
                    <a:pt x="59650" y="20993"/>
                  </a:cubicBezTo>
                  <a:cubicBezTo>
                    <a:pt x="59555" y="22137"/>
                    <a:pt x="59555" y="22519"/>
                    <a:pt x="59555" y="22519"/>
                  </a:cubicBezTo>
                  <a:cubicBezTo>
                    <a:pt x="59555" y="23947"/>
                    <a:pt x="60506" y="23947"/>
                    <a:pt x="61173" y="23947"/>
                  </a:cubicBezTo>
                  <a:cubicBezTo>
                    <a:pt x="62506" y="23947"/>
                    <a:pt x="62601" y="23661"/>
                    <a:pt x="63078" y="21756"/>
                  </a:cubicBezTo>
                  <a:close/>
                  <a:moveTo>
                    <a:pt x="114324" y="57284"/>
                  </a:moveTo>
                  <a:cubicBezTo>
                    <a:pt x="114324" y="56235"/>
                    <a:pt x="113561" y="56235"/>
                    <a:pt x="112798" y="56235"/>
                  </a:cubicBezTo>
                  <a:cubicBezTo>
                    <a:pt x="111370" y="56235"/>
                    <a:pt x="111370" y="56426"/>
                    <a:pt x="110894" y="58047"/>
                  </a:cubicBezTo>
                  <a:cubicBezTo>
                    <a:pt x="110036" y="60998"/>
                    <a:pt x="107180" y="71572"/>
                    <a:pt x="100892" y="71572"/>
                  </a:cubicBezTo>
                  <a:cubicBezTo>
                    <a:pt x="98511" y="71572"/>
                    <a:pt x="98511" y="69953"/>
                    <a:pt x="98511" y="68428"/>
                  </a:cubicBezTo>
                  <a:cubicBezTo>
                    <a:pt x="98511" y="65760"/>
                    <a:pt x="99559" y="63000"/>
                    <a:pt x="100511" y="60428"/>
                  </a:cubicBezTo>
                  <a:cubicBezTo>
                    <a:pt x="102513" y="54617"/>
                    <a:pt x="106989" y="42615"/>
                    <a:pt x="106989" y="36330"/>
                  </a:cubicBezTo>
                  <a:cubicBezTo>
                    <a:pt x="106989" y="27377"/>
                    <a:pt x="101083" y="24995"/>
                    <a:pt x="95843" y="24995"/>
                  </a:cubicBezTo>
                  <a:cubicBezTo>
                    <a:pt x="88604" y="24995"/>
                    <a:pt x="84700" y="28900"/>
                    <a:pt x="81461" y="32044"/>
                  </a:cubicBezTo>
                  <a:lnTo>
                    <a:pt x="89272" y="420"/>
                  </a:lnTo>
                  <a:cubicBezTo>
                    <a:pt x="89462" y="134"/>
                    <a:pt x="89653" y="-915"/>
                    <a:pt x="89653" y="-915"/>
                  </a:cubicBezTo>
                  <a:cubicBezTo>
                    <a:pt x="89653" y="-1961"/>
                    <a:pt x="88986" y="-2247"/>
                    <a:pt x="88130" y="-2247"/>
                  </a:cubicBezTo>
                  <a:cubicBezTo>
                    <a:pt x="87844" y="-2247"/>
                    <a:pt x="86795" y="-2056"/>
                    <a:pt x="86318" y="-1961"/>
                  </a:cubicBezTo>
                  <a:lnTo>
                    <a:pt x="75747" y="-1198"/>
                  </a:lnTo>
                  <a:cubicBezTo>
                    <a:pt x="74412" y="-1010"/>
                    <a:pt x="73270" y="-915"/>
                    <a:pt x="73270" y="1183"/>
                  </a:cubicBezTo>
                  <a:cubicBezTo>
                    <a:pt x="73270" y="2420"/>
                    <a:pt x="74317" y="2420"/>
                    <a:pt x="75747" y="2420"/>
                  </a:cubicBezTo>
                  <a:cubicBezTo>
                    <a:pt x="80986" y="2420"/>
                    <a:pt x="81270" y="3087"/>
                    <a:pt x="81270" y="4134"/>
                  </a:cubicBezTo>
                  <a:cubicBezTo>
                    <a:pt x="81270" y="4515"/>
                    <a:pt x="80795" y="5945"/>
                    <a:pt x="80795" y="5945"/>
                  </a:cubicBezTo>
                  <a:lnTo>
                    <a:pt x="64887" y="69858"/>
                  </a:lnTo>
                  <a:cubicBezTo>
                    <a:pt x="64792" y="69953"/>
                    <a:pt x="64601" y="71190"/>
                    <a:pt x="64601" y="71190"/>
                  </a:cubicBezTo>
                  <a:cubicBezTo>
                    <a:pt x="64601" y="72334"/>
                    <a:pt x="65650" y="73953"/>
                    <a:pt x="67745" y="73953"/>
                  </a:cubicBezTo>
                  <a:cubicBezTo>
                    <a:pt x="69936" y="73953"/>
                    <a:pt x="71270" y="72239"/>
                    <a:pt x="71745" y="71000"/>
                  </a:cubicBezTo>
                  <a:lnTo>
                    <a:pt x="76319" y="52236"/>
                  </a:lnTo>
                  <a:cubicBezTo>
                    <a:pt x="76793" y="49854"/>
                    <a:pt x="77556" y="47664"/>
                    <a:pt x="78033" y="45283"/>
                  </a:cubicBezTo>
                  <a:cubicBezTo>
                    <a:pt x="79079" y="41378"/>
                    <a:pt x="79175" y="41092"/>
                    <a:pt x="81081" y="37662"/>
                  </a:cubicBezTo>
                  <a:cubicBezTo>
                    <a:pt x="83177" y="34234"/>
                    <a:pt x="87939" y="27377"/>
                    <a:pt x="95369" y="27377"/>
                  </a:cubicBezTo>
                  <a:cubicBezTo>
                    <a:pt x="100131" y="27377"/>
                    <a:pt x="100511" y="32328"/>
                    <a:pt x="100511" y="34520"/>
                  </a:cubicBezTo>
                  <a:cubicBezTo>
                    <a:pt x="100511" y="41283"/>
                    <a:pt x="95748" y="54045"/>
                    <a:pt x="94225" y="58333"/>
                  </a:cubicBezTo>
                  <a:cubicBezTo>
                    <a:pt x="92702" y="62047"/>
                    <a:pt x="92416" y="63095"/>
                    <a:pt x="92416" y="65381"/>
                  </a:cubicBezTo>
                  <a:cubicBezTo>
                    <a:pt x="92416" y="70144"/>
                    <a:pt x="95369" y="73953"/>
                    <a:pt x="100606" y="73953"/>
                  </a:cubicBezTo>
                  <a:cubicBezTo>
                    <a:pt x="110703" y="73953"/>
                    <a:pt x="114324" y="57952"/>
                    <a:pt x="114324" y="57284"/>
                  </a:cubicBezTo>
                  <a:close/>
                  <a:moveTo>
                    <a:pt x="147470" y="57284"/>
                  </a:moveTo>
                  <a:cubicBezTo>
                    <a:pt x="147470" y="56235"/>
                    <a:pt x="146612" y="56235"/>
                    <a:pt x="145850" y="56235"/>
                  </a:cubicBezTo>
                  <a:cubicBezTo>
                    <a:pt x="144517" y="56235"/>
                    <a:pt x="144517" y="56426"/>
                    <a:pt x="144040" y="58047"/>
                  </a:cubicBezTo>
                  <a:cubicBezTo>
                    <a:pt x="143182" y="61189"/>
                    <a:pt x="140327" y="71572"/>
                    <a:pt x="134134" y="71572"/>
                  </a:cubicBezTo>
                  <a:cubicBezTo>
                    <a:pt x="133183" y="71572"/>
                    <a:pt x="131753" y="71476"/>
                    <a:pt x="131753" y="68618"/>
                  </a:cubicBezTo>
                  <a:cubicBezTo>
                    <a:pt x="131753" y="65760"/>
                    <a:pt x="133088" y="62237"/>
                    <a:pt x="134420" y="58238"/>
                  </a:cubicBezTo>
                  <a:lnTo>
                    <a:pt x="141373" y="39757"/>
                  </a:lnTo>
                  <a:cubicBezTo>
                    <a:pt x="142422" y="36616"/>
                    <a:pt x="142708" y="35758"/>
                    <a:pt x="142708" y="33662"/>
                  </a:cubicBezTo>
                  <a:cubicBezTo>
                    <a:pt x="142708" y="27660"/>
                    <a:pt x="138611" y="24995"/>
                    <a:pt x="134515" y="24995"/>
                  </a:cubicBezTo>
                  <a:cubicBezTo>
                    <a:pt x="124418" y="24995"/>
                    <a:pt x="120705" y="41092"/>
                    <a:pt x="120705" y="41664"/>
                  </a:cubicBezTo>
                  <a:cubicBezTo>
                    <a:pt x="120705" y="42711"/>
                    <a:pt x="121942" y="42711"/>
                    <a:pt x="122323" y="42711"/>
                  </a:cubicBezTo>
                  <a:cubicBezTo>
                    <a:pt x="123849" y="42711"/>
                    <a:pt x="123849" y="42615"/>
                    <a:pt x="124323" y="41092"/>
                  </a:cubicBezTo>
                  <a:cubicBezTo>
                    <a:pt x="125372" y="37471"/>
                    <a:pt x="128134" y="27377"/>
                    <a:pt x="134420" y="27377"/>
                  </a:cubicBezTo>
                  <a:cubicBezTo>
                    <a:pt x="135564" y="27377"/>
                    <a:pt x="136801" y="27946"/>
                    <a:pt x="136801" y="30328"/>
                  </a:cubicBezTo>
                  <a:cubicBezTo>
                    <a:pt x="136801" y="33090"/>
                    <a:pt x="135564" y="36139"/>
                    <a:pt x="134897" y="38234"/>
                  </a:cubicBezTo>
                  <a:lnTo>
                    <a:pt x="131562" y="47187"/>
                  </a:lnTo>
                  <a:lnTo>
                    <a:pt x="127562" y="57952"/>
                  </a:lnTo>
                  <a:cubicBezTo>
                    <a:pt x="126039" y="61951"/>
                    <a:pt x="125658" y="63095"/>
                    <a:pt x="125658" y="65381"/>
                  </a:cubicBezTo>
                  <a:cubicBezTo>
                    <a:pt x="125658" y="69476"/>
                    <a:pt x="128134" y="73953"/>
                    <a:pt x="133848" y="73953"/>
                  </a:cubicBezTo>
                  <a:cubicBezTo>
                    <a:pt x="143945" y="73953"/>
                    <a:pt x="147470" y="57761"/>
                    <a:pt x="147470" y="57284"/>
                  </a:cubicBezTo>
                  <a:close/>
                  <a:moveTo>
                    <a:pt x="150517" y="6706"/>
                  </a:moveTo>
                  <a:cubicBezTo>
                    <a:pt x="150517" y="4515"/>
                    <a:pt x="148803" y="2134"/>
                    <a:pt x="145564" y="2134"/>
                  </a:cubicBezTo>
                  <a:cubicBezTo>
                    <a:pt x="142136" y="2134"/>
                    <a:pt x="138706" y="5564"/>
                    <a:pt x="138706" y="8896"/>
                  </a:cubicBezTo>
                  <a:cubicBezTo>
                    <a:pt x="138706" y="11278"/>
                    <a:pt x="140327" y="13564"/>
                    <a:pt x="143468" y="13564"/>
                  </a:cubicBezTo>
                  <a:cubicBezTo>
                    <a:pt x="147089" y="13564"/>
                    <a:pt x="150517" y="10327"/>
                    <a:pt x="150517" y="6706"/>
                  </a:cubicBezTo>
                  <a:close/>
                  <a:moveTo>
                    <a:pt x="187284" y="55856"/>
                  </a:moveTo>
                  <a:cubicBezTo>
                    <a:pt x="187284" y="46427"/>
                    <a:pt x="178996" y="44520"/>
                    <a:pt x="174520" y="43473"/>
                  </a:cubicBezTo>
                  <a:cubicBezTo>
                    <a:pt x="171569" y="42901"/>
                    <a:pt x="167567" y="41948"/>
                    <a:pt x="167567" y="37376"/>
                  </a:cubicBezTo>
                  <a:cubicBezTo>
                    <a:pt x="167567" y="34709"/>
                    <a:pt x="169948" y="27377"/>
                    <a:pt x="178522" y="27377"/>
                  </a:cubicBezTo>
                  <a:cubicBezTo>
                    <a:pt x="181378" y="27377"/>
                    <a:pt x="185380" y="28423"/>
                    <a:pt x="186617" y="32709"/>
                  </a:cubicBezTo>
                  <a:cubicBezTo>
                    <a:pt x="183189" y="33186"/>
                    <a:pt x="182236" y="36044"/>
                    <a:pt x="182236" y="37090"/>
                  </a:cubicBezTo>
                  <a:cubicBezTo>
                    <a:pt x="182236" y="38234"/>
                    <a:pt x="182998" y="40234"/>
                    <a:pt x="185570" y="40234"/>
                  </a:cubicBezTo>
                  <a:cubicBezTo>
                    <a:pt x="187284" y="40234"/>
                    <a:pt x="190142" y="38902"/>
                    <a:pt x="190142" y="34234"/>
                  </a:cubicBezTo>
                  <a:cubicBezTo>
                    <a:pt x="190142" y="29186"/>
                    <a:pt x="185666" y="24995"/>
                    <a:pt x="178713" y="24995"/>
                  </a:cubicBezTo>
                  <a:cubicBezTo>
                    <a:pt x="166044" y="24995"/>
                    <a:pt x="161567" y="35472"/>
                    <a:pt x="161567" y="41092"/>
                  </a:cubicBezTo>
                  <a:cubicBezTo>
                    <a:pt x="161567" y="49282"/>
                    <a:pt x="168520" y="50903"/>
                    <a:pt x="171569" y="51473"/>
                  </a:cubicBezTo>
                  <a:cubicBezTo>
                    <a:pt x="176331" y="52522"/>
                    <a:pt x="181189" y="53570"/>
                    <a:pt x="181189" y="59570"/>
                  </a:cubicBezTo>
                  <a:cubicBezTo>
                    <a:pt x="181189" y="63000"/>
                    <a:pt x="178236" y="71572"/>
                    <a:pt x="167186" y="71572"/>
                  </a:cubicBezTo>
                  <a:cubicBezTo>
                    <a:pt x="164804" y="71572"/>
                    <a:pt x="158423" y="71000"/>
                    <a:pt x="156805" y="65477"/>
                  </a:cubicBezTo>
                  <a:cubicBezTo>
                    <a:pt x="162328" y="65095"/>
                    <a:pt x="162328" y="60333"/>
                    <a:pt x="162328" y="60333"/>
                  </a:cubicBezTo>
                  <a:cubicBezTo>
                    <a:pt x="162328" y="58238"/>
                    <a:pt x="160804" y="56903"/>
                    <a:pt x="158614" y="56903"/>
                  </a:cubicBezTo>
                  <a:cubicBezTo>
                    <a:pt x="156233" y="56903"/>
                    <a:pt x="153089" y="58617"/>
                    <a:pt x="153089" y="63570"/>
                  </a:cubicBezTo>
                  <a:cubicBezTo>
                    <a:pt x="153089" y="70144"/>
                    <a:pt x="159377" y="73953"/>
                    <a:pt x="167090" y="73953"/>
                  </a:cubicBezTo>
                  <a:cubicBezTo>
                    <a:pt x="183285" y="73953"/>
                    <a:pt x="187284" y="60714"/>
                    <a:pt x="187284" y="55856"/>
                  </a:cubicBezTo>
                  <a:close/>
                  <a:moveTo>
                    <a:pt x="303012" y="32139"/>
                  </a:moveTo>
                  <a:cubicBezTo>
                    <a:pt x="303012" y="28423"/>
                    <a:pt x="301680" y="24995"/>
                    <a:pt x="298536" y="24995"/>
                  </a:cubicBezTo>
                  <a:cubicBezTo>
                    <a:pt x="296154" y="24995"/>
                    <a:pt x="293392" y="27565"/>
                    <a:pt x="293392" y="30042"/>
                  </a:cubicBezTo>
                  <a:cubicBezTo>
                    <a:pt x="293392" y="31376"/>
                    <a:pt x="294059" y="32139"/>
                    <a:pt x="294822" y="32900"/>
                  </a:cubicBezTo>
                  <a:cubicBezTo>
                    <a:pt x="297394" y="35758"/>
                    <a:pt x="297680" y="39188"/>
                    <a:pt x="297680" y="41378"/>
                  </a:cubicBezTo>
                  <a:cubicBezTo>
                    <a:pt x="297680" y="45855"/>
                    <a:pt x="294250" y="57189"/>
                    <a:pt x="292441" y="61475"/>
                  </a:cubicBezTo>
                  <a:cubicBezTo>
                    <a:pt x="290059" y="67095"/>
                    <a:pt x="286629" y="71572"/>
                    <a:pt x="281581" y="71572"/>
                  </a:cubicBezTo>
                  <a:cubicBezTo>
                    <a:pt x="276249" y="71572"/>
                    <a:pt x="274437" y="67095"/>
                    <a:pt x="274437" y="62714"/>
                  </a:cubicBezTo>
                  <a:cubicBezTo>
                    <a:pt x="274437" y="61665"/>
                    <a:pt x="274628" y="59093"/>
                    <a:pt x="275772" y="54331"/>
                  </a:cubicBezTo>
                  <a:lnTo>
                    <a:pt x="280439" y="36139"/>
                  </a:lnTo>
                  <a:cubicBezTo>
                    <a:pt x="281011" y="33758"/>
                    <a:pt x="282058" y="29472"/>
                    <a:pt x="282058" y="28995"/>
                  </a:cubicBezTo>
                  <a:cubicBezTo>
                    <a:pt x="282058" y="27851"/>
                    <a:pt x="281106" y="26233"/>
                    <a:pt x="279104" y="26233"/>
                  </a:cubicBezTo>
                  <a:cubicBezTo>
                    <a:pt x="275963" y="26233"/>
                    <a:pt x="275200" y="29186"/>
                    <a:pt x="274914" y="30042"/>
                  </a:cubicBezTo>
                  <a:lnTo>
                    <a:pt x="268819" y="54617"/>
                  </a:lnTo>
                  <a:cubicBezTo>
                    <a:pt x="268056" y="57570"/>
                    <a:pt x="267865" y="59951"/>
                    <a:pt x="267865" y="61475"/>
                  </a:cubicBezTo>
                  <a:cubicBezTo>
                    <a:pt x="267865" y="62714"/>
                    <a:pt x="264626" y="71572"/>
                    <a:pt x="258817" y="71572"/>
                  </a:cubicBezTo>
                  <a:cubicBezTo>
                    <a:pt x="251197" y="71572"/>
                    <a:pt x="251197" y="63570"/>
                    <a:pt x="251197" y="62237"/>
                  </a:cubicBezTo>
                  <a:cubicBezTo>
                    <a:pt x="251197" y="56426"/>
                    <a:pt x="254055" y="48427"/>
                    <a:pt x="257482" y="39471"/>
                  </a:cubicBezTo>
                  <a:cubicBezTo>
                    <a:pt x="258245" y="37471"/>
                    <a:pt x="258722" y="35853"/>
                    <a:pt x="258722" y="33758"/>
                  </a:cubicBezTo>
                  <a:cubicBezTo>
                    <a:pt x="258722" y="28423"/>
                    <a:pt x="255101" y="24995"/>
                    <a:pt x="250529" y="24995"/>
                  </a:cubicBezTo>
                  <a:cubicBezTo>
                    <a:pt x="240530" y="24995"/>
                    <a:pt x="236623" y="41092"/>
                    <a:pt x="236623" y="41664"/>
                  </a:cubicBezTo>
                  <a:cubicBezTo>
                    <a:pt x="236623" y="42711"/>
                    <a:pt x="237863" y="42711"/>
                    <a:pt x="238244" y="42711"/>
                  </a:cubicBezTo>
                  <a:cubicBezTo>
                    <a:pt x="239767" y="42711"/>
                    <a:pt x="239767" y="42615"/>
                    <a:pt x="240244" y="41092"/>
                  </a:cubicBezTo>
                  <a:cubicBezTo>
                    <a:pt x="241100" y="37662"/>
                    <a:pt x="244053" y="27377"/>
                    <a:pt x="250339" y="27377"/>
                  </a:cubicBezTo>
                  <a:cubicBezTo>
                    <a:pt x="251578" y="27377"/>
                    <a:pt x="252720" y="27660"/>
                    <a:pt x="252720" y="30518"/>
                  </a:cubicBezTo>
                  <a:cubicBezTo>
                    <a:pt x="252720" y="33186"/>
                    <a:pt x="251578" y="36044"/>
                    <a:pt x="250055" y="40234"/>
                  </a:cubicBezTo>
                  <a:cubicBezTo>
                    <a:pt x="244720" y="54903"/>
                    <a:pt x="244720" y="57761"/>
                    <a:pt x="244720" y="60714"/>
                  </a:cubicBezTo>
                  <a:cubicBezTo>
                    <a:pt x="244720" y="64333"/>
                    <a:pt x="245576" y="68046"/>
                    <a:pt x="248434" y="70523"/>
                  </a:cubicBezTo>
                  <a:cubicBezTo>
                    <a:pt x="251864" y="73667"/>
                    <a:pt x="256722" y="73953"/>
                    <a:pt x="258531" y="73953"/>
                  </a:cubicBezTo>
                  <a:cubicBezTo>
                    <a:pt x="261961" y="73953"/>
                    <a:pt x="265866" y="72620"/>
                    <a:pt x="268914" y="67095"/>
                  </a:cubicBezTo>
                  <a:cubicBezTo>
                    <a:pt x="270628" y="71000"/>
                    <a:pt x="274914" y="73953"/>
                    <a:pt x="281295" y="73953"/>
                  </a:cubicBezTo>
                  <a:cubicBezTo>
                    <a:pt x="287869" y="73953"/>
                    <a:pt x="292345" y="69476"/>
                    <a:pt x="295582" y="61951"/>
                  </a:cubicBezTo>
                  <a:cubicBezTo>
                    <a:pt x="298822" y="54522"/>
                    <a:pt x="303012" y="37948"/>
                    <a:pt x="303012" y="32139"/>
                  </a:cubicBezTo>
                  <a:close/>
                  <a:moveTo>
                    <a:pt x="354544" y="42711"/>
                  </a:moveTo>
                  <a:cubicBezTo>
                    <a:pt x="354544" y="32423"/>
                    <a:pt x="348161" y="24995"/>
                    <a:pt x="338826" y="24995"/>
                  </a:cubicBezTo>
                  <a:cubicBezTo>
                    <a:pt x="325397" y="24995"/>
                    <a:pt x="311395" y="40329"/>
                    <a:pt x="311395" y="56140"/>
                  </a:cubicBezTo>
                  <a:cubicBezTo>
                    <a:pt x="311395" y="67286"/>
                    <a:pt x="318253" y="73953"/>
                    <a:pt x="327206" y="73953"/>
                  </a:cubicBezTo>
                  <a:cubicBezTo>
                    <a:pt x="340542" y="73953"/>
                    <a:pt x="354544" y="58617"/>
                    <a:pt x="354544" y="42711"/>
                  </a:cubicBezTo>
                  <a:close/>
                  <a:moveTo>
                    <a:pt x="347019" y="38520"/>
                  </a:moveTo>
                  <a:cubicBezTo>
                    <a:pt x="347019" y="43187"/>
                    <a:pt x="344637" y="54331"/>
                    <a:pt x="341207" y="60714"/>
                  </a:cubicBezTo>
                  <a:cubicBezTo>
                    <a:pt x="337875" y="66714"/>
                    <a:pt x="332350" y="71572"/>
                    <a:pt x="327206" y="71572"/>
                  </a:cubicBezTo>
                  <a:cubicBezTo>
                    <a:pt x="323016" y="71572"/>
                    <a:pt x="319016" y="68332"/>
                    <a:pt x="319016" y="60428"/>
                  </a:cubicBezTo>
                  <a:cubicBezTo>
                    <a:pt x="319016" y="55094"/>
                    <a:pt x="321776" y="42997"/>
                    <a:pt x="325206" y="37185"/>
                  </a:cubicBezTo>
                  <a:cubicBezTo>
                    <a:pt x="329301" y="30709"/>
                    <a:pt x="334350" y="27377"/>
                    <a:pt x="338636" y="27377"/>
                  </a:cubicBezTo>
                  <a:cubicBezTo>
                    <a:pt x="343875" y="27377"/>
                    <a:pt x="347019" y="32139"/>
                    <a:pt x="347019" y="38520"/>
                  </a:cubicBezTo>
                  <a:close/>
                  <a:moveTo>
                    <a:pt x="407501" y="31853"/>
                  </a:moveTo>
                  <a:cubicBezTo>
                    <a:pt x="407501" y="26233"/>
                    <a:pt x="400548" y="24995"/>
                    <a:pt x="397025" y="24995"/>
                  </a:cubicBezTo>
                  <a:cubicBezTo>
                    <a:pt x="389500" y="24995"/>
                    <a:pt x="385691" y="30328"/>
                    <a:pt x="383879" y="32709"/>
                  </a:cubicBezTo>
                  <a:cubicBezTo>
                    <a:pt x="382737" y="27091"/>
                    <a:pt x="378547" y="24995"/>
                    <a:pt x="374926" y="24995"/>
                  </a:cubicBezTo>
                  <a:cubicBezTo>
                    <a:pt x="371117" y="24995"/>
                    <a:pt x="368831" y="27565"/>
                    <a:pt x="367020" y="30804"/>
                  </a:cubicBezTo>
                  <a:cubicBezTo>
                    <a:pt x="365115" y="35090"/>
                    <a:pt x="363687" y="41664"/>
                    <a:pt x="363687" y="41664"/>
                  </a:cubicBezTo>
                  <a:cubicBezTo>
                    <a:pt x="363687" y="42711"/>
                    <a:pt x="364829" y="42711"/>
                    <a:pt x="365306" y="42711"/>
                  </a:cubicBezTo>
                  <a:cubicBezTo>
                    <a:pt x="366736" y="42711"/>
                    <a:pt x="366736" y="42615"/>
                    <a:pt x="367401" y="40234"/>
                  </a:cubicBezTo>
                  <a:cubicBezTo>
                    <a:pt x="369308" y="32709"/>
                    <a:pt x="371403" y="27377"/>
                    <a:pt x="374640" y="27377"/>
                  </a:cubicBezTo>
                  <a:cubicBezTo>
                    <a:pt x="377498" y="27377"/>
                    <a:pt x="377498" y="30518"/>
                    <a:pt x="377498" y="31758"/>
                  </a:cubicBezTo>
                  <a:cubicBezTo>
                    <a:pt x="377498" y="33472"/>
                    <a:pt x="377212" y="35567"/>
                    <a:pt x="376736" y="37185"/>
                  </a:cubicBezTo>
                  <a:lnTo>
                    <a:pt x="368736" y="69667"/>
                  </a:lnTo>
                  <a:cubicBezTo>
                    <a:pt x="368450" y="70239"/>
                    <a:pt x="368259" y="70809"/>
                    <a:pt x="368259" y="71190"/>
                  </a:cubicBezTo>
                  <a:cubicBezTo>
                    <a:pt x="368259" y="72334"/>
                    <a:pt x="369117" y="73953"/>
                    <a:pt x="371403" y="73953"/>
                  </a:cubicBezTo>
                  <a:cubicBezTo>
                    <a:pt x="374640" y="73953"/>
                    <a:pt x="375403" y="70809"/>
                    <a:pt x="375594" y="69953"/>
                  </a:cubicBezTo>
                  <a:lnTo>
                    <a:pt x="382547" y="41664"/>
                  </a:lnTo>
                  <a:cubicBezTo>
                    <a:pt x="382737" y="41378"/>
                    <a:pt x="387595" y="27377"/>
                    <a:pt x="396834" y="27377"/>
                  </a:cubicBezTo>
                  <a:cubicBezTo>
                    <a:pt x="397406" y="27377"/>
                    <a:pt x="400357" y="27377"/>
                    <a:pt x="402646" y="28900"/>
                  </a:cubicBezTo>
                  <a:cubicBezTo>
                    <a:pt x="398739" y="30042"/>
                    <a:pt x="398453" y="33472"/>
                    <a:pt x="398453" y="34139"/>
                  </a:cubicBezTo>
                  <a:cubicBezTo>
                    <a:pt x="398453" y="35567"/>
                    <a:pt x="399502" y="37471"/>
                    <a:pt x="402169" y="37471"/>
                  </a:cubicBezTo>
                  <a:cubicBezTo>
                    <a:pt x="404264" y="37471"/>
                    <a:pt x="407501" y="36044"/>
                    <a:pt x="407501" y="31853"/>
                  </a:cubicBezTo>
                  <a:close/>
                  <a:moveTo>
                    <a:pt x="452461" y="57284"/>
                  </a:moveTo>
                  <a:cubicBezTo>
                    <a:pt x="452461" y="56235"/>
                    <a:pt x="451794" y="56235"/>
                    <a:pt x="450840" y="56235"/>
                  </a:cubicBezTo>
                  <a:cubicBezTo>
                    <a:pt x="449699" y="56235"/>
                    <a:pt x="449508" y="56426"/>
                    <a:pt x="448936" y="58807"/>
                  </a:cubicBezTo>
                  <a:cubicBezTo>
                    <a:pt x="447413" y="64333"/>
                    <a:pt x="445317" y="71572"/>
                    <a:pt x="440746" y="71572"/>
                  </a:cubicBezTo>
                  <a:cubicBezTo>
                    <a:pt x="437792" y="71572"/>
                    <a:pt x="437506" y="69095"/>
                    <a:pt x="437506" y="67000"/>
                  </a:cubicBezTo>
                  <a:cubicBezTo>
                    <a:pt x="437506" y="64428"/>
                    <a:pt x="438364" y="61475"/>
                    <a:pt x="438364" y="60903"/>
                  </a:cubicBezTo>
                  <a:cubicBezTo>
                    <a:pt x="438934" y="58617"/>
                    <a:pt x="438934" y="58521"/>
                    <a:pt x="438934" y="57189"/>
                  </a:cubicBezTo>
                  <a:cubicBezTo>
                    <a:pt x="438934" y="49759"/>
                    <a:pt x="431314" y="46901"/>
                    <a:pt x="424551" y="45855"/>
                  </a:cubicBezTo>
                  <a:cubicBezTo>
                    <a:pt x="427028" y="44329"/>
                    <a:pt x="429314" y="42139"/>
                    <a:pt x="432267" y="38711"/>
                  </a:cubicBezTo>
                  <a:cubicBezTo>
                    <a:pt x="437888" y="32328"/>
                    <a:pt x="442078" y="27377"/>
                    <a:pt x="447413" y="27377"/>
                  </a:cubicBezTo>
                  <a:cubicBezTo>
                    <a:pt x="449508" y="27377"/>
                    <a:pt x="450364" y="28709"/>
                    <a:pt x="450364" y="28709"/>
                  </a:cubicBezTo>
                  <a:cubicBezTo>
                    <a:pt x="445792" y="29472"/>
                    <a:pt x="445317" y="33186"/>
                    <a:pt x="445317" y="34139"/>
                  </a:cubicBezTo>
                  <a:cubicBezTo>
                    <a:pt x="445317" y="35567"/>
                    <a:pt x="446268" y="37471"/>
                    <a:pt x="449031" y="37471"/>
                  </a:cubicBezTo>
                  <a:cubicBezTo>
                    <a:pt x="451412" y="37471"/>
                    <a:pt x="454461" y="35567"/>
                    <a:pt x="454461" y="31567"/>
                  </a:cubicBezTo>
                  <a:cubicBezTo>
                    <a:pt x="454461" y="28709"/>
                    <a:pt x="452461" y="24995"/>
                    <a:pt x="447699" y="24995"/>
                  </a:cubicBezTo>
                  <a:cubicBezTo>
                    <a:pt x="441887" y="24995"/>
                    <a:pt x="437316" y="29663"/>
                    <a:pt x="433602" y="33948"/>
                  </a:cubicBezTo>
                  <a:cubicBezTo>
                    <a:pt x="427505" y="41092"/>
                    <a:pt x="425695" y="42711"/>
                    <a:pt x="421979" y="44615"/>
                  </a:cubicBezTo>
                  <a:lnTo>
                    <a:pt x="433030" y="420"/>
                  </a:lnTo>
                  <a:cubicBezTo>
                    <a:pt x="433125" y="134"/>
                    <a:pt x="433316" y="-915"/>
                    <a:pt x="433316" y="-915"/>
                  </a:cubicBezTo>
                  <a:cubicBezTo>
                    <a:pt x="433316" y="-1961"/>
                    <a:pt x="432744" y="-2247"/>
                    <a:pt x="431790" y="-2247"/>
                  </a:cubicBezTo>
                  <a:cubicBezTo>
                    <a:pt x="431504" y="-2247"/>
                    <a:pt x="430458" y="-2056"/>
                    <a:pt x="429981" y="-1961"/>
                  </a:cubicBezTo>
                  <a:lnTo>
                    <a:pt x="419407" y="-1198"/>
                  </a:lnTo>
                  <a:cubicBezTo>
                    <a:pt x="418075" y="-1010"/>
                    <a:pt x="416933" y="-915"/>
                    <a:pt x="416933" y="1183"/>
                  </a:cubicBezTo>
                  <a:cubicBezTo>
                    <a:pt x="416933" y="2420"/>
                    <a:pt x="417980" y="2420"/>
                    <a:pt x="419407" y="2420"/>
                  </a:cubicBezTo>
                  <a:cubicBezTo>
                    <a:pt x="424647" y="2420"/>
                    <a:pt x="424933" y="3087"/>
                    <a:pt x="424933" y="4134"/>
                  </a:cubicBezTo>
                  <a:cubicBezTo>
                    <a:pt x="424933" y="4515"/>
                    <a:pt x="424551" y="5945"/>
                    <a:pt x="424551" y="5945"/>
                  </a:cubicBezTo>
                  <a:lnTo>
                    <a:pt x="408550" y="69858"/>
                  </a:lnTo>
                  <a:cubicBezTo>
                    <a:pt x="408455" y="69953"/>
                    <a:pt x="408264" y="71190"/>
                    <a:pt x="408264" y="71190"/>
                  </a:cubicBezTo>
                  <a:cubicBezTo>
                    <a:pt x="408264" y="72334"/>
                    <a:pt x="409313" y="73953"/>
                    <a:pt x="411408" y="73953"/>
                  </a:cubicBezTo>
                  <a:cubicBezTo>
                    <a:pt x="414645" y="73953"/>
                    <a:pt x="415408" y="71000"/>
                    <a:pt x="415598" y="69953"/>
                  </a:cubicBezTo>
                  <a:lnTo>
                    <a:pt x="421124" y="48045"/>
                  </a:lnTo>
                  <a:cubicBezTo>
                    <a:pt x="425123" y="48522"/>
                    <a:pt x="431981" y="50903"/>
                    <a:pt x="431981" y="57189"/>
                  </a:cubicBezTo>
                  <a:cubicBezTo>
                    <a:pt x="431981" y="57856"/>
                    <a:pt x="431981" y="58333"/>
                    <a:pt x="431695" y="59856"/>
                  </a:cubicBezTo>
                  <a:cubicBezTo>
                    <a:pt x="431221" y="61665"/>
                    <a:pt x="431221" y="62333"/>
                    <a:pt x="431221" y="63570"/>
                  </a:cubicBezTo>
                  <a:cubicBezTo>
                    <a:pt x="431221" y="71286"/>
                    <a:pt x="436267" y="73953"/>
                    <a:pt x="440269" y="73953"/>
                  </a:cubicBezTo>
                  <a:cubicBezTo>
                    <a:pt x="445031" y="73953"/>
                    <a:pt x="447413" y="70428"/>
                    <a:pt x="448650" y="68332"/>
                  </a:cubicBezTo>
                  <a:cubicBezTo>
                    <a:pt x="451031" y="64333"/>
                    <a:pt x="452461" y="57570"/>
                    <a:pt x="452461" y="57284"/>
                  </a:cubicBezTo>
                  <a:close/>
                </a:path>
              </a:pathLst>
            </a:custGeom>
            <a:solidFill>
              <a:srgbClr val="000000"/>
            </a:solidFill>
            <a:ln w="10842" cap="flat">
              <a:noFill/>
              <a:prstDash val="solid"/>
              <a:miter/>
            </a:ln>
          </p:spPr>
          <p:txBody>
            <a:bodyPr rtlCol="0" anchor="ctr"/>
            <a:lstStyle/>
            <a:p>
              <a:endParaRPr lang="en-AE"/>
            </a:p>
          </p:txBody>
        </p:sp>
        <p:sp>
          <p:nvSpPr>
            <p:cNvPr id="502" name="Freeform: Shape 501">
              <a:extLst>
                <a:ext uri="{FF2B5EF4-FFF2-40B4-BE49-F238E27FC236}">
                  <a16:creationId xmlns:a16="http://schemas.microsoft.com/office/drawing/2014/main" id="{7302223F-54D9-4244-C140-78AF6DFFA351}"/>
                </a:ext>
              </a:extLst>
            </p:cNvPr>
            <p:cNvSpPr/>
            <p:nvPr/>
          </p:nvSpPr>
          <p:spPr>
            <a:xfrm>
              <a:off x="1260806" y="2367700"/>
              <a:ext cx="3466433" cy="8666"/>
            </a:xfrm>
            <a:custGeom>
              <a:avLst/>
              <a:gdLst>
                <a:gd name="connsiteX0" fmla="*/ -1788 w 3466433"/>
                <a:gd name="connsiteY0" fmla="*/ -2247 h 8666"/>
                <a:gd name="connsiteX1" fmla="*/ -1788 w 3466433"/>
                <a:gd name="connsiteY1" fmla="*/ 6420 h 8666"/>
                <a:gd name="connsiteX2" fmla="*/ 3464646 w 3466433"/>
                <a:gd name="connsiteY2" fmla="*/ 6420 h 8666"/>
                <a:gd name="connsiteX3" fmla="*/ 3464646 w 3466433"/>
                <a:gd name="connsiteY3" fmla="*/ -2247 h 8666"/>
              </a:gdLst>
              <a:ahLst/>
              <a:cxnLst>
                <a:cxn ang="0">
                  <a:pos x="connsiteX0" y="connsiteY0"/>
                </a:cxn>
                <a:cxn ang="0">
                  <a:pos x="connsiteX1" y="connsiteY1"/>
                </a:cxn>
                <a:cxn ang="0">
                  <a:pos x="connsiteX2" y="connsiteY2"/>
                </a:cxn>
                <a:cxn ang="0">
                  <a:pos x="connsiteX3" y="connsiteY3"/>
                </a:cxn>
              </a:cxnLst>
              <a:rect l="l" t="t" r="r" b="b"/>
              <a:pathLst>
                <a:path w="3466433" h="8666">
                  <a:moveTo>
                    <a:pt x="-1788" y="-2247"/>
                  </a:moveTo>
                  <a:lnTo>
                    <a:pt x="-1788" y="6420"/>
                  </a:lnTo>
                  <a:lnTo>
                    <a:pt x="3464646" y="6420"/>
                  </a:lnTo>
                  <a:lnTo>
                    <a:pt x="3464646" y="-2247"/>
                  </a:lnTo>
                  <a:close/>
                </a:path>
              </a:pathLst>
            </a:custGeom>
            <a:solidFill>
              <a:srgbClr val="000000"/>
            </a:solidFill>
            <a:ln w="8029" cap="flat">
              <a:noFill/>
              <a:prstDash val="solid"/>
              <a:miter/>
            </a:ln>
          </p:spPr>
          <p:txBody>
            <a:bodyPr rtlCol="0" anchor="ctr"/>
            <a:lstStyle/>
            <a:p>
              <a:endParaRPr lang="en-AE"/>
            </a:p>
          </p:txBody>
        </p:sp>
      </p:grpSp>
      <p:sp>
        <p:nvSpPr>
          <p:cNvPr id="503" name="TextBox 502">
            <a:extLst>
              <a:ext uri="{FF2B5EF4-FFF2-40B4-BE49-F238E27FC236}">
                <a16:creationId xmlns:a16="http://schemas.microsoft.com/office/drawing/2014/main" id="{2C7BEC72-A5C5-EC03-8BB2-A370999E1AC0}"/>
              </a:ext>
            </a:extLst>
          </p:cNvPr>
          <p:cNvSpPr txBox="1"/>
          <p:nvPr/>
        </p:nvSpPr>
        <p:spPr>
          <a:xfrm>
            <a:off x="537405" y="5031452"/>
            <a:ext cx="5364162" cy="1277273"/>
          </a:xfrm>
          <a:prstGeom prst="rect">
            <a:avLst/>
          </a:prstGeom>
          <a:solidFill>
            <a:srgbClr val="F2F2F2">
              <a:alpha val="69020"/>
            </a:srgbClr>
          </a:solidFill>
        </p:spPr>
        <p:txBody>
          <a:bodyPr wrap="square">
            <a:spAutoFit/>
          </a:bodyPr>
          <a:lstStyle/>
          <a:p>
            <a:r>
              <a:rPr lang="en-US" sz="1100" dirty="0">
                <a:solidFill>
                  <a:schemeClr val="tx1">
                    <a:lumMod val="65000"/>
                    <a:lumOff val="35000"/>
                  </a:schemeClr>
                </a:solidFill>
                <a:latin typeface="Arial" panose="020B0604020202020204" pitchFamily="34" charset="0"/>
              </a:rPr>
              <a:t>[</a:t>
            </a:r>
            <a:r>
              <a:rPr lang="en-US" sz="1100" dirty="0">
                <a:solidFill>
                  <a:srgbClr val="2C4A9F"/>
                </a:solidFill>
                <a:latin typeface="Arial" panose="020B0604020202020204" pitchFamily="34" charset="0"/>
              </a:rPr>
              <a:t>BR21</a:t>
            </a:r>
            <a:r>
              <a:rPr lang="en-US" sz="1100" dirty="0">
                <a:solidFill>
                  <a:schemeClr val="tx1">
                    <a:lumMod val="65000"/>
                    <a:lumOff val="35000"/>
                  </a:schemeClr>
                </a:solidFill>
                <a:latin typeface="Arial" panose="020B0604020202020204" pitchFamily="34" charset="0"/>
              </a:rPr>
              <a:t>] Emanuele Bellini and Matteo Rossi. Performance comparison between deep learning-based and conventional cryptographic distinguishers. Intelligent Computing</a:t>
            </a:r>
          </a:p>
          <a:p>
            <a:endParaRPr lang="en-US" sz="1100" dirty="0">
              <a:solidFill>
                <a:schemeClr val="tx1">
                  <a:lumMod val="65000"/>
                  <a:lumOff val="35000"/>
                </a:schemeClr>
              </a:solidFill>
              <a:latin typeface="Arial" panose="020B0604020202020204" pitchFamily="34" charset="0"/>
            </a:endParaRPr>
          </a:p>
          <a:p>
            <a:r>
              <a:rPr lang="en-US" sz="1100" dirty="0">
                <a:solidFill>
                  <a:schemeClr val="tx1">
                    <a:lumMod val="65000"/>
                    <a:lumOff val="35000"/>
                  </a:schemeClr>
                </a:solidFill>
                <a:latin typeface="Arial" panose="020B0604020202020204" pitchFamily="34" charset="0"/>
              </a:rPr>
              <a:t>[</a:t>
            </a:r>
            <a:r>
              <a:rPr lang="en-US" sz="1100" dirty="0">
                <a:solidFill>
                  <a:srgbClr val="2C4A9F"/>
                </a:solidFill>
                <a:latin typeface="Arial" panose="020B0604020202020204" pitchFamily="34" charset="0"/>
              </a:rPr>
              <a:t>HLK+14</a:t>
            </a:r>
            <a:r>
              <a:rPr lang="en-US" sz="1100" dirty="0">
                <a:solidFill>
                  <a:schemeClr val="tx1">
                    <a:lumMod val="65000"/>
                    <a:lumOff val="35000"/>
                  </a:schemeClr>
                </a:solidFill>
                <a:latin typeface="Arial" panose="020B0604020202020204" pitchFamily="34" charset="0"/>
              </a:rPr>
              <a:t>] </a:t>
            </a:r>
            <a:r>
              <a:rPr lang="en-US" sz="1100" dirty="0" err="1">
                <a:solidFill>
                  <a:schemeClr val="tx1">
                    <a:lumMod val="65000"/>
                    <a:lumOff val="35000"/>
                  </a:schemeClr>
                </a:solidFill>
                <a:latin typeface="Arial" panose="020B0604020202020204" pitchFamily="34" charset="0"/>
              </a:rPr>
              <a:t>Deukjo</a:t>
            </a:r>
            <a:r>
              <a:rPr lang="en-US" sz="1100" dirty="0">
                <a:solidFill>
                  <a:schemeClr val="tx1">
                    <a:lumMod val="65000"/>
                    <a:lumOff val="35000"/>
                  </a:schemeClr>
                </a:solidFill>
                <a:latin typeface="Arial" panose="020B0604020202020204" pitchFamily="34" charset="0"/>
              </a:rPr>
              <a:t> Hong, Jung-</a:t>
            </a:r>
            <a:r>
              <a:rPr lang="en-US" sz="1100" dirty="0" err="1">
                <a:solidFill>
                  <a:schemeClr val="tx1">
                    <a:lumMod val="65000"/>
                    <a:lumOff val="35000"/>
                  </a:schemeClr>
                </a:solidFill>
                <a:latin typeface="Arial" panose="020B0604020202020204" pitchFamily="34" charset="0"/>
              </a:rPr>
              <a:t>Keun</a:t>
            </a:r>
            <a:r>
              <a:rPr lang="en-US" sz="1100" dirty="0">
                <a:solidFill>
                  <a:schemeClr val="tx1">
                    <a:lumMod val="65000"/>
                    <a:lumOff val="35000"/>
                  </a:schemeClr>
                </a:solidFill>
                <a:latin typeface="Arial" panose="020B0604020202020204" pitchFamily="34" charset="0"/>
              </a:rPr>
              <a:t> Lee, Dong-Chan Kim, </a:t>
            </a:r>
            <a:r>
              <a:rPr lang="en-US" sz="1100" dirty="0" err="1">
                <a:solidFill>
                  <a:schemeClr val="tx1">
                    <a:lumMod val="65000"/>
                    <a:lumOff val="35000"/>
                  </a:schemeClr>
                </a:solidFill>
                <a:latin typeface="Arial" panose="020B0604020202020204" pitchFamily="34" charset="0"/>
              </a:rPr>
              <a:t>Daesung</a:t>
            </a:r>
            <a:r>
              <a:rPr lang="en-US" sz="1100" dirty="0">
                <a:solidFill>
                  <a:schemeClr val="tx1">
                    <a:lumMod val="65000"/>
                    <a:lumOff val="35000"/>
                  </a:schemeClr>
                </a:solidFill>
                <a:latin typeface="Arial" panose="020B0604020202020204" pitchFamily="34" charset="0"/>
              </a:rPr>
              <a:t> Kwon, Kwon Ho Ryu, and Dong-Geon Lee. Lea: A 128-bit block cipher for fast encryption on common processors. Information Security Applications</a:t>
            </a:r>
          </a:p>
        </p:txBody>
      </p:sp>
    </p:spTree>
    <p:extLst>
      <p:ext uri="{BB962C8B-B14F-4D97-AF65-F5344CB8AC3E}">
        <p14:creationId xmlns:p14="http://schemas.microsoft.com/office/powerpoint/2010/main" val="889519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92F944-3C8F-669D-EDEC-F64A854CCE0F}"/>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0DD6AB6-A90B-1141-D0EA-FCE2FB7569E5}"/>
              </a:ext>
            </a:extLst>
          </p:cNvPr>
          <p:cNvSpPr>
            <a:spLocks noGrp="1"/>
          </p:cNvSpPr>
          <p:nvPr>
            <p:ph type="sldNum" sz="quarter" idx="4"/>
          </p:nvPr>
        </p:nvSpPr>
        <p:spPr/>
        <p:txBody>
          <a:bodyPr/>
          <a:lstStyle/>
          <a:p>
            <a:fld id="{C8A43965-4643-F643-A67C-D0741259ACA1}" type="slidenum">
              <a:rPr lang="en-GB" smtClean="0"/>
              <a:pPr/>
              <a:t>17</a:t>
            </a:fld>
            <a:endParaRPr lang="en-GB" dirty="0"/>
          </a:p>
        </p:txBody>
      </p:sp>
      <p:sp>
        <p:nvSpPr>
          <p:cNvPr id="2" name="Rectangle 1">
            <a:extLst>
              <a:ext uri="{FF2B5EF4-FFF2-40B4-BE49-F238E27FC236}">
                <a16:creationId xmlns:a16="http://schemas.microsoft.com/office/drawing/2014/main" id="{D1437E02-9D01-3298-29C3-D40D62201F4E}"/>
              </a:ext>
            </a:extLst>
          </p:cNvPr>
          <p:cNvSpPr/>
          <p:nvPr/>
        </p:nvSpPr>
        <p:spPr>
          <a:xfrm>
            <a:off x="515795" y="1948297"/>
            <a:ext cx="11160268" cy="10616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10" name="Rectangle 9">
            <a:extLst>
              <a:ext uri="{FF2B5EF4-FFF2-40B4-BE49-F238E27FC236}">
                <a16:creationId xmlns:a16="http://schemas.microsoft.com/office/drawing/2014/main" id="{266F1DA9-2821-6BF3-6ED7-5A3312FBC19D}"/>
              </a:ext>
            </a:extLst>
          </p:cNvPr>
          <p:cNvSpPr/>
          <p:nvPr/>
        </p:nvSpPr>
        <p:spPr>
          <a:xfrm flipV="1">
            <a:off x="3523782" y="2049528"/>
            <a:ext cx="1022901" cy="59029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62" name="Group 61">
            <a:extLst>
              <a:ext uri="{FF2B5EF4-FFF2-40B4-BE49-F238E27FC236}">
                <a16:creationId xmlns:a16="http://schemas.microsoft.com/office/drawing/2014/main" id="{D7CB6D3D-ECA5-1DC4-9BDA-1ABD5F82387E}"/>
              </a:ext>
            </a:extLst>
          </p:cNvPr>
          <p:cNvGrpSpPr/>
          <p:nvPr/>
        </p:nvGrpSpPr>
        <p:grpSpPr>
          <a:xfrm>
            <a:off x="5139773" y="2044748"/>
            <a:ext cx="1413289" cy="551905"/>
            <a:chOff x="6371673" y="2444798"/>
            <a:chExt cx="1413289" cy="551905"/>
          </a:xfrm>
        </p:grpSpPr>
        <p:sp>
          <p:nvSpPr>
            <p:cNvPr id="3" name="Rectangle 2">
              <a:extLst>
                <a:ext uri="{FF2B5EF4-FFF2-40B4-BE49-F238E27FC236}">
                  <a16:creationId xmlns:a16="http://schemas.microsoft.com/office/drawing/2014/main" id="{C19CA678-6411-76B4-9FDA-8DFEBF6C7B2F}"/>
                </a:ext>
              </a:extLst>
            </p:cNvPr>
            <p:cNvSpPr/>
            <p:nvPr/>
          </p:nvSpPr>
          <p:spPr>
            <a:xfrm>
              <a:off x="6371673" y="2444798"/>
              <a:ext cx="1413289" cy="55190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12" name="Graphic 11">
              <a:extLst>
                <a:ext uri="{FF2B5EF4-FFF2-40B4-BE49-F238E27FC236}">
                  <a16:creationId xmlns:a16="http://schemas.microsoft.com/office/drawing/2014/main" id="{369CF924-2D1F-9A4B-6D04-19F75EDFA0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530629" y="2663601"/>
              <a:ext cx="1095375" cy="114300"/>
            </a:xfrm>
            <a:prstGeom prst="rect">
              <a:avLst/>
            </a:prstGeom>
          </p:spPr>
        </p:pic>
      </p:grpSp>
      <p:sp>
        <p:nvSpPr>
          <p:cNvPr id="17" name="Rectangle 16">
            <a:extLst>
              <a:ext uri="{FF2B5EF4-FFF2-40B4-BE49-F238E27FC236}">
                <a16:creationId xmlns:a16="http://schemas.microsoft.com/office/drawing/2014/main" id="{5F0DA6F6-9618-BA97-B7A0-8D9860D1366A}"/>
              </a:ext>
            </a:extLst>
          </p:cNvPr>
          <p:cNvSpPr/>
          <p:nvPr/>
        </p:nvSpPr>
        <p:spPr>
          <a:xfrm>
            <a:off x="7461734" y="2058715"/>
            <a:ext cx="2418866" cy="86609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18" name="Graphic 10">
            <a:extLst>
              <a:ext uri="{FF2B5EF4-FFF2-40B4-BE49-F238E27FC236}">
                <a16:creationId xmlns:a16="http://schemas.microsoft.com/office/drawing/2014/main" id="{1D92F566-D5DA-6E67-37A7-BC2B4FB5E8DE}"/>
              </a:ext>
            </a:extLst>
          </p:cNvPr>
          <p:cNvGrpSpPr/>
          <p:nvPr/>
        </p:nvGrpSpPr>
        <p:grpSpPr>
          <a:xfrm>
            <a:off x="6673985" y="2403430"/>
            <a:ext cx="651890" cy="156638"/>
            <a:chOff x="8376295" y="2125159"/>
            <a:chExt cx="651890" cy="156638"/>
          </a:xfrm>
          <a:solidFill>
            <a:srgbClr val="000000"/>
          </a:solidFill>
        </p:grpSpPr>
        <p:sp>
          <p:nvSpPr>
            <p:cNvPr id="19" name="Freeform: Shape 18">
              <a:extLst>
                <a:ext uri="{FF2B5EF4-FFF2-40B4-BE49-F238E27FC236}">
                  <a16:creationId xmlns:a16="http://schemas.microsoft.com/office/drawing/2014/main" id="{80C47AFE-01AB-6A1E-AA45-B5A2C81E0E14}"/>
                </a:ext>
              </a:extLst>
            </p:cNvPr>
            <p:cNvSpPr/>
            <p:nvPr/>
          </p:nvSpPr>
          <p:spPr>
            <a:xfrm>
              <a:off x="8376295" y="2174575"/>
              <a:ext cx="90392" cy="86467"/>
            </a:xfrm>
            <a:custGeom>
              <a:avLst/>
              <a:gdLst>
                <a:gd name="connsiteX0" fmla="*/ 88886 w 90392"/>
                <a:gd name="connsiteY0" fmla="*/ 18807 h 86467"/>
                <a:gd name="connsiteX1" fmla="*/ 63835 w 90392"/>
                <a:gd name="connsiteY1" fmla="*/ -386 h 86467"/>
                <a:gd name="connsiteX2" fmla="*/ 22973 w 90392"/>
                <a:gd name="connsiteY2" fmla="*/ -386 h 86467"/>
                <a:gd name="connsiteX3" fmla="*/ 19258 w 90392"/>
                <a:gd name="connsiteY3" fmla="*/ 2138 h 86467"/>
                <a:gd name="connsiteX4" fmla="*/ 22782 w 90392"/>
                <a:gd name="connsiteY4" fmla="*/ 3624 h 86467"/>
                <a:gd name="connsiteX5" fmla="*/ 28307 w 90392"/>
                <a:gd name="connsiteY5" fmla="*/ 3776 h 86467"/>
                <a:gd name="connsiteX6" fmla="*/ 30973 w 90392"/>
                <a:gd name="connsiteY6" fmla="*/ 5862 h 86467"/>
                <a:gd name="connsiteX7" fmla="*/ 30498 w 90392"/>
                <a:gd name="connsiteY7" fmla="*/ 8243 h 86467"/>
                <a:gd name="connsiteX8" fmla="*/ 13543 w 90392"/>
                <a:gd name="connsiteY8" fmla="*/ 76252 h 86467"/>
                <a:gd name="connsiteX9" fmla="*/ 2113 w 90392"/>
                <a:gd name="connsiteY9" fmla="*/ 82205 h 86467"/>
                <a:gd name="connsiteX10" fmla="*/ -1506 w 90392"/>
                <a:gd name="connsiteY10" fmla="*/ 84586 h 86467"/>
                <a:gd name="connsiteX11" fmla="*/ 494 w 90392"/>
                <a:gd name="connsiteY11" fmla="*/ 86082 h 86467"/>
                <a:gd name="connsiteX12" fmla="*/ 16592 w 90392"/>
                <a:gd name="connsiteY12" fmla="*/ 85634 h 86467"/>
                <a:gd name="connsiteX13" fmla="*/ 24592 w 90392"/>
                <a:gd name="connsiteY13" fmla="*/ 85777 h 86467"/>
                <a:gd name="connsiteX14" fmla="*/ 32784 w 90392"/>
                <a:gd name="connsiteY14" fmla="*/ 86082 h 86467"/>
                <a:gd name="connsiteX15" fmla="*/ 35260 w 90392"/>
                <a:gd name="connsiteY15" fmla="*/ 83548 h 86467"/>
                <a:gd name="connsiteX16" fmla="*/ 31831 w 90392"/>
                <a:gd name="connsiteY16" fmla="*/ 82205 h 86467"/>
                <a:gd name="connsiteX17" fmla="*/ 23545 w 90392"/>
                <a:gd name="connsiteY17" fmla="*/ 79824 h 86467"/>
                <a:gd name="connsiteX18" fmla="*/ 24020 w 90392"/>
                <a:gd name="connsiteY18" fmla="*/ 77747 h 86467"/>
                <a:gd name="connsiteX19" fmla="*/ 31831 w 90392"/>
                <a:gd name="connsiteY19" fmla="*/ 46039 h 86467"/>
                <a:gd name="connsiteX20" fmla="*/ 53263 w 90392"/>
                <a:gd name="connsiteY20" fmla="*/ 46039 h 86467"/>
                <a:gd name="connsiteX21" fmla="*/ 88886 w 90392"/>
                <a:gd name="connsiteY21" fmla="*/ 18807 h 86467"/>
                <a:gd name="connsiteX22" fmla="*/ 77075 w 90392"/>
                <a:gd name="connsiteY22" fmla="*/ 15682 h 86467"/>
                <a:gd name="connsiteX23" fmla="*/ 69645 w 90392"/>
                <a:gd name="connsiteY23" fmla="*/ 36076 h 86467"/>
                <a:gd name="connsiteX24" fmla="*/ 50214 w 90392"/>
                <a:gd name="connsiteY24" fmla="*/ 42771 h 86467"/>
                <a:gd name="connsiteX25" fmla="*/ 32307 w 90392"/>
                <a:gd name="connsiteY25" fmla="*/ 42771 h 86467"/>
                <a:gd name="connsiteX26" fmla="*/ 40975 w 90392"/>
                <a:gd name="connsiteY26" fmla="*/ 8386 h 86467"/>
                <a:gd name="connsiteX27" fmla="*/ 47833 w 90392"/>
                <a:gd name="connsiteY27" fmla="*/ 3624 h 86467"/>
                <a:gd name="connsiteX28" fmla="*/ 59834 w 90392"/>
                <a:gd name="connsiteY28" fmla="*/ 3624 h 86467"/>
                <a:gd name="connsiteX29" fmla="*/ 77075 w 90392"/>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92" h="86467">
                  <a:moveTo>
                    <a:pt x="88886" y="18807"/>
                  </a:moveTo>
                  <a:cubicBezTo>
                    <a:pt x="88886" y="8986"/>
                    <a:pt x="80504" y="-386"/>
                    <a:pt x="63835" y="-386"/>
                  </a:cubicBezTo>
                  <a:lnTo>
                    <a:pt x="22973" y="-386"/>
                  </a:lnTo>
                  <a:cubicBezTo>
                    <a:pt x="20591" y="-386"/>
                    <a:pt x="19258" y="-386"/>
                    <a:pt x="19258" y="2138"/>
                  </a:cubicBezTo>
                  <a:cubicBezTo>
                    <a:pt x="19258" y="3624"/>
                    <a:pt x="20305" y="3624"/>
                    <a:pt x="22782" y="3624"/>
                  </a:cubicBezTo>
                  <a:cubicBezTo>
                    <a:pt x="24402" y="3624"/>
                    <a:pt x="26783" y="3776"/>
                    <a:pt x="28307" y="3776"/>
                  </a:cubicBezTo>
                  <a:cubicBezTo>
                    <a:pt x="30212" y="4071"/>
                    <a:pt x="30973" y="4519"/>
                    <a:pt x="30973" y="5862"/>
                  </a:cubicBezTo>
                  <a:cubicBezTo>
                    <a:pt x="30973" y="6310"/>
                    <a:pt x="30973" y="6758"/>
                    <a:pt x="30498" y="8243"/>
                  </a:cubicBezTo>
                  <a:lnTo>
                    <a:pt x="13543" y="76252"/>
                  </a:lnTo>
                  <a:cubicBezTo>
                    <a:pt x="12400" y="81167"/>
                    <a:pt x="12114" y="82205"/>
                    <a:pt x="2113" y="82205"/>
                  </a:cubicBezTo>
                  <a:cubicBezTo>
                    <a:pt x="-77" y="82205"/>
                    <a:pt x="-1506" y="82205"/>
                    <a:pt x="-1506" y="84586"/>
                  </a:cubicBezTo>
                  <a:cubicBezTo>
                    <a:pt x="-1506" y="86082"/>
                    <a:pt x="17" y="86082"/>
                    <a:pt x="494" y="86082"/>
                  </a:cubicBezTo>
                  <a:lnTo>
                    <a:pt x="16592" y="85634"/>
                  </a:lnTo>
                  <a:lnTo>
                    <a:pt x="24592" y="85777"/>
                  </a:lnTo>
                  <a:cubicBezTo>
                    <a:pt x="27449" y="85777"/>
                    <a:pt x="30212" y="86082"/>
                    <a:pt x="32784" y="86082"/>
                  </a:cubicBezTo>
                  <a:cubicBezTo>
                    <a:pt x="33641" y="86082"/>
                    <a:pt x="35260" y="86082"/>
                    <a:pt x="35260" y="83548"/>
                  </a:cubicBezTo>
                  <a:cubicBezTo>
                    <a:pt x="35260" y="82205"/>
                    <a:pt x="34213" y="82205"/>
                    <a:pt x="31831" y="82205"/>
                  </a:cubicBezTo>
                  <a:cubicBezTo>
                    <a:pt x="27069" y="82205"/>
                    <a:pt x="23545" y="82205"/>
                    <a:pt x="23545" y="79824"/>
                  </a:cubicBezTo>
                  <a:cubicBezTo>
                    <a:pt x="23545" y="79081"/>
                    <a:pt x="23830" y="78490"/>
                    <a:pt x="24020" y="77747"/>
                  </a:cubicBezTo>
                  <a:lnTo>
                    <a:pt x="31831" y="46039"/>
                  </a:lnTo>
                  <a:lnTo>
                    <a:pt x="53263" y="46039"/>
                  </a:lnTo>
                  <a:cubicBezTo>
                    <a:pt x="71360" y="46039"/>
                    <a:pt x="88886" y="32942"/>
                    <a:pt x="88886" y="18807"/>
                  </a:cubicBezTo>
                  <a:close/>
                  <a:moveTo>
                    <a:pt x="77075" y="15682"/>
                  </a:moveTo>
                  <a:cubicBezTo>
                    <a:pt x="77075" y="20740"/>
                    <a:pt x="74599" y="31608"/>
                    <a:pt x="69645" y="36076"/>
                  </a:cubicBezTo>
                  <a:cubicBezTo>
                    <a:pt x="63263" y="41724"/>
                    <a:pt x="55644" y="42771"/>
                    <a:pt x="50214" y="42771"/>
                  </a:cubicBezTo>
                  <a:lnTo>
                    <a:pt x="32307" y="42771"/>
                  </a:lnTo>
                  <a:lnTo>
                    <a:pt x="40975" y="8386"/>
                  </a:lnTo>
                  <a:cubicBezTo>
                    <a:pt x="42023" y="3929"/>
                    <a:pt x="42309" y="3624"/>
                    <a:pt x="47833"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0" name="Freeform: Shape 19">
              <a:extLst>
                <a:ext uri="{FF2B5EF4-FFF2-40B4-BE49-F238E27FC236}">
                  <a16:creationId xmlns:a16="http://schemas.microsoft.com/office/drawing/2014/main" id="{8F5CA7D4-9D37-A0DF-88FA-FEA7E1EF4003}"/>
                </a:ext>
              </a:extLst>
            </p:cNvPr>
            <p:cNvSpPr/>
            <p:nvPr/>
          </p:nvSpPr>
          <p:spPr>
            <a:xfrm>
              <a:off x="8457162" y="2221229"/>
              <a:ext cx="41052" cy="60569"/>
            </a:xfrm>
            <a:custGeom>
              <a:avLst/>
              <a:gdLst>
                <a:gd name="connsiteX0" fmla="*/ 39546 w 41052"/>
                <a:gd name="connsiteY0" fmla="*/ 30122 h 60569"/>
                <a:gd name="connsiteX1" fmla="*/ 34308 w 41052"/>
                <a:gd name="connsiteY1" fmla="*/ 7205 h 60569"/>
                <a:gd name="connsiteX2" fmla="*/ 18973 w 41052"/>
                <a:gd name="connsiteY2" fmla="*/ -386 h 60569"/>
                <a:gd name="connsiteX3" fmla="*/ -1506 w 41052"/>
                <a:gd name="connsiteY3" fmla="*/ 30122 h 60569"/>
                <a:gd name="connsiteX4" fmla="*/ 18973 w 41052"/>
                <a:gd name="connsiteY4" fmla="*/ 60183 h 60569"/>
                <a:gd name="connsiteX5" fmla="*/ 39546 w 41052"/>
                <a:gd name="connsiteY5" fmla="*/ 30122 h 60569"/>
                <a:gd name="connsiteX6" fmla="*/ 31450 w 41052"/>
                <a:gd name="connsiteY6" fmla="*/ 28932 h 60569"/>
                <a:gd name="connsiteX7" fmla="*/ 30307 w 41052"/>
                <a:gd name="connsiteY7" fmla="*/ 47686 h 60569"/>
                <a:gd name="connsiteX8" fmla="*/ 18973 w 41052"/>
                <a:gd name="connsiteY8" fmla="*/ 57659 h 60569"/>
                <a:gd name="connsiteX9" fmla="*/ 7637 w 41052"/>
                <a:gd name="connsiteY9" fmla="*/ 47982 h 60569"/>
                <a:gd name="connsiteX10" fmla="*/ 6495 w 41052"/>
                <a:gd name="connsiteY10" fmla="*/ 28932 h 60569"/>
                <a:gd name="connsiteX11" fmla="*/ 7828 w 41052"/>
                <a:gd name="connsiteY11" fmla="*/ 10930 h 60569"/>
                <a:gd name="connsiteX12" fmla="*/ 18973 w 41052"/>
                <a:gd name="connsiteY12" fmla="*/ 2148 h 60569"/>
                <a:gd name="connsiteX13" fmla="*/ 30021 w 41052"/>
                <a:gd name="connsiteY13" fmla="*/ 10177 h 60569"/>
                <a:gd name="connsiteX14" fmla="*/ 31450 w 41052"/>
                <a:gd name="connsiteY14" fmla="*/ 28932 h 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052" h="60569">
                  <a:moveTo>
                    <a:pt x="39546" y="30122"/>
                  </a:moveTo>
                  <a:cubicBezTo>
                    <a:pt x="39546" y="20455"/>
                    <a:pt x="38308" y="13454"/>
                    <a:pt x="34308" y="7205"/>
                  </a:cubicBezTo>
                  <a:cubicBezTo>
                    <a:pt x="31450" y="3186"/>
                    <a:pt x="26117" y="-386"/>
                    <a:pt x="18973" y="-386"/>
                  </a:cubicBezTo>
                  <a:cubicBezTo>
                    <a:pt x="-1506" y="-386"/>
                    <a:pt x="-1506" y="23722"/>
                    <a:pt x="-1506" y="30122"/>
                  </a:cubicBezTo>
                  <a:cubicBezTo>
                    <a:pt x="-1506" y="36523"/>
                    <a:pt x="-1506" y="60183"/>
                    <a:pt x="18973" y="60183"/>
                  </a:cubicBezTo>
                  <a:cubicBezTo>
                    <a:pt x="39546" y="60183"/>
                    <a:pt x="39546" y="36523"/>
                    <a:pt x="39546" y="30122"/>
                  </a:cubicBezTo>
                  <a:close/>
                  <a:moveTo>
                    <a:pt x="31450" y="28932"/>
                  </a:moveTo>
                  <a:cubicBezTo>
                    <a:pt x="31450" y="35485"/>
                    <a:pt x="31450" y="42181"/>
                    <a:pt x="30307" y="47686"/>
                  </a:cubicBezTo>
                  <a:cubicBezTo>
                    <a:pt x="28498" y="55726"/>
                    <a:pt x="22592" y="57659"/>
                    <a:pt x="18973" y="57659"/>
                  </a:cubicBezTo>
                  <a:cubicBezTo>
                    <a:pt x="14972" y="57659"/>
                    <a:pt x="9448" y="55278"/>
                    <a:pt x="7637" y="47982"/>
                  </a:cubicBezTo>
                  <a:cubicBezTo>
                    <a:pt x="6495" y="42772"/>
                    <a:pt x="6495" y="35485"/>
                    <a:pt x="6495" y="28932"/>
                  </a:cubicBezTo>
                  <a:cubicBezTo>
                    <a:pt x="6495" y="22531"/>
                    <a:pt x="6495" y="15835"/>
                    <a:pt x="7828" y="10930"/>
                  </a:cubicBezTo>
                  <a:cubicBezTo>
                    <a:pt x="9733" y="3929"/>
                    <a:pt x="15449" y="2148"/>
                    <a:pt x="18973" y="2148"/>
                  </a:cubicBezTo>
                  <a:cubicBezTo>
                    <a:pt x="23735" y="2148"/>
                    <a:pt x="28402" y="4977"/>
                    <a:pt x="30021" y="10177"/>
                  </a:cubicBezTo>
                  <a:cubicBezTo>
                    <a:pt x="31355" y="14940"/>
                    <a:pt x="31450" y="21340"/>
                    <a:pt x="31450" y="28932"/>
                  </a:cubicBezTo>
                  <a:close/>
                </a:path>
              </a:pathLst>
            </a:custGeom>
            <a:solidFill>
              <a:srgbClr val="000000"/>
            </a:solidFill>
            <a:ln w="12700" cap="flat">
              <a:noFill/>
              <a:prstDash val="solid"/>
              <a:miter/>
            </a:ln>
          </p:spPr>
          <p:txBody>
            <a:bodyPr rtlCol="0" anchor="ctr"/>
            <a:lstStyle/>
            <a:p>
              <a:endParaRPr lang="en-AE"/>
            </a:p>
          </p:txBody>
        </p:sp>
        <p:sp>
          <p:nvSpPr>
            <p:cNvPr id="21" name="Freeform: Shape 20">
              <a:extLst>
                <a:ext uri="{FF2B5EF4-FFF2-40B4-BE49-F238E27FC236}">
                  <a16:creationId xmlns:a16="http://schemas.microsoft.com/office/drawing/2014/main" id="{F63EB2D6-B1A7-907A-A821-0FA25BF89E00}"/>
                </a:ext>
              </a:extLst>
            </p:cNvPr>
            <p:cNvSpPr/>
            <p:nvPr/>
          </p:nvSpPr>
          <p:spPr>
            <a:xfrm>
              <a:off x="8544601" y="2187225"/>
              <a:ext cx="84106" cy="84381"/>
            </a:xfrm>
            <a:custGeom>
              <a:avLst/>
              <a:gdLst>
                <a:gd name="connsiteX0" fmla="*/ 82600 w 84106"/>
                <a:gd name="connsiteY0" fmla="*/ 41733 h 84381"/>
                <a:gd name="connsiteX1" fmla="*/ 40595 w 84106"/>
                <a:gd name="connsiteY1" fmla="*/ -386 h 84381"/>
                <a:gd name="connsiteX2" fmla="*/ -1506 w 84106"/>
                <a:gd name="connsiteY2" fmla="*/ 41733 h 84381"/>
                <a:gd name="connsiteX3" fmla="*/ 40404 w 84106"/>
                <a:gd name="connsiteY3" fmla="*/ 83996 h 84381"/>
                <a:gd name="connsiteX4" fmla="*/ 82600 w 84106"/>
                <a:gd name="connsiteY4" fmla="*/ 41733 h 84381"/>
                <a:gd name="connsiteX5" fmla="*/ 38975 w 84106"/>
                <a:gd name="connsiteY5" fmla="*/ 40095 h 84381"/>
                <a:gd name="connsiteX6" fmla="*/ 1638 w 84106"/>
                <a:gd name="connsiteY6" fmla="*/ 40095 h 84381"/>
                <a:gd name="connsiteX7" fmla="*/ 38975 w 84106"/>
                <a:gd name="connsiteY7" fmla="*/ 2881 h 84381"/>
                <a:gd name="connsiteX8" fmla="*/ 79456 w 84106"/>
                <a:gd name="connsiteY8" fmla="*/ 40095 h 84381"/>
                <a:gd name="connsiteX9" fmla="*/ 42119 w 84106"/>
                <a:gd name="connsiteY9" fmla="*/ 40095 h 84381"/>
                <a:gd name="connsiteX10" fmla="*/ 42119 w 84106"/>
                <a:gd name="connsiteY10" fmla="*/ 2881 h 84381"/>
                <a:gd name="connsiteX11" fmla="*/ 79456 w 84106"/>
                <a:gd name="connsiteY11" fmla="*/ 40095 h 84381"/>
                <a:gd name="connsiteX12" fmla="*/ 38975 w 84106"/>
                <a:gd name="connsiteY12" fmla="*/ 80719 h 84381"/>
                <a:gd name="connsiteX13" fmla="*/ 1638 w 84106"/>
                <a:gd name="connsiteY13" fmla="*/ 43362 h 84381"/>
                <a:gd name="connsiteX14" fmla="*/ 38975 w 84106"/>
                <a:gd name="connsiteY14" fmla="*/ 43362 h 84381"/>
                <a:gd name="connsiteX15" fmla="*/ 79456 w 84106"/>
                <a:gd name="connsiteY15" fmla="*/ 43362 h 84381"/>
                <a:gd name="connsiteX16" fmla="*/ 42119 w 84106"/>
                <a:gd name="connsiteY16" fmla="*/ 80719 h 84381"/>
                <a:gd name="connsiteX17" fmla="*/ 42119 w 84106"/>
                <a:gd name="connsiteY17" fmla="*/ 43362 h 8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06" h="84381">
                  <a:moveTo>
                    <a:pt x="82600" y="41733"/>
                  </a:moveTo>
                  <a:cubicBezTo>
                    <a:pt x="82600" y="18359"/>
                    <a:pt x="63550" y="-386"/>
                    <a:pt x="40595" y="-386"/>
                  </a:cubicBezTo>
                  <a:cubicBezTo>
                    <a:pt x="17068" y="-386"/>
                    <a:pt x="-1506" y="18807"/>
                    <a:pt x="-1506" y="41733"/>
                  </a:cubicBezTo>
                  <a:cubicBezTo>
                    <a:pt x="-1506" y="65241"/>
                    <a:pt x="17544" y="83996"/>
                    <a:pt x="40404" y="83996"/>
                  </a:cubicBezTo>
                  <a:cubicBezTo>
                    <a:pt x="63835" y="83996"/>
                    <a:pt x="82600" y="64793"/>
                    <a:pt x="82600" y="41733"/>
                  </a:cubicBezTo>
                  <a:close/>
                  <a:moveTo>
                    <a:pt x="38975" y="40095"/>
                  </a:moveTo>
                  <a:lnTo>
                    <a:pt x="1638" y="40095"/>
                  </a:lnTo>
                  <a:cubicBezTo>
                    <a:pt x="2685" y="20740"/>
                    <a:pt x="17544" y="4071"/>
                    <a:pt x="38975" y="2881"/>
                  </a:cubicBezTo>
                  <a:close/>
                  <a:moveTo>
                    <a:pt x="79456" y="40095"/>
                  </a:moveTo>
                  <a:lnTo>
                    <a:pt x="42119" y="40095"/>
                  </a:lnTo>
                  <a:lnTo>
                    <a:pt x="42119" y="2881"/>
                  </a:lnTo>
                  <a:cubicBezTo>
                    <a:pt x="63550" y="4071"/>
                    <a:pt x="78409" y="20740"/>
                    <a:pt x="79456" y="40095"/>
                  </a:cubicBezTo>
                  <a:close/>
                  <a:moveTo>
                    <a:pt x="38975" y="80719"/>
                  </a:moveTo>
                  <a:cubicBezTo>
                    <a:pt x="17830" y="79528"/>
                    <a:pt x="2685" y="63165"/>
                    <a:pt x="1638" y="43362"/>
                  </a:cubicBezTo>
                  <a:lnTo>
                    <a:pt x="38975" y="43362"/>
                  </a:lnTo>
                  <a:close/>
                  <a:moveTo>
                    <a:pt x="79456" y="43362"/>
                  </a:moveTo>
                  <a:cubicBezTo>
                    <a:pt x="78409" y="63165"/>
                    <a:pt x="63264" y="79528"/>
                    <a:pt x="42119" y="80719"/>
                  </a:cubicBezTo>
                  <a:lnTo>
                    <a:pt x="42119" y="43362"/>
                  </a:lnTo>
                  <a:close/>
                </a:path>
              </a:pathLst>
            </a:custGeom>
            <a:solidFill>
              <a:srgbClr val="000000"/>
            </a:solidFill>
            <a:ln w="12700" cap="flat">
              <a:noFill/>
              <a:prstDash val="solid"/>
              <a:miter/>
            </a:ln>
          </p:spPr>
          <p:txBody>
            <a:bodyPr rtlCol="0" anchor="ctr"/>
            <a:lstStyle/>
            <a:p>
              <a:endParaRPr lang="en-AE"/>
            </a:p>
          </p:txBody>
        </p:sp>
        <p:sp>
          <p:nvSpPr>
            <p:cNvPr id="22" name="Freeform: Shape 21">
              <a:extLst>
                <a:ext uri="{FF2B5EF4-FFF2-40B4-BE49-F238E27FC236}">
                  <a16:creationId xmlns:a16="http://schemas.microsoft.com/office/drawing/2014/main" id="{E8F113EE-2261-A6DE-2A57-FCDE9D7C2388}"/>
                </a:ext>
              </a:extLst>
            </p:cNvPr>
            <p:cNvSpPr/>
            <p:nvPr/>
          </p:nvSpPr>
          <p:spPr>
            <a:xfrm>
              <a:off x="8669093" y="2174575"/>
              <a:ext cx="90296" cy="86467"/>
            </a:xfrm>
            <a:custGeom>
              <a:avLst/>
              <a:gdLst>
                <a:gd name="connsiteX0" fmla="*/ 88791 w 90296"/>
                <a:gd name="connsiteY0" fmla="*/ 18807 h 86467"/>
                <a:gd name="connsiteX1" fmla="*/ 63835 w 90296"/>
                <a:gd name="connsiteY1" fmla="*/ -386 h 86467"/>
                <a:gd name="connsiteX2" fmla="*/ 22877 w 90296"/>
                <a:gd name="connsiteY2" fmla="*/ -386 h 86467"/>
                <a:gd name="connsiteX3" fmla="*/ 19162 w 90296"/>
                <a:gd name="connsiteY3" fmla="*/ 2138 h 86467"/>
                <a:gd name="connsiteX4" fmla="*/ 22782 w 90296"/>
                <a:gd name="connsiteY4" fmla="*/ 3624 h 86467"/>
                <a:gd name="connsiteX5" fmla="*/ 28212 w 90296"/>
                <a:gd name="connsiteY5" fmla="*/ 3776 h 86467"/>
                <a:gd name="connsiteX6" fmla="*/ 30974 w 90296"/>
                <a:gd name="connsiteY6" fmla="*/ 5862 h 86467"/>
                <a:gd name="connsiteX7" fmla="*/ 30498 w 90296"/>
                <a:gd name="connsiteY7" fmla="*/ 8243 h 86467"/>
                <a:gd name="connsiteX8" fmla="*/ 13543 w 90296"/>
                <a:gd name="connsiteY8" fmla="*/ 76252 h 86467"/>
                <a:gd name="connsiteX9" fmla="*/ 2018 w 90296"/>
                <a:gd name="connsiteY9" fmla="*/ 82205 h 86467"/>
                <a:gd name="connsiteX10" fmla="*/ -1506 w 90296"/>
                <a:gd name="connsiteY10" fmla="*/ 84586 h 86467"/>
                <a:gd name="connsiteX11" fmla="*/ 398 w 90296"/>
                <a:gd name="connsiteY11" fmla="*/ 86082 h 86467"/>
                <a:gd name="connsiteX12" fmla="*/ 16496 w 90296"/>
                <a:gd name="connsiteY12" fmla="*/ 85634 h 86467"/>
                <a:gd name="connsiteX13" fmla="*/ 24497 w 90296"/>
                <a:gd name="connsiteY13" fmla="*/ 85777 h 86467"/>
                <a:gd name="connsiteX14" fmla="*/ 32688 w 90296"/>
                <a:gd name="connsiteY14" fmla="*/ 86082 h 86467"/>
                <a:gd name="connsiteX15" fmla="*/ 35260 w 90296"/>
                <a:gd name="connsiteY15" fmla="*/ 83548 h 86467"/>
                <a:gd name="connsiteX16" fmla="*/ 31831 w 90296"/>
                <a:gd name="connsiteY16" fmla="*/ 82205 h 86467"/>
                <a:gd name="connsiteX17" fmla="*/ 23449 w 90296"/>
                <a:gd name="connsiteY17" fmla="*/ 79824 h 86467"/>
                <a:gd name="connsiteX18" fmla="*/ 23925 w 90296"/>
                <a:gd name="connsiteY18" fmla="*/ 77747 h 86467"/>
                <a:gd name="connsiteX19" fmla="*/ 31831 w 90296"/>
                <a:gd name="connsiteY19" fmla="*/ 46039 h 86467"/>
                <a:gd name="connsiteX20" fmla="*/ 53263 w 90296"/>
                <a:gd name="connsiteY20" fmla="*/ 46039 h 86467"/>
                <a:gd name="connsiteX21" fmla="*/ 88791 w 90296"/>
                <a:gd name="connsiteY21" fmla="*/ 18807 h 86467"/>
                <a:gd name="connsiteX22" fmla="*/ 77075 w 90296"/>
                <a:gd name="connsiteY22" fmla="*/ 15682 h 86467"/>
                <a:gd name="connsiteX23" fmla="*/ 69645 w 90296"/>
                <a:gd name="connsiteY23" fmla="*/ 36076 h 86467"/>
                <a:gd name="connsiteX24" fmla="*/ 50119 w 90296"/>
                <a:gd name="connsiteY24" fmla="*/ 42771 h 86467"/>
                <a:gd name="connsiteX25" fmla="*/ 32307 w 90296"/>
                <a:gd name="connsiteY25" fmla="*/ 42771 h 86467"/>
                <a:gd name="connsiteX26" fmla="*/ 40880 w 90296"/>
                <a:gd name="connsiteY26" fmla="*/ 8386 h 86467"/>
                <a:gd name="connsiteX27" fmla="*/ 47737 w 90296"/>
                <a:gd name="connsiteY27" fmla="*/ 3624 h 86467"/>
                <a:gd name="connsiteX28" fmla="*/ 59834 w 90296"/>
                <a:gd name="connsiteY28" fmla="*/ 3624 h 86467"/>
                <a:gd name="connsiteX29" fmla="*/ 77075 w 90296"/>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296" h="86467">
                  <a:moveTo>
                    <a:pt x="88791" y="18807"/>
                  </a:moveTo>
                  <a:cubicBezTo>
                    <a:pt x="88791" y="8986"/>
                    <a:pt x="80504" y="-386"/>
                    <a:pt x="63835" y="-386"/>
                  </a:cubicBezTo>
                  <a:lnTo>
                    <a:pt x="22877" y="-386"/>
                  </a:lnTo>
                  <a:cubicBezTo>
                    <a:pt x="20496" y="-386"/>
                    <a:pt x="19162" y="-386"/>
                    <a:pt x="19162" y="2138"/>
                  </a:cubicBezTo>
                  <a:cubicBezTo>
                    <a:pt x="19162" y="3624"/>
                    <a:pt x="20211" y="3624"/>
                    <a:pt x="22782" y="3624"/>
                  </a:cubicBezTo>
                  <a:cubicBezTo>
                    <a:pt x="24402" y="3624"/>
                    <a:pt x="26783" y="3776"/>
                    <a:pt x="28212" y="3776"/>
                  </a:cubicBezTo>
                  <a:cubicBezTo>
                    <a:pt x="30212" y="4071"/>
                    <a:pt x="30974" y="4519"/>
                    <a:pt x="30974" y="5862"/>
                  </a:cubicBezTo>
                  <a:cubicBezTo>
                    <a:pt x="30974" y="6310"/>
                    <a:pt x="30974" y="6758"/>
                    <a:pt x="30498" y="8243"/>
                  </a:cubicBezTo>
                  <a:lnTo>
                    <a:pt x="13543" y="76252"/>
                  </a:lnTo>
                  <a:cubicBezTo>
                    <a:pt x="12305" y="81167"/>
                    <a:pt x="12019" y="82205"/>
                    <a:pt x="2018" y="82205"/>
                  </a:cubicBezTo>
                  <a:cubicBezTo>
                    <a:pt x="-173" y="82205"/>
                    <a:pt x="-1506" y="82205"/>
                    <a:pt x="-1506" y="84586"/>
                  </a:cubicBezTo>
                  <a:cubicBezTo>
                    <a:pt x="-1506" y="86082"/>
                    <a:pt x="18" y="86082"/>
                    <a:pt x="398" y="86082"/>
                  </a:cubicBezTo>
                  <a:lnTo>
                    <a:pt x="16496" y="85634"/>
                  </a:lnTo>
                  <a:lnTo>
                    <a:pt x="24497" y="85777"/>
                  </a:lnTo>
                  <a:cubicBezTo>
                    <a:pt x="27355" y="85777"/>
                    <a:pt x="30212" y="86082"/>
                    <a:pt x="32688" y="86082"/>
                  </a:cubicBezTo>
                  <a:cubicBezTo>
                    <a:pt x="33641" y="86082"/>
                    <a:pt x="35260" y="86082"/>
                    <a:pt x="35260" y="83548"/>
                  </a:cubicBezTo>
                  <a:cubicBezTo>
                    <a:pt x="35260" y="82205"/>
                    <a:pt x="34213" y="82205"/>
                    <a:pt x="31831" y="82205"/>
                  </a:cubicBezTo>
                  <a:cubicBezTo>
                    <a:pt x="27069" y="82205"/>
                    <a:pt x="23449" y="82205"/>
                    <a:pt x="23449" y="79824"/>
                  </a:cubicBezTo>
                  <a:cubicBezTo>
                    <a:pt x="23449" y="79081"/>
                    <a:pt x="23735" y="78490"/>
                    <a:pt x="23925" y="77747"/>
                  </a:cubicBezTo>
                  <a:lnTo>
                    <a:pt x="31831" y="46039"/>
                  </a:lnTo>
                  <a:lnTo>
                    <a:pt x="53263" y="46039"/>
                  </a:lnTo>
                  <a:cubicBezTo>
                    <a:pt x="71265" y="46039"/>
                    <a:pt x="88791" y="32942"/>
                    <a:pt x="88791" y="18807"/>
                  </a:cubicBezTo>
                  <a:close/>
                  <a:moveTo>
                    <a:pt x="77075" y="15682"/>
                  </a:moveTo>
                  <a:cubicBezTo>
                    <a:pt x="77075" y="20740"/>
                    <a:pt x="74503" y="31608"/>
                    <a:pt x="69645" y="36076"/>
                  </a:cubicBezTo>
                  <a:cubicBezTo>
                    <a:pt x="63263" y="41724"/>
                    <a:pt x="55644" y="42771"/>
                    <a:pt x="50119" y="42771"/>
                  </a:cubicBezTo>
                  <a:lnTo>
                    <a:pt x="32307" y="42771"/>
                  </a:lnTo>
                  <a:lnTo>
                    <a:pt x="40880" y="8386"/>
                  </a:lnTo>
                  <a:cubicBezTo>
                    <a:pt x="41927" y="3929"/>
                    <a:pt x="42213" y="3624"/>
                    <a:pt x="47737"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3" name="Freeform: Shape 22">
              <a:extLst>
                <a:ext uri="{FF2B5EF4-FFF2-40B4-BE49-F238E27FC236}">
                  <a16:creationId xmlns:a16="http://schemas.microsoft.com/office/drawing/2014/main" id="{88C806D4-7A27-0E80-B1AC-0F9B85C621C1}"/>
                </a:ext>
              </a:extLst>
            </p:cNvPr>
            <p:cNvSpPr/>
            <p:nvPr/>
          </p:nvSpPr>
          <p:spPr>
            <a:xfrm>
              <a:off x="8754914" y="2125159"/>
              <a:ext cx="149160" cy="154857"/>
            </a:xfrm>
            <a:custGeom>
              <a:avLst/>
              <a:gdLst>
                <a:gd name="connsiteX0" fmla="*/ 30688 w 149160"/>
                <a:gd name="connsiteY0" fmla="*/ 154471 h 154857"/>
                <a:gd name="connsiteX1" fmla="*/ 30688 w 149160"/>
                <a:gd name="connsiteY1" fmla="*/ 151347 h 154857"/>
                <a:gd name="connsiteX2" fmla="*/ 27449 w 149160"/>
                <a:gd name="connsiteY2" fmla="*/ 151347 h 154857"/>
                <a:gd name="connsiteX3" fmla="*/ 18496 w 149160"/>
                <a:gd name="connsiteY3" fmla="*/ 147175 h 154857"/>
                <a:gd name="connsiteX4" fmla="*/ 18496 w 149160"/>
                <a:gd name="connsiteY4" fmla="*/ 98217 h 154857"/>
                <a:gd name="connsiteX5" fmla="*/ 15829 w 149160"/>
                <a:gd name="connsiteY5" fmla="*/ 95683 h 154857"/>
                <a:gd name="connsiteX6" fmla="*/ -1506 w 149160"/>
                <a:gd name="connsiteY6" fmla="*/ 101341 h 154857"/>
                <a:gd name="connsiteX7" fmla="*/ -1506 w 149160"/>
                <a:gd name="connsiteY7" fmla="*/ 104465 h 154857"/>
                <a:gd name="connsiteX8" fmla="*/ 11352 w 149160"/>
                <a:gd name="connsiteY8" fmla="*/ 102084 h 154857"/>
                <a:gd name="connsiteX9" fmla="*/ 11352 w 149160"/>
                <a:gd name="connsiteY9" fmla="*/ 147175 h 154857"/>
                <a:gd name="connsiteX10" fmla="*/ 2589 w 149160"/>
                <a:gd name="connsiteY10" fmla="*/ 151347 h 154857"/>
                <a:gd name="connsiteX11" fmla="*/ -840 w 149160"/>
                <a:gd name="connsiteY11" fmla="*/ 151347 h 154857"/>
                <a:gd name="connsiteX12" fmla="*/ -840 w 149160"/>
                <a:gd name="connsiteY12" fmla="*/ 154471 h 154857"/>
                <a:gd name="connsiteX13" fmla="*/ 14877 w 149160"/>
                <a:gd name="connsiteY13" fmla="*/ 154176 h 154857"/>
                <a:gd name="connsiteX14" fmla="*/ 147655 w 149160"/>
                <a:gd name="connsiteY14" fmla="*/ 11520 h 154857"/>
                <a:gd name="connsiteX15" fmla="*/ 129177 w 149160"/>
                <a:gd name="connsiteY15" fmla="*/ -386 h 154857"/>
                <a:gd name="connsiteX16" fmla="*/ 112508 w 149160"/>
                <a:gd name="connsiteY16" fmla="*/ 11368 h 154857"/>
                <a:gd name="connsiteX17" fmla="*/ 116698 w 149160"/>
                <a:gd name="connsiteY17" fmla="*/ 15835 h 154857"/>
                <a:gd name="connsiteX18" fmla="*/ 120795 w 149160"/>
                <a:gd name="connsiteY18" fmla="*/ 11520 h 154857"/>
                <a:gd name="connsiteX19" fmla="*/ 116698 w 149160"/>
                <a:gd name="connsiteY19" fmla="*/ 7358 h 154857"/>
                <a:gd name="connsiteX20" fmla="*/ 128891 w 149160"/>
                <a:gd name="connsiteY20" fmla="*/ 2148 h 154857"/>
                <a:gd name="connsiteX21" fmla="*/ 139558 w 149160"/>
                <a:gd name="connsiteY21" fmla="*/ 11225 h 154857"/>
                <a:gd name="connsiteX22" fmla="*/ 136511 w 149160"/>
                <a:gd name="connsiteY22" fmla="*/ 18959 h 154857"/>
                <a:gd name="connsiteX23" fmla="*/ 127272 w 149160"/>
                <a:gd name="connsiteY23" fmla="*/ 38904 h 154857"/>
                <a:gd name="connsiteX24" fmla="*/ 127272 w 149160"/>
                <a:gd name="connsiteY24" fmla="*/ 42629 h 154857"/>
                <a:gd name="connsiteX25" fmla="*/ 128700 w 149160"/>
                <a:gd name="connsiteY25" fmla="*/ 44858 h 154857"/>
                <a:gd name="connsiteX26" fmla="*/ 130224 w 149160"/>
                <a:gd name="connsiteY26" fmla="*/ 42324 h 154857"/>
                <a:gd name="connsiteX27" fmla="*/ 130224 w 149160"/>
                <a:gd name="connsiteY27" fmla="*/ 39352 h 154857"/>
                <a:gd name="connsiteX28" fmla="*/ 142130 w 149160"/>
                <a:gd name="connsiteY28" fmla="*/ 20750 h 154857"/>
                <a:gd name="connsiteX29" fmla="*/ 147655 w 149160"/>
                <a:gd name="connsiteY29" fmla="*/ 11520 h 154857"/>
                <a:gd name="connsiteX30" fmla="*/ 133748 w 149160"/>
                <a:gd name="connsiteY30" fmla="*/ 56916 h 154857"/>
                <a:gd name="connsiteX31" fmla="*/ 128700 w 149160"/>
                <a:gd name="connsiteY31" fmla="*/ 51849 h 154857"/>
                <a:gd name="connsiteX32" fmla="*/ 123652 w 149160"/>
                <a:gd name="connsiteY32" fmla="*/ 56764 h 154857"/>
                <a:gd name="connsiteX33" fmla="*/ 128700 w 149160"/>
                <a:gd name="connsiteY33" fmla="*/ 61974 h 154857"/>
                <a:gd name="connsiteX34" fmla="*/ 133748 w 149160"/>
                <a:gd name="connsiteY34" fmla="*/ 56916 h 15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9160" h="154857">
                  <a:moveTo>
                    <a:pt x="30688" y="154471"/>
                  </a:moveTo>
                  <a:lnTo>
                    <a:pt x="30688" y="151347"/>
                  </a:lnTo>
                  <a:lnTo>
                    <a:pt x="27449" y="151347"/>
                  </a:lnTo>
                  <a:cubicBezTo>
                    <a:pt x="18496" y="151347"/>
                    <a:pt x="18496" y="150156"/>
                    <a:pt x="18496" y="147175"/>
                  </a:cubicBezTo>
                  <a:lnTo>
                    <a:pt x="18496" y="98217"/>
                  </a:lnTo>
                  <a:cubicBezTo>
                    <a:pt x="18496" y="95836"/>
                    <a:pt x="18305" y="95683"/>
                    <a:pt x="15829" y="95683"/>
                  </a:cubicBezTo>
                  <a:cubicBezTo>
                    <a:pt x="10114" y="101188"/>
                    <a:pt x="2113" y="101341"/>
                    <a:pt x="-1506" y="101341"/>
                  </a:cubicBezTo>
                  <a:lnTo>
                    <a:pt x="-1506" y="104465"/>
                  </a:lnTo>
                  <a:cubicBezTo>
                    <a:pt x="589" y="104465"/>
                    <a:pt x="6399" y="104465"/>
                    <a:pt x="11352" y="102084"/>
                  </a:cubicBezTo>
                  <a:lnTo>
                    <a:pt x="11352" y="147175"/>
                  </a:lnTo>
                  <a:cubicBezTo>
                    <a:pt x="11352" y="150156"/>
                    <a:pt x="11352" y="151347"/>
                    <a:pt x="2589" y="151347"/>
                  </a:cubicBezTo>
                  <a:lnTo>
                    <a:pt x="-840" y="151347"/>
                  </a:lnTo>
                  <a:lnTo>
                    <a:pt x="-840" y="154471"/>
                  </a:lnTo>
                  <a:lnTo>
                    <a:pt x="14877" y="154176"/>
                  </a:lnTo>
                  <a:close/>
                  <a:moveTo>
                    <a:pt x="147655" y="11520"/>
                  </a:moveTo>
                  <a:cubicBezTo>
                    <a:pt x="147655" y="6910"/>
                    <a:pt x="144226" y="-386"/>
                    <a:pt x="129177" y="-386"/>
                  </a:cubicBezTo>
                  <a:cubicBezTo>
                    <a:pt x="118318" y="-386"/>
                    <a:pt x="112508" y="5415"/>
                    <a:pt x="112508" y="11368"/>
                  </a:cubicBezTo>
                  <a:cubicBezTo>
                    <a:pt x="112508" y="15092"/>
                    <a:pt x="115366" y="15835"/>
                    <a:pt x="116698" y="15835"/>
                  </a:cubicBezTo>
                  <a:cubicBezTo>
                    <a:pt x="118413" y="15835"/>
                    <a:pt x="120795" y="14644"/>
                    <a:pt x="120795" y="11520"/>
                  </a:cubicBezTo>
                  <a:cubicBezTo>
                    <a:pt x="120795" y="11072"/>
                    <a:pt x="120795" y="7796"/>
                    <a:pt x="116698" y="7358"/>
                  </a:cubicBezTo>
                  <a:cubicBezTo>
                    <a:pt x="118318" y="4977"/>
                    <a:pt x="122319" y="2148"/>
                    <a:pt x="128891" y="2148"/>
                  </a:cubicBezTo>
                  <a:cubicBezTo>
                    <a:pt x="138988" y="2148"/>
                    <a:pt x="139558" y="7205"/>
                    <a:pt x="139558" y="11225"/>
                  </a:cubicBezTo>
                  <a:cubicBezTo>
                    <a:pt x="139558" y="15987"/>
                    <a:pt x="137845" y="17626"/>
                    <a:pt x="136511" y="18959"/>
                  </a:cubicBezTo>
                  <a:cubicBezTo>
                    <a:pt x="130510" y="24322"/>
                    <a:pt x="127272" y="32056"/>
                    <a:pt x="127272" y="38904"/>
                  </a:cubicBezTo>
                  <a:lnTo>
                    <a:pt x="127272" y="42629"/>
                  </a:lnTo>
                  <a:cubicBezTo>
                    <a:pt x="127272" y="44410"/>
                    <a:pt x="127272" y="44858"/>
                    <a:pt x="128700" y="44858"/>
                  </a:cubicBezTo>
                  <a:cubicBezTo>
                    <a:pt x="130224" y="44858"/>
                    <a:pt x="130224" y="44115"/>
                    <a:pt x="130224" y="42324"/>
                  </a:cubicBezTo>
                  <a:lnTo>
                    <a:pt x="130224" y="39352"/>
                  </a:lnTo>
                  <a:cubicBezTo>
                    <a:pt x="130224" y="31465"/>
                    <a:pt x="135463" y="24912"/>
                    <a:pt x="142130" y="20750"/>
                  </a:cubicBezTo>
                  <a:cubicBezTo>
                    <a:pt x="143750" y="19702"/>
                    <a:pt x="147655" y="17026"/>
                    <a:pt x="147655" y="11520"/>
                  </a:cubicBezTo>
                  <a:close/>
                  <a:moveTo>
                    <a:pt x="133748" y="56916"/>
                  </a:moveTo>
                  <a:cubicBezTo>
                    <a:pt x="133748" y="53792"/>
                    <a:pt x="131272" y="51849"/>
                    <a:pt x="128700" y="51849"/>
                  </a:cubicBezTo>
                  <a:cubicBezTo>
                    <a:pt x="125557" y="51849"/>
                    <a:pt x="123652" y="54230"/>
                    <a:pt x="123652" y="56764"/>
                  </a:cubicBezTo>
                  <a:cubicBezTo>
                    <a:pt x="123652" y="59888"/>
                    <a:pt x="126034" y="61974"/>
                    <a:pt x="128700" y="61974"/>
                  </a:cubicBezTo>
                  <a:cubicBezTo>
                    <a:pt x="131749" y="61974"/>
                    <a:pt x="133748" y="59440"/>
                    <a:pt x="133748" y="56916"/>
                  </a:cubicBezTo>
                  <a:close/>
                </a:path>
              </a:pathLst>
            </a:custGeom>
            <a:solidFill>
              <a:srgbClr val="000000"/>
            </a:solidFill>
            <a:ln w="12700" cap="flat">
              <a:noFill/>
              <a:prstDash val="solid"/>
              <a:miter/>
            </a:ln>
          </p:spPr>
          <p:txBody>
            <a:bodyPr rtlCol="0" anchor="ctr"/>
            <a:lstStyle/>
            <a:p>
              <a:endParaRPr lang="en-AE"/>
            </a:p>
          </p:txBody>
        </p:sp>
        <p:sp>
          <p:nvSpPr>
            <p:cNvPr id="24" name="Freeform: Shape 23">
              <a:extLst>
                <a:ext uri="{FF2B5EF4-FFF2-40B4-BE49-F238E27FC236}">
                  <a16:creationId xmlns:a16="http://schemas.microsoft.com/office/drawing/2014/main" id="{DA88DEB3-C5CC-DB93-112D-4A5848A0FC48}"/>
                </a:ext>
              </a:extLst>
            </p:cNvPr>
            <p:cNvSpPr/>
            <p:nvPr/>
          </p:nvSpPr>
          <p:spPr>
            <a:xfrm>
              <a:off x="8844449" y="2214609"/>
              <a:ext cx="84105" cy="29613"/>
            </a:xfrm>
            <a:custGeom>
              <a:avLst/>
              <a:gdLst>
                <a:gd name="connsiteX0" fmla="*/ 82599 w 84105"/>
                <a:gd name="connsiteY0" fmla="*/ 2138 h 29613"/>
                <a:gd name="connsiteX1" fmla="*/ 78408 w 84105"/>
                <a:gd name="connsiteY1" fmla="*/ -386 h 29613"/>
                <a:gd name="connsiteX2" fmla="*/ 2684 w 84105"/>
                <a:gd name="connsiteY2" fmla="*/ -386 h 29613"/>
                <a:gd name="connsiteX3" fmla="*/ -1506 w 84105"/>
                <a:gd name="connsiteY3" fmla="*/ 2138 h 29613"/>
                <a:gd name="connsiteX4" fmla="*/ 2875 w 84105"/>
                <a:gd name="connsiteY4" fmla="*/ 4671 h 29613"/>
                <a:gd name="connsiteX5" fmla="*/ 78312 w 84105"/>
                <a:gd name="connsiteY5" fmla="*/ 4671 h 29613"/>
                <a:gd name="connsiteX6" fmla="*/ 82599 w 84105"/>
                <a:gd name="connsiteY6" fmla="*/ 2138 h 29613"/>
                <a:gd name="connsiteX7" fmla="*/ 82599 w 84105"/>
                <a:gd name="connsiteY7" fmla="*/ 26693 h 29613"/>
                <a:gd name="connsiteX8" fmla="*/ 78312 w 84105"/>
                <a:gd name="connsiteY8" fmla="*/ 24169 h 29613"/>
                <a:gd name="connsiteX9" fmla="*/ 2875 w 84105"/>
                <a:gd name="connsiteY9" fmla="*/ 24169 h 29613"/>
                <a:gd name="connsiteX10" fmla="*/ -1506 w 84105"/>
                <a:gd name="connsiteY10" fmla="*/ 26693 h 29613"/>
                <a:gd name="connsiteX11" fmla="*/ 2684 w 84105"/>
                <a:gd name="connsiteY11" fmla="*/ 29227 h 29613"/>
                <a:gd name="connsiteX12" fmla="*/ 78408 w 84105"/>
                <a:gd name="connsiteY12" fmla="*/ 29227 h 29613"/>
                <a:gd name="connsiteX13" fmla="*/ 82599 w 84105"/>
                <a:gd name="connsiteY13" fmla="*/ 26693 h 2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105" h="29613">
                  <a:moveTo>
                    <a:pt x="82599" y="2138"/>
                  </a:moveTo>
                  <a:cubicBezTo>
                    <a:pt x="82599" y="-386"/>
                    <a:pt x="80218" y="-386"/>
                    <a:pt x="78408" y="-386"/>
                  </a:cubicBezTo>
                  <a:lnTo>
                    <a:pt x="2684" y="-386"/>
                  </a:lnTo>
                  <a:cubicBezTo>
                    <a:pt x="875" y="-386"/>
                    <a:pt x="-1506" y="-386"/>
                    <a:pt x="-1506" y="2138"/>
                  </a:cubicBezTo>
                  <a:cubicBezTo>
                    <a:pt x="-1506" y="4671"/>
                    <a:pt x="875" y="4671"/>
                    <a:pt x="2875" y="4671"/>
                  </a:cubicBezTo>
                  <a:lnTo>
                    <a:pt x="78312" y="4671"/>
                  </a:lnTo>
                  <a:cubicBezTo>
                    <a:pt x="80218" y="4671"/>
                    <a:pt x="82599" y="4671"/>
                    <a:pt x="82599" y="2138"/>
                  </a:cubicBezTo>
                  <a:close/>
                  <a:moveTo>
                    <a:pt x="82599" y="26693"/>
                  </a:moveTo>
                  <a:cubicBezTo>
                    <a:pt x="82599" y="24169"/>
                    <a:pt x="80218" y="24169"/>
                    <a:pt x="78312" y="24169"/>
                  </a:cubicBezTo>
                  <a:lnTo>
                    <a:pt x="2875" y="24169"/>
                  </a:lnTo>
                  <a:cubicBezTo>
                    <a:pt x="875" y="24169"/>
                    <a:pt x="-1506" y="24169"/>
                    <a:pt x="-1506" y="26693"/>
                  </a:cubicBezTo>
                  <a:cubicBezTo>
                    <a:pt x="-1506" y="29227"/>
                    <a:pt x="875" y="29227"/>
                    <a:pt x="2684" y="29227"/>
                  </a:cubicBezTo>
                  <a:lnTo>
                    <a:pt x="78408" y="29227"/>
                  </a:lnTo>
                  <a:cubicBezTo>
                    <a:pt x="80218" y="29227"/>
                    <a:pt x="82599" y="29227"/>
                    <a:pt x="82599" y="26693"/>
                  </a:cubicBezTo>
                  <a:close/>
                </a:path>
              </a:pathLst>
            </a:custGeom>
            <a:solidFill>
              <a:srgbClr val="000000"/>
            </a:solidFill>
            <a:ln w="12700" cap="flat">
              <a:noFill/>
              <a:prstDash val="solid"/>
              <a:miter/>
            </a:ln>
          </p:spPr>
          <p:txBody>
            <a:bodyPr rtlCol="0" anchor="ctr"/>
            <a:lstStyle/>
            <a:p>
              <a:endParaRPr lang="en-AE"/>
            </a:p>
          </p:txBody>
        </p:sp>
        <p:sp>
          <p:nvSpPr>
            <p:cNvPr id="25" name="Freeform: Shape 24">
              <a:extLst>
                <a:ext uri="{FF2B5EF4-FFF2-40B4-BE49-F238E27FC236}">
                  <a16:creationId xmlns:a16="http://schemas.microsoft.com/office/drawing/2014/main" id="{CABCFE25-4EF0-089A-3F88-E4F7D8173789}"/>
                </a:ext>
              </a:extLst>
            </p:cNvPr>
            <p:cNvSpPr/>
            <p:nvPr/>
          </p:nvSpPr>
          <p:spPr>
            <a:xfrm>
              <a:off x="8976561" y="2171003"/>
              <a:ext cx="51624" cy="91373"/>
            </a:xfrm>
            <a:custGeom>
              <a:avLst/>
              <a:gdLst>
                <a:gd name="connsiteX0" fmla="*/ 41641 w 51624"/>
                <a:gd name="connsiteY0" fmla="*/ 66584 h 91373"/>
                <a:gd name="connsiteX1" fmla="*/ 43452 w 51624"/>
                <a:gd name="connsiteY1" fmla="*/ 53782 h 91373"/>
                <a:gd name="connsiteX2" fmla="*/ 43166 w 51624"/>
                <a:gd name="connsiteY2" fmla="*/ 47829 h 91373"/>
                <a:gd name="connsiteX3" fmla="*/ 35736 w 51624"/>
                <a:gd name="connsiteY3" fmla="*/ 32504 h 91373"/>
                <a:gd name="connsiteX4" fmla="*/ 22116 w 51624"/>
                <a:gd name="connsiteY4" fmla="*/ 9577 h 91373"/>
                <a:gd name="connsiteX5" fmla="*/ 22782 w 51624"/>
                <a:gd name="connsiteY5" fmla="*/ 7348 h 91373"/>
                <a:gd name="connsiteX6" fmla="*/ 25449 w 51624"/>
                <a:gd name="connsiteY6" fmla="*/ 4519 h 91373"/>
                <a:gd name="connsiteX7" fmla="*/ 29640 w 51624"/>
                <a:gd name="connsiteY7" fmla="*/ 3776 h 91373"/>
                <a:gd name="connsiteX8" fmla="*/ 43547 w 51624"/>
                <a:gd name="connsiteY8" fmla="*/ 10025 h 91373"/>
                <a:gd name="connsiteX9" fmla="*/ 44976 w 51624"/>
                <a:gd name="connsiteY9" fmla="*/ 10329 h 91373"/>
                <a:gd name="connsiteX10" fmla="*/ 49548 w 51624"/>
                <a:gd name="connsiteY10" fmla="*/ 7501 h 91373"/>
                <a:gd name="connsiteX11" fmla="*/ 50119 w 51624"/>
                <a:gd name="connsiteY11" fmla="*/ 5262 h 91373"/>
                <a:gd name="connsiteX12" fmla="*/ 47451 w 51624"/>
                <a:gd name="connsiteY12" fmla="*/ 1995 h 91373"/>
                <a:gd name="connsiteX13" fmla="*/ 32974 w 51624"/>
                <a:gd name="connsiteY13" fmla="*/ -386 h 91373"/>
                <a:gd name="connsiteX14" fmla="*/ 29735 w 51624"/>
                <a:gd name="connsiteY14" fmla="*/ -243 h 91373"/>
                <a:gd name="connsiteX15" fmla="*/ 24211 w 51624"/>
                <a:gd name="connsiteY15" fmla="*/ 1842 h 91373"/>
                <a:gd name="connsiteX16" fmla="*/ 20401 w 51624"/>
                <a:gd name="connsiteY16" fmla="*/ 6157 h 91373"/>
                <a:gd name="connsiteX17" fmla="*/ 18687 w 51624"/>
                <a:gd name="connsiteY17" fmla="*/ 12558 h 91373"/>
                <a:gd name="connsiteX18" fmla="*/ 26497 w 51624"/>
                <a:gd name="connsiteY18" fmla="*/ 34437 h 91373"/>
                <a:gd name="connsiteX19" fmla="*/ 11923 w 51624"/>
                <a:gd name="connsiteY19" fmla="*/ 42029 h 91373"/>
                <a:gd name="connsiteX20" fmla="*/ -649 w 51624"/>
                <a:gd name="connsiteY20" fmla="*/ 62117 h 91373"/>
                <a:gd name="connsiteX21" fmla="*/ -1506 w 51624"/>
                <a:gd name="connsiteY21" fmla="*/ 69861 h 91373"/>
                <a:gd name="connsiteX22" fmla="*/ 1923 w 51624"/>
                <a:gd name="connsiteY22" fmla="*/ 82510 h 91373"/>
                <a:gd name="connsiteX23" fmla="*/ 18401 w 51624"/>
                <a:gd name="connsiteY23" fmla="*/ 90987 h 91373"/>
                <a:gd name="connsiteX24" fmla="*/ 41641 w 51624"/>
                <a:gd name="connsiteY24" fmla="*/ 66584 h 91373"/>
                <a:gd name="connsiteX25" fmla="*/ 33450 w 51624"/>
                <a:gd name="connsiteY25" fmla="*/ 68965 h 91373"/>
                <a:gd name="connsiteX26" fmla="*/ 18591 w 51624"/>
                <a:gd name="connsiteY26" fmla="*/ 88310 h 91373"/>
                <a:gd name="connsiteX27" fmla="*/ 7733 w 51624"/>
                <a:gd name="connsiteY27" fmla="*/ 81014 h 91373"/>
                <a:gd name="connsiteX28" fmla="*/ 6113 w 51624"/>
                <a:gd name="connsiteY28" fmla="*/ 73280 h 91373"/>
                <a:gd name="connsiteX29" fmla="*/ 7733 w 51624"/>
                <a:gd name="connsiteY29" fmla="*/ 62717 h 91373"/>
                <a:gd name="connsiteX30" fmla="*/ 17067 w 51624"/>
                <a:gd name="connsiteY30" fmla="*/ 44105 h 91373"/>
                <a:gd name="connsiteX31" fmla="*/ 27926 w 51624"/>
                <a:gd name="connsiteY31" fmla="*/ 37114 h 91373"/>
                <a:gd name="connsiteX32" fmla="*/ 28212 w 51624"/>
                <a:gd name="connsiteY32" fmla="*/ 37714 h 91373"/>
                <a:gd name="connsiteX33" fmla="*/ 34022 w 51624"/>
                <a:gd name="connsiteY33" fmla="*/ 52439 h 91373"/>
                <a:gd name="connsiteX34" fmla="*/ 34783 w 51624"/>
                <a:gd name="connsiteY34" fmla="*/ 58840 h 91373"/>
                <a:gd name="connsiteX35" fmla="*/ 33450 w 51624"/>
                <a:gd name="connsiteY35" fmla="*/ 68965 h 9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373">
                  <a:moveTo>
                    <a:pt x="41641" y="66584"/>
                  </a:moveTo>
                  <a:cubicBezTo>
                    <a:pt x="42880" y="62269"/>
                    <a:pt x="43452" y="57954"/>
                    <a:pt x="43452" y="53782"/>
                  </a:cubicBezTo>
                  <a:cubicBezTo>
                    <a:pt x="43452" y="51696"/>
                    <a:pt x="43261" y="49763"/>
                    <a:pt x="43166" y="47829"/>
                  </a:cubicBezTo>
                  <a:cubicBezTo>
                    <a:pt x="41927" y="42029"/>
                    <a:pt x="39260" y="36961"/>
                    <a:pt x="35736" y="32504"/>
                  </a:cubicBezTo>
                  <a:cubicBezTo>
                    <a:pt x="30212" y="25207"/>
                    <a:pt x="22116" y="15235"/>
                    <a:pt x="22116" y="9577"/>
                  </a:cubicBezTo>
                  <a:cubicBezTo>
                    <a:pt x="22116" y="8834"/>
                    <a:pt x="22306" y="8091"/>
                    <a:pt x="22782" y="7348"/>
                  </a:cubicBezTo>
                  <a:cubicBezTo>
                    <a:pt x="23354" y="6310"/>
                    <a:pt x="24402" y="5119"/>
                    <a:pt x="25449" y="4519"/>
                  </a:cubicBezTo>
                  <a:cubicBezTo>
                    <a:pt x="26878" y="3929"/>
                    <a:pt x="28116" y="3776"/>
                    <a:pt x="29640" y="3776"/>
                  </a:cubicBezTo>
                  <a:cubicBezTo>
                    <a:pt x="35260" y="4071"/>
                    <a:pt x="38784" y="8091"/>
                    <a:pt x="43547" y="10025"/>
                  </a:cubicBezTo>
                  <a:cubicBezTo>
                    <a:pt x="44022" y="10177"/>
                    <a:pt x="44595" y="10329"/>
                    <a:pt x="44976" y="10329"/>
                  </a:cubicBezTo>
                  <a:cubicBezTo>
                    <a:pt x="46690" y="10329"/>
                    <a:pt x="48690" y="9139"/>
                    <a:pt x="49548" y="7501"/>
                  </a:cubicBezTo>
                  <a:cubicBezTo>
                    <a:pt x="50023" y="6758"/>
                    <a:pt x="50119" y="6005"/>
                    <a:pt x="50119" y="5262"/>
                  </a:cubicBezTo>
                  <a:cubicBezTo>
                    <a:pt x="50119" y="3624"/>
                    <a:pt x="49071" y="2290"/>
                    <a:pt x="47451" y="1995"/>
                  </a:cubicBezTo>
                  <a:cubicBezTo>
                    <a:pt x="42880" y="804"/>
                    <a:pt x="37451" y="-386"/>
                    <a:pt x="32974" y="-386"/>
                  </a:cubicBezTo>
                  <a:cubicBezTo>
                    <a:pt x="31831" y="-386"/>
                    <a:pt x="30593" y="-243"/>
                    <a:pt x="29735" y="-243"/>
                  </a:cubicBezTo>
                  <a:cubicBezTo>
                    <a:pt x="27926" y="204"/>
                    <a:pt x="26020" y="652"/>
                    <a:pt x="24211" y="1842"/>
                  </a:cubicBezTo>
                  <a:cubicBezTo>
                    <a:pt x="22591" y="2881"/>
                    <a:pt x="21258" y="4376"/>
                    <a:pt x="20401" y="6157"/>
                  </a:cubicBezTo>
                  <a:cubicBezTo>
                    <a:pt x="19162" y="8091"/>
                    <a:pt x="18687" y="10177"/>
                    <a:pt x="18687" y="12558"/>
                  </a:cubicBezTo>
                  <a:cubicBezTo>
                    <a:pt x="18687" y="19254"/>
                    <a:pt x="22782" y="27436"/>
                    <a:pt x="26497" y="34437"/>
                  </a:cubicBezTo>
                  <a:cubicBezTo>
                    <a:pt x="21258" y="35628"/>
                    <a:pt x="16210" y="38304"/>
                    <a:pt x="11923" y="42029"/>
                  </a:cubicBezTo>
                  <a:cubicBezTo>
                    <a:pt x="5447" y="47534"/>
                    <a:pt x="1160" y="54678"/>
                    <a:pt x="-649" y="62117"/>
                  </a:cubicBezTo>
                  <a:cubicBezTo>
                    <a:pt x="-1317" y="64793"/>
                    <a:pt x="-1506" y="67327"/>
                    <a:pt x="-1506" y="69861"/>
                  </a:cubicBezTo>
                  <a:cubicBezTo>
                    <a:pt x="-1506" y="74471"/>
                    <a:pt x="-459" y="78785"/>
                    <a:pt x="1923" y="82510"/>
                  </a:cubicBezTo>
                  <a:cubicBezTo>
                    <a:pt x="5352" y="87720"/>
                    <a:pt x="11257" y="90987"/>
                    <a:pt x="18401" y="90987"/>
                  </a:cubicBezTo>
                  <a:cubicBezTo>
                    <a:pt x="29544" y="90987"/>
                    <a:pt x="38689" y="79081"/>
                    <a:pt x="41641" y="66584"/>
                  </a:cubicBezTo>
                  <a:close/>
                  <a:moveTo>
                    <a:pt x="33450" y="68965"/>
                  </a:moveTo>
                  <a:cubicBezTo>
                    <a:pt x="31069" y="78195"/>
                    <a:pt x="26497" y="88310"/>
                    <a:pt x="18591" y="88310"/>
                  </a:cubicBezTo>
                  <a:cubicBezTo>
                    <a:pt x="13352" y="88310"/>
                    <a:pt x="9542" y="85339"/>
                    <a:pt x="7733" y="81014"/>
                  </a:cubicBezTo>
                  <a:cubicBezTo>
                    <a:pt x="6685" y="78785"/>
                    <a:pt x="6113" y="76109"/>
                    <a:pt x="6113" y="73280"/>
                  </a:cubicBezTo>
                  <a:cubicBezTo>
                    <a:pt x="6113" y="69861"/>
                    <a:pt x="6970" y="66289"/>
                    <a:pt x="7733" y="62717"/>
                  </a:cubicBezTo>
                  <a:cubicBezTo>
                    <a:pt x="9542" y="56164"/>
                    <a:pt x="12019" y="49467"/>
                    <a:pt x="17067" y="44105"/>
                  </a:cubicBezTo>
                  <a:cubicBezTo>
                    <a:pt x="20115" y="40838"/>
                    <a:pt x="23925" y="38304"/>
                    <a:pt x="27926" y="37114"/>
                  </a:cubicBezTo>
                  <a:lnTo>
                    <a:pt x="28212" y="37714"/>
                  </a:lnTo>
                  <a:cubicBezTo>
                    <a:pt x="30783" y="42324"/>
                    <a:pt x="32974" y="47086"/>
                    <a:pt x="34022" y="52439"/>
                  </a:cubicBezTo>
                  <a:cubicBezTo>
                    <a:pt x="34688" y="54525"/>
                    <a:pt x="34783" y="56611"/>
                    <a:pt x="34783" y="58840"/>
                  </a:cubicBezTo>
                  <a:cubicBezTo>
                    <a:pt x="34783" y="62117"/>
                    <a:pt x="34402" y="65536"/>
                    <a:pt x="33450" y="68965"/>
                  </a:cubicBezTo>
                  <a:close/>
                </a:path>
              </a:pathLst>
            </a:custGeom>
            <a:solidFill>
              <a:srgbClr val="000000"/>
            </a:solidFill>
            <a:ln w="12700" cap="flat">
              <a:noFill/>
              <a:prstDash val="solid"/>
              <a:miter/>
            </a:ln>
          </p:spPr>
          <p:txBody>
            <a:bodyPr rtlCol="0" anchor="ctr"/>
            <a:lstStyle/>
            <a:p>
              <a:endParaRPr lang="en-AE"/>
            </a:p>
          </p:txBody>
        </p:sp>
      </p:grpSp>
      <p:sp>
        <p:nvSpPr>
          <p:cNvPr id="26" name="Rectangle 25">
            <a:extLst>
              <a:ext uri="{FF2B5EF4-FFF2-40B4-BE49-F238E27FC236}">
                <a16:creationId xmlns:a16="http://schemas.microsoft.com/office/drawing/2014/main" id="{D6C6A48B-0FF2-646D-4C49-5A18E3859C15}"/>
              </a:ext>
            </a:extLst>
          </p:cNvPr>
          <p:cNvSpPr/>
          <p:nvPr/>
        </p:nvSpPr>
        <p:spPr>
          <a:xfrm>
            <a:off x="8978117" y="2122490"/>
            <a:ext cx="765494"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1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yes</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sp>
        <p:nvSpPr>
          <p:cNvPr id="27" name="Rectangle 26">
            <a:extLst>
              <a:ext uri="{FF2B5EF4-FFF2-40B4-BE49-F238E27FC236}">
                <a16:creationId xmlns:a16="http://schemas.microsoft.com/office/drawing/2014/main" id="{60FE8509-E33E-E237-C766-435572C63127}"/>
              </a:ext>
            </a:extLst>
          </p:cNvPr>
          <p:cNvSpPr/>
          <p:nvPr/>
        </p:nvSpPr>
        <p:spPr>
          <a:xfrm>
            <a:off x="9023084" y="2693322"/>
            <a:ext cx="595703"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0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no</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cxnSp>
        <p:nvCxnSpPr>
          <p:cNvPr id="29" name="Straight Arrow Connector 28">
            <a:extLst>
              <a:ext uri="{FF2B5EF4-FFF2-40B4-BE49-F238E27FC236}">
                <a16:creationId xmlns:a16="http://schemas.microsoft.com/office/drawing/2014/main" id="{90B9FCA0-7A4B-0C7C-2188-B249923E5951}"/>
              </a:ext>
            </a:extLst>
          </p:cNvPr>
          <p:cNvCxnSpPr>
            <a:cxnSpLocks/>
          </p:cNvCxnSpPr>
          <p:nvPr/>
        </p:nvCxnSpPr>
        <p:spPr>
          <a:xfrm flipV="1">
            <a:off x="2941590" y="2331241"/>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0" name="AutoShape 6">
            <a:extLst>
              <a:ext uri="{FF2B5EF4-FFF2-40B4-BE49-F238E27FC236}">
                <a16:creationId xmlns:a16="http://schemas.microsoft.com/office/drawing/2014/main" id="{E010C472-9F0B-A87D-2184-67DA91EC0C7C}"/>
              </a:ext>
            </a:extLst>
          </p:cNvPr>
          <p:cNvSpPr>
            <a:spLocks noChangeAspect="1" noChangeArrowheads="1"/>
          </p:cNvSpPr>
          <p:nvPr/>
        </p:nvSpPr>
        <p:spPr bwMode="auto">
          <a:xfrm>
            <a:off x="6096000" y="21812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1" name="AutoShape 8">
            <a:extLst>
              <a:ext uri="{FF2B5EF4-FFF2-40B4-BE49-F238E27FC236}">
                <a16:creationId xmlns:a16="http://schemas.microsoft.com/office/drawing/2014/main" id="{08D2472C-C9F7-DDBF-245A-A734E593ABBA}"/>
              </a:ext>
            </a:extLst>
          </p:cNvPr>
          <p:cNvSpPr>
            <a:spLocks noChangeAspect="1" noChangeArrowheads="1"/>
          </p:cNvSpPr>
          <p:nvPr/>
        </p:nvSpPr>
        <p:spPr bwMode="auto">
          <a:xfrm>
            <a:off x="6248400" y="23336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2" name="Freeform: Shape 31">
            <a:extLst>
              <a:ext uri="{FF2B5EF4-FFF2-40B4-BE49-F238E27FC236}">
                <a16:creationId xmlns:a16="http://schemas.microsoft.com/office/drawing/2014/main" id="{71E8E2DE-730C-8F37-A8A9-66FABE65C35D}"/>
              </a:ext>
            </a:extLst>
          </p:cNvPr>
          <p:cNvSpPr/>
          <p:nvPr/>
        </p:nvSpPr>
        <p:spPr>
          <a:xfrm flipV="1">
            <a:off x="7588387" y="2203562"/>
            <a:ext cx="1314210" cy="584696"/>
          </a:xfrm>
          <a:custGeom>
            <a:avLst/>
            <a:gdLst>
              <a:gd name="connsiteX0" fmla="*/ 190 w 1596983"/>
              <a:gd name="connsiteY0" fmla="*/ 87 h 710502"/>
              <a:gd name="connsiteX1" fmla="*/ 3393 w 1596983"/>
              <a:gd name="connsiteY1" fmla="*/ 87 h 710502"/>
              <a:gd name="connsiteX2" fmla="*/ 6585 w 1596983"/>
              <a:gd name="connsiteY2" fmla="*/ 108 h 710502"/>
              <a:gd name="connsiteX3" fmla="*/ 9788 w 1596983"/>
              <a:gd name="connsiteY3" fmla="*/ 108 h 710502"/>
              <a:gd name="connsiteX4" fmla="*/ 12990 w 1596983"/>
              <a:gd name="connsiteY4" fmla="*/ 129 h 710502"/>
              <a:gd name="connsiteX5" fmla="*/ 16172 w 1596983"/>
              <a:gd name="connsiteY5" fmla="*/ 129 h 710502"/>
              <a:gd name="connsiteX6" fmla="*/ 19385 w 1596983"/>
              <a:gd name="connsiteY6" fmla="*/ 139 h 710502"/>
              <a:gd name="connsiteX7" fmla="*/ 22588 w 1596983"/>
              <a:gd name="connsiteY7" fmla="*/ 139 h 710502"/>
              <a:gd name="connsiteX8" fmla="*/ 25791 w 1596983"/>
              <a:gd name="connsiteY8" fmla="*/ 160 h 710502"/>
              <a:gd name="connsiteX9" fmla="*/ 28983 w 1596983"/>
              <a:gd name="connsiteY9" fmla="*/ 160 h 710502"/>
              <a:gd name="connsiteX10" fmla="*/ 32186 w 1596983"/>
              <a:gd name="connsiteY10" fmla="*/ 181 h 710502"/>
              <a:gd name="connsiteX11" fmla="*/ 35388 w 1596983"/>
              <a:gd name="connsiteY11" fmla="*/ 181 h 710502"/>
              <a:gd name="connsiteX12" fmla="*/ 38591 w 1596983"/>
              <a:gd name="connsiteY12" fmla="*/ 202 h 710502"/>
              <a:gd name="connsiteX13" fmla="*/ 41783 w 1596983"/>
              <a:gd name="connsiteY13" fmla="*/ 213 h 710502"/>
              <a:gd name="connsiteX14" fmla="*/ 44986 w 1596983"/>
              <a:gd name="connsiteY14" fmla="*/ 213 h 710502"/>
              <a:gd name="connsiteX15" fmla="*/ 51402 w 1596983"/>
              <a:gd name="connsiteY15" fmla="*/ 255 h 710502"/>
              <a:gd name="connsiteX16" fmla="*/ 54583 w 1596983"/>
              <a:gd name="connsiteY16" fmla="*/ 255 h 710502"/>
              <a:gd name="connsiteX17" fmla="*/ 64202 w 1596983"/>
              <a:gd name="connsiteY17" fmla="*/ 307 h 710502"/>
              <a:gd name="connsiteX18" fmla="*/ 67384 w 1596983"/>
              <a:gd name="connsiteY18" fmla="*/ 307 h 710502"/>
              <a:gd name="connsiteX19" fmla="*/ 77002 w 1596983"/>
              <a:gd name="connsiteY19" fmla="*/ 360 h 710502"/>
              <a:gd name="connsiteX20" fmla="*/ 80184 w 1596983"/>
              <a:gd name="connsiteY20" fmla="*/ 381 h 710502"/>
              <a:gd name="connsiteX21" fmla="*/ 86600 w 1596983"/>
              <a:gd name="connsiteY21" fmla="*/ 423 h 710502"/>
              <a:gd name="connsiteX22" fmla="*/ 89782 w 1596983"/>
              <a:gd name="connsiteY22" fmla="*/ 433 h 710502"/>
              <a:gd name="connsiteX23" fmla="*/ 99401 w 1596983"/>
              <a:gd name="connsiteY23" fmla="*/ 496 h 710502"/>
              <a:gd name="connsiteX24" fmla="*/ 102593 w 1596983"/>
              <a:gd name="connsiteY24" fmla="*/ 507 h 710502"/>
              <a:gd name="connsiteX25" fmla="*/ 105795 w 1596983"/>
              <a:gd name="connsiteY25" fmla="*/ 528 h 710502"/>
              <a:gd name="connsiteX26" fmla="*/ 108998 w 1596983"/>
              <a:gd name="connsiteY26" fmla="*/ 569 h 710502"/>
              <a:gd name="connsiteX27" fmla="*/ 112201 w 1596983"/>
              <a:gd name="connsiteY27" fmla="*/ 580 h 710502"/>
              <a:gd name="connsiteX28" fmla="*/ 115393 w 1596983"/>
              <a:gd name="connsiteY28" fmla="*/ 601 h 710502"/>
              <a:gd name="connsiteX29" fmla="*/ 118596 w 1596983"/>
              <a:gd name="connsiteY29" fmla="*/ 643 h 710502"/>
              <a:gd name="connsiteX30" fmla="*/ 125001 w 1596983"/>
              <a:gd name="connsiteY30" fmla="*/ 674 h 710502"/>
              <a:gd name="connsiteX31" fmla="*/ 128193 w 1596983"/>
              <a:gd name="connsiteY31" fmla="*/ 716 h 710502"/>
              <a:gd name="connsiteX32" fmla="*/ 131396 w 1596983"/>
              <a:gd name="connsiteY32" fmla="*/ 727 h 710502"/>
              <a:gd name="connsiteX33" fmla="*/ 137812 w 1596983"/>
              <a:gd name="connsiteY33" fmla="*/ 800 h 710502"/>
              <a:gd name="connsiteX34" fmla="*/ 140993 w 1596983"/>
              <a:gd name="connsiteY34" fmla="*/ 821 h 710502"/>
              <a:gd name="connsiteX35" fmla="*/ 150612 w 1596983"/>
              <a:gd name="connsiteY35" fmla="*/ 937 h 710502"/>
              <a:gd name="connsiteX36" fmla="*/ 153794 w 1596983"/>
              <a:gd name="connsiteY36" fmla="*/ 968 h 710502"/>
              <a:gd name="connsiteX37" fmla="*/ 157007 w 1596983"/>
              <a:gd name="connsiteY37" fmla="*/ 989 h 710502"/>
              <a:gd name="connsiteX38" fmla="*/ 160210 w 1596983"/>
              <a:gd name="connsiteY38" fmla="*/ 1042 h 710502"/>
              <a:gd name="connsiteX39" fmla="*/ 163392 w 1596983"/>
              <a:gd name="connsiteY39" fmla="*/ 1073 h 710502"/>
              <a:gd name="connsiteX40" fmla="*/ 173010 w 1596983"/>
              <a:gd name="connsiteY40" fmla="*/ 1189 h 710502"/>
              <a:gd name="connsiteX41" fmla="*/ 176192 w 1596983"/>
              <a:gd name="connsiteY41" fmla="*/ 1241 h 710502"/>
              <a:gd name="connsiteX42" fmla="*/ 179405 w 1596983"/>
              <a:gd name="connsiteY42" fmla="*/ 1283 h 710502"/>
              <a:gd name="connsiteX43" fmla="*/ 182608 w 1596983"/>
              <a:gd name="connsiteY43" fmla="*/ 1335 h 710502"/>
              <a:gd name="connsiteX44" fmla="*/ 185810 w 1596983"/>
              <a:gd name="connsiteY44" fmla="*/ 1367 h 710502"/>
              <a:gd name="connsiteX45" fmla="*/ 189003 w 1596983"/>
              <a:gd name="connsiteY45" fmla="*/ 1430 h 710502"/>
              <a:gd name="connsiteX46" fmla="*/ 198611 w 1596983"/>
              <a:gd name="connsiteY46" fmla="*/ 1587 h 710502"/>
              <a:gd name="connsiteX47" fmla="*/ 201803 w 1596983"/>
              <a:gd name="connsiteY47" fmla="*/ 1650 h 710502"/>
              <a:gd name="connsiteX48" fmla="*/ 208208 w 1596983"/>
              <a:gd name="connsiteY48" fmla="*/ 1755 h 710502"/>
              <a:gd name="connsiteX49" fmla="*/ 211411 w 1596983"/>
              <a:gd name="connsiteY49" fmla="*/ 1829 h 710502"/>
              <a:gd name="connsiteX50" fmla="*/ 214603 w 1596983"/>
              <a:gd name="connsiteY50" fmla="*/ 1881 h 710502"/>
              <a:gd name="connsiteX51" fmla="*/ 221009 w 1596983"/>
              <a:gd name="connsiteY51" fmla="*/ 2028 h 710502"/>
              <a:gd name="connsiteX52" fmla="*/ 224222 w 1596983"/>
              <a:gd name="connsiteY52" fmla="*/ 2091 h 710502"/>
              <a:gd name="connsiteX53" fmla="*/ 227404 w 1596983"/>
              <a:gd name="connsiteY53" fmla="*/ 2154 h 710502"/>
              <a:gd name="connsiteX54" fmla="*/ 230607 w 1596983"/>
              <a:gd name="connsiteY54" fmla="*/ 2248 h 710502"/>
              <a:gd name="connsiteX55" fmla="*/ 237022 w 1596983"/>
              <a:gd name="connsiteY55" fmla="*/ 2395 h 710502"/>
              <a:gd name="connsiteX56" fmla="*/ 240204 w 1596983"/>
              <a:gd name="connsiteY56" fmla="*/ 2490 h 710502"/>
              <a:gd name="connsiteX57" fmla="*/ 243417 w 1596983"/>
              <a:gd name="connsiteY57" fmla="*/ 2563 h 710502"/>
              <a:gd name="connsiteX58" fmla="*/ 246620 w 1596983"/>
              <a:gd name="connsiteY58" fmla="*/ 2658 h 710502"/>
              <a:gd name="connsiteX59" fmla="*/ 249801 w 1596983"/>
              <a:gd name="connsiteY59" fmla="*/ 2741 h 710502"/>
              <a:gd name="connsiteX60" fmla="*/ 253015 w 1596983"/>
              <a:gd name="connsiteY60" fmla="*/ 2836 h 710502"/>
              <a:gd name="connsiteX61" fmla="*/ 256217 w 1596983"/>
              <a:gd name="connsiteY61" fmla="*/ 2951 h 710502"/>
              <a:gd name="connsiteX62" fmla="*/ 259420 w 1596983"/>
              <a:gd name="connsiteY62" fmla="*/ 3035 h 710502"/>
              <a:gd name="connsiteX63" fmla="*/ 262602 w 1596983"/>
              <a:gd name="connsiteY63" fmla="*/ 3151 h 710502"/>
              <a:gd name="connsiteX64" fmla="*/ 265815 w 1596983"/>
              <a:gd name="connsiteY64" fmla="*/ 3235 h 710502"/>
              <a:gd name="connsiteX65" fmla="*/ 269018 w 1596983"/>
              <a:gd name="connsiteY65" fmla="*/ 3350 h 710502"/>
              <a:gd name="connsiteX66" fmla="*/ 272220 w 1596983"/>
              <a:gd name="connsiteY66" fmla="*/ 3476 h 710502"/>
              <a:gd name="connsiteX67" fmla="*/ 275413 w 1596983"/>
              <a:gd name="connsiteY67" fmla="*/ 3591 h 710502"/>
              <a:gd name="connsiteX68" fmla="*/ 285021 w 1596983"/>
              <a:gd name="connsiteY68" fmla="*/ 3969 h 710502"/>
              <a:gd name="connsiteX69" fmla="*/ 288213 w 1596983"/>
              <a:gd name="connsiteY69" fmla="*/ 4106 h 710502"/>
              <a:gd name="connsiteX70" fmla="*/ 291416 w 1596983"/>
              <a:gd name="connsiteY70" fmla="*/ 4231 h 710502"/>
              <a:gd name="connsiteX71" fmla="*/ 297832 w 1596983"/>
              <a:gd name="connsiteY71" fmla="*/ 4525 h 710502"/>
              <a:gd name="connsiteX72" fmla="*/ 301014 w 1596983"/>
              <a:gd name="connsiteY72" fmla="*/ 4672 h 710502"/>
              <a:gd name="connsiteX73" fmla="*/ 310632 w 1596983"/>
              <a:gd name="connsiteY73" fmla="*/ 5165 h 710502"/>
              <a:gd name="connsiteX74" fmla="*/ 313814 w 1596983"/>
              <a:gd name="connsiteY74" fmla="*/ 5333 h 710502"/>
              <a:gd name="connsiteX75" fmla="*/ 320230 w 1596983"/>
              <a:gd name="connsiteY75" fmla="*/ 5690 h 710502"/>
              <a:gd name="connsiteX76" fmla="*/ 323411 w 1596983"/>
              <a:gd name="connsiteY76" fmla="*/ 5879 h 710502"/>
              <a:gd name="connsiteX77" fmla="*/ 333030 w 1596983"/>
              <a:gd name="connsiteY77" fmla="*/ 6477 h 710502"/>
              <a:gd name="connsiteX78" fmla="*/ 336211 w 1596983"/>
              <a:gd name="connsiteY78" fmla="*/ 6697 h 710502"/>
              <a:gd name="connsiteX79" fmla="*/ 342627 w 1596983"/>
              <a:gd name="connsiteY79" fmla="*/ 7138 h 710502"/>
              <a:gd name="connsiteX80" fmla="*/ 345830 w 1596983"/>
              <a:gd name="connsiteY80" fmla="*/ 7379 h 710502"/>
              <a:gd name="connsiteX81" fmla="*/ 349022 w 1596983"/>
              <a:gd name="connsiteY81" fmla="*/ 7621 h 710502"/>
              <a:gd name="connsiteX82" fmla="*/ 355428 w 1596983"/>
              <a:gd name="connsiteY82" fmla="*/ 8135 h 710502"/>
              <a:gd name="connsiteX83" fmla="*/ 358631 w 1596983"/>
              <a:gd name="connsiteY83" fmla="*/ 8408 h 710502"/>
              <a:gd name="connsiteX84" fmla="*/ 361823 w 1596983"/>
              <a:gd name="connsiteY84" fmla="*/ 8680 h 710502"/>
              <a:gd name="connsiteX85" fmla="*/ 365026 w 1596983"/>
              <a:gd name="connsiteY85" fmla="*/ 8953 h 710502"/>
              <a:gd name="connsiteX86" fmla="*/ 368228 w 1596983"/>
              <a:gd name="connsiteY86" fmla="*/ 9247 h 710502"/>
              <a:gd name="connsiteX87" fmla="*/ 371431 w 1596983"/>
              <a:gd name="connsiteY87" fmla="*/ 9562 h 710502"/>
              <a:gd name="connsiteX88" fmla="*/ 374623 w 1596983"/>
              <a:gd name="connsiteY88" fmla="*/ 9866 h 710502"/>
              <a:gd name="connsiteX89" fmla="*/ 377826 w 1596983"/>
              <a:gd name="connsiteY89" fmla="*/ 10181 h 710502"/>
              <a:gd name="connsiteX90" fmla="*/ 381029 w 1596983"/>
              <a:gd name="connsiteY90" fmla="*/ 10517 h 710502"/>
              <a:gd name="connsiteX91" fmla="*/ 384242 w 1596983"/>
              <a:gd name="connsiteY91" fmla="*/ 10863 h 710502"/>
              <a:gd name="connsiteX92" fmla="*/ 387423 w 1596983"/>
              <a:gd name="connsiteY92" fmla="*/ 11209 h 710502"/>
              <a:gd name="connsiteX93" fmla="*/ 390626 w 1596983"/>
              <a:gd name="connsiteY93" fmla="*/ 11576 h 710502"/>
              <a:gd name="connsiteX94" fmla="*/ 397042 w 1596983"/>
              <a:gd name="connsiteY94" fmla="*/ 12342 h 710502"/>
              <a:gd name="connsiteX95" fmla="*/ 400224 w 1596983"/>
              <a:gd name="connsiteY95" fmla="*/ 12752 h 710502"/>
              <a:gd name="connsiteX96" fmla="*/ 403437 w 1596983"/>
              <a:gd name="connsiteY96" fmla="*/ 13150 h 710502"/>
              <a:gd name="connsiteX97" fmla="*/ 406639 w 1596983"/>
              <a:gd name="connsiteY97" fmla="*/ 13570 h 710502"/>
              <a:gd name="connsiteX98" fmla="*/ 409821 w 1596983"/>
              <a:gd name="connsiteY98" fmla="*/ 14011 h 710502"/>
              <a:gd name="connsiteX99" fmla="*/ 416237 w 1596983"/>
              <a:gd name="connsiteY99" fmla="*/ 14924 h 710502"/>
              <a:gd name="connsiteX100" fmla="*/ 419440 w 1596983"/>
              <a:gd name="connsiteY100" fmla="*/ 15417 h 710502"/>
              <a:gd name="connsiteX101" fmla="*/ 422622 w 1596983"/>
              <a:gd name="connsiteY101" fmla="*/ 15920 h 710502"/>
              <a:gd name="connsiteX102" fmla="*/ 429038 w 1596983"/>
              <a:gd name="connsiteY102" fmla="*/ 16938 h 710502"/>
              <a:gd name="connsiteX103" fmla="*/ 432240 w 1596983"/>
              <a:gd name="connsiteY103" fmla="*/ 17494 h 710502"/>
              <a:gd name="connsiteX104" fmla="*/ 435433 w 1596983"/>
              <a:gd name="connsiteY104" fmla="*/ 18061 h 710502"/>
              <a:gd name="connsiteX105" fmla="*/ 438635 w 1596983"/>
              <a:gd name="connsiteY105" fmla="*/ 18627 h 710502"/>
              <a:gd name="connsiteX106" fmla="*/ 445041 w 1596983"/>
              <a:gd name="connsiteY106" fmla="*/ 19834 h 710502"/>
              <a:gd name="connsiteX107" fmla="*/ 448233 w 1596983"/>
              <a:gd name="connsiteY107" fmla="*/ 20474 h 710502"/>
              <a:gd name="connsiteX108" fmla="*/ 451436 w 1596983"/>
              <a:gd name="connsiteY108" fmla="*/ 21114 h 710502"/>
              <a:gd name="connsiteX109" fmla="*/ 454638 w 1596983"/>
              <a:gd name="connsiteY109" fmla="*/ 21796 h 710502"/>
              <a:gd name="connsiteX110" fmla="*/ 457852 w 1596983"/>
              <a:gd name="connsiteY110" fmla="*/ 22489 h 710502"/>
              <a:gd name="connsiteX111" fmla="*/ 461033 w 1596983"/>
              <a:gd name="connsiteY111" fmla="*/ 23202 h 710502"/>
              <a:gd name="connsiteX112" fmla="*/ 464236 w 1596983"/>
              <a:gd name="connsiteY112" fmla="*/ 23937 h 710502"/>
              <a:gd name="connsiteX113" fmla="*/ 467438 w 1596983"/>
              <a:gd name="connsiteY113" fmla="*/ 24692 h 710502"/>
              <a:gd name="connsiteX114" fmla="*/ 470650 w 1596983"/>
              <a:gd name="connsiteY114" fmla="*/ 25479 h 710502"/>
              <a:gd name="connsiteX115" fmla="*/ 473833 w 1596983"/>
              <a:gd name="connsiteY115" fmla="*/ 26287 h 710502"/>
              <a:gd name="connsiteX116" fmla="*/ 477036 w 1596983"/>
              <a:gd name="connsiteY116" fmla="*/ 27106 h 710502"/>
              <a:gd name="connsiteX117" fmla="*/ 480247 w 1596983"/>
              <a:gd name="connsiteY117" fmla="*/ 27955 h 710502"/>
              <a:gd name="connsiteX118" fmla="*/ 483431 w 1596983"/>
              <a:gd name="connsiteY118" fmla="*/ 28826 h 710502"/>
              <a:gd name="connsiteX119" fmla="*/ 486633 w 1596983"/>
              <a:gd name="connsiteY119" fmla="*/ 29750 h 710502"/>
              <a:gd name="connsiteX120" fmla="*/ 489845 w 1596983"/>
              <a:gd name="connsiteY120" fmla="*/ 30684 h 710502"/>
              <a:gd name="connsiteX121" fmla="*/ 493047 w 1596983"/>
              <a:gd name="connsiteY121" fmla="*/ 31628 h 710502"/>
              <a:gd name="connsiteX122" fmla="*/ 496231 w 1596983"/>
              <a:gd name="connsiteY122" fmla="*/ 32625 h 710502"/>
              <a:gd name="connsiteX123" fmla="*/ 499443 w 1596983"/>
              <a:gd name="connsiteY123" fmla="*/ 33632 h 710502"/>
              <a:gd name="connsiteX124" fmla="*/ 502645 w 1596983"/>
              <a:gd name="connsiteY124" fmla="*/ 34692 h 710502"/>
              <a:gd name="connsiteX125" fmla="*/ 505852 w 1596983"/>
              <a:gd name="connsiteY125" fmla="*/ 35773 h 710502"/>
              <a:gd name="connsiteX126" fmla="*/ 509041 w 1596983"/>
              <a:gd name="connsiteY126" fmla="*/ 36874 h 710502"/>
              <a:gd name="connsiteX127" fmla="*/ 512243 w 1596983"/>
              <a:gd name="connsiteY127" fmla="*/ 38007 h 710502"/>
              <a:gd name="connsiteX128" fmla="*/ 518652 w 1596983"/>
              <a:gd name="connsiteY128" fmla="*/ 40389 h 710502"/>
              <a:gd name="connsiteX129" fmla="*/ 521841 w 1596983"/>
              <a:gd name="connsiteY129" fmla="*/ 41638 h 710502"/>
              <a:gd name="connsiteX130" fmla="*/ 525043 w 1596983"/>
              <a:gd name="connsiteY130" fmla="*/ 42918 h 710502"/>
              <a:gd name="connsiteX131" fmla="*/ 528250 w 1596983"/>
              <a:gd name="connsiteY131" fmla="*/ 44240 h 710502"/>
              <a:gd name="connsiteX132" fmla="*/ 531452 w 1596983"/>
              <a:gd name="connsiteY132" fmla="*/ 45594 h 710502"/>
              <a:gd name="connsiteX133" fmla="*/ 534641 w 1596983"/>
              <a:gd name="connsiteY133" fmla="*/ 46979 h 710502"/>
              <a:gd name="connsiteX134" fmla="*/ 537848 w 1596983"/>
              <a:gd name="connsiteY134" fmla="*/ 48416 h 710502"/>
              <a:gd name="connsiteX135" fmla="*/ 541050 w 1596983"/>
              <a:gd name="connsiteY135" fmla="*/ 49875 h 710502"/>
              <a:gd name="connsiteX136" fmla="*/ 544262 w 1596983"/>
              <a:gd name="connsiteY136" fmla="*/ 51396 h 710502"/>
              <a:gd name="connsiteX137" fmla="*/ 547441 w 1596983"/>
              <a:gd name="connsiteY137" fmla="*/ 52960 h 710502"/>
              <a:gd name="connsiteX138" fmla="*/ 550648 w 1596983"/>
              <a:gd name="connsiteY138" fmla="*/ 54544 h 710502"/>
              <a:gd name="connsiteX139" fmla="*/ 553860 w 1596983"/>
              <a:gd name="connsiteY139" fmla="*/ 56181 h 710502"/>
              <a:gd name="connsiteX140" fmla="*/ 557062 w 1596983"/>
              <a:gd name="connsiteY140" fmla="*/ 57860 h 710502"/>
              <a:gd name="connsiteX141" fmla="*/ 560246 w 1596983"/>
              <a:gd name="connsiteY141" fmla="*/ 59602 h 710502"/>
              <a:gd name="connsiteX142" fmla="*/ 563448 w 1596983"/>
              <a:gd name="connsiteY142" fmla="*/ 61385 h 710502"/>
              <a:gd name="connsiteX143" fmla="*/ 566660 w 1596983"/>
              <a:gd name="connsiteY143" fmla="*/ 63211 h 710502"/>
              <a:gd name="connsiteX144" fmla="*/ 569843 w 1596983"/>
              <a:gd name="connsiteY144" fmla="*/ 65079 h 710502"/>
              <a:gd name="connsiteX145" fmla="*/ 573046 w 1596983"/>
              <a:gd name="connsiteY145" fmla="*/ 67009 h 710502"/>
              <a:gd name="connsiteX146" fmla="*/ 576257 w 1596983"/>
              <a:gd name="connsiteY146" fmla="*/ 68982 h 710502"/>
              <a:gd name="connsiteX147" fmla="*/ 579460 w 1596983"/>
              <a:gd name="connsiteY147" fmla="*/ 71018 h 710502"/>
              <a:gd name="connsiteX148" fmla="*/ 582643 w 1596983"/>
              <a:gd name="connsiteY148" fmla="*/ 73085 h 710502"/>
              <a:gd name="connsiteX149" fmla="*/ 585855 w 1596983"/>
              <a:gd name="connsiteY149" fmla="*/ 75225 h 710502"/>
              <a:gd name="connsiteX150" fmla="*/ 589057 w 1596983"/>
              <a:gd name="connsiteY150" fmla="*/ 77429 h 710502"/>
              <a:gd name="connsiteX151" fmla="*/ 592260 w 1596983"/>
              <a:gd name="connsiteY151" fmla="*/ 79663 h 710502"/>
              <a:gd name="connsiteX152" fmla="*/ 595453 w 1596983"/>
              <a:gd name="connsiteY152" fmla="*/ 81951 h 710502"/>
              <a:gd name="connsiteX153" fmla="*/ 598655 w 1596983"/>
              <a:gd name="connsiteY153" fmla="*/ 84312 h 710502"/>
              <a:gd name="connsiteX154" fmla="*/ 601858 w 1596983"/>
              <a:gd name="connsiteY154" fmla="*/ 86735 h 710502"/>
              <a:gd name="connsiteX155" fmla="*/ 605060 w 1596983"/>
              <a:gd name="connsiteY155" fmla="*/ 89202 h 710502"/>
              <a:gd name="connsiteX156" fmla="*/ 608253 w 1596983"/>
              <a:gd name="connsiteY156" fmla="*/ 91730 h 710502"/>
              <a:gd name="connsiteX157" fmla="*/ 611455 w 1596983"/>
              <a:gd name="connsiteY157" fmla="*/ 94332 h 710502"/>
              <a:gd name="connsiteX158" fmla="*/ 614658 w 1596983"/>
              <a:gd name="connsiteY158" fmla="*/ 96987 h 710502"/>
              <a:gd name="connsiteX159" fmla="*/ 617860 w 1596983"/>
              <a:gd name="connsiteY159" fmla="*/ 99726 h 710502"/>
              <a:gd name="connsiteX160" fmla="*/ 621053 w 1596983"/>
              <a:gd name="connsiteY160" fmla="*/ 102506 h 710502"/>
              <a:gd name="connsiteX161" fmla="*/ 624255 w 1596983"/>
              <a:gd name="connsiteY161" fmla="*/ 105360 h 710502"/>
              <a:gd name="connsiteX162" fmla="*/ 627458 w 1596983"/>
              <a:gd name="connsiteY162" fmla="*/ 108256 h 710502"/>
              <a:gd name="connsiteX163" fmla="*/ 630669 w 1596983"/>
              <a:gd name="connsiteY163" fmla="*/ 111246 h 710502"/>
              <a:gd name="connsiteX164" fmla="*/ 633853 w 1596983"/>
              <a:gd name="connsiteY164" fmla="*/ 114279 h 710502"/>
              <a:gd name="connsiteX165" fmla="*/ 637055 w 1596983"/>
              <a:gd name="connsiteY165" fmla="*/ 117395 h 710502"/>
              <a:gd name="connsiteX166" fmla="*/ 640267 w 1596983"/>
              <a:gd name="connsiteY166" fmla="*/ 120585 h 710502"/>
              <a:gd name="connsiteX167" fmla="*/ 643451 w 1596983"/>
              <a:gd name="connsiteY167" fmla="*/ 123827 h 710502"/>
              <a:gd name="connsiteX168" fmla="*/ 646653 w 1596983"/>
              <a:gd name="connsiteY168" fmla="*/ 127164 h 710502"/>
              <a:gd name="connsiteX169" fmla="*/ 649865 w 1596983"/>
              <a:gd name="connsiteY169" fmla="*/ 130532 h 710502"/>
              <a:gd name="connsiteX170" fmla="*/ 653067 w 1596983"/>
              <a:gd name="connsiteY170" fmla="*/ 133995 h 710502"/>
              <a:gd name="connsiteX171" fmla="*/ 656251 w 1596983"/>
              <a:gd name="connsiteY171" fmla="*/ 137510 h 710502"/>
              <a:gd name="connsiteX172" fmla="*/ 659463 w 1596983"/>
              <a:gd name="connsiteY172" fmla="*/ 141098 h 710502"/>
              <a:gd name="connsiteX173" fmla="*/ 662665 w 1596983"/>
              <a:gd name="connsiteY173" fmla="*/ 144781 h 710502"/>
              <a:gd name="connsiteX174" fmla="*/ 665872 w 1596983"/>
              <a:gd name="connsiteY174" fmla="*/ 148517 h 710502"/>
              <a:gd name="connsiteX175" fmla="*/ 669051 w 1596983"/>
              <a:gd name="connsiteY175" fmla="*/ 152315 h 710502"/>
              <a:gd name="connsiteX176" fmla="*/ 672263 w 1596983"/>
              <a:gd name="connsiteY176" fmla="*/ 156197 h 710502"/>
              <a:gd name="connsiteX177" fmla="*/ 675470 w 1596983"/>
              <a:gd name="connsiteY177" fmla="*/ 160132 h 710502"/>
              <a:gd name="connsiteX178" fmla="*/ 678672 w 1596983"/>
              <a:gd name="connsiteY178" fmla="*/ 164161 h 710502"/>
              <a:gd name="connsiteX179" fmla="*/ 681860 w 1596983"/>
              <a:gd name="connsiteY179" fmla="*/ 168233 h 710502"/>
              <a:gd name="connsiteX180" fmla="*/ 685063 w 1596983"/>
              <a:gd name="connsiteY180" fmla="*/ 172388 h 710502"/>
              <a:gd name="connsiteX181" fmla="*/ 688270 w 1596983"/>
              <a:gd name="connsiteY181" fmla="*/ 176606 h 710502"/>
              <a:gd name="connsiteX182" fmla="*/ 691472 w 1596983"/>
              <a:gd name="connsiteY182" fmla="*/ 180908 h 710502"/>
              <a:gd name="connsiteX183" fmla="*/ 694660 w 1596983"/>
              <a:gd name="connsiteY183" fmla="*/ 185262 h 710502"/>
              <a:gd name="connsiteX184" fmla="*/ 697868 w 1596983"/>
              <a:gd name="connsiteY184" fmla="*/ 189701 h 710502"/>
              <a:gd name="connsiteX185" fmla="*/ 701070 w 1596983"/>
              <a:gd name="connsiteY185" fmla="*/ 194202 h 710502"/>
              <a:gd name="connsiteX186" fmla="*/ 704282 w 1596983"/>
              <a:gd name="connsiteY186" fmla="*/ 198746 h 710502"/>
              <a:gd name="connsiteX187" fmla="*/ 707465 w 1596983"/>
              <a:gd name="connsiteY187" fmla="*/ 203383 h 710502"/>
              <a:gd name="connsiteX188" fmla="*/ 710668 w 1596983"/>
              <a:gd name="connsiteY188" fmla="*/ 208073 h 710502"/>
              <a:gd name="connsiteX189" fmla="*/ 713870 w 1596983"/>
              <a:gd name="connsiteY189" fmla="*/ 212837 h 710502"/>
              <a:gd name="connsiteX190" fmla="*/ 717058 w 1596983"/>
              <a:gd name="connsiteY190" fmla="*/ 217632 h 710502"/>
              <a:gd name="connsiteX191" fmla="*/ 720265 w 1596983"/>
              <a:gd name="connsiteY191" fmla="*/ 222501 h 710502"/>
              <a:gd name="connsiteX192" fmla="*/ 723468 w 1596983"/>
              <a:gd name="connsiteY192" fmla="*/ 227454 h 710502"/>
              <a:gd name="connsiteX193" fmla="*/ 726679 w 1596983"/>
              <a:gd name="connsiteY193" fmla="*/ 232438 h 710502"/>
              <a:gd name="connsiteX194" fmla="*/ 729863 w 1596983"/>
              <a:gd name="connsiteY194" fmla="*/ 237474 h 710502"/>
              <a:gd name="connsiteX195" fmla="*/ 733065 w 1596983"/>
              <a:gd name="connsiteY195" fmla="*/ 242584 h 710502"/>
              <a:gd name="connsiteX196" fmla="*/ 736277 w 1596983"/>
              <a:gd name="connsiteY196" fmla="*/ 247725 h 710502"/>
              <a:gd name="connsiteX197" fmla="*/ 739480 w 1596983"/>
              <a:gd name="connsiteY197" fmla="*/ 252930 h 710502"/>
              <a:gd name="connsiteX198" fmla="*/ 742663 w 1596983"/>
              <a:gd name="connsiteY198" fmla="*/ 258187 h 710502"/>
              <a:gd name="connsiteX199" fmla="*/ 745875 w 1596983"/>
              <a:gd name="connsiteY199" fmla="*/ 263486 h 710502"/>
              <a:gd name="connsiteX200" fmla="*/ 749077 w 1596983"/>
              <a:gd name="connsiteY200" fmla="*/ 268837 h 710502"/>
              <a:gd name="connsiteX201" fmla="*/ 752280 w 1596983"/>
              <a:gd name="connsiteY201" fmla="*/ 274199 h 710502"/>
              <a:gd name="connsiteX202" fmla="*/ 755473 w 1596983"/>
              <a:gd name="connsiteY202" fmla="*/ 279623 h 710502"/>
              <a:gd name="connsiteX203" fmla="*/ 758675 w 1596983"/>
              <a:gd name="connsiteY203" fmla="*/ 285079 h 710502"/>
              <a:gd name="connsiteX204" fmla="*/ 761877 w 1596983"/>
              <a:gd name="connsiteY204" fmla="*/ 290578 h 710502"/>
              <a:gd name="connsiteX205" fmla="*/ 765080 w 1596983"/>
              <a:gd name="connsiteY205" fmla="*/ 296107 h 710502"/>
              <a:gd name="connsiteX206" fmla="*/ 768273 w 1596983"/>
              <a:gd name="connsiteY206" fmla="*/ 301658 h 710502"/>
              <a:gd name="connsiteX207" fmla="*/ 771475 w 1596983"/>
              <a:gd name="connsiteY207" fmla="*/ 307240 h 710502"/>
              <a:gd name="connsiteX208" fmla="*/ 774677 w 1596983"/>
              <a:gd name="connsiteY208" fmla="*/ 312854 h 710502"/>
              <a:gd name="connsiteX209" fmla="*/ 777880 w 1596983"/>
              <a:gd name="connsiteY209" fmla="*/ 318478 h 710502"/>
              <a:gd name="connsiteX210" fmla="*/ 781073 w 1596983"/>
              <a:gd name="connsiteY210" fmla="*/ 324133 h 710502"/>
              <a:gd name="connsiteX211" fmla="*/ 784275 w 1596983"/>
              <a:gd name="connsiteY211" fmla="*/ 329778 h 710502"/>
              <a:gd name="connsiteX212" fmla="*/ 787477 w 1596983"/>
              <a:gd name="connsiteY212" fmla="*/ 335455 h 710502"/>
              <a:gd name="connsiteX213" fmla="*/ 790689 w 1596983"/>
              <a:gd name="connsiteY213" fmla="*/ 341152 h 710502"/>
              <a:gd name="connsiteX214" fmla="*/ 793873 w 1596983"/>
              <a:gd name="connsiteY214" fmla="*/ 346850 h 710502"/>
              <a:gd name="connsiteX215" fmla="*/ 800287 w 1596983"/>
              <a:gd name="connsiteY215" fmla="*/ 358203 h 710502"/>
              <a:gd name="connsiteX216" fmla="*/ 803471 w 1596983"/>
              <a:gd name="connsiteY216" fmla="*/ 363880 h 710502"/>
              <a:gd name="connsiteX217" fmla="*/ 809885 w 1596983"/>
              <a:gd name="connsiteY217" fmla="*/ 375275 h 710502"/>
              <a:gd name="connsiteX218" fmla="*/ 813087 w 1596983"/>
              <a:gd name="connsiteY218" fmla="*/ 380951 h 710502"/>
              <a:gd name="connsiteX219" fmla="*/ 816271 w 1596983"/>
              <a:gd name="connsiteY219" fmla="*/ 386618 h 710502"/>
              <a:gd name="connsiteX220" fmla="*/ 822685 w 1596983"/>
              <a:gd name="connsiteY220" fmla="*/ 397897 h 710502"/>
              <a:gd name="connsiteX221" fmla="*/ 825892 w 1596983"/>
              <a:gd name="connsiteY221" fmla="*/ 403511 h 710502"/>
              <a:gd name="connsiteX222" fmla="*/ 829071 w 1596983"/>
              <a:gd name="connsiteY222" fmla="*/ 409072 h 710502"/>
              <a:gd name="connsiteX223" fmla="*/ 832282 w 1596983"/>
              <a:gd name="connsiteY223" fmla="*/ 414643 h 710502"/>
              <a:gd name="connsiteX224" fmla="*/ 835490 w 1596983"/>
              <a:gd name="connsiteY224" fmla="*/ 420152 h 710502"/>
              <a:gd name="connsiteX225" fmla="*/ 838692 w 1596983"/>
              <a:gd name="connsiteY225" fmla="*/ 425650 h 710502"/>
              <a:gd name="connsiteX226" fmla="*/ 841880 w 1596983"/>
              <a:gd name="connsiteY226" fmla="*/ 431106 h 710502"/>
              <a:gd name="connsiteX227" fmla="*/ 845082 w 1596983"/>
              <a:gd name="connsiteY227" fmla="*/ 436531 h 710502"/>
              <a:gd name="connsiteX228" fmla="*/ 848290 w 1596983"/>
              <a:gd name="connsiteY228" fmla="*/ 441914 h 710502"/>
              <a:gd name="connsiteX229" fmla="*/ 851492 w 1596983"/>
              <a:gd name="connsiteY229" fmla="*/ 447245 h 710502"/>
              <a:gd name="connsiteX230" fmla="*/ 854680 w 1596983"/>
              <a:gd name="connsiteY230" fmla="*/ 452564 h 710502"/>
              <a:gd name="connsiteX231" fmla="*/ 857887 w 1596983"/>
              <a:gd name="connsiteY231" fmla="*/ 457800 h 710502"/>
              <a:gd name="connsiteX232" fmla="*/ 861090 w 1596983"/>
              <a:gd name="connsiteY232" fmla="*/ 462984 h 710502"/>
              <a:gd name="connsiteX233" fmla="*/ 864292 w 1596983"/>
              <a:gd name="connsiteY233" fmla="*/ 468146 h 710502"/>
              <a:gd name="connsiteX234" fmla="*/ 867485 w 1596983"/>
              <a:gd name="connsiteY234" fmla="*/ 473278 h 710502"/>
              <a:gd name="connsiteX235" fmla="*/ 870687 w 1596983"/>
              <a:gd name="connsiteY235" fmla="*/ 478305 h 710502"/>
              <a:gd name="connsiteX236" fmla="*/ 873890 w 1596983"/>
              <a:gd name="connsiteY236" fmla="*/ 483276 h 710502"/>
              <a:gd name="connsiteX237" fmla="*/ 877083 w 1596983"/>
              <a:gd name="connsiteY237" fmla="*/ 488228 h 710502"/>
              <a:gd name="connsiteX238" fmla="*/ 880285 w 1596983"/>
              <a:gd name="connsiteY238" fmla="*/ 493100 h 710502"/>
              <a:gd name="connsiteX239" fmla="*/ 883487 w 1596983"/>
              <a:gd name="connsiteY239" fmla="*/ 497916 h 710502"/>
              <a:gd name="connsiteX240" fmla="*/ 886699 w 1596983"/>
              <a:gd name="connsiteY240" fmla="*/ 502676 h 710502"/>
              <a:gd name="connsiteX241" fmla="*/ 889883 w 1596983"/>
              <a:gd name="connsiteY241" fmla="*/ 507346 h 710502"/>
              <a:gd name="connsiteX242" fmla="*/ 893085 w 1596983"/>
              <a:gd name="connsiteY242" fmla="*/ 511984 h 710502"/>
              <a:gd name="connsiteX243" fmla="*/ 896297 w 1596983"/>
              <a:gd name="connsiteY243" fmla="*/ 516528 h 710502"/>
              <a:gd name="connsiteX244" fmla="*/ 899499 w 1596983"/>
              <a:gd name="connsiteY244" fmla="*/ 521030 h 710502"/>
              <a:gd name="connsiteX245" fmla="*/ 902683 w 1596983"/>
              <a:gd name="connsiteY245" fmla="*/ 525466 h 710502"/>
              <a:gd name="connsiteX246" fmla="*/ 905895 w 1596983"/>
              <a:gd name="connsiteY246" fmla="*/ 529813 h 710502"/>
              <a:gd name="connsiteX247" fmla="*/ 909097 w 1596983"/>
              <a:gd name="connsiteY247" fmla="*/ 534113 h 710502"/>
              <a:gd name="connsiteX248" fmla="*/ 912299 w 1596983"/>
              <a:gd name="connsiteY248" fmla="*/ 538320 h 710502"/>
              <a:gd name="connsiteX249" fmla="*/ 915483 w 1596983"/>
              <a:gd name="connsiteY249" fmla="*/ 542465 h 710502"/>
              <a:gd name="connsiteX250" fmla="*/ 918695 w 1596983"/>
              <a:gd name="connsiteY250" fmla="*/ 546568 h 710502"/>
              <a:gd name="connsiteX251" fmla="*/ 921897 w 1596983"/>
              <a:gd name="connsiteY251" fmla="*/ 550578 h 710502"/>
              <a:gd name="connsiteX252" fmla="*/ 925099 w 1596983"/>
              <a:gd name="connsiteY252" fmla="*/ 554554 h 710502"/>
              <a:gd name="connsiteX253" fmla="*/ 928292 w 1596983"/>
              <a:gd name="connsiteY253" fmla="*/ 558423 h 710502"/>
              <a:gd name="connsiteX254" fmla="*/ 931495 w 1596983"/>
              <a:gd name="connsiteY254" fmla="*/ 562236 h 710502"/>
              <a:gd name="connsiteX255" fmla="*/ 934697 w 1596983"/>
              <a:gd name="connsiteY255" fmla="*/ 565950 h 710502"/>
              <a:gd name="connsiteX256" fmla="*/ 937899 w 1596983"/>
              <a:gd name="connsiteY256" fmla="*/ 569631 h 710502"/>
              <a:gd name="connsiteX257" fmla="*/ 941092 w 1596983"/>
              <a:gd name="connsiteY257" fmla="*/ 573200 h 710502"/>
              <a:gd name="connsiteX258" fmla="*/ 944295 w 1596983"/>
              <a:gd name="connsiteY258" fmla="*/ 576735 h 710502"/>
              <a:gd name="connsiteX259" fmla="*/ 947497 w 1596983"/>
              <a:gd name="connsiteY259" fmla="*/ 580187 h 710502"/>
              <a:gd name="connsiteX260" fmla="*/ 950709 w 1596983"/>
              <a:gd name="connsiteY260" fmla="*/ 583610 h 710502"/>
              <a:gd name="connsiteX261" fmla="*/ 953893 w 1596983"/>
              <a:gd name="connsiteY261" fmla="*/ 586893 h 710502"/>
              <a:gd name="connsiteX262" fmla="*/ 957095 w 1596983"/>
              <a:gd name="connsiteY262" fmla="*/ 590166 h 710502"/>
              <a:gd name="connsiteX263" fmla="*/ 960307 w 1596983"/>
              <a:gd name="connsiteY263" fmla="*/ 593312 h 710502"/>
              <a:gd name="connsiteX264" fmla="*/ 963490 w 1596983"/>
              <a:gd name="connsiteY264" fmla="*/ 596450 h 710502"/>
              <a:gd name="connsiteX265" fmla="*/ 966693 w 1596983"/>
              <a:gd name="connsiteY265" fmla="*/ 599474 h 710502"/>
              <a:gd name="connsiteX266" fmla="*/ 969895 w 1596983"/>
              <a:gd name="connsiteY266" fmla="*/ 602452 h 710502"/>
              <a:gd name="connsiteX267" fmla="*/ 973107 w 1596983"/>
              <a:gd name="connsiteY267" fmla="*/ 605392 h 710502"/>
              <a:gd name="connsiteX268" fmla="*/ 976290 w 1596983"/>
              <a:gd name="connsiteY268" fmla="*/ 608243 h 710502"/>
              <a:gd name="connsiteX269" fmla="*/ 979493 w 1596983"/>
              <a:gd name="connsiteY269" fmla="*/ 611015 h 710502"/>
              <a:gd name="connsiteX270" fmla="*/ 982704 w 1596983"/>
              <a:gd name="connsiteY270" fmla="*/ 613763 h 710502"/>
              <a:gd name="connsiteX271" fmla="*/ 985911 w 1596983"/>
              <a:gd name="connsiteY271" fmla="*/ 616375 h 710502"/>
              <a:gd name="connsiteX272" fmla="*/ 989090 w 1596983"/>
              <a:gd name="connsiteY272" fmla="*/ 619001 h 710502"/>
              <a:gd name="connsiteX273" fmla="*/ 992302 w 1596983"/>
              <a:gd name="connsiteY273" fmla="*/ 621547 h 710502"/>
              <a:gd name="connsiteX274" fmla="*/ 995509 w 1596983"/>
              <a:gd name="connsiteY274" fmla="*/ 624014 h 710502"/>
              <a:gd name="connsiteX275" fmla="*/ 998712 w 1596983"/>
              <a:gd name="connsiteY275" fmla="*/ 626420 h 710502"/>
              <a:gd name="connsiteX276" fmla="*/ 1001900 w 1596983"/>
              <a:gd name="connsiteY276" fmla="*/ 628746 h 710502"/>
              <a:gd name="connsiteX277" fmla="*/ 1005102 w 1596983"/>
              <a:gd name="connsiteY277" fmla="*/ 631086 h 710502"/>
              <a:gd name="connsiteX278" fmla="*/ 1008309 w 1596983"/>
              <a:gd name="connsiteY278" fmla="*/ 633290 h 710502"/>
              <a:gd name="connsiteX279" fmla="*/ 1011512 w 1596983"/>
              <a:gd name="connsiteY279" fmla="*/ 635503 h 710502"/>
              <a:gd name="connsiteX280" fmla="*/ 1014700 w 1596983"/>
              <a:gd name="connsiteY280" fmla="*/ 637613 h 710502"/>
              <a:gd name="connsiteX281" fmla="*/ 1017907 w 1596983"/>
              <a:gd name="connsiteY281" fmla="*/ 639733 h 710502"/>
              <a:gd name="connsiteX282" fmla="*/ 1021109 w 1596983"/>
              <a:gd name="connsiteY282" fmla="*/ 641749 h 710502"/>
              <a:gd name="connsiteX283" fmla="*/ 1024312 w 1596983"/>
              <a:gd name="connsiteY283" fmla="*/ 643742 h 710502"/>
              <a:gd name="connsiteX284" fmla="*/ 1027505 w 1596983"/>
              <a:gd name="connsiteY284" fmla="*/ 645674 h 710502"/>
              <a:gd name="connsiteX285" fmla="*/ 1033909 w 1596983"/>
              <a:gd name="connsiteY285" fmla="*/ 649332 h 710502"/>
              <a:gd name="connsiteX286" fmla="*/ 1037102 w 1596983"/>
              <a:gd name="connsiteY286" fmla="*/ 651095 h 710502"/>
              <a:gd name="connsiteX287" fmla="*/ 1040305 w 1596983"/>
              <a:gd name="connsiteY287" fmla="*/ 652849 h 710502"/>
              <a:gd name="connsiteX288" fmla="*/ 1043507 w 1596983"/>
              <a:gd name="connsiteY288" fmla="*/ 654537 h 710502"/>
              <a:gd name="connsiteX289" fmla="*/ 1046719 w 1596983"/>
              <a:gd name="connsiteY289" fmla="*/ 656164 h 710502"/>
              <a:gd name="connsiteX290" fmla="*/ 1049903 w 1596983"/>
              <a:gd name="connsiteY290" fmla="*/ 657759 h 710502"/>
              <a:gd name="connsiteX291" fmla="*/ 1053105 w 1596983"/>
              <a:gd name="connsiteY291" fmla="*/ 659311 h 710502"/>
              <a:gd name="connsiteX292" fmla="*/ 1056317 w 1596983"/>
              <a:gd name="connsiteY292" fmla="*/ 660826 h 710502"/>
              <a:gd name="connsiteX293" fmla="*/ 1059519 w 1596983"/>
              <a:gd name="connsiteY293" fmla="*/ 662303 h 710502"/>
              <a:gd name="connsiteX294" fmla="*/ 1062703 w 1596983"/>
              <a:gd name="connsiteY294" fmla="*/ 663728 h 710502"/>
              <a:gd name="connsiteX295" fmla="*/ 1065905 w 1596983"/>
              <a:gd name="connsiteY295" fmla="*/ 665102 h 710502"/>
              <a:gd name="connsiteX296" fmla="*/ 1069117 w 1596983"/>
              <a:gd name="connsiteY296" fmla="*/ 666458 h 710502"/>
              <a:gd name="connsiteX297" fmla="*/ 1072319 w 1596983"/>
              <a:gd name="connsiteY297" fmla="*/ 667780 h 710502"/>
              <a:gd name="connsiteX298" fmla="*/ 1075503 w 1596983"/>
              <a:gd name="connsiteY298" fmla="*/ 669060 h 710502"/>
              <a:gd name="connsiteX299" fmla="*/ 1078714 w 1596983"/>
              <a:gd name="connsiteY299" fmla="*/ 670308 h 710502"/>
              <a:gd name="connsiteX300" fmla="*/ 1081917 w 1596983"/>
              <a:gd name="connsiteY300" fmla="*/ 671518 h 710502"/>
              <a:gd name="connsiteX301" fmla="*/ 1085119 w 1596983"/>
              <a:gd name="connsiteY301" fmla="*/ 672690 h 710502"/>
              <a:gd name="connsiteX302" fmla="*/ 1088312 w 1596983"/>
              <a:gd name="connsiteY302" fmla="*/ 673844 h 710502"/>
              <a:gd name="connsiteX303" fmla="*/ 1091515 w 1596983"/>
              <a:gd name="connsiteY303" fmla="*/ 674946 h 710502"/>
              <a:gd name="connsiteX304" fmla="*/ 1094717 w 1596983"/>
              <a:gd name="connsiteY304" fmla="*/ 676029 h 710502"/>
              <a:gd name="connsiteX305" fmla="*/ 1097919 w 1596983"/>
              <a:gd name="connsiteY305" fmla="*/ 677065 h 710502"/>
              <a:gd name="connsiteX306" fmla="*/ 1101112 w 1596983"/>
              <a:gd name="connsiteY306" fmla="*/ 678073 h 710502"/>
              <a:gd name="connsiteX307" fmla="*/ 1104315 w 1596983"/>
              <a:gd name="connsiteY307" fmla="*/ 679082 h 710502"/>
              <a:gd name="connsiteX308" fmla="*/ 1107517 w 1596983"/>
              <a:gd name="connsiteY308" fmla="*/ 680034 h 710502"/>
              <a:gd name="connsiteX309" fmla="*/ 1110729 w 1596983"/>
              <a:gd name="connsiteY309" fmla="*/ 680971 h 710502"/>
              <a:gd name="connsiteX310" fmla="*/ 1113912 w 1596983"/>
              <a:gd name="connsiteY310" fmla="*/ 681862 h 710502"/>
              <a:gd name="connsiteX311" fmla="*/ 1117115 w 1596983"/>
              <a:gd name="connsiteY311" fmla="*/ 682744 h 710502"/>
              <a:gd name="connsiteX312" fmla="*/ 1120317 w 1596983"/>
              <a:gd name="connsiteY312" fmla="*/ 683602 h 710502"/>
              <a:gd name="connsiteX313" fmla="*/ 1123510 w 1596983"/>
              <a:gd name="connsiteY313" fmla="*/ 684413 h 710502"/>
              <a:gd name="connsiteX314" fmla="*/ 1126712 w 1596983"/>
              <a:gd name="connsiteY314" fmla="*/ 685220 h 710502"/>
              <a:gd name="connsiteX315" fmla="*/ 1129915 w 1596983"/>
              <a:gd name="connsiteY315" fmla="*/ 686008 h 710502"/>
              <a:gd name="connsiteX316" fmla="*/ 1133131 w 1596983"/>
              <a:gd name="connsiteY316" fmla="*/ 686772 h 710502"/>
              <a:gd name="connsiteX317" fmla="*/ 1136310 w 1596983"/>
              <a:gd name="connsiteY317" fmla="*/ 687485 h 710502"/>
              <a:gd name="connsiteX318" fmla="*/ 1139512 w 1596983"/>
              <a:gd name="connsiteY318" fmla="*/ 688198 h 710502"/>
              <a:gd name="connsiteX319" fmla="*/ 1142724 w 1596983"/>
              <a:gd name="connsiteY319" fmla="*/ 688901 h 710502"/>
              <a:gd name="connsiteX320" fmla="*/ 1145931 w 1596983"/>
              <a:gd name="connsiteY320" fmla="*/ 689572 h 710502"/>
              <a:gd name="connsiteX321" fmla="*/ 1149110 w 1596983"/>
              <a:gd name="connsiteY321" fmla="*/ 690214 h 710502"/>
              <a:gd name="connsiteX322" fmla="*/ 1152322 w 1596983"/>
              <a:gd name="connsiteY322" fmla="*/ 690866 h 710502"/>
              <a:gd name="connsiteX323" fmla="*/ 1155529 w 1596983"/>
              <a:gd name="connsiteY323" fmla="*/ 691485 h 710502"/>
              <a:gd name="connsiteX324" fmla="*/ 1158731 w 1596983"/>
              <a:gd name="connsiteY324" fmla="*/ 692071 h 710502"/>
              <a:gd name="connsiteX325" fmla="*/ 1161920 w 1596983"/>
              <a:gd name="connsiteY325" fmla="*/ 692639 h 710502"/>
              <a:gd name="connsiteX326" fmla="*/ 1165127 w 1596983"/>
              <a:gd name="connsiteY326" fmla="*/ 693206 h 710502"/>
              <a:gd name="connsiteX327" fmla="*/ 1168329 w 1596983"/>
              <a:gd name="connsiteY327" fmla="*/ 693750 h 710502"/>
              <a:gd name="connsiteX328" fmla="*/ 1171531 w 1596983"/>
              <a:gd name="connsiteY328" fmla="*/ 694285 h 710502"/>
              <a:gd name="connsiteX329" fmla="*/ 1174720 w 1596983"/>
              <a:gd name="connsiteY329" fmla="*/ 694777 h 710502"/>
              <a:gd name="connsiteX330" fmla="*/ 1177927 w 1596983"/>
              <a:gd name="connsiteY330" fmla="*/ 695293 h 710502"/>
              <a:gd name="connsiteX331" fmla="*/ 1181129 w 1596983"/>
              <a:gd name="connsiteY331" fmla="*/ 695752 h 710502"/>
              <a:gd name="connsiteX332" fmla="*/ 1184331 w 1596983"/>
              <a:gd name="connsiteY332" fmla="*/ 696226 h 710502"/>
              <a:gd name="connsiteX333" fmla="*/ 1187524 w 1596983"/>
              <a:gd name="connsiteY333" fmla="*/ 696667 h 710502"/>
              <a:gd name="connsiteX334" fmla="*/ 1190727 w 1596983"/>
              <a:gd name="connsiteY334" fmla="*/ 697108 h 710502"/>
              <a:gd name="connsiteX335" fmla="*/ 1193929 w 1596983"/>
              <a:gd name="connsiteY335" fmla="*/ 697525 h 710502"/>
              <a:gd name="connsiteX336" fmla="*/ 1197122 w 1596983"/>
              <a:gd name="connsiteY336" fmla="*/ 697947 h 710502"/>
              <a:gd name="connsiteX337" fmla="*/ 1203527 w 1596983"/>
              <a:gd name="connsiteY337" fmla="*/ 698754 h 710502"/>
              <a:gd name="connsiteX338" fmla="*/ 1206739 w 1596983"/>
              <a:gd name="connsiteY338" fmla="*/ 699101 h 710502"/>
              <a:gd name="connsiteX339" fmla="*/ 1209922 w 1596983"/>
              <a:gd name="connsiteY339" fmla="*/ 699490 h 710502"/>
              <a:gd name="connsiteX340" fmla="*/ 1216327 w 1596983"/>
              <a:gd name="connsiteY340" fmla="*/ 700184 h 710502"/>
              <a:gd name="connsiteX341" fmla="*/ 1219539 w 1596983"/>
              <a:gd name="connsiteY341" fmla="*/ 700517 h 710502"/>
              <a:gd name="connsiteX342" fmla="*/ 1222722 w 1596983"/>
              <a:gd name="connsiteY342" fmla="*/ 700822 h 710502"/>
              <a:gd name="connsiteX343" fmla="*/ 1229136 w 1596983"/>
              <a:gd name="connsiteY343" fmla="*/ 701450 h 710502"/>
              <a:gd name="connsiteX344" fmla="*/ 1232339 w 1596983"/>
              <a:gd name="connsiteY344" fmla="*/ 701722 h 710502"/>
              <a:gd name="connsiteX345" fmla="*/ 1235522 w 1596983"/>
              <a:gd name="connsiteY345" fmla="*/ 702041 h 710502"/>
              <a:gd name="connsiteX346" fmla="*/ 1238734 w 1596983"/>
              <a:gd name="connsiteY346" fmla="*/ 702313 h 710502"/>
              <a:gd name="connsiteX347" fmla="*/ 1245139 w 1596983"/>
              <a:gd name="connsiteY347" fmla="*/ 702824 h 710502"/>
              <a:gd name="connsiteX348" fmla="*/ 1248332 w 1596983"/>
              <a:gd name="connsiteY348" fmla="*/ 703058 h 710502"/>
              <a:gd name="connsiteX349" fmla="*/ 1251534 w 1596983"/>
              <a:gd name="connsiteY349" fmla="*/ 703321 h 710502"/>
              <a:gd name="connsiteX350" fmla="*/ 1254737 w 1596983"/>
              <a:gd name="connsiteY350" fmla="*/ 703551 h 710502"/>
              <a:gd name="connsiteX351" fmla="*/ 1257939 w 1596983"/>
              <a:gd name="connsiteY351" fmla="*/ 703771 h 710502"/>
              <a:gd name="connsiteX352" fmla="*/ 1261132 w 1596983"/>
              <a:gd name="connsiteY352" fmla="*/ 703992 h 710502"/>
              <a:gd name="connsiteX353" fmla="*/ 1264334 w 1596983"/>
              <a:gd name="connsiteY353" fmla="*/ 704212 h 710502"/>
              <a:gd name="connsiteX354" fmla="*/ 1267537 w 1596983"/>
              <a:gd name="connsiteY354" fmla="*/ 704409 h 710502"/>
              <a:gd name="connsiteX355" fmla="*/ 1270730 w 1596983"/>
              <a:gd name="connsiteY355" fmla="*/ 704620 h 710502"/>
              <a:gd name="connsiteX356" fmla="*/ 1273932 w 1596983"/>
              <a:gd name="connsiteY356" fmla="*/ 704822 h 710502"/>
              <a:gd name="connsiteX357" fmla="*/ 1280337 w 1596983"/>
              <a:gd name="connsiteY357" fmla="*/ 705187 h 710502"/>
              <a:gd name="connsiteX358" fmla="*/ 1283530 w 1596983"/>
              <a:gd name="connsiteY358" fmla="*/ 705356 h 710502"/>
              <a:gd name="connsiteX359" fmla="*/ 1286732 w 1596983"/>
              <a:gd name="connsiteY359" fmla="*/ 705534 h 710502"/>
              <a:gd name="connsiteX360" fmla="*/ 1293151 w 1596983"/>
              <a:gd name="connsiteY360" fmla="*/ 705858 h 710502"/>
              <a:gd name="connsiteX361" fmla="*/ 1296330 w 1596983"/>
              <a:gd name="connsiteY361" fmla="*/ 706003 h 710502"/>
              <a:gd name="connsiteX362" fmla="*/ 1302744 w 1596983"/>
              <a:gd name="connsiteY362" fmla="*/ 706299 h 710502"/>
              <a:gd name="connsiteX363" fmla="*/ 1305951 w 1596983"/>
              <a:gd name="connsiteY363" fmla="*/ 706468 h 710502"/>
              <a:gd name="connsiteX364" fmla="*/ 1309130 w 1596983"/>
              <a:gd name="connsiteY364" fmla="*/ 706594 h 710502"/>
              <a:gd name="connsiteX365" fmla="*/ 1312342 w 1596983"/>
              <a:gd name="connsiteY365" fmla="*/ 706740 h 710502"/>
              <a:gd name="connsiteX366" fmla="*/ 1315549 w 1596983"/>
              <a:gd name="connsiteY366" fmla="*/ 706866 h 710502"/>
              <a:gd name="connsiteX367" fmla="*/ 1318751 w 1596983"/>
              <a:gd name="connsiteY367" fmla="*/ 706960 h 710502"/>
              <a:gd name="connsiteX368" fmla="*/ 1321930 w 1596983"/>
              <a:gd name="connsiteY368" fmla="*/ 707105 h 710502"/>
              <a:gd name="connsiteX369" fmla="*/ 1331551 w 1596983"/>
              <a:gd name="connsiteY369" fmla="*/ 707443 h 710502"/>
              <a:gd name="connsiteX370" fmla="*/ 1334739 w 1596983"/>
              <a:gd name="connsiteY370" fmla="*/ 707546 h 710502"/>
              <a:gd name="connsiteX371" fmla="*/ 1337946 w 1596983"/>
              <a:gd name="connsiteY371" fmla="*/ 707654 h 710502"/>
              <a:gd name="connsiteX372" fmla="*/ 1344351 w 1596983"/>
              <a:gd name="connsiteY372" fmla="*/ 707842 h 710502"/>
              <a:gd name="connsiteX373" fmla="*/ 1347544 w 1596983"/>
              <a:gd name="connsiteY373" fmla="*/ 707945 h 710502"/>
              <a:gd name="connsiteX374" fmla="*/ 1350747 w 1596983"/>
              <a:gd name="connsiteY374" fmla="*/ 708020 h 710502"/>
              <a:gd name="connsiteX375" fmla="*/ 1353949 w 1596983"/>
              <a:gd name="connsiteY375" fmla="*/ 708114 h 710502"/>
              <a:gd name="connsiteX376" fmla="*/ 1357142 w 1596983"/>
              <a:gd name="connsiteY376" fmla="*/ 708207 h 710502"/>
              <a:gd name="connsiteX377" fmla="*/ 1363547 w 1596983"/>
              <a:gd name="connsiteY377" fmla="*/ 708386 h 710502"/>
              <a:gd name="connsiteX378" fmla="*/ 1366749 w 1596983"/>
              <a:gd name="connsiteY378" fmla="*/ 708428 h 710502"/>
              <a:gd name="connsiteX379" fmla="*/ 1369942 w 1596983"/>
              <a:gd name="connsiteY379" fmla="*/ 708522 h 710502"/>
              <a:gd name="connsiteX380" fmla="*/ 1373144 w 1596983"/>
              <a:gd name="connsiteY380" fmla="*/ 708606 h 710502"/>
              <a:gd name="connsiteX381" fmla="*/ 1379558 w 1596983"/>
              <a:gd name="connsiteY381" fmla="*/ 708723 h 710502"/>
              <a:gd name="connsiteX382" fmla="*/ 1382742 w 1596983"/>
              <a:gd name="connsiteY382" fmla="*/ 708808 h 710502"/>
              <a:gd name="connsiteX383" fmla="*/ 1392359 w 1596983"/>
              <a:gd name="connsiteY383" fmla="*/ 708976 h 710502"/>
              <a:gd name="connsiteX384" fmla="*/ 1395542 w 1596983"/>
              <a:gd name="connsiteY384" fmla="*/ 709047 h 710502"/>
              <a:gd name="connsiteX385" fmla="*/ 1398754 w 1596983"/>
              <a:gd name="connsiteY385" fmla="*/ 709089 h 710502"/>
              <a:gd name="connsiteX386" fmla="*/ 1401956 w 1596983"/>
              <a:gd name="connsiteY386" fmla="*/ 709164 h 710502"/>
              <a:gd name="connsiteX387" fmla="*/ 1405159 w 1596983"/>
              <a:gd name="connsiteY387" fmla="*/ 709216 h 710502"/>
              <a:gd name="connsiteX388" fmla="*/ 1408352 w 1596983"/>
              <a:gd name="connsiteY388" fmla="*/ 709248 h 710502"/>
              <a:gd name="connsiteX389" fmla="*/ 1414756 w 1596983"/>
              <a:gd name="connsiteY389" fmla="*/ 709361 h 710502"/>
              <a:gd name="connsiteX390" fmla="*/ 1417959 w 1596983"/>
              <a:gd name="connsiteY390" fmla="*/ 709394 h 710502"/>
              <a:gd name="connsiteX391" fmla="*/ 1421152 w 1596983"/>
              <a:gd name="connsiteY391" fmla="*/ 709460 h 710502"/>
              <a:gd name="connsiteX392" fmla="*/ 1427556 w 1596983"/>
              <a:gd name="connsiteY392" fmla="*/ 709530 h 710502"/>
              <a:gd name="connsiteX393" fmla="*/ 1430749 w 1596983"/>
              <a:gd name="connsiteY393" fmla="*/ 709581 h 710502"/>
              <a:gd name="connsiteX394" fmla="*/ 1440357 w 1596983"/>
              <a:gd name="connsiteY394" fmla="*/ 709689 h 710502"/>
              <a:gd name="connsiteX395" fmla="*/ 1443550 w 1596983"/>
              <a:gd name="connsiteY395" fmla="*/ 709732 h 710502"/>
              <a:gd name="connsiteX396" fmla="*/ 1446752 w 1596983"/>
              <a:gd name="connsiteY396" fmla="*/ 709783 h 710502"/>
              <a:gd name="connsiteX397" fmla="*/ 1453171 w 1596983"/>
              <a:gd name="connsiteY397" fmla="*/ 709816 h 710502"/>
              <a:gd name="connsiteX398" fmla="*/ 1456350 w 1596983"/>
              <a:gd name="connsiteY398" fmla="*/ 709877 h 710502"/>
              <a:gd name="connsiteX399" fmla="*/ 1462768 w 1596983"/>
              <a:gd name="connsiteY399" fmla="*/ 709910 h 710502"/>
              <a:gd name="connsiteX400" fmla="*/ 1465971 w 1596983"/>
              <a:gd name="connsiteY400" fmla="*/ 709952 h 710502"/>
              <a:gd name="connsiteX401" fmla="*/ 1469150 w 1596983"/>
              <a:gd name="connsiteY401" fmla="*/ 709980 h 710502"/>
              <a:gd name="connsiteX402" fmla="*/ 1472352 w 1596983"/>
              <a:gd name="connsiteY402" fmla="*/ 710004 h 710502"/>
              <a:gd name="connsiteX403" fmla="*/ 1475569 w 1596983"/>
              <a:gd name="connsiteY403" fmla="*/ 710036 h 710502"/>
              <a:gd name="connsiteX404" fmla="*/ 1478771 w 1596983"/>
              <a:gd name="connsiteY404" fmla="*/ 710055 h 710502"/>
              <a:gd name="connsiteX405" fmla="*/ 1481950 w 1596983"/>
              <a:gd name="connsiteY405" fmla="*/ 710078 h 710502"/>
              <a:gd name="connsiteX406" fmla="*/ 1485166 w 1596983"/>
              <a:gd name="connsiteY406" fmla="*/ 710097 h 710502"/>
              <a:gd name="connsiteX407" fmla="*/ 1488369 w 1596983"/>
              <a:gd name="connsiteY407" fmla="*/ 710130 h 710502"/>
              <a:gd name="connsiteX408" fmla="*/ 1491571 w 1596983"/>
              <a:gd name="connsiteY408" fmla="*/ 710149 h 710502"/>
              <a:gd name="connsiteX409" fmla="*/ 1494764 w 1596983"/>
              <a:gd name="connsiteY409" fmla="*/ 710172 h 710502"/>
              <a:gd name="connsiteX410" fmla="*/ 1497966 w 1596983"/>
              <a:gd name="connsiteY410" fmla="*/ 710200 h 710502"/>
              <a:gd name="connsiteX411" fmla="*/ 1504371 w 1596983"/>
              <a:gd name="connsiteY411" fmla="*/ 710243 h 710502"/>
              <a:gd name="connsiteX412" fmla="*/ 1507564 w 1596983"/>
              <a:gd name="connsiteY412" fmla="*/ 710257 h 710502"/>
              <a:gd name="connsiteX413" fmla="*/ 1510766 w 1596983"/>
              <a:gd name="connsiteY413" fmla="*/ 710275 h 710502"/>
              <a:gd name="connsiteX414" fmla="*/ 1513969 w 1596983"/>
              <a:gd name="connsiteY414" fmla="*/ 710275 h 710502"/>
              <a:gd name="connsiteX415" fmla="*/ 1517162 w 1596983"/>
              <a:gd name="connsiteY415" fmla="*/ 710299 h 710502"/>
              <a:gd name="connsiteX416" fmla="*/ 1520364 w 1596983"/>
              <a:gd name="connsiteY416" fmla="*/ 710327 h 710502"/>
              <a:gd name="connsiteX417" fmla="*/ 1523566 w 1596983"/>
              <a:gd name="connsiteY417" fmla="*/ 710327 h 710502"/>
              <a:gd name="connsiteX418" fmla="*/ 1526769 w 1596983"/>
              <a:gd name="connsiteY418" fmla="*/ 710350 h 710502"/>
              <a:gd name="connsiteX419" fmla="*/ 1529962 w 1596983"/>
              <a:gd name="connsiteY419" fmla="*/ 710369 h 710502"/>
              <a:gd name="connsiteX420" fmla="*/ 1533164 w 1596983"/>
              <a:gd name="connsiteY420" fmla="*/ 710369 h 710502"/>
              <a:gd name="connsiteX421" fmla="*/ 1536366 w 1596983"/>
              <a:gd name="connsiteY421" fmla="*/ 710393 h 710502"/>
              <a:gd name="connsiteX422" fmla="*/ 1539578 w 1596983"/>
              <a:gd name="connsiteY422" fmla="*/ 710393 h 710502"/>
              <a:gd name="connsiteX423" fmla="*/ 1542762 w 1596983"/>
              <a:gd name="connsiteY423" fmla="*/ 710421 h 710502"/>
              <a:gd name="connsiteX424" fmla="*/ 1545964 w 1596983"/>
              <a:gd name="connsiteY424" fmla="*/ 710444 h 710502"/>
              <a:gd name="connsiteX425" fmla="*/ 1549176 w 1596983"/>
              <a:gd name="connsiteY425" fmla="*/ 710444 h 710502"/>
              <a:gd name="connsiteX426" fmla="*/ 1552378 w 1596983"/>
              <a:gd name="connsiteY426" fmla="*/ 710463 h 710502"/>
              <a:gd name="connsiteX427" fmla="*/ 1555562 w 1596983"/>
              <a:gd name="connsiteY427" fmla="*/ 710477 h 710502"/>
              <a:gd name="connsiteX428" fmla="*/ 1558774 w 1596983"/>
              <a:gd name="connsiteY428" fmla="*/ 710477 h 710502"/>
              <a:gd name="connsiteX429" fmla="*/ 1565178 w 1596983"/>
              <a:gd name="connsiteY429" fmla="*/ 710519 h 710502"/>
              <a:gd name="connsiteX430" fmla="*/ 1568362 w 1596983"/>
              <a:gd name="connsiteY430" fmla="*/ 710538 h 710502"/>
              <a:gd name="connsiteX431" fmla="*/ 1577978 w 1596983"/>
              <a:gd name="connsiteY431" fmla="*/ 710538 h 710502"/>
              <a:gd name="connsiteX432" fmla="*/ 1581171 w 1596983"/>
              <a:gd name="connsiteY432" fmla="*/ 710547 h 710502"/>
              <a:gd name="connsiteX433" fmla="*/ 1584374 w 1596983"/>
              <a:gd name="connsiteY433" fmla="*/ 710547 h 710502"/>
              <a:gd name="connsiteX434" fmla="*/ 1587576 w 1596983"/>
              <a:gd name="connsiteY434" fmla="*/ 710571 h 710502"/>
              <a:gd name="connsiteX435" fmla="*/ 1590769 w 1596983"/>
              <a:gd name="connsiteY435" fmla="*/ 710590 h 710502"/>
              <a:gd name="connsiteX436" fmla="*/ 1597174 w 1596983"/>
              <a:gd name="connsiteY436" fmla="*/ 710590 h 7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Lst>
            <a:rect l="l" t="t" r="r" b="b"/>
            <a:pathLst>
              <a:path w="1596983" h="710502">
                <a:moveTo>
                  <a:pt x="190" y="87"/>
                </a:moveTo>
                <a:lnTo>
                  <a:pt x="3393" y="87"/>
                </a:lnTo>
                <a:lnTo>
                  <a:pt x="6585" y="108"/>
                </a:lnTo>
                <a:lnTo>
                  <a:pt x="9788" y="108"/>
                </a:lnTo>
                <a:lnTo>
                  <a:pt x="12990" y="129"/>
                </a:lnTo>
                <a:lnTo>
                  <a:pt x="16172" y="129"/>
                </a:lnTo>
                <a:lnTo>
                  <a:pt x="19385" y="139"/>
                </a:lnTo>
                <a:lnTo>
                  <a:pt x="22588" y="139"/>
                </a:lnTo>
                <a:lnTo>
                  <a:pt x="25791" y="160"/>
                </a:lnTo>
                <a:lnTo>
                  <a:pt x="28983" y="160"/>
                </a:lnTo>
                <a:lnTo>
                  <a:pt x="32186" y="181"/>
                </a:lnTo>
                <a:lnTo>
                  <a:pt x="35388" y="181"/>
                </a:lnTo>
                <a:lnTo>
                  <a:pt x="38591" y="202"/>
                </a:lnTo>
                <a:lnTo>
                  <a:pt x="41783" y="213"/>
                </a:lnTo>
                <a:lnTo>
                  <a:pt x="44986" y="213"/>
                </a:lnTo>
                <a:lnTo>
                  <a:pt x="51402" y="255"/>
                </a:lnTo>
                <a:lnTo>
                  <a:pt x="54583" y="255"/>
                </a:lnTo>
                <a:lnTo>
                  <a:pt x="64202" y="307"/>
                </a:lnTo>
                <a:lnTo>
                  <a:pt x="67384" y="307"/>
                </a:lnTo>
                <a:lnTo>
                  <a:pt x="77002" y="360"/>
                </a:lnTo>
                <a:lnTo>
                  <a:pt x="80184" y="381"/>
                </a:lnTo>
                <a:lnTo>
                  <a:pt x="86600" y="423"/>
                </a:lnTo>
                <a:lnTo>
                  <a:pt x="89782" y="433"/>
                </a:lnTo>
                <a:lnTo>
                  <a:pt x="99401" y="496"/>
                </a:lnTo>
                <a:lnTo>
                  <a:pt x="102593" y="507"/>
                </a:lnTo>
                <a:lnTo>
                  <a:pt x="105795" y="528"/>
                </a:lnTo>
                <a:lnTo>
                  <a:pt x="108998" y="569"/>
                </a:lnTo>
                <a:lnTo>
                  <a:pt x="112201" y="580"/>
                </a:lnTo>
                <a:lnTo>
                  <a:pt x="115393" y="601"/>
                </a:lnTo>
                <a:lnTo>
                  <a:pt x="118596" y="643"/>
                </a:lnTo>
                <a:lnTo>
                  <a:pt x="125001" y="674"/>
                </a:lnTo>
                <a:lnTo>
                  <a:pt x="128193" y="716"/>
                </a:lnTo>
                <a:lnTo>
                  <a:pt x="131396" y="727"/>
                </a:lnTo>
                <a:lnTo>
                  <a:pt x="137812" y="800"/>
                </a:lnTo>
                <a:lnTo>
                  <a:pt x="140993" y="821"/>
                </a:lnTo>
                <a:lnTo>
                  <a:pt x="150612" y="937"/>
                </a:lnTo>
                <a:lnTo>
                  <a:pt x="153794" y="968"/>
                </a:lnTo>
                <a:lnTo>
                  <a:pt x="157007" y="989"/>
                </a:lnTo>
                <a:lnTo>
                  <a:pt x="160210" y="1042"/>
                </a:lnTo>
                <a:lnTo>
                  <a:pt x="163392" y="1073"/>
                </a:lnTo>
                <a:lnTo>
                  <a:pt x="173010" y="1189"/>
                </a:lnTo>
                <a:lnTo>
                  <a:pt x="176192" y="1241"/>
                </a:lnTo>
                <a:lnTo>
                  <a:pt x="179405" y="1283"/>
                </a:lnTo>
                <a:lnTo>
                  <a:pt x="182608" y="1335"/>
                </a:lnTo>
                <a:lnTo>
                  <a:pt x="185810" y="1367"/>
                </a:lnTo>
                <a:lnTo>
                  <a:pt x="189003" y="1430"/>
                </a:lnTo>
                <a:lnTo>
                  <a:pt x="198611" y="1587"/>
                </a:lnTo>
                <a:lnTo>
                  <a:pt x="201803" y="1650"/>
                </a:lnTo>
                <a:lnTo>
                  <a:pt x="208208" y="1755"/>
                </a:lnTo>
                <a:lnTo>
                  <a:pt x="211411" y="1829"/>
                </a:lnTo>
                <a:lnTo>
                  <a:pt x="214603" y="1881"/>
                </a:lnTo>
                <a:lnTo>
                  <a:pt x="221009" y="2028"/>
                </a:lnTo>
                <a:lnTo>
                  <a:pt x="224222" y="2091"/>
                </a:lnTo>
                <a:lnTo>
                  <a:pt x="227404" y="2154"/>
                </a:lnTo>
                <a:lnTo>
                  <a:pt x="230607" y="2248"/>
                </a:lnTo>
                <a:lnTo>
                  <a:pt x="237022" y="2395"/>
                </a:lnTo>
                <a:lnTo>
                  <a:pt x="240204" y="2490"/>
                </a:lnTo>
                <a:lnTo>
                  <a:pt x="243417" y="2563"/>
                </a:lnTo>
                <a:lnTo>
                  <a:pt x="246620" y="2658"/>
                </a:lnTo>
                <a:lnTo>
                  <a:pt x="249801" y="2741"/>
                </a:lnTo>
                <a:lnTo>
                  <a:pt x="253015" y="2836"/>
                </a:lnTo>
                <a:lnTo>
                  <a:pt x="256217" y="2951"/>
                </a:lnTo>
                <a:lnTo>
                  <a:pt x="259420" y="3035"/>
                </a:lnTo>
                <a:lnTo>
                  <a:pt x="262602" y="3151"/>
                </a:lnTo>
                <a:lnTo>
                  <a:pt x="265815" y="3235"/>
                </a:lnTo>
                <a:lnTo>
                  <a:pt x="269018" y="3350"/>
                </a:lnTo>
                <a:lnTo>
                  <a:pt x="272220" y="3476"/>
                </a:lnTo>
                <a:lnTo>
                  <a:pt x="275413" y="3591"/>
                </a:lnTo>
                <a:lnTo>
                  <a:pt x="285021" y="3969"/>
                </a:lnTo>
                <a:lnTo>
                  <a:pt x="288213" y="4106"/>
                </a:lnTo>
                <a:lnTo>
                  <a:pt x="291416" y="4231"/>
                </a:lnTo>
                <a:lnTo>
                  <a:pt x="297832" y="4525"/>
                </a:lnTo>
                <a:lnTo>
                  <a:pt x="301014" y="4672"/>
                </a:lnTo>
                <a:lnTo>
                  <a:pt x="310632" y="5165"/>
                </a:lnTo>
                <a:lnTo>
                  <a:pt x="313814" y="5333"/>
                </a:lnTo>
                <a:lnTo>
                  <a:pt x="320230" y="5690"/>
                </a:lnTo>
                <a:lnTo>
                  <a:pt x="323411" y="5879"/>
                </a:lnTo>
                <a:lnTo>
                  <a:pt x="333030" y="6477"/>
                </a:lnTo>
                <a:lnTo>
                  <a:pt x="336211" y="6697"/>
                </a:lnTo>
                <a:lnTo>
                  <a:pt x="342627" y="7138"/>
                </a:lnTo>
                <a:lnTo>
                  <a:pt x="345830" y="7379"/>
                </a:lnTo>
                <a:lnTo>
                  <a:pt x="349022" y="7621"/>
                </a:lnTo>
                <a:lnTo>
                  <a:pt x="355428" y="8135"/>
                </a:lnTo>
                <a:lnTo>
                  <a:pt x="358631" y="8408"/>
                </a:lnTo>
                <a:lnTo>
                  <a:pt x="361823" y="8680"/>
                </a:lnTo>
                <a:lnTo>
                  <a:pt x="365026" y="8953"/>
                </a:lnTo>
                <a:lnTo>
                  <a:pt x="368228" y="9247"/>
                </a:lnTo>
                <a:lnTo>
                  <a:pt x="371431" y="9562"/>
                </a:lnTo>
                <a:lnTo>
                  <a:pt x="374623" y="9866"/>
                </a:lnTo>
                <a:lnTo>
                  <a:pt x="377826" y="10181"/>
                </a:lnTo>
                <a:lnTo>
                  <a:pt x="381029" y="10517"/>
                </a:lnTo>
                <a:lnTo>
                  <a:pt x="384242" y="10863"/>
                </a:lnTo>
                <a:lnTo>
                  <a:pt x="387423" y="11209"/>
                </a:lnTo>
                <a:lnTo>
                  <a:pt x="390626" y="11576"/>
                </a:lnTo>
                <a:lnTo>
                  <a:pt x="397042" y="12342"/>
                </a:lnTo>
                <a:lnTo>
                  <a:pt x="400224" y="12752"/>
                </a:lnTo>
                <a:lnTo>
                  <a:pt x="403437" y="13150"/>
                </a:lnTo>
                <a:lnTo>
                  <a:pt x="406639" y="13570"/>
                </a:lnTo>
                <a:lnTo>
                  <a:pt x="409821" y="14011"/>
                </a:lnTo>
                <a:lnTo>
                  <a:pt x="416237" y="14924"/>
                </a:lnTo>
                <a:lnTo>
                  <a:pt x="419440" y="15417"/>
                </a:lnTo>
                <a:lnTo>
                  <a:pt x="422622" y="15920"/>
                </a:lnTo>
                <a:lnTo>
                  <a:pt x="429038" y="16938"/>
                </a:lnTo>
                <a:lnTo>
                  <a:pt x="432240" y="17494"/>
                </a:lnTo>
                <a:lnTo>
                  <a:pt x="435433" y="18061"/>
                </a:lnTo>
                <a:lnTo>
                  <a:pt x="438635" y="18627"/>
                </a:lnTo>
                <a:lnTo>
                  <a:pt x="445041" y="19834"/>
                </a:lnTo>
                <a:lnTo>
                  <a:pt x="448233" y="20474"/>
                </a:lnTo>
                <a:lnTo>
                  <a:pt x="451436" y="21114"/>
                </a:lnTo>
                <a:lnTo>
                  <a:pt x="454638" y="21796"/>
                </a:lnTo>
                <a:lnTo>
                  <a:pt x="457852" y="22489"/>
                </a:lnTo>
                <a:lnTo>
                  <a:pt x="461033" y="23202"/>
                </a:lnTo>
                <a:lnTo>
                  <a:pt x="464236" y="23937"/>
                </a:lnTo>
                <a:lnTo>
                  <a:pt x="467438" y="24692"/>
                </a:lnTo>
                <a:lnTo>
                  <a:pt x="470650" y="25479"/>
                </a:lnTo>
                <a:lnTo>
                  <a:pt x="473833" y="26287"/>
                </a:lnTo>
                <a:lnTo>
                  <a:pt x="477036" y="27106"/>
                </a:lnTo>
                <a:lnTo>
                  <a:pt x="480247" y="27955"/>
                </a:lnTo>
                <a:lnTo>
                  <a:pt x="483431" y="28826"/>
                </a:lnTo>
                <a:lnTo>
                  <a:pt x="486633" y="29750"/>
                </a:lnTo>
                <a:lnTo>
                  <a:pt x="489845" y="30684"/>
                </a:lnTo>
                <a:lnTo>
                  <a:pt x="493047" y="31628"/>
                </a:lnTo>
                <a:lnTo>
                  <a:pt x="496231" y="32625"/>
                </a:lnTo>
                <a:lnTo>
                  <a:pt x="499443" y="33632"/>
                </a:lnTo>
                <a:lnTo>
                  <a:pt x="502645" y="34692"/>
                </a:lnTo>
                <a:lnTo>
                  <a:pt x="505852" y="35773"/>
                </a:lnTo>
                <a:lnTo>
                  <a:pt x="509041" y="36874"/>
                </a:lnTo>
                <a:lnTo>
                  <a:pt x="512243" y="38007"/>
                </a:lnTo>
                <a:lnTo>
                  <a:pt x="518652" y="40389"/>
                </a:lnTo>
                <a:lnTo>
                  <a:pt x="521841" y="41638"/>
                </a:lnTo>
                <a:lnTo>
                  <a:pt x="525043" y="42918"/>
                </a:lnTo>
                <a:lnTo>
                  <a:pt x="528250" y="44240"/>
                </a:lnTo>
                <a:lnTo>
                  <a:pt x="531452" y="45594"/>
                </a:lnTo>
                <a:lnTo>
                  <a:pt x="534641" y="46979"/>
                </a:lnTo>
                <a:lnTo>
                  <a:pt x="537848" y="48416"/>
                </a:lnTo>
                <a:lnTo>
                  <a:pt x="541050" y="49875"/>
                </a:lnTo>
                <a:lnTo>
                  <a:pt x="544262" y="51396"/>
                </a:lnTo>
                <a:lnTo>
                  <a:pt x="547441" y="52960"/>
                </a:lnTo>
                <a:lnTo>
                  <a:pt x="550648" y="54544"/>
                </a:lnTo>
                <a:lnTo>
                  <a:pt x="553860" y="56181"/>
                </a:lnTo>
                <a:lnTo>
                  <a:pt x="557062" y="57860"/>
                </a:lnTo>
                <a:lnTo>
                  <a:pt x="560246" y="59602"/>
                </a:lnTo>
                <a:lnTo>
                  <a:pt x="563448" y="61385"/>
                </a:lnTo>
                <a:lnTo>
                  <a:pt x="566660" y="63211"/>
                </a:lnTo>
                <a:lnTo>
                  <a:pt x="569843" y="65079"/>
                </a:lnTo>
                <a:lnTo>
                  <a:pt x="573046" y="67009"/>
                </a:lnTo>
                <a:lnTo>
                  <a:pt x="576257" y="68982"/>
                </a:lnTo>
                <a:lnTo>
                  <a:pt x="579460" y="71018"/>
                </a:lnTo>
                <a:lnTo>
                  <a:pt x="582643" y="73085"/>
                </a:lnTo>
                <a:lnTo>
                  <a:pt x="585855" y="75225"/>
                </a:lnTo>
                <a:lnTo>
                  <a:pt x="589057" y="77429"/>
                </a:lnTo>
                <a:lnTo>
                  <a:pt x="592260" y="79663"/>
                </a:lnTo>
                <a:lnTo>
                  <a:pt x="595453" y="81951"/>
                </a:lnTo>
                <a:lnTo>
                  <a:pt x="598655" y="84312"/>
                </a:lnTo>
                <a:lnTo>
                  <a:pt x="601858" y="86735"/>
                </a:lnTo>
                <a:lnTo>
                  <a:pt x="605060" y="89202"/>
                </a:lnTo>
                <a:lnTo>
                  <a:pt x="608253" y="91730"/>
                </a:lnTo>
                <a:lnTo>
                  <a:pt x="611455" y="94332"/>
                </a:lnTo>
                <a:lnTo>
                  <a:pt x="614658" y="96987"/>
                </a:lnTo>
                <a:lnTo>
                  <a:pt x="617860" y="99726"/>
                </a:lnTo>
                <a:lnTo>
                  <a:pt x="621053" y="102506"/>
                </a:lnTo>
                <a:lnTo>
                  <a:pt x="624255" y="105360"/>
                </a:lnTo>
                <a:lnTo>
                  <a:pt x="627458" y="108256"/>
                </a:lnTo>
                <a:lnTo>
                  <a:pt x="630669" y="111246"/>
                </a:lnTo>
                <a:lnTo>
                  <a:pt x="633853" y="114279"/>
                </a:lnTo>
                <a:lnTo>
                  <a:pt x="637055" y="117395"/>
                </a:lnTo>
                <a:lnTo>
                  <a:pt x="640267" y="120585"/>
                </a:lnTo>
                <a:lnTo>
                  <a:pt x="643451" y="123827"/>
                </a:lnTo>
                <a:lnTo>
                  <a:pt x="646653" y="127164"/>
                </a:lnTo>
                <a:lnTo>
                  <a:pt x="649865" y="130532"/>
                </a:lnTo>
                <a:lnTo>
                  <a:pt x="653067" y="133995"/>
                </a:lnTo>
                <a:lnTo>
                  <a:pt x="656251" y="137510"/>
                </a:lnTo>
                <a:lnTo>
                  <a:pt x="659463" y="141098"/>
                </a:lnTo>
                <a:lnTo>
                  <a:pt x="662665" y="144781"/>
                </a:lnTo>
                <a:lnTo>
                  <a:pt x="665872" y="148517"/>
                </a:lnTo>
                <a:lnTo>
                  <a:pt x="669051" y="152315"/>
                </a:lnTo>
                <a:lnTo>
                  <a:pt x="672263" y="156197"/>
                </a:lnTo>
                <a:lnTo>
                  <a:pt x="675470" y="160132"/>
                </a:lnTo>
                <a:lnTo>
                  <a:pt x="678672" y="164161"/>
                </a:lnTo>
                <a:lnTo>
                  <a:pt x="681860" y="168233"/>
                </a:lnTo>
                <a:lnTo>
                  <a:pt x="685063" y="172388"/>
                </a:lnTo>
                <a:lnTo>
                  <a:pt x="688270" y="176606"/>
                </a:lnTo>
                <a:lnTo>
                  <a:pt x="691472" y="180908"/>
                </a:lnTo>
                <a:lnTo>
                  <a:pt x="694660" y="185262"/>
                </a:lnTo>
                <a:lnTo>
                  <a:pt x="697868" y="189701"/>
                </a:lnTo>
                <a:lnTo>
                  <a:pt x="701070" y="194202"/>
                </a:lnTo>
                <a:lnTo>
                  <a:pt x="704282" y="198746"/>
                </a:lnTo>
                <a:lnTo>
                  <a:pt x="707465" y="203383"/>
                </a:lnTo>
                <a:lnTo>
                  <a:pt x="710668" y="208073"/>
                </a:lnTo>
                <a:lnTo>
                  <a:pt x="713870" y="212837"/>
                </a:lnTo>
                <a:lnTo>
                  <a:pt x="717058" y="217632"/>
                </a:lnTo>
                <a:lnTo>
                  <a:pt x="720265" y="222501"/>
                </a:lnTo>
                <a:lnTo>
                  <a:pt x="723468" y="227454"/>
                </a:lnTo>
                <a:lnTo>
                  <a:pt x="726679" y="232438"/>
                </a:lnTo>
                <a:lnTo>
                  <a:pt x="729863" y="237474"/>
                </a:lnTo>
                <a:lnTo>
                  <a:pt x="733065" y="242584"/>
                </a:lnTo>
                <a:lnTo>
                  <a:pt x="736277" y="247725"/>
                </a:lnTo>
                <a:lnTo>
                  <a:pt x="739480" y="252930"/>
                </a:lnTo>
                <a:lnTo>
                  <a:pt x="742663" y="258187"/>
                </a:lnTo>
                <a:lnTo>
                  <a:pt x="745875" y="263486"/>
                </a:lnTo>
                <a:lnTo>
                  <a:pt x="749077" y="268837"/>
                </a:lnTo>
                <a:lnTo>
                  <a:pt x="752280" y="274199"/>
                </a:lnTo>
                <a:lnTo>
                  <a:pt x="755473" y="279623"/>
                </a:lnTo>
                <a:lnTo>
                  <a:pt x="758675" y="285079"/>
                </a:lnTo>
                <a:lnTo>
                  <a:pt x="761877" y="290578"/>
                </a:lnTo>
                <a:lnTo>
                  <a:pt x="765080" y="296107"/>
                </a:lnTo>
                <a:lnTo>
                  <a:pt x="768273" y="301658"/>
                </a:lnTo>
                <a:lnTo>
                  <a:pt x="771475" y="307240"/>
                </a:lnTo>
                <a:lnTo>
                  <a:pt x="774677" y="312854"/>
                </a:lnTo>
                <a:lnTo>
                  <a:pt x="777880" y="318478"/>
                </a:lnTo>
                <a:lnTo>
                  <a:pt x="781073" y="324133"/>
                </a:lnTo>
                <a:lnTo>
                  <a:pt x="784275" y="329778"/>
                </a:lnTo>
                <a:lnTo>
                  <a:pt x="787477" y="335455"/>
                </a:lnTo>
                <a:lnTo>
                  <a:pt x="790689" y="341152"/>
                </a:lnTo>
                <a:lnTo>
                  <a:pt x="793873" y="346850"/>
                </a:lnTo>
                <a:lnTo>
                  <a:pt x="800287" y="358203"/>
                </a:lnTo>
                <a:lnTo>
                  <a:pt x="803471" y="363880"/>
                </a:lnTo>
                <a:lnTo>
                  <a:pt x="809885" y="375275"/>
                </a:lnTo>
                <a:lnTo>
                  <a:pt x="813087" y="380951"/>
                </a:lnTo>
                <a:lnTo>
                  <a:pt x="816271" y="386618"/>
                </a:lnTo>
                <a:lnTo>
                  <a:pt x="822685" y="397897"/>
                </a:lnTo>
                <a:lnTo>
                  <a:pt x="825892" y="403511"/>
                </a:lnTo>
                <a:lnTo>
                  <a:pt x="829071" y="409072"/>
                </a:lnTo>
                <a:lnTo>
                  <a:pt x="832282" y="414643"/>
                </a:lnTo>
                <a:lnTo>
                  <a:pt x="835490" y="420152"/>
                </a:lnTo>
                <a:lnTo>
                  <a:pt x="838692" y="425650"/>
                </a:lnTo>
                <a:lnTo>
                  <a:pt x="841880" y="431106"/>
                </a:lnTo>
                <a:lnTo>
                  <a:pt x="845082" y="436531"/>
                </a:lnTo>
                <a:lnTo>
                  <a:pt x="848290" y="441914"/>
                </a:lnTo>
                <a:lnTo>
                  <a:pt x="851492" y="447245"/>
                </a:lnTo>
                <a:lnTo>
                  <a:pt x="854680" y="452564"/>
                </a:lnTo>
                <a:lnTo>
                  <a:pt x="857887" y="457800"/>
                </a:lnTo>
                <a:lnTo>
                  <a:pt x="861090" y="462984"/>
                </a:lnTo>
                <a:lnTo>
                  <a:pt x="864292" y="468146"/>
                </a:lnTo>
                <a:lnTo>
                  <a:pt x="867485" y="473278"/>
                </a:lnTo>
                <a:lnTo>
                  <a:pt x="870687" y="478305"/>
                </a:lnTo>
                <a:lnTo>
                  <a:pt x="873890" y="483276"/>
                </a:lnTo>
                <a:lnTo>
                  <a:pt x="877083" y="488228"/>
                </a:lnTo>
                <a:lnTo>
                  <a:pt x="880285" y="493100"/>
                </a:lnTo>
                <a:lnTo>
                  <a:pt x="883487" y="497916"/>
                </a:lnTo>
                <a:lnTo>
                  <a:pt x="886699" y="502676"/>
                </a:lnTo>
                <a:lnTo>
                  <a:pt x="889883" y="507346"/>
                </a:lnTo>
                <a:lnTo>
                  <a:pt x="893085" y="511984"/>
                </a:lnTo>
                <a:lnTo>
                  <a:pt x="896297" y="516528"/>
                </a:lnTo>
                <a:lnTo>
                  <a:pt x="899499" y="521030"/>
                </a:lnTo>
                <a:lnTo>
                  <a:pt x="902683" y="525466"/>
                </a:lnTo>
                <a:lnTo>
                  <a:pt x="905895" y="529813"/>
                </a:lnTo>
                <a:lnTo>
                  <a:pt x="909097" y="534113"/>
                </a:lnTo>
                <a:lnTo>
                  <a:pt x="912299" y="538320"/>
                </a:lnTo>
                <a:lnTo>
                  <a:pt x="915483" y="542465"/>
                </a:lnTo>
                <a:lnTo>
                  <a:pt x="918695" y="546568"/>
                </a:lnTo>
                <a:lnTo>
                  <a:pt x="921897" y="550578"/>
                </a:lnTo>
                <a:lnTo>
                  <a:pt x="925099" y="554554"/>
                </a:lnTo>
                <a:lnTo>
                  <a:pt x="928292" y="558423"/>
                </a:lnTo>
                <a:lnTo>
                  <a:pt x="931495" y="562236"/>
                </a:lnTo>
                <a:lnTo>
                  <a:pt x="934697" y="565950"/>
                </a:lnTo>
                <a:lnTo>
                  <a:pt x="937899" y="569631"/>
                </a:lnTo>
                <a:lnTo>
                  <a:pt x="941092" y="573200"/>
                </a:lnTo>
                <a:lnTo>
                  <a:pt x="944295" y="576735"/>
                </a:lnTo>
                <a:lnTo>
                  <a:pt x="947497" y="580187"/>
                </a:lnTo>
                <a:lnTo>
                  <a:pt x="950709" y="583610"/>
                </a:lnTo>
                <a:lnTo>
                  <a:pt x="953893" y="586893"/>
                </a:lnTo>
                <a:lnTo>
                  <a:pt x="957095" y="590166"/>
                </a:lnTo>
                <a:lnTo>
                  <a:pt x="960307" y="593312"/>
                </a:lnTo>
                <a:lnTo>
                  <a:pt x="963490" y="596450"/>
                </a:lnTo>
                <a:lnTo>
                  <a:pt x="966693" y="599474"/>
                </a:lnTo>
                <a:lnTo>
                  <a:pt x="969895" y="602452"/>
                </a:lnTo>
                <a:lnTo>
                  <a:pt x="973107" y="605392"/>
                </a:lnTo>
                <a:lnTo>
                  <a:pt x="976290" y="608243"/>
                </a:lnTo>
                <a:lnTo>
                  <a:pt x="979493" y="611015"/>
                </a:lnTo>
                <a:lnTo>
                  <a:pt x="982704" y="613763"/>
                </a:lnTo>
                <a:lnTo>
                  <a:pt x="985911" y="616375"/>
                </a:lnTo>
                <a:lnTo>
                  <a:pt x="989090" y="619001"/>
                </a:lnTo>
                <a:lnTo>
                  <a:pt x="992302" y="621547"/>
                </a:lnTo>
                <a:lnTo>
                  <a:pt x="995509" y="624014"/>
                </a:lnTo>
                <a:lnTo>
                  <a:pt x="998712" y="626420"/>
                </a:lnTo>
                <a:lnTo>
                  <a:pt x="1001900" y="628746"/>
                </a:lnTo>
                <a:lnTo>
                  <a:pt x="1005102" y="631086"/>
                </a:lnTo>
                <a:lnTo>
                  <a:pt x="1008309" y="633290"/>
                </a:lnTo>
                <a:lnTo>
                  <a:pt x="1011512" y="635503"/>
                </a:lnTo>
                <a:lnTo>
                  <a:pt x="1014700" y="637613"/>
                </a:lnTo>
                <a:lnTo>
                  <a:pt x="1017907" y="639733"/>
                </a:lnTo>
                <a:lnTo>
                  <a:pt x="1021109" y="641749"/>
                </a:lnTo>
                <a:lnTo>
                  <a:pt x="1024312" y="643742"/>
                </a:lnTo>
                <a:lnTo>
                  <a:pt x="1027505" y="645674"/>
                </a:lnTo>
                <a:lnTo>
                  <a:pt x="1033909" y="649332"/>
                </a:lnTo>
                <a:lnTo>
                  <a:pt x="1037102" y="651095"/>
                </a:lnTo>
                <a:lnTo>
                  <a:pt x="1040305" y="652849"/>
                </a:lnTo>
                <a:lnTo>
                  <a:pt x="1043507" y="654537"/>
                </a:lnTo>
                <a:lnTo>
                  <a:pt x="1046719" y="656164"/>
                </a:lnTo>
                <a:lnTo>
                  <a:pt x="1049903" y="657759"/>
                </a:lnTo>
                <a:lnTo>
                  <a:pt x="1053105" y="659311"/>
                </a:lnTo>
                <a:lnTo>
                  <a:pt x="1056317" y="660826"/>
                </a:lnTo>
                <a:lnTo>
                  <a:pt x="1059519" y="662303"/>
                </a:lnTo>
                <a:lnTo>
                  <a:pt x="1062703" y="663728"/>
                </a:lnTo>
                <a:lnTo>
                  <a:pt x="1065905" y="665102"/>
                </a:lnTo>
                <a:lnTo>
                  <a:pt x="1069117" y="666458"/>
                </a:lnTo>
                <a:lnTo>
                  <a:pt x="1072319" y="667780"/>
                </a:lnTo>
                <a:lnTo>
                  <a:pt x="1075503" y="669060"/>
                </a:lnTo>
                <a:lnTo>
                  <a:pt x="1078714" y="670308"/>
                </a:lnTo>
                <a:lnTo>
                  <a:pt x="1081917" y="671518"/>
                </a:lnTo>
                <a:lnTo>
                  <a:pt x="1085119" y="672690"/>
                </a:lnTo>
                <a:lnTo>
                  <a:pt x="1088312" y="673844"/>
                </a:lnTo>
                <a:lnTo>
                  <a:pt x="1091515" y="674946"/>
                </a:lnTo>
                <a:lnTo>
                  <a:pt x="1094717" y="676029"/>
                </a:lnTo>
                <a:lnTo>
                  <a:pt x="1097919" y="677065"/>
                </a:lnTo>
                <a:lnTo>
                  <a:pt x="1101112" y="678073"/>
                </a:lnTo>
                <a:lnTo>
                  <a:pt x="1104315" y="679082"/>
                </a:lnTo>
                <a:lnTo>
                  <a:pt x="1107517" y="680034"/>
                </a:lnTo>
                <a:lnTo>
                  <a:pt x="1110729" y="680971"/>
                </a:lnTo>
                <a:lnTo>
                  <a:pt x="1113912" y="681862"/>
                </a:lnTo>
                <a:lnTo>
                  <a:pt x="1117115" y="682744"/>
                </a:lnTo>
                <a:lnTo>
                  <a:pt x="1120317" y="683602"/>
                </a:lnTo>
                <a:lnTo>
                  <a:pt x="1123510" y="684413"/>
                </a:lnTo>
                <a:lnTo>
                  <a:pt x="1126712" y="685220"/>
                </a:lnTo>
                <a:lnTo>
                  <a:pt x="1129915" y="686008"/>
                </a:lnTo>
                <a:lnTo>
                  <a:pt x="1133131" y="686772"/>
                </a:lnTo>
                <a:lnTo>
                  <a:pt x="1136310" y="687485"/>
                </a:lnTo>
                <a:lnTo>
                  <a:pt x="1139512" y="688198"/>
                </a:lnTo>
                <a:lnTo>
                  <a:pt x="1142724" y="688901"/>
                </a:lnTo>
                <a:lnTo>
                  <a:pt x="1145931" y="689572"/>
                </a:lnTo>
                <a:lnTo>
                  <a:pt x="1149110" y="690214"/>
                </a:lnTo>
                <a:lnTo>
                  <a:pt x="1152322" y="690866"/>
                </a:lnTo>
                <a:lnTo>
                  <a:pt x="1155529" y="691485"/>
                </a:lnTo>
                <a:lnTo>
                  <a:pt x="1158731" y="692071"/>
                </a:lnTo>
                <a:lnTo>
                  <a:pt x="1161920" y="692639"/>
                </a:lnTo>
                <a:lnTo>
                  <a:pt x="1165127" y="693206"/>
                </a:lnTo>
                <a:lnTo>
                  <a:pt x="1168329" y="693750"/>
                </a:lnTo>
                <a:lnTo>
                  <a:pt x="1171531" y="694285"/>
                </a:lnTo>
                <a:lnTo>
                  <a:pt x="1174720" y="694777"/>
                </a:lnTo>
                <a:lnTo>
                  <a:pt x="1177927" y="695293"/>
                </a:lnTo>
                <a:lnTo>
                  <a:pt x="1181129" y="695752"/>
                </a:lnTo>
                <a:lnTo>
                  <a:pt x="1184331" y="696226"/>
                </a:lnTo>
                <a:lnTo>
                  <a:pt x="1187524" y="696667"/>
                </a:lnTo>
                <a:lnTo>
                  <a:pt x="1190727" y="697108"/>
                </a:lnTo>
                <a:lnTo>
                  <a:pt x="1193929" y="697525"/>
                </a:lnTo>
                <a:lnTo>
                  <a:pt x="1197122" y="697947"/>
                </a:lnTo>
                <a:lnTo>
                  <a:pt x="1203527" y="698754"/>
                </a:lnTo>
                <a:lnTo>
                  <a:pt x="1206739" y="699101"/>
                </a:lnTo>
                <a:lnTo>
                  <a:pt x="1209922" y="699490"/>
                </a:lnTo>
                <a:lnTo>
                  <a:pt x="1216327" y="700184"/>
                </a:lnTo>
                <a:lnTo>
                  <a:pt x="1219539" y="700517"/>
                </a:lnTo>
                <a:lnTo>
                  <a:pt x="1222722" y="700822"/>
                </a:lnTo>
                <a:lnTo>
                  <a:pt x="1229136" y="701450"/>
                </a:lnTo>
                <a:lnTo>
                  <a:pt x="1232339" y="701722"/>
                </a:lnTo>
                <a:lnTo>
                  <a:pt x="1235522" y="702041"/>
                </a:lnTo>
                <a:lnTo>
                  <a:pt x="1238734" y="702313"/>
                </a:lnTo>
                <a:lnTo>
                  <a:pt x="1245139" y="702824"/>
                </a:lnTo>
                <a:lnTo>
                  <a:pt x="1248332" y="703058"/>
                </a:lnTo>
                <a:lnTo>
                  <a:pt x="1251534" y="703321"/>
                </a:lnTo>
                <a:lnTo>
                  <a:pt x="1254737" y="703551"/>
                </a:lnTo>
                <a:lnTo>
                  <a:pt x="1257939" y="703771"/>
                </a:lnTo>
                <a:lnTo>
                  <a:pt x="1261132" y="703992"/>
                </a:lnTo>
                <a:lnTo>
                  <a:pt x="1264334" y="704212"/>
                </a:lnTo>
                <a:lnTo>
                  <a:pt x="1267537" y="704409"/>
                </a:lnTo>
                <a:lnTo>
                  <a:pt x="1270730" y="704620"/>
                </a:lnTo>
                <a:lnTo>
                  <a:pt x="1273932" y="704822"/>
                </a:lnTo>
                <a:lnTo>
                  <a:pt x="1280337" y="705187"/>
                </a:lnTo>
                <a:lnTo>
                  <a:pt x="1283530" y="705356"/>
                </a:lnTo>
                <a:lnTo>
                  <a:pt x="1286732" y="705534"/>
                </a:lnTo>
                <a:lnTo>
                  <a:pt x="1293151" y="705858"/>
                </a:lnTo>
                <a:lnTo>
                  <a:pt x="1296330" y="706003"/>
                </a:lnTo>
                <a:lnTo>
                  <a:pt x="1302744" y="706299"/>
                </a:lnTo>
                <a:lnTo>
                  <a:pt x="1305951" y="706468"/>
                </a:lnTo>
                <a:lnTo>
                  <a:pt x="1309130" y="706594"/>
                </a:lnTo>
                <a:lnTo>
                  <a:pt x="1312342" y="706740"/>
                </a:lnTo>
                <a:lnTo>
                  <a:pt x="1315549" y="706866"/>
                </a:lnTo>
                <a:lnTo>
                  <a:pt x="1318751" y="706960"/>
                </a:lnTo>
                <a:lnTo>
                  <a:pt x="1321930" y="707105"/>
                </a:lnTo>
                <a:lnTo>
                  <a:pt x="1331551" y="707443"/>
                </a:lnTo>
                <a:lnTo>
                  <a:pt x="1334739" y="707546"/>
                </a:lnTo>
                <a:lnTo>
                  <a:pt x="1337946" y="707654"/>
                </a:lnTo>
                <a:lnTo>
                  <a:pt x="1344351" y="707842"/>
                </a:lnTo>
                <a:lnTo>
                  <a:pt x="1347544" y="707945"/>
                </a:lnTo>
                <a:lnTo>
                  <a:pt x="1350747" y="708020"/>
                </a:lnTo>
                <a:lnTo>
                  <a:pt x="1353949" y="708114"/>
                </a:lnTo>
                <a:lnTo>
                  <a:pt x="1357142" y="708207"/>
                </a:lnTo>
                <a:lnTo>
                  <a:pt x="1363547" y="708386"/>
                </a:lnTo>
                <a:lnTo>
                  <a:pt x="1366749" y="708428"/>
                </a:lnTo>
                <a:lnTo>
                  <a:pt x="1369942" y="708522"/>
                </a:lnTo>
                <a:lnTo>
                  <a:pt x="1373144" y="708606"/>
                </a:lnTo>
                <a:lnTo>
                  <a:pt x="1379558" y="708723"/>
                </a:lnTo>
                <a:lnTo>
                  <a:pt x="1382742" y="708808"/>
                </a:lnTo>
                <a:lnTo>
                  <a:pt x="1392359" y="708976"/>
                </a:lnTo>
                <a:lnTo>
                  <a:pt x="1395542" y="709047"/>
                </a:lnTo>
                <a:lnTo>
                  <a:pt x="1398754" y="709089"/>
                </a:lnTo>
                <a:lnTo>
                  <a:pt x="1401956" y="709164"/>
                </a:lnTo>
                <a:lnTo>
                  <a:pt x="1405159" y="709216"/>
                </a:lnTo>
                <a:lnTo>
                  <a:pt x="1408352" y="709248"/>
                </a:lnTo>
                <a:lnTo>
                  <a:pt x="1414756" y="709361"/>
                </a:lnTo>
                <a:lnTo>
                  <a:pt x="1417959" y="709394"/>
                </a:lnTo>
                <a:lnTo>
                  <a:pt x="1421152" y="709460"/>
                </a:lnTo>
                <a:lnTo>
                  <a:pt x="1427556" y="709530"/>
                </a:lnTo>
                <a:lnTo>
                  <a:pt x="1430749" y="709581"/>
                </a:lnTo>
                <a:lnTo>
                  <a:pt x="1440357" y="709689"/>
                </a:lnTo>
                <a:lnTo>
                  <a:pt x="1443550" y="709732"/>
                </a:lnTo>
                <a:lnTo>
                  <a:pt x="1446752" y="709783"/>
                </a:lnTo>
                <a:lnTo>
                  <a:pt x="1453171" y="709816"/>
                </a:lnTo>
                <a:lnTo>
                  <a:pt x="1456350" y="709877"/>
                </a:lnTo>
                <a:lnTo>
                  <a:pt x="1462768" y="709910"/>
                </a:lnTo>
                <a:lnTo>
                  <a:pt x="1465971" y="709952"/>
                </a:lnTo>
                <a:lnTo>
                  <a:pt x="1469150" y="709980"/>
                </a:lnTo>
                <a:lnTo>
                  <a:pt x="1472352" y="710004"/>
                </a:lnTo>
                <a:lnTo>
                  <a:pt x="1475569" y="710036"/>
                </a:lnTo>
                <a:lnTo>
                  <a:pt x="1478771" y="710055"/>
                </a:lnTo>
                <a:lnTo>
                  <a:pt x="1481950" y="710078"/>
                </a:lnTo>
                <a:lnTo>
                  <a:pt x="1485166" y="710097"/>
                </a:lnTo>
                <a:lnTo>
                  <a:pt x="1488369" y="710130"/>
                </a:lnTo>
                <a:lnTo>
                  <a:pt x="1491571" y="710149"/>
                </a:lnTo>
                <a:lnTo>
                  <a:pt x="1494764" y="710172"/>
                </a:lnTo>
                <a:lnTo>
                  <a:pt x="1497966" y="710200"/>
                </a:lnTo>
                <a:lnTo>
                  <a:pt x="1504371" y="710243"/>
                </a:lnTo>
                <a:lnTo>
                  <a:pt x="1507564" y="710257"/>
                </a:lnTo>
                <a:lnTo>
                  <a:pt x="1510766" y="710275"/>
                </a:lnTo>
                <a:lnTo>
                  <a:pt x="1513969" y="710275"/>
                </a:lnTo>
                <a:lnTo>
                  <a:pt x="1517162" y="710299"/>
                </a:lnTo>
                <a:lnTo>
                  <a:pt x="1520364" y="710327"/>
                </a:lnTo>
                <a:lnTo>
                  <a:pt x="1523566" y="710327"/>
                </a:lnTo>
                <a:lnTo>
                  <a:pt x="1526769" y="710350"/>
                </a:lnTo>
                <a:lnTo>
                  <a:pt x="1529962" y="710369"/>
                </a:lnTo>
                <a:lnTo>
                  <a:pt x="1533164" y="710369"/>
                </a:lnTo>
                <a:lnTo>
                  <a:pt x="1536366" y="710393"/>
                </a:lnTo>
                <a:lnTo>
                  <a:pt x="1539578" y="710393"/>
                </a:lnTo>
                <a:lnTo>
                  <a:pt x="1542762" y="710421"/>
                </a:lnTo>
                <a:lnTo>
                  <a:pt x="1545964" y="710444"/>
                </a:lnTo>
                <a:lnTo>
                  <a:pt x="1549176" y="710444"/>
                </a:lnTo>
                <a:lnTo>
                  <a:pt x="1552378" y="710463"/>
                </a:lnTo>
                <a:lnTo>
                  <a:pt x="1555562" y="710477"/>
                </a:lnTo>
                <a:lnTo>
                  <a:pt x="1558774" y="710477"/>
                </a:lnTo>
                <a:lnTo>
                  <a:pt x="1565178" y="710519"/>
                </a:lnTo>
                <a:lnTo>
                  <a:pt x="1568362" y="710538"/>
                </a:lnTo>
                <a:lnTo>
                  <a:pt x="1577978" y="710538"/>
                </a:lnTo>
                <a:lnTo>
                  <a:pt x="1581171" y="710547"/>
                </a:lnTo>
                <a:lnTo>
                  <a:pt x="1584374" y="710547"/>
                </a:lnTo>
                <a:lnTo>
                  <a:pt x="1587576" y="710571"/>
                </a:lnTo>
                <a:lnTo>
                  <a:pt x="1590769" y="710590"/>
                </a:lnTo>
                <a:lnTo>
                  <a:pt x="1597174" y="710590"/>
                </a:lnTo>
              </a:path>
            </a:pathLst>
          </a:custGeom>
          <a:noFill/>
          <a:ln w="19050" cap="flat">
            <a:solidFill>
              <a:schemeClr val="tx1"/>
            </a:solidFill>
            <a:prstDash val="solid"/>
            <a:miter/>
          </a:ln>
        </p:spPr>
        <p:txBody>
          <a:bodyPr rtlCol="0" anchor="ctr"/>
          <a:lstStyle/>
          <a:p>
            <a:endParaRPr lang="en-AE"/>
          </a:p>
        </p:txBody>
      </p:sp>
      <p:cxnSp>
        <p:nvCxnSpPr>
          <p:cNvPr id="33" name="Straight Connector 32">
            <a:extLst>
              <a:ext uri="{FF2B5EF4-FFF2-40B4-BE49-F238E27FC236}">
                <a16:creationId xmlns:a16="http://schemas.microsoft.com/office/drawing/2014/main" id="{7D7B10A7-71EF-E76D-2997-44B1DEDF2313}"/>
              </a:ext>
            </a:extLst>
          </p:cNvPr>
          <p:cNvCxnSpPr>
            <a:cxnSpLocks/>
          </p:cNvCxnSpPr>
          <p:nvPr/>
        </p:nvCxnSpPr>
        <p:spPr>
          <a:xfrm>
            <a:off x="7570928" y="2798354"/>
            <a:ext cx="144302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2E7CED6-FF15-09F7-1C30-0CD586608048}"/>
              </a:ext>
            </a:extLst>
          </p:cNvPr>
          <p:cNvCxnSpPr>
            <a:cxnSpLocks/>
          </p:cNvCxnSpPr>
          <p:nvPr/>
        </p:nvCxnSpPr>
        <p:spPr>
          <a:xfrm>
            <a:off x="7580938" y="2122490"/>
            <a:ext cx="0" cy="675864"/>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61693FD2-CA70-C003-7797-E941AE4ADF76}"/>
              </a:ext>
            </a:extLst>
          </p:cNvPr>
          <p:cNvSpPr/>
          <p:nvPr/>
        </p:nvSpPr>
        <p:spPr>
          <a:xfrm>
            <a:off x="1819198" y="2013091"/>
            <a:ext cx="1084607" cy="30047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42" name="Graphic 41">
            <a:extLst>
              <a:ext uri="{FF2B5EF4-FFF2-40B4-BE49-F238E27FC236}">
                <a16:creationId xmlns:a16="http://schemas.microsoft.com/office/drawing/2014/main" id="{B3523860-76FE-D46C-BDDB-C2C818C2BE8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939158" y="2120314"/>
            <a:ext cx="647700" cy="114300"/>
          </a:xfrm>
          <a:prstGeom prst="rect">
            <a:avLst/>
          </a:prstGeom>
        </p:spPr>
      </p:pic>
      <p:grpSp>
        <p:nvGrpSpPr>
          <p:cNvPr id="50" name="Group 49">
            <a:extLst>
              <a:ext uri="{FF2B5EF4-FFF2-40B4-BE49-F238E27FC236}">
                <a16:creationId xmlns:a16="http://schemas.microsoft.com/office/drawing/2014/main" id="{A383EAE2-C633-FB67-1FF9-1E3EF78DFE4A}"/>
              </a:ext>
            </a:extLst>
          </p:cNvPr>
          <p:cNvGrpSpPr/>
          <p:nvPr/>
        </p:nvGrpSpPr>
        <p:grpSpPr>
          <a:xfrm>
            <a:off x="1819199" y="2366392"/>
            <a:ext cx="1120121" cy="300471"/>
            <a:chOff x="2422094" y="2892452"/>
            <a:chExt cx="1120121" cy="300471"/>
          </a:xfrm>
        </p:grpSpPr>
        <p:sp>
          <p:nvSpPr>
            <p:cNvPr id="49" name="Rectangle 48">
              <a:extLst>
                <a:ext uri="{FF2B5EF4-FFF2-40B4-BE49-F238E27FC236}">
                  <a16:creationId xmlns:a16="http://schemas.microsoft.com/office/drawing/2014/main" id="{CF7B34B0-3EAB-80D6-7CDE-9C96FBF91F20}"/>
                </a:ext>
              </a:extLst>
            </p:cNvPr>
            <p:cNvSpPr/>
            <p:nvPr/>
          </p:nvSpPr>
          <p:spPr>
            <a:xfrm>
              <a:off x="2422094" y="2892452"/>
              <a:ext cx="1084607" cy="30047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48" name="Group 47">
              <a:extLst>
                <a:ext uri="{FF2B5EF4-FFF2-40B4-BE49-F238E27FC236}">
                  <a16:creationId xmlns:a16="http://schemas.microsoft.com/office/drawing/2014/main" id="{022BB548-805B-B4ED-4699-89BE5DFF28D8}"/>
                </a:ext>
              </a:extLst>
            </p:cNvPr>
            <p:cNvGrpSpPr/>
            <p:nvPr/>
          </p:nvGrpSpPr>
          <p:grpSpPr>
            <a:xfrm>
              <a:off x="2535190" y="2965172"/>
              <a:ext cx="1007025" cy="181741"/>
              <a:chOff x="2535190" y="2965172"/>
              <a:chExt cx="1007025" cy="181741"/>
            </a:xfrm>
          </p:grpSpPr>
          <p:pic>
            <p:nvPicPr>
              <p:cNvPr id="45" name="Graphic 44">
                <a:extLst>
                  <a:ext uri="{FF2B5EF4-FFF2-40B4-BE49-F238E27FC236}">
                    <a16:creationId xmlns:a16="http://schemas.microsoft.com/office/drawing/2014/main" id="{6620AF82-1DCD-2B2E-9CC4-58DF20F5608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35190" y="3000620"/>
                <a:ext cx="552450" cy="104775"/>
              </a:xfrm>
              <a:prstGeom prst="rect">
                <a:avLst/>
              </a:prstGeom>
            </p:spPr>
          </p:pic>
          <p:sp>
            <p:nvSpPr>
              <p:cNvPr id="47" name="Rectangle 46">
                <a:extLst>
                  <a:ext uri="{FF2B5EF4-FFF2-40B4-BE49-F238E27FC236}">
                    <a16:creationId xmlns:a16="http://schemas.microsoft.com/office/drawing/2014/main" id="{D3B8F021-645C-679E-EC70-EAFAD0C6947B}"/>
                  </a:ext>
                </a:extLst>
              </p:cNvPr>
              <p:cNvSpPr/>
              <p:nvPr/>
            </p:nvSpPr>
            <p:spPr>
              <a:xfrm>
                <a:off x="2989765" y="2965172"/>
                <a:ext cx="552450" cy="181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CMU Serif" panose="02000603000000000000" pitchFamily="2" charset="0"/>
                    <a:ea typeface="CMU Serif" panose="02000603000000000000" pitchFamily="2" charset="0"/>
                    <a:cs typeface="CMU Serif" panose="02000603000000000000" pitchFamily="2" charset="0"/>
                  </a:rPr>
                  <a:t>rand</a:t>
                </a:r>
                <a:endParaRPr lang="en-AE" sz="105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p:txBody>
          </p:sp>
        </p:grpSp>
      </p:grpSp>
      <p:pic>
        <p:nvPicPr>
          <p:cNvPr id="54" name="Graphic 53">
            <a:extLst>
              <a:ext uri="{FF2B5EF4-FFF2-40B4-BE49-F238E27FC236}">
                <a16:creationId xmlns:a16="http://schemas.microsoft.com/office/drawing/2014/main" id="{DEE637AE-4503-E13C-F654-5F42661A6E6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667071" y="2187514"/>
            <a:ext cx="733425" cy="314325"/>
          </a:xfrm>
          <a:prstGeom prst="rect">
            <a:avLst/>
          </a:prstGeom>
        </p:spPr>
      </p:pic>
      <p:pic>
        <p:nvPicPr>
          <p:cNvPr id="58" name="Graphic 57">
            <a:extLst>
              <a:ext uri="{FF2B5EF4-FFF2-40B4-BE49-F238E27FC236}">
                <a16:creationId xmlns:a16="http://schemas.microsoft.com/office/drawing/2014/main" id="{79465F07-6819-4193-F6B8-CE53F07C0A2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695825" y="2377145"/>
            <a:ext cx="323850" cy="133350"/>
          </a:xfrm>
          <a:prstGeom prst="rect">
            <a:avLst/>
          </a:prstGeom>
        </p:spPr>
      </p:pic>
      <p:cxnSp>
        <p:nvCxnSpPr>
          <p:cNvPr id="60" name="Straight Arrow Connector 59">
            <a:extLst>
              <a:ext uri="{FF2B5EF4-FFF2-40B4-BE49-F238E27FC236}">
                <a16:creationId xmlns:a16="http://schemas.microsoft.com/office/drawing/2014/main" id="{26AF88DA-27AE-FCC7-50E8-ABA128817794}"/>
              </a:ext>
            </a:extLst>
          </p:cNvPr>
          <p:cNvCxnSpPr>
            <a:cxnSpLocks/>
          </p:cNvCxnSpPr>
          <p:nvPr/>
        </p:nvCxnSpPr>
        <p:spPr>
          <a:xfrm flipV="1">
            <a:off x="4573084" y="2325483"/>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2430ABD1-46CF-6B11-1E28-172E44DCCC41}"/>
              </a:ext>
            </a:extLst>
          </p:cNvPr>
          <p:cNvCxnSpPr>
            <a:cxnSpLocks/>
          </p:cNvCxnSpPr>
          <p:nvPr/>
        </p:nvCxnSpPr>
        <p:spPr>
          <a:xfrm flipV="1">
            <a:off x="6596132" y="2320700"/>
            <a:ext cx="835117" cy="478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A8403213-60E6-08FB-4E87-237A7BE7C7F0}"/>
              </a:ext>
            </a:extLst>
          </p:cNvPr>
          <p:cNvSpPr>
            <a:spLocks noGrp="1"/>
          </p:cNvSpPr>
          <p:nvPr>
            <p:ph type="body" sz="quarter" idx="14"/>
          </p:nvPr>
        </p:nvSpPr>
        <p:spPr/>
        <p:txBody>
          <a:bodyPr/>
          <a:lstStyle/>
          <a:p>
            <a:r>
              <a:rPr lang="en-US" b="0" u="sng" dirty="0"/>
              <a:t>Auto</a:t>
            </a:r>
            <a:r>
              <a:rPr lang="en-US" b="0" dirty="0"/>
              <a:t>mated Creation of </a:t>
            </a:r>
            <a:r>
              <a:rPr lang="en-US" b="0" u="sng" dirty="0"/>
              <a:t>N</a:t>
            </a:r>
            <a:r>
              <a:rPr lang="en-US" b="0" dirty="0"/>
              <a:t>eural </a:t>
            </a:r>
            <a:r>
              <a:rPr lang="en-US" b="0" u="sng" dirty="0"/>
              <a:t>D</a:t>
            </a:r>
            <a:r>
              <a:rPr lang="en-US" b="0" dirty="0"/>
              <a:t>istinguishers</a:t>
            </a:r>
            <a:r>
              <a:rPr lang="en-US" dirty="0"/>
              <a:t> </a:t>
            </a:r>
            <a:r>
              <a:rPr lang="en-US" b="1" dirty="0">
                <a:solidFill>
                  <a:srgbClr val="6400FF"/>
                </a:solidFill>
              </a:rPr>
              <a:t>AutoND</a:t>
            </a:r>
            <a:endParaRPr lang="en-AE" dirty="0"/>
          </a:p>
        </p:txBody>
      </p:sp>
      <p:grpSp>
        <p:nvGrpSpPr>
          <p:cNvPr id="35" name="Group 34">
            <a:extLst>
              <a:ext uri="{FF2B5EF4-FFF2-40B4-BE49-F238E27FC236}">
                <a16:creationId xmlns:a16="http://schemas.microsoft.com/office/drawing/2014/main" id="{D9003ACD-87C6-B446-C431-C27DAB1E1410}"/>
              </a:ext>
            </a:extLst>
          </p:cNvPr>
          <p:cNvGrpSpPr/>
          <p:nvPr/>
        </p:nvGrpSpPr>
        <p:grpSpPr>
          <a:xfrm>
            <a:off x="6328486" y="3466530"/>
            <a:ext cx="5364305" cy="296386"/>
            <a:chOff x="6328486" y="3466530"/>
            <a:chExt cx="5364305" cy="296386"/>
          </a:xfrm>
        </p:grpSpPr>
        <p:sp>
          <p:nvSpPr>
            <p:cNvPr id="9" name="TextBox 8">
              <a:extLst>
                <a:ext uri="{FF2B5EF4-FFF2-40B4-BE49-F238E27FC236}">
                  <a16:creationId xmlns:a16="http://schemas.microsoft.com/office/drawing/2014/main" id="{23F063C4-7344-F32B-6E5D-791C2787F9E5}"/>
                </a:ext>
              </a:extLst>
            </p:cNvPr>
            <p:cNvSpPr txBox="1"/>
            <p:nvPr/>
          </p:nvSpPr>
          <p:spPr>
            <a:xfrm>
              <a:off x="6328486" y="3466530"/>
              <a:ext cx="5364305" cy="261610"/>
            </a:xfrm>
            <a:prstGeom prst="rect">
              <a:avLst/>
            </a:prstGeom>
            <a:solidFill>
              <a:srgbClr val="F2F2F2">
                <a:alpha val="69020"/>
              </a:srgbClr>
            </a:solidFill>
          </p:spPr>
          <p:txBody>
            <a:bodyPr wrap="square">
              <a:spAutoFit/>
            </a:bodyPr>
            <a:lstStyle/>
            <a:p>
              <a:pPr algn="r"/>
              <a:r>
                <a:rPr lang="en-US" sz="1100" dirty="0">
                  <a:solidFill>
                    <a:srgbClr val="2C4A9F"/>
                  </a:solidFill>
                  <a:latin typeface="Arial" panose="020B0604020202020204" pitchFamily="34" charset="0"/>
                  <a:hlinkClick r:id="rId13">
                    <a:extLst>
                      <a:ext uri="{A12FA001-AC4F-418D-AE19-62706E023703}">
                        <ahyp:hlinkClr xmlns:ahyp="http://schemas.microsoft.com/office/drawing/2018/hyperlinkcolor" val="tx"/>
                      </a:ext>
                    </a:extLst>
                  </a:hlinkClick>
                </a:rPr>
                <a:t>https://github.com/Crypto-TII/AutoND</a:t>
              </a:r>
              <a:r>
                <a:rPr lang="en-US" sz="1100" dirty="0">
                  <a:solidFill>
                    <a:srgbClr val="2C4A9F"/>
                  </a:solidFill>
                  <a:latin typeface="Arial" panose="020B0604020202020204" pitchFamily="34" charset="0"/>
                </a:rPr>
                <a:t> </a:t>
              </a:r>
              <a:endParaRPr lang="en-US" sz="1100" b="0" i="0" dirty="0">
                <a:solidFill>
                  <a:srgbClr val="2C4A9F"/>
                </a:solidFill>
                <a:effectLst/>
                <a:latin typeface="Arial" panose="020B0604020202020204" pitchFamily="34" charset="0"/>
              </a:endParaRPr>
            </a:p>
          </p:txBody>
        </p:sp>
        <p:sp>
          <p:nvSpPr>
            <p:cNvPr id="8" name="Text Placeholder 28">
              <a:extLst>
                <a:ext uri="{FF2B5EF4-FFF2-40B4-BE49-F238E27FC236}">
                  <a16:creationId xmlns:a16="http://schemas.microsoft.com/office/drawing/2014/main" id="{E9B714D0-99F9-19C1-21F3-E2376AE73DD7}"/>
                </a:ext>
              </a:extLst>
            </p:cNvPr>
            <p:cNvSpPr txBox="1">
              <a:spLocks/>
            </p:cNvSpPr>
            <p:nvPr/>
          </p:nvSpPr>
          <p:spPr>
            <a:xfrm>
              <a:off x="6374677" y="3475456"/>
              <a:ext cx="5271925" cy="287460"/>
            </a:xfrm>
            <a:prstGeom prst="rect">
              <a:avLst/>
            </a:prstGeom>
          </p:spPr>
          <p:txBody>
            <a:bodyPr vert="horz" wrap="square" lIns="0" tIns="0" rIns="0" bIns="0" rtlCol="0" anchor="t" anchorCtr="0">
              <a:noAutofit/>
            </a:bodyPr>
            <a:lstStyle>
              <a:lvl1pPr marL="0" indent="0" algn="l" defTabSz="1219170" rtl="0" eaLnBrk="1" latinLnBrk="0" hangingPunct="1">
                <a:lnSpc>
                  <a:spcPct val="100000"/>
                </a:lnSpc>
                <a:spcBef>
                  <a:spcPts val="267"/>
                </a:spcBef>
                <a:buClr>
                  <a:srgbClr val="6300FF"/>
                </a:buClr>
                <a:buFontTx/>
                <a:buNone/>
                <a:tabLst/>
                <a:defRPr sz="1600" b="1" kern="1200">
                  <a:solidFill>
                    <a:srgbClr val="6300FF"/>
                  </a:solidFill>
                  <a:latin typeface="Arial" panose="020B0604020202020204" pitchFamily="34" charset="0"/>
                  <a:ea typeface="+mn-ea"/>
                  <a:cs typeface="Arial" panose="020B0604020202020204" pitchFamily="34" charset="0"/>
                </a:defRPr>
              </a:lvl1pPr>
              <a:lvl2pPr marL="487668"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2pPr>
              <a:lvl3pPr marL="975336"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3pPr>
              <a:lvl4pPr marL="1463003"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4pPr>
              <a:lvl5pPr marL="1950671"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67"/>
                </a:spcBef>
                <a:spcAft>
                  <a:spcPts val="0"/>
                </a:spcAft>
                <a:buClr>
                  <a:srgbClr val="6300FF"/>
                </a:buClr>
                <a:buSzTx/>
                <a:buFontTx/>
                <a:buNone/>
                <a:tabLst/>
                <a:defRPr/>
              </a:pPr>
              <a:r>
                <a:rPr kumimoji="0" lang="en-US" sz="1600" b="0"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rPr>
                <a:t>Option I</a:t>
              </a:r>
              <a:r>
                <a:rPr kumimoji="0" lang="en-US" sz="1600" b="1"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rPr>
                <a:t> AutoND Repository</a:t>
              </a:r>
              <a:endParaRPr kumimoji="0" lang="en-AE" sz="1600" b="1"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endParaRPr>
            </a:p>
          </p:txBody>
        </p:sp>
      </p:grpSp>
      <p:grpSp>
        <p:nvGrpSpPr>
          <p:cNvPr id="28" name="Group 27">
            <a:extLst>
              <a:ext uri="{FF2B5EF4-FFF2-40B4-BE49-F238E27FC236}">
                <a16:creationId xmlns:a16="http://schemas.microsoft.com/office/drawing/2014/main" id="{A542C0E7-B1B9-0FB5-E61E-1A4AA8547D3F}"/>
              </a:ext>
            </a:extLst>
          </p:cNvPr>
          <p:cNvGrpSpPr/>
          <p:nvPr/>
        </p:nvGrpSpPr>
        <p:grpSpPr>
          <a:xfrm>
            <a:off x="6342375" y="4080781"/>
            <a:ext cx="5366188" cy="2076525"/>
            <a:chOff x="6342375" y="4080781"/>
            <a:chExt cx="5366188" cy="2076525"/>
          </a:xfrm>
        </p:grpSpPr>
        <p:sp>
          <p:nvSpPr>
            <p:cNvPr id="13" name="TextBox 12">
              <a:extLst>
                <a:ext uri="{FF2B5EF4-FFF2-40B4-BE49-F238E27FC236}">
                  <a16:creationId xmlns:a16="http://schemas.microsoft.com/office/drawing/2014/main" id="{AC5E1339-04BE-9A17-CA8C-3B96F1D84636}"/>
                </a:ext>
              </a:extLst>
            </p:cNvPr>
            <p:cNvSpPr txBox="1"/>
            <p:nvPr/>
          </p:nvSpPr>
          <p:spPr>
            <a:xfrm>
              <a:off x="6352338" y="4080781"/>
              <a:ext cx="5356225" cy="261610"/>
            </a:xfrm>
            <a:prstGeom prst="rect">
              <a:avLst/>
            </a:prstGeom>
            <a:solidFill>
              <a:srgbClr val="F2F2F2">
                <a:alpha val="69020"/>
              </a:srgbClr>
            </a:solidFill>
          </p:spPr>
          <p:txBody>
            <a:bodyPr wrap="square">
              <a:spAutoFit/>
            </a:bodyPr>
            <a:lstStyle/>
            <a:p>
              <a:pPr algn="r"/>
              <a:r>
                <a:rPr lang="en-US" sz="1100" dirty="0">
                  <a:solidFill>
                    <a:srgbClr val="2C499F"/>
                  </a:solidFill>
                  <a:latin typeface="Arial" panose="020B0604020202020204" pitchFamily="34" charset="0"/>
                  <a:hlinkClick r:id="rId14">
                    <a:extLst>
                      <a:ext uri="{A12FA001-AC4F-418D-AE19-62706E023703}">
                        <ahyp:hlinkClr xmlns:ahyp="http://schemas.microsoft.com/office/drawing/2018/hyperlinkcolor" val="tx"/>
                      </a:ext>
                    </a:extLst>
                  </a:hlinkClick>
                </a:rPr>
                <a:t>https://claasp.tii.ae</a:t>
              </a:r>
              <a:r>
                <a:rPr lang="en-US" sz="1100" dirty="0">
                  <a:solidFill>
                    <a:srgbClr val="2C499F"/>
                  </a:solidFill>
                  <a:latin typeface="Arial" panose="020B0604020202020204" pitchFamily="34" charset="0"/>
                </a:rPr>
                <a:t> </a:t>
              </a:r>
              <a:endParaRPr lang="en-US" sz="1100" b="0" i="0" dirty="0">
                <a:solidFill>
                  <a:srgbClr val="2C499F"/>
                </a:solidFill>
                <a:effectLst/>
                <a:latin typeface="Arial" panose="020B0604020202020204" pitchFamily="34" charset="0"/>
              </a:endParaRPr>
            </a:p>
          </p:txBody>
        </p:sp>
        <p:sp>
          <p:nvSpPr>
            <p:cNvPr id="11" name="Text Placeholder 29">
              <a:extLst>
                <a:ext uri="{FF2B5EF4-FFF2-40B4-BE49-F238E27FC236}">
                  <a16:creationId xmlns:a16="http://schemas.microsoft.com/office/drawing/2014/main" id="{D82D27BD-EADC-A09A-3584-B20B56E91032}"/>
                </a:ext>
              </a:extLst>
            </p:cNvPr>
            <p:cNvSpPr txBox="1">
              <a:spLocks/>
            </p:cNvSpPr>
            <p:nvPr/>
          </p:nvSpPr>
          <p:spPr>
            <a:xfrm>
              <a:off x="6408308" y="4084742"/>
              <a:ext cx="5271925" cy="287460"/>
            </a:xfrm>
            <a:prstGeom prst="rect">
              <a:avLst/>
            </a:prstGeom>
          </p:spPr>
          <p:txBody>
            <a:bodyPr vert="horz" wrap="square" lIns="0" tIns="0" rIns="0" bIns="0" rtlCol="0" anchor="t" anchorCtr="0">
              <a:noAutofit/>
            </a:bodyPr>
            <a:lstStyle>
              <a:lvl1pPr marL="0" indent="0" algn="l" defTabSz="1219170" rtl="0" eaLnBrk="1" latinLnBrk="0" hangingPunct="1">
                <a:lnSpc>
                  <a:spcPct val="100000"/>
                </a:lnSpc>
                <a:spcBef>
                  <a:spcPts val="267"/>
                </a:spcBef>
                <a:buClr>
                  <a:srgbClr val="6300FF"/>
                </a:buClr>
                <a:buFontTx/>
                <a:buNone/>
                <a:tabLst/>
                <a:defRPr sz="1600" b="1" kern="1200">
                  <a:solidFill>
                    <a:srgbClr val="6300FF"/>
                  </a:solidFill>
                  <a:latin typeface="Arial" panose="020B0604020202020204" pitchFamily="34" charset="0"/>
                  <a:ea typeface="+mn-ea"/>
                  <a:cs typeface="Arial" panose="020B0604020202020204" pitchFamily="34" charset="0"/>
                </a:defRPr>
              </a:lvl1pPr>
              <a:lvl2pPr marL="487668"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2pPr>
              <a:lvl3pPr marL="975336"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3pPr>
              <a:lvl4pPr marL="1463003"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4pPr>
              <a:lvl5pPr marL="1950671"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67"/>
                </a:spcBef>
                <a:spcAft>
                  <a:spcPts val="0"/>
                </a:spcAft>
                <a:buClr>
                  <a:srgbClr val="6300FF"/>
                </a:buClr>
                <a:buSzTx/>
                <a:buFontTx/>
                <a:buNone/>
                <a:tabLst/>
                <a:defRPr/>
              </a:pPr>
              <a:r>
                <a:rPr kumimoji="0" lang="en-US" sz="1600" b="0"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rPr>
                <a:t>Option II</a:t>
              </a:r>
              <a:r>
                <a:rPr kumimoji="0" lang="en-US" sz="1600" b="1"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rPr>
                <a:t> CLAASP</a:t>
              </a:r>
              <a:endParaRPr kumimoji="0" lang="en-AE" sz="1600" b="1"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C3CB3282-B898-5D9D-55DF-E4EFBF5B870E}"/>
                </a:ext>
              </a:extLst>
            </p:cNvPr>
            <p:cNvSpPr txBox="1"/>
            <p:nvPr/>
          </p:nvSpPr>
          <p:spPr>
            <a:xfrm>
              <a:off x="6342375" y="4372202"/>
              <a:ext cx="5271483" cy="1785104"/>
            </a:xfrm>
            <a:prstGeom prst="rect">
              <a:avLst/>
            </a:prstGeom>
            <a:noFill/>
          </p:spPr>
          <p:txBody>
            <a:bodyPr wrap="square">
              <a:spAutoFit/>
            </a:bodyPr>
            <a:lstStyle/>
            <a:p>
              <a:r>
                <a:rPr lang="en-AE" sz="1100" b="1" dirty="0">
                  <a:solidFill>
                    <a:srgbClr val="078407"/>
                  </a:solidFill>
                  <a:latin typeface="Consolas" panose="020B0609020204030204" pitchFamily="49" charset="0"/>
                </a:rPr>
                <a:t>from</a:t>
              </a:r>
              <a:r>
                <a:rPr lang="en-AE" sz="1100" dirty="0">
                  <a:latin typeface="Consolas" panose="020B0609020204030204" pitchFamily="49" charset="0"/>
                </a:rPr>
                <a:t> </a:t>
              </a:r>
              <a:r>
                <a:rPr lang="en-AE" sz="1100" dirty="0" err="1">
                  <a:latin typeface="Consolas" panose="020B0609020204030204" pitchFamily="49" charset="0"/>
                </a:rPr>
                <a:t>claasp.ciphers.block_ciphers.</a:t>
              </a:r>
              <a:r>
                <a:rPr lang="en-AE" sz="1100" b="1" dirty="0" err="1">
                  <a:solidFill>
                    <a:srgbClr val="A91FFF"/>
                  </a:solidFill>
                  <a:latin typeface="Consolas" panose="020B0609020204030204" pitchFamily="49" charset="0"/>
                </a:rPr>
                <a:t>speck</a:t>
              </a:r>
              <a:r>
                <a:rPr lang="en-AE" sz="1100" b="1" dirty="0">
                  <a:solidFill>
                    <a:srgbClr val="A91FFF"/>
                  </a:solidFill>
                  <a:latin typeface="Consolas" panose="020B0609020204030204" pitchFamily="49" charset="0"/>
                </a:rPr>
                <a:t> </a:t>
              </a:r>
              <a:r>
                <a:rPr lang="en-AE" sz="1100" b="1" dirty="0">
                  <a:solidFill>
                    <a:srgbClr val="078407"/>
                  </a:solidFill>
                  <a:latin typeface="Consolas" panose="020B0609020204030204" pitchFamily="49" charset="0"/>
                </a:rPr>
                <a:t>import</a:t>
              </a:r>
              <a:r>
                <a:rPr lang="en-AE" sz="1100" dirty="0">
                  <a:latin typeface="Consolas" panose="020B0609020204030204" pitchFamily="49" charset="0"/>
                </a:rPr>
                <a:t> </a:t>
              </a:r>
              <a:r>
                <a:rPr lang="en-US" sz="1100" b="1" dirty="0">
                  <a:solidFill>
                    <a:srgbClr val="A91FFF"/>
                  </a:solidFill>
                  <a:latin typeface="Consolas" panose="020B0609020204030204" pitchFamily="49" charset="0"/>
                </a:rPr>
                <a:t>SpeckBlockCipher </a:t>
              </a:r>
            </a:p>
            <a:p>
              <a:r>
                <a:rPr lang="en-AE" sz="1100" b="1" dirty="0">
                  <a:solidFill>
                    <a:srgbClr val="078407"/>
                  </a:solidFill>
                  <a:latin typeface="Consolas" panose="020B0609020204030204" pitchFamily="49" charset="0"/>
                </a:rPr>
                <a:t>from</a:t>
              </a:r>
              <a:r>
                <a:rPr lang="en-AE" sz="1100" dirty="0">
                  <a:latin typeface="Consolas" panose="020B0609020204030204" pitchFamily="49" charset="0"/>
                </a:rPr>
                <a:t> </a:t>
              </a:r>
              <a:r>
                <a:rPr lang="en-AE" sz="1100" dirty="0" err="1">
                  <a:latin typeface="Consolas" panose="020B0609020204030204" pitchFamily="49" charset="0"/>
                </a:rPr>
                <a:t>claasp.cipher_modules.</a:t>
              </a:r>
              <a:r>
                <a:rPr lang="en-AE" sz="1100" b="1" dirty="0" err="1">
                  <a:solidFill>
                    <a:srgbClr val="A91FFF"/>
                  </a:solidFill>
                  <a:latin typeface="Consolas" panose="020B0609020204030204" pitchFamily="49" charset="0"/>
                </a:rPr>
                <a:t>nntests</a:t>
              </a:r>
              <a:r>
                <a:rPr lang="en-AE" sz="1100" b="1" dirty="0">
                  <a:solidFill>
                    <a:srgbClr val="A91FFF"/>
                  </a:solidFill>
                  <a:latin typeface="Consolas" panose="020B0609020204030204" pitchFamily="49" charset="0"/>
                </a:rPr>
                <a:t> </a:t>
              </a:r>
              <a:r>
                <a:rPr lang="en-AE" sz="1100" b="1" dirty="0">
                  <a:solidFill>
                    <a:srgbClr val="078407"/>
                  </a:solidFill>
                  <a:latin typeface="Consolas" panose="020B0609020204030204" pitchFamily="49" charset="0"/>
                </a:rPr>
                <a:t>import</a:t>
              </a:r>
              <a:r>
                <a:rPr lang="en-AE" sz="1100" dirty="0">
                  <a:latin typeface="Consolas" panose="020B0609020204030204" pitchFamily="49" charset="0"/>
                </a:rPr>
                <a:t> </a:t>
              </a:r>
              <a:r>
                <a:rPr lang="en-US" sz="1100" b="1" dirty="0" err="1">
                  <a:solidFill>
                    <a:srgbClr val="A91FFF"/>
                  </a:solidFill>
                  <a:latin typeface="Consolas" panose="020B0609020204030204" pitchFamily="49" charset="0"/>
                </a:rPr>
                <a:t>NeuralNetworkTests</a:t>
              </a:r>
              <a:endParaRPr lang="en-AE" sz="1100" b="1" dirty="0">
                <a:solidFill>
                  <a:srgbClr val="A91FFF"/>
                </a:solidFill>
                <a:latin typeface="Consolas" panose="020B0609020204030204" pitchFamily="49" charset="0"/>
              </a:endParaRPr>
            </a:p>
            <a:p>
              <a:r>
                <a:rPr lang="en-US" sz="1100" b="1" dirty="0">
                  <a:solidFill>
                    <a:srgbClr val="078407"/>
                  </a:solidFill>
                  <a:latin typeface="Consolas" panose="020B0609020204030204" pitchFamily="49" charset="0"/>
                </a:rPr>
                <a:t>from</a:t>
              </a:r>
              <a:r>
                <a:rPr lang="en-US" sz="1100" b="1" dirty="0">
                  <a:solidFill>
                    <a:srgbClr val="A91FFF"/>
                  </a:solidFill>
                  <a:latin typeface="Consolas" panose="020B0609020204030204" pitchFamily="49" charset="0"/>
                </a:rPr>
                <a:t> </a:t>
              </a:r>
              <a:r>
                <a:rPr lang="en-US" sz="1100" dirty="0">
                  <a:latin typeface="Consolas" panose="020B0609020204030204" pitchFamily="49" charset="0"/>
                </a:rPr>
                <a:t>claasp.cipher_modules.report </a:t>
              </a:r>
              <a:r>
                <a:rPr lang="en-US" sz="1100" b="1" dirty="0">
                  <a:solidFill>
                    <a:srgbClr val="078407"/>
                  </a:solidFill>
                  <a:latin typeface="Consolas" panose="020B0609020204030204" pitchFamily="49" charset="0"/>
                </a:rPr>
                <a:t>import</a:t>
              </a:r>
              <a:r>
                <a:rPr lang="en-US" sz="1100" dirty="0">
                  <a:latin typeface="Consolas" panose="020B0609020204030204" pitchFamily="49" charset="0"/>
                </a:rPr>
                <a:t> Report</a:t>
              </a:r>
              <a:endParaRPr lang="en-AE" sz="1100" dirty="0">
                <a:latin typeface="Consolas" panose="020B0609020204030204" pitchFamily="49" charset="0"/>
              </a:endParaRPr>
            </a:p>
            <a:p>
              <a:endParaRPr lang="en-AE" sz="1100" dirty="0">
                <a:latin typeface="Consolas" panose="020B0609020204030204" pitchFamily="49" charset="0"/>
              </a:endParaRPr>
            </a:p>
            <a:p>
              <a:r>
                <a:rPr lang="en-AE" sz="1100" dirty="0">
                  <a:latin typeface="Consolas" panose="020B0609020204030204" pitchFamily="49" charset="0"/>
                </a:rPr>
                <a:t>cipher </a:t>
              </a:r>
              <a:r>
                <a:rPr lang="en-AE" sz="1100" b="1" dirty="0">
                  <a:solidFill>
                    <a:srgbClr val="A91FFF"/>
                  </a:solidFill>
                  <a:latin typeface="Consolas" panose="020B0609020204030204" pitchFamily="49" charset="0"/>
                </a:rPr>
                <a:t>= </a:t>
              </a:r>
              <a:r>
                <a:rPr lang="en-US" sz="1100" b="1" dirty="0">
                  <a:solidFill>
                    <a:srgbClr val="A91FFF"/>
                  </a:solidFill>
                  <a:latin typeface="Consolas" panose="020B0609020204030204" pitchFamily="49" charset="0"/>
                </a:rPr>
                <a:t>SpeckBlockCipher</a:t>
              </a:r>
              <a:r>
                <a:rPr lang="en-AE" sz="1100" dirty="0">
                  <a:latin typeface="Consolas" panose="020B0609020204030204" pitchFamily="49" charset="0"/>
                </a:rPr>
                <a:t>() </a:t>
              </a:r>
            </a:p>
            <a:p>
              <a:r>
                <a:rPr lang="en-AE" sz="1100" dirty="0">
                  <a:latin typeface="Consolas" panose="020B0609020204030204" pitchFamily="49" charset="0"/>
                </a:rPr>
                <a:t>test </a:t>
              </a:r>
              <a:r>
                <a:rPr lang="en-AE" sz="1100" b="1" dirty="0">
                  <a:solidFill>
                    <a:srgbClr val="A91FFF"/>
                  </a:solidFill>
                  <a:latin typeface="Consolas" panose="020B0609020204030204" pitchFamily="49" charset="0"/>
                </a:rPr>
                <a:t>=</a:t>
              </a:r>
              <a:r>
                <a:rPr lang="en-AE" sz="1100" dirty="0">
                  <a:latin typeface="Consolas" panose="020B0609020204030204" pitchFamily="49" charset="0"/>
                </a:rPr>
                <a:t> </a:t>
              </a:r>
              <a:r>
                <a:rPr lang="en-US" sz="1100" b="1" dirty="0" err="1">
                  <a:solidFill>
                    <a:srgbClr val="A91FFF"/>
                  </a:solidFill>
                  <a:latin typeface="Consolas" panose="020B0609020204030204" pitchFamily="49" charset="0"/>
                </a:rPr>
                <a:t>NeuralNetworkTests</a:t>
              </a:r>
              <a:r>
                <a:rPr lang="en-AE" sz="1100" dirty="0">
                  <a:latin typeface="Consolas" panose="020B0609020204030204" pitchFamily="49" charset="0"/>
                </a:rPr>
                <a:t>(cipher)</a:t>
              </a:r>
            </a:p>
            <a:p>
              <a:r>
                <a:rPr lang="en-AE" sz="1100" dirty="0" err="1">
                  <a:latin typeface="Consolas" panose="020B0609020204030204" pitchFamily="49" charset="0"/>
                </a:rPr>
                <a:t>test_results</a:t>
              </a:r>
              <a:r>
                <a:rPr lang="en-AE" sz="1100" dirty="0">
                  <a:latin typeface="Consolas" panose="020B0609020204030204" pitchFamily="49" charset="0"/>
                </a:rPr>
                <a:t> </a:t>
              </a:r>
              <a:r>
                <a:rPr lang="en-AE" sz="1100" b="1" dirty="0">
                  <a:solidFill>
                    <a:srgbClr val="A91FFF"/>
                  </a:solidFill>
                  <a:latin typeface="Consolas" panose="020B0609020204030204" pitchFamily="49" charset="0"/>
                </a:rPr>
                <a:t>=</a:t>
              </a:r>
              <a:r>
                <a:rPr lang="en-AE" sz="1100" dirty="0">
                  <a:latin typeface="Consolas" panose="020B0609020204030204" pitchFamily="49" charset="0"/>
                </a:rPr>
                <a:t> test.</a:t>
              </a:r>
              <a:r>
                <a:rPr lang="en-US" sz="1100" b="1" dirty="0" err="1">
                  <a:solidFill>
                    <a:srgbClr val="A91FFF"/>
                  </a:solidFill>
                  <a:latin typeface="Consolas" panose="020B0609020204030204" pitchFamily="49" charset="0"/>
                </a:rPr>
                <a:t>run_autond_pipeline</a:t>
              </a:r>
              <a:r>
                <a:rPr lang="en-AE" sz="1100" dirty="0">
                  <a:latin typeface="Consolas" panose="020B0609020204030204" pitchFamily="49" charset="0"/>
                </a:rPr>
                <a:t>()</a:t>
              </a:r>
            </a:p>
            <a:p>
              <a:endParaRPr lang="en-AE" sz="1100" dirty="0">
                <a:latin typeface="Consolas" panose="020B0609020204030204" pitchFamily="49" charset="0"/>
              </a:endParaRPr>
            </a:p>
            <a:p>
              <a:r>
                <a:rPr lang="en-AE" sz="1100" dirty="0">
                  <a:latin typeface="Consolas" panose="020B0609020204030204" pitchFamily="49" charset="0"/>
                </a:rPr>
                <a:t>report </a:t>
              </a:r>
              <a:r>
                <a:rPr lang="en-AE" sz="1100" b="1" dirty="0">
                  <a:solidFill>
                    <a:srgbClr val="A91FFF"/>
                  </a:solidFill>
                  <a:latin typeface="Consolas" panose="020B0609020204030204" pitchFamily="49" charset="0"/>
                </a:rPr>
                <a:t>=</a:t>
              </a:r>
              <a:r>
                <a:rPr lang="en-AE" sz="1100" dirty="0">
                  <a:latin typeface="Consolas" panose="020B0609020204030204" pitchFamily="49" charset="0"/>
                </a:rPr>
                <a:t> Report(cipher, test_results)</a:t>
              </a:r>
            </a:p>
            <a:p>
              <a:r>
                <a:rPr lang="en-AE" sz="1100" dirty="0">
                  <a:latin typeface="Consolas" panose="020B0609020204030204" pitchFamily="49" charset="0"/>
                </a:rPr>
                <a:t>report.</a:t>
              </a:r>
              <a:r>
                <a:rPr lang="en-AE" sz="1100" dirty="0">
                  <a:solidFill>
                    <a:srgbClr val="1362B0"/>
                  </a:solidFill>
                  <a:latin typeface="Consolas" panose="020B0609020204030204" pitchFamily="49" charset="0"/>
                </a:rPr>
                <a:t>show</a:t>
              </a:r>
              <a:r>
                <a:rPr lang="en-AE" sz="1100" dirty="0">
                  <a:latin typeface="Consolas" panose="020B0609020204030204" pitchFamily="49" charset="0"/>
                </a:rPr>
                <a:t>()</a:t>
              </a:r>
            </a:p>
          </p:txBody>
        </p:sp>
      </p:grpSp>
      <p:sp>
        <p:nvSpPr>
          <p:cNvPr id="36" name="Rectangle 35">
            <a:extLst>
              <a:ext uri="{FF2B5EF4-FFF2-40B4-BE49-F238E27FC236}">
                <a16:creationId xmlns:a16="http://schemas.microsoft.com/office/drawing/2014/main" id="{BA2ED053-9033-16AE-05FE-E60DC2D70062}"/>
              </a:ext>
            </a:extLst>
          </p:cNvPr>
          <p:cNvSpPr/>
          <p:nvPr/>
        </p:nvSpPr>
        <p:spPr>
          <a:xfrm>
            <a:off x="515795" y="3387086"/>
            <a:ext cx="5364305" cy="291846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AE" sz="1400" b="0" i="0" u="none" strike="noStrike" kern="1200" cap="none" spc="0" normalizeH="0" baseline="0" noProof="0" dirty="0">
                <a:ln>
                  <a:noFill/>
                </a:ln>
                <a:solidFill>
                  <a:srgbClr val="6400FF"/>
                </a:solidFill>
                <a:effectLst/>
                <a:uLnTx/>
                <a:uFillTx/>
                <a:latin typeface="Arial" panose="020B0604020202020204" pitchFamily="34" charset="0"/>
                <a:ea typeface="+mj-ea"/>
                <a:cs typeface="Arial" panose="020B0604020202020204" pitchFamily="34" charset="0"/>
                <a:sym typeface="Wingdings" panose="05000000000000000000" pitchFamily="2" charset="2"/>
              </a:rPr>
              <a:t> </a:t>
            </a:r>
            <a:r>
              <a:rPr kumimoji="0" lang="en-US" sz="1400" b="0" i="0" u="none" strike="noStrike" kern="1200" cap="none" spc="0" normalizeH="0" baseline="0" noProof="0" dirty="0">
                <a:ln>
                  <a:noFill/>
                </a:ln>
                <a:solidFill>
                  <a:srgbClr val="6F7375"/>
                </a:solidFill>
                <a:effectLst/>
                <a:uLnTx/>
                <a:uFillTx/>
                <a:latin typeface="Arial" panose="020B0604020202020204" pitchFamily="34" charset="0"/>
                <a:ea typeface="+mj-ea"/>
                <a:cs typeface="Arial" panose="020B0604020202020204" pitchFamily="34" charset="0"/>
              </a:rPr>
              <a:t>AutoND</a:t>
            </a:r>
            <a:r>
              <a:rPr lang="en-US" sz="1400" dirty="0">
                <a:solidFill>
                  <a:srgbClr val="6F7375"/>
                </a:solidFill>
                <a:latin typeface="Arial" panose="020B0604020202020204" pitchFamily="34" charset="0"/>
                <a:ea typeface="+mj-ea"/>
                <a:cs typeface="Arial" panose="020B0604020202020204" pitchFamily="34" charset="0"/>
              </a:rPr>
              <a:t> </a:t>
            </a:r>
          </a:p>
          <a:p>
            <a:endParaRPr lang="en-US" sz="1400" dirty="0">
              <a:solidFill>
                <a:srgbClr val="6F7375"/>
              </a:solidFill>
              <a:latin typeface="Arial" panose="020B0604020202020204" pitchFamily="34" charset="0"/>
              <a:ea typeface="+mj-ea"/>
              <a:cs typeface="Arial" panose="020B0604020202020204" pitchFamily="34" charset="0"/>
            </a:endParaRPr>
          </a:p>
          <a:p>
            <a:r>
              <a:rPr kumimoji="0" lang="en-AE" sz="1400" b="0" i="0" u="none" strike="noStrike" kern="1200" cap="none" spc="0" normalizeH="0" baseline="0" noProof="0" dirty="0">
                <a:ln>
                  <a:noFill/>
                </a:ln>
                <a:solidFill>
                  <a:srgbClr val="6400FF"/>
                </a:solidFill>
                <a:effectLst/>
                <a:uLnTx/>
                <a:uFillTx/>
                <a:latin typeface="Arial" panose="020B0604020202020204" pitchFamily="34" charset="0"/>
                <a:ea typeface="+mj-ea"/>
                <a:cs typeface="Arial" panose="020B0604020202020204" pitchFamily="34" charset="0"/>
                <a:sym typeface="Wingdings" panose="05000000000000000000" pitchFamily="2" charset="2"/>
              </a:rPr>
              <a:t> </a:t>
            </a:r>
            <a:r>
              <a:rPr kumimoji="0" lang="en-AE" sz="1400" b="0" i="0" u="none" strike="noStrike" kern="1200" cap="none" spc="0" normalizeH="0" baseline="0" noProof="0" dirty="0">
                <a:ln>
                  <a:noFill/>
                </a:ln>
                <a:solidFill>
                  <a:srgbClr val="6F7375"/>
                </a:solidFill>
                <a:effectLst/>
                <a:uLnTx/>
                <a:uFillTx/>
                <a:latin typeface="Arial" panose="020B0604020202020204" pitchFamily="34" charset="0"/>
                <a:ea typeface="+mj-ea"/>
                <a:cs typeface="Arial" panose="020B0604020202020204" pitchFamily="34" charset="0"/>
                <a:sym typeface="Wingdings" panose="05000000000000000000" pitchFamily="2" charset="2"/>
              </a:rPr>
              <a:t>C</a:t>
            </a:r>
            <a:r>
              <a:rPr lang="en-AE" sz="1400" dirty="0" err="1">
                <a:solidFill>
                  <a:srgbClr val="6F7375"/>
                </a:solidFill>
                <a:latin typeface="Arial" panose="020B0604020202020204" pitchFamily="34" charset="0"/>
                <a:ea typeface="+mj-ea"/>
                <a:cs typeface="Arial" panose="020B0604020202020204" pitchFamily="34" charset="0"/>
              </a:rPr>
              <a:t>ompetitive</a:t>
            </a:r>
            <a:r>
              <a:rPr lang="en-AE" sz="1400" dirty="0">
                <a:solidFill>
                  <a:srgbClr val="6F7375"/>
                </a:solidFill>
                <a:latin typeface="Arial" panose="020B0604020202020204" pitchFamily="34" charset="0"/>
                <a:ea typeface="+mj-ea"/>
                <a:cs typeface="Arial" panose="020B0604020202020204" pitchFamily="34" charset="0"/>
              </a:rPr>
              <a:t> with a highly specialized approach, in particular for SPECK32, and SIMON32</a:t>
            </a:r>
          </a:p>
          <a:p>
            <a:endParaRPr kumimoji="0" lang="en-AE" sz="1400" b="0" i="0" u="none" strike="noStrike" kern="1200" cap="none" spc="0" normalizeH="0" baseline="0" noProof="0" dirty="0">
              <a:ln>
                <a:noFill/>
              </a:ln>
              <a:solidFill>
                <a:srgbClr val="6400FF"/>
              </a:solidFill>
              <a:effectLst/>
              <a:uLnTx/>
              <a:uFillTx/>
              <a:latin typeface="Arial" panose="020B0604020202020204" pitchFamily="34" charset="0"/>
              <a:ea typeface="+mj-ea"/>
              <a:cs typeface="Arial" panose="020B0604020202020204" pitchFamily="34" charset="0"/>
              <a:sym typeface="Wingdings" panose="05000000000000000000" pitchFamily="2" charset="2"/>
            </a:endParaRPr>
          </a:p>
          <a:p>
            <a:r>
              <a:rPr kumimoji="0" lang="en-AE" sz="1400" b="0" i="0" u="none" strike="noStrike" kern="1200" cap="none" spc="0" normalizeH="0" baseline="0" noProof="0" dirty="0">
                <a:ln>
                  <a:noFill/>
                </a:ln>
                <a:solidFill>
                  <a:srgbClr val="6400FF"/>
                </a:solidFill>
                <a:effectLst/>
                <a:uLnTx/>
                <a:uFillTx/>
                <a:latin typeface="Arial" panose="020B0604020202020204" pitchFamily="34" charset="0"/>
                <a:ea typeface="+mj-ea"/>
                <a:cs typeface="Arial" panose="020B0604020202020204" pitchFamily="34" charset="0"/>
                <a:sym typeface="Wingdings" panose="05000000000000000000" pitchFamily="2" charset="2"/>
              </a:rPr>
              <a:t> </a:t>
            </a:r>
            <a:r>
              <a:rPr lang="en-AE" sz="1400" dirty="0">
                <a:solidFill>
                  <a:srgbClr val="6F7375"/>
                </a:solidFill>
                <a:latin typeface="Arial" panose="020B0604020202020204" pitchFamily="34" charset="0"/>
                <a:ea typeface="+mj-ea"/>
                <a:cs typeface="Arial" panose="020B0604020202020204" pitchFamily="34" charset="0"/>
              </a:rPr>
              <a:t>We provide new neural distinguishers for several primitives (XTEA, LEA, HIGHT, SIMON128, SPECK128) </a:t>
            </a:r>
          </a:p>
          <a:p>
            <a:endParaRPr kumimoji="0" lang="en-AE" sz="1400" b="0" i="0" u="none" strike="noStrike" kern="1200" cap="none" spc="0" normalizeH="0" baseline="0" noProof="0" dirty="0">
              <a:ln>
                <a:noFill/>
              </a:ln>
              <a:solidFill>
                <a:srgbClr val="6400FF"/>
              </a:solidFill>
              <a:effectLst/>
              <a:uLnTx/>
              <a:uFillTx/>
              <a:latin typeface="Arial" panose="020B0604020202020204" pitchFamily="34" charset="0"/>
              <a:ea typeface="+mj-ea"/>
              <a:cs typeface="Arial" panose="020B0604020202020204" pitchFamily="34" charset="0"/>
              <a:sym typeface="Wingdings" panose="05000000000000000000" pitchFamily="2" charset="2"/>
            </a:endParaRPr>
          </a:p>
          <a:p>
            <a:r>
              <a:rPr kumimoji="0" lang="en-AE" sz="1400" b="0" i="0" u="none" strike="noStrike" kern="1200" cap="none" spc="0" normalizeH="0" baseline="0" noProof="0" dirty="0">
                <a:ln>
                  <a:noFill/>
                </a:ln>
                <a:solidFill>
                  <a:srgbClr val="6400FF"/>
                </a:solidFill>
                <a:effectLst/>
                <a:uLnTx/>
                <a:uFillTx/>
                <a:latin typeface="Arial" panose="020B0604020202020204" pitchFamily="34" charset="0"/>
                <a:ea typeface="+mj-ea"/>
                <a:cs typeface="Arial" panose="020B0604020202020204" pitchFamily="34" charset="0"/>
                <a:sym typeface="Wingdings" panose="05000000000000000000" pitchFamily="2" charset="2"/>
              </a:rPr>
              <a:t> </a:t>
            </a:r>
            <a:r>
              <a:rPr lang="en-US" sz="1400" dirty="0">
                <a:solidFill>
                  <a:srgbClr val="6F7375"/>
                </a:solidFill>
                <a:latin typeface="Arial" panose="020B0604020202020204" pitchFamily="34" charset="0"/>
                <a:ea typeface="+mj-ea"/>
                <a:cs typeface="Arial" panose="020B0604020202020204" pitchFamily="34" charset="0"/>
                <a:sym typeface="Wingdings" panose="05000000000000000000" pitchFamily="2" charset="2"/>
              </a:rPr>
              <a:t>W</a:t>
            </a:r>
            <a:r>
              <a:rPr kumimoji="0" lang="en-AE" sz="1400" b="0" i="0" u="none" strike="noStrike" kern="1200" cap="none" spc="0" normalizeH="0" baseline="0" noProof="0" dirty="0">
                <a:ln>
                  <a:noFill/>
                </a:ln>
                <a:solidFill>
                  <a:srgbClr val="6F7375"/>
                </a:solidFill>
                <a:effectLst/>
                <a:uLnTx/>
                <a:uFillTx/>
                <a:latin typeface="Arial" panose="020B0604020202020204" pitchFamily="34" charset="0"/>
                <a:ea typeface="+mj-ea"/>
                <a:cs typeface="Arial" panose="020B0604020202020204" pitchFamily="34" charset="0"/>
                <a:sym typeface="Wingdings" panose="05000000000000000000" pitchFamily="2" charset="2"/>
              </a:rPr>
              <a:t>e i</a:t>
            </a:r>
            <a:r>
              <a:rPr lang="en-AE" sz="1400" dirty="0" err="1">
                <a:solidFill>
                  <a:srgbClr val="6F7375"/>
                </a:solidFill>
                <a:latin typeface="Arial" panose="020B0604020202020204" pitchFamily="34" charset="0"/>
                <a:ea typeface="+mj-ea"/>
                <a:cs typeface="Arial" panose="020B0604020202020204" pitchFamily="34" charset="0"/>
              </a:rPr>
              <a:t>mprove</a:t>
            </a:r>
            <a:r>
              <a:rPr lang="en-AE" sz="1400" dirty="0">
                <a:solidFill>
                  <a:srgbClr val="6F7375"/>
                </a:solidFill>
                <a:latin typeface="Arial" panose="020B0604020202020204" pitchFamily="34" charset="0"/>
                <a:ea typeface="+mj-ea"/>
                <a:cs typeface="Arial" panose="020B0604020202020204" pitchFamily="34" charset="0"/>
              </a:rPr>
              <a:t> over the state-of-the-art for PRESENT, KATAN, TEA and GIMLI.</a:t>
            </a:r>
          </a:p>
        </p:txBody>
      </p:sp>
      <p:sp>
        <p:nvSpPr>
          <p:cNvPr id="6" name="Title 4">
            <a:extLst>
              <a:ext uri="{FF2B5EF4-FFF2-40B4-BE49-F238E27FC236}">
                <a16:creationId xmlns:a16="http://schemas.microsoft.com/office/drawing/2014/main" id="{B0E1A809-17F0-95F6-753B-86432451843B}"/>
              </a:ext>
            </a:extLst>
          </p:cNvPr>
          <p:cNvSpPr>
            <a:spLocks noGrp="1"/>
          </p:cNvSpPr>
          <p:nvPr>
            <p:ph type="title"/>
          </p:nvPr>
        </p:nvSpPr>
        <p:spPr>
          <a:xfrm>
            <a:off x="515795" y="451912"/>
            <a:ext cx="8737535" cy="299878"/>
          </a:xfrm>
        </p:spPr>
        <p:txBody>
          <a:bodyPr/>
          <a:lstStyle/>
          <a:p>
            <a:r>
              <a:rPr lang="en-US" dirty="0"/>
              <a:t>Conclusion</a:t>
            </a:r>
            <a:endParaRPr lang="en-AE" dirty="0"/>
          </a:p>
        </p:txBody>
      </p:sp>
    </p:spTree>
    <p:extLst>
      <p:ext uri="{BB962C8B-B14F-4D97-AF65-F5344CB8AC3E}">
        <p14:creationId xmlns:p14="http://schemas.microsoft.com/office/powerpoint/2010/main" val="137576289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53FEA5-45D2-B2EF-8193-C696E5F46769}"/>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345AFAE-A6CC-3707-A249-CB468DAA0161}"/>
              </a:ext>
            </a:extLst>
          </p:cNvPr>
          <p:cNvSpPr>
            <a:spLocks noGrp="1"/>
          </p:cNvSpPr>
          <p:nvPr>
            <p:ph type="title"/>
          </p:nvPr>
        </p:nvSpPr>
        <p:spPr>
          <a:xfrm>
            <a:off x="478368" y="2948774"/>
            <a:ext cx="7227858" cy="1080277"/>
          </a:xfrm>
        </p:spPr>
        <p:txBody>
          <a:bodyPr/>
          <a:lstStyle/>
          <a:p>
            <a:pPr marL="5776">
              <a:lnSpc>
                <a:spcPts val="2169"/>
              </a:lnSpc>
              <a:spcBef>
                <a:spcPts val="55"/>
              </a:spcBef>
            </a:pPr>
            <a:r>
              <a:rPr lang="en-US" sz="2000" b="1" spc="-5" dirty="0">
                <a:solidFill>
                  <a:srgbClr val="FFFFFF"/>
                </a:solidFill>
                <a:latin typeface="Arial"/>
                <a:cs typeface="Arial"/>
              </a:rPr>
              <a:t>A Cipher-Agnostic Neural Training Pipeline</a:t>
            </a:r>
            <a:br>
              <a:rPr lang="en-US" sz="2000" b="1" spc="-5" dirty="0">
                <a:solidFill>
                  <a:srgbClr val="FFFFFF"/>
                </a:solidFill>
                <a:latin typeface="Arial"/>
                <a:cs typeface="Arial"/>
              </a:rPr>
            </a:br>
            <a:r>
              <a:rPr lang="en-US" sz="2000" b="1" spc="-5" dirty="0">
                <a:solidFill>
                  <a:schemeClr val="bg1">
                    <a:lumMod val="75000"/>
                  </a:schemeClr>
                </a:solidFill>
                <a:latin typeface="Arial"/>
                <a:cs typeface="Arial"/>
              </a:rPr>
              <a:t>with</a:t>
            </a:r>
            <a:r>
              <a:rPr lang="en-US" sz="2000" b="1" spc="-5" dirty="0">
                <a:solidFill>
                  <a:srgbClr val="FFFFFF"/>
                </a:solidFill>
                <a:latin typeface="Arial"/>
                <a:cs typeface="Arial"/>
              </a:rPr>
              <a:t> Automated Finding of Good Input Differences</a:t>
            </a:r>
            <a:br>
              <a:rPr lang="en-US" sz="2000" b="1" spc="-5" dirty="0">
                <a:solidFill>
                  <a:srgbClr val="FFFFFF"/>
                </a:solidFill>
                <a:latin typeface="Arial"/>
                <a:cs typeface="Arial"/>
              </a:rPr>
            </a:br>
            <a:br>
              <a:rPr lang="en-US" sz="2000" dirty="0"/>
            </a:br>
            <a:r>
              <a:rPr lang="en-GB" sz="2000" b="1" spc="5" dirty="0">
                <a:solidFill>
                  <a:srgbClr val="76DBD4"/>
                </a:solidFill>
                <a:latin typeface="Arial"/>
                <a:cs typeface="Arial"/>
              </a:rPr>
              <a:t>FSE 2024</a:t>
            </a:r>
            <a:br>
              <a:rPr lang="en-GB" sz="2000" b="1" spc="5" dirty="0">
                <a:solidFill>
                  <a:srgbClr val="76DBD4"/>
                </a:solidFill>
                <a:latin typeface="Arial"/>
                <a:cs typeface="Arial"/>
              </a:rPr>
            </a:br>
            <a:br>
              <a:rPr lang="en-GB" sz="2000" b="1" spc="5" dirty="0">
                <a:solidFill>
                  <a:srgbClr val="76DBD4"/>
                </a:solidFill>
                <a:latin typeface="Arial"/>
                <a:cs typeface="Arial"/>
              </a:rPr>
            </a:br>
            <a:r>
              <a:rPr lang="en-GB" sz="2800" b="1" spc="5" dirty="0">
                <a:solidFill>
                  <a:srgbClr val="76DBD4"/>
                </a:solidFill>
                <a:latin typeface="Arial"/>
                <a:cs typeface="Arial"/>
              </a:rPr>
              <a:t>Thank you for your attention!</a:t>
            </a:r>
            <a:endParaRPr lang="en-AE" sz="2000" dirty="0">
              <a:solidFill>
                <a:schemeClr val="accent6">
                  <a:lumMod val="75000"/>
                </a:schemeClr>
              </a:solidFill>
            </a:endParaRPr>
          </a:p>
        </p:txBody>
      </p:sp>
      <p:sp>
        <p:nvSpPr>
          <p:cNvPr id="2" name="Rectangle 1">
            <a:extLst>
              <a:ext uri="{FF2B5EF4-FFF2-40B4-BE49-F238E27FC236}">
                <a16:creationId xmlns:a16="http://schemas.microsoft.com/office/drawing/2014/main" id="{3285AA6A-18CA-69A9-B935-519A323B33C3}"/>
              </a:ext>
            </a:extLst>
          </p:cNvPr>
          <p:cNvSpPr/>
          <p:nvPr/>
        </p:nvSpPr>
        <p:spPr>
          <a:xfrm>
            <a:off x="8733368" y="1628776"/>
            <a:ext cx="3191932" cy="742950"/>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1" u="none" strike="noStrike" kern="0" cap="none" spc="0" normalizeH="0" baseline="0" noProof="0" dirty="0">
              <a:ln>
                <a:noFill/>
              </a:ln>
              <a:solidFill>
                <a:schemeClr val="bg1"/>
              </a:solidFill>
              <a:effectLst/>
              <a:uLnTx/>
              <a:uFillTx/>
              <a:latin typeface="Arial"/>
              <a:ea typeface="+mn-ea"/>
              <a:cs typeface="Arial" panose="020B0604020202020204" pitchFamily="34" charset="0"/>
              <a:sym typeface="Wingdings" panose="05000000000000000000" pitchFamily="2" charset="2"/>
            </a:endParaRPr>
          </a:p>
          <a:p>
            <a:pPr marL="0" marR="0" lvl="0" indent="0" defTabSz="914400" eaLnBrk="1" fontAlgn="auto" latinLnBrk="0" hangingPunct="1">
              <a:lnSpc>
                <a:spcPct val="100000"/>
              </a:lnSpc>
              <a:spcBef>
                <a:spcPts val="0"/>
              </a:spcBef>
              <a:spcAft>
                <a:spcPts val="0"/>
              </a:spcAft>
              <a:buClrTx/>
              <a:buSzTx/>
              <a:buFontTx/>
              <a:buNone/>
              <a:tabLst/>
              <a:defRPr/>
            </a:pPr>
            <a:r>
              <a:rPr lang="en-US" sz="1600" kern="0" dirty="0">
                <a:solidFill>
                  <a:schemeClr val="bg1"/>
                </a:solidFill>
                <a:latin typeface="Arial"/>
                <a:cs typeface="Arial" panose="020B0604020202020204" pitchFamily="34" charset="0"/>
                <a:sym typeface="Wingdings" panose="05000000000000000000" pitchFamily="2" charset="2"/>
              </a:rPr>
              <a:t>SAT, MILP, </a:t>
            </a:r>
            <a:r>
              <a:rPr lang="en-US" sz="1600" b="1" kern="0" dirty="0">
                <a:solidFill>
                  <a:schemeClr val="bg1"/>
                </a:solidFill>
                <a:latin typeface="Arial"/>
                <a:cs typeface="Arial" panose="020B0604020202020204" pitchFamily="34" charset="0"/>
                <a:sym typeface="Wingdings" panose="05000000000000000000" pitchFamily="2" charset="2"/>
              </a:rPr>
              <a:t>AutoND</a:t>
            </a:r>
            <a:r>
              <a:rPr lang="en-US" sz="1600" kern="0" dirty="0">
                <a:solidFill>
                  <a:schemeClr val="bg1"/>
                </a:solidFill>
                <a:latin typeface="Arial"/>
                <a:cs typeface="Arial" panose="020B0604020202020204" pitchFamily="34" charset="0"/>
                <a:sym typeface="Wingdings" panose="05000000000000000000" pitchFamily="2" charset="2"/>
              </a:rPr>
              <a:t>?</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strike="noStrike" kern="0" cap="none" spc="0" normalizeH="0" baseline="0" noProof="0" dirty="0">
              <a:ln>
                <a:noFill/>
              </a:ln>
              <a:solidFill>
                <a:schemeClr val="bg1"/>
              </a:solidFill>
              <a:effectLst/>
              <a:uLnTx/>
              <a:uFillTx/>
              <a:latin typeface="Arial"/>
              <a:cs typeface="Arial" panose="020B0604020202020204" pitchFamily="34" charset="0"/>
              <a:sym typeface="Wingdings" panose="05000000000000000000" pitchFamily="2" charset="2"/>
            </a:endParaRPr>
          </a:p>
          <a:p>
            <a:r>
              <a:rPr lang="en-US" sz="1600" i="1" kern="0" dirty="0">
                <a:solidFill>
                  <a:schemeClr val="bg1">
                    <a:lumMod val="50000"/>
                  </a:schemeClr>
                </a:solidFill>
                <a:cs typeface="Arial" panose="020B0604020202020204" pitchFamily="34" charset="0"/>
                <a:sym typeface="Wingdings" panose="05000000000000000000" pitchFamily="2" charset="2"/>
              </a:rPr>
              <a:t>Differential Neural Distinguishers as tool for cryptanalysis, such as SAT or MILP solvers?</a:t>
            </a:r>
          </a:p>
          <a:p>
            <a:pPr marL="0" marR="0" lvl="0" indent="0" defTabSz="914400" eaLnBrk="1" fontAlgn="auto" latinLnBrk="0" hangingPunct="1">
              <a:lnSpc>
                <a:spcPct val="100000"/>
              </a:lnSpc>
              <a:spcBef>
                <a:spcPts val="0"/>
              </a:spcBef>
              <a:spcAft>
                <a:spcPts val="0"/>
              </a:spcAft>
              <a:buClrTx/>
              <a:buSzTx/>
              <a:buFontTx/>
              <a:buNone/>
              <a:tabLst/>
              <a:defRPr/>
            </a:pPr>
            <a:endParaRPr kumimoji="0" lang="en-AE" sz="1600" strike="noStrike" kern="0" cap="none" spc="0" normalizeH="0" baseline="0" noProof="0" dirty="0">
              <a:ln>
                <a:noFill/>
              </a:ln>
              <a:solidFill>
                <a:schemeClr val="bg1"/>
              </a:solidFill>
              <a:effectLst/>
              <a:uLnTx/>
              <a:uFillTx/>
              <a:latin typeface="Arial"/>
              <a:cs typeface="Arial" panose="020B0604020202020204" pitchFamily="34" charset="0"/>
            </a:endParaRPr>
          </a:p>
        </p:txBody>
      </p:sp>
      <p:pic>
        <p:nvPicPr>
          <p:cNvPr id="4" name="Picture 2">
            <a:extLst>
              <a:ext uri="{FF2B5EF4-FFF2-40B4-BE49-F238E27FC236}">
                <a16:creationId xmlns:a16="http://schemas.microsoft.com/office/drawing/2014/main" id="{27E51D6C-4E6C-D5E5-4DDF-4C192CA73691}"/>
              </a:ext>
            </a:extLst>
          </p:cNvPr>
          <p:cNvPicPr>
            <a:picLocks noChangeAspect="1" noChangeArrowheads="1"/>
          </p:cNvPicPr>
          <p:nvPr/>
        </p:nvPicPr>
        <p:blipFill>
          <a:blip r:embed="rId3">
            <a:lum bright="70000" contrast="-70000"/>
            <a:extLst>
              <a:ext uri="{BEBA8EAE-BF5A-486C-A8C5-ECC9F3942E4B}">
                <a14:imgProps xmlns:a14="http://schemas.microsoft.com/office/drawing/2010/main">
                  <a14:imgLayer r:embed="rId4">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2258956" y="314930"/>
            <a:ext cx="1833341" cy="807816"/>
          </a:xfrm>
          <a:prstGeom prst="rect">
            <a:avLst/>
          </a:prstGeom>
          <a:noFill/>
          <a:ln>
            <a:noFill/>
          </a:ln>
        </p:spPr>
      </p:pic>
    </p:spTree>
    <p:extLst>
      <p:ext uri="{BB962C8B-B14F-4D97-AF65-F5344CB8AC3E}">
        <p14:creationId xmlns:p14="http://schemas.microsoft.com/office/powerpoint/2010/main" val="54556046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53FEA5-45D2-B2EF-8193-C696E5F46769}"/>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345AFAE-A6CC-3707-A249-CB468DAA0161}"/>
              </a:ext>
            </a:extLst>
          </p:cNvPr>
          <p:cNvSpPr>
            <a:spLocks noGrp="1"/>
          </p:cNvSpPr>
          <p:nvPr>
            <p:ph type="title"/>
          </p:nvPr>
        </p:nvSpPr>
        <p:spPr>
          <a:xfrm>
            <a:off x="478368" y="2948774"/>
            <a:ext cx="7227858" cy="1080277"/>
          </a:xfrm>
        </p:spPr>
        <p:txBody>
          <a:bodyPr/>
          <a:lstStyle/>
          <a:p>
            <a:pPr marL="5776">
              <a:lnSpc>
                <a:spcPts val="2169"/>
              </a:lnSpc>
              <a:spcBef>
                <a:spcPts val="55"/>
              </a:spcBef>
            </a:pPr>
            <a:r>
              <a:rPr lang="en-US" sz="2000" b="1" spc="-5" dirty="0">
                <a:solidFill>
                  <a:srgbClr val="FFFFFF"/>
                </a:solidFill>
                <a:latin typeface="Arial"/>
                <a:cs typeface="Arial"/>
              </a:rPr>
              <a:t>A Cipher-Agnostic Neural Training Pipeline</a:t>
            </a:r>
            <a:br>
              <a:rPr lang="en-US" sz="2000" b="1" spc="-5" dirty="0">
                <a:solidFill>
                  <a:srgbClr val="FFFFFF"/>
                </a:solidFill>
                <a:latin typeface="Arial"/>
                <a:cs typeface="Arial"/>
              </a:rPr>
            </a:br>
            <a:r>
              <a:rPr lang="en-US" sz="2000" b="1" spc="-5" dirty="0">
                <a:solidFill>
                  <a:srgbClr val="FFFFFF"/>
                </a:solidFill>
                <a:latin typeface="Arial"/>
                <a:cs typeface="Arial"/>
              </a:rPr>
              <a:t>with Automated Finding of Good Input Differences</a:t>
            </a:r>
            <a:br>
              <a:rPr lang="en-US" sz="2000" b="1" spc="-5" dirty="0">
                <a:solidFill>
                  <a:srgbClr val="FFFFFF"/>
                </a:solidFill>
                <a:latin typeface="Arial"/>
                <a:cs typeface="Arial"/>
              </a:rPr>
            </a:br>
            <a:br>
              <a:rPr lang="en-US" sz="2000" dirty="0"/>
            </a:br>
            <a:r>
              <a:rPr lang="en-GB" sz="2000" b="1" spc="5" dirty="0">
                <a:solidFill>
                  <a:srgbClr val="76DBD4"/>
                </a:solidFill>
                <a:latin typeface="Arial"/>
                <a:cs typeface="Arial"/>
              </a:rPr>
              <a:t>FSE 2024</a:t>
            </a:r>
            <a:br>
              <a:rPr lang="en-GB" sz="2000" b="1" spc="5" dirty="0">
                <a:solidFill>
                  <a:srgbClr val="76DBD4"/>
                </a:solidFill>
                <a:latin typeface="Arial"/>
                <a:cs typeface="Arial"/>
              </a:rPr>
            </a:br>
            <a:br>
              <a:rPr lang="en-GB" sz="2000" b="1" spc="5" dirty="0">
                <a:solidFill>
                  <a:srgbClr val="76DBD4"/>
                </a:solidFill>
                <a:latin typeface="Arial"/>
                <a:cs typeface="Arial"/>
              </a:rPr>
            </a:br>
            <a:r>
              <a:rPr lang="en-GB" sz="2000" b="1" spc="5" dirty="0">
                <a:solidFill>
                  <a:srgbClr val="76DBD4"/>
                </a:solidFill>
                <a:latin typeface="Arial"/>
                <a:cs typeface="Arial"/>
              </a:rPr>
              <a:t>Backup Slides I – All tables and figures</a:t>
            </a:r>
            <a:endParaRPr lang="en-AE" sz="2000" dirty="0">
              <a:solidFill>
                <a:schemeClr val="accent6">
                  <a:lumMod val="75000"/>
                </a:schemeClr>
              </a:solidFill>
            </a:endParaRPr>
          </a:p>
        </p:txBody>
      </p:sp>
    </p:spTree>
    <p:extLst>
      <p:ext uri="{BB962C8B-B14F-4D97-AF65-F5344CB8AC3E}">
        <p14:creationId xmlns:p14="http://schemas.microsoft.com/office/powerpoint/2010/main" val="265841063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977366B-DA21-D80E-6538-25C4FD9DF3DC}"/>
              </a:ext>
            </a:extLst>
          </p:cNvPr>
          <p:cNvSpPr>
            <a:spLocks noGrp="1"/>
          </p:cNvSpPr>
          <p:nvPr>
            <p:ph type="title"/>
          </p:nvPr>
        </p:nvSpPr>
        <p:spPr/>
        <p:txBody>
          <a:bodyPr/>
          <a:lstStyle/>
          <a:p>
            <a:r>
              <a:rPr lang="en-US" dirty="0"/>
              <a:t>Outline</a:t>
            </a:r>
            <a:endParaRPr lang="en-AE" dirty="0"/>
          </a:p>
        </p:txBody>
      </p:sp>
      <p:sp>
        <p:nvSpPr>
          <p:cNvPr id="6" name="Text Placeholder 5">
            <a:extLst>
              <a:ext uri="{FF2B5EF4-FFF2-40B4-BE49-F238E27FC236}">
                <a16:creationId xmlns:a16="http://schemas.microsoft.com/office/drawing/2014/main" id="{FD56CE6F-82E4-87B0-8927-40A6765C9283}"/>
              </a:ext>
            </a:extLst>
          </p:cNvPr>
          <p:cNvSpPr>
            <a:spLocks noGrp="1"/>
          </p:cNvSpPr>
          <p:nvPr>
            <p:ph type="body" sz="quarter" idx="13"/>
          </p:nvPr>
        </p:nvSpPr>
        <p:spPr>
          <a:xfrm>
            <a:off x="515938" y="2369426"/>
            <a:ext cx="7466012" cy="3041650"/>
          </a:xfrm>
        </p:spPr>
        <p:txBody>
          <a:bodyPr/>
          <a:lstStyle/>
          <a:p>
            <a:pPr marL="457200" indent="-457200">
              <a:buFont typeface="+mj-lt"/>
              <a:buAutoNum type="arabicPeriod"/>
            </a:pPr>
            <a:r>
              <a:rPr lang="en-US" dirty="0"/>
              <a:t>Introduction &amp; Related Work</a:t>
            </a:r>
          </a:p>
          <a:p>
            <a:pPr marL="457200" indent="-457200">
              <a:buFont typeface="+mj-lt"/>
              <a:buAutoNum type="arabicPeriod"/>
            </a:pPr>
            <a:r>
              <a:rPr lang="en-US" u="sng" dirty="0"/>
              <a:t>Auto</a:t>
            </a:r>
            <a:r>
              <a:rPr lang="en-US" dirty="0"/>
              <a:t>mated Creation of </a:t>
            </a:r>
            <a:r>
              <a:rPr lang="en-US" u="sng" dirty="0"/>
              <a:t>N</a:t>
            </a:r>
            <a:r>
              <a:rPr lang="en-US" dirty="0"/>
              <a:t>eural </a:t>
            </a:r>
            <a:r>
              <a:rPr lang="en-US" u="sng" dirty="0"/>
              <a:t>D</a:t>
            </a:r>
            <a:r>
              <a:rPr lang="en-US" dirty="0"/>
              <a:t>istinguishers: </a:t>
            </a:r>
            <a:r>
              <a:rPr lang="en-US" b="1" dirty="0">
                <a:solidFill>
                  <a:srgbClr val="6400FF"/>
                </a:solidFill>
              </a:rPr>
              <a:t>AutoND</a:t>
            </a:r>
            <a:r>
              <a:rPr lang="en-US" dirty="0"/>
              <a:t> </a:t>
            </a:r>
          </a:p>
          <a:p>
            <a:pPr>
              <a:lnSpc>
                <a:spcPct val="100000"/>
              </a:lnSpc>
            </a:pPr>
            <a:r>
              <a:rPr lang="en-US" sz="1800" b="0" dirty="0">
                <a:solidFill>
                  <a:schemeClr val="accent1"/>
                </a:solidFill>
              </a:rPr>
              <a:t>	Obstacles &amp; Solutions – Part I</a:t>
            </a:r>
          </a:p>
          <a:p>
            <a:pPr>
              <a:lnSpc>
                <a:spcPct val="100000"/>
              </a:lnSpc>
            </a:pPr>
            <a:r>
              <a:rPr lang="en-US" sz="1800" dirty="0"/>
              <a:t>	</a:t>
            </a:r>
            <a:r>
              <a:rPr lang="en-US" sz="1800" b="0" dirty="0">
                <a:solidFill>
                  <a:schemeClr val="accent1"/>
                </a:solidFill>
              </a:rPr>
              <a:t>Obstacles &amp; Solutions – Part II</a:t>
            </a:r>
          </a:p>
          <a:p>
            <a:r>
              <a:rPr lang="en-US" dirty="0"/>
              <a:t>3.   Our Results </a:t>
            </a:r>
          </a:p>
          <a:p>
            <a:endParaRPr lang="en-US" dirty="0"/>
          </a:p>
          <a:p>
            <a:endParaRPr lang="en-AE" dirty="0"/>
          </a:p>
        </p:txBody>
      </p:sp>
    </p:spTree>
    <p:extLst>
      <p:ext uri="{BB962C8B-B14F-4D97-AF65-F5344CB8AC3E}">
        <p14:creationId xmlns:p14="http://schemas.microsoft.com/office/powerpoint/2010/main" val="71286895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099103-EEDB-4CC3-5B30-0543B84DF422}"/>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67CE96C-2C3B-A33F-0114-2C717677FD1D}"/>
              </a:ext>
            </a:extLst>
          </p:cNvPr>
          <p:cNvSpPr>
            <a:spLocks noGrp="1"/>
          </p:cNvSpPr>
          <p:nvPr>
            <p:ph type="sldNum" sz="quarter" idx="4"/>
          </p:nvPr>
        </p:nvSpPr>
        <p:spPr>
          <a:xfrm>
            <a:off x="11454075" y="6406388"/>
            <a:ext cx="398462" cy="148167"/>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43965-4643-F643-A67C-D0741259ACA1}" type="slidenum">
              <a:rPr kumimoji="0" lang="en-GB" sz="1000" b="0" i="0" u="none" strike="noStrike" kern="1200" cap="none" spc="0" normalizeH="0" baseline="0" noProof="0" smtClean="0">
                <a:ln>
                  <a:noFill/>
                </a:ln>
                <a:solidFill>
                  <a:srgbClr val="6400FF"/>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GB" sz="1000" b="0" i="0" u="none" strike="noStrike" kern="1200" cap="none" spc="0" normalizeH="0" baseline="0" noProof="0" dirty="0">
              <a:ln>
                <a:noFill/>
              </a:ln>
              <a:solidFill>
                <a:srgbClr val="6400FF"/>
              </a:solidFill>
              <a:effectLst/>
              <a:uLnTx/>
              <a:uFillTx/>
              <a:latin typeface="Arial" panose="020B0604020202020204" pitchFamily="34" charset="0"/>
              <a:ea typeface="+mn-ea"/>
              <a:cs typeface="Arial" panose="020B0604020202020204" pitchFamily="34" charset="0"/>
            </a:endParaRPr>
          </a:p>
        </p:txBody>
      </p:sp>
      <p:sp>
        <p:nvSpPr>
          <p:cNvPr id="3" name="Title 2">
            <a:extLst>
              <a:ext uri="{FF2B5EF4-FFF2-40B4-BE49-F238E27FC236}">
                <a16:creationId xmlns:a16="http://schemas.microsoft.com/office/drawing/2014/main" id="{3838594F-A9B3-D2AF-B24B-B86CFC863878}"/>
              </a:ext>
            </a:extLst>
          </p:cNvPr>
          <p:cNvSpPr>
            <a:spLocks noGrp="1"/>
          </p:cNvSpPr>
          <p:nvPr>
            <p:ph type="title"/>
          </p:nvPr>
        </p:nvSpPr>
        <p:spPr/>
        <p:txBody>
          <a:bodyPr/>
          <a:lstStyle/>
          <a:p>
            <a:r>
              <a:rPr lang="en-GB" dirty="0"/>
              <a:t>Table 1</a:t>
            </a:r>
          </a:p>
        </p:txBody>
      </p:sp>
      <p:sp>
        <p:nvSpPr>
          <p:cNvPr id="4" name="TextBox 3">
            <a:extLst>
              <a:ext uri="{FF2B5EF4-FFF2-40B4-BE49-F238E27FC236}">
                <a16:creationId xmlns:a16="http://schemas.microsoft.com/office/drawing/2014/main" id="{1B1D4C94-E1FA-5DFB-BEA6-96C4557D1751}"/>
              </a:ext>
            </a:extLst>
          </p:cNvPr>
          <p:cNvSpPr txBox="1"/>
          <p:nvPr/>
        </p:nvSpPr>
        <p:spPr>
          <a:xfrm>
            <a:off x="180870" y="3224136"/>
            <a:ext cx="0" cy="0"/>
          </a:xfrm>
          <a:prstGeom prst="rect">
            <a:avLst/>
          </a:prstGeom>
          <a:noFill/>
        </p:spPr>
        <p:txBody>
          <a:bodyPr wrap="none" lIns="0" tIns="0" rIns="0" bIns="0" rtlCol="0">
            <a:noAutofit/>
          </a:bodyPr>
          <a:lstStyle/>
          <a:p>
            <a:pPr marL="0" marR="0" lvl="0" indent="0" algn="l" defTabSz="914400" rtl="0" eaLnBrk="1" fontAlgn="auto" latinLnBrk="0" hangingPunct="1">
              <a:lnSpc>
                <a:spcPct val="122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6F7375"/>
              </a:solidFill>
              <a:effectLst/>
              <a:uLnTx/>
              <a:uFillTx/>
              <a:latin typeface="Arial" panose="020B0604020202020204" pitchFamily="34" charset="0"/>
              <a:ea typeface="+mn-ea"/>
              <a:cs typeface="Arial" panose="020B0604020202020204" pitchFamily="34" charset="0"/>
            </a:endParaRPr>
          </a:p>
        </p:txBody>
      </p:sp>
      <p:sp>
        <p:nvSpPr>
          <p:cNvPr id="26" name="TextBox 25">
            <a:extLst>
              <a:ext uri="{FF2B5EF4-FFF2-40B4-BE49-F238E27FC236}">
                <a16:creationId xmlns:a16="http://schemas.microsoft.com/office/drawing/2014/main" id="{96D9984B-0AC6-741A-C673-CEBC67599323}"/>
              </a:ext>
            </a:extLst>
          </p:cNvPr>
          <p:cNvSpPr txBox="1"/>
          <p:nvPr/>
        </p:nvSpPr>
        <p:spPr>
          <a:xfrm>
            <a:off x="12728028" y="3499945"/>
            <a:ext cx="0" cy="0"/>
          </a:xfrm>
          <a:prstGeom prst="rect">
            <a:avLst/>
          </a:prstGeom>
          <a:noFill/>
        </p:spPr>
        <p:txBody>
          <a:bodyPr wrap="none" lIns="0" tIns="0" rIns="0" bIns="0" rtlCol="0">
            <a:noAutofit/>
          </a:bodyPr>
          <a:lstStyle/>
          <a:p>
            <a:pPr marL="0" marR="0" lvl="0" indent="0" algn="l" defTabSz="914400" rtl="0" eaLnBrk="1" fontAlgn="auto" latinLnBrk="0" hangingPunct="1">
              <a:lnSpc>
                <a:spcPct val="122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6F7375"/>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58CA0B0D-1124-7AA5-C3BB-C4B129FBCAA2}"/>
              </a:ext>
            </a:extLst>
          </p:cNvPr>
          <p:cNvSpPr txBox="1"/>
          <p:nvPr/>
        </p:nvSpPr>
        <p:spPr>
          <a:xfrm>
            <a:off x="3315855" y="-1736436"/>
            <a:ext cx="0" cy="0"/>
          </a:xfrm>
          <a:prstGeom prst="rect">
            <a:avLst/>
          </a:prstGeom>
          <a:noFill/>
        </p:spPr>
        <p:txBody>
          <a:bodyPr wrap="none" lIns="0" tIns="0" rIns="0" bIns="0" rtlCol="0">
            <a:noAutofit/>
          </a:bodyPr>
          <a:lstStyle/>
          <a:p>
            <a:pPr marL="0" marR="0" lvl="0" indent="0" algn="l" defTabSz="914400" rtl="0" eaLnBrk="1" fontAlgn="auto" latinLnBrk="0" hangingPunct="1">
              <a:lnSpc>
                <a:spcPct val="122000"/>
              </a:lnSpc>
              <a:spcBef>
                <a:spcPts val="0"/>
              </a:spcBef>
              <a:spcAft>
                <a:spcPts val="0"/>
              </a:spcAft>
              <a:buClrTx/>
              <a:buSzTx/>
              <a:buFontTx/>
              <a:buNone/>
              <a:tabLst/>
              <a:defRPr/>
            </a:pPr>
            <a:endParaRPr kumimoji="0" lang="en-AE" sz="1400" b="0" i="0" u="none" strike="noStrike" kern="1200" cap="none" spc="0" normalizeH="0" baseline="0" noProof="0" dirty="0">
              <a:ln>
                <a:noFill/>
              </a:ln>
              <a:solidFill>
                <a:srgbClr val="6F7375"/>
              </a:solidFill>
              <a:effectLst/>
              <a:uLnTx/>
              <a:uFillTx/>
              <a:latin typeface="Arial" panose="020B0604020202020204" pitchFamily="34" charset="0"/>
              <a:ea typeface="+mn-ea"/>
              <a:cs typeface="Arial" panose="020B0604020202020204" pitchFamily="34" charset="0"/>
            </a:endParaRPr>
          </a:p>
        </p:txBody>
      </p:sp>
      <p:pic>
        <p:nvPicPr>
          <p:cNvPr id="17" name="Graphic 16">
            <a:extLst>
              <a:ext uri="{FF2B5EF4-FFF2-40B4-BE49-F238E27FC236}">
                <a16:creationId xmlns:a16="http://schemas.microsoft.com/office/drawing/2014/main" id="{3ACF3A05-323D-17B1-4B43-C5868B76129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58405" y="1533525"/>
            <a:ext cx="4914900" cy="1323975"/>
          </a:xfrm>
          <a:prstGeom prst="rect">
            <a:avLst/>
          </a:prstGeom>
        </p:spPr>
      </p:pic>
      <p:pic>
        <p:nvPicPr>
          <p:cNvPr id="19" name="Graphic 18">
            <a:extLst>
              <a:ext uri="{FF2B5EF4-FFF2-40B4-BE49-F238E27FC236}">
                <a16:creationId xmlns:a16="http://schemas.microsoft.com/office/drawing/2014/main" id="{5011F6AB-99A3-FF55-2697-CA1D37BE160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872287" y="1533525"/>
            <a:ext cx="4086225" cy="4743450"/>
          </a:xfrm>
          <a:prstGeom prst="rect">
            <a:avLst/>
          </a:prstGeom>
        </p:spPr>
      </p:pic>
      <p:pic>
        <p:nvPicPr>
          <p:cNvPr id="21" name="Graphic 20">
            <a:extLst>
              <a:ext uri="{FF2B5EF4-FFF2-40B4-BE49-F238E27FC236}">
                <a16:creationId xmlns:a16="http://schemas.microsoft.com/office/drawing/2014/main" id="{D4F87254-083E-4DE9-2AE9-CC0039EFF98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58405" y="4803775"/>
            <a:ext cx="4886325" cy="1352550"/>
          </a:xfrm>
          <a:prstGeom prst="rect">
            <a:avLst/>
          </a:prstGeom>
        </p:spPr>
      </p:pic>
    </p:spTree>
    <p:extLst>
      <p:ext uri="{BB962C8B-B14F-4D97-AF65-F5344CB8AC3E}">
        <p14:creationId xmlns:p14="http://schemas.microsoft.com/office/powerpoint/2010/main" val="156054391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59738D4-4A71-39CB-BE42-4D8BFB5421BF}"/>
              </a:ext>
            </a:extLst>
          </p:cNvPr>
          <p:cNvSpPr>
            <a:spLocks noGrp="1"/>
          </p:cNvSpPr>
          <p:nvPr>
            <p:ph type="sldNum" sz="quarter" idx="4"/>
          </p:nvPr>
        </p:nvSpPr>
        <p:spPr/>
        <p:txBody>
          <a:bodyPr/>
          <a:lstStyle/>
          <a:p>
            <a:fld id="{C8A43965-4643-F643-A67C-D0741259ACA1}" type="slidenum">
              <a:rPr lang="en-GB" smtClean="0"/>
              <a:pPr/>
              <a:t>21</a:t>
            </a:fld>
            <a:endParaRPr lang="en-GB" dirty="0"/>
          </a:p>
        </p:txBody>
      </p:sp>
      <p:sp>
        <p:nvSpPr>
          <p:cNvPr id="3" name="Title 2">
            <a:extLst>
              <a:ext uri="{FF2B5EF4-FFF2-40B4-BE49-F238E27FC236}">
                <a16:creationId xmlns:a16="http://schemas.microsoft.com/office/drawing/2014/main" id="{709FDAD2-0B1D-A0B6-8524-121538186835}"/>
              </a:ext>
            </a:extLst>
          </p:cNvPr>
          <p:cNvSpPr>
            <a:spLocks noGrp="1"/>
          </p:cNvSpPr>
          <p:nvPr>
            <p:ph type="title"/>
          </p:nvPr>
        </p:nvSpPr>
        <p:spPr/>
        <p:txBody>
          <a:bodyPr/>
          <a:lstStyle/>
          <a:p>
            <a:r>
              <a:rPr lang="en-US" dirty="0"/>
              <a:t>Table 2</a:t>
            </a:r>
            <a:endParaRPr lang="en-AE" dirty="0"/>
          </a:p>
        </p:txBody>
      </p:sp>
      <p:sp>
        <p:nvSpPr>
          <p:cNvPr id="4" name="Text Placeholder 3">
            <a:extLst>
              <a:ext uri="{FF2B5EF4-FFF2-40B4-BE49-F238E27FC236}">
                <a16:creationId xmlns:a16="http://schemas.microsoft.com/office/drawing/2014/main" id="{B642C819-2BF3-FE37-5849-CC9EA684AE39}"/>
              </a:ext>
            </a:extLst>
          </p:cNvPr>
          <p:cNvSpPr>
            <a:spLocks noGrp="1"/>
          </p:cNvSpPr>
          <p:nvPr>
            <p:ph type="body" sz="quarter" idx="14"/>
          </p:nvPr>
        </p:nvSpPr>
        <p:spPr/>
        <p:txBody>
          <a:bodyPr/>
          <a:lstStyle/>
          <a:p>
            <a:endParaRPr lang="en-AE"/>
          </a:p>
        </p:txBody>
      </p:sp>
      <p:pic>
        <p:nvPicPr>
          <p:cNvPr id="7" name="Graphic 6">
            <a:extLst>
              <a:ext uri="{FF2B5EF4-FFF2-40B4-BE49-F238E27FC236}">
                <a16:creationId xmlns:a16="http://schemas.microsoft.com/office/drawing/2014/main" id="{460C6350-ED80-E6D2-7C15-B1F9D1A957F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731036" y="2877643"/>
            <a:ext cx="6729927" cy="3261026"/>
          </a:xfrm>
          <a:prstGeom prst="rect">
            <a:avLst/>
          </a:prstGeom>
        </p:spPr>
      </p:pic>
      <p:pic>
        <p:nvPicPr>
          <p:cNvPr id="8" name="Picture 7">
            <a:extLst>
              <a:ext uri="{FF2B5EF4-FFF2-40B4-BE49-F238E27FC236}">
                <a16:creationId xmlns:a16="http://schemas.microsoft.com/office/drawing/2014/main" id="{BDE85336-E5BC-D9E6-40AB-7F2E716CE0DE}"/>
              </a:ext>
            </a:extLst>
          </p:cNvPr>
          <p:cNvPicPr>
            <a:picLocks noChangeAspect="1"/>
          </p:cNvPicPr>
          <p:nvPr/>
        </p:nvPicPr>
        <p:blipFill>
          <a:blip r:embed="rId4"/>
          <a:stretch>
            <a:fillRect/>
          </a:stretch>
        </p:blipFill>
        <p:spPr>
          <a:xfrm>
            <a:off x="515938" y="1043356"/>
            <a:ext cx="5880100" cy="1677438"/>
          </a:xfrm>
          <a:prstGeom prst="rect">
            <a:avLst/>
          </a:prstGeom>
        </p:spPr>
      </p:pic>
      <mc:AlternateContent xmlns:mc="http://schemas.openxmlformats.org/markup-compatibility/2006" xmlns:p14="http://schemas.microsoft.com/office/powerpoint/2010/main">
        <mc:Choice Requires="p14">
          <p:contentPart p14:bwMode="auto" r:id="rId5">
            <p14:nvContentPartPr>
              <p14:cNvPr id="9" name="Ink 8">
                <a:extLst>
                  <a:ext uri="{FF2B5EF4-FFF2-40B4-BE49-F238E27FC236}">
                    <a16:creationId xmlns:a16="http://schemas.microsoft.com/office/drawing/2014/main" id="{3C878C47-2670-88CC-5126-431D271BCD45}"/>
                  </a:ext>
                </a:extLst>
              </p14:cNvPr>
              <p14:cNvContentPartPr/>
              <p14:nvPr/>
            </p14:nvContentPartPr>
            <p14:xfrm>
              <a:off x="2536985" y="2207241"/>
              <a:ext cx="3790080" cy="34560"/>
            </p14:xfrm>
          </p:contentPart>
        </mc:Choice>
        <mc:Fallback xmlns="">
          <p:pic>
            <p:nvPicPr>
              <p:cNvPr id="9" name="Ink 8">
                <a:extLst>
                  <a:ext uri="{FF2B5EF4-FFF2-40B4-BE49-F238E27FC236}">
                    <a16:creationId xmlns:a16="http://schemas.microsoft.com/office/drawing/2014/main" id="{3C878C47-2670-88CC-5126-431D271BCD45}"/>
                  </a:ext>
                </a:extLst>
              </p:cNvPr>
              <p:cNvPicPr/>
              <p:nvPr/>
            </p:nvPicPr>
            <p:blipFill>
              <a:blip r:embed="rId6"/>
              <a:stretch>
                <a:fillRect/>
              </a:stretch>
            </p:blipFill>
            <p:spPr>
              <a:xfrm>
                <a:off x="2518985" y="2171601"/>
                <a:ext cx="38257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 name="Ink 9">
                <a:extLst>
                  <a:ext uri="{FF2B5EF4-FFF2-40B4-BE49-F238E27FC236}">
                    <a16:creationId xmlns:a16="http://schemas.microsoft.com/office/drawing/2014/main" id="{5E19BEC1-5B5E-AD80-2A42-3CBF31BCB403}"/>
                  </a:ext>
                </a:extLst>
              </p14:cNvPr>
              <p14:cNvContentPartPr/>
              <p14:nvPr/>
            </p14:nvContentPartPr>
            <p14:xfrm>
              <a:off x="609545" y="2372121"/>
              <a:ext cx="5653800" cy="108360"/>
            </p14:xfrm>
          </p:contentPart>
        </mc:Choice>
        <mc:Fallback xmlns="">
          <p:pic>
            <p:nvPicPr>
              <p:cNvPr id="10" name="Ink 9">
                <a:extLst>
                  <a:ext uri="{FF2B5EF4-FFF2-40B4-BE49-F238E27FC236}">
                    <a16:creationId xmlns:a16="http://schemas.microsoft.com/office/drawing/2014/main" id="{5E19BEC1-5B5E-AD80-2A42-3CBF31BCB403}"/>
                  </a:ext>
                </a:extLst>
              </p:cNvPr>
              <p:cNvPicPr/>
              <p:nvPr/>
            </p:nvPicPr>
            <p:blipFill>
              <a:blip r:embed="rId8"/>
              <a:stretch>
                <a:fillRect/>
              </a:stretch>
            </p:blipFill>
            <p:spPr>
              <a:xfrm>
                <a:off x="591545" y="2336121"/>
                <a:ext cx="568944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1" name="Ink 10">
                <a:extLst>
                  <a:ext uri="{FF2B5EF4-FFF2-40B4-BE49-F238E27FC236}">
                    <a16:creationId xmlns:a16="http://schemas.microsoft.com/office/drawing/2014/main" id="{9C416CDA-A2DD-115A-72F0-9E069DCCB73A}"/>
                  </a:ext>
                </a:extLst>
              </p14:cNvPr>
              <p14:cNvContentPartPr/>
              <p14:nvPr/>
            </p14:nvContentPartPr>
            <p14:xfrm>
              <a:off x="609545" y="2594241"/>
              <a:ext cx="3098520" cy="25200"/>
            </p14:xfrm>
          </p:contentPart>
        </mc:Choice>
        <mc:Fallback xmlns="">
          <p:pic>
            <p:nvPicPr>
              <p:cNvPr id="11" name="Ink 10">
                <a:extLst>
                  <a:ext uri="{FF2B5EF4-FFF2-40B4-BE49-F238E27FC236}">
                    <a16:creationId xmlns:a16="http://schemas.microsoft.com/office/drawing/2014/main" id="{9C416CDA-A2DD-115A-72F0-9E069DCCB73A}"/>
                  </a:ext>
                </a:extLst>
              </p:cNvPr>
              <p:cNvPicPr/>
              <p:nvPr/>
            </p:nvPicPr>
            <p:blipFill>
              <a:blip r:embed="rId10"/>
              <a:stretch>
                <a:fillRect/>
              </a:stretch>
            </p:blipFill>
            <p:spPr>
              <a:xfrm>
                <a:off x="591545" y="2558601"/>
                <a:ext cx="3134160" cy="96840"/>
              </a:xfrm>
              <a:prstGeom prst="rect">
                <a:avLst/>
              </a:prstGeom>
            </p:spPr>
          </p:pic>
        </mc:Fallback>
      </mc:AlternateContent>
    </p:spTree>
    <p:extLst>
      <p:ext uri="{BB962C8B-B14F-4D97-AF65-F5344CB8AC3E}">
        <p14:creationId xmlns:p14="http://schemas.microsoft.com/office/powerpoint/2010/main" val="352014875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59738D4-4A71-39CB-BE42-4D8BFB5421BF}"/>
              </a:ext>
            </a:extLst>
          </p:cNvPr>
          <p:cNvSpPr>
            <a:spLocks noGrp="1"/>
          </p:cNvSpPr>
          <p:nvPr>
            <p:ph type="sldNum" sz="quarter" idx="4"/>
          </p:nvPr>
        </p:nvSpPr>
        <p:spPr/>
        <p:txBody>
          <a:bodyPr/>
          <a:lstStyle/>
          <a:p>
            <a:fld id="{C8A43965-4643-F643-A67C-D0741259ACA1}" type="slidenum">
              <a:rPr lang="en-GB" smtClean="0"/>
              <a:pPr/>
              <a:t>22</a:t>
            </a:fld>
            <a:endParaRPr lang="en-GB" dirty="0"/>
          </a:p>
        </p:txBody>
      </p:sp>
      <p:sp>
        <p:nvSpPr>
          <p:cNvPr id="3" name="Title 2">
            <a:extLst>
              <a:ext uri="{FF2B5EF4-FFF2-40B4-BE49-F238E27FC236}">
                <a16:creationId xmlns:a16="http://schemas.microsoft.com/office/drawing/2014/main" id="{709FDAD2-0B1D-A0B6-8524-121538186835}"/>
              </a:ext>
            </a:extLst>
          </p:cNvPr>
          <p:cNvSpPr>
            <a:spLocks noGrp="1"/>
          </p:cNvSpPr>
          <p:nvPr>
            <p:ph type="title"/>
          </p:nvPr>
        </p:nvSpPr>
        <p:spPr/>
        <p:txBody>
          <a:bodyPr/>
          <a:lstStyle/>
          <a:p>
            <a:r>
              <a:rPr lang="en-US" dirty="0"/>
              <a:t>Evolutionary Optimizer Algorithm</a:t>
            </a:r>
            <a:endParaRPr lang="en-AE" dirty="0"/>
          </a:p>
        </p:txBody>
      </p:sp>
      <p:sp>
        <p:nvSpPr>
          <p:cNvPr id="4" name="Text Placeholder 3">
            <a:extLst>
              <a:ext uri="{FF2B5EF4-FFF2-40B4-BE49-F238E27FC236}">
                <a16:creationId xmlns:a16="http://schemas.microsoft.com/office/drawing/2014/main" id="{B642C819-2BF3-FE37-5849-CC9EA684AE39}"/>
              </a:ext>
            </a:extLst>
          </p:cNvPr>
          <p:cNvSpPr>
            <a:spLocks noGrp="1"/>
          </p:cNvSpPr>
          <p:nvPr>
            <p:ph type="body" sz="quarter" idx="14"/>
          </p:nvPr>
        </p:nvSpPr>
        <p:spPr/>
        <p:txBody>
          <a:bodyPr/>
          <a:lstStyle/>
          <a:p>
            <a:endParaRPr lang="en-AE"/>
          </a:p>
        </p:txBody>
      </p:sp>
      <p:pic>
        <p:nvPicPr>
          <p:cNvPr id="8" name="Picture 7">
            <a:extLst>
              <a:ext uri="{FF2B5EF4-FFF2-40B4-BE49-F238E27FC236}">
                <a16:creationId xmlns:a16="http://schemas.microsoft.com/office/drawing/2014/main" id="{3F613E09-23CC-8382-8E23-E58C9F62A8B7}"/>
              </a:ext>
            </a:extLst>
          </p:cNvPr>
          <p:cNvPicPr>
            <a:picLocks noChangeAspect="1"/>
          </p:cNvPicPr>
          <p:nvPr/>
        </p:nvPicPr>
        <p:blipFill>
          <a:blip r:embed="rId3"/>
          <a:stretch>
            <a:fillRect/>
          </a:stretch>
        </p:blipFill>
        <p:spPr>
          <a:xfrm>
            <a:off x="2872509" y="2185151"/>
            <a:ext cx="5727516" cy="3126129"/>
          </a:xfrm>
          <a:prstGeom prst="rect">
            <a:avLst/>
          </a:prstGeom>
        </p:spPr>
      </p:pic>
    </p:spTree>
    <p:extLst>
      <p:ext uri="{BB962C8B-B14F-4D97-AF65-F5344CB8AC3E}">
        <p14:creationId xmlns:p14="http://schemas.microsoft.com/office/powerpoint/2010/main" val="368133964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07757DD-E5E7-4958-0910-1B6970CA7908}"/>
              </a:ext>
            </a:extLst>
          </p:cNvPr>
          <p:cNvSpPr>
            <a:spLocks noGrp="1"/>
          </p:cNvSpPr>
          <p:nvPr>
            <p:ph type="sldNum" sz="quarter" idx="4"/>
          </p:nvPr>
        </p:nvSpPr>
        <p:spPr/>
        <p:txBody>
          <a:bodyPr/>
          <a:lstStyle/>
          <a:p>
            <a:fld id="{C8A43965-4643-F643-A67C-D0741259ACA1}" type="slidenum">
              <a:rPr lang="en-GB" smtClean="0"/>
              <a:pPr/>
              <a:t>23</a:t>
            </a:fld>
            <a:endParaRPr lang="en-GB" dirty="0"/>
          </a:p>
        </p:txBody>
      </p:sp>
      <p:sp>
        <p:nvSpPr>
          <p:cNvPr id="3" name="Title 2">
            <a:extLst>
              <a:ext uri="{FF2B5EF4-FFF2-40B4-BE49-F238E27FC236}">
                <a16:creationId xmlns:a16="http://schemas.microsoft.com/office/drawing/2014/main" id="{01DF57B6-C28F-1D4D-D1AF-4B35D2E5DB95}"/>
              </a:ext>
            </a:extLst>
          </p:cNvPr>
          <p:cNvSpPr>
            <a:spLocks noGrp="1"/>
          </p:cNvSpPr>
          <p:nvPr>
            <p:ph type="title"/>
          </p:nvPr>
        </p:nvSpPr>
        <p:spPr/>
        <p:txBody>
          <a:bodyPr/>
          <a:lstStyle/>
          <a:p>
            <a:r>
              <a:rPr lang="en-US" dirty="0"/>
              <a:t>Table 3</a:t>
            </a:r>
            <a:endParaRPr lang="en-AE" dirty="0"/>
          </a:p>
        </p:txBody>
      </p:sp>
      <p:sp>
        <p:nvSpPr>
          <p:cNvPr id="4" name="Text Placeholder 3">
            <a:extLst>
              <a:ext uri="{FF2B5EF4-FFF2-40B4-BE49-F238E27FC236}">
                <a16:creationId xmlns:a16="http://schemas.microsoft.com/office/drawing/2014/main" id="{A19FB705-58F3-0996-107D-7590BF296B36}"/>
              </a:ext>
            </a:extLst>
          </p:cNvPr>
          <p:cNvSpPr>
            <a:spLocks noGrp="1"/>
          </p:cNvSpPr>
          <p:nvPr>
            <p:ph type="body" sz="quarter" idx="14"/>
          </p:nvPr>
        </p:nvSpPr>
        <p:spPr/>
        <p:txBody>
          <a:bodyPr/>
          <a:lstStyle/>
          <a:p>
            <a:endParaRPr lang="en-AE"/>
          </a:p>
        </p:txBody>
      </p:sp>
      <p:grpSp>
        <p:nvGrpSpPr>
          <p:cNvPr id="6" name="Group 5">
            <a:extLst>
              <a:ext uri="{FF2B5EF4-FFF2-40B4-BE49-F238E27FC236}">
                <a16:creationId xmlns:a16="http://schemas.microsoft.com/office/drawing/2014/main" id="{7433DBB7-AA69-7B05-5E4C-07870300DD07}"/>
              </a:ext>
            </a:extLst>
          </p:cNvPr>
          <p:cNvGrpSpPr/>
          <p:nvPr/>
        </p:nvGrpSpPr>
        <p:grpSpPr>
          <a:xfrm>
            <a:off x="2937936" y="2278644"/>
            <a:ext cx="6457328" cy="3092427"/>
            <a:chOff x="3908359" y="2138600"/>
            <a:chExt cx="4375282" cy="2095331"/>
          </a:xfrm>
        </p:grpSpPr>
        <p:sp>
          <p:nvSpPr>
            <p:cNvPr id="9" name="Freeform: Shape 8">
              <a:extLst>
                <a:ext uri="{FF2B5EF4-FFF2-40B4-BE49-F238E27FC236}">
                  <a16:creationId xmlns:a16="http://schemas.microsoft.com/office/drawing/2014/main" id="{D0479AA8-E7B5-C764-E049-C95EB48F6902}"/>
                </a:ext>
              </a:extLst>
            </p:cNvPr>
            <p:cNvSpPr/>
            <p:nvPr/>
          </p:nvSpPr>
          <p:spPr>
            <a:xfrm flipV="1">
              <a:off x="4562475" y="2619382"/>
              <a:ext cx="3063638" cy="10120"/>
            </a:xfrm>
            <a:custGeom>
              <a:avLst/>
              <a:gdLst>
                <a:gd name="connsiteX0" fmla="*/ 40 w 3063638"/>
                <a:gd name="connsiteY0" fmla="*/ 1 h 10120"/>
                <a:gd name="connsiteX1" fmla="*/ 40 w 3063638"/>
                <a:gd name="connsiteY1" fmla="*/ 10121 h 10120"/>
                <a:gd name="connsiteX2" fmla="*/ 3063679 w 3063638"/>
                <a:gd name="connsiteY2" fmla="*/ 10121 h 10120"/>
                <a:gd name="connsiteX3" fmla="*/ 3063679 w 3063638"/>
                <a:gd name="connsiteY3" fmla="*/ 1 h 10120"/>
              </a:gdLst>
              <a:ahLst/>
              <a:cxnLst>
                <a:cxn ang="0">
                  <a:pos x="connsiteX0" y="connsiteY0"/>
                </a:cxn>
                <a:cxn ang="0">
                  <a:pos x="connsiteX1" y="connsiteY1"/>
                </a:cxn>
                <a:cxn ang="0">
                  <a:pos x="connsiteX2" y="connsiteY2"/>
                </a:cxn>
                <a:cxn ang="0">
                  <a:pos x="connsiteX3" y="connsiteY3"/>
                </a:cxn>
              </a:cxnLst>
              <a:rect l="l" t="t" r="r" b="b"/>
              <a:pathLst>
                <a:path w="3063638" h="10120">
                  <a:moveTo>
                    <a:pt x="40" y="1"/>
                  </a:moveTo>
                  <a:lnTo>
                    <a:pt x="40" y="10121"/>
                  </a:lnTo>
                  <a:lnTo>
                    <a:pt x="3063679" y="10121"/>
                  </a:lnTo>
                  <a:lnTo>
                    <a:pt x="3063679" y="1"/>
                  </a:lnTo>
                  <a:close/>
                </a:path>
              </a:pathLst>
            </a:custGeom>
            <a:solidFill>
              <a:srgbClr val="000000"/>
            </a:solidFill>
            <a:ln w="12700" cap="flat">
              <a:noFill/>
              <a:prstDash val="solid"/>
              <a:miter/>
            </a:ln>
          </p:spPr>
          <p:txBody>
            <a:bodyPr rtlCol="0" anchor="ctr"/>
            <a:lstStyle/>
            <a:p>
              <a:endParaRPr lang="en-AE"/>
            </a:p>
          </p:txBody>
        </p:sp>
        <p:sp>
          <p:nvSpPr>
            <p:cNvPr id="10" name="Freeform: Shape 9">
              <a:extLst>
                <a:ext uri="{FF2B5EF4-FFF2-40B4-BE49-F238E27FC236}">
                  <a16:creationId xmlns:a16="http://schemas.microsoft.com/office/drawing/2014/main" id="{8CFFC9D2-3964-AF04-BA06-6AB49DC2C421}"/>
                </a:ext>
              </a:extLst>
            </p:cNvPr>
            <p:cNvSpPr/>
            <p:nvPr/>
          </p:nvSpPr>
          <p:spPr>
            <a:xfrm>
              <a:off x="4643420" y="2654201"/>
              <a:ext cx="2903484" cy="71735"/>
            </a:xfrm>
            <a:custGeom>
              <a:avLst/>
              <a:gdLst>
                <a:gd name="connsiteX0" fmla="*/ 72823 w 2903484"/>
                <a:gd name="connsiteY0" fmla="*/ 20697 h 71735"/>
                <a:gd name="connsiteX1" fmla="*/ 44397 w 2903484"/>
                <a:gd name="connsiteY1" fmla="*/ 903 h 71735"/>
                <a:gd name="connsiteX2" fmla="*/ 46 w 2903484"/>
                <a:gd name="connsiteY2" fmla="*/ 903 h 71735"/>
                <a:gd name="connsiteX3" fmla="*/ 46 w 2903484"/>
                <a:gd name="connsiteY3" fmla="*/ 6112 h 71735"/>
                <a:gd name="connsiteX4" fmla="*/ 10911 w 2903484"/>
                <a:gd name="connsiteY4" fmla="*/ 6112 h 71735"/>
                <a:gd name="connsiteX5" fmla="*/ 10911 w 2903484"/>
                <a:gd name="connsiteY5" fmla="*/ 65048 h 71735"/>
                <a:gd name="connsiteX6" fmla="*/ 46 w 2903484"/>
                <a:gd name="connsiteY6" fmla="*/ 65048 h 71735"/>
                <a:gd name="connsiteX7" fmla="*/ 46 w 2903484"/>
                <a:gd name="connsiteY7" fmla="*/ 70257 h 71735"/>
                <a:gd name="connsiteX8" fmla="*/ 18501 w 2903484"/>
                <a:gd name="connsiteY8" fmla="*/ 69959 h 71735"/>
                <a:gd name="connsiteX9" fmla="*/ 36956 w 2903484"/>
                <a:gd name="connsiteY9" fmla="*/ 70257 h 71735"/>
                <a:gd name="connsiteX10" fmla="*/ 36956 w 2903484"/>
                <a:gd name="connsiteY10" fmla="*/ 65048 h 71735"/>
                <a:gd name="connsiteX11" fmla="*/ 26091 w 2903484"/>
                <a:gd name="connsiteY11" fmla="*/ 65048 h 71735"/>
                <a:gd name="connsiteX12" fmla="*/ 26091 w 2903484"/>
                <a:gd name="connsiteY12" fmla="*/ 40342 h 71735"/>
                <a:gd name="connsiteX13" fmla="*/ 44397 w 2903484"/>
                <a:gd name="connsiteY13" fmla="*/ 40342 h 71735"/>
                <a:gd name="connsiteX14" fmla="*/ 72823 w 2903484"/>
                <a:gd name="connsiteY14" fmla="*/ 20697 h 71735"/>
                <a:gd name="connsiteX15" fmla="*/ 56601 w 2903484"/>
                <a:gd name="connsiteY15" fmla="*/ 20697 h 71735"/>
                <a:gd name="connsiteX16" fmla="*/ 40527 w 2903484"/>
                <a:gd name="connsiteY16" fmla="*/ 35580 h 71735"/>
                <a:gd name="connsiteX17" fmla="*/ 25496 w 2903484"/>
                <a:gd name="connsiteY17" fmla="*/ 35580 h 71735"/>
                <a:gd name="connsiteX18" fmla="*/ 25496 w 2903484"/>
                <a:gd name="connsiteY18" fmla="*/ 6112 h 71735"/>
                <a:gd name="connsiteX19" fmla="*/ 40676 w 2903484"/>
                <a:gd name="connsiteY19" fmla="*/ 6112 h 71735"/>
                <a:gd name="connsiteX20" fmla="*/ 56601 w 2903484"/>
                <a:gd name="connsiteY20" fmla="*/ 20697 h 71735"/>
                <a:gd name="connsiteX21" fmla="*/ 127480 w 2903484"/>
                <a:gd name="connsiteY21" fmla="*/ 33348 h 71735"/>
                <a:gd name="connsiteX22" fmla="*/ 116020 w 2903484"/>
                <a:gd name="connsiteY22" fmla="*/ 24567 h 71735"/>
                <a:gd name="connsiteX23" fmla="*/ 101733 w 2903484"/>
                <a:gd name="connsiteY23" fmla="*/ 35580 h 71735"/>
                <a:gd name="connsiteX24" fmla="*/ 101584 w 2903484"/>
                <a:gd name="connsiteY24" fmla="*/ 35431 h 71735"/>
                <a:gd name="connsiteX25" fmla="*/ 101584 w 2903484"/>
                <a:gd name="connsiteY25" fmla="*/ 24567 h 71735"/>
                <a:gd name="connsiteX26" fmla="*/ 84469 w 2903484"/>
                <a:gd name="connsiteY26" fmla="*/ 25460 h 71735"/>
                <a:gd name="connsiteX27" fmla="*/ 84469 w 2903484"/>
                <a:gd name="connsiteY27" fmla="*/ 30669 h 71735"/>
                <a:gd name="connsiteX28" fmla="*/ 91166 w 2903484"/>
                <a:gd name="connsiteY28" fmla="*/ 34687 h 71735"/>
                <a:gd name="connsiteX29" fmla="*/ 91166 w 2903484"/>
                <a:gd name="connsiteY29" fmla="*/ 65048 h 71735"/>
                <a:gd name="connsiteX30" fmla="*/ 84469 w 2903484"/>
                <a:gd name="connsiteY30" fmla="*/ 65048 h 71735"/>
                <a:gd name="connsiteX31" fmla="*/ 84469 w 2903484"/>
                <a:gd name="connsiteY31" fmla="*/ 70257 h 71735"/>
                <a:gd name="connsiteX32" fmla="*/ 97417 w 2903484"/>
                <a:gd name="connsiteY32" fmla="*/ 69959 h 71735"/>
                <a:gd name="connsiteX33" fmla="*/ 111258 w 2903484"/>
                <a:gd name="connsiteY33" fmla="*/ 70257 h 71735"/>
                <a:gd name="connsiteX34" fmla="*/ 111258 w 2903484"/>
                <a:gd name="connsiteY34" fmla="*/ 65048 h 71735"/>
                <a:gd name="connsiteX35" fmla="*/ 102923 w 2903484"/>
                <a:gd name="connsiteY35" fmla="*/ 65048 h 71735"/>
                <a:gd name="connsiteX36" fmla="*/ 102923 w 2903484"/>
                <a:gd name="connsiteY36" fmla="*/ 48528 h 71735"/>
                <a:gd name="connsiteX37" fmla="*/ 115723 w 2903484"/>
                <a:gd name="connsiteY37" fmla="*/ 28883 h 71735"/>
                <a:gd name="connsiteX38" fmla="*/ 114234 w 2903484"/>
                <a:gd name="connsiteY38" fmla="*/ 33348 h 71735"/>
                <a:gd name="connsiteX39" fmla="*/ 120783 w 2903484"/>
                <a:gd name="connsiteY39" fmla="*/ 40045 h 71735"/>
                <a:gd name="connsiteX40" fmla="*/ 127480 w 2903484"/>
                <a:gd name="connsiteY40" fmla="*/ 33348 h 71735"/>
                <a:gd name="connsiteX41" fmla="*/ 161487 w 2903484"/>
                <a:gd name="connsiteY41" fmla="*/ 70257 h 71735"/>
                <a:gd name="connsiteX42" fmla="*/ 161487 w 2903484"/>
                <a:gd name="connsiteY42" fmla="*/ 65048 h 71735"/>
                <a:gd name="connsiteX43" fmla="*/ 155534 w 2903484"/>
                <a:gd name="connsiteY43" fmla="*/ 65048 h 71735"/>
                <a:gd name="connsiteX44" fmla="*/ 155534 w 2903484"/>
                <a:gd name="connsiteY44" fmla="*/ 24567 h 71735"/>
                <a:gd name="connsiteX45" fmla="*/ 137377 w 2903484"/>
                <a:gd name="connsiteY45" fmla="*/ 25460 h 71735"/>
                <a:gd name="connsiteX46" fmla="*/ 137377 w 2903484"/>
                <a:gd name="connsiteY46" fmla="*/ 30669 h 71735"/>
                <a:gd name="connsiteX47" fmla="*/ 143777 w 2903484"/>
                <a:gd name="connsiteY47" fmla="*/ 34538 h 71735"/>
                <a:gd name="connsiteX48" fmla="*/ 143777 w 2903484"/>
                <a:gd name="connsiteY48" fmla="*/ 65048 h 71735"/>
                <a:gd name="connsiteX49" fmla="*/ 137080 w 2903484"/>
                <a:gd name="connsiteY49" fmla="*/ 65048 h 71735"/>
                <a:gd name="connsiteX50" fmla="*/ 137080 w 2903484"/>
                <a:gd name="connsiteY50" fmla="*/ 70257 h 71735"/>
                <a:gd name="connsiteX51" fmla="*/ 149432 w 2903484"/>
                <a:gd name="connsiteY51" fmla="*/ 69959 h 71735"/>
                <a:gd name="connsiteX52" fmla="*/ 161487 w 2903484"/>
                <a:gd name="connsiteY52" fmla="*/ 70257 h 71735"/>
                <a:gd name="connsiteX53" fmla="*/ 156576 w 2903484"/>
                <a:gd name="connsiteY53" fmla="*/ 9089 h 71735"/>
                <a:gd name="connsiteX54" fmla="*/ 148390 w 2903484"/>
                <a:gd name="connsiteY54" fmla="*/ 903 h 71735"/>
                <a:gd name="connsiteX55" fmla="*/ 140205 w 2903484"/>
                <a:gd name="connsiteY55" fmla="*/ 9089 h 71735"/>
                <a:gd name="connsiteX56" fmla="*/ 148390 w 2903484"/>
                <a:gd name="connsiteY56" fmla="*/ 17125 h 71735"/>
                <a:gd name="connsiteX57" fmla="*/ 156576 w 2903484"/>
                <a:gd name="connsiteY57" fmla="*/ 9089 h 71735"/>
                <a:gd name="connsiteX58" fmla="*/ 265704 w 2903484"/>
                <a:gd name="connsiteY58" fmla="*/ 70257 h 71735"/>
                <a:gd name="connsiteX59" fmla="*/ 265704 w 2903484"/>
                <a:gd name="connsiteY59" fmla="*/ 65048 h 71735"/>
                <a:gd name="connsiteX60" fmla="*/ 259006 w 2903484"/>
                <a:gd name="connsiteY60" fmla="*/ 65048 h 71735"/>
                <a:gd name="connsiteX61" fmla="*/ 259006 w 2903484"/>
                <a:gd name="connsiteY61" fmla="*/ 39598 h 71735"/>
                <a:gd name="connsiteX62" fmla="*/ 242337 w 2903484"/>
                <a:gd name="connsiteY62" fmla="*/ 24567 h 71735"/>
                <a:gd name="connsiteX63" fmla="*/ 224031 w 2903484"/>
                <a:gd name="connsiteY63" fmla="*/ 33943 h 71735"/>
                <a:gd name="connsiteX64" fmla="*/ 207958 w 2903484"/>
                <a:gd name="connsiteY64" fmla="*/ 24567 h 71735"/>
                <a:gd name="connsiteX65" fmla="*/ 189057 w 2903484"/>
                <a:gd name="connsiteY65" fmla="*/ 34985 h 71735"/>
                <a:gd name="connsiteX66" fmla="*/ 188908 w 2903484"/>
                <a:gd name="connsiteY66" fmla="*/ 34985 h 71735"/>
                <a:gd name="connsiteX67" fmla="*/ 188908 w 2903484"/>
                <a:gd name="connsiteY67" fmla="*/ 24567 h 71735"/>
                <a:gd name="connsiteX68" fmla="*/ 171198 w 2903484"/>
                <a:gd name="connsiteY68" fmla="*/ 25460 h 71735"/>
                <a:gd name="connsiteX69" fmla="*/ 171198 w 2903484"/>
                <a:gd name="connsiteY69" fmla="*/ 30669 h 71735"/>
                <a:gd name="connsiteX70" fmla="*/ 177895 w 2903484"/>
                <a:gd name="connsiteY70" fmla="*/ 34687 h 71735"/>
                <a:gd name="connsiteX71" fmla="*/ 177895 w 2903484"/>
                <a:gd name="connsiteY71" fmla="*/ 65048 h 71735"/>
                <a:gd name="connsiteX72" fmla="*/ 171198 w 2903484"/>
                <a:gd name="connsiteY72" fmla="*/ 65048 h 71735"/>
                <a:gd name="connsiteX73" fmla="*/ 171198 w 2903484"/>
                <a:gd name="connsiteY73" fmla="*/ 70257 h 71735"/>
                <a:gd name="connsiteX74" fmla="*/ 183997 w 2903484"/>
                <a:gd name="connsiteY74" fmla="*/ 69959 h 71735"/>
                <a:gd name="connsiteX75" fmla="*/ 196945 w 2903484"/>
                <a:gd name="connsiteY75" fmla="*/ 70257 h 71735"/>
                <a:gd name="connsiteX76" fmla="*/ 196945 w 2903484"/>
                <a:gd name="connsiteY76" fmla="*/ 65048 h 71735"/>
                <a:gd name="connsiteX77" fmla="*/ 190248 w 2903484"/>
                <a:gd name="connsiteY77" fmla="*/ 65048 h 71735"/>
                <a:gd name="connsiteX78" fmla="*/ 190248 w 2903484"/>
                <a:gd name="connsiteY78" fmla="*/ 44659 h 71735"/>
                <a:gd name="connsiteX79" fmla="*/ 206470 w 2903484"/>
                <a:gd name="connsiteY79" fmla="*/ 28883 h 71735"/>
                <a:gd name="connsiteX80" fmla="*/ 212275 w 2903484"/>
                <a:gd name="connsiteY80" fmla="*/ 38408 h 71735"/>
                <a:gd name="connsiteX81" fmla="*/ 212275 w 2903484"/>
                <a:gd name="connsiteY81" fmla="*/ 65048 h 71735"/>
                <a:gd name="connsiteX82" fmla="*/ 205577 w 2903484"/>
                <a:gd name="connsiteY82" fmla="*/ 65048 h 71735"/>
                <a:gd name="connsiteX83" fmla="*/ 205577 w 2903484"/>
                <a:gd name="connsiteY83" fmla="*/ 70257 h 71735"/>
                <a:gd name="connsiteX84" fmla="*/ 218525 w 2903484"/>
                <a:gd name="connsiteY84" fmla="*/ 69959 h 71735"/>
                <a:gd name="connsiteX85" fmla="*/ 231325 w 2903484"/>
                <a:gd name="connsiteY85" fmla="*/ 70257 h 71735"/>
                <a:gd name="connsiteX86" fmla="*/ 231325 w 2903484"/>
                <a:gd name="connsiteY86" fmla="*/ 65048 h 71735"/>
                <a:gd name="connsiteX87" fmla="*/ 224627 w 2903484"/>
                <a:gd name="connsiteY87" fmla="*/ 65048 h 71735"/>
                <a:gd name="connsiteX88" fmla="*/ 224627 w 2903484"/>
                <a:gd name="connsiteY88" fmla="*/ 44659 h 71735"/>
                <a:gd name="connsiteX89" fmla="*/ 240850 w 2903484"/>
                <a:gd name="connsiteY89" fmla="*/ 28883 h 71735"/>
                <a:gd name="connsiteX90" fmla="*/ 246654 w 2903484"/>
                <a:gd name="connsiteY90" fmla="*/ 38408 h 71735"/>
                <a:gd name="connsiteX91" fmla="*/ 246654 w 2903484"/>
                <a:gd name="connsiteY91" fmla="*/ 65048 h 71735"/>
                <a:gd name="connsiteX92" fmla="*/ 239956 w 2903484"/>
                <a:gd name="connsiteY92" fmla="*/ 65048 h 71735"/>
                <a:gd name="connsiteX93" fmla="*/ 239956 w 2903484"/>
                <a:gd name="connsiteY93" fmla="*/ 70257 h 71735"/>
                <a:gd name="connsiteX94" fmla="*/ 252905 w 2903484"/>
                <a:gd name="connsiteY94" fmla="*/ 69959 h 71735"/>
                <a:gd name="connsiteX95" fmla="*/ 265704 w 2903484"/>
                <a:gd name="connsiteY95" fmla="*/ 70257 h 71735"/>
                <a:gd name="connsiteX96" fmla="*/ 299265 w 2903484"/>
                <a:gd name="connsiteY96" fmla="*/ 70257 h 71735"/>
                <a:gd name="connsiteX97" fmla="*/ 299265 w 2903484"/>
                <a:gd name="connsiteY97" fmla="*/ 65048 h 71735"/>
                <a:gd name="connsiteX98" fmla="*/ 293311 w 2903484"/>
                <a:gd name="connsiteY98" fmla="*/ 65048 h 71735"/>
                <a:gd name="connsiteX99" fmla="*/ 293311 w 2903484"/>
                <a:gd name="connsiteY99" fmla="*/ 24567 h 71735"/>
                <a:gd name="connsiteX100" fmla="*/ 275154 w 2903484"/>
                <a:gd name="connsiteY100" fmla="*/ 25460 h 71735"/>
                <a:gd name="connsiteX101" fmla="*/ 275154 w 2903484"/>
                <a:gd name="connsiteY101" fmla="*/ 30669 h 71735"/>
                <a:gd name="connsiteX102" fmla="*/ 281553 w 2903484"/>
                <a:gd name="connsiteY102" fmla="*/ 34538 h 71735"/>
                <a:gd name="connsiteX103" fmla="*/ 281553 w 2903484"/>
                <a:gd name="connsiteY103" fmla="*/ 65048 h 71735"/>
                <a:gd name="connsiteX104" fmla="*/ 274857 w 2903484"/>
                <a:gd name="connsiteY104" fmla="*/ 65048 h 71735"/>
                <a:gd name="connsiteX105" fmla="*/ 274857 w 2903484"/>
                <a:gd name="connsiteY105" fmla="*/ 70257 h 71735"/>
                <a:gd name="connsiteX106" fmla="*/ 287210 w 2903484"/>
                <a:gd name="connsiteY106" fmla="*/ 69959 h 71735"/>
                <a:gd name="connsiteX107" fmla="*/ 299265 w 2903484"/>
                <a:gd name="connsiteY107" fmla="*/ 70257 h 71735"/>
                <a:gd name="connsiteX108" fmla="*/ 294354 w 2903484"/>
                <a:gd name="connsiteY108" fmla="*/ 9089 h 71735"/>
                <a:gd name="connsiteX109" fmla="*/ 286167 w 2903484"/>
                <a:gd name="connsiteY109" fmla="*/ 903 h 71735"/>
                <a:gd name="connsiteX110" fmla="*/ 277982 w 2903484"/>
                <a:gd name="connsiteY110" fmla="*/ 9089 h 71735"/>
                <a:gd name="connsiteX111" fmla="*/ 286167 w 2903484"/>
                <a:gd name="connsiteY111" fmla="*/ 17125 h 71735"/>
                <a:gd name="connsiteX112" fmla="*/ 294354 w 2903484"/>
                <a:gd name="connsiteY112" fmla="*/ 9089 h 71735"/>
                <a:gd name="connsiteX113" fmla="*/ 344545 w 2903484"/>
                <a:gd name="connsiteY113" fmla="*/ 57755 h 71735"/>
                <a:gd name="connsiteX114" fmla="*/ 344545 w 2903484"/>
                <a:gd name="connsiteY114" fmla="*/ 52695 h 71735"/>
                <a:gd name="connsiteX115" fmla="*/ 338890 w 2903484"/>
                <a:gd name="connsiteY115" fmla="*/ 52695 h 71735"/>
                <a:gd name="connsiteX116" fmla="*/ 338890 w 2903484"/>
                <a:gd name="connsiteY116" fmla="*/ 57606 h 71735"/>
                <a:gd name="connsiteX117" fmla="*/ 332639 w 2903484"/>
                <a:gd name="connsiteY117" fmla="*/ 66239 h 71735"/>
                <a:gd name="connsiteX118" fmla="*/ 326687 w 2903484"/>
                <a:gd name="connsiteY118" fmla="*/ 58053 h 71735"/>
                <a:gd name="connsiteX119" fmla="*/ 326687 w 2903484"/>
                <a:gd name="connsiteY119" fmla="*/ 30520 h 71735"/>
                <a:gd name="connsiteX120" fmla="*/ 342461 w 2903484"/>
                <a:gd name="connsiteY120" fmla="*/ 30520 h 71735"/>
                <a:gd name="connsiteX121" fmla="*/ 342461 w 2903484"/>
                <a:gd name="connsiteY121" fmla="*/ 25311 h 71735"/>
                <a:gd name="connsiteX122" fmla="*/ 326687 w 2903484"/>
                <a:gd name="connsiteY122" fmla="*/ 25311 h 71735"/>
                <a:gd name="connsiteX123" fmla="*/ 326687 w 2903484"/>
                <a:gd name="connsiteY123" fmla="*/ 5963 h 71735"/>
                <a:gd name="connsiteX124" fmla="*/ 321030 w 2903484"/>
                <a:gd name="connsiteY124" fmla="*/ 5963 h 71735"/>
                <a:gd name="connsiteX125" fmla="*/ 305701 w 2903484"/>
                <a:gd name="connsiteY125" fmla="*/ 26353 h 71735"/>
                <a:gd name="connsiteX126" fmla="*/ 305701 w 2903484"/>
                <a:gd name="connsiteY126" fmla="*/ 30520 h 71735"/>
                <a:gd name="connsiteX127" fmla="*/ 314333 w 2903484"/>
                <a:gd name="connsiteY127" fmla="*/ 30520 h 71735"/>
                <a:gd name="connsiteX128" fmla="*/ 314333 w 2903484"/>
                <a:gd name="connsiteY128" fmla="*/ 57755 h 71735"/>
                <a:gd name="connsiteX129" fmla="*/ 331151 w 2903484"/>
                <a:gd name="connsiteY129" fmla="*/ 71001 h 71735"/>
                <a:gd name="connsiteX130" fmla="*/ 344545 w 2903484"/>
                <a:gd name="connsiteY130" fmla="*/ 57755 h 71735"/>
                <a:gd name="connsiteX131" fmla="*/ 381901 w 2903484"/>
                <a:gd name="connsiteY131" fmla="*/ 70257 h 71735"/>
                <a:gd name="connsiteX132" fmla="*/ 381901 w 2903484"/>
                <a:gd name="connsiteY132" fmla="*/ 65048 h 71735"/>
                <a:gd name="connsiteX133" fmla="*/ 375948 w 2903484"/>
                <a:gd name="connsiteY133" fmla="*/ 65048 h 71735"/>
                <a:gd name="connsiteX134" fmla="*/ 375948 w 2903484"/>
                <a:gd name="connsiteY134" fmla="*/ 24567 h 71735"/>
                <a:gd name="connsiteX135" fmla="*/ 357791 w 2903484"/>
                <a:gd name="connsiteY135" fmla="*/ 25460 h 71735"/>
                <a:gd name="connsiteX136" fmla="*/ 357791 w 2903484"/>
                <a:gd name="connsiteY136" fmla="*/ 30669 h 71735"/>
                <a:gd name="connsiteX137" fmla="*/ 364191 w 2903484"/>
                <a:gd name="connsiteY137" fmla="*/ 34538 h 71735"/>
                <a:gd name="connsiteX138" fmla="*/ 364191 w 2903484"/>
                <a:gd name="connsiteY138" fmla="*/ 65048 h 71735"/>
                <a:gd name="connsiteX139" fmla="*/ 357493 w 2903484"/>
                <a:gd name="connsiteY139" fmla="*/ 65048 h 71735"/>
                <a:gd name="connsiteX140" fmla="*/ 357493 w 2903484"/>
                <a:gd name="connsiteY140" fmla="*/ 70257 h 71735"/>
                <a:gd name="connsiteX141" fmla="*/ 369846 w 2903484"/>
                <a:gd name="connsiteY141" fmla="*/ 69959 h 71735"/>
                <a:gd name="connsiteX142" fmla="*/ 381901 w 2903484"/>
                <a:gd name="connsiteY142" fmla="*/ 70257 h 71735"/>
                <a:gd name="connsiteX143" fmla="*/ 376990 w 2903484"/>
                <a:gd name="connsiteY143" fmla="*/ 9089 h 71735"/>
                <a:gd name="connsiteX144" fmla="*/ 368805 w 2903484"/>
                <a:gd name="connsiteY144" fmla="*/ 903 h 71735"/>
                <a:gd name="connsiteX145" fmla="*/ 360618 w 2903484"/>
                <a:gd name="connsiteY145" fmla="*/ 9089 h 71735"/>
                <a:gd name="connsiteX146" fmla="*/ 368805 w 2903484"/>
                <a:gd name="connsiteY146" fmla="*/ 17125 h 71735"/>
                <a:gd name="connsiteX147" fmla="*/ 376990 w 2903484"/>
                <a:gd name="connsiteY147" fmla="*/ 9089 h 71735"/>
                <a:gd name="connsiteX148" fmla="*/ 448352 w 2903484"/>
                <a:gd name="connsiteY148" fmla="*/ 30520 h 71735"/>
                <a:gd name="connsiteX149" fmla="*/ 448352 w 2903484"/>
                <a:gd name="connsiteY149" fmla="*/ 25311 h 71735"/>
                <a:gd name="connsiteX150" fmla="*/ 439870 w 2903484"/>
                <a:gd name="connsiteY150" fmla="*/ 25609 h 71735"/>
                <a:gd name="connsiteX151" fmla="*/ 430791 w 2903484"/>
                <a:gd name="connsiteY151" fmla="*/ 25311 h 71735"/>
                <a:gd name="connsiteX152" fmla="*/ 430791 w 2903484"/>
                <a:gd name="connsiteY152" fmla="*/ 30520 h 71735"/>
                <a:gd name="connsiteX153" fmla="*/ 435107 w 2903484"/>
                <a:gd name="connsiteY153" fmla="*/ 31413 h 71735"/>
                <a:gd name="connsiteX154" fmla="*/ 434512 w 2903484"/>
                <a:gd name="connsiteY154" fmla="*/ 32752 h 71735"/>
                <a:gd name="connsiteX155" fmla="*/ 422159 w 2903484"/>
                <a:gd name="connsiteY155" fmla="*/ 57755 h 71735"/>
                <a:gd name="connsiteX156" fmla="*/ 408467 w 2903484"/>
                <a:gd name="connsiteY156" fmla="*/ 30520 h 71735"/>
                <a:gd name="connsiteX157" fmla="*/ 413378 w 2903484"/>
                <a:gd name="connsiteY157" fmla="*/ 30520 h 71735"/>
                <a:gd name="connsiteX158" fmla="*/ 413378 w 2903484"/>
                <a:gd name="connsiteY158" fmla="*/ 25311 h 71735"/>
                <a:gd name="connsiteX159" fmla="*/ 400876 w 2903484"/>
                <a:gd name="connsiteY159" fmla="*/ 25609 h 71735"/>
                <a:gd name="connsiteX160" fmla="*/ 388970 w 2903484"/>
                <a:gd name="connsiteY160" fmla="*/ 25311 h 71735"/>
                <a:gd name="connsiteX161" fmla="*/ 388970 w 2903484"/>
                <a:gd name="connsiteY161" fmla="*/ 30520 h 71735"/>
                <a:gd name="connsiteX162" fmla="*/ 395371 w 2903484"/>
                <a:gd name="connsiteY162" fmla="*/ 30520 h 71735"/>
                <a:gd name="connsiteX163" fmla="*/ 414122 w 2903484"/>
                <a:gd name="connsiteY163" fmla="*/ 67876 h 71735"/>
                <a:gd name="connsiteX164" fmla="*/ 418736 w 2903484"/>
                <a:gd name="connsiteY164" fmla="*/ 70703 h 71735"/>
                <a:gd name="connsiteX165" fmla="*/ 423350 w 2903484"/>
                <a:gd name="connsiteY165" fmla="*/ 67876 h 71735"/>
                <a:gd name="connsiteX166" fmla="*/ 440911 w 2903484"/>
                <a:gd name="connsiteY166" fmla="*/ 32752 h 71735"/>
                <a:gd name="connsiteX167" fmla="*/ 448352 w 2903484"/>
                <a:gd name="connsiteY167" fmla="*/ 30520 h 71735"/>
                <a:gd name="connsiteX168" fmla="*/ 501260 w 2903484"/>
                <a:gd name="connsiteY168" fmla="*/ 58648 h 71735"/>
                <a:gd name="connsiteX169" fmla="*/ 498433 w 2903484"/>
                <a:gd name="connsiteY169" fmla="*/ 56565 h 71735"/>
                <a:gd name="connsiteX170" fmla="*/ 495456 w 2903484"/>
                <a:gd name="connsiteY170" fmla="*/ 58351 h 71735"/>
                <a:gd name="connsiteX171" fmla="*/ 480723 w 2903484"/>
                <a:gd name="connsiteY171" fmla="*/ 66239 h 71735"/>
                <a:gd name="connsiteX172" fmla="*/ 465096 w 2903484"/>
                <a:gd name="connsiteY172" fmla="*/ 48826 h 71735"/>
                <a:gd name="connsiteX173" fmla="*/ 497838 w 2903484"/>
                <a:gd name="connsiteY173" fmla="*/ 48826 h 71735"/>
                <a:gd name="connsiteX174" fmla="*/ 501260 w 2903484"/>
                <a:gd name="connsiteY174" fmla="*/ 45849 h 71735"/>
                <a:gd name="connsiteX175" fmla="*/ 495159 w 2903484"/>
                <a:gd name="connsiteY175" fmla="*/ 29925 h 71735"/>
                <a:gd name="connsiteX176" fmla="*/ 478044 w 2903484"/>
                <a:gd name="connsiteY176" fmla="*/ 24269 h 71735"/>
                <a:gd name="connsiteX177" fmla="*/ 451404 w 2903484"/>
                <a:gd name="connsiteY177" fmla="*/ 47337 h 71735"/>
                <a:gd name="connsiteX178" fmla="*/ 479532 w 2903484"/>
                <a:gd name="connsiteY178" fmla="*/ 71001 h 71735"/>
                <a:gd name="connsiteX179" fmla="*/ 501260 w 2903484"/>
                <a:gd name="connsiteY179" fmla="*/ 58648 h 71735"/>
                <a:gd name="connsiteX180" fmla="*/ 491290 w 2903484"/>
                <a:gd name="connsiteY180" fmla="*/ 44807 h 71735"/>
                <a:gd name="connsiteX181" fmla="*/ 465096 w 2903484"/>
                <a:gd name="connsiteY181" fmla="*/ 44807 h 71735"/>
                <a:gd name="connsiteX182" fmla="*/ 478192 w 2903484"/>
                <a:gd name="connsiteY182" fmla="*/ 28436 h 71735"/>
                <a:gd name="connsiteX183" fmla="*/ 491290 w 2903484"/>
                <a:gd name="connsiteY183" fmla="*/ 44807 h 71735"/>
                <a:gd name="connsiteX184" fmla="*/ 757356 w 2903484"/>
                <a:gd name="connsiteY184" fmla="*/ 26799 h 71735"/>
                <a:gd name="connsiteX185" fmla="*/ 754975 w 2903484"/>
                <a:gd name="connsiteY185" fmla="*/ 2094 h 71735"/>
                <a:gd name="connsiteX186" fmla="*/ 682497 w 2903484"/>
                <a:gd name="connsiteY186" fmla="*/ 2094 h 71735"/>
                <a:gd name="connsiteX187" fmla="*/ 680115 w 2903484"/>
                <a:gd name="connsiteY187" fmla="*/ 26799 h 71735"/>
                <a:gd name="connsiteX188" fmla="*/ 685771 w 2903484"/>
                <a:gd name="connsiteY188" fmla="*/ 26799 h 71735"/>
                <a:gd name="connsiteX189" fmla="*/ 702885 w 2903484"/>
                <a:gd name="connsiteY189" fmla="*/ 7452 h 71735"/>
                <a:gd name="connsiteX190" fmla="*/ 711220 w 2903484"/>
                <a:gd name="connsiteY190" fmla="*/ 7452 h 71735"/>
                <a:gd name="connsiteX191" fmla="*/ 711220 w 2903484"/>
                <a:gd name="connsiteY191" fmla="*/ 65048 h 71735"/>
                <a:gd name="connsiteX192" fmla="*/ 695741 w 2903484"/>
                <a:gd name="connsiteY192" fmla="*/ 65048 h 71735"/>
                <a:gd name="connsiteX193" fmla="*/ 695741 w 2903484"/>
                <a:gd name="connsiteY193" fmla="*/ 70257 h 71735"/>
                <a:gd name="connsiteX194" fmla="*/ 718661 w 2903484"/>
                <a:gd name="connsiteY194" fmla="*/ 69959 h 71735"/>
                <a:gd name="connsiteX195" fmla="*/ 741581 w 2903484"/>
                <a:gd name="connsiteY195" fmla="*/ 70257 h 71735"/>
                <a:gd name="connsiteX196" fmla="*/ 741581 w 2903484"/>
                <a:gd name="connsiteY196" fmla="*/ 65048 h 71735"/>
                <a:gd name="connsiteX197" fmla="*/ 726252 w 2903484"/>
                <a:gd name="connsiteY197" fmla="*/ 65048 h 71735"/>
                <a:gd name="connsiteX198" fmla="*/ 726252 w 2903484"/>
                <a:gd name="connsiteY198" fmla="*/ 7452 h 71735"/>
                <a:gd name="connsiteX199" fmla="*/ 734585 w 2903484"/>
                <a:gd name="connsiteY199" fmla="*/ 7452 h 71735"/>
                <a:gd name="connsiteX200" fmla="*/ 751701 w 2903484"/>
                <a:gd name="connsiteY200" fmla="*/ 26799 h 71735"/>
                <a:gd name="connsiteX201" fmla="*/ 810079 w 2903484"/>
                <a:gd name="connsiteY201" fmla="*/ 48230 h 71735"/>
                <a:gd name="connsiteX202" fmla="*/ 782546 w 2903484"/>
                <a:gd name="connsiteY202" fmla="*/ 24269 h 71735"/>
                <a:gd name="connsiteX203" fmla="*/ 755012 w 2903484"/>
                <a:gd name="connsiteY203" fmla="*/ 48230 h 71735"/>
                <a:gd name="connsiteX204" fmla="*/ 782546 w 2903484"/>
                <a:gd name="connsiteY204" fmla="*/ 71001 h 71735"/>
                <a:gd name="connsiteX205" fmla="*/ 810079 w 2903484"/>
                <a:gd name="connsiteY205" fmla="*/ 48230 h 71735"/>
                <a:gd name="connsiteX206" fmla="*/ 796386 w 2903484"/>
                <a:gd name="connsiteY206" fmla="*/ 47040 h 71735"/>
                <a:gd name="connsiteX207" fmla="*/ 782546 w 2903484"/>
                <a:gd name="connsiteY207" fmla="*/ 66239 h 71735"/>
                <a:gd name="connsiteX208" fmla="*/ 768704 w 2903484"/>
                <a:gd name="connsiteY208" fmla="*/ 47040 h 71735"/>
                <a:gd name="connsiteX209" fmla="*/ 782546 w 2903484"/>
                <a:gd name="connsiteY209" fmla="*/ 28436 h 71735"/>
                <a:gd name="connsiteX210" fmla="*/ 796386 w 2903484"/>
                <a:gd name="connsiteY210" fmla="*/ 47040 h 71735"/>
                <a:gd name="connsiteX211" fmla="*/ 854801 w 2903484"/>
                <a:gd name="connsiteY211" fmla="*/ 57755 h 71735"/>
                <a:gd name="connsiteX212" fmla="*/ 854801 w 2903484"/>
                <a:gd name="connsiteY212" fmla="*/ 52695 h 71735"/>
                <a:gd name="connsiteX213" fmla="*/ 849146 w 2903484"/>
                <a:gd name="connsiteY213" fmla="*/ 52695 h 71735"/>
                <a:gd name="connsiteX214" fmla="*/ 849146 w 2903484"/>
                <a:gd name="connsiteY214" fmla="*/ 57606 h 71735"/>
                <a:gd name="connsiteX215" fmla="*/ 842895 w 2903484"/>
                <a:gd name="connsiteY215" fmla="*/ 66239 h 71735"/>
                <a:gd name="connsiteX216" fmla="*/ 836942 w 2903484"/>
                <a:gd name="connsiteY216" fmla="*/ 58053 h 71735"/>
                <a:gd name="connsiteX217" fmla="*/ 836942 w 2903484"/>
                <a:gd name="connsiteY217" fmla="*/ 30520 h 71735"/>
                <a:gd name="connsiteX218" fmla="*/ 852718 w 2903484"/>
                <a:gd name="connsiteY218" fmla="*/ 30520 h 71735"/>
                <a:gd name="connsiteX219" fmla="*/ 852718 w 2903484"/>
                <a:gd name="connsiteY219" fmla="*/ 25311 h 71735"/>
                <a:gd name="connsiteX220" fmla="*/ 836942 w 2903484"/>
                <a:gd name="connsiteY220" fmla="*/ 25311 h 71735"/>
                <a:gd name="connsiteX221" fmla="*/ 836942 w 2903484"/>
                <a:gd name="connsiteY221" fmla="*/ 5963 h 71735"/>
                <a:gd name="connsiteX222" fmla="*/ 831287 w 2903484"/>
                <a:gd name="connsiteY222" fmla="*/ 5963 h 71735"/>
                <a:gd name="connsiteX223" fmla="*/ 815957 w 2903484"/>
                <a:gd name="connsiteY223" fmla="*/ 26353 h 71735"/>
                <a:gd name="connsiteX224" fmla="*/ 815957 w 2903484"/>
                <a:gd name="connsiteY224" fmla="*/ 30520 h 71735"/>
                <a:gd name="connsiteX225" fmla="*/ 824589 w 2903484"/>
                <a:gd name="connsiteY225" fmla="*/ 30520 h 71735"/>
                <a:gd name="connsiteX226" fmla="*/ 824589 w 2903484"/>
                <a:gd name="connsiteY226" fmla="*/ 57755 h 71735"/>
                <a:gd name="connsiteX227" fmla="*/ 841407 w 2903484"/>
                <a:gd name="connsiteY227" fmla="*/ 71001 h 71735"/>
                <a:gd name="connsiteX228" fmla="*/ 854801 w 2903484"/>
                <a:gd name="connsiteY228" fmla="*/ 57755 h 71735"/>
                <a:gd name="connsiteX229" fmla="*/ 921476 w 2903484"/>
                <a:gd name="connsiteY229" fmla="*/ 67578 h 71735"/>
                <a:gd name="connsiteX230" fmla="*/ 918350 w 2903484"/>
                <a:gd name="connsiteY230" fmla="*/ 65048 h 71735"/>
                <a:gd name="connsiteX231" fmla="*/ 912101 w 2903484"/>
                <a:gd name="connsiteY231" fmla="*/ 61625 h 71735"/>
                <a:gd name="connsiteX232" fmla="*/ 912101 w 2903484"/>
                <a:gd name="connsiteY232" fmla="*/ 40342 h 71735"/>
                <a:gd name="connsiteX233" fmla="*/ 888288 w 2903484"/>
                <a:gd name="connsiteY233" fmla="*/ 24269 h 71735"/>
                <a:gd name="connsiteX234" fmla="*/ 868940 w 2903484"/>
                <a:gd name="connsiteY234" fmla="*/ 34240 h 71735"/>
                <a:gd name="connsiteX235" fmla="*/ 875638 w 2903484"/>
                <a:gd name="connsiteY235" fmla="*/ 41087 h 71735"/>
                <a:gd name="connsiteX236" fmla="*/ 882483 w 2903484"/>
                <a:gd name="connsiteY236" fmla="*/ 34389 h 71735"/>
                <a:gd name="connsiteX237" fmla="*/ 880400 w 2903484"/>
                <a:gd name="connsiteY237" fmla="*/ 29180 h 71735"/>
                <a:gd name="connsiteX238" fmla="*/ 888138 w 2903484"/>
                <a:gd name="connsiteY238" fmla="*/ 28436 h 71735"/>
                <a:gd name="connsiteX239" fmla="*/ 899747 w 2903484"/>
                <a:gd name="connsiteY239" fmla="*/ 40194 h 71735"/>
                <a:gd name="connsiteX240" fmla="*/ 899747 w 2903484"/>
                <a:gd name="connsiteY240" fmla="*/ 43170 h 71735"/>
                <a:gd name="connsiteX241" fmla="*/ 864773 w 2903484"/>
                <a:gd name="connsiteY241" fmla="*/ 58946 h 71735"/>
                <a:gd name="connsiteX242" fmla="*/ 885608 w 2903484"/>
                <a:gd name="connsiteY242" fmla="*/ 71001 h 71735"/>
                <a:gd name="connsiteX243" fmla="*/ 901681 w 2903484"/>
                <a:gd name="connsiteY243" fmla="*/ 63411 h 71735"/>
                <a:gd name="connsiteX244" fmla="*/ 912546 w 2903484"/>
                <a:gd name="connsiteY244" fmla="*/ 70257 h 71735"/>
                <a:gd name="connsiteX245" fmla="*/ 917904 w 2903484"/>
                <a:gd name="connsiteY245" fmla="*/ 70257 h 71735"/>
                <a:gd name="connsiteX246" fmla="*/ 921476 w 2903484"/>
                <a:gd name="connsiteY246" fmla="*/ 67578 h 71735"/>
                <a:gd name="connsiteX247" fmla="*/ 899747 w 2903484"/>
                <a:gd name="connsiteY247" fmla="*/ 56416 h 71735"/>
                <a:gd name="connsiteX248" fmla="*/ 887245 w 2903484"/>
                <a:gd name="connsiteY248" fmla="*/ 66685 h 71735"/>
                <a:gd name="connsiteX249" fmla="*/ 877126 w 2903484"/>
                <a:gd name="connsiteY249" fmla="*/ 58648 h 71735"/>
                <a:gd name="connsiteX250" fmla="*/ 899747 w 2903484"/>
                <a:gd name="connsiteY250" fmla="*/ 47040 h 71735"/>
                <a:gd name="connsiteX251" fmla="*/ 953176 w 2903484"/>
                <a:gd name="connsiteY251" fmla="*/ 70257 h 71735"/>
                <a:gd name="connsiteX252" fmla="*/ 953176 w 2903484"/>
                <a:gd name="connsiteY252" fmla="*/ 65048 h 71735"/>
                <a:gd name="connsiteX253" fmla="*/ 946479 w 2903484"/>
                <a:gd name="connsiteY253" fmla="*/ 65048 h 71735"/>
                <a:gd name="connsiteX254" fmla="*/ 946479 w 2903484"/>
                <a:gd name="connsiteY254" fmla="*/ 10 h 71735"/>
                <a:gd name="connsiteX255" fmla="*/ 928025 w 2903484"/>
                <a:gd name="connsiteY255" fmla="*/ 903 h 71735"/>
                <a:gd name="connsiteX256" fmla="*/ 928025 w 2903484"/>
                <a:gd name="connsiteY256" fmla="*/ 6112 h 71735"/>
                <a:gd name="connsiteX257" fmla="*/ 934722 w 2903484"/>
                <a:gd name="connsiteY257" fmla="*/ 9982 h 71735"/>
                <a:gd name="connsiteX258" fmla="*/ 934722 w 2903484"/>
                <a:gd name="connsiteY258" fmla="*/ 65048 h 71735"/>
                <a:gd name="connsiteX259" fmla="*/ 928025 w 2903484"/>
                <a:gd name="connsiteY259" fmla="*/ 65048 h 71735"/>
                <a:gd name="connsiteX260" fmla="*/ 928025 w 2903484"/>
                <a:gd name="connsiteY260" fmla="*/ 70257 h 71735"/>
                <a:gd name="connsiteX261" fmla="*/ 940526 w 2903484"/>
                <a:gd name="connsiteY261" fmla="*/ 69959 h 71735"/>
                <a:gd name="connsiteX262" fmla="*/ 953176 w 2903484"/>
                <a:gd name="connsiteY262" fmla="*/ 70257 h 71735"/>
                <a:gd name="connsiteX263" fmla="*/ 1165479 w 2903484"/>
                <a:gd name="connsiteY263" fmla="*/ 37961 h 71735"/>
                <a:gd name="connsiteX264" fmla="*/ 1139285 w 2903484"/>
                <a:gd name="connsiteY264" fmla="*/ 3731 h 71735"/>
                <a:gd name="connsiteX265" fmla="*/ 1113240 w 2903484"/>
                <a:gd name="connsiteY265" fmla="*/ 37961 h 71735"/>
                <a:gd name="connsiteX266" fmla="*/ 1139285 w 2903484"/>
                <a:gd name="connsiteY266" fmla="*/ 71745 h 71735"/>
                <a:gd name="connsiteX267" fmla="*/ 1165479 w 2903484"/>
                <a:gd name="connsiteY267" fmla="*/ 37961 h 71735"/>
                <a:gd name="connsiteX268" fmla="*/ 1151787 w 2903484"/>
                <a:gd name="connsiteY268" fmla="*/ 36771 h 71735"/>
                <a:gd name="connsiteX269" fmla="*/ 1147173 w 2903484"/>
                <a:gd name="connsiteY269" fmla="*/ 64453 h 71735"/>
                <a:gd name="connsiteX270" fmla="*/ 1139285 w 2903484"/>
                <a:gd name="connsiteY270" fmla="*/ 67429 h 71735"/>
                <a:gd name="connsiteX271" fmla="*/ 1131547 w 2903484"/>
                <a:gd name="connsiteY271" fmla="*/ 64750 h 71735"/>
                <a:gd name="connsiteX272" fmla="*/ 1126785 w 2903484"/>
                <a:gd name="connsiteY272" fmla="*/ 36771 h 71735"/>
                <a:gd name="connsiteX273" fmla="*/ 1127826 w 2903484"/>
                <a:gd name="connsiteY273" fmla="*/ 16977 h 71735"/>
                <a:gd name="connsiteX274" fmla="*/ 1139285 w 2903484"/>
                <a:gd name="connsiteY274" fmla="*/ 7898 h 71735"/>
                <a:gd name="connsiteX275" fmla="*/ 1150894 w 2903484"/>
                <a:gd name="connsiteY275" fmla="*/ 18167 h 71735"/>
                <a:gd name="connsiteX276" fmla="*/ 1151787 w 2903484"/>
                <a:gd name="connsiteY276" fmla="*/ 36771 h 71735"/>
                <a:gd name="connsiteX277" fmla="*/ 1195654 w 2903484"/>
                <a:gd name="connsiteY277" fmla="*/ 62220 h 71735"/>
                <a:gd name="connsiteX278" fmla="*/ 1187617 w 2903484"/>
                <a:gd name="connsiteY278" fmla="*/ 54035 h 71735"/>
                <a:gd name="connsiteX279" fmla="*/ 1179432 w 2903484"/>
                <a:gd name="connsiteY279" fmla="*/ 62220 h 71735"/>
                <a:gd name="connsiteX280" fmla="*/ 1187617 w 2903484"/>
                <a:gd name="connsiteY280" fmla="*/ 70257 h 71735"/>
                <a:gd name="connsiteX281" fmla="*/ 1195654 w 2903484"/>
                <a:gd name="connsiteY281" fmla="*/ 62220 h 71735"/>
                <a:gd name="connsiteX282" fmla="*/ 1261957 w 2903484"/>
                <a:gd name="connsiteY282" fmla="*/ 37961 h 71735"/>
                <a:gd name="connsiteX283" fmla="*/ 1235763 w 2903484"/>
                <a:gd name="connsiteY283" fmla="*/ 3731 h 71735"/>
                <a:gd name="connsiteX284" fmla="*/ 1209718 w 2903484"/>
                <a:gd name="connsiteY284" fmla="*/ 37961 h 71735"/>
                <a:gd name="connsiteX285" fmla="*/ 1235763 w 2903484"/>
                <a:gd name="connsiteY285" fmla="*/ 71745 h 71735"/>
                <a:gd name="connsiteX286" fmla="*/ 1261957 w 2903484"/>
                <a:gd name="connsiteY286" fmla="*/ 37961 h 71735"/>
                <a:gd name="connsiteX287" fmla="*/ 1248265 w 2903484"/>
                <a:gd name="connsiteY287" fmla="*/ 36771 h 71735"/>
                <a:gd name="connsiteX288" fmla="*/ 1243651 w 2903484"/>
                <a:gd name="connsiteY288" fmla="*/ 64453 h 71735"/>
                <a:gd name="connsiteX289" fmla="*/ 1235763 w 2903484"/>
                <a:gd name="connsiteY289" fmla="*/ 67429 h 71735"/>
                <a:gd name="connsiteX290" fmla="*/ 1228024 w 2903484"/>
                <a:gd name="connsiteY290" fmla="*/ 64750 h 71735"/>
                <a:gd name="connsiteX291" fmla="*/ 1223261 w 2903484"/>
                <a:gd name="connsiteY291" fmla="*/ 36771 h 71735"/>
                <a:gd name="connsiteX292" fmla="*/ 1224304 w 2903484"/>
                <a:gd name="connsiteY292" fmla="*/ 16977 h 71735"/>
                <a:gd name="connsiteX293" fmla="*/ 1235763 w 2903484"/>
                <a:gd name="connsiteY293" fmla="*/ 7898 h 71735"/>
                <a:gd name="connsiteX294" fmla="*/ 1247372 w 2903484"/>
                <a:gd name="connsiteY294" fmla="*/ 18167 h 71735"/>
                <a:gd name="connsiteX295" fmla="*/ 1248265 w 2903484"/>
                <a:gd name="connsiteY295" fmla="*/ 36771 h 71735"/>
                <a:gd name="connsiteX296" fmla="*/ 1320073 w 2903484"/>
                <a:gd name="connsiteY296" fmla="*/ 70257 h 71735"/>
                <a:gd name="connsiteX297" fmla="*/ 1320073 w 2903484"/>
                <a:gd name="connsiteY297" fmla="*/ 65048 h 71735"/>
                <a:gd name="connsiteX298" fmla="*/ 1305189 w 2903484"/>
                <a:gd name="connsiteY298" fmla="*/ 65048 h 71735"/>
                <a:gd name="connsiteX299" fmla="*/ 1305189 w 2903484"/>
                <a:gd name="connsiteY299" fmla="*/ 7154 h 71735"/>
                <a:gd name="connsiteX300" fmla="*/ 1300426 w 2903484"/>
                <a:gd name="connsiteY300" fmla="*/ 3731 h 71735"/>
                <a:gd name="connsiteX301" fmla="*/ 1278404 w 2903484"/>
                <a:gd name="connsiteY301" fmla="*/ 10130 h 71735"/>
                <a:gd name="connsiteX302" fmla="*/ 1276169 w 2903484"/>
                <a:gd name="connsiteY302" fmla="*/ 10130 h 71735"/>
                <a:gd name="connsiteX303" fmla="*/ 1276169 w 2903484"/>
                <a:gd name="connsiteY303" fmla="*/ 15339 h 71735"/>
                <a:gd name="connsiteX304" fmla="*/ 1278404 w 2903484"/>
                <a:gd name="connsiteY304" fmla="*/ 15339 h 71735"/>
                <a:gd name="connsiteX305" fmla="*/ 1292247 w 2903484"/>
                <a:gd name="connsiteY305" fmla="*/ 13405 h 71735"/>
                <a:gd name="connsiteX306" fmla="*/ 1292247 w 2903484"/>
                <a:gd name="connsiteY306" fmla="*/ 65048 h 71735"/>
                <a:gd name="connsiteX307" fmla="*/ 1277058 w 2903484"/>
                <a:gd name="connsiteY307" fmla="*/ 65048 h 71735"/>
                <a:gd name="connsiteX308" fmla="*/ 1277058 w 2903484"/>
                <a:gd name="connsiteY308" fmla="*/ 70257 h 71735"/>
                <a:gd name="connsiteX309" fmla="*/ 1298648 w 2903484"/>
                <a:gd name="connsiteY309" fmla="*/ 69959 h 71735"/>
                <a:gd name="connsiteX310" fmla="*/ 1320073 w 2903484"/>
                <a:gd name="connsiteY310" fmla="*/ 70257 h 71735"/>
                <a:gd name="connsiteX311" fmla="*/ 1363164 w 2903484"/>
                <a:gd name="connsiteY311" fmla="*/ 52993 h 71735"/>
                <a:gd name="connsiteX312" fmla="*/ 1363164 w 2903484"/>
                <a:gd name="connsiteY312" fmla="*/ 42426 h 71735"/>
                <a:gd name="connsiteX313" fmla="*/ 1330271 w 2903484"/>
                <a:gd name="connsiteY313" fmla="*/ 42426 h 71735"/>
                <a:gd name="connsiteX314" fmla="*/ 1330271 w 2903484"/>
                <a:gd name="connsiteY314" fmla="*/ 52993 h 71735"/>
                <a:gd name="connsiteX315" fmla="*/ 1421609 w 2903484"/>
                <a:gd name="connsiteY315" fmla="*/ 58648 h 71735"/>
                <a:gd name="connsiteX316" fmla="*/ 1418790 w 2903484"/>
                <a:gd name="connsiteY316" fmla="*/ 56862 h 71735"/>
                <a:gd name="connsiteX317" fmla="*/ 1415805 w 2903484"/>
                <a:gd name="connsiteY317" fmla="*/ 58648 h 71735"/>
                <a:gd name="connsiteX318" fmla="*/ 1403004 w 2903484"/>
                <a:gd name="connsiteY318" fmla="*/ 66239 h 71735"/>
                <a:gd name="connsiteX319" fmla="*/ 1387980 w 2903484"/>
                <a:gd name="connsiteY319" fmla="*/ 47337 h 71735"/>
                <a:gd name="connsiteX320" fmla="*/ 1401823 w 2903484"/>
                <a:gd name="connsiteY320" fmla="*/ 29032 h 71735"/>
                <a:gd name="connsiteX321" fmla="*/ 1408224 w 2903484"/>
                <a:gd name="connsiteY321" fmla="*/ 29627 h 71735"/>
                <a:gd name="connsiteX322" fmla="*/ 1407766 w 2903484"/>
                <a:gd name="connsiteY322" fmla="*/ 30222 h 71735"/>
                <a:gd name="connsiteX323" fmla="*/ 1406585 w 2903484"/>
                <a:gd name="connsiteY323" fmla="*/ 34389 h 71735"/>
                <a:gd name="connsiteX324" fmla="*/ 1413278 w 2903484"/>
                <a:gd name="connsiteY324" fmla="*/ 41087 h 71735"/>
                <a:gd name="connsiteX325" fmla="*/ 1420276 w 2903484"/>
                <a:gd name="connsiteY325" fmla="*/ 34240 h 71735"/>
                <a:gd name="connsiteX326" fmla="*/ 1401366 w 2903484"/>
                <a:gd name="connsiteY326" fmla="*/ 24269 h 71735"/>
                <a:gd name="connsiteX327" fmla="*/ 1374289 w 2903484"/>
                <a:gd name="connsiteY327" fmla="*/ 47784 h 71735"/>
                <a:gd name="connsiteX328" fmla="*/ 1400921 w 2903484"/>
                <a:gd name="connsiteY328" fmla="*/ 71001 h 71735"/>
                <a:gd name="connsiteX329" fmla="*/ 1414764 w 2903484"/>
                <a:gd name="connsiteY329" fmla="*/ 67578 h 71735"/>
                <a:gd name="connsiteX330" fmla="*/ 1421609 w 2903484"/>
                <a:gd name="connsiteY330" fmla="*/ 58648 h 71735"/>
                <a:gd name="connsiteX331" fmla="*/ 1456331 w 2903484"/>
                <a:gd name="connsiteY331" fmla="*/ 70257 h 71735"/>
                <a:gd name="connsiteX332" fmla="*/ 1456331 w 2903484"/>
                <a:gd name="connsiteY332" fmla="*/ 65048 h 71735"/>
                <a:gd name="connsiteX333" fmla="*/ 1449625 w 2903484"/>
                <a:gd name="connsiteY333" fmla="*/ 65048 h 71735"/>
                <a:gd name="connsiteX334" fmla="*/ 1449625 w 2903484"/>
                <a:gd name="connsiteY334" fmla="*/ 10 h 71735"/>
                <a:gd name="connsiteX335" fmla="*/ 1431172 w 2903484"/>
                <a:gd name="connsiteY335" fmla="*/ 903 h 71735"/>
                <a:gd name="connsiteX336" fmla="*/ 1431172 w 2903484"/>
                <a:gd name="connsiteY336" fmla="*/ 6112 h 71735"/>
                <a:gd name="connsiteX337" fmla="*/ 1437865 w 2903484"/>
                <a:gd name="connsiteY337" fmla="*/ 9982 h 71735"/>
                <a:gd name="connsiteX338" fmla="*/ 1437865 w 2903484"/>
                <a:gd name="connsiteY338" fmla="*/ 65048 h 71735"/>
                <a:gd name="connsiteX339" fmla="*/ 1431172 w 2903484"/>
                <a:gd name="connsiteY339" fmla="*/ 65048 h 71735"/>
                <a:gd name="connsiteX340" fmla="*/ 1431172 w 2903484"/>
                <a:gd name="connsiteY340" fmla="*/ 70257 h 71735"/>
                <a:gd name="connsiteX341" fmla="*/ 1443682 w 2903484"/>
                <a:gd name="connsiteY341" fmla="*/ 69959 h 71735"/>
                <a:gd name="connsiteX342" fmla="*/ 1456331 w 2903484"/>
                <a:gd name="connsiteY342" fmla="*/ 70257 h 71735"/>
                <a:gd name="connsiteX343" fmla="*/ 1518167 w 2903484"/>
                <a:gd name="connsiteY343" fmla="*/ 48230 h 71735"/>
                <a:gd name="connsiteX344" fmla="*/ 1490634 w 2903484"/>
                <a:gd name="connsiteY344" fmla="*/ 24269 h 71735"/>
                <a:gd name="connsiteX345" fmla="*/ 1463100 w 2903484"/>
                <a:gd name="connsiteY345" fmla="*/ 48230 h 71735"/>
                <a:gd name="connsiteX346" fmla="*/ 1490634 w 2903484"/>
                <a:gd name="connsiteY346" fmla="*/ 71001 h 71735"/>
                <a:gd name="connsiteX347" fmla="*/ 1518167 w 2903484"/>
                <a:gd name="connsiteY347" fmla="*/ 48230 h 71735"/>
                <a:gd name="connsiteX348" fmla="*/ 1504477 w 2903484"/>
                <a:gd name="connsiteY348" fmla="*/ 47040 h 71735"/>
                <a:gd name="connsiteX349" fmla="*/ 1490634 w 2903484"/>
                <a:gd name="connsiteY349" fmla="*/ 66239 h 71735"/>
                <a:gd name="connsiteX350" fmla="*/ 1476791 w 2903484"/>
                <a:gd name="connsiteY350" fmla="*/ 47040 h 71735"/>
                <a:gd name="connsiteX351" fmla="*/ 1490634 w 2903484"/>
                <a:gd name="connsiteY351" fmla="*/ 28436 h 71735"/>
                <a:gd name="connsiteX352" fmla="*/ 1504477 w 2903484"/>
                <a:gd name="connsiteY352" fmla="*/ 47040 h 71735"/>
                <a:gd name="connsiteX353" fmla="*/ 1566313 w 2903484"/>
                <a:gd name="connsiteY353" fmla="*/ 55969 h 71735"/>
                <a:gd name="connsiteX354" fmla="*/ 1561995 w 2903484"/>
                <a:gd name="connsiteY354" fmla="*/ 46444 h 71735"/>
                <a:gd name="connsiteX355" fmla="*/ 1548457 w 2903484"/>
                <a:gd name="connsiteY355" fmla="*/ 40789 h 71735"/>
                <a:gd name="connsiteX356" fmla="*/ 1533572 w 2903484"/>
                <a:gd name="connsiteY356" fmla="*/ 33943 h 71735"/>
                <a:gd name="connsiteX357" fmla="*/ 1545472 w 2903484"/>
                <a:gd name="connsiteY357" fmla="*/ 27990 h 71735"/>
                <a:gd name="connsiteX358" fmla="*/ 1557524 w 2903484"/>
                <a:gd name="connsiteY358" fmla="*/ 36324 h 71735"/>
                <a:gd name="connsiteX359" fmla="*/ 1560356 w 2903484"/>
                <a:gd name="connsiteY359" fmla="*/ 37812 h 71735"/>
                <a:gd name="connsiteX360" fmla="*/ 1563189 w 2903484"/>
                <a:gd name="connsiteY360" fmla="*/ 34687 h 71735"/>
                <a:gd name="connsiteX361" fmla="*/ 1563189 w 2903484"/>
                <a:gd name="connsiteY361" fmla="*/ 27394 h 71735"/>
                <a:gd name="connsiteX362" fmla="*/ 1561106 w 2903484"/>
                <a:gd name="connsiteY362" fmla="*/ 24269 h 71735"/>
                <a:gd name="connsiteX363" fmla="*/ 1556483 w 2903484"/>
                <a:gd name="connsiteY363" fmla="*/ 25906 h 71735"/>
                <a:gd name="connsiteX364" fmla="*/ 1545777 w 2903484"/>
                <a:gd name="connsiteY364" fmla="*/ 24269 h 71735"/>
                <a:gd name="connsiteX365" fmla="*/ 1525825 w 2903484"/>
                <a:gd name="connsiteY365" fmla="*/ 37812 h 71735"/>
                <a:gd name="connsiteX366" fmla="*/ 1531032 w 2903484"/>
                <a:gd name="connsiteY366" fmla="*/ 47189 h 71735"/>
                <a:gd name="connsiteX367" fmla="*/ 1545917 w 2903484"/>
                <a:gd name="connsiteY367" fmla="*/ 51802 h 71735"/>
                <a:gd name="connsiteX368" fmla="*/ 1558566 w 2903484"/>
                <a:gd name="connsiteY368" fmla="*/ 59392 h 71735"/>
                <a:gd name="connsiteX369" fmla="*/ 1546513 w 2903484"/>
                <a:gd name="connsiteY369" fmla="*/ 66685 h 71735"/>
                <a:gd name="connsiteX370" fmla="*/ 1531629 w 2903484"/>
                <a:gd name="connsiteY370" fmla="*/ 56118 h 71735"/>
                <a:gd name="connsiteX371" fmla="*/ 1528657 w 2903484"/>
                <a:gd name="connsiteY371" fmla="*/ 54332 h 71735"/>
                <a:gd name="connsiteX372" fmla="*/ 1525825 w 2903484"/>
                <a:gd name="connsiteY372" fmla="*/ 57458 h 71735"/>
                <a:gd name="connsiteX373" fmla="*/ 1525825 w 2903484"/>
                <a:gd name="connsiteY373" fmla="*/ 67876 h 71735"/>
                <a:gd name="connsiteX374" fmla="*/ 1528060 w 2903484"/>
                <a:gd name="connsiteY374" fmla="*/ 71001 h 71735"/>
                <a:gd name="connsiteX375" fmla="*/ 1531337 w 2903484"/>
                <a:gd name="connsiteY375" fmla="*/ 69662 h 71735"/>
                <a:gd name="connsiteX376" fmla="*/ 1533864 w 2903484"/>
                <a:gd name="connsiteY376" fmla="*/ 67876 h 71735"/>
                <a:gd name="connsiteX377" fmla="*/ 1546513 w 2903484"/>
                <a:gd name="connsiteY377" fmla="*/ 71001 h 71735"/>
                <a:gd name="connsiteX378" fmla="*/ 1566313 w 2903484"/>
                <a:gd name="connsiteY378" fmla="*/ 55969 h 71735"/>
                <a:gd name="connsiteX379" fmla="*/ 1623831 w 2903484"/>
                <a:gd name="connsiteY379" fmla="*/ 58648 h 71735"/>
                <a:gd name="connsiteX380" fmla="*/ 1620999 w 2903484"/>
                <a:gd name="connsiteY380" fmla="*/ 56565 h 71735"/>
                <a:gd name="connsiteX381" fmla="*/ 1618027 w 2903484"/>
                <a:gd name="connsiteY381" fmla="*/ 58351 h 71735"/>
                <a:gd name="connsiteX382" fmla="*/ 1603295 w 2903484"/>
                <a:gd name="connsiteY382" fmla="*/ 66239 h 71735"/>
                <a:gd name="connsiteX383" fmla="*/ 1587661 w 2903484"/>
                <a:gd name="connsiteY383" fmla="*/ 48826 h 71735"/>
                <a:gd name="connsiteX384" fmla="*/ 1620415 w 2903484"/>
                <a:gd name="connsiteY384" fmla="*/ 48826 h 71735"/>
                <a:gd name="connsiteX385" fmla="*/ 1623831 w 2903484"/>
                <a:gd name="connsiteY385" fmla="*/ 45849 h 71735"/>
                <a:gd name="connsiteX386" fmla="*/ 1617735 w 2903484"/>
                <a:gd name="connsiteY386" fmla="*/ 29925 h 71735"/>
                <a:gd name="connsiteX387" fmla="*/ 1600615 w 2903484"/>
                <a:gd name="connsiteY387" fmla="*/ 24269 h 71735"/>
                <a:gd name="connsiteX388" fmla="*/ 1573971 w 2903484"/>
                <a:gd name="connsiteY388" fmla="*/ 47337 h 71735"/>
                <a:gd name="connsiteX389" fmla="*/ 1602101 w 2903484"/>
                <a:gd name="connsiteY389" fmla="*/ 71001 h 71735"/>
                <a:gd name="connsiteX390" fmla="*/ 1623831 w 2903484"/>
                <a:gd name="connsiteY390" fmla="*/ 58648 h 71735"/>
                <a:gd name="connsiteX391" fmla="*/ 1613861 w 2903484"/>
                <a:gd name="connsiteY391" fmla="*/ 44807 h 71735"/>
                <a:gd name="connsiteX392" fmla="*/ 1587661 w 2903484"/>
                <a:gd name="connsiteY392" fmla="*/ 44807 h 71735"/>
                <a:gd name="connsiteX393" fmla="*/ 1600768 w 2903484"/>
                <a:gd name="connsiteY393" fmla="*/ 28436 h 71735"/>
                <a:gd name="connsiteX394" fmla="*/ 1613861 w 2903484"/>
                <a:gd name="connsiteY394" fmla="*/ 44807 h 71735"/>
                <a:gd name="connsiteX395" fmla="*/ 1836352 w 2903484"/>
                <a:gd name="connsiteY395" fmla="*/ 37961 h 71735"/>
                <a:gd name="connsiteX396" fmla="*/ 1810165 w 2903484"/>
                <a:gd name="connsiteY396" fmla="*/ 3731 h 71735"/>
                <a:gd name="connsiteX397" fmla="*/ 1784117 w 2903484"/>
                <a:gd name="connsiteY397" fmla="*/ 37961 h 71735"/>
                <a:gd name="connsiteX398" fmla="*/ 1810165 w 2903484"/>
                <a:gd name="connsiteY398" fmla="*/ 71745 h 71735"/>
                <a:gd name="connsiteX399" fmla="*/ 1836352 w 2903484"/>
                <a:gd name="connsiteY399" fmla="*/ 37961 h 71735"/>
                <a:gd name="connsiteX400" fmla="*/ 1822662 w 2903484"/>
                <a:gd name="connsiteY400" fmla="*/ 36771 h 71735"/>
                <a:gd name="connsiteX401" fmla="*/ 1818052 w 2903484"/>
                <a:gd name="connsiteY401" fmla="*/ 64453 h 71735"/>
                <a:gd name="connsiteX402" fmla="*/ 1810165 w 2903484"/>
                <a:gd name="connsiteY402" fmla="*/ 67429 h 71735"/>
                <a:gd name="connsiteX403" fmla="*/ 1802431 w 2903484"/>
                <a:gd name="connsiteY403" fmla="*/ 64750 h 71735"/>
                <a:gd name="connsiteX404" fmla="*/ 1797668 w 2903484"/>
                <a:gd name="connsiteY404" fmla="*/ 36771 h 71735"/>
                <a:gd name="connsiteX405" fmla="*/ 1798710 w 2903484"/>
                <a:gd name="connsiteY405" fmla="*/ 16977 h 71735"/>
                <a:gd name="connsiteX406" fmla="*/ 1810165 w 2903484"/>
                <a:gd name="connsiteY406" fmla="*/ 7898 h 71735"/>
                <a:gd name="connsiteX407" fmla="*/ 1821773 w 2903484"/>
                <a:gd name="connsiteY407" fmla="*/ 18167 h 71735"/>
                <a:gd name="connsiteX408" fmla="*/ 1822662 w 2903484"/>
                <a:gd name="connsiteY408" fmla="*/ 36771 h 71735"/>
                <a:gd name="connsiteX409" fmla="*/ 1866489 w 2903484"/>
                <a:gd name="connsiteY409" fmla="*/ 62220 h 71735"/>
                <a:gd name="connsiteX410" fmla="*/ 1858463 w 2903484"/>
                <a:gd name="connsiteY410" fmla="*/ 54035 h 71735"/>
                <a:gd name="connsiteX411" fmla="*/ 1850271 w 2903484"/>
                <a:gd name="connsiteY411" fmla="*/ 62220 h 71735"/>
                <a:gd name="connsiteX412" fmla="*/ 1858463 w 2903484"/>
                <a:gd name="connsiteY412" fmla="*/ 70257 h 71735"/>
                <a:gd name="connsiteX413" fmla="*/ 1866489 w 2903484"/>
                <a:gd name="connsiteY413" fmla="*/ 62220 h 71735"/>
                <a:gd name="connsiteX414" fmla="*/ 1928922 w 2903484"/>
                <a:gd name="connsiteY414" fmla="*/ 70257 h 71735"/>
                <a:gd name="connsiteX415" fmla="*/ 1928922 w 2903484"/>
                <a:gd name="connsiteY415" fmla="*/ 65048 h 71735"/>
                <a:gd name="connsiteX416" fmla="*/ 1914050 w 2903484"/>
                <a:gd name="connsiteY416" fmla="*/ 65048 h 71735"/>
                <a:gd name="connsiteX417" fmla="*/ 1914050 w 2903484"/>
                <a:gd name="connsiteY417" fmla="*/ 7154 h 71735"/>
                <a:gd name="connsiteX418" fmla="*/ 1909288 w 2903484"/>
                <a:gd name="connsiteY418" fmla="*/ 3731 h 71735"/>
                <a:gd name="connsiteX419" fmla="*/ 1887254 w 2903484"/>
                <a:gd name="connsiteY419" fmla="*/ 10130 h 71735"/>
                <a:gd name="connsiteX420" fmla="*/ 1885018 w 2903484"/>
                <a:gd name="connsiteY420" fmla="*/ 10130 h 71735"/>
                <a:gd name="connsiteX421" fmla="*/ 1885018 w 2903484"/>
                <a:gd name="connsiteY421" fmla="*/ 15339 h 71735"/>
                <a:gd name="connsiteX422" fmla="*/ 1887254 w 2903484"/>
                <a:gd name="connsiteY422" fmla="*/ 15339 h 71735"/>
                <a:gd name="connsiteX423" fmla="*/ 1901097 w 2903484"/>
                <a:gd name="connsiteY423" fmla="*/ 13405 h 71735"/>
                <a:gd name="connsiteX424" fmla="*/ 1901097 w 2903484"/>
                <a:gd name="connsiteY424" fmla="*/ 65048 h 71735"/>
                <a:gd name="connsiteX425" fmla="*/ 1885920 w 2903484"/>
                <a:gd name="connsiteY425" fmla="*/ 65048 h 71735"/>
                <a:gd name="connsiteX426" fmla="*/ 1885920 w 2903484"/>
                <a:gd name="connsiteY426" fmla="*/ 70257 h 71735"/>
                <a:gd name="connsiteX427" fmla="*/ 1907497 w 2903484"/>
                <a:gd name="connsiteY427" fmla="*/ 69959 h 71735"/>
                <a:gd name="connsiteX428" fmla="*/ 1928922 w 2903484"/>
                <a:gd name="connsiteY428" fmla="*/ 70257 h 71735"/>
                <a:gd name="connsiteX429" fmla="*/ 1972013 w 2903484"/>
                <a:gd name="connsiteY429" fmla="*/ 52993 h 71735"/>
                <a:gd name="connsiteX430" fmla="*/ 1972013 w 2903484"/>
                <a:gd name="connsiteY430" fmla="*/ 42426 h 71735"/>
                <a:gd name="connsiteX431" fmla="*/ 1939120 w 2903484"/>
                <a:gd name="connsiteY431" fmla="*/ 42426 h 71735"/>
                <a:gd name="connsiteX432" fmla="*/ 1939120 w 2903484"/>
                <a:gd name="connsiteY432" fmla="*/ 52993 h 71735"/>
                <a:gd name="connsiteX433" fmla="*/ 2030471 w 2903484"/>
                <a:gd name="connsiteY433" fmla="*/ 58648 h 71735"/>
                <a:gd name="connsiteX434" fmla="*/ 2027639 w 2903484"/>
                <a:gd name="connsiteY434" fmla="*/ 56862 h 71735"/>
                <a:gd name="connsiteX435" fmla="*/ 2024667 w 2903484"/>
                <a:gd name="connsiteY435" fmla="*/ 58648 h 71735"/>
                <a:gd name="connsiteX436" fmla="*/ 2011866 w 2903484"/>
                <a:gd name="connsiteY436" fmla="*/ 66239 h 71735"/>
                <a:gd name="connsiteX437" fmla="*/ 1996829 w 2903484"/>
                <a:gd name="connsiteY437" fmla="*/ 47337 h 71735"/>
                <a:gd name="connsiteX438" fmla="*/ 2010672 w 2903484"/>
                <a:gd name="connsiteY438" fmla="*/ 29032 h 71735"/>
                <a:gd name="connsiteX439" fmla="*/ 2017073 w 2903484"/>
                <a:gd name="connsiteY439" fmla="*/ 29627 h 71735"/>
                <a:gd name="connsiteX440" fmla="*/ 2016628 w 2903484"/>
                <a:gd name="connsiteY440" fmla="*/ 30222 h 71735"/>
                <a:gd name="connsiteX441" fmla="*/ 2015434 w 2903484"/>
                <a:gd name="connsiteY441" fmla="*/ 34389 h 71735"/>
                <a:gd name="connsiteX442" fmla="*/ 2022127 w 2903484"/>
                <a:gd name="connsiteY442" fmla="*/ 41087 h 71735"/>
                <a:gd name="connsiteX443" fmla="*/ 2029125 w 2903484"/>
                <a:gd name="connsiteY443" fmla="*/ 34240 h 71735"/>
                <a:gd name="connsiteX444" fmla="*/ 2010228 w 2903484"/>
                <a:gd name="connsiteY444" fmla="*/ 24269 h 71735"/>
                <a:gd name="connsiteX445" fmla="*/ 1983138 w 2903484"/>
                <a:gd name="connsiteY445" fmla="*/ 47784 h 71735"/>
                <a:gd name="connsiteX446" fmla="*/ 2009783 w 2903484"/>
                <a:gd name="connsiteY446" fmla="*/ 71001 h 71735"/>
                <a:gd name="connsiteX447" fmla="*/ 2023626 w 2903484"/>
                <a:gd name="connsiteY447" fmla="*/ 67578 h 71735"/>
                <a:gd name="connsiteX448" fmla="*/ 2030471 w 2903484"/>
                <a:gd name="connsiteY448" fmla="*/ 58648 h 71735"/>
                <a:gd name="connsiteX449" fmla="*/ 2065180 w 2903484"/>
                <a:gd name="connsiteY449" fmla="*/ 70257 h 71735"/>
                <a:gd name="connsiteX450" fmla="*/ 2065180 w 2903484"/>
                <a:gd name="connsiteY450" fmla="*/ 65048 h 71735"/>
                <a:gd name="connsiteX451" fmla="*/ 2058487 w 2903484"/>
                <a:gd name="connsiteY451" fmla="*/ 65048 h 71735"/>
                <a:gd name="connsiteX452" fmla="*/ 2058487 w 2903484"/>
                <a:gd name="connsiteY452" fmla="*/ 10 h 71735"/>
                <a:gd name="connsiteX453" fmla="*/ 2040034 w 2903484"/>
                <a:gd name="connsiteY453" fmla="*/ 903 h 71735"/>
                <a:gd name="connsiteX454" fmla="*/ 2040034 w 2903484"/>
                <a:gd name="connsiteY454" fmla="*/ 6112 h 71735"/>
                <a:gd name="connsiteX455" fmla="*/ 2046727 w 2903484"/>
                <a:gd name="connsiteY455" fmla="*/ 9982 h 71735"/>
                <a:gd name="connsiteX456" fmla="*/ 2046727 w 2903484"/>
                <a:gd name="connsiteY456" fmla="*/ 65048 h 71735"/>
                <a:gd name="connsiteX457" fmla="*/ 2040034 w 2903484"/>
                <a:gd name="connsiteY457" fmla="*/ 65048 h 71735"/>
                <a:gd name="connsiteX458" fmla="*/ 2040034 w 2903484"/>
                <a:gd name="connsiteY458" fmla="*/ 70257 h 71735"/>
                <a:gd name="connsiteX459" fmla="*/ 2052531 w 2903484"/>
                <a:gd name="connsiteY459" fmla="*/ 69959 h 71735"/>
                <a:gd name="connsiteX460" fmla="*/ 2065180 w 2903484"/>
                <a:gd name="connsiteY460" fmla="*/ 70257 h 71735"/>
                <a:gd name="connsiteX461" fmla="*/ 2126978 w 2903484"/>
                <a:gd name="connsiteY461" fmla="*/ 48230 h 71735"/>
                <a:gd name="connsiteX462" fmla="*/ 2099445 w 2903484"/>
                <a:gd name="connsiteY462" fmla="*/ 24269 h 71735"/>
                <a:gd name="connsiteX463" fmla="*/ 2071911 w 2903484"/>
                <a:gd name="connsiteY463" fmla="*/ 48230 h 71735"/>
                <a:gd name="connsiteX464" fmla="*/ 2099445 w 2903484"/>
                <a:gd name="connsiteY464" fmla="*/ 71001 h 71735"/>
                <a:gd name="connsiteX465" fmla="*/ 2126978 w 2903484"/>
                <a:gd name="connsiteY465" fmla="*/ 48230 h 71735"/>
                <a:gd name="connsiteX466" fmla="*/ 2113288 w 2903484"/>
                <a:gd name="connsiteY466" fmla="*/ 47040 h 71735"/>
                <a:gd name="connsiteX467" fmla="*/ 2099445 w 2903484"/>
                <a:gd name="connsiteY467" fmla="*/ 66239 h 71735"/>
                <a:gd name="connsiteX468" fmla="*/ 2085602 w 2903484"/>
                <a:gd name="connsiteY468" fmla="*/ 47040 h 71735"/>
                <a:gd name="connsiteX469" fmla="*/ 2099445 w 2903484"/>
                <a:gd name="connsiteY469" fmla="*/ 28436 h 71735"/>
                <a:gd name="connsiteX470" fmla="*/ 2113288 w 2903484"/>
                <a:gd name="connsiteY470" fmla="*/ 47040 h 71735"/>
                <a:gd name="connsiteX471" fmla="*/ 2175162 w 2903484"/>
                <a:gd name="connsiteY471" fmla="*/ 55969 h 71735"/>
                <a:gd name="connsiteX472" fmla="*/ 2170844 w 2903484"/>
                <a:gd name="connsiteY472" fmla="*/ 46444 h 71735"/>
                <a:gd name="connsiteX473" fmla="*/ 2157306 w 2903484"/>
                <a:gd name="connsiteY473" fmla="*/ 40789 h 71735"/>
                <a:gd name="connsiteX474" fmla="*/ 2142421 w 2903484"/>
                <a:gd name="connsiteY474" fmla="*/ 33943 h 71735"/>
                <a:gd name="connsiteX475" fmla="*/ 2154334 w 2903484"/>
                <a:gd name="connsiteY475" fmla="*/ 27990 h 71735"/>
                <a:gd name="connsiteX476" fmla="*/ 2166386 w 2903484"/>
                <a:gd name="connsiteY476" fmla="*/ 36324 h 71735"/>
                <a:gd name="connsiteX477" fmla="*/ 2169206 w 2903484"/>
                <a:gd name="connsiteY477" fmla="*/ 37812 h 71735"/>
                <a:gd name="connsiteX478" fmla="*/ 2172038 w 2903484"/>
                <a:gd name="connsiteY478" fmla="*/ 34687 h 71735"/>
                <a:gd name="connsiteX479" fmla="*/ 2172038 w 2903484"/>
                <a:gd name="connsiteY479" fmla="*/ 27394 h 71735"/>
                <a:gd name="connsiteX480" fmla="*/ 2169955 w 2903484"/>
                <a:gd name="connsiteY480" fmla="*/ 24269 h 71735"/>
                <a:gd name="connsiteX481" fmla="*/ 2165345 w 2903484"/>
                <a:gd name="connsiteY481" fmla="*/ 25906 h 71735"/>
                <a:gd name="connsiteX482" fmla="*/ 2154626 w 2903484"/>
                <a:gd name="connsiteY482" fmla="*/ 24269 h 71735"/>
                <a:gd name="connsiteX483" fmla="*/ 2134687 w 2903484"/>
                <a:gd name="connsiteY483" fmla="*/ 37812 h 71735"/>
                <a:gd name="connsiteX484" fmla="*/ 2139894 w 2903484"/>
                <a:gd name="connsiteY484" fmla="*/ 47189 h 71735"/>
                <a:gd name="connsiteX485" fmla="*/ 2154778 w 2903484"/>
                <a:gd name="connsiteY485" fmla="*/ 51802 h 71735"/>
                <a:gd name="connsiteX486" fmla="*/ 2167428 w 2903484"/>
                <a:gd name="connsiteY486" fmla="*/ 59392 h 71735"/>
                <a:gd name="connsiteX487" fmla="*/ 2155376 w 2903484"/>
                <a:gd name="connsiteY487" fmla="*/ 66685 h 71735"/>
                <a:gd name="connsiteX488" fmla="*/ 2140491 w 2903484"/>
                <a:gd name="connsiteY488" fmla="*/ 56118 h 71735"/>
                <a:gd name="connsiteX489" fmla="*/ 2137506 w 2903484"/>
                <a:gd name="connsiteY489" fmla="*/ 54332 h 71735"/>
                <a:gd name="connsiteX490" fmla="*/ 2134687 w 2903484"/>
                <a:gd name="connsiteY490" fmla="*/ 57458 h 71735"/>
                <a:gd name="connsiteX491" fmla="*/ 2134687 w 2903484"/>
                <a:gd name="connsiteY491" fmla="*/ 67876 h 71735"/>
                <a:gd name="connsiteX492" fmla="*/ 2136910 w 2903484"/>
                <a:gd name="connsiteY492" fmla="*/ 71001 h 71735"/>
                <a:gd name="connsiteX493" fmla="*/ 2140186 w 2903484"/>
                <a:gd name="connsiteY493" fmla="*/ 69662 h 71735"/>
                <a:gd name="connsiteX494" fmla="*/ 2142714 w 2903484"/>
                <a:gd name="connsiteY494" fmla="*/ 67876 h 71735"/>
                <a:gd name="connsiteX495" fmla="*/ 2155376 w 2903484"/>
                <a:gd name="connsiteY495" fmla="*/ 71001 h 71735"/>
                <a:gd name="connsiteX496" fmla="*/ 2175162 w 2903484"/>
                <a:gd name="connsiteY496" fmla="*/ 55969 h 71735"/>
                <a:gd name="connsiteX497" fmla="*/ 2232680 w 2903484"/>
                <a:gd name="connsiteY497" fmla="*/ 58648 h 71735"/>
                <a:gd name="connsiteX498" fmla="*/ 2229861 w 2903484"/>
                <a:gd name="connsiteY498" fmla="*/ 56565 h 71735"/>
                <a:gd name="connsiteX499" fmla="*/ 2226876 w 2903484"/>
                <a:gd name="connsiteY499" fmla="*/ 58351 h 71735"/>
                <a:gd name="connsiteX500" fmla="*/ 2212144 w 2903484"/>
                <a:gd name="connsiteY500" fmla="*/ 66239 h 71735"/>
                <a:gd name="connsiteX501" fmla="*/ 2196523 w 2903484"/>
                <a:gd name="connsiteY501" fmla="*/ 48826 h 71735"/>
                <a:gd name="connsiteX502" fmla="*/ 2229264 w 2903484"/>
                <a:gd name="connsiteY502" fmla="*/ 48826 h 71735"/>
                <a:gd name="connsiteX503" fmla="*/ 2232680 w 2903484"/>
                <a:gd name="connsiteY503" fmla="*/ 45849 h 71735"/>
                <a:gd name="connsiteX504" fmla="*/ 2226584 w 2903484"/>
                <a:gd name="connsiteY504" fmla="*/ 29925 h 71735"/>
                <a:gd name="connsiteX505" fmla="*/ 2209465 w 2903484"/>
                <a:gd name="connsiteY505" fmla="*/ 24269 h 71735"/>
                <a:gd name="connsiteX506" fmla="*/ 2182833 w 2903484"/>
                <a:gd name="connsiteY506" fmla="*/ 47337 h 71735"/>
                <a:gd name="connsiteX507" fmla="*/ 2210963 w 2903484"/>
                <a:gd name="connsiteY507" fmla="*/ 71001 h 71735"/>
                <a:gd name="connsiteX508" fmla="*/ 2232680 w 2903484"/>
                <a:gd name="connsiteY508" fmla="*/ 58648 h 71735"/>
                <a:gd name="connsiteX509" fmla="*/ 2222711 w 2903484"/>
                <a:gd name="connsiteY509" fmla="*/ 44807 h 71735"/>
                <a:gd name="connsiteX510" fmla="*/ 2196523 w 2903484"/>
                <a:gd name="connsiteY510" fmla="*/ 44807 h 71735"/>
                <a:gd name="connsiteX511" fmla="*/ 2209617 w 2903484"/>
                <a:gd name="connsiteY511" fmla="*/ 28436 h 71735"/>
                <a:gd name="connsiteX512" fmla="*/ 2222711 w 2903484"/>
                <a:gd name="connsiteY512" fmla="*/ 44807 h 71735"/>
                <a:gd name="connsiteX513" fmla="*/ 2445176 w 2903484"/>
                <a:gd name="connsiteY513" fmla="*/ 37961 h 71735"/>
                <a:gd name="connsiteX514" fmla="*/ 2418976 w 2903484"/>
                <a:gd name="connsiteY514" fmla="*/ 3731 h 71735"/>
                <a:gd name="connsiteX515" fmla="*/ 2392941 w 2903484"/>
                <a:gd name="connsiteY515" fmla="*/ 37961 h 71735"/>
                <a:gd name="connsiteX516" fmla="*/ 2418976 w 2903484"/>
                <a:gd name="connsiteY516" fmla="*/ 71745 h 71735"/>
                <a:gd name="connsiteX517" fmla="*/ 2445176 w 2903484"/>
                <a:gd name="connsiteY517" fmla="*/ 37961 h 71735"/>
                <a:gd name="connsiteX518" fmla="*/ 2431485 w 2903484"/>
                <a:gd name="connsiteY518" fmla="*/ 36771 h 71735"/>
                <a:gd name="connsiteX519" fmla="*/ 2426863 w 2903484"/>
                <a:gd name="connsiteY519" fmla="*/ 64453 h 71735"/>
                <a:gd name="connsiteX520" fmla="*/ 2418976 w 2903484"/>
                <a:gd name="connsiteY520" fmla="*/ 67429 h 71735"/>
                <a:gd name="connsiteX521" fmla="*/ 2411242 w 2903484"/>
                <a:gd name="connsiteY521" fmla="*/ 64750 h 71735"/>
                <a:gd name="connsiteX522" fmla="*/ 2406479 w 2903484"/>
                <a:gd name="connsiteY522" fmla="*/ 36771 h 71735"/>
                <a:gd name="connsiteX523" fmla="*/ 2407521 w 2903484"/>
                <a:gd name="connsiteY523" fmla="*/ 16977 h 71735"/>
                <a:gd name="connsiteX524" fmla="*/ 2418976 w 2903484"/>
                <a:gd name="connsiteY524" fmla="*/ 7898 h 71735"/>
                <a:gd name="connsiteX525" fmla="*/ 2430584 w 2903484"/>
                <a:gd name="connsiteY525" fmla="*/ 18167 h 71735"/>
                <a:gd name="connsiteX526" fmla="*/ 2431485 w 2903484"/>
                <a:gd name="connsiteY526" fmla="*/ 36771 h 71735"/>
                <a:gd name="connsiteX527" fmla="*/ 2475351 w 2903484"/>
                <a:gd name="connsiteY527" fmla="*/ 62220 h 71735"/>
                <a:gd name="connsiteX528" fmla="*/ 2467312 w 2903484"/>
                <a:gd name="connsiteY528" fmla="*/ 54035 h 71735"/>
                <a:gd name="connsiteX529" fmla="*/ 2459133 w 2903484"/>
                <a:gd name="connsiteY529" fmla="*/ 62220 h 71735"/>
                <a:gd name="connsiteX530" fmla="*/ 2467312 w 2903484"/>
                <a:gd name="connsiteY530" fmla="*/ 70257 h 71735"/>
                <a:gd name="connsiteX531" fmla="*/ 2475351 w 2903484"/>
                <a:gd name="connsiteY531" fmla="*/ 62220 h 71735"/>
                <a:gd name="connsiteX532" fmla="*/ 2540273 w 2903484"/>
                <a:gd name="connsiteY532" fmla="*/ 47189 h 71735"/>
                <a:gd name="connsiteX533" fmla="*/ 2534622 w 2903484"/>
                <a:gd name="connsiteY533" fmla="*/ 47189 h 71735"/>
                <a:gd name="connsiteX534" fmla="*/ 2531790 w 2903484"/>
                <a:gd name="connsiteY534" fmla="*/ 56118 h 71735"/>
                <a:gd name="connsiteX535" fmla="*/ 2521223 w 2903484"/>
                <a:gd name="connsiteY535" fmla="*/ 56862 h 71735"/>
                <a:gd name="connsiteX536" fmla="*/ 2507241 w 2903484"/>
                <a:gd name="connsiteY536" fmla="*/ 56862 h 71735"/>
                <a:gd name="connsiteX537" fmla="*/ 2530596 w 2903484"/>
                <a:gd name="connsiteY537" fmla="*/ 39747 h 71735"/>
                <a:gd name="connsiteX538" fmla="*/ 2540273 w 2903484"/>
                <a:gd name="connsiteY538" fmla="*/ 23376 h 71735"/>
                <a:gd name="connsiteX539" fmla="*/ 2513781 w 2903484"/>
                <a:gd name="connsiteY539" fmla="*/ 3731 h 71735"/>
                <a:gd name="connsiteX540" fmla="*/ 2490566 w 2903484"/>
                <a:gd name="connsiteY540" fmla="*/ 18911 h 71735"/>
                <a:gd name="connsiteX541" fmla="*/ 2498300 w 2903484"/>
                <a:gd name="connsiteY541" fmla="*/ 26799 h 71735"/>
                <a:gd name="connsiteX542" fmla="*/ 2506199 w 2903484"/>
                <a:gd name="connsiteY542" fmla="*/ 19060 h 71735"/>
                <a:gd name="connsiteX543" fmla="*/ 2501437 w 2903484"/>
                <a:gd name="connsiteY543" fmla="*/ 11916 h 71735"/>
                <a:gd name="connsiteX544" fmla="*/ 2511406 w 2903484"/>
                <a:gd name="connsiteY544" fmla="*/ 8940 h 71735"/>
                <a:gd name="connsiteX545" fmla="*/ 2525541 w 2903484"/>
                <a:gd name="connsiteY545" fmla="*/ 23525 h 71735"/>
                <a:gd name="connsiteX546" fmla="*/ 2514226 w 2903484"/>
                <a:gd name="connsiteY546" fmla="*/ 44063 h 71735"/>
                <a:gd name="connsiteX547" fmla="*/ 2491912 w 2903484"/>
                <a:gd name="connsiteY547" fmla="*/ 64899 h 71735"/>
                <a:gd name="connsiteX548" fmla="*/ 2490566 w 2903484"/>
                <a:gd name="connsiteY548" fmla="*/ 68173 h 71735"/>
                <a:gd name="connsiteX549" fmla="*/ 2490566 w 2903484"/>
                <a:gd name="connsiteY549" fmla="*/ 70257 h 71735"/>
                <a:gd name="connsiteX550" fmla="*/ 2536857 w 2903484"/>
                <a:gd name="connsiteY550" fmla="*/ 70257 h 71735"/>
                <a:gd name="connsiteX551" fmla="*/ 2602300 w 2903484"/>
                <a:gd name="connsiteY551" fmla="*/ 49867 h 71735"/>
                <a:gd name="connsiteX552" fmla="*/ 2577891 w 2903484"/>
                <a:gd name="connsiteY552" fmla="*/ 28585 h 71735"/>
                <a:gd name="connsiteX553" fmla="*/ 2564352 w 2903484"/>
                <a:gd name="connsiteY553" fmla="*/ 32008 h 71735"/>
                <a:gd name="connsiteX554" fmla="*/ 2564352 w 2903484"/>
                <a:gd name="connsiteY554" fmla="*/ 19507 h 71735"/>
                <a:gd name="connsiteX555" fmla="*/ 2571642 w 2903484"/>
                <a:gd name="connsiteY555" fmla="*/ 20102 h 71735"/>
                <a:gd name="connsiteX556" fmla="*/ 2588762 w 2903484"/>
                <a:gd name="connsiteY556" fmla="*/ 15191 h 71735"/>
                <a:gd name="connsiteX557" fmla="*/ 2597385 w 2903484"/>
                <a:gd name="connsiteY557" fmla="*/ 5814 h 71735"/>
                <a:gd name="connsiteX558" fmla="*/ 2595607 w 2903484"/>
                <a:gd name="connsiteY558" fmla="*/ 3731 h 71735"/>
                <a:gd name="connsiteX559" fmla="*/ 2594108 w 2903484"/>
                <a:gd name="connsiteY559" fmla="*/ 4177 h 71735"/>
                <a:gd name="connsiteX560" fmla="*/ 2577598 w 2903484"/>
                <a:gd name="connsiteY560" fmla="*/ 6856 h 71735"/>
                <a:gd name="connsiteX561" fmla="*/ 2560631 w 2903484"/>
                <a:gd name="connsiteY561" fmla="*/ 4029 h 71735"/>
                <a:gd name="connsiteX562" fmla="*/ 2559285 w 2903484"/>
                <a:gd name="connsiteY562" fmla="*/ 3731 h 71735"/>
                <a:gd name="connsiteX563" fmla="*/ 2557647 w 2903484"/>
                <a:gd name="connsiteY563" fmla="*/ 6856 h 71735"/>
                <a:gd name="connsiteX564" fmla="*/ 2557647 w 2903484"/>
                <a:gd name="connsiteY564" fmla="*/ 36622 h 71735"/>
                <a:gd name="connsiteX565" fmla="*/ 2560327 w 2903484"/>
                <a:gd name="connsiteY565" fmla="*/ 40045 h 71735"/>
                <a:gd name="connsiteX566" fmla="*/ 2563159 w 2903484"/>
                <a:gd name="connsiteY566" fmla="*/ 38557 h 71735"/>
                <a:gd name="connsiteX567" fmla="*/ 2577446 w 2903484"/>
                <a:gd name="connsiteY567" fmla="*/ 32752 h 71735"/>
                <a:gd name="connsiteX568" fmla="*/ 2587123 w 2903484"/>
                <a:gd name="connsiteY568" fmla="*/ 49719 h 71735"/>
                <a:gd name="connsiteX569" fmla="*/ 2574017 w 2903484"/>
                <a:gd name="connsiteY569" fmla="*/ 66983 h 71735"/>
                <a:gd name="connsiteX570" fmla="*/ 2560924 w 2903484"/>
                <a:gd name="connsiteY570" fmla="*/ 61178 h 71735"/>
                <a:gd name="connsiteX571" fmla="*/ 2567172 w 2903484"/>
                <a:gd name="connsiteY571" fmla="*/ 54035 h 71735"/>
                <a:gd name="connsiteX572" fmla="*/ 2559882 w 2903484"/>
                <a:gd name="connsiteY572" fmla="*/ 46742 h 71735"/>
                <a:gd name="connsiteX573" fmla="*/ 2552592 w 2903484"/>
                <a:gd name="connsiteY573" fmla="*/ 54332 h 71735"/>
                <a:gd name="connsiteX574" fmla="*/ 2574474 w 2903484"/>
                <a:gd name="connsiteY574" fmla="*/ 71745 h 71735"/>
                <a:gd name="connsiteX575" fmla="*/ 2602300 w 2903484"/>
                <a:gd name="connsiteY575" fmla="*/ 49867 h 71735"/>
                <a:gd name="connsiteX576" fmla="*/ 2642851 w 2903484"/>
                <a:gd name="connsiteY576" fmla="*/ 52993 h 71735"/>
                <a:gd name="connsiteX577" fmla="*/ 2642851 w 2903484"/>
                <a:gd name="connsiteY577" fmla="*/ 42426 h 71735"/>
                <a:gd name="connsiteX578" fmla="*/ 2609958 w 2903484"/>
                <a:gd name="connsiteY578" fmla="*/ 42426 h 71735"/>
                <a:gd name="connsiteX579" fmla="*/ 2609958 w 2903484"/>
                <a:gd name="connsiteY579" fmla="*/ 52993 h 71735"/>
                <a:gd name="connsiteX580" fmla="*/ 2701309 w 2903484"/>
                <a:gd name="connsiteY580" fmla="*/ 58648 h 71735"/>
                <a:gd name="connsiteX581" fmla="*/ 2698477 w 2903484"/>
                <a:gd name="connsiteY581" fmla="*/ 56862 h 71735"/>
                <a:gd name="connsiteX582" fmla="*/ 2695505 w 2903484"/>
                <a:gd name="connsiteY582" fmla="*/ 58648 h 71735"/>
                <a:gd name="connsiteX583" fmla="*/ 2682703 w 2903484"/>
                <a:gd name="connsiteY583" fmla="*/ 66239 h 71735"/>
                <a:gd name="connsiteX584" fmla="*/ 2667667 w 2903484"/>
                <a:gd name="connsiteY584" fmla="*/ 47337 h 71735"/>
                <a:gd name="connsiteX585" fmla="*/ 2681510 w 2903484"/>
                <a:gd name="connsiteY585" fmla="*/ 29032 h 71735"/>
                <a:gd name="connsiteX586" fmla="*/ 2687910 w 2903484"/>
                <a:gd name="connsiteY586" fmla="*/ 29627 h 71735"/>
                <a:gd name="connsiteX587" fmla="*/ 2687466 w 2903484"/>
                <a:gd name="connsiteY587" fmla="*/ 30222 h 71735"/>
                <a:gd name="connsiteX588" fmla="*/ 2686272 w 2903484"/>
                <a:gd name="connsiteY588" fmla="*/ 34389 h 71735"/>
                <a:gd name="connsiteX589" fmla="*/ 2692978 w 2903484"/>
                <a:gd name="connsiteY589" fmla="*/ 41087 h 71735"/>
                <a:gd name="connsiteX590" fmla="*/ 2699963 w 2903484"/>
                <a:gd name="connsiteY590" fmla="*/ 34240 h 71735"/>
                <a:gd name="connsiteX591" fmla="*/ 2681065 w 2903484"/>
                <a:gd name="connsiteY591" fmla="*/ 24269 h 71735"/>
                <a:gd name="connsiteX592" fmla="*/ 2653976 w 2903484"/>
                <a:gd name="connsiteY592" fmla="*/ 47784 h 71735"/>
                <a:gd name="connsiteX593" fmla="*/ 2680621 w 2903484"/>
                <a:gd name="connsiteY593" fmla="*/ 71001 h 71735"/>
                <a:gd name="connsiteX594" fmla="*/ 2694464 w 2903484"/>
                <a:gd name="connsiteY594" fmla="*/ 67578 h 71735"/>
                <a:gd name="connsiteX595" fmla="*/ 2701309 w 2903484"/>
                <a:gd name="connsiteY595" fmla="*/ 58648 h 71735"/>
                <a:gd name="connsiteX596" fmla="*/ 2736018 w 2903484"/>
                <a:gd name="connsiteY596" fmla="*/ 70257 h 71735"/>
                <a:gd name="connsiteX597" fmla="*/ 2736018 w 2903484"/>
                <a:gd name="connsiteY597" fmla="*/ 65048 h 71735"/>
                <a:gd name="connsiteX598" fmla="*/ 2729325 w 2903484"/>
                <a:gd name="connsiteY598" fmla="*/ 65048 h 71735"/>
                <a:gd name="connsiteX599" fmla="*/ 2729325 w 2903484"/>
                <a:gd name="connsiteY599" fmla="*/ 10 h 71735"/>
                <a:gd name="connsiteX600" fmla="*/ 2710872 w 2903484"/>
                <a:gd name="connsiteY600" fmla="*/ 903 h 71735"/>
                <a:gd name="connsiteX601" fmla="*/ 2710872 w 2903484"/>
                <a:gd name="connsiteY601" fmla="*/ 6112 h 71735"/>
                <a:gd name="connsiteX602" fmla="*/ 2717565 w 2903484"/>
                <a:gd name="connsiteY602" fmla="*/ 9982 h 71735"/>
                <a:gd name="connsiteX603" fmla="*/ 2717565 w 2903484"/>
                <a:gd name="connsiteY603" fmla="*/ 65048 h 71735"/>
                <a:gd name="connsiteX604" fmla="*/ 2710872 w 2903484"/>
                <a:gd name="connsiteY604" fmla="*/ 65048 h 71735"/>
                <a:gd name="connsiteX605" fmla="*/ 2710872 w 2903484"/>
                <a:gd name="connsiteY605" fmla="*/ 70257 h 71735"/>
                <a:gd name="connsiteX606" fmla="*/ 2723369 w 2903484"/>
                <a:gd name="connsiteY606" fmla="*/ 69959 h 71735"/>
                <a:gd name="connsiteX607" fmla="*/ 2736018 w 2903484"/>
                <a:gd name="connsiteY607" fmla="*/ 70257 h 71735"/>
                <a:gd name="connsiteX608" fmla="*/ 2797854 w 2903484"/>
                <a:gd name="connsiteY608" fmla="*/ 48230 h 71735"/>
                <a:gd name="connsiteX609" fmla="*/ 2770321 w 2903484"/>
                <a:gd name="connsiteY609" fmla="*/ 24269 h 71735"/>
                <a:gd name="connsiteX610" fmla="*/ 2742787 w 2903484"/>
                <a:gd name="connsiteY610" fmla="*/ 48230 h 71735"/>
                <a:gd name="connsiteX611" fmla="*/ 2770321 w 2903484"/>
                <a:gd name="connsiteY611" fmla="*/ 71001 h 71735"/>
                <a:gd name="connsiteX612" fmla="*/ 2797854 w 2903484"/>
                <a:gd name="connsiteY612" fmla="*/ 48230 h 71735"/>
                <a:gd name="connsiteX613" fmla="*/ 2784163 w 2903484"/>
                <a:gd name="connsiteY613" fmla="*/ 47040 h 71735"/>
                <a:gd name="connsiteX614" fmla="*/ 2770321 w 2903484"/>
                <a:gd name="connsiteY614" fmla="*/ 66239 h 71735"/>
                <a:gd name="connsiteX615" fmla="*/ 2756490 w 2903484"/>
                <a:gd name="connsiteY615" fmla="*/ 47040 h 71735"/>
                <a:gd name="connsiteX616" fmla="*/ 2770321 w 2903484"/>
                <a:gd name="connsiteY616" fmla="*/ 28436 h 71735"/>
                <a:gd name="connsiteX617" fmla="*/ 2784163 w 2903484"/>
                <a:gd name="connsiteY617" fmla="*/ 47040 h 71735"/>
                <a:gd name="connsiteX618" fmla="*/ 2846000 w 2903484"/>
                <a:gd name="connsiteY618" fmla="*/ 55969 h 71735"/>
                <a:gd name="connsiteX619" fmla="*/ 2841695 w 2903484"/>
                <a:gd name="connsiteY619" fmla="*/ 46444 h 71735"/>
                <a:gd name="connsiteX620" fmla="*/ 2828144 w 2903484"/>
                <a:gd name="connsiteY620" fmla="*/ 40789 h 71735"/>
                <a:gd name="connsiteX621" fmla="*/ 2813259 w 2903484"/>
                <a:gd name="connsiteY621" fmla="*/ 33943 h 71735"/>
                <a:gd name="connsiteX622" fmla="*/ 2825172 w 2903484"/>
                <a:gd name="connsiteY622" fmla="*/ 27990 h 71735"/>
                <a:gd name="connsiteX623" fmla="*/ 2837224 w 2903484"/>
                <a:gd name="connsiteY623" fmla="*/ 36324 h 71735"/>
                <a:gd name="connsiteX624" fmla="*/ 2840056 w 2903484"/>
                <a:gd name="connsiteY624" fmla="*/ 37812 h 71735"/>
                <a:gd name="connsiteX625" fmla="*/ 2842875 w 2903484"/>
                <a:gd name="connsiteY625" fmla="*/ 34687 h 71735"/>
                <a:gd name="connsiteX626" fmla="*/ 2842875 w 2903484"/>
                <a:gd name="connsiteY626" fmla="*/ 27394 h 71735"/>
                <a:gd name="connsiteX627" fmla="*/ 2840793 w 2903484"/>
                <a:gd name="connsiteY627" fmla="*/ 24269 h 71735"/>
                <a:gd name="connsiteX628" fmla="*/ 2836183 w 2903484"/>
                <a:gd name="connsiteY628" fmla="*/ 25906 h 71735"/>
                <a:gd name="connsiteX629" fmla="*/ 2825464 w 2903484"/>
                <a:gd name="connsiteY629" fmla="*/ 24269 h 71735"/>
                <a:gd name="connsiteX630" fmla="*/ 2805525 w 2903484"/>
                <a:gd name="connsiteY630" fmla="*/ 37812 h 71735"/>
                <a:gd name="connsiteX631" fmla="*/ 2810732 w 2903484"/>
                <a:gd name="connsiteY631" fmla="*/ 47189 h 71735"/>
                <a:gd name="connsiteX632" fmla="*/ 2825616 w 2903484"/>
                <a:gd name="connsiteY632" fmla="*/ 51802 h 71735"/>
                <a:gd name="connsiteX633" fmla="*/ 2838265 w 2903484"/>
                <a:gd name="connsiteY633" fmla="*/ 59392 h 71735"/>
                <a:gd name="connsiteX634" fmla="*/ 2826213 w 2903484"/>
                <a:gd name="connsiteY634" fmla="*/ 66685 h 71735"/>
                <a:gd name="connsiteX635" fmla="*/ 2811329 w 2903484"/>
                <a:gd name="connsiteY635" fmla="*/ 56118 h 71735"/>
                <a:gd name="connsiteX636" fmla="*/ 2808357 w 2903484"/>
                <a:gd name="connsiteY636" fmla="*/ 54332 h 71735"/>
                <a:gd name="connsiteX637" fmla="*/ 2805525 w 2903484"/>
                <a:gd name="connsiteY637" fmla="*/ 57458 h 71735"/>
                <a:gd name="connsiteX638" fmla="*/ 2805525 w 2903484"/>
                <a:gd name="connsiteY638" fmla="*/ 67876 h 71735"/>
                <a:gd name="connsiteX639" fmla="*/ 2807760 w 2903484"/>
                <a:gd name="connsiteY639" fmla="*/ 71001 h 71735"/>
                <a:gd name="connsiteX640" fmla="*/ 2811037 w 2903484"/>
                <a:gd name="connsiteY640" fmla="*/ 69662 h 71735"/>
                <a:gd name="connsiteX641" fmla="*/ 2813564 w 2903484"/>
                <a:gd name="connsiteY641" fmla="*/ 67876 h 71735"/>
                <a:gd name="connsiteX642" fmla="*/ 2826213 w 2903484"/>
                <a:gd name="connsiteY642" fmla="*/ 71001 h 71735"/>
                <a:gd name="connsiteX643" fmla="*/ 2846000 w 2903484"/>
                <a:gd name="connsiteY643" fmla="*/ 55969 h 71735"/>
                <a:gd name="connsiteX644" fmla="*/ 2903530 w 2903484"/>
                <a:gd name="connsiteY644" fmla="*/ 58648 h 71735"/>
                <a:gd name="connsiteX645" fmla="*/ 2900699 w 2903484"/>
                <a:gd name="connsiteY645" fmla="*/ 56565 h 71735"/>
                <a:gd name="connsiteX646" fmla="*/ 2897727 w 2903484"/>
                <a:gd name="connsiteY646" fmla="*/ 58351 h 71735"/>
                <a:gd name="connsiteX647" fmla="*/ 2882995 w 2903484"/>
                <a:gd name="connsiteY647" fmla="*/ 66239 h 71735"/>
                <a:gd name="connsiteX648" fmla="*/ 2867361 w 2903484"/>
                <a:gd name="connsiteY648" fmla="*/ 48826 h 71735"/>
                <a:gd name="connsiteX649" fmla="*/ 2900102 w 2903484"/>
                <a:gd name="connsiteY649" fmla="*/ 48826 h 71735"/>
                <a:gd name="connsiteX650" fmla="*/ 2903530 w 2903484"/>
                <a:gd name="connsiteY650" fmla="*/ 45849 h 71735"/>
                <a:gd name="connsiteX651" fmla="*/ 2897422 w 2903484"/>
                <a:gd name="connsiteY651" fmla="*/ 29925 h 71735"/>
                <a:gd name="connsiteX652" fmla="*/ 2880315 w 2903484"/>
                <a:gd name="connsiteY652" fmla="*/ 24269 h 71735"/>
                <a:gd name="connsiteX653" fmla="*/ 2853670 w 2903484"/>
                <a:gd name="connsiteY653" fmla="*/ 47337 h 71735"/>
                <a:gd name="connsiteX654" fmla="*/ 2881801 w 2903484"/>
                <a:gd name="connsiteY654" fmla="*/ 71001 h 71735"/>
                <a:gd name="connsiteX655" fmla="*/ 2903530 w 2903484"/>
                <a:gd name="connsiteY655" fmla="*/ 58648 h 71735"/>
                <a:gd name="connsiteX656" fmla="*/ 2893561 w 2903484"/>
                <a:gd name="connsiteY656" fmla="*/ 44807 h 71735"/>
                <a:gd name="connsiteX657" fmla="*/ 2867361 w 2903484"/>
                <a:gd name="connsiteY657" fmla="*/ 44807 h 71735"/>
                <a:gd name="connsiteX658" fmla="*/ 2880455 w 2903484"/>
                <a:gd name="connsiteY658" fmla="*/ 28436 h 71735"/>
                <a:gd name="connsiteX659" fmla="*/ 2893561 w 2903484"/>
                <a:gd name="connsiteY659" fmla="*/ 44807 h 7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Lst>
              <a:rect l="l" t="t" r="r" b="b"/>
              <a:pathLst>
                <a:path w="2903484" h="71735">
                  <a:moveTo>
                    <a:pt x="72823" y="20697"/>
                  </a:moveTo>
                  <a:cubicBezTo>
                    <a:pt x="72823" y="9833"/>
                    <a:pt x="62554" y="903"/>
                    <a:pt x="44397" y="903"/>
                  </a:cubicBezTo>
                  <a:lnTo>
                    <a:pt x="46" y="903"/>
                  </a:lnTo>
                  <a:lnTo>
                    <a:pt x="46" y="6112"/>
                  </a:lnTo>
                  <a:lnTo>
                    <a:pt x="10911" y="6112"/>
                  </a:lnTo>
                  <a:lnTo>
                    <a:pt x="10911" y="65048"/>
                  </a:lnTo>
                  <a:lnTo>
                    <a:pt x="46" y="65048"/>
                  </a:lnTo>
                  <a:lnTo>
                    <a:pt x="46" y="70257"/>
                  </a:lnTo>
                  <a:cubicBezTo>
                    <a:pt x="3916" y="69959"/>
                    <a:pt x="14036" y="69959"/>
                    <a:pt x="18501" y="69959"/>
                  </a:cubicBezTo>
                  <a:cubicBezTo>
                    <a:pt x="22966" y="69959"/>
                    <a:pt x="33086" y="69959"/>
                    <a:pt x="36956" y="70257"/>
                  </a:cubicBezTo>
                  <a:lnTo>
                    <a:pt x="36956" y="65048"/>
                  </a:lnTo>
                  <a:lnTo>
                    <a:pt x="26091" y="65048"/>
                  </a:lnTo>
                  <a:lnTo>
                    <a:pt x="26091" y="40342"/>
                  </a:lnTo>
                  <a:lnTo>
                    <a:pt x="44397" y="40342"/>
                  </a:lnTo>
                  <a:cubicBezTo>
                    <a:pt x="62554" y="40342"/>
                    <a:pt x="72823" y="31562"/>
                    <a:pt x="72823" y="20697"/>
                  </a:cubicBezTo>
                  <a:close/>
                  <a:moveTo>
                    <a:pt x="56601" y="20697"/>
                  </a:moveTo>
                  <a:cubicBezTo>
                    <a:pt x="56601" y="27692"/>
                    <a:pt x="56601" y="35580"/>
                    <a:pt x="40527" y="35580"/>
                  </a:cubicBezTo>
                  <a:lnTo>
                    <a:pt x="25496" y="35580"/>
                  </a:lnTo>
                  <a:lnTo>
                    <a:pt x="25496" y="6112"/>
                  </a:lnTo>
                  <a:lnTo>
                    <a:pt x="40676" y="6112"/>
                  </a:lnTo>
                  <a:cubicBezTo>
                    <a:pt x="56601" y="6112"/>
                    <a:pt x="56601" y="13851"/>
                    <a:pt x="56601" y="20697"/>
                  </a:cubicBezTo>
                  <a:close/>
                  <a:moveTo>
                    <a:pt x="127480" y="33348"/>
                  </a:moveTo>
                  <a:cubicBezTo>
                    <a:pt x="127480" y="27841"/>
                    <a:pt x="121825" y="24567"/>
                    <a:pt x="116020" y="24567"/>
                  </a:cubicBezTo>
                  <a:cubicBezTo>
                    <a:pt x="107388" y="24567"/>
                    <a:pt x="103221" y="31711"/>
                    <a:pt x="101733" y="35580"/>
                  </a:cubicBezTo>
                  <a:lnTo>
                    <a:pt x="101584" y="35431"/>
                  </a:lnTo>
                  <a:lnTo>
                    <a:pt x="101584" y="24567"/>
                  </a:lnTo>
                  <a:lnTo>
                    <a:pt x="84469" y="25460"/>
                  </a:lnTo>
                  <a:lnTo>
                    <a:pt x="84469" y="30669"/>
                  </a:lnTo>
                  <a:cubicBezTo>
                    <a:pt x="90422" y="30669"/>
                    <a:pt x="91166" y="30669"/>
                    <a:pt x="91166" y="34687"/>
                  </a:cubicBezTo>
                  <a:lnTo>
                    <a:pt x="91166" y="65048"/>
                  </a:lnTo>
                  <a:lnTo>
                    <a:pt x="84469" y="65048"/>
                  </a:lnTo>
                  <a:lnTo>
                    <a:pt x="84469" y="70257"/>
                  </a:lnTo>
                  <a:cubicBezTo>
                    <a:pt x="90422" y="69959"/>
                    <a:pt x="91464" y="69959"/>
                    <a:pt x="97417" y="69959"/>
                  </a:cubicBezTo>
                  <a:lnTo>
                    <a:pt x="111258" y="70257"/>
                  </a:lnTo>
                  <a:lnTo>
                    <a:pt x="111258" y="65048"/>
                  </a:lnTo>
                  <a:lnTo>
                    <a:pt x="102923" y="65048"/>
                  </a:lnTo>
                  <a:lnTo>
                    <a:pt x="102923" y="48528"/>
                  </a:lnTo>
                  <a:cubicBezTo>
                    <a:pt x="102923" y="40640"/>
                    <a:pt x="106049" y="29180"/>
                    <a:pt x="115723" y="28883"/>
                  </a:cubicBezTo>
                  <a:cubicBezTo>
                    <a:pt x="115723" y="28883"/>
                    <a:pt x="114234" y="30520"/>
                    <a:pt x="114234" y="33348"/>
                  </a:cubicBezTo>
                  <a:cubicBezTo>
                    <a:pt x="114234" y="37515"/>
                    <a:pt x="117062" y="40045"/>
                    <a:pt x="120783" y="40045"/>
                  </a:cubicBezTo>
                  <a:cubicBezTo>
                    <a:pt x="124652" y="40045"/>
                    <a:pt x="127480" y="37366"/>
                    <a:pt x="127480" y="33348"/>
                  </a:cubicBezTo>
                  <a:close/>
                  <a:moveTo>
                    <a:pt x="161487" y="70257"/>
                  </a:moveTo>
                  <a:lnTo>
                    <a:pt x="161487" y="65048"/>
                  </a:lnTo>
                  <a:lnTo>
                    <a:pt x="155534" y="65048"/>
                  </a:lnTo>
                  <a:lnTo>
                    <a:pt x="155534" y="24567"/>
                  </a:lnTo>
                  <a:lnTo>
                    <a:pt x="137377" y="25460"/>
                  </a:lnTo>
                  <a:lnTo>
                    <a:pt x="137377" y="30669"/>
                  </a:lnTo>
                  <a:cubicBezTo>
                    <a:pt x="143032" y="30669"/>
                    <a:pt x="143777" y="30669"/>
                    <a:pt x="143777" y="34538"/>
                  </a:cubicBezTo>
                  <a:lnTo>
                    <a:pt x="143777" y="65048"/>
                  </a:lnTo>
                  <a:lnTo>
                    <a:pt x="137080" y="65048"/>
                  </a:lnTo>
                  <a:lnTo>
                    <a:pt x="137080" y="70257"/>
                  </a:lnTo>
                  <a:cubicBezTo>
                    <a:pt x="143032" y="69959"/>
                    <a:pt x="144074" y="69959"/>
                    <a:pt x="149432" y="69959"/>
                  </a:cubicBezTo>
                  <a:cubicBezTo>
                    <a:pt x="153599" y="69959"/>
                    <a:pt x="156576" y="69959"/>
                    <a:pt x="161487" y="70257"/>
                  </a:cubicBezTo>
                  <a:close/>
                  <a:moveTo>
                    <a:pt x="156576" y="9089"/>
                  </a:moveTo>
                  <a:cubicBezTo>
                    <a:pt x="156576" y="4475"/>
                    <a:pt x="152706" y="903"/>
                    <a:pt x="148390" y="903"/>
                  </a:cubicBezTo>
                  <a:cubicBezTo>
                    <a:pt x="143925" y="903"/>
                    <a:pt x="140205" y="4624"/>
                    <a:pt x="140205" y="9089"/>
                  </a:cubicBezTo>
                  <a:cubicBezTo>
                    <a:pt x="140205" y="13554"/>
                    <a:pt x="144074" y="17125"/>
                    <a:pt x="148390" y="17125"/>
                  </a:cubicBezTo>
                  <a:cubicBezTo>
                    <a:pt x="152856" y="17125"/>
                    <a:pt x="156576" y="13554"/>
                    <a:pt x="156576" y="9089"/>
                  </a:cubicBezTo>
                  <a:close/>
                  <a:moveTo>
                    <a:pt x="265704" y="70257"/>
                  </a:moveTo>
                  <a:lnTo>
                    <a:pt x="265704" y="65048"/>
                  </a:lnTo>
                  <a:lnTo>
                    <a:pt x="259006" y="65048"/>
                  </a:lnTo>
                  <a:lnTo>
                    <a:pt x="259006" y="39598"/>
                  </a:lnTo>
                  <a:cubicBezTo>
                    <a:pt x="259006" y="27394"/>
                    <a:pt x="251714" y="24567"/>
                    <a:pt x="242337" y="24567"/>
                  </a:cubicBezTo>
                  <a:cubicBezTo>
                    <a:pt x="231771" y="24567"/>
                    <a:pt x="226116" y="30817"/>
                    <a:pt x="224031" y="33943"/>
                  </a:cubicBezTo>
                  <a:cubicBezTo>
                    <a:pt x="221650" y="26055"/>
                    <a:pt x="214805" y="24567"/>
                    <a:pt x="207958" y="24567"/>
                  </a:cubicBezTo>
                  <a:cubicBezTo>
                    <a:pt x="195755" y="24567"/>
                    <a:pt x="190248" y="32752"/>
                    <a:pt x="189057" y="34985"/>
                  </a:cubicBezTo>
                  <a:lnTo>
                    <a:pt x="188908" y="34985"/>
                  </a:lnTo>
                  <a:lnTo>
                    <a:pt x="188908" y="24567"/>
                  </a:lnTo>
                  <a:lnTo>
                    <a:pt x="171198" y="25460"/>
                  </a:lnTo>
                  <a:lnTo>
                    <a:pt x="171198" y="30669"/>
                  </a:lnTo>
                  <a:cubicBezTo>
                    <a:pt x="177151" y="30669"/>
                    <a:pt x="177895" y="30669"/>
                    <a:pt x="177895" y="34687"/>
                  </a:cubicBezTo>
                  <a:lnTo>
                    <a:pt x="177895" y="65048"/>
                  </a:lnTo>
                  <a:lnTo>
                    <a:pt x="171198" y="65048"/>
                  </a:lnTo>
                  <a:lnTo>
                    <a:pt x="171198" y="70257"/>
                  </a:lnTo>
                  <a:cubicBezTo>
                    <a:pt x="176705" y="69959"/>
                    <a:pt x="180276" y="69959"/>
                    <a:pt x="183997" y="69959"/>
                  </a:cubicBezTo>
                  <a:cubicBezTo>
                    <a:pt x="188016" y="69959"/>
                    <a:pt x="191438" y="69959"/>
                    <a:pt x="196945" y="70257"/>
                  </a:cubicBezTo>
                  <a:lnTo>
                    <a:pt x="196945" y="65048"/>
                  </a:lnTo>
                  <a:lnTo>
                    <a:pt x="190248" y="65048"/>
                  </a:lnTo>
                  <a:lnTo>
                    <a:pt x="190248" y="44659"/>
                  </a:lnTo>
                  <a:cubicBezTo>
                    <a:pt x="190248" y="33348"/>
                    <a:pt x="199922" y="28883"/>
                    <a:pt x="206470" y="28883"/>
                  </a:cubicBezTo>
                  <a:cubicBezTo>
                    <a:pt x="210042" y="28883"/>
                    <a:pt x="212275" y="30520"/>
                    <a:pt x="212275" y="38408"/>
                  </a:cubicBezTo>
                  <a:lnTo>
                    <a:pt x="212275" y="65048"/>
                  </a:lnTo>
                  <a:lnTo>
                    <a:pt x="205577" y="65048"/>
                  </a:lnTo>
                  <a:lnTo>
                    <a:pt x="205577" y="70257"/>
                  </a:lnTo>
                  <a:cubicBezTo>
                    <a:pt x="211084" y="69959"/>
                    <a:pt x="214656" y="69959"/>
                    <a:pt x="218525" y="69959"/>
                  </a:cubicBezTo>
                  <a:cubicBezTo>
                    <a:pt x="222394" y="69959"/>
                    <a:pt x="225818" y="69959"/>
                    <a:pt x="231325" y="70257"/>
                  </a:cubicBezTo>
                  <a:lnTo>
                    <a:pt x="231325" y="65048"/>
                  </a:lnTo>
                  <a:lnTo>
                    <a:pt x="224627" y="65048"/>
                  </a:lnTo>
                  <a:lnTo>
                    <a:pt x="224627" y="44659"/>
                  </a:lnTo>
                  <a:cubicBezTo>
                    <a:pt x="224627" y="33348"/>
                    <a:pt x="234301" y="28883"/>
                    <a:pt x="240850" y="28883"/>
                  </a:cubicBezTo>
                  <a:cubicBezTo>
                    <a:pt x="244421" y="28883"/>
                    <a:pt x="246654" y="30520"/>
                    <a:pt x="246654" y="38408"/>
                  </a:cubicBezTo>
                  <a:lnTo>
                    <a:pt x="246654" y="65048"/>
                  </a:lnTo>
                  <a:lnTo>
                    <a:pt x="239956" y="65048"/>
                  </a:lnTo>
                  <a:lnTo>
                    <a:pt x="239956" y="70257"/>
                  </a:lnTo>
                  <a:cubicBezTo>
                    <a:pt x="245463" y="69959"/>
                    <a:pt x="249035" y="69959"/>
                    <a:pt x="252905" y="69959"/>
                  </a:cubicBezTo>
                  <a:cubicBezTo>
                    <a:pt x="256774" y="69959"/>
                    <a:pt x="260197" y="69959"/>
                    <a:pt x="265704" y="70257"/>
                  </a:cubicBezTo>
                  <a:close/>
                  <a:moveTo>
                    <a:pt x="299265" y="70257"/>
                  </a:moveTo>
                  <a:lnTo>
                    <a:pt x="299265" y="65048"/>
                  </a:lnTo>
                  <a:lnTo>
                    <a:pt x="293311" y="65048"/>
                  </a:lnTo>
                  <a:lnTo>
                    <a:pt x="293311" y="24567"/>
                  </a:lnTo>
                  <a:lnTo>
                    <a:pt x="275154" y="25460"/>
                  </a:lnTo>
                  <a:lnTo>
                    <a:pt x="275154" y="30669"/>
                  </a:lnTo>
                  <a:cubicBezTo>
                    <a:pt x="280809" y="30669"/>
                    <a:pt x="281553" y="30669"/>
                    <a:pt x="281553" y="34538"/>
                  </a:cubicBezTo>
                  <a:lnTo>
                    <a:pt x="281553" y="65048"/>
                  </a:lnTo>
                  <a:lnTo>
                    <a:pt x="274857" y="65048"/>
                  </a:lnTo>
                  <a:lnTo>
                    <a:pt x="274857" y="70257"/>
                  </a:lnTo>
                  <a:cubicBezTo>
                    <a:pt x="280809" y="69959"/>
                    <a:pt x="281852" y="69959"/>
                    <a:pt x="287210" y="69959"/>
                  </a:cubicBezTo>
                  <a:cubicBezTo>
                    <a:pt x="291377" y="69959"/>
                    <a:pt x="294354" y="69959"/>
                    <a:pt x="299265" y="70257"/>
                  </a:cubicBezTo>
                  <a:close/>
                  <a:moveTo>
                    <a:pt x="294354" y="9089"/>
                  </a:moveTo>
                  <a:cubicBezTo>
                    <a:pt x="294354" y="4475"/>
                    <a:pt x="290484" y="903"/>
                    <a:pt x="286167" y="903"/>
                  </a:cubicBezTo>
                  <a:cubicBezTo>
                    <a:pt x="281703" y="903"/>
                    <a:pt x="277982" y="4624"/>
                    <a:pt x="277982" y="9089"/>
                  </a:cubicBezTo>
                  <a:cubicBezTo>
                    <a:pt x="277982" y="13554"/>
                    <a:pt x="281852" y="17125"/>
                    <a:pt x="286167" y="17125"/>
                  </a:cubicBezTo>
                  <a:cubicBezTo>
                    <a:pt x="290633" y="17125"/>
                    <a:pt x="294354" y="13554"/>
                    <a:pt x="294354" y="9089"/>
                  </a:cubicBezTo>
                  <a:close/>
                  <a:moveTo>
                    <a:pt x="344545" y="57755"/>
                  </a:moveTo>
                  <a:lnTo>
                    <a:pt x="344545" y="52695"/>
                  </a:lnTo>
                  <a:lnTo>
                    <a:pt x="338890" y="52695"/>
                  </a:lnTo>
                  <a:lnTo>
                    <a:pt x="338890" y="57606"/>
                  </a:lnTo>
                  <a:cubicBezTo>
                    <a:pt x="338890" y="64601"/>
                    <a:pt x="335020" y="66239"/>
                    <a:pt x="332639" y="66239"/>
                  </a:cubicBezTo>
                  <a:cubicBezTo>
                    <a:pt x="326835" y="66239"/>
                    <a:pt x="326687" y="60881"/>
                    <a:pt x="326687" y="58053"/>
                  </a:cubicBezTo>
                  <a:lnTo>
                    <a:pt x="326687" y="30520"/>
                  </a:lnTo>
                  <a:lnTo>
                    <a:pt x="342461" y="30520"/>
                  </a:lnTo>
                  <a:lnTo>
                    <a:pt x="342461" y="25311"/>
                  </a:lnTo>
                  <a:lnTo>
                    <a:pt x="326687" y="25311"/>
                  </a:lnTo>
                  <a:lnTo>
                    <a:pt x="326687" y="5963"/>
                  </a:lnTo>
                  <a:lnTo>
                    <a:pt x="321030" y="5963"/>
                  </a:lnTo>
                  <a:cubicBezTo>
                    <a:pt x="320881" y="16084"/>
                    <a:pt x="315822" y="26204"/>
                    <a:pt x="305701" y="26353"/>
                  </a:cubicBezTo>
                  <a:lnTo>
                    <a:pt x="305701" y="30520"/>
                  </a:lnTo>
                  <a:lnTo>
                    <a:pt x="314333" y="30520"/>
                  </a:lnTo>
                  <a:lnTo>
                    <a:pt x="314333" y="57755"/>
                  </a:lnTo>
                  <a:cubicBezTo>
                    <a:pt x="314333" y="68173"/>
                    <a:pt x="322518" y="71001"/>
                    <a:pt x="331151" y="71001"/>
                  </a:cubicBezTo>
                  <a:cubicBezTo>
                    <a:pt x="338890" y="71001"/>
                    <a:pt x="344545" y="65792"/>
                    <a:pt x="344545" y="57755"/>
                  </a:cubicBezTo>
                  <a:close/>
                  <a:moveTo>
                    <a:pt x="381901" y="70257"/>
                  </a:moveTo>
                  <a:lnTo>
                    <a:pt x="381901" y="65048"/>
                  </a:lnTo>
                  <a:lnTo>
                    <a:pt x="375948" y="65048"/>
                  </a:lnTo>
                  <a:lnTo>
                    <a:pt x="375948" y="24567"/>
                  </a:lnTo>
                  <a:lnTo>
                    <a:pt x="357791" y="25460"/>
                  </a:lnTo>
                  <a:lnTo>
                    <a:pt x="357791" y="30669"/>
                  </a:lnTo>
                  <a:cubicBezTo>
                    <a:pt x="363447" y="30669"/>
                    <a:pt x="364191" y="30669"/>
                    <a:pt x="364191" y="34538"/>
                  </a:cubicBezTo>
                  <a:lnTo>
                    <a:pt x="364191" y="65048"/>
                  </a:lnTo>
                  <a:lnTo>
                    <a:pt x="357493" y="65048"/>
                  </a:lnTo>
                  <a:lnTo>
                    <a:pt x="357493" y="70257"/>
                  </a:lnTo>
                  <a:cubicBezTo>
                    <a:pt x="363447" y="69959"/>
                    <a:pt x="364488" y="69959"/>
                    <a:pt x="369846" y="69959"/>
                  </a:cubicBezTo>
                  <a:cubicBezTo>
                    <a:pt x="374013" y="69959"/>
                    <a:pt x="376990" y="69959"/>
                    <a:pt x="381901" y="70257"/>
                  </a:cubicBezTo>
                  <a:close/>
                  <a:moveTo>
                    <a:pt x="376990" y="9089"/>
                  </a:moveTo>
                  <a:cubicBezTo>
                    <a:pt x="376990" y="4475"/>
                    <a:pt x="373120" y="903"/>
                    <a:pt x="368805" y="903"/>
                  </a:cubicBezTo>
                  <a:cubicBezTo>
                    <a:pt x="364339" y="903"/>
                    <a:pt x="360618" y="4624"/>
                    <a:pt x="360618" y="9089"/>
                  </a:cubicBezTo>
                  <a:cubicBezTo>
                    <a:pt x="360618" y="13554"/>
                    <a:pt x="364488" y="17125"/>
                    <a:pt x="368805" y="17125"/>
                  </a:cubicBezTo>
                  <a:cubicBezTo>
                    <a:pt x="373269" y="17125"/>
                    <a:pt x="376990" y="13554"/>
                    <a:pt x="376990" y="9089"/>
                  </a:cubicBezTo>
                  <a:close/>
                  <a:moveTo>
                    <a:pt x="448352" y="30520"/>
                  </a:moveTo>
                  <a:lnTo>
                    <a:pt x="448352" y="25311"/>
                  </a:lnTo>
                  <a:cubicBezTo>
                    <a:pt x="444483" y="25609"/>
                    <a:pt x="444334" y="25609"/>
                    <a:pt x="439870" y="25609"/>
                  </a:cubicBezTo>
                  <a:cubicBezTo>
                    <a:pt x="439274" y="25609"/>
                    <a:pt x="433916" y="25609"/>
                    <a:pt x="430791" y="25311"/>
                  </a:cubicBezTo>
                  <a:lnTo>
                    <a:pt x="430791" y="30520"/>
                  </a:lnTo>
                  <a:cubicBezTo>
                    <a:pt x="433470" y="30520"/>
                    <a:pt x="434213" y="30817"/>
                    <a:pt x="435107" y="31413"/>
                  </a:cubicBezTo>
                  <a:cubicBezTo>
                    <a:pt x="435107" y="31562"/>
                    <a:pt x="435107" y="31859"/>
                    <a:pt x="434512" y="32752"/>
                  </a:cubicBezTo>
                  <a:lnTo>
                    <a:pt x="422159" y="57755"/>
                  </a:lnTo>
                  <a:lnTo>
                    <a:pt x="408467" y="30520"/>
                  </a:lnTo>
                  <a:lnTo>
                    <a:pt x="413378" y="30520"/>
                  </a:lnTo>
                  <a:lnTo>
                    <a:pt x="413378" y="25311"/>
                  </a:lnTo>
                  <a:cubicBezTo>
                    <a:pt x="407127" y="25609"/>
                    <a:pt x="406085" y="25609"/>
                    <a:pt x="400876" y="25609"/>
                  </a:cubicBezTo>
                  <a:cubicBezTo>
                    <a:pt x="397602" y="25609"/>
                    <a:pt x="393435" y="25609"/>
                    <a:pt x="388970" y="25311"/>
                  </a:cubicBezTo>
                  <a:lnTo>
                    <a:pt x="388970" y="30520"/>
                  </a:lnTo>
                  <a:lnTo>
                    <a:pt x="395371" y="30520"/>
                  </a:lnTo>
                  <a:lnTo>
                    <a:pt x="414122" y="67876"/>
                  </a:lnTo>
                  <a:cubicBezTo>
                    <a:pt x="415015" y="69662"/>
                    <a:pt x="415610" y="70703"/>
                    <a:pt x="418736" y="70703"/>
                  </a:cubicBezTo>
                  <a:cubicBezTo>
                    <a:pt x="420373" y="70703"/>
                    <a:pt x="421861" y="70703"/>
                    <a:pt x="423350" y="67876"/>
                  </a:cubicBezTo>
                  <a:lnTo>
                    <a:pt x="440911" y="32752"/>
                  </a:lnTo>
                  <a:cubicBezTo>
                    <a:pt x="441804" y="31115"/>
                    <a:pt x="442101" y="30520"/>
                    <a:pt x="448352" y="30520"/>
                  </a:cubicBezTo>
                  <a:close/>
                  <a:moveTo>
                    <a:pt x="501260" y="58648"/>
                  </a:moveTo>
                  <a:cubicBezTo>
                    <a:pt x="501260" y="56565"/>
                    <a:pt x="499029" y="56565"/>
                    <a:pt x="498433" y="56565"/>
                  </a:cubicBezTo>
                  <a:cubicBezTo>
                    <a:pt x="496648" y="56565"/>
                    <a:pt x="496201" y="56714"/>
                    <a:pt x="495456" y="58351"/>
                  </a:cubicBezTo>
                  <a:cubicBezTo>
                    <a:pt x="492182" y="65494"/>
                    <a:pt x="483550" y="66239"/>
                    <a:pt x="480723" y="66239"/>
                  </a:cubicBezTo>
                  <a:cubicBezTo>
                    <a:pt x="465840" y="66239"/>
                    <a:pt x="465245" y="54481"/>
                    <a:pt x="465096" y="48826"/>
                  </a:cubicBezTo>
                  <a:lnTo>
                    <a:pt x="497838" y="48826"/>
                  </a:lnTo>
                  <a:cubicBezTo>
                    <a:pt x="499922" y="48826"/>
                    <a:pt x="501260" y="48826"/>
                    <a:pt x="501260" y="45849"/>
                  </a:cubicBezTo>
                  <a:cubicBezTo>
                    <a:pt x="501260" y="41533"/>
                    <a:pt x="500219" y="34836"/>
                    <a:pt x="495159" y="29925"/>
                  </a:cubicBezTo>
                  <a:cubicBezTo>
                    <a:pt x="489504" y="24269"/>
                    <a:pt x="480425" y="24269"/>
                    <a:pt x="478044" y="24269"/>
                  </a:cubicBezTo>
                  <a:cubicBezTo>
                    <a:pt x="460036" y="24269"/>
                    <a:pt x="451404" y="35431"/>
                    <a:pt x="451404" y="47337"/>
                  </a:cubicBezTo>
                  <a:cubicBezTo>
                    <a:pt x="451404" y="60583"/>
                    <a:pt x="461523" y="71001"/>
                    <a:pt x="479532" y="71001"/>
                  </a:cubicBezTo>
                  <a:cubicBezTo>
                    <a:pt x="497392" y="71001"/>
                    <a:pt x="501260" y="59988"/>
                    <a:pt x="501260" y="58648"/>
                  </a:cubicBezTo>
                  <a:close/>
                  <a:moveTo>
                    <a:pt x="491290" y="44807"/>
                  </a:moveTo>
                  <a:lnTo>
                    <a:pt x="465096" y="44807"/>
                  </a:lnTo>
                  <a:cubicBezTo>
                    <a:pt x="465245" y="40789"/>
                    <a:pt x="465543" y="28436"/>
                    <a:pt x="478192" y="28436"/>
                  </a:cubicBezTo>
                  <a:cubicBezTo>
                    <a:pt x="490694" y="28436"/>
                    <a:pt x="491141" y="40938"/>
                    <a:pt x="491290" y="44807"/>
                  </a:cubicBezTo>
                  <a:close/>
                  <a:moveTo>
                    <a:pt x="757356" y="26799"/>
                  </a:moveTo>
                  <a:lnTo>
                    <a:pt x="754975" y="2094"/>
                  </a:lnTo>
                  <a:lnTo>
                    <a:pt x="682497" y="2094"/>
                  </a:lnTo>
                  <a:lnTo>
                    <a:pt x="680115" y="26799"/>
                  </a:lnTo>
                  <a:lnTo>
                    <a:pt x="685771" y="26799"/>
                  </a:lnTo>
                  <a:cubicBezTo>
                    <a:pt x="686812" y="14893"/>
                    <a:pt x="688300" y="7452"/>
                    <a:pt x="702885" y="7452"/>
                  </a:cubicBezTo>
                  <a:lnTo>
                    <a:pt x="711220" y="7452"/>
                  </a:lnTo>
                  <a:lnTo>
                    <a:pt x="711220" y="65048"/>
                  </a:lnTo>
                  <a:lnTo>
                    <a:pt x="695741" y="65048"/>
                  </a:lnTo>
                  <a:lnTo>
                    <a:pt x="695741" y="70257"/>
                  </a:lnTo>
                  <a:cubicBezTo>
                    <a:pt x="699611" y="69959"/>
                    <a:pt x="713898" y="69959"/>
                    <a:pt x="718661" y="69959"/>
                  </a:cubicBezTo>
                  <a:cubicBezTo>
                    <a:pt x="723572" y="69959"/>
                    <a:pt x="737859" y="69959"/>
                    <a:pt x="741581" y="70257"/>
                  </a:cubicBezTo>
                  <a:lnTo>
                    <a:pt x="741581" y="65048"/>
                  </a:lnTo>
                  <a:lnTo>
                    <a:pt x="726252" y="65048"/>
                  </a:lnTo>
                  <a:lnTo>
                    <a:pt x="726252" y="7452"/>
                  </a:lnTo>
                  <a:lnTo>
                    <a:pt x="734585" y="7452"/>
                  </a:lnTo>
                  <a:cubicBezTo>
                    <a:pt x="749171" y="7452"/>
                    <a:pt x="750659" y="14893"/>
                    <a:pt x="751701" y="26799"/>
                  </a:cubicBezTo>
                  <a:close/>
                  <a:moveTo>
                    <a:pt x="810079" y="48230"/>
                  </a:moveTo>
                  <a:cubicBezTo>
                    <a:pt x="810079" y="35431"/>
                    <a:pt x="801149" y="24269"/>
                    <a:pt x="782546" y="24269"/>
                  </a:cubicBezTo>
                  <a:cubicBezTo>
                    <a:pt x="763941" y="24269"/>
                    <a:pt x="755012" y="35580"/>
                    <a:pt x="755012" y="48230"/>
                  </a:cubicBezTo>
                  <a:cubicBezTo>
                    <a:pt x="755012" y="60285"/>
                    <a:pt x="763941" y="71001"/>
                    <a:pt x="782546" y="71001"/>
                  </a:cubicBezTo>
                  <a:cubicBezTo>
                    <a:pt x="801447" y="71001"/>
                    <a:pt x="810079" y="60137"/>
                    <a:pt x="810079" y="48230"/>
                  </a:cubicBezTo>
                  <a:close/>
                  <a:moveTo>
                    <a:pt x="796386" y="47040"/>
                  </a:moveTo>
                  <a:cubicBezTo>
                    <a:pt x="796386" y="55821"/>
                    <a:pt x="796386" y="66239"/>
                    <a:pt x="782546" y="66239"/>
                  </a:cubicBezTo>
                  <a:cubicBezTo>
                    <a:pt x="768704" y="66239"/>
                    <a:pt x="768704" y="55821"/>
                    <a:pt x="768704" y="47040"/>
                  </a:cubicBezTo>
                  <a:cubicBezTo>
                    <a:pt x="768704" y="38705"/>
                    <a:pt x="768704" y="28436"/>
                    <a:pt x="782546" y="28436"/>
                  </a:cubicBezTo>
                  <a:cubicBezTo>
                    <a:pt x="796386" y="28436"/>
                    <a:pt x="796386" y="38854"/>
                    <a:pt x="796386" y="47040"/>
                  </a:cubicBezTo>
                  <a:close/>
                  <a:moveTo>
                    <a:pt x="854801" y="57755"/>
                  </a:moveTo>
                  <a:lnTo>
                    <a:pt x="854801" y="52695"/>
                  </a:lnTo>
                  <a:lnTo>
                    <a:pt x="849146" y="52695"/>
                  </a:lnTo>
                  <a:lnTo>
                    <a:pt x="849146" y="57606"/>
                  </a:lnTo>
                  <a:cubicBezTo>
                    <a:pt x="849146" y="64601"/>
                    <a:pt x="845276" y="66239"/>
                    <a:pt x="842895" y="66239"/>
                  </a:cubicBezTo>
                  <a:cubicBezTo>
                    <a:pt x="837091" y="66239"/>
                    <a:pt x="836942" y="60881"/>
                    <a:pt x="836942" y="58053"/>
                  </a:cubicBezTo>
                  <a:lnTo>
                    <a:pt x="836942" y="30520"/>
                  </a:lnTo>
                  <a:lnTo>
                    <a:pt x="852718" y="30520"/>
                  </a:lnTo>
                  <a:lnTo>
                    <a:pt x="852718" y="25311"/>
                  </a:lnTo>
                  <a:lnTo>
                    <a:pt x="836942" y="25311"/>
                  </a:lnTo>
                  <a:lnTo>
                    <a:pt x="836942" y="5963"/>
                  </a:lnTo>
                  <a:lnTo>
                    <a:pt x="831287" y="5963"/>
                  </a:lnTo>
                  <a:cubicBezTo>
                    <a:pt x="831138" y="16084"/>
                    <a:pt x="826077" y="26204"/>
                    <a:pt x="815957" y="26353"/>
                  </a:cubicBezTo>
                  <a:lnTo>
                    <a:pt x="815957" y="30520"/>
                  </a:lnTo>
                  <a:lnTo>
                    <a:pt x="824589" y="30520"/>
                  </a:lnTo>
                  <a:lnTo>
                    <a:pt x="824589" y="57755"/>
                  </a:lnTo>
                  <a:cubicBezTo>
                    <a:pt x="824589" y="68173"/>
                    <a:pt x="832775" y="71001"/>
                    <a:pt x="841407" y="71001"/>
                  </a:cubicBezTo>
                  <a:cubicBezTo>
                    <a:pt x="849146" y="71001"/>
                    <a:pt x="854801" y="65792"/>
                    <a:pt x="854801" y="57755"/>
                  </a:cubicBezTo>
                  <a:close/>
                  <a:moveTo>
                    <a:pt x="921476" y="67578"/>
                  </a:moveTo>
                  <a:cubicBezTo>
                    <a:pt x="921476" y="65048"/>
                    <a:pt x="919839" y="65048"/>
                    <a:pt x="918350" y="65048"/>
                  </a:cubicBezTo>
                  <a:cubicBezTo>
                    <a:pt x="912101" y="65048"/>
                    <a:pt x="912101" y="64006"/>
                    <a:pt x="912101" y="61625"/>
                  </a:cubicBezTo>
                  <a:lnTo>
                    <a:pt x="912101" y="40342"/>
                  </a:lnTo>
                  <a:cubicBezTo>
                    <a:pt x="912101" y="31264"/>
                    <a:pt x="904807" y="24269"/>
                    <a:pt x="888288" y="24269"/>
                  </a:cubicBezTo>
                  <a:cubicBezTo>
                    <a:pt x="883376" y="24269"/>
                    <a:pt x="868940" y="24269"/>
                    <a:pt x="868940" y="34240"/>
                  </a:cubicBezTo>
                  <a:cubicBezTo>
                    <a:pt x="868940" y="38705"/>
                    <a:pt x="872364" y="41087"/>
                    <a:pt x="875638" y="41087"/>
                  </a:cubicBezTo>
                  <a:cubicBezTo>
                    <a:pt x="879656" y="41087"/>
                    <a:pt x="882483" y="38110"/>
                    <a:pt x="882483" y="34389"/>
                  </a:cubicBezTo>
                  <a:cubicBezTo>
                    <a:pt x="882483" y="31115"/>
                    <a:pt x="880400" y="29180"/>
                    <a:pt x="880400" y="29180"/>
                  </a:cubicBezTo>
                  <a:cubicBezTo>
                    <a:pt x="881293" y="29032"/>
                    <a:pt x="884120" y="28436"/>
                    <a:pt x="888138" y="28436"/>
                  </a:cubicBezTo>
                  <a:cubicBezTo>
                    <a:pt x="896176" y="28436"/>
                    <a:pt x="899747" y="32901"/>
                    <a:pt x="899747" y="40194"/>
                  </a:cubicBezTo>
                  <a:lnTo>
                    <a:pt x="899747" y="43170"/>
                  </a:lnTo>
                  <a:cubicBezTo>
                    <a:pt x="884567" y="43170"/>
                    <a:pt x="864773" y="46593"/>
                    <a:pt x="864773" y="58946"/>
                  </a:cubicBezTo>
                  <a:cubicBezTo>
                    <a:pt x="864773" y="67578"/>
                    <a:pt x="874595" y="71001"/>
                    <a:pt x="885608" y="71001"/>
                  </a:cubicBezTo>
                  <a:cubicBezTo>
                    <a:pt x="896026" y="71001"/>
                    <a:pt x="900343" y="65346"/>
                    <a:pt x="901681" y="63411"/>
                  </a:cubicBezTo>
                  <a:cubicBezTo>
                    <a:pt x="901681" y="66387"/>
                    <a:pt x="902724" y="70257"/>
                    <a:pt x="912546" y="70257"/>
                  </a:cubicBezTo>
                  <a:lnTo>
                    <a:pt x="917904" y="70257"/>
                  </a:lnTo>
                  <a:cubicBezTo>
                    <a:pt x="919839" y="70257"/>
                    <a:pt x="921476" y="70257"/>
                    <a:pt x="921476" y="67578"/>
                  </a:cubicBezTo>
                  <a:close/>
                  <a:moveTo>
                    <a:pt x="899747" y="56416"/>
                  </a:moveTo>
                  <a:cubicBezTo>
                    <a:pt x="899747" y="66685"/>
                    <a:pt x="887544" y="66685"/>
                    <a:pt x="887245" y="66685"/>
                  </a:cubicBezTo>
                  <a:cubicBezTo>
                    <a:pt x="881889" y="66685"/>
                    <a:pt x="877126" y="63560"/>
                    <a:pt x="877126" y="58648"/>
                  </a:cubicBezTo>
                  <a:cubicBezTo>
                    <a:pt x="877126" y="51653"/>
                    <a:pt x="886651" y="47337"/>
                    <a:pt x="899747" y="47040"/>
                  </a:cubicBezTo>
                  <a:close/>
                  <a:moveTo>
                    <a:pt x="953176" y="70257"/>
                  </a:moveTo>
                  <a:lnTo>
                    <a:pt x="953176" y="65048"/>
                  </a:lnTo>
                  <a:lnTo>
                    <a:pt x="946479" y="65048"/>
                  </a:lnTo>
                  <a:lnTo>
                    <a:pt x="946479" y="10"/>
                  </a:lnTo>
                  <a:lnTo>
                    <a:pt x="928025" y="903"/>
                  </a:lnTo>
                  <a:lnTo>
                    <a:pt x="928025" y="6112"/>
                  </a:lnTo>
                  <a:cubicBezTo>
                    <a:pt x="933977" y="6112"/>
                    <a:pt x="934722" y="6112"/>
                    <a:pt x="934722" y="9982"/>
                  </a:cubicBezTo>
                  <a:lnTo>
                    <a:pt x="934722" y="65048"/>
                  </a:lnTo>
                  <a:lnTo>
                    <a:pt x="928025" y="65048"/>
                  </a:lnTo>
                  <a:lnTo>
                    <a:pt x="928025" y="70257"/>
                  </a:lnTo>
                  <a:cubicBezTo>
                    <a:pt x="933977" y="69959"/>
                    <a:pt x="934870" y="69959"/>
                    <a:pt x="940526" y="69959"/>
                  </a:cubicBezTo>
                  <a:cubicBezTo>
                    <a:pt x="946331" y="69959"/>
                    <a:pt x="947224" y="69959"/>
                    <a:pt x="953176" y="70257"/>
                  </a:cubicBezTo>
                  <a:close/>
                  <a:moveTo>
                    <a:pt x="1165479" y="37961"/>
                  </a:moveTo>
                  <a:cubicBezTo>
                    <a:pt x="1165479" y="26204"/>
                    <a:pt x="1164437" y="3731"/>
                    <a:pt x="1139285" y="3731"/>
                  </a:cubicBezTo>
                  <a:cubicBezTo>
                    <a:pt x="1113984" y="3731"/>
                    <a:pt x="1113240" y="26502"/>
                    <a:pt x="1113240" y="37961"/>
                  </a:cubicBezTo>
                  <a:cubicBezTo>
                    <a:pt x="1113240" y="49272"/>
                    <a:pt x="1113836" y="71745"/>
                    <a:pt x="1139285" y="71745"/>
                  </a:cubicBezTo>
                  <a:cubicBezTo>
                    <a:pt x="1164735" y="71745"/>
                    <a:pt x="1165479" y="49272"/>
                    <a:pt x="1165479" y="37961"/>
                  </a:cubicBezTo>
                  <a:close/>
                  <a:moveTo>
                    <a:pt x="1151787" y="36771"/>
                  </a:moveTo>
                  <a:cubicBezTo>
                    <a:pt x="1151787" y="59988"/>
                    <a:pt x="1150299" y="61327"/>
                    <a:pt x="1147173" y="64453"/>
                  </a:cubicBezTo>
                  <a:cubicBezTo>
                    <a:pt x="1146429" y="65346"/>
                    <a:pt x="1143602" y="67429"/>
                    <a:pt x="1139285" y="67429"/>
                  </a:cubicBezTo>
                  <a:cubicBezTo>
                    <a:pt x="1136607" y="67429"/>
                    <a:pt x="1133778" y="66387"/>
                    <a:pt x="1131547" y="64750"/>
                  </a:cubicBezTo>
                  <a:cubicBezTo>
                    <a:pt x="1128422" y="61923"/>
                    <a:pt x="1126785" y="60434"/>
                    <a:pt x="1126785" y="36771"/>
                  </a:cubicBezTo>
                  <a:cubicBezTo>
                    <a:pt x="1126785" y="29478"/>
                    <a:pt x="1126785" y="22037"/>
                    <a:pt x="1127826" y="16977"/>
                  </a:cubicBezTo>
                  <a:cubicBezTo>
                    <a:pt x="1129166" y="9833"/>
                    <a:pt x="1135416" y="7898"/>
                    <a:pt x="1139285" y="7898"/>
                  </a:cubicBezTo>
                  <a:cubicBezTo>
                    <a:pt x="1141666" y="7898"/>
                    <a:pt x="1149406" y="8493"/>
                    <a:pt x="1150894" y="18167"/>
                  </a:cubicBezTo>
                  <a:cubicBezTo>
                    <a:pt x="1151787" y="23078"/>
                    <a:pt x="1151787" y="30817"/>
                    <a:pt x="1151787" y="36771"/>
                  </a:cubicBezTo>
                  <a:close/>
                  <a:moveTo>
                    <a:pt x="1195654" y="62220"/>
                  </a:moveTo>
                  <a:cubicBezTo>
                    <a:pt x="1195654" y="57755"/>
                    <a:pt x="1192083" y="54035"/>
                    <a:pt x="1187617" y="54035"/>
                  </a:cubicBezTo>
                  <a:cubicBezTo>
                    <a:pt x="1183152" y="54035"/>
                    <a:pt x="1179432" y="57755"/>
                    <a:pt x="1179432" y="62220"/>
                  </a:cubicBezTo>
                  <a:cubicBezTo>
                    <a:pt x="1179432" y="66685"/>
                    <a:pt x="1183152" y="70257"/>
                    <a:pt x="1187617" y="70257"/>
                  </a:cubicBezTo>
                  <a:cubicBezTo>
                    <a:pt x="1192083" y="70257"/>
                    <a:pt x="1195654" y="66685"/>
                    <a:pt x="1195654" y="62220"/>
                  </a:cubicBezTo>
                  <a:close/>
                  <a:moveTo>
                    <a:pt x="1261957" y="37961"/>
                  </a:moveTo>
                  <a:cubicBezTo>
                    <a:pt x="1261957" y="26204"/>
                    <a:pt x="1260915" y="3731"/>
                    <a:pt x="1235763" y="3731"/>
                  </a:cubicBezTo>
                  <a:cubicBezTo>
                    <a:pt x="1210462" y="3731"/>
                    <a:pt x="1209718" y="26502"/>
                    <a:pt x="1209718" y="37961"/>
                  </a:cubicBezTo>
                  <a:cubicBezTo>
                    <a:pt x="1209718" y="49272"/>
                    <a:pt x="1210314" y="71745"/>
                    <a:pt x="1235763" y="71745"/>
                  </a:cubicBezTo>
                  <a:cubicBezTo>
                    <a:pt x="1261212" y="71745"/>
                    <a:pt x="1261957" y="49272"/>
                    <a:pt x="1261957" y="37961"/>
                  </a:cubicBezTo>
                  <a:close/>
                  <a:moveTo>
                    <a:pt x="1248265" y="36771"/>
                  </a:moveTo>
                  <a:cubicBezTo>
                    <a:pt x="1248265" y="59988"/>
                    <a:pt x="1246776" y="61327"/>
                    <a:pt x="1243651" y="64453"/>
                  </a:cubicBezTo>
                  <a:cubicBezTo>
                    <a:pt x="1242907" y="65346"/>
                    <a:pt x="1240080" y="67429"/>
                    <a:pt x="1235763" y="67429"/>
                  </a:cubicBezTo>
                  <a:cubicBezTo>
                    <a:pt x="1233085" y="67429"/>
                    <a:pt x="1230256" y="66387"/>
                    <a:pt x="1228024" y="64750"/>
                  </a:cubicBezTo>
                  <a:cubicBezTo>
                    <a:pt x="1224898" y="61923"/>
                    <a:pt x="1223261" y="60434"/>
                    <a:pt x="1223261" y="36771"/>
                  </a:cubicBezTo>
                  <a:cubicBezTo>
                    <a:pt x="1223261" y="29478"/>
                    <a:pt x="1223261" y="22037"/>
                    <a:pt x="1224304" y="16977"/>
                  </a:cubicBezTo>
                  <a:cubicBezTo>
                    <a:pt x="1225642" y="9833"/>
                    <a:pt x="1231893" y="7898"/>
                    <a:pt x="1235763" y="7898"/>
                  </a:cubicBezTo>
                  <a:cubicBezTo>
                    <a:pt x="1238144" y="7898"/>
                    <a:pt x="1245884" y="8493"/>
                    <a:pt x="1247372" y="18167"/>
                  </a:cubicBezTo>
                  <a:cubicBezTo>
                    <a:pt x="1248265" y="23078"/>
                    <a:pt x="1248265" y="30817"/>
                    <a:pt x="1248265" y="36771"/>
                  </a:cubicBezTo>
                  <a:close/>
                  <a:moveTo>
                    <a:pt x="1320073" y="70257"/>
                  </a:moveTo>
                  <a:lnTo>
                    <a:pt x="1320073" y="65048"/>
                  </a:lnTo>
                  <a:lnTo>
                    <a:pt x="1305189" y="65048"/>
                  </a:lnTo>
                  <a:lnTo>
                    <a:pt x="1305189" y="7154"/>
                  </a:lnTo>
                  <a:cubicBezTo>
                    <a:pt x="1305189" y="3731"/>
                    <a:pt x="1304592" y="3731"/>
                    <a:pt x="1300426" y="3731"/>
                  </a:cubicBezTo>
                  <a:cubicBezTo>
                    <a:pt x="1294330" y="8493"/>
                    <a:pt x="1286291" y="10130"/>
                    <a:pt x="1278404" y="10130"/>
                  </a:cubicBezTo>
                  <a:lnTo>
                    <a:pt x="1276169" y="10130"/>
                  </a:lnTo>
                  <a:lnTo>
                    <a:pt x="1276169" y="15339"/>
                  </a:lnTo>
                  <a:lnTo>
                    <a:pt x="1278404" y="15339"/>
                  </a:lnTo>
                  <a:cubicBezTo>
                    <a:pt x="1280932" y="15339"/>
                    <a:pt x="1286444" y="15042"/>
                    <a:pt x="1292247" y="13405"/>
                  </a:cubicBezTo>
                  <a:lnTo>
                    <a:pt x="1292247" y="65048"/>
                  </a:lnTo>
                  <a:lnTo>
                    <a:pt x="1277058" y="65048"/>
                  </a:lnTo>
                  <a:lnTo>
                    <a:pt x="1277058" y="70257"/>
                  </a:lnTo>
                  <a:cubicBezTo>
                    <a:pt x="1280779" y="69959"/>
                    <a:pt x="1294178" y="69959"/>
                    <a:pt x="1298648" y="69959"/>
                  </a:cubicBezTo>
                  <a:cubicBezTo>
                    <a:pt x="1303258" y="69959"/>
                    <a:pt x="1316352" y="69959"/>
                    <a:pt x="1320073" y="70257"/>
                  </a:cubicBezTo>
                  <a:close/>
                  <a:moveTo>
                    <a:pt x="1363164" y="52993"/>
                  </a:moveTo>
                  <a:lnTo>
                    <a:pt x="1363164" y="42426"/>
                  </a:lnTo>
                  <a:lnTo>
                    <a:pt x="1330271" y="42426"/>
                  </a:lnTo>
                  <a:lnTo>
                    <a:pt x="1330271" y="52993"/>
                  </a:lnTo>
                  <a:close/>
                  <a:moveTo>
                    <a:pt x="1421609" y="58648"/>
                  </a:moveTo>
                  <a:cubicBezTo>
                    <a:pt x="1421609" y="56862"/>
                    <a:pt x="1419971" y="56862"/>
                    <a:pt x="1418790" y="56862"/>
                  </a:cubicBezTo>
                  <a:cubicBezTo>
                    <a:pt x="1416847" y="56862"/>
                    <a:pt x="1416555" y="56862"/>
                    <a:pt x="1415805" y="58648"/>
                  </a:cubicBezTo>
                  <a:cubicBezTo>
                    <a:pt x="1412986" y="65346"/>
                    <a:pt x="1406280" y="66239"/>
                    <a:pt x="1403004" y="66239"/>
                  </a:cubicBezTo>
                  <a:cubicBezTo>
                    <a:pt x="1387980" y="66239"/>
                    <a:pt x="1387980" y="51802"/>
                    <a:pt x="1387980" y="47337"/>
                  </a:cubicBezTo>
                  <a:cubicBezTo>
                    <a:pt x="1387980" y="41384"/>
                    <a:pt x="1388272" y="29032"/>
                    <a:pt x="1401823" y="29032"/>
                  </a:cubicBezTo>
                  <a:cubicBezTo>
                    <a:pt x="1402559" y="29032"/>
                    <a:pt x="1408224" y="29180"/>
                    <a:pt x="1408224" y="29627"/>
                  </a:cubicBezTo>
                  <a:cubicBezTo>
                    <a:pt x="1408224" y="29627"/>
                    <a:pt x="1408071" y="29925"/>
                    <a:pt x="1407766" y="30222"/>
                  </a:cubicBezTo>
                  <a:cubicBezTo>
                    <a:pt x="1407030" y="31413"/>
                    <a:pt x="1406585" y="32901"/>
                    <a:pt x="1406585" y="34389"/>
                  </a:cubicBezTo>
                  <a:cubicBezTo>
                    <a:pt x="1406585" y="38408"/>
                    <a:pt x="1409709" y="41087"/>
                    <a:pt x="1413278" y="41087"/>
                  </a:cubicBezTo>
                  <a:cubicBezTo>
                    <a:pt x="1417152" y="41087"/>
                    <a:pt x="1420276" y="38408"/>
                    <a:pt x="1420276" y="34240"/>
                  </a:cubicBezTo>
                  <a:cubicBezTo>
                    <a:pt x="1420276" y="24269"/>
                    <a:pt x="1405544" y="24269"/>
                    <a:pt x="1401366" y="24269"/>
                  </a:cubicBezTo>
                  <a:cubicBezTo>
                    <a:pt x="1382024" y="24269"/>
                    <a:pt x="1374289" y="36324"/>
                    <a:pt x="1374289" y="47784"/>
                  </a:cubicBezTo>
                  <a:cubicBezTo>
                    <a:pt x="1374289" y="60285"/>
                    <a:pt x="1383357" y="71001"/>
                    <a:pt x="1400921" y="71001"/>
                  </a:cubicBezTo>
                  <a:cubicBezTo>
                    <a:pt x="1405544" y="71001"/>
                    <a:pt x="1410598" y="70108"/>
                    <a:pt x="1414764" y="67578"/>
                  </a:cubicBezTo>
                  <a:cubicBezTo>
                    <a:pt x="1420123" y="64304"/>
                    <a:pt x="1421609" y="59244"/>
                    <a:pt x="1421609" y="58648"/>
                  </a:cubicBezTo>
                  <a:close/>
                  <a:moveTo>
                    <a:pt x="1456331" y="70257"/>
                  </a:moveTo>
                  <a:lnTo>
                    <a:pt x="1456331" y="65048"/>
                  </a:lnTo>
                  <a:lnTo>
                    <a:pt x="1449625" y="65048"/>
                  </a:lnTo>
                  <a:lnTo>
                    <a:pt x="1449625" y="10"/>
                  </a:lnTo>
                  <a:lnTo>
                    <a:pt x="1431172" y="903"/>
                  </a:lnTo>
                  <a:lnTo>
                    <a:pt x="1431172" y="6112"/>
                  </a:lnTo>
                  <a:cubicBezTo>
                    <a:pt x="1437129" y="6112"/>
                    <a:pt x="1437865" y="6112"/>
                    <a:pt x="1437865" y="9982"/>
                  </a:cubicBezTo>
                  <a:lnTo>
                    <a:pt x="1437865" y="65048"/>
                  </a:lnTo>
                  <a:lnTo>
                    <a:pt x="1431172" y="65048"/>
                  </a:lnTo>
                  <a:lnTo>
                    <a:pt x="1431172" y="70257"/>
                  </a:lnTo>
                  <a:cubicBezTo>
                    <a:pt x="1437129" y="69959"/>
                    <a:pt x="1438018" y="69959"/>
                    <a:pt x="1443682" y="69959"/>
                  </a:cubicBezTo>
                  <a:cubicBezTo>
                    <a:pt x="1449486" y="69959"/>
                    <a:pt x="1450375" y="69959"/>
                    <a:pt x="1456331" y="70257"/>
                  </a:cubicBezTo>
                  <a:close/>
                  <a:moveTo>
                    <a:pt x="1518167" y="48230"/>
                  </a:moveTo>
                  <a:cubicBezTo>
                    <a:pt x="1518167" y="35431"/>
                    <a:pt x="1509239" y="24269"/>
                    <a:pt x="1490634" y="24269"/>
                  </a:cubicBezTo>
                  <a:cubicBezTo>
                    <a:pt x="1472028" y="24269"/>
                    <a:pt x="1463100" y="35580"/>
                    <a:pt x="1463100" y="48230"/>
                  </a:cubicBezTo>
                  <a:cubicBezTo>
                    <a:pt x="1463100" y="60285"/>
                    <a:pt x="1472028" y="71001"/>
                    <a:pt x="1490634" y="71001"/>
                  </a:cubicBezTo>
                  <a:cubicBezTo>
                    <a:pt x="1509531" y="71001"/>
                    <a:pt x="1518167" y="60137"/>
                    <a:pt x="1518167" y="48230"/>
                  </a:cubicBezTo>
                  <a:close/>
                  <a:moveTo>
                    <a:pt x="1504477" y="47040"/>
                  </a:moveTo>
                  <a:cubicBezTo>
                    <a:pt x="1504477" y="55821"/>
                    <a:pt x="1504477" y="66239"/>
                    <a:pt x="1490634" y="66239"/>
                  </a:cubicBezTo>
                  <a:cubicBezTo>
                    <a:pt x="1476791" y="66239"/>
                    <a:pt x="1476791" y="55821"/>
                    <a:pt x="1476791" y="47040"/>
                  </a:cubicBezTo>
                  <a:cubicBezTo>
                    <a:pt x="1476791" y="38705"/>
                    <a:pt x="1476791" y="28436"/>
                    <a:pt x="1490634" y="28436"/>
                  </a:cubicBezTo>
                  <a:cubicBezTo>
                    <a:pt x="1504477" y="28436"/>
                    <a:pt x="1504477" y="38854"/>
                    <a:pt x="1504477" y="47040"/>
                  </a:cubicBezTo>
                  <a:close/>
                  <a:moveTo>
                    <a:pt x="1566313" y="55969"/>
                  </a:moveTo>
                  <a:cubicBezTo>
                    <a:pt x="1566313" y="51505"/>
                    <a:pt x="1564230" y="48528"/>
                    <a:pt x="1561995" y="46444"/>
                  </a:cubicBezTo>
                  <a:cubicBezTo>
                    <a:pt x="1557524" y="42277"/>
                    <a:pt x="1552165" y="41384"/>
                    <a:pt x="1548457" y="40789"/>
                  </a:cubicBezTo>
                  <a:cubicBezTo>
                    <a:pt x="1539224" y="39301"/>
                    <a:pt x="1533572" y="38408"/>
                    <a:pt x="1533572" y="33943"/>
                  </a:cubicBezTo>
                  <a:cubicBezTo>
                    <a:pt x="1533572" y="27990"/>
                    <a:pt x="1543389" y="27990"/>
                    <a:pt x="1545472" y="27990"/>
                  </a:cubicBezTo>
                  <a:cubicBezTo>
                    <a:pt x="1556927" y="27990"/>
                    <a:pt x="1557385" y="33348"/>
                    <a:pt x="1557524" y="36324"/>
                  </a:cubicBezTo>
                  <a:cubicBezTo>
                    <a:pt x="1557829" y="37812"/>
                    <a:pt x="1559163" y="37812"/>
                    <a:pt x="1560356" y="37812"/>
                  </a:cubicBezTo>
                  <a:cubicBezTo>
                    <a:pt x="1563189" y="37812"/>
                    <a:pt x="1563189" y="37217"/>
                    <a:pt x="1563189" y="34687"/>
                  </a:cubicBezTo>
                  <a:lnTo>
                    <a:pt x="1563189" y="27394"/>
                  </a:lnTo>
                  <a:cubicBezTo>
                    <a:pt x="1563189" y="25460"/>
                    <a:pt x="1563189" y="24269"/>
                    <a:pt x="1561106" y="24269"/>
                  </a:cubicBezTo>
                  <a:cubicBezTo>
                    <a:pt x="1560204" y="24269"/>
                    <a:pt x="1559912" y="24269"/>
                    <a:pt x="1556483" y="25906"/>
                  </a:cubicBezTo>
                  <a:cubicBezTo>
                    <a:pt x="1552165" y="24269"/>
                    <a:pt x="1547402" y="24269"/>
                    <a:pt x="1545777" y="24269"/>
                  </a:cubicBezTo>
                  <a:cubicBezTo>
                    <a:pt x="1542348" y="24269"/>
                    <a:pt x="1525825" y="24269"/>
                    <a:pt x="1525825" y="37812"/>
                  </a:cubicBezTo>
                  <a:cubicBezTo>
                    <a:pt x="1525825" y="42277"/>
                    <a:pt x="1528505" y="45254"/>
                    <a:pt x="1531032" y="47189"/>
                  </a:cubicBezTo>
                  <a:cubicBezTo>
                    <a:pt x="1535058" y="50016"/>
                    <a:pt x="1539376" y="50760"/>
                    <a:pt x="1545917" y="51802"/>
                  </a:cubicBezTo>
                  <a:cubicBezTo>
                    <a:pt x="1550984" y="52695"/>
                    <a:pt x="1558566" y="53886"/>
                    <a:pt x="1558566" y="59392"/>
                  </a:cubicBezTo>
                  <a:cubicBezTo>
                    <a:pt x="1558566" y="66536"/>
                    <a:pt x="1549638" y="66685"/>
                    <a:pt x="1546513" y="66685"/>
                  </a:cubicBezTo>
                  <a:cubicBezTo>
                    <a:pt x="1536099" y="66685"/>
                    <a:pt x="1533267" y="60881"/>
                    <a:pt x="1531629" y="56118"/>
                  </a:cubicBezTo>
                  <a:cubicBezTo>
                    <a:pt x="1531032" y="54481"/>
                    <a:pt x="1530893" y="54332"/>
                    <a:pt x="1528657" y="54332"/>
                  </a:cubicBezTo>
                  <a:cubicBezTo>
                    <a:pt x="1525825" y="54332"/>
                    <a:pt x="1525825" y="55076"/>
                    <a:pt x="1525825" y="57458"/>
                  </a:cubicBezTo>
                  <a:lnTo>
                    <a:pt x="1525825" y="67876"/>
                  </a:lnTo>
                  <a:cubicBezTo>
                    <a:pt x="1525825" y="69810"/>
                    <a:pt x="1525825" y="71001"/>
                    <a:pt x="1528060" y="71001"/>
                  </a:cubicBezTo>
                  <a:cubicBezTo>
                    <a:pt x="1528949" y="71001"/>
                    <a:pt x="1529102" y="71001"/>
                    <a:pt x="1531337" y="69662"/>
                  </a:cubicBezTo>
                  <a:lnTo>
                    <a:pt x="1533864" y="67876"/>
                  </a:lnTo>
                  <a:cubicBezTo>
                    <a:pt x="1538932" y="71001"/>
                    <a:pt x="1544278" y="71001"/>
                    <a:pt x="1546513" y="71001"/>
                  </a:cubicBezTo>
                  <a:cubicBezTo>
                    <a:pt x="1549638" y="71001"/>
                    <a:pt x="1566313" y="71001"/>
                    <a:pt x="1566313" y="55969"/>
                  </a:cubicBezTo>
                  <a:close/>
                  <a:moveTo>
                    <a:pt x="1623831" y="58648"/>
                  </a:moveTo>
                  <a:cubicBezTo>
                    <a:pt x="1623831" y="56565"/>
                    <a:pt x="1621596" y="56565"/>
                    <a:pt x="1620999" y="56565"/>
                  </a:cubicBezTo>
                  <a:cubicBezTo>
                    <a:pt x="1619221" y="56565"/>
                    <a:pt x="1618776" y="56714"/>
                    <a:pt x="1618027" y="58351"/>
                  </a:cubicBezTo>
                  <a:cubicBezTo>
                    <a:pt x="1614750" y="65494"/>
                    <a:pt x="1606127" y="66239"/>
                    <a:pt x="1603295" y="66239"/>
                  </a:cubicBezTo>
                  <a:cubicBezTo>
                    <a:pt x="1588411" y="66239"/>
                    <a:pt x="1587814" y="54481"/>
                    <a:pt x="1587661" y="48826"/>
                  </a:cubicBezTo>
                  <a:lnTo>
                    <a:pt x="1620415" y="48826"/>
                  </a:lnTo>
                  <a:cubicBezTo>
                    <a:pt x="1622497" y="48826"/>
                    <a:pt x="1623831" y="48826"/>
                    <a:pt x="1623831" y="45849"/>
                  </a:cubicBezTo>
                  <a:cubicBezTo>
                    <a:pt x="1623831" y="41533"/>
                    <a:pt x="1622790" y="34836"/>
                    <a:pt x="1617735" y="29925"/>
                  </a:cubicBezTo>
                  <a:cubicBezTo>
                    <a:pt x="1612071" y="24269"/>
                    <a:pt x="1602990" y="24269"/>
                    <a:pt x="1600615" y="24269"/>
                  </a:cubicBezTo>
                  <a:cubicBezTo>
                    <a:pt x="1582607" y="24269"/>
                    <a:pt x="1573971" y="35431"/>
                    <a:pt x="1573971" y="47337"/>
                  </a:cubicBezTo>
                  <a:cubicBezTo>
                    <a:pt x="1573971" y="60583"/>
                    <a:pt x="1584093" y="71001"/>
                    <a:pt x="1602101" y="71001"/>
                  </a:cubicBezTo>
                  <a:cubicBezTo>
                    <a:pt x="1619957" y="71001"/>
                    <a:pt x="1623831" y="59988"/>
                    <a:pt x="1623831" y="58648"/>
                  </a:cubicBezTo>
                  <a:close/>
                  <a:moveTo>
                    <a:pt x="1613861" y="44807"/>
                  </a:moveTo>
                  <a:lnTo>
                    <a:pt x="1587661" y="44807"/>
                  </a:lnTo>
                  <a:cubicBezTo>
                    <a:pt x="1587814" y="40789"/>
                    <a:pt x="1588119" y="28436"/>
                    <a:pt x="1600768" y="28436"/>
                  </a:cubicBezTo>
                  <a:cubicBezTo>
                    <a:pt x="1613265" y="28436"/>
                    <a:pt x="1613709" y="40938"/>
                    <a:pt x="1613861" y="44807"/>
                  </a:cubicBezTo>
                  <a:close/>
                  <a:moveTo>
                    <a:pt x="1836352" y="37961"/>
                  </a:moveTo>
                  <a:cubicBezTo>
                    <a:pt x="1836352" y="26204"/>
                    <a:pt x="1835311" y="3731"/>
                    <a:pt x="1810165" y="3731"/>
                  </a:cubicBezTo>
                  <a:cubicBezTo>
                    <a:pt x="1784866" y="3731"/>
                    <a:pt x="1784117" y="26502"/>
                    <a:pt x="1784117" y="37961"/>
                  </a:cubicBezTo>
                  <a:cubicBezTo>
                    <a:pt x="1784117" y="49272"/>
                    <a:pt x="1784714" y="71745"/>
                    <a:pt x="1810165" y="71745"/>
                  </a:cubicBezTo>
                  <a:cubicBezTo>
                    <a:pt x="1835616" y="71745"/>
                    <a:pt x="1836352" y="49272"/>
                    <a:pt x="1836352" y="37961"/>
                  </a:cubicBezTo>
                  <a:close/>
                  <a:moveTo>
                    <a:pt x="1822662" y="36771"/>
                  </a:moveTo>
                  <a:cubicBezTo>
                    <a:pt x="1822662" y="59988"/>
                    <a:pt x="1821176" y="61327"/>
                    <a:pt x="1818052" y="64453"/>
                  </a:cubicBezTo>
                  <a:cubicBezTo>
                    <a:pt x="1817302" y="65346"/>
                    <a:pt x="1814483" y="67429"/>
                    <a:pt x="1810165" y="67429"/>
                  </a:cubicBezTo>
                  <a:cubicBezTo>
                    <a:pt x="1807485" y="67429"/>
                    <a:pt x="1804653" y="66387"/>
                    <a:pt x="1802431" y="64750"/>
                  </a:cubicBezTo>
                  <a:cubicBezTo>
                    <a:pt x="1799294" y="61923"/>
                    <a:pt x="1797668" y="60434"/>
                    <a:pt x="1797668" y="36771"/>
                  </a:cubicBezTo>
                  <a:cubicBezTo>
                    <a:pt x="1797668" y="29478"/>
                    <a:pt x="1797668" y="22037"/>
                    <a:pt x="1798710" y="16977"/>
                  </a:cubicBezTo>
                  <a:cubicBezTo>
                    <a:pt x="1800043" y="9833"/>
                    <a:pt x="1806291" y="7898"/>
                    <a:pt x="1810165" y="7898"/>
                  </a:cubicBezTo>
                  <a:cubicBezTo>
                    <a:pt x="1812540" y="7898"/>
                    <a:pt x="1820287" y="8493"/>
                    <a:pt x="1821773" y="18167"/>
                  </a:cubicBezTo>
                  <a:cubicBezTo>
                    <a:pt x="1822662" y="23078"/>
                    <a:pt x="1822662" y="30817"/>
                    <a:pt x="1822662" y="36771"/>
                  </a:cubicBezTo>
                  <a:close/>
                  <a:moveTo>
                    <a:pt x="1866489" y="62220"/>
                  </a:moveTo>
                  <a:cubicBezTo>
                    <a:pt x="1866489" y="57755"/>
                    <a:pt x="1862921" y="54035"/>
                    <a:pt x="1858463" y="54035"/>
                  </a:cubicBezTo>
                  <a:cubicBezTo>
                    <a:pt x="1853992" y="54035"/>
                    <a:pt x="1850271" y="57755"/>
                    <a:pt x="1850271" y="62220"/>
                  </a:cubicBezTo>
                  <a:cubicBezTo>
                    <a:pt x="1850271" y="66685"/>
                    <a:pt x="1853992" y="70257"/>
                    <a:pt x="1858463" y="70257"/>
                  </a:cubicBezTo>
                  <a:cubicBezTo>
                    <a:pt x="1862921" y="70257"/>
                    <a:pt x="1866489" y="66685"/>
                    <a:pt x="1866489" y="62220"/>
                  </a:cubicBezTo>
                  <a:close/>
                  <a:moveTo>
                    <a:pt x="1928922" y="70257"/>
                  </a:moveTo>
                  <a:lnTo>
                    <a:pt x="1928922" y="65048"/>
                  </a:lnTo>
                  <a:lnTo>
                    <a:pt x="1914050" y="65048"/>
                  </a:lnTo>
                  <a:lnTo>
                    <a:pt x="1914050" y="7154"/>
                  </a:lnTo>
                  <a:cubicBezTo>
                    <a:pt x="1914050" y="3731"/>
                    <a:pt x="1913454" y="3731"/>
                    <a:pt x="1909288" y="3731"/>
                  </a:cubicBezTo>
                  <a:cubicBezTo>
                    <a:pt x="1903179" y="8493"/>
                    <a:pt x="1895140" y="10130"/>
                    <a:pt x="1887254" y="10130"/>
                  </a:cubicBezTo>
                  <a:lnTo>
                    <a:pt x="1885018" y="10130"/>
                  </a:lnTo>
                  <a:lnTo>
                    <a:pt x="1885018" y="15339"/>
                  </a:lnTo>
                  <a:lnTo>
                    <a:pt x="1887254" y="15339"/>
                  </a:lnTo>
                  <a:cubicBezTo>
                    <a:pt x="1889781" y="15339"/>
                    <a:pt x="1895293" y="15042"/>
                    <a:pt x="1901097" y="13405"/>
                  </a:cubicBezTo>
                  <a:lnTo>
                    <a:pt x="1901097" y="65048"/>
                  </a:lnTo>
                  <a:lnTo>
                    <a:pt x="1885920" y="65048"/>
                  </a:lnTo>
                  <a:lnTo>
                    <a:pt x="1885920" y="70257"/>
                  </a:lnTo>
                  <a:cubicBezTo>
                    <a:pt x="1889641" y="69959"/>
                    <a:pt x="1903027" y="69959"/>
                    <a:pt x="1907497" y="69959"/>
                  </a:cubicBezTo>
                  <a:cubicBezTo>
                    <a:pt x="1912107" y="69959"/>
                    <a:pt x="1925214" y="69959"/>
                    <a:pt x="1928922" y="70257"/>
                  </a:cubicBezTo>
                  <a:close/>
                  <a:moveTo>
                    <a:pt x="1972013" y="52993"/>
                  </a:moveTo>
                  <a:lnTo>
                    <a:pt x="1972013" y="42426"/>
                  </a:lnTo>
                  <a:lnTo>
                    <a:pt x="1939120" y="42426"/>
                  </a:lnTo>
                  <a:lnTo>
                    <a:pt x="1939120" y="52993"/>
                  </a:lnTo>
                  <a:close/>
                  <a:moveTo>
                    <a:pt x="2030471" y="58648"/>
                  </a:moveTo>
                  <a:cubicBezTo>
                    <a:pt x="2030471" y="56862"/>
                    <a:pt x="2028833" y="56862"/>
                    <a:pt x="2027639" y="56862"/>
                  </a:cubicBezTo>
                  <a:cubicBezTo>
                    <a:pt x="2025709" y="56862"/>
                    <a:pt x="2025404" y="56862"/>
                    <a:pt x="2024667" y="58648"/>
                  </a:cubicBezTo>
                  <a:cubicBezTo>
                    <a:pt x="2021835" y="65346"/>
                    <a:pt x="2015142" y="66239"/>
                    <a:pt x="2011866" y="66239"/>
                  </a:cubicBezTo>
                  <a:cubicBezTo>
                    <a:pt x="1996829" y="66239"/>
                    <a:pt x="1996829" y="51802"/>
                    <a:pt x="1996829" y="47337"/>
                  </a:cubicBezTo>
                  <a:cubicBezTo>
                    <a:pt x="1996829" y="41384"/>
                    <a:pt x="1997134" y="29032"/>
                    <a:pt x="2010672" y="29032"/>
                  </a:cubicBezTo>
                  <a:cubicBezTo>
                    <a:pt x="2011421" y="29032"/>
                    <a:pt x="2017073" y="29180"/>
                    <a:pt x="2017073" y="29627"/>
                  </a:cubicBezTo>
                  <a:cubicBezTo>
                    <a:pt x="2017073" y="29627"/>
                    <a:pt x="2016920" y="29925"/>
                    <a:pt x="2016628" y="30222"/>
                  </a:cubicBezTo>
                  <a:cubicBezTo>
                    <a:pt x="2015879" y="31413"/>
                    <a:pt x="2015434" y="32901"/>
                    <a:pt x="2015434" y="34389"/>
                  </a:cubicBezTo>
                  <a:cubicBezTo>
                    <a:pt x="2015434" y="38408"/>
                    <a:pt x="2018559" y="41087"/>
                    <a:pt x="2022127" y="41087"/>
                  </a:cubicBezTo>
                  <a:cubicBezTo>
                    <a:pt x="2026001" y="41087"/>
                    <a:pt x="2029125" y="38408"/>
                    <a:pt x="2029125" y="34240"/>
                  </a:cubicBezTo>
                  <a:cubicBezTo>
                    <a:pt x="2029125" y="24269"/>
                    <a:pt x="2014393" y="24269"/>
                    <a:pt x="2010228" y="24269"/>
                  </a:cubicBezTo>
                  <a:cubicBezTo>
                    <a:pt x="1990885" y="24269"/>
                    <a:pt x="1983138" y="36324"/>
                    <a:pt x="1983138" y="47784"/>
                  </a:cubicBezTo>
                  <a:cubicBezTo>
                    <a:pt x="1983138" y="60285"/>
                    <a:pt x="1992219" y="71001"/>
                    <a:pt x="2009783" y="71001"/>
                  </a:cubicBezTo>
                  <a:cubicBezTo>
                    <a:pt x="2014393" y="71001"/>
                    <a:pt x="2019460" y="70108"/>
                    <a:pt x="2023626" y="67578"/>
                  </a:cubicBezTo>
                  <a:cubicBezTo>
                    <a:pt x="2028985" y="64304"/>
                    <a:pt x="2030471" y="59244"/>
                    <a:pt x="2030471" y="58648"/>
                  </a:cubicBezTo>
                  <a:close/>
                  <a:moveTo>
                    <a:pt x="2065180" y="70257"/>
                  </a:moveTo>
                  <a:lnTo>
                    <a:pt x="2065180" y="65048"/>
                  </a:lnTo>
                  <a:lnTo>
                    <a:pt x="2058487" y="65048"/>
                  </a:lnTo>
                  <a:lnTo>
                    <a:pt x="2058487" y="10"/>
                  </a:lnTo>
                  <a:lnTo>
                    <a:pt x="2040034" y="903"/>
                  </a:lnTo>
                  <a:lnTo>
                    <a:pt x="2040034" y="6112"/>
                  </a:lnTo>
                  <a:cubicBezTo>
                    <a:pt x="2045978" y="6112"/>
                    <a:pt x="2046727" y="6112"/>
                    <a:pt x="2046727" y="9982"/>
                  </a:cubicBezTo>
                  <a:lnTo>
                    <a:pt x="2046727" y="65048"/>
                  </a:lnTo>
                  <a:lnTo>
                    <a:pt x="2040034" y="65048"/>
                  </a:lnTo>
                  <a:lnTo>
                    <a:pt x="2040034" y="70257"/>
                  </a:lnTo>
                  <a:cubicBezTo>
                    <a:pt x="2045978" y="69959"/>
                    <a:pt x="2046880" y="69959"/>
                    <a:pt x="2052531" y="69959"/>
                  </a:cubicBezTo>
                  <a:cubicBezTo>
                    <a:pt x="2058335" y="69959"/>
                    <a:pt x="2059224" y="69959"/>
                    <a:pt x="2065180" y="70257"/>
                  </a:cubicBezTo>
                  <a:close/>
                  <a:moveTo>
                    <a:pt x="2126978" y="48230"/>
                  </a:moveTo>
                  <a:cubicBezTo>
                    <a:pt x="2126978" y="35431"/>
                    <a:pt x="2118050" y="24269"/>
                    <a:pt x="2099445" y="24269"/>
                  </a:cubicBezTo>
                  <a:cubicBezTo>
                    <a:pt x="2080839" y="24269"/>
                    <a:pt x="2071911" y="35580"/>
                    <a:pt x="2071911" y="48230"/>
                  </a:cubicBezTo>
                  <a:cubicBezTo>
                    <a:pt x="2071911" y="60285"/>
                    <a:pt x="2080839" y="71001"/>
                    <a:pt x="2099445" y="71001"/>
                  </a:cubicBezTo>
                  <a:cubicBezTo>
                    <a:pt x="2118355" y="71001"/>
                    <a:pt x="2126978" y="60137"/>
                    <a:pt x="2126978" y="48230"/>
                  </a:cubicBezTo>
                  <a:close/>
                  <a:moveTo>
                    <a:pt x="2113288" y="47040"/>
                  </a:moveTo>
                  <a:cubicBezTo>
                    <a:pt x="2113288" y="55821"/>
                    <a:pt x="2113288" y="66239"/>
                    <a:pt x="2099445" y="66239"/>
                  </a:cubicBezTo>
                  <a:cubicBezTo>
                    <a:pt x="2085602" y="66239"/>
                    <a:pt x="2085602" y="55821"/>
                    <a:pt x="2085602" y="47040"/>
                  </a:cubicBezTo>
                  <a:cubicBezTo>
                    <a:pt x="2085602" y="38705"/>
                    <a:pt x="2085602" y="28436"/>
                    <a:pt x="2099445" y="28436"/>
                  </a:cubicBezTo>
                  <a:cubicBezTo>
                    <a:pt x="2113288" y="28436"/>
                    <a:pt x="2113288" y="38854"/>
                    <a:pt x="2113288" y="47040"/>
                  </a:cubicBezTo>
                  <a:close/>
                  <a:moveTo>
                    <a:pt x="2175162" y="55969"/>
                  </a:moveTo>
                  <a:cubicBezTo>
                    <a:pt x="2175162" y="51505"/>
                    <a:pt x="2173079" y="48528"/>
                    <a:pt x="2170844" y="46444"/>
                  </a:cubicBezTo>
                  <a:cubicBezTo>
                    <a:pt x="2166386" y="42277"/>
                    <a:pt x="2161027" y="41384"/>
                    <a:pt x="2157306" y="40789"/>
                  </a:cubicBezTo>
                  <a:cubicBezTo>
                    <a:pt x="2148073" y="39301"/>
                    <a:pt x="2142421" y="38408"/>
                    <a:pt x="2142421" y="33943"/>
                  </a:cubicBezTo>
                  <a:cubicBezTo>
                    <a:pt x="2142421" y="27990"/>
                    <a:pt x="2152239" y="27990"/>
                    <a:pt x="2154334" y="27990"/>
                  </a:cubicBezTo>
                  <a:cubicBezTo>
                    <a:pt x="2165789" y="27990"/>
                    <a:pt x="2166234" y="33348"/>
                    <a:pt x="2166386" y="36324"/>
                  </a:cubicBezTo>
                  <a:cubicBezTo>
                    <a:pt x="2166678" y="37812"/>
                    <a:pt x="2168025" y="37812"/>
                    <a:pt x="2169206" y="37812"/>
                  </a:cubicBezTo>
                  <a:cubicBezTo>
                    <a:pt x="2172038" y="37812"/>
                    <a:pt x="2172038" y="37217"/>
                    <a:pt x="2172038" y="34687"/>
                  </a:cubicBezTo>
                  <a:lnTo>
                    <a:pt x="2172038" y="27394"/>
                  </a:lnTo>
                  <a:cubicBezTo>
                    <a:pt x="2172038" y="25460"/>
                    <a:pt x="2172038" y="24269"/>
                    <a:pt x="2169955" y="24269"/>
                  </a:cubicBezTo>
                  <a:cubicBezTo>
                    <a:pt x="2169066" y="24269"/>
                    <a:pt x="2168761" y="24269"/>
                    <a:pt x="2165345" y="25906"/>
                  </a:cubicBezTo>
                  <a:cubicBezTo>
                    <a:pt x="2161027" y="24269"/>
                    <a:pt x="2156264" y="24269"/>
                    <a:pt x="2154626" y="24269"/>
                  </a:cubicBezTo>
                  <a:cubicBezTo>
                    <a:pt x="2151197" y="24269"/>
                    <a:pt x="2134687" y="24269"/>
                    <a:pt x="2134687" y="37812"/>
                  </a:cubicBezTo>
                  <a:cubicBezTo>
                    <a:pt x="2134687" y="42277"/>
                    <a:pt x="2137367" y="45254"/>
                    <a:pt x="2139894" y="47189"/>
                  </a:cubicBezTo>
                  <a:cubicBezTo>
                    <a:pt x="2143907" y="50016"/>
                    <a:pt x="2148225" y="50760"/>
                    <a:pt x="2154778" y="51802"/>
                  </a:cubicBezTo>
                  <a:cubicBezTo>
                    <a:pt x="2159833" y="52695"/>
                    <a:pt x="2167428" y="53886"/>
                    <a:pt x="2167428" y="59392"/>
                  </a:cubicBezTo>
                  <a:cubicBezTo>
                    <a:pt x="2167428" y="66536"/>
                    <a:pt x="2158500" y="66685"/>
                    <a:pt x="2155376" y="66685"/>
                  </a:cubicBezTo>
                  <a:cubicBezTo>
                    <a:pt x="2144949" y="66685"/>
                    <a:pt x="2142129" y="60881"/>
                    <a:pt x="2140491" y="56118"/>
                  </a:cubicBezTo>
                  <a:cubicBezTo>
                    <a:pt x="2139894" y="54481"/>
                    <a:pt x="2139742" y="54332"/>
                    <a:pt x="2137506" y="54332"/>
                  </a:cubicBezTo>
                  <a:cubicBezTo>
                    <a:pt x="2134687" y="54332"/>
                    <a:pt x="2134687" y="55076"/>
                    <a:pt x="2134687" y="57458"/>
                  </a:cubicBezTo>
                  <a:lnTo>
                    <a:pt x="2134687" y="67876"/>
                  </a:lnTo>
                  <a:cubicBezTo>
                    <a:pt x="2134687" y="69810"/>
                    <a:pt x="2134687" y="71001"/>
                    <a:pt x="2136910" y="71001"/>
                  </a:cubicBezTo>
                  <a:cubicBezTo>
                    <a:pt x="2137811" y="71001"/>
                    <a:pt x="2137951" y="71001"/>
                    <a:pt x="2140186" y="69662"/>
                  </a:cubicBezTo>
                  <a:lnTo>
                    <a:pt x="2142714" y="67876"/>
                  </a:lnTo>
                  <a:cubicBezTo>
                    <a:pt x="2147781" y="71001"/>
                    <a:pt x="2153140" y="71001"/>
                    <a:pt x="2155376" y="71001"/>
                  </a:cubicBezTo>
                  <a:cubicBezTo>
                    <a:pt x="2158500" y="71001"/>
                    <a:pt x="2175162" y="71001"/>
                    <a:pt x="2175162" y="55969"/>
                  </a:cubicBezTo>
                  <a:close/>
                  <a:moveTo>
                    <a:pt x="2232680" y="58648"/>
                  </a:moveTo>
                  <a:cubicBezTo>
                    <a:pt x="2232680" y="56565"/>
                    <a:pt x="2230458" y="56565"/>
                    <a:pt x="2229861" y="56565"/>
                  </a:cubicBezTo>
                  <a:cubicBezTo>
                    <a:pt x="2228070" y="56565"/>
                    <a:pt x="2227626" y="56714"/>
                    <a:pt x="2226876" y="58351"/>
                  </a:cubicBezTo>
                  <a:cubicBezTo>
                    <a:pt x="2223612" y="65494"/>
                    <a:pt x="2214976" y="66239"/>
                    <a:pt x="2212144" y="66239"/>
                  </a:cubicBezTo>
                  <a:cubicBezTo>
                    <a:pt x="2197260" y="66239"/>
                    <a:pt x="2196676" y="54481"/>
                    <a:pt x="2196523" y="48826"/>
                  </a:cubicBezTo>
                  <a:lnTo>
                    <a:pt x="2229264" y="48826"/>
                  </a:lnTo>
                  <a:cubicBezTo>
                    <a:pt x="2231347" y="48826"/>
                    <a:pt x="2232680" y="48826"/>
                    <a:pt x="2232680" y="45849"/>
                  </a:cubicBezTo>
                  <a:cubicBezTo>
                    <a:pt x="2232680" y="41533"/>
                    <a:pt x="2231639" y="34836"/>
                    <a:pt x="2226584" y="29925"/>
                  </a:cubicBezTo>
                  <a:cubicBezTo>
                    <a:pt x="2220933" y="24269"/>
                    <a:pt x="2211852" y="24269"/>
                    <a:pt x="2209465" y="24269"/>
                  </a:cubicBezTo>
                  <a:cubicBezTo>
                    <a:pt x="2191456" y="24269"/>
                    <a:pt x="2182833" y="35431"/>
                    <a:pt x="2182833" y="47337"/>
                  </a:cubicBezTo>
                  <a:cubicBezTo>
                    <a:pt x="2182833" y="60583"/>
                    <a:pt x="2192955" y="71001"/>
                    <a:pt x="2210963" y="71001"/>
                  </a:cubicBezTo>
                  <a:cubicBezTo>
                    <a:pt x="2228819" y="71001"/>
                    <a:pt x="2232680" y="59988"/>
                    <a:pt x="2232680" y="58648"/>
                  </a:cubicBezTo>
                  <a:close/>
                  <a:moveTo>
                    <a:pt x="2222711" y="44807"/>
                  </a:moveTo>
                  <a:lnTo>
                    <a:pt x="2196523" y="44807"/>
                  </a:lnTo>
                  <a:cubicBezTo>
                    <a:pt x="2196676" y="40789"/>
                    <a:pt x="2196968" y="28436"/>
                    <a:pt x="2209617" y="28436"/>
                  </a:cubicBezTo>
                  <a:cubicBezTo>
                    <a:pt x="2222114" y="28436"/>
                    <a:pt x="2222571" y="40938"/>
                    <a:pt x="2222711" y="44807"/>
                  </a:cubicBezTo>
                  <a:close/>
                  <a:moveTo>
                    <a:pt x="2445176" y="37961"/>
                  </a:moveTo>
                  <a:cubicBezTo>
                    <a:pt x="2445176" y="26204"/>
                    <a:pt x="2444135" y="3731"/>
                    <a:pt x="2418976" y="3731"/>
                  </a:cubicBezTo>
                  <a:cubicBezTo>
                    <a:pt x="2393678" y="3731"/>
                    <a:pt x="2392941" y="26502"/>
                    <a:pt x="2392941" y="37961"/>
                  </a:cubicBezTo>
                  <a:cubicBezTo>
                    <a:pt x="2392941" y="49272"/>
                    <a:pt x="2393538" y="71745"/>
                    <a:pt x="2418976" y="71745"/>
                  </a:cubicBezTo>
                  <a:cubicBezTo>
                    <a:pt x="2444427" y="71745"/>
                    <a:pt x="2445176" y="49272"/>
                    <a:pt x="2445176" y="37961"/>
                  </a:cubicBezTo>
                  <a:close/>
                  <a:moveTo>
                    <a:pt x="2431485" y="36771"/>
                  </a:moveTo>
                  <a:cubicBezTo>
                    <a:pt x="2431485" y="59988"/>
                    <a:pt x="2430000" y="61327"/>
                    <a:pt x="2426863" y="64453"/>
                  </a:cubicBezTo>
                  <a:cubicBezTo>
                    <a:pt x="2426126" y="65346"/>
                    <a:pt x="2423294" y="67429"/>
                    <a:pt x="2418976" y="67429"/>
                  </a:cubicBezTo>
                  <a:cubicBezTo>
                    <a:pt x="2416296" y="67429"/>
                    <a:pt x="2413477" y="66387"/>
                    <a:pt x="2411242" y="64750"/>
                  </a:cubicBezTo>
                  <a:cubicBezTo>
                    <a:pt x="2408117" y="61923"/>
                    <a:pt x="2406479" y="60434"/>
                    <a:pt x="2406479" y="36771"/>
                  </a:cubicBezTo>
                  <a:cubicBezTo>
                    <a:pt x="2406479" y="29478"/>
                    <a:pt x="2406479" y="22037"/>
                    <a:pt x="2407521" y="16977"/>
                  </a:cubicBezTo>
                  <a:cubicBezTo>
                    <a:pt x="2408854" y="9833"/>
                    <a:pt x="2415115" y="7898"/>
                    <a:pt x="2418976" y="7898"/>
                  </a:cubicBezTo>
                  <a:cubicBezTo>
                    <a:pt x="2421364" y="7898"/>
                    <a:pt x="2429098" y="8493"/>
                    <a:pt x="2430584" y="18167"/>
                  </a:cubicBezTo>
                  <a:cubicBezTo>
                    <a:pt x="2431485" y="23078"/>
                    <a:pt x="2431485" y="30817"/>
                    <a:pt x="2431485" y="36771"/>
                  </a:cubicBezTo>
                  <a:close/>
                  <a:moveTo>
                    <a:pt x="2475351" y="62220"/>
                  </a:moveTo>
                  <a:cubicBezTo>
                    <a:pt x="2475351" y="57755"/>
                    <a:pt x="2471782" y="54035"/>
                    <a:pt x="2467312" y="54035"/>
                  </a:cubicBezTo>
                  <a:cubicBezTo>
                    <a:pt x="2462854" y="54035"/>
                    <a:pt x="2459133" y="57755"/>
                    <a:pt x="2459133" y="62220"/>
                  </a:cubicBezTo>
                  <a:cubicBezTo>
                    <a:pt x="2459133" y="66685"/>
                    <a:pt x="2462854" y="70257"/>
                    <a:pt x="2467312" y="70257"/>
                  </a:cubicBezTo>
                  <a:cubicBezTo>
                    <a:pt x="2471782" y="70257"/>
                    <a:pt x="2475351" y="66685"/>
                    <a:pt x="2475351" y="62220"/>
                  </a:cubicBezTo>
                  <a:close/>
                  <a:moveTo>
                    <a:pt x="2540273" y="47189"/>
                  </a:moveTo>
                  <a:lnTo>
                    <a:pt x="2534622" y="47189"/>
                  </a:lnTo>
                  <a:cubicBezTo>
                    <a:pt x="2533733" y="53886"/>
                    <a:pt x="2532387" y="55821"/>
                    <a:pt x="2531790" y="56118"/>
                  </a:cubicBezTo>
                  <a:cubicBezTo>
                    <a:pt x="2530748" y="56862"/>
                    <a:pt x="2522862" y="56862"/>
                    <a:pt x="2521223" y="56862"/>
                  </a:cubicBezTo>
                  <a:lnTo>
                    <a:pt x="2507241" y="56862"/>
                  </a:lnTo>
                  <a:cubicBezTo>
                    <a:pt x="2520779" y="46147"/>
                    <a:pt x="2526291" y="43170"/>
                    <a:pt x="2530596" y="39747"/>
                  </a:cubicBezTo>
                  <a:cubicBezTo>
                    <a:pt x="2537746" y="34240"/>
                    <a:pt x="2540273" y="29180"/>
                    <a:pt x="2540273" y="23376"/>
                  </a:cubicBezTo>
                  <a:cubicBezTo>
                    <a:pt x="2540273" y="11470"/>
                    <a:pt x="2529262" y="3731"/>
                    <a:pt x="2513781" y="3731"/>
                  </a:cubicBezTo>
                  <a:cubicBezTo>
                    <a:pt x="2500840" y="3731"/>
                    <a:pt x="2490566" y="9386"/>
                    <a:pt x="2490566" y="18911"/>
                  </a:cubicBezTo>
                  <a:cubicBezTo>
                    <a:pt x="2490566" y="24864"/>
                    <a:pt x="2495481" y="26799"/>
                    <a:pt x="2498300" y="26799"/>
                  </a:cubicBezTo>
                  <a:cubicBezTo>
                    <a:pt x="2501881" y="26799"/>
                    <a:pt x="2506199" y="24269"/>
                    <a:pt x="2506199" y="19060"/>
                  </a:cubicBezTo>
                  <a:cubicBezTo>
                    <a:pt x="2506199" y="14298"/>
                    <a:pt x="2502618" y="12363"/>
                    <a:pt x="2501437" y="11916"/>
                  </a:cubicBezTo>
                  <a:cubicBezTo>
                    <a:pt x="2504256" y="9684"/>
                    <a:pt x="2508282" y="8940"/>
                    <a:pt x="2511406" y="8940"/>
                  </a:cubicBezTo>
                  <a:cubicBezTo>
                    <a:pt x="2520487" y="8940"/>
                    <a:pt x="2525541" y="15637"/>
                    <a:pt x="2525541" y="23525"/>
                  </a:cubicBezTo>
                  <a:cubicBezTo>
                    <a:pt x="2525541" y="31711"/>
                    <a:pt x="2520182" y="38408"/>
                    <a:pt x="2514226" y="44063"/>
                  </a:cubicBezTo>
                  <a:lnTo>
                    <a:pt x="2491912" y="64899"/>
                  </a:lnTo>
                  <a:cubicBezTo>
                    <a:pt x="2490718" y="65941"/>
                    <a:pt x="2490566" y="66090"/>
                    <a:pt x="2490566" y="68173"/>
                  </a:cubicBezTo>
                  <a:lnTo>
                    <a:pt x="2490566" y="70257"/>
                  </a:lnTo>
                  <a:lnTo>
                    <a:pt x="2536857" y="70257"/>
                  </a:lnTo>
                  <a:close/>
                  <a:moveTo>
                    <a:pt x="2602300" y="49867"/>
                  </a:moveTo>
                  <a:cubicBezTo>
                    <a:pt x="2602300" y="38557"/>
                    <a:pt x="2594108" y="28585"/>
                    <a:pt x="2577891" y="28585"/>
                  </a:cubicBezTo>
                  <a:cubicBezTo>
                    <a:pt x="2572976" y="28585"/>
                    <a:pt x="2568366" y="29478"/>
                    <a:pt x="2564352" y="32008"/>
                  </a:cubicBezTo>
                  <a:lnTo>
                    <a:pt x="2564352" y="19507"/>
                  </a:lnTo>
                  <a:cubicBezTo>
                    <a:pt x="2567477" y="20102"/>
                    <a:pt x="2571045" y="20102"/>
                    <a:pt x="2571642" y="20102"/>
                  </a:cubicBezTo>
                  <a:cubicBezTo>
                    <a:pt x="2574170" y="20102"/>
                    <a:pt x="2581167" y="20102"/>
                    <a:pt x="2588762" y="15191"/>
                  </a:cubicBezTo>
                  <a:cubicBezTo>
                    <a:pt x="2591289" y="13554"/>
                    <a:pt x="2597385" y="8493"/>
                    <a:pt x="2597385" y="5814"/>
                  </a:cubicBezTo>
                  <a:cubicBezTo>
                    <a:pt x="2597385" y="4326"/>
                    <a:pt x="2596648" y="3731"/>
                    <a:pt x="2595607" y="3731"/>
                  </a:cubicBezTo>
                  <a:cubicBezTo>
                    <a:pt x="2595607" y="3731"/>
                    <a:pt x="2595163" y="3731"/>
                    <a:pt x="2594108" y="4177"/>
                  </a:cubicBezTo>
                  <a:cubicBezTo>
                    <a:pt x="2589054" y="5963"/>
                    <a:pt x="2583098" y="6856"/>
                    <a:pt x="2577598" y="6856"/>
                  </a:cubicBezTo>
                  <a:cubicBezTo>
                    <a:pt x="2572976" y="6856"/>
                    <a:pt x="2567172" y="6261"/>
                    <a:pt x="2560631" y="4029"/>
                  </a:cubicBezTo>
                  <a:cubicBezTo>
                    <a:pt x="2559882" y="3731"/>
                    <a:pt x="2559590" y="3731"/>
                    <a:pt x="2559285" y="3731"/>
                  </a:cubicBezTo>
                  <a:cubicBezTo>
                    <a:pt x="2557647" y="3731"/>
                    <a:pt x="2557647" y="5368"/>
                    <a:pt x="2557647" y="6856"/>
                  </a:cubicBezTo>
                  <a:lnTo>
                    <a:pt x="2557647" y="36622"/>
                  </a:lnTo>
                  <a:cubicBezTo>
                    <a:pt x="2557647" y="38408"/>
                    <a:pt x="2557647" y="40045"/>
                    <a:pt x="2560327" y="40045"/>
                  </a:cubicBezTo>
                  <a:cubicBezTo>
                    <a:pt x="2561812" y="40045"/>
                    <a:pt x="2562117" y="39747"/>
                    <a:pt x="2563159" y="38557"/>
                  </a:cubicBezTo>
                  <a:cubicBezTo>
                    <a:pt x="2567172" y="33794"/>
                    <a:pt x="2573573" y="32752"/>
                    <a:pt x="2577446" y="32752"/>
                  </a:cubicBezTo>
                  <a:cubicBezTo>
                    <a:pt x="2587123" y="32752"/>
                    <a:pt x="2587123" y="41980"/>
                    <a:pt x="2587123" y="49719"/>
                  </a:cubicBezTo>
                  <a:cubicBezTo>
                    <a:pt x="2587123" y="56714"/>
                    <a:pt x="2587123" y="66983"/>
                    <a:pt x="2574017" y="66983"/>
                  </a:cubicBezTo>
                  <a:cubicBezTo>
                    <a:pt x="2568810" y="66983"/>
                    <a:pt x="2563756" y="64750"/>
                    <a:pt x="2560924" y="61178"/>
                  </a:cubicBezTo>
                  <a:cubicBezTo>
                    <a:pt x="2565242" y="60583"/>
                    <a:pt x="2567172" y="57458"/>
                    <a:pt x="2567172" y="54035"/>
                  </a:cubicBezTo>
                  <a:cubicBezTo>
                    <a:pt x="2567172" y="49421"/>
                    <a:pt x="2563603" y="46742"/>
                    <a:pt x="2559882" y="46742"/>
                  </a:cubicBezTo>
                  <a:cubicBezTo>
                    <a:pt x="2556758" y="46742"/>
                    <a:pt x="2552592" y="48826"/>
                    <a:pt x="2552592" y="54332"/>
                  </a:cubicBezTo>
                  <a:cubicBezTo>
                    <a:pt x="2552592" y="63411"/>
                    <a:pt x="2561228" y="71745"/>
                    <a:pt x="2574474" y="71745"/>
                  </a:cubicBezTo>
                  <a:cubicBezTo>
                    <a:pt x="2592483" y="71745"/>
                    <a:pt x="2602300" y="61923"/>
                    <a:pt x="2602300" y="49867"/>
                  </a:cubicBezTo>
                  <a:close/>
                  <a:moveTo>
                    <a:pt x="2642851" y="52993"/>
                  </a:moveTo>
                  <a:lnTo>
                    <a:pt x="2642851" y="42426"/>
                  </a:lnTo>
                  <a:lnTo>
                    <a:pt x="2609958" y="42426"/>
                  </a:lnTo>
                  <a:lnTo>
                    <a:pt x="2609958" y="52993"/>
                  </a:lnTo>
                  <a:close/>
                  <a:moveTo>
                    <a:pt x="2701309" y="58648"/>
                  </a:moveTo>
                  <a:cubicBezTo>
                    <a:pt x="2701309" y="56862"/>
                    <a:pt x="2699671" y="56862"/>
                    <a:pt x="2698477" y="56862"/>
                  </a:cubicBezTo>
                  <a:cubicBezTo>
                    <a:pt x="2696547" y="56862"/>
                    <a:pt x="2696242" y="56862"/>
                    <a:pt x="2695505" y="58648"/>
                  </a:cubicBezTo>
                  <a:cubicBezTo>
                    <a:pt x="2692673" y="65346"/>
                    <a:pt x="2685980" y="66239"/>
                    <a:pt x="2682703" y="66239"/>
                  </a:cubicBezTo>
                  <a:cubicBezTo>
                    <a:pt x="2667667" y="66239"/>
                    <a:pt x="2667667" y="51802"/>
                    <a:pt x="2667667" y="47337"/>
                  </a:cubicBezTo>
                  <a:cubicBezTo>
                    <a:pt x="2667667" y="41384"/>
                    <a:pt x="2667972" y="29032"/>
                    <a:pt x="2681510" y="29032"/>
                  </a:cubicBezTo>
                  <a:cubicBezTo>
                    <a:pt x="2682259" y="29032"/>
                    <a:pt x="2687910" y="29180"/>
                    <a:pt x="2687910" y="29627"/>
                  </a:cubicBezTo>
                  <a:cubicBezTo>
                    <a:pt x="2687910" y="29627"/>
                    <a:pt x="2687758" y="29925"/>
                    <a:pt x="2687466" y="30222"/>
                  </a:cubicBezTo>
                  <a:cubicBezTo>
                    <a:pt x="2686717" y="31413"/>
                    <a:pt x="2686272" y="32901"/>
                    <a:pt x="2686272" y="34389"/>
                  </a:cubicBezTo>
                  <a:cubicBezTo>
                    <a:pt x="2686272" y="38408"/>
                    <a:pt x="2689396" y="41087"/>
                    <a:pt x="2692978" y="41087"/>
                  </a:cubicBezTo>
                  <a:cubicBezTo>
                    <a:pt x="2696839" y="41087"/>
                    <a:pt x="2699963" y="38408"/>
                    <a:pt x="2699963" y="34240"/>
                  </a:cubicBezTo>
                  <a:cubicBezTo>
                    <a:pt x="2699963" y="24269"/>
                    <a:pt x="2685231" y="24269"/>
                    <a:pt x="2681065" y="24269"/>
                  </a:cubicBezTo>
                  <a:cubicBezTo>
                    <a:pt x="2661723" y="24269"/>
                    <a:pt x="2653976" y="36324"/>
                    <a:pt x="2653976" y="47784"/>
                  </a:cubicBezTo>
                  <a:cubicBezTo>
                    <a:pt x="2653976" y="60285"/>
                    <a:pt x="2663057" y="71001"/>
                    <a:pt x="2680621" y="71001"/>
                  </a:cubicBezTo>
                  <a:cubicBezTo>
                    <a:pt x="2685231" y="71001"/>
                    <a:pt x="2690298" y="70108"/>
                    <a:pt x="2694464" y="67578"/>
                  </a:cubicBezTo>
                  <a:cubicBezTo>
                    <a:pt x="2699823" y="64304"/>
                    <a:pt x="2701309" y="59244"/>
                    <a:pt x="2701309" y="58648"/>
                  </a:cubicBezTo>
                  <a:close/>
                  <a:moveTo>
                    <a:pt x="2736018" y="70257"/>
                  </a:moveTo>
                  <a:lnTo>
                    <a:pt x="2736018" y="65048"/>
                  </a:lnTo>
                  <a:lnTo>
                    <a:pt x="2729325" y="65048"/>
                  </a:lnTo>
                  <a:lnTo>
                    <a:pt x="2729325" y="10"/>
                  </a:lnTo>
                  <a:lnTo>
                    <a:pt x="2710872" y="903"/>
                  </a:lnTo>
                  <a:lnTo>
                    <a:pt x="2710872" y="6112"/>
                  </a:lnTo>
                  <a:cubicBezTo>
                    <a:pt x="2716828" y="6112"/>
                    <a:pt x="2717565" y="6112"/>
                    <a:pt x="2717565" y="9982"/>
                  </a:cubicBezTo>
                  <a:lnTo>
                    <a:pt x="2717565" y="65048"/>
                  </a:lnTo>
                  <a:lnTo>
                    <a:pt x="2710872" y="65048"/>
                  </a:lnTo>
                  <a:lnTo>
                    <a:pt x="2710872" y="70257"/>
                  </a:lnTo>
                  <a:cubicBezTo>
                    <a:pt x="2716828" y="69959"/>
                    <a:pt x="2717717" y="69959"/>
                    <a:pt x="2723369" y="69959"/>
                  </a:cubicBezTo>
                  <a:cubicBezTo>
                    <a:pt x="2729173" y="69959"/>
                    <a:pt x="2730074" y="69959"/>
                    <a:pt x="2736018" y="70257"/>
                  </a:cubicBezTo>
                  <a:close/>
                  <a:moveTo>
                    <a:pt x="2797854" y="48230"/>
                  </a:moveTo>
                  <a:cubicBezTo>
                    <a:pt x="2797854" y="35431"/>
                    <a:pt x="2788926" y="24269"/>
                    <a:pt x="2770321" y="24269"/>
                  </a:cubicBezTo>
                  <a:cubicBezTo>
                    <a:pt x="2751728" y="24269"/>
                    <a:pt x="2742787" y="35580"/>
                    <a:pt x="2742787" y="48230"/>
                  </a:cubicBezTo>
                  <a:cubicBezTo>
                    <a:pt x="2742787" y="60285"/>
                    <a:pt x="2751728" y="71001"/>
                    <a:pt x="2770321" y="71001"/>
                  </a:cubicBezTo>
                  <a:cubicBezTo>
                    <a:pt x="2789231" y="71001"/>
                    <a:pt x="2797854" y="60137"/>
                    <a:pt x="2797854" y="48230"/>
                  </a:cubicBezTo>
                  <a:close/>
                  <a:moveTo>
                    <a:pt x="2784163" y="47040"/>
                  </a:moveTo>
                  <a:cubicBezTo>
                    <a:pt x="2784163" y="55821"/>
                    <a:pt x="2784163" y="66239"/>
                    <a:pt x="2770321" y="66239"/>
                  </a:cubicBezTo>
                  <a:cubicBezTo>
                    <a:pt x="2756490" y="66239"/>
                    <a:pt x="2756490" y="55821"/>
                    <a:pt x="2756490" y="47040"/>
                  </a:cubicBezTo>
                  <a:cubicBezTo>
                    <a:pt x="2756490" y="38705"/>
                    <a:pt x="2756490" y="28436"/>
                    <a:pt x="2770321" y="28436"/>
                  </a:cubicBezTo>
                  <a:cubicBezTo>
                    <a:pt x="2784163" y="28436"/>
                    <a:pt x="2784163" y="38854"/>
                    <a:pt x="2784163" y="47040"/>
                  </a:cubicBezTo>
                  <a:close/>
                  <a:moveTo>
                    <a:pt x="2846000" y="55969"/>
                  </a:moveTo>
                  <a:cubicBezTo>
                    <a:pt x="2846000" y="51505"/>
                    <a:pt x="2843917" y="48528"/>
                    <a:pt x="2841695" y="46444"/>
                  </a:cubicBezTo>
                  <a:cubicBezTo>
                    <a:pt x="2837224" y="42277"/>
                    <a:pt x="2831865" y="41384"/>
                    <a:pt x="2828144" y="40789"/>
                  </a:cubicBezTo>
                  <a:cubicBezTo>
                    <a:pt x="2818923" y="39301"/>
                    <a:pt x="2813259" y="38408"/>
                    <a:pt x="2813259" y="33943"/>
                  </a:cubicBezTo>
                  <a:cubicBezTo>
                    <a:pt x="2813259" y="27990"/>
                    <a:pt x="2823089" y="27990"/>
                    <a:pt x="2825172" y="27990"/>
                  </a:cubicBezTo>
                  <a:cubicBezTo>
                    <a:pt x="2836627" y="27990"/>
                    <a:pt x="2837072" y="33348"/>
                    <a:pt x="2837224" y="36324"/>
                  </a:cubicBezTo>
                  <a:cubicBezTo>
                    <a:pt x="2837516" y="37812"/>
                    <a:pt x="2838862" y="37812"/>
                    <a:pt x="2840056" y="37812"/>
                  </a:cubicBezTo>
                  <a:cubicBezTo>
                    <a:pt x="2842875" y="37812"/>
                    <a:pt x="2842875" y="37217"/>
                    <a:pt x="2842875" y="34687"/>
                  </a:cubicBezTo>
                  <a:lnTo>
                    <a:pt x="2842875" y="27394"/>
                  </a:lnTo>
                  <a:cubicBezTo>
                    <a:pt x="2842875" y="25460"/>
                    <a:pt x="2842875" y="24269"/>
                    <a:pt x="2840793" y="24269"/>
                  </a:cubicBezTo>
                  <a:cubicBezTo>
                    <a:pt x="2839904" y="24269"/>
                    <a:pt x="2839612" y="24269"/>
                    <a:pt x="2836183" y="25906"/>
                  </a:cubicBezTo>
                  <a:cubicBezTo>
                    <a:pt x="2831865" y="24269"/>
                    <a:pt x="2827102" y="24269"/>
                    <a:pt x="2825464" y="24269"/>
                  </a:cubicBezTo>
                  <a:cubicBezTo>
                    <a:pt x="2822047" y="24269"/>
                    <a:pt x="2805525" y="24269"/>
                    <a:pt x="2805525" y="37812"/>
                  </a:cubicBezTo>
                  <a:cubicBezTo>
                    <a:pt x="2805525" y="42277"/>
                    <a:pt x="2808205" y="45254"/>
                    <a:pt x="2810732" y="47189"/>
                  </a:cubicBezTo>
                  <a:cubicBezTo>
                    <a:pt x="2814745" y="50016"/>
                    <a:pt x="2819063" y="50760"/>
                    <a:pt x="2825616" y="51802"/>
                  </a:cubicBezTo>
                  <a:cubicBezTo>
                    <a:pt x="2830671" y="52695"/>
                    <a:pt x="2838265" y="53886"/>
                    <a:pt x="2838265" y="59392"/>
                  </a:cubicBezTo>
                  <a:cubicBezTo>
                    <a:pt x="2838265" y="66536"/>
                    <a:pt x="2829337" y="66685"/>
                    <a:pt x="2826213" y="66685"/>
                  </a:cubicBezTo>
                  <a:cubicBezTo>
                    <a:pt x="2815799" y="66685"/>
                    <a:pt x="2812967" y="60881"/>
                    <a:pt x="2811329" y="56118"/>
                  </a:cubicBezTo>
                  <a:cubicBezTo>
                    <a:pt x="2810732" y="54481"/>
                    <a:pt x="2810579" y="54332"/>
                    <a:pt x="2808357" y="54332"/>
                  </a:cubicBezTo>
                  <a:cubicBezTo>
                    <a:pt x="2805525" y="54332"/>
                    <a:pt x="2805525" y="55076"/>
                    <a:pt x="2805525" y="57458"/>
                  </a:cubicBezTo>
                  <a:lnTo>
                    <a:pt x="2805525" y="67876"/>
                  </a:lnTo>
                  <a:cubicBezTo>
                    <a:pt x="2805525" y="69810"/>
                    <a:pt x="2805525" y="71001"/>
                    <a:pt x="2807760" y="71001"/>
                  </a:cubicBezTo>
                  <a:cubicBezTo>
                    <a:pt x="2808649" y="71001"/>
                    <a:pt x="2808801" y="71001"/>
                    <a:pt x="2811037" y="69662"/>
                  </a:cubicBezTo>
                  <a:lnTo>
                    <a:pt x="2813564" y="67876"/>
                  </a:lnTo>
                  <a:cubicBezTo>
                    <a:pt x="2818619" y="71001"/>
                    <a:pt x="2823978" y="71001"/>
                    <a:pt x="2826213" y="71001"/>
                  </a:cubicBezTo>
                  <a:cubicBezTo>
                    <a:pt x="2829337" y="71001"/>
                    <a:pt x="2846000" y="71001"/>
                    <a:pt x="2846000" y="55969"/>
                  </a:cubicBezTo>
                  <a:close/>
                  <a:moveTo>
                    <a:pt x="2903530" y="58648"/>
                  </a:moveTo>
                  <a:cubicBezTo>
                    <a:pt x="2903530" y="56565"/>
                    <a:pt x="2901295" y="56565"/>
                    <a:pt x="2900699" y="56565"/>
                  </a:cubicBezTo>
                  <a:cubicBezTo>
                    <a:pt x="2898908" y="56565"/>
                    <a:pt x="2898463" y="56714"/>
                    <a:pt x="2897727" y="58351"/>
                  </a:cubicBezTo>
                  <a:cubicBezTo>
                    <a:pt x="2894450" y="65494"/>
                    <a:pt x="2885814" y="66239"/>
                    <a:pt x="2882995" y="66239"/>
                  </a:cubicBezTo>
                  <a:cubicBezTo>
                    <a:pt x="2868110" y="66239"/>
                    <a:pt x="2867513" y="54481"/>
                    <a:pt x="2867361" y="48826"/>
                  </a:cubicBezTo>
                  <a:lnTo>
                    <a:pt x="2900102" y="48826"/>
                  </a:lnTo>
                  <a:cubicBezTo>
                    <a:pt x="2902184" y="48826"/>
                    <a:pt x="2903530" y="48826"/>
                    <a:pt x="2903530" y="45849"/>
                  </a:cubicBezTo>
                  <a:cubicBezTo>
                    <a:pt x="2903530" y="41533"/>
                    <a:pt x="2902489" y="34836"/>
                    <a:pt x="2897422" y="29925"/>
                  </a:cubicBezTo>
                  <a:cubicBezTo>
                    <a:pt x="2891770" y="24269"/>
                    <a:pt x="2882690" y="24269"/>
                    <a:pt x="2880315" y="24269"/>
                  </a:cubicBezTo>
                  <a:cubicBezTo>
                    <a:pt x="2862306" y="24269"/>
                    <a:pt x="2853670" y="35431"/>
                    <a:pt x="2853670" y="47337"/>
                  </a:cubicBezTo>
                  <a:cubicBezTo>
                    <a:pt x="2853670" y="60583"/>
                    <a:pt x="2863792" y="71001"/>
                    <a:pt x="2881801" y="71001"/>
                  </a:cubicBezTo>
                  <a:cubicBezTo>
                    <a:pt x="2899657" y="71001"/>
                    <a:pt x="2903530" y="59988"/>
                    <a:pt x="2903530" y="58648"/>
                  </a:cubicBezTo>
                  <a:close/>
                  <a:moveTo>
                    <a:pt x="2893561" y="44807"/>
                  </a:moveTo>
                  <a:lnTo>
                    <a:pt x="2867361" y="44807"/>
                  </a:lnTo>
                  <a:cubicBezTo>
                    <a:pt x="2867513" y="40789"/>
                    <a:pt x="2867806" y="28436"/>
                    <a:pt x="2880455" y="28436"/>
                  </a:cubicBezTo>
                  <a:cubicBezTo>
                    <a:pt x="2892964" y="28436"/>
                    <a:pt x="2893409" y="40938"/>
                    <a:pt x="2893561" y="44807"/>
                  </a:cubicBezTo>
                  <a:close/>
                </a:path>
              </a:pathLst>
            </a:custGeom>
            <a:solidFill>
              <a:srgbClr val="000000"/>
            </a:solidFill>
            <a:ln w="12700" cap="flat">
              <a:noFill/>
              <a:prstDash val="solid"/>
              <a:miter/>
            </a:ln>
          </p:spPr>
          <p:txBody>
            <a:bodyPr rtlCol="0" anchor="ctr"/>
            <a:lstStyle/>
            <a:p>
              <a:endParaRPr lang="en-AE"/>
            </a:p>
          </p:txBody>
        </p:sp>
        <p:sp>
          <p:nvSpPr>
            <p:cNvPr id="11" name="Freeform: Shape 10">
              <a:extLst>
                <a:ext uri="{FF2B5EF4-FFF2-40B4-BE49-F238E27FC236}">
                  <a16:creationId xmlns:a16="http://schemas.microsoft.com/office/drawing/2014/main" id="{809B0F02-4B8D-EFB8-E62A-B91B77E4E4ED}"/>
                </a:ext>
              </a:extLst>
            </p:cNvPr>
            <p:cNvSpPr/>
            <p:nvPr/>
          </p:nvSpPr>
          <p:spPr>
            <a:xfrm flipV="1">
              <a:off x="4562475" y="2760504"/>
              <a:ext cx="3063638" cy="10120"/>
            </a:xfrm>
            <a:custGeom>
              <a:avLst/>
              <a:gdLst>
                <a:gd name="connsiteX0" fmla="*/ 40 w 3063638"/>
                <a:gd name="connsiteY0" fmla="*/ 15 h 10120"/>
                <a:gd name="connsiteX1" fmla="*/ 40 w 3063638"/>
                <a:gd name="connsiteY1" fmla="*/ 10136 h 10120"/>
                <a:gd name="connsiteX2" fmla="*/ 3063679 w 3063638"/>
                <a:gd name="connsiteY2" fmla="*/ 10136 h 10120"/>
                <a:gd name="connsiteX3" fmla="*/ 3063679 w 3063638"/>
                <a:gd name="connsiteY3" fmla="*/ 15 h 10120"/>
              </a:gdLst>
              <a:ahLst/>
              <a:cxnLst>
                <a:cxn ang="0">
                  <a:pos x="connsiteX0" y="connsiteY0"/>
                </a:cxn>
                <a:cxn ang="0">
                  <a:pos x="connsiteX1" y="connsiteY1"/>
                </a:cxn>
                <a:cxn ang="0">
                  <a:pos x="connsiteX2" y="connsiteY2"/>
                </a:cxn>
                <a:cxn ang="0">
                  <a:pos x="connsiteX3" y="connsiteY3"/>
                </a:cxn>
              </a:cxnLst>
              <a:rect l="l" t="t" r="r" b="b"/>
              <a:pathLst>
                <a:path w="3063638" h="10120">
                  <a:moveTo>
                    <a:pt x="40" y="15"/>
                  </a:moveTo>
                  <a:lnTo>
                    <a:pt x="40" y="10136"/>
                  </a:lnTo>
                  <a:lnTo>
                    <a:pt x="3063679" y="10136"/>
                  </a:lnTo>
                  <a:lnTo>
                    <a:pt x="3063679" y="15"/>
                  </a:lnTo>
                  <a:close/>
                </a:path>
              </a:pathLst>
            </a:custGeom>
            <a:solidFill>
              <a:srgbClr val="000000"/>
            </a:solidFill>
            <a:ln w="12700" cap="flat">
              <a:noFill/>
              <a:prstDash val="solid"/>
              <a:miter/>
            </a:ln>
          </p:spPr>
          <p:txBody>
            <a:bodyPr rtlCol="0" anchor="ctr"/>
            <a:lstStyle/>
            <a:p>
              <a:endParaRPr lang="en-AE"/>
            </a:p>
          </p:txBody>
        </p:sp>
        <p:sp>
          <p:nvSpPr>
            <p:cNvPr id="12" name="Freeform: Shape 11">
              <a:extLst>
                <a:ext uri="{FF2B5EF4-FFF2-40B4-BE49-F238E27FC236}">
                  <a16:creationId xmlns:a16="http://schemas.microsoft.com/office/drawing/2014/main" id="{AE04F4C7-BDF3-2921-EC3A-87B343B1B4AE}"/>
                </a:ext>
              </a:extLst>
            </p:cNvPr>
            <p:cNvSpPr/>
            <p:nvPr/>
          </p:nvSpPr>
          <p:spPr>
            <a:xfrm>
              <a:off x="4641485" y="2794286"/>
              <a:ext cx="2495806" cy="1395561"/>
            </a:xfrm>
            <a:custGeom>
              <a:avLst/>
              <a:gdLst>
                <a:gd name="connsiteX0" fmla="*/ 50791 w 2495806"/>
                <a:gd name="connsiteY0" fmla="*/ 52578 h 1395561"/>
                <a:gd name="connsiteX1" fmla="*/ 34718 w 2495806"/>
                <a:gd name="connsiteY1" fmla="*/ 32338 h 1395561"/>
                <a:gd name="connsiteX2" fmla="*/ 20728 w 2495806"/>
                <a:gd name="connsiteY2" fmla="*/ 29064 h 1395561"/>
                <a:gd name="connsiteX3" fmla="*/ 9566 w 2495806"/>
                <a:gd name="connsiteY3" fmla="*/ 16264 h 1395561"/>
                <a:gd name="connsiteX4" fmla="*/ 24300 w 2495806"/>
                <a:gd name="connsiteY4" fmla="*/ 3168 h 1395561"/>
                <a:gd name="connsiteX5" fmla="*/ 44540 w 2495806"/>
                <a:gd name="connsiteY5" fmla="*/ 23408 h 1395561"/>
                <a:gd name="connsiteX6" fmla="*/ 46177 w 2495806"/>
                <a:gd name="connsiteY6" fmla="*/ 25194 h 1395561"/>
                <a:gd name="connsiteX7" fmla="*/ 47815 w 2495806"/>
                <a:gd name="connsiteY7" fmla="*/ 22515 h 1395561"/>
                <a:gd name="connsiteX8" fmla="*/ 47815 w 2495806"/>
                <a:gd name="connsiteY8" fmla="*/ 2721 h 1395561"/>
                <a:gd name="connsiteX9" fmla="*/ 46475 w 2495806"/>
                <a:gd name="connsiteY9" fmla="*/ 42 h 1395561"/>
                <a:gd name="connsiteX10" fmla="*/ 44838 w 2495806"/>
                <a:gd name="connsiteY10" fmla="*/ 1530 h 1395561"/>
                <a:gd name="connsiteX11" fmla="*/ 41266 w 2495806"/>
                <a:gd name="connsiteY11" fmla="*/ 7186 h 1395561"/>
                <a:gd name="connsiteX12" fmla="*/ 24151 w 2495806"/>
                <a:gd name="connsiteY12" fmla="*/ 42 h 1395561"/>
                <a:gd name="connsiteX13" fmla="*/ 3166 w 2495806"/>
                <a:gd name="connsiteY13" fmla="*/ 19539 h 1395561"/>
                <a:gd name="connsiteX14" fmla="*/ 9417 w 2495806"/>
                <a:gd name="connsiteY14" fmla="*/ 33380 h 1395561"/>
                <a:gd name="connsiteX15" fmla="*/ 27425 w 2495806"/>
                <a:gd name="connsiteY15" fmla="*/ 40375 h 1395561"/>
                <a:gd name="connsiteX16" fmla="*/ 40968 w 2495806"/>
                <a:gd name="connsiteY16" fmla="*/ 46179 h 1395561"/>
                <a:gd name="connsiteX17" fmla="*/ 44540 w 2495806"/>
                <a:gd name="connsiteY17" fmla="*/ 55704 h 1395561"/>
                <a:gd name="connsiteX18" fmla="*/ 29658 w 2495806"/>
                <a:gd name="connsiteY18" fmla="*/ 70140 h 1395561"/>
                <a:gd name="connsiteX19" fmla="*/ 6292 w 2495806"/>
                <a:gd name="connsiteY19" fmla="*/ 50644 h 1395561"/>
                <a:gd name="connsiteX20" fmla="*/ 4803 w 2495806"/>
                <a:gd name="connsiteY20" fmla="*/ 48411 h 1395561"/>
                <a:gd name="connsiteX21" fmla="*/ 3166 w 2495806"/>
                <a:gd name="connsiteY21" fmla="*/ 51090 h 1395561"/>
                <a:gd name="connsiteX22" fmla="*/ 3166 w 2495806"/>
                <a:gd name="connsiteY22" fmla="*/ 70884 h 1395561"/>
                <a:gd name="connsiteX23" fmla="*/ 4506 w 2495806"/>
                <a:gd name="connsiteY23" fmla="*/ 73414 h 1395561"/>
                <a:gd name="connsiteX24" fmla="*/ 6143 w 2495806"/>
                <a:gd name="connsiteY24" fmla="*/ 72224 h 1395561"/>
                <a:gd name="connsiteX25" fmla="*/ 9715 w 2495806"/>
                <a:gd name="connsiteY25" fmla="*/ 66419 h 1395561"/>
                <a:gd name="connsiteX26" fmla="*/ 29658 w 2495806"/>
                <a:gd name="connsiteY26" fmla="*/ 73414 h 1395561"/>
                <a:gd name="connsiteX27" fmla="*/ 50791 w 2495806"/>
                <a:gd name="connsiteY27" fmla="*/ 52578 h 1395561"/>
                <a:gd name="connsiteX28" fmla="*/ 91644 w 2495806"/>
                <a:gd name="connsiteY28" fmla="*/ 71331 h 1395561"/>
                <a:gd name="connsiteX29" fmla="*/ 91644 w 2495806"/>
                <a:gd name="connsiteY29" fmla="*/ 68057 h 1395561"/>
                <a:gd name="connsiteX30" fmla="*/ 89263 w 2495806"/>
                <a:gd name="connsiteY30" fmla="*/ 68057 h 1395561"/>
                <a:gd name="connsiteX31" fmla="*/ 80929 w 2495806"/>
                <a:gd name="connsiteY31" fmla="*/ 63145 h 1395561"/>
                <a:gd name="connsiteX32" fmla="*/ 80929 w 2495806"/>
                <a:gd name="connsiteY32" fmla="*/ 10460 h 1395561"/>
                <a:gd name="connsiteX33" fmla="*/ 89263 w 2495806"/>
                <a:gd name="connsiteY33" fmla="*/ 5549 h 1395561"/>
                <a:gd name="connsiteX34" fmla="*/ 91644 w 2495806"/>
                <a:gd name="connsiteY34" fmla="*/ 5549 h 1395561"/>
                <a:gd name="connsiteX35" fmla="*/ 91644 w 2495806"/>
                <a:gd name="connsiteY35" fmla="*/ 2275 h 1395561"/>
                <a:gd name="connsiteX36" fmla="*/ 76315 w 2495806"/>
                <a:gd name="connsiteY36" fmla="*/ 2572 h 1395561"/>
                <a:gd name="connsiteX37" fmla="*/ 60986 w 2495806"/>
                <a:gd name="connsiteY37" fmla="*/ 2275 h 1395561"/>
                <a:gd name="connsiteX38" fmla="*/ 60986 w 2495806"/>
                <a:gd name="connsiteY38" fmla="*/ 5549 h 1395561"/>
                <a:gd name="connsiteX39" fmla="*/ 63367 w 2495806"/>
                <a:gd name="connsiteY39" fmla="*/ 5549 h 1395561"/>
                <a:gd name="connsiteX40" fmla="*/ 71701 w 2495806"/>
                <a:gd name="connsiteY40" fmla="*/ 10460 h 1395561"/>
                <a:gd name="connsiteX41" fmla="*/ 71701 w 2495806"/>
                <a:gd name="connsiteY41" fmla="*/ 63145 h 1395561"/>
                <a:gd name="connsiteX42" fmla="*/ 63367 w 2495806"/>
                <a:gd name="connsiteY42" fmla="*/ 68057 h 1395561"/>
                <a:gd name="connsiteX43" fmla="*/ 60986 w 2495806"/>
                <a:gd name="connsiteY43" fmla="*/ 68057 h 1395561"/>
                <a:gd name="connsiteX44" fmla="*/ 60986 w 2495806"/>
                <a:gd name="connsiteY44" fmla="*/ 71331 h 1395561"/>
                <a:gd name="connsiteX45" fmla="*/ 76315 w 2495806"/>
                <a:gd name="connsiteY45" fmla="*/ 71033 h 1395561"/>
                <a:gd name="connsiteX46" fmla="*/ 189164 w 2495806"/>
                <a:gd name="connsiteY46" fmla="*/ 71331 h 1395561"/>
                <a:gd name="connsiteX47" fmla="*/ 189164 w 2495806"/>
                <a:gd name="connsiteY47" fmla="*/ 68057 h 1395561"/>
                <a:gd name="connsiteX48" fmla="*/ 186931 w 2495806"/>
                <a:gd name="connsiteY48" fmla="*/ 68057 h 1395561"/>
                <a:gd name="connsiteX49" fmla="*/ 178895 w 2495806"/>
                <a:gd name="connsiteY49" fmla="*/ 63145 h 1395561"/>
                <a:gd name="connsiteX50" fmla="*/ 178895 w 2495806"/>
                <a:gd name="connsiteY50" fmla="*/ 10460 h 1395561"/>
                <a:gd name="connsiteX51" fmla="*/ 186931 w 2495806"/>
                <a:gd name="connsiteY51" fmla="*/ 5549 h 1395561"/>
                <a:gd name="connsiteX52" fmla="*/ 189164 w 2495806"/>
                <a:gd name="connsiteY52" fmla="*/ 5549 h 1395561"/>
                <a:gd name="connsiteX53" fmla="*/ 189164 w 2495806"/>
                <a:gd name="connsiteY53" fmla="*/ 2275 h 1395561"/>
                <a:gd name="connsiteX54" fmla="*/ 172048 w 2495806"/>
                <a:gd name="connsiteY54" fmla="*/ 2275 h 1395561"/>
                <a:gd name="connsiteX55" fmla="*/ 168328 w 2495806"/>
                <a:gd name="connsiteY55" fmla="*/ 4358 h 1395561"/>
                <a:gd name="connsiteX56" fmla="*/ 144813 w 2495806"/>
                <a:gd name="connsiteY56" fmla="*/ 61657 h 1395561"/>
                <a:gd name="connsiteX57" fmla="*/ 121447 w 2495806"/>
                <a:gd name="connsiteY57" fmla="*/ 4507 h 1395561"/>
                <a:gd name="connsiteX58" fmla="*/ 117726 w 2495806"/>
                <a:gd name="connsiteY58" fmla="*/ 2275 h 1395561"/>
                <a:gd name="connsiteX59" fmla="*/ 100611 w 2495806"/>
                <a:gd name="connsiteY59" fmla="*/ 2275 h 1395561"/>
                <a:gd name="connsiteX60" fmla="*/ 100611 w 2495806"/>
                <a:gd name="connsiteY60" fmla="*/ 5549 h 1395561"/>
                <a:gd name="connsiteX61" fmla="*/ 102844 w 2495806"/>
                <a:gd name="connsiteY61" fmla="*/ 5549 h 1395561"/>
                <a:gd name="connsiteX62" fmla="*/ 110880 w 2495806"/>
                <a:gd name="connsiteY62" fmla="*/ 10460 h 1395561"/>
                <a:gd name="connsiteX63" fmla="*/ 110880 w 2495806"/>
                <a:gd name="connsiteY63" fmla="*/ 60466 h 1395561"/>
                <a:gd name="connsiteX64" fmla="*/ 100611 w 2495806"/>
                <a:gd name="connsiteY64" fmla="*/ 68057 h 1395561"/>
                <a:gd name="connsiteX65" fmla="*/ 100611 w 2495806"/>
                <a:gd name="connsiteY65" fmla="*/ 71331 h 1395561"/>
                <a:gd name="connsiteX66" fmla="*/ 112666 w 2495806"/>
                <a:gd name="connsiteY66" fmla="*/ 71033 h 1395561"/>
                <a:gd name="connsiteX67" fmla="*/ 124572 w 2495806"/>
                <a:gd name="connsiteY67" fmla="*/ 71331 h 1395561"/>
                <a:gd name="connsiteX68" fmla="*/ 124572 w 2495806"/>
                <a:gd name="connsiteY68" fmla="*/ 68057 h 1395561"/>
                <a:gd name="connsiteX69" fmla="*/ 114303 w 2495806"/>
                <a:gd name="connsiteY69" fmla="*/ 60466 h 1395561"/>
                <a:gd name="connsiteX70" fmla="*/ 114303 w 2495806"/>
                <a:gd name="connsiteY70" fmla="*/ 6739 h 1395561"/>
                <a:gd name="connsiteX71" fmla="*/ 114452 w 2495806"/>
                <a:gd name="connsiteY71" fmla="*/ 6591 h 1395561"/>
                <a:gd name="connsiteX72" fmla="*/ 139902 w 2495806"/>
                <a:gd name="connsiteY72" fmla="*/ 68949 h 1395561"/>
                <a:gd name="connsiteX73" fmla="*/ 142283 w 2495806"/>
                <a:gd name="connsiteY73" fmla="*/ 71331 h 1395561"/>
                <a:gd name="connsiteX74" fmla="*/ 144665 w 2495806"/>
                <a:gd name="connsiteY74" fmla="*/ 68949 h 1395561"/>
                <a:gd name="connsiteX75" fmla="*/ 170560 w 2495806"/>
                <a:gd name="connsiteY75" fmla="*/ 5847 h 1395561"/>
                <a:gd name="connsiteX76" fmla="*/ 170560 w 2495806"/>
                <a:gd name="connsiteY76" fmla="*/ 63145 h 1395561"/>
                <a:gd name="connsiteX77" fmla="*/ 162523 w 2495806"/>
                <a:gd name="connsiteY77" fmla="*/ 68057 h 1395561"/>
                <a:gd name="connsiteX78" fmla="*/ 160440 w 2495806"/>
                <a:gd name="connsiteY78" fmla="*/ 68057 h 1395561"/>
                <a:gd name="connsiteX79" fmla="*/ 160440 w 2495806"/>
                <a:gd name="connsiteY79" fmla="*/ 71331 h 1395561"/>
                <a:gd name="connsiteX80" fmla="*/ 174728 w 2495806"/>
                <a:gd name="connsiteY80" fmla="*/ 71033 h 1395561"/>
                <a:gd name="connsiteX81" fmla="*/ 271726 w 2495806"/>
                <a:gd name="connsiteY81" fmla="*/ 36952 h 1395561"/>
                <a:gd name="connsiteX82" fmla="*/ 236008 w 2495806"/>
                <a:gd name="connsiteY82" fmla="*/ 42 h 1395561"/>
                <a:gd name="connsiteX83" fmla="*/ 200139 w 2495806"/>
                <a:gd name="connsiteY83" fmla="*/ 36952 h 1395561"/>
                <a:gd name="connsiteX84" fmla="*/ 235858 w 2495806"/>
                <a:gd name="connsiteY84" fmla="*/ 73414 h 1395561"/>
                <a:gd name="connsiteX85" fmla="*/ 271726 w 2495806"/>
                <a:gd name="connsiteY85" fmla="*/ 36952 h 1395561"/>
                <a:gd name="connsiteX86" fmla="*/ 261159 w 2495806"/>
                <a:gd name="connsiteY86" fmla="*/ 35463 h 1395561"/>
                <a:gd name="connsiteX87" fmla="*/ 236008 w 2495806"/>
                <a:gd name="connsiteY87" fmla="*/ 70140 h 1395561"/>
                <a:gd name="connsiteX88" fmla="*/ 210707 w 2495806"/>
                <a:gd name="connsiteY88" fmla="*/ 35463 h 1395561"/>
                <a:gd name="connsiteX89" fmla="*/ 235858 w 2495806"/>
                <a:gd name="connsiteY89" fmla="*/ 3168 h 1395561"/>
                <a:gd name="connsiteX90" fmla="*/ 261159 w 2495806"/>
                <a:gd name="connsiteY90" fmla="*/ 35463 h 1395561"/>
                <a:gd name="connsiteX91" fmla="*/ 353879 w 2495806"/>
                <a:gd name="connsiteY91" fmla="*/ 5549 h 1395561"/>
                <a:gd name="connsiteX92" fmla="*/ 353879 w 2495806"/>
                <a:gd name="connsiteY92" fmla="*/ 2275 h 1395561"/>
                <a:gd name="connsiteX93" fmla="*/ 341824 w 2495806"/>
                <a:gd name="connsiteY93" fmla="*/ 2572 h 1395561"/>
                <a:gd name="connsiteX94" fmla="*/ 329918 w 2495806"/>
                <a:gd name="connsiteY94" fmla="*/ 2275 h 1395561"/>
                <a:gd name="connsiteX95" fmla="*/ 329918 w 2495806"/>
                <a:gd name="connsiteY95" fmla="*/ 5549 h 1395561"/>
                <a:gd name="connsiteX96" fmla="*/ 340187 w 2495806"/>
                <a:gd name="connsiteY96" fmla="*/ 12990 h 1395561"/>
                <a:gd name="connsiteX97" fmla="*/ 340187 w 2495806"/>
                <a:gd name="connsiteY97" fmla="*/ 56299 h 1395561"/>
                <a:gd name="connsiteX98" fmla="*/ 302384 w 2495806"/>
                <a:gd name="connsiteY98" fmla="*/ 3763 h 1395561"/>
                <a:gd name="connsiteX99" fmla="*/ 299110 w 2495806"/>
                <a:gd name="connsiteY99" fmla="*/ 2275 h 1395561"/>
                <a:gd name="connsiteX100" fmla="*/ 282293 w 2495806"/>
                <a:gd name="connsiteY100" fmla="*/ 2275 h 1395561"/>
                <a:gd name="connsiteX101" fmla="*/ 282293 w 2495806"/>
                <a:gd name="connsiteY101" fmla="*/ 5549 h 1395561"/>
                <a:gd name="connsiteX102" fmla="*/ 285120 w 2495806"/>
                <a:gd name="connsiteY102" fmla="*/ 5549 h 1395561"/>
                <a:gd name="connsiteX103" fmla="*/ 289734 w 2495806"/>
                <a:gd name="connsiteY103" fmla="*/ 5698 h 1395561"/>
                <a:gd name="connsiteX104" fmla="*/ 292562 w 2495806"/>
                <a:gd name="connsiteY104" fmla="*/ 8079 h 1395561"/>
                <a:gd name="connsiteX105" fmla="*/ 292562 w 2495806"/>
                <a:gd name="connsiteY105" fmla="*/ 60466 h 1395561"/>
                <a:gd name="connsiteX106" fmla="*/ 282293 w 2495806"/>
                <a:gd name="connsiteY106" fmla="*/ 68057 h 1395561"/>
                <a:gd name="connsiteX107" fmla="*/ 282293 w 2495806"/>
                <a:gd name="connsiteY107" fmla="*/ 71331 h 1395561"/>
                <a:gd name="connsiteX108" fmla="*/ 294199 w 2495806"/>
                <a:gd name="connsiteY108" fmla="*/ 71033 h 1395561"/>
                <a:gd name="connsiteX109" fmla="*/ 306105 w 2495806"/>
                <a:gd name="connsiteY109" fmla="*/ 71331 h 1395561"/>
                <a:gd name="connsiteX110" fmla="*/ 306105 w 2495806"/>
                <a:gd name="connsiteY110" fmla="*/ 68057 h 1395561"/>
                <a:gd name="connsiteX111" fmla="*/ 295985 w 2495806"/>
                <a:gd name="connsiteY111" fmla="*/ 60466 h 1395561"/>
                <a:gd name="connsiteX112" fmla="*/ 295985 w 2495806"/>
                <a:gd name="connsiteY112" fmla="*/ 8823 h 1395561"/>
                <a:gd name="connsiteX113" fmla="*/ 339740 w 2495806"/>
                <a:gd name="connsiteY113" fmla="*/ 69842 h 1395561"/>
                <a:gd name="connsiteX114" fmla="*/ 341824 w 2495806"/>
                <a:gd name="connsiteY114" fmla="*/ 71331 h 1395561"/>
                <a:gd name="connsiteX115" fmla="*/ 343610 w 2495806"/>
                <a:gd name="connsiteY115" fmla="*/ 68503 h 1395561"/>
                <a:gd name="connsiteX116" fmla="*/ 343610 w 2495806"/>
                <a:gd name="connsiteY116" fmla="*/ 12990 h 1395561"/>
                <a:gd name="connsiteX117" fmla="*/ 353879 w 2495806"/>
                <a:gd name="connsiteY117" fmla="*/ 5549 h 1395561"/>
                <a:gd name="connsiteX118" fmla="*/ 407494 w 2495806"/>
                <a:gd name="connsiteY118" fmla="*/ 54067 h 1395561"/>
                <a:gd name="connsiteX119" fmla="*/ 390528 w 2495806"/>
                <a:gd name="connsiteY119" fmla="*/ 35761 h 1395561"/>
                <a:gd name="connsiteX120" fmla="*/ 404517 w 2495806"/>
                <a:gd name="connsiteY120" fmla="*/ 17902 h 1395561"/>
                <a:gd name="connsiteX121" fmla="*/ 384872 w 2495806"/>
                <a:gd name="connsiteY121" fmla="*/ 4061 h 1395561"/>
                <a:gd name="connsiteX122" fmla="*/ 365822 w 2495806"/>
                <a:gd name="connsiteY122" fmla="*/ 17604 h 1395561"/>
                <a:gd name="connsiteX123" fmla="*/ 371031 w 2495806"/>
                <a:gd name="connsiteY123" fmla="*/ 22962 h 1395561"/>
                <a:gd name="connsiteX124" fmla="*/ 376241 w 2495806"/>
                <a:gd name="connsiteY124" fmla="*/ 17753 h 1395561"/>
                <a:gd name="connsiteX125" fmla="*/ 370734 w 2495806"/>
                <a:gd name="connsiteY125" fmla="*/ 12544 h 1395561"/>
                <a:gd name="connsiteX126" fmla="*/ 384575 w 2495806"/>
                <a:gd name="connsiteY126" fmla="*/ 6591 h 1395561"/>
                <a:gd name="connsiteX127" fmla="*/ 394844 w 2495806"/>
                <a:gd name="connsiteY127" fmla="*/ 17902 h 1395561"/>
                <a:gd name="connsiteX128" fmla="*/ 390528 w 2495806"/>
                <a:gd name="connsiteY128" fmla="*/ 30850 h 1395561"/>
                <a:gd name="connsiteX129" fmla="*/ 379068 w 2495806"/>
                <a:gd name="connsiteY129" fmla="*/ 34570 h 1395561"/>
                <a:gd name="connsiteX130" fmla="*/ 376241 w 2495806"/>
                <a:gd name="connsiteY130" fmla="*/ 36059 h 1395561"/>
                <a:gd name="connsiteX131" fmla="*/ 378919 w 2495806"/>
                <a:gd name="connsiteY131" fmla="*/ 37547 h 1395561"/>
                <a:gd name="connsiteX132" fmla="*/ 383979 w 2495806"/>
                <a:gd name="connsiteY132" fmla="*/ 37547 h 1395561"/>
                <a:gd name="connsiteX133" fmla="*/ 397076 w 2495806"/>
                <a:gd name="connsiteY133" fmla="*/ 54067 h 1395561"/>
                <a:gd name="connsiteX134" fmla="*/ 384426 w 2495806"/>
                <a:gd name="connsiteY134" fmla="*/ 70438 h 1395561"/>
                <a:gd name="connsiteX135" fmla="*/ 367757 w 2495806"/>
                <a:gd name="connsiteY135" fmla="*/ 62996 h 1395561"/>
                <a:gd name="connsiteX136" fmla="*/ 374008 w 2495806"/>
                <a:gd name="connsiteY136" fmla="*/ 57341 h 1395561"/>
                <a:gd name="connsiteX137" fmla="*/ 368353 w 2495806"/>
                <a:gd name="connsiteY137" fmla="*/ 51834 h 1395561"/>
                <a:gd name="connsiteX138" fmla="*/ 362846 w 2495806"/>
                <a:gd name="connsiteY138" fmla="*/ 57639 h 1395561"/>
                <a:gd name="connsiteX139" fmla="*/ 384723 w 2495806"/>
                <a:gd name="connsiteY139" fmla="*/ 73414 h 1395561"/>
                <a:gd name="connsiteX140" fmla="*/ 407494 w 2495806"/>
                <a:gd name="connsiteY140" fmla="*/ 54067 h 1395561"/>
                <a:gd name="connsiteX141" fmla="*/ 460402 w 2495806"/>
                <a:gd name="connsiteY141" fmla="*/ 53174 h 1395561"/>
                <a:gd name="connsiteX142" fmla="*/ 457277 w 2495806"/>
                <a:gd name="connsiteY142" fmla="*/ 53174 h 1395561"/>
                <a:gd name="connsiteX143" fmla="*/ 455044 w 2495806"/>
                <a:gd name="connsiteY143" fmla="*/ 62252 h 1395561"/>
                <a:gd name="connsiteX144" fmla="*/ 445073 w 2495806"/>
                <a:gd name="connsiteY144" fmla="*/ 62996 h 1395561"/>
                <a:gd name="connsiteX145" fmla="*/ 427065 w 2495806"/>
                <a:gd name="connsiteY145" fmla="*/ 62996 h 1395561"/>
                <a:gd name="connsiteX146" fmla="*/ 440757 w 2495806"/>
                <a:gd name="connsiteY146" fmla="*/ 50644 h 1395561"/>
                <a:gd name="connsiteX147" fmla="*/ 448199 w 2495806"/>
                <a:gd name="connsiteY147" fmla="*/ 44393 h 1395561"/>
                <a:gd name="connsiteX148" fmla="*/ 460402 w 2495806"/>
                <a:gd name="connsiteY148" fmla="*/ 23855 h 1395561"/>
                <a:gd name="connsiteX149" fmla="*/ 437631 w 2495806"/>
                <a:gd name="connsiteY149" fmla="*/ 4061 h 1395561"/>
                <a:gd name="connsiteX150" fmla="*/ 417540 w 2495806"/>
                <a:gd name="connsiteY150" fmla="*/ 22218 h 1395561"/>
                <a:gd name="connsiteX151" fmla="*/ 422898 w 2495806"/>
                <a:gd name="connsiteY151" fmla="*/ 27873 h 1395561"/>
                <a:gd name="connsiteX152" fmla="*/ 428106 w 2495806"/>
                <a:gd name="connsiteY152" fmla="*/ 22515 h 1395561"/>
                <a:gd name="connsiteX153" fmla="*/ 421855 w 2495806"/>
                <a:gd name="connsiteY153" fmla="*/ 17306 h 1395561"/>
                <a:gd name="connsiteX154" fmla="*/ 436590 w 2495806"/>
                <a:gd name="connsiteY154" fmla="*/ 7335 h 1395561"/>
                <a:gd name="connsiteX155" fmla="*/ 450877 w 2495806"/>
                <a:gd name="connsiteY155" fmla="*/ 23855 h 1395561"/>
                <a:gd name="connsiteX156" fmla="*/ 431530 w 2495806"/>
                <a:gd name="connsiteY156" fmla="*/ 54364 h 1395561"/>
                <a:gd name="connsiteX157" fmla="*/ 418731 w 2495806"/>
                <a:gd name="connsiteY157" fmla="*/ 67461 h 1395561"/>
                <a:gd name="connsiteX158" fmla="*/ 417540 w 2495806"/>
                <a:gd name="connsiteY158" fmla="*/ 71331 h 1395561"/>
                <a:gd name="connsiteX159" fmla="*/ 457574 w 2495806"/>
                <a:gd name="connsiteY159" fmla="*/ 71331 h 1395561"/>
                <a:gd name="connsiteX160" fmla="*/ 722860 w 2495806"/>
                <a:gd name="connsiteY160" fmla="*/ 71331 h 1395561"/>
                <a:gd name="connsiteX161" fmla="*/ 722860 w 2495806"/>
                <a:gd name="connsiteY161" fmla="*/ 68057 h 1395561"/>
                <a:gd name="connsiteX162" fmla="*/ 719289 w 2495806"/>
                <a:gd name="connsiteY162" fmla="*/ 68057 h 1395561"/>
                <a:gd name="connsiteX163" fmla="*/ 709465 w 2495806"/>
                <a:gd name="connsiteY163" fmla="*/ 62996 h 1395561"/>
                <a:gd name="connsiteX164" fmla="*/ 709465 w 2495806"/>
                <a:gd name="connsiteY164" fmla="*/ 6888 h 1395561"/>
                <a:gd name="connsiteX165" fmla="*/ 706490 w 2495806"/>
                <a:gd name="connsiteY165" fmla="*/ 4061 h 1395561"/>
                <a:gd name="connsiteX166" fmla="*/ 687290 w 2495806"/>
                <a:gd name="connsiteY166" fmla="*/ 10460 h 1395561"/>
                <a:gd name="connsiteX167" fmla="*/ 687290 w 2495806"/>
                <a:gd name="connsiteY167" fmla="*/ 13883 h 1395561"/>
                <a:gd name="connsiteX168" fmla="*/ 701429 w 2495806"/>
                <a:gd name="connsiteY168" fmla="*/ 11055 h 1395561"/>
                <a:gd name="connsiteX169" fmla="*/ 701429 w 2495806"/>
                <a:gd name="connsiteY169" fmla="*/ 62996 h 1395561"/>
                <a:gd name="connsiteX170" fmla="*/ 691458 w 2495806"/>
                <a:gd name="connsiteY170" fmla="*/ 68057 h 1395561"/>
                <a:gd name="connsiteX171" fmla="*/ 687885 w 2495806"/>
                <a:gd name="connsiteY171" fmla="*/ 68057 h 1395561"/>
                <a:gd name="connsiteX172" fmla="*/ 687885 w 2495806"/>
                <a:gd name="connsiteY172" fmla="*/ 71331 h 1395561"/>
                <a:gd name="connsiteX173" fmla="*/ 705298 w 2495806"/>
                <a:gd name="connsiteY173" fmla="*/ 71033 h 1395561"/>
                <a:gd name="connsiteX174" fmla="*/ 722860 w 2495806"/>
                <a:gd name="connsiteY174" fmla="*/ 71331 h 1395561"/>
                <a:gd name="connsiteX175" fmla="*/ 780494 w 2495806"/>
                <a:gd name="connsiteY175" fmla="*/ 54067 h 1395561"/>
                <a:gd name="connsiteX176" fmla="*/ 763528 w 2495806"/>
                <a:gd name="connsiteY176" fmla="*/ 35761 h 1395561"/>
                <a:gd name="connsiteX177" fmla="*/ 777517 w 2495806"/>
                <a:gd name="connsiteY177" fmla="*/ 17902 h 1395561"/>
                <a:gd name="connsiteX178" fmla="*/ 757872 w 2495806"/>
                <a:gd name="connsiteY178" fmla="*/ 4061 h 1395561"/>
                <a:gd name="connsiteX179" fmla="*/ 738822 w 2495806"/>
                <a:gd name="connsiteY179" fmla="*/ 17604 h 1395561"/>
                <a:gd name="connsiteX180" fmla="*/ 744031 w 2495806"/>
                <a:gd name="connsiteY180" fmla="*/ 22962 h 1395561"/>
                <a:gd name="connsiteX181" fmla="*/ 749240 w 2495806"/>
                <a:gd name="connsiteY181" fmla="*/ 17753 h 1395561"/>
                <a:gd name="connsiteX182" fmla="*/ 743733 w 2495806"/>
                <a:gd name="connsiteY182" fmla="*/ 12544 h 1395561"/>
                <a:gd name="connsiteX183" fmla="*/ 757574 w 2495806"/>
                <a:gd name="connsiteY183" fmla="*/ 6591 h 1395561"/>
                <a:gd name="connsiteX184" fmla="*/ 767843 w 2495806"/>
                <a:gd name="connsiteY184" fmla="*/ 17902 h 1395561"/>
                <a:gd name="connsiteX185" fmla="*/ 763528 w 2495806"/>
                <a:gd name="connsiteY185" fmla="*/ 30850 h 1395561"/>
                <a:gd name="connsiteX186" fmla="*/ 752067 w 2495806"/>
                <a:gd name="connsiteY186" fmla="*/ 34570 h 1395561"/>
                <a:gd name="connsiteX187" fmla="*/ 749240 w 2495806"/>
                <a:gd name="connsiteY187" fmla="*/ 36059 h 1395561"/>
                <a:gd name="connsiteX188" fmla="*/ 751919 w 2495806"/>
                <a:gd name="connsiteY188" fmla="*/ 37547 h 1395561"/>
                <a:gd name="connsiteX189" fmla="*/ 756978 w 2495806"/>
                <a:gd name="connsiteY189" fmla="*/ 37547 h 1395561"/>
                <a:gd name="connsiteX190" fmla="*/ 770076 w 2495806"/>
                <a:gd name="connsiteY190" fmla="*/ 54067 h 1395561"/>
                <a:gd name="connsiteX191" fmla="*/ 757425 w 2495806"/>
                <a:gd name="connsiteY191" fmla="*/ 70438 h 1395561"/>
                <a:gd name="connsiteX192" fmla="*/ 740757 w 2495806"/>
                <a:gd name="connsiteY192" fmla="*/ 62996 h 1395561"/>
                <a:gd name="connsiteX193" fmla="*/ 747008 w 2495806"/>
                <a:gd name="connsiteY193" fmla="*/ 57341 h 1395561"/>
                <a:gd name="connsiteX194" fmla="*/ 741352 w 2495806"/>
                <a:gd name="connsiteY194" fmla="*/ 51834 h 1395561"/>
                <a:gd name="connsiteX195" fmla="*/ 735845 w 2495806"/>
                <a:gd name="connsiteY195" fmla="*/ 57639 h 1395561"/>
                <a:gd name="connsiteX196" fmla="*/ 757722 w 2495806"/>
                <a:gd name="connsiteY196" fmla="*/ 73414 h 1395561"/>
                <a:gd name="connsiteX197" fmla="*/ 780494 w 2495806"/>
                <a:gd name="connsiteY197" fmla="*/ 54067 h 1395561"/>
                <a:gd name="connsiteX198" fmla="*/ 833365 w 2495806"/>
                <a:gd name="connsiteY198" fmla="*/ 51090 h 1395561"/>
                <a:gd name="connsiteX199" fmla="*/ 812975 w 2495806"/>
                <a:gd name="connsiteY199" fmla="*/ 28915 h 1395561"/>
                <a:gd name="connsiteX200" fmla="*/ 799283 w 2495806"/>
                <a:gd name="connsiteY200" fmla="*/ 33975 h 1395561"/>
                <a:gd name="connsiteX201" fmla="*/ 799283 w 2495806"/>
                <a:gd name="connsiteY201" fmla="*/ 14478 h 1395561"/>
                <a:gd name="connsiteX202" fmla="*/ 808957 w 2495806"/>
                <a:gd name="connsiteY202" fmla="*/ 15818 h 1395561"/>
                <a:gd name="connsiteX203" fmla="*/ 829198 w 2495806"/>
                <a:gd name="connsiteY203" fmla="*/ 5400 h 1395561"/>
                <a:gd name="connsiteX204" fmla="*/ 828007 w 2495806"/>
                <a:gd name="connsiteY204" fmla="*/ 4061 h 1395561"/>
                <a:gd name="connsiteX205" fmla="*/ 826668 w 2495806"/>
                <a:gd name="connsiteY205" fmla="*/ 4507 h 1395561"/>
                <a:gd name="connsiteX206" fmla="*/ 812678 w 2495806"/>
                <a:gd name="connsiteY206" fmla="*/ 7335 h 1395561"/>
                <a:gd name="connsiteX207" fmla="*/ 798539 w 2495806"/>
                <a:gd name="connsiteY207" fmla="*/ 4507 h 1395561"/>
                <a:gd name="connsiteX208" fmla="*/ 797349 w 2495806"/>
                <a:gd name="connsiteY208" fmla="*/ 4061 h 1395561"/>
                <a:gd name="connsiteX209" fmla="*/ 796009 w 2495806"/>
                <a:gd name="connsiteY209" fmla="*/ 7037 h 1395561"/>
                <a:gd name="connsiteX210" fmla="*/ 796009 w 2495806"/>
                <a:gd name="connsiteY210" fmla="*/ 36654 h 1395561"/>
                <a:gd name="connsiteX211" fmla="*/ 797646 w 2495806"/>
                <a:gd name="connsiteY211" fmla="*/ 39630 h 1395561"/>
                <a:gd name="connsiteX212" fmla="*/ 799283 w 2495806"/>
                <a:gd name="connsiteY212" fmla="*/ 38440 h 1395561"/>
                <a:gd name="connsiteX213" fmla="*/ 812826 w 2495806"/>
                <a:gd name="connsiteY213" fmla="*/ 31743 h 1395561"/>
                <a:gd name="connsiteX214" fmla="*/ 822203 w 2495806"/>
                <a:gd name="connsiteY214" fmla="*/ 38291 h 1395561"/>
                <a:gd name="connsiteX215" fmla="*/ 824137 w 2495806"/>
                <a:gd name="connsiteY215" fmla="*/ 50644 h 1395561"/>
                <a:gd name="connsiteX216" fmla="*/ 821161 w 2495806"/>
                <a:gd name="connsiteY216" fmla="*/ 64187 h 1395561"/>
                <a:gd name="connsiteX217" fmla="*/ 809850 w 2495806"/>
                <a:gd name="connsiteY217" fmla="*/ 70438 h 1395561"/>
                <a:gd name="connsiteX218" fmla="*/ 794521 w 2495806"/>
                <a:gd name="connsiteY218" fmla="*/ 59722 h 1395561"/>
                <a:gd name="connsiteX219" fmla="*/ 795413 w 2495806"/>
                <a:gd name="connsiteY219" fmla="*/ 59722 h 1395561"/>
                <a:gd name="connsiteX220" fmla="*/ 800473 w 2495806"/>
                <a:gd name="connsiteY220" fmla="*/ 54811 h 1395561"/>
                <a:gd name="connsiteX221" fmla="*/ 795562 w 2495806"/>
                <a:gd name="connsiteY221" fmla="*/ 49751 h 1395561"/>
                <a:gd name="connsiteX222" fmla="*/ 790502 w 2495806"/>
                <a:gd name="connsiteY222" fmla="*/ 55108 h 1395561"/>
                <a:gd name="connsiteX223" fmla="*/ 809998 w 2495806"/>
                <a:gd name="connsiteY223" fmla="*/ 73414 h 1395561"/>
                <a:gd name="connsiteX224" fmla="*/ 833365 w 2495806"/>
                <a:gd name="connsiteY224" fmla="*/ 51090 h 1395561"/>
                <a:gd name="connsiteX225" fmla="*/ 1155540 w 2495806"/>
                <a:gd name="connsiteY225" fmla="*/ 71331 h 1395561"/>
                <a:gd name="connsiteX226" fmla="*/ 1155540 w 2495806"/>
                <a:gd name="connsiteY226" fmla="*/ 68057 h 1395561"/>
                <a:gd name="connsiteX227" fmla="*/ 1151968 w 2495806"/>
                <a:gd name="connsiteY227" fmla="*/ 68057 h 1395561"/>
                <a:gd name="connsiteX228" fmla="*/ 1142145 w 2495806"/>
                <a:gd name="connsiteY228" fmla="*/ 62996 h 1395561"/>
                <a:gd name="connsiteX229" fmla="*/ 1142145 w 2495806"/>
                <a:gd name="connsiteY229" fmla="*/ 6888 h 1395561"/>
                <a:gd name="connsiteX230" fmla="*/ 1139169 w 2495806"/>
                <a:gd name="connsiteY230" fmla="*/ 4061 h 1395561"/>
                <a:gd name="connsiteX231" fmla="*/ 1119970 w 2495806"/>
                <a:gd name="connsiteY231" fmla="*/ 10460 h 1395561"/>
                <a:gd name="connsiteX232" fmla="*/ 1119970 w 2495806"/>
                <a:gd name="connsiteY232" fmla="*/ 13883 h 1395561"/>
                <a:gd name="connsiteX233" fmla="*/ 1134109 w 2495806"/>
                <a:gd name="connsiteY233" fmla="*/ 11055 h 1395561"/>
                <a:gd name="connsiteX234" fmla="*/ 1134109 w 2495806"/>
                <a:gd name="connsiteY234" fmla="*/ 62996 h 1395561"/>
                <a:gd name="connsiteX235" fmla="*/ 1124137 w 2495806"/>
                <a:gd name="connsiteY235" fmla="*/ 68057 h 1395561"/>
                <a:gd name="connsiteX236" fmla="*/ 1120566 w 2495806"/>
                <a:gd name="connsiteY236" fmla="*/ 68057 h 1395561"/>
                <a:gd name="connsiteX237" fmla="*/ 1120566 w 2495806"/>
                <a:gd name="connsiteY237" fmla="*/ 71331 h 1395561"/>
                <a:gd name="connsiteX238" fmla="*/ 1137977 w 2495806"/>
                <a:gd name="connsiteY238" fmla="*/ 71033 h 1395561"/>
                <a:gd name="connsiteX239" fmla="*/ 1155540 w 2495806"/>
                <a:gd name="connsiteY239" fmla="*/ 71331 h 1395561"/>
                <a:gd name="connsiteX240" fmla="*/ 1213211 w 2495806"/>
                <a:gd name="connsiteY240" fmla="*/ 50793 h 1395561"/>
                <a:gd name="connsiteX241" fmla="*/ 1192077 w 2495806"/>
                <a:gd name="connsiteY241" fmla="*/ 28171 h 1395561"/>
                <a:gd name="connsiteX242" fmla="*/ 1178086 w 2495806"/>
                <a:gd name="connsiteY242" fmla="*/ 37845 h 1395561"/>
                <a:gd name="connsiteX243" fmla="*/ 1182403 w 2495806"/>
                <a:gd name="connsiteY243" fmla="*/ 15818 h 1395561"/>
                <a:gd name="connsiteX244" fmla="*/ 1196988 w 2495806"/>
                <a:gd name="connsiteY244" fmla="*/ 6591 h 1395561"/>
                <a:gd name="connsiteX245" fmla="*/ 1206067 w 2495806"/>
                <a:gd name="connsiteY245" fmla="*/ 10460 h 1395561"/>
                <a:gd name="connsiteX246" fmla="*/ 1201006 w 2495806"/>
                <a:gd name="connsiteY246" fmla="*/ 15223 h 1395561"/>
                <a:gd name="connsiteX247" fmla="*/ 1205768 w 2495806"/>
                <a:gd name="connsiteY247" fmla="*/ 19985 h 1395561"/>
                <a:gd name="connsiteX248" fmla="*/ 1210531 w 2495806"/>
                <a:gd name="connsiteY248" fmla="*/ 15074 h 1395561"/>
                <a:gd name="connsiteX249" fmla="*/ 1196839 w 2495806"/>
                <a:gd name="connsiteY249" fmla="*/ 4061 h 1395561"/>
                <a:gd name="connsiteX250" fmla="*/ 1168561 w 2495806"/>
                <a:gd name="connsiteY250" fmla="*/ 39184 h 1395561"/>
                <a:gd name="connsiteX251" fmla="*/ 1191184 w 2495806"/>
                <a:gd name="connsiteY251" fmla="*/ 73414 h 1395561"/>
                <a:gd name="connsiteX252" fmla="*/ 1205768 w 2495806"/>
                <a:gd name="connsiteY252" fmla="*/ 67759 h 1395561"/>
                <a:gd name="connsiteX253" fmla="*/ 1213211 w 2495806"/>
                <a:gd name="connsiteY253" fmla="*/ 50793 h 1395561"/>
                <a:gd name="connsiteX254" fmla="*/ 1203834 w 2495806"/>
                <a:gd name="connsiteY254" fmla="*/ 50644 h 1395561"/>
                <a:gd name="connsiteX255" fmla="*/ 1201750 w 2495806"/>
                <a:gd name="connsiteY255" fmla="*/ 63889 h 1395561"/>
                <a:gd name="connsiteX256" fmla="*/ 1191184 w 2495806"/>
                <a:gd name="connsiteY256" fmla="*/ 70438 h 1395561"/>
                <a:gd name="connsiteX257" fmla="*/ 1180915 w 2495806"/>
                <a:gd name="connsiteY257" fmla="*/ 63889 h 1395561"/>
                <a:gd name="connsiteX258" fmla="*/ 1178385 w 2495806"/>
                <a:gd name="connsiteY258" fmla="*/ 48560 h 1395561"/>
                <a:gd name="connsiteX259" fmla="*/ 1191631 w 2495806"/>
                <a:gd name="connsiteY259" fmla="*/ 30998 h 1395561"/>
                <a:gd name="connsiteX260" fmla="*/ 1201602 w 2495806"/>
                <a:gd name="connsiteY260" fmla="*/ 37249 h 1395561"/>
                <a:gd name="connsiteX261" fmla="*/ 1203834 w 2495806"/>
                <a:gd name="connsiteY261" fmla="*/ 50644 h 1395561"/>
                <a:gd name="connsiteX262" fmla="*/ 1826382 w 2495806"/>
                <a:gd name="connsiteY262" fmla="*/ 71331 h 1395561"/>
                <a:gd name="connsiteX263" fmla="*/ 1826382 w 2495806"/>
                <a:gd name="connsiteY263" fmla="*/ 68057 h 1395561"/>
                <a:gd name="connsiteX264" fmla="*/ 1822813 w 2495806"/>
                <a:gd name="connsiteY264" fmla="*/ 68057 h 1395561"/>
                <a:gd name="connsiteX265" fmla="*/ 1812983 w 2495806"/>
                <a:gd name="connsiteY265" fmla="*/ 62996 h 1395561"/>
                <a:gd name="connsiteX266" fmla="*/ 1812983 w 2495806"/>
                <a:gd name="connsiteY266" fmla="*/ 6888 h 1395561"/>
                <a:gd name="connsiteX267" fmla="*/ 1810011 w 2495806"/>
                <a:gd name="connsiteY267" fmla="*/ 4061 h 1395561"/>
                <a:gd name="connsiteX268" fmla="*/ 1790809 w 2495806"/>
                <a:gd name="connsiteY268" fmla="*/ 10460 h 1395561"/>
                <a:gd name="connsiteX269" fmla="*/ 1790809 w 2495806"/>
                <a:gd name="connsiteY269" fmla="*/ 13883 h 1395561"/>
                <a:gd name="connsiteX270" fmla="*/ 1804944 w 2495806"/>
                <a:gd name="connsiteY270" fmla="*/ 11055 h 1395561"/>
                <a:gd name="connsiteX271" fmla="*/ 1804944 w 2495806"/>
                <a:gd name="connsiteY271" fmla="*/ 62996 h 1395561"/>
                <a:gd name="connsiteX272" fmla="*/ 1794975 w 2495806"/>
                <a:gd name="connsiteY272" fmla="*/ 68057 h 1395561"/>
                <a:gd name="connsiteX273" fmla="*/ 1791406 w 2495806"/>
                <a:gd name="connsiteY273" fmla="*/ 68057 h 1395561"/>
                <a:gd name="connsiteX274" fmla="*/ 1791406 w 2495806"/>
                <a:gd name="connsiteY274" fmla="*/ 71331 h 1395561"/>
                <a:gd name="connsiteX275" fmla="*/ 1808818 w 2495806"/>
                <a:gd name="connsiteY275" fmla="*/ 71033 h 1395561"/>
                <a:gd name="connsiteX276" fmla="*/ 1826382 w 2495806"/>
                <a:gd name="connsiteY276" fmla="*/ 71331 h 1395561"/>
                <a:gd name="connsiteX277" fmla="*/ 1884052 w 2495806"/>
                <a:gd name="connsiteY277" fmla="*/ 50793 h 1395561"/>
                <a:gd name="connsiteX278" fmla="*/ 1862919 w 2495806"/>
                <a:gd name="connsiteY278" fmla="*/ 28171 h 1395561"/>
                <a:gd name="connsiteX279" fmla="*/ 1848924 w 2495806"/>
                <a:gd name="connsiteY279" fmla="*/ 37845 h 1395561"/>
                <a:gd name="connsiteX280" fmla="*/ 1853242 w 2495806"/>
                <a:gd name="connsiteY280" fmla="*/ 15818 h 1395561"/>
                <a:gd name="connsiteX281" fmla="*/ 1867834 w 2495806"/>
                <a:gd name="connsiteY281" fmla="*/ 6591 h 1395561"/>
                <a:gd name="connsiteX282" fmla="*/ 1876902 w 2495806"/>
                <a:gd name="connsiteY282" fmla="*/ 10460 h 1395561"/>
                <a:gd name="connsiteX283" fmla="*/ 1871848 w 2495806"/>
                <a:gd name="connsiteY283" fmla="*/ 15223 h 1395561"/>
                <a:gd name="connsiteX284" fmla="*/ 1876610 w 2495806"/>
                <a:gd name="connsiteY284" fmla="*/ 19985 h 1395561"/>
                <a:gd name="connsiteX285" fmla="*/ 1881373 w 2495806"/>
                <a:gd name="connsiteY285" fmla="*/ 15074 h 1395561"/>
                <a:gd name="connsiteX286" fmla="*/ 1867682 w 2495806"/>
                <a:gd name="connsiteY286" fmla="*/ 4061 h 1395561"/>
                <a:gd name="connsiteX287" fmla="*/ 1839399 w 2495806"/>
                <a:gd name="connsiteY287" fmla="*/ 39184 h 1395561"/>
                <a:gd name="connsiteX288" fmla="*/ 1862031 w 2495806"/>
                <a:gd name="connsiteY288" fmla="*/ 73414 h 1395561"/>
                <a:gd name="connsiteX289" fmla="*/ 1876610 w 2495806"/>
                <a:gd name="connsiteY289" fmla="*/ 67759 h 1395561"/>
                <a:gd name="connsiteX290" fmla="*/ 1884052 w 2495806"/>
                <a:gd name="connsiteY290" fmla="*/ 50793 h 1395561"/>
                <a:gd name="connsiteX291" fmla="*/ 1874680 w 2495806"/>
                <a:gd name="connsiteY291" fmla="*/ 50644 h 1395561"/>
                <a:gd name="connsiteX292" fmla="*/ 1872597 w 2495806"/>
                <a:gd name="connsiteY292" fmla="*/ 63889 h 1395561"/>
                <a:gd name="connsiteX293" fmla="*/ 1862031 w 2495806"/>
                <a:gd name="connsiteY293" fmla="*/ 70438 h 1395561"/>
                <a:gd name="connsiteX294" fmla="*/ 1851756 w 2495806"/>
                <a:gd name="connsiteY294" fmla="*/ 63889 h 1395561"/>
                <a:gd name="connsiteX295" fmla="*/ 1849229 w 2495806"/>
                <a:gd name="connsiteY295" fmla="*/ 48560 h 1395561"/>
                <a:gd name="connsiteX296" fmla="*/ 1862475 w 2495806"/>
                <a:gd name="connsiteY296" fmla="*/ 30998 h 1395561"/>
                <a:gd name="connsiteX297" fmla="*/ 1872444 w 2495806"/>
                <a:gd name="connsiteY297" fmla="*/ 37249 h 1395561"/>
                <a:gd name="connsiteX298" fmla="*/ 1874680 w 2495806"/>
                <a:gd name="connsiteY298" fmla="*/ 50644 h 1395561"/>
                <a:gd name="connsiteX299" fmla="*/ 2435307 w 2495806"/>
                <a:gd name="connsiteY299" fmla="*/ 71331 h 1395561"/>
                <a:gd name="connsiteX300" fmla="*/ 2435307 w 2495806"/>
                <a:gd name="connsiteY300" fmla="*/ 68057 h 1395561"/>
                <a:gd name="connsiteX301" fmla="*/ 2431738 w 2495806"/>
                <a:gd name="connsiteY301" fmla="*/ 68057 h 1395561"/>
                <a:gd name="connsiteX302" fmla="*/ 2421921 w 2495806"/>
                <a:gd name="connsiteY302" fmla="*/ 62996 h 1395561"/>
                <a:gd name="connsiteX303" fmla="*/ 2421921 w 2495806"/>
                <a:gd name="connsiteY303" fmla="*/ 6888 h 1395561"/>
                <a:gd name="connsiteX304" fmla="*/ 2418937 w 2495806"/>
                <a:gd name="connsiteY304" fmla="*/ 4061 h 1395561"/>
                <a:gd name="connsiteX305" fmla="*/ 2399734 w 2495806"/>
                <a:gd name="connsiteY305" fmla="*/ 10460 h 1395561"/>
                <a:gd name="connsiteX306" fmla="*/ 2399734 w 2495806"/>
                <a:gd name="connsiteY306" fmla="*/ 13883 h 1395561"/>
                <a:gd name="connsiteX307" fmla="*/ 2413882 w 2495806"/>
                <a:gd name="connsiteY307" fmla="*/ 11055 h 1395561"/>
                <a:gd name="connsiteX308" fmla="*/ 2413882 w 2495806"/>
                <a:gd name="connsiteY308" fmla="*/ 62996 h 1395561"/>
                <a:gd name="connsiteX309" fmla="*/ 2403913 w 2495806"/>
                <a:gd name="connsiteY309" fmla="*/ 68057 h 1395561"/>
                <a:gd name="connsiteX310" fmla="*/ 2400331 w 2495806"/>
                <a:gd name="connsiteY310" fmla="*/ 68057 h 1395561"/>
                <a:gd name="connsiteX311" fmla="*/ 2400331 w 2495806"/>
                <a:gd name="connsiteY311" fmla="*/ 71331 h 1395561"/>
                <a:gd name="connsiteX312" fmla="*/ 2417743 w 2495806"/>
                <a:gd name="connsiteY312" fmla="*/ 71033 h 1395561"/>
                <a:gd name="connsiteX313" fmla="*/ 2435307 w 2495806"/>
                <a:gd name="connsiteY313" fmla="*/ 71331 h 1395561"/>
                <a:gd name="connsiteX314" fmla="*/ 2492940 w 2495806"/>
                <a:gd name="connsiteY314" fmla="*/ 50793 h 1395561"/>
                <a:gd name="connsiteX315" fmla="*/ 2471807 w 2495806"/>
                <a:gd name="connsiteY315" fmla="*/ 28171 h 1395561"/>
                <a:gd name="connsiteX316" fmla="*/ 2457824 w 2495806"/>
                <a:gd name="connsiteY316" fmla="*/ 37845 h 1395561"/>
                <a:gd name="connsiteX317" fmla="*/ 2462129 w 2495806"/>
                <a:gd name="connsiteY317" fmla="*/ 15818 h 1395561"/>
                <a:gd name="connsiteX318" fmla="*/ 2476722 w 2495806"/>
                <a:gd name="connsiteY318" fmla="*/ 6591 h 1395561"/>
                <a:gd name="connsiteX319" fmla="*/ 2485802 w 2495806"/>
                <a:gd name="connsiteY319" fmla="*/ 10460 h 1395561"/>
                <a:gd name="connsiteX320" fmla="*/ 2480735 w 2495806"/>
                <a:gd name="connsiteY320" fmla="*/ 15223 h 1395561"/>
                <a:gd name="connsiteX321" fmla="*/ 2485497 w 2495806"/>
                <a:gd name="connsiteY321" fmla="*/ 19985 h 1395561"/>
                <a:gd name="connsiteX322" fmla="*/ 2490260 w 2495806"/>
                <a:gd name="connsiteY322" fmla="*/ 15074 h 1395561"/>
                <a:gd name="connsiteX323" fmla="*/ 2476569 w 2495806"/>
                <a:gd name="connsiteY323" fmla="*/ 4061 h 1395561"/>
                <a:gd name="connsiteX324" fmla="*/ 2448299 w 2495806"/>
                <a:gd name="connsiteY324" fmla="*/ 39184 h 1395561"/>
                <a:gd name="connsiteX325" fmla="*/ 2470918 w 2495806"/>
                <a:gd name="connsiteY325" fmla="*/ 73414 h 1395561"/>
                <a:gd name="connsiteX326" fmla="*/ 2485497 w 2495806"/>
                <a:gd name="connsiteY326" fmla="*/ 67759 h 1395561"/>
                <a:gd name="connsiteX327" fmla="*/ 2492940 w 2495806"/>
                <a:gd name="connsiteY327" fmla="*/ 50793 h 1395561"/>
                <a:gd name="connsiteX328" fmla="*/ 2483567 w 2495806"/>
                <a:gd name="connsiteY328" fmla="*/ 50644 h 1395561"/>
                <a:gd name="connsiteX329" fmla="*/ 2481484 w 2495806"/>
                <a:gd name="connsiteY329" fmla="*/ 63889 h 1395561"/>
                <a:gd name="connsiteX330" fmla="*/ 2470918 w 2495806"/>
                <a:gd name="connsiteY330" fmla="*/ 70438 h 1395561"/>
                <a:gd name="connsiteX331" fmla="*/ 2460644 w 2495806"/>
                <a:gd name="connsiteY331" fmla="*/ 63889 h 1395561"/>
                <a:gd name="connsiteX332" fmla="*/ 2458116 w 2495806"/>
                <a:gd name="connsiteY332" fmla="*/ 48560 h 1395561"/>
                <a:gd name="connsiteX333" fmla="*/ 2471362 w 2495806"/>
                <a:gd name="connsiteY333" fmla="*/ 30998 h 1395561"/>
                <a:gd name="connsiteX334" fmla="*/ 2481332 w 2495806"/>
                <a:gd name="connsiteY334" fmla="*/ 37249 h 1395561"/>
                <a:gd name="connsiteX335" fmla="*/ 2483567 w 2495806"/>
                <a:gd name="connsiteY335" fmla="*/ 50644 h 1395561"/>
                <a:gd name="connsiteX336" fmla="*/ 50791 w 2495806"/>
                <a:gd name="connsiteY336" fmla="*/ 172757 h 1395561"/>
                <a:gd name="connsiteX337" fmla="*/ 34718 w 2495806"/>
                <a:gd name="connsiteY337" fmla="*/ 152516 h 1395561"/>
                <a:gd name="connsiteX338" fmla="*/ 20728 w 2495806"/>
                <a:gd name="connsiteY338" fmla="*/ 149242 h 1395561"/>
                <a:gd name="connsiteX339" fmla="*/ 9566 w 2495806"/>
                <a:gd name="connsiteY339" fmla="*/ 136443 h 1395561"/>
                <a:gd name="connsiteX340" fmla="*/ 24300 w 2495806"/>
                <a:gd name="connsiteY340" fmla="*/ 123346 h 1395561"/>
                <a:gd name="connsiteX341" fmla="*/ 44540 w 2495806"/>
                <a:gd name="connsiteY341" fmla="*/ 143587 h 1395561"/>
                <a:gd name="connsiteX342" fmla="*/ 46177 w 2495806"/>
                <a:gd name="connsiteY342" fmla="*/ 145373 h 1395561"/>
                <a:gd name="connsiteX343" fmla="*/ 47815 w 2495806"/>
                <a:gd name="connsiteY343" fmla="*/ 142694 h 1395561"/>
                <a:gd name="connsiteX344" fmla="*/ 47815 w 2495806"/>
                <a:gd name="connsiteY344" fmla="*/ 122900 h 1395561"/>
                <a:gd name="connsiteX345" fmla="*/ 46475 w 2495806"/>
                <a:gd name="connsiteY345" fmla="*/ 120221 h 1395561"/>
                <a:gd name="connsiteX346" fmla="*/ 44838 w 2495806"/>
                <a:gd name="connsiteY346" fmla="*/ 121709 h 1395561"/>
                <a:gd name="connsiteX347" fmla="*/ 41266 w 2495806"/>
                <a:gd name="connsiteY347" fmla="*/ 127364 h 1395561"/>
                <a:gd name="connsiteX348" fmla="*/ 24151 w 2495806"/>
                <a:gd name="connsiteY348" fmla="*/ 120221 h 1395561"/>
                <a:gd name="connsiteX349" fmla="*/ 3166 w 2495806"/>
                <a:gd name="connsiteY349" fmla="*/ 139717 h 1395561"/>
                <a:gd name="connsiteX350" fmla="*/ 9417 w 2495806"/>
                <a:gd name="connsiteY350" fmla="*/ 153558 h 1395561"/>
                <a:gd name="connsiteX351" fmla="*/ 27425 w 2495806"/>
                <a:gd name="connsiteY351" fmla="*/ 160553 h 1395561"/>
                <a:gd name="connsiteX352" fmla="*/ 40968 w 2495806"/>
                <a:gd name="connsiteY352" fmla="*/ 166357 h 1395561"/>
                <a:gd name="connsiteX353" fmla="*/ 44540 w 2495806"/>
                <a:gd name="connsiteY353" fmla="*/ 175882 h 1395561"/>
                <a:gd name="connsiteX354" fmla="*/ 29658 w 2495806"/>
                <a:gd name="connsiteY354" fmla="*/ 190319 h 1395561"/>
                <a:gd name="connsiteX355" fmla="*/ 6292 w 2495806"/>
                <a:gd name="connsiteY355" fmla="*/ 170822 h 1395561"/>
                <a:gd name="connsiteX356" fmla="*/ 4803 w 2495806"/>
                <a:gd name="connsiteY356" fmla="*/ 168590 h 1395561"/>
                <a:gd name="connsiteX357" fmla="*/ 3166 w 2495806"/>
                <a:gd name="connsiteY357" fmla="*/ 171269 h 1395561"/>
                <a:gd name="connsiteX358" fmla="*/ 3166 w 2495806"/>
                <a:gd name="connsiteY358" fmla="*/ 191063 h 1395561"/>
                <a:gd name="connsiteX359" fmla="*/ 4506 w 2495806"/>
                <a:gd name="connsiteY359" fmla="*/ 193593 h 1395561"/>
                <a:gd name="connsiteX360" fmla="*/ 6143 w 2495806"/>
                <a:gd name="connsiteY360" fmla="*/ 192402 h 1395561"/>
                <a:gd name="connsiteX361" fmla="*/ 9715 w 2495806"/>
                <a:gd name="connsiteY361" fmla="*/ 186598 h 1395561"/>
                <a:gd name="connsiteX362" fmla="*/ 29658 w 2495806"/>
                <a:gd name="connsiteY362" fmla="*/ 193593 h 1395561"/>
                <a:gd name="connsiteX363" fmla="*/ 50791 w 2495806"/>
                <a:gd name="connsiteY363" fmla="*/ 172757 h 1395561"/>
                <a:gd name="connsiteX364" fmla="*/ 91644 w 2495806"/>
                <a:gd name="connsiteY364" fmla="*/ 191509 h 1395561"/>
                <a:gd name="connsiteX365" fmla="*/ 91644 w 2495806"/>
                <a:gd name="connsiteY365" fmla="*/ 188235 h 1395561"/>
                <a:gd name="connsiteX366" fmla="*/ 89263 w 2495806"/>
                <a:gd name="connsiteY366" fmla="*/ 188235 h 1395561"/>
                <a:gd name="connsiteX367" fmla="*/ 80929 w 2495806"/>
                <a:gd name="connsiteY367" fmla="*/ 183324 h 1395561"/>
                <a:gd name="connsiteX368" fmla="*/ 80929 w 2495806"/>
                <a:gd name="connsiteY368" fmla="*/ 130639 h 1395561"/>
                <a:gd name="connsiteX369" fmla="*/ 89263 w 2495806"/>
                <a:gd name="connsiteY369" fmla="*/ 125727 h 1395561"/>
                <a:gd name="connsiteX370" fmla="*/ 91644 w 2495806"/>
                <a:gd name="connsiteY370" fmla="*/ 125727 h 1395561"/>
                <a:gd name="connsiteX371" fmla="*/ 91644 w 2495806"/>
                <a:gd name="connsiteY371" fmla="*/ 122453 h 1395561"/>
                <a:gd name="connsiteX372" fmla="*/ 76315 w 2495806"/>
                <a:gd name="connsiteY372" fmla="*/ 122751 h 1395561"/>
                <a:gd name="connsiteX373" fmla="*/ 60986 w 2495806"/>
                <a:gd name="connsiteY373" fmla="*/ 122453 h 1395561"/>
                <a:gd name="connsiteX374" fmla="*/ 60986 w 2495806"/>
                <a:gd name="connsiteY374" fmla="*/ 125727 h 1395561"/>
                <a:gd name="connsiteX375" fmla="*/ 63367 w 2495806"/>
                <a:gd name="connsiteY375" fmla="*/ 125727 h 1395561"/>
                <a:gd name="connsiteX376" fmla="*/ 71701 w 2495806"/>
                <a:gd name="connsiteY376" fmla="*/ 130639 h 1395561"/>
                <a:gd name="connsiteX377" fmla="*/ 71701 w 2495806"/>
                <a:gd name="connsiteY377" fmla="*/ 183324 h 1395561"/>
                <a:gd name="connsiteX378" fmla="*/ 63367 w 2495806"/>
                <a:gd name="connsiteY378" fmla="*/ 188235 h 1395561"/>
                <a:gd name="connsiteX379" fmla="*/ 60986 w 2495806"/>
                <a:gd name="connsiteY379" fmla="*/ 188235 h 1395561"/>
                <a:gd name="connsiteX380" fmla="*/ 60986 w 2495806"/>
                <a:gd name="connsiteY380" fmla="*/ 191509 h 1395561"/>
                <a:gd name="connsiteX381" fmla="*/ 76315 w 2495806"/>
                <a:gd name="connsiteY381" fmla="*/ 191211 h 1395561"/>
                <a:gd name="connsiteX382" fmla="*/ 189164 w 2495806"/>
                <a:gd name="connsiteY382" fmla="*/ 191509 h 1395561"/>
                <a:gd name="connsiteX383" fmla="*/ 189164 w 2495806"/>
                <a:gd name="connsiteY383" fmla="*/ 188235 h 1395561"/>
                <a:gd name="connsiteX384" fmla="*/ 186931 w 2495806"/>
                <a:gd name="connsiteY384" fmla="*/ 188235 h 1395561"/>
                <a:gd name="connsiteX385" fmla="*/ 178895 w 2495806"/>
                <a:gd name="connsiteY385" fmla="*/ 183324 h 1395561"/>
                <a:gd name="connsiteX386" fmla="*/ 178895 w 2495806"/>
                <a:gd name="connsiteY386" fmla="*/ 130639 h 1395561"/>
                <a:gd name="connsiteX387" fmla="*/ 186931 w 2495806"/>
                <a:gd name="connsiteY387" fmla="*/ 125727 h 1395561"/>
                <a:gd name="connsiteX388" fmla="*/ 189164 w 2495806"/>
                <a:gd name="connsiteY388" fmla="*/ 125727 h 1395561"/>
                <a:gd name="connsiteX389" fmla="*/ 189164 w 2495806"/>
                <a:gd name="connsiteY389" fmla="*/ 122453 h 1395561"/>
                <a:gd name="connsiteX390" fmla="*/ 172048 w 2495806"/>
                <a:gd name="connsiteY390" fmla="*/ 122453 h 1395561"/>
                <a:gd name="connsiteX391" fmla="*/ 168328 w 2495806"/>
                <a:gd name="connsiteY391" fmla="*/ 124537 h 1395561"/>
                <a:gd name="connsiteX392" fmla="*/ 144813 w 2495806"/>
                <a:gd name="connsiteY392" fmla="*/ 181835 h 1395561"/>
                <a:gd name="connsiteX393" fmla="*/ 121447 w 2495806"/>
                <a:gd name="connsiteY393" fmla="*/ 124685 h 1395561"/>
                <a:gd name="connsiteX394" fmla="*/ 117726 w 2495806"/>
                <a:gd name="connsiteY394" fmla="*/ 122453 h 1395561"/>
                <a:gd name="connsiteX395" fmla="*/ 100611 w 2495806"/>
                <a:gd name="connsiteY395" fmla="*/ 122453 h 1395561"/>
                <a:gd name="connsiteX396" fmla="*/ 100611 w 2495806"/>
                <a:gd name="connsiteY396" fmla="*/ 125727 h 1395561"/>
                <a:gd name="connsiteX397" fmla="*/ 102844 w 2495806"/>
                <a:gd name="connsiteY397" fmla="*/ 125727 h 1395561"/>
                <a:gd name="connsiteX398" fmla="*/ 110880 w 2495806"/>
                <a:gd name="connsiteY398" fmla="*/ 130639 h 1395561"/>
                <a:gd name="connsiteX399" fmla="*/ 110880 w 2495806"/>
                <a:gd name="connsiteY399" fmla="*/ 180645 h 1395561"/>
                <a:gd name="connsiteX400" fmla="*/ 100611 w 2495806"/>
                <a:gd name="connsiteY400" fmla="*/ 188235 h 1395561"/>
                <a:gd name="connsiteX401" fmla="*/ 100611 w 2495806"/>
                <a:gd name="connsiteY401" fmla="*/ 191509 h 1395561"/>
                <a:gd name="connsiteX402" fmla="*/ 112666 w 2495806"/>
                <a:gd name="connsiteY402" fmla="*/ 191211 h 1395561"/>
                <a:gd name="connsiteX403" fmla="*/ 124572 w 2495806"/>
                <a:gd name="connsiteY403" fmla="*/ 191509 h 1395561"/>
                <a:gd name="connsiteX404" fmla="*/ 124572 w 2495806"/>
                <a:gd name="connsiteY404" fmla="*/ 188235 h 1395561"/>
                <a:gd name="connsiteX405" fmla="*/ 114303 w 2495806"/>
                <a:gd name="connsiteY405" fmla="*/ 180645 h 1395561"/>
                <a:gd name="connsiteX406" fmla="*/ 114303 w 2495806"/>
                <a:gd name="connsiteY406" fmla="*/ 126918 h 1395561"/>
                <a:gd name="connsiteX407" fmla="*/ 114452 w 2495806"/>
                <a:gd name="connsiteY407" fmla="*/ 126769 h 1395561"/>
                <a:gd name="connsiteX408" fmla="*/ 139902 w 2495806"/>
                <a:gd name="connsiteY408" fmla="*/ 189128 h 1395561"/>
                <a:gd name="connsiteX409" fmla="*/ 142283 w 2495806"/>
                <a:gd name="connsiteY409" fmla="*/ 191509 h 1395561"/>
                <a:gd name="connsiteX410" fmla="*/ 144665 w 2495806"/>
                <a:gd name="connsiteY410" fmla="*/ 189128 h 1395561"/>
                <a:gd name="connsiteX411" fmla="*/ 170560 w 2495806"/>
                <a:gd name="connsiteY411" fmla="*/ 126025 h 1395561"/>
                <a:gd name="connsiteX412" fmla="*/ 170560 w 2495806"/>
                <a:gd name="connsiteY412" fmla="*/ 183324 h 1395561"/>
                <a:gd name="connsiteX413" fmla="*/ 162523 w 2495806"/>
                <a:gd name="connsiteY413" fmla="*/ 188235 h 1395561"/>
                <a:gd name="connsiteX414" fmla="*/ 160440 w 2495806"/>
                <a:gd name="connsiteY414" fmla="*/ 188235 h 1395561"/>
                <a:gd name="connsiteX415" fmla="*/ 160440 w 2495806"/>
                <a:gd name="connsiteY415" fmla="*/ 191509 h 1395561"/>
                <a:gd name="connsiteX416" fmla="*/ 174728 w 2495806"/>
                <a:gd name="connsiteY416" fmla="*/ 191211 h 1395561"/>
                <a:gd name="connsiteX417" fmla="*/ 271726 w 2495806"/>
                <a:gd name="connsiteY417" fmla="*/ 157130 h 1395561"/>
                <a:gd name="connsiteX418" fmla="*/ 236008 w 2495806"/>
                <a:gd name="connsiteY418" fmla="*/ 120221 h 1395561"/>
                <a:gd name="connsiteX419" fmla="*/ 200139 w 2495806"/>
                <a:gd name="connsiteY419" fmla="*/ 157130 h 1395561"/>
                <a:gd name="connsiteX420" fmla="*/ 235858 w 2495806"/>
                <a:gd name="connsiteY420" fmla="*/ 193593 h 1395561"/>
                <a:gd name="connsiteX421" fmla="*/ 271726 w 2495806"/>
                <a:gd name="connsiteY421" fmla="*/ 157130 h 1395561"/>
                <a:gd name="connsiteX422" fmla="*/ 261159 w 2495806"/>
                <a:gd name="connsiteY422" fmla="*/ 155642 h 1395561"/>
                <a:gd name="connsiteX423" fmla="*/ 236008 w 2495806"/>
                <a:gd name="connsiteY423" fmla="*/ 190319 h 1395561"/>
                <a:gd name="connsiteX424" fmla="*/ 210707 w 2495806"/>
                <a:gd name="connsiteY424" fmla="*/ 155642 h 1395561"/>
                <a:gd name="connsiteX425" fmla="*/ 235858 w 2495806"/>
                <a:gd name="connsiteY425" fmla="*/ 123346 h 1395561"/>
                <a:gd name="connsiteX426" fmla="*/ 261159 w 2495806"/>
                <a:gd name="connsiteY426" fmla="*/ 155642 h 1395561"/>
                <a:gd name="connsiteX427" fmla="*/ 353879 w 2495806"/>
                <a:gd name="connsiteY427" fmla="*/ 125727 h 1395561"/>
                <a:gd name="connsiteX428" fmla="*/ 353879 w 2495806"/>
                <a:gd name="connsiteY428" fmla="*/ 122453 h 1395561"/>
                <a:gd name="connsiteX429" fmla="*/ 341824 w 2495806"/>
                <a:gd name="connsiteY429" fmla="*/ 122751 h 1395561"/>
                <a:gd name="connsiteX430" fmla="*/ 329918 w 2495806"/>
                <a:gd name="connsiteY430" fmla="*/ 122453 h 1395561"/>
                <a:gd name="connsiteX431" fmla="*/ 329918 w 2495806"/>
                <a:gd name="connsiteY431" fmla="*/ 125727 h 1395561"/>
                <a:gd name="connsiteX432" fmla="*/ 340187 w 2495806"/>
                <a:gd name="connsiteY432" fmla="*/ 133169 h 1395561"/>
                <a:gd name="connsiteX433" fmla="*/ 340187 w 2495806"/>
                <a:gd name="connsiteY433" fmla="*/ 176477 h 1395561"/>
                <a:gd name="connsiteX434" fmla="*/ 302384 w 2495806"/>
                <a:gd name="connsiteY434" fmla="*/ 123941 h 1395561"/>
                <a:gd name="connsiteX435" fmla="*/ 299110 w 2495806"/>
                <a:gd name="connsiteY435" fmla="*/ 122453 h 1395561"/>
                <a:gd name="connsiteX436" fmla="*/ 282293 w 2495806"/>
                <a:gd name="connsiteY436" fmla="*/ 122453 h 1395561"/>
                <a:gd name="connsiteX437" fmla="*/ 282293 w 2495806"/>
                <a:gd name="connsiteY437" fmla="*/ 125727 h 1395561"/>
                <a:gd name="connsiteX438" fmla="*/ 285120 w 2495806"/>
                <a:gd name="connsiteY438" fmla="*/ 125727 h 1395561"/>
                <a:gd name="connsiteX439" fmla="*/ 289734 w 2495806"/>
                <a:gd name="connsiteY439" fmla="*/ 125876 h 1395561"/>
                <a:gd name="connsiteX440" fmla="*/ 292562 w 2495806"/>
                <a:gd name="connsiteY440" fmla="*/ 128257 h 1395561"/>
                <a:gd name="connsiteX441" fmla="*/ 292562 w 2495806"/>
                <a:gd name="connsiteY441" fmla="*/ 180645 h 1395561"/>
                <a:gd name="connsiteX442" fmla="*/ 282293 w 2495806"/>
                <a:gd name="connsiteY442" fmla="*/ 188235 h 1395561"/>
                <a:gd name="connsiteX443" fmla="*/ 282293 w 2495806"/>
                <a:gd name="connsiteY443" fmla="*/ 191509 h 1395561"/>
                <a:gd name="connsiteX444" fmla="*/ 294199 w 2495806"/>
                <a:gd name="connsiteY444" fmla="*/ 191211 h 1395561"/>
                <a:gd name="connsiteX445" fmla="*/ 306105 w 2495806"/>
                <a:gd name="connsiteY445" fmla="*/ 191509 h 1395561"/>
                <a:gd name="connsiteX446" fmla="*/ 306105 w 2495806"/>
                <a:gd name="connsiteY446" fmla="*/ 188235 h 1395561"/>
                <a:gd name="connsiteX447" fmla="*/ 295985 w 2495806"/>
                <a:gd name="connsiteY447" fmla="*/ 180645 h 1395561"/>
                <a:gd name="connsiteX448" fmla="*/ 295985 w 2495806"/>
                <a:gd name="connsiteY448" fmla="*/ 129001 h 1395561"/>
                <a:gd name="connsiteX449" fmla="*/ 339740 w 2495806"/>
                <a:gd name="connsiteY449" fmla="*/ 190021 h 1395561"/>
                <a:gd name="connsiteX450" fmla="*/ 341824 w 2495806"/>
                <a:gd name="connsiteY450" fmla="*/ 191509 h 1395561"/>
                <a:gd name="connsiteX451" fmla="*/ 343610 w 2495806"/>
                <a:gd name="connsiteY451" fmla="*/ 188681 h 1395561"/>
                <a:gd name="connsiteX452" fmla="*/ 343610 w 2495806"/>
                <a:gd name="connsiteY452" fmla="*/ 133169 h 1395561"/>
                <a:gd name="connsiteX453" fmla="*/ 353879 w 2495806"/>
                <a:gd name="connsiteY453" fmla="*/ 125727 h 1395561"/>
                <a:gd name="connsiteX454" fmla="*/ 407494 w 2495806"/>
                <a:gd name="connsiteY454" fmla="*/ 170971 h 1395561"/>
                <a:gd name="connsiteX455" fmla="*/ 386360 w 2495806"/>
                <a:gd name="connsiteY455" fmla="*/ 148349 h 1395561"/>
                <a:gd name="connsiteX456" fmla="*/ 372371 w 2495806"/>
                <a:gd name="connsiteY456" fmla="*/ 158023 h 1395561"/>
                <a:gd name="connsiteX457" fmla="*/ 376687 w 2495806"/>
                <a:gd name="connsiteY457" fmla="*/ 135996 h 1395561"/>
                <a:gd name="connsiteX458" fmla="*/ 391271 w 2495806"/>
                <a:gd name="connsiteY458" fmla="*/ 126769 h 1395561"/>
                <a:gd name="connsiteX459" fmla="*/ 400350 w 2495806"/>
                <a:gd name="connsiteY459" fmla="*/ 130639 h 1395561"/>
                <a:gd name="connsiteX460" fmla="*/ 395291 w 2495806"/>
                <a:gd name="connsiteY460" fmla="*/ 135401 h 1395561"/>
                <a:gd name="connsiteX461" fmla="*/ 400053 w 2495806"/>
                <a:gd name="connsiteY461" fmla="*/ 140164 h 1395561"/>
                <a:gd name="connsiteX462" fmla="*/ 404816 w 2495806"/>
                <a:gd name="connsiteY462" fmla="*/ 135252 h 1395561"/>
                <a:gd name="connsiteX463" fmla="*/ 391123 w 2495806"/>
                <a:gd name="connsiteY463" fmla="*/ 124239 h 1395561"/>
                <a:gd name="connsiteX464" fmla="*/ 362846 w 2495806"/>
                <a:gd name="connsiteY464" fmla="*/ 159362 h 1395561"/>
                <a:gd name="connsiteX465" fmla="*/ 385467 w 2495806"/>
                <a:gd name="connsiteY465" fmla="*/ 193593 h 1395561"/>
                <a:gd name="connsiteX466" fmla="*/ 400053 w 2495806"/>
                <a:gd name="connsiteY466" fmla="*/ 187937 h 1395561"/>
                <a:gd name="connsiteX467" fmla="*/ 407494 w 2495806"/>
                <a:gd name="connsiteY467" fmla="*/ 170971 h 1395561"/>
                <a:gd name="connsiteX468" fmla="*/ 398118 w 2495806"/>
                <a:gd name="connsiteY468" fmla="*/ 170822 h 1395561"/>
                <a:gd name="connsiteX469" fmla="*/ 396034 w 2495806"/>
                <a:gd name="connsiteY469" fmla="*/ 184068 h 1395561"/>
                <a:gd name="connsiteX470" fmla="*/ 385467 w 2495806"/>
                <a:gd name="connsiteY470" fmla="*/ 190616 h 1395561"/>
                <a:gd name="connsiteX471" fmla="*/ 375198 w 2495806"/>
                <a:gd name="connsiteY471" fmla="*/ 184068 h 1395561"/>
                <a:gd name="connsiteX472" fmla="*/ 372668 w 2495806"/>
                <a:gd name="connsiteY472" fmla="*/ 168739 h 1395561"/>
                <a:gd name="connsiteX473" fmla="*/ 385914 w 2495806"/>
                <a:gd name="connsiteY473" fmla="*/ 151177 h 1395561"/>
                <a:gd name="connsiteX474" fmla="*/ 395885 w 2495806"/>
                <a:gd name="connsiteY474" fmla="*/ 157428 h 1395561"/>
                <a:gd name="connsiteX475" fmla="*/ 398118 w 2495806"/>
                <a:gd name="connsiteY475" fmla="*/ 170822 h 1395561"/>
                <a:gd name="connsiteX476" fmla="*/ 462783 w 2495806"/>
                <a:gd name="connsiteY476" fmla="*/ 174840 h 1395561"/>
                <a:gd name="connsiteX477" fmla="*/ 462783 w 2495806"/>
                <a:gd name="connsiteY477" fmla="*/ 171566 h 1395561"/>
                <a:gd name="connsiteX478" fmla="*/ 452068 w 2495806"/>
                <a:gd name="connsiteY478" fmla="*/ 171566 h 1395561"/>
                <a:gd name="connsiteX479" fmla="*/ 452068 w 2495806"/>
                <a:gd name="connsiteY479" fmla="*/ 126025 h 1395561"/>
                <a:gd name="connsiteX480" fmla="*/ 449984 w 2495806"/>
                <a:gd name="connsiteY480" fmla="*/ 123197 h 1395561"/>
                <a:gd name="connsiteX481" fmla="*/ 447455 w 2495806"/>
                <a:gd name="connsiteY481" fmla="*/ 124685 h 1395561"/>
                <a:gd name="connsiteX482" fmla="*/ 415159 w 2495806"/>
                <a:gd name="connsiteY482" fmla="*/ 171566 h 1395561"/>
                <a:gd name="connsiteX483" fmla="*/ 415159 w 2495806"/>
                <a:gd name="connsiteY483" fmla="*/ 174840 h 1395561"/>
                <a:gd name="connsiteX484" fmla="*/ 443734 w 2495806"/>
                <a:gd name="connsiteY484" fmla="*/ 174840 h 1395561"/>
                <a:gd name="connsiteX485" fmla="*/ 443734 w 2495806"/>
                <a:gd name="connsiteY485" fmla="*/ 183324 h 1395561"/>
                <a:gd name="connsiteX486" fmla="*/ 435697 w 2495806"/>
                <a:gd name="connsiteY486" fmla="*/ 188235 h 1395561"/>
                <a:gd name="connsiteX487" fmla="*/ 433316 w 2495806"/>
                <a:gd name="connsiteY487" fmla="*/ 188235 h 1395561"/>
                <a:gd name="connsiteX488" fmla="*/ 433316 w 2495806"/>
                <a:gd name="connsiteY488" fmla="*/ 191509 h 1395561"/>
                <a:gd name="connsiteX489" fmla="*/ 447900 w 2495806"/>
                <a:gd name="connsiteY489" fmla="*/ 191211 h 1395561"/>
                <a:gd name="connsiteX490" fmla="*/ 462486 w 2495806"/>
                <a:gd name="connsiteY490" fmla="*/ 191509 h 1395561"/>
                <a:gd name="connsiteX491" fmla="*/ 462486 w 2495806"/>
                <a:gd name="connsiteY491" fmla="*/ 188235 h 1395561"/>
                <a:gd name="connsiteX492" fmla="*/ 460105 w 2495806"/>
                <a:gd name="connsiteY492" fmla="*/ 188235 h 1395561"/>
                <a:gd name="connsiteX493" fmla="*/ 452068 w 2495806"/>
                <a:gd name="connsiteY493" fmla="*/ 183324 h 1395561"/>
                <a:gd name="connsiteX494" fmla="*/ 452068 w 2495806"/>
                <a:gd name="connsiteY494" fmla="*/ 174840 h 1395561"/>
                <a:gd name="connsiteX495" fmla="*/ 444478 w 2495806"/>
                <a:gd name="connsiteY495" fmla="*/ 171566 h 1395561"/>
                <a:gd name="connsiteX496" fmla="*/ 418731 w 2495806"/>
                <a:gd name="connsiteY496" fmla="*/ 171566 h 1395561"/>
                <a:gd name="connsiteX497" fmla="*/ 444478 w 2495806"/>
                <a:gd name="connsiteY497" fmla="*/ 134210 h 1395561"/>
                <a:gd name="connsiteX498" fmla="*/ 722860 w 2495806"/>
                <a:gd name="connsiteY498" fmla="*/ 191509 h 1395561"/>
                <a:gd name="connsiteX499" fmla="*/ 722860 w 2495806"/>
                <a:gd name="connsiteY499" fmla="*/ 188235 h 1395561"/>
                <a:gd name="connsiteX500" fmla="*/ 719289 w 2495806"/>
                <a:gd name="connsiteY500" fmla="*/ 188235 h 1395561"/>
                <a:gd name="connsiteX501" fmla="*/ 709465 w 2495806"/>
                <a:gd name="connsiteY501" fmla="*/ 183175 h 1395561"/>
                <a:gd name="connsiteX502" fmla="*/ 709465 w 2495806"/>
                <a:gd name="connsiteY502" fmla="*/ 127067 h 1395561"/>
                <a:gd name="connsiteX503" fmla="*/ 706490 w 2495806"/>
                <a:gd name="connsiteY503" fmla="*/ 124239 h 1395561"/>
                <a:gd name="connsiteX504" fmla="*/ 687290 w 2495806"/>
                <a:gd name="connsiteY504" fmla="*/ 130639 h 1395561"/>
                <a:gd name="connsiteX505" fmla="*/ 687290 w 2495806"/>
                <a:gd name="connsiteY505" fmla="*/ 134062 h 1395561"/>
                <a:gd name="connsiteX506" fmla="*/ 701429 w 2495806"/>
                <a:gd name="connsiteY506" fmla="*/ 131234 h 1395561"/>
                <a:gd name="connsiteX507" fmla="*/ 701429 w 2495806"/>
                <a:gd name="connsiteY507" fmla="*/ 183175 h 1395561"/>
                <a:gd name="connsiteX508" fmla="*/ 691458 w 2495806"/>
                <a:gd name="connsiteY508" fmla="*/ 188235 h 1395561"/>
                <a:gd name="connsiteX509" fmla="*/ 687885 w 2495806"/>
                <a:gd name="connsiteY509" fmla="*/ 188235 h 1395561"/>
                <a:gd name="connsiteX510" fmla="*/ 687885 w 2495806"/>
                <a:gd name="connsiteY510" fmla="*/ 191509 h 1395561"/>
                <a:gd name="connsiteX511" fmla="*/ 705298 w 2495806"/>
                <a:gd name="connsiteY511" fmla="*/ 191211 h 1395561"/>
                <a:gd name="connsiteX512" fmla="*/ 722860 w 2495806"/>
                <a:gd name="connsiteY512" fmla="*/ 191509 h 1395561"/>
                <a:gd name="connsiteX513" fmla="*/ 781982 w 2495806"/>
                <a:gd name="connsiteY513" fmla="*/ 174840 h 1395561"/>
                <a:gd name="connsiteX514" fmla="*/ 781982 w 2495806"/>
                <a:gd name="connsiteY514" fmla="*/ 171566 h 1395561"/>
                <a:gd name="connsiteX515" fmla="*/ 771266 w 2495806"/>
                <a:gd name="connsiteY515" fmla="*/ 171566 h 1395561"/>
                <a:gd name="connsiteX516" fmla="*/ 771266 w 2495806"/>
                <a:gd name="connsiteY516" fmla="*/ 126025 h 1395561"/>
                <a:gd name="connsiteX517" fmla="*/ 769183 w 2495806"/>
                <a:gd name="connsiteY517" fmla="*/ 123197 h 1395561"/>
                <a:gd name="connsiteX518" fmla="*/ 766653 w 2495806"/>
                <a:gd name="connsiteY518" fmla="*/ 124685 h 1395561"/>
                <a:gd name="connsiteX519" fmla="*/ 734357 w 2495806"/>
                <a:gd name="connsiteY519" fmla="*/ 171566 h 1395561"/>
                <a:gd name="connsiteX520" fmla="*/ 734357 w 2495806"/>
                <a:gd name="connsiteY520" fmla="*/ 174840 h 1395561"/>
                <a:gd name="connsiteX521" fmla="*/ 762932 w 2495806"/>
                <a:gd name="connsiteY521" fmla="*/ 174840 h 1395561"/>
                <a:gd name="connsiteX522" fmla="*/ 762932 w 2495806"/>
                <a:gd name="connsiteY522" fmla="*/ 183324 h 1395561"/>
                <a:gd name="connsiteX523" fmla="*/ 754895 w 2495806"/>
                <a:gd name="connsiteY523" fmla="*/ 188235 h 1395561"/>
                <a:gd name="connsiteX524" fmla="*/ 752514 w 2495806"/>
                <a:gd name="connsiteY524" fmla="*/ 188235 h 1395561"/>
                <a:gd name="connsiteX525" fmla="*/ 752514 w 2495806"/>
                <a:gd name="connsiteY525" fmla="*/ 191509 h 1395561"/>
                <a:gd name="connsiteX526" fmla="*/ 767099 w 2495806"/>
                <a:gd name="connsiteY526" fmla="*/ 191211 h 1395561"/>
                <a:gd name="connsiteX527" fmla="*/ 781685 w 2495806"/>
                <a:gd name="connsiteY527" fmla="*/ 191509 h 1395561"/>
                <a:gd name="connsiteX528" fmla="*/ 781685 w 2495806"/>
                <a:gd name="connsiteY528" fmla="*/ 188235 h 1395561"/>
                <a:gd name="connsiteX529" fmla="*/ 779304 w 2495806"/>
                <a:gd name="connsiteY529" fmla="*/ 188235 h 1395561"/>
                <a:gd name="connsiteX530" fmla="*/ 771266 w 2495806"/>
                <a:gd name="connsiteY530" fmla="*/ 183324 h 1395561"/>
                <a:gd name="connsiteX531" fmla="*/ 771266 w 2495806"/>
                <a:gd name="connsiteY531" fmla="*/ 174840 h 1395561"/>
                <a:gd name="connsiteX532" fmla="*/ 763676 w 2495806"/>
                <a:gd name="connsiteY532" fmla="*/ 171566 h 1395561"/>
                <a:gd name="connsiteX533" fmla="*/ 737928 w 2495806"/>
                <a:gd name="connsiteY533" fmla="*/ 171566 h 1395561"/>
                <a:gd name="connsiteX534" fmla="*/ 763676 w 2495806"/>
                <a:gd name="connsiteY534" fmla="*/ 134210 h 1395561"/>
                <a:gd name="connsiteX535" fmla="*/ 833365 w 2495806"/>
                <a:gd name="connsiteY535" fmla="*/ 171269 h 1395561"/>
                <a:gd name="connsiteX536" fmla="*/ 812975 w 2495806"/>
                <a:gd name="connsiteY536" fmla="*/ 149093 h 1395561"/>
                <a:gd name="connsiteX537" fmla="*/ 799283 w 2495806"/>
                <a:gd name="connsiteY537" fmla="*/ 154153 h 1395561"/>
                <a:gd name="connsiteX538" fmla="*/ 799283 w 2495806"/>
                <a:gd name="connsiteY538" fmla="*/ 134657 h 1395561"/>
                <a:gd name="connsiteX539" fmla="*/ 808957 w 2495806"/>
                <a:gd name="connsiteY539" fmla="*/ 135996 h 1395561"/>
                <a:gd name="connsiteX540" fmla="*/ 829198 w 2495806"/>
                <a:gd name="connsiteY540" fmla="*/ 125578 h 1395561"/>
                <a:gd name="connsiteX541" fmla="*/ 828007 w 2495806"/>
                <a:gd name="connsiteY541" fmla="*/ 124239 h 1395561"/>
                <a:gd name="connsiteX542" fmla="*/ 826668 w 2495806"/>
                <a:gd name="connsiteY542" fmla="*/ 124685 h 1395561"/>
                <a:gd name="connsiteX543" fmla="*/ 812678 w 2495806"/>
                <a:gd name="connsiteY543" fmla="*/ 127513 h 1395561"/>
                <a:gd name="connsiteX544" fmla="*/ 798539 w 2495806"/>
                <a:gd name="connsiteY544" fmla="*/ 124685 h 1395561"/>
                <a:gd name="connsiteX545" fmla="*/ 797349 w 2495806"/>
                <a:gd name="connsiteY545" fmla="*/ 124239 h 1395561"/>
                <a:gd name="connsiteX546" fmla="*/ 796009 w 2495806"/>
                <a:gd name="connsiteY546" fmla="*/ 127216 h 1395561"/>
                <a:gd name="connsiteX547" fmla="*/ 796009 w 2495806"/>
                <a:gd name="connsiteY547" fmla="*/ 156832 h 1395561"/>
                <a:gd name="connsiteX548" fmla="*/ 797646 w 2495806"/>
                <a:gd name="connsiteY548" fmla="*/ 159809 h 1395561"/>
                <a:gd name="connsiteX549" fmla="*/ 799283 w 2495806"/>
                <a:gd name="connsiteY549" fmla="*/ 158618 h 1395561"/>
                <a:gd name="connsiteX550" fmla="*/ 812826 w 2495806"/>
                <a:gd name="connsiteY550" fmla="*/ 151921 h 1395561"/>
                <a:gd name="connsiteX551" fmla="*/ 822203 w 2495806"/>
                <a:gd name="connsiteY551" fmla="*/ 158469 h 1395561"/>
                <a:gd name="connsiteX552" fmla="*/ 824137 w 2495806"/>
                <a:gd name="connsiteY552" fmla="*/ 170822 h 1395561"/>
                <a:gd name="connsiteX553" fmla="*/ 821161 w 2495806"/>
                <a:gd name="connsiteY553" fmla="*/ 184365 h 1395561"/>
                <a:gd name="connsiteX554" fmla="*/ 809850 w 2495806"/>
                <a:gd name="connsiteY554" fmla="*/ 190616 h 1395561"/>
                <a:gd name="connsiteX555" fmla="*/ 794521 w 2495806"/>
                <a:gd name="connsiteY555" fmla="*/ 179901 h 1395561"/>
                <a:gd name="connsiteX556" fmla="*/ 795413 w 2495806"/>
                <a:gd name="connsiteY556" fmla="*/ 179901 h 1395561"/>
                <a:gd name="connsiteX557" fmla="*/ 800473 w 2495806"/>
                <a:gd name="connsiteY557" fmla="*/ 174989 h 1395561"/>
                <a:gd name="connsiteX558" fmla="*/ 795562 w 2495806"/>
                <a:gd name="connsiteY558" fmla="*/ 169929 h 1395561"/>
                <a:gd name="connsiteX559" fmla="*/ 790502 w 2495806"/>
                <a:gd name="connsiteY559" fmla="*/ 175287 h 1395561"/>
                <a:gd name="connsiteX560" fmla="*/ 809998 w 2495806"/>
                <a:gd name="connsiteY560" fmla="*/ 193593 h 1395561"/>
                <a:gd name="connsiteX561" fmla="*/ 833365 w 2495806"/>
                <a:gd name="connsiteY561" fmla="*/ 171269 h 1395561"/>
                <a:gd name="connsiteX562" fmla="*/ 1159409 w 2495806"/>
                <a:gd name="connsiteY562" fmla="*/ 174245 h 1395561"/>
                <a:gd name="connsiteX563" fmla="*/ 1142443 w 2495806"/>
                <a:gd name="connsiteY563" fmla="*/ 155939 h 1395561"/>
                <a:gd name="connsiteX564" fmla="*/ 1156433 w 2495806"/>
                <a:gd name="connsiteY564" fmla="*/ 138080 h 1395561"/>
                <a:gd name="connsiteX565" fmla="*/ 1136787 w 2495806"/>
                <a:gd name="connsiteY565" fmla="*/ 124239 h 1395561"/>
                <a:gd name="connsiteX566" fmla="*/ 1117737 w 2495806"/>
                <a:gd name="connsiteY566" fmla="*/ 137782 h 1395561"/>
                <a:gd name="connsiteX567" fmla="*/ 1122947 w 2495806"/>
                <a:gd name="connsiteY567" fmla="*/ 143140 h 1395561"/>
                <a:gd name="connsiteX568" fmla="*/ 1128155 w 2495806"/>
                <a:gd name="connsiteY568" fmla="*/ 137931 h 1395561"/>
                <a:gd name="connsiteX569" fmla="*/ 1122648 w 2495806"/>
                <a:gd name="connsiteY569" fmla="*/ 132722 h 1395561"/>
                <a:gd name="connsiteX570" fmla="*/ 1136490 w 2495806"/>
                <a:gd name="connsiteY570" fmla="*/ 126769 h 1395561"/>
                <a:gd name="connsiteX571" fmla="*/ 1146759 w 2495806"/>
                <a:gd name="connsiteY571" fmla="*/ 138080 h 1395561"/>
                <a:gd name="connsiteX572" fmla="*/ 1142443 w 2495806"/>
                <a:gd name="connsiteY572" fmla="*/ 151028 h 1395561"/>
                <a:gd name="connsiteX573" fmla="*/ 1130983 w 2495806"/>
                <a:gd name="connsiteY573" fmla="*/ 154749 h 1395561"/>
                <a:gd name="connsiteX574" fmla="*/ 1128155 w 2495806"/>
                <a:gd name="connsiteY574" fmla="*/ 156237 h 1395561"/>
                <a:gd name="connsiteX575" fmla="*/ 1130834 w 2495806"/>
                <a:gd name="connsiteY575" fmla="*/ 157725 h 1395561"/>
                <a:gd name="connsiteX576" fmla="*/ 1135895 w 2495806"/>
                <a:gd name="connsiteY576" fmla="*/ 157725 h 1395561"/>
                <a:gd name="connsiteX577" fmla="*/ 1148991 w 2495806"/>
                <a:gd name="connsiteY577" fmla="*/ 174245 h 1395561"/>
                <a:gd name="connsiteX578" fmla="*/ 1136340 w 2495806"/>
                <a:gd name="connsiteY578" fmla="*/ 190616 h 1395561"/>
                <a:gd name="connsiteX579" fmla="*/ 1119672 w 2495806"/>
                <a:gd name="connsiteY579" fmla="*/ 183175 h 1395561"/>
                <a:gd name="connsiteX580" fmla="*/ 1125922 w 2495806"/>
                <a:gd name="connsiteY580" fmla="*/ 177519 h 1395561"/>
                <a:gd name="connsiteX581" fmla="*/ 1120267 w 2495806"/>
                <a:gd name="connsiteY581" fmla="*/ 172013 h 1395561"/>
                <a:gd name="connsiteX582" fmla="*/ 1114760 w 2495806"/>
                <a:gd name="connsiteY582" fmla="*/ 177817 h 1395561"/>
                <a:gd name="connsiteX583" fmla="*/ 1136639 w 2495806"/>
                <a:gd name="connsiteY583" fmla="*/ 193593 h 1395561"/>
                <a:gd name="connsiteX584" fmla="*/ 1159409 w 2495806"/>
                <a:gd name="connsiteY584" fmla="*/ 174245 h 1395561"/>
                <a:gd name="connsiteX585" fmla="*/ 1212318 w 2495806"/>
                <a:gd name="connsiteY585" fmla="*/ 173352 h 1395561"/>
                <a:gd name="connsiteX586" fmla="*/ 1209192 w 2495806"/>
                <a:gd name="connsiteY586" fmla="*/ 173352 h 1395561"/>
                <a:gd name="connsiteX587" fmla="*/ 1206960 w 2495806"/>
                <a:gd name="connsiteY587" fmla="*/ 182431 h 1395561"/>
                <a:gd name="connsiteX588" fmla="*/ 1196988 w 2495806"/>
                <a:gd name="connsiteY588" fmla="*/ 183175 h 1395561"/>
                <a:gd name="connsiteX589" fmla="*/ 1178980 w 2495806"/>
                <a:gd name="connsiteY589" fmla="*/ 183175 h 1395561"/>
                <a:gd name="connsiteX590" fmla="*/ 1192672 w 2495806"/>
                <a:gd name="connsiteY590" fmla="*/ 170822 h 1395561"/>
                <a:gd name="connsiteX591" fmla="*/ 1200113 w 2495806"/>
                <a:gd name="connsiteY591" fmla="*/ 164571 h 1395561"/>
                <a:gd name="connsiteX592" fmla="*/ 1212318 w 2495806"/>
                <a:gd name="connsiteY592" fmla="*/ 144033 h 1395561"/>
                <a:gd name="connsiteX593" fmla="*/ 1189547 w 2495806"/>
                <a:gd name="connsiteY593" fmla="*/ 124239 h 1395561"/>
                <a:gd name="connsiteX594" fmla="*/ 1169455 w 2495806"/>
                <a:gd name="connsiteY594" fmla="*/ 142396 h 1395561"/>
                <a:gd name="connsiteX595" fmla="*/ 1174812 w 2495806"/>
                <a:gd name="connsiteY595" fmla="*/ 148051 h 1395561"/>
                <a:gd name="connsiteX596" fmla="*/ 1180022 w 2495806"/>
                <a:gd name="connsiteY596" fmla="*/ 142694 h 1395561"/>
                <a:gd name="connsiteX597" fmla="*/ 1173771 w 2495806"/>
                <a:gd name="connsiteY597" fmla="*/ 137485 h 1395561"/>
                <a:gd name="connsiteX598" fmla="*/ 1188505 w 2495806"/>
                <a:gd name="connsiteY598" fmla="*/ 127513 h 1395561"/>
                <a:gd name="connsiteX599" fmla="*/ 1202793 w 2495806"/>
                <a:gd name="connsiteY599" fmla="*/ 144033 h 1395561"/>
                <a:gd name="connsiteX600" fmla="*/ 1183445 w 2495806"/>
                <a:gd name="connsiteY600" fmla="*/ 174543 h 1395561"/>
                <a:gd name="connsiteX601" fmla="*/ 1170646 w 2495806"/>
                <a:gd name="connsiteY601" fmla="*/ 187640 h 1395561"/>
                <a:gd name="connsiteX602" fmla="*/ 1169455 w 2495806"/>
                <a:gd name="connsiteY602" fmla="*/ 191509 h 1395561"/>
                <a:gd name="connsiteX603" fmla="*/ 1209490 w 2495806"/>
                <a:gd name="connsiteY603" fmla="*/ 191509 h 1395561"/>
                <a:gd name="connsiteX604" fmla="*/ 1830255 w 2495806"/>
                <a:gd name="connsiteY604" fmla="*/ 174245 h 1395561"/>
                <a:gd name="connsiteX605" fmla="*/ 1813288 w 2495806"/>
                <a:gd name="connsiteY605" fmla="*/ 155939 h 1395561"/>
                <a:gd name="connsiteX606" fmla="*/ 1827271 w 2495806"/>
                <a:gd name="connsiteY606" fmla="*/ 138080 h 1395561"/>
                <a:gd name="connsiteX607" fmla="*/ 1807624 w 2495806"/>
                <a:gd name="connsiteY607" fmla="*/ 124239 h 1395561"/>
                <a:gd name="connsiteX608" fmla="*/ 1788574 w 2495806"/>
                <a:gd name="connsiteY608" fmla="*/ 137782 h 1395561"/>
                <a:gd name="connsiteX609" fmla="*/ 1793794 w 2495806"/>
                <a:gd name="connsiteY609" fmla="*/ 143140 h 1395561"/>
                <a:gd name="connsiteX610" fmla="*/ 1799000 w 2495806"/>
                <a:gd name="connsiteY610" fmla="*/ 137931 h 1395561"/>
                <a:gd name="connsiteX611" fmla="*/ 1793489 w 2495806"/>
                <a:gd name="connsiteY611" fmla="*/ 132722 h 1395561"/>
                <a:gd name="connsiteX612" fmla="*/ 1807332 w 2495806"/>
                <a:gd name="connsiteY612" fmla="*/ 126769 h 1395561"/>
                <a:gd name="connsiteX613" fmla="*/ 1817606 w 2495806"/>
                <a:gd name="connsiteY613" fmla="*/ 138080 h 1395561"/>
                <a:gd name="connsiteX614" fmla="*/ 1813288 w 2495806"/>
                <a:gd name="connsiteY614" fmla="*/ 151028 h 1395561"/>
                <a:gd name="connsiteX615" fmla="*/ 1801820 w 2495806"/>
                <a:gd name="connsiteY615" fmla="*/ 154749 h 1395561"/>
                <a:gd name="connsiteX616" fmla="*/ 1799000 w 2495806"/>
                <a:gd name="connsiteY616" fmla="*/ 156237 h 1395561"/>
                <a:gd name="connsiteX617" fmla="*/ 1801680 w 2495806"/>
                <a:gd name="connsiteY617" fmla="*/ 157725 h 1395561"/>
                <a:gd name="connsiteX618" fmla="*/ 1806735 w 2495806"/>
                <a:gd name="connsiteY618" fmla="*/ 157725 h 1395561"/>
                <a:gd name="connsiteX619" fmla="*/ 1819828 w 2495806"/>
                <a:gd name="connsiteY619" fmla="*/ 174245 h 1395561"/>
                <a:gd name="connsiteX620" fmla="*/ 1807179 w 2495806"/>
                <a:gd name="connsiteY620" fmla="*/ 190616 h 1395561"/>
                <a:gd name="connsiteX621" fmla="*/ 1790517 w 2495806"/>
                <a:gd name="connsiteY621" fmla="*/ 183175 h 1395561"/>
                <a:gd name="connsiteX622" fmla="*/ 1796765 w 2495806"/>
                <a:gd name="connsiteY622" fmla="*/ 177519 h 1395561"/>
                <a:gd name="connsiteX623" fmla="*/ 1791114 w 2495806"/>
                <a:gd name="connsiteY623" fmla="*/ 172013 h 1395561"/>
                <a:gd name="connsiteX624" fmla="*/ 1785602 w 2495806"/>
                <a:gd name="connsiteY624" fmla="*/ 177817 h 1395561"/>
                <a:gd name="connsiteX625" fmla="*/ 1807484 w 2495806"/>
                <a:gd name="connsiteY625" fmla="*/ 193593 h 1395561"/>
                <a:gd name="connsiteX626" fmla="*/ 1830255 w 2495806"/>
                <a:gd name="connsiteY626" fmla="*/ 174245 h 1395561"/>
                <a:gd name="connsiteX627" fmla="*/ 1883163 w 2495806"/>
                <a:gd name="connsiteY627" fmla="*/ 173352 h 1395561"/>
                <a:gd name="connsiteX628" fmla="*/ 1880039 w 2495806"/>
                <a:gd name="connsiteY628" fmla="*/ 173352 h 1395561"/>
                <a:gd name="connsiteX629" fmla="*/ 1877804 w 2495806"/>
                <a:gd name="connsiteY629" fmla="*/ 182431 h 1395561"/>
                <a:gd name="connsiteX630" fmla="*/ 1867834 w 2495806"/>
                <a:gd name="connsiteY630" fmla="*/ 183175 h 1395561"/>
                <a:gd name="connsiteX631" fmla="*/ 1849826 w 2495806"/>
                <a:gd name="connsiteY631" fmla="*/ 183175 h 1395561"/>
                <a:gd name="connsiteX632" fmla="*/ 1863516 w 2495806"/>
                <a:gd name="connsiteY632" fmla="*/ 170822 h 1395561"/>
                <a:gd name="connsiteX633" fmla="*/ 1870958 w 2495806"/>
                <a:gd name="connsiteY633" fmla="*/ 164571 h 1395561"/>
                <a:gd name="connsiteX634" fmla="*/ 1883163 w 2495806"/>
                <a:gd name="connsiteY634" fmla="*/ 144033 h 1395561"/>
                <a:gd name="connsiteX635" fmla="*/ 1860392 w 2495806"/>
                <a:gd name="connsiteY635" fmla="*/ 124239 h 1395561"/>
                <a:gd name="connsiteX636" fmla="*/ 1840301 w 2495806"/>
                <a:gd name="connsiteY636" fmla="*/ 142396 h 1395561"/>
                <a:gd name="connsiteX637" fmla="*/ 1845660 w 2495806"/>
                <a:gd name="connsiteY637" fmla="*/ 148051 h 1395561"/>
                <a:gd name="connsiteX638" fmla="*/ 1850867 w 2495806"/>
                <a:gd name="connsiteY638" fmla="*/ 142694 h 1395561"/>
                <a:gd name="connsiteX639" fmla="*/ 1844606 w 2495806"/>
                <a:gd name="connsiteY639" fmla="*/ 137485 h 1395561"/>
                <a:gd name="connsiteX640" fmla="*/ 1859351 w 2495806"/>
                <a:gd name="connsiteY640" fmla="*/ 127513 h 1395561"/>
                <a:gd name="connsiteX641" fmla="*/ 1873638 w 2495806"/>
                <a:gd name="connsiteY641" fmla="*/ 144033 h 1395561"/>
                <a:gd name="connsiteX642" fmla="*/ 1854284 w 2495806"/>
                <a:gd name="connsiteY642" fmla="*/ 174543 h 1395561"/>
                <a:gd name="connsiteX643" fmla="*/ 1841482 w 2495806"/>
                <a:gd name="connsiteY643" fmla="*/ 187640 h 1395561"/>
                <a:gd name="connsiteX644" fmla="*/ 1840301 w 2495806"/>
                <a:gd name="connsiteY644" fmla="*/ 191509 h 1395561"/>
                <a:gd name="connsiteX645" fmla="*/ 1880331 w 2495806"/>
                <a:gd name="connsiteY645" fmla="*/ 191509 h 1395561"/>
                <a:gd name="connsiteX646" fmla="*/ 2439181 w 2495806"/>
                <a:gd name="connsiteY646" fmla="*/ 174245 h 1395561"/>
                <a:gd name="connsiteX647" fmla="*/ 2422213 w 2495806"/>
                <a:gd name="connsiteY647" fmla="*/ 155939 h 1395561"/>
                <a:gd name="connsiteX648" fmla="*/ 2436209 w 2495806"/>
                <a:gd name="connsiteY648" fmla="*/ 138080 h 1395561"/>
                <a:gd name="connsiteX649" fmla="*/ 2416562 w 2495806"/>
                <a:gd name="connsiteY649" fmla="*/ 124239 h 1395561"/>
                <a:gd name="connsiteX650" fmla="*/ 2397512 w 2495806"/>
                <a:gd name="connsiteY650" fmla="*/ 137782 h 1395561"/>
                <a:gd name="connsiteX651" fmla="*/ 2402719 w 2495806"/>
                <a:gd name="connsiteY651" fmla="*/ 143140 h 1395561"/>
                <a:gd name="connsiteX652" fmla="*/ 2407926 w 2495806"/>
                <a:gd name="connsiteY652" fmla="*/ 137931 h 1395561"/>
                <a:gd name="connsiteX653" fmla="*/ 2402414 w 2495806"/>
                <a:gd name="connsiteY653" fmla="*/ 132722 h 1395561"/>
                <a:gd name="connsiteX654" fmla="*/ 2416257 w 2495806"/>
                <a:gd name="connsiteY654" fmla="*/ 126769 h 1395561"/>
                <a:gd name="connsiteX655" fmla="*/ 2426531 w 2495806"/>
                <a:gd name="connsiteY655" fmla="*/ 138080 h 1395561"/>
                <a:gd name="connsiteX656" fmla="*/ 2422213 w 2495806"/>
                <a:gd name="connsiteY656" fmla="*/ 151028 h 1395561"/>
                <a:gd name="connsiteX657" fmla="*/ 2410758 w 2495806"/>
                <a:gd name="connsiteY657" fmla="*/ 154749 h 1395561"/>
                <a:gd name="connsiteX658" fmla="*/ 2407926 w 2495806"/>
                <a:gd name="connsiteY658" fmla="*/ 156237 h 1395561"/>
                <a:gd name="connsiteX659" fmla="*/ 2410606 w 2495806"/>
                <a:gd name="connsiteY659" fmla="*/ 157725 h 1395561"/>
                <a:gd name="connsiteX660" fmla="*/ 2415660 w 2495806"/>
                <a:gd name="connsiteY660" fmla="*/ 157725 h 1395561"/>
                <a:gd name="connsiteX661" fmla="*/ 2428767 w 2495806"/>
                <a:gd name="connsiteY661" fmla="*/ 174245 h 1395561"/>
                <a:gd name="connsiteX662" fmla="*/ 2416105 w 2495806"/>
                <a:gd name="connsiteY662" fmla="*/ 190616 h 1395561"/>
                <a:gd name="connsiteX663" fmla="*/ 2399442 w 2495806"/>
                <a:gd name="connsiteY663" fmla="*/ 183175 h 1395561"/>
                <a:gd name="connsiteX664" fmla="*/ 2405691 w 2495806"/>
                <a:gd name="connsiteY664" fmla="*/ 177519 h 1395561"/>
                <a:gd name="connsiteX665" fmla="*/ 2400039 w 2495806"/>
                <a:gd name="connsiteY665" fmla="*/ 172013 h 1395561"/>
                <a:gd name="connsiteX666" fmla="*/ 2394528 w 2495806"/>
                <a:gd name="connsiteY666" fmla="*/ 177817 h 1395561"/>
                <a:gd name="connsiteX667" fmla="*/ 2416410 w 2495806"/>
                <a:gd name="connsiteY667" fmla="*/ 193593 h 1395561"/>
                <a:gd name="connsiteX668" fmla="*/ 2439181 w 2495806"/>
                <a:gd name="connsiteY668" fmla="*/ 174245 h 1395561"/>
                <a:gd name="connsiteX669" fmla="*/ 2492050 w 2495806"/>
                <a:gd name="connsiteY669" fmla="*/ 173352 h 1395561"/>
                <a:gd name="connsiteX670" fmla="*/ 2488926 w 2495806"/>
                <a:gd name="connsiteY670" fmla="*/ 173352 h 1395561"/>
                <a:gd name="connsiteX671" fmla="*/ 2486691 w 2495806"/>
                <a:gd name="connsiteY671" fmla="*/ 182431 h 1395561"/>
                <a:gd name="connsiteX672" fmla="*/ 2476722 w 2495806"/>
                <a:gd name="connsiteY672" fmla="*/ 183175 h 1395561"/>
                <a:gd name="connsiteX673" fmla="*/ 2458713 w 2495806"/>
                <a:gd name="connsiteY673" fmla="*/ 183175 h 1395561"/>
                <a:gd name="connsiteX674" fmla="*/ 2472404 w 2495806"/>
                <a:gd name="connsiteY674" fmla="*/ 170822 h 1395561"/>
                <a:gd name="connsiteX675" fmla="*/ 2479846 w 2495806"/>
                <a:gd name="connsiteY675" fmla="*/ 164571 h 1395561"/>
                <a:gd name="connsiteX676" fmla="*/ 2492050 w 2495806"/>
                <a:gd name="connsiteY676" fmla="*/ 144033 h 1395561"/>
                <a:gd name="connsiteX677" fmla="*/ 2469279 w 2495806"/>
                <a:gd name="connsiteY677" fmla="*/ 124239 h 1395561"/>
                <a:gd name="connsiteX678" fmla="*/ 2449188 w 2495806"/>
                <a:gd name="connsiteY678" fmla="*/ 142396 h 1395561"/>
                <a:gd name="connsiteX679" fmla="*/ 2454548 w 2495806"/>
                <a:gd name="connsiteY679" fmla="*/ 148051 h 1395561"/>
                <a:gd name="connsiteX680" fmla="*/ 2459754 w 2495806"/>
                <a:gd name="connsiteY680" fmla="*/ 142694 h 1395561"/>
                <a:gd name="connsiteX681" fmla="*/ 2453506 w 2495806"/>
                <a:gd name="connsiteY681" fmla="*/ 137485 h 1395561"/>
                <a:gd name="connsiteX682" fmla="*/ 2468238 w 2495806"/>
                <a:gd name="connsiteY682" fmla="*/ 127513 h 1395561"/>
                <a:gd name="connsiteX683" fmla="*/ 2482525 w 2495806"/>
                <a:gd name="connsiteY683" fmla="*/ 144033 h 1395561"/>
                <a:gd name="connsiteX684" fmla="*/ 2463184 w 2495806"/>
                <a:gd name="connsiteY684" fmla="*/ 174543 h 1395561"/>
                <a:gd name="connsiteX685" fmla="*/ 2450382 w 2495806"/>
                <a:gd name="connsiteY685" fmla="*/ 187640 h 1395561"/>
                <a:gd name="connsiteX686" fmla="*/ 2449188 w 2495806"/>
                <a:gd name="connsiteY686" fmla="*/ 191509 h 1395561"/>
                <a:gd name="connsiteX687" fmla="*/ 2489218 w 2495806"/>
                <a:gd name="connsiteY687" fmla="*/ 191509 h 1395561"/>
                <a:gd name="connsiteX688" fmla="*/ 50791 w 2495806"/>
                <a:gd name="connsiteY688" fmla="*/ 292972 h 1395561"/>
                <a:gd name="connsiteX689" fmla="*/ 34718 w 2495806"/>
                <a:gd name="connsiteY689" fmla="*/ 272732 h 1395561"/>
                <a:gd name="connsiteX690" fmla="*/ 20728 w 2495806"/>
                <a:gd name="connsiteY690" fmla="*/ 269458 h 1395561"/>
                <a:gd name="connsiteX691" fmla="*/ 9566 w 2495806"/>
                <a:gd name="connsiteY691" fmla="*/ 256659 h 1395561"/>
                <a:gd name="connsiteX692" fmla="*/ 24300 w 2495806"/>
                <a:gd name="connsiteY692" fmla="*/ 243561 h 1395561"/>
                <a:gd name="connsiteX693" fmla="*/ 44540 w 2495806"/>
                <a:gd name="connsiteY693" fmla="*/ 263803 h 1395561"/>
                <a:gd name="connsiteX694" fmla="*/ 46177 w 2495806"/>
                <a:gd name="connsiteY694" fmla="*/ 265588 h 1395561"/>
                <a:gd name="connsiteX695" fmla="*/ 47815 w 2495806"/>
                <a:gd name="connsiteY695" fmla="*/ 262910 h 1395561"/>
                <a:gd name="connsiteX696" fmla="*/ 47815 w 2495806"/>
                <a:gd name="connsiteY696" fmla="*/ 243116 h 1395561"/>
                <a:gd name="connsiteX697" fmla="*/ 46475 w 2495806"/>
                <a:gd name="connsiteY697" fmla="*/ 240436 h 1395561"/>
                <a:gd name="connsiteX698" fmla="*/ 44838 w 2495806"/>
                <a:gd name="connsiteY698" fmla="*/ 241924 h 1395561"/>
                <a:gd name="connsiteX699" fmla="*/ 41266 w 2495806"/>
                <a:gd name="connsiteY699" fmla="*/ 247580 h 1395561"/>
                <a:gd name="connsiteX700" fmla="*/ 24151 w 2495806"/>
                <a:gd name="connsiteY700" fmla="*/ 240436 h 1395561"/>
                <a:gd name="connsiteX701" fmla="*/ 3166 w 2495806"/>
                <a:gd name="connsiteY701" fmla="*/ 259933 h 1395561"/>
                <a:gd name="connsiteX702" fmla="*/ 9417 w 2495806"/>
                <a:gd name="connsiteY702" fmla="*/ 273773 h 1395561"/>
                <a:gd name="connsiteX703" fmla="*/ 27425 w 2495806"/>
                <a:gd name="connsiteY703" fmla="*/ 280769 h 1395561"/>
                <a:gd name="connsiteX704" fmla="*/ 40968 w 2495806"/>
                <a:gd name="connsiteY704" fmla="*/ 286572 h 1395561"/>
                <a:gd name="connsiteX705" fmla="*/ 44540 w 2495806"/>
                <a:gd name="connsiteY705" fmla="*/ 296097 h 1395561"/>
                <a:gd name="connsiteX706" fmla="*/ 29658 w 2495806"/>
                <a:gd name="connsiteY706" fmla="*/ 310535 h 1395561"/>
                <a:gd name="connsiteX707" fmla="*/ 6292 w 2495806"/>
                <a:gd name="connsiteY707" fmla="*/ 291038 h 1395561"/>
                <a:gd name="connsiteX708" fmla="*/ 4803 w 2495806"/>
                <a:gd name="connsiteY708" fmla="*/ 288805 h 1395561"/>
                <a:gd name="connsiteX709" fmla="*/ 3166 w 2495806"/>
                <a:gd name="connsiteY709" fmla="*/ 291485 h 1395561"/>
                <a:gd name="connsiteX710" fmla="*/ 3166 w 2495806"/>
                <a:gd name="connsiteY710" fmla="*/ 311279 h 1395561"/>
                <a:gd name="connsiteX711" fmla="*/ 4506 w 2495806"/>
                <a:gd name="connsiteY711" fmla="*/ 313809 h 1395561"/>
                <a:gd name="connsiteX712" fmla="*/ 6143 w 2495806"/>
                <a:gd name="connsiteY712" fmla="*/ 312617 h 1395561"/>
                <a:gd name="connsiteX713" fmla="*/ 9715 w 2495806"/>
                <a:gd name="connsiteY713" fmla="*/ 306814 h 1395561"/>
                <a:gd name="connsiteX714" fmla="*/ 29658 w 2495806"/>
                <a:gd name="connsiteY714" fmla="*/ 313809 h 1395561"/>
                <a:gd name="connsiteX715" fmla="*/ 50791 w 2495806"/>
                <a:gd name="connsiteY715" fmla="*/ 292972 h 1395561"/>
                <a:gd name="connsiteX716" fmla="*/ 91644 w 2495806"/>
                <a:gd name="connsiteY716" fmla="*/ 311725 h 1395561"/>
                <a:gd name="connsiteX717" fmla="*/ 91644 w 2495806"/>
                <a:gd name="connsiteY717" fmla="*/ 308451 h 1395561"/>
                <a:gd name="connsiteX718" fmla="*/ 89263 w 2495806"/>
                <a:gd name="connsiteY718" fmla="*/ 308451 h 1395561"/>
                <a:gd name="connsiteX719" fmla="*/ 80929 w 2495806"/>
                <a:gd name="connsiteY719" fmla="*/ 303540 h 1395561"/>
                <a:gd name="connsiteX720" fmla="*/ 80929 w 2495806"/>
                <a:gd name="connsiteY720" fmla="*/ 250854 h 1395561"/>
                <a:gd name="connsiteX721" fmla="*/ 89263 w 2495806"/>
                <a:gd name="connsiteY721" fmla="*/ 245943 h 1395561"/>
                <a:gd name="connsiteX722" fmla="*/ 91644 w 2495806"/>
                <a:gd name="connsiteY722" fmla="*/ 245943 h 1395561"/>
                <a:gd name="connsiteX723" fmla="*/ 91644 w 2495806"/>
                <a:gd name="connsiteY723" fmla="*/ 242669 h 1395561"/>
                <a:gd name="connsiteX724" fmla="*/ 76315 w 2495806"/>
                <a:gd name="connsiteY724" fmla="*/ 242966 h 1395561"/>
                <a:gd name="connsiteX725" fmla="*/ 60986 w 2495806"/>
                <a:gd name="connsiteY725" fmla="*/ 242669 h 1395561"/>
                <a:gd name="connsiteX726" fmla="*/ 60986 w 2495806"/>
                <a:gd name="connsiteY726" fmla="*/ 245943 h 1395561"/>
                <a:gd name="connsiteX727" fmla="*/ 63367 w 2495806"/>
                <a:gd name="connsiteY727" fmla="*/ 245943 h 1395561"/>
                <a:gd name="connsiteX728" fmla="*/ 71701 w 2495806"/>
                <a:gd name="connsiteY728" fmla="*/ 250854 h 1395561"/>
                <a:gd name="connsiteX729" fmla="*/ 71701 w 2495806"/>
                <a:gd name="connsiteY729" fmla="*/ 303540 h 1395561"/>
                <a:gd name="connsiteX730" fmla="*/ 63367 w 2495806"/>
                <a:gd name="connsiteY730" fmla="*/ 308451 h 1395561"/>
                <a:gd name="connsiteX731" fmla="*/ 60986 w 2495806"/>
                <a:gd name="connsiteY731" fmla="*/ 308451 h 1395561"/>
                <a:gd name="connsiteX732" fmla="*/ 60986 w 2495806"/>
                <a:gd name="connsiteY732" fmla="*/ 311725 h 1395561"/>
                <a:gd name="connsiteX733" fmla="*/ 76315 w 2495806"/>
                <a:gd name="connsiteY733" fmla="*/ 311428 h 1395561"/>
                <a:gd name="connsiteX734" fmla="*/ 189164 w 2495806"/>
                <a:gd name="connsiteY734" fmla="*/ 311725 h 1395561"/>
                <a:gd name="connsiteX735" fmla="*/ 189164 w 2495806"/>
                <a:gd name="connsiteY735" fmla="*/ 308451 h 1395561"/>
                <a:gd name="connsiteX736" fmla="*/ 186931 w 2495806"/>
                <a:gd name="connsiteY736" fmla="*/ 308451 h 1395561"/>
                <a:gd name="connsiteX737" fmla="*/ 178895 w 2495806"/>
                <a:gd name="connsiteY737" fmla="*/ 303540 h 1395561"/>
                <a:gd name="connsiteX738" fmla="*/ 178895 w 2495806"/>
                <a:gd name="connsiteY738" fmla="*/ 250854 h 1395561"/>
                <a:gd name="connsiteX739" fmla="*/ 186931 w 2495806"/>
                <a:gd name="connsiteY739" fmla="*/ 245943 h 1395561"/>
                <a:gd name="connsiteX740" fmla="*/ 189164 w 2495806"/>
                <a:gd name="connsiteY740" fmla="*/ 245943 h 1395561"/>
                <a:gd name="connsiteX741" fmla="*/ 189164 w 2495806"/>
                <a:gd name="connsiteY741" fmla="*/ 242669 h 1395561"/>
                <a:gd name="connsiteX742" fmla="*/ 172048 w 2495806"/>
                <a:gd name="connsiteY742" fmla="*/ 242669 h 1395561"/>
                <a:gd name="connsiteX743" fmla="*/ 168328 w 2495806"/>
                <a:gd name="connsiteY743" fmla="*/ 244753 h 1395561"/>
                <a:gd name="connsiteX744" fmla="*/ 144813 w 2495806"/>
                <a:gd name="connsiteY744" fmla="*/ 302051 h 1395561"/>
                <a:gd name="connsiteX745" fmla="*/ 121447 w 2495806"/>
                <a:gd name="connsiteY745" fmla="*/ 244901 h 1395561"/>
                <a:gd name="connsiteX746" fmla="*/ 117726 w 2495806"/>
                <a:gd name="connsiteY746" fmla="*/ 242669 h 1395561"/>
                <a:gd name="connsiteX747" fmla="*/ 100611 w 2495806"/>
                <a:gd name="connsiteY747" fmla="*/ 242669 h 1395561"/>
                <a:gd name="connsiteX748" fmla="*/ 100611 w 2495806"/>
                <a:gd name="connsiteY748" fmla="*/ 245943 h 1395561"/>
                <a:gd name="connsiteX749" fmla="*/ 102844 w 2495806"/>
                <a:gd name="connsiteY749" fmla="*/ 245943 h 1395561"/>
                <a:gd name="connsiteX750" fmla="*/ 110880 w 2495806"/>
                <a:gd name="connsiteY750" fmla="*/ 250854 h 1395561"/>
                <a:gd name="connsiteX751" fmla="*/ 110880 w 2495806"/>
                <a:gd name="connsiteY751" fmla="*/ 300860 h 1395561"/>
                <a:gd name="connsiteX752" fmla="*/ 100611 w 2495806"/>
                <a:gd name="connsiteY752" fmla="*/ 308451 h 1395561"/>
                <a:gd name="connsiteX753" fmla="*/ 100611 w 2495806"/>
                <a:gd name="connsiteY753" fmla="*/ 311725 h 1395561"/>
                <a:gd name="connsiteX754" fmla="*/ 112666 w 2495806"/>
                <a:gd name="connsiteY754" fmla="*/ 311428 h 1395561"/>
                <a:gd name="connsiteX755" fmla="*/ 124572 w 2495806"/>
                <a:gd name="connsiteY755" fmla="*/ 311725 h 1395561"/>
                <a:gd name="connsiteX756" fmla="*/ 124572 w 2495806"/>
                <a:gd name="connsiteY756" fmla="*/ 308451 h 1395561"/>
                <a:gd name="connsiteX757" fmla="*/ 114303 w 2495806"/>
                <a:gd name="connsiteY757" fmla="*/ 300860 h 1395561"/>
                <a:gd name="connsiteX758" fmla="*/ 114303 w 2495806"/>
                <a:gd name="connsiteY758" fmla="*/ 247134 h 1395561"/>
                <a:gd name="connsiteX759" fmla="*/ 114452 w 2495806"/>
                <a:gd name="connsiteY759" fmla="*/ 246984 h 1395561"/>
                <a:gd name="connsiteX760" fmla="*/ 139902 w 2495806"/>
                <a:gd name="connsiteY760" fmla="*/ 309343 h 1395561"/>
                <a:gd name="connsiteX761" fmla="*/ 142283 w 2495806"/>
                <a:gd name="connsiteY761" fmla="*/ 311725 h 1395561"/>
                <a:gd name="connsiteX762" fmla="*/ 144665 w 2495806"/>
                <a:gd name="connsiteY762" fmla="*/ 309343 h 1395561"/>
                <a:gd name="connsiteX763" fmla="*/ 170560 w 2495806"/>
                <a:gd name="connsiteY763" fmla="*/ 246241 h 1395561"/>
                <a:gd name="connsiteX764" fmla="*/ 170560 w 2495806"/>
                <a:gd name="connsiteY764" fmla="*/ 303540 h 1395561"/>
                <a:gd name="connsiteX765" fmla="*/ 162523 w 2495806"/>
                <a:gd name="connsiteY765" fmla="*/ 308451 h 1395561"/>
                <a:gd name="connsiteX766" fmla="*/ 160440 w 2495806"/>
                <a:gd name="connsiteY766" fmla="*/ 308451 h 1395561"/>
                <a:gd name="connsiteX767" fmla="*/ 160440 w 2495806"/>
                <a:gd name="connsiteY767" fmla="*/ 311725 h 1395561"/>
                <a:gd name="connsiteX768" fmla="*/ 174728 w 2495806"/>
                <a:gd name="connsiteY768" fmla="*/ 311428 h 1395561"/>
                <a:gd name="connsiteX769" fmla="*/ 271726 w 2495806"/>
                <a:gd name="connsiteY769" fmla="*/ 277346 h 1395561"/>
                <a:gd name="connsiteX770" fmla="*/ 236008 w 2495806"/>
                <a:gd name="connsiteY770" fmla="*/ 240436 h 1395561"/>
                <a:gd name="connsiteX771" fmla="*/ 200139 w 2495806"/>
                <a:gd name="connsiteY771" fmla="*/ 277346 h 1395561"/>
                <a:gd name="connsiteX772" fmla="*/ 235858 w 2495806"/>
                <a:gd name="connsiteY772" fmla="*/ 313809 h 1395561"/>
                <a:gd name="connsiteX773" fmla="*/ 271726 w 2495806"/>
                <a:gd name="connsiteY773" fmla="*/ 277346 h 1395561"/>
                <a:gd name="connsiteX774" fmla="*/ 261159 w 2495806"/>
                <a:gd name="connsiteY774" fmla="*/ 275857 h 1395561"/>
                <a:gd name="connsiteX775" fmla="*/ 236008 w 2495806"/>
                <a:gd name="connsiteY775" fmla="*/ 310535 h 1395561"/>
                <a:gd name="connsiteX776" fmla="*/ 210707 w 2495806"/>
                <a:gd name="connsiteY776" fmla="*/ 275857 h 1395561"/>
                <a:gd name="connsiteX777" fmla="*/ 235858 w 2495806"/>
                <a:gd name="connsiteY777" fmla="*/ 243561 h 1395561"/>
                <a:gd name="connsiteX778" fmla="*/ 261159 w 2495806"/>
                <a:gd name="connsiteY778" fmla="*/ 275857 h 1395561"/>
                <a:gd name="connsiteX779" fmla="*/ 353879 w 2495806"/>
                <a:gd name="connsiteY779" fmla="*/ 245943 h 1395561"/>
                <a:gd name="connsiteX780" fmla="*/ 353879 w 2495806"/>
                <a:gd name="connsiteY780" fmla="*/ 242669 h 1395561"/>
                <a:gd name="connsiteX781" fmla="*/ 341824 w 2495806"/>
                <a:gd name="connsiteY781" fmla="*/ 242966 h 1395561"/>
                <a:gd name="connsiteX782" fmla="*/ 329918 w 2495806"/>
                <a:gd name="connsiteY782" fmla="*/ 242669 h 1395561"/>
                <a:gd name="connsiteX783" fmla="*/ 329918 w 2495806"/>
                <a:gd name="connsiteY783" fmla="*/ 245943 h 1395561"/>
                <a:gd name="connsiteX784" fmla="*/ 340187 w 2495806"/>
                <a:gd name="connsiteY784" fmla="*/ 253385 h 1395561"/>
                <a:gd name="connsiteX785" fmla="*/ 340187 w 2495806"/>
                <a:gd name="connsiteY785" fmla="*/ 296693 h 1395561"/>
                <a:gd name="connsiteX786" fmla="*/ 302384 w 2495806"/>
                <a:gd name="connsiteY786" fmla="*/ 244157 h 1395561"/>
                <a:gd name="connsiteX787" fmla="*/ 299110 w 2495806"/>
                <a:gd name="connsiteY787" fmla="*/ 242669 h 1395561"/>
                <a:gd name="connsiteX788" fmla="*/ 282293 w 2495806"/>
                <a:gd name="connsiteY788" fmla="*/ 242669 h 1395561"/>
                <a:gd name="connsiteX789" fmla="*/ 282293 w 2495806"/>
                <a:gd name="connsiteY789" fmla="*/ 245943 h 1395561"/>
                <a:gd name="connsiteX790" fmla="*/ 285120 w 2495806"/>
                <a:gd name="connsiteY790" fmla="*/ 245943 h 1395561"/>
                <a:gd name="connsiteX791" fmla="*/ 289734 w 2495806"/>
                <a:gd name="connsiteY791" fmla="*/ 246091 h 1395561"/>
                <a:gd name="connsiteX792" fmla="*/ 292562 w 2495806"/>
                <a:gd name="connsiteY792" fmla="*/ 248472 h 1395561"/>
                <a:gd name="connsiteX793" fmla="*/ 292562 w 2495806"/>
                <a:gd name="connsiteY793" fmla="*/ 300860 h 1395561"/>
                <a:gd name="connsiteX794" fmla="*/ 282293 w 2495806"/>
                <a:gd name="connsiteY794" fmla="*/ 308451 h 1395561"/>
                <a:gd name="connsiteX795" fmla="*/ 282293 w 2495806"/>
                <a:gd name="connsiteY795" fmla="*/ 311725 h 1395561"/>
                <a:gd name="connsiteX796" fmla="*/ 294199 w 2495806"/>
                <a:gd name="connsiteY796" fmla="*/ 311428 h 1395561"/>
                <a:gd name="connsiteX797" fmla="*/ 306105 w 2495806"/>
                <a:gd name="connsiteY797" fmla="*/ 311725 h 1395561"/>
                <a:gd name="connsiteX798" fmla="*/ 306105 w 2495806"/>
                <a:gd name="connsiteY798" fmla="*/ 308451 h 1395561"/>
                <a:gd name="connsiteX799" fmla="*/ 295985 w 2495806"/>
                <a:gd name="connsiteY799" fmla="*/ 300860 h 1395561"/>
                <a:gd name="connsiteX800" fmla="*/ 295985 w 2495806"/>
                <a:gd name="connsiteY800" fmla="*/ 249217 h 1395561"/>
                <a:gd name="connsiteX801" fmla="*/ 339740 w 2495806"/>
                <a:gd name="connsiteY801" fmla="*/ 310236 h 1395561"/>
                <a:gd name="connsiteX802" fmla="*/ 341824 w 2495806"/>
                <a:gd name="connsiteY802" fmla="*/ 311725 h 1395561"/>
                <a:gd name="connsiteX803" fmla="*/ 343610 w 2495806"/>
                <a:gd name="connsiteY803" fmla="*/ 308898 h 1395561"/>
                <a:gd name="connsiteX804" fmla="*/ 343610 w 2495806"/>
                <a:gd name="connsiteY804" fmla="*/ 253385 h 1395561"/>
                <a:gd name="connsiteX805" fmla="*/ 353879 w 2495806"/>
                <a:gd name="connsiteY805" fmla="*/ 245943 h 1395561"/>
                <a:gd name="connsiteX806" fmla="*/ 403624 w 2495806"/>
                <a:gd name="connsiteY806" fmla="*/ 311725 h 1395561"/>
                <a:gd name="connsiteX807" fmla="*/ 403624 w 2495806"/>
                <a:gd name="connsiteY807" fmla="*/ 308451 h 1395561"/>
                <a:gd name="connsiteX808" fmla="*/ 400053 w 2495806"/>
                <a:gd name="connsiteY808" fmla="*/ 308451 h 1395561"/>
                <a:gd name="connsiteX809" fmla="*/ 390230 w 2495806"/>
                <a:gd name="connsiteY809" fmla="*/ 303391 h 1395561"/>
                <a:gd name="connsiteX810" fmla="*/ 390230 w 2495806"/>
                <a:gd name="connsiteY810" fmla="*/ 247282 h 1395561"/>
                <a:gd name="connsiteX811" fmla="*/ 387253 w 2495806"/>
                <a:gd name="connsiteY811" fmla="*/ 244454 h 1395561"/>
                <a:gd name="connsiteX812" fmla="*/ 368054 w 2495806"/>
                <a:gd name="connsiteY812" fmla="*/ 250854 h 1395561"/>
                <a:gd name="connsiteX813" fmla="*/ 368054 w 2495806"/>
                <a:gd name="connsiteY813" fmla="*/ 254278 h 1395561"/>
                <a:gd name="connsiteX814" fmla="*/ 382193 w 2495806"/>
                <a:gd name="connsiteY814" fmla="*/ 251449 h 1395561"/>
                <a:gd name="connsiteX815" fmla="*/ 382193 w 2495806"/>
                <a:gd name="connsiteY815" fmla="*/ 303391 h 1395561"/>
                <a:gd name="connsiteX816" fmla="*/ 372221 w 2495806"/>
                <a:gd name="connsiteY816" fmla="*/ 308451 h 1395561"/>
                <a:gd name="connsiteX817" fmla="*/ 368650 w 2495806"/>
                <a:gd name="connsiteY817" fmla="*/ 308451 h 1395561"/>
                <a:gd name="connsiteX818" fmla="*/ 368650 w 2495806"/>
                <a:gd name="connsiteY818" fmla="*/ 311725 h 1395561"/>
                <a:gd name="connsiteX819" fmla="*/ 386063 w 2495806"/>
                <a:gd name="connsiteY819" fmla="*/ 311428 h 1395561"/>
                <a:gd name="connsiteX820" fmla="*/ 403624 w 2495806"/>
                <a:gd name="connsiteY820" fmla="*/ 311725 h 1395561"/>
                <a:gd name="connsiteX821" fmla="*/ 460402 w 2495806"/>
                <a:gd name="connsiteY821" fmla="*/ 293568 h 1395561"/>
                <a:gd name="connsiteX822" fmla="*/ 457277 w 2495806"/>
                <a:gd name="connsiteY822" fmla="*/ 293568 h 1395561"/>
                <a:gd name="connsiteX823" fmla="*/ 455044 w 2495806"/>
                <a:gd name="connsiteY823" fmla="*/ 302647 h 1395561"/>
                <a:gd name="connsiteX824" fmla="*/ 445073 w 2495806"/>
                <a:gd name="connsiteY824" fmla="*/ 303391 h 1395561"/>
                <a:gd name="connsiteX825" fmla="*/ 427065 w 2495806"/>
                <a:gd name="connsiteY825" fmla="*/ 303391 h 1395561"/>
                <a:gd name="connsiteX826" fmla="*/ 440757 w 2495806"/>
                <a:gd name="connsiteY826" fmla="*/ 291038 h 1395561"/>
                <a:gd name="connsiteX827" fmla="*/ 448199 w 2495806"/>
                <a:gd name="connsiteY827" fmla="*/ 284787 h 1395561"/>
                <a:gd name="connsiteX828" fmla="*/ 460402 w 2495806"/>
                <a:gd name="connsiteY828" fmla="*/ 264248 h 1395561"/>
                <a:gd name="connsiteX829" fmla="*/ 437631 w 2495806"/>
                <a:gd name="connsiteY829" fmla="*/ 244454 h 1395561"/>
                <a:gd name="connsiteX830" fmla="*/ 417540 w 2495806"/>
                <a:gd name="connsiteY830" fmla="*/ 262611 h 1395561"/>
                <a:gd name="connsiteX831" fmla="*/ 422898 w 2495806"/>
                <a:gd name="connsiteY831" fmla="*/ 268267 h 1395561"/>
                <a:gd name="connsiteX832" fmla="*/ 428106 w 2495806"/>
                <a:gd name="connsiteY832" fmla="*/ 262910 h 1395561"/>
                <a:gd name="connsiteX833" fmla="*/ 421855 w 2495806"/>
                <a:gd name="connsiteY833" fmla="*/ 257700 h 1395561"/>
                <a:gd name="connsiteX834" fmla="*/ 436590 w 2495806"/>
                <a:gd name="connsiteY834" fmla="*/ 247728 h 1395561"/>
                <a:gd name="connsiteX835" fmla="*/ 450877 w 2495806"/>
                <a:gd name="connsiteY835" fmla="*/ 264248 h 1395561"/>
                <a:gd name="connsiteX836" fmla="*/ 431530 w 2495806"/>
                <a:gd name="connsiteY836" fmla="*/ 294759 h 1395561"/>
                <a:gd name="connsiteX837" fmla="*/ 418731 w 2495806"/>
                <a:gd name="connsiteY837" fmla="*/ 307855 h 1395561"/>
                <a:gd name="connsiteX838" fmla="*/ 417540 w 2495806"/>
                <a:gd name="connsiteY838" fmla="*/ 311725 h 1395561"/>
                <a:gd name="connsiteX839" fmla="*/ 457574 w 2495806"/>
                <a:gd name="connsiteY839" fmla="*/ 311725 h 1395561"/>
                <a:gd name="connsiteX840" fmla="*/ 515059 w 2495806"/>
                <a:gd name="connsiteY840" fmla="*/ 294759 h 1395561"/>
                <a:gd name="connsiteX841" fmla="*/ 509999 w 2495806"/>
                <a:gd name="connsiteY841" fmla="*/ 282406 h 1395561"/>
                <a:gd name="connsiteX842" fmla="*/ 499582 w 2495806"/>
                <a:gd name="connsiteY842" fmla="*/ 275262 h 1395561"/>
                <a:gd name="connsiteX843" fmla="*/ 512082 w 2495806"/>
                <a:gd name="connsiteY843" fmla="*/ 259486 h 1395561"/>
                <a:gd name="connsiteX844" fmla="*/ 492884 w 2495806"/>
                <a:gd name="connsiteY844" fmla="*/ 244454 h 1395561"/>
                <a:gd name="connsiteX845" fmla="*/ 473388 w 2495806"/>
                <a:gd name="connsiteY845" fmla="*/ 261273 h 1395561"/>
                <a:gd name="connsiteX846" fmla="*/ 477258 w 2495806"/>
                <a:gd name="connsiteY846" fmla="*/ 271392 h 1395561"/>
                <a:gd name="connsiteX847" fmla="*/ 485740 w 2495806"/>
                <a:gd name="connsiteY847" fmla="*/ 277792 h 1395561"/>
                <a:gd name="connsiteX848" fmla="*/ 470411 w 2495806"/>
                <a:gd name="connsiteY848" fmla="*/ 296396 h 1395561"/>
                <a:gd name="connsiteX849" fmla="*/ 492735 w 2495806"/>
                <a:gd name="connsiteY849" fmla="*/ 313809 h 1395561"/>
                <a:gd name="connsiteX850" fmla="*/ 515059 w 2495806"/>
                <a:gd name="connsiteY850" fmla="*/ 294759 h 1395561"/>
                <a:gd name="connsiteX851" fmla="*/ 507023 w 2495806"/>
                <a:gd name="connsiteY851" fmla="*/ 259486 h 1395561"/>
                <a:gd name="connsiteX852" fmla="*/ 496456 w 2495806"/>
                <a:gd name="connsiteY852" fmla="*/ 273328 h 1395561"/>
                <a:gd name="connsiteX853" fmla="*/ 483806 w 2495806"/>
                <a:gd name="connsiteY853" fmla="*/ 265737 h 1395561"/>
                <a:gd name="connsiteX854" fmla="*/ 478448 w 2495806"/>
                <a:gd name="connsiteY854" fmla="*/ 257552 h 1395561"/>
                <a:gd name="connsiteX855" fmla="*/ 492735 w 2495806"/>
                <a:gd name="connsiteY855" fmla="*/ 246985 h 1395561"/>
                <a:gd name="connsiteX856" fmla="*/ 507023 w 2495806"/>
                <a:gd name="connsiteY856" fmla="*/ 259486 h 1395561"/>
                <a:gd name="connsiteX857" fmla="*/ 509404 w 2495806"/>
                <a:gd name="connsiteY857" fmla="*/ 298181 h 1395561"/>
                <a:gd name="connsiteX858" fmla="*/ 492884 w 2495806"/>
                <a:gd name="connsiteY858" fmla="*/ 310832 h 1395561"/>
                <a:gd name="connsiteX859" fmla="*/ 476215 w 2495806"/>
                <a:gd name="connsiteY859" fmla="*/ 296396 h 1395561"/>
                <a:gd name="connsiteX860" fmla="*/ 488865 w 2495806"/>
                <a:gd name="connsiteY860" fmla="*/ 279579 h 1395561"/>
                <a:gd name="connsiteX861" fmla="*/ 502409 w 2495806"/>
                <a:gd name="connsiteY861" fmla="*/ 287912 h 1395561"/>
                <a:gd name="connsiteX862" fmla="*/ 509404 w 2495806"/>
                <a:gd name="connsiteY862" fmla="*/ 298181 h 1395561"/>
                <a:gd name="connsiteX863" fmla="*/ 725837 w 2495806"/>
                <a:gd name="connsiteY863" fmla="*/ 293568 h 1395561"/>
                <a:gd name="connsiteX864" fmla="*/ 722711 w 2495806"/>
                <a:gd name="connsiteY864" fmla="*/ 293568 h 1395561"/>
                <a:gd name="connsiteX865" fmla="*/ 720479 w 2495806"/>
                <a:gd name="connsiteY865" fmla="*/ 302647 h 1395561"/>
                <a:gd name="connsiteX866" fmla="*/ 710508 w 2495806"/>
                <a:gd name="connsiteY866" fmla="*/ 303391 h 1395561"/>
                <a:gd name="connsiteX867" fmla="*/ 692499 w 2495806"/>
                <a:gd name="connsiteY867" fmla="*/ 303391 h 1395561"/>
                <a:gd name="connsiteX868" fmla="*/ 706191 w 2495806"/>
                <a:gd name="connsiteY868" fmla="*/ 291038 h 1395561"/>
                <a:gd name="connsiteX869" fmla="*/ 713633 w 2495806"/>
                <a:gd name="connsiteY869" fmla="*/ 284787 h 1395561"/>
                <a:gd name="connsiteX870" fmla="*/ 725837 w 2495806"/>
                <a:gd name="connsiteY870" fmla="*/ 264248 h 1395561"/>
                <a:gd name="connsiteX871" fmla="*/ 703066 w 2495806"/>
                <a:gd name="connsiteY871" fmla="*/ 244454 h 1395561"/>
                <a:gd name="connsiteX872" fmla="*/ 682974 w 2495806"/>
                <a:gd name="connsiteY872" fmla="*/ 262611 h 1395561"/>
                <a:gd name="connsiteX873" fmla="*/ 688332 w 2495806"/>
                <a:gd name="connsiteY873" fmla="*/ 268267 h 1395561"/>
                <a:gd name="connsiteX874" fmla="*/ 693541 w 2495806"/>
                <a:gd name="connsiteY874" fmla="*/ 262910 h 1395561"/>
                <a:gd name="connsiteX875" fmla="*/ 687290 w 2495806"/>
                <a:gd name="connsiteY875" fmla="*/ 257700 h 1395561"/>
                <a:gd name="connsiteX876" fmla="*/ 702024 w 2495806"/>
                <a:gd name="connsiteY876" fmla="*/ 247728 h 1395561"/>
                <a:gd name="connsiteX877" fmla="*/ 716312 w 2495806"/>
                <a:gd name="connsiteY877" fmla="*/ 264248 h 1395561"/>
                <a:gd name="connsiteX878" fmla="*/ 696965 w 2495806"/>
                <a:gd name="connsiteY878" fmla="*/ 294759 h 1395561"/>
                <a:gd name="connsiteX879" fmla="*/ 684164 w 2495806"/>
                <a:gd name="connsiteY879" fmla="*/ 307855 h 1395561"/>
                <a:gd name="connsiteX880" fmla="*/ 682974 w 2495806"/>
                <a:gd name="connsiteY880" fmla="*/ 311725 h 1395561"/>
                <a:gd name="connsiteX881" fmla="*/ 723008 w 2495806"/>
                <a:gd name="connsiteY881" fmla="*/ 311725 h 1395561"/>
                <a:gd name="connsiteX882" fmla="*/ 780530 w 2495806"/>
                <a:gd name="connsiteY882" fmla="*/ 291186 h 1395561"/>
                <a:gd name="connsiteX883" fmla="*/ 759398 w 2495806"/>
                <a:gd name="connsiteY883" fmla="*/ 268565 h 1395561"/>
                <a:gd name="connsiteX884" fmla="*/ 745407 w 2495806"/>
                <a:gd name="connsiteY884" fmla="*/ 278239 h 1395561"/>
                <a:gd name="connsiteX885" fmla="*/ 749724 w 2495806"/>
                <a:gd name="connsiteY885" fmla="*/ 256212 h 1395561"/>
                <a:gd name="connsiteX886" fmla="*/ 764309 w 2495806"/>
                <a:gd name="connsiteY886" fmla="*/ 246985 h 1395561"/>
                <a:gd name="connsiteX887" fmla="*/ 773387 w 2495806"/>
                <a:gd name="connsiteY887" fmla="*/ 250854 h 1395561"/>
                <a:gd name="connsiteX888" fmla="*/ 768327 w 2495806"/>
                <a:gd name="connsiteY888" fmla="*/ 255616 h 1395561"/>
                <a:gd name="connsiteX889" fmla="*/ 773089 w 2495806"/>
                <a:gd name="connsiteY889" fmla="*/ 260379 h 1395561"/>
                <a:gd name="connsiteX890" fmla="*/ 777852 w 2495806"/>
                <a:gd name="connsiteY890" fmla="*/ 255468 h 1395561"/>
                <a:gd name="connsiteX891" fmla="*/ 764160 w 2495806"/>
                <a:gd name="connsiteY891" fmla="*/ 244454 h 1395561"/>
                <a:gd name="connsiteX892" fmla="*/ 735882 w 2495806"/>
                <a:gd name="connsiteY892" fmla="*/ 279579 h 1395561"/>
                <a:gd name="connsiteX893" fmla="*/ 758505 w 2495806"/>
                <a:gd name="connsiteY893" fmla="*/ 313809 h 1395561"/>
                <a:gd name="connsiteX894" fmla="*/ 773089 w 2495806"/>
                <a:gd name="connsiteY894" fmla="*/ 308153 h 1395561"/>
                <a:gd name="connsiteX895" fmla="*/ 780530 w 2495806"/>
                <a:gd name="connsiteY895" fmla="*/ 291186 h 1395561"/>
                <a:gd name="connsiteX896" fmla="*/ 771155 w 2495806"/>
                <a:gd name="connsiteY896" fmla="*/ 291038 h 1395561"/>
                <a:gd name="connsiteX897" fmla="*/ 769071 w 2495806"/>
                <a:gd name="connsiteY897" fmla="*/ 304284 h 1395561"/>
                <a:gd name="connsiteX898" fmla="*/ 758505 w 2495806"/>
                <a:gd name="connsiteY898" fmla="*/ 310832 h 1395561"/>
                <a:gd name="connsiteX899" fmla="*/ 748236 w 2495806"/>
                <a:gd name="connsiteY899" fmla="*/ 304284 h 1395561"/>
                <a:gd name="connsiteX900" fmla="*/ 745705 w 2495806"/>
                <a:gd name="connsiteY900" fmla="*/ 288954 h 1395561"/>
                <a:gd name="connsiteX901" fmla="*/ 758951 w 2495806"/>
                <a:gd name="connsiteY901" fmla="*/ 271392 h 1395561"/>
                <a:gd name="connsiteX902" fmla="*/ 768923 w 2495806"/>
                <a:gd name="connsiteY902" fmla="*/ 277643 h 1395561"/>
                <a:gd name="connsiteX903" fmla="*/ 771155 w 2495806"/>
                <a:gd name="connsiteY903" fmla="*/ 291038 h 1395561"/>
                <a:gd name="connsiteX904" fmla="*/ 834294 w 2495806"/>
                <a:gd name="connsiteY904" fmla="*/ 291186 h 1395561"/>
                <a:gd name="connsiteX905" fmla="*/ 813162 w 2495806"/>
                <a:gd name="connsiteY905" fmla="*/ 268565 h 1395561"/>
                <a:gd name="connsiteX906" fmla="*/ 799171 w 2495806"/>
                <a:gd name="connsiteY906" fmla="*/ 278239 h 1395561"/>
                <a:gd name="connsiteX907" fmla="*/ 803488 w 2495806"/>
                <a:gd name="connsiteY907" fmla="*/ 256212 h 1395561"/>
                <a:gd name="connsiteX908" fmla="*/ 818073 w 2495806"/>
                <a:gd name="connsiteY908" fmla="*/ 246985 h 1395561"/>
                <a:gd name="connsiteX909" fmla="*/ 827151 w 2495806"/>
                <a:gd name="connsiteY909" fmla="*/ 250854 h 1395561"/>
                <a:gd name="connsiteX910" fmla="*/ 822091 w 2495806"/>
                <a:gd name="connsiteY910" fmla="*/ 255616 h 1395561"/>
                <a:gd name="connsiteX911" fmla="*/ 826853 w 2495806"/>
                <a:gd name="connsiteY911" fmla="*/ 260379 h 1395561"/>
                <a:gd name="connsiteX912" fmla="*/ 831616 w 2495806"/>
                <a:gd name="connsiteY912" fmla="*/ 255468 h 1395561"/>
                <a:gd name="connsiteX913" fmla="*/ 817924 w 2495806"/>
                <a:gd name="connsiteY913" fmla="*/ 244454 h 1395561"/>
                <a:gd name="connsiteX914" fmla="*/ 789646 w 2495806"/>
                <a:gd name="connsiteY914" fmla="*/ 279579 h 1395561"/>
                <a:gd name="connsiteX915" fmla="*/ 812269 w 2495806"/>
                <a:gd name="connsiteY915" fmla="*/ 313809 h 1395561"/>
                <a:gd name="connsiteX916" fmla="*/ 826853 w 2495806"/>
                <a:gd name="connsiteY916" fmla="*/ 308153 h 1395561"/>
                <a:gd name="connsiteX917" fmla="*/ 834294 w 2495806"/>
                <a:gd name="connsiteY917" fmla="*/ 291186 h 1395561"/>
                <a:gd name="connsiteX918" fmla="*/ 824919 w 2495806"/>
                <a:gd name="connsiteY918" fmla="*/ 291038 h 1395561"/>
                <a:gd name="connsiteX919" fmla="*/ 822835 w 2495806"/>
                <a:gd name="connsiteY919" fmla="*/ 304284 h 1395561"/>
                <a:gd name="connsiteX920" fmla="*/ 812269 w 2495806"/>
                <a:gd name="connsiteY920" fmla="*/ 310832 h 1395561"/>
                <a:gd name="connsiteX921" fmla="*/ 802000 w 2495806"/>
                <a:gd name="connsiteY921" fmla="*/ 304284 h 1395561"/>
                <a:gd name="connsiteX922" fmla="*/ 799469 w 2495806"/>
                <a:gd name="connsiteY922" fmla="*/ 288954 h 1395561"/>
                <a:gd name="connsiteX923" fmla="*/ 812715 w 2495806"/>
                <a:gd name="connsiteY923" fmla="*/ 271392 h 1395561"/>
                <a:gd name="connsiteX924" fmla="*/ 822687 w 2495806"/>
                <a:gd name="connsiteY924" fmla="*/ 277643 h 1395561"/>
                <a:gd name="connsiteX925" fmla="*/ 824919 w 2495806"/>
                <a:gd name="connsiteY925" fmla="*/ 291038 h 1395561"/>
                <a:gd name="connsiteX926" fmla="*/ 1159447 w 2495806"/>
                <a:gd name="connsiteY926" fmla="*/ 291186 h 1395561"/>
                <a:gd name="connsiteX927" fmla="*/ 1138313 w 2495806"/>
                <a:gd name="connsiteY927" fmla="*/ 268565 h 1395561"/>
                <a:gd name="connsiteX928" fmla="*/ 1124324 w 2495806"/>
                <a:gd name="connsiteY928" fmla="*/ 278239 h 1395561"/>
                <a:gd name="connsiteX929" fmla="*/ 1128639 w 2495806"/>
                <a:gd name="connsiteY929" fmla="*/ 256212 h 1395561"/>
                <a:gd name="connsiteX930" fmla="*/ 1143224 w 2495806"/>
                <a:gd name="connsiteY930" fmla="*/ 246985 h 1395561"/>
                <a:gd name="connsiteX931" fmla="*/ 1152303 w 2495806"/>
                <a:gd name="connsiteY931" fmla="*/ 250854 h 1395561"/>
                <a:gd name="connsiteX932" fmla="*/ 1147242 w 2495806"/>
                <a:gd name="connsiteY932" fmla="*/ 255616 h 1395561"/>
                <a:gd name="connsiteX933" fmla="*/ 1152004 w 2495806"/>
                <a:gd name="connsiteY933" fmla="*/ 260379 h 1395561"/>
                <a:gd name="connsiteX934" fmla="*/ 1156767 w 2495806"/>
                <a:gd name="connsiteY934" fmla="*/ 255468 h 1395561"/>
                <a:gd name="connsiteX935" fmla="*/ 1143075 w 2495806"/>
                <a:gd name="connsiteY935" fmla="*/ 244454 h 1395561"/>
                <a:gd name="connsiteX936" fmla="*/ 1114799 w 2495806"/>
                <a:gd name="connsiteY936" fmla="*/ 279579 h 1395561"/>
                <a:gd name="connsiteX937" fmla="*/ 1137420 w 2495806"/>
                <a:gd name="connsiteY937" fmla="*/ 313809 h 1395561"/>
                <a:gd name="connsiteX938" fmla="*/ 1152004 w 2495806"/>
                <a:gd name="connsiteY938" fmla="*/ 308153 h 1395561"/>
                <a:gd name="connsiteX939" fmla="*/ 1159447 w 2495806"/>
                <a:gd name="connsiteY939" fmla="*/ 291186 h 1395561"/>
                <a:gd name="connsiteX940" fmla="*/ 1150070 w 2495806"/>
                <a:gd name="connsiteY940" fmla="*/ 291038 h 1395561"/>
                <a:gd name="connsiteX941" fmla="*/ 1147986 w 2495806"/>
                <a:gd name="connsiteY941" fmla="*/ 304284 h 1395561"/>
                <a:gd name="connsiteX942" fmla="*/ 1137420 w 2495806"/>
                <a:gd name="connsiteY942" fmla="*/ 310832 h 1395561"/>
                <a:gd name="connsiteX943" fmla="*/ 1127151 w 2495806"/>
                <a:gd name="connsiteY943" fmla="*/ 304284 h 1395561"/>
                <a:gd name="connsiteX944" fmla="*/ 1124621 w 2495806"/>
                <a:gd name="connsiteY944" fmla="*/ 288954 h 1395561"/>
                <a:gd name="connsiteX945" fmla="*/ 1137867 w 2495806"/>
                <a:gd name="connsiteY945" fmla="*/ 271392 h 1395561"/>
                <a:gd name="connsiteX946" fmla="*/ 1147838 w 2495806"/>
                <a:gd name="connsiteY946" fmla="*/ 277643 h 1395561"/>
                <a:gd name="connsiteX947" fmla="*/ 1150070 w 2495806"/>
                <a:gd name="connsiteY947" fmla="*/ 291038 h 1395561"/>
                <a:gd name="connsiteX948" fmla="*/ 1214699 w 2495806"/>
                <a:gd name="connsiteY948" fmla="*/ 295056 h 1395561"/>
                <a:gd name="connsiteX949" fmla="*/ 1214699 w 2495806"/>
                <a:gd name="connsiteY949" fmla="*/ 291782 h 1395561"/>
                <a:gd name="connsiteX950" fmla="*/ 1203983 w 2495806"/>
                <a:gd name="connsiteY950" fmla="*/ 291782 h 1395561"/>
                <a:gd name="connsiteX951" fmla="*/ 1203983 w 2495806"/>
                <a:gd name="connsiteY951" fmla="*/ 246241 h 1395561"/>
                <a:gd name="connsiteX952" fmla="*/ 1201899 w 2495806"/>
                <a:gd name="connsiteY952" fmla="*/ 243413 h 1395561"/>
                <a:gd name="connsiteX953" fmla="*/ 1199369 w 2495806"/>
                <a:gd name="connsiteY953" fmla="*/ 244901 h 1395561"/>
                <a:gd name="connsiteX954" fmla="*/ 1167074 w 2495806"/>
                <a:gd name="connsiteY954" fmla="*/ 291782 h 1395561"/>
                <a:gd name="connsiteX955" fmla="*/ 1167074 w 2495806"/>
                <a:gd name="connsiteY955" fmla="*/ 295056 h 1395561"/>
                <a:gd name="connsiteX956" fmla="*/ 1195649 w 2495806"/>
                <a:gd name="connsiteY956" fmla="*/ 295056 h 1395561"/>
                <a:gd name="connsiteX957" fmla="*/ 1195649 w 2495806"/>
                <a:gd name="connsiteY957" fmla="*/ 303540 h 1395561"/>
                <a:gd name="connsiteX958" fmla="*/ 1187611 w 2495806"/>
                <a:gd name="connsiteY958" fmla="*/ 308451 h 1395561"/>
                <a:gd name="connsiteX959" fmla="*/ 1185230 w 2495806"/>
                <a:gd name="connsiteY959" fmla="*/ 308451 h 1395561"/>
                <a:gd name="connsiteX960" fmla="*/ 1185230 w 2495806"/>
                <a:gd name="connsiteY960" fmla="*/ 311725 h 1395561"/>
                <a:gd name="connsiteX961" fmla="*/ 1199816 w 2495806"/>
                <a:gd name="connsiteY961" fmla="*/ 311428 h 1395561"/>
                <a:gd name="connsiteX962" fmla="*/ 1214401 w 2495806"/>
                <a:gd name="connsiteY962" fmla="*/ 311725 h 1395561"/>
                <a:gd name="connsiteX963" fmla="*/ 1214401 w 2495806"/>
                <a:gd name="connsiteY963" fmla="*/ 308451 h 1395561"/>
                <a:gd name="connsiteX964" fmla="*/ 1212019 w 2495806"/>
                <a:gd name="connsiteY964" fmla="*/ 308451 h 1395561"/>
                <a:gd name="connsiteX965" fmla="*/ 1203983 w 2495806"/>
                <a:gd name="connsiteY965" fmla="*/ 303540 h 1395561"/>
                <a:gd name="connsiteX966" fmla="*/ 1203983 w 2495806"/>
                <a:gd name="connsiteY966" fmla="*/ 295056 h 1395561"/>
                <a:gd name="connsiteX967" fmla="*/ 1196393 w 2495806"/>
                <a:gd name="connsiteY967" fmla="*/ 291782 h 1395561"/>
                <a:gd name="connsiteX968" fmla="*/ 1170646 w 2495806"/>
                <a:gd name="connsiteY968" fmla="*/ 291782 h 1395561"/>
                <a:gd name="connsiteX969" fmla="*/ 1196393 w 2495806"/>
                <a:gd name="connsiteY969" fmla="*/ 254426 h 1395561"/>
                <a:gd name="connsiteX970" fmla="*/ 1830293 w 2495806"/>
                <a:gd name="connsiteY970" fmla="*/ 291186 h 1395561"/>
                <a:gd name="connsiteX971" fmla="*/ 1809148 w 2495806"/>
                <a:gd name="connsiteY971" fmla="*/ 268565 h 1395561"/>
                <a:gd name="connsiteX972" fmla="*/ 1795165 w 2495806"/>
                <a:gd name="connsiteY972" fmla="*/ 278239 h 1395561"/>
                <a:gd name="connsiteX973" fmla="*/ 1799483 w 2495806"/>
                <a:gd name="connsiteY973" fmla="*/ 256212 h 1395561"/>
                <a:gd name="connsiteX974" fmla="*/ 1814063 w 2495806"/>
                <a:gd name="connsiteY974" fmla="*/ 246985 h 1395561"/>
                <a:gd name="connsiteX975" fmla="*/ 1823143 w 2495806"/>
                <a:gd name="connsiteY975" fmla="*/ 250854 h 1395561"/>
                <a:gd name="connsiteX976" fmla="*/ 1818089 w 2495806"/>
                <a:gd name="connsiteY976" fmla="*/ 255616 h 1395561"/>
                <a:gd name="connsiteX977" fmla="*/ 1822851 w 2495806"/>
                <a:gd name="connsiteY977" fmla="*/ 260379 h 1395561"/>
                <a:gd name="connsiteX978" fmla="*/ 1827614 w 2495806"/>
                <a:gd name="connsiteY978" fmla="*/ 255468 h 1395561"/>
                <a:gd name="connsiteX979" fmla="*/ 1813910 w 2495806"/>
                <a:gd name="connsiteY979" fmla="*/ 244454 h 1395561"/>
                <a:gd name="connsiteX980" fmla="*/ 1785640 w 2495806"/>
                <a:gd name="connsiteY980" fmla="*/ 279579 h 1395561"/>
                <a:gd name="connsiteX981" fmla="*/ 1808259 w 2495806"/>
                <a:gd name="connsiteY981" fmla="*/ 313809 h 1395561"/>
                <a:gd name="connsiteX982" fmla="*/ 1822851 w 2495806"/>
                <a:gd name="connsiteY982" fmla="*/ 308153 h 1395561"/>
                <a:gd name="connsiteX983" fmla="*/ 1830293 w 2495806"/>
                <a:gd name="connsiteY983" fmla="*/ 291186 h 1395561"/>
                <a:gd name="connsiteX984" fmla="*/ 1820908 w 2495806"/>
                <a:gd name="connsiteY984" fmla="*/ 291038 h 1395561"/>
                <a:gd name="connsiteX985" fmla="*/ 1818825 w 2495806"/>
                <a:gd name="connsiteY985" fmla="*/ 304284 h 1395561"/>
                <a:gd name="connsiteX986" fmla="*/ 1808259 w 2495806"/>
                <a:gd name="connsiteY986" fmla="*/ 310832 h 1395561"/>
                <a:gd name="connsiteX987" fmla="*/ 1797997 w 2495806"/>
                <a:gd name="connsiteY987" fmla="*/ 304284 h 1395561"/>
                <a:gd name="connsiteX988" fmla="*/ 1795457 w 2495806"/>
                <a:gd name="connsiteY988" fmla="*/ 288954 h 1395561"/>
                <a:gd name="connsiteX989" fmla="*/ 1808703 w 2495806"/>
                <a:gd name="connsiteY989" fmla="*/ 271392 h 1395561"/>
                <a:gd name="connsiteX990" fmla="*/ 1818673 w 2495806"/>
                <a:gd name="connsiteY990" fmla="*/ 277643 h 1395561"/>
                <a:gd name="connsiteX991" fmla="*/ 1820908 w 2495806"/>
                <a:gd name="connsiteY991" fmla="*/ 291038 h 1395561"/>
                <a:gd name="connsiteX992" fmla="*/ 1885576 w 2495806"/>
                <a:gd name="connsiteY992" fmla="*/ 295056 h 1395561"/>
                <a:gd name="connsiteX993" fmla="*/ 1885576 w 2495806"/>
                <a:gd name="connsiteY993" fmla="*/ 291782 h 1395561"/>
                <a:gd name="connsiteX994" fmla="*/ 1874857 w 2495806"/>
                <a:gd name="connsiteY994" fmla="*/ 291782 h 1395561"/>
                <a:gd name="connsiteX995" fmla="*/ 1874857 w 2495806"/>
                <a:gd name="connsiteY995" fmla="*/ 246241 h 1395561"/>
                <a:gd name="connsiteX996" fmla="*/ 1872775 w 2495806"/>
                <a:gd name="connsiteY996" fmla="*/ 243413 h 1395561"/>
                <a:gd name="connsiteX997" fmla="*/ 1870247 w 2495806"/>
                <a:gd name="connsiteY997" fmla="*/ 244901 h 1395561"/>
                <a:gd name="connsiteX998" fmla="*/ 1837951 w 2495806"/>
                <a:gd name="connsiteY998" fmla="*/ 291782 h 1395561"/>
                <a:gd name="connsiteX999" fmla="*/ 1837951 w 2495806"/>
                <a:gd name="connsiteY999" fmla="*/ 295056 h 1395561"/>
                <a:gd name="connsiteX1000" fmla="*/ 1866526 w 2495806"/>
                <a:gd name="connsiteY1000" fmla="*/ 295056 h 1395561"/>
                <a:gd name="connsiteX1001" fmla="*/ 1866526 w 2495806"/>
                <a:gd name="connsiteY1001" fmla="*/ 303540 h 1395561"/>
                <a:gd name="connsiteX1002" fmla="*/ 1858487 w 2495806"/>
                <a:gd name="connsiteY1002" fmla="*/ 308451 h 1395561"/>
                <a:gd name="connsiteX1003" fmla="*/ 1856112 w 2495806"/>
                <a:gd name="connsiteY1003" fmla="*/ 308451 h 1395561"/>
                <a:gd name="connsiteX1004" fmla="*/ 1856112 w 2495806"/>
                <a:gd name="connsiteY1004" fmla="*/ 311725 h 1395561"/>
                <a:gd name="connsiteX1005" fmla="*/ 1870692 w 2495806"/>
                <a:gd name="connsiteY1005" fmla="*/ 311428 h 1395561"/>
                <a:gd name="connsiteX1006" fmla="*/ 1885284 w 2495806"/>
                <a:gd name="connsiteY1006" fmla="*/ 311725 h 1395561"/>
                <a:gd name="connsiteX1007" fmla="*/ 1885284 w 2495806"/>
                <a:gd name="connsiteY1007" fmla="*/ 308451 h 1395561"/>
                <a:gd name="connsiteX1008" fmla="*/ 1882896 w 2495806"/>
                <a:gd name="connsiteY1008" fmla="*/ 308451 h 1395561"/>
                <a:gd name="connsiteX1009" fmla="*/ 1874857 w 2495806"/>
                <a:gd name="connsiteY1009" fmla="*/ 303540 h 1395561"/>
                <a:gd name="connsiteX1010" fmla="*/ 1874857 w 2495806"/>
                <a:gd name="connsiteY1010" fmla="*/ 295056 h 1395561"/>
                <a:gd name="connsiteX1011" fmla="*/ 1867276 w 2495806"/>
                <a:gd name="connsiteY1011" fmla="*/ 291782 h 1395561"/>
                <a:gd name="connsiteX1012" fmla="*/ 1841520 w 2495806"/>
                <a:gd name="connsiteY1012" fmla="*/ 291782 h 1395561"/>
                <a:gd name="connsiteX1013" fmla="*/ 1867276 w 2495806"/>
                <a:gd name="connsiteY1013" fmla="*/ 254426 h 1395561"/>
                <a:gd name="connsiteX1014" fmla="*/ 2439104 w 2495806"/>
                <a:gd name="connsiteY1014" fmla="*/ 291186 h 1395561"/>
                <a:gd name="connsiteX1015" fmla="*/ 2417972 w 2495806"/>
                <a:gd name="connsiteY1015" fmla="*/ 268565 h 1395561"/>
                <a:gd name="connsiteX1016" fmla="*/ 2403976 w 2495806"/>
                <a:gd name="connsiteY1016" fmla="*/ 278239 h 1395561"/>
                <a:gd name="connsiteX1017" fmla="*/ 2408294 w 2495806"/>
                <a:gd name="connsiteY1017" fmla="*/ 256212 h 1395561"/>
                <a:gd name="connsiteX1018" fmla="*/ 2422886 w 2495806"/>
                <a:gd name="connsiteY1018" fmla="*/ 246985 h 1395561"/>
                <a:gd name="connsiteX1019" fmla="*/ 2431967 w 2495806"/>
                <a:gd name="connsiteY1019" fmla="*/ 250854 h 1395561"/>
                <a:gd name="connsiteX1020" fmla="*/ 2426900 w 2495806"/>
                <a:gd name="connsiteY1020" fmla="*/ 255616 h 1395561"/>
                <a:gd name="connsiteX1021" fmla="*/ 2431662 w 2495806"/>
                <a:gd name="connsiteY1021" fmla="*/ 260379 h 1395561"/>
                <a:gd name="connsiteX1022" fmla="*/ 2436425 w 2495806"/>
                <a:gd name="connsiteY1022" fmla="*/ 255468 h 1395561"/>
                <a:gd name="connsiteX1023" fmla="*/ 2422734 w 2495806"/>
                <a:gd name="connsiteY1023" fmla="*/ 244454 h 1395561"/>
                <a:gd name="connsiteX1024" fmla="*/ 2394451 w 2495806"/>
                <a:gd name="connsiteY1024" fmla="*/ 279579 h 1395561"/>
                <a:gd name="connsiteX1025" fmla="*/ 2417083 w 2495806"/>
                <a:gd name="connsiteY1025" fmla="*/ 313809 h 1395561"/>
                <a:gd name="connsiteX1026" fmla="*/ 2431662 w 2495806"/>
                <a:gd name="connsiteY1026" fmla="*/ 308153 h 1395561"/>
                <a:gd name="connsiteX1027" fmla="*/ 2439104 w 2495806"/>
                <a:gd name="connsiteY1027" fmla="*/ 291186 h 1395561"/>
                <a:gd name="connsiteX1028" fmla="*/ 2429732 w 2495806"/>
                <a:gd name="connsiteY1028" fmla="*/ 291038 h 1395561"/>
                <a:gd name="connsiteX1029" fmla="*/ 2427649 w 2495806"/>
                <a:gd name="connsiteY1029" fmla="*/ 304284 h 1395561"/>
                <a:gd name="connsiteX1030" fmla="*/ 2417083 w 2495806"/>
                <a:gd name="connsiteY1030" fmla="*/ 310832 h 1395561"/>
                <a:gd name="connsiteX1031" fmla="*/ 2406808 w 2495806"/>
                <a:gd name="connsiteY1031" fmla="*/ 304284 h 1395561"/>
                <a:gd name="connsiteX1032" fmla="*/ 2404281 w 2495806"/>
                <a:gd name="connsiteY1032" fmla="*/ 288954 h 1395561"/>
                <a:gd name="connsiteX1033" fmla="*/ 2417527 w 2495806"/>
                <a:gd name="connsiteY1033" fmla="*/ 271392 h 1395561"/>
                <a:gd name="connsiteX1034" fmla="*/ 2427497 w 2495806"/>
                <a:gd name="connsiteY1034" fmla="*/ 277643 h 1395561"/>
                <a:gd name="connsiteX1035" fmla="*/ 2429732 w 2495806"/>
                <a:gd name="connsiteY1035" fmla="*/ 291038 h 1395561"/>
                <a:gd name="connsiteX1036" fmla="*/ 2494362 w 2495806"/>
                <a:gd name="connsiteY1036" fmla="*/ 295056 h 1395561"/>
                <a:gd name="connsiteX1037" fmla="*/ 2494362 w 2495806"/>
                <a:gd name="connsiteY1037" fmla="*/ 291782 h 1395561"/>
                <a:gd name="connsiteX1038" fmla="*/ 2483643 w 2495806"/>
                <a:gd name="connsiteY1038" fmla="*/ 291782 h 1395561"/>
                <a:gd name="connsiteX1039" fmla="*/ 2483643 w 2495806"/>
                <a:gd name="connsiteY1039" fmla="*/ 246241 h 1395561"/>
                <a:gd name="connsiteX1040" fmla="*/ 2481560 w 2495806"/>
                <a:gd name="connsiteY1040" fmla="*/ 243413 h 1395561"/>
                <a:gd name="connsiteX1041" fmla="*/ 2479033 w 2495806"/>
                <a:gd name="connsiteY1041" fmla="*/ 244901 h 1395561"/>
                <a:gd name="connsiteX1042" fmla="*/ 2446737 w 2495806"/>
                <a:gd name="connsiteY1042" fmla="*/ 291782 h 1395561"/>
                <a:gd name="connsiteX1043" fmla="*/ 2446737 w 2495806"/>
                <a:gd name="connsiteY1043" fmla="*/ 295056 h 1395561"/>
                <a:gd name="connsiteX1044" fmla="*/ 2475312 w 2495806"/>
                <a:gd name="connsiteY1044" fmla="*/ 295056 h 1395561"/>
                <a:gd name="connsiteX1045" fmla="*/ 2475312 w 2495806"/>
                <a:gd name="connsiteY1045" fmla="*/ 303540 h 1395561"/>
                <a:gd name="connsiteX1046" fmla="*/ 2467273 w 2495806"/>
                <a:gd name="connsiteY1046" fmla="*/ 308451 h 1395561"/>
                <a:gd name="connsiteX1047" fmla="*/ 2464885 w 2495806"/>
                <a:gd name="connsiteY1047" fmla="*/ 308451 h 1395561"/>
                <a:gd name="connsiteX1048" fmla="*/ 2464885 w 2495806"/>
                <a:gd name="connsiteY1048" fmla="*/ 311725 h 1395561"/>
                <a:gd name="connsiteX1049" fmla="*/ 2479478 w 2495806"/>
                <a:gd name="connsiteY1049" fmla="*/ 311428 h 1395561"/>
                <a:gd name="connsiteX1050" fmla="*/ 2494057 w 2495806"/>
                <a:gd name="connsiteY1050" fmla="*/ 311725 h 1395561"/>
                <a:gd name="connsiteX1051" fmla="*/ 2494057 w 2495806"/>
                <a:gd name="connsiteY1051" fmla="*/ 308451 h 1395561"/>
                <a:gd name="connsiteX1052" fmla="*/ 2491682 w 2495806"/>
                <a:gd name="connsiteY1052" fmla="*/ 308451 h 1395561"/>
                <a:gd name="connsiteX1053" fmla="*/ 2483643 w 2495806"/>
                <a:gd name="connsiteY1053" fmla="*/ 303540 h 1395561"/>
                <a:gd name="connsiteX1054" fmla="*/ 2483643 w 2495806"/>
                <a:gd name="connsiteY1054" fmla="*/ 295056 h 1395561"/>
                <a:gd name="connsiteX1055" fmla="*/ 2476049 w 2495806"/>
                <a:gd name="connsiteY1055" fmla="*/ 291782 h 1395561"/>
                <a:gd name="connsiteX1056" fmla="*/ 2450306 w 2495806"/>
                <a:gd name="connsiteY1056" fmla="*/ 291782 h 1395561"/>
                <a:gd name="connsiteX1057" fmla="*/ 2476049 w 2495806"/>
                <a:gd name="connsiteY1057" fmla="*/ 254426 h 1395561"/>
                <a:gd name="connsiteX1058" fmla="*/ 50791 w 2495806"/>
                <a:gd name="connsiteY1058" fmla="*/ 413150 h 1395561"/>
                <a:gd name="connsiteX1059" fmla="*/ 34718 w 2495806"/>
                <a:gd name="connsiteY1059" fmla="*/ 392910 h 1395561"/>
                <a:gd name="connsiteX1060" fmla="*/ 20728 w 2495806"/>
                <a:gd name="connsiteY1060" fmla="*/ 389636 h 1395561"/>
                <a:gd name="connsiteX1061" fmla="*/ 9566 w 2495806"/>
                <a:gd name="connsiteY1061" fmla="*/ 376837 h 1395561"/>
                <a:gd name="connsiteX1062" fmla="*/ 24300 w 2495806"/>
                <a:gd name="connsiteY1062" fmla="*/ 363740 h 1395561"/>
                <a:gd name="connsiteX1063" fmla="*/ 44540 w 2495806"/>
                <a:gd name="connsiteY1063" fmla="*/ 383981 h 1395561"/>
                <a:gd name="connsiteX1064" fmla="*/ 46177 w 2495806"/>
                <a:gd name="connsiteY1064" fmla="*/ 385767 h 1395561"/>
                <a:gd name="connsiteX1065" fmla="*/ 47815 w 2495806"/>
                <a:gd name="connsiteY1065" fmla="*/ 383087 h 1395561"/>
                <a:gd name="connsiteX1066" fmla="*/ 47815 w 2495806"/>
                <a:gd name="connsiteY1066" fmla="*/ 363294 h 1395561"/>
                <a:gd name="connsiteX1067" fmla="*/ 46475 w 2495806"/>
                <a:gd name="connsiteY1067" fmla="*/ 360614 h 1395561"/>
                <a:gd name="connsiteX1068" fmla="*/ 44838 w 2495806"/>
                <a:gd name="connsiteY1068" fmla="*/ 362103 h 1395561"/>
                <a:gd name="connsiteX1069" fmla="*/ 41266 w 2495806"/>
                <a:gd name="connsiteY1069" fmla="*/ 367758 h 1395561"/>
                <a:gd name="connsiteX1070" fmla="*/ 24151 w 2495806"/>
                <a:gd name="connsiteY1070" fmla="*/ 360614 h 1395561"/>
                <a:gd name="connsiteX1071" fmla="*/ 3166 w 2495806"/>
                <a:gd name="connsiteY1071" fmla="*/ 380111 h 1395561"/>
                <a:gd name="connsiteX1072" fmla="*/ 9417 w 2495806"/>
                <a:gd name="connsiteY1072" fmla="*/ 393952 h 1395561"/>
                <a:gd name="connsiteX1073" fmla="*/ 27425 w 2495806"/>
                <a:gd name="connsiteY1073" fmla="*/ 400947 h 1395561"/>
                <a:gd name="connsiteX1074" fmla="*/ 40968 w 2495806"/>
                <a:gd name="connsiteY1074" fmla="*/ 406751 h 1395561"/>
                <a:gd name="connsiteX1075" fmla="*/ 44540 w 2495806"/>
                <a:gd name="connsiteY1075" fmla="*/ 416276 h 1395561"/>
                <a:gd name="connsiteX1076" fmla="*/ 29658 w 2495806"/>
                <a:gd name="connsiteY1076" fmla="*/ 430712 h 1395561"/>
                <a:gd name="connsiteX1077" fmla="*/ 6292 w 2495806"/>
                <a:gd name="connsiteY1077" fmla="*/ 411216 h 1395561"/>
                <a:gd name="connsiteX1078" fmla="*/ 4803 w 2495806"/>
                <a:gd name="connsiteY1078" fmla="*/ 408984 h 1395561"/>
                <a:gd name="connsiteX1079" fmla="*/ 3166 w 2495806"/>
                <a:gd name="connsiteY1079" fmla="*/ 411662 h 1395561"/>
                <a:gd name="connsiteX1080" fmla="*/ 3166 w 2495806"/>
                <a:gd name="connsiteY1080" fmla="*/ 431456 h 1395561"/>
                <a:gd name="connsiteX1081" fmla="*/ 4506 w 2495806"/>
                <a:gd name="connsiteY1081" fmla="*/ 433987 h 1395561"/>
                <a:gd name="connsiteX1082" fmla="*/ 6143 w 2495806"/>
                <a:gd name="connsiteY1082" fmla="*/ 432796 h 1395561"/>
                <a:gd name="connsiteX1083" fmla="*/ 9715 w 2495806"/>
                <a:gd name="connsiteY1083" fmla="*/ 426992 h 1395561"/>
                <a:gd name="connsiteX1084" fmla="*/ 29658 w 2495806"/>
                <a:gd name="connsiteY1084" fmla="*/ 433987 h 1395561"/>
                <a:gd name="connsiteX1085" fmla="*/ 50791 w 2495806"/>
                <a:gd name="connsiteY1085" fmla="*/ 413150 h 1395561"/>
                <a:gd name="connsiteX1086" fmla="*/ 124089 w 2495806"/>
                <a:gd name="connsiteY1086" fmla="*/ 381748 h 1395561"/>
                <a:gd name="connsiteX1087" fmla="*/ 98788 w 2495806"/>
                <a:gd name="connsiteY1087" fmla="*/ 362847 h 1395561"/>
                <a:gd name="connsiteX1088" fmla="*/ 61581 w 2495806"/>
                <a:gd name="connsiteY1088" fmla="*/ 362847 h 1395561"/>
                <a:gd name="connsiteX1089" fmla="*/ 61581 w 2495806"/>
                <a:gd name="connsiteY1089" fmla="*/ 366121 h 1395561"/>
                <a:gd name="connsiteX1090" fmla="*/ 63814 w 2495806"/>
                <a:gd name="connsiteY1090" fmla="*/ 366121 h 1395561"/>
                <a:gd name="connsiteX1091" fmla="*/ 71850 w 2495806"/>
                <a:gd name="connsiteY1091" fmla="*/ 371032 h 1395561"/>
                <a:gd name="connsiteX1092" fmla="*/ 71850 w 2495806"/>
                <a:gd name="connsiteY1092" fmla="*/ 423718 h 1395561"/>
                <a:gd name="connsiteX1093" fmla="*/ 63814 w 2495806"/>
                <a:gd name="connsiteY1093" fmla="*/ 428629 h 1395561"/>
                <a:gd name="connsiteX1094" fmla="*/ 61581 w 2495806"/>
                <a:gd name="connsiteY1094" fmla="*/ 428629 h 1395561"/>
                <a:gd name="connsiteX1095" fmla="*/ 61581 w 2495806"/>
                <a:gd name="connsiteY1095" fmla="*/ 431903 h 1395561"/>
                <a:gd name="connsiteX1096" fmla="*/ 76464 w 2495806"/>
                <a:gd name="connsiteY1096" fmla="*/ 431606 h 1395561"/>
                <a:gd name="connsiteX1097" fmla="*/ 91347 w 2495806"/>
                <a:gd name="connsiteY1097" fmla="*/ 431903 h 1395561"/>
                <a:gd name="connsiteX1098" fmla="*/ 91347 w 2495806"/>
                <a:gd name="connsiteY1098" fmla="*/ 428629 h 1395561"/>
                <a:gd name="connsiteX1099" fmla="*/ 89114 w 2495806"/>
                <a:gd name="connsiteY1099" fmla="*/ 428629 h 1395561"/>
                <a:gd name="connsiteX1100" fmla="*/ 81226 w 2495806"/>
                <a:gd name="connsiteY1100" fmla="*/ 423718 h 1395561"/>
                <a:gd name="connsiteX1101" fmla="*/ 81226 w 2495806"/>
                <a:gd name="connsiteY1101" fmla="*/ 400351 h 1395561"/>
                <a:gd name="connsiteX1102" fmla="*/ 99532 w 2495806"/>
                <a:gd name="connsiteY1102" fmla="*/ 400351 h 1395561"/>
                <a:gd name="connsiteX1103" fmla="*/ 124089 w 2495806"/>
                <a:gd name="connsiteY1103" fmla="*/ 381748 h 1395561"/>
                <a:gd name="connsiteX1104" fmla="*/ 113522 w 2495806"/>
                <a:gd name="connsiteY1104" fmla="*/ 381748 h 1395561"/>
                <a:gd name="connsiteX1105" fmla="*/ 96258 w 2495806"/>
                <a:gd name="connsiteY1105" fmla="*/ 397226 h 1395561"/>
                <a:gd name="connsiteX1106" fmla="*/ 80780 w 2495806"/>
                <a:gd name="connsiteY1106" fmla="*/ 397226 h 1395561"/>
                <a:gd name="connsiteX1107" fmla="*/ 80780 w 2495806"/>
                <a:gd name="connsiteY1107" fmla="*/ 370288 h 1395561"/>
                <a:gd name="connsiteX1108" fmla="*/ 85691 w 2495806"/>
                <a:gd name="connsiteY1108" fmla="*/ 366121 h 1395561"/>
                <a:gd name="connsiteX1109" fmla="*/ 96258 w 2495806"/>
                <a:gd name="connsiteY1109" fmla="*/ 366121 h 1395561"/>
                <a:gd name="connsiteX1110" fmla="*/ 113522 w 2495806"/>
                <a:gd name="connsiteY1110" fmla="*/ 381748 h 1395561"/>
                <a:gd name="connsiteX1111" fmla="*/ 200214 w 2495806"/>
                <a:gd name="connsiteY1111" fmla="*/ 405561 h 1395561"/>
                <a:gd name="connsiteX1112" fmla="*/ 196940 w 2495806"/>
                <a:gd name="connsiteY1112" fmla="*/ 405561 h 1395561"/>
                <a:gd name="connsiteX1113" fmla="*/ 174020 w 2495806"/>
                <a:gd name="connsiteY1113" fmla="*/ 428629 h 1395561"/>
                <a:gd name="connsiteX1114" fmla="*/ 158989 w 2495806"/>
                <a:gd name="connsiteY1114" fmla="*/ 428629 h 1395561"/>
                <a:gd name="connsiteX1115" fmla="*/ 154078 w 2495806"/>
                <a:gd name="connsiteY1115" fmla="*/ 424462 h 1395561"/>
                <a:gd name="connsiteX1116" fmla="*/ 154078 w 2495806"/>
                <a:gd name="connsiteY1116" fmla="*/ 397822 h 1395561"/>
                <a:gd name="connsiteX1117" fmla="*/ 163900 w 2495806"/>
                <a:gd name="connsiteY1117" fmla="*/ 397822 h 1395561"/>
                <a:gd name="connsiteX1118" fmla="*/ 175360 w 2495806"/>
                <a:gd name="connsiteY1118" fmla="*/ 409579 h 1395561"/>
                <a:gd name="connsiteX1119" fmla="*/ 178486 w 2495806"/>
                <a:gd name="connsiteY1119" fmla="*/ 409579 h 1395561"/>
                <a:gd name="connsiteX1120" fmla="*/ 178486 w 2495806"/>
                <a:gd name="connsiteY1120" fmla="*/ 382641 h 1395561"/>
                <a:gd name="connsiteX1121" fmla="*/ 175360 w 2495806"/>
                <a:gd name="connsiteY1121" fmla="*/ 382641 h 1395561"/>
                <a:gd name="connsiteX1122" fmla="*/ 163900 w 2495806"/>
                <a:gd name="connsiteY1122" fmla="*/ 394399 h 1395561"/>
                <a:gd name="connsiteX1123" fmla="*/ 154078 w 2495806"/>
                <a:gd name="connsiteY1123" fmla="*/ 394399 h 1395561"/>
                <a:gd name="connsiteX1124" fmla="*/ 154078 w 2495806"/>
                <a:gd name="connsiteY1124" fmla="*/ 370586 h 1395561"/>
                <a:gd name="connsiteX1125" fmla="*/ 158989 w 2495806"/>
                <a:gd name="connsiteY1125" fmla="*/ 366418 h 1395561"/>
                <a:gd name="connsiteX1126" fmla="*/ 173276 w 2495806"/>
                <a:gd name="connsiteY1126" fmla="*/ 366418 h 1395561"/>
                <a:gd name="connsiteX1127" fmla="*/ 194112 w 2495806"/>
                <a:gd name="connsiteY1127" fmla="*/ 386064 h 1395561"/>
                <a:gd name="connsiteX1128" fmla="*/ 197237 w 2495806"/>
                <a:gd name="connsiteY1128" fmla="*/ 386064 h 1395561"/>
                <a:gd name="connsiteX1129" fmla="*/ 194260 w 2495806"/>
                <a:gd name="connsiteY1129" fmla="*/ 363144 h 1395561"/>
                <a:gd name="connsiteX1130" fmla="*/ 134581 w 2495806"/>
                <a:gd name="connsiteY1130" fmla="*/ 363144 h 1395561"/>
                <a:gd name="connsiteX1131" fmla="*/ 134581 w 2495806"/>
                <a:gd name="connsiteY1131" fmla="*/ 366418 h 1395561"/>
                <a:gd name="connsiteX1132" fmla="*/ 136813 w 2495806"/>
                <a:gd name="connsiteY1132" fmla="*/ 366418 h 1395561"/>
                <a:gd name="connsiteX1133" fmla="*/ 144850 w 2495806"/>
                <a:gd name="connsiteY1133" fmla="*/ 371331 h 1395561"/>
                <a:gd name="connsiteX1134" fmla="*/ 144850 w 2495806"/>
                <a:gd name="connsiteY1134" fmla="*/ 423718 h 1395561"/>
                <a:gd name="connsiteX1135" fmla="*/ 136813 w 2495806"/>
                <a:gd name="connsiteY1135" fmla="*/ 428629 h 1395561"/>
                <a:gd name="connsiteX1136" fmla="*/ 134581 w 2495806"/>
                <a:gd name="connsiteY1136" fmla="*/ 428629 h 1395561"/>
                <a:gd name="connsiteX1137" fmla="*/ 134581 w 2495806"/>
                <a:gd name="connsiteY1137" fmla="*/ 431903 h 1395561"/>
                <a:gd name="connsiteX1138" fmla="*/ 195749 w 2495806"/>
                <a:gd name="connsiteY1138" fmla="*/ 431903 h 1395561"/>
                <a:gd name="connsiteX1139" fmla="*/ 274852 w 2495806"/>
                <a:gd name="connsiteY1139" fmla="*/ 408239 h 1395561"/>
                <a:gd name="connsiteX1140" fmla="*/ 273214 w 2495806"/>
                <a:gd name="connsiteY1140" fmla="*/ 406305 h 1395561"/>
                <a:gd name="connsiteX1141" fmla="*/ 271726 w 2495806"/>
                <a:gd name="connsiteY1141" fmla="*/ 407794 h 1395561"/>
                <a:gd name="connsiteX1142" fmla="*/ 247616 w 2495806"/>
                <a:gd name="connsiteY1142" fmla="*/ 430712 h 1395561"/>
                <a:gd name="connsiteX1143" fmla="*/ 219785 w 2495806"/>
                <a:gd name="connsiteY1143" fmla="*/ 397226 h 1395561"/>
                <a:gd name="connsiteX1144" fmla="*/ 247616 w 2495806"/>
                <a:gd name="connsiteY1144" fmla="*/ 364037 h 1395561"/>
                <a:gd name="connsiteX1145" fmla="*/ 271428 w 2495806"/>
                <a:gd name="connsiteY1145" fmla="*/ 388148 h 1395561"/>
                <a:gd name="connsiteX1146" fmla="*/ 273065 w 2495806"/>
                <a:gd name="connsiteY1146" fmla="*/ 389636 h 1395561"/>
                <a:gd name="connsiteX1147" fmla="*/ 274852 w 2495806"/>
                <a:gd name="connsiteY1147" fmla="*/ 387107 h 1395561"/>
                <a:gd name="connsiteX1148" fmla="*/ 274852 w 2495806"/>
                <a:gd name="connsiteY1148" fmla="*/ 363294 h 1395561"/>
                <a:gd name="connsiteX1149" fmla="*/ 273512 w 2495806"/>
                <a:gd name="connsiteY1149" fmla="*/ 360614 h 1395561"/>
                <a:gd name="connsiteX1150" fmla="*/ 271726 w 2495806"/>
                <a:gd name="connsiteY1150" fmla="*/ 362103 h 1395561"/>
                <a:gd name="connsiteX1151" fmla="*/ 266665 w 2495806"/>
                <a:gd name="connsiteY1151" fmla="*/ 369544 h 1395561"/>
                <a:gd name="connsiteX1152" fmla="*/ 246574 w 2495806"/>
                <a:gd name="connsiteY1152" fmla="*/ 360614 h 1395561"/>
                <a:gd name="connsiteX1153" fmla="*/ 209218 w 2495806"/>
                <a:gd name="connsiteY1153" fmla="*/ 397226 h 1395561"/>
                <a:gd name="connsiteX1154" fmla="*/ 246723 w 2495806"/>
                <a:gd name="connsiteY1154" fmla="*/ 433987 h 1395561"/>
                <a:gd name="connsiteX1155" fmla="*/ 274852 w 2495806"/>
                <a:gd name="connsiteY1155" fmla="*/ 408239 h 1395561"/>
                <a:gd name="connsiteX1156" fmla="*/ 359832 w 2495806"/>
                <a:gd name="connsiteY1156" fmla="*/ 431903 h 1395561"/>
                <a:gd name="connsiteX1157" fmla="*/ 359832 w 2495806"/>
                <a:gd name="connsiteY1157" fmla="*/ 428629 h 1395561"/>
                <a:gd name="connsiteX1158" fmla="*/ 349712 w 2495806"/>
                <a:gd name="connsiteY1158" fmla="*/ 424462 h 1395561"/>
                <a:gd name="connsiteX1159" fmla="*/ 324114 w 2495806"/>
                <a:gd name="connsiteY1159" fmla="*/ 389785 h 1395561"/>
                <a:gd name="connsiteX1160" fmla="*/ 344057 w 2495806"/>
                <a:gd name="connsiteY1160" fmla="*/ 372224 h 1395561"/>
                <a:gd name="connsiteX1161" fmla="*/ 358344 w 2495806"/>
                <a:gd name="connsiteY1161" fmla="*/ 366121 h 1395561"/>
                <a:gd name="connsiteX1162" fmla="*/ 358344 w 2495806"/>
                <a:gd name="connsiteY1162" fmla="*/ 362847 h 1395561"/>
                <a:gd name="connsiteX1163" fmla="*/ 348968 w 2495806"/>
                <a:gd name="connsiteY1163" fmla="*/ 363144 h 1395561"/>
                <a:gd name="connsiteX1164" fmla="*/ 336764 w 2495806"/>
                <a:gd name="connsiteY1164" fmla="*/ 362847 h 1395561"/>
                <a:gd name="connsiteX1165" fmla="*/ 336764 w 2495806"/>
                <a:gd name="connsiteY1165" fmla="*/ 366121 h 1395561"/>
                <a:gd name="connsiteX1166" fmla="*/ 340633 w 2495806"/>
                <a:gd name="connsiteY1166" fmla="*/ 369098 h 1395561"/>
                <a:gd name="connsiteX1167" fmla="*/ 338401 w 2495806"/>
                <a:gd name="connsiteY1167" fmla="*/ 372968 h 1395561"/>
                <a:gd name="connsiteX1168" fmla="*/ 304914 w 2495806"/>
                <a:gd name="connsiteY1168" fmla="*/ 402584 h 1395561"/>
                <a:gd name="connsiteX1169" fmla="*/ 304914 w 2495806"/>
                <a:gd name="connsiteY1169" fmla="*/ 371032 h 1395561"/>
                <a:gd name="connsiteX1170" fmla="*/ 312952 w 2495806"/>
                <a:gd name="connsiteY1170" fmla="*/ 366121 h 1395561"/>
                <a:gd name="connsiteX1171" fmla="*/ 315183 w 2495806"/>
                <a:gd name="connsiteY1171" fmla="*/ 366121 h 1395561"/>
                <a:gd name="connsiteX1172" fmla="*/ 315183 w 2495806"/>
                <a:gd name="connsiteY1172" fmla="*/ 362847 h 1395561"/>
                <a:gd name="connsiteX1173" fmla="*/ 300301 w 2495806"/>
                <a:gd name="connsiteY1173" fmla="*/ 363144 h 1395561"/>
                <a:gd name="connsiteX1174" fmla="*/ 285418 w 2495806"/>
                <a:gd name="connsiteY1174" fmla="*/ 362847 h 1395561"/>
                <a:gd name="connsiteX1175" fmla="*/ 285418 w 2495806"/>
                <a:gd name="connsiteY1175" fmla="*/ 366121 h 1395561"/>
                <a:gd name="connsiteX1176" fmla="*/ 287651 w 2495806"/>
                <a:gd name="connsiteY1176" fmla="*/ 366121 h 1395561"/>
                <a:gd name="connsiteX1177" fmla="*/ 295687 w 2495806"/>
                <a:gd name="connsiteY1177" fmla="*/ 371032 h 1395561"/>
                <a:gd name="connsiteX1178" fmla="*/ 295687 w 2495806"/>
                <a:gd name="connsiteY1178" fmla="*/ 423718 h 1395561"/>
                <a:gd name="connsiteX1179" fmla="*/ 287651 w 2495806"/>
                <a:gd name="connsiteY1179" fmla="*/ 428629 h 1395561"/>
                <a:gd name="connsiteX1180" fmla="*/ 285418 w 2495806"/>
                <a:gd name="connsiteY1180" fmla="*/ 428629 h 1395561"/>
                <a:gd name="connsiteX1181" fmla="*/ 285418 w 2495806"/>
                <a:gd name="connsiteY1181" fmla="*/ 431903 h 1395561"/>
                <a:gd name="connsiteX1182" fmla="*/ 300301 w 2495806"/>
                <a:gd name="connsiteY1182" fmla="*/ 431606 h 1395561"/>
                <a:gd name="connsiteX1183" fmla="*/ 315183 w 2495806"/>
                <a:gd name="connsiteY1183" fmla="*/ 431903 h 1395561"/>
                <a:gd name="connsiteX1184" fmla="*/ 315183 w 2495806"/>
                <a:gd name="connsiteY1184" fmla="*/ 428629 h 1395561"/>
                <a:gd name="connsiteX1185" fmla="*/ 312952 w 2495806"/>
                <a:gd name="connsiteY1185" fmla="*/ 428629 h 1395561"/>
                <a:gd name="connsiteX1186" fmla="*/ 304914 w 2495806"/>
                <a:gd name="connsiteY1186" fmla="*/ 423718 h 1395561"/>
                <a:gd name="connsiteX1187" fmla="*/ 304914 w 2495806"/>
                <a:gd name="connsiteY1187" fmla="*/ 406751 h 1395561"/>
                <a:gd name="connsiteX1188" fmla="*/ 318011 w 2495806"/>
                <a:gd name="connsiteY1188" fmla="*/ 395292 h 1395561"/>
                <a:gd name="connsiteX1189" fmla="*/ 337657 w 2495806"/>
                <a:gd name="connsiteY1189" fmla="*/ 422230 h 1395561"/>
                <a:gd name="connsiteX1190" fmla="*/ 339294 w 2495806"/>
                <a:gd name="connsiteY1190" fmla="*/ 425801 h 1395561"/>
                <a:gd name="connsiteX1191" fmla="*/ 333936 w 2495806"/>
                <a:gd name="connsiteY1191" fmla="*/ 428629 h 1395561"/>
                <a:gd name="connsiteX1192" fmla="*/ 333936 w 2495806"/>
                <a:gd name="connsiteY1192" fmla="*/ 431903 h 1395561"/>
                <a:gd name="connsiteX1193" fmla="*/ 347776 w 2495806"/>
                <a:gd name="connsiteY1193" fmla="*/ 431606 h 1395561"/>
                <a:gd name="connsiteX1194" fmla="*/ 359832 w 2495806"/>
                <a:gd name="connsiteY1194" fmla="*/ 431903 h 1395561"/>
                <a:gd name="connsiteX1195" fmla="*/ 413597 w 2495806"/>
                <a:gd name="connsiteY1195" fmla="*/ 414639 h 1395561"/>
                <a:gd name="connsiteX1196" fmla="*/ 396629 w 2495806"/>
                <a:gd name="connsiteY1196" fmla="*/ 396333 h 1395561"/>
                <a:gd name="connsiteX1197" fmla="*/ 410620 w 2495806"/>
                <a:gd name="connsiteY1197" fmla="*/ 378474 h 1395561"/>
                <a:gd name="connsiteX1198" fmla="*/ 390974 w 2495806"/>
                <a:gd name="connsiteY1198" fmla="*/ 364633 h 1395561"/>
                <a:gd name="connsiteX1199" fmla="*/ 371924 w 2495806"/>
                <a:gd name="connsiteY1199" fmla="*/ 378176 h 1395561"/>
                <a:gd name="connsiteX1200" fmla="*/ 377134 w 2495806"/>
                <a:gd name="connsiteY1200" fmla="*/ 383534 h 1395561"/>
                <a:gd name="connsiteX1201" fmla="*/ 382342 w 2495806"/>
                <a:gd name="connsiteY1201" fmla="*/ 378325 h 1395561"/>
                <a:gd name="connsiteX1202" fmla="*/ 376835 w 2495806"/>
                <a:gd name="connsiteY1202" fmla="*/ 373116 h 1395561"/>
                <a:gd name="connsiteX1203" fmla="*/ 390677 w 2495806"/>
                <a:gd name="connsiteY1203" fmla="*/ 367163 h 1395561"/>
                <a:gd name="connsiteX1204" fmla="*/ 400946 w 2495806"/>
                <a:gd name="connsiteY1204" fmla="*/ 378474 h 1395561"/>
                <a:gd name="connsiteX1205" fmla="*/ 396629 w 2495806"/>
                <a:gd name="connsiteY1205" fmla="*/ 391422 h 1395561"/>
                <a:gd name="connsiteX1206" fmla="*/ 385170 w 2495806"/>
                <a:gd name="connsiteY1206" fmla="*/ 395143 h 1395561"/>
                <a:gd name="connsiteX1207" fmla="*/ 382342 w 2495806"/>
                <a:gd name="connsiteY1207" fmla="*/ 396632 h 1395561"/>
                <a:gd name="connsiteX1208" fmla="*/ 385022 w 2495806"/>
                <a:gd name="connsiteY1208" fmla="*/ 398119 h 1395561"/>
                <a:gd name="connsiteX1209" fmla="*/ 390081 w 2495806"/>
                <a:gd name="connsiteY1209" fmla="*/ 398119 h 1395561"/>
                <a:gd name="connsiteX1210" fmla="*/ 403177 w 2495806"/>
                <a:gd name="connsiteY1210" fmla="*/ 414639 h 1395561"/>
                <a:gd name="connsiteX1211" fmla="*/ 390528 w 2495806"/>
                <a:gd name="connsiteY1211" fmla="*/ 431010 h 1395561"/>
                <a:gd name="connsiteX1212" fmla="*/ 373860 w 2495806"/>
                <a:gd name="connsiteY1212" fmla="*/ 423568 h 1395561"/>
                <a:gd name="connsiteX1213" fmla="*/ 380109 w 2495806"/>
                <a:gd name="connsiteY1213" fmla="*/ 417913 h 1395561"/>
                <a:gd name="connsiteX1214" fmla="*/ 374454 w 2495806"/>
                <a:gd name="connsiteY1214" fmla="*/ 412406 h 1395561"/>
                <a:gd name="connsiteX1215" fmla="*/ 368947 w 2495806"/>
                <a:gd name="connsiteY1215" fmla="*/ 418211 h 1395561"/>
                <a:gd name="connsiteX1216" fmla="*/ 390825 w 2495806"/>
                <a:gd name="connsiteY1216" fmla="*/ 433987 h 1395561"/>
                <a:gd name="connsiteX1217" fmla="*/ 413597 w 2495806"/>
                <a:gd name="connsiteY1217" fmla="*/ 414639 h 1395561"/>
                <a:gd name="connsiteX1218" fmla="*/ 466466 w 2495806"/>
                <a:gd name="connsiteY1218" fmla="*/ 413746 h 1395561"/>
                <a:gd name="connsiteX1219" fmla="*/ 463342 w 2495806"/>
                <a:gd name="connsiteY1219" fmla="*/ 413746 h 1395561"/>
                <a:gd name="connsiteX1220" fmla="*/ 461110 w 2495806"/>
                <a:gd name="connsiteY1220" fmla="*/ 422825 h 1395561"/>
                <a:gd name="connsiteX1221" fmla="*/ 451138 w 2495806"/>
                <a:gd name="connsiteY1221" fmla="*/ 423568 h 1395561"/>
                <a:gd name="connsiteX1222" fmla="*/ 433129 w 2495806"/>
                <a:gd name="connsiteY1222" fmla="*/ 423568 h 1395561"/>
                <a:gd name="connsiteX1223" fmla="*/ 446822 w 2495806"/>
                <a:gd name="connsiteY1223" fmla="*/ 411216 h 1395561"/>
                <a:gd name="connsiteX1224" fmla="*/ 454263 w 2495806"/>
                <a:gd name="connsiteY1224" fmla="*/ 404965 h 1395561"/>
                <a:gd name="connsiteX1225" fmla="*/ 466466 w 2495806"/>
                <a:gd name="connsiteY1225" fmla="*/ 384427 h 1395561"/>
                <a:gd name="connsiteX1226" fmla="*/ 443697 w 2495806"/>
                <a:gd name="connsiteY1226" fmla="*/ 364633 h 1395561"/>
                <a:gd name="connsiteX1227" fmla="*/ 423604 w 2495806"/>
                <a:gd name="connsiteY1227" fmla="*/ 382790 h 1395561"/>
                <a:gd name="connsiteX1228" fmla="*/ 428962 w 2495806"/>
                <a:gd name="connsiteY1228" fmla="*/ 388445 h 1395561"/>
                <a:gd name="connsiteX1229" fmla="*/ 434172 w 2495806"/>
                <a:gd name="connsiteY1229" fmla="*/ 383087 h 1395561"/>
                <a:gd name="connsiteX1230" fmla="*/ 427921 w 2495806"/>
                <a:gd name="connsiteY1230" fmla="*/ 377879 h 1395561"/>
                <a:gd name="connsiteX1231" fmla="*/ 442654 w 2495806"/>
                <a:gd name="connsiteY1231" fmla="*/ 367907 h 1395561"/>
                <a:gd name="connsiteX1232" fmla="*/ 456941 w 2495806"/>
                <a:gd name="connsiteY1232" fmla="*/ 384427 h 1395561"/>
                <a:gd name="connsiteX1233" fmla="*/ 437594 w 2495806"/>
                <a:gd name="connsiteY1233" fmla="*/ 414937 h 1395561"/>
                <a:gd name="connsiteX1234" fmla="*/ 424795 w 2495806"/>
                <a:gd name="connsiteY1234" fmla="*/ 428034 h 1395561"/>
                <a:gd name="connsiteX1235" fmla="*/ 423604 w 2495806"/>
                <a:gd name="connsiteY1235" fmla="*/ 431903 h 1395561"/>
                <a:gd name="connsiteX1236" fmla="*/ 463639 w 2495806"/>
                <a:gd name="connsiteY1236" fmla="*/ 431903 h 1395561"/>
                <a:gd name="connsiteX1237" fmla="*/ 726729 w 2495806"/>
                <a:gd name="connsiteY1237" fmla="*/ 414937 h 1395561"/>
                <a:gd name="connsiteX1238" fmla="*/ 721670 w 2495806"/>
                <a:gd name="connsiteY1238" fmla="*/ 402584 h 1395561"/>
                <a:gd name="connsiteX1239" fmla="*/ 711252 w 2495806"/>
                <a:gd name="connsiteY1239" fmla="*/ 395440 h 1395561"/>
                <a:gd name="connsiteX1240" fmla="*/ 723753 w 2495806"/>
                <a:gd name="connsiteY1240" fmla="*/ 379664 h 1395561"/>
                <a:gd name="connsiteX1241" fmla="*/ 704554 w 2495806"/>
                <a:gd name="connsiteY1241" fmla="*/ 364633 h 1395561"/>
                <a:gd name="connsiteX1242" fmla="*/ 685058 w 2495806"/>
                <a:gd name="connsiteY1242" fmla="*/ 381450 h 1395561"/>
                <a:gd name="connsiteX1243" fmla="*/ 688927 w 2495806"/>
                <a:gd name="connsiteY1243" fmla="*/ 391571 h 1395561"/>
                <a:gd name="connsiteX1244" fmla="*/ 697410 w 2495806"/>
                <a:gd name="connsiteY1244" fmla="*/ 397970 h 1395561"/>
                <a:gd name="connsiteX1245" fmla="*/ 682081 w 2495806"/>
                <a:gd name="connsiteY1245" fmla="*/ 416574 h 1395561"/>
                <a:gd name="connsiteX1246" fmla="*/ 704405 w 2495806"/>
                <a:gd name="connsiteY1246" fmla="*/ 433987 h 1395561"/>
                <a:gd name="connsiteX1247" fmla="*/ 726729 w 2495806"/>
                <a:gd name="connsiteY1247" fmla="*/ 414937 h 1395561"/>
                <a:gd name="connsiteX1248" fmla="*/ 718693 w 2495806"/>
                <a:gd name="connsiteY1248" fmla="*/ 379664 h 1395561"/>
                <a:gd name="connsiteX1249" fmla="*/ 708127 w 2495806"/>
                <a:gd name="connsiteY1249" fmla="*/ 393506 h 1395561"/>
                <a:gd name="connsiteX1250" fmla="*/ 695476 w 2495806"/>
                <a:gd name="connsiteY1250" fmla="*/ 385915 h 1395561"/>
                <a:gd name="connsiteX1251" fmla="*/ 690118 w 2495806"/>
                <a:gd name="connsiteY1251" fmla="*/ 377730 h 1395561"/>
                <a:gd name="connsiteX1252" fmla="*/ 704405 w 2495806"/>
                <a:gd name="connsiteY1252" fmla="*/ 367163 h 1395561"/>
                <a:gd name="connsiteX1253" fmla="*/ 718693 w 2495806"/>
                <a:gd name="connsiteY1253" fmla="*/ 379664 h 1395561"/>
                <a:gd name="connsiteX1254" fmla="*/ 721074 w 2495806"/>
                <a:gd name="connsiteY1254" fmla="*/ 418360 h 1395561"/>
                <a:gd name="connsiteX1255" fmla="*/ 704554 w 2495806"/>
                <a:gd name="connsiteY1255" fmla="*/ 431010 h 1395561"/>
                <a:gd name="connsiteX1256" fmla="*/ 687885 w 2495806"/>
                <a:gd name="connsiteY1256" fmla="*/ 416574 h 1395561"/>
                <a:gd name="connsiteX1257" fmla="*/ 700536 w 2495806"/>
                <a:gd name="connsiteY1257" fmla="*/ 399757 h 1395561"/>
                <a:gd name="connsiteX1258" fmla="*/ 714079 w 2495806"/>
                <a:gd name="connsiteY1258" fmla="*/ 408091 h 1395561"/>
                <a:gd name="connsiteX1259" fmla="*/ 721074 w 2495806"/>
                <a:gd name="connsiteY1259" fmla="*/ 418360 h 1395561"/>
                <a:gd name="connsiteX1260" fmla="*/ 776661 w 2495806"/>
                <a:gd name="connsiteY1260" fmla="*/ 431903 h 1395561"/>
                <a:gd name="connsiteX1261" fmla="*/ 776661 w 2495806"/>
                <a:gd name="connsiteY1261" fmla="*/ 428629 h 1395561"/>
                <a:gd name="connsiteX1262" fmla="*/ 773089 w 2495806"/>
                <a:gd name="connsiteY1262" fmla="*/ 428629 h 1395561"/>
                <a:gd name="connsiteX1263" fmla="*/ 763267 w 2495806"/>
                <a:gd name="connsiteY1263" fmla="*/ 423569 h 1395561"/>
                <a:gd name="connsiteX1264" fmla="*/ 763267 w 2495806"/>
                <a:gd name="connsiteY1264" fmla="*/ 367461 h 1395561"/>
                <a:gd name="connsiteX1265" fmla="*/ 760290 w 2495806"/>
                <a:gd name="connsiteY1265" fmla="*/ 364633 h 1395561"/>
                <a:gd name="connsiteX1266" fmla="*/ 741092 w 2495806"/>
                <a:gd name="connsiteY1266" fmla="*/ 371032 h 1395561"/>
                <a:gd name="connsiteX1267" fmla="*/ 741092 w 2495806"/>
                <a:gd name="connsiteY1267" fmla="*/ 374456 h 1395561"/>
                <a:gd name="connsiteX1268" fmla="*/ 755229 w 2495806"/>
                <a:gd name="connsiteY1268" fmla="*/ 371628 h 1395561"/>
                <a:gd name="connsiteX1269" fmla="*/ 755229 w 2495806"/>
                <a:gd name="connsiteY1269" fmla="*/ 423568 h 1395561"/>
                <a:gd name="connsiteX1270" fmla="*/ 745259 w 2495806"/>
                <a:gd name="connsiteY1270" fmla="*/ 428629 h 1395561"/>
                <a:gd name="connsiteX1271" fmla="*/ 741686 w 2495806"/>
                <a:gd name="connsiteY1271" fmla="*/ 428629 h 1395561"/>
                <a:gd name="connsiteX1272" fmla="*/ 741686 w 2495806"/>
                <a:gd name="connsiteY1272" fmla="*/ 431903 h 1395561"/>
                <a:gd name="connsiteX1273" fmla="*/ 759099 w 2495806"/>
                <a:gd name="connsiteY1273" fmla="*/ 431606 h 1395561"/>
                <a:gd name="connsiteX1274" fmla="*/ 776661 w 2495806"/>
                <a:gd name="connsiteY1274" fmla="*/ 431903 h 1395561"/>
                <a:gd name="connsiteX1275" fmla="*/ 1155540 w 2495806"/>
                <a:gd name="connsiteY1275" fmla="*/ 431903 h 1395561"/>
                <a:gd name="connsiteX1276" fmla="*/ 1155540 w 2495806"/>
                <a:gd name="connsiteY1276" fmla="*/ 428629 h 1395561"/>
                <a:gd name="connsiteX1277" fmla="*/ 1151968 w 2495806"/>
                <a:gd name="connsiteY1277" fmla="*/ 428629 h 1395561"/>
                <a:gd name="connsiteX1278" fmla="*/ 1142145 w 2495806"/>
                <a:gd name="connsiteY1278" fmla="*/ 423569 h 1395561"/>
                <a:gd name="connsiteX1279" fmla="*/ 1142145 w 2495806"/>
                <a:gd name="connsiteY1279" fmla="*/ 367461 h 1395561"/>
                <a:gd name="connsiteX1280" fmla="*/ 1139169 w 2495806"/>
                <a:gd name="connsiteY1280" fmla="*/ 364633 h 1395561"/>
                <a:gd name="connsiteX1281" fmla="*/ 1119970 w 2495806"/>
                <a:gd name="connsiteY1281" fmla="*/ 371032 h 1395561"/>
                <a:gd name="connsiteX1282" fmla="*/ 1119970 w 2495806"/>
                <a:gd name="connsiteY1282" fmla="*/ 374456 h 1395561"/>
                <a:gd name="connsiteX1283" fmla="*/ 1134109 w 2495806"/>
                <a:gd name="connsiteY1283" fmla="*/ 371628 h 1395561"/>
                <a:gd name="connsiteX1284" fmla="*/ 1134109 w 2495806"/>
                <a:gd name="connsiteY1284" fmla="*/ 423568 h 1395561"/>
                <a:gd name="connsiteX1285" fmla="*/ 1124137 w 2495806"/>
                <a:gd name="connsiteY1285" fmla="*/ 428629 h 1395561"/>
                <a:gd name="connsiteX1286" fmla="*/ 1120566 w 2495806"/>
                <a:gd name="connsiteY1286" fmla="*/ 428629 h 1395561"/>
                <a:gd name="connsiteX1287" fmla="*/ 1120566 w 2495806"/>
                <a:gd name="connsiteY1287" fmla="*/ 431903 h 1395561"/>
                <a:gd name="connsiteX1288" fmla="*/ 1137977 w 2495806"/>
                <a:gd name="connsiteY1288" fmla="*/ 431606 h 1395561"/>
                <a:gd name="connsiteX1289" fmla="*/ 1155540 w 2495806"/>
                <a:gd name="connsiteY1289" fmla="*/ 431903 h 1395561"/>
                <a:gd name="connsiteX1290" fmla="*/ 1829315 w 2495806"/>
                <a:gd name="connsiteY1290" fmla="*/ 413746 h 1395561"/>
                <a:gd name="connsiteX1291" fmla="*/ 1826191 w 2495806"/>
                <a:gd name="connsiteY1291" fmla="*/ 413746 h 1395561"/>
                <a:gd name="connsiteX1292" fmla="*/ 1823956 w 2495806"/>
                <a:gd name="connsiteY1292" fmla="*/ 422825 h 1395561"/>
                <a:gd name="connsiteX1293" fmla="*/ 1813987 w 2495806"/>
                <a:gd name="connsiteY1293" fmla="*/ 423568 h 1395561"/>
                <a:gd name="connsiteX1294" fmla="*/ 1795978 w 2495806"/>
                <a:gd name="connsiteY1294" fmla="*/ 423568 h 1395561"/>
                <a:gd name="connsiteX1295" fmla="*/ 1809669 w 2495806"/>
                <a:gd name="connsiteY1295" fmla="*/ 411216 h 1395561"/>
                <a:gd name="connsiteX1296" fmla="*/ 1817111 w 2495806"/>
                <a:gd name="connsiteY1296" fmla="*/ 404965 h 1395561"/>
                <a:gd name="connsiteX1297" fmla="*/ 1829315 w 2495806"/>
                <a:gd name="connsiteY1297" fmla="*/ 384427 h 1395561"/>
                <a:gd name="connsiteX1298" fmla="*/ 1806544 w 2495806"/>
                <a:gd name="connsiteY1298" fmla="*/ 364633 h 1395561"/>
                <a:gd name="connsiteX1299" fmla="*/ 1786453 w 2495806"/>
                <a:gd name="connsiteY1299" fmla="*/ 382790 h 1395561"/>
                <a:gd name="connsiteX1300" fmla="*/ 1791812 w 2495806"/>
                <a:gd name="connsiteY1300" fmla="*/ 388445 h 1395561"/>
                <a:gd name="connsiteX1301" fmla="*/ 1797019 w 2495806"/>
                <a:gd name="connsiteY1301" fmla="*/ 383087 h 1395561"/>
                <a:gd name="connsiteX1302" fmla="*/ 1790771 w 2495806"/>
                <a:gd name="connsiteY1302" fmla="*/ 377879 h 1395561"/>
                <a:gd name="connsiteX1303" fmla="*/ 1805503 w 2495806"/>
                <a:gd name="connsiteY1303" fmla="*/ 367907 h 1395561"/>
                <a:gd name="connsiteX1304" fmla="*/ 1819790 w 2495806"/>
                <a:gd name="connsiteY1304" fmla="*/ 384427 h 1395561"/>
                <a:gd name="connsiteX1305" fmla="*/ 1800448 w 2495806"/>
                <a:gd name="connsiteY1305" fmla="*/ 414937 h 1395561"/>
                <a:gd name="connsiteX1306" fmla="*/ 1787647 w 2495806"/>
                <a:gd name="connsiteY1306" fmla="*/ 428034 h 1395561"/>
                <a:gd name="connsiteX1307" fmla="*/ 1786453 w 2495806"/>
                <a:gd name="connsiteY1307" fmla="*/ 431903 h 1395561"/>
                <a:gd name="connsiteX1308" fmla="*/ 1826496 w 2495806"/>
                <a:gd name="connsiteY1308" fmla="*/ 431903 h 1395561"/>
                <a:gd name="connsiteX1309" fmla="*/ 2438215 w 2495806"/>
                <a:gd name="connsiteY1309" fmla="*/ 413746 h 1395561"/>
                <a:gd name="connsiteX1310" fmla="*/ 2435091 w 2495806"/>
                <a:gd name="connsiteY1310" fmla="*/ 413746 h 1395561"/>
                <a:gd name="connsiteX1311" fmla="*/ 2432856 w 2495806"/>
                <a:gd name="connsiteY1311" fmla="*/ 422825 h 1395561"/>
                <a:gd name="connsiteX1312" fmla="*/ 2422886 w 2495806"/>
                <a:gd name="connsiteY1312" fmla="*/ 423568 h 1395561"/>
                <a:gd name="connsiteX1313" fmla="*/ 2404878 w 2495806"/>
                <a:gd name="connsiteY1313" fmla="*/ 423568 h 1395561"/>
                <a:gd name="connsiteX1314" fmla="*/ 2418569 w 2495806"/>
                <a:gd name="connsiteY1314" fmla="*/ 411216 h 1395561"/>
                <a:gd name="connsiteX1315" fmla="*/ 2426011 w 2495806"/>
                <a:gd name="connsiteY1315" fmla="*/ 404965 h 1395561"/>
                <a:gd name="connsiteX1316" fmla="*/ 2438215 w 2495806"/>
                <a:gd name="connsiteY1316" fmla="*/ 384427 h 1395561"/>
                <a:gd name="connsiteX1317" fmla="*/ 2415444 w 2495806"/>
                <a:gd name="connsiteY1317" fmla="*/ 364633 h 1395561"/>
                <a:gd name="connsiteX1318" fmla="*/ 2395353 w 2495806"/>
                <a:gd name="connsiteY1318" fmla="*/ 382790 h 1395561"/>
                <a:gd name="connsiteX1319" fmla="*/ 2400712 w 2495806"/>
                <a:gd name="connsiteY1319" fmla="*/ 388445 h 1395561"/>
                <a:gd name="connsiteX1320" fmla="*/ 2405919 w 2495806"/>
                <a:gd name="connsiteY1320" fmla="*/ 383087 h 1395561"/>
                <a:gd name="connsiteX1321" fmla="*/ 2399671 w 2495806"/>
                <a:gd name="connsiteY1321" fmla="*/ 377879 h 1395561"/>
                <a:gd name="connsiteX1322" fmla="*/ 2414403 w 2495806"/>
                <a:gd name="connsiteY1322" fmla="*/ 367907 h 1395561"/>
                <a:gd name="connsiteX1323" fmla="*/ 2428690 w 2495806"/>
                <a:gd name="connsiteY1323" fmla="*/ 384427 h 1395561"/>
                <a:gd name="connsiteX1324" fmla="*/ 2409336 w 2495806"/>
                <a:gd name="connsiteY1324" fmla="*/ 414937 h 1395561"/>
                <a:gd name="connsiteX1325" fmla="*/ 2396534 w 2495806"/>
                <a:gd name="connsiteY1325" fmla="*/ 428034 h 1395561"/>
                <a:gd name="connsiteX1326" fmla="*/ 2395353 w 2495806"/>
                <a:gd name="connsiteY1326" fmla="*/ 431903 h 1395561"/>
                <a:gd name="connsiteX1327" fmla="*/ 2435383 w 2495806"/>
                <a:gd name="connsiteY1327" fmla="*/ 431903 h 1395561"/>
                <a:gd name="connsiteX1328" fmla="*/ 50791 w 2495806"/>
                <a:gd name="connsiteY1328" fmla="*/ 533367 h 1395561"/>
                <a:gd name="connsiteX1329" fmla="*/ 34718 w 2495806"/>
                <a:gd name="connsiteY1329" fmla="*/ 513126 h 1395561"/>
                <a:gd name="connsiteX1330" fmla="*/ 20728 w 2495806"/>
                <a:gd name="connsiteY1330" fmla="*/ 509852 h 1395561"/>
                <a:gd name="connsiteX1331" fmla="*/ 9566 w 2495806"/>
                <a:gd name="connsiteY1331" fmla="*/ 497053 h 1395561"/>
                <a:gd name="connsiteX1332" fmla="*/ 24300 w 2495806"/>
                <a:gd name="connsiteY1332" fmla="*/ 483955 h 1395561"/>
                <a:gd name="connsiteX1333" fmla="*/ 44540 w 2495806"/>
                <a:gd name="connsiteY1333" fmla="*/ 504197 h 1395561"/>
                <a:gd name="connsiteX1334" fmla="*/ 46177 w 2495806"/>
                <a:gd name="connsiteY1334" fmla="*/ 505982 h 1395561"/>
                <a:gd name="connsiteX1335" fmla="*/ 47815 w 2495806"/>
                <a:gd name="connsiteY1335" fmla="*/ 503304 h 1395561"/>
                <a:gd name="connsiteX1336" fmla="*/ 47815 w 2495806"/>
                <a:gd name="connsiteY1336" fmla="*/ 483510 h 1395561"/>
                <a:gd name="connsiteX1337" fmla="*/ 46475 w 2495806"/>
                <a:gd name="connsiteY1337" fmla="*/ 480830 h 1395561"/>
                <a:gd name="connsiteX1338" fmla="*/ 44838 w 2495806"/>
                <a:gd name="connsiteY1338" fmla="*/ 482318 h 1395561"/>
                <a:gd name="connsiteX1339" fmla="*/ 41266 w 2495806"/>
                <a:gd name="connsiteY1339" fmla="*/ 487974 h 1395561"/>
                <a:gd name="connsiteX1340" fmla="*/ 24151 w 2495806"/>
                <a:gd name="connsiteY1340" fmla="*/ 480830 h 1395561"/>
                <a:gd name="connsiteX1341" fmla="*/ 3166 w 2495806"/>
                <a:gd name="connsiteY1341" fmla="*/ 500327 h 1395561"/>
                <a:gd name="connsiteX1342" fmla="*/ 9417 w 2495806"/>
                <a:gd name="connsiteY1342" fmla="*/ 514167 h 1395561"/>
                <a:gd name="connsiteX1343" fmla="*/ 27425 w 2495806"/>
                <a:gd name="connsiteY1343" fmla="*/ 521162 h 1395561"/>
                <a:gd name="connsiteX1344" fmla="*/ 40968 w 2495806"/>
                <a:gd name="connsiteY1344" fmla="*/ 526968 h 1395561"/>
                <a:gd name="connsiteX1345" fmla="*/ 44540 w 2495806"/>
                <a:gd name="connsiteY1345" fmla="*/ 536493 h 1395561"/>
                <a:gd name="connsiteX1346" fmla="*/ 29658 w 2495806"/>
                <a:gd name="connsiteY1346" fmla="*/ 550929 h 1395561"/>
                <a:gd name="connsiteX1347" fmla="*/ 6292 w 2495806"/>
                <a:gd name="connsiteY1347" fmla="*/ 531432 h 1395561"/>
                <a:gd name="connsiteX1348" fmla="*/ 4803 w 2495806"/>
                <a:gd name="connsiteY1348" fmla="*/ 529199 h 1395561"/>
                <a:gd name="connsiteX1349" fmla="*/ 3166 w 2495806"/>
                <a:gd name="connsiteY1349" fmla="*/ 531879 h 1395561"/>
                <a:gd name="connsiteX1350" fmla="*/ 3166 w 2495806"/>
                <a:gd name="connsiteY1350" fmla="*/ 551673 h 1395561"/>
                <a:gd name="connsiteX1351" fmla="*/ 4506 w 2495806"/>
                <a:gd name="connsiteY1351" fmla="*/ 554203 h 1395561"/>
                <a:gd name="connsiteX1352" fmla="*/ 6143 w 2495806"/>
                <a:gd name="connsiteY1352" fmla="*/ 553011 h 1395561"/>
                <a:gd name="connsiteX1353" fmla="*/ 9715 w 2495806"/>
                <a:gd name="connsiteY1353" fmla="*/ 547208 h 1395561"/>
                <a:gd name="connsiteX1354" fmla="*/ 29658 w 2495806"/>
                <a:gd name="connsiteY1354" fmla="*/ 554203 h 1395561"/>
                <a:gd name="connsiteX1355" fmla="*/ 50791 w 2495806"/>
                <a:gd name="connsiteY1355" fmla="*/ 533367 h 1395561"/>
                <a:gd name="connsiteX1356" fmla="*/ 124089 w 2495806"/>
                <a:gd name="connsiteY1356" fmla="*/ 501964 h 1395561"/>
                <a:gd name="connsiteX1357" fmla="*/ 98788 w 2495806"/>
                <a:gd name="connsiteY1357" fmla="*/ 483062 h 1395561"/>
                <a:gd name="connsiteX1358" fmla="*/ 61581 w 2495806"/>
                <a:gd name="connsiteY1358" fmla="*/ 483062 h 1395561"/>
                <a:gd name="connsiteX1359" fmla="*/ 61581 w 2495806"/>
                <a:gd name="connsiteY1359" fmla="*/ 486337 h 1395561"/>
                <a:gd name="connsiteX1360" fmla="*/ 63814 w 2495806"/>
                <a:gd name="connsiteY1360" fmla="*/ 486337 h 1395561"/>
                <a:gd name="connsiteX1361" fmla="*/ 71850 w 2495806"/>
                <a:gd name="connsiteY1361" fmla="*/ 491249 h 1395561"/>
                <a:gd name="connsiteX1362" fmla="*/ 71850 w 2495806"/>
                <a:gd name="connsiteY1362" fmla="*/ 543933 h 1395561"/>
                <a:gd name="connsiteX1363" fmla="*/ 63814 w 2495806"/>
                <a:gd name="connsiteY1363" fmla="*/ 548845 h 1395561"/>
                <a:gd name="connsiteX1364" fmla="*/ 61581 w 2495806"/>
                <a:gd name="connsiteY1364" fmla="*/ 548845 h 1395561"/>
                <a:gd name="connsiteX1365" fmla="*/ 61581 w 2495806"/>
                <a:gd name="connsiteY1365" fmla="*/ 552119 h 1395561"/>
                <a:gd name="connsiteX1366" fmla="*/ 76464 w 2495806"/>
                <a:gd name="connsiteY1366" fmla="*/ 551821 h 1395561"/>
                <a:gd name="connsiteX1367" fmla="*/ 91347 w 2495806"/>
                <a:gd name="connsiteY1367" fmla="*/ 552119 h 1395561"/>
                <a:gd name="connsiteX1368" fmla="*/ 91347 w 2495806"/>
                <a:gd name="connsiteY1368" fmla="*/ 548845 h 1395561"/>
                <a:gd name="connsiteX1369" fmla="*/ 89114 w 2495806"/>
                <a:gd name="connsiteY1369" fmla="*/ 548845 h 1395561"/>
                <a:gd name="connsiteX1370" fmla="*/ 81226 w 2495806"/>
                <a:gd name="connsiteY1370" fmla="*/ 543933 h 1395561"/>
                <a:gd name="connsiteX1371" fmla="*/ 81226 w 2495806"/>
                <a:gd name="connsiteY1371" fmla="*/ 520567 h 1395561"/>
                <a:gd name="connsiteX1372" fmla="*/ 99532 w 2495806"/>
                <a:gd name="connsiteY1372" fmla="*/ 520567 h 1395561"/>
                <a:gd name="connsiteX1373" fmla="*/ 124089 w 2495806"/>
                <a:gd name="connsiteY1373" fmla="*/ 501964 h 1395561"/>
                <a:gd name="connsiteX1374" fmla="*/ 113522 w 2495806"/>
                <a:gd name="connsiteY1374" fmla="*/ 501964 h 1395561"/>
                <a:gd name="connsiteX1375" fmla="*/ 96258 w 2495806"/>
                <a:gd name="connsiteY1375" fmla="*/ 517443 h 1395561"/>
                <a:gd name="connsiteX1376" fmla="*/ 80780 w 2495806"/>
                <a:gd name="connsiteY1376" fmla="*/ 517443 h 1395561"/>
                <a:gd name="connsiteX1377" fmla="*/ 80780 w 2495806"/>
                <a:gd name="connsiteY1377" fmla="*/ 490505 h 1395561"/>
                <a:gd name="connsiteX1378" fmla="*/ 85691 w 2495806"/>
                <a:gd name="connsiteY1378" fmla="*/ 486337 h 1395561"/>
                <a:gd name="connsiteX1379" fmla="*/ 96258 w 2495806"/>
                <a:gd name="connsiteY1379" fmla="*/ 486337 h 1395561"/>
                <a:gd name="connsiteX1380" fmla="*/ 113522 w 2495806"/>
                <a:gd name="connsiteY1380" fmla="*/ 501964 h 1395561"/>
                <a:gd name="connsiteX1381" fmla="*/ 200214 w 2495806"/>
                <a:gd name="connsiteY1381" fmla="*/ 525776 h 1395561"/>
                <a:gd name="connsiteX1382" fmla="*/ 196940 w 2495806"/>
                <a:gd name="connsiteY1382" fmla="*/ 525776 h 1395561"/>
                <a:gd name="connsiteX1383" fmla="*/ 174020 w 2495806"/>
                <a:gd name="connsiteY1383" fmla="*/ 548845 h 1395561"/>
                <a:gd name="connsiteX1384" fmla="*/ 158989 w 2495806"/>
                <a:gd name="connsiteY1384" fmla="*/ 548845 h 1395561"/>
                <a:gd name="connsiteX1385" fmla="*/ 154078 w 2495806"/>
                <a:gd name="connsiteY1385" fmla="*/ 544678 h 1395561"/>
                <a:gd name="connsiteX1386" fmla="*/ 154078 w 2495806"/>
                <a:gd name="connsiteY1386" fmla="*/ 518037 h 1395561"/>
                <a:gd name="connsiteX1387" fmla="*/ 163900 w 2495806"/>
                <a:gd name="connsiteY1387" fmla="*/ 518037 h 1395561"/>
                <a:gd name="connsiteX1388" fmla="*/ 175360 w 2495806"/>
                <a:gd name="connsiteY1388" fmla="*/ 529795 h 1395561"/>
                <a:gd name="connsiteX1389" fmla="*/ 178486 w 2495806"/>
                <a:gd name="connsiteY1389" fmla="*/ 529795 h 1395561"/>
                <a:gd name="connsiteX1390" fmla="*/ 178486 w 2495806"/>
                <a:gd name="connsiteY1390" fmla="*/ 502857 h 1395561"/>
                <a:gd name="connsiteX1391" fmla="*/ 175360 w 2495806"/>
                <a:gd name="connsiteY1391" fmla="*/ 502857 h 1395561"/>
                <a:gd name="connsiteX1392" fmla="*/ 163900 w 2495806"/>
                <a:gd name="connsiteY1392" fmla="*/ 514614 h 1395561"/>
                <a:gd name="connsiteX1393" fmla="*/ 154078 w 2495806"/>
                <a:gd name="connsiteY1393" fmla="*/ 514614 h 1395561"/>
                <a:gd name="connsiteX1394" fmla="*/ 154078 w 2495806"/>
                <a:gd name="connsiteY1394" fmla="*/ 490802 h 1395561"/>
                <a:gd name="connsiteX1395" fmla="*/ 158989 w 2495806"/>
                <a:gd name="connsiteY1395" fmla="*/ 486635 h 1395561"/>
                <a:gd name="connsiteX1396" fmla="*/ 173276 w 2495806"/>
                <a:gd name="connsiteY1396" fmla="*/ 486635 h 1395561"/>
                <a:gd name="connsiteX1397" fmla="*/ 194112 w 2495806"/>
                <a:gd name="connsiteY1397" fmla="*/ 506279 h 1395561"/>
                <a:gd name="connsiteX1398" fmla="*/ 197237 w 2495806"/>
                <a:gd name="connsiteY1398" fmla="*/ 506279 h 1395561"/>
                <a:gd name="connsiteX1399" fmla="*/ 194260 w 2495806"/>
                <a:gd name="connsiteY1399" fmla="*/ 483361 h 1395561"/>
                <a:gd name="connsiteX1400" fmla="*/ 134581 w 2495806"/>
                <a:gd name="connsiteY1400" fmla="*/ 483361 h 1395561"/>
                <a:gd name="connsiteX1401" fmla="*/ 134581 w 2495806"/>
                <a:gd name="connsiteY1401" fmla="*/ 486635 h 1395561"/>
                <a:gd name="connsiteX1402" fmla="*/ 136813 w 2495806"/>
                <a:gd name="connsiteY1402" fmla="*/ 486635 h 1395561"/>
                <a:gd name="connsiteX1403" fmla="*/ 144850 w 2495806"/>
                <a:gd name="connsiteY1403" fmla="*/ 491546 h 1395561"/>
                <a:gd name="connsiteX1404" fmla="*/ 144850 w 2495806"/>
                <a:gd name="connsiteY1404" fmla="*/ 543933 h 1395561"/>
                <a:gd name="connsiteX1405" fmla="*/ 136813 w 2495806"/>
                <a:gd name="connsiteY1405" fmla="*/ 548845 h 1395561"/>
                <a:gd name="connsiteX1406" fmla="*/ 134581 w 2495806"/>
                <a:gd name="connsiteY1406" fmla="*/ 548845 h 1395561"/>
                <a:gd name="connsiteX1407" fmla="*/ 134581 w 2495806"/>
                <a:gd name="connsiteY1407" fmla="*/ 552119 h 1395561"/>
                <a:gd name="connsiteX1408" fmla="*/ 195749 w 2495806"/>
                <a:gd name="connsiteY1408" fmla="*/ 552119 h 1395561"/>
                <a:gd name="connsiteX1409" fmla="*/ 274852 w 2495806"/>
                <a:gd name="connsiteY1409" fmla="*/ 528455 h 1395561"/>
                <a:gd name="connsiteX1410" fmla="*/ 273214 w 2495806"/>
                <a:gd name="connsiteY1410" fmla="*/ 526521 h 1395561"/>
                <a:gd name="connsiteX1411" fmla="*/ 271726 w 2495806"/>
                <a:gd name="connsiteY1411" fmla="*/ 528009 h 1395561"/>
                <a:gd name="connsiteX1412" fmla="*/ 247616 w 2495806"/>
                <a:gd name="connsiteY1412" fmla="*/ 550929 h 1395561"/>
                <a:gd name="connsiteX1413" fmla="*/ 219785 w 2495806"/>
                <a:gd name="connsiteY1413" fmla="*/ 517443 h 1395561"/>
                <a:gd name="connsiteX1414" fmla="*/ 247616 w 2495806"/>
                <a:gd name="connsiteY1414" fmla="*/ 484254 h 1395561"/>
                <a:gd name="connsiteX1415" fmla="*/ 271428 w 2495806"/>
                <a:gd name="connsiteY1415" fmla="*/ 508363 h 1395561"/>
                <a:gd name="connsiteX1416" fmla="*/ 273065 w 2495806"/>
                <a:gd name="connsiteY1416" fmla="*/ 509852 h 1395561"/>
                <a:gd name="connsiteX1417" fmla="*/ 274852 w 2495806"/>
                <a:gd name="connsiteY1417" fmla="*/ 507322 h 1395561"/>
                <a:gd name="connsiteX1418" fmla="*/ 274852 w 2495806"/>
                <a:gd name="connsiteY1418" fmla="*/ 483510 h 1395561"/>
                <a:gd name="connsiteX1419" fmla="*/ 273512 w 2495806"/>
                <a:gd name="connsiteY1419" fmla="*/ 480830 h 1395561"/>
                <a:gd name="connsiteX1420" fmla="*/ 271726 w 2495806"/>
                <a:gd name="connsiteY1420" fmla="*/ 482318 h 1395561"/>
                <a:gd name="connsiteX1421" fmla="*/ 266665 w 2495806"/>
                <a:gd name="connsiteY1421" fmla="*/ 489760 h 1395561"/>
                <a:gd name="connsiteX1422" fmla="*/ 246574 w 2495806"/>
                <a:gd name="connsiteY1422" fmla="*/ 480830 h 1395561"/>
                <a:gd name="connsiteX1423" fmla="*/ 209218 w 2495806"/>
                <a:gd name="connsiteY1423" fmla="*/ 517443 h 1395561"/>
                <a:gd name="connsiteX1424" fmla="*/ 246723 w 2495806"/>
                <a:gd name="connsiteY1424" fmla="*/ 554203 h 1395561"/>
                <a:gd name="connsiteX1425" fmla="*/ 274852 w 2495806"/>
                <a:gd name="connsiteY1425" fmla="*/ 528455 h 1395561"/>
                <a:gd name="connsiteX1426" fmla="*/ 359832 w 2495806"/>
                <a:gd name="connsiteY1426" fmla="*/ 552119 h 1395561"/>
                <a:gd name="connsiteX1427" fmla="*/ 359832 w 2495806"/>
                <a:gd name="connsiteY1427" fmla="*/ 548845 h 1395561"/>
                <a:gd name="connsiteX1428" fmla="*/ 349712 w 2495806"/>
                <a:gd name="connsiteY1428" fmla="*/ 544678 h 1395561"/>
                <a:gd name="connsiteX1429" fmla="*/ 324114 w 2495806"/>
                <a:gd name="connsiteY1429" fmla="*/ 510000 h 1395561"/>
                <a:gd name="connsiteX1430" fmla="*/ 344057 w 2495806"/>
                <a:gd name="connsiteY1430" fmla="*/ 492439 h 1395561"/>
                <a:gd name="connsiteX1431" fmla="*/ 358344 w 2495806"/>
                <a:gd name="connsiteY1431" fmla="*/ 486337 h 1395561"/>
                <a:gd name="connsiteX1432" fmla="*/ 358344 w 2495806"/>
                <a:gd name="connsiteY1432" fmla="*/ 483062 h 1395561"/>
                <a:gd name="connsiteX1433" fmla="*/ 348968 w 2495806"/>
                <a:gd name="connsiteY1433" fmla="*/ 483361 h 1395561"/>
                <a:gd name="connsiteX1434" fmla="*/ 336764 w 2495806"/>
                <a:gd name="connsiteY1434" fmla="*/ 483062 h 1395561"/>
                <a:gd name="connsiteX1435" fmla="*/ 336764 w 2495806"/>
                <a:gd name="connsiteY1435" fmla="*/ 486337 h 1395561"/>
                <a:gd name="connsiteX1436" fmla="*/ 340633 w 2495806"/>
                <a:gd name="connsiteY1436" fmla="*/ 489313 h 1395561"/>
                <a:gd name="connsiteX1437" fmla="*/ 338401 w 2495806"/>
                <a:gd name="connsiteY1437" fmla="*/ 493183 h 1395561"/>
                <a:gd name="connsiteX1438" fmla="*/ 304914 w 2495806"/>
                <a:gd name="connsiteY1438" fmla="*/ 522799 h 1395561"/>
                <a:gd name="connsiteX1439" fmla="*/ 304914 w 2495806"/>
                <a:gd name="connsiteY1439" fmla="*/ 491249 h 1395561"/>
                <a:gd name="connsiteX1440" fmla="*/ 312952 w 2495806"/>
                <a:gd name="connsiteY1440" fmla="*/ 486337 h 1395561"/>
                <a:gd name="connsiteX1441" fmla="*/ 315183 w 2495806"/>
                <a:gd name="connsiteY1441" fmla="*/ 486337 h 1395561"/>
                <a:gd name="connsiteX1442" fmla="*/ 315183 w 2495806"/>
                <a:gd name="connsiteY1442" fmla="*/ 483062 h 1395561"/>
                <a:gd name="connsiteX1443" fmla="*/ 300301 w 2495806"/>
                <a:gd name="connsiteY1443" fmla="*/ 483361 h 1395561"/>
                <a:gd name="connsiteX1444" fmla="*/ 285418 w 2495806"/>
                <a:gd name="connsiteY1444" fmla="*/ 483062 h 1395561"/>
                <a:gd name="connsiteX1445" fmla="*/ 285418 w 2495806"/>
                <a:gd name="connsiteY1445" fmla="*/ 486337 h 1395561"/>
                <a:gd name="connsiteX1446" fmla="*/ 287651 w 2495806"/>
                <a:gd name="connsiteY1446" fmla="*/ 486337 h 1395561"/>
                <a:gd name="connsiteX1447" fmla="*/ 295687 w 2495806"/>
                <a:gd name="connsiteY1447" fmla="*/ 491249 h 1395561"/>
                <a:gd name="connsiteX1448" fmla="*/ 295687 w 2495806"/>
                <a:gd name="connsiteY1448" fmla="*/ 543933 h 1395561"/>
                <a:gd name="connsiteX1449" fmla="*/ 287651 w 2495806"/>
                <a:gd name="connsiteY1449" fmla="*/ 548845 h 1395561"/>
                <a:gd name="connsiteX1450" fmla="*/ 285418 w 2495806"/>
                <a:gd name="connsiteY1450" fmla="*/ 548845 h 1395561"/>
                <a:gd name="connsiteX1451" fmla="*/ 285418 w 2495806"/>
                <a:gd name="connsiteY1451" fmla="*/ 552119 h 1395561"/>
                <a:gd name="connsiteX1452" fmla="*/ 300301 w 2495806"/>
                <a:gd name="connsiteY1452" fmla="*/ 551821 h 1395561"/>
                <a:gd name="connsiteX1453" fmla="*/ 315183 w 2495806"/>
                <a:gd name="connsiteY1453" fmla="*/ 552119 h 1395561"/>
                <a:gd name="connsiteX1454" fmla="*/ 315183 w 2495806"/>
                <a:gd name="connsiteY1454" fmla="*/ 548845 h 1395561"/>
                <a:gd name="connsiteX1455" fmla="*/ 312952 w 2495806"/>
                <a:gd name="connsiteY1455" fmla="*/ 548845 h 1395561"/>
                <a:gd name="connsiteX1456" fmla="*/ 304914 w 2495806"/>
                <a:gd name="connsiteY1456" fmla="*/ 543933 h 1395561"/>
                <a:gd name="connsiteX1457" fmla="*/ 304914 w 2495806"/>
                <a:gd name="connsiteY1457" fmla="*/ 526968 h 1395561"/>
                <a:gd name="connsiteX1458" fmla="*/ 318011 w 2495806"/>
                <a:gd name="connsiteY1458" fmla="*/ 515507 h 1395561"/>
                <a:gd name="connsiteX1459" fmla="*/ 337657 w 2495806"/>
                <a:gd name="connsiteY1459" fmla="*/ 542445 h 1395561"/>
                <a:gd name="connsiteX1460" fmla="*/ 339294 w 2495806"/>
                <a:gd name="connsiteY1460" fmla="*/ 546018 h 1395561"/>
                <a:gd name="connsiteX1461" fmla="*/ 333936 w 2495806"/>
                <a:gd name="connsiteY1461" fmla="*/ 548845 h 1395561"/>
                <a:gd name="connsiteX1462" fmla="*/ 333936 w 2495806"/>
                <a:gd name="connsiteY1462" fmla="*/ 552119 h 1395561"/>
                <a:gd name="connsiteX1463" fmla="*/ 347776 w 2495806"/>
                <a:gd name="connsiteY1463" fmla="*/ 551821 h 1395561"/>
                <a:gd name="connsiteX1464" fmla="*/ 359832 w 2495806"/>
                <a:gd name="connsiteY1464" fmla="*/ 552119 h 1395561"/>
                <a:gd name="connsiteX1465" fmla="*/ 413597 w 2495806"/>
                <a:gd name="connsiteY1465" fmla="*/ 531580 h 1395561"/>
                <a:gd name="connsiteX1466" fmla="*/ 392462 w 2495806"/>
                <a:gd name="connsiteY1466" fmla="*/ 508959 h 1395561"/>
                <a:gd name="connsiteX1467" fmla="*/ 378472 w 2495806"/>
                <a:gd name="connsiteY1467" fmla="*/ 518633 h 1395561"/>
                <a:gd name="connsiteX1468" fmla="*/ 382789 w 2495806"/>
                <a:gd name="connsiteY1468" fmla="*/ 496606 h 1395561"/>
                <a:gd name="connsiteX1469" fmla="*/ 397374 w 2495806"/>
                <a:gd name="connsiteY1469" fmla="*/ 487379 h 1395561"/>
                <a:gd name="connsiteX1470" fmla="*/ 406453 w 2495806"/>
                <a:gd name="connsiteY1470" fmla="*/ 491249 h 1395561"/>
                <a:gd name="connsiteX1471" fmla="*/ 401392 w 2495806"/>
                <a:gd name="connsiteY1471" fmla="*/ 496011 h 1395561"/>
                <a:gd name="connsiteX1472" fmla="*/ 406154 w 2495806"/>
                <a:gd name="connsiteY1472" fmla="*/ 500774 h 1395561"/>
                <a:gd name="connsiteX1473" fmla="*/ 410917 w 2495806"/>
                <a:gd name="connsiteY1473" fmla="*/ 495862 h 1395561"/>
                <a:gd name="connsiteX1474" fmla="*/ 397225 w 2495806"/>
                <a:gd name="connsiteY1474" fmla="*/ 484848 h 1395561"/>
                <a:gd name="connsiteX1475" fmla="*/ 368947 w 2495806"/>
                <a:gd name="connsiteY1475" fmla="*/ 519972 h 1395561"/>
                <a:gd name="connsiteX1476" fmla="*/ 391570 w 2495806"/>
                <a:gd name="connsiteY1476" fmla="*/ 554203 h 1395561"/>
                <a:gd name="connsiteX1477" fmla="*/ 406154 w 2495806"/>
                <a:gd name="connsiteY1477" fmla="*/ 548547 h 1395561"/>
                <a:gd name="connsiteX1478" fmla="*/ 413597 w 2495806"/>
                <a:gd name="connsiteY1478" fmla="*/ 531580 h 1395561"/>
                <a:gd name="connsiteX1479" fmla="*/ 404220 w 2495806"/>
                <a:gd name="connsiteY1479" fmla="*/ 531432 h 1395561"/>
                <a:gd name="connsiteX1480" fmla="*/ 402136 w 2495806"/>
                <a:gd name="connsiteY1480" fmla="*/ 544678 h 1395561"/>
                <a:gd name="connsiteX1481" fmla="*/ 391570 w 2495806"/>
                <a:gd name="connsiteY1481" fmla="*/ 551226 h 1395561"/>
                <a:gd name="connsiteX1482" fmla="*/ 381300 w 2495806"/>
                <a:gd name="connsiteY1482" fmla="*/ 544678 h 1395561"/>
                <a:gd name="connsiteX1483" fmla="*/ 378771 w 2495806"/>
                <a:gd name="connsiteY1483" fmla="*/ 529349 h 1395561"/>
                <a:gd name="connsiteX1484" fmla="*/ 392015 w 2495806"/>
                <a:gd name="connsiteY1484" fmla="*/ 511786 h 1395561"/>
                <a:gd name="connsiteX1485" fmla="*/ 401987 w 2495806"/>
                <a:gd name="connsiteY1485" fmla="*/ 518037 h 1395561"/>
                <a:gd name="connsiteX1486" fmla="*/ 404220 w 2495806"/>
                <a:gd name="connsiteY1486" fmla="*/ 531432 h 1395561"/>
                <a:gd name="connsiteX1487" fmla="*/ 468848 w 2495806"/>
                <a:gd name="connsiteY1487" fmla="*/ 535450 h 1395561"/>
                <a:gd name="connsiteX1488" fmla="*/ 468848 w 2495806"/>
                <a:gd name="connsiteY1488" fmla="*/ 532176 h 1395561"/>
                <a:gd name="connsiteX1489" fmla="*/ 458133 w 2495806"/>
                <a:gd name="connsiteY1489" fmla="*/ 532176 h 1395561"/>
                <a:gd name="connsiteX1490" fmla="*/ 458133 w 2495806"/>
                <a:gd name="connsiteY1490" fmla="*/ 486635 h 1395561"/>
                <a:gd name="connsiteX1491" fmla="*/ 456049 w 2495806"/>
                <a:gd name="connsiteY1491" fmla="*/ 483807 h 1395561"/>
                <a:gd name="connsiteX1492" fmla="*/ 453519 w 2495806"/>
                <a:gd name="connsiteY1492" fmla="*/ 485295 h 1395561"/>
                <a:gd name="connsiteX1493" fmla="*/ 421223 w 2495806"/>
                <a:gd name="connsiteY1493" fmla="*/ 532176 h 1395561"/>
                <a:gd name="connsiteX1494" fmla="*/ 421223 w 2495806"/>
                <a:gd name="connsiteY1494" fmla="*/ 535450 h 1395561"/>
                <a:gd name="connsiteX1495" fmla="*/ 449798 w 2495806"/>
                <a:gd name="connsiteY1495" fmla="*/ 535450 h 1395561"/>
                <a:gd name="connsiteX1496" fmla="*/ 449798 w 2495806"/>
                <a:gd name="connsiteY1496" fmla="*/ 543933 h 1395561"/>
                <a:gd name="connsiteX1497" fmla="*/ 441761 w 2495806"/>
                <a:gd name="connsiteY1497" fmla="*/ 548845 h 1395561"/>
                <a:gd name="connsiteX1498" fmla="*/ 439380 w 2495806"/>
                <a:gd name="connsiteY1498" fmla="*/ 548845 h 1395561"/>
                <a:gd name="connsiteX1499" fmla="*/ 439380 w 2495806"/>
                <a:gd name="connsiteY1499" fmla="*/ 552119 h 1395561"/>
                <a:gd name="connsiteX1500" fmla="*/ 453966 w 2495806"/>
                <a:gd name="connsiteY1500" fmla="*/ 551821 h 1395561"/>
                <a:gd name="connsiteX1501" fmla="*/ 468551 w 2495806"/>
                <a:gd name="connsiteY1501" fmla="*/ 552119 h 1395561"/>
                <a:gd name="connsiteX1502" fmla="*/ 468551 w 2495806"/>
                <a:gd name="connsiteY1502" fmla="*/ 548845 h 1395561"/>
                <a:gd name="connsiteX1503" fmla="*/ 466169 w 2495806"/>
                <a:gd name="connsiteY1503" fmla="*/ 548845 h 1395561"/>
                <a:gd name="connsiteX1504" fmla="*/ 458133 w 2495806"/>
                <a:gd name="connsiteY1504" fmla="*/ 543933 h 1395561"/>
                <a:gd name="connsiteX1505" fmla="*/ 458133 w 2495806"/>
                <a:gd name="connsiteY1505" fmla="*/ 535450 h 1395561"/>
                <a:gd name="connsiteX1506" fmla="*/ 450542 w 2495806"/>
                <a:gd name="connsiteY1506" fmla="*/ 532176 h 1395561"/>
                <a:gd name="connsiteX1507" fmla="*/ 424795 w 2495806"/>
                <a:gd name="connsiteY1507" fmla="*/ 532176 h 1395561"/>
                <a:gd name="connsiteX1508" fmla="*/ 450542 w 2495806"/>
                <a:gd name="connsiteY1508" fmla="*/ 494820 h 1395561"/>
                <a:gd name="connsiteX1509" fmla="*/ 726729 w 2495806"/>
                <a:gd name="connsiteY1509" fmla="*/ 531580 h 1395561"/>
                <a:gd name="connsiteX1510" fmla="*/ 705595 w 2495806"/>
                <a:gd name="connsiteY1510" fmla="*/ 508959 h 1395561"/>
                <a:gd name="connsiteX1511" fmla="*/ 691606 w 2495806"/>
                <a:gd name="connsiteY1511" fmla="*/ 518633 h 1395561"/>
                <a:gd name="connsiteX1512" fmla="*/ 695922 w 2495806"/>
                <a:gd name="connsiteY1512" fmla="*/ 496606 h 1395561"/>
                <a:gd name="connsiteX1513" fmla="*/ 710508 w 2495806"/>
                <a:gd name="connsiteY1513" fmla="*/ 487379 h 1395561"/>
                <a:gd name="connsiteX1514" fmla="*/ 719586 w 2495806"/>
                <a:gd name="connsiteY1514" fmla="*/ 491249 h 1395561"/>
                <a:gd name="connsiteX1515" fmla="*/ 714526 w 2495806"/>
                <a:gd name="connsiteY1515" fmla="*/ 496011 h 1395561"/>
                <a:gd name="connsiteX1516" fmla="*/ 719289 w 2495806"/>
                <a:gd name="connsiteY1516" fmla="*/ 500774 h 1395561"/>
                <a:gd name="connsiteX1517" fmla="*/ 724051 w 2495806"/>
                <a:gd name="connsiteY1517" fmla="*/ 495862 h 1395561"/>
                <a:gd name="connsiteX1518" fmla="*/ 710358 w 2495806"/>
                <a:gd name="connsiteY1518" fmla="*/ 484848 h 1395561"/>
                <a:gd name="connsiteX1519" fmla="*/ 682081 w 2495806"/>
                <a:gd name="connsiteY1519" fmla="*/ 519972 h 1395561"/>
                <a:gd name="connsiteX1520" fmla="*/ 704703 w 2495806"/>
                <a:gd name="connsiteY1520" fmla="*/ 554203 h 1395561"/>
                <a:gd name="connsiteX1521" fmla="*/ 719289 w 2495806"/>
                <a:gd name="connsiteY1521" fmla="*/ 548547 h 1395561"/>
                <a:gd name="connsiteX1522" fmla="*/ 726729 w 2495806"/>
                <a:gd name="connsiteY1522" fmla="*/ 531580 h 1395561"/>
                <a:gd name="connsiteX1523" fmla="*/ 717353 w 2495806"/>
                <a:gd name="connsiteY1523" fmla="*/ 531432 h 1395561"/>
                <a:gd name="connsiteX1524" fmla="*/ 715270 w 2495806"/>
                <a:gd name="connsiteY1524" fmla="*/ 544678 h 1395561"/>
                <a:gd name="connsiteX1525" fmla="*/ 704703 w 2495806"/>
                <a:gd name="connsiteY1525" fmla="*/ 551226 h 1395561"/>
                <a:gd name="connsiteX1526" fmla="*/ 694433 w 2495806"/>
                <a:gd name="connsiteY1526" fmla="*/ 544678 h 1395561"/>
                <a:gd name="connsiteX1527" fmla="*/ 691904 w 2495806"/>
                <a:gd name="connsiteY1527" fmla="*/ 529349 h 1395561"/>
                <a:gd name="connsiteX1528" fmla="*/ 705150 w 2495806"/>
                <a:gd name="connsiteY1528" fmla="*/ 511786 h 1395561"/>
                <a:gd name="connsiteX1529" fmla="*/ 715120 w 2495806"/>
                <a:gd name="connsiteY1529" fmla="*/ 518037 h 1395561"/>
                <a:gd name="connsiteX1530" fmla="*/ 717353 w 2495806"/>
                <a:gd name="connsiteY1530" fmla="*/ 531432 h 1395561"/>
                <a:gd name="connsiteX1531" fmla="*/ 780530 w 2495806"/>
                <a:gd name="connsiteY1531" fmla="*/ 518781 h 1395561"/>
                <a:gd name="connsiteX1532" fmla="*/ 758505 w 2495806"/>
                <a:gd name="connsiteY1532" fmla="*/ 484848 h 1395561"/>
                <a:gd name="connsiteX1533" fmla="*/ 735882 w 2495806"/>
                <a:gd name="connsiteY1533" fmla="*/ 507322 h 1395561"/>
                <a:gd name="connsiteX1534" fmla="*/ 757165 w 2495806"/>
                <a:gd name="connsiteY1534" fmla="*/ 529943 h 1395561"/>
                <a:gd name="connsiteX1535" fmla="*/ 771155 w 2495806"/>
                <a:gd name="connsiteY1535" fmla="*/ 520270 h 1395561"/>
                <a:gd name="connsiteX1536" fmla="*/ 771155 w 2495806"/>
                <a:gd name="connsiteY1536" fmla="*/ 522205 h 1395561"/>
                <a:gd name="connsiteX1537" fmla="*/ 753444 w 2495806"/>
                <a:gd name="connsiteY1537" fmla="*/ 551226 h 1395561"/>
                <a:gd name="connsiteX1538" fmla="*/ 743323 w 2495806"/>
                <a:gd name="connsiteY1538" fmla="*/ 547803 h 1395561"/>
                <a:gd name="connsiteX1539" fmla="*/ 748086 w 2495806"/>
                <a:gd name="connsiteY1539" fmla="*/ 543041 h 1395561"/>
                <a:gd name="connsiteX1540" fmla="*/ 743323 w 2495806"/>
                <a:gd name="connsiteY1540" fmla="*/ 538278 h 1395561"/>
                <a:gd name="connsiteX1541" fmla="*/ 738561 w 2495806"/>
                <a:gd name="connsiteY1541" fmla="*/ 543189 h 1395561"/>
                <a:gd name="connsiteX1542" fmla="*/ 753592 w 2495806"/>
                <a:gd name="connsiteY1542" fmla="*/ 554203 h 1395561"/>
                <a:gd name="connsiteX1543" fmla="*/ 780530 w 2495806"/>
                <a:gd name="connsiteY1543" fmla="*/ 518781 h 1395561"/>
                <a:gd name="connsiteX1544" fmla="*/ 770857 w 2495806"/>
                <a:gd name="connsiteY1544" fmla="*/ 509555 h 1395561"/>
                <a:gd name="connsiteX1545" fmla="*/ 757462 w 2495806"/>
                <a:gd name="connsiteY1545" fmla="*/ 527116 h 1395561"/>
                <a:gd name="connsiteX1546" fmla="*/ 747640 w 2495806"/>
                <a:gd name="connsiteY1546" fmla="*/ 521311 h 1395561"/>
                <a:gd name="connsiteX1547" fmla="*/ 745407 w 2495806"/>
                <a:gd name="connsiteY1547" fmla="*/ 507471 h 1395561"/>
                <a:gd name="connsiteX1548" fmla="*/ 748086 w 2495806"/>
                <a:gd name="connsiteY1548" fmla="*/ 493183 h 1395561"/>
                <a:gd name="connsiteX1549" fmla="*/ 758653 w 2495806"/>
                <a:gd name="connsiteY1549" fmla="*/ 487379 h 1395561"/>
                <a:gd name="connsiteX1550" fmla="*/ 768624 w 2495806"/>
                <a:gd name="connsiteY1550" fmla="*/ 494672 h 1395561"/>
                <a:gd name="connsiteX1551" fmla="*/ 770857 w 2495806"/>
                <a:gd name="connsiteY1551" fmla="*/ 509555 h 1395561"/>
                <a:gd name="connsiteX1552" fmla="*/ 1155540 w 2495806"/>
                <a:gd name="connsiteY1552" fmla="*/ 552119 h 1395561"/>
                <a:gd name="connsiteX1553" fmla="*/ 1155540 w 2495806"/>
                <a:gd name="connsiteY1553" fmla="*/ 548845 h 1395561"/>
                <a:gd name="connsiteX1554" fmla="*/ 1151968 w 2495806"/>
                <a:gd name="connsiteY1554" fmla="*/ 548845 h 1395561"/>
                <a:gd name="connsiteX1555" fmla="*/ 1142145 w 2495806"/>
                <a:gd name="connsiteY1555" fmla="*/ 543785 h 1395561"/>
                <a:gd name="connsiteX1556" fmla="*/ 1142145 w 2495806"/>
                <a:gd name="connsiteY1556" fmla="*/ 487676 h 1395561"/>
                <a:gd name="connsiteX1557" fmla="*/ 1139169 w 2495806"/>
                <a:gd name="connsiteY1557" fmla="*/ 484848 h 1395561"/>
                <a:gd name="connsiteX1558" fmla="*/ 1119970 w 2495806"/>
                <a:gd name="connsiteY1558" fmla="*/ 491249 h 1395561"/>
                <a:gd name="connsiteX1559" fmla="*/ 1119970 w 2495806"/>
                <a:gd name="connsiteY1559" fmla="*/ 494672 h 1395561"/>
                <a:gd name="connsiteX1560" fmla="*/ 1134109 w 2495806"/>
                <a:gd name="connsiteY1560" fmla="*/ 491843 h 1395561"/>
                <a:gd name="connsiteX1561" fmla="*/ 1134109 w 2495806"/>
                <a:gd name="connsiteY1561" fmla="*/ 543785 h 1395561"/>
                <a:gd name="connsiteX1562" fmla="*/ 1124137 w 2495806"/>
                <a:gd name="connsiteY1562" fmla="*/ 548845 h 1395561"/>
                <a:gd name="connsiteX1563" fmla="*/ 1120566 w 2495806"/>
                <a:gd name="connsiteY1563" fmla="*/ 548845 h 1395561"/>
                <a:gd name="connsiteX1564" fmla="*/ 1120566 w 2495806"/>
                <a:gd name="connsiteY1564" fmla="*/ 552119 h 1395561"/>
                <a:gd name="connsiteX1565" fmla="*/ 1137977 w 2495806"/>
                <a:gd name="connsiteY1565" fmla="*/ 551821 h 1395561"/>
                <a:gd name="connsiteX1566" fmla="*/ 1155540 w 2495806"/>
                <a:gd name="connsiteY1566" fmla="*/ 552119 h 1395561"/>
                <a:gd name="connsiteX1567" fmla="*/ 1829315 w 2495806"/>
                <a:gd name="connsiteY1567" fmla="*/ 533961 h 1395561"/>
                <a:gd name="connsiteX1568" fmla="*/ 1826191 w 2495806"/>
                <a:gd name="connsiteY1568" fmla="*/ 533961 h 1395561"/>
                <a:gd name="connsiteX1569" fmla="*/ 1823956 w 2495806"/>
                <a:gd name="connsiteY1569" fmla="*/ 543041 h 1395561"/>
                <a:gd name="connsiteX1570" fmla="*/ 1813987 w 2495806"/>
                <a:gd name="connsiteY1570" fmla="*/ 543785 h 1395561"/>
                <a:gd name="connsiteX1571" fmla="*/ 1795978 w 2495806"/>
                <a:gd name="connsiteY1571" fmla="*/ 543785 h 1395561"/>
                <a:gd name="connsiteX1572" fmla="*/ 1809669 w 2495806"/>
                <a:gd name="connsiteY1572" fmla="*/ 531432 h 1395561"/>
                <a:gd name="connsiteX1573" fmla="*/ 1817111 w 2495806"/>
                <a:gd name="connsiteY1573" fmla="*/ 525181 h 1395561"/>
                <a:gd name="connsiteX1574" fmla="*/ 1829315 w 2495806"/>
                <a:gd name="connsiteY1574" fmla="*/ 504642 h 1395561"/>
                <a:gd name="connsiteX1575" fmla="*/ 1806544 w 2495806"/>
                <a:gd name="connsiteY1575" fmla="*/ 484848 h 1395561"/>
                <a:gd name="connsiteX1576" fmla="*/ 1786453 w 2495806"/>
                <a:gd name="connsiteY1576" fmla="*/ 503005 h 1395561"/>
                <a:gd name="connsiteX1577" fmla="*/ 1791812 w 2495806"/>
                <a:gd name="connsiteY1577" fmla="*/ 508661 h 1395561"/>
                <a:gd name="connsiteX1578" fmla="*/ 1797019 w 2495806"/>
                <a:gd name="connsiteY1578" fmla="*/ 503304 h 1395561"/>
                <a:gd name="connsiteX1579" fmla="*/ 1790771 w 2495806"/>
                <a:gd name="connsiteY1579" fmla="*/ 498094 h 1395561"/>
                <a:gd name="connsiteX1580" fmla="*/ 1805503 w 2495806"/>
                <a:gd name="connsiteY1580" fmla="*/ 488123 h 1395561"/>
                <a:gd name="connsiteX1581" fmla="*/ 1819790 w 2495806"/>
                <a:gd name="connsiteY1581" fmla="*/ 504642 h 1395561"/>
                <a:gd name="connsiteX1582" fmla="*/ 1800448 w 2495806"/>
                <a:gd name="connsiteY1582" fmla="*/ 535153 h 1395561"/>
                <a:gd name="connsiteX1583" fmla="*/ 1787647 w 2495806"/>
                <a:gd name="connsiteY1583" fmla="*/ 548249 h 1395561"/>
                <a:gd name="connsiteX1584" fmla="*/ 1786453 w 2495806"/>
                <a:gd name="connsiteY1584" fmla="*/ 552119 h 1395561"/>
                <a:gd name="connsiteX1585" fmla="*/ 1826496 w 2495806"/>
                <a:gd name="connsiteY1585" fmla="*/ 552119 h 1395561"/>
                <a:gd name="connsiteX1586" fmla="*/ 2438215 w 2495806"/>
                <a:gd name="connsiteY1586" fmla="*/ 533961 h 1395561"/>
                <a:gd name="connsiteX1587" fmla="*/ 2435091 w 2495806"/>
                <a:gd name="connsiteY1587" fmla="*/ 533961 h 1395561"/>
                <a:gd name="connsiteX1588" fmla="*/ 2432856 w 2495806"/>
                <a:gd name="connsiteY1588" fmla="*/ 543041 h 1395561"/>
                <a:gd name="connsiteX1589" fmla="*/ 2422886 w 2495806"/>
                <a:gd name="connsiteY1589" fmla="*/ 543785 h 1395561"/>
                <a:gd name="connsiteX1590" fmla="*/ 2404878 w 2495806"/>
                <a:gd name="connsiteY1590" fmla="*/ 543785 h 1395561"/>
                <a:gd name="connsiteX1591" fmla="*/ 2418569 w 2495806"/>
                <a:gd name="connsiteY1591" fmla="*/ 531432 h 1395561"/>
                <a:gd name="connsiteX1592" fmla="*/ 2426011 w 2495806"/>
                <a:gd name="connsiteY1592" fmla="*/ 525181 h 1395561"/>
                <a:gd name="connsiteX1593" fmla="*/ 2438215 w 2495806"/>
                <a:gd name="connsiteY1593" fmla="*/ 504642 h 1395561"/>
                <a:gd name="connsiteX1594" fmla="*/ 2415444 w 2495806"/>
                <a:gd name="connsiteY1594" fmla="*/ 484848 h 1395561"/>
                <a:gd name="connsiteX1595" fmla="*/ 2395353 w 2495806"/>
                <a:gd name="connsiteY1595" fmla="*/ 503005 h 1395561"/>
                <a:gd name="connsiteX1596" fmla="*/ 2400712 w 2495806"/>
                <a:gd name="connsiteY1596" fmla="*/ 508661 h 1395561"/>
                <a:gd name="connsiteX1597" fmla="*/ 2405919 w 2495806"/>
                <a:gd name="connsiteY1597" fmla="*/ 503304 h 1395561"/>
                <a:gd name="connsiteX1598" fmla="*/ 2399671 w 2495806"/>
                <a:gd name="connsiteY1598" fmla="*/ 498094 h 1395561"/>
                <a:gd name="connsiteX1599" fmla="*/ 2414403 w 2495806"/>
                <a:gd name="connsiteY1599" fmla="*/ 488123 h 1395561"/>
                <a:gd name="connsiteX1600" fmla="*/ 2428690 w 2495806"/>
                <a:gd name="connsiteY1600" fmla="*/ 504642 h 1395561"/>
                <a:gd name="connsiteX1601" fmla="*/ 2409336 w 2495806"/>
                <a:gd name="connsiteY1601" fmla="*/ 535153 h 1395561"/>
                <a:gd name="connsiteX1602" fmla="*/ 2396534 w 2495806"/>
                <a:gd name="connsiteY1602" fmla="*/ 548249 h 1395561"/>
                <a:gd name="connsiteX1603" fmla="*/ 2395353 w 2495806"/>
                <a:gd name="connsiteY1603" fmla="*/ 552119 h 1395561"/>
                <a:gd name="connsiteX1604" fmla="*/ 2435383 w 2495806"/>
                <a:gd name="connsiteY1604" fmla="*/ 552119 h 1395561"/>
                <a:gd name="connsiteX1605" fmla="*/ 50791 w 2495806"/>
                <a:gd name="connsiteY1605" fmla="*/ 653544 h 1395561"/>
                <a:gd name="connsiteX1606" fmla="*/ 34718 w 2495806"/>
                <a:gd name="connsiteY1606" fmla="*/ 633304 h 1395561"/>
                <a:gd name="connsiteX1607" fmla="*/ 20728 w 2495806"/>
                <a:gd name="connsiteY1607" fmla="*/ 630030 h 1395561"/>
                <a:gd name="connsiteX1608" fmla="*/ 9566 w 2495806"/>
                <a:gd name="connsiteY1608" fmla="*/ 617231 h 1395561"/>
                <a:gd name="connsiteX1609" fmla="*/ 24300 w 2495806"/>
                <a:gd name="connsiteY1609" fmla="*/ 604134 h 1395561"/>
                <a:gd name="connsiteX1610" fmla="*/ 44540 w 2495806"/>
                <a:gd name="connsiteY1610" fmla="*/ 624375 h 1395561"/>
                <a:gd name="connsiteX1611" fmla="*/ 46177 w 2495806"/>
                <a:gd name="connsiteY1611" fmla="*/ 626161 h 1395561"/>
                <a:gd name="connsiteX1612" fmla="*/ 47815 w 2495806"/>
                <a:gd name="connsiteY1612" fmla="*/ 623482 h 1395561"/>
                <a:gd name="connsiteX1613" fmla="*/ 47815 w 2495806"/>
                <a:gd name="connsiteY1613" fmla="*/ 603688 h 1395561"/>
                <a:gd name="connsiteX1614" fmla="*/ 46475 w 2495806"/>
                <a:gd name="connsiteY1614" fmla="*/ 601008 h 1395561"/>
                <a:gd name="connsiteX1615" fmla="*/ 44838 w 2495806"/>
                <a:gd name="connsiteY1615" fmla="*/ 602497 h 1395561"/>
                <a:gd name="connsiteX1616" fmla="*/ 41266 w 2495806"/>
                <a:gd name="connsiteY1616" fmla="*/ 608152 h 1395561"/>
                <a:gd name="connsiteX1617" fmla="*/ 24151 w 2495806"/>
                <a:gd name="connsiteY1617" fmla="*/ 601008 h 1395561"/>
                <a:gd name="connsiteX1618" fmla="*/ 3166 w 2495806"/>
                <a:gd name="connsiteY1618" fmla="*/ 620505 h 1395561"/>
                <a:gd name="connsiteX1619" fmla="*/ 9417 w 2495806"/>
                <a:gd name="connsiteY1619" fmla="*/ 634346 h 1395561"/>
                <a:gd name="connsiteX1620" fmla="*/ 27425 w 2495806"/>
                <a:gd name="connsiteY1620" fmla="*/ 641341 h 1395561"/>
                <a:gd name="connsiteX1621" fmla="*/ 40968 w 2495806"/>
                <a:gd name="connsiteY1621" fmla="*/ 647145 h 1395561"/>
                <a:gd name="connsiteX1622" fmla="*/ 44540 w 2495806"/>
                <a:gd name="connsiteY1622" fmla="*/ 656670 h 1395561"/>
                <a:gd name="connsiteX1623" fmla="*/ 29658 w 2495806"/>
                <a:gd name="connsiteY1623" fmla="*/ 671107 h 1395561"/>
                <a:gd name="connsiteX1624" fmla="*/ 6292 w 2495806"/>
                <a:gd name="connsiteY1624" fmla="*/ 651610 h 1395561"/>
                <a:gd name="connsiteX1625" fmla="*/ 4803 w 2495806"/>
                <a:gd name="connsiteY1625" fmla="*/ 649377 h 1395561"/>
                <a:gd name="connsiteX1626" fmla="*/ 3166 w 2495806"/>
                <a:gd name="connsiteY1626" fmla="*/ 652057 h 1395561"/>
                <a:gd name="connsiteX1627" fmla="*/ 3166 w 2495806"/>
                <a:gd name="connsiteY1627" fmla="*/ 671851 h 1395561"/>
                <a:gd name="connsiteX1628" fmla="*/ 4506 w 2495806"/>
                <a:gd name="connsiteY1628" fmla="*/ 674381 h 1395561"/>
                <a:gd name="connsiteX1629" fmla="*/ 6143 w 2495806"/>
                <a:gd name="connsiteY1629" fmla="*/ 673190 h 1395561"/>
                <a:gd name="connsiteX1630" fmla="*/ 9715 w 2495806"/>
                <a:gd name="connsiteY1630" fmla="*/ 667386 h 1395561"/>
                <a:gd name="connsiteX1631" fmla="*/ 29658 w 2495806"/>
                <a:gd name="connsiteY1631" fmla="*/ 674381 h 1395561"/>
                <a:gd name="connsiteX1632" fmla="*/ 50791 w 2495806"/>
                <a:gd name="connsiteY1632" fmla="*/ 653544 h 1395561"/>
                <a:gd name="connsiteX1633" fmla="*/ 124089 w 2495806"/>
                <a:gd name="connsiteY1633" fmla="*/ 622142 h 1395561"/>
                <a:gd name="connsiteX1634" fmla="*/ 98788 w 2495806"/>
                <a:gd name="connsiteY1634" fmla="*/ 603241 h 1395561"/>
                <a:gd name="connsiteX1635" fmla="*/ 61581 w 2495806"/>
                <a:gd name="connsiteY1635" fmla="*/ 603241 h 1395561"/>
                <a:gd name="connsiteX1636" fmla="*/ 61581 w 2495806"/>
                <a:gd name="connsiteY1636" fmla="*/ 606515 h 1395561"/>
                <a:gd name="connsiteX1637" fmla="*/ 63814 w 2495806"/>
                <a:gd name="connsiteY1637" fmla="*/ 606515 h 1395561"/>
                <a:gd name="connsiteX1638" fmla="*/ 71850 w 2495806"/>
                <a:gd name="connsiteY1638" fmla="*/ 611426 h 1395561"/>
                <a:gd name="connsiteX1639" fmla="*/ 71850 w 2495806"/>
                <a:gd name="connsiteY1639" fmla="*/ 664112 h 1395561"/>
                <a:gd name="connsiteX1640" fmla="*/ 63814 w 2495806"/>
                <a:gd name="connsiteY1640" fmla="*/ 669023 h 1395561"/>
                <a:gd name="connsiteX1641" fmla="*/ 61581 w 2495806"/>
                <a:gd name="connsiteY1641" fmla="*/ 669023 h 1395561"/>
                <a:gd name="connsiteX1642" fmla="*/ 61581 w 2495806"/>
                <a:gd name="connsiteY1642" fmla="*/ 672297 h 1395561"/>
                <a:gd name="connsiteX1643" fmla="*/ 76464 w 2495806"/>
                <a:gd name="connsiteY1643" fmla="*/ 672000 h 1395561"/>
                <a:gd name="connsiteX1644" fmla="*/ 91347 w 2495806"/>
                <a:gd name="connsiteY1644" fmla="*/ 672297 h 1395561"/>
                <a:gd name="connsiteX1645" fmla="*/ 91347 w 2495806"/>
                <a:gd name="connsiteY1645" fmla="*/ 669023 h 1395561"/>
                <a:gd name="connsiteX1646" fmla="*/ 89114 w 2495806"/>
                <a:gd name="connsiteY1646" fmla="*/ 669023 h 1395561"/>
                <a:gd name="connsiteX1647" fmla="*/ 81226 w 2495806"/>
                <a:gd name="connsiteY1647" fmla="*/ 664112 h 1395561"/>
                <a:gd name="connsiteX1648" fmla="*/ 81226 w 2495806"/>
                <a:gd name="connsiteY1648" fmla="*/ 640745 h 1395561"/>
                <a:gd name="connsiteX1649" fmla="*/ 99532 w 2495806"/>
                <a:gd name="connsiteY1649" fmla="*/ 640745 h 1395561"/>
                <a:gd name="connsiteX1650" fmla="*/ 124089 w 2495806"/>
                <a:gd name="connsiteY1650" fmla="*/ 622142 h 1395561"/>
                <a:gd name="connsiteX1651" fmla="*/ 113522 w 2495806"/>
                <a:gd name="connsiteY1651" fmla="*/ 622142 h 1395561"/>
                <a:gd name="connsiteX1652" fmla="*/ 96258 w 2495806"/>
                <a:gd name="connsiteY1652" fmla="*/ 637620 h 1395561"/>
                <a:gd name="connsiteX1653" fmla="*/ 80780 w 2495806"/>
                <a:gd name="connsiteY1653" fmla="*/ 637620 h 1395561"/>
                <a:gd name="connsiteX1654" fmla="*/ 80780 w 2495806"/>
                <a:gd name="connsiteY1654" fmla="*/ 610682 h 1395561"/>
                <a:gd name="connsiteX1655" fmla="*/ 85691 w 2495806"/>
                <a:gd name="connsiteY1655" fmla="*/ 606515 h 1395561"/>
                <a:gd name="connsiteX1656" fmla="*/ 96258 w 2495806"/>
                <a:gd name="connsiteY1656" fmla="*/ 606515 h 1395561"/>
                <a:gd name="connsiteX1657" fmla="*/ 113522 w 2495806"/>
                <a:gd name="connsiteY1657" fmla="*/ 622142 h 1395561"/>
                <a:gd name="connsiteX1658" fmla="*/ 200214 w 2495806"/>
                <a:gd name="connsiteY1658" fmla="*/ 645955 h 1395561"/>
                <a:gd name="connsiteX1659" fmla="*/ 196940 w 2495806"/>
                <a:gd name="connsiteY1659" fmla="*/ 645955 h 1395561"/>
                <a:gd name="connsiteX1660" fmla="*/ 174020 w 2495806"/>
                <a:gd name="connsiteY1660" fmla="*/ 669023 h 1395561"/>
                <a:gd name="connsiteX1661" fmla="*/ 158989 w 2495806"/>
                <a:gd name="connsiteY1661" fmla="*/ 669023 h 1395561"/>
                <a:gd name="connsiteX1662" fmla="*/ 154078 w 2495806"/>
                <a:gd name="connsiteY1662" fmla="*/ 664856 h 1395561"/>
                <a:gd name="connsiteX1663" fmla="*/ 154078 w 2495806"/>
                <a:gd name="connsiteY1663" fmla="*/ 638215 h 1395561"/>
                <a:gd name="connsiteX1664" fmla="*/ 163900 w 2495806"/>
                <a:gd name="connsiteY1664" fmla="*/ 638215 h 1395561"/>
                <a:gd name="connsiteX1665" fmla="*/ 175360 w 2495806"/>
                <a:gd name="connsiteY1665" fmla="*/ 649973 h 1395561"/>
                <a:gd name="connsiteX1666" fmla="*/ 178486 w 2495806"/>
                <a:gd name="connsiteY1666" fmla="*/ 649973 h 1395561"/>
                <a:gd name="connsiteX1667" fmla="*/ 178486 w 2495806"/>
                <a:gd name="connsiteY1667" fmla="*/ 623035 h 1395561"/>
                <a:gd name="connsiteX1668" fmla="*/ 175360 w 2495806"/>
                <a:gd name="connsiteY1668" fmla="*/ 623035 h 1395561"/>
                <a:gd name="connsiteX1669" fmla="*/ 163900 w 2495806"/>
                <a:gd name="connsiteY1669" fmla="*/ 634793 h 1395561"/>
                <a:gd name="connsiteX1670" fmla="*/ 154078 w 2495806"/>
                <a:gd name="connsiteY1670" fmla="*/ 634793 h 1395561"/>
                <a:gd name="connsiteX1671" fmla="*/ 154078 w 2495806"/>
                <a:gd name="connsiteY1671" fmla="*/ 610980 h 1395561"/>
                <a:gd name="connsiteX1672" fmla="*/ 158989 w 2495806"/>
                <a:gd name="connsiteY1672" fmla="*/ 606814 h 1395561"/>
                <a:gd name="connsiteX1673" fmla="*/ 173276 w 2495806"/>
                <a:gd name="connsiteY1673" fmla="*/ 606814 h 1395561"/>
                <a:gd name="connsiteX1674" fmla="*/ 194112 w 2495806"/>
                <a:gd name="connsiteY1674" fmla="*/ 626458 h 1395561"/>
                <a:gd name="connsiteX1675" fmla="*/ 197237 w 2495806"/>
                <a:gd name="connsiteY1675" fmla="*/ 626458 h 1395561"/>
                <a:gd name="connsiteX1676" fmla="*/ 194260 w 2495806"/>
                <a:gd name="connsiteY1676" fmla="*/ 603538 h 1395561"/>
                <a:gd name="connsiteX1677" fmla="*/ 134581 w 2495806"/>
                <a:gd name="connsiteY1677" fmla="*/ 603538 h 1395561"/>
                <a:gd name="connsiteX1678" fmla="*/ 134581 w 2495806"/>
                <a:gd name="connsiteY1678" fmla="*/ 606814 h 1395561"/>
                <a:gd name="connsiteX1679" fmla="*/ 136813 w 2495806"/>
                <a:gd name="connsiteY1679" fmla="*/ 606814 h 1395561"/>
                <a:gd name="connsiteX1680" fmla="*/ 144850 w 2495806"/>
                <a:gd name="connsiteY1680" fmla="*/ 611725 h 1395561"/>
                <a:gd name="connsiteX1681" fmla="*/ 144850 w 2495806"/>
                <a:gd name="connsiteY1681" fmla="*/ 664112 h 1395561"/>
                <a:gd name="connsiteX1682" fmla="*/ 136813 w 2495806"/>
                <a:gd name="connsiteY1682" fmla="*/ 669023 h 1395561"/>
                <a:gd name="connsiteX1683" fmla="*/ 134581 w 2495806"/>
                <a:gd name="connsiteY1683" fmla="*/ 669023 h 1395561"/>
                <a:gd name="connsiteX1684" fmla="*/ 134581 w 2495806"/>
                <a:gd name="connsiteY1684" fmla="*/ 672297 h 1395561"/>
                <a:gd name="connsiteX1685" fmla="*/ 195749 w 2495806"/>
                <a:gd name="connsiteY1685" fmla="*/ 672297 h 1395561"/>
                <a:gd name="connsiteX1686" fmla="*/ 274852 w 2495806"/>
                <a:gd name="connsiteY1686" fmla="*/ 648633 h 1395561"/>
                <a:gd name="connsiteX1687" fmla="*/ 273214 w 2495806"/>
                <a:gd name="connsiteY1687" fmla="*/ 646699 h 1395561"/>
                <a:gd name="connsiteX1688" fmla="*/ 271726 w 2495806"/>
                <a:gd name="connsiteY1688" fmla="*/ 648187 h 1395561"/>
                <a:gd name="connsiteX1689" fmla="*/ 247616 w 2495806"/>
                <a:gd name="connsiteY1689" fmla="*/ 671107 h 1395561"/>
                <a:gd name="connsiteX1690" fmla="*/ 219785 w 2495806"/>
                <a:gd name="connsiteY1690" fmla="*/ 637620 h 1395561"/>
                <a:gd name="connsiteX1691" fmla="*/ 247616 w 2495806"/>
                <a:gd name="connsiteY1691" fmla="*/ 604432 h 1395561"/>
                <a:gd name="connsiteX1692" fmla="*/ 271428 w 2495806"/>
                <a:gd name="connsiteY1692" fmla="*/ 628542 h 1395561"/>
                <a:gd name="connsiteX1693" fmla="*/ 273065 w 2495806"/>
                <a:gd name="connsiteY1693" fmla="*/ 630030 h 1395561"/>
                <a:gd name="connsiteX1694" fmla="*/ 274852 w 2495806"/>
                <a:gd name="connsiteY1694" fmla="*/ 627501 h 1395561"/>
                <a:gd name="connsiteX1695" fmla="*/ 274852 w 2495806"/>
                <a:gd name="connsiteY1695" fmla="*/ 603688 h 1395561"/>
                <a:gd name="connsiteX1696" fmla="*/ 273512 w 2495806"/>
                <a:gd name="connsiteY1696" fmla="*/ 601008 h 1395561"/>
                <a:gd name="connsiteX1697" fmla="*/ 271726 w 2495806"/>
                <a:gd name="connsiteY1697" fmla="*/ 602497 h 1395561"/>
                <a:gd name="connsiteX1698" fmla="*/ 266665 w 2495806"/>
                <a:gd name="connsiteY1698" fmla="*/ 609939 h 1395561"/>
                <a:gd name="connsiteX1699" fmla="*/ 246574 w 2495806"/>
                <a:gd name="connsiteY1699" fmla="*/ 601008 h 1395561"/>
                <a:gd name="connsiteX1700" fmla="*/ 209218 w 2495806"/>
                <a:gd name="connsiteY1700" fmla="*/ 637620 h 1395561"/>
                <a:gd name="connsiteX1701" fmla="*/ 246723 w 2495806"/>
                <a:gd name="connsiteY1701" fmla="*/ 674381 h 1395561"/>
                <a:gd name="connsiteX1702" fmla="*/ 274852 w 2495806"/>
                <a:gd name="connsiteY1702" fmla="*/ 648633 h 1395561"/>
                <a:gd name="connsiteX1703" fmla="*/ 359832 w 2495806"/>
                <a:gd name="connsiteY1703" fmla="*/ 672297 h 1395561"/>
                <a:gd name="connsiteX1704" fmla="*/ 359832 w 2495806"/>
                <a:gd name="connsiteY1704" fmla="*/ 669023 h 1395561"/>
                <a:gd name="connsiteX1705" fmla="*/ 349712 w 2495806"/>
                <a:gd name="connsiteY1705" fmla="*/ 664856 h 1395561"/>
                <a:gd name="connsiteX1706" fmla="*/ 324114 w 2495806"/>
                <a:gd name="connsiteY1706" fmla="*/ 630179 h 1395561"/>
                <a:gd name="connsiteX1707" fmla="*/ 344057 w 2495806"/>
                <a:gd name="connsiteY1707" fmla="*/ 612617 h 1395561"/>
                <a:gd name="connsiteX1708" fmla="*/ 358344 w 2495806"/>
                <a:gd name="connsiteY1708" fmla="*/ 606515 h 1395561"/>
                <a:gd name="connsiteX1709" fmla="*/ 358344 w 2495806"/>
                <a:gd name="connsiteY1709" fmla="*/ 603241 h 1395561"/>
                <a:gd name="connsiteX1710" fmla="*/ 348968 w 2495806"/>
                <a:gd name="connsiteY1710" fmla="*/ 603539 h 1395561"/>
                <a:gd name="connsiteX1711" fmla="*/ 336764 w 2495806"/>
                <a:gd name="connsiteY1711" fmla="*/ 603241 h 1395561"/>
                <a:gd name="connsiteX1712" fmla="*/ 336764 w 2495806"/>
                <a:gd name="connsiteY1712" fmla="*/ 606515 h 1395561"/>
                <a:gd name="connsiteX1713" fmla="*/ 340633 w 2495806"/>
                <a:gd name="connsiteY1713" fmla="*/ 609492 h 1395561"/>
                <a:gd name="connsiteX1714" fmla="*/ 338401 w 2495806"/>
                <a:gd name="connsiteY1714" fmla="*/ 613362 h 1395561"/>
                <a:gd name="connsiteX1715" fmla="*/ 304914 w 2495806"/>
                <a:gd name="connsiteY1715" fmla="*/ 642978 h 1395561"/>
                <a:gd name="connsiteX1716" fmla="*/ 304914 w 2495806"/>
                <a:gd name="connsiteY1716" fmla="*/ 611426 h 1395561"/>
                <a:gd name="connsiteX1717" fmla="*/ 312952 w 2495806"/>
                <a:gd name="connsiteY1717" fmla="*/ 606515 h 1395561"/>
                <a:gd name="connsiteX1718" fmla="*/ 315183 w 2495806"/>
                <a:gd name="connsiteY1718" fmla="*/ 606515 h 1395561"/>
                <a:gd name="connsiteX1719" fmla="*/ 315183 w 2495806"/>
                <a:gd name="connsiteY1719" fmla="*/ 603241 h 1395561"/>
                <a:gd name="connsiteX1720" fmla="*/ 300301 w 2495806"/>
                <a:gd name="connsiteY1720" fmla="*/ 603539 h 1395561"/>
                <a:gd name="connsiteX1721" fmla="*/ 285418 w 2495806"/>
                <a:gd name="connsiteY1721" fmla="*/ 603241 h 1395561"/>
                <a:gd name="connsiteX1722" fmla="*/ 285418 w 2495806"/>
                <a:gd name="connsiteY1722" fmla="*/ 606515 h 1395561"/>
                <a:gd name="connsiteX1723" fmla="*/ 287651 w 2495806"/>
                <a:gd name="connsiteY1723" fmla="*/ 606515 h 1395561"/>
                <a:gd name="connsiteX1724" fmla="*/ 295687 w 2495806"/>
                <a:gd name="connsiteY1724" fmla="*/ 611426 h 1395561"/>
                <a:gd name="connsiteX1725" fmla="*/ 295687 w 2495806"/>
                <a:gd name="connsiteY1725" fmla="*/ 664112 h 1395561"/>
                <a:gd name="connsiteX1726" fmla="*/ 287651 w 2495806"/>
                <a:gd name="connsiteY1726" fmla="*/ 669023 h 1395561"/>
                <a:gd name="connsiteX1727" fmla="*/ 285418 w 2495806"/>
                <a:gd name="connsiteY1727" fmla="*/ 669023 h 1395561"/>
                <a:gd name="connsiteX1728" fmla="*/ 285418 w 2495806"/>
                <a:gd name="connsiteY1728" fmla="*/ 672297 h 1395561"/>
                <a:gd name="connsiteX1729" fmla="*/ 300301 w 2495806"/>
                <a:gd name="connsiteY1729" fmla="*/ 672000 h 1395561"/>
                <a:gd name="connsiteX1730" fmla="*/ 315183 w 2495806"/>
                <a:gd name="connsiteY1730" fmla="*/ 672297 h 1395561"/>
                <a:gd name="connsiteX1731" fmla="*/ 315183 w 2495806"/>
                <a:gd name="connsiteY1731" fmla="*/ 669023 h 1395561"/>
                <a:gd name="connsiteX1732" fmla="*/ 312952 w 2495806"/>
                <a:gd name="connsiteY1732" fmla="*/ 669023 h 1395561"/>
                <a:gd name="connsiteX1733" fmla="*/ 304914 w 2495806"/>
                <a:gd name="connsiteY1733" fmla="*/ 664112 h 1395561"/>
                <a:gd name="connsiteX1734" fmla="*/ 304914 w 2495806"/>
                <a:gd name="connsiteY1734" fmla="*/ 647145 h 1395561"/>
                <a:gd name="connsiteX1735" fmla="*/ 318011 w 2495806"/>
                <a:gd name="connsiteY1735" fmla="*/ 635686 h 1395561"/>
                <a:gd name="connsiteX1736" fmla="*/ 337657 w 2495806"/>
                <a:gd name="connsiteY1736" fmla="*/ 662624 h 1395561"/>
                <a:gd name="connsiteX1737" fmla="*/ 339294 w 2495806"/>
                <a:gd name="connsiteY1737" fmla="*/ 666195 h 1395561"/>
                <a:gd name="connsiteX1738" fmla="*/ 333936 w 2495806"/>
                <a:gd name="connsiteY1738" fmla="*/ 669023 h 1395561"/>
                <a:gd name="connsiteX1739" fmla="*/ 333936 w 2495806"/>
                <a:gd name="connsiteY1739" fmla="*/ 672297 h 1395561"/>
                <a:gd name="connsiteX1740" fmla="*/ 347776 w 2495806"/>
                <a:gd name="connsiteY1740" fmla="*/ 672000 h 1395561"/>
                <a:gd name="connsiteX1741" fmla="*/ 359832 w 2495806"/>
                <a:gd name="connsiteY1741" fmla="*/ 672297 h 1395561"/>
                <a:gd name="connsiteX1742" fmla="*/ 409727 w 2495806"/>
                <a:gd name="connsiteY1742" fmla="*/ 672297 h 1395561"/>
                <a:gd name="connsiteX1743" fmla="*/ 409727 w 2495806"/>
                <a:gd name="connsiteY1743" fmla="*/ 669023 h 1395561"/>
                <a:gd name="connsiteX1744" fmla="*/ 406154 w 2495806"/>
                <a:gd name="connsiteY1744" fmla="*/ 669023 h 1395561"/>
                <a:gd name="connsiteX1745" fmla="*/ 396332 w 2495806"/>
                <a:gd name="connsiteY1745" fmla="*/ 663963 h 1395561"/>
                <a:gd name="connsiteX1746" fmla="*/ 396332 w 2495806"/>
                <a:gd name="connsiteY1746" fmla="*/ 607855 h 1395561"/>
                <a:gd name="connsiteX1747" fmla="*/ 393355 w 2495806"/>
                <a:gd name="connsiteY1747" fmla="*/ 605027 h 1395561"/>
                <a:gd name="connsiteX1748" fmla="*/ 374157 w 2495806"/>
                <a:gd name="connsiteY1748" fmla="*/ 611426 h 1395561"/>
                <a:gd name="connsiteX1749" fmla="*/ 374157 w 2495806"/>
                <a:gd name="connsiteY1749" fmla="*/ 614850 h 1395561"/>
                <a:gd name="connsiteX1750" fmla="*/ 388296 w 2495806"/>
                <a:gd name="connsiteY1750" fmla="*/ 612022 h 1395561"/>
                <a:gd name="connsiteX1751" fmla="*/ 388296 w 2495806"/>
                <a:gd name="connsiteY1751" fmla="*/ 663963 h 1395561"/>
                <a:gd name="connsiteX1752" fmla="*/ 378324 w 2495806"/>
                <a:gd name="connsiteY1752" fmla="*/ 669023 h 1395561"/>
                <a:gd name="connsiteX1753" fmla="*/ 374752 w 2495806"/>
                <a:gd name="connsiteY1753" fmla="*/ 669023 h 1395561"/>
                <a:gd name="connsiteX1754" fmla="*/ 374752 w 2495806"/>
                <a:gd name="connsiteY1754" fmla="*/ 672297 h 1395561"/>
                <a:gd name="connsiteX1755" fmla="*/ 392165 w 2495806"/>
                <a:gd name="connsiteY1755" fmla="*/ 672000 h 1395561"/>
                <a:gd name="connsiteX1756" fmla="*/ 409727 w 2495806"/>
                <a:gd name="connsiteY1756" fmla="*/ 672297 h 1395561"/>
                <a:gd name="connsiteX1757" fmla="*/ 466466 w 2495806"/>
                <a:gd name="connsiteY1757" fmla="*/ 654140 h 1395561"/>
                <a:gd name="connsiteX1758" fmla="*/ 463342 w 2495806"/>
                <a:gd name="connsiteY1758" fmla="*/ 654140 h 1395561"/>
                <a:gd name="connsiteX1759" fmla="*/ 461110 w 2495806"/>
                <a:gd name="connsiteY1759" fmla="*/ 663219 h 1395561"/>
                <a:gd name="connsiteX1760" fmla="*/ 451138 w 2495806"/>
                <a:gd name="connsiteY1760" fmla="*/ 663963 h 1395561"/>
                <a:gd name="connsiteX1761" fmla="*/ 433129 w 2495806"/>
                <a:gd name="connsiteY1761" fmla="*/ 663963 h 1395561"/>
                <a:gd name="connsiteX1762" fmla="*/ 446822 w 2495806"/>
                <a:gd name="connsiteY1762" fmla="*/ 651610 h 1395561"/>
                <a:gd name="connsiteX1763" fmla="*/ 454263 w 2495806"/>
                <a:gd name="connsiteY1763" fmla="*/ 645359 h 1395561"/>
                <a:gd name="connsiteX1764" fmla="*/ 466466 w 2495806"/>
                <a:gd name="connsiteY1764" fmla="*/ 624821 h 1395561"/>
                <a:gd name="connsiteX1765" fmla="*/ 443697 w 2495806"/>
                <a:gd name="connsiteY1765" fmla="*/ 605027 h 1395561"/>
                <a:gd name="connsiteX1766" fmla="*/ 423604 w 2495806"/>
                <a:gd name="connsiteY1766" fmla="*/ 623184 h 1395561"/>
                <a:gd name="connsiteX1767" fmla="*/ 428962 w 2495806"/>
                <a:gd name="connsiteY1767" fmla="*/ 628839 h 1395561"/>
                <a:gd name="connsiteX1768" fmla="*/ 434172 w 2495806"/>
                <a:gd name="connsiteY1768" fmla="*/ 623482 h 1395561"/>
                <a:gd name="connsiteX1769" fmla="*/ 427921 w 2495806"/>
                <a:gd name="connsiteY1769" fmla="*/ 618273 h 1395561"/>
                <a:gd name="connsiteX1770" fmla="*/ 442654 w 2495806"/>
                <a:gd name="connsiteY1770" fmla="*/ 608301 h 1395561"/>
                <a:gd name="connsiteX1771" fmla="*/ 456941 w 2495806"/>
                <a:gd name="connsiteY1771" fmla="*/ 624821 h 1395561"/>
                <a:gd name="connsiteX1772" fmla="*/ 437594 w 2495806"/>
                <a:gd name="connsiteY1772" fmla="*/ 655331 h 1395561"/>
                <a:gd name="connsiteX1773" fmla="*/ 424795 w 2495806"/>
                <a:gd name="connsiteY1773" fmla="*/ 668427 h 1395561"/>
                <a:gd name="connsiteX1774" fmla="*/ 423604 w 2495806"/>
                <a:gd name="connsiteY1774" fmla="*/ 672297 h 1395561"/>
                <a:gd name="connsiteX1775" fmla="*/ 463639 w 2495806"/>
                <a:gd name="connsiteY1775" fmla="*/ 672297 h 1395561"/>
                <a:gd name="connsiteX1776" fmla="*/ 521161 w 2495806"/>
                <a:gd name="connsiteY1776" fmla="*/ 655331 h 1395561"/>
                <a:gd name="connsiteX1777" fmla="*/ 516100 w 2495806"/>
                <a:gd name="connsiteY1777" fmla="*/ 642978 h 1395561"/>
                <a:gd name="connsiteX1778" fmla="*/ 505683 w 2495806"/>
                <a:gd name="connsiteY1778" fmla="*/ 635834 h 1395561"/>
                <a:gd name="connsiteX1779" fmla="*/ 518185 w 2495806"/>
                <a:gd name="connsiteY1779" fmla="*/ 620058 h 1395561"/>
                <a:gd name="connsiteX1780" fmla="*/ 498986 w 2495806"/>
                <a:gd name="connsiteY1780" fmla="*/ 605027 h 1395561"/>
                <a:gd name="connsiteX1781" fmla="*/ 479489 w 2495806"/>
                <a:gd name="connsiteY1781" fmla="*/ 621845 h 1395561"/>
                <a:gd name="connsiteX1782" fmla="*/ 483359 w 2495806"/>
                <a:gd name="connsiteY1782" fmla="*/ 631965 h 1395561"/>
                <a:gd name="connsiteX1783" fmla="*/ 491842 w 2495806"/>
                <a:gd name="connsiteY1783" fmla="*/ 638364 h 1395561"/>
                <a:gd name="connsiteX1784" fmla="*/ 476513 w 2495806"/>
                <a:gd name="connsiteY1784" fmla="*/ 656968 h 1395561"/>
                <a:gd name="connsiteX1785" fmla="*/ 498837 w 2495806"/>
                <a:gd name="connsiteY1785" fmla="*/ 674381 h 1395561"/>
                <a:gd name="connsiteX1786" fmla="*/ 521161 w 2495806"/>
                <a:gd name="connsiteY1786" fmla="*/ 655331 h 1395561"/>
                <a:gd name="connsiteX1787" fmla="*/ 513125 w 2495806"/>
                <a:gd name="connsiteY1787" fmla="*/ 620058 h 1395561"/>
                <a:gd name="connsiteX1788" fmla="*/ 502557 w 2495806"/>
                <a:gd name="connsiteY1788" fmla="*/ 633900 h 1395561"/>
                <a:gd name="connsiteX1789" fmla="*/ 489907 w 2495806"/>
                <a:gd name="connsiteY1789" fmla="*/ 626309 h 1395561"/>
                <a:gd name="connsiteX1790" fmla="*/ 484550 w 2495806"/>
                <a:gd name="connsiteY1790" fmla="*/ 618124 h 1395561"/>
                <a:gd name="connsiteX1791" fmla="*/ 498837 w 2495806"/>
                <a:gd name="connsiteY1791" fmla="*/ 607558 h 1395561"/>
                <a:gd name="connsiteX1792" fmla="*/ 513125 w 2495806"/>
                <a:gd name="connsiteY1792" fmla="*/ 620058 h 1395561"/>
                <a:gd name="connsiteX1793" fmla="*/ 515506 w 2495806"/>
                <a:gd name="connsiteY1793" fmla="*/ 658754 h 1395561"/>
                <a:gd name="connsiteX1794" fmla="*/ 498986 w 2495806"/>
                <a:gd name="connsiteY1794" fmla="*/ 671404 h 1395561"/>
                <a:gd name="connsiteX1795" fmla="*/ 482317 w 2495806"/>
                <a:gd name="connsiteY1795" fmla="*/ 656968 h 1395561"/>
                <a:gd name="connsiteX1796" fmla="*/ 494968 w 2495806"/>
                <a:gd name="connsiteY1796" fmla="*/ 640151 h 1395561"/>
                <a:gd name="connsiteX1797" fmla="*/ 508511 w 2495806"/>
                <a:gd name="connsiteY1797" fmla="*/ 648485 h 1395561"/>
                <a:gd name="connsiteX1798" fmla="*/ 515506 w 2495806"/>
                <a:gd name="connsiteY1798" fmla="*/ 658754 h 1395561"/>
                <a:gd name="connsiteX1799" fmla="*/ 722898 w 2495806"/>
                <a:gd name="connsiteY1799" fmla="*/ 672297 h 1395561"/>
                <a:gd name="connsiteX1800" fmla="*/ 722898 w 2495806"/>
                <a:gd name="connsiteY1800" fmla="*/ 669023 h 1395561"/>
                <a:gd name="connsiteX1801" fmla="*/ 719325 w 2495806"/>
                <a:gd name="connsiteY1801" fmla="*/ 669023 h 1395561"/>
                <a:gd name="connsiteX1802" fmla="*/ 709503 w 2495806"/>
                <a:gd name="connsiteY1802" fmla="*/ 663963 h 1395561"/>
                <a:gd name="connsiteX1803" fmla="*/ 709503 w 2495806"/>
                <a:gd name="connsiteY1803" fmla="*/ 607855 h 1395561"/>
                <a:gd name="connsiteX1804" fmla="*/ 706526 w 2495806"/>
                <a:gd name="connsiteY1804" fmla="*/ 605027 h 1395561"/>
                <a:gd name="connsiteX1805" fmla="*/ 687328 w 2495806"/>
                <a:gd name="connsiteY1805" fmla="*/ 611426 h 1395561"/>
                <a:gd name="connsiteX1806" fmla="*/ 687328 w 2495806"/>
                <a:gd name="connsiteY1806" fmla="*/ 614850 h 1395561"/>
                <a:gd name="connsiteX1807" fmla="*/ 701467 w 2495806"/>
                <a:gd name="connsiteY1807" fmla="*/ 612022 h 1395561"/>
                <a:gd name="connsiteX1808" fmla="*/ 701467 w 2495806"/>
                <a:gd name="connsiteY1808" fmla="*/ 663963 h 1395561"/>
                <a:gd name="connsiteX1809" fmla="*/ 691495 w 2495806"/>
                <a:gd name="connsiteY1809" fmla="*/ 669023 h 1395561"/>
                <a:gd name="connsiteX1810" fmla="*/ 687922 w 2495806"/>
                <a:gd name="connsiteY1810" fmla="*/ 669023 h 1395561"/>
                <a:gd name="connsiteX1811" fmla="*/ 687922 w 2495806"/>
                <a:gd name="connsiteY1811" fmla="*/ 672297 h 1395561"/>
                <a:gd name="connsiteX1812" fmla="*/ 705335 w 2495806"/>
                <a:gd name="connsiteY1812" fmla="*/ 672000 h 1395561"/>
                <a:gd name="connsiteX1813" fmla="*/ 722898 w 2495806"/>
                <a:gd name="connsiteY1813" fmla="*/ 672297 h 1395561"/>
                <a:gd name="connsiteX1814" fmla="*/ 779638 w 2495806"/>
                <a:gd name="connsiteY1814" fmla="*/ 652057 h 1395561"/>
                <a:gd name="connsiteX1815" fmla="*/ 759249 w 2495806"/>
                <a:gd name="connsiteY1815" fmla="*/ 629882 h 1395561"/>
                <a:gd name="connsiteX1816" fmla="*/ 745556 w 2495806"/>
                <a:gd name="connsiteY1816" fmla="*/ 634941 h 1395561"/>
                <a:gd name="connsiteX1817" fmla="*/ 745556 w 2495806"/>
                <a:gd name="connsiteY1817" fmla="*/ 615444 h 1395561"/>
                <a:gd name="connsiteX1818" fmla="*/ 755229 w 2495806"/>
                <a:gd name="connsiteY1818" fmla="*/ 616784 h 1395561"/>
                <a:gd name="connsiteX1819" fmla="*/ 775471 w 2495806"/>
                <a:gd name="connsiteY1819" fmla="*/ 606366 h 1395561"/>
                <a:gd name="connsiteX1820" fmla="*/ 774279 w 2495806"/>
                <a:gd name="connsiteY1820" fmla="*/ 605027 h 1395561"/>
                <a:gd name="connsiteX1821" fmla="*/ 772941 w 2495806"/>
                <a:gd name="connsiteY1821" fmla="*/ 605474 h 1395561"/>
                <a:gd name="connsiteX1822" fmla="*/ 758951 w 2495806"/>
                <a:gd name="connsiteY1822" fmla="*/ 608302 h 1395561"/>
                <a:gd name="connsiteX1823" fmla="*/ 744812 w 2495806"/>
                <a:gd name="connsiteY1823" fmla="*/ 605474 h 1395561"/>
                <a:gd name="connsiteX1824" fmla="*/ 743622 w 2495806"/>
                <a:gd name="connsiteY1824" fmla="*/ 605027 h 1395561"/>
                <a:gd name="connsiteX1825" fmla="*/ 742282 w 2495806"/>
                <a:gd name="connsiteY1825" fmla="*/ 608004 h 1395561"/>
                <a:gd name="connsiteX1826" fmla="*/ 742282 w 2495806"/>
                <a:gd name="connsiteY1826" fmla="*/ 637620 h 1395561"/>
                <a:gd name="connsiteX1827" fmla="*/ 743919 w 2495806"/>
                <a:gd name="connsiteY1827" fmla="*/ 640597 h 1395561"/>
                <a:gd name="connsiteX1828" fmla="*/ 745556 w 2495806"/>
                <a:gd name="connsiteY1828" fmla="*/ 639407 h 1395561"/>
                <a:gd name="connsiteX1829" fmla="*/ 759099 w 2495806"/>
                <a:gd name="connsiteY1829" fmla="*/ 632709 h 1395561"/>
                <a:gd name="connsiteX1830" fmla="*/ 768476 w 2495806"/>
                <a:gd name="connsiteY1830" fmla="*/ 639257 h 1395561"/>
                <a:gd name="connsiteX1831" fmla="*/ 770411 w 2495806"/>
                <a:gd name="connsiteY1831" fmla="*/ 651610 h 1395561"/>
                <a:gd name="connsiteX1832" fmla="*/ 767434 w 2495806"/>
                <a:gd name="connsiteY1832" fmla="*/ 665153 h 1395561"/>
                <a:gd name="connsiteX1833" fmla="*/ 756124 w 2495806"/>
                <a:gd name="connsiteY1833" fmla="*/ 671404 h 1395561"/>
                <a:gd name="connsiteX1834" fmla="*/ 740793 w 2495806"/>
                <a:gd name="connsiteY1834" fmla="*/ 660688 h 1395561"/>
                <a:gd name="connsiteX1835" fmla="*/ 741686 w 2495806"/>
                <a:gd name="connsiteY1835" fmla="*/ 660688 h 1395561"/>
                <a:gd name="connsiteX1836" fmla="*/ 746747 w 2495806"/>
                <a:gd name="connsiteY1836" fmla="*/ 655777 h 1395561"/>
                <a:gd name="connsiteX1837" fmla="*/ 741836 w 2495806"/>
                <a:gd name="connsiteY1837" fmla="*/ 650717 h 1395561"/>
                <a:gd name="connsiteX1838" fmla="*/ 736775 w 2495806"/>
                <a:gd name="connsiteY1838" fmla="*/ 656075 h 1395561"/>
                <a:gd name="connsiteX1839" fmla="*/ 756272 w 2495806"/>
                <a:gd name="connsiteY1839" fmla="*/ 674381 h 1395561"/>
                <a:gd name="connsiteX1840" fmla="*/ 779638 w 2495806"/>
                <a:gd name="connsiteY1840" fmla="*/ 652057 h 1395561"/>
                <a:gd name="connsiteX1841" fmla="*/ 834332 w 2495806"/>
                <a:gd name="connsiteY1841" fmla="*/ 651759 h 1395561"/>
                <a:gd name="connsiteX1842" fmla="*/ 813199 w 2495806"/>
                <a:gd name="connsiteY1842" fmla="*/ 629138 h 1395561"/>
                <a:gd name="connsiteX1843" fmla="*/ 799208 w 2495806"/>
                <a:gd name="connsiteY1843" fmla="*/ 638811 h 1395561"/>
                <a:gd name="connsiteX1844" fmla="*/ 803525 w 2495806"/>
                <a:gd name="connsiteY1844" fmla="*/ 616784 h 1395561"/>
                <a:gd name="connsiteX1845" fmla="*/ 818110 w 2495806"/>
                <a:gd name="connsiteY1845" fmla="*/ 607556 h 1395561"/>
                <a:gd name="connsiteX1846" fmla="*/ 827189 w 2495806"/>
                <a:gd name="connsiteY1846" fmla="*/ 611426 h 1395561"/>
                <a:gd name="connsiteX1847" fmla="*/ 822128 w 2495806"/>
                <a:gd name="connsiteY1847" fmla="*/ 616189 h 1395561"/>
                <a:gd name="connsiteX1848" fmla="*/ 826890 w 2495806"/>
                <a:gd name="connsiteY1848" fmla="*/ 620951 h 1395561"/>
                <a:gd name="connsiteX1849" fmla="*/ 831653 w 2495806"/>
                <a:gd name="connsiteY1849" fmla="*/ 616040 h 1395561"/>
                <a:gd name="connsiteX1850" fmla="*/ 817961 w 2495806"/>
                <a:gd name="connsiteY1850" fmla="*/ 605027 h 1395561"/>
                <a:gd name="connsiteX1851" fmla="*/ 789683 w 2495806"/>
                <a:gd name="connsiteY1851" fmla="*/ 640151 h 1395561"/>
                <a:gd name="connsiteX1852" fmla="*/ 812306 w 2495806"/>
                <a:gd name="connsiteY1852" fmla="*/ 674381 h 1395561"/>
                <a:gd name="connsiteX1853" fmla="*/ 826890 w 2495806"/>
                <a:gd name="connsiteY1853" fmla="*/ 668726 h 1395561"/>
                <a:gd name="connsiteX1854" fmla="*/ 834332 w 2495806"/>
                <a:gd name="connsiteY1854" fmla="*/ 651759 h 1395561"/>
                <a:gd name="connsiteX1855" fmla="*/ 824956 w 2495806"/>
                <a:gd name="connsiteY1855" fmla="*/ 651610 h 1395561"/>
                <a:gd name="connsiteX1856" fmla="*/ 822872 w 2495806"/>
                <a:gd name="connsiteY1856" fmla="*/ 664856 h 1395561"/>
                <a:gd name="connsiteX1857" fmla="*/ 812306 w 2495806"/>
                <a:gd name="connsiteY1857" fmla="*/ 671404 h 1395561"/>
                <a:gd name="connsiteX1858" fmla="*/ 802036 w 2495806"/>
                <a:gd name="connsiteY1858" fmla="*/ 664856 h 1395561"/>
                <a:gd name="connsiteX1859" fmla="*/ 799507 w 2495806"/>
                <a:gd name="connsiteY1859" fmla="*/ 649526 h 1395561"/>
                <a:gd name="connsiteX1860" fmla="*/ 812751 w 2495806"/>
                <a:gd name="connsiteY1860" fmla="*/ 631965 h 1395561"/>
                <a:gd name="connsiteX1861" fmla="*/ 822723 w 2495806"/>
                <a:gd name="connsiteY1861" fmla="*/ 638215 h 1395561"/>
                <a:gd name="connsiteX1862" fmla="*/ 824956 w 2495806"/>
                <a:gd name="connsiteY1862" fmla="*/ 651610 h 1395561"/>
                <a:gd name="connsiteX1863" fmla="*/ 1155614 w 2495806"/>
                <a:gd name="connsiteY1863" fmla="*/ 672297 h 1395561"/>
                <a:gd name="connsiteX1864" fmla="*/ 1155614 w 2495806"/>
                <a:gd name="connsiteY1864" fmla="*/ 669023 h 1395561"/>
                <a:gd name="connsiteX1865" fmla="*/ 1152043 w 2495806"/>
                <a:gd name="connsiteY1865" fmla="*/ 669023 h 1395561"/>
                <a:gd name="connsiteX1866" fmla="*/ 1142219 w 2495806"/>
                <a:gd name="connsiteY1866" fmla="*/ 663963 h 1395561"/>
                <a:gd name="connsiteX1867" fmla="*/ 1142219 w 2495806"/>
                <a:gd name="connsiteY1867" fmla="*/ 607855 h 1395561"/>
                <a:gd name="connsiteX1868" fmla="*/ 1139244 w 2495806"/>
                <a:gd name="connsiteY1868" fmla="*/ 605027 h 1395561"/>
                <a:gd name="connsiteX1869" fmla="*/ 1120044 w 2495806"/>
                <a:gd name="connsiteY1869" fmla="*/ 611426 h 1395561"/>
                <a:gd name="connsiteX1870" fmla="*/ 1120044 w 2495806"/>
                <a:gd name="connsiteY1870" fmla="*/ 614850 h 1395561"/>
                <a:gd name="connsiteX1871" fmla="*/ 1134183 w 2495806"/>
                <a:gd name="connsiteY1871" fmla="*/ 612022 h 1395561"/>
                <a:gd name="connsiteX1872" fmla="*/ 1134183 w 2495806"/>
                <a:gd name="connsiteY1872" fmla="*/ 663963 h 1395561"/>
                <a:gd name="connsiteX1873" fmla="*/ 1124212 w 2495806"/>
                <a:gd name="connsiteY1873" fmla="*/ 669023 h 1395561"/>
                <a:gd name="connsiteX1874" fmla="*/ 1120639 w 2495806"/>
                <a:gd name="connsiteY1874" fmla="*/ 669023 h 1395561"/>
                <a:gd name="connsiteX1875" fmla="*/ 1120639 w 2495806"/>
                <a:gd name="connsiteY1875" fmla="*/ 672297 h 1395561"/>
                <a:gd name="connsiteX1876" fmla="*/ 1138052 w 2495806"/>
                <a:gd name="connsiteY1876" fmla="*/ 672000 h 1395561"/>
                <a:gd name="connsiteX1877" fmla="*/ 1155614 w 2495806"/>
                <a:gd name="connsiteY1877" fmla="*/ 672297 h 1395561"/>
                <a:gd name="connsiteX1878" fmla="*/ 1826420 w 2495806"/>
                <a:gd name="connsiteY1878" fmla="*/ 672297 h 1395561"/>
                <a:gd name="connsiteX1879" fmla="*/ 1826420 w 2495806"/>
                <a:gd name="connsiteY1879" fmla="*/ 669023 h 1395561"/>
                <a:gd name="connsiteX1880" fmla="*/ 1822851 w 2495806"/>
                <a:gd name="connsiteY1880" fmla="*/ 669023 h 1395561"/>
                <a:gd name="connsiteX1881" fmla="*/ 1813021 w 2495806"/>
                <a:gd name="connsiteY1881" fmla="*/ 663963 h 1395561"/>
                <a:gd name="connsiteX1882" fmla="*/ 1813021 w 2495806"/>
                <a:gd name="connsiteY1882" fmla="*/ 607855 h 1395561"/>
                <a:gd name="connsiteX1883" fmla="*/ 1810050 w 2495806"/>
                <a:gd name="connsiteY1883" fmla="*/ 605027 h 1395561"/>
                <a:gd name="connsiteX1884" fmla="*/ 1790847 w 2495806"/>
                <a:gd name="connsiteY1884" fmla="*/ 611426 h 1395561"/>
                <a:gd name="connsiteX1885" fmla="*/ 1790847 w 2495806"/>
                <a:gd name="connsiteY1885" fmla="*/ 614850 h 1395561"/>
                <a:gd name="connsiteX1886" fmla="*/ 1804982 w 2495806"/>
                <a:gd name="connsiteY1886" fmla="*/ 612022 h 1395561"/>
                <a:gd name="connsiteX1887" fmla="*/ 1804982 w 2495806"/>
                <a:gd name="connsiteY1887" fmla="*/ 663963 h 1395561"/>
                <a:gd name="connsiteX1888" fmla="*/ 1795013 w 2495806"/>
                <a:gd name="connsiteY1888" fmla="*/ 669023 h 1395561"/>
                <a:gd name="connsiteX1889" fmla="*/ 1791444 w 2495806"/>
                <a:gd name="connsiteY1889" fmla="*/ 669023 h 1395561"/>
                <a:gd name="connsiteX1890" fmla="*/ 1791444 w 2495806"/>
                <a:gd name="connsiteY1890" fmla="*/ 672297 h 1395561"/>
                <a:gd name="connsiteX1891" fmla="*/ 1808856 w 2495806"/>
                <a:gd name="connsiteY1891" fmla="*/ 672000 h 1395561"/>
                <a:gd name="connsiteX1892" fmla="*/ 1826420 w 2495806"/>
                <a:gd name="connsiteY1892" fmla="*/ 672297 h 1395561"/>
                <a:gd name="connsiteX1893" fmla="*/ 2435269 w 2495806"/>
                <a:gd name="connsiteY1893" fmla="*/ 672297 h 1395561"/>
                <a:gd name="connsiteX1894" fmla="*/ 2435269 w 2495806"/>
                <a:gd name="connsiteY1894" fmla="*/ 669023 h 1395561"/>
                <a:gd name="connsiteX1895" fmla="*/ 2431700 w 2495806"/>
                <a:gd name="connsiteY1895" fmla="*/ 669023 h 1395561"/>
                <a:gd name="connsiteX1896" fmla="*/ 2421883 w 2495806"/>
                <a:gd name="connsiteY1896" fmla="*/ 663963 h 1395561"/>
                <a:gd name="connsiteX1897" fmla="*/ 2421883 w 2495806"/>
                <a:gd name="connsiteY1897" fmla="*/ 607855 h 1395561"/>
                <a:gd name="connsiteX1898" fmla="*/ 2418899 w 2495806"/>
                <a:gd name="connsiteY1898" fmla="*/ 605027 h 1395561"/>
                <a:gd name="connsiteX1899" fmla="*/ 2399696 w 2495806"/>
                <a:gd name="connsiteY1899" fmla="*/ 611426 h 1395561"/>
                <a:gd name="connsiteX1900" fmla="*/ 2399696 w 2495806"/>
                <a:gd name="connsiteY1900" fmla="*/ 614850 h 1395561"/>
                <a:gd name="connsiteX1901" fmla="*/ 2413844 w 2495806"/>
                <a:gd name="connsiteY1901" fmla="*/ 612022 h 1395561"/>
                <a:gd name="connsiteX1902" fmla="*/ 2413844 w 2495806"/>
                <a:gd name="connsiteY1902" fmla="*/ 663963 h 1395561"/>
                <a:gd name="connsiteX1903" fmla="*/ 2403875 w 2495806"/>
                <a:gd name="connsiteY1903" fmla="*/ 669023 h 1395561"/>
                <a:gd name="connsiteX1904" fmla="*/ 2400293 w 2495806"/>
                <a:gd name="connsiteY1904" fmla="*/ 669023 h 1395561"/>
                <a:gd name="connsiteX1905" fmla="*/ 2400293 w 2495806"/>
                <a:gd name="connsiteY1905" fmla="*/ 672297 h 1395561"/>
                <a:gd name="connsiteX1906" fmla="*/ 2417705 w 2495806"/>
                <a:gd name="connsiteY1906" fmla="*/ 672000 h 1395561"/>
                <a:gd name="connsiteX1907" fmla="*/ 2435269 w 2495806"/>
                <a:gd name="connsiteY1907" fmla="*/ 672297 h 1395561"/>
                <a:gd name="connsiteX1908" fmla="*/ 59870 w 2495806"/>
                <a:gd name="connsiteY1908" fmla="*/ 766170 h 1395561"/>
                <a:gd name="connsiteX1909" fmla="*/ 56744 w 2495806"/>
                <a:gd name="connsiteY1909" fmla="*/ 766170 h 1395561"/>
                <a:gd name="connsiteX1910" fmla="*/ 35462 w 2495806"/>
                <a:gd name="connsiteY1910" fmla="*/ 789238 h 1395561"/>
                <a:gd name="connsiteX1911" fmla="*/ 26086 w 2495806"/>
                <a:gd name="connsiteY1911" fmla="*/ 789238 h 1395561"/>
                <a:gd name="connsiteX1912" fmla="*/ 21174 w 2495806"/>
                <a:gd name="connsiteY1912" fmla="*/ 785072 h 1395561"/>
                <a:gd name="connsiteX1913" fmla="*/ 21174 w 2495806"/>
                <a:gd name="connsiteY1913" fmla="*/ 731643 h 1395561"/>
                <a:gd name="connsiteX1914" fmla="*/ 30699 w 2495806"/>
                <a:gd name="connsiteY1914" fmla="*/ 726730 h 1395561"/>
                <a:gd name="connsiteX1915" fmla="*/ 33974 w 2495806"/>
                <a:gd name="connsiteY1915" fmla="*/ 726730 h 1395561"/>
                <a:gd name="connsiteX1916" fmla="*/ 33974 w 2495806"/>
                <a:gd name="connsiteY1916" fmla="*/ 723456 h 1395561"/>
                <a:gd name="connsiteX1917" fmla="*/ 17305 w 2495806"/>
                <a:gd name="connsiteY1917" fmla="*/ 723755 h 1395561"/>
                <a:gd name="connsiteX1918" fmla="*/ 1678 w 2495806"/>
                <a:gd name="connsiteY1918" fmla="*/ 723456 h 1395561"/>
                <a:gd name="connsiteX1919" fmla="*/ 1678 w 2495806"/>
                <a:gd name="connsiteY1919" fmla="*/ 726730 h 1395561"/>
                <a:gd name="connsiteX1920" fmla="*/ 3910 w 2495806"/>
                <a:gd name="connsiteY1920" fmla="*/ 726730 h 1395561"/>
                <a:gd name="connsiteX1921" fmla="*/ 11947 w 2495806"/>
                <a:gd name="connsiteY1921" fmla="*/ 731643 h 1395561"/>
                <a:gd name="connsiteX1922" fmla="*/ 11947 w 2495806"/>
                <a:gd name="connsiteY1922" fmla="*/ 784327 h 1395561"/>
                <a:gd name="connsiteX1923" fmla="*/ 3910 w 2495806"/>
                <a:gd name="connsiteY1923" fmla="*/ 789238 h 1395561"/>
                <a:gd name="connsiteX1924" fmla="*/ 1678 w 2495806"/>
                <a:gd name="connsiteY1924" fmla="*/ 789238 h 1395561"/>
                <a:gd name="connsiteX1925" fmla="*/ 1678 w 2495806"/>
                <a:gd name="connsiteY1925" fmla="*/ 792512 h 1395561"/>
                <a:gd name="connsiteX1926" fmla="*/ 56893 w 2495806"/>
                <a:gd name="connsiteY1926" fmla="*/ 792512 h 1395561"/>
                <a:gd name="connsiteX1927" fmla="*/ 134469 w 2495806"/>
                <a:gd name="connsiteY1927" fmla="*/ 766170 h 1395561"/>
                <a:gd name="connsiteX1928" fmla="*/ 131195 w 2495806"/>
                <a:gd name="connsiteY1928" fmla="*/ 766170 h 1395561"/>
                <a:gd name="connsiteX1929" fmla="*/ 108276 w 2495806"/>
                <a:gd name="connsiteY1929" fmla="*/ 789238 h 1395561"/>
                <a:gd name="connsiteX1930" fmla="*/ 93244 w 2495806"/>
                <a:gd name="connsiteY1930" fmla="*/ 789238 h 1395561"/>
                <a:gd name="connsiteX1931" fmla="*/ 88333 w 2495806"/>
                <a:gd name="connsiteY1931" fmla="*/ 785072 h 1395561"/>
                <a:gd name="connsiteX1932" fmla="*/ 88333 w 2495806"/>
                <a:gd name="connsiteY1932" fmla="*/ 758431 h 1395561"/>
                <a:gd name="connsiteX1933" fmla="*/ 98156 w 2495806"/>
                <a:gd name="connsiteY1933" fmla="*/ 758431 h 1395561"/>
                <a:gd name="connsiteX1934" fmla="*/ 109615 w 2495806"/>
                <a:gd name="connsiteY1934" fmla="*/ 770188 h 1395561"/>
                <a:gd name="connsiteX1935" fmla="*/ 112741 w 2495806"/>
                <a:gd name="connsiteY1935" fmla="*/ 770188 h 1395561"/>
                <a:gd name="connsiteX1936" fmla="*/ 112741 w 2495806"/>
                <a:gd name="connsiteY1936" fmla="*/ 743251 h 1395561"/>
                <a:gd name="connsiteX1937" fmla="*/ 109615 w 2495806"/>
                <a:gd name="connsiteY1937" fmla="*/ 743251 h 1395561"/>
                <a:gd name="connsiteX1938" fmla="*/ 98156 w 2495806"/>
                <a:gd name="connsiteY1938" fmla="*/ 755008 h 1395561"/>
                <a:gd name="connsiteX1939" fmla="*/ 88333 w 2495806"/>
                <a:gd name="connsiteY1939" fmla="*/ 755008 h 1395561"/>
                <a:gd name="connsiteX1940" fmla="*/ 88333 w 2495806"/>
                <a:gd name="connsiteY1940" fmla="*/ 731196 h 1395561"/>
                <a:gd name="connsiteX1941" fmla="*/ 93244 w 2495806"/>
                <a:gd name="connsiteY1941" fmla="*/ 727029 h 1395561"/>
                <a:gd name="connsiteX1942" fmla="*/ 107532 w 2495806"/>
                <a:gd name="connsiteY1942" fmla="*/ 727029 h 1395561"/>
                <a:gd name="connsiteX1943" fmla="*/ 128368 w 2495806"/>
                <a:gd name="connsiteY1943" fmla="*/ 746674 h 1395561"/>
                <a:gd name="connsiteX1944" fmla="*/ 131493 w 2495806"/>
                <a:gd name="connsiteY1944" fmla="*/ 746674 h 1395561"/>
                <a:gd name="connsiteX1945" fmla="*/ 128516 w 2495806"/>
                <a:gd name="connsiteY1945" fmla="*/ 723755 h 1395561"/>
                <a:gd name="connsiteX1946" fmla="*/ 68836 w 2495806"/>
                <a:gd name="connsiteY1946" fmla="*/ 723755 h 1395561"/>
                <a:gd name="connsiteX1947" fmla="*/ 68836 w 2495806"/>
                <a:gd name="connsiteY1947" fmla="*/ 727029 h 1395561"/>
                <a:gd name="connsiteX1948" fmla="*/ 71069 w 2495806"/>
                <a:gd name="connsiteY1948" fmla="*/ 727029 h 1395561"/>
                <a:gd name="connsiteX1949" fmla="*/ 79106 w 2495806"/>
                <a:gd name="connsiteY1949" fmla="*/ 731940 h 1395561"/>
                <a:gd name="connsiteX1950" fmla="*/ 79106 w 2495806"/>
                <a:gd name="connsiteY1950" fmla="*/ 784327 h 1395561"/>
                <a:gd name="connsiteX1951" fmla="*/ 71069 w 2495806"/>
                <a:gd name="connsiteY1951" fmla="*/ 789238 h 1395561"/>
                <a:gd name="connsiteX1952" fmla="*/ 68836 w 2495806"/>
                <a:gd name="connsiteY1952" fmla="*/ 789238 h 1395561"/>
                <a:gd name="connsiteX1953" fmla="*/ 68836 w 2495806"/>
                <a:gd name="connsiteY1953" fmla="*/ 792512 h 1395561"/>
                <a:gd name="connsiteX1954" fmla="*/ 130005 w 2495806"/>
                <a:gd name="connsiteY1954" fmla="*/ 792512 h 1395561"/>
                <a:gd name="connsiteX1955" fmla="*/ 214316 w 2495806"/>
                <a:gd name="connsiteY1955" fmla="*/ 792512 h 1395561"/>
                <a:gd name="connsiteX1956" fmla="*/ 214316 w 2495806"/>
                <a:gd name="connsiteY1956" fmla="*/ 789238 h 1395561"/>
                <a:gd name="connsiteX1957" fmla="*/ 212678 w 2495806"/>
                <a:gd name="connsiteY1957" fmla="*/ 789238 h 1395561"/>
                <a:gd name="connsiteX1958" fmla="*/ 204047 w 2495806"/>
                <a:gd name="connsiteY1958" fmla="*/ 785072 h 1395561"/>
                <a:gd name="connsiteX1959" fmla="*/ 180383 w 2495806"/>
                <a:gd name="connsiteY1959" fmla="*/ 722415 h 1395561"/>
                <a:gd name="connsiteX1960" fmla="*/ 177853 w 2495806"/>
                <a:gd name="connsiteY1960" fmla="*/ 720182 h 1395561"/>
                <a:gd name="connsiteX1961" fmla="*/ 175174 w 2495806"/>
                <a:gd name="connsiteY1961" fmla="*/ 722415 h 1395561"/>
                <a:gd name="connsiteX1962" fmla="*/ 152552 w 2495806"/>
                <a:gd name="connsiteY1962" fmla="*/ 782095 h 1395561"/>
                <a:gd name="connsiteX1963" fmla="*/ 141092 w 2495806"/>
                <a:gd name="connsiteY1963" fmla="*/ 789238 h 1395561"/>
                <a:gd name="connsiteX1964" fmla="*/ 141092 w 2495806"/>
                <a:gd name="connsiteY1964" fmla="*/ 792512 h 1395561"/>
                <a:gd name="connsiteX1965" fmla="*/ 151660 w 2495806"/>
                <a:gd name="connsiteY1965" fmla="*/ 792215 h 1395561"/>
                <a:gd name="connsiteX1966" fmla="*/ 162822 w 2495806"/>
                <a:gd name="connsiteY1966" fmla="*/ 792512 h 1395561"/>
                <a:gd name="connsiteX1967" fmla="*/ 162822 w 2495806"/>
                <a:gd name="connsiteY1967" fmla="*/ 789238 h 1395561"/>
                <a:gd name="connsiteX1968" fmla="*/ 155678 w 2495806"/>
                <a:gd name="connsiteY1968" fmla="*/ 784179 h 1395561"/>
                <a:gd name="connsiteX1969" fmla="*/ 156272 w 2495806"/>
                <a:gd name="connsiteY1969" fmla="*/ 781946 h 1395561"/>
                <a:gd name="connsiteX1970" fmla="*/ 161035 w 2495806"/>
                <a:gd name="connsiteY1970" fmla="*/ 769296 h 1395561"/>
                <a:gd name="connsiteX1971" fmla="*/ 188568 w 2495806"/>
                <a:gd name="connsiteY1971" fmla="*/ 769296 h 1395561"/>
                <a:gd name="connsiteX1972" fmla="*/ 194224 w 2495806"/>
                <a:gd name="connsiteY1972" fmla="*/ 784327 h 1395561"/>
                <a:gd name="connsiteX1973" fmla="*/ 194671 w 2495806"/>
                <a:gd name="connsiteY1973" fmla="*/ 786113 h 1395561"/>
                <a:gd name="connsiteX1974" fmla="*/ 186634 w 2495806"/>
                <a:gd name="connsiteY1974" fmla="*/ 789238 h 1395561"/>
                <a:gd name="connsiteX1975" fmla="*/ 186634 w 2495806"/>
                <a:gd name="connsiteY1975" fmla="*/ 792512 h 1395561"/>
                <a:gd name="connsiteX1976" fmla="*/ 200922 w 2495806"/>
                <a:gd name="connsiteY1976" fmla="*/ 792215 h 1395561"/>
                <a:gd name="connsiteX1977" fmla="*/ 214315 w 2495806"/>
                <a:gd name="connsiteY1977" fmla="*/ 792512 h 1395561"/>
                <a:gd name="connsiteX1978" fmla="*/ 187228 w 2495806"/>
                <a:gd name="connsiteY1978" fmla="*/ 766022 h 1395561"/>
                <a:gd name="connsiteX1979" fmla="*/ 162226 w 2495806"/>
                <a:gd name="connsiteY1979" fmla="*/ 766022 h 1395561"/>
                <a:gd name="connsiteX1980" fmla="*/ 174728 w 2495806"/>
                <a:gd name="connsiteY1980" fmla="*/ 732833 h 1395561"/>
                <a:gd name="connsiteX1981" fmla="*/ 722860 w 2495806"/>
                <a:gd name="connsiteY1981" fmla="*/ 792512 h 1395561"/>
                <a:gd name="connsiteX1982" fmla="*/ 722860 w 2495806"/>
                <a:gd name="connsiteY1982" fmla="*/ 789238 h 1395561"/>
                <a:gd name="connsiteX1983" fmla="*/ 719289 w 2495806"/>
                <a:gd name="connsiteY1983" fmla="*/ 789238 h 1395561"/>
                <a:gd name="connsiteX1984" fmla="*/ 709465 w 2495806"/>
                <a:gd name="connsiteY1984" fmla="*/ 784179 h 1395561"/>
                <a:gd name="connsiteX1985" fmla="*/ 709465 w 2495806"/>
                <a:gd name="connsiteY1985" fmla="*/ 728070 h 1395561"/>
                <a:gd name="connsiteX1986" fmla="*/ 706490 w 2495806"/>
                <a:gd name="connsiteY1986" fmla="*/ 725243 h 1395561"/>
                <a:gd name="connsiteX1987" fmla="*/ 687290 w 2495806"/>
                <a:gd name="connsiteY1987" fmla="*/ 731643 h 1395561"/>
                <a:gd name="connsiteX1988" fmla="*/ 687290 w 2495806"/>
                <a:gd name="connsiteY1988" fmla="*/ 735065 h 1395561"/>
                <a:gd name="connsiteX1989" fmla="*/ 701429 w 2495806"/>
                <a:gd name="connsiteY1989" fmla="*/ 732237 h 1395561"/>
                <a:gd name="connsiteX1990" fmla="*/ 701429 w 2495806"/>
                <a:gd name="connsiteY1990" fmla="*/ 784179 h 1395561"/>
                <a:gd name="connsiteX1991" fmla="*/ 691458 w 2495806"/>
                <a:gd name="connsiteY1991" fmla="*/ 789238 h 1395561"/>
                <a:gd name="connsiteX1992" fmla="*/ 687885 w 2495806"/>
                <a:gd name="connsiteY1992" fmla="*/ 789238 h 1395561"/>
                <a:gd name="connsiteX1993" fmla="*/ 687885 w 2495806"/>
                <a:gd name="connsiteY1993" fmla="*/ 792512 h 1395561"/>
                <a:gd name="connsiteX1994" fmla="*/ 705298 w 2495806"/>
                <a:gd name="connsiteY1994" fmla="*/ 792215 h 1395561"/>
                <a:gd name="connsiteX1995" fmla="*/ 722860 w 2495806"/>
                <a:gd name="connsiteY1995" fmla="*/ 792512 h 1395561"/>
                <a:gd name="connsiteX1996" fmla="*/ 779638 w 2495806"/>
                <a:gd name="connsiteY1996" fmla="*/ 772273 h 1395561"/>
                <a:gd name="connsiteX1997" fmla="*/ 759249 w 2495806"/>
                <a:gd name="connsiteY1997" fmla="*/ 750097 h 1395561"/>
                <a:gd name="connsiteX1998" fmla="*/ 745556 w 2495806"/>
                <a:gd name="connsiteY1998" fmla="*/ 755157 h 1395561"/>
                <a:gd name="connsiteX1999" fmla="*/ 745556 w 2495806"/>
                <a:gd name="connsiteY1999" fmla="*/ 735661 h 1395561"/>
                <a:gd name="connsiteX2000" fmla="*/ 755229 w 2495806"/>
                <a:gd name="connsiteY2000" fmla="*/ 737000 h 1395561"/>
                <a:gd name="connsiteX2001" fmla="*/ 775471 w 2495806"/>
                <a:gd name="connsiteY2001" fmla="*/ 726582 h 1395561"/>
                <a:gd name="connsiteX2002" fmla="*/ 774279 w 2495806"/>
                <a:gd name="connsiteY2002" fmla="*/ 725243 h 1395561"/>
                <a:gd name="connsiteX2003" fmla="*/ 772941 w 2495806"/>
                <a:gd name="connsiteY2003" fmla="*/ 725689 h 1395561"/>
                <a:gd name="connsiteX2004" fmla="*/ 758951 w 2495806"/>
                <a:gd name="connsiteY2004" fmla="*/ 728517 h 1395561"/>
                <a:gd name="connsiteX2005" fmla="*/ 744812 w 2495806"/>
                <a:gd name="connsiteY2005" fmla="*/ 725689 h 1395561"/>
                <a:gd name="connsiteX2006" fmla="*/ 743622 w 2495806"/>
                <a:gd name="connsiteY2006" fmla="*/ 725243 h 1395561"/>
                <a:gd name="connsiteX2007" fmla="*/ 742282 w 2495806"/>
                <a:gd name="connsiteY2007" fmla="*/ 728219 h 1395561"/>
                <a:gd name="connsiteX2008" fmla="*/ 742282 w 2495806"/>
                <a:gd name="connsiteY2008" fmla="*/ 757836 h 1395561"/>
                <a:gd name="connsiteX2009" fmla="*/ 743919 w 2495806"/>
                <a:gd name="connsiteY2009" fmla="*/ 760812 h 1395561"/>
                <a:gd name="connsiteX2010" fmla="*/ 745556 w 2495806"/>
                <a:gd name="connsiteY2010" fmla="*/ 759622 h 1395561"/>
                <a:gd name="connsiteX2011" fmla="*/ 759099 w 2495806"/>
                <a:gd name="connsiteY2011" fmla="*/ 752924 h 1395561"/>
                <a:gd name="connsiteX2012" fmla="*/ 768476 w 2495806"/>
                <a:gd name="connsiteY2012" fmla="*/ 759474 h 1395561"/>
                <a:gd name="connsiteX2013" fmla="*/ 770411 w 2495806"/>
                <a:gd name="connsiteY2013" fmla="*/ 771825 h 1395561"/>
                <a:gd name="connsiteX2014" fmla="*/ 767434 w 2495806"/>
                <a:gd name="connsiteY2014" fmla="*/ 785369 h 1395561"/>
                <a:gd name="connsiteX2015" fmla="*/ 756124 w 2495806"/>
                <a:gd name="connsiteY2015" fmla="*/ 791620 h 1395561"/>
                <a:gd name="connsiteX2016" fmla="*/ 740793 w 2495806"/>
                <a:gd name="connsiteY2016" fmla="*/ 780905 h 1395561"/>
                <a:gd name="connsiteX2017" fmla="*/ 741686 w 2495806"/>
                <a:gd name="connsiteY2017" fmla="*/ 780905 h 1395561"/>
                <a:gd name="connsiteX2018" fmla="*/ 746747 w 2495806"/>
                <a:gd name="connsiteY2018" fmla="*/ 775992 h 1395561"/>
                <a:gd name="connsiteX2019" fmla="*/ 741836 w 2495806"/>
                <a:gd name="connsiteY2019" fmla="*/ 770933 h 1395561"/>
                <a:gd name="connsiteX2020" fmla="*/ 736775 w 2495806"/>
                <a:gd name="connsiteY2020" fmla="*/ 776291 h 1395561"/>
                <a:gd name="connsiteX2021" fmla="*/ 756272 w 2495806"/>
                <a:gd name="connsiteY2021" fmla="*/ 794597 h 1395561"/>
                <a:gd name="connsiteX2022" fmla="*/ 779638 w 2495806"/>
                <a:gd name="connsiteY2022" fmla="*/ 772273 h 1395561"/>
                <a:gd name="connsiteX2023" fmla="*/ 834294 w 2495806"/>
                <a:gd name="connsiteY2023" fmla="*/ 771974 h 1395561"/>
                <a:gd name="connsiteX2024" fmla="*/ 813162 w 2495806"/>
                <a:gd name="connsiteY2024" fmla="*/ 749353 h 1395561"/>
                <a:gd name="connsiteX2025" fmla="*/ 799171 w 2495806"/>
                <a:gd name="connsiteY2025" fmla="*/ 759026 h 1395561"/>
                <a:gd name="connsiteX2026" fmla="*/ 803488 w 2495806"/>
                <a:gd name="connsiteY2026" fmla="*/ 737000 h 1395561"/>
                <a:gd name="connsiteX2027" fmla="*/ 818073 w 2495806"/>
                <a:gd name="connsiteY2027" fmla="*/ 727773 h 1395561"/>
                <a:gd name="connsiteX2028" fmla="*/ 827151 w 2495806"/>
                <a:gd name="connsiteY2028" fmla="*/ 731643 h 1395561"/>
                <a:gd name="connsiteX2029" fmla="*/ 822091 w 2495806"/>
                <a:gd name="connsiteY2029" fmla="*/ 736405 h 1395561"/>
                <a:gd name="connsiteX2030" fmla="*/ 826853 w 2495806"/>
                <a:gd name="connsiteY2030" fmla="*/ 741168 h 1395561"/>
                <a:gd name="connsiteX2031" fmla="*/ 831616 w 2495806"/>
                <a:gd name="connsiteY2031" fmla="*/ 736255 h 1395561"/>
                <a:gd name="connsiteX2032" fmla="*/ 817924 w 2495806"/>
                <a:gd name="connsiteY2032" fmla="*/ 725243 h 1395561"/>
                <a:gd name="connsiteX2033" fmla="*/ 789646 w 2495806"/>
                <a:gd name="connsiteY2033" fmla="*/ 760366 h 1395561"/>
                <a:gd name="connsiteX2034" fmla="*/ 812269 w 2495806"/>
                <a:gd name="connsiteY2034" fmla="*/ 794597 h 1395561"/>
                <a:gd name="connsiteX2035" fmla="*/ 826853 w 2495806"/>
                <a:gd name="connsiteY2035" fmla="*/ 788941 h 1395561"/>
                <a:gd name="connsiteX2036" fmla="*/ 834294 w 2495806"/>
                <a:gd name="connsiteY2036" fmla="*/ 771974 h 1395561"/>
                <a:gd name="connsiteX2037" fmla="*/ 824919 w 2495806"/>
                <a:gd name="connsiteY2037" fmla="*/ 771825 h 1395561"/>
                <a:gd name="connsiteX2038" fmla="*/ 822835 w 2495806"/>
                <a:gd name="connsiteY2038" fmla="*/ 785072 h 1395561"/>
                <a:gd name="connsiteX2039" fmla="*/ 812269 w 2495806"/>
                <a:gd name="connsiteY2039" fmla="*/ 791620 h 1395561"/>
                <a:gd name="connsiteX2040" fmla="*/ 802000 w 2495806"/>
                <a:gd name="connsiteY2040" fmla="*/ 785072 h 1395561"/>
                <a:gd name="connsiteX2041" fmla="*/ 799469 w 2495806"/>
                <a:gd name="connsiteY2041" fmla="*/ 769743 h 1395561"/>
                <a:gd name="connsiteX2042" fmla="*/ 812715 w 2495806"/>
                <a:gd name="connsiteY2042" fmla="*/ 752180 h 1395561"/>
                <a:gd name="connsiteX2043" fmla="*/ 822687 w 2495806"/>
                <a:gd name="connsiteY2043" fmla="*/ 758431 h 1395561"/>
                <a:gd name="connsiteX2044" fmla="*/ 824919 w 2495806"/>
                <a:gd name="connsiteY2044" fmla="*/ 771825 h 1395561"/>
                <a:gd name="connsiteX2045" fmla="*/ 1155577 w 2495806"/>
                <a:gd name="connsiteY2045" fmla="*/ 792512 h 1395561"/>
                <a:gd name="connsiteX2046" fmla="*/ 1155577 w 2495806"/>
                <a:gd name="connsiteY2046" fmla="*/ 789238 h 1395561"/>
                <a:gd name="connsiteX2047" fmla="*/ 1152004 w 2495806"/>
                <a:gd name="connsiteY2047" fmla="*/ 789238 h 1395561"/>
                <a:gd name="connsiteX2048" fmla="*/ 1142182 w 2495806"/>
                <a:gd name="connsiteY2048" fmla="*/ 784179 h 1395561"/>
                <a:gd name="connsiteX2049" fmla="*/ 1142182 w 2495806"/>
                <a:gd name="connsiteY2049" fmla="*/ 728070 h 1395561"/>
                <a:gd name="connsiteX2050" fmla="*/ 1139205 w 2495806"/>
                <a:gd name="connsiteY2050" fmla="*/ 725243 h 1395561"/>
                <a:gd name="connsiteX2051" fmla="*/ 1120007 w 2495806"/>
                <a:gd name="connsiteY2051" fmla="*/ 731643 h 1395561"/>
                <a:gd name="connsiteX2052" fmla="*/ 1120007 w 2495806"/>
                <a:gd name="connsiteY2052" fmla="*/ 735065 h 1395561"/>
                <a:gd name="connsiteX2053" fmla="*/ 1134146 w 2495806"/>
                <a:gd name="connsiteY2053" fmla="*/ 732237 h 1395561"/>
                <a:gd name="connsiteX2054" fmla="*/ 1134146 w 2495806"/>
                <a:gd name="connsiteY2054" fmla="*/ 784179 h 1395561"/>
                <a:gd name="connsiteX2055" fmla="*/ 1124174 w 2495806"/>
                <a:gd name="connsiteY2055" fmla="*/ 789238 h 1395561"/>
                <a:gd name="connsiteX2056" fmla="*/ 1120602 w 2495806"/>
                <a:gd name="connsiteY2056" fmla="*/ 789238 h 1395561"/>
                <a:gd name="connsiteX2057" fmla="*/ 1120602 w 2495806"/>
                <a:gd name="connsiteY2057" fmla="*/ 792512 h 1395561"/>
                <a:gd name="connsiteX2058" fmla="*/ 1138015 w 2495806"/>
                <a:gd name="connsiteY2058" fmla="*/ 792215 h 1395561"/>
                <a:gd name="connsiteX2059" fmla="*/ 1155577 w 2495806"/>
                <a:gd name="connsiteY2059" fmla="*/ 792512 h 1395561"/>
                <a:gd name="connsiteX2060" fmla="*/ 1829353 w 2495806"/>
                <a:gd name="connsiteY2060" fmla="*/ 774355 h 1395561"/>
                <a:gd name="connsiteX2061" fmla="*/ 1826229 w 2495806"/>
                <a:gd name="connsiteY2061" fmla="*/ 774355 h 1395561"/>
                <a:gd name="connsiteX2062" fmla="*/ 1823994 w 2495806"/>
                <a:gd name="connsiteY2062" fmla="*/ 783435 h 1395561"/>
                <a:gd name="connsiteX2063" fmla="*/ 1814024 w 2495806"/>
                <a:gd name="connsiteY2063" fmla="*/ 784179 h 1395561"/>
                <a:gd name="connsiteX2064" fmla="*/ 1796016 w 2495806"/>
                <a:gd name="connsiteY2064" fmla="*/ 784179 h 1395561"/>
                <a:gd name="connsiteX2065" fmla="*/ 1809707 w 2495806"/>
                <a:gd name="connsiteY2065" fmla="*/ 771825 h 1395561"/>
                <a:gd name="connsiteX2066" fmla="*/ 1817149 w 2495806"/>
                <a:gd name="connsiteY2066" fmla="*/ 765575 h 1395561"/>
                <a:gd name="connsiteX2067" fmla="*/ 1829353 w 2495806"/>
                <a:gd name="connsiteY2067" fmla="*/ 745036 h 1395561"/>
                <a:gd name="connsiteX2068" fmla="*/ 1806582 w 2495806"/>
                <a:gd name="connsiteY2068" fmla="*/ 725243 h 1395561"/>
                <a:gd name="connsiteX2069" fmla="*/ 1786491 w 2495806"/>
                <a:gd name="connsiteY2069" fmla="*/ 743399 h 1395561"/>
                <a:gd name="connsiteX2070" fmla="*/ 1791851 w 2495806"/>
                <a:gd name="connsiteY2070" fmla="*/ 749056 h 1395561"/>
                <a:gd name="connsiteX2071" fmla="*/ 1797057 w 2495806"/>
                <a:gd name="connsiteY2071" fmla="*/ 743698 h 1395561"/>
                <a:gd name="connsiteX2072" fmla="*/ 1790809 w 2495806"/>
                <a:gd name="connsiteY2072" fmla="*/ 738488 h 1395561"/>
                <a:gd name="connsiteX2073" fmla="*/ 1805541 w 2495806"/>
                <a:gd name="connsiteY2073" fmla="*/ 728517 h 1395561"/>
                <a:gd name="connsiteX2074" fmla="*/ 1819828 w 2495806"/>
                <a:gd name="connsiteY2074" fmla="*/ 745036 h 1395561"/>
                <a:gd name="connsiteX2075" fmla="*/ 1800486 w 2495806"/>
                <a:gd name="connsiteY2075" fmla="*/ 775547 h 1395561"/>
                <a:gd name="connsiteX2076" fmla="*/ 1787685 w 2495806"/>
                <a:gd name="connsiteY2076" fmla="*/ 788643 h 1395561"/>
                <a:gd name="connsiteX2077" fmla="*/ 1786491 w 2495806"/>
                <a:gd name="connsiteY2077" fmla="*/ 792512 h 1395561"/>
                <a:gd name="connsiteX2078" fmla="*/ 1826534 w 2495806"/>
                <a:gd name="connsiteY2078" fmla="*/ 792512 h 1395561"/>
                <a:gd name="connsiteX2079" fmla="*/ 2438253 w 2495806"/>
                <a:gd name="connsiteY2079" fmla="*/ 774355 h 1395561"/>
                <a:gd name="connsiteX2080" fmla="*/ 2435129 w 2495806"/>
                <a:gd name="connsiteY2080" fmla="*/ 774355 h 1395561"/>
                <a:gd name="connsiteX2081" fmla="*/ 2432894 w 2495806"/>
                <a:gd name="connsiteY2081" fmla="*/ 783435 h 1395561"/>
                <a:gd name="connsiteX2082" fmla="*/ 2422925 w 2495806"/>
                <a:gd name="connsiteY2082" fmla="*/ 784179 h 1395561"/>
                <a:gd name="connsiteX2083" fmla="*/ 2404916 w 2495806"/>
                <a:gd name="connsiteY2083" fmla="*/ 784179 h 1395561"/>
                <a:gd name="connsiteX2084" fmla="*/ 2418607 w 2495806"/>
                <a:gd name="connsiteY2084" fmla="*/ 771825 h 1395561"/>
                <a:gd name="connsiteX2085" fmla="*/ 2426049 w 2495806"/>
                <a:gd name="connsiteY2085" fmla="*/ 765575 h 1395561"/>
                <a:gd name="connsiteX2086" fmla="*/ 2438253 w 2495806"/>
                <a:gd name="connsiteY2086" fmla="*/ 745036 h 1395561"/>
                <a:gd name="connsiteX2087" fmla="*/ 2415482 w 2495806"/>
                <a:gd name="connsiteY2087" fmla="*/ 725243 h 1395561"/>
                <a:gd name="connsiteX2088" fmla="*/ 2395391 w 2495806"/>
                <a:gd name="connsiteY2088" fmla="*/ 743399 h 1395561"/>
                <a:gd name="connsiteX2089" fmla="*/ 2400750 w 2495806"/>
                <a:gd name="connsiteY2089" fmla="*/ 749056 h 1395561"/>
                <a:gd name="connsiteX2090" fmla="*/ 2405957 w 2495806"/>
                <a:gd name="connsiteY2090" fmla="*/ 743698 h 1395561"/>
                <a:gd name="connsiteX2091" fmla="*/ 2399696 w 2495806"/>
                <a:gd name="connsiteY2091" fmla="*/ 738488 h 1395561"/>
                <a:gd name="connsiteX2092" fmla="*/ 2414441 w 2495806"/>
                <a:gd name="connsiteY2092" fmla="*/ 728517 h 1395561"/>
                <a:gd name="connsiteX2093" fmla="*/ 2428729 w 2495806"/>
                <a:gd name="connsiteY2093" fmla="*/ 745036 h 1395561"/>
                <a:gd name="connsiteX2094" fmla="*/ 2409374 w 2495806"/>
                <a:gd name="connsiteY2094" fmla="*/ 775547 h 1395561"/>
                <a:gd name="connsiteX2095" fmla="*/ 2396572 w 2495806"/>
                <a:gd name="connsiteY2095" fmla="*/ 788643 h 1395561"/>
                <a:gd name="connsiteX2096" fmla="*/ 2395391 w 2495806"/>
                <a:gd name="connsiteY2096" fmla="*/ 792512 h 1395561"/>
                <a:gd name="connsiteX2097" fmla="*/ 2435421 w 2495806"/>
                <a:gd name="connsiteY2097" fmla="*/ 792512 h 1395561"/>
                <a:gd name="connsiteX2098" fmla="*/ 73264 w 2495806"/>
                <a:gd name="connsiteY2098" fmla="*/ 912729 h 1395561"/>
                <a:gd name="connsiteX2099" fmla="*/ 73264 w 2495806"/>
                <a:gd name="connsiteY2099" fmla="*/ 909454 h 1395561"/>
                <a:gd name="connsiteX2100" fmla="*/ 71032 w 2495806"/>
                <a:gd name="connsiteY2100" fmla="*/ 909454 h 1395561"/>
                <a:gd name="connsiteX2101" fmla="*/ 62995 w 2495806"/>
                <a:gd name="connsiteY2101" fmla="*/ 904543 h 1395561"/>
                <a:gd name="connsiteX2102" fmla="*/ 62995 w 2495806"/>
                <a:gd name="connsiteY2102" fmla="*/ 851858 h 1395561"/>
                <a:gd name="connsiteX2103" fmla="*/ 71032 w 2495806"/>
                <a:gd name="connsiteY2103" fmla="*/ 846947 h 1395561"/>
                <a:gd name="connsiteX2104" fmla="*/ 73264 w 2495806"/>
                <a:gd name="connsiteY2104" fmla="*/ 846947 h 1395561"/>
                <a:gd name="connsiteX2105" fmla="*/ 73264 w 2495806"/>
                <a:gd name="connsiteY2105" fmla="*/ 843673 h 1395561"/>
                <a:gd name="connsiteX2106" fmla="*/ 58381 w 2495806"/>
                <a:gd name="connsiteY2106" fmla="*/ 843970 h 1395561"/>
                <a:gd name="connsiteX2107" fmla="*/ 43499 w 2495806"/>
                <a:gd name="connsiteY2107" fmla="*/ 843673 h 1395561"/>
                <a:gd name="connsiteX2108" fmla="*/ 43499 w 2495806"/>
                <a:gd name="connsiteY2108" fmla="*/ 846947 h 1395561"/>
                <a:gd name="connsiteX2109" fmla="*/ 45731 w 2495806"/>
                <a:gd name="connsiteY2109" fmla="*/ 846947 h 1395561"/>
                <a:gd name="connsiteX2110" fmla="*/ 53619 w 2495806"/>
                <a:gd name="connsiteY2110" fmla="*/ 851858 h 1395561"/>
                <a:gd name="connsiteX2111" fmla="*/ 53619 w 2495806"/>
                <a:gd name="connsiteY2111" fmla="*/ 875075 h 1395561"/>
                <a:gd name="connsiteX2112" fmla="*/ 21174 w 2495806"/>
                <a:gd name="connsiteY2112" fmla="*/ 875075 h 1395561"/>
                <a:gd name="connsiteX2113" fmla="*/ 21174 w 2495806"/>
                <a:gd name="connsiteY2113" fmla="*/ 851858 h 1395561"/>
                <a:gd name="connsiteX2114" fmla="*/ 29211 w 2495806"/>
                <a:gd name="connsiteY2114" fmla="*/ 846947 h 1395561"/>
                <a:gd name="connsiteX2115" fmla="*/ 31444 w 2495806"/>
                <a:gd name="connsiteY2115" fmla="*/ 846947 h 1395561"/>
                <a:gd name="connsiteX2116" fmla="*/ 31444 w 2495806"/>
                <a:gd name="connsiteY2116" fmla="*/ 843673 h 1395561"/>
                <a:gd name="connsiteX2117" fmla="*/ 16561 w 2495806"/>
                <a:gd name="connsiteY2117" fmla="*/ 843970 h 1395561"/>
                <a:gd name="connsiteX2118" fmla="*/ 1678 w 2495806"/>
                <a:gd name="connsiteY2118" fmla="*/ 843673 h 1395561"/>
                <a:gd name="connsiteX2119" fmla="*/ 1678 w 2495806"/>
                <a:gd name="connsiteY2119" fmla="*/ 846947 h 1395561"/>
                <a:gd name="connsiteX2120" fmla="*/ 3910 w 2495806"/>
                <a:gd name="connsiteY2120" fmla="*/ 846947 h 1395561"/>
                <a:gd name="connsiteX2121" fmla="*/ 11947 w 2495806"/>
                <a:gd name="connsiteY2121" fmla="*/ 851858 h 1395561"/>
                <a:gd name="connsiteX2122" fmla="*/ 11947 w 2495806"/>
                <a:gd name="connsiteY2122" fmla="*/ 904543 h 1395561"/>
                <a:gd name="connsiteX2123" fmla="*/ 3910 w 2495806"/>
                <a:gd name="connsiteY2123" fmla="*/ 909454 h 1395561"/>
                <a:gd name="connsiteX2124" fmla="*/ 1678 w 2495806"/>
                <a:gd name="connsiteY2124" fmla="*/ 909454 h 1395561"/>
                <a:gd name="connsiteX2125" fmla="*/ 1678 w 2495806"/>
                <a:gd name="connsiteY2125" fmla="*/ 912729 h 1395561"/>
                <a:gd name="connsiteX2126" fmla="*/ 16561 w 2495806"/>
                <a:gd name="connsiteY2126" fmla="*/ 912431 h 1395561"/>
                <a:gd name="connsiteX2127" fmla="*/ 31444 w 2495806"/>
                <a:gd name="connsiteY2127" fmla="*/ 912729 h 1395561"/>
                <a:gd name="connsiteX2128" fmla="*/ 31444 w 2495806"/>
                <a:gd name="connsiteY2128" fmla="*/ 909454 h 1395561"/>
                <a:gd name="connsiteX2129" fmla="*/ 29211 w 2495806"/>
                <a:gd name="connsiteY2129" fmla="*/ 909454 h 1395561"/>
                <a:gd name="connsiteX2130" fmla="*/ 21174 w 2495806"/>
                <a:gd name="connsiteY2130" fmla="*/ 904543 h 1395561"/>
                <a:gd name="connsiteX2131" fmla="*/ 21174 w 2495806"/>
                <a:gd name="connsiteY2131" fmla="*/ 878349 h 1395561"/>
                <a:gd name="connsiteX2132" fmla="*/ 53619 w 2495806"/>
                <a:gd name="connsiteY2132" fmla="*/ 878349 h 1395561"/>
                <a:gd name="connsiteX2133" fmla="*/ 53619 w 2495806"/>
                <a:gd name="connsiteY2133" fmla="*/ 904543 h 1395561"/>
                <a:gd name="connsiteX2134" fmla="*/ 45731 w 2495806"/>
                <a:gd name="connsiteY2134" fmla="*/ 909454 h 1395561"/>
                <a:gd name="connsiteX2135" fmla="*/ 43499 w 2495806"/>
                <a:gd name="connsiteY2135" fmla="*/ 909454 h 1395561"/>
                <a:gd name="connsiteX2136" fmla="*/ 43499 w 2495806"/>
                <a:gd name="connsiteY2136" fmla="*/ 912729 h 1395561"/>
                <a:gd name="connsiteX2137" fmla="*/ 58381 w 2495806"/>
                <a:gd name="connsiteY2137" fmla="*/ 912431 h 1395561"/>
                <a:gd name="connsiteX2138" fmla="*/ 112480 w 2495806"/>
                <a:gd name="connsiteY2138" fmla="*/ 912729 h 1395561"/>
                <a:gd name="connsiteX2139" fmla="*/ 112480 w 2495806"/>
                <a:gd name="connsiteY2139" fmla="*/ 909454 h 1395561"/>
                <a:gd name="connsiteX2140" fmla="*/ 110099 w 2495806"/>
                <a:gd name="connsiteY2140" fmla="*/ 909454 h 1395561"/>
                <a:gd name="connsiteX2141" fmla="*/ 101765 w 2495806"/>
                <a:gd name="connsiteY2141" fmla="*/ 904543 h 1395561"/>
                <a:gd name="connsiteX2142" fmla="*/ 101765 w 2495806"/>
                <a:gd name="connsiteY2142" fmla="*/ 851858 h 1395561"/>
                <a:gd name="connsiteX2143" fmla="*/ 110099 w 2495806"/>
                <a:gd name="connsiteY2143" fmla="*/ 846947 h 1395561"/>
                <a:gd name="connsiteX2144" fmla="*/ 112480 w 2495806"/>
                <a:gd name="connsiteY2144" fmla="*/ 846947 h 1395561"/>
                <a:gd name="connsiteX2145" fmla="*/ 112480 w 2495806"/>
                <a:gd name="connsiteY2145" fmla="*/ 843673 h 1395561"/>
                <a:gd name="connsiteX2146" fmla="*/ 97151 w 2495806"/>
                <a:gd name="connsiteY2146" fmla="*/ 843970 h 1395561"/>
                <a:gd name="connsiteX2147" fmla="*/ 81822 w 2495806"/>
                <a:gd name="connsiteY2147" fmla="*/ 843673 h 1395561"/>
                <a:gd name="connsiteX2148" fmla="*/ 81822 w 2495806"/>
                <a:gd name="connsiteY2148" fmla="*/ 846947 h 1395561"/>
                <a:gd name="connsiteX2149" fmla="*/ 84203 w 2495806"/>
                <a:gd name="connsiteY2149" fmla="*/ 846947 h 1395561"/>
                <a:gd name="connsiteX2150" fmla="*/ 92537 w 2495806"/>
                <a:gd name="connsiteY2150" fmla="*/ 851858 h 1395561"/>
                <a:gd name="connsiteX2151" fmla="*/ 92537 w 2495806"/>
                <a:gd name="connsiteY2151" fmla="*/ 904543 h 1395561"/>
                <a:gd name="connsiteX2152" fmla="*/ 84203 w 2495806"/>
                <a:gd name="connsiteY2152" fmla="*/ 909454 h 1395561"/>
                <a:gd name="connsiteX2153" fmla="*/ 81822 w 2495806"/>
                <a:gd name="connsiteY2153" fmla="*/ 909454 h 1395561"/>
                <a:gd name="connsiteX2154" fmla="*/ 81822 w 2495806"/>
                <a:gd name="connsiteY2154" fmla="*/ 912729 h 1395561"/>
                <a:gd name="connsiteX2155" fmla="*/ 97151 w 2495806"/>
                <a:gd name="connsiteY2155" fmla="*/ 912431 h 1395561"/>
                <a:gd name="connsiteX2156" fmla="*/ 195712 w 2495806"/>
                <a:gd name="connsiteY2156" fmla="*/ 888172 h 1395561"/>
                <a:gd name="connsiteX2157" fmla="*/ 195712 w 2495806"/>
                <a:gd name="connsiteY2157" fmla="*/ 884749 h 1395561"/>
                <a:gd name="connsiteX2158" fmla="*/ 181872 w 2495806"/>
                <a:gd name="connsiteY2158" fmla="*/ 885047 h 1395561"/>
                <a:gd name="connsiteX2159" fmla="*/ 165351 w 2495806"/>
                <a:gd name="connsiteY2159" fmla="*/ 884749 h 1395561"/>
                <a:gd name="connsiteX2160" fmla="*/ 165351 w 2495806"/>
                <a:gd name="connsiteY2160" fmla="*/ 888172 h 1395561"/>
                <a:gd name="connsiteX2161" fmla="*/ 168923 w 2495806"/>
                <a:gd name="connsiteY2161" fmla="*/ 888172 h 1395561"/>
                <a:gd name="connsiteX2162" fmla="*/ 178895 w 2495806"/>
                <a:gd name="connsiteY2162" fmla="*/ 893083 h 1395561"/>
                <a:gd name="connsiteX2163" fmla="*/ 178895 w 2495806"/>
                <a:gd name="connsiteY2163" fmla="*/ 899632 h 1395561"/>
                <a:gd name="connsiteX2164" fmla="*/ 173537 w 2495806"/>
                <a:gd name="connsiteY2164" fmla="*/ 908710 h 1395561"/>
                <a:gd name="connsiteX2165" fmla="*/ 161630 w 2495806"/>
                <a:gd name="connsiteY2165" fmla="*/ 911538 h 1395561"/>
                <a:gd name="connsiteX2166" fmla="*/ 133055 w 2495806"/>
                <a:gd name="connsiteY2166" fmla="*/ 878052 h 1395561"/>
                <a:gd name="connsiteX2167" fmla="*/ 160886 w 2495806"/>
                <a:gd name="connsiteY2167" fmla="*/ 844863 h 1395561"/>
                <a:gd name="connsiteX2168" fmla="*/ 184847 w 2495806"/>
                <a:gd name="connsiteY2168" fmla="*/ 868973 h 1395561"/>
                <a:gd name="connsiteX2169" fmla="*/ 186484 w 2495806"/>
                <a:gd name="connsiteY2169" fmla="*/ 870461 h 1395561"/>
                <a:gd name="connsiteX2170" fmla="*/ 188123 w 2495806"/>
                <a:gd name="connsiteY2170" fmla="*/ 867931 h 1395561"/>
                <a:gd name="connsiteX2171" fmla="*/ 188123 w 2495806"/>
                <a:gd name="connsiteY2171" fmla="*/ 844119 h 1395561"/>
                <a:gd name="connsiteX2172" fmla="*/ 186931 w 2495806"/>
                <a:gd name="connsiteY2172" fmla="*/ 841440 h 1395561"/>
                <a:gd name="connsiteX2173" fmla="*/ 185146 w 2495806"/>
                <a:gd name="connsiteY2173" fmla="*/ 842929 h 1395561"/>
                <a:gd name="connsiteX2174" fmla="*/ 179936 w 2495806"/>
                <a:gd name="connsiteY2174" fmla="*/ 850370 h 1395561"/>
                <a:gd name="connsiteX2175" fmla="*/ 159845 w 2495806"/>
                <a:gd name="connsiteY2175" fmla="*/ 841440 h 1395561"/>
                <a:gd name="connsiteX2176" fmla="*/ 122489 w 2495806"/>
                <a:gd name="connsiteY2176" fmla="*/ 878052 h 1395561"/>
                <a:gd name="connsiteX2177" fmla="*/ 160142 w 2495806"/>
                <a:gd name="connsiteY2177" fmla="*/ 914812 h 1395561"/>
                <a:gd name="connsiteX2178" fmla="*/ 180680 w 2495806"/>
                <a:gd name="connsiteY2178" fmla="*/ 906627 h 1395561"/>
                <a:gd name="connsiteX2179" fmla="*/ 186931 w 2495806"/>
                <a:gd name="connsiteY2179" fmla="*/ 912729 h 1395561"/>
                <a:gd name="connsiteX2180" fmla="*/ 188123 w 2495806"/>
                <a:gd name="connsiteY2180" fmla="*/ 910049 h 1395561"/>
                <a:gd name="connsiteX2181" fmla="*/ 188123 w 2495806"/>
                <a:gd name="connsiteY2181" fmla="*/ 892637 h 1395561"/>
                <a:gd name="connsiteX2182" fmla="*/ 195712 w 2495806"/>
                <a:gd name="connsiteY2182" fmla="*/ 888172 h 1395561"/>
                <a:gd name="connsiteX2183" fmla="*/ 276935 w 2495806"/>
                <a:gd name="connsiteY2183" fmla="*/ 912729 h 1395561"/>
                <a:gd name="connsiteX2184" fmla="*/ 276935 w 2495806"/>
                <a:gd name="connsiteY2184" fmla="*/ 909454 h 1395561"/>
                <a:gd name="connsiteX2185" fmla="*/ 274702 w 2495806"/>
                <a:gd name="connsiteY2185" fmla="*/ 909454 h 1395561"/>
                <a:gd name="connsiteX2186" fmla="*/ 266665 w 2495806"/>
                <a:gd name="connsiteY2186" fmla="*/ 904543 h 1395561"/>
                <a:gd name="connsiteX2187" fmla="*/ 266665 w 2495806"/>
                <a:gd name="connsiteY2187" fmla="*/ 851858 h 1395561"/>
                <a:gd name="connsiteX2188" fmla="*/ 274702 w 2495806"/>
                <a:gd name="connsiteY2188" fmla="*/ 846947 h 1395561"/>
                <a:gd name="connsiteX2189" fmla="*/ 276935 w 2495806"/>
                <a:gd name="connsiteY2189" fmla="*/ 846947 h 1395561"/>
                <a:gd name="connsiteX2190" fmla="*/ 276935 w 2495806"/>
                <a:gd name="connsiteY2190" fmla="*/ 843673 h 1395561"/>
                <a:gd name="connsiteX2191" fmla="*/ 262052 w 2495806"/>
                <a:gd name="connsiteY2191" fmla="*/ 843970 h 1395561"/>
                <a:gd name="connsiteX2192" fmla="*/ 247170 w 2495806"/>
                <a:gd name="connsiteY2192" fmla="*/ 843673 h 1395561"/>
                <a:gd name="connsiteX2193" fmla="*/ 247170 w 2495806"/>
                <a:gd name="connsiteY2193" fmla="*/ 846947 h 1395561"/>
                <a:gd name="connsiteX2194" fmla="*/ 249401 w 2495806"/>
                <a:gd name="connsiteY2194" fmla="*/ 846947 h 1395561"/>
                <a:gd name="connsiteX2195" fmla="*/ 257289 w 2495806"/>
                <a:gd name="connsiteY2195" fmla="*/ 851858 h 1395561"/>
                <a:gd name="connsiteX2196" fmla="*/ 257289 w 2495806"/>
                <a:gd name="connsiteY2196" fmla="*/ 875075 h 1395561"/>
                <a:gd name="connsiteX2197" fmla="*/ 224846 w 2495806"/>
                <a:gd name="connsiteY2197" fmla="*/ 875075 h 1395561"/>
                <a:gd name="connsiteX2198" fmla="*/ 224846 w 2495806"/>
                <a:gd name="connsiteY2198" fmla="*/ 851858 h 1395561"/>
                <a:gd name="connsiteX2199" fmla="*/ 232882 w 2495806"/>
                <a:gd name="connsiteY2199" fmla="*/ 846947 h 1395561"/>
                <a:gd name="connsiteX2200" fmla="*/ 235114 w 2495806"/>
                <a:gd name="connsiteY2200" fmla="*/ 846947 h 1395561"/>
                <a:gd name="connsiteX2201" fmla="*/ 235114 w 2495806"/>
                <a:gd name="connsiteY2201" fmla="*/ 843673 h 1395561"/>
                <a:gd name="connsiteX2202" fmla="*/ 220232 w 2495806"/>
                <a:gd name="connsiteY2202" fmla="*/ 843970 h 1395561"/>
                <a:gd name="connsiteX2203" fmla="*/ 205349 w 2495806"/>
                <a:gd name="connsiteY2203" fmla="*/ 843673 h 1395561"/>
                <a:gd name="connsiteX2204" fmla="*/ 205349 w 2495806"/>
                <a:gd name="connsiteY2204" fmla="*/ 846947 h 1395561"/>
                <a:gd name="connsiteX2205" fmla="*/ 207581 w 2495806"/>
                <a:gd name="connsiteY2205" fmla="*/ 846947 h 1395561"/>
                <a:gd name="connsiteX2206" fmla="*/ 215618 w 2495806"/>
                <a:gd name="connsiteY2206" fmla="*/ 851858 h 1395561"/>
                <a:gd name="connsiteX2207" fmla="*/ 215618 w 2495806"/>
                <a:gd name="connsiteY2207" fmla="*/ 904543 h 1395561"/>
                <a:gd name="connsiteX2208" fmla="*/ 207581 w 2495806"/>
                <a:gd name="connsiteY2208" fmla="*/ 909454 h 1395561"/>
                <a:gd name="connsiteX2209" fmla="*/ 205349 w 2495806"/>
                <a:gd name="connsiteY2209" fmla="*/ 909454 h 1395561"/>
                <a:gd name="connsiteX2210" fmla="*/ 205349 w 2495806"/>
                <a:gd name="connsiteY2210" fmla="*/ 912729 h 1395561"/>
                <a:gd name="connsiteX2211" fmla="*/ 220232 w 2495806"/>
                <a:gd name="connsiteY2211" fmla="*/ 912431 h 1395561"/>
                <a:gd name="connsiteX2212" fmla="*/ 235114 w 2495806"/>
                <a:gd name="connsiteY2212" fmla="*/ 912729 h 1395561"/>
                <a:gd name="connsiteX2213" fmla="*/ 235114 w 2495806"/>
                <a:gd name="connsiteY2213" fmla="*/ 909454 h 1395561"/>
                <a:gd name="connsiteX2214" fmla="*/ 232882 w 2495806"/>
                <a:gd name="connsiteY2214" fmla="*/ 909454 h 1395561"/>
                <a:gd name="connsiteX2215" fmla="*/ 224846 w 2495806"/>
                <a:gd name="connsiteY2215" fmla="*/ 904543 h 1395561"/>
                <a:gd name="connsiteX2216" fmla="*/ 224846 w 2495806"/>
                <a:gd name="connsiteY2216" fmla="*/ 878349 h 1395561"/>
                <a:gd name="connsiteX2217" fmla="*/ 257289 w 2495806"/>
                <a:gd name="connsiteY2217" fmla="*/ 878349 h 1395561"/>
                <a:gd name="connsiteX2218" fmla="*/ 257289 w 2495806"/>
                <a:gd name="connsiteY2218" fmla="*/ 904543 h 1395561"/>
                <a:gd name="connsiteX2219" fmla="*/ 249401 w 2495806"/>
                <a:gd name="connsiteY2219" fmla="*/ 909454 h 1395561"/>
                <a:gd name="connsiteX2220" fmla="*/ 247170 w 2495806"/>
                <a:gd name="connsiteY2220" fmla="*/ 909454 h 1395561"/>
                <a:gd name="connsiteX2221" fmla="*/ 247170 w 2495806"/>
                <a:gd name="connsiteY2221" fmla="*/ 912729 h 1395561"/>
                <a:gd name="connsiteX2222" fmla="*/ 262052 w 2495806"/>
                <a:gd name="connsiteY2222" fmla="*/ 912431 h 1395561"/>
                <a:gd name="connsiteX2223" fmla="*/ 355107 w 2495806"/>
                <a:gd name="connsiteY2223" fmla="*/ 867336 h 1395561"/>
                <a:gd name="connsiteX2224" fmla="*/ 353023 w 2495806"/>
                <a:gd name="connsiteY2224" fmla="*/ 844267 h 1395561"/>
                <a:gd name="connsiteX2225" fmla="*/ 287241 w 2495806"/>
                <a:gd name="connsiteY2225" fmla="*/ 844267 h 1395561"/>
                <a:gd name="connsiteX2226" fmla="*/ 285307 w 2495806"/>
                <a:gd name="connsiteY2226" fmla="*/ 867336 h 1395561"/>
                <a:gd name="connsiteX2227" fmla="*/ 288432 w 2495806"/>
                <a:gd name="connsiteY2227" fmla="*/ 867336 h 1395561"/>
                <a:gd name="connsiteX2228" fmla="*/ 307631 w 2495806"/>
                <a:gd name="connsiteY2228" fmla="*/ 847691 h 1395561"/>
                <a:gd name="connsiteX2229" fmla="*/ 313584 w 2495806"/>
                <a:gd name="connsiteY2229" fmla="*/ 847840 h 1395561"/>
                <a:gd name="connsiteX2230" fmla="*/ 315518 w 2495806"/>
                <a:gd name="connsiteY2230" fmla="*/ 851858 h 1395561"/>
                <a:gd name="connsiteX2231" fmla="*/ 315518 w 2495806"/>
                <a:gd name="connsiteY2231" fmla="*/ 904394 h 1395561"/>
                <a:gd name="connsiteX2232" fmla="*/ 304952 w 2495806"/>
                <a:gd name="connsiteY2232" fmla="*/ 909454 h 1395561"/>
                <a:gd name="connsiteX2233" fmla="*/ 301231 w 2495806"/>
                <a:gd name="connsiteY2233" fmla="*/ 909454 h 1395561"/>
                <a:gd name="connsiteX2234" fmla="*/ 301231 w 2495806"/>
                <a:gd name="connsiteY2234" fmla="*/ 912729 h 1395561"/>
                <a:gd name="connsiteX2235" fmla="*/ 320132 w 2495806"/>
                <a:gd name="connsiteY2235" fmla="*/ 912431 h 1395561"/>
                <a:gd name="connsiteX2236" fmla="*/ 339182 w 2495806"/>
                <a:gd name="connsiteY2236" fmla="*/ 912729 h 1395561"/>
                <a:gd name="connsiteX2237" fmla="*/ 339182 w 2495806"/>
                <a:gd name="connsiteY2237" fmla="*/ 909454 h 1395561"/>
                <a:gd name="connsiteX2238" fmla="*/ 335313 w 2495806"/>
                <a:gd name="connsiteY2238" fmla="*/ 909454 h 1395561"/>
                <a:gd name="connsiteX2239" fmla="*/ 324895 w 2495806"/>
                <a:gd name="connsiteY2239" fmla="*/ 904394 h 1395561"/>
                <a:gd name="connsiteX2240" fmla="*/ 324895 w 2495806"/>
                <a:gd name="connsiteY2240" fmla="*/ 851858 h 1395561"/>
                <a:gd name="connsiteX2241" fmla="*/ 326978 w 2495806"/>
                <a:gd name="connsiteY2241" fmla="*/ 847840 h 1395561"/>
                <a:gd name="connsiteX2242" fmla="*/ 332783 w 2495806"/>
                <a:gd name="connsiteY2242" fmla="*/ 847691 h 1395561"/>
                <a:gd name="connsiteX2243" fmla="*/ 351981 w 2495806"/>
                <a:gd name="connsiteY2243" fmla="*/ 867336 h 1395561"/>
                <a:gd name="connsiteX2244" fmla="*/ 722898 w 2495806"/>
                <a:gd name="connsiteY2244" fmla="*/ 912729 h 1395561"/>
                <a:gd name="connsiteX2245" fmla="*/ 722898 w 2495806"/>
                <a:gd name="connsiteY2245" fmla="*/ 909454 h 1395561"/>
                <a:gd name="connsiteX2246" fmla="*/ 719325 w 2495806"/>
                <a:gd name="connsiteY2246" fmla="*/ 909454 h 1395561"/>
                <a:gd name="connsiteX2247" fmla="*/ 709503 w 2495806"/>
                <a:gd name="connsiteY2247" fmla="*/ 904394 h 1395561"/>
                <a:gd name="connsiteX2248" fmla="*/ 709503 w 2495806"/>
                <a:gd name="connsiteY2248" fmla="*/ 848286 h 1395561"/>
                <a:gd name="connsiteX2249" fmla="*/ 706526 w 2495806"/>
                <a:gd name="connsiteY2249" fmla="*/ 845459 h 1395561"/>
                <a:gd name="connsiteX2250" fmla="*/ 687328 w 2495806"/>
                <a:gd name="connsiteY2250" fmla="*/ 851858 h 1395561"/>
                <a:gd name="connsiteX2251" fmla="*/ 687328 w 2495806"/>
                <a:gd name="connsiteY2251" fmla="*/ 855281 h 1395561"/>
                <a:gd name="connsiteX2252" fmla="*/ 701467 w 2495806"/>
                <a:gd name="connsiteY2252" fmla="*/ 852454 h 1395561"/>
                <a:gd name="connsiteX2253" fmla="*/ 701467 w 2495806"/>
                <a:gd name="connsiteY2253" fmla="*/ 904394 h 1395561"/>
                <a:gd name="connsiteX2254" fmla="*/ 691495 w 2495806"/>
                <a:gd name="connsiteY2254" fmla="*/ 909454 h 1395561"/>
                <a:gd name="connsiteX2255" fmla="*/ 687922 w 2495806"/>
                <a:gd name="connsiteY2255" fmla="*/ 909454 h 1395561"/>
                <a:gd name="connsiteX2256" fmla="*/ 687922 w 2495806"/>
                <a:gd name="connsiteY2256" fmla="*/ 912729 h 1395561"/>
                <a:gd name="connsiteX2257" fmla="*/ 705335 w 2495806"/>
                <a:gd name="connsiteY2257" fmla="*/ 912431 h 1395561"/>
                <a:gd name="connsiteX2258" fmla="*/ 722898 w 2495806"/>
                <a:gd name="connsiteY2258" fmla="*/ 912729 h 1395561"/>
                <a:gd name="connsiteX2259" fmla="*/ 782057 w 2495806"/>
                <a:gd name="connsiteY2259" fmla="*/ 896060 h 1395561"/>
                <a:gd name="connsiteX2260" fmla="*/ 782057 w 2495806"/>
                <a:gd name="connsiteY2260" fmla="*/ 892785 h 1395561"/>
                <a:gd name="connsiteX2261" fmla="*/ 771341 w 2495806"/>
                <a:gd name="connsiteY2261" fmla="*/ 892785 h 1395561"/>
                <a:gd name="connsiteX2262" fmla="*/ 771341 w 2495806"/>
                <a:gd name="connsiteY2262" fmla="*/ 847244 h 1395561"/>
                <a:gd name="connsiteX2263" fmla="*/ 769257 w 2495806"/>
                <a:gd name="connsiteY2263" fmla="*/ 844416 h 1395561"/>
                <a:gd name="connsiteX2264" fmla="*/ 766727 w 2495806"/>
                <a:gd name="connsiteY2264" fmla="*/ 845904 h 1395561"/>
                <a:gd name="connsiteX2265" fmla="*/ 734432 w 2495806"/>
                <a:gd name="connsiteY2265" fmla="*/ 892785 h 1395561"/>
                <a:gd name="connsiteX2266" fmla="*/ 734432 w 2495806"/>
                <a:gd name="connsiteY2266" fmla="*/ 896060 h 1395561"/>
                <a:gd name="connsiteX2267" fmla="*/ 763007 w 2495806"/>
                <a:gd name="connsiteY2267" fmla="*/ 896060 h 1395561"/>
                <a:gd name="connsiteX2268" fmla="*/ 763007 w 2495806"/>
                <a:gd name="connsiteY2268" fmla="*/ 904543 h 1395561"/>
                <a:gd name="connsiteX2269" fmla="*/ 754969 w 2495806"/>
                <a:gd name="connsiteY2269" fmla="*/ 909454 h 1395561"/>
                <a:gd name="connsiteX2270" fmla="*/ 752588 w 2495806"/>
                <a:gd name="connsiteY2270" fmla="*/ 909454 h 1395561"/>
                <a:gd name="connsiteX2271" fmla="*/ 752588 w 2495806"/>
                <a:gd name="connsiteY2271" fmla="*/ 912729 h 1395561"/>
                <a:gd name="connsiteX2272" fmla="*/ 767174 w 2495806"/>
                <a:gd name="connsiteY2272" fmla="*/ 912431 h 1395561"/>
                <a:gd name="connsiteX2273" fmla="*/ 781758 w 2495806"/>
                <a:gd name="connsiteY2273" fmla="*/ 912729 h 1395561"/>
                <a:gd name="connsiteX2274" fmla="*/ 781758 w 2495806"/>
                <a:gd name="connsiteY2274" fmla="*/ 909454 h 1395561"/>
                <a:gd name="connsiteX2275" fmla="*/ 779377 w 2495806"/>
                <a:gd name="connsiteY2275" fmla="*/ 909454 h 1395561"/>
                <a:gd name="connsiteX2276" fmla="*/ 771341 w 2495806"/>
                <a:gd name="connsiteY2276" fmla="*/ 904543 h 1395561"/>
                <a:gd name="connsiteX2277" fmla="*/ 771341 w 2495806"/>
                <a:gd name="connsiteY2277" fmla="*/ 896060 h 1395561"/>
                <a:gd name="connsiteX2278" fmla="*/ 763750 w 2495806"/>
                <a:gd name="connsiteY2278" fmla="*/ 892785 h 1395561"/>
                <a:gd name="connsiteX2279" fmla="*/ 738003 w 2495806"/>
                <a:gd name="connsiteY2279" fmla="*/ 892785 h 1395561"/>
                <a:gd name="connsiteX2280" fmla="*/ 763750 w 2495806"/>
                <a:gd name="connsiteY2280" fmla="*/ 855429 h 1395561"/>
                <a:gd name="connsiteX2281" fmla="*/ 834778 w 2495806"/>
                <a:gd name="connsiteY2281" fmla="*/ 880433 h 1395561"/>
                <a:gd name="connsiteX2282" fmla="*/ 830314 w 2495806"/>
                <a:gd name="connsiteY2282" fmla="*/ 856621 h 1395561"/>
                <a:gd name="connsiteX2283" fmla="*/ 812008 w 2495806"/>
                <a:gd name="connsiteY2283" fmla="*/ 845459 h 1395561"/>
                <a:gd name="connsiteX2284" fmla="*/ 793256 w 2495806"/>
                <a:gd name="connsiteY2284" fmla="*/ 857811 h 1395561"/>
                <a:gd name="connsiteX2285" fmla="*/ 789386 w 2495806"/>
                <a:gd name="connsiteY2285" fmla="*/ 880433 h 1395561"/>
                <a:gd name="connsiteX2286" fmla="*/ 794596 w 2495806"/>
                <a:gd name="connsiteY2286" fmla="*/ 905436 h 1395561"/>
                <a:gd name="connsiteX2287" fmla="*/ 812008 w 2495806"/>
                <a:gd name="connsiteY2287" fmla="*/ 914812 h 1395561"/>
                <a:gd name="connsiteX2288" fmla="*/ 830611 w 2495806"/>
                <a:gd name="connsiteY2288" fmla="*/ 903353 h 1395561"/>
                <a:gd name="connsiteX2289" fmla="*/ 834778 w 2495806"/>
                <a:gd name="connsiteY2289" fmla="*/ 880433 h 1395561"/>
                <a:gd name="connsiteX2290" fmla="*/ 825700 w 2495806"/>
                <a:gd name="connsiteY2290" fmla="*/ 879242 h 1395561"/>
                <a:gd name="connsiteX2291" fmla="*/ 824509 w 2495806"/>
                <a:gd name="connsiteY2291" fmla="*/ 899929 h 1395561"/>
                <a:gd name="connsiteX2292" fmla="*/ 812008 w 2495806"/>
                <a:gd name="connsiteY2292" fmla="*/ 911985 h 1395561"/>
                <a:gd name="connsiteX2293" fmla="*/ 799507 w 2495806"/>
                <a:gd name="connsiteY2293" fmla="*/ 899780 h 1395561"/>
                <a:gd name="connsiteX2294" fmla="*/ 798315 w 2495806"/>
                <a:gd name="connsiteY2294" fmla="*/ 879242 h 1395561"/>
                <a:gd name="connsiteX2295" fmla="*/ 799507 w 2495806"/>
                <a:gd name="connsiteY2295" fmla="*/ 859597 h 1395561"/>
                <a:gd name="connsiteX2296" fmla="*/ 812008 w 2495806"/>
                <a:gd name="connsiteY2296" fmla="*/ 848286 h 1395561"/>
                <a:gd name="connsiteX2297" fmla="*/ 824509 w 2495806"/>
                <a:gd name="connsiteY2297" fmla="*/ 859150 h 1395561"/>
                <a:gd name="connsiteX2298" fmla="*/ 825700 w 2495806"/>
                <a:gd name="connsiteY2298" fmla="*/ 879242 h 1395561"/>
                <a:gd name="connsiteX2299" fmla="*/ 1159372 w 2495806"/>
                <a:gd name="connsiteY2299" fmla="*/ 895465 h 1395561"/>
                <a:gd name="connsiteX2300" fmla="*/ 1142406 w 2495806"/>
                <a:gd name="connsiteY2300" fmla="*/ 877159 h 1395561"/>
                <a:gd name="connsiteX2301" fmla="*/ 1156395 w 2495806"/>
                <a:gd name="connsiteY2301" fmla="*/ 859299 h 1395561"/>
                <a:gd name="connsiteX2302" fmla="*/ 1136750 w 2495806"/>
                <a:gd name="connsiteY2302" fmla="*/ 845459 h 1395561"/>
                <a:gd name="connsiteX2303" fmla="*/ 1117701 w 2495806"/>
                <a:gd name="connsiteY2303" fmla="*/ 859002 h 1395561"/>
                <a:gd name="connsiteX2304" fmla="*/ 1122909 w 2495806"/>
                <a:gd name="connsiteY2304" fmla="*/ 864360 h 1395561"/>
                <a:gd name="connsiteX2305" fmla="*/ 1128118 w 2495806"/>
                <a:gd name="connsiteY2305" fmla="*/ 859150 h 1395561"/>
                <a:gd name="connsiteX2306" fmla="*/ 1122612 w 2495806"/>
                <a:gd name="connsiteY2306" fmla="*/ 853941 h 1395561"/>
                <a:gd name="connsiteX2307" fmla="*/ 1136452 w 2495806"/>
                <a:gd name="connsiteY2307" fmla="*/ 847988 h 1395561"/>
                <a:gd name="connsiteX2308" fmla="*/ 1146721 w 2495806"/>
                <a:gd name="connsiteY2308" fmla="*/ 859299 h 1395561"/>
                <a:gd name="connsiteX2309" fmla="*/ 1142406 w 2495806"/>
                <a:gd name="connsiteY2309" fmla="*/ 872248 h 1395561"/>
                <a:gd name="connsiteX2310" fmla="*/ 1130945 w 2495806"/>
                <a:gd name="connsiteY2310" fmla="*/ 875968 h 1395561"/>
                <a:gd name="connsiteX2311" fmla="*/ 1128118 w 2495806"/>
                <a:gd name="connsiteY2311" fmla="*/ 877456 h 1395561"/>
                <a:gd name="connsiteX2312" fmla="*/ 1130797 w 2495806"/>
                <a:gd name="connsiteY2312" fmla="*/ 878945 h 1395561"/>
                <a:gd name="connsiteX2313" fmla="*/ 1135858 w 2495806"/>
                <a:gd name="connsiteY2313" fmla="*/ 878945 h 1395561"/>
                <a:gd name="connsiteX2314" fmla="*/ 1148954 w 2495806"/>
                <a:gd name="connsiteY2314" fmla="*/ 895465 h 1395561"/>
                <a:gd name="connsiteX2315" fmla="*/ 1136304 w 2495806"/>
                <a:gd name="connsiteY2315" fmla="*/ 911835 h 1395561"/>
                <a:gd name="connsiteX2316" fmla="*/ 1119635 w 2495806"/>
                <a:gd name="connsiteY2316" fmla="*/ 904394 h 1395561"/>
                <a:gd name="connsiteX2317" fmla="*/ 1125886 w 2495806"/>
                <a:gd name="connsiteY2317" fmla="*/ 898739 h 1395561"/>
                <a:gd name="connsiteX2318" fmla="*/ 1120230 w 2495806"/>
                <a:gd name="connsiteY2318" fmla="*/ 893232 h 1395561"/>
                <a:gd name="connsiteX2319" fmla="*/ 1114724 w 2495806"/>
                <a:gd name="connsiteY2319" fmla="*/ 899036 h 1395561"/>
                <a:gd name="connsiteX2320" fmla="*/ 1136601 w 2495806"/>
                <a:gd name="connsiteY2320" fmla="*/ 914812 h 1395561"/>
                <a:gd name="connsiteX2321" fmla="*/ 1159372 w 2495806"/>
                <a:gd name="connsiteY2321" fmla="*/ 895465 h 1395561"/>
                <a:gd name="connsiteX2322" fmla="*/ 1829392 w 2495806"/>
                <a:gd name="connsiteY2322" fmla="*/ 894572 h 1395561"/>
                <a:gd name="connsiteX2323" fmla="*/ 1826267 w 2495806"/>
                <a:gd name="connsiteY2323" fmla="*/ 894572 h 1395561"/>
                <a:gd name="connsiteX2324" fmla="*/ 1824032 w 2495806"/>
                <a:gd name="connsiteY2324" fmla="*/ 903650 h 1395561"/>
                <a:gd name="connsiteX2325" fmla="*/ 1814063 w 2495806"/>
                <a:gd name="connsiteY2325" fmla="*/ 904394 h 1395561"/>
                <a:gd name="connsiteX2326" fmla="*/ 1796054 w 2495806"/>
                <a:gd name="connsiteY2326" fmla="*/ 904394 h 1395561"/>
                <a:gd name="connsiteX2327" fmla="*/ 1809745 w 2495806"/>
                <a:gd name="connsiteY2327" fmla="*/ 892041 h 1395561"/>
                <a:gd name="connsiteX2328" fmla="*/ 1817187 w 2495806"/>
                <a:gd name="connsiteY2328" fmla="*/ 885791 h 1395561"/>
                <a:gd name="connsiteX2329" fmla="*/ 1829392 w 2495806"/>
                <a:gd name="connsiteY2329" fmla="*/ 865253 h 1395561"/>
                <a:gd name="connsiteX2330" fmla="*/ 1806621 w 2495806"/>
                <a:gd name="connsiteY2330" fmla="*/ 845459 h 1395561"/>
                <a:gd name="connsiteX2331" fmla="*/ 1786529 w 2495806"/>
                <a:gd name="connsiteY2331" fmla="*/ 863616 h 1395561"/>
                <a:gd name="connsiteX2332" fmla="*/ 1791888 w 2495806"/>
                <a:gd name="connsiteY2332" fmla="*/ 869271 h 1395561"/>
                <a:gd name="connsiteX2333" fmla="*/ 1797096 w 2495806"/>
                <a:gd name="connsiteY2333" fmla="*/ 863913 h 1395561"/>
                <a:gd name="connsiteX2334" fmla="*/ 1790847 w 2495806"/>
                <a:gd name="connsiteY2334" fmla="*/ 858703 h 1395561"/>
                <a:gd name="connsiteX2335" fmla="*/ 1805579 w 2495806"/>
                <a:gd name="connsiteY2335" fmla="*/ 848733 h 1395561"/>
                <a:gd name="connsiteX2336" fmla="*/ 1819867 w 2495806"/>
                <a:gd name="connsiteY2336" fmla="*/ 865253 h 1395561"/>
                <a:gd name="connsiteX2337" fmla="*/ 1800525 w 2495806"/>
                <a:gd name="connsiteY2337" fmla="*/ 895762 h 1395561"/>
                <a:gd name="connsiteX2338" fmla="*/ 1787723 w 2495806"/>
                <a:gd name="connsiteY2338" fmla="*/ 908859 h 1395561"/>
                <a:gd name="connsiteX2339" fmla="*/ 1786529 w 2495806"/>
                <a:gd name="connsiteY2339" fmla="*/ 912729 h 1395561"/>
                <a:gd name="connsiteX2340" fmla="*/ 1826572 w 2495806"/>
                <a:gd name="connsiteY2340" fmla="*/ 912729 h 1395561"/>
                <a:gd name="connsiteX2341" fmla="*/ 1887062 w 2495806"/>
                <a:gd name="connsiteY2341" fmla="*/ 847541 h 1395561"/>
                <a:gd name="connsiteX2342" fmla="*/ 1861319 w 2495806"/>
                <a:gd name="connsiteY2342" fmla="*/ 847541 h 1395561"/>
                <a:gd name="connsiteX2343" fmla="*/ 1853128 w 2495806"/>
                <a:gd name="connsiteY2343" fmla="*/ 847244 h 1395561"/>
                <a:gd name="connsiteX2344" fmla="*/ 1847476 w 2495806"/>
                <a:gd name="connsiteY2344" fmla="*/ 844267 h 1395561"/>
                <a:gd name="connsiteX2345" fmla="*/ 1844352 w 2495806"/>
                <a:gd name="connsiteY2345" fmla="*/ 844267 h 1395561"/>
                <a:gd name="connsiteX2346" fmla="*/ 1840923 w 2495806"/>
                <a:gd name="connsiteY2346" fmla="*/ 865699 h 1395561"/>
                <a:gd name="connsiteX2347" fmla="*/ 1844060 w 2495806"/>
                <a:gd name="connsiteY2347" fmla="*/ 865699 h 1395561"/>
                <a:gd name="connsiteX2348" fmla="*/ 1846879 w 2495806"/>
                <a:gd name="connsiteY2348" fmla="*/ 856322 h 1395561"/>
                <a:gd name="connsiteX2349" fmla="*/ 1857001 w 2495806"/>
                <a:gd name="connsiteY2349" fmla="*/ 855876 h 1395561"/>
                <a:gd name="connsiteX2350" fmla="*/ 1878439 w 2495806"/>
                <a:gd name="connsiteY2350" fmla="*/ 855876 h 1395561"/>
                <a:gd name="connsiteX2351" fmla="*/ 1868012 w 2495806"/>
                <a:gd name="connsiteY2351" fmla="*/ 869865 h 1395561"/>
                <a:gd name="connsiteX2352" fmla="*/ 1854169 w 2495806"/>
                <a:gd name="connsiteY2352" fmla="*/ 909157 h 1395561"/>
                <a:gd name="connsiteX2353" fmla="*/ 1858792 w 2495806"/>
                <a:gd name="connsiteY2353" fmla="*/ 914812 h 1395561"/>
                <a:gd name="connsiteX2354" fmla="*/ 1863554 w 2495806"/>
                <a:gd name="connsiteY2354" fmla="*/ 909157 h 1395561"/>
                <a:gd name="connsiteX2355" fmla="*/ 1863554 w 2495806"/>
                <a:gd name="connsiteY2355" fmla="*/ 904245 h 1395561"/>
                <a:gd name="connsiteX2356" fmla="*/ 1870997 w 2495806"/>
                <a:gd name="connsiteY2356" fmla="*/ 871205 h 1395561"/>
                <a:gd name="connsiteX2357" fmla="*/ 1886173 w 2495806"/>
                <a:gd name="connsiteY2357" fmla="*/ 851114 h 1395561"/>
                <a:gd name="connsiteX2358" fmla="*/ 1887062 w 2495806"/>
                <a:gd name="connsiteY2358" fmla="*/ 847541 h 1395561"/>
                <a:gd name="connsiteX2359" fmla="*/ 2438215 w 2495806"/>
                <a:gd name="connsiteY2359" fmla="*/ 894572 h 1395561"/>
                <a:gd name="connsiteX2360" fmla="*/ 2435091 w 2495806"/>
                <a:gd name="connsiteY2360" fmla="*/ 894572 h 1395561"/>
                <a:gd name="connsiteX2361" fmla="*/ 2432856 w 2495806"/>
                <a:gd name="connsiteY2361" fmla="*/ 903650 h 1395561"/>
                <a:gd name="connsiteX2362" fmla="*/ 2422886 w 2495806"/>
                <a:gd name="connsiteY2362" fmla="*/ 904394 h 1395561"/>
                <a:gd name="connsiteX2363" fmla="*/ 2404878 w 2495806"/>
                <a:gd name="connsiteY2363" fmla="*/ 904394 h 1395561"/>
                <a:gd name="connsiteX2364" fmla="*/ 2418569 w 2495806"/>
                <a:gd name="connsiteY2364" fmla="*/ 892041 h 1395561"/>
                <a:gd name="connsiteX2365" fmla="*/ 2426011 w 2495806"/>
                <a:gd name="connsiteY2365" fmla="*/ 885791 h 1395561"/>
                <a:gd name="connsiteX2366" fmla="*/ 2438215 w 2495806"/>
                <a:gd name="connsiteY2366" fmla="*/ 865253 h 1395561"/>
                <a:gd name="connsiteX2367" fmla="*/ 2415444 w 2495806"/>
                <a:gd name="connsiteY2367" fmla="*/ 845459 h 1395561"/>
                <a:gd name="connsiteX2368" fmla="*/ 2395353 w 2495806"/>
                <a:gd name="connsiteY2368" fmla="*/ 863616 h 1395561"/>
                <a:gd name="connsiteX2369" fmla="*/ 2400712 w 2495806"/>
                <a:gd name="connsiteY2369" fmla="*/ 869271 h 1395561"/>
                <a:gd name="connsiteX2370" fmla="*/ 2405919 w 2495806"/>
                <a:gd name="connsiteY2370" fmla="*/ 863913 h 1395561"/>
                <a:gd name="connsiteX2371" fmla="*/ 2399671 w 2495806"/>
                <a:gd name="connsiteY2371" fmla="*/ 858703 h 1395561"/>
                <a:gd name="connsiteX2372" fmla="*/ 2414403 w 2495806"/>
                <a:gd name="connsiteY2372" fmla="*/ 848733 h 1395561"/>
                <a:gd name="connsiteX2373" fmla="*/ 2428690 w 2495806"/>
                <a:gd name="connsiteY2373" fmla="*/ 865253 h 1395561"/>
                <a:gd name="connsiteX2374" fmla="*/ 2409336 w 2495806"/>
                <a:gd name="connsiteY2374" fmla="*/ 895762 h 1395561"/>
                <a:gd name="connsiteX2375" fmla="*/ 2396534 w 2495806"/>
                <a:gd name="connsiteY2375" fmla="*/ 908859 h 1395561"/>
                <a:gd name="connsiteX2376" fmla="*/ 2395353 w 2495806"/>
                <a:gd name="connsiteY2376" fmla="*/ 912729 h 1395561"/>
                <a:gd name="connsiteX2377" fmla="*/ 2435383 w 2495806"/>
                <a:gd name="connsiteY2377" fmla="*/ 912729 h 1395561"/>
                <a:gd name="connsiteX2378" fmla="*/ 2495848 w 2495806"/>
                <a:gd name="connsiteY2378" fmla="*/ 847541 h 1395561"/>
                <a:gd name="connsiteX2379" fmla="*/ 2470092 w 2495806"/>
                <a:gd name="connsiteY2379" fmla="*/ 847541 h 1395561"/>
                <a:gd name="connsiteX2380" fmla="*/ 2461914 w 2495806"/>
                <a:gd name="connsiteY2380" fmla="*/ 847244 h 1395561"/>
                <a:gd name="connsiteX2381" fmla="*/ 2456262 w 2495806"/>
                <a:gd name="connsiteY2381" fmla="*/ 844267 h 1395561"/>
                <a:gd name="connsiteX2382" fmla="*/ 2453138 w 2495806"/>
                <a:gd name="connsiteY2382" fmla="*/ 844267 h 1395561"/>
                <a:gd name="connsiteX2383" fmla="*/ 2449709 w 2495806"/>
                <a:gd name="connsiteY2383" fmla="*/ 865699 h 1395561"/>
                <a:gd name="connsiteX2384" fmla="*/ 2452833 w 2495806"/>
                <a:gd name="connsiteY2384" fmla="*/ 865699 h 1395561"/>
                <a:gd name="connsiteX2385" fmla="*/ 2455665 w 2495806"/>
                <a:gd name="connsiteY2385" fmla="*/ 856322 h 1395561"/>
                <a:gd name="connsiteX2386" fmla="*/ 2465787 w 2495806"/>
                <a:gd name="connsiteY2386" fmla="*/ 855876 h 1395561"/>
                <a:gd name="connsiteX2387" fmla="*/ 2487212 w 2495806"/>
                <a:gd name="connsiteY2387" fmla="*/ 855876 h 1395561"/>
                <a:gd name="connsiteX2388" fmla="*/ 2476798 w 2495806"/>
                <a:gd name="connsiteY2388" fmla="*/ 869865 h 1395561"/>
                <a:gd name="connsiteX2389" fmla="*/ 2462955 w 2495806"/>
                <a:gd name="connsiteY2389" fmla="*/ 909157 h 1395561"/>
                <a:gd name="connsiteX2390" fmla="*/ 2467565 w 2495806"/>
                <a:gd name="connsiteY2390" fmla="*/ 914812 h 1395561"/>
                <a:gd name="connsiteX2391" fmla="*/ 2472327 w 2495806"/>
                <a:gd name="connsiteY2391" fmla="*/ 909157 h 1395561"/>
                <a:gd name="connsiteX2392" fmla="*/ 2472327 w 2495806"/>
                <a:gd name="connsiteY2392" fmla="*/ 904245 h 1395561"/>
                <a:gd name="connsiteX2393" fmla="*/ 2479770 w 2495806"/>
                <a:gd name="connsiteY2393" fmla="*/ 871205 h 1395561"/>
                <a:gd name="connsiteX2394" fmla="*/ 2494946 w 2495806"/>
                <a:gd name="connsiteY2394" fmla="*/ 851114 h 1395561"/>
                <a:gd name="connsiteX2395" fmla="*/ 2495848 w 2495806"/>
                <a:gd name="connsiteY2395" fmla="*/ 847541 h 1395561"/>
                <a:gd name="connsiteX2396" fmla="*/ 70883 w 2495806"/>
                <a:gd name="connsiteY2396" fmla="*/ 987514 h 1395561"/>
                <a:gd name="connsiteX2397" fmla="*/ 68799 w 2495806"/>
                <a:gd name="connsiteY2397" fmla="*/ 964446 h 1395561"/>
                <a:gd name="connsiteX2398" fmla="*/ 3017 w 2495806"/>
                <a:gd name="connsiteY2398" fmla="*/ 964446 h 1395561"/>
                <a:gd name="connsiteX2399" fmla="*/ 1083 w 2495806"/>
                <a:gd name="connsiteY2399" fmla="*/ 987514 h 1395561"/>
                <a:gd name="connsiteX2400" fmla="*/ 4208 w 2495806"/>
                <a:gd name="connsiteY2400" fmla="*/ 987514 h 1395561"/>
                <a:gd name="connsiteX2401" fmla="*/ 23407 w 2495806"/>
                <a:gd name="connsiteY2401" fmla="*/ 967869 h 1395561"/>
                <a:gd name="connsiteX2402" fmla="*/ 29360 w 2495806"/>
                <a:gd name="connsiteY2402" fmla="*/ 968018 h 1395561"/>
                <a:gd name="connsiteX2403" fmla="*/ 31295 w 2495806"/>
                <a:gd name="connsiteY2403" fmla="*/ 972037 h 1395561"/>
                <a:gd name="connsiteX2404" fmla="*/ 31295 w 2495806"/>
                <a:gd name="connsiteY2404" fmla="*/ 1024573 h 1395561"/>
                <a:gd name="connsiteX2405" fmla="*/ 20728 w 2495806"/>
                <a:gd name="connsiteY2405" fmla="*/ 1029632 h 1395561"/>
                <a:gd name="connsiteX2406" fmla="*/ 17007 w 2495806"/>
                <a:gd name="connsiteY2406" fmla="*/ 1029632 h 1395561"/>
                <a:gd name="connsiteX2407" fmla="*/ 17007 w 2495806"/>
                <a:gd name="connsiteY2407" fmla="*/ 1032906 h 1395561"/>
                <a:gd name="connsiteX2408" fmla="*/ 35908 w 2495806"/>
                <a:gd name="connsiteY2408" fmla="*/ 1032609 h 1395561"/>
                <a:gd name="connsiteX2409" fmla="*/ 54958 w 2495806"/>
                <a:gd name="connsiteY2409" fmla="*/ 1032906 h 1395561"/>
                <a:gd name="connsiteX2410" fmla="*/ 54958 w 2495806"/>
                <a:gd name="connsiteY2410" fmla="*/ 1029632 h 1395561"/>
                <a:gd name="connsiteX2411" fmla="*/ 51089 w 2495806"/>
                <a:gd name="connsiteY2411" fmla="*/ 1029632 h 1395561"/>
                <a:gd name="connsiteX2412" fmla="*/ 40671 w 2495806"/>
                <a:gd name="connsiteY2412" fmla="*/ 1024573 h 1395561"/>
                <a:gd name="connsiteX2413" fmla="*/ 40671 w 2495806"/>
                <a:gd name="connsiteY2413" fmla="*/ 972037 h 1395561"/>
                <a:gd name="connsiteX2414" fmla="*/ 42754 w 2495806"/>
                <a:gd name="connsiteY2414" fmla="*/ 968018 h 1395561"/>
                <a:gd name="connsiteX2415" fmla="*/ 48559 w 2495806"/>
                <a:gd name="connsiteY2415" fmla="*/ 967869 h 1395561"/>
                <a:gd name="connsiteX2416" fmla="*/ 67757 w 2495806"/>
                <a:gd name="connsiteY2416" fmla="*/ 987514 h 1395561"/>
                <a:gd name="connsiteX2417" fmla="*/ 144999 w 2495806"/>
                <a:gd name="connsiteY2417" fmla="*/ 1006564 h 1395561"/>
                <a:gd name="connsiteX2418" fmla="*/ 141724 w 2495806"/>
                <a:gd name="connsiteY2418" fmla="*/ 1006564 h 1395561"/>
                <a:gd name="connsiteX2419" fmla="*/ 118805 w 2495806"/>
                <a:gd name="connsiteY2419" fmla="*/ 1029632 h 1395561"/>
                <a:gd name="connsiteX2420" fmla="*/ 103774 w 2495806"/>
                <a:gd name="connsiteY2420" fmla="*/ 1029632 h 1395561"/>
                <a:gd name="connsiteX2421" fmla="*/ 98862 w 2495806"/>
                <a:gd name="connsiteY2421" fmla="*/ 1025465 h 1395561"/>
                <a:gd name="connsiteX2422" fmla="*/ 98862 w 2495806"/>
                <a:gd name="connsiteY2422" fmla="*/ 998825 h 1395561"/>
                <a:gd name="connsiteX2423" fmla="*/ 108685 w 2495806"/>
                <a:gd name="connsiteY2423" fmla="*/ 998825 h 1395561"/>
                <a:gd name="connsiteX2424" fmla="*/ 120145 w 2495806"/>
                <a:gd name="connsiteY2424" fmla="*/ 1010582 h 1395561"/>
                <a:gd name="connsiteX2425" fmla="*/ 123270 w 2495806"/>
                <a:gd name="connsiteY2425" fmla="*/ 1010582 h 1395561"/>
                <a:gd name="connsiteX2426" fmla="*/ 123270 w 2495806"/>
                <a:gd name="connsiteY2426" fmla="*/ 983644 h 1395561"/>
                <a:gd name="connsiteX2427" fmla="*/ 120145 w 2495806"/>
                <a:gd name="connsiteY2427" fmla="*/ 983644 h 1395561"/>
                <a:gd name="connsiteX2428" fmla="*/ 108685 w 2495806"/>
                <a:gd name="connsiteY2428" fmla="*/ 995402 h 1395561"/>
                <a:gd name="connsiteX2429" fmla="*/ 98862 w 2495806"/>
                <a:gd name="connsiteY2429" fmla="*/ 995402 h 1395561"/>
                <a:gd name="connsiteX2430" fmla="*/ 98862 w 2495806"/>
                <a:gd name="connsiteY2430" fmla="*/ 971590 h 1395561"/>
                <a:gd name="connsiteX2431" fmla="*/ 103774 w 2495806"/>
                <a:gd name="connsiteY2431" fmla="*/ 967423 h 1395561"/>
                <a:gd name="connsiteX2432" fmla="*/ 118061 w 2495806"/>
                <a:gd name="connsiteY2432" fmla="*/ 967423 h 1395561"/>
                <a:gd name="connsiteX2433" fmla="*/ 138897 w 2495806"/>
                <a:gd name="connsiteY2433" fmla="*/ 987068 h 1395561"/>
                <a:gd name="connsiteX2434" fmla="*/ 142023 w 2495806"/>
                <a:gd name="connsiteY2434" fmla="*/ 987068 h 1395561"/>
                <a:gd name="connsiteX2435" fmla="*/ 139046 w 2495806"/>
                <a:gd name="connsiteY2435" fmla="*/ 964149 h 1395561"/>
                <a:gd name="connsiteX2436" fmla="*/ 79366 w 2495806"/>
                <a:gd name="connsiteY2436" fmla="*/ 964149 h 1395561"/>
                <a:gd name="connsiteX2437" fmla="*/ 79366 w 2495806"/>
                <a:gd name="connsiteY2437" fmla="*/ 967423 h 1395561"/>
                <a:gd name="connsiteX2438" fmla="*/ 81598 w 2495806"/>
                <a:gd name="connsiteY2438" fmla="*/ 967423 h 1395561"/>
                <a:gd name="connsiteX2439" fmla="*/ 89635 w 2495806"/>
                <a:gd name="connsiteY2439" fmla="*/ 972334 h 1395561"/>
                <a:gd name="connsiteX2440" fmla="*/ 89635 w 2495806"/>
                <a:gd name="connsiteY2440" fmla="*/ 1024721 h 1395561"/>
                <a:gd name="connsiteX2441" fmla="*/ 81598 w 2495806"/>
                <a:gd name="connsiteY2441" fmla="*/ 1029632 h 1395561"/>
                <a:gd name="connsiteX2442" fmla="*/ 79366 w 2495806"/>
                <a:gd name="connsiteY2442" fmla="*/ 1029632 h 1395561"/>
                <a:gd name="connsiteX2443" fmla="*/ 79366 w 2495806"/>
                <a:gd name="connsiteY2443" fmla="*/ 1032906 h 1395561"/>
                <a:gd name="connsiteX2444" fmla="*/ 140534 w 2495806"/>
                <a:gd name="connsiteY2444" fmla="*/ 1032906 h 1395561"/>
                <a:gd name="connsiteX2445" fmla="*/ 224846 w 2495806"/>
                <a:gd name="connsiteY2445" fmla="*/ 1032906 h 1395561"/>
                <a:gd name="connsiteX2446" fmla="*/ 224846 w 2495806"/>
                <a:gd name="connsiteY2446" fmla="*/ 1029632 h 1395561"/>
                <a:gd name="connsiteX2447" fmla="*/ 223207 w 2495806"/>
                <a:gd name="connsiteY2447" fmla="*/ 1029632 h 1395561"/>
                <a:gd name="connsiteX2448" fmla="*/ 214577 w 2495806"/>
                <a:gd name="connsiteY2448" fmla="*/ 1025465 h 1395561"/>
                <a:gd name="connsiteX2449" fmla="*/ 190913 w 2495806"/>
                <a:gd name="connsiteY2449" fmla="*/ 962809 h 1395561"/>
                <a:gd name="connsiteX2450" fmla="*/ 188383 w 2495806"/>
                <a:gd name="connsiteY2450" fmla="*/ 960576 h 1395561"/>
                <a:gd name="connsiteX2451" fmla="*/ 185703 w 2495806"/>
                <a:gd name="connsiteY2451" fmla="*/ 962809 h 1395561"/>
                <a:gd name="connsiteX2452" fmla="*/ 163082 w 2495806"/>
                <a:gd name="connsiteY2452" fmla="*/ 1022489 h 1395561"/>
                <a:gd name="connsiteX2453" fmla="*/ 151622 w 2495806"/>
                <a:gd name="connsiteY2453" fmla="*/ 1029632 h 1395561"/>
                <a:gd name="connsiteX2454" fmla="*/ 151622 w 2495806"/>
                <a:gd name="connsiteY2454" fmla="*/ 1032906 h 1395561"/>
                <a:gd name="connsiteX2455" fmla="*/ 162189 w 2495806"/>
                <a:gd name="connsiteY2455" fmla="*/ 1032609 h 1395561"/>
                <a:gd name="connsiteX2456" fmla="*/ 173351 w 2495806"/>
                <a:gd name="connsiteY2456" fmla="*/ 1032906 h 1395561"/>
                <a:gd name="connsiteX2457" fmla="*/ 173351 w 2495806"/>
                <a:gd name="connsiteY2457" fmla="*/ 1029632 h 1395561"/>
                <a:gd name="connsiteX2458" fmla="*/ 166207 w 2495806"/>
                <a:gd name="connsiteY2458" fmla="*/ 1024573 h 1395561"/>
                <a:gd name="connsiteX2459" fmla="*/ 166802 w 2495806"/>
                <a:gd name="connsiteY2459" fmla="*/ 1022340 h 1395561"/>
                <a:gd name="connsiteX2460" fmla="*/ 171564 w 2495806"/>
                <a:gd name="connsiteY2460" fmla="*/ 1009690 h 1395561"/>
                <a:gd name="connsiteX2461" fmla="*/ 199098 w 2495806"/>
                <a:gd name="connsiteY2461" fmla="*/ 1009690 h 1395561"/>
                <a:gd name="connsiteX2462" fmla="*/ 204753 w 2495806"/>
                <a:gd name="connsiteY2462" fmla="*/ 1024721 h 1395561"/>
                <a:gd name="connsiteX2463" fmla="*/ 205200 w 2495806"/>
                <a:gd name="connsiteY2463" fmla="*/ 1026507 h 1395561"/>
                <a:gd name="connsiteX2464" fmla="*/ 197164 w 2495806"/>
                <a:gd name="connsiteY2464" fmla="*/ 1029632 h 1395561"/>
                <a:gd name="connsiteX2465" fmla="*/ 197164 w 2495806"/>
                <a:gd name="connsiteY2465" fmla="*/ 1032906 h 1395561"/>
                <a:gd name="connsiteX2466" fmla="*/ 211451 w 2495806"/>
                <a:gd name="connsiteY2466" fmla="*/ 1032609 h 1395561"/>
                <a:gd name="connsiteX2467" fmla="*/ 224846 w 2495806"/>
                <a:gd name="connsiteY2467" fmla="*/ 1032906 h 1395561"/>
                <a:gd name="connsiteX2468" fmla="*/ 197758 w 2495806"/>
                <a:gd name="connsiteY2468" fmla="*/ 1006416 h 1395561"/>
                <a:gd name="connsiteX2469" fmla="*/ 172756 w 2495806"/>
                <a:gd name="connsiteY2469" fmla="*/ 1006416 h 1395561"/>
                <a:gd name="connsiteX2470" fmla="*/ 185257 w 2495806"/>
                <a:gd name="connsiteY2470" fmla="*/ 973227 h 1395561"/>
                <a:gd name="connsiteX2471" fmla="*/ 729706 w 2495806"/>
                <a:gd name="connsiteY2471" fmla="*/ 967720 h 1395561"/>
                <a:gd name="connsiteX2472" fmla="*/ 703958 w 2495806"/>
                <a:gd name="connsiteY2472" fmla="*/ 967720 h 1395561"/>
                <a:gd name="connsiteX2473" fmla="*/ 695773 w 2495806"/>
                <a:gd name="connsiteY2473" fmla="*/ 967423 h 1395561"/>
                <a:gd name="connsiteX2474" fmla="*/ 690118 w 2495806"/>
                <a:gd name="connsiteY2474" fmla="*/ 964446 h 1395561"/>
                <a:gd name="connsiteX2475" fmla="*/ 686993 w 2495806"/>
                <a:gd name="connsiteY2475" fmla="*/ 964446 h 1395561"/>
                <a:gd name="connsiteX2476" fmla="*/ 683570 w 2495806"/>
                <a:gd name="connsiteY2476" fmla="*/ 985877 h 1395561"/>
                <a:gd name="connsiteX2477" fmla="*/ 686695 w 2495806"/>
                <a:gd name="connsiteY2477" fmla="*/ 985877 h 1395561"/>
                <a:gd name="connsiteX2478" fmla="*/ 689522 w 2495806"/>
                <a:gd name="connsiteY2478" fmla="*/ 976501 h 1395561"/>
                <a:gd name="connsiteX2479" fmla="*/ 699643 w 2495806"/>
                <a:gd name="connsiteY2479" fmla="*/ 976055 h 1395561"/>
                <a:gd name="connsiteX2480" fmla="*/ 721074 w 2495806"/>
                <a:gd name="connsiteY2480" fmla="*/ 976055 h 1395561"/>
                <a:gd name="connsiteX2481" fmla="*/ 710656 w 2495806"/>
                <a:gd name="connsiteY2481" fmla="*/ 990044 h 1395561"/>
                <a:gd name="connsiteX2482" fmla="*/ 696815 w 2495806"/>
                <a:gd name="connsiteY2482" fmla="*/ 1029335 h 1395561"/>
                <a:gd name="connsiteX2483" fmla="*/ 701429 w 2495806"/>
                <a:gd name="connsiteY2483" fmla="*/ 1034990 h 1395561"/>
                <a:gd name="connsiteX2484" fmla="*/ 706191 w 2495806"/>
                <a:gd name="connsiteY2484" fmla="*/ 1029335 h 1395561"/>
                <a:gd name="connsiteX2485" fmla="*/ 706191 w 2495806"/>
                <a:gd name="connsiteY2485" fmla="*/ 1024424 h 1395561"/>
                <a:gd name="connsiteX2486" fmla="*/ 713633 w 2495806"/>
                <a:gd name="connsiteY2486" fmla="*/ 991384 h 1395561"/>
                <a:gd name="connsiteX2487" fmla="*/ 728814 w 2495806"/>
                <a:gd name="connsiteY2487" fmla="*/ 971292 h 1395561"/>
                <a:gd name="connsiteX2488" fmla="*/ 729706 w 2495806"/>
                <a:gd name="connsiteY2488" fmla="*/ 967720 h 1395561"/>
                <a:gd name="connsiteX2489" fmla="*/ 780530 w 2495806"/>
                <a:gd name="connsiteY2489" fmla="*/ 1015643 h 1395561"/>
                <a:gd name="connsiteX2490" fmla="*/ 763564 w 2495806"/>
                <a:gd name="connsiteY2490" fmla="*/ 997338 h 1395561"/>
                <a:gd name="connsiteX2491" fmla="*/ 777555 w 2495806"/>
                <a:gd name="connsiteY2491" fmla="*/ 979478 h 1395561"/>
                <a:gd name="connsiteX2492" fmla="*/ 757909 w 2495806"/>
                <a:gd name="connsiteY2492" fmla="*/ 965637 h 1395561"/>
                <a:gd name="connsiteX2493" fmla="*/ 738859 w 2495806"/>
                <a:gd name="connsiteY2493" fmla="*/ 979180 h 1395561"/>
                <a:gd name="connsiteX2494" fmla="*/ 744067 w 2495806"/>
                <a:gd name="connsiteY2494" fmla="*/ 984537 h 1395561"/>
                <a:gd name="connsiteX2495" fmla="*/ 749277 w 2495806"/>
                <a:gd name="connsiteY2495" fmla="*/ 979329 h 1395561"/>
                <a:gd name="connsiteX2496" fmla="*/ 743770 w 2495806"/>
                <a:gd name="connsiteY2496" fmla="*/ 974119 h 1395561"/>
                <a:gd name="connsiteX2497" fmla="*/ 757611 w 2495806"/>
                <a:gd name="connsiteY2497" fmla="*/ 968167 h 1395561"/>
                <a:gd name="connsiteX2498" fmla="*/ 767880 w 2495806"/>
                <a:gd name="connsiteY2498" fmla="*/ 979478 h 1395561"/>
                <a:gd name="connsiteX2499" fmla="*/ 763564 w 2495806"/>
                <a:gd name="connsiteY2499" fmla="*/ 992425 h 1395561"/>
                <a:gd name="connsiteX2500" fmla="*/ 752105 w 2495806"/>
                <a:gd name="connsiteY2500" fmla="*/ 996146 h 1395561"/>
                <a:gd name="connsiteX2501" fmla="*/ 749277 w 2495806"/>
                <a:gd name="connsiteY2501" fmla="*/ 997635 h 1395561"/>
                <a:gd name="connsiteX2502" fmla="*/ 751955 w 2495806"/>
                <a:gd name="connsiteY2502" fmla="*/ 999123 h 1395561"/>
                <a:gd name="connsiteX2503" fmla="*/ 757016 w 2495806"/>
                <a:gd name="connsiteY2503" fmla="*/ 999123 h 1395561"/>
                <a:gd name="connsiteX2504" fmla="*/ 770113 w 2495806"/>
                <a:gd name="connsiteY2504" fmla="*/ 1015643 h 1395561"/>
                <a:gd name="connsiteX2505" fmla="*/ 757462 w 2495806"/>
                <a:gd name="connsiteY2505" fmla="*/ 1032014 h 1395561"/>
                <a:gd name="connsiteX2506" fmla="*/ 740793 w 2495806"/>
                <a:gd name="connsiteY2506" fmla="*/ 1024573 h 1395561"/>
                <a:gd name="connsiteX2507" fmla="*/ 747044 w 2495806"/>
                <a:gd name="connsiteY2507" fmla="*/ 1018917 h 1395561"/>
                <a:gd name="connsiteX2508" fmla="*/ 741389 w 2495806"/>
                <a:gd name="connsiteY2508" fmla="*/ 1013411 h 1395561"/>
                <a:gd name="connsiteX2509" fmla="*/ 735882 w 2495806"/>
                <a:gd name="connsiteY2509" fmla="*/ 1019215 h 1395561"/>
                <a:gd name="connsiteX2510" fmla="*/ 757761 w 2495806"/>
                <a:gd name="connsiteY2510" fmla="*/ 1034990 h 1395561"/>
                <a:gd name="connsiteX2511" fmla="*/ 780530 w 2495806"/>
                <a:gd name="connsiteY2511" fmla="*/ 1015643 h 1395561"/>
                <a:gd name="connsiteX2512" fmla="*/ 1155540 w 2495806"/>
                <a:gd name="connsiteY2512" fmla="*/ 1032906 h 1395561"/>
                <a:gd name="connsiteX2513" fmla="*/ 1155540 w 2495806"/>
                <a:gd name="connsiteY2513" fmla="*/ 1029632 h 1395561"/>
                <a:gd name="connsiteX2514" fmla="*/ 1151968 w 2495806"/>
                <a:gd name="connsiteY2514" fmla="*/ 1029632 h 1395561"/>
                <a:gd name="connsiteX2515" fmla="*/ 1142145 w 2495806"/>
                <a:gd name="connsiteY2515" fmla="*/ 1024573 h 1395561"/>
                <a:gd name="connsiteX2516" fmla="*/ 1142145 w 2495806"/>
                <a:gd name="connsiteY2516" fmla="*/ 968464 h 1395561"/>
                <a:gd name="connsiteX2517" fmla="*/ 1139169 w 2495806"/>
                <a:gd name="connsiteY2517" fmla="*/ 965637 h 1395561"/>
                <a:gd name="connsiteX2518" fmla="*/ 1119970 w 2495806"/>
                <a:gd name="connsiteY2518" fmla="*/ 972037 h 1395561"/>
                <a:gd name="connsiteX2519" fmla="*/ 1119970 w 2495806"/>
                <a:gd name="connsiteY2519" fmla="*/ 975459 h 1395561"/>
                <a:gd name="connsiteX2520" fmla="*/ 1134109 w 2495806"/>
                <a:gd name="connsiteY2520" fmla="*/ 972631 h 1395561"/>
                <a:gd name="connsiteX2521" fmla="*/ 1134109 w 2495806"/>
                <a:gd name="connsiteY2521" fmla="*/ 1024573 h 1395561"/>
                <a:gd name="connsiteX2522" fmla="*/ 1124137 w 2495806"/>
                <a:gd name="connsiteY2522" fmla="*/ 1029632 h 1395561"/>
                <a:gd name="connsiteX2523" fmla="*/ 1120566 w 2495806"/>
                <a:gd name="connsiteY2523" fmla="*/ 1029632 h 1395561"/>
                <a:gd name="connsiteX2524" fmla="*/ 1120566 w 2495806"/>
                <a:gd name="connsiteY2524" fmla="*/ 1032906 h 1395561"/>
                <a:gd name="connsiteX2525" fmla="*/ 1137977 w 2495806"/>
                <a:gd name="connsiteY2525" fmla="*/ 1032609 h 1395561"/>
                <a:gd name="connsiteX2526" fmla="*/ 1155540 w 2495806"/>
                <a:gd name="connsiteY2526" fmla="*/ 1032906 h 1395561"/>
                <a:gd name="connsiteX2527" fmla="*/ 1830217 w 2495806"/>
                <a:gd name="connsiteY2527" fmla="*/ 1015643 h 1395561"/>
                <a:gd name="connsiteX2528" fmla="*/ 1813250 w 2495806"/>
                <a:gd name="connsiteY2528" fmla="*/ 997338 h 1395561"/>
                <a:gd name="connsiteX2529" fmla="*/ 1827233 w 2495806"/>
                <a:gd name="connsiteY2529" fmla="*/ 979478 h 1395561"/>
                <a:gd name="connsiteX2530" fmla="*/ 1807586 w 2495806"/>
                <a:gd name="connsiteY2530" fmla="*/ 965637 h 1395561"/>
                <a:gd name="connsiteX2531" fmla="*/ 1788536 w 2495806"/>
                <a:gd name="connsiteY2531" fmla="*/ 979180 h 1395561"/>
                <a:gd name="connsiteX2532" fmla="*/ 1793755 w 2495806"/>
                <a:gd name="connsiteY2532" fmla="*/ 984537 h 1395561"/>
                <a:gd name="connsiteX2533" fmla="*/ 1798962 w 2495806"/>
                <a:gd name="connsiteY2533" fmla="*/ 979329 h 1395561"/>
                <a:gd name="connsiteX2534" fmla="*/ 1793451 w 2495806"/>
                <a:gd name="connsiteY2534" fmla="*/ 974119 h 1395561"/>
                <a:gd name="connsiteX2535" fmla="*/ 1807294 w 2495806"/>
                <a:gd name="connsiteY2535" fmla="*/ 968167 h 1395561"/>
                <a:gd name="connsiteX2536" fmla="*/ 1817568 w 2495806"/>
                <a:gd name="connsiteY2536" fmla="*/ 979478 h 1395561"/>
                <a:gd name="connsiteX2537" fmla="*/ 1813250 w 2495806"/>
                <a:gd name="connsiteY2537" fmla="*/ 992425 h 1395561"/>
                <a:gd name="connsiteX2538" fmla="*/ 1801782 w 2495806"/>
                <a:gd name="connsiteY2538" fmla="*/ 996146 h 1395561"/>
                <a:gd name="connsiteX2539" fmla="*/ 1798962 w 2495806"/>
                <a:gd name="connsiteY2539" fmla="*/ 997635 h 1395561"/>
                <a:gd name="connsiteX2540" fmla="*/ 1801642 w 2495806"/>
                <a:gd name="connsiteY2540" fmla="*/ 999123 h 1395561"/>
                <a:gd name="connsiteX2541" fmla="*/ 1806697 w 2495806"/>
                <a:gd name="connsiteY2541" fmla="*/ 999123 h 1395561"/>
                <a:gd name="connsiteX2542" fmla="*/ 1819790 w 2495806"/>
                <a:gd name="connsiteY2542" fmla="*/ 1015643 h 1395561"/>
                <a:gd name="connsiteX2543" fmla="*/ 1807141 w 2495806"/>
                <a:gd name="connsiteY2543" fmla="*/ 1032014 h 1395561"/>
                <a:gd name="connsiteX2544" fmla="*/ 1790479 w 2495806"/>
                <a:gd name="connsiteY2544" fmla="*/ 1024573 h 1395561"/>
                <a:gd name="connsiteX2545" fmla="*/ 1796727 w 2495806"/>
                <a:gd name="connsiteY2545" fmla="*/ 1018917 h 1395561"/>
                <a:gd name="connsiteX2546" fmla="*/ 1791076 w 2495806"/>
                <a:gd name="connsiteY2546" fmla="*/ 1013411 h 1395561"/>
                <a:gd name="connsiteX2547" fmla="*/ 1785564 w 2495806"/>
                <a:gd name="connsiteY2547" fmla="*/ 1019215 h 1395561"/>
                <a:gd name="connsiteX2548" fmla="*/ 1807446 w 2495806"/>
                <a:gd name="connsiteY2548" fmla="*/ 1034990 h 1395561"/>
                <a:gd name="connsiteX2549" fmla="*/ 1830217 w 2495806"/>
                <a:gd name="connsiteY2549" fmla="*/ 1015643 h 1395561"/>
                <a:gd name="connsiteX2550" fmla="*/ 2439104 w 2495806"/>
                <a:gd name="connsiteY2550" fmla="*/ 1015643 h 1395561"/>
                <a:gd name="connsiteX2551" fmla="*/ 2422137 w 2495806"/>
                <a:gd name="connsiteY2551" fmla="*/ 997338 h 1395561"/>
                <a:gd name="connsiteX2552" fmla="*/ 2436133 w 2495806"/>
                <a:gd name="connsiteY2552" fmla="*/ 979478 h 1395561"/>
                <a:gd name="connsiteX2553" fmla="*/ 2416486 w 2495806"/>
                <a:gd name="connsiteY2553" fmla="*/ 965637 h 1395561"/>
                <a:gd name="connsiteX2554" fmla="*/ 2397436 w 2495806"/>
                <a:gd name="connsiteY2554" fmla="*/ 979180 h 1395561"/>
                <a:gd name="connsiteX2555" fmla="*/ 2402643 w 2495806"/>
                <a:gd name="connsiteY2555" fmla="*/ 984537 h 1395561"/>
                <a:gd name="connsiteX2556" fmla="*/ 2407850 w 2495806"/>
                <a:gd name="connsiteY2556" fmla="*/ 979329 h 1395561"/>
                <a:gd name="connsiteX2557" fmla="*/ 2402338 w 2495806"/>
                <a:gd name="connsiteY2557" fmla="*/ 974119 h 1395561"/>
                <a:gd name="connsiteX2558" fmla="*/ 2416181 w 2495806"/>
                <a:gd name="connsiteY2558" fmla="*/ 968167 h 1395561"/>
                <a:gd name="connsiteX2559" fmla="*/ 2426455 w 2495806"/>
                <a:gd name="connsiteY2559" fmla="*/ 979478 h 1395561"/>
                <a:gd name="connsiteX2560" fmla="*/ 2422137 w 2495806"/>
                <a:gd name="connsiteY2560" fmla="*/ 992425 h 1395561"/>
                <a:gd name="connsiteX2561" fmla="*/ 2410682 w 2495806"/>
                <a:gd name="connsiteY2561" fmla="*/ 996146 h 1395561"/>
                <a:gd name="connsiteX2562" fmla="*/ 2407850 w 2495806"/>
                <a:gd name="connsiteY2562" fmla="*/ 997635 h 1395561"/>
                <a:gd name="connsiteX2563" fmla="*/ 2410529 w 2495806"/>
                <a:gd name="connsiteY2563" fmla="*/ 999123 h 1395561"/>
                <a:gd name="connsiteX2564" fmla="*/ 2415584 w 2495806"/>
                <a:gd name="connsiteY2564" fmla="*/ 999123 h 1395561"/>
                <a:gd name="connsiteX2565" fmla="*/ 2428690 w 2495806"/>
                <a:gd name="connsiteY2565" fmla="*/ 1015643 h 1395561"/>
                <a:gd name="connsiteX2566" fmla="*/ 2416041 w 2495806"/>
                <a:gd name="connsiteY2566" fmla="*/ 1032014 h 1395561"/>
                <a:gd name="connsiteX2567" fmla="*/ 2399366 w 2495806"/>
                <a:gd name="connsiteY2567" fmla="*/ 1024573 h 1395561"/>
                <a:gd name="connsiteX2568" fmla="*/ 2405614 w 2495806"/>
                <a:gd name="connsiteY2568" fmla="*/ 1018917 h 1395561"/>
                <a:gd name="connsiteX2569" fmla="*/ 2399963 w 2495806"/>
                <a:gd name="connsiteY2569" fmla="*/ 1013411 h 1395561"/>
                <a:gd name="connsiteX2570" fmla="*/ 2394451 w 2495806"/>
                <a:gd name="connsiteY2570" fmla="*/ 1019215 h 1395561"/>
                <a:gd name="connsiteX2571" fmla="*/ 2416333 w 2495806"/>
                <a:gd name="connsiteY2571" fmla="*/ 1034990 h 1395561"/>
                <a:gd name="connsiteX2572" fmla="*/ 2439104 w 2495806"/>
                <a:gd name="connsiteY2572" fmla="*/ 1015643 h 1395561"/>
                <a:gd name="connsiteX2573" fmla="*/ 74901 w 2495806"/>
                <a:gd name="connsiteY2573" fmla="*/ 1153123 h 1395561"/>
                <a:gd name="connsiteX2574" fmla="*/ 74901 w 2495806"/>
                <a:gd name="connsiteY2574" fmla="*/ 1149848 h 1395561"/>
                <a:gd name="connsiteX2575" fmla="*/ 73115 w 2495806"/>
                <a:gd name="connsiteY2575" fmla="*/ 1149848 h 1395561"/>
                <a:gd name="connsiteX2576" fmla="*/ 63441 w 2495806"/>
                <a:gd name="connsiteY2576" fmla="*/ 1146128 h 1395561"/>
                <a:gd name="connsiteX2577" fmla="*/ 40373 w 2495806"/>
                <a:gd name="connsiteY2577" fmla="*/ 1114279 h 1395561"/>
                <a:gd name="connsiteX2578" fmla="*/ 55405 w 2495806"/>
                <a:gd name="connsiteY2578" fmla="*/ 1093889 h 1395561"/>
                <a:gd name="connsiteX2579" fmla="*/ 70288 w 2495806"/>
                <a:gd name="connsiteY2579" fmla="*/ 1087341 h 1395561"/>
                <a:gd name="connsiteX2580" fmla="*/ 70288 w 2495806"/>
                <a:gd name="connsiteY2580" fmla="*/ 1084067 h 1395561"/>
                <a:gd name="connsiteX2581" fmla="*/ 58977 w 2495806"/>
                <a:gd name="connsiteY2581" fmla="*/ 1084364 h 1395561"/>
                <a:gd name="connsiteX2582" fmla="*/ 46326 w 2495806"/>
                <a:gd name="connsiteY2582" fmla="*/ 1084067 h 1395561"/>
                <a:gd name="connsiteX2583" fmla="*/ 46326 w 2495806"/>
                <a:gd name="connsiteY2583" fmla="*/ 1087341 h 1395561"/>
                <a:gd name="connsiteX2584" fmla="*/ 51982 w 2495806"/>
                <a:gd name="connsiteY2584" fmla="*/ 1091656 h 1395561"/>
                <a:gd name="connsiteX2585" fmla="*/ 50940 w 2495806"/>
                <a:gd name="connsiteY2585" fmla="*/ 1094485 h 1395561"/>
                <a:gd name="connsiteX2586" fmla="*/ 38438 w 2495806"/>
                <a:gd name="connsiteY2586" fmla="*/ 1111451 h 1395561"/>
                <a:gd name="connsiteX2587" fmla="*/ 24151 w 2495806"/>
                <a:gd name="connsiteY2587" fmla="*/ 1091955 h 1395561"/>
                <a:gd name="connsiteX2588" fmla="*/ 23407 w 2495806"/>
                <a:gd name="connsiteY2588" fmla="*/ 1090317 h 1395561"/>
                <a:gd name="connsiteX2589" fmla="*/ 29360 w 2495806"/>
                <a:gd name="connsiteY2589" fmla="*/ 1087341 h 1395561"/>
                <a:gd name="connsiteX2590" fmla="*/ 29360 w 2495806"/>
                <a:gd name="connsiteY2590" fmla="*/ 1084067 h 1395561"/>
                <a:gd name="connsiteX2591" fmla="*/ 14924 w 2495806"/>
                <a:gd name="connsiteY2591" fmla="*/ 1084364 h 1395561"/>
                <a:gd name="connsiteX2592" fmla="*/ 1529 w 2495806"/>
                <a:gd name="connsiteY2592" fmla="*/ 1084067 h 1395561"/>
                <a:gd name="connsiteX2593" fmla="*/ 1529 w 2495806"/>
                <a:gd name="connsiteY2593" fmla="*/ 1087341 h 1395561"/>
                <a:gd name="connsiteX2594" fmla="*/ 3315 w 2495806"/>
                <a:gd name="connsiteY2594" fmla="*/ 1087341 h 1395561"/>
                <a:gd name="connsiteX2595" fmla="*/ 12840 w 2495806"/>
                <a:gd name="connsiteY2595" fmla="*/ 1090912 h 1395561"/>
                <a:gd name="connsiteX2596" fmla="*/ 33081 w 2495806"/>
                <a:gd name="connsiteY2596" fmla="*/ 1118743 h 1395561"/>
                <a:gd name="connsiteX2597" fmla="*/ 14924 w 2495806"/>
                <a:gd name="connsiteY2597" fmla="*/ 1143300 h 1395561"/>
                <a:gd name="connsiteX2598" fmla="*/ 41 w 2495806"/>
                <a:gd name="connsiteY2598" fmla="*/ 1149848 h 1395561"/>
                <a:gd name="connsiteX2599" fmla="*/ 41 w 2495806"/>
                <a:gd name="connsiteY2599" fmla="*/ 1153123 h 1395561"/>
                <a:gd name="connsiteX2600" fmla="*/ 11501 w 2495806"/>
                <a:gd name="connsiteY2600" fmla="*/ 1152825 h 1395561"/>
                <a:gd name="connsiteX2601" fmla="*/ 24002 w 2495806"/>
                <a:gd name="connsiteY2601" fmla="*/ 1153123 h 1395561"/>
                <a:gd name="connsiteX2602" fmla="*/ 24002 w 2495806"/>
                <a:gd name="connsiteY2602" fmla="*/ 1149848 h 1395561"/>
                <a:gd name="connsiteX2603" fmla="*/ 18347 w 2495806"/>
                <a:gd name="connsiteY2603" fmla="*/ 1145384 h 1395561"/>
                <a:gd name="connsiteX2604" fmla="*/ 19537 w 2495806"/>
                <a:gd name="connsiteY2604" fmla="*/ 1142555 h 1395561"/>
                <a:gd name="connsiteX2605" fmla="*/ 35015 w 2495806"/>
                <a:gd name="connsiteY2605" fmla="*/ 1121571 h 1395561"/>
                <a:gd name="connsiteX2606" fmla="*/ 52131 w 2495806"/>
                <a:gd name="connsiteY2606" fmla="*/ 1145085 h 1395561"/>
                <a:gd name="connsiteX2607" fmla="*/ 53024 w 2495806"/>
                <a:gd name="connsiteY2607" fmla="*/ 1146724 h 1395561"/>
                <a:gd name="connsiteX2608" fmla="*/ 47070 w 2495806"/>
                <a:gd name="connsiteY2608" fmla="*/ 1149848 h 1395561"/>
                <a:gd name="connsiteX2609" fmla="*/ 47070 w 2495806"/>
                <a:gd name="connsiteY2609" fmla="*/ 1153123 h 1395561"/>
                <a:gd name="connsiteX2610" fmla="*/ 61507 w 2495806"/>
                <a:gd name="connsiteY2610" fmla="*/ 1152825 h 1395561"/>
                <a:gd name="connsiteX2611" fmla="*/ 74901 w 2495806"/>
                <a:gd name="connsiteY2611" fmla="*/ 1153123 h 1395561"/>
                <a:gd name="connsiteX2612" fmla="*/ 151473 w 2495806"/>
                <a:gd name="connsiteY2612" fmla="*/ 1107729 h 1395561"/>
                <a:gd name="connsiteX2613" fmla="*/ 149389 w 2495806"/>
                <a:gd name="connsiteY2613" fmla="*/ 1084661 h 1395561"/>
                <a:gd name="connsiteX2614" fmla="*/ 83608 w 2495806"/>
                <a:gd name="connsiteY2614" fmla="*/ 1084661 h 1395561"/>
                <a:gd name="connsiteX2615" fmla="*/ 81673 w 2495806"/>
                <a:gd name="connsiteY2615" fmla="*/ 1107729 h 1395561"/>
                <a:gd name="connsiteX2616" fmla="*/ 84798 w 2495806"/>
                <a:gd name="connsiteY2616" fmla="*/ 1107729 h 1395561"/>
                <a:gd name="connsiteX2617" fmla="*/ 103997 w 2495806"/>
                <a:gd name="connsiteY2617" fmla="*/ 1088085 h 1395561"/>
                <a:gd name="connsiteX2618" fmla="*/ 109950 w 2495806"/>
                <a:gd name="connsiteY2618" fmla="*/ 1088234 h 1395561"/>
                <a:gd name="connsiteX2619" fmla="*/ 111885 w 2495806"/>
                <a:gd name="connsiteY2619" fmla="*/ 1092252 h 1395561"/>
                <a:gd name="connsiteX2620" fmla="*/ 111885 w 2495806"/>
                <a:gd name="connsiteY2620" fmla="*/ 1144788 h 1395561"/>
                <a:gd name="connsiteX2621" fmla="*/ 101318 w 2495806"/>
                <a:gd name="connsiteY2621" fmla="*/ 1149848 h 1395561"/>
                <a:gd name="connsiteX2622" fmla="*/ 97597 w 2495806"/>
                <a:gd name="connsiteY2622" fmla="*/ 1149848 h 1395561"/>
                <a:gd name="connsiteX2623" fmla="*/ 97597 w 2495806"/>
                <a:gd name="connsiteY2623" fmla="*/ 1153123 h 1395561"/>
                <a:gd name="connsiteX2624" fmla="*/ 116499 w 2495806"/>
                <a:gd name="connsiteY2624" fmla="*/ 1152825 h 1395561"/>
                <a:gd name="connsiteX2625" fmla="*/ 135548 w 2495806"/>
                <a:gd name="connsiteY2625" fmla="*/ 1153123 h 1395561"/>
                <a:gd name="connsiteX2626" fmla="*/ 135548 w 2495806"/>
                <a:gd name="connsiteY2626" fmla="*/ 1149848 h 1395561"/>
                <a:gd name="connsiteX2627" fmla="*/ 131679 w 2495806"/>
                <a:gd name="connsiteY2627" fmla="*/ 1149848 h 1395561"/>
                <a:gd name="connsiteX2628" fmla="*/ 121261 w 2495806"/>
                <a:gd name="connsiteY2628" fmla="*/ 1144788 h 1395561"/>
                <a:gd name="connsiteX2629" fmla="*/ 121261 w 2495806"/>
                <a:gd name="connsiteY2629" fmla="*/ 1092252 h 1395561"/>
                <a:gd name="connsiteX2630" fmla="*/ 123345 w 2495806"/>
                <a:gd name="connsiteY2630" fmla="*/ 1088234 h 1395561"/>
                <a:gd name="connsiteX2631" fmla="*/ 129149 w 2495806"/>
                <a:gd name="connsiteY2631" fmla="*/ 1088085 h 1395561"/>
                <a:gd name="connsiteX2632" fmla="*/ 148347 w 2495806"/>
                <a:gd name="connsiteY2632" fmla="*/ 1107729 h 1395561"/>
                <a:gd name="connsiteX2633" fmla="*/ 225552 w 2495806"/>
                <a:gd name="connsiteY2633" fmla="*/ 1126779 h 1395561"/>
                <a:gd name="connsiteX2634" fmla="*/ 222278 w 2495806"/>
                <a:gd name="connsiteY2634" fmla="*/ 1126779 h 1395561"/>
                <a:gd name="connsiteX2635" fmla="*/ 199358 w 2495806"/>
                <a:gd name="connsiteY2635" fmla="*/ 1149848 h 1395561"/>
                <a:gd name="connsiteX2636" fmla="*/ 184327 w 2495806"/>
                <a:gd name="connsiteY2636" fmla="*/ 1149848 h 1395561"/>
                <a:gd name="connsiteX2637" fmla="*/ 179415 w 2495806"/>
                <a:gd name="connsiteY2637" fmla="*/ 1145681 h 1395561"/>
                <a:gd name="connsiteX2638" fmla="*/ 179415 w 2495806"/>
                <a:gd name="connsiteY2638" fmla="*/ 1119041 h 1395561"/>
                <a:gd name="connsiteX2639" fmla="*/ 189238 w 2495806"/>
                <a:gd name="connsiteY2639" fmla="*/ 1119041 h 1395561"/>
                <a:gd name="connsiteX2640" fmla="*/ 200698 w 2495806"/>
                <a:gd name="connsiteY2640" fmla="*/ 1130798 h 1395561"/>
                <a:gd name="connsiteX2641" fmla="*/ 203824 w 2495806"/>
                <a:gd name="connsiteY2641" fmla="*/ 1130798 h 1395561"/>
                <a:gd name="connsiteX2642" fmla="*/ 203824 w 2495806"/>
                <a:gd name="connsiteY2642" fmla="*/ 1103861 h 1395561"/>
                <a:gd name="connsiteX2643" fmla="*/ 200698 w 2495806"/>
                <a:gd name="connsiteY2643" fmla="*/ 1103861 h 1395561"/>
                <a:gd name="connsiteX2644" fmla="*/ 189238 w 2495806"/>
                <a:gd name="connsiteY2644" fmla="*/ 1115617 h 1395561"/>
                <a:gd name="connsiteX2645" fmla="*/ 179415 w 2495806"/>
                <a:gd name="connsiteY2645" fmla="*/ 1115617 h 1395561"/>
                <a:gd name="connsiteX2646" fmla="*/ 179415 w 2495806"/>
                <a:gd name="connsiteY2646" fmla="*/ 1091805 h 1395561"/>
                <a:gd name="connsiteX2647" fmla="*/ 184327 w 2495806"/>
                <a:gd name="connsiteY2647" fmla="*/ 1087638 h 1395561"/>
                <a:gd name="connsiteX2648" fmla="*/ 198614 w 2495806"/>
                <a:gd name="connsiteY2648" fmla="*/ 1087638 h 1395561"/>
                <a:gd name="connsiteX2649" fmla="*/ 219450 w 2495806"/>
                <a:gd name="connsiteY2649" fmla="*/ 1107284 h 1395561"/>
                <a:gd name="connsiteX2650" fmla="*/ 222575 w 2495806"/>
                <a:gd name="connsiteY2650" fmla="*/ 1107284 h 1395561"/>
                <a:gd name="connsiteX2651" fmla="*/ 219599 w 2495806"/>
                <a:gd name="connsiteY2651" fmla="*/ 1084364 h 1395561"/>
                <a:gd name="connsiteX2652" fmla="*/ 159918 w 2495806"/>
                <a:gd name="connsiteY2652" fmla="*/ 1084364 h 1395561"/>
                <a:gd name="connsiteX2653" fmla="*/ 159918 w 2495806"/>
                <a:gd name="connsiteY2653" fmla="*/ 1087638 h 1395561"/>
                <a:gd name="connsiteX2654" fmla="*/ 162151 w 2495806"/>
                <a:gd name="connsiteY2654" fmla="*/ 1087638 h 1395561"/>
                <a:gd name="connsiteX2655" fmla="*/ 170188 w 2495806"/>
                <a:gd name="connsiteY2655" fmla="*/ 1092549 h 1395561"/>
                <a:gd name="connsiteX2656" fmla="*/ 170188 w 2495806"/>
                <a:gd name="connsiteY2656" fmla="*/ 1144937 h 1395561"/>
                <a:gd name="connsiteX2657" fmla="*/ 162151 w 2495806"/>
                <a:gd name="connsiteY2657" fmla="*/ 1149848 h 1395561"/>
                <a:gd name="connsiteX2658" fmla="*/ 159918 w 2495806"/>
                <a:gd name="connsiteY2658" fmla="*/ 1149848 h 1395561"/>
                <a:gd name="connsiteX2659" fmla="*/ 159918 w 2495806"/>
                <a:gd name="connsiteY2659" fmla="*/ 1153123 h 1395561"/>
                <a:gd name="connsiteX2660" fmla="*/ 221088 w 2495806"/>
                <a:gd name="connsiteY2660" fmla="*/ 1153123 h 1395561"/>
                <a:gd name="connsiteX2661" fmla="*/ 305398 w 2495806"/>
                <a:gd name="connsiteY2661" fmla="*/ 1153123 h 1395561"/>
                <a:gd name="connsiteX2662" fmla="*/ 305398 w 2495806"/>
                <a:gd name="connsiteY2662" fmla="*/ 1149848 h 1395561"/>
                <a:gd name="connsiteX2663" fmla="*/ 303761 w 2495806"/>
                <a:gd name="connsiteY2663" fmla="*/ 1149848 h 1395561"/>
                <a:gd name="connsiteX2664" fmla="*/ 295129 w 2495806"/>
                <a:gd name="connsiteY2664" fmla="*/ 1145681 h 1395561"/>
                <a:gd name="connsiteX2665" fmla="*/ 271466 w 2495806"/>
                <a:gd name="connsiteY2665" fmla="*/ 1083024 h 1395561"/>
                <a:gd name="connsiteX2666" fmla="*/ 268935 w 2495806"/>
                <a:gd name="connsiteY2666" fmla="*/ 1080792 h 1395561"/>
                <a:gd name="connsiteX2667" fmla="*/ 266257 w 2495806"/>
                <a:gd name="connsiteY2667" fmla="*/ 1083024 h 1395561"/>
                <a:gd name="connsiteX2668" fmla="*/ 243634 w 2495806"/>
                <a:gd name="connsiteY2668" fmla="*/ 1142704 h 1395561"/>
                <a:gd name="connsiteX2669" fmla="*/ 232175 w 2495806"/>
                <a:gd name="connsiteY2669" fmla="*/ 1149848 h 1395561"/>
                <a:gd name="connsiteX2670" fmla="*/ 232175 w 2495806"/>
                <a:gd name="connsiteY2670" fmla="*/ 1153123 h 1395561"/>
                <a:gd name="connsiteX2671" fmla="*/ 242741 w 2495806"/>
                <a:gd name="connsiteY2671" fmla="*/ 1152825 h 1395561"/>
                <a:gd name="connsiteX2672" fmla="*/ 253903 w 2495806"/>
                <a:gd name="connsiteY2672" fmla="*/ 1153123 h 1395561"/>
                <a:gd name="connsiteX2673" fmla="*/ 253903 w 2495806"/>
                <a:gd name="connsiteY2673" fmla="*/ 1149848 h 1395561"/>
                <a:gd name="connsiteX2674" fmla="*/ 246760 w 2495806"/>
                <a:gd name="connsiteY2674" fmla="*/ 1144788 h 1395561"/>
                <a:gd name="connsiteX2675" fmla="*/ 247355 w 2495806"/>
                <a:gd name="connsiteY2675" fmla="*/ 1142555 h 1395561"/>
                <a:gd name="connsiteX2676" fmla="*/ 252118 w 2495806"/>
                <a:gd name="connsiteY2676" fmla="*/ 1129905 h 1395561"/>
                <a:gd name="connsiteX2677" fmla="*/ 279651 w 2495806"/>
                <a:gd name="connsiteY2677" fmla="*/ 1129905 h 1395561"/>
                <a:gd name="connsiteX2678" fmla="*/ 285307 w 2495806"/>
                <a:gd name="connsiteY2678" fmla="*/ 1144937 h 1395561"/>
                <a:gd name="connsiteX2679" fmla="*/ 285752 w 2495806"/>
                <a:gd name="connsiteY2679" fmla="*/ 1146724 h 1395561"/>
                <a:gd name="connsiteX2680" fmla="*/ 277716 w 2495806"/>
                <a:gd name="connsiteY2680" fmla="*/ 1149848 h 1395561"/>
                <a:gd name="connsiteX2681" fmla="*/ 277716 w 2495806"/>
                <a:gd name="connsiteY2681" fmla="*/ 1153123 h 1395561"/>
                <a:gd name="connsiteX2682" fmla="*/ 292003 w 2495806"/>
                <a:gd name="connsiteY2682" fmla="*/ 1152825 h 1395561"/>
                <a:gd name="connsiteX2683" fmla="*/ 305398 w 2495806"/>
                <a:gd name="connsiteY2683" fmla="*/ 1153123 h 1395561"/>
                <a:gd name="connsiteX2684" fmla="*/ 278311 w 2495806"/>
                <a:gd name="connsiteY2684" fmla="*/ 1126631 h 1395561"/>
                <a:gd name="connsiteX2685" fmla="*/ 253309 w 2495806"/>
                <a:gd name="connsiteY2685" fmla="*/ 1126631 h 1395561"/>
                <a:gd name="connsiteX2686" fmla="*/ 265810 w 2495806"/>
                <a:gd name="connsiteY2686" fmla="*/ 1093442 h 1395561"/>
                <a:gd name="connsiteX2687" fmla="*/ 728218 w 2495806"/>
                <a:gd name="connsiteY2687" fmla="*/ 1136454 h 1395561"/>
                <a:gd name="connsiteX2688" fmla="*/ 728218 w 2495806"/>
                <a:gd name="connsiteY2688" fmla="*/ 1133179 h 1395561"/>
                <a:gd name="connsiteX2689" fmla="*/ 717502 w 2495806"/>
                <a:gd name="connsiteY2689" fmla="*/ 1133179 h 1395561"/>
                <a:gd name="connsiteX2690" fmla="*/ 717502 w 2495806"/>
                <a:gd name="connsiteY2690" fmla="*/ 1087638 h 1395561"/>
                <a:gd name="connsiteX2691" fmla="*/ 715419 w 2495806"/>
                <a:gd name="connsiteY2691" fmla="*/ 1084811 h 1395561"/>
                <a:gd name="connsiteX2692" fmla="*/ 712889 w 2495806"/>
                <a:gd name="connsiteY2692" fmla="*/ 1086298 h 1395561"/>
                <a:gd name="connsiteX2693" fmla="*/ 680593 w 2495806"/>
                <a:gd name="connsiteY2693" fmla="*/ 1133179 h 1395561"/>
                <a:gd name="connsiteX2694" fmla="*/ 680593 w 2495806"/>
                <a:gd name="connsiteY2694" fmla="*/ 1136454 h 1395561"/>
                <a:gd name="connsiteX2695" fmla="*/ 709168 w 2495806"/>
                <a:gd name="connsiteY2695" fmla="*/ 1136454 h 1395561"/>
                <a:gd name="connsiteX2696" fmla="*/ 709168 w 2495806"/>
                <a:gd name="connsiteY2696" fmla="*/ 1144937 h 1395561"/>
                <a:gd name="connsiteX2697" fmla="*/ 701131 w 2495806"/>
                <a:gd name="connsiteY2697" fmla="*/ 1149848 h 1395561"/>
                <a:gd name="connsiteX2698" fmla="*/ 698750 w 2495806"/>
                <a:gd name="connsiteY2698" fmla="*/ 1149848 h 1395561"/>
                <a:gd name="connsiteX2699" fmla="*/ 698750 w 2495806"/>
                <a:gd name="connsiteY2699" fmla="*/ 1153123 h 1395561"/>
                <a:gd name="connsiteX2700" fmla="*/ 713335 w 2495806"/>
                <a:gd name="connsiteY2700" fmla="*/ 1152825 h 1395561"/>
                <a:gd name="connsiteX2701" fmla="*/ 727921 w 2495806"/>
                <a:gd name="connsiteY2701" fmla="*/ 1153123 h 1395561"/>
                <a:gd name="connsiteX2702" fmla="*/ 727921 w 2495806"/>
                <a:gd name="connsiteY2702" fmla="*/ 1149848 h 1395561"/>
                <a:gd name="connsiteX2703" fmla="*/ 725540 w 2495806"/>
                <a:gd name="connsiteY2703" fmla="*/ 1149848 h 1395561"/>
                <a:gd name="connsiteX2704" fmla="*/ 717502 w 2495806"/>
                <a:gd name="connsiteY2704" fmla="*/ 1144937 h 1395561"/>
                <a:gd name="connsiteX2705" fmla="*/ 717502 w 2495806"/>
                <a:gd name="connsiteY2705" fmla="*/ 1136454 h 1395561"/>
                <a:gd name="connsiteX2706" fmla="*/ 709912 w 2495806"/>
                <a:gd name="connsiteY2706" fmla="*/ 1133179 h 1395561"/>
                <a:gd name="connsiteX2707" fmla="*/ 684164 w 2495806"/>
                <a:gd name="connsiteY2707" fmla="*/ 1133179 h 1395561"/>
                <a:gd name="connsiteX2708" fmla="*/ 709912 w 2495806"/>
                <a:gd name="connsiteY2708" fmla="*/ 1095823 h 1395561"/>
                <a:gd name="connsiteX2709" fmla="*/ 780494 w 2495806"/>
                <a:gd name="connsiteY2709" fmla="*/ 1136156 h 1395561"/>
                <a:gd name="connsiteX2710" fmla="*/ 775434 w 2495806"/>
                <a:gd name="connsiteY2710" fmla="*/ 1123804 h 1395561"/>
                <a:gd name="connsiteX2711" fmla="*/ 765016 w 2495806"/>
                <a:gd name="connsiteY2711" fmla="*/ 1116660 h 1395561"/>
                <a:gd name="connsiteX2712" fmla="*/ 777517 w 2495806"/>
                <a:gd name="connsiteY2712" fmla="*/ 1100884 h 1395561"/>
                <a:gd name="connsiteX2713" fmla="*/ 758318 w 2495806"/>
                <a:gd name="connsiteY2713" fmla="*/ 1085853 h 1395561"/>
                <a:gd name="connsiteX2714" fmla="*/ 738822 w 2495806"/>
                <a:gd name="connsiteY2714" fmla="*/ 1102670 h 1395561"/>
                <a:gd name="connsiteX2715" fmla="*/ 742691 w 2495806"/>
                <a:gd name="connsiteY2715" fmla="*/ 1112790 h 1395561"/>
                <a:gd name="connsiteX2716" fmla="*/ 751174 w 2495806"/>
                <a:gd name="connsiteY2716" fmla="*/ 1119190 h 1395561"/>
                <a:gd name="connsiteX2717" fmla="*/ 735845 w 2495806"/>
                <a:gd name="connsiteY2717" fmla="*/ 1137793 h 1395561"/>
                <a:gd name="connsiteX2718" fmla="*/ 758170 w 2495806"/>
                <a:gd name="connsiteY2718" fmla="*/ 1155206 h 1395561"/>
                <a:gd name="connsiteX2719" fmla="*/ 780494 w 2495806"/>
                <a:gd name="connsiteY2719" fmla="*/ 1136156 h 1395561"/>
                <a:gd name="connsiteX2720" fmla="*/ 772457 w 2495806"/>
                <a:gd name="connsiteY2720" fmla="*/ 1100884 h 1395561"/>
                <a:gd name="connsiteX2721" fmla="*/ 761891 w 2495806"/>
                <a:gd name="connsiteY2721" fmla="*/ 1114725 h 1395561"/>
                <a:gd name="connsiteX2722" fmla="*/ 749240 w 2495806"/>
                <a:gd name="connsiteY2722" fmla="*/ 1107135 h 1395561"/>
                <a:gd name="connsiteX2723" fmla="*/ 743882 w 2495806"/>
                <a:gd name="connsiteY2723" fmla="*/ 1098949 h 1395561"/>
                <a:gd name="connsiteX2724" fmla="*/ 758170 w 2495806"/>
                <a:gd name="connsiteY2724" fmla="*/ 1088382 h 1395561"/>
                <a:gd name="connsiteX2725" fmla="*/ 772457 w 2495806"/>
                <a:gd name="connsiteY2725" fmla="*/ 1100884 h 1395561"/>
                <a:gd name="connsiteX2726" fmla="*/ 774838 w 2495806"/>
                <a:gd name="connsiteY2726" fmla="*/ 1139580 h 1395561"/>
                <a:gd name="connsiteX2727" fmla="*/ 758318 w 2495806"/>
                <a:gd name="connsiteY2727" fmla="*/ 1152229 h 1395561"/>
                <a:gd name="connsiteX2728" fmla="*/ 741649 w 2495806"/>
                <a:gd name="connsiteY2728" fmla="*/ 1137793 h 1395561"/>
                <a:gd name="connsiteX2729" fmla="*/ 754300 w 2495806"/>
                <a:gd name="connsiteY2729" fmla="*/ 1120976 h 1395561"/>
                <a:gd name="connsiteX2730" fmla="*/ 767843 w 2495806"/>
                <a:gd name="connsiteY2730" fmla="*/ 1129311 h 1395561"/>
                <a:gd name="connsiteX2731" fmla="*/ 774838 w 2495806"/>
                <a:gd name="connsiteY2731" fmla="*/ 1139580 h 1395561"/>
                <a:gd name="connsiteX2732" fmla="*/ 1155540 w 2495806"/>
                <a:gd name="connsiteY2732" fmla="*/ 1153123 h 1395561"/>
                <a:gd name="connsiteX2733" fmla="*/ 1155540 w 2495806"/>
                <a:gd name="connsiteY2733" fmla="*/ 1149848 h 1395561"/>
                <a:gd name="connsiteX2734" fmla="*/ 1151968 w 2495806"/>
                <a:gd name="connsiteY2734" fmla="*/ 1149848 h 1395561"/>
                <a:gd name="connsiteX2735" fmla="*/ 1142145 w 2495806"/>
                <a:gd name="connsiteY2735" fmla="*/ 1144788 h 1395561"/>
                <a:gd name="connsiteX2736" fmla="*/ 1142145 w 2495806"/>
                <a:gd name="connsiteY2736" fmla="*/ 1088680 h 1395561"/>
                <a:gd name="connsiteX2737" fmla="*/ 1139169 w 2495806"/>
                <a:gd name="connsiteY2737" fmla="*/ 1085853 h 1395561"/>
                <a:gd name="connsiteX2738" fmla="*/ 1119970 w 2495806"/>
                <a:gd name="connsiteY2738" fmla="*/ 1092252 h 1395561"/>
                <a:gd name="connsiteX2739" fmla="*/ 1119970 w 2495806"/>
                <a:gd name="connsiteY2739" fmla="*/ 1095675 h 1395561"/>
                <a:gd name="connsiteX2740" fmla="*/ 1134109 w 2495806"/>
                <a:gd name="connsiteY2740" fmla="*/ 1092848 h 1395561"/>
                <a:gd name="connsiteX2741" fmla="*/ 1134109 w 2495806"/>
                <a:gd name="connsiteY2741" fmla="*/ 1144788 h 1395561"/>
                <a:gd name="connsiteX2742" fmla="*/ 1124137 w 2495806"/>
                <a:gd name="connsiteY2742" fmla="*/ 1149848 h 1395561"/>
                <a:gd name="connsiteX2743" fmla="*/ 1120566 w 2495806"/>
                <a:gd name="connsiteY2743" fmla="*/ 1149848 h 1395561"/>
                <a:gd name="connsiteX2744" fmla="*/ 1120566 w 2495806"/>
                <a:gd name="connsiteY2744" fmla="*/ 1153123 h 1395561"/>
                <a:gd name="connsiteX2745" fmla="*/ 1137977 w 2495806"/>
                <a:gd name="connsiteY2745" fmla="*/ 1152825 h 1395561"/>
                <a:gd name="connsiteX2746" fmla="*/ 1155540 w 2495806"/>
                <a:gd name="connsiteY2746" fmla="*/ 1153123 h 1395561"/>
                <a:gd name="connsiteX2747" fmla="*/ 1830319 w 2495806"/>
                <a:gd name="connsiteY2747" fmla="*/ 1135859 h 1395561"/>
                <a:gd name="connsiteX2748" fmla="*/ 1813364 w 2495806"/>
                <a:gd name="connsiteY2748" fmla="*/ 1117553 h 1395561"/>
                <a:gd name="connsiteX2749" fmla="*/ 1827347 w 2495806"/>
                <a:gd name="connsiteY2749" fmla="*/ 1099693 h 1395561"/>
                <a:gd name="connsiteX2750" fmla="*/ 1807700 w 2495806"/>
                <a:gd name="connsiteY2750" fmla="*/ 1085853 h 1395561"/>
                <a:gd name="connsiteX2751" fmla="*/ 1788650 w 2495806"/>
                <a:gd name="connsiteY2751" fmla="*/ 1099396 h 1395561"/>
                <a:gd name="connsiteX2752" fmla="*/ 1793857 w 2495806"/>
                <a:gd name="connsiteY2752" fmla="*/ 1104754 h 1395561"/>
                <a:gd name="connsiteX2753" fmla="*/ 1799077 w 2495806"/>
                <a:gd name="connsiteY2753" fmla="*/ 1099544 h 1395561"/>
                <a:gd name="connsiteX2754" fmla="*/ 1793565 w 2495806"/>
                <a:gd name="connsiteY2754" fmla="*/ 1094336 h 1395561"/>
                <a:gd name="connsiteX2755" fmla="*/ 1807408 w 2495806"/>
                <a:gd name="connsiteY2755" fmla="*/ 1088382 h 1395561"/>
                <a:gd name="connsiteX2756" fmla="*/ 1817669 w 2495806"/>
                <a:gd name="connsiteY2756" fmla="*/ 1099693 h 1395561"/>
                <a:gd name="connsiteX2757" fmla="*/ 1813364 w 2495806"/>
                <a:gd name="connsiteY2757" fmla="*/ 1112642 h 1395561"/>
                <a:gd name="connsiteX2758" fmla="*/ 1801896 w 2495806"/>
                <a:gd name="connsiteY2758" fmla="*/ 1116362 h 1395561"/>
                <a:gd name="connsiteX2759" fmla="*/ 1799077 w 2495806"/>
                <a:gd name="connsiteY2759" fmla="*/ 1117850 h 1395561"/>
                <a:gd name="connsiteX2760" fmla="*/ 1801744 w 2495806"/>
                <a:gd name="connsiteY2760" fmla="*/ 1119339 h 1395561"/>
                <a:gd name="connsiteX2761" fmla="*/ 1806811 w 2495806"/>
                <a:gd name="connsiteY2761" fmla="*/ 1119339 h 1395561"/>
                <a:gd name="connsiteX2762" fmla="*/ 1819905 w 2495806"/>
                <a:gd name="connsiteY2762" fmla="*/ 1135859 h 1395561"/>
                <a:gd name="connsiteX2763" fmla="*/ 1807256 w 2495806"/>
                <a:gd name="connsiteY2763" fmla="*/ 1152229 h 1395561"/>
                <a:gd name="connsiteX2764" fmla="*/ 1790593 w 2495806"/>
                <a:gd name="connsiteY2764" fmla="*/ 1144788 h 1395561"/>
                <a:gd name="connsiteX2765" fmla="*/ 1796841 w 2495806"/>
                <a:gd name="connsiteY2765" fmla="*/ 1139133 h 1395561"/>
                <a:gd name="connsiteX2766" fmla="*/ 1791177 w 2495806"/>
                <a:gd name="connsiteY2766" fmla="*/ 1133626 h 1395561"/>
                <a:gd name="connsiteX2767" fmla="*/ 1785678 w 2495806"/>
                <a:gd name="connsiteY2767" fmla="*/ 1139430 h 1395561"/>
                <a:gd name="connsiteX2768" fmla="*/ 1807560 w 2495806"/>
                <a:gd name="connsiteY2768" fmla="*/ 1155206 h 1395561"/>
                <a:gd name="connsiteX2769" fmla="*/ 1830319 w 2495806"/>
                <a:gd name="connsiteY2769" fmla="*/ 1135859 h 1395561"/>
                <a:gd name="connsiteX2770" fmla="*/ 2439066 w 2495806"/>
                <a:gd name="connsiteY2770" fmla="*/ 1135859 h 1395561"/>
                <a:gd name="connsiteX2771" fmla="*/ 2422099 w 2495806"/>
                <a:gd name="connsiteY2771" fmla="*/ 1117553 h 1395561"/>
                <a:gd name="connsiteX2772" fmla="*/ 2436095 w 2495806"/>
                <a:gd name="connsiteY2772" fmla="*/ 1099693 h 1395561"/>
                <a:gd name="connsiteX2773" fmla="*/ 2416448 w 2495806"/>
                <a:gd name="connsiteY2773" fmla="*/ 1085853 h 1395561"/>
                <a:gd name="connsiteX2774" fmla="*/ 2397398 w 2495806"/>
                <a:gd name="connsiteY2774" fmla="*/ 1099396 h 1395561"/>
                <a:gd name="connsiteX2775" fmla="*/ 2402605 w 2495806"/>
                <a:gd name="connsiteY2775" fmla="*/ 1104754 h 1395561"/>
                <a:gd name="connsiteX2776" fmla="*/ 2407812 w 2495806"/>
                <a:gd name="connsiteY2776" fmla="*/ 1099544 h 1395561"/>
                <a:gd name="connsiteX2777" fmla="*/ 2402313 w 2495806"/>
                <a:gd name="connsiteY2777" fmla="*/ 1094336 h 1395561"/>
                <a:gd name="connsiteX2778" fmla="*/ 2416143 w 2495806"/>
                <a:gd name="connsiteY2778" fmla="*/ 1088382 h 1395561"/>
                <a:gd name="connsiteX2779" fmla="*/ 2426417 w 2495806"/>
                <a:gd name="connsiteY2779" fmla="*/ 1099693 h 1395561"/>
                <a:gd name="connsiteX2780" fmla="*/ 2422099 w 2495806"/>
                <a:gd name="connsiteY2780" fmla="*/ 1112642 h 1395561"/>
                <a:gd name="connsiteX2781" fmla="*/ 2410644 w 2495806"/>
                <a:gd name="connsiteY2781" fmla="*/ 1116362 h 1395561"/>
                <a:gd name="connsiteX2782" fmla="*/ 2407812 w 2495806"/>
                <a:gd name="connsiteY2782" fmla="*/ 1117850 h 1395561"/>
                <a:gd name="connsiteX2783" fmla="*/ 2410491 w 2495806"/>
                <a:gd name="connsiteY2783" fmla="*/ 1119339 h 1395561"/>
                <a:gd name="connsiteX2784" fmla="*/ 2415559 w 2495806"/>
                <a:gd name="connsiteY2784" fmla="*/ 1119339 h 1395561"/>
                <a:gd name="connsiteX2785" fmla="*/ 2428652 w 2495806"/>
                <a:gd name="connsiteY2785" fmla="*/ 1135859 h 1395561"/>
                <a:gd name="connsiteX2786" fmla="*/ 2416003 w 2495806"/>
                <a:gd name="connsiteY2786" fmla="*/ 1152229 h 1395561"/>
                <a:gd name="connsiteX2787" fmla="*/ 2399328 w 2495806"/>
                <a:gd name="connsiteY2787" fmla="*/ 1144788 h 1395561"/>
                <a:gd name="connsiteX2788" fmla="*/ 2405577 w 2495806"/>
                <a:gd name="connsiteY2788" fmla="*/ 1139133 h 1395561"/>
                <a:gd name="connsiteX2789" fmla="*/ 2399925 w 2495806"/>
                <a:gd name="connsiteY2789" fmla="*/ 1133626 h 1395561"/>
                <a:gd name="connsiteX2790" fmla="*/ 2394413 w 2495806"/>
                <a:gd name="connsiteY2790" fmla="*/ 1139430 h 1395561"/>
                <a:gd name="connsiteX2791" fmla="*/ 2416295 w 2495806"/>
                <a:gd name="connsiteY2791" fmla="*/ 1155206 h 1395561"/>
                <a:gd name="connsiteX2792" fmla="*/ 2439066 w 2495806"/>
                <a:gd name="connsiteY2792" fmla="*/ 1135859 h 1395561"/>
                <a:gd name="connsiteX2793" fmla="*/ 64334 w 2495806"/>
                <a:gd name="connsiteY2793" fmla="*/ 1223146 h 1395561"/>
                <a:gd name="connsiteX2794" fmla="*/ 39034 w 2495806"/>
                <a:gd name="connsiteY2794" fmla="*/ 1204245 h 1395561"/>
                <a:gd name="connsiteX2795" fmla="*/ 1827 w 2495806"/>
                <a:gd name="connsiteY2795" fmla="*/ 1204245 h 1395561"/>
                <a:gd name="connsiteX2796" fmla="*/ 1827 w 2495806"/>
                <a:gd name="connsiteY2796" fmla="*/ 1207520 h 1395561"/>
                <a:gd name="connsiteX2797" fmla="*/ 4059 w 2495806"/>
                <a:gd name="connsiteY2797" fmla="*/ 1207520 h 1395561"/>
                <a:gd name="connsiteX2798" fmla="*/ 12096 w 2495806"/>
                <a:gd name="connsiteY2798" fmla="*/ 1212431 h 1395561"/>
                <a:gd name="connsiteX2799" fmla="*/ 12096 w 2495806"/>
                <a:gd name="connsiteY2799" fmla="*/ 1265115 h 1395561"/>
                <a:gd name="connsiteX2800" fmla="*/ 4059 w 2495806"/>
                <a:gd name="connsiteY2800" fmla="*/ 1270026 h 1395561"/>
                <a:gd name="connsiteX2801" fmla="*/ 1827 w 2495806"/>
                <a:gd name="connsiteY2801" fmla="*/ 1270026 h 1395561"/>
                <a:gd name="connsiteX2802" fmla="*/ 1827 w 2495806"/>
                <a:gd name="connsiteY2802" fmla="*/ 1273302 h 1395561"/>
                <a:gd name="connsiteX2803" fmla="*/ 16710 w 2495806"/>
                <a:gd name="connsiteY2803" fmla="*/ 1273003 h 1395561"/>
                <a:gd name="connsiteX2804" fmla="*/ 31592 w 2495806"/>
                <a:gd name="connsiteY2804" fmla="*/ 1273302 h 1395561"/>
                <a:gd name="connsiteX2805" fmla="*/ 31592 w 2495806"/>
                <a:gd name="connsiteY2805" fmla="*/ 1270026 h 1395561"/>
                <a:gd name="connsiteX2806" fmla="*/ 29360 w 2495806"/>
                <a:gd name="connsiteY2806" fmla="*/ 1270026 h 1395561"/>
                <a:gd name="connsiteX2807" fmla="*/ 21472 w 2495806"/>
                <a:gd name="connsiteY2807" fmla="*/ 1265115 h 1395561"/>
                <a:gd name="connsiteX2808" fmla="*/ 21472 w 2495806"/>
                <a:gd name="connsiteY2808" fmla="*/ 1241750 h 1395561"/>
                <a:gd name="connsiteX2809" fmla="*/ 39778 w 2495806"/>
                <a:gd name="connsiteY2809" fmla="*/ 1241750 h 1395561"/>
                <a:gd name="connsiteX2810" fmla="*/ 64334 w 2495806"/>
                <a:gd name="connsiteY2810" fmla="*/ 1223146 h 1395561"/>
                <a:gd name="connsiteX2811" fmla="*/ 53768 w 2495806"/>
                <a:gd name="connsiteY2811" fmla="*/ 1223146 h 1395561"/>
                <a:gd name="connsiteX2812" fmla="*/ 36504 w 2495806"/>
                <a:gd name="connsiteY2812" fmla="*/ 1238624 h 1395561"/>
                <a:gd name="connsiteX2813" fmla="*/ 21026 w 2495806"/>
                <a:gd name="connsiteY2813" fmla="*/ 1238624 h 1395561"/>
                <a:gd name="connsiteX2814" fmla="*/ 21026 w 2495806"/>
                <a:gd name="connsiteY2814" fmla="*/ 1211686 h 1395561"/>
                <a:gd name="connsiteX2815" fmla="*/ 25937 w 2495806"/>
                <a:gd name="connsiteY2815" fmla="*/ 1207520 h 1395561"/>
                <a:gd name="connsiteX2816" fmla="*/ 36504 w 2495806"/>
                <a:gd name="connsiteY2816" fmla="*/ 1207520 h 1395561"/>
                <a:gd name="connsiteX2817" fmla="*/ 53768 w 2495806"/>
                <a:gd name="connsiteY2817" fmla="*/ 1223146 h 1395561"/>
                <a:gd name="connsiteX2818" fmla="*/ 149092 w 2495806"/>
                <a:gd name="connsiteY2818" fmla="*/ 1264074 h 1395561"/>
                <a:gd name="connsiteX2819" fmla="*/ 147455 w 2495806"/>
                <a:gd name="connsiteY2819" fmla="*/ 1262138 h 1395561"/>
                <a:gd name="connsiteX2820" fmla="*/ 145966 w 2495806"/>
                <a:gd name="connsiteY2820" fmla="*/ 1263925 h 1395561"/>
                <a:gd name="connsiteX2821" fmla="*/ 139121 w 2495806"/>
                <a:gd name="connsiteY2821" fmla="*/ 1272557 h 1395561"/>
                <a:gd name="connsiteX2822" fmla="*/ 131233 w 2495806"/>
                <a:gd name="connsiteY2822" fmla="*/ 1255144 h 1395561"/>
                <a:gd name="connsiteX2823" fmla="*/ 118285 w 2495806"/>
                <a:gd name="connsiteY2823" fmla="*/ 1238921 h 1395561"/>
                <a:gd name="connsiteX2824" fmla="*/ 135996 w 2495806"/>
                <a:gd name="connsiteY2824" fmla="*/ 1222401 h 1395561"/>
                <a:gd name="connsiteX2825" fmla="*/ 108015 w 2495806"/>
                <a:gd name="connsiteY2825" fmla="*/ 1204245 h 1395561"/>
                <a:gd name="connsiteX2826" fmla="*/ 74976 w 2495806"/>
                <a:gd name="connsiteY2826" fmla="*/ 1204245 h 1395561"/>
                <a:gd name="connsiteX2827" fmla="*/ 74976 w 2495806"/>
                <a:gd name="connsiteY2827" fmla="*/ 1207520 h 1395561"/>
                <a:gd name="connsiteX2828" fmla="*/ 77208 w 2495806"/>
                <a:gd name="connsiteY2828" fmla="*/ 1207520 h 1395561"/>
                <a:gd name="connsiteX2829" fmla="*/ 85245 w 2495806"/>
                <a:gd name="connsiteY2829" fmla="*/ 1212431 h 1395561"/>
                <a:gd name="connsiteX2830" fmla="*/ 85245 w 2495806"/>
                <a:gd name="connsiteY2830" fmla="*/ 1265115 h 1395561"/>
                <a:gd name="connsiteX2831" fmla="*/ 77208 w 2495806"/>
                <a:gd name="connsiteY2831" fmla="*/ 1270026 h 1395561"/>
                <a:gd name="connsiteX2832" fmla="*/ 74976 w 2495806"/>
                <a:gd name="connsiteY2832" fmla="*/ 1270026 h 1395561"/>
                <a:gd name="connsiteX2833" fmla="*/ 74976 w 2495806"/>
                <a:gd name="connsiteY2833" fmla="*/ 1273302 h 1395561"/>
                <a:gd name="connsiteX2834" fmla="*/ 89710 w 2495806"/>
                <a:gd name="connsiteY2834" fmla="*/ 1273003 h 1395561"/>
                <a:gd name="connsiteX2835" fmla="*/ 104443 w 2495806"/>
                <a:gd name="connsiteY2835" fmla="*/ 1273302 h 1395561"/>
                <a:gd name="connsiteX2836" fmla="*/ 104443 w 2495806"/>
                <a:gd name="connsiteY2836" fmla="*/ 1270026 h 1395561"/>
                <a:gd name="connsiteX2837" fmla="*/ 102211 w 2495806"/>
                <a:gd name="connsiteY2837" fmla="*/ 1270026 h 1395561"/>
                <a:gd name="connsiteX2838" fmla="*/ 94174 w 2495806"/>
                <a:gd name="connsiteY2838" fmla="*/ 1265115 h 1395561"/>
                <a:gd name="connsiteX2839" fmla="*/ 94174 w 2495806"/>
                <a:gd name="connsiteY2839" fmla="*/ 1240113 h 1395561"/>
                <a:gd name="connsiteX2840" fmla="*/ 106974 w 2495806"/>
                <a:gd name="connsiteY2840" fmla="*/ 1240113 h 1395561"/>
                <a:gd name="connsiteX2841" fmla="*/ 118582 w 2495806"/>
                <a:gd name="connsiteY2841" fmla="*/ 1244727 h 1395561"/>
                <a:gd name="connsiteX2842" fmla="*/ 121410 w 2495806"/>
                <a:gd name="connsiteY2842" fmla="*/ 1256633 h 1395561"/>
                <a:gd name="connsiteX2843" fmla="*/ 125726 w 2495806"/>
                <a:gd name="connsiteY2843" fmla="*/ 1271217 h 1395561"/>
                <a:gd name="connsiteX2844" fmla="*/ 138674 w 2495806"/>
                <a:gd name="connsiteY2844" fmla="*/ 1275384 h 1395561"/>
                <a:gd name="connsiteX2845" fmla="*/ 149092 w 2495806"/>
                <a:gd name="connsiteY2845" fmla="*/ 1264074 h 1395561"/>
                <a:gd name="connsiteX2846" fmla="*/ 125428 w 2495806"/>
                <a:gd name="connsiteY2846" fmla="*/ 1222401 h 1395561"/>
                <a:gd name="connsiteX2847" fmla="*/ 106676 w 2495806"/>
                <a:gd name="connsiteY2847" fmla="*/ 1237284 h 1395561"/>
                <a:gd name="connsiteX2848" fmla="*/ 94174 w 2495806"/>
                <a:gd name="connsiteY2848" fmla="*/ 1237284 h 1395561"/>
                <a:gd name="connsiteX2849" fmla="*/ 94174 w 2495806"/>
                <a:gd name="connsiteY2849" fmla="*/ 1211686 h 1395561"/>
                <a:gd name="connsiteX2850" fmla="*/ 96704 w 2495806"/>
                <a:gd name="connsiteY2850" fmla="*/ 1207668 h 1395561"/>
                <a:gd name="connsiteX2851" fmla="*/ 102955 w 2495806"/>
                <a:gd name="connsiteY2851" fmla="*/ 1207520 h 1395561"/>
                <a:gd name="connsiteX2852" fmla="*/ 125428 w 2495806"/>
                <a:gd name="connsiteY2852" fmla="*/ 1222401 h 1395561"/>
                <a:gd name="connsiteX2853" fmla="*/ 219599 w 2495806"/>
                <a:gd name="connsiteY2853" fmla="*/ 1246958 h 1395561"/>
                <a:gd name="connsiteX2854" fmla="*/ 216325 w 2495806"/>
                <a:gd name="connsiteY2854" fmla="*/ 1246958 h 1395561"/>
                <a:gd name="connsiteX2855" fmla="*/ 193406 w 2495806"/>
                <a:gd name="connsiteY2855" fmla="*/ 1270026 h 1395561"/>
                <a:gd name="connsiteX2856" fmla="*/ 178374 w 2495806"/>
                <a:gd name="connsiteY2856" fmla="*/ 1270026 h 1395561"/>
                <a:gd name="connsiteX2857" fmla="*/ 173463 w 2495806"/>
                <a:gd name="connsiteY2857" fmla="*/ 1265859 h 1395561"/>
                <a:gd name="connsiteX2858" fmla="*/ 173463 w 2495806"/>
                <a:gd name="connsiteY2858" fmla="*/ 1239220 h 1395561"/>
                <a:gd name="connsiteX2859" fmla="*/ 183285 w 2495806"/>
                <a:gd name="connsiteY2859" fmla="*/ 1239220 h 1395561"/>
                <a:gd name="connsiteX2860" fmla="*/ 194744 w 2495806"/>
                <a:gd name="connsiteY2860" fmla="*/ 1250976 h 1395561"/>
                <a:gd name="connsiteX2861" fmla="*/ 197870 w 2495806"/>
                <a:gd name="connsiteY2861" fmla="*/ 1250976 h 1395561"/>
                <a:gd name="connsiteX2862" fmla="*/ 197870 w 2495806"/>
                <a:gd name="connsiteY2862" fmla="*/ 1224038 h 1395561"/>
                <a:gd name="connsiteX2863" fmla="*/ 194744 w 2495806"/>
                <a:gd name="connsiteY2863" fmla="*/ 1224038 h 1395561"/>
                <a:gd name="connsiteX2864" fmla="*/ 183285 w 2495806"/>
                <a:gd name="connsiteY2864" fmla="*/ 1235796 h 1395561"/>
                <a:gd name="connsiteX2865" fmla="*/ 173463 w 2495806"/>
                <a:gd name="connsiteY2865" fmla="*/ 1235796 h 1395561"/>
                <a:gd name="connsiteX2866" fmla="*/ 173463 w 2495806"/>
                <a:gd name="connsiteY2866" fmla="*/ 1211984 h 1395561"/>
                <a:gd name="connsiteX2867" fmla="*/ 178374 w 2495806"/>
                <a:gd name="connsiteY2867" fmla="*/ 1207817 h 1395561"/>
                <a:gd name="connsiteX2868" fmla="*/ 192661 w 2495806"/>
                <a:gd name="connsiteY2868" fmla="*/ 1207817 h 1395561"/>
                <a:gd name="connsiteX2869" fmla="*/ 213497 w 2495806"/>
                <a:gd name="connsiteY2869" fmla="*/ 1227462 h 1395561"/>
                <a:gd name="connsiteX2870" fmla="*/ 216623 w 2495806"/>
                <a:gd name="connsiteY2870" fmla="*/ 1227462 h 1395561"/>
                <a:gd name="connsiteX2871" fmla="*/ 213646 w 2495806"/>
                <a:gd name="connsiteY2871" fmla="*/ 1204543 h 1395561"/>
                <a:gd name="connsiteX2872" fmla="*/ 153966 w 2495806"/>
                <a:gd name="connsiteY2872" fmla="*/ 1204543 h 1395561"/>
                <a:gd name="connsiteX2873" fmla="*/ 153966 w 2495806"/>
                <a:gd name="connsiteY2873" fmla="*/ 1207817 h 1395561"/>
                <a:gd name="connsiteX2874" fmla="*/ 156199 w 2495806"/>
                <a:gd name="connsiteY2874" fmla="*/ 1207817 h 1395561"/>
                <a:gd name="connsiteX2875" fmla="*/ 164235 w 2495806"/>
                <a:gd name="connsiteY2875" fmla="*/ 1212728 h 1395561"/>
                <a:gd name="connsiteX2876" fmla="*/ 164235 w 2495806"/>
                <a:gd name="connsiteY2876" fmla="*/ 1265115 h 1395561"/>
                <a:gd name="connsiteX2877" fmla="*/ 156199 w 2495806"/>
                <a:gd name="connsiteY2877" fmla="*/ 1270026 h 1395561"/>
                <a:gd name="connsiteX2878" fmla="*/ 153966 w 2495806"/>
                <a:gd name="connsiteY2878" fmla="*/ 1270026 h 1395561"/>
                <a:gd name="connsiteX2879" fmla="*/ 153966 w 2495806"/>
                <a:gd name="connsiteY2879" fmla="*/ 1273302 h 1395561"/>
                <a:gd name="connsiteX2880" fmla="*/ 215134 w 2495806"/>
                <a:gd name="connsiteY2880" fmla="*/ 1273302 h 1395561"/>
                <a:gd name="connsiteX2881" fmla="*/ 276190 w 2495806"/>
                <a:gd name="connsiteY2881" fmla="*/ 1254549 h 1395561"/>
                <a:gd name="connsiteX2882" fmla="*/ 260117 w 2495806"/>
                <a:gd name="connsiteY2882" fmla="*/ 1234308 h 1395561"/>
                <a:gd name="connsiteX2883" fmla="*/ 246127 w 2495806"/>
                <a:gd name="connsiteY2883" fmla="*/ 1231034 h 1395561"/>
                <a:gd name="connsiteX2884" fmla="*/ 234965 w 2495806"/>
                <a:gd name="connsiteY2884" fmla="*/ 1218234 h 1395561"/>
                <a:gd name="connsiteX2885" fmla="*/ 249700 w 2495806"/>
                <a:gd name="connsiteY2885" fmla="*/ 1205138 h 1395561"/>
                <a:gd name="connsiteX2886" fmla="*/ 269940 w 2495806"/>
                <a:gd name="connsiteY2886" fmla="*/ 1225378 h 1395561"/>
                <a:gd name="connsiteX2887" fmla="*/ 271577 w 2495806"/>
                <a:gd name="connsiteY2887" fmla="*/ 1227164 h 1395561"/>
                <a:gd name="connsiteX2888" fmla="*/ 273214 w 2495806"/>
                <a:gd name="connsiteY2888" fmla="*/ 1224485 h 1395561"/>
                <a:gd name="connsiteX2889" fmla="*/ 273214 w 2495806"/>
                <a:gd name="connsiteY2889" fmla="*/ 1204691 h 1395561"/>
                <a:gd name="connsiteX2890" fmla="*/ 271875 w 2495806"/>
                <a:gd name="connsiteY2890" fmla="*/ 1202013 h 1395561"/>
                <a:gd name="connsiteX2891" fmla="*/ 270238 w 2495806"/>
                <a:gd name="connsiteY2891" fmla="*/ 1203501 h 1395561"/>
                <a:gd name="connsiteX2892" fmla="*/ 266665 w 2495806"/>
                <a:gd name="connsiteY2892" fmla="*/ 1209157 h 1395561"/>
                <a:gd name="connsiteX2893" fmla="*/ 249551 w 2495806"/>
                <a:gd name="connsiteY2893" fmla="*/ 1202013 h 1395561"/>
                <a:gd name="connsiteX2894" fmla="*/ 228566 w 2495806"/>
                <a:gd name="connsiteY2894" fmla="*/ 1221509 h 1395561"/>
                <a:gd name="connsiteX2895" fmla="*/ 234816 w 2495806"/>
                <a:gd name="connsiteY2895" fmla="*/ 1235350 h 1395561"/>
                <a:gd name="connsiteX2896" fmla="*/ 252825 w 2495806"/>
                <a:gd name="connsiteY2896" fmla="*/ 1242345 h 1395561"/>
                <a:gd name="connsiteX2897" fmla="*/ 266368 w 2495806"/>
                <a:gd name="connsiteY2897" fmla="*/ 1248149 h 1395561"/>
                <a:gd name="connsiteX2898" fmla="*/ 269940 w 2495806"/>
                <a:gd name="connsiteY2898" fmla="*/ 1257674 h 1395561"/>
                <a:gd name="connsiteX2899" fmla="*/ 255058 w 2495806"/>
                <a:gd name="connsiteY2899" fmla="*/ 1272110 h 1395561"/>
                <a:gd name="connsiteX2900" fmla="*/ 231691 w 2495806"/>
                <a:gd name="connsiteY2900" fmla="*/ 1252613 h 1395561"/>
                <a:gd name="connsiteX2901" fmla="*/ 230203 w 2495806"/>
                <a:gd name="connsiteY2901" fmla="*/ 1250382 h 1395561"/>
                <a:gd name="connsiteX2902" fmla="*/ 228566 w 2495806"/>
                <a:gd name="connsiteY2902" fmla="*/ 1253060 h 1395561"/>
                <a:gd name="connsiteX2903" fmla="*/ 228566 w 2495806"/>
                <a:gd name="connsiteY2903" fmla="*/ 1272855 h 1395561"/>
                <a:gd name="connsiteX2904" fmla="*/ 229905 w 2495806"/>
                <a:gd name="connsiteY2904" fmla="*/ 1275384 h 1395561"/>
                <a:gd name="connsiteX2905" fmla="*/ 231542 w 2495806"/>
                <a:gd name="connsiteY2905" fmla="*/ 1274194 h 1395561"/>
                <a:gd name="connsiteX2906" fmla="*/ 235114 w 2495806"/>
                <a:gd name="connsiteY2906" fmla="*/ 1268389 h 1395561"/>
                <a:gd name="connsiteX2907" fmla="*/ 255058 w 2495806"/>
                <a:gd name="connsiteY2907" fmla="*/ 1275384 h 1395561"/>
                <a:gd name="connsiteX2908" fmla="*/ 276190 w 2495806"/>
                <a:gd name="connsiteY2908" fmla="*/ 1254549 h 1395561"/>
                <a:gd name="connsiteX2909" fmla="*/ 352465 w 2495806"/>
                <a:gd name="connsiteY2909" fmla="*/ 1246958 h 1395561"/>
                <a:gd name="connsiteX2910" fmla="*/ 349191 w 2495806"/>
                <a:gd name="connsiteY2910" fmla="*/ 1246958 h 1395561"/>
                <a:gd name="connsiteX2911" fmla="*/ 326272 w 2495806"/>
                <a:gd name="connsiteY2911" fmla="*/ 1270026 h 1395561"/>
                <a:gd name="connsiteX2912" fmla="*/ 311240 w 2495806"/>
                <a:gd name="connsiteY2912" fmla="*/ 1270026 h 1395561"/>
                <a:gd name="connsiteX2913" fmla="*/ 306329 w 2495806"/>
                <a:gd name="connsiteY2913" fmla="*/ 1265859 h 1395561"/>
                <a:gd name="connsiteX2914" fmla="*/ 306329 w 2495806"/>
                <a:gd name="connsiteY2914" fmla="*/ 1239220 h 1395561"/>
                <a:gd name="connsiteX2915" fmla="*/ 316151 w 2495806"/>
                <a:gd name="connsiteY2915" fmla="*/ 1239220 h 1395561"/>
                <a:gd name="connsiteX2916" fmla="*/ 327610 w 2495806"/>
                <a:gd name="connsiteY2916" fmla="*/ 1250976 h 1395561"/>
                <a:gd name="connsiteX2917" fmla="*/ 330736 w 2495806"/>
                <a:gd name="connsiteY2917" fmla="*/ 1250976 h 1395561"/>
                <a:gd name="connsiteX2918" fmla="*/ 330736 w 2495806"/>
                <a:gd name="connsiteY2918" fmla="*/ 1224038 h 1395561"/>
                <a:gd name="connsiteX2919" fmla="*/ 327610 w 2495806"/>
                <a:gd name="connsiteY2919" fmla="*/ 1224038 h 1395561"/>
                <a:gd name="connsiteX2920" fmla="*/ 316151 w 2495806"/>
                <a:gd name="connsiteY2920" fmla="*/ 1235796 h 1395561"/>
                <a:gd name="connsiteX2921" fmla="*/ 306329 w 2495806"/>
                <a:gd name="connsiteY2921" fmla="*/ 1235796 h 1395561"/>
                <a:gd name="connsiteX2922" fmla="*/ 306329 w 2495806"/>
                <a:gd name="connsiteY2922" fmla="*/ 1211984 h 1395561"/>
                <a:gd name="connsiteX2923" fmla="*/ 311240 w 2495806"/>
                <a:gd name="connsiteY2923" fmla="*/ 1207817 h 1395561"/>
                <a:gd name="connsiteX2924" fmla="*/ 325527 w 2495806"/>
                <a:gd name="connsiteY2924" fmla="*/ 1207817 h 1395561"/>
                <a:gd name="connsiteX2925" fmla="*/ 346363 w 2495806"/>
                <a:gd name="connsiteY2925" fmla="*/ 1227462 h 1395561"/>
                <a:gd name="connsiteX2926" fmla="*/ 349488 w 2495806"/>
                <a:gd name="connsiteY2926" fmla="*/ 1227462 h 1395561"/>
                <a:gd name="connsiteX2927" fmla="*/ 346511 w 2495806"/>
                <a:gd name="connsiteY2927" fmla="*/ 1204543 h 1395561"/>
                <a:gd name="connsiteX2928" fmla="*/ 286832 w 2495806"/>
                <a:gd name="connsiteY2928" fmla="*/ 1204543 h 1395561"/>
                <a:gd name="connsiteX2929" fmla="*/ 286832 w 2495806"/>
                <a:gd name="connsiteY2929" fmla="*/ 1207817 h 1395561"/>
                <a:gd name="connsiteX2930" fmla="*/ 289064 w 2495806"/>
                <a:gd name="connsiteY2930" fmla="*/ 1207817 h 1395561"/>
                <a:gd name="connsiteX2931" fmla="*/ 297101 w 2495806"/>
                <a:gd name="connsiteY2931" fmla="*/ 1212728 h 1395561"/>
                <a:gd name="connsiteX2932" fmla="*/ 297101 w 2495806"/>
                <a:gd name="connsiteY2932" fmla="*/ 1265115 h 1395561"/>
                <a:gd name="connsiteX2933" fmla="*/ 289064 w 2495806"/>
                <a:gd name="connsiteY2933" fmla="*/ 1270026 h 1395561"/>
                <a:gd name="connsiteX2934" fmla="*/ 286832 w 2495806"/>
                <a:gd name="connsiteY2934" fmla="*/ 1270026 h 1395561"/>
                <a:gd name="connsiteX2935" fmla="*/ 286832 w 2495806"/>
                <a:gd name="connsiteY2935" fmla="*/ 1273302 h 1395561"/>
                <a:gd name="connsiteX2936" fmla="*/ 348000 w 2495806"/>
                <a:gd name="connsiteY2936" fmla="*/ 1273302 h 1395561"/>
                <a:gd name="connsiteX2937" fmla="*/ 431567 w 2495806"/>
                <a:gd name="connsiteY2937" fmla="*/ 1207520 h 1395561"/>
                <a:gd name="connsiteX2938" fmla="*/ 431567 w 2495806"/>
                <a:gd name="connsiteY2938" fmla="*/ 1204245 h 1395561"/>
                <a:gd name="connsiteX2939" fmla="*/ 419512 w 2495806"/>
                <a:gd name="connsiteY2939" fmla="*/ 1204543 h 1395561"/>
                <a:gd name="connsiteX2940" fmla="*/ 407606 w 2495806"/>
                <a:gd name="connsiteY2940" fmla="*/ 1204245 h 1395561"/>
                <a:gd name="connsiteX2941" fmla="*/ 407606 w 2495806"/>
                <a:gd name="connsiteY2941" fmla="*/ 1207520 h 1395561"/>
                <a:gd name="connsiteX2942" fmla="*/ 417875 w 2495806"/>
                <a:gd name="connsiteY2942" fmla="*/ 1214960 h 1395561"/>
                <a:gd name="connsiteX2943" fmla="*/ 417875 w 2495806"/>
                <a:gd name="connsiteY2943" fmla="*/ 1258270 h 1395561"/>
                <a:gd name="connsiteX2944" fmla="*/ 380072 w 2495806"/>
                <a:gd name="connsiteY2944" fmla="*/ 1205733 h 1395561"/>
                <a:gd name="connsiteX2945" fmla="*/ 376798 w 2495806"/>
                <a:gd name="connsiteY2945" fmla="*/ 1204245 h 1395561"/>
                <a:gd name="connsiteX2946" fmla="*/ 359981 w 2495806"/>
                <a:gd name="connsiteY2946" fmla="*/ 1204245 h 1395561"/>
                <a:gd name="connsiteX2947" fmla="*/ 359981 w 2495806"/>
                <a:gd name="connsiteY2947" fmla="*/ 1207520 h 1395561"/>
                <a:gd name="connsiteX2948" fmla="*/ 362808 w 2495806"/>
                <a:gd name="connsiteY2948" fmla="*/ 1207520 h 1395561"/>
                <a:gd name="connsiteX2949" fmla="*/ 367422 w 2495806"/>
                <a:gd name="connsiteY2949" fmla="*/ 1207668 h 1395561"/>
                <a:gd name="connsiteX2950" fmla="*/ 370250 w 2495806"/>
                <a:gd name="connsiteY2950" fmla="*/ 1210049 h 1395561"/>
                <a:gd name="connsiteX2951" fmla="*/ 370250 w 2495806"/>
                <a:gd name="connsiteY2951" fmla="*/ 1262437 h 1395561"/>
                <a:gd name="connsiteX2952" fmla="*/ 359981 w 2495806"/>
                <a:gd name="connsiteY2952" fmla="*/ 1270026 h 1395561"/>
                <a:gd name="connsiteX2953" fmla="*/ 359981 w 2495806"/>
                <a:gd name="connsiteY2953" fmla="*/ 1273302 h 1395561"/>
                <a:gd name="connsiteX2954" fmla="*/ 371887 w 2495806"/>
                <a:gd name="connsiteY2954" fmla="*/ 1273003 h 1395561"/>
                <a:gd name="connsiteX2955" fmla="*/ 383793 w 2495806"/>
                <a:gd name="connsiteY2955" fmla="*/ 1273302 h 1395561"/>
                <a:gd name="connsiteX2956" fmla="*/ 383793 w 2495806"/>
                <a:gd name="connsiteY2956" fmla="*/ 1270026 h 1395561"/>
                <a:gd name="connsiteX2957" fmla="*/ 373673 w 2495806"/>
                <a:gd name="connsiteY2957" fmla="*/ 1262437 h 1395561"/>
                <a:gd name="connsiteX2958" fmla="*/ 373673 w 2495806"/>
                <a:gd name="connsiteY2958" fmla="*/ 1210794 h 1395561"/>
                <a:gd name="connsiteX2959" fmla="*/ 417428 w 2495806"/>
                <a:gd name="connsiteY2959" fmla="*/ 1271813 h 1395561"/>
                <a:gd name="connsiteX2960" fmla="*/ 419512 w 2495806"/>
                <a:gd name="connsiteY2960" fmla="*/ 1273302 h 1395561"/>
                <a:gd name="connsiteX2961" fmla="*/ 421298 w 2495806"/>
                <a:gd name="connsiteY2961" fmla="*/ 1270473 h 1395561"/>
                <a:gd name="connsiteX2962" fmla="*/ 421298 w 2495806"/>
                <a:gd name="connsiteY2962" fmla="*/ 1214960 h 1395561"/>
                <a:gd name="connsiteX2963" fmla="*/ 431567 w 2495806"/>
                <a:gd name="connsiteY2963" fmla="*/ 1207520 h 1395561"/>
                <a:gd name="connsiteX2964" fmla="*/ 509739 w 2495806"/>
                <a:gd name="connsiteY2964" fmla="*/ 1227908 h 1395561"/>
                <a:gd name="connsiteX2965" fmla="*/ 507655 w 2495806"/>
                <a:gd name="connsiteY2965" fmla="*/ 1204840 h 1395561"/>
                <a:gd name="connsiteX2966" fmla="*/ 441873 w 2495806"/>
                <a:gd name="connsiteY2966" fmla="*/ 1204840 h 1395561"/>
                <a:gd name="connsiteX2967" fmla="*/ 439939 w 2495806"/>
                <a:gd name="connsiteY2967" fmla="*/ 1227908 h 1395561"/>
                <a:gd name="connsiteX2968" fmla="*/ 443064 w 2495806"/>
                <a:gd name="connsiteY2968" fmla="*/ 1227908 h 1395561"/>
                <a:gd name="connsiteX2969" fmla="*/ 462263 w 2495806"/>
                <a:gd name="connsiteY2969" fmla="*/ 1208264 h 1395561"/>
                <a:gd name="connsiteX2970" fmla="*/ 468215 w 2495806"/>
                <a:gd name="connsiteY2970" fmla="*/ 1208412 h 1395561"/>
                <a:gd name="connsiteX2971" fmla="*/ 470151 w 2495806"/>
                <a:gd name="connsiteY2971" fmla="*/ 1212431 h 1395561"/>
                <a:gd name="connsiteX2972" fmla="*/ 470151 w 2495806"/>
                <a:gd name="connsiteY2972" fmla="*/ 1264967 h 1395561"/>
                <a:gd name="connsiteX2973" fmla="*/ 459584 w 2495806"/>
                <a:gd name="connsiteY2973" fmla="*/ 1270026 h 1395561"/>
                <a:gd name="connsiteX2974" fmla="*/ 455863 w 2495806"/>
                <a:gd name="connsiteY2974" fmla="*/ 1270026 h 1395561"/>
                <a:gd name="connsiteX2975" fmla="*/ 455863 w 2495806"/>
                <a:gd name="connsiteY2975" fmla="*/ 1273302 h 1395561"/>
                <a:gd name="connsiteX2976" fmla="*/ 474765 w 2495806"/>
                <a:gd name="connsiteY2976" fmla="*/ 1273003 h 1395561"/>
                <a:gd name="connsiteX2977" fmla="*/ 493815 w 2495806"/>
                <a:gd name="connsiteY2977" fmla="*/ 1273302 h 1395561"/>
                <a:gd name="connsiteX2978" fmla="*/ 493815 w 2495806"/>
                <a:gd name="connsiteY2978" fmla="*/ 1270026 h 1395561"/>
                <a:gd name="connsiteX2979" fmla="*/ 489945 w 2495806"/>
                <a:gd name="connsiteY2979" fmla="*/ 1270026 h 1395561"/>
                <a:gd name="connsiteX2980" fmla="*/ 479527 w 2495806"/>
                <a:gd name="connsiteY2980" fmla="*/ 1264967 h 1395561"/>
                <a:gd name="connsiteX2981" fmla="*/ 479527 w 2495806"/>
                <a:gd name="connsiteY2981" fmla="*/ 1212431 h 1395561"/>
                <a:gd name="connsiteX2982" fmla="*/ 481610 w 2495806"/>
                <a:gd name="connsiteY2982" fmla="*/ 1208412 h 1395561"/>
                <a:gd name="connsiteX2983" fmla="*/ 487415 w 2495806"/>
                <a:gd name="connsiteY2983" fmla="*/ 1208264 h 1395561"/>
                <a:gd name="connsiteX2984" fmla="*/ 506614 w 2495806"/>
                <a:gd name="connsiteY2984" fmla="*/ 1227908 h 1395561"/>
                <a:gd name="connsiteX2985" fmla="*/ 722860 w 2495806"/>
                <a:gd name="connsiteY2985" fmla="*/ 1273302 h 1395561"/>
                <a:gd name="connsiteX2986" fmla="*/ 722860 w 2495806"/>
                <a:gd name="connsiteY2986" fmla="*/ 1270026 h 1395561"/>
                <a:gd name="connsiteX2987" fmla="*/ 719289 w 2495806"/>
                <a:gd name="connsiteY2987" fmla="*/ 1270026 h 1395561"/>
                <a:gd name="connsiteX2988" fmla="*/ 709465 w 2495806"/>
                <a:gd name="connsiteY2988" fmla="*/ 1264967 h 1395561"/>
                <a:gd name="connsiteX2989" fmla="*/ 709465 w 2495806"/>
                <a:gd name="connsiteY2989" fmla="*/ 1208858 h 1395561"/>
                <a:gd name="connsiteX2990" fmla="*/ 706490 w 2495806"/>
                <a:gd name="connsiteY2990" fmla="*/ 1206031 h 1395561"/>
                <a:gd name="connsiteX2991" fmla="*/ 687290 w 2495806"/>
                <a:gd name="connsiteY2991" fmla="*/ 1212431 h 1395561"/>
                <a:gd name="connsiteX2992" fmla="*/ 687290 w 2495806"/>
                <a:gd name="connsiteY2992" fmla="*/ 1215853 h 1395561"/>
                <a:gd name="connsiteX2993" fmla="*/ 701429 w 2495806"/>
                <a:gd name="connsiteY2993" fmla="*/ 1213026 h 1395561"/>
                <a:gd name="connsiteX2994" fmla="*/ 701429 w 2495806"/>
                <a:gd name="connsiteY2994" fmla="*/ 1264967 h 1395561"/>
                <a:gd name="connsiteX2995" fmla="*/ 691458 w 2495806"/>
                <a:gd name="connsiteY2995" fmla="*/ 1270026 h 1395561"/>
                <a:gd name="connsiteX2996" fmla="*/ 687885 w 2495806"/>
                <a:gd name="connsiteY2996" fmla="*/ 1270026 h 1395561"/>
                <a:gd name="connsiteX2997" fmla="*/ 687885 w 2495806"/>
                <a:gd name="connsiteY2997" fmla="*/ 1273302 h 1395561"/>
                <a:gd name="connsiteX2998" fmla="*/ 705298 w 2495806"/>
                <a:gd name="connsiteY2998" fmla="*/ 1273003 h 1395561"/>
                <a:gd name="connsiteX2999" fmla="*/ 722860 w 2495806"/>
                <a:gd name="connsiteY2999" fmla="*/ 1273302 h 1395561"/>
                <a:gd name="connsiteX3000" fmla="*/ 780977 w 2495806"/>
                <a:gd name="connsiteY3000" fmla="*/ 1241006 h 1395561"/>
                <a:gd name="connsiteX3001" fmla="*/ 776512 w 2495806"/>
                <a:gd name="connsiteY3001" fmla="*/ 1217193 h 1395561"/>
                <a:gd name="connsiteX3002" fmla="*/ 758206 w 2495806"/>
                <a:gd name="connsiteY3002" fmla="*/ 1206031 h 1395561"/>
                <a:gd name="connsiteX3003" fmla="*/ 739455 w 2495806"/>
                <a:gd name="connsiteY3003" fmla="*/ 1218383 h 1395561"/>
                <a:gd name="connsiteX3004" fmla="*/ 735585 w 2495806"/>
                <a:gd name="connsiteY3004" fmla="*/ 1241006 h 1395561"/>
                <a:gd name="connsiteX3005" fmla="*/ 740793 w 2495806"/>
                <a:gd name="connsiteY3005" fmla="*/ 1266008 h 1395561"/>
                <a:gd name="connsiteX3006" fmla="*/ 758206 w 2495806"/>
                <a:gd name="connsiteY3006" fmla="*/ 1275384 h 1395561"/>
                <a:gd name="connsiteX3007" fmla="*/ 776811 w 2495806"/>
                <a:gd name="connsiteY3007" fmla="*/ 1263925 h 1395561"/>
                <a:gd name="connsiteX3008" fmla="*/ 780977 w 2495806"/>
                <a:gd name="connsiteY3008" fmla="*/ 1241006 h 1395561"/>
                <a:gd name="connsiteX3009" fmla="*/ 771898 w 2495806"/>
                <a:gd name="connsiteY3009" fmla="*/ 1239814 h 1395561"/>
                <a:gd name="connsiteX3010" fmla="*/ 770708 w 2495806"/>
                <a:gd name="connsiteY3010" fmla="*/ 1260501 h 1395561"/>
                <a:gd name="connsiteX3011" fmla="*/ 758206 w 2495806"/>
                <a:gd name="connsiteY3011" fmla="*/ 1272557 h 1395561"/>
                <a:gd name="connsiteX3012" fmla="*/ 745705 w 2495806"/>
                <a:gd name="connsiteY3012" fmla="*/ 1260353 h 1395561"/>
                <a:gd name="connsiteX3013" fmla="*/ 744515 w 2495806"/>
                <a:gd name="connsiteY3013" fmla="*/ 1239814 h 1395561"/>
                <a:gd name="connsiteX3014" fmla="*/ 745705 w 2495806"/>
                <a:gd name="connsiteY3014" fmla="*/ 1220170 h 1395561"/>
                <a:gd name="connsiteX3015" fmla="*/ 758206 w 2495806"/>
                <a:gd name="connsiteY3015" fmla="*/ 1208858 h 1395561"/>
                <a:gd name="connsiteX3016" fmla="*/ 770708 w 2495806"/>
                <a:gd name="connsiteY3016" fmla="*/ 1219723 h 1395561"/>
                <a:gd name="connsiteX3017" fmla="*/ 771898 w 2495806"/>
                <a:gd name="connsiteY3017" fmla="*/ 1239814 h 1395561"/>
                <a:gd name="connsiteX3018" fmla="*/ 833402 w 2495806"/>
                <a:gd name="connsiteY3018" fmla="*/ 1255144 h 1395561"/>
                <a:gd name="connsiteX3019" fmla="*/ 830276 w 2495806"/>
                <a:gd name="connsiteY3019" fmla="*/ 1255144 h 1395561"/>
                <a:gd name="connsiteX3020" fmla="*/ 828044 w 2495806"/>
                <a:gd name="connsiteY3020" fmla="*/ 1264222 h 1395561"/>
                <a:gd name="connsiteX3021" fmla="*/ 818073 w 2495806"/>
                <a:gd name="connsiteY3021" fmla="*/ 1264967 h 1395561"/>
                <a:gd name="connsiteX3022" fmla="*/ 800064 w 2495806"/>
                <a:gd name="connsiteY3022" fmla="*/ 1264967 h 1395561"/>
                <a:gd name="connsiteX3023" fmla="*/ 813756 w 2495806"/>
                <a:gd name="connsiteY3023" fmla="*/ 1252613 h 1395561"/>
                <a:gd name="connsiteX3024" fmla="*/ 821198 w 2495806"/>
                <a:gd name="connsiteY3024" fmla="*/ 1246364 h 1395561"/>
                <a:gd name="connsiteX3025" fmla="*/ 833402 w 2495806"/>
                <a:gd name="connsiteY3025" fmla="*/ 1225825 h 1395561"/>
                <a:gd name="connsiteX3026" fmla="*/ 810632 w 2495806"/>
                <a:gd name="connsiteY3026" fmla="*/ 1206031 h 1395561"/>
                <a:gd name="connsiteX3027" fmla="*/ 790539 w 2495806"/>
                <a:gd name="connsiteY3027" fmla="*/ 1224188 h 1395561"/>
                <a:gd name="connsiteX3028" fmla="*/ 795897 w 2495806"/>
                <a:gd name="connsiteY3028" fmla="*/ 1229844 h 1395561"/>
                <a:gd name="connsiteX3029" fmla="*/ 801107 w 2495806"/>
                <a:gd name="connsiteY3029" fmla="*/ 1224485 h 1395561"/>
                <a:gd name="connsiteX3030" fmla="*/ 794856 w 2495806"/>
                <a:gd name="connsiteY3030" fmla="*/ 1219276 h 1395561"/>
                <a:gd name="connsiteX3031" fmla="*/ 809589 w 2495806"/>
                <a:gd name="connsiteY3031" fmla="*/ 1209305 h 1395561"/>
                <a:gd name="connsiteX3032" fmla="*/ 823877 w 2495806"/>
                <a:gd name="connsiteY3032" fmla="*/ 1225825 h 1395561"/>
                <a:gd name="connsiteX3033" fmla="*/ 804529 w 2495806"/>
                <a:gd name="connsiteY3033" fmla="*/ 1256334 h 1395561"/>
                <a:gd name="connsiteX3034" fmla="*/ 791730 w 2495806"/>
                <a:gd name="connsiteY3034" fmla="*/ 1269432 h 1395561"/>
                <a:gd name="connsiteX3035" fmla="*/ 790539 w 2495806"/>
                <a:gd name="connsiteY3035" fmla="*/ 1273302 h 1395561"/>
                <a:gd name="connsiteX3036" fmla="*/ 830575 w 2495806"/>
                <a:gd name="connsiteY3036" fmla="*/ 1273302 h 1395561"/>
                <a:gd name="connsiteX3037" fmla="*/ 1160935 w 2495806"/>
                <a:gd name="connsiteY3037" fmla="*/ 1256633 h 1395561"/>
                <a:gd name="connsiteX3038" fmla="*/ 1160935 w 2495806"/>
                <a:gd name="connsiteY3038" fmla="*/ 1253358 h 1395561"/>
                <a:gd name="connsiteX3039" fmla="*/ 1150219 w 2495806"/>
                <a:gd name="connsiteY3039" fmla="*/ 1253358 h 1395561"/>
                <a:gd name="connsiteX3040" fmla="*/ 1150219 w 2495806"/>
                <a:gd name="connsiteY3040" fmla="*/ 1207817 h 1395561"/>
                <a:gd name="connsiteX3041" fmla="*/ 1148136 w 2495806"/>
                <a:gd name="connsiteY3041" fmla="*/ 1204988 h 1395561"/>
                <a:gd name="connsiteX3042" fmla="*/ 1145605 w 2495806"/>
                <a:gd name="connsiteY3042" fmla="*/ 1206477 h 1395561"/>
                <a:gd name="connsiteX3043" fmla="*/ 1113310 w 2495806"/>
                <a:gd name="connsiteY3043" fmla="*/ 1253358 h 1395561"/>
                <a:gd name="connsiteX3044" fmla="*/ 1113310 w 2495806"/>
                <a:gd name="connsiteY3044" fmla="*/ 1256633 h 1395561"/>
                <a:gd name="connsiteX3045" fmla="*/ 1141885 w 2495806"/>
                <a:gd name="connsiteY3045" fmla="*/ 1256633 h 1395561"/>
                <a:gd name="connsiteX3046" fmla="*/ 1141885 w 2495806"/>
                <a:gd name="connsiteY3046" fmla="*/ 1265115 h 1395561"/>
                <a:gd name="connsiteX3047" fmla="*/ 1133849 w 2495806"/>
                <a:gd name="connsiteY3047" fmla="*/ 1270026 h 1395561"/>
                <a:gd name="connsiteX3048" fmla="*/ 1131467 w 2495806"/>
                <a:gd name="connsiteY3048" fmla="*/ 1270026 h 1395561"/>
                <a:gd name="connsiteX3049" fmla="*/ 1131467 w 2495806"/>
                <a:gd name="connsiteY3049" fmla="*/ 1273302 h 1395561"/>
                <a:gd name="connsiteX3050" fmla="*/ 1146052 w 2495806"/>
                <a:gd name="connsiteY3050" fmla="*/ 1273003 h 1395561"/>
                <a:gd name="connsiteX3051" fmla="*/ 1160637 w 2495806"/>
                <a:gd name="connsiteY3051" fmla="*/ 1273302 h 1395561"/>
                <a:gd name="connsiteX3052" fmla="*/ 1160637 w 2495806"/>
                <a:gd name="connsiteY3052" fmla="*/ 1270026 h 1395561"/>
                <a:gd name="connsiteX3053" fmla="*/ 1158255 w 2495806"/>
                <a:gd name="connsiteY3053" fmla="*/ 1270026 h 1395561"/>
                <a:gd name="connsiteX3054" fmla="*/ 1150219 w 2495806"/>
                <a:gd name="connsiteY3054" fmla="*/ 1265115 h 1395561"/>
                <a:gd name="connsiteX3055" fmla="*/ 1150219 w 2495806"/>
                <a:gd name="connsiteY3055" fmla="*/ 1256633 h 1395561"/>
                <a:gd name="connsiteX3056" fmla="*/ 1142629 w 2495806"/>
                <a:gd name="connsiteY3056" fmla="*/ 1253358 h 1395561"/>
                <a:gd name="connsiteX3057" fmla="*/ 1116881 w 2495806"/>
                <a:gd name="connsiteY3057" fmla="*/ 1253358 h 1395561"/>
                <a:gd name="connsiteX3058" fmla="*/ 1142629 w 2495806"/>
                <a:gd name="connsiteY3058" fmla="*/ 1216002 h 1395561"/>
                <a:gd name="connsiteX3059" fmla="*/ 1830255 w 2495806"/>
                <a:gd name="connsiteY3059" fmla="*/ 1256037 h 1395561"/>
                <a:gd name="connsiteX3060" fmla="*/ 1813288 w 2495806"/>
                <a:gd name="connsiteY3060" fmla="*/ 1237731 h 1395561"/>
                <a:gd name="connsiteX3061" fmla="*/ 1827271 w 2495806"/>
                <a:gd name="connsiteY3061" fmla="*/ 1219871 h 1395561"/>
                <a:gd name="connsiteX3062" fmla="*/ 1807624 w 2495806"/>
                <a:gd name="connsiteY3062" fmla="*/ 1206031 h 1395561"/>
                <a:gd name="connsiteX3063" fmla="*/ 1788574 w 2495806"/>
                <a:gd name="connsiteY3063" fmla="*/ 1219574 h 1395561"/>
                <a:gd name="connsiteX3064" fmla="*/ 1793794 w 2495806"/>
                <a:gd name="connsiteY3064" fmla="*/ 1224932 h 1395561"/>
                <a:gd name="connsiteX3065" fmla="*/ 1799000 w 2495806"/>
                <a:gd name="connsiteY3065" fmla="*/ 1219723 h 1395561"/>
                <a:gd name="connsiteX3066" fmla="*/ 1793489 w 2495806"/>
                <a:gd name="connsiteY3066" fmla="*/ 1214513 h 1395561"/>
                <a:gd name="connsiteX3067" fmla="*/ 1807332 w 2495806"/>
                <a:gd name="connsiteY3067" fmla="*/ 1208561 h 1395561"/>
                <a:gd name="connsiteX3068" fmla="*/ 1817606 w 2495806"/>
                <a:gd name="connsiteY3068" fmla="*/ 1219871 h 1395561"/>
                <a:gd name="connsiteX3069" fmla="*/ 1813288 w 2495806"/>
                <a:gd name="connsiteY3069" fmla="*/ 1232820 h 1395561"/>
                <a:gd name="connsiteX3070" fmla="*/ 1801820 w 2495806"/>
                <a:gd name="connsiteY3070" fmla="*/ 1236540 h 1395561"/>
                <a:gd name="connsiteX3071" fmla="*/ 1799000 w 2495806"/>
                <a:gd name="connsiteY3071" fmla="*/ 1238029 h 1395561"/>
                <a:gd name="connsiteX3072" fmla="*/ 1801680 w 2495806"/>
                <a:gd name="connsiteY3072" fmla="*/ 1239517 h 1395561"/>
                <a:gd name="connsiteX3073" fmla="*/ 1806735 w 2495806"/>
                <a:gd name="connsiteY3073" fmla="*/ 1239517 h 1395561"/>
                <a:gd name="connsiteX3074" fmla="*/ 1819828 w 2495806"/>
                <a:gd name="connsiteY3074" fmla="*/ 1256037 h 1395561"/>
                <a:gd name="connsiteX3075" fmla="*/ 1807179 w 2495806"/>
                <a:gd name="connsiteY3075" fmla="*/ 1272407 h 1395561"/>
                <a:gd name="connsiteX3076" fmla="*/ 1790517 w 2495806"/>
                <a:gd name="connsiteY3076" fmla="*/ 1264967 h 1395561"/>
                <a:gd name="connsiteX3077" fmla="*/ 1796765 w 2495806"/>
                <a:gd name="connsiteY3077" fmla="*/ 1259311 h 1395561"/>
                <a:gd name="connsiteX3078" fmla="*/ 1791114 w 2495806"/>
                <a:gd name="connsiteY3078" fmla="*/ 1253805 h 1395561"/>
                <a:gd name="connsiteX3079" fmla="*/ 1785602 w 2495806"/>
                <a:gd name="connsiteY3079" fmla="*/ 1259608 h 1395561"/>
                <a:gd name="connsiteX3080" fmla="*/ 1807484 w 2495806"/>
                <a:gd name="connsiteY3080" fmla="*/ 1275384 h 1395561"/>
                <a:gd name="connsiteX3081" fmla="*/ 1830255 w 2495806"/>
                <a:gd name="connsiteY3081" fmla="*/ 1256037 h 1395561"/>
                <a:gd name="connsiteX3082" fmla="*/ 1880179 w 2495806"/>
                <a:gd name="connsiteY3082" fmla="*/ 1273302 h 1395561"/>
                <a:gd name="connsiteX3083" fmla="*/ 1880179 w 2495806"/>
                <a:gd name="connsiteY3083" fmla="*/ 1270026 h 1395561"/>
                <a:gd name="connsiteX3084" fmla="*/ 1876610 w 2495806"/>
                <a:gd name="connsiteY3084" fmla="*/ 1270026 h 1395561"/>
                <a:gd name="connsiteX3085" fmla="*/ 1866793 w 2495806"/>
                <a:gd name="connsiteY3085" fmla="*/ 1264967 h 1395561"/>
                <a:gd name="connsiteX3086" fmla="*/ 1866793 w 2495806"/>
                <a:gd name="connsiteY3086" fmla="*/ 1208858 h 1395561"/>
                <a:gd name="connsiteX3087" fmla="*/ 1863809 w 2495806"/>
                <a:gd name="connsiteY3087" fmla="*/ 1206031 h 1395561"/>
                <a:gd name="connsiteX3088" fmla="*/ 1844606 w 2495806"/>
                <a:gd name="connsiteY3088" fmla="*/ 1212431 h 1395561"/>
                <a:gd name="connsiteX3089" fmla="*/ 1844606 w 2495806"/>
                <a:gd name="connsiteY3089" fmla="*/ 1215853 h 1395561"/>
                <a:gd name="connsiteX3090" fmla="*/ 1858754 w 2495806"/>
                <a:gd name="connsiteY3090" fmla="*/ 1213026 h 1395561"/>
                <a:gd name="connsiteX3091" fmla="*/ 1858754 w 2495806"/>
                <a:gd name="connsiteY3091" fmla="*/ 1264967 h 1395561"/>
                <a:gd name="connsiteX3092" fmla="*/ 1848784 w 2495806"/>
                <a:gd name="connsiteY3092" fmla="*/ 1270026 h 1395561"/>
                <a:gd name="connsiteX3093" fmla="*/ 1845203 w 2495806"/>
                <a:gd name="connsiteY3093" fmla="*/ 1270026 h 1395561"/>
                <a:gd name="connsiteX3094" fmla="*/ 1845203 w 2495806"/>
                <a:gd name="connsiteY3094" fmla="*/ 1273302 h 1395561"/>
                <a:gd name="connsiteX3095" fmla="*/ 1862615 w 2495806"/>
                <a:gd name="connsiteY3095" fmla="*/ 1273003 h 1395561"/>
                <a:gd name="connsiteX3096" fmla="*/ 1880179 w 2495806"/>
                <a:gd name="connsiteY3096" fmla="*/ 1273302 h 1395561"/>
                <a:gd name="connsiteX3097" fmla="*/ 2439181 w 2495806"/>
                <a:gd name="connsiteY3097" fmla="*/ 1256037 h 1395561"/>
                <a:gd name="connsiteX3098" fmla="*/ 2422213 w 2495806"/>
                <a:gd name="connsiteY3098" fmla="*/ 1237731 h 1395561"/>
                <a:gd name="connsiteX3099" fmla="*/ 2436209 w 2495806"/>
                <a:gd name="connsiteY3099" fmla="*/ 1219871 h 1395561"/>
                <a:gd name="connsiteX3100" fmla="*/ 2416562 w 2495806"/>
                <a:gd name="connsiteY3100" fmla="*/ 1206031 h 1395561"/>
                <a:gd name="connsiteX3101" fmla="*/ 2397512 w 2495806"/>
                <a:gd name="connsiteY3101" fmla="*/ 1219574 h 1395561"/>
                <a:gd name="connsiteX3102" fmla="*/ 2402719 w 2495806"/>
                <a:gd name="connsiteY3102" fmla="*/ 1224932 h 1395561"/>
                <a:gd name="connsiteX3103" fmla="*/ 2407926 w 2495806"/>
                <a:gd name="connsiteY3103" fmla="*/ 1219723 h 1395561"/>
                <a:gd name="connsiteX3104" fmla="*/ 2402414 w 2495806"/>
                <a:gd name="connsiteY3104" fmla="*/ 1214513 h 1395561"/>
                <a:gd name="connsiteX3105" fmla="*/ 2416257 w 2495806"/>
                <a:gd name="connsiteY3105" fmla="*/ 1208561 h 1395561"/>
                <a:gd name="connsiteX3106" fmla="*/ 2426531 w 2495806"/>
                <a:gd name="connsiteY3106" fmla="*/ 1219871 h 1395561"/>
                <a:gd name="connsiteX3107" fmla="*/ 2422213 w 2495806"/>
                <a:gd name="connsiteY3107" fmla="*/ 1232820 h 1395561"/>
                <a:gd name="connsiteX3108" fmla="*/ 2410758 w 2495806"/>
                <a:gd name="connsiteY3108" fmla="*/ 1236540 h 1395561"/>
                <a:gd name="connsiteX3109" fmla="*/ 2407926 w 2495806"/>
                <a:gd name="connsiteY3109" fmla="*/ 1238029 h 1395561"/>
                <a:gd name="connsiteX3110" fmla="*/ 2410606 w 2495806"/>
                <a:gd name="connsiteY3110" fmla="*/ 1239517 h 1395561"/>
                <a:gd name="connsiteX3111" fmla="*/ 2415660 w 2495806"/>
                <a:gd name="connsiteY3111" fmla="*/ 1239517 h 1395561"/>
                <a:gd name="connsiteX3112" fmla="*/ 2428767 w 2495806"/>
                <a:gd name="connsiteY3112" fmla="*/ 1256037 h 1395561"/>
                <a:gd name="connsiteX3113" fmla="*/ 2416105 w 2495806"/>
                <a:gd name="connsiteY3113" fmla="*/ 1272407 h 1395561"/>
                <a:gd name="connsiteX3114" fmla="*/ 2399442 w 2495806"/>
                <a:gd name="connsiteY3114" fmla="*/ 1264967 h 1395561"/>
                <a:gd name="connsiteX3115" fmla="*/ 2405691 w 2495806"/>
                <a:gd name="connsiteY3115" fmla="*/ 1259311 h 1395561"/>
                <a:gd name="connsiteX3116" fmla="*/ 2400039 w 2495806"/>
                <a:gd name="connsiteY3116" fmla="*/ 1253805 h 1395561"/>
                <a:gd name="connsiteX3117" fmla="*/ 2394528 w 2495806"/>
                <a:gd name="connsiteY3117" fmla="*/ 1259608 h 1395561"/>
                <a:gd name="connsiteX3118" fmla="*/ 2416410 w 2495806"/>
                <a:gd name="connsiteY3118" fmla="*/ 1275384 h 1395561"/>
                <a:gd name="connsiteX3119" fmla="*/ 2439181 w 2495806"/>
                <a:gd name="connsiteY3119" fmla="*/ 1256037 h 1395561"/>
                <a:gd name="connsiteX3120" fmla="*/ 2489079 w 2495806"/>
                <a:gd name="connsiteY3120" fmla="*/ 1273302 h 1395561"/>
                <a:gd name="connsiteX3121" fmla="*/ 2489079 w 2495806"/>
                <a:gd name="connsiteY3121" fmla="*/ 1270026 h 1395561"/>
                <a:gd name="connsiteX3122" fmla="*/ 2485497 w 2495806"/>
                <a:gd name="connsiteY3122" fmla="*/ 1270026 h 1395561"/>
                <a:gd name="connsiteX3123" fmla="*/ 2475680 w 2495806"/>
                <a:gd name="connsiteY3123" fmla="*/ 1264967 h 1395561"/>
                <a:gd name="connsiteX3124" fmla="*/ 2475680 w 2495806"/>
                <a:gd name="connsiteY3124" fmla="*/ 1208858 h 1395561"/>
                <a:gd name="connsiteX3125" fmla="*/ 2472708 w 2495806"/>
                <a:gd name="connsiteY3125" fmla="*/ 1206031 h 1395561"/>
                <a:gd name="connsiteX3126" fmla="*/ 2453506 w 2495806"/>
                <a:gd name="connsiteY3126" fmla="*/ 1212431 h 1395561"/>
                <a:gd name="connsiteX3127" fmla="*/ 2453506 w 2495806"/>
                <a:gd name="connsiteY3127" fmla="*/ 1215853 h 1395561"/>
                <a:gd name="connsiteX3128" fmla="*/ 2467641 w 2495806"/>
                <a:gd name="connsiteY3128" fmla="*/ 1213026 h 1395561"/>
                <a:gd name="connsiteX3129" fmla="*/ 2467641 w 2495806"/>
                <a:gd name="connsiteY3129" fmla="*/ 1264967 h 1395561"/>
                <a:gd name="connsiteX3130" fmla="*/ 2457672 w 2495806"/>
                <a:gd name="connsiteY3130" fmla="*/ 1270026 h 1395561"/>
                <a:gd name="connsiteX3131" fmla="*/ 2454103 w 2495806"/>
                <a:gd name="connsiteY3131" fmla="*/ 1270026 h 1395561"/>
                <a:gd name="connsiteX3132" fmla="*/ 2454103 w 2495806"/>
                <a:gd name="connsiteY3132" fmla="*/ 1273302 h 1395561"/>
                <a:gd name="connsiteX3133" fmla="*/ 2471515 w 2495806"/>
                <a:gd name="connsiteY3133" fmla="*/ 1273003 h 1395561"/>
                <a:gd name="connsiteX3134" fmla="*/ 2489079 w 2495806"/>
                <a:gd name="connsiteY3134" fmla="*/ 1273302 h 1395561"/>
                <a:gd name="connsiteX3135" fmla="*/ 76092 w 2495806"/>
                <a:gd name="connsiteY3135" fmla="*/ 1393521 h 1395561"/>
                <a:gd name="connsiteX3136" fmla="*/ 76092 w 2495806"/>
                <a:gd name="connsiteY3136" fmla="*/ 1390244 h 1395561"/>
                <a:gd name="connsiteX3137" fmla="*/ 65972 w 2495806"/>
                <a:gd name="connsiteY3137" fmla="*/ 1386079 h 1395561"/>
                <a:gd name="connsiteX3138" fmla="*/ 40373 w 2495806"/>
                <a:gd name="connsiteY3138" fmla="*/ 1351395 h 1395561"/>
                <a:gd name="connsiteX3139" fmla="*/ 60316 w 2495806"/>
                <a:gd name="connsiteY3139" fmla="*/ 1333837 h 1395561"/>
                <a:gd name="connsiteX3140" fmla="*/ 74603 w 2495806"/>
                <a:gd name="connsiteY3140" fmla="*/ 1327735 h 1395561"/>
                <a:gd name="connsiteX3141" fmla="*/ 74603 w 2495806"/>
                <a:gd name="connsiteY3141" fmla="*/ 1324461 h 1395561"/>
                <a:gd name="connsiteX3142" fmla="*/ 65227 w 2495806"/>
                <a:gd name="connsiteY3142" fmla="*/ 1324758 h 1395561"/>
                <a:gd name="connsiteX3143" fmla="*/ 53024 w 2495806"/>
                <a:gd name="connsiteY3143" fmla="*/ 1324461 h 1395561"/>
                <a:gd name="connsiteX3144" fmla="*/ 53024 w 2495806"/>
                <a:gd name="connsiteY3144" fmla="*/ 1327735 h 1395561"/>
                <a:gd name="connsiteX3145" fmla="*/ 56893 w 2495806"/>
                <a:gd name="connsiteY3145" fmla="*/ 1330712 h 1395561"/>
                <a:gd name="connsiteX3146" fmla="*/ 54661 w 2495806"/>
                <a:gd name="connsiteY3146" fmla="*/ 1334580 h 1395561"/>
                <a:gd name="connsiteX3147" fmla="*/ 21174 w 2495806"/>
                <a:gd name="connsiteY3147" fmla="*/ 1364197 h 1395561"/>
                <a:gd name="connsiteX3148" fmla="*/ 21174 w 2495806"/>
                <a:gd name="connsiteY3148" fmla="*/ 1332646 h 1395561"/>
                <a:gd name="connsiteX3149" fmla="*/ 29211 w 2495806"/>
                <a:gd name="connsiteY3149" fmla="*/ 1327735 h 1395561"/>
                <a:gd name="connsiteX3150" fmla="*/ 31444 w 2495806"/>
                <a:gd name="connsiteY3150" fmla="*/ 1327735 h 1395561"/>
                <a:gd name="connsiteX3151" fmla="*/ 31444 w 2495806"/>
                <a:gd name="connsiteY3151" fmla="*/ 1324461 h 1395561"/>
                <a:gd name="connsiteX3152" fmla="*/ 16561 w 2495806"/>
                <a:gd name="connsiteY3152" fmla="*/ 1324758 h 1395561"/>
                <a:gd name="connsiteX3153" fmla="*/ 1678 w 2495806"/>
                <a:gd name="connsiteY3153" fmla="*/ 1324461 h 1395561"/>
                <a:gd name="connsiteX3154" fmla="*/ 1678 w 2495806"/>
                <a:gd name="connsiteY3154" fmla="*/ 1327735 h 1395561"/>
                <a:gd name="connsiteX3155" fmla="*/ 3910 w 2495806"/>
                <a:gd name="connsiteY3155" fmla="*/ 1327735 h 1395561"/>
                <a:gd name="connsiteX3156" fmla="*/ 11947 w 2495806"/>
                <a:gd name="connsiteY3156" fmla="*/ 1332646 h 1395561"/>
                <a:gd name="connsiteX3157" fmla="*/ 11947 w 2495806"/>
                <a:gd name="connsiteY3157" fmla="*/ 1385329 h 1395561"/>
                <a:gd name="connsiteX3158" fmla="*/ 3910 w 2495806"/>
                <a:gd name="connsiteY3158" fmla="*/ 1390244 h 1395561"/>
                <a:gd name="connsiteX3159" fmla="*/ 1678 w 2495806"/>
                <a:gd name="connsiteY3159" fmla="*/ 1390244 h 1395561"/>
                <a:gd name="connsiteX3160" fmla="*/ 1678 w 2495806"/>
                <a:gd name="connsiteY3160" fmla="*/ 1393521 h 1395561"/>
                <a:gd name="connsiteX3161" fmla="*/ 16561 w 2495806"/>
                <a:gd name="connsiteY3161" fmla="*/ 1393216 h 1395561"/>
                <a:gd name="connsiteX3162" fmla="*/ 31444 w 2495806"/>
                <a:gd name="connsiteY3162" fmla="*/ 1393521 h 1395561"/>
                <a:gd name="connsiteX3163" fmla="*/ 31444 w 2495806"/>
                <a:gd name="connsiteY3163" fmla="*/ 1390244 h 1395561"/>
                <a:gd name="connsiteX3164" fmla="*/ 29211 w 2495806"/>
                <a:gd name="connsiteY3164" fmla="*/ 1390244 h 1395561"/>
                <a:gd name="connsiteX3165" fmla="*/ 21174 w 2495806"/>
                <a:gd name="connsiteY3165" fmla="*/ 1385329 h 1395561"/>
                <a:gd name="connsiteX3166" fmla="*/ 21174 w 2495806"/>
                <a:gd name="connsiteY3166" fmla="*/ 1368362 h 1395561"/>
                <a:gd name="connsiteX3167" fmla="*/ 34271 w 2495806"/>
                <a:gd name="connsiteY3167" fmla="*/ 1356907 h 1395561"/>
                <a:gd name="connsiteX3168" fmla="*/ 53916 w 2495806"/>
                <a:gd name="connsiteY3168" fmla="*/ 1383843 h 1395561"/>
                <a:gd name="connsiteX3169" fmla="*/ 55554 w 2495806"/>
                <a:gd name="connsiteY3169" fmla="*/ 1387412 h 1395561"/>
                <a:gd name="connsiteX3170" fmla="*/ 50196 w 2495806"/>
                <a:gd name="connsiteY3170" fmla="*/ 1390244 h 1395561"/>
                <a:gd name="connsiteX3171" fmla="*/ 50196 w 2495806"/>
                <a:gd name="connsiteY3171" fmla="*/ 1393521 h 1395561"/>
                <a:gd name="connsiteX3172" fmla="*/ 64037 w 2495806"/>
                <a:gd name="connsiteY3172" fmla="*/ 1393216 h 1395561"/>
                <a:gd name="connsiteX3173" fmla="*/ 76092 w 2495806"/>
                <a:gd name="connsiteY3173" fmla="*/ 1393521 h 1395561"/>
                <a:gd name="connsiteX3174" fmla="*/ 157575 w 2495806"/>
                <a:gd name="connsiteY3174" fmla="*/ 1393521 h 1395561"/>
                <a:gd name="connsiteX3175" fmla="*/ 157575 w 2495806"/>
                <a:gd name="connsiteY3175" fmla="*/ 1390244 h 1395561"/>
                <a:gd name="connsiteX3176" fmla="*/ 155938 w 2495806"/>
                <a:gd name="connsiteY3176" fmla="*/ 1390244 h 1395561"/>
                <a:gd name="connsiteX3177" fmla="*/ 147306 w 2495806"/>
                <a:gd name="connsiteY3177" fmla="*/ 1386079 h 1395561"/>
                <a:gd name="connsiteX3178" fmla="*/ 123642 w 2495806"/>
                <a:gd name="connsiteY3178" fmla="*/ 1323418 h 1395561"/>
                <a:gd name="connsiteX3179" fmla="*/ 121112 w 2495806"/>
                <a:gd name="connsiteY3179" fmla="*/ 1321187 h 1395561"/>
                <a:gd name="connsiteX3180" fmla="*/ 118433 w 2495806"/>
                <a:gd name="connsiteY3180" fmla="*/ 1323418 h 1395561"/>
                <a:gd name="connsiteX3181" fmla="*/ 95812 w 2495806"/>
                <a:gd name="connsiteY3181" fmla="*/ 1383094 h 1395561"/>
                <a:gd name="connsiteX3182" fmla="*/ 84352 w 2495806"/>
                <a:gd name="connsiteY3182" fmla="*/ 1390244 h 1395561"/>
                <a:gd name="connsiteX3183" fmla="*/ 84352 w 2495806"/>
                <a:gd name="connsiteY3183" fmla="*/ 1393521 h 1395561"/>
                <a:gd name="connsiteX3184" fmla="*/ 94918 w 2495806"/>
                <a:gd name="connsiteY3184" fmla="*/ 1393216 h 1395561"/>
                <a:gd name="connsiteX3185" fmla="*/ 106081 w 2495806"/>
                <a:gd name="connsiteY3185" fmla="*/ 1393521 h 1395561"/>
                <a:gd name="connsiteX3186" fmla="*/ 106081 w 2495806"/>
                <a:gd name="connsiteY3186" fmla="*/ 1390244 h 1395561"/>
                <a:gd name="connsiteX3187" fmla="*/ 98937 w 2495806"/>
                <a:gd name="connsiteY3187" fmla="*/ 1385177 h 1395561"/>
                <a:gd name="connsiteX3188" fmla="*/ 99532 w 2495806"/>
                <a:gd name="connsiteY3188" fmla="*/ 1382954 h 1395561"/>
                <a:gd name="connsiteX3189" fmla="*/ 104295 w 2495806"/>
                <a:gd name="connsiteY3189" fmla="*/ 1370305 h 1395561"/>
                <a:gd name="connsiteX3190" fmla="*/ 131827 w 2495806"/>
                <a:gd name="connsiteY3190" fmla="*/ 1370305 h 1395561"/>
                <a:gd name="connsiteX3191" fmla="*/ 137483 w 2495806"/>
                <a:gd name="connsiteY3191" fmla="*/ 1385329 h 1395561"/>
                <a:gd name="connsiteX3192" fmla="*/ 137930 w 2495806"/>
                <a:gd name="connsiteY3192" fmla="*/ 1387120 h 1395561"/>
                <a:gd name="connsiteX3193" fmla="*/ 129893 w 2495806"/>
                <a:gd name="connsiteY3193" fmla="*/ 1390244 h 1395561"/>
                <a:gd name="connsiteX3194" fmla="*/ 129893 w 2495806"/>
                <a:gd name="connsiteY3194" fmla="*/ 1393521 h 1395561"/>
                <a:gd name="connsiteX3195" fmla="*/ 144181 w 2495806"/>
                <a:gd name="connsiteY3195" fmla="*/ 1393216 h 1395561"/>
                <a:gd name="connsiteX3196" fmla="*/ 157575 w 2495806"/>
                <a:gd name="connsiteY3196" fmla="*/ 1393521 h 1395561"/>
                <a:gd name="connsiteX3197" fmla="*/ 130489 w 2495806"/>
                <a:gd name="connsiteY3197" fmla="*/ 1367029 h 1395561"/>
                <a:gd name="connsiteX3198" fmla="*/ 105485 w 2495806"/>
                <a:gd name="connsiteY3198" fmla="*/ 1367029 h 1395561"/>
                <a:gd name="connsiteX3199" fmla="*/ 117987 w 2495806"/>
                <a:gd name="connsiteY3199" fmla="*/ 1333837 h 1395561"/>
                <a:gd name="connsiteX3200" fmla="*/ 225999 w 2495806"/>
                <a:gd name="connsiteY3200" fmla="*/ 1348118 h 1395561"/>
                <a:gd name="connsiteX3201" fmla="*/ 223915 w 2495806"/>
                <a:gd name="connsiteY3201" fmla="*/ 1325055 h 1395561"/>
                <a:gd name="connsiteX3202" fmla="*/ 158133 w 2495806"/>
                <a:gd name="connsiteY3202" fmla="*/ 1325055 h 1395561"/>
                <a:gd name="connsiteX3203" fmla="*/ 156199 w 2495806"/>
                <a:gd name="connsiteY3203" fmla="*/ 1348118 h 1395561"/>
                <a:gd name="connsiteX3204" fmla="*/ 159324 w 2495806"/>
                <a:gd name="connsiteY3204" fmla="*/ 1348118 h 1395561"/>
                <a:gd name="connsiteX3205" fmla="*/ 178523 w 2495806"/>
                <a:gd name="connsiteY3205" fmla="*/ 1328479 h 1395561"/>
                <a:gd name="connsiteX3206" fmla="*/ 184475 w 2495806"/>
                <a:gd name="connsiteY3206" fmla="*/ 1328628 h 1395561"/>
                <a:gd name="connsiteX3207" fmla="*/ 186411 w 2495806"/>
                <a:gd name="connsiteY3207" fmla="*/ 1332646 h 1395561"/>
                <a:gd name="connsiteX3208" fmla="*/ 186411 w 2495806"/>
                <a:gd name="connsiteY3208" fmla="*/ 1385177 h 1395561"/>
                <a:gd name="connsiteX3209" fmla="*/ 175844 w 2495806"/>
                <a:gd name="connsiteY3209" fmla="*/ 1390244 h 1395561"/>
                <a:gd name="connsiteX3210" fmla="*/ 172123 w 2495806"/>
                <a:gd name="connsiteY3210" fmla="*/ 1390244 h 1395561"/>
                <a:gd name="connsiteX3211" fmla="*/ 172123 w 2495806"/>
                <a:gd name="connsiteY3211" fmla="*/ 1393521 h 1395561"/>
                <a:gd name="connsiteX3212" fmla="*/ 191024 w 2495806"/>
                <a:gd name="connsiteY3212" fmla="*/ 1393216 h 1395561"/>
                <a:gd name="connsiteX3213" fmla="*/ 210074 w 2495806"/>
                <a:gd name="connsiteY3213" fmla="*/ 1393521 h 1395561"/>
                <a:gd name="connsiteX3214" fmla="*/ 210074 w 2495806"/>
                <a:gd name="connsiteY3214" fmla="*/ 1390244 h 1395561"/>
                <a:gd name="connsiteX3215" fmla="*/ 206205 w 2495806"/>
                <a:gd name="connsiteY3215" fmla="*/ 1390244 h 1395561"/>
                <a:gd name="connsiteX3216" fmla="*/ 195787 w 2495806"/>
                <a:gd name="connsiteY3216" fmla="*/ 1385177 h 1395561"/>
                <a:gd name="connsiteX3217" fmla="*/ 195787 w 2495806"/>
                <a:gd name="connsiteY3217" fmla="*/ 1332646 h 1395561"/>
                <a:gd name="connsiteX3218" fmla="*/ 197870 w 2495806"/>
                <a:gd name="connsiteY3218" fmla="*/ 1328628 h 1395561"/>
                <a:gd name="connsiteX3219" fmla="*/ 203675 w 2495806"/>
                <a:gd name="connsiteY3219" fmla="*/ 1328479 h 1395561"/>
                <a:gd name="connsiteX3220" fmla="*/ 222873 w 2495806"/>
                <a:gd name="connsiteY3220" fmla="*/ 1348118 h 1395561"/>
                <a:gd name="connsiteX3221" fmla="*/ 297882 w 2495806"/>
                <a:gd name="connsiteY3221" fmla="*/ 1393521 h 1395561"/>
                <a:gd name="connsiteX3222" fmla="*/ 297882 w 2495806"/>
                <a:gd name="connsiteY3222" fmla="*/ 1390244 h 1395561"/>
                <a:gd name="connsiteX3223" fmla="*/ 296245 w 2495806"/>
                <a:gd name="connsiteY3223" fmla="*/ 1390244 h 1395561"/>
                <a:gd name="connsiteX3224" fmla="*/ 287613 w 2495806"/>
                <a:gd name="connsiteY3224" fmla="*/ 1386079 h 1395561"/>
                <a:gd name="connsiteX3225" fmla="*/ 263950 w 2495806"/>
                <a:gd name="connsiteY3225" fmla="*/ 1323418 h 1395561"/>
                <a:gd name="connsiteX3226" fmla="*/ 261419 w 2495806"/>
                <a:gd name="connsiteY3226" fmla="*/ 1321187 h 1395561"/>
                <a:gd name="connsiteX3227" fmla="*/ 258741 w 2495806"/>
                <a:gd name="connsiteY3227" fmla="*/ 1323418 h 1395561"/>
                <a:gd name="connsiteX3228" fmla="*/ 236118 w 2495806"/>
                <a:gd name="connsiteY3228" fmla="*/ 1383094 h 1395561"/>
                <a:gd name="connsiteX3229" fmla="*/ 224659 w 2495806"/>
                <a:gd name="connsiteY3229" fmla="*/ 1390244 h 1395561"/>
                <a:gd name="connsiteX3230" fmla="*/ 224659 w 2495806"/>
                <a:gd name="connsiteY3230" fmla="*/ 1393521 h 1395561"/>
                <a:gd name="connsiteX3231" fmla="*/ 235225 w 2495806"/>
                <a:gd name="connsiteY3231" fmla="*/ 1393216 h 1395561"/>
                <a:gd name="connsiteX3232" fmla="*/ 246387 w 2495806"/>
                <a:gd name="connsiteY3232" fmla="*/ 1393521 h 1395561"/>
                <a:gd name="connsiteX3233" fmla="*/ 246387 w 2495806"/>
                <a:gd name="connsiteY3233" fmla="*/ 1390244 h 1395561"/>
                <a:gd name="connsiteX3234" fmla="*/ 239244 w 2495806"/>
                <a:gd name="connsiteY3234" fmla="*/ 1385177 h 1395561"/>
                <a:gd name="connsiteX3235" fmla="*/ 239839 w 2495806"/>
                <a:gd name="connsiteY3235" fmla="*/ 1382954 h 1395561"/>
                <a:gd name="connsiteX3236" fmla="*/ 244602 w 2495806"/>
                <a:gd name="connsiteY3236" fmla="*/ 1370305 h 1395561"/>
                <a:gd name="connsiteX3237" fmla="*/ 272135 w 2495806"/>
                <a:gd name="connsiteY3237" fmla="*/ 1370305 h 1395561"/>
                <a:gd name="connsiteX3238" fmla="*/ 277791 w 2495806"/>
                <a:gd name="connsiteY3238" fmla="*/ 1385329 h 1395561"/>
                <a:gd name="connsiteX3239" fmla="*/ 278238 w 2495806"/>
                <a:gd name="connsiteY3239" fmla="*/ 1387120 h 1395561"/>
                <a:gd name="connsiteX3240" fmla="*/ 270200 w 2495806"/>
                <a:gd name="connsiteY3240" fmla="*/ 1390244 h 1395561"/>
                <a:gd name="connsiteX3241" fmla="*/ 270200 w 2495806"/>
                <a:gd name="connsiteY3241" fmla="*/ 1393521 h 1395561"/>
                <a:gd name="connsiteX3242" fmla="*/ 284487 w 2495806"/>
                <a:gd name="connsiteY3242" fmla="*/ 1393216 h 1395561"/>
                <a:gd name="connsiteX3243" fmla="*/ 297882 w 2495806"/>
                <a:gd name="connsiteY3243" fmla="*/ 1393521 h 1395561"/>
                <a:gd name="connsiteX3244" fmla="*/ 270796 w 2495806"/>
                <a:gd name="connsiteY3244" fmla="*/ 1367029 h 1395561"/>
                <a:gd name="connsiteX3245" fmla="*/ 245793 w 2495806"/>
                <a:gd name="connsiteY3245" fmla="*/ 1367029 h 1395561"/>
                <a:gd name="connsiteX3246" fmla="*/ 258294 w 2495806"/>
                <a:gd name="connsiteY3246" fmla="*/ 1333837 h 1395561"/>
                <a:gd name="connsiteX3247" fmla="*/ 377728 w 2495806"/>
                <a:gd name="connsiteY3247" fmla="*/ 1327735 h 1395561"/>
                <a:gd name="connsiteX3248" fmla="*/ 377728 w 2495806"/>
                <a:gd name="connsiteY3248" fmla="*/ 1324461 h 1395561"/>
                <a:gd name="connsiteX3249" fmla="*/ 365673 w 2495806"/>
                <a:gd name="connsiteY3249" fmla="*/ 1324758 h 1395561"/>
                <a:gd name="connsiteX3250" fmla="*/ 353767 w 2495806"/>
                <a:gd name="connsiteY3250" fmla="*/ 1324461 h 1395561"/>
                <a:gd name="connsiteX3251" fmla="*/ 353767 w 2495806"/>
                <a:gd name="connsiteY3251" fmla="*/ 1327735 h 1395561"/>
                <a:gd name="connsiteX3252" fmla="*/ 364036 w 2495806"/>
                <a:gd name="connsiteY3252" fmla="*/ 1335176 h 1395561"/>
                <a:gd name="connsiteX3253" fmla="*/ 364036 w 2495806"/>
                <a:gd name="connsiteY3253" fmla="*/ 1378484 h 1395561"/>
                <a:gd name="connsiteX3254" fmla="*/ 326235 w 2495806"/>
                <a:gd name="connsiteY3254" fmla="*/ 1325949 h 1395561"/>
                <a:gd name="connsiteX3255" fmla="*/ 322959 w 2495806"/>
                <a:gd name="connsiteY3255" fmla="*/ 1324461 h 1395561"/>
                <a:gd name="connsiteX3256" fmla="*/ 306142 w 2495806"/>
                <a:gd name="connsiteY3256" fmla="*/ 1324461 h 1395561"/>
                <a:gd name="connsiteX3257" fmla="*/ 306142 w 2495806"/>
                <a:gd name="connsiteY3257" fmla="*/ 1327735 h 1395561"/>
                <a:gd name="connsiteX3258" fmla="*/ 308970 w 2495806"/>
                <a:gd name="connsiteY3258" fmla="*/ 1327735 h 1395561"/>
                <a:gd name="connsiteX3259" fmla="*/ 313584 w 2495806"/>
                <a:gd name="connsiteY3259" fmla="*/ 1327884 h 1395561"/>
                <a:gd name="connsiteX3260" fmla="*/ 316411 w 2495806"/>
                <a:gd name="connsiteY3260" fmla="*/ 1330265 h 1395561"/>
                <a:gd name="connsiteX3261" fmla="*/ 316411 w 2495806"/>
                <a:gd name="connsiteY3261" fmla="*/ 1382650 h 1395561"/>
                <a:gd name="connsiteX3262" fmla="*/ 306142 w 2495806"/>
                <a:gd name="connsiteY3262" fmla="*/ 1390244 h 1395561"/>
                <a:gd name="connsiteX3263" fmla="*/ 306142 w 2495806"/>
                <a:gd name="connsiteY3263" fmla="*/ 1393521 h 1395561"/>
                <a:gd name="connsiteX3264" fmla="*/ 318048 w 2495806"/>
                <a:gd name="connsiteY3264" fmla="*/ 1393216 h 1395561"/>
                <a:gd name="connsiteX3265" fmla="*/ 329954 w 2495806"/>
                <a:gd name="connsiteY3265" fmla="*/ 1393521 h 1395561"/>
                <a:gd name="connsiteX3266" fmla="*/ 329954 w 2495806"/>
                <a:gd name="connsiteY3266" fmla="*/ 1390244 h 1395561"/>
                <a:gd name="connsiteX3267" fmla="*/ 319834 w 2495806"/>
                <a:gd name="connsiteY3267" fmla="*/ 1382650 h 1395561"/>
                <a:gd name="connsiteX3268" fmla="*/ 319834 w 2495806"/>
                <a:gd name="connsiteY3268" fmla="*/ 1331009 h 1395561"/>
                <a:gd name="connsiteX3269" fmla="*/ 363590 w 2495806"/>
                <a:gd name="connsiteY3269" fmla="*/ 1392022 h 1395561"/>
                <a:gd name="connsiteX3270" fmla="*/ 365673 w 2495806"/>
                <a:gd name="connsiteY3270" fmla="*/ 1393521 h 1395561"/>
                <a:gd name="connsiteX3271" fmla="*/ 367459 w 2495806"/>
                <a:gd name="connsiteY3271" fmla="*/ 1390689 h 1395561"/>
                <a:gd name="connsiteX3272" fmla="*/ 367459 w 2495806"/>
                <a:gd name="connsiteY3272" fmla="*/ 1335176 h 1395561"/>
                <a:gd name="connsiteX3273" fmla="*/ 377728 w 2495806"/>
                <a:gd name="connsiteY3273" fmla="*/ 1327735 h 1395561"/>
                <a:gd name="connsiteX3274" fmla="*/ 726693 w 2495806"/>
                <a:gd name="connsiteY3274" fmla="*/ 1376249 h 1395561"/>
                <a:gd name="connsiteX3275" fmla="*/ 709725 w 2495806"/>
                <a:gd name="connsiteY3275" fmla="*/ 1357948 h 1395561"/>
                <a:gd name="connsiteX3276" fmla="*/ 723716 w 2495806"/>
                <a:gd name="connsiteY3276" fmla="*/ 1340087 h 1395561"/>
                <a:gd name="connsiteX3277" fmla="*/ 704070 w 2495806"/>
                <a:gd name="connsiteY3277" fmla="*/ 1326246 h 1395561"/>
                <a:gd name="connsiteX3278" fmla="*/ 685020 w 2495806"/>
                <a:gd name="connsiteY3278" fmla="*/ 1339790 h 1395561"/>
                <a:gd name="connsiteX3279" fmla="*/ 690230 w 2495806"/>
                <a:gd name="connsiteY3279" fmla="*/ 1345147 h 1395561"/>
                <a:gd name="connsiteX3280" fmla="*/ 695438 w 2495806"/>
                <a:gd name="connsiteY3280" fmla="*/ 1339938 h 1395561"/>
                <a:gd name="connsiteX3281" fmla="*/ 689931 w 2495806"/>
                <a:gd name="connsiteY3281" fmla="*/ 1334730 h 1395561"/>
                <a:gd name="connsiteX3282" fmla="*/ 703773 w 2495806"/>
                <a:gd name="connsiteY3282" fmla="*/ 1328776 h 1395561"/>
                <a:gd name="connsiteX3283" fmla="*/ 714042 w 2495806"/>
                <a:gd name="connsiteY3283" fmla="*/ 1340087 h 1395561"/>
                <a:gd name="connsiteX3284" fmla="*/ 709725 w 2495806"/>
                <a:gd name="connsiteY3284" fmla="*/ 1353033 h 1395561"/>
                <a:gd name="connsiteX3285" fmla="*/ 698266 w 2495806"/>
                <a:gd name="connsiteY3285" fmla="*/ 1356754 h 1395561"/>
                <a:gd name="connsiteX3286" fmla="*/ 695438 w 2495806"/>
                <a:gd name="connsiteY3286" fmla="*/ 1358240 h 1395561"/>
                <a:gd name="connsiteX3287" fmla="*/ 698118 w 2495806"/>
                <a:gd name="connsiteY3287" fmla="*/ 1359739 h 1395561"/>
                <a:gd name="connsiteX3288" fmla="*/ 703177 w 2495806"/>
                <a:gd name="connsiteY3288" fmla="*/ 1359739 h 1395561"/>
                <a:gd name="connsiteX3289" fmla="*/ 716275 w 2495806"/>
                <a:gd name="connsiteY3289" fmla="*/ 1376249 h 1395561"/>
                <a:gd name="connsiteX3290" fmla="*/ 703624 w 2495806"/>
                <a:gd name="connsiteY3290" fmla="*/ 1392619 h 1395561"/>
                <a:gd name="connsiteX3291" fmla="*/ 686956 w 2495806"/>
                <a:gd name="connsiteY3291" fmla="*/ 1385177 h 1395561"/>
                <a:gd name="connsiteX3292" fmla="*/ 693207 w 2495806"/>
                <a:gd name="connsiteY3292" fmla="*/ 1379525 h 1395561"/>
                <a:gd name="connsiteX3293" fmla="*/ 687550 w 2495806"/>
                <a:gd name="connsiteY3293" fmla="*/ 1374026 h 1395561"/>
                <a:gd name="connsiteX3294" fmla="*/ 682045 w 2495806"/>
                <a:gd name="connsiteY3294" fmla="*/ 1379830 h 1395561"/>
                <a:gd name="connsiteX3295" fmla="*/ 703922 w 2495806"/>
                <a:gd name="connsiteY3295" fmla="*/ 1395604 h 1395561"/>
                <a:gd name="connsiteX3296" fmla="*/ 726693 w 2495806"/>
                <a:gd name="connsiteY3296" fmla="*/ 1376249 h 1395561"/>
                <a:gd name="connsiteX3297" fmla="*/ 780457 w 2495806"/>
                <a:gd name="connsiteY3297" fmla="*/ 1376249 h 1395561"/>
                <a:gd name="connsiteX3298" fmla="*/ 763490 w 2495806"/>
                <a:gd name="connsiteY3298" fmla="*/ 1357948 h 1395561"/>
                <a:gd name="connsiteX3299" fmla="*/ 777480 w 2495806"/>
                <a:gd name="connsiteY3299" fmla="*/ 1340087 h 1395561"/>
                <a:gd name="connsiteX3300" fmla="*/ 757834 w 2495806"/>
                <a:gd name="connsiteY3300" fmla="*/ 1326246 h 1395561"/>
                <a:gd name="connsiteX3301" fmla="*/ 738784 w 2495806"/>
                <a:gd name="connsiteY3301" fmla="*/ 1339790 h 1395561"/>
                <a:gd name="connsiteX3302" fmla="*/ 743994 w 2495806"/>
                <a:gd name="connsiteY3302" fmla="*/ 1345147 h 1395561"/>
                <a:gd name="connsiteX3303" fmla="*/ 749202 w 2495806"/>
                <a:gd name="connsiteY3303" fmla="*/ 1339938 h 1395561"/>
                <a:gd name="connsiteX3304" fmla="*/ 743695 w 2495806"/>
                <a:gd name="connsiteY3304" fmla="*/ 1334730 h 1395561"/>
                <a:gd name="connsiteX3305" fmla="*/ 757537 w 2495806"/>
                <a:gd name="connsiteY3305" fmla="*/ 1328776 h 1395561"/>
                <a:gd name="connsiteX3306" fmla="*/ 767806 w 2495806"/>
                <a:gd name="connsiteY3306" fmla="*/ 1340087 h 1395561"/>
                <a:gd name="connsiteX3307" fmla="*/ 763490 w 2495806"/>
                <a:gd name="connsiteY3307" fmla="*/ 1353033 h 1395561"/>
                <a:gd name="connsiteX3308" fmla="*/ 752030 w 2495806"/>
                <a:gd name="connsiteY3308" fmla="*/ 1356754 h 1395561"/>
                <a:gd name="connsiteX3309" fmla="*/ 749202 w 2495806"/>
                <a:gd name="connsiteY3309" fmla="*/ 1358240 h 1395561"/>
                <a:gd name="connsiteX3310" fmla="*/ 751882 w 2495806"/>
                <a:gd name="connsiteY3310" fmla="*/ 1359739 h 1395561"/>
                <a:gd name="connsiteX3311" fmla="*/ 756941 w 2495806"/>
                <a:gd name="connsiteY3311" fmla="*/ 1359739 h 1395561"/>
                <a:gd name="connsiteX3312" fmla="*/ 770039 w 2495806"/>
                <a:gd name="connsiteY3312" fmla="*/ 1376249 h 1395561"/>
                <a:gd name="connsiteX3313" fmla="*/ 757388 w 2495806"/>
                <a:gd name="connsiteY3313" fmla="*/ 1392619 h 1395561"/>
                <a:gd name="connsiteX3314" fmla="*/ 740720 w 2495806"/>
                <a:gd name="connsiteY3314" fmla="*/ 1385177 h 1395561"/>
                <a:gd name="connsiteX3315" fmla="*/ 746971 w 2495806"/>
                <a:gd name="connsiteY3315" fmla="*/ 1379525 h 1395561"/>
                <a:gd name="connsiteX3316" fmla="*/ 741314 w 2495806"/>
                <a:gd name="connsiteY3316" fmla="*/ 1374026 h 1395561"/>
                <a:gd name="connsiteX3317" fmla="*/ 735809 w 2495806"/>
                <a:gd name="connsiteY3317" fmla="*/ 1379830 h 1395561"/>
                <a:gd name="connsiteX3318" fmla="*/ 757686 w 2495806"/>
                <a:gd name="connsiteY3318" fmla="*/ 1395604 h 1395561"/>
                <a:gd name="connsiteX3319" fmla="*/ 780457 w 2495806"/>
                <a:gd name="connsiteY3319" fmla="*/ 1376249 h 1395561"/>
                <a:gd name="connsiteX3320" fmla="*/ 835746 w 2495806"/>
                <a:gd name="connsiteY3320" fmla="*/ 1376846 h 1395561"/>
                <a:gd name="connsiteX3321" fmla="*/ 835746 w 2495806"/>
                <a:gd name="connsiteY3321" fmla="*/ 1373569 h 1395561"/>
                <a:gd name="connsiteX3322" fmla="*/ 825030 w 2495806"/>
                <a:gd name="connsiteY3322" fmla="*/ 1373569 h 1395561"/>
                <a:gd name="connsiteX3323" fmla="*/ 825030 w 2495806"/>
                <a:gd name="connsiteY3323" fmla="*/ 1328033 h 1395561"/>
                <a:gd name="connsiteX3324" fmla="*/ 822947 w 2495806"/>
                <a:gd name="connsiteY3324" fmla="*/ 1325205 h 1395561"/>
                <a:gd name="connsiteX3325" fmla="*/ 820417 w 2495806"/>
                <a:gd name="connsiteY3325" fmla="*/ 1326693 h 1395561"/>
                <a:gd name="connsiteX3326" fmla="*/ 788121 w 2495806"/>
                <a:gd name="connsiteY3326" fmla="*/ 1373569 h 1395561"/>
                <a:gd name="connsiteX3327" fmla="*/ 788121 w 2495806"/>
                <a:gd name="connsiteY3327" fmla="*/ 1376846 h 1395561"/>
                <a:gd name="connsiteX3328" fmla="*/ 816696 w 2495806"/>
                <a:gd name="connsiteY3328" fmla="*/ 1376846 h 1395561"/>
                <a:gd name="connsiteX3329" fmla="*/ 816696 w 2495806"/>
                <a:gd name="connsiteY3329" fmla="*/ 1385329 h 1395561"/>
                <a:gd name="connsiteX3330" fmla="*/ 808660 w 2495806"/>
                <a:gd name="connsiteY3330" fmla="*/ 1390244 h 1395561"/>
                <a:gd name="connsiteX3331" fmla="*/ 806278 w 2495806"/>
                <a:gd name="connsiteY3331" fmla="*/ 1390244 h 1395561"/>
                <a:gd name="connsiteX3332" fmla="*/ 806278 w 2495806"/>
                <a:gd name="connsiteY3332" fmla="*/ 1393521 h 1395561"/>
                <a:gd name="connsiteX3333" fmla="*/ 820863 w 2495806"/>
                <a:gd name="connsiteY3333" fmla="*/ 1393216 h 1395561"/>
                <a:gd name="connsiteX3334" fmla="*/ 835449 w 2495806"/>
                <a:gd name="connsiteY3334" fmla="*/ 1393521 h 1395561"/>
                <a:gd name="connsiteX3335" fmla="*/ 835449 w 2495806"/>
                <a:gd name="connsiteY3335" fmla="*/ 1390244 h 1395561"/>
                <a:gd name="connsiteX3336" fmla="*/ 833068 w 2495806"/>
                <a:gd name="connsiteY3336" fmla="*/ 1390244 h 1395561"/>
                <a:gd name="connsiteX3337" fmla="*/ 825030 w 2495806"/>
                <a:gd name="connsiteY3337" fmla="*/ 1385329 h 1395561"/>
                <a:gd name="connsiteX3338" fmla="*/ 825030 w 2495806"/>
                <a:gd name="connsiteY3338" fmla="*/ 1376846 h 1395561"/>
                <a:gd name="connsiteX3339" fmla="*/ 817440 w 2495806"/>
                <a:gd name="connsiteY3339" fmla="*/ 1373569 h 1395561"/>
                <a:gd name="connsiteX3340" fmla="*/ 791692 w 2495806"/>
                <a:gd name="connsiteY3340" fmla="*/ 1373569 h 1395561"/>
                <a:gd name="connsiteX3341" fmla="*/ 817440 w 2495806"/>
                <a:gd name="connsiteY3341" fmla="*/ 1336218 h 1395561"/>
                <a:gd name="connsiteX3342" fmla="*/ 1155540 w 2495806"/>
                <a:gd name="connsiteY3342" fmla="*/ 1393521 h 1395561"/>
                <a:gd name="connsiteX3343" fmla="*/ 1155540 w 2495806"/>
                <a:gd name="connsiteY3343" fmla="*/ 1390244 h 1395561"/>
                <a:gd name="connsiteX3344" fmla="*/ 1151968 w 2495806"/>
                <a:gd name="connsiteY3344" fmla="*/ 1390244 h 1395561"/>
                <a:gd name="connsiteX3345" fmla="*/ 1142145 w 2495806"/>
                <a:gd name="connsiteY3345" fmla="*/ 1385177 h 1395561"/>
                <a:gd name="connsiteX3346" fmla="*/ 1142145 w 2495806"/>
                <a:gd name="connsiteY3346" fmla="*/ 1329075 h 1395561"/>
                <a:gd name="connsiteX3347" fmla="*/ 1139169 w 2495806"/>
                <a:gd name="connsiteY3347" fmla="*/ 1326246 h 1395561"/>
                <a:gd name="connsiteX3348" fmla="*/ 1119970 w 2495806"/>
                <a:gd name="connsiteY3348" fmla="*/ 1332646 h 1395561"/>
                <a:gd name="connsiteX3349" fmla="*/ 1119970 w 2495806"/>
                <a:gd name="connsiteY3349" fmla="*/ 1336070 h 1395561"/>
                <a:gd name="connsiteX3350" fmla="*/ 1134109 w 2495806"/>
                <a:gd name="connsiteY3350" fmla="*/ 1333242 h 1395561"/>
                <a:gd name="connsiteX3351" fmla="*/ 1134109 w 2495806"/>
                <a:gd name="connsiteY3351" fmla="*/ 1385177 h 1395561"/>
                <a:gd name="connsiteX3352" fmla="*/ 1124137 w 2495806"/>
                <a:gd name="connsiteY3352" fmla="*/ 1390244 h 1395561"/>
                <a:gd name="connsiteX3353" fmla="*/ 1120566 w 2495806"/>
                <a:gd name="connsiteY3353" fmla="*/ 1390244 h 1395561"/>
                <a:gd name="connsiteX3354" fmla="*/ 1120566 w 2495806"/>
                <a:gd name="connsiteY3354" fmla="*/ 1393521 h 1395561"/>
                <a:gd name="connsiteX3355" fmla="*/ 1137977 w 2495806"/>
                <a:gd name="connsiteY3355" fmla="*/ 1393216 h 1395561"/>
                <a:gd name="connsiteX3356" fmla="*/ 1155540 w 2495806"/>
                <a:gd name="connsiteY3356" fmla="*/ 1393521 h 1395561"/>
                <a:gd name="connsiteX3357" fmla="*/ 1829430 w 2495806"/>
                <a:gd name="connsiteY3357" fmla="*/ 1375360 h 1395561"/>
                <a:gd name="connsiteX3358" fmla="*/ 1826305 w 2495806"/>
                <a:gd name="connsiteY3358" fmla="*/ 1375360 h 1395561"/>
                <a:gd name="connsiteX3359" fmla="*/ 1824070 w 2495806"/>
                <a:gd name="connsiteY3359" fmla="*/ 1384440 h 1395561"/>
                <a:gd name="connsiteX3360" fmla="*/ 1814101 w 2495806"/>
                <a:gd name="connsiteY3360" fmla="*/ 1385177 h 1395561"/>
                <a:gd name="connsiteX3361" fmla="*/ 1796092 w 2495806"/>
                <a:gd name="connsiteY3361" fmla="*/ 1385177 h 1395561"/>
                <a:gd name="connsiteX3362" fmla="*/ 1809783 w 2495806"/>
                <a:gd name="connsiteY3362" fmla="*/ 1372832 h 1395561"/>
                <a:gd name="connsiteX3363" fmla="*/ 1817225 w 2495806"/>
                <a:gd name="connsiteY3363" fmla="*/ 1366584 h 1395561"/>
                <a:gd name="connsiteX3364" fmla="*/ 1829430 w 2495806"/>
                <a:gd name="connsiteY3364" fmla="*/ 1346036 h 1395561"/>
                <a:gd name="connsiteX3365" fmla="*/ 1806659 w 2495806"/>
                <a:gd name="connsiteY3365" fmla="*/ 1326246 h 1395561"/>
                <a:gd name="connsiteX3366" fmla="*/ 1786567 w 2495806"/>
                <a:gd name="connsiteY3366" fmla="*/ 1344410 h 1395561"/>
                <a:gd name="connsiteX3367" fmla="*/ 1791927 w 2495806"/>
                <a:gd name="connsiteY3367" fmla="*/ 1350061 h 1395561"/>
                <a:gd name="connsiteX3368" fmla="*/ 1797134 w 2495806"/>
                <a:gd name="connsiteY3368" fmla="*/ 1344702 h 1395561"/>
                <a:gd name="connsiteX3369" fmla="*/ 1790885 w 2495806"/>
                <a:gd name="connsiteY3369" fmla="*/ 1339492 h 1395561"/>
                <a:gd name="connsiteX3370" fmla="*/ 1805617 w 2495806"/>
                <a:gd name="connsiteY3370" fmla="*/ 1329521 h 1395561"/>
                <a:gd name="connsiteX3371" fmla="*/ 1819905 w 2495806"/>
                <a:gd name="connsiteY3371" fmla="*/ 1346036 h 1395561"/>
                <a:gd name="connsiteX3372" fmla="*/ 1800563 w 2495806"/>
                <a:gd name="connsiteY3372" fmla="*/ 1376554 h 1395561"/>
                <a:gd name="connsiteX3373" fmla="*/ 1787761 w 2495806"/>
                <a:gd name="connsiteY3373" fmla="*/ 1389647 h 1395561"/>
                <a:gd name="connsiteX3374" fmla="*/ 1786567 w 2495806"/>
                <a:gd name="connsiteY3374" fmla="*/ 1393521 h 1395561"/>
                <a:gd name="connsiteX3375" fmla="*/ 1826610 w 2495806"/>
                <a:gd name="connsiteY3375" fmla="*/ 1393521 h 1395561"/>
                <a:gd name="connsiteX3376" fmla="*/ 2435193 w 2495806"/>
                <a:gd name="connsiteY3376" fmla="*/ 1393521 h 1395561"/>
                <a:gd name="connsiteX3377" fmla="*/ 2435193 w 2495806"/>
                <a:gd name="connsiteY3377" fmla="*/ 1390244 h 1395561"/>
                <a:gd name="connsiteX3378" fmla="*/ 2431624 w 2495806"/>
                <a:gd name="connsiteY3378" fmla="*/ 1390244 h 1395561"/>
                <a:gd name="connsiteX3379" fmla="*/ 2421807 w 2495806"/>
                <a:gd name="connsiteY3379" fmla="*/ 1385177 h 1395561"/>
                <a:gd name="connsiteX3380" fmla="*/ 2421807 w 2495806"/>
                <a:gd name="connsiteY3380" fmla="*/ 1329075 h 1395561"/>
                <a:gd name="connsiteX3381" fmla="*/ 2418823 w 2495806"/>
                <a:gd name="connsiteY3381" fmla="*/ 1326246 h 1395561"/>
                <a:gd name="connsiteX3382" fmla="*/ 2399633 w 2495806"/>
                <a:gd name="connsiteY3382" fmla="*/ 1332646 h 1395561"/>
                <a:gd name="connsiteX3383" fmla="*/ 2399633 w 2495806"/>
                <a:gd name="connsiteY3383" fmla="*/ 1336070 h 1395561"/>
                <a:gd name="connsiteX3384" fmla="*/ 2413768 w 2495806"/>
                <a:gd name="connsiteY3384" fmla="*/ 1333242 h 1395561"/>
                <a:gd name="connsiteX3385" fmla="*/ 2413768 w 2495806"/>
                <a:gd name="connsiteY3385" fmla="*/ 1385177 h 1395561"/>
                <a:gd name="connsiteX3386" fmla="*/ 2403799 w 2495806"/>
                <a:gd name="connsiteY3386" fmla="*/ 1390244 h 1395561"/>
                <a:gd name="connsiteX3387" fmla="*/ 2400217 w 2495806"/>
                <a:gd name="connsiteY3387" fmla="*/ 1390244 h 1395561"/>
                <a:gd name="connsiteX3388" fmla="*/ 2400217 w 2495806"/>
                <a:gd name="connsiteY3388" fmla="*/ 1393521 h 1395561"/>
                <a:gd name="connsiteX3389" fmla="*/ 2417641 w 2495806"/>
                <a:gd name="connsiteY3389" fmla="*/ 1393216 h 1395561"/>
                <a:gd name="connsiteX3390" fmla="*/ 2435193 w 2495806"/>
                <a:gd name="connsiteY3390" fmla="*/ 1393521 h 1395561"/>
                <a:gd name="connsiteX3391" fmla="*/ 2493321 w 2495806"/>
                <a:gd name="connsiteY3391" fmla="*/ 1361225 h 1395561"/>
                <a:gd name="connsiteX3392" fmla="*/ 2488850 w 2495806"/>
                <a:gd name="connsiteY3392" fmla="*/ 1337408 h 1395561"/>
                <a:gd name="connsiteX3393" fmla="*/ 2470550 w 2495806"/>
                <a:gd name="connsiteY3393" fmla="*/ 1326246 h 1395561"/>
                <a:gd name="connsiteX3394" fmla="*/ 2451792 w 2495806"/>
                <a:gd name="connsiteY3394" fmla="*/ 1338600 h 1395561"/>
                <a:gd name="connsiteX3395" fmla="*/ 2447918 w 2495806"/>
                <a:gd name="connsiteY3395" fmla="*/ 1361225 h 1395561"/>
                <a:gd name="connsiteX3396" fmla="*/ 2453138 w 2495806"/>
                <a:gd name="connsiteY3396" fmla="*/ 1386218 h 1395561"/>
                <a:gd name="connsiteX3397" fmla="*/ 2470550 w 2495806"/>
                <a:gd name="connsiteY3397" fmla="*/ 1395604 h 1395561"/>
                <a:gd name="connsiteX3398" fmla="*/ 2489142 w 2495806"/>
                <a:gd name="connsiteY3398" fmla="*/ 1384135 h 1395561"/>
                <a:gd name="connsiteX3399" fmla="*/ 2493321 w 2495806"/>
                <a:gd name="connsiteY3399" fmla="*/ 1361225 h 1395561"/>
                <a:gd name="connsiteX3400" fmla="*/ 2484240 w 2495806"/>
                <a:gd name="connsiteY3400" fmla="*/ 1360031 h 1395561"/>
                <a:gd name="connsiteX3401" fmla="*/ 2483046 w 2495806"/>
                <a:gd name="connsiteY3401" fmla="*/ 1380719 h 1395561"/>
                <a:gd name="connsiteX3402" fmla="*/ 2470550 w 2495806"/>
                <a:gd name="connsiteY3402" fmla="*/ 1392771 h 1395561"/>
                <a:gd name="connsiteX3403" fmla="*/ 2458040 w 2495806"/>
                <a:gd name="connsiteY3403" fmla="*/ 1380567 h 1395561"/>
                <a:gd name="connsiteX3404" fmla="*/ 2456859 w 2495806"/>
                <a:gd name="connsiteY3404" fmla="*/ 1360031 h 1395561"/>
                <a:gd name="connsiteX3405" fmla="*/ 2458040 w 2495806"/>
                <a:gd name="connsiteY3405" fmla="*/ 1340387 h 1395561"/>
                <a:gd name="connsiteX3406" fmla="*/ 2470550 w 2495806"/>
                <a:gd name="connsiteY3406" fmla="*/ 1329075 h 1395561"/>
                <a:gd name="connsiteX3407" fmla="*/ 2483046 w 2495806"/>
                <a:gd name="connsiteY3407" fmla="*/ 1339940 h 1395561"/>
                <a:gd name="connsiteX3408" fmla="*/ 2484240 w 2495806"/>
                <a:gd name="connsiteY3408" fmla="*/ 1360031 h 139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Lst>
              <a:rect l="l" t="t" r="r" b="b"/>
              <a:pathLst>
                <a:path w="2495806" h="1395561">
                  <a:moveTo>
                    <a:pt x="50791" y="52578"/>
                  </a:moveTo>
                  <a:cubicBezTo>
                    <a:pt x="50791" y="43798"/>
                    <a:pt x="45136" y="34868"/>
                    <a:pt x="34718" y="32338"/>
                  </a:cubicBezTo>
                  <a:lnTo>
                    <a:pt x="20728" y="29064"/>
                  </a:lnTo>
                  <a:cubicBezTo>
                    <a:pt x="14328" y="27575"/>
                    <a:pt x="9566" y="22515"/>
                    <a:pt x="9566" y="16264"/>
                  </a:cubicBezTo>
                  <a:cubicBezTo>
                    <a:pt x="9566" y="9567"/>
                    <a:pt x="15370" y="3168"/>
                    <a:pt x="24300" y="3168"/>
                  </a:cubicBezTo>
                  <a:cubicBezTo>
                    <a:pt x="41713" y="3168"/>
                    <a:pt x="44094" y="19539"/>
                    <a:pt x="44540" y="23408"/>
                  </a:cubicBezTo>
                  <a:cubicBezTo>
                    <a:pt x="44838" y="24450"/>
                    <a:pt x="44838" y="25194"/>
                    <a:pt x="46177" y="25194"/>
                  </a:cubicBezTo>
                  <a:cubicBezTo>
                    <a:pt x="47815" y="25194"/>
                    <a:pt x="47815" y="24450"/>
                    <a:pt x="47815" y="22515"/>
                  </a:cubicBezTo>
                  <a:lnTo>
                    <a:pt x="47815" y="2721"/>
                  </a:lnTo>
                  <a:cubicBezTo>
                    <a:pt x="47815" y="1084"/>
                    <a:pt x="47815" y="42"/>
                    <a:pt x="46475" y="42"/>
                  </a:cubicBezTo>
                  <a:cubicBezTo>
                    <a:pt x="45731" y="42"/>
                    <a:pt x="45433" y="340"/>
                    <a:pt x="44838" y="1530"/>
                  </a:cubicBezTo>
                  <a:lnTo>
                    <a:pt x="41266" y="7186"/>
                  </a:lnTo>
                  <a:cubicBezTo>
                    <a:pt x="36206" y="1530"/>
                    <a:pt x="29658" y="42"/>
                    <a:pt x="24151" y="42"/>
                  </a:cubicBezTo>
                  <a:cubicBezTo>
                    <a:pt x="12096" y="42"/>
                    <a:pt x="3166" y="9121"/>
                    <a:pt x="3166" y="19539"/>
                  </a:cubicBezTo>
                  <a:cubicBezTo>
                    <a:pt x="3166" y="27278"/>
                    <a:pt x="7482" y="31445"/>
                    <a:pt x="9417" y="33380"/>
                  </a:cubicBezTo>
                  <a:cubicBezTo>
                    <a:pt x="13138" y="36952"/>
                    <a:pt x="16412" y="37845"/>
                    <a:pt x="27425" y="40375"/>
                  </a:cubicBezTo>
                  <a:cubicBezTo>
                    <a:pt x="36057" y="42458"/>
                    <a:pt x="37545" y="42756"/>
                    <a:pt x="40968" y="46179"/>
                  </a:cubicBezTo>
                  <a:cubicBezTo>
                    <a:pt x="42010" y="47369"/>
                    <a:pt x="44540" y="50793"/>
                    <a:pt x="44540" y="55704"/>
                  </a:cubicBezTo>
                  <a:cubicBezTo>
                    <a:pt x="44540" y="62699"/>
                    <a:pt x="39182" y="70140"/>
                    <a:pt x="29658" y="70140"/>
                  </a:cubicBezTo>
                  <a:cubicBezTo>
                    <a:pt x="18496" y="70140"/>
                    <a:pt x="6887" y="64782"/>
                    <a:pt x="6292" y="50644"/>
                  </a:cubicBezTo>
                  <a:cubicBezTo>
                    <a:pt x="6292" y="49007"/>
                    <a:pt x="6292" y="48411"/>
                    <a:pt x="4803" y="48411"/>
                  </a:cubicBezTo>
                  <a:cubicBezTo>
                    <a:pt x="3166" y="48411"/>
                    <a:pt x="3166" y="49155"/>
                    <a:pt x="3166" y="51090"/>
                  </a:cubicBezTo>
                  <a:lnTo>
                    <a:pt x="3166" y="70884"/>
                  </a:lnTo>
                  <a:cubicBezTo>
                    <a:pt x="3166" y="72373"/>
                    <a:pt x="3166" y="73414"/>
                    <a:pt x="4506" y="73414"/>
                  </a:cubicBezTo>
                  <a:cubicBezTo>
                    <a:pt x="5250" y="73414"/>
                    <a:pt x="5399" y="73265"/>
                    <a:pt x="6143" y="72224"/>
                  </a:cubicBezTo>
                  <a:cubicBezTo>
                    <a:pt x="6589" y="71628"/>
                    <a:pt x="6887" y="70735"/>
                    <a:pt x="9715" y="66419"/>
                  </a:cubicBezTo>
                  <a:cubicBezTo>
                    <a:pt x="16114" y="72075"/>
                    <a:pt x="23556" y="73414"/>
                    <a:pt x="29658" y="73414"/>
                  </a:cubicBezTo>
                  <a:cubicBezTo>
                    <a:pt x="42308" y="73414"/>
                    <a:pt x="50791" y="63443"/>
                    <a:pt x="50791" y="52578"/>
                  </a:cubicBezTo>
                  <a:close/>
                  <a:moveTo>
                    <a:pt x="91644" y="71331"/>
                  </a:moveTo>
                  <a:lnTo>
                    <a:pt x="91644" y="68057"/>
                  </a:lnTo>
                  <a:lnTo>
                    <a:pt x="89263" y="68057"/>
                  </a:lnTo>
                  <a:cubicBezTo>
                    <a:pt x="81226" y="68057"/>
                    <a:pt x="80929" y="67015"/>
                    <a:pt x="80929" y="63145"/>
                  </a:cubicBezTo>
                  <a:lnTo>
                    <a:pt x="80929" y="10460"/>
                  </a:lnTo>
                  <a:cubicBezTo>
                    <a:pt x="80929" y="6591"/>
                    <a:pt x="81226" y="5549"/>
                    <a:pt x="89263" y="5549"/>
                  </a:cubicBezTo>
                  <a:lnTo>
                    <a:pt x="91644" y="5549"/>
                  </a:lnTo>
                  <a:lnTo>
                    <a:pt x="91644" y="2275"/>
                  </a:lnTo>
                  <a:lnTo>
                    <a:pt x="76315" y="2572"/>
                  </a:lnTo>
                  <a:lnTo>
                    <a:pt x="60986" y="2275"/>
                  </a:lnTo>
                  <a:lnTo>
                    <a:pt x="60986" y="5549"/>
                  </a:lnTo>
                  <a:lnTo>
                    <a:pt x="63367" y="5549"/>
                  </a:lnTo>
                  <a:cubicBezTo>
                    <a:pt x="71404" y="5549"/>
                    <a:pt x="71701" y="6591"/>
                    <a:pt x="71701" y="10460"/>
                  </a:cubicBezTo>
                  <a:lnTo>
                    <a:pt x="71701" y="63145"/>
                  </a:lnTo>
                  <a:cubicBezTo>
                    <a:pt x="71701" y="67015"/>
                    <a:pt x="71404" y="68057"/>
                    <a:pt x="63367" y="68057"/>
                  </a:cubicBezTo>
                  <a:lnTo>
                    <a:pt x="60986" y="68057"/>
                  </a:lnTo>
                  <a:lnTo>
                    <a:pt x="60986" y="71331"/>
                  </a:lnTo>
                  <a:lnTo>
                    <a:pt x="76315" y="71033"/>
                  </a:lnTo>
                  <a:close/>
                  <a:moveTo>
                    <a:pt x="189164" y="71331"/>
                  </a:moveTo>
                  <a:lnTo>
                    <a:pt x="189164" y="68057"/>
                  </a:lnTo>
                  <a:lnTo>
                    <a:pt x="186931" y="68057"/>
                  </a:lnTo>
                  <a:cubicBezTo>
                    <a:pt x="179043" y="68057"/>
                    <a:pt x="178895" y="66866"/>
                    <a:pt x="178895" y="63145"/>
                  </a:cubicBezTo>
                  <a:lnTo>
                    <a:pt x="178895" y="10460"/>
                  </a:lnTo>
                  <a:cubicBezTo>
                    <a:pt x="178895" y="6591"/>
                    <a:pt x="179043" y="5549"/>
                    <a:pt x="186931" y="5549"/>
                  </a:cubicBezTo>
                  <a:lnTo>
                    <a:pt x="189164" y="5549"/>
                  </a:lnTo>
                  <a:lnTo>
                    <a:pt x="189164" y="2275"/>
                  </a:lnTo>
                  <a:lnTo>
                    <a:pt x="172048" y="2275"/>
                  </a:lnTo>
                  <a:cubicBezTo>
                    <a:pt x="169221" y="2275"/>
                    <a:pt x="169073" y="2572"/>
                    <a:pt x="168328" y="4358"/>
                  </a:cubicBezTo>
                  <a:lnTo>
                    <a:pt x="144813" y="61657"/>
                  </a:lnTo>
                  <a:lnTo>
                    <a:pt x="121447" y="4507"/>
                  </a:lnTo>
                  <a:cubicBezTo>
                    <a:pt x="120554" y="2572"/>
                    <a:pt x="120554" y="2275"/>
                    <a:pt x="117726" y="2275"/>
                  </a:cubicBezTo>
                  <a:lnTo>
                    <a:pt x="100611" y="2275"/>
                  </a:lnTo>
                  <a:lnTo>
                    <a:pt x="100611" y="5549"/>
                  </a:lnTo>
                  <a:lnTo>
                    <a:pt x="102844" y="5549"/>
                  </a:lnTo>
                  <a:cubicBezTo>
                    <a:pt x="110731" y="5549"/>
                    <a:pt x="110880" y="6591"/>
                    <a:pt x="110880" y="10460"/>
                  </a:cubicBezTo>
                  <a:lnTo>
                    <a:pt x="110880" y="60466"/>
                  </a:lnTo>
                  <a:cubicBezTo>
                    <a:pt x="110880" y="63145"/>
                    <a:pt x="110880" y="68057"/>
                    <a:pt x="100611" y="68057"/>
                  </a:cubicBezTo>
                  <a:lnTo>
                    <a:pt x="100611" y="71331"/>
                  </a:lnTo>
                  <a:cubicBezTo>
                    <a:pt x="105225" y="71033"/>
                    <a:pt x="109987" y="71033"/>
                    <a:pt x="112666" y="71033"/>
                  </a:cubicBezTo>
                  <a:cubicBezTo>
                    <a:pt x="115196" y="71033"/>
                    <a:pt x="119959" y="71033"/>
                    <a:pt x="124572" y="71331"/>
                  </a:cubicBezTo>
                  <a:lnTo>
                    <a:pt x="124572" y="68057"/>
                  </a:lnTo>
                  <a:cubicBezTo>
                    <a:pt x="114303" y="68057"/>
                    <a:pt x="114303" y="63145"/>
                    <a:pt x="114303" y="60466"/>
                  </a:cubicBezTo>
                  <a:lnTo>
                    <a:pt x="114303" y="6739"/>
                  </a:lnTo>
                  <a:lnTo>
                    <a:pt x="114452" y="6591"/>
                  </a:lnTo>
                  <a:lnTo>
                    <a:pt x="139902" y="68949"/>
                  </a:lnTo>
                  <a:cubicBezTo>
                    <a:pt x="140496" y="70289"/>
                    <a:pt x="140943" y="71331"/>
                    <a:pt x="142283" y="71331"/>
                  </a:cubicBezTo>
                  <a:cubicBezTo>
                    <a:pt x="143622" y="71331"/>
                    <a:pt x="144217" y="70140"/>
                    <a:pt x="144665" y="68949"/>
                  </a:cubicBezTo>
                  <a:lnTo>
                    <a:pt x="170560" y="5847"/>
                  </a:lnTo>
                  <a:lnTo>
                    <a:pt x="170560" y="63145"/>
                  </a:lnTo>
                  <a:cubicBezTo>
                    <a:pt x="170560" y="66866"/>
                    <a:pt x="170411" y="68057"/>
                    <a:pt x="162523" y="68057"/>
                  </a:cubicBezTo>
                  <a:lnTo>
                    <a:pt x="160440" y="68057"/>
                  </a:lnTo>
                  <a:lnTo>
                    <a:pt x="160440" y="71331"/>
                  </a:lnTo>
                  <a:lnTo>
                    <a:pt x="174728" y="71033"/>
                  </a:lnTo>
                  <a:close/>
                  <a:moveTo>
                    <a:pt x="271726" y="36952"/>
                  </a:moveTo>
                  <a:cubicBezTo>
                    <a:pt x="271726" y="16711"/>
                    <a:pt x="255652" y="42"/>
                    <a:pt x="236008" y="42"/>
                  </a:cubicBezTo>
                  <a:cubicBezTo>
                    <a:pt x="216064" y="42"/>
                    <a:pt x="200139" y="16711"/>
                    <a:pt x="200139" y="36952"/>
                  </a:cubicBezTo>
                  <a:cubicBezTo>
                    <a:pt x="200139" y="57639"/>
                    <a:pt x="216659" y="73414"/>
                    <a:pt x="235858" y="73414"/>
                  </a:cubicBezTo>
                  <a:cubicBezTo>
                    <a:pt x="255503" y="73414"/>
                    <a:pt x="271726" y="57490"/>
                    <a:pt x="271726" y="36952"/>
                  </a:cubicBezTo>
                  <a:close/>
                  <a:moveTo>
                    <a:pt x="261159" y="35463"/>
                  </a:moveTo>
                  <a:cubicBezTo>
                    <a:pt x="261159" y="61210"/>
                    <a:pt x="246574" y="70140"/>
                    <a:pt x="236008" y="70140"/>
                  </a:cubicBezTo>
                  <a:cubicBezTo>
                    <a:pt x="224994" y="70140"/>
                    <a:pt x="210707" y="60913"/>
                    <a:pt x="210707" y="35463"/>
                  </a:cubicBezTo>
                  <a:cubicBezTo>
                    <a:pt x="210707" y="11353"/>
                    <a:pt x="225440" y="3168"/>
                    <a:pt x="235858" y="3168"/>
                  </a:cubicBezTo>
                  <a:cubicBezTo>
                    <a:pt x="246871" y="3168"/>
                    <a:pt x="261159" y="11651"/>
                    <a:pt x="261159" y="35463"/>
                  </a:cubicBezTo>
                  <a:close/>
                  <a:moveTo>
                    <a:pt x="353879" y="5549"/>
                  </a:moveTo>
                  <a:lnTo>
                    <a:pt x="353879" y="2275"/>
                  </a:lnTo>
                  <a:cubicBezTo>
                    <a:pt x="349265" y="2572"/>
                    <a:pt x="344502" y="2572"/>
                    <a:pt x="341824" y="2572"/>
                  </a:cubicBezTo>
                  <a:cubicBezTo>
                    <a:pt x="339294" y="2572"/>
                    <a:pt x="334532" y="2572"/>
                    <a:pt x="329918" y="2275"/>
                  </a:cubicBezTo>
                  <a:lnTo>
                    <a:pt x="329918" y="5549"/>
                  </a:lnTo>
                  <a:cubicBezTo>
                    <a:pt x="340187" y="5549"/>
                    <a:pt x="340187" y="10460"/>
                    <a:pt x="340187" y="12990"/>
                  </a:cubicBezTo>
                  <a:lnTo>
                    <a:pt x="340187" y="56299"/>
                  </a:lnTo>
                  <a:lnTo>
                    <a:pt x="302384" y="3763"/>
                  </a:lnTo>
                  <a:cubicBezTo>
                    <a:pt x="301343" y="2275"/>
                    <a:pt x="301194" y="2275"/>
                    <a:pt x="299110" y="2275"/>
                  </a:cubicBezTo>
                  <a:lnTo>
                    <a:pt x="282293" y="2275"/>
                  </a:lnTo>
                  <a:lnTo>
                    <a:pt x="282293" y="5549"/>
                  </a:lnTo>
                  <a:lnTo>
                    <a:pt x="285120" y="5549"/>
                  </a:lnTo>
                  <a:cubicBezTo>
                    <a:pt x="286907" y="5549"/>
                    <a:pt x="287799" y="5549"/>
                    <a:pt x="289734" y="5698"/>
                  </a:cubicBezTo>
                  <a:cubicBezTo>
                    <a:pt x="292413" y="5995"/>
                    <a:pt x="292562" y="6144"/>
                    <a:pt x="292562" y="8079"/>
                  </a:cubicBezTo>
                  <a:lnTo>
                    <a:pt x="292562" y="60466"/>
                  </a:lnTo>
                  <a:cubicBezTo>
                    <a:pt x="292562" y="63145"/>
                    <a:pt x="292562" y="68057"/>
                    <a:pt x="282293" y="68057"/>
                  </a:cubicBezTo>
                  <a:lnTo>
                    <a:pt x="282293" y="71331"/>
                  </a:lnTo>
                  <a:cubicBezTo>
                    <a:pt x="286907" y="71033"/>
                    <a:pt x="291521" y="71033"/>
                    <a:pt x="294199" y="71033"/>
                  </a:cubicBezTo>
                  <a:cubicBezTo>
                    <a:pt x="296877" y="71033"/>
                    <a:pt x="301640" y="71033"/>
                    <a:pt x="306105" y="71331"/>
                  </a:cubicBezTo>
                  <a:lnTo>
                    <a:pt x="306105" y="68057"/>
                  </a:lnTo>
                  <a:cubicBezTo>
                    <a:pt x="295985" y="68057"/>
                    <a:pt x="295985" y="63145"/>
                    <a:pt x="295985" y="60466"/>
                  </a:cubicBezTo>
                  <a:lnTo>
                    <a:pt x="295985" y="8823"/>
                  </a:lnTo>
                  <a:lnTo>
                    <a:pt x="339740" y="69842"/>
                  </a:lnTo>
                  <a:cubicBezTo>
                    <a:pt x="340633" y="71033"/>
                    <a:pt x="340931" y="71331"/>
                    <a:pt x="341824" y="71331"/>
                  </a:cubicBezTo>
                  <a:cubicBezTo>
                    <a:pt x="343610" y="71331"/>
                    <a:pt x="343610" y="70289"/>
                    <a:pt x="343610" y="68503"/>
                  </a:cubicBezTo>
                  <a:lnTo>
                    <a:pt x="343610" y="12990"/>
                  </a:lnTo>
                  <a:cubicBezTo>
                    <a:pt x="343610" y="10460"/>
                    <a:pt x="343610" y="5549"/>
                    <a:pt x="353879" y="5549"/>
                  </a:cubicBezTo>
                  <a:close/>
                  <a:moveTo>
                    <a:pt x="407494" y="54067"/>
                  </a:moveTo>
                  <a:cubicBezTo>
                    <a:pt x="407494" y="45583"/>
                    <a:pt x="400946" y="37993"/>
                    <a:pt x="390528" y="35761"/>
                  </a:cubicBezTo>
                  <a:cubicBezTo>
                    <a:pt x="398565" y="32933"/>
                    <a:pt x="404517" y="25938"/>
                    <a:pt x="404517" y="17902"/>
                  </a:cubicBezTo>
                  <a:cubicBezTo>
                    <a:pt x="404517" y="9865"/>
                    <a:pt x="395439" y="4061"/>
                    <a:pt x="384872" y="4061"/>
                  </a:cubicBezTo>
                  <a:cubicBezTo>
                    <a:pt x="374008" y="4061"/>
                    <a:pt x="365822" y="9865"/>
                    <a:pt x="365822" y="17604"/>
                  </a:cubicBezTo>
                  <a:cubicBezTo>
                    <a:pt x="365822" y="21325"/>
                    <a:pt x="368353" y="22962"/>
                    <a:pt x="371031" y="22962"/>
                  </a:cubicBezTo>
                  <a:cubicBezTo>
                    <a:pt x="374157" y="22962"/>
                    <a:pt x="376241" y="20729"/>
                    <a:pt x="376241" y="17753"/>
                  </a:cubicBezTo>
                  <a:cubicBezTo>
                    <a:pt x="376241" y="14032"/>
                    <a:pt x="372966" y="12693"/>
                    <a:pt x="370734" y="12544"/>
                  </a:cubicBezTo>
                  <a:cubicBezTo>
                    <a:pt x="375050" y="7037"/>
                    <a:pt x="382789" y="6591"/>
                    <a:pt x="384575" y="6591"/>
                  </a:cubicBezTo>
                  <a:cubicBezTo>
                    <a:pt x="387253" y="6591"/>
                    <a:pt x="394844" y="7484"/>
                    <a:pt x="394844" y="17902"/>
                  </a:cubicBezTo>
                  <a:cubicBezTo>
                    <a:pt x="394844" y="25045"/>
                    <a:pt x="392015" y="29212"/>
                    <a:pt x="390528" y="30850"/>
                  </a:cubicBezTo>
                  <a:cubicBezTo>
                    <a:pt x="387551" y="33975"/>
                    <a:pt x="385170" y="34124"/>
                    <a:pt x="379068" y="34570"/>
                  </a:cubicBezTo>
                  <a:cubicBezTo>
                    <a:pt x="377134" y="34719"/>
                    <a:pt x="376241" y="34868"/>
                    <a:pt x="376241" y="36059"/>
                  </a:cubicBezTo>
                  <a:cubicBezTo>
                    <a:pt x="376241" y="37547"/>
                    <a:pt x="377134" y="37547"/>
                    <a:pt x="378919" y="37547"/>
                  </a:cubicBezTo>
                  <a:lnTo>
                    <a:pt x="383979" y="37547"/>
                  </a:lnTo>
                  <a:cubicBezTo>
                    <a:pt x="392015" y="37547"/>
                    <a:pt x="397076" y="43351"/>
                    <a:pt x="397076" y="54067"/>
                  </a:cubicBezTo>
                  <a:cubicBezTo>
                    <a:pt x="397076" y="66717"/>
                    <a:pt x="389784" y="70438"/>
                    <a:pt x="384426" y="70438"/>
                  </a:cubicBezTo>
                  <a:cubicBezTo>
                    <a:pt x="378919" y="70438"/>
                    <a:pt x="371328" y="68354"/>
                    <a:pt x="367757" y="62996"/>
                  </a:cubicBezTo>
                  <a:cubicBezTo>
                    <a:pt x="371478" y="62996"/>
                    <a:pt x="374008" y="60764"/>
                    <a:pt x="374008" y="57341"/>
                  </a:cubicBezTo>
                  <a:cubicBezTo>
                    <a:pt x="374008" y="54067"/>
                    <a:pt x="371627" y="51834"/>
                    <a:pt x="368353" y="51834"/>
                  </a:cubicBezTo>
                  <a:cubicBezTo>
                    <a:pt x="365673" y="51834"/>
                    <a:pt x="362846" y="53471"/>
                    <a:pt x="362846" y="57639"/>
                  </a:cubicBezTo>
                  <a:cubicBezTo>
                    <a:pt x="362846" y="67164"/>
                    <a:pt x="373115" y="73414"/>
                    <a:pt x="384723" y="73414"/>
                  </a:cubicBezTo>
                  <a:cubicBezTo>
                    <a:pt x="398118" y="73414"/>
                    <a:pt x="407494" y="64187"/>
                    <a:pt x="407494" y="54067"/>
                  </a:cubicBezTo>
                  <a:close/>
                  <a:moveTo>
                    <a:pt x="460402" y="53174"/>
                  </a:moveTo>
                  <a:lnTo>
                    <a:pt x="457277" y="53174"/>
                  </a:lnTo>
                  <a:cubicBezTo>
                    <a:pt x="456980" y="55257"/>
                    <a:pt x="456235" y="60317"/>
                    <a:pt x="455044" y="62252"/>
                  </a:cubicBezTo>
                  <a:cubicBezTo>
                    <a:pt x="454450" y="62996"/>
                    <a:pt x="446710" y="62996"/>
                    <a:pt x="445073" y="62996"/>
                  </a:cubicBezTo>
                  <a:lnTo>
                    <a:pt x="427065" y="62996"/>
                  </a:lnTo>
                  <a:lnTo>
                    <a:pt x="440757" y="50644"/>
                  </a:lnTo>
                  <a:cubicBezTo>
                    <a:pt x="442394" y="49155"/>
                    <a:pt x="446562" y="45881"/>
                    <a:pt x="448199" y="44393"/>
                  </a:cubicBezTo>
                  <a:cubicBezTo>
                    <a:pt x="454450" y="38589"/>
                    <a:pt x="460402" y="33082"/>
                    <a:pt x="460402" y="23855"/>
                  </a:cubicBezTo>
                  <a:cubicBezTo>
                    <a:pt x="460402" y="11800"/>
                    <a:pt x="450282" y="4061"/>
                    <a:pt x="437631" y="4061"/>
                  </a:cubicBezTo>
                  <a:cubicBezTo>
                    <a:pt x="425576" y="4061"/>
                    <a:pt x="417540" y="13288"/>
                    <a:pt x="417540" y="22218"/>
                  </a:cubicBezTo>
                  <a:cubicBezTo>
                    <a:pt x="417540" y="27278"/>
                    <a:pt x="421558" y="27873"/>
                    <a:pt x="422898" y="27873"/>
                  </a:cubicBezTo>
                  <a:cubicBezTo>
                    <a:pt x="424981" y="27873"/>
                    <a:pt x="428106" y="26385"/>
                    <a:pt x="428106" y="22515"/>
                  </a:cubicBezTo>
                  <a:cubicBezTo>
                    <a:pt x="428106" y="17306"/>
                    <a:pt x="423047" y="17306"/>
                    <a:pt x="421855" y="17306"/>
                  </a:cubicBezTo>
                  <a:cubicBezTo>
                    <a:pt x="424832" y="9865"/>
                    <a:pt x="431679" y="7335"/>
                    <a:pt x="436590" y="7335"/>
                  </a:cubicBezTo>
                  <a:cubicBezTo>
                    <a:pt x="445966" y="7335"/>
                    <a:pt x="450877" y="15372"/>
                    <a:pt x="450877" y="23855"/>
                  </a:cubicBezTo>
                  <a:cubicBezTo>
                    <a:pt x="450877" y="34421"/>
                    <a:pt x="443436" y="42012"/>
                    <a:pt x="431530" y="54364"/>
                  </a:cubicBezTo>
                  <a:lnTo>
                    <a:pt x="418731" y="67461"/>
                  </a:lnTo>
                  <a:cubicBezTo>
                    <a:pt x="417540" y="68652"/>
                    <a:pt x="417540" y="68801"/>
                    <a:pt x="417540" y="71331"/>
                  </a:cubicBezTo>
                  <a:lnTo>
                    <a:pt x="457574" y="71331"/>
                  </a:lnTo>
                  <a:close/>
                  <a:moveTo>
                    <a:pt x="722860" y="71331"/>
                  </a:moveTo>
                  <a:lnTo>
                    <a:pt x="722860" y="68057"/>
                  </a:lnTo>
                  <a:lnTo>
                    <a:pt x="719289" y="68057"/>
                  </a:lnTo>
                  <a:cubicBezTo>
                    <a:pt x="709764" y="68057"/>
                    <a:pt x="709465" y="66717"/>
                    <a:pt x="709465" y="62996"/>
                  </a:cubicBezTo>
                  <a:lnTo>
                    <a:pt x="709465" y="6888"/>
                  </a:lnTo>
                  <a:cubicBezTo>
                    <a:pt x="709465" y="4061"/>
                    <a:pt x="709168" y="4061"/>
                    <a:pt x="706490" y="4061"/>
                  </a:cubicBezTo>
                  <a:cubicBezTo>
                    <a:pt x="702321" y="8079"/>
                    <a:pt x="696965" y="10460"/>
                    <a:pt x="687290" y="10460"/>
                  </a:cubicBezTo>
                  <a:lnTo>
                    <a:pt x="687290" y="13883"/>
                  </a:lnTo>
                  <a:cubicBezTo>
                    <a:pt x="690118" y="13883"/>
                    <a:pt x="695476" y="13883"/>
                    <a:pt x="701429" y="11055"/>
                  </a:cubicBezTo>
                  <a:lnTo>
                    <a:pt x="701429" y="62996"/>
                  </a:lnTo>
                  <a:cubicBezTo>
                    <a:pt x="701429" y="66717"/>
                    <a:pt x="701131" y="68057"/>
                    <a:pt x="691458" y="68057"/>
                  </a:cubicBezTo>
                  <a:lnTo>
                    <a:pt x="687885" y="68057"/>
                  </a:lnTo>
                  <a:lnTo>
                    <a:pt x="687885" y="71331"/>
                  </a:lnTo>
                  <a:cubicBezTo>
                    <a:pt x="692052" y="71033"/>
                    <a:pt x="700833" y="71033"/>
                    <a:pt x="705298" y="71033"/>
                  </a:cubicBezTo>
                  <a:cubicBezTo>
                    <a:pt x="709912" y="71033"/>
                    <a:pt x="718693" y="71033"/>
                    <a:pt x="722860" y="71331"/>
                  </a:cubicBezTo>
                  <a:close/>
                  <a:moveTo>
                    <a:pt x="780494" y="54067"/>
                  </a:moveTo>
                  <a:cubicBezTo>
                    <a:pt x="780494" y="45583"/>
                    <a:pt x="773945" y="37993"/>
                    <a:pt x="763528" y="35761"/>
                  </a:cubicBezTo>
                  <a:cubicBezTo>
                    <a:pt x="771564" y="32933"/>
                    <a:pt x="777517" y="25938"/>
                    <a:pt x="777517" y="17902"/>
                  </a:cubicBezTo>
                  <a:cubicBezTo>
                    <a:pt x="777517" y="9865"/>
                    <a:pt x="768439" y="4061"/>
                    <a:pt x="757872" y="4061"/>
                  </a:cubicBezTo>
                  <a:cubicBezTo>
                    <a:pt x="747008" y="4061"/>
                    <a:pt x="738822" y="9865"/>
                    <a:pt x="738822" y="17604"/>
                  </a:cubicBezTo>
                  <a:cubicBezTo>
                    <a:pt x="738822" y="21325"/>
                    <a:pt x="741352" y="22962"/>
                    <a:pt x="744031" y="22962"/>
                  </a:cubicBezTo>
                  <a:cubicBezTo>
                    <a:pt x="747156" y="22962"/>
                    <a:pt x="749240" y="20729"/>
                    <a:pt x="749240" y="17753"/>
                  </a:cubicBezTo>
                  <a:cubicBezTo>
                    <a:pt x="749240" y="14032"/>
                    <a:pt x="745966" y="12693"/>
                    <a:pt x="743733" y="12544"/>
                  </a:cubicBezTo>
                  <a:cubicBezTo>
                    <a:pt x="748049" y="7037"/>
                    <a:pt x="755788" y="6591"/>
                    <a:pt x="757574" y="6591"/>
                  </a:cubicBezTo>
                  <a:cubicBezTo>
                    <a:pt x="760254" y="6591"/>
                    <a:pt x="767843" y="7484"/>
                    <a:pt x="767843" y="17902"/>
                  </a:cubicBezTo>
                  <a:cubicBezTo>
                    <a:pt x="767843" y="25045"/>
                    <a:pt x="765016" y="29212"/>
                    <a:pt x="763528" y="30850"/>
                  </a:cubicBezTo>
                  <a:cubicBezTo>
                    <a:pt x="760551" y="33975"/>
                    <a:pt x="758170" y="34124"/>
                    <a:pt x="752067" y="34570"/>
                  </a:cubicBezTo>
                  <a:cubicBezTo>
                    <a:pt x="750133" y="34719"/>
                    <a:pt x="749240" y="34868"/>
                    <a:pt x="749240" y="36059"/>
                  </a:cubicBezTo>
                  <a:cubicBezTo>
                    <a:pt x="749240" y="37547"/>
                    <a:pt x="750133" y="37547"/>
                    <a:pt x="751919" y="37547"/>
                  </a:cubicBezTo>
                  <a:lnTo>
                    <a:pt x="756978" y="37547"/>
                  </a:lnTo>
                  <a:cubicBezTo>
                    <a:pt x="765016" y="37547"/>
                    <a:pt x="770076" y="43351"/>
                    <a:pt x="770076" y="54067"/>
                  </a:cubicBezTo>
                  <a:cubicBezTo>
                    <a:pt x="770076" y="66717"/>
                    <a:pt x="762783" y="70438"/>
                    <a:pt x="757425" y="70438"/>
                  </a:cubicBezTo>
                  <a:cubicBezTo>
                    <a:pt x="751919" y="70438"/>
                    <a:pt x="744329" y="68354"/>
                    <a:pt x="740757" y="62996"/>
                  </a:cubicBezTo>
                  <a:cubicBezTo>
                    <a:pt x="744478" y="62996"/>
                    <a:pt x="747008" y="60764"/>
                    <a:pt x="747008" y="57341"/>
                  </a:cubicBezTo>
                  <a:cubicBezTo>
                    <a:pt x="747008" y="54067"/>
                    <a:pt x="744626" y="51834"/>
                    <a:pt x="741352" y="51834"/>
                  </a:cubicBezTo>
                  <a:cubicBezTo>
                    <a:pt x="738673" y="51834"/>
                    <a:pt x="735845" y="53471"/>
                    <a:pt x="735845" y="57639"/>
                  </a:cubicBezTo>
                  <a:cubicBezTo>
                    <a:pt x="735845" y="67164"/>
                    <a:pt x="746115" y="73414"/>
                    <a:pt x="757722" y="73414"/>
                  </a:cubicBezTo>
                  <a:cubicBezTo>
                    <a:pt x="771117" y="73414"/>
                    <a:pt x="780494" y="64187"/>
                    <a:pt x="780494" y="54067"/>
                  </a:cubicBezTo>
                  <a:close/>
                  <a:moveTo>
                    <a:pt x="833365" y="51090"/>
                  </a:moveTo>
                  <a:cubicBezTo>
                    <a:pt x="833365" y="39333"/>
                    <a:pt x="824881" y="28915"/>
                    <a:pt x="812975" y="28915"/>
                  </a:cubicBezTo>
                  <a:cubicBezTo>
                    <a:pt x="807915" y="28915"/>
                    <a:pt x="803153" y="30552"/>
                    <a:pt x="799283" y="33975"/>
                  </a:cubicBezTo>
                  <a:lnTo>
                    <a:pt x="799283" y="14478"/>
                  </a:lnTo>
                  <a:cubicBezTo>
                    <a:pt x="800623" y="14925"/>
                    <a:pt x="804641" y="15818"/>
                    <a:pt x="808957" y="15818"/>
                  </a:cubicBezTo>
                  <a:cubicBezTo>
                    <a:pt x="821607" y="15818"/>
                    <a:pt x="829198" y="7037"/>
                    <a:pt x="829198" y="5400"/>
                  </a:cubicBezTo>
                  <a:cubicBezTo>
                    <a:pt x="829198" y="4358"/>
                    <a:pt x="828602" y="4061"/>
                    <a:pt x="828007" y="4061"/>
                  </a:cubicBezTo>
                  <a:cubicBezTo>
                    <a:pt x="828007" y="4061"/>
                    <a:pt x="827709" y="4061"/>
                    <a:pt x="826668" y="4507"/>
                  </a:cubicBezTo>
                  <a:cubicBezTo>
                    <a:pt x="822798" y="5995"/>
                    <a:pt x="818184" y="7335"/>
                    <a:pt x="812678" y="7335"/>
                  </a:cubicBezTo>
                  <a:cubicBezTo>
                    <a:pt x="806724" y="7335"/>
                    <a:pt x="801813" y="5698"/>
                    <a:pt x="798539" y="4507"/>
                  </a:cubicBezTo>
                  <a:cubicBezTo>
                    <a:pt x="797646" y="4061"/>
                    <a:pt x="797349" y="4061"/>
                    <a:pt x="797349" y="4061"/>
                  </a:cubicBezTo>
                  <a:cubicBezTo>
                    <a:pt x="796009" y="4061"/>
                    <a:pt x="796009" y="5102"/>
                    <a:pt x="796009" y="7037"/>
                  </a:cubicBezTo>
                  <a:lnTo>
                    <a:pt x="796009" y="36654"/>
                  </a:lnTo>
                  <a:cubicBezTo>
                    <a:pt x="796009" y="38440"/>
                    <a:pt x="796009" y="39630"/>
                    <a:pt x="797646" y="39630"/>
                  </a:cubicBezTo>
                  <a:cubicBezTo>
                    <a:pt x="798390" y="39630"/>
                    <a:pt x="798687" y="39184"/>
                    <a:pt x="799283" y="38440"/>
                  </a:cubicBezTo>
                  <a:cubicBezTo>
                    <a:pt x="800473" y="36952"/>
                    <a:pt x="804343" y="31743"/>
                    <a:pt x="812826" y="31743"/>
                  </a:cubicBezTo>
                  <a:cubicBezTo>
                    <a:pt x="818482" y="31743"/>
                    <a:pt x="821310" y="36356"/>
                    <a:pt x="822203" y="38291"/>
                  </a:cubicBezTo>
                  <a:cubicBezTo>
                    <a:pt x="823840" y="42012"/>
                    <a:pt x="824137" y="46625"/>
                    <a:pt x="824137" y="50644"/>
                  </a:cubicBezTo>
                  <a:cubicBezTo>
                    <a:pt x="824137" y="54364"/>
                    <a:pt x="823988" y="59722"/>
                    <a:pt x="821161" y="64187"/>
                  </a:cubicBezTo>
                  <a:cubicBezTo>
                    <a:pt x="819226" y="67312"/>
                    <a:pt x="815208" y="70438"/>
                    <a:pt x="809850" y="70438"/>
                  </a:cubicBezTo>
                  <a:cubicBezTo>
                    <a:pt x="803301" y="70438"/>
                    <a:pt x="796753" y="66271"/>
                    <a:pt x="794521" y="59722"/>
                  </a:cubicBezTo>
                  <a:cubicBezTo>
                    <a:pt x="794818" y="59722"/>
                    <a:pt x="795413" y="59722"/>
                    <a:pt x="795413" y="59722"/>
                  </a:cubicBezTo>
                  <a:cubicBezTo>
                    <a:pt x="798242" y="59722"/>
                    <a:pt x="800473" y="57936"/>
                    <a:pt x="800473" y="54811"/>
                  </a:cubicBezTo>
                  <a:cubicBezTo>
                    <a:pt x="800473" y="51090"/>
                    <a:pt x="797646" y="49751"/>
                    <a:pt x="795562" y="49751"/>
                  </a:cubicBezTo>
                  <a:cubicBezTo>
                    <a:pt x="793776" y="49751"/>
                    <a:pt x="790502" y="50793"/>
                    <a:pt x="790502" y="55108"/>
                  </a:cubicBezTo>
                  <a:cubicBezTo>
                    <a:pt x="790502" y="64187"/>
                    <a:pt x="798390" y="73414"/>
                    <a:pt x="809998" y="73414"/>
                  </a:cubicBezTo>
                  <a:cubicBezTo>
                    <a:pt x="822648" y="73414"/>
                    <a:pt x="833365" y="63592"/>
                    <a:pt x="833365" y="51090"/>
                  </a:cubicBezTo>
                  <a:close/>
                  <a:moveTo>
                    <a:pt x="1155540" y="71331"/>
                  </a:moveTo>
                  <a:lnTo>
                    <a:pt x="1155540" y="68057"/>
                  </a:lnTo>
                  <a:lnTo>
                    <a:pt x="1151968" y="68057"/>
                  </a:lnTo>
                  <a:cubicBezTo>
                    <a:pt x="1142443" y="68057"/>
                    <a:pt x="1142145" y="66717"/>
                    <a:pt x="1142145" y="62996"/>
                  </a:cubicBezTo>
                  <a:lnTo>
                    <a:pt x="1142145" y="6888"/>
                  </a:lnTo>
                  <a:cubicBezTo>
                    <a:pt x="1142145" y="4061"/>
                    <a:pt x="1141847" y="4061"/>
                    <a:pt x="1139169" y="4061"/>
                  </a:cubicBezTo>
                  <a:cubicBezTo>
                    <a:pt x="1135002" y="8079"/>
                    <a:pt x="1129644" y="10460"/>
                    <a:pt x="1119970" y="10460"/>
                  </a:cubicBezTo>
                  <a:lnTo>
                    <a:pt x="1119970" y="13883"/>
                  </a:lnTo>
                  <a:cubicBezTo>
                    <a:pt x="1122797" y="13883"/>
                    <a:pt x="1128155" y="13883"/>
                    <a:pt x="1134109" y="11055"/>
                  </a:cubicBezTo>
                  <a:lnTo>
                    <a:pt x="1134109" y="62996"/>
                  </a:lnTo>
                  <a:cubicBezTo>
                    <a:pt x="1134109" y="66717"/>
                    <a:pt x="1133810" y="68057"/>
                    <a:pt x="1124137" y="68057"/>
                  </a:cubicBezTo>
                  <a:lnTo>
                    <a:pt x="1120566" y="68057"/>
                  </a:lnTo>
                  <a:lnTo>
                    <a:pt x="1120566" y="71331"/>
                  </a:lnTo>
                  <a:cubicBezTo>
                    <a:pt x="1124733" y="71033"/>
                    <a:pt x="1133513" y="71033"/>
                    <a:pt x="1137977" y="71033"/>
                  </a:cubicBezTo>
                  <a:cubicBezTo>
                    <a:pt x="1142591" y="71033"/>
                    <a:pt x="1151372" y="71033"/>
                    <a:pt x="1155540" y="71331"/>
                  </a:cubicBezTo>
                  <a:close/>
                  <a:moveTo>
                    <a:pt x="1213211" y="50793"/>
                  </a:moveTo>
                  <a:cubicBezTo>
                    <a:pt x="1213211" y="37547"/>
                    <a:pt x="1203239" y="28171"/>
                    <a:pt x="1192077" y="28171"/>
                  </a:cubicBezTo>
                  <a:cubicBezTo>
                    <a:pt x="1184784" y="28171"/>
                    <a:pt x="1180319" y="32933"/>
                    <a:pt x="1178086" y="37845"/>
                  </a:cubicBezTo>
                  <a:cubicBezTo>
                    <a:pt x="1178086" y="29361"/>
                    <a:pt x="1178831" y="22069"/>
                    <a:pt x="1182403" y="15818"/>
                  </a:cubicBezTo>
                  <a:cubicBezTo>
                    <a:pt x="1185380" y="10758"/>
                    <a:pt x="1190588" y="6591"/>
                    <a:pt x="1196988" y="6591"/>
                  </a:cubicBezTo>
                  <a:cubicBezTo>
                    <a:pt x="1199072" y="6591"/>
                    <a:pt x="1203686" y="7037"/>
                    <a:pt x="1206067" y="10460"/>
                  </a:cubicBezTo>
                  <a:cubicBezTo>
                    <a:pt x="1201453" y="10758"/>
                    <a:pt x="1201006" y="14181"/>
                    <a:pt x="1201006" y="15223"/>
                  </a:cubicBezTo>
                  <a:cubicBezTo>
                    <a:pt x="1201006" y="18348"/>
                    <a:pt x="1203387" y="19985"/>
                    <a:pt x="1205768" y="19985"/>
                  </a:cubicBezTo>
                  <a:cubicBezTo>
                    <a:pt x="1207555" y="19985"/>
                    <a:pt x="1210531" y="18943"/>
                    <a:pt x="1210531" y="15074"/>
                  </a:cubicBezTo>
                  <a:cubicBezTo>
                    <a:pt x="1210531" y="8972"/>
                    <a:pt x="1206067" y="4061"/>
                    <a:pt x="1196839" y="4061"/>
                  </a:cubicBezTo>
                  <a:cubicBezTo>
                    <a:pt x="1182849" y="4061"/>
                    <a:pt x="1168561" y="17455"/>
                    <a:pt x="1168561" y="39184"/>
                  </a:cubicBezTo>
                  <a:cubicBezTo>
                    <a:pt x="1168561" y="66717"/>
                    <a:pt x="1181362" y="73414"/>
                    <a:pt x="1191184" y="73414"/>
                  </a:cubicBezTo>
                  <a:cubicBezTo>
                    <a:pt x="1195946" y="73414"/>
                    <a:pt x="1201304" y="72075"/>
                    <a:pt x="1205768" y="67759"/>
                  </a:cubicBezTo>
                  <a:cubicBezTo>
                    <a:pt x="1209787" y="63889"/>
                    <a:pt x="1213211" y="59573"/>
                    <a:pt x="1213211" y="50793"/>
                  </a:cubicBezTo>
                  <a:close/>
                  <a:moveTo>
                    <a:pt x="1203834" y="50644"/>
                  </a:moveTo>
                  <a:cubicBezTo>
                    <a:pt x="1203834" y="55853"/>
                    <a:pt x="1203834" y="60317"/>
                    <a:pt x="1201750" y="63889"/>
                  </a:cubicBezTo>
                  <a:cubicBezTo>
                    <a:pt x="1199072" y="68652"/>
                    <a:pt x="1195499" y="70438"/>
                    <a:pt x="1191184" y="70438"/>
                  </a:cubicBezTo>
                  <a:cubicBezTo>
                    <a:pt x="1185826" y="70438"/>
                    <a:pt x="1182403" y="66717"/>
                    <a:pt x="1180915" y="63889"/>
                  </a:cubicBezTo>
                  <a:cubicBezTo>
                    <a:pt x="1178533" y="59276"/>
                    <a:pt x="1178385" y="52430"/>
                    <a:pt x="1178385" y="48560"/>
                  </a:cubicBezTo>
                  <a:cubicBezTo>
                    <a:pt x="1178385" y="38589"/>
                    <a:pt x="1183892" y="30998"/>
                    <a:pt x="1191631" y="30998"/>
                  </a:cubicBezTo>
                  <a:cubicBezTo>
                    <a:pt x="1196691" y="30998"/>
                    <a:pt x="1199667" y="33677"/>
                    <a:pt x="1201602" y="37249"/>
                  </a:cubicBezTo>
                  <a:cubicBezTo>
                    <a:pt x="1203834" y="40970"/>
                    <a:pt x="1203834" y="45583"/>
                    <a:pt x="1203834" y="50644"/>
                  </a:cubicBezTo>
                  <a:close/>
                  <a:moveTo>
                    <a:pt x="1826382" y="71331"/>
                  </a:moveTo>
                  <a:lnTo>
                    <a:pt x="1826382" y="68057"/>
                  </a:lnTo>
                  <a:lnTo>
                    <a:pt x="1822813" y="68057"/>
                  </a:lnTo>
                  <a:cubicBezTo>
                    <a:pt x="1813288" y="68057"/>
                    <a:pt x="1812983" y="66717"/>
                    <a:pt x="1812983" y="62996"/>
                  </a:cubicBezTo>
                  <a:lnTo>
                    <a:pt x="1812983" y="6888"/>
                  </a:lnTo>
                  <a:cubicBezTo>
                    <a:pt x="1812983" y="4061"/>
                    <a:pt x="1812691" y="4061"/>
                    <a:pt x="1810011" y="4061"/>
                  </a:cubicBezTo>
                  <a:cubicBezTo>
                    <a:pt x="1805846" y="8079"/>
                    <a:pt x="1800486" y="10460"/>
                    <a:pt x="1790809" y="10460"/>
                  </a:cubicBezTo>
                  <a:lnTo>
                    <a:pt x="1790809" y="13883"/>
                  </a:lnTo>
                  <a:cubicBezTo>
                    <a:pt x="1793641" y="13883"/>
                    <a:pt x="1799000" y="13883"/>
                    <a:pt x="1804944" y="11055"/>
                  </a:cubicBezTo>
                  <a:lnTo>
                    <a:pt x="1804944" y="62996"/>
                  </a:lnTo>
                  <a:cubicBezTo>
                    <a:pt x="1804944" y="66717"/>
                    <a:pt x="1804652" y="68057"/>
                    <a:pt x="1794975" y="68057"/>
                  </a:cubicBezTo>
                  <a:lnTo>
                    <a:pt x="1791406" y="68057"/>
                  </a:lnTo>
                  <a:lnTo>
                    <a:pt x="1791406" y="71331"/>
                  </a:lnTo>
                  <a:cubicBezTo>
                    <a:pt x="1795572" y="71033"/>
                    <a:pt x="1804360" y="71033"/>
                    <a:pt x="1808818" y="71033"/>
                  </a:cubicBezTo>
                  <a:cubicBezTo>
                    <a:pt x="1813428" y="71033"/>
                    <a:pt x="1822216" y="71033"/>
                    <a:pt x="1826382" y="71331"/>
                  </a:cubicBezTo>
                  <a:close/>
                  <a:moveTo>
                    <a:pt x="1884052" y="50793"/>
                  </a:moveTo>
                  <a:cubicBezTo>
                    <a:pt x="1884052" y="37547"/>
                    <a:pt x="1874083" y="28171"/>
                    <a:pt x="1862919" y="28171"/>
                  </a:cubicBezTo>
                  <a:cubicBezTo>
                    <a:pt x="1855630" y="28171"/>
                    <a:pt x="1851159" y="32933"/>
                    <a:pt x="1848924" y="37845"/>
                  </a:cubicBezTo>
                  <a:cubicBezTo>
                    <a:pt x="1848924" y="29361"/>
                    <a:pt x="1849673" y="22069"/>
                    <a:pt x="1853242" y="15818"/>
                  </a:cubicBezTo>
                  <a:cubicBezTo>
                    <a:pt x="1856227" y="10758"/>
                    <a:pt x="1861433" y="6591"/>
                    <a:pt x="1867834" y="6591"/>
                  </a:cubicBezTo>
                  <a:cubicBezTo>
                    <a:pt x="1869917" y="6591"/>
                    <a:pt x="1874527" y="7037"/>
                    <a:pt x="1876902" y="10460"/>
                  </a:cubicBezTo>
                  <a:cubicBezTo>
                    <a:pt x="1872292" y="10758"/>
                    <a:pt x="1871848" y="14181"/>
                    <a:pt x="1871848" y="15223"/>
                  </a:cubicBezTo>
                  <a:cubicBezTo>
                    <a:pt x="1871848" y="18348"/>
                    <a:pt x="1874235" y="19985"/>
                    <a:pt x="1876610" y="19985"/>
                  </a:cubicBezTo>
                  <a:cubicBezTo>
                    <a:pt x="1878401" y="19985"/>
                    <a:pt x="1881373" y="18943"/>
                    <a:pt x="1881373" y="15074"/>
                  </a:cubicBezTo>
                  <a:cubicBezTo>
                    <a:pt x="1881373" y="8972"/>
                    <a:pt x="1876902" y="4061"/>
                    <a:pt x="1867682" y="4061"/>
                  </a:cubicBezTo>
                  <a:cubicBezTo>
                    <a:pt x="1853687" y="4061"/>
                    <a:pt x="1839399" y="17455"/>
                    <a:pt x="1839399" y="39184"/>
                  </a:cubicBezTo>
                  <a:cubicBezTo>
                    <a:pt x="1839399" y="66717"/>
                    <a:pt x="1852201" y="73414"/>
                    <a:pt x="1862031" y="73414"/>
                  </a:cubicBezTo>
                  <a:cubicBezTo>
                    <a:pt x="1866793" y="73414"/>
                    <a:pt x="1872140" y="72075"/>
                    <a:pt x="1876610" y="67759"/>
                  </a:cubicBezTo>
                  <a:cubicBezTo>
                    <a:pt x="1880623" y="63889"/>
                    <a:pt x="1884052" y="59573"/>
                    <a:pt x="1884052" y="50793"/>
                  </a:cubicBezTo>
                  <a:close/>
                  <a:moveTo>
                    <a:pt x="1874680" y="50644"/>
                  </a:moveTo>
                  <a:cubicBezTo>
                    <a:pt x="1874680" y="55853"/>
                    <a:pt x="1874680" y="60317"/>
                    <a:pt x="1872597" y="63889"/>
                  </a:cubicBezTo>
                  <a:cubicBezTo>
                    <a:pt x="1869917" y="68652"/>
                    <a:pt x="1866336" y="70438"/>
                    <a:pt x="1862031" y="70438"/>
                  </a:cubicBezTo>
                  <a:cubicBezTo>
                    <a:pt x="1856671" y="70438"/>
                    <a:pt x="1853242" y="66717"/>
                    <a:pt x="1851756" y="63889"/>
                  </a:cubicBezTo>
                  <a:cubicBezTo>
                    <a:pt x="1849369" y="59276"/>
                    <a:pt x="1849229" y="52430"/>
                    <a:pt x="1849229" y="48560"/>
                  </a:cubicBezTo>
                  <a:cubicBezTo>
                    <a:pt x="1849229" y="38589"/>
                    <a:pt x="1854728" y="30998"/>
                    <a:pt x="1862475" y="30998"/>
                  </a:cubicBezTo>
                  <a:cubicBezTo>
                    <a:pt x="1867530" y="30998"/>
                    <a:pt x="1870514" y="33677"/>
                    <a:pt x="1872444" y="37249"/>
                  </a:cubicBezTo>
                  <a:cubicBezTo>
                    <a:pt x="1874680" y="40970"/>
                    <a:pt x="1874680" y="45583"/>
                    <a:pt x="1874680" y="50644"/>
                  </a:cubicBezTo>
                  <a:close/>
                  <a:moveTo>
                    <a:pt x="2435307" y="71331"/>
                  </a:moveTo>
                  <a:lnTo>
                    <a:pt x="2435307" y="68057"/>
                  </a:lnTo>
                  <a:lnTo>
                    <a:pt x="2431738" y="68057"/>
                  </a:lnTo>
                  <a:cubicBezTo>
                    <a:pt x="2422213" y="68057"/>
                    <a:pt x="2421921" y="66717"/>
                    <a:pt x="2421921" y="62996"/>
                  </a:cubicBezTo>
                  <a:lnTo>
                    <a:pt x="2421921" y="6888"/>
                  </a:lnTo>
                  <a:cubicBezTo>
                    <a:pt x="2421921" y="4061"/>
                    <a:pt x="2421617" y="4061"/>
                    <a:pt x="2418937" y="4061"/>
                  </a:cubicBezTo>
                  <a:cubicBezTo>
                    <a:pt x="2414771" y="8079"/>
                    <a:pt x="2409412" y="10460"/>
                    <a:pt x="2399734" y="10460"/>
                  </a:cubicBezTo>
                  <a:lnTo>
                    <a:pt x="2399734" y="13883"/>
                  </a:lnTo>
                  <a:cubicBezTo>
                    <a:pt x="2402567" y="13883"/>
                    <a:pt x="2407926" y="13883"/>
                    <a:pt x="2413882" y="11055"/>
                  </a:cubicBezTo>
                  <a:lnTo>
                    <a:pt x="2413882" y="62996"/>
                  </a:lnTo>
                  <a:cubicBezTo>
                    <a:pt x="2413882" y="66717"/>
                    <a:pt x="2413578" y="68057"/>
                    <a:pt x="2403913" y="68057"/>
                  </a:cubicBezTo>
                  <a:lnTo>
                    <a:pt x="2400331" y="68057"/>
                  </a:lnTo>
                  <a:lnTo>
                    <a:pt x="2400331" y="71331"/>
                  </a:lnTo>
                  <a:cubicBezTo>
                    <a:pt x="2404497" y="71033"/>
                    <a:pt x="2413285" y="71033"/>
                    <a:pt x="2417743" y="71033"/>
                  </a:cubicBezTo>
                  <a:cubicBezTo>
                    <a:pt x="2422366" y="71033"/>
                    <a:pt x="2431142" y="71033"/>
                    <a:pt x="2435307" y="71331"/>
                  </a:cubicBezTo>
                  <a:close/>
                  <a:moveTo>
                    <a:pt x="2492940" y="50793"/>
                  </a:moveTo>
                  <a:cubicBezTo>
                    <a:pt x="2492940" y="37547"/>
                    <a:pt x="2482970" y="28171"/>
                    <a:pt x="2471807" y="28171"/>
                  </a:cubicBezTo>
                  <a:cubicBezTo>
                    <a:pt x="2464517" y="28171"/>
                    <a:pt x="2460047" y="32933"/>
                    <a:pt x="2457824" y="37845"/>
                  </a:cubicBezTo>
                  <a:cubicBezTo>
                    <a:pt x="2457824" y="29361"/>
                    <a:pt x="2458561" y="22069"/>
                    <a:pt x="2462129" y="15818"/>
                  </a:cubicBezTo>
                  <a:cubicBezTo>
                    <a:pt x="2465114" y="10758"/>
                    <a:pt x="2470321" y="6591"/>
                    <a:pt x="2476722" y="6591"/>
                  </a:cubicBezTo>
                  <a:cubicBezTo>
                    <a:pt x="2478804" y="6591"/>
                    <a:pt x="2483415" y="7037"/>
                    <a:pt x="2485802" y="10460"/>
                  </a:cubicBezTo>
                  <a:cubicBezTo>
                    <a:pt x="2481179" y="10758"/>
                    <a:pt x="2480735" y="14181"/>
                    <a:pt x="2480735" y="15223"/>
                  </a:cubicBezTo>
                  <a:cubicBezTo>
                    <a:pt x="2480735" y="18348"/>
                    <a:pt x="2483123" y="19985"/>
                    <a:pt x="2485497" y="19985"/>
                  </a:cubicBezTo>
                  <a:cubicBezTo>
                    <a:pt x="2487288" y="19985"/>
                    <a:pt x="2490260" y="18943"/>
                    <a:pt x="2490260" y="15074"/>
                  </a:cubicBezTo>
                  <a:cubicBezTo>
                    <a:pt x="2490260" y="8972"/>
                    <a:pt x="2485802" y="4061"/>
                    <a:pt x="2476569" y="4061"/>
                  </a:cubicBezTo>
                  <a:cubicBezTo>
                    <a:pt x="2462587" y="4061"/>
                    <a:pt x="2448299" y="17455"/>
                    <a:pt x="2448299" y="39184"/>
                  </a:cubicBezTo>
                  <a:cubicBezTo>
                    <a:pt x="2448299" y="66717"/>
                    <a:pt x="2461088" y="73414"/>
                    <a:pt x="2470918" y="73414"/>
                  </a:cubicBezTo>
                  <a:cubicBezTo>
                    <a:pt x="2475680" y="73414"/>
                    <a:pt x="2481040" y="72075"/>
                    <a:pt x="2485497" y="67759"/>
                  </a:cubicBezTo>
                  <a:cubicBezTo>
                    <a:pt x="2489523" y="63889"/>
                    <a:pt x="2492940" y="59573"/>
                    <a:pt x="2492940" y="50793"/>
                  </a:cubicBezTo>
                  <a:close/>
                  <a:moveTo>
                    <a:pt x="2483567" y="50644"/>
                  </a:moveTo>
                  <a:cubicBezTo>
                    <a:pt x="2483567" y="55853"/>
                    <a:pt x="2483567" y="60317"/>
                    <a:pt x="2481484" y="63889"/>
                  </a:cubicBezTo>
                  <a:cubicBezTo>
                    <a:pt x="2478804" y="68652"/>
                    <a:pt x="2475236" y="70438"/>
                    <a:pt x="2470918" y="70438"/>
                  </a:cubicBezTo>
                  <a:cubicBezTo>
                    <a:pt x="2465558" y="70438"/>
                    <a:pt x="2462129" y="66717"/>
                    <a:pt x="2460644" y="63889"/>
                  </a:cubicBezTo>
                  <a:cubicBezTo>
                    <a:pt x="2458269" y="59276"/>
                    <a:pt x="2458116" y="52430"/>
                    <a:pt x="2458116" y="48560"/>
                  </a:cubicBezTo>
                  <a:cubicBezTo>
                    <a:pt x="2458116" y="38589"/>
                    <a:pt x="2463628" y="30998"/>
                    <a:pt x="2471362" y="30998"/>
                  </a:cubicBezTo>
                  <a:cubicBezTo>
                    <a:pt x="2476417" y="30998"/>
                    <a:pt x="2479401" y="33677"/>
                    <a:pt x="2481332" y="37249"/>
                  </a:cubicBezTo>
                  <a:cubicBezTo>
                    <a:pt x="2483567" y="40970"/>
                    <a:pt x="2483567" y="45583"/>
                    <a:pt x="2483567" y="50644"/>
                  </a:cubicBezTo>
                  <a:close/>
                  <a:moveTo>
                    <a:pt x="50791" y="172757"/>
                  </a:moveTo>
                  <a:cubicBezTo>
                    <a:pt x="50791" y="163976"/>
                    <a:pt x="45136" y="155046"/>
                    <a:pt x="34718" y="152516"/>
                  </a:cubicBezTo>
                  <a:lnTo>
                    <a:pt x="20728" y="149242"/>
                  </a:lnTo>
                  <a:cubicBezTo>
                    <a:pt x="14328" y="147754"/>
                    <a:pt x="9566" y="142694"/>
                    <a:pt x="9566" y="136443"/>
                  </a:cubicBezTo>
                  <a:cubicBezTo>
                    <a:pt x="9566" y="129746"/>
                    <a:pt x="15370" y="123346"/>
                    <a:pt x="24300" y="123346"/>
                  </a:cubicBezTo>
                  <a:cubicBezTo>
                    <a:pt x="41713" y="123346"/>
                    <a:pt x="44094" y="139717"/>
                    <a:pt x="44540" y="143587"/>
                  </a:cubicBezTo>
                  <a:cubicBezTo>
                    <a:pt x="44838" y="144628"/>
                    <a:pt x="44838" y="145373"/>
                    <a:pt x="46177" y="145373"/>
                  </a:cubicBezTo>
                  <a:cubicBezTo>
                    <a:pt x="47815" y="145373"/>
                    <a:pt x="47815" y="144628"/>
                    <a:pt x="47815" y="142694"/>
                  </a:cubicBezTo>
                  <a:lnTo>
                    <a:pt x="47815" y="122900"/>
                  </a:lnTo>
                  <a:cubicBezTo>
                    <a:pt x="47815" y="121262"/>
                    <a:pt x="47815" y="120221"/>
                    <a:pt x="46475" y="120221"/>
                  </a:cubicBezTo>
                  <a:cubicBezTo>
                    <a:pt x="45731" y="120221"/>
                    <a:pt x="45433" y="120518"/>
                    <a:pt x="44838" y="121709"/>
                  </a:cubicBezTo>
                  <a:lnTo>
                    <a:pt x="41266" y="127364"/>
                  </a:lnTo>
                  <a:cubicBezTo>
                    <a:pt x="36206" y="121709"/>
                    <a:pt x="29658" y="120221"/>
                    <a:pt x="24151" y="120221"/>
                  </a:cubicBezTo>
                  <a:cubicBezTo>
                    <a:pt x="12096" y="120221"/>
                    <a:pt x="3166" y="129299"/>
                    <a:pt x="3166" y="139717"/>
                  </a:cubicBezTo>
                  <a:cubicBezTo>
                    <a:pt x="3166" y="147456"/>
                    <a:pt x="7482" y="151623"/>
                    <a:pt x="9417" y="153558"/>
                  </a:cubicBezTo>
                  <a:cubicBezTo>
                    <a:pt x="13138" y="157130"/>
                    <a:pt x="16412" y="158023"/>
                    <a:pt x="27425" y="160553"/>
                  </a:cubicBezTo>
                  <a:cubicBezTo>
                    <a:pt x="36057" y="162637"/>
                    <a:pt x="37545" y="162934"/>
                    <a:pt x="40968" y="166357"/>
                  </a:cubicBezTo>
                  <a:cubicBezTo>
                    <a:pt x="42010" y="167548"/>
                    <a:pt x="44540" y="170971"/>
                    <a:pt x="44540" y="175882"/>
                  </a:cubicBezTo>
                  <a:cubicBezTo>
                    <a:pt x="44540" y="182877"/>
                    <a:pt x="39182" y="190319"/>
                    <a:pt x="29658" y="190319"/>
                  </a:cubicBezTo>
                  <a:cubicBezTo>
                    <a:pt x="18496" y="190319"/>
                    <a:pt x="6887" y="184961"/>
                    <a:pt x="6292" y="170822"/>
                  </a:cubicBezTo>
                  <a:cubicBezTo>
                    <a:pt x="6292" y="169185"/>
                    <a:pt x="6292" y="168590"/>
                    <a:pt x="4803" y="168590"/>
                  </a:cubicBezTo>
                  <a:cubicBezTo>
                    <a:pt x="3166" y="168590"/>
                    <a:pt x="3166" y="169334"/>
                    <a:pt x="3166" y="171269"/>
                  </a:cubicBezTo>
                  <a:lnTo>
                    <a:pt x="3166" y="191063"/>
                  </a:lnTo>
                  <a:cubicBezTo>
                    <a:pt x="3166" y="192551"/>
                    <a:pt x="3166" y="193593"/>
                    <a:pt x="4506" y="193593"/>
                  </a:cubicBezTo>
                  <a:cubicBezTo>
                    <a:pt x="5250" y="193593"/>
                    <a:pt x="5399" y="193444"/>
                    <a:pt x="6143" y="192402"/>
                  </a:cubicBezTo>
                  <a:cubicBezTo>
                    <a:pt x="6589" y="191807"/>
                    <a:pt x="6887" y="190914"/>
                    <a:pt x="9715" y="186598"/>
                  </a:cubicBezTo>
                  <a:cubicBezTo>
                    <a:pt x="16114" y="192253"/>
                    <a:pt x="23556" y="193593"/>
                    <a:pt x="29658" y="193593"/>
                  </a:cubicBezTo>
                  <a:cubicBezTo>
                    <a:pt x="42308" y="193593"/>
                    <a:pt x="50791" y="183621"/>
                    <a:pt x="50791" y="172757"/>
                  </a:cubicBezTo>
                  <a:close/>
                  <a:moveTo>
                    <a:pt x="91644" y="191509"/>
                  </a:moveTo>
                  <a:lnTo>
                    <a:pt x="91644" y="188235"/>
                  </a:lnTo>
                  <a:lnTo>
                    <a:pt x="89263" y="188235"/>
                  </a:lnTo>
                  <a:cubicBezTo>
                    <a:pt x="81226" y="188235"/>
                    <a:pt x="80929" y="187193"/>
                    <a:pt x="80929" y="183324"/>
                  </a:cubicBezTo>
                  <a:lnTo>
                    <a:pt x="80929" y="130639"/>
                  </a:lnTo>
                  <a:cubicBezTo>
                    <a:pt x="80929" y="126769"/>
                    <a:pt x="81226" y="125727"/>
                    <a:pt x="89263" y="125727"/>
                  </a:cubicBezTo>
                  <a:lnTo>
                    <a:pt x="91644" y="125727"/>
                  </a:lnTo>
                  <a:lnTo>
                    <a:pt x="91644" y="122453"/>
                  </a:lnTo>
                  <a:lnTo>
                    <a:pt x="76315" y="122751"/>
                  </a:lnTo>
                  <a:lnTo>
                    <a:pt x="60986" y="122453"/>
                  </a:lnTo>
                  <a:lnTo>
                    <a:pt x="60986" y="125727"/>
                  </a:lnTo>
                  <a:lnTo>
                    <a:pt x="63367" y="125727"/>
                  </a:lnTo>
                  <a:cubicBezTo>
                    <a:pt x="71404" y="125727"/>
                    <a:pt x="71701" y="126769"/>
                    <a:pt x="71701" y="130639"/>
                  </a:cubicBezTo>
                  <a:lnTo>
                    <a:pt x="71701" y="183324"/>
                  </a:lnTo>
                  <a:cubicBezTo>
                    <a:pt x="71701" y="187193"/>
                    <a:pt x="71404" y="188235"/>
                    <a:pt x="63367" y="188235"/>
                  </a:cubicBezTo>
                  <a:lnTo>
                    <a:pt x="60986" y="188235"/>
                  </a:lnTo>
                  <a:lnTo>
                    <a:pt x="60986" y="191509"/>
                  </a:lnTo>
                  <a:lnTo>
                    <a:pt x="76315" y="191211"/>
                  </a:lnTo>
                  <a:close/>
                  <a:moveTo>
                    <a:pt x="189164" y="191509"/>
                  </a:moveTo>
                  <a:lnTo>
                    <a:pt x="189164" y="188235"/>
                  </a:lnTo>
                  <a:lnTo>
                    <a:pt x="186931" y="188235"/>
                  </a:lnTo>
                  <a:cubicBezTo>
                    <a:pt x="179043" y="188235"/>
                    <a:pt x="178895" y="187044"/>
                    <a:pt x="178895" y="183324"/>
                  </a:cubicBezTo>
                  <a:lnTo>
                    <a:pt x="178895" y="130639"/>
                  </a:lnTo>
                  <a:cubicBezTo>
                    <a:pt x="178895" y="126769"/>
                    <a:pt x="179043" y="125727"/>
                    <a:pt x="186931" y="125727"/>
                  </a:cubicBezTo>
                  <a:lnTo>
                    <a:pt x="189164" y="125727"/>
                  </a:lnTo>
                  <a:lnTo>
                    <a:pt x="189164" y="122453"/>
                  </a:lnTo>
                  <a:lnTo>
                    <a:pt x="172048" y="122453"/>
                  </a:lnTo>
                  <a:cubicBezTo>
                    <a:pt x="169221" y="122453"/>
                    <a:pt x="169073" y="122751"/>
                    <a:pt x="168328" y="124537"/>
                  </a:cubicBezTo>
                  <a:lnTo>
                    <a:pt x="144813" y="181835"/>
                  </a:lnTo>
                  <a:lnTo>
                    <a:pt x="121447" y="124685"/>
                  </a:lnTo>
                  <a:cubicBezTo>
                    <a:pt x="120554" y="122751"/>
                    <a:pt x="120554" y="122453"/>
                    <a:pt x="117726" y="122453"/>
                  </a:cubicBezTo>
                  <a:lnTo>
                    <a:pt x="100611" y="122453"/>
                  </a:lnTo>
                  <a:lnTo>
                    <a:pt x="100611" y="125727"/>
                  </a:lnTo>
                  <a:lnTo>
                    <a:pt x="102844" y="125727"/>
                  </a:lnTo>
                  <a:cubicBezTo>
                    <a:pt x="110731" y="125727"/>
                    <a:pt x="110880" y="126769"/>
                    <a:pt x="110880" y="130639"/>
                  </a:cubicBezTo>
                  <a:lnTo>
                    <a:pt x="110880" y="180645"/>
                  </a:lnTo>
                  <a:cubicBezTo>
                    <a:pt x="110880" y="183324"/>
                    <a:pt x="110880" y="188235"/>
                    <a:pt x="100611" y="188235"/>
                  </a:cubicBezTo>
                  <a:lnTo>
                    <a:pt x="100611" y="191509"/>
                  </a:lnTo>
                  <a:cubicBezTo>
                    <a:pt x="105225" y="191211"/>
                    <a:pt x="109987" y="191211"/>
                    <a:pt x="112666" y="191211"/>
                  </a:cubicBezTo>
                  <a:cubicBezTo>
                    <a:pt x="115196" y="191211"/>
                    <a:pt x="119959" y="191211"/>
                    <a:pt x="124572" y="191509"/>
                  </a:cubicBezTo>
                  <a:lnTo>
                    <a:pt x="124572" y="188235"/>
                  </a:lnTo>
                  <a:cubicBezTo>
                    <a:pt x="114303" y="188235"/>
                    <a:pt x="114303" y="183324"/>
                    <a:pt x="114303" y="180645"/>
                  </a:cubicBezTo>
                  <a:lnTo>
                    <a:pt x="114303" y="126918"/>
                  </a:lnTo>
                  <a:lnTo>
                    <a:pt x="114452" y="126769"/>
                  </a:lnTo>
                  <a:lnTo>
                    <a:pt x="139902" y="189128"/>
                  </a:lnTo>
                  <a:cubicBezTo>
                    <a:pt x="140496" y="190467"/>
                    <a:pt x="140943" y="191509"/>
                    <a:pt x="142283" y="191509"/>
                  </a:cubicBezTo>
                  <a:cubicBezTo>
                    <a:pt x="143622" y="191509"/>
                    <a:pt x="144217" y="190319"/>
                    <a:pt x="144665" y="189128"/>
                  </a:cubicBezTo>
                  <a:lnTo>
                    <a:pt x="170560" y="126025"/>
                  </a:lnTo>
                  <a:lnTo>
                    <a:pt x="170560" y="183324"/>
                  </a:lnTo>
                  <a:cubicBezTo>
                    <a:pt x="170560" y="187044"/>
                    <a:pt x="170411" y="188235"/>
                    <a:pt x="162523" y="188235"/>
                  </a:cubicBezTo>
                  <a:lnTo>
                    <a:pt x="160440" y="188235"/>
                  </a:lnTo>
                  <a:lnTo>
                    <a:pt x="160440" y="191509"/>
                  </a:lnTo>
                  <a:lnTo>
                    <a:pt x="174728" y="191211"/>
                  </a:lnTo>
                  <a:close/>
                  <a:moveTo>
                    <a:pt x="271726" y="157130"/>
                  </a:moveTo>
                  <a:cubicBezTo>
                    <a:pt x="271726" y="136889"/>
                    <a:pt x="255652" y="120221"/>
                    <a:pt x="236008" y="120221"/>
                  </a:cubicBezTo>
                  <a:cubicBezTo>
                    <a:pt x="216064" y="120221"/>
                    <a:pt x="200139" y="136889"/>
                    <a:pt x="200139" y="157130"/>
                  </a:cubicBezTo>
                  <a:cubicBezTo>
                    <a:pt x="200139" y="177817"/>
                    <a:pt x="216659" y="193593"/>
                    <a:pt x="235858" y="193593"/>
                  </a:cubicBezTo>
                  <a:cubicBezTo>
                    <a:pt x="255503" y="193593"/>
                    <a:pt x="271726" y="177668"/>
                    <a:pt x="271726" y="157130"/>
                  </a:cubicBezTo>
                  <a:close/>
                  <a:moveTo>
                    <a:pt x="261159" y="155642"/>
                  </a:moveTo>
                  <a:cubicBezTo>
                    <a:pt x="261159" y="181389"/>
                    <a:pt x="246574" y="190319"/>
                    <a:pt x="236008" y="190319"/>
                  </a:cubicBezTo>
                  <a:cubicBezTo>
                    <a:pt x="224994" y="190319"/>
                    <a:pt x="210707" y="181091"/>
                    <a:pt x="210707" y="155642"/>
                  </a:cubicBezTo>
                  <a:cubicBezTo>
                    <a:pt x="210707" y="131532"/>
                    <a:pt x="225440" y="123346"/>
                    <a:pt x="235858" y="123346"/>
                  </a:cubicBezTo>
                  <a:cubicBezTo>
                    <a:pt x="246871" y="123346"/>
                    <a:pt x="261159" y="131829"/>
                    <a:pt x="261159" y="155642"/>
                  </a:cubicBezTo>
                  <a:close/>
                  <a:moveTo>
                    <a:pt x="353879" y="125727"/>
                  </a:moveTo>
                  <a:lnTo>
                    <a:pt x="353879" y="122453"/>
                  </a:lnTo>
                  <a:cubicBezTo>
                    <a:pt x="349265" y="122751"/>
                    <a:pt x="344502" y="122751"/>
                    <a:pt x="341824" y="122751"/>
                  </a:cubicBezTo>
                  <a:cubicBezTo>
                    <a:pt x="339294" y="122751"/>
                    <a:pt x="334532" y="122751"/>
                    <a:pt x="329918" y="122453"/>
                  </a:cubicBezTo>
                  <a:lnTo>
                    <a:pt x="329918" y="125727"/>
                  </a:lnTo>
                  <a:cubicBezTo>
                    <a:pt x="340187" y="125727"/>
                    <a:pt x="340187" y="130639"/>
                    <a:pt x="340187" y="133169"/>
                  </a:cubicBezTo>
                  <a:lnTo>
                    <a:pt x="340187" y="176477"/>
                  </a:lnTo>
                  <a:lnTo>
                    <a:pt x="302384" y="123941"/>
                  </a:lnTo>
                  <a:cubicBezTo>
                    <a:pt x="301343" y="122453"/>
                    <a:pt x="301194" y="122453"/>
                    <a:pt x="299110" y="122453"/>
                  </a:cubicBezTo>
                  <a:lnTo>
                    <a:pt x="282293" y="122453"/>
                  </a:lnTo>
                  <a:lnTo>
                    <a:pt x="282293" y="125727"/>
                  </a:lnTo>
                  <a:lnTo>
                    <a:pt x="285120" y="125727"/>
                  </a:lnTo>
                  <a:cubicBezTo>
                    <a:pt x="286907" y="125727"/>
                    <a:pt x="287799" y="125727"/>
                    <a:pt x="289734" y="125876"/>
                  </a:cubicBezTo>
                  <a:cubicBezTo>
                    <a:pt x="292413" y="126174"/>
                    <a:pt x="292562" y="126323"/>
                    <a:pt x="292562" y="128257"/>
                  </a:cubicBezTo>
                  <a:lnTo>
                    <a:pt x="292562" y="180645"/>
                  </a:lnTo>
                  <a:cubicBezTo>
                    <a:pt x="292562" y="183324"/>
                    <a:pt x="292562" y="188235"/>
                    <a:pt x="282293" y="188235"/>
                  </a:cubicBezTo>
                  <a:lnTo>
                    <a:pt x="282293" y="191509"/>
                  </a:lnTo>
                  <a:cubicBezTo>
                    <a:pt x="286907" y="191211"/>
                    <a:pt x="291521" y="191211"/>
                    <a:pt x="294199" y="191211"/>
                  </a:cubicBezTo>
                  <a:cubicBezTo>
                    <a:pt x="296877" y="191211"/>
                    <a:pt x="301640" y="191211"/>
                    <a:pt x="306105" y="191509"/>
                  </a:cubicBezTo>
                  <a:lnTo>
                    <a:pt x="306105" y="188235"/>
                  </a:lnTo>
                  <a:cubicBezTo>
                    <a:pt x="295985" y="188235"/>
                    <a:pt x="295985" y="183324"/>
                    <a:pt x="295985" y="180645"/>
                  </a:cubicBezTo>
                  <a:lnTo>
                    <a:pt x="295985" y="129001"/>
                  </a:lnTo>
                  <a:lnTo>
                    <a:pt x="339740" y="190021"/>
                  </a:lnTo>
                  <a:cubicBezTo>
                    <a:pt x="340633" y="191211"/>
                    <a:pt x="340931" y="191509"/>
                    <a:pt x="341824" y="191509"/>
                  </a:cubicBezTo>
                  <a:cubicBezTo>
                    <a:pt x="343610" y="191509"/>
                    <a:pt x="343610" y="190467"/>
                    <a:pt x="343610" y="188681"/>
                  </a:cubicBezTo>
                  <a:lnTo>
                    <a:pt x="343610" y="133169"/>
                  </a:lnTo>
                  <a:cubicBezTo>
                    <a:pt x="343610" y="130639"/>
                    <a:pt x="343610" y="125727"/>
                    <a:pt x="353879" y="125727"/>
                  </a:cubicBezTo>
                  <a:close/>
                  <a:moveTo>
                    <a:pt x="407494" y="170971"/>
                  </a:moveTo>
                  <a:cubicBezTo>
                    <a:pt x="407494" y="157725"/>
                    <a:pt x="397522" y="148349"/>
                    <a:pt x="386360" y="148349"/>
                  </a:cubicBezTo>
                  <a:cubicBezTo>
                    <a:pt x="379068" y="148349"/>
                    <a:pt x="374603" y="153112"/>
                    <a:pt x="372371" y="158023"/>
                  </a:cubicBezTo>
                  <a:cubicBezTo>
                    <a:pt x="372371" y="149540"/>
                    <a:pt x="373115" y="142247"/>
                    <a:pt x="376687" y="135996"/>
                  </a:cubicBezTo>
                  <a:cubicBezTo>
                    <a:pt x="379663" y="130936"/>
                    <a:pt x="384872" y="126769"/>
                    <a:pt x="391271" y="126769"/>
                  </a:cubicBezTo>
                  <a:cubicBezTo>
                    <a:pt x="393355" y="126769"/>
                    <a:pt x="397969" y="127216"/>
                    <a:pt x="400350" y="130639"/>
                  </a:cubicBezTo>
                  <a:cubicBezTo>
                    <a:pt x="395737" y="130936"/>
                    <a:pt x="395291" y="134359"/>
                    <a:pt x="395291" y="135401"/>
                  </a:cubicBezTo>
                  <a:cubicBezTo>
                    <a:pt x="395291" y="138526"/>
                    <a:pt x="397672" y="140164"/>
                    <a:pt x="400053" y="140164"/>
                  </a:cubicBezTo>
                  <a:cubicBezTo>
                    <a:pt x="401839" y="140164"/>
                    <a:pt x="404816" y="139122"/>
                    <a:pt x="404816" y="135252"/>
                  </a:cubicBezTo>
                  <a:cubicBezTo>
                    <a:pt x="404816" y="129150"/>
                    <a:pt x="400350" y="124239"/>
                    <a:pt x="391123" y="124239"/>
                  </a:cubicBezTo>
                  <a:cubicBezTo>
                    <a:pt x="377134" y="124239"/>
                    <a:pt x="362846" y="137634"/>
                    <a:pt x="362846" y="159362"/>
                  </a:cubicBezTo>
                  <a:cubicBezTo>
                    <a:pt x="362846" y="186896"/>
                    <a:pt x="375645" y="193593"/>
                    <a:pt x="385467" y="193593"/>
                  </a:cubicBezTo>
                  <a:cubicBezTo>
                    <a:pt x="390230" y="193593"/>
                    <a:pt x="395588" y="192253"/>
                    <a:pt x="400053" y="187937"/>
                  </a:cubicBezTo>
                  <a:cubicBezTo>
                    <a:pt x="404072" y="184068"/>
                    <a:pt x="407494" y="179752"/>
                    <a:pt x="407494" y="170971"/>
                  </a:cubicBezTo>
                  <a:close/>
                  <a:moveTo>
                    <a:pt x="398118" y="170822"/>
                  </a:moveTo>
                  <a:cubicBezTo>
                    <a:pt x="398118" y="176031"/>
                    <a:pt x="398118" y="180496"/>
                    <a:pt x="396034" y="184068"/>
                  </a:cubicBezTo>
                  <a:cubicBezTo>
                    <a:pt x="393355" y="188830"/>
                    <a:pt x="389784" y="190616"/>
                    <a:pt x="385467" y="190616"/>
                  </a:cubicBezTo>
                  <a:cubicBezTo>
                    <a:pt x="380109" y="190616"/>
                    <a:pt x="376687" y="186896"/>
                    <a:pt x="375198" y="184068"/>
                  </a:cubicBezTo>
                  <a:cubicBezTo>
                    <a:pt x="372817" y="179454"/>
                    <a:pt x="372668" y="172608"/>
                    <a:pt x="372668" y="168739"/>
                  </a:cubicBezTo>
                  <a:cubicBezTo>
                    <a:pt x="372668" y="158767"/>
                    <a:pt x="378175" y="151177"/>
                    <a:pt x="385914" y="151177"/>
                  </a:cubicBezTo>
                  <a:cubicBezTo>
                    <a:pt x="390974" y="151177"/>
                    <a:pt x="393951" y="153856"/>
                    <a:pt x="395885" y="157428"/>
                  </a:cubicBezTo>
                  <a:cubicBezTo>
                    <a:pt x="398118" y="161148"/>
                    <a:pt x="398118" y="165762"/>
                    <a:pt x="398118" y="170822"/>
                  </a:cubicBezTo>
                  <a:close/>
                  <a:moveTo>
                    <a:pt x="462783" y="174840"/>
                  </a:moveTo>
                  <a:lnTo>
                    <a:pt x="462783" y="171566"/>
                  </a:lnTo>
                  <a:lnTo>
                    <a:pt x="452068" y="171566"/>
                  </a:lnTo>
                  <a:lnTo>
                    <a:pt x="452068" y="126025"/>
                  </a:lnTo>
                  <a:cubicBezTo>
                    <a:pt x="452068" y="123941"/>
                    <a:pt x="452068" y="123197"/>
                    <a:pt x="449984" y="123197"/>
                  </a:cubicBezTo>
                  <a:cubicBezTo>
                    <a:pt x="448645" y="123197"/>
                    <a:pt x="448496" y="123346"/>
                    <a:pt x="447455" y="124685"/>
                  </a:cubicBezTo>
                  <a:lnTo>
                    <a:pt x="415159" y="171566"/>
                  </a:lnTo>
                  <a:lnTo>
                    <a:pt x="415159" y="174840"/>
                  </a:lnTo>
                  <a:lnTo>
                    <a:pt x="443734" y="174840"/>
                  </a:lnTo>
                  <a:lnTo>
                    <a:pt x="443734" y="183324"/>
                  </a:lnTo>
                  <a:cubicBezTo>
                    <a:pt x="443734" y="187044"/>
                    <a:pt x="443436" y="188235"/>
                    <a:pt x="435697" y="188235"/>
                  </a:cubicBezTo>
                  <a:lnTo>
                    <a:pt x="433316" y="188235"/>
                  </a:lnTo>
                  <a:lnTo>
                    <a:pt x="433316" y="191509"/>
                  </a:lnTo>
                  <a:lnTo>
                    <a:pt x="447900" y="191211"/>
                  </a:lnTo>
                  <a:lnTo>
                    <a:pt x="462486" y="191509"/>
                  </a:lnTo>
                  <a:lnTo>
                    <a:pt x="462486" y="188235"/>
                  </a:lnTo>
                  <a:lnTo>
                    <a:pt x="460105" y="188235"/>
                  </a:lnTo>
                  <a:cubicBezTo>
                    <a:pt x="452366" y="188235"/>
                    <a:pt x="452068" y="187044"/>
                    <a:pt x="452068" y="183324"/>
                  </a:cubicBezTo>
                  <a:lnTo>
                    <a:pt x="452068" y="174840"/>
                  </a:lnTo>
                  <a:close/>
                  <a:moveTo>
                    <a:pt x="444478" y="171566"/>
                  </a:moveTo>
                  <a:lnTo>
                    <a:pt x="418731" y="171566"/>
                  </a:lnTo>
                  <a:lnTo>
                    <a:pt x="444478" y="134210"/>
                  </a:lnTo>
                  <a:close/>
                  <a:moveTo>
                    <a:pt x="722860" y="191509"/>
                  </a:moveTo>
                  <a:lnTo>
                    <a:pt x="722860" y="188235"/>
                  </a:lnTo>
                  <a:lnTo>
                    <a:pt x="719289" y="188235"/>
                  </a:lnTo>
                  <a:cubicBezTo>
                    <a:pt x="709764" y="188235"/>
                    <a:pt x="709465" y="186896"/>
                    <a:pt x="709465" y="183175"/>
                  </a:cubicBezTo>
                  <a:lnTo>
                    <a:pt x="709465" y="127067"/>
                  </a:lnTo>
                  <a:cubicBezTo>
                    <a:pt x="709465" y="124239"/>
                    <a:pt x="709168" y="124239"/>
                    <a:pt x="706490" y="124239"/>
                  </a:cubicBezTo>
                  <a:cubicBezTo>
                    <a:pt x="702321" y="128257"/>
                    <a:pt x="696965" y="130639"/>
                    <a:pt x="687290" y="130639"/>
                  </a:cubicBezTo>
                  <a:lnTo>
                    <a:pt x="687290" y="134062"/>
                  </a:lnTo>
                  <a:cubicBezTo>
                    <a:pt x="690118" y="134062"/>
                    <a:pt x="695476" y="134062"/>
                    <a:pt x="701429" y="131234"/>
                  </a:cubicBezTo>
                  <a:lnTo>
                    <a:pt x="701429" y="183175"/>
                  </a:lnTo>
                  <a:cubicBezTo>
                    <a:pt x="701429" y="186896"/>
                    <a:pt x="701131" y="188235"/>
                    <a:pt x="691458" y="188235"/>
                  </a:cubicBezTo>
                  <a:lnTo>
                    <a:pt x="687885" y="188235"/>
                  </a:lnTo>
                  <a:lnTo>
                    <a:pt x="687885" y="191509"/>
                  </a:lnTo>
                  <a:cubicBezTo>
                    <a:pt x="692052" y="191211"/>
                    <a:pt x="700833" y="191211"/>
                    <a:pt x="705298" y="191211"/>
                  </a:cubicBezTo>
                  <a:cubicBezTo>
                    <a:pt x="709912" y="191211"/>
                    <a:pt x="718693" y="191211"/>
                    <a:pt x="722860" y="191509"/>
                  </a:cubicBezTo>
                  <a:close/>
                  <a:moveTo>
                    <a:pt x="781982" y="174840"/>
                  </a:moveTo>
                  <a:lnTo>
                    <a:pt x="781982" y="171566"/>
                  </a:lnTo>
                  <a:lnTo>
                    <a:pt x="771266" y="171566"/>
                  </a:lnTo>
                  <a:lnTo>
                    <a:pt x="771266" y="126025"/>
                  </a:lnTo>
                  <a:cubicBezTo>
                    <a:pt x="771266" y="123941"/>
                    <a:pt x="771266" y="123197"/>
                    <a:pt x="769183" y="123197"/>
                  </a:cubicBezTo>
                  <a:cubicBezTo>
                    <a:pt x="767843" y="123197"/>
                    <a:pt x="767694" y="123346"/>
                    <a:pt x="766653" y="124685"/>
                  </a:cubicBezTo>
                  <a:lnTo>
                    <a:pt x="734357" y="171566"/>
                  </a:lnTo>
                  <a:lnTo>
                    <a:pt x="734357" y="174840"/>
                  </a:lnTo>
                  <a:lnTo>
                    <a:pt x="762932" y="174840"/>
                  </a:lnTo>
                  <a:lnTo>
                    <a:pt x="762932" y="183324"/>
                  </a:lnTo>
                  <a:cubicBezTo>
                    <a:pt x="762932" y="187044"/>
                    <a:pt x="762635" y="188235"/>
                    <a:pt x="754895" y="188235"/>
                  </a:cubicBezTo>
                  <a:lnTo>
                    <a:pt x="752514" y="188235"/>
                  </a:lnTo>
                  <a:lnTo>
                    <a:pt x="752514" y="191509"/>
                  </a:lnTo>
                  <a:lnTo>
                    <a:pt x="767099" y="191211"/>
                  </a:lnTo>
                  <a:lnTo>
                    <a:pt x="781685" y="191509"/>
                  </a:lnTo>
                  <a:lnTo>
                    <a:pt x="781685" y="188235"/>
                  </a:lnTo>
                  <a:lnTo>
                    <a:pt x="779304" y="188235"/>
                  </a:lnTo>
                  <a:cubicBezTo>
                    <a:pt x="771564" y="188235"/>
                    <a:pt x="771266" y="187044"/>
                    <a:pt x="771266" y="183324"/>
                  </a:cubicBezTo>
                  <a:lnTo>
                    <a:pt x="771266" y="174840"/>
                  </a:lnTo>
                  <a:close/>
                  <a:moveTo>
                    <a:pt x="763676" y="171566"/>
                  </a:moveTo>
                  <a:lnTo>
                    <a:pt x="737928" y="171566"/>
                  </a:lnTo>
                  <a:lnTo>
                    <a:pt x="763676" y="134210"/>
                  </a:lnTo>
                  <a:close/>
                  <a:moveTo>
                    <a:pt x="833365" y="171269"/>
                  </a:moveTo>
                  <a:cubicBezTo>
                    <a:pt x="833365" y="159511"/>
                    <a:pt x="824881" y="149093"/>
                    <a:pt x="812975" y="149093"/>
                  </a:cubicBezTo>
                  <a:cubicBezTo>
                    <a:pt x="807915" y="149093"/>
                    <a:pt x="803153" y="150730"/>
                    <a:pt x="799283" y="154153"/>
                  </a:cubicBezTo>
                  <a:lnTo>
                    <a:pt x="799283" y="134657"/>
                  </a:lnTo>
                  <a:cubicBezTo>
                    <a:pt x="800623" y="135103"/>
                    <a:pt x="804641" y="135996"/>
                    <a:pt x="808957" y="135996"/>
                  </a:cubicBezTo>
                  <a:cubicBezTo>
                    <a:pt x="821607" y="135996"/>
                    <a:pt x="829198" y="127216"/>
                    <a:pt x="829198" y="125578"/>
                  </a:cubicBezTo>
                  <a:cubicBezTo>
                    <a:pt x="829198" y="124537"/>
                    <a:pt x="828602" y="124239"/>
                    <a:pt x="828007" y="124239"/>
                  </a:cubicBezTo>
                  <a:cubicBezTo>
                    <a:pt x="828007" y="124239"/>
                    <a:pt x="827709" y="124239"/>
                    <a:pt x="826668" y="124685"/>
                  </a:cubicBezTo>
                  <a:cubicBezTo>
                    <a:pt x="822798" y="126174"/>
                    <a:pt x="818184" y="127513"/>
                    <a:pt x="812678" y="127513"/>
                  </a:cubicBezTo>
                  <a:cubicBezTo>
                    <a:pt x="806724" y="127513"/>
                    <a:pt x="801813" y="125876"/>
                    <a:pt x="798539" y="124685"/>
                  </a:cubicBezTo>
                  <a:cubicBezTo>
                    <a:pt x="797646" y="124239"/>
                    <a:pt x="797349" y="124239"/>
                    <a:pt x="797349" y="124239"/>
                  </a:cubicBezTo>
                  <a:cubicBezTo>
                    <a:pt x="796009" y="124239"/>
                    <a:pt x="796009" y="125281"/>
                    <a:pt x="796009" y="127216"/>
                  </a:cubicBezTo>
                  <a:lnTo>
                    <a:pt x="796009" y="156832"/>
                  </a:lnTo>
                  <a:cubicBezTo>
                    <a:pt x="796009" y="158618"/>
                    <a:pt x="796009" y="159809"/>
                    <a:pt x="797646" y="159809"/>
                  </a:cubicBezTo>
                  <a:cubicBezTo>
                    <a:pt x="798390" y="159809"/>
                    <a:pt x="798687" y="159362"/>
                    <a:pt x="799283" y="158618"/>
                  </a:cubicBezTo>
                  <a:cubicBezTo>
                    <a:pt x="800473" y="157130"/>
                    <a:pt x="804343" y="151921"/>
                    <a:pt x="812826" y="151921"/>
                  </a:cubicBezTo>
                  <a:cubicBezTo>
                    <a:pt x="818482" y="151921"/>
                    <a:pt x="821310" y="156535"/>
                    <a:pt x="822203" y="158469"/>
                  </a:cubicBezTo>
                  <a:cubicBezTo>
                    <a:pt x="823840" y="162190"/>
                    <a:pt x="824137" y="166804"/>
                    <a:pt x="824137" y="170822"/>
                  </a:cubicBezTo>
                  <a:cubicBezTo>
                    <a:pt x="824137" y="174543"/>
                    <a:pt x="823988" y="179901"/>
                    <a:pt x="821161" y="184365"/>
                  </a:cubicBezTo>
                  <a:cubicBezTo>
                    <a:pt x="819226" y="187491"/>
                    <a:pt x="815208" y="190616"/>
                    <a:pt x="809850" y="190616"/>
                  </a:cubicBezTo>
                  <a:cubicBezTo>
                    <a:pt x="803301" y="190616"/>
                    <a:pt x="796753" y="186449"/>
                    <a:pt x="794521" y="179901"/>
                  </a:cubicBezTo>
                  <a:cubicBezTo>
                    <a:pt x="794818" y="179901"/>
                    <a:pt x="795413" y="179901"/>
                    <a:pt x="795413" y="179901"/>
                  </a:cubicBezTo>
                  <a:cubicBezTo>
                    <a:pt x="798242" y="179901"/>
                    <a:pt x="800473" y="178115"/>
                    <a:pt x="800473" y="174989"/>
                  </a:cubicBezTo>
                  <a:cubicBezTo>
                    <a:pt x="800473" y="171269"/>
                    <a:pt x="797646" y="169929"/>
                    <a:pt x="795562" y="169929"/>
                  </a:cubicBezTo>
                  <a:cubicBezTo>
                    <a:pt x="793776" y="169929"/>
                    <a:pt x="790502" y="170971"/>
                    <a:pt x="790502" y="175287"/>
                  </a:cubicBezTo>
                  <a:cubicBezTo>
                    <a:pt x="790502" y="184365"/>
                    <a:pt x="798390" y="193593"/>
                    <a:pt x="809998" y="193593"/>
                  </a:cubicBezTo>
                  <a:cubicBezTo>
                    <a:pt x="822648" y="193593"/>
                    <a:pt x="833365" y="183770"/>
                    <a:pt x="833365" y="171269"/>
                  </a:cubicBezTo>
                  <a:close/>
                  <a:moveTo>
                    <a:pt x="1159409" y="174245"/>
                  </a:moveTo>
                  <a:cubicBezTo>
                    <a:pt x="1159409" y="165762"/>
                    <a:pt x="1152860" y="158172"/>
                    <a:pt x="1142443" y="155939"/>
                  </a:cubicBezTo>
                  <a:cubicBezTo>
                    <a:pt x="1150479" y="153112"/>
                    <a:pt x="1156433" y="146117"/>
                    <a:pt x="1156433" y="138080"/>
                  </a:cubicBezTo>
                  <a:cubicBezTo>
                    <a:pt x="1156433" y="130043"/>
                    <a:pt x="1147354" y="124239"/>
                    <a:pt x="1136787" y="124239"/>
                  </a:cubicBezTo>
                  <a:cubicBezTo>
                    <a:pt x="1125922" y="124239"/>
                    <a:pt x="1117737" y="130043"/>
                    <a:pt x="1117737" y="137782"/>
                  </a:cubicBezTo>
                  <a:cubicBezTo>
                    <a:pt x="1117737" y="141503"/>
                    <a:pt x="1120267" y="143140"/>
                    <a:pt x="1122947" y="143140"/>
                  </a:cubicBezTo>
                  <a:cubicBezTo>
                    <a:pt x="1126071" y="143140"/>
                    <a:pt x="1128155" y="140908"/>
                    <a:pt x="1128155" y="137931"/>
                  </a:cubicBezTo>
                  <a:cubicBezTo>
                    <a:pt x="1128155" y="134210"/>
                    <a:pt x="1124881" y="132871"/>
                    <a:pt x="1122648" y="132722"/>
                  </a:cubicBezTo>
                  <a:cubicBezTo>
                    <a:pt x="1126965" y="127216"/>
                    <a:pt x="1134703" y="126769"/>
                    <a:pt x="1136490" y="126769"/>
                  </a:cubicBezTo>
                  <a:cubicBezTo>
                    <a:pt x="1139169" y="126769"/>
                    <a:pt x="1146759" y="127662"/>
                    <a:pt x="1146759" y="138080"/>
                  </a:cubicBezTo>
                  <a:cubicBezTo>
                    <a:pt x="1146759" y="145224"/>
                    <a:pt x="1143931" y="149391"/>
                    <a:pt x="1142443" y="151028"/>
                  </a:cubicBezTo>
                  <a:cubicBezTo>
                    <a:pt x="1139466" y="154153"/>
                    <a:pt x="1137085" y="154302"/>
                    <a:pt x="1130983" y="154749"/>
                  </a:cubicBezTo>
                  <a:cubicBezTo>
                    <a:pt x="1129048" y="154898"/>
                    <a:pt x="1128155" y="155046"/>
                    <a:pt x="1128155" y="156237"/>
                  </a:cubicBezTo>
                  <a:cubicBezTo>
                    <a:pt x="1128155" y="157725"/>
                    <a:pt x="1129048" y="157725"/>
                    <a:pt x="1130834" y="157725"/>
                  </a:cubicBezTo>
                  <a:lnTo>
                    <a:pt x="1135895" y="157725"/>
                  </a:lnTo>
                  <a:cubicBezTo>
                    <a:pt x="1143931" y="157725"/>
                    <a:pt x="1148991" y="163529"/>
                    <a:pt x="1148991" y="174245"/>
                  </a:cubicBezTo>
                  <a:cubicBezTo>
                    <a:pt x="1148991" y="186896"/>
                    <a:pt x="1141698" y="190616"/>
                    <a:pt x="1136340" y="190616"/>
                  </a:cubicBezTo>
                  <a:cubicBezTo>
                    <a:pt x="1130834" y="190616"/>
                    <a:pt x="1123244" y="188533"/>
                    <a:pt x="1119672" y="183175"/>
                  </a:cubicBezTo>
                  <a:cubicBezTo>
                    <a:pt x="1123393" y="183175"/>
                    <a:pt x="1125922" y="180942"/>
                    <a:pt x="1125922" y="177519"/>
                  </a:cubicBezTo>
                  <a:cubicBezTo>
                    <a:pt x="1125922" y="174245"/>
                    <a:pt x="1123541" y="172013"/>
                    <a:pt x="1120267" y="172013"/>
                  </a:cubicBezTo>
                  <a:cubicBezTo>
                    <a:pt x="1117589" y="172013"/>
                    <a:pt x="1114760" y="173650"/>
                    <a:pt x="1114760" y="177817"/>
                  </a:cubicBezTo>
                  <a:cubicBezTo>
                    <a:pt x="1114760" y="187342"/>
                    <a:pt x="1125030" y="193593"/>
                    <a:pt x="1136639" y="193593"/>
                  </a:cubicBezTo>
                  <a:cubicBezTo>
                    <a:pt x="1150033" y="193593"/>
                    <a:pt x="1159409" y="184365"/>
                    <a:pt x="1159409" y="174245"/>
                  </a:cubicBezTo>
                  <a:close/>
                  <a:moveTo>
                    <a:pt x="1212318" y="173352"/>
                  </a:moveTo>
                  <a:lnTo>
                    <a:pt x="1209192" y="173352"/>
                  </a:lnTo>
                  <a:cubicBezTo>
                    <a:pt x="1208894" y="175436"/>
                    <a:pt x="1208150" y="180496"/>
                    <a:pt x="1206960" y="182431"/>
                  </a:cubicBezTo>
                  <a:cubicBezTo>
                    <a:pt x="1206364" y="183175"/>
                    <a:pt x="1198625" y="183175"/>
                    <a:pt x="1196988" y="183175"/>
                  </a:cubicBezTo>
                  <a:lnTo>
                    <a:pt x="1178980" y="183175"/>
                  </a:lnTo>
                  <a:lnTo>
                    <a:pt x="1192672" y="170822"/>
                  </a:lnTo>
                  <a:cubicBezTo>
                    <a:pt x="1194309" y="169334"/>
                    <a:pt x="1198476" y="166060"/>
                    <a:pt x="1200113" y="164571"/>
                  </a:cubicBezTo>
                  <a:cubicBezTo>
                    <a:pt x="1206364" y="158767"/>
                    <a:pt x="1212318" y="153260"/>
                    <a:pt x="1212318" y="144033"/>
                  </a:cubicBezTo>
                  <a:cubicBezTo>
                    <a:pt x="1212318" y="131978"/>
                    <a:pt x="1202197" y="124239"/>
                    <a:pt x="1189547" y="124239"/>
                  </a:cubicBezTo>
                  <a:cubicBezTo>
                    <a:pt x="1177492" y="124239"/>
                    <a:pt x="1169455" y="133466"/>
                    <a:pt x="1169455" y="142396"/>
                  </a:cubicBezTo>
                  <a:cubicBezTo>
                    <a:pt x="1169455" y="147456"/>
                    <a:pt x="1173474" y="148051"/>
                    <a:pt x="1174812" y="148051"/>
                  </a:cubicBezTo>
                  <a:cubicBezTo>
                    <a:pt x="1176896" y="148051"/>
                    <a:pt x="1180022" y="146563"/>
                    <a:pt x="1180022" y="142694"/>
                  </a:cubicBezTo>
                  <a:cubicBezTo>
                    <a:pt x="1180022" y="137485"/>
                    <a:pt x="1174962" y="137485"/>
                    <a:pt x="1173771" y="137485"/>
                  </a:cubicBezTo>
                  <a:cubicBezTo>
                    <a:pt x="1176748" y="130043"/>
                    <a:pt x="1183593" y="127513"/>
                    <a:pt x="1188505" y="127513"/>
                  </a:cubicBezTo>
                  <a:cubicBezTo>
                    <a:pt x="1197881" y="127513"/>
                    <a:pt x="1202793" y="135550"/>
                    <a:pt x="1202793" y="144033"/>
                  </a:cubicBezTo>
                  <a:cubicBezTo>
                    <a:pt x="1202793" y="154600"/>
                    <a:pt x="1195351" y="162190"/>
                    <a:pt x="1183445" y="174543"/>
                  </a:cubicBezTo>
                  <a:lnTo>
                    <a:pt x="1170646" y="187640"/>
                  </a:lnTo>
                  <a:cubicBezTo>
                    <a:pt x="1169455" y="188830"/>
                    <a:pt x="1169455" y="188979"/>
                    <a:pt x="1169455" y="191509"/>
                  </a:cubicBezTo>
                  <a:lnTo>
                    <a:pt x="1209490" y="191509"/>
                  </a:lnTo>
                  <a:close/>
                  <a:moveTo>
                    <a:pt x="1830255" y="174245"/>
                  </a:moveTo>
                  <a:cubicBezTo>
                    <a:pt x="1830255" y="165762"/>
                    <a:pt x="1823702" y="158172"/>
                    <a:pt x="1813288" y="155939"/>
                  </a:cubicBezTo>
                  <a:cubicBezTo>
                    <a:pt x="1821314" y="153112"/>
                    <a:pt x="1827271" y="146117"/>
                    <a:pt x="1827271" y="138080"/>
                  </a:cubicBezTo>
                  <a:cubicBezTo>
                    <a:pt x="1827271" y="130043"/>
                    <a:pt x="1818190" y="124239"/>
                    <a:pt x="1807624" y="124239"/>
                  </a:cubicBezTo>
                  <a:cubicBezTo>
                    <a:pt x="1796765" y="124239"/>
                    <a:pt x="1788574" y="130043"/>
                    <a:pt x="1788574" y="137782"/>
                  </a:cubicBezTo>
                  <a:cubicBezTo>
                    <a:pt x="1788574" y="141503"/>
                    <a:pt x="1791114" y="143140"/>
                    <a:pt x="1793794" y="143140"/>
                  </a:cubicBezTo>
                  <a:cubicBezTo>
                    <a:pt x="1796918" y="143140"/>
                    <a:pt x="1799000" y="140908"/>
                    <a:pt x="1799000" y="137931"/>
                  </a:cubicBezTo>
                  <a:cubicBezTo>
                    <a:pt x="1799000" y="134210"/>
                    <a:pt x="1795724" y="132871"/>
                    <a:pt x="1793489" y="132722"/>
                  </a:cubicBezTo>
                  <a:cubicBezTo>
                    <a:pt x="1797807" y="127216"/>
                    <a:pt x="1805541" y="126769"/>
                    <a:pt x="1807332" y="126769"/>
                  </a:cubicBezTo>
                  <a:cubicBezTo>
                    <a:pt x="1810011" y="126769"/>
                    <a:pt x="1817606" y="127662"/>
                    <a:pt x="1817606" y="138080"/>
                  </a:cubicBezTo>
                  <a:cubicBezTo>
                    <a:pt x="1817606" y="145224"/>
                    <a:pt x="1814774" y="149391"/>
                    <a:pt x="1813288" y="151028"/>
                  </a:cubicBezTo>
                  <a:cubicBezTo>
                    <a:pt x="1810303" y="154153"/>
                    <a:pt x="1807929" y="154302"/>
                    <a:pt x="1801820" y="154749"/>
                  </a:cubicBezTo>
                  <a:cubicBezTo>
                    <a:pt x="1799890" y="154897"/>
                    <a:pt x="1799000" y="155046"/>
                    <a:pt x="1799000" y="156237"/>
                  </a:cubicBezTo>
                  <a:cubicBezTo>
                    <a:pt x="1799000" y="157725"/>
                    <a:pt x="1799890" y="157725"/>
                    <a:pt x="1801680" y="157725"/>
                  </a:cubicBezTo>
                  <a:lnTo>
                    <a:pt x="1806735" y="157725"/>
                  </a:lnTo>
                  <a:cubicBezTo>
                    <a:pt x="1814774" y="157725"/>
                    <a:pt x="1819828" y="163529"/>
                    <a:pt x="1819828" y="174245"/>
                  </a:cubicBezTo>
                  <a:cubicBezTo>
                    <a:pt x="1819828" y="186896"/>
                    <a:pt x="1812539" y="190616"/>
                    <a:pt x="1807179" y="190616"/>
                  </a:cubicBezTo>
                  <a:cubicBezTo>
                    <a:pt x="1801680" y="190616"/>
                    <a:pt x="1794086" y="188533"/>
                    <a:pt x="1790517" y="183175"/>
                  </a:cubicBezTo>
                  <a:cubicBezTo>
                    <a:pt x="1794238" y="183175"/>
                    <a:pt x="1796765" y="180942"/>
                    <a:pt x="1796765" y="177519"/>
                  </a:cubicBezTo>
                  <a:cubicBezTo>
                    <a:pt x="1796765" y="174245"/>
                    <a:pt x="1794378" y="172013"/>
                    <a:pt x="1791114" y="172013"/>
                  </a:cubicBezTo>
                  <a:cubicBezTo>
                    <a:pt x="1788434" y="172013"/>
                    <a:pt x="1785602" y="173650"/>
                    <a:pt x="1785602" y="177817"/>
                  </a:cubicBezTo>
                  <a:cubicBezTo>
                    <a:pt x="1785602" y="187342"/>
                    <a:pt x="1795876" y="193593"/>
                    <a:pt x="1807484" y="193593"/>
                  </a:cubicBezTo>
                  <a:cubicBezTo>
                    <a:pt x="1820870" y="193593"/>
                    <a:pt x="1830255" y="184365"/>
                    <a:pt x="1830255" y="174245"/>
                  </a:cubicBezTo>
                  <a:close/>
                  <a:moveTo>
                    <a:pt x="1883163" y="173352"/>
                  </a:moveTo>
                  <a:lnTo>
                    <a:pt x="1880039" y="173352"/>
                  </a:lnTo>
                  <a:cubicBezTo>
                    <a:pt x="1879734" y="175436"/>
                    <a:pt x="1878998" y="180496"/>
                    <a:pt x="1877804" y="182431"/>
                  </a:cubicBezTo>
                  <a:cubicBezTo>
                    <a:pt x="1877207" y="183175"/>
                    <a:pt x="1869473" y="183175"/>
                    <a:pt x="1867834" y="183175"/>
                  </a:cubicBezTo>
                  <a:lnTo>
                    <a:pt x="1849826" y="183175"/>
                  </a:lnTo>
                  <a:lnTo>
                    <a:pt x="1863516" y="170822"/>
                  </a:lnTo>
                  <a:cubicBezTo>
                    <a:pt x="1865155" y="169334"/>
                    <a:pt x="1869320" y="166060"/>
                    <a:pt x="1870958" y="164571"/>
                  </a:cubicBezTo>
                  <a:cubicBezTo>
                    <a:pt x="1877207" y="158767"/>
                    <a:pt x="1883163" y="153260"/>
                    <a:pt x="1883163" y="144033"/>
                  </a:cubicBezTo>
                  <a:cubicBezTo>
                    <a:pt x="1883163" y="131978"/>
                    <a:pt x="1873041" y="124239"/>
                    <a:pt x="1860392" y="124239"/>
                  </a:cubicBezTo>
                  <a:cubicBezTo>
                    <a:pt x="1848327" y="124239"/>
                    <a:pt x="1840301" y="133466"/>
                    <a:pt x="1840301" y="142396"/>
                  </a:cubicBezTo>
                  <a:cubicBezTo>
                    <a:pt x="1840301" y="147456"/>
                    <a:pt x="1844314" y="148051"/>
                    <a:pt x="1845660" y="148051"/>
                  </a:cubicBezTo>
                  <a:cubicBezTo>
                    <a:pt x="1847743" y="148051"/>
                    <a:pt x="1850867" y="146563"/>
                    <a:pt x="1850867" y="142694"/>
                  </a:cubicBezTo>
                  <a:cubicBezTo>
                    <a:pt x="1850867" y="137485"/>
                    <a:pt x="1845800" y="137485"/>
                    <a:pt x="1844606" y="137485"/>
                  </a:cubicBezTo>
                  <a:cubicBezTo>
                    <a:pt x="1847591" y="130043"/>
                    <a:pt x="1854436" y="127513"/>
                    <a:pt x="1859351" y="127513"/>
                  </a:cubicBezTo>
                  <a:cubicBezTo>
                    <a:pt x="1868723" y="127513"/>
                    <a:pt x="1873638" y="135550"/>
                    <a:pt x="1873638" y="144033"/>
                  </a:cubicBezTo>
                  <a:cubicBezTo>
                    <a:pt x="1873638" y="154600"/>
                    <a:pt x="1866196" y="162190"/>
                    <a:pt x="1854284" y="174543"/>
                  </a:cubicBezTo>
                  <a:lnTo>
                    <a:pt x="1841482" y="187640"/>
                  </a:lnTo>
                  <a:cubicBezTo>
                    <a:pt x="1840301" y="188830"/>
                    <a:pt x="1840301" y="188979"/>
                    <a:pt x="1840301" y="191509"/>
                  </a:cubicBezTo>
                  <a:lnTo>
                    <a:pt x="1880331" y="191509"/>
                  </a:lnTo>
                  <a:close/>
                  <a:moveTo>
                    <a:pt x="2439181" y="174245"/>
                  </a:moveTo>
                  <a:cubicBezTo>
                    <a:pt x="2439181" y="165762"/>
                    <a:pt x="2432627" y="158172"/>
                    <a:pt x="2422213" y="155939"/>
                  </a:cubicBezTo>
                  <a:cubicBezTo>
                    <a:pt x="2430252" y="153112"/>
                    <a:pt x="2436209" y="146117"/>
                    <a:pt x="2436209" y="138080"/>
                  </a:cubicBezTo>
                  <a:cubicBezTo>
                    <a:pt x="2436209" y="130043"/>
                    <a:pt x="2427128" y="124239"/>
                    <a:pt x="2416562" y="124239"/>
                  </a:cubicBezTo>
                  <a:cubicBezTo>
                    <a:pt x="2405691" y="124239"/>
                    <a:pt x="2397512" y="130043"/>
                    <a:pt x="2397512" y="137782"/>
                  </a:cubicBezTo>
                  <a:cubicBezTo>
                    <a:pt x="2397512" y="141503"/>
                    <a:pt x="2400039" y="143140"/>
                    <a:pt x="2402719" y="143140"/>
                  </a:cubicBezTo>
                  <a:cubicBezTo>
                    <a:pt x="2405843" y="143140"/>
                    <a:pt x="2407926" y="140908"/>
                    <a:pt x="2407926" y="137931"/>
                  </a:cubicBezTo>
                  <a:cubicBezTo>
                    <a:pt x="2407926" y="134210"/>
                    <a:pt x="2404649" y="132871"/>
                    <a:pt x="2402414" y="132722"/>
                  </a:cubicBezTo>
                  <a:cubicBezTo>
                    <a:pt x="2406732" y="127216"/>
                    <a:pt x="2414479" y="126769"/>
                    <a:pt x="2416257" y="126769"/>
                  </a:cubicBezTo>
                  <a:cubicBezTo>
                    <a:pt x="2418937" y="126769"/>
                    <a:pt x="2426531" y="127662"/>
                    <a:pt x="2426531" y="138080"/>
                  </a:cubicBezTo>
                  <a:cubicBezTo>
                    <a:pt x="2426531" y="145224"/>
                    <a:pt x="2423699" y="149391"/>
                    <a:pt x="2422213" y="151028"/>
                  </a:cubicBezTo>
                  <a:cubicBezTo>
                    <a:pt x="2419242" y="154153"/>
                    <a:pt x="2416854" y="154302"/>
                    <a:pt x="2410758" y="154749"/>
                  </a:cubicBezTo>
                  <a:cubicBezTo>
                    <a:pt x="2408815" y="154897"/>
                    <a:pt x="2407926" y="155046"/>
                    <a:pt x="2407926" y="156237"/>
                  </a:cubicBezTo>
                  <a:cubicBezTo>
                    <a:pt x="2407926" y="157725"/>
                    <a:pt x="2408815" y="157725"/>
                    <a:pt x="2410606" y="157725"/>
                  </a:cubicBezTo>
                  <a:lnTo>
                    <a:pt x="2415660" y="157725"/>
                  </a:lnTo>
                  <a:cubicBezTo>
                    <a:pt x="2423699" y="157725"/>
                    <a:pt x="2428767" y="163529"/>
                    <a:pt x="2428767" y="174245"/>
                  </a:cubicBezTo>
                  <a:cubicBezTo>
                    <a:pt x="2428767" y="186896"/>
                    <a:pt x="2421464" y="190616"/>
                    <a:pt x="2416105" y="190616"/>
                  </a:cubicBezTo>
                  <a:cubicBezTo>
                    <a:pt x="2410606" y="190616"/>
                    <a:pt x="2403011" y="188533"/>
                    <a:pt x="2399442" y="183175"/>
                  </a:cubicBezTo>
                  <a:cubicBezTo>
                    <a:pt x="2403163" y="183175"/>
                    <a:pt x="2405691" y="180942"/>
                    <a:pt x="2405691" y="177519"/>
                  </a:cubicBezTo>
                  <a:cubicBezTo>
                    <a:pt x="2405691" y="174245"/>
                    <a:pt x="2403316" y="172013"/>
                    <a:pt x="2400039" y="172013"/>
                  </a:cubicBezTo>
                  <a:cubicBezTo>
                    <a:pt x="2397360" y="172013"/>
                    <a:pt x="2394528" y="173650"/>
                    <a:pt x="2394528" y="177817"/>
                  </a:cubicBezTo>
                  <a:cubicBezTo>
                    <a:pt x="2394528" y="187342"/>
                    <a:pt x="2404802" y="193593"/>
                    <a:pt x="2416410" y="193593"/>
                  </a:cubicBezTo>
                  <a:cubicBezTo>
                    <a:pt x="2429808" y="193593"/>
                    <a:pt x="2439181" y="184365"/>
                    <a:pt x="2439181" y="174245"/>
                  </a:cubicBezTo>
                  <a:close/>
                  <a:moveTo>
                    <a:pt x="2492050" y="173352"/>
                  </a:moveTo>
                  <a:lnTo>
                    <a:pt x="2488926" y="173352"/>
                  </a:lnTo>
                  <a:cubicBezTo>
                    <a:pt x="2488622" y="175436"/>
                    <a:pt x="2487885" y="180496"/>
                    <a:pt x="2486691" y="182431"/>
                  </a:cubicBezTo>
                  <a:cubicBezTo>
                    <a:pt x="2486094" y="183175"/>
                    <a:pt x="2478360" y="183175"/>
                    <a:pt x="2476722" y="183175"/>
                  </a:cubicBezTo>
                  <a:lnTo>
                    <a:pt x="2458713" y="183175"/>
                  </a:lnTo>
                  <a:lnTo>
                    <a:pt x="2472404" y="170822"/>
                  </a:lnTo>
                  <a:cubicBezTo>
                    <a:pt x="2474042" y="169334"/>
                    <a:pt x="2478208" y="166060"/>
                    <a:pt x="2479846" y="164571"/>
                  </a:cubicBezTo>
                  <a:cubicBezTo>
                    <a:pt x="2486094" y="158767"/>
                    <a:pt x="2492050" y="153260"/>
                    <a:pt x="2492050" y="144033"/>
                  </a:cubicBezTo>
                  <a:cubicBezTo>
                    <a:pt x="2492050" y="131978"/>
                    <a:pt x="2481929" y="124239"/>
                    <a:pt x="2469279" y="124239"/>
                  </a:cubicBezTo>
                  <a:cubicBezTo>
                    <a:pt x="2457227" y="124239"/>
                    <a:pt x="2449188" y="133466"/>
                    <a:pt x="2449188" y="142396"/>
                  </a:cubicBezTo>
                  <a:cubicBezTo>
                    <a:pt x="2449188" y="147456"/>
                    <a:pt x="2453201" y="148051"/>
                    <a:pt x="2454548" y="148051"/>
                  </a:cubicBezTo>
                  <a:cubicBezTo>
                    <a:pt x="2456630" y="148051"/>
                    <a:pt x="2459754" y="146563"/>
                    <a:pt x="2459754" y="142694"/>
                  </a:cubicBezTo>
                  <a:cubicBezTo>
                    <a:pt x="2459754" y="137485"/>
                    <a:pt x="2454700" y="137485"/>
                    <a:pt x="2453506" y="137485"/>
                  </a:cubicBezTo>
                  <a:cubicBezTo>
                    <a:pt x="2456478" y="130043"/>
                    <a:pt x="2463323" y="127513"/>
                    <a:pt x="2468238" y="127513"/>
                  </a:cubicBezTo>
                  <a:cubicBezTo>
                    <a:pt x="2477611" y="127513"/>
                    <a:pt x="2482525" y="135550"/>
                    <a:pt x="2482525" y="144033"/>
                  </a:cubicBezTo>
                  <a:cubicBezTo>
                    <a:pt x="2482525" y="154600"/>
                    <a:pt x="2475083" y="162190"/>
                    <a:pt x="2463184" y="174543"/>
                  </a:cubicBezTo>
                  <a:lnTo>
                    <a:pt x="2450382" y="187640"/>
                  </a:lnTo>
                  <a:cubicBezTo>
                    <a:pt x="2449188" y="188830"/>
                    <a:pt x="2449188" y="188979"/>
                    <a:pt x="2449188" y="191509"/>
                  </a:cubicBezTo>
                  <a:lnTo>
                    <a:pt x="2489218" y="191509"/>
                  </a:lnTo>
                  <a:close/>
                  <a:moveTo>
                    <a:pt x="50791" y="292972"/>
                  </a:moveTo>
                  <a:cubicBezTo>
                    <a:pt x="50791" y="284191"/>
                    <a:pt x="45136" y="275262"/>
                    <a:pt x="34718" y="272732"/>
                  </a:cubicBezTo>
                  <a:lnTo>
                    <a:pt x="20728" y="269458"/>
                  </a:lnTo>
                  <a:cubicBezTo>
                    <a:pt x="14328" y="267969"/>
                    <a:pt x="9566" y="262910"/>
                    <a:pt x="9566" y="256659"/>
                  </a:cubicBezTo>
                  <a:cubicBezTo>
                    <a:pt x="9566" y="249961"/>
                    <a:pt x="15370" y="243561"/>
                    <a:pt x="24300" y="243561"/>
                  </a:cubicBezTo>
                  <a:cubicBezTo>
                    <a:pt x="41713" y="243561"/>
                    <a:pt x="44094" y="259933"/>
                    <a:pt x="44540" y="263803"/>
                  </a:cubicBezTo>
                  <a:cubicBezTo>
                    <a:pt x="44838" y="264844"/>
                    <a:pt x="44838" y="265588"/>
                    <a:pt x="46177" y="265588"/>
                  </a:cubicBezTo>
                  <a:cubicBezTo>
                    <a:pt x="47815" y="265588"/>
                    <a:pt x="47815" y="264844"/>
                    <a:pt x="47815" y="262910"/>
                  </a:cubicBezTo>
                  <a:lnTo>
                    <a:pt x="47815" y="243116"/>
                  </a:lnTo>
                  <a:cubicBezTo>
                    <a:pt x="47815" y="241479"/>
                    <a:pt x="47815" y="240436"/>
                    <a:pt x="46475" y="240436"/>
                  </a:cubicBezTo>
                  <a:cubicBezTo>
                    <a:pt x="45731" y="240436"/>
                    <a:pt x="45433" y="240734"/>
                    <a:pt x="44838" y="241924"/>
                  </a:cubicBezTo>
                  <a:lnTo>
                    <a:pt x="41266" y="247580"/>
                  </a:lnTo>
                  <a:cubicBezTo>
                    <a:pt x="36206" y="241924"/>
                    <a:pt x="29658" y="240436"/>
                    <a:pt x="24151" y="240436"/>
                  </a:cubicBezTo>
                  <a:cubicBezTo>
                    <a:pt x="12096" y="240436"/>
                    <a:pt x="3166" y="249515"/>
                    <a:pt x="3166" y="259933"/>
                  </a:cubicBezTo>
                  <a:cubicBezTo>
                    <a:pt x="3166" y="267672"/>
                    <a:pt x="7482" y="271839"/>
                    <a:pt x="9417" y="273773"/>
                  </a:cubicBezTo>
                  <a:cubicBezTo>
                    <a:pt x="13138" y="277346"/>
                    <a:pt x="16412" y="278239"/>
                    <a:pt x="27425" y="280769"/>
                  </a:cubicBezTo>
                  <a:cubicBezTo>
                    <a:pt x="36057" y="282853"/>
                    <a:pt x="37545" y="283150"/>
                    <a:pt x="40968" y="286572"/>
                  </a:cubicBezTo>
                  <a:cubicBezTo>
                    <a:pt x="42010" y="287764"/>
                    <a:pt x="44540" y="291186"/>
                    <a:pt x="44540" y="296097"/>
                  </a:cubicBezTo>
                  <a:cubicBezTo>
                    <a:pt x="44540" y="303092"/>
                    <a:pt x="39182" y="310535"/>
                    <a:pt x="29658" y="310535"/>
                  </a:cubicBezTo>
                  <a:cubicBezTo>
                    <a:pt x="18496" y="310535"/>
                    <a:pt x="6887" y="305177"/>
                    <a:pt x="6292" y="291038"/>
                  </a:cubicBezTo>
                  <a:cubicBezTo>
                    <a:pt x="6292" y="289401"/>
                    <a:pt x="6292" y="288805"/>
                    <a:pt x="4803" y="288805"/>
                  </a:cubicBezTo>
                  <a:cubicBezTo>
                    <a:pt x="3166" y="288805"/>
                    <a:pt x="3166" y="289549"/>
                    <a:pt x="3166" y="291485"/>
                  </a:cubicBezTo>
                  <a:lnTo>
                    <a:pt x="3166" y="311279"/>
                  </a:lnTo>
                  <a:cubicBezTo>
                    <a:pt x="3166" y="312766"/>
                    <a:pt x="3166" y="313809"/>
                    <a:pt x="4506" y="313809"/>
                  </a:cubicBezTo>
                  <a:cubicBezTo>
                    <a:pt x="5250" y="313809"/>
                    <a:pt x="5399" y="313659"/>
                    <a:pt x="6143" y="312617"/>
                  </a:cubicBezTo>
                  <a:cubicBezTo>
                    <a:pt x="6589" y="312022"/>
                    <a:pt x="6887" y="311129"/>
                    <a:pt x="9715" y="306814"/>
                  </a:cubicBezTo>
                  <a:cubicBezTo>
                    <a:pt x="16114" y="312469"/>
                    <a:pt x="23556" y="313809"/>
                    <a:pt x="29658" y="313809"/>
                  </a:cubicBezTo>
                  <a:cubicBezTo>
                    <a:pt x="42308" y="313809"/>
                    <a:pt x="50791" y="303837"/>
                    <a:pt x="50791" y="292972"/>
                  </a:cubicBezTo>
                  <a:close/>
                  <a:moveTo>
                    <a:pt x="91644" y="311725"/>
                  </a:moveTo>
                  <a:lnTo>
                    <a:pt x="91644" y="308451"/>
                  </a:lnTo>
                  <a:lnTo>
                    <a:pt x="89263" y="308451"/>
                  </a:lnTo>
                  <a:cubicBezTo>
                    <a:pt x="81226" y="308451"/>
                    <a:pt x="80929" y="307409"/>
                    <a:pt x="80929" y="303540"/>
                  </a:cubicBezTo>
                  <a:lnTo>
                    <a:pt x="80929" y="250854"/>
                  </a:lnTo>
                  <a:cubicBezTo>
                    <a:pt x="80929" y="246985"/>
                    <a:pt x="81226" y="245943"/>
                    <a:pt x="89263" y="245943"/>
                  </a:cubicBezTo>
                  <a:lnTo>
                    <a:pt x="91644" y="245943"/>
                  </a:lnTo>
                  <a:lnTo>
                    <a:pt x="91644" y="242669"/>
                  </a:lnTo>
                  <a:lnTo>
                    <a:pt x="76315" y="242966"/>
                  </a:lnTo>
                  <a:lnTo>
                    <a:pt x="60986" y="242669"/>
                  </a:lnTo>
                  <a:lnTo>
                    <a:pt x="60986" y="245943"/>
                  </a:lnTo>
                  <a:lnTo>
                    <a:pt x="63367" y="245943"/>
                  </a:lnTo>
                  <a:cubicBezTo>
                    <a:pt x="71404" y="245943"/>
                    <a:pt x="71701" y="246984"/>
                    <a:pt x="71701" y="250854"/>
                  </a:cubicBezTo>
                  <a:lnTo>
                    <a:pt x="71701" y="303540"/>
                  </a:lnTo>
                  <a:cubicBezTo>
                    <a:pt x="71701" y="307409"/>
                    <a:pt x="71404" y="308451"/>
                    <a:pt x="63367" y="308451"/>
                  </a:cubicBezTo>
                  <a:lnTo>
                    <a:pt x="60986" y="308451"/>
                  </a:lnTo>
                  <a:lnTo>
                    <a:pt x="60986" y="311725"/>
                  </a:lnTo>
                  <a:lnTo>
                    <a:pt x="76315" y="311428"/>
                  </a:lnTo>
                  <a:close/>
                  <a:moveTo>
                    <a:pt x="189164" y="311725"/>
                  </a:moveTo>
                  <a:lnTo>
                    <a:pt x="189164" y="308451"/>
                  </a:lnTo>
                  <a:lnTo>
                    <a:pt x="186931" y="308451"/>
                  </a:lnTo>
                  <a:cubicBezTo>
                    <a:pt x="179043" y="308451"/>
                    <a:pt x="178895" y="307259"/>
                    <a:pt x="178895" y="303540"/>
                  </a:cubicBezTo>
                  <a:lnTo>
                    <a:pt x="178895" y="250854"/>
                  </a:lnTo>
                  <a:cubicBezTo>
                    <a:pt x="178895" y="246985"/>
                    <a:pt x="179043" y="245943"/>
                    <a:pt x="186931" y="245943"/>
                  </a:cubicBezTo>
                  <a:lnTo>
                    <a:pt x="189164" y="245943"/>
                  </a:lnTo>
                  <a:lnTo>
                    <a:pt x="189164" y="242669"/>
                  </a:lnTo>
                  <a:lnTo>
                    <a:pt x="172048" y="242669"/>
                  </a:lnTo>
                  <a:cubicBezTo>
                    <a:pt x="169221" y="242669"/>
                    <a:pt x="169073" y="242966"/>
                    <a:pt x="168328" y="244753"/>
                  </a:cubicBezTo>
                  <a:lnTo>
                    <a:pt x="144813" y="302051"/>
                  </a:lnTo>
                  <a:lnTo>
                    <a:pt x="121447" y="244901"/>
                  </a:lnTo>
                  <a:cubicBezTo>
                    <a:pt x="120554" y="242966"/>
                    <a:pt x="120554" y="242669"/>
                    <a:pt x="117726" y="242669"/>
                  </a:cubicBezTo>
                  <a:lnTo>
                    <a:pt x="100611" y="242669"/>
                  </a:lnTo>
                  <a:lnTo>
                    <a:pt x="100611" y="245943"/>
                  </a:lnTo>
                  <a:lnTo>
                    <a:pt x="102844" y="245943"/>
                  </a:lnTo>
                  <a:cubicBezTo>
                    <a:pt x="110731" y="245943"/>
                    <a:pt x="110880" y="246984"/>
                    <a:pt x="110880" y="250854"/>
                  </a:cubicBezTo>
                  <a:lnTo>
                    <a:pt x="110880" y="300860"/>
                  </a:lnTo>
                  <a:cubicBezTo>
                    <a:pt x="110880" y="303540"/>
                    <a:pt x="110880" y="308451"/>
                    <a:pt x="100611" y="308451"/>
                  </a:cubicBezTo>
                  <a:lnTo>
                    <a:pt x="100611" y="311725"/>
                  </a:lnTo>
                  <a:cubicBezTo>
                    <a:pt x="105225" y="311428"/>
                    <a:pt x="109987" y="311428"/>
                    <a:pt x="112666" y="311428"/>
                  </a:cubicBezTo>
                  <a:cubicBezTo>
                    <a:pt x="115196" y="311428"/>
                    <a:pt x="119959" y="311428"/>
                    <a:pt x="124572" y="311725"/>
                  </a:cubicBezTo>
                  <a:lnTo>
                    <a:pt x="124572" y="308451"/>
                  </a:lnTo>
                  <a:cubicBezTo>
                    <a:pt x="114303" y="308451"/>
                    <a:pt x="114303" y="303540"/>
                    <a:pt x="114303" y="300860"/>
                  </a:cubicBezTo>
                  <a:lnTo>
                    <a:pt x="114303" y="247134"/>
                  </a:lnTo>
                  <a:lnTo>
                    <a:pt x="114452" y="246984"/>
                  </a:lnTo>
                  <a:lnTo>
                    <a:pt x="139902" y="309343"/>
                  </a:lnTo>
                  <a:cubicBezTo>
                    <a:pt x="140496" y="310683"/>
                    <a:pt x="140943" y="311725"/>
                    <a:pt x="142283" y="311725"/>
                  </a:cubicBezTo>
                  <a:cubicBezTo>
                    <a:pt x="143622" y="311725"/>
                    <a:pt x="144217" y="310535"/>
                    <a:pt x="144665" y="309343"/>
                  </a:cubicBezTo>
                  <a:lnTo>
                    <a:pt x="170560" y="246241"/>
                  </a:lnTo>
                  <a:lnTo>
                    <a:pt x="170560" y="303540"/>
                  </a:lnTo>
                  <a:cubicBezTo>
                    <a:pt x="170560" y="307259"/>
                    <a:pt x="170411" y="308451"/>
                    <a:pt x="162523" y="308451"/>
                  </a:cubicBezTo>
                  <a:lnTo>
                    <a:pt x="160440" y="308451"/>
                  </a:lnTo>
                  <a:lnTo>
                    <a:pt x="160440" y="311725"/>
                  </a:lnTo>
                  <a:lnTo>
                    <a:pt x="174728" y="311428"/>
                  </a:lnTo>
                  <a:close/>
                  <a:moveTo>
                    <a:pt x="271726" y="277346"/>
                  </a:moveTo>
                  <a:cubicBezTo>
                    <a:pt x="271726" y="257105"/>
                    <a:pt x="255652" y="240436"/>
                    <a:pt x="236008" y="240436"/>
                  </a:cubicBezTo>
                  <a:cubicBezTo>
                    <a:pt x="216064" y="240436"/>
                    <a:pt x="200139" y="257105"/>
                    <a:pt x="200139" y="277346"/>
                  </a:cubicBezTo>
                  <a:cubicBezTo>
                    <a:pt x="200139" y="298033"/>
                    <a:pt x="216659" y="313809"/>
                    <a:pt x="235858" y="313809"/>
                  </a:cubicBezTo>
                  <a:cubicBezTo>
                    <a:pt x="255503" y="313809"/>
                    <a:pt x="271726" y="297884"/>
                    <a:pt x="271726" y="277346"/>
                  </a:cubicBezTo>
                  <a:close/>
                  <a:moveTo>
                    <a:pt x="261159" y="275857"/>
                  </a:moveTo>
                  <a:cubicBezTo>
                    <a:pt x="261159" y="301604"/>
                    <a:pt x="246574" y="310535"/>
                    <a:pt x="236008" y="310535"/>
                  </a:cubicBezTo>
                  <a:cubicBezTo>
                    <a:pt x="224994" y="310535"/>
                    <a:pt x="210707" y="301307"/>
                    <a:pt x="210707" y="275857"/>
                  </a:cubicBezTo>
                  <a:cubicBezTo>
                    <a:pt x="210707" y="251748"/>
                    <a:pt x="225440" y="243561"/>
                    <a:pt x="235858" y="243561"/>
                  </a:cubicBezTo>
                  <a:cubicBezTo>
                    <a:pt x="246871" y="243561"/>
                    <a:pt x="261159" y="252045"/>
                    <a:pt x="261159" y="275857"/>
                  </a:cubicBezTo>
                  <a:close/>
                  <a:moveTo>
                    <a:pt x="353879" y="245943"/>
                  </a:moveTo>
                  <a:lnTo>
                    <a:pt x="353879" y="242669"/>
                  </a:lnTo>
                  <a:cubicBezTo>
                    <a:pt x="349265" y="242966"/>
                    <a:pt x="344502" y="242966"/>
                    <a:pt x="341824" y="242966"/>
                  </a:cubicBezTo>
                  <a:cubicBezTo>
                    <a:pt x="339294" y="242966"/>
                    <a:pt x="334532" y="242966"/>
                    <a:pt x="329918" y="242669"/>
                  </a:cubicBezTo>
                  <a:lnTo>
                    <a:pt x="329918" y="245943"/>
                  </a:lnTo>
                  <a:cubicBezTo>
                    <a:pt x="340187" y="245943"/>
                    <a:pt x="340187" y="250854"/>
                    <a:pt x="340187" y="253385"/>
                  </a:cubicBezTo>
                  <a:lnTo>
                    <a:pt x="340187" y="296693"/>
                  </a:lnTo>
                  <a:lnTo>
                    <a:pt x="302384" y="244157"/>
                  </a:lnTo>
                  <a:cubicBezTo>
                    <a:pt x="301343" y="242669"/>
                    <a:pt x="301194" y="242669"/>
                    <a:pt x="299110" y="242669"/>
                  </a:cubicBezTo>
                  <a:lnTo>
                    <a:pt x="282293" y="242669"/>
                  </a:lnTo>
                  <a:lnTo>
                    <a:pt x="282293" y="245943"/>
                  </a:lnTo>
                  <a:lnTo>
                    <a:pt x="285120" y="245943"/>
                  </a:lnTo>
                  <a:cubicBezTo>
                    <a:pt x="286907" y="245943"/>
                    <a:pt x="287799" y="245943"/>
                    <a:pt x="289734" y="246091"/>
                  </a:cubicBezTo>
                  <a:cubicBezTo>
                    <a:pt x="292413" y="246390"/>
                    <a:pt x="292562" y="246538"/>
                    <a:pt x="292562" y="248472"/>
                  </a:cubicBezTo>
                  <a:lnTo>
                    <a:pt x="292562" y="300860"/>
                  </a:lnTo>
                  <a:cubicBezTo>
                    <a:pt x="292562" y="303540"/>
                    <a:pt x="292562" y="308451"/>
                    <a:pt x="282293" y="308451"/>
                  </a:cubicBezTo>
                  <a:lnTo>
                    <a:pt x="282293" y="311725"/>
                  </a:lnTo>
                  <a:cubicBezTo>
                    <a:pt x="286907" y="311428"/>
                    <a:pt x="291521" y="311428"/>
                    <a:pt x="294199" y="311428"/>
                  </a:cubicBezTo>
                  <a:cubicBezTo>
                    <a:pt x="296877" y="311428"/>
                    <a:pt x="301640" y="311428"/>
                    <a:pt x="306105" y="311725"/>
                  </a:cubicBezTo>
                  <a:lnTo>
                    <a:pt x="306105" y="308451"/>
                  </a:lnTo>
                  <a:cubicBezTo>
                    <a:pt x="295985" y="308451"/>
                    <a:pt x="295985" y="303540"/>
                    <a:pt x="295985" y="300860"/>
                  </a:cubicBezTo>
                  <a:lnTo>
                    <a:pt x="295985" y="249217"/>
                  </a:lnTo>
                  <a:lnTo>
                    <a:pt x="339740" y="310236"/>
                  </a:lnTo>
                  <a:cubicBezTo>
                    <a:pt x="340633" y="311428"/>
                    <a:pt x="340931" y="311725"/>
                    <a:pt x="341824" y="311725"/>
                  </a:cubicBezTo>
                  <a:cubicBezTo>
                    <a:pt x="343610" y="311725"/>
                    <a:pt x="343610" y="310683"/>
                    <a:pt x="343610" y="308898"/>
                  </a:cubicBezTo>
                  <a:lnTo>
                    <a:pt x="343610" y="253385"/>
                  </a:lnTo>
                  <a:cubicBezTo>
                    <a:pt x="343610" y="250854"/>
                    <a:pt x="343610" y="245943"/>
                    <a:pt x="353879" y="245943"/>
                  </a:cubicBezTo>
                  <a:close/>
                  <a:moveTo>
                    <a:pt x="403624" y="311725"/>
                  </a:moveTo>
                  <a:lnTo>
                    <a:pt x="403624" y="308451"/>
                  </a:lnTo>
                  <a:lnTo>
                    <a:pt x="400053" y="308451"/>
                  </a:lnTo>
                  <a:cubicBezTo>
                    <a:pt x="390528" y="308451"/>
                    <a:pt x="390230" y="307111"/>
                    <a:pt x="390230" y="303391"/>
                  </a:cubicBezTo>
                  <a:lnTo>
                    <a:pt x="390230" y="247282"/>
                  </a:lnTo>
                  <a:cubicBezTo>
                    <a:pt x="390230" y="244454"/>
                    <a:pt x="389933" y="244454"/>
                    <a:pt x="387253" y="244454"/>
                  </a:cubicBezTo>
                  <a:cubicBezTo>
                    <a:pt x="383086" y="248472"/>
                    <a:pt x="377728" y="250854"/>
                    <a:pt x="368054" y="250854"/>
                  </a:cubicBezTo>
                  <a:lnTo>
                    <a:pt x="368054" y="254278"/>
                  </a:lnTo>
                  <a:cubicBezTo>
                    <a:pt x="370883" y="254278"/>
                    <a:pt x="376241" y="254278"/>
                    <a:pt x="382193" y="251449"/>
                  </a:cubicBezTo>
                  <a:lnTo>
                    <a:pt x="382193" y="303391"/>
                  </a:lnTo>
                  <a:cubicBezTo>
                    <a:pt x="382193" y="307111"/>
                    <a:pt x="381896" y="308451"/>
                    <a:pt x="372221" y="308451"/>
                  </a:cubicBezTo>
                  <a:lnTo>
                    <a:pt x="368650" y="308451"/>
                  </a:lnTo>
                  <a:lnTo>
                    <a:pt x="368650" y="311725"/>
                  </a:lnTo>
                  <a:cubicBezTo>
                    <a:pt x="372817" y="311428"/>
                    <a:pt x="381598" y="311428"/>
                    <a:pt x="386063" y="311428"/>
                  </a:cubicBezTo>
                  <a:cubicBezTo>
                    <a:pt x="390677" y="311428"/>
                    <a:pt x="399458" y="311428"/>
                    <a:pt x="403624" y="311725"/>
                  </a:cubicBezTo>
                  <a:close/>
                  <a:moveTo>
                    <a:pt x="460402" y="293568"/>
                  </a:moveTo>
                  <a:lnTo>
                    <a:pt x="457277" y="293568"/>
                  </a:lnTo>
                  <a:cubicBezTo>
                    <a:pt x="456980" y="295652"/>
                    <a:pt x="456235" y="300711"/>
                    <a:pt x="455044" y="302647"/>
                  </a:cubicBezTo>
                  <a:cubicBezTo>
                    <a:pt x="454450" y="303391"/>
                    <a:pt x="446710" y="303391"/>
                    <a:pt x="445073" y="303391"/>
                  </a:cubicBezTo>
                  <a:lnTo>
                    <a:pt x="427065" y="303391"/>
                  </a:lnTo>
                  <a:lnTo>
                    <a:pt x="440757" y="291038"/>
                  </a:lnTo>
                  <a:cubicBezTo>
                    <a:pt x="442394" y="289549"/>
                    <a:pt x="446562" y="286275"/>
                    <a:pt x="448199" y="284787"/>
                  </a:cubicBezTo>
                  <a:cubicBezTo>
                    <a:pt x="454450" y="278983"/>
                    <a:pt x="460402" y="273476"/>
                    <a:pt x="460402" y="264248"/>
                  </a:cubicBezTo>
                  <a:cubicBezTo>
                    <a:pt x="460402" y="252194"/>
                    <a:pt x="450282" y="244454"/>
                    <a:pt x="437631" y="244454"/>
                  </a:cubicBezTo>
                  <a:cubicBezTo>
                    <a:pt x="425576" y="244454"/>
                    <a:pt x="417540" y="253682"/>
                    <a:pt x="417540" y="262611"/>
                  </a:cubicBezTo>
                  <a:cubicBezTo>
                    <a:pt x="417540" y="267672"/>
                    <a:pt x="421558" y="268267"/>
                    <a:pt x="422898" y="268267"/>
                  </a:cubicBezTo>
                  <a:cubicBezTo>
                    <a:pt x="424981" y="268267"/>
                    <a:pt x="428106" y="266778"/>
                    <a:pt x="428106" y="262910"/>
                  </a:cubicBezTo>
                  <a:cubicBezTo>
                    <a:pt x="428106" y="257700"/>
                    <a:pt x="423047" y="257700"/>
                    <a:pt x="421855" y="257700"/>
                  </a:cubicBezTo>
                  <a:cubicBezTo>
                    <a:pt x="424832" y="250259"/>
                    <a:pt x="431679" y="247728"/>
                    <a:pt x="436590" y="247728"/>
                  </a:cubicBezTo>
                  <a:cubicBezTo>
                    <a:pt x="445966" y="247728"/>
                    <a:pt x="450877" y="255766"/>
                    <a:pt x="450877" y="264248"/>
                  </a:cubicBezTo>
                  <a:cubicBezTo>
                    <a:pt x="450877" y="274816"/>
                    <a:pt x="443436" y="282406"/>
                    <a:pt x="431530" y="294759"/>
                  </a:cubicBezTo>
                  <a:lnTo>
                    <a:pt x="418731" y="307855"/>
                  </a:lnTo>
                  <a:cubicBezTo>
                    <a:pt x="417540" y="309046"/>
                    <a:pt x="417540" y="309195"/>
                    <a:pt x="417540" y="311725"/>
                  </a:cubicBezTo>
                  <a:lnTo>
                    <a:pt x="457574" y="311725"/>
                  </a:lnTo>
                  <a:close/>
                  <a:moveTo>
                    <a:pt x="515059" y="294759"/>
                  </a:moveTo>
                  <a:cubicBezTo>
                    <a:pt x="515059" y="288359"/>
                    <a:pt x="511636" y="284043"/>
                    <a:pt x="509999" y="282406"/>
                  </a:cubicBezTo>
                  <a:cubicBezTo>
                    <a:pt x="508362" y="280769"/>
                    <a:pt x="508214" y="280620"/>
                    <a:pt x="499582" y="275262"/>
                  </a:cubicBezTo>
                  <a:cubicBezTo>
                    <a:pt x="505237" y="272435"/>
                    <a:pt x="512082" y="267374"/>
                    <a:pt x="512082" y="259486"/>
                  </a:cubicBezTo>
                  <a:cubicBezTo>
                    <a:pt x="512082" y="249961"/>
                    <a:pt x="502260" y="244454"/>
                    <a:pt x="492884" y="244454"/>
                  </a:cubicBezTo>
                  <a:cubicBezTo>
                    <a:pt x="482169" y="244454"/>
                    <a:pt x="473388" y="251748"/>
                    <a:pt x="473388" y="261273"/>
                  </a:cubicBezTo>
                  <a:cubicBezTo>
                    <a:pt x="473388" y="265141"/>
                    <a:pt x="474727" y="268565"/>
                    <a:pt x="477258" y="271392"/>
                  </a:cubicBezTo>
                  <a:cubicBezTo>
                    <a:pt x="479043" y="273625"/>
                    <a:pt x="479340" y="273773"/>
                    <a:pt x="485740" y="277792"/>
                  </a:cubicBezTo>
                  <a:cubicBezTo>
                    <a:pt x="473089" y="283298"/>
                    <a:pt x="470411" y="290741"/>
                    <a:pt x="470411" y="296396"/>
                  </a:cubicBezTo>
                  <a:cubicBezTo>
                    <a:pt x="470411" y="307409"/>
                    <a:pt x="481573" y="313809"/>
                    <a:pt x="492735" y="313809"/>
                  </a:cubicBezTo>
                  <a:cubicBezTo>
                    <a:pt x="505088" y="313809"/>
                    <a:pt x="515059" y="305474"/>
                    <a:pt x="515059" y="294759"/>
                  </a:cubicBezTo>
                  <a:close/>
                  <a:moveTo>
                    <a:pt x="507023" y="259486"/>
                  </a:moveTo>
                  <a:cubicBezTo>
                    <a:pt x="507023" y="265440"/>
                    <a:pt x="502409" y="270351"/>
                    <a:pt x="496456" y="273328"/>
                  </a:cubicBezTo>
                  <a:lnTo>
                    <a:pt x="483806" y="265737"/>
                  </a:lnTo>
                  <a:cubicBezTo>
                    <a:pt x="480977" y="263951"/>
                    <a:pt x="478448" y="260974"/>
                    <a:pt x="478448" y="257552"/>
                  </a:cubicBezTo>
                  <a:cubicBezTo>
                    <a:pt x="478448" y="251152"/>
                    <a:pt x="485443" y="246985"/>
                    <a:pt x="492735" y="246985"/>
                  </a:cubicBezTo>
                  <a:cubicBezTo>
                    <a:pt x="500623" y="246985"/>
                    <a:pt x="507023" y="252491"/>
                    <a:pt x="507023" y="259486"/>
                  </a:cubicBezTo>
                  <a:close/>
                  <a:moveTo>
                    <a:pt x="509404" y="298181"/>
                  </a:moveTo>
                  <a:cubicBezTo>
                    <a:pt x="509404" y="305921"/>
                    <a:pt x="501219" y="310832"/>
                    <a:pt x="492884" y="310832"/>
                  </a:cubicBezTo>
                  <a:cubicBezTo>
                    <a:pt x="483806" y="310832"/>
                    <a:pt x="476215" y="304581"/>
                    <a:pt x="476215" y="296396"/>
                  </a:cubicBezTo>
                  <a:cubicBezTo>
                    <a:pt x="476215" y="288805"/>
                    <a:pt x="481870" y="282853"/>
                    <a:pt x="488865" y="279579"/>
                  </a:cubicBezTo>
                  <a:lnTo>
                    <a:pt x="502409" y="287912"/>
                  </a:lnTo>
                  <a:cubicBezTo>
                    <a:pt x="504046" y="288805"/>
                    <a:pt x="509404" y="292079"/>
                    <a:pt x="509404" y="298181"/>
                  </a:cubicBezTo>
                  <a:close/>
                  <a:moveTo>
                    <a:pt x="725837" y="293568"/>
                  </a:moveTo>
                  <a:lnTo>
                    <a:pt x="722711" y="293568"/>
                  </a:lnTo>
                  <a:cubicBezTo>
                    <a:pt x="722414" y="295652"/>
                    <a:pt x="721670" y="300711"/>
                    <a:pt x="720479" y="302647"/>
                  </a:cubicBezTo>
                  <a:cubicBezTo>
                    <a:pt x="719884" y="303391"/>
                    <a:pt x="712145" y="303391"/>
                    <a:pt x="710508" y="303391"/>
                  </a:cubicBezTo>
                  <a:lnTo>
                    <a:pt x="692499" y="303391"/>
                  </a:lnTo>
                  <a:lnTo>
                    <a:pt x="706191" y="291038"/>
                  </a:lnTo>
                  <a:cubicBezTo>
                    <a:pt x="707828" y="289549"/>
                    <a:pt x="711996" y="286275"/>
                    <a:pt x="713633" y="284787"/>
                  </a:cubicBezTo>
                  <a:cubicBezTo>
                    <a:pt x="719883" y="278983"/>
                    <a:pt x="725837" y="273476"/>
                    <a:pt x="725837" y="264248"/>
                  </a:cubicBezTo>
                  <a:cubicBezTo>
                    <a:pt x="725837" y="252194"/>
                    <a:pt x="715716" y="244454"/>
                    <a:pt x="703066" y="244454"/>
                  </a:cubicBezTo>
                  <a:cubicBezTo>
                    <a:pt x="691011" y="244454"/>
                    <a:pt x="682974" y="253682"/>
                    <a:pt x="682974" y="262611"/>
                  </a:cubicBezTo>
                  <a:cubicBezTo>
                    <a:pt x="682974" y="267672"/>
                    <a:pt x="686993" y="268267"/>
                    <a:pt x="688332" y="268267"/>
                  </a:cubicBezTo>
                  <a:cubicBezTo>
                    <a:pt x="690415" y="268267"/>
                    <a:pt x="693541" y="266778"/>
                    <a:pt x="693541" y="262910"/>
                  </a:cubicBezTo>
                  <a:cubicBezTo>
                    <a:pt x="693541" y="257700"/>
                    <a:pt x="688481" y="257700"/>
                    <a:pt x="687290" y="257700"/>
                  </a:cubicBezTo>
                  <a:cubicBezTo>
                    <a:pt x="690267" y="250259"/>
                    <a:pt x="697113" y="247728"/>
                    <a:pt x="702024" y="247728"/>
                  </a:cubicBezTo>
                  <a:cubicBezTo>
                    <a:pt x="711401" y="247728"/>
                    <a:pt x="716312" y="255766"/>
                    <a:pt x="716312" y="264248"/>
                  </a:cubicBezTo>
                  <a:cubicBezTo>
                    <a:pt x="716312" y="274816"/>
                    <a:pt x="708871" y="282406"/>
                    <a:pt x="696965" y="294759"/>
                  </a:cubicBezTo>
                  <a:lnTo>
                    <a:pt x="684164" y="307855"/>
                  </a:lnTo>
                  <a:cubicBezTo>
                    <a:pt x="682974" y="309046"/>
                    <a:pt x="682974" y="309195"/>
                    <a:pt x="682974" y="311725"/>
                  </a:cubicBezTo>
                  <a:lnTo>
                    <a:pt x="723008" y="311725"/>
                  </a:lnTo>
                  <a:close/>
                  <a:moveTo>
                    <a:pt x="780530" y="291186"/>
                  </a:moveTo>
                  <a:cubicBezTo>
                    <a:pt x="780530" y="277941"/>
                    <a:pt x="770560" y="268565"/>
                    <a:pt x="759398" y="268565"/>
                  </a:cubicBezTo>
                  <a:cubicBezTo>
                    <a:pt x="752105" y="268565"/>
                    <a:pt x="747640" y="273328"/>
                    <a:pt x="745407" y="278239"/>
                  </a:cubicBezTo>
                  <a:cubicBezTo>
                    <a:pt x="745407" y="269755"/>
                    <a:pt x="746152" y="262463"/>
                    <a:pt x="749724" y="256212"/>
                  </a:cubicBezTo>
                  <a:cubicBezTo>
                    <a:pt x="752700" y="251152"/>
                    <a:pt x="757909" y="246985"/>
                    <a:pt x="764309" y="246985"/>
                  </a:cubicBezTo>
                  <a:cubicBezTo>
                    <a:pt x="766393" y="246985"/>
                    <a:pt x="771005" y="247431"/>
                    <a:pt x="773387" y="250854"/>
                  </a:cubicBezTo>
                  <a:cubicBezTo>
                    <a:pt x="768774" y="251152"/>
                    <a:pt x="768327" y="254575"/>
                    <a:pt x="768327" y="255616"/>
                  </a:cubicBezTo>
                  <a:cubicBezTo>
                    <a:pt x="768327" y="258742"/>
                    <a:pt x="770708" y="260379"/>
                    <a:pt x="773089" y="260379"/>
                  </a:cubicBezTo>
                  <a:cubicBezTo>
                    <a:pt x="774875" y="260379"/>
                    <a:pt x="777852" y="259337"/>
                    <a:pt x="777852" y="255468"/>
                  </a:cubicBezTo>
                  <a:cubicBezTo>
                    <a:pt x="777852" y="249367"/>
                    <a:pt x="773387" y="244454"/>
                    <a:pt x="764160" y="244454"/>
                  </a:cubicBezTo>
                  <a:cubicBezTo>
                    <a:pt x="750170" y="244454"/>
                    <a:pt x="735882" y="257849"/>
                    <a:pt x="735882" y="279579"/>
                  </a:cubicBezTo>
                  <a:cubicBezTo>
                    <a:pt x="735882" y="307111"/>
                    <a:pt x="748681" y="313809"/>
                    <a:pt x="758505" y="313809"/>
                  </a:cubicBezTo>
                  <a:cubicBezTo>
                    <a:pt x="763267" y="313809"/>
                    <a:pt x="768624" y="312469"/>
                    <a:pt x="773089" y="308153"/>
                  </a:cubicBezTo>
                  <a:cubicBezTo>
                    <a:pt x="777108" y="304284"/>
                    <a:pt x="780530" y="299967"/>
                    <a:pt x="780530" y="291186"/>
                  </a:cubicBezTo>
                  <a:close/>
                  <a:moveTo>
                    <a:pt x="771155" y="291038"/>
                  </a:moveTo>
                  <a:cubicBezTo>
                    <a:pt x="771155" y="296247"/>
                    <a:pt x="771155" y="300711"/>
                    <a:pt x="769071" y="304284"/>
                  </a:cubicBezTo>
                  <a:cubicBezTo>
                    <a:pt x="766393" y="309046"/>
                    <a:pt x="762820" y="310832"/>
                    <a:pt x="758505" y="310832"/>
                  </a:cubicBezTo>
                  <a:cubicBezTo>
                    <a:pt x="753147" y="310832"/>
                    <a:pt x="749724" y="307111"/>
                    <a:pt x="748236" y="304284"/>
                  </a:cubicBezTo>
                  <a:cubicBezTo>
                    <a:pt x="745854" y="299670"/>
                    <a:pt x="745705" y="292823"/>
                    <a:pt x="745705" y="288954"/>
                  </a:cubicBezTo>
                  <a:cubicBezTo>
                    <a:pt x="745705" y="278983"/>
                    <a:pt x="751211" y="271392"/>
                    <a:pt x="758951" y="271392"/>
                  </a:cubicBezTo>
                  <a:cubicBezTo>
                    <a:pt x="764011" y="271392"/>
                    <a:pt x="766987" y="274072"/>
                    <a:pt x="768923" y="277643"/>
                  </a:cubicBezTo>
                  <a:cubicBezTo>
                    <a:pt x="771155" y="281364"/>
                    <a:pt x="771155" y="285978"/>
                    <a:pt x="771155" y="291038"/>
                  </a:cubicBezTo>
                  <a:close/>
                  <a:moveTo>
                    <a:pt x="834294" y="291186"/>
                  </a:moveTo>
                  <a:cubicBezTo>
                    <a:pt x="834294" y="277941"/>
                    <a:pt x="824324" y="268565"/>
                    <a:pt x="813162" y="268565"/>
                  </a:cubicBezTo>
                  <a:cubicBezTo>
                    <a:pt x="805869" y="268565"/>
                    <a:pt x="801404" y="273328"/>
                    <a:pt x="799171" y="278239"/>
                  </a:cubicBezTo>
                  <a:cubicBezTo>
                    <a:pt x="799171" y="269755"/>
                    <a:pt x="799916" y="262463"/>
                    <a:pt x="803488" y="256212"/>
                  </a:cubicBezTo>
                  <a:cubicBezTo>
                    <a:pt x="806464" y="251152"/>
                    <a:pt x="811673" y="246985"/>
                    <a:pt x="818073" y="246985"/>
                  </a:cubicBezTo>
                  <a:cubicBezTo>
                    <a:pt x="820157" y="246985"/>
                    <a:pt x="824769" y="247431"/>
                    <a:pt x="827151" y="250854"/>
                  </a:cubicBezTo>
                  <a:cubicBezTo>
                    <a:pt x="822538" y="251152"/>
                    <a:pt x="822091" y="254575"/>
                    <a:pt x="822091" y="255616"/>
                  </a:cubicBezTo>
                  <a:cubicBezTo>
                    <a:pt x="822091" y="258742"/>
                    <a:pt x="824472" y="260379"/>
                    <a:pt x="826853" y="260379"/>
                  </a:cubicBezTo>
                  <a:cubicBezTo>
                    <a:pt x="828639" y="260379"/>
                    <a:pt x="831616" y="259337"/>
                    <a:pt x="831616" y="255468"/>
                  </a:cubicBezTo>
                  <a:cubicBezTo>
                    <a:pt x="831616" y="249367"/>
                    <a:pt x="827151" y="244454"/>
                    <a:pt x="817924" y="244454"/>
                  </a:cubicBezTo>
                  <a:cubicBezTo>
                    <a:pt x="803934" y="244454"/>
                    <a:pt x="789646" y="257849"/>
                    <a:pt x="789646" y="279579"/>
                  </a:cubicBezTo>
                  <a:cubicBezTo>
                    <a:pt x="789646" y="307111"/>
                    <a:pt x="802445" y="313809"/>
                    <a:pt x="812269" y="313809"/>
                  </a:cubicBezTo>
                  <a:cubicBezTo>
                    <a:pt x="817031" y="313809"/>
                    <a:pt x="822388" y="312469"/>
                    <a:pt x="826853" y="308153"/>
                  </a:cubicBezTo>
                  <a:cubicBezTo>
                    <a:pt x="830872" y="304284"/>
                    <a:pt x="834294" y="299967"/>
                    <a:pt x="834294" y="291186"/>
                  </a:cubicBezTo>
                  <a:close/>
                  <a:moveTo>
                    <a:pt x="824919" y="291038"/>
                  </a:moveTo>
                  <a:cubicBezTo>
                    <a:pt x="824919" y="296247"/>
                    <a:pt x="824919" y="300711"/>
                    <a:pt x="822835" y="304284"/>
                  </a:cubicBezTo>
                  <a:cubicBezTo>
                    <a:pt x="820157" y="309046"/>
                    <a:pt x="816584" y="310832"/>
                    <a:pt x="812269" y="310832"/>
                  </a:cubicBezTo>
                  <a:cubicBezTo>
                    <a:pt x="806911" y="310832"/>
                    <a:pt x="803488" y="307111"/>
                    <a:pt x="802000" y="304284"/>
                  </a:cubicBezTo>
                  <a:cubicBezTo>
                    <a:pt x="799618" y="299670"/>
                    <a:pt x="799469" y="292823"/>
                    <a:pt x="799469" y="288954"/>
                  </a:cubicBezTo>
                  <a:cubicBezTo>
                    <a:pt x="799469" y="278983"/>
                    <a:pt x="804975" y="271392"/>
                    <a:pt x="812715" y="271392"/>
                  </a:cubicBezTo>
                  <a:cubicBezTo>
                    <a:pt x="817776" y="271392"/>
                    <a:pt x="820751" y="274072"/>
                    <a:pt x="822687" y="277643"/>
                  </a:cubicBezTo>
                  <a:cubicBezTo>
                    <a:pt x="824919" y="281364"/>
                    <a:pt x="824919" y="285978"/>
                    <a:pt x="824919" y="291038"/>
                  </a:cubicBezTo>
                  <a:close/>
                  <a:moveTo>
                    <a:pt x="1159447" y="291186"/>
                  </a:moveTo>
                  <a:cubicBezTo>
                    <a:pt x="1159447" y="277941"/>
                    <a:pt x="1149475" y="268565"/>
                    <a:pt x="1138313" y="268565"/>
                  </a:cubicBezTo>
                  <a:cubicBezTo>
                    <a:pt x="1131020" y="268565"/>
                    <a:pt x="1126555" y="273328"/>
                    <a:pt x="1124324" y="278239"/>
                  </a:cubicBezTo>
                  <a:cubicBezTo>
                    <a:pt x="1124324" y="269755"/>
                    <a:pt x="1125067" y="262463"/>
                    <a:pt x="1128639" y="256212"/>
                  </a:cubicBezTo>
                  <a:cubicBezTo>
                    <a:pt x="1131616" y="251152"/>
                    <a:pt x="1136824" y="246985"/>
                    <a:pt x="1143224" y="246985"/>
                  </a:cubicBezTo>
                  <a:cubicBezTo>
                    <a:pt x="1145308" y="246985"/>
                    <a:pt x="1149922" y="247431"/>
                    <a:pt x="1152303" y="250854"/>
                  </a:cubicBezTo>
                  <a:cubicBezTo>
                    <a:pt x="1147689" y="251152"/>
                    <a:pt x="1147242" y="254575"/>
                    <a:pt x="1147242" y="255616"/>
                  </a:cubicBezTo>
                  <a:cubicBezTo>
                    <a:pt x="1147242" y="258742"/>
                    <a:pt x="1149623" y="260379"/>
                    <a:pt x="1152004" y="260379"/>
                  </a:cubicBezTo>
                  <a:cubicBezTo>
                    <a:pt x="1153791" y="260379"/>
                    <a:pt x="1156767" y="259337"/>
                    <a:pt x="1156767" y="255468"/>
                  </a:cubicBezTo>
                  <a:cubicBezTo>
                    <a:pt x="1156767" y="249367"/>
                    <a:pt x="1152303" y="244454"/>
                    <a:pt x="1143075" y="244454"/>
                  </a:cubicBezTo>
                  <a:cubicBezTo>
                    <a:pt x="1129086" y="244454"/>
                    <a:pt x="1114799" y="257849"/>
                    <a:pt x="1114799" y="279579"/>
                  </a:cubicBezTo>
                  <a:cubicBezTo>
                    <a:pt x="1114799" y="307111"/>
                    <a:pt x="1127598" y="313809"/>
                    <a:pt x="1137420" y="313809"/>
                  </a:cubicBezTo>
                  <a:cubicBezTo>
                    <a:pt x="1142182" y="313809"/>
                    <a:pt x="1147540" y="312469"/>
                    <a:pt x="1152004" y="308153"/>
                  </a:cubicBezTo>
                  <a:cubicBezTo>
                    <a:pt x="1156023" y="304284"/>
                    <a:pt x="1159447" y="299967"/>
                    <a:pt x="1159447" y="291186"/>
                  </a:cubicBezTo>
                  <a:close/>
                  <a:moveTo>
                    <a:pt x="1150070" y="291038"/>
                  </a:moveTo>
                  <a:cubicBezTo>
                    <a:pt x="1150070" y="296247"/>
                    <a:pt x="1150070" y="300711"/>
                    <a:pt x="1147986" y="304284"/>
                  </a:cubicBezTo>
                  <a:cubicBezTo>
                    <a:pt x="1145308" y="309046"/>
                    <a:pt x="1141735" y="310832"/>
                    <a:pt x="1137420" y="310832"/>
                  </a:cubicBezTo>
                  <a:cubicBezTo>
                    <a:pt x="1132062" y="310832"/>
                    <a:pt x="1128639" y="307111"/>
                    <a:pt x="1127151" y="304284"/>
                  </a:cubicBezTo>
                  <a:cubicBezTo>
                    <a:pt x="1124769" y="299670"/>
                    <a:pt x="1124621" y="292823"/>
                    <a:pt x="1124621" y="288954"/>
                  </a:cubicBezTo>
                  <a:cubicBezTo>
                    <a:pt x="1124621" y="278983"/>
                    <a:pt x="1130127" y="271392"/>
                    <a:pt x="1137867" y="271392"/>
                  </a:cubicBezTo>
                  <a:cubicBezTo>
                    <a:pt x="1142927" y="271392"/>
                    <a:pt x="1145903" y="274072"/>
                    <a:pt x="1147838" y="277643"/>
                  </a:cubicBezTo>
                  <a:cubicBezTo>
                    <a:pt x="1150070" y="281364"/>
                    <a:pt x="1150070" y="285978"/>
                    <a:pt x="1150070" y="291038"/>
                  </a:cubicBezTo>
                  <a:close/>
                  <a:moveTo>
                    <a:pt x="1214699" y="295056"/>
                  </a:moveTo>
                  <a:lnTo>
                    <a:pt x="1214699" y="291782"/>
                  </a:lnTo>
                  <a:lnTo>
                    <a:pt x="1203983" y="291782"/>
                  </a:lnTo>
                  <a:lnTo>
                    <a:pt x="1203983" y="246241"/>
                  </a:lnTo>
                  <a:cubicBezTo>
                    <a:pt x="1203983" y="244157"/>
                    <a:pt x="1203983" y="243413"/>
                    <a:pt x="1201899" y="243413"/>
                  </a:cubicBezTo>
                  <a:cubicBezTo>
                    <a:pt x="1200560" y="243413"/>
                    <a:pt x="1200412" y="243561"/>
                    <a:pt x="1199369" y="244901"/>
                  </a:cubicBezTo>
                  <a:lnTo>
                    <a:pt x="1167074" y="291782"/>
                  </a:lnTo>
                  <a:lnTo>
                    <a:pt x="1167074" y="295056"/>
                  </a:lnTo>
                  <a:lnTo>
                    <a:pt x="1195649" y="295056"/>
                  </a:lnTo>
                  <a:lnTo>
                    <a:pt x="1195649" y="303540"/>
                  </a:lnTo>
                  <a:cubicBezTo>
                    <a:pt x="1195649" y="307259"/>
                    <a:pt x="1195351" y="308451"/>
                    <a:pt x="1187611" y="308451"/>
                  </a:cubicBezTo>
                  <a:lnTo>
                    <a:pt x="1185230" y="308451"/>
                  </a:lnTo>
                  <a:lnTo>
                    <a:pt x="1185230" y="311725"/>
                  </a:lnTo>
                  <a:lnTo>
                    <a:pt x="1199816" y="311428"/>
                  </a:lnTo>
                  <a:lnTo>
                    <a:pt x="1214401" y="311725"/>
                  </a:lnTo>
                  <a:lnTo>
                    <a:pt x="1214401" y="308451"/>
                  </a:lnTo>
                  <a:lnTo>
                    <a:pt x="1212019" y="308451"/>
                  </a:lnTo>
                  <a:cubicBezTo>
                    <a:pt x="1204280" y="308451"/>
                    <a:pt x="1203983" y="307259"/>
                    <a:pt x="1203983" y="303540"/>
                  </a:cubicBezTo>
                  <a:lnTo>
                    <a:pt x="1203983" y="295056"/>
                  </a:lnTo>
                  <a:close/>
                  <a:moveTo>
                    <a:pt x="1196393" y="291782"/>
                  </a:moveTo>
                  <a:lnTo>
                    <a:pt x="1170646" y="291782"/>
                  </a:lnTo>
                  <a:lnTo>
                    <a:pt x="1196393" y="254426"/>
                  </a:lnTo>
                  <a:close/>
                  <a:moveTo>
                    <a:pt x="1830293" y="291186"/>
                  </a:moveTo>
                  <a:cubicBezTo>
                    <a:pt x="1830293" y="277941"/>
                    <a:pt x="1820311" y="268565"/>
                    <a:pt x="1809148" y="268565"/>
                  </a:cubicBezTo>
                  <a:cubicBezTo>
                    <a:pt x="1801858" y="268565"/>
                    <a:pt x="1797400" y="273328"/>
                    <a:pt x="1795165" y="278239"/>
                  </a:cubicBezTo>
                  <a:cubicBezTo>
                    <a:pt x="1795165" y="269755"/>
                    <a:pt x="1795914" y="262463"/>
                    <a:pt x="1799483" y="256212"/>
                  </a:cubicBezTo>
                  <a:cubicBezTo>
                    <a:pt x="1802455" y="251152"/>
                    <a:pt x="1807662" y="246985"/>
                    <a:pt x="1814063" y="246985"/>
                  </a:cubicBezTo>
                  <a:cubicBezTo>
                    <a:pt x="1816145" y="246985"/>
                    <a:pt x="1820768" y="247431"/>
                    <a:pt x="1823143" y="250854"/>
                  </a:cubicBezTo>
                  <a:cubicBezTo>
                    <a:pt x="1818533" y="251152"/>
                    <a:pt x="1818089" y="254575"/>
                    <a:pt x="1818089" y="255616"/>
                  </a:cubicBezTo>
                  <a:cubicBezTo>
                    <a:pt x="1818089" y="258742"/>
                    <a:pt x="1820463" y="260379"/>
                    <a:pt x="1822851" y="260379"/>
                  </a:cubicBezTo>
                  <a:cubicBezTo>
                    <a:pt x="1824629" y="260379"/>
                    <a:pt x="1827614" y="259337"/>
                    <a:pt x="1827614" y="255468"/>
                  </a:cubicBezTo>
                  <a:cubicBezTo>
                    <a:pt x="1827614" y="249367"/>
                    <a:pt x="1823143" y="244454"/>
                    <a:pt x="1813910" y="244454"/>
                  </a:cubicBezTo>
                  <a:cubicBezTo>
                    <a:pt x="1799928" y="244454"/>
                    <a:pt x="1785640" y="257849"/>
                    <a:pt x="1785640" y="279579"/>
                  </a:cubicBezTo>
                  <a:cubicBezTo>
                    <a:pt x="1785640" y="307111"/>
                    <a:pt x="1798442" y="313809"/>
                    <a:pt x="1808259" y="313809"/>
                  </a:cubicBezTo>
                  <a:cubicBezTo>
                    <a:pt x="1813021" y="313809"/>
                    <a:pt x="1818381" y="312469"/>
                    <a:pt x="1822851" y="308153"/>
                  </a:cubicBezTo>
                  <a:cubicBezTo>
                    <a:pt x="1826864" y="304284"/>
                    <a:pt x="1830293" y="299967"/>
                    <a:pt x="1830293" y="291186"/>
                  </a:cubicBezTo>
                  <a:close/>
                  <a:moveTo>
                    <a:pt x="1820908" y="291038"/>
                  </a:moveTo>
                  <a:cubicBezTo>
                    <a:pt x="1820908" y="296247"/>
                    <a:pt x="1820908" y="300711"/>
                    <a:pt x="1818825" y="304284"/>
                  </a:cubicBezTo>
                  <a:cubicBezTo>
                    <a:pt x="1816145" y="309046"/>
                    <a:pt x="1812577" y="310832"/>
                    <a:pt x="1808259" y="310832"/>
                  </a:cubicBezTo>
                  <a:cubicBezTo>
                    <a:pt x="1802899" y="310832"/>
                    <a:pt x="1799483" y="307111"/>
                    <a:pt x="1797997" y="304284"/>
                  </a:cubicBezTo>
                  <a:cubicBezTo>
                    <a:pt x="1795610" y="299670"/>
                    <a:pt x="1795457" y="292823"/>
                    <a:pt x="1795457" y="288954"/>
                  </a:cubicBezTo>
                  <a:cubicBezTo>
                    <a:pt x="1795457" y="278983"/>
                    <a:pt x="1800969" y="271392"/>
                    <a:pt x="1808703" y="271392"/>
                  </a:cubicBezTo>
                  <a:cubicBezTo>
                    <a:pt x="1813771" y="271392"/>
                    <a:pt x="1816742" y="274072"/>
                    <a:pt x="1818673" y="277643"/>
                  </a:cubicBezTo>
                  <a:cubicBezTo>
                    <a:pt x="1820908" y="281364"/>
                    <a:pt x="1820908" y="285978"/>
                    <a:pt x="1820908" y="291038"/>
                  </a:cubicBezTo>
                  <a:close/>
                  <a:moveTo>
                    <a:pt x="1885576" y="295056"/>
                  </a:moveTo>
                  <a:lnTo>
                    <a:pt x="1885576" y="291782"/>
                  </a:lnTo>
                  <a:lnTo>
                    <a:pt x="1874857" y="291782"/>
                  </a:lnTo>
                  <a:lnTo>
                    <a:pt x="1874857" y="246241"/>
                  </a:lnTo>
                  <a:cubicBezTo>
                    <a:pt x="1874857" y="244157"/>
                    <a:pt x="1874857" y="243413"/>
                    <a:pt x="1872775" y="243413"/>
                  </a:cubicBezTo>
                  <a:cubicBezTo>
                    <a:pt x="1871441" y="243413"/>
                    <a:pt x="1871289" y="243561"/>
                    <a:pt x="1870247" y="244901"/>
                  </a:cubicBezTo>
                  <a:lnTo>
                    <a:pt x="1837951" y="291782"/>
                  </a:lnTo>
                  <a:lnTo>
                    <a:pt x="1837951" y="295056"/>
                  </a:lnTo>
                  <a:lnTo>
                    <a:pt x="1866526" y="295056"/>
                  </a:lnTo>
                  <a:lnTo>
                    <a:pt x="1866526" y="303540"/>
                  </a:lnTo>
                  <a:cubicBezTo>
                    <a:pt x="1866526" y="307259"/>
                    <a:pt x="1866234" y="308451"/>
                    <a:pt x="1858487" y="308451"/>
                  </a:cubicBezTo>
                  <a:lnTo>
                    <a:pt x="1856112" y="308451"/>
                  </a:lnTo>
                  <a:lnTo>
                    <a:pt x="1856112" y="311725"/>
                  </a:lnTo>
                  <a:lnTo>
                    <a:pt x="1870692" y="311428"/>
                  </a:lnTo>
                  <a:lnTo>
                    <a:pt x="1885284" y="311725"/>
                  </a:lnTo>
                  <a:lnTo>
                    <a:pt x="1885284" y="308451"/>
                  </a:lnTo>
                  <a:lnTo>
                    <a:pt x="1882896" y="308451"/>
                  </a:lnTo>
                  <a:cubicBezTo>
                    <a:pt x="1875162" y="308451"/>
                    <a:pt x="1874857" y="307259"/>
                    <a:pt x="1874857" y="303540"/>
                  </a:cubicBezTo>
                  <a:lnTo>
                    <a:pt x="1874857" y="295056"/>
                  </a:lnTo>
                  <a:close/>
                  <a:moveTo>
                    <a:pt x="1867276" y="291782"/>
                  </a:moveTo>
                  <a:lnTo>
                    <a:pt x="1841520" y="291782"/>
                  </a:lnTo>
                  <a:lnTo>
                    <a:pt x="1867276" y="254426"/>
                  </a:lnTo>
                  <a:close/>
                  <a:moveTo>
                    <a:pt x="2439104" y="291186"/>
                  </a:moveTo>
                  <a:cubicBezTo>
                    <a:pt x="2439104" y="277941"/>
                    <a:pt x="2429135" y="268565"/>
                    <a:pt x="2417972" y="268565"/>
                  </a:cubicBezTo>
                  <a:cubicBezTo>
                    <a:pt x="2410682" y="268565"/>
                    <a:pt x="2406212" y="273328"/>
                    <a:pt x="2403976" y="278239"/>
                  </a:cubicBezTo>
                  <a:cubicBezTo>
                    <a:pt x="2403976" y="269755"/>
                    <a:pt x="2404726" y="262463"/>
                    <a:pt x="2408294" y="256212"/>
                  </a:cubicBezTo>
                  <a:cubicBezTo>
                    <a:pt x="2411279" y="251152"/>
                    <a:pt x="2416486" y="246985"/>
                    <a:pt x="2422886" y="246985"/>
                  </a:cubicBezTo>
                  <a:cubicBezTo>
                    <a:pt x="2424969" y="246985"/>
                    <a:pt x="2429579" y="247431"/>
                    <a:pt x="2431967" y="250854"/>
                  </a:cubicBezTo>
                  <a:cubicBezTo>
                    <a:pt x="2427344" y="251152"/>
                    <a:pt x="2426900" y="254575"/>
                    <a:pt x="2426900" y="255616"/>
                  </a:cubicBezTo>
                  <a:cubicBezTo>
                    <a:pt x="2426900" y="258742"/>
                    <a:pt x="2429287" y="260379"/>
                    <a:pt x="2431662" y="260379"/>
                  </a:cubicBezTo>
                  <a:cubicBezTo>
                    <a:pt x="2433453" y="260379"/>
                    <a:pt x="2436425" y="259337"/>
                    <a:pt x="2436425" y="255468"/>
                  </a:cubicBezTo>
                  <a:cubicBezTo>
                    <a:pt x="2436425" y="249367"/>
                    <a:pt x="2431967" y="244454"/>
                    <a:pt x="2422734" y="244454"/>
                  </a:cubicBezTo>
                  <a:cubicBezTo>
                    <a:pt x="2408739" y="244454"/>
                    <a:pt x="2394451" y="257849"/>
                    <a:pt x="2394451" y="279579"/>
                  </a:cubicBezTo>
                  <a:cubicBezTo>
                    <a:pt x="2394451" y="307111"/>
                    <a:pt x="2407253" y="313809"/>
                    <a:pt x="2417083" y="313809"/>
                  </a:cubicBezTo>
                  <a:cubicBezTo>
                    <a:pt x="2421845" y="313809"/>
                    <a:pt x="2427205" y="312469"/>
                    <a:pt x="2431662" y="308153"/>
                  </a:cubicBezTo>
                  <a:cubicBezTo>
                    <a:pt x="2435675" y="304284"/>
                    <a:pt x="2439104" y="299967"/>
                    <a:pt x="2439104" y="291186"/>
                  </a:cubicBezTo>
                  <a:close/>
                  <a:moveTo>
                    <a:pt x="2429732" y="291038"/>
                  </a:moveTo>
                  <a:cubicBezTo>
                    <a:pt x="2429732" y="296247"/>
                    <a:pt x="2429732" y="300711"/>
                    <a:pt x="2427649" y="304284"/>
                  </a:cubicBezTo>
                  <a:cubicBezTo>
                    <a:pt x="2424969" y="309046"/>
                    <a:pt x="2421388" y="310832"/>
                    <a:pt x="2417083" y="310832"/>
                  </a:cubicBezTo>
                  <a:cubicBezTo>
                    <a:pt x="2411723" y="310832"/>
                    <a:pt x="2408294" y="307111"/>
                    <a:pt x="2406808" y="304284"/>
                  </a:cubicBezTo>
                  <a:cubicBezTo>
                    <a:pt x="2404434" y="299670"/>
                    <a:pt x="2404281" y="292823"/>
                    <a:pt x="2404281" y="288954"/>
                  </a:cubicBezTo>
                  <a:cubicBezTo>
                    <a:pt x="2404281" y="278983"/>
                    <a:pt x="2409780" y="271392"/>
                    <a:pt x="2417527" y="271392"/>
                  </a:cubicBezTo>
                  <a:cubicBezTo>
                    <a:pt x="2422582" y="271392"/>
                    <a:pt x="2425566" y="274072"/>
                    <a:pt x="2427497" y="277643"/>
                  </a:cubicBezTo>
                  <a:cubicBezTo>
                    <a:pt x="2429732" y="281364"/>
                    <a:pt x="2429732" y="285978"/>
                    <a:pt x="2429732" y="291038"/>
                  </a:cubicBezTo>
                  <a:close/>
                  <a:moveTo>
                    <a:pt x="2494362" y="295056"/>
                  </a:moveTo>
                  <a:lnTo>
                    <a:pt x="2494362" y="291782"/>
                  </a:lnTo>
                  <a:lnTo>
                    <a:pt x="2483643" y="291782"/>
                  </a:lnTo>
                  <a:lnTo>
                    <a:pt x="2483643" y="246241"/>
                  </a:lnTo>
                  <a:cubicBezTo>
                    <a:pt x="2483643" y="244157"/>
                    <a:pt x="2483643" y="243413"/>
                    <a:pt x="2481560" y="243413"/>
                  </a:cubicBezTo>
                  <a:cubicBezTo>
                    <a:pt x="2480214" y="243413"/>
                    <a:pt x="2480074" y="243561"/>
                    <a:pt x="2479033" y="244901"/>
                  </a:cubicBezTo>
                  <a:lnTo>
                    <a:pt x="2446737" y="291782"/>
                  </a:lnTo>
                  <a:lnTo>
                    <a:pt x="2446737" y="295056"/>
                  </a:lnTo>
                  <a:lnTo>
                    <a:pt x="2475312" y="295056"/>
                  </a:lnTo>
                  <a:lnTo>
                    <a:pt x="2475312" y="303540"/>
                  </a:lnTo>
                  <a:cubicBezTo>
                    <a:pt x="2475312" y="307259"/>
                    <a:pt x="2475007" y="308451"/>
                    <a:pt x="2467273" y="308451"/>
                  </a:cubicBezTo>
                  <a:lnTo>
                    <a:pt x="2464885" y="308451"/>
                  </a:lnTo>
                  <a:lnTo>
                    <a:pt x="2464885" y="311725"/>
                  </a:lnTo>
                  <a:lnTo>
                    <a:pt x="2479478" y="311428"/>
                  </a:lnTo>
                  <a:lnTo>
                    <a:pt x="2494057" y="311725"/>
                  </a:lnTo>
                  <a:lnTo>
                    <a:pt x="2494057" y="308451"/>
                  </a:lnTo>
                  <a:lnTo>
                    <a:pt x="2491682" y="308451"/>
                  </a:lnTo>
                  <a:cubicBezTo>
                    <a:pt x="2483935" y="308451"/>
                    <a:pt x="2483643" y="307259"/>
                    <a:pt x="2483643" y="303540"/>
                  </a:cubicBezTo>
                  <a:lnTo>
                    <a:pt x="2483643" y="295056"/>
                  </a:lnTo>
                  <a:close/>
                  <a:moveTo>
                    <a:pt x="2476049" y="291782"/>
                  </a:moveTo>
                  <a:lnTo>
                    <a:pt x="2450306" y="291782"/>
                  </a:lnTo>
                  <a:lnTo>
                    <a:pt x="2476049" y="254426"/>
                  </a:lnTo>
                  <a:close/>
                  <a:moveTo>
                    <a:pt x="50791" y="413150"/>
                  </a:moveTo>
                  <a:cubicBezTo>
                    <a:pt x="50791" y="404370"/>
                    <a:pt x="45136" y="395440"/>
                    <a:pt x="34718" y="392910"/>
                  </a:cubicBezTo>
                  <a:lnTo>
                    <a:pt x="20728" y="389636"/>
                  </a:lnTo>
                  <a:cubicBezTo>
                    <a:pt x="14328" y="388148"/>
                    <a:pt x="9566" y="383087"/>
                    <a:pt x="9566" y="376837"/>
                  </a:cubicBezTo>
                  <a:cubicBezTo>
                    <a:pt x="9566" y="370139"/>
                    <a:pt x="15370" y="363740"/>
                    <a:pt x="24300" y="363740"/>
                  </a:cubicBezTo>
                  <a:cubicBezTo>
                    <a:pt x="41713" y="363740"/>
                    <a:pt x="44094" y="380111"/>
                    <a:pt x="44540" y="383981"/>
                  </a:cubicBezTo>
                  <a:cubicBezTo>
                    <a:pt x="44838" y="385023"/>
                    <a:pt x="44838" y="385767"/>
                    <a:pt x="46177" y="385767"/>
                  </a:cubicBezTo>
                  <a:cubicBezTo>
                    <a:pt x="47815" y="385767"/>
                    <a:pt x="47815" y="385023"/>
                    <a:pt x="47815" y="383087"/>
                  </a:cubicBezTo>
                  <a:lnTo>
                    <a:pt x="47815" y="363294"/>
                  </a:lnTo>
                  <a:cubicBezTo>
                    <a:pt x="47815" y="361656"/>
                    <a:pt x="47815" y="360614"/>
                    <a:pt x="46475" y="360614"/>
                  </a:cubicBezTo>
                  <a:cubicBezTo>
                    <a:pt x="45731" y="360614"/>
                    <a:pt x="45433" y="360913"/>
                    <a:pt x="44838" y="362103"/>
                  </a:cubicBezTo>
                  <a:lnTo>
                    <a:pt x="41266" y="367758"/>
                  </a:lnTo>
                  <a:cubicBezTo>
                    <a:pt x="36206" y="362103"/>
                    <a:pt x="29658" y="360614"/>
                    <a:pt x="24151" y="360614"/>
                  </a:cubicBezTo>
                  <a:cubicBezTo>
                    <a:pt x="12096" y="360614"/>
                    <a:pt x="3166" y="369694"/>
                    <a:pt x="3166" y="380111"/>
                  </a:cubicBezTo>
                  <a:cubicBezTo>
                    <a:pt x="3166" y="387850"/>
                    <a:pt x="7482" y="392018"/>
                    <a:pt x="9417" y="393952"/>
                  </a:cubicBezTo>
                  <a:cubicBezTo>
                    <a:pt x="13138" y="397524"/>
                    <a:pt x="16412" y="398417"/>
                    <a:pt x="27425" y="400947"/>
                  </a:cubicBezTo>
                  <a:cubicBezTo>
                    <a:pt x="36057" y="403031"/>
                    <a:pt x="37545" y="403328"/>
                    <a:pt x="40968" y="406751"/>
                  </a:cubicBezTo>
                  <a:cubicBezTo>
                    <a:pt x="42010" y="407942"/>
                    <a:pt x="44540" y="411365"/>
                    <a:pt x="44540" y="416276"/>
                  </a:cubicBezTo>
                  <a:cubicBezTo>
                    <a:pt x="44540" y="423271"/>
                    <a:pt x="39182" y="430712"/>
                    <a:pt x="29658" y="430712"/>
                  </a:cubicBezTo>
                  <a:cubicBezTo>
                    <a:pt x="18496" y="430712"/>
                    <a:pt x="6887" y="425355"/>
                    <a:pt x="6292" y="411216"/>
                  </a:cubicBezTo>
                  <a:cubicBezTo>
                    <a:pt x="6292" y="409579"/>
                    <a:pt x="6292" y="408984"/>
                    <a:pt x="4803" y="408984"/>
                  </a:cubicBezTo>
                  <a:cubicBezTo>
                    <a:pt x="3166" y="408984"/>
                    <a:pt x="3166" y="409728"/>
                    <a:pt x="3166" y="411662"/>
                  </a:cubicBezTo>
                  <a:lnTo>
                    <a:pt x="3166" y="431456"/>
                  </a:lnTo>
                  <a:cubicBezTo>
                    <a:pt x="3166" y="432945"/>
                    <a:pt x="3166" y="433987"/>
                    <a:pt x="4506" y="433987"/>
                  </a:cubicBezTo>
                  <a:cubicBezTo>
                    <a:pt x="5250" y="433987"/>
                    <a:pt x="5399" y="433837"/>
                    <a:pt x="6143" y="432796"/>
                  </a:cubicBezTo>
                  <a:cubicBezTo>
                    <a:pt x="6589" y="432200"/>
                    <a:pt x="6887" y="431308"/>
                    <a:pt x="9715" y="426992"/>
                  </a:cubicBezTo>
                  <a:cubicBezTo>
                    <a:pt x="16114" y="432647"/>
                    <a:pt x="23556" y="433987"/>
                    <a:pt x="29658" y="433987"/>
                  </a:cubicBezTo>
                  <a:cubicBezTo>
                    <a:pt x="42308" y="433987"/>
                    <a:pt x="50791" y="424015"/>
                    <a:pt x="50791" y="413150"/>
                  </a:cubicBezTo>
                  <a:close/>
                  <a:moveTo>
                    <a:pt x="124089" y="381748"/>
                  </a:moveTo>
                  <a:cubicBezTo>
                    <a:pt x="124089" y="371776"/>
                    <a:pt x="113373" y="362847"/>
                    <a:pt x="98788" y="362847"/>
                  </a:cubicBezTo>
                  <a:lnTo>
                    <a:pt x="61581" y="362847"/>
                  </a:lnTo>
                  <a:lnTo>
                    <a:pt x="61581" y="366121"/>
                  </a:lnTo>
                  <a:lnTo>
                    <a:pt x="63814" y="366121"/>
                  </a:lnTo>
                  <a:cubicBezTo>
                    <a:pt x="71701" y="366121"/>
                    <a:pt x="71850" y="367163"/>
                    <a:pt x="71850" y="371032"/>
                  </a:cubicBezTo>
                  <a:lnTo>
                    <a:pt x="71850" y="423718"/>
                  </a:lnTo>
                  <a:cubicBezTo>
                    <a:pt x="71850" y="427438"/>
                    <a:pt x="71701" y="428629"/>
                    <a:pt x="63814" y="428629"/>
                  </a:cubicBezTo>
                  <a:lnTo>
                    <a:pt x="61581" y="428629"/>
                  </a:lnTo>
                  <a:lnTo>
                    <a:pt x="61581" y="431903"/>
                  </a:lnTo>
                  <a:lnTo>
                    <a:pt x="76464" y="431606"/>
                  </a:lnTo>
                  <a:lnTo>
                    <a:pt x="91347" y="431903"/>
                  </a:lnTo>
                  <a:lnTo>
                    <a:pt x="91347" y="428629"/>
                  </a:lnTo>
                  <a:lnTo>
                    <a:pt x="89114" y="428629"/>
                  </a:lnTo>
                  <a:cubicBezTo>
                    <a:pt x="81375" y="428629"/>
                    <a:pt x="81226" y="427438"/>
                    <a:pt x="81226" y="423718"/>
                  </a:cubicBezTo>
                  <a:lnTo>
                    <a:pt x="81226" y="400351"/>
                  </a:lnTo>
                  <a:lnTo>
                    <a:pt x="99532" y="400351"/>
                  </a:lnTo>
                  <a:cubicBezTo>
                    <a:pt x="112034" y="400351"/>
                    <a:pt x="124089" y="392315"/>
                    <a:pt x="124089" y="381748"/>
                  </a:cubicBezTo>
                  <a:close/>
                  <a:moveTo>
                    <a:pt x="113522" y="381748"/>
                  </a:moveTo>
                  <a:cubicBezTo>
                    <a:pt x="113522" y="386213"/>
                    <a:pt x="113522" y="397226"/>
                    <a:pt x="96258" y="397226"/>
                  </a:cubicBezTo>
                  <a:lnTo>
                    <a:pt x="80780" y="397226"/>
                  </a:lnTo>
                  <a:lnTo>
                    <a:pt x="80780" y="370288"/>
                  </a:lnTo>
                  <a:cubicBezTo>
                    <a:pt x="80780" y="366865"/>
                    <a:pt x="81078" y="366121"/>
                    <a:pt x="85691" y="366121"/>
                  </a:cubicBezTo>
                  <a:lnTo>
                    <a:pt x="96258" y="366121"/>
                  </a:lnTo>
                  <a:cubicBezTo>
                    <a:pt x="113522" y="366121"/>
                    <a:pt x="113522" y="377135"/>
                    <a:pt x="113522" y="381748"/>
                  </a:cubicBezTo>
                  <a:close/>
                  <a:moveTo>
                    <a:pt x="200214" y="405561"/>
                  </a:moveTo>
                  <a:lnTo>
                    <a:pt x="196940" y="405561"/>
                  </a:lnTo>
                  <a:cubicBezTo>
                    <a:pt x="194410" y="420741"/>
                    <a:pt x="192326" y="428629"/>
                    <a:pt x="174020" y="428629"/>
                  </a:cubicBezTo>
                  <a:lnTo>
                    <a:pt x="158989" y="428629"/>
                  </a:lnTo>
                  <a:cubicBezTo>
                    <a:pt x="154375" y="428629"/>
                    <a:pt x="154078" y="427885"/>
                    <a:pt x="154078" y="424462"/>
                  </a:cubicBezTo>
                  <a:lnTo>
                    <a:pt x="154078" y="397822"/>
                  </a:lnTo>
                  <a:lnTo>
                    <a:pt x="163900" y="397822"/>
                  </a:lnTo>
                  <a:cubicBezTo>
                    <a:pt x="173872" y="397822"/>
                    <a:pt x="175360" y="400798"/>
                    <a:pt x="175360" y="409579"/>
                  </a:cubicBezTo>
                  <a:lnTo>
                    <a:pt x="178486" y="409579"/>
                  </a:lnTo>
                  <a:lnTo>
                    <a:pt x="178486" y="382641"/>
                  </a:lnTo>
                  <a:lnTo>
                    <a:pt x="175360" y="382641"/>
                  </a:lnTo>
                  <a:cubicBezTo>
                    <a:pt x="175360" y="391422"/>
                    <a:pt x="173872" y="394399"/>
                    <a:pt x="163900" y="394399"/>
                  </a:cubicBezTo>
                  <a:lnTo>
                    <a:pt x="154078" y="394399"/>
                  </a:lnTo>
                  <a:lnTo>
                    <a:pt x="154078" y="370586"/>
                  </a:lnTo>
                  <a:cubicBezTo>
                    <a:pt x="154078" y="367163"/>
                    <a:pt x="154375" y="366418"/>
                    <a:pt x="158989" y="366418"/>
                  </a:cubicBezTo>
                  <a:lnTo>
                    <a:pt x="173276" y="366418"/>
                  </a:lnTo>
                  <a:cubicBezTo>
                    <a:pt x="190094" y="366418"/>
                    <a:pt x="192326" y="372521"/>
                    <a:pt x="194112" y="386064"/>
                  </a:cubicBezTo>
                  <a:lnTo>
                    <a:pt x="197237" y="386064"/>
                  </a:lnTo>
                  <a:lnTo>
                    <a:pt x="194260" y="363144"/>
                  </a:lnTo>
                  <a:lnTo>
                    <a:pt x="134581" y="363144"/>
                  </a:lnTo>
                  <a:lnTo>
                    <a:pt x="134581" y="366418"/>
                  </a:lnTo>
                  <a:lnTo>
                    <a:pt x="136813" y="366418"/>
                  </a:lnTo>
                  <a:cubicBezTo>
                    <a:pt x="144553" y="366418"/>
                    <a:pt x="144850" y="367610"/>
                    <a:pt x="144850" y="371331"/>
                  </a:cubicBezTo>
                  <a:lnTo>
                    <a:pt x="144850" y="423718"/>
                  </a:lnTo>
                  <a:cubicBezTo>
                    <a:pt x="144850" y="427438"/>
                    <a:pt x="144553" y="428629"/>
                    <a:pt x="136813" y="428629"/>
                  </a:cubicBezTo>
                  <a:lnTo>
                    <a:pt x="134581" y="428629"/>
                  </a:lnTo>
                  <a:lnTo>
                    <a:pt x="134581" y="431903"/>
                  </a:lnTo>
                  <a:lnTo>
                    <a:pt x="195749" y="431903"/>
                  </a:lnTo>
                  <a:close/>
                  <a:moveTo>
                    <a:pt x="274852" y="408239"/>
                  </a:moveTo>
                  <a:cubicBezTo>
                    <a:pt x="274852" y="407198"/>
                    <a:pt x="274852" y="406305"/>
                    <a:pt x="273214" y="406305"/>
                  </a:cubicBezTo>
                  <a:cubicBezTo>
                    <a:pt x="272024" y="406305"/>
                    <a:pt x="271726" y="406751"/>
                    <a:pt x="271726" y="407794"/>
                  </a:cubicBezTo>
                  <a:cubicBezTo>
                    <a:pt x="270832" y="423420"/>
                    <a:pt x="258332" y="430712"/>
                    <a:pt x="247616" y="430712"/>
                  </a:cubicBezTo>
                  <a:cubicBezTo>
                    <a:pt x="238983" y="430712"/>
                    <a:pt x="219785" y="425355"/>
                    <a:pt x="219785" y="397226"/>
                  </a:cubicBezTo>
                  <a:cubicBezTo>
                    <a:pt x="219785" y="370139"/>
                    <a:pt x="237942" y="364037"/>
                    <a:pt x="247616" y="364037"/>
                  </a:cubicBezTo>
                  <a:cubicBezTo>
                    <a:pt x="257141" y="364037"/>
                    <a:pt x="268898" y="370735"/>
                    <a:pt x="271428" y="388148"/>
                  </a:cubicBezTo>
                  <a:cubicBezTo>
                    <a:pt x="271577" y="389041"/>
                    <a:pt x="271726" y="389636"/>
                    <a:pt x="273065" y="389636"/>
                  </a:cubicBezTo>
                  <a:cubicBezTo>
                    <a:pt x="274852" y="389636"/>
                    <a:pt x="274852" y="389041"/>
                    <a:pt x="274852" y="387107"/>
                  </a:cubicBezTo>
                  <a:lnTo>
                    <a:pt x="274852" y="363294"/>
                  </a:lnTo>
                  <a:cubicBezTo>
                    <a:pt x="274852" y="361656"/>
                    <a:pt x="274852" y="360614"/>
                    <a:pt x="273512" y="360614"/>
                  </a:cubicBezTo>
                  <a:cubicBezTo>
                    <a:pt x="272768" y="360614"/>
                    <a:pt x="272619" y="360763"/>
                    <a:pt x="271726" y="362103"/>
                  </a:cubicBezTo>
                  <a:lnTo>
                    <a:pt x="266665" y="369544"/>
                  </a:lnTo>
                  <a:cubicBezTo>
                    <a:pt x="262946" y="365675"/>
                    <a:pt x="256248" y="360614"/>
                    <a:pt x="246574" y="360614"/>
                  </a:cubicBezTo>
                  <a:cubicBezTo>
                    <a:pt x="226184" y="360614"/>
                    <a:pt x="209218" y="376986"/>
                    <a:pt x="209218" y="397226"/>
                  </a:cubicBezTo>
                  <a:cubicBezTo>
                    <a:pt x="209218" y="417764"/>
                    <a:pt x="226184" y="433987"/>
                    <a:pt x="246723" y="433987"/>
                  </a:cubicBezTo>
                  <a:cubicBezTo>
                    <a:pt x="263689" y="433987"/>
                    <a:pt x="274852" y="420593"/>
                    <a:pt x="274852" y="408239"/>
                  </a:cubicBezTo>
                  <a:close/>
                  <a:moveTo>
                    <a:pt x="359832" y="431903"/>
                  </a:moveTo>
                  <a:lnTo>
                    <a:pt x="359832" y="428629"/>
                  </a:lnTo>
                  <a:cubicBezTo>
                    <a:pt x="356111" y="428629"/>
                    <a:pt x="352689" y="428629"/>
                    <a:pt x="349712" y="424462"/>
                  </a:cubicBezTo>
                  <a:lnTo>
                    <a:pt x="324114" y="389785"/>
                  </a:lnTo>
                  <a:lnTo>
                    <a:pt x="344057" y="372224"/>
                  </a:lnTo>
                  <a:cubicBezTo>
                    <a:pt x="350753" y="366270"/>
                    <a:pt x="356111" y="366270"/>
                    <a:pt x="358344" y="366121"/>
                  </a:cubicBezTo>
                  <a:lnTo>
                    <a:pt x="358344" y="362847"/>
                  </a:lnTo>
                  <a:cubicBezTo>
                    <a:pt x="354474" y="363144"/>
                    <a:pt x="354176" y="363144"/>
                    <a:pt x="348968" y="363144"/>
                  </a:cubicBezTo>
                  <a:cubicBezTo>
                    <a:pt x="343758" y="363144"/>
                    <a:pt x="343461" y="363144"/>
                    <a:pt x="336764" y="362847"/>
                  </a:cubicBezTo>
                  <a:lnTo>
                    <a:pt x="336764" y="366121"/>
                  </a:lnTo>
                  <a:cubicBezTo>
                    <a:pt x="338847" y="366270"/>
                    <a:pt x="340633" y="367163"/>
                    <a:pt x="340633" y="369098"/>
                  </a:cubicBezTo>
                  <a:cubicBezTo>
                    <a:pt x="340633" y="369991"/>
                    <a:pt x="340335" y="371331"/>
                    <a:pt x="338401" y="372968"/>
                  </a:cubicBezTo>
                  <a:lnTo>
                    <a:pt x="304914" y="402584"/>
                  </a:lnTo>
                  <a:lnTo>
                    <a:pt x="304914" y="371032"/>
                  </a:lnTo>
                  <a:cubicBezTo>
                    <a:pt x="304914" y="367163"/>
                    <a:pt x="305212" y="366121"/>
                    <a:pt x="312952" y="366121"/>
                  </a:cubicBezTo>
                  <a:lnTo>
                    <a:pt x="315183" y="366121"/>
                  </a:lnTo>
                  <a:lnTo>
                    <a:pt x="315183" y="362847"/>
                  </a:lnTo>
                  <a:lnTo>
                    <a:pt x="300301" y="363144"/>
                  </a:lnTo>
                  <a:lnTo>
                    <a:pt x="285418" y="362847"/>
                  </a:lnTo>
                  <a:lnTo>
                    <a:pt x="285418" y="366121"/>
                  </a:lnTo>
                  <a:lnTo>
                    <a:pt x="287651" y="366121"/>
                  </a:lnTo>
                  <a:cubicBezTo>
                    <a:pt x="295389" y="366121"/>
                    <a:pt x="295687" y="367163"/>
                    <a:pt x="295687" y="371032"/>
                  </a:cubicBezTo>
                  <a:lnTo>
                    <a:pt x="295687" y="423718"/>
                  </a:lnTo>
                  <a:cubicBezTo>
                    <a:pt x="295687" y="427438"/>
                    <a:pt x="295389" y="428629"/>
                    <a:pt x="287651" y="428629"/>
                  </a:cubicBezTo>
                  <a:lnTo>
                    <a:pt x="285418" y="428629"/>
                  </a:lnTo>
                  <a:lnTo>
                    <a:pt x="285418" y="431903"/>
                  </a:lnTo>
                  <a:lnTo>
                    <a:pt x="300301" y="431606"/>
                  </a:lnTo>
                  <a:lnTo>
                    <a:pt x="315183" y="431903"/>
                  </a:lnTo>
                  <a:lnTo>
                    <a:pt x="315183" y="428629"/>
                  </a:lnTo>
                  <a:lnTo>
                    <a:pt x="312952" y="428629"/>
                  </a:lnTo>
                  <a:cubicBezTo>
                    <a:pt x="305212" y="428629"/>
                    <a:pt x="304914" y="427438"/>
                    <a:pt x="304914" y="423718"/>
                  </a:cubicBezTo>
                  <a:lnTo>
                    <a:pt x="304914" y="406751"/>
                  </a:lnTo>
                  <a:lnTo>
                    <a:pt x="318011" y="395292"/>
                  </a:lnTo>
                  <a:lnTo>
                    <a:pt x="337657" y="422230"/>
                  </a:lnTo>
                  <a:cubicBezTo>
                    <a:pt x="338698" y="423568"/>
                    <a:pt x="339294" y="424462"/>
                    <a:pt x="339294" y="425801"/>
                  </a:cubicBezTo>
                  <a:cubicBezTo>
                    <a:pt x="339294" y="428629"/>
                    <a:pt x="335870" y="428629"/>
                    <a:pt x="333936" y="428629"/>
                  </a:cubicBezTo>
                  <a:lnTo>
                    <a:pt x="333936" y="431903"/>
                  </a:lnTo>
                  <a:lnTo>
                    <a:pt x="347776" y="431606"/>
                  </a:lnTo>
                  <a:cubicBezTo>
                    <a:pt x="350605" y="431606"/>
                    <a:pt x="356260" y="431606"/>
                    <a:pt x="359832" y="431903"/>
                  </a:cubicBezTo>
                  <a:close/>
                  <a:moveTo>
                    <a:pt x="413597" y="414639"/>
                  </a:moveTo>
                  <a:cubicBezTo>
                    <a:pt x="413597" y="406157"/>
                    <a:pt x="407047" y="398566"/>
                    <a:pt x="396629" y="396333"/>
                  </a:cubicBezTo>
                  <a:cubicBezTo>
                    <a:pt x="404666" y="393506"/>
                    <a:pt x="410620" y="386511"/>
                    <a:pt x="410620" y="378474"/>
                  </a:cubicBezTo>
                  <a:cubicBezTo>
                    <a:pt x="410620" y="370438"/>
                    <a:pt x="401540" y="364633"/>
                    <a:pt x="390974" y="364633"/>
                  </a:cubicBezTo>
                  <a:cubicBezTo>
                    <a:pt x="380109" y="364633"/>
                    <a:pt x="371924" y="370438"/>
                    <a:pt x="371924" y="378176"/>
                  </a:cubicBezTo>
                  <a:cubicBezTo>
                    <a:pt x="371924" y="381897"/>
                    <a:pt x="374454" y="383534"/>
                    <a:pt x="377134" y="383534"/>
                  </a:cubicBezTo>
                  <a:cubicBezTo>
                    <a:pt x="380259" y="383534"/>
                    <a:pt x="382342" y="381301"/>
                    <a:pt x="382342" y="378325"/>
                  </a:cubicBezTo>
                  <a:cubicBezTo>
                    <a:pt x="382342" y="374605"/>
                    <a:pt x="379068" y="373265"/>
                    <a:pt x="376835" y="373116"/>
                  </a:cubicBezTo>
                  <a:cubicBezTo>
                    <a:pt x="381152" y="367610"/>
                    <a:pt x="388890" y="367163"/>
                    <a:pt x="390677" y="367163"/>
                  </a:cubicBezTo>
                  <a:cubicBezTo>
                    <a:pt x="393355" y="367163"/>
                    <a:pt x="400946" y="368057"/>
                    <a:pt x="400946" y="378474"/>
                  </a:cubicBezTo>
                  <a:cubicBezTo>
                    <a:pt x="400946" y="385618"/>
                    <a:pt x="398118" y="389785"/>
                    <a:pt x="396629" y="391422"/>
                  </a:cubicBezTo>
                  <a:cubicBezTo>
                    <a:pt x="393652" y="394548"/>
                    <a:pt x="391271" y="394696"/>
                    <a:pt x="385170" y="395143"/>
                  </a:cubicBezTo>
                  <a:cubicBezTo>
                    <a:pt x="383235" y="395292"/>
                    <a:pt x="382342" y="395440"/>
                    <a:pt x="382342" y="396632"/>
                  </a:cubicBezTo>
                  <a:cubicBezTo>
                    <a:pt x="382342" y="398119"/>
                    <a:pt x="383235" y="398119"/>
                    <a:pt x="385022" y="398119"/>
                  </a:cubicBezTo>
                  <a:lnTo>
                    <a:pt x="390081" y="398119"/>
                  </a:lnTo>
                  <a:cubicBezTo>
                    <a:pt x="398118" y="398119"/>
                    <a:pt x="403177" y="403924"/>
                    <a:pt x="403177" y="414639"/>
                  </a:cubicBezTo>
                  <a:cubicBezTo>
                    <a:pt x="403177" y="427289"/>
                    <a:pt x="395885" y="431010"/>
                    <a:pt x="390528" y="431010"/>
                  </a:cubicBezTo>
                  <a:cubicBezTo>
                    <a:pt x="385022" y="431010"/>
                    <a:pt x="377431" y="428926"/>
                    <a:pt x="373860" y="423568"/>
                  </a:cubicBezTo>
                  <a:cubicBezTo>
                    <a:pt x="377579" y="423568"/>
                    <a:pt x="380109" y="421337"/>
                    <a:pt x="380109" y="417913"/>
                  </a:cubicBezTo>
                  <a:cubicBezTo>
                    <a:pt x="380109" y="414639"/>
                    <a:pt x="377728" y="412406"/>
                    <a:pt x="374454" y="412406"/>
                  </a:cubicBezTo>
                  <a:cubicBezTo>
                    <a:pt x="371776" y="412406"/>
                    <a:pt x="368947" y="414043"/>
                    <a:pt x="368947" y="418211"/>
                  </a:cubicBezTo>
                  <a:cubicBezTo>
                    <a:pt x="368947" y="427736"/>
                    <a:pt x="379216" y="433987"/>
                    <a:pt x="390825" y="433987"/>
                  </a:cubicBezTo>
                  <a:cubicBezTo>
                    <a:pt x="404220" y="433987"/>
                    <a:pt x="413597" y="424759"/>
                    <a:pt x="413597" y="414639"/>
                  </a:cubicBezTo>
                  <a:close/>
                  <a:moveTo>
                    <a:pt x="466466" y="413746"/>
                  </a:moveTo>
                  <a:lnTo>
                    <a:pt x="463342" y="413746"/>
                  </a:lnTo>
                  <a:cubicBezTo>
                    <a:pt x="463044" y="415830"/>
                    <a:pt x="462300" y="420890"/>
                    <a:pt x="461110" y="422825"/>
                  </a:cubicBezTo>
                  <a:cubicBezTo>
                    <a:pt x="460514" y="423568"/>
                    <a:pt x="452775" y="423568"/>
                    <a:pt x="451138" y="423568"/>
                  </a:cubicBezTo>
                  <a:lnTo>
                    <a:pt x="433129" y="423568"/>
                  </a:lnTo>
                  <a:lnTo>
                    <a:pt x="446822" y="411216"/>
                  </a:lnTo>
                  <a:cubicBezTo>
                    <a:pt x="448459" y="409728"/>
                    <a:pt x="452626" y="406454"/>
                    <a:pt x="454263" y="404965"/>
                  </a:cubicBezTo>
                  <a:cubicBezTo>
                    <a:pt x="460514" y="399161"/>
                    <a:pt x="466466" y="393655"/>
                    <a:pt x="466466" y="384427"/>
                  </a:cubicBezTo>
                  <a:cubicBezTo>
                    <a:pt x="466466" y="372372"/>
                    <a:pt x="456347" y="364633"/>
                    <a:pt x="443697" y="364633"/>
                  </a:cubicBezTo>
                  <a:cubicBezTo>
                    <a:pt x="431642" y="364633"/>
                    <a:pt x="423604" y="373861"/>
                    <a:pt x="423604" y="382790"/>
                  </a:cubicBezTo>
                  <a:cubicBezTo>
                    <a:pt x="423604" y="387850"/>
                    <a:pt x="427624" y="388445"/>
                    <a:pt x="428962" y="388445"/>
                  </a:cubicBezTo>
                  <a:cubicBezTo>
                    <a:pt x="431046" y="388445"/>
                    <a:pt x="434172" y="386957"/>
                    <a:pt x="434172" y="383087"/>
                  </a:cubicBezTo>
                  <a:cubicBezTo>
                    <a:pt x="434172" y="377879"/>
                    <a:pt x="429111" y="377879"/>
                    <a:pt x="427921" y="377879"/>
                  </a:cubicBezTo>
                  <a:cubicBezTo>
                    <a:pt x="430898" y="370438"/>
                    <a:pt x="437743" y="367907"/>
                    <a:pt x="442654" y="367907"/>
                  </a:cubicBezTo>
                  <a:cubicBezTo>
                    <a:pt x="452030" y="367907"/>
                    <a:pt x="456941" y="375943"/>
                    <a:pt x="456941" y="384427"/>
                  </a:cubicBezTo>
                  <a:cubicBezTo>
                    <a:pt x="456941" y="394993"/>
                    <a:pt x="449501" y="402584"/>
                    <a:pt x="437594" y="414937"/>
                  </a:cubicBezTo>
                  <a:lnTo>
                    <a:pt x="424795" y="428034"/>
                  </a:lnTo>
                  <a:cubicBezTo>
                    <a:pt x="423604" y="429225"/>
                    <a:pt x="423604" y="429373"/>
                    <a:pt x="423604" y="431903"/>
                  </a:cubicBezTo>
                  <a:lnTo>
                    <a:pt x="463639" y="431903"/>
                  </a:lnTo>
                  <a:close/>
                  <a:moveTo>
                    <a:pt x="726729" y="414937"/>
                  </a:moveTo>
                  <a:cubicBezTo>
                    <a:pt x="726729" y="408538"/>
                    <a:pt x="723307" y="404221"/>
                    <a:pt x="721670" y="402584"/>
                  </a:cubicBezTo>
                  <a:cubicBezTo>
                    <a:pt x="720033" y="400947"/>
                    <a:pt x="719883" y="400798"/>
                    <a:pt x="711252" y="395440"/>
                  </a:cubicBezTo>
                  <a:cubicBezTo>
                    <a:pt x="716907" y="392613"/>
                    <a:pt x="723753" y="387552"/>
                    <a:pt x="723753" y="379664"/>
                  </a:cubicBezTo>
                  <a:cubicBezTo>
                    <a:pt x="723753" y="370139"/>
                    <a:pt x="713930" y="364633"/>
                    <a:pt x="704554" y="364633"/>
                  </a:cubicBezTo>
                  <a:cubicBezTo>
                    <a:pt x="693839" y="364633"/>
                    <a:pt x="685058" y="371925"/>
                    <a:pt x="685058" y="381450"/>
                  </a:cubicBezTo>
                  <a:cubicBezTo>
                    <a:pt x="685058" y="385320"/>
                    <a:pt x="686397" y="388744"/>
                    <a:pt x="688927" y="391571"/>
                  </a:cubicBezTo>
                  <a:cubicBezTo>
                    <a:pt x="690714" y="393803"/>
                    <a:pt x="691011" y="393952"/>
                    <a:pt x="697410" y="397970"/>
                  </a:cubicBezTo>
                  <a:cubicBezTo>
                    <a:pt x="684760" y="403477"/>
                    <a:pt x="682081" y="410919"/>
                    <a:pt x="682081" y="416574"/>
                  </a:cubicBezTo>
                  <a:cubicBezTo>
                    <a:pt x="682081" y="427588"/>
                    <a:pt x="693243" y="433987"/>
                    <a:pt x="704405" y="433987"/>
                  </a:cubicBezTo>
                  <a:cubicBezTo>
                    <a:pt x="716759" y="433987"/>
                    <a:pt x="726729" y="425652"/>
                    <a:pt x="726729" y="414937"/>
                  </a:cubicBezTo>
                  <a:close/>
                  <a:moveTo>
                    <a:pt x="718693" y="379664"/>
                  </a:moveTo>
                  <a:cubicBezTo>
                    <a:pt x="718693" y="385618"/>
                    <a:pt x="714079" y="390529"/>
                    <a:pt x="708127" y="393506"/>
                  </a:cubicBezTo>
                  <a:lnTo>
                    <a:pt x="695476" y="385915"/>
                  </a:lnTo>
                  <a:cubicBezTo>
                    <a:pt x="692648" y="384130"/>
                    <a:pt x="690118" y="381153"/>
                    <a:pt x="690118" y="377730"/>
                  </a:cubicBezTo>
                  <a:cubicBezTo>
                    <a:pt x="690118" y="371331"/>
                    <a:pt x="697113" y="367163"/>
                    <a:pt x="704405" y="367163"/>
                  </a:cubicBezTo>
                  <a:cubicBezTo>
                    <a:pt x="712293" y="367163"/>
                    <a:pt x="718693" y="372669"/>
                    <a:pt x="718693" y="379664"/>
                  </a:cubicBezTo>
                  <a:close/>
                  <a:moveTo>
                    <a:pt x="721074" y="418360"/>
                  </a:moveTo>
                  <a:cubicBezTo>
                    <a:pt x="721074" y="426099"/>
                    <a:pt x="712889" y="431010"/>
                    <a:pt x="704554" y="431010"/>
                  </a:cubicBezTo>
                  <a:cubicBezTo>
                    <a:pt x="695476" y="431010"/>
                    <a:pt x="687885" y="424759"/>
                    <a:pt x="687885" y="416574"/>
                  </a:cubicBezTo>
                  <a:cubicBezTo>
                    <a:pt x="687885" y="408984"/>
                    <a:pt x="693541" y="403031"/>
                    <a:pt x="700536" y="399757"/>
                  </a:cubicBezTo>
                  <a:lnTo>
                    <a:pt x="714079" y="408091"/>
                  </a:lnTo>
                  <a:cubicBezTo>
                    <a:pt x="715716" y="408984"/>
                    <a:pt x="721074" y="412258"/>
                    <a:pt x="721074" y="418360"/>
                  </a:cubicBezTo>
                  <a:close/>
                  <a:moveTo>
                    <a:pt x="776661" y="431903"/>
                  </a:moveTo>
                  <a:lnTo>
                    <a:pt x="776661" y="428629"/>
                  </a:lnTo>
                  <a:lnTo>
                    <a:pt x="773089" y="428629"/>
                  </a:lnTo>
                  <a:cubicBezTo>
                    <a:pt x="763564" y="428629"/>
                    <a:pt x="763267" y="427289"/>
                    <a:pt x="763267" y="423569"/>
                  </a:cubicBezTo>
                  <a:lnTo>
                    <a:pt x="763267" y="367461"/>
                  </a:lnTo>
                  <a:cubicBezTo>
                    <a:pt x="763267" y="364633"/>
                    <a:pt x="762969" y="364633"/>
                    <a:pt x="760290" y="364633"/>
                  </a:cubicBezTo>
                  <a:cubicBezTo>
                    <a:pt x="756124" y="368651"/>
                    <a:pt x="750765" y="371032"/>
                    <a:pt x="741092" y="371032"/>
                  </a:cubicBezTo>
                  <a:lnTo>
                    <a:pt x="741092" y="374456"/>
                  </a:lnTo>
                  <a:cubicBezTo>
                    <a:pt x="743919" y="374456"/>
                    <a:pt x="749277" y="374456"/>
                    <a:pt x="755229" y="371628"/>
                  </a:cubicBezTo>
                  <a:lnTo>
                    <a:pt x="755229" y="423568"/>
                  </a:lnTo>
                  <a:cubicBezTo>
                    <a:pt x="755229" y="427289"/>
                    <a:pt x="754932" y="428629"/>
                    <a:pt x="745259" y="428629"/>
                  </a:cubicBezTo>
                  <a:lnTo>
                    <a:pt x="741686" y="428629"/>
                  </a:lnTo>
                  <a:lnTo>
                    <a:pt x="741686" y="431903"/>
                  </a:lnTo>
                  <a:cubicBezTo>
                    <a:pt x="745854" y="431606"/>
                    <a:pt x="754635" y="431606"/>
                    <a:pt x="759099" y="431606"/>
                  </a:cubicBezTo>
                  <a:cubicBezTo>
                    <a:pt x="763713" y="431606"/>
                    <a:pt x="772494" y="431606"/>
                    <a:pt x="776661" y="431903"/>
                  </a:cubicBezTo>
                  <a:close/>
                  <a:moveTo>
                    <a:pt x="1155540" y="431903"/>
                  </a:moveTo>
                  <a:lnTo>
                    <a:pt x="1155540" y="428629"/>
                  </a:lnTo>
                  <a:lnTo>
                    <a:pt x="1151968" y="428629"/>
                  </a:lnTo>
                  <a:cubicBezTo>
                    <a:pt x="1142443" y="428629"/>
                    <a:pt x="1142145" y="427289"/>
                    <a:pt x="1142145" y="423569"/>
                  </a:cubicBezTo>
                  <a:lnTo>
                    <a:pt x="1142145" y="367461"/>
                  </a:lnTo>
                  <a:cubicBezTo>
                    <a:pt x="1142145" y="364633"/>
                    <a:pt x="1141847" y="364633"/>
                    <a:pt x="1139169" y="364633"/>
                  </a:cubicBezTo>
                  <a:cubicBezTo>
                    <a:pt x="1135002" y="368651"/>
                    <a:pt x="1129644" y="371032"/>
                    <a:pt x="1119970" y="371032"/>
                  </a:cubicBezTo>
                  <a:lnTo>
                    <a:pt x="1119970" y="374456"/>
                  </a:lnTo>
                  <a:cubicBezTo>
                    <a:pt x="1122797" y="374456"/>
                    <a:pt x="1128155" y="374456"/>
                    <a:pt x="1134109" y="371628"/>
                  </a:cubicBezTo>
                  <a:lnTo>
                    <a:pt x="1134109" y="423568"/>
                  </a:lnTo>
                  <a:cubicBezTo>
                    <a:pt x="1134109" y="427289"/>
                    <a:pt x="1133810" y="428629"/>
                    <a:pt x="1124137" y="428629"/>
                  </a:cubicBezTo>
                  <a:lnTo>
                    <a:pt x="1120566" y="428629"/>
                  </a:lnTo>
                  <a:lnTo>
                    <a:pt x="1120566" y="431903"/>
                  </a:lnTo>
                  <a:cubicBezTo>
                    <a:pt x="1124733" y="431606"/>
                    <a:pt x="1133513" y="431606"/>
                    <a:pt x="1137977" y="431606"/>
                  </a:cubicBezTo>
                  <a:cubicBezTo>
                    <a:pt x="1142591" y="431606"/>
                    <a:pt x="1151372" y="431606"/>
                    <a:pt x="1155540" y="431903"/>
                  </a:cubicBezTo>
                  <a:close/>
                  <a:moveTo>
                    <a:pt x="1829315" y="413746"/>
                  </a:moveTo>
                  <a:lnTo>
                    <a:pt x="1826191" y="413746"/>
                  </a:lnTo>
                  <a:cubicBezTo>
                    <a:pt x="1825899" y="415830"/>
                    <a:pt x="1825150" y="420890"/>
                    <a:pt x="1823956" y="422825"/>
                  </a:cubicBezTo>
                  <a:cubicBezTo>
                    <a:pt x="1823372" y="423568"/>
                    <a:pt x="1815625" y="423568"/>
                    <a:pt x="1813987" y="423568"/>
                  </a:cubicBezTo>
                  <a:lnTo>
                    <a:pt x="1795978" y="423568"/>
                  </a:lnTo>
                  <a:lnTo>
                    <a:pt x="1809669" y="411216"/>
                  </a:lnTo>
                  <a:cubicBezTo>
                    <a:pt x="1811307" y="409728"/>
                    <a:pt x="1815485" y="406454"/>
                    <a:pt x="1817111" y="404965"/>
                  </a:cubicBezTo>
                  <a:cubicBezTo>
                    <a:pt x="1823372" y="399161"/>
                    <a:pt x="1829315" y="393655"/>
                    <a:pt x="1829315" y="384427"/>
                  </a:cubicBezTo>
                  <a:cubicBezTo>
                    <a:pt x="1829315" y="372372"/>
                    <a:pt x="1819194" y="364633"/>
                    <a:pt x="1806544" y="364633"/>
                  </a:cubicBezTo>
                  <a:cubicBezTo>
                    <a:pt x="1794492" y="364633"/>
                    <a:pt x="1786453" y="373861"/>
                    <a:pt x="1786453" y="382790"/>
                  </a:cubicBezTo>
                  <a:cubicBezTo>
                    <a:pt x="1786453" y="387850"/>
                    <a:pt x="1790479" y="388445"/>
                    <a:pt x="1791812" y="388445"/>
                  </a:cubicBezTo>
                  <a:cubicBezTo>
                    <a:pt x="1793895" y="388445"/>
                    <a:pt x="1797019" y="386957"/>
                    <a:pt x="1797019" y="383087"/>
                  </a:cubicBezTo>
                  <a:cubicBezTo>
                    <a:pt x="1797019" y="377879"/>
                    <a:pt x="1791965" y="377879"/>
                    <a:pt x="1790771" y="377879"/>
                  </a:cubicBezTo>
                  <a:cubicBezTo>
                    <a:pt x="1793755" y="370438"/>
                    <a:pt x="1800601" y="367907"/>
                    <a:pt x="1805503" y="367907"/>
                  </a:cubicBezTo>
                  <a:cubicBezTo>
                    <a:pt x="1814888" y="367907"/>
                    <a:pt x="1819790" y="375943"/>
                    <a:pt x="1819790" y="384427"/>
                  </a:cubicBezTo>
                  <a:cubicBezTo>
                    <a:pt x="1819790" y="394993"/>
                    <a:pt x="1812348" y="402584"/>
                    <a:pt x="1800448" y="414937"/>
                  </a:cubicBezTo>
                  <a:lnTo>
                    <a:pt x="1787647" y="428034"/>
                  </a:lnTo>
                  <a:cubicBezTo>
                    <a:pt x="1786453" y="429225"/>
                    <a:pt x="1786453" y="429373"/>
                    <a:pt x="1786453" y="431903"/>
                  </a:cubicBezTo>
                  <a:lnTo>
                    <a:pt x="1826496" y="431903"/>
                  </a:lnTo>
                  <a:close/>
                  <a:moveTo>
                    <a:pt x="2438215" y="413746"/>
                  </a:moveTo>
                  <a:lnTo>
                    <a:pt x="2435091" y="413746"/>
                  </a:lnTo>
                  <a:cubicBezTo>
                    <a:pt x="2434786" y="415830"/>
                    <a:pt x="2434050" y="420890"/>
                    <a:pt x="2432856" y="422825"/>
                  </a:cubicBezTo>
                  <a:cubicBezTo>
                    <a:pt x="2432259" y="423568"/>
                    <a:pt x="2424525" y="423568"/>
                    <a:pt x="2422886" y="423568"/>
                  </a:cubicBezTo>
                  <a:lnTo>
                    <a:pt x="2404878" y="423568"/>
                  </a:lnTo>
                  <a:lnTo>
                    <a:pt x="2418569" y="411216"/>
                  </a:lnTo>
                  <a:cubicBezTo>
                    <a:pt x="2420207" y="409728"/>
                    <a:pt x="2424372" y="406454"/>
                    <a:pt x="2426011" y="404965"/>
                  </a:cubicBezTo>
                  <a:cubicBezTo>
                    <a:pt x="2432259" y="399161"/>
                    <a:pt x="2438215" y="393655"/>
                    <a:pt x="2438215" y="384427"/>
                  </a:cubicBezTo>
                  <a:cubicBezTo>
                    <a:pt x="2438215" y="372372"/>
                    <a:pt x="2428093" y="364633"/>
                    <a:pt x="2415444" y="364633"/>
                  </a:cubicBezTo>
                  <a:cubicBezTo>
                    <a:pt x="2403392" y="364633"/>
                    <a:pt x="2395353" y="373861"/>
                    <a:pt x="2395353" y="382790"/>
                  </a:cubicBezTo>
                  <a:cubicBezTo>
                    <a:pt x="2395353" y="387850"/>
                    <a:pt x="2399366" y="388445"/>
                    <a:pt x="2400712" y="388445"/>
                  </a:cubicBezTo>
                  <a:cubicBezTo>
                    <a:pt x="2402795" y="388445"/>
                    <a:pt x="2405919" y="386957"/>
                    <a:pt x="2405919" y="383087"/>
                  </a:cubicBezTo>
                  <a:cubicBezTo>
                    <a:pt x="2405919" y="377879"/>
                    <a:pt x="2400852" y="377879"/>
                    <a:pt x="2399671" y="377879"/>
                  </a:cubicBezTo>
                  <a:cubicBezTo>
                    <a:pt x="2402643" y="370438"/>
                    <a:pt x="2409488" y="367907"/>
                    <a:pt x="2414403" y="367907"/>
                  </a:cubicBezTo>
                  <a:cubicBezTo>
                    <a:pt x="2423776" y="367907"/>
                    <a:pt x="2428690" y="375943"/>
                    <a:pt x="2428690" y="384427"/>
                  </a:cubicBezTo>
                  <a:cubicBezTo>
                    <a:pt x="2428690" y="394993"/>
                    <a:pt x="2421248" y="402584"/>
                    <a:pt x="2409336" y="414937"/>
                  </a:cubicBezTo>
                  <a:lnTo>
                    <a:pt x="2396534" y="428034"/>
                  </a:lnTo>
                  <a:cubicBezTo>
                    <a:pt x="2395353" y="429225"/>
                    <a:pt x="2395353" y="429373"/>
                    <a:pt x="2395353" y="431903"/>
                  </a:cubicBezTo>
                  <a:lnTo>
                    <a:pt x="2435383" y="431903"/>
                  </a:lnTo>
                  <a:close/>
                  <a:moveTo>
                    <a:pt x="50791" y="533367"/>
                  </a:moveTo>
                  <a:cubicBezTo>
                    <a:pt x="50791" y="524586"/>
                    <a:pt x="45136" y="515656"/>
                    <a:pt x="34718" y="513126"/>
                  </a:cubicBezTo>
                  <a:lnTo>
                    <a:pt x="20728" y="509852"/>
                  </a:lnTo>
                  <a:cubicBezTo>
                    <a:pt x="14328" y="508363"/>
                    <a:pt x="9566" y="503304"/>
                    <a:pt x="9566" y="497053"/>
                  </a:cubicBezTo>
                  <a:cubicBezTo>
                    <a:pt x="9566" y="490355"/>
                    <a:pt x="15370" y="483955"/>
                    <a:pt x="24300" y="483955"/>
                  </a:cubicBezTo>
                  <a:cubicBezTo>
                    <a:pt x="41713" y="483955"/>
                    <a:pt x="44094" y="500327"/>
                    <a:pt x="44540" y="504197"/>
                  </a:cubicBezTo>
                  <a:cubicBezTo>
                    <a:pt x="44838" y="505238"/>
                    <a:pt x="44838" y="505982"/>
                    <a:pt x="46177" y="505982"/>
                  </a:cubicBezTo>
                  <a:cubicBezTo>
                    <a:pt x="47815" y="505982"/>
                    <a:pt x="47815" y="505238"/>
                    <a:pt x="47815" y="503304"/>
                  </a:cubicBezTo>
                  <a:lnTo>
                    <a:pt x="47815" y="483510"/>
                  </a:lnTo>
                  <a:cubicBezTo>
                    <a:pt x="47815" y="481872"/>
                    <a:pt x="47815" y="480830"/>
                    <a:pt x="46475" y="480830"/>
                  </a:cubicBezTo>
                  <a:cubicBezTo>
                    <a:pt x="45731" y="480830"/>
                    <a:pt x="45433" y="481128"/>
                    <a:pt x="44838" y="482318"/>
                  </a:cubicBezTo>
                  <a:lnTo>
                    <a:pt x="41266" y="487974"/>
                  </a:lnTo>
                  <a:cubicBezTo>
                    <a:pt x="36206" y="482318"/>
                    <a:pt x="29658" y="480830"/>
                    <a:pt x="24151" y="480830"/>
                  </a:cubicBezTo>
                  <a:cubicBezTo>
                    <a:pt x="12096" y="480830"/>
                    <a:pt x="3166" y="489909"/>
                    <a:pt x="3166" y="500327"/>
                  </a:cubicBezTo>
                  <a:cubicBezTo>
                    <a:pt x="3166" y="508066"/>
                    <a:pt x="7482" y="512233"/>
                    <a:pt x="9417" y="514167"/>
                  </a:cubicBezTo>
                  <a:cubicBezTo>
                    <a:pt x="13138" y="517740"/>
                    <a:pt x="16412" y="518633"/>
                    <a:pt x="27425" y="521162"/>
                  </a:cubicBezTo>
                  <a:cubicBezTo>
                    <a:pt x="36057" y="523246"/>
                    <a:pt x="37545" y="523544"/>
                    <a:pt x="40968" y="526968"/>
                  </a:cubicBezTo>
                  <a:cubicBezTo>
                    <a:pt x="42010" y="528158"/>
                    <a:pt x="44540" y="531580"/>
                    <a:pt x="44540" y="536493"/>
                  </a:cubicBezTo>
                  <a:cubicBezTo>
                    <a:pt x="44540" y="543486"/>
                    <a:pt x="39182" y="550929"/>
                    <a:pt x="29658" y="550929"/>
                  </a:cubicBezTo>
                  <a:cubicBezTo>
                    <a:pt x="18496" y="550929"/>
                    <a:pt x="6887" y="545570"/>
                    <a:pt x="6292" y="531432"/>
                  </a:cubicBezTo>
                  <a:cubicBezTo>
                    <a:pt x="6292" y="529795"/>
                    <a:pt x="6292" y="529199"/>
                    <a:pt x="4803" y="529199"/>
                  </a:cubicBezTo>
                  <a:cubicBezTo>
                    <a:pt x="3166" y="529199"/>
                    <a:pt x="3166" y="529943"/>
                    <a:pt x="3166" y="531879"/>
                  </a:cubicBezTo>
                  <a:lnTo>
                    <a:pt x="3166" y="551673"/>
                  </a:lnTo>
                  <a:cubicBezTo>
                    <a:pt x="3166" y="553161"/>
                    <a:pt x="3166" y="554203"/>
                    <a:pt x="4506" y="554203"/>
                  </a:cubicBezTo>
                  <a:cubicBezTo>
                    <a:pt x="5250" y="554203"/>
                    <a:pt x="5399" y="554054"/>
                    <a:pt x="6143" y="553011"/>
                  </a:cubicBezTo>
                  <a:cubicBezTo>
                    <a:pt x="6589" y="552417"/>
                    <a:pt x="6887" y="551523"/>
                    <a:pt x="9715" y="547208"/>
                  </a:cubicBezTo>
                  <a:cubicBezTo>
                    <a:pt x="16114" y="552863"/>
                    <a:pt x="23556" y="554203"/>
                    <a:pt x="29658" y="554203"/>
                  </a:cubicBezTo>
                  <a:cubicBezTo>
                    <a:pt x="42308" y="554203"/>
                    <a:pt x="50791" y="544231"/>
                    <a:pt x="50791" y="533367"/>
                  </a:cubicBezTo>
                  <a:close/>
                  <a:moveTo>
                    <a:pt x="124089" y="501964"/>
                  </a:moveTo>
                  <a:cubicBezTo>
                    <a:pt x="124089" y="491992"/>
                    <a:pt x="113373" y="483062"/>
                    <a:pt x="98788" y="483062"/>
                  </a:cubicBezTo>
                  <a:lnTo>
                    <a:pt x="61581" y="483062"/>
                  </a:lnTo>
                  <a:lnTo>
                    <a:pt x="61581" y="486337"/>
                  </a:lnTo>
                  <a:lnTo>
                    <a:pt x="63814" y="486337"/>
                  </a:lnTo>
                  <a:cubicBezTo>
                    <a:pt x="71701" y="486337"/>
                    <a:pt x="71850" y="487379"/>
                    <a:pt x="71850" y="491249"/>
                  </a:cubicBezTo>
                  <a:lnTo>
                    <a:pt x="71850" y="543933"/>
                  </a:lnTo>
                  <a:cubicBezTo>
                    <a:pt x="71850" y="547655"/>
                    <a:pt x="71701" y="548845"/>
                    <a:pt x="63814" y="548845"/>
                  </a:cubicBezTo>
                  <a:lnTo>
                    <a:pt x="61581" y="548845"/>
                  </a:lnTo>
                  <a:lnTo>
                    <a:pt x="61581" y="552119"/>
                  </a:lnTo>
                  <a:lnTo>
                    <a:pt x="76464" y="551821"/>
                  </a:lnTo>
                  <a:lnTo>
                    <a:pt x="91347" y="552119"/>
                  </a:lnTo>
                  <a:lnTo>
                    <a:pt x="91347" y="548845"/>
                  </a:lnTo>
                  <a:lnTo>
                    <a:pt x="89114" y="548845"/>
                  </a:lnTo>
                  <a:cubicBezTo>
                    <a:pt x="81375" y="548845"/>
                    <a:pt x="81226" y="547655"/>
                    <a:pt x="81226" y="543933"/>
                  </a:cubicBezTo>
                  <a:lnTo>
                    <a:pt x="81226" y="520567"/>
                  </a:lnTo>
                  <a:lnTo>
                    <a:pt x="99532" y="520567"/>
                  </a:lnTo>
                  <a:cubicBezTo>
                    <a:pt x="112034" y="520567"/>
                    <a:pt x="124089" y="512530"/>
                    <a:pt x="124089" y="501964"/>
                  </a:cubicBezTo>
                  <a:close/>
                  <a:moveTo>
                    <a:pt x="113522" y="501964"/>
                  </a:moveTo>
                  <a:cubicBezTo>
                    <a:pt x="113522" y="506429"/>
                    <a:pt x="113522" y="517443"/>
                    <a:pt x="96258" y="517443"/>
                  </a:cubicBezTo>
                  <a:lnTo>
                    <a:pt x="80780" y="517443"/>
                  </a:lnTo>
                  <a:lnTo>
                    <a:pt x="80780" y="490505"/>
                  </a:lnTo>
                  <a:cubicBezTo>
                    <a:pt x="80780" y="487081"/>
                    <a:pt x="81078" y="486337"/>
                    <a:pt x="85691" y="486337"/>
                  </a:cubicBezTo>
                  <a:lnTo>
                    <a:pt x="96258" y="486337"/>
                  </a:lnTo>
                  <a:cubicBezTo>
                    <a:pt x="113522" y="486337"/>
                    <a:pt x="113522" y="497350"/>
                    <a:pt x="113522" y="501964"/>
                  </a:cubicBezTo>
                  <a:close/>
                  <a:moveTo>
                    <a:pt x="200214" y="525776"/>
                  </a:moveTo>
                  <a:lnTo>
                    <a:pt x="196940" y="525776"/>
                  </a:lnTo>
                  <a:cubicBezTo>
                    <a:pt x="194410" y="540957"/>
                    <a:pt x="192326" y="548845"/>
                    <a:pt x="174020" y="548845"/>
                  </a:cubicBezTo>
                  <a:lnTo>
                    <a:pt x="158989" y="548845"/>
                  </a:lnTo>
                  <a:cubicBezTo>
                    <a:pt x="154375" y="548845"/>
                    <a:pt x="154078" y="548100"/>
                    <a:pt x="154078" y="544678"/>
                  </a:cubicBezTo>
                  <a:lnTo>
                    <a:pt x="154078" y="518037"/>
                  </a:lnTo>
                  <a:lnTo>
                    <a:pt x="163900" y="518037"/>
                  </a:lnTo>
                  <a:cubicBezTo>
                    <a:pt x="173872" y="518037"/>
                    <a:pt x="175360" y="521014"/>
                    <a:pt x="175360" y="529795"/>
                  </a:cubicBezTo>
                  <a:lnTo>
                    <a:pt x="178486" y="529795"/>
                  </a:lnTo>
                  <a:lnTo>
                    <a:pt x="178486" y="502857"/>
                  </a:lnTo>
                  <a:lnTo>
                    <a:pt x="175360" y="502857"/>
                  </a:lnTo>
                  <a:cubicBezTo>
                    <a:pt x="175360" y="511637"/>
                    <a:pt x="173872" y="514614"/>
                    <a:pt x="163900" y="514614"/>
                  </a:cubicBezTo>
                  <a:lnTo>
                    <a:pt x="154078" y="514614"/>
                  </a:lnTo>
                  <a:lnTo>
                    <a:pt x="154078" y="490802"/>
                  </a:lnTo>
                  <a:cubicBezTo>
                    <a:pt x="154078" y="487379"/>
                    <a:pt x="154375" y="486635"/>
                    <a:pt x="158989" y="486635"/>
                  </a:cubicBezTo>
                  <a:lnTo>
                    <a:pt x="173276" y="486635"/>
                  </a:lnTo>
                  <a:cubicBezTo>
                    <a:pt x="190094" y="486635"/>
                    <a:pt x="192326" y="492736"/>
                    <a:pt x="194112" y="506279"/>
                  </a:cubicBezTo>
                  <a:lnTo>
                    <a:pt x="197237" y="506279"/>
                  </a:lnTo>
                  <a:lnTo>
                    <a:pt x="194260" y="483361"/>
                  </a:lnTo>
                  <a:lnTo>
                    <a:pt x="134581" y="483361"/>
                  </a:lnTo>
                  <a:lnTo>
                    <a:pt x="134581" y="486635"/>
                  </a:lnTo>
                  <a:lnTo>
                    <a:pt x="136813" y="486635"/>
                  </a:lnTo>
                  <a:cubicBezTo>
                    <a:pt x="144553" y="486635"/>
                    <a:pt x="144850" y="487825"/>
                    <a:pt x="144850" y="491546"/>
                  </a:cubicBezTo>
                  <a:lnTo>
                    <a:pt x="144850" y="543933"/>
                  </a:lnTo>
                  <a:cubicBezTo>
                    <a:pt x="144850" y="547655"/>
                    <a:pt x="144553" y="548845"/>
                    <a:pt x="136813" y="548845"/>
                  </a:cubicBezTo>
                  <a:lnTo>
                    <a:pt x="134581" y="548845"/>
                  </a:lnTo>
                  <a:lnTo>
                    <a:pt x="134581" y="552119"/>
                  </a:lnTo>
                  <a:lnTo>
                    <a:pt x="195749" y="552119"/>
                  </a:lnTo>
                  <a:close/>
                  <a:moveTo>
                    <a:pt x="274852" y="528455"/>
                  </a:moveTo>
                  <a:cubicBezTo>
                    <a:pt x="274852" y="527413"/>
                    <a:pt x="274852" y="526521"/>
                    <a:pt x="273214" y="526521"/>
                  </a:cubicBezTo>
                  <a:cubicBezTo>
                    <a:pt x="272024" y="526521"/>
                    <a:pt x="271726" y="526968"/>
                    <a:pt x="271726" y="528009"/>
                  </a:cubicBezTo>
                  <a:cubicBezTo>
                    <a:pt x="270832" y="543636"/>
                    <a:pt x="258332" y="550929"/>
                    <a:pt x="247616" y="550929"/>
                  </a:cubicBezTo>
                  <a:cubicBezTo>
                    <a:pt x="238983" y="550929"/>
                    <a:pt x="219785" y="545570"/>
                    <a:pt x="219785" y="517443"/>
                  </a:cubicBezTo>
                  <a:cubicBezTo>
                    <a:pt x="219785" y="490355"/>
                    <a:pt x="237942" y="484254"/>
                    <a:pt x="247616" y="484254"/>
                  </a:cubicBezTo>
                  <a:cubicBezTo>
                    <a:pt x="257141" y="484254"/>
                    <a:pt x="268898" y="490950"/>
                    <a:pt x="271428" y="508363"/>
                  </a:cubicBezTo>
                  <a:cubicBezTo>
                    <a:pt x="271577" y="509256"/>
                    <a:pt x="271726" y="509852"/>
                    <a:pt x="273065" y="509852"/>
                  </a:cubicBezTo>
                  <a:cubicBezTo>
                    <a:pt x="274852" y="509852"/>
                    <a:pt x="274852" y="509256"/>
                    <a:pt x="274852" y="507322"/>
                  </a:cubicBezTo>
                  <a:lnTo>
                    <a:pt x="274852" y="483510"/>
                  </a:lnTo>
                  <a:cubicBezTo>
                    <a:pt x="274852" y="481872"/>
                    <a:pt x="274852" y="480830"/>
                    <a:pt x="273512" y="480830"/>
                  </a:cubicBezTo>
                  <a:cubicBezTo>
                    <a:pt x="272768" y="480830"/>
                    <a:pt x="272619" y="480980"/>
                    <a:pt x="271726" y="482318"/>
                  </a:cubicBezTo>
                  <a:lnTo>
                    <a:pt x="266665" y="489760"/>
                  </a:lnTo>
                  <a:cubicBezTo>
                    <a:pt x="262946" y="485891"/>
                    <a:pt x="256248" y="480830"/>
                    <a:pt x="246574" y="480830"/>
                  </a:cubicBezTo>
                  <a:cubicBezTo>
                    <a:pt x="226184" y="480830"/>
                    <a:pt x="209218" y="497201"/>
                    <a:pt x="209218" y="517443"/>
                  </a:cubicBezTo>
                  <a:cubicBezTo>
                    <a:pt x="209218" y="537980"/>
                    <a:pt x="226184" y="554203"/>
                    <a:pt x="246723" y="554203"/>
                  </a:cubicBezTo>
                  <a:cubicBezTo>
                    <a:pt x="263689" y="554203"/>
                    <a:pt x="274852" y="540808"/>
                    <a:pt x="274852" y="528455"/>
                  </a:cubicBezTo>
                  <a:close/>
                  <a:moveTo>
                    <a:pt x="359832" y="552119"/>
                  </a:moveTo>
                  <a:lnTo>
                    <a:pt x="359832" y="548845"/>
                  </a:lnTo>
                  <a:cubicBezTo>
                    <a:pt x="356111" y="548845"/>
                    <a:pt x="352689" y="548845"/>
                    <a:pt x="349712" y="544678"/>
                  </a:cubicBezTo>
                  <a:lnTo>
                    <a:pt x="324114" y="510000"/>
                  </a:lnTo>
                  <a:lnTo>
                    <a:pt x="344057" y="492439"/>
                  </a:lnTo>
                  <a:cubicBezTo>
                    <a:pt x="350753" y="486486"/>
                    <a:pt x="356111" y="486486"/>
                    <a:pt x="358344" y="486337"/>
                  </a:cubicBezTo>
                  <a:lnTo>
                    <a:pt x="358344" y="483062"/>
                  </a:lnTo>
                  <a:cubicBezTo>
                    <a:pt x="354474" y="483361"/>
                    <a:pt x="354176" y="483361"/>
                    <a:pt x="348968" y="483361"/>
                  </a:cubicBezTo>
                  <a:cubicBezTo>
                    <a:pt x="343758" y="483361"/>
                    <a:pt x="343461" y="483361"/>
                    <a:pt x="336764" y="483062"/>
                  </a:cubicBezTo>
                  <a:lnTo>
                    <a:pt x="336764" y="486337"/>
                  </a:lnTo>
                  <a:cubicBezTo>
                    <a:pt x="338847" y="486486"/>
                    <a:pt x="340633" y="487379"/>
                    <a:pt x="340633" y="489313"/>
                  </a:cubicBezTo>
                  <a:cubicBezTo>
                    <a:pt x="340633" y="490206"/>
                    <a:pt x="340335" y="491546"/>
                    <a:pt x="338401" y="493183"/>
                  </a:cubicBezTo>
                  <a:lnTo>
                    <a:pt x="304914" y="522799"/>
                  </a:lnTo>
                  <a:lnTo>
                    <a:pt x="304914" y="491249"/>
                  </a:lnTo>
                  <a:cubicBezTo>
                    <a:pt x="304914" y="487379"/>
                    <a:pt x="305212" y="486337"/>
                    <a:pt x="312952" y="486337"/>
                  </a:cubicBezTo>
                  <a:lnTo>
                    <a:pt x="315183" y="486337"/>
                  </a:lnTo>
                  <a:lnTo>
                    <a:pt x="315183" y="483062"/>
                  </a:lnTo>
                  <a:lnTo>
                    <a:pt x="300301" y="483361"/>
                  </a:lnTo>
                  <a:lnTo>
                    <a:pt x="285418" y="483062"/>
                  </a:lnTo>
                  <a:lnTo>
                    <a:pt x="285418" y="486337"/>
                  </a:lnTo>
                  <a:lnTo>
                    <a:pt x="287651" y="486337"/>
                  </a:lnTo>
                  <a:cubicBezTo>
                    <a:pt x="295389" y="486337"/>
                    <a:pt x="295687" y="487379"/>
                    <a:pt x="295687" y="491249"/>
                  </a:cubicBezTo>
                  <a:lnTo>
                    <a:pt x="295687" y="543933"/>
                  </a:lnTo>
                  <a:cubicBezTo>
                    <a:pt x="295687" y="547655"/>
                    <a:pt x="295389" y="548845"/>
                    <a:pt x="287651" y="548845"/>
                  </a:cubicBezTo>
                  <a:lnTo>
                    <a:pt x="285418" y="548845"/>
                  </a:lnTo>
                  <a:lnTo>
                    <a:pt x="285418" y="552119"/>
                  </a:lnTo>
                  <a:lnTo>
                    <a:pt x="300301" y="551821"/>
                  </a:lnTo>
                  <a:lnTo>
                    <a:pt x="315183" y="552119"/>
                  </a:lnTo>
                  <a:lnTo>
                    <a:pt x="315183" y="548845"/>
                  </a:lnTo>
                  <a:lnTo>
                    <a:pt x="312952" y="548845"/>
                  </a:lnTo>
                  <a:cubicBezTo>
                    <a:pt x="305212" y="548845"/>
                    <a:pt x="304914" y="547655"/>
                    <a:pt x="304914" y="543933"/>
                  </a:cubicBezTo>
                  <a:lnTo>
                    <a:pt x="304914" y="526968"/>
                  </a:lnTo>
                  <a:lnTo>
                    <a:pt x="318011" y="515507"/>
                  </a:lnTo>
                  <a:lnTo>
                    <a:pt x="337657" y="542445"/>
                  </a:lnTo>
                  <a:cubicBezTo>
                    <a:pt x="338698" y="543785"/>
                    <a:pt x="339294" y="544678"/>
                    <a:pt x="339294" y="546018"/>
                  </a:cubicBezTo>
                  <a:cubicBezTo>
                    <a:pt x="339294" y="548845"/>
                    <a:pt x="335870" y="548845"/>
                    <a:pt x="333936" y="548845"/>
                  </a:cubicBezTo>
                  <a:lnTo>
                    <a:pt x="333936" y="552119"/>
                  </a:lnTo>
                  <a:lnTo>
                    <a:pt x="347776" y="551821"/>
                  </a:lnTo>
                  <a:cubicBezTo>
                    <a:pt x="350605" y="551821"/>
                    <a:pt x="356260" y="551821"/>
                    <a:pt x="359832" y="552119"/>
                  </a:cubicBezTo>
                  <a:close/>
                  <a:moveTo>
                    <a:pt x="413597" y="531580"/>
                  </a:moveTo>
                  <a:cubicBezTo>
                    <a:pt x="413597" y="518335"/>
                    <a:pt x="403624" y="508959"/>
                    <a:pt x="392462" y="508959"/>
                  </a:cubicBezTo>
                  <a:cubicBezTo>
                    <a:pt x="385170" y="508959"/>
                    <a:pt x="380705" y="513721"/>
                    <a:pt x="378472" y="518633"/>
                  </a:cubicBezTo>
                  <a:cubicBezTo>
                    <a:pt x="378472" y="510149"/>
                    <a:pt x="379216" y="502857"/>
                    <a:pt x="382789" y="496606"/>
                  </a:cubicBezTo>
                  <a:cubicBezTo>
                    <a:pt x="385766" y="491546"/>
                    <a:pt x="390974" y="487379"/>
                    <a:pt x="397374" y="487379"/>
                  </a:cubicBezTo>
                  <a:cubicBezTo>
                    <a:pt x="399458" y="487379"/>
                    <a:pt x="404072" y="487825"/>
                    <a:pt x="406453" y="491249"/>
                  </a:cubicBezTo>
                  <a:cubicBezTo>
                    <a:pt x="401839" y="491546"/>
                    <a:pt x="401392" y="494969"/>
                    <a:pt x="401392" y="496011"/>
                  </a:cubicBezTo>
                  <a:cubicBezTo>
                    <a:pt x="401392" y="499136"/>
                    <a:pt x="403773" y="500774"/>
                    <a:pt x="406154" y="500774"/>
                  </a:cubicBezTo>
                  <a:cubicBezTo>
                    <a:pt x="407940" y="500774"/>
                    <a:pt x="410917" y="499731"/>
                    <a:pt x="410917" y="495862"/>
                  </a:cubicBezTo>
                  <a:cubicBezTo>
                    <a:pt x="410917" y="489760"/>
                    <a:pt x="406453" y="484848"/>
                    <a:pt x="397225" y="484848"/>
                  </a:cubicBezTo>
                  <a:cubicBezTo>
                    <a:pt x="383235" y="484848"/>
                    <a:pt x="368947" y="498243"/>
                    <a:pt x="368947" y="519972"/>
                  </a:cubicBezTo>
                  <a:cubicBezTo>
                    <a:pt x="368947" y="547505"/>
                    <a:pt x="381746" y="554203"/>
                    <a:pt x="391570" y="554203"/>
                  </a:cubicBezTo>
                  <a:cubicBezTo>
                    <a:pt x="396332" y="554203"/>
                    <a:pt x="401690" y="552863"/>
                    <a:pt x="406154" y="548547"/>
                  </a:cubicBezTo>
                  <a:cubicBezTo>
                    <a:pt x="410173" y="544678"/>
                    <a:pt x="413597" y="540361"/>
                    <a:pt x="413597" y="531580"/>
                  </a:cubicBezTo>
                  <a:close/>
                  <a:moveTo>
                    <a:pt x="404220" y="531432"/>
                  </a:moveTo>
                  <a:cubicBezTo>
                    <a:pt x="404220" y="536641"/>
                    <a:pt x="404220" y="541105"/>
                    <a:pt x="402136" y="544678"/>
                  </a:cubicBezTo>
                  <a:cubicBezTo>
                    <a:pt x="399458" y="549440"/>
                    <a:pt x="395885" y="551226"/>
                    <a:pt x="391570" y="551226"/>
                  </a:cubicBezTo>
                  <a:cubicBezTo>
                    <a:pt x="386212" y="551226"/>
                    <a:pt x="382789" y="547505"/>
                    <a:pt x="381300" y="544678"/>
                  </a:cubicBezTo>
                  <a:cubicBezTo>
                    <a:pt x="378919" y="540064"/>
                    <a:pt x="378771" y="533217"/>
                    <a:pt x="378771" y="529349"/>
                  </a:cubicBezTo>
                  <a:cubicBezTo>
                    <a:pt x="378771" y="519377"/>
                    <a:pt x="384277" y="511786"/>
                    <a:pt x="392015" y="511786"/>
                  </a:cubicBezTo>
                  <a:cubicBezTo>
                    <a:pt x="397076" y="511786"/>
                    <a:pt x="400053" y="514466"/>
                    <a:pt x="401987" y="518037"/>
                  </a:cubicBezTo>
                  <a:cubicBezTo>
                    <a:pt x="404220" y="521758"/>
                    <a:pt x="404220" y="526372"/>
                    <a:pt x="404220" y="531432"/>
                  </a:cubicBezTo>
                  <a:close/>
                  <a:moveTo>
                    <a:pt x="468848" y="535450"/>
                  </a:moveTo>
                  <a:lnTo>
                    <a:pt x="468848" y="532176"/>
                  </a:lnTo>
                  <a:lnTo>
                    <a:pt x="458133" y="532176"/>
                  </a:lnTo>
                  <a:lnTo>
                    <a:pt x="458133" y="486635"/>
                  </a:lnTo>
                  <a:cubicBezTo>
                    <a:pt x="458133" y="484551"/>
                    <a:pt x="458133" y="483807"/>
                    <a:pt x="456049" y="483807"/>
                  </a:cubicBezTo>
                  <a:cubicBezTo>
                    <a:pt x="454710" y="483807"/>
                    <a:pt x="454560" y="483955"/>
                    <a:pt x="453519" y="485295"/>
                  </a:cubicBezTo>
                  <a:lnTo>
                    <a:pt x="421223" y="532176"/>
                  </a:lnTo>
                  <a:lnTo>
                    <a:pt x="421223" y="535450"/>
                  </a:lnTo>
                  <a:lnTo>
                    <a:pt x="449798" y="535450"/>
                  </a:lnTo>
                  <a:lnTo>
                    <a:pt x="449798" y="543933"/>
                  </a:lnTo>
                  <a:cubicBezTo>
                    <a:pt x="449798" y="547655"/>
                    <a:pt x="449501" y="548845"/>
                    <a:pt x="441761" y="548845"/>
                  </a:cubicBezTo>
                  <a:lnTo>
                    <a:pt x="439380" y="548845"/>
                  </a:lnTo>
                  <a:lnTo>
                    <a:pt x="439380" y="552119"/>
                  </a:lnTo>
                  <a:lnTo>
                    <a:pt x="453966" y="551821"/>
                  </a:lnTo>
                  <a:lnTo>
                    <a:pt x="468551" y="552119"/>
                  </a:lnTo>
                  <a:lnTo>
                    <a:pt x="468551" y="548845"/>
                  </a:lnTo>
                  <a:lnTo>
                    <a:pt x="466169" y="548845"/>
                  </a:lnTo>
                  <a:cubicBezTo>
                    <a:pt x="458430" y="548845"/>
                    <a:pt x="458133" y="547655"/>
                    <a:pt x="458133" y="543933"/>
                  </a:cubicBezTo>
                  <a:lnTo>
                    <a:pt x="458133" y="535450"/>
                  </a:lnTo>
                  <a:close/>
                  <a:moveTo>
                    <a:pt x="450542" y="532176"/>
                  </a:moveTo>
                  <a:lnTo>
                    <a:pt x="424795" y="532176"/>
                  </a:lnTo>
                  <a:lnTo>
                    <a:pt x="450542" y="494820"/>
                  </a:lnTo>
                  <a:close/>
                  <a:moveTo>
                    <a:pt x="726729" y="531580"/>
                  </a:moveTo>
                  <a:cubicBezTo>
                    <a:pt x="726729" y="518335"/>
                    <a:pt x="716759" y="508959"/>
                    <a:pt x="705595" y="508959"/>
                  </a:cubicBezTo>
                  <a:cubicBezTo>
                    <a:pt x="698303" y="508959"/>
                    <a:pt x="693839" y="513721"/>
                    <a:pt x="691606" y="518633"/>
                  </a:cubicBezTo>
                  <a:cubicBezTo>
                    <a:pt x="691606" y="510149"/>
                    <a:pt x="692351" y="502857"/>
                    <a:pt x="695922" y="496606"/>
                  </a:cubicBezTo>
                  <a:cubicBezTo>
                    <a:pt x="698899" y="491546"/>
                    <a:pt x="704108" y="487379"/>
                    <a:pt x="710508" y="487379"/>
                  </a:cubicBezTo>
                  <a:cubicBezTo>
                    <a:pt x="712591" y="487379"/>
                    <a:pt x="717205" y="487825"/>
                    <a:pt x="719586" y="491249"/>
                  </a:cubicBezTo>
                  <a:cubicBezTo>
                    <a:pt x="714972" y="491546"/>
                    <a:pt x="714526" y="494969"/>
                    <a:pt x="714526" y="496011"/>
                  </a:cubicBezTo>
                  <a:cubicBezTo>
                    <a:pt x="714526" y="499136"/>
                    <a:pt x="716907" y="500774"/>
                    <a:pt x="719289" y="500774"/>
                  </a:cubicBezTo>
                  <a:cubicBezTo>
                    <a:pt x="721074" y="500774"/>
                    <a:pt x="724051" y="499731"/>
                    <a:pt x="724051" y="495862"/>
                  </a:cubicBezTo>
                  <a:cubicBezTo>
                    <a:pt x="724051" y="489760"/>
                    <a:pt x="719586" y="484848"/>
                    <a:pt x="710358" y="484848"/>
                  </a:cubicBezTo>
                  <a:cubicBezTo>
                    <a:pt x="696369" y="484848"/>
                    <a:pt x="682081" y="498243"/>
                    <a:pt x="682081" y="519972"/>
                  </a:cubicBezTo>
                  <a:cubicBezTo>
                    <a:pt x="682081" y="547505"/>
                    <a:pt x="694881" y="554203"/>
                    <a:pt x="704703" y="554203"/>
                  </a:cubicBezTo>
                  <a:cubicBezTo>
                    <a:pt x="709465" y="554203"/>
                    <a:pt x="714823" y="552863"/>
                    <a:pt x="719289" y="548547"/>
                  </a:cubicBezTo>
                  <a:cubicBezTo>
                    <a:pt x="723307" y="544678"/>
                    <a:pt x="726729" y="540361"/>
                    <a:pt x="726729" y="531580"/>
                  </a:cubicBezTo>
                  <a:close/>
                  <a:moveTo>
                    <a:pt x="717353" y="531432"/>
                  </a:moveTo>
                  <a:cubicBezTo>
                    <a:pt x="717353" y="536641"/>
                    <a:pt x="717353" y="541105"/>
                    <a:pt x="715270" y="544678"/>
                  </a:cubicBezTo>
                  <a:cubicBezTo>
                    <a:pt x="712591" y="549440"/>
                    <a:pt x="709019" y="551226"/>
                    <a:pt x="704703" y="551226"/>
                  </a:cubicBezTo>
                  <a:cubicBezTo>
                    <a:pt x="699346" y="551226"/>
                    <a:pt x="695922" y="547505"/>
                    <a:pt x="694433" y="544678"/>
                  </a:cubicBezTo>
                  <a:cubicBezTo>
                    <a:pt x="692052" y="540064"/>
                    <a:pt x="691904" y="533217"/>
                    <a:pt x="691904" y="529349"/>
                  </a:cubicBezTo>
                  <a:cubicBezTo>
                    <a:pt x="691904" y="519377"/>
                    <a:pt x="697410" y="511786"/>
                    <a:pt x="705150" y="511786"/>
                  </a:cubicBezTo>
                  <a:cubicBezTo>
                    <a:pt x="710209" y="511786"/>
                    <a:pt x="713186" y="514466"/>
                    <a:pt x="715120" y="518037"/>
                  </a:cubicBezTo>
                  <a:cubicBezTo>
                    <a:pt x="717353" y="521758"/>
                    <a:pt x="717353" y="526372"/>
                    <a:pt x="717353" y="531432"/>
                  </a:cubicBezTo>
                  <a:close/>
                  <a:moveTo>
                    <a:pt x="780530" y="518781"/>
                  </a:moveTo>
                  <a:cubicBezTo>
                    <a:pt x="780530" y="492439"/>
                    <a:pt x="768923" y="484848"/>
                    <a:pt x="758505" y="484848"/>
                  </a:cubicBezTo>
                  <a:cubicBezTo>
                    <a:pt x="746599" y="484848"/>
                    <a:pt x="735882" y="494076"/>
                    <a:pt x="735882" y="507322"/>
                  </a:cubicBezTo>
                  <a:cubicBezTo>
                    <a:pt x="735882" y="520418"/>
                    <a:pt x="745705" y="529943"/>
                    <a:pt x="757165" y="529943"/>
                  </a:cubicBezTo>
                  <a:cubicBezTo>
                    <a:pt x="764309" y="529943"/>
                    <a:pt x="768624" y="525329"/>
                    <a:pt x="771155" y="520270"/>
                  </a:cubicBezTo>
                  <a:lnTo>
                    <a:pt x="771155" y="522205"/>
                  </a:lnTo>
                  <a:cubicBezTo>
                    <a:pt x="771155" y="546910"/>
                    <a:pt x="759398" y="551226"/>
                    <a:pt x="753444" y="551226"/>
                  </a:cubicBezTo>
                  <a:cubicBezTo>
                    <a:pt x="751361" y="551226"/>
                    <a:pt x="746152" y="550929"/>
                    <a:pt x="743323" y="547803"/>
                  </a:cubicBezTo>
                  <a:cubicBezTo>
                    <a:pt x="747789" y="547356"/>
                    <a:pt x="748086" y="544082"/>
                    <a:pt x="748086" y="543041"/>
                  </a:cubicBezTo>
                  <a:cubicBezTo>
                    <a:pt x="748086" y="539915"/>
                    <a:pt x="745854" y="538278"/>
                    <a:pt x="743323" y="538278"/>
                  </a:cubicBezTo>
                  <a:cubicBezTo>
                    <a:pt x="741538" y="538278"/>
                    <a:pt x="738561" y="539320"/>
                    <a:pt x="738561" y="543189"/>
                  </a:cubicBezTo>
                  <a:cubicBezTo>
                    <a:pt x="738561" y="550036"/>
                    <a:pt x="744217" y="554203"/>
                    <a:pt x="753592" y="554203"/>
                  </a:cubicBezTo>
                  <a:cubicBezTo>
                    <a:pt x="767434" y="554203"/>
                    <a:pt x="780530" y="540511"/>
                    <a:pt x="780530" y="518781"/>
                  </a:cubicBezTo>
                  <a:close/>
                  <a:moveTo>
                    <a:pt x="770857" y="509555"/>
                  </a:moveTo>
                  <a:cubicBezTo>
                    <a:pt x="770857" y="517443"/>
                    <a:pt x="766541" y="527116"/>
                    <a:pt x="757462" y="527116"/>
                  </a:cubicBezTo>
                  <a:cubicBezTo>
                    <a:pt x="752848" y="527116"/>
                    <a:pt x="749873" y="525032"/>
                    <a:pt x="747640" y="521311"/>
                  </a:cubicBezTo>
                  <a:cubicBezTo>
                    <a:pt x="745407" y="517443"/>
                    <a:pt x="745407" y="512680"/>
                    <a:pt x="745407" y="507471"/>
                  </a:cubicBezTo>
                  <a:cubicBezTo>
                    <a:pt x="745407" y="501517"/>
                    <a:pt x="745407" y="497201"/>
                    <a:pt x="748086" y="493183"/>
                  </a:cubicBezTo>
                  <a:cubicBezTo>
                    <a:pt x="750617" y="489462"/>
                    <a:pt x="753891" y="487379"/>
                    <a:pt x="758653" y="487379"/>
                  </a:cubicBezTo>
                  <a:cubicBezTo>
                    <a:pt x="765350" y="487379"/>
                    <a:pt x="768327" y="494076"/>
                    <a:pt x="768624" y="494672"/>
                  </a:cubicBezTo>
                  <a:cubicBezTo>
                    <a:pt x="770857" y="499583"/>
                    <a:pt x="770857" y="507471"/>
                    <a:pt x="770857" y="509555"/>
                  </a:cubicBezTo>
                  <a:close/>
                  <a:moveTo>
                    <a:pt x="1155540" y="552119"/>
                  </a:moveTo>
                  <a:lnTo>
                    <a:pt x="1155540" y="548845"/>
                  </a:lnTo>
                  <a:lnTo>
                    <a:pt x="1151968" y="548845"/>
                  </a:lnTo>
                  <a:cubicBezTo>
                    <a:pt x="1142443" y="548845"/>
                    <a:pt x="1142145" y="547505"/>
                    <a:pt x="1142145" y="543785"/>
                  </a:cubicBezTo>
                  <a:lnTo>
                    <a:pt x="1142145" y="487676"/>
                  </a:lnTo>
                  <a:cubicBezTo>
                    <a:pt x="1142145" y="484848"/>
                    <a:pt x="1141847" y="484848"/>
                    <a:pt x="1139169" y="484848"/>
                  </a:cubicBezTo>
                  <a:cubicBezTo>
                    <a:pt x="1135002" y="488868"/>
                    <a:pt x="1129644" y="491249"/>
                    <a:pt x="1119970" y="491249"/>
                  </a:cubicBezTo>
                  <a:lnTo>
                    <a:pt x="1119970" y="494672"/>
                  </a:lnTo>
                  <a:cubicBezTo>
                    <a:pt x="1122797" y="494672"/>
                    <a:pt x="1128155" y="494672"/>
                    <a:pt x="1134109" y="491843"/>
                  </a:cubicBezTo>
                  <a:lnTo>
                    <a:pt x="1134109" y="543785"/>
                  </a:lnTo>
                  <a:cubicBezTo>
                    <a:pt x="1134109" y="547505"/>
                    <a:pt x="1133810" y="548845"/>
                    <a:pt x="1124137" y="548845"/>
                  </a:cubicBezTo>
                  <a:lnTo>
                    <a:pt x="1120566" y="548845"/>
                  </a:lnTo>
                  <a:lnTo>
                    <a:pt x="1120566" y="552119"/>
                  </a:lnTo>
                  <a:cubicBezTo>
                    <a:pt x="1124733" y="551821"/>
                    <a:pt x="1133513" y="551821"/>
                    <a:pt x="1137977" y="551821"/>
                  </a:cubicBezTo>
                  <a:cubicBezTo>
                    <a:pt x="1142591" y="551821"/>
                    <a:pt x="1151372" y="551821"/>
                    <a:pt x="1155540" y="552119"/>
                  </a:cubicBezTo>
                  <a:close/>
                  <a:moveTo>
                    <a:pt x="1829315" y="533961"/>
                  </a:moveTo>
                  <a:lnTo>
                    <a:pt x="1826191" y="533961"/>
                  </a:lnTo>
                  <a:cubicBezTo>
                    <a:pt x="1825899" y="536046"/>
                    <a:pt x="1825150" y="541105"/>
                    <a:pt x="1823956" y="543041"/>
                  </a:cubicBezTo>
                  <a:cubicBezTo>
                    <a:pt x="1823372" y="543785"/>
                    <a:pt x="1815625" y="543785"/>
                    <a:pt x="1813987" y="543785"/>
                  </a:cubicBezTo>
                  <a:lnTo>
                    <a:pt x="1795978" y="543785"/>
                  </a:lnTo>
                  <a:lnTo>
                    <a:pt x="1809669" y="531432"/>
                  </a:lnTo>
                  <a:cubicBezTo>
                    <a:pt x="1811307" y="529943"/>
                    <a:pt x="1815485" y="526669"/>
                    <a:pt x="1817111" y="525181"/>
                  </a:cubicBezTo>
                  <a:cubicBezTo>
                    <a:pt x="1823372" y="519377"/>
                    <a:pt x="1829315" y="513870"/>
                    <a:pt x="1829315" y="504642"/>
                  </a:cubicBezTo>
                  <a:cubicBezTo>
                    <a:pt x="1829315" y="492587"/>
                    <a:pt x="1819194" y="484848"/>
                    <a:pt x="1806544" y="484848"/>
                  </a:cubicBezTo>
                  <a:cubicBezTo>
                    <a:pt x="1794492" y="484848"/>
                    <a:pt x="1786453" y="494076"/>
                    <a:pt x="1786453" y="503005"/>
                  </a:cubicBezTo>
                  <a:cubicBezTo>
                    <a:pt x="1786453" y="508066"/>
                    <a:pt x="1790479" y="508661"/>
                    <a:pt x="1791812" y="508661"/>
                  </a:cubicBezTo>
                  <a:cubicBezTo>
                    <a:pt x="1793895" y="508661"/>
                    <a:pt x="1797019" y="507173"/>
                    <a:pt x="1797019" y="503304"/>
                  </a:cubicBezTo>
                  <a:cubicBezTo>
                    <a:pt x="1797019" y="498094"/>
                    <a:pt x="1791965" y="498094"/>
                    <a:pt x="1790771" y="498094"/>
                  </a:cubicBezTo>
                  <a:cubicBezTo>
                    <a:pt x="1793755" y="490653"/>
                    <a:pt x="1800601" y="488123"/>
                    <a:pt x="1805503" y="488123"/>
                  </a:cubicBezTo>
                  <a:cubicBezTo>
                    <a:pt x="1814888" y="488123"/>
                    <a:pt x="1819790" y="496160"/>
                    <a:pt x="1819790" y="504642"/>
                  </a:cubicBezTo>
                  <a:cubicBezTo>
                    <a:pt x="1819790" y="515210"/>
                    <a:pt x="1812348" y="522799"/>
                    <a:pt x="1800448" y="535153"/>
                  </a:cubicBezTo>
                  <a:lnTo>
                    <a:pt x="1787647" y="548249"/>
                  </a:lnTo>
                  <a:cubicBezTo>
                    <a:pt x="1786453" y="549440"/>
                    <a:pt x="1786453" y="549589"/>
                    <a:pt x="1786453" y="552119"/>
                  </a:cubicBezTo>
                  <a:lnTo>
                    <a:pt x="1826496" y="552119"/>
                  </a:lnTo>
                  <a:close/>
                  <a:moveTo>
                    <a:pt x="2438215" y="533961"/>
                  </a:moveTo>
                  <a:lnTo>
                    <a:pt x="2435091" y="533961"/>
                  </a:lnTo>
                  <a:cubicBezTo>
                    <a:pt x="2434786" y="536046"/>
                    <a:pt x="2434050" y="541105"/>
                    <a:pt x="2432856" y="543041"/>
                  </a:cubicBezTo>
                  <a:cubicBezTo>
                    <a:pt x="2432259" y="543785"/>
                    <a:pt x="2424525" y="543785"/>
                    <a:pt x="2422886" y="543785"/>
                  </a:cubicBezTo>
                  <a:lnTo>
                    <a:pt x="2404878" y="543785"/>
                  </a:lnTo>
                  <a:lnTo>
                    <a:pt x="2418569" y="531432"/>
                  </a:lnTo>
                  <a:cubicBezTo>
                    <a:pt x="2420207" y="529943"/>
                    <a:pt x="2424372" y="526669"/>
                    <a:pt x="2426011" y="525181"/>
                  </a:cubicBezTo>
                  <a:cubicBezTo>
                    <a:pt x="2432259" y="519377"/>
                    <a:pt x="2438215" y="513870"/>
                    <a:pt x="2438215" y="504642"/>
                  </a:cubicBezTo>
                  <a:cubicBezTo>
                    <a:pt x="2438215" y="492587"/>
                    <a:pt x="2428093" y="484848"/>
                    <a:pt x="2415444" y="484848"/>
                  </a:cubicBezTo>
                  <a:cubicBezTo>
                    <a:pt x="2403392" y="484848"/>
                    <a:pt x="2395353" y="494076"/>
                    <a:pt x="2395353" y="503005"/>
                  </a:cubicBezTo>
                  <a:cubicBezTo>
                    <a:pt x="2395353" y="508066"/>
                    <a:pt x="2399366" y="508661"/>
                    <a:pt x="2400712" y="508661"/>
                  </a:cubicBezTo>
                  <a:cubicBezTo>
                    <a:pt x="2402795" y="508661"/>
                    <a:pt x="2405919" y="507173"/>
                    <a:pt x="2405919" y="503304"/>
                  </a:cubicBezTo>
                  <a:cubicBezTo>
                    <a:pt x="2405919" y="498094"/>
                    <a:pt x="2400852" y="498094"/>
                    <a:pt x="2399671" y="498094"/>
                  </a:cubicBezTo>
                  <a:cubicBezTo>
                    <a:pt x="2402643" y="490653"/>
                    <a:pt x="2409488" y="488123"/>
                    <a:pt x="2414403" y="488123"/>
                  </a:cubicBezTo>
                  <a:cubicBezTo>
                    <a:pt x="2423776" y="488123"/>
                    <a:pt x="2428690" y="496160"/>
                    <a:pt x="2428690" y="504642"/>
                  </a:cubicBezTo>
                  <a:cubicBezTo>
                    <a:pt x="2428690" y="515210"/>
                    <a:pt x="2421248" y="522799"/>
                    <a:pt x="2409336" y="535153"/>
                  </a:cubicBezTo>
                  <a:lnTo>
                    <a:pt x="2396534" y="548249"/>
                  </a:lnTo>
                  <a:cubicBezTo>
                    <a:pt x="2395353" y="549440"/>
                    <a:pt x="2395353" y="549589"/>
                    <a:pt x="2395353" y="552119"/>
                  </a:cubicBezTo>
                  <a:lnTo>
                    <a:pt x="2435383" y="552119"/>
                  </a:lnTo>
                  <a:close/>
                  <a:moveTo>
                    <a:pt x="50791" y="653544"/>
                  </a:moveTo>
                  <a:cubicBezTo>
                    <a:pt x="50791" y="644764"/>
                    <a:pt x="45136" y="635834"/>
                    <a:pt x="34718" y="633304"/>
                  </a:cubicBezTo>
                  <a:lnTo>
                    <a:pt x="20728" y="630030"/>
                  </a:lnTo>
                  <a:cubicBezTo>
                    <a:pt x="14328" y="628542"/>
                    <a:pt x="9566" y="623482"/>
                    <a:pt x="9566" y="617231"/>
                  </a:cubicBezTo>
                  <a:cubicBezTo>
                    <a:pt x="9566" y="610533"/>
                    <a:pt x="15370" y="604134"/>
                    <a:pt x="24300" y="604134"/>
                  </a:cubicBezTo>
                  <a:cubicBezTo>
                    <a:pt x="41713" y="604134"/>
                    <a:pt x="44094" y="620505"/>
                    <a:pt x="44540" y="624375"/>
                  </a:cubicBezTo>
                  <a:cubicBezTo>
                    <a:pt x="44838" y="625416"/>
                    <a:pt x="44838" y="626161"/>
                    <a:pt x="46177" y="626161"/>
                  </a:cubicBezTo>
                  <a:cubicBezTo>
                    <a:pt x="47815" y="626161"/>
                    <a:pt x="47815" y="625416"/>
                    <a:pt x="47815" y="623482"/>
                  </a:cubicBezTo>
                  <a:lnTo>
                    <a:pt x="47815" y="603688"/>
                  </a:lnTo>
                  <a:cubicBezTo>
                    <a:pt x="47815" y="602051"/>
                    <a:pt x="47815" y="601008"/>
                    <a:pt x="46475" y="601008"/>
                  </a:cubicBezTo>
                  <a:cubicBezTo>
                    <a:pt x="45731" y="601008"/>
                    <a:pt x="45433" y="601307"/>
                    <a:pt x="44838" y="602497"/>
                  </a:cubicBezTo>
                  <a:lnTo>
                    <a:pt x="41266" y="608152"/>
                  </a:lnTo>
                  <a:cubicBezTo>
                    <a:pt x="36206" y="602497"/>
                    <a:pt x="29658" y="601008"/>
                    <a:pt x="24151" y="601008"/>
                  </a:cubicBezTo>
                  <a:cubicBezTo>
                    <a:pt x="12096" y="601008"/>
                    <a:pt x="3166" y="610088"/>
                    <a:pt x="3166" y="620505"/>
                  </a:cubicBezTo>
                  <a:cubicBezTo>
                    <a:pt x="3166" y="628245"/>
                    <a:pt x="7482" y="632412"/>
                    <a:pt x="9417" y="634346"/>
                  </a:cubicBezTo>
                  <a:cubicBezTo>
                    <a:pt x="13138" y="637918"/>
                    <a:pt x="16412" y="638811"/>
                    <a:pt x="27425" y="641341"/>
                  </a:cubicBezTo>
                  <a:cubicBezTo>
                    <a:pt x="36057" y="643425"/>
                    <a:pt x="37545" y="643722"/>
                    <a:pt x="40968" y="647145"/>
                  </a:cubicBezTo>
                  <a:cubicBezTo>
                    <a:pt x="42010" y="648336"/>
                    <a:pt x="44540" y="651759"/>
                    <a:pt x="44540" y="656670"/>
                  </a:cubicBezTo>
                  <a:cubicBezTo>
                    <a:pt x="44540" y="663665"/>
                    <a:pt x="39182" y="671107"/>
                    <a:pt x="29658" y="671107"/>
                  </a:cubicBezTo>
                  <a:cubicBezTo>
                    <a:pt x="18496" y="671107"/>
                    <a:pt x="6887" y="665749"/>
                    <a:pt x="6292" y="651610"/>
                  </a:cubicBezTo>
                  <a:cubicBezTo>
                    <a:pt x="6292" y="649973"/>
                    <a:pt x="6292" y="649377"/>
                    <a:pt x="4803" y="649377"/>
                  </a:cubicBezTo>
                  <a:cubicBezTo>
                    <a:pt x="3166" y="649377"/>
                    <a:pt x="3166" y="650122"/>
                    <a:pt x="3166" y="652057"/>
                  </a:cubicBezTo>
                  <a:lnTo>
                    <a:pt x="3166" y="671851"/>
                  </a:lnTo>
                  <a:cubicBezTo>
                    <a:pt x="3166" y="673338"/>
                    <a:pt x="3166" y="674381"/>
                    <a:pt x="4506" y="674381"/>
                  </a:cubicBezTo>
                  <a:cubicBezTo>
                    <a:pt x="5250" y="674381"/>
                    <a:pt x="5399" y="674233"/>
                    <a:pt x="6143" y="673190"/>
                  </a:cubicBezTo>
                  <a:cubicBezTo>
                    <a:pt x="6589" y="672596"/>
                    <a:pt x="6887" y="671701"/>
                    <a:pt x="9715" y="667386"/>
                  </a:cubicBezTo>
                  <a:cubicBezTo>
                    <a:pt x="16114" y="673041"/>
                    <a:pt x="23556" y="674381"/>
                    <a:pt x="29658" y="674381"/>
                  </a:cubicBezTo>
                  <a:cubicBezTo>
                    <a:pt x="42308" y="674381"/>
                    <a:pt x="50791" y="664409"/>
                    <a:pt x="50791" y="653544"/>
                  </a:cubicBezTo>
                  <a:close/>
                  <a:moveTo>
                    <a:pt x="124089" y="622142"/>
                  </a:moveTo>
                  <a:cubicBezTo>
                    <a:pt x="124089" y="612170"/>
                    <a:pt x="113373" y="603241"/>
                    <a:pt x="98788" y="603241"/>
                  </a:cubicBezTo>
                  <a:lnTo>
                    <a:pt x="61581" y="603241"/>
                  </a:lnTo>
                  <a:lnTo>
                    <a:pt x="61581" y="606515"/>
                  </a:lnTo>
                  <a:lnTo>
                    <a:pt x="63814" y="606515"/>
                  </a:lnTo>
                  <a:cubicBezTo>
                    <a:pt x="71701" y="606515"/>
                    <a:pt x="71850" y="607558"/>
                    <a:pt x="71850" y="611426"/>
                  </a:cubicBezTo>
                  <a:lnTo>
                    <a:pt x="71850" y="664112"/>
                  </a:lnTo>
                  <a:cubicBezTo>
                    <a:pt x="71850" y="667832"/>
                    <a:pt x="71701" y="669023"/>
                    <a:pt x="63814" y="669023"/>
                  </a:cubicBezTo>
                  <a:lnTo>
                    <a:pt x="61581" y="669023"/>
                  </a:lnTo>
                  <a:lnTo>
                    <a:pt x="61581" y="672297"/>
                  </a:lnTo>
                  <a:lnTo>
                    <a:pt x="76464" y="672000"/>
                  </a:lnTo>
                  <a:lnTo>
                    <a:pt x="91347" y="672297"/>
                  </a:lnTo>
                  <a:lnTo>
                    <a:pt x="91347" y="669023"/>
                  </a:lnTo>
                  <a:lnTo>
                    <a:pt x="89114" y="669023"/>
                  </a:lnTo>
                  <a:cubicBezTo>
                    <a:pt x="81375" y="669023"/>
                    <a:pt x="81226" y="667832"/>
                    <a:pt x="81226" y="664112"/>
                  </a:cubicBezTo>
                  <a:lnTo>
                    <a:pt x="81226" y="640745"/>
                  </a:lnTo>
                  <a:lnTo>
                    <a:pt x="99532" y="640745"/>
                  </a:lnTo>
                  <a:cubicBezTo>
                    <a:pt x="112034" y="640745"/>
                    <a:pt x="124089" y="632709"/>
                    <a:pt x="124089" y="622142"/>
                  </a:cubicBezTo>
                  <a:close/>
                  <a:moveTo>
                    <a:pt x="113522" y="622142"/>
                  </a:moveTo>
                  <a:cubicBezTo>
                    <a:pt x="113522" y="626608"/>
                    <a:pt x="113522" y="637620"/>
                    <a:pt x="96258" y="637620"/>
                  </a:cubicBezTo>
                  <a:lnTo>
                    <a:pt x="80780" y="637620"/>
                  </a:lnTo>
                  <a:lnTo>
                    <a:pt x="80780" y="610682"/>
                  </a:lnTo>
                  <a:cubicBezTo>
                    <a:pt x="80780" y="607259"/>
                    <a:pt x="81078" y="606515"/>
                    <a:pt x="85691" y="606515"/>
                  </a:cubicBezTo>
                  <a:lnTo>
                    <a:pt x="96258" y="606515"/>
                  </a:lnTo>
                  <a:cubicBezTo>
                    <a:pt x="113522" y="606515"/>
                    <a:pt x="113522" y="617529"/>
                    <a:pt x="113522" y="622142"/>
                  </a:cubicBezTo>
                  <a:close/>
                  <a:moveTo>
                    <a:pt x="200214" y="645955"/>
                  </a:moveTo>
                  <a:lnTo>
                    <a:pt x="196940" y="645955"/>
                  </a:lnTo>
                  <a:cubicBezTo>
                    <a:pt x="194410" y="661135"/>
                    <a:pt x="192326" y="669023"/>
                    <a:pt x="174020" y="669023"/>
                  </a:cubicBezTo>
                  <a:lnTo>
                    <a:pt x="158989" y="669023"/>
                  </a:lnTo>
                  <a:cubicBezTo>
                    <a:pt x="154375" y="669023"/>
                    <a:pt x="154078" y="668279"/>
                    <a:pt x="154078" y="664856"/>
                  </a:cubicBezTo>
                  <a:lnTo>
                    <a:pt x="154078" y="638215"/>
                  </a:lnTo>
                  <a:lnTo>
                    <a:pt x="163900" y="638215"/>
                  </a:lnTo>
                  <a:cubicBezTo>
                    <a:pt x="173872" y="638215"/>
                    <a:pt x="175360" y="641192"/>
                    <a:pt x="175360" y="649973"/>
                  </a:cubicBezTo>
                  <a:lnTo>
                    <a:pt x="178486" y="649973"/>
                  </a:lnTo>
                  <a:lnTo>
                    <a:pt x="178486" y="623035"/>
                  </a:lnTo>
                  <a:lnTo>
                    <a:pt x="175360" y="623035"/>
                  </a:lnTo>
                  <a:cubicBezTo>
                    <a:pt x="175360" y="631816"/>
                    <a:pt x="173872" y="634793"/>
                    <a:pt x="163900" y="634793"/>
                  </a:cubicBezTo>
                  <a:lnTo>
                    <a:pt x="154078" y="634793"/>
                  </a:lnTo>
                  <a:lnTo>
                    <a:pt x="154078" y="610980"/>
                  </a:lnTo>
                  <a:cubicBezTo>
                    <a:pt x="154078" y="607558"/>
                    <a:pt x="154375" y="606814"/>
                    <a:pt x="158989" y="606814"/>
                  </a:cubicBezTo>
                  <a:lnTo>
                    <a:pt x="173276" y="606814"/>
                  </a:lnTo>
                  <a:cubicBezTo>
                    <a:pt x="190094" y="606814"/>
                    <a:pt x="192326" y="612915"/>
                    <a:pt x="194112" y="626458"/>
                  </a:cubicBezTo>
                  <a:lnTo>
                    <a:pt x="197237" y="626458"/>
                  </a:lnTo>
                  <a:lnTo>
                    <a:pt x="194260" y="603538"/>
                  </a:lnTo>
                  <a:lnTo>
                    <a:pt x="134581" y="603538"/>
                  </a:lnTo>
                  <a:lnTo>
                    <a:pt x="134581" y="606814"/>
                  </a:lnTo>
                  <a:lnTo>
                    <a:pt x="136813" y="606814"/>
                  </a:lnTo>
                  <a:cubicBezTo>
                    <a:pt x="144553" y="606814"/>
                    <a:pt x="144850" y="608004"/>
                    <a:pt x="144850" y="611725"/>
                  </a:cubicBezTo>
                  <a:lnTo>
                    <a:pt x="144850" y="664112"/>
                  </a:lnTo>
                  <a:cubicBezTo>
                    <a:pt x="144850" y="667832"/>
                    <a:pt x="144553" y="669023"/>
                    <a:pt x="136813" y="669023"/>
                  </a:cubicBezTo>
                  <a:lnTo>
                    <a:pt x="134581" y="669023"/>
                  </a:lnTo>
                  <a:lnTo>
                    <a:pt x="134581" y="672297"/>
                  </a:lnTo>
                  <a:lnTo>
                    <a:pt x="195749" y="672297"/>
                  </a:lnTo>
                  <a:close/>
                  <a:moveTo>
                    <a:pt x="274852" y="648633"/>
                  </a:moveTo>
                  <a:cubicBezTo>
                    <a:pt x="274852" y="647592"/>
                    <a:pt x="274852" y="646699"/>
                    <a:pt x="273214" y="646699"/>
                  </a:cubicBezTo>
                  <a:cubicBezTo>
                    <a:pt x="272024" y="646699"/>
                    <a:pt x="271726" y="647145"/>
                    <a:pt x="271726" y="648187"/>
                  </a:cubicBezTo>
                  <a:cubicBezTo>
                    <a:pt x="270832" y="663814"/>
                    <a:pt x="258332" y="671107"/>
                    <a:pt x="247616" y="671107"/>
                  </a:cubicBezTo>
                  <a:cubicBezTo>
                    <a:pt x="238983" y="671107"/>
                    <a:pt x="219785" y="665749"/>
                    <a:pt x="219785" y="637620"/>
                  </a:cubicBezTo>
                  <a:cubicBezTo>
                    <a:pt x="219785" y="610533"/>
                    <a:pt x="237942" y="604432"/>
                    <a:pt x="247616" y="604432"/>
                  </a:cubicBezTo>
                  <a:cubicBezTo>
                    <a:pt x="257141" y="604432"/>
                    <a:pt x="268898" y="611129"/>
                    <a:pt x="271428" y="628542"/>
                  </a:cubicBezTo>
                  <a:cubicBezTo>
                    <a:pt x="271577" y="629435"/>
                    <a:pt x="271726" y="630030"/>
                    <a:pt x="273065" y="630030"/>
                  </a:cubicBezTo>
                  <a:cubicBezTo>
                    <a:pt x="274852" y="630030"/>
                    <a:pt x="274852" y="629435"/>
                    <a:pt x="274852" y="627501"/>
                  </a:cubicBezTo>
                  <a:lnTo>
                    <a:pt x="274852" y="603688"/>
                  </a:lnTo>
                  <a:cubicBezTo>
                    <a:pt x="274852" y="602051"/>
                    <a:pt x="274852" y="601008"/>
                    <a:pt x="273512" y="601008"/>
                  </a:cubicBezTo>
                  <a:cubicBezTo>
                    <a:pt x="272768" y="601008"/>
                    <a:pt x="272619" y="601157"/>
                    <a:pt x="271726" y="602497"/>
                  </a:cubicBezTo>
                  <a:lnTo>
                    <a:pt x="266665" y="609939"/>
                  </a:lnTo>
                  <a:cubicBezTo>
                    <a:pt x="262946" y="606069"/>
                    <a:pt x="256248" y="601008"/>
                    <a:pt x="246574" y="601008"/>
                  </a:cubicBezTo>
                  <a:cubicBezTo>
                    <a:pt x="226184" y="601008"/>
                    <a:pt x="209218" y="617380"/>
                    <a:pt x="209218" y="637620"/>
                  </a:cubicBezTo>
                  <a:cubicBezTo>
                    <a:pt x="209218" y="658158"/>
                    <a:pt x="226184" y="674381"/>
                    <a:pt x="246723" y="674381"/>
                  </a:cubicBezTo>
                  <a:cubicBezTo>
                    <a:pt x="263689" y="674381"/>
                    <a:pt x="274852" y="660987"/>
                    <a:pt x="274852" y="648633"/>
                  </a:cubicBezTo>
                  <a:close/>
                  <a:moveTo>
                    <a:pt x="359832" y="672297"/>
                  </a:moveTo>
                  <a:lnTo>
                    <a:pt x="359832" y="669023"/>
                  </a:lnTo>
                  <a:cubicBezTo>
                    <a:pt x="356111" y="669023"/>
                    <a:pt x="352689" y="669023"/>
                    <a:pt x="349712" y="664856"/>
                  </a:cubicBezTo>
                  <a:lnTo>
                    <a:pt x="324114" y="630179"/>
                  </a:lnTo>
                  <a:lnTo>
                    <a:pt x="344057" y="612617"/>
                  </a:lnTo>
                  <a:cubicBezTo>
                    <a:pt x="350753" y="606664"/>
                    <a:pt x="356111" y="606664"/>
                    <a:pt x="358344" y="606515"/>
                  </a:cubicBezTo>
                  <a:lnTo>
                    <a:pt x="358344" y="603241"/>
                  </a:lnTo>
                  <a:cubicBezTo>
                    <a:pt x="354474" y="603539"/>
                    <a:pt x="354176" y="603539"/>
                    <a:pt x="348968" y="603539"/>
                  </a:cubicBezTo>
                  <a:cubicBezTo>
                    <a:pt x="343758" y="603539"/>
                    <a:pt x="343461" y="603539"/>
                    <a:pt x="336764" y="603241"/>
                  </a:cubicBezTo>
                  <a:lnTo>
                    <a:pt x="336764" y="606515"/>
                  </a:lnTo>
                  <a:cubicBezTo>
                    <a:pt x="338847" y="606664"/>
                    <a:pt x="340633" y="607558"/>
                    <a:pt x="340633" y="609492"/>
                  </a:cubicBezTo>
                  <a:cubicBezTo>
                    <a:pt x="340633" y="610385"/>
                    <a:pt x="340335" y="611725"/>
                    <a:pt x="338401" y="613362"/>
                  </a:cubicBezTo>
                  <a:lnTo>
                    <a:pt x="304914" y="642978"/>
                  </a:lnTo>
                  <a:lnTo>
                    <a:pt x="304914" y="611426"/>
                  </a:lnTo>
                  <a:cubicBezTo>
                    <a:pt x="304914" y="607558"/>
                    <a:pt x="305212" y="606515"/>
                    <a:pt x="312952" y="606515"/>
                  </a:cubicBezTo>
                  <a:lnTo>
                    <a:pt x="315183" y="606515"/>
                  </a:lnTo>
                  <a:lnTo>
                    <a:pt x="315183" y="603241"/>
                  </a:lnTo>
                  <a:lnTo>
                    <a:pt x="300301" y="603539"/>
                  </a:lnTo>
                  <a:lnTo>
                    <a:pt x="285418" y="603241"/>
                  </a:lnTo>
                  <a:lnTo>
                    <a:pt x="285418" y="606515"/>
                  </a:lnTo>
                  <a:lnTo>
                    <a:pt x="287651" y="606515"/>
                  </a:lnTo>
                  <a:cubicBezTo>
                    <a:pt x="295389" y="606515"/>
                    <a:pt x="295687" y="607558"/>
                    <a:pt x="295687" y="611426"/>
                  </a:cubicBezTo>
                  <a:lnTo>
                    <a:pt x="295687" y="664112"/>
                  </a:lnTo>
                  <a:cubicBezTo>
                    <a:pt x="295687" y="667832"/>
                    <a:pt x="295389" y="669023"/>
                    <a:pt x="287651" y="669023"/>
                  </a:cubicBezTo>
                  <a:lnTo>
                    <a:pt x="285418" y="669023"/>
                  </a:lnTo>
                  <a:lnTo>
                    <a:pt x="285418" y="672297"/>
                  </a:lnTo>
                  <a:lnTo>
                    <a:pt x="300301" y="672000"/>
                  </a:lnTo>
                  <a:lnTo>
                    <a:pt x="315183" y="672297"/>
                  </a:lnTo>
                  <a:lnTo>
                    <a:pt x="315183" y="669023"/>
                  </a:lnTo>
                  <a:lnTo>
                    <a:pt x="312952" y="669023"/>
                  </a:lnTo>
                  <a:cubicBezTo>
                    <a:pt x="305212" y="669023"/>
                    <a:pt x="304914" y="667832"/>
                    <a:pt x="304914" y="664112"/>
                  </a:cubicBezTo>
                  <a:lnTo>
                    <a:pt x="304914" y="647145"/>
                  </a:lnTo>
                  <a:lnTo>
                    <a:pt x="318011" y="635686"/>
                  </a:lnTo>
                  <a:lnTo>
                    <a:pt x="337657" y="662624"/>
                  </a:lnTo>
                  <a:cubicBezTo>
                    <a:pt x="338698" y="663963"/>
                    <a:pt x="339294" y="664856"/>
                    <a:pt x="339294" y="666195"/>
                  </a:cubicBezTo>
                  <a:cubicBezTo>
                    <a:pt x="339294" y="669023"/>
                    <a:pt x="335870" y="669023"/>
                    <a:pt x="333936" y="669023"/>
                  </a:cubicBezTo>
                  <a:lnTo>
                    <a:pt x="333936" y="672297"/>
                  </a:lnTo>
                  <a:lnTo>
                    <a:pt x="347776" y="672000"/>
                  </a:lnTo>
                  <a:cubicBezTo>
                    <a:pt x="350605" y="672000"/>
                    <a:pt x="356260" y="672000"/>
                    <a:pt x="359832" y="672297"/>
                  </a:cubicBezTo>
                  <a:close/>
                  <a:moveTo>
                    <a:pt x="409727" y="672297"/>
                  </a:moveTo>
                  <a:lnTo>
                    <a:pt x="409727" y="669023"/>
                  </a:lnTo>
                  <a:lnTo>
                    <a:pt x="406154" y="669023"/>
                  </a:lnTo>
                  <a:cubicBezTo>
                    <a:pt x="396629" y="669023"/>
                    <a:pt x="396332" y="667683"/>
                    <a:pt x="396332" y="663963"/>
                  </a:cubicBezTo>
                  <a:lnTo>
                    <a:pt x="396332" y="607855"/>
                  </a:lnTo>
                  <a:cubicBezTo>
                    <a:pt x="396332" y="605027"/>
                    <a:pt x="396034" y="605027"/>
                    <a:pt x="393355" y="605027"/>
                  </a:cubicBezTo>
                  <a:cubicBezTo>
                    <a:pt x="389188" y="609045"/>
                    <a:pt x="383830" y="611426"/>
                    <a:pt x="374157" y="611426"/>
                  </a:cubicBezTo>
                  <a:lnTo>
                    <a:pt x="374157" y="614850"/>
                  </a:lnTo>
                  <a:cubicBezTo>
                    <a:pt x="376984" y="614850"/>
                    <a:pt x="382342" y="614850"/>
                    <a:pt x="388296" y="612022"/>
                  </a:cubicBezTo>
                  <a:lnTo>
                    <a:pt x="388296" y="663963"/>
                  </a:lnTo>
                  <a:cubicBezTo>
                    <a:pt x="388296" y="667683"/>
                    <a:pt x="387997" y="669023"/>
                    <a:pt x="378324" y="669023"/>
                  </a:cubicBezTo>
                  <a:lnTo>
                    <a:pt x="374752" y="669023"/>
                  </a:lnTo>
                  <a:lnTo>
                    <a:pt x="374752" y="672297"/>
                  </a:lnTo>
                  <a:cubicBezTo>
                    <a:pt x="378919" y="672000"/>
                    <a:pt x="387700" y="672000"/>
                    <a:pt x="392165" y="672000"/>
                  </a:cubicBezTo>
                  <a:cubicBezTo>
                    <a:pt x="396778" y="672000"/>
                    <a:pt x="405559" y="672000"/>
                    <a:pt x="409727" y="672297"/>
                  </a:cubicBezTo>
                  <a:close/>
                  <a:moveTo>
                    <a:pt x="466466" y="654140"/>
                  </a:moveTo>
                  <a:lnTo>
                    <a:pt x="463342" y="654140"/>
                  </a:lnTo>
                  <a:cubicBezTo>
                    <a:pt x="463044" y="656224"/>
                    <a:pt x="462300" y="661284"/>
                    <a:pt x="461110" y="663219"/>
                  </a:cubicBezTo>
                  <a:cubicBezTo>
                    <a:pt x="460514" y="663963"/>
                    <a:pt x="452775" y="663963"/>
                    <a:pt x="451138" y="663963"/>
                  </a:cubicBezTo>
                  <a:lnTo>
                    <a:pt x="433129" y="663963"/>
                  </a:lnTo>
                  <a:lnTo>
                    <a:pt x="446822" y="651610"/>
                  </a:lnTo>
                  <a:cubicBezTo>
                    <a:pt x="448459" y="650122"/>
                    <a:pt x="452626" y="646848"/>
                    <a:pt x="454263" y="645359"/>
                  </a:cubicBezTo>
                  <a:cubicBezTo>
                    <a:pt x="460514" y="639555"/>
                    <a:pt x="466466" y="634049"/>
                    <a:pt x="466466" y="624821"/>
                  </a:cubicBezTo>
                  <a:cubicBezTo>
                    <a:pt x="466466" y="612766"/>
                    <a:pt x="456347" y="605027"/>
                    <a:pt x="443697" y="605027"/>
                  </a:cubicBezTo>
                  <a:cubicBezTo>
                    <a:pt x="431642" y="605027"/>
                    <a:pt x="423604" y="614254"/>
                    <a:pt x="423604" y="623184"/>
                  </a:cubicBezTo>
                  <a:cubicBezTo>
                    <a:pt x="423604" y="628245"/>
                    <a:pt x="427624" y="628839"/>
                    <a:pt x="428962" y="628839"/>
                  </a:cubicBezTo>
                  <a:cubicBezTo>
                    <a:pt x="431046" y="628839"/>
                    <a:pt x="434172" y="627351"/>
                    <a:pt x="434172" y="623482"/>
                  </a:cubicBezTo>
                  <a:cubicBezTo>
                    <a:pt x="434172" y="618273"/>
                    <a:pt x="429111" y="618273"/>
                    <a:pt x="427921" y="618273"/>
                  </a:cubicBezTo>
                  <a:cubicBezTo>
                    <a:pt x="430898" y="610832"/>
                    <a:pt x="437743" y="608301"/>
                    <a:pt x="442654" y="608301"/>
                  </a:cubicBezTo>
                  <a:cubicBezTo>
                    <a:pt x="452030" y="608301"/>
                    <a:pt x="456941" y="616339"/>
                    <a:pt x="456941" y="624821"/>
                  </a:cubicBezTo>
                  <a:cubicBezTo>
                    <a:pt x="456941" y="635388"/>
                    <a:pt x="449501" y="642978"/>
                    <a:pt x="437594" y="655331"/>
                  </a:cubicBezTo>
                  <a:lnTo>
                    <a:pt x="424795" y="668427"/>
                  </a:lnTo>
                  <a:cubicBezTo>
                    <a:pt x="423604" y="669619"/>
                    <a:pt x="423604" y="669767"/>
                    <a:pt x="423604" y="672297"/>
                  </a:cubicBezTo>
                  <a:lnTo>
                    <a:pt x="463639" y="672297"/>
                  </a:lnTo>
                  <a:close/>
                  <a:moveTo>
                    <a:pt x="521161" y="655331"/>
                  </a:moveTo>
                  <a:cubicBezTo>
                    <a:pt x="521161" y="648932"/>
                    <a:pt x="517739" y="644615"/>
                    <a:pt x="516100" y="642978"/>
                  </a:cubicBezTo>
                  <a:cubicBezTo>
                    <a:pt x="514463" y="641341"/>
                    <a:pt x="514315" y="641192"/>
                    <a:pt x="505683" y="635834"/>
                  </a:cubicBezTo>
                  <a:cubicBezTo>
                    <a:pt x="511338" y="633007"/>
                    <a:pt x="518185" y="627946"/>
                    <a:pt x="518185" y="620058"/>
                  </a:cubicBezTo>
                  <a:cubicBezTo>
                    <a:pt x="518185" y="610533"/>
                    <a:pt x="508362" y="605027"/>
                    <a:pt x="498986" y="605027"/>
                  </a:cubicBezTo>
                  <a:cubicBezTo>
                    <a:pt x="488270" y="605027"/>
                    <a:pt x="479489" y="612320"/>
                    <a:pt x="479489" y="621845"/>
                  </a:cubicBezTo>
                  <a:cubicBezTo>
                    <a:pt x="479489" y="625714"/>
                    <a:pt x="480829" y="629138"/>
                    <a:pt x="483359" y="631965"/>
                  </a:cubicBezTo>
                  <a:cubicBezTo>
                    <a:pt x="485144" y="634197"/>
                    <a:pt x="485443" y="634346"/>
                    <a:pt x="491842" y="638364"/>
                  </a:cubicBezTo>
                  <a:cubicBezTo>
                    <a:pt x="479192" y="643871"/>
                    <a:pt x="476513" y="651313"/>
                    <a:pt x="476513" y="656968"/>
                  </a:cubicBezTo>
                  <a:cubicBezTo>
                    <a:pt x="476513" y="667982"/>
                    <a:pt x="487675" y="674381"/>
                    <a:pt x="498837" y="674381"/>
                  </a:cubicBezTo>
                  <a:cubicBezTo>
                    <a:pt x="511189" y="674381"/>
                    <a:pt x="521161" y="666046"/>
                    <a:pt x="521161" y="655331"/>
                  </a:cubicBezTo>
                  <a:close/>
                  <a:moveTo>
                    <a:pt x="513125" y="620058"/>
                  </a:moveTo>
                  <a:cubicBezTo>
                    <a:pt x="513125" y="626012"/>
                    <a:pt x="508511" y="630923"/>
                    <a:pt x="502557" y="633900"/>
                  </a:cubicBezTo>
                  <a:lnTo>
                    <a:pt x="489907" y="626309"/>
                  </a:lnTo>
                  <a:cubicBezTo>
                    <a:pt x="487080" y="624524"/>
                    <a:pt x="484550" y="621547"/>
                    <a:pt x="484550" y="618124"/>
                  </a:cubicBezTo>
                  <a:cubicBezTo>
                    <a:pt x="484550" y="611725"/>
                    <a:pt x="491545" y="607558"/>
                    <a:pt x="498837" y="607558"/>
                  </a:cubicBezTo>
                  <a:cubicBezTo>
                    <a:pt x="506725" y="607558"/>
                    <a:pt x="513125" y="613063"/>
                    <a:pt x="513125" y="620058"/>
                  </a:cubicBezTo>
                  <a:close/>
                  <a:moveTo>
                    <a:pt x="515506" y="658754"/>
                  </a:moveTo>
                  <a:cubicBezTo>
                    <a:pt x="515506" y="666493"/>
                    <a:pt x="507320" y="671404"/>
                    <a:pt x="498986" y="671404"/>
                  </a:cubicBezTo>
                  <a:cubicBezTo>
                    <a:pt x="489907" y="671404"/>
                    <a:pt x="482317" y="665153"/>
                    <a:pt x="482317" y="656968"/>
                  </a:cubicBezTo>
                  <a:cubicBezTo>
                    <a:pt x="482317" y="649377"/>
                    <a:pt x="487973" y="643425"/>
                    <a:pt x="494968" y="640151"/>
                  </a:cubicBezTo>
                  <a:lnTo>
                    <a:pt x="508511" y="648485"/>
                  </a:lnTo>
                  <a:cubicBezTo>
                    <a:pt x="510148" y="649377"/>
                    <a:pt x="515506" y="652652"/>
                    <a:pt x="515506" y="658754"/>
                  </a:cubicBezTo>
                  <a:close/>
                  <a:moveTo>
                    <a:pt x="722898" y="672297"/>
                  </a:moveTo>
                  <a:lnTo>
                    <a:pt x="722898" y="669023"/>
                  </a:lnTo>
                  <a:lnTo>
                    <a:pt x="719325" y="669023"/>
                  </a:lnTo>
                  <a:cubicBezTo>
                    <a:pt x="709800" y="669023"/>
                    <a:pt x="709503" y="667683"/>
                    <a:pt x="709503" y="663963"/>
                  </a:cubicBezTo>
                  <a:lnTo>
                    <a:pt x="709503" y="607855"/>
                  </a:lnTo>
                  <a:cubicBezTo>
                    <a:pt x="709503" y="605027"/>
                    <a:pt x="709205" y="605027"/>
                    <a:pt x="706526" y="605027"/>
                  </a:cubicBezTo>
                  <a:cubicBezTo>
                    <a:pt x="702359" y="609045"/>
                    <a:pt x="697001" y="611426"/>
                    <a:pt x="687328" y="611426"/>
                  </a:cubicBezTo>
                  <a:lnTo>
                    <a:pt x="687328" y="614850"/>
                  </a:lnTo>
                  <a:cubicBezTo>
                    <a:pt x="690155" y="614850"/>
                    <a:pt x="695513" y="614850"/>
                    <a:pt x="701467" y="612022"/>
                  </a:cubicBezTo>
                  <a:lnTo>
                    <a:pt x="701467" y="663963"/>
                  </a:lnTo>
                  <a:cubicBezTo>
                    <a:pt x="701467" y="667683"/>
                    <a:pt x="701168" y="669023"/>
                    <a:pt x="691495" y="669023"/>
                  </a:cubicBezTo>
                  <a:lnTo>
                    <a:pt x="687922" y="669023"/>
                  </a:lnTo>
                  <a:lnTo>
                    <a:pt x="687922" y="672297"/>
                  </a:lnTo>
                  <a:cubicBezTo>
                    <a:pt x="692090" y="672000"/>
                    <a:pt x="700871" y="672000"/>
                    <a:pt x="705335" y="672000"/>
                  </a:cubicBezTo>
                  <a:cubicBezTo>
                    <a:pt x="709949" y="672000"/>
                    <a:pt x="718730" y="672000"/>
                    <a:pt x="722898" y="672297"/>
                  </a:cubicBezTo>
                  <a:close/>
                  <a:moveTo>
                    <a:pt x="779638" y="652057"/>
                  </a:moveTo>
                  <a:cubicBezTo>
                    <a:pt x="779638" y="640300"/>
                    <a:pt x="771155" y="629882"/>
                    <a:pt x="759249" y="629882"/>
                  </a:cubicBezTo>
                  <a:cubicBezTo>
                    <a:pt x="754188" y="629882"/>
                    <a:pt x="749426" y="631519"/>
                    <a:pt x="745556" y="634941"/>
                  </a:cubicBezTo>
                  <a:lnTo>
                    <a:pt x="745556" y="615444"/>
                  </a:lnTo>
                  <a:cubicBezTo>
                    <a:pt x="746896" y="615891"/>
                    <a:pt x="750914" y="616784"/>
                    <a:pt x="755229" y="616784"/>
                  </a:cubicBezTo>
                  <a:cubicBezTo>
                    <a:pt x="767880" y="616784"/>
                    <a:pt x="775471" y="608004"/>
                    <a:pt x="775471" y="606366"/>
                  </a:cubicBezTo>
                  <a:cubicBezTo>
                    <a:pt x="775471" y="605325"/>
                    <a:pt x="774875" y="605027"/>
                    <a:pt x="774279" y="605027"/>
                  </a:cubicBezTo>
                  <a:cubicBezTo>
                    <a:pt x="774279" y="605027"/>
                    <a:pt x="773982" y="605027"/>
                    <a:pt x="772941" y="605474"/>
                  </a:cubicBezTo>
                  <a:cubicBezTo>
                    <a:pt x="769071" y="606962"/>
                    <a:pt x="764457" y="608302"/>
                    <a:pt x="758951" y="608302"/>
                  </a:cubicBezTo>
                  <a:cubicBezTo>
                    <a:pt x="752998" y="608302"/>
                    <a:pt x="748086" y="606664"/>
                    <a:pt x="744812" y="605474"/>
                  </a:cubicBezTo>
                  <a:cubicBezTo>
                    <a:pt x="743919" y="605027"/>
                    <a:pt x="743622" y="605027"/>
                    <a:pt x="743622" y="605027"/>
                  </a:cubicBezTo>
                  <a:cubicBezTo>
                    <a:pt x="742282" y="605027"/>
                    <a:pt x="742282" y="606069"/>
                    <a:pt x="742282" y="608004"/>
                  </a:cubicBezTo>
                  <a:lnTo>
                    <a:pt x="742282" y="637620"/>
                  </a:lnTo>
                  <a:cubicBezTo>
                    <a:pt x="742282" y="639407"/>
                    <a:pt x="742282" y="640597"/>
                    <a:pt x="743919" y="640597"/>
                  </a:cubicBezTo>
                  <a:cubicBezTo>
                    <a:pt x="744663" y="640597"/>
                    <a:pt x="744962" y="640151"/>
                    <a:pt x="745556" y="639407"/>
                  </a:cubicBezTo>
                  <a:cubicBezTo>
                    <a:pt x="746747" y="637918"/>
                    <a:pt x="750617" y="632709"/>
                    <a:pt x="759099" y="632709"/>
                  </a:cubicBezTo>
                  <a:cubicBezTo>
                    <a:pt x="764754" y="632709"/>
                    <a:pt x="767583" y="637323"/>
                    <a:pt x="768476" y="639257"/>
                  </a:cubicBezTo>
                  <a:cubicBezTo>
                    <a:pt x="770113" y="642978"/>
                    <a:pt x="770411" y="647592"/>
                    <a:pt x="770411" y="651610"/>
                  </a:cubicBezTo>
                  <a:cubicBezTo>
                    <a:pt x="770411" y="655331"/>
                    <a:pt x="770261" y="660688"/>
                    <a:pt x="767434" y="665153"/>
                  </a:cubicBezTo>
                  <a:cubicBezTo>
                    <a:pt x="765499" y="668279"/>
                    <a:pt x="761480" y="671404"/>
                    <a:pt x="756124" y="671404"/>
                  </a:cubicBezTo>
                  <a:cubicBezTo>
                    <a:pt x="749574" y="671404"/>
                    <a:pt x="743026" y="667237"/>
                    <a:pt x="740793" y="660688"/>
                  </a:cubicBezTo>
                  <a:cubicBezTo>
                    <a:pt x="741092" y="660688"/>
                    <a:pt x="741686" y="660688"/>
                    <a:pt x="741686" y="660688"/>
                  </a:cubicBezTo>
                  <a:cubicBezTo>
                    <a:pt x="744515" y="660688"/>
                    <a:pt x="746747" y="658902"/>
                    <a:pt x="746747" y="655777"/>
                  </a:cubicBezTo>
                  <a:cubicBezTo>
                    <a:pt x="746747" y="652057"/>
                    <a:pt x="743919" y="650717"/>
                    <a:pt x="741836" y="650717"/>
                  </a:cubicBezTo>
                  <a:cubicBezTo>
                    <a:pt x="740049" y="650717"/>
                    <a:pt x="736775" y="651759"/>
                    <a:pt x="736775" y="656075"/>
                  </a:cubicBezTo>
                  <a:cubicBezTo>
                    <a:pt x="736775" y="665153"/>
                    <a:pt x="744663" y="674381"/>
                    <a:pt x="756272" y="674381"/>
                  </a:cubicBezTo>
                  <a:cubicBezTo>
                    <a:pt x="768923" y="674381"/>
                    <a:pt x="779638" y="664558"/>
                    <a:pt x="779638" y="652057"/>
                  </a:cubicBezTo>
                  <a:close/>
                  <a:moveTo>
                    <a:pt x="834332" y="651759"/>
                  </a:moveTo>
                  <a:cubicBezTo>
                    <a:pt x="834332" y="638513"/>
                    <a:pt x="824361" y="629138"/>
                    <a:pt x="813199" y="629138"/>
                  </a:cubicBezTo>
                  <a:cubicBezTo>
                    <a:pt x="805906" y="629138"/>
                    <a:pt x="801441" y="633900"/>
                    <a:pt x="799208" y="638811"/>
                  </a:cubicBezTo>
                  <a:cubicBezTo>
                    <a:pt x="799208" y="630328"/>
                    <a:pt x="799952" y="623035"/>
                    <a:pt x="803525" y="616784"/>
                  </a:cubicBezTo>
                  <a:cubicBezTo>
                    <a:pt x="806502" y="611725"/>
                    <a:pt x="811710" y="607556"/>
                    <a:pt x="818110" y="607556"/>
                  </a:cubicBezTo>
                  <a:cubicBezTo>
                    <a:pt x="820194" y="607556"/>
                    <a:pt x="824807" y="608004"/>
                    <a:pt x="827189" y="611426"/>
                  </a:cubicBezTo>
                  <a:cubicBezTo>
                    <a:pt x="822575" y="611725"/>
                    <a:pt x="822128" y="615147"/>
                    <a:pt x="822128" y="616189"/>
                  </a:cubicBezTo>
                  <a:cubicBezTo>
                    <a:pt x="822128" y="619314"/>
                    <a:pt x="824509" y="620951"/>
                    <a:pt x="826890" y="620951"/>
                  </a:cubicBezTo>
                  <a:cubicBezTo>
                    <a:pt x="828677" y="620951"/>
                    <a:pt x="831653" y="619910"/>
                    <a:pt x="831653" y="616040"/>
                  </a:cubicBezTo>
                  <a:cubicBezTo>
                    <a:pt x="831653" y="609938"/>
                    <a:pt x="827189" y="605027"/>
                    <a:pt x="817961" y="605027"/>
                  </a:cubicBezTo>
                  <a:cubicBezTo>
                    <a:pt x="803971" y="605027"/>
                    <a:pt x="789683" y="618421"/>
                    <a:pt x="789683" y="640151"/>
                  </a:cubicBezTo>
                  <a:cubicBezTo>
                    <a:pt x="789683" y="667683"/>
                    <a:pt x="802484" y="674381"/>
                    <a:pt x="812306" y="674381"/>
                  </a:cubicBezTo>
                  <a:cubicBezTo>
                    <a:pt x="817068" y="674381"/>
                    <a:pt x="822426" y="673041"/>
                    <a:pt x="826890" y="668726"/>
                  </a:cubicBezTo>
                  <a:cubicBezTo>
                    <a:pt x="830909" y="664856"/>
                    <a:pt x="834332" y="660539"/>
                    <a:pt x="834332" y="651759"/>
                  </a:cubicBezTo>
                  <a:close/>
                  <a:moveTo>
                    <a:pt x="824956" y="651610"/>
                  </a:moveTo>
                  <a:cubicBezTo>
                    <a:pt x="824956" y="656820"/>
                    <a:pt x="824956" y="661284"/>
                    <a:pt x="822872" y="664856"/>
                  </a:cubicBezTo>
                  <a:cubicBezTo>
                    <a:pt x="820194" y="669619"/>
                    <a:pt x="816621" y="671404"/>
                    <a:pt x="812306" y="671404"/>
                  </a:cubicBezTo>
                  <a:cubicBezTo>
                    <a:pt x="806948" y="671404"/>
                    <a:pt x="803525" y="667683"/>
                    <a:pt x="802036" y="664856"/>
                  </a:cubicBezTo>
                  <a:cubicBezTo>
                    <a:pt x="799655" y="660242"/>
                    <a:pt x="799507" y="653396"/>
                    <a:pt x="799507" y="649526"/>
                  </a:cubicBezTo>
                  <a:cubicBezTo>
                    <a:pt x="799507" y="639555"/>
                    <a:pt x="805013" y="631965"/>
                    <a:pt x="812751" y="631965"/>
                  </a:cubicBezTo>
                  <a:cubicBezTo>
                    <a:pt x="817812" y="631965"/>
                    <a:pt x="820789" y="634644"/>
                    <a:pt x="822723" y="638215"/>
                  </a:cubicBezTo>
                  <a:cubicBezTo>
                    <a:pt x="824956" y="641937"/>
                    <a:pt x="824956" y="646550"/>
                    <a:pt x="824956" y="651610"/>
                  </a:cubicBezTo>
                  <a:close/>
                  <a:moveTo>
                    <a:pt x="1155614" y="672297"/>
                  </a:moveTo>
                  <a:lnTo>
                    <a:pt x="1155614" y="669023"/>
                  </a:lnTo>
                  <a:lnTo>
                    <a:pt x="1152043" y="669023"/>
                  </a:lnTo>
                  <a:cubicBezTo>
                    <a:pt x="1142518" y="669023"/>
                    <a:pt x="1142219" y="667683"/>
                    <a:pt x="1142219" y="663963"/>
                  </a:cubicBezTo>
                  <a:lnTo>
                    <a:pt x="1142219" y="607855"/>
                  </a:lnTo>
                  <a:cubicBezTo>
                    <a:pt x="1142219" y="605027"/>
                    <a:pt x="1141922" y="605027"/>
                    <a:pt x="1139244" y="605027"/>
                  </a:cubicBezTo>
                  <a:cubicBezTo>
                    <a:pt x="1135075" y="609045"/>
                    <a:pt x="1129719" y="611426"/>
                    <a:pt x="1120044" y="611426"/>
                  </a:cubicBezTo>
                  <a:lnTo>
                    <a:pt x="1120044" y="614850"/>
                  </a:lnTo>
                  <a:cubicBezTo>
                    <a:pt x="1122872" y="614850"/>
                    <a:pt x="1128230" y="614850"/>
                    <a:pt x="1134183" y="612022"/>
                  </a:cubicBezTo>
                  <a:lnTo>
                    <a:pt x="1134183" y="663963"/>
                  </a:lnTo>
                  <a:cubicBezTo>
                    <a:pt x="1134183" y="667683"/>
                    <a:pt x="1133885" y="669023"/>
                    <a:pt x="1124212" y="669023"/>
                  </a:cubicBezTo>
                  <a:lnTo>
                    <a:pt x="1120639" y="669023"/>
                  </a:lnTo>
                  <a:lnTo>
                    <a:pt x="1120639" y="672297"/>
                  </a:lnTo>
                  <a:cubicBezTo>
                    <a:pt x="1124806" y="672000"/>
                    <a:pt x="1133587" y="672000"/>
                    <a:pt x="1138052" y="672000"/>
                  </a:cubicBezTo>
                  <a:cubicBezTo>
                    <a:pt x="1142666" y="672000"/>
                    <a:pt x="1151447" y="672000"/>
                    <a:pt x="1155614" y="672297"/>
                  </a:cubicBezTo>
                  <a:close/>
                  <a:moveTo>
                    <a:pt x="1826420" y="672297"/>
                  </a:moveTo>
                  <a:lnTo>
                    <a:pt x="1826420" y="669023"/>
                  </a:lnTo>
                  <a:lnTo>
                    <a:pt x="1822851" y="669023"/>
                  </a:lnTo>
                  <a:cubicBezTo>
                    <a:pt x="1813326" y="669023"/>
                    <a:pt x="1813021" y="667683"/>
                    <a:pt x="1813021" y="663963"/>
                  </a:cubicBezTo>
                  <a:lnTo>
                    <a:pt x="1813021" y="607855"/>
                  </a:lnTo>
                  <a:cubicBezTo>
                    <a:pt x="1813021" y="605027"/>
                    <a:pt x="1812729" y="605027"/>
                    <a:pt x="1810050" y="605027"/>
                  </a:cubicBezTo>
                  <a:cubicBezTo>
                    <a:pt x="1805884" y="609045"/>
                    <a:pt x="1800525" y="611426"/>
                    <a:pt x="1790847" y="611426"/>
                  </a:cubicBezTo>
                  <a:lnTo>
                    <a:pt x="1790847" y="614850"/>
                  </a:lnTo>
                  <a:cubicBezTo>
                    <a:pt x="1793679" y="614850"/>
                    <a:pt x="1799039" y="614850"/>
                    <a:pt x="1804982" y="612022"/>
                  </a:cubicBezTo>
                  <a:lnTo>
                    <a:pt x="1804982" y="663963"/>
                  </a:lnTo>
                  <a:cubicBezTo>
                    <a:pt x="1804982" y="667683"/>
                    <a:pt x="1804690" y="669023"/>
                    <a:pt x="1795013" y="669023"/>
                  </a:cubicBezTo>
                  <a:lnTo>
                    <a:pt x="1791444" y="669023"/>
                  </a:lnTo>
                  <a:lnTo>
                    <a:pt x="1791444" y="672297"/>
                  </a:lnTo>
                  <a:cubicBezTo>
                    <a:pt x="1795610" y="672000"/>
                    <a:pt x="1804385" y="672000"/>
                    <a:pt x="1808856" y="672000"/>
                  </a:cubicBezTo>
                  <a:cubicBezTo>
                    <a:pt x="1813466" y="672000"/>
                    <a:pt x="1822254" y="672000"/>
                    <a:pt x="1826420" y="672297"/>
                  </a:cubicBezTo>
                  <a:close/>
                  <a:moveTo>
                    <a:pt x="2435269" y="672297"/>
                  </a:moveTo>
                  <a:lnTo>
                    <a:pt x="2435269" y="669023"/>
                  </a:lnTo>
                  <a:lnTo>
                    <a:pt x="2431700" y="669023"/>
                  </a:lnTo>
                  <a:cubicBezTo>
                    <a:pt x="2422175" y="669023"/>
                    <a:pt x="2421883" y="667683"/>
                    <a:pt x="2421883" y="663963"/>
                  </a:cubicBezTo>
                  <a:lnTo>
                    <a:pt x="2421883" y="607855"/>
                  </a:lnTo>
                  <a:cubicBezTo>
                    <a:pt x="2421883" y="605027"/>
                    <a:pt x="2421578" y="605027"/>
                    <a:pt x="2418899" y="605027"/>
                  </a:cubicBezTo>
                  <a:cubicBezTo>
                    <a:pt x="2414733" y="609045"/>
                    <a:pt x="2409374" y="611426"/>
                    <a:pt x="2399696" y="611426"/>
                  </a:cubicBezTo>
                  <a:lnTo>
                    <a:pt x="2399696" y="614850"/>
                  </a:lnTo>
                  <a:cubicBezTo>
                    <a:pt x="2402528" y="614850"/>
                    <a:pt x="2407888" y="614850"/>
                    <a:pt x="2413844" y="612022"/>
                  </a:cubicBezTo>
                  <a:lnTo>
                    <a:pt x="2413844" y="663963"/>
                  </a:lnTo>
                  <a:cubicBezTo>
                    <a:pt x="2413844" y="667683"/>
                    <a:pt x="2413539" y="669023"/>
                    <a:pt x="2403875" y="669023"/>
                  </a:cubicBezTo>
                  <a:lnTo>
                    <a:pt x="2400293" y="669023"/>
                  </a:lnTo>
                  <a:lnTo>
                    <a:pt x="2400293" y="672297"/>
                  </a:lnTo>
                  <a:cubicBezTo>
                    <a:pt x="2404459" y="672000"/>
                    <a:pt x="2413247" y="672000"/>
                    <a:pt x="2417705" y="672000"/>
                  </a:cubicBezTo>
                  <a:cubicBezTo>
                    <a:pt x="2422328" y="672000"/>
                    <a:pt x="2431103" y="672000"/>
                    <a:pt x="2435269" y="672297"/>
                  </a:cubicBezTo>
                  <a:close/>
                  <a:moveTo>
                    <a:pt x="59870" y="766170"/>
                  </a:moveTo>
                  <a:lnTo>
                    <a:pt x="56744" y="766170"/>
                  </a:lnTo>
                  <a:cubicBezTo>
                    <a:pt x="55554" y="776737"/>
                    <a:pt x="53916" y="789238"/>
                    <a:pt x="35462" y="789238"/>
                  </a:cubicBezTo>
                  <a:lnTo>
                    <a:pt x="26086" y="789238"/>
                  </a:lnTo>
                  <a:cubicBezTo>
                    <a:pt x="21472" y="789238"/>
                    <a:pt x="21174" y="788494"/>
                    <a:pt x="21174" y="785072"/>
                  </a:cubicBezTo>
                  <a:lnTo>
                    <a:pt x="21174" y="731643"/>
                  </a:lnTo>
                  <a:cubicBezTo>
                    <a:pt x="21174" y="728219"/>
                    <a:pt x="21174" y="726730"/>
                    <a:pt x="30699" y="726730"/>
                  </a:cubicBezTo>
                  <a:lnTo>
                    <a:pt x="33974" y="726730"/>
                  </a:lnTo>
                  <a:lnTo>
                    <a:pt x="33974" y="723456"/>
                  </a:lnTo>
                  <a:cubicBezTo>
                    <a:pt x="29360" y="723755"/>
                    <a:pt x="22067" y="723755"/>
                    <a:pt x="17305" y="723755"/>
                  </a:cubicBezTo>
                  <a:lnTo>
                    <a:pt x="1678" y="723456"/>
                  </a:lnTo>
                  <a:lnTo>
                    <a:pt x="1678" y="726730"/>
                  </a:lnTo>
                  <a:lnTo>
                    <a:pt x="3910" y="726730"/>
                  </a:lnTo>
                  <a:cubicBezTo>
                    <a:pt x="11649" y="726730"/>
                    <a:pt x="11947" y="727773"/>
                    <a:pt x="11947" y="731643"/>
                  </a:cubicBezTo>
                  <a:lnTo>
                    <a:pt x="11947" y="784327"/>
                  </a:lnTo>
                  <a:cubicBezTo>
                    <a:pt x="11947" y="788048"/>
                    <a:pt x="11649" y="789238"/>
                    <a:pt x="3910" y="789238"/>
                  </a:cubicBezTo>
                  <a:lnTo>
                    <a:pt x="1678" y="789238"/>
                  </a:lnTo>
                  <a:lnTo>
                    <a:pt x="1678" y="792512"/>
                  </a:lnTo>
                  <a:lnTo>
                    <a:pt x="56893" y="792512"/>
                  </a:lnTo>
                  <a:close/>
                  <a:moveTo>
                    <a:pt x="134469" y="766170"/>
                  </a:moveTo>
                  <a:lnTo>
                    <a:pt x="131195" y="766170"/>
                  </a:lnTo>
                  <a:cubicBezTo>
                    <a:pt x="128665" y="781350"/>
                    <a:pt x="126581" y="789238"/>
                    <a:pt x="108276" y="789238"/>
                  </a:cubicBezTo>
                  <a:lnTo>
                    <a:pt x="93244" y="789238"/>
                  </a:lnTo>
                  <a:cubicBezTo>
                    <a:pt x="88631" y="789238"/>
                    <a:pt x="88333" y="788494"/>
                    <a:pt x="88333" y="785072"/>
                  </a:cubicBezTo>
                  <a:lnTo>
                    <a:pt x="88333" y="758431"/>
                  </a:lnTo>
                  <a:lnTo>
                    <a:pt x="98156" y="758431"/>
                  </a:lnTo>
                  <a:cubicBezTo>
                    <a:pt x="108127" y="758431"/>
                    <a:pt x="109615" y="761408"/>
                    <a:pt x="109615" y="770188"/>
                  </a:cubicBezTo>
                  <a:lnTo>
                    <a:pt x="112741" y="770188"/>
                  </a:lnTo>
                  <a:lnTo>
                    <a:pt x="112741" y="743251"/>
                  </a:lnTo>
                  <a:lnTo>
                    <a:pt x="109615" y="743251"/>
                  </a:lnTo>
                  <a:cubicBezTo>
                    <a:pt x="109615" y="752031"/>
                    <a:pt x="108127" y="755008"/>
                    <a:pt x="98156" y="755008"/>
                  </a:cubicBezTo>
                  <a:lnTo>
                    <a:pt x="88333" y="755008"/>
                  </a:lnTo>
                  <a:lnTo>
                    <a:pt x="88333" y="731196"/>
                  </a:lnTo>
                  <a:cubicBezTo>
                    <a:pt x="88333" y="727773"/>
                    <a:pt x="88631" y="727029"/>
                    <a:pt x="93244" y="727029"/>
                  </a:cubicBezTo>
                  <a:lnTo>
                    <a:pt x="107532" y="727029"/>
                  </a:lnTo>
                  <a:cubicBezTo>
                    <a:pt x="124350" y="727029"/>
                    <a:pt x="126581" y="733130"/>
                    <a:pt x="128368" y="746674"/>
                  </a:cubicBezTo>
                  <a:lnTo>
                    <a:pt x="131493" y="746674"/>
                  </a:lnTo>
                  <a:lnTo>
                    <a:pt x="128516" y="723755"/>
                  </a:lnTo>
                  <a:lnTo>
                    <a:pt x="68836" y="723755"/>
                  </a:lnTo>
                  <a:lnTo>
                    <a:pt x="68836" y="727029"/>
                  </a:lnTo>
                  <a:lnTo>
                    <a:pt x="71069" y="727029"/>
                  </a:lnTo>
                  <a:cubicBezTo>
                    <a:pt x="78808" y="727029"/>
                    <a:pt x="79106" y="728219"/>
                    <a:pt x="79106" y="731940"/>
                  </a:cubicBezTo>
                  <a:lnTo>
                    <a:pt x="79106" y="784327"/>
                  </a:lnTo>
                  <a:cubicBezTo>
                    <a:pt x="79106" y="788048"/>
                    <a:pt x="78808" y="789238"/>
                    <a:pt x="71069" y="789238"/>
                  </a:cubicBezTo>
                  <a:lnTo>
                    <a:pt x="68836" y="789238"/>
                  </a:lnTo>
                  <a:lnTo>
                    <a:pt x="68836" y="792512"/>
                  </a:lnTo>
                  <a:lnTo>
                    <a:pt x="130005" y="792512"/>
                  </a:lnTo>
                  <a:close/>
                  <a:moveTo>
                    <a:pt x="214316" y="792512"/>
                  </a:moveTo>
                  <a:lnTo>
                    <a:pt x="214316" y="789238"/>
                  </a:lnTo>
                  <a:lnTo>
                    <a:pt x="212678" y="789238"/>
                  </a:lnTo>
                  <a:cubicBezTo>
                    <a:pt x="206278" y="789238"/>
                    <a:pt x="205237" y="788197"/>
                    <a:pt x="204047" y="785072"/>
                  </a:cubicBezTo>
                  <a:lnTo>
                    <a:pt x="180383" y="722415"/>
                  </a:lnTo>
                  <a:cubicBezTo>
                    <a:pt x="179788" y="721224"/>
                    <a:pt x="179490" y="720182"/>
                    <a:pt x="177853" y="720182"/>
                  </a:cubicBezTo>
                  <a:cubicBezTo>
                    <a:pt x="175918" y="720182"/>
                    <a:pt x="175621" y="721075"/>
                    <a:pt x="175174" y="722415"/>
                  </a:cubicBezTo>
                  <a:lnTo>
                    <a:pt x="152552" y="782095"/>
                  </a:lnTo>
                  <a:cubicBezTo>
                    <a:pt x="151660" y="784774"/>
                    <a:pt x="149427" y="789238"/>
                    <a:pt x="141092" y="789238"/>
                  </a:cubicBezTo>
                  <a:lnTo>
                    <a:pt x="141092" y="792512"/>
                  </a:lnTo>
                  <a:cubicBezTo>
                    <a:pt x="144366" y="792215"/>
                    <a:pt x="149724" y="792215"/>
                    <a:pt x="151660" y="792215"/>
                  </a:cubicBezTo>
                  <a:cubicBezTo>
                    <a:pt x="154785" y="792215"/>
                    <a:pt x="157909" y="792215"/>
                    <a:pt x="162822" y="792512"/>
                  </a:cubicBezTo>
                  <a:lnTo>
                    <a:pt x="162822" y="789238"/>
                  </a:lnTo>
                  <a:cubicBezTo>
                    <a:pt x="158356" y="789090"/>
                    <a:pt x="155678" y="787006"/>
                    <a:pt x="155678" y="784179"/>
                  </a:cubicBezTo>
                  <a:cubicBezTo>
                    <a:pt x="155678" y="783435"/>
                    <a:pt x="155678" y="783136"/>
                    <a:pt x="156272" y="781946"/>
                  </a:cubicBezTo>
                  <a:lnTo>
                    <a:pt x="161035" y="769296"/>
                  </a:lnTo>
                  <a:lnTo>
                    <a:pt x="188568" y="769296"/>
                  </a:lnTo>
                  <a:lnTo>
                    <a:pt x="194224" y="784327"/>
                  </a:lnTo>
                  <a:cubicBezTo>
                    <a:pt x="194671" y="785517"/>
                    <a:pt x="194671" y="786113"/>
                    <a:pt x="194671" y="786113"/>
                  </a:cubicBezTo>
                  <a:cubicBezTo>
                    <a:pt x="194671" y="789238"/>
                    <a:pt x="189461" y="789238"/>
                    <a:pt x="186634" y="789238"/>
                  </a:cubicBezTo>
                  <a:lnTo>
                    <a:pt x="186634" y="792512"/>
                  </a:lnTo>
                  <a:lnTo>
                    <a:pt x="200922" y="792215"/>
                  </a:lnTo>
                  <a:cubicBezTo>
                    <a:pt x="206577" y="792215"/>
                    <a:pt x="208511" y="792215"/>
                    <a:pt x="214315" y="792512"/>
                  </a:cubicBezTo>
                  <a:close/>
                  <a:moveTo>
                    <a:pt x="187228" y="766022"/>
                  </a:moveTo>
                  <a:lnTo>
                    <a:pt x="162226" y="766022"/>
                  </a:lnTo>
                  <a:lnTo>
                    <a:pt x="174728" y="732833"/>
                  </a:lnTo>
                  <a:close/>
                  <a:moveTo>
                    <a:pt x="722860" y="792512"/>
                  </a:moveTo>
                  <a:lnTo>
                    <a:pt x="722860" y="789238"/>
                  </a:lnTo>
                  <a:lnTo>
                    <a:pt x="719289" y="789238"/>
                  </a:lnTo>
                  <a:cubicBezTo>
                    <a:pt x="709764" y="789238"/>
                    <a:pt x="709465" y="787899"/>
                    <a:pt x="709465" y="784179"/>
                  </a:cubicBezTo>
                  <a:lnTo>
                    <a:pt x="709465" y="728070"/>
                  </a:lnTo>
                  <a:cubicBezTo>
                    <a:pt x="709465" y="725243"/>
                    <a:pt x="709168" y="725243"/>
                    <a:pt x="706490" y="725243"/>
                  </a:cubicBezTo>
                  <a:cubicBezTo>
                    <a:pt x="702321" y="729262"/>
                    <a:pt x="696965" y="731643"/>
                    <a:pt x="687290" y="731643"/>
                  </a:cubicBezTo>
                  <a:lnTo>
                    <a:pt x="687290" y="735065"/>
                  </a:lnTo>
                  <a:cubicBezTo>
                    <a:pt x="690118" y="735065"/>
                    <a:pt x="695476" y="735065"/>
                    <a:pt x="701429" y="732237"/>
                  </a:cubicBezTo>
                  <a:lnTo>
                    <a:pt x="701429" y="784179"/>
                  </a:lnTo>
                  <a:cubicBezTo>
                    <a:pt x="701429" y="787899"/>
                    <a:pt x="701131" y="789238"/>
                    <a:pt x="691458" y="789238"/>
                  </a:cubicBezTo>
                  <a:lnTo>
                    <a:pt x="687885" y="789238"/>
                  </a:lnTo>
                  <a:lnTo>
                    <a:pt x="687885" y="792512"/>
                  </a:lnTo>
                  <a:cubicBezTo>
                    <a:pt x="692052" y="792215"/>
                    <a:pt x="700833" y="792215"/>
                    <a:pt x="705298" y="792215"/>
                  </a:cubicBezTo>
                  <a:cubicBezTo>
                    <a:pt x="709912" y="792215"/>
                    <a:pt x="718693" y="792215"/>
                    <a:pt x="722860" y="792512"/>
                  </a:cubicBezTo>
                  <a:close/>
                  <a:moveTo>
                    <a:pt x="779638" y="772273"/>
                  </a:moveTo>
                  <a:cubicBezTo>
                    <a:pt x="779638" y="760515"/>
                    <a:pt x="771155" y="750097"/>
                    <a:pt x="759249" y="750097"/>
                  </a:cubicBezTo>
                  <a:cubicBezTo>
                    <a:pt x="754188" y="750097"/>
                    <a:pt x="749426" y="751734"/>
                    <a:pt x="745556" y="755157"/>
                  </a:cubicBezTo>
                  <a:lnTo>
                    <a:pt x="745556" y="735661"/>
                  </a:lnTo>
                  <a:cubicBezTo>
                    <a:pt x="746896" y="736107"/>
                    <a:pt x="750914" y="737000"/>
                    <a:pt x="755229" y="737000"/>
                  </a:cubicBezTo>
                  <a:cubicBezTo>
                    <a:pt x="767880" y="737000"/>
                    <a:pt x="775471" y="728219"/>
                    <a:pt x="775471" y="726582"/>
                  </a:cubicBezTo>
                  <a:cubicBezTo>
                    <a:pt x="775471" y="725540"/>
                    <a:pt x="774875" y="725243"/>
                    <a:pt x="774279" y="725243"/>
                  </a:cubicBezTo>
                  <a:cubicBezTo>
                    <a:pt x="774279" y="725243"/>
                    <a:pt x="773982" y="725243"/>
                    <a:pt x="772941" y="725689"/>
                  </a:cubicBezTo>
                  <a:cubicBezTo>
                    <a:pt x="769071" y="727177"/>
                    <a:pt x="764457" y="728517"/>
                    <a:pt x="758951" y="728517"/>
                  </a:cubicBezTo>
                  <a:cubicBezTo>
                    <a:pt x="752998" y="728517"/>
                    <a:pt x="748086" y="726880"/>
                    <a:pt x="744812" y="725689"/>
                  </a:cubicBezTo>
                  <a:cubicBezTo>
                    <a:pt x="743919" y="725243"/>
                    <a:pt x="743622" y="725243"/>
                    <a:pt x="743622" y="725243"/>
                  </a:cubicBezTo>
                  <a:cubicBezTo>
                    <a:pt x="742282" y="725243"/>
                    <a:pt x="742282" y="726285"/>
                    <a:pt x="742282" y="728219"/>
                  </a:cubicBezTo>
                  <a:lnTo>
                    <a:pt x="742282" y="757836"/>
                  </a:lnTo>
                  <a:cubicBezTo>
                    <a:pt x="742282" y="759622"/>
                    <a:pt x="742282" y="760812"/>
                    <a:pt x="743919" y="760812"/>
                  </a:cubicBezTo>
                  <a:cubicBezTo>
                    <a:pt x="744663" y="760812"/>
                    <a:pt x="744962" y="760366"/>
                    <a:pt x="745556" y="759622"/>
                  </a:cubicBezTo>
                  <a:cubicBezTo>
                    <a:pt x="746747" y="758134"/>
                    <a:pt x="750617" y="752924"/>
                    <a:pt x="759099" y="752924"/>
                  </a:cubicBezTo>
                  <a:cubicBezTo>
                    <a:pt x="764754" y="752924"/>
                    <a:pt x="767583" y="757538"/>
                    <a:pt x="768476" y="759474"/>
                  </a:cubicBezTo>
                  <a:cubicBezTo>
                    <a:pt x="770113" y="763193"/>
                    <a:pt x="770411" y="767807"/>
                    <a:pt x="770411" y="771825"/>
                  </a:cubicBezTo>
                  <a:cubicBezTo>
                    <a:pt x="770411" y="775547"/>
                    <a:pt x="770261" y="780905"/>
                    <a:pt x="767434" y="785369"/>
                  </a:cubicBezTo>
                  <a:cubicBezTo>
                    <a:pt x="765499" y="788494"/>
                    <a:pt x="761480" y="791620"/>
                    <a:pt x="756124" y="791620"/>
                  </a:cubicBezTo>
                  <a:cubicBezTo>
                    <a:pt x="749574" y="791620"/>
                    <a:pt x="743026" y="787453"/>
                    <a:pt x="740793" y="780905"/>
                  </a:cubicBezTo>
                  <a:cubicBezTo>
                    <a:pt x="741092" y="780905"/>
                    <a:pt x="741686" y="780905"/>
                    <a:pt x="741686" y="780905"/>
                  </a:cubicBezTo>
                  <a:cubicBezTo>
                    <a:pt x="744515" y="780905"/>
                    <a:pt x="746747" y="779118"/>
                    <a:pt x="746747" y="775992"/>
                  </a:cubicBezTo>
                  <a:cubicBezTo>
                    <a:pt x="746747" y="772273"/>
                    <a:pt x="743919" y="770933"/>
                    <a:pt x="741836" y="770933"/>
                  </a:cubicBezTo>
                  <a:cubicBezTo>
                    <a:pt x="740049" y="770933"/>
                    <a:pt x="736775" y="771974"/>
                    <a:pt x="736775" y="776291"/>
                  </a:cubicBezTo>
                  <a:cubicBezTo>
                    <a:pt x="736775" y="785369"/>
                    <a:pt x="744663" y="794597"/>
                    <a:pt x="756272" y="794597"/>
                  </a:cubicBezTo>
                  <a:cubicBezTo>
                    <a:pt x="768923" y="794597"/>
                    <a:pt x="779638" y="784774"/>
                    <a:pt x="779638" y="772273"/>
                  </a:cubicBezTo>
                  <a:close/>
                  <a:moveTo>
                    <a:pt x="834294" y="771974"/>
                  </a:moveTo>
                  <a:cubicBezTo>
                    <a:pt x="834294" y="758729"/>
                    <a:pt x="824324" y="749353"/>
                    <a:pt x="813162" y="749353"/>
                  </a:cubicBezTo>
                  <a:cubicBezTo>
                    <a:pt x="805869" y="749353"/>
                    <a:pt x="801404" y="754115"/>
                    <a:pt x="799171" y="759026"/>
                  </a:cubicBezTo>
                  <a:cubicBezTo>
                    <a:pt x="799171" y="750543"/>
                    <a:pt x="799916" y="743251"/>
                    <a:pt x="803488" y="737000"/>
                  </a:cubicBezTo>
                  <a:cubicBezTo>
                    <a:pt x="806464" y="731940"/>
                    <a:pt x="811673" y="727773"/>
                    <a:pt x="818073" y="727773"/>
                  </a:cubicBezTo>
                  <a:cubicBezTo>
                    <a:pt x="820157" y="727773"/>
                    <a:pt x="824769" y="728219"/>
                    <a:pt x="827151" y="731643"/>
                  </a:cubicBezTo>
                  <a:cubicBezTo>
                    <a:pt x="822538" y="731940"/>
                    <a:pt x="822091" y="735363"/>
                    <a:pt x="822091" y="736405"/>
                  </a:cubicBezTo>
                  <a:cubicBezTo>
                    <a:pt x="822091" y="739531"/>
                    <a:pt x="824472" y="741168"/>
                    <a:pt x="826853" y="741168"/>
                  </a:cubicBezTo>
                  <a:cubicBezTo>
                    <a:pt x="828639" y="741168"/>
                    <a:pt x="831616" y="740125"/>
                    <a:pt x="831616" y="736255"/>
                  </a:cubicBezTo>
                  <a:cubicBezTo>
                    <a:pt x="831616" y="730154"/>
                    <a:pt x="827151" y="725243"/>
                    <a:pt x="817924" y="725243"/>
                  </a:cubicBezTo>
                  <a:cubicBezTo>
                    <a:pt x="803934" y="725243"/>
                    <a:pt x="789646" y="738637"/>
                    <a:pt x="789646" y="760366"/>
                  </a:cubicBezTo>
                  <a:cubicBezTo>
                    <a:pt x="789646" y="787899"/>
                    <a:pt x="802445" y="794597"/>
                    <a:pt x="812269" y="794597"/>
                  </a:cubicBezTo>
                  <a:cubicBezTo>
                    <a:pt x="817031" y="794597"/>
                    <a:pt x="822388" y="793257"/>
                    <a:pt x="826853" y="788941"/>
                  </a:cubicBezTo>
                  <a:cubicBezTo>
                    <a:pt x="830872" y="785072"/>
                    <a:pt x="834294" y="780755"/>
                    <a:pt x="834294" y="771974"/>
                  </a:cubicBezTo>
                  <a:close/>
                  <a:moveTo>
                    <a:pt x="824919" y="771825"/>
                  </a:moveTo>
                  <a:cubicBezTo>
                    <a:pt x="824919" y="777035"/>
                    <a:pt x="824919" y="781499"/>
                    <a:pt x="822835" y="785072"/>
                  </a:cubicBezTo>
                  <a:cubicBezTo>
                    <a:pt x="820157" y="789834"/>
                    <a:pt x="816584" y="791620"/>
                    <a:pt x="812269" y="791620"/>
                  </a:cubicBezTo>
                  <a:cubicBezTo>
                    <a:pt x="806911" y="791620"/>
                    <a:pt x="803488" y="787899"/>
                    <a:pt x="802000" y="785072"/>
                  </a:cubicBezTo>
                  <a:cubicBezTo>
                    <a:pt x="799618" y="780458"/>
                    <a:pt x="799469" y="773611"/>
                    <a:pt x="799469" y="769743"/>
                  </a:cubicBezTo>
                  <a:cubicBezTo>
                    <a:pt x="799469" y="759771"/>
                    <a:pt x="804975" y="752180"/>
                    <a:pt x="812715" y="752180"/>
                  </a:cubicBezTo>
                  <a:cubicBezTo>
                    <a:pt x="817776" y="752180"/>
                    <a:pt x="820751" y="754860"/>
                    <a:pt x="822687" y="758431"/>
                  </a:cubicBezTo>
                  <a:cubicBezTo>
                    <a:pt x="824919" y="762152"/>
                    <a:pt x="824919" y="766766"/>
                    <a:pt x="824919" y="771825"/>
                  </a:cubicBezTo>
                  <a:close/>
                  <a:moveTo>
                    <a:pt x="1155577" y="792512"/>
                  </a:moveTo>
                  <a:lnTo>
                    <a:pt x="1155577" y="789238"/>
                  </a:lnTo>
                  <a:lnTo>
                    <a:pt x="1152004" y="789238"/>
                  </a:lnTo>
                  <a:cubicBezTo>
                    <a:pt x="1142479" y="789238"/>
                    <a:pt x="1142182" y="787899"/>
                    <a:pt x="1142182" y="784179"/>
                  </a:cubicBezTo>
                  <a:lnTo>
                    <a:pt x="1142182" y="728070"/>
                  </a:lnTo>
                  <a:cubicBezTo>
                    <a:pt x="1142182" y="725243"/>
                    <a:pt x="1141885" y="725243"/>
                    <a:pt x="1139205" y="725243"/>
                  </a:cubicBezTo>
                  <a:cubicBezTo>
                    <a:pt x="1135039" y="729262"/>
                    <a:pt x="1129680" y="731643"/>
                    <a:pt x="1120007" y="731643"/>
                  </a:cubicBezTo>
                  <a:lnTo>
                    <a:pt x="1120007" y="735065"/>
                  </a:lnTo>
                  <a:cubicBezTo>
                    <a:pt x="1122835" y="735065"/>
                    <a:pt x="1128192" y="735065"/>
                    <a:pt x="1134146" y="732237"/>
                  </a:cubicBezTo>
                  <a:lnTo>
                    <a:pt x="1134146" y="784179"/>
                  </a:lnTo>
                  <a:cubicBezTo>
                    <a:pt x="1134146" y="787899"/>
                    <a:pt x="1133847" y="789238"/>
                    <a:pt x="1124174" y="789238"/>
                  </a:cubicBezTo>
                  <a:lnTo>
                    <a:pt x="1120602" y="789238"/>
                  </a:lnTo>
                  <a:lnTo>
                    <a:pt x="1120602" y="792512"/>
                  </a:lnTo>
                  <a:cubicBezTo>
                    <a:pt x="1124769" y="792215"/>
                    <a:pt x="1133550" y="792215"/>
                    <a:pt x="1138015" y="792215"/>
                  </a:cubicBezTo>
                  <a:cubicBezTo>
                    <a:pt x="1142629" y="792215"/>
                    <a:pt x="1151410" y="792215"/>
                    <a:pt x="1155577" y="792512"/>
                  </a:cubicBezTo>
                  <a:close/>
                  <a:moveTo>
                    <a:pt x="1829353" y="774355"/>
                  </a:moveTo>
                  <a:lnTo>
                    <a:pt x="1826229" y="774355"/>
                  </a:lnTo>
                  <a:cubicBezTo>
                    <a:pt x="1825937" y="776439"/>
                    <a:pt x="1825188" y="781499"/>
                    <a:pt x="1823994" y="783435"/>
                  </a:cubicBezTo>
                  <a:cubicBezTo>
                    <a:pt x="1823410" y="784179"/>
                    <a:pt x="1815663" y="784179"/>
                    <a:pt x="1814024" y="784179"/>
                  </a:cubicBezTo>
                  <a:lnTo>
                    <a:pt x="1796016" y="784179"/>
                  </a:lnTo>
                  <a:lnTo>
                    <a:pt x="1809707" y="771825"/>
                  </a:lnTo>
                  <a:cubicBezTo>
                    <a:pt x="1811345" y="770337"/>
                    <a:pt x="1815510" y="767063"/>
                    <a:pt x="1817149" y="765575"/>
                  </a:cubicBezTo>
                  <a:cubicBezTo>
                    <a:pt x="1823410" y="759771"/>
                    <a:pt x="1829353" y="754264"/>
                    <a:pt x="1829353" y="745036"/>
                  </a:cubicBezTo>
                  <a:cubicBezTo>
                    <a:pt x="1829353" y="732981"/>
                    <a:pt x="1819232" y="725243"/>
                    <a:pt x="1806582" y="725243"/>
                  </a:cubicBezTo>
                  <a:cubicBezTo>
                    <a:pt x="1794530" y="725243"/>
                    <a:pt x="1786491" y="734470"/>
                    <a:pt x="1786491" y="743399"/>
                  </a:cubicBezTo>
                  <a:cubicBezTo>
                    <a:pt x="1786491" y="748460"/>
                    <a:pt x="1790517" y="749056"/>
                    <a:pt x="1791851" y="749056"/>
                  </a:cubicBezTo>
                  <a:cubicBezTo>
                    <a:pt x="1793933" y="749056"/>
                    <a:pt x="1797057" y="747567"/>
                    <a:pt x="1797057" y="743698"/>
                  </a:cubicBezTo>
                  <a:cubicBezTo>
                    <a:pt x="1797057" y="738488"/>
                    <a:pt x="1792003" y="738488"/>
                    <a:pt x="1790809" y="738488"/>
                  </a:cubicBezTo>
                  <a:cubicBezTo>
                    <a:pt x="1793794" y="731047"/>
                    <a:pt x="1800639" y="728517"/>
                    <a:pt x="1805541" y="728517"/>
                  </a:cubicBezTo>
                  <a:cubicBezTo>
                    <a:pt x="1814926" y="728517"/>
                    <a:pt x="1819828" y="736554"/>
                    <a:pt x="1819828" y="745036"/>
                  </a:cubicBezTo>
                  <a:cubicBezTo>
                    <a:pt x="1819828" y="755604"/>
                    <a:pt x="1812386" y="763193"/>
                    <a:pt x="1800486" y="775547"/>
                  </a:cubicBezTo>
                  <a:lnTo>
                    <a:pt x="1787685" y="788643"/>
                  </a:lnTo>
                  <a:cubicBezTo>
                    <a:pt x="1786491" y="789834"/>
                    <a:pt x="1786491" y="789983"/>
                    <a:pt x="1786491" y="792512"/>
                  </a:cubicBezTo>
                  <a:lnTo>
                    <a:pt x="1826534" y="792512"/>
                  </a:lnTo>
                  <a:close/>
                  <a:moveTo>
                    <a:pt x="2438253" y="774355"/>
                  </a:moveTo>
                  <a:lnTo>
                    <a:pt x="2435129" y="774355"/>
                  </a:lnTo>
                  <a:cubicBezTo>
                    <a:pt x="2434824" y="776439"/>
                    <a:pt x="2434088" y="781499"/>
                    <a:pt x="2432894" y="783435"/>
                  </a:cubicBezTo>
                  <a:cubicBezTo>
                    <a:pt x="2432297" y="784179"/>
                    <a:pt x="2424563" y="784179"/>
                    <a:pt x="2422925" y="784179"/>
                  </a:cubicBezTo>
                  <a:lnTo>
                    <a:pt x="2404916" y="784179"/>
                  </a:lnTo>
                  <a:lnTo>
                    <a:pt x="2418607" y="771825"/>
                  </a:lnTo>
                  <a:cubicBezTo>
                    <a:pt x="2420245" y="770337"/>
                    <a:pt x="2424411" y="767063"/>
                    <a:pt x="2426049" y="765575"/>
                  </a:cubicBezTo>
                  <a:cubicBezTo>
                    <a:pt x="2432297" y="759771"/>
                    <a:pt x="2438253" y="754264"/>
                    <a:pt x="2438253" y="745036"/>
                  </a:cubicBezTo>
                  <a:cubicBezTo>
                    <a:pt x="2438253" y="732981"/>
                    <a:pt x="2428132" y="725243"/>
                    <a:pt x="2415482" y="725243"/>
                  </a:cubicBezTo>
                  <a:cubicBezTo>
                    <a:pt x="2403418" y="725243"/>
                    <a:pt x="2395391" y="734470"/>
                    <a:pt x="2395391" y="743399"/>
                  </a:cubicBezTo>
                  <a:cubicBezTo>
                    <a:pt x="2395391" y="748460"/>
                    <a:pt x="2399404" y="749056"/>
                    <a:pt x="2400750" y="749056"/>
                  </a:cubicBezTo>
                  <a:cubicBezTo>
                    <a:pt x="2402833" y="749056"/>
                    <a:pt x="2405957" y="747567"/>
                    <a:pt x="2405957" y="743698"/>
                  </a:cubicBezTo>
                  <a:cubicBezTo>
                    <a:pt x="2405957" y="738488"/>
                    <a:pt x="2400890" y="738488"/>
                    <a:pt x="2399696" y="738488"/>
                  </a:cubicBezTo>
                  <a:cubicBezTo>
                    <a:pt x="2402681" y="731047"/>
                    <a:pt x="2409526" y="728517"/>
                    <a:pt x="2414441" y="728517"/>
                  </a:cubicBezTo>
                  <a:cubicBezTo>
                    <a:pt x="2423814" y="728517"/>
                    <a:pt x="2428729" y="736554"/>
                    <a:pt x="2428729" y="745036"/>
                  </a:cubicBezTo>
                  <a:cubicBezTo>
                    <a:pt x="2428729" y="755604"/>
                    <a:pt x="2421286" y="763193"/>
                    <a:pt x="2409374" y="775547"/>
                  </a:cubicBezTo>
                  <a:lnTo>
                    <a:pt x="2396572" y="788643"/>
                  </a:lnTo>
                  <a:cubicBezTo>
                    <a:pt x="2395391" y="789834"/>
                    <a:pt x="2395391" y="789983"/>
                    <a:pt x="2395391" y="792512"/>
                  </a:cubicBezTo>
                  <a:lnTo>
                    <a:pt x="2435421" y="792512"/>
                  </a:lnTo>
                  <a:close/>
                  <a:moveTo>
                    <a:pt x="73264" y="912729"/>
                  </a:moveTo>
                  <a:lnTo>
                    <a:pt x="73264" y="909454"/>
                  </a:lnTo>
                  <a:lnTo>
                    <a:pt x="71032" y="909454"/>
                  </a:lnTo>
                  <a:cubicBezTo>
                    <a:pt x="63144" y="909454"/>
                    <a:pt x="62995" y="908264"/>
                    <a:pt x="62995" y="904543"/>
                  </a:cubicBezTo>
                  <a:lnTo>
                    <a:pt x="62995" y="851858"/>
                  </a:lnTo>
                  <a:cubicBezTo>
                    <a:pt x="62995" y="847988"/>
                    <a:pt x="63144" y="846947"/>
                    <a:pt x="71032" y="846947"/>
                  </a:cubicBezTo>
                  <a:lnTo>
                    <a:pt x="73264" y="846947"/>
                  </a:lnTo>
                  <a:lnTo>
                    <a:pt x="73264" y="843673"/>
                  </a:lnTo>
                  <a:lnTo>
                    <a:pt x="58381" y="843970"/>
                  </a:lnTo>
                  <a:lnTo>
                    <a:pt x="43499" y="843673"/>
                  </a:lnTo>
                  <a:lnTo>
                    <a:pt x="43499" y="846947"/>
                  </a:lnTo>
                  <a:lnTo>
                    <a:pt x="45731" y="846947"/>
                  </a:lnTo>
                  <a:cubicBezTo>
                    <a:pt x="53470" y="846947"/>
                    <a:pt x="53619" y="847988"/>
                    <a:pt x="53619" y="851858"/>
                  </a:cubicBezTo>
                  <a:lnTo>
                    <a:pt x="53619" y="875075"/>
                  </a:lnTo>
                  <a:lnTo>
                    <a:pt x="21174" y="875075"/>
                  </a:lnTo>
                  <a:lnTo>
                    <a:pt x="21174" y="851858"/>
                  </a:lnTo>
                  <a:cubicBezTo>
                    <a:pt x="21174" y="847988"/>
                    <a:pt x="21472" y="846947"/>
                    <a:pt x="29211" y="846947"/>
                  </a:cubicBezTo>
                  <a:lnTo>
                    <a:pt x="31444" y="846947"/>
                  </a:lnTo>
                  <a:lnTo>
                    <a:pt x="31444" y="843673"/>
                  </a:lnTo>
                  <a:lnTo>
                    <a:pt x="16561" y="843970"/>
                  </a:lnTo>
                  <a:lnTo>
                    <a:pt x="1678" y="843673"/>
                  </a:lnTo>
                  <a:lnTo>
                    <a:pt x="1678" y="846947"/>
                  </a:lnTo>
                  <a:lnTo>
                    <a:pt x="3910" y="846947"/>
                  </a:lnTo>
                  <a:cubicBezTo>
                    <a:pt x="11649" y="846947"/>
                    <a:pt x="11947" y="847988"/>
                    <a:pt x="11947" y="851858"/>
                  </a:cubicBezTo>
                  <a:lnTo>
                    <a:pt x="11947" y="904543"/>
                  </a:lnTo>
                  <a:cubicBezTo>
                    <a:pt x="11947" y="908264"/>
                    <a:pt x="11649" y="909454"/>
                    <a:pt x="3910" y="909454"/>
                  </a:cubicBezTo>
                  <a:lnTo>
                    <a:pt x="1678" y="909454"/>
                  </a:lnTo>
                  <a:lnTo>
                    <a:pt x="1678" y="912729"/>
                  </a:lnTo>
                  <a:lnTo>
                    <a:pt x="16561" y="912431"/>
                  </a:lnTo>
                  <a:lnTo>
                    <a:pt x="31444" y="912729"/>
                  </a:lnTo>
                  <a:lnTo>
                    <a:pt x="31444" y="909454"/>
                  </a:lnTo>
                  <a:lnTo>
                    <a:pt x="29211" y="909454"/>
                  </a:lnTo>
                  <a:cubicBezTo>
                    <a:pt x="21472" y="909454"/>
                    <a:pt x="21174" y="908264"/>
                    <a:pt x="21174" y="904543"/>
                  </a:cubicBezTo>
                  <a:lnTo>
                    <a:pt x="21174" y="878349"/>
                  </a:lnTo>
                  <a:lnTo>
                    <a:pt x="53619" y="878349"/>
                  </a:lnTo>
                  <a:lnTo>
                    <a:pt x="53619" y="904543"/>
                  </a:lnTo>
                  <a:cubicBezTo>
                    <a:pt x="53619" y="908264"/>
                    <a:pt x="53470" y="909454"/>
                    <a:pt x="45731" y="909454"/>
                  </a:cubicBezTo>
                  <a:lnTo>
                    <a:pt x="43499" y="909454"/>
                  </a:lnTo>
                  <a:lnTo>
                    <a:pt x="43499" y="912729"/>
                  </a:lnTo>
                  <a:lnTo>
                    <a:pt x="58381" y="912431"/>
                  </a:lnTo>
                  <a:close/>
                  <a:moveTo>
                    <a:pt x="112480" y="912729"/>
                  </a:moveTo>
                  <a:lnTo>
                    <a:pt x="112480" y="909454"/>
                  </a:lnTo>
                  <a:lnTo>
                    <a:pt x="110099" y="909454"/>
                  </a:lnTo>
                  <a:cubicBezTo>
                    <a:pt x="102062" y="909454"/>
                    <a:pt x="101765" y="908412"/>
                    <a:pt x="101765" y="904543"/>
                  </a:cubicBezTo>
                  <a:lnTo>
                    <a:pt x="101765" y="851858"/>
                  </a:lnTo>
                  <a:cubicBezTo>
                    <a:pt x="101765" y="847988"/>
                    <a:pt x="102062" y="846947"/>
                    <a:pt x="110099" y="846947"/>
                  </a:cubicBezTo>
                  <a:lnTo>
                    <a:pt x="112480" y="846947"/>
                  </a:lnTo>
                  <a:lnTo>
                    <a:pt x="112480" y="843673"/>
                  </a:lnTo>
                  <a:lnTo>
                    <a:pt x="97151" y="843970"/>
                  </a:lnTo>
                  <a:lnTo>
                    <a:pt x="81822" y="843673"/>
                  </a:lnTo>
                  <a:lnTo>
                    <a:pt x="81822" y="846947"/>
                  </a:lnTo>
                  <a:lnTo>
                    <a:pt x="84203" y="846947"/>
                  </a:lnTo>
                  <a:cubicBezTo>
                    <a:pt x="92240" y="846947"/>
                    <a:pt x="92537" y="847988"/>
                    <a:pt x="92537" y="851858"/>
                  </a:cubicBezTo>
                  <a:lnTo>
                    <a:pt x="92537" y="904543"/>
                  </a:lnTo>
                  <a:cubicBezTo>
                    <a:pt x="92537" y="908412"/>
                    <a:pt x="92240" y="909454"/>
                    <a:pt x="84203" y="909454"/>
                  </a:cubicBezTo>
                  <a:lnTo>
                    <a:pt x="81822" y="909454"/>
                  </a:lnTo>
                  <a:lnTo>
                    <a:pt x="81822" y="912729"/>
                  </a:lnTo>
                  <a:lnTo>
                    <a:pt x="97151" y="912431"/>
                  </a:lnTo>
                  <a:close/>
                  <a:moveTo>
                    <a:pt x="195712" y="888172"/>
                  </a:moveTo>
                  <a:lnTo>
                    <a:pt x="195712" y="884749"/>
                  </a:lnTo>
                  <a:cubicBezTo>
                    <a:pt x="190504" y="885047"/>
                    <a:pt x="187675" y="885047"/>
                    <a:pt x="181872" y="885047"/>
                  </a:cubicBezTo>
                  <a:cubicBezTo>
                    <a:pt x="177555" y="885047"/>
                    <a:pt x="169370" y="885047"/>
                    <a:pt x="165351" y="884749"/>
                  </a:cubicBezTo>
                  <a:lnTo>
                    <a:pt x="165351" y="888172"/>
                  </a:lnTo>
                  <a:lnTo>
                    <a:pt x="168923" y="888172"/>
                  </a:lnTo>
                  <a:cubicBezTo>
                    <a:pt x="178598" y="888172"/>
                    <a:pt x="178895" y="889362"/>
                    <a:pt x="178895" y="893083"/>
                  </a:cubicBezTo>
                  <a:lnTo>
                    <a:pt x="178895" y="899632"/>
                  </a:lnTo>
                  <a:cubicBezTo>
                    <a:pt x="178895" y="901566"/>
                    <a:pt x="178895" y="905734"/>
                    <a:pt x="173537" y="908710"/>
                  </a:cubicBezTo>
                  <a:cubicBezTo>
                    <a:pt x="168477" y="911538"/>
                    <a:pt x="162822" y="911538"/>
                    <a:pt x="161630" y="911538"/>
                  </a:cubicBezTo>
                  <a:cubicBezTo>
                    <a:pt x="151213" y="911538"/>
                    <a:pt x="133055" y="905287"/>
                    <a:pt x="133055" y="878052"/>
                  </a:cubicBezTo>
                  <a:cubicBezTo>
                    <a:pt x="133055" y="850667"/>
                    <a:pt x="151510" y="844863"/>
                    <a:pt x="160886" y="844863"/>
                  </a:cubicBezTo>
                  <a:cubicBezTo>
                    <a:pt x="171007" y="844863"/>
                    <a:pt x="182317" y="852155"/>
                    <a:pt x="184847" y="868973"/>
                  </a:cubicBezTo>
                  <a:cubicBezTo>
                    <a:pt x="184997" y="869865"/>
                    <a:pt x="184997" y="870461"/>
                    <a:pt x="186484" y="870461"/>
                  </a:cubicBezTo>
                  <a:cubicBezTo>
                    <a:pt x="188123" y="870461"/>
                    <a:pt x="188123" y="869867"/>
                    <a:pt x="188123" y="867931"/>
                  </a:cubicBezTo>
                  <a:lnTo>
                    <a:pt x="188123" y="844119"/>
                  </a:lnTo>
                  <a:cubicBezTo>
                    <a:pt x="188123" y="842482"/>
                    <a:pt x="188123" y="841440"/>
                    <a:pt x="186931" y="841440"/>
                  </a:cubicBezTo>
                  <a:cubicBezTo>
                    <a:pt x="186187" y="841440"/>
                    <a:pt x="186038" y="841589"/>
                    <a:pt x="185146" y="842929"/>
                  </a:cubicBezTo>
                  <a:lnTo>
                    <a:pt x="179936" y="850370"/>
                  </a:lnTo>
                  <a:cubicBezTo>
                    <a:pt x="175621" y="845756"/>
                    <a:pt x="168923" y="841440"/>
                    <a:pt x="159845" y="841440"/>
                  </a:cubicBezTo>
                  <a:cubicBezTo>
                    <a:pt x="139604" y="841440"/>
                    <a:pt x="122489" y="857811"/>
                    <a:pt x="122489" y="878052"/>
                  </a:cubicBezTo>
                  <a:cubicBezTo>
                    <a:pt x="122489" y="898292"/>
                    <a:pt x="139158" y="914812"/>
                    <a:pt x="160142" y="914812"/>
                  </a:cubicBezTo>
                  <a:cubicBezTo>
                    <a:pt x="167881" y="914812"/>
                    <a:pt x="176662" y="912579"/>
                    <a:pt x="180680" y="906627"/>
                  </a:cubicBezTo>
                  <a:cubicBezTo>
                    <a:pt x="182466" y="909454"/>
                    <a:pt x="185890" y="912729"/>
                    <a:pt x="186931" y="912729"/>
                  </a:cubicBezTo>
                  <a:cubicBezTo>
                    <a:pt x="188123" y="912729"/>
                    <a:pt x="188123" y="911686"/>
                    <a:pt x="188123" y="910049"/>
                  </a:cubicBezTo>
                  <a:lnTo>
                    <a:pt x="188123" y="892637"/>
                  </a:lnTo>
                  <a:cubicBezTo>
                    <a:pt x="188123" y="888618"/>
                    <a:pt x="188568" y="888172"/>
                    <a:pt x="195712" y="888172"/>
                  </a:cubicBezTo>
                  <a:close/>
                  <a:moveTo>
                    <a:pt x="276935" y="912729"/>
                  </a:moveTo>
                  <a:lnTo>
                    <a:pt x="276935" y="909454"/>
                  </a:lnTo>
                  <a:lnTo>
                    <a:pt x="274702" y="909454"/>
                  </a:lnTo>
                  <a:cubicBezTo>
                    <a:pt x="266814" y="909454"/>
                    <a:pt x="266665" y="908264"/>
                    <a:pt x="266665" y="904543"/>
                  </a:cubicBezTo>
                  <a:lnTo>
                    <a:pt x="266665" y="851858"/>
                  </a:lnTo>
                  <a:cubicBezTo>
                    <a:pt x="266665" y="847988"/>
                    <a:pt x="266814" y="846947"/>
                    <a:pt x="274702" y="846947"/>
                  </a:cubicBezTo>
                  <a:lnTo>
                    <a:pt x="276935" y="846947"/>
                  </a:lnTo>
                  <a:lnTo>
                    <a:pt x="276935" y="843673"/>
                  </a:lnTo>
                  <a:lnTo>
                    <a:pt x="262052" y="843970"/>
                  </a:lnTo>
                  <a:lnTo>
                    <a:pt x="247170" y="843673"/>
                  </a:lnTo>
                  <a:lnTo>
                    <a:pt x="247170" y="846947"/>
                  </a:lnTo>
                  <a:lnTo>
                    <a:pt x="249401" y="846947"/>
                  </a:lnTo>
                  <a:cubicBezTo>
                    <a:pt x="257141" y="846947"/>
                    <a:pt x="257289" y="847988"/>
                    <a:pt x="257289" y="851858"/>
                  </a:cubicBezTo>
                  <a:lnTo>
                    <a:pt x="257289" y="875075"/>
                  </a:lnTo>
                  <a:lnTo>
                    <a:pt x="224846" y="875075"/>
                  </a:lnTo>
                  <a:lnTo>
                    <a:pt x="224846" y="851858"/>
                  </a:lnTo>
                  <a:cubicBezTo>
                    <a:pt x="224846" y="847988"/>
                    <a:pt x="225143" y="846947"/>
                    <a:pt x="232882" y="846947"/>
                  </a:cubicBezTo>
                  <a:lnTo>
                    <a:pt x="235114" y="846947"/>
                  </a:lnTo>
                  <a:lnTo>
                    <a:pt x="235114" y="843673"/>
                  </a:lnTo>
                  <a:lnTo>
                    <a:pt x="220232" y="843970"/>
                  </a:lnTo>
                  <a:lnTo>
                    <a:pt x="205349" y="843673"/>
                  </a:lnTo>
                  <a:lnTo>
                    <a:pt x="205349" y="846947"/>
                  </a:lnTo>
                  <a:lnTo>
                    <a:pt x="207581" y="846947"/>
                  </a:lnTo>
                  <a:cubicBezTo>
                    <a:pt x="215321" y="846947"/>
                    <a:pt x="215618" y="847988"/>
                    <a:pt x="215618" y="851858"/>
                  </a:cubicBezTo>
                  <a:lnTo>
                    <a:pt x="215618" y="904543"/>
                  </a:lnTo>
                  <a:cubicBezTo>
                    <a:pt x="215618" y="908264"/>
                    <a:pt x="215321" y="909454"/>
                    <a:pt x="207581" y="909454"/>
                  </a:cubicBezTo>
                  <a:lnTo>
                    <a:pt x="205349" y="909454"/>
                  </a:lnTo>
                  <a:lnTo>
                    <a:pt x="205349" y="912729"/>
                  </a:lnTo>
                  <a:lnTo>
                    <a:pt x="220232" y="912431"/>
                  </a:lnTo>
                  <a:lnTo>
                    <a:pt x="235114" y="912729"/>
                  </a:lnTo>
                  <a:lnTo>
                    <a:pt x="235114" y="909454"/>
                  </a:lnTo>
                  <a:lnTo>
                    <a:pt x="232882" y="909454"/>
                  </a:lnTo>
                  <a:cubicBezTo>
                    <a:pt x="225143" y="909454"/>
                    <a:pt x="224846" y="908264"/>
                    <a:pt x="224846" y="904543"/>
                  </a:cubicBezTo>
                  <a:lnTo>
                    <a:pt x="224846" y="878349"/>
                  </a:lnTo>
                  <a:lnTo>
                    <a:pt x="257289" y="878349"/>
                  </a:lnTo>
                  <a:lnTo>
                    <a:pt x="257289" y="904543"/>
                  </a:lnTo>
                  <a:cubicBezTo>
                    <a:pt x="257289" y="908264"/>
                    <a:pt x="257141" y="909454"/>
                    <a:pt x="249401" y="909454"/>
                  </a:cubicBezTo>
                  <a:lnTo>
                    <a:pt x="247170" y="909454"/>
                  </a:lnTo>
                  <a:lnTo>
                    <a:pt x="247170" y="912729"/>
                  </a:lnTo>
                  <a:lnTo>
                    <a:pt x="262052" y="912431"/>
                  </a:lnTo>
                  <a:close/>
                  <a:moveTo>
                    <a:pt x="355107" y="867336"/>
                  </a:moveTo>
                  <a:lnTo>
                    <a:pt x="353023" y="844267"/>
                  </a:lnTo>
                  <a:lnTo>
                    <a:pt x="287241" y="844267"/>
                  </a:lnTo>
                  <a:lnTo>
                    <a:pt x="285307" y="867336"/>
                  </a:lnTo>
                  <a:lnTo>
                    <a:pt x="288432" y="867336"/>
                  </a:lnTo>
                  <a:cubicBezTo>
                    <a:pt x="289772" y="850221"/>
                    <a:pt x="292153" y="847691"/>
                    <a:pt x="307631" y="847691"/>
                  </a:cubicBezTo>
                  <a:cubicBezTo>
                    <a:pt x="309566" y="847691"/>
                    <a:pt x="312690" y="847691"/>
                    <a:pt x="313584" y="847840"/>
                  </a:cubicBezTo>
                  <a:cubicBezTo>
                    <a:pt x="315370" y="848286"/>
                    <a:pt x="315518" y="849328"/>
                    <a:pt x="315518" y="851858"/>
                  </a:cubicBezTo>
                  <a:lnTo>
                    <a:pt x="315518" y="904394"/>
                  </a:lnTo>
                  <a:cubicBezTo>
                    <a:pt x="315518" y="907967"/>
                    <a:pt x="315518" y="909454"/>
                    <a:pt x="304952" y="909454"/>
                  </a:cubicBezTo>
                  <a:lnTo>
                    <a:pt x="301231" y="909454"/>
                  </a:lnTo>
                  <a:lnTo>
                    <a:pt x="301231" y="912729"/>
                  </a:lnTo>
                  <a:cubicBezTo>
                    <a:pt x="304952" y="912431"/>
                    <a:pt x="315816" y="912431"/>
                    <a:pt x="320132" y="912431"/>
                  </a:cubicBezTo>
                  <a:cubicBezTo>
                    <a:pt x="324596" y="912431"/>
                    <a:pt x="335461" y="912431"/>
                    <a:pt x="339182" y="912729"/>
                  </a:cubicBezTo>
                  <a:lnTo>
                    <a:pt x="339182" y="909454"/>
                  </a:lnTo>
                  <a:lnTo>
                    <a:pt x="335313" y="909454"/>
                  </a:lnTo>
                  <a:cubicBezTo>
                    <a:pt x="324895" y="909454"/>
                    <a:pt x="324895" y="907967"/>
                    <a:pt x="324895" y="904394"/>
                  </a:cubicBezTo>
                  <a:lnTo>
                    <a:pt x="324895" y="851858"/>
                  </a:lnTo>
                  <a:cubicBezTo>
                    <a:pt x="324895" y="849477"/>
                    <a:pt x="324895" y="848286"/>
                    <a:pt x="326978" y="847840"/>
                  </a:cubicBezTo>
                  <a:cubicBezTo>
                    <a:pt x="327872" y="847691"/>
                    <a:pt x="330847" y="847691"/>
                    <a:pt x="332783" y="847691"/>
                  </a:cubicBezTo>
                  <a:cubicBezTo>
                    <a:pt x="348260" y="847691"/>
                    <a:pt x="350493" y="850221"/>
                    <a:pt x="351981" y="867336"/>
                  </a:cubicBezTo>
                  <a:close/>
                  <a:moveTo>
                    <a:pt x="722898" y="912729"/>
                  </a:moveTo>
                  <a:lnTo>
                    <a:pt x="722898" y="909454"/>
                  </a:lnTo>
                  <a:lnTo>
                    <a:pt x="719325" y="909454"/>
                  </a:lnTo>
                  <a:cubicBezTo>
                    <a:pt x="709800" y="909454"/>
                    <a:pt x="709503" y="908115"/>
                    <a:pt x="709503" y="904394"/>
                  </a:cubicBezTo>
                  <a:lnTo>
                    <a:pt x="709503" y="848286"/>
                  </a:lnTo>
                  <a:cubicBezTo>
                    <a:pt x="709503" y="845459"/>
                    <a:pt x="709205" y="845459"/>
                    <a:pt x="706526" y="845459"/>
                  </a:cubicBezTo>
                  <a:cubicBezTo>
                    <a:pt x="702359" y="849477"/>
                    <a:pt x="697001" y="851858"/>
                    <a:pt x="687328" y="851858"/>
                  </a:cubicBezTo>
                  <a:lnTo>
                    <a:pt x="687328" y="855281"/>
                  </a:lnTo>
                  <a:cubicBezTo>
                    <a:pt x="690155" y="855281"/>
                    <a:pt x="695513" y="855281"/>
                    <a:pt x="701467" y="852454"/>
                  </a:cubicBezTo>
                  <a:lnTo>
                    <a:pt x="701467" y="904394"/>
                  </a:lnTo>
                  <a:cubicBezTo>
                    <a:pt x="701467" y="908115"/>
                    <a:pt x="701168" y="909454"/>
                    <a:pt x="691495" y="909454"/>
                  </a:cubicBezTo>
                  <a:lnTo>
                    <a:pt x="687922" y="909454"/>
                  </a:lnTo>
                  <a:lnTo>
                    <a:pt x="687922" y="912729"/>
                  </a:lnTo>
                  <a:cubicBezTo>
                    <a:pt x="692090" y="912431"/>
                    <a:pt x="700871" y="912431"/>
                    <a:pt x="705335" y="912431"/>
                  </a:cubicBezTo>
                  <a:cubicBezTo>
                    <a:pt x="709949" y="912431"/>
                    <a:pt x="718730" y="912431"/>
                    <a:pt x="722898" y="912729"/>
                  </a:cubicBezTo>
                  <a:close/>
                  <a:moveTo>
                    <a:pt x="782057" y="896060"/>
                  </a:moveTo>
                  <a:lnTo>
                    <a:pt x="782057" y="892785"/>
                  </a:lnTo>
                  <a:lnTo>
                    <a:pt x="771341" y="892785"/>
                  </a:lnTo>
                  <a:lnTo>
                    <a:pt x="771341" y="847244"/>
                  </a:lnTo>
                  <a:cubicBezTo>
                    <a:pt x="771341" y="845160"/>
                    <a:pt x="771341" y="844416"/>
                    <a:pt x="769257" y="844416"/>
                  </a:cubicBezTo>
                  <a:cubicBezTo>
                    <a:pt x="767918" y="844416"/>
                    <a:pt x="767769" y="844566"/>
                    <a:pt x="766727" y="845904"/>
                  </a:cubicBezTo>
                  <a:lnTo>
                    <a:pt x="734432" y="892785"/>
                  </a:lnTo>
                  <a:lnTo>
                    <a:pt x="734432" y="896060"/>
                  </a:lnTo>
                  <a:lnTo>
                    <a:pt x="763007" y="896060"/>
                  </a:lnTo>
                  <a:lnTo>
                    <a:pt x="763007" y="904543"/>
                  </a:lnTo>
                  <a:cubicBezTo>
                    <a:pt x="763007" y="908264"/>
                    <a:pt x="762708" y="909454"/>
                    <a:pt x="754969" y="909454"/>
                  </a:cubicBezTo>
                  <a:lnTo>
                    <a:pt x="752588" y="909454"/>
                  </a:lnTo>
                  <a:lnTo>
                    <a:pt x="752588" y="912729"/>
                  </a:lnTo>
                  <a:lnTo>
                    <a:pt x="767174" y="912431"/>
                  </a:lnTo>
                  <a:lnTo>
                    <a:pt x="781758" y="912729"/>
                  </a:lnTo>
                  <a:lnTo>
                    <a:pt x="781758" y="909454"/>
                  </a:lnTo>
                  <a:lnTo>
                    <a:pt x="779377" y="909454"/>
                  </a:lnTo>
                  <a:cubicBezTo>
                    <a:pt x="771638" y="909454"/>
                    <a:pt x="771341" y="908264"/>
                    <a:pt x="771341" y="904543"/>
                  </a:cubicBezTo>
                  <a:lnTo>
                    <a:pt x="771341" y="896060"/>
                  </a:lnTo>
                  <a:close/>
                  <a:moveTo>
                    <a:pt x="763750" y="892785"/>
                  </a:moveTo>
                  <a:lnTo>
                    <a:pt x="738003" y="892785"/>
                  </a:lnTo>
                  <a:lnTo>
                    <a:pt x="763750" y="855429"/>
                  </a:lnTo>
                  <a:close/>
                  <a:moveTo>
                    <a:pt x="834778" y="880433"/>
                  </a:moveTo>
                  <a:cubicBezTo>
                    <a:pt x="834778" y="869568"/>
                    <a:pt x="833588" y="863020"/>
                    <a:pt x="830314" y="856621"/>
                  </a:cubicBezTo>
                  <a:cubicBezTo>
                    <a:pt x="825849" y="847691"/>
                    <a:pt x="817664" y="845459"/>
                    <a:pt x="812008" y="845459"/>
                  </a:cubicBezTo>
                  <a:cubicBezTo>
                    <a:pt x="799358" y="845459"/>
                    <a:pt x="794596" y="854984"/>
                    <a:pt x="793256" y="857811"/>
                  </a:cubicBezTo>
                  <a:cubicBezTo>
                    <a:pt x="789535" y="865104"/>
                    <a:pt x="789386" y="875224"/>
                    <a:pt x="789386" y="880433"/>
                  </a:cubicBezTo>
                  <a:cubicBezTo>
                    <a:pt x="789386" y="887130"/>
                    <a:pt x="789683" y="897399"/>
                    <a:pt x="794596" y="905436"/>
                  </a:cubicBezTo>
                  <a:cubicBezTo>
                    <a:pt x="799208" y="912878"/>
                    <a:pt x="806650" y="914812"/>
                    <a:pt x="812008" y="914812"/>
                  </a:cubicBezTo>
                  <a:cubicBezTo>
                    <a:pt x="816920" y="914812"/>
                    <a:pt x="825552" y="913323"/>
                    <a:pt x="830611" y="903353"/>
                  </a:cubicBezTo>
                  <a:cubicBezTo>
                    <a:pt x="834332" y="896060"/>
                    <a:pt x="834778" y="886981"/>
                    <a:pt x="834778" y="880433"/>
                  </a:cubicBezTo>
                  <a:close/>
                  <a:moveTo>
                    <a:pt x="825700" y="879242"/>
                  </a:moveTo>
                  <a:cubicBezTo>
                    <a:pt x="825700" y="885196"/>
                    <a:pt x="825700" y="894274"/>
                    <a:pt x="824509" y="899929"/>
                  </a:cubicBezTo>
                  <a:cubicBezTo>
                    <a:pt x="822426" y="910645"/>
                    <a:pt x="815431" y="911985"/>
                    <a:pt x="812008" y="911985"/>
                  </a:cubicBezTo>
                  <a:cubicBezTo>
                    <a:pt x="808585" y="911985"/>
                    <a:pt x="801589" y="910348"/>
                    <a:pt x="799507" y="899780"/>
                  </a:cubicBezTo>
                  <a:cubicBezTo>
                    <a:pt x="798315" y="893976"/>
                    <a:pt x="798315" y="884451"/>
                    <a:pt x="798315" y="879242"/>
                  </a:cubicBezTo>
                  <a:cubicBezTo>
                    <a:pt x="798315" y="872248"/>
                    <a:pt x="798315" y="865104"/>
                    <a:pt x="799507" y="859597"/>
                  </a:cubicBezTo>
                  <a:cubicBezTo>
                    <a:pt x="801589" y="849328"/>
                    <a:pt x="809477" y="848286"/>
                    <a:pt x="812008" y="848286"/>
                  </a:cubicBezTo>
                  <a:cubicBezTo>
                    <a:pt x="815431" y="848286"/>
                    <a:pt x="822426" y="849923"/>
                    <a:pt x="824509" y="859150"/>
                  </a:cubicBezTo>
                  <a:cubicBezTo>
                    <a:pt x="825700" y="864806"/>
                    <a:pt x="825700" y="872397"/>
                    <a:pt x="825700" y="879242"/>
                  </a:cubicBezTo>
                  <a:close/>
                  <a:moveTo>
                    <a:pt x="1159372" y="895465"/>
                  </a:moveTo>
                  <a:cubicBezTo>
                    <a:pt x="1159372" y="886981"/>
                    <a:pt x="1152824" y="879392"/>
                    <a:pt x="1142406" y="877159"/>
                  </a:cubicBezTo>
                  <a:cubicBezTo>
                    <a:pt x="1150442" y="874331"/>
                    <a:pt x="1156395" y="867336"/>
                    <a:pt x="1156395" y="859299"/>
                  </a:cubicBezTo>
                  <a:cubicBezTo>
                    <a:pt x="1156395" y="851263"/>
                    <a:pt x="1147317" y="845459"/>
                    <a:pt x="1136750" y="845459"/>
                  </a:cubicBezTo>
                  <a:cubicBezTo>
                    <a:pt x="1125886" y="845459"/>
                    <a:pt x="1117701" y="851263"/>
                    <a:pt x="1117701" y="859002"/>
                  </a:cubicBezTo>
                  <a:cubicBezTo>
                    <a:pt x="1117701" y="862723"/>
                    <a:pt x="1120230" y="864360"/>
                    <a:pt x="1122909" y="864360"/>
                  </a:cubicBezTo>
                  <a:cubicBezTo>
                    <a:pt x="1126034" y="864360"/>
                    <a:pt x="1128118" y="862127"/>
                    <a:pt x="1128118" y="859150"/>
                  </a:cubicBezTo>
                  <a:cubicBezTo>
                    <a:pt x="1128118" y="855429"/>
                    <a:pt x="1124844" y="854091"/>
                    <a:pt x="1122612" y="853941"/>
                  </a:cubicBezTo>
                  <a:cubicBezTo>
                    <a:pt x="1126927" y="848436"/>
                    <a:pt x="1134666" y="847988"/>
                    <a:pt x="1136452" y="847988"/>
                  </a:cubicBezTo>
                  <a:cubicBezTo>
                    <a:pt x="1139132" y="847988"/>
                    <a:pt x="1146721" y="848881"/>
                    <a:pt x="1146721" y="859299"/>
                  </a:cubicBezTo>
                  <a:cubicBezTo>
                    <a:pt x="1146721" y="866443"/>
                    <a:pt x="1143894" y="870610"/>
                    <a:pt x="1142406" y="872248"/>
                  </a:cubicBezTo>
                  <a:cubicBezTo>
                    <a:pt x="1139429" y="875372"/>
                    <a:pt x="1137048" y="875522"/>
                    <a:pt x="1130945" y="875968"/>
                  </a:cubicBezTo>
                  <a:cubicBezTo>
                    <a:pt x="1129011" y="876116"/>
                    <a:pt x="1128118" y="876266"/>
                    <a:pt x="1128118" y="877456"/>
                  </a:cubicBezTo>
                  <a:cubicBezTo>
                    <a:pt x="1128118" y="878945"/>
                    <a:pt x="1129011" y="878945"/>
                    <a:pt x="1130797" y="878945"/>
                  </a:cubicBezTo>
                  <a:lnTo>
                    <a:pt x="1135858" y="878945"/>
                  </a:lnTo>
                  <a:cubicBezTo>
                    <a:pt x="1143894" y="878945"/>
                    <a:pt x="1148954" y="884749"/>
                    <a:pt x="1148954" y="895465"/>
                  </a:cubicBezTo>
                  <a:cubicBezTo>
                    <a:pt x="1148954" y="908115"/>
                    <a:pt x="1141662" y="911835"/>
                    <a:pt x="1136304" y="911835"/>
                  </a:cubicBezTo>
                  <a:cubicBezTo>
                    <a:pt x="1130797" y="911835"/>
                    <a:pt x="1123207" y="909752"/>
                    <a:pt x="1119635" y="904394"/>
                  </a:cubicBezTo>
                  <a:cubicBezTo>
                    <a:pt x="1123356" y="904394"/>
                    <a:pt x="1125886" y="902161"/>
                    <a:pt x="1125886" y="898739"/>
                  </a:cubicBezTo>
                  <a:cubicBezTo>
                    <a:pt x="1125886" y="895465"/>
                    <a:pt x="1123504" y="893232"/>
                    <a:pt x="1120230" y="893232"/>
                  </a:cubicBezTo>
                  <a:cubicBezTo>
                    <a:pt x="1117551" y="893232"/>
                    <a:pt x="1114724" y="894869"/>
                    <a:pt x="1114724" y="899036"/>
                  </a:cubicBezTo>
                  <a:cubicBezTo>
                    <a:pt x="1114724" y="908561"/>
                    <a:pt x="1124993" y="914812"/>
                    <a:pt x="1136601" y="914812"/>
                  </a:cubicBezTo>
                  <a:cubicBezTo>
                    <a:pt x="1149995" y="914812"/>
                    <a:pt x="1159372" y="905585"/>
                    <a:pt x="1159372" y="895465"/>
                  </a:cubicBezTo>
                  <a:close/>
                  <a:moveTo>
                    <a:pt x="1829392" y="894572"/>
                  </a:moveTo>
                  <a:lnTo>
                    <a:pt x="1826267" y="894572"/>
                  </a:lnTo>
                  <a:cubicBezTo>
                    <a:pt x="1825975" y="896655"/>
                    <a:pt x="1825226" y="901716"/>
                    <a:pt x="1824032" y="903650"/>
                  </a:cubicBezTo>
                  <a:cubicBezTo>
                    <a:pt x="1823435" y="904394"/>
                    <a:pt x="1815701" y="904394"/>
                    <a:pt x="1814063" y="904394"/>
                  </a:cubicBezTo>
                  <a:lnTo>
                    <a:pt x="1796054" y="904394"/>
                  </a:lnTo>
                  <a:lnTo>
                    <a:pt x="1809745" y="892041"/>
                  </a:lnTo>
                  <a:cubicBezTo>
                    <a:pt x="1811383" y="890554"/>
                    <a:pt x="1815549" y="887278"/>
                    <a:pt x="1817187" y="885791"/>
                  </a:cubicBezTo>
                  <a:cubicBezTo>
                    <a:pt x="1823435" y="879986"/>
                    <a:pt x="1829392" y="874479"/>
                    <a:pt x="1829392" y="865253"/>
                  </a:cubicBezTo>
                  <a:cubicBezTo>
                    <a:pt x="1829392" y="853198"/>
                    <a:pt x="1819270" y="845459"/>
                    <a:pt x="1806621" y="845459"/>
                  </a:cubicBezTo>
                  <a:cubicBezTo>
                    <a:pt x="1794568" y="845459"/>
                    <a:pt x="1786529" y="854685"/>
                    <a:pt x="1786529" y="863616"/>
                  </a:cubicBezTo>
                  <a:cubicBezTo>
                    <a:pt x="1786529" y="868675"/>
                    <a:pt x="1790555" y="869271"/>
                    <a:pt x="1791888" y="869271"/>
                  </a:cubicBezTo>
                  <a:cubicBezTo>
                    <a:pt x="1793971" y="869271"/>
                    <a:pt x="1797096" y="867783"/>
                    <a:pt x="1797096" y="863913"/>
                  </a:cubicBezTo>
                  <a:cubicBezTo>
                    <a:pt x="1797096" y="858703"/>
                    <a:pt x="1792041" y="858703"/>
                    <a:pt x="1790847" y="858703"/>
                  </a:cubicBezTo>
                  <a:cubicBezTo>
                    <a:pt x="1793819" y="851263"/>
                    <a:pt x="1800677" y="848733"/>
                    <a:pt x="1805579" y="848733"/>
                  </a:cubicBezTo>
                  <a:cubicBezTo>
                    <a:pt x="1814964" y="848733"/>
                    <a:pt x="1819867" y="856769"/>
                    <a:pt x="1819867" y="865253"/>
                  </a:cubicBezTo>
                  <a:cubicBezTo>
                    <a:pt x="1819867" y="875819"/>
                    <a:pt x="1812424" y="883410"/>
                    <a:pt x="1800525" y="895762"/>
                  </a:cubicBezTo>
                  <a:lnTo>
                    <a:pt x="1787723" y="908859"/>
                  </a:lnTo>
                  <a:cubicBezTo>
                    <a:pt x="1786529" y="910049"/>
                    <a:pt x="1786529" y="910198"/>
                    <a:pt x="1786529" y="912729"/>
                  </a:cubicBezTo>
                  <a:lnTo>
                    <a:pt x="1826572" y="912729"/>
                  </a:lnTo>
                  <a:close/>
                  <a:moveTo>
                    <a:pt x="1887062" y="847541"/>
                  </a:moveTo>
                  <a:lnTo>
                    <a:pt x="1861319" y="847541"/>
                  </a:lnTo>
                  <a:cubicBezTo>
                    <a:pt x="1858792" y="847541"/>
                    <a:pt x="1855668" y="847393"/>
                    <a:pt x="1853128" y="847244"/>
                  </a:cubicBezTo>
                  <a:cubicBezTo>
                    <a:pt x="1847921" y="846797"/>
                    <a:pt x="1847768" y="845904"/>
                    <a:pt x="1847476" y="844267"/>
                  </a:cubicBezTo>
                  <a:lnTo>
                    <a:pt x="1844352" y="844267"/>
                  </a:lnTo>
                  <a:lnTo>
                    <a:pt x="1840923" y="865699"/>
                  </a:lnTo>
                  <a:lnTo>
                    <a:pt x="1844060" y="865699"/>
                  </a:lnTo>
                  <a:cubicBezTo>
                    <a:pt x="1844352" y="864210"/>
                    <a:pt x="1845393" y="857216"/>
                    <a:pt x="1846879" y="856322"/>
                  </a:cubicBezTo>
                  <a:cubicBezTo>
                    <a:pt x="1847921" y="855876"/>
                    <a:pt x="1855515" y="855876"/>
                    <a:pt x="1857001" y="855876"/>
                  </a:cubicBezTo>
                  <a:lnTo>
                    <a:pt x="1878439" y="855876"/>
                  </a:lnTo>
                  <a:lnTo>
                    <a:pt x="1868012" y="869865"/>
                  </a:lnTo>
                  <a:cubicBezTo>
                    <a:pt x="1856557" y="885196"/>
                    <a:pt x="1854169" y="901120"/>
                    <a:pt x="1854169" y="909157"/>
                  </a:cubicBezTo>
                  <a:cubicBezTo>
                    <a:pt x="1854169" y="910198"/>
                    <a:pt x="1854169" y="914812"/>
                    <a:pt x="1858792" y="914812"/>
                  </a:cubicBezTo>
                  <a:cubicBezTo>
                    <a:pt x="1863554" y="914812"/>
                    <a:pt x="1863554" y="910348"/>
                    <a:pt x="1863554" y="909157"/>
                  </a:cubicBezTo>
                  <a:lnTo>
                    <a:pt x="1863554" y="904245"/>
                  </a:lnTo>
                  <a:cubicBezTo>
                    <a:pt x="1863554" y="889660"/>
                    <a:pt x="1866082" y="877753"/>
                    <a:pt x="1870997" y="871205"/>
                  </a:cubicBezTo>
                  <a:lnTo>
                    <a:pt x="1886173" y="851114"/>
                  </a:lnTo>
                  <a:cubicBezTo>
                    <a:pt x="1887062" y="849923"/>
                    <a:pt x="1887062" y="849774"/>
                    <a:pt x="1887062" y="847541"/>
                  </a:cubicBezTo>
                  <a:close/>
                  <a:moveTo>
                    <a:pt x="2438215" y="894572"/>
                  </a:moveTo>
                  <a:lnTo>
                    <a:pt x="2435091" y="894572"/>
                  </a:lnTo>
                  <a:cubicBezTo>
                    <a:pt x="2434786" y="896655"/>
                    <a:pt x="2434050" y="901716"/>
                    <a:pt x="2432856" y="903650"/>
                  </a:cubicBezTo>
                  <a:cubicBezTo>
                    <a:pt x="2432259" y="904394"/>
                    <a:pt x="2424525" y="904394"/>
                    <a:pt x="2422886" y="904394"/>
                  </a:cubicBezTo>
                  <a:lnTo>
                    <a:pt x="2404878" y="904394"/>
                  </a:lnTo>
                  <a:lnTo>
                    <a:pt x="2418569" y="892041"/>
                  </a:lnTo>
                  <a:cubicBezTo>
                    <a:pt x="2420207" y="890554"/>
                    <a:pt x="2424372" y="887278"/>
                    <a:pt x="2426011" y="885791"/>
                  </a:cubicBezTo>
                  <a:cubicBezTo>
                    <a:pt x="2432259" y="879986"/>
                    <a:pt x="2438215" y="874479"/>
                    <a:pt x="2438215" y="865253"/>
                  </a:cubicBezTo>
                  <a:cubicBezTo>
                    <a:pt x="2438215" y="853198"/>
                    <a:pt x="2428093" y="845459"/>
                    <a:pt x="2415444" y="845459"/>
                  </a:cubicBezTo>
                  <a:cubicBezTo>
                    <a:pt x="2403392" y="845459"/>
                    <a:pt x="2395353" y="854685"/>
                    <a:pt x="2395353" y="863616"/>
                  </a:cubicBezTo>
                  <a:cubicBezTo>
                    <a:pt x="2395353" y="868675"/>
                    <a:pt x="2399366" y="869271"/>
                    <a:pt x="2400712" y="869271"/>
                  </a:cubicBezTo>
                  <a:cubicBezTo>
                    <a:pt x="2402795" y="869271"/>
                    <a:pt x="2405919" y="867783"/>
                    <a:pt x="2405919" y="863913"/>
                  </a:cubicBezTo>
                  <a:cubicBezTo>
                    <a:pt x="2405919" y="858703"/>
                    <a:pt x="2400852" y="858703"/>
                    <a:pt x="2399671" y="858703"/>
                  </a:cubicBezTo>
                  <a:cubicBezTo>
                    <a:pt x="2402643" y="851263"/>
                    <a:pt x="2409488" y="848733"/>
                    <a:pt x="2414403" y="848733"/>
                  </a:cubicBezTo>
                  <a:cubicBezTo>
                    <a:pt x="2423776" y="848733"/>
                    <a:pt x="2428690" y="856769"/>
                    <a:pt x="2428690" y="865253"/>
                  </a:cubicBezTo>
                  <a:cubicBezTo>
                    <a:pt x="2428690" y="875819"/>
                    <a:pt x="2421248" y="883410"/>
                    <a:pt x="2409336" y="895762"/>
                  </a:cubicBezTo>
                  <a:lnTo>
                    <a:pt x="2396534" y="908859"/>
                  </a:lnTo>
                  <a:cubicBezTo>
                    <a:pt x="2395353" y="910049"/>
                    <a:pt x="2395353" y="910198"/>
                    <a:pt x="2395353" y="912729"/>
                  </a:cubicBezTo>
                  <a:lnTo>
                    <a:pt x="2435383" y="912729"/>
                  </a:lnTo>
                  <a:close/>
                  <a:moveTo>
                    <a:pt x="2495848" y="847541"/>
                  </a:moveTo>
                  <a:lnTo>
                    <a:pt x="2470092" y="847541"/>
                  </a:lnTo>
                  <a:cubicBezTo>
                    <a:pt x="2467565" y="847541"/>
                    <a:pt x="2464441" y="847393"/>
                    <a:pt x="2461914" y="847244"/>
                  </a:cubicBezTo>
                  <a:cubicBezTo>
                    <a:pt x="2456707" y="846797"/>
                    <a:pt x="2456554" y="845904"/>
                    <a:pt x="2456262" y="844267"/>
                  </a:cubicBezTo>
                  <a:lnTo>
                    <a:pt x="2453138" y="844267"/>
                  </a:lnTo>
                  <a:lnTo>
                    <a:pt x="2449709" y="865699"/>
                  </a:lnTo>
                  <a:lnTo>
                    <a:pt x="2452833" y="865699"/>
                  </a:lnTo>
                  <a:cubicBezTo>
                    <a:pt x="2453125" y="864210"/>
                    <a:pt x="2454179" y="857216"/>
                    <a:pt x="2455665" y="856322"/>
                  </a:cubicBezTo>
                  <a:cubicBezTo>
                    <a:pt x="2456707" y="855876"/>
                    <a:pt x="2464288" y="855876"/>
                    <a:pt x="2465787" y="855876"/>
                  </a:cubicBezTo>
                  <a:lnTo>
                    <a:pt x="2487212" y="855876"/>
                  </a:lnTo>
                  <a:lnTo>
                    <a:pt x="2476798" y="869865"/>
                  </a:lnTo>
                  <a:cubicBezTo>
                    <a:pt x="2465330" y="885196"/>
                    <a:pt x="2462955" y="901120"/>
                    <a:pt x="2462955" y="909157"/>
                  </a:cubicBezTo>
                  <a:cubicBezTo>
                    <a:pt x="2462955" y="910198"/>
                    <a:pt x="2462955" y="914812"/>
                    <a:pt x="2467565" y="914812"/>
                  </a:cubicBezTo>
                  <a:cubicBezTo>
                    <a:pt x="2472327" y="914812"/>
                    <a:pt x="2472327" y="910348"/>
                    <a:pt x="2472327" y="909157"/>
                  </a:cubicBezTo>
                  <a:lnTo>
                    <a:pt x="2472327" y="904245"/>
                  </a:lnTo>
                  <a:cubicBezTo>
                    <a:pt x="2472327" y="889660"/>
                    <a:pt x="2474855" y="877753"/>
                    <a:pt x="2479770" y="871205"/>
                  </a:cubicBezTo>
                  <a:lnTo>
                    <a:pt x="2494946" y="851114"/>
                  </a:lnTo>
                  <a:cubicBezTo>
                    <a:pt x="2495848" y="849923"/>
                    <a:pt x="2495848" y="849774"/>
                    <a:pt x="2495848" y="847541"/>
                  </a:cubicBezTo>
                  <a:close/>
                  <a:moveTo>
                    <a:pt x="70883" y="987514"/>
                  </a:moveTo>
                  <a:lnTo>
                    <a:pt x="68799" y="964446"/>
                  </a:lnTo>
                  <a:lnTo>
                    <a:pt x="3017" y="964446"/>
                  </a:lnTo>
                  <a:lnTo>
                    <a:pt x="1083" y="987514"/>
                  </a:lnTo>
                  <a:lnTo>
                    <a:pt x="4208" y="987514"/>
                  </a:lnTo>
                  <a:cubicBezTo>
                    <a:pt x="5547" y="970400"/>
                    <a:pt x="7929" y="967869"/>
                    <a:pt x="23407" y="967869"/>
                  </a:cubicBezTo>
                  <a:cubicBezTo>
                    <a:pt x="25342" y="967869"/>
                    <a:pt x="28467" y="967869"/>
                    <a:pt x="29360" y="968018"/>
                  </a:cubicBezTo>
                  <a:cubicBezTo>
                    <a:pt x="31146" y="968464"/>
                    <a:pt x="31295" y="969507"/>
                    <a:pt x="31295" y="972037"/>
                  </a:cubicBezTo>
                  <a:lnTo>
                    <a:pt x="31295" y="1024573"/>
                  </a:lnTo>
                  <a:cubicBezTo>
                    <a:pt x="31295" y="1028144"/>
                    <a:pt x="31295" y="1029632"/>
                    <a:pt x="20728" y="1029632"/>
                  </a:cubicBezTo>
                  <a:lnTo>
                    <a:pt x="17007" y="1029632"/>
                  </a:lnTo>
                  <a:lnTo>
                    <a:pt x="17007" y="1032906"/>
                  </a:lnTo>
                  <a:cubicBezTo>
                    <a:pt x="20728" y="1032609"/>
                    <a:pt x="31592" y="1032609"/>
                    <a:pt x="35908" y="1032609"/>
                  </a:cubicBezTo>
                  <a:cubicBezTo>
                    <a:pt x="40373" y="1032609"/>
                    <a:pt x="51238" y="1032609"/>
                    <a:pt x="54958" y="1032906"/>
                  </a:cubicBezTo>
                  <a:lnTo>
                    <a:pt x="54958" y="1029632"/>
                  </a:lnTo>
                  <a:lnTo>
                    <a:pt x="51089" y="1029632"/>
                  </a:lnTo>
                  <a:cubicBezTo>
                    <a:pt x="40671" y="1029632"/>
                    <a:pt x="40671" y="1028144"/>
                    <a:pt x="40671" y="1024573"/>
                  </a:cubicBezTo>
                  <a:lnTo>
                    <a:pt x="40671" y="972037"/>
                  </a:lnTo>
                  <a:cubicBezTo>
                    <a:pt x="40671" y="969655"/>
                    <a:pt x="40671" y="968464"/>
                    <a:pt x="42754" y="968018"/>
                  </a:cubicBezTo>
                  <a:cubicBezTo>
                    <a:pt x="43647" y="967869"/>
                    <a:pt x="46624" y="967869"/>
                    <a:pt x="48559" y="967869"/>
                  </a:cubicBezTo>
                  <a:cubicBezTo>
                    <a:pt x="64037" y="967869"/>
                    <a:pt x="66269" y="970400"/>
                    <a:pt x="67757" y="987514"/>
                  </a:cubicBezTo>
                  <a:close/>
                  <a:moveTo>
                    <a:pt x="144999" y="1006564"/>
                  </a:moveTo>
                  <a:lnTo>
                    <a:pt x="141724" y="1006564"/>
                  </a:lnTo>
                  <a:cubicBezTo>
                    <a:pt x="139195" y="1021744"/>
                    <a:pt x="137111" y="1029632"/>
                    <a:pt x="118805" y="1029632"/>
                  </a:cubicBezTo>
                  <a:lnTo>
                    <a:pt x="103774" y="1029632"/>
                  </a:lnTo>
                  <a:cubicBezTo>
                    <a:pt x="99160" y="1029632"/>
                    <a:pt x="98862" y="1028888"/>
                    <a:pt x="98862" y="1025465"/>
                  </a:cubicBezTo>
                  <a:lnTo>
                    <a:pt x="98862" y="998825"/>
                  </a:lnTo>
                  <a:lnTo>
                    <a:pt x="108685" y="998825"/>
                  </a:lnTo>
                  <a:cubicBezTo>
                    <a:pt x="118656" y="998825"/>
                    <a:pt x="120145" y="1001802"/>
                    <a:pt x="120145" y="1010582"/>
                  </a:cubicBezTo>
                  <a:lnTo>
                    <a:pt x="123270" y="1010582"/>
                  </a:lnTo>
                  <a:lnTo>
                    <a:pt x="123270" y="983644"/>
                  </a:lnTo>
                  <a:lnTo>
                    <a:pt x="120145" y="983644"/>
                  </a:lnTo>
                  <a:cubicBezTo>
                    <a:pt x="120145" y="992425"/>
                    <a:pt x="118656" y="995402"/>
                    <a:pt x="108685" y="995402"/>
                  </a:cubicBezTo>
                  <a:lnTo>
                    <a:pt x="98862" y="995402"/>
                  </a:lnTo>
                  <a:lnTo>
                    <a:pt x="98862" y="971590"/>
                  </a:lnTo>
                  <a:cubicBezTo>
                    <a:pt x="98862" y="968167"/>
                    <a:pt x="99160" y="967423"/>
                    <a:pt x="103774" y="967423"/>
                  </a:cubicBezTo>
                  <a:lnTo>
                    <a:pt x="118061" y="967423"/>
                  </a:lnTo>
                  <a:cubicBezTo>
                    <a:pt x="134879" y="967423"/>
                    <a:pt x="137111" y="973525"/>
                    <a:pt x="138897" y="987068"/>
                  </a:cubicBezTo>
                  <a:lnTo>
                    <a:pt x="142023" y="987068"/>
                  </a:lnTo>
                  <a:lnTo>
                    <a:pt x="139046" y="964149"/>
                  </a:lnTo>
                  <a:lnTo>
                    <a:pt x="79366" y="964149"/>
                  </a:lnTo>
                  <a:lnTo>
                    <a:pt x="79366" y="967423"/>
                  </a:lnTo>
                  <a:lnTo>
                    <a:pt x="81598" y="967423"/>
                  </a:lnTo>
                  <a:cubicBezTo>
                    <a:pt x="89337" y="967423"/>
                    <a:pt x="89635" y="968613"/>
                    <a:pt x="89635" y="972334"/>
                  </a:cubicBezTo>
                  <a:lnTo>
                    <a:pt x="89635" y="1024721"/>
                  </a:lnTo>
                  <a:cubicBezTo>
                    <a:pt x="89635" y="1028442"/>
                    <a:pt x="89337" y="1029632"/>
                    <a:pt x="81598" y="1029632"/>
                  </a:cubicBezTo>
                  <a:lnTo>
                    <a:pt x="79366" y="1029632"/>
                  </a:lnTo>
                  <a:lnTo>
                    <a:pt x="79366" y="1032906"/>
                  </a:lnTo>
                  <a:lnTo>
                    <a:pt x="140534" y="1032906"/>
                  </a:lnTo>
                  <a:close/>
                  <a:moveTo>
                    <a:pt x="224846" y="1032906"/>
                  </a:moveTo>
                  <a:lnTo>
                    <a:pt x="224846" y="1029632"/>
                  </a:lnTo>
                  <a:lnTo>
                    <a:pt x="223207" y="1029632"/>
                  </a:lnTo>
                  <a:cubicBezTo>
                    <a:pt x="216808" y="1029632"/>
                    <a:pt x="215767" y="1028591"/>
                    <a:pt x="214577" y="1025465"/>
                  </a:cubicBezTo>
                  <a:lnTo>
                    <a:pt x="190913" y="962809"/>
                  </a:lnTo>
                  <a:cubicBezTo>
                    <a:pt x="190317" y="961619"/>
                    <a:pt x="190020" y="960576"/>
                    <a:pt x="188383" y="960576"/>
                  </a:cubicBezTo>
                  <a:cubicBezTo>
                    <a:pt x="186447" y="960576"/>
                    <a:pt x="186150" y="961469"/>
                    <a:pt x="185703" y="962809"/>
                  </a:cubicBezTo>
                  <a:lnTo>
                    <a:pt x="163082" y="1022489"/>
                  </a:lnTo>
                  <a:cubicBezTo>
                    <a:pt x="162189" y="1025168"/>
                    <a:pt x="159957" y="1029632"/>
                    <a:pt x="151622" y="1029632"/>
                  </a:cubicBezTo>
                  <a:lnTo>
                    <a:pt x="151622" y="1032906"/>
                  </a:lnTo>
                  <a:cubicBezTo>
                    <a:pt x="154896" y="1032609"/>
                    <a:pt x="160254" y="1032609"/>
                    <a:pt x="162189" y="1032609"/>
                  </a:cubicBezTo>
                  <a:cubicBezTo>
                    <a:pt x="165315" y="1032609"/>
                    <a:pt x="168439" y="1032609"/>
                    <a:pt x="173351" y="1032906"/>
                  </a:cubicBezTo>
                  <a:lnTo>
                    <a:pt x="173351" y="1029632"/>
                  </a:lnTo>
                  <a:cubicBezTo>
                    <a:pt x="168886" y="1029484"/>
                    <a:pt x="166207" y="1027400"/>
                    <a:pt x="166207" y="1024573"/>
                  </a:cubicBezTo>
                  <a:cubicBezTo>
                    <a:pt x="166207" y="1023828"/>
                    <a:pt x="166207" y="1023531"/>
                    <a:pt x="166802" y="1022340"/>
                  </a:cubicBezTo>
                  <a:lnTo>
                    <a:pt x="171564" y="1009690"/>
                  </a:lnTo>
                  <a:lnTo>
                    <a:pt x="199098" y="1009690"/>
                  </a:lnTo>
                  <a:lnTo>
                    <a:pt x="204753" y="1024721"/>
                  </a:lnTo>
                  <a:cubicBezTo>
                    <a:pt x="205200" y="1025912"/>
                    <a:pt x="205200" y="1026507"/>
                    <a:pt x="205200" y="1026507"/>
                  </a:cubicBezTo>
                  <a:cubicBezTo>
                    <a:pt x="205200" y="1029632"/>
                    <a:pt x="199991" y="1029632"/>
                    <a:pt x="197164" y="1029632"/>
                  </a:cubicBezTo>
                  <a:lnTo>
                    <a:pt x="197164" y="1032906"/>
                  </a:lnTo>
                  <a:lnTo>
                    <a:pt x="211451" y="1032609"/>
                  </a:lnTo>
                  <a:cubicBezTo>
                    <a:pt x="217106" y="1032609"/>
                    <a:pt x="219041" y="1032609"/>
                    <a:pt x="224846" y="1032906"/>
                  </a:cubicBezTo>
                  <a:close/>
                  <a:moveTo>
                    <a:pt x="197758" y="1006416"/>
                  </a:moveTo>
                  <a:lnTo>
                    <a:pt x="172756" y="1006416"/>
                  </a:lnTo>
                  <a:lnTo>
                    <a:pt x="185257" y="973227"/>
                  </a:lnTo>
                  <a:close/>
                  <a:moveTo>
                    <a:pt x="729706" y="967720"/>
                  </a:moveTo>
                  <a:lnTo>
                    <a:pt x="703958" y="967720"/>
                  </a:lnTo>
                  <a:cubicBezTo>
                    <a:pt x="701429" y="967720"/>
                    <a:pt x="698303" y="967571"/>
                    <a:pt x="695773" y="967423"/>
                  </a:cubicBezTo>
                  <a:cubicBezTo>
                    <a:pt x="690565" y="966976"/>
                    <a:pt x="690415" y="966083"/>
                    <a:pt x="690118" y="964446"/>
                  </a:cubicBezTo>
                  <a:lnTo>
                    <a:pt x="686993" y="964446"/>
                  </a:lnTo>
                  <a:lnTo>
                    <a:pt x="683570" y="985877"/>
                  </a:lnTo>
                  <a:lnTo>
                    <a:pt x="686695" y="985877"/>
                  </a:lnTo>
                  <a:cubicBezTo>
                    <a:pt x="686993" y="984389"/>
                    <a:pt x="688034" y="977394"/>
                    <a:pt x="689522" y="976501"/>
                  </a:cubicBezTo>
                  <a:cubicBezTo>
                    <a:pt x="690564" y="976055"/>
                    <a:pt x="698155" y="976055"/>
                    <a:pt x="699643" y="976055"/>
                  </a:cubicBezTo>
                  <a:lnTo>
                    <a:pt x="721074" y="976055"/>
                  </a:lnTo>
                  <a:lnTo>
                    <a:pt x="710656" y="990044"/>
                  </a:lnTo>
                  <a:cubicBezTo>
                    <a:pt x="699196" y="1005374"/>
                    <a:pt x="696815" y="1021299"/>
                    <a:pt x="696815" y="1029335"/>
                  </a:cubicBezTo>
                  <a:cubicBezTo>
                    <a:pt x="696815" y="1030377"/>
                    <a:pt x="696815" y="1034990"/>
                    <a:pt x="701429" y="1034990"/>
                  </a:cubicBezTo>
                  <a:cubicBezTo>
                    <a:pt x="706191" y="1034990"/>
                    <a:pt x="706191" y="1030525"/>
                    <a:pt x="706191" y="1029335"/>
                  </a:cubicBezTo>
                  <a:lnTo>
                    <a:pt x="706191" y="1024424"/>
                  </a:lnTo>
                  <a:cubicBezTo>
                    <a:pt x="706191" y="1009838"/>
                    <a:pt x="708721" y="997932"/>
                    <a:pt x="713633" y="991384"/>
                  </a:cubicBezTo>
                  <a:lnTo>
                    <a:pt x="728814" y="971292"/>
                  </a:lnTo>
                  <a:cubicBezTo>
                    <a:pt x="729706" y="970101"/>
                    <a:pt x="729706" y="969953"/>
                    <a:pt x="729706" y="967720"/>
                  </a:cubicBezTo>
                  <a:close/>
                  <a:moveTo>
                    <a:pt x="780530" y="1015643"/>
                  </a:moveTo>
                  <a:cubicBezTo>
                    <a:pt x="780530" y="1007160"/>
                    <a:pt x="773982" y="999569"/>
                    <a:pt x="763564" y="997338"/>
                  </a:cubicBezTo>
                  <a:cubicBezTo>
                    <a:pt x="771601" y="994509"/>
                    <a:pt x="777555" y="987514"/>
                    <a:pt x="777555" y="979478"/>
                  </a:cubicBezTo>
                  <a:cubicBezTo>
                    <a:pt x="777555" y="971441"/>
                    <a:pt x="768476" y="965637"/>
                    <a:pt x="757909" y="965637"/>
                  </a:cubicBezTo>
                  <a:cubicBezTo>
                    <a:pt x="747044" y="965637"/>
                    <a:pt x="738859" y="971441"/>
                    <a:pt x="738859" y="979180"/>
                  </a:cubicBezTo>
                  <a:cubicBezTo>
                    <a:pt x="738859" y="982900"/>
                    <a:pt x="741389" y="984537"/>
                    <a:pt x="744067" y="984537"/>
                  </a:cubicBezTo>
                  <a:cubicBezTo>
                    <a:pt x="747193" y="984537"/>
                    <a:pt x="749277" y="982306"/>
                    <a:pt x="749277" y="979329"/>
                  </a:cubicBezTo>
                  <a:cubicBezTo>
                    <a:pt x="749277" y="975608"/>
                    <a:pt x="746003" y="974269"/>
                    <a:pt x="743770" y="974119"/>
                  </a:cubicBezTo>
                  <a:cubicBezTo>
                    <a:pt x="748086" y="968613"/>
                    <a:pt x="755825" y="968167"/>
                    <a:pt x="757611" y="968167"/>
                  </a:cubicBezTo>
                  <a:cubicBezTo>
                    <a:pt x="760290" y="968167"/>
                    <a:pt x="767880" y="969060"/>
                    <a:pt x="767880" y="979478"/>
                  </a:cubicBezTo>
                  <a:cubicBezTo>
                    <a:pt x="767880" y="986621"/>
                    <a:pt x="765053" y="990788"/>
                    <a:pt x="763564" y="992425"/>
                  </a:cubicBezTo>
                  <a:cubicBezTo>
                    <a:pt x="760588" y="995551"/>
                    <a:pt x="758206" y="995701"/>
                    <a:pt x="752105" y="996146"/>
                  </a:cubicBezTo>
                  <a:cubicBezTo>
                    <a:pt x="750170" y="996295"/>
                    <a:pt x="749277" y="996443"/>
                    <a:pt x="749277" y="997635"/>
                  </a:cubicBezTo>
                  <a:cubicBezTo>
                    <a:pt x="749277" y="999123"/>
                    <a:pt x="750170" y="999123"/>
                    <a:pt x="751955" y="999123"/>
                  </a:cubicBezTo>
                  <a:lnTo>
                    <a:pt x="757016" y="999123"/>
                  </a:lnTo>
                  <a:cubicBezTo>
                    <a:pt x="765053" y="999123"/>
                    <a:pt x="770113" y="1004927"/>
                    <a:pt x="770113" y="1015643"/>
                  </a:cubicBezTo>
                  <a:cubicBezTo>
                    <a:pt x="770113" y="1028294"/>
                    <a:pt x="762820" y="1032014"/>
                    <a:pt x="757462" y="1032014"/>
                  </a:cubicBezTo>
                  <a:cubicBezTo>
                    <a:pt x="751955" y="1032014"/>
                    <a:pt x="744366" y="1029931"/>
                    <a:pt x="740793" y="1024573"/>
                  </a:cubicBezTo>
                  <a:cubicBezTo>
                    <a:pt x="744515" y="1024573"/>
                    <a:pt x="747044" y="1022340"/>
                    <a:pt x="747044" y="1018917"/>
                  </a:cubicBezTo>
                  <a:cubicBezTo>
                    <a:pt x="747044" y="1015643"/>
                    <a:pt x="744663" y="1013411"/>
                    <a:pt x="741389" y="1013411"/>
                  </a:cubicBezTo>
                  <a:cubicBezTo>
                    <a:pt x="738711" y="1013411"/>
                    <a:pt x="735882" y="1015048"/>
                    <a:pt x="735882" y="1019215"/>
                  </a:cubicBezTo>
                  <a:cubicBezTo>
                    <a:pt x="735882" y="1028740"/>
                    <a:pt x="746152" y="1034990"/>
                    <a:pt x="757761" y="1034990"/>
                  </a:cubicBezTo>
                  <a:cubicBezTo>
                    <a:pt x="771155" y="1034990"/>
                    <a:pt x="780530" y="1025763"/>
                    <a:pt x="780530" y="1015643"/>
                  </a:cubicBezTo>
                  <a:close/>
                  <a:moveTo>
                    <a:pt x="1155540" y="1032906"/>
                  </a:moveTo>
                  <a:lnTo>
                    <a:pt x="1155540" y="1029632"/>
                  </a:lnTo>
                  <a:lnTo>
                    <a:pt x="1151968" y="1029632"/>
                  </a:lnTo>
                  <a:cubicBezTo>
                    <a:pt x="1142443" y="1029632"/>
                    <a:pt x="1142145" y="1028294"/>
                    <a:pt x="1142145" y="1024573"/>
                  </a:cubicBezTo>
                  <a:lnTo>
                    <a:pt x="1142145" y="968464"/>
                  </a:lnTo>
                  <a:cubicBezTo>
                    <a:pt x="1142145" y="965637"/>
                    <a:pt x="1141847" y="965637"/>
                    <a:pt x="1139169" y="965637"/>
                  </a:cubicBezTo>
                  <a:cubicBezTo>
                    <a:pt x="1135002" y="969655"/>
                    <a:pt x="1129644" y="972037"/>
                    <a:pt x="1119970" y="972037"/>
                  </a:cubicBezTo>
                  <a:lnTo>
                    <a:pt x="1119970" y="975459"/>
                  </a:lnTo>
                  <a:cubicBezTo>
                    <a:pt x="1122797" y="975459"/>
                    <a:pt x="1128155" y="975459"/>
                    <a:pt x="1134109" y="972631"/>
                  </a:cubicBezTo>
                  <a:lnTo>
                    <a:pt x="1134109" y="1024573"/>
                  </a:lnTo>
                  <a:cubicBezTo>
                    <a:pt x="1134109" y="1028294"/>
                    <a:pt x="1133810" y="1029632"/>
                    <a:pt x="1124137" y="1029632"/>
                  </a:cubicBezTo>
                  <a:lnTo>
                    <a:pt x="1120566" y="1029632"/>
                  </a:lnTo>
                  <a:lnTo>
                    <a:pt x="1120566" y="1032906"/>
                  </a:lnTo>
                  <a:cubicBezTo>
                    <a:pt x="1124733" y="1032609"/>
                    <a:pt x="1133513" y="1032609"/>
                    <a:pt x="1137977" y="1032609"/>
                  </a:cubicBezTo>
                  <a:cubicBezTo>
                    <a:pt x="1142591" y="1032609"/>
                    <a:pt x="1151372" y="1032609"/>
                    <a:pt x="1155540" y="1032906"/>
                  </a:cubicBezTo>
                  <a:close/>
                  <a:moveTo>
                    <a:pt x="1830217" y="1015643"/>
                  </a:moveTo>
                  <a:cubicBezTo>
                    <a:pt x="1830217" y="1007160"/>
                    <a:pt x="1823664" y="999569"/>
                    <a:pt x="1813250" y="997338"/>
                  </a:cubicBezTo>
                  <a:cubicBezTo>
                    <a:pt x="1821289" y="994509"/>
                    <a:pt x="1827233" y="987514"/>
                    <a:pt x="1827233" y="979478"/>
                  </a:cubicBezTo>
                  <a:cubicBezTo>
                    <a:pt x="1827233" y="971441"/>
                    <a:pt x="1818152" y="965637"/>
                    <a:pt x="1807586" y="965637"/>
                  </a:cubicBezTo>
                  <a:cubicBezTo>
                    <a:pt x="1796727" y="965637"/>
                    <a:pt x="1788536" y="971441"/>
                    <a:pt x="1788536" y="979180"/>
                  </a:cubicBezTo>
                  <a:cubicBezTo>
                    <a:pt x="1788536" y="982900"/>
                    <a:pt x="1791076" y="984537"/>
                    <a:pt x="1793755" y="984537"/>
                  </a:cubicBezTo>
                  <a:cubicBezTo>
                    <a:pt x="1796880" y="984537"/>
                    <a:pt x="1798962" y="982306"/>
                    <a:pt x="1798962" y="979329"/>
                  </a:cubicBezTo>
                  <a:cubicBezTo>
                    <a:pt x="1798962" y="975608"/>
                    <a:pt x="1795686" y="974269"/>
                    <a:pt x="1793451" y="974119"/>
                  </a:cubicBezTo>
                  <a:cubicBezTo>
                    <a:pt x="1797769" y="968613"/>
                    <a:pt x="1805503" y="968167"/>
                    <a:pt x="1807294" y="968167"/>
                  </a:cubicBezTo>
                  <a:cubicBezTo>
                    <a:pt x="1809973" y="968167"/>
                    <a:pt x="1817568" y="969060"/>
                    <a:pt x="1817568" y="979478"/>
                  </a:cubicBezTo>
                  <a:cubicBezTo>
                    <a:pt x="1817568" y="986621"/>
                    <a:pt x="1814736" y="990788"/>
                    <a:pt x="1813250" y="992425"/>
                  </a:cubicBezTo>
                  <a:cubicBezTo>
                    <a:pt x="1810265" y="995551"/>
                    <a:pt x="1807891" y="995701"/>
                    <a:pt x="1801782" y="996146"/>
                  </a:cubicBezTo>
                  <a:cubicBezTo>
                    <a:pt x="1799851" y="996295"/>
                    <a:pt x="1798962" y="996443"/>
                    <a:pt x="1798962" y="997635"/>
                  </a:cubicBezTo>
                  <a:cubicBezTo>
                    <a:pt x="1798962" y="999123"/>
                    <a:pt x="1799851" y="999123"/>
                    <a:pt x="1801642" y="999123"/>
                  </a:cubicBezTo>
                  <a:lnTo>
                    <a:pt x="1806697" y="999123"/>
                  </a:lnTo>
                  <a:cubicBezTo>
                    <a:pt x="1814736" y="999123"/>
                    <a:pt x="1819790" y="1004927"/>
                    <a:pt x="1819790" y="1015643"/>
                  </a:cubicBezTo>
                  <a:cubicBezTo>
                    <a:pt x="1819790" y="1028294"/>
                    <a:pt x="1812501" y="1032014"/>
                    <a:pt x="1807141" y="1032014"/>
                  </a:cubicBezTo>
                  <a:cubicBezTo>
                    <a:pt x="1801642" y="1032014"/>
                    <a:pt x="1794047" y="1029931"/>
                    <a:pt x="1790479" y="1024573"/>
                  </a:cubicBezTo>
                  <a:cubicBezTo>
                    <a:pt x="1794200" y="1024573"/>
                    <a:pt x="1796727" y="1022340"/>
                    <a:pt x="1796727" y="1018917"/>
                  </a:cubicBezTo>
                  <a:cubicBezTo>
                    <a:pt x="1796727" y="1015643"/>
                    <a:pt x="1794340" y="1013411"/>
                    <a:pt x="1791076" y="1013411"/>
                  </a:cubicBezTo>
                  <a:cubicBezTo>
                    <a:pt x="1788396" y="1013411"/>
                    <a:pt x="1785564" y="1015048"/>
                    <a:pt x="1785564" y="1019215"/>
                  </a:cubicBezTo>
                  <a:cubicBezTo>
                    <a:pt x="1785564" y="1028740"/>
                    <a:pt x="1795838" y="1034990"/>
                    <a:pt x="1807446" y="1034990"/>
                  </a:cubicBezTo>
                  <a:cubicBezTo>
                    <a:pt x="1820832" y="1034990"/>
                    <a:pt x="1830217" y="1025763"/>
                    <a:pt x="1830217" y="1015643"/>
                  </a:cubicBezTo>
                  <a:close/>
                  <a:moveTo>
                    <a:pt x="2439104" y="1015643"/>
                  </a:moveTo>
                  <a:cubicBezTo>
                    <a:pt x="2439104" y="1007160"/>
                    <a:pt x="2432551" y="999569"/>
                    <a:pt x="2422137" y="997338"/>
                  </a:cubicBezTo>
                  <a:cubicBezTo>
                    <a:pt x="2430176" y="994509"/>
                    <a:pt x="2436133" y="987514"/>
                    <a:pt x="2436133" y="979478"/>
                  </a:cubicBezTo>
                  <a:cubicBezTo>
                    <a:pt x="2436133" y="971441"/>
                    <a:pt x="2427052" y="965637"/>
                    <a:pt x="2416486" y="965637"/>
                  </a:cubicBezTo>
                  <a:cubicBezTo>
                    <a:pt x="2405614" y="965637"/>
                    <a:pt x="2397436" y="971441"/>
                    <a:pt x="2397436" y="979180"/>
                  </a:cubicBezTo>
                  <a:cubicBezTo>
                    <a:pt x="2397436" y="982900"/>
                    <a:pt x="2399963" y="984537"/>
                    <a:pt x="2402643" y="984537"/>
                  </a:cubicBezTo>
                  <a:cubicBezTo>
                    <a:pt x="2405767" y="984537"/>
                    <a:pt x="2407850" y="982306"/>
                    <a:pt x="2407850" y="979329"/>
                  </a:cubicBezTo>
                  <a:cubicBezTo>
                    <a:pt x="2407850" y="975608"/>
                    <a:pt x="2404573" y="974269"/>
                    <a:pt x="2402338" y="974119"/>
                  </a:cubicBezTo>
                  <a:cubicBezTo>
                    <a:pt x="2406656" y="968613"/>
                    <a:pt x="2414403" y="968167"/>
                    <a:pt x="2416181" y="968167"/>
                  </a:cubicBezTo>
                  <a:cubicBezTo>
                    <a:pt x="2418861" y="968167"/>
                    <a:pt x="2426455" y="969060"/>
                    <a:pt x="2426455" y="979478"/>
                  </a:cubicBezTo>
                  <a:cubicBezTo>
                    <a:pt x="2426455" y="986621"/>
                    <a:pt x="2423623" y="990788"/>
                    <a:pt x="2422137" y="992425"/>
                  </a:cubicBezTo>
                  <a:cubicBezTo>
                    <a:pt x="2419165" y="995551"/>
                    <a:pt x="2416778" y="995701"/>
                    <a:pt x="2410682" y="996146"/>
                  </a:cubicBezTo>
                  <a:cubicBezTo>
                    <a:pt x="2408739" y="996295"/>
                    <a:pt x="2407850" y="996443"/>
                    <a:pt x="2407850" y="997635"/>
                  </a:cubicBezTo>
                  <a:cubicBezTo>
                    <a:pt x="2407850" y="999123"/>
                    <a:pt x="2408739" y="999123"/>
                    <a:pt x="2410529" y="999123"/>
                  </a:cubicBezTo>
                  <a:lnTo>
                    <a:pt x="2415584" y="999123"/>
                  </a:lnTo>
                  <a:cubicBezTo>
                    <a:pt x="2423623" y="999123"/>
                    <a:pt x="2428690" y="1004927"/>
                    <a:pt x="2428690" y="1015643"/>
                  </a:cubicBezTo>
                  <a:cubicBezTo>
                    <a:pt x="2428690" y="1028294"/>
                    <a:pt x="2421388" y="1032014"/>
                    <a:pt x="2416041" y="1032014"/>
                  </a:cubicBezTo>
                  <a:cubicBezTo>
                    <a:pt x="2410529" y="1032014"/>
                    <a:pt x="2402935" y="1029931"/>
                    <a:pt x="2399366" y="1024573"/>
                  </a:cubicBezTo>
                  <a:cubicBezTo>
                    <a:pt x="2403087" y="1024573"/>
                    <a:pt x="2405614" y="1022340"/>
                    <a:pt x="2405614" y="1018917"/>
                  </a:cubicBezTo>
                  <a:cubicBezTo>
                    <a:pt x="2405614" y="1015643"/>
                    <a:pt x="2403240" y="1013411"/>
                    <a:pt x="2399963" y="1013411"/>
                  </a:cubicBezTo>
                  <a:cubicBezTo>
                    <a:pt x="2397283" y="1013411"/>
                    <a:pt x="2394451" y="1015048"/>
                    <a:pt x="2394451" y="1019215"/>
                  </a:cubicBezTo>
                  <a:cubicBezTo>
                    <a:pt x="2394451" y="1028740"/>
                    <a:pt x="2404726" y="1034990"/>
                    <a:pt x="2416333" y="1034990"/>
                  </a:cubicBezTo>
                  <a:cubicBezTo>
                    <a:pt x="2429732" y="1034990"/>
                    <a:pt x="2439104" y="1025763"/>
                    <a:pt x="2439104" y="1015643"/>
                  </a:cubicBezTo>
                  <a:close/>
                  <a:moveTo>
                    <a:pt x="74901" y="1153123"/>
                  </a:moveTo>
                  <a:lnTo>
                    <a:pt x="74901" y="1149848"/>
                  </a:lnTo>
                  <a:lnTo>
                    <a:pt x="73115" y="1149848"/>
                  </a:lnTo>
                  <a:cubicBezTo>
                    <a:pt x="67013" y="1149848"/>
                    <a:pt x="65525" y="1148806"/>
                    <a:pt x="63441" y="1146128"/>
                  </a:cubicBezTo>
                  <a:lnTo>
                    <a:pt x="40373" y="1114279"/>
                  </a:lnTo>
                  <a:lnTo>
                    <a:pt x="55405" y="1093889"/>
                  </a:lnTo>
                  <a:cubicBezTo>
                    <a:pt x="60167" y="1087490"/>
                    <a:pt x="67906" y="1087341"/>
                    <a:pt x="70288" y="1087341"/>
                  </a:cubicBezTo>
                  <a:lnTo>
                    <a:pt x="70288" y="1084067"/>
                  </a:lnTo>
                  <a:cubicBezTo>
                    <a:pt x="66716" y="1084364"/>
                    <a:pt x="61209" y="1084364"/>
                    <a:pt x="58977" y="1084364"/>
                  </a:cubicBezTo>
                  <a:cubicBezTo>
                    <a:pt x="53470" y="1084364"/>
                    <a:pt x="52577" y="1084364"/>
                    <a:pt x="46326" y="1084067"/>
                  </a:cubicBezTo>
                  <a:lnTo>
                    <a:pt x="46326" y="1087341"/>
                  </a:lnTo>
                  <a:cubicBezTo>
                    <a:pt x="50791" y="1087490"/>
                    <a:pt x="51982" y="1090317"/>
                    <a:pt x="51982" y="1091656"/>
                  </a:cubicBezTo>
                  <a:cubicBezTo>
                    <a:pt x="51982" y="1092698"/>
                    <a:pt x="51684" y="1093442"/>
                    <a:pt x="50940" y="1094485"/>
                  </a:cubicBezTo>
                  <a:lnTo>
                    <a:pt x="38438" y="1111451"/>
                  </a:lnTo>
                  <a:lnTo>
                    <a:pt x="24151" y="1091955"/>
                  </a:lnTo>
                  <a:cubicBezTo>
                    <a:pt x="23853" y="1091508"/>
                    <a:pt x="23407" y="1090912"/>
                    <a:pt x="23407" y="1090317"/>
                  </a:cubicBezTo>
                  <a:cubicBezTo>
                    <a:pt x="23407" y="1089127"/>
                    <a:pt x="25342" y="1087341"/>
                    <a:pt x="29360" y="1087341"/>
                  </a:cubicBezTo>
                  <a:lnTo>
                    <a:pt x="29360" y="1084067"/>
                  </a:lnTo>
                  <a:lnTo>
                    <a:pt x="14924" y="1084364"/>
                  </a:lnTo>
                  <a:cubicBezTo>
                    <a:pt x="8822" y="1084364"/>
                    <a:pt x="7482" y="1084364"/>
                    <a:pt x="1529" y="1084067"/>
                  </a:cubicBezTo>
                  <a:lnTo>
                    <a:pt x="1529" y="1087341"/>
                  </a:lnTo>
                  <a:lnTo>
                    <a:pt x="3315" y="1087341"/>
                  </a:lnTo>
                  <a:cubicBezTo>
                    <a:pt x="9417" y="1087341"/>
                    <a:pt x="10905" y="1088234"/>
                    <a:pt x="12840" y="1090912"/>
                  </a:cubicBezTo>
                  <a:lnTo>
                    <a:pt x="33081" y="1118743"/>
                  </a:lnTo>
                  <a:lnTo>
                    <a:pt x="14924" y="1143300"/>
                  </a:lnTo>
                  <a:cubicBezTo>
                    <a:pt x="10161" y="1149848"/>
                    <a:pt x="2124" y="1149848"/>
                    <a:pt x="41" y="1149848"/>
                  </a:cubicBezTo>
                  <a:lnTo>
                    <a:pt x="41" y="1153123"/>
                  </a:lnTo>
                  <a:cubicBezTo>
                    <a:pt x="3613" y="1152825"/>
                    <a:pt x="9417" y="1152825"/>
                    <a:pt x="11501" y="1152825"/>
                  </a:cubicBezTo>
                  <a:cubicBezTo>
                    <a:pt x="16561" y="1152825"/>
                    <a:pt x="17900" y="1152825"/>
                    <a:pt x="24002" y="1153123"/>
                  </a:cubicBezTo>
                  <a:lnTo>
                    <a:pt x="24002" y="1149848"/>
                  </a:lnTo>
                  <a:cubicBezTo>
                    <a:pt x="19240" y="1149551"/>
                    <a:pt x="18347" y="1146425"/>
                    <a:pt x="18347" y="1145384"/>
                  </a:cubicBezTo>
                  <a:cubicBezTo>
                    <a:pt x="18347" y="1145085"/>
                    <a:pt x="18347" y="1144044"/>
                    <a:pt x="19537" y="1142555"/>
                  </a:cubicBezTo>
                  <a:lnTo>
                    <a:pt x="35015" y="1121571"/>
                  </a:lnTo>
                  <a:lnTo>
                    <a:pt x="52131" y="1145085"/>
                  </a:lnTo>
                  <a:cubicBezTo>
                    <a:pt x="53024" y="1146276"/>
                    <a:pt x="53024" y="1146425"/>
                    <a:pt x="53024" y="1146724"/>
                  </a:cubicBezTo>
                  <a:cubicBezTo>
                    <a:pt x="53024" y="1148062"/>
                    <a:pt x="51089" y="1149699"/>
                    <a:pt x="47070" y="1149848"/>
                  </a:cubicBezTo>
                  <a:lnTo>
                    <a:pt x="47070" y="1153123"/>
                  </a:lnTo>
                  <a:lnTo>
                    <a:pt x="61507" y="1152825"/>
                  </a:lnTo>
                  <a:cubicBezTo>
                    <a:pt x="66567" y="1152825"/>
                    <a:pt x="69395" y="1152825"/>
                    <a:pt x="74901" y="1153123"/>
                  </a:cubicBezTo>
                  <a:close/>
                  <a:moveTo>
                    <a:pt x="151473" y="1107729"/>
                  </a:moveTo>
                  <a:lnTo>
                    <a:pt x="149389" y="1084661"/>
                  </a:lnTo>
                  <a:lnTo>
                    <a:pt x="83608" y="1084661"/>
                  </a:lnTo>
                  <a:lnTo>
                    <a:pt x="81673" y="1107729"/>
                  </a:lnTo>
                  <a:lnTo>
                    <a:pt x="84798" y="1107729"/>
                  </a:lnTo>
                  <a:cubicBezTo>
                    <a:pt x="86138" y="1090615"/>
                    <a:pt x="88519" y="1088085"/>
                    <a:pt x="103997" y="1088085"/>
                  </a:cubicBezTo>
                  <a:cubicBezTo>
                    <a:pt x="105932" y="1088085"/>
                    <a:pt x="109057" y="1088085"/>
                    <a:pt x="109950" y="1088234"/>
                  </a:cubicBezTo>
                  <a:cubicBezTo>
                    <a:pt x="111736" y="1088680"/>
                    <a:pt x="111885" y="1089722"/>
                    <a:pt x="111885" y="1092252"/>
                  </a:cubicBezTo>
                  <a:lnTo>
                    <a:pt x="111885" y="1144788"/>
                  </a:lnTo>
                  <a:cubicBezTo>
                    <a:pt x="111885" y="1148361"/>
                    <a:pt x="111885" y="1149848"/>
                    <a:pt x="101318" y="1149848"/>
                  </a:cubicBezTo>
                  <a:lnTo>
                    <a:pt x="97597" y="1149848"/>
                  </a:lnTo>
                  <a:lnTo>
                    <a:pt x="97597" y="1153123"/>
                  </a:lnTo>
                  <a:cubicBezTo>
                    <a:pt x="101318" y="1152825"/>
                    <a:pt x="112183" y="1152825"/>
                    <a:pt x="116499" y="1152825"/>
                  </a:cubicBezTo>
                  <a:cubicBezTo>
                    <a:pt x="120963" y="1152825"/>
                    <a:pt x="131827" y="1152825"/>
                    <a:pt x="135548" y="1153123"/>
                  </a:cubicBezTo>
                  <a:lnTo>
                    <a:pt x="135548" y="1149848"/>
                  </a:lnTo>
                  <a:lnTo>
                    <a:pt x="131679" y="1149848"/>
                  </a:lnTo>
                  <a:cubicBezTo>
                    <a:pt x="121261" y="1149848"/>
                    <a:pt x="121261" y="1148361"/>
                    <a:pt x="121261" y="1144788"/>
                  </a:cubicBezTo>
                  <a:lnTo>
                    <a:pt x="121261" y="1092252"/>
                  </a:lnTo>
                  <a:cubicBezTo>
                    <a:pt x="121261" y="1089871"/>
                    <a:pt x="121261" y="1088680"/>
                    <a:pt x="123345" y="1088234"/>
                  </a:cubicBezTo>
                  <a:cubicBezTo>
                    <a:pt x="124238" y="1088085"/>
                    <a:pt x="127215" y="1088085"/>
                    <a:pt x="129149" y="1088085"/>
                  </a:cubicBezTo>
                  <a:cubicBezTo>
                    <a:pt x="144626" y="1088085"/>
                    <a:pt x="146859" y="1090615"/>
                    <a:pt x="148347" y="1107729"/>
                  </a:cubicBezTo>
                  <a:close/>
                  <a:moveTo>
                    <a:pt x="225552" y="1126779"/>
                  </a:moveTo>
                  <a:lnTo>
                    <a:pt x="222278" y="1126779"/>
                  </a:lnTo>
                  <a:cubicBezTo>
                    <a:pt x="219748" y="1141961"/>
                    <a:pt x="217664" y="1149848"/>
                    <a:pt x="199358" y="1149848"/>
                  </a:cubicBezTo>
                  <a:lnTo>
                    <a:pt x="184327" y="1149848"/>
                  </a:lnTo>
                  <a:cubicBezTo>
                    <a:pt x="179713" y="1149848"/>
                    <a:pt x="179415" y="1149105"/>
                    <a:pt x="179415" y="1145681"/>
                  </a:cubicBezTo>
                  <a:lnTo>
                    <a:pt x="179415" y="1119041"/>
                  </a:lnTo>
                  <a:lnTo>
                    <a:pt x="189238" y="1119041"/>
                  </a:lnTo>
                  <a:cubicBezTo>
                    <a:pt x="199210" y="1119041"/>
                    <a:pt x="200698" y="1122017"/>
                    <a:pt x="200698" y="1130798"/>
                  </a:cubicBezTo>
                  <a:lnTo>
                    <a:pt x="203824" y="1130798"/>
                  </a:lnTo>
                  <a:lnTo>
                    <a:pt x="203824" y="1103861"/>
                  </a:lnTo>
                  <a:lnTo>
                    <a:pt x="200698" y="1103861"/>
                  </a:lnTo>
                  <a:cubicBezTo>
                    <a:pt x="200698" y="1112642"/>
                    <a:pt x="199210" y="1115617"/>
                    <a:pt x="189238" y="1115617"/>
                  </a:cubicBezTo>
                  <a:lnTo>
                    <a:pt x="179415" y="1115617"/>
                  </a:lnTo>
                  <a:lnTo>
                    <a:pt x="179415" y="1091805"/>
                  </a:lnTo>
                  <a:cubicBezTo>
                    <a:pt x="179415" y="1088382"/>
                    <a:pt x="179713" y="1087638"/>
                    <a:pt x="184327" y="1087638"/>
                  </a:cubicBezTo>
                  <a:lnTo>
                    <a:pt x="198614" y="1087638"/>
                  </a:lnTo>
                  <a:cubicBezTo>
                    <a:pt x="215431" y="1087638"/>
                    <a:pt x="217664" y="1093741"/>
                    <a:pt x="219450" y="1107284"/>
                  </a:cubicBezTo>
                  <a:lnTo>
                    <a:pt x="222575" y="1107284"/>
                  </a:lnTo>
                  <a:lnTo>
                    <a:pt x="219599" y="1084364"/>
                  </a:lnTo>
                  <a:lnTo>
                    <a:pt x="159918" y="1084364"/>
                  </a:lnTo>
                  <a:lnTo>
                    <a:pt x="159918" y="1087638"/>
                  </a:lnTo>
                  <a:lnTo>
                    <a:pt x="162151" y="1087638"/>
                  </a:lnTo>
                  <a:cubicBezTo>
                    <a:pt x="169890" y="1087638"/>
                    <a:pt x="170188" y="1088829"/>
                    <a:pt x="170188" y="1092549"/>
                  </a:cubicBezTo>
                  <a:lnTo>
                    <a:pt x="170188" y="1144937"/>
                  </a:lnTo>
                  <a:cubicBezTo>
                    <a:pt x="170188" y="1148658"/>
                    <a:pt x="169890" y="1149848"/>
                    <a:pt x="162151" y="1149848"/>
                  </a:cubicBezTo>
                  <a:lnTo>
                    <a:pt x="159918" y="1149848"/>
                  </a:lnTo>
                  <a:lnTo>
                    <a:pt x="159918" y="1153123"/>
                  </a:lnTo>
                  <a:lnTo>
                    <a:pt x="221088" y="1153123"/>
                  </a:lnTo>
                  <a:close/>
                  <a:moveTo>
                    <a:pt x="305398" y="1153123"/>
                  </a:moveTo>
                  <a:lnTo>
                    <a:pt x="305398" y="1149848"/>
                  </a:lnTo>
                  <a:lnTo>
                    <a:pt x="303761" y="1149848"/>
                  </a:lnTo>
                  <a:cubicBezTo>
                    <a:pt x="297361" y="1149848"/>
                    <a:pt x="296320" y="1148806"/>
                    <a:pt x="295129" y="1145681"/>
                  </a:cubicBezTo>
                  <a:lnTo>
                    <a:pt x="271466" y="1083024"/>
                  </a:lnTo>
                  <a:cubicBezTo>
                    <a:pt x="270870" y="1081834"/>
                    <a:pt x="270572" y="1080792"/>
                    <a:pt x="268935" y="1080792"/>
                  </a:cubicBezTo>
                  <a:cubicBezTo>
                    <a:pt x="267001" y="1080792"/>
                    <a:pt x="266704" y="1081686"/>
                    <a:pt x="266257" y="1083024"/>
                  </a:cubicBezTo>
                  <a:lnTo>
                    <a:pt x="243634" y="1142704"/>
                  </a:lnTo>
                  <a:cubicBezTo>
                    <a:pt x="242741" y="1145384"/>
                    <a:pt x="240510" y="1149848"/>
                    <a:pt x="232175" y="1149848"/>
                  </a:cubicBezTo>
                  <a:lnTo>
                    <a:pt x="232175" y="1153123"/>
                  </a:lnTo>
                  <a:cubicBezTo>
                    <a:pt x="235449" y="1152825"/>
                    <a:pt x="240807" y="1152825"/>
                    <a:pt x="242741" y="1152825"/>
                  </a:cubicBezTo>
                  <a:cubicBezTo>
                    <a:pt x="245867" y="1152825"/>
                    <a:pt x="248992" y="1152825"/>
                    <a:pt x="253903" y="1153123"/>
                  </a:cubicBezTo>
                  <a:lnTo>
                    <a:pt x="253903" y="1149848"/>
                  </a:lnTo>
                  <a:cubicBezTo>
                    <a:pt x="249439" y="1149699"/>
                    <a:pt x="246760" y="1147616"/>
                    <a:pt x="246760" y="1144788"/>
                  </a:cubicBezTo>
                  <a:cubicBezTo>
                    <a:pt x="246760" y="1144044"/>
                    <a:pt x="246760" y="1143747"/>
                    <a:pt x="247355" y="1142555"/>
                  </a:cubicBezTo>
                  <a:lnTo>
                    <a:pt x="252118" y="1129905"/>
                  </a:lnTo>
                  <a:lnTo>
                    <a:pt x="279651" y="1129905"/>
                  </a:lnTo>
                  <a:lnTo>
                    <a:pt x="285307" y="1144937"/>
                  </a:lnTo>
                  <a:cubicBezTo>
                    <a:pt x="285752" y="1146128"/>
                    <a:pt x="285752" y="1146724"/>
                    <a:pt x="285752" y="1146724"/>
                  </a:cubicBezTo>
                  <a:cubicBezTo>
                    <a:pt x="285752" y="1149848"/>
                    <a:pt x="280544" y="1149848"/>
                    <a:pt x="277716" y="1149848"/>
                  </a:cubicBezTo>
                  <a:lnTo>
                    <a:pt x="277716" y="1153123"/>
                  </a:lnTo>
                  <a:lnTo>
                    <a:pt x="292003" y="1152825"/>
                  </a:lnTo>
                  <a:cubicBezTo>
                    <a:pt x="297658" y="1152825"/>
                    <a:pt x="299594" y="1152825"/>
                    <a:pt x="305398" y="1153123"/>
                  </a:cubicBezTo>
                  <a:close/>
                  <a:moveTo>
                    <a:pt x="278311" y="1126631"/>
                  </a:moveTo>
                  <a:lnTo>
                    <a:pt x="253309" y="1126631"/>
                  </a:lnTo>
                  <a:lnTo>
                    <a:pt x="265810" y="1093442"/>
                  </a:lnTo>
                  <a:close/>
                  <a:moveTo>
                    <a:pt x="728218" y="1136454"/>
                  </a:moveTo>
                  <a:lnTo>
                    <a:pt x="728218" y="1133179"/>
                  </a:lnTo>
                  <a:lnTo>
                    <a:pt x="717502" y="1133179"/>
                  </a:lnTo>
                  <a:lnTo>
                    <a:pt x="717502" y="1087638"/>
                  </a:lnTo>
                  <a:cubicBezTo>
                    <a:pt x="717502" y="1085554"/>
                    <a:pt x="717502" y="1084811"/>
                    <a:pt x="715419" y="1084811"/>
                  </a:cubicBezTo>
                  <a:cubicBezTo>
                    <a:pt x="714079" y="1084811"/>
                    <a:pt x="713930" y="1084960"/>
                    <a:pt x="712889" y="1086298"/>
                  </a:cubicBezTo>
                  <a:lnTo>
                    <a:pt x="680593" y="1133179"/>
                  </a:lnTo>
                  <a:lnTo>
                    <a:pt x="680593" y="1136454"/>
                  </a:lnTo>
                  <a:lnTo>
                    <a:pt x="709168" y="1136454"/>
                  </a:lnTo>
                  <a:lnTo>
                    <a:pt x="709168" y="1144937"/>
                  </a:lnTo>
                  <a:cubicBezTo>
                    <a:pt x="709168" y="1148658"/>
                    <a:pt x="708871" y="1149848"/>
                    <a:pt x="701131" y="1149848"/>
                  </a:cubicBezTo>
                  <a:lnTo>
                    <a:pt x="698750" y="1149848"/>
                  </a:lnTo>
                  <a:lnTo>
                    <a:pt x="698750" y="1153123"/>
                  </a:lnTo>
                  <a:lnTo>
                    <a:pt x="713335" y="1152825"/>
                  </a:lnTo>
                  <a:lnTo>
                    <a:pt x="727921" y="1153123"/>
                  </a:lnTo>
                  <a:lnTo>
                    <a:pt x="727921" y="1149848"/>
                  </a:lnTo>
                  <a:lnTo>
                    <a:pt x="725540" y="1149848"/>
                  </a:lnTo>
                  <a:cubicBezTo>
                    <a:pt x="717800" y="1149848"/>
                    <a:pt x="717502" y="1148658"/>
                    <a:pt x="717502" y="1144937"/>
                  </a:cubicBezTo>
                  <a:lnTo>
                    <a:pt x="717502" y="1136454"/>
                  </a:lnTo>
                  <a:close/>
                  <a:moveTo>
                    <a:pt x="709912" y="1133179"/>
                  </a:moveTo>
                  <a:lnTo>
                    <a:pt x="684164" y="1133179"/>
                  </a:lnTo>
                  <a:lnTo>
                    <a:pt x="709912" y="1095823"/>
                  </a:lnTo>
                  <a:close/>
                  <a:moveTo>
                    <a:pt x="780494" y="1136156"/>
                  </a:moveTo>
                  <a:cubicBezTo>
                    <a:pt x="780494" y="1129756"/>
                    <a:pt x="777071" y="1125441"/>
                    <a:pt x="775434" y="1123804"/>
                  </a:cubicBezTo>
                  <a:cubicBezTo>
                    <a:pt x="773797" y="1122167"/>
                    <a:pt x="773647" y="1122017"/>
                    <a:pt x="765016" y="1116660"/>
                  </a:cubicBezTo>
                  <a:cubicBezTo>
                    <a:pt x="770671" y="1113832"/>
                    <a:pt x="777517" y="1108772"/>
                    <a:pt x="777517" y="1100884"/>
                  </a:cubicBezTo>
                  <a:cubicBezTo>
                    <a:pt x="777517" y="1091359"/>
                    <a:pt x="767694" y="1085853"/>
                    <a:pt x="758318" y="1085853"/>
                  </a:cubicBezTo>
                  <a:cubicBezTo>
                    <a:pt x="747603" y="1085853"/>
                    <a:pt x="738822" y="1093145"/>
                    <a:pt x="738822" y="1102670"/>
                  </a:cubicBezTo>
                  <a:cubicBezTo>
                    <a:pt x="738822" y="1106540"/>
                    <a:pt x="740161" y="1109962"/>
                    <a:pt x="742691" y="1112790"/>
                  </a:cubicBezTo>
                  <a:cubicBezTo>
                    <a:pt x="744478" y="1115023"/>
                    <a:pt x="744775" y="1115172"/>
                    <a:pt x="751174" y="1119190"/>
                  </a:cubicBezTo>
                  <a:cubicBezTo>
                    <a:pt x="738524" y="1124697"/>
                    <a:pt x="735845" y="1132138"/>
                    <a:pt x="735845" y="1137793"/>
                  </a:cubicBezTo>
                  <a:cubicBezTo>
                    <a:pt x="735845" y="1148806"/>
                    <a:pt x="747008" y="1155206"/>
                    <a:pt x="758170" y="1155206"/>
                  </a:cubicBezTo>
                  <a:cubicBezTo>
                    <a:pt x="770523" y="1155206"/>
                    <a:pt x="780494" y="1146872"/>
                    <a:pt x="780494" y="1136156"/>
                  </a:cubicBezTo>
                  <a:close/>
                  <a:moveTo>
                    <a:pt x="772457" y="1100884"/>
                  </a:moveTo>
                  <a:cubicBezTo>
                    <a:pt x="772457" y="1106837"/>
                    <a:pt x="767843" y="1111748"/>
                    <a:pt x="761891" y="1114725"/>
                  </a:cubicBezTo>
                  <a:lnTo>
                    <a:pt x="749240" y="1107135"/>
                  </a:lnTo>
                  <a:cubicBezTo>
                    <a:pt x="746412" y="1105348"/>
                    <a:pt x="743882" y="1102373"/>
                    <a:pt x="743882" y="1098949"/>
                  </a:cubicBezTo>
                  <a:cubicBezTo>
                    <a:pt x="743882" y="1092549"/>
                    <a:pt x="750877" y="1088382"/>
                    <a:pt x="758170" y="1088382"/>
                  </a:cubicBezTo>
                  <a:cubicBezTo>
                    <a:pt x="766057" y="1088382"/>
                    <a:pt x="772457" y="1093889"/>
                    <a:pt x="772457" y="1100884"/>
                  </a:cubicBezTo>
                  <a:close/>
                  <a:moveTo>
                    <a:pt x="774838" y="1139580"/>
                  </a:moveTo>
                  <a:cubicBezTo>
                    <a:pt x="774838" y="1147318"/>
                    <a:pt x="766653" y="1152229"/>
                    <a:pt x="758318" y="1152229"/>
                  </a:cubicBezTo>
                  <a:cubicBezTo>
                    <a:pt x="749240" y="1152229"/>
                    <a:pt x="741649" y="1145979"/>
                    <a:pt x="741649" y="1137793"/>
                  </a:cubicBezTo>
                  <a:cubicBezTo>
                    <a:pt x="741649" y="1130203"/>
                    <a:pt x="747305" y="1124250"/>
                    <a:pt x="754300" y="1120976"/>
                  </a:cubicBezTo>
                  <a:lnTo>
                    <a:pt x="767843" y="1129311"/>
                  </a:lnTo>
                  <a:cubicBezTo>
                    <a:pt x="769480" y="1130203"/>
                    <a:pt x="774838" y="1133477"/>
                    <a:pt x="774838" y="1139580"/>
                  </a:cubicBezTo>
                  <a:close/>
                  <a:moveTo>
                    <a:pt x="1155540" y="1153123"/>
                  </a:moveTo>
                  <a:lnTo>
                    <a:pt x="1155540" y="1149848"/>
                  </a:lnTo>
                  <a:lnTo>
                    <a:pt x="1151968" y="1149848"/>
                  </a:lnTo>
                  <a:cubicBezTo>
                    <a:pt x="1142443" y="1149848"/>
                    <a:pt x="1142145" y="1148509"/>
                    <a:pt x="1142145" y="1144788"/>
                  </a:cubicBezTo>
                  <a:lnTo>
                    <a:pt x="1142145" y="1088680"/>
                  </a:lnTo>
                  <a:cubicBezTo>
                    <a:pt x="1142145" y="1085853"/>
                    <a:pt x="1141847" y="1085853"/>
                    <a:pt x="1139169" y="1085853"/>
                  </a:cubicBezTo>
                  <a:cubicBezTo>
                    <a:pt x="1135002" y="1089871"/>
                    <a:pt x="1129644" y="1092252"/>
                    <a:pt x="1119970" y="1092252"/>
                  </a:cubicBezTo>
                  <a:lnTo>
                    <a:pt x="1119970" y="1095675"/>
                  </a:lnTo>
                  <a:cubicBezTo>
                    <a:pt x="1122797" y="1095675"/>
                    <a:pt x="1128155" y="1095675"/>
                    <a:pt x="1134109" y="1092848"/>
                  </a:cubicBezTo>
                  <a:lnTo>
                    <a:pt x="1134109" y="1144788"/>
                  </a:lnTo>
                  <a:cubicBezTo>
                    <a:pt x="1134109" y="1148509"/>
                    <a:pt x="1133810" y="1149848"/>
                    <a:pt x="1124137" y="1149848"/>
                  </a:cubicBezTo>
                  <a:lnTo>
                    <a:pt x="1120566" y="1149848"/>
                  </a:lnTo>
                  <a:lnTo>
                    <a:pt x="1120566" y="1153123"/>
                  </a:lnTo>
                  <a:cubicBezTo>
                    <a:pt x="1124733" y="1152825"/>
                    <a:pt x="1133513" y="1152825"/>
                    <a:pt x="1137977" y="1152825"/>
                  </a:cubicBezTo>
                  <a:cubicBezTo>
                    <a:pt x="1142591" y="1152825"/>
                    <a:pt x="1151372" y="1152825"/>
                    <a:pt x="1155540" y="1153123"/>
                  </a:cubicBezTo>
                  <a:close/>
                  <a:moveTo>
                    <a:pt x="1830319" y="1135859"/>
                  </a:moveTo>
                  <a:cubicBezTo>
                    <a:pt x="1830319" y="1127375"/>
                    <a:pt x="1823778" y="1119786"/>
                    <a:pt x="1813364" y="1117553"/>
                  </a:cubicBezTo>
                  <a:cubicBezTo>
                    <a:pt x="1821390" y="1114725"/>
                    <a:pt x="1827347" y="1107729"/>
                    <a:pt x="1827347" y="1099693"/>
                  </a:cubicBezTo>
                  <a:cubicBezTo>
                    <a:pt x="1827347" y="1091656"/>
                    <a:pt x="1818266" y="1085853"/>
                    <a:pt x="1807700" y="1085853"/>
                  </a:cubicBezTo>
                  <a:cubicBezTo>
                    <a:pt x="1796841" y="1085853"/>
                    <a:pt x="1788650" y="1091656"/>
                    <a:pt x="1788650" y="1099396"/>
                  </a:cubicBezTo>
                  <a:cubicBezTo>
                    <a:pt x="1788650" y="1103117"/>
                    <a:pt x="1791177" y="1104754"/>
                    <a:pt x="1793857" y="1104754"/>
                  </a:cubicBezTo>
                  <a:cubicBezTo>
                    <a:pt x="1796981" y="1104754"/>
                    <a:pt x="1799077" y="1102521"/>
                    <a:pt x="1799077" y="1099544"/>
                  </a:cubicBezTo>
                  <a:cubicBezTo>
                    <a:pt x="1799077" y="1095823"/>
                    <a:pt x="1795800" y="1094485"/>
                    <a:pt x="1793565" y="1094336"/>
                  </a:cubicBezTo>
                  <a:cubicBezTo>
                    <a:pt x="1797883" y="1088829"/>
                    <a:pt x="1805617" y="1088382"/>
                    <a:pt x="1807408" y="1088382"/>
                  </a:cubicBezTo>
                  <a:cubicBezTo>
                    <a:pt x="1810088" y="1088382"/>
                    <a:pt x="1817669" y="1089275"/>
                    <a:pt x="1817669" y="1099693"/>
                  </a:cubicBezTo>
                  <a:cubicBezTo>
                    <a:pt x="1817669" y="1106837"/>
                    <a:pt x="1814850" y="1111005"/>
                    <a:pt x="1813364" y="1112642"/>
                  </a:cubicBezTo>
                  <a:cubicBezTo>
                    <a:pt x="1810380" y="1115767"/>
                    <a:pt x="1808005" y="1115916"/>
                    <a:pt x="1801896" y="1116362"/>
                  </a:cubicBezTo>
                  <a:cubicBezTo>
                    <a:pt x="1799966" y="1116510"/>
                    <a:pt x="1799077" y="1116660"/>
                    <a:pt x="1799077" y="1117850"/>
                  </a:cubicBezTo>
                  <a:cubicBezTo>
                    <a:pt x="1799077" y="1119339"/>
                    <a:pt x="1799966" y="1119339"/>
                    <a:pt x="1801744" y="1119339"/>
                  </a:cubicBezTo>
                  <a:lnTo>
                    <a:pt x="1806811" y="1119339"/>
                  </a:lnTo>
                  <a:cubicBezTo>
                    <a:pt x="1814850" y="1119339"/>
                    <a:pt x="1819905" y="1125142"/>
                    <a:pt x="1819905" y="1135859"/>
                  </a:cubicBezTo>
                  <a:cubicBezTo>
                    <a:pt x="1819905" y="1148509"/>
                    <a:pt x="1812615" y="1152229"/>
                    <a:pt x="1807256" y="1152229"/>
                  </a:cubicBezTo>
                  <a:cubicBezTo>
                    <a:pt x="1801744" y="1152229"/>
                    <a:pt x="1794162" y="1150146"/>
                    <a:pt x="1790593" y="1144788"/>
                  </a:cubicBezTo>
                  <a:cubicBezTo>
                    <a:pt x="1794314" y="1144788"/>
                    <a:pt x="1796841" y="1142555"/>
                    <a:pt x="1796841" y="1139133"/>
                  </a:cubicBezTo>
                  <a:cubicBezTo>
                    <a:pt x="1796841" y="1135859"/>
                    <a:pt x="1794454" y="1133626"/>
                    <a:pt x="1791177" y="1133626"/>
                  </a:cubicBezTo>
                  <a:cubicBezTo>
                    <a:pt x="1788510" y="1133626"/>
                    <a:pt x="1785678" y="1135263"/>
                    <a:pt x="1785678" y="1139430"/>
                  </a:cubicBezTo>
                  <a:cubicBezTo>
                    <a:pt x="1785678" y="1148955"/>
                    <a:pt x="1795940" y="1155206"/>
                    <a:pt x="1807560" y="1155206"/>
                  </a:cubicBezTo>
                  <a:cubicBezTo>
                    <a:pt x="1820946" y="1155206"/>
                    <a:pt x="1830319" y="1145979"/>
                    <a:pt x="1830319" y="1135859"/>
                  </a:cubicBezTo>
                  <a:close/>
                  <a:moveTo>
                    <a:pt x="2439066" y="1135859"/>
                  </a:moveTo>
                  <a:cubicBezTo>
                    <a:pt x="2439066" y="1127375"/>
                    <a:pt x="2432513" y="1119786"/>
                    <a:pt x="2422099" y="1117553"/>
                  </a:cubicBezTo>
                  <a:cubicBezTo>
                    <a:pt x="2430138" y="1114725"/>
                    <a:pt x="2436095" y="1107729"/>
                    <a:pt x="2436095" y="1099693"/>
                  </a:cubicBezTo>
                  <a:cubicBezTo>
                    <a:pt x="2436095" y="1091656"/>
                    <a:pt x="2427014" y="1085853"/>
                    <a:pt x="2416448" y="1085853"/>
                  </a:cubicBezTo>
                  <a:cubicBezTo>
                    <a:pt x="2405577" y="1085853"/>
                    <a:pt x="2397398" y="1091656"/>
                    <a:pt x="2397398" y="1099396"/>
                  </a:cubicBezTo>
                  <a:cubicBezTo>
                    <a:pt x="2397398" y="1103117"/>
                    <a:pt x="2399925" y="1104754"/>
                    <a:pt x="2402605" y="1104754"/>
                  </a:cubicBezTo>
                  <a:cubicBezTo>
                    <a:pt x="2405729" y="1104754"/>
                    <a:pt x="2407812" y="1102521"/>
                    <a:pt x="2407812" y="1099544"/>
                  </a:cubicBezTo>
                  <a:cubicBezTo>
                    <a:pt x="2407812" y="1095823"/>
                    <a:pt x="2404535" y="1094485"/>
                    <a:pt x="2402313" y="1094336"/>
                  </a:cubicBezTo>
                  <a:cubicBezTo>
                    <a:pt x="2406618" y="1088829"/>
                    <a:pt x="2414365" y="1088382"/>
                    <a:pt x="2416143" y="1088382"/>
                  </a:cubicBezTo>
                  <a:cubicBezTo>
                    <a:pt x="2418823" y="1088382"/>
                    <a:pt x="2426417" y="1089275"/>
                    <a:pt x="2426417" y="1099693"/>
                  </a:cubicBezTo>
                  <a:cubicBezTo>
                    <a:pt x="2426417" y="1106837"/>
                    <a:pt x="2423585" y="1111005"/>
                    <a:pt x="2422099" y="1112642"/>
                  </a:cubicBezTo>
                  <a:cubicBezTo>
                    <a:pt x="2419127" y="1115767"/>
                    <a:pt x="2416740" y="1115916"/>
                    <a:pt x="2410644" y="1116362"/>
                  </a:cubicBezTo>
                  <a:cubicBezTo>
                    <a:pt x="2408701" y="1116510"/>
                    <a:pt x="2407812" y="1116660"/>
                    <a:pt x="2407812" y="1117850"/>
                  </a:cubicBezTo>
                  <a:cubicBezTo>
                    <a:pt x="2407812" y="1119339"/>
                    <a:pt x="2408701" y="1119339"/>
                    <a:pt x="2410491" y="1119339"/>
                  </a:cubicBezTo>
                  <a:lnTo>
                    <a:pt x="2415559" y="1119339"/>
                  </a:lnTo>
                  <a:cubicBezTo>
                    <a:pt x="2423585" y="1119339"/>
                    <a:pt x="2428652" y="1125142"/>
                    <a:pt x="2428652" y="1135859"/>
                  </a:cubicBezTo>
                  <a:cubicBezTo>
                    <a:pt x="2428652" y="1148509"/>
                    <a:pt x="2421363" y="1152229"/>
                    <a:pt x="2416003" y="1152229"/>
                  </a:cubicBezTo>
                  <a:cubicBezTo>
                    <a:pt x="2410491" y="1152229"/>
                    <a:pt x="2402897" y="1150146"/>
                    <a:pt x="2399328" y="1144788"/>
                  </a:cubicBezTo>
                  <a:cubicBezTo>
                    <a:pt x="2403049" y="1144788"/>
                    <a:pt x="2405577" y="1142555"/>
                    <a:pt x="2405577" y="1139133"/>
                  </a:cubicBezTo>
                  <a:cubicBezTo>
                    <a:pt x="2405577" y="1135859"/>
                    <a:pt x="2403202" y="1133626"/>
                    <a:pt x="2399925" y="1133626"/>
                  </a:cubicBezTo>
                  <a:cubicBezTo>
                    <a:pt x="2397245" y="1133626"/>
                    <a:pt x="2394413" y="1135263"/>
                    <a:pt x="2394413" y="1139430"/>
                  </a:cubicBezTo>
                  <a:cubicBezTo>
                    <a:pt x="2394413" y="1148955"/>
                    <a:pt x="2404687" y="1155206"/>
                    <a:pt x="2416295" y="1155206"/>
                  </a:cubicBezTo>
                  <a:cubicBezTo>
                    <a:pt x="2429694" y="1155206"/>
                    <a:pt x="2439066" y="1145979"/>
                    <a:pt x="2439066" y="1135859"/>
                  </a:cubicBezTo>
                  <a:close/>
                  <a:moveTo>
                    <a:pt x="64334" y="1223146"/>
                  </a:moveTo>
                  <a:cubicBezTo>
                    <a:pt x="64334" y="1213175"/>
                    <a:pt x="53619" y="1204245"/>
                    <a:pt x="39034" y="1204245"/>
                  </a:cubicBezTo>
                  <a:lnTo>
                    <a:pt x="1827" y="1204245"/>
                  </a:lnTo>
                  <a:lnTo>
                    <a:pt x="1827" y="1207520"/>
                  </a:lnTo>
                  <a:lnTo>
                    <a:pt x="4059" y="1207520"/>
                  </a:lnTo>
                  <a:cubicBezTo>
                    <a:pt x="11947" y="1207520"/>
                    <a:pt x="12096" y="1208561"/>
                    <a:pt x="12096" y="1212431"/>
                  </a:cubicBezTo>
                  <a:lnTo>
                    <a:pt x="12096" y="1265115"/>
                  </a:lnTo>
                  <a:cubicBezTo>
                    <a:pt x="12096" y="1268836"/>
                    <a:pt x="11947" y="1270026"/>
                    <a:pt x="4059" y="1270026"/>
                  </a:cubicBezTo>
                  <a:lnTo>
                    <a:pt x="1827" y="1270026"/>
                  </a:lnTo>
                  <a:lnTo>
                    <a:pt x="1827" y="1273302"/>
                  </a:lnTo>
                  <a:lnTo>
                    <a:pt x="16710" y="1273003"/>
                  </a:lnTo>
                  <a:lnTo>
                    <a:pt x="31592" y="1273302"/>
                  </a:lnTo>
                  <a:lnTo>
                    <a:pt x="31592" y="1270026"/>
                  </a:lnTo>
                  <a:lnTo>
                    <a:pt x="29360" y="1270026"/>
                  </a:lnTo>
                  <a:cubicBezTo>
                    <a:pt x="21621" y="1270026"/>
                    <a:pt x="21472" y="1268836"/>
                    <a:pt x="21472" y="1265115"/>
                  </a:cubicBezTo>
                  <a:lnTo>
                    <a:pt x="21472" y="1241750"/>
                  </a:lnTo>
                  <a:lnTo>
                    <a:pt x="39778" y="1241750"/>
                  </a:lnTo>
                  <a:cubicBezTo>
                    <a:pt x="52279" y="1241750"/>
                    <a:pt x="64334" y="1233713"/>
                    <a:pt x="64334" y="1223146"/>
                  </a:cubicBezTo>
                  <a:close/>
                  <a:moveTo>
                    <a:pt x="53768" y="1223146"/>
                  </a:moveTo>
                  <a:cubicBezTo>
                    <a:pt x="53768" y="1227611"/>
                    <a:pt x="53768" y="1238624"/>
                    <a:pt x="36504" y="1238624"/>
                  </a:cubicBezTo>
                  <a:lnTo>
                    <a:pt x="21026" y="1238624"/>
                  </a:lnTo>
                  <a:lnTo>
                    <a:pt x="21026" y="1211686"/>
                  </a:lnTo>
                  <a:cubicBezTo>
                    <a:pt x="21026" y="1208264"/>
                    <a:pt x="21323" y="1207520"/>
                    <a:pt x="25937" y="1207520"/>
                  </a:cubicBezTo>
                  <a:lnTo>
                    <a:pt x="36504" y="1207520"/>
                  </a:lnTo>
                  <a:cubicBezTo>
                    <a:pt x="53768" y="1207520"/>
                    <a:pt x="53768" y="1218533"/>
                    <a:pt x="53768" y="1223146"/>
                  </a:cubicBezTo>
                  <a:close/>
                  <a:moveTo>
                    <a:pt x="149092" y="1264074"/>
                  </a:moveTo>
                  <a:cubicBezTo>
                    <a:pt x="149092" y="1263478"/>
                    <a:pt x="149092" y="1262138"/>
                    <a:pt x="147455" y="1262138"/>
                  </a:cubicBezTo>
                  <a:cubicBezTo>
                    <a:pt x="146115" y="1262138"/>
                    <a:pt x="146115" y="1263330"/>
                    <a:pt x="145966" y="1263925"/>
                  </a:cubicBezTo>
                  <a:cubicBezTo>
                    <a:pt x="145520" y="1270325"/>
                    <a:pt x="141948" y="1272557"/>
                    <a:pt x="139121" y="1272557"/>
                  </a:cubicBezTo>
                  <a:cubicBezTo>
                    <a:pt x="133614" y="1272557"/>
                    <a:pt x="133019" y="1267943"/>
                    <a:pt x="131233" y="1255144"/>
                  </a:cubicBezTo>
                  <a:cubicBezTo>
                    <a:pt x="130489" y="1249339"/>
                    <a:pt x="129446" y="1242345"/>
                    <a:pt x="118285" y="1238921"/>
                  </a:cubicBezTo>
                  <a:cubicBezTo>
                    <a:pt x="126172" y="1236839"/>
                    <a:pt x="135996" y="1231034"/>
                    <a:pt x="135996" y="1222401"/>
                  </a:cubicBezTo>
                  <a:cubicBezTo>
                    <a:pt x="135996" y="1212431"/>
                    <a:pt x="123047" y="1204245"/>
                    <a:pt x="108015" y="1204245"/>
                  </a:cubicBezTo>
                  <a:lnTo>
                    <a:pt x="74976" y="1204245"/>
                  </a:lnTo>
                  <a:lnTo>
                    <a:pt x="74976" y="1207520"/>
                  </a:lnTo>
                  <a:lnTo>
                    <a:pt x="77208" y="1207520"/>
                  </a:lnTo>
                  <a:cubicBezTo>
                    <a:pt x="85096" y="1207520"/>
                    <a:pt x="85245" y="1208561"/>
                    <a:pt x="85245" y="1212431"/>
                  </a:cubicBezTo>
                  <a:lnTo>
                    <a:pt x="85245" y="1265115"/>
                  </a:lnTo>
                  <a:cubicBezTo>
                    <a:pt x="85245" y="1268836"/>
                    <a:pt x="85096" y="1270026"/>
                    <a:pt x="77208" y="1270026"/>
                  </a:cubicBezTo>
                  <a:lnTo>
                    <a:pt x="74976" y="1270026"/>
                  </a:lnTo>
                  <a:lnTo>
                    <a:pt x="74976" y="1273302"/>
                  </a:lnTo>
                  <a:lnTo>
                    <a:pt x="89710" y="1273003"/>
                  </a:lnTo>
                  <a:lnTo>
                    <a:pt x="104443" y="1273302"/>
                  </a:lnTo>
                  <a:lnTo>
                    <a:pt x="104443" y="1270026"/>
                  </a:lnTo>
                  <a:lnTo>
                    <a:pt x="102211" y="1270026"/>
                  </a:lnTo>
                  <a:cubicBezTo>
                    <a:pt x="94472" y="1270026"/>
                    <a:pt x="94174" y="1268836"/>
                    <a:pt x="94174" y="1265115"/>
                  </a:cubicBezTo>
                  <a:lnTo>
                    <a:pt x="94174" y="1240113"/>
                  </a:lnTo>
                  <a:lnTo>
                    <a:pt x="106974" y="1240113"/>
                  </a:lnTo>
                  <a:cubicBezTo>
                    <a:pt x="114415" y="1240113"/>
                    <a:pt x="117838" y="1243833"/>
                    <a:pt x="118582" y="1244727"/>
                  </a:cubicBezTo>
                  <a:cubicBezTo>
                    <a:pt x="121410" y="1247851"/>
                    <a:pt x="121410" y="1249786"/>
                    <a:pt x="121410" y="1256633"/>
                  </a:cubicBezTo>
                  <a:cubicBezTo>
                    <a:pt x="121410" y="1263032"/>
                    <a:pt x="121410" y="1267496"/>
                    <a:pt x="125726" y="1271217"/>
                  </a:cubicBezTo>
                  <a:cubicBezTo>
                    <a:pt x="130042" y="1274939"/>
                    <a:pt x="135697" y="1275384"/>
                    <a:pt x="138674" y="1275384"/>
                  </a:cubicBezTo>
                  <a:cubicBezTo>
                    <a:pt x="147008" y="1275384"/>
                    <a:pt x="149092" y="1267199"/>
                    <a:pt x="149092" y="1264074"/>
                  </a:cubicBezTo>
                  <a:close/>
                  <a:moveTo>
                    <a:pt x="125428" y="1222401"/>
                  </a:moveTo>
                  <a:cubicBezTo>
                    <a:pt x="125428" y="1233563"/>
                    <a:pt x="117392" y="1237284"/>
                    <a:pt x="106676" y="1237284"/>
                  </a:cubicBezTo>
                  <a:lnTo>
                    <a:pt x="94174" y="1237284"/>
                  </a:lnTo>
                  <a:lnTo>
                    <a:pt x="94174" y="1211686"/>
                  </a:lnTo>
                  <a:cubicBezTo>
                    <a:pt x="94174" y="1209008"/>
                    <a:pt x="94323" y="1207965"/>
                    <a:pt x="96704" y="1207668"/>
                  </a:cubicBezTo>
                  <a:cubicBezTo>
                    <a:pt x="97746" y="1207520"/>
                    <a:pt x="100872" y="1207520"/>
                    <a:pt x="102955" y="1207520"/>
                  </a:cubicBezTo>
                  <a:cubicBezTo>
                    <a:pt x="112034" y="1207520"/>
                    <a:pt x="125428" y="1207520"/>
                    <a:pt x="125428" y="1222401"/>
                  </a:cubicBezTo>
                  <a:close/>
                  <a:moveTo>
                    <a:pt x="219599" y="1246958"/>
                  </a:moveTo>
                  <a:lnTo>
                    <a:pt x="216325" y="1246958"/>
                  </a:lnTo>
                  <a:cubicBezTo>
                    <a:pt x="213794" y="1262138"/>
                    <a:pt x="211711" y="1270026"/>
                    <a:pt x="193406" y="1270026"/>
                  </a:cubicBezTo>
                  <a:lnTo>
                    <a:pt x="178374" y="1270026"/>
                  </a:lnTo>
                  <a:cubicBezTo>
                    <a:pt x="173760" y="1270026"/>
                    <a:pt x="173463" y="1269282"/>
                    <a:pt x="173463" y="1265859"/>
                  </a:cubicBezTo>
                  <a:lnTo>
                    <a:pt x="173463" y="1239220"/>
                  </a:lnTo>
                  <a:lnTo>
                    <a:pt x="183285" y="1239220"/>
                  </a:lnTo>
                  <a:cubicBezTo>
                    <a:pt x="193256" y="1239220"/>
                    <a:pt x="194744" y="1242196"/>
                    <a:pt x="194744" y="1250976"/>
                  </a:cubicBezTo>
                  <a:lnTo>
                    <a:pt x="197870" y="1250976"/>
                  </a:lnTo>
                  <a:lnTo>
                    <a:pt x="197870" y="1224038"/>
                  </a:lnTo>
                  <a:lnTo>
                    <a:pt x="194744" y="1224038"/>
                  </a:lnTo>
                  <a:cubicBezTo>
                    <a:pt x="194744" y="1232820"/>
                    <a:pt x="193256" y="1235796"/>
                    <a:pt x="183285" y="1235796"/>
                  </a:cubicBezTo>
                  <a:lnTo>
                    <a:pt x="173463" y="1235796"/>
                  </a:lnTo>
                  <a:lnTo>
                    <a:pt x="173463" y="1211984"/>
                  </a:lnTo>
                  <a:cubicBezTo>
                    <a:pt x="173463" y="1208561"/>
                    <a:pt x="173760" y="1207817"/>
                    <a:pt x="178374" y="1207817"/>
                  </a:cubicBezTo>
                  <a:lnTo>
                    <a:pt x="192661" y="1207817"/>
                  </a:lnTo>
                  <a:cubicBezTo>
                    <a:pt x="209479" y="1207817"/>
                    <a:pt x="211711" y="1213919"/>
                    <a:pt x="213497" y="1227462"/>
                  </a:cubicBezTo>
                  <a:lnTo>
                    <a:pt x="216623" y="1227462"/>
                  </a:lnTo>
                  <a:lnTo>
                    <a:pt x="213646" y="1204543"/>
                  </a:lnTo>
                  <a:lnTo>
                    <a:pt x="153966" y="1204543"/>
                  </a:lnTo>
                  <a:lnTo>
                    <a:pt x="153966" y="1207817"/>
                  </a:lnTo>
                  <a:lnTo>
                    <a:pt x="156199" y="1207817"/>
                  </a:lnTo>
                  <a:cubicBezTo>
                    <a:pt x="163938" y="1207817"/>
                    <a:pt x="164235" y="1209008"/>
                    <a:pt x="164235" y="1212728"/>
                  </a:cubicBezTo>
                  <a:lnTo>
                    <a:pt x="164235" y="1265115"/>
                  </a:lnTo>
                  <a:cubicBezTo>
                    <a:pt x="164235" y="1268836"/>
                    <a:pt x="163938" y="1270026"/>
                    <a:pt x="156199" y="1270026"/>
                  </a:cubicBezTo>
                  <a:lnTo>
                    <a:pt x="153966" y="1270026"/>
                  </a:lnTo>
                  <a:lnTo>
                    <a:pt x="153966" y="1273302"/>
                  </a:lnTo>
                  <a:lnTo>
                    <a:pt x="215134" y="1273302"/>
                  </a:lnTo>
                  <a:close/>
                  <a:moveTo>
                    <a:pt x="276190" y="1254549"/>
                  </a:moveTo>
                  <a:cubicBezTo>
                    <a:pt x="276190" y="1245768"/>
                    <a:pt x="270535" y="1236839"/>
                    <a:pt x="260117" y="1234308"/>
                  </a:cubicBezTo>
                  <a:lnTo>
                    <a:pt x="246127" y="1231034"/>
                  </a:lnTo>
                  <a:cubicBezTo>
                    <a:pt x="239728" y="1229545"/>
                    <a:pt x="234965" y="1224485"/>
                    <a:pt x="234965" y="1218234"/>
                  </a:cubicBezTo>
                  <a:cubicBezTo>
                    <a:pt x="234965" y="1211538"/>
                    <a:pt x="240770" y="1205138"/>
                    <a:pt x="249700" y="1205138"/>
                  </a:cubicBezTo>
                  <a:cubicBezTo>
                    <a:pt x="267113" y="1205138"/>
                    <a:pt x="269494" y="1221509"/>
                    <a:pt x="269940" y="1225378"/>
                  </a:cubicBezTo>
                  <a:cubicBezTo>
                    <a:pt x="270238" y="1226420"/>
                    <a:pt x="270238" y="1227164"/>
                    <a:pt x="271577" y="1227164"/>
                  </a:cubicBezTo>
                  <a:cubicBezTo>
                    <a:pt x="273214" y="1227164"/>
                    <a:pt x="273214" y="1226420"/>
                    <a:pt x="273214" y="1224485"/>
                  </a:cubicBezTo>
                  <a:lnTo>
                    <a:pt x="273214" y="1204691"/>
                  </a:lnTo>
                  <a:cubicBezTo>
                    <a:pt x="273214" y="1203054"/>
                    <a:pt x="273214" y="1202013"/>
                    <a:pt x="271875" y="1202013"/>
                  </a:cubicBezTo>
                  <a:cubicBezTo>
                    <a:pt x="271131" y="1202013"/>
                    <a:pt x="270832" y="1202310"/>
                    <a:pt x="270238" y="1203501"/>
                  </a:cubicBezTo>
                  <a:lnTo>
                    <a:pt x="266665" y="1209157"/>
                  </a:lnTo>
                  <a:cubicBezTo>
                    <a:pt x="261606" y="1203501"/>
                    <a:pt x="255058" y="1202013"/>
                    <a:pt x="249551" y="1202013"/>
                  </a:cubicBezTo>
                  <a:cubicBezTo>
                    <a:pt x="237495" y="1202013"/>
                    <a:pt x="228566" y="1211091"/>
                    <a:pt x="228566" y="1221509"/>
                  </a:cubicBezTo>
                  <a:cubicBezTo>
                    <a:pt x="228566" y="1229248"/>
                    <a:pt x="232882" y="1233415"/>
                    <a:pt x="234816" y="1235350"/>
                  </a:cubicBezTo>
                  <a:cubicBezTo>
                    <a:pt x="238538" y="1238921"/>
                    <a:pt x="241812" y="1239814"/>
                    <a:pt x="252825" y="1242345"/>
                  </a:cubicBezTo>
                  <a:cubicBezTo>
                    <a:pt x="261457" y="1244428"/>
                    <a:pt x="262946" y="1244727"/>
                    <a:pt x="266368" y="1248149"/>
                  </a:cubicBezTo>
                  <a:cubicBezTo>
                    <a:pt x="267410" y="1249339"/>
                    <a:pt x="269940" y="1252763"/>
                    <a:pt x="269940" y="1257674"/>
                  </a:cubicBezTo>
                  <a:cubicBezTo>
                    <a:pt x="269940" y="1264669"/>
                    <a:pt x="264583" y="1272110"/>
                    <a:pt x="255058" y="1272110"/>
                  </a:cubicBezTo>
                  <a:cubicBezTo>
                    <a:pt x="243896" y="1272110"/>
                    <a:pt x="232287" y="1266752"/>
                    <a:pt x="231691" y="1252613"/>
                  </a:cubicBezTo>
                  <a:cubicBezTo>
                    <a:pt x="231691" y="1250976"/>
                    <a:pt x="231691" y="1250382"/>
                    <a:pt x="230203" y="1250382"/>
                  </a:cubicBezTo>
                  <a:cubicBezTo>
                    <a:pt x="228566" y="1250382"/>
                    <a:pt x="228566" y="1251126"/>
                    <a:pt x="228566" y="1253060"/>
                  </a:cubicBezTo>
                  <a:lnTo>
                    <a:pt x="228566" y="1272855"/>
                  </a:lnTo>
                  <a:cubicBezTo>
                    <a:pt x="228566" y="1274343"/>
                    <a:pt x="228566" y="1275384"/>
                    <a:pt x="229905" y="1275384"/>
                  </a:cubicBezTo>
                  <a:cubicBezTo>
                    <a:pt x="230650" y="1275384"/>
                    <a:pt x="230798" y="1275236"/>
                    <a:pt x="231542" y="1274194"/>
                  </a:cubicBezTo>
                  <a:cubicBezTo>
                    <a:pt x="231989" y="1273599"/>
                    <a:pt x="232287" y="1272706"/>
                    <a:pt x="235114" y="1268389"/>
                  </a:cubicBezTo>
                  <a:cubicBezTo>
                    <a:pt x="241514" y="1274044"/>
                    <a:pt x="248955" y="1275384"/>
                    <a:pt x="255058" y="1275384"/>
                  </a:cubicBezTo>
                  <a:cubicBezTo>
                    <a:pt x="267708" y="1275384"/>
                    <a:pt x="276190" y="1265414"/>
                    <a:pt x="276190" y="1254549"/>
                  </a:cubicBezTo>
                  <a:close/>
                  <a:moveTo>
                    <a:pt x="352465" y="1246958"/>
                  </a:moveTo>
                  <a:lnTo>
                    <a:pt x="349191" y="1246958"/>
                  </a:lnTo>
                  <a:cubicBezTo>
                    <a:pt x="346660" y="1262138"/>
                    <a:pt x="344577" y="1270026"/>
                    <a:pt x="326272" y="1270026"/>
                  </a:cubicBezTo>
                  <a:lnTo>
                    <a:pt x="311240" y="1270026"/>
                  </a:lnTo>
                  <a:cubicBezTo>
                    <a:pt x="306626" y="1270026"/>
                    <a:pt x="306329" y="1269282"/>
                    <a:pt x="306329" y="1265859"/>
                  </a:cubicBezTo>
                  <a:lnTo>
                    <a:pt x="306329" y="1239220"/>
                  </a:lnTo>
                  <a:lnTo>
                    <a:pt x="316151" y="1239220"/>
                  </a:lnTo>
                  <a:cubicBezTo>
                    <a:pt x="326123" y="1239220"/>
                    <a:pt x="327610" y="1242196"/>
                    <a:pt x="327610" y="1250976"/>
                  </a:cubicBezTo>
                  <a:lnTo>
                    <a:pt x="330736" y="1250976"/>
                  </a:lnTo>
                  <a:lnTo>
                    <a:pt x="330736" y="1224038"/>
                  </a:lnTo>
                  <a:lnTo>
                    <a:pt x="327610" y="1224038"/>
                  </a:lnTo>
                  <a:cubicBezTo>
                    <a:pt x="327610" y="1232820"/>
                    <a:pt x="326123" y="1235796"/>
                    <a:pt x="316151" y="1235796"/>
                  </a:cubicBezTo>
                  <a:lnTo>
                    <a:pt x="306329" y="1235796"/>
                  </a:lnTo>
                  <a:lnTo>
                    <a:pt x="306329" y="1211984"/>
                  </a:lnTo>
                  <a:cubicBezTo>
                    <a:pt x="306329" y="1208561"/>
                    <a:pt x="306626" y="1207817"/>
                    <a:pt x="311240" y="1207817"/>
                  </a:cubicBezTo>
                  <a:lnTo>
                    <a:pt x="325527" y="1207817"/>
                  </a:lnTo>
                  <a:cubicBezTo>
                    <a:pt x="342345" y="1207817"/>
                    <a:pt x="344577" y="1213919"/>
                    <a:pt x="346363" y="1227462"/>
                  </a:cubicBezTo>
                  <a:lnTo>
                    <a:pt x="349488" y="1227462"/>
                  </a:lnTo>
                  <a:lnTo>
                    <a:pt x="346511" y="1204543"/>
                  </a:lnTo>
                  <a:lnTo>
                    <a:pt x="286832" y="1204543"/>
                  </a:lnTo>
                  <a:lnTo>
                    <a:pt x="286832" y="1207817"/>
                  </a:lnTo>
                  <a:lnTo>
                    <a:pt x="289064" y="1207817"/>
                  </a:lnTo>
                  <a:cubicBezTo>
                    <a:pt x="296804" y="1207817"/>
                    <a:pt x="297101" y="1209008"/>
                    <a:pt x="297101" y="1212728"/>
                  </a:cubicBezTo>
                  <a:lnTo>
                    <a:pt x="297101" y="1265115"/>
                  </a:lnTo>
                  <a:cubicBezTo>
                    <a:pt x="297101" y="1268836"/>
                    <a:pt x="296804" y="1270026"/>
                    <a:pt x="289064" y="1270026"/>
                  </a:cubicBezTo>
                  <a:lnTo>
                    <a:pt x="286832" y="1270026"/>
                  </a:lnTo>
                  <a:lnTo>
                    <a:pt x="286832" y="1273302"/>
                  </a:lnTo>
                  <a:lnTo>
                    <a:pt x="348000" y="1273302"/>
                  </a:lnTo>
                  <a:close/>
                  <a:moveTo>
                    <a:pt x="431567" y="1207520"/>
                  </a:moveTo>
                  <a:lnTo>
                    <a:pt x="431567" y="1204245"/>
                  </a:lnTo>
                  <a:cubicBezTo>
                    <a:pt x="426953" y="1204543"/>
                    <a:pt x="422191" y="1204543"/>
                    <a:pt x="419512" y="1204543"/>
                  </a:cubicBezTo>
                  <a:cubicBezTo>
                    <a:pt x="416982" y="1204543"/>
                    <a:pt x="412220" y="1204543"/>
                    <a:pt x="407606" y="1204245"/>
                  </a:cubicBezTo>
                  <a:lnTo>
                    <a:pt x="407606" y="1207520"/>
                  </a:lnTo>
                  <a:cubicBezTo>
                    <a:pt x="417875" y="1207520"/>
                    <a:pt x="417875" y="1212431"/>
                    <a:pt x="417875" y="1214960"/>
                  </a:cubicBezTo>
                  <a:lnTo>
                    <a:pt x="417875" y="1258270"/>
                  </a:lnTo>
                  <a:lnTo>
                    <a:pt x="380072" y="1205733"/>
                  </a:lnTo>
                  <a:cubicBezTo>
                    <a:pt x="379031" y="1204245"/>
                    <a:pt x="378882" y="1204245"/>
                    <a:pt x="376798" y="1204245"/>
                  </a:cubicBezTo>
                  <a:lnTo>
                    <a:pt x="359981" y="1204245"/>
                  </a:lnTo>
                  <a:lnTo>
                    <a:pt x="359981" y="1207520"/>
                  </a:lnTo>
                  <a:lnTo>
                    <a:pt x="362808" y="1207520"/>
                  </a:lnTo>
                  <a:cubicBezTo>
                    <a:pt x="364595" y="1207520"/>
                    <a:pt x="365488" y="1207520"/>
                    <a:pt x="367422" y="1207668"/>
                  </a:cubicBezTo>
                  <a:cubicBezTo>
                    <a:pt x="370102" y="1207965"/>
                    <a:pt x="370250" y="1208114"/>
                    <a:pt x="370250" y="1210049"/>
                  </a:cubicBezTo>
                  <a:lnTo>
                    <a:pt x="370250" y="1262437"/>
                  </a:lnTo>
                  <a:cubicBezTo>
                    <a:pt x="370250" y="1265115"/>
                    <a:pt x="370250" y="1270026"/>
                    <a:pt x="359981" y="1270026"/>
                  </a:cubicBezTo>
                  <a:lnTo>
                    <a:pt x="359981" y="1273302"/>
                  </a:lnTo>
                  <a:cubicBezTo>
                    <a:pt x="364595" y="1273003"/>
                    <a:pt x="369208" y="1273003"/>
                    <a:pt x="371887" y="1273003"/>
                  </a:cubicBezTo>
                  <a:cubicBezTo>
                    <a:pt x="374566" y="1273003"/>
                    <a:pt x="379328" y="1273003"/>
                    <a:pt x="383793" y="1273302"/>
                  </a:cubicBezTo>
                  <a:lnTo>
                    <a:pt x="383793" y="1270026"/>
                  </a:lnTo>
                  <a:cubicBezTo>
                    <a:pt x="373673" y="1270026"/>
                    <a:pt x="373673" y="1265115"/>
                    <a:pt x="373673" y="1262437"/>
                  </a:cubicBezTo>
                  <a:lnTo>
                    <a:pt x="373673" y="1210794"/>
                  </a:lnTo>
                  <a:lnTo>
                    <a:pt x="417428" y="1271813"/>
                  </a:lnTo>
                  <a:cubicBezTo>
                    <a:pt x="418321" y="1273003"/>
                    <a:pt x="418619" y="1273302"/>
                    <a:pt x="419512" y="1273302"/>
                  </a:cubicBezTo>
                  <a:cubicBezTo>
                    <a:pt x="421298" y="1273302"/>
                    <a:pt x="421298" y="1272259"/>
                    <a:pt x="421298" y="1270473"/>
                  </a:cubicBezTo>
                  <a:lnTo>
                    <a:pt x="421298" y="1214960"/>
                  </a:lnTo>
                  <a:cubicBezTo>
                    <a:pt x="421298" y="1212431"/>
                    <a:pt x="421298" y="1207520"/>
                    <a:pt x="431567" y="1207520"/>
                  </a:cubicBezTo>
                  <a:close/>
                  <a:moveTo>
                    <a:pt x="509739" y="1227908"/>
                  </a:moveTo>
                  <a:lnTo>
                    <a:pt x="507655" y="1204840"/>
                  </a:lnTo>
                  <a:lnTo>
                    <a:pt x="441873" y="1204840"/>
                  </a:lnTo>
                  <a:lnTo>
                    <a:pt x="439939" y="1227908"/>
                  </a:lnTo>
                  <a:lnTo>
                    <a:pt x="443064" y="1227908"/>
                  </a:lnTo>
                  <a:cubicBezTo>
                    <a:pt x="444403" y="1210794"/>
                    <a:pt x="446784" y="1208264"/>
                    <a:pt x="462263" y="1208264"/>
                  </a:cubicBezTo>
                  <a:cubicBezTo>
                    <a:pt x="464197" y="1208264"/>
                    <a:pt x="467322" y="1208264"/>
                    <a:pt x="468215" y="1208412"/>
                  </a:cubicBezTo>
                  <a:cubicBezTo>
                    <a:pt x="470002" y="1208858"/>
                    <a:pt x="470151" y="1209901"/>
                    <a:pt x="470151" y="1212431"/>
                  </a:cubicBezTo>
                  <a:lnTo>
                    <a:pt x="470151" y="1264967"/>
                  </a:lnTo>
                  <a:cubicBezTo>
                    <a:pt x="470151" y="1268539"/>
                    <a:pt x="470151" y="1270026"/>
                    <a:pt x="459584" y="1270026"/>
                  </a:cubicBezTo>
                  <a:lnTo>
                    <a:pt x="455863" y="1270026"/>
                  </a:lnTo>
                  <a:lnTo>
                    <a:pt x="455863" y="1273302"/>
                  </a:lnTo>
                  <a:cubicBezTo>
                    <a:pt x="459584" y="1273003"/>
                    <a:pt x="470448" y="1273003"/>
                    <a:pt x="474765" y="1273003"/>
                  </a:cubicBezTo>
                  <a:cubicBezTo>
                    <a:pt x="479229" y="1273003"/>
                    <a:pt x="490093" y="1273003"/>
                    <a:pt x="493815" y="1273302"/>
                  </a:cubicBezTo>
                  <a:lnTo>
                    <a:pt x="493815" y="1270026"/>
                  </a:lnTo>
                  <a:lnTo>
                    <a:pt x="489945" y="1270026"/>
                  </a:lnTo>
                  <a:cubicBezTo>
                    <a:pt x="479527" y="1270026"/>
                    <a:pt x="479527" y="1268539"/>
                    <a:pt x="479527" y="1264967"/>
                  </a:cubicBezTo>
                  <a:lnTo>
                    <a:pt x="479527" y="1212431"/>
                  </a:lnTo>
                  <a:cubicBezTo>
                    <a:pt x="479527" y="1210049"/>
                    <a:pt x="479527" y="1208858"/>
                    <a:pt x="481610" y="1208412"/>
                  </a:cubicBezTo>
                  <a:cubicBezTo>
                    <a:pt x="482503" y="1208264"/>
                    <a:pt x="485480" y="1208264"/>
                    <a:pt x="487415" y="1208264"/>
                  </a:cubicBezTo>
                  <a:cubicBezTo>
                    <a:pt x="502893" y="1208264"/>
                    <a:pt x="505125" y="1210794"/>
                    <a:pt x="506614" y="1227908"/>
                  </a:cubicBezTo>
                  <a:close/>
                  <a:moveTo>
                    <a:pt x="722860" y="1273302"/>
                  </a:moveTo>
                  <a:lnTo>
                    <a:pt x="722860" y="1270026"/>
                  </a:lnTo>
                  <a:lnTo>
                    <a:pt x="719289" y="1270026"/>
                  </a:lnTo>
                  <a:cubicBezTo>
                    <a:pt x="709764" y="1270026"/>
                    <a:pt x="709465" y="1268688"/>
                    <a:pt x="709465" y="1264967"/>
                  </a:cubicBezTo>
                  <a:lnTo>
                    <a:pt x="709465" y="1208858"/>
                  </a:lnTo>
                  <a:cubicBezTo>
                    <a:pt x="709465" y="1206031"/>
                    <a:pt x="709168" y="1206031"/>
                    <a:pt x="706490" y="1206031"/>
                  </a:cubicBezTo>
                  <a:cubicBezTo>
                    <a:pt x="702321" y="1210049"/>
                    <a:pt x="696965" y="1212431"/>
                    <a:pt x="687290" y="1212431"/>
                  </a:cubicBezTo>
                  <a:lnTo>
                    <a:pt x="687290" y="1215853"/>
                  </a:lnTo>
                  <a:cubicBezTo>
                    <a:pt x="690118" y="1215853"/>
                    <a:pt x="695476" y="1215853"/>
                    <a:pt x="701429" y="1213026"/>
                  </a:cubicBezTo>
                  <a:lnTo>
                    <a:pt x="701429" y="1264967"/>
                  </a:lnTo>
                  <a:cubicBezTo>
                    <a:pt x="701429" y="1268688"/>
                    <a:pt x="701131" y="1270026"/>
                    <a:pt x="691458" y="1270026"/>
                  </a:cubicBezTo>
                  <a:lnTo>
                    <a:pt x="687885" y="1270026"/>
                  </a:lnTo>
                  <a:lnTo>
                    <a:pt x="687885" y="1273302"/>
                  </a:lnTo>
                  <a:cubicBezTo>
                    <a:pt x="692052" y="1273003"/>
                    <a:pt x="700833" y="1273003"/>
                    <a:pt x="705298" y="1273003"/>
                  </a:cubicBezTo>
                  <a:cubicBezTo>
                    <a:pt x="709912" y="1273003"/>
                    <a:pt x="718693" y="1273003"/>
                    <a:pt x="722860" y="1273302"/>
                  </a:cubicBezTo>
                  <a:close/>
                  <a:moveTo>
                    <a:pt x="780977" y="1241006"/>
                  </a:moveTo>
                  <a:cubicBezTo>
                    <a:pt x="780977" y="1230141"/>
                    <a:pt x="779786" y="1223593"/>
                    <a:pt x="776512" y="1217193"/>
                  </a:cubicBezTo>
                  <a:cubicBezTo>
                    <a:pt x="772048" y="1208264"/>
                    <a:pt x="763862" y="1206031"/>
                    <a:pt x="758206" y="1206031"/>
                  </a:cubicBezTo>
                  <a:cubicBezTo>
                    <a:pt x="745556" y="1206031"/>
                    <a:pt x="740793" y="1215556"/>
                    <a:pt x="739455" y="1218383"/>
                  </a:cubicBezTo>
                  <a:cubicBezTo>
                    <a:pt x="735734" y="1225677"/>
                    <a:pt x="735585" y="1235796"/>
                    <a:pt x="735585" y="1241006"/>
                  </a:cubicBezTo>
                  <a:cubicBezTo>
                    <a:pt x="735585" y="1247702"/>
                    <a:pt x="735882" y="1257971"/>
                    <a:pt x="740793" y="1266008"/>
                  </a:cubicBezTo>
                  <a:cubicBezTo>
                    <a:pt x="745407" y="1273450"/>
                    <a:pt x="752848" y="1275384"/>
                    <a:pt x="758206" y="1275384"/>
                  </a:cubicBezTo>
                  <a:cubicBezTo>
                    <a:pt x="763117" y="1275384"/>
                    <a:pt x="771750" y="1273896"/>
                    <a:pt x="776811" y="1263925"/>
                  </a:cubicBezTo>
                  <a:cubicBezTo>
                    <a:pt x="780530" y="1256633"/>
                    <a:pt x="780977" y="1247554"/>
                    <a:pt x="780977" y="1241006"/>
                  </a:cubicBezTo>
                  <a:close/>
                  <a:moveTo>
                    <a:pt x="771898" y="1239814"/>
                  </a:moveTo>
                  <a:cubicBezTo>
                    <a:pt x="771898" y="1245768"/>
                    <a:pt x="771898" y="1254846"/>
                    <a:pt x="770708" y="1260501"/>
                  </a:cubicBezTo>
                  <a:cubicBezTo>
                    <a:pt x="768624" y="1271217"/>
                    <a:pt x="761630" y="1272557"/>
                    <a:pt x="758206" y="1272557"/>
                  </a:cubicBezTo>
                  <a:cubicBezTo>
                    <a:pt x="754784" y="1272557"/>
                    <a:pt x="747789" y="1270920"/>
                    <a:pt x="745705" y="1260353"/>
                  </a:cubicBezTo>
                  <a:cubicBezTo>
                    <a:pt x="744515" y="1254549"/>
                    <a:pt x="744515" y="1245024"/>
                    <a:pt x="744515" y="1239814"/>
                  </a:cubicBezTo>
                  <a:cubicBezTo>
                    <a:pt x="744515" y="1232820"/>
                    <a:pt x="744515" y="1225677"/>
                    <a:pt x="745705" y="1220170"/>
                  </a:cubicBezTo>
                  <a:cubicBezTo>
                    <a:pt x="747789" y="1209901"/>
                    <a:pt x="755676" y="1208858"/>
                    <a:pt x="758206" y="1208858"/>
                  </a:cubicBezTo>
                  <a:cubicBezTo>
                    <a:pt x="761630" y="1208858"/>
                    <a:pt x="768624" y="1210495"/>
                    <a:pt x="770708" y="1219723"/>
                  </a:cubicBezTo>
                  <a:cubicBezTo>
                    <a:pt x="771898" y="1225378"/>
                    <a:pt x="771898" y="1232969"/>
                    <a:pt x="771898" y="1239814"/>
                  </a:cubicBezTo>
                  <a:close/>
                  <a:moveTo>
                    <a:pt x="833402" y="1255144"/>
                  </a:moveTo>
                  <a:lnTo>
                    <a:pt x="830276" y="1255144"/>
                  </a:lnTo>
                  <a:cubicBezTo>
                    <a:pt x="829979" y="1257227"/>
                    <a:pt x="829235" y="1262288"/>
                    <a:pt x="828044" y="1264222"/>
                  </a:cubicBezTo>
                  <a:cubicBezTo>
                    <a:pt x="827449" y="1264967"/>
                    <a:pt x="819710" y="1264967"/>
                    <a:pt x="818073" y="1264967"/>
                  </a:cubicBezTo>
                  <a:lnTo>
                    <a:pt x="800064" y="1264967"/>
                  </a:lnTo>
                  <a:lnTo>
                    <a:pt x="813756" y="1252613"/>
                  </a:lnTo>
                  <a:cubicBezTo>
                    <a:pt x="815394" y="1251126"/>
                    <a:pt x="819561" y="1247851"/>
                    <a:pt x="821198" y="1246364"/>
                  </a:cubicBezTo>
                  <a:cubicBezTo>
                    <a:pt x="827449" y="1240559"/>
                    <a:pt x="833402" y="1235052"/>
                    <a:pt x="833402" y="1225825"/>
                  </a:cubicBezTo>
                  <a:cubicBezTo>
                    <a:pt x="833402" y="1213770"/>
                    <a:pt x="823281" y="1206031"/>
                    <a:pt x="810632" y="1206031"/>
                  </a:cubicBezTo>
                  <a:cubicBezTo>
                    <a:pt x="798576" y="1206031"/>
                    <a:pt x="790539" y="1215258"/>
                    <a:pt x="790539" y="1224188"/>
                  </a:cubicBezTo>
                  <a:cubicBezTo>
                    <a:pt x="790539" y="1229248"/>
                    <a:pt x="794557" y="1229844"/>
                    <a:pt x="795897" y="1229844"/>
                  </a:cubicBezTo>
                  <a:cubicBezTo>
                    <a:pt x="797981" y="1229844"/>
                    <a:pt x="801107" y="1228355"/>
                    <a:pt x="801107" y="1224485"/>
                  </a:cubicBezTo>
                  <a:cubicBezTo>
                    <a:pt x="801107" y="1219276"/>
                    <a:pt x="796046" y="1219276"/>
                    <a:pt x="794856" y="1219276"/>
                  </a:cubicBezTo>
                  <a:cubicBezTo>
                    <a:pt x="797832" y="1211835"/>
                    <a:pt x="804678" y="1209305"/>
                    <a:pt x="809589" y="1209305"/>
                  </a:cubicBezTo>
                  <a:cubicBezTo>
                    <a:pt x="818965" y="1209305"/>
                    <a:pt x="823877" y="1217342"/>
                    <a:pt x="823877" y="1225825"/>
                  </a:cubicBezTo>
                  <a:cubicBezTo>
                    <a:pt x="823877" y="1236392"/>
                    <a:pt x="816436" y="1243982"/>
                    <a:pt x="804529" y="1256334"/>
                  </a:cubicBezTo>
                  <a:lnTo>
                    <a:pt x="791730" y="1269432"/>
                  </a:lnTo>
                  <a:cubicBezTo>
                    <a:pt x="790539" y="1270622"/>
                    <a:pt x="790539" y="1270770"/>
                    <a:pt x="790539" y="1273302"/>
                  </a:cubicBezTo>
                  <a:lnTo>
                    <a:pt x="830575" y="1273302"/>
                  </a:lnTo>
                  <a:close/>
                  <a:moveTo>
                    <a:pt x="1160935" y="1256633"/>
                  </a:moveTo>
                  <a:lnTo>
                    <a:pt x="1160935" y="1253358"/>
                  </a:lnTo>
                  <a:lnTo>
                    <a:pt x="1150219" y="1253358"/>
                  </a:lnTo>
                  <a:lnTo>
                    <a:pt x="1150219" y="1207817"/>
                  </a:lnTo>
                  <a:cubicBezTo>
                    <a:pt x="1150219" y="1205733"/>
                    <a:pt x="1150219" y="1204988"/>
                    <a:pt x="1148136" y="1204988"/>
                  </a:cubicBezTo>
                  <a:cubicBezTo>
                    <a:pt x="1146796" y="1204988"/>
                    <a:pt x="1146648" y="1205138"/>
                    <a:pt x="1145605" y="1206477"/>
                  </a:cubicBezTo>
                  <a:lnTo>
                    <a:pt x="1113310" y="1253358"/>
                  </a:lnTo>
                  <a:lnTo>
                    <a:pt x="1113310" y="1256633"/>
                  </a:lnTo>
                  <a:lnTo>
                    <a:pt x="1141885" y="1256633"/>
                  </a:lnTo>
                  <a:lnTo>
                    <a:pt x="1141885" y="1265115"/>
                  </a:lnTo>
                  <a:cubicBezTo>
                    <a:pt x="1141885" y="1268836"/>
                    <a:pt x="1141587" y="1270026"/>
                    <a:pt x="1133849" y="1270026"/>
                  </a:cubicBezTo>
                  <a:lnTo>
                    <a:pt x="1131467" y="1270026"/>
                  </a:lnTo>
                  <a:lnTo>
                    <a:pt x="1131467" y="1273302"/>
                  </a:lnTo>
                  <a:lnTo>
                    <a:pt x="1146052" y="1273003"/>
                  </a:lnTo>
                  <a:lnTo>
                    <a:pt x="1160637" y="1273302"/>
                  </a:lnTo>
                  <a:lnTo>
                    <a:pt x="1160637" y="1270026"/>
                  </a:lnTo>
                  <a:lnTo>
                    <a:pt x="1158255" y="1270026"/>
                  </a:lnTo>
                  <a:cubicBezTo>
                    <a:pt x="1150517" y="1270026"/>
                    <a:pt x="1150219" y="1268836"/>
                    <a:pt x="1150219" y="1265115"/>
                  </a:cubicBezTo>
                  <a:lnTo>
                    <a:pt x="1150219" y="1256633"/>
                  </a:lnTo>
                  <a:close/>
                  <a:moveTo>
                    <a:pt x="1142629" y="1253358"/>
                  </a:moveTo>
                  <a:lnTo>
                    <a:pt x="1116881" y="1253358"/>
                  </a:lnTo>
                  <a:lnTo>
                    <a:pt x="1142629" y="1216002"/>
                  </a:lnTo>
                  <a:close/>
                  <a:moveTo>
                    <a:pt x="1830255" y="1256037"/>
                  </a:moveTo>
                  <a:cubicBezTo>
                    <a:pt x="1830255" y="1247554"/>
                    <a:pt x="1823702" y="1239964"/>
                    <a:pt x="1813288" y="1237731"/>
                  </a:cubicBezTo>
                  <a:cubicBezTo>
                    <a:pt x="1821314" y="1234903"/>
                    <a:pt x="1827271" y="1227908"/>
                    <a:pt x="1827271" y="1219871"/>
                  </a:cubicBezTo>
                  <a:cubicBezTo>
                    <a:pt x="1827271" y="1211835"/>
                    <a:pt x="1818190" y="1206031"/>
                    <a:pt x="1807624" y="1206031"/>
                  </a:cubicBezTo>
                  <a:cubicBezTo>
                    <a:pt x="1796765" y="1206031"/>
                    <a:pt x="1788574" y="1211835"/>
                    <a:pt x="1788574" y="1219574"/>
                  </a:cubicBezTo>
                  <a:cubicBezTo>
                    <a:pt x="1788574" y="1223295"/>
                    <a:pt x="1791114" y="1224932"/>
                    <a:pt x="1793794" y="1224932"/>
                  </a:cubicBezTo>
                  <a:cubicBezTo>
                    <a:pt x="1796918" y="1224932"/>
                    <a:pt x="1799000" y="1222700"/>
                    <a:pt x="1799000" y="1219723"/>
                  </a:cubicBezTo>
                  <a:cubicBezTo>
                    <a:pt x="1799000" y="1216002"/>
                    <a:pt x="1795724" y="1214663"/>
                    <a:pt x="1793489" y="1214513"/>
                  </a:cubicBezTo>
                  <a:cubicBezTo>
                    <a:pt x="1797807" y="1209008"/>
                    <a:pt x="1805541" y="1208561"/>
                    <a:pt x="1807332" y="1208561"/>
                  </a:cubicBezTo>
                  <a:cubicBezTo>
                    <a:pt x="1810011" y="1208561"/>
                    <a:pt x="1817606" y="1209454"/>
                    <a:pt x="1817606" y="1219871"/>
                  </a:cubicBezTo>
                  <a:cubicBezTo>
                    <a:pt x="1817606" y="1227015"/>
                    <a:pt x="1814774" y="1231182"/>
                    <a:pt x="1813288" y="1232820"/>
                  </a:cubicBezTo>
                  <a:cubicBezTo>
                    <a:pt x="1810303" y="1235945"/>
                    <a:pt x="1807929" y="1236094"/>
                    <a:pt x="1801820" y="1236540"/>
                  </a:cubicBezTo>
                  <a:cubicBezTo>
                    <a:pt x="1799890" y="1236689"/>
                    <a:pt x="1799000" y="1236839"/>
                    <a:pt x="1799000" y="1238029"/>
                  </a:cubicBezTo>
                  <a:cubicBezTo>
                    <a:pt x="1799000" y="1239517"/>
                    <a:pt x="1799890" y="1239517"/>
                    <a:pt x="1801680" y="1239517"/>
                  </a:cubicBezTo>
                  <a:lnTo>
                    <a:pt x="1806735" y="1239517"/>
                  </a:lnTo>
                  <a:cubicBezTo>
                    <a:pt x="1814774" y="1239517"/>
                    <a:pt x="1819828" y="1245321"/>
                    <a:pt x="1819828" y="1256037"/>
                  </a:cubicBezTo>
                  <a:cubicBezTo>
                    <a:pt x="1819828" y="1268688"/>
                    <a:pt x="1812539" y="1272407"/>
                    <a:pt x="1807179" y="1272407"/>
                  </a:cubicBezTo>
                  <a:cubicBezTo>
                    <a:pt x="1801680" y="1272407"/>
                    <a:pt x="1794086" y="1270325"/>
                    <a:pt x="1790517" y="1264967"/>
                  </a:cubicBezTo>
                  <a:cubicBezTo>
                    <a:pt x="1794238" y="1264967"/>
                    <a:pt x="1796765" y="1262734"/>
                    <a:pt x="1796765" y="1259311"/>
                  </a:cubicBezTo>
                  <a:cubicBezTo>
                    <a:pt x="1796765" y="1256037"/>
                    <a:pt x="1794378" y="1253805"/>
                    <a:pt x="1791114" y="1253805"/>
                  </a:cubicBezTo>
                  <a:cubicBezTo>
                    <a:pt x="1788434" y="1253805"/>
                    <a:pt x="1785602" y="1255442"/>
                    <a:pt x="1785602" y="1259608"/>
                  </a:cubicBezTo>
                  <a:cubicBezTo>
                    <a:pt x="1785602" y="1269133"/>
                    <a:pt x="1795876" y="1275384"/>
                    <a:pt x="1807484" y="1275384"/>
                  </a:cubicBezTo>
                  <a:cubicBezTo>
                    <a:pt x="1820870" y="1275384"/>
                    <a:pt x="1830255" y="1266158"/>
                    <a:pt x="1830255" y="1256037"/>
                  </a:cubicBezTo>
                  <a:close/>
                  <a:moveTo>
                    <a:pt x="1880179" y="1273302"/>
                  </a:moveTo>
                  <a:lnTo>
                    <a:pt x="1880179" y="1270026"/>
                  </a:lnTo>
                  <a:lnTo>
                    <a:pt x="1876610" y="1270026"/>
                  </a:lnTo>
                  <a:cubicBezTo>
                    <a:pt x="1867085" y="1270026"/>
                    <a:pt x="1866793" y="1268688"/>
                    <a:pt x="1866793" y="1264967"/>
                  </a:cubicBezTo>
                  <a:lnTo>
                    <a:pt x="1866793" y="1208858"/>
                  </a:lnTo>
                  <a:cubicBezTo>
                    <a:pt x="1866793" y="1206031"/>
                    <a:pt x="1866488" y="1206031"/>
                    <a:pt x="1863809" y="1206031"/>
                  </a:cubicBezTo>
                  <a:cubicBezTo>
                    <a:pt x="1859643" y="1210049"/>
                    <a:pt x="1854284" y="1212431"/>
                    <a:pt x="1844606" y="1212431"/>
                  </a:cubicBezTo>
                  <a:lnTo>
                    <a:pt x="1844606" y="1215853"/>
                  </a:lnTo>
                  <a:cubicBezTo>
                    <a:pt x="1847438" y="1215853"/>
                    <a:pt x="1852798" y="1215853"/>
                    <a:pt x="1858754" y="1213026"/>
                  </a:cubicBezTo>
                  <a:lnTo>
                    <a:pt x="1858754" y="1264967"/>
                  </a:lnTo>
                  <a:cubicBezTo>
                    <a:pt x="1858754" y="1268688"/>
                    <a:pt x="1858449" y="1270026"/>
                    <a:pt x="1848784" y="1270026"/>
                  </a:cubicBezTo>
                  <a:lnTo>
                    <a:pt x="1845203" y="1270026"/>
                  </a:lnTo>
                  <a:lnTo>
                    <a:pt x="1845203" y="1273302"/>
                  </a:lnTo>
                  <a:cubicBezTo>
                    <a:pt x="1849369" y="1273003"/>
                    <a:pt x="1858157" y="1273003"/>
                    <a:pt x="1862615" y="1273003"/>
                  </a:cubicBezTo>
                  <a:cubicBezTo>
                    <a:pt x="1867237" y="1273003"/>
                    <a:pt x="1876013" y="1273003"/>
                    <a:pt x="1880179" y="1273302"/>
                  </a:cubicBezTo>
                  <a:close/>
                  <a:moveTo>
                    <a:pt x="2439181" y="1256037"/>
                  </a:moveTo>
                  <a:cubicBezTo>
                    <a:pt x="2439181" y="1247554"/>
                    <a:pt x="2432627" y="1239964"/>
                    <a:pt x="2422213" y="1237731"/>
                  </a:cubicBezTo>
                  <a:cubicBezTo>
                    <a:pt x="2430252" y="1234903"/>
                    <a:pt x="2436209" y="1227908"/>
                    <a:pt x="2436209" y="1219871"/>
                  </a:cubicBezTo>
                  <a:cubicBezTo>
                    <a:pt x="2436209" y="1211835"/>
                    <a:pt x="2427128" y="1206031"/>
                    <a:pt x="2416562" y="1206031"/>
                  </a:cubicBezTo>
                  <a:cubicBezTo>
                    <a:pt x="2405691" y="1206031"/>
                    <a:pt x="2397512" y="1211835"/>
                    <a:pt x="2397512" y="1219574"/>
                  </a:cubicBezTo>
                  <a:cubicBezTo>
                    <a:pt x="2397512" y="1223295"/>
                    <a:pt x="2400039" y="1224932"/>
                    <a:pt x="2402719" y="1224932"/>
                  </a:cubicBezTo>
                  <a:cubicBezTo>
                    <a:pt x="2405843" y="1224932"/>
                    <a:pt x="2407926" y="1222700"/>
                    <a:pt x="2407926" y="1219723"/>
                  </a:cubicBezTo>
                  <a:cubicBezTo>
                    <a:pt x="2407926" y="1216002"/>
                    <a:pt x="2404649" y="1214663"/>
                    <a:pt x="2402414" y="1214513"/>
                  </a:cubicBezTo>
                  <a:cubicBezTo>
                    <a:pt x="2406732" y="1209008"/>
                    <a:pt x="2414479" y="1208561"/>
                    <a:pt x="2416257" y="1208561"/>
                  </a:cubicBezTo>
                  <a:cubicBezTo>
                    <a:pt x="2418937" y="1208561"/>
                    <a:pt x="2426531" y="1209454"/>
                    <a:pt x="2426531" y="1219871"/>
                  </a:cubicBezTo>
                  <a:cubicBezTo>
                    <a:pt x="2426531" y="1227015"/>
                    <a:pt x="2423699" y="1231182"/>
                    <a:pt x="2422213" y="1232820"/>
                  </a:cubicBezTo>
                  <a:cubicBezTo>
                    <a:pt x="2419242" y="1235945"/>
                    <a:pt x="2416854" y="1236094"/>
                    <a:pt x="2410758" y="1236540"/>
                  </a:cubicBezTo>
                  <a:cubicBezTo>
                    <a:pt x="2408815" y="1236689"/>
                    <a:pt x="2407926" y="1236839"/>
                    <a:pt x="2407926" y="1238029"/>
                  </a:cubicBezTo>
                  <a:cubicBezTo>
                    <a:pt x="2407926" y="1239517"/>
                    <a:pt x="2408815" y="1239517"/>
                    <a:pt x="2410606" y="1239517"/>
                  </a:cubicBezTo>
                  <a:lnTo>
                    <a:pt x="2415660" y="1239517"/>
                  </a:lnTo>
                  <a:cubicBezTo>
                    <a:pt x="2423699" y="1239517"/>
                    <a:pt x="2428767" y="1245321"/>
                    <a:pt x="2428767" y="1256037"/>
                  </a:cubicBezTo>
                  <a:cubicBezTo>
                    <a:pt x="2428767" y="1268688"/>
                    <a:pt x="2421464" y="1272407"/>
                    <a:pt x="2416105" y="1272407"/>
                  </a:cubicBezTo>
                  <a:cubicBezTo>
                    <a:pt x="2410606" y="1272407"/>
                    <a:pt x="2403011" y="1270325"/>
                    <a:pt x="2399442" y="1264967"/>
                  </a:cubicBezTo>
                  <a:cubicBezTo>
                    <a:pt x="2403163" y="1264967"/>
                    <a:pt x="2405691" y="1262734"/>
                    <a:pt x="2405691" y="1259311"/>
                  </a:cubicBezTo>
                  <a:cubicBezTo>
                    <a:pt x="2405691" y="1256037"/>
                    <a:pt x="2403316" y="1253805"/>
                    <a:pt x="2400039" y="1253805"/>
                  </a:cubicBezTo>
                  <a:cubicBezTo>
                    <a:pt x="2397360" y="1253805"/>
                    <a:pt x="2394528" y="1255442"/>
                    <a:pt x="2394528" y="1259608"/>
                  </a:cubicBezTo>
                  <a:cubicBezTo>
                    <a:pt x="2394528" y="1269133"/>
                    <a:pt x="2404802" y="1275384"/>
                    <a:pt x="2416410" y="1275384"/>
                  </a:cubicBezTo>
                  <a:cubicBezTo>
                    <a:pt x="2429808" y="1275384"/>
                    <a:pt x="2439181" y="1266158"/>
                    <a:pt x="2439181" y="1256037"/>
                  </a:cubicBezTo>
                  <a:close/>
                  <a:moveTo>
                    <a:pt x="2489079" y="1273302"/>
                  </a:moveTo>
                  <a:lnTo>
                    <a:pt x="2489079" y="1270026"/>
                  </a:lnTo>
                  <a:lnTo>
                    <a:pt x="2485497" y="1270026"/>
                  </a:lnTo>
                  <a:cubicBezTo>
                    <a:pt x="2475972" y="1270026"/>
                    <a:pt x="2475680" y="1268688"/>
                    <a:pt x="2475680" y="1264967"/>
                  </a:cubicBezTo>
                  <a:lnTo>
                    <a:pt x="2475680" y="1208858"/>
                  </a:lnTo>
                  <a:cubicBezTo>
                    <a:pt x="2475680" y="1206031"/>
                    <a:pt x="2475376" y="1206031"/>
                    <a:pt x="2472708" y="1206031"/>
                  </a:cubicBezTo>
                  <a:cubicBezTo>
                    <a:pt x="2468530" y="1210049"/>
                    <a:pt x="2463184" y="1212431"/>
                    <a:pt x="2453506" y="1212431"/>
                  </a:cubicBezTo>
                  <a:lnTo>
                    <a:pt x="2453506" y="1215853"/>
                  </a:lnTo>
                  <a:cubicBezTo>
                    <a:pt x="2456326" y="1215853"/>
                    <a:pt x="2461685" y="1215853"/>
                    <a:pt x="2467641" y="1213026"/>
                  </a:cubicBezTo>
                  <a:lnTo>
                    <a:pt x="2467641" y="1264967"/>
                  </a:lnTo>
                  <a:cubicBezTo>
                    <a:pt x="2467641" y="1268688"/>
                    <a:pt x="2467349" y="1270026"/>
                    <a:pt x="2457672" y="1270026"/>
                  </a:cubicBezTo>
                  <a:lnTo>
                    <a:pt x="2454103" y="1270026"/>
                  </a:lnTo>
                  <a:lnTo>
                    <a:pt x="2454103" y="1273302"/>
                  </a:lnTo>
                  <a:cubicBezTo>
                    <a:pt x="2458269" y="1273003"/>
                    <a:pt x="2467044" y="1273003"/>
                    <a:pt x="2471515" y="1273003"/>
                  </a:cubicBezTo>
                  <a:cubicBezTo>
                    <a:pt x="2476125" y="1273003"/>
                    <a:pt x="2484901" y="1273003"/>
                    <a:pt x="2489079" y="1273302"/>
                  </a:cubicBezTo>
                  <a:close/>
                  <a:moveTo>
                    <a:pt x="76092" y="1393521"/>
                  </a:moveTo>
                  <a:lnTo>
                    <a:pt x="76092" y="1390244"/>
                  </a:lnTo>
                  <a:cubicBezTo>
                    <a:pt x="72371" y="1390244"/>
                    <a:pt x="68948" y="1390244"/>
                    <a:pt x="65972" y="1386079"/>
                  </a:cubicBezTo>
                  <a:lnTo>
                    <a:pt x="40373" y="1351395"/>
                  </a:lnTo>
                  <a:lnTo>
                    <a:pt x="60316" y="1333837"/>
                  </a:lnTo>
                  <a:cubicBezTo>
                    <a:pt x="67013" y="1327884"/>
                    <a:pt x="72371" y="1327884"/>
                    <a:pt x="74603" y="1327735"/>
                  </a:cubicBezTo>
                  <a:lnTo>
                    <a:pt x="74603" y="1324461"/>
                  </a:lnTo>
                  <a:cubicBezTo>
                    <a:pt x="70734" y="1324758"/>
                    <a:pt x="70436" y="1324758"/>
                    <a:pt x="65227" y="1324758"/>
                  </a:cubicBezTo>
                  <a:cubicBezTo>
                    <a:pt x="60018" y="1324758"/>
                    <a:pt x="59721" y="1324758"/>
                    <a:pt x="53024" y="1324461"/>
                  </a:cubicBezTo>
                  <a:lnTo>
                    <a:pt x="53024" y="1327735"/>
                  </a:lnTo>
                  <a:cubicBezTo>
                    <a:pt x="55107" y="1327884"/>
                    <a:pt x="56893" y="1328776"/>
                    <a:pt x="56893" y="1330712"/>
                  </a:cubicBezTo>
                  <a:cubicBezTo>
                    <a:pt x="56893" y="1331605"/>
                    <a:pt x="56595" y="1332943"/>
                    <a:pt x="54661" y="1334580"/>
                  </a:cubicBezTo>
                  <a:lnTo>
                    <a:pt x="21174" y="1364197"/>
                  </a:lnTo>
                  <a:lnTo>
                    <a:pt x="21174" y="1332646"/>
                  </a:lnTo>
                  <a:cubicBezTo>
                    <a:pt x="21174" y="1328776"/>
                    <a:pt x="21472" y="1327735"/>
                    <a:pt x="29211" y="1327735"/>
                  </a:cubicBezTo>
                  <a:lnTo>
                    <a:pt x="31444" y="1327735"/>
                  </a:lnTo>
                  <a:lnTo>
                    <a:pt x="31444" y="1324461"/>
                  </a:lnTo>
                  <a:lnTo>
                    <a:pt x="16561" y="1324758"/>
                  </a:lnTo>
                  <a:lnTo>
                    <a:pt x="1678" y="1324461"/>
                  </a:lnTo>
                  <a:lnTo>
                    <a:pt x="1678" y="1327735"/>
                  </a:lnTo>
                  <a:lnTo>
                    <a:pt x="3910" y="1327735"/>
                  </a:lnTo>
                  <a:cubicBezTo>
                    <a:pt x="11649" y="1327735"/>
                    <a:pt x="11947" y="1328776"/>
                    <a:pt x="11947" y="1332646"/>
                  </a:cubicBezTo>
                  <a:lnTo>
                    <a:pt x="11947" y="1385329"/>
                  </a:lnTo>
                  <a:cubicBezTo>
                    <a:pt x="11947" y="1389050"/>
                    <a:pt x="11649" y="1390244"/>
                    <a:pt x="3910" y="1390244"/>
                  </a:cubicBezTo>
                  <a:lnTo>
                    <a:pt x="1678" y="1390244"/>
                  </a:lnTo>
                  <a:lnTo>
                    <a:pt x="1678" y="1393521"/>
                  </a:lnTo>
                  <a:lnTo>
                    <a:pt x="16561" y="1393216"/>
                  </a:lnTo>
                  <a:lnTo>
                    <a:pt x="31444" y="1393521"/>
                  </a:lnTo>
                  <a:lnTo>
                    <a:pt x="31444" y="1390244"/>
                  </a:lnTo>
                  <a:lnTo>
                    <a:pt x="29211" y="1390244"/>
                  </a:lnTo>
                  <a:cubicBezTo>
                    <a:pt x="21472" y="1390244"/>
                    <a:pt x="21174" y="1389050"/>
                    <a:pt x="21174" y="1385329"/>
                  </a:cubicBezTo>
                  <a:lnTo>
                    <a:pt x="21174" y="1368362"/>
                  </a:lnTo>
                  <a:lnTo>
                    <a:pt x="34271" y="1356907"/>
                  </a:lnTo>
                  <a:lnTo>
                    <a:pt x="53916" y="1383843"/>
                  </a:lnTo>
                  <a:cubicBezTo>
                    <a:pt x="54958" y="1385177"/>
                    <a:pt x="55554" y="1386079"/>
                    <a:pt x="55554" y="1387412"/>
                  </a:cubicBezTo>
                  <a:cubicBezTo>
                    <a:pt x="55554" y="1390244"/>
                    <a:pt x="52131" y="1390244"/>
                    <a:pt x="50196" y="1390244"/>
                  </a:cubicBezTo>
                  <a:lnTo>
                    <a:pt x="50196" y="1393521"/>
                  </a:lnTo>
                  <a:lnTo>
                    <a:pt x="64037" y="1393216"/>
                  </a:lnTo>
                  <a:cubicBezTo>
                    <a:pt x="66864" y="1393216"/>
                    <a:pt x="72520" y="1393216"/>
                    <a:pt x="76092" y="1393521"/>
                  </a:cubicBezTo>
                  <a:close/>
                  <a:moveTo>
                    <a:pt x="157575" y="1393521"/>
                  </a:moveTo>
                  <a:lnTo>
                    <a:pt x="157575" y="1390244"/>
                  </a:lnTo>
                  <a:lnTo>
                    <a:pt x="155938" y="1390244"/>
                  </a:lnTo>
                  <a:cubicBezTo>
                    <a:pt x="149539" y="1390244"/>
                    <a:pt x="148496" y="1389203"/>
                    <a:pt x="147306" y="1386079"/>
                  </a:cubicBezTo>
                  <a:lnTo>
                    <a:pt x="123642" y="1323418"/>
                  </a:lnTo>
                  <a:cubicBezTo>
                    <a:pt x="123047" y="1322228"/>
                    <a:pt x="122749" y="1321187"/>
                    <a:pt x="121112" y="1321187"/>
                  </a:cubicBezTo>
                  <a:cubicBezTo>
                    <a:pt x="119177" y="1321187"/>
                    <a:pt x="118880" y="1322080"/>
                    <a:pt x="118433" y="1323418"/>
                  </a:cubicBezTo>
                  <a:lnTo>
                    <a:pt x="95812" y="1383094"/>
                  </a:lnTo>
                  <a:cubicBezTo>
                    <a:pt x="94919" y="1385774"/>
                    <a:pt x="92686" y="1390244"/>
                    <a:pt x="84352" y="1390244"/>
                  </a:cubicBezTo>
                  <a:lnTo>
                    <a:pt x="84352" y="1393521"/>
                  </a:lnTo>
                  <a:cubicBezTo>
                    <a:pt x="87626" y="1393216"/>
                    <a:pt x="92984" y="1393216"/>
                    <a:pt x="94918" y="1393216"/>
                  </a:cubicBezTo>
                  <a:cubicBezTo>
                    <a:pt x="98044" y="1393216"/>
                    <a:pt x="101169" y="1393216"/>
                    <a:pt x="106081" y="1393521"/>
                  </a:cubicBezTo>
                  <a:lnTo>
                    <a:pt x="106081" y="1390244"/>
                  </a:lnTo>
                  <a:cubicBezTo>
                    <a:pt x="101616" y="1390092"/>
                    <a:pt x="98937" y="1388009"/>
                    <a:pt x="98937" y="1385177"/>
                  </a:cubicBezTo>
                  <a:cubicBezTo>
                    <a:pt x="98937" y="1384440"/>
                    <a:pt x="98937" y="1384135"/>
                    <a:pt x="99532" y="1382954"/>
                  </a:cubicBezTo>
                  <a:lnTo>
                    <a:pt x="104295" y="1370305"/>
                  </a:lnTo>
                  <a:lnTo>
                    <a:pt x="131827" y="1370305"/>
                  </a:lnTo>
                  <a:lnTo>
                    <a:pt x="137483" y="1385329"/>
                  </a:lnTo>
                  <a:cubicBezTo>
                    <a:pt x="137930" y="1386523"/>
                    <a:pt x="137930" y="1387120"/>
                    <a:pt x="137930" y="1387120"/>
                  </a:cubicBezTo>
                  <a:cubicBezTo>
                    <a:pt x="137930" y="1390244"/>
                    <a:pt x="132721" y="1390244"/>
                    <a:pt x="129893" y="1390244"/>
                  </a:cubicBezTo>
                  <a:lnTo>
                    <a:pt x="129893" y="1393521"/>
                  </a:lnTo>
                  <a:lnTo>
                    <a:pt x="144181" y="1393216"/>
                  </a:lnTo>
                  <a:cubicBezTo>
                    <a:pt x="149836" y="1393216"/>
                    <a:pt x="151771" y="1393216"/>
                    <a:pt x="157575" y="1393521"/>
                  </a:cubicBezTo>
                  <a:close/>
                  <a:moveTo>
                    <a:pt x="130489" y="1367029"/>
                  </a:moveTo>
                  <a:lnTo>
                    <a:pt x="105485" y="1367029"/>
                  </a:lnTo>
                  <a:lnTo>
                    <a:pt x="117987" y="1333837"/>
                  </a:lnTo>
                  <a:close/>
                  <a:moveTo>
                    <a:pt x="225999" y="1348118"/>
                  </a:moveTo>
                  <a:lnTo>
                    <a:pt x="223915" y="1325055"/>
                  </a:lnTo>
                  <a:lnTo>
                    <a:pt x="158133" y="1325055"/>
                  </a:lnTo>
                  <a:lnTo>
                    <a:pt x="156199" y="1348118"/>
                  </a:lnTo>
                  <a:lnTo>
                    <a:pt x="159324" y="1348118"/>
                  </a:lnTo>
                  <a:cubicBezTo>
                    <a:pt x="160663" y="1331009"/>
                    <a:pt x="163044" y="1328479"/>
                    <a:pt x="178523" y="1328479"/>
                  </a:cubicBezTo>
                  <a:cubicBezTo>
                    <a:pt x="180457" y="1328479"/>
                    <a:pt x="183582" y="1328479"/>
                    <a:pt x="184475" y="1328628"/>
                  </a:cubicBezTo>
                  <a:cubicBezTo>
                    <a:pt x="186262" y="1329075"/>
                    <a:pt x="186411" y="1330116"/>
                    <a:pt x="186411" y="1332646"/>
                  </a:cubicBezTo>
                  <a:lnTo>
                    <a:pt x="186411" y="1385177"/>
                  </a:lnTo>
                  <a:cubicBezTo>
                    <a:pt x="186411" y="1388758"/>
                    <a:pt x="186411" y="1390244"/>
                    <a:pt x="175844" y="1390244"/>
                  </a:cubicBezTo>
                  <a:lnTo>
                    <a:pt x="172123" y="1390244"/>
                  </a:lnTo>
                  <a:lnTo>
                    <a:pt x="172123" y="1393521"/>
                  </a:lnTo>
                  <a:cubicBezTo>
                    <a:pt x="175844" y="1393216"/>
                    <a:pt x="186708" y="1393216"/>
                    <a:pt x="191024" y="1393216"/>
                  </a:cubicBezTo>
                  <a:cubicBezTo>
                    <a:pt x="195489" y="1393216"/>
                    <a:pt x="206353" y="1393216"/>
                    <a:pt x="210074" y="1393521"/>
                  </a:cubicBezTo>
                  <a:lnTo>
                    <a:pt x="210074" y="1390244"/>
                  </a:lnTo>
                  <a:lnTo>
                    <a:pt x="206205" y="1390244"/>
                  </a:lnTo>
                  <a:cubicBezTo>
                    <a:pt x="195787" y="1390244"/>
                    <a:pt x="195787" y="1388758"/>
                    <a:pt x="195787" y="1385177"/>
                  </a:cubicBezTo>
                  <a:lnTo>
                    <a:pt x="195787" y="1332646"/>
                  </a:lnTo>
                  <a:cubicBezTo>
                    <a:pt x="195787" y="1330265"/>
                    <a:pt x="195787" y="1329075"/>
                    <a:pt x="197870" y="1328628"/>
                  </a:cubicBezTo>
                  <a:cubicBezTo>
                    <a:pt x="198763" y="1328479"/>
                    <a:pt x="201739" y="1328479"/>
                    <a:pt x="203675" y="1328479"/>
                  </a:cubicBezTo>
                  <a:cubicBezTo>
                    <a:pt x="219152" y="1328479"/>
                    <a:pt x="221385" y="1331009"/>
                    <a:pt x="222873" y="1348118"/>
                  </a:cubicBezTo>
                  <a:close/>
                  <a:moveTo>
                    <a:pt x="297882" y="1393521"/>
                  </a:moveTo>
                  <a:lnTo>
                    <a:pt x="297882" y="1390244"/>
                  </a:lnTo>
                  <a:lnTo>
                    <a:pt x="296245" y="1390244"/>
                  </a:lnTo>
                  <a:cubicBezTo>
                    <a:pt x="289845" y="1390244"/>
                    <a:pt x="288804" y="1389203"/>
                    <a:pt x="287613" y="1386079"/>
                  </a:cubicBezTo>
                  <a:lnTo>
                    <a:pt x="263950" y="1323418"/>
                  </a:lnTo>
                  <a:cubicBezTo>
                    <a:pt x="263355" y="1322228"/>
                    <a:pt x="263056" y="1321187"/>
                    <a:pt x="261419" y="1321187"/>
                  </a:cubicBezTo>
                  <a:cubicBezTo>
                    <a:pt x="259485" y="1321187"/>
                    <a:pt x="259188" y="1322080"/>
                    <a:pt x="258741" y="1323418"/>
                  </a:cubicBezTo>
                  <a:lnTo>
                    <a:pt x="236118" y="1383094"/>
                  </a:lnTo>
                  <a:cubicBezTo>
                    <a:pt x="235225" y="1385774"/>
                    <a:pt x="232994" y="1390244"/>
                    <a:pt x="224659" y="1390244"/>
                  </a:cubicBezTo>
                  <a:lnTo>
                    <a:pt x="224659" y="1393521"/>
                  </a:lnTo>
                  <a:cubicBezTo>
                    <a:pt x="227933" y="1393216"/>
                    <a:pt x="233291" y="1393216"/>
                    <a:pt x="235225" y="1393216"/>
                  </a:cubicBezTo>
                  <a:cubicBezTo>
                    <a:pt x="238351" y="1393216"/>
                    <a:pt x="241476" y="1393216"/>
                    <a:pt x="246387" y="1393521"/>
                  </a:cubicBezTo>
                  <a:lnTo>
                    <a:pt x="246387" y="1390244"/>
                  </a:lnTo>
                  <a:cubicBezTo>
                    <a:pt x="241923" y="1390092"/>
                    <a:pt x="239244" y="1388009"/>
                    <a:pt x="239244" y="1385177"/>
                  </a:cubicBezTo>
                  <a:cubicBezTo>
                    <a:pt x="239244" y="1384440"/>
                    <a:pt x="239244" y="1384135"/>
                    <a:pt x="239839" y="1382954"/>
                  </a:cubicBezTo>
                  <a:lnTo>
                    <a:pt x="244602" y="1370305"/>
                  </a:lnTo>
                  <a:lnTo>
                    <a:pt x="272135" y="1370305"/>
                  </a:lnTo>
                  <a:lnTo>
                    <a:pt x="277791" y="1385329"/>
                  </a:lnTo>
                  <a:cubicBezTo>
                    <a:pt x="278238" y="1386523"/>
                    <a:pt x="278238" y="1387120"/>
                    <a:pt x="278238" y="1387120"/>
                  </a:cubicBezTo>
                  <a:cubicBezTo>
                    <a:pt x="278238" y="1390244"/>
                    <a:pt x="273028" y="1390244"/>
                    <a:pt x="270200" y="1390244"/>
                  </a:cubicBezTo>
                  <a:lnTo>
                    <a:pt x="270200" y="1393521"/>
                  </a:lnTo>
                  <a:lnTo>
                    <a:pt x="284487" y="1393216"/>
                  </a:lnTo>
                  <a:cubicBezTo>
                    <a:pt x="290144" y="1393216"/>
                    <a:pt x="292078" y="1393216"/>
                    <a:pt x="297882" y="1393521"/>
                  </a:cubicBezTo>
                  <a:close/>
                  <a:moveTo>
                    <a:pt x="270796" y="1367029"/>
                  </a:moveTo>
                  <a:lnTo>
                    <a:pt x="245793" y="1367029"/>
                  </a:lnTo>
                  <a:lnTo>
                    <a:pt x="258294" y="1333837"/>
                  </a:lnTo>
                  <a:close/>
                  <a:moveTo>
                    <a:pt x="377728" y="1327735"/>
                  </a:moveTo>
                  <a:lnTo>
                    <a:pt x="377728" y="1324461"/>
                  </a:lnTo>
                  <a:cubicBezTo>
                    <a:pt x="373115" y="1324758"/>
                    <a:pt x="368353" y="1324758"/>
                    <a:pt x="365673" y="1324758"/>
                  </a:cubicBezTo>
                  <a:cubicBezTo>
                    <a:pt x="363143" y="1324758"/>
                    <a:pt x="358381" y="1324758"/>
                    <a:pt x="353767" y="1324461"/>
                  </a:cubicBezTo>
                  <a:lnTo>
                    <a:pt x="353767" y="1327735"/>
                  </a:lnTo>
                  <a:cubicBezTo>
                    <a:pt x="364036" y="1327735"/>
                    <a:pt x="364036" y="1332646"/>
                    <a:pt x="364036" y="1335176"/>
                  </a:cubicBezTo>
                  <a:lnTo>
                    <a:pt x="364036" y="1378484"/>
                  </a:lnTo>
                  <a:lnTo>
                    <a:pt x="326235" y="1325949"/>
                  </a:lnTo>
                  <a:cubicBezTo>
                    <a:pt x="325192" y="1324461"/>
                    <a:pt x="325043" y="1324461"/>
                    <a:pt x="322959" y="1324461"/>
                  </a:cubicBezTo>
                  <a:lnTo>
                    <a:pt x="306142" y="1324461"/>
                  </a:lnTo>
                  <a:lnTo>
                    <a:pt x="306142" y="1327735"/>
                  </a:lnTo>
                  <a:lnTo>
                    <a:pt x="308970" y="1327735"/>
                  </a:lnTo>
                  <a:cubicBezTo>
                    <a:pt x="310756" y="1327735"/>
                    <a:pt x="311649" y="1327735"/>
                    <a:pt x="313584" y="1327884"/>
                  </a:cubicBezTo>
                  <a:cubicBezTo>
                    <a:pt x="316263" y="1328181"/>
                    <a:pt x="316411" y="1328330"/>
                    <a:pt x="316411" y="1330265"/>
                  </a:cubicBezTo>
                  <a:lnTo>
                    <a:pt x="316411" y="1382650"/>
                  </a:lnTo>
                  <a:cubicBezTo>
                    <a:pt x="316411" y="1385329"/>
                    <a:pt x="316411" y="1390244"/>
                    <a:pt x="306142" y="1390244"/>
                  </a:cubicBezTo>
                  <a:lnTo>
                    <a:pt x="306142" y="1393521"/>
                  </a:lnTo>
                  <a:cubicBezTo>
                    <a:pt x="310756" y="1393216"/>
                    <a:pt x="315370" y="1393216"/>
                    <a:pt x="318048" y="1393216"/>
                  </a:cubicBezTo>
                  <a:cubicBezTo>
                    <a:pt x="320728" y="1393216"/>
                    <a:pt x="325490" y="1393216"/>
                    <a:pt x="329954" y="1393521"/>
                  </a:cubicBezTo>
                  <a:lnTo>
                    <a:pt x="329954" y="1390244"/>
                  </a:lnTo>
                  <a:cubicBezTo>
                    <a:pt x="319834" y="1390244"/>
                    <a:pt x="319834" y="1385329"/>
                    <a:pt x="319834" y="1382650"/>
                  </a:cubicBezTo>
                  <a:lnTo>
                    <a:pt x="319834" y="1331009"/>
                  </a:lnTo>
                  <a:lnTo>
                    <a:pt x="363590" y="1392022"/>
                  </a:lnTo>
                  <a:cubicBezTo>
                    <a:pt x="364483" y="1393216"/>
                    <a:pt x="364780" y="1393521"/>
                    <a:pt x="365673" y="1393521"/>
                  </a:cubicBezTo>
                  <a:cubicBezTo>
                    <a:pt x="367459" y="1393521"/>
                    <a:pt x="367459" y="1392479"/>
                    <a:pt x="367459" y="1390689"/>
                  </a:cubicBezTo>
                  <a:lnTo>
                    <a:pt x="367459" y="1335176"/>
                  </a:lnTo>
                  <a:cubicBezTo>
                    <a:pt x="367459" y="1332646"/>
                    <a:pt x="367459" y="1327735"/>
                    <a:pt x="377728" y="1327735"/>
                  </a:cubicBezTo>
                  <a:close/>
                  <a:moveTo>
                    <a:pt x="726693" y="1376249"/>
                  </a:moveTo>
                  <a:cubicBezTo>
                    <a:pt x="726693" y="1367765"/>
                    <a:pt x="720145" y="1360183"/>
                    <a:pt x="709725" y="1357948"/>
                  </a:cubicBezTo>
                  <a:cubicBezTo>
                    <a:pt x="717763" y="1355116"/>
                    <a:pt x="723716" y="1348118"/>
                    <a:pt x="723716" y="1340087"/>
                  </a:cubicBezTo>
                  <a:cubicBezTo>
                    <a:pt x="723716" y="1332050"/>
                    <a:pt x="714638" y="1326246"/>
                    <a:pt x="704070" y="1326246"/>
                  </a:cubicBezTo>
                  <a:cubicBezTo>
                    <a:pt x="693207" y="1326246"/>
                    <a:pt x="685020" y="1332050"/>
                    <a:pt x="685020" y="1339790"/>
                  </a:cubicBezTo>
                  <a:cubicBezTo>
                    <a:pt x="685020" y="1343508"/>
                    <a:pt x="687550" y="1345147"/>
                    <a:pt x="690230" y="1345147"/>
                  </a:cubicBezTo>
                  <a:cubicBezTo>
                    <a:pt x="693355" y="1345147"/>
                    <a:pt x="695438" y="1342911"/>
                    <a:pt x="695438" y="1339938"/>
                  </a:cubicBezTo>
                  <a:cubicBezTo>
                    <a:pt x="695438" y="1336218"/>
                    <a:pt x="692164" y="1334879"/>
                    <a:pt x="689931" y="1334730"/>
                  </a:cubicBezTo>
                  <a:cubicBezTo>
                    <a:pt x="694248" y="1329223"/>
                    <a:pt x="701987" y="1328776"/>
                    <a:pt x="703773" y="1328776"/>
                  </a:cubicBezTo>
                  <a:cubicBezTo>
                    <a:pt x="706451" y="1328776"/>
                    <a:pt x="714042" y="1329669"/>
                    <a:pt x="714042" y="1340087"/>
                  </a:cubicBezTo>
                  <a:cubicBezTo>
                    <a:pt x="714042" y="1347229"/>
                    <a:pt x="711214" y="1351395"/>
                    <a:pt x="709725" y="1353033"/>
                  </a:cubicBezTo>
                  <a:cubicBezTo>
                    <a:pt x="706750" y="1356157"/>
                    <a:pt x="704369" y="1356310"/>
                    <a:pt x="698266" y="1356754"/>
                  </a:cubicBezTo>
                  <a:cubicBezTo>
                    <a:pt x="696332" y="1356907"/>
                    <a:pt x="695438" y="1357059"/>
                    <a:pt x="695438" y="1358240"/>
                  </a:cubicBezTo>
                  <a:cubicBezTo>
                    <a:pt x="695438" y="1359739"/>
                    <a:pt x="696332" y="1359739"/>
                    <a:pt x="698118" y="1359739"/>
                  </a:cubicBezTo>
                  <a:lnTo>
                    <a:pt x="703177" y="1359739"/>
                  </a:lnTo>
                  <a:cubicBezTo>
                    <a:pt x="711214" y="1359739"/>
                    <a:pt x="716275" y="1365543"/>
                    <a:pt x="716275" y="1376249"/>
                  </a:cubicBezTo>
                  <a:cubicBezTo>
                    <a:pt x="716275" y="1388898"/>
                    <a:pt x="708981" y="1392619"/>
                    <a:pt x="703624" y="1392619"/>
                  </a:cubicBezTo>
                  <a:cubicBezTo>
                    <a:pt x="698118" y="1392619"/>
                    <a:pt x="690527" y="1390536"/>
                    <a:pt x="686956" y="1385177"/>
                  </a:cubicBezTo>
                  <a:cubicBezTo>
                    <a:pt x="690676" y="1385177"/>
                    <a:pt x="693207" y="1382954"/>
                    <a:pt x="693207" y="1379525"/>
                  </a:cubicBezTo>
                  <a:cubicBezTo>
                    <a:pt x="693207" y="1376249"/>
                    <a:pt x="690825" y="1374026"/>
                    <a:pt x="687550" y="1374026"/>
                  </a:cubicBezTo>
                  <a:cubicBezTo>
                    <a:pt x="684872" y="1374026"/>
                    <a:pt x="682045" y="1375652"/>
                    <a:pt x="682045" y="1379830"/>
                  </a:cubicBezTo>
                  <a:cubicBezTo>
                    <a:pt x="682045" y="1389355"/>
                    <a:pt x="692313" y="1395604"/>
                    <a:pt x="703922" y="1395604"/>
                  </a:cubicBezTo>
                  <a:cubicBezTo>
                    <a:pt x="717316" y="1395604"/>
                    <a:pt x="726693" y="1386371"/>
                    <a:pt x="726693" y="1376249"/>
                  </a:cubicBezTo>
                  <a:close/>
                  <a:moveTo>
                    <a:pt x="780457" y="1376249"/>
                  </a:moveTo>
                  <a:cubicBezTo>
                    <a:pt x="780457" y="1367765"/>
                    <a:pt x="773909" y="1360183"/>
                    <a:pt x="763490" y="1357948"/>
                  </a:cubicBezTo>
                  <a:cubicBezTo>
                    <a:pt x="771527" y="1355116"/>
                    <a:pt x="777480" y="1348118"/>
                    <a:pt x="777480" y="1340087"/>
                  </a:cubicBezTo>
                  <a:cubicBezTo>
                    <a:pt x="777480" y="1332050"/>
                    <a:pt x="768402" y="1326246"/>
                    <a:pt x="757834" y="1326246"/>
                  </a:cubicBezTo>
                  <a:cubicBezTo>
                    <a:pt x="746971" y="1326246"/>
                    <a:pt x="738784" y="1332050"/>
                    <a:pt x="738784" y="1339790"/>
                  </a:cubicBezTo>
                  <a:cubicBezTo>
                    <a:pt x="738784" y="1343508"/>
                    <a:pt x="741314" y="1345147"/>
                    <a:pt x="743994" y="1345147"/>
                  </a:cubicBezTo>
                  <a:cubicBezTo>
                    <a:pt x="747119" y="1345147"/>
                    <a:pt x="749202" y="1342911"/>
                    <a:pt x="749202" y="1339938"/>
                  </a:cubicBezTo>
                  <a:cubicBezTo>
                    <a:pt x="749202" y="1336218"/>
                    <a:pt x="745928" y="1334879"/>
                    <a:pt x="743695" y="1334730"/>
                  </a:cubicBezTo>
                  <a:cubicBezTo>
                    <a:pt x="748012" y="1329223"/>
                    <a:pt x="755751" y="1328776"/>
                    <a:pt x="757537" y="1328776"/>
                  </a:cubicBezTo>
                  <a:cubicBezTo>
                    <a:pt x="760215" y="1328776"/>
                    <a:pt x="767806" y="1329669"/>
                    <a:pt x="767806" y="1340087"/>
                  </a:cubicBezTo>
                  <a:cubicBezTo>
                    <a:pt x="767806" y="1347229"/>
                    <a:pt x="764978" y="1351395"/>
                    <a:pt x="763490" y="1353033"/>
                  </a:cubicBezTo>
                  <a:cubicBezTo>
                    <a:pt x="760514" y="1356157"/>
                    <a:pt x="758133" y="1356310"/>
                    <a:pt x="752030" y="1356754"/>
                  </a:cubicBezTo>
                  <a:cubicBezTo>
                    <a:pt x="750096" y="1356907"/>
                    <a:pt x="749202" y="1357059"/>
                    <a:pt x="749202" y="1358240"/>
                  </a:cubicBezTo>
                  <a:cubicBezTo>
                    <a:pt x="749202" y="1359739"/>
                    <a:pt x="750095" y="1359739"/>
                    <a:pt x="751882" y="1359739"/>
                  </a:cubicBezTo>
                  <a:lnTo>
                    <a:pt x="756941" y="1359739"/>
                  </a:lnTo>
                  <a:cubicBezTo>
                    <a:pt x="764978" y="1359739"/>
                    <a:pt x="770039" y="1365543"/>
                    <a:pt x="770039" y="1376249"/>
                  </a:cubicBezTo>
                  <a:cubicBezTo>
                    <a:pt x="770039" y="1388898"/>
                    <a:pt x="762745" y="1392619"/>
                    <a:pt x="757388" y="1392619"/>
                  </a:cubicBezTo>
                  <a:cubicBezTo>
                    <a:pt x="751882" y="1392619"/>
                    <a:pt x="744291" y="1390536"/>
                    <a:pt x="740720" y="1385177"/>
                  </a:cubicBezTo>
                  <a:cubicBezTo>
                    <a:pt x="744440" y="1385177"/>
                    <a:pt x="746971" y="1382954"/>
                    <a:pt x="746971" y="1379525"/>
                  </a:cubicBezTo>
                  <a:cubicBezTo>
                    <a:pt x="746971" y="1376249"/>
                    <a:pt x="744589" y="1374026"/>
                    <a:pt x="741314" y="1374026"/>
                  </a:cubicBezTo>
                  <a:cubicBezTo>
                    <a:pt x="738636" y="1374026"/>
                    <a:pt x="735809" y="1375652"/>
                    <a:pt x="735809" y="1379830"/>
                  </a:cubicBezTo>
                  <a:cubicBezTo>
                    <a:pt x="735809" y="1389355"/>
                    <a:pt x="746077" y="1395604"/>
                    <a:pt x="757686" y="1395604"/>
                  </a:cubicBezTo>
                  <a:cubicBezTo>
                    <a:pt x="771080" y="1395604"/>
                    <a:pt x="780457" y="1386371"/>
                    <a:pt x="780457" y="1376249"/>
                  </a:cubicBezTo>
                  <a:close/>
                  <a:moveTo>
                    <a:pt x="835746" y="1376846"/>
                  </a:moveTo>
                  <a:lnTo>
                    <a:pt x="835746" y="1373569"/>
                  </a:lnTo>
                  <a:lnTo>
                    <a:pt x="825030" y="1373569"/>
                  </a:lnTo>
                  <a:lnTo>
                    <a:pt x="825030" y="1328033"/>
                  </a:lnTo>
                  <a:cubicBezTo>
                    <a:pt x="825030" y="1325949"/>
                    <a:pt x="825030" y="1325205"/>
                    <a:pt x="822947" y="1325205"/>
                  </a:cubicBezTo>
                  <a:cubicBezTo>
                    <a:pt x="821607" y="1325205"/>
                    <a:pt x="821459" y="1325354"/>
                    <a:pt x="820417" y="1326693"/>
                  </a:cubicBezTo>
                  <a:lnTo>
                    <a:pt x="788121" y="1373569"/>
                  </a:lnTo>
                  <a:lnTo>
                    <a:pt x="788121" y="1376846"/>
                  </a:lnTo>
                  <a:lnTo>
                    <a:pt x="816696" y="1376846"/>
                  </a:lnTo>
                  <a:lnTo>
                    <a:pt x="816696" y="1385329"/>
                  </a:lnTo>
                  <a:cubicBezTo>
                    <a:pt x="816696" y="1389050"/>
                    <a:pt x="816398" y="1390244"/>
                    <a:pt x="808660" y="1390244"/>
                  </a:cubicBezTo>
                  <a:lnTo>
                    <a:pt x="806278" y="1390244"/>
                  </a:lnTo>
                  <a:lnTo>
                    <a:pt x="806278" y="1393521"/>
                  </a:lnTo>
                  <a:lnTo>
                    <a:pt x="820863" y="1393216"/>
                  </a:lnTo>
                  <a:lnTo>
                    <a:pt x="835449" y="1393521"/>
                  </a:lnTo>
                  <a:lnTo>
                    <a:pt x="835449" y="1390244"/>
                  </a:lnTo>
                  <a:lnTo>
                    <a:pt x="833068" y="1390244"/>
                  </a:lnTo>
                  <a:cubicBezTo>
                    <a:pt x="825328" y="1390244"/>
                    <a:pt x="825030" y="1389050"/>
                    <a:pt x="825030" y="1385329"/>
                  </a:cubicBezTo>
                  <a:lnTo>
                    <a:pt x="825030" y="1376846"/>
                  </a:lnTo>
                  <a:close/>
                  <a:moveTo>
                    <a:pt x="817440" y="1373569"/>
                  </a:moveTo>
                  <a:lnTo>
                    <a:pt x="791692" y="1373569"/>
                  </a:lnTo>
                  <a:lnTo>
                    <a:pt x="817440" y="1336218"/>
                  </a:lnTo>
                  <a:close/>
                  <a:moveTo>
                    <a:pt x="1155540" y="1393521"/>
                  </a:moveTo>
                  <a:lnTo>
                    <a:pt x="1155540" y="1390244"/>
                  </a:lnTo>
                  <a:lnTo>
                    <a:pt x="1151968" y="1390244"/>
                  </a:lnTo>
                  <a:cubicBezTo>
                    <a:pt x="1142443" y="1390244"/>
                    <a:pt x="1142145" y="1388898"/>
                    <a:pt x="1142145" y="1385177"/>
                  </a:cubicBezTo>
                  <a:lnTo>
                    <a:pt x="1142145" y="1329075"/>
                  </a:lnTo>
                  <a:cubicBezTo>
                    <a:pt x="1142145" y="1326246"/>
                    <a:pt x="1141847" y="1326246"/>
                    <a:pt x="1139169" y="1326246"/>
                  </a:cubicBezTo>
                  <a:cubicBezTo>
                    <a:pt x="1135002" y="1330265"/>
                    <a:pt x="1129644" y="1332646"/>
                    <a:pt x="1119970" y="1332646"/>
                  </a:cubicBezTo>
                  <a:lnTo>
                    <a:pt x="1119970" y="1336070"/>
                  </a:lnTo>
                  <a:cubicBezTo>
                    <a:pt x="1122797" y="1336070"/>
                    <a:pt x="1128155" y="1336070"/>
                    <a:pt x="1134109" y="1333242"/>
                  </a:cubicBezTo>
                  <a:lnTo>
                    <a:pt x="1134109" y="1385177"/>
                  </a:lnTo>
                  <a:cubicBezTo>
                    <a:pt x="1134109" y="1388898"/>
                    <a:pt x="1133810" y="1390244"/>
                    <a:pt x="1124137" y="1390244"/>
                  </a:cubicBezTo>
                  <a:lnTo>
                    <a:pt x="1120566" y="1390244"/>
                  </a:lnTo>
                  <a:lnTo>
                    <a:pt x="1120566" y="1393521"/>
                  </a:lnTo>
                  <a:cubicBezTo>
                    <a:pt x="1124733" y="1393216"/>
                    <a:pt x="1133513" y="1393216"/>
                    <a:pt x="1137977" y="1393216"/>
                  </a:cubicBezTo>
                  <a:cubicBezTo>
                    <a:pt x="1142591" y="1393216"/>
                    <a:pt x="1151372" y="1393216"/>
                    <a:pt x="1155540" y="1393521"/>
                  </a:cubicBezTo>
                  <a:close/>
                  <a:moveTo>
                    <a:pt x="1829430" y="1375360"/>
                  </a:moveTo>
                  <a:lnTo>
                    <a:pt x="1826305" y="1375360"/>
                  </a:lnTo>
                  <a:cubicBezTo>
                    <a:pt x="1826013" y="1377443"/>
                    <a:pt x="1825264" y="1382510"/>
                    <a:pt x="1824070" y="1384440"/>
                  </a:cubicBezTo>
                  <a:cubicBezTo>
                    <a:pt x="1823473" y="1385177"/>
                    <a:pt x="1815739" y="1385177"/>
                    <a:pt x="1814101" y="1385177"/>
                  </a:cubicBezTo>
                  <a:lnTo>
                    <a:pt x="1796092" y="1385177"/>
                  </a:lnTo>
                  <a:lnTo>
                    <a:pt x="1809783" y="1372832"/>
                  </a:lnTo>
                  <a:cubicBezTo>
                    <a:pt x="1811421" y="1371347"/>
                    <a:pt x="1815587" y="1368070"/>
                    <a:pt x="1817225" y="1366584"/>
                  </a:cubicBezTo>
                  <a:cubicBezTo>
                    <a:pt x="1823473" y="1360780"/>
                    <a:pt x="1829430" y="1355268"/>
                    <a:pt x="1829430" y="1346036"/>
                  </a:cubicBezTo>
                  <a:cubicBezTo>
                    <a:pt x="1829430" y="1333986"/>
                    <a:pt x="1819308" y="1326246"/>
                    <a:pt x="1806659" y="1326246"/>
                  </a:cubicBezTo>
                  <a:cubicBezTo>
                    <a:pt x="1794606" y="1326246"/>
                    <a:pt x="1786567" y="1335474"/>
                    <a:pt x="1786567" y="1344410"/>
                  </a:cubicBezTo>
                  <a:cubicBezTo>
                    <a:pt x="1786567" y="1349465"/>
                    <a:pt x="1790593" y="1350061"/>
                    <a:pt x="1791927" y="1350061"/>
                  </a:cubicBezTo>
                  <a:cubicBezTo>
                    <a:pt x="1794009" y="1350061"/>
                    <a:pt x="1797134" y="1348576"/>
                    <a:pt x="1797134" y="1344702"/>
                  </a:cubicBezTo>
                  <a:cubicBezTo>
                    <a:pt x="1797134" y="1339492"/>
                    <a:pt x="1792079" y="1339492"/>
                    <a:pt x="1790885" y="1339492"/>
                  </a:cubicBezTo>
                  <a:cubicBezTo>
                    <a:pt x="1793857" y="1332052"/>
                    <a:pt x="1800702" y="1329521"/>
                    <a:pt x="1805617" y="1329521"/>
                  </a:cubicBezTo>
                  <a:cubicBezTo>
                    <a:pt x="1814990" y="1329521"/>
                    <a:pt x="1819905" y="1337558"/>
                    <a:pt x="1819905" y="1346036"/>
                  </a:cubicBezTo>
                  <a:cubicBezTo>
                    <a:pt x="1819905" y="1356602"/>
                    <a:pt x="1812463" y="1364197"/>
                    <a:pt x="1800563" y="1376554"/>
                  </a:cubicBezTo>
                  <a:lnTo>
                    <a:pt x="1787761" y="1389647"/>
                  </a:lnTo>
                  <a:cubicBezTo>
                    <a:pt x="1786567" y="1390841"/>
                    <a:pt x="1786567" y="1390981"/>
                    <a:pt x="1786567" y="1393521"/>
                  </a:cubicBezTo>
                  <a:lnTo>
                    <a:pt x="1826610" y="1393521"/>
                  </a:lnTo>
                  <a:close/>
                  <a:moveTo>
                    <a:pt x="2435193" y="1393521"/>
                  </a:moveTo>
                  <a:lnTo>
                    <a:pt x="2435193" y="1390244"/>
                  </a:lnTo>
                  <a:lnTo>
                    <a:pt x="2431624" y="1390244"/>
                  </a:lnTo>
                  <a:cubicBezTo>
                    <a:pt x="2422099" y="1390244"/>
                    <a:pt x="2421807" y="1388898"/>
                    <a:pt x="2421807" y="1385177"/>
                  </a:cubicBezTo>
                  <a:lnTo>
                    <a:pt x="2421807" y="1329075"/>
                  </a:lnTo>
                  <a:cubicBezTo>
                    <a:pt x="2421807" y="1326246"/>
                    <a:pt x="2421502" y="1326246"/>
                    <a:pt x="2418823" y="1326246"/>
                  </a:cubicBezTo>
                  <a:cubicBezTo>
                    <a:pt x="2414657" y="1330265"/>
                    <a:pt x="2409298" y="1332646"/>
                    <a:pt x="2399633" y="1332646"/>
                  </a:cubicBezTo>
                  <a:lnTo>
                    <a:pt x="2399633" y="1336070"/>
                  </a:lnTo>
                  <a:cubicBezTo>
                    <a:pt x="2402452" y="1336070"/>
                    <a:pt x="2407812" y="1336070"/>
                    <a:pt x="2413768" y="1333242"/>
                  </a:cubicBezTo>
                  <a:lnTo>
                    <a:pt x="2413768" y="1385177"/>
                  </a:lnTo>
                  <a:cubicBezTo>
                    <a:pt x="2413768" y="1388898"/>
                    <a:pt x="2413463" y="1390244"/>
                    <a:pt x="2403799" y="1390244"/>
                  </a:cubicBezTo>
                  <a:lnTo>
                    <a:pt x="2400217" y="1390244"/>
                  </a:lnTo>
                  <a:lnTo>
                    <a:pt x="2400217" y="1393521"/>
                  </a:lnTo>
                  <a:cubicBezTo>
                    <a:pt x="2404395" y="1393216"/>
                    <a:pt x="2413171" y="1393216"/>
                    <a:pt x="2417641" y="1393216"/>
                  </a:cubicBezTo>
                  <a:cubicBezTo>
                    <a:pt x="2422252" y="1393216"/>
                    <a:pt x="2431027" y="1393216"/>
                    <a:pt x="2435193" y="1393521"/>
                  </a:cubicBezTo>
                  <a:close/>
                  <a:moveTo>
                    <a:pt x="2493321" y="1361225"/>
                  </a:moveTo>
                  <a:cubicBezTo>
                    <a:pt x="2493321" y="1350353"/>
                    <a:pt x="2492127" y="1343813"/>
                    <a:pt x="2488850" y="1337408"/>
                  </a:cubicBezTo>
                  <a:cubicBezTo>
                    <a:pt x="2484380" y="1328479"/>
                    <a:pt x="2476201" y="1326246"/>
                    <a:pt x="2470550" y="1326246"/>
                  </a:cubicBezTo>
                  <a:cubicBezTo>
                    <a:pt x="2457900" y="1326246"/>
                    <a:pt x="2453138" y="1335771"/>
                    <a:pt x="2451792" y="1338600"/>
                  </a:cubicBezTo>
                  <a:cubicBezTo>
                    <a:pt x="2448071" y="1345896"/>
                    <a:pt x="2447918" y="1356018"/>
                    <a:pt x="2447918" y="1361225"/>
                  </a:cubicBezTo>
                  <a:cubicBezTo>
                    <a:pt x="2447918" y="1367918"/>
                    <a:pt x="2448223" y="1378192"/>
                    <a:pt x="2453138" y="1386218"/>
                  </a:cubicBezTo>
                  <a:cubicBezTo>
                    <a:pt x="2457748" y="1393660"/>
                    <a:pt x="2465190" y="1395604"/>
                    <a:pt x="2470550" y="1395604"/>
                  </a:cubicBezTo>
                  <a:cubicBezTo>
                    <a:pt x="2475452" y="1395604"/>
                    <a:pt x="2484088" y="1394118"/>
                    <a:pt x="2489142" y="1384135"/>
                  </a:cubicBezTo>
                  <a:cubicBezTo>
                    <a:pt x="2492863" y="1376846"/>
                    <a:pt x="2493321" y="1367765"/>
                    <a:pt x="2493321" y="1361225"/>
                  </a:cubicBezTo>
                  <a:close/>
                  <a:moveTo>
                    <a:pt x="2484240" y="1360031"/>
                  </a:moveTo>
                  <a:cubicBezTo>
                    <a:pt x="2484240" y="1365987"/>
                    <a:pt x="2484240" y="1375068"/>
                    <a:pt x="2483046" y="1380719"/>
                  </a:cubicBezTo>
                  <a:cubicBezTo>
                    <a:pt x="2480964" y="1391438"/>
                    <a:pt x="2473966" y="1392771"/>
                    <a:pt x="2470550" y="1392771"/>
                  </a:cubicBezTo>
                  <a:cubicBezTo>
                    <a:pt x="2467120" y="1392771"/>
                    <a:pt x="2460123" y="1391133"/>
                    <a:pt x="2458040" y="1380567"/>
                  </a:cubicBezTo>
                  <a:cubicBezTo>
                    <a:pt x="2456859" y="1374763"/>
                    <a:pt x="2456859" y="1365238"/>
                    <a:pt x="2456859" y="1360031"/>
                  </a:cubicBezTo>
                  <a:cubicBezTo>
                    <a:pt x="2456859" y="1353033"/>
                    <a:pt x="2456859" y="1345896"/>
                    <a:pt x="2458040" y="1340387"/>
                  </a:cubicBezTo>
                  <a:cubicBezTo>
                    <a:pt x="2460123" y="1330117"/>
                    <a:pt x="2468010" y="1329075"/>
                    <a:pt x="2470550" y="1329075"/>
                  </a:cubicBezTo>
                  <a:cubicBezTo>
                    <a:pt x="2473966" y="1329075"/>
                    <a:pt x="2480964" y="1330712"/>
                    <a:pt x="2483046" y="1339940"/>
                  </a:cubicBezTo>
                  <a:cubicBezTo>
                    <a:pt x="2484240" y="1345591"/>
                    <a:pt x="2484240" y="1353186"/>
                    <a:pt x="2484240" y="1360031"/>
                  </a:cubicBezTo>
                  <a:close/>
                </a:path>
              </a:pathLst>
            </a:custGeom>
            <a:solidFill>
              <a:srgbClr val="000000"/>
            </a:solidFill>
            <a:ln w="12700" cap="flat">
              <a:noFill/>
              <a:prstDash val="solid"/>
              <a:miter/>
            </a:ln>
          </p:spPr>
          <p:txBody>
            <a:bodyPr rtlCol="0" anchor="ctr"/>
            <a:lstStyle/>
            <a:p>
              <a:endParaRPr lang="en-AE" dirty="0"/>
            </a:p>
          </p:txBody>
        </p:sp>
        <p:sp>
          <p:nvSpPr>
            <p:cNvPr id="13" name="Freeform: Shape 12">
              <a:extLst>
                <a:ext uri="{FF2B5EF4-FFF2-40B4-BE49-F238E27FC236}">
                  <a16:creationId xmlns:a16="http://schemas.microsoft.com/office/drawing/2014/main" id="{1BF3D000-7330-8D8A-EF48-4797A7C11B6A}"/>
                </a:ext>
              </a:extLst>
            </p:cNvPr>
            <p:cNvSpPr/>
            <p:nvPr/>
          </p:nvSpPr>
          <p:spPr>
            <a:xfrm flipV="1">
              <a:off x="4562475" y="4223811"/>
              <a:ext cx="3063638" cy="10120"/>
            </a:xfrm>
            <a:custGeom>
              <a:avLst/>
              <a:gdLst>
                <a:gd name="connsiteX0" fmla="*/ 40 w 3063638"/>
                <a:gd name="connsiteY0" fmla="*/ 169 h 10120"/>
                <a:gd name="connsiteX1" fmla="*/ 40 w 3063638"/>
                <a:gd name="connsiteY1" fmla="*/ 10289 h 10120"/>
                <a:gd name="connsiteX2" fmla="*/ 3063679 w 3063638"/>
                <a:gd name="connsiteY2" fmla="*/ 10289 h 10120"/>
                <a:gd name="connsiteX3" fmla="*/ 3063679 w 3063638"/>
                <a:gd name="connsiteY3" fmla="*/ 169 h 10120"/>
              </a:gdLst>
              <a:ahLst/>
              <a:cxnLst>
                <a:cxn ang="0">
                  <a:pos x="connsiteX0" y="connsiteY0"/>
                </a:cxn>
                <a:cxn ang="0">
                  <a:pos x="connsiteX1" y="connsiteY1"/>
                </a:cxn>
                <a:cxn ang="0">
                  <a:pos x="connsiteX2" y="connsiteY2"/>
                </a:cxn>
                <a:cxn ang="0">
                  <a:pos x="connsiteX3" y="connsiteY3"/>
                </a:cxn>
              </a:cxnLst>
              <a:rect l="l" t="t" r="r" b="b"/>
              <a:pathLst>
                <a:path w="3063638" h="10120">
                  <a:moveTo>
                    <a:pt x="40" y="169"/>
                  </a:moveTo>
                  <a:lnTo>
                    <a:pt x="40" y="10289"/>
                  </a:lnTo>
                  <a:lnTo>
                    <a:pt x="3063679" y="10289"/>
                  </a:lnTo>
                  <a:lnTo>
                    <a:pt x="3063679" y="169"/>
                  </a:lnTo>
                  <a:close/>
                </a:path>
              </a:pathLst>
            </a:custGeom>
            <a:solidFill>
              <a:srgbClr val="000000"/>
            </a:solidFill>
            <a:ln w="12700" cap="flat">
              <a:noFill/>
              <a:prstDash val="solid"/>
              <a:miter/>
            </a:ln>
          </p:spPr>
          <p:txBody>
            <a:bodyPr rtlCol="0" anchor="ctr"/>
            <a:lstStyle/>
            <a:p>
              <a:endParaRPr lang="en-AE"/>
            </a:p>
          </p:txBody>
        </p:sp>
        <p:pic>
          <p:nvPicPr>
            <p:cNvPr id="15" name="Picture 14">
              <a:extLst>
                <a:ext uri="{FF2B5EF4-FFF2-40B4-BE49-F238E27FC236}">
                  <a16:creationId xmlns:a16="http://schemas.microsoft.com/office/drawing/2014/main" id="{C254E2F9-BE2B-2193-DC50-88DB01429FCD}"/>
                </a:ext>
              </a:extLst>
            </p:cNvPr>
            <p:cNvPicPr>
              <a:picLocks noChangeAspect="1"/>
            </p:cNvPicPr>
            <p:nvPr/>
          </p:nvPicPr>
          <p:blipFill>
            <a:blip r:embed="rId2"/>
            <a:stretch>
              <a:fillRect/>
            </a:stretch>
          </p:blipFill>
          <p:spPr>
            <a:xfrm>
              <a:off x="3908359" y="2138600"/>
              <a:ext cx="4375282" cy="415281"/>
            </a:xfrm>
            <a:prstGeom prst="rect">
              <a:avLst/>
            </a:prstGeom>
          </p:spPr>
        </p:pic>
      </p:grpSp>
    </p:spTree>
    <p:extLst>
      <p:ext uri="{BB962C8B-B14F-4D97-AF65-F5344CB8AC3E}">
        <p14:creationId xmlns:p14="http://schemas.microsoft.com/office/powerpoint/2010/main" val="314034437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A8025F9-6DEC-9CE0-9D3E-350E4973A241}"/>
              </a:ext>
            </a:extLst>
          </p:cNvPr>
          <p:cNvSpPr>
            <a:spLocks noGrp="1"/>
          </p:cNvSpPr>
          <p:nvPr>
            <p:ph type="sldNum" sz="quarter" idx="4"/>
          </p:nvPr>
        </p:nvSpPr>
        <p:spPr/>
        <p:txBody>
          <a:bodyPr/>
          <a:lstStyle/>
          <a:p>
            <a:fld id="{C8A43965-4643-F643-A67C-D0741259ACA1}" type="slidenum">
              <a:rPr lang="en-GB" smtClean="0"/>
              <a:pPr/>
              <a:t>24</a:t>
            </a:fld>
            <a:endParaRPr lang="en-GB" dirty="0"/>
          </a:p>
        </p:txBody>
      </p:sp>
      <p:sp>
        <p:nvSpPr>
          <p:cNvPr id="3" name="Title 2">
            <a:extLst>
              <a:ext uri="{FF2B5EF4-FFF2-40B4-BE49-F238E27FC236}">
                <a16:creationId xmlns:a16="http://schemas.microsoft.com/office/drawing/2014/main" id="{921ECAB7-5338-3F50-00C4-34B622B1B45C}"/>
              </a:ext>
            </a:extLst>
          </p:cNvPr>
          <p:cNvSpPr>
            <a:spLocks noGrp="1"/>
          </p:cNvSpPr>
          <p:nvPr>
            <p:ph type="title"/>
          </p:nvPr>
        </p:nvSpPr>
        <p:spPr/>
        <p:txBody>
          <a:bodyPr/>
          <a:lstStyle/>
          <a:p>
            <a:r>
              <a:rPr lang="en-US" dirty="0"/>
              <a:t>Table 4</a:t>
            </a:r>
            <a:endParaRPr lang="en-AE" dirty="0"/>
          </a:p>
        </p:txBody>
      </p:sp>
      <p:sp>
        <p:nvSpPr>
          <p:cNvPr id="4" name="Text Placeholder 3">
            <a:extLst>
              <a:ext uri="{FF2B5EF4-FFF2-40B4-BE49-F238E27FC236}">
                <a16:creationId xmlns:a16="http://schemas.microsoft.com/office/drawing/2014/main" id="{07FAE791-04D6-09B1-2C91-6D634F24475A}"/>
              </a:ext>
            </a:extLst>
          </p:cNvPr>
          <p:cNvSpPr>
            <a:spLocks noGrp="1"/>
          </p:cNvSpPr>
          <p:nvPr>
            <p:ph type="body" sz="quarter" idx="14"/>
          </p:nvPr>
        </p:nvSpPr>
        <p:spPr/>
        <p:txBody>
          <a:bodyPr/>
          <a:lstStyle/>
          <a:p>
            <a:endParaRPr lang="en-AE"/>
          </a:p>
        </p:txBody>
      </p:sp>
      <p:grpSp>
        <p:nvGrpSpPr>
          <p:cNvPr id="6" name="Group 5">
            <a:extLst>
              <a:ext uri="{FF2B5EF4-FFF2-40B4-BE49-F238E27FC236}">
                <a16:creationId xmlns:a16="http://schemas.microsoft.com/office/drawing/2014/main" id="{3C512F3C-FD7F-12ED-5315-756A4ECD34CD}"/>
              </a:ext>
            </a:extLst>
          </p:cNvPr>
          <p:cNvGrpSpPr/>
          <p:nvPr/>
        </p:nvGrpSpPr>
        <p:grpSpPr>
          <a:xfrm>
            <a:off x="3098441" y="2097211"/>
            <a:ext cx="5563318" cy="3262957"/>
            <a:chOff x="4286250" y="2371724"/>
            <a:chExt cx="3615686" cy="2120646"/>
          </a:xfrm>
        </p:grpSpPr>
        <p:sp>
          <p:nvSpPr>
            <p:cNvPr id="9" name="Freeform: Shape 8">
              <a:extLst>
                <a:ext uri="{FF2B5EF4-FFF2-40B4-BE49-F238E27FC236}">
                  <a16:creationId xmlns:a16="http://schemas.microsoft.com/office/drawing/2014/main" id="{F3346F8D-2CFC-ED88-2309-DFB88DA08AE9}"/>
                </a:ext>
              </a:extLst>
            </p:cNvPr>
            <p:cNvSpPr/>
            <p:nvPr/>
          </p:nvSpPr>
          <p:spPr>
            <a:xfrm>
              <a:off x="4520561" y="2373058"/>
              <a:ext cx="453395" cy="89153"/>
            </a:xfrm>
            <a:custGeom>
              <a:avLst/>
              <a:gdLst>
                <a:gd name="connsiteX0" fmla="*/ 69513 w 453395"/>
                <a:gd name="connsiteY0" fmla="*/ 6438 h 89153"/>
                <a:gd name="connsiteX1" fmla="*/ 69513 w 453395"/>
                <a:gd name="connsiteY1" fmla="*/ 5391 h 89153"/>
                <a:gd name="connsiteX2" fmla="*/ 63792 w 453395"/>
                <a:gd name="connsiteY2" fmla="*/ -706 h 89153"/>
                <a:gd name="connsiteX3" fmla="*/ -6687 w 453395"/>
                <a:gd name="connsiteY3" fmla="*/ -706 h 89153"/>
                <a:gd name="connsiteX4" fmla="*/ -12408 w 453395"/>
                <a:gd name="connsiteY4" fmla="*/ 5391 h 89153"/>
                <a:gd name="connsiteX5" fmla="*/ -12408 w 453395"/>
                <a:gd name="connsiteY5" fmla="*/ 6438 h 89153"/>
                <a:gd name="connsiteX6" fmla="*/ -5739 w 453395"/>
                <a:gd name="connsiteY6" fmla="*/ 12534 h 89153"/>
                <a:gd name="connsiteX7" fmla="*/ 19032 w 453395"/>
                <a:gd name="connsiteY7" fmla="*/ 12058 h 89153"/>
                <a:gd name="connsiteX8" fmla="*/ 19032 w 453395"/>
                <a:gd name="connsiteY8" fmla="*/ 80257 h 89153"/>
                <a:gd name="connsiteX9" fmla="*/ 25692 w 453395"/>
                <a:gd name="connsiteY9" fmla="*/ 86353 h 89153"/>
                <a:gd name="connsiteX10" fmla="*/ 31413 w 453395"/>
                <a:gd name="connsiteY10" fmla="*/ 86353 h 89153"/>
                <a:gd name="connsiteX11" fmla="*/ 38082 w 453395"/>
                <a:gd name="connsiteY11" fmla="*/ 80257 h 89153"/>
                <a:gd name="connsiteX12" fmla="*/ 38082 w 453395"/>
                <a:gd name="connsiteY12" fmla="*/ 12058 h 89153"/>
                <a:gd name="connsiteX13" fmla="*/ 62843 w 453395"/>
                <a:gd name="connsiteY13" fmla="*/ 12534 h 89153"/>
                <a:gd name="connsiteX14" fmla="*/ 69513 w 453395"/>
                <a:gd name="connsiteY14" fmla="*/ 6438 h 89153"/>
                <a:gd name="connsiteX15" fmla="*/ 123807 w 453395"/>
                <a:gd name="connsiteY15" fmla="*/ 80257 h 89153"/>
                <a:gd name="connsiteX16" fmla="*/ 123807 w 453395"/>
                <a:gd name="connsiteY16" fmla="*/ 46252 h 89153"/>
                <a:gd name="connsiteX17" fmla="*/ 98088 w 453395"/>
                <a:gd name="connsiteY17" fmla="*/ 26154 h 89153"/>
                <a:gd name="connsiteX18" fmla="*/ 77131 w 453395"/>
                <a:gd name="connsiteY18" fmla="*/ 30251 h 89153"/>
                <a:gd name="connsiteX19" fmla="*/ 74275 w 453395"/>
                <a:gd name="connsiteY19" fmla="*/ 33203 h 89153"/>
                <a:gd name="connsiteX20" fmla="*/ 74275 w 453395"/>
                <a:gd name="connsiteY20" fmla="*/ 42442 h 89153"/>
                <a:gd name="connsiteX21" fmla="*/ 76182 w 453395"/>
                <a:gd name="connsiteY21" fmla="*/ 43775 h 89153"/>
                <a:gd name="connsiteX22" fmla="*/ 78080 w 453395"/>
                <a:gd name="connsiteY22" fmla="*/ 43014 h 89153"/>
                <a:gd name="connsiteX23" fmla="*/ 97130 w 453395"/>
                <a:gd name="connsiteY23" fmla="*/ 34536 h 89153"/>
                <a:gd name="connsiteX24" fmla="*/ 105706 w 453395"/>
                <a:gd name="connsiteY24" fmla="*/ 46252 h 89153"/>
                <a:gd name="connsiteX25" fmla="*/ 105706 w 453395"/>
                <a:gd name="connsiteY25" fmla="*/ 50634 h 89153"/>
                <a:gd name="connsiteX26" fmla="*/ 68555 w 453395"/>
                <a:gd name="connsiteY26" fmla="*/ 69494 h 89153"/>
                <a:gd name="connsiteX27" fmla="*/ 86656 w 453395"/>
                <a:gd name="connsiteY27" fmla="*/ 87686 h 89153"/>
                <a:gd name="connsiteX28" fmla="*/ 106655 w 453395"/>
                <a:gd name="connsiteY28" fmla="*/ 77685 h 89153"/>
                <a:gd name="connsiteX29" fmla="*/ 106655 w 453395"/>
                <a:gd name="connsiteY29" fmla="*/ 80257 h 89153"/>
                <a:gd name="connsiteX30" fmla="*/ 112375 w 453395"/>
                <a:gd name="connsiteY30" fmla="*/ 86353 h 89153"/>
                <a:gd name="connsiteX31" fmla="*/ 117138 w 453395"/>
                <a:gd name="connsiteY31" fmla="*/ 86353 h 89153"/>
                <a:gd name="connsiteX32" fmla="*/ 123807 w 453395"/>
                <a:gd name="connsiteY32" fmla="*/ 80257 h 89153"/>
                <a:gd name="connsiteX33" fmla="*/ 105706 w 453395"/>
                <a:gd name="connsiteY33" fmla="*/ 66826 h 89153"/>
                <a:gd name="connsiteX34" fmla="*/ 93325 w 453395"/>
                <a:gd name="connsiteY34" fmla="*/ 78542 h 89153"/>
                <a:gd name="connsiteX35" fmla="*/ 84749 w 453395"/>
                <a:gd name="connsiteY35" fmla="*/ 69208 h 89153"/>
                <a:gd name="connsiteX36" fmla="*/ 105706 w 453395"/>
                <a:gd name="connsiteY36" fmla="*/ 55777 h 89153"/>
                <a:gd name="connsiteX37" fmla="*/ 196193 w 453395"/>
                <a:gd name="connsiteY37" fmla="*/ 57111 h 89153"/>
                <a:gd name="connsiteX38" fmla="*/ 172381 w 453395"/>
                <a:gd name="connsiteY38" fmla="*/ 26916 h 89153"/>
                <a:gd name="connsiteX39" fmla="*/ 154280 w 453395"/>
                <a:gd name="connsiteY39" fmla="*/ 34060 h 89153"/>
                <a:gd name="connsiteX40" fmla="*/ 154280 w 453395"/>
                <a:gd name="connsiteY40" fmla="*/ 4628 h 89153"/>
                <a:gd name="connsiteX41" fmla="*/ 148568 w 453395"/>
                <a:gd name="connsiteY41" fmla="*/ -1468 h 89153"/>
                <a:gd name="connsiteX42" fmla="*/ 143806 w 453395"/>
                <a:gd name="connsiteY42" fmla="*/ -1468 h 89153"/>
                <a:gd name="connsiteX43" fmla="*/ 137136 w 453395"/>
                <a:gd name="connsiteY43" fmla="*/ 4628 h 89153"/>
                <a:gd name="connsiteX44" fmla="*/ 137136 w 453395"/>
                <a:gd name="connsiteY44" fmla="*/ 80257 h 89153"/>
                <a:gd name="connsiteX45" fmla="*/ 143806 w 453395"/>
                <a:gd name="connsiteY45" fmla="*/ 86353 h 89153"/>
                <a:gd name="connsiteX46" fmla="*/ 148568 w 453395"/>
                <a:gd name="connsiteY46" fmla="*/ 86353 h 89153"/>
                <a:gd name="connsiteX47" fmla="*/ 154280 w 453395"/>
                <a:gd name="connsiteY47" fmla="*/ 81400 h 89153"/>
                <a:gd name="connsiteX48" fmla="*/ 169525 w 453395"/>
                <a:gd name="connsiteY48" fmla="*/ 87686 h 89153"/>
                <a:gd name="connsiteX49" fmla="*/ 196193 w 453395"/>
                <a:gd name="connsiteY49" fmla="*/ 57111 h 89153"/>
                <a:gd name="connsiteX50" fmla="*/ 179050 w 453395"/>
                <a:gd name="connsiteY50" fmla="*/ 57111 h 89153"/>
                <a:gd name="connsiteX51" fmla="*/ 164763 w 453395"/>
                <a:gd name="connsiteY51" fmla="*/ 78542 h 89153"/>
                <a:gd name="connsiteX52" fmla="*/ 154280 w 453395"/>
                <a:gd name="connsiteY52" fmla="*/ 73684 h 89153"/>
                <a:gd name="connsiteX53" fmla="*/ 154280 w 453395"/>
                <a:gd name="connsiteY53" fmla="*/ 40442 h 89153"/>
                <a:gd name="connsiteX54" fmla="*/ 165711 w 453395"/>
                <a:gd name="connsiteY54" fmla="*/ 36156 h 89153"/>
                <a:gd name="connsiteX55" fmla="*/ 179050 w 453395"/>
                <a:gd name="connsiteY55" fmla="*/ 57111 h 89153"/>
                <a:gd name="connsiteX56" fmla="*/ 225717 w 453395"/>
                <a:gd name="connsiteY56" fmla="*/ 80257 h 89153"/>
                <a:gd name="connsiteX57" fmla="*/ 225717 w 453395"/>
                <a:gd name="connsiteY57" fmla="*/ 4628 h 89153"/>
                <a:gd name="connsiteX58" fmla="*/ 219057 w 453395"/>
                <a:gd name="connsiteY58" fmla="*/ -1468 h 89153"/>
                <a:gd name="connsiteX59" fmla="*/ 214294 w 453395"/>
                <a:gd name="connsiteY59" fmla="*/ -1468 h 89153"/>
                <a:gd name="connsiteX60" fmla="*/ 208574 w 453395"/>
                <a:gd name="connsiteY60" fmla="*/ 4628 h 89153"/>
                <a:gd name="connsiteX61" fmla="*/ 208574 w 453395"/>
                <a:gd name="connsiteY61" fmla="*/ 80257 h 89153"/>
                <a:gd name="connsiteX62" fmla="*/ 214294 w 453395"/>
                <a:gd name="connsiteY62" fmla="*/ 86353 h 89153"/>
                <a:gd name="connsiteX63" fmla="*/ 219057 w 453395"/>
                <a:gd name="connsiteY63" fmla="*/ 86353 h 89153"/>
                <a:gd name="connsiteX64" fmla="*/ 225717 w 453395"/>
                <a:gd name="connsiteY64" fmla="*/ 80257 h 89153"/>
                <a:gd name="connsiteX65" fmla="*/ 293350 w 453395"/>
                <a:gd name="connsiteY65" fmla="*/ 53396 h 89153"/>
                <a:gd name="connsiteX66" fmla="*/ 267631 w 453395"/>
                <a:gd name="connsiteY66" fmla="*/ 26154 h 89153"/>
                <a:gd name="connsiteX67" fmla="*/ 237149 w 453395"/>
                <a:gd name="connsiteY67" fmla="*/ 56825 h 89153"/>
                <a:gd name="connsiteX68" fmla="*/ 268580 w 453395"/>
                <a:gd name="connsiteY68" fmla="*/ 87686 h 89153"/>
                <a:gd name="connsiteX69" fmla="*/ 289536 w 453395"/>
                <a:gd name="connsiteY69" fmla="*/ 82923 h 89153"/>
                <a:gd name="connsiteX70" fmla="*/ 293350 w 453395"/>
                <a:gd name="connsiteY70" fmla="*/ 79590 h 89153"/>
                <a:gd name="connsiteX71" fmla="*/ 292392 w 453395"/>
                <a:gd name="connsiteY71" fmla="*/ 74161 h 89153"/>
                <a:gd name="connsiteX72" fmla="*/ 290494 w 453395"/>
                <a:gd name="connsiteY72" fmla="*/ 69969 h 89153"/>
                <a:gd name="connsiteX73" fmla="*/ 288588 w 453395"/>
                <a:gd name="connsiteY73" fmla="*/ 71303 h 89153"/>
                <a:gd name="connsiteX74" fmla="*/ 269538 w 453395"/>
                <a:gd name="connsiteY74" fmla="*/ 78542 h 89153"/>
                <a:gd name="connsiteX75" fmla="*/ 253343 w 453395"/>
                <a:gd name="connsiteY75" fmla="*/ 59206 h 89153"/>
                <a:gd name="connsiteX76" fmla="*/ 287630 w 453395"/>
                <a:gd name="connsiteY76" fmla="*/ 59206 h 89153"/>
                <a:gd name="connsiteX77" fmla="*/ 293350 w 453395"/>
                <a:gd name="connsiteY77" fmla="*/ 53396 h 89153"/>
                <a:gd name="connsiteX78" fmla="*/ 280011 w 453395"/>
                <a:gd name="connsiteY78" fmla="*/ 52539 h 89153"/>
                <a:gd name="connsiteX79" fmla="*/ 253343 w 453395"/>
                <a:gd name="connsiteY79" fmla="*/ 52539 h 89153"/>
                <a:gd name="connsiteX80" fmla="*/ 267631 w 453395"/>
                <a:gd name="connsiteY80" fmla="*/ 35298 h 89153"/>
                <a:gd name="connsiteX81" fmla="*/ 280011 w 453395"/>
                <a:gd name="connsiteY81" fmla="*/ 52539 h 89153"/>
                <a:gd name="connsiteX82" fmla="*/ 409557 w 453395"/>
                <a:gd name="connsiteY82" fmla="*/ 61016 h 89153"/>
                <a:gd name="connsiteX83" fmla="*/ 403836 w 453395"/>
                <a:gd name="connsiteY83" fmla="*/ 55111 h 89153"/>
                <a:gd name="connsiteX84" fmla="*/ 398125 w 453395"/>
                <a:gd name="connsiteY84" fmla="*/ 55111 h 89153"/>
                <a:gd name="connsiteX85" fmla="*/ 398125 w 453395"/>
                <a:gd name="connsiteY85" fmla="*/ 4628 h 89153"/>
                <a:gd name="connsiteX86" fmla="*/ 392405 w 453395"/>
                <a:gd name="connsiteY86" fmla="*/ -1468 h 89153"/>
                <a:gd name="connsiteX87" fmla="*/ 382880 w 453395"/>
                <a:gd name="connsiteY87" fmla="*/ -1468 h 89153"/>
                <a:gd name="connsiteX88" fmla="*/ 377168 w 453395"/>
                <a:gd name="connsiteY88" fmla="*/ 1485 h 89153"/>
                <a:gd name="connsiteX89" fmla="*/ 349542 w 453395"/>
                <a:gd name="connsiteY89" fmla="*/ 53110 h 89153"/>
                <a:gd name="connsiteX90" fmla="*/ 347644 w 453395"/>
                <a:gd name="connsiteY90" fmla="*/ 57778 h 89153"/>
                <a:gd name="connsiteX91" fmla="*/ 347644 w 453395"/>
                <a:gd name="connsiteY91" fmla="*/ 60921 h 89153"/>
                <a:gd name="connsiteX92" fmla="*/ 354305 w 453395"/>
                <a:gd name="connsiteY92" fmla="*/ 67017 h 89153"/>
                <a:gd name="connsiteX93" fmla="*/ 382880 w 453395"/>
                <a:gd name="connsiteY93" fmla="*/ 67017 h 89153"/>
                <a:gd name="connsiteX94" fmla="*/ 382880 w 453395"/>
                <a:gd name="connsiteY94" fmla="*/ 80257 h 89153"/>
                <a:gd name="connsiteX95" fmla="*/ 388600 w 453395"/>
                <a:gd name="connsiteY95" fmla="*/ 86353 h 89153"/>
                <a:gd name="connsiteX96" fmla="*/ 392405 w 453395"/>
                <a:gd name="connsiteY96" fmla="*/ 86353 h 89153"/>
                <a:gd name="connsiteX97" fmla="*/ 398125 w 453395"/>
                <a:gd name="connsiteY97" fmla="*/ 80257 h 89153"/>
                <a:gd name="connsiteX98" fmla="*/ 398125 w 453395"/>
                <a:gd name="connsiteY98" fmla="*/ 67017 h 89153"/>
                <a:gd name="connsiteX99" fmla="*/ 403836 w 453395"/>
                <a:gd name="connsiteY99" fmla="*/ 67017 h 89153"/>
                <a:gd name="connsiteX100" fmla="*/ 409557 w 453395"/>
                <a:gd name="connsiteY100" fmla="*/ 61016 h 89153"/>
                <a:gd name="connsiteX101" fmla="*/ 383838 w 453395"/>
                <a:gd name="connsiteY101" fmla="*/ 55111 h 89153"/>
                <a:gd name="connsiteX102" fmla="*/ 360974 w 453395"/>
                <a:gd name="connsiteY102" fmla="*/ 55111 h 89153"/>
                <a:gd name="connsiteX103" fmla="*/ 383838 w 453395"/>
                <a:gd name="connsiteY103" fmla="*/ 11772 h 89153"/>
                <a:gd name="connsiteX104" fmla="*/ 383838 w 453395"/>
                <a:gd name="connsiteY104" fmla="*/ 11772 h 89153"/>
                <a:gd name="connsiteX105" fmla="*/ 440988 w 453395"/>
                <a:gd name="connsiteY105" fmla="*/ 41490 h 89153"/>
                <a:gd name="connsiteX106" fmla="*/ 440988 w 453395"/>
                <a:gd name="connsiteY106" fmla="*/ 31869 h 89153"/>
                <a:gd name="connsiteX107" fmla="*/ 438132 w 453395"/>
                <a:gd name="connsiteY107" fmla="*/ 28440 h 89153"/>
                <a:gd name="connsiteX108" fmla="*/ 428607 w 453395"/>
                <a:gd name="connsiteY108" fmla="*/ 28440 h 89153"/>
                <a:gd name="connsiteX109" fmla="*/ 424793 w 453395"/>
                <a:gd name="connsiteY109" fmla="*/ 31869 h 89153"/>
                <a:gd name="connsiteX110" fmla="*/ 424793 w 453395"/>
                <a:gd name="connsiteY110" fmla="*/ 41490 h 89153"/>
                <a:gd name="connsiteX111" fmla="*/ 428607 w 453395"/>
                <a:gd name="connsiteY111" fmla="*/ 44918 h 89153"/>
                <a:gd name="connsiteX112" fmla="*/ 438132 w 453395"/>
                <a:gd name="connsiteY112" fmla="*/ 44918 h 89153"/>
                <a:gd name="connsiteX113" fmla="*/ 440988 w 453395"/>
                <a:gd name="connsiteY113" fmla="*/ 41490 h 89153"/>
                <a:gd name="connsiteX114" fmla="*/ 440988 w 453395"/>
                <a:gd name="connsiteY114" fmla="*/ 82923 h 89153"/>
                <a:gd name="connsiteX115" fmla="*/ 440988 w 453395"/>
                <a:gd name="connsiteY115" fmla="*/ 73209 h 89153"/>
                <a:gd name="connsiteX116" fmla="*/ 438132 w 453395"/>
                <a:gd name="connsiteY116" fmla="*/ 69778 h 89153"/>
                <a:gd name="connsiteX117" fmla="*/ 428607 w 453395"/>
                <a:gd name="connsiteY117" fmla="*/ 69778 h 89153"/>
                <a:gd name="connsiteX118" fmla="*/ 424793 w 453395"/>
                <a:gd name="connsiteY118" fmla="*/ 73209 h 89153"/>
                <a:gd name="connsiteX119" fmla="*/ 424793 w 453395"/>
                <a:gd name="connsiteY119" fmla="*/ 82923 h 89153"/>
                <a:gd name="connsiteX120" fmla="*/ 428607 w 453395"/>
                <a:gd name="connsiteY120" fmla="*/ 86353 h 89153"/>
                <a:gd name="connsiteX121" fmla="*/ 438132 w 453395"/>
                <a:gd name="connsiteY121" fmla="*/ 86353 h 89153"/>
                <a:gd name="connsiteX122" fmla="*/ 440988 w 453395"/>
                <a:gd name="connsiteY122" fmla="*/ 82923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53395" h="89153">
                  <a:moveTo>
                    <a:pt x="69513" y="6438"/>
                  </a:moveTo>
                  <a:lnTo>
                    <a:pt x="69513" y="5391"/>
                  </a:lnTo>
                  <a:cubicBezTo>
                    <a:pt x="69513" y="1390"/>
                    <a:pt x="68555" y="-706"/>
                    <a:pt x="63792" y="-706"/>
                  </a:cubicBezTo>
                  <a:lnTo>
                    <a:pt x="-6687" y="-706"/>
                  </a:lnTo>
                  <a:cubicBezTo>
                    <a:pt x="-11450" y="-706"/>
                    <a:pt x="-12408" y="722"/>
                    <a:pt x="-12408" y="5391"/>
                  </a:cubicBezTo>
                  <a:lnTo>
                    <a:pt x="-12408" y="6438"/>
                  </a:lnTo>
                  <a:cubicBezTo>
                    <a:pt x="-12408" y="12534"/>
                    <a:pt x="-9543" y="12534"/>
                    <a:pt x="-5739" y="12534"/>
                  </a:cubicBezTo>
                  <a:lnTo>
                    <a:pt x="19032" y="12058"/>
                  </a:lnTo>
                  <a:lnTo>
                    <a:pt x="19032" y="80257"/>
                  </a:lnTo>
                  <a:cubicBezTo>
                    <a:pt x="19032" y="84829"/>
                    <a:pt x="20930" y="86353"/>
                    <a:pt x="25692" y="86353"/>
                  </a:cubicBezTo>
                  <a:lnTo>
                    <a:pt x="31413" y="86353"/>
                  </a:lnTo>
                  <a:cubicBezTo>
                    <a:pt x="37124" y="86353"/>
                    <a:pt x="38082" y="84733"/>
                    <a:pt x="38082" y="80257"/>
                  </a:cubicBezTo>
                  <a:lnTo>
                    <a:pt x="38082" y="12058"/>
                  </a:lnTo>
                  <a:lnTo>
                    <a:pt x="62843" y="12534"/>
                  </a:lnTo>
                  <a:cubicBezTo>
                    <a:pt x="66657" y="12534"/>
                    <a:pt x="69513" y="12534"/>
                    <a:pt x="69513" y="6438"/>
                  </a:cubicBezTo>
                  <a:close/>
                  <a:moveTo>
                    <a:pt x="123807" y="80257"/>
                  </a:moveTo>
                  <a:lnTo>
                    <a:pt x="123807" y="46252"/>
                  </a:lnTo>
                  <a:cubicBezTo>
                    <a:pt x="123807" y="26345"/>
                    <a:pt x="103799" y="26154"/>
                    <a:pt x="98088" y="26154"/>
                  </a:cubicBezTo>
                  <a:cubicBezTo>
                    <a:pt x="91418" y="26154"/>
                    <a:pt x="85707" y="26822"/>
                    <a:pt x="77131" y="30251"/>
                  </a:cubicBezTo>
                  <a:cubicBezTo>
                    <a:pt x="74275" y="31394"/>
                    <a:pt x="74275" y="31869"/>
                    <a:pt x="74275" y="33203"/>
                  </a:cubicBezTo>
                  <a:cubicBezTo>
                    <a:pt x="74275" y="34060"/>
                    <a:pt x="74275" y="41394"/>
                    <a:pt x="74275" y="42442"/>
                  </a:cubicBezTo>
                  <a:cubicBezTo>
                    <a:pt x="75224" y="43205"/>
                    <a:pt x="75224" y="43775"/>
                    <a:pt x="76182" y="43775"/>
                  </a:cubicBezTo>
                  <a:cubicBezTo>
                    <a:pt x="77131" y="43775"/>
                    <a:pt x="77131" y="43491"/>
                    <a:pt x="78080" y="43014"/>
                  </a:cubicBezTo>
                  <a:cubicBezTo>
                    <a:pt x="82842" y="37394"/>
                    <a:pt x="89511" y="34536"/>
                    <a:pt x="97130" y="34536"/>
                  </a:cubicBezTo>
                  <a:cubicBezTo>
                    <a:pt x="103799" y="34536"/>
                    <a:pt x="105706" y="38728"/>
                    <a:pt x="105706" y="46252"/>
                  </a:cubicBezTo>
                  <a:lnTo>
                    <a:pt x="105706" y="50634"/>
                  </a:lnTo>
                  <a:cubicBezTo>
                    <a:pt x="101892" y="50634"/>
                    <a:pt x="68555" y="50919"/>
                    <a:pt x="68555" y="69494"/>
                  </a:cubicBezTo>
                  <a:cubicBezTo>
                    <a:pt x="68555" y="78256"/>
                    <a:pt x="75224" y="87686"/>
                    <a:pt x="86656" y="87686"/>
                  </a:cubicBezTo>
                  <a:cubicBezTo>
                    <a:pt x="91418" y="87686"/>
                    <a:pt x="100943" y="86447"/>
                    <a:pt x="106655" y="77685"/>
                  </a:cubicBezTo>
                  <a:lnTo>
                    <a:pt x="106655" y="80257"/>
                  </a:lnTo>
                  <a:cubicBezTo>
                    <a:pt x="106655" y="84257"/>
                    <a:pt x="107613" y="86353"/>
                    <a:pt x="112375" y="86353"/>
                  </a:cubicBezTo>
                  <a:lnTo>
                    <a:pt x="117138" y="86353"/>
                  </a:lnTo>
                  <a:cubicBezTo>
                    <a:pt x="121900" y="86353"/>
                    <a:pt x="123807" y="84733"/>
                    <a:pt x="123807" y="80257"/>
                  </a:cubicBezTo>
                  <a:close/>
                  <a:moveTo>
                    <a:pt x="105706" y="66826"/>
                  </a:moveTo>
                  <a:cubicBezTo>
                    <a:pt x="105706" y="78542"/>
                    <a:pt x="94274" y="78542"/>
                    <a:pt x="93325" y="78542"/>
                  </a:cubicBezTo>
                  <a:cubicBezTo>
                    <a:pt x="88563" y="78542"/>
                    <a:pt x="84749" y="74161"/>
                    <a:pt x="84749" y="69208"/>
                  </a:cubicBezTo>
                  <a:cubicBezTo>
                    <a:pt x="84749" y="56825"/>
                    <a:pt x="102850" y="55968"/>
                    <a:pt x="105706" y="55777"/>
                  </a:cubicBezTo>
                  <a:close/>
                  <a:moveTo>
                    <a:pt x="196193" y="57111"/>
                  </a:moveTo>
                  <a:cubicBezTo>
                    <a:pt x="196193" y="51015"/>
                    <a:pt x="196193" y="26916"/>
                    <a:pt x="172381" y="26916"/>
                  </a:cubicBezTo>
                  <a:cubicBezTo>
                    <a:pt x="161907" y="26916"/>
                    <a:pt x="155238" y="32727"/>
                    <a:pt x="154280" y="34060"/>
                  </a:cubicBezTo>
                  <a:lnTo>
                    <a:pt x="154280" y="4628"/>
                  </a:lnTo>
                  <a:cubicBezTo>
                    <a:pt x="154280" y="628"/>
                    <a:pt x="153331" y="-1468"/>
                    <a:pt x="148568" y="-1468"/>
                  </a:cubicBezTo>
                  <a:lnTo>
                    <a:pt x="143806" y="-1468"/>
                  </a:lnTo>
                  <a:cubicBezTo>
                    <a:pt x="139043" y="-1468"/>
                    <a:pt x="137136" y="-135"/>
                    <a:pt x="137136" y="4628"/>
                  </a:cubicBezTo>
                  <a:lnTo>
                    <a:pt x="137136" y="80257"/>
                  </a:lnTo>
                  <a:cubicBezTo>
                    <a:pt x="137136" y="84829"/>
                    <a:pt x="139043" y="86353"/>
                    <a:pt x="143806" y="86353"/>
                  </a:cubicBezTo>
                  <a:lnTo>
                    <a:pt x="148568" y="86353"/>
                  </a:lnTo>
                  <a:cubicBezTo>
                    <a:pt x="150475" y="86353"/>
                    <a:pt x="154280" y="86353"/>
                    <a:pt x="154280" y="81400"/>
                  </a:cubicBezTo>
                  <a:cubicBezTo>
                    <a:pt x="160949" y="87686"/>
                    <a:pt x="166669" y="87686"/>
                    <a:pt x="169525" y="87686"/>
                  </a:cubicBezTo>
                  <a:cubicBezTo>
                    <a:pt x="196193" y="87686"/>
                    <a:pt x="196193" y="63397"/>
                    <a:pt x="196193" y="57111"/>
                  </a:cubicBezTo>
                  <a:close/>
                  <a:moveTo>
                    <a:pt x="179050" y="57111"/>
                  </a:moveTo>
                  <a:cubicBezTo>
                    <a:pt x="179050" y="66540"/>
                    <a:pt x="179050" y="78542"/>
                    <a:pt x="164763" y="78542"/>
                  </a:cubicBezTo>
                  <a:cubicBezTo>
                    <a:pt x="159042" y="78542"/>
                    <a:pt x="156186" y="75494"/>
                    <a:pt x="154280" y="73684"/>
                  </a:cubicBezTo>
                  <a:lnTo>
                    <a:pt x="154280" y="40442"/>
                  </a:lnTo>
                  <a:cubicBezTo>
                    <a:pt x="156186" y="39013"/>
                    <a:pt x="160000" y="36156"/>
                    <a:pt x="165711" y="36156"/>
                  </a:cubicBezTo>
                  <a:cubicBezTo>
                    <a:pt x="179050" y="36156"/>
                    <a:pt x="179050" y="47776"/>
                    <a:pt x="179050" y="57111"/>
                  </a:cubicBezTo>
                  <a:close/>
                  <a:moveTo>
                    <a:pt x="225717" y="80257"/>
                  </a:moveTo>
                  <a:lnTo>
                    <a:pt x="225717" y="4628"/>
                  </a:lnTo>
                  <a:cubicBezTo>
                    <a:pt x="225717" y="628"/>
                    <a:pt x="224768" y="-1468"/>
                    <a:pt x="219057" y="-1468"/>
                  </a:cubicBezTo>
                  <a:lnTo>
                    <a:pt x="214294" y="-1468"/>
                  </a:lnTo>
                  <a:cubicBezTo>
                    <a:pt x="210481" y="-1468"/>
                    <a:pt x="208574" y="-135"/>
                    <a:pt x="208574" y="4628"/>
                  </a:cubicBezTo>
                  <a:lnTo>
                    <a:pt x="208574" y="80257"/>
                  </a:lnTo>
                  <a:cubicBezTo>
                    <a:pt x="208574" y="84829"/>
                    <a:pt x="209532" y="86353"/>
                    <a:pt x="214294" y="86353"/>
                  </a:cubicBezTo>
                  <a:lnTo>
                    <a:pt x="219057" y="86353"/>
                  </a:lnTo>
                  <a:cubicBezTo>
                    <a:pt x="223819" y="86353"/>
                    <a:pt x="225717" y="84733"/>
                    <a:pt x="225717" y="80257"/>
                  </a:cubicBezTo>
                  <a:close/>
                  <a:moveTo>
                    <a:pt x="293350" y="53396"/>
                  </a:moveTo>
                  <a:cubicBezTo>
                    <a:pt x="293350" y="37108"/>
                    <a:pt x="285732" y="26154"/>
                    <a:pt x="267631" y="26154"/>
                  </a:cubicBezTo>
                  <a:cubicBezTo>
                    <a:pt x="246674" y="26154"/>
                    <a:pt x="237149" y="37679"/>
                    <a:pt x="237149" y="56825"/>
                  </a:cubicBezTo>
                  <a:cubicBezTo>
                    <a:pt x="237149" y="77590"/>
                    <a:pt x="249530" y="87686"/>
                    <a:pt x="268580" y="87686"/>
                  </a:cubicBezTo>
                  <a:cubicBezTo>
                    <a:pt x="273342" y="87686"/>
                    <a:pt x="280969" y="87115"/>
                    <a:pt x="289536" y="82923"/>
                  </a:cubicBezTo>
                  <a:cubicBezTo>
                    <a:pt x="292392" y="81591"/>
                    <a:pt x="293350" y="81114"/>
                    <a:pt x="293350" y="79590"/>
                  </a:cubicBezTo>
                  <a:cubicBezTo>
                    <a:pt x="293350" y="78733"/>
                    <a:pt x="292392" y="75018"/>
                    <a:pt x="292392" y="74161"/>
                  </a:cubicBezTo>
                  <a:cubicBezTo>
                    <a:pt x="291443" y="70065"/>
                    <a:pt x="291443" y="69969"/>
                    <a:pt x="290494" y="69969"/>
                  </a:cubicBezTo>
                  <a:cubicBezTo>
                    <a:pt x="290494" y="69969"/>
                    <a:pt x="289536" y="69969"/>
                    <a:pt x="288588" y="71303"/>
                  </a:cubicBezTo>
                  <a:cubicBezTo>
                    <a:pt x="280969" y="77685"/>
                    <a:pt x="273342" y="78542"/>
                    <a:pt x="269538" y="78542"/>
                  </a:cubicBezTo>
                  <a:cubicBezTo>
                    <a:pt x="255250" y="78542"/>
                    <a:pt x="253343" y="67303"/>
                    <a:pt x="253343" y="59206"/>
                  </a:cubicBezTo>
                  <a:lnTo>
                    <a:pt x="287630" y="59206"/>
                  </a:lnTo>
                  <a:cubicBezTo>
                    <a:pt x="290494" y="59206"/>
                    <a:pt x="293350" y="59111"/>
                    <a:pt x="293350" y="53396"/>
                  </a:cubicBezTo>
                  <a:close/>
                  <a:moveTo>
                    <a:pt x="280011" y="52539"/>
                  </a:moveTo>
                  <a:lnTo>
                    <a:pt x="253343" y="52539"/>
                  </a:lnTo>
                  <a:cubicBezTo>
                    <a:pt x="254292" y="44823"/>
                    <a:pt x="256199" y="35298"/>
                    <a:pt x="267631" y="35298"/>
                  </a:cubicBezTo>
                  <a:cubicBezTo>
                    <a:pt x="277156" y="35298"/>
                    <a:pt x="279063" y="42728"/>
                    <a:pt x="280011" y="52539"/>
                  </a:cubicBezTo>
                  <a:close/>
                  <a:moveTo>
                    <a:pt x="409557" y="61016"/>
                  </a:moveTo>
                  <a:cubicBezTo>
                    <a:pt x="409557" y="56444"/>
                    <a:pt x="407650" y="55111"/>
                    <a:pt x="403836" y="55111"/>
                  </a:cubicBezTo>
                  <a:lnTo>
                    <a:pt x="398125" y="55111"/>
                  </a:lnTo>
                  <a:lnTo>
                    <a:pt x="398125" y="4628"/>
                  </a:lnTo>
                  <a:cubicBezTo>
                    <a:pt x="398125" y="-39"/>
                    <a:pt x="397167" y="-1468"/>
                    <a:pt x="392405" y="-1468"/>
                  </a:cubicBezTo>
                  <a:lnTo>
                    <a:pt x="382880" y="-1468"/>
                  </a:lnTo>
                  <a:cubicBezTo>
                    <a:pt x="380982" y="-1468"/>
                    <a:pt x="379075" y="-1468"/>
                    <a:pt x="377168" y="1485"/>
                  </a:cubicBezTo>
                  <a:lnTo>
                    <a:pt x="349542" y="53110"/>
                  </a:lnTo>
                  <a:cubicBezTo>
                    <a:pt x="347644" y="55111"/>
                    <a:pt x="347644" y="55491"/>
                    <a:pt x="347644" y="57778"/>
                  </a:cubicBezTo>
                  <a:lnTo>
                    <a:pt x="347644" y="60921"/>
                  </a:lnTo>
                  <a:cubicBezTo>
                    <a:pt x="347644" y="64922"/>
                    <a:pt x="348593" y="67017"/>
                    <a:pt x="354305" y="67017"/>
                  </a:cubicBezTo>
                  <a:lnTo>
                    <a:pt x="382880" y="67017"/>
                  </a:lnTo>
                  <a:lnTo>
                    <a:pt x="382880" y="80257"/>
                  </a:lnTo>
                  <a:cubicBezTo>
                    <a:pt x="382880" y="84257"/>
                    <a:pt x="383838" y="86353"/>
                    <a:pt x="388600" y="86353"/>
                  </a:cubicBezTo>
                  <a:lnTo>
                    <a:pt x="392405" y="86353"/>
                  </a:lnTo>
                  <a:cubicBezTo>
                    <a:pt x="397167" y="86353"/>
                    <a:pt x="398125" y="84733"/>
                    <a:pt x="398125" y="80257"/>
                  </a:cubicBezTo>
                  <a:lnTo>
                    <a:pt x="398125" y="67017"/>
                  </a:lnTo>
                  <a:lnTo>
                    <a:pt x="403836" y="67017"/>
                  </a:lnTo>
                  <a:cubicBezTo>
                    <a:pt x="407650" y="67017"/>
                    <a:pt x="409557" y="66065"/>
                    <a:pt x="409557" y="61016"/>
                  </a:cubicBezTo>
                  <a:close/>
                  <a:moveTo>
                    <a:pt x="383838" y="55111"/>
                  </a:moveTo>
                  <a:lnTo>
                    <a:pt x="360974" y="55111"/>
                  </a:lnTo>
                  <a:cubicBezTo>
                    <a:pt x="381931" y="17868"/>
                    <a:pt x="382880" y="13962"/>
                    <a:pt x="383838" y="11772"/>
                  </a:cubicBezTo>
                  <a:lnTo>
                    <a:pt x="383838" y="11772"/>
                  </a:lnTo>
                  <a:close/>
                  <a:moveTo>
                    <a:pt x="440988" y="41490"/>
                  </a:moveTo>
                  <a:lnTo>
                    <a:pt x="440988" y="31869"/>
                  </a:lnTo>
                  <a:cubicBezTo>
                    <a:pt x="440988" y="28536"/>
                    <a:pt x="440988" y="28440"/>
                    <a:pt x="438132" y="28440"/>
                  </a:cubicBezTo>
                  <a:lnTo>
                    <a:pt x="428607" y="28440"/>
                  </a:lnTo>
                  <a:cubicBezTo>
                    <a:pt x="424793" y="28440"/>
                    <a:pt x="424793" y="28536"/>
                    <a:pt x="424793" y="31869"/>
                  </a:cubicBezTo>
                  <a:lnTo>
                    <a:pt x="424793" y="41490"/>
                  </a:lnTo>
                  <a:cubicBezTo>
                    <a:pt x="424793" y="44823"/>
                    <a:pt x="424793" y="44918"/>
                    <a:pt x="428607" y="44918"/>
                  </a:cubicBezTo>
                  <a:lnTo>
                    <a:pt x="438132" y="44918"/>
                  </a:lnTo>
                  <a:cubicBezTo>
                    <a:pt x="440988" y="44918"/>
                    <a:pt x="440988" y="44823"/>
                    <a:pt x="440988" y="41490"/>
                  </a:cubicBezTo>
                  <a:close/>
                  <a:moveTo>
                    <a:pt x="440988" y="82923"/>
                  </a:moveTo>
                  <a:lnTo>
                    <a:pt x="440988" y="73209"/>
                  </a:lnTo>
                  <a:cubicBezTo>
                    <a:pt x="440988" y="69778"/>
                    <a:pt x="440988" y="69778"/>
                    <a:pt x="438132" y="69778"/>
                  </a:cubicBezTo>
                  <a:lnTo>
                    <a:pt x="428607" y="69778"/>
                  </a:lnTo>
                  <a:cubicBezTo>
                    <a:pt x="424793" y="69778"/>
                    <a:pt x="424793" y="69778"/>
                    <a:pt x="424793" y="73209"/>
                  </a:cubicBezTo>
                  <a:lnTo>
                    <a:pt x="424793" y="82923"/>
                  </a:lnTo>
                  <a:cubicBezTo>
                    <a:pt x="424793" y="86162"/>
                    <a:pt x="424793" y="86353"/>
                    <a:pt x="428607" y="86353"/>
                  </a:cubicBezTo>
                  <a:lnTo>
                    <a:pt x="438132" y="86353"/>
                  </a:lnTo>
                  <a:cubicBezTo>
                    <a:pt x="440988" y="86353"/>
                    <a:pt x="440988" y="86162"/>
                    <a:pt x="440988" y="82923"/>
                  </a:cubicBezTo>
                  <a:close/>
                </a:path>
              </a:pathLst>
            </a:custGeom>
            <a:solidFill>
              <a:srgbClr val="000000"/>
            </a:solidFill>
            <a:ln w="12700" cap="flat">
              <a:noFill/>
              <a:prstDash val="solid"/>
              <a:miter/>
            </a:ln>
          </p:spPr>
          <p:txBody>
            <a:bodyPr rtlCol="0" anchor="ctr"/>
            <a:lstStyle/>
            <a:p>
              <a:endParaRPr lang="en-AE"/>
            </a:p>
          </p:txBody>
        </p:sp>
        <p:sp>
          <p:nvSpPr>
            <p:cNvPr id="10" name="Freeform: Shape 9">
              <a:extLst>
                <a:ext uri="{FF2B5EF4-FFF2-40B4-BE49-F238E27FC236}">
                  <a16:creationId xmlns:a16="http://schemas.microsoft.com/office/drawing/2014/main" id="{DD64D757-3C06-C89E-794E-4F9E3BB79C6F}"/>
                </a:ext>
              </a:extLst>
            </p:cNvPr>
            <p:cNvSpPr/>
            <p:nvPr/>
          </p:nvSpPr>
          <p:spPr>
            <a:xfrm>
              <a:off x="5049198" y="2371724"/>
              <a:ext cx="2691770" cy="115158"/>
            </a:xfrm>
            <a:custGeom>
              <a:avLst/>
              <a:gdLst>
                <a:gd name="connsiteX0" fmla="*/ 42844 w 2691770"/>
                <a:gd name="connsiteY0" fmla="*/ 64159 h 115158"/>
                <a:gd name="connsiteX1" fmla="*/ 24743 w 2691770"/>
                <a:gd name="connsiteY1" fmla="*/ 38537 h 115158"/>
                <a:gd name="connsiteX2" fmla="*/ 7600 w 2691770"/>
                <a:gd name="connsiteY2" fmla="*/ 34632 h 115158"/>
                <a:gd name="connsiteX3" fmla="*/ -4781 w 2691770"/>
                <a:gd name="connsiteY3" fmla="*/ 18630 h 115158"/>
                <a:gd name="connsiteX4" fmla="*/ 12363 w 2691770"/>
                <a:gd name="connsiteY4" fmla="*/ 2056 h 115158"/>
                <a:gd name="connsiteX5" fmla="*/ 36175 w 2691770"/>
                <a:gd name="connsiteY5" fmla="*/ 28440 h 115158"/>
                <a:gd name="connsiteX6" fmla="*/ 38082 w 2691770"/>
                <a:gd name="connsiteY6" fmla="*/ 29869 h 115158"/>
                <a:gd name="connsiteX7" fmla="*/ 39980 w 2691770"/>
                <a:gd name="connsiteY7" fmla="*/ 26917 h 115158"/>
                <a:gd name="connsiteX8" fmla="*/ 39980 w 2691770"/>
                <a:gd name="connsiteY8" fmla="*/ 1485 h 115158"/>
                <a:gd name="connsiteX9" fmla="*/ 38082 w 2691770"/>
                <a:gd name="connsiteY9" fmla="*/ -1468 h 115158"/>
                <a:gd name="connsiteX10" fmla="*/ 36175 w 2691770"/>
                <a:gd name="connsiteY10" fmla="*/ 151 h 115158"/>
                <a:gd name="connsiteX11" fmla="*/ 32361 w 2691770"/>
                <a:gd name="connsiteY11" fmla="*/ 7295 h 115158"/>
                <a:gd name="connsiteX12" fmla="*/ 11405 w 2691770"/>
                <a:gd name="connsiteY12" fmla="*/ -1468 h 115158"/>
                <a:gd name="connsiteX13" fmla="*/ -12408 w 2691770"/>
                <a:gd name="connsiteY13" fmla="*/ 23107 h 115158"/>
                <a:gd name="connsiteX14" fmla="*/ 3786 w 2691770"/>
                <a:gd name="connsiteY14" fmla="*/ 46157 h 115158"/>
                <a:gd name="connsiteX15" fmla="*/ 19981 w 2691770"/>
                <a:gd name="connsiteY15" fmla="*/ 50348 h 115158"/>
                <a:gd name="connsiteX16" fmla="*/ 31413 w 2691770"/>
                <a:gd name="connsiteY16" fmla="*/ 56825 h 115158"/>
                <a:gd name="connsiteX17" fmla="*/ 35217 w 2691770"/>
                <a:gd name="connsiteY17" fmla="*/ 68446 h 115158"/>
                <a:gd name="connsiteX18" fmla="*/ 18074 w 2691770"/>
                <a:gd name="connsiteY18" fmla="*/ 86448 h 115158"/>
                <a:gd name="connsiteX19" fmla="*/ -1925 w 2691770"/>
                <a:gd name="connsiteY19" fmla="*/ 79590 h 115158"/>
                <a:gd name="connsiteX20" fmla="*/ -9543 w 2691770"/>
                <a:gd name="connsiteY20" fmla="*/ 60255 h 115158"/>
                <a:gd name="connsiteX21" fmla="*/ -11450 w 2691770"/>
                <a:gd name="connsiteY21" fmla="*/ 58921 h 115158"/>
                <a:gd name="connsiteX22" fmla="*/ -12408 w 2691770"/>
                <a:gd name="connsiteY22" fmla="*/ 62064 h 115158"/>
                <a:gd name="connsiteX23" fmla="*/ -12408 w 2691770"/>
                <a:gd name="connsiteY23" fmla="*/ 87401 h 115158"/>
                <a:gd name="connsiteX24" fmla="*/ -11450 w 2691770"/>
                <a:gd name="connsiteY24" fmla="*/ 90448 h 115158"/>
                <a:gd name="connsiteX25" fmla="*/ -9543 w 2691770"/>
                <a:gd name="connsiteY25" fmla="*/ 88830 h 115158"/>
                <a:gd name="connsiteX26" fmla="*/ -4781 w 2691770"/>
                <a:gd name="connsiteY26" fmla="*/ 81591 h 115158"/>
                <a:gd name="connsiteX27" fmla="*/ 18074 w 2691770"/>
                <a:gd name="connsiteY27" fmla="*/ 90448 h 115158"/>
                <a:gd name="connsiteX28" fmla="*/ 42844 w 2691770"/>
                <a:gd name="connsiteY28" fmla="*/ 64159 h 115158"/>
                <a:gd name="connsiteX29" fmla="*/ 102850 w 2691770"/>
                <a:gd name="connsiteY29" fmla="*/ 72636 h 115158"/>
                <a:gd name="connsiteX30" fmla="*/ 100943 w 2691770"/>
                <a:gd name="connsiteY30" fmla="*/ 71112 h 115158"/>
                <a:gd name="connsiteX31" fmla="*/ 99994 w 2691770"/>
                <a:gd name="connsiteY31" fmla="*/ 72922 h 115158"/>
                <a:gd name="connsiteX32" fmla="*/ 82842 w 2691770"/>
                <a:gd name="connsiteY32" fmla="*/ 85876 h 115158"/>
                <a:gd name="connsiteX33" fmla="*/ 68555 w 2691770"/>
                <a:gd name="connsiteY33" fmla="*/ 77399 h 115158"/>
                <a:gd name="connsiteX34" fmla="*/ 64750 w 2691770"/>
                <a:gd name="connsiteY34" fmla="*/ 58444 h 115158"/>
                <a:gd name="connsiteX35" fmla="*/ 99994 w 2691770"/>
                <a:gd name="connsiteY35" fmla="*/ 58444 h 115158"/>
                <a:gd name="connsiteX36" fmla="*/ 102850 w 2691770"/>
                <a:gd name="connsiteY36" fmla="*/ 55777 h 115158"/>
                <a:gd name="connsiteX37" fmla="*/ 79986 w 2691770"/>
                <a:gd name="connsiteY37" fmla="*/ 30917 h 115158"/>
                <a:gd name="connsiteX38" fmla="*/ 54267 w 2691770"/>
                <a:gd name="connsiteY38" fmla="*/ 59873 h 115158"/>
                <a:gd name="connsiteX39" fmla="*/ 81893 w 2691770"/>
                <a:gd name="connsiteY39" fmla="*/ 89019 h 115158"/>
                <a:gd name="connsiteX40" fmla="*/ 102850 w 2691770"/>
                <a:gd name="connsiteY40" fmla="*/ 72636 h 115158"/>
                <a:gd name="connsiteX41" fmla="*/ 94274 w 2691770"/>
                <a:gd name="connsiteY41" fmla="*/ 55777 h 115158"/>
                <a:gd name="connsiteX42" fmla="*/ 64750 w 2691770"/>
                <a:gd name="connsiteY42" fmla="*/ 55777 h 115158"/>
                <a:gd name="connsiteX43" fmla="*/ 79986 w 2691770"/>
                <a:gd name="connsiteY43" fmla="*/ 33775 h 115158"/>
                <a:gd name="connsiteX44" fmla="*/ 94274 w 2691770"/>
                <a:gd name="connsiteY44" fmla="*/ 55777 h 115158"/>
                <a:gd name="connsiteX45" fmla="*/ 148568 w 2691770"/>
                <a:gd name="connsiteY45" fmla="*/ 72066 h 115158"/>
                <a:gd name="connsiteX46" fmla="*/ 148568 w 2691770"/>
                <a:gd name="connsiteY46" fmla="*/ 64731 h 115158"/>
                <a:gd name="connsiteX47" fmla="*/ 145713 w 2691770"/>
                <a:gd name="connsiteY47" fmla="*/ 64731 h 115158"/>
                <a:gd name="connsiteX48" fmla="*/ 145713 w 2691770"/>
                <a:gd name="connsiteY48" fmla="*/ 71780 h 115158"/>
                <a:gd name="connsiteX49" fmla="*/ 137136 w 2691770"/>
                <a:gd name="connsiteY49" fmla="*/ 85876 h 115158"/>
                <a:gd name="connsiteX50" fmla="*/ 128569 w 2691770"/>
                <a:gd name="connsiteY50" fmla="*/ 72161 h 115158"/>
                <a:gd name="connsiteX51" fmla="*/ 128569 w 2691770"/>
                <a:gd name="connsiteY51" fmla="*/ 37013 h 115158"/>
                <a:gd name="connsiteX52" fmla="*/ 146661 w 2691770"/>
                <a:gd name="connsiteY52" fmla="*/ 37013 h 115158"/>
                <a:gd name="connsiteX53" fmla="*/ 146661 w 2691770"/>
                <a:gd name="connsiteY53" fmla="*/ 33203 h 115158"/>
                <a:gd name="connsiteX54" fmla="*/ 128569 w 2691770"/>
                <a:gd name="connsiteY54" fmla="*/ 33203 h 115158"/>
                <a:gd name="connsiteX55" fmla="*/ 128569 w 2691770"/>
                <a:gd name="connsiteY55" fmla="*/ 9867 h 115158"/>
                <a:gd name="connsiteX56" fmla="*/ 125705 w 2691770"/>
                <a:gd name="connsiteY56" fmla="*/ 9867 h 115158"/>
                <a:gd name="connsiteX57" fmla="*/ 108561 w 2691770"/>
                <a:gd name="connsiteY57" fmla="*/ 34250 h 115158"/>
                <a:gd name="connsiteX58" fmla="*/ 108561 w 2691770"/>
                <a:gd name="connsiteY58" fmla="*/ 37013 h 115158"/>
                <a:gd name="connsiteX59" fmla="*/ 119993 w 2691770"/>
                <a:gd name="connsiteY59" fmla="*/ 37013 h 115158"/>
                <a:gd name="connsiteX60" fmla="*/ 119993 w 2691770"/>
                <a:gd name="connsiteY60" fmla="*/ 72066 h 115158"/>
                <a:gd name="connsiteX61" fmla="*/ 136188 w 2691770"/>
                <a:gd name="connsiteY61" fmla="*/ 89019 h 115158"/>
                <a:gd name="connsiteX62" fmla="*/ 148568 w 2691770"/>
                <a:gd name="connsiteY62" fmla="*/ 72066 h 115158"/>
                <a:gd name="connsiteX63" fmla="*/ 198100 w 2691770"/>
                <a:gd name="connsiteY63" fmla="*/ 72066 h 115158"/>
                <a:gd name="connsiteX64" fmla="*/ 198100 w 2691770"/>
                <a:gd name="connsiteY64" fmla="*/ 64731 h 115158"/>
                <a:gd name="connsiteX65" fmla="*/ 194286 w 2691770"/>
                <a:gd name="connsiteY65" fmla="*/ 64731 h 115158"/>
                <a:gd name="connsiteX66" fmla="*/ 194286 w 2691770"/>
                <a:gd name="connsiteY66" fmla="*/ 71780 h 115158"/>
                <a:gd name="connsiteX67" fmla="*/ 185719 w 2691770"/>
                <a:gd name="connsiteY67" fmla="*/ 85876 h 115158"/>
                <a:gd name="connsiteX68" fmla="*/ 178092 w 2691770"/>
                <a:gd name="connsiteY68" fmla="*/ 72161 h 115158"/>
                <a:gd name="connsiteX69" fmla="*/ 178092 w 2691770"/>
                <a:gd name="connsiteY69" fmla="*/ 37013 h 115158"/>
                <a:gd name="connsiteX70" fmla="*/ 196193 w 2691770"/>
                <a:gd name="connsiteY70" fmla="*/ 37013 h 115158"/>
                <a:gd name="connsiteX71" fmla="*/ 196193 w 2691770"/>
                <a:gd name="connsiteY71" fmla="*/ 33203 h 115158"/>
                <a:gd name="connsiteX72" fmla="*/ 178092 w 2691770"/>
                <a:gd name="connsiteY72" fmla="*/ 33203 h 115158"/>
                <a:gd name="connsiteX73" fmla="*/ 178092 w 2691770"/>
                <a:gd name="connsiteY73" fmla="*/ 9867 h 115158"/>
                <a:gd name="connsiteX74" fmla="*/ 174288 w 2691770"/>
                <a:gd name="connsiteY74" fmla="*/ 9867 h 115158"/>
                <a:gd name="connsiteX75" fmla="*/ 158093 w 2691770"/>
                <a:gd name="connsiteY75" fmla="*/ 34250 h 115158"/>
                <a:gd name="connsiteX76" fmla="*/ 158093 w 2691770"/>
                <a:gd name="connsiteY76" fmla="*/ 37013 h 115158"/>
                <a:gd name="connsiteX77" fmla="*/ 168567 w 2691770"/>
                <a:gd name="connsiteY77" fmla="*/ 37013 h 115158"/>
                <a:gd name="connsiteX78" fmla="*/ 168567 w 2691770"/>
                <a:gd name="connsiteY78" fmla="*/ 72066 h 115158"/>
                <a:gd name="connsiteX79" fmla="*/ 185719 w 2691770"/>
                <a:gd name="connsiteY79" fmla="*/ 89019 h 115158"/>
                <a:gd name="connsiteX80" fmla="*/ 198100 w 2691770"/>
                <a:gd name="connsiteY80" fmla="*/ 72066 h 115158"/>
                <a:gd name="connsiteX81" fmla="*/ 236200 w 2691770"/>
                <a:gd name="connsiteY81" fmla="*/ 87687 h 115158"/>
                <a:gd name="connsiteX82" fmla="*/ 236200 w 2691770"/>
                <a:gd name="connsiteY82" fmla="*/ 83781 h 115158"/>
                <a:gd name="connsiteX83" fmla="*/ 227624 w 2691770"/>
                <a:gd name="connsiteY83" fmla="*/ 78162 h 115158"/>
                <a:gd name="connsiteX84" fmla="*/ 227624 w 2691770"/>
                <a:gd name="connsiteY84" fmla="*/ 31680 h 115158"/>
                <a:gd name="connsiteX85" fmla="*/ 209532 w 2691770"/>
                <a:gd name="connsiteY85" fmla="*/ 33203 h 115158"/>
                <a:gd name="connsiteX86" fmla="*/ 209532 w 2691770"/>
                <a:gd name="connsiteY86" fmla="*/ 37013 h 115158"/>
                <a:gd name="connsiteX87" fmla="*/ 219057 w 2691770"/>
                <a:gd name="connsiteY87" fmla="*/ 44061 h 115158"/>
                <a:gd name="connsiteX88" fmla="*/ 219057 w 2691770"/>
                <a:gd name="connsiteY88" fmla="*/ 77971 h 115158"/>
                <a:gd name="connsiteX89" fmla="*/ 209532 w 2691770"/>
                <a:gd name="connsiteY89" fmla="*/ 83781 h 115158"/>
                <a:gd name="connsiteX90" fmla="*/ 209532 w 2691770"/>
                <a:gd name="connsiteY90" fmla="*/ 87687 h 115158"/>
                <a:gd name="connsiteX91" fmla="*/ 222861 w 2691770"/>
                <a:gd name="connsiteY91" fmla="*/ 87210 h 115158"/>
                <a:gd name="connsiteX92" fmla="*/ 236200 w 2691770"/>
                <a:gd name="connsiteY92" fmla="*/ 87687 h 115158"/>
                <a:gd name="connsiteX93" fmla="*/ 229531 w 2691770"/>
                <a:gd name="connsiteY93" fmla="*/ 11296 h 115158"/>
                <a:gd name="connsiteX94" fmla="*/ 222861 w 2691770"/>
                <a:gd name="connsiteY94" fmla="*/ 4628 h 115158"/>
                <a:gd name="connsiteX95" fmla="*/ 216192 w 2691770"/>
                <a:gd name="connsiteY95" fmla="*/ 11296 h 115158"/>
                <a:gd name="connsiteX96" fmla="*/ 222861 w 2691770"/>
                <a:gd name="connsiteY96" fmla="*/ 17963 h 115158"/>
                <a:gd name="connsiteX97" fmla="*/ 229531 w 2691770"/>
                <a:gd name="connsiteY97" fmla="*/ 11296 h 115158"/>
                <a:gd name="connsiteX98" fmla="*/ 307638 w 2691770"/>
                <a:gd name="connsiteY98" fmla="*/ 87687 h 115158"/>
                <a:gd name="connsiteX99" fmla="*/ 307638 w 2691770"/>
                <a:gd name="connsiteY99" fmla="*/ 83781 h 115158"/>
                <a:gd name="connsiteX100" fmla="*/ 298113 w 2691770"/>
                <a:gd name="connsiteY100" fmla="*/ 79876 h 115158"/>
                <a:gd name="connsiteX101" fmla="*/ 298113 w 2691770"/>
                <a:gd name="connsiteY101" fmla="*/ 55777 h 115158"/>
                <a:gd name="connsiteX102" fmla="*/ 294299 w 2691770"/>
                <a:gd name="connsiteY102" fmla="*/ 36442 h 115158"/>
                <a:gd name="connsiteX103" fmla="*/ 280969 w 2691770"/>
                <a:gd name="connsiteY103" fmla="*/ 31680 h 115158"/>
                <a:gd name="connsiteX104" fmla="*/ 261919 w 2691770"/>
                <a:gd name="connsiteY104" fmla="*/ 45109 h 115158"/>
                <a:gd name="connsiteX105" fmla="*/ 261919 w 2691770"/>
                <a:gd name="connsiteY105" fmla="*/ 31680 h 115158"/>
                <a:gd name="connsiteX106" fmla="*/ 243818 w 2691770"/>
                <a:gd name="connsiteY106" fmla="*/ 33203 h 115158"/>
                <a:gd name="connsiteX107" fmla="*/ 243818 w 2691770"/>
                <a:gd name="connsiteY107" fmla="*/ 37013 h 115158"/>
                <a:gd name="connsiteX108" fmla="*/ 254292 w 2691770"/>
                <a:gd name="connsiteY108" fmla="*/ 44157 h 115158"/>
                <a:gd name="connsiteX109" fmla="*/ 254292 w 2691770"/>
                <a:gd name="connsiteY109" fmla="*/ 77971 h 115158"/>
                <a:gd name="connsiteX110" fmla="*/ 243818 w 2691770"/>
                <a:gd name="connsiteY110" fmla="*/ 83781 h 115158"/>
                <a:gd name="connsiteX111" fmla="*/ 243818 w 2691770"/>
                <a:gd name="connsiteY111" fmla="*/ 87687 h 115158"/>
                <a:gd name="connsiteX112" fmla="*/ 258106 w 2691770"/>
                <a:gd name="connsiteY112" fmla="*/ 87210 h 115158"/>
                <a:gd name="connsiteX113" fmla="*/ 272393 w 2691770"/>
                <a:gd name="connsiteY113" fmla="*/ 87687 h 115158"/>
                <a:gd name="connsiteX114" fmla="*/ 272393 w 2691770"/>
                <a:gd name="connsiteY114" fmla="*/ 83781 h 115158"/>
                <a:gd name="connsiteX115" fmla="*/ 262868 w 2691770"/>
                <a:gd name="connsiteY115" fmla="*/ 77971 h 115158"/>
                <a:gd name="connsiteX116" fmla="*/ 262868 w 2691770"/>
                <a:gd name="connsiteY116" fmla="*/ 54729 h 115158"/>
                <a:gd name="connsiteX117" fmla="*/ 280011 w 2691770"/>
                <a:gd name="connsiteY117" fmla="*/ 34536 h 115158"/>
                <a:gd name="connsiteX118" fmla="*/ 289536 w 2691770"/>
                <a:gd name="connsiteY118" fmla="*/ 48538 h 115158"/>
                <a:gd name="connsiteX119" fmla="*/ 289536 w 2691770"/>
                <a:gd name="connsiteY119" fmla="*/ 77971 h 115158"/>
                <a:gd name="connsiteX120" fmla="*/ 279063 w 2691770"/>
                <a:gd name="connsiteY120" fmla="*/ 83781 h 115158"/>
                <a:gd name="connsiteX121" fmla="*/ 279063 w 2691770"/>
                <a:gd name="connsiteY121" fmla="*/ 87687 h 115158"/>
                <a:gd name="connsiteX122" fmla="*/ 293350 w 2691770"/>
                <a:gd name="connsiteY122" fmla="*/ 87210 h 115158"/>
                <a:gd name="connsiteX123" fmla="*/ 371457 w 2691770"/>
                <a:gd name="connsiteY123" fmla="*/ 36632 h 115158"/>
                <a:gd name="connsiteX124" fmla="*/ 365736 w 2691770"/>
                <a:gd name="connsiteY124" fmla="*/ 30346 h 115158"/>
                <a:gd name="connsiteX125" fmla="*/ 352407 w 2691770"/>
                <a:gd name="connsiteY125" fmla="*/ 36347 h 115158"/>
                <a:gd name="connsiteX126" fmla="*/ 339068 w 2691770"/>
                <a:gd name="connsiteY126" fmla="*/ 31680 h 115158"/>
                <a:gd name="connsiteX127" fmla="*/ 318111 w 2691770"/>
                <a:gd name="connsiteY127" fmla="*/ 50158 h 115158"/>
                <a:gd name="connsiteX128" fmla="*/ 323832 w 2691770"/>
                <a:gd name="connsiteY128" fmla="*/ 63207 h 115158"/>
                <a:gd name="connsiteX129" fmla="*/ 320018 w 2691770"/>
                <a:gd name="connsiteY129" fmla="*/ 73684 h 115158"/>
                <a:gd name="connsiteX130" fmla="*/ 325730 w 2691770"/>
                <a:gd name="connsiteY130" fmla="*/ 85019 h 115158"/>
                <a:gd name="connsiteX131" fmla="*/ 314307 w 2691770"/>
                <a:gd name="connsiteY131" fmla="*/ 97592 h 115158"/>
                <a:gd name="connsiteX132" fmla="*/ 341924 w 2691770"/>
                <a:gd name="connsiteY132" fmla="*/ 113690 h 115158"/>
                <a:gd name="connsiteX133" fmla="*/ 369550 w 2691770"/>
                <a:gd name="connsiteY133" fmla="*/ 97306 h 115158"/>
                <a:gd name="connsiteX134" fmla="*/ 361932 w 2691770"/>
                <a:gd name="connsiteY134" fmla="*/ 83018 h 115158"/>
                <a:gd name="connsiteX135" fmla="*/ 340017 w 2691770"/>
                <a:gd name="connsiteY135" fmla="*/ 79494 h 115158"/>
                <a:gd name="connsiteX136" fmla="*/ 330492 w 2691770"/>
                <a:gd name="connsiteY136" fmla="*/ 79305 h 115158"/>
                <a:gd name="connsiteX137" fmla="*/ 323832 w 2691770"/>
                <a:gd name="connsiteY137" fmla="*/ 70827 h 115158"/>
                <a:gd name="connsiteX138" fmla="*/ 325730 w 2691770"/>
                <a:gd name="connsiteY138" fmla="*/ 64922 h 115158"/>
                <a:gd name="connsiteX139" fmla="*/ 339068 w 2691770"/>
                <a:gd name="connsiteY139" fmla="*/ 68731 h 115158"/>
                <a:gd name="connsiteX140" fmla="*/ 359067 w 2691770"/>
                <a:gd name="connsiteY140" fmla="*/ 50253 h 115158"/>
                <a:gd name="connsiteX141" fmla="*/ 354305 w 2691770"/>
                <a:gd name="connsiteY141" fmla="*/ 38061 h 115158"/>
                <a:gd name="connsiteX142" fmla="*/ 365736 w 2691770"/>
                <a:gd name="connsiteY142" fmla="*/ 33203 h 115158"/>
                <a:gd name="connsiteX143" fmla="*/ 366694 w 2691770"/>
                <a:gd name="connsiteY143" fmla="*/ 33203 h 115158"/>
                <a:gd name="connsiteX144" fmla="*/ 364788 w 2691770"/>
                <a:gd name="connsiteY144" fmla="*/ 36632 h 115158"/>
                <a:gd name="connsiteX145" fmla="*/ 368592 w 2691770"/>
                <a:gd name="connsiteY145" fmla="*/ 40347 h 115158"/>
                <a:gd name="connsiteX146" fmla="*/ 371457 w 2691770"/>
                <a:gd name="connsiteY146" fmla="*/ 36632 h 115158"/>
                <a:gd name="connsiteX147" fmla="*/ 349542 w 2691770"/>
                <a:gd name="connsiteY147" fmla="*/ 50158 h 115158"/>
                <a:gd name="connsiteX148" fmla="*/ 347644 w 2691770"/>
                <a:gd name="connsiteY148" fmla="*/ 60826 h 115158"/>
                <a:gd name="connsiteX149" fmla="*/ 339068 w 2691770"/>
                <a:gd name="connsiteY149" fmla="*/ 65969 h 115158"/>
                <a:gd name="connsiteX150" fmla="*/ 327636 w 2691770"/>
                <a:gd name="connsiteY150" fmla="*/ 50348 h 115158"/>
                <a:gd name="connsiteX151" fmla="*/ 329543 w 2691770"/>
                <a:gd name="connsiteY151" fmla="*/ 39776 h 115158"/>
                <a:gd name="connsiteX152" fmla="*/ 339068 w 2691770"/>
                <a:gd name="connsiteY152" fmla="*/ 34632 h 115158"/>
                <a:gd name="connsiteX153" fmla="*/ 349542 w 2691770"/>
                <a:gd name="connsiteY153" fmla="*/ 50158 h 115158"/>
                <a:gd name="connsiteX154" fmla="*/ 363830 w 2691770"/>
                <a:gd name="connsiteY154" fmla="*/ 97592 h 115158"/>
                <a:gd name="connsiteX155" fmla="*/ 341924 w 2691770"/>
                <a:gd name="connsiteY155" fmla="*/ 110832 h 115158"/>
                <a:gd name="connsiteX156" fmla="*/ 320967 w 2691770"/>
                <a:gd name="connsiteY156" fmla="*/ 97592 h 115158"/>
                <a:gd name="connsiteX157" fmla="*/ 331450 w 2691770"/>
                <a:gd name="connsiteY157" fmla="*/ 86733 h 115158"/>
                <a:gd name="connsiteX158" fmla="*/ 338119 w 2691770"/>
                <a:gd name="connsiteY158" fmla="*/ 86733 h 115158"/>
                <a:gd name="connsiteX159" fmla="*/ 363830 w 2691770"/>
                <a:gd name="connsiteY159" fmla="*/ 97592 h 115158"/>
                <a:gd name="connsiteX160" fmla="*/ 419082 w 2691770"/>
                <a:gd name="connsiteY160" fmla="*/ 71398 h 115158"/>
                <a:gd name="connsiteX161" fmla="*/ 414319 w 2691770"/>
                <a:gd name="connsiteY161" fmla="*/ 59397 h 115158"/>
                <a:gd name="connsiteX162" fmla="*/ 399074 w 2691770"/>
                <a:gd name="connsiteY162" fmla="*/ 53396 h 115158"/>
                <a:gd name="connsiteX163" fmla="*/ 383838 w 2691770"/>
                <a:gd name="connsiteY163" fmla="*/ 43014 h 115158"/>
                <a:gd name="connsiteX164" fmla="*/ 398125 w 2691770"/>
                <a:gd name="connsiteY164" fmla="*/ 33298 h 115158"/>
                <a:gd name="connsiteX165" fmla="*/ 413361 w 2691770"/>
                <a:gd name="connsiteY165" fmla="*/ 48633 h 115158"/>
                <a:gd name="connsiteX166" fmla="*/ 414319 w 2691770"/>
                <a:gd name="connsiteY166" fmla="*/ 49872 h 115158"/>
                <a:gd name="connsiteX167" fmla="*/ 416217 w 2691770"/>
                <a:gd name="connsiteY167" fmla="*/ 46729 h 115158"/>
                <a:gd name="connsiteX168" fmla="*/ 416217 w 2691770"/>
                <a:gd name="connsiteY168" fmla="*/ 34061 h 115158"/>
                <a:gd name="connsiteX169" fmla="*/ 414319 w 2691770"/>
                <a:gd name="connsiteY169" fmla="*/ 30917 h 115158"/>
                <a:gd name="connsiteX170" fmla="*/ 412413 w 2691770"/>
                <a:gd name="connsiteY170" fmla="*/ 32441 h 115158"/>
                <a:gd name="connsiteX171" fmla="*/ 410506 w 2691770"/>
                <a:gd name="connsiteY171" fmla="*/ 34536 h 115158"/>
                <a:gd name="connsiteX172" fmla="*/ 398125 w 2691770"/>
                <a:gd name="connsiteY172" fmla="*/ 30917 h 115158"/>
                <a:gd name="connsiteX173" fmla="*/ 378117 w 2691770"/>
                <a:gd name="connsiteY173" fmla="*/ 46538 h 115158"/>
                <a:gd name="connsiteX174" fmla="*/ 383838 w 2691770"/>
                <a:gd name="connsiteY174" fmla="*/ 57301 h 115158"/>
                <a:gd name="connsiteX175" fmla="*/ 400032 w 2691770"/>
                <a:gd name="connsiteY175" fmla="*/ 63111 h 115158"/>
                <a:gd name="connsiteX176" fmla="*/ 413361 w 2691770"/>
                <a:gd name="connsiteY176" fmla="*/ 74732 h 115158"/>
                <a:gd name="connsiteX177" fmla="*/ 399074 w 2691770"/>
                <a:gd name="connsiteY177" fmla="*/ 86353 h 115158"/>
                <a:gd name="connsiteX178" fmla="*/ 380982 w 2691770"/>
                <a:gd name="connsiteY178" fmla="*/ 68351 h 115158"/>
                <a:gd name="connsiteX179" fmla="*/ 379075 w 2691770"/>
                <a:gd name="connsiteY179" fmla="*/ 66065 h 115158"/>
                <a:gd name="connsiteX180" fmla="*/ 378117 w 2691770"/>
                <a:gd name="connsiteY180" fmla="*/ 69398 h 115158"/>
                <a:gd name="connsiteX181" fmla="*/ 378117 w 2691770"/>
                <a:gd name="connsiteY181" fmla="*/ 86067 h 115158"/>
                <a:gd name="connsiteX182" fmla="*/ 379075 w 2691770"/>
                <a:gd name="connsiteY182" fmla="*/ 89019 h 115158"/>
                <a:gd name="connsiteX183" fmla="*/ 382880 w 2691770"/>
                <a:gd name="connsiteY183" fmla="*/ 86448 h 115158"/>
                <a:gd name="connsiteX184" fmla="*/ 384786 w 2691770"/>
                <a:gd name="connsiteY184" fmla="*/ 83686 h 115158"/>
                <a:gd name="connsiteX185" fmla="*/ 399074 w 2691770"/>
                <a:gd name="connsiteY185" fmla="*/ 89019 h 115158"/>
                <a:gd name="connsiteX186" fmla="*/ 419082 w 2691770"/>
                <a:gd name="connsiteY186" fmla="*/ 71398 h 115158"/>
                <a:gd name="connsiteX187" fmla="*/ 510518 w 2691770"/>
                <a:gd name="connsiteY187" fmla="*/ 7295 h 115158"/>
                <a:gd name="connsiteX188" fmla="*/ 500044 w 2691770"/>
                <a:gd name="connsiteY188" fmla="*/ -1468 h 115158"/>
                <a:gd name="connsiteX189" fmla="*/ 480036 w 2691770"/>
                <a:gd name="connsiteY189" fmla="*/ 18630 h 115158"/>
                <a:gd name="connsiteX190" fmla="*/ 480036 w 2691770"/>
                <a:gd name="connsiteY190" fmla="*/ 33203 h 115158"/>
                <a:gd name="connsiteX191" fmla="*/ 469563 w 2691770"/>
                <a:gd name="connsiteY191" fmla="*/ 33203 h 115158"/>
                <a:gd name="connsiteX192" fmla="*/ 469563 w 2691770"/>
                <a:gd name="connsiteY192" fmla="*/ 37013 h 115158"/>
                <a:gd name="connsiteX193" fmla="*/ 480036 w 2691770"/>
                <a:gd name="connsiteY193" fmla="*/ 37013 h 115158"/>
                <a:gd name="connsiteX194" fmla="*/ 480036 w 2691770"/>
                <a:gd name="connsiteY194" fmla="*/ 77971 h 115158"/>
                <a:gd name="connsiteX195" fmla="*/ 470511 w 2691770"/>
                <a:gd name="connsiteY195" fmla="*/ 83781 h 115158"/>
                <a:gd name="connsiteX196" fmla="*/ 470511 w 2691770"/>
                <a:gd name="connsiteY196" fmla="*/ 87687 h 115158"/>
                <a:gd name="connsiteX197" fmla="*/ 484799 w 2691770"/>
                <a:gd name="connsiteY197" fmla="*/ 87210 h 115158"/>
                <a:gd name="connsiteX198" fmla="*/ 500993 w 2691770"/>
                <a:gd name="connsiteY198" fmla="*/ 87687 h 115158"/>
                <a:gd name="connsiteX199" fmla="*/ 500993 w 2691770"/>
                <a:gd name="connsiteY199" fmla="*/ 83781 h 115158"/>
                <a:gd name="connsiteX200" fmla="*/ 498138 w 2691770"/>
                <a:gd name="connsiteY200" fmla="*/ 83781 h 115158"/>
                <a:gd name="connsiteX201" fmla="*/ 488613 w 2691770"/>
                <a:gd name="connsiteY201" fmla="*/ 77876 h 115158"/>
                <a:gd name="connsiteX202" fmla="*/ 488613 w 2691770"/>
                <a:gd name="connsiteY202" fmla="*/ 37013 h 115158"/>
                <a:gd name="connsiteX203" fmla="*/ 502900 w 2691770"/>
                <a:gd name="connsiteY203" fmla="*/ 37013 h 115158"/>
                <a:gd name="connsiteX204" fmla="*/ 502900 w 2691770"/>
                <a:gd name="connsiteY204" fmla="*/ 33203 h 115158"/>
                <a:gd name="connsiteX205" fmla="*/ 487655 w 2691770"/>
                <a:gd name="connsiteY205" fmla="*/ 33203 h 115158"/>
                <a:gd name="connsiteX206" fmla="*/ 487655 w 2691770"/>
                <a:gd name="connsiteY206" fmla="*/ 18440 h 115158"/>
                <a:gd name="connsiteX207" fmla="*/ 500044 w 2691770"/>
                <a:gd name="connsiteY207" fmla="*/ 1199 h 115158"/>
                <a:gd name="connsiteX208" fmla="*/ 503849 w 2691770"/>
                <a:gd name="connsiteY208" fmla="*/ 2056 h 115158"/>
                <a:gd name="connsiteX209" fmla="*/ 500044 w 2691770"/>
                <a:gd name="connsiteY209" fmla="*/ 7486 h 115158"/>
                <a:gd name="connsiteX210" fmla="*/ 505756 w 2691770"/>
                <a:gd name="connsiteY210" fmla="*/ 12915 h 115158"/>
                <a:gd name="connsiteX211" fmla="*/ 510518 w 2691770"/>
                <a:gd name="connsiteY211" fmla="*/ 7295 h 115158"/>
                <a:gd name="connsiteX212" fmla="*/ 563855 w 2691770"/>
                <a:gd name="connsiteY212" fmla="*/ 60540 h 115158"/>
                <a:gd name="connsiteX213" fmla="*/ 536238 w 2691770"/>
                <a:gd name="connsiteY213" fmla="*/ 30917 h 115158"/>
                <a:gd name="connsiteX214" fmla="*/ 507663 w 2691770"/>
                <a:gd name="connsiteY214" fmla="*/ 60540 h 115158"/>
                <a:gd name="connsiteX215" fmla="*/ 536238 w 2691770"/>
                <a:gd name="connsiteY215" fmla="*/ 89019 h 115158"/>
                <a:gd name="connsiteX216" fmla="*/ 563855 w 2691770"/>
                <a:gd name="connsiteY216" fmla="*/ 60540 h 115158"/>
                <a:gd name="connsiteX217" fmla="*/ 553381 w 2691770"/>
                <a:gd name="connsiteY217" fmla="*/ 59492 h 115158"/>
                <a:gd name="connsiteX218" fmla="*/ 550525 w 2691770"/>
                <a:gd name="connsiteY218" fmla="*/ 76542 h 115158"/>
                <a:gd name="connsiteX219" fmla="*/ 536238 w 2691770"/>
                <a:gd name="connsiteY219" fmla="*/ 85876 h 115158"/>
                <a:gd name="connsiteX220" fmla="*/ 521950 w 2691770"/>
                <a:gd name="connsiteY220" fmla="*/ 77399 h 115158"/>
                <a:gd name="connsiteX221" fmla="*/ 518136 w 2691770"/>
                <a:gd name="connsiteY221" fmla="*/ 59492 h 115158"/>
                <a:gd name="connsiteX222" fmla="*/ 521950 w 2691770"/>
                <a:gd name="connsiteY222" fmla="*/ 42252 h 115158"/>
                <a:gd name="connsiteX223" fmla="*/ 536238 w 2691770"/>
                <a:gd name="connsiteY223" fmla="*/ 33775 h 115158"/>
                <a:gd name="connsiteX224" fmla="*/ 550525 w 2691770"/>
                <a:gd name="connsiteY224" fmla="*/ 41966 h 115158"/>
                <a:gd name="connsiteX225" fmla="*/ 553381 w 2691770"/>
                <a:gd name="connsiteY225" fmla="*/ 59492 h 115158"/>
                <a:gd name="connsiteX226" fmla="*/ 613386 w 2691770"/>
                <a:gd name="connsiteY226" fmla="*/ 39394 h 115158"/>
                <a:gd name="connsiteX227" fmla="*/ 604819 w 2691770"/>
                <a:gd name="connsiteY227" fmla="*/ 31680 h 115158"/>
                <a:gd name="connsiteX228" fmla="*/ 588625 w 2691770"/>
                <a:gd name="connsiteY228" fmla="*/ 45681 h 115158"/>
                <a:gd name="connsiteX229" fmla="*/ 588625 w 2691770"/>
                <a:gd name="connsiteY229" fmla="*/ 31680 h 115158"/>
                <a:gd name="connsiteX230" fmla="*/ 571482 w 2691770"/>
                <a:gd name="connsiteY230" fmla="*/ 33203 h 115158"/>
                <a:gd name="connsiteX231" fmla="*/ 571482 w 2691770"/>
                <a:gd name="connsiteY231" fmla="*/ 37013 h 115158"/>
                <a:gd name="connsiteX232" fmla="*/ 581007 w 2691770"/>
                <a:gd name="connsiteY232" fmla="*/ 44157 h 115158"/>
                <a:gd name="connsiteX233" fmla="*/ 581007 w 2691770"/>
                <a:gd name="connsiteY233" fmla="*/ 77971 h 115158"/>
                <a:gd name="connsiteX234" fmla="*/ 571482 w 2691770"/>
                <a:gd name="connsiteY234" fmla="*/ 83781 h 115158"/>
                <a:gd name="connsiteX235" fmla="*/ 571482 w 2691770"/>
                <a:gd name="connsiteY235" fmla="*/ 87687 h 115158"/>
                <a:gd name="connsiteX236" fmla="*/ 585769 w 2691770"/>
                <a:gd name="connsiteY236" fmla="*/ 87210 h 115158"/>
                <a:gd name="connsiteX237" fmla="*/ 601955 w 2691770"/>
                <a:gd name="connsiteY237" fmla="*/ 87687 h 115158"/>
                <a:gd name="connsiteX238" fmla="*/ 601955 w 2691770"/>
                <a:gd name="connsiteY238" fmla="*/ 83781 h 115158"/>
                <a:gd name="connsiteX239" fmla="*/ 599099 w 2691770"/>
                <a:gd name="connsiteY239" fmla="*/ 83781 h 115158"/>
                <a:gd name="connsiteX240" fmla="*/ 589574 w 2691770"/>
                <a:gd name="connsiteY240" fmla="*/ 77876 h 115158"/>
                <a:gd name="connsiteX241" fmla="*/ 589574 w 2691770"/>
                <a:gd name="connsiteY241" fmla="*/ 58349 h 115158"/>
                <a:gd name="connsiteX242" fmla="*/ 604819 w 2691770"/>
                <a:gd name="connsiteY242" fmla="*/ 34536 h 115158"/>
                <a:gd name="connsiteX243" fmla="*/ 605768 w 2691770"/>
                <a:gd name="connsiteY243" fmla="*/ 34727 h 115158"/>
                <a:gd name="connsiteX244" fmla="*/ 602913 w 2691770"/>
                <a:gd name="connsiteY244" fmla="*/ 39585 h 115158"/>
                <a:gd name="connsiteX245" fmla="*/ 608624 w 2691770"/>
                <a:gd name="connsiteY245" fmla="*/ 45109 h 115158"/>
                <a:gd name="connsiteX246" fmla="*/ 613386 w 2691770"/>
                <a:gd name="connsiteY246" fmla="*/ 39490 h 115158"/>
                <a:gd name="connsiteX247" fmla="*/ 752457 w 2691770"/>
                <a:gd name="connsiteY247" fmla="*/ 57015 h 115158"/>
                <a:gd name="connsiteX248" fmla="*/ 752457 w 2691770"/>
                <a:gd name="connsiteY248" fmla="*/ 53111 h 115158"/>
                <a:gd name="connsiteX249" fmla="*/ 737211 w 2691770"/>
                <a:gd name="connsiteY249" fmla="*/ 53396 h 115158"/>
                <a:gd name="connsiteX250" fmla="*/ 716255 w 2691770"/>
                <a:gd name="connsiteY250" fmla="*/ 53111 h 115158"/>
                <a:gd name="connsiteX251" fmla="*/ 716255 w 2691770"/>
                <a:gd name="connsiteY251" fmla="*/ 57015 h 115158"/>
                <a:gd name="connsiteX252" fmla="*/ 721017 w 2691770"/>
                <a:gd name="connsiteY252" fmla="*/ 57015 h 115158"/>
                <a:gd name="connsiteX253" fmla="*/ 732449 w 2691770"/>
                <a:gd name="connsiteY253" fmla="*/ 63111 h 115158"/>
                <a:gd name="connsiteX254" fmla="*/ 732449 w 2691770"/>
                <a:gd name="connsiteY254" fmla="*/ 71112 h 115158"/>
                <a:gd name="connsiteX255" fmla="*/ 712450 w 2691770"/>
                <a:gd name="connsiteY255" fmla="*/ 86448 h 115158"/>
                <a:gd name="connsiteX256" fmla="*/ 679113 w 2691770"/>
                <a:gd name="connsiteY256" fmla="*/ 44347 h 115158"/>
                <a:gd name="connsiteX257" fmla="*/ 712450 w 2691770"/>
                <a:gd name="connsiteY257" fmla="*/ 2342 h 115158"/>
                <a:gd name="connsiteX258" fmla="*/ 740067 w 2691770"/>
                <a:gd name="connsiteY258" fmla="*/ 32441 h 115158"/>
                <a:gd name="connsiteX259" fmla="*/ 741974 w 2691770"/>
                <a:gd name="connsiteY259" fmla="*/ 34536 h 115158"/>
                <a:gd name="connsiteX260" fmla="*/ 743881 w 2691770"/>
                <a:gd name="connsiteY260" fmla="*/ 31584 h 115158"/>
                <a:gd name="connsiteX261" fmla="*/ 743881 w 2691770"/>
                <a:gd name="connsiteY261" fmla="*/ 1485 h 115158"/>
                <a:gd name="connsiteX262" fmla="*/ 741974 w 2691770"/>
                <a:gd name="connsiteY262" fmla="*/ -1468 h 115158"/>
                <a:gd name="connsiteX263" fmla="*/ 740067 w 2691770"/>
                <a:gd name="connsiteY263" fmla="*/ -39 h 115158"/>
                <a:gd name="connsiteX264" fmla="*/ 734356 w 2691770"/>
                <a:gd name="connsiteY264" fmla="*/ 9390 h 115158"/>
                <a:gd name="connsiteX265" fmla="*/ 710543 w 2691770"/>
                <a:gd name="connsiteY265" fmla="*/ -1468 h 115158"/>
                <a:gd name="connsiteX266" fmla="*/ 666732 w 2691770"/>
                <a:gd name="connsiteY266" fmla="*/ 44347 h 115158"/>
                <a:gd name="connsiteX267" fmla="*/ 710543 w 2691770"/>
                <a:gd name="connsiteY267" fmla="*/ 90448 h 115158"/>
                <a:gd name="connsiteX268" fmla="*/ 734356 w 2691770"/>
                <a:gd name="connsiteY268" fmla="*/ 79590 h 115158"/>
                <a:gd name="connsiteX269" fmla="*/ 742932 w 2691770"/>
                <a:gd name="connsiteY269" fmla="*/ 87496 h 115158"/>
                <a:gd name="connsiteX270" fmla="*/ 743881 w 2691770"/>
                <a:gd name="connsiteY270" fmla="*/ 84638 h 115158"/>
                <a:gd name="connsiteX271" fmla="*/ 743881 w 2691770"/>
                <a:gd name="connsiteY271" fmla="*/ 62636 h 115158"/>
                <a:gd name="connsiteX272" fmla="*/ 752457 w 2691770"/>
                <a:gd name="connsiteY272" fmla="*/ 57015 h 115158"/>
                <a:gd name="connsiteX273" fmla="*/ 818174 w 2691770"/>
                <a:gd name="connsiteY273" fmla="*/ 60540 h 115158"/>
                <a:gd name="connsiteX274" fmla="*/ 790557 w 2691770"/>
                <a:gd name="connsiteY274" fmla="*/ 30917 h 115158"/>
                <a:gd name="connsiteX275" fmla="*/ 761982 w 2691770"/>
                <a:gd name="connsiteY275" fmla="*/ 60540 h 115158"/>
                <a:gd name="connsiteX276" fmla="*/ 790557 w 2691770"/>
                <a:gd name="connsiteY276" fmla="*/ 89019 h 115158"/>
                <a:gd name="connsiteX277" fmla="*/ 818174 w 2691770"/>
                <a:gd name="connsiteY277" fmla="*/ 60540 h 115158"/>
                <a:gd name="connsiteX278" fmla="*/ 807700 w 2691770"/>
                <a:gd name="connsiteY278" fmla="*/ 59492 h 115158"/>
                <a:gd name="connsiteX279" fmla="*/ 804844 w 2691770"/>
                <a:gd name="connsiteY279" fmla="*/ 76542 h 115158"/>
                <a:gd name="connsiteX280" fmla="*/ 790557 w 2691770"/>
                <a:gd name="connsiteY280" fmla="*/ 85876 h 115158"/>
                <a:gd name="connsiteX281" fmla="*/ 776269 w 2691770"/>
                <a:gd name="connsiteY281" fmla="*/ 77399 h 115158"/>
                <a:gd name="connsiteX282" fmla="*/ 772456 w 2691770"/>
                <a:gd name="connsiteY282" fmla="*/ 59492 h 115158"/>
                <a:gd name="connsiteX283" fmla="*/ 776269 w 2691770"/>
                <a:gd name="connsiteY283" fmla="*/ 42252 h 115158"/>
                <a:gd name="connsiteX284" fmla="*/ 790557 w 2691770"/>
                <a:gd name="connsiteY284" fmla="*/ 33775 h 115158"/>
                <a:gd name="connsiteX285" fmla="*/ 804844 w 2691770"/>
                <a:gd name="connsiteY285" fmla="*/ 41966 h 115158"/>
                <a:gd name="connsiteX286" fmla="*/ 807700 w 2691770"/>
                <a:gd name="connsiteY286" fmla="*/ 59492 h 115158"/>
                <a:gd name="connsiteX287" fmla="*/ 889611 w 2691770"/>
                <a:gd name="connsiteY287" fmla="*/ 87687 h 115158"/>
                <a:gd name="connsiteX288" fmla="*/ 889611 w 2691770"/>
                <a:gd name="connsiteY288" fmla="*/ 83781 h 115158"/>
                <a:gd name="connsiteX289" fmla="*/ 880086 w 2691770"/>
                <a:gd name="connsiteY289" fmla="*/ 79876 h 115158"/>
                <a:gd name="connsiteX290" fmla="*/ 880086 w 2691770"/>
                <a:gd name="connsiteY290" fmla="*/ 55777 h 115158"/>
                <a:gd name="connsiteX291" fmla="*/ 876282 w 2691770"/>
                <a:gd name="connsiteY291" fmla="*/ 36442 h 115158"/>
                <a:gd name="connsiteX292" fmla="*/ 862943 w 2691770"/>
                <a:gd name="connsiteY292" fmla="*/ 31680 h 115158"/>
                <a:gd name="connsiteX293" fmla="*/ 843893 w 2691770"/>
                <a:gd name="connsiteY293" fmla="*/ 43871 h 115158"/>
                <a:gd name="connsiteX294" fmla="*/ 843893 w 2691770"/>
                <a:gd name="connsiteY294" fmla="*/ -135 h 115158"/>
                <a:gd name="connsiteX295" fmla="*/ 825792 w 2691770"/>
                <a:gd name="connsiteY295" fmla="*/ 1199 h 115158"/>
                <a:gd name="connsiteX296" fmla="*/ 825792 w 2691770"/>
                <a:gd name="connsiteY296" fmla="*/ 5200 h 115158"/>
                <a:gd name="connsiteX297" fmla="*/ 836275 w 2691770"/>
                <a:gd name="connsiteY297" fmla="*/ 12248 h 115158"/>
                <a:gd name="connsiteX298" fmla="*/ 836275 w 2691770"/>
                <a:gd name="connsiteY298" fmla="*/ 77971 h 115158"/>
                <a:gd name="connsiteX299" fmla="*/ 825792 w 2691770"/>
                <a:gd name="connsiteY299" fmla="*/ 83781 h 115158"/>
                <a:gd name="connsiteX300" fmla="*/ 825792 w 2691770"/>
                <a:gd name="connsiteY300" fmla="*/ 87687 h 115158"/>
                <a:gd name="connsiteX301" fmla="*/ 840080 w 2691770"/>
                <a:gd name="connsiteY301" fmla="*/ 87210 h 115158"/>
                <a:gd name="connsiteX302" fmla="*/ 854367 w 2691770"/>
                <a:gd name="connsiteY302" fmla="*/ 87687 h 115158"/>
                <a:gd name="connsiteX303" fmla="*/ 854367 w 2691770"/>
                <a:gd name="connsiteY303" fmla="*/ 83781 h 115158"/>
                <a:gd name="connsiteX304" fmla="*/ 844842 w 2691770"/>
                <a:gd name="connsiteY304" fmla="*/ 77971 h 115158"/>
                <a:gd name="connsiteX305" fmla="*/ 844842 w 2691770"/>
                <a:gd name="connsiteY305" fmla="*/ 54729 h 115158"/>
                <a:gd name="connsiteX306" fmla="*/ 861994 w 2691770"/>
                <a:gd name="connsiteY306" fmla="*/ 34536 h 115158"/>
                <a:gd name="connsiteX307" fmla="*/ 871519 w 2691770"/>
                <a:gd name="connsiteY307" fmla="*/ 48538 h 115158"/>
                <a:gd name="connsiteX308" fmla="*/ 871519 w 2691770"/>
                <a:gd name="connsiteY308" fmla="*/ 77971 h 115158"/>
                <a:gd name="connsiteX309" fmla="*/ 861036 w 2691770"/>
                <a:gd name="connsiteY309" fmla="*/ 83781 h 115158"/>
                <a:gd name="connsiteX310" fmla="*/ 861036 w 2691770"/>
                <a:gd name="connsiteY310" fmla="*/ 87687 h 115158"/>
                <a:gd name="connsiteX311" fmla="*/ 875324 w 2691770"/>
                <a:gd name="connsiteY311" fmla="*/ 87210 h 115158"/>
                <a:gd name="connsiteX312" fmla="*/ 938194 w 2691770"/>
                <a:gd name="connsiteY312" fmla="*/ 39394 h 115158"/>
                <a:gd name="connsiteX313" fmla="*/ 928669 w 2691770"/>
                <a:gd name="connsiteY313" fmla="*/ 31680 h 115158"/>
                <a:gd name="connsiteX314" fmla="*/ 913424 w 2691770"/>
                <a:gd name="connsiteY314" fmla="*/ 45681 h 115158"/>
                <a:gd name="connsiteX315" fmla="*/ 913424 w 2691770"/>
                <a:gd name="connsiteY315" fmla="*/ 31680 h 115158"/>
                <a:gd name="connsiteX316" fmla="*/ 896281 w 2691770"/>
                <a:gd name="connsiteY316" fmla="*/ 33203 h 115158"/>
                <a:gd name="connsiteX317" fmla="*/ 896281 w 2691770"/>
                <a:gd name="connsiteY317" fmla="*/ 37013 h 115158"/>
                <a:gd name="connsiteX318" fmla="*/ 905806 w 2691770"/>
                <a:gd name="connsiteY318" fmla="*/ 44157 h 115158"/>
                <a:gd name="connsiteX319" fmla="*/ 905806 w 2691770"/>
                <a:gd name="connsiteY319" fmla="*/ 77971 h 115158"/>
                <a:gd name="connsiteX320" fmla="*/ 896281 w 2691770"/>
                <a:gd name="connsiteY320" fmla="*/ 83781 h 115158"/>
                <a:gd name="connsiteX321" fmla="*/ 896281 w 2691770"/>
                <a:gd name="connsiteY321" fmla="*/ 87687 h 115158"/>
                <a:gd name="connsiteX322" fmla="*/ 910568 w 2691770"/>
                <a:gd name="connsiteY322" fmla="*/ 87210 h 115158"/>
                <a:gd name="connsiteX323" fmla="*/ 926763 w 2691770"/>
                <a:gd name="connsiteY323" fmla="*/ 87687 h 115158"/>
                <a:gd name="connsiteX324" fmla="*/ 926763 w 2691770"/>
                <a:gd name="connsiteY324" fmla="*/ 83781 h 115158"/>
                <a:gd name="connsiteX325" fmla="*/ 923907 w 2691770"/>
                <a:gd name="connsiteY325" fmla="*/ 83781 h 115158"/>
                <a:gd name="connsiteX326" fmla="*/ 914382 w 2691770"/>
                <a:gd name="connsiteY326" fmla="*/ 77876 h 115158"/>
                <a:gd name="connsiteX327" fmla="*/ 914382 w 2691770"/>
                <a:gd name="connsiteY327" fmla="*/ 58349 h 115158"/>
                <a:gd name="connsiteX328" fmla="*/ 928669 w 2691770"/>
                <a:gd name="connsiteY328" fmla="*/ 34536 h 115158"/>
                <a:gd name="connsiteX329" fmla="*/ 930567 w 2691770"/>
                <a:gd name="connsiteY329" fmla="*/ 34727 h 115158"/>
                <a:gd name="connsiteX330" fmla="*/ 927711 w 2691770"/>
                <a:gd name="connsiteY330" fmla="*/ 39585 h 115158"/>
                <a:gd name="connsiteX331" fmla="*/ 932474 w 2691770"/>
                <a:gd name="connsiteY331" fmla="*/ 45109 h 115158"/>
                <a:gd name="connsiteX332" fmla="*/ 938194 w 2691770"/>
                <a:gd name="connsiteY332" fmla="*/ 39490 h 115158"/>
                <a:gd name="connsiteX333" fmla="*/ 967718 w 2691770"/>
                <a:gd name="connsiteY333" fmla="*/ 13105 h 115158"/>
                <a:gd name="connsiteX334" fmla="*/ 959142 w 2691770"/>
                <a:gd name="connsiteY334" fmla="*/ -135 h 115158"/>
                <a:gd name="connsiteX335" fmla="*/ 952482 w 2691770"/>
                <a:gd name="connsiteY335" fmla="*/ 6534 h 115158"/>
                <a:gd name="connsiteX336" fmla="*/ 959142 w 2691770"/>
                <a:gd name="connsiteY336" fmla="*/ 13201 h 115158"/>
                <a:gd name="connsiteX337" fmla="*/ 964863 w 2691770"/>
                <a:gd name="connsiteY337" fmla="*/ 11296 h 115158"/>
                <a:gd name="connsiteX338" fmla="*/ 964863 w 2691770"/>
                <a:gd name="connsiteY338" fmla="*/ 10819 h 115158"/>
                <a:gd name="connsiteX339" fmla="*/ 964863 w 2691770"/>
                <a:gd name="connsiteY339" fmla="*/ 13105 h 115158"/>
                <a:gd name="connsiteX340" fmla="*/ 956286 w 2691770"/>
                <a:gd name="connsiteY340" fmla="*/ 34061 h 115158"/>
                <a:gd name="connsiteX341" fmla="*/ 954380 w 2691770"/>
                <a:gd name="connsiteY341" fmla="*/ 36347 h 115158"/>
                <a:gd name="connsiteX342" fmla="*/ 956286 w 2691770"/>
                <a:gd name="connsiteY342" fmla="*/ 37680 h 115158"/>
                <a:gd name="connsiteX343" fmla="*/ 967718 w 2691770"/>
                <a:gd name="connsiteY343" fmla="*/ 13105 h 115158"/>
                <a:gd name="connsiteX344" fmla="*/ 1022961 w 2691770"/>
                <a:gd name="connsiteY344" fmla="*/ 71398 h 115158"/>
                <a:gd name="connsiteX345" fmla="*/ 1017250 w 2691770"/>
                <a:gd name="connsiteY345" fmla="*/ 59397 h 115158"/>
                <a:gd name="connsiteX346" fmla="*/ 1002963 w 2691770"/>
                <a:gd name="connsiteY346" fmla="*/ 53396 h 115158"/>
                <a:gd name="connsiteX347" fmla="*/ 986768 w 2691770"/>
                <a:gd name="connsiteY347" fmla="*/ 43014 h 115158"/>
                <a:gd name="connsiteX348" fmla="*/ 1001056 w 2691770"/>
                <a:gd name="connsiteY348" fmla="*/ 33298 h 115158"/>
                <a:gd name="connsiteX349" fmla="*/ 1016292 w 2691770"/>
                <a:gd name="connsiteY349" fmla="*/ 48633 h 115158"/>
                <a:gd name="connsiteX350" fmla="*/ 1017250 w 2691770"/>
                <a:gd name="connsiteY350" fmla="*/ 49872 h 115158"/>
                <a:gd name="connsiteX351" fmla="*/ 1019157 w 2691770"/>
                <a:gd name="connsiteY351" fmla="*/ 46729 h 115158"/>
                <a:gd name="connsiteX352" fmla="*/ 1019157 w 2691770"/>
                <a:gd name="connsiteY352" fmla="*/ 34061 h 115158"/>
                <a:gd name="connsiteX353" fmla="*/ 1018199 w 2691770"/>
                <a:gd name="connsiteY353" fmla="*/ 30917 h 115158"/>
                <a:gd name="connsiteX354" fmla="*/ 1015343 w 2691770"/>
                <a:gd name="connsiteY354" fmla="*/ 32441 h 115158"/>
                <a:gd name="connsiteX355" fmla="*/ 1013436 w 2691770"/>
                <a:gd name="connsiteY355" fmla="*/ 34536 h 115158"/>
                <a:gd name="connsiteX356" fmla="*/ 1001056 w 2691770"/>
                <a:gd name="connsiteY356" fmla="*/ 30917 h 115158"/>
                <a:gd name="connsiteX357" fmla="*/ 981057 w 2691770"/>
                <a:gd name="connsiteY357" fmla="*/ 46538 h 115158"/>
                <a:gd name="connsiteX358" fmla="*/ 986768 w 2691770"/>
                <a:gd name="connsiteY358" fmla="*/ 57301 h 115158"/>
                <a:gd name="connsiteX359" fmla="*/ 1002963 w 2691770"/>
                <a:gd name="connsiteY359" fmla="*/ 63111 h 115158"/>
                <a:gd name="connsiteX360" fmla="*/ 1016292 w 2691770"/>
                <a:gd name="connsiteY360" fmla="*/ 74732 h 115158"/>
                <a:gd name="connsiteX361" fmla="*/ 1002005 w 2691770"/>
                <a:gd name="connsiteY361" fmla="*/ 86353 h 115158"/>
                <a:gd name="connsiteX362" fmla="*/ 984861 w 2691770"/>
                <a:gd name="connsiteY362" fmla="*/ 68351 h 115158"/>
                <a:gd name="connsiteX363" fmla="*/ 982955 w 2691770"/>
                <a:gd name="connsiteY363" fmla="*/ 66065 h 115158"/>
                <a:gd name="connsiteX364" fmla="*/ 981057 w 2691770"/>
                <a:gd name="connsiteY364" fmla="*/ 69398 h 115158"/>
                <a:gd name="connsiteX365" fmla="*/ 981057 w 2691770"/>
                <a:gd name="connsiteY365" fmla="*/ 86067 h 115158"/>
                <a:gd name="connsiteX366" fmla="*/ 982006 w 2691770"/>
                <a:gd name="connsiteY366" fmla="*/ 89019 h 115158"/>
                <a:gd name="connsiteX367" fmla="*/ 985819 w 2691770"/>
                <a:gd name="connsiteY367" fmla="*/ 86448 h 115158"/>
                <a:gd name="connsiteX368" fmla="*/ 988675 w 2691770"/>
                <a:gd name="connsiteY368" fmla="*/ 83686 h 115158"/>
                <a:gd name="connsiteX369" fmla="*/ 1002005 w 2691770"/>
                <a:gd name="connsiteY369" fmla="*/ 89019 h 115158"/>
                <a:gd name="connsiteX370" fmla="*/ 1022961 w 2691770"/>
                <a:gd name="connsiteY370" fmla="*/ 71398 h 115158"/>
                <a:gd name="connsiteX371" fmla="*/ 1137261 w 2691770"/>
                <a:gd name="connsiteY371" fmla="*/ 87687 h 115158"/>
                <a:gd name="connsiteX372" fmla="*/ 1137261 w 2691770"/>
                <a:gd name="connsiteY372" fmla="*/ 83781 h 115158"/>
                <a:gd name="connsiteX373" fmla="*/ 1126788 w 2691770"/>
                <a:gd name="connsiteY373" fmla="*/ 79876 h 115158"/>
                <a:gd name="connsiteX374" fmla="*/ 1126788 w 2691770"/>
                <a:gd name="connsiteY374" fmla="*/ 55777 h 115158"/>
                <a:gd name="connsiteX375" fmla="*/ 1122974 w 2691770"/>
                <a:gd name="connsiteY375" fmla="*/ 36442 h 115158"/>
                <a:gd name="connsiteX376" fmla="*/ 1109645 w 2691770"/>
                <a:gd name="connsiteY376" fmla="*/ 31680 h 115158"/>
                <a:gd name="connsiteX377" fmla="*/ 1090595 w 2691770"/>
                <a:gd name="connsiteY377" fmla="*/ 45109 h 115158"/>
                <a:gd name="connsiteX378" fmla="*/ 1090595 w 2691770"/>
                <a:gd name="connsiteY378" fmla="*/ 31680 h 115158"/>
                <a:gd name="connsiteX379" fmla="*/ 1073442 w 2691770"/>
                <a:gd name="connsiteY379" fmla="*/ 33203 h 115158"/>
                <a:gd name="connsiteX380" fmla="*/ 1073442 w 2691770"/>
                <a:gd name="connsiteY380" fmla="*/ 37013 h 115158"/>
                <a:gd name="connsiteX381" fmla="*/ 1082967 w 2691770"/>
                <a:gd name="connsiteY381" fmla="*/ 44157 h 115158"/>
                <a:gd name="connsiteX382" fmla="*/ 1082967 w 2691770"/>
                <a:gd name="connsiteY382" fmla="*/ 77971 h 115158"/>
                <a:gd name="connsiteX383" fmla="*/ 1073442 w 2691770"/>
                <a:gd name="connsiteY383" fmla="*/ 83781 h 115158"/>
                <a:gd name="connsiteX384" fmla="*/ 1073442 w 2691770"/>
                <a:gd name="connsiteY384" fmla="*/ 87687 h 115158"/>
                <a:gd name="connsiteX385" fmla="*/ 1087730 w 2691770"/>
                <a:gd name="connsiteY385" fmla="*/ 87210 h 115158"/>
                <a:gd name="connsiteX386" fmla="*/ 1102017 w 2691770"/>
                <a:gd name="connsiteY386" fmla="*/ 87687 h 115158"/>
                <a:gd name="connsiteX387" fmla="*/ 1102017 w 2691770"/>
                <a:gd name="connsiteY387" fmla="*/ 83781 h 115158"/>
                <a:gd name="connsiteX388" fmla="*/ 1091543 w 2691770"/>
                <a:gd name="connsiteY388" fmla="*/ 77971 h 115158"/>
                <a:gd name="connsiteX389" fmla="*/ 1091543 w 2691770"/>
                <a:gd name="connsiteY389" fmla="*/ 54729 h 115158"/>
                <a:gd name="connsiteX390" fmla="*/ 1108686 w 2691770"/>
                <a:gd name="connsiteY390" fmla="*/ 34536 h 115158"/>
                <a:gd name="connsiteX391" fmla="*/ 1118211 w 2691770"/>
                <a:gd name="connsiteY391" fmla="*/ 48538 h 115158"/>
                <a:gd name="connsiteX392" fmla="*/ 1118211 w 2691770"/>
                <a:gd name="connsiteY392" fmla="*/ 77971 h 115158"/>
                <a:gd name="connsiteX393" fmla="*/ 1108686 w 2691770"/>
                <a:gd name="connsiteY393" fmla="*/ 83781 h 115158"/>
                <a:gd name="connsiteX394" fmla="*/ 1108686 w 2691770"/>
                <a:gd name="connsiteY394" fmla="*/ 87687 h 115158"/>
                <a:gd name="connsiteX395" fmla="*/ 1122974 w 2691770"/>
                <a:gd name="connsiteY395" fmla="*/ 87210 h 115158"/>
                <a:gd name="connsiteX396" fmla="*/ 1191556 w 2691770"/>
                <a:gd name="connsiteY396" fmla="*/ 72636 h 115158"/>
                <a:gd name="connsiteX397" fmla="*/ 1190607 w 2691770"/>
                <a:gd name="connsiteY397" fmla="*/ 71112 h 115158"/>
                <a:gd name="connsiteX398" fmla="*/ 1188700 w 2691770"/>
                <a:gd name="connsiteY398" fmla="*/ 72922 h 115158"/>
                <a:gd name="connsiteX399" fmla="*/ 1171557 w 2691770"/>
                <a:gd name="connsiteY399" fmla="*/ 85876 h 115158"/>
                <a:gd name="connsiteX400" fmla="*/ 1157270 w 2691770"/>
                <a:gd name="connsiteY400" fmla="*/ 77399 h 115158"/>
                <a:gd name="connsiteX401" fmla="*/ 1153456 w 2691770"/>
                <a:gd name="connsiteY401" fmla="*/ 58444 h 115158"/>
                <a:gd name="connsiteX402" fmla="*/ 1188700 w 2691770"/>
                <a:gd name="connsiteY402" fmla="*/ 58444 h 115158"/>
                <a:gd name="connsiteX403" fmla="*/ 1191556 w 2691770"/>
                <a:gd name="connsiteY403" fmla="*/ 55777 h 115158"/>
                <a:gd name="connsiteX404" fmla="*/ 1169650 w 2691770"/>
                <a:gd name="connsiteY404" fmla="*/ 30917 h 115158"/>
                <a:gd name="connsiteX405" fmla="*/ 1142982 w 2691770"/>
                <a:gd name="connsiteY405" fmla="*/ 59873 h 115158"/>
                <a:gd name="connsiteX406" fmla="*/ 1170599 w 2691770"/>
                <a:gd name="connsiteY406" fmla="*/ 89019 h 115158"/>
                <a:gd name="connsiteX407" fmla="*/ 1191556 w 2691770"/>
                <a:gd name="connsiteY407" fmla="*/ 72636 h 115158"/>
                <a:gd name="connsiteX408" fmla="*/ 1183938 w 2691770"/>
                <a:gd name="connsiteY408" fmla="*/ 55777 h 115158"/>
                <a:gd name="connsiteX409" fmla="*/ 1153456 w 2691770"/>
                <a:gd name="connsiteY409" fmla="*/ 55777 h 115158"/>
                <a:gd name="connsiteX410" fmla="*/ 1169650 w 2691770"/>
                <a:gd name="connsiteY410" fmla="*/ 33775 h 115158"/>
                <a:gd name="connsiteX411" fmla="*/ 1183938 w 2691770"/>
                <a:gd name="connsiteY411" fmla="*/ 55777 h 115158"/>
                <a:gd name="connsiteX412" fmla="*/ 1262993 w 2691770"/>
                <a:gd name="connsiteY412" fmla="*/ 87687 h 115158"/>
                <a:gd name="connsiteX413" fmla="*/ 1262993 w 2691770"/>
                <a:gd name="connsiteY413" fmla="*/ 83781 h 115158"/>
                <a:gd name="connsiteX414" fmla="*/ 1253468 w 2691770"/>
                <a:gd name="connsiteY414" fmla="*/ 76637 h 115158"/>
                <a:gd name="connsiteX415" fmla="*/ 1253468 w 2691770"/>
                <a:gd name="connsiteY415" fmla="*/ 31680 h 115158"/>
                <a:gd name="connsiteX416" fmla="*/ 1234418 w 2691770"/>
                <a:gd name="connsiteY416" fmla="*/ 33203 h 115158"/>
                <a:gd name="connsiteX417" fmla="*/ 1234418 w 2691770"/>
                <a:gd name="connsiteY417" fmla="*/ 37013 h 115158"/>
                <a:gd name="connsiteX418" fmla="*/ 1244892 w 2691770"/>
                <a:gd name="connsiteY418" fmla="*/ 44157 h 115158"/>
                <a:gd name="connsiteX419" fmla="*/ 1244892 w 2691770"/>
                <a:gd name="connsiteY419" fmla="*/ 66636 h 115158"/>
                <a:gd name="connsiteX420" fmla="*/ 1229656 w 2691770"/>
                <a:gd name="connsiteY420" fmla="*/ 86353 h 115158"/>
                <a:gd name="connsiteX421" fmla="*/ 1218224 w 2691770"/>
                <a:gd name="connsiteY421" fmla="*/ 73684 h 115158"/>
                <a:gd name="connsiteX422" fmla="*/ 1218224 w 2691770"/>
                <a:gd name="connsiteY422" fmla="*/ 31680 h 115158"/>
                <a:gd name="connsiteX423" fmla="*/ 1199174 w 2691770"/>
                <a:gd name="connsiteY423" fmla="*/ 33203 h 115158"/>
                <a:gd name="connsiteX424" fmla="*/ 1199174 w 2691770"/>
                <a:gd name="connsiteY424" fmla="*/ 37013 h 115158"/>
                <a:gd name="connsiteX425" fmla="*/ 1209657 w 2691770"/>
                <a:gd name="connsiteY425" fmla="*/ 48633 h 115158"/>
                <a:gd name="connsiteX426" fmla="*/ 1209657 w 2691770"/>
                <a:gd name="connsiteY426" fmla="*/ 67683 h 115158"/>
                <a:gd name="connsiteX427" fmla="*/ 1228707 w 2691770"/>
                <a:gd name="connsiteY427" fmla="*/ 89019 h 115158"/>
                <a:gd name="connsiteX428" fmla="*/ 1244892 w 2691770"/>
                <a:gd name="connsiteY428" fmla="*/ 77685 h 115158"/>
                <a:gd name="connsiteX429" fmla="*/ 1244892 w 2691770"/>
                <a:gd name="connsiteY429" fmla="*/ 89019 h 115158"/>
                <a:gd name="connsiteX430" fmla="*/ 1311567 w 2691770"/>
                <a:gd name="connsiteY430" fmla="*/ 39394 h 115158"/>
                <a:gd name="connsiteX431" fmla="*/ 1303000 w 2691770"/>
                <a:gd name="connsiteY431" fmla="*/ 31680 h 115158"/>
                <a:gd name="connsiteX432" fmla="*/ 1286806 w 2691770"/>
                <a:gd name="connsiteY432" fmla="*/ 45681 h 115158"/>
                <a:gd name="connsiteX433" fmla="*/ 1286806 w 2691770"/>
                <a:gd name="connsiteY433" fmla="*/ 31680 h 115158"/>
                <a:gd name="connsiteX434" fmla="*/ 1269663 w 2691770"/>
                <a:gd name="connsiteY434" fmla="*/ 33203 h 115158"/>
                <a:gd name="connsiteX435" fmla="*/ 1269663 w 2691770"/>
                <a:gd name="connsiteY435" fmla="*/ 37013 h 115158"/>
                <a:gd name="connsiteX436" fmla="*/ 1279188 w 2691770"/>
                <a:gd name="connsiteY436" fmla="*/ 44157 h 115158"/>
                <a:gd name="connsiteX437" fmla="*/ 1279188 w 2691770"/>
                <a:gd name="connsiteY437" fmla="*/ 77971 h 115158"/>
                <a:gd name="connsiteX438" fmla="*/ 1269663 w 2691770"/>
                <a:gd name="connsiteY438" fmla="*/ 83781 h 115158"/>
                <a:gd name="connsiteX439" fmla="*/ 1269663 w 2691770"/>
                <a:gd name="connsiteY439" fmla="*/ 87687 h 115158"/>
                <a:gd name="connsiteX440" fmla="*/ 1283950 w 2691770"/>
                <a:gd name="connsiteY440" fmla="*/ 87210 h 115158"/>
                <a:gd name="connsiteX441" fmla="*/ 1300145 w 2691770"/>
                <a:gd name="connsiteY441" fmla="*/ 87687 h 115158"/>
                <a:gd name="connsiteX442" fmla="*/ 1300145 w 2691770"/>
                <a:gd name="connsiteY442" fmla="*/ 83781 h 115158"/>
                <a:gd name="connsiteX443" fmla="*/ 1297280 w 2691770"/>
                <a:gd name="connsiteY443" fmla="*/ 83781 h 115158"/>
                <a:gd name="connsiteX444" fmla="*/ 1287755 w 2691770"/>
                <a:gd name="connsiteY444" fmla="*/ 77876 h 115158"/>
                <a:gd name="connsiteX445" fmla="*/ 1287755 w 2691770"/>
                <a:gd name="connsiteY445" fmla="*/ 58349 h 115158"/>
                <a:gd name="connsiteX446" fmla="*/ 1303000 w 2691770"/>
                <a:gd name="connsiteY446" fmla="*/ 34536 h 115158"/>
                <a:gd name="connsiteX447" fmla="*/ 1303949 w 2691770"/>
                <a:gd name="connsiteY447" fmla="*/ 34727 h 115158"/>
                <a:gd name="connsiteX448" fmla="*/ 1301093 w 2691770"/>
                <a:gd name="connsiteY448" fmla="*/ 39585 h 115158"/>
                <a:gd name="connsiteX449" fmla="*/ 1306805 w 2691770"/>
                <a:gd name="connsiteY449" fmla="*/ 45109 h 115158"/>
                <a:gd name="connsiteX450" fmla="*/ 1311567 w 2691770"/>
                <a:gd name="connsiteY450" fmla="*/ 39490 h 115158"/>
                <a:gd name="connsiteX451" fmla="*/ 1376345 w 2691770"/>
                <a:gd name="connsiteY451" fmla="*/ 76351 h 115158"/>
                <a:gd name="connsiteX452" fmla="*/ 1376345 w 2691770"/>
                <a:gd name="connsiteY452" fmla="*/ 69398 h 115158"/>
                <a:gd name="connsiteX453" fmla="*/ 1373480 w 2691770"/>
                <a:gd name="connsiteY453" fmla="*/ 69398 h 115158"/>
                <a:gd name="connsiteX454" fmla="*/ 1373480 w 2691770"/>
                <a:gd name="connsiteY454" fmla="*/ 76351 h 115158"/>
                <a:gd name="connsiteX455" fmla="*/ 1368717 w 2691770"/>
                <a:gd name="connsiteY455" fmla="*/ 84543 h 115158"/>
                <a:gd name="connsiteX456" fmla="*/ 1363955 w 2691770"/>
                <a:gd name="connsiteY456" fmla="*/ 78162 h 115158"/>
                <a:gd name="connsiteX457" fmla="*/ 1363955 w 2691770"/>
                <a:gd name="connsiteY457" fmla="*/ 52825 h 115158"/>
                <a:gd name="connsiteX458" fmla="*/ 1359192 w 2691770"/>
                <a:gd name="connsiteY458" fmla="*/ 37965 h 115158"/>
                <a:gd name="connsiteX459" fmla="*/ 1342049 w 2691770"/>
                <a:gd name="connsiteY459" fmla="*/ 30917 h 115158"/>
                <a:gd name="connsiteX460" fmla="*/ 1322999 w 2691770"/>
                <a:gd name="connsiteY460" fmla="*/ 45204 h 115158"/>
                <a:gd name="connsiteX461" fmla="*/ 1328720 w 2691770"/>
                <a:gd name="connsiteY461" fmla="*/ 51205 h 115158"/>
                <a:gd name="connsiteX462" fmla="*/ 1334431 w 2691770"/>
                <a:gd name="connsiteY462" fmla="*/ 45395 h 115158"/>
                <a:gd name="connsiteX463" fmla="*/ 1328720 w 2691770"/>
                <a:gd name="connsiteY463" fmla="*/ 39585 h 115158"/>
                <a:gd name="connsiteX464" fmla="*/ 1342049 w 2691770"/>
                <a:gd name="connsiteY464" fmla="*/ 33775 h 115158"/>
                <a:gd name="connsiteX465" fmla="*/ 1355388 w 2691770"/>
                <a:gd name="connsiteY465" fmla="*/ 49967 h 115158"/>
                <a:gd name="connsiteX466" fmla="*/ 1355388 w 2691770"/>
                <a:gd name="connsiteY466" fmla="*/ 54634 h 115158"/>
                <a:gd name="connsiteX467" fmla="*/ 1332524 w 2691770"/>
                <a:gd name="connsiteY467" fmla="*/ 59206 h 115158"/>
                <a:gd name="connsiteX468" fmla="*/ 1319195 w 2691770"/>
                <a:gd name="connsiteY468" fmla="*/ 75590 h 115158"/>
                <a:gd name="connsiteX469" fmla="*/ 1340142 w 2691770"/>
                <a:gd name="connsiteY469" fmla="*/ 89019 h 115158"/>
                <a:gd name="connsiteX470" fmla="*/ 1356336 w 2691770"/>
                <a:gd name="connsiteY470" fmla="*/ 77971 h 115158"/>
                <a:gd name="connsiteX471" fmla="*/ 1365861 w 2691770"/>
                <a:gd name="connsiteY471" fmla="*/ 88448 h 115158"/>
                <a:gd name="connsiteX472" fmla="*/ 1376345 w 2691770"/>
                <a:gd name="connsiteY472" fmla="*/ 76351 h 115158"/>
                <a:gd name="connsiteX473" fmla="*/ 1355388 w 2691770"/>
                <a:gd name="connsiteY473" fmla="*/ 69969 h 115158"/>
                <a:gd name="connsiteX474" fmla="*/ 1340142 w 2691770"/>
                <a:gd name="connsiteY474" fmla="*/ 86353 h 115158"/>
                <a:gd name="connsiteX475" fmla="*/ 1329668 w 2691770"/>
                <a:gd name="connsiteY475" fmla="*/ 75494 h 115158"/>
                <a:gd name="connsiteX476" fmla="*/ 1355388 w 2691770"/>
                <a:gd name="connsiteY476" fmla="*/ 57301 h 115158"/>
                <a:gd name="connsiteX477" fmla="*/ 1410631 w 2691770"/>
                <a:gd name="connsiteY477" fmla="*/ 87687 h 115158"/>
                <a:gd name="connsiteX478" fmla="*/ 1410631 w 2691770"/>
                <a:gd name="connsiteY478" fmla="*/ 83781 h 115158"/>
                <a:gd name="connsiteX479" fmla="*/ 1401106 w 2691770"/>
                <a:gd name="connsiteY479" fmla="*/ 77971 h 115158"/>
                <a:gd name="connsiteX480" fmla="*/ 1401106 w 2691770"/>
                <a:gd name="connsiteY480" fmla="*/ -135 h 115158"/>
                <a:gd name="connsiteX481" fmla="*/ 1383005 w 2691770"/>
                <a:gd name="connsiteY481" fmla="*/ 1199 h 115158"/>
                <a:gd name="connsiteX482" fmla="*/ 1383005 w 2691770"/>
                <a:gd name="connsiteY482" fmla="*/ 5200 h 115158"/>
                <a:gd name="connsiteX483" fmla="*/ 1392530 w 2691770"/>
                <a:gd name="connsiteY483" fmla="*/ 12248 h 115158"/>
                <a:gd name="connsiteX484" fmla="*/ 1392530 w 2691770"/>
                <a:gd name="connsiteY484" fmla="*/ 77971 h 115158"/>
                <a:gd name="connsiteX485" fmla="*/ 1383005 w 2691770"/>
                <a:gd name="connsiteY485" fmla="*/ 83781 h 115158"/>
                <a:gd name="connsiteX486" fmla="*/ 1383005 w 2691770"/>
                <a:gd name="connsiteY486" fmla="*/ 87687 h 115158"/>
                <a:gd name="connsiteX487" fmla="*/ 1397292 w 2691770"/>
                <a:gd name="connsiteY487" fmla="*/ 87210 h 115158"/>
                <a:gd name="connsiteX488" fmla="*/ 1523982 w 2691770"/>
                <a:gd name="connsiteY488" fmla="*/ 87687 h 115158"/>
                <a:gd name="connsiteX489" fmla="*/ 1523982 w 2691770"/>
                <a:gd name="connsiteY489" fmla="*/ 83781 h 115158"/>
                <a:gd name="connsiteX490" fmla="*/ 1513499 w 2691770"/>
                <a:gd name="connsiteY490" fmla="*/ 79876 h 115158"/>
                <a:gd name="connsiteX491" fmla="*/ 1513499 w 2691770"/>
                <a:gd name="connsiteY491" fmla="*/ 55777 h 115158"/>
                <a:gd name="connsiteX492" fmla="*/ 1509695 w 2691770"/>
                <a:gd name="connsiteY492" fmla="*/ 36442 h 115158"/>
                <a:gd name="connsiteX493" fmla="*/ 1496356 w 2691770"/>
                <a:gd name="connsiteY493" fmla="*/ 31680 h 115158"/>
                <a:gd name="connsiteX494" fmla="*/ 1478255 w 2691770"/>
                <a:gd name="connsiteY494" fmla="*/ 45109 h 115158"/>
                <a:gd name="connsiteX495" fmla="*/ 1478255 w 2691770"/>
                <a:gd name="connsiteY495" fmla="*/ 31680 h 115158"/>
                <a:gd name="connsiteX496" fmla="*/ 1460163 w 2691770"/>
                <a:gd name="connsiteY496" fmla="*/ 33203 h 115158"/>
                <a:gd name="connsiteX497" fmla="*/ 1460163 w 2691770"/>
                <a:gd name="connsiteY497" fmla="*/ 37013 h 115158"/>
                <a:gd name="connsiteX498" fmla="*/ 1469688 w 2691770"/>
                <a:gd name="connsiteY498" fmla="*/ 44157 h 115158"/>
                <a:gd name="connsiteX499" fmla="*/ 1469688 w 2691770"/>
                <a:gd name="connsiteY499" fmla="*/ 77971 h 115158"/>
                <a:gd name="connsiteX500" fmla="*/ 1460163 w 2691770"/>
                <a:gd name="connsiteY500" fmla="*/ 83781 h 115158"/>
                <a:gd name="connsiteX501" fmla="*/ 1460163 w 2691770"/>
                <a:gd name="connsiteY501" fmla="*/ 87687 h 115158"/>
                <a:gd name="connsiteX502" fmla="*/ 1474450 w 2691770"/>
                <a:gd name="connsiteY502" fmla="*/ 87210 h 115158"/>
                <a:gd name="connsiteX503" fmla="*/ 1488738 w 2691770"/>
                <a:gd name="connsiteY503" fmla="*/ 87687 h 115158"/>
                <a:gd name="connsiteX504" fmla="*/ 1488738 w 2691770"/>
                <a:gd name="connsiteY504" fmla="*/ 83781 h 115158"/>
                <a:gd name="connsiteX505" fmla="*/ 1478255 w 2691770"/>
                <a:gd name="connsiteY505" fmla="*/ 77971 h 115158"/>
                <a:gd name="connsiteX506" fmla="*/ 1478255 w 2691770"/>
                <a:gd name="connsiteY506" fmla="*/ 54729 h 115158"/>
                <a:gd name="connsiteX507" fmla="*/ 1495407 w 2691770"/>
                <a:gd name="connsiteY507" fmla="*/ 34536 h 115158"/>
                <a:gd name="connsiteX508" fmla="*/ 1504932 w 2691770"/>
                <a:gd name="connsiteY508" fmla="*/ 48538 h 115158"/>
                <a:gd name="connsiteX509" fmla="*/ 1504932 w 2691770"/>
                <a:gd name="connsiteY509" fmla="*/ 77971 h 115158"/>
                <a:gd name="connsiteX510" fmla="*/ 1495407 w 2691770"/>
                <a:gd name="connsiteY510" fmla="*/ 83781 h 115158"/>
                <a:gd name="connsiteX511" fmla="*/ 1495407 w 2691770"/>
                <a:gd name="connsiteY511" fmla="*/ 87687 h 115158"/>
                <a:gd name="connsiteX512" fmla="*/ 1509695 w 2691770"/>
                <a:gd name="connsiteY512" fmla="*/ 87210 h 115158"/>
                <a:gd name="connsiteX513" fmla="*/ 1579225 w 2691770"/>
                <a:gd name="connsiteY513" fmla="*/ 72636 h 115158"/>
                <a:gd name="connsiteX514" fmla="*/ 1577318 w 2691770"/>
                <a:gd name="connsiteY514" fmla="*/ 71112 h 115158"/>
                <a:gd name="connsiteX515" fmla="*/ 1575411 w 2691770"/>
                <a:gd name="connsiteY515" fmla="*/ 72922 h 115158"/>
                <a:gd name="connsiteX516" fmla="*/ 1558268 w 2691770"/>
                <a:gd name="connsiteY516" fmla="*/ 85876 h 115158"/>
                <a:gd name="connsiteX517" fmla="*/ 1543981 w 2691770"/>
                <a:gd name="connsiteY517" fmla="*/ 77399 h 115158"/>
                <a:gd name="connsiteX518" fmla="*/ 1540167 w 2691770"/>
                <a:gd name="connsiteY518" fmla="*/ 58444 h 115158"/>
                <a:gd name="connsiteX519" fmla="*/ 1575411 w 2691770"/>
                <a:gd name="connsiteY519" fmla="*/ 58444 h 115158"/>
                <a:gd name="connsiteX520" fmla="*/ 1579225 w 2691770"/>
                <a:gd name="connsiteY520" fmla="*/ 55777 h 115158"/>
                <a:gd name="connsiteX521" fmla="*/ 1556361 w 2691770"/>
                <a:gd name="connsiteY521" fmla="*/ 30917 h 115158"/>
                <a:gd name="connsiteX522" fmla="*/ 1529693 w 2691770"/>
                <a:gd name="connsiteY522" fmla="*/ 59873 h 115158"/>
                <a:gd name="connsiteX523" fmla="*/ 1557320 w 2691770"/>
                <a:gd name="connsiteY523" fmla="*/ 89019 h 115158"/>
                <a:gd name="connsiteX524" fmla="*/ 1579225 w 2691770"/>
                <a:gd name="connsiteY524" fmla="*/ 72636 h 115158"/>
                <a:gd name="connsiteX525" fmla="*/ 1570649 w 2691770"/>
                <a:gd name="connsiteY525" fmla="*/ 55777 h 115158"/>
                <a:gd name="connsiteX526" fmla="*/ 1540167 w 2691770"/>
                <a:gd name="connsiteY526" fmla="*/ 55777 h 115158"/>
                <a:gd name="connsiteX527" fmla="*/ 1556361 w 2691770"/>
                <a:gd name="connsiteY527" fmla="*/ 33775 h 115158"/>
                <a:gd name="connsiteX528" fmla="*/ 1570649 w 2691770"/>
                <a:gd name="connsiteY528" fmla="*/ 55777 h 115158"/>
                <a:gd name="connsiteX529" fmla="*/ 1624943 w 2691770"/>
                <a:gd name="connsiteY529" fmla="*/ 72066 h 115158"/>
                <a:gd name="connsiteX530" fmla="*/ 1624943 w 2691770"/>
                <a:gd name="connsiteY530" fmla="*/ 64731 h 115158"/>
                <a:gd name="connsiteX531" fmla="*/ 1621130 w 2691770"/>
                <a:gd name="connsiteY531" fmla="*/ 64731 h 115158"/>
                <a:gd name="connsiteX532" fmla="*/ 1621130 w 2691770"/>
                <a:gd name="connsiteY532" fmla="*/ 71780 h 115158"/>
                <a:gd name="connsiteX533" fmla="*/ 1612563 w 2691770"/>
                <a:gd name="connsiteY533" fmla="*/ 85876 h 115158"/>
                <a:gd name="connsiteX534" fmla="*/ 1604945 w 2691770"/>
                <a:gd name="connsiteY534" fmla="*/ 72161 h 115158"/>
                <a:gd name="connsiteX535" fmla="*/ 1604945 w 2691770"/>
                <a:gd name="connsiteY535" fmla="*/ 37013 h 115158"/>
                <a:gd name="connsiteX536" fmla="*/ 1623036 w 2691770"/>
                <a:gd name="connsiteY536" fmla="*/ 37013 h 115158"/>
                <a:gd name="connsiteX537" fmla="*/ 1623036 w 2691770"/>
                <a:gd name="connsiteY537" fmla="*/ 33203 h 115158"/>
                <a:gd name="connsiteX538" fmla="*/ 1604945 w 2691770"/>
                <a:gd name="connsiteY538" fmla="*/ 33203 h 115158"/>
                <a:gd name="connsiteX539" fmla="*/ 1604945 w 2691770"/>
                <a:gd name="connsiteY539" fmla="*/ 9867 h 115158"/>
                <a:gd name="connsiteX540" fmla="*/ 1601131 w 2691770"/>
                <a:gd name="connsiteY540" fmla="*/ 9867 h 115158"/>
                <a:gd name="connsiteX541" fmla="*/ 1584936 w 2691770"/>
                <a:gd name="connsiteY541" fmla="*/ 34250 h 115158"/>
                <a:gd name="connsiteX542" fmla="*/ 1584936 w 2691770"/>
                <a:gd name="connsiteY542" fmla="*/ 37013 h 115158"/>
                <a:gd name="connsiteX543" fmla="*/ 1595420 w 2691770"/>
                <a:gd name="connsiteY543" fmla="*/ 37013 h 115158"/>
                <a:gd name="connsiteX544" fmla="*/ 1595420 w 2691770"/>
                <a:gd name="connsiteY544" fmla="*/ 72066 h 115158"/>
                <a:gd name="connsiteX545" fmla="*/ 1611605 w 2691770"/>
                <a:gd name="connsiteY545" fmla="*/ 89019 h 115158"/>
                <a:gd name="connsiteX546" fmla="*/ 1624943 w 2691770"/>
                <a:gd name="connsiteY546" fmla="*/ 72066 h 115158"/>
                <a:gd name="connsiteX547" fmla="*/ 1717338 w 2691770"/>
                <a:gd name="connsiteY547" fmla="*/ 37013 h 115158"/>
                <a:gd name="connsiteX548" fmla="*/ 1717338 w 2691770"/>
                <a:gd name="connsiteY548" fmla="*/ 33203 h 115158"/>
                <a:gd name="connsiteX549" fmla="*/ 1707813 w 2691770"/>
                <a:gd name="connsiteY549" fmla="*/ 33489 h 115158"/>
                <a:gd name="connsiteX550" fmla="*/ 1696381 w 2691770"/>
                <a:gd name="connsiteY550" fmla="*/ 33203 h 115158"/>
                <a:gd name="connsiteX551" fmla="*/ 1696381 w 2691770"/>
                <a:gd name="connsiteY551" fmla="*/ 37013 h 115158"/>
                <a:gd name="connsiteX552" fmla="*/ 1703999 w 2691770"/>
                <a:gd name="connsiteY552" fmla="*/ 43205 h 115158"/>
                <a:gd name="connsiteX553" fmla="*/ 1703050 w 2691770"/>
                <a:gd name="connsiteY553" fmla="*/ 45872 h 115158"/>
                <a:gd name="connsiteX554" fmla="*/ 1691618 w 2691770"/>
                <a:gd name="connsiteY554" fmla="*/ 78162 h 115158"/>
                <a:gd name="connsiteX555" fmla="*/ 1679238 w 2691770"/>
                <a:gd name="connsiteY555" fmla="*/ 42823 h 115158"/>
                <a:gd name="connsiteX556" fmla="*/ 1678280 w 2691770"/>
                <a:gd name="connsiteY556" fmla="*/ 40442 h 115158"/>
                <a:gd name="connsiteX557" fmla="*/ 1685907 w 2691770"/>
                <a:gd name="connsiteY557" fmla="*/ 37013 h 115158"/>
                <a:gd name="connsiteX558" fmla="*/ 1685907 w 2691770"/>
                <a:gd name="connsiteY558" fmla="*/ 33203 h 115158"/>
                <a:gd name="connsiteX559" fmla="*/ 1672568 w 2691770"/>
                <a:gd name="connsiteY559" fmla="*/ 33489 h 115158"/>
                <a:gd name="connsiteX560" fmla="*/ 1661136 w 2691770"/>
                <a:gd name="connsiteY560" fmla="*/ 33203 h 115158"/>
                <a:gd name="connsiteX561" fmla="*/ 1661136 w 2691770"/>
                <a:gd name="connsiteY561" fmla="*/ 37013 h 115158"/>
                <a:gd name="connsiteX562" fmla="*/ 1669713 w 2691770"/>
                <a:gd name="connsiteY562" fmla="*/ 39013 h 115158"/>
                <a:gd name="connsiteX563" fmla="*/ 1672568 w 2691770"/>
                <a:gd name="connsiteY563" fmla="*/ 45872 h 115158"/>
                <a:gd name="connsiteX564" fmla="*/ 1661136 w 2691770"/>
                <a:gd name="connsiteY564" fmla="*/ 76542 h 115158"/>
                <a:gd name="connsiteX565" fmla="*/ 1649705 w 2691770"/>
                <a:gd name="connsiteY565" fmla="*/ 42728 h 115158"/>
                <a:gd name="connsiteX566" fmla="*/ 1648756 w 2691770"/>
                <a:gd name="connsiteY566" fmla="*/ 40442 h 115158"/>
                <a:gd name="connsiteX567" fmla="*/ 1656374 w 2691770"/>
                <a:gd name="connsiteY567" fmla="*/ 37013 h 115158"/>
                <a:gd name="connsiteX568" fmla="*/ 1656374 w 2691770"/>
                <a:gd name="connsiteY568" fmla="*/ 33203 h 115158"/>
                <a:gd name="connsiteX569" fmla="*/ 1642086 w 2691770"/>
                <a:gd name="connsiteY569" fmla="*/ 33489 h 115158"/>
                <a:gd name="connsiteX570" fmla="*/ 1630655 w 2691770"/>
                <a:gd name="connsiteY570" fmla="*/ 33203 h 115158"/>
                <a:gd name="connsiteX571" fmla="*/ 1630655 w 2691770"/>
                <a:gd name="connsiteY571" fmla="*/ 37013 h 115158"/>
                <a:gd name="connsiteX572" fmla="*/ 1640180 w 2691770"/>
                <a:gd name="connsiteY572" fmla="*/ 41490 h 115158"/>
                <a:gd name="connsiteX573" fmla="*/ 1655425 w 2691770"/>
                <a:gd name="connsiteY573" fmla="*/ 86353 h 115158"/>
                <a:gd name="connsiteX574" fmla="*/ 1658281 w 2691770"/>
                <a:gd name="connsiteY574" fmla="*/ 89019 h 115158"/>
                <a:gd name="connsiteX575" fmla="*/ 1661136 w 2691770"/>
                <a:gd name="connsiteY575" fmla="*/ 86448 h 115158"/>
                <a:gd name="connsiteX576" fmla="*/ 1673517 w 2691770"/>
                <a:gd name="connsiteY576" fmla="*/ 50730 h 115158"/>
                <a:gd name="connsiteX577" fmla="*/ 1686856 w 2691770"/>
                <a:gd name="connsiteY577" fmla="*/ 86638 h 115158"/>
                <a:gd name="connsiteX578" fmla="*/ 1689711 w 2691770"/>
                <a:gd name="connsiteY578" fmla="*/ 89019 h 115158"/>
                <a:gd name="connsiteX579" fmla="*/ 1691618 w 2691770"/>
                <a:gd name="connsiteY579" fmla="*/ 86638 h 115158"/>
                <a:gd name="connsiteX580" fmla="*/ 1706855 w 2691770"/>
                <a:gd name="connsiteY580" fmla="*/ 45109 h 115158"/>
                <a:gd name="connsiteX581" fmla="*/ 1717338 w 2691770"/>
                <a:gd name="connsiteY581" fmla="*/ 37013 h 115158"/>
                <a:gd name="connsiteX582" fmla="*/ 1775436 w 2691770"/>
                <a:gd name="connsiteY582" fmla="*/ 60540 h 115158"/>
                <a:gd name="connsiteX583" fmla="*/ 1747820 w 2691770"/>
                <a:gd name="connsiteY583" fmla="*/ 30917 h 115158"/>
                <a:gd name="connsiteX584" fmla="*/ 1719245 w 2691770"/>
                <a:gd name="connsiteY584" fmla="*/ 60540 h 115158"/>
                <a:gd name="connsiteX585" fmla="*/ 1747820 w 2691770"/>
                <a:gd name="connsiteY585" fmla="*/ 89019 h 115158"/>
                <a:gd name="connsiteX586" fmla="*/ 1775436 w 2691770"/>
                <a:gd name="connsiteY586" fmla="*/ 60540 h 115158"/>
                <a:gd name="connsiteX587" fmla="*/ 1764963 w 2691770"/>
                <a:gd name="connsiteY587" fmla="*/ 59492 h 115158"/>
                <a:gd name="connsiteX588" fmla="*/ 1762107 w 2691770"/>
                <a:gd name="connsiteY588" fmla="*/ 76542 h 115158"/>
                <a:gd name="connsiteX589" fmla="*/ 1747820 w 2691770"/>
                <a:gd name="connsiteY589" fmla="*/ 85876 h 115158"/>
                <a:gd name="connsiteX590" fmla="*/ 1733532 w 2691770"/>
                <a:gd name="connsiteY590" fmla="*/ 77399 h 115158"/>
                <a:gd name="connsiteX591" fmla="*/ 1729718 w 2691770"/>
                <a:gd name="connsiteY591" fmla="*/ 59492 h 115158"/>
                <a:gd name="connsiteX592" fmla="*/ 1733532 w 2691770"/>
                <a:gd name="connsiteY592" fmla="*/ 42252 h 115158"/>
                <a:gd name="connsiteX593" fmla="*/ 1747820 w 2691770"/>
                <a:gd name="connsiteY593" fmla="*/ 33775 h 115158"/>
                <a:gd name="connsiteX594" fmla="*/ 1762107 w 2691770"/>
                <a:gd name="connsiteY594" fmla="*/ 41966 h 115158"/>
                <a:gd name="connsiteX595" fmla="*/ 1764963 w 2691770"/>
                <a:gd name="connsiteY595" fmla="*/ 59492 h 115158"/>
                <a:gd name="connsiteX596" fmla="*/ 1824968 w 2691770"/>
                <a:gd name="connsiteY596" fmla="*/ 39394 h 115158"/>
                <a:gd name="connsiteX597" fmla="*/ 1816392 w 2691770"/>
                <a:gd name="connsiteY597" fmla="*/ 31680 h 115158"/>
                <a:gd name="connsiteX598" fmla="*/ 1800207 w 2691770"/>
                <a:gd name="connsiteY598" fmla="*/ 45681 h 115158"/>
                <a:gd name="connsiteX599" fmla="*/ 1800207 w 2691770"/>
                <a:gd name="connsiteY599" fmla="*/ 31680 h 115158"/>
                <a:gd name="connsiteX600" fmla="*/ 1783055 w 2691770"/>
                <a:gd name="connsiteY600" fmla="*/ 33203 h 115158"/>
                <a:gd name="connsiteX601" fmla="*/ 1783055 w 2691770"/>
                <a:gd name="connsiteY601" fmla="*/ 37013 h 115158"/>
                <a:gd name="connsiteX602" fmla="*/ 1792580 w 2691770"/>
                <a:gd name="connsiteY602" fmla="*/ 44157 h 115158"/>
                <a:gd name="connsiteX603" fmla="*/ 1792580 w 2691770"/>
                <a:gd name="connsiteY603" fmla="*/ 77971 h 115158"/>
                <a:gd name="connsiteX604" fmla="*/ 1783055 w 2691770"/>
                <a:gd name="connsiteY604" fmla="*/ 83781 h 115158"/>
                <a:gd name="connsiteX605" fmla="*/ 1783055 w 2691770"/>
                <a:gd name="connsiteY605" fmla="*/ 87687 h 115158"/>
                <a:gd name="connsiteX606" fmla="*/ 1797342 w 2691770"/>
                <a:gd name="connsiteY606" fmla="*/ 87210 h 115158"/>
                <a:gd name="connsiteX607" fmla="*/ 1813536 w 2691770"/>
                <a:gd name="connsiteY607" fmla="*/ 87687 h 115158"/>
                <a:gd name="connsiteX608" fmla="*/ 1813536 w 2691770"/>
                <a:gd name="connsiteY608" fmla="*/ 83781 h 115158"/>
                <a:gd name="connsiteX609" fmla="*/ 1810681 w 2691770"/>
                <a:gd name="connsiteY609" fmla="*/ 83781 h 115158"/>
                <a:gd name="connsiteX610" fmla="*/ 1801156 w 2691770"/>
                <a:gd name="connsiteY610" fmla="*/ 77876 h 115158"/>
                <a:gd name="connsiteX611" fmla="*/ 1801156 w 2691770"/>
                <a:gd name="connsiteY611" fmla="*/ 58349 h 115158"/>
                <a:gd name="connsiteX612" fmla="*/ 1816392 w 2691770"/>
                <a:gd name="connsiteY612" fmla="*/ 34536 h 115158"/>
                <a:gd name="connsiteX613" fmla="*/ 1817350 w 2691770"/>
                <a:gd name="connsiteY613" fmla="*/ 34727 h 115158"/>
                <a:gd name="connsiteX614" fmla="*/ 1814495 w 2691770"/>
                <a:gd name="connsiteY614" fmla="*/ 39585 h 115158"/>
                <a:gd name="connsiteX615" fmla="*/ 1820206 w 2691770"/>
                <a:gd name="connsiteY615" fmla="*/ 45109 h 115158"/>
                <a:gd name="connsiteX616" fmla="*/ 1824968 w 2691770"/>
                <a:gd name="connsiteY616" fmla="*/ 39490 h 115158"/>
                <a:gd name="connsiteX617" fmla="*/ 1893550 w 2691770"/>
                <a:gd name="connsiteY617" fmla="*/ 87687 h 115158"/>
                <a:gd name="connsiteX618" fmla="*/ 1893550 w 2691770"/>
                <a:gd name="connsiteY618" fmla="*/ 83781 h 115158"/>
                <a:gd name="connsiteX619" fmla="*/ 1881170 w 2691770"/>
                <a:gd name="connsiteY619" fmla="*/ 77113 h 115158"/>
                <a:gd name="connsiteX620" fmla="*/ 1864975 w 2691770"/>
                <a:gd name="connsiteY620" fmla="*/ 54349 h 115158"/>
                <a:gd name="connsiteX621" fmla="*/ 1864975 w 2691770"/>
                <a:gd name="connsiteY621" fmla="*/ 53016 h 115158"/>
                <a:gd name="connsiteX622" fmla="*/ 1874500 w 2691770"/>
                <a:gd name="connsiteY622" fmla="*/ 43871 h 115158"/>
                <a:gd name="connsiteX623" fmla="*/ 1890695 w 2691770"/>
                <a:gd name="connsiteY623" fmla="*/ 37013 h 115158"/>
                <a:gd name="connsiteX624" fmla="*/ 1890695 w 2691770"/>
                <a:gd name="connsiteY624" fmla="*/ 33203 h 115158"/>
                <a:gd name="connsiteX625" fmla="*/ 1882118 w 2691770"/>
                <a:gd name="connsiteY625" fmla="*/ 33489 h 115158"/>
                <a:gd name="connsiteX626" fmla="*/ 1867831 w 2691770"/>
                <a:gd name="connsiteY626" fmla="*/ 33203 h 115158"/>
                <a:gd name="connsiteX627" fmla="*/ 1867831 w 2691770"/>
                <a:gd name="connsiteY627" fmla="*/ 37013 h 115158"/>
                <a:gd name="connsiteX628" fmla="*/ 1871645 w 2691770"/>
                <a:gd name="connsiteY628" fmla="*/ 40156 h 115158"/>
                <a:gd name="connsiteX629" fmla="*/ 1868780 w 2691770"/>
                <a:gd name="connsiteY629" fmla="*/ 45109 h 115158"/>
                <a:gd name="connsiteX630" fmla="*/ 1850688 w 2691770"/>
                <a:gd name="connsiteY630" fmla="*/ 60540 h 115158"/>
                <a:gd name="connsiteX631" fmla="*/ 1850688 w 2691770"/>
                <a:gd name="connsiteY631" fmla="*/ -135 h 115158"/>
                <a:gd name="connsiteX632" fmla="*/ 1832586 w 2691770"/>
                <a:gd name="connsiteY632" fmla="*/ 1199 h 115158"/>
                <a:gd name="connsiteX633" fmla="*/ 1832586 w 2691770"/>
                <a:gd name="connsiteY633" fmla="*/ 5200 h 115158"/>
                <a:gd name="connsiteX634" fmla="*/ 1842111 w 2691770"/>
                <a:gd name="connsiteY634" fmla="*/ 12248 h 115158"/>
                <a:gd name="connsiteX635" fmla="*/ 1842111 w 2691770"/>
                <a:gd name="connsiteY635" fmla="*/ 77971 h 115158"/>
                <a:gd name="connsiteX636" fmla="*/ 1832586 w 2691770"/>
                <a:gd name="connsiteY636" fmla="*/ 83781 h 115158"/>
                <a:gd name="connsiteX637" fmla="*/ 1832586 w 2691770"/>
                <a:gd name="connsiteY637" fmla="*/ 87687 h 115158"/>
                <a:gd name="connsiteX638" fmla="*/ 1845925 w 2691770"/>
                <a:gd name="connsiteY638" fmla="*/ 87210 h 115158"/>
                <a:gd name="connsiteX639" fmla="*/ 1860213 w 2691770"/>
                <a:gd name="connsiteY639" fmla="*/ 87687 h 115158"/>
                <a:gd name="connsiteX640" fmla="*/ 1860213 w 2691770"/>
                <a:gd name="connsiteY640" fmla="*/ 83781 h 115158"/>
                <a:gd name="connsiteX641" fmla="*/ 1850688 w 2691770"/>
                <a:gd name="connsiteY641" fmla="*/ 77971 h 115158"/>
                <a:gd name="connsiteX642" fmla="*/ 1850688 w 2691770"/>
                <a:gd name="connsiteY642" fmla="*/ 65017 h 115158"/>
                <a:gd name="connsiteX643" fmla="*/ 1858306 w 2691770"/>
                <a:gd name="connsiteY643" fmla="*/ 58063 h 115158"/>
                <a:gd name="connsiteX644" fmla="*/ 1873542 w 2691770"/>
                <a:gd name="connsiteY644" fmla="*/ 80828 h 115158"/>
                <a:gd name="connsiteX645" fmla="*/ 1868780 w 2691770"/>
                <a:gd name="connsiteY645" fmla="*/ 83781 h 115158"/>
                <a:gd name="connsiteX646" fmla="*/ 1868780 w 2691770"/>
                <a:gd name="connsiteY646" fmla="*/ 87687 h 115158"/>
                <a:gd name="connsiteX647" fmla="*/ 1882118 w 2691770"/>
                <a:gd name="connsiteY647" fmla="*/ 87210 h 115158"/>
                <a:gd name="connsiteX648" fmla="*/ 1893550 w 2691770"/>
                <a:gd name="connsiteY648" fmla="*/ 87687 h 115158"/>
                <a:gd name="connsiteX649" fmla="*/ 1999274 w 2691770"/>
                <a:gd name="connsiteY649" fmla="*/ 76351 h 115158"/>
                <a:gd name="connsiteX650" fmla="*/ 1999274 w 2691770"/>
                <a:gd name="connsiteY650" fmla="*/ 69398 h 115158"/>
                <a:gd name="connsiteX651" fmla="*/ 1995470 w 2691770"/>
                <a:gd name="connsiteY651" fmla="*/ 69398 h 115158"/>
                <a:gd name="connsiteX652" fmla="*/ 1995470 w 2691770"/>
                <a:gd name="connsiteY652" fmla="*/ 76351 h 115158"/>
                <a:gd name="connsiteX653" fmla="*/ 1991656 w 2691770"/>
                <a:gd name="connsiteY653" fmla="*/ 84543 h 115158"/>
                <a:gd name="connsiteX654" fmla="*/ 1986893 w 2691770"/>
                <a:gd name="connsiteY654" fmla="*/ 78162 h 115158"/>
                <a:gd name="connsiteX655" fmla="*/ 1986893 w 2691770"/>
                <a:gd name="connsiteY655" fmla="*/ 52825 h 115158"/>
                <a:gd name="connsiteX656" fmla="*/ 1982131 w 2691770"/>
                <a:gd name="connsiteY656" fmla="*/ 37965 h 115158"/>
                <a:gd name="connsiteX657" fmla="*/ 1964988 w 2691770"/>
                <a:gd name="connsiteY657" fmla="*/ 30917 h 115158"/>
                <a:gd name="connsiteX658" fmla="*/ 1945938 w 2691770"/>
                <a:gd name="connsiteY658" fmla="*/ 45204 h 115158"/>
                <a:gd name="connsiteX659" fmla="*/ 1951649 w 2691770"/>
                <a:gd name="connsiteY659" fmla="*/ 51205 h 115158"/>
                <a:gd name="connsiteX660" fmla="*/ 1957370 w 2691770"/>
                <a:gd name="connsiteY660" fmla="*/ 45395 h 115158"/>
                <a:gd name="connsiteX661" fmla="*/ 1950700 w 2691770"/>
                <a:gd name="connsiteY661" fmla="*/ 39585 h 115158"/>
                <a:gd name="connsiteX662" fmla="*/ 1964030 w 2691770"/>
                <a:gd name="connsiteY662" fmla="*/ 33775 h 115158"/>
                <a:gd name="connsiteX663" fmla="*/ 1978317 w 2691770"/>
                <a:gd name="connsiteY663" fmla="*/ 49967 h 115158"/>
                <a:gd name="connsiteX664" fmla="*/ 1978317 w 2691770"/>
                <a:gd name="connsiteY664" fmla="*/ 54634 h 115158"/>
                <a:gd name="connsiteX665" fmla="*/ 1954505 w 2691770"/>
                <a:gd name="connsiteY665" fmla="*/ 59206 h 115158"/>
                <a:gd name="connsiteX666" fmla="*/ 1942124 w 2691770"/>
                <a:gd name="connsiteY666" fmla="*/ 75590 h 115158"/>
                <a:gd name="connsiteX667" fmla="*/ 1962132 w 2691770"/>
                <a:gd name="connsiteY667" fmla="*/ 89019 h 115158"/>
                <a:gd name="connsiteX668" fmla="*/ 1978317 w 2691770"/>
                <a:gd name="connsiteY668" fmla="*/ 77971 h 115158"/>
                <a:gd name="connsiteX669" fmla="*/ 1988800 w 2691770"/>
                <a:gd name="connsiteY669" fmla="*/ 88448 h 115158"/>
                <a:gd name="connsiteX670" fmla="*/ 1999274 w 2691770"/>
                <a:gd name="connsiteY670" fmla="*/ 76351 h 115158"/>
                <a:gd name="connsiteX671" fmla="*/ 1978317 w 2691770"/>
                <a:gd name="connsiteY671" fmla="*/ 69969 h 115158"/>
                <a:gd name="connsiteX672" fmla="*/ 1963081 w 2691770"/>
                <a:gd name="connsiteY672" fmla="*/ 86353 h 115158"/>
                <a:gd name="connsiteX673" fmla="*/ 1951649 w 2691770"/>
                <a:gd name="connsiteY673" fmla="*/ 75494 h 115158"/>
                <a:gd name="connsiteX674" fmla="*/ 1978317 w 2691770"/>
                <a:gd name="connsiteY674" fmla="*/ 57301 h 115158"/>
                <a:gd name="connsiteX675" fmla="*/ 2068805 w 2691770"/>
                <a:gd name="connsiteY675" fmla="*/ 87687 h 115158"/>
                <a:gd name="connsiteX676" fmla="*/ 2068805 w 2691770"/>
                <a:gd name="connsiteY676" fmla="*/ 83781 h 115158"/>
                <a:gd name="connsiteX677" fmla="*/ 2059280 w 2691770"/>
                <a:gd name="connsiteY677" fmla="*/ 79876 h 115158"/>
                <a:gd name="connsiteX678" fmla="*/ 2059280 w 2691770"/>
                <a:gd name="connsiteY678" fmla="*/ 55777 h 115158"/>
                <a:gd name="connsiteX679" fmla="*/ 2054517 w 2691770"/>
                <a:gd name="connsiteY679" fmla="*/ 36442 h 115158"/>
                <a:gd name="connsiteX680" fmla="*/ 2042136 w 2691770"/>
                <a:gd name="connsiteY680" fmla="*/ 31680 h 115158"/>
                <a:gd name="connsiteX681" fmla="*/ 2023086 w 2691770"/>
                <a:gd name="connsiteY681" fmla="*/ 45109 h 115158"/>
                <a:gd name="connsiteX682" fmla="*/ 2023086 w 2691770"/>
                <a:gd name="connsiteY682" fmla="*/ 31680 h 115158"/>
                <a:gd name="connsiteX683" fmla="*/ 2004995 w 2691770"/>
                <a:gd name="connsiteY683" fmla="*/ 33203 h 115158"/>
                <a:gd name="connsiteX684" fmla="*/ 2004995 w 2691770"/>
                <a:gd name="connsiteY684" fmla="*/ 37013 h 115158"/>
                <a:gd name="connsiteX685" fmla="*/ 2015468 w 2691770"/>
                <a:gd name="connsiteY685" fmla="*/ 44157 h 115158"/>
                <a:gd name="connsiteX686" fmla="*/ 2015468 w 2691770"/>
                <a:gd name="connsiteY686" fmla="*/ 77971 h 115158"/>
                <a:gd name="connsiteX687" fmla="*/ 2004995 w 2691770"/>
                <a:gd name="connsiteY687" fmla="*/ 83781 h 115158"/>
                <a:gd name="connsiteX688" fmla="*/ 2004995 w 2691770"/>
                <a:gd name="connsiteY688" fmla="*/ 87687 h 115158"/>
                <a:gd name="connsiteX689" fmla="*/ 2019282 w 2691770"/>
                <a:gd name="connsiteY689" fmla="*/ 87210 h 115158"/>
                <a:gd name="connsiteX690" fmla="*/ 2033570 w 2691770"/>
                <a:gd name="connsiteY690" fmla="*/ 87687 h 115158"/>
                <a:gd name="connsiteX691" fmla="*/ 2033570 w 2691770"/>
                <a:gd name="connsiteY691" fmla="*/ 83781 h 115158"/>
                <a:gd name="connsiteX692" fmla="*/ 2024045 w 2691770"/>
                <a:gd name="connsiteY692" fmla="*/ 77971 h 115158"/>
                <a:gd name="connsiteX693" fmla="*/ 2024045 w 2691770"/>
                <a:gd name="connsiteY693" fmla="*/ 54729 h 115158"/>
                <a:gd name="connsiteX694" fmla="*/ 2041188 w 2691770"/>
                <a:gd name="connsiteY694" fmla="*/ 34536 h 115158"/>
                <a:gd name="connsiteX695" fmla="*/ 2049755 w 2691770"/>
                <a:gd name="connsiteY695" fmla="*/ 48538 h 115158"/>
                <a:gd name="connsiteX696" fmla="*/ 2049755 w 2691770"/>
                <a:gd name="connsiteY696" fmla="*/ 77971 h 115158"/>
                <a:gd name="connsiteX697" fmla="*/ 2040230 w 2691770"/>
                <a:gd name="connsiteY697" fmla="*/ 83781 h 115158"/>
                <a:gd name="connsiteX698" fmla="*/ 2040230 w 2691770"/>
                <a:gd name="connsiteY698" fmla="*/ 87687 h 115158"/>
                <a:gd name="connsiteX699" fmla="*/ 2054517 w 2691770"/>
                <a:gd name="connsiteY699" fmla="*/ 87210 h 115158"/>
                <a:gd name="connsiteX700" fmla="*/ 2138345 w 2691770"/>
                <a:gd name="connsiteY700" fmla="*/ 87687 h 115158"/>
                <a:gd name="connsiteX701" fmla="*/ 2138345 w 2691770"/>
                <a:gd name="connsiteY701" fmla="*/ 83781 h 115158"/>
                <a:gd name="connsiteX702" fmla="*/ 2127861 w 2691770"/>
                <a:gd name="connsiteY702" fmla="*/ 76637 h 115158"/>
                <a:gd name="connsiteX703" fmla="*/ 2127861 w 2691770"/>
                <a:gd name="connsiteY703" fmla="*/ -135 h 115158"/>
                <a:gd name="connsiteX704" fmla="*/ 2109770 w 2691770"/>
                <a:gd name="connsiteY704" fmla="*/ 1199 h 115158"/>
                <a:gd name="connsiteX705" fmla="*/ 2109770 w 2691770"/>
                <a:gd name="connsiteY705" fmla="*/ 5200 h 115158"/>
                <a:gd name="connsiteX706" fmla="*/ 2120243 w 2691770"/>
                <a:gd name="connsiteY706" fmla="*/ 12248 h 115158"/>
                <a:gd name="connsiteX707" fmla="*/ 2120243 w 2691770"/>
                <a:gd name="connsiteY707" fmla="*/ 39585 h 115158"/>
                <a:gd name="connsiteX708" fmla="*/ 2104049 w 2691770"/>
                <a:gd name="connsiteY708" fmla="*/ 31680 h 115158"/>
                <a:gd name="connsiteX709" fmla="*/ 2075474 w 2691770"/>
                <a:gd name="connsiteY709" fmla="*/ 60444 h 115158"/>
                <a:gd name="connsiteX710" fmla="*/ 2102142 w 2691770"/>
                <a:gd name="connsiteY710" fmla="*/ 89019 h 115158"/>
                <a:gd name="connsiteX711" fmla="*/ 2119295 w 2691770"/>
                <a:gd name="connsiteY711" fmla="*/ 80637 h 115158"/>
                <a:gd name="connsiteX712" fmla="*/ 2119295 w 2691770"/>
                <a:gd name="connsiteY712" fmla="*/ 89019 h 115158"/>
                <a:gd name="connsiteX713" fmla="*/ 2119295 w 2691770"/>
                <a:gd name="connsiteY713" fmla="*/ 72732 h 115158"/>
                <a:gd name="connsiteX714" fmla="*/ 2118336 w 2691770"/>
                <a:gd name="connsiteY714" fmla="*/ 77399 h 115158"/>
                <a:gd name="connsiteX715" fmla="*/ 2103100 w 2691770"/>
                <a:gd name="connsiteY715" fmla="*/ 86353 h 115158"/>
                <a:gd name="connsiteX716" fmla="*/ 2089761 w 2691770"/>
                <a:gd name="connsiteY716" fmla="*/ 78162 h 115158"/>
                <a:gd name="connsiteX717" fmla="*/ 2085957 w 2691770"/>
                <a:gd name="connsiteY717" fmla="*/ 60540 h 115158"/>
                <a:gd name="connsiteX718" fmla="*/ 2089761 w 2691770"/>
                <a:gd name="connsiteY718" fmla="*/ 42537 h 115158"/>
                <a:gd name="connsiteX719" fmla="*/ 2104049 w 2691770"/>
                <a:gd name="connsiteY719" fmla="*/ 34536 h 115158"/>
                <a:gd name="connsiteX720" fmla="*/ 2118336 w 2691770"/>
                <a:gd name="connsiteY720" fmla="*/ 42157 h 115158"/>
                <a:gd name="connsiteX721" fmla="*/ 2119295 w 2691770"/>
                <a:gd name="connsiteY721" fmla="*/ 46729 h 115158"/>
                <a:gd name="connsiteX722" fmla="*/ 2273592 w 2691770"/>
                <a:gd name="connsiteY722" fmla="*/ 45109 h 115158"/>
                <a:gd name="connsiteX723" fmla="*/ 2234543 w 2691770"/>
                <a:gd name="connsiteY723" fmla="*/ 1199 h 115158"/>
                <a:gd name="connsiteX724" fmla="*/ 2188825 w 2691770"/>
                <a:gd name="connsiteY724" fmla="*/ 1199 h 115158"/>
                <a:gd name="connsiteX725" fmla="*/ 2188825 w 2691770"/>
                <a:gd name="connsiteY725" fmla="*/ 5200 h 115158"/>
                <a:gd name="connsiteX726" fmla="*/ 2191681 w 2691770"/>
                <a:gd name="connsiteY726" fmla="*/ 5200 h 115158"/>
                <a:gd name="connsiteX727" fmla="*/ 2201206 w 2691770"/>
                <a:gd name="connsiteY727" fmla="*/ 11201 h 115158"/>
                <a:gd name="connsiteX728" fmla="*/ 2201206 w 2691770"/>
                <a:gd name="connsiteY728" fmla="*/ 77876 h 115158"/>
                <a:gd name="connsiteX729" fmla="*/ 2191681 w 2691770"/>
                <a:gd name="connsiteY729" fmla="*/ 83781 h 115158"/>
                <a:gd name="connsiteX730" fmla="*/ 2188825 w 2691770"/>
                <a:gd name="connsiteY730" fmla="*/ 83781 h 115158"/>
                <a:gd name="connsiteX731" fmla="*/ 2188825 w 2691770"/>
                <a:gd name="connsiteY731" fmla="*/ 87687 h 115158"/>
                <a:gd name="connsiteX732" fmla="*/ 2234543 w 2691770"/>
                <a:gd name="connsiteY732" fmla="*/ 87687 h 115158"/>
                <a:gd name="connsiteX733" fmla="*/ 2273592 w 2691770"/>
                <a:gd name="connsiteY733" fmla="*/ 45109 h 115158"/>
                <a:gd name="connsiteX734" fmla="*/ 2261211 w 2691770"/>
                <a:gd name="connsiteY734" fmla="*/ 45109 h 115158"/>
                <a:gd name="connsiteX735" fmla="*/ 2253593 w 2691770"/>
                <a:gd name="connsiteY735" fmla="*/ 72922 h 115158"/>
                <a:gd name="connsiteX736" fmla="*/ 2231688 w 2691770"/>
                <a:gd name="connsiteY736" fmla="*/ 83781 h 115158"/>
                <a:gd name="connsiteX737" fmla="*/ 2218349 w 2691770"/>
                <a:gd name="connsiteY737" fmla="*/ 83781 h 115158"/>
                <a:gd name="connsiteX738" fmla="*/ 2212638 w 2691770"/>
                <a:gd name="connsiteY738" fmla="*/ 78733 h 115158"/>
                <a:gd name="connsiteX739" fmla="*/ 2212638 w 2691770"/>
                <a:gd name="connsiteY739" fmla="*/ 10248 h 115158"/>
                <a:gd name="connsiteX740" fmla="*/ 2218349 w 2691770"/>
                <a:gd name="connsiteY740" fmla="*/ 5200 h 115158"/>
                <a:gd name="connsiteX741" fmla="*/ 2230730 w 2691770"/>
                <a:gd name="connsiteY741" fmla="*/ 5200 h 115158"/>
                <a:gd name="connsiteX742" fmla="*/ 2254542 w 2691770"/>
                <a:gd name="connsiteY742" fmla="*/ 17011 h 115158"/>
                <a:gd name="connsiteX743" fmla="*/ 2261211 w 2691770"/>
                <a:gd name="connsiteY743" fmla="*/ 45109 h 115158"/>
                <a:gd name="connsiteX744" fmla="*/ 2363131 w 2691770"/>
                <a:gd name="connsiteY744" fmla="*/ 64445 h 115158"/>
                <a:gd name="connsiteX745" fmla="*/ 2338370 w 2691770"/>
                <a:gd name="connsiteY745" fmla="*/ 42537 h 115158"/>
                <a:gd name="connsiteX746" fmla="*/ 2359317 w 2691770"/>
                <a:gd name="connsiteY746" fmla="*/ 22630 h 115158"/>
                <a:gd name="connsiteX747" fmla="*/ 2331700 w 2691770"/>
                <a:gd name="connsiteY747" fmla="*/ 1199 h 115158"/>
                <a:gd name="connsiteX748" fmla="*/ 2285024 w 2691770"/>
                <a:gd name="connsiteY748" fmla="*/ 1199 h 115158"/>
                <a:gd name="connsiteX749" fmla="*/ 2285024 w 2691770"/>
                <a:gd name="connsiteY749" fmla="*/ 5200 h 115158"/>
                <a:gd name="connsiteX750" fmla="*/ 2287880 w 2691770"/>
                <a:gd name="connsiteY750" fmla="*/ 5200 h 115158"/>
                <a:gd name="connsiteX751" fmla="*/ 2298363 w 2691770"/>
                <a:gd name="connsiteY751" fmla="*/ 11201 h 115158"/>
                <a:gd name="connsiteX752" fmla="*/ 2298363 w 2691770"/>
                <a:gd name="connsiteY752" fmla="*/ 77876 h 115158"/>
                <a:gd name="connsiteX753" fmla="*/ 2287880 w 2691770"/>
                <a:gd name="connsiteY753" fmla="*/ 83781 h 115158"/>
                <a:gd name="connsiteX754" fmla="*/ 2285024 w 2691770"/>
                <a:gd name="connsiteY754" fmla="*/ 83781 h 115158"/>
                <a:gd name="connsiteX755" fmla="*/ 2285024 w 2691770"/>
                <a:gd name="connsiteY755" fmla="*/ 87687 h 115158"/>
                <a:gd name="connsiteX756" fmla="*/ 2334556 w 2691770"/>
                <a:gd name="connsiteY756" fmla="*/ 87687 h 115158"/>
                <a:gd name="connsiteX757" fmla="*/ 2363131 w 2691770"/>
                <a:gd name="connsiteY757" fmla="*/ 64445 h 115158"/>
                <a:gd name="connsiteX758" fmla="*/ 2346936 w 2691770"/>
                <a:gd name="connsiteY758" fmla="*/ 22630 h 115158"/>
                <a:gd name="connsiteX759" fmla="*/ 2326938 w 2691770"/>
                <a:gd name="connsiteY759" fmla="*/ 41394 h 115158"/>
                <a:gd name="connsiteX760" fmla="*/ 2308836 w 2691770"/>
                <a:gd name="connsiteY760" fmla="*/ 41394 h 115158"/>
                <a:gd name="connsiteX761" fmla="*/ 2308836 w 2691770"/>
                <a:gd name="connsiteY761" fmla="*/ 10248 h 115158"/>
                <a:gd name="connsiteX762" fmla="*/ 2314557 w 2691770"/>
                <a:gd name="connsiteY762" fmla="*/ 5200 h 115158"/>
                <a:gd name="connsiteX763" fmla="*/ 2330742 w 2691770"/>
                <a:gd name="connsiteY763" fmla="*/ 5200 h 115158"/>
                <a:gd name="connsiteX764" fmla="*/ 2346936 w 2691770"/>
                <a:gd name="connsiteY764" fmla="*/ 22630 h 115158"/>
                <a:gd name="connsiteX765" fmla="*/ 2349792 w 2691770"/>
                <a:gd name="connsiteY765" fmla="*/ 64445 h 115158"/>
                <a:gd name="connsiteX766" fmla="*/ 2330742 w 2691770"/>
                <a:gd name="connsiteY766" fmla="*/ 83781 h 115158"/>
                <a:gd name="connsiteX767" fmla="*/ 2314557 w 2691770"/>
                <a:gd name="connsiteY767" fmla="*/ 83781 h 115158"/>
                <a:gd name="connsiteX768" fmla="*/ 2308836 w 2691770"/>
                <a:gd name="connsiteY768" fmla="*/ 78733 h 115158"/>
                <a:gd name="connsiteX769" fmla="*/ 2308836 w 2691770"/>
                <a:gd name="connsiteY769" fmla="*/ 44157 h 115158"/>
                <a:gd name="connsiteX770" fmla="*/ 2332649 w 2691770"/>
                <a:gd name="connsiteY770" fmla="*/ 44157 h 115158"/>
                <a:gd name="connsiteX771" fmla="*/ 2349792 w 2691770"/>
                <a:gd name="connsiteY771" fmla="*/ 64445 h 115158"/>
                <a:gd name="connsiteX772" fmla="*/ 2401231 w 2691770"/>
                <a:gd name="connsiteY772" fmla="*/ 87687 h 115158"/>
                <a:gd name="connsiteX773" fmla="*/ 2401231 w 2691770"/>
                <a:gd name="connsiteY773" fmla="*/ 83781 h 115158"/>
                <a:gd name="connsiteX774" fmla="*/ 2392655 w 2691770"/>
                <a:gd name="connsiteY774" fmla="*/ 78162 h 115158"/>
                <a:gd name="connsiteX775" fmla="*/ 2392655 w 2691770"/>
                <a:gd name="connsiteY775" fmla="*/ 31680 h 115158"/>
                <a:gd name="connsiteX776" fmla="*/ 2374563 w 2691770"/>
                <a:gd name="connsiteY776" fmla="*/ 33203 h 115158"/>
                <a:gd name="connsiteX777" fmla="*/ 2374563 w 2691770"/>
                <a:gd name="connsiteY777" fmla="*/ 37013 h 115158"/>
                <a:gd name="connsiteX778" fmla="*/ 2384088 w 2691770"/>
                <a:gd name="connsiteY778" fmla="*/ 44061 h 115158"/>
                <a:gd name="connsiteX779" fmla="*/ 2384088 w 2691770"/>
                <a:gd name="connsiteY779" fmla="*/ 77971 h 115158"/>
                <a:gd name="connsiteX780" fmla="*/ 2374563 w 2691770"/>
                <a:gd name="connsiteY780" fmla="*/ 83781 h 115158"/>
                <a:gd name="connsiteX781" fmla="*/ 2374563 w 2691770"/>
                <a:gd name="connsiteY781" fmla="*/ 87687 h 115158"/>
                <a:gd name="connsiteX782" fmla="*/ 2388850 w 2691770"/>
                <a:gd name="connsiteY782" fmla="*/ 87210 h 115158"/>
                <a:gd name="connsiteX783" fmla="*/ 2401231 w 2691770"/>
                <a:gd name="connsiteY783" fmla="*/ 87687 h 115158"/>
                <a:gd name="connsiteX784" fmla="*/ 2394561 w 2691770"/>
                <a:gd name="connsiteY784" fmla="*/ 11296 h 115158"/>
                <a:gd name="connsiteX785" fmla="*/ 2387892 w 2691770"/>
                <a:gd name="connsiteY785" fmla="*/ 4628 h 115158"/>
                <a:gd name="connsiteX786" fmla="*/ 2381232 w 2691770"/>
                <a:gd name="connsiteY786" fmla="*/ 11296 h 115158"/>
                <a:gd name="connsiteX787" fmla="*/ 2387892 w 2691770"/>
                <a:gd name="connsiteY787" fmla="*/ 17963 h 115158"/>
                <a:gd name="connsiteX788" fmla="*/ 2394561 w 2691770"/>
                <a:gd name="connsiteY788" fmla="*/ 11296 h 115158"/>
                <a:gd name="connsiteX789" fmla="*/ 2446949 w 2691770"/>
                <a:gd name="connsiteY789" fmla="*/ 72066 h 115158"/>
                <a:gd name="connsiteX790" fmla="*/ 2446949 w 2691770"/>
                <a:gd name="connsiteY790" fmla="*/ 64731 h 115158"/>
                <a:gd name="connsiteX791" fmla="*/ 2444093 w 2691770"/>
                <a:gd name="connsiteY791" fmla="*/ 64731 h 115158"/>
                <a:gd name="connsiteX792" fmla="*/ 2444093 w 2691770"/>
                <a:gd name="connsiteY792" fmla="*/ 71780 h 115158"/>
                <a:gd name="connsiteX793" fmla="*/ 2435517 w 2691770"/>
                <a:gd name="connsiteY793" fmla="*/ 85876 h 115158"/>
                <a:gd name="connsiteX794" fmla="*/ 2426950 w 2691770"/>
                <a:gd name="connsiteY794" fmla="*/ 72161 h 115158"/>
                <a:gd name="connsiteX795" fmla="*/ 2426950 w 2691770"/>
                <a:gd name="connsiteY795" fmla="*/ 37013 h 115158"/>
                <a:gd name="connsiteX796" fmla="*/ 2445042 w 2691770"/>
                <a:gd name="connsiteY796" fmla="*/ 37013 h 115158"/>
                <a:gd name="connsiteX797" fmla="*/ 2445042 w 2691770"/>
                <a:gd name="connsiteY797" fmla="*/ 33203 h 115158"/>
                <a:gd name="connsiteX798" fmla="*/ 2426950 w 2691770"/>
                <a:gd name="connsiteY798" fmla="*/ 33203 h 115158"/>
                <a:gd name="connsiteX799" fmla="*/ 2426950 w 2691770"/>
                <a:gd name="connsiteY799" fmla="*/ 9867 h 115158"/>
                <a:gd name="connsiteX800" fmla="*/ 2424095 w 2691770"/>
                <a:gd name="connsiteY800" fmla="*/ 9867 h 115158"/>
                <a:gd name="connsiteX801" fmla="*/ 2407900 w 2691770"/>
                <a:gd name="connsiteY801" fmla="*/ 34250 h 115158"/>
                <a:gd name="connsiteX802" fmla="*/ 2407900 w 2691770"/>
                <a:gd name="connsiteY802" fmla="*/ 37013 h 115158"/>
                <a:gd name="connsiteX803" fmla="*/ 2418374 w 2691770"/>
                <a:gd name="connsiteY803" fmla="*/ 37013 h 115158"/>
                <a:gd name="connsiteX804" fmla="*/ 2418374 w 2691770"/>
                <a:gd name="connsiteY804" fmla="*/ 72066 h 115158"/>
                <a:gd name="connsiteX805" fmla="*/ 2434568 w 2691770"/>
                <a:gd name="connsiteY805" fmla="*/ 89019 h 115158"/>
                <a:gd name="connsiteX806" fmla="*/ 2446949 w 2691770"/>
                <a:gd name="connsiteY806" fmla="*/ 72066 h 115158"/>
                <a:gd name="connsiteX807" fmla="*/ 2545055 w 2691770"/>
                <a:gd name="connsiteY807" fmla="*/ 5200 h 115158"/>
                <a:gd name="connsiteX808" fmla="*/ 2545055 w 2691770"/>
                <a:gd name="connsiteY808" fmla="*/ 1199 h 115158"/>
                <a:gd name="connsiteX809" fmla="*/ 2530767 w 2691770"/>
                <a:gd name="connsiteY809" fmla="*/ 1676 h 115158"/>
                <a:gd name="connsiteX810" fmla="*/ 2515531 w 2691770"/>
                <a:gd name="connsiteY810" fmla="*/ 1199 h 115158"/>
                <a:gd name="connsiteX811" fmla="*/ 2515531 w 2691770"/>
                <a:gd name="connsiteY811" fmla="*/ 5200 h 115158"/>
                <a:gd name="connsiteX812" fmla="*/ 2528870 w 2691770"/>
                <a:gd name="connsiteY812" fmla="*/ 14630 h 115158"/>
                <a:gd name="connsiteX813" fmla="*/ 2528870 w 2691770"/>
                <a:gd name="connsiteY813" fmla="*/ 68637 h 115158"/>
                <a:gd name="connsiteX814" fmla="*/ 2484100 w 2691770"/>
                <a:gd name="connsiteY814" fmla="*/ 2819 h 115158"/>
                <a:gd name="connsiteX815" fmla="*/ 2480286 w 2691770"/>
                <a:gd name="connsiteY815" fmla="*/ 1199 h 115158"/>
                <a:gd name="connsiteX816" fmla="*/ 2458381 w 2691770"/>
                <a:gd name="connsiteY816" fmla="*/ 1199 h 115158"/>
                <a:gd name="connsiteX817" fmla="*/ 2458381 w 2691770"/>
                <a:gd name="connsiteY817" fmla="*/ 5200 h 115158"/>
                <a:gd name="connsiteX818" fmla="*/ 2462195 w 2691770"/>
                <a:gd name="connsiteY818" fmla="*/ 5200 h 115158"/>
                <a:gd name="connsiteX819" fmla="*/ 2468855 w 2691770"/>
                <a:gd name="connsiteY819" fmla="*/ 5391 h 115158"/>
                <a:gd name="connsiteX820" fmla="*/ 2471720 w 2691770"/>
                <a:gd name="connsiteY820" fmla="*/ 8343 h 115158"/>
                <a:gd name="connsiteX821" fmla="*/ 2471720 w 2691770"/>
                <a:gd name="connsiteY821" fmla="*/ 74447 h 115158"/>
                <a:gd name="connsiteX822" fmla="*/ 2458381 w 2691770"/>
                <a:gd name="connsiteY822" fmla="*/ 83781 h 115158"/>
                <a:gd name="connsiteX823" fmla="*/ 2458381 w 2691770"/>
                <a:gd name="connsiteY823" fmla="*/ 87687 h 115158"/>
                <a:gd name="connsiteX824" fmla="*/ 2473617 w 2691770"/>
                <a:gd name="connsiteY824" fmla="*/ 87210 h 115158"/>
                <a:gd name="connsiteX825" fmla="*/ 2487905 w 2691770"/>
                <a:gd name="connsiteY825" fmla="*/ 87687 h 115158"/>
                <a:gd name="connsiteX826" fmla="*/ 2487905 w 2691770"/>
                <a:gd name="connsiteY826" fmla="*/ 83781 h 115158"/>
                <a:gd name="connsiteX827" fmla="*/ 2475524 w 2691770"/>
                <a:gd name="connsiteY827" fmla="*/ 74447 h 115158"/>
                <a:gd name="connsiteX828" fmla="*/ 2475524 w 2691770"/>
                <a:gd name="connsiteY828" fmla="*/ 8629 h 115158"/>
                <a:gd name="connsiteX829" fmla="*/ 2476482 w 2691770"/>
                <a:gd name="connsiteY829" fmla="*/ 10153 h 115158"/>
                <a:gd name="connsiteX830" fmla="*/ 2527911 w 2691770"/>
                <a:gd name="connsiteY830" fmla="*/ 86067 h 115158"/>
                <a:gd name="connsiteX831" fmla="*/ 2530767 w 2691770"/>
                <a:gd name="connsiteY831" fmla="*/ 87687 h 115158"/>
                <a:gd name="connsiteX832" fmla="*/ 2531725 w 2691770"/>
                <a:gd name="connsiteY832" fmla="*/ 84352 h 115158"/>
                <a:gd name="connsiteX833" fmla="*/ 2531725 w 2691770"/>
                <a:gd name="connsiteY833" fmla="*/ 14630 h 115158"/>
                <a:gd name="connsiteX834" fmla="*/ 2545055 w 2691770"/>
                <a:gd name="connsiteY834" fmla="*/ 5200 h 115158"/>
                <a:gd name="connsiteX835" fmla="*/ 2602205 w 2691770"/>
                <a:gd name="connsiteY835" fmla="*/ 72636 h 115158"/>
                <a:gd name="connsiteX836" fmla="*/ 2600307 w 2691770"/>
                <a:gd name="connsiteY836" fmla="*/ 71112 h 115158"/>
                <a:gd name="connsiteX837" fmla="*/ 2598400 w 2691770"/>
                <a:gd name="connsiteY837" fmla="*/ 72922 h 115158"/>
                <a:gd name="connsiteX838" fmla="*/ 2581257 w 2691770"/>
                <a:gd name="connsiteY838" fmla="*/ 85876 h 115158"/>
                <a:gd name="connsiteX839" fmla="*/ 2566970 w 2691770"/>
                <a:gd name="connsiteY839" fmla="*/ 77399 h 115158"/>
                <a:gd name="connsiteX840" fmla="*/ 2563156 w 2691770"/>
                <a:gd name="connsiteY840" fmla="*/ 58444 h 115158"/>
                <a:gd name="connsiteX841" fmla="*/ 2598400 w 2691770"/>
                <a:gd name="connsiteY841" fmla="*/ 58444 h 115158"/>
                <a:gd name="connsiteX842" fmla="*/ 2602205 w 2691770"/>
                <a:gd name="connsiteY842" fmla="*/ 55777 h 115158"/>
                <a:gd name="connsiteX843" fmla="*/ 2579350 w 2691770"/>
                <a:gd name="connsiteY843" fmla="*/ 30917 h 115158"/>
                <a:gd name="connsiteX844" fmla="*/ 2552682 w 2691770"/>
                <a:gd name="connsiteY844" fmla="*/ 59873 h 115158"/>
                <a:gd name="connsiteX845" fmla="*/ 2581257 w 2691770"/>
                <a:gd name="connsiteY845" fmla="*/ 89019 h 115158"/>
                <a:gd name="connsiteX846" fmla="*/ 2602205 w 2691770"/>
                <a:gd name="connsiteY846" fmla="*/ 72636 h 115158"/>
                <a:gd name="connsiteX847" fmla="*/ 2593638 w 2691770"/>
                <a:gd name="connsiteY847" fmla="*/ 55777 h 115158"/>
                <a:gd name="connsiteX848" fmla="*/ 2563156 w 2691770"/>
                <a:gd name="connsiteY848" fmla="*/ 55777 h 115158"/>
                <a:gd name="connsiteX849" fmla="*/ 2579350 w 2691770"/>
                <a:gd name="connsiteY849" fmla="*/ 33775 h 115158"/>
                <a:gd name="connsiteX850" fmla="*/ 2593638 w 2691770"/>
                <a:gd name="connsiteY850" fmla="*/ 55777 h 115158"/>
                <a:gd name="connsiteX851" fmla="*/ 2647932 w 2691770"/>
                <a:gd name="connsiteY851" fmla="*/ 72066 h 115158"/>
                <a:gd name="connsiteX852" fmla="*/ 2647932 w 2691770"/>
                <a:gd name="connsiteY852" fmla="*/ 64731 h 115158"/>
                <a:gd name="connsiteX853" fmla="*/ 2644118 w 2691770"/>
                <a:gd name="connsiteY853" fmla="*/ 64731 h 115158"/>
                <a:gd name="connsiteX854" fmla="*/ 2644118 w 2691770"/>
                <a:gd name="connsiteY854" fmla="*/ 71780 h 115158"/>
                <a:gd name="connsiteX855" fmla="*/ 2636500 w 2691770"/>
                <a:gd name="connsiteY855" fmla="*/ 85876 h 115158"/>
                <a:gd name="connsiteX856" fmla="*/ 2627924 w 2691770"/>
                <a:gd name="connsiteY856" fmla="*/ 72161 h 115158"/>
                <a:gd name="connsiteX857" fmla="*/ 2627924 w 2691770"/>
                <a:gd name="connsiteY857" fmla="*/ 37013 h 115158"/>
                <a:gd name="connsiteX858" fmla="*/ 2646025 w 2691770"/>
                <a:gd name="connsiteY858" fmla="*/ 37013 h 115158"/>
                <a:gd name="connsiteX859" fmla="*/ 2646025 w 2691770"/>
                <a:gd name="connsiteY859" fmla="*/ 33203 h 115158"/>
                <a:gd name="connsiteX860" fmla="*/ 2627924 w 2691770"/>
                <a:gd name="connsiteY860" fmla="*/ 33203 h 115158"/>
                <a:gd name="connsiteX861" fmla="*/ 2627924 w 2691770"/>
                <a:gd name="connsiteY861" fmla="*/ 9867 h 115158"/>
                <a:gd name="connsiteX862" fmla="*/ 2624120 w 2691770"/>
                <a:gd name="connsiteY862" fmla="*/ 9867 h 115158"/>
                <a:gd name="connsiteX863" fmla="*/ 2607925 w 2691770"/>
                <a:gd name="connsiteY863" fmla="*/ 34250 h 115158"/>
                <a:gd name="connsiteX864" fmla="*/ 2607925 w 2691770"/>
                <a:gd name="connsiteY864" fmla="*/ 37013 h 115158"/>
                <a:gd name="connsiteX865" fmla="*/ 2618399 w 2691770"/>
                <a:gd name="connsiteY865" fmla="*/ 37013 h 115158"/>
                <a:gd name="connsiteX866" fmla="*/ 2618399 w 2691770"/>
                <a:gd name="connsiteY866" fmla="*/ 72066 h 115158"/>
                <a:gd name="connsiteX867" fmla="*/ 2635542 w 2691770"/>
                <a:gd name="connsiteY867" fmla="*/ 89019 h 115158"/>
                <a:gd name="connsiteX868" fmla="*/ 2647932 w 2691770"/>
                <a:gd name="connsiteY868" fmla="*/ 72066 h 115158"/>
                <a:gd name="connsiteX869" fmla="*/ 2679363 w 2691770"/>
                <a:gd name="connsiteY869" fmla="*/ 80923 h 115158"/>
                <a:gd name="connsiteX870" fmla="*/ 2672693 w 2691770"/>
                <a:gd name="connsiteY870" fmla="*/ 74256 h 115158"/>
                <a:gd name="connsiteX871" fmla="*/ 2666024 w 2691770"/>
                <a:gd name="connsiteY871" fmla="*/ 80923 h 115158"/>
                <a:gd name="connsiteX872" fmla="*/ 2672693 w 2691770"/>
                <a:gd name="connsiteY872" fmla="*/ 87687 h 115158"/>
                <a:gd name="connsiteX873" fmla="*/ 2679363 w 2691770"/>
                <a:gd name="connsiteY873" fmla="*/ 80923 h 11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Lst>
              <a:rect l="l" t="t" r="r" b="b"/>
              <a:pathLst>
                <a:path w="2691770" h="115158">
                  <a:moveTo>
                    <a:pt x="42844" y="64159"/>
                  </a:moveTo>
                  <a:cubicBezTo>
                    <a:pt x="42844" y="51491"/>
                    <a:pt x="35217" y="41109"/>
                    <a:pt x="24743" y="38537"/>
                  </a:cubicBezTo>
                  <a:lnTo>
                    <a:pt x="7600" y="34632"/>
                  </a:lnTo>
                  <a:cubicBezTo>
                    <a:pt x="-18" y="32727"/>
                    <a:pt x="-4781" y="25868"/>
                    <a:pt x="-4781" y="18630"/>
                  </a:cubicBezTo>
                  <a:cubicBezTo>
                    <a:pt x="-4781" y="9676"/>
                    <a:pt x="1880" y="2056"/>
                    <a:pt x="12363" y="2056"/>
                  </a:cubicBezTo>
                  <a:cubicBezTo>
                    <a:pt x="33319" y="2056"/>
                    <a:pt x="36175" y="22726"/>
                    <a:pt x="36175" y="28440"/>
                  </a:cubicBezTo>
                  <a:cubicBezTo>
                    <a:pt x="37124" y="29203"/>
                    <a:pt x="37124" y="29869"/>
                    <a:pt x="38082" y="29869"/>
                  </a:cubicBezTo>
                  <a:cubicBezTo>
                    <a:pt x="39980" y="29869"/>
                    <a:pt x="39980" y="29298"/>
                    <a:pt x="39980" y="26917"/>
                  </a:cubicBezTo>
                  <a:lnTo>
                    <a:pt x="39980" y="1485"/>
                  </a:lnTo>
                  <a:cubicBezTo>
                    <a:pt x="39980" y="-610"/>
                    <a:pt x="39980" y="-1468"/>
                    <a:pt x="38082" y="-1468"/>
                  </a:cubicBezTo>
                  <a:cubicBezTo>
                    <a:pt x="37124" y="-1468"/>
                    <a:pt x="37124" y="-1373"/>
                    <a:pt x="36175" y="151"/>
                  </a:cubicBezTo>
                  <a:lnTo>
                    <a:pt x="32361" y="7295"/>
                  </a:lnTo>
                  <a:cubicBezTo>
                    <a:pt x="28557" y="3676"/>
                    <a:pt x="22836" y="-1468"/>
                    <a:pt x="11405" y="-1468"/>
                  </a:cubicBezTo>
                  <a:cubicBezTo>
                    <a:pt x="-1925" y="-1468"/>
                    <a:pt x="-12408" y="9676"/>
                    <a:pt x="-12408" y="23107"/>
                  </a:cubicBezTo>
                  <a:cubicBezTo>
                    <a:pt x="-12408" y="33489"/>
                    <a:pt x="-5739" y="42728"/>
                    <a:pt x="3786" y="46157"/>
                  </a:cubicBezTo>
                  <a:cubicBezTo>
                    <a:pt x="4744" y="46729"/>
                    <a:pt x="11405" y="48253"/>
                    <a:pt x="19981" y="50348"/>
                  </a:cubicBezTo>
                  <a:cubicBezTo>
                    <a:pt x="23794" y="51205"/>
                    <a:pt x="27599" y="52062"/>
                    <a:pt x="31413" y="56825"/>
                  </a:cubicBezTo>
                  <a:cubicBezTo>
                    <a:pt x="34268" y="60159"/>
                    <a:pt x="35217" y="64254"/>
                    <a:pt x="35217" y="68446"/>
                  </a:cubicBezTo>
                  <a:cubicBezTo>
                    <a:pt x="35217" y="77399"/>
                    <a:pt x="28557" y="86448"/>
                    <a:pt x="18074" y="86448"/>
                  </a:cubicBezTo>
                  <a:cubicBezTo>
                    <a:pt x="14269" y="86448"/>
                    <a:pt x="4744" y="85876"/>
                    <a:pt x="-1925" y="79590"/>
                  </a:cubicBezTo>
                  <a:cubicBezTo>
                    <a:pt x="-9543" y="72922"/>
                    <a:pt x="-9543" y="64731"/>
                    <a:pt x="-9543" y="60255"/>
                  </a:cubicBezTo>
                  <a:cubicBezTo>
                    <a:pt x="-9543" y="58921"/>
                    <a:pt x="-10501" y="58921"/>
                    <a:pt x="-11450" y="58921"/>
                  </a:cubicBezTo>
                  <a:cubicBezTo>
                    <a:pt x="-12408" y="58921"/>
                    <a:pt x="-12408" y="59873"/>
                    <a:pt x="-12408" y="62064"/>
                  </a:cubicBezTo>
                  <a:lnTo>
                    <a:pt x="-12408" y="87401"/>
                  </a:lnTo>
                  <a:cubicBezTo>
                    <a:pt x="-12408" y="89591"/>
                    <a:pt x="-12408" y="90448"/>
                    <a:pt x="-11450" y="90448"/>
                  </a:cubicBezTo>
                  <a:cubicBezTo>
                    <a:pt x="-10501" y="90448"/>
                    <a:pt x="-10501" y="90162"/>
                    <a:pt x="-9543" y="88830"/>
                  </a:cubicBezTo>
                  <a:cubicBezTo>
                    <a:pt x="-9543" y="88830"/>
                    <a:pt x="-9543" y="88258"/>
                    <a:pt x="-4781" y="81591"/>
                  </a:cubicBezTo>
                  <a:cubicBezTo>
                    <a:pt x="-976" y="85876"/>
                    <a:pt x="6642" y="90448"/>
                    <a:pt x="18074" y="90448"/>
                  </a:cubicBezTo>
                  <a:cubicBezTo>
                    <a:pt x="33319" y="90448"/>
                    <a:pt x="42844" y="77971"/>
                    <a:pt x="42844" y="64159"/>
                  </a:cubicBezTo>
                  <a:close/>
                  <a:moveTo>
                    <a:pt x="102850" y="72636"/>
                  </a:moveTo>
                  <a:cubicBezTo>
                    <a:pt x="102850" y="71303"/>
                    <a:pt x="101892" y="71112"/>
                    <a:pt x="100943" y="71112"/>
                  </a:cubicBezTo>
                  <a:cubicBezTo>
                    <a:pt x="99994" y="71112"/>
                    <a:pt x="99994" y="71875"/>
                    <a:pt x="99994" y="72922"/>
                  </a:cubicBezTo>
                  <a:cubicBezTo>
                    <a:pt x="95232" y="85876"/>
                    <a:pt x="83800" y="85876"/>
                    <a:pt x="82842" y="85876"/>
                  </a:cubicBezTo>
                  <a:cubicBezTo>
                    <a:pt x="76182" y="85876"/>
                    <a:pt x="71419" y="82161"/>
                    <a:pt x="68555" y="77399"/>
                  </a:cubicBezTo>
                  <a:cubicBezTo>
                    <a:pt x="64750" y="71303"/>
                    <a:pt x="64750" y="62921"/>
                    <a:pt x="64750" y="58444"/>
                  </a:cubicBezTo>
                  <a:lnTo>
                    <a:pt x="99994" y="58444"/>
                  </a:lnTo>
                  <a:cubicBezTo>
                    <a:pt x="102850" y="58444"/>
                    <a:pt x="102850" y="58444"/>
                    <a:pt x="102850" y="55777"/>
                  </a:cubicBezTo>
                  <a:cubicBezTo>
                    <a:pt x="102850" y="43300"/>
                    <a:pt x="96181" y="30917"/>
                    <a:pt x="79986" y="30917"/>
                  </a:cubicBezTo>
                  <a:cubicBezTo>
                    <a:pt x="65699" y="30917"/>
                    <a:pt x="54267" y="44061"/>
                    <a:pt x="54267" y="59873"/>
                  </a:cubicBezTo>
                  <a:cubicBezTo>
                    <a:pt x="54267" y="76828"/>
                    <a:pt x="67606" y="89019"/>
                    <a:pt x="81893" y="89019"/>
                  </a:cubicBezTo>
                  <a:cubicBezTo>
                    <a:pt x="97130" y="89019"/>
                    <a:pt x="102850" y="75018"/>
                    <a:pt x="102850" y="72636"/>
                  </a:cubicBezTo>
                  <a:close/>
                  <a:moveTo>
                    <a:pt x="94274" y="55777"/>
                  </a:moveTo>
                  <a:lnTo>
                    <a:pt x="64750" y="55777"/>
                  </a:lnTo>
                  <a:cubicBezTo>
                    <a:pt x="65699" y="36918"/>
                    <a:pt x="76182" y="33775"/>
                    <a:pt x="79986" y="33775"/>
                  </a:cubicBezTo>
                  <a:cubicBezTo>
                    <a:pt x="93325" y="33775"/>
                    <a:pt x="94274" y="50919"/>
                    <a:pt x="94274" y="55777"/>
                  </a:cubicBezTo>
                  <a:close/>
                  <a:moveTo>
                    <a:pt x="148568" y="72066"/>
                  </a:moveTo>
                  <a:lnTo>
                    <a:pt x="148568" y="64731"/>
                  </a:lnTo>
                  <a:lnTo>
                    <a:pt x="145713" y="64731"/>
                  </a:lnTo>
                  <a:lnTo>
                    <a:pt x="145713" y="71780"/>
                  </a:lnTo>
                  <a:cubicBezTo>
                    <a:pt x="145713" y="81114"/>
                    <a:pt x="141899" y="85876"/>
                    <a:pt x="137136" y="85876"/>
                  </a:cubicBezTo>
                  <a:cubicBezTo>
                    <a:pt x="128569" y="85876"/>
                    <a:pt x="128569" y="74447"/>
                    <a:pt x="128569" y="72161"/>
                  </a:cubicBezTo>
                  <a:lnTo>
                    <a:pt x="128569" y="37013"/>
                  </a:lnTo>
                  <a:lnTo>
                    <a:pt x="146661" y="37013"/>
                  </a:lnTo>
                  <a:lnTo>
                    <a:pt x="146661" y="33203"/>
                  </a:lnTo>
                  <a:lnTo>
                    <a:pt x="128569" y="33203"/>
                  </a:lnTo>
                  <a:lnTo>
                    <a:pt x="128569" y="9867"/>
                  </a:lnTo>
                  <a:lnTo>
                    <a:pt x="125705" y="9867"/>
                  </a:lnTo>
                  <a:cubicBezTo>
                    <a:pt x="124756" y="20249"/>
                    <a:pt x="120942" y="33775"/>
                    <a:pt x="108561" y="34250"/>
                  </a:cubicBezTo>
                  <a:lnTo>
                    <a:pt x="108561" y="37013"/>
                  </a:lnTo>
                  <a:lnTo>
                    <a:pt x="119993" y="37013"/>
                  </a:lnTo>
                  <a:lnTo>
                    <a:pt x="119993" y="72066"/>
                  </a:lnTo>
                  <a:cubicBezTo>
                    <a:pt x="119993" y="87496"/>
                    <a:pt x="131425" y="89019"/>
                    <a:pt x="136188" y="89019"/>
                  </a:cubicBezTo>
                  <a:cubicBezTo>
                    <a:pt x="144755" y="89019"/>
                    <a:pt x="148568" y="80066"/>
                    <a:pt x="148568" y="72066"/>
                  </a:cubicBezTo>
                  <a:close/>
                  <a:moveTo>
                    <a:pt x="198100" y="72066"/>
                  </a:moveTo>
                  <a:lnTo>
                    <a:pt x="198100" y="64731"/>
                  </a:lnTo>
                  <a:lnTo>
                    <a:pt x="194286" y="64731"/>
                  </a:lnTo>
                  <a:lnTo>
                    <a:pt x="194286" y="71780"/>
                  </a:lnTo>
                  <a:cubicBezTo>
                    <a:pt x="194286" y="81114"/>
                    <a:pt x="190482" y="85876"/>
                    <a:pt x="185719" y="85876"/>
                  </a:cubicBezTo>
                  <a:cubicBezTo>
                    <a:pt x="178092" y="85876"/>
                    <a:pt x="178092" y="74447"/>
                    <a:pt x="178092" y="72161"/>
                  </a:cubicBezTo>
                  <a:lnTo>
                    <a:pt x="178092" y="37013"/>
                  </a:lnTo>
                  <a:lnTo>
                    <a:pt x="196193" y="37013"/>
                  </a:lnTo>
                  <a:lnTo>
                    <a:pt x="196193" y="33203"/>
                  </a:lnTo>
                  <a:lnTo>
                    <a:pt x="178092" y="33203"/>
                  </a:lnTo>
                  <a:lnTo>
                    <a:pt x="178092" y="9867"/>
                  </a:lnTo>
                  <a:lnTo>
                    <a:pt x="174288" y="9867"/>
                  </a:lnTo>
                  <a:cubicBezTo>
                    <a:pt x="174288" y="20249"/>
                    <a:pt x="170474" y="33775"/>
                    <a:pt x="158093" y="34250"/>
                  </a:cubicBezTo>
                  <a:lnTo>
                    <a:pt x="158093" y="37013"/>
                  </a:lnTo>
                  <a:lnTo>
                    <a:pt x="168567" y="37013"/>
                  </a:lnTo>
                  <a:lnTo>
                    <a:pt x="168567" y="72066"/>
                  </a:lnTo>
                  <a:cubicBezTo>
                    <a:pt x="168567" y="87496"/>
                    <a:pt x="180957" y="89019"/>
                    <a:pt x="185719" y="89019"/>
                  </a:cubicBezTo>
                  <a:cubicBezTo>
                    <a:pt x="194286" y="89019"/>
                    <a:pt x="198100" y="80066"/>
                    <a:pt x="198100" y="72066"/>
                  </a:cubicBezTo>
                  <a:close/>
                  <a:moveTo>
                    <a:pt x="236200" y="87687"/>
                  </a:moveTo>
                  <a:lnTo>
                    <a:pt x="236200" y="83781"/>
                  </a:lnTo>
                  <a:cubicBezTo>
                    <a:pt x="227624" y="83781"/>
                    <a:pt x="227624" y="83018"/>
                    <a:pt x="227624" y="78162"/>
                  </a:cubicBezTo>
                  <a:lnTo>
                    <a:pt x="227624" y="31680"/>
                  </a:lnTo>
                  <a:lnTo>
                    <a:pt x="209532" y="33203"/>
                  </a:lnTo>
                  <a:lnTo>
                    <a:pt x="209532" y="37013"/>
                  </a:lnTo>
                  <a:cubicBezTo>
                    <a:pt x="218099" y="37013"/>
                    <a:pt x="219057" y="37775"/>
                    <a:pt x="219057" y="44061"/>
                  </a:cubicBezTo>
                  <a:lnTo>
                    <a:pt x="219057" y="77971"/>
                  </a:lnTo>
                  <a:cubicBezTo>
                    <a:pt x="219057" y="83781"/>
                    <a:pt x="218099" y="83781"/>
                    <a:pt x="209532" y="83781"/>
                  </a:cubicBezTo>
                  <a:lnTo>
                    <a:pt x="209532" y="87687"/>
                  </a:lnTo>
                  <a:lnTo>
                    <a:pt x="222861" y="87210"/>
                  </a:lnTo>
                  <a:cubicBezTo>
                    <a:pt x="227624" y="87210"/>
                    <a:pt x="232386" y="87496"/>
                    <a:pt x="236200" y="87687"/>
                  </a:cubicBezTo>
                  <a:close/>
                  <a:moveTo>
                    <a:pt x="229531" y="11296"/>
                  </a:moveTo>
                  <a:cubicBezTo>
                    <a:pt x="229531" y="7867"/>
                    <a:pt x="226675" y="4628"/>
                    <a:pt x="222861" y="4628"/>
                  </a:cubicBezTo>
                  <a:cubicBezTo>
                    <a:pt x="218099" y="4628"/>
                    <a:pt x="216192" y="8057"/>
                    <a:pt x="216192" y="11296"/>
                  </a:cubicBezTo>
                  <a:cubicBezTo>
                    <a:pt x="216192" y="14725"/>
                    <a:pt x="219057" y="17963"/>
                    <a:pt x="222861" y="17963"/>
                  </a:cubicBezTo>
                  <a:cubicBezTo>
                    <a:pt x="226675" y="17963"/>
                    <a:pt x="229531" y="14439"/>
                    <a:pt x="229531" y="11296"/>
                  </a:cubicBezTo>
                  <a:close/>
                  <a:moveTo>
                    <a:pt x="307638" y="87687"/>
                  </a:moveTo>
                  <a:lnTo>
                    <a:pt x="307638" y="83781"/>
                  </a:lnTo>
                  <a:cubicBezTo>
                    <a:pt x="300968" y="83781"/>
                    <a:pt x="298113" y="83781"/>
                    <a:pt x="298113" y="79876"/>
                  </a:cubicBezTo>
                  <a:lnTo>
                    <a:pt x="298113" y="55777"/>
                  </a:lnTo>
                  <a:cubicBezTo>
                    <a:pt x="298113" y="44918"/>
                    <a:pt x="298113" y="40919"/>
                    <a:pt x="294299" y="36442"/>
                  </a:cubicBezTo>
                  <a:cubicBezTo>
                    <a:pt x="292392" y="34250"/>
                    <a:pt x="287630" y="31680"/>
                    <a:pt x="280969" y="31680"/>
                  </a:cubicBezTo>
                  <a:cubicBezTo>
                    <a:pt x="271444" y="31680"/>
                    <a:pt x="265724" y="37204"/>
                    <a:pt x="261919" y="45109"/>
                  </a:cubicBezTo>
                  <a:lnTo>
                    <a:pt x="261919" y="31680"/>
                  </a:lnTo>
                  <a:lnTo>
                    <a:pt x="243818" y="33203"/>
                  </a:lnTo>
                  <a:lnTo>
                    <a:pt x="243818" y="37013"/>
                  </a:lnTo>
                  <a:cubicBezTo>
                    <a:pt x="253343" y="37013"/>
                    <a:pt x="254292" y="37965"/>
                    <a:pt x="254292" y="44157"/>
                  </a:cubicBezTo>
                  <a:lnTo>
                    <a:pt x="254292" y="77971"/>
                  </a:lnTo>
                  <a:cubicBezTo>
                    <a:pt x="254292" y="83781"/>
                    <a:pt x="252394" y="83781"/>
                    <a:pt x="243818" y="83781"/>
                  </a:cubicBezTo>
                  <a:lnTo>
                    <a:pt x="243818" y="87687"/>
                  </a:lnTo>
                  <a:lnTo>
                    <a:pt x="258106" y="87210"/>
                  </a:lnTo>
                  <a:lnTo>
                    <a:pt x="272393" y="87687"/>
                  </a:lnTo>
                  <a:lnTo>
                    <a:pt x="272393" y="83781"/>
                  </a:lnTo>
                  <a:cubicBezTo>
                    <a:pt x="263817" y="83781"/>
                    <a:pt x="262868" y="83781"/>
                    <a:pt x="262868" y="77971"/>
                  </a:cubicBezTo>
                  <a:lnTo>
                    <a:pt x="262868" y="54729"/>
                  </a:lnTo>
                  <a:cubicBezTo>
                    <a:pt x="262868" y="41680"/>
                    <a:pt x="271444" y="34536"/>
                    <a:pt x="280011" y="34536"/>
                  </a:cubicBezTo>
                  <a:cubicBezTo>
                    <a:pt x="287630" y="34536"/>
                    <a:pt x="289536" y="41394"/>
                    <a:pt x="289536" y="48538"/>
                  </a:cubicBezTo>
                  <a:lnTo>
                    <a:pt x="289536" y="77971"/>
                  </a:lnTo>
                  <a:cubicBezTo>
                    <a:pt x="289536" y="83781"/>
                    <a:pt x="287630" y="83781"/>
                    <a:pt x="279063" y="83781"/>
                  </a:cubicBezTo>
                  <a:lnTo>
                    <a:pt x="279063" y="87687"/>
                  </a:lnTo>
                  <a:lnTo>
                    <a:pt x="293350" y="87210"/>
                  </a:lnTo>
                  <a:close/>
                  <a:moveTo>
                    <a:pt x="371457" y="36632"/>
                  </a:moveTo>
                  <a:cubicBezTo>
                    <a:pt x="371457" y="34346"/>
                    <a:pt x="370499" y="30346"/>
                    <a:pt x="365736" y="30346"/>
                  </a:cubicBezTo>
                  <a:cubicBezTo>
                    <a:pt x="362881" y="30346"/>
                    <a:pt x="357169" y="31108"/>
                    <a:pt x="352407" y="36347"/>
                  </a:cubicBezTo>
                  <a:cubicBezTo>
                    <a:pt x="346686" y="32155"/>
                    <a:pt x="340975" y="31680"/>
                    <a:pt x="339068" y="31680"/>
                  </a:cubicBezTo>
                  <a:cubicBezTo>
                    <a:pt x="326688" y="31680"/>
                    <a:pt x="318111" y="40442"/>
                    <a:pt x="318111" y="50158"/>
                  </a:cubicBezTo>
                  <a:cubicBezTo>
                    <a:pt x="318111" y="55777"/>
                    <a:pt x="320967" y="60540"/>
                    <a:pt x="323832" y="63207"/>
                  </a:cubicBezTo>
                  <a:cubicBezTo>
                    <a:pt x="321925" y="65207"/>
                    <a:pt x="320018" y="69398"/>
                    <a:pt x="320018" y="73684"/>
                  </a:cubicBezTo>
                  <a:cubicBezTo>
                    <a:pt x="320018" y="77685"/>
                    <a:pt x="321925" y="82447"/>
                    <a:pt x="325730" y="85019"/>
                  </a:cubicBezTo>
                  <a:cubicBezTo>
                    <a:pt x="318111" y="87210"/>
                    <a:pt x="314307" y="92543"/>
                    <a:pt x="314307" y="97592"/>
                  </a:cubicBezTo>
                  <a:cubicBezTo>
                    <a:pt x="314307" y="106737"/>
                    <a:pt x="326688" y="113690"/>
                    <a:pt x="341924" y="113690"/>
                  </a:cubicBezTo>
                  <a:cubicBezTo>
                    <a:pt x="357169" y="113690"/>
                    <a:pt x="369550" y="107308"/>
                    <a:pt x="369550" y="97306"/>
                  </a:cubicBezTo>
                  <a:cubicBezTo>
                    <a:pt x="369550" y="93020"/>
                    <a:pt x="368592" y="86448"/>
                    <a:pt x="361932" y="83018"/>
                  </a:cubicBezTo>
                  <a:cubicBezTo>
                    <a:pt x="355263" y="79494"/>
                    <a:pt x="347644" y="79494"/>
                    <a:pt x="340017" y="79494"/>
                  </a:cubicBezTo>
                  <a:cubicBezTo>
                    <a:pt x="337161" y="79494"/>
                    <a:pt x="331450" y="79494"/>
                    <a:pt x="330492" y="79305"/>
                  </a:cubicBezTo>
                  <a:cubicBezTo>
                    <a:pt x="326688" y="78733"/>
                    <a:pt x="323832" y="74827"/>
                    <a:pt x="323832" y="70827"/>
                  </a:cubicBezTo>
                  <a:cubicBezTo>
                    <a:pt x="323832" y="70351"/>
                    <a:pt x="323832" y="67398"/>
                    <a:pt x="325730" y="64922"/>
                  </a:cubicBezTo>
                  <a:cubicBezTo>
                    <a:pt x="331450" y="68446"/>
                    <a:pt x="336213" y="68731"/>
                    <a:pt x="339068" y="68731"/>
                  </a:cubicBezTo>
                  <a:cubicBezTo>
                    <a:pt x="350500" y="68731"/>
                    <a:pt x="359067" y="60159"/>
                    <a:pt x="359067" y="50253"/>
                  </a:cubicBezTo>
                  <a:cubicBezTo>
                    <a:pt x="359067" y="45681"/>
                    <a:pt x="357169" y="40919"/>
                    <a:pt x="354305" y="38061"/>
                  </a:cubicBezTo>
                  <a:cubicBezTo>
                    <a:pt x="358118" y="33775"/>
                    <a:pt x="362881" y="33203"/>
                    <a:pt x="365736" y="33203"/>
                  </a:cubicBezTo>
                  <a:cubicBezTo>
                    <a:pt x="365736" y="33203"/>
                    <a:pt x="365736" y="33203"/>
                    <a:pt x="366694" y="33203"/>
                  </a:cubicBezTo>
                  <a:cubicBezTo>
                    <a:pt x="364788" y="33775"/>
                    <a:pt x="364788" y="35109"/>
                    <a:pt x="364788" y="36632"/>
                  </a:cubicBezTo>
                  <a:cubicBezTo>
                    <a:pt x="364788" y="38823"/>
                    <a:pt x="365736" y="40347"/>
                    <a:pt x="368592" y="40347"/>
                  </a:cubicBezTo>
                  <a:cubicBezTo>
                    <a:pt x="369550" y="40347"/>
                    <a:pt x="371457" y="39394"/>
                    <a:pt x="371457" y="36632"/>
                  </a:cubicBezTo>
                  <a:close/>
                  <a:moveTo>
                    <a:pt x="349542" y="50158"/>
                  </a:moveTo>
                  <a:cubicBezTo>
                    <a:pt x="349542" y="53586"/>
                    <a:pt x="349542" y="57778"/>
                    <a:pt x="347644" y="60826"/>
                  </a:cubicBezTo>
                  <a:cubicBezTo>
                    <a:pt x="346686" y="62350"/>
                    <a:pt x="343831" y="65969"/>
                    <a:pt x="339068" y="65969"/>
                  </a:cubicBezTo>
                  <a:cubicBezTo>
                    <a:pt x="327636" y="65969"/>
                    <a:pt x="327636" y="53300"/>
                    <a:pt x="327636" y="50348"/>
                  </a:cubicBezTo>
                  <a:cubicBezTo>
                    <a:pt x="327636" y="46919"/>
                    <a:pt x="327636" y="42823"/>
                    <a:pt x="329543" y="39776"/>
                  </a:cubicBezTo>
                  <a:cubicBezTo>
                    <a:pt x="330492" y="38251"/>
                    <a:pt x="333357" y="34632"/>
                    <a:pt x="339068" y="34632"/>
                  </a:cubicBezTo>
                  <a:cubicBezTo>
                    <a:pt x="349542" y="34632"/>
                    <a:pt x="349542" y="47300"/>
                    <a:pt x="349542" y="50158"/>
                  </a:cubicBezTo>
                  <a:close/>
                  <a:moveTo>
                    <a:pt x="363830" y="97592"/>
                  </a:moveTo>
                  <a:cubicBezTo>
                    <a:pt x="363830" y="104450"/>
                    <a:pt x="354305" y="110832"/>
                    <a:pt x="341924" y="110832"/>
                  </a:cubicBezTo>
                  <a:cubicBezTo>
                    <a:pt x="329543" y="110832"/>
                    <a:pt x="320967" y="104355"/>
                    <a:pt x="320967" y="97592"/>
                  </a:cubicBezTo>
                  <a:cubicBezTo>
                    <a:pt x="320967" y="91782"/>
                    <a:pt x="325730" y="87210"/>
                    <a:pt x="331450" y="86733"/>
                  </a:cubicBezTo>
                  <a:lnTo>
                    <a:pt x="338119" y="86733"/>
                  </a:lnTo>
                  <a:cubicBezTo>
                    <a:pt x="349542" y="86733"/>
                    <a:pt x="363830" y="86733"/>
                    <a:pt x="363830" y="97592"/>
                  </a:cubicBezTo>
                  <a:close/>
                  <a:moveTo>
                    <a:pt x="419082" y="71398"/>
                  </a:moveTo>
                  <a:cubicBezTo>
                    <a:pt x="419082" y="64731"/>
                    <a:pt x="415268" y="61016"/>
                    <a:pt x="414319" y="59397"/>
                  </a:cubicBezTo>
                  <a:cubicBezTo>
                    <a:pt x="409557" y="55397"/>
                    <a:pt x="404794" y="54349"/>
                    <a:pt x="399074" y="53396"/>
                  </a:cubicBezTo>
                  <a:cubicBezTo>
                    <a:pt x="392405" y="51968"/>
                    <a:pt x="383838" y="50348"/>
                    <a:pt x="383838" y="43014"/>
                  </a:cubicBezTo>
                  <a:cubicBezTo>
                    <a:pt x="383838" y="38537"/>
                    <a:pt x="387642" y="33298"/>
                    <a:pt x="398125" y="33298"/>
                  </a:cubicBezTo>
                  <a:cubicBezTo>
                    <a:pt x="412413" y="33298"/>
                    <a:pt x="412413" y="44824"/>
                    <a:pt x="413361" y="48633"/>
                  </a:cubicBezTo>
                  <a:cubicBezTo>
                    <a:pt x="413361" y="49872"/>
                    <a:pt x="414319" y="49872"/>
                    <a:pt x="414319" y="49872"/>
                  </a:cubicBezTo>
                  <a:cubicBezTo>
                    <a:pt x="416217" y="49872"/>
                    <a:pt x="416217" y="49301"/>
                    <a:pt x="416217" y="46729"/>
                  </a:cubicBezTo>
                  <a:lnTo>
                    <a:pt x="416217" y="34061"/>
                  </a:lnTo>
                  <a:cubicBezTo>
                    <a:pt x="416217" y="31869"/>
                    <a:pt x="416217" y="30917"/>
                    <a:pt x="414319" y="30917"/>
                  </a:cubicBezTo>
                  <a:cubicBezTo>
                    <a:pt x="414319" y="30917"/>
                    <a:pt x="413361" y="30917"/>
                    <a:pt x="412413" y="32441"/>
                  </a:cubicBezTo>
                  <a:cubicBezTo>
                    <a:pt x="411455" y="33012"/>
                    <a:pt x="410506" y="34061"/>
                    <a:pt x="410506" y="34536"/>
                  </a:cubicBezTo>
                  <a:cubicBezTo>
                    <a:pt x="405743" y="30917"/>
                    <a:pt x="400032" y="30917"/>
                    <a:pt x="398125" y="30917"/>
                  </a:cubicBezTo>
                  <a:cubicBezTo>
                    <a:pt x="382880" y="30917"/>
                    <a:pt x="378117" y="39394"/>
                    <a:pt x="378117" y="46538"/>
                  </a:cubicBezTo>
                  <a:cubicBezTo>
                    <a:pt x="378117" y="50919"/>
                    <a:pt x="380024" y="54443"/>
                    <a:pt x="383838" y="57301"/>
                  </a:cubicBezTo>
                  <a:cubicBezTo>
                    <a:pt x="387642" y="60540"/>
                    <a:pt x="391456" y="61302"/>
                    <a:pt x="400032" y="63111"/>
                  </a:cubicBezTo>
                  <a:cubicBezTo>
                    <a:pt x="402888" y="63588"/>
                    <a:pt x="413361" y="65588"/>
                    <a:pt x="413361" y="74732"/>
                  </a:cubicBezTo>
                  <a:cubicBezTo>
                    <a:pt x="413361" y="81305"/>
                    <a:pt x="408599" y="86353"/>
                    <a:pt x="399074" y="86353"/>
                  </a:cubicBezTo>
                  <a:cubicBezTo>
                    <a:pt x="388600" y="86353"/>
                    <a:pt x="383838" y="79019"/>
                    <a:pt x="380982" y="68351"/>
                  </a:cubicBezTo>
                  <a:cubicBezTo>
                    <a:pt x="380982" y="66636"/>
                    <a:pt x="380982" y="66065"/>
                    <a:pt x="379075" y="66065"/>
                  </a:cubicBezTo>
                  <a:cubicBezTo>
                    <a:pt x="378117" y="66065"/>
                    <a:pt x="378117" y="67017"/>
                    <a:pt x="378117" y="69398"/>
                  </a:cubicBezTo>
                  <a:lnTo>
                    <a:pt x="378117" y="86067"/>
                  </a:lnTo>
                  <a:cubicBezTo>
                    <a:pt x="378117" y="88067"/>
                    <a:pt x="378117" y="89019"/>
                    <a:pt x="379075" y="89019"/>
                  </a:cubicBezTo>
                  <a:cubicBezTo>
                    <a:pt x="380024" y="89019"/>
                    <a:pt x="380024" y="89019"/>
                    <a:pt x="382880" y="86448"/>
                  </a:cubicBezTo>
                  <a:cubicBezTo>
                    <a:pt x="382880" y="86353"/>
                    <a:pt x="382880" y="86067"/>
                    <a:pt x="384786" y="83686"/>
                  </a:cubicBezTo>
                  <a:cubicBezTo>
                    <a:pt x="390507" y="89019"/>
                    <a:pt x="396218" y="89019"/>
                    <a:pt x="399074" y="89019"/>
                  </a:cubicBezTo>
                  <a:cubicBezTo>
                    <a:pt x="413361" y="89019"/>
                    <a:pt x="419082" y="80543"/>
                    <a:pt x="419082" y="71398"/>
                  </a:cubicBezTo>
                  <a:close/>
                  <a:moveTo>
                    <a:pt x="510518" y="7295"/>
                  </a:moveTo>
                  <a:cubicBezTo>
                    <a:pt x="510518" y="2723"/>
                    <a:pt x="506705" y="-1468"/>
                    <a:pt x="500044" y="-1468"/>
                  </a:cubicBezTo>
                  <a:cubicBezTo>
                    <a:pt x="490519" y="-1468"/>
                    <a:pt x="480036" y="5200"/>
                    <a:pt x="480036" y="18630"/>
                  </a:cubicBezTo>
                  <a:lnTo>
                    <a:pt x="480036" y="33203"/>
                  </a:lnTo>
                  <a:lnTo>
                    <a:pt x="469563" y="33203"/>
                  </a:lnTo>
                  <a:lnTo>
                    <a:pt x="469563" y="37013"/>
                  </a:lnTo>
                  <a:lnTo>
                    <a:pt x="480036" y="37013"/>
                  </a:lnTo>
                  <a:lnTo>
                    <a:pt x="480036" y="77971"/>
                  </a:lnTo>
                  <a:cubicBezTo>
                    <a:pt x="480036" y="83781"/>
                    <a:pt x="478130" y="83781"/>
                    <a:pt x="470511" y="83781"/>
                  </a:cubicBezTo>
                  <a:lnTo>
                    <a:pt x="470511" y="87687"/>
                  </a:lnTo>
                  <a:lnTo>
                    <a:pt x="484799" y="87210"/>
                  </a:lnTo>
                  <a:cubicBezTo>
                    <a:pt x="489561" y="87210"/>
                    <a:pt x="495282" y="87210"/>
                    <a:pt x="500993" y="87687"/>
                  </a:cubicBezTo>
                  <a:lnTo>
                    <a:pt x="500993" y="83781"/>
                  </a:lnTo>
                  <a:lnTo>
                    <a:pt x="498138" y="83781"/>
                  </a:lnTo>
                  <a:cubicBezTo>
                    <a:pt x="488613" y="83781"/>
                    <a:pt x="488613" y="82257"/>
                    <a:pt x="488613" y="77876"/>
                  </a:cubicBezTo>
                  <a:lnTo>
                    <a:pt x="488613" y="37013"/>
                  </a:lnTo>
                  <a:lnTo>
                    <a:pt x="502900" y="37013"/>
                  </a:lnTo>
                  <a:lnTo>
                    <a:pt x="502900" y="33203"/>
                  </a:lnTo>
                  <a:lnTo>
                    <a:pt x="487655" y="33203"/>
                  </a:lnTo>
                  <a:lnTo>
                    <a:pt x="487655" y="18440"/>
                  </a:lnTo>
                  <a:cubicBezTo>
                    <a:pt x="487655" y="7295"/>
                    <a:pt x="494324" y="1199"/>
                    <a:pt x="500044" y="1199"/>
                  </a:cubicBezTo>
                  <a:cubicBezTo>
                    <a:pt x="500044" y="1199"/>
                    <a:pt x="501942" y="1199"/>
                    <a:pt x="503849" y="2056"/>
                  </a:cubicBezTo>
                  <a:cubicBezTo>
                    <a:pt x="501942" y="2723"/>
                    <a:pt x="500044" y="4343"/>
                    <a:pt x="500044" y="7486"/>
                  </a:cubicBezTo>
                  <a:cubicBezTo>
                    <a:pt x="500044" y="10438"/>
                    <a:pt x="501942" y="12915"/>
                    <a:pt x="505756" y="12915"/>
                  </a:cubicBezTo>
                  <a:cubicBezTo>
                    <a:pt x="509569" y="12915"/>
                    <a:pt x="510518" y="10438"/>
                    <a:pt x="510518" y="7295"/>
                  </a:cubicBezTo>
                  <a:close/>
                  <a:moveTo>
                    <a:pt x="563855" y="60540"/>
                  </a:moveTo>
                  <a:cubicBezTo>
                    <a:pt x="563855" y="44347"/>
                    <a:pt x="551474" y="30917"/>
                    <a:pt x="536238" y="30917"/>
                  </a:cubicBezTo>
                  <a:cubicBezTo>
                    <a:pt x="520043" y="30917"/>
                    <a:pt x="507663" y="44824"/>
                    <a:pt x="507663" y="60540"/>
                  </a:cubicBezTo>
                  <a:cubicBezTo>
                    <a:pt x="507663" y="76923"/>
                    <a:pt x="520992" y="89019"/>
                    <a:pt x="536238" y="89019"/>
                  </a:cubicBezTo>
                  <a:cubicBezTo>
                    <a:pt x="551474" y="89019"/>
                    <a:pt x="563855" y="76637"/>
                    <a:pt x="563855" y="60540"/>
                  </a:cubicBezTo>
                  <a:close/>
                  <a:moveTo>
                    <a:pt x="553381" y="59492"/>
                  </a:moveTo>
                  <a:cubicBezTo>
                    <a:pt x="553381" y="64159"/>
                    <a:pt x="553381" y="71018"/>
                    <a:pt x="550525" y="76542"/>
                  </a:cubicBezTo>
                  <a:cubicBezTo>
                    <a:pt x="547669" y="82161"/>
                    <a:pt x="541949" y="85876"/>
                    <a:pt x="536238" y="85876"/>
                  </a:cubicBezTo>
                  <a:cubicBezTo>
                    <a:pt x="530517" y="85876"/>
                    <a:pt x="524806" y="83209"/>
                    <a:pt x="521950" y="77399"/>
                  </a:cubicBezTo>
                  <a:cubicBezTo>
                    <a:pt x="518136" y="71875"/>
                    <a:pt x="518136" y="64159"/>
                    <a:pt x="518136" y="59492"/>
                  </a:cubicBezTo>
                  <a:cubicBezTo>
                    <a:pt x="518136" y="54634"/>
                    <a:pt x="518136" y="47776"/>
                    <a:pt x="521950" y="42252"/>
                  </a:cubicBezTo>
                  <a:cubicBezTo>
                    <a:pt x="524806" y="36442"/>
                    <a:pt x="530517" y="33775"/>
                    <a:pt x="536238" y="33775"/>
                  </a:cubicBezTo>
                  <a:cubicBezTo>
                    <a:pt x="541949" y="33775"/>
                    <a:pt x="546711" y="36632"/>
                    <a:pt x="550525" y="41966"/>
                  </a:cubicBezTo>
                  <a:cubicBezTo>
                    <a:pt x="553381" y="47490"/>
                    <a:pt x="553381" y="54729"/>
                    <a:pt x="553381" y="59492"/>
                  </a:cubicBezTo>
                  <a:close/>
                  <a:moveTo>
                    <a:pt x="613386" y="39394"/>
                  </a:moveTo>
                  <a:cubicBezTo>
                    <a:pt x="613386" y="35393"/>
                    <a:pt x="609582" y="31680"/>
                    <a:pt x="604819" y="31680"/>
                  </a:cubicBezTo>
                  <a:cubicBezTo>
                    <a:pt x="595294" y="31680"/>
                    <a:pt x="590532" y="40156"/>
                    <a:pt x="588625" y="45681"/>
                  </a:cubicBezTo>
                  <a:lnTo>
                    <a:pt x="588625" y="31680"/>
                  </a:lnTo>
                  <a:lnTo>
                    <a:pt x="571482" y="33203"/>
                  </a:lnTo>
                  <a:lnTo>
                    <a:pt x="571482" y="37013"/>
                  </a:lnTo>
                  <a:cubicBezTo>
                    <a:pt x="580049" y="37013"/>
                    <a:pt x="581007" y="37965"/>
                    <a:pt x="581007" y="44157"/>
                  </a:cubicBezTo>
                  <a:lnTo>
                    <a:pt x="581007" y="77971"/>
                  </a:lnTo>
                  <a:cubicBezTo>
                    <a:pt x="581007" y="83781"/>
                    <a:pt x="580049" y="83781"/>
                    <a:pt x="571482" y="83781"/>
                  </a:cubicBezTo>
                  <a:lnTo>
                    <a:pt x="571482" y="87687"/>
                  </a:lnTo>
                  <a:lnTo>
                    <a:pt x="585769" y="87210"/>
                  </a:lnTo>
                  <a:cubicBezTo>
                    <a:pt x="590532" y="87210"/>
                    <a:pt x="597192" y="87210"/>
                    <a:pt x="601955" y="87687"/>
                  </a:cubicBezTo>
                  <a:lnTo>
                    <a:pt x="601955" y="83781"/>
                  </a:lnTo>
                  <a:lnTo>
                    <a:pt x="599099" y="83781"/>
                  </a:lnTo>
                  <a:cubicBezTo>
                    <a:pt x="589574" y="83781"/>
                    <a:pt x="589574" y="82257"/>
                    <a:pt x="589574" y="77876"/>
                  </a:cubicBezTo>
                  <a:lnTo>
                    <a:pt x="589574" y="58349"/>
                  </a:lnTo>
                  <a:cubicBezTo>
                    <a:pt x="589574" y="45872"/>
                    <a:pt x="594336" y="34536"/>
                    <a:pt x="604819" y="34536"/>
                  </a:cubicBezTo>
                  <a:cubicBezTo>
                    <a:pt x="604819" y="34536"/>
                    <a:pt x="605768" y="34536"/>
                    <a:pt x="605768" y="34727"/>
                  </a:cubicBezTo>
                  <a:cubicBezTo>
                    <a:pt x="605768" y="34822"/>
                    <a:pt x="602913" y="36347"/>
                    <a:pt x="602913" y="39585"/>
                  </a:cubicBezTo>
                  <a:cubicBezTo>
                    <a:pt x="602913" y="43205"/>
                    <a:pt x="605768" y="45109"/>
                    <a:pt x="608624" y="45109"/>
                  </a:cubicBezTo>
                  <a:cubicBezTo>
                    <a:pt x="610531" y="45109"/>
                    <a:pt x="613386" y="43491"/>
                    <a:pt x="613386" y="39490"/>
                  </a:cubicBezTo>
                  <a:close/>
                  <a:moveTo>
                    <a:pt x="752457" y="57015"/>
                  </a:moveTo>
                  <a:lnTo>
                    <a:pt x="752457" y="53111"/>
                  </a:lnTo>
                  <a:lnTo>
                    <a:pt x="737211" y="53396"/>
                  </a:lnTo>
                  <a:cubicBezTo>
                    <a:pt x="731500" y="53396"/>
                    <a:pt x="721017" y="53396"/>
                    <a:pt x="716255" y="53111"/>
                  </a:cubicBezTo>
                  <a:lnTo>
                    <a:pt x="716255" y="57015"/>
                  </a:lnTo>
                  <a:lnTo>
                    <a:pt x="721017" y="57015"/>
                  </a:lnTo>
                  <a:cubicBezTo>
                    <a:pt x="732449" y="57015"/>
                    <a:pt x="732449" y="58444"/>
                    <a:pt x="732449" y="63111"/>
                  </a:cubicBezTo>
                  <a:lnTo>
                    <a:pt x="732449" y="71112"/>
                  </a:lnTo>
                  <a:cubicBezTo>
                    <a:pt x="732449" y="85400"/>
                    <a:pt x="716255" y="86448"/>
                    <a:pt x="712450" y="86448"/>
                  </a:cubicBezTo>
                  <a:cubicBezTo>
                    <a:pt x="704832" y="86448"/>
                    <a:pt x="679113" y="82161"/>
                    <a:pt x="679113" y="44347"/>
                  </a:cubicBezTo>
                  <a:cubicBezTo>
                    <a:pt x="679113" y="6534"/>
                    <a:pt x="704832" y="2342"/>
                    <a:pt x="712450" y="2342"/>
                  </a:cubicBezTo>
                  <a:cubicBezTo>
                    <a:pt x="725780" y="2342"/>
                    <a:pt x="737211" y="13868"/>
                    <a:pt x="740067" y="32441"/>
                  </a:cubicBezTo>
                  <a:cubicBezTo>
                    <a:pt x="740067" y="34061"/>
                    <a:pt x="740067" y="34536"/>
                    <a:pt x="741974" y="34536"/>
                  </a:cubicBezTo>
                  <a:cubicBezTo>
                    <a:pt x="743881" y="34536"/>
                    <a:pt x="743881" y="34061"/>
                    <a:pt x="743881" y="31584"/>
                  </a:cubicBezTo>
                  <a:lnTo>
                    <a:pt x="743881" y="1485"/>
                  </a:lnTo>
                  <a:cubicBezTo>
                    <a:pt x="743881" y="-610"/>
                    <a:pt x="743881" y="-1468"/>
                    <a:pt x="741974" y="-1468"/>
                  </a:cubicBezTo>
                  <a:cubicBezTo>
                    <a:pt x="741974" y="-1468"/>
                    <a:pt x="741025" y="-1468"/>
                    <a:pt x="740067" y="-39"/>
                  </a:cubicBezTo>
                  <a:lnTo>
                    <a:pt x="734356" y="9390"/>
                  </a:lnTo>
                  <a:cubicBezTo>
                    <a:pt x="729593" y="5391"/>
                    <a:pt x="722924" y="-1468"/>
                    <a:pt x="710543" y="-1468"/>
                  </a:cubicBezTo>
                  <a:cubicBezTo>
                    <a:pt x="686731" y="-1468"/>
                    <a:pt x="666732" y="18440"/>
                    <a:pt x="666732" y="44347"/>
                  </a:cubicBezTo>
                  <a:cubicBezTo>
                    <a:pt x="666732" y="70351"/>
                    <a:pt x="686731" y="90448"/>
                    <a:pt x="710543" y="90448"/>
                  </a:cubicBezTo>
                  <a:cubicBezTo>
                    <a:pt x="720068" y="90448"/>
                    <a:pt x="730542" y="87210"/>
                    <a:pt x="734356" y="79590"/>
                  </a:cubicBezTo>
                  <a:cubicBezTo>
                    <a:pt x="736263" y="82447"/>
                    <a:pt x="741025" y="87496"/>
                    <a:pt x="742932" y="87496"/>
                  </a:cubicBezTo>
                  <a:cubicBezTo>
                    <a:pt x="743881" y="87496"/>
                    <a:pt x="743881" y="86448"/>
                    <a:pt x="743881" y="84638"/>
                  </a:cubicBezTo>
                  <a:lnTo>
                    <a:pt x="743881" y="62636"/>
                  </a:lnTo>
                  <a:cubicBezTo>
                    <a:pt x="743881" y="57778"/>
                    <a:pt x="743881" y="57015"/>
                    <a:pt x="752457" y="57015"/>
                  </a:cubicBezTo>
                  <a:close/>
                  <a:moveTo>
                    <a:pt x="818174" y="60540"/>
                  </a:moveTo>
                  <a:cubicBezTo>
                    <a:pt x="818174" y="44347"/>
                    <a:pt x="805793" y="30917"/>
                    <a:pt x="790557" y="30917"/>
                  </a:cubicBezTo>
                  <a:cubicBezTo>
                    <a:pt x="774363" y="30917"/>
                    <a:pt x="761982" y="44824"/>
                    <a:pt x="761982" y="60540"/>
                  </a:cubicBezTo>
                  <a:cubicBezTo>
                    <a:pt x="761982" y="76923"/>
                    <a:pt x="775311" y="89019"/>
                    <a:pt x="790557" y="89019"/>
                  </a:cubicBezTo>
                  <a:cubicBezTo>
                    <a:pt x="805793" y="89019"/>
                    <a:pt x="818174" y="76637"/>
                    <a:pt x="818174" y="60540"/>
                  </a:cubicBezTo>
                  <a:close/>
                  <a:moveTo>
                    <a:pt x="807700" y="59492"/>
                  </a:moveTo>
                  <a:cubicBezTo>
                    <a:pt x="807700" y="64159"/>
                    <a:pt x="807700" y="71018"/>
                    <a:pt x="804844" y="76542"/>
                  </a:cubicBezTo>
                  <a:cubicBezTo>
                    <a:pt x="801980" y="82161"/>
                    <a:pt x="796268" y="85876"/>
                    <a:pt x="790557" y="85876"/>
                  </a:cubicBezTo>
                  <a:cubicBezTo>
                    <a:pt x="784836" y="85876"/>
                    <a:pt x="779125" y="83209"/>
                    <a:pt x="776269" y="77399"/>
                  </a:cubicBezTo>
                  <a:cubicBezTo>
                    <a:pt x="772456" y="71875"/>
                    <a:pt x="772456" y="64159"/>
                    <a:pt x="772456" y="59492"/>
                  </a:cubicBezTo>
                  <a:cubicBezTo>
                    <a:pt x="772456" y="54634"/>
                    <a:pt x="772456" y="47776"/>
                    <a:pt x="776269" y="42252"/>
                  </a:cubicBezTo>
                  <a:cubicBezTo>
                    <a:pt x="779125" y="36442"/>
                    <a:pt x="784836" y="33775"/>
                    <a:pt x="790557" y="33775"/>
                  </a:cubicBezTo>
                  <a:cubicBezTo>
                    <a:pt x="795319" y="33775"/>
                    <a:pt x="801031" y="36632"/>
                    <a:pt x="804844" y="41966"/>
                  </a:cubicBezTo>
                  <a:cubicBezTo>
                    <a:pt x="807700" y="47490"/>
                    <a:pt x="807700" y="54729"/>
                    <a:pt x="807700" y="59492"/>
                  </a:cubicBezTo>
                  <a:close/>
                  <a:moveTo>
                    <a:pt x="889611" y="87687"/>
                  </a:moveTo>
                  <a:lnTo>
                    <a:pt x="889611" y="83781"/>
                  </a:lnTo>
                  <a:cubicBezTo>
                    <a:pt x="882942" y="83781"/>
                    <a:pt x="880086" y="83781"/>
                    <a:pt x="880086" y="79876"/>
                  </a:cubicBezTo>
                  <a:lnTo>
                    <a:pt x="880086" y="55777"/>
                  </a:lnTo>
                  <a:cubicBezTo>
                    <a:pt x="880086" y="44918"/>
                    <a:pt x="880086" y="40919"/>
                    <a:pt x="876282" y="36442"/>
                  </a:cubicBezTo>
                  <a:cubicBezTo>
                    <a:pt x="874375" y="34250"/>
                    <a:pt x="869613" y="31680"/>
                    <a:pt x="862943" y="31680"/>
                  </a:cubicBezTo>
                  <a:cubicBezTo>
                    <a:pt x="851511" y="31680"/>
                    <a:pt x="846749" y="39299"/>
                    <a:pt x="843893" y="43871"/>
                  </a:cubicBezTo>
                  <a:lnTo>
                    <a:pt x="843893" y="-135"/>
                  </a:lnTo>
                  <a:lnTo>
                    <a:pt x="825792" y="1199"/>
                  </a:lnTo>
                  <a:lnTo>
                    <a:pt x="825792" y="5200"/>
                  </a:lnTo>
                  <a:cubicBezTo>
                    <a:pt x="835317" y="5200"/>
                    <a:pt x="836275" y="6057"/>
                    <a:pt x="836275" y="12248"/>
                  </a:cubicBezTo>
                  <a:lnTo>
                    <a:pt x="836275" y="77971"/>
                  </a:lnTo>
                  <a:cubicBezTo>
                    <a:pt x="836275" y="83781"/>
                    <a:pt x="834368" y="83781"/>
                    <a:pt x="825792" y="83781"/>
                  </a:cubicBezTo>
                  <a:lnTo>
                    <a:pt x="825792" y="87687"/>
                  </a:lnTo>
                  <a:lnTo>
                    <a:pt x="840080" y="87210"/>
                  </a:lnTo>
                  <a:lnTo>
                    <a:pt x="854367" y="87687"/>
                  </a:lnTo>
                  <a:lnTo>
                    <a:pt x="854367" y="83781"/>
                  </a:lnTo>
                  <a:cubicBezTo>
                    <a:pt x="845800" y="83781"/>
                    <a:pt x="844842" y="83781"/>
                    <a:pt x="844842" y="77971"/>
                  </a:cubicBezTo>
                  <a:lnTo>
                    <a:pt x="844842" y="54729"/>
                  </a:lnTo>
                  <a:cubicBezTo>
                    <a:pt x="844842" y="41680"/>
                    <a:pt x="853418" y="34536"/>
                    <a:pt x="861994" y="34536"/>
                  </a:cubicBezTo>
                  <a:cubicBezTo>
                    <a:pt x="869613" y="34536"/>
                    <a:pt x="871519" y="41394"/>
                    <a:pt x="871519" y="48538"/>
                  </a:cubicBezTo>
                  <a:lnTo>
                    <a:pt x="871519" y="77971"/>
                  </a:lnTo>
                  <a:cubicBezTo>
                    <a:pt x="871519" y="83781"/>
                    <a:pt x="869613" y="83781"/>
                    <a:pt x="861036" y="83781"/>
                  </a:cubicBezTo>
                  <a:lnTo>
                    <a:pt x="861036" y="87687"/>
                  </a:lnTo>
                  <a:lnTo>
                    <a:pt x="875324" y="87210"/>
                  </a:lnTo>
                  <a:close/>
                  <a:moveTo>
                    <a:pt x="938194" y="39394"/>
                  </a:moveTo>
                  <a:cubicBezTo>
                    <a:pt x="938194" y="35393"/>
                    <a:pt x="934381" y="31680"/>
                    <a:pt x="928669" y="31680"/>
                  </a:cubicBezTo>
                  <a:cubicBezTo>
                    <a:pt x="920093" y="31680"/>
                    <a:pt x="915331" y="40156"/>
                    <a:pt x="913424" y="45681"/>
                  </a:cubicBezTo>
                  <a:lnTo>
                    <a:pt x="913424" y="31680"/>
                  </a:lnTo>
                  <a:lnTo>
                    <a:pt x="896281" y="33203"/>
                  </a:lnTo>
                  <a:lnTo>
                    <a:pt x="896281" y="37013"/>
                  </a:lnTo>
                  <a:cubicBezTo>
                    <a:pt x="904857" y="37013"/>
                    <a:pt x="905806" y="37965"/>
                    <a:pt x="905806" y="44157"/>
                  </a:cubicBezTo>
                  <a:lnTo>
                    <a:pt x="905806" y="77971"/>
                  </a:lnTo>
                  <a:cubicBezTo>
                    <a:pt x="905806" y="83781"/>
                    <a:pt x="903899" y="83781"/>
                    <a:pt x="896281" y="83781"/>
                  </a:cubicBezTo>
                  <a:lnTo>
                    <a:pt x="896281" y="87687"/>
                  </a:lnTo>
                  <a:lnTo>
                    <a:pt x="910568" y="87210"/>
                  </a:lnTo>
                  <a:cubicBezTo>
                    <a:pt x="915331" y="87210"/>
                    <a:pt x="921042" y="87210"/>
                    <a:pt x="926763" y="87687"/>
                  </a:cubicBezTo>
                  <a:lnTo>
                    <a:pt x="926763" y="83781"/>
                  </a:lnTo>
                  <a:lnTo>
                    <a:pt x="923907" y="83781"/>
                  </a:lnTo>
                  <a:cubicBezTo>
                    <a:pt x="914382" y="83781"/>
                    <a:pt x="914382" y="82257"/>
                    <a:pt x="914382" y="77876"/>
                  </a:cubicBezTo>
                  <a:lnTo>
                    <a:pt x="914382" y="58349"/>
                  </a:lnTo>
                  <a:cubicBezTo>
                    <a:pt x="914382" y="45872"/>
                    <a:pt x="919144" y="34536"/>
                    <a:pt x="928669" y="34536"/>
                  </a:cubicBezTo>
                  <a:cubicBezTo>
                    <a:pt x="929618" y="34536"/>
                    <a:pt x="929618" y="34536"/>
                    <a:pt x="930567" y="34727"/>
                  </a:cubicBezTo>
                  <a:cubicBezTo>
                    <a:pt x="929618" y="34822"/>
                    <a:pt x="927711" y="36347"/>
                    <a:pt x="927711" y="39585"/>
                  </a:cubicBezTo>
                  <a:cubicBezTo>
                    <a:pt x="927711" y="43205"/>
                    <a:pt x="929618" y="45109"/>
                    <a:pt x="932474" y="45109"/>
                  </a:cubicBezTo>
                  <a:cubicBezTo>
                    <a:pt x="935330" y="45109"/>
                    <a:pt x="938194" y="43491"/>
                    <a:pt x="938194" y="39490"/>
                  </a:cubicBezTo>
                  <a:close/>
                  <a:moveTo>
                    <a:pt x="967718" y="13105"/>
                  </a:moveTo>
                  <a:cubicBezTo>
                    <a:pt x="967718" y="5486"/>
                    <a:pt x="964863" y="-135"/>
                    <a:pt x="959142" y="-135"/>
                  </a:cubicBezTo>
                  <a:cubicBezTo>
                    <a:pt x="955338" y="-135"/>
                    <a:pt x="952482" y="3294"/>
                    <a:pt x="952482" y="6534"/>
                  </a:cubicBezTo>
                  <a:cubicBezTo>
                    <a:pt x="952482" y="9867"/>
                    <a:pt x="955338" y="13201"/>
                    <a:pt x="959142" y="13201"/>
                  </a:cubicBezTo>
                  <a:cubicBezTo>
                    <a:pt x="962007" y="13201"/>
                    <a:pt x="963905" y="12058"/>
                    <a:pt x="964863" y="11296"/>
                  </a:cubicBezTo>
                  <a:cubicBezTo>
                    <a:pt x="964863" y="11010"/>
                    <a:pt x="964863" y="10819"/>
                    <a:pt x="964863" y="10819"/>
                  </a:cubicBezTo>
                  <a:cubicBezTo>
                    <a:pt x="964863" y="10819"/>
                    <a:pt x="964863" y="12630"/>
                    <a:pt x="964863" y="13105"/>
                  </a:cubicBezTo>
                  <a:cubicBezTo>
                    <a:pt x="964863" y="17297"/>
                    <a:pt x="963905" y="26345"/>
                    <a:pt x="956286" y="34061"/>
                  </a:cubicBezTo>
                  <a:cubicBezTo>
                    <a:pt x="954380" y="35679"/>
                    <a:pt x="954380" y="35870"/>
                    <a:pt x="954380" y="36347"/>
                  </a:cubicBezTo>
                  <a:cubicBezTo>
                    <a:pt x="954380" y="37204"/>
                    <a:pt x="955338" y="37680"/>
                    <a:pt x="956286" y="37680"/>
                  </a:cubicBezTo>
                  <a:cubicBezTo>
                    <a:pt x="957244" y="37680"/>
                    <a:pt x="967718" y="28155"/>
                    <a:pt x="967718" y="13105"/>
                  </a:cubicBezTo>
                  <a:close/>
                  <a:moveTo>
                    <a:pt x="1022961" y="71398"/>
                  </a:moveTo>
                  <a:cubicBezTo>
                    <a:pt x="1022961" y="64731"/>
                    <a:pt x="1019157" y="61016"/>
                    <a:pt x="1017250" y="59397"/>
                  </a:cubicBezTo>
                  <a:cubicBezTo>
                    <a:pt x="1013436" y="55397"/>
                    <a:pt x="1007725" y="54349"/>
                    <a:pt x="1002963" y="53396"/>
                  </a:cubicBezTo>
                  <a:cubicBezTo>
                    <a:pt x="995344" y="51968"/>
                    <a:pt x="986768" y="50348"/>
                    <a:pt x="986768" y="43014"/>
                  </a:cubicBezTo>
                  <a:cubicBezTo>
                    <a:pt x="986768" y="38537"/>
                    <a:pt x="990582" y="33298"/>
                    <a:pt x="1001056" y="33298"/>
                  </a:cubicBezTo>
                  <a:cubicBezTo>
                    <a:pt x="1015343" y="33298"/>
                    <a:pt x="1016292" y="44824"/>
                    <a:pt x="1016292" y="48633"/>
                  </a:cubicBezTo>
                  <a:cubicBezTo>
                    <a:pt x="1016292" y="49872"/>
                    <a:pt x="1017250" y="49872"/>
                    <a:pt x="1017250" y="49872"/>
                  </a:cubicBezTo>
                  <a:cubicBezTo>
                    <a:pt x="1019157" y="49872"/>
                    <a:pt x="1019157" y="49301"/>
                    <a:pt x="1019157" y="46729"/>
                  </a:cubicBezTo>
                  <a:lnTo>
                    <a:pt x="1019157" y="34061"/>
                  </a:lnTo>
                  <a:cubicBezTo>
                    <a:pt x="1019157" y="31869"/>
                    <a:pt x="1019157" y="30917"/>
                    <a:pt x="1018199" y="30917"/>
                  </a:cubicBezTo>
                  <a:cubicBezTo>
                    <a:pt x="1017250" y="30917"/>
                    <a:pt x="1017250" y="30917"/>
                    <a:pt x="1015343" y="32441"/>
                  </a:cubicBezTo>
                  <a:cubicBezTo>
                    <a:pt x="1015343" y="33012"/>
                    <a:pt x="1013436" y="34061"/>
                    <a:pt x="1013436" y="34536"/>
                  </a:cubicBezTo>
                  <a:cubicBezTo>
                    <a:pt x="1008674" y="30917"/>
                    <a:pt x="1002963" y="30917"/>
                    <a:pt x="1001056" y="30917"/>
                  </a:cubicBezTo>
                  <a:cubicBezTo>
                    <a:pt x="985819" y="30917"/>
                    <a:pt x="981057" y="39394"/>
                    <a:pt x="981057" y="46538"/>
                  </a:cubicBezTo>
                  <a:cubicBezTo>
                    <a:pt x="981057" y="50919"/>
                    <a:pt x="982955" y="54443"/>
                    <a:pt x="986768" y="57301"/>
                  </a:cubicBezTo>
                  <a:cubicBezTo>
                    <a:pt x="990582" y="60540"/>
                    <a:pt x="994386" y="61302"/>
                    <a:pt x="1002963" y="63111"/>
                  </a:cubicBezTo>
                  <a:cubicBezTo>
                    <a:pt x="1005818" y="63588"/>
                    <a:pt x="1016292" y="65588"/>
                    <a:pt x="1016292" y="74732"/>
                  </a:cubicBezTo>
                  <a:cubicBezTo>
                    <a:pt x="1016292" y="81305"/>
                    <a:pt x="1011530" y="86353"/>
                    <a:pt x="1002005" y="86353"/>
                  </a:cubicBezTo>
                  <a:cubicBezTo>
                    <a:pt x="991531" y="86353"/>
                    <a:pt x="986768" y="79019"/>
                    <a:pt x="984861" y="68351"/>
                  </a:cubicBezTo>
                  <a:cubicBezTo>
                    <a:pt x="983913" y="66636"/>
                    <a:pt x="983913" y="66065"/>
                    <a:pt x="982955" y="66065"/>
                  </a:cubicBezTo>
                  <a:cubicBezTo>
                    <a:pt x="981057" y="66065"/>
                    <a:pt x="981057" y="67017"/>
                    <a:pt x="981057" y="69398"/>
                  </a:cubicBezTo>
                  <a:lnTo>
                    <a:pt x="981057" y="86067"/>
                  </a:lnTo>
                  <a:cubicBezTo>
                    <a:pt x="981057" y="88067"/>
                    <a:pt x="981057" y="89019"/>
                    <a:pt x="982006" y="89019"/>
                  </a:cubicBezTo>
                  <a:cubicBezTo>
                    <a:pt x="982955" y="89019"/>
                    <a:pt x="982955" y="89019"/>
                    <a:pt x="985819" y="86448"/>
                  </a:cubicBezTo>
                  <a:cubicBezTo>
                    <a:pt x="985819" y="86353"/>
                    <a:pt x="985819" y="86067"/>
                    <a:pt x="988675" y="83686"/>
                  </a:cubicBezTo>
                  <a:cubicBezTo>
                    <a:pt x="993438" y="89019"/>
                    <a:pt x="999149" y="89019"/>
                    <a:pt x="1002005" y="89019"/>
                  </a:cubicBezTo>
                  <a:cubicBezTo>
                    <a:pt x="1016292" y="89019"/>
                    <a:pt x="1022961" y="80543"/>
                    <a:pt x="1022961" y="71398"/>
                  </a:cubicBezTo>
                  <a:close/>
                  <a:moveTo>
                    <a:pt x="1137261" y="87687"/>
                  </a:moveTo>
                  <a:lnTo>
                    <a:pt x="1137261" y="83781"/>
                  </a:lnTo>
                  <a:cubicBezTo>
                    <a:pt x="1130592" y="83781"/>
                    <a:pt x="1126788" y="83781"/>
                    <a:pt x="1126788" y="79876"/>
                  </a:cubicBezTo>
                  <a:lnTo>
                    <a:pt x="1126788" y="55777"/>
                  </a:lnTo>
                  <a:cubicBezTo>
                    <a:pt x="1126788" y="44918"/>
                    <a:pt x="1126788" y="40919"/>
                    <a:pt x="1122974" y="36442"/>
                  </a:cubicBezTo>
                  <a:cubicBezTo>
                    <a:pt x="1121067" y="34250"/>
                    <a:pt x="1117263" y="31680"/>
                    <a:pt x="1109645" y="31680"/>
                  </a:cubicBezTo>
                  <a:cubicBezTo>
                    <a:pt x="1100120" y="31680"/>
                    <a:pt x="1094399" y="37204"/>
                    <a:pt x="1090595" y="45109"/>
                  </a:cubicBezTo>
                  <a:lnTo>
                    <a:pt x="1090595" y="31680"/>
                  </a:lnTo>
                  <a:lnTo>
                    <a:pt x="1073442" y="33203"/>
                  </a:lnTo>
                  <a:lnTo>
                    <a:pt x="1073442" y="37013"/>
                  </a:lnTo>
                  <a:cubicBezTo>
                    <a:pt x="1082018" y="37013"/>
                    <a:pt x="1082967" y="37965"/>
                    <a:pt x="1082967" y="44157"/>
                  </a:cubicBezTo>
                  <a:lnTo>
                    <a:pt x="1082967" y="77971"/>
                  </a:lnTo>
                  <a:cubicBezTo>
                    <a:pt x="1082967" y="83781"/>
                    <a:pt x="1082018" y="83781"/>
                    <a:pt x="1073442" y="83781"/>
                  </a:cubicBezTo>
                  <a:lnTo>
                    <a:pt x="1073442" y="87687"/>
                  </a:lnTo>
                  <a:lnTo>
                    <a:pt x="1087730" y="87210"/>
                  </a:lnTo>
                  <a:lnTo>
                    <a:pt x="1102017" y="87687"/>
                  </a:lnTo>
                  <a:lnTo>
                    <a:pt x="1102017" y="83781"/>
                  </a:lnTo>
                  <a:cubicBezTo>
                    <a:pt x="1093450" y="83781"/>
                    <a:pt x="1091543" y="83781"/>
                    <a:pt x="1091543" y="77971"/>
                  </a:cubicBezTo>
                  <a:lnTo>
                    <a:pt x="1091543" y="54729"/>
                  </a:lnTo>
                  <a:cubicBezTo>
                    <a:pt x="1091543" y="41680"/>
                    <a:pt x="1101068" y="34536"/>
                    <a:pt x="1108686" y="34536"/>
                  </a:cubicBezTo>
                  <a:cubicBezTo>
                    <a:pt x="1116305" y="34536"/>
                    <a:pt x="1118211" y="41394"/>
                    <a:pt x="1118211" y="48538"/>
                  </a:cubicBezTo>
                  <a:lnTo>
                    <a:pt x="1118211" y="77971"/>
                  </a:lnTo>
                  <a:cubicBezTo>
                    <a:pt x="1118211" y="83781"/>
                    <a:pt x="1116305" y="83781"/>
                    <a:pt x="1108686" y="83781"/>
                  </a:cubicBezTo>
                  <a:lnTo>
                    <a:pt x="1108686" y="87687"/>
                  </a:lnTo>
                  <a:lnTo>
                    <a:pt x="1122974" y="87210"/>
                  </a:lnTo>
                  <a:close/>
                  <a:moveTo>
                    <a:pt x="1191556" y="72636"/>
                  </a:moveTo>
                  <a:cubicBezTo>
                    <a:pt x="1191556" y="71303"/>
                    <a:pt x="1190607" y="71112"/>
                    <a:pt x="1190607" y="71112"/>
                  </a:cubicBezTo>
                  <a:cubicBezTo>
                    <a:pt x="1188700" y="71112"/>
                    <a:pt x="1188700" y="71875"/>
                    <a:pt x="1188700" y="72922"/>
                  </a:cubicBezTo>
                  <a:cubicBezTo>
                    <a:pt x="1183938" y="85876"/>
                    <a:pt x="1172506" y="85876"/>
                    <a:pt x="1171557" y="85876"/>
                  </a:cubicBezTo>
                  <a:cubicBezTo>
                    <a:pt x="1164888" y="85876"/>
                    <a:pt x="1160125" y="82161"/>
                    <a:pt x="1157270" y="77399"/>
                  </a:cubicBezTo>
                  <a:cubicBezTo>
                    <a:pt x="1153456" y="71303"/>
                    <a:pt x="1153456" y="62921"/>
                    <a:pt x="1153456" y="58444"/>
                  </a:cubicBezTo>
                  <a:lnTo>
                    <a:pt x="1188700" y="58444"/>
                  </a:lnTo>
                  <a:cubicBezTo>
                    <a:pt x="1191556" y="58444"/>
                    <a:pt x="1191556" y="58444"/>
                    <a:pt x="1191556" y="55777"/>
                  </a:cubicBezTo>
                  <a:cubicBezTo>
                    <a:pt x="1191556" y="43300"/>
                    <a:pt x="1184886" y="30917"/>
                    <a:pt x="1169650" y="30917"/>
                  </a:cubicBezTo>
                  <a:cubicBezTo>
                    <a:pt x="1154405" y="30917"/>
                    <a:pt x="1142982" y="44061"/>
                    <a:pt x="1142982" y="59873"/>
                  </a:cubicBezTo>
                  <a:cubicBezTo>
                    <a:pt x="1142982" y="76828"/>
                    <a:pt x="1156311" y="89019"/>
                    <a:pt x="1170599" y="89019"/>
                  </a:cubicBezTo>
                  <a:cubicBezTo>
                    <a:pt x="1185845" y="89019"/>
                    <a:pt x="1191556" y="75018"/>
                    <a:pt x="1191556" y="72636"/>
                  </a:cubicBezTo>
                  <a:close/>
                  <a:moveTo>
                    <a:pt x="1183938" y="55777"/>
                  </a:moveTo>
                  <a:lnTo>
                    <a:pt x="1153456" y="55777"/>
                  </a:lnTo>
                  <a:cubicBezTo>
                    <a:pt x="1154405" y="36918"/>
                    <a:pt x="1164888" y="33775"/>
                    <a:pt x="1169650" y="33775"/>
                  </a:cubicBezTo>
                  <a:cubicBezTo>
                    <a:pt x="1182031" y="33775"/>
                    <a:pt x="1183938" y="50919"/>
                    <a:pt x="1183938" y="55777"/>
                  </a:cubicBezTo>
                  <a:close/>
                  <a:moveTo>
                    <a:pt x="1262993" y="87687"/>
                  </a:moveTo>
                  <a:lnTo>
                    <a:pt x="1262993" y="83781"/>
                  </a:lnTo>
                  <a:cubicBezTo>
                    <a:pt x="1254417" y="83781"/>
                    <a:pt x="1253468" y="82924"/>
                    <a:pt x="1253468" y="76637"/>
                  </a:cubicBezTo>
                  <a:lnTo>
                    <a:pt x="1253468" y="31680"/>
                  </a:lnTo>
                  <a:lnTo>
                    <a:pt x="1234418" y="33203"/>
                  </a:lnTo>
                  <a:lnTo>
                    <a:pt x="1234418" y="37013"/>
                  </a:lnTo>
                  <a:cubicBezTo>
                    <a:pt x="1243943" y="37013"/>
                    <a:pt x="1244892" y="37965"/>
                    <a:pt x="1244892" y="44157"/>
                  </a:cubicBezTo>
                  <a:lnTo>
                    <a:pt x="1244892" y="66636"/>
                  </a:lnTo>
                  <a:cubicBezTo>
                    <a:pt x="1244892" y="77685"/>
                    <a:pt x="1238232" y="86353"/>
                    <a:pt x="1229656" y="86353"/>
                  </a:cubicBezTo>
                  <a:cubicBezTo>
                    <a:pt x="1219182" y="86353"/>
                    <a:pt x="1218224" y="80352"/>
                    <a:pt x="1218224" y="73684"/>
                  </a:cubicBezTo>
                  <a:lnTo>
                    <a:pt x="1218224" y="31680"/>
                  </a:lnTo>
                  <a:lnTo>
                    <a:pt x="1199174" y="33203"/>
                  </a:lnTo>
                  <a:lnTo>
                    <a:pt x="1199174" y="37013"/>
                  </a:lnTo>
                  <a:cubicBezTo>
                    <a:pt x="1209657" y="37013"/>
                    <a:pt x="1209657" y="37490"/>
                    <a:pt x="1209657" y="48633"/>
                  </a:cubicBezTo>
                  <a:lnTo>
                    <a:pt x="1209657" y="67683"/>
                  </a:lnTo>
                  <a:cubicBezTo>
                    <a:pt x="1209657" y="77494"/>
                    <a:pt x="1209657" y="89019"/>
                    <a:pt x="1228707" y="89019"/>
                  </a:cubicBezTo>
                  <a:cubicBezTo>
                    <a:pt x="1235367" y="89019"/>
                    <a:pt x="1241088" y="85590"/>
                    <a:pt x="1244892" y="77685"/>
                  </a:cubicBezTo>
                  <a:lnTo>
                    <a:pt x="1244892" y="89019"/>
                  </a:lnTo>
                  <a:close/>
                  <a:moveTo>
                    <a:pt x="1311567" y="39394"/>
                  </a:moveTo>
                  <a:cubicBezTo>
                    <a:pt x="1311567" y="35393"/>
                    <a:pt x="1307763" y="31680"/>
                    <a:pt x="1303000" y="31680"/>
                  </a:cubicBezTo>
                  <a:cubicBezTo>
                    <a:pt x="1293475" y="31680"/>
                    <a:pt x="1288713" y="40156"/>
                    <a:pt x="1286806" y="45681"/>
                  </a:cubicBezTo>
                  <a:lnTo>
                    <a:pt x="1286806" y="31680"/>
                  </a:lnTo>
                  <a:lnTo>
                    <a:pt x="1269663" y="33203"/>
                  </a:lnTo>
                  <a:lnTo>
                    <a:pt x="1269663" y="37013"/>
                  </a:lnTo>
                  <a:cubicBezTo>
                    <a:pt x="1278230" y="37013"/>
                    <a:pt x="1279188" y="37965"/>
                    <a:pt x="1279188" y="44157"/>
                  </a:cubicBezTo>
                  <a:lnTo>
                    <a:pt x="1279188" y="77971"/>
                  </a:lnTo>
                  <a:cubicBezTo>
                    <a:pt x="1279188" y="83781"/>
                    <a:pt x="1278230" y="83781"/>
                    <a:pt x="1269663" y="83781"/>
                  </a:cubicBezTo>
                  <a:lnTo>
                    <a:pt x="1269663" y="87687"/>
                  </a:lnTo>
                  <a:lnTo>
                    <a:pt x="1283950" y="87210"/>
                  </a:lnTo>
                  <a:cubicBezTo>
                    <a:pt x="1288713" y="87210"/>
                    <a:pt x="1294424" y="87210"/>
                    <a:pt x="1300145" y="87687"/>
                  </a:cubicBezTo>
                  <a:lnTo>
                    <a:pt x="1300145" y="83781"/>
                  </a:lnTo>
                  <a:lnTo>
                    <a:pt x="1297280" y="83781"/>
                  </a:lnTo>
                  <a:cubicBezTo>
                    <a:pt x="1287755" y="83781"/>
                    <a:pt x="1287755" y="82257"/>
                    <a:pt x="1287755" y="77876"/>
                  </a:cubicBezTo>
                  <a:lnTo>
                    <a:pt x="1287755" y="58349"/>
                  </a:lnTo>
                  <a:cubicBezTo>
                    <a:pt x="1287755" y="45872"/>
                    <a:pt x="1292517" y="34536"/>
                    <a:pt x="1303000" y="34536"/>
                  </a:cubicBezTo>
                  <a:cubicBezTo>
                    <a:pt x="1303000" y="34536"/>
                    <a:pt x="1303949" y="34536"/>
                    <a:pt x="1303949" y="34727"/>
                  </a:cubicBezTo>
                  <a:cubicBezTo>
                    <a:pt x="1303949" y="34822"/>
                    <a:pt x="1301093" y="36347"/>
                    <a:pt x="1301093" y="39585"/>
                  </a:cubicBezTo>
                  <a:cubicBezTo>
                    <a:pt x="1301093" y="43205"/>
                    <a:pt x="1303949" y="45109"/>
                    <a:pt x="1306805" y="45109"/>
                  </a:cubicBezTo>
                  <a:cubicBezTo>
                    <a:pt x="1308711" y="45109"/>
                    <a:pt x="1311567" y="43491"/>
                    <a:pt x="1311567" y="39490"/>
                  </a:cubicBezTo>
                  <a:close/>
                  <a:moveTo>
                    <a:pt x="1376345" y="76351"/>
                  </a:moveTo>
                  <a:lnTo>
                    <a:pt x="1376345" y="69398"/>
                  </a:lnTo>
                  <a:lnTo>
                    <a:pt x="1373480" y="69398"/>
                  </a:lnTo>
                  <a:lnTo>
                    <a:pt x="1373480" y="76351"/>
                  </a:lnTo>
                  <a:cubicBezTo>
                    <a:pt x="1373480" y="83781"/>
                    <a:pt x="1370624" y="84543"/>
                    <a:pt x="1368717" y="84543"/>
                  </a:cubicBezTo>
                  <a:cubicBezTo>
                    <a:pt x="1364913" y="84543"/>
                    <a:pt x="1363955" y="78733"/>
                    <a:pt x="1363955" y="78162"/>
                  </a:cubicBezTo>
                  <a:lnTo>
                    <a:pt x="1363955" y="52825"/>
                  </a:lnTo>
                  <a:cubicBezTo>
                    <a:pt x="1363955" y="47586"/>
                    <a:pt x="1363955" y="42537"/>
                    <a:pt x="1359192" y="37965"/>
                  </a:cubicBezTo>
                  <a:cubicBezTo>
                    <a:pt x="1354430" y="33012"/>
                    <a:pt x="1348718" y="30917"/>
                    <a:pt x="1342049" y="30917"/>
                  </a:cubicBezTo>
                  <a:cubicBezTo>
                    <a:pt x="1331575" y="30917"/>
                    <a:pt x="1322999" y="36918"/>
                    <a:pt x="1322999" y="45204"/>
                  </a:cubicBezTo>
                  <a:cubicBezTo>
                    <a:pt x="1322999" y="49110"/>
                    <a:pt x="1325855" y="51205"/>
                    <a:pt x="1328720" y="51205"/>
                  </a:cubicBezTo>
                  <a:cubicBezTo>
                    <a:pt x="1332524" y="51205"/>
                    <a:pt x="1334431" y="48633"/>
                    <a:pt x="1334431" y="45395"/>
                  </a:cubicBezTo>
                  <a:cubicBezTo>
                    <a:pt x="1334431" y="43871"/>
                    <a:pt x="1334431" y="39776"/>
                    <a:pt x="1328720" y="39585"/>
                  </a:cubicBezTo>
                  <a:cubicBezTo>
                    <a:pt x="1331575" y="35109"/>
                    <a:pt x="1338245" y="33775"/>
                    <a:pt x="1342049" y="33775"/>
                  </a:cubicBezTo>
                  <a:cubicBezTo>
                    <a:pt x="1347770" y="33775"/>
                    <a:pt x="1355388" y="38728"/>
                    <a:pt x="1355388" y="49967"/>
                  </a:cubicBezTo>
                  <a:lnTo>
                    <a:pt x="1355388" y="54634"/>
                  </a:lnTo>
                  <a:cubicBezTo>
                    <a:pt x="1348718" y="55111"/>
                    <a:pt x="1340142" y="55397"/>
                    <a:pt x="1332524" y="59206"/>
                  </a:cubicBezTo>
                  <a:cubicBezTo>
                    <a:pt x="1322999" y="63588"/>
                    <a:pt x="1319195" y="70065"/>
                    <a:pt x="1319195" y="75590"/>
                  </a:cubicBezTo>
                  <a:cubicBezTo>
                    <a:pt x="1319195" y="85876"/>
                    <a:pt x="1331575" y="89019"/>
                    <a:pt x="1340142" y="89019"/>
                  </a:cubicBezTo>
                  <a:cubicBezTo>
                    <a:pt x="1347770" y="89019"/>
                    <a:pt x="1353481" y="83972"/>
                    <a:pt x="1356336" y="77971"/>
                  </a:cubicBezTo>
                  <a:cubicBezTo>
                    <a:pt x="1357295" y="83018"/>
                    <a:pt x="1360150" y="88448"/>
                    <a:pt x="1365861" y="88448"/>
                  </a:cubicBezTo>
                  <a:cubicBezTo>
                    <a:pt x="1368717" y="88448"/>
                    <a:pt x="1376345" y="86638"/>
                    <a:pt x="1376345" y="76351"/>
                  </a:cubicBezTo>
                  <a:close/>
                  <a:moveTo>
                    <a:pt x="1355388" y="69969"/>
                  </a:moveTo>
                  <a:cubicBezTo>
                    <a:pt x="1355388" y="81971"/>
                    <a:pt x="1345863" y="86353"/>
                    <a:pt x="1340142" y="86353"/>
                  </a:cubicBezTo>
                  <a:cubicBezTo>
                    <a:pt x="1334431" y="86353"/>
                    <a:pt x="1329668" y="81875"/>
                    <a:pt x="1329668" y="75494"/>
                  </a:cubicBezTo>
                  <a:cubicBezTo>
                    <a:pt x="1329668" y="68637"/>
                    <a:pt x="1334431" y="58063"/>
                    <a:pt x="1355388" y="57301"/>
                  </a:cubicBezTo>
                  <a:close/>
                  <a:moveTo>
                    <a:pt x="1410631" y="87687"/>
                  </a:moveTo>
                  <a:lnTo>
                    <a:pt x="1410631" y="83781"/>
                  </a:lnTo>
                  <a:cubicBezTo>
                    <a:pt x="1402055" y="83781"/>
                    <a:pt x="1401106" y="83781"/>
                    <a:pt x="1401106" y="77971"/>
                  </a:cubicBezTo>
                  <a:lnTo>
                    <a:pt x="1401106" y="-135"/>
                  </a:lnTo>
                  <a:lnTo>
                    <a:pt x="1383005" y="1199"/>
                  </a:lnTo>
                  <a:lnTo>
                    <a:pt x="1383005" y="5200"/>
                  </a:lnTo>
                  <a:cubicBezTo>
                    <a:pt x="1391581" y="5200"/>
                    <a:pt x="1392530" y="6057"/>
                    <a:pt x="1392530" y="12248"/>
                  </a:cubicBezTo>
                  <a:lnTo>
                    <a:pt x="1392530" y="77971"/>
                  </a:lnTo>
                  <a:cubicBezTo>
                    <a:pt x="1392530" y="83781"/>
                    <a:pt x="1391581" y="83781"/>
                    <a:pt x="1383005" y="83781"/>
                  </a:cubicBezTo>
                  <a:lnTo>
                    <a:pt x="1383005" y="87687"/>
                  </a:lnTo>
                  <a:lnTo>
                    <a:pt x="1397292" y="87210"/>
                  </a:lnTo>
                  <a:close/>
                  <a:moveTo>
                    <a:pt x="1523982" y="87687"/>
                  </a:moveTo>
                  <a:lnTo>
                    <a:pt x="1523982" y="83781"/>
                  </a:lnTo>
                  <a:cubicBezTo>
                    <a:pt x="1517313" y="83781"/>
                    <a:pt x="1513499" y="83781"/>
                    <a:pt x="1513499" y="79876"/>
                  </a:cubicBezTo>
                  <a:lnTo>
                    <a:pt x="1513499" y="55777"/>
                  </a:lnTo>
                  <a:cubicBezTo>
                    <a:pt x="1513499" y="44918"/>
                    <a:pt x="1513499" y="40919"/>
                    <a:pt x="1509695" y="36442"/>
                  </a:cubicBezTo>
                  <a:cubicBezTo>
                    <a:pt x="1507788" y="34250"/>
                    <a:pt x="1503974" y="31680"/>
                    <a:pt x="1496356" y="31680"/>
                  </a:cubicBezTo>
                  <a:cubicBezTo>
                    <a:pt x="1487780" y="31680"/>
                    <a:pt x="1481120" y="37204"/>
                    <a:pt x="1478255" y="45109"/>
                  </a:cubicBezTo>
                  <a:lnTo>
                    <a:pt x="1478255" y="31680"/>
                  </a:lnTo>
                  <a:lnTo>
                    <a:pt x="1460163" y="33203"/>
                  </a:lnTo>
                  <a:lnTo>
                    <a:pt x="1460163" y="37013"/>
                  </a:lnTo>
                  <a:cubicBezTo>
                    <a:pt x="1468730" y="37013"/>
                    <a:pt x="1469688" y="37965"/>
                    <a:pt x="1469688" y="44157"/>
                  </a:cubicBezTo>
                  <a:lnTo>
                    <a:pt x="1469688" y="77971"/>
                  </a:lnTo>
                  <a:cubicBezTo>
                    <a:pt x="1469688" y="83781"/>
                    <a:pt x="1468730" y="83781"/>
                    <a:pt x="1460163" y="83781"/>
                  </a:cubicBezTo>
                  <a:lnTo>
                    <a:pt x="1460163" y="87687"/>
                  </a:lnTo>
                  <a:lnTo>
                    <a:pt x="1474450" y="87210"/>
                  </a:lnTo>
                  <a:lnTo>
                    <a:pt x="1488738" y="87687"/>
                  </a:lnTo>
                  <a:lnTo>
                    <a:pt x="1488738" y="83781"/>
                  </a:lnTo>
                  <a:cubicBezTo>
                    <a:pt x="1480161" y="83781"/>
                    <a:pt x="1478255" y="83781"/>
                    <a:pt x="1478255" y="77971"/>
                  </a:cubicBezTo>
                  <a:lnTo>
                    <a:pt x="1478255" y="54729"/>
                  </a:lnTo>
                  <a:cubicBezTo>
                    <a:pt x="1478255" y="41680"/>
                    <a:pt x="1487780" y="34536"/>
                    <a:pt x="1495407" y="34536"/>
                  </a:cubicBezTo>
                  <a:cubicBezTo>
                    <a:pt x="1503974" y="34536"/>
                    <a:pt x="1504932" y="41394"/>
                    <a:pt x="1504932" y="48538"/>
                  </a:cubicBezTo>
                  <a:lnTo>
                    <a:pt x="1504932" y="77971"/>
                  </a:lnTo>
                  <a:cubicBezTo>
                    <a:pt x="1504932" y="83781"/>
                    <a:pt x="1503974" y="83781"/>
                    <a:pt x="1495407" y="83781"/>
                  </a:cubicBezTo>
                  <a:lnTo>
                    <a:pt x="1495407" y="87687"/>
                  </a:lnTo>
                  <a:lnTo>
                    <a:pt x="1509695" y="87210"/>
                  </a:lnTo>
                  <a:close/>
                  <a:moveTo>
                    <a:pt x="1579225" y="72636"/>
                  </a:moveTo>
                  <a:cubicBezTo>
                    <a:pt x="1579225" y="71303"/>
                    <a:pt x="1578267" y="71112"/>
                    <a:pt x="1577318" y="71112"/>
                  </a:cubicBezTo>
                  <a:cubicBezTo>
                    <a:pt x="1576370" y="71112"/>
                    <a:pt x="1575411" y="71875"/>
                    <a:pt x="1575411" y="72922"/>
                  </a:cubicBezTo>
                  <a:cubicBezTo>
                    <a:pt x="1571607" y="85876"/>
                    <a:pt x="1560175" y="85876"/>
                    <a:pt x="1558268" y="85876"/>
                  </a:cubicBezTo>
                  <a:cubicBezTo>
                    <a:pt x="1552557" y="85876"/>
                    <a:pt x="1546836" y="82161"/>
                    <a:pt x="1543981" y="77399"/>
                  </a:cubicBezTo>
                  <a:cubicBezTo>
                    <a:pt x="1540167" y="71303"/>
                    <a:pt x="1540167" y="62921"/>
                    <a:pt x="1540167" y="58444"/>
                  </a:cubicBezTo>
                  <a:lnTo>
                    <a:pt x="1575411" y="58444"/>
                  </a:lnTo>
                  <a:cubicBezTo>
                    <a:pt x="1578267" y="58444"/>
                    <a:pt x="1579225" y="58444"/>
                    <a:pt x="1579225" y="55777"/>
                  </a:cubicBezTo>
                  <a:cubicBezTo>
                    <a:pt x="1579225" y="43300"/>
                    <a:pt x="1571607" y="30917"/>
                    <a:pt x="1556361" y="30917"/>
                  </a:cubicBezTo>
                  <a:cubicBezTo>
                    <a:pt x="1541125" y="30917"/>
                    <a:pt x="1529693" y="44061"/>
                    <a:pt x="1529693" y="59873"/>
                  </a:cubicBezTo>
                  <a:cubicBezTo>
                    <a:pt x="1529693" y="76828"/>
                    <a:pt x="1543032" y="89019"/>
                    <a:pt x="1557320" y="89019"/>
                  </a:cubicBezTo>
                  <a:cubicBezTo>
                    <a:pt x="1573505" y="89019"/>
                    <a:pt x="1579225" y="75018"/>
                    <a:pt x="1579225" y="72636"/>
                  </a:cubicBezTo>
                  <a:close/>
                  <a:moveTo>
                    <a:pt x="1570649" y="55777"/>
                  </a:moveTo>
                  <a:lnTo>
                    <a:pt x="1540167" y="55777"/>
                  </a:lnTo>
                  <a:cubicBezTo>
                    <a:pt x="1541125" y="36918"/>
                    <a:pt x="1551599" y="33775"/>
                    <a:pt x="1556361" y="33775"/>
                  </a:cubicBezTo>
                  <a:cubicBezTo>
                    <a:pt x="1569700" y="33775"/>
                    <a:pt x="1570649" y="50919"/>
                    <a:pt x="1570649" y="55777"/>
                  </a:cubicBezTo>
                  <a:close/>
                  <a:moveTo>
                    <a:pt x="1624943" y="72066"/>
                  </a:moveTo>
                  <a:lnTo>
                    <a:pt x="1624943" y="64731"/>
                  </a:lnTo>
                  <a:lnTo>
                    <a:pt x="1621130" y="64731"/>
                  </a:lnTo>
                  <a:lnTo>
                    <a:pt x="1621130" y="71780"/>
                  </a:lnTo>
                  <a:cubicBezTo>
                    <a:pt x="1621130" y="81114"/>
                    <a:pt x="1617325" y="85876"/>
                    <a:pt x="1612563" y="85876"/>
                  </a:cubicBezTo>
                  <a:cubicBezTo>
                    <a:pt x="1604945" y="85876"/>
                    <a:pt x="1604945" y="74447"/>
                    <a:pt x="1604945" y="72161"/>
                  </a:cubicBezTo>
                  <a:lnTo>
                    <a:pt x="1604945" y="37013"/>
                  </a:lnTo>
                  <a:lnTo>
                    <a:pt x="1623036" y="37013"/>
                  </a:lnTo>
                  <a:lnTo>
                    <a:pt x="1623036" y="33203"/>
                  </a:lnTo>
                  <a:lnTo>
                    <a:pt x="1604945" y="33203"/>
                  </a:lnTo>
                  <a:lnTo>
                    <a:pt x="1604945" y="9867"/>
                  </a:lnTo>
                  <a:lnTo>
                    <a:pt x="1601131" y="9867"/>
                  </a:lnTo>
                  <a:cubicBezTo>
                    <a:pt x="1601131" y="20249"/>
                    <a:pt x="1597317" y="33775"/>
                    <a:pt x="1584936" y="34250"/>
                  </a:cubicBezTo>
                  <a:lnTo>
                    <a:pt x="1584936" y="37013"/>
                  </a:lnTo>
                  <a:lnTo>
                    <a:pt x="1595420" y="37013"/>
                  </a:lnTo>
                  <a:lnTo>
                    <a:pt x="1595420" y="72066"/>
                  </a:lnTo>
                  <a:cubicBezTo>
                    <a:pt x="1595420" y="87496"/>
                    <a:pt x="1607800" y="89019"/>
                    <a:pt x="1611605" y="89019"/>
                  </a:cubicBezTo>
                  <a:cubicBezTo>
                    <a:pt x="1621130" y="89019"/>
                    <a:pt x="1624943" y="80066"/>
                    <a:pt x="1624943" y="72066"/>
                  </a:cubicBezTo>
                  <a:close/>
                  <a:moveTo>
                    <a:pt x="1717338" y="37013"/>
                  </a:moveTo>
                  <a:lnTo>
                    <a:pt x="1717338" y="33203"/>
                  </a:lnTo>
                  <a:cubicBezTo>
                    <a:pt x="1714482" y="33298"/>
                    <a:pt x="1710668" y="33489"/>
                    <a:pt x="1707813" y="33489"/>
                  </a:cubicBezTo>
                  <a:lnTo>
                    <a:pt x="1696381" y="33203"/>
                  </a:lnTo>
                  <a:lnTo>
                    <a:pt x="1696381" y="37013"/>
                  </a:lnTo>
                  <a:cubicBezTo>
                    <a:pt x="1701143" y="37204"/>
                    <a:pt x="1703999" y="39394"/>
                    <a:pt x="1703999" y="43205"/>
                  </a:cubicBezTo>
                  <a:cubicBezTo>
                    <a:pt x="1703999" y="43871"/>
                    <a:pt x="1703999" y="44157"/>
                    <a:pt x="1703050" y="45872"/>
                  </a:cubicBezTo>
                  <a:lnTo>
                    <a:pt x="1691618" y="78162"/>
                  </a:lnTo>
                  <a:lnTo>
                    <a:pt x="1679238" y="42823"/>
                  </a:lnTo>
                  <a:cubicBezTo>
                    <a:pt x="1678280" y="41394"/>
                    <a:pt x="1678280" y="41109"/>
                    <a:pt x="1678280" y="40442"/>
                  </a:cubicBezTo>
                  <a:cubicBezTo>
                    <a:pt x="1678280" y="37013"/>
                    <a:pt x="1683042" y="37013"/>
                    <a:pt x="1685907" y="37013"/>
                  </a:cubicBezTo>
                  <a:lnTo>
                    <a:pt x="1685907" y="33203"/>
                  </a:lnTo>
                  <a:lnTo>
                    <a:pt x="1672568" y="33489"/>
                  </a:lnTo>
                  <a:cubicBezTo>
                    <a:pt x="1668755" y="33489"/>
                    <a:pt x="1664950" y="33298"/>
                    <a:pt x="1661136" y="33203"/>
                  </a:cubicBezTo>
                  <a:lnTo>
                    <a:pt x="1661136" y="37013"/>
                  </a:lnTo>
                  <a:cubicBezTo>
                    <a:pt x="1665899" y="37013"/>
                    <a:pt x="1667806" y="37394"/>
                    <a:pt x="1669713" y="39013"/>
                  </a:cubicBezTo>
                  <a:cubicBezTo>
                    <a:pt x="1669713" y="39776"/>
                    <a:pt x="1671620" y="43491"/>
                    <a:pt x="1672568" y="45872"/>
                  </a:cubicBezTo>
                  <a:lnTo>
                    <a:pt x="1661136" y="76542"/>
                  </a:lnTo>
                  <a:lnTo>
                    <a:pt x="1649705" y="42728"/>
                  </a:lnTo>
                  <a:cubicBezTo>
                    <a:pt x="1648756" y="41205"/>
                    <a:pt x="1648756" y="40919"/>
                    <a:pt x="1648756" y="40442"/>
                  </a:cubicBezTo>
                  <a:cubicBezTo>
                    <a:pt x="1648756" y="37013"/>
                    <a:pt x="1653518" y="37013"/>
                    <a:pt x="1656374" y="37013"/>
                  </a:cubicBezTo>
                  <a:lnTo>
                    <a:pt x="1656374" y="33203"/>
                  </a:lnTo>
                  <a:lnTo>
                    <a:pt x="1642086" y="33489"/>
                  </a:lnTo>
                  <a:lnTo>
                    <a:pt x="1630655" y="33203"/>
                  </a:lnTo>
                  <a:lnTo>
                    <a:pt x="1630655" y="37013"/>
                  </a:lnTo>
                  <a:cubicBezTo>
                    <a:pt x="1637324" y="37013"/>
                    <a:pt x="1638282" y="37490"/>
                    <a:pt x="1640180" y="41490"/>
                  </a:cubicBezTo>
                  <a:lnTo>
                    <a:pt x="1655425" y="86353"/>
                  </a:lnTo>
                  <a:cubicBezTo>
                    <a:pt x="1656374" y="88067"/>
                    <a:pt x="1657332" y="89019"/>
                    <a:pt x="1658281" y="89019"/>
                  </a:cubicBezTo>
                  <a:cubicBezTo>
                    <a:pt x="1660188" y="89019"/>
                    <a:pt x="1660188" y="88258"/>
                    <a:pt x="1661136" y="86448"/>
                  </a:cubicBezTo>
                  <a:lnTo>
                    <a:pt x="1673517" y="50730"/>
                  </a:lnTo>
                  <a:lnTo>
                    <a:pt x="1686856" y="86638"/>
                  </a:lnTo>
                  <a:cubicBezTo>
                    <a:pt x="1686856" y="88067"/>
                    <a:pt x="1687805" y="89019"/>
                    <a:pt x="1689711" y="89019"/>
                  </a:cubicBezTo>
                  <a:cubicBezTo>
                    <a:pt x="1690670" y="89019"/>
                    <a:pt x="1691618" y="87972"/>
                    <a:pt x="1691618" y="86638"/>
                  </a:cubicBezTo>
                  <a:lnTo>
                    <a:pt x="1706855" y="45109"/>
                  </a:lnTo>
                  <a:cubicBezTo>
                    <a:pt x="1708761" y="38823"/>
                    <a:pt x="1712575" y="37204"/>
                    <a:pt x="1717338" y="37013"/>
                  </a:cubicBezTo>
                  <a:close/>
                  <a:moveTo>
                    <a:pt x="1775436" y="60540"/>
                  </a:moveTo>
                  <a:cubicBezTo>
                    <a:pt x="1775436" y="44347"/>
                    <a:pt x="1763056" y="30917"/>
                    <a:pt x="1747820" y="30917"/>
                  </a:cubicBezTo>
                  <a:cubicBezTo>
                    <a:pt x="1731625" y="30917"/>
                    <a:pt x="1719245" y="44824"/>
                    <a:pt x="1719245" y="60540"/>
                  </a:cubicBezTo>
                  <a:cubicBezTo>
                    <a:pt x="1719245" y="76923"/>
                    <a:pt x="1732574" y="89019"/>
                    <a:pt x="1747820" y="89019"/>
                  </a:cubicBezTo>
                  <a:cubicBezTo>
                    <a:pt x="1763056" y="89019"/>
                    <a:pt x="1775436" y="76637"/>
                    <a:pt x="1775436" y="60540"/>
                  </a:cubicBezTo>
                  <a:close/>
                  <a:moveTo>
                    <a:pt x="1764963" y="59492"/>
                  </a:moveTo>
                  <a:cubicBezTo>
                    <a:pt x="1764963" y="64159"/>
                    <a:pt x="1764963" y="71018"/>
                    <a:pt x="1762107" y="76542"/>
                  </a:cubicBezTo>
                  <a:cubicBezTo>
                    <a:pt x="1759242" y="82161"/>
                    <a:pt x="1754480" y="85876"/>
                    <a:pt x="1747820" y="85876"/>
                  </a:cubicBezTo>
                  <a:cubicBezTo>
                    <a:pt x="1742099" y="85876"/>
                    <a:pt x="1736388" y="83209"/>
                    <a:pt x="1733532" y="77399"/>
                  </a:cubicBezTo>
                  <a:cubicBezTo>
                    <a:pt x="1729718" y="71875"/>
                    <a:pt x="1729718" y="64159"/>
                    <a:pt x="1729718" y="59492"/>
                  </a:cubicBezTo>
                  <a:cubicBezTo>
                    <a:pt x="1729718" y="54634"/>
                    <a:pt x="1729718" y="47776"/>
                    <a:pt x="1733532" y="42252"/>
                  </a:cubicBezTo>
                  <a:cubicBezTo>
                    <a:pt x="1736388" y="36442"/>
                    <a:pt x="1743057" y="33775"/>
                    <a:pt x="1747820" y="33775"/>
                  </a:cubicBezTo>
                  <a:cubicBezTo>
                    <a:pt x="1753531" y="33775"/>
                    <a:pt x="1758293" y="36632"/>
                    <a:pt x="1762107" y="41966"/>
                  </a:cubicBezTo>
                  <a:cubicBezTo>
                    <a:pt x="1764963" y="47490"/>
                    <a:pt x="1764963" y="54729"/>
                    <a:pt x="1764963" y="59492"/>
                  </a:cubicBezTo>
                  <a:close/>
                  <a:moveTo>
                    <a:pt x="1824968" y="39394"/>
                  </a:moveTo>
                  <a:cubicBezTo>
                    <a:pt x="1824968" y="35393"/>
                    <a:pt x="1821155" y="31680"/>
                    <a:pt x="1816392" y="31680"/>
                  </a:cubicBezTo>
                  <a:cubicBezTo>
                    <a:pt x="1806867" y="31680"/>
                    <a:pt x="1802105" y="40156"/>
                    <a:pt x="1800207" y="45681"/>
                  </a:cubicBezTo>
                  <a:lnTo>
                    <a:pt x="1800207" y="31680"/>
                  </a:lnTo>
                  <a:lnTo>
                    <a:pt x="1783055" y="33203"/>
                  </a:lnTo>
                  <a:lnTo>
                    <a:pt x="1783055" y="37013"/>
                  </a:lnTo>
                  <a:cubicBezTo>
                    <a:pt x="1791631" y="37013"/>
                    <a:pt x="1792580" y="37965"/>
                    <a:pt x="1792580" y="44157"/>
                  </a:cubicBezTo>
                  <a:lnTo>
                    <a:pt x="1792580" y="77971"/>
                  </a:lnTo>
                  <a:cubicBezTo>
                    <a:pt x="1792580" y="83781"/>
                    <a:pt x="1791631" y="83781"/>
                    <a:pt x="1783055" y="83781"/>
                  </a:cubicBezTo>
                  <a:lnTo>
                    <a:pt x="1783055" y="87687"/>
                  </a:lnTo>
                  <a:lnTo>
                    <a:pt x="1797342" y="87210"/>
                  </a:lnTo>
                  <a:cubicBezTo>
                    <a:pt x="1802105" y="87210"/>
                    <a:pt x="1808774" y="87210"/>
                    <a:pt x="1813536" y="87687"/>
                  </a:cubicBezTo>
                  <a:lnTo>
                    <a:pt x="1813536" y="83781"/>
                  </a:lnTo>
                  <a:lnTo>
                    <a:pt x="1810681" y="83781"/>
                  </a:lnTo>
                  <a:cubicBezTo>
                    <a:pt x="1801156" y="83781"/>
                    <a:pt x="1801156" y="82257"/>
                    <a:pt x="1801156" y="77876"/>
                  </a:cubicBezTo>
                  <a:lnTo>
                    <a:pt x="1801156" y="58349"/>
                  </a:lnTo>
                  <a:cubicBezTo>
                    <a:pt x="1801156" y="45872"/>
                    <a:pt x="1806867" y="34536"/>
                    <a:pt x="1816392" y="34536"/>
                  </a:cubicBezTo>
                  <a:cubicBezTo>
                    <a:pt x="1817350" y="34536"/>
                    <a:pt x="1817350" y="34536"/>
                    <a:pt x="1817350" y="34727"/>
                  </a:cubicBezTo>
                  <a:cubicBezTo>
                    <a:pt x="1817350" y="34822"/>
                    <a:pt x="1814495" y="36347"/>
                    <a:pt x="1814495" y="39585"/>
                  </a:cubicBezTo>
                  <a:cubicBezTo>
                    <a:pt x="1814495" y="43205"/>
                    <a:pt x="1817350" y="45109"/>
                    <a:pt x="1820206" y="45109"/>
                  </a:cubicBezTo>
                  <a:cubicBezTo>
                    <a:pt x="1822113" y="45109"/>
                    <a:pt x="1824968" y="43491"/>
                    <a:pt x="1824968" y="39490"/>
                  </a:cubicBezTo>
                  <a:close/>
                  <a:moveTo>
                    <a:pt x="1893550" y="87687"/>
                  </a:moveTo>
                  <a:lnTo>
                    <a:pt x="1893550" y="83781"/>
                  </a:lnTo>
                  <a:cubicBezTo>
                    <a:pt x="1888788" y="83781"/>
                    <a:pt x="1885932" y="83781"/>
                    <a:pt x="1881170" y="77113"/>
                  </a:cubicBezTo>
                  <a:lnTo>
                    <a:pt x="1864975" y="54349"/>
                  </a:lnTo>
                  <a:cubicBezTo>
                    <a:pt x="1864975" y="54159"/>
                    <a:pt x="1864975" y="53396"/>
                    <a:pt x="1864975" y="53016"/>
                  </a:cubicBezTo>
                  <a:cubicBezTo>
                    <a:pt x="1864975" y="52539"/>
                    <a:pt x="1873542" y="44918"/>
                    <a:pt x="1874500" y="43871"/>
                  </a:cubicBezTo>
                  <a:cubicBezTo>
                    <a:pt x="1883067" y="37490"/>
                    <a:pt x="1887830" y="37204"/>
                    <a:pt x="1890695" y="37013"/>
                  </a:cubicBezTo>
                  <a:lnTo>
                    <a:pt x="1890695" y="33203"/>
                  </a:lnTo>
                  <a:cubicBezTo>
                    <a:pt x="1886881" y="33489"/>
                    <a:pt x="1884974" y="33489"/>
                    <a:pt x="1882118" y="33489"/>
                  </a:cubicBezTo>
                  <a:cubicBezTo>
                    <a:pt x="1877356" y="33489"/>
                    <a:pt x="1869738" y="33203"/>
                    <a:pt x="1867831" y="33203"/>
                  </a:cubicBezTo>
                  <a:lnTo>
                    <a:pt x="1867831" y="37013"/>
                  </a:lnTo>
                  <a:cubicBezTo>
                    <a:pt x="1869738" y="37204"/>
                    <a:pt x="1871645" y="38537"/>
                    <a:pt x="1871645" y="40156"/>
                  </a:cubicBezTo>
                  <a:cubicBezTo>
                    <a:pt x="1871645" y="42728"/>
                    <a:pt x="1869738" y="44157"/>
                    <a:pt x="1868780" y="45109"/>
                  </a:cubicBezTo>
                  <a:lnTo>
                    <a:pt x="1850688" y="60540"/>
                  </a:lnTo>
                  <a:lnTo>
                    <a:pt x="1850688" y="-135"/>
                  </a:lnTo>
                  <a:lnTo>
                    <a:pt x="1832586" y="1199"/>
                  </a:lnTo>
                  <a:lnTo>
                    <a:pt x="1832586" y="5200"/>
                  </a:lnTo>
                  <a:cubicBezTo>
                    <a:pt x="1841163" y="5200"/>
                    <a:pt x="1842111" y="6057"/>
                    <a:pt x="1842111" y="12248"/>
                  </a:cubicBezTo>
                  <a:lnTo>
                    <a:pt x="1842111" y="77971"/>
                  </a:lnTo>
                  <a:cubicBezTo>
                    <a:pt x="1842111" y="83781"/>
                    <a:pt x="1841163" y="83781"/>
                    <a:pt x="1832586" y="83781"/>
                  </a:cubicBezTo>
                  <a:lnTo>
                    <a:pt x="1832586" y="87687"/>
                  </a:lnTo>
                  <a:lnTo>
                    <a:pt x="1845925" y="87210"/>
                  </a:lnTo>
                  <a:lnTo>
                    <a:pt x="1860213" y="87687"/>
                  </a:lnTo>
                  <a:lnTo>
                    <a:pt x="1860213" y="83781"/>
                  </a:lnTo>
                  <a:cubicBezTo>
                    <a:pt x="1851636" y="83781"/>
                    <a:pt x="1850688" y="83781"/>
                    <a:pt x="1850688" y="77971"/>
                  </a:cubicBezTo>
                  <a:lnTo>
                    <a:pt x="1850688" y="65017"/>
                  </a:lnTo>
                  <a:lnTo>
                    <a:pt x="1858306" y="58063"/>
                  </a:lnTo>
                  <a:cubicBezTo>
                    <a:pt x="1867831" y="71398"/>
                    <a:pt x="1873542" y="78542"/>
                    <a:pt x="1873542" y="80828"/>
                  </a:cubicBezTo>
                  <a:cubicBezTo>
                    <a:pt x="1873542" y="83209"/>
                    <a:pt x="1871645" y="83781"/>
                    <a:pt x="1868780" y="83781"/>
                  </a:cubicBezTo>
                  <a:lnTo>
                    <a:pt x="1868780" y="87687"/>
                  </a:lnTo>
                  <a:lnTo>
                    <a:pt x="1882118" y="87210"/>
                  </a:lnTo>
                  <a:cubicBezTo>
                    <a:pt x="1885932" y="87210"/>
                    <a:pt x="1889736" y="87401"/>
                    <a:pt x="1893550" y="87687"/>
                  </a:cubicBezTo>
                  <a:close/>
                  <a:moveTo>
                    <a:pt x="1999274" y="76351"/>
                  </a:moveTo>
                  <a:lnTo>
                    <a:pt x="1999274" y="69398"/>
                  </a:lnTo>
                  <a:lnTo>
                    <a:pt x="1995470" y="69398"/>
                  </a:lnTo>
                  <a:lnTo>
                    <a:pt x="1995470" y="76351"/>
                  </a:lnTo>
                  <a:cubicBezTo>
                    <a:pt x="1995470" y="83781"/>
                    <a:pt x="1992605" y="84543"/>
                    <a:pt x="1991656" y="84543"/>
                  </a:cubicBezTo>
                  <a:cubicBezTo>
                    <a:pt x="1986893" y="84543"/>
                    <a:pt x="1986893" y="78733"/>
                    <a:pt x="1986893" y="78162"/>
                  </a:cubicBezTo>
                  <a:lnTo>
                    <a:pt x="1986893" y="52825"/>
                  </a:lnTo>
                  <a:cubicBezTo>
                    <a:pt x="1986893" y="47586"/>
                    <a:pt x="1986893" y="42537"/>
                    <a:pt x="1982131" y="37965"/>
                  </a:cubicBezTo>
                  <a:cubicBezTo>
                    <a:pt x="1977368" y="33012"/>
                    <a:pt x="1970699" y="30917"/>
                    <a:pt x="1964988" y="30917"/>
                  </a:cubicBezTo>
                  <a:cubicBezTo>
                    <a:pt x="1954505" y="30917"/>
                    <a:pt x="1945938" y="36918"/>
                    <a:pt x="1945938" y="45204"/>
                  </a:cubicBezTo>
                  <a:cubicBezTo>
                    <a:pt x="1945938" y="49110"/>
                    <a:pt x="1947845" y="51205"/>
                    <a:pt x="1951649" y="51205"/>
                  </a:cubicBezTo>
                  <a:cubicBezTo>
                    <a:pt x="1954505" y="51205"/>
                    <a:pt x="1957370" y="48633"/>
                    <a:pt x="1957370" y="45395"/>
                  </a:cubicBezTo>
                  <a:cubicBezTo>
                    <a:pt x="1957370" y="43871"/>
                    <a:pt x="1956411" y="39776"/>
                    <a:pt x="1950700" y="39585"/>
                  </a:cubicBezTo>
                  <a:cubicBezTo>
                    <a:pt x="1954505" y="35109"/>
                    <a:pt x="1960225" y="33775"/>
                    <a:pt x="1964030" y="33775"/>
                  </a:cubicBezTo>
                  <a:cubicBezTo>
                    <a:pt x="1970699" y="33775"/>
                    <a:pt x="1978317" y="38728"/>
                    <a:pt x="1978317" y="49967"/>
                  </a:cubicBezTo>
                  <a:lnTo>
                    <a:pt x="1978317" y="54634"/>
                  </a:lnTo>
                  <a:cubicBezTo>
                    <a:pt x="1971657" y="55111"/>
                    <a:pt x="1962132" y="55397"/>
                    <a:pt x="1954505" y="59206"/>
                  </a:cubicBezTo>
                  <a:cubicBezTo>
                    <a:pt x="1944980" y="63588"/>
                    <a:pt x="1942124" y="70065"/>
                    <a:pt x="1942124" y="75590"/>
                  </a:cubicBezTo>
                  <a:cubicBezTo>
                    <a:pt x="1942124" y="85876"/>
                    <a:pt x="1954505" y="89019"/>
                    <a:pt x="1962132" y="89019"/>
                  </a:cubicBezTo>
                  <a:cubicBezTo>
                    <a:pt x="1970699" y="89019"/>
                    <a:pt x="1976420" y="83972"/>
                    <a:pt x="1978317" y="77971"/>
                  </a:cubicBezTo>
                  <a:cubicBezTo>
                    <a:pt x="1979275" y="83018"/>
                    <a:pt x="1983080" y="88448"/>
                    <a:pt x="1988800" y="88448"/>
                  </a:cubicBezTo>
                  <a:cubicBezTo>
                    <a:pt x="1991656" y="88448"/>
                    <a:pt x="1999274" y="86638"/>
                    <a:pt x="1999274" y="76351"/>
                  </a:cubicBezTo>
                  <a:close/>
                  <a:moveTo>
                    <a:pt x="1978317" y="69969"/>
                  </a:moveTo>
                  <a:cubicBezTo>
                    <a:pt x="1978317" y="81971"/>
                    <a:pt x="1968792" y="86353"/>
                    <a:pt x="1963081" y="86353"/>
                  </a:cubicBezTo>
                  <a:cubicBezTo>
                    <a:pt x="1957370" y="86353"/>
                    <a:pt x="1951649" y="81875"/>
                    <a:pt x="1951649" y="75494"/>
                  </a:cubicBezTo>
                  <a:cubicBezTo>
                    <a:pt x="1951649" y="68637"/>
                    <a:pt x="1957370" y="58063"/>
                    <a:pt x="1978317" y="57301"/>
                  </a:cubicBezTo>
                  <a:close/>
                  <a:moveTo>
                    <a:pt x="2068805" y="87687"/>
                  </a:moveTo>
                  <a:lnTo>
                    <a:pt x="2068805" y="83781"/>
                  </a:lnTo>
                  <a:cubicBezTo>
                    <a:pt x="2062145" y="83781"/>
                    <a:pt x="2059280" y="83781"/>
                    <a:pt x="2059280" y="79876"/>
                  </a:cubicBezTo>
                  <a:lnTo>
                    <a:pt x="2059280" y="55777"/>
                  </a:lnTo>
                  <a:cubicBezTo>
                    <a:pt x="2059280" y="44918"/>
                    <a:pt x="2059280" y="40919"/>
                    <a:pt x="2054517" y="36442"/>
                  </a:cubicBezTo>
                  <a:cubicBezTo>
                    <a:pt x="2053568" y="34250"/>
                    <a:pt x="2048806" y="31680"/>
                    <a:pt x="2042136" y="31680"/>
                  </a:cubicBezTo>
                  <a:cubicBezTo>
                    <a:pt x="2032611" y="31680"/>
                    <a:pt x="2026900" y="37204"/>
                    <a:pt x="2023086" y="45109"/>
                  </a:cubicBezTo>
                  <a:lnTo>
                    <a:pt x="2023086" y="31680"/>
                  </a:lnTo>
                  <a:lnTo>
                    <a:pt x="2004995" y="33203"/>
                  </a:lnTo>
                  <a:lnTo>
                    <a:pt x="2004995" y="37013"/>
                  </a:lnTo>
                  <a:cubicBezTo>
                    <a:pt x="2014520" y="37013"/>
                    <a:pt x="2015468" y="37965"/>
                    <a:pt x="2015468" y="44157"/>
                  </a:cubicBezTo>
                  <a:lnTo>
                    <a:pt x="2015468" y="77971"/>
                  </a:lnTo>
                  <a:cubicBezTo>
                    <a:pt x="2015468" y="83781"/>
                    <a:pt x="2013561" y="83781"/>
                    <a:pt x="2004995" y="83781"/>
                  </a:cubicBezTo>
                  <a:lnTo>
                    <a:pt x="2004995" y="87687"/>
                  </a:lnTo>
                  <a:lnTo>
                    <a:pt x="2019282" y="87210"/>
                  </a:lnTo>
                  <a:lnTo>
                    <a:pt x="2033570" y="87687"/>
                  </a:lnTo>
                  <a:lnTo>
                    <a:pt x="2033570" y="83781"/>
                  </a:lnTo>
                  <a:cubicBezTo>
                    <a:pt x="2024993" y="83781"/>
                    <a:pt x="2024045" y="83781"/>
                    <a:pt x="2024045" y="77971"/>
                  </a:cubicBezTo>
                  <a:lnTo>
                    <a:pt x="2024045" y="54729"/>
                  </a:lnTo>
                  <a:cubicBezTo>
                    <a:pt x="2024045" y="41680"/>
                    <a:pt x="2032611" y="34536"/>
                    <a:pt x="2041188" y="34536"/>
                  </a:cubicBezTo>
                  <a:cubicBezTo>
                    <a:pt x="2048806" y="34536"/>
                    <a:pt x="2049755" y="41394"/>
                    <a:pt x="2049755" y="48538"/>
                  </a:cubicBezTo>
                  <a:lnTo>
                    <a:pt x="2049755" y="77971"/>
                  </a:lnTo>
                  <a:cubicBezTo>
                    <a:pt x="2049755" y="83781"/>
                    <a:pt x="2048806" y="83781"/>
                    <a:pt x="2040230" y="83781"/>
                  </a:cubicBezTo>
                  <a:lnTo>
                    <a:pt x="2040230" y="87687"/>
                  </a:lnTo>
                  <a:lnTo>
                    <a:pt x="2054517" y="87210"/>
                  </a:lnTo>
                  <a:close/>
                  <a:moveTo>
                    <a:pt x="2138345" y="87687"/>
                  </a:moveTo>
                  <a:lnTo>
                    <a:pt x="2138345" y="83781"/>
                  </a:lnTo>
                  <a:cubicBezTo>
                    <a:pt x="2128820" y="83781"/>
                    <a:pt x="2127861" y="82924"/>
                    <a:pt x="2127861" y="76637"/>
                  </a:cubicBezTo>
                  <a:lnTo>
                    <a:pt x="2127861" y="-135"/>
                  </a:lnTo>
                  <a:lnTo>
                    <a:pt x="2109770" y="1199"/>
                  </a:lnTo>
                  <a:lnTo>
                    <a:pt x="2109770" y="5200"/>
                  </a:lnTo>
                  <a:cubicBezTo>
                    <a:pt x="2119295" y="5200"/>
                    <a:pt x="2120243" y="6057"/>
                    <a:pt x="2120243" y="12248"/>
                  </a:cubicBezTo>
                  <a:lnTo>
                    <a:pt x="2120243" y="39585"/>
                  </a:lnTo>
                  <a:cubicBezTo>
                    <a:pt x="2116430" y="35013"/>
                    <a:pt x="2110718" y="31680"/>
                    <a:pt x="2104049" y="31680"/>
                  </a:cubicBezTo>
                  <a:cubicBezTo>
                    <a:pt x="2088813" y="31680"/>
                    <a:pt x="2075474" y="44157"/>
                    <a:pt x="2075474" y="60444"/>
                  </a:cubicBezTo>
                  <a:cubicBezTo>
                    <a:pt x="2075474" y="76542"/>
                    <a:pt x="2087855" y="89019"/>
                    <a:pt x="2102142" y="89019"/>
                  </a:cubicBezTo>
                  <a:cubicBezTo>
                    <a:pt x="2110718" y="89019"/>
                    <a:pt x="2116430" y="84638"/>
                    <a:pt x="2119295" y="80637"/>
                  </a:cubicBezTo>
                  <a:lnTo>
                    <a:pt x="2119295" y="89019"/>
                  </a:lnTo>
                  <a:close/>
                  <a:moveTo>
                    <a:pt x="2119295" y="72732"/>
                  </a:moveTo>
                  <a:cubicBezTo>
                    <a:pt x="2119295" y="75018"/>
                    <a:pt x="2119295" y="75304"/>
                    <a:pt x="2118336" y="77399"/>
                  </a:cubicBezTo>
                  <a:cubicBezTo>
                    <a:pt x="2114532" y="83495"/>
                    <a:pt x="2108811" y="86353"/>
                    <a:pt x="2103100" y="86353"/>
                  </a:cubicBezTo>
                  <a:cubicBezTo>
                    <a:pt x="2097380" y="86353"/>
                    <a:pt x="2092617" y="83018"/>
                    <a:pt x="2089761" y="78162"/>
                  </a:cubicBezTo>
                  <a:cubicBezTo>
                    <a:pt x="2086906" y="72922"/>
                    <a:pt x="2085957" y="65779"/>
                    <a:pt x="2085957" y="60540"/>
                  </a:cubicBezTo>
                  <a:cubicBezTo>
                    <a:pt x="2085957" y="55968"/>
                    <a:pt x="2085957" y="48348"/>
                    <a:pt x="2089761" y="42537"/>
                  </a:cubicBezTo>
                  <a:cubicBezTo>
                    <a:pt x="2092617" y="38728"/>
                    <a:pt x="2097380" y="34536"/>
                    <a:pt x="2104049" y="34536"/>
                  </a:cubicBezTo>
                  <a:cubicBezTo>
                    <a:pt x="2108811" y="34536"/>
                    <a:pt x="2114532" y="36442"/>
                    <a:pt x="2118336" y="42157"/>
                  </a:cubicBezTo>
                  <a:cubicBezTo>
                    <a:pt x="2119295" y="44157"/>
                    <a:pt x="2119295" y="44538"/>
                    <a:pt x="2119295" y="46729"/>
                  </a:cubicBezTo>
                  <a:close/>
                  <a:moveTo>
                    <a:pt x="2273592" y="45109"/>
                  </a:moveTo>
                  <a:cubicBezTo>
                    <a:pt x="2273592" y="21106"/>
                    <a:pt x="2256449" y="1199"/>
                    <a:pt x="2234543" y="1199"/>
                  </a:cubicBezTo>
                  <a:lnTo>
                    <a:pt x="2188825" y="1199"/>
                  </a:lnTo>
                  <a:lnTo>
                    <a:pt x="2188825" y="5200"/>
                  </a:lnTo>
                  <a:lnTo>
                    <a:pt x="2191681" y="5200"/>
                  </a:lnTo>
                  <a:cubicBezTo>
                    <a:pt x="2201206" y="5200"/>
                    <a:pt x="2201206" y="6534"/>
                    <a:pt x="2201206" y="11201"/>
                  </a:cubicBezTo>
                  <a:lnTo>
                    <a:pt x="2201206" y="77876"/>
                  </a:lnTo>
                  <a:cubicBezTo>
                    <a:pt x="2201206" y="82257"/>
                    <a:pt x="2201206" y="83781"/>
                    <a:pt x="2191681" y="83781"/>
                  </a:cubicBezTo>
                  <a:lnTo>
                    <a:pt x="2188825" y="83781"/>
                  </a:lnTo>
                  <a:lnTo>
                    <a:pt x="2188825" y="87687"/>
                  </a:lnTo>
                  <a:lnTo>
                    <a:pt x="2234543" y="87687"/>
                  </a:lnTo>
                  <a:cubicBezTo>
                    <a:pt x="2256449" y="87687"/>
                    <a:pt x="2273592" y="68922"/>
                    <a:pt x="2273592" y="45109"/>
                  </a:cubicBezTo>
                  <a:close/>
                  <a:moveTo>
                    <a:pt x="2261211" y="45109"/>
                  </a:moveTo>
                  <a:cubicBezTo>
                    <a:pt x="2261211" y="59206"/>
                    <a:pt x="2258356" y="66826"/>
                    <a:pt x="2253593" y="72922"/>
                  </a:cubicBezTo>
                  <a:cubicBezTo>
                    <a:pt x="2251686" y="76351"/>
                    <a:pt x="2244068" y="83781"/>
                    <a:pt x="2231688" y="83781"/>
                  </a:cubicBezTo>
                  <a:lnTo>
                    <a:pt x="2218349" y="83781"/>
                  </a:lnTo>
                  <a:cubicBezTo>
                    <a:pt x="2212638" y="83781"/>
                    <a:pt x="2212638" y="82924"/>
                    <a:pt x="2212638" y="78733"/>
                  </a:cubicBezTo>
                  <a:lnTo>
                    <a:pt x="2212638" y="10248"/>
                  </a:lnTo>
                  <a:cubicBezTo>
                    <a:pt x="2212638" y="6057"/>
                    <a:pt x="2212638" y="5200"/>
                    <a:pt x="2218349" y="5200"/>
                  </a:cubicBezTo>
                  <a:lnTo>
                    <a:pt x="2230730" y="5200"/>
                  </a:lnTo>
                  <a:cubicBezTo>
                    <a:pt x="2239306" y="5200"/>
                    <a:pt x="2247882" y="7867"/>
                    <a:pt x="2254542" y="17011"/>
                  </a:cubicBezTo>
                  <a:cubicBezTo>
                    <a:pt x="2259305" y="24441"/>
                    <a:pt x="2261211" y="35299"/>
                    <a:pt x="2261211" y="45109"/>
                  </a:cubicBezTo>
                  <a:close/>
                  <a:moveTo>
                    <a:pt x="2363131" y="64445"/>
                  </a:moveTo>
                  <a:cubicBezTo>
                    <a:pt x="2363131" y="53396"/>
                    <a:pt x="2352657" y="44061"/>
                    <a:pt x="2338370" y="42537"/>
                  </a:cubicBezTo>
                  <a:cubicBezTo>
                    <a:pt x="2350750" y="40062"/>
                    <a:pt x="2359317" y="31965"/>
                    <a:pt x="2359317" y="22630"/>
                  </a:cubicBezTo>
                  <a:cubicBezTo>
                    <a:pt x="2359317" y="11581"/>
                    <a:pt x="2347895" y="1199"/>
                    <a:pt x="2331700" y="1199"/>
                  </a:cubicBezTo>
                  <a:lnTo>
                    <a:pt x="2285024" y="1199"/>
                  </a:lnTo>
                  <a:lnTo>
                    <a:pt x="2285024" y="5200"/>
                  </a:lnTo>
                  <a:lnTo>
                    <a:pt x="2287880" y="5200"/>
                  </a:lnTo>
                  <a:cubicBezTo>
                    <a:pt x="2297405" y="5200"/>
                    <a:pt x="2298363" y="6534"/>
                    <a:pt x="2298363" y="11201"/>
                  </a:cubicBezTo>
                  <a:lnTo>
                    <a:pt x="2298363" y="77876"/>
                  </a:lnTo>
                  <a:cubicBezTo>
                    <a:pt x="2298363" y="82257"/>
                    <a:pt x="2298363" y="83781"/>
                    <a:pt x="2287880" y="83781"/>
                  </a:cubicBezTo>
                  <a:lnTo>
                    <a:pt x="2285024" y="83781"/>
                  </a:lnTo>
                  <a:lnTo>
                    <a:pt x="2285024" y="87687"/>
                  </a:lnTo>
                  <a:lnTo>
                    <a:pt x="2334556" y="87687"/>
                  </a:lnTo>
                  <a:cubicBezTo>
                    <a:pt x="2351699" y="87687"/>
                    <a:pt x="2363131" y="76351"/>
                    <a:pt x="2363131" y="64445"/>
                  </a:cubicBezTo>
                  <a:close/>
                  <a:moveTo>
                    <a:pt x="2346936" y="22630"/>
                  </a:moveTo>
                  <a:cubicBezTo>
                    <a:pt x="2346936" y="30631"/>
                    <a:pt x="2341225" y="41394"/>
                    <a:pt x="2326938" y="41394"/>
                  </a:cubicBezTo>
                  <a:lnTo>
                    <a:pt x="2308836" y="41394"/>
                  </a:lnTo>
                  <a:lnTo>
                    <a:pt x="2308836" y="10248"/>
                  </a:lnTo>
                  <a:cubicBezTo>
                    <a:pt x="2308836" y="6057"/>
                    <a:pt x="2308836" y="5200"/>
                    <a:pt x="2314557" y="5200"/>
                  </a:cubicBezTo>
                  <a:lnTo>
                    <a:pt x="2330742" y="5200"/>
                  </a:lnTo>
                  <a:cubicBezTo>
                    <a:pt x="2343132" y="5200"/>
                    <a:pt x="2346936" y="15963"/>
                    <a:pt x="2346936" y="22630"/>
                  </a:cubicBezTo>
                  <a:close/>
                  <a:moveTo>
                    <a:pt x="2349792" y="64445"/>
                  </a:moveTo>
                  <a:cubicBezTo>
                    <a:pt x="2349792" y="73399"/>
                    <a:pt x="2344081" y="83781"/>
                    <a:pt x="2330742" y="83781"/>
                  </a:cubicBezTo>
                  <a:lnTo>
                    <a:pt x="2314557" y="83781"/>
                  </a:lnTo>
                  <a:cubicBezTo>
                    <a:pt x="2308836" y="83781"/>
                    <a:pt x="2308836" y="82924"/>
                    <a:pt x="2308836" y="78733"/>
                  </a:cubicBezTo>
                  <a:lnTo>
                    <a:pt x="2308836" y="44157"/>
                  </a:lnTo>
                  <a:lnTo>
                    <a:pt x="2332649" y="44157"/>
                  </a:lnTo>
                  <a:cubicBezTo>
                    <a:pt x="2345030" y="44157"/>
                    <a:pt x="2349792" y="55968"/>
                    <a:pt x="2349792" y="64445"/>
                  </a:cubicBezTo>
                  <a:close/>
                  <a:moveTo>
                    <a:pt x="2401231" y="87687"/>
                  </a:moveTo>
                  <a:lnTo>
                    <a:pt x="2401231" y="83781"/>
                  </a:lnTo>
                  <a:cubicBezTo>
                    <a:pt x="2393613" y="83781"/>
                    <a:pt x="2392655" y="83018"/>
                    <a:pt x="2392655" y="78162"/>
                  </a:cubicBezTo>
                  <a:lnTo>
                    <a:pt x="2392655" y="31680"/>
                  </a:lnTo>
                  <a:lnTo>
                    <a:pt x="2374563" y="33203"/>
                  </a:lnTo>
                  <a:lnTo>
                    <a:pt x="2374563" y="37013"/>
                  </a:lnTo>
                  <a:cubicBezTo>
                    <a:pt x="2383130" y="37013"/>
                    <a:pt x="2384088" y="37775"/>
                    <a:pt x="2384088" y="44061"/>
                  </a:cubicBezTo>
                  <a:lnTo>
                    <a:pt x="2384088" y="77971"/>
                  </a:lnTo>
                  <a:cubicBezTo>
                    <a:pt x="2384088" y="83781"/>
                    <a:pt x="2383130" y="83781"/>
                    <a:pt x="2374563" y="83781"/>
                  </a:cubicBezTo>
                  <a:lnTo>
                    <a:pt x="2374563" y="87687"/>
                  </a:lnTo>
                  <a:lnTo>
                    <a:pt x="2388850" y="87210"/>
                  </a:lnTo>
                  <a:cubicBezTo>
                    <a:pt x="2392655" y="87210"/>
                    <a:pt x="2397417" y="87496"/>
                    <a:pt x="2401231" y="87687"/>
                  </a:cubicBezTo>
                  <a:close/>
                  <a:moveTo>
                    <a:pt x="2394561" y="11296"/>
                  </a:moveTo>
                  <a:cubicBezTo>
                    <a:pt x="2394561" y="7867"/>
                    <a:pt x="2391706" y="4628"/>
                    <a:pt x="2387892" y="4628"/>
                  </a:cubicBezTo>
                  <a:cubicBezTo>
                    <a:pt x="2383130" y="4628"/>
                    <a:pt x="2381232" y="8057"/>
                    <a:pt x="2381232" y="11296"/>
                  </a:cubicBezTo>
                  <a:cubicBezTo>
                    <a:pt x="2381232" y="14725"/>
                    <a:pt x="2384088" y="17963"/>
                    <a:pt x="2387892" y="17963"/>
                  </a:cubicBezTo>
                  <a:cubicBezTo>
                    <a:pt x="2391706" y="17963"/>
                    <a:pt x="2394561" y="14439"/>
                    <a:pt x="2394561" y="11296"/>
                  </a:cubicBezTo>
                  <a:close/>
                  <a:moveTo>
                    <a:pt x="2446949" y="72066"/>
                  </a:moveTo>
                  <a:lnTo>
                    <a:pt x="2446949" y="64731"/>
                  </a:lnTo>
                  <a:lnTo>
                    <a:pt x="2444093" y="64731"/>
                  </a:lnTo>
                  <a:lnTo>
                    <a:pt x="2444093" y="71780"/>
                  </a:lnTo>
                  <a:cubicBezTo>
                    <a:pt x="2444093" y="81114"/>
                    <a:pt x="2440280" y="85876"/>
                    <a:pt x="2435517" y="85876"/>
                  </a:cubicBezTo>
                  <a:cubicBezTo>
                    <a:pt x="2426950" y="85876"/>
                    <a:pt x="2426950" y="74447"/>
                    <a:pt x="2426950" y="72161"/>
                  </a:cubicBezTo>
                  <a:lnTo>
                    <a:pt x="2426950" y="37013"/>
                  </a:lnTo>
                  <a:lnTo>
                    <a:pt x="2445042" y="37013"/>
                  </a:lnTo>
                  <a:lnTo>
                    <a:pt x="2445042" y="33203"/>
                  </a:lnTo>
                  <a:lnTo>
                    <a:pt x="2426950" y="33203"/>
                  </a:lnTo>
                  <a:lnTo>
                    <a:pt x="2426950" y="9867"/>
                  </a:lnTo>
                  <a:lnTo>
                    <a:pt x="2424095" y="9867"/>
                  </a:lnTo>
                  <a:cubicBezTo>
                    <a:pt x="2424095" y="20249"/>
                    <a:pt x="2420281" y="33775"/>
                    <a:pt x="2407900" y="34250"/>
                  </a:cubicBezTo>
                  <a:lnTo>
                    <a:pt x="2407900" y="37013"/>
                  </a:lnTo>
                  <a:lnTo>
                    <a:pt x="2418374" y="37013"/>
                  </a:lnTo>
                  <a:lnTo>
                    <a:pt x="2418374" y="72066"/>
                  </a:lnTo>
                  <a:cubicBezTo>
                    <a:pt x="2418374" y="87496"/>
                    <a:pt x="2429806" y="89019"/>
                    <a:pt x="2434568" y="89019"/>
                  </a:cubicBezTo>
                  <a:cubicBezTo>
                    <a:pt x="2444093" y="89019"/>
                    <a:pt x="2446949" y="80066"/>
                    <a:pt x="2446949" y="72066"/>
                  </a:cubicBezTo>
                  <a:close/>
                  <a:moveTo>
                    <a:pt x="2545055" y="5200"/>
                  </a:moveTo>
                  <a:lnTo>
                    <a:pt x="2545055" y="1199"/>
                  </a:lnTo>
                  <a:lnTo>
                    <a:pt x="2530767" y="1676"/>
                  </a:lnTo>
                  <a:lnTo>
                    <a:pt x="2515531" y="1199"/>
                  </a:lnTo>
                  <a:lnTo>
                    <a:pt x="2515531" y="5200"/>
                  </a:lnTo>
                  <a:cubicBezTo>
                    <a:pt x="2528870" y="5200"/>
                    <a:pt x="2528870" y="11201"/>
                    <a:pt x="2528870" y="14630"/>
                  </a:cubicBezTo>
                  <a:lnTo>
                    <a:pt x="2528870" y="68637"/>
                  </a:lnTo>
                  <a:lnTo>
                    <a:pt x="2484100" y="2819"/>
                  </a:lnTo>
                  <a:cubicBezTo>
                    <a:pt x="2483142" y="1294"/>
                    <a:pt x="2483142" y="1199"/>
                    <a:pt x="2480286" y="1199"/>
                  </a:cubicBezTo>
                  <a:lnTo>
                    <a:pt x="2458381" y="1199"/>
                  </a:lnTo>
                  <a:lnTo>
                    <a:pt x="2458381" y="5200"/>
                  </a:lnTo>
                  <a:lnTo>
                    <a:pt x="2462195" y="5200"/>
                  </a:lnTo>
                  <a:cubicBezTo>
                    <a:pt x="2464092" y="5200"/>
                    <a:pt x="2466957" y="5391"/>
                    <a:pt x="2468855" y="5391"/>
                  </a:cubicBezTo>
                  <a:cubicBezTo>
                    <a:pt x="2471720" y="5771"/>
                    <a:pt x="2471720" y="5961"/>
                    <a:pt x="2471720" y="8343"/>
                  </a:cubicBezTo>
                  <a:lnTo>
                    <a:pt x="2471720" y="74447"/>
                  </a:lnTo>
                  <a:cubicBezTo>
                    <a:pt x="2471720" y="77876"/>
                    <a:pt x="2471720" y="83781"/>
                    <a:pt x="2458381" y="83781"/>
                  </a:cubicBezTo>
                  <a:lnTo>
                    <a:pt x="2458381" y="87687"/>
                  </a:lnTo>
                  <a:lnTo>
                    <a:pt x="2473617" y="87210"/>
                  </a:lnTo>
                  <a:lnTo>
                    <a:pt x="2487905" y="87687"/>
                  </a:lnTo>
                  <a:lnTo>
                    <a:pt x="2487905" y="83781"/>
                  </a:lnTo>
                  <a:cubicBezTo>
                    <a:pt x="2475524" y="83781"/>
                    <a:pt x="2475524" y="77876"/>
                    <a:pt x="2475524" y="74447"/>
                  </a:cubicBezTo>
                  <a:lnTo>
                    <a:pt x="2475524" y="8629"/>
                  </a:lnTo>
                  <a:cubicBezTo>
                    <a:pt x="2476482" y="9200"/>
                    <a:pt x="2476482" y="9390"/>
                    <a:pt x="2476482" y="10153"/>
                  </a:cubicBezTo>
                  <a:lnTo>
                    <a:pt x="2527911" y="86067"/>
                  </a:lnTo>
                  <a:cubicBezTo>
                    <a:pt x="2528870" y="87496"/>
                    <a:pt x="2529818" y="87687"/>
                    <a:pt x="2530767" y="87687"/>
                  </a:cubicBezTo>
                  <a:cubicBezTo>
                    <a:pt x="2531725" y="87687"/>
                    <a:pt x="2531725" y="86733"/>
                    <a:pt x="2531725" y="84352"/>
                  </a:cubicBezTo>
                  <a:lnTo>
                    <a:pt x="2531725" y="14630"/>
                  </a:lnTo>
                  <a:cubicBezTo>
                    <a:pt x="2531725" y="11201"/>
                    <a:pt x="2531725" y="5200"/>
                    <a:pt x="2545055" y="5200"/>
                  </a:cubicBezTo>
                  <a:close/>
                  <a:moveTo>
                    <a:pt x="2602205" y="72636"/>
                  </a:moveTo>
                  <a:cubicBezTo>
                    <a:pt x="2602205" y="71303"/>
                    <a:pt x="2601256" y="71112"/>
                    <a:pt x="2600307" y="71112"/>
                  </a:cubicBezTo>
                  <a:cubicBezTo>
                    <a:pt x="2599349" y="71112"/>
                    <a:pt x="2598400" y="71875"/>
                    <a:pt x="2598400" y="72922"/>
                  </a:cubicBezTo>
                  <a:cubicBezTo>
                    <a:pt x="2594586" y="85876"/>
                    <a:pt x="2583155" y="85876"/>
                    <a:pt x="2581257" y="85876"/>
                  </a:cubicBezTo>
                  <a:cubicBezTo>
                    <a:pt x="2575536" y="85876"/>
                    <a:pt x="2569825" y="82161"/>
                    <a:pt x="2566970" y="77399"/>
                  </a:cubicBezTo>
                  <a:cubicBezTo>
                    <a:pt x="2563156" y="71303"/>
                    <a:pt x="2563156" y="62921"/>
                    <a:pt x="2563156" y="58444"/>
                  </a:cubicBezTo>
                  <a:lnTo>
                    <a:pt x="2598400" y="58444"/>
                  </a:lnTo>
                  <a:cubicBezTo>
                    <a:pt x="2601256" y="58444"/>
                    <a:pt x="2602205" y="58444"/>
                    <a:pt x="2602205" y="55777"/>
                  </a:cubicBezTo>
                  <a:cubicBezTo>
                    <a:pt x="2602205" y="43300"/>
                    <a:pt x="2595545" y="30917"/>
                    <a:pt x="2579350" y="30917"/>
                  </a:cubicBezTo>
                  <a:cubicBezTo>
                    <a:pt x="2565063" y="30917"/>
                    <a:pt x="2552682" y="44061"/>
                    <a:pt x="2552682" y="59873"/>
                  </a:cubicBezTo>
                  <a:cubicBezTo>
                    <a:pt x="2552682" y="76828"/>
                    <a:pt x="2566011" y="89019"/>
                    <a:pt x="2581257" y="89019"/>
                  </a:cubicBezTo>
                  <a:cubicBezTo>
                    <a:pt x="2596493" y="89019"/>
                    <a:pt x="2602205" y="75018"/>
                    <a:pt x="2602205" y="72636"/>
                  </a:cubicBezTo>
                  <a:close/>
                  <a:moveTo>
                    <a:pt x="2593638" y="55777"/>
                  </a:moveTo>
                  <a:lnTo>
                    <a:pt x="2563156" y="55777"/>
                  </a:lnTo>
                  <a:cubicBezTo>
                    <a:pt x="2564105" y="36918"/>
                    <a:pt x="2575536" y="33775"/>
                    <a:pt x="2579350" y="33775"/>
                  </a:cubicBezTo>
                  <a:cubicBezTo>
                    <a:pt x="2592680" y="33775"/>
                    <a:pt x="2593638" y="50919"/>
                    <a:pt x="2593638" y="55777"/>
                  </a:cubicBezTo>
                  <a:close/>
                  <a:moveTo>
                    <a:pt x="2647932" y="72066"/>
                  </a:moveTo>
                  <a:lnTo>
                    <a:pt x="2647932" y="64731"/>
                  </a:lnTo>
                  <a:lnTo>
                    <a:pt x="2644118" y="64731"/>
                  </a:lnTo>
                  <a:lnTo>
                    <a:pt x="2644118" y="71780"/>
                  </a:lnTo>
                  <a:cubicBezTo>
                    <a:pt x="2644118" y="81114"/>
                    <a:pt x="2640305" y="85876"/>
                    <a:pt x="2636500" y="85876"/>
                  </a:cubicBezTo>
                  <a:cubicBezTo>
                    <a:pt x="2627924" y="85876"/>
                    <a:pt x="2627924" y="74447"/>
                    <a:pt x="2627924" y="72161"/>
                  </a:cubicBezTo>
                  <a:lnTo>
                    <a:pt x="2627924" y="37013"/>
                  </a:lnTo>
                  <a:lnTo>
                    <a:pt x="2646025" y="37013"/>
                  </a:lnTo>
                  <a:lnTo>
                    <a:pt x="2646025" y="33203"/>
                  </a:lnTo>
                  <a:lnTo>
                    <a:pt x="2627924" y="33203"/>
                  </a:lnTo>
                  <a:lnTo>
                    <a:pt x="2627924" y="9867"/>
                  </a:lnTo>
                  <a:lnTo>
                    <a:pt x="2624120" y="9867"/>
                  </a:lnTo>
                  <a:cubicBezTo>
                    <a:pt x="2624120" y="20249"/>
                    <a:pt x="2620306" y="33775"/>
                    <a:pt x="2607925" y="34250"/>
                  </a:cubicBezTo>
                  <a:lnTo>
                    <a:pt x="2607925" y="37013"/>
                  </a:lnTo>
                  <a:lnTo>
                    <a:pt x="2618399" y="37013"/>
                  </a:lnTo>
                  <a:lnTo>
                    <a:pt x="2618399" y="72066"/>
                  </a:lnTo>
                  <a:cubicBezTo>
                    <a:pt x="2618399" y="87496"/>
                    <a:pt x="2630780" y="89019"/>
                    <a:pt x="2635542" y="89019"/>
                  </a:cubicBezTo>
                  <a:cubicBezTo>
                    <a:pt x="2644118" y="89019"/>
                    <a:pt x="2647932" y="80066"/>
                    <a:pt x="2647932" y="72066"/>
                  </a:cubicBezTo>
                  <a:close/>
                  <a:moveTo>
                    <a:pt x="2679363" y="80923"/>
                  </a:moveTo>
                  <a:cubicBezTo>
                    <a:pt x="2679363" y="77208"/>
                    <a:pt x="2676507" y="74256"/>
                    <a:pt x="2672693" y="74256"/>
                  </a:cubicBezTo>
                  <a:cubicBezTo>
                    <a:pt x="2668880" y="74256"/>
                    <a:pt x="2666024" y="77208"/>
                    <a:pt x="2666024" y="80923"/>
                  </a:cubicBezTo>
                  <a:cubicBezTo>
                    <a:pt x="2666024" y="84638"/>
                    <a:pt x="2668880" y="87687"/>
                    <a:pt x="2672693" y="87687"/>
                  </a:cubicBezTo>
                  <a:cubicBezTo>
                    <a:pt x="2676507" y="87687"/>
                    <a:pt x="2679363" y="84638"/>
                    <a:pt x="2679363" y="80923"/>
                  </a:cubicBezTo>
                  <a:close/>
                </a:path>
              </a:pathLst>
            </a:custGeom>
            <a:solidFill>
              <a:srgbClr val="000000"/>
            </a:solidFill>
            <a:ln w="12700" cap="flat">
              <a:noFill/>
              <a:prstDash val="solid"/>
              <a:miter/>
            </a:ln>
          </p:spPr>
          <p:txBody>
            <a:bodyPr rtlCol="0" anchor="ctr"/>
            <a:lstStyle/>
            <a:p>
              <a:endParaRPr lang="en-AE"/>
            </a:p>
          </p:txBody>
        </p:sp>
        <p:sp>
          <p:nvSpPr>
            <p:cNvPr id="11" name="Freeform: Shape 10">
              <a:extLst>
                <a:ext uri="{FF2B5EF4-FFF2-40B4-BE49-F238E27FC236}">
                  <a16:creationId xmlns:a16="http://schemas.microsoft.com/office/drawing/2014/main" id="{7C5E4353-F650-238F-B07F-26309987BB10}"/>
                </a:ext>
              </a:extLst>
            </p:cNvPr>
            <p:cNvSpPr/>
            <p:nvPr/>
          </p:nvSpPr>
          <p:spPr>
            <a:xfrm>
              <a:off x="4286250" y="2616517"/>
              <a:ext cx="3615686" cy="9525"/>
            </a:xfrm>
            <a:custGeom>
              <a:avLst/>
              <a:gdLst>
                <a:gd name="connsiteX0" fmla="*/ -12408 w 3615686"/>
                <a:gd name="connsiteY0" fmla="*/ -1468 h 9525"/>
                <a:gd name="connsiteX1" fmla="*/ 3603278 w 3615686"/>
                <a:gd name="connsiteY1" fmla="*/ -1468 h 9525"/>
              </a:gdLst>
              <a:ahLst/>
              <a:cxnLst>
                <a:cxn ang="0">
                  <a:pos x="connsiteX0" y="connsiteY0"/>
                </a:cxn>
                <a:cxn ang="0">
                  <a:pos x="connsiteX1" y="connsiteY1"/>
                </a:cxn>
              </a:cxnLst>
              <a:rect l="l" t="t" r="r" b="b"/>
              <a:pathLst>
                <a:path w="3615686" h="9525">
                  <a:moveTo>
                    <a:pt x="-12408" y="-1468"/>
                  </a:moveTo>
                  <a:lnTo>
                    <a:pt x="3603278" y="-1468"/>
                  </a:lnTo>
                </a:path>
              </a:pathLst>
            </a:custGeom>
            <a:noFill/>
            <a:ln w="9123" cap="flat">
              <a:solidFill>
                <a:srgbClr val="000000"/>
              </a:solidFill>
              <a:prstDash val="solid"/>
              <a:miter/>
            </a:ln>
          </p:spPr>
          <p:txBody>
            <a:bodyPr rtlCol="0" anchor="ctr"/>
            <a:lstStyle/>
            <a:p>
              <a:endParaRPr lang="en-AE"/>
            </a:p>
          </p:txBody>
        </p:sp>
        <p:sp>
          <p:nvSpPr>
            <p:cNvPr id="12" name="Freeform: Shape 11">
              <a:extLst>
                <a:ext uri="{FF2B5EF4-FFF2-40B4-BE49-F238E27FC236}">
                  <a16:creationId xmlns:a16="http://schemas.microsoft.com/office/drawing/2014/main" id="{EF4AC448-D28F-4BE7-333F-B4D2094EA4F2}"/>
                </a:ext>
              </a:extLst>
            </p:cNvPr>
            <p:cNvSpPr/>
            <p:nvPr/>
          </p:nvSpPr>
          <p:spPr>
            <a:xfrm>
              <a:off x="5711186" y="2664999"/>
              <a:ext cx="1966912" cy="82296"/>
            </a:xfrm>
            <a:custGeom>
              <a:avLst/>
              <a:gdLst>
                <a:gd name="connsiteX0" fmla="*/ 63792 w 1966912"/>
                <a:gd name="connsiteY0" fmla="*/ 41966 h 82296"/>
                <a:gd name="connsiteX1" fmla="*/ 63792 w 1966912"/>
                <a:gd name="connsiteY1" fmla="*/ 37204 h 82296"/>
                <a:gd name="connsiteX2" fmla="*/ 47607 w 1966912"/>
                <a:gd name="connsiteY2" fmla="*/ 37489 h 82296"/>
                <a:gd name="connsiteX3" fmla="*/ 28557 w 1966912"/>
                <a:gd name="connsiteY3" fmla="*/ 37204 h 82296"/>
                <a:gd name="connsiteX4" fmla="*/ 28557 w 1966912"/>
                <a:gd name="connsiteY4" fmla="*/ 41966 h 82296"/>
                <a:gd name="connsiteX5" fmla="*/ 42844 w 1966912"/>
                <a:gd name="connsiteY5" fmla="*/ 41966 h 82296"/>
                <a:gd name="connsiteX6" fmla="*/ 42844 w 1966912"/>
                <a:gd name="connsiteY6" fmla="*/ 50919 h 82296"/>
                <a:gd name="connsiteX7" fmla="*/ 38082 w 1966912"/>
                <a:gd name="connsiteY7" fmla="*/ 57301 h 82296"/>
                <a:gd name="connsiteX8" fmla="*/ 29506 w 1966912"/>
                <a:gd name="connsiteY8" fmla="*/ 58920 h 82296"/>
                <a:gd name="connsiteX9" fmla="*/ 9507 w 1966912"/>
                <a:gd name="connsiteY9" fmla="*/ 52157 h 82296"/>
                <a:gd name="connsiteX10" fmla="*/ 2838 w 1966912"/>
                <a:gd name="connsiteY10" fmla="*/ 31012 h 82296"/>
                <a:gd name="connsiteX11" fmla="*/ 8549 w 1966912"/>
                <a:gd name="connsiteY11" fmla="*/ 10915 h 82296"/>
                <a:gd name="connsiteX12" fmla="*/ 28557 w 1966912"/>
                <a:gd name="connsiteY12" fmla="*/ 3294 h 82296"/>
                <a:gd name="connsiteX13" fmla="*/ 50463 w 1966912"/>
                <a:gd name="connsiteY13" fmla="*/ 21869 h 82296"/>
                <a:gd name="connsiteX14" fmla="*/ 53318 w 1966912"/>
                <a:gd name="connsiteY14" fmla="*/ 23869 h 82296"/>
                <a:gd name="connsiteX15" fmla="*/ 56174 w 1966912"/>
                <a:gd name="connsiteY15" fmla="*/ 21011 h 82296"/>
                <a:gd name="connsiteX16" fmla="*/ 56174 w 1966912"/>
                <a:gd name="connsiteY16" fmla="*/ 1390 h 82296"/>
                <a:gd name="connsiteX17" fmla="*/ 54267 w 1966912"/>
                <a:gd name="connsiteY17" fmla="*/ -1468 h 82296"/>
                <a:gd name="connsiteX18" fmla="*/ 52369 w 1966912"/>
                <a:gd name="connsiteY18" fmla="*/ -611 h 82296"/>
                <a:gd name="connsiteX19" fmla="*/ 45700 w 1966912"/>
                <a:gd name="connsiteY19" fmla="*/ 4819 h 82296"/>
                <a:gd name="connsiteX20" fmla="*/ 26650 w 1966912"/>
                <a:gd name="connsiteY20" fmla="*/ -1468 h 82296"/>
                <a:gd name="connsiteX21" fmla="*/ -12408 w 1966912"/>
                <a:gd name="connsiteY21" fmla="*/ 31108 h 82296"/>
                <a:gd name="connsiteX22" fmla="*/ 26650 w 1966912"/>
                <a:gd name="connsiteY22" fmla="*/ 63682 h 82296"/>
                <a:gd name="connsiteX23" fmla="*/ 45700 w 1966912"/>
                <a:gd name="connsiteY23" fmla="*/ 58254 h 82296"/>
                <a:gd name="connsiteX24" fmla="*/ 54267 w 1966912"/>
                <a:gd name="connsiteY24" fmla="*/ 62350 h 82296"/>
                <a:gd name="connsiteX25" fmla="*/ 56174 w 1966912"/>
                <a:gd name="connsiteY25" fmla="*/ 59587 h 82296"/>
                <a:gd name="connsiteX26" fmla="*/ 56174 w 1966912"/>
                <a:gd name="connsiteY26" fmla="*/ 41966 h 82296"/>
                <a:gd name="connsiteX27" fmla="*/ 121900 w 1966912"/>
                <a:gd name="connsiteY27" fmla="*/ 42442 h 82296"/>
                <a:gd name="connsiteX28" fmla="*/ 97130 w 1966912"/>
                <a:gd name="connsiteY28" fmla="*/ 20820 h 82296"/>
                <a:gd name="connsiteX29" fmla="*/ 72368 w 1966912"/>
                <a:gd name="connsiteY29" fmla="*/ 42442 h 82296"/>
                <a:gd name="connsiteX30" fmla="*/ 97130 w 1966912"/>
                <a:gd name="connsiteY30" fmla="*/ 63016 h 82296"/>
                <a:gd name="connsiteX31" fmla="*/ 121900 w 1966912"/>
                <a:gd name="connsiteY31" fmla="*/ 42442 h 82296"/>
                <a:gd name="connsiteX32" fmla="*/ 109519 w 1966912"/>
                <a:gd name="connsiteY32" fmla="*/ 41394 h 82296"/>
                <a:gd name="connsiteX33" fmla="*/ 97130 w 1966912"/>
                <a:gd name="connsiteY33" fmla="*/ 58635 h 82296"/>
                <a:gd name="connsiteX34" fmla="*/ 84749 w 1966912"/>
                <a:gd name="connsiteY34" fmla="*/ 41394 h 82296"/>
                <a:gd name="connsiteX35" fmla="*/ 97130 w 1966912"/>
                <a:gd name="connsiteY35" fmla="*/ 24725 h 82296"/>
                <a:gd name="connsiteX36" fmla="*/ 109519 w 1966912"/>
                <a:gd name="connsiteY36" fmla="*/ 41394 h 82296"/>
                <a:gd name="connsiteX37" fmla="*/ 184761 w 1966912"/>
                <a:gd name="connsiteY37" fmla="*/ 62350 h 82296"/>
                <a:gd name="connsiteX38" fmla="*/ 184761 w 1966912"/>
                <a:gd name="connsiteY38" fmla="*/ 57587 h 82296"/>
                <a:gd name="connsiteX39" fmla="*/ 179050 w 1966912"/>
                <a:gd name="connsiteY39" fmla="*/ 57587 h 82296"/>
                <a:gd name="connsiteX40" fmla="*/ 179050 w 1966912"/>
                <a:gd name="connsiteY40" fmla="*/ 34727 h 82296"/>
                <a:gd name="connsiteX41" fmla="*/ 163805 w 1966912"/>
                <a:gd name="connsiteY41" fmla="*/ 21297 h 82296"/>
                <a:gd name="connsiteX42" fmla="*/ 146661 w 1966912"/>
                <a:gd name="connsiteY42" fmla="*/ 29679 h 82296"/>
                <a:gd name="connsiteX43" fmla="*/ 146661 w 1966912"/>
                <a:gd name="connsiteY43" fmla="*/ -896 h 82296"/>
                <a:gd name="connsiteX44" fmla="*/ 130467 w 1966912"/>
                <a:gd name="connsiteY44" fmla="*/ -230 h 82296"/>
                <a:gd name="connsiteX45" fmla="*/ 130467 w 1966912"/>
                <a:gd name="connsiteY45" fmla="*/ 4532 h 82296"/>
                <a:gd name="connsiteX46" fmla="*/ 136188 w 1966912"/>
                <a:gd name="connsiteY46" fmla="*/ 8057 h 82296"/>
                <a:gd name="connsiteX47" fmla="*/ 136188 w 1966912"/>
                <a:gd name="connsiteY47" fmla="*/ 57587 h 82296"/>
                <a:gd name="connsiteX48" fmla="*/ 130467 w 1966912"/>
                <a:gd name="connsiteY48" fmla="*/ 57587 h 82296"/>
                <a:gd name="connsiteX49" fmla="*/ 130467 w 1966912"/>
                <a:gd name="connsiteY49" fmla="*/ 62350 h 82296"/>
                <a:gd name="connsiteX50" fmla="*/ 141899 w 1966912"/>
                <a:gd name="connsiteY50" fmla="*/ 62064 h 82296"/>
                <a:gd name="connsiteX51" fmla="*/ 153331 w 1966912"/>
                <a:gd name="connsiteY51" fmla="*/ 62350 h 82296"/>
                <a:gd name="connsiteX52" fmla="*/ 153331 w 1966912"/>
                <a:gd name="connsiteY52" fmla="*/ 57587 h 82296"/>
                <a:gd name="connsiteX53" fmla="*/ 147619 w 1966912"/>
                <a:gd name="connsiteY53" fmla="*/ 57587 h 82296"/>
                <a:gd name="connsiteX54" fmla="*/ 147619 w 1966912"/>
                <a:gd name="connsiteY54" fmla="*/ 39299 h 82296"/>
                <a:gd name="connsiteX55" fmla="*/ 161907 w 1966912"/>
                <a:gd name="connsiteY55" fmla="*/ 25011 h 82296"/>
                <a:gd name="connsiteX56" fmla="*/ 167618 w 1966912"/>
                <a:gd name="connsiteY56" fmla="*/ 33775 h 82296"/>
                <a:gd name="connsiteX57" fmla="*/ 167618 w 1966912"/>
                <a:gd name="connsiteY57" fmla="*/ 57587 h 82296"/>
                <a:gd name="connsiteX58" fmla="*/ 161907 w 1966912"/>
                <a:gd name="connsiteY58" fmla="*/ 57587 h 82296"/>
                <a:gd name="connsiteX59" fmla="*/ 161907 w 1966912"/>
                <a:gd name="connsiteY59" fmla="*/ 62350 h 82296"/>
                <a:gd name="connsiteX60" fmla="*/ 173330 w 1966912"/>
                <a:gd name="connsiteY60" fmla="*/ 62064 h 82296"/>
                <a:gd name="connsiteX61" fmla="*/ 184761 w 1966912"/>
                <a:gd name="connsiteY61" fmla="*/ 62350 h 82296"/>
                <a:gd name="connsiteX62" fmla="*/ 230480 w 1966912"/>
                <a:gd name="connsiteY62" fmla="*/ 29202 h 82296"/>
                <a:gd name="connsiteX63" fmla="*/ 220006 w 1966912"/>
                <a:gd name="connsiteY63" fmla="*/ 21297 h 82296"/>
                <a:gd name="connsiteX64" fmla="*/ 206667 w 1966912"/>
                <a:gd name="connsiteY64" fmla="*/ 31108 h 82296"/>
                <a:gd name="connsiteX65" fmla="*/ 206667 w 1966912"/>
                <a:gd name="connsiteY65" fmla="*/ 21297 h 82296"/>
                <a:gd name="connsiteX66" fmla="*/ 191431 w 1966912"/>
                <a:gd name="connsiteY66" fmla="*/ 21869 h 82296"/>
                <a:gd name="connsiteX67" fmla="*/ 191431 w 1966912"/>
                <a:gd name="connsiteY67" fmla="*/ 26631 h 82296"/>
                <a:gd name="connsiteX68" fmla="*/ 198100 w 1966912"/>
                <a:gd name="connsiteY68" fmla="*/ 30250 h 82296"/>
                <a:gd name="connsiteX69" fmla="*/ 198100 w 1966912"/>
                <a:gd name="connsiteY69" fmla="*/ 57587 h 82296"/>
                <a:gd name="connsiteX70" fmla="*/ 191431 w 1966912"/>
                <a:gd name="connsiteY70" fmla="*/ 57587 h 82296"/>
                <a:gd name="connsiteX71" fmla="*/ 191431 w 1966912"/>
                <a:gd name="connsiteY71" fmla="*/ 62350 h 82296"/>
                <a:gd name="connsiteX72" fmla="*/ 202863 w 1966912"/>
                <a:gd name="connsiteY72" fmla="*/ 62064 h 82296"/>
                <a:gd name="connsiteX73" fmla="*/ 215243 w 1966912"/>
                <a:gd name="connsiteY73" fmla="*/ 62350 h 82296"/>
                <a:gd name="connsiteX74" fmla="*/ 215243 w 1966912"/>
                <a:gd name="connsiteY74" fmla="*/ 57587 h 82296"/>
                <a:gd name="connsiteX75" fmla="*/ 208574 w 1966912"/>
                <a:gd name="connsiteY75" fmla="*/ 57587 h 82296"/>
                <a:gd name="connsiteX76" fmla="*/ 208574 w 1966912"/>
                <a:gd name="connsiteY76" fmla="*/ 42919 h 82296"/>
                <a:gd name="connsiteX77" fmla="*/ 220006 w 1966912"/>
                <a:gd name="connsiteY77" fmla="*/ 25011 h 82296"/>
                <a:gd name="connsiteX78" fmla="*/ 218099 w 1966912"/>
                <a:gd name="connsiteY78" fmla="*/ 29202 h 82296"/>
                <a:gd name="connsiteX79" fmla="*/ 224768 w 1966912"/>
                <a:gd name="connsiteY79" fmla="*/ 35107 h 82296"/>
                <a:gd name="connsiteX80" fmla="*/ 230480 w 1966912"/>
                <a:gd name="connsiteY80" fmla="*/ 29202 h 82296"/>
                <a:gd name="connsiteX81" fmla="*/ 311442 w 1966912"/>
                <a:gd name="connsiteY81" fmla="*/ 49586 h 82296"/>
                <a:gd name="connsiteX82" fmla="*/ 306680 w 1966912"/>
                <a:gd name="connsiteY82" fmla="*/ 40823 h 82296"/>
                <a:gd name="connsiteX83" fmla="*/ 295257 w 1966912"/>
                <a:gd name="connsiteY83" fmla="*/ 35870 h 82296"/>
                <a:gd name="connsiteX84" fmla="*/ 281918 w 1966912"/>
                <a:gd name="connsiteY84" fmla="*/ 29679 h 82296"/>
                <a:gd name="connsiteX85" fmla="*/ 292392 w 1966912"/>
                <a:gd name="connsiteY85" fmla="*/ 24250 h 82296"/>
                <a:gd name="connsiteX86" fmla="*/ 302875 w 1966912"/>
                <a:gd name="connsiteY86" fmla="*/ 31774 h 82296"/>
                <a:gd name="connsiteX87" fmla="*/ 305731 w 1966912"/>
                <a:gd name="connsiteY87" fmla="*/ 33203 h 82296"/>
                <a:gd name="connsiteX88" fmla="*/ 308586 w 1966912"/>
                <a:gd name="connsiteY88" fmla="*/ 30345 h 82296"/>
                <a:gd name="connsiteX89" fmla="*/ 308586 w 1966912"/>
                <a:gd name="connsiteY89" fmla="*/ 23678 h 82296"/>
                <a:gd name="connsiteX90" fmla="*/ 306680 w 1966912"/>
                <a:gd name="connsiteY90" fmla="*/ 20820 h 82296"/>
                <a:gd name="connsiteX91" fmla="*/ 301917 w 1966912"/>
                <a:gd name="connsiteY91" fmla="*/ 22535 h 82296"/>
                <a:gd name="connsiteX92" fmla="*/ 292392 w 1966912"/>
                <a:gd name="connsiteY92" fmla="*/ 20820 h 82296"/>
                <a:gd name="connsiteX93" fmla="*/ 274300 w 1966912"/>
                <a:gd name="connsiteY93" fmla="*/ 33107 h 82296"/>
                <a:gd name="connsiteX94" fmla="*/ 279063 w 1966912"/>
                <a:gd name="connsiteY94" fmla="*/ 41585 h 82296"/>
                <a:gd name="connsiteX95" fmla="*/ 292392 w 1966912"/>
                <a:gd name="connsiteY95" fmla="*/ 45681 h 82296"/>
                <a:gd name="connsiteX96" fmla="*/ 303824 w 1966912"/>
                <a:gd name="connsiteY96" fmla="*/ 52539 h 82296"/>
                <a:gd name="connsiteX97" fmla="*/ 293350 w 1966912"/>
                <a:gd name="connsiteY97" fmla="*/ 59301 h 82296"/>
                <a:gd name="connsiteX98" fmla="*/ 280011 w 1966912"/>
                <a:gd name="connsiteY98" fmla="*/ 49776 h 82296"/>
                <a:gd name="connsiteX99" fmla="*/ 277156 w 1966912"/>
                <a:gd name="connsiteY99" fmla="*/ 47967 h 82296"/>
                <a:gd name="connsiteX100" fmla="*/ 274300 w 1966912"/>
                <a:gd name="connsiteY100" fmla="*/ 50824 h 82296"/>
                <a:gd name="connsiteX101" fmla="*/ 274300 w 1966912"/>
                <a:gd name="connsiteY101" fmla="*/ 60158 h 82296"/>
                <a:gd name="connsiteX102" fmla="*/ 276207 w 1966912"/>
                <a:gd name="connsiteY102" fmla="*/ 63016 h 82296"/>
                <a:gd name="connsiteX103" fmla="*/ 279063 w 1966912"/>
                <a:gd name="connsiteY103" fmla="*/ 61778 h 82296"/>
                <a:gd name="connsiteX104" fmla="*/ 281918 w 1966912"/>
                <a:gd name="connsiteY104" fmla="*/ 60349 h 82296"/>
                <a:gd name="connsiteX105" fmla="*/ 293350 w 1966912"/>
                <a:gd name="connsiteY105" fmla="*/ 63016 h 82296"/>
                <a:gd name="connsiteX106" fmla="*/ 311442 w 1966912"/>
                <a:gd name="connsiteY106" fmla="*/ 49586 h 82296"/>
                <a:gd name="connsiteX107" fmla="*/ 362881 w 1966912"/>
                <a:gd name="connsiteY107" fmla="*/ 51967 h 82296"/>
                <a:gd name="connsiteX108" fmla="*/ 360025 w 1966912"/>
                <a:gd name="connsiteY108" fmla="*/ 50062 h 82296"/>
                <a:gd name="connsiteX109" fmla="*/ 358118 w 1966912"/>
                <a:gd name="connsiteY109" fmla="*/ 51681 h 82296"/>
                <a:gd name="connsiteX110" fmla="*/ 344780 w 1966912"/>
                <a:gd name="connsiteY110" fmla="*/ 58635 h 82296"/>
                <a:gd name="connsiteX111" fmla="*/ 330492 w 1966912"/>
                <a:gd name="connsiteY111" fmla="*/ 43014 h 82296"/>
                <a:gd name="connsiteX112" fmla="*/ 360025 w 1966912"/>
                <a:gd name="connsiteY112" fmla="*/ 43014 h 82296"/>
                <a:gd name="connsiteX113" fmla="*/ 362881 w 1966912"/>
                <a:gd name="connsiteY113" fmla="*/ 40347 h 82296"/>
                <a:gd name="connsiteX114" fmla="*/ 357169 w 1966912"/>
                <a:gd name="connsiteY114" fmla="*/ 25964 h 82296"/>
                <a:gd name="connsiteX115" fmla="*/ 341924 w 1966912"/>
                <a:gd name="connsiteY115" fmla="*/ 20820 h 82296"/>
                <a:gd name="connsiteX116" fmla="*/ 318111 w 1966912"/>
                <a:gd name="connsiteY116" fmla="*/ 41680 h 82296"/>
                <a:gd name="connsiteX117" fmla="*/ 342882 w 1966912"/>
                <a:gd name="connsiteY117" fmla="*/ 63016 h 82296"/>
                <a:gd name="connsiteX118" fmla="*/ 362881 w 1966912"/>
                <a:gd name="connsiteY118" fmla="*/ 51967 h 82296"/>
                <a:gd name="connsiteX119" fmla="*/ 354305 w 1966912"/>
                <a:gd name="connsiteY119" fmla="*/ 39490 h 82296"/>
                <a:gd name="connsiteX120" fmla="*/ 330492 w 1966912"/>
                <a:gd name="connsiteY120" fmla="*/ 39490 h 82296"/>
                <a:gd name="connsiteX121" fmla="*/ 341924 w 1966912"/>
                <a:gd name="connsiteY121" fmla="*/ 24725 h 82296"/>
                <a:gd name="connsiteX122" fmla="*/ 354305 w 1966912"/>
                <a:gd name="connsiteY122" fmla="*/ 39490 h 82296"/>
                <a:gd name="connsiteX123" fmla="*/ 402888 w 1966912"/>
                <a:gd name="connsiteY123" fmla="*/ 51205 h 82296"/>
                <a:gd name="connsiteX124" fmla="*/ 402888 w 1966912"/>
                <a:gd name="connsiteY124" fmla="*/ 46443 h 82296"/>
                <a:gd name="connsiteX125" fmla="*/ 398125 w 1966912"/>
                <a:gd name="connsiteY125" fmla="*/ 46443 h 82296"/>
                <a:gd name="connsiteX126" fmla="*/ 398125 w 1966912"/>
                <a:gd name="connsiteY126" fmla="*/ 50919 h 82296"/>
                <a:gd name="connsiteX127" fmla="*/ 392405 w 1966912"/>
                <a:gd name="connsiteY127" fmla="*/ 58635 h 82296"/>
                <a:gd name="connsiteX128" fmla="*/ 387642 w 1966912"/>
                <a:gd name="connsiteY128" fmla="*/ 51396 h 82296"/>
                <a:gd name="connsiteX129" fmla="*/ 387642 w 1966912"/>
                <a:gd name="connsiteY129" fmla="*/ 26631 h 82296"/>
                <a:gd name="connsiteX130" fmla="*/ 400981 w 1966912"/>
                <a:gd name="connsiteY130" fmla="*/ 26631 h 82296"/>
                <a:gd name="connsiteX131" fmla="*/ 400981 w 1966912"/>
                <a:gd name="connsiteY131" fmla="*/ 21869 h 82296"/>
                <a:gd name="connsiteX132" fmla="*/ 387642 w 1966912"/>
                <a:gd name="connsiteY132" fmla="*/ 21869 h 82296"/>
                <a:gd name="connsiteX133" fmla="*/ 387642 w 1966912"/>
                <a:gd name="connsiteY133" fmla="*/ 4532 h 82296"/>
                <a:gd name="connsiteX134" fmla="*/ 381931 w 1966912"/>
                <a:gd name="connsiteY134" fmla="*/ 4532 h 82296"/>
                <a:gd name="connsiteX135" fmla="*/ 368592 w 1966912"/>
                <a:gd name="connsiteY135" fmla="*/ 22821 h 82296"/>
                <a:gd name="connsiteX136" fmla="*/ 368592 w 1966912"/>
                <a:gd name="connsiteY136" fmla="*/ 26631 h 82296"/>
                <a:gd name="connsiteX137" fmla="*/ 376219 w 1966912"/>
                <a:gd name="connsiteY137" fmla="*/ 26631 h 82296"/>
                <a:gd name="connsiteX138" fmla="*/ 376219 w 1966912"/>
                <a:gd name="connsiteY138" fmla="*/ 51205 h 82296"/>
                <a:gd name="connsiteX139" fmla="*/ 391456 w 1966912"/>
                <a:gd name="connsiteY139" fmla="*/ 63016 h 82296"/>
                <a:gd name="connsiteX140" fmla="*/ 402888 w 1966912"/>
                <a:gd name="connsiteY140" fmla="*/ 51205 h 82296"/>
                <a:gd name="connsiteX141" fmla="*/ 446699 w 1966912"/>
                <a:gd name="connsiteY141" fmla="*/ 51205 h 82296"/>
                <a:gd name="connsiteX142" fmla="*/ 446699 w 1966912"/>
                <a:gd name="connsiteY142" fmla="*/ 46443 h 82296"/>
                <a:gd name="connsiteX143" fmla="*/ 441936 w 1966912"/>
                <a:gd name="connsiteY143" fmla="*/ 46443 h 82296"/>
                <a:gd name="connsiteX144" fmla="*/ 441936 w 1966912"/>
                <a:gd name="connsiteY144" fmla="*/ 50919 h 82296"/>
                <a:gd name="connsiteX145" fmla="*/ 436225 w 1966912"/>
                <a:gd name="connsiteY145" fmla="*/ 58635 h 82296"/>
                <a:gd name="connsiteX146" fmla="*/ 430505 w 1966912"/>
                <a:gd name="connsiteY146" fmla="*/ 51396 h 82296"/>
                <a:gd name="connsiteX147" fmla="*/ 430505 w 1966912"/>
                <a:gd name="connsiteY147" fmla="*/ 26631 h 82296"/>
                <a:gd name="connsiteX148" fmla="*/ 444792 w 1966912"/>
                <a:gd name="connsiteY148" fmla="*/ 26631 h 82296"/>
                <a:gd name="connsiteX149" fmla="*/ 444792 w 1966912"/>
                <a:gd name="connsiteY149" fmla="*/ 21869 h 82296"/>
                <a:gd name="connsiteX150" fmla="*/ 430505 w 1966912"/>
                <a:gd name="connsiteY150" fmla="*/ 21869 h 82296"/>
                <a:gd name="connsiteX151" fmla="*/ 430505 w 1966912"/>
                <a:gd name="connsiteY151" fmla="*/ 4532 h 82296"/>
                <a:gd name="connsiteX152" fmla="*/ 425742 w 1966912"/>
                <a:gd name="connsiteY152" fmla="*/ 4532 h 82296"/>
                <a:gd name="connsiteX153" fmla="*/ 411455 w 1966912"/>
                <a:gd name="connsiteY153" fmla="*/ 22821 h 82296"/>
                <a:gd name="connsiteX154" fmla="*/ 411455 w 1966912"/>
                <a:gd name="connsiteY154" fmla="*/ 26631 h 82296"/>
                <a:gd name="connsiteX155" fmla="*/ 419082 w 1966912"/>
                <a:gd name="connsiteY155" fmla="*/ 26631 h 82296"/>
                <a:gd name="connsiteX156" fmla="*/ 419082 w 1966912"/>
                <a:gd name="connsiteY156" fmla="*/ 51205 h 82296"/>
                <a:gd name="connsiteX157" fmla="*/ 434318 w 1966912"/>
                <a:gd name="connsiteY157" fmla="*/ 63016 h 82296"/>
                <a:gd name="connsiteX158" fmla="*/ 446699 w 1966912"/>
                <a:gd name="connsiteY158" fmla="*/ 51205 h 82296"/>
                <a:gd name="connsiteX159" fmla="*/ 480036 w 1966912"/>
                <a:gd name="connsiteY159" fmla="*/ 62350 h 82296"/>
                <a:gd name="connsiteX160" fmla="*/ 480036 w 1966912"/>
                <a:gd name="connsiteY160" fmla="*/ 57587 h 82296"/>
                <a:gd name="connsiteX161" fmla="*/ 475274 w 1966912"/>
                <a:gd name="connsiteY161" fmla="*/ 57587 h 82296"/>
                <a:gd name="connsiteX162" fmla="*/ 475274 w 1966912"/>
                <a:gd name="connsiteY162" fmla="*/ 21297 h 82296"/>
                <a:gd name="connsiteX163" fmla="*/ 459080 w 1966912"/>
                <a:gd name="connsiteY163" fmla="*/ 21869 h 82296"/>
                <a:gd name="connsiteX164" fmla="*/ 459080 w 1966912"/>
                <a:gd name="connsiteY164" fmla="*/ 26631 h 82296"/>
                <a:gd name="connsiteX165" fmla="*/ 464800 w 1966912"/>
                <a:gd name="connsiteY165" fmla="*/ 30250 h 82296"/>
                <a:gd name="connsiteX166" fmla="*/ 464800 w 1966912"/>
                <a:gd name="connsiteY166" fmla="*/ 57587 h 82296"/>
                <a:gd name="connsiteX167" fmla="*/ 458131 w 1966912"/>
                <a:gd name="connsiteY167" fmla="*/ 57587 h 82296"/>
                <a:gd name="connsiteX168" fmla="*/ 458131 w 1966912"/>
                <a:gd name="connsiteY168" fmla="*/ 62350 h 82296"/>
                <a:gd name="connsiteX169" fmla="*/ 469563 w 1966912"/>
                <a:gd name="connsiteY169" fmla="*/ 62064 h 82296"/>
                <a:gd name="connsiteX170" fmla="*/ 480036 w 1966912"/>
                <a:gd name="connsiteY170" fmla="*/ 62350 h 82296"/>
                <a:gd name="connsiteX171" fmla="*/ 476232 w 1966912"/>
                <a:gd name="connsiteY171" fmla="*/ 7200 h 82296"/>
                <a:gd name="connsiteX172" fmla="*/ 468605 w 1966912"/>
                <a:gd name="connsiteY172" fmla="*/ -135 h 82296"/>
                <a:gd name="connsiteX173" fmla="*/ 460986 w 1966912"/>
                <a:gd name="connsiteY173" fmla="*/ 7200 h 82296"/>
                <a:gd name="connsiteX174" fmla="*/ 468605 w 1966912"/>
                <a:gd name="connsiteY174" fmla="*/ 14439 h 82296"/>
                <a:gd name="connsiteX175" fmla="*/ 476232 w 1966912"/>
                <a:gd name="connsiteY175" fmla="*/ 7200 h 82296"/>
                <a:gd name="connsiteX176" fmla="*/ 542907 w 1966912"/>
                <a:gd name="connsiteY176" fmla="*/ 62350 h 82296"/>
                <a:gd name="connsiteX177" fmla="*/ 542907 w 1966912"/>
                <a:gd name="connsiteY177" fmla="*/ 57587 h 82296"/>
                <a:gd name="connsiteX178" fmla="*/ 537186 w 1966912"/>
                <a:gd name="connsiteY178" fmla="*/ 57587 h 82296"/>
                <a:gd name="connsiteX179" fmla="*/ 537186 w 1966912"/>
                <a:gd name="connsiteY179" fmla="*/ 34727 h 82296"/>
                <a:gd name="connsiteX180" fmla="*/ 521950 w 1966912"/>
                <a:gd name="connsiteY180" fmla="*/ 21297 h 82296"/>
                <a:gd name="connsiteX181" fmla="*/ 504807 w 1966912"/>
                <a:gd name="connsiteY181" fmla="*/ 30536 h 82296"/>
                <a:gd name="connsiteX182" fmla="*/ 504807 w 1966912"/>
                <a:gd name="connsiteY182" fmla="*/ 21297 h 82296"/>
                <a:gd name="connsiteX183" fmla="*/ 489561 w 1966912"/>
                <a:gd name="connsiteY183" fmla="*/ 21869 h 82296"/>
                <a:gd name="connsiteX184" fmla="*/ 489561 w 1966912"/>
                <a:gd name="connsiteY184" fmla="*/ 26631 h 82296"/>
                <a:gd name="connsiteX185" fmla="*/ 495282 w 1966912"/>
                <a:gd name="connsiteY185" fmla="*/ 30250 h 82296"/>
                <a:gd name="connsiteX186" fmla="*/ 495282 w 1966912"/>
                <a:gd name="connsiteY186" fmla="*/ 57587 h 82296"/>
                <a:gd name="connsiteX187" fmla="*/ 489561 w 1966912"/>
                <a:gd name="connsiteY187" fmla="*/ 57587 h 82296"/>
                <a:gd name="connsiteX188" fmla="*/ 489561 w 1966912"/>
                <a:gd name="connsiteY188" fmla="*/ 62350 h 82296"/>
                <a:gd name="connsiteX189" fmla="*/ 500993 w 1966912"/>
                <a:gd name="connsiteY189" fmla="*/ 62064 h 82296"/>
                <a:gd name="connsiteX190" fmla="*/ 512425 w 1966912"/>
                <a:gd name="connsiteY190" fmla="*/ 62350 h 82296"/>
                <a:gd name="connsiteX191" fmla="*/ 512425 w 1966912"/>
                <a:gd name="connsiteY191" fmla="*/ 57587 h 82296"/>
                <a:gd name="connsiteX192" fmla="*/ 506705 w 1966912"/>
                <a:gd name="connsiteY192" fmla="*/ 57587 h 82296"/>
                <a:gd name="connsiteX193" fmla="*/ 506705 w 1966912"/>
                <a:gd name="connsiteY193" fmla="*/ 39299 h 82296"/>
                <a:gd name="connsiteX194" fmla="*/ 520992 w 1966912"/>
                <a:gd name="connsiteY194" fmla="*/ 25011 h 82296"/>
                <a:gd name="connsiteX195" fmla="*/ 525755 w 1966912"/>
                <a:gd name="connsiteY195" fmla="*/ 33775 h 82296"/>
                <a:gd name="connsiteX196" fmla="*/ 525755 w 1966912"/>
                <a:gd name="connsiteY196" fmla="*/ 57587 h 82296"/>
                <a:gd name="connsiteX197" fmla="*/ 520043 w 1966912"/>
                <a:gd name="connsiteY197" fmla="*/ 57587 h 82296"/>
                <a:gd name="connsiteX198" fmla="*/ 520043 w 1966912"/>
                <a:gd name="connsiteY198" fmla="*/ 62350 h 82296"/>
                <a:gd name="connsiteX199" fmla="*/ 531475 w 1966912"/>
                <a:gd name="connsiteY199" fmla="*/ 62064 h 82296"/>
                <a:gd name="connsiteX200" fmla="*/ 542907 w 1966912"/>
                <a:gd name="connsiteY200" fmla="*/ 62350 h 82296"/>
                <a:gd name="connsiteX201" fmla="*/ 600057 w 1966912"/>
                <a:gd name="connsiteY201" fmla="*/ 26536 h 82296"/>
                <a:gd name="connsiteX202" fmla="*/ 594336 w 1966912"/>
                <a:gd name="connsiteY202" fmla="*/ 20535 h 82296"/>
                <a:gd name="connsiteX203" fmla="*/ 583863 w 1966912"/>
                <a:gd name="connsiteY203" fmla="*/ 24155 h 82296"/>
                <a:gd name="connsiteX204" fmla="*/ 571482 w 1966912"/>
                <a:gd name="connsiteY204" fmla="*/ 21297 h 82296"/>
                <a:gd name="connsiteX205" fmla="*/ 551474 w 1966912"/>
                <a:gd name="connsiteY205" fmla="*/ 34822 h 82296"/>
                <a:gd name="connsiteX206" fmla="*/ 556236 w 1966912"/>
                <a:gd name="connsiteY206" fmla="*/ 44347 h 82296"/>
                <a:gd name="connsiteX207" fmla="*/ 553381 w 1966912"/>
                <a:gd name="connsiteY207" fmla="*/ 52444 h 82296"/>
                <a:gd name="connsiteX208" fmla="*/ 557194 w 1966912"/>
                <a:gd name="connsiteY208" fmla="*/ 61206 h 82296"/>
                <a:gd name="connsiteX209" fmla="*/ 549567 w 1966912"/>
                <a:gd name="connsiteY209" fmla="*/ 69112 h 82296"/>
                <a:gd name="connsiteX210" fmla="*/ 574338 w 1966912"/>
                <a:gd name="connsiteY210" fmla="*/ 80828 h 82296"/>
                <a:gd name="connsiteX211" fmla="*/ 599099 w 1966912"/>
                <a:gd name="connsiteY211" fmla="*/ 68922 h 82296"/>
                <a:gd name="connsiteX212" fmla="*/ 590532 w 1966912"/>
                <a:gd name="connsiteY212" fmla="*/ 56443 h 82296"/>
                <a:gd name="connsiteX213" fmla="*/ 571482 w 1966912"/>
                <a:gd name="connsiteY213" fmla="*/ 54539 h 82296"/>
                <a:gd name="connsiteX214" fmla="*/ 566719 w 1966912"/>
                <a:gd name="connsiteY214" fmla="*/ 54539 h 82296"/>
                <a:gd name="connsiteX215" fmla="*/ 560999 w 1966912"/>
                <a:gd name="connsiteY215" fmla="*/ 53300 h 82296"/>
                <a:gd name="connsiteX216" fmla="*/ 559092 w 1966912"/>
                <a:gd name="connsiteY216" fmla="*/ 48824 h 82296"/>
                <a:gd name="connsiteX217" fmla="*/ 559092 w 1966912"/>
                <a:gd name="connsiteY217" fmla="*/ 46157 h 82296"/>
                <a:gd name="connsiteX218" fmla="*/ 571482 w 1966912"/>
                <a:gd name="connsiteY218" fmla="*/ 48538 h 82296"/>
                <a:gd name="connsiteX219" fmla="*/ 590532 w 1966912"/>
                <a:gd name="connsiteY219" fmla="*/ 34822 h 82296"/>
                <a:gd name="connsiteX220" fmla="*/ 586718 w 1966912"/>
                <a:gd name="connsiteY220" fmla="*/ 26345 h 82296"/>
                <a:gd name="connsiteX221" fmla="*/ 592430 w 1966912"/>
                <a:gd name="connsiteY221" fmla="*/ 24630 h 82296"/>
                <a:gd name="connsiteX222" fmla="*/ 591481 w 1966912"/>
                <a:gd name="connsiteY222" fmla="*/ 26536 h 82296"/>
                <a:gd name="connsiteX223" fmla="*/ 596243 w 1966912"/>
                <a:gd name="connsiteY223" fmla="*/ 31012 h 82296"/>
                <a:gd name="connsiteX224" fmla="*/ 600057 w 1966912"/>
                <a:gd name="connsiteY224" fmla="*/ 26536 h 82296"/>
                <a:gd name="connsiteX225" fmla="*/ 580049 w 1966912"/>
                <a:gd name="connsiteY225" fmla="*/ 34822 h 82296"/>
                <a:gd name="connsiteX226" fmla="*/ 571482 w 1966912"/>
                <a:gd name="connsiteY226" fmla="*/ 44537 h 82296"/>
                <a:gd name="connsiteX227" fmla="*/ 561957 w 1966912"/>
                <a:gd name="connsiteY227" fmla="*/ 34822 h 82296"/>
                <a:gd name="connsiteX228" fmla="*/ 571482 w 1966912"/>
                <a:gd name="connsiteY228" fmla="*/ 25202 h 82296"/>
                <a:gd name="connsiteX229" fmla="*/ 580049 w 1966912"/>
                <a:gd name="connsiteY229" fmla="*/ 34822 h 82296"/>
                <a:gd name="connsiteX230" fmla="*/ 590532 w 1966912"/>
                <a:gd name="connsiteY230" fmla="*/ 69112 h 82296"/>
                <a:gd name="connsiteX231" fmla="*/ 574338 w 1966912"/>
                <a:gd name="connsiteY231" fmla="*/ 76827 h 82296"/>
                <a:gd name="connsiteX232" fmla="*/ 558143 w 1966912"/>
                <a:gd name="connsiteY232" fmla="*/ 69112 h 82296"/>
                <a:gd name="connsiteX233" fmla="*/ 564813 w 1966912"/>
                <a:gd name="connsiteY233" fmla="*/ 63873 h 82296"/>
                <a:gd name="connsiteX234" fmla="*/ 576244 w 1966912"/>
                <a:gd name="connsiteY234" fmla="*/ 63873 h 82296"/>
                <a:gd name="connsiteX235" fmla="*/ 590532 w 1966912"/>
                <a:gd name="connsiteY235" fmla="*/ 69112 h 82296"/>
                <a:gd name="connsiteX236" fmla="*/ 641961 w 1966912"/>
                <a:gd name="connsiteY236" fmla="*/ 49586 h 82296"/>
                <a:gd name="connsiteX237" fmla="*/ 638157 w 1966912"/>
                <a:gd name="connsiteY237" fmla="*/ 40823 h 82296"/>
                <a:gd name="connsiteX238" fmla="*/ 625767 w 1966912"/>
                <a:gd name="connsiteY238" fmla="*/ 35870 h 82296"/>
                <a:gd name="connsiteX239" fmla="*/ 612438 w 1966912"/>
                <a:gd name="connsiteY239" fmla="*/ 29679 h 82296"/>
                <a:gd name="connsiteX240" fmla="*/ 623869 w 1966912"/>
                <a:gd name="connsiteY240" fmla="*/ 24250 h 82296"/>
                <a:gd name="connsiteX241" fmla="*/ 634343 w 1966912"/>
                <a:gd name="connsiteY241" fmla="*/ 31774 h 82296"/>
                <a:gd name="connsiteX242" fmla="*/ 637199 w 1966912"/>
                <a:gd name="connsiteY242" fmla="*/ 33203 h 82296"/>
                <a:gd name="connsiteX243" fmla="*/ 639106 w 1966912"/>
                <a:gd name="connsiteY243" fmla="*/ 30345 h 82296"/>
                <a:gd name="connsiteX244" fmla="*/ 639106 w 1966912"/>
                <a:gd name="connsiteY244" fmla="*/ 23678 h 82296"/>
                <a:gd name="connsiteX245" fmla="*/ 637199 w 1966912"/>
                <a:gd name="connsiteY245" fmla="*/ 20820 h 82296"/>
                <a:gd name="connsiteX246" fmla="*/ 633394 w 1966912"/>
                <a:gd name="connsiteY246" fmla="*/ 22535 h 82296"/>
                <a:gd name="connsiteX247" fmla="*/ 623869 w 1966912"/>
                <a:gd name="connsiteY247" fmla="*/ 20820 h 82296"/>
                <a:gd name="connsiteX248" fmla="*/ 605768 w 1966912"/>
                <a:gd name="connsiteY248" fmla="*/ 33107 h 82296"/>
                <a:gd name="connsiteX249" fmla="*/ 610531 w 1966912"/>
                <a:gd name="connsiteY249" fmla="*/ 41585 h 82296"/>
                <a:gd name="connsiteX250" fmla="*/ 623869 w 1966912"/>
                <a:gd name="connsiteY250" fmla="*/ 45681 h 82296"/>
                <a:gd name="connsiteX251" fmla="*/ 635292 w 1966912"/>
                <a:gd name="connsiteY251" fmla="*/ 52539 h 82296"/>
                <a:gd name="connsiteX252" fmla="*/ 624818 w 1966912"/>
                <a:gd name="connsiteY252" fmla="*/ 59301 h 82296"/>
                <a:gd name="connsiteX253" fmla="*/ 610531 w 1966912"/>
                <a:gd name="connsiteY253" fmla="*/ 49776 h 82296"/>
                <a:gd name="connsiteX254" fmla="*/ 608624 w 1966912"/>
                <a:gd name="connsiteY254" fmla="*/ 47967 h 82296"/>
                <a:gd name="connsiteX255" fmla="*/ 605768 w 1966912"/>
                <a:gd name="connsiteY255" fmla="*/ 50824 h 82296"/>
                <a:gd name="connsiteX256" fmla="*/ 605768 w 1966912"/>
                <a:gd name="connsiteY256" fmla="*/ 60158 h 82296"/>
                <a:gd name="connsiteX257" fmla="*/ 607675 w 1966912"/>
                <a:gd name="connsiteY257" fmla="*/ 63016 h 82296"/>
                <a:gd name="connsiteX258" fmla="*/ 610531 w 1966912"/>
                <a:gd name="connsiteY258" fmla="*/ 61778 h 82296"/>
                <a:gd name="connsiteX259" fmla="*/ 613386 w 1966912"/>
                <a:gd name="connsiteY259" fmla="*/ 60349 h 82296"/>
                <a:gd name="connsiteX260" fmla="*/ 624818 w 1966912"/>
                <a:gd name="connsiteY260" fmla="*/ 63016 h 82296"/>
                <a:gd name="connsiteX261" fmla="*/ 641961 w 1966912"/>
                <a:gd name="connsiteY261" fmla="*/ 49586 h 82296"/>
                <a:gd name="connsiteX262" fmla="*/ 1203936 w 1966912"/>
                <a:gd name="connsiteY262" fmla="*/ 31583 h 82296"/>
                <a:gd name="connsiteX263" fmla="*/ 1170599 w 1966912"/>
                <a:gd name="connsiteY263" fmla="*/ -230 h 82296"/>
                <a:gd name="connsiteX264" fmla="*/ 1128695 w 1966912"/>
                <a:gd name="connsiteY264" fmla="*/ -230 h 82296"/>
                <a:gd name="connsiteX265" fmla="*/ 1128695 w 1966912"/>
                <a:gd name="connsiteY265" fmla="*/ 4532 h 82296"/>
                <a:gd name="connsiteX266" fmla="*/ 1139168 w 1966912"/>
                <a:gd name="connsiteY266" fmla="*/ 4532 h 82296"/>
                <a:gd name="connsiteX267" fmla="*/ 1139168 w 1966912"/>
                <a:gd name="connsiteY267" fmla="*/ 57587 h 82296"/>
                <a:gd name="connsiteX268" fmla="*/ 1128695 w 1966912"/>
                <a:gd name="connsiteY268" fmla="*/ 57587 h 82296"/>
                <a:gd name="connsiteX269" fmla="*/ 1128695 w 1966912"/>
                <a:gd name="connsiteY269" fmla="*/ 62350 h 82296"/>
                <a:gd name="connsiteX270" fmla="*/ 1170599 w 1966912"/>
                <a:gd name="connsiteY270" fmla="*/ 62350 h 82296"/>
                <a:gd name="connsiteX271" fmla="*/ 1203936 w 1966912"/>
                <a:gd name="connsiteY271" fmla="*/ 31583 h 82296"/>
                <a:gd name="connsiteX272" fmla="*/ 1189649 w 1966912"/>
                <a:gd name="connsiteY272" fmla="*/ 31394 h 82296"/>
                <a:gd name="connsiteX273" fmla="*/ 1166795 w 1966912"/>
                <a:gd name="connsiteY273" fmla="*/ 57587 h 82296"/>
                <a:gd name="connsiteX274" fmla="*/ 1151549 w 1966912"/>
                <a:gd name="connsiteY274" fmla="*/ 57587 h 82296"/>
                <a:gd name="connsiteX275" fmla="*/ 1151549 w 1966912"/>
                <a:gd name="connsiteY275" fmla="*/ 4532 h 82296"/>
                <a:gd name="connsiteX276" fmla="*/ 1166795 w 1966912"/>
                <a:gd name="connsiteY276" fmla="*/ 4532 h 82296"/>
                <a:gd name="connsiteX277" fmla="*/ 1189649 w 1966912"/>
                <a:gd name="connsiteY277" fmla="*/ 31394 h 82296"/>
                <a:gd name="connsiteX278" fmla="*/ 1282992 w 1966912"/>
                <a:gd name="connsiteY278" fmla="*/ 45300 h 82296"/>
                <a:gd name="connsiteX279" fmla="*/ 1263942 w 1966912"/>
                <a:gd name="connsiteY279" fmla="*/ 29679 h 82296"/>
                <a:gd name="connsiteX280" fmla="*/ 1280136 w 1966912"/>
                <a:gd name="connsiteY280" fmla="*/ 15677 h 82296"/>
                <a:gd name="connsiteX281" fmla="*/ 1256324 w 1966912"/>
                <a:gd name="connsiteY281" fmla="*/ -230 h 82296"/>
                <a:gd name="connsiteX282" fmla="*/ 1214420 w 1966912"/>
                <a:gd name="connsiteY282" fmla="*/ -230 h 82296"/>
                <a:gd name="connsiteX283" fmla="*/ 1214420 w 1966912"/>
                <a:gd name="connsiteY283" fmla="*/ 4532 h 82296"/>
                <a:gd name="connsiteX284" fmla="*/ 1224893 w 1966912"/>
                <a:gd name="connsiteY284" fmla="*/ 4532 h 82296"/>
                <a:gd name="connsiteX285" fmla="*/ 1224893 w 1966912"/>
                <a:gd name="connsiteY285" fmla="*/ 57587 h 82296"/>
                <a:gd name="connsiteX286" fmla="*/ 1214420 w 1966912"/>
                <a:gd name="connsiteY286" fmla="*/ 57587 h 82296"/>
                <a:gd name="connsiteX287" fmla="*/ 1214420 w 1966912"/>
                <a:gd name="connsiteY287" fmla="*/ 62350 h 82296"/>
                <a:gd name="connsiteX288" fmla="*/ 1259180 w 1966912"/>
                <a:gd name="connsiteY288" fmla="*/ 62350 h 82296"/>
                <a:gd name="connsiteX289" fmla="*/ 1282992 w 1966912"/>
                <a:gd name="connsiteY289" fmla="*/ 45300 h 82296"/>
                <a:gd name="connsiteX290" fmla="*/ 1266807 w 1966912"/>
                <a:gd name="connsiteY290" fmla="*/ 15677 h 82296"/>
                <a:gd name="connsiteX291" fmla="*/ 1252520 w 1966912"/>
                <a:gd name="connsiteY291" fmla="*/ 27868 h 82296"/>
                <a:gd name="connsiteX292" fmla="*/ 1237274 w 1966912"/>
                <a:gd name="connsiteY292" fmla="*/ 27868 h 82296"/>
                <a:gd name="connsiteX293" fmla="*/ 1237274 w 1966912"/>
                <a:gd name="connsiteY293" fmla="*/ 4532 h 82296"/>
                <a:gd name="connsiteX294" fmla="*/ 1255375 w 1966912"/>
                <a:gd name="connsiteY294" fmla="*/ 4532 h 82296"/>
                <a:gd name="connsiteX295" fmla="*/ 1266807 w 1966912"/>
                <a:gd name="connsiteY295" fmla="*/ 15677 h 82296"/>
                <a:gd name="connsiteX296" fmla="*/ 1269663 w 1966912"/>
                <a:gd name="connsiteY296" fmla="*/ 45109 h 82296"/>
                <a:gd name="connsiteX297" fmla="*/ 1255375 w 1966912"/>
                <a:gd name="connsiteY297" fmla="*/ 57587 h 82296"/>
                <a:gd name="connsiteX298" fmla="*/ 1237274 w 1966912"/>
                <a:gd name="connsiteY298" fmla="*/ 57587 h 82296"/>
                <a:gd name="connsiteX299" fmla="*/ 1237274 w 1966912"/>
                <a:gd name="connsiteY299" fmla="*/ 31678 h 82296"/>
                <a:gd name="connsiteX300" fmla="*/ 1256324 w 1966912"/>
                <a:gd name="connsiteY300" fmla="*/ 31678 h 82296"/>
                <a:gd name="connsiteX301" fmla="*/ 1269663 w 1966912"/>
                <a:gd name="connsiteY301" fmla="*/ 45109 h 82296"/>
                <a:gd name="connsiteX302" fmla="*/ 1317288 w 1966912"/>
                <a:gd name="connsiteY302" fmla="*/ 62350 h 82296"/>
                <a:gd name="connsiteX303" fmla="*/ 1317288 w 1966912"/>
                <a:gd name="connsiteY303" fmla="*/ 57587 h 82296"/>
                <a:gd name="connsiteX304" fmla="*/ 1311567 w 1966912"/>
                <a:gd name="connsiteY304" fmla="*/ 57587 h 82296"/>
                <a:gd name="connsiteX305" fmla="*/ 1311567 w 1966912"/>
                <a:gd name="connsiteY305" fmla="*/ 21297 h 82296"/>
                <a:gd name="connsiteX306" fmla="*/ 1295382 w 1966912"/>
                <a:gd name="connsiteY306" fmla="*/ 21869 h 82296"/>
                <a:gd name="connsiteX307" fmla="*/ 1295382 w 1966912"/>
                <a:gd name="connsiteY307" fmla="*/ 26631 h 82296"/>
                <a:gd name="connsiteX308" fmla="*/ 1301093 w 1966912"/>
                <a:gd name="connsiteY308" fmla="*/ 30250 h 82296"/>
                <a:gd name="connsiteX309" fmla="*/ 1301093 w 1966912"/>
                <a:gd name="connsiteY309" fmla="*/ 57587 h 82296"/>
                <a:gd name="connsiteX310" fmla="*/ 1295382 w 1966912"/>
                <a:gd name="connsiteY310" fmla="*/ 57587 h 82296"/>
                <a:gd name="connsiteX311" fmla="*/ 1295382 w 1966912"/>
                <a:gd name="connsiteY311" fmla="*/ 62350 h 82296"/>
                <a:gd name="connsiteX312" fmla="*/ 1305856 w 1966912"/>
                <a:gd name="connsiteY312" fmla="*/ 62064 h 82296"/>
                <a:gd name="connsiteX313" fmla="*/ 1317288 w 1966912"/>
                <a:gd name="connsiteY313" fmla="*/ 62350 h 82296"/>
                <a:gd name="connsiteX314" fmla="*/ 1312525 w 1966912"/>
                <a:gd name="connsiteY314" fmla="*/ 7200 h 82296"/>
                <a:gd name="connsiteX315" fmla="*/ 1304907 w 1966912"/>
                <a:gd name="connsiteY315" fmla="*/ -135 h 82296"/>
                <a:gd name="connsiteX316" fmla="*/ 1298238 w 1966912"/>
                <a:gd name="connsiteY316" fmla="*/ 7200 h 82296"/>
                <a:gd name="connsiteX317" fmla="*/ 1304907 w 1966912"/>
                <a:gd name="connsiteY317" fmla="*/ 14439 h 82296"/>
                <a:gd name="connsiteX318" fmla="*/ 1312525 w 1966912"/>
                <a:gd name="connsiteY318" fmla="*/ 7200 h 82296"/>
                <a:gd name="connsiteX319" fmla="*/ 1357295 w 1966912"/>
                <a:gd name="connsiteY319" fmla="*/ 51205 h 82296"/>
                <a:gd name="connsiteX320" fmla="*/ 1357295 w 1966912"/>
                <a:gd name="connsiteY320" fmla="*/ 46443 h 82296"/>
                <a:gd name="connsiteX321" fmla="*/ 1352532 w 1966912"/>
                <a:gd name="connsiteY321" fmla="*/ 46443 h 82296"/>
                <a:gd name="connsiteX322" fmla="*/ 1352532 w 1966912"/>
                <a:gd name="connsiteY322" fmla="*/ 50919 h 82296"/>
                <a:gd name="connsiteX323" fmla="*/ 1346811 w 1966912"/>
                <a:gd name="connsiteY323" fmla="*/ 58635 h 82296"/>
                <a:gd name="connsiteX324" fmla="*/ 1342049 w 1966912"/>
                <a:gd name="connsiteY324" fmla="*/ 51396 h 82296"/>
                <a:gd name="connsiteX325" fmla="*/ 1342049 w 1966912"/>
                <a:gd name="connsiteY325" fmla="*/ 26631 h 82296"/>
                <a:gd name="connsiteX326" fmla="*/ 1356336 w 1966912"/>
                <a:gd name="connsiteY326" fmla="*/ 26631 h 82296"/>
                <a:gd name="connsiteX327" fmla="*/ 1356336 w 1966912"/>
                <a:gd name="connsiteY327" fmla="*/ 21869 h 82296"/>
                <a:gd name="connsiteX328" fmla="*/ 1342049 w 1966912"/>
                <a:gd name="connsiteY328" fmla="*/ 21869 h 82296"/>
                <a:gd name="connsiteX329" fmla="*/ 1342049 w 1966912"/>
                <a:gd name="connsiteY329" fmla="*/ 4532 h 82296"/>
                <a:gd name="connsiteX330" fmla="*/ 1336338 w 1966912"/>
                <a:gd name="connsiteY330" fmla="*/ 4532 h 82296"/>
                <a:gd name="connsiteX331" fmla="*/ 1322999 w 1966912"/>
                <a:gd name="connsiteY331" fmla="*/ 22821 h 82296"/>
                <a:gd name="connsiteX332" fmla="*/ 1322999 w 1966912"/>
                <a:gd name="connsiteY332" fmla="*/ 26631 h 82296"/>
                <a:gd name="connsiteX333" fmla="*/ 1330617 w 1966912"/>
                <a:gd name="connsiteY333" fmla="*/ 26631 h 82296"/>
                <a:gd name="connsiteX334" fmla="*/ 1330617 w 1966912"/>
                <a:gd name="connsiteY334" fmla="*/ 51205 h 82296"/>
                <a:gd name="connsiteX335" fmla="*/ 1345863 w 1966912"/>
                <a:gd name="connsiteY335" fmla="*/ 63016 h 82296"/>
                <a:gd name="connsiteX336" fmla="*/ 1357295 w 1966912"/>
                <a:gd name="connsiteY336" fmla="*/ 51205 h 82296"/>
                <a:gd name="connsiteX337" fmla="*/ 1446824 w 1966912"/>
                <a:gd name="connsiteY337" fmla="*/ 4532 h 82296"/>
                <a:gd name="connsiteX338" fmla="*/ 1446824 w 1966912"/>
                <a:gd name="connsiteY338" fmla="*/ -230 h 82296"/>
                <a:gd name="connsiteX339" fmla="*/ 1434443 w 1966912"/>
                <a:gd name="connsiteY339" fmla="*/ 56 h 82296"/>
                <a:gd name="connsiteX340" fmla="*/ 1421105 w 1966912"/>
                <a:gd name="connsiteY340" fmla="*/ -230 h 82296"/>
                <a:gd name="connsiteX341" fmla="*/ 1421105 w 1966912"/>
                <a:gd name="connsiteY341" fmla="*/ 4532 h 82296"/>
                <a:gd name="connsiteX342" fmla="*/ 1423970 w 1966912"/>
                <a:gd name="connsiteY342" fmla="*/ 4532 h 82296"/>
                <a:gd name="connsiteX343" fmla="*/ 1428732 w 1966912"/>
                <a:gd name="connsiteY343" fmla="*/ 4819 h 82296"/>
                <a:gd name="connsiteX344" fmla="*/ 1431588 w 1966912"/>
                <a:gd name="connsiteY344" fmla="*/ 7009 h 82296"/>
                <a:gd name="connsiteX345" fmla="*/ 1431588 w 1966912"/>
                <a:gd name="connsiteY345" fmla="*/ 43489 h 82296"/>
                <a:gd name="connsiteX346" fmla="*/ 1392530 w 1966912"/>
                <a:gd name="connsiteY346" fmla="*/ 1104 h 82296"/>
                <a:gd name="connsiteX347" fmla="*/ 1389674 w 1966912"/>
                <a:gd name="connsiteY347" fmla="*/ -230 h 82296"/>
                <a:gd name="connsiteX348" fmla="*/ 1368717 w 1966912"/>
                <a:gd name="connsiteY348" fmla="*/ -230 h 82296"/>
                <a:gd name="connsiteX349" fmla="*/ 1368717 w 1966912"/>
                <a:gd name="connsiteY349" fmla="*/ 4532 h 82296"/>
                <a:gd name="connsiteX350" fmla="*/ 1378242 w 1966912"/>
                <a:gd name="connsiteY350" fmla="*/ 4532 h 82296"/>
                <a:gd name="connsiteX351" fmla="*/ 1378242 w 1966912"/>
                <a:gd name="connsiteY351" fmla="*/ 55206 h 82296"/>
                <a:gd name="connsiteX352" fmla="*/ 1375386 w 1966912"/>
                <a:gd name="connsiteY352" fmla="*/ 57492 h 82296"/>
                <a:gd name="connsiteX353" fmla="*/ 1370624 w 1966912"/>
                <a:gd name="connsiteY353" fmla="*/ 57587 h 82296"/>
                <a:gd name="connsiteX354" fmla="*/ 1368717 w 1966912"/>
                <a:gd name="connsiteY354" fmla="*/ 57587 h 82296"/>
                <a:gd name="connsiteX355" fmla="*/ 1368717 w 1966912"/>
                <a:gd name="connsiteY355" fmla="*/ 62350 h 82296"/>
                <a:gd name="connsiteX356" fmla="*/ 1381107 w 1966912"/>
                <a:gd name="connsiteY356" fmla="*/ 62064 h 82296"/>
                <a:gd name="connsiteX357" fmla="*/ 1393488 w 1966912"/>
                <a:gd name="connsiteY357" fmla="*/ 62350 h 82296"/>
                <a:gd name="connsiteX358" fmla="*/ 1393488 w 1966912"/>
                <a:gd name="connsiteY358" fmla="*/ 57587 h 82296"/>
                <a:gd name="connsiteX359" fmla="*/ 1391581 w 1966912"/>
                <a:gd name="connsiteY359" fmla="*/ 57587 h 82296"/>
                <a:gd name="connsiteX360" fmla="*/ 1386818 w 1966912"/>
                <a:gd name="connsiteY360" fmla="*/ 57301 h 82296"/>
                <a:gd name="connsiteX361" fmla="*/ 1383963 w 1966912"/>
                <a:gd name="connsiteY361" fmla="*/ 55206 h 82296"/>
                <a:gd name="connsiteX362" fmla="*/ 1383963 w 1966912"/>
                <a:gd name="connsiteY362" fmla="*/ 8818 h 82296"/>
                <a:gd name="connsiteX363" fmla="*/ 1431588 w 1966912"/>
                <a:gd name="connsiteY363" fmla="*/ 61301 h 82296"/>
                <a:gd name="connsiteX364" fmla="*/ 1434443 w 1966912"/>
                <a:gd name="connsiteY364" fmla="*/ 62350 h 82296"/>
                <a:gd name="connsiteX365" fmla="*/ 1437299 w 1966912"/>
                <a:gd name="connsiteY365" fmla="*/ 59301 h 82296"/>
                <a:gd name="connsiteX366" fmla="*/ 1437299 w 1966912"/>
                <a:gd name="connsiteY366" fmla="*/ 7009 h 82296"/>
                <a:gd name="connsiteX367" fmla="*/ 1440155 w 1966912"/>
                <a:gd name="connsiteY367" fmla="*/ 4819 h 82296"/>
                <a:gd name="connsiteX368" fmla="*/ 1443968 w 1966912"/>
                <a:gd name="connsiteY368" fmla="*/ 4532 h 82296"/>
                <a:gd name="connsiteX369" fmla="*/ 1499211 w 1966912"/>
                <a:gd name="connsiteY369" fmla="*/ 51967 h 82296"/>
                <a:gd name="connsiteX370" fmla="*/ 1496356 w 1966912"/>
                <a:gd name="connsiteY370" fmla="*/ 50062 h 82296"/>
                <a:gd name="connsiteX371" fmla="*/ 1494449 w 1966912"/>
                <a:gd name="connsiteY371" fmla="*/ 51681 h 82296"/>
                <a:gd name="connsiteX372" fmla="*/ 1481120 w 1966912"/>
                <a:gd name="connsiteY372" fmla="*/ 58635 h 82296"/>
                <a:gd name="connsiteX373" fmla="*/ 1466832 w 1966912"/>
                <a:gd name="connsiteY373" fmla="*/ 43014 h 82296"/>
                <a:gd name="connsiteX374" fmla="*/ 1496356 w 1966912"/>
                <a:gd name="connsiteY374" fmla="*/ 43014 h 82296"/>
                <a:gd name="connsiteX375" fmla="*/ 1499211 w 1966912"/>
                <a:gd name="connsiteY375" fmla="*/ 40347 h 82296"/>
                <a:gd name="connsiteX376" fmla="*/ 1493500 w 1966912"/>
                <a:gd name="connsiteY376" fmla="*/ 25964 h 82296"/>
                <a:gd name="connsiteX377" fmla="*/ 1478255 w 1966912"/>
                <a:gd name="connsiteY377" fmla="*/ 20820 h 82296"/>
                <a:gd name="connsiteX378" fmla="*/ 1454442 w 1966912"/>
                <a:gd name="connsiteY378" fmla="*/ 41680 h 82296"/>
                <a:gd name="connsiteX379" fmla="*/ 1479213 w 1966912"/>
                <a:gd name="connsiteY379" fmla="*/ 63016 h 82296"/>
                <a:gd name="connsiteX380" fmla="*/ 1499211 w 1966912"/>
                <a:gd name="connsiteY380" fmla="*/ 51967 h 82296"/>
                <a:gd name="connsiteX381" fmla="*/ 1490645 w 1966912"/>
                <a:gd name="connsiteY381" fmla="*/ 39490 h 82296"/>
                <a:gd name="connsiteX382" fmla="*/ 1466832 w 1966912"/>
                <a:gd name="connsiteY382" fmla="*/ 39490 h 82296"/>
                <a:gd name="connsiteX383" fmla="*/ 1478255 w 1966912"/>
                <a:gd name="connsiteY383" fmla="*/ 24725 h 82296"/>
                <a:gd name="connsiteX384" fmla="*/ 1490645 w 1966912"/>
                <a:gd name="connsiteY384" fmla="*/ 39490 h 82296"/>
                <a:gd name="connsiteX385" fmla="*/ 1539218 w 1966912"/>
                <a:gd name="connsiteY385" fmla="*/ 51205 h 82296"/>
                <a:gd name="connsiteX386" fmla="*/ 1539218 w 1966912"/>
                <a:gd name="connsiteY386" fmla="*/ 46443 h 82296"/>
                <a:gd name="connsiteX387" fmla="*/ 1534456 w 1966912"/>
                <a:gd name="connsiteY387" fmla="*/ 46443 h 82296"/>
                <a:gd name="connsiteX388" fmla="*/ 1534456 w 1966912"/>
                <a:gd name="connsiteY388" fmla="*/ 50919 h 82296"/>
                <a:gd name="connsiteX389" fmla="*/ 1528745 w 1966912"/>
                <a:gd name="connsiteY389" fmla="*/ 58635 h 82296"/>
                <a:gd name="connsiteX390" fmla="*/ 1523982 w 1966912"/>
                <a:gd name="connsiteY390" fmla="*/ 51396 h 82296"/>
                <a:gd name="connsiteX391" fmla="*/ 1523982 w 1966912"/>
                <a:gd name="connsiteY391" fmla="*/ 26631 h 82296"/>
                <a:gd name="connsiteX392" fmla="*/ 1537311 w 1966912"/>
                <a:gd name="connsiteY392" fmla="*/ 26631 h 82296"/>
                <a:gd name="connsiteX393" fmla="*/ 1537311 w 1966912"/>
                <a:gd name="connsiteY393" fmla="*/ 21869 h 82296"/>
                <a:gd name="connsiteX394" fmla="*/ 1523982 w 1966912"/>
                <a:gd name="connsiteY394" fmla="*/ 21869 h 82296"/>
                <a:gd name="connsiteX395" fmla="*/ 1523982 w 1966912"/>
                <a:gd name="connsiteY395" fmla="*/ 4532 h 82296"/>
                <a:gd name="connsiteX396" fmla="*/ 1518261 w 1966912"/>
                <a:gd name="connsiteY396" fmla="*/ 4532 h 82296"/>
                <a:gd name="connsiteX397" fmla="*/ 1504932 w 1966912"/>
                <a:gd name="connsiteY397" fmla="*/ 22821 h 82296"/>
                <a:gd name="connsiteX398" fmla="*/ 1504932 w 1966912"/>
                <a:gd name="connsiteY398" fmla="*/ 26631 h 82296"/>
                <a:gd name="connsiteX399" fmla="*/ 1512550 w 1966912"/>
                <a:gd name="connsiteY399" fmla="*/ 26631 h 82296"/>
                <a:gd name="connsiteX400" fmla="*/ 1512550 w 1966912"/>
                <a:gd name="connsiteY400" fmla="*/ 51205 h 82296"/>
                <a:gd name="connsiteX401" fmla="*/ 1527786 w 1966912"/>
                <a:gd name="connsiteY401" fmla="*/ 63016 h 82296"/>
                <a:gd name="connsiteX402" fmla="*/ 1539218 w 1966912"/>
                <a:gd name="connsiteY402" fmla="*/ 51205 h 82296"/>
                <a:gd name="connsiteX403" fmla="*/ 1623036 w 1966912"/>
                <a:gd name="connsiteY403" fmla="*/ 49586 h 82296"/>
                <a:gd name="connsiteX404" fmla="*/ 1619232 w 1966912"/>
                <a:gd name="connsiteY404" fmla="*/ 40823 h 82296"/>
                <a:gd name="connsiteX405" fmla="*/ 1606842 w 1966912"/>
                <a:gd name="connsiteY405" fmla="*/ 35870 h 82296"/>
                <a:gd name="connsiteX406" fmla="*/ 1593513 w 1966912"/>
                <a:gd name="connsiteY406" fmla="*/ 29679 h 82296"/>
                <a:gd name="connsiteX407" fmla="*/ 1604945 w 1966912"/>
                <a:gd name="connsiteY407" fmla="*/ 24250 h 82296"/>
                <a:gd name="connsiteX408" fmla="*/ 1615418 w 1966912"/>
                <a:gd name="connsiteY408" fmla="*/ 31678 h 82296"/>
                <a:gd name="connsiteX409" fmla="*/ 1618274 w 1966912"/>
                <a:gd name="connsiteY409" fmla="*/ 33203 h 82296"/>
                <a:gd name="connsiteX410" fmla="*/ 1620181 w 1966912"/>
                <a:gd name="connsiteY410" fmla="*/ 30345 h 82296"/>
                <a:gd name="connsiteX411" fmla="*/ 1620181 w 1966912"/>
                <a:gd name="connsiteY411" fmla="*/ 23678 h 82296"/>
                <a:gd name="connsiteX412" fmla="*/ 1618274 w 1966912"/>
                <a:gd name="connsiteY412" fmla="*/ 20820 h 82296"/>
                <a:gd name="connsiteX413" fmla="*/ 1614470 w 1966912"/>
                <a:gd name="connsiteY413" fmla="*/ 22535 h 82296"/>
                <a:gd name="connsiteX414" fmla="*/ 1604945 w 1966912"/>
                <a:gd name="connsiteY414" fmla="*/ 20820 h 82296"/>
                <a:gd name="connsiteX415" fmla="*/ 1586843 w 1966912"/>
                <a:gd name="connsiteY415" fmla="*/ 33107 h 82296"/>
                <a:gd name="connsiteX416" fmla="*/ 1591606 w 1966912"/>
                <a:gd name="connsiteY416" fmla="*/ 41585 h 82296"/>
                <a:gd name="connsiteX417" fmla="*/ 1604945 w 1966912"/>
                <a:gd name="connsiteY417" fmla="*/ 45681 h 82296"/>
                <a:gd name="connsiteX418" fmla="*/ 1616367 w 1966912"/>
                <a:gd name="connsiteY418" fmla="*/ 52539 h 82296"/>
                <a:gd name="connsiteX419" fmla="*/ 1605893 w 1966912"/>
                <a:gd name="connsiteY419" fmla="*/ 59301 h 82296"/>
                <a:gd name="connsiteX420" fmla="*/ 1591606 w 1966912"/>
                <a:gd name="connsiteY420" fmla="*/ 49776 h 82296"/>
                <a:gd name="connsiteX421" fmla="*/ 1589699 w 1966912"/>
                <a:gd name="connsiteY421" fmla="*/ 47967 h 82296"/>
                <a:gd name="connsiteX422" fmla="*/ 1586843 w 1966912"/>
                <a:gd name="connsiteY422" fmla="*/ 50728 h 82296"/>
                <a:gd name="connsiteX423" fmla="*/ 1586843 w 1966912"/>
                <a:gd name="connsiteY423" fmla="*/ 60158 h 82296"/>
                <a:gd name="connsiteX424" fmla="*/ 1588750 w 1966912"/>
                <a:gd name="connsiteY424" fmla="*/ 63016 h 82296"/>
                <a:gd name="connsiteX425" fmla="*/ 1591606 w 1966912"/>
                <a:gd name="connsiteY425" fmla="*/ 61778 h 82296"/>
                <a:gd name="connsiteX426" fmla="*/ 1594461 w 1966912"/>
                <a:gd name="connsiteY426" fmla="*/ 60253 h 82296"/>
                <a:gd name="connsiteX427" fmla="*/ 1605893 w 1966912"/>
                <a:gd name="connsiteY427" fmla="*/ 63016 h 82296"/>
                <a:gd name="connsiteX428" fmla="*/ 1623036 w 1966912"/>
                <a:gd name="connsiteY428" fmla="*/ 49586 h 82296"/>
                <a:gd name="connsiteX429" fmla="*/ 1675424 w 1966912"/>
                <a:gd name="connsiteY429" fmla="*/ 51967 h 82296"/>
                <a:gd name="connsiteX430" fmla="*/ 1672568 w 1966912"/>
                <a:gd name="connsiteY430" fmla="*/ 50062 h 82296"/>
                <a:gd name="connsiteX431" fmla="*/ 1669713 w 1966912"/>
                <a:gd name="connsiteY431" fmla="*/ 51681 h 82296"/>
                <a:gd name="connsiteX432" fmla="*/ 1656374 w 1966912"/>
                <a:gd name="connsiteY432" fmla="*/ 58635 h 82296"/>
                <a:gd name="connsiteX433" fmla="*/ 1643045 w 1966912"/>
                <a:gd name="connsiteY433" fmla="*/ 43014 h 82296"/>
                <a:gd name="connsiteX434" fmla="*/ 1672568 w 1966912"/>
                <a:gd name="connsiteY434" fmla="*/ 43014 h 82296"/>
                <a:gd name="connsiteX435" fmla="*/ 1675424 w 1966912"/>
                <a:gd name="connsiteY435" fmla="*/ 40347 h 82296"/>
                <a:gd name="connsiteX436" fmla="*/ 1669713 w 1966912"/>
                <a:gd name="connsiteY436" fmla="*/ 25964 h 82296"/>
                <a:gd name="connsiteX437" fmla="*/ 1654467 w 1966912"/>
                <a:gd name="connsiteY437" fmla="*/ 20820 h 82296"/>
                <a:gd name="connsiteX438" fmla="*/ 1630655 w 1966912"/>
                <a:gd name="connsiteY438" fmla="*/ 41680 h 82296"/>
                <a:gd name="connsiteX439" fmla="*/ 1655425 w 1966912"/>
                <a:gd name="connsiteY439" fmla="*/ 63016 h 82296"/>
                <a:gd name="connsiteX440" fmla="*/ 1675424 w 1966912"/>
                <a:gd name="connsiteY440" fmla="*/ 51967 h 82296"/>
                <a:gd name="connsiteX441" fmla="*/ 1665899 w 1966912"/>
                <a:gd name="connsiteY441" fmla="*/ 39490 h 82296"/>
                <a:gd name="connsiteX442" fmla="*/ 1643045 w 1966912"/>
                <a:gd name="connsiteY442" fmla="*/ 39490 h 82296"/>
                <a:gd name="connsiteX443" fmla="*/ 1654467 w 1966912"/>
                <a:gd name="connsiteY443" fmla="*/ 24725 h 82296"/>
                <a:gd name="connsiteX444" fmla="*/ 1665899 w 1966912"/>
                <a:gd name="connsiteY444" fmla="*/ 39490 h 82296"/>
                <a:gd name="connsiteX445" fmla="*/ 1715431 w 1966912"/>
                <a:gd name="connsiteY445" fmla="*/ 51205 h 82296"/>
                <a:gd name="connsiteX446" fmla="*/ 1715431 w 1966912"/>
                <a:gd name="connsiteY446" fmla="*/ 46443 h 82296"/>
                <a:gd name="connsiteX447" fmla="*/ 1710668 w 1966912"/>
                <a:gd name="connsiteY447" fmla="*/ 46443 h 82296"/>
                <a:gd name="connsiteX448" fmla="*/ 1710668 w 1966912"/>
                <a:gd name="connsiteY448" fmla="*/ 50919 h 82296"/>
                <a:gd name="connsiteX449" fmla="*/ 1704957 w 1966912"/>
                <a:gd name="connsiteY449" fmla="*/ 58635 h 82296"/>
                <a:gd name="connsiteX450" fmla="*/ 1699236 w 1966912"/>
                <a:gd name="connsiteY450" fmla="*/ 51396 h 82296"/>
                <a:gd name="connsiteX451" fmla="*/ 1699236 w 1966912"/>
                <a:gd name="connsiteY451" fmla="*/ 26631 h 82296"/>
                <a:gd name="connsiteX452" fmla="*/ 1713524 w 1966912"/>
                <a:gd name="connsiteY452" fmla="*/ 26631 h 82296"/>
                <a:gd name="connsiteX453" fmla="*/ 1713524 w 1966912"/>
                <a:gd name="connsiteY453" fmla="*/ 21869 h 82296"/>
                <a:gd name="connsiteX454" fmla="*/ 1699236 w 1966912"/>
                <a:gd name="connsiteY454" fmla="*/ 21869 h 82296"/>
                <a:gd name="connsiteX455" fmla="*/ 1699236 w 1966912"/>
                <a:gd name="connsiteY455" fmla="*/ 4532 h 82296"/>
                <a:gd name="connsiteX456" fmla="*/ 1694474 w 1966912"/>
                <a:gd name="connsiteY456" fmla="*/ 4532 h 82296"/>
                <a:gd name="connsiteX457" fmla="*/ 1680186 w 1966912"/>
                <a:gd name="connsiteY457" fmla="*/ 22821 h 82296"/>
                <a:gd name="connsiteX458" fmla="*/ 1680186 w 1966912"/>
                <a:gd name="connsiteY458" fmla="*/ 26631 h 82296"/>
                <a:gd name="connsiteX459" fmla="*/ 1688763 w 1966912"/>
                <a:gd name="connsiteY459" fmla="*/ 26631 h 82296"/>
                <a:gd name="connsiteX460" fmla="*/ 1688763 w 1966912"/>
                <a:gd name="connsiteY460" fmla="*/ 51205 h 82296"/>
                <a:gd name="connsiteX461" fmla="*/ 1703999 w 1966912"/>
                <a:gd name="connsiteY461" fmla="*/ 63016 h 82296"/>
                <a:gd name="connsiteX462" fmla="*/ 1715431 w 1966912"/>
                <a:gd name="connsiteY462" fmla="*/ 51205 h 82296"/>
                <a:gd name="connsiteX463" fmla="*/ 1759242 w 1966912"/>
                <a:gd name="connsiteY463" fmla="*/ 51205 h 82296"/>
                <a:gd name="connsiteX464" fmla="*/ 1759242 w 1966912"/>
                <a:gd name="connsiteY464" fmla="*/ 46443 h 82296"/>
                <a:gd name="connsiteX465" fmla="*/ 1753531 w 1966912"/>
                <a:gd name="connsiteY465" fmla="*/ 46443 h 82296"/>
                <a:gd name="connsiteX466" fmla="*/ 1753531 w 1966912"/>
                <a:gd name="connsiteY466" fmla="*/ 50919 h 82296"/>
                <a:gd name="connsiteX467" fmla="*/ 1748768 w 1966912"/>
                <a:gd name="connsiteY467" fmla="*/ 58635 h 82296"/>
                <a:gd name="connsiteX468" fmla="*/ 1743057 w 1966912"/>
                <a:gd name="connsiteY468" fmla="*/ 51396 h 82296"/>
                <a:gd name="connsiteX469" fmla="*/ 1743057 w 1966912"/>
                <a:gd name="connsiteY469" fmla="*/ 26631 h 82296"/>
                <a:gd name="connsiteX470" fmla="*/ 1757345 w 1966912"/>
                <a:gd name="connsiteY470" fmla="*/ 26631 h 82296"/>
                <a:gd name="connsiteX471" fmla="*/ 1757345 w 1966912"/>
                <a:gd name="connsiteY471" fmla="*/ 21869 h 82296"/>
                <a:gd name="connsiteX472" fmla="*/ 1743057 w 1966912"/>
                <a:gd name="connsiteY472" fmla="*/ 21869 h 82296"/>
                <a:gd name="connsiteX473" fmla="*/ 1743057 w 1966912"/>
                <a:gd name="connsiteY473" fmla="*/ 4532 h 82296"/>
                <a:gd name="connsiteX474" fmla="*/ 1737336 w 1966912"/>
                <a:gd name="connsiteY474" fmla="*/ 4532 h 82296"/>
                <a:gd name="connsiteX475" fmla="*/ 1724007 w 1966912"/>
                <a:gd name="connsiteY475" fmla="*/ 22821 h 82296"/>
                <a:gd name="connsiteX476" fmla="*/ 1724007 w 1966912"/>
                <a:gd name="connsiteY476" fmla="*/ 26631 h 82296"/>
                <a:gd name="connsiteX477" fmla="*/ 1731625 w 1966912"/>
                <a:gd name="connsiteY477" fmla="*/ 26631 h 82296"/>
                <a:gd name="connsiteX478" fmla="*/ 1731625 w 1966912"/>
                <a:gd name="connsiteY478" fmla="*/ 51205 h 82296"/>
                <a:gd name="connsiteX479" fmla="*/ 1746861 w 1966912"/>
                <a:gd name="connsiteY479" fmla="*/ 63016 h 82296"/>
                <a:gd name="connsiteX480" fmla="*/ 1759242 w 1966912"/>
                <a:gd name="connsiteY480" fmla="*/ 51205 h 82296"/>
                <a:gd name="connsiteX481" fmla="*/ 1792580 w 1966912"/>
                <a:gd name="connsiteY481" fmla="*/ 62350 h 82296"/>
                <a:gd name="connsiteX482" fmla="*/ 1792580 w 1966912"/>
                <a:gd name="connsiteY482" fmla="*/ 57587 h 82296"/>
                <a:gd name="connsiteX483" fmla="*/ 1786868 w 1966912"/>
                <a:gd name="connsiteY483" fmla="*/ 57587 h 82296"/>
                <a:gd name="connsiteX484" fmla="*/ 1786868 w 1966912"/>
                <a:gd name="connsiteY484" fmla="*/ 21297 h 82296"/>
                <a:gd name="connsiteX485" fmla="*/ 1770674 w 1966912"/>
                <a:gd name="connsiteY485" fmla="*/ 21869 h 82296"/>
                <a:gd name="connsiteX486" fmla="*/ 1770674 w 1966912"/>
                <a:gd name="connsiteY486" fmla="*/ 26631 h 82296"/>
                <a:gd name="connsiteX487" fmla="*/ 1776395 w 1966912"/>
                <a:gd name="connsiteY487" fmla="*/ 30250 h 82296"/>
                <a:gd name="connsiteX488" fmla="*/ 1776395 w 1966912"/>
                <a:gd name="connsiteY488" fmla="*/ 57587 h 82296"/>
                <a:gd name="connsiteX489" fmla="*/ 1770674 w 1966912"/>
                <a:gd name="connsiteY489" fmla="*/ 57587 h 82296"/>
                <a:gd name="connsiteX490" fmla="*/ 1770674 w 1966912"/>
                <a:gd name="connsiteY490" fmla="*/ 62350 h 82296"/>
                <a:gd name="connsiteX491" fmla="*/ 1782106 w 1966912"/>
                <a:gd name="connsiteY491" fmla="*/ 62064 h 82296"/>
                <a:gd name="connsiteX492" fmla="*/ 1792580 w 1966912"/>
                <a:gd name="connsiteY492" fmla="*/ 62350 h 82296"/>
                <a:gd name="connsiteX493" fmla="*/ 1787817 w 1966912"/>
                <a:gd name="connsiteY493" fmla="*/ 7200 h 82296"/>
                <a:gd name="connsiteX494" fmla="*/ 1781157 w 1966912"/>
                <a:gd name="connsiteY494" fmla="*/ -135 h 82296"/>
                <a:gd name="connsiteX495" fmla="*/ 1773530 w 1966912"/>
                <a:gd name="connsiteY495" fmla="*/ 7200 h 82296"/>
                <a:gd name="connsiteX496" fmla="*/ 1781157 w 1966912"/>
                <a:gd name="connsiteY496" fmla="*/ 14439 h 82296"/>
                <a:gd name="connsiteX497" fmla="*/ 1787817 w 1966912"/>
                <a:gd name="connsiteY497" fmla="*/ 7200 h 82296"/>
                <a:gd name="connsiteX498" fmla="*/ 1855450 w 1966912"/>
                <a:gd name="connsiteY498" fmla="*/ 62350 h 82296"/>
                <a:gd name="connsiteX499" fmla="*/ 1855450 w 1966912"/>
                <a:gd name="connsiteY499" fmla="*/ 57587 h 82296"/>
                <a:gd name="connsiteX500" fmla="*/ 1849730 w 1966912"/>
                <a:gd name="connsiteY500" fmla="*/ 57587 h 82296"/>
                <a:gd name="connsiteX501" fmla="*/ 1849730 w 1966912"/>
                <a:gd name="connsiteY501" fmla="*/ 34727 h 82296"/>
                <a:gd name="connsiteX502" fmla="*/ 1834493 w 1966912"/>
                <a:gd name="connsiteY502" fmla="*/ 21297 h 82296"/>
                <a:gd name="connsiteX503" fmla="*/ 1817350 w 1966912"/>
                <a:gd name="connsiteY503" fmla="*/ 30536 h 82296"/>
                <a:gd name="connsiteX504" fmla="*/ 1817350 w 1966912"/>
                <a:gd name="connsiteY504" fmla="*/ 21297 h 82296"/>
                <a:gd name="connsiteX505" fmla="*/ 1801156 w 1966912"/>
                <a:gd name="connsiteY505" fmla="*/ 21869 h 82296"/>
                <a:gd name="connsiteX506" fmla="*/ 1801156 w 1966912"/>
                <a:gd name="connsiteY506" fmla="*/ 26631 h 82296"/>
                <a:gd name="connsiteX507" fmla="*/ 1807825 w 1966912"/>
                <a:gd name="connsiteY507" fmla="*/ 30250 h 82296"/>
                <a:gd name="connsiteX508" fmla="*/ 1807825 w 1966912"/>
                <a:gd name="connsiteY508" fmla="*/ 57587 h 82296"/>
                <a:gd name="connsiteX509" fmla="*/ 1801156 w 1966912"/>
                <a:gd name="connsiteY509" fmla="*/ 57587 h 82296"/>
                <a:gd name="connsiteX510" fmla="*/ 1801156 w 1966912"/>
                <a:gd name="connsiteY510" fmla="*/ 62350 h 82296"/>
                <a:gd name="connsiteX511" fmla="*/ 1812588 w 1966912"/>
                <a:gd name="connsiteY511" fmla="*/ 62064 h 82296"/>
                <a:gd name="connsiteX512" fmla="*/ 1824968 w 1966912"/>
                <a:gd name="connsiteY512" fmla="*/ 62350 h 82296"/>
                <a:gd name="connsiteX513" fmla="*/ 1824968 w 1966912"/>
                <a:gd name="connsiteY513" fmla="*/ 57587 h 82296"/>
                <a:gd name="connsiteX514" fmla="*/ 1818299 w 1966912"/>
                <a:gd name="connsiteY514" fmla="*/ 57587 h 82296"/>
                <a:gd name="connsiteX515" fmla="*/ 1818299 w 1966912"/>
                <a:gd name="connsiteY515" fmla="*/ 39299 h 82296"/>
                <a:gd name="connsiteX516" fmla="*/ 1833545 w 1966912"/>
                <a:gd name="connsiteY516" fmla="*/ 25011 h 82296"/>
                <a:gd name="connsiteX517" fmla="*/ 1838307 w 1966912"/>
                <a:gd name="connsiteY517" fmla="*/ 33775 h 82296"/>
                <a:gd name="connsiteX518" fmla="*/ 1838307 w 1966912"/>
                <a:gd name="connsiteY518" fmla="*/ 57587 h 82296"/>
                <a:gd name="connsiteX519" fmla="*/ 1832586 w 1966912"/>
                <a:gd name="connsiteY519" fmla="*/ 57587 h 82296"/>
                <a:gd name="connsiteX520" fmla="*/ 1832586 w 1966912"/>
                <a:gd name="connsiteY520" fmla="*/ 62350 h 82296"/>
                <a:gd name="connsiteX521" fmla="*/ 1844018 w 1966912"/>
                <a:gd name="connsiteY521" fmla="*/ 62064 h 82296"/>
                <a:gd name="connsiteX522" fmla="*/ 1855450 w 1966912"/>
                <a:gd name="connsiteY522" fmla="*/ 62350 h 82296"/>
                <a:gd name="connsiteX523" fmla="*/ 1912600 w 1966912"/>
                <a:gd name="connsiteY523" fmla="*/ 26536 h 82296"/>
                <a:gd name="connsiteX524" fmla="*/ 1905931 w 1966912"/>
                <a:gd name="connsiteY524" fmla="*/ 20535 h 82296"/>
                <a:gd name="connsiteX525" fmla="*/ 1896406 w 1966912"/>
                <a:gd name="connsiteY525" fmla="*/ 24155 h 82296"/>
                <a:gd name="connsiteX526" fmla="*/ 1883067 w 1966912"/>
                <a:gd name="connsiteY526" fmla="*/ 21297 h 82296"/>
                <a:gd name="connsiteX527" fmla="*/ 1864017 w 1966912"/>
                <a:gd name="connsiteY527" fmla="*/ 34822 h 82296"/>
                <a:gd name="connsiteX528" fmla="*/ 1868780 w 1966912"/>
                <a:gd name="connsiteY528" fmla="*/ 44347 h 82296"/>
                <a:gd name="connsiteX529" fmla="*/ 1865924 w 1966912"/>
                <a:gd name="connsiteY529" fmla="*/ 52444 h 82296"/>
                <a:gd name="connsiteX530" fmla="*/ 1869738 w 1966912"/>
                <a:gd name="connsiteY530" fmla="*/ 61206 h 82296"/>
                <a:gd name="connsiteX531" fmla="*/ 1861161 w 1966912"/>
                <a:gd name="connsiteY531" fmla="*/ 69112 h 82296"/>
                <a:gd name="connsiteX532" fmla="*/ 1886881 w 1966912"/>
                <a:gd name="connsiteY532" fmla="*/ 80828 h 82296"/>
                <a:gd name="connsiteX533" fmla="*/ 1910693 w 1966912"/>
                <a:gd name="connsiteY533" fmla="*/ 68922 h 82296"/>
                <a:gd name="connsiteX534" fmla="*/ 1902117 w 1966912"/>
                <a:gd name="connsiteY534" fmla="*/ 56443 h 82296"/>
                <a:gd name="connsiteX535" fmla="*/ 1884025 w 1966912"/>
                <a:gd name="connsiteY535" fmla="*/ 54539 h 82296"/>
                <a:gd name="connsiteX536" fmla="*/ 1879263 w 1966912"/>
                <a:gd name="connsiteY536" fmla="*/ 54539 h 82296"/>
                <a:gd name="connsiteX537" fmla="*/ 1872593 w 1966912"/>
                <a:gd name="connsiteY537" fmla="*/ 53300 h 82296"/>
                <a:gd name="connsiteX538" fmla="*/ 1870686 w 1966912"/>
                <a:gd name="connsiteY538" fmla="*/ 48824 h 82296"/>
                <a:gd name="connsiteX539" fmla="*/ 1871645 w 1966912"/>
                <a:gd name="connsiteY539" fmla="*/ 46157 h 82296"/>
                <a:gd name="connsiteX540" fmla="*/ 1883067 w 1966912"/>
                <a:gd name="connsiteY540" fmla="*/ 48538 h 82296"/>
                <a:gd name="connsiteX541" fmla="*/ 1902117 w 1966912"/>
                <a:gd name="connsiteY541" fmla="*/ 34822 h 82296"/>
                <a:gd name="connsiteX542" fmla="*/ 1899261 w 1966912"/>
                <a:gd name="connsiteY542" fmla="*/ 26345 h 82296"/>
                <a:gd name="connsiteX543" fmla="*/ 1904024 w 1966912"/>
                <a:gd name="connsiteY543" fmla="*/ 24535 h 82296"/>
                <a:gd name="connsiteX544" fmla="*/ 1904024 w 1966912"/>
                <a:gd name="connsiteY544" fmla="*/ 26536 h 82296"/>
                <a:gd name="connsiteX545" fmla="*/ 1908786 w 1966912"/>
                <a:gd name="connsiteY545" fmla="*/ 31012 h 82296"/>
                <a:gd name="connsiteX546" fmla="*/ 1912600 w 1966912"/>
                <a:gd name="connsiteY546" fmla="*/ 26536 h 82296"/>
                <a:gd name="connsiteX547" fmla="*/ 1891643 w 1966912"/>
                <a:gd name="connsiteY547" fmla="*/ 34822 h 82296"/>
                <a:gd name="connsiteX548" fmla="*/ 1883067 w 1966912"/>
                <a:gd name="connsiteY548" fmla="*/ 44537 h 82296"/>
                <a:gd name="connsiteX549" fmla="*/ 1874500 w 1966912"/>
                <a:gd name="connsiteY549" fmla="*/ 34822 h 82296"/>
                <a:gd name="connsiteX550" fmla="*/ 1883067 w 1966912"/>
                <a:gd name="connsiteY550" fmla="*/ 25202 h 82296"/>
                <a:gd name="connsiteX551" fmla="*/ 1891643 w 1966912"/>
                <a:gd name="connsiteY551" fmla="*/ 34822 h 82296"/>
                <a:gd name="connsiteX552" fmla="*/ 1903075 w 1966912"/>
                <a:gd name="connsiteY552" fmla="*/ 69112 h 82296"/>
                <a:gd name="connsiteX553" fmla="*/ 1886881 w 1966912"/>
                <a:gd name="connsiteY553" fmla="*/ 76827 h 82296"/>
                <a:gd name="connsiteX554" fmla="*/ 1869738 w 1966912"/>
                <a:gd name="connsiteY554" fmla="*/ 69112 h 82296"/>
                <a:gd name="connsiteX555" fmla="*/ 1877356 w 1966912"/>
                <a:gd name="connsiteY555" fmla="*/ 63873 h 82296"/>
                <a:gd name="connsiteX556" fmla="*/ 1888788 w 1966912"/>
                <a:gd name="connsiteY556" fmla="*/ 63873 h 82296"/>
                <a:gd name="connsiteX557" fmla="*/ 1903075 w 1966912"/>
                <a:gd name="connsiteY557" fmla="*/ 69112 h 82296"/>
                <a:gd name="connsiteX558" fmla="*/ 1954505 w 1966912"/>
                <a:gd name="connsiteY558" fmla="*/ 49586 h 82296"/>
                <a:gd name="connsiteX559" fmla="*/ 1950700 w 1966912"/>
                <a:gd name="connsiteY559" fmla="*/ 40823 h 82296"/>
                <a:gd name="connsiteX560" fmla="*/ 1938320 w 1966912"/>
                <a:gd name="connsiteY560" fmla="*/ 35870 h 82296"/>
                <a:gd name="connsiteX561" fmla="*/ 1924981 w 1966912"/>
                <a:gd name="connsiteY561" fmla="*/ 29679 h 82296"/>
                <a:gd name="connsiteX562" fmla="*/ 1935455 w 1966912"/>
                <a:gd name="connsiteY562" fmla="*/ 24250 h 82296"/>
                <a:gd name="connsiteX563" fmla="*/ 1946886 w 1966912"/>
                <a:gd name="connsiteY563" fmla="*/ 31678 h 82296"/>
                <a:gd name="connsiteX564" fmla="*/ 1949742 w 1966912"/>
                <a:gd name="connsiteY564" fmla="*/ 33203 h 82296"/>
                <a:gd name="connsiteX565" fmla="*/ 1951649 w 1966912"/>
                <a:gd name="connsiteY565" fmla="*/ 30345 h 82296"/>
                <a:gd name="connsiteX566" fmla="*/ 1951649 w 1966912"/>
                <a:gd name="connsiteY566" fmla="*/ 23678 h 82296"/>
                <a:gd name="connsiteX567" fmla="*/ 1949742 w 1966912"/>
                <a:gd name="connsiteY567" fmla="*/ 20820 h 82296"/>
                <a:gd name="connsiteX568" fmla="*/ 1945938 w 1966912"/>
                <a:gd name="connsiteY568" fmla="*/ 22535 h 82296"/>
                <a:gd name="connsiteX569" fmla="*/ 1936413 w 1966912"/>
                <a:gd name="connsiteY569" fmla="*/ 20820 h 82296"/>
                <a:gd name="connsiteX570" fmla="*/ 1918311 w 1966912"/>
                <a:gd name="connsiteY570" fmla="*/ 33107 h 82296"/>
                <a:gd name="connsiteX571" fmla="*/ 1923074 w 1966912"/>
                <a:gd name="connsiteY571" fmla="*/ 41585 h 82296"/>
                <a:gd name="connsiteX572" fmla="*/ 1936413 w 1966912"/>
                <a:gd name="connsiteY572" fmla="*/ 45681 h 82296"/>
                <a:gd name="connsiteX573" fmla="*/ 1947845 w 1966912"/>
                <a:gd name="connsiteY573" fmla="*/ 52539 h 82296"/>
                <a:gd name="connsiteX574" fmla="*/ 1936413 w 1966912"/>
                <a:gd name="connsiteY574" fmla="*/ 59301 h 82296"/>
                <a:gd name="connsiteX575" fmla="*/ 1923074 w 1966912"/>
                <a:gd name="connsiteY575" fmla="*/ 49776 h 82296"/>
                <a:gd name="connsiteX576" fmla="*/ 1920218 w 1966912"/>
                <a:gd name="connsiteY576" fmla="*/ 47967 h 82296"/>
                <a:gd name="connsiteX577" fmla="*/ 1918311 w 1966912"/>
                <a:gd name="connsiteY577" fmla="*/ 50728 h 82296"/>
                <a:gd name="connsiteX578" fmla="*/ 1918311 w 1966912"/>
                <a:gd name="connsiteY578" fmla="*/ 60158 h 82296"/>
                <a:gd name="connsiteX579" fmla="*/ 1920218 w 1966912"/>
                <a:gd name="connsiteY579" fmla="*/ 63016 h 82296"/>
                <a:gd name="connsiteX580" fmla="*/ 1923074 w 1966912"/>
                <a:gd name="connsiteY580" fmla="*/ 61778 h 82296"/>
                <a:gd name="connsiteX581" fmla="*/ 1924981 w 1966912"/>
                <a:gd name="connsiteY581" fmla="*/ 60253 h 82296"/>
                <a:gd name="connsiteX582" fmla="*/ 1936413 w 1966912"/>
                <a:gd name="connsiteY582" fmla="*/ 63016 h 82296"/>
                <a:gd name="connsiteX583" fmla="*/ 1954505 w 1966912"/>
                <a:gd name="connsiteY583" fmla="*/ 49586 h 8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Lst>
              <a:rect l="l" t="t" r="r" b="b"/>
              <a:pathLst>
                <a:path w="1966912" h="82296">
                  <a:moveTo>
                    <a:pt x="63792" y="41966"/>
                  </a:moveTo>
                  <a:lnTo>
                    <a:pt x="63792" y="37204"/>
                  </a:lnTo>
                  <a:lnTo>
                    <a:pt x="47607" y="37489"/>
                  </a:lnTo>
                  <a:cubicBezTo>
                    <a:pt x="43793" y="37489"/>
                    <a:pt x="32361" y="37489"/>
                    <a:pt x="28557" y="37204"/>
                  </a:cubicBezTo>
                  <a:lnTo>
                    <a:pt x="28557" y="41966"/>
                  </a:lnTo>
                  <a:lnTo>
                    <a:pt x="42844" y="41966"/>
                  </a:lnTo>
                  <a:lnTo>
                    <a:pt x="42844" y="50919"/>
                  </a:lnTo>
                  <a:cubicBezTo>
                    <a:pt x="42844" y="52730"/>
                    <a:pt x="42844" y="55396"/>
                    <a:pt x="38082" y="57301"/>
                  </a:cubicBezTo>
                  <a:cubicBezTo>
                    <a:pt x="35217" y="58825"/>
                    <a:pt x="31413" y="58920"/>
                    <a:pt x="29506" y="58920"/>
                  </a:cubicBezTo>
                  <a:cubicBezTo>
                    <a:pt x="19032" y="58920"/>
                    <a:pt x="12363" y="55396"/>
                    <a:pt x="9507" y="52157"/>
                  </a:cubicBezTo>
                  <a:cubicBezTo>
                    <a:pt x="5693" y="48062"/>
                    <a:pt x="2838" y="42728"/>
                    <a:pt x="2838" y="31012"/>
                  </a:cubicBezTo>
                  <a:cubicBezTo>
                    <a:pt x="2838" y="26821"/>
                    <a:pt x="2838" y="17011"/>
                    <a:pt x="8549" y="10915"/>
                  </a:cubicBezTo>
                  <a:cubicBezTo>
                    <a:pt x="14269" y="3866"/>
                    <a:pt x="23794" y="3294"/>
                    <a:pt x="28557" y="3294"/>
                  </a:cubicBezTo>
                  <a:cubicBezTo>
                    <a:pt x="38082" y="3294"/>
                    <a:pt x="47607" y="8914"/>
                    <a:pt x="50463" y="21869"/>
                  </a:cubicBezTo>
                  <a:cubicBezTo>
                    <a:pt x="50463" y="23869"/>
                    <a:pt x="51411" y="23869"/>
                    <a:pt x="53318" y="23869"/>
                  </a:cubicBezTo>
                  <a:cubicBezTo>
                    <a:pt x="56174" y="23869"/>
                    <a:pt x="56174" y="23678"/>
                    <a:pt x="56174" y="21011"/>
                  </a:cubicBezTo>
                  <a:lnTo>
                    <a:pt x="56174" y="1390"/>
                  </a:lnTo>
                  <a:cubicBezTo>
                    <a:pt x="56174" y="-421"/>
                    <a:pt x="56174" y="-1468"/>
                    <a:pt x="54267" y="-1468"/>
                  </a:cubicBezTo>
                  <a:cubicBezTo>
                    <a:pt x="53318" y="-1468"/>
                    <a:pt x="53318" y="-1468"/>
                    <a:pt x="52369" y="-611"/>
                  </a:cubicBezTo>
                  <a:lnTo>
                    <a:pt x="45700" y="4819"/>
                  </a:lnTo>
                  <a:cubicBezTo>
                    <a:pt x="41886" y="1961"/>
                    <a:pt x="36175" y="-1468"/>
                    <a:pt x="26650" y="-1468"/>
                  </a:cubicBezTo>
                  <a:cubicBezTo>
                    <a:pt x="1880" y="-1468"/>
                    <a:pt x="-12408" y="13010"/>
                    <a:pt x="-12408" y="31108"/>
                  </a:cubicBezTo>
                  <a:cubicBezTo>
                    <a:pt x="-12408" y="48062"/>
                    <a:pt x="-18" y="63682"/>
                    <a:pt x="26650" y="63682"/>
                  </a:cubicBezTo>
                  <a:cubicBezTo>
                    <a:pt x="36175" y="63682"/>
                    <a:pt x="42844" y="61682"/>
                    <a:pt x="45700" y="58254"/>
                  </a:cubicBezTo>
                  <a:cubicBezTo>
                    <a:pt x="48556" y="60158"/>
                    <a:pt x="54267" y="62350"/>
                    <a:pt x="54267" y="62350"/>
                  </a:cubicBezTo>
                  <a:cubicBezTo>
                    <a:pt x="56174" y="62350"/>
                    <a:pt x="56174" y="60921"/>
                    <a:pt x="56174" y="59587"/>
                  </a:cubicBezTo>
                  <a:lnTo>
                    <a:pt x="56174" y="41966"/>
                  </a:lnTo>
                  <a:close/>
                  <a:moveTo>
                    <a:pt x="121900" y="42442"/>
                  </a:moveTo>
                  <a:cubicBezTo>
                    <a:pt x="121900" y="31012"/>
                    <a:pt x="114282" y="20820"/>
                    <a:pt x="97130" y="20820"/>
                  </a:cubicBezTo>
                  <a:cubicBezTo>
                    <a:pt x="80944" y="20820"/>
                    <a:pt x="72368" y="31108"/>
                    <a:pt x="72368" y="42442"/>
                  </a:cubicBezTo>
                  <a:cubicBezTo>
                    <a:pt x="72368" y="53300"/>
                    <a:pt x="80944" y="63016"/>
                    <a:pt x="97130" y="63016"/>
                  </a:cubicBezTo>
                  <a:cubicBezTo>
                    <a:pt x="114282" y="63016"/>
                    <a:pt x="121900" y="53300"/>
                    <a:pt x="121900" y="42442"/>
                  </a:cubicBezTo>
                  <a:close/>
                  <a:moveTo>
                    <a:pt x="109519" y="41394"/>
                  </a:moveTo>
                  <a:cubicBezTo>
                    <a:pt x="109519" y="49300"/>
                    <a:pt x="109519" y="58635"/>
                    <a:pt x="97130" y="58635"/>
                  </a:cubicBezTo>
                  <a:cubicBezTo>
                    <a:pt x="84749" y="58635"/>
                    <a:pt x="84749" y="49300"/>
                    <a:pt x="84749" y="41394"/>
                  </a:cubicBezTo>
                  <a:cubicBezTo>
                    <a:pt x="84749" y="33964"/>
                    <a:pt x="84749" y="24725"/>
                    <a:pt x="97130" y="24725"/>
                  </a:cubicBezTo>
                  <a:cubicBezTo>
                    <a:pt x="109519" y="24725"/>
                    <a:pt x="109519" y="33964"/>
                    <a:pt x="109519" y="41394"/>
                  </a:cubicBezTo>
                  <a:close/>
                  <a:moveTo>
                    <a:pt x="184761" y="62350"/>
                  </a:moveTo>
                  <a:lnTo>
                    <a:pt x="184761" y="57587"/>
                  </a:lnTo>
                  <a:lnTo>
                    <a:pt x="179050" y="57587"/>
                  </a:lnTo>
                  <a:lnTo>
                    <a:pt x="179050" y="34727"/>
                  </a:lnTo>
                  <a:cubicBezTo>
                    <a:pt x="179050" y="23582"/>
                    <a:pt x="171432" y="21297"/>
                    <a:pt x="163805" y="21297"/>
                  </a:cubicBezTo>
                  <a:cubicBezTo>
                    <a:pt x="154280" y="21297"/>
                    <a:pt x="148568" y="26821"/>
                    <a:pt x="146661" y="29679"/>
                  </a:cubicBezTo>
                  <a:lnTo>
                    <a:pt x="146661" y="-896"/>
                  </a:lnTo>
                  <a:lnTo>
                    <a:pt x="130467" y="-230"/>
                  </a:lnTo>
                  <a:lnTo>
                    <a:pt x="130467" y="4532"/>
                  </a:lnTo>
                  <a:cubicBezTo>
                    <a:pt x="136188" y="4532"/>
                    <a:pt x="136188" y="4532"/>
                    <a:pt x="136188" y="8057"/>
                  </a:cubicBezTo>
                  <a:lnTo>
                    <a:pt x="136188" y="57587"/>
                  </a:lnTo>
                  <a:lnTo>
                    <a:pt x="130467" y="57587"/>
                  </a:lnTo>
                  <a:lnTo>
                    <a:pt x="130467" y="62350"/>
                  </a:lnTo>
                  <a:cubicBezTo>
                    <a:pt x="135230" y="62064"/>
                    <a:pt x="138094" y="62064"/>
                    <a:pt x="141899" y="62064"/>
                  </a:cubicBezTo>
                  <a:cubicBezTo>
                    <a:pt x="145713" y="62064"/>
                    <a:pt x="148568" y="62064"/>
                    <a:pt x="153331" y="62350"/>
                  </a:cubicBezTo>
                  <a:lnTo>
                    <a:pt x="153331" y="57587"/>
                  </a:lnTo>
                  <a:lnTo>
                    <a:pt x="147619" y="57587"/>
                  </a:lnTo>
                  <a:lnTo>
                    <a:pt x="147619" y="39299"/>
                  </a:lnTo>
                  <a:cubicBezTo>
                    <a:pt x="147619" y="29202"/>
                    <a:pt x="156186" y="25011"/>
                    <a:pt x="161907" y="25011"/>
                  </a:cubicBezTo>
                  <a:cubicBezTo>
                    <a:pt x="165711" y="25011"/>
                    <a:pt x="167618" y="26631"/>
                    <a:pt x="167618" y="33775"/>
                  </a:cubicBezTo>
                  <a:lnTo>
                    <a:pt x="167618" y="57587"/>
                  </a:lnTo>
                  <a:lnTo>
                    <a:pt x="161907" y="57587"/>
                  </a:lnTo>
                  <a:lnTo>
                    <a:pt x="161907" y="62350"/>
                  </a:lnTo>
                  <a:cubicBezTo>
                    <a:pt x="166669" y="62064"/>
                    <a:pt x="169525" y="62064"/>
                    <a:pt x="173330" y="62064"/>
                  </a:cubicBezTo>
                  <a:cubicBezTo>
                    <a:pt x="176194" y="62064"/>
                    <a:pt x="179999" y="62064"/>
                    <a:pt x="184761" y="62350"/>
                  </a:cubicBezTo>
                  <a:close/>
                  <a:moveTo>
                    <a:pt x="230480" y="29202"/>
                  </a:moveTo>
                  <a:cubicBezTo>
                    <a:pt x="230480" y="24155"/>
                    <a:pt x="224768" y="21297"/>
                    <a:pt x="220006" y="21297"/>
                  </a:cubicBezTo>
                  <a:cubicBezTo>
                    <a:pt x="212388" y="21297"/>
                    <a:pt x="208574" y="27583"/>
                    <a:pt x="206667" y="31108"/>
                  </a:cubicBezTo>
                  <a:lnTo>
                    <a:pt x="206667" y="21297"/>
                  </a:lnTo>
                  <a:lnTo>
                    <a:pt x="191431" y="21869"/>
                  </a:lnTo>
                  <a:lnTo>
                    <a:pt x="191431" y="26631"/>
                  </a:lnTo>
                  <a:cubicBezTo>
                    <a:pt x="197142" y="26631"/>
                    <a:pt x="198100" y="26631"/>
                    <a:pt x="198100" y="30250"/>
                  </a:cubicBezTo>
                  <a:lnTo>
                    <a:pt x="198100" y="57587"/>
                  </a:lnTo>
                  <a:lnTo>
                    <a:pt x="191431" y="57587"/>
                  </a:lnTo>
                  <a:lnTo>
                    <a:pt x="191431" y="62350"/>
                  </a:lnTo>
                  <a:cubicBezTo>
                    <a:pt x="197142" y="62064"/>
                    <a:pt x="198100" y="62064"/>
                    <a:pt x="202863" y="62064"/>
                  </a:cubicBezTo>
                  <a:lnTo>
                    <a:pt x="215243" y="62350"/>
                  </a:lnTo>
                  <a:lnTo>
                    <a:pt x="215243" y="57587"/>
                  </a:lnTo>
                  <a:lnTo>
                    <a:pt x="208574" y="57587"/>
                  </a:lnTo>
                  <a:lnTo>
                    <a:pt x="208574" y="42919"/>
                  </a:lnTo>
                  <a:cubicBezTo>
                    <a:pt x="208574" y="35584"/>
                    <a:pt x="211430" y="25297"/>
                    <a:pt x="220006" y="25011"/>
                  </a:cubicBezTo>
                  <a:cubicBezTo>
                    <a:pt x="220006" y="25011"/>
                    <a:pt x="218099" y="26631"/>
                    <a:pt x="218099" y="29202"/>
                  </a:cubicBezTo>
                  <a:cubicBezTo>
                    <a:pt x="218099" y="32726"/>
                    <a:pt x="220955" y="35107"/>
                    <a:pt x="224768" y="35107"/>
                  </a:cubicBezTo>
                  <a:cubicBezTo>
                    <a:pt x="227624" y="35107"/>
                    <a:pt x="230480" y="32726"/>
                    <a:pt x="230480" y="29202"/>
                  </a:cubicBezTo>
                  <a:close/>
                  <a:moveTo>
                    <a:pt x="311442" y="49586"/>
                  </a:moveTo>
                  <a:cubicBezTo>
                    <a:pt x="311442" y="45586"/>
                    <a:pt x="309544" y="42728"/>
                    <a:pt x="306680" y="40823"/>
                  </a:cubicBezTo>
                  <a:cubicBezTo>
                    <a:pt x="302875" y="37108"/>
                    <a:pt x="298113" y="36346"/>
                    <a:pt x="295257" y="35870"/>
                  </a:cubicBezTo>
                  <a:cubicBezTo>
                    <a:pt x="286681" y="34441"/>
                    <a:pt x="281918" y="33680"/>
                    <a:pt x="281918" y="29679"/>
                  </a:cubicBezTo>
                  <a:cubicBezTo>
                    <a:pt x="281918" y="24250"/>
                    <a:pt x="290494" y="24250"/>
                    <a:pt x="292392" y="24250"/>
                  </a:cubicBezTo>
                  <a:cubicBezTo>
                    <a:pt x="302875" y="24250"/>
                    <a:pt x="302875" y="29202"/>
                    <a:pt x="302875" y="31774"/>
                  </a:cubicBezTo>
                  <a:cubicBezTo>
                    <a:pt x="303824" y="33203"/>
                    <a:pt x="304782" y="33203"/>
                    <a:pt x="305731" y="33203"/>
                  </a:cubicBezTo>
                  <a:cubicBezTo>
                    <a:pt x="308586" y="33203"/>
                    <a:pt x="308586" y="32631"/>
                    <a:pt x="308586" y="30345"/>
                  </a:cubicBezTo>
                  <a:lnTo>
                    <a:pt x="308586" y="23678"/>
                  </a:lnTo>
                  <a:cubicBezTo>
                    <a:pt x="308586" y="21869"/>
                    <a:pt x="308586" y="20820"/>
                    <a:pt x="306680" y="20820"/>
                  </a:cubicBezTo>
                  <a:cubicBezTo>
                    <a:pt x="305731" y="20820"/>
                    <a:pt x="305731" y="20820"/>
                    <a:pt x="301917" y="22535"/>
                  </a:cubicBezTo>
                  <a:cubicBezTo>
                    <a:pt x="298113" y="20820"/>
                    <a:pt x="294299" y="20820"/>
                    <a:pt x="292392" y="20820"/>
                  </a:cubicBezTo>
                  <a:cubicBezTo>
                    <a:pt x="289536" y="20820"/>
                    <a:pt x="274300" y="20820"/>
                    <a:pt x="274300" y="33107"/>
                  </a:cubicBezTo>
                  <a:cubicBezTo>
                    <a:pt x="274300" y="37204"/>
                    <a:pt x="277156" y="39870"/>
                    <a:pt x="279063" y="41585"/>
                  </a:cubicBezTo>
                  <a:cubicBezTo>
                    <a:pt x="282867" y="44061"/>
                    <a:pt x="286681" y="44823"/>
                    <a:pt x="292392" y="45681"/>
                  </a:cubicBezTo>
                  <a:cubicBezTo>
                    <a:pt x="297155" y="46443"/>
                    <a:pt x="303824" y="47681"/>
                    <a:pt x="303824" y="52539"/>
                  </a:cubicBezTo>
                  <a:cubicBezTo>
                    <a:pt x="303824" y="58920"/>
                    <a:pt x="296206" y="59301"/>
                    <a:pt x="293350" y="59301"/>
                  </a:cubicBezTo>
                  <a:cubicBezTo>
                    <a:pt x="283825" y="59301"/>
                    <a:pt x="280969" y="54062"/>
                    <a:pt x="280011" y="49776"/>
                  </a:cubicBezTo>
                  <a:cubicBezTo>
                    <a:pt x="279063" y="48062"/>
                    <a:pt x="279063" y="47967"/>
                    <a:pt x="277156" y="47967"/>
                  </a:cubicBezTo>
                  <a:cubicBezTo>
                    <a:pt x="274300" y="47967"/>
                    <a:pt x="274300" y="48729"/>
                    <a:pt x="274300" y="50824"/>
                  </a:cubicBezTo>
                  <a:lnTo>
                    <a:pt x="274300" y="60158"/>
                  </a:lnTo>
                  <a:cubicBezTo>
                    <a:pt x="274300" y="61969"/>
                    <a:pt x="274300" y="63016"/>
                    <a:pt x="276207" y="63016"/>
                  </a:cubicBezTo>
                  <a:cubicBezTo>
                    <a:pt x="277156" y="63016"/>
                    <a:pt x="277156" y="63016"/>
                    <a:pt x="279063" y="61778"/>
                  </a:cubicBezTo>
                  <a:lnTo>
                    <a:pt x="281918" y="60349"/>
                  </a:lnTo>
                  <a:cubicBezTo>
                    <a:pt x="286681" y="63016"/>
                    <a:pt x="291443" y="63016"/>
                    <a:pt x="293350" y="63016"/>
                  </a:cubicBezTo>
                  <a:cubicBezTo>
                    <a:pt x="296206" y="63016"/>
                    <a:pt x="311442" y="63016"/>
                    <a:pt x="311442" y="49586"/>
                  </a:cubicBezTo>
                  <a:close/>
                  <a:moveTo>
                    <a:pt x="362881" y="51967"/>
                  </a:moveTo>
                  <a:cubicBezTo>
                    <a:pt x="362881" y="50062"/>
                    <a:pt x="360974" y="50062"/>
                    <a:pt x="360025" y="50062"/>
                  </a:cubicBezTo>
                  <a:cubicBezTo>
                    <a:pt x="359067" y="50062"/>
                    <a:pt x="358118" y="50158"/>
                    <a:pt x="358118" y="51681"/>
                  </a:cubicBezTo>
                  <a:cubicBezTo>
                    <a:pt x="355263" y="58063"/>
                    <a:pt x="346686" y="58635"/>
                    <a:pt x="344780" y="58635"/>
                  </a:cubicBezTo>
                  <a:cubicBezTo>
                    <a:pt x="331450" y="58635"/>
                    <a:pt x="330492" y="48062"/>
                    <a:pt x="330492" y="43014"/>
                  </a:cubicBezTo>
                  <a:lnTo>
                    <a:pt x="360025" y="43014"/>
                  </a:lnTo>
                  <a:cubicBezTo>
                    <a:pt x="361932" y="43014"/>
                    <a:pt x="362881" y="43014"/>
                    <a:pt x="362881" y="40347"/>
                  </a:cubicBezTo>
                  <a:cubicBezTo>
                    <a:pt x="362881" y="36536"/>
                    <a:pt x="361932" y="30345"/>
                    <a:pt x="357169" y="25964"/>
                  </a:cubicBezTo>
                  <a:cubicBezTo>
                    <a:pt x="352407" y="20820"/>
                    <a:pt x="343831" y="20820"/>
                    <a:pt x="341924" y="20820"/>
                  </a:cubicBezTo>
                  <a:cubicBezTo>
                    <a:pt x="325730" y="20820"/>
                    <a:pt x="318111" y="31012"/>
                    <a:pt x="318111" y="41680"/>
                  </a:cubicBezTo>
                  <a:cubicBezTo>
                    <a:pt x="318111" y="53586"/>
                    <a:pt x="326688" y="63016"/>
                    <a:pt x="342882" y="63016"/>
                  </a:cubicBezTo>
                  <a:cubicBezTo>
                    <a:pt x="359067" y="63016"/>
                    <a:pt x="362881" y="53205"/>
                    <a:pt x="362881" y="51967"/>
                  </a:cubicBezTo>
                  <a:close/>
                  <a:moveTo>
                    <a:pt x="354305" y="39490"/>
                  </a:moveTo>
                  <a:lnTo>
                    <a:pt x="330492" y="39490"/>
                  </a:lnTo>
                  <a:cubicBezTo>
                    <a:pt x="330492" y="35870"/>
                    <a:pt x="330492" y="24725"/>
                    <a:pt x="341924" y="24725"/>
                  </a:cubicBezTo>
                  <a:cubicBezTo>
                    <a:pt x="353356" y="24725"/>
                    <a:pt x="354305" y="35870"/>
                    <a:pt x="354305" y="39490"/>
                  </a:cubicBezTo>
                  <a:close/>
                  <a:moveTo>
                    <a:pt x="402888" y="51205"/>
                  </a:moveTo>
                  <a:lnTo>
                    <a:pt x="402888" y="46443"/>
                  </a:lnTo>
                  <a:lnTo>
                    <a:pt x="398125" y="46443"/>
                  </a:lnTo>
                  <a:lnTo>
                    <a:pt x="398125" y="50919"/>
                  </a:lnTo>
                  <a:cubicBezTo>
                    <a:pt x="398125" y="57301"/>
                    <a:pt x="394311" y="58635"/>
                    <a:pt x="392405" y="58635"/>
                  </a:cubicBezTo>
                  <a:cubicBezTo>
                    <a:pt x="387642" y="58635"/>
                    <a:pt x="387642" y="53872"/>
                    <a:pt x="387642" y="51396"/>
                  </a:cubicBezTo>
                  <a:lnTo>
                    <a:pt x="387642" y="26631"/>
                  </a:lnTo>
                  <a:lnTo>
                    <a:pt x="400981" y="26631"/>
                  </a:lnTo>
                  <a:lnTo>
                    <a:pt x="400981" y="21869"/>
                  </a:lnTo>
                  <a:lnTo>
                    <a:pt x="387642" y="21869"/>
                  </a:lnTo>
                  <a:lnTo>
                    <a:pt x="387642" y="4532"/>
                  </a:lnTo>
                  <a:lnTo>
                    <a:pt x="381931" y="4532"/>
                  </a:lnTo>
                  <a:cubicBezTo>
                    <a:pt x="381931" y="13391"/>
                    <a:pt x="377168" y="22630"/>
                    <a:pt x="368592" y="22821"/>
                  </a:cubicBezTo>
                  <a:lnTo>
                    <a:pt x="368592" y="26631"/>
                  </a:lnTo>
                  <a:lnTo>
                    <a:pt x="376219" y="26631"/>
                  </a:lnTo>
                  <a:lnTo>
                    <a:pt x="376219" y="51205"/>
                  </a:lnTo>
                  <a:cubicBezTo>
                    <a:pt x="376219" y="60635"/>
                    <a:pt x="382880" y="63016"/>
                    <a:pt x="391456" y="63016"/>
                  </a:cubicBezTo>
                  <a:cubicBezTo>
                    <a:pt x="398125" y="63016"/>
                    <a:pt x="402888" y="58349"/>
                    <a:pt x="402888" y="51205"/>
                  </a:cubicBezTo>
                  <a:close/>
                  <a:moveTo>
                    <a:pt x="446699" y="51205"/>
                  </a:moveTo>
                  <a:lnTo>
                    <a:pt x="446699" y="46443"/>
                  </a:lnTo>
                  <a:lnTo>
                    <a:pt x="441936" y="46443"/>
                  </a:lnTo>
                  <a:lnTo>
                    <a:pt x="441936" y="50919"/>
                  </a:lnTo>
                  <a:cubicBezTo>
                    <a:pt x="441936" y="57301"/>
                    <a:pt x="438132" y="58635"/>
                    <a:pt x="436225" y="58635"/>
                  </a:cubicBezTo>
                  <a:cubicBezTo>
                    <a:pt x="430505" y="58635"/>
                    <a:pt x="430505" y="53872"/>
                    <a:pt x="430505" y="51396"/>
                  </a:cubicBezTo>
                  <a:lnTo>
                    <a:pt x="430505" y="26631"/>
                  </a:lnTo>
                  <a:lnTo>
                    <a:pt x="444792" y="26631"/>
                  </a:lnTo>
                  <a:lnTo>
                    <a:pt x="444792" y="21869"/>
                  </a:lnTo>
                  <a:lnTo>
                    <a:pt x="430505" y="21869"/>
                  </a:lnTo>
                  <a:lnTo>
                    <a:pt x="430505" y="4532"/>
                  </a:lnTo>
                  <a:lnTo>
                    <a:pt x="425742" y="4532"/>
                  </a:lnTo>
                  <a:cubicBezTo>
                    <a:pt x="425742" y="13391"/>
                    <a:pt x="420980" y="22630"/>
                    <a:pt x="411455" y="22821"/>
                  </a:cubicBezTo>
                  <a:lnTo>
                    <a:pt x="411455" y="26631"/>
                  </a:lnTo>
                  <a:lnTo>
                    <a:pt x="419082" y="26631"/>
                  </a:lnTo>
                  <a:lnTo>
                    <a:pt x="419082" y="51205"/>
                  </a:lnTo>
                  <a:cubicBezTo>
                    <a:pt x="419082" y="60635"/>
                    <a:pt x="426700" y="63016"/>
                    <a:pt x="434318" y="63016"/>
                  </a:cubicBezTo>
                  <a:cubicBezTo>
                    <a:pt x="441936" y="63016"/>
                    <a:pt x="446699" y="58349"/>
                    <a:pt x="446699" y="51205"/>
                  </a:cubicBezTo>
                  <a:close/>
                  <a:moveTo>
                    <a:pt x="480036" y="62350"/>
                  </a:moveTo>
                  <a:lnTo>
                    <a:pt x="480036" y="57587"/>
                  </a:lnTo>
                  <a:lnTo>
                    <a:pt x="475274" y="57587"/>
                  </a:lnTo>
                  <a:lnTo>
                    <a:pt x="475274" y="21297"/>
                  </a:lnTo>
                  <a:lnTo>
                    <a:pt x="459080" y="21869"/>
                  </a:lnTo>
                  <a:lnTo>
                    <a:pt x="459080" y="26631"/>
                  </a:lnTo>
                  <a:cubicBezTo>
                    <a:pt x="463842" y="26631"/>
                    <a:pt x="464800" y="26631"/>
                    <a:pt x="464800" y="30250"/>
                  </a:cubicBezTo>
                  <a:lnTo>
                    <a:pt x="464800" y="57587"/>
                  </a:lnTo>
                  <a:lnTo>
                    <a:pt x="458131" y="57587"/>
                  </a:lnTo>
                  <a:lnTo>
                    <a:pt x="458131" y="62350"/>
                  </a:lnTo>
                  <a:cubicBezTo>
                    <a:pt x="463842" y="62064"/>
                    <a:pt x="464800" y="62064"/>
                    <a:pt x="469563" y="62064"/>
                  </a:cubicBezTo>
                  <a:cubicBezTo>
                    <a:pt x="473367" y="62064"/>
                    <a:pt x="476232" y="62064"/>
                    <a:pt x="480036" y="62350"/>
                  </a:cubicBezTo>
                  <a:close/>
                  <a:moveTo>
                    <a:pt x="476232" y="7200"/>
                  </a:moveTo>
                  <a:cubicBezTo>
                    <a:pt x="476232" y="3199"/>
                    <a:pt x="472418" y="-135"/>
                    <a:pt x="468605" y="-135"/>
                  </a:cubicBezTo>
                  <a:cubicBezTo>
                    <a:pt x="464800" y="-135"/>
                    <a:pt x="460986" y="3199"/>
                    <a:pt x="460986" y="7200"/>
                  </a:cubicBezTo>
                  <a:cubicBezTo>
                    <a:pt x="460986" y="11295"/>
                    <a:pt x="464800" y="14439"/>
                    <a:pt x="468605" y="14439"/>
                  </a:cubicBezTo>
                  <a:cubicBezTo>
                    <a:pt x="472418" y="14439"/>
                    <a:pt x="476232" y="11200"/>
                    <a:pt x="476232" y="7200"/>
                  </a:cubicBezTo>
                  <a:close/>
                  <a:moveTo>
                    <a:pt x="542907" y="62350"/>
                  </a:moveTo>
                  <a:lnTo>
                    <a:pt x="542907" y="57587"/>
                  </a:lnTo>
                  <a:lnTo>
                    <a:pt x="537186" y="57587"/>
                  </a:lnTo>
                  <a:lnTo>
                    <a:pt x="537186" y="34727"/>
                  </a:lnTo>
                  <a:cubicBezTo>
                    <a:pt x="537186" y="23582"/>
                    <a:pt x="530517" y="21297"/>
                    <a:pt x="521950" y="21297"/>
                  </a:cubicBezTo>
                  <a:cubicBezTo>
                    <a:pt x="511467" y="21297"/>
                    <a:pt x="506705" y="28631"/>
                    <a:pt x="504807" y="30536"/>
                  </a:cubicBezTo>
                  <a:lnTo>
                    <a:pt x="504807" y="21297"/>
                  </a:lnTo>
                  <a:lnTo>
                    <a:pt x="489561" y="21869"/>
                  </a:lnTo>
                  <a:lnTo>
                    <a:pt x="489561" y="26631"/>
                  </a:lnTo>
                  <a:cubicBezTo>
                    <a:pt x="494324" y="26631"/>
                    <a:pt x="495282" y="26631"/>
                    <a:pt x="495282" y="30250"/>
                  </a:cubicBezTo>
                  <a:lnTo>
                    <a:pt x="495282" y="57587"/>
                  </a:lnTo>
                  <a:lnTo>
                    <a:pt x="489561" y="57587"/>
                  </a:lnTo>
                  <a:lnTo>
                    <a:pt x="489561" y="62350"/>
                  </a:lnTo>
                  <a:cubicBezTo>
                    <a:pt x="494324" y="62064"/>
                    <a:pt x="497180" y="62064"/>
                    <a:pt x="500993" y="62064"/>
                  </a:cubicBezTo>
                  <a:cubicBezTo>
                    <a:pt x="503849" y="62064"/>
                    <a:pt x="507663" y="62064"/>
                    <a:pt x="512425" y="62350"/>
                  </a:cubicBezTo>
                  <a:lnTo>
                    <a:pt x="512425" y="57587"/>
                  </a:lnTo>
                  <a:lnTo>
                    <a:pt x="506705" y="57587"/>
                  </a:lnTo>
                  <a:lnTo>
                    <a:pt x="506705" y="39299"/>
                  </a:lnTo>
                  <a:cubicBezTo>
                    <a:pt x="506705" y="29202"/>
                    <a:pt x="515281" y="25011"/>
                    <a:pt x="520992" y="25011"/>
                  </a:cubicBezTo>
                  <a:cubicBezTo>
                    <a:pt x="523857" y="25011"/>
                    <a:pt x="525755" y="26631"/>
                    <a:pt x="525755" y="33775"/>
                  </a:cubicBezTo>
                  <a:lnTo>
                    <a:pt x="525755" y="57587"/>
                  </a:lnTo>
                  <a:lnTo>
                    <a:pt x="520043" y="57587"/>
                  </a:lnTo>
                  <a:lnTo>
                    <a:pt x="520043" y="62350"/>
                  </a:lnTo>
                  <a:cubicBezTo>
                    <a:pt x="524806" y="62064"/>
                    <a:pt x="528619" y="62064"/>
                    <a:pt x="531475" y="62064"/>
                  </a:cubicBezTo>
                  <a:cubicBezTo>
                    <a:pt x="535280" y="62064"/>
                    <a:pt x="538144" y="62064"/>
                    <a:pt x="542907" y="62350"/>
                  </a:cubicBezTo>
                  <a:close/>
                  <a:moveTo>
                    <a:pt x="600057" y="26536"/>
                  </a:moveTo>
                  <a:cubicBezTo>
                    <a:pt x="600057" y="23869"/>
                    <a:pt x="598150" y="20535"/>
                    <a:pt x="594336" y="20535"/>
                  </a:cubicBezTo>
                  <a:cubicBezTo>
                    <a:pt x="590532" y="20535"/>
                    <a:pt x="586718" y="22058"/>
                    <a:pt x="583863" y="24155"/>
                  </a:cubicBezTo>
                  <a:cubicBezTo>
                    <a:pt x="580049" y="22344"/>
                    <a:pt x="576244" y="21297"/>
                    <a:pt x="571482" y="21297"/>
                  </a:cubicBezTo>
                  <a:cubicBezTo>
                    <a:pt x="556236" y="21297"/>
                    <a:pt x="551474" y="29202"/>
                    <a:pt x="551474" y="34822"/>
                  </a:cubicBezTo>
                  <a:cubicBezTo>
                    <a:pt x="551474" y="40061"/>
                    <a:pt x="554330" y="42919"/>
                    <a:pt x="556236" y="44347"/>
                  </a:cubicBezTo>
                  <a:cubicBezTo>
                    <a:pt x="554330" y="46443"/>
                    <a:pt x="553381" y="49395"/>
                    <a:pt x="553381" y="52444"/>
                  </a:cubicBezTo>
                  <a:cubicBezTo>
                    <a:pt x="553381" y="55682"/>
                    <a:pt x="554330" y="58920"/>
                    <a:pt x="557194" y="61206"/>
                  </a:cubicBezTo>
                  <a:cubicBezTo>
                    <a:pt x="553381" y="62255"/>
                    <a:pt x="549567" y="64731"/>
                    <a:pt x="549567" y="69112"/>
                  </a:cubicBezTo>
                  <a:cubicBezTo>
                    <a:pt x="549567" y="73970"/>
                    <a:pt x="554330" y="80828"/>
                    <a:pt x="574338" y="80828"/>
                  </a:cubicBezTo>
                  <a:cubicBezTo>
                    <a:pt x="591481" y="80828"/>
                    <a:pt x="599099" y="75304"/>
                    <a:pt x="599099" y="68922"/>
                  </a:cubicBezTo>
                  <a:cubicBezTo>
                    <a:pt x="599099" y="59969"/>
                    <a:pt x="592430" y="57206"/>
                    <a:pt x="590532" y="56443"/>
                  </a:cubicBezTo>
                  <a:cubicBezTo>
                    <a:pt x="584811" y="54539"/>
                    <a:pt x="580049" y="54539"/>
                    <a:pt x="571482" y="54539"/>
                  </a:cubicBezTo>
                  <a:lnTo>
                    <a:pt x="566719" y="54539"/>
                  </a:lnTo>
                  <a:cubicBezTo>
                    <a:pt x="563855" y="54539"/>
                    <a:pt x="561957" y="54539"/>
                    <a:pt x="560999" y="53300"/>
                  </a:cubicBezTo>
                  <a:cubicBezTo>
                    <a:pt x="560050" y="52444"/>
                    <a:pt x="559092" y="50919"/>
                    <a:pt x="559092" y="48824"/>
                  </a:cubicBezTo>
                  <a:cubicBezTo>
                    <a:pt x="559092" y="47967"/>
                    <a:pt x="559092" y="46918"/>
                    <a:pt x="559092" y="46157"/>
                  </a:cubicBezTo>
                  <a:cubicBezTo>
                    <a:pt x="562906" y="48062"/>
                    <a:pt x="567668" y="48538"/>
                    <a:pt x="571482" y="48538"/>
                  </a:cubicBezTo>
                  <a:cubicBezTo>
                    <a:pt x="585769" y="48538"/>
                    <a:pt x="590532" y="40537"/>
                    <a:pt x="590532" y="34822"/>
                  </a:cubicBezTo>
                  <a:cubicBezTo>
                    <a:pt x="590532" y="29965"/>
                    <a:pt x="586718" y="26821"/>
                    <a:pt x="586718" y="26345"/>
                  </a:cubicBezTo>
                  <a:cubicBezTo>
                    <a:pt x="588625" y="25011"/>
                    <a:pt x="590532" y="24725"/>
                    <a:pt x="592430" y="24630"/>
                  </a:cubicBezTo>
                  <a:cubicBezTo>
                    <a:pt x="591481" y="25202"/>
                    <a:pt x="591481" y="26059"/>
                    <a:pt x="591481" y="26536"/>
                  </a:cubicBezTo>
                  <a:cubicBezTo>
                    <a:pt x="591481" y="29012"/>
                    <a:pt x="593388" y="31012"/>
                    <a:pt x="596243" y="31012"/>
                  </a:cubicBezTo>
                  <a:cubicBezTo>
                    <a:pt x="598150" y="31012"/>
                    <a:pt x="600057" y="29012"/>
                    <a:pt x="600057" y="26536"/>
                  </a:cubicBezTo>
                  <a:close/>
                  <a:moveTo>
                    <a:pt x="580049" y="34822"/>
                  </a:moveTo>
                  <a:cubicBezTo>
                    <a:pt x="580049" y="38727"/>
                    <a:pt x="580049" y="44537"/>
                    <a:pt x="571482" y="44537"/>
                  </a:cubicBezTo>
                  <a:cubicBezTo>
                    <a:pt x="561957" y="44537"/>
                    <a:pt x="561957" y="38537"/>
                    <a:pt x="561957" y="34822"/>
                  </a:cubicBezTo>
                  <a:cubicBezTo>
                    <a:pt x="561957" y="31108"/>
                    <a:pt x="561957" y="25202"/>
                    <a:pt x="571482" y="25202"/>
                  </a:cubicBezTo>
                  <a:cubicBezTo>
                    <a:pt x="580049" y="25202"/>
                    <a:pt x="580049" y="31108"/>
                    <a:pt x="580049" y="34822"/>
                  </a:cubicBezTo>
                  <a:close/>
                  <a:moveTo>
                    <a:pt x="590532" y="69112"/>
                  </a:moveTo>
                  <a:cubicBezTo>
                    <a:pt x="590532" y="72255"/>
                    <a:pt x="586718" y="76827"/>
                    <a:pt x="574338" y="76827"/>
                  </a:cubicBezTo>
                  <a:cubicBezTo>
                    <a:pt x="561957" y="76827"/>
                    <a:pt x="558143" y="72541"/>
                    <a:pt x="558143" y="69112"/>
                  </a:cubicBezTo>
                  <a:cubicBezTo>
                    <a:pt x="558143" y="63873"/>
                    <a:pt x="563855" y="63873"/>
                    <a:pt x="564813" y="63873"/>
                  </a:cubicBezTo>
                  <a:lnTo>
                    <a:pt x="576244" y="63873"/>
                  </a:lnTo>
                  <a:cubicBezTo>
                    <a:pt x="579100" y="63873"/>
                    <a:pt x="590532" y="63873"/>
                    <a:pt x="590532" y="69112"/>
                  </a:cubicBezTo>
                  <a:close/>
                  <a:moveTo>
                    <a:pt x="641961" y="49586"/>
                  </a:moveTo>
                  <a:cubicBezTo>
                    <a:pt x="641961" y="45586"/>
                    <a:pt x="640055" y="42728"/>
                    <a:pt x="638157" y="40823"/>
                  </a:cubicBezTo>
                  <a:cubicBezTo>
                    <a:pt x="634343" y="37108"/>
                    <a:pt x="629581" y="36346"/>
                    <a:pt x="625767" y="35870"/>
                  </a:cubicBezTo>
                  <a:cubicBezTo>
                    <a:pt x="618149" y="34441"/>
                    <a:pt x="612438" y="33680"/>
                    <a:pt x="612438" y="29679"/>
                  </a:cubicBezTo>
                  <a:cubicBezTo>
                    <a:pt x="612438" y="24250"/>
                    <a:pt x="621963" y="24250"/>
                    <a:pt x="623869" y="24250"/>
                  </a:cubicBezTo>
                  <a:cubicBezTo>
                    <a:pt x="633394" y="24250"/>
                    <a:pt x="634343" y="29202"/>
                    <a:pt x="634343" y="31774"/>
                  </a:cubicBezTo>
                  <a:cubicBezTo>
                    <a:pt x="634343" y="33203"/>
                    <a:pt x="636250" y="33203"/>
                    <a:pt x="637199" y="33203"/>
                  </a:cubicBezTo>
                  <a:cubicBezTo>
                    <a:pt x="639106" y="33203"/>
                    <a:pt x="639106" y="32631"/>
                    <a:pt x="639106" y="30345"/>
                  </a:cubicBezTo>
                  <a:lnTo>
                    <a:pt x="639106" y="23678"/>
                  </a:lnTo>
                  <a:cubicBezTo>
                    <a:pt x="639106" y="21869"/>
                    <a:pt x="639106" y="20820"/>
                    <a:pt x="637199" y="20820"/>
                  </a:cubicBezTo>
                  <a:cubicBezTo>
                    <a:pt x="637199" y="20820"/>
                    <a:pt x="636250" y="20820"/>
                    <a:pt x="633394" y="22535"/>
                  </a:cubicBezTo>
                  <a:cubicBezTo>
                    <a:pt x="629581" y="20820"/>
                    <a:pt x="624818" y="20820"/>
                    <a:pt x="623869" y="20820"/>
                  </a:cubicBezTo>
                  <a:cubicBezTo>
                    <a:pt x="621005" y="20820"/>
                    <a:pt x="605768" y="20820"/>
                    <a:pt x="605768" y="33107"/>
                  </a:cubicBezTo>
                  <a:cubicBezTo>
                    <a:pt x="605768" y="37204"/>
                    <a:pt x="608624" y="39870"/>
                    <a:pt x="610531" y="41585"/>
                  </a:cubicBezTo>
                  <a:cubicBezTo>
                    <a:pt x="614344" y="44061"/>
                    <a:pt x="618149" y="44823"/>
                    <a:pt x="623869" y="45681"/>
                  </a:cubicBezTo>
                  <a:cubicBezTo>
                    <a:pt x="628632" y="46443"/>
                    <a:pt x="635292" y="47681"/>
                    <a:pt x="635292" y="52539"/>
                  </a:cubicBezTo>
                  <a:cubicBezTo>
                    <a:pt x="635292" y="58920"/>
                    <a:pt x="627674" y="59301"/>
                    <a:pt x="624818" y="59301"/>
                  </a:cubicBezTo>
                  <a:cubicBezTo>
                    <a:pt x="615293" y="59301"/>
                    <a:pt x="612438" y="54062"/>
                    <a:pt x="610531" y="49776"/>
                  </a:cubicBezTo>
                  <a:cubicBezTo>
                    <a:pt x="610531" y="48062"/>
                    <a:pt x="610531" y="47967"/>
                    <a:pt x="608624" y="47967"/>
                  </a:cubicBezTo>
                  <a:cubicBezTo>
                    <a:pt x="605768" y="47967"/>
                    <a:pt x="605768" y="48729"/>
                    <a:pt x="605768" y="50824"/>
                  </a:cubicBezTo>
                  <a:lnTo>
                    <a:pt x="605768" y="60158"/>
                  </a:lnTo>
                  <a:cubicBezTo>
                    <a:pt x="605768" y="61969"/>
                    <a:pt x="605768" y="63016"/>
                    <a:pt x="607675" y="63016"/>
                  </a:cubicBezTo>
                  <a:cubicBezTo>
                    <a:pt x="608624" y="63016"/>
                    <a:pt x="608624" y="63016"/>
                    <a:pt x="610531" y="61778"/>
                  </a:cubicBezTo>
                  <a:lnTo>
                    <a:pt x="613386" y="60349"/>
                  </a:lnTo>
                  <a:cubicBezTo>
                    <a:pt x="618149" y="63016"/>
                    <a:pt x="621963" y="63016"/>
                    <a:pt x="624818" y="63016"/>
                  </a:cubicBezTo>
                  <a:cubicBezTo>
                    <a:pt x="627674" y="63016"/>
                    <a:pt x="641961" y="63016"/>
                    <a:pt x="641961" y="49586"/>
                  </a:cubicBezTo>
                  <a:close/>
                  <a:moveTo>
                    <a:pt x="1203936" y="31583"/>
                  </a:moveTo>
                  <a:cubicBezTo>
                    <a:pt x="1203936" y="11772"/>
                    <a:pt x="1189649" y="-230"/>
                    <a:pt x="1170599" y="-230"/>
                  </a:cubicBezTo>
                  <a:lnTo>
                    <a:pt x="1128695" y="-230"/>
                  </a:lnTo>
                  <a:lnTo>
                    <a:pt x="1128695" y="4532"/>
                  </a:lnTo>
                  <a:lnTo>
                    <a:pt x="1139168" y="4532"/>
                  </a:lnTo>
                  <a:lnTo>
                    <a:pt x="1139168" y="57587"/>
                  </a:lnTo>
                  <a:lnTo>
                    <a:pt x="1128695" y="57587"/>
                  </a:lnTo>
                  <a:lnTo>
                    <a:pt x="1128695" y="62350"/>
                  </a:lnTo>
                  <a:lnTo>
                    <a:pt x="1170599" y="62350"/>
                  </a:lnTo>
                  <a:cubicBezTo>
                    <a:pt x="1189649" y="62350"/>
                    <a:pt x="1203936" y="50824"/>
                    <a:pt x="1203936" y="31583"/>
                  </a:cubicBezTo>
                  <a:close/>
                  <a:moveTo>
                    <a:pt x="1189649" y="31394"/>
                  </a:moveTo>
                  <a:cubicBezTo>
                    <a:pt x="1189649" y="40347"/>
                    <a:pt x="1189649" y="57587"/>
                    <a:pt x="1166795" y="57587"/>
                  </a:cubicBezTo>
                  <a:lnTo>
                    <a:pt x="1151549" y="57587"/>
                  </a:lnTo>
                  <a:lnTo>
                    <a:pt x="1151549" y="4532"/>
                  </a:lnTo>
                  <a:lnTo>
                    <a:pt x="1166795" y="4532"/>
                  </a:lnTo>
                  <a:cubicBezTo>
                    <a:pt x="1189649" y="4532"/>
                    <a:pt x="1189649" y="22630"/>
                    <a:pt x="1189649" y="31394"/>
                  </a:cubicBezTo>
                  <a:close/>
                  <a:moveTo>
                    <a:pt x="1282992" y="45300"/>
                  </a:moveTo>
                  <a:cubicBezTo>
                    <a:pt x="1282992" y="37679"/>
                    <a:pt x="1276332" y="31012"/>
                    <a:pt x="1263942" y="29679"/>
                  </a:cubicBezTo>
                  <a:cubicBezTo>
                    <a:pt x="1273467" y="27964"/>
                    <a:pt x="1280136" y="22630"/>
                    <a:pt x="1280136" y="15677"/>
                  </a:cubicBezTo>
                  <a:cubicBezTo>
                    <a:pt x="1280136" y="7009"/>
                    <a:pt x="1271570" y="-230"/>
                    <a:pt x="1256324" y="-230"/>
                  </a:cubicBezTo>
                  <a:lnTo>
                    <a:pt x="1214420" y="-230"/>
                  </a:lnTo>
                  <a:lnTo>
                    <a:pt x="1214420" y="4532"/>
                  </a:lnTo>
                  <a:lnTo>
                    <a:pt x="1224893" y="4532"/>
                  </a:lnTo>
                  <a:lnTo>
                    <a:pt x="1224893" y="57587"/>
                  </a:lnTo>
                  <a:lnTo>
                    <a:pt x="1214420" y="57587"/>
                  </a:lnTo>
                  <a:lnTo>
                    <a:pt x="1214420" y="62350"/>
                  </a:lnTo>
                  <a:lnTo>
                    <a:pt x="1259180" y="62350"/>
                  </a:lnTo>
                  <a:cubicBezTo>
                    <a:pt x="1274425" y="62350"/>
                    <a:pt x="1282992" y="54634"/>
                    <a:pt x="1282992" y="45300"/>
                  </a:cubicBezTo>
                  <a:close/>
                  <a:moveTo>
                    <a:pt x="1266807" y="15677"/>
                  </a:moveTo>
                  <a:cubicBezTo>
                    <a:pt x="1266807" y="22821"/>
                    <a:pt x="1261086" y="27868"/>
                    <a:pt x="1252520" y="27868"/>
                  </a:cubicBezTo>
                  <a:lnTo>
                    <a:pt x="1237274" y="27868"/>
                  </a:lnTo>
                  <a:lnTo>
                    <a:pt x="1237274" y="4532"/>
                  </a:lnTo>
                  <a:lnTo>
                    <a:pt x="1255375" y="4532"/>
                  </a:lnTo>
                  <a:cubicBezTo>
                    <a:pt x="1263942" y="4532"/>
                    <a:pt x="1266807" y="10915"/>
                    <a:pt x="1266807" y="15677"/>
                  </a:cubicBezTo>
                  <a:close/>
                  <a:moveTo>
                    <a:pt x="1269663" y="45109"/>
                  </a:moveTo>
                  <a:cubicBezTo>
                    <a:pt x="1269663" y="52539"/>
                    <a:pt x="1263942" y="57587"/>
                    <a:pt x="1255375" y="57587"/>
                  </a:cubicBezTo>
                  <a:lnTo>
                    <a:pt x="1237274" y="57587"/>
                  </a:lnTo>
                  <a:lnTo>
                    <a:pt x="1237274" y="31678"/>
                  </a:lnTo>
                  <a:lnTo>
                    <a:pt x="1256324" y="31678"/>
                  </a:lnTo>
                  <a:cubicBezTo>
                    <a:pt x="1266807" y="31678"/>
                    <a:pt x="1269663" y="39870"/>
                    <a:pt x="1269663" y="45109"/>
                  </a:cubicBezTo>
                  <a:close/>
                  <a:moveTo>
                    <a:pt x="1317288" y="62350"/>
                  </a:moveTo>
                  <a:lnTo>
                    <a:pt x="1317288" y="57587"/>
                  </a:lnTo>
                  <a:lnTo>
                    <a:pt x="1311567" y="57587"/>
                  </a:lnTo>
                  <a:lnTo>
                    <a:pt x="1311567" y="21297"/>
                  </a:lnTo>
                  <a:lnTo>
                    <a:pt x="1295382" y="21869"/>
                  </a:lnTo>
                  <a:lnTo>
                    <a:pt x="1295382" y="26631"/>
                  </a:lnTo>
                  <a:cubicBezTo>
                    <a:pt x="1300145" y="26631"/>
                    <a:pt x="1301093" y="26631"/>
                    <a:pt x="1301093" y="30250"/>
                  </a:cubicBezTo>
                  <a:lnTo>
                    <a:pt x="1301093" y="57587"/>
                  </a:lnTo>
                  <a:lnTo>
                    <a:pt x="1295382" y="57587"/>
                  </a:lnTo>
                  <a:lnTo>
                    <a:pt x="1295382" y="62350"/>
                  </a:lnTo>
                  <a:cubicBezTo>
                    <a:pt x="1300145" y="62064"/>
                    <a:pt x="1301093" y="62064"/>
                    <a:pt x="1305856" y="62064"/>
                  </a:cubicBezTo>
                  <a:cubicBezTo>
                    <a:pt x="1309670" y="62064"/>
                    <a:pt x="1312525" y="62064"/>
                    <a:pt x="1317288" y="62350"/>
                  </a:cubicBezTo>
                  <a:close/>
                  <a:moveTo>
                    <a:pt x="1312525" y="7200"/>
                  </a:moveTo>
                  <a:cubicBezTo>
                    <a:pt x="1312525" y="3103"/>
                    <a:pt x="1308711" y="-135"/>
                    <a:pt x="1304907" y="-135"/>
                  </a:cubicBezTo>
                  <a:cubicBezTo>
                    <a:pt x="1301093" y="-135"/>
                    <a:pt x="1298238" y="3103"/>
                    <a:pt x="1298238" y="7200"/>
                  </a:cubicBezTo>
                  <a:cubicBezTo>
                    <a:pt x="1298238" y="11295"/>
                    <a:pt x="1301093" y="14439"/>
                    <a:pt x="1304907" y="14439"/>
                  </a:cubicBezTo>
                  <a:cubicBezTo>
                    <a:pt x="1309670" y="14439"/>
                    <a:pt x="1312525" y="11200"/>
                    <a:pt x="1312525" y="7200"/>
                  </a:cubicBezTo>
                  <a:close/>
                  <a:moveTo>
                    <a:pt x="1357295" y="51205"/>
                  </a:moveTo>
                  <a:lnTo>
                    <a:pt x="1357295" y="46443"/>
                  </a:lnTo>
                  <a:lnTo>
                    <a:pt x="1352532" y="46443"/>
                  </a:lnTo>
                  <a:lnTo>
                    <a:pt x="1352532" y="50919"/>
                  </a:lnTo>
                  <a:cubicBezTo>
                    <a:pt x="1352532" y="57301"/>
                    <a:pt x="1349667" y="58635"/>
                    <a:pt x="1346811" y="58635"/>
                  </a:cubicBezTo>
                  <a:cubicBezTo>
                    <a:pt x="1342049" y="58635"/>
                    <a:pt x="1342049" y="53872"/>
                    <a:pt x="1342049" y="51396"/>
                  </a:cubicBezTo>
                  <a:lnTo>
                    <a:pt x="1342049" y="26631"/>
                  </a:lnTo>
                  <a:lnTo>
                    <a:pt x="1356336" y="26631"/>
                  </a:lnTo>
                  <a:lnTo>
                    <a:pt x="1356336" y="21869"/>
                  </a:lnTo>
                  <a:lnTo>
                    <a:pt x="1342049" y="21869"/>
                  </a:lnTo>
                  <a:lnTo>
                    <a:pt x="1342049" y="4532"/>
                  </a:lnTo>
                  <a:lnTo>
                    <a:pt x="1336338" y="4532"/>
                  </a:lnTo>
                  <a:cubicBezTo>
                    <a:pt x="1336338" y="13391"/>
                    <a:pt x="1331575" y="22630"/>
                    <a:pt x="1322999" y="22821"/>
                  </a:cubicBezTo>
                  <a:lnTo>
                    <a:pt x="1322999" y="26631"/>
                  </a:lnTo>
                  <a:lnTo>
                    <a:pt x="1330617" y="26631"/>
                  </a:lnTo>
                  <a:lnTo>
                    <a:pt x="1330617" y="51205"/>
                  </a:lnTo>
                  <a:cubicBezTo>
                    <a:pt x="1330617" y="60635"/>
                    <a:pt x="1338245" y="63016"/>
                    <a:pt x="1345863" y="63016"/>
                  </a:cubicBezTo>
                  <a:cubicBezTo>
                    <a:pt x="1352532" y="63016"/>
                    <a:pt x="1357295" y="58349"/>
                    <a:pt x="1357295" y="51205"/>
                  </a:cubicBezTo>
                  <a:close/>
                  <a:moveTo>
                    <a:pt x="1446824" y="4532"/>
                  </a:moveTo>
                  <a:lnTo>
                    <a:pt x="1446824" y="-230"/>
                  </a:lnTo>
                  <a:lnTo>
                    <a:pt x="1434443" y="56"/>
                  </a:lnTo>
                  <a:lnTo>
                    <a:pt x="1421105" y="-230"/>
                  </a:lnTo>
                  <a:lnTo>
                    <a:pt x="1421105" y="4532"/>
                  </a:lnTo>
                  <a:lnTo>
                    <a:pt x="1423970" y="4532"/>
                  </a:lnTo>
                  <a:cubicBezTo>
                    <a:pt x="1426825" y="4532"/>
                    <a:pt x="1426825" y="4532"/>
                    <a:pt x="1428732" y="4819"/>
                  </a:cubicBezTo>
                  <a:cubicBezTo>
                    <a:pt x="1431588" y="5105"/>
                    <a:pt x="1431588" y="5200"/>
                    <a:pt x="1431588" y="7009"/>
                  </a:cubicBezTo>
                  <a:lnTo>
                    <a:pt x="1431588" y="43489"/>
                  </a:lnTo>
                  <a:lnTo>
                    <a:pt x="1392530" y="1104"/>
                  </a:lnTo>
                  <a:cubicBezTo>
                    <a:pt x="1391581" y="-135"/>
                    <a:pt x="1391581" y="-230"/>
                    <a:pt x="1389674" y="-230"/>
                  </a:cubicBezTo>
                  <a:lnTo>
                    <a:pt x="1368717" y="-230"/>
                  </a:lnTo>
                  <a:lnTo>
                    <a:pt x="1368717" y="4532"/>
                  </a:lnTo>
                  <a:lnTo>
                    <a:pt x="1378242" y="4532"/>
                  </a:lnTo>
                  <a:lnTo>
                    <a:pt x="1378242" y="55206"/>
                  </a:lnTo>
                  <a:cubicBezTo>
                    <a:pt x="1378242" y="57015"/>
                    <a:pt x="1378242" y="57206"/>
                    <a:pt x="1375386" y="57492"/>
                  </a:cubicBezTo>
                  <a:cubicBezTo>
                    <a:pt x="1374438" y="57587"/>
                    <a:pt x="1371582" y="57587"/>
                    <a:pt x="1370624" y="57587"/>
                  </a:cubicBezTo>
                  <a:lnTo>
                    <a:pt x="1368717" y="57587"/>
                  </a:lnTo>
                  <a:lnTo>
                    <a:pt x="1368717" y="62350"/>
                  </a:lnTo>
                  <a:lnTo>
                    <a:pt x="1381107" y="62064"/>
                  </a:lnTo>
                  <a:lnTo>
                    <a:pt x="1393488" y="62350"/>
                  </a:lnTo>
                  <a:lnTo>
                    <a:pt x="1393488" y="57587"/>
                  </a:lnTo>
                  <a:lnTo>
                    <a:pt x="1391581" y="57587"/>
                  </a:lnTo>
                  <a:cubicBezTo>
                    <a:pt x="1388725" y="57587"/>
                    <a:pt x="1388725" y="57587"/>
                    <a:pt x="1386818" y="57301"/>
                  </a:cubicBezTo>
                  <a:cubicBezTo>
                    <a:pt x="1383963" y="57015"/>
                    <a:pt x="1383963" y="57015"/>
                    <a:pt x="1383963" y="55206"/>
                  </a:cubicBezTo>
                  <a:lnTo>
                    <a:pt x="1383963" y="8818"/>
                  </a:lnTo>
                  <a:lnTo>
                    <a:pt x="1431588" y="61301"/>
                  </a:lnTo>
                  <a:cubicBezTo>
                    <a:pt x="1432536" y="62350"/>
                    <a:pt x="1432536" y="62350"/>
                    <a:pt x="1434443" y="62350"/>
                  </a:cubicBezTo>
                  <a:cubicBezTo>
                    <a:pt x="1437299" y="62350"/>
                    <a:pt x="1437299" y="61492"/>
                    <a:pt x="1437299" y="59301"/>
                  </a:cubicBezTo>
                  <a:lnTo>
                    <a:pt x="1437299" y="7009"/>
                  </a:lnTo>
                  <a:cubicBezTo>
                    <a:pt x="1437299" y="5105"/>
                    <a:pt x="1437299" y="4914"/>
                    <a:pt x="1440155" y="4819"/>
                  </a:cubicBezTo>
                  <a:cubicBezTo>
                    <a:pt x="1441113" y="4628"/>
                    <a:pt x="1443020" y="4532"/>
                    <a:pt x="1443968" y="4532"/>
                  </a:cubicBezTo>
                  <a:close/>
                  <a:moveTo>
                    <a:pt x="1499211" y="51967"/>
                  </a:moveTo>
                  <a:cubicBezTo>
                    <a:pt x="1499211" y="50062"/>
                    <a:pt x="1497305" y="50062"/>
                    <a:pt x="1496356" y="50062"/>
                  </a:cubicBezTo>
                  <a:cubicBezTo>
                    <a:pt x="1495407" y="50062"/>
                    <a:pt x="1494449" y="50158"/>
                    <a:pt x="1494449" y="51681"/>
                  </a:cubicBezTo>
                  <a:cubicBezTo>
                    <a:pt x="1491593" y="58063"/>
                    <a:pt x="1483017" y="58635"/>
                    <a:pt x="1481120" y="58635"/>
                  </a:cubicBezTo>
                  <a:cubicBezTo>
                    <a:pt x="1467781" y="58635"/>
                    <a:pt x="1466832" y="48062"/>
                    <a:pt x="1466832" y="43014"/>
                  </a:cubicBezTo>
                  <a:lnTo>
                    <a:pt x="1496356" y="43014"/>
                  </a:lnTo>
                  <a:cubicBezTo>
                    <a:pt x="1498263" y="43014"/>
                    <a:pt x="1499211" y="43014"/>
                    <a:pt x="1499211" y="40347"/>
                  </a:cubicBezTo>
                  <a:cubicBezTo>
                    <a:pt x="1499211" y="36441"/>
                    <a:pt x="1498263" y="30345"/>
                    <a:pt x="1493500" y="25964"/>
                  </a:cubicBezTo>
                  <a:cubicBezTo>
                    <a:pt x="1488738" y="20820"/>
                    <a:pt x="1480161" y="20820"/>
                    <a:pt x="1478255" y="20820"/>
                  </a:cubicBezTo>
                  <a:cubicBezTo>
                    <a:pt x="1462070" y="20820"/>
                    <a:pt x="1454442" y="31012"/>
                    <a:pt x="1454442" y="41680"/>
                  </a:cubicBezTo>
                  <a:cubicBezTo>
                    <a:pt x="1454442" y="53586"/>
                    <a:pt x="1463018" y="63016"/>
                    <a:pt x="1479213" y="63016"/>
                  </a:cubicBezTo>
                  <a:cubicBezTo>
                    <a:pt x="1495407" y="63016"/>
                    <a:pt x="1499211" y="53110"/>
                    <a:pt x="1499211" y="51967"/>
                  </a:cubicBezTo>
                  <a:close/>
                  <a:moveTo>
                    <a:pt x="1490645" y="39490"/>
                  </a:moveTo>
                  <a:lnTo>
                    <a:pt x="1466832" y="39490"/>
                  </a:lnTo>
                  <a:cubicBezTo>
                    <a:pt x="1466832" y="35870"/>
                    <a:pt x="1466832" y="24725"/>
                    <a:pt x="1478255" y="24725"/>
                  </a:cubicBezTo>
                  <a:cubicBezTo>
                    <a:pt x="1489686" y="24725"/>
                    <a:pt x="1490645" y="35870"/>
                    <a:pt x="1490645" y="39490"/>
                  </a:cubicBezTo>
                  <a:close/>
                  <a:moveTo>
                    <a:pt x="1539218" y="51205"/>
                  </a:moveTo>
                  <a:lnTo>
                    <a:pt x="1539218" y="46443"/>
                  </a:lnTo>
                  <a:lnTo>
                    <a:pt x="1534456" y="46443"/>
                  </a:lnTo>
                  <a:lnTo>
                    <a:pt x="1534456" y="50919"/>
                  </a:lnTo>
                  <a:cubicBezTo>
                    <a:pt x="1534456" y="57301"/>
                    <a:pt x="1530642" y="58635"/>
                    <a:pt x="1528745" y="58635"/>
                  </a:cubicBezTo>
                  <a:cubicBezTo>
                    <a:pt x="1523982" y="58635"/>
                    <a:pt x="1523982" y="53872"/>
                    <a:pt x="1523982" y="51396"/>
                  </a:cubicBezTo>
                  <a:lnTo>
                    <a:pt x="1523982" y="26631"/>
                  </a:lnTo>
                  <a:lnTo>
                    <a:pt x="1537311" y="26631"/>
                  </a:lnTo>
                  <a:lnTo>
                    <a:pt x="1537311" y="21869"/>
                  </a:lnTo>
                  <a:lnTo>
                    <a:pt x="1523982" y="21869"/>
                  </a:lnTo>
                  <a:lnTo>
                    <a:pt x="1523982" y="4532"/>
                  </a:lnTo>
                  <a:lnTo>
                    <a:pt x="1518261" y="4532"/>
                  </a:lnTo>
                  <a:cubicBezTo>
                    <a:pt x="1518261" y="13391"/>
                    <a:pt x="1513499" y="22630"/>
                    <a:pt x="1504932" y="22821"/>
                  </a:cubicBezTo>
                  <a:lnTo>
                    <a:pt x="1504932" y="26631"/>
                  </a:lnTo>
                  <a:lnTo>
                    <a:pt x="1512550" y="26631"/>
                  </a:lnTo>
                  <a:lnTo>
                    <a:pt x="1512550" y="51205"/>
                  </a:lnTo>
                  <a:cubicBezTo>
                    <a:pt x="1512550" y="60635"/>
                    <a:pt x="1519220" y="63016"/>
                    <a:pt x="1527786" y="63016"/>
                  </a:cubicBezTo>
                  <a:cubicBezTo>
                    <a:pt x="1534456" y="63016"/>
                    <a:pt x="1539218" y="58349"/>
                    <a:pt x="1539218" y="51205"/>
                  </a:cubicBezTo>
                  <a:close/>
                  <a:moveTo>
                    <a:pt x="1623036" y="49586"/>
                  </a:moveTo>
                  <a:cubicBezTo>
                    <a:pt x="1623036" y="45586"/>
                    <a:pt x="1621130" y="42728"/>
                    <a:pt x="1619232" y="40823"/>
                  </a:cubicBezTo>
                  <a:cubicBezTo>
                    <a:pt x="1615418" y="37108"/>
                    <a:pt x="1610656" y="36346"/>
                    <a:pt x="1606842" y="35870"/>
                  </a:cubicBezTo>
                  <a:cubicBezTo>
                    <a:pt x="1599224" y="34441"/>
                    <a:pt x="1593513" y="33680"/>
                    <a:pt x="1593513" y="29679"/>
                  </a:cubicBezTo>
                  <a:cubicBezTo>
                    <a:pt x="1593513" y="24250"/>
                    <a:pt x="1603038" y="24250"/>
                    <a:pt x="1604945" y="24250"/>
                  </a:cubicBezTo>
                  <a:cubicBezTo>
                    <a:pt x="1614470" y="24250"/>
                    <a:pt x="1615418" y="29202"/>
                    <a:pt x="1615418" y="31678"/>
                  </a:cubicBezTo>
                  <a:cubicBezTo>
                    <a:pt x="1615418" y="33203"/>
                    <a:pt x="1617325" y="33203"/>
                    <a:pt x="1618274" y="33203"/>
                  </a:cubicBezTo>
                  <a:cubicBezTo>
                    <a:pt x="1620181" y="33203"/>
                    <a:pt x="1620181" y="32631"/>
                    <a:pt x="1620181" y="30345"/>
                  </a:cubicBezTo>
                  <a:lnTo>
                    <a:pt x="1620181" y="23678"/>
                  </a:lnTo>
                  <a:cubicBezTo>
                    <a:pt x="1620181" y="21869"/>
                    <a:pt x="1620181" y="20820"/>
                    <a:pt x="1618274" y="20820"/>
                  </a:cubicBezTo>
                  <a:cubicBezTo>
                    <a:pt x="1618274" y="20820"/>
                    <a:pt x="1617325" y="20820"/>
                    <a:pt x="1614470" y="22535"/>
                  </a:cubicBezTo>
                  <a:cubicBezTo>
                    <a:pt x="1610656" y="20820"/>
                    <a:pt x="1605893" y="20820"/>
                    <a:pt x="1604945" y="20820"/>
                  </a:cubicBezTo>
                  <a:cubicBezTo>
                    <a:pt x="1602080" y="20820"/>
                    <a:pt x="1586843" y="20820"/>
                    <a:pt x="1586843" y="33107"/>
                  </a:cubicBezTo>
                  <a:cubicBezTo>
                    <a:pt x="1586843" y="37204"/>
                    <a:pt x="1589699" y="39870"/>
                    <a:pt x="1591606" y="41585"/>
                  </a:cubicBezTo>
                  <a:cubicBezTo>
                    <a:pt x="1595420" y="44061"/>
                    <a:pt x="1599224" y="44823"/>
                    <a:pt x="1604945" y="45681"/>
                  </a:cubicBezTo>
                  <a:cubicBezTo>
                    <a:pt x="1609707" y="46443"/>
                    <a:pt x="1616367" y="47681"/>
                    <a:pt x="1616367" y="52539"/>
                  </a:cubicBezTo>
                  <a:cubicBezTo>
                    <a:pt x="1616367" y="58920"/>
                    <a:pt x="1608749" y="59301"/>
                    <a:pt x="1605893" y="59301"/>
                  </a:cubicBezTo>
                  <a:cubicBezTo>
                    <a:pt x="1596368" y="59301"/>
                    <a:pt x="1593513" y="54062"/>
                    <a:pt x="1591606" y="49776"/>
                  </a:cubicBezTo>
                  <a:cubicBezTo>
                    <a:pt x="1591606" y="48062"/>
                    <a:pt x="1591606" y="47967"/>
                    <a:pt x="1589699" y="47967"/>
                  </a:cubicBezTo>
                  <a:cubicBezTo>
                    <a:pt x="1586843" y="47967"/>
                    <a:pt x="1586843" y="48729"/>
                    <a:pt x="1586843" y="50728"/>
                  </a:cubicBezTo>
                  <a:lnTo>
                    <a:pt x="1586843" y="60158"/>
                  </a:lnTo>
                  <a:cubicBezTo>
                    <a:pt x="1586843" y="61969"/>
                    <a:pt x="1586843" y="63016"/>
                    <a:pt x="1588750" y="63016"/>
                  </a:cubicBezTo>
                  <a:cubicBezTo>
                    <a:pt x="1589699" y="63016"/>
                    <a:pt x="1589699" y="63016"/>
                    <a:pt x="1591606" y="61778"/>
                  </a:cubicBezTo>
                  <a:lnTo>
                    <a:pt x="1594461" y="60253"/>
                  </a:lnTo>
                  <a:cubicBezTo>
                    <a:pt x="1599224" y="63016"/>
                    <a:pt x="1603038" y="63016"/>
                    <a:pt x="1605893" y="63016"/>
                  </a:cubicBezTo>
                  <a:cubicBezTo>
                    <a:pt x="1608749" y="63016"/>
                    <a:pt x="1623036" y="63016"/>
                    <a:pt x="1623036" y="49586"/>
                  </a:cubicBezTo>
                  <a:close/>
                  <a:moveTo>
                    <a:pt x="1675424" y="51967"/>
                  </a:moveTo>
                  <a:cubicBezTo>
                    <a:pt x="1675424" y="50062"/>
                    <a:pt x="1673517" y="50062"/>
                    <a:pt x="1672568" y="50062"/>
                  </a:cubicBezTo>
                  <a:cubicBezTo>
                    <a:pt x="1670661" y="50062"/>
                    <a:pt x="1670661" y="50158"/>
                    <a:pt x="1669713" y="51681"/>
                  </a:cubicBezTo>
                  <a:cubicBezTo>
                    <a:pt x="1666857" y="58063"/>
                    <a:pt x="1659230" y="58635"/>
                    <a:pt x="1656374" y="58635"/>
                  </a:cubicBezTo>
                  <a:cubicBezTo>
                    <a:pt x="1643045" y="58635"/>
                    <a:pt x="1643045" y="48062"/>
                    <a:pt x="1643045" y="43014"/>
                  </a:cubicBezTo>
                  <a:lnTo>
                    <a:pt x="1672568" y="43014"/>
                  </a:lnTo>
                  <a:cubicBezTo>
                    <a:pt x="1673517" y="43014"/>
                    <a:pt x="1675424" y="43014"/>
                    <a:pt x="1675424" y="40347"/>
                  </a:cubicBezTo>
                  <a:cubicBezTo>
                    <a:pt x="1675424" y="36441"/>
                    <a:pt x="1674475" y="30345"/>
                    <a:pt x="1669713" y="25964"/>
                  </a:cubicBezTo>
                  <a:cubicBezTo>
                    <a:pt x="1664950" y="20820"/>
                    <a:pt x="1656374" y="20820"/>
                    <a:pt x="1654467" y="20820"/>
                  </a:cubicBezTo>
                  <a:cubicBezTo>
                    <a:pt x="1638282" y="20820"/>
                    <a:pt x="1630655" y="31012"/>
                    <a:pt x="1630655" y="41680"/>
                  </a:cubicBezTo>
                  <a:cubicBezTo>
                    <a:pt x="1630655" y="53586"/>
                    <a:pt x="1639231" y="63016"/>
                    <a:pt x="1655425" y="63016"/>
                  </a:cubicBezTo>
                  <a:cubicBezTo>
                    <a:pt x="1671620" y="63016"/>
                    <a:pt x="1675424" y="53110"/>
                    <a:pt x="1675424" y="51967"/>
                  </a:cubicBezTo>
                  <a:close/>
                  <a:moveTo>
                    <a:pt x="1665899" y="39490"/>
                  </a:moveTo>
                  <a:lnTo>
                    <a:pt x="1643045" y="39490"/>
                  </a:lnTo>
                  <a:cubicBezTo>
                    <a:pt x="1643045" y="35870"/>
                    <a:pt x="1643045" y="24725"/>
                    <a:pt x="1654467" y="24725"/>
                  </a:cubicBezTo>
                  <a:cubicBezTo>
                    <a:pt x="1665899" y="24725"/>
                    <a:pt x="1665899" y="35870"/>
                    <a:pt x="1665899" y="39490"/>
                  </a:cubicBezTo>
                  <a:close/>
                  <a:moveTo>
                    <a:pt x="1715431" y="51205"/>
                  </a:moveTo>
                  <a:lnTo>
                    <a:pt x="1715431" y="46443"/>
                  </a:lnTo>
                  <a:lnTo>
                    <a:pt x="1710668" y="46443"/>
                  </a:lnTo>
                  <a:lnTo>
                    <a:pt x="1710668" y="50919"/>
                  </a:lnTo>
                  <a:cubicBezTo>
                    <a:pt x="1710668" y="57301"/>
                    <a:pt x="1706855" y="58635"/>
                    <a:pt x="1704957" y="58635"/>
                  </a:cubicBezTo>
                  <a:cubicBezTo>
                    <a:pt x="1699236" y="58635"/>
                    <a:pt x="1699236" y="53872"/>
                    <a:pt x="1699236" y="51396"/>
                  </a:cubicBezTo>
                  <a:lnTo>
                    <a:pt x="1699236" y="26631"/>
                  </a:lnTo>
                  <a:lnTo>
                    <a:pt x="1713524" y="26631"/>
                  </a:lnTo>
                  <a:lnTo>
                    <a:pt x="1713524" y="21869"/>
                  </a:lnTo>
                  <a:lnTo>
                    <a:pt x="1699236" y="21869"/>
                  </a:lnTo>
                  <a:lnTo>
                    <a:pt x="1699236" y="4532"/>
                  </a:lnTo>
                  <a:lnTo>
                    <a:pt x="1694474" y="4532"/>
                  </a:lnTo>
                  <a:cubicBezTo>
                    <a:pt x="1694474" y="13391"/>
                    <a:pt x="1689711" y="22630"/>
                    <a:pt x="1680186" y="22821"/>
                  </a:cubicBezTo>
                  <a:lnTo>
                    <a:pt x="1680186" y="26631"/>
                  </a:lnTo>
                  <a:lnTo>
                    <a:pt x="1688763" y="26631"/>
                  </a:lnTo>
                  <a:lnTo>
                    <a:pt x="1688763" y="51205"/>
                  </a:lnTo>
                  <a:cubicBezTo>
                    <a:pt x="1688763" y="60635"/>
                    <a:pt x="1695432" y="63016"/>
                    <a:pt x="1703999" y="63016"/>
                  </a:cubicBezTo>
                  <a:cubicBezTo>
                    <a:pt x="1710668" y="63016"/>
                    <a:pt x="1715431" y="58349"/>
                    <a:pt x="1715431" y="51205"/>
                  </a:cubicBezTo>
                  <a:close/>
                  <a:moveTo>
                    <a:pt x="1759242" y="51205"/>
                  </a:moveTo>
                  <a:lnTo>
                    <a:pt x="1759242" y="46443"/>
                  </a:lnTo>
                  <a:lnTo>
                    <a:pt x="1753531" y="46443"/>
                  </a:lnTo>
                  <a:lnTo>
                    <a:pt x="1753531" y="50919"/>
                  </a:lnTo>
                  <a:cubicBezTo>
                    <a:pt x="1753531" y="57301"/>
                    <a:pt x="1750675" y="58635"/>
                    <a:pt x="1748768" y="58635"/>
                  </a:cubicBezTo>
                  <a:cubicBezTo>
                    <a:pt x="1743057" y="58635"/>
                    <a:pt x="1743057" y="53872"/>
                    <a:pt x="1743057" y="51396"/>
                  </a:cubicBezTo>
                  <a:lnTo>
                    <a:pt x="1743057" y="26631"/>
                  </a:lnTo>
                  <a:lnTo>
                    <a:pt x="1757345" y="26631"/>
                  </a:lnTo>
                  <a:lnTo>
                    <a:pt x="1757345" y="21869"/>
                  </a:lnTo>
                  <a:lnTo>
                    <a:pt x="1743057" y="21869"/>
                  </a:lnTo>
                  <a:lnTo>
                    <a:pt x="1743057" y="4532"/>
                  </a:lnTo>
                  <a:lnTo>
                    <a:pt x="1737336" y="4532"/>
                  </a:lnTo>
                  <a:cubicBezTo>
                    <a:pt x="1737336" y="13391"/>
                    <a:pt x="1732574" y="22630"/>
                    <a:pt x="1724007" y="22821"/>
                  </a:cubicBezTo>
                  <a:lnTo>
                    <a:pt x="1724007" y="26631"/>
                  </a:lnTo>
                  <a:lnTo>
                    <a:pt x="1731625" y="26631"/>
                  </a:lnTo>
                  <a:lnTo>
                    <a:pt x="1731625" y="51205"/>
                  </a:lnTo>
                  <a:cubicBezTo>
                    <a:pt x="1731625" y="60635"/>
                    <a:pt x="1739243" y="63016"/>
                    <a:pt x="1746861" y="63016"/>
                  </a:cubicBezTo>
                  <a:cubicBezTo>
                    <a:pt x="1753531" y="63016"/>
                    <a:pt x="1759242" y="58349"/>
                    <a:pt x="1759242" y="51205"/>
                  </a:cubicBezTo>
                  <a:close/>
                  <a:moveTo>
                    <a:pt x="1792580" y="62350"/>
                  </a:moveTo>
                  <a:lnTo>
                    <a:pt x="1792580" y="57587"/>
                  </a:lnTo>
                  <a:lnTo>
                    <a:pt x="1786868" y="57587"/>
                  </a:lnTo>
                  <a:lnTo>
                    <a:pt x="1786868" y="21297"/>
                  </a:lnTo>
                  <a:lnTo>
                    <a:pt x="1770674" y="21869"/>
                  </a:lnTo>
                  <a:lnTo>
                    <a:pt x="1770674" y="26631"/>
                  </a:lnTo>
                  <a:cubicBezTo>
                    <a:pt x="1776395" y="26631"/>
                    <a:pt x="1776395" y="26631"/>
                    <a:pt x="1776395" y="30250"/>
                  </a:cubicBezTo>
                  <a:lnTo>
                    <a:pt x="1776395" y="57587"/>
                  </a:lnTo>
                  <a:lnTo>
                    <a:pt x="1770674" y="57587"/>
                  </a:lnTo>
                  <a:lnTo>
                    <a:pt x="1770674" y="62350"/>
                  </a:lnTo>
                  <a:cubicBezTo>
                    <a:pt x="1776395" y="62064"/>
                    <a:pt x="1777343" y="62064"/>
                    <a:pt x="1782106" y="62064"/>
                  </a:cubicBezTo>
                  <a:cubicBezTo>
                    <a:pt x="1785920" y="62064"/>
                    <a:pt x="1787817" y="62064"/>
                    <a:pt x="1792580" y="62350"/>
                  </a:cubicBezTo>
                  <a:close/>
                  <a:moveTo>
                    <a:pt x="1787817" y="7200"/>
                  </a:moveTo>
                  <a:cubicBezTo>
                    <a:pt x="1787817" y="3103"/>
                    <a:pt x="1784961" y="-135"/>
                    <a:pt x="1781157" y="-135"/>
                  </a:cubicBezTo>
                  <a:cubicBezTo>
                    <a:pt x="1776395" y="-135"/>
                    <a:pt x="1773530" y="3103"/>
                    <a:pt x="1773530" y="7200"/>
                  </a:cubicBezTo>
                  <a:cubicBezTo>
                    <a:pt x="1773530" y="11295"/>
                    <a:pt x="1777343" y="14439"/>
                    <a:pt x="1781157" y="14439"/>
                  </a:cubicBezTo>
                  <a:cubicBezTo>
                    <a:pt x="1784961" y="14439"/>
                    <a:pt x="1787817" y="11200"/>
                    <a:pt x="1787817" y="7200"/>
                  </a:cubicBezTo>
                  <a:close/>
                  <a:moveTo>
                    <a:pt x="1855450" y="62350"/>
                  </a:moveTo>
                  <a:lnTo>
                    <a:pt x="1855450" y="57587"/>
                  </a:lnTo>
                  <a:lnTo>
                    <a:pt x="1849730" y="57587"/>
                  </a:lnTo>
                  <a:lnTo>
                    <a:pt x="1849730" y="34727"/>
                  </a:lnTo>
                  <a:cubicBezTo>
                    <a:pt x="1849730" y="23582"/>
                    <a:pt x="1843070" y="21297"/>
                    <a:pt x="1834493" y="21297"/>
                  </a:cubicBezTo>
                  <a:cubicBezTo>
                    <a:pt x="1824020" y="21297"/>
                    <a:pt x="1818299" y="28631"/>
                    <a:pt x="1817350" y="30536"/>
                  </a:cubicBezTo>
                  <a:lnTo>
                    <a:pt x="1817350" y="21297"/>
                  </a:lnTo>
                  <a:lnTo>
                    <a:pt x="1801156" y="21869"/>
                  </a:lnTo>
                  <a:lnTo>
                    <a:pt x="1801156" y="26631"/>
                  </a:lnTo>
                  <a:cubicBezTo>
                    <a:pt x="1806867" y="26631"/>
                    <a:pt x="1807825" y="26631"/>
                    <a:pt x="1807825" y="30250"/>
                  </a:cubicBezTo>
                  <a:lnTo>
                    <a:pt x="1807825" y="57587"/>
                  </a:lnTo>
                  <a:lnTo>
                    <a:pt x="1801156" y="57587"/>
                  </a:lnTo>
                  <a:lnTo>
                    <a:pt x="1801156" y="62350"/>
                  </a:lnTo>
                  <a:cubicBezTo>
                    <a:pt x="1805918" y="62064"/>
                    <a:pt x="1809732" y="62064"/>
                    <a:pt x="1812588" y="62064"/>
                  </a:cubicBezTo>
                  <a:cubicBezTo>
                    <a:pt x="1816392" y="62064"/>
                    <a:pt x="1819257" y="62064"/>
                    <a:pt x="1824968" y="62350"/>
                  </a:cubicBezTo>
                  <a:lnTo>
                    <a:pt x="1824968" y="57587"/>
                  </a:lnTo>
                  <a:lnTo>
                    <a:pt x="1818299" y="57587"/>
                  </a:lnTo>
                  <a:lnTo>
                    <a:pt x="1818299" y="39299"/>
                  </a:lnTo>
                  <a:cubicBezTo>
                    <a:pt x="1818299" y="29202"/>
                    <a:pt x="1826875" y="25011"/>
                    <a:pt x="1833545" y="25011"/>
                  </a:cubicBezTo>
                  <a:cubicBezTo>
                    <a:pt x="1836400" y="25011"/>
                    <a:pt x="1838307" y="26631"/>
                    <a:pt x="1838307" y="33775"/>
                  </a:cubicBezTo>
                  <a:lnTo>
                    <a:pt x="1838307" y="57587"/>
                  </a:lnTo>
                  <a:lnTo>
                    <a:pt x="1832586" y="57587"/>
                  </a:lnTo>
                  <a:lnTo>
                    <a:pt x="1832586" y="62350"/>
                  </a:lnTo>
                  <a:cubicBezTo>
                    <a:pt x="1837349" y="62064"/>
                    <a:pt x="1840205" y="62064"/>
                    <a:pt x="1844018" y="62064"/>
                  </a:cubicBezTo>
                  <a:cubicBezTo>
                    <a:pt x="1847832" y="62064"/>
                    <a:pt x="1850688" y="62064"/>
                    <a:pt x="1855450" y="62350"/>
                  </a:cubicBezTo>
                  <a:close/>
                  <a:moveTo>
                    <a:pt x="1912600" y="26536"/>
                  </a:moveTo>
                  <a:cubicBezTo>
                    <a:pt x="1912600" y="23869"/>
                    <a:pt x="1910693" y="20535"/>
                    <a:pt x="1905931" y="20535"/>
                  </a:cubicBezTo>
                  <a:cubicBezTo>
                    <a:pt x="1903075" y="20535"/>
                    <a:pt x="1898313" y="22058"/>
                    <a:pt x="1896406" y="24155"/>
                  </a:cubicBezTo>
                  <a:cubicBezTo>
                    <a:pt x="1892592" y="22344"/>
                    <a:pt x="1888788" y="21297"/>
                    <a:pt x="1883067" y="21297"/>
                  </a:cubicBezTo>
                  <a:cubicBezTo>
                    <a:pt x="1868780" y="21297"/>
                    <a:pt x="1864017" y="29202"/>
                    <a:pt x="1864017" y="34822"/>
                  </a:cubicBezTo>
                  <a:cubicBezTo>
                    <a:pt x="1864017" y="40061"/>
                    <a:pt x="1866882" y="42919"/>
                    <a:pt x="1868780" y="44347"/>
                  </a:cubicBezTo>
                  <a:cubicBezTo>
                    <a:pt x="1866882" y="46443"/>
                    <a:pt x="1865924" y="49395"/>
                    <a:pt x="1865924" y="52444"/>
                  </a:cubicBezTo>
                  <a:cubicBezTo>
                    <a:pt x="1865924" y="55682"/>
                    <a:pt x="1866882" y="58920"/>
                    <a:pt x="1869738" y="61206"/>
                  </a:cubicBezTo>
                  <a:cubicBezTo>
                    <a:pt x="1865924" y="62255"/>
                    <a:pt x="1861161" y="64731"/>
                    <a:pt x="1861161" y="69112"/>
                  </a:cubicBezTo>
                  <a:cubicBezTo>
                    <a:pt x="1861161" y="73970"/>
                    <a:pt x="1866882" y="80828"/>
                    <a:pt x="1886881" y="80828"/>
                  </a:cubicBezTo>
                  <a:cubicBezTo>
                    <a:pt x="1904024" y="80828"/>
                    <a:pt x="1910693" y="75304"/>
                    <a:pt x="1910693" y="68922"/>
                  </a:cubicBezTo>
                  <a:cubicBezTo>
                    <a:pt x="1910693" y="59969"/>
                    <a:pt x="1904024" y="57206"/>
                    <a:pt x="1902117" y="56443"/>
                  </a:cubicBezTo>
                  <a:cubicBezTo>
                    <a:pt x="1897355" y="54539"/>
                    <a:pt x="1891643" y="54539"/>
                    <a:pt x="1884025" y="54539"/>
                  </a:cubicBezTo>
                  <a:lnTo>
                    <a:pt x="1879263" y="54539"/>
                  </a:lnTo>
                  <a:cubicBezTo>
                    <a:pt x="1876407" y="54539"/>
                    <a:pt x="1874500" y="54539"/>
                    <a:pt x="1872593" y="53300"/>
                  </a:cubicBezTo>
                  <a:cubicBezTo>
                    <a:pt x="1872593" y="52444"/>
                    <a:pt x="1870686" y="50919"/>
                    <a:pt x="1870686" y="48824"/>
                  </a:cubicBezTo>
                  <a:cubicBezTo>
                    <a:pt x="1870686" y="47967"/>
                    <a:pt x="1871645" y="46918"/>
                    <a:pt x="1871645" y="46157"/>
                  </a:cubicBezTo>
                  <a:cubicBezTo>
                    <a:pt x="1875449" y="48062"/>
                    <a:pt x="1880211" y="48538"/>
                    <a:pt x="1883067" y="48538"/>
                  </a:cubicBezTo>
                  <a:cubicBezTo>
                    <a:pt x="1898313" y="48538"/>
                    <a:pt x="1902117" y="40537"/>
                    <a:pt x="1902117" y="34822"/>
                  </a:cubicBezTo>
                  <a:cubicBezTo>
                    <a:pt x="1902117" y="29965"/>
                    <a:pt x="1899261" y="26821"/>
                    <a:pt x="1899261" y="26345"/>
                  </a:cubicBezTo>
                  <a:cubicBezTo>
                    <a:pt x="1901168" y="25011"/>
                    <a:pt x="1903075" y="24725"/>
                    <a:pt x="1904024" y="24535"/>
                  </a:cubicBezTo>
                  <a:cubicBezTo>
                    <a:pt x="1904024" y="25202"/>
                    <a:pt x="1904024" y="26059"/>
                    <a:pt x="1904024" y="26536"/>
                  </a:cubicBezTo>
                  <a:cubicBezTo>
                    <a:pt x="1904024" y="29012"/>
                    <a:pt x="1905931" y="31012"/>
                    <a:pt x="1908786" y="31012"/>
                  </a:cubicBezTo>
                  <a:cubicBezTo>
                    <a:pt x="1910693" y="31012"/>
                    <a:pt x="1912600" y="29012"/>
                    <a:pt x="1912600" y="26536"/>
                  </a:cubicBezTo>
                  <a:close/>
                  <a:moveTo>
                    <a:pt x="1891643" y="34822"/>
                  </a:moveTo>
                  <a:cubicBezTo>
                    <a:pt x="1891643" y="38727"/>
                    <a:pt x="1891643" y="44537"/>
                    <a:pt x="1883067" y="44537"/>
                  </a:cubicBezTo>
                  <a:cubicBezTo>
                    <a:pt x="1874500" y="44537"/>
                    <a:pt x="1874500" y="38537"/>
                    <a:pt x="1874500" y="34822"/>
                  </a:cubicBezTo>
                  <a:cubicBezTo>
                    <a:pt x="1874500" y="31108"/>
                    <a:pt x="1874500" y="25202"/>
                    <a:pt x="1883067" y="25202"/>
                  </a:cubicBezTo>
                  <a:cubicBezTo>
                    <a:pt x="1891643" y="25202"/>
                    <a:pt x="1891643" y="31108"/>
                    <a:pt x="1891643" y="34822"/>
                  </a:cubicBezTo>
                  <a:close/>
                  <a:moveTo>
                    <a:pt x="1903075" y="69112"/>
                  </a:moveTo>
                  <a:cubicBezTo>
                    <a:pt x="1903075" y="72160"/>
                    <a:pt x="1899261" y="76827"/>
                    <a:pt x="1886881" y="76827"/>
                  </a:cubicBezTo>
                  <a:cubicBezTo>
                    <a:pt x="1874500" y="76827"/>
                    <a:pt x="1869738" y="72541"/>
                    <a:pt x="1869738" y="69112"/>
                  </a:cubicBezTo>
                  <a:cubicBezTo>
                    <a:pt x="1869738" y="63873"/>
                    <a:pt x="1876407" y="63873"/>
                    <a:pt x="1877356" y="63873"/>
                  </a:cubicBezTo>
                  <a:lnTo>
                    <a:pt x="1888788" y="63873"/>
                  </a:lnTo>
                  <a:cubicBezTo>
                    <a:pt x="1891643" y="63873"/>
                    <a:pt x="1903075" y="63873"/>
                    <a:pt x="1903075" y="69112"/>
                  </a:cubicBezTo>
                  <a:close/>
                  <a:moveTo>
                    <a:pt x="1954505" y="49586"/>
                  </a:moveTo>
                  <a:cubicBezTo>
                    <a:pt x="1954505" y="45586"/>
                    <a:pt x="1952607" y="42728"/>
                    <a:pt x="1950700" y="40823"/>
                  </a:cubicBezTo>
                  <a:cubicBezTo>
                    <a:pt x="1946886" y="37108"/>
                    <a:pt x="1942124" y="36346"/>
                    <a:pt x="1938320" y="35870"/>
                  </a:cubicBezTo>
                  <a:cubicBezTo>
                    <a:pt x="1929743" y="34441"/>
                    <a:pt x="1924981" y="33680"/>
                    <a:pt x="1924981" y="29679"/>
                  </a:cubicBezTo>
                  <a:cubicBezTo>
                    <a:pt x="1924981" y="24250"/>
                    <a:pt x="1933557" y="24250"/>
                    <a:pt x="1935455" y="24250"/>
                  </a:cubicBezTo>
                  <a:cubicBezTo>
                    <a:pt x="1945938" y="24250"/>
                    <a:pt x="1946886" y="29202"/>
                    <a:pt x="1946886" y="31678"/>
                  </a:cubicBezTo>
                  <a:cubicBezTo>
                    <a:pt x="1946886" y="33203"/>
                    <a:pt x="1947845" y="33203"/>
                    <a:pt x="1949742" y="33203"/>
                  </a:cubicBezTo>
                  <a:cubicBezTo>
                    <a:pt x="1951649" y="33203"/>
                    <a:pt x="1951649" y="32631"/>
                    <a:pt x="1951649" y="30345"/>
                  </a:cubicBezTo>
                  <a:lnTo>
                    <a:pt x="1951649" y="23678"/>
                  </a:lnTo>
                  <a:cubicBezTo>
                    <a:pt x="1951649" y="21869"/>
                    <a:pt x="1951649" y="20820"/>
                    <a:pt x="1949742" y="20820"/>
                  </a:cubicBezTo>
                  <a:cubicBezTo>
                    <a:pt x="1948793" y="20820"/>
                    <a:pt x="1948793" y="20820"/>
                    <a:pt x="1945938" y="22535"/>
                  </a:cubicBezTo>
                  <a:cubicBezTo>
                    <a:pt x="1942124" y="20820"/>
                    <a:pt x="1937361" y="20820"/>
                    <a:pt x="1936413" y="20820"/>
                  </a:cubicBezTo>
                  <a:cubicBezTo>
                    <a:pt x="1932599" y="20820"/>
                    <a:pt x="1918311" y="20820"/>
                    <a:pt x="1918311" y="33107"/>
                  </a:cubicBezTo>
                  <a:cubicBezTo>
                    <a:pt x="1918311" y="37204"/>
                    <a:pt x="1920218" y="39870"/>
                    <a:pt x="1923074" y="41585"/>
                  </a:cubicBezTo>
                  <a:cubicBezTo>
                    <a:pt x="1925930" y="44061"/>
                    <a:pt x="1930692" y="44823"/>
                    <a:pt x="1936413" y="45681"/>
                  </a:cubicBezTo>
                  <a:cubicBezTo>
                    <a:pt x="1941175" y="46443"/>
                    <a:pt x="1947845" y="47681"/>
                    <a:pt x="1947845" y="52539"/>
                  </a:cubicBezTo>
                  <a:cubicBezTo>
                    <a:pt x="1947845" y="58920"/>
                    <a:pt x="1939268" y="59301"/>
                    <a:pt x="1936413" y="59301"/>
                  </a:cubicBezTo>
                  <a:cubicBezTo>
                    <a:pt x="1927836" y="59301"/>
                    <a:pt x="1924981" y="54062"/>
                    <a:pt x="1923074" y="49776"/>
                  </a:cubicBezTo>
                  <a:cubicBezTo>
                    <a:pt x="1923074" y="48062"/>
                    <a:pt x="1923074" y="47967"/>
                    <a:pt x="1920218" y="47967"/>
                  </a:cubicBezTo>
                  <a:cubicBezTo>
                    <a:pt x="1918311" y="47967"/>
                    <a:pt x="1918311" y="48729"/>
                    <a:pt x="1918311" y="50728"/>
                  </a:cubicBezTo>
                  <a:lnTo>
                    <a:pt x="1918311" y="60158"/>
                  </a:lnTo>
                  <a:cubicBezTo>
                    <a:pt x="1918311" y="61969"/>
                    <a:pt x="1918311" y="63016"/>
                    <a:pt x="1920218" y="63016"/>
                  </a:cubicBezTo>
                  <a:cubicBezTo>
                    <a:pt x="1921167" y="63016"/>
                    <a:pt x="1921167" y="63016"/>
                    <a:pt x="1923074" y="61778"/>
                  </a:cubicBezTo>
                  <a:lnTo>
                    <a:pt x="1924981" y="60253"/>
                  </a:lnTo>
                  <a:cubicBezTo>
                    <a:pt x="1929743" y="63016"/>
                    <a:pt x="1934506" y="63016"/>
                    <a:pt x="1936413" y="63016"/>
                  </a:cubicBezTo>
                  <a:cubicBezTo>
                    <a:pt x="1939268" y="63016"/>
                    <a:pt x="1954505" y="63016"/>
                    <a:pt x="1954505" y="49586"/>
                  </a:cubicBezTo>
                  <a:close/>
                </a:path>
              </a:pathLst>
            </a:custGeom>
            <a:solidFill>
              <a:srgbClr val="000000"/>
            </a:solidFill>
            <a:ln w="11446" cap="flat">
              <a:noFill/>
              <a:prstDash val="solid"/>
              <a:miter/>
            </a:ln>
          </p:spPr>
          <p:txBody>
            <a:bodyPr rtlCol="0" anchor="ctr"/>
            <a:lstStyle/>
            <a:p>
              <a:endParaRPr lang="en-AE"/>
            </a:p>
          </p:txBody>
        </p:sp>
        <p:sp>
          <p:nvSpPr>
            <p:cNvPr id="13" name="Freeform: Shape 12">
              <a:extLst>
                <a:ext uri="{FF2B5EF4-FFF2-40B4-BE49-F238E27FC236}">
                  <a16:creationId xmlns:a16="http://schemas.microsoft.com/office/drawing/2014/main" id="{96C2E2CE-ED75-FF17-0E50-EFE243B33D07}"/>
                </a:ext>
              </a:extLst>
            </p:cNvPr>
            <p:cNvSpPr/>
            <p:nvPr/>
          </p:nvSpPr>
          <p:spPr>
            <a:xfrm>
              <a:off x="5446393" y="2782728"/>
              <a:ext cx="1182058" cy="9525"/>
            </a:xfrm>
            <a:custGeom>
              <a:avLst/>
              <a:gdLst>
                <a:gd name="connsiteX0" fmla="*/ -12408 w 1182058"/>
                <a:gd name="connsiteY0" fmla="*/ -1468 h 9525"/>
                <a:gd name="connsiteX1" fmla="*/ 1169650 w 1182058"/>
                <a:gd name="connsiteY1" fmla="*/ -1468 h 9525"/>
              </a:gdLst>
              <a:ahLst/>
              <a:cxnLst>
                <a:cxn ang="0">
                  <a:pos x="connsiteX0" y="connsiteY0"/>
                </a:cxn>
                <a:cxn ang="0">
                  <a:pos x="connsiteX1" y="connsiteY1"/>
                </a:cxn>
              </a:cxnLst>
              <a:rect l="l" t="t" r="r" b="b"/>
              <a:pathLst>
                <a:path w="1182058" h="9525">
                  <a:moveTo>
                    <a:pt x="-12408" y="-1468"/>
                  </a:moveTo>
                  <a:lnTo>
                    <a:pt x="1169650" y="-1468"/>
                  </a:lnTo>
                </a:path>
              </a:pathLst>
            </a:custGeom>
            <a:noFill/>
            <a:ln w="3422" cap="flat">
              <a:solidFill>
                <a:srgbClr val="000000"/>
              </a:solidFill>
              <a:prstDash val="solid"/>
              <a:miter/>
            </a:ln>
          </p:spPr>
          <p:txBody>
            <a:bodyPr rtlCol="0" anchor="ctr"/>
            <a:lstStyle/>
            <a:p>
              <a:endParaRPr lang="en-AE"/>
            </a:p>
          </p:txBody>
        </p:sp>
        <p:sp>
          <p:nvSpPr>
            <p:cNvPr id="14" name="Freeform: Shape 13">
              <a:extLst>
                <a:ext uri="{FF2B5EF4-FFF2-40B4-BE49-F238E27FC236}">
                  <a16:creationId xmlns:a16="http://schemas.microsoft.com/office/drawing/2014/main" id="{9063BCF8-B7DB-1B7C-2BEF-2186275733AA}"/>
                </a:ext>
              </a:extLst>
            </p:cNvPr>
            <p:cNvSpPr/>
            <p:nvPr/>
          </p:nvSpPr>
          <p:spPr>
            <a:xfrm>
              <a:off x="6685601" y="2782728"/>
              <a:ext cx="1159185" cy="9525"/>
            </a:xfrm>
            <a:custGeom>
              <a:avLst/>
              <a:gdLst>
                <a:gd name="connsiteX0" fmla="*/ -12408 w 1159185"/>
                <a:gd name="connsiteY0" fmla="*/ -1468 h 9525"/>
                <a:gd name="connsiteX1" fmla="*/ 1146777 w 1159185"/>
                <a:gd name="connsiteY1" fmla="*/ -1468 h 9525"/>
              </a:gdLst>
              <a:ahLst/>
              <a:cxnLst>
                <a:cxn ang="0">
                  <a:pos x="connsiteX0" y="connsiteY0"/>
                </a:cxn>
                <a:cxn ang="0">
                  <a:pos x="connsiteX1" y="connsiteY1"/>
                </a:cxn>
              </a:cxnLst>
              <a:rect l="l" t="t" r="r" b="b"/>
              <a:pathLst>
                <a:path w="1159185" h="9525">
                  <a:moveTo>
                    <a:pt x="-12408" y="-1468"/>
                  </a:moveTo>
                  <a:lnTo>
                    <a:pt x="1146777" y="-1468"/>
                  </a:lnTo>
                </a:path>
              </a:pathLst>
            </a:custGeom>
            <a:noFill/>
            <a:ln w="3422" cap="flat">
              <a:solidFill>
                <a:srgbClr val="000000"/>
              </a:solidFill>
              <a:prstDash val="solid"/>
              <a:miter/>
            </a:ln>
          </p:spPr>
          <p:txBody>
            <a:bodyPr rtlCol="0" anchor="ctr"/>
            <a:lstStyle/>
            <a:p>
              <a:endParaRPr lang="en-AE"/>
            </a:p>
          </p:txBody>
        </p:sp>
        <p:sp>
          <p:nvSpPr>
            <p:cNvPr id="15" name="Freeform: Shape 14">
              <a:extLst>
                <a:ext uri="{FF2B5EF4-FFF2-40B4-BE49-F238E27FC236}">
                  <a16:creationId xmlns:a16="http://schemas.microsoft.com/office/drawing/2014/main" id="{E629801F-E056-262F-B4C4-FD35178281E0}"/>
                </a:ext>
              </a:extLst>
            </p:cNvPr>
            <p:cNvSpPr/>
            <p:nvPr/>
          </p:nvSpPr>
          <p:spPr>
            <a:xfrm>
              <a:off x="4357687" y="2863120"/>
              <a:ext cx="3184205" cy="82105"/>
            </a:xfrm>
            <a:custGeom>
              <a:avLst/>
              <a:gdLst>
                <a:gd name="connsiteX0" fmla="*/ 24743 w 3184205"/>
                <a:gd name="connsiteY0" fmla="*/ 51871 h 82105"/>
                <a:gd name="connsiteX1" fmla="*/ 23785 w 3184205"/>
                <a:gd name="connsiteY1" fmla="*/ 50824 h 82105"/>
                <a:gd name="connsiteX2" fmla="*/ 21878 w 3184205"/>
                <a:gd name="connsiteY2" fmla="*/ 51871 h 82105"/>
                <a:gd name="connsiteX3" fmla="*/ 10456 w 3184205"/>
                <a:gd name="connsiteY3" fmla="*/ 60920 h 82105"/>
                <a:gd name="connsiteX4" fmla="*/ -3832 w 3184205"/>
                <a:gd name="connsiteY4" fmla="*/ 43108 h 82105"/>
                <a:gd name="connsiteX5" fmla="*/ 9498 w 3184205"/>
                <a:gd name="connsiteY5" fmla="*/ 25106 h 82105"/>
                <a:gd name="connsiteX6" fmla="*/ 18074 w 3184205"/>
                <a:gd name="connsiteY6" fmla="*/ 26725 h 82105"/>
                <a:gd name="connsiteX7" fmla="*/ 15218 w 3184205"/>
                <a:gd name="connsiteY7" fmla="*/ 30726 h 82105"/>
                <a:gd name="connsiteX8" fmla="*/ 19981 w 3184205"/>
                <a:gd name="connsiteY8" fmla="*/ 34917 h 82105"/>
                <a:gd name="connsiteX9" fmla="*/ 23785 w 3184205"/>
                <a:gd name="connsiteY9" fmla="*/ 30536 h 82105"/>
                <a:gd name="connsiteX10" fmla="*/ 9498 w 3184205"/>
                <a:gd name="connsiteY10" fmla="*/ 22249 h 82105"/>
                <a:gd name="connsiteX11" fmla="*/ -12408 w 3184205"/>
                <a:gd name="connsiteY11" fmla="*/ 43203 h 82105"/>
                <a:gd name="connsiteX12" fmla="*/ 8549 w 3184205"/>
                <a:gd name="connsiteY12" fmla="*/ 63778 h 82105"/>
                <a:gd name="connsiteX13" fmla="*/ 24743 w 3184205"/>
                <a:gd name="connsiteY13" fmla="*/ 51871 h 82105"/>
                <a:gd name="connsiteX14" fmla="*/ 51411 w 3184205"/>
                <a:gd name="connsiteY14" fmla="*/ 62921 h 82105"/>
                <a:gd name="connsiteX15" fmla="*/ 51411 w 3184205"/>
                <a:gd name="connsiteY15" fmla="*/ 59872 h 82105"/>
                <a:gd name="connsiteX16" fmla="*/ 45691 w 3184205"/>
                <a:gd name="connsiteY16" fmla="*/ 55872 h 82105"/>
                <a:gd name="connsiteX17" fmla="*/ 45691 w 3184205"/>
                <a:gd name="connsiteY17" fmla="*/ 22724 h 82105"/>
                <a:gd name="connsiteX18" fmla="*/ 32361 w 3184205"/>
                <a:gd name="connsiteY18" fmla="*/ 23582 h 82105"/>
                <a:gd name="connsiteX19" fmla="*/ 32361 w 3184205"/>
                <a:gd name="connsiteY19" fmla="*/ 26725 h 82105"/>
                <a:gd name="connsiteX20" fmla="*/ 39031 w 3184205"/>
                <a:gd name="connsiteY20" fmla="*/ 31583 h 82105"/>
                <a:gd name="connsiteX21" fmla="*/ 39031 w 3184205"/>
                <a:gd name="connsiteY21" fmla="*/ 55777 h 82105"/>
                <a:gd name="connsiteX22" fmla="*/ 31403 w 3184205"/>
                <a:gd name="connsiteY22" fmla="*/ 59872 h 82105"/>
                <a:gd name="connsiteX23" fmla="*/ 31403 w 3184205"/>
                <a:gd name="connsiteY23" fmla="*/ 62921 h 82105"/>
                <a:gd name="connsiteX24" fmla="*/ 41886 w 3184205"/>
                <a:gd name="connsiteY24" fmla="*/ 62539 h 82105"/>
                <a:gd name="connsiteX25" fmla="*/ 51411 w 3184205"/>
                <a:gd name="connsiteY25" fmla="*/ 62921 h 82105"/>
                <a:gd name="connsiteX26" fmla="*/ 46649 w 3184205"/>
                <a:gd name="connsiteY26" fmla="*/ 7961 h 82105"/>
                <a:gd name="connsiteX27" fmla="*/ 41886 w 3184205"/>
                <a:gd name="connsiteY27" fmla="*/ 2913 h 82105"/>
                <a:gd name="connsiteX28" fmla="*/ 36166 w 3184205"/>
                <a:gd name="connsiteY28" fmla="*/ 7961 h 82105"/>
                <a:gd name="connsiteX29" fmla="*/ 41886 w 3184205"/>
                <a:gd name="connsiteY29" fmla="*/ 13010 h 82105"/>
                <a:gd name="connsiteX30" fmla="*/ 46649 w 3184205"/>
                <a:gd name="connsiteY30" fmla="*/ 7961 h 82105"/>
                <a:gd name="connsiteX31" fmla="*/ 105706 w 3184205"/>
                <a:gd name="connsiteY31" fmla="*/ 43203 h 82105"/>
                <a:gd name="connsiteX32" fmla="*/ 84749 w 3184205"/>
                <a:gd name="connsiteY32" fmla="*/ 22724 h 82105"/>
                <a:gd name="connsiteX33" fmla="*/ 71410 w 3184205"/>
                <a:gd name="connsiteY33" fmla="*/ 28345 h 82105"/>
                <a:gd name="connsiteX34" fmla="*/ 71410 w 3184205"/>
                <a:gd name="connsiteY34" fmla="*/ 22724 h 82105"/>
                <a:gd name="connsiteX35" fmla="*/ 58081 w 3184205"/>
                <a:gd name="connsiteY35" fmla="*/ 23582 h 82105"/>
                <a:gd name="connsiteX36" fmla="*/ 58081 w 3184205"/>
                <a:gd name="connsiteY36" fmla="*/ 26725 h 82105"/>
                <a:gd name="connsiteX37" fmla="*/ 64741 w 3184205"/>
                <a:gd name="connsiteY37" fmla="*/ 31011 h 82105"/>
                <a:gd name="connsiteX38" fmla="*/ 64741 w 3184205"/>
                <a:gd name="connsiteY38" fmla="*/ 73493 h 82105"/>
                <a:gd name="connsiteX39" fmla="*/ 58081 w 3184205"/>
                <a:gd name="connsiteY39" fmla="*/ 77588 h 82105"/>
                <a:gd name="connsiteX40" fmla="*/ 58081 w 3184205"/>
                <a:gd name="connsiteY40" fmla="*/ 80637 h 82105"/>
                <a:gd name="connsiteX41" fmla="*/ 68555 w 3184205"/>
                <a:gd name="connsiteY41" fmla="*/ 80256 h 82105"/>
                <a:gd name="connsiteX42" fmla="*/ 79028 w 3184205"/>
                <a:gd name="connsiteY42" fmla="*/ 80637 h 82105"/>
                <a:gd name="connsiteX43" fmla="*/ 79028 w 3184205"/>
                <a:gd name="connsiteY43" fmla="*/ 77588 h 82105"/>
                <a:gd name="connsiteX44" fmla="*/ 72368 w 3184205"/>
                <a:gd name="connsiteY44" fmla="*/ 73493 h 82105"/>
                <a:gd name="connsiteX45" fmla="*/ 72368 w 3184205"/>
                <a:gd name="connsiteY45" fmla="*/ 58443 h 82105"/>
                <a:gd name="connsiteX46" fmla="*/ 83791 w 3184205"/>
                <a:gd name="connsiteY46" fmla="*/ 63778 h 82105"/>
                <a:gd name="connsiteX47" fmla="*/ 105706 w 3184205"/>
                <a:gd name="connsiteY47" fmla="*/ 43203 h 82105"/>
                <a:gd name="connsiteX48" fmla="*/ 97130 w 3184205"/>
                <a:gd name="connsiteY48" fmla="*/ 43203 h 82105"/>
                <a:gd name="connsiteX49" fmla="*/ 82842 w 3184205"/>
                <a:gd name="connsiteY49" fmla="*/ 61206 h 82105"/>
                <a:gd name="connsiteX50" fmla="*/ 73317 w 3184205"/>
                <a:gd name="connsiteY50" fmla="*/ 55300 h 82105"/>
                <a:gd name="connsiteX51" fmla="*/ 72368 w 3184205"/>
                <a:gd name="connsiteY51" fmla="*/ 51871 h 82105"/>
                <a:gd name="connsiteX52" fmla="*/ 72368 w 3184205"/>
                <a:gd name="connsiteY52" fmla="*/ 32535 h 82105"/>
                <a:gd name="connsiteX53" fmla="*/ 84749 w 3184205"/>
                <a:gd name="connsiteY53" fmla="*/ 25487 h 82105"/>
                <a:gd name="connsiteX54" fmla="*/ 97130 w 3184205"/>
                <a:gd name="connsiteY54" fmla="*/ 43203 h 82105"/>
                <a:gd name="connsiteX55" fmla="*/ 159991 w 3184205"/>
                <a:gd name="connsiteY55" fmla="*/ 62921 h 82105"/>
                <a:gd name="connsiteX56" fmla="*/ 159991 w 3184205"/>
                <a:gd name="connsiteY56" fmla="*/ 59872 h 82105"/>
                <a:gd name="connsiteX57" fmla="*/ 153331 w 3184205"/>
                <a:gd name="connsiteY57" fmla="*/ 55777 h 82105"/>
                <a:gd name="connsiteX58" fmla="*/ 153331 w 3184205"/>
                <a:gd name="connsiteY58" fmla="*/ 35203 h 82105"/>
                <a:gd name="connsiteX59" fmla="*/ 139992 w 3184205"/>
                <a:gd name="connsiteY59" fmla="*/ 22724 h 82105"/>
                <a:gd name="connsiteX60" fmla="*/ 125705 w 3184205"/>
                <a:gd name="connsiteY60" fmla="*/ 30726 h 82105"/>
                <a:gd name="connsiteX61" fmla="*/ 125705 w 3184205"/>
                <a:gd name="connsiteY61" fmla="*/ 30726 h 82105"/>
                <a:gd name="connsiteX62" fmla="*/ 125705 w 3184205"/>
                <a:gd name="connsiteY62" fmla="*/ -421 h 82105"/>
                <a:gd name="connsiteX63" fmla="*/ 112366 w 3184205"/>
                <a:gd name="connsiteY63" fmla="*/ 532 h 82105"/>
                <a:gd name="connsiteX64" fmla="*/ 112366 w 3184205"/>
                <a:gd name="connsiteY64" fmla="*/ 3674 h 82105"/>
                <a:gd name="connsiteX65" fmla="*/ 119035 w 3184205"/>
                <a:gd name="connsiteY65" fmla="*/ 8723 h 82105"/>
                <a:gd name="connsiteX66" fmla="*/ 119035 w 3184205"/>
                <a:gd name="connsiteY66" fmla="*/ 55777 h 82105"/>
                <a:gd name="connsiteX67" fmla="*/ 112366 w 3184205"/>
                <a:gd name="connsiteY67" fmla="*/ 59872 h 82105"/>
                <a:gd name="connsiteX68" fmla="*/ 112366 w 3184205"/>
                <a:gd name="connsiteY68" fmla="*/ 62921 h 82105"/>
                <a:gd name="connsiteX69" fmla="*/ 122849 w 3184205"/>
                <a:gd name="connsiteY69" fmla="*/ 62539 h 82105"/>
                <a:gd name="connsiteX70" fmla="*/ 133323 w 3184205"/>
                <a:gd name="connsiteY70" fmla="*/ 62921 h 82105"/>
                <a:gd name="connsiteX71" fmla="*/ 133323 w 3184205"/>
                <a:gd name="connsiteY71" fmla="*/ 59872 h 82105"/>
                <a:gd name="connsiteX72" fmla="*/ 126653 w 3184205"/>
                <a:gd name="connsiteY72" fmla="*/ 55777 h 82105"/>
                <a:gd name="connsiteX73" fmla="*/ 126653 w 3184205"/>
                <a:gd name="connsiteY73" fmla="*/ 39204 h 82105"/>
                <a:gd name="connsiteX74" fmla="*/ 139043 w 3184205"/>
                <a:gd name="connsiteY74" fmla="*/ 25201 h 82105"/>
                <a:gd name="connsiteX75" fmla="*/ 145703 w 3184205"/>
                <a:gd name="connsiteY75" fmla="*/ 34917 h 82105"/>
                <a:gd name="connsiteX76" fmla="*/ 145703 w 3184205"/>
                <a:gd name="connsiteY76" fmla="*/ 55777 h 82105"/>
                <a:gd name="connsiteX77" fmla="*/ 139043 w 3184205"/>
                <a:gd name="connsiteY77" fmla="*/ 59872 h 82105"/>
                <a:gd name="connsiteX78" fmla="*/ 139043 w 3184205"/>
                <a:gd name="connsiteY78" fmla="*/ 62921 h 82105"/>
                <a:gd name="connsiteX79" fmla="*/ 149517 w 3184205"/>
                <a:gd name="connsiteY79" fmla="*/ 62539 h 82105"/>
                <a:gd name="connsiteX80" fmla="*/ 159991 w 3184205"/>
                <a:gd name="connsiteY80" fmla="*/ 62921 h 82105"/>
                <a:gd name="connsiteX81" fmla="*/ 202853 w 3184205"/>
                <a:gd name="connsiteY81" fmla="*/ 51871 h 82105"/>
                <a:gd name="connsiteX82" fmla="*/ 200956 w 3184205"/>
                <a:gd name="connsiteY82" fmla="*/ 50633 h 82105"/>
                <a:gd name="connsiteX83" fmla="*/ 199998 w 3184205"/>
                <a:gd name="connsiteY83" fmla="*/ 51871 h 82105"/>
                <a:gd name="connsiteX84" fmla="*/ 187617 w 3184205"/>
                <a:gd name="connsiteY84" fmla="*/ 60920 h 82105"/>
                <a:gd name="connsiteX85" fmla="*/ 176185 w 3184205"/>
                <a:gd name="connsiteY85" fmla="*/ 54824 h 82105"/>
                <a:gd name="connsiteX86" fmla="*/ 173330 w 3184205"/>
                <a:gd name="connsiteY86" fmla="*/ 42060 h 82105"/>
                <a:gd name="connsiteX87" fmla="*/ 199998 w 3184205"/>
                <a:gd name="connsiteY87" fmla="*/ 42060 h 82105"/>
                <a:gd name="connsiteX88" fmla="*/ 202853 w 3184205"/>
                <a:gd name="connsiteY88" fmla="*/ 39965 h 82105"/>
                <a:gd name="connsiteX89" fmla="*/ 185710 w 3184205"/>
                <a:gd name="connsiteY89" fmla="*/ 22249 h 82105"/>
                <a:gd name="connsiteX90" fmla="*/ 164753 w 3184205"/>
                <a:gd name="connsiteY90" fmla="*/ 42917 h 82105"/>
                <a:gd name="connsiteX91" fmla="*/ 186668 w 3184205"/>
                <a:gd name="connsiteY91" fmla="*/ 63778 h 82105"/>
                <a:gd name="connsiteX92" fmla="*/ 202853 w 3184205"/>
                <a:gd name="connsiteY92" fmla="*/ 51871 h 82105"/>
                <a:gd name="connsiteX93" fmla="*/ 196193 w 3184205"/>
                <a:gd name="connsiteY93" fmla="*/ 39679 h 82105"/>
                <a:gd name="connsiteX94" fmla="*/ 173330 w 3184205"/>
                <a:gd name="connsiteY94" fmla="*/ 39679 h 82105"/>
                <a:gd name="connsiteX95" fmla="*/ 185710 w 3184205"/>
                <a:gd name="connsiteY95" fmla="*/ 24821 h 82105"/>
                <a:gd name="connsiteX96" fmla="*/ 196193 w 3184205"/>
                <a:gd name="connsiteY96" fmla="*/ 39679 h 82105"/>
                <a:gd name="connsiteX97" fmla="*/ 240953 w 3184205"/>
                <a:gd name="connsiteY97" fmla="*/ 28345 h 82105"/>
                <a:gd name="connsiteX98" fmla="*/ 233335 w 3184205"/>
                <a:gd name="connsiteY98" fmla="*/ 22724 h 82105"/>
                <a:gd name="connsiteX99" fmla="*/ 221903 w 3184205"/>
                <a:gd name="connsiteY99" fmla="*/ 32249 h 82105"/>
                <a:gd name="connsiteX100" fmla="*/ 221903 w 3184205"/>
                <a:gd name="connsiteY100" fmla="*/ 22724 h 82105"/>
                <a:gd name="connsiteX101" fmla="*/ 208574 w 3184205"/>
                <a:gd name="connsiteY101" fmla="*/ 23582 h 82105"/>
                <a:gd name="connsiteX102" fmla="*/ 208574 w 3184205"/>
                <a:gd name="connsiteY102" fmla="*/ 26725 h 82105"/>
                <a:gd name="connsiteX103" fmla="*/ 216192 w 3184205"/>
                <a:gd name="connsiteY103" fmla="*/ 31774 h 82105"/>
                <a:gd name="connsiteX104" fmla="*/ 216192 w 3184205"/>
                <a:gd name="connsiteY104" fmla="*/ 55777 h 82105"/>
                <a:gd name="connsiteX105" fmla="*/ 208574 w 3184205"/>
                <a:gd name="connsiteY105" fmla="*/ 59872 h 82105"/>
                <a:gd name="connsiteX106" fmla="*/ 208574 w 3184205"/>
                <a:gd name="connsiteY106" fmla="*/ 62921 h 82105"/>
                <a:gd name="connsiteX107" fmla="*/ 220006 w 3184205"/>
                <a:gd name="connsiteY107" fmla="*/ 62539 h 82105"/>
                <a:gd name="connsiteX108" fmla="*/ 231428 w 3184205"/>
                <a:gd name="connsiteY108" fmla="*/ 62921 h 82105"/>
                <a:gd name="connsiteX109" fmla="*/ 231428 w 3184205"/>
                <a:gd name="connsiteY109" fmla="*/ 59872 h 82105"/>
                <a:gd name="connsiteX110" fmla="*/ 229531 w 3184205"/>
                <a:gd name="connsiteY110" fmla="*/ 59872 h 82105"/>
                <a:gd name="connsiteX111" fmla="*/ 222861 w 3184205"/>
                <a:gd name="connsiteY111" fmla="*/ 55586 h 82105"/>
                <a:gd name="connsiteX112" fmla="*/ 222861 w 3184205"/>
                <a:gd name="connsiteY112" fmla="*/ 42060 h 82105"/>
                <a:gd name="connsiteX113" fmla="*/ 234293 w 3184205"/>
                <a:gd name="connsiteY113" fmla="*/ 25201 h 82105"/>
                <a:gd name="connsiteX114" fmla="*/ 232386 w 3184205"/>
                <a:gd name="connsiteY114" fmla="*/ 28345 h 82105"/>
                <a:gd name="connsiteX115" fmla="*/ 236191 w 3184205"/>
                <a:gd name="connsiteY115" fmla="*/ 32535 h 82105"/>
                <a:gd name="connsiteX116" fmla="*/ 240953 w 3184205"/>
                <a:gd name="connsiteY116" fmla="*/ 28345 h 82105"/>
                <a:gd name="connsiteX117" fmla="*/ 621953 w 3184205"/>
                <a:gd name="connsiteY117" fmla="*/ 61778 h 82105"/>
                <a:gd name="connsiteX118" fmla="*/ 621953 w 3184205"/>
                <a:gd name="connsiteY118" fmla="*/ 58825 h 82105"/>
                <a:gd name="connsiteX119" fmla="*/ 615293 w 3184205"/>
                <a:gd name="connsiteY119" fmla="*/ 54729 h 82105"/>
                <a:gd name="connsiteX120" fmla="*/ 615293 w 3184205"/>
                <a:gd name="connsiteY120" fmla="*/ 21581 h 82105"/>
                <a:gd name="connsiteX121" fmla="*/ 601955 w 3184205"/>
                <a:gd name="connsiteY121" fmla="*/ 22440 h 82105"/>
                <a:gd name="connsiteX122" fmla="*/ 601955 w 3184205"/>
                <a:gd name="connsiteY122" fmla="*/ 25582 h 82105"/>
                <a:gd name="connsiteX123" fmla="*/ 608624 w 3184205"/>
                <a:gd name="connsiteY123" fmla="*/ 30536 h 82105"/>
                <a:gd name="connsiteX124" fmla="*/ 608624 w 3184205"/>
                <a:gd name="connsiteY124" fmla="*/ 54634 h 82105"/>
                <a:gd name="connsiteX125" fmla="*/ 601955 w 3184205"/>
                <a:gd name="connsiteY125" fmla="*/ 58825 h 82105"/>
                <a:gd name="connsiteX126" fmla="*/ 601955 w 3184205"/>
                <a:gd name="connsiteY126" fmla="*/ 61778 h 82105"/>
                <a:gd name="connsiteX127" fmla="*/ 611480 w 3184205"/>
                <a:gd name="connsiteY127" fmla="*/ 61492 h 82105"/>
                <a:gd name="connsiteX128" fmla="*/ 621953 w 3184205"/>
                <a:gd name="connsiteY128" fmla="*/ 61778 h 82105"/>
                <a:gd name="connsiteX129" fmla="*/ 616242 w 3184205"/>
                <a:gd name="connsiteY129" fmla="*/ 6818 h 82105"/>
                <a:gd name="connsiteX130" fmla="*/ 611480 w 3184205"/>
                <a:gd name="connsiteY130" fmla="*/ 1770 h 82105"/>
                <a:gd name="connsiteX131" fmla="*/ 606717 w 3184205"/>
                <a:gd name="connsiteY131" fmla="*/ 6818 h 82105"/>
                <a:gd name="connsiteX132" fmla="*/ 611480 w 3184205"/>
                <a:gd name="connsiteY132" fmla="*/ 11867 h 82105"/>
                <a:gd name="connsiteX133" fmla="*/ 616242 w 3184205"/>
                <a:gd name="connsiteY133" fmla="*/ 6818 h 82105"/>
                <a:gd name="connsiteX134" fmla="*/ 676248 w 3184205"/>
                <a:gd name="connsiteY134" fmla="*/ 61778 h 82105"/>
                <a:gd name="connsiteX135" fmla="*/ 676248 w 3184205"/>
                <a:gd name="connsiteY135" fmla="*/ 58825 h 82105"/>
                <a:gd name="connsiteX136" fmla="*/ 669578 w 3184205"/>
                <a:gd name="connsiteY136" fmla="*/ 54634 h 82105"/>
                <a:gd name="connsiteX137" fmla="*/ 669578 w 3184205"/>
                <a:gd name="connsiteY137" fmla="*/ 34060 h 82105"/>
                <a:gd name="connsiteX138" fmla="*/ 656249 w 3184205"/>
                <a:gd name="connsiteY138" fmla="*/ 21581 h 82105"/>
                <a:gd name="connsiteX139" fmla="*/ 641961 w 3184205"/>
                <a:gd name="connsiteY139" fmla="*/ 30345 h 82105"/>
                <a:gd name="connsiteX140" fmla="*/ 641961 w 3184205"/>
                <a:gd name="connsiteY140" fmla="*/ 30345 h 82105"/>
                <a:gd name="connsiteX141" fmla="*/ 641961 w 3184205"/>
                <a:gd name="connsiteY141" fmla="*/ 21581 h 82105"/>
                <a:gd name="connsiteX142" fmla="*/ 628623 w 3184205"/>
                <a:gd name="connsiteY142" fmla="*/ 22440 h 82105"/>
                <a:gd name="connsiteX143" fmla="*/ 628623 w 3184205"/>
                <a:gd name="connsiteY143" fmla="*/ 25582 h 82105"/>
                <a:gd name="connsiteX144" fmla="*/ 635292 w 3184205"/>
                <a:gd name="connsiteY144" fmla="*/ 30631 h 82105"/>
                <a:gd name="connsiteX145" fmla="*/ 635292 w 3184205"/>
                <a:gd name="connsiteY145" fmla="*/ 54634 h 82105"/>
                <a:gd name="connsiteX146" fmla="*/ 628623 w 3184205"/>
                <a:gd name="connsiteY146" fmla="*/ 58825 h 82105"/>
                <a:gd name="connsiteX147" fmla="*/ 628623 w 3184205"/>
                <a:gd name="connsiteY147" fmla="*/ 61778 h 82105"/>
                <a:gd name="connsiteX148" fmla="*/ 639106 w 3184205"/>
                <a:gd name="connsiteY148" fmla="*/ 61492 h 82105"/>
                <a:gd name="connsiteX149" fmla="*/ 649580 w 3184205"/>
                <a:gd name="connsiteY149" fmla="*/ 61778 h 82105"/>
                <a:gd name="connsiteX150" fmla="*/ 649580 w 3184205"/>
                <a:gd name="connsiteY150" fmla="*/ 58825 h 82105"/>
                <a:gd name="connsiteX151" fmla="*/ 642910 w 3184205"/>
                <a:gd name="connsiteY151" fmla="*/ 54634 h 82105"/>
                <a:gd name="connsiteX152" fmla="*/ 642910 w 3184205"/>
                <a:gd name="connsiteY152" fmla="*/ 38061 h 82105"/>
                <a:gd name="connsiteX153" fmla="*/ 655291 w 3184205"/>
                <a:gd name="connsiteY153" fmla="*/ 24153 h 82105"/>
                <a:gd name="connsiteX154" fmla="*/ 661960 w 3184205"/>
                <a:gd name="connsiteY154" fmla="*/ 33774 h 82105"/>
                <a:gd name="connsiteX155" fmla="*/ 661960 w 3184205"/>
                <a:gd name="connsiteY155" fmla="*/ 54634 h 82105"/>
                <a:gd name="connsiteX156" fmla="*/ 655291 w 3184205"/>
                <a:gd name="connsiteY156" fmla="*/ 58825 h 82105"/>
                <a:gd name="connsiteX157" fmla="*/ 655291 w 3184205"/>
                <a:gd name="connsiteY157" fmla="*/ 61778 h 82105"/>
                <a:gd name="connsiteX158" fmla="*/ 665774 w 3184205"/>
                <a:gd name="connsiteY158" fmla="*/ 61492 h 82105"/>
                <a:gd name="connsiteX159" fmla="*/ 676248 w 3184205"/>
                <a:gd name="connsiteY159" fmla="*/ 61778 h 82105"/>
                <a:gd name="connsiteX160" fmla="*/ 729593 w 3184205"/>
                <a:gd name="connsiteY160" fmla="*/ 42156 h 82105"/>
                <a:gd name="connsiteX161" fmla="*/ 709585 w 3184205"/>
                <a:gd name="connsiteY161" fmla="*/ 21581 h 82105"/>
                <a:gd name="connsiteX162" fmla="*/ 695298 w 3184205"/>
                <a:gd name="connsiteY162" fmla="*/ 27202 h 82105"/>
                <a:gd name="connsiteX163" fmla="*/ 695298 w 3184205"/>
                <a:gd name="connsiteY163" fmla="*/ 21581 h 82105"/>
                <a:gd name="connsiteX164" fmla="*/ 681968 w 3184205"/>
                <a:gd name="connsiteY164" fmla="*/ 22440 h 82105"/>
                <a:gd name="connsiteX165" fmla="*/ 681968 w 3184205"/>
                <a:gd name="connsiteY165" fmla="*/ 25582 h 82105"/>
                <a:gd name="connsiteX166" fmla="*/ 688628 w 3184205"/>
                <a:gd name="connsiteY166" fmla="*/ 29868 h 82105"/>
                <a:gd name="connsiteX167" fmla="*/ 688628 w 3184205"/>
                <a:gd name="connsiteY167" fmla="*/ 72350 h 82105"/>
                <a:gd name="connsiteX168" fmla="*/ 681968 w 3184205"/>
                <a:gd name="connsiteY168" fmla="*/ 76541 h 82105"/>
                <a:gd name="connsiteX169" fmla="*/ 681968 w 3184205"/>
                <a:gd name="connsiteY169" fmla="*/ 79494 h 82105"/>
                <a:gd name="connsiteX170" fmla="*/ 692442 w 3184205"/>
                <a:gd name="connsiteY170" fmla="*/ 79208 h 82105"/>
                <a:gd name="connsiteX171" fmla="*/ 702916 w 3184205"/>
                <a:gd name="connsiteY171" fmla="*/ 79494 h 82105"/>
                <a:gd name="connsiteX172" fmla="*/ 702916 w 3184205"/>
                <a:gd name="connsiteY172" fmla="*/ 76541 h 82105"/>
                <a:gd name="connsiteX173" fmla="*/ 696256 w 3184205"/>
                <a:gd name="connsiteY173" fmla="*/ 72350 h 82105"/>
                <a:gd name="connsiteX174" fmla="*/ 696256 w 3184205"/>
                <a:gd name="connsiteY174" fmla="*/ 57300 h 82105"/>
                <a:gd name="connsiteX175" fmla="*/ 707678 w 3184205"/>
                <a:gd name="connsiteY175" fmla="*/ 62635 h 82105"/>
                <a:gd name="connsiteX176" fmla="*/ 729593 w 3184205"/>
                <a:gd name="connsiteY176" fmla="*/ 42156 h 82105"/>
                <a:gd name="connsiteX177" fmla="*/ 721017 w 3184205"/>
                <a:gd name="connsiteY177" fmla="*/ 42156 h 82105"/>
                <a:gd name="connsiteX178" fmla="*/ 707678 w 3184205"/>
                <a:gd name="connsiteY178" fmla="*/ 60158 h 82105"/>
                <a:gd name="connsiteX179" fmla="*/ 697205 w 3184205"/>
                <a:gd name="connsiteY179" fmla="*/ 54157 h 82105"/>
                <a:gd name="connsiteX180" fmla="*/ 696256 w 3184205"/>
                <a:gd name="connsiteY180" fmla="*/ 50728 h 82105"/>
                <a:gd name="connsiteX181" fmla="*/ 696256 w 3184205"/>
                <a:gd name="connsiteY181" fmla="*/ 31392 h 82105"/>
                <a:gd name="connsiteX182" fmla="*/ 708636 w 3184205"/>
                <a:gd name="connsiteY182" fmla="*/ 24439 h 82105"/>
                <a:gd name="connsiteX183" fmla="*/ 721017 w 3184205"/>
                <a:gd name="connsiteY183" fmla="*/ 42156 h 82105"/>
                <a:gd name="connsiteX184" fmla="*/ 783878 w 3184205"/>
                <a:gd name="connsiteY184" fmla="*/ 61778 h 82105"/>
                <a:gd name="connsiteX185" fmla="*/ 783878 w 3184205"/>
                <a:gd name="connsiteY185" fmla="*/ 58825 h 82105"/>
                <a:gd name="connsiteX186" fmla="*/ 777218 w 3184205"/>
                <a:gd name="connsiteY186" fmla="*/ 53585 h 82105"/>
                <a:gd name="connsiteX187" fmla="*/ 777218 w 3184205"/>
                <a:gd name="connsiteY187" fmla="*/ 21581 h 82105"/>
                <a:gd name="connsiteX188" fmla="*/ 762931 w 3184205"/>
                <a:gd name="connsiteY188" fmla="*/ 22440 h 82105"/>
                <a:gd name="connsiteX189" fmla="*/ 762931 w 3184205"/>
                <a:gd name="connsiteY189" fmla="*/ 25582 h 82105"/>
                <a:gd name="connsiteX190" fmla="*/ 769591 w 3184205"/>
                <a:gd name="connsiteY190" fmla="*/ 30631 h 82105"/>
                <a:gd name="connsiteX191" fmla="*/ 769591 w 3184205"/>
                <a:gd name="connsiteY191" fmla="*/ 46537 h 82105"/>
                <a:gd name="connsiteX192" fmla="*/ 758168 w 3184205"/>
                <a:gd name="connsiteY192" fmla="*/ 60158 h 82105"/>
                <a:gd name="connsiteX193" fmla="*/ 750541 w 3184205"/>
                <a:gd name="connsiteY193" fmla="*/ 51681 h 82105"/>
                <a:gd name="connsiteX194" fmla="*/ 750541 w 3184205"/>
                <a:gd name="connsiteY194" fmla="*/ 21581 h 82105"/>
                <a:gd name="connsiteX195" fmla="*/ 736253 w 3184205"/>
                <a:gd name="connsiteY195" fmla="*/ 22440 h 82105"/>
                <a:gd name="connsiteX196" fmla="*/ 736253 w 3184205"/>
                <a:gd name="connsiteY196" fmla="*/ 25582 h 82105"/>
                <a:gd name="connsiteX197" fmla="*/ 743881 w 3184205"/>
                <a:gd name="connsiteY197" fmla="*/ 33964 h 82105"/>
                <a:gd name="connsiteX198" fmla="*/ 743881 w 3184205"/>
                <a:gd name="connsiteY198" fmla="*/ 47586 h 82105"/>
                <a:gd name="connsiteX199" fmla="*/ 758168 w 3184205"/>
                <a:gd name="connsiteY199" fmla="*/ 62635 h 82105"/>
                <a:gd name="connsiteX200" fmla="*/ 770549 w 3184205"/>
                <a:gd name="connsiteY200" fmla="*/ 55205 h 82105"/>
                <a:gd name="connsiteX201" fmla="*/ 770549 w 3184205"/>
                <a:gd name="connsiteY201" fmla="*/ 62635 h 82105"/>
                <a:gd name="connsiteX202" fmla="*/ 819123 w 3184205"/>
                <a:gd name="connsiteY202" fmla="*/ 50347 h 82105"/>
                <a:gd name="connsiteX203" fmla="*/ 819123 w 3184205"/>
                <a:gd name="connsiteY203" fmla="*/ 45204 h 82105"/>
                <a:gd name="connsiteX204" fmla="*/ 816267 w 3184205"/>
                <a:gd name="connsiteY204" fmla="*/ 45204 h 82105"/>
                <a:gd name="connsiteX205" fmla="*/ 816267 w 3184205"/>
                <a:gd name="connsiteY205" fmla="*/ 50156 h 82105"/>
                <a:gd name="connsiteX206" fmla="*/ 809598 w 3184205"/>
                <a:gd name="connsiteY206" fmla="*/ 59872 h 82105"/>
                <a:gd name="connsiteX207" fmla="*/ 803886 w 3184205"/>
                <a:gd name="connsiteY207" fmla="*/ 50633 h 82105"/>
                <a:gd name="connsiteX208" fmla="*/ 803886 w 3184205"/>
                <a:gd name="connsiteY208" fmla="*/ 25487 h 82105"/>
                <a:gd name="connsiteX209" fmla="*/ 817216 w 3184205"/>
                <a:gd name="connsiteY209" fmla="*/ 25487 h 82105"/>
                <a:gd name="connsiteX210" fmla="*/ 817216 w 3184205"/>
                <a:gd name="connsiteY210" fmla="*/ 22440 h 82105"/>
                <a:gd name="connsiteX211" fmla="*/ 803886 w 3184205"/>
                <a:gd name="connsiteY211" fmla="*/ 22440 h 82105"/>
                <a:gd name="connsiteX212" fmla="*/ 803886 w 3184205"/>
                <a:gd name="connsiteY212" fmla="*/ 5675 h 82105"/>
                <a:gd name="connsiteX213" fmla="*/ 801031 w 3184205"/>
                <a:gd name="connsiteY213" fmla="*/ 5675 h 82105"/>
                <a:gd name="connsiteX214" fmla="*/ 788641 w 3184205"/>
                <a:gd name="connsiteY214" fmla="*/ 22915 h 82105"/>
                <a:gd name="connsiteX215" fmla="*/ 788641 w 3184205"/>
                <a:gd name="connsiteY215" fmla="*/ 25487 h 82105"/>
                <a:gd name="connsiteX216" fmla="*/ 796268 w 3184205"/>
                <a:gd name="connsiteY216" fmla="*/ 25487 h 82105"/>
                <a:gd name="connsiteX217" fmla="*/ 796268 w 3184205"/>
                <a:gd name="connsiteY217" fmla="*/ 50347 h 82105"/>
                <a:gd name="connsiteX218" fmla="*/ 808649 w 3184205"/>
                <a:gd name="connsiteY218" fmla="*/ 62635 h 82105"/>
                <a:gd name="connsiteX219" fmla="*/ 819123 w 3184205"/>
                <a:gd name="connsiteY219" fmla="*/ 50347 h 82105"/>
                <a:gd name="connsiteX220" fmla="*/ 891518 w 3184205"/>
                <a:gd name="connsiteY220" fmla="*/ 49967 h 82105"/>
                <a:gd name="connsiteX221" fmla="*/ 878180 w 3184205"/>
                <a:gd name="connsiteY221" fmla="*/ 37203 h 82105"/>
                <a:gd name="connsiteX222" fmla="*/ 871510 w 3184205"/>
                <a:gd name="connsiteY222" fmla="*/ 36155 h 82105"/>
                <a:gd name="connsiteX223" fmla="*/ 864841 w 3184205"/>
                <a:gd name="connsiteY223" fmla="*/ 29868 h 82105"/>
                <a:gd name="connsiteX224" fmla="*/ 875324 w 3184205"/>
                <a:gd name="connsiteY224" fmla="*/ 23392 h 82105"/>
                <a:gd name="connsiteX225" fmla="*/ 885798 w 3184205"/>
                <a:gd name="connsiteY225" fmla="*/ 33298 h 82105"/>
                <a:gd name="connsiteX226" fmla="*/ 887705 w 3184205"/>
                <a:gd name="connsiteY226" fmla="*/ 34346 h 82105"/>
                <a:gd name="connsiteX227" fmla="*/ 888653 w 3184205"/>
                <a:gd name="connsiteY227" fmla="*/ 31965 h 82105"/>
                <a:gd name="connsiteX228" fmla="*/ 888653 w 3184205"/>
                <a:gd name="connsiteY228" fmla="*/ 23487 h 82105"/>
                <a:gd name="connsiteX229" fmla="*/ 887705 w 3184205"/>
                <a:gd name="connsiteY229" fmla="*/ 21106 h 82105"/>
                <a:gd name="connsiteX230" fmla="*/ 885798 w 3184205"/>
                <a:gd name="connsiteY230" fmla="*/ 22440 h 82105"/>
                <a:gd name="connsiteX231" fmla="*/ 883891 w 3184205"/>
                <a:gd name="connsiteY231" fmla="*/ 23487 h 82105"/>
                <a:gd name="connsiteX232" fmla="*/ 883891 w 3184205"/>
                <a:gd name="connsiteY232" fmla="*/ 23106 h 82105"/>
                <a:gd name="connsiteX233" fmla="*/ 875324 w 3184205"/>
                <a:gd name="connsiteY233" fmla="*/ 21106 h 82105"/>
                <a:gd name="connsiteX234" fmla="*/ 860078 w 3184205"/>
                <a:gd name="connsiteY234" fmla="*/ 32440 h 82105"/>
                <a:gd name="connsiteX235" fmla="*/ 862943 w 3184205"/>
                <a:gd name="connsiteY235" fmla="*/ 39870 h 82105"/>
                <a:gd name="connsiteX236" fmla="*/ 875324 w 3184205"/>
                <a:gd name="connsiteY236" fmla="*/ 44060 h 82105"/>
                <a:gd name="connsiteX237" fmla="*/ 886756 w 3184205"/>
                <a:gd name="connsiteY237" fmla="*/ 52348 h 82105"/>
                <a:gd name="connsiteX238" fmla="*/ 875324 w 3184205"/>
                <a:gd name="connsiteY238" fmla="*/ 60158 h 82105"/>
                <a:gd name="connsiteX239" fmla="*/ 862943 w 3184205"/>
                <a:gd name="connsiteY239" fmla="*/ 48252 h 82105"/>
                <a:gd name="connsiteX240" fmla="*/ 861036 w 3184205"/>
                <a:gd name="connsiteY240" fmla="*/ 46537 h 82105"/>
                <a:gd name="connsiteX241" fmla="*/ 860078 w 3184205"/>
                <a:gd name="connsiteY241" fmla="*/ 48918 h 82105"/>
                <a:gd name="connsiteX242" fmla="*/ 860078 w 3184205"/>
                <a:gd name="connsiteY242" fmla="*/ 60253 h 82105"/>
                <a:gd name="connsiteX243" fmla="*/ 861036 w 3184205"/>
                <a:gd name="connsiteY243" fmla="*/ 62635 h 82105"/>
                <a:gd name="connsiteX244" fmla="*/ 862943 w 3184205"/>
                <a:gd name="connsiteY244" fmla="*/ 60824 h 82105"/>
                <a:gd name="connsiteX245" fmla="*/ 864841 w 3184205"/>
                <a:gd name="connsiteY245" fmla="*/ 58825 h 82105"/>
                <a:gd name="connsiteX246" fmla="*/ 876273 w 3184205"/>
                <a:gd name="connsiteY246" fmla="*/ 62635 h 82105"/>
                <a:gd name="connsiteX247" fmla="*/ 891518 w 3184205"/>
                <a:gd name="connsiteY247" fmla="*/ 49967 h 82105"/>
                <a:gd name="connsiteX248" fmla="*/ 918186 w 3184205"/>
                <a:gd name="connsiteY248" fmla="*/ 61778 h 82105"/>
                <a:gd name="connsiteX249" fmla="*/ 918186 w 3184205"/>
                <a:gd name="connsiteY249" fmla="*/ 58825 h 82105"/>
                <a:gd name="connsiteX250" fmla="*/ 912466 w 3184205"/>
                <a:gd name="connsiteY250" fmla="*/ 54729 h 82105"/>
                <a:gd name="connsiteX251" fmla="*/ 912466 w 3184205"/>
                <a:gd name="connsiteY251" fmla="*/ 21581 h 82105"/>
                <a:gd name="connsiteX252" fmla="*/ 899136 w 3184205"/>
                <a:gd name="connsiteY252" fmla="*/ 22440 h 82105"/>
                <a:gd name="connsiteX253" fmla="*/ 899136 w 3184205"/>
                <a:gd name="connsiteY253" fmla="*/ 25582 h 82105"/>
                <a:gd name="connsiteX254" fmla="*/ 905806 w 3184205"/>
                <a:gd name="connsiteY254" fmla="*/ 30536 h 82105"/>
                <a:gd name="connsiteX255" fmla="*/ 905806 w 3184205"/>
                <a:gd name="connsiteY255" fmla="*/ 54634 h 82105"/>
                <a:gd name="connsiteX256" fmla="*/ 898178 w 3184205"/>
                <a:gd name="connsiteY256" fmla="*/ 58825 h 82105"/>
                <a:gd name="connsiteX257" fmla="*/ 898178 w 3184205"/>
                <a:gd name="connsiteY257" fmla="*/ 61778 h 82105"/>
                <a:gd name="connsiteX258" fmla="*/ 908661 w 3184205"/>
                <a:gd name="connsiteY258" fmla="*/ 61492 h 82105"/>
                <a:gd name="connsiteX259" fmla="*/ 918186 w 3184205"/>
                <a:gd name="connsiteY259" fmla="*/ 61778 h 82105"/>
                <a:gd name="connsiteX260" fmla="*/ 913424 w 3184205"/>
                <a:gd name="connsiteY260" fmla="*/ 6818 h 82105"/>
                <a:gd name="connsiteX261" fmla="*/ 908661 w 3184205"/>
                <a:gd name="connsiteY261" fmla="*/ 1770 h 82105"/>
                <a:gd name="connsiteX262" fmla="*/ 902941 w 3184205"/>
                <a:gd name="connsiteY262" fmla="*/ 6818 h 82105"/>
                <a:gd name="connsiteX263" fmla="*/ 908661 w 3184205"/>
                <a:gd name="connsiteY263" fmla="*/ 11867 h 82105"/>
                <a:gd name="connsiteX264" fmla="*/ 913424 w 3184205"/>
                <a:gd name="connsiteY264" fmla="*/ 6818 h 82105"/>
                <a:gd name="connsiteX265" fmla="*/ 961049 w 3184205"/>
                <a:gd name="connsiteY265" fmla="*/ 44156 h 82105"/>
                <a:gd name="connsiteX266" fmla="*/ 958193 w 3184205"/>
                <a:gd name="connsiteY266" fmla="*/ 44156 h 82105"/>
                <a:gd name="connsiteX267" fmla="*/ 943906 w 3184205"/>
                <a:gd name="connsiteY267" fmla="*/ 58920 h 82105"/>
                <a:gd name="connsiteX268" fmla="*/ 933423 w 3184205"/>
                <a:gd name="connsiteY268" fmla="*/ 58920 h 82105"/>
                <a:gd name="connsiteX269" fmla="*/ 959142 w 3184205"/>
                <a:gd name="connsiteY269" fmla="*/ 25582 h 82105"/>
                <a:gd name="connsiteX270" fmla="*/ 960091 w 3184205"/>
                <a:gd name="connsiteY270" fmla="*/ 23963 h 82105"/>
                <a:gd name="connsiteX271" fmla="*/ 958193 w 3184205"/>
                <a:gd name="connsiteY271" fmla="*/ 22440 h 82105"/>
                <a:gd name="connsiteX272" fmla="*/ 926753 w 3184205"/>
                <a:gd name="connsiteY272" fmla="*/ 22440 h 82105"/>
                <a:gd name="connsiteX273" fmla="*/ 925805 w 3184205"/>
                <a:gd name="connsiteY273" fmla="*/ 37679 h 82105"/>
                <a:gd name="connsiteX274" fmla="*/ 928660 w 3184205"/>
                <a:gd name="connsiteY274" fmla="*/ 37679 h 82105"/>
                <a:gd name="connsiteX275" fmla="*/ 941041 w 3184205"/>
                <a:gd name="connsiteY275" fmla="*/ 25010 h 82105"/>
                <a:gd name="connsiteX276" fmla="*/ 951524 w 3184205"/>
                <a:gd name="connsiteY276" fmla="*/ 25010 h 82105"/>
                <a:gd name="connsiteX277" fmla="*/ 924856 w 3184205"/>
                <a:gd name="connsiteY277" fmla="*/ 58348 h 82105"/>
                <a:gd name="connsiteX278" fmla="*/ 923898 w 3184205"/>
                <a:gd name="connsiteY278" fmla="*/ 60253 h 82105"/>
                <a:gd name="connsiteX279" fmla="*/ 926753 w 3184205"/>
                <a:gd name="connsiteY279" fmla="*/ 61778 h 82105"/>
                <a:gd name="connsiteX280" fmla="*/ 959142 w 3184205"/>
                <a:gd name="connsiteY280" fmla="*/ 61778 h 82105"/>
                <a:gd name="connsiteX281" fmla="*/ 1004860 w 3184205"/>
                <a:gd name="connsiteY281" fmla="*/ 50728 h 82105"/>
                <a:gd name="connsiteX282" fmla="*/ 1003911 w 3184205"/>
                <a:gd name="connsiteY282" fmla="*/ 49586 h 82105"/>
                <a:gd name="connsiteX283" fmla="*/ 1002005 w 3184205"/>
                <a:gd name="connsiteY283" fmla="*/ 50728 h 82105"/>
                <a:gd name="connsiteX284" fmla="*/ 989624 w 3184205"/>
                <a:gd name="connsiteY284" fmla="*/ 59872 h 82105"/>
                <a:gd name="connsiteX285" fmla="*/ 978192 w 3184205"/>
                <a:gd name="connsiteY285" fmla="*/ 53681 h 82105"/>
                <a:gd name="connsiteX286" fmla="*/ 975336 w 3184205"/>
                <a:gd name="connsiteY286" fmla="*/ 40917 h 82105"/>
                <a:gd name="connsiteX287" fmla="*/ 1002005 w 3184205"/>
                <a:gd name="connsiteY287" fmla="*/ 40917 h 82105"/>
                <a:gd name="connsiteX288" fmla="*/ 1004860 w 3184205"/>
                <a:gd name="connsiteY288" fmla="*/ 38822 h 82105"/>
                <a:gd name="connsiteX289" fmla="*/ 987717 w 3184205"/>
                <a:gd name="connsiteY289" fmla="*/ 21106 h 82105"/>
                <a:gd name="connsiteX290" fmla="*/ 967718 w 3184205"/>
                <a:gd name="connsiteY290" fmla="*/ 41774 h 82105"/>
                <a:gd name="connsiteX291" fmla="*/ 988666 w 3184205"/>
                <a:gd name="connsiteY291" fmla="*/ 62635 h 82105"/>
                <a:gd name="connsiteX292" fmla="*/ 1004860 w 3184205"/>
                <a:gd name="connsiteY292" fmla="*/ 50728 h 82105"/>
                <a:gd name="connsiteX293" fmla="*/ 999149 w 3184205"/>
                <a:gd name="connsiteY293" fmla="*/ 38536 h 82105"/>
                <a:gd name="connsiteX294" fmla="*/ 975336 w 3184205"/>
                <a:gd name="connsiteY294" fmla="*/ 38536 h 82105"/>
                <a:gd name="connsiteX295" fmla="*/ 987717 w 3184205"/>
                <a:gd name="connsiteY295" fmla="*/ 23678 h 82105"/>
                <a:gd name="connsiteX296" fmla="*/ 999149 w 3184205"/>
                <a:gd name="connsiteY296" fmla="*/ 38536 h 82105"/>
                <a:gd name="connsiteX297" fmla="*/ 1196318 w 3184205"/>
                <a:gd name="connsiteY297" fmla="*/ 61778 h 82105"/>
                <a:gd name="connsiteX298" fmla="*/ 1196318 w 3184205"/>
                <a:gd name="connsiteY298" fmla="*/ 58825 h 82105"/>
                <a:gd name="connsiteX299" fmla="*/ 1188691 w 3184205"/>
                <a:gd name="connsiteY299" fmla="*/ 54634 h 82105"/>
                <a:gd name="connsiteX300" fmla="*/ 1188691 w 3184205"/>
                <a:gd name="connsiteY300" fmla="*/ 34060 h 82105"/>
                <a:gd name="connsiteX301" fmla="*/ 1176310 w 3184205"/>
                <a:gd name="connsiteY301" fmla="*/ 21581 h 82105"/>
                <a:gd name="connsiteX302" fmla="*/ 1162023 w 3184205"/>
                <a:gd name="connsiteY302" fmla="*/ 30345 h 82105"/>
                <a:gd name="connsiteX303" fmla="*/ 1162023 w 3184205"/>
                <a:gd name="connsiteY303" fmla="*/ 30345 h 82105"/>
                <a:gd name="connsiteX304" fmla="*/ 1162023 w 3184205"/>
                <a:gd name="connsiteY304" fmla="*/ 21581 h 82105"/>
                <a:gd name="connsiteX305" fmla="*/ 1148693 w 3184205"/>
                <a:gd name="connsiteY305" fmla="*/ 22440 h 82105"/>
                <a:gd name="connsiteX306" fmla="*/ 1148693 w 3184205"/>
                <a:gd name="connsiteY306" fmla="*/ 25582 h 82105"/>
                <a:gd name="connsiteX307" fmla="*/ 1155353 w 3184205"/>
                <a:gd name="connsiteY307" fmla="*/ 30631 h 82105"/>
                <a:gd name="connsiteX308" fmla="*/ 1155353 w 3184205"/>
                <a:gd name="connsiteY308" fmla="*/ 54634 h 82105"/>
                <a:gd name="connsiteX309" fmla="*/ 1148693 w 3184205"/>
                <a:gd name="connsiteY309" fmla="*/ 58825 h 82105"/>
                <a:gd name="connsiteX310" fmla="*/ 1148693 w 3184205"/>
                <a:gd name="connsiteY310" fmla="*/ 61778 h 82105"/>
                <a:gd name="connsiteX311" fmla="*/ 1159167 w 3184205"/>
                <a:gd name="connsiteY311" fmla="*/ 61492 h 82105"/>
                <a:gd name="connsiteX312" fmla="*/ 1169641 w 3184205"/>
                <a:gd name="connsiteY312" fmla="*/ 61778 h 82105"/>
                <a:gd name="connsiteX313" fmla="*/ 1169641 w 3184205"/>
                <a:gd name="connsiteY313" fmla="*/ 58825 h 82105"/>
                <a:gd name="connsiteX314" fmla="*/ 1162023 w 3184205"/>
                <a:gd name="connsiteY314" fmla="*/ 54634 h 82105"/>
                <a:gd name="connsiteX315" fmla="*/ 1162023 w 3184205"/>
                <a:gd name="connsiteY315" fmla="*/ 38061 h 82105"/>
                <a:gd name="connsiteX316" fmla="*/ 1175361 w 3184205"/>
                <a:gd name="connsiteY316" fmla="*/ 24153 h 82105"/>
                <a:gd name="connsiteX317" fmla="*/ 1182031 w 3184205"/>
                <a:gd name="connsiteY317" fmla="*/ 33774 h 82105"/>
                <a:gd name="connsiteX318" fmla="*/ 1182031 w 3184205"/>
                <a:gd name="connsiteY318" fmla="*/ 54634 h 82105"/>
                <a:gd name="connsiteX319" fmla="*/ 1175361 w 3184205"/>
                <a:gd name="connsiteY319" fmla="*/ 58825 h 82105"/>
                <a:gd name="connsiteX320" fmla="*/ 1175361 w 3184205"/>
                <a:gd name="connsiteY320" fmla="*/ 61778 h 82105"/>
                <a:gd name="connsiteX321" fmla="*/ 1185835 w 3184205"/>
                <a:gd name="connsiteY321" fmla="*/ 61492 h 82105"/>
                <a:gd name="connsiteX322" fmla="*/ 1196318 w 3184205"/>
                <a:gd name="connsiteY322" fmla="*/ 61778 h 82105"/>
                <a:gd name="connsiteX323" fmla="*/ 1246799 w 3184205"/>
                <a:gd name="connsiteY323" fmla="*/ 61778 h 82105"/>
                <a:gd name="connsiteX324" fmla="*/ 1246799 w 3184205"/>
                <a:gd name="connsiteY324" fmla="*/ 58825 h 82105"/>
                <a:gd name="connsiteX325" fmla="*/ 1240130 w 3184205"/>
                <a:gd name="connsiteY325" fmla="*/ 53585 h 82105"/>
                <a:gd name="connsiteX326" fmla="*/ 1240130 w 3184205"/>
                <a:gd name="connsiteY326" fmla="*/ 21581 h 82105"/>
                <a:gd name="connsiteX327" fmla="*/ 1226791 w 3184205"/>
                <a:gd name="connsiteY327" fmla="*/ 22440 h 82105"/>
                <a:gd name="connsiteX328" fmla="*/ 1226791 w 3184205"/>
                <a:gd name="connsiteY328" fmla="*/ 25582 h 82105"/>
                <a:gd name="connsiteX329" fmla="*/ 1233460 w 3184205"/>
                <a:gd name="connsiteY329" fmla="*/ 30631 h 82105"/>
                <a:gd name="connsiteX330" fmla="*/ 1233460 w 3184205"/>
                <a:gd name="connsiteY330" fmla="*/ 46537 h 82105"/>
                <a:gd name="connsiteX331" fmla="*/ 1222028 w 3184205"/>
                <a:gd name="connsiteY331" fmla="*/ 60158 h 82105"/>
                <a:gd name="connsiteX332" fmla="*/ 1213461 w 3184205"/>
                <a:gd name="connsiteY332" fmla="*/ 51681 h 82105"/>
                <a:gd name="connsiteX333" fmla="*/ 1213461 w 3184205"/>
                <a:gd name="connsiteY333" fmla="*/ 21581 h 82105"/>
                <a:gd name="connsiteX334" fmla="*/ 1199174 w 3184205"/>
                <a:gd name="connsiteY334" fmla="*/ 22440 h 82105"/>
                <a:gd name="connsiteX335" fmla="*/ 1199174 w 3184205"/>
                <a:gd name="connsiteY335" fmla="*/ 25582 h 82105"/>
                <a:gd name="connsiteX336" fmla="*/ 1206792 w 3184205"/>
                <a:gd name="connsiteY336" fmla="*/ 33964 h 82105"/>
                <a:gd name="connsiteX337" fmla="*/ 1206792 w 3184205"/>
                <a:gd name="connsiteY337" fmla="*/ 47586 h 82105"/>
                <a:gd name="connsiteX338" fmla="*/ 1221080 w 3184205"/>
                <a:gd name="connsiteY338" fmla="*/ 62635 h 82105"/>
                <a:gd name="connsiteX339" fmla="*/ 1233460 w 3184205"/>
                <a:gd name="connsiteY339" fmla="*/ 55205 h 82105"/>
                <a:gd name="connsiteX340" fmla="*/ 1233460 w 3184205"/>
                <a:gd name="connsiteY340" fmla="*/ 62635 h 82105"/>
                <a:gd name="connsiteX341" fmla="*/ 1327761 w 3184205"/>
                <a:gd name="connsiteY341" fmla="*/ 61778 h 82105"/>
                <a:gd name="connsiteX342" fmla="*/ 1327761 w 3184205"/>
                <a:gd name="connsiteY342" fmla="*/ 58825 h 82105"/>
                <a:gd name="connsiteX343" fmla="*/ 1321092 w 3184205"/>
                <a:gd name="connsiteY343" fmla="*/ 54634 h 82105"/>
                <a:gd name="connsiteX344" fmla="*/ 1321092 w 3184205"/>
                <a:gd name="connsiteY344" fmla="*/ 34060 h 82105"/>
                <a:gd name="connsiteX345" fmla="*/ 1307753 w 3184205"/>
                <a:gd name="connsiteY345" fmla="*/ 21581 h 82105"/>
                <a:gd name="connsiteX346" fmla="*/ 1293466 w 3184205"/>
                <a:gd name="connsiteY346" fmla="*/ 29868 h 82105"/>
                <a:gd name="connsiteX347" fmla="*/ 1281085 w 3184205"/>
                <a:gd name="connsiteY347" fmla="*/ 21581 h 82105"/>
                <a:gd name="connsiteX348" fmla="*/ 1266798 w 3184205"/>
                <a:gd name="connsiteY348" fmla="*/ 30345 h 82105"/>
                <a:gd name="connsiteX349" fmla="*/ 1266798 w 3184205"/>
                <a:gd name="connsiteY349" fmla="*/ 30345 h 82105"/>
                <a:gd name="connsiteX350" fmla="*/ 1266798 w 3184205"/>
                <a:gd name="connsiteY350" fmla="*/ 21581 h 82105"/>
                <a:gd name="connsiteX351" fmla="*/ 1253468 w 3184205"/>
                <a:gd name="connsiteY351" fmla="*/ 22440 h 82105"/>
                <a:gd name="connsiteX352" fmla="*/ 1253468 w 3184205"/>
                <a:gd name="connsiteY352" fmla="*/ 25582 h 82105"/>
                <a:gd name="connsiteX353" fmla="*/ 1260128 w 3184205"/>
                <a:gd name="connsiteY353" fmla="*/ 30631 h 82105"/>
                <a:gd name="connsiteX354" fmla="*/ 1260128 w 3184205"/>
                <a:gd name="connsiteY354" fmla="*/ 54634 h 82105"/>
                <a:gd name="connsiteX355" fmla="*/ 1253468 w 3184205"/>
                <a:gd name="connsiteY355" fmla="*/ 58825 h 82105"/>
                <a:gd name="connsiteX356" fmla="*/ 1253468 w 3184205"/>
                <a:gd name="connsiteY356" fmla="*/ 61778 h 82105"/>
                <a:gd name="connsiteX357" fmla="*/ 1263942 w 3184205"/>
                <a:gd name="connsiteY357" fmla="*/ 61492 h 82105"/>
                <a:gd name="connsiteX358" fmla="*/ 1274416 w 3184205"/>
                <a:gd name="connsiteY358" fmla="*/ 61778 h 82105"/>
                <a:gd name="connsiteX359" fmla="*/ 1274416 w 3184205"/>
                <a:gd name="connsiteY359" fmla="*/ 58825 h 82105"/>
                <a:gd name="connsiteX360" fmla="*/ 1267756 w 3184205"/>
                <a:gd name="connsiteY360" fmla="*/ 54634 h 82105"/>
                <a:gd name="connsiteX361" fmla="*/ 1267756 w 3184205"/>
                <a:gd name="connsiteY361" fmla="*/ 38061 h 82105"/>
                <a:gd name="connsiteX362" fmla="*/ 1280136 w 3184205"/>
                <a:gd name="connsiteY362" fmla="*/ 24153 h 82105"/>
                <a:gd name="connsiteX363" fmla="*/ 1287755 w 3184205"/>
                <a:gd name="connsiteY363" fmla="*/ 33774 h 82105"/>
                <a:gd name="connsiteX364" fmla="*/ 1287755 w 3184205"/>
                <a:gd name="connsiteY364" fmla="*/ 54634 h 82105"/>
                <a:gd name="connsiteX365" fmla="*/ 1280136 w 3184205"/>
                <a:gd name="connsiteY365" fmla="*/ 58825 h 82105"/>
                <a:gd name="connsiteX366" fmla="*/ 1280136 w 3184205"/>
                <a:gd name="connsiteY366" fmla="*/ 61778 h 82105"/>
                <a:gd name="connsiteX367" fmla="*/ 1290610 w 3184205"/>
                <a:gd name="connsiteY367" fmla="*/ 61492 h 82105"/>
                <a:gd name="connsiteX368" fmla="*/ 1301093 w 3184205"/>
                <a:gd name="connsiteY368" fmla="*/ 61778 h 82105"/>
                <a:gd name="connsiteX369" fmla="*/ 1301093 w 3184205"/>
                <a:gd name="connsiteY369" fmla="*/ 58825 h 82105"/>
                <a:gd name="connsiteX370" fmla="*/ 1294424 w 3184205"/>
                <a:gd name="connsiteY370" fmla="*/ 54634 h 82105"/>
                <a:gd name="connsiteX371" fmla="*/ 1294424 w 3184205"/>
                <a:gd name="connsiteY371" fmla="*/ 38061 h 82105"/>
                <a:gd name="connsiteX372" fmla="*/ 1306805 w 3184205"/>
                <a:gd name="connsiteY372" fmla="*/ 24153 h 82105"/>
                <a:gd name="connsiteX373" fmla="*/ 1314423 w 3184205"/>
                <a:gd name="connsiteY373" fmla="*/ 33774 h 82105"/>
                <a:gd name="connsiteX374" fmla="*/ 1314423 w 3184205"/>
                <a:gd name="connsiteY374" fmla="*/ 54634 h 82105"/>
                <a:gd name="connsiteX375" fmla="*/ 1306805 w 3184205"/>
                <a:gd name="connsiteY375" fmla="*/ 58825 h 82105"/>
                <a:gd name="connsiteX376" fmla="*/ 1306805 w 3184205"/>
                <a:gd name="connsiteY376" fmla="*/ 61778 h 82105"/>
                <a:gd name="connsiteX377" fmla="*/ 1317278 w 3184205"/>
                <a:gd name="connsiteY377" fmla="*/ 61492 h 82105"/>
                <a:gd name="connsiteX378" fmla="*/ 1327761 w 3184205"/>
                <a:gd name="connsiteY378" fmla="*/ 61778 h 82105"/>
                <a:gd name="connsiteX379" fmla="*/ 1348718 w 3184205"/>
                <a:gd name="connsiteY379" fmla="*/ 56729 h 82105"/>
                <a:gd name="connsiteX380" fmla="*/ 1343956 w 3184205"/>
                <a:gd name="connsiteY380" fmla="*/ 51681 h 82105"/>
                <a:gd name="connsiteX381" fmla="*/ 1339193 w 3184205"/>
                <a:gd name="connsiteY381" fmla="*/ 56729 h 82105"/>
                <a:gd name="connsiteX382" fmla="*/ 1343956 w 3184205"/>
                <a:gd name="connsiteY382" fmla="*/ 61778 h 82105"/>
                <a:gd name="connsiteX383" fmla="*/ 1348718 w 3184205"/>
                <a:gd name="connsiteY383" fmla="*/ 56729 h 82105"/>
                <a:gd name="connsiteX384" fmla="*/ 1450628 w 3184205"/>
                <a:gd name="connsiteY384" fmla="*/ 42156 h 82105"/>
                <a:gd name="connsiteX385" fmla="*/ 1430630 w 3184205"/>
                <a:gd name="connsiteY385" fmla="*/ 21581 h 82105"/>
                <a:gd name="connsiteX386" fmla="*/ 1417291 w 3184205"/>
                <a:gd name="connsiteY386" fmla="*/ 27107 h 82105"/>
                <a:gd name="connsiteX387" fmla="*/ 1417291 w 3184205"/>
                <a:gd name="connsiteY387" fmla="*/ -1468 h 82105"/>
                <a:gd name="connsiteX388" fmla="*/ 1403961 w 3184205"/>
                <a:gd name="connsiteY388" fmla="*/ -611 h 82105"/>
                <a:gd name="connsiteX389" fmla="*/ 1403961 w 3184205"/>
                <a:gd name="connsiteY389" fmla="*/ 2531 h 82105"/>
                <a:gd name="connsiteX390" fmla="*/ 1410631 w 3184205"/>
                <a:gd name="connsiteY390" fmla="*/ 7580 h 82105"/>
                <a:gd name="connsiteX391" fmla="*/ 1410631 w 3184205"/>
                <a:gd name="connsiteY391" fmla="*/ 61778 h 82105"/>
                <a:gd name="connsiteX392" fmla="*/ 1413486 w 3184205"/>
                <a:gd name="connsiteY392" fmla="*/ 61778 h 82105"/>
                <a:gd name="connsiteX393" fmla="*/ 1416342 w 3184205"/>
                <a:gd name="connsiteY393" fmla="*/ 56062 h 82105"/>
                <a:gd name="connsiteX394" fmla="*/ 1429681 w 3184205"/>
                <a:gd name="connsiteY394" fmla="*/ 62635 h 82105"/>
                <a:gd name="connsiteX395" fmla="*/ 1450628 w 3184205"/>
                <a:gd name="connsiteY395" fmla="*/ 42156 h 82105"/>
                <a:gd name="connsiteX396" fmla="*/ 1443010 w 3184205"/>
                <a:gd name="connsiteY396" fmla="*/ 41965 h 82105"/>
                <a:gd name="connsiteX397" fmla="*/ 1439206 w 3184205"/>
                <a:gd name="connsiteY397" fmla="*/ 54729 h 82105"/>
                <a:gd name="connsiteX398" fmla="*/ 1428723 w 3184205"/>
                <a:gd name="connsiteY398" fmla="*/ 60158 h 82105"/>
                <a:gd name="connsiteX399" fmla="*/ 1418249 w 3184205"/>
                <a:gd name="connsiteY399" fmla="*/ 54348 h 82105"/>
                <a:gd name="connsiteX400" fmla="*/ 1417291 w 3184205"/>
                <a:gd name="connsiteY400" fmla="*/ 50728 h 82105"/>
                <a:gd name="connsiteX401" fmla="*/ 1417291 w 3184205"/>
                <a:gd name="connsiteY401" fmla="*/ 32917 h 82105"/>
                <a:gd name="connsiteX402" fmla="*/ 1419198 w 3184205"/>
                <a:gd name="connsiteY402" fmla="*/ 29297 h 82105"/>
                <a:gd name="connsiteX403" fmla="*/ 1429681 w 3184205"/>
                <a:gd name="connsiteY403" fmla="*/ 24058 h 82105"/>
                <a:gd name="connsiteX404" fmla="*/ 1440155 w 3184205"/>
                <a:gd name="connsiteY404" fmla="*/ 29583 h 82105"/>
                <a:gd name="connsiteX405" fmla="*/ 1443010 w 3184205"/>
                <a:gd name="connsiteY405" fmla="*/ 41965 h 82105"/>
                <a:gd name="connsiteX406" fmla="*/ 1479203 w 3184205"/>
                <a:gd name="connsiteY406" fmla="*/ 61778 h 82105"/>
                <a:gd name="connsiteX407" fmla="*/ 1479203 w 3184205"/>
                <a:gd name="connsiteY407" fmla="*/ 58825 h 82105"/>
                <a:gd name="connsiteX408" fmla="*/ 1471585 w 3184205"/>
                <a:gd name="connsiteY408" fmla="*/ 54634 h 82105"/>
                <a:gd name="connsiteX409" fmla="*/ 1471585 w 3184205"/>
                <a:gd name="connsiteY409" fmla="*/ -1468 h 82105"/>
                <a:gd name="connsiteX410" fmla="*/ 1458256 w 3184205"/>
                <a:gd name="connsiteY410" fmla="*/ -611 h 82105"/>
                <a:gd name="connsiteX411" fmla="*/ 1458256 w 3184205"/>
                <a:gd name="connsiteY411" fmla="*/ 2531 h 82105"/>
                <a:gd name="connsiteX412" fmla="*/ 1464916 w 3184205"/>
                <a:gd name="connsiteY412" fmla="*/ 7580 h 82105"/>
                <a:gd name="connsiteX413" fmla="*/ 1464916 w 3184205"/>
                <a:gd name="connsiteY413" fmla="*/ 54634 h 82105"/>
                <a:gd name="connsiteX414" fmla="*/ 1458256 w 3184205"/>
                <a:gd name="connsiteY414" fmla="*/ 58825 h 82105"/>
                <a:gd name="connsiteX415" fmla="*/ 1458256 w 3184205"/>
                <a:gd name="connsiteY415" fmla="*/ 61778 h 82105"/>
                <a:gd name="connsiteX416" fmla="*/ 1468730 w 3184205"/>
                <a:gd name="connsiteY416" fmla="*/ 61492 h 82105"/>
                <a:gd name="connsiteX417" fmla="*/ 1479203 w 3184205"/>
                <a:gd name="connsiteY417" fmla="*/ 61778 h 82105"/>
                <a:gd name="connsiteX418" fmla="*/ 1526828 w 3184205"/>
                <a:gd name="connsiteY418" fmla="*/ 42251 h 82105"/>
                <a:gd name="connsiteX419" fmla="*/ 1504923 w 3184205"/>
                <a:gd name="connsiteY419" fmla="*/ 21106 h 82105"/>
                <a:gd name="connsiteX420" fmla="*/ 1483966 w 3184205"/>
                <a:gd name="connsiteY420" fmla="*/ 42251 h 82105"/>
                <a:gd name="connsiteX421" fmla="*/ 1504923 w 3184205"/>
                <a:gd name="connsiteY421" fmla="*/ 62635 h 82105"/>
                <a:gd name="connsiteX422" fmla="*/ 1526828 w 3184205"/>
                <a:gd name="connsiteY422" fmla="*/ 42251 h 82105"/>
                <a:gd name="connsiteX423" fmla="*/ 1519210 w 3184205"/>
                <a:gd name="connsiteY423" fmla="*/ 41490 h 82105"/>
                <a:gd name="connsiteX424" fmla="*/ 1516355 w 3184205"/>
                <a:gd name="connsiteY424" fmla="*/ 54634 h 82105"/>
                <a:gd name="connsiteX425" fmla="*/ 1504923 w 3184205"/>
                <a:gd name="connsiteY425" fmla="*/ 59872 h 82105"/>
                <a:gd name="connsiteX426" fmla="*/ 1494449 w 3184205"/>
                <a:gd name="connsiteY426" fmla="*/ 54348 h 82105"/>
                <a:gd name="connsiteX427" fmla="*/ 1492542 w 3184205"/>
                <a:gd name="connsiteY427" fmla="*/ 41490 h 82105"/>
                <a:gd name="connsiteX428" fmla="*/ 1495398 w 3184205"/>
                <a:gd name="connsiteY428" fmla="*/ 28536 h 82105"/>
                <a:gd name="connsiteX429" fmla="*/ 1504923 w 3184205"/>
                <a:gd name="connsiteY429" fmla="*/ 23678 h 82105"/>
                <a:gd name="connsiteX430" fmla="*/ 1516355 w 3184205"/>
                <a:gd name="connsiteY430" fmla="*/ 29202 h 82105"/>
                <a:gd name="connsiteX431" fmla="*/ 1519210 w 3184205"/>
                <a:gd name="connsiteY431" fmla="*/ 41490 h 82105"/>
                <a:gd name="connsiteX432" fmla="*/ 1572556 w 3184205"/>
                <a:gd name="connsiteY432" fmla="*/ 50728 h 82105"/>
                <a:gd name="connsiteX433" fmla="*/ 1571598 w 3184205"/>
                <a:gd name="connsiteY433" fmla="*/ 49681 h 82105"/>
                <a:gd name="connsiteX434" fmla="*/ 1569691 w 3184205"/>
                <a:gd name="connsiteY434" fmla="*/ 50728 h 82105"/>
                <a:gd name="connsiteX435" fmla="*/ 1557310 w 3184205"/>
                <a:gd name="connsiteY435" fmla="*/ 59872 h 82105"/>
                <a:gd name="connsiteX436" fmla="*/ 1543981 w 3184205"/>
                <a:gd name="connsiteY436" fmla="*/ 41965 h 82105"/>
                <a:gd name="connsiteX437" fmla="*/ 1557310 w 3184205"/>
                <a:gd name="connsiteY437" fmla="*/ 23963 h 82105"/>
                <a:gd name="connsiteX438" fmla="*/ 1565886 w 3184205"/>
                <a:gd name="connsiteY438" fmla="*/ 25582 h 82105"/>
                <a:gd name="connsiteX439" fmla="*/ 1563031 w 3184205"/>
                <a:gd name="connsiteY439" fmla="*/ 29583 h 82105"/>
                <a:gd name="connsiteX440" fmla="*/ 1567793 w 3184205"/>
                <a:gd name="connsiteY440" fmla="*/ 33774 h 82105"/>
                <a:gd name="connsiteX441" fmla="*/ 1571598 w 3184205"/>
                <a:gd name="connsiteY441" fmla="*/ 29488 h 82105"/>
                <a:gd name="connsiteX442" fmla="*/ 1557310 w 3184205"/>
                <a:gd name="connsiteY442" fmla="*/ 21106 h 82105"/>
                <a:gd name="connsiteX443" fmla="*/ 1535405 w 3184205"/>
                <a:gd name="connsiteY443" fmla="*/ 42156 h 82105"/>
                <a:gd name="connsiteX444" fmla="*/ 1556361 w 3184205"/>
                <a:gd name="connsiteY444" fmla="*/ 62635 h 82105"/>
                <a:gd name="connsiteX445" fmla="*/ 1572556 w 3184205"/>
                <a:gd name="connsiteY445" fmla="*/ 50728 h 82105"/>
                <a:gd name="connsiteX446" fmla="*/ 1622078 w 3184205"/>
                <a:gd name="connsiteY446" fmla="*/ 61778 h 82105"/>
                <a:gd name="connsiteX447" fmla="*/ 1622078 w 3184205"/>
                <a:gd name="connsiteY447" fmla="*/ 58825 h 82105"/>
                <a:gd name="connsiteX448" fmla="*/ 1613511 w 3184205"/>
                <a:gd name="connsiteY448" fmla="*/ 54157 h 82105"/>
                <a:gd name="connsiteX449" fmla="*/ 1600173 w 3184205"/>
                <a:gd name="connsiteY449" fmla="*/ 36917 h 82105"/>
                <a:gd name="connsiteX450" fmla="*/ 1607791 w 3184205"/>
                <a:gd name="connsiteY450" fmla="*/ 30822 h 82105"/>
                <a:gd name="connsiteX451" fmla="*/ 1620181 w 3184205"/>
                <a:gd name="connsiteY451" fmla="*/ 25487 h 82105"/>
                <a:gd name="connsiteX452" fmla="*/ 1620181 w 3184205"/>
                <a:gd name="connsiteY452" fmla="*/ 22440 h 82105"/>
                <a:gd name="connsiteX453" fmla="*/ 1612553 w 3184205"/>
                <a:gd name="connsiteY453" fmla="*/ 22724 h 82105"/>
                <a:gd name="connsiteX454" fmla="*/ 1603028 w 3184205"/>
                <a:gd name="connsiteY454" fmla="*/ 22440 h 82105"/>
                <a:gd name="connsiteX455" fmla="*/ 1603028 w 3184205"/>
                <a:gd name="connsiteY455" fmla="*/ 25487 h 82105"/>
                <a:gd name="connsiteX456" fmla="*/ 1604935 w 3184205"/>
                <a:gd name="connsiteY456" fmla="*/ 27202 h 82105"/>
                <a:gd name="connsiteX457" fmla="*/ 1603028 w 3184205"/>
                <a:gd name="connsiteY457" fmla="*/ 31297 h 82105"/>
                <a:gd name="connsiteX458" fmla="*/ 1589699 w 3184205"/>
                <a:gd name="connsiteY458" fmla="*/ 41774 h 82105"/>
                <a:gd name="connsiteX459" fmla="*/ 1589699 w 3184205"/>
                <a:gd name="connsiteY459" fmla="*/ -1468 h 82105"/>
                <a:gd name="connsiteX460" fmla="*/ 1576360 w 3184205"/>
                <a:gd name="connsiteY460" fmla="*/ -611 h 82105"/>
                <a:gd name="connsiteX461" fmla="*/ 1576360 w 3184205"/>
                <a:gd name="connsiteY461" fmla="*/ 2531 h 82105"/>
                <a:gd name="connsiteX462" fmla="*/ 1583030 w 3184205"/>
                <a:gd name="connsiteY462" fmla="*/ 7580 h 82105"/>
                <a:gd name="connsiteX463" fmla="*/ 1583030 w 3184205"/>
                <a:gd name="connsiteY463" fmla="*/ 54634 h 82105"/>
                <a:gd name="connsiteX464" fmla="*/ 1576360 w 3184205"/>
                <a:gd name="connsiteY464" fmla="*/ 58825 h 82105"/>
                <a:gd name="connsiteX465" fmla="*/ 1576360 w 3184205"/>
                <a:gd name="connsiteY465" fmla="*/ 61778 h 82105"/>
                <a:gd name="connsiteX466" fmla="*/ 1585885 w 3184205"/>
                <a:gd name="connsiteY466" fmla="*/ 61492 h 82105"/>
                <a:gd name="connsiteX467" fmla="*/ 1596368 w 3184205"/>
                <a:gd name="connsiteY467" fmla="*/ 61778 h 82105"/>
                <a:gd name="connsiteX468" fmla="*/ 1596368 w 3184205"/>
                <a:gd name="connsiteY468" fmla="*/ 58825 h 82105"/>
                <a:gd name="connsiteX469" fmla="*/ 1588741 w 3184205"/>
                <a:gd name="connsiteY469" fmla="*/ 54634 h 82105"/>
                <a:gd name="connsiteX470" fmla="*/ 1588741 w 3184205"/>
                <a:gd name="connsiteY470" fmla="*/ 45871 h 82105"/>
                <a:gd name="connsiteX471" fmla="*/ 1595410 w 3184205"/>
                <a:gd name="connsiteY471" fmla="*/ 40917 h 82105"/>
                <a:gd name="connsiteX472" fmla="*/ 1599224 w 3184205"/>
                <a:gd name="connsiteY472" fmla="*/ 45871 h 82105"/>
                <a:gd name="connsiteX473" fmla="*/ 1603986 w 3184205"/>
                <a:gd name="connsiteY473" fmla="*/ 51299 h 82105"/>
                <a:gd name="connsiteX474" fmla="*/ 1606842 w 3184205"/>
                <a:gd name="connsiteY474" fmla="*/ 57015 h 82105"/>
                <a:gd name="connsiteX475" fmla="*/ 1603986 w 3184205"/>
                <a:gd name="connsiteY475" fmla="*/ 58825 h 82105"/>
                <a:gd name="connsiteX476" fmla="*/ 1603986 w 3184205"/>
                <a:gd name="connsiteY476" fmla="*/ 61778 h 82105"/>
                <a:gd name="connsiteX477" fmla="*/ 1613511 w 3184205"/>
                <a:gd name="connsiteY477" fmla="*/ 61492 h 82105"/>
                <a:gd name="connsiteX478" fmla="*/ 1622078 w 3184205"/>
                <a:gd name="connsiteY478" fmla="*/ 61778 h 82105"/>
                <a:gd name="connsiteX479" fmla="*/ 1659230 w 3184205"/>
                <a:gd name="connsiteY479" fmla="*/ 49967 h 82105"/>
                <a:gd name="connsiteX480" fmla="*/ 1644942 w 3184205"/>
                <a:gd name="connsiteY480" fmla="*/ 37203 h 82105"/>
                <a:gd name="connsiteX481" fmla="*/ 1639231 w 3184205"/>
                <a:gd name="connsiteY481" fmla="*/ 36155 h 82105"/>
                <a:gd name="connsiteX482" fmla="*/ 1632561 w 3184205"/>
                <a:gd name="connsiteY482" fmla="*/ 29868 h 82105"/>
                <a:gd name="connsiteX483" fmla="*/ 1643035 w 3184205"/>
                <a:gd name="connsiteY483" fmla="*/ 23392 h 82105"/>
                <a:gd name="connsiteX484" fmla="*/ 1653518 w 3184205"/>
                <a:gd name="connsiteY484" fmla="*/ 33298 h 82105"/>
                <a:gd name="connsiteX485" fmla="*/ 1654467 w 3184205"/>
                <a:gd name="connsiteY485" fmla="*/ 34346 h 82105"/>
                <a:gd name="connsiteX486" fmla="*/ 1656374 w 3184205"/>
                <a:gd name="connsiteY486" fmla="*/ 31965 h 82105"/>
                <a:gd name="connsiteX487" fmla="*/ 1656374 w 3184205"/>
                <a:gd name="connsiteY487" fmla="*/ 23487 h 82105"/>
                <a:gd name="connsiteX488" fmla="*/ 1655416 w 3184205"/>
                <a:gd name="connsiteY488" fmla="*/ 21106 h 82105"/>
                <a:gd name="connsiteX489" fmla="*/ 1653518 w 3184205"/>
                <a:gd name="connsiteY489" fmla="*/ 22440 h 82105"/>
                <a:gd name="connsiteX490" fmla="*/ 1651611 w 3184205"/>
                <a:gd name="connsiteY490" fmla="*/ 23487 h 82105"/>
                <a:gd name="connsiteX491" fmla="*/ 1650653 w 3184205"/>
                <a:gd name="connsiteY491" fmla="*/ 23106 h 82105"/>
                <a:gd name="connsiteX492" fmla="*/ 1643035 w 3184205"/>
                <a:gd name="connsiteY492" fmla="*/ 21106 h 82105"/>
                <a:gd name="connsiteX493" fmla="*/ 1626841 w 3184205"/>
                <a:gd name="connsiteY493" fmla="*/ 32440 h 82105"/>
                <a:gd name="connsiteX494" fmla="*/ 1630655 w 3184205"/>
                <a:gd name="connsiteY494" fmla="*/ 39870 h 82105"/>
                <a:gd name="connsiteX495" fmla="*/ 1643035 w 3184205"/>
                <a:gd name="connsiteY495" fmla="*/ 44060 h 82105"/>
                <a:gd name="connsiteX496" fmla="*/ 1654467 w 3184205"/>
                <a:gd name="connsiteY496" fmla="*/ 52348 h 82105"/>
                <a:gd name="connsiteX497" fmla="*/ 1643035 w 3184205"/>
                <a:gd name="connsiteY497" fmla="*/ 60158 h 82105"/>
                <a:gd name="connsiteX498" fmla="*/ 1630655 w 3184205"/>
                <a:gd name="connsiteY498" fmla="*/ 48252 h 82105"/>
                <a:gd name="connsiteX499" fmla="*/ 1628748 w 3184205"/>
                <a:gd name="connsiteY499" fmla="*/ 46537 h 82105"/>
                <a:gd name="connsiteX500" fmla="*/ 1626841 w 3184205"/>
                <a:gd name="connsiteY500" fmla="*/ 48918 h 82105"/>
                <a:gd name="connsiteX501" fmla="*/ 1626841 w 3184205"/>
                <a:gd name="connsiteY501" fmla="*/ 60253 h 82105"/>
                <a:gd name="connsiteX502" fmla="*/ 1628748 w 3184205"/>
                <a:gd name="connsiteY502" fmla="*/ 62635 h 82105"/>
                <a:gd name="connsiteX503" fmla="*/ 1630655 w 3184205"/>
                <a:gd name="connsiteY503" fmla="*/ 60824 h 82105"/>
                <a:gd name="connsiteX504" fmla="*/ 1632561 w 3184205"/>
                <a:gd name="connsiteY504" fmla="*/ 58825 h 82105"/>
                <a:gd name="connsiteX505" fmla="*/ 1643035 w 3184205"/>
                <a:gd name="connsiteY505" fmla="*/ 62635 h 82105"/>
                <a:gd name="connsiteX506" fmla="*/ 1659230 w 3184205"/>
                <a:gd name="connsiteY506" fmla="*/ 49967 h 82105"/>
                <a:gd name="connsiteX507" fmla="*/ 1866873 w 3184205"/>
                <a:gd name="connsiteY507" fmla="*/ 25487 h 82105"/>
                <a:gd name="connsiteX508" fmla="*/ 1866873 w 3184205"/>
                <a:gd name="connsiteY508" fmla="*/ 22440 h 82105"/>
                <a:gd name="connsiteX509" fmla="*/ 1860203 w 3184205"/>
                <a:gd name="connsiteY509" fmla="*/ 22724 h 82105"/>
                <a:gd name="connsiteX510" fmla="*/ 1851636 w 3184205"/>
                <a:gd name="connsiteY510" fmla="*/ 22440 h 82105"/>
                <a:gd name="connsiteX511" fmla="*/ 1851636 w 3184205"/>
                <a:gd name="connsiteY511" fmla="*/ 25487 h 82105"/>
                <a:gd name="connsiteX512" fmla="*/ 1856399 w 3184205"/>
                <a:gd name="connsiteY512" fmla="*/ 29583 h 82105"/>
                <a:gd name="connsiteX513" fmla="*/ 1856399 w 3184205"/>
                <a:gd name="connsiteY513" fmla="*/ 31965 h 82105"/>
                <a:gd name="connsiteX514" fmla="*/ 1847823 w 3184205"/>
                <a:gd name="connsiteY514" fmla="*/ 54634 h 82105"/>
                <a:gd name="connsiteX515" fmla="*/ 1838298 w 3184205"/>
                <a:gd name="connsiteY515" fmla="*/ 29773 h 82105"/>
                <a:gd name="connsiteX516" fmla="*/ 1837349 w 3184205"/>
                <a:gd name="connsiteY516" fmla="*/ 27964 h 82105"/>
                <a:gd name="connsiteX517" fmla="*/ 1843060 w 3184205"/>
                <a:gd name="connsiteY517" fmla="*/ 25487 h 82105"/>
                <a:gd name="connsiteX518" fmla="*/ 1843060 w 3184205"/>
                <a:gd name="connsiteY518" fmla="*/ 22440 h 82105"/>
                <a:gd name="connsiteX519" fmla="*/ 1833535 w 3184205"/>
                <a:gd name="connsiteY519" fmla="*/ 22724 h 82105"/>
                <a:gd name="connsiteX520" fmla="*/ 1824968 w 3184205"/>
                <a:gd name="connsiteY520" fmla="*/ 22440 h 82105"/>
                <a:gd name="connsiteX521" fmla="*/ 1824968 w 3184205"/>
                <a:gd name="connsiteY521" fmla="*/ 25487 h 82105"/>
                <a:gd name="connsiteX522" fmla="*/ 1832586 w 3184205"/>
                <a:gd name="connsiteY522" fmla="*/ 30822 h 82105"/>
                <a:gd name="connsiteX523" fmla="*/ 1824010 w 3184205"/>
                <a:gd name="connsiteY523" fmla="*/ 53300 h 82105"/>
                <a:gd name="connsiteX524" fmla="*/ 1814485 w 3184205"/>
                <a:gd name="connsiteY524" fmla="*/ 29583 h 82105"/>
                <a:gd name="connsiteX525" fmla="*/ 1814485 w 3184205"/>
                <a:gd name="connsiteY525" fmla="*/ 27964 h 82105"/>
                <a:gd name="connsiteX526" fmla="*/ 1819248 w 3184205"/>
                <a:gd name="connsiteY526" fmla="*/ 25487 h 82105"/>
                <a:gd name="connsiteX527" fmla="*/ 1819248 w 3184205"/>
                <a:gd name="connsiteY527" fmla="*/ 22440 h 82105"/>
                <a:gd name="connsiteX528" fmla="*/ 1809723 w 3184205"/>
                <a:gd name="connsiteY528" fmla="*/ 22724 h 82105"/>
                <a:gd name="connsiteX529" fmla="*/ 1801156 w 3184205"/>
                <a:gd name="connsiteY529" fmla="*/ 22440 h 82105"/>
                <a:gd name="connsiteX530" fmla="*/ 1801156 w 3184205"/>
                <a:gd name="connsiteY530" fmla="*/ 25487 h 82105"/>
                <a:gd name="connsiteX531" fmla="*/ 1806867 w 3184205"/>
                <a:gd name="connsiteY531" fmla="*/ 28440 h 82105"/>
                <a:gd name="connsiteX532" fmla="*/ 1819248 w 3184205"/>
                <a:gd name="connsiteY532" fmla="*/ 60444 h 82105"/>
                <a:gd name="connsiteX533" fmla="*/ 1822103 w 3184205"/>
                <a:gd name="connsiteY533" fmla="*/ 62635 h 82105"/>
                <a:gd name="connsiteX534" fmla="*/ 1824010 w 3184205"/>
                <a:gd name="connsiteY534" fmla="*/ 60444 h 82105"/>
                <a:gd name="connsiteX535" fmla="*/ 1833535 w 3184205"/>
                <a:gd name="connsiteY535" fmla="*/ 34821 h 82105"/>
                <a:gd name="connsiteX536" fmla="*/ 1844018 w 3184205"/>
                <a:gd name="connsiteY536" fmla="*/ 60444 h 82105"/>
                <a:gd name="connsiteX537" fmla="*/ 1845916 w 3184205"/>
                <a:gd name="connsiteY537" fmla="*/ 62635 h 82105"/>
                <a:gd name="connsiteX538" fmla="*/ 1847823 w 3184205"/>
                <a:gd name="connsiteY538" fmla="*/ 60729 h 82105"/>
                <a:gd name="connsiteX539" fmla="*/ 1859255 w 3184205"/>
                <a:gd name="connsiteY539" fmla="*/ 31678 h 82105"/>
                <a:gd name="connsiteX540" fmla="*/ 1866873 w 3184205"/>
                <a:gd name="connsiteY540" fmla="*/ 25487 h 82105"/>
                <a:gd name="connsiteX541" fmla="*/ 1911642 w 3184205"/>
                <a:gd name="connsiteY541" fmla="*/ 42251 h 82105"/>
                <a:gd name="connsiteX542" fmla="*/ 1890685 w 3184205"/>
                <a:gd name="connsiteY542" fmla="*/ 21106 h 82105"/>
                <a:gd name="connsiteX543" fmla="*/ 1868780 w 3184205"/>
                <a:gd name="connsiteY543" fmla="*/ 42251 h 82105"/>
                <a:gd name="connsiteX544" fmla="*/ 1890685 w 3184205"/>
                <a:gd name="connsiteY544" fmla="*/ 62635 h 82105"/>
                <a:gd name="connsiteX545" fmla="*/ 1911642 w 3184205"/>
                <a:gd name="connsiteY545" fmla="*/ 42251 h 82105"/>
                <a:gd name="connsiteX546" fmla="*/ 1904024 w 3184205"/>
                <a:gd name="connsiteY546" fmla="*/ 41490 h 82105"/>
                <a:gd name="connsiteX547" fmla="*/ 1901168 w 3184205"/>
                <a:gd name="connsiteY547" fmla="*/ 54634 h 82105"/>
                <a:gd name="connsiteX548" fmla="*/ 1890685 w 3184205"/>
                <a:gd name="connsiteY548" fmla="*/ 59872 h 82105"/>
                <a:gd name="connsiteX549" fmla="*/ 1880211 w 3184205"/>
                <a:gd name="connsiteY549" fmla="*/ 54348 h 82105"/>
                <a:gd name="connsiteX550" fmla="*/ 1877356 w 3184205"/>
                <a:gd name="connsiteY550" fmla="*/ 41490 h 82105"/>
                <a:gd name="connsiteX551" fmla="*/ 1880211 w 3184205"/>
                <a:gd name="connsiteY551" fmla="*/ 28536 h 82105"/>
                <a:gd name="connsiteX552" fmla="*/ 1890685 w 3184205"/>
                <a:gd name="connsiteY552" fmla="*/ 23678 h 82105"/>
                <a:gd name="connsiteX553" fmla="*/ 1901168 w 3184205"/>
                <a:gd name="connsiteY553" fmla="*/ 29202 h 82105"/>
                <a:gd name="connsiteX554" fmla="*/ 1904024 w 3184205"/>
                <a:gd name="connsiteY554" fmla="*/ 41490 h 82105"/>
                <a:gd name="connsiteX555" fmla="*/ 1949742 w 3184205"/>
                <a:gd name="connsiteY555" fmla="*/ 27202 h 82105"/>
                <a:gd name="connsiteX556" fmla="*/ 1943073 w 3184205"/>
                <a:gd name="connsiteY556" fmla="*/ 21581 h 82105"/>
                <a:gd name="connsiteX557" fmla="*/ 1930692 w 3184205"/>
                <a:gd name="connsiteY557" fmla="*/ 31106 h 82105"/>
                <a:gd name="connsiteX558" fmla="*/ 1930692 w 3184205"/>
                <a:gd name="connsiteY558" fmla="*/ 21581 h 82105"/>
                <a:gd name="connsiteX559" fmla="*/ 1918311 w 3184205"/>
                <a:gd name="connsiteY559" fmla="*/ 22440 h 82105"/>
                <a:gd name="connsiteX560" fmla="*/ 1918311 w 3184205"/>
                <a:gd name="connsiteY560" fmla="*/ 25582 h 82105"/>
                <a:gd name="connsiteX561" fmla="*/ 1924981 w 3184205"/>
                <a:gd name="connsiteY561" fmla="*/ 30631 h 82105"/>
                <a:gd name="connsiteX562" fmla="*/ 1924981 w 3184205"/>
                <a:gd name="connsiteY562" fmla="*/ 54634 h 82105"/>
                <a:gd name="connsiteX563" fmla="*/ 1918311 w 3184205"/>
                <a:gd name="connsiteY563" fmla="*/ 58825 h 82105"/>
                <a:gd name="connsiteX564" fmla="*/ 1918311 w 3184205"/>
                <a:gd name="connsiteY564" fmla="*/ 61778 h 82105"/>
                <a:gd name="connsiteX565" fmla="*/ 1928785 w 3184205"/>
                <a:gd name="connsiteY565" fmla="*/ 61492 h 82105"/>
                <a:gd name="connsiteX566" fmla="*/ 1940217 w 3184205"/>
                <a:gd name="connsiteY566" fmla="*/ 61778 h 82105"/>
                <a:gd name="connsiteX567" fmla="*/ 1940217 w 3184205"/>
                <a:gd name="connsiteY567" fmla="*/ 58825 h 82105"/>
                <a:gd name="connsiteX568" fmla="*/ 1938310 w 3184205"/>
                <a:gd name="connsiteY568" fmla="*/ 58825 h 82105"/>
                <a:gd name="connsiteX569" fmla="*/ 1931641 w 3184205"/>
                <a:gd name="connsiteY569" fmla="*/ 54443 h 82105"/>
                <a:gd name="connsiteX570" fmla="*/ 1931641 w 3184205"/>
                <a:gd name="connsiteY570" fmla="*/ 40917 h 82105"/>
                <a:gd name="connsiteX571" fmla="*/ 1943073 w 3184205"/>
                <a:gd name="connsiteY571" fmla="*/ 24153 h 82105"/>
                <a:gd name="connsiteX572" fmla="*/ 1942124 w 3184205"/>
                <a:gd name="connsiteY572" fmla="*/ 27202 h 82105"/>
                <a:gd name="connsiteX573" fmla="*/ 1945928 w 3184205"/>
                <a:gd name="connsiteY573" fmla="*/ 31392 h 82105"/>
                <a:gd name="connsiteX574" fmla="*/ 1949742 w 3184205"/>
                <a:gd name="connsiteY574" fmla="*/ 27202 h 82105"/>
                <a:gd name="connsiteX575" fmla="*/ 2003078 w 3184205"/>
                <a:gd name="connsiteY575" fmla="*/ 61778 h 82105"/>
                <a:gd name="connsiteX576" fmla="*/ 2003078 w 3184205"/>
                <a:gd name="connsiteY576" fmla="*/ 58825 h 82105"/>
                <a:gd name="connsiteX577" fmla="*/ 1996418 w 3184205"/>
                <a:gd name="connsiteY577" fmla="*/ 53585 h 82105"/>
                <a:gd name="connsiteX578" fmla="*/ 1996418 w 3184205"/>
                <a:gd name="connsiteY578" fmla="*/ -1468 h 82105"/>
                <a:gd name="connsiteX579" fmla="*/ 1983080 w 3184205"/>
                <a:gd name="connsiteY579" fmla="*/ -611 h 82105"/>
                <a:gd name="connsiteX580" fmla="*/ 1983080 w 3184205"/>
                <a:gd name="connsiteY580" fmla="*/ 2531 h 82105"/>
                <a:gd name="connsiteX581" fmla="*/ 1989749 w 3184205"/>
                <a:gd name="connsiteY581" fmla="*/ 7580 h 82105"/>
                <a:gd name="connsiteX582" fmla="*/ 1989749 w 3184205"/>
                <a:gd name="connsiteY582" fmla="*/ 26821 h 82105"/>
                <a:gd name="connsiteX583" fmla="*/ 1977368 w 3184205"/>
                <a:gd name="connsiteY583" fmla="*/ 21581 h 82105"/>
                <a:gd name="connsiteX584" fmla="*/ 1955453 w 3184205"/>
                <a:gd name="connsiteY584" fmla="*/ 42156 h 82105"/>
                <a:gd name="connsiteX585" fmla="*/ 1976410 w 3184205"/>
                <a:gd name="connsiteY585" fmla="*/ 62635 h 82105"/>
                <a:gd name="connsiteX586" fmla="*/ 1988791 w 3184205"/>
                <a:gd name="connsiteY586" fmla="*/ 57015 h 82105"/>
                <a:gd name="connsiteX587" fmla="*/ 1988791 w 3184205"/>
                <a:gd name="connsiteY587" fmla="*/ 62635 h 82105"/>
                <a:gd name="connsiteX588" fmla="*/ 1988791 w 3184205"/>
                <a:gd name="connsiteY588" fmla="*/ 50442 h 82105"/>
                <a:gd name="connsiteX589" fmla="*/ 1987842 w 3184205"/>
                <a:gd name="connsiteY589" fmla="*/ 54348 h 82105"/>
                <a:gd name="connsiteX590" fmla="*/ 1977368 w 3184205"/>
                <a:gd name="connsiteY590" fmla="*/ 60158 h 82105"/>
                <a:gd name="connsiteX591" fmla="*/ 1966885 w 3184205"/>
                <a:gd name="connsiteY591" fmla="*/ 54634 h 82105"/>
                <a:gd name="connsiteX592" fmla="*/ 1964030 w 3184205"/>
                <a:gd name="connsiteY592" fmla="*/ 42251 h 82105"/>
                <a:gd name="connsiteX593" fmla="*/ 1966885 w 3184205"/>
                <a:gd name="connsiteY593" fmla="*/ 30059 h 82105"/>
                <a:gd name="connsiteX594" fmla="*/ 1977368 w 3184205"/>
                <a:gd name="connsiteY594" fmla="*/ 24153 h 82105"/>
                <a:gd name="connsiteX595" fmla="*/ 1988791 w 3184205"/>
                <a:gd name="connsiteY595" fmla="*/ 30917 h 82105"/>
                <a:gd name="connsiteX596" fmla="*/ 2073567 w 3184205"/>
                <a:gd name="connsiteY596" fmla="*/ 49967 h 82105"/>
                <a:gd name="connsiteX597" fmla="*/ 2060228 w 3184205"/>
                <a:gd name="connsiteY597" fmla="*/ 37203 h 82105"/>
                <a:gd name="connsiteX598" fmla="*/ 2053568 w 3184205"/>
                <a:gd name="connsiteY598" fmla="*/ 36155 h 82105"/>
                <a:gd name="connsiteX599" fmla="*/ 2046899 w 3184205"/>
                <a:gd name="connsiteY599" fmla="*/ 29868 h 82105"/>
                <a:gd name="connsiteX600" fmla="*/ 2057373 w 3184205"/>
                <a:gd name="connsiteY600" fmla="*/ 23392 h 82105"/>
                <a:gd name="connsiteX601" fmla="*/ 2068805 w 3184205"/>
                <a:gd name="connsiteY601" fmla="*/ 33298 h 82105"/>
                <a:gd name="connsiteX602" fmla="*/ 2069753 w 3184205"/>
                <a:gd name="connsiteY602" fmla="*/ 34346 h 82105"/>
                <a:gd name="connsiteX603" fmla="*/ 2071660 w 3184205"/>
                <a:gd name="connsiteY603" fmla="*/ 31965 h 82105"/>
                <a:gd name="connsiteX604" fmla="*/ 2071660 w 3184205"/>
                <a:gd name="connsiteY604" fmla="*/ 23487 h 82105"/>
                <a:gd name="connsiteX605" fmla="*/ 2069753 w 3184205"/>
                <a:gd name="connsiteY605" fmla="*/ 21106 h 82105"/>
                <a:gd name="connsiteX606" fmla="*/ 2067856 w 3184205"/>
                <a:gd name="connsiteY606" fmla="*/ 22440 h 82105"/>
                <a:gd name="connsiteX607" fmla="*/ 2066898 w 3184205"/>
                <a:gd name="connsiteY607" fmla="*/ 23487 h 82105"/>
                <a:gd name="connsiteX608" fmla="*/ 2065949 w 3184205"/>
                <a:gd name="connsiteY608" fmla="*/ 23106 h 82105"/>
                <a:gd name="connsiteX609" fmla="*/ 2057373 w 3184205"/>
                <a:gd name="connsiteY609" fmla="*/ 21106 h 82105"/>
                <a:gd name="connsiteX610" fmla="*/ 2042136 w 3184205"/>
                <a:gd name="connsiteY610" fmla="*/ 32440 h 82105"/>
                <a:gd name="connsiteX611" fmla="*/ 2045941 w 3184205"/>
                <a:gd name="connsiteY611" fmla="*/ 39870 h 82105"/>
                <a:gd name="connsiteX612" fmla="*/ 2057373 w 3184205"/>
                <a:gd name="connsiteY612" fmla="*/ 44060 h 82105"/>
                <a:gd name="connsiteX613" fmla="*/ 2068805 w 3184205"/>
                <a:gd name="connsiteY613" fmla="*/ 52348 h 82105"/>
                <a:gd name="connsiteX614" fmla="*/ 2058331 w 3184205"/>
                <a:gd name="connsiteY614" fmla="*/ 60158 h 82105"/>
                <a:gd name="connsiteX615" fmla="*/ 2044992 w 3184205"/>
                <a:gd name="connsiteY615" fmla="*/ 48252 h 82105"/>
                <a:gd name="connsiteX616" fmla="*/ 2043085 w 3184205"/>
                <a:gd name="connsiteY616" fmla="*/ 46537 h 82105"/>
                <a:gd name="connsiteX617" fmla="*/ 2042136 w 3184205"/>
                <a:gd name="connsiteY617" fmla="*/ 48918 h 82105"/>
                <a:gd name="connsiteX618" fmla="*/ 2042136 w 3184205"/>
                <a:gd name="connsiteY618" fmla="*/ 60253 h 82105"/>
                <a:gd name="connsiteX619" fmla="*/ 2043085 w 3184205"/>
                <a:gd name="connsiteY619" fmla="*/ 62635 h 82105"/>
                <a:gd name="connsiteX620" fmla="*/ 2045941 w 3184205"/>
                <a:gd name="connsiteY620" fmla="*/ 60824 h 82105"/>
                <a:gd name="connsiteX621" fmla="*/ 2047848 w 3184205"/>
                <a:gd name="connsiteY621" fmla="*/ 58825 h 82105"/>
                <a:gd name="connsiteX622" fmla="*/ 2058331 w 3184205"/>
                <a:gd name="connsiteY622" fmla="*/ 62635 h 82105"/>
                <a:gd name="connsiteX623" fmla="*/ 2073567 w 3184205"/>
                <a:gd name="connsiteY623" fmla="*/ 49967 h 82105"/>
                <a:gd name="connsiteX624" fmla="*/ 2100235 w 3184205"/>
                <a:gd name="connsiteY624" fmla="*/ 61778 h 82105"/>
                <a:gd name="connsiteX625" fmla="*/ 2100235 w 3184205"/>
                <a:gd name="connsiteY625" fmla="*/ 58825 h 82105"/>
                <a:gd name="connsiteX626" fmla="*/ 2094524 w 3184205"/>
                <a:gd name="connsiteY626" fmla="*/ 54729 h 82105"/>
                <a:gd name="connsiteX627" fmla="*/ 2094524 w 3184205"/>
                <a:gd name="connsiteY627" fmla="*/ 21581 h 82105"/>
                <a:gd name="connsiteX628" fmla="*/ 2081185 w 3184205"/>
                <a:gd name="connsiteY628" fmla="*/ 22440 h 82105"/>
                <a:gd name="connsiteX629" fmla="*/ 2081185 w 3184205"/>
                <a:gd name="connsiteY629" fmla="*/ 25582 h 82105"/>
                <a:gd name="connsiteX630" fmla="*/ 2087855 w 3184205"/>
                <a:gd name="connsiteY630" fmla="*/ 30536 h 82105"/>
                <a:gd name="connsiteX631" fmla="*/ 2087855 w 3184205"/>
                <a:gd name="connsiteY631" fmla="*/ 54634 h 82105"/>
                <a:gd name="connsiteX632" fmla="*/ 2081185 w 3184205"/>
                <a:gd name="connsiteY632" fmla="*/ 58825 h 82105"/>
                <a:gd name="connsiteX633" fmla="*/ 2081185 w 3184205"/>
                <a:gd name="connsiteY633" fmla="*/ 61778 h 82105"/>
                <a:gd name="connsiteX634" fmla="*/ 2090710 w 3184205"/>
                <a:gd name="connsiteY634" fmla="*/ 61492 h 82105"/>
                <a:gd name="connsiteX635" fmla="*/ 2100235 w 3184205"/>
                <a:gd name="connsiteY635" fmla="*/ 61778 h 82105"/>
                <a:gd name="connsiteX636" fmla="*/ 2095473 w 3184205"/>
                <a:gd name="connsiteY636" fmla="*/ 6818 h 82105"/>
                <a:gd name="connsiteX637" fmla="*/ 2090710 w 3184205"/>
                <a:gd name="connsiteY637" fmla="*/ 1770 h 82105"/>
                <a:gd name="connsiteX638" fmla="*/ 2085948 w 3184205"/>
                <a:gd name="connsiteY638" fmla="*/ 6818 h 82105"/>
                <a:gd name="connsiteX639" fmla="*/ 2090710 w 3184205"/>
                <a:gd name="connsiteY639" fmla="*/ 11867 h 82105"/>
                <a:gd name="connsiteX640" fmla="*/ 2095473 w 3184205"/>
                <a:gd name="connsiteY640" fmla="*/ 6818 h 82105"/>
                <a:gd name="connsiteX641" fmla="*/ 2143098 w 3184205"/>
                <a:gd name="connsiteY641" fmla="*/ 44156 h 82105"/>
                <a:gd name="connsiteX642" fmla="*/ 2140242 w 3184205"/>
                <a:gd name="connsiteY642" fmla="*/ 44156 h 82105"/>
                <a:gd name="connsiteX643" fmla="*/ 2125955 w 3184205"/>
                <a:gd name="connsiteY643" fmla="*/ 58920 h 82105"/>
                <a:gd name="connsiteX644" fmla="*/ 2115481 w 3184205"/>
                <a:gd name="connsiteY644" fmla="*/ 58920 h 82105"/>
                <a:gd name="connsiteX645" fmla="*/ 2142149 w 3184205"/>
                <a:gd name="connsiteY645" fmla="*/ 25582 h 82105"/>
                <a:gd name="connsiteX646" fmla="*/ 2143098 w 3184205"/>
                <a:gd name="connsiteY646" fmla="*/ 23963 h 82105"/>
                <a:gd name="connsiteX647" fmla="*/ 2140242 w 3184205"/>
                <a:gd name="connsiteY647" fmla="*/ 22440 h 82105"/>
                <a:gd name="connsiteX648" fmla="*/ 2108811 w 3184205"/>
                <a:gd name="connsiteY648" fmla="*/ 22440 h 82105"/>
                <a:gd name="connsiteX649" fmla="*/ 2107853 w 3184205"/>
                <a:gd name="connsiteY649" fmla="*/ 37679 h 82105"/>
                <a:gd name="connsiteX650" fmla="*/ 2110718 w 3184205"/>
                <a:gd name="connsiteY650" fmla="*/ 37679 h 82105"/>
                <a:gd name="connsiteX651" fmla="*/ 2124048 w 3184205"/>
                <a:gd name="connsiteY651" fmla="*/ 25010 h 82105"/>
                <a:gd name="connsiteX652" fmla="*/ 2133573 w 3184205"/>
                <a:gd name="connsiteY652" fmla="*/ 25010 h 82105"/>
                <a:gd name="connsiteX653" fmla="*/ 2107853 w 3184205"/>
                <a:gd name="connsiteY653" fmla="*/ 58348 h 82105"/>
                <a:gd name="connsiteX654" fmla="*/ 2106905 w 3184205"/>
                <a:gd name="connsiteY654" fmla="*/ 60253 h 82105"/>
                <a:gd name="connsiteX655" fmla="*/ 2109760 w 3184205"/>
                <a:gd name="connsiteY655" fmla="*/ 61778 h 82105"/>
                <a:gd name="connsiteX656" fmla="*/ 2141191 w 3184205"/>
                <a:gd name="connsiteY656" fmla="*/ 61778 h 82105"/>
                <a:gd name="connsiteX657" fmla="*/ 2186918 w 3184205"/>
                <a:gd name="connsiteY657" fmla="*/ 50728 h 82105"/>
                <a:gd name="connsiteX658" fmla="*/ 2185960 w 3184205"/>
                <a:gd name="connsiteY658" fmla="*/ 49586 h 82105"/>
                <a:gd name="connsiteX659" fmla="*/ 2184053 w 3184205"/>
                <a:gd name="connsiteY659" fmla="*/ 50728 h 82105"/>
                <a:gd name="connsiteX660" fmla="*/ 2171673 w 3184205"/>
                <a:gd name="connsiteY660" fmla="*/ 59872 h 82105"/>
                <a:gd name="connsiteX661" fmla="*/ 2160241 w 3184205"/>
                <a:gd name="connsiteY661" fmla="*/ 53681 h 82105"/>
                <a:gd name="connsiteX662" fmla="*/ 2158343 w 3184205"/>
                <a:gd name="connsiteY662" fmla="*/ 40917 h 82105"/>
                <a:gd name="connsiteX663" fmla="*/ 2185011 w 3184205"/>
                <a:gd name="connsiteY663" fmla="*/ 40917 h 82105"/>
                <a:gd name="connsiteX664" fmla="*/ 2186918 w 3184205"/>
                <a:gd name="connsiteY664" fmla="*/ 38822 h 82105"/>
                <a:gd name="connsiteX665" fmla="*/ 2169766 w 3184205"/>
                <a:gd name="connsiteY665" fmla="*/ 21106 h 82105"/>
                <a:gd name="connsiteX666" fmla="*/ 2149767 w 3184205"/>
                <a:gd name="connsiteY666" fmla="*/ 41774 h 82105"/>
                <a:gd name="connsiteX667" fmla="*/ 2170724 w 3184205"/>
                <a:gd name="connsiteY667" fmla="*/ 62635 h 82105"/>
                <a:gd name="connsiteX668" fmla="*/ 2186918 w 3184205"/>
                <a:gd name="connsiteY668" fmla="*/ 50728 h 82105"/>
                <a:gd name="connsiteX669" fmla="*/ 2181198 w 3184205"/>
                <a:gd name="connsiteY669" fmla="*/ 38536 h 82105"/>
                <a:gd name="connsiteX670" fmla="*/ 2158343 w 3184205"/>
                <a:gd name="connsiteY670" fmla="*/ 38536 h 82105"/>
                <a:gd name="connsiteX671" fmla="*/ 2169766 w 3184205"/>
                <a:gd name="connsiteY671" fmla="*/ 23678 h 82105"/>
                <a:gd name="connsiteX672" fmla="*/ 2181198 w 3184205"/>
                <a:gd name="connsiteY672" fmla="*/ 38536 h 82105"/>
                <a:gd name="connsiteX673" fmla="*/ 2665066 w 3184205"/>
                <a:gd name="connsiteY673" fmla="*/ 61778 h 82105"/>
                <a:gd name="connsiteX674" fmla="*/ 2665066 w 3184205"/>
                <a:gd name="connsiteY674" fmla="*/ 58825 h 82105"/>
                <a:gd name="connsiteX675" fmla="*/ 2658406 w 3184205"/>
                <a:gd name="connsiteY675" fmla="*/ 53585 h 82105"/>
                <a:gd name="connsiteX676" fmla="*/ 2658406 w 3184205"/>
                <a:gd name="connsiteY676" fmla="*/ -1468 h 82105"/>
                <a:gd name="connsiteX677" fmla="*/ 2645067 w 3184205"/>
                <a:gd name="connsiteY677" fmla="*/ -611 h 82105"/>
                <a:gd name="connsiteX678" fmla="*/ 2645067 w 3184205"/>
                <a:gd name="connsiteY678" fmla="*/ 2531 h 82105"/>
                <a:gd name="connsiteX679" fmla="*/ 2651736 w 3184205"/>
                <a:gd name="connsiteY679" fmla="*/ 7580 h 82105"/>
                <a:gd name="connsiteX680" fmla="*/ 2651736 w 3184205"/>
                <a:gd name="connsiteY680" fmla="*/ 26821 h 82105"/>
                <a:gd name="connsiteX681" fmla="*/ 2639356 w 3184205"/>
                <a:gd name="connsiteY681" fmla="*/ 21581 h 82105"/>
                <a:gd name="connsiteX682" fmla="*/ 2617441 w 3184205"/>
                <a:gd name="connsiteY682" fmla="*/ 42156 h 82105"/>
                <a:gd name="connsiteX683" fmla="*/ 2638398 w 3184205"/>
                <a:gd name="connsiteY683" fmla="*/ 62635 h 82105"/>
                <a:gd name="connsiteX684" fmla="*/ 2651736 w 3184205"/>
                <a:gd name="connsiteY684" fmla="*/ 57015 h 82105"/>
                <a:gd name="connsiteX685" fmla="*/ 2651736 w 3184205"/>
                <a:gd name="connsiteY685" fmla="*/ 62635 h 82105"/>
                <a:gd name="connsiteX686" fmla="*/ 2651736 w 3184205"/>
                <a:gd name="connsiteY686" fmla="*/ 50442 h 82105"/>
                <a:gd name="connsiteX687" fmla="*/ 2649830 w 3184205"/>
                <a:gd name="connsiteY687" fmla="*/ 54348 h 82105"/>
                <a:gd name="connsiteX688" fmla="*/ 2639356 w 3184205"/>
                <a:gd name="connsiteY688" fmla="*/ 60158 h 82105"/>
                <a:gd name="connsiteX689" fmla="*/ 2628873 w 3184205"/>
                <a:gd name="connsiteY689" fmla="*/ 54634 h 82105"/>
                <a:gd name="connsiteX690" fmla="*/ 2626017 w 3184205"/>
                <a:gd name="connsiteY690" fmla="*/ 42251 h 82105"/>
                <a:gd name="connsiteX691" fmla="*/ 2628873 w 3184205"/>
                <a:gd name="connsiteY691" fmla="*/ 30059 h 82105"/>
                <a:gd name="connsiteX692" fmla="*/ 2639356 w 3184205"/>
                <a:gd name="connsiteY692" fmla="*/ 24153 h 82105"/>
                <a:gd name="connsiteX693" fmla="*/ 2651736 w 3184205"/>
                <a:gd name="connsiteY693" fmla="*/ 30917 h 82105"/>
                <a:gd name="connsiteX694" fmla="*/ 2691743 w 3184205"/>
                <a:gd name="connsiteY694" fmla="*/ 61778 h 82105"/>
                <a:gd name="connsiteX695" fmla="*/ 2691743 w 3184205"/>
                <a:gd name="connsiteY695" fmla="*/ 58825 h 82105"/>
                <a:gd name="connsiteX696" fmla="*/ 2686023 w 3184205"/>
                <a:gd name="connsiteY696" fmla="*/ 54729 h 82105"/>
                <a:gd name="connsiteX697" fmla="*/ 2686023 w 3184205"/>
                <a:gd name="connsiteY697" fmla="*/ 21581 h 82105"/>
                <a:gd name="connsiteX698" fmla="*/ 2672693 w 3184205"/>
                <a:gd name="connsiteY698" fmla="*/ 22440 h 82105"/>
                <a:gd name="connsiteX699" fmla="*/ 2672693 w 3184205"/>
                <a:gd name="connsiteY699" fmla="*/ 25582 h 82105"/>
                <a:gd name="connsiteX700" fmla="*/ 2679353 w 3184205"/>
                <a:gd name="connsiteY700" fmla="*/ 30536 h 82105"/>
                <a:gd name="connsiteX701" fmla="*/ 2679353 w 3184205"/>
                <a:gd name="connsiteY701" fmla="*/ 54634 h 82105"/>
                <a:gd name="connsiteX702" fmla="*/ 2672693 w 3184205"/>
                <a:gd name="connsiteY702" fmla="*/ 58825 h 82105"/>
                <a:gd name="connsiteX703" fmla="*/ 2672693 w 3184205"/>
                <a:gd name="connsiteY703" fmla="*/ 61778 h 82105"/>
                <a:gd name="connsiteX704" fmla="*/ 2682218 w 3184205"/>
                <a:gd name="connsiteY704" fmla="*/ 61492 h 82105"/>
                <a:gd name="connsiteX705" fmla="*/ 2691743 w 3184205"/>
                <a:gd name="connsiteY705" fmla="*/ 61778 h 82105"/>
                <a:gd name="connsiteX706" fmla="*/ 2686981 w 3184205"/>
                <a:gd name="connsiteY706" fmla="*/ 6818 h 82105"/>
                <a:gd name="connsiteX707" fmla="*/ 2682218 w 3184205"/>
                <a:gd name="connsiteY707" fmla="*/ 1770 h 82105"/>
                <a:gd name="connsiteX708" fmla="*/ 2677456 w 3184205"/>
                <a:gd name="connsiteY708" fmla="*/ 6818 h 82105"/>
                <a:gd name="connsiteX709" fmla="*/ 2682218 w 3184205"/>
                <a:gd name="connsiteY709" fmla="*/ 11867 h 82105"/>
                <a:gd name="connsiteX710" fmla="*/ 2686981 w 3184205"/>
                <a:gd name="connsiteY710" fmla="*/ 6818 h 82105"/>
                <a:gd name="connsiteX711" fmla="*/ 2720318 w 3184205"/>
                <a:gd name="connsiteY711" fmla="*/ 61778 h 82105"/>
                <a:gd name="connsiteX712" fmla="*/ 2720318 w 3184205"/>
                <a:gd name="connsiteY712" fmla="*/ 58825 h 82105"/>
                <a:gd name="connsiteX713" fmla="*/ 2712691 w 3184205"/>
                <a:gd name="connsiteY713" fmla="*/ 54634 h 82105"/>
                <a:gd name="connsiteX714" fmla="*/ 2712691 w 3184205"/>
                <a:gd name="connsiteY714" fmla="*/ -1468 h 82105"/>
                <a:gd name="connsiteX715" fmla="*/ 2699361 w 3184205"/>
                <a:gd name="connsiteY715" fmla="*/ -611 h 82105"/>
                <a:gd name="connsiteX716" fmla="*/ 2699361 w 3184205"/>
                <a:gd name="connsiteY716" fmla="*/ 2531 h 82105"/>
                <a:gd name="connsiteX717" fmla="*/ 2706031 w 3184205"/>
                <a:gd name="connsiteY717" fmla="*/ 7580 h 82105"/>
                <a:gd name="connsiteX718" fmla="*/ 2706031 w 3184205"/>
                <a:gd name="connsiteY718" fmla="*/ 54634 h 82105"/>
                <a:gd name="connsiteX719" fmla="*/ 2699361 w 3184205"/>
                <a:gd name="connsiteY719" fmla="*/ 58825 h 82105"/>
                <a:gd name="connsiteX720" fmla="*/ 2699361 w 3184205"/>
                <a:gd name="connsiteY720" fmla="*/ 61778 h 82105"/>
                <a:gd name="connsiteX721" fmla="*/ 2709835 w 3184205"/>
                <a:gd name="connsiteY721" fmla="*/ 61492 h 82105"/>
                <a:gd name="connsiteX722" fmla="*/ 2720318 w 3184205"/>
                <a:gd name="connsiteY722" fmla="*/ 61778 h 82105"/>
                <a:gd name="connsiteX723" fmla="*/ 2768892 w 3184205"/>
                <a:gd name="connsiteY723" fmla="*/ 53585 h 82105"/>
                <a:gd name="connsiteX724" fmla="*/ 2768892 w 3184205"/>
                <a:gd name="connsiteY724" fmla="*/ 48538 h 82105"/>
                <a:gd name="connsiteX725" fmla="*/ 2766036 w 3184205"/>
                <a:gd name="connsiteY725" fmla="*/ 48538 h 82105"/>
                <a:gd name="connsiteX726" fmla="*/ 2766036 w 3184205"/>
                <a:gd name="connsiteY726" fmla="*/ 53585 h 82105"/>
                <a:gd name="connsiteX727" fmla="*/ 2763181 w 3184205"/>
                <a:gd name="connsiteY727" fmla="*/ 58825 h 82105"/>
                <a:gd name="connsiteX728" fmla="*/ 2759367 w 3184205"/>
                <a:gd name="connsiteY728" fmla="*/ 53585 h 82105"/>
                <a:gd name="connsiteX729" fmla="*/ 2759367 w 3184205"/>
                <a:gd name="connsiteY729" fmla="*/ 34535 h 82105"/>
                <a:gd name="connsiteX730" fmla="*/ 2743173 w 3184205"/>
                <a:gd name="connsiteY730" fmla="*/ 21106 h 82105"/>
                <a:gd name="connsiteX731" fmla="*/ 2728885 w 3184205"/>
                <a:gd name="connsiteY731" fmla="*/ 30059 h 82105"/>
                <a:gd name="connsiteX732" fmla="*/ 2732699 w 3184205"/>
                <a:gd name="connsiteY732" fmla="*/ 34346 h 82105"/>
                <a:gd name="connsiteX733" fmla="*/ 2737461 w 3184205"/>
                <a:gd name="connsiteY733" fmla="*/ 30059 h 82105"/>
                <a:gd name="connsiteX734" fmla="*/ 2733648 w 3184205"/>
                <a:gd name="connsiteY734" fmla="*/ 25868 h 82105"/>
                <a:gd name="connsiteX735" fmla="*/ 2743173 w 3184205"/>
                <a:gd name="connsiteY735" fmla="*/ 23678 h 82105"/>
                <a:gd name="connsiteX736" fmla="*/ 2752698 w 3184205"/>
                <a:gd name="connsiteY736" fmla="*/ 34631 h 82105"/>
                <a:gd name="connsiteX737" fmla="*/ 2752698 w 3184205"/>
                <a:gd name="connsiteY737" fmla="*/ 37489 h 82105"/>
                <a:gd name="connsiteX738" fmla="*/ 2735555 w 3184205"/>
                <a:gd name="connsiteY738" fmla="*/ 40631 h 82105"/>
                <a:gd name="connsiteX739" fmla="*/ 2726030 w 3184205"/>
                <a:gd name="connsiteY739" fmla="*/ 52348 h 82105"/>
                <a:gd name="connsiteX740" fmla="*/ 2741266 w 3184205"/>
                <a:gd name="connsiteY740" fmla="*/ 62635 h 82105"/>
                <a:gd name="connsiteX741" fmla="*/ 2753656 w 3184205"/>
                <a:gd name="connsiteY741" fmla="*/ 55205 h 82105"/>
                <a:gd name="connsiteX742" fmla="*/ 2760316 w 3184205"/>
                <a:gd name="connsiteY742" fmla="*/ 62253 h 82105"/>
                <a:gd name="connsiteX743" fmla="*/ 2768892 w 3184205"/>
                <a:gd name="connsiteY743" fmla="*/ 53585 h 82105"/>
                <a:gd name="connsiteX744" fmla="*/ 2752698 w 3184205"/>
                <a:gd name="connsiteY744" fmla="*/ 48918 h 82105"/>
                <a:gd name="connsiteX745" fmla="*/ 2742224 w 3184205"/>
                <a:gd name="connsiteY745" fmla="*/ 60158 h 82105"/>
                <a:gd name="connsiteX746" fmla="*/ 2732699 w 3184205"/>
                <a:gd name="connsiteY746" fmla="*/ 52538 h 82105"/>
                <a:gd name="connsiteX747" fmla="*/ 2752698 w 3184205"/>
                <a:gd name="connsiteY747" fmla="*/ 39870 h 82105"/>
                <a:gd name="connsiteX748" fmla="*/ 2803178 w 3184205"/>
                <a:gd name="connsiteY748" fmla="*/ 50347 h 82105"/>
                <a:gd name="connsiteX749" fmla="*/ 2803178 w 3184205"/>
                <a:gd name="connsiteY749" fmla="*/ 45204 h 82105"/>
                <a:gd name="connsiteX750" fmla="*/ 2800323 w 3184205"/>
                <a:gd name="connsiteY750" fmla="*/ 45204 h 82105"/>
                <a:gd name="connsiteX751" fmla="*/ 2800323 w 3184205"/>
                <a:gd name="connsiteY751" fmla="*/ 50156 h 82105"/>
                <a:gd name="connsiteX752" fmla="*/ 2793653 w 3184205"/>
                <a:gd name="connsiteY752" fmla="*/ 59872 h 82105"/>
                <a:gd name="connsiteX753" fmla="*/ 2787942 w 3184205"/>
                <a:gd name="connsiteY753" fmla="*/ 50633 h 82105"/>
                <a:gd name="connsiteX754" fmla="*/ 2787942 w 3184205"/>
                <a:gd name="connsiteY754" fmla="*/ 25487 h 82105"/>
                <a:gd name="connsiteX755" fmla="*/ 2801281 w 3184205"/>
                <a:gd name="connsiteY755" fmla="*/ 25487 h 82105"/>
                <a:gd name="connsiteX756" fmla="*/ 2801281 w 3184205"/>
                <a:gd name="connsiteY756" fmla="*/ 22440 h 82105"/>
                <a:gd name="connsiteX757" fmla="*/ 2787942 w 3184205"/>
                <a:gd name="connsiteY757" fmla="*/ 22440 h 82105"/>
                <a:gd name="connsiteX758" fmla="*/ 2787942 w 3184205"/>
                <a:gd name="connsiteY758" fmla="*/ 5675 h 82105"/>
                <a:gd name="connsiteX759" fmla="*/ 2785086 w 3184205"/>
                <a:gd name="connsiteY759" fmla="*/ 5675 h 82105"/>
                <a:gd name="connsiteX760" fmla="*/ 2772706 w 3184205"/>
                <a:gd name="connsiteY760" fmla="*/ 22915 h 82105"/>
                <a:gd name="connsiteX761" fmla="*/ 2772706 w 3184205"/>
                <a:gd name="connsiteY761" fmla="*/ 25487 h 82105"/>
                <a:gd name="connsiteX762" fmla="*/ 2781273 w 3184205"/>
                <a:gd name="connsiteY762" fmla="*/ 25487 h 82105"/>
                <a:gd name="connsiteX763" fmla="*/ 2781273 w 3184205"/>
                <a:gd name="connsiteY763" fmla="*/ 50347 h 82105"/>
                <a:gd name="connsiteX764" fmla="*/ 2793653 w 3184205"/>
                <a:gd name="connsiteY764" fmla="*/ 62635 h 82105"/>
                <a:gd name="connsiteX765" fmla="*/ 2803178 w 3184205"/>
                <a:gd name="connsiteY765" fmla="*/ 50347 h 82105"/>
                <a:gd name="connsiteX766" fmla="*/ 2832711 w 3184205"/>
                <a:gd name="connsiteY766" fmla="*/ 61778 h 82105"/>
                <a:gd name="connsiteX767" fmla="*/ 2832711 w 3184205"/>
                <a:gd name="connsiteY767" fmla="*/ 58825 h 82105"/>
                <a:gd name="connsiteX768" fmla="*/ 2826042 w 3184205"/>
                <a:gd name="connsiteY768" fmla="*/ 54729 h 82105"/>
                <a:gd name="connsiteX769" fmla="*/ 2826042 w 3184205"/>
                <a:gd name="connsiteY769" fmla="*/ 21581 h 82105"/>
                <a:gd name="connsiteX770" fmla="*/ 2812703 w 3184205"/>
                <a:gd name="connsiteY770" fmla="*/ 22440 h 82105"/>
                <a:gd name="connsiteX771" fmla="*/ 2812703 w 3184205"/>
                <a:gd name="connsiteY771" fmla="*/ 25582 h 82105"/>
                <a:gd name="connsiteX772" fmla="*/ 2819373 w 3184205"/>
                <a:gd name="connsiteY772" fmla="*/ 30536 h 82105"/>
                <a:gd name="connsiteX773" fmla="*/ 2819373 w 3184205"/>
                <a:gd name="connsiteY773" fmla="*/ 54634 h 82105"/>
                <a:gd name="connsiteX774" fmla="*/ 2812703 w 3184205"/>
                <a:gd name="connsiteY774" fmla="*/ 58825 h 82105"/>
                <a:gd name="connsiteX775" fmla="*/ 2812703 w 3184205"/>
                <a:gd name="connsiteY775" fmla="*/ 61778 h 82105"/>
                <a:gd name="connsiteX776" fmla="*/ 2822228 w 3184205"/>
                <a:gd name="connsiteY776" fmla="*/ 61492 h 82105"/>
                <a:gd name="connsiteX777" fmla="*/ 2832711 w 3184205"/>
                <a:gd name="connsiteY777" fmla="*/ 61778 h 82105"/>
                <a:gd name="connsiteX778" fmla="*/ 2826991 w 3184205"/>
                <a:gd name="connsiteY778" fmla="*/ 6818 h 82105"/>
                <a:gd name="connsiteX779" fmla="*/ 2822228 w 3184205"/>
                <a:gd name="connsiteY779" fmla="*/ 1770 h 82105"/>
                <a:gd name="connsiteX780" fmla="*/ 2817466 w 3184205"/>
                <a:gd name="connsiteY780" fmla="*/ 6818 h 82105"/>
                <a:gd name="connsiteX781" fmla="*/ 2822228 w 3184205"/>
                <a:gd name="connsiteY781" fmla="*/ 11867 h 82105"/>
                <a:gd name="connsiteX782" fmla="*/ 2826991 w 3184205"/>
                <a:gd name="connsiteY782" fmla="*/ 6818 h 82105"/>
                <a:gd name="connsiteX783" fmla="*/ 2881285 w 3184205"/>
                <a:gd name="connsiteY783" fmla="*/ 42251 h 82105"/>
                <a:gd name="connsiteX784" fmla="*/ 2859380 w 3184205"/>
                <a:gd name="connsiteY784" fmla="*/ 21106 h 82105"/>
                <a:gd name="connsiteX785" fmla="*/ 2838423 w 3184205"/>
                <a:gd name="connsiteY785" fmla="*/ 42251 h 82105"/>
                <a:gd name="connsiteX786" fmla="*/ 2859380 w 3184205"/>
                <a:gd name="connsiteY786" fmla="*/ 62635 h 82105"/>
                <a:gd name="connsiteX787" fmla="*/ 2881285 w 3184205"/>
                <a:gd name="connsiteY787" fmla="*/ 42251 h 82105"/>
                <a:gd name="connsiteX788" fmla="*/ 2872718 w 3184205"/>
                <a:gd name="connsiteY788" fmla="*/ 41490 h 82105"/>
                <a:gd name="connsiteX789" fmla="*/ 2870811 w 3184205"/>
                <a:gd name="connsiteY789" fmla="*/ 54634 h 82105"/>
                <a:gd name="connsiteX790" fmla="*/ 2859380 w 3184205"/>
                <a:gd name="connsiteY790" fmla="*/ 59872 h 82105"/>
                <a:gd name="connsiteX791" fmla="*/ 2848906 w 3184205"/>
                <a:gd name="connsiteY791" fmla="*/ 54348 h 82105"/>
                <a:gd name="connsiteX792" fmla="*/ 2846041 w 3184205"/>
                <a:gd name="connsiteY792" fmla="*/ 41490 h 82105"/>
                <a:gd name="connsiteX793" fmla="*/ 2848906 w 3184205"/>
                <a:gd name="connsiteY793" fmla="*/ 28536 h 82105"/>
                <a:gd name="connsiteX794" fmla="*/ 2859380 w 3184205"/>
                <a:gd name="connsiteY794" fmla="*/ 23678 h 82105"/>
                <a:gd name="connsiteX795" fmla="*/ 2870811 w 3184205"/>
                <a:gd name="connsiteY795" fmla="*/ 29202 h 82105"/>
                <a:gd name="connsiteX796" fmla="*/ 2872718 w 3184205"/>
                <a:gd name="connsiteY796" fmla="*/ 41490 h 82105"/>
                <a:gd name="connsiteX797" fmla="*/ 2935580 w 3184205"/>
                <a:gd name="connsiteY797" fmla="*/ 61778 h 82105"/>
                <a:gd name="connsiteX798" fmla="*/ 2935580 w 3184205"/>
                <a:gd name="connsiteY798" fmla="*/ 58825 h 82105"/>
                <a:gd name="connsiteX799" fmla="*/ 2927961 w 3184205"/>
                <a:gd name="connsiteY799" fmla="*/ 54634 h 82105"/>
                <a:gd name="connsiteX800" fmla="*/ 2927961 w 3184205"/>
                <a:gd name="connsiteY800" fmla="*/ 34060 h 82105"/>
                <a:gd name="connsiteX801" fmla="*/ 2915581 w 3184205"/>
                <a:gd name="connsiteY801" fmla="*/ 21581 h 82105"/>
                <a:gd name="connsiteX802" fmla="*/ 2901293 w 3184205"/>
                <a:gd name="connsiteY802" fmla="*/ 30345 h 82105"/>
                <a:gd name="connsiteX803" fmla="*/ 2901293 w 3184205"/>
                <a:gd name="connsiteY803" fmla="*/ 30345 h 82105"/>
                <a:gd name="connsiteX804" fmla="*/ 2901293 w 3184205"/>
                <a:gd name="connsiteY804" fmla="*/ 21581 h 82105"/>
                <a:gd name="connsiteX805" fmla="*/ 2887955 w 3184205"/>
                <a:gd name="connsiteY805" fmla="*/ 22440 h 82105"/>
                <a:gd name="connsiteX806" fmla="*/ 2887955 w 3184205"/>
                <a:gd name="connsiteY806" fmla="*/ 25582 h 82105"/>
                <a:gd name="connsiteX807" fmla="*/ 2894624 w 3184205"/>
                <a:gd name="connsiteY807" fmla="*/ 30631 h 82105"/>
                <a:gd name="connsiteX808" fmla="*/ 2894624 w 3184205"/>
                <a:gd name="connsiteY808" fmla="*/ 54634 h 82105"/>
                <a:gd name="connsiteX809" fmla="*/ 2887955 w 3184205"/>
                <a:gd name="connsiteY809" fmla="*/ 58825 h 82105"/>
                <a:gd name="connsiteX810" fmla="*/ 2887955 w 3184205"/>
                <a:gd name="connsiteY810" fmla="*/ 61778 h 82105"/>
                <a:gd name="connsiteX811" fmla="*/ 2898428 w 3184205"/>
                <a:gd name="connsiteY811" fmla="*/ 61492 h 82105"/>
                <a:gd name="connsiteX812" fmla="*/ 2908911 w 3184205"/>
                <a:gd name="connsiteY812" fmla="*/ 61778 h 82105"/>
                <a:gd name="connsiteX813" fmla="*/ 2908911 w 3184205"/>
                <a:gd name="connsiteY813" fmla="*/ 58825 h 82105"/>
                <a:gd name="connsiteX814" fmla="*/ 2901293 w 3184205"/>
                <a:gd name="connsiteY814" fmla="*/ 54634 h 82105"/>
                <a:gd name="connsiteX815" fmla="*/ 2901293 w 3184205"/>
                <a:gd name="connsiteY815" fmla="*/ 38061 h 82105"/>
                <a:gd name="connsiteX816" fmla="*/ 2914623 w 3184205"/>
                <a:gd name="connsiteY816" fmla="*/ 24153 h 82105"/>
                <a:gd name="connsiteX817" fmla="*/ 2921292 w 3184205"/>
                <a:gd name="connsiteY817" fmla="*/ 33774 h 82105"/>
                <a:gd name="connsiteX818" fmla="*/ 2921292 w 3184205"/>
                <a:gd name="connsiteY818" fmla="*/ 54634 h 82105"/>
                <a:gd name="connsiteX819" fmla="*/ 2914623 w 3184205"/>
                <a:gd name="connsiteY819" fmla="*/ 58825 h 82105"/>
                <a:gd name="connsiteX820" fmla="*/ 2914623 w 3184205"/>
                <a:gd name="connsiteY820" fmla="*/ 61778 h 82105"/>
                <a:gd name="connsiteX821" fmla="*/ 2925106 w 3184205"/>
                <a:gd name="connsiteY821" fmla="*/ 61492 h 82105"/>
                <a:gd name="connsiteX822" fmla="*/ 2935580 w 3184205"/>
                <a:gd name="connsiteY822" fmla="*/ 61778 h 82105"/>
                <a:gd name="connsiteX823" fmla="*/ 3005110 w 3184205"/>
                <a:gd name="connsiteY823" fmla="*/ 27202 h 82105"/>
                <a:gd name="connsiteX824" fmla="*/ 2998441 w 3184205"/>
                <a:gd name="connsiteY824" fmla="*/ 21581 h 82105"/>
                <a:gd name="connsiteX825" fmla="*/ 2986060 w 3184205"/>
                <a:gd name="connsiteY825" fmla="*/ 31106 h 82105"/>
                <a:gd name="connsiteX826" fmla="*/ 2986060 w 3184205"/>
                <a:gd name="connsiteY826" fmla="*/ 21581 h 82105"/>
                <a:gd name="connsiteX827" fmla="*/ 2973680 w 3184205"/>
                <a:gd name="connsiteY827" fmla="*/ 22440 h 82105"/>
                <a:gd name="connsiteX828" fmla="*/ 2973680 w 3184205"/>
                <a:gd name="connsiteY828" fmla="*/ 25582 h 82105"/>
                <a:gd name="connsiteX829" fmla="*/ 2980349 w 3184205"/>
                <a:gd name="connsiteY829" fmla="*/ 30631 h 82105"/>
                <a:gd name="connsiteX830" fmla="*/ 2980349 w 3184205"/>
                <a:gd name="connsiteY830" fmla="*/ 54634 h 82105"/>
                <a:gd name="connsiteX831" fmla="*/ 2973680 w 3184205"/>
                <a:gd name="connsiteY831" fmla="*/ 58825 h 82105"/>
                <a:gd name="connsiteX832" fmla="*/ 2973680 w 3184205"/>
                <a:gd name="connsiteY832" fmla="*/ 61778 h 82105"/>
                <a:gd name="connsiteX833" fmla="*/ 2984153 w 3184205"/>
                <a:gd name="connsiteY833" fmla="*/ 61492 h 82105"/>
                <a:gd name="connsiteX834" fmla="*/ 2995585 w 3184205"/>
                <a:gd name="connsiteY834" fmla="*/ 61778 h 82105"/>
                <a:gd name="connsiteX835" fmla="*/ 2995585 w 3184205"/>
                <a:gd name="connsiteY835" fmla="*/ 58825 h 82105"/>
                <a:gd name="connsiteX836" fmla="*/ 2993678 w 3184205"/>
                <a:gd name="connsiteY836" fmla="*/ 58825 h 82105"/>
                <a:gd name="connsiteX837" fmla="*/ 2987018 w 3184205"/>
                <a:gd name="connsiteY837" fmla="*/ 54443 h 82105"/>
                <a:gd name="connsiteX838" fmla="*/ 2987018 w 3184205"/>
                <a:gd name="connsiteY838" fmla="*/ 40917 h 82105"/>
                <a:gd name="connsiteX839" fmla="*/ 2998441 w 3184205"/>
                <a:gd name="connsiteY839" fmla="*/ 24153 h 82105"/>
                <a:gd name="connsiteX840" fmla="*/ 2997492 w 3184205"/>
                <a:gd name="connsiteY840" fmla="*/ 27202 h 82105"/>
                <a:gd name="connsiteX841" fmla="*/ 3001306 w 3184205"/>
                <a:gd name="connsiteY841" fmla="*/ 31392 h 82105"/>
                <a:gd name="connsiteX842" fmla="*/ 3005110 w 3184205"/>
                <a:gd name="connsiteY842" fmla="*/ 27202 h 82105"/>
                <a:gd name="connsiteX843" fmla="*/ 3054642 w 3184205"/>
                <a:gd name="connsiteY843" fmla="*/ 53585 h 82105"/>
                <a:gd name="connsiteX844" fmla="*/ 3054642 w 3184205"/>
                <a:gd name="connsiteY844" fmla="*/ 48538 h 82105"/>
                <a:gd name="connsiteX845" fmla="*/ 3051786 w 3184205"/>
                <a:gd name="connsiteY845" fmla="*/ 48538 h 82105"/>
                <a:gd name="connsiteX846" fmla="*/ 3051786 w 3184205"/>
                <a:gd name="connsiteY846" fmla="*/ 53585 h 82105"/>
                <a:gd name="connsiteX847" fmla="*/ 3048931 w 3184205"/>
                <a:gd name="connsiteY847" fmla="*/ 58825 h 82105"/>
                <a:gd name="connsiteX848" fmla="*/ 3045117 w 3184205"/>
                <a:gd name="connsiteY848" fmla="*/ 53585 h 82105"/>
                <a:gd name="connsiteX849" fmla="*/ 3045117 w 3184205"/>
                <a:gd name="connsiteY849" fmla="*/ 34535 h 82105"/>
                <a:gd name="connsiteX850" fmla="*/ 3027974 w 3184205"/>
                <a:gd name="connsiteY850" fmla="*/ 21106 h 82105"/>
                <a:gd name="connsiteX851" fmla="*/ 3013686 w 3184205"/>
                <a:gd name="connsiteY851" fmla="*/ 30059 h 82105"/>
                <a:gd name="connsiteX852" fmla="*/ 3018449 w 3184205"/>
                <a:gd name="connsiteY852" fmla="*/ 34346 h 82105"/>
                <a:gd name="connsiteX853" fmla="*/ 3022253 w 3184205"/>
                <a:gd name="connsiteY853" fmla="*/ 30059 h 82105"/>
                <a:gd name="connsiteX854" fmla="*/ 3019398 w 3184205"/>
                <a:gd name="connsiteY854" fmla="*/ 25868 h 82105"/>
                <a:gd name="connsiteX855" fmla="*/ 3027974 w 3184205"/>
                <a:gd name="connsiteY855" fmla="*/ 23678 h 82105"/>
                <a:gd name="connsiteX856" fmla="*/ 3038448 w 3184205"/>
                <a:gd name="connsiteY856" fmla="*/ 34631 h 82105"/>
                <a:gd name="connsiteX857" fmla="*/ 3038448 w 3184205"/>
                <a:gd name="connsiteY857" fmla="*/ 37489 h 82105"/>
                <a:gd name="connsiteX858" fmla="*/ 3020356 w 3184205"/>
                <a:gd name="connsiteY858" fmla="*/ 40631 h 82105"/>
                <a:gd name="connsiteX859" fmla="*/ 3010831 w 3184205"/>
                <a:gd name="connsiteY859" fmla="*/ 52348 h 82105"/>
                <a:gd name="connsiteX860" fmla="*/ 3027016 w 3184205"/>
                <a:gd name="connsiteY860" fmla="*/ 62635 h 82105"/>
                <a:gd name="connsiteX861" fmla="*/ 3039406 w 3184205"/>
                <a:gd name="connsiteY861" fmla="*/ 55205 h 82105"/>
                <a:gd name="connsiteX862" fmla="*/ 3046066 w 3184205"/>
                <a:gd name="connsiteY862" fmla="*/ 62253 h 82105"/>
                <a:gd name="connsiteX863" fmla="*/ 3054642 w 3184205"/>
                <a:gd name="connsiteY863" fmla="*/ 53585 h 82105"/>
                <a:gd name="connsiteX864" fmla="*/ 3038448 w 3184205"/>
                <a:gd name="connsiteY864" fmla="*/ 48918 h 82105"/>
                <a:gd name="connsiteX865" fmla="*/ 3027016 w 3184205"/>
                <a:gd name="connsiteY865" fmla="*/ 60158 h 82105"/>
                <a:gd name="connsiteX866" fmla="*/ 3018449 w 3184205"/>
                <a:gd name="connsiteY866" fmla="*/ 52538 h 82105"/>
                <a:gd name="connsiteX867" fmla="*/ 3038448 w 3184205"/>
                <a:gd name="connsiteY867" fmla="*/ 39870 h 82105"/>
                <a:gd name="connsiteX868" fmla="*/ 3088928 w 3184205"/>
                <a:gd name="connsiteY868" fmla="*/ 50347 h 82105"/>
                <a:gd name="connsiteX869" fmla="*/ 3088928 w 3184205"/>
                <a:gd name="connsiteY869" fmla="*/ 45204 h 82105"/>
                <a:gd name="connsiteX870" fmla="*/ 3086073 w 3184205"/>
                <a:gd name="connsiteY870" fmla="*/ 45204 h 82105"/>
                <a:gd name="connsiteX871" fmla="*/ 3086073 w 3184205"/>
                <a:gd name="connsiteY871" fmla="*/ 50156 h 82105"/>
                <a:gd name="connsiteX872" fmla="*/ 3079403 w 3184205"/>
                <a:gd name="connsiteY872" fmla="*/ 59872 h 82105"/>
                <a:gd name="connsiteX873" fmla="*/ 3073692 w 3184205"/>
                <a:gd name="connsiteY873" fmla="*/ 50633 h 82105"/>
                <a:gd name="connsiteX874" fmla="*/ 3073692 w 3184205"/>
                <a:gd name="connsiteY874" fmla="*/ 25487 h 82105"/>
                <a:gd name="connsiteX875" fmla="*/ 3087031 w 3184205"/>
                <a:gd name="connsiteY875" fmla="*/ 25487 h 82105"/>
                <a:gd name="connsiteX876" fmla="*/ 3087031 w 3184205"/>
                <a:gd name="connsiteY876" fmla="*/ 22440 h 82105"/>
                <a:gd name="connsiteX877" fmla="*/ 3073692 w 3184205"/>
                <a:gd name="connsiteY877" fmla="*/ 22440 h 82105"/>
                <a:gd name="connsiteX878" fmla="*/ 3073692 w 3184205"/>
                <a:gd name="connsiteY878" fmla="*/ 5675 h 82105"/>
                <a:gd name="connsiteX879" fmla="*/ 3070836 w 3184205"/>
                <a:gd name="connsiteY879" fmla="*/ 5675 h 82105"/>
                <a:gd name="connsiteX880" fmla="*/ 3058456 w 3184205"/>
                <a:gd name="connsiteY880" fmla="*/ 22915 h 82105"/>
                <a:gd name="connsiteX881" fmla="*/ 3058456 w 3184205"/>
                <a:gd name="connsiteY881" fmla="*/ 25487 h 82105"/>
                <a:gd name="connsiteX882" fmla="*/ 3066074 w 3184205"/>
                <a:gd name="connsiteY882" fmla="*/ 25487 h 82105"/>
                <a:gd name="connsiteX883" fmla="*/ 3066074 w 3184205"/>
                <a:gd name="connsiteY883" fmla="*/ 50347 h 82105"/>
                <a:gd name="connsiteX884" fmla="*/ 3078455 w 3184205"/>
                <a:gd name="connsiteY884" fmla="*/ 62635 h 82105"/>
                <a:gd name="connsiteX885" fmla="*/ 3088928 w 3184205"/>
                <a:gd name="connsiteY885" fmla="*/ 50347 h 82105"/>
                <a:gd name="connsiteX886" fmla="*/ 3134656 w 3184205"/>
                <a:gd name="connsiteY886" fmla="*/ 50728 h 82105"/>
                <a:gd name="connsiteX887" fmla="*/ 3132749 w 3184205"/>
                <a:gd name="connsiteY887" fmla="*/ 49586 h 82105"/>
                <a:gd name="connsiteX888" fmla="*/ 3131791 w 3184205"/>
                <a:gd name="connsiteY888" fmla="*/ 50728 h 82105"/>
                <a:gd name="connsiteX889" fmla="*/ 3118461 w 3184205"/>
                <a:gd name="connsiteY889" fmla="*/ 59872 h 82105"/>
                <a:gd name="connsiteX890" fmla="*/ 3107978 w 3184205"/>
                <a:gd name="connsiteY890" fmla="*/ 53681 h 82105"/>
                <a:gd name="connsiteX891" fmla="*/ 3105123 w 3184205"/>
                <a:gd name="connsiteY891" fmla="*/ 40917 h 82105"/>
                <a:gd name="connsiteX892" fmla="*/ 3131791 w 3184205"/>
                <a:gd name="connsiteY892" fmla="*/ 40917 h 82105"/>
                <a:gd name="connsiteX893" fmla="*/ 3134656 w 3184205"/>
                <a:gd name="connsiteY893" fmla="*/ 38822 h 82105"/>
                <a:gd name="connsiteX894" fmla="*/ 3117503 w 3184205"/>
                <a:gd name="connsiteY894" fmla="*/ 21106 h 82105"/>
                <a:gd name="connsiteX895" fmla="*/ 3096556 w 3184205"/>
                <a:gd name="connsiteY895" fmla="*/ 41774 h 82105"/>
                <a:gd name="connsiteX896" fmla="*/ 3118461 w 3184205"/>
                <a:gd name="connsiteY896" fmla="*/ 62635 h 82105"/>
                <a:gd name="connsiteX897" fmla="*/ 3134656 w 3184205"/>
                <a:gd name="connsiteY897" fmla="*/ 50728 h 82105"/>
                <a:gd name="connsiteX898" fmla="*/ 3127986 w 3184205"/>
                <a:gd name="connsiteY898" fmla="*/ 38536 h 82105"/>
                <a:gd name="connsiteX899" fmla="*/ 3105123 w 3184205"/>
                <a:gd name="connsiteY899" fmla="*/ 38536 h 82105"/>
                <a:gd name="connsiteX900" fmla="*/ 3117503 w 3184205"/>
                <a:gd name="connsiteY900" fmla="*/ 23678 h 82105"/>
                <a:gd name="connsiteX901" fmla="*/ 3127986 w 3184205"/>
                <a:gd name="connsiteY901" fmla="*/ 38536 h 82105"/>
                <a:gd name="connsiteX902" fmla="*/ 3171798 w 3184205"/>
                <a:gd name="connsiteY902" fmla="*/ 49967 h 82105"/>
                <a:gd name="connsiteX903" fmla="*/ 3158468 w 3184205"/>
                <a:gd name="connsiteY903" fmla="*/ 37203 h 82105"/>
                <a:gd name="connsiteX904" fmla="*/ 3152748 w 3184205"/>
                <a:gd name="connsiteY904" fmla="*/ 36155 h 82105"/>
                <a:gd name="connsiteX905" fmla="*/ 3145130 w 3184205"/>
                <a:gd name="connsiteY905" fmla="*/ 29868 h 82105"/>
                <a:gd name="connsiteX906" fmla="*/ 3155603 w 3184205"/>
                <a:gd name="connsiteY906" fmla="*/ 23392 h 82105"/>
                <a:gd name="connsiteX907" fmla="*/ 3167035 w 3184205"/>
                <a:gd name="connsiteY907" fmla="*/ 33298 h 82105"/>
                <a:gd name="connsiteX908" fmla="*/ 3167993 w 3184205"/>
                <a:gd name="connsiteY908" fmla="*/ 34346 h 82105"/>
                <a:gd name="connsiteX909" fmla="*/ 3169891 w 3184205"/>
                <a:gd name="connsiteY909" fmla="*/ 31965 h 82105"/>
                <a:gd name="connsiteX910" fmla="*/ 3169891 w 3184205"/>
                <a:gd name="connsiteY910" fmla="*/ 23487 h 82105"/>
                <a:gd name="connsiteX911" fmla="*/ 3167993 w 3184205"/>
                <a:gd name="connsiteY911" fmla="*/ 21106 h 82105"/>
                <a:gd name="connsiteX912" fmla="*/ 3166086 w 3184205"/>
                <a:gd name="connsiteY912" fmla="*/ 22440 h 82105"/>
                <a:gd name="connsiteX913" fmla="*/ 3165128 w 3184205"/>
                <a:gd name="connsiteY913" fmla="*/ 23487 h 82105"/>
                <a:gd name="connsiteX914" fmla="*/ 3164180 w 3184205"/>
                <a:gd name="connsiteY914" fmla="*/ 23106 h 82105"/>
                <a:gd name="connsiteX915" fmla="*/ 3155603 w 3184205"/>
                <a:gd name="connsiteY915" fmla="*/ 21106 h 82105"/>
                <a:gd name="connsiteX916" fmla="*/ 3140367 w 3184205"/>
                <a:gd name="connsiteY916" fmla="*/ 32440 h 82105"/>
                <a:gd name="connsiteX917" fmla="*/ 3144181 w 3184205"/>
                <a:gd name="connsiteY917" fmla="*/ 39870 h 82105"/>
                <a:gd name="connsiteX918" fmla="*/ 3155603 w 3184205"/>
                <a:gd name="connsiteY918" fmla="*/ 44060 h 82105"/>
                <a:gd name="connsiteX919" fmla="*/ 3167035 w 3184205"/>
                <a:gd name="connsiteY919" fmla="*/ 52348 h 82105"/>
                <a:gd name="connsiteX920" fmla="*/ 3156561 w 3184205"/>
                <a:gd name="connsiteY920" fmla="*/ 60158 h 82105"/>
                <a:gd name="connsiteX921" fmla="*/ 3143223 w 3184205"/>
                <a:gd name="connsiteY921" fmla="*/ 48252 h 82105"/>
                <a:gd name="connsiteX922" fmla="*/ 3142274 w 3184205"/>
                <a:gd name="connsiteY922" fmla="*/ 46537 h 82105"/>
                <a:gd name="connsiteX923" fmla="*/ 3140367 w 3184205"/>
                <a:gd name="connsiteY923" fmla="*/ 48918 h 82105"/>
                <a:gd name="connsiteX924" fmla="*/ 3140367 w 3184205"/>
                <a:gd name="connsiteY924" fmla="*/ 60253 h 82105"/>
                <a:gd name="connsiteX925" fmla="*/ 3141316 w 3184205"/>
                <a:gd name="connsiteY925" fmla="*/ 62635 h 82105"/>
                <a:gd name="connsiteX926" fmla="*/ 3144181 w 3184205"/>
                <a:gd name="connsiteY926" fmla="*/ 60824 h 82105"/>
                <a:gd name="connsiteX927" fmla="*/ 3146078 w 3184205"/>
                <a:gd name="connsiteY927" fmla="*/ 58825 h 82105"/>
                <a:gd name="connsiteX928" fmla="*/ 3156561 w 3184205"/>
                <a:gd name="connsiteY928" fmla="*/ 62635 h 82105"/>
                <a:gd name="connsiteX929" fmla="*/ 3171798 w 3184205"/>
                <a:gd name="connsiteY929" fmla="*/ 49967 h 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Lst>
              <a:rect l="l" t="t" r="r" b="b"/>
              <a:pathLst>
                <a:path w="3184205" h="82105">
                  <a:moveTo>
                    <a:pt x="24743" y="51871"/>
                  </a:moveTo>
                  <a:cubicBezTo>
                    <a:pt x="24743" y="50824"/>
                    <a:pt x="23785" y="50824"/>
                    <a:pt x="23785" y="50824"/>
                  </a:cubicBezTo>
                  <a:cubicBezTo>
                    <a:pt x="22836" y="50824"/>
                    <a:pt x="22836" y="51015"/>
                    <a:pt x="21878" y="51871"/>
                  </a:cubicBezTo>
                  <a:cubicBezTo>
                    <a:pt x="21878" y="53776"/>
                    <a:pt x="19023" y="60920"/>
                    <a:pt x="10456" y="60920"/>
                  </a:cubicBezTo>
                  <a:cubicBezTo>
                    <a:pt x="4735" y="60920"/>
                    <a:pt x="-3832" y="56634"/>
                    <a:pt x="-3832" y="43108"/>
                  </a:cubicBezTo>
                  <a:cubicBezTo>
                    <a:pt x="-3832" y="29963"/>
                    <a:pt x="2828" y="25106"/>
                    <a:pt x="9498" y="25106"/>
                  </a:cubicBezTo>
                  <a:cubicBezTo>
                    <a:pt x="10456" y="25106"/>
                    <a:pt x="15218" y="25106"/>
                    <a:pt x="18074" y="26725"/>
                  </a:cubicBezTo>
                  <a:cubicBezTo>
                    <a:pt x="16167" y="27487"/>
                    <a:pt x="15218" y="29583"/>
                    <a:pt x="15218" y="30726"/>
                  </a:cubicBezTo>
                  <a:cubicBezTo>
                    <a:pt x="15218" y="33107"/>
                    <a:pt x="17116" y="34917"/>
                    <a:pt x="19981" y="34917"/>
                  </a:cubicBezTo>
                  <a:cubicBezTo>
                    <a:pt x="21878" y="34917"/>
                    <a:pt x="23785" y="33298"/>
                    <a:pt x="23785" y="30536"/>
                  </a:cubicBezTo>
                  <a:cubicBezTo>
                    <a:pt x="23785" y="24916"/>
                    <a:pt x="18074" y="22249"/>
                    <a:pt x="9498" y="22249"/>
                  </a:cubicBezTo>
                  <a:cubicBezTo>
                    <a:pt x="-3832" y="22249"/>
                    <a:pt x="-12408" y="32345"/>
                    <a:pt x="-12408" y="43203"/>
                  </a:cubicBezTo>
                  <a:cubicBezTo>
                    <a:pt x="-12408" y="54729"/>
                    <a:pt x="-2883" y="63778"/>
                    <a:pt x="8549" y="63778"/>
                  </a:cubicBezTo>
                  <a:cubicBezTo>
                    <a:pt x="21878" y="63778"/>
                    <a:pt x="24743" y="53014"/>
                    <a:pt x="24743" y="51871"/>
                  </a:cubicBezTo>
                  <a:close/>
                  <a:moveTo>
                    <a:pt x="51411" y="62921"/>
                  </a:moveTo>
                  <a:lnTo>
                    <a:pt x="51411" y="59872"/>
                  </a:lnTo>
                  <a:cubicBezTo>
                    <a:pt x="45691" y="59872"/>
                    <a:pt x="45691" y="59492"/>
                    <a:pt x="45691" y="55872"/>
                  </a:cubicBezTo>
                  <a:lnTo>
                    <a:pt x="45691" y="22724"/>
                  </a:lnTo>
                  <a:lnTo>
                    <a:pt x="32361" y="23582"/>
                  </a:lnTo>
                  <a:lnTo>
                    <a:pt x="32361" y="26725"/>
                  </a:lnTo>
                  <a:cubicBezTo>
                    <a:pt x="38073" y="26725"/>
                    <a:pt x="39031" y="27202"/>
                    <a:pt x="39031" y="31583"/>
                  </a:cubicBezTo>
                  <a:lnTo>
                    <a:pt x="39031" y="55777"/>
                  </a:lnTo>
                  <a:cubicBezTo>
                    <a:pt x="39031" y="59872"/>
                    <a:pt x="38073" y="59872"/>
                    <a:pt x="31403" y="59872"/>
                  </a:cubicBezTo>
                  <a:lnTo>
                    <a:pt x="31403" y="62921"/>
                  </a:lnTo>
                  <a:cubicBezTo>
                    <a:pt x="35217" y="62539"/>
                    <a:pt x="39980" y="62539"/>
                    <a:pt x="41886" y="62539"/>
                  </a:cubicBezTo>
                  <a:cubicBezTo>
                    <a:pt x="42835" y="62539"/>
                    <a:pt x="48556" y="62539"/>
                    <a:pt x="51411" y="62921"/>
                  </a:cubicBezTo>
                  <a:close/>
                  <a:moveTo>
                    <a:pt x="46649" y="7961"/>
                  </a:moveTo>
                  <a:cubicBezTo>
                    <a:pt x="46649" y="5008"/>
                    <a:pt x="43793" y="2913"/>
                    <a:pt x="41886" y="2913"/>
                  </a:cubicBezTo>
                  <a:cubicBezTo>
                    <a:pt x="39031" y="2913"/>
                    <a:pt x="36166" y="5008"/>
                    <a:pt x="36166" y="7961"/>
                  </a:cubicBezTo>
                  <a:cubicBezTo>
                    <a:pt x="36166" y="10629"/>
                    <a:pt x="38073" y="13010"/>
                    <a:pt x="41886" y="13010"/>
                  </a:cubicBezTo>
                  <a:cubicBezTo>
                    <a:pt x="44742" y="13010"/>
                    <a:pt x="46649" y="10629"/>
                    <a:pt x="46649" y="7961"/>
                  </a:cubicBezTo>
                  <a:close/>
                  <a:moveTo>
                    <a:pt x="105706" y="43203"/>
                  </a:moveTo>
                  <a:cubicBezTo>
                    <a:pt x="105706" y="31774"/>
                    <a:pt x="96181" y="22724"/>
                    <a:pt x="84749" y="22724"/>
                  </a:cubicBezTo>
                  <a:cubicBezTo>
                    <a:pt x="81893" y="22724"/>
                    <a:pt x="76173" y="23582"/>
                    <a:pt x="71410" y="28345"/>
                  </a:cubicBezTo>
                  <a:lnTo>
                    <a:pt x="71410" y="22724"/>
                  </a:lnTo>
                  <a:lnTo>
                    <a:pt x="58081" y="23582"/>
                  </a:lnTo>
                  <a:lnTo>
                    <a:pt x="58081" y="26725"/>
                  </a:lnTo>
                  <a:cubicBezTo>
                    <a:pt x="64741" y="26725"/>
                    <a:pt x="64741" y="27202"/>
                    <a:pt x="64741" y="31011"/>
                  </a:cubicBezTo>
                  <a:lnTo>
                    <a:pt x="64741" y="73493"/>
                  </a:lnTo>
                  <a:cubicBezTo>
                    <a:pt x="64741" y="77588"/>
                    <a:pt x="63792" y="77588"/>
                    <a:pt x="58081" y="77588"/>
                  </a:cubicBezTo>
                  <a:lnTo>
                    <a:pt x="58081" y="80637"/>
                  </a:lnTo>
                  <a:cubicBezTo>
                    <a:pt x="61885" y="80256"/>
                    <a:pt x="65699" y="80256"/>
                    <a:pt x="68555" y="80256"/>
                  </a:cubicBezTo>
                  <a:cubicBezTo>
                    <a:pt x="71410" y="80256"/>
                    <a:pt x="75224" y="80256"/>
                    <a:pt x="79028" y="80637"/>
                  </a:cubicBezTo>
                  <a:lnTo>
                    <a:pt x="79028" y="77588"/>
                  </a:lnTo>
                  <a:cubicBezTo>
                    <a:pt x="73317" y="77588"/>
                    <a:pt x="72368" y="77588"/>
                    <a:pt x="72368" y="73493"/>
                  </a:cubicBezTo>
                  <a:lnTo>
                    <a:pt x="72368" y="58443"/>
                  </a:lnTo>
                  <a:cubicBezTo>
                    <a:pt x="76173" y="63016"/>
                    <a:pt x="80935" y="63778"/>
                    <a:pt x="83791" y="63778"/>
                  </a:cubicBezTo>
                  <a:cubicBezTo>
                    <a:pt x="95223" y="63778"/>
                    <a:pt x="105706" y="54824"/>
                    <a:pt x="105706" y="43203"/>
                  </a:cubicBezTo>
                  <a:close/>
                  <a:moveTo>
                    <a:pt x="97130" y="43203"/>
                  </a:moveTo>
                  <a:cubicBezTo>
                    <a:pt x="97130" y="53681"/>
                    <a:pt x="90460" y="61206"/>
                    <a:pt x="82842" y="61206"/>
                  </a:cubicBezTo>
                  <a:cubicBezTo>
                    <a:pt x="79986" y="61206"/>
                    <a:pt x="76173" y="59872"/>
                    <a:pt x="73317" y="55300"/>
                  </a:cubicBezTo>
                  <a:cubicBezTo>
                    <a:pt x="72368" y="53776"/>
                    <a:pt x="72368" y="53681"/>
                    <a:pt x="72368" y="51871"/>
                  </a:cubicBezTo>
                  <a:lnTo>
                    <a:pt x="72368" y="32535"/>
                  </a:lnTo>
                  <a:cubicBezTo>
                    <a:pt x="74266" y="28821"/>
                    <a:pt x="78080" y="25487"/>
                    <a:pt x="84749" y="25487"/>
                  </a:cubicBezTo>
                  <a:cubicBezTo>
                    <a:pt x="91418" y="25487"/>
                    <a:pt x="97130" y="33298"/>
                    <a:pt x="97130" y="43203"/>
                  </a:cubicBezTo>
                  <a:close/>
                  <a:moveTo>
                    <a:pt x="159991" y="62921"/>
                  </a:moveTo>
                  <a:lnTo>
                    <a:pt x="159991" y="59872"/>
                  </a:lnTo>
                  <a:cubicBezTo>
                    <a:pt x="154280" y="59872"/>
                    <a:pt x="153331" y="59872"/>
                    <a:pt x="153331" y="55777"/>
                  </a:cubicBezTo>
                  <a:lnTo>
                    <a:pt x="153331" y="35203"/>
                  </a:lnTo>
                  <a:cubicBezTo>
                    <a:pt x="153331" y="27582"/>
                    <a:pt x="149517" y="22724"/>
                    <a:pt x="139992" y="22724"/>
                  </a:cubicBezTo>
                  <a:cubicBezTo>
                    <a:pt x="132374" y="22724"/>
                    <a:pt x="127611" y="27773"/>
                    <a:pt x="125705" y="30726"/>
                  </a:cubicBezTo>
                  <a:lnTo>
                    <a:pt x="125705" y="30726"/>
                  </a:lnTo>
                  <a:lnTo>
                    <a:pt x="125705" y="-421"/>
                  </a:lnTo>
                  <a:lnTo>
                    <a:pt x="112366" y="532"/>
                  </a:lnTo>
                  <a:lnTo>
                    <a:pt x="112366" y="3674"/>
                  </a:lnTo>
                  <a:cubicBezTo>
                    <a:pt x="119035" y="3674"/>
                    <a:pt x="119035" y="4246"/>
                    <a:pt x="119035" y="8723"/>
                  </a:cubicBezTo>
                  <a:lnTo>
                    <a:pt x="119035" y="55777"/>
                  </a:lnTo>
                  <a:cubicBezTo>
                    <a:pt x="119035" y="59872"/>
                    <a:pt x="118086" y="59872"/>
                    <a:pt x="112366" y="59872"/>
                  </a:cubicBezTo>
                  <a:lnTo>
                    <a:pt x="112366" y="62921"/>
                  </a:lnTo>
                  <a:cubicBezTo>
                    <a:pt x="116180" y="62539"/>
                    <a:pt x="119993" y="62539"/>
                    <a:pt x="122849" y="62539"/>
                  </a:cubicBezTo>
                  <a:cubicBezTo>
                    <a:pt x="125705" y="62539"/>
                    <a:pt x="129518" y="62539"/>
                    <a:pt x="133323" y="62921"/>
                  </a:cubicBezTo>
                  <a:lnTo>
                    <a:pt x="133323" y="59872"/>
                  </a:lnTo>
                  <a:cubicBezTo>
                    <a:pt x="127611" y="59872"/>
                    <a:pt x="126653" y="59872"/>
                    <a:pt x="126653" y="55777"/>
                  </a:cubicBezTo>
                  <a:lnTo>
                    <a:pt x="126653" y="39204"/>
                  </a:lnTo>
                  <a:cubicBezTo>
                    <a:pt x="126653" y="29679"/>
                    <a:pt x="133323" y="25201"/>
                    <a:pt x="139043" y="25201"/>
                  </a:cubicBezTo>
                  <a:cubicBezTo>
                    <a:pt x="144755" y="25201"/>
                    <a:pt x="145703" y="29107"/>
                    <a:pt x="145703" y="34917"/>
                  </a:cubicBezTo>
                  <a:lnTo>
                    <a:pt x="145703" y="55777"/>
                  </a:lnTo>
                  <a:cubicBezTo>
                    <a:pt x="145703" y="59872"/>
                    <a:pt x="144755" y="59872"/>
                    <a:pt x="139043" y="59872"/>
                  </a:cubicBezTo>
                  <a:lnTo>
                    <a:pt x="139043" y="62921"/>
                  </a:lnTo>
                  <a:cubicBezTo>
                    <a:pt x="142848" y="62539"/>
                    <a:pt x="146661" y="62539"/>
                    <a:pt x="149517" y="62539"/>
                  </a:cubicBezTo>
                  <a:cubicBezTo>
                    <a:pt x="152373" y="62539"/>
                    <a:pt x="156186" y="62539"/>
                    <a:pt x="159991" y="62921"/>
                  </a:cubicBezTo>
                  <a:close/>
                  <a:moveTo>
                    <a:pt x="202853" y="51871"/>
                  </a:moveTo>
                  <a:cubicBezTo>
                    <a:pt x="202853" y="51585"/>
                    <a:pt x="202853" y="50633"/>
                    <a:pt x="200956" y="50633"/>
                  </a:cubicBezTo>
                  <a:cubicBezTo>
                    <a:pt x="199998" y="50633"/>
                    <a:pt x="199998" y="51299"/>
                    <a:pt x="199998" y="51871"/>
                  </a:cubicBezTo>
                  <a:cubicBezTo>
                    <a:pt x="196193" y="60635"/>
                    <a:pt x="188566" y="60920"/>
                    <a:pt x="187617" y="60920"/>
                  </a:cubicBezTo>
                  <a:cubicBezTo>
                    <a:pt x="182855" y="60920"/>
                    <a:pt x="179041" y="59015"/>
                    <a:pt x="176185" y="54824"/>
                  </a:cubicBezTo>
                  <a:cubicBezTo>
                    <a:pt x="173330" y="50633"/>
                    <a:pt x="173330" y="44823"/>
                    <a:pt x="173330" y="42060"/>
                  </a:cubicBezTo>
                  <a:lnTo>
                    <a:pt x="199998" y="42060"/>
                  </a:lnTo>
                  <a:cubicBezTo>
                    <a:pt x="201905" y="42060"/>
                    <a:pt x="202853" y="42060"/>
                    <a:pt x="202853" y="39965"/>
                  </a:cubicBezTo>
                  <a:cubicBezTo>
                    <a:pt x="202853" y="31965"/>
                    <a:pt x="198091" y="22249"/>
                    <a:pt x="185710" y="22249"/>
                  </a:cubicBezTo>
                  <a:cubicBezTo>
                    <a:pt x="174278" y="22249"/>
                    <a:pt x="164753" y="31583"/>
                    <a:pt x="164753" y="42917"/>
                  </a:cubicBezTo>
                  <a:cubicBezTo>
                    <a:pt x="164753" y="54729"/>
                    <a:pt x="175236" y="63778"/>
                    <a:pt x="186668" y="63778"/>
                  </a:cubicBezTo>
                  <a:cubicBezTo>
                    <a:pt x="198091" y="63778"/>
                    <a:pt x="202853" y="54062"/>
                    <a:pt x="202853" y="51871"/>
                  </a:cubicBezTo>
                  <a:close/>
                  <a:moveTo>
                    <a:pt x="196193" y="39679"/>
                  </a:moveTo>
                  <a:lnTo>
                    <a:pt x="173330" y="39679"/>
                  </a:lnTo>
                  <a:cubicBezTo>
                    <a:pt x="174278" y="26821"/>
                    <a:pt x="181906" y="24821"/>
                    <a:pt x="185710" y="24821"/>
                  </a:cubicBezTo>
                  <a:cubicBezTo>
                    <a:pt x="196193" y="24821"/>
                    <a:pt x="196193" y="37584"/>
                    <a:pt x="196193" y="39679"/>
                  </a:cubicBezTo>
                  <a:close/>
                  <a:moveTo>
                    <a:pt x="240953" y="28345"/>
                  </a:moveTo>
                  <a:cubicBezTo>
                    <a:pt x="240953" y="25201"/>
                    <a:pt x="238098" y="22724"/>
                    <a:pt x="233335" y="22724"/>
                  </a:cubicBezTo>
                  <a:cubicBezTo>
                    <a:pt x="227624" y="22724"/>
                    <a:pt x="223810" y="27202"/>
                    <a:pt x="221903" y="32249"/>
                  </a:cubicBezTo>
                  <a:lnTo>
                    <a:pt x="221903" y="22724"/>
                  </a:lnTo>
                  <a:lnTo>
                    <a:pt x="208574" y="23582"/>
                  </a:lnTo>
                  <a:lnTo>
                    <a:pt x="208574" y="26725"/>
                  </a:lnTo>
                  <a:cubicBezTo>
                    <a:pt x="215243" y="26725"/>
                    <a:pt x="216192" y="27297"/>
                    <a:pt x="216192" y="31774"/>
                  </a:cubicBezTo>
                  <a:lnTo>
                    <a:pt x="216192" y="55777"/>
                  </a:lnTo>
                  <a:cubicBezTo>
                    <a:pt x="216192" y="59872"/>
                    <a:pt x="214285" y="59872"/>
                    <a:pt x="208574" y="59872"/>
                  </a:cubicBezTo>
                  <a:lnTo>
                    <a:pt x="208574" y="62921"/>
                  </a:lnTo>
                  <a:cubicBezTo>
                    <a:pt x="212378" y="62539"/>
                    <a:pt x="217141" y="62539"/>
                    <a:pt x="220006" y="62539"/>
                  </a:cubicBezTo>
                  <a:cubicBezTo>
                    <a:pt x="224768" y="62539"/>
                    <a:pt x="224768" y="62539"/>
                    <a:pt x="231428" y="62921"/>
                  </a:cubicBezTo>
                  <a:lnTo>
                    <a:pt x="231428" y="59872"/>
                  </a:lnTo>
                  <a:lnTo>
                    <a:pt x="229531" y="59872"/>
                  </a:lnTo>
                  <a:cubicBezTo>
                    <a:pt x="222861" y="59872"/>
                    <a:pt x="222861" y="58825"/>
                    <a:pt x="222861" y="55586"/>
                  </a:cubicBezTo>
                  <a:lnTo>
                    <a:pt x="222861" y="42060"/>
                  </a:lnTo>
                  <a:cubicBezTo>
                    <a:pt x="222861" y="35203"/>
                    <a:pt x="225717" y="25392"/>
                    <a:pt x="234293" y="25201"/>
                  </a:cubicBezTo>
                  <a:cubicBezTo>
                    <a:pt x="233335" y="25487"/>
                    <a:pt x="232386" y="26249"/>
                    <a:pt x="232386" y="28345"/>
                  </a:cubicBezTo>
                  <a:cubicBezTo>
                    <a:pt x="232386" y="31202"/>
                    <a:pt x="235242" y="32535"/>
                    <a:pt x="236191" y="32535"/>
                  </a:cubicBezTo>
                  <a:cubicBezTo>
                    <a:pt x="239056" y="32535"/>
                    <a:pt x="240953" y="31011"/>
                    <a:pt x="240953" y="28345"/>
                  </a:cubicBezTo>
                  <a:close/>
                  <a:moveTo>
                    <a:pt x="621953" y="61778"/>
                  </a:moveTo>
                  <a:lnTo>
                    <a:pt x="621953" y="58825"/>
                  </a:lnTo>
                  <a:cubicBezTo>
                    <a:pt x="616242" y="58825"/>
                    <a:pt x="615293" y="58348"/>
                    <a:pt x="615293" y="54729"/>
                  </a:cubicBezTo>
                  <a:lnTo>
                    <a:pt x="615293" y="21581"/>
                  </a:lnTo>
                  <a:lnTo>
                    <a:pt x="601955" y="22440"/>
                  </a:lnTo>
                  <a:lnTo>
                    <a:pt x="601955" y="25582"/>
                  </a:lnTo>
                  <a:cubicBezTo>
                    <a:pt x="607666" y="25582"/>
                    <a:pt x="608624" y="26059"/>
                    <a:pt x="608624" y="30536"/>
                  </a:cubicBezTo>
                  <a:lnTo>
                    <a:pt x="608624" y="54634"/>
                  </a:lnTo>
                  <a:cubicBezTo>
                    <a:pt x="608624" y="58825"/>
                    <a:pt x="607666" y="58825"/>
                    <a:pt x="601955" y="58825"/>
                  </a:cubicBezTo>
                  <a:lnTo>
                    <a:pt x="601955" y="61778"/>
                  </a:lnTo>
                  <a:cubicBezTo>
                    <a:pt x="605768" y="61492"/>
                    <a:pt x="610531" y="61492"/>
                    <a:pt x="611480" y="61492"/>
                  </a:cubicBezTo>
                  <a:cubicBezTo>
                    <a:pt x="613386" y="61492"/>
                    <a:pt x="618149" y="61492"/>
                    <a:pt x="621953" y="61778"/>
                  </a:cubicBezTo>
                  <a:close/>
                  <a:moveTo>
                    <a:pt x="616242" y="6818"/>
                  </a:moveTo>
                  <a:cubicBezTo>
                    <a:pt x="616242" y="3865"/>
                    <a:pt x="614335" y="1770"/>
                    <a:pt x="611480" y="1770"/>
                  </a:cubicBezTo>
                  <a:cubicBezTo>
                    <a:pt x="608624" y="1770"/>
                    <a:pt x="606717" y="3865"/>
                    <a:pt x="606717" y="6818"/>
                  </a:cubicBezTo>
                  <a:cubicBezTo>
                    <a:pt x="606717" y="9486"/>
                    <a:pt x="608624" y="11867"/>
                    <a:pt x="611480" y="11867"/>
                  </a:cubicBezTo>
                  <a:cubicBezTo>
                    <a:pt x="614335" y="11867"/>
                    <a:pt x="616242" y="9486"/>
                    <a:pt x="616242" y="6818"/>
                  </a:cubicBezTo>
                  <a:close/>
                  <a:moveTo>
                    <a:pt x="676248" y="61778"/>
                  </a:moveTo>
                  <a:lnTo>
                    <a:pt x="676248" y="58825"/>
                  </a:lnTo>
                  <a:cubicBezTo>
                    <a:pt x="670536" y="58825"/>
                    <a:pt x="669578" y="58825"/>
                    <a:pt x="669578" y="54634"/>
                  </a:cubicBezTo>
                  <a:lnTo>
                    <a:pt x="669578" y="34060"/>
                  </a:lnTo>
                  <a:cubicBezTo>
                    <a:pt x="669578" y="26535"/>
                    <a:pt x="665774" y="21581"/>
                    <a:pt x="656249" y="21581"/>
                  </a:cubicBezTo>
                  <a:cubicBezTo>
                    <a:pt x="647673" y="21581"/>
                    <a:pt x="642910" y="28154"/>
                    <a:pt x="641961" y="30345"/>
                  </a:cubicBezTo>
                  <a:lnTo>
                    <a:pt x="641961" y="30345"/>
                  </a:lnTo>
                  <a:lnTo>
                    <a:pt x="641961" y="21581"/>
                  </a:lnTo>
                  <a:lnTo>
                    <a:pt x="628623" y="22440"/>
                  </a:lnTo>
                  <a:lnTo>
                    <a:pt x="628623" y="25582"/>
                  </a:lnTo>
                  <a:cubicBezTo>
                    <a:pt x="635292" y="25582"/>
                    <a:pt x="635292" y="26154"/>
                    <a:pt x="635292" y="30631"/>
                  </a:cubicBezTo>
                  <a:lnTo>
                    <a:pt x="635292" y="54634"/>
                  </a:lnTo>
                  <a:cubicBezTo>
                    <a:pt x="635292" y="58825"/>
                    <a:pt x="634343" y="58825"/>
                    <a:pt x="628623" y="58825"/>
                  </a:cubicBezTo>
                  <a:lnTo>
                    <a:pt x="628623" y="61778"/>
                  </a:lnTo>
                  <a:cubicBezTo>
                    <a:pt x="632436" y="61492"/>
                    <a:pt x="636241" y="61492"/>
                    <a:pt x="639106" y="61492"/>
                  </a:cubicBezTo>
                  <a:cubicBezTo>
                    <a:pt x="641961" y="61492"/>
                    <a:pt x="645766" y="61492"/>
                    <a:pt x="649580" y="61778"/>
                  </a:cubicBezTo>
                  <a:lnTo>
                    <a:pt x="649580" y="58825"/>
                  </a:lnTo>
                  <a:cubicBezTo>
                    <a:pt x="643868" y="58825"/>
                    <a:pt x="642910" y="58825"/>
                    <a:pt x="642910" y="54634"/>
                  </a:cubicBezTo>
                  <a:lnTo>
                    <a:pt x="642910" y="38061"/>
                  </a:lnTo>
                  <a:cubicBezTo>
                    <a:pt x="642910" y="28536"/>
                    <a:pt x="649580" y="24153"/>
                    <a:pt x="655291" y="24153"/>
                  </a:cubicBezTo>
                  <a:cubicBezTo>
                    <a:pt x="661011" y="24153"/>
                    <a:pt x="661960" y="27964"/>
                    <a:pt x="661960" y="33774"/>
                  </a:cubicBezTo>
                  <a:lnTo>
                    <a:pt x="661960" y="54634"/>
                  </a:lnTo>
                  <a:cubicBezTo>
                    <a:pt x="661960" y="58825"/>
                    <a:pt x="661011" y="58825"/>
                    <a:pt x="655291" y="58825"/>
                  </a:cubicBezTo>
                  <a:lnTo>
                    <a:pt x="655291" y="61778"/>
                  </a:lnTo>
                  <a:cubicBezTo>
                    <a:pt x="659105" y="61492"/>
                    <a:pt x="662918" y="61492"/>
                    <a:pt x="665774" y="61492"/>
                  </a:cubicBezTo>
                  <a:cubicBezTo>
                    <a:pt x="668630" y="61492"/>
                    <a:pt x="672443" y="61492"/>
                    <a:pt x="676248" y="61778"/>
                  </a:cubicBezTo>
                  <a:close/>
                  <a:moveTo>
                    <a:pt x="729593" y="42156"/>
                  </a:moveTo>
                  <a:cubicBezTo>
                    <a:pt x="729593" y="30631"/>
                    <a:pt x="720068" y="21581"/>
                    <a:pt x="709585" y="21581"/>
                  </a:cubicBezTo>
                  <a:cubicBezTo>
                    <a:pt x="705781" y="21581"/>
                    <a:pt x="700060" y="22440"/>
                    <a:pt x="695298" y="27202"/>
                  </a:cubicBezTo>
                  <a:lnTo>
                    <a:pt x="695298" y="21581"/>
                  </a:lnTo>
                  <a:lnTo>
                    <a:pt x="681968" y="22440"/>
                  </a:lnTo>
                  <a:lnTo>
                    <a:pt x="681968" y="25582"/>
                  </a:lnTo>
                  <a:cubicBezTo>
                    <a:pt x="688628" y="25582"/>
                    <a:pt x="688628" y="26059"/>
                    <a:pt x="688628" y="29868"/>
                  </a:cubicBezTo>
                  <a:lnTo>
                    <a:pt x="688628" y="72350"/>
                  </a:lnTo>
                  <a:cubicBezTo>
                    <a:pt x="688628" y="76541"/>
                    <a:pt x="687680" y="76541"/>
                    <a:pt x="681968" y="76541"/>
                  </a:cubicBezTo>
                  <a:lnTo>
                    <a:pt x="681968" y="79494"/>
                  </a:lnTo>
                  <a:cubicBezTo>
                    <a:pt x="685773" y="79208"/>
                    <a:pt x="689586" y="79208"/>
                    <a:pt x="692442" y="79208"/>
                  </a:cubicBezTo>
                  <a:cubicBezTo>
                    <a:pt x="695298" y="79208"/>
                    <a:pt x="699111" y="79208"/>
                    <a:pt x="702916" y="79494"/>
                  </a:cubicBezTo>
                  <a:lnTo>
                    <a:pt x="702916" y="76541"/>
                  </a:lnTo>
                  <a:cubicBezTo>
                    <a:pt x="697205" y="76541"/>
                    <a:pt x="696256" y="76541"/>
                    <a:pt x="696256" y="72350"/>
                  </a:cubicBezTo>
                  <a:lnTo>
                    <a:pt x="696256" y="57300"/>
                  </a:lnTo>
                  <a:cubicBezTo>
                    <a:pt x="700060" y="61873"/>
                    <a:pt x="704823" y="62635"/>
                    <a:pt x="707678" y="62635"/>
                  </a:cubicBezTo>
                  <a:cubicBezTo>
                    <a:pt x="719110" y="62635"/>
                    <a:pt x="729593" y="53681"/>
                    <a:pt x="729593" y="42156"/>
                  </a:cubicBezTo>
                  <a:close/>
                  <a:moveTo>
                    <a:pt x="721017" y="42156"/>
                  </a:moveTo>
                  <a:cubicBezTo>
                    <a:pt x="721017" y="52538"/>
                    <a:pt x="714348" y="60158"/>
                    <a:pt x="707678" y="60158"/>
                  </a:cubicBezTo>
                  <a:cubicBezTo>
                    <a:pt x="703874" y="60158"/>
                    <a:pt x="700060" y="58825"/>
                    <a:pt x="697205" y="54157"/>
                  </a:cubicBezTo>
                  <a:cubicBezTo>
                    <a:pt x="696256" y="52728"/>
                    <a:pt x="696256" y="52538"/>
                    <a:pt x="696256" y="50728"/>
                  </a:cubicBezTo>
                  <a:lnTo>
                    <a:pt x="696256" y="31392"/>
                  </a:lnTo>
                  <a:cubicBezTo>
                    <a:pt x="698153" y="27678"/>
                    <a:pt x="702916" y="24439"/>
                    <a:pt x="708636" y="24439"/>
                  </a:cubicBezTo>
                  <a:cubicBezTo>
                    <a:pt x="715306" y="24439"/>
                    <a:pt x="721017" y="32154"/>
                    <a:pt x="721017" y="42156"/>
                  </a:cubicBezTo>
                  <a:close/>
                  <a:moveTo>
                    <a:pt x="783878" y="61778"/>
                  </a:moveTo>
                  <a:lnTo>
                    <a:pt x="783878" y="58825"/>
                  </a:lnTo>
                  <a:cubicBezTo>
                    <a:pt x="778167" y="58825"/>
                    <a:pt x="777218" y="58063"/>
                    <a:pt x="777218" y="53585"/>
                  </a:cubicBezTo>
                  <a:lnTo>
                    <a:pt x="777218" y="21581"/>
                  </a:lnTo>
                  <a:lnTo>
                    <a:pt x="762931" y="22440"/>
                  </a:lnTo>
                  <a:lnTo>
                    <a:pt x="762931" y="25582"/>
                  </a:lnTo>
                  <a:cubicBezTo>
                    <a:pt x="769591" y="25582"/>
                    <a:pt x="769591" y="26154"/>
                    <a:pt x="769591" y="30631"/>
                  </a:cubicBezTo>
                  <a:lnTo>
                    <a:pt x="769591" y="46537"/>
                  </a:lnTo>
                  <a:cubicBezTo>
                    <a:pt x="769591" y="54348"/>
                    <a:pt x="764828" y="60158"/>
                    <a:pt x="758168" y="60158"/>
                  </a:cubicBezTo>
                  <a:cubicBezTo>
                    <a:pt x="750541" y="60158"/>
                    <a:pt x="750541" y="56253"/>
                    <a:pt x="750541" y="51681"/>
                  </a:cubicBezTo>
                  <a:lnTo>
                    <a:pt x="750541" y="21581"/>
                  </a:lnTo>
                  <a:lnTo>
                    <a:pt x="736253" y="22440"/>
                  </a:lnTo>
                  <a:lnTo>
                    <a:pt x="736253" y="25582"/>
                  </a:lnTo>
                  <a:cubicBezTo>
                    <a:pt x="743881" y="25582"/>
                    <a:pt x="743881" y="25773"/>
                    <a:pt x="743881" y="33964"/>
                  </a:cubicBezTo>
                  <a:lnTo>
                    <a:pt x="743881" y="47586"/>
                  </a:lnTo>
                  <a:cubicBezTo>
                    <a:pt x="743881" y="54157"/>
                    <a:pt x="743881" y="62635"/>
                    <a:pt x="758168" y="62635"/>
                  </a:cubicBezTo>
                  <a:cubicBezTo>
                    <a:pt x="766735" y="62635"/>
                    <a:pt x="769591" y="56157"/>
                    <a:pt x="770549" y="55205"/>
                  </a:cubicBezTo>
                  <a:lnTo>
                    <a:pt x="770549" y="62635"/>
                  </a:lnTo>
                  <a:close/>
                  <a:moveTo>
                    <a:pt x="819123" y="50347"/>
                  </a:moveTo>
                  <a:lnTo>
                    <a:pt x="819123" y="45204"/>
                  </a:lnTo>
                  <a:lnTo>
                    <a:pt x="816267" y="45204"/>
                  </a:lnTo>
                  <a:lnTo>
                    <a:pt x="816267" y="50156"/>
                  </a:lnTo>
                  <a:cubicBezTo>
                    <a:pt x="816267" y="56443"/>
                    <a:pt x="813411" y="59872"/>
                    <a:pt x="809598" y="59872"/>
                  </a:cubicBezTo>
                  <a:cubicBezTo>
                    <a:pt x="803886" y="59872"/>
                    <a:pt x="803886" y="51967"/>
                    <a:pt x="803886" y="50633"/>
                  </a:cubicBezTo>
                  <a:lnTo>
                    <a:pt x="803886" y="25487"/>
                  </a:lnTo>
                  <a:lnTo>
                    <a:pt x="817216" y="25487"/>
                  </a:lnTo>
                  <a:lnTo>
                    <a:pt x="817216" y="22440"/>
                  </a:lnTo>
                  <a:lnTo>
                    <a:pt x="803886" y="22440"/>
                  </a:lnTo>
                  <a:lnTo>
                    <a:pt x="803886" y="5675"/>
                  </a:lnTo>
                  <a:lnTo>
                    <a:pt x="801031" y="5675"/>
                  </a:lnTo>
                  <a:cubicBezTo>
                    <a:pt x="800073" y="13962"/>
                    <a:pt x="797217" y="22629"/>
                    <a:pt x="788641" y="22915"/>
                  </a:cubicBezTo>
                  <a:lnTo>
                    <a:pt x="788641" y="25487"/>
                  </a:lnTo>
                  <a:lnTo>
                    <a:pt x="796268" y="25487"/>
                  </a:lnTo>
                  <a:lnTo>
                    <a:pt x="796268" y="50347"/>
                  </a:lnTo>
                  <a:cubicBezTo>
                    <a:pt x="796268" y="61015"/>
                    <a:pt x="804835" y="62635"/>
                    <a:pt x="808649" y="62635"/>
                  </a:cubicBezTo>
                  <a:cubicBezTo>
                    <a:pt x="815318" y="62635"/>
                    <a:pt x="819123" y="57111"/>
                    <a:pt x="819123" y="50347"/>
                  </a:cubicBezTo>
                  <a:close/>
                  <a:moveTo>
                    <a:pt x="891518" y="49967"/>
                  </a:moveTo>
                  <a:cubicBezTo>
                    <a:pt x="891518" y="45585"/>
                    <a:pt x="888653" y="39298"/>
                    <a:pt x="878180" y="37203"/>
                  </a:cubicBezTo>
                  <a:cubicBezTo>
                    <a:pt x="877231" y="37012"/>
                    <a:pt x="872468" y="36155"/>
                    <a:pt x="871510" y="36155"/>
                  </a:cubicBezTo>
                  <a:cubicBezTo>
                    <a:pt x="868655" y="35393"/>
                    <a:pt x="864841" y="33678"/>
                    <a:pt x="864841" y="29868"/>
                  </a:cubicBezTo>
                  <a:cubicBezTo>
                    <a:pt x="864841" y="27202"/>
                    <a:pt x="866748" y="23392"/>
                    <a:pt x="875324" y="23392"/>
                  </a:cubicBezTo>
                  <a:cubicBezTo>
                    <a:pt x="885798" y="23392"/>
                    <a:pt x="885798" y="30822"/>
                    <a:pt x="885798" y="33298"/>
                  </a:cubicBezTo>
                  <a:cubicBezTo>
                    <a:pt x="885798" y="34060"/>
                    <a:pt x="886756" y="34346"/>
                    <a:pt x="887705" y="34346"/>
                  </a:cubicBezTo>
                  <a:cubicBezTo>
                    <a:pt x="888653" y="34346"/>
                    <a:pt x="888653" y="33774"/>
                    <a:pt x="888653" y="31965"/>
                  </a:cubicBezTo>
                  <a:lnTo>
                    <a:pt x="888653" y="23487"/>
                  </a:lnTo>
                  <a:cubicBezTo>
                    <a:pt x="888653" y="22058"/>
                    <a:pt x="888653" y="21106"/>
                    <a:pt x="887705" y="21106"/>
                  </a:cubicBezTo>
                  <a:cubicBezTo>
                    <a:pt x="887705" y="21106"/>
                    <a:pt x="886756" y="21106"/>
                    <a:pt x="885798" y="22440"/>
                  </a:cubicBezTo>
                  <a:cubicBezTo>
                    <a:pt x="885798" y="22629"/>
                    <a:pt x="884849" y="23487"/>
                    <a:pt x="883891" y="23487"/>
                  </a:cubicBezTo>
                  <a:cubicBezTo>
                    <a:pt x="883891" y="23487"/>
                    <a:pt x="883891" y="23487"/>
                    <a:pt x="883891" y="23106"/>
                  </a:cubicBezTo>
                  <a:cubicBezTo>
                    <a:pt x="881993" y="22058"/>
                    <a:pt x="879128" y="21106"/>
                    <a:pt x="875324" y="21106"/>
                  </a:cubicBezTo>
                  <a:cubicBezTo>
                    <a:pt x="862943" y="21106"/>
                    <a:pt x="860078" y="27964"/>
                    <a:pt x="860078" y="32440"/>
                  </a:cubicBezTo>
                  <a:cubicBezTo>
                    <a:pt x="860078" y="36917"/>
                    <a:pt x="862943" y="39584"/>
                    <a:pt x="862943" y="39870"/>
                  </a:cubicBezTo>
                  <a:cubicBezTo>
                    <a:pt x="866748" y="42537"/>
                    <a:pt x="869603" y="43013"/>
                    <a:pt x="875324" y="44060"/>
                  </a:cubicBezTo>
                  <a:cubicBezTo>
                    <a:pt x="879128" y="44918"/>
                    <a:pt x="886756" y="46157"/>
                    <a:pt x="886756" y="52348"/>
                  </a:cubicBezTo>
                  <a:cubicBezTo>
                    <a:pt x="886756" y="55967"/>
                    <a:pt x="883891" y="60158"/>
                    <a:pt x="875324" y="60158"/>
                  </a:cubicBezTo>
                  <a:cubicBezTo>
                    <a:pt x="866748" y="60158"/>
                    <a:pt x="863892" y="53014"/>
                    <a:pt x="862943" y="48252"/>
                  </a:cubicBezTo>
                  <a:cubicBezTo>
                    <a:pt x="861985" y="47014"/>
                    <a:pt x="861985" y="46537"/>
                    <a:pt x="861036" y="46537"/>
                  </a:cubicBezTo>
                  <a:cubicBezTo>
                    <a:pt x="860078" y="46537"/>
                    <a:pt x="860078" y="47300"/>
                    <a:pt x="860078" y="48918"/>
                  </a:cubicBezTo>
                  <a:lnTo>
                    <a:pt x="860078" y="60253"/>
                  </a:lnTo>
                  <a:cubicBezTo>
                    <a:pt x="860078" y="61778"/>
                    <a:pt x="860078" y="62635"/>
                    <a:pt x="861036" y="62635"/>
                  </a:cubicBezTo>
                  <a:cubicBezTo>
                    <a:pt x="861036" y="62635"/>
                    <a:pt x="861985" y="62635"/>
                    <a:pt x="862943" y="60824"/>
                  </a:cubicBezTo>
                  <a:cubicBezTo>
                    <a:pt x="863892" y="60444"/>
                    <a:pt x="864841" y="59206"/>
                    <a:pt x="864841" y="58825"/>
                  </a:cubicBezTo>
                  <a:cubicBezTo>
                    <a:pt x="869603" y="62539"/>
                    <a:pt x="873417" y="62635"/>
                    <a:pt x="876273" y="62635"/>
                  </a:cubicBezTo>
                  <a:cubicBezTo>
                    <a:pt x="887705" y="62635"/>
                    <a:pt x="891518" y="55967"/>
                    <a:pt x="891518" y="49967"/>
                  </a:cubicBezTo>
                  <a:close/>
                  <a:moveTo>
                    <a:pt x="918186" y="61778"/>
                  </a:moveTo>
                  <a:lnTo>
                    <a:pt x="918186" y="58825"/>
                  </a:lnTo>
                  <a:cubicBezTo>
                    <a:pt x="912466" y="58825"/>
                    <a:pt x="912466" y="58348"/>
                    <a:pt x="912466" y="54729"/>
                  </a:cubicBezTo>
                  <a:lnTo>
                    <a:pt x="912466" y="21581"/>
                  </a:lnTo>
                  <a:lnTo>
                    <a:pt x="899136" y="22440"/>
                  </a:lnTo>
                  <a:lnTo>
                    <a:pt x="899136" y="25582"/>
                  </a:lnTo>
                  <a:cubicBezTo>
                    <a:pt x="904848" y="25582"/>
                    <a:pt x="905806" y="26059"/>
                    <a:pt x="905806" y="30536"/>
                  </a:cubicBezTo>
                  <a:lnTo>
                    <a:pt x="905806" y="54634"/>
                  </a:lnTo>
                  <a:cubicBezTo>
                    <a:pt x="905806" y="58825"/>
                    <a:pt x="904848" y="58825"/>
                    <a:pt x="898178" y="58825"/>
                  </a:cubicBezTo>
                  <a:lnTo>
                    <a:pt x="898178" y="61778"/>
                  </a:lnTo>
                  <a:cubicBezTo>
                    <a:pt x="901992" y="61492"/>
                    <a:pt x="907703" y="61492"/>
                    <a:pt x="908661" y="61492"/>
                  </a:cubicBezTo>
                  <a:cubicBezTo>
                    <a:pt x="909610" y="61492"/>
                    <a:pt x="915331" y="61492"/>
                    <a:pt x="918186" y="61778"/>
                  </a:cubicBezTo>
                  <a:close/>
                  <a:moveTo>
                    <a:pt x="913424" y="6818"/>
                  </a:moveTo>
                  <a:cubicBezTo>
                    <a:pt x="913424" y="3865"/>
                    <a:pt x="910568" y="1770"/>
                    <a:pt x="908661" y="1770"/>
                  </a:cubicBezTo>
                  <a:cubicBezTo>
                    <a:pt x="905806" y="1770"/>
                    <a:pt x="902941" y="3865"/>
                    <a:pt x="902941" y="6818"/>
                  </a:cubicBezTo>
                  <a:cubicBezTo>
                    <a:pt x="902941" y="9486"/>
                    <a:pt x="905806" y="11867"/>
                    <a:pt x="908661" y="11867"/>
                  </a:cubicBezTo>
                  <a:cubicBezTo>
                    <a:pt x="911517" y="11867"/>
                    <a:pt x="913424" y="9486"/>
                    <a:pt x="913424" y="6818"/>
                  </a:cubicBezTo>
                  <a:close/>
                  <a:moveTo>
                    <a:pt x="961049" y="44156"/>
                  </a:moveTo>
                  <a:lnTo>
                    <a:pt x="958193" y="44156"/>
                  </a:lnTo>
                  <a:cubicBezTo>
                    <a:pt x="957235" y="54729"/>
                    <a:pt x="955328" y="58920"/>
                    <a:pt x="943906" y="58920"/>
                  </a:cubicBezTo>
                  <a:lnTo>
                    <a:pt x="933423" y="58920"/>
                  </a:lnTo>
                  <a:lnTo>
                    <a:pt x="959142" y="25582"/>
                  </a:lnTo>
                  <a:cubicBezTo>
                    <a:pt x="960091" y="24821"/>
                    <a:pt x="960091" y="24725"/>
                    <a:pt x="960091" y="23963"/>
                  </a:cubicBezTo>
                  <a:cubicBezTo>
                    <a:pt x="960091" y="22440"/>
                    <a:pt x="959142" y="22440"/>
                    <a:pt x="958193" y="22440"/>
                  </a:cubicBezTo>
                  <a:lnTo>
                    <a:pt x="926753" y="22440"/>
                  </a:lnTo>
                  <a:lnTo>
                    <a:pt x="925805" y="37679"/>
                  </a:lnTo>
                  <a:lnTo>
                    <a:pt x="928660" y="37679"/>
                  </a:lnTo>
                  <a:cubicBezTo>
                    <a:pt x="928660" y="28154"/>
                    <a:pt x="930567" y="25010"/>
                    <a:pt x="941041" y="25010"/>
                  </a:cubicBezTo>
                  <a:lnTo>
                    <a:pt x="951524" y="25010"/>
                  </a:lnTo>
                  <a:lnTo>
                    <a:pt x="924856" y="58348"/>
                  </a:lnTo>
                  <a:cubicBezTo>
                    <a:pt x="924856" y="59206"/>
                    <a:pt x="923898" y="59397"/>
                    <a:pt x="923898" y="60253"/>
                  </a:cubicBezTo>
                  <a:cubicBezTo>
                    <a:pt x="923898" y="61778"/>
                    <a:pt x="925805" y="61778"/>
                    <a:pt x="926753" y="61778"/>
                  </a:cubicBezTo>
                  <a:lnTo>
                    <a:pt x="959142" y="61778"/>
                  </a:lnTo>
                  <a:close/>
                  <a:moveTo>
                    <a:pt x="1004860" y="50728"/>
                  </a:moveTo>
                  <a:cubicBezTo>
                    <a:pt x="1004860" y="50442"/>
                    <a:pt x="1004860" y="49586"/>
                    <a:pt x="1003911" y="49586"/>
                  </a:cubicBezTo>
                  <a:cubicBezTo>
                    <a:pt x="1002953" y="49586"/>
                    <a:pt x="1002005" y="50156"/>
                    <a:pt x="1002005" y="50728"/>
                  </a:cubicBezTo>
                  <a:cubicBezTo>
                    <a:pt x="999149" y="59492"/>
                    <a:pt x="991531" y="59872"/>
                    <a:pt x="989624" y="59872"/>
                  </a:cubicBezTo>
                  <a:cubicBezTo>
                    <a:pt x="984861" y="59872"/>
                    <a:pt x="981048" y="57872"/>
                    <a:pt x="978192" y="53681"/>
                  </a:cubicBezTo>
                  <a:cubicBezTo>
                    <a:pt x="975336" y="49586"/>
                    <a:pt x="975336" y="43775"/>
                    <a:pt x="975336" y="40917"/>
                  </a:cubicBezTo>
                  <a:lnTo>
                    <a:pt x="1002005" y="40917"/>
                  </a:lnTo>
                  <a:cubicBezTo>
                    <a:pt x="1004860" y="40917"/>
                    <a:pt x="1004860" y="40917"/>
                    <a:pt x="1004860" y="38822"/>
                  </a:cubicBezTo>
                  <a:cubicBezTo>
                    <a:pt x="1004860" y="30822"/>
                    <a:pt x="1000098" y="21106"/>
                    <a:pt x="987717" y="21106"/>
                  </a:cubicBezTo>
                  <a:cubicBezTo>
                    <a:pt x="976285" y="21106"/>
                    <a:pt x="967718" y="30536"/>
                    <a:pt x="967718" y="41774"/>
                  </a:cubicBezTo>
                  <a:cubicBezTo>
                    <a:pt x="967718" y="53585"/>
                    <a:pt x="977243" y="62635"/>
                    <a:pt x="988666" y="62635"/>
                  </a:cubicBezTo>
                  <a:cubicBezTo>
                    <a:pt x="1000098" y="62635"/>
                    <a:pt x="1004860" y="53014"/>
                    <a:pt x="1004860" y="50728"/>
                  </a:cubicBezTo>
                  <a:close/>
                  <a:moveTo>
                    <a:pt x="999149" y="38536"/>
                  </a:moveTo>
                  <a:lnTo>
                    <a:pt x="975336" y="38536"/>
                  </a:lnTo>
                  <a:cubicBezTo>
                    <a:pt x="976285" y="25773"/>
                    <a:pt x="983903" y="23678"/>
                    <a:pt x="987717" y="23678"/>
                  </a:cubicBezTo>
                  <a:cubicBezTo>
                    <a:pt x="998191" y="23678"/>
                    <a:pt x="999149" y="36441"/>
                    <a:pt x="999149" y="38536"/>
                  </a:cubicBezTo>
                  <a:close/>
                  <a:moveTo>
                    <a:pt x="1196318" y="61778"/>
                  </a:moveTo>
                  <a:lnTo>
                    <a:pt x="1196318" y="58825"/>
                  </a:lnTo>
                  <a:cubicBezTo>
                    <a:pt x="1189649" y="58825"/>
                    <a:pt x="1188691" y="58825"/>
                    <a:pt x="1188691" y="54634"/>
                  </a:cubicBezTo>
                  <a:lnTo>
                    <a:pt x="1188691" y="34060"/>
                  </a:lnTo>
                  <a:cubicBezTo>
                    <a:pt x="1188691" y="26535"/>
                    <a:pt x="1185835" y="21581"/>
                    <a:pt x="1176310" y="21581"/>
                  </a:cubicBezTo>
                  <a:cubicBezTo>
                    <a:pt x="1166785" y="21581"/>
                    <a:pt x="1162981" y="28154"/>
                    <a:pt x="1162023" y="30345"/>
                  </a:cubicBezTo>
                  <a:lnTo>
                    <a:pt x="1162023" y="30345"/>
                  </a:lnTo>
                  <a:lnTo>
                    <a:pt x="1162023" y="21581"/>
                  </a:lnTo>
                  <a:lnTo>
                    <a:pt x="1148693" y="22440"/>
                  </a:lnTo>
                  <a:lnTo>
                    <a:pt x="1148693" y="25582"/>
                  </a:lnTo>
                  <a:cubicBezTo>
                    <a:pt x="1154405" y="25582"/>
                    <a:pt x="1155353" y="26154"/>
                    <a:pt x="1155353" y="30631"/>
                  </a:cubicBezTo>
                  <a:lnTo>
                    <a:pt x="1155353" y="54634"/>
                  </a:lnTo>
                  <a:cubicBezTo>
                    <a:pt x="1155353" y="58825"/>
                    <a:pt x="1154405" y="58825"/>
                    <a:pt x="1148693" y="58825"/>
                  </a:cubicBezTo>
                  <a:lnTo>
                    <a:pt x="1148693" y="61778"/>
                  </a:lnTo>
                  <a:cubicBezTo>
                    <a:pt x="1152498" y="61492"/>
                    <a:pt x="1156311" y="61492"/>
                    <a:pt x="1159167" y="61492"/>
                  </a:cubicBezTo>
                  <a:cubicBezTo>
                    <a:pt x="1161074" y="61492"/>
                    <a:pt x="1164878" y="61492"/>
                    <a:pt x="1169641" y="61778"/>
                  </a:cubicBezTo>
                  <a:lnTo>
                    <a:pt x="1169641" y="58825"/>
                  </a:lnTo>
                  <a:cubicBezTo>
                    <a:pt x="1162981" y="58825"/>
                    <a:pt x="1162023" y="58825"/>
                    <a:pt x="1162023" y="54634"/>
                  </a:cubicBezTo>
                  <a:lnTo>
                    <a:pt x="1162023" y="38061"/>
                  </a:lnTo>
                  <a:cubicBezTo>
                    <a:pt x="1162023" y="28536"/>
                    <a:pt x="1169641" y="24153"/>
                    <a:pt x="1175361" y="24153"/>
                  </a:cubicBezTo>
                  <a:cubicBezTo>
                    <a:pt x="1181073" y="24153"/>
                    <a:pt x="1182031" y="27964"/>
                    <a:pt x="1182031" y="33774"/>
                  </a:cubicBezTo>
                  <a:lnTo>
                    <a:pt x="1182031" y="54634"/>
                  </a:lnTo>
                  <a:cubicBezTo>
                    <a:pt x="1182031" y="58825"/>
                    <a:pt x="1181073" y="58825"/>
                    <a:pt x="1175361" y="58825"/>
                  </a:cubicBezTo>
                  <a:lnTo>
                    <a:pt x="1175361" y="61778"/>
                  </a:lnTo>
                  <a:cubicBezTo>
                    <a:pt x="1179166" y="61492"/>
                    <a:pt x="1182980" y="61492"/>
                    <a:pt x="1185835" y="61492"/>
                  </a:cubicBezTo>
                  <a:cubicBezTo>
                    <a:pt x="1187742" y="61492"/>
                    <a:pt x="1191556" y="61492"/>
                    <a:pt x="1196318" y="61778"/>
                  </a:cubicBezTo>
                  <a:close/>
                  <a:moveTo>
                    <a:pt x="1246799" y="61778"/>
                  </a:moveTo>
                  <a:lnTo>
                    <a:pt x="1246799" y="58825"/>
                  </a:lnTo>
                  <a:cubicBezTo>
                    <a:pt x="1241078" y="58825"/>
                    <a:pt x="1240130" y="58063"/>
                    <a:pt x="1240130" y="53585"/>
                  </a:cubicBezTo>
                  <a:lnTo>
                    <a:pt x="1240130" y="21581"/>
                  </a:lnTo>
                  <a:lnTo>
                    <a:pt x="1226791" y="22440"/>
                  </a:lnTo>
                  <a:lnTo>
                    <a:pt x="1226791" y="25582"/>
                  </a:lnTo>
                  <a:cubicBezTo>
                    <a:pt x="1232511" y="25582"/>
                    <a:pt x="1233460" y="26154"/>
                    <a:pt x="1233460" y="30631"/>
                  </a:cubicBezTo>
                  <a:lnTo>
                    <a:pt x="1233460" y="46537"/>
                  </a:lnTo>
                  <a:cubicBezTo>
                    <a:pt x="1233460" y="54348"/>
                    <a:pt x="1228698" y="60158"/>
                    <a:pt x="1222028" y="60158"/>
                  </a:cubicBezTo>
                  <a:cubicBezTo>
                    <a:pt x="1213461" y="60158"/>
                    <a:pt x="1213461" y="56253"/>
                    <a:pt x="1213461" y="51681"/>
                  </a:cubicBezTo>
                  <a:lnTo>
                    <a:pt x="1213461" y="21581"/>
                  </a:lnTo>
                  <a:lnTo>
                    <a:pt x="1199174" y="22440"/>
                  </a:lnTo>
                  <a:lnTo>
                    <a:pt x="1199174" y="25582"/>
                  </a:lnTo>
                  <a:cubicBezTo>
                    <a:pt x="1206792" y="25582"/>
                    <a:pt x="1206792" y="25773"/>
                    <a:pt x="1206792" y="33964"/>
                  </a:cubicBezTo>
                  <a:lnTo>
                    <a:pt x="1206792" y="47586"/>
                  </a:lnTo>
                  <a:cubicBezTo>
                    <a:pt x="1206792" y="54157"/>
                    <a:pt x="1206792" y="62635"/>
                    <a:pt x="1221080" y="62635"/>
                  </a:cubicBezTo>
                  <a:cubicBezTo>
                    <a:pt x="1229656" y="62635"/>
                    <a:pt x="1232511" y="56157"/>
                    <a:pt x="1233460" y="55205"/>
                  </a:cubicBezTo>
                  <a:lnTo>
                    <a:pt x="1233460" y="62635"/>
                  </a:lnTo>
                  <a:close/>
                  <a:moveTo>
                    <a:pt x="1327761" y="61778"/>
                  </a:moveTo>
                  <a:lnTo>
                    <a:pt x="1327761" y="58825"/>
                  </a:lnTo>
                  <a:cubicBezTo>
                    <a:pt x="1322041" y="58825"/>
                    <a:pt x="1321092" y="58825"/>
                    <a:pt x="1321092" y="54634"/>
                  </a:cubicBezTo>
                  <a:lnTo>
                    <a:pt x="1321092" y="34060"/>
                  </a:lnTo>
                  <a:cubicBezTo>
                    <a:pt x="1321092" y="26821"/>
                    <a:pt x="1317278" y="21581"/>
                    <a:pt x="1307753" y="21581"/>
                  </a:cubicBezTo>
                  <a:cubicBezTo>
                    <a:pt x="1299186" y="21581"/>
                    <a:pt x="1295373" y="27202"/>
                    <a:pt x="1293466" y="29868"/>
                  </a:cubicBezTo>
                  <a:cubicBezTo>
                    <a:pt x="1292517" y="23392"/>
                    <a:pt x="1286806" y="21581"/>
                    <a:pt x="1281085" y="21581"/>
                  </a:cubicBezTo>
                  <a:cubicBezTo>
                    <a:pt x="1272518" y="21581"/>
                    <a:pt x="1267756" y="27868"/>
                    <a:pt x="1266798" y="30345"/>
                  </a:cubicBezTo>
                  <a:lnTo>
                    <a:pt x="1266798" y="30345"/>
                  </a:lnTo>
                  <a:lnTo>
                    <a:pt x="1266798" y="21581"/>
                  </a:lnTo>
                  <a:lnTo>
                    <a:pt x="1253468" y="22440"/>
                  </a:lnTo>
                  <a:lnTo>
                    <a:pt x="1253468" y="25582"/>
                  </a:lnTo>
                  <a:cubicBezTo>
                    <a:pt x="1260128" y="25582"/>
                    <a:pt x="1260128" y="26154"/>
                    <a:pt x="1260128" y="30631"/>
                  </a:cubicBezTo>
                  <a:lnTo>
                    <a:pt x="1260128" y="54634"/>
                  </a:lnTo>
                  <a:cubicBezTo>
                    <a:pt x="1260128" y="58825"/>
                    <a:pt x="1259180" y="58825"/>
                    <a:pt x="1253468" y="58825"/>
                  </a:cubicBezTo>
                  <a:lnTo>
                    <a:pt x="1253468" y="61778"/>
                  </a:lnTo>
                  <a:cubicBezTo>
                    <a:pt x="1257273" y="61492"/>
                    <a:pt x="1261086" y="61492"/>
                    <a:pt x="1263942" y="61492"/>
                  </a:cubicBezTo>
                  <a:cubicBezTo>
                    <a:pt x="1266798" y="61492"/>
                    <a:pt x="1270611" y="61492"/>
                    <a:pt x="1274416" y="61778"/>
                  </a:cubicBezTo>
                  <a:lnTo>
                    <a:pt x="1274416" y="58825"/>
                  </a:lnTo>
                  <a:cubicBezTo>
                    <a:pt x="1268705" y="58825"/>
                    <a:pt x="1267756" y="58825"/>
                    <a:pt x="1267756" y="54634"/>
                  </a:cubicBezTo>
                  <a:lnTo>
                    <a:pt x="1267756" y="38061"/>
                  </a:lnTo>
                  <a:cubicBezTo>
                    <a:pt x="1267756" y="28536"/>
                    <a:pt x="1274416" y="24153"/>
                    <a:pt x="1280136" y="24153"/>
                  </a:cubicBezTo>
                  <a:cubicBezTo>
                    <a:pt x="1285848" y="24153"/>
                    <a:pt x="1287755" y="28725"/>
                    <a:pt x="1287755" y="33774"/>
                  </a:cubicBezTo>
                  <a:lnTo>
                    <a:pt x="1287755" y="54634"/>
                  </a:lnTo>
                  <a:cubicBezTo>
                    <a:pt x="1287755" y="58825"/>
                    <a:pt x="1285848" y="58825"/>
                    <a:pt x="1280136" y="58825"/>
                  </a:cubicBezTo>
                  <a:lnTo>
                    <a:pt x="1280136" y="61778"/>
                  </a:lnTo>
                  <a:cubicBezTo>
                    <a:pt x="1283941" y="61492"/>
                    <a:pt x="1288703" y="61492"/>
                    <a:pt x="1290610" y="61492"/>
                  </a:cubicBezTo>
                  <a:cubicBezTo>
                    <a:pt x="1293466" y="61492"/>
                    <a:pt x="1297280" y="61492"/>
                    <a:pt x="1301093" y="61778"/>
                  </a:cubicBezTo>
                  <a:lnTo>
                    <a:pt x="1301093" y="58825"/>
                  </a:lnTo>
                  <a:cubicBezTo>
                    <a:pt x="1295373" y="58825"/>
                    <a:pt x="1294424" y="58825"/>
                    <a:pt x="1294424" y="54634"/>
                  </a:cubicBezTo>
                  <a:lnTo>
                    <a:pt x="1294424" y="38061"/>
                  </a:lnTo>
                  <a:cubicBezTo>
                    <a:pt x="1294424" y="28536"/>
                    <a:pt x="1301093" y="24153"/>
                    <a:pt x="1306805" y="24153"/>
                  </a:cubicBezTo>
                  <a:cubicBezTo>
                    <a:pt x="1313474" y="24153"/>
                    <a:pt x="1314423" y="28725"/>
                    <a:pt x="1314423" y="33774"/>
                  </a:cubicBezTo>
                  <a:lnTo>
                    <a:pt x="1314423" y="54634"/>
                  </a:lnTo>
                  <a:cubicBezTo>
                    <a:pt x="1314423" y="58825"/>
                    <a:pt x="1313474" y="58825"/>
                    <a:pt x="1306805" y="58825"/>
                  </a:cubicBezTo>
                  <a:lnTo>
                    <a:pt x="1306805" y="61778"/>
                  </a:lnTo>
                  <a:cubicBezTo>
                    <a:pt x="1311567" y="61492"/>
                    <a:pt x="1315381" y="61492"/>
                    <a:pt x="1317278" y="61492"/>
                  </a:cubicBezTo>
                  <a:cubicBezTo>
                    <a:pt x="1320143" y="61492"/>
                    <a:pt x="1323948" y="61492"/>
                    <a:pt x="1327761" y="61778"/>
                  </a:cubicBezTo>
                  <a:close/>
                  <a:moveTo>
                    <a:pt x="1348718" y="56729"/>
                  </a:moveTo>
                  <a:cubicBezTo>
                    <a:pt x="1348718" y="53585"/>
                    <a:pt x="1346811" y="51681"/>
                    <a:pt x="1343956" y="51681"/>
                  </a:cubicBezTo>
                  <a:cubicBezTo>
                    <a:pt x="1341091" y="51681"/>
                    <a:pt x="1339193" y="54157"/>
                    <a:pt x="1339193" y="56729"/>
                  </a:cubicBezTo>
                  <a:cubicBezTo>
                    <a:pt x="1339193" y="59872"/>
                    <a:pt x="1341091" y="61778"/>
                    <a:pt x="1343956" y="61778"/>
                  </a:cubicBezTo>
                  <a:cubicBezTo>
                    <a:pt x="1346811" y="61778"/>
                    <a:pt x="1348718" y="59206"/>
                    <a:pt x="1348718" y="56729"/>
                  </a:cubicBezTo>
                  <a:close/>
                  <a:moveTo>
                    <a:pt x="1450628" y="42156"/>
                  </a:moveTo>
                  <a:cubicBezTo>
                    <a:pt x="1450628" y="30536"/>
                    <a:pt x="1441103" y="21581"/>
                    <a:pt x="1430630" y="21581"/>
                  </a:cubicBezTo>
                  <a:cubicBezTo>
                    <a:pt x="1423011" y="21581"/>
                    <a:pt x="1419198" y="25487"/>
                    <a:pt x="1417291" y="27107"/>
                  </a:cubicBezTo>
                  <a:lnTo>
                    <a:pt x="1417291" y="-1468"/>
                  </a:lnTo>
                  <a:lnTo>
                    <a:pt x="1403961" y="-611"/>
                  </a:lnTo>
                  <a:lnTo>
                    <a:pt x="1403961" y="2531"/>
                  </a:lnTo>
                  <a:cubicBezTo>
                    <a:pt x="1409673" y="2531"/>
                    <a:pt x="1410631" y="3103"/>
                    <a:pt x="1410631" y="7580"/>
                  </a:cubicBezTo>
                  <a:lnTo>
                    <a:pt x="1410631" y="61778"/>
                  </a:lnTo>
                  <a:lnTo>
                    <a:pt x="1413486" y="61778"/>
                  </a:lnTo>
                  <a:lnTo>
                    <a:pt x="1416342" y="56062"/>
                  </a:lnTo>
                  <a:cubicBezTo>
                    <a:pt x="1419198" y="59206"/>
                    <a:pt x="1423011" y="62635"/>
                    <a:pt x="1429681" y="62635"/>
                  </a:cubicBezTo>
                  <a:cubicBezTo>
                    <a:pt x="1441103" y="62635"/>
                    <a:pt x="1450628" y="53681"/>
                    <a:pt x="1450628" y="42156"/>
                  </a:cubicBezTo>
                  <a:close/>
                  <a:moveTo>
                    <a:pt x="1443010" y="41965"/>
                  </a:moveTo>
                  <a:cubicBezTo>
                    <a:pt x="1443010" y="44060"/>
                    <a:pt x="1443010" y="50633"/>
                    <a:pt x="1439206" y="54729"/>
                  </a:cubicBezTo>
                  <a:cubicBezTo>
                    <a:pt x="1436341" y="58920"/>
                    <a:pt x="1431578" y="60158"/>
                    <a:pt x="1428723" y="60158"/>
                  </a:cubicBezTo>
                  <a:cubicBezTo>
                    <a:pt x="1424918" y="60158"/>
                    <a:pt x="1421105" y="57872"/>
                    <a:pt x="1418249" y="54348"/>
                  </a:cubicBezTo>
                  <a:cubicBezTo>
                    <a:pt x="1417291" y="52538"/>
                    <a:pt x="1417291" y="52348"/>
                    <a:pt x="1417291" y="50728"/>
                  </a:cubicBezTo>
                  <a:lnTo>
                    <a:pt x="1417291" y="32917"/>
                  </a:lnTo>
                  <a:cubicBezTo>
                    <a:pt x="1417291" y="31202"/>
                    <a:pt x="1417291" y="30917"/>
                    <a:pt x="1419198" y="29297"/>
                  </a:cubicBezTo>
                  <a:cubicBezTo>
                    <a:pt x="1422053" y="26059"/>
                    <a:pt x="1425867" y="24058"/>
                    <a:pt x="1429681" y="24058"/>
                  </a:cubicBezTo>
                  <a:cubicBezTo>
                    <a:pt x="1434443" y="24058"/>
                    <a:pt x="1438248" y="26916"/>
                    <a:pt x="1440155" y="29583"/>
                  </a:cubicBezTo>
                  <a:cubicBezTo>
                    <a:pt x="1441103" y="32154"/>
                    <a:pt x="1443010" y="35298"/>
                    <a:pt x="1443010" y="41965"/>
                  </a:cubicBezTo>
                  <a:close/>
                  <a:moveTo>
                    <a:pt x="1479203" y="61778"/>
                  </a:moveTo>
                  <a:lnTo>
                    <a:pt x="1479203" y="58825"/>
                  </a:lnTo>
                  <a:cubicBezTo>
                    <a:pt x="1472543" y="58825"/>
                    <a:pt x="1471585" y="58825"/>
                    <a:pt x="1471585" y="54634"/>
                  </a:cubicBezTo>
                  <a:lnTo>
                    <a:pt x="1471585" y="-1468"/>
                  </a:lnTo>
                  <a:lnTo>
                    <a:pt x="1458256" y="-611"/>
                  </a:lnTo>
                  <a:lnTo>
                    <a:pt x="1458256" y="2531"/>
                  </a:lnTo>
                  <a:cubicBezTo>
                    <a:pt x="1463967" y="2531"/>
                    <a:pt x="1464916" y="3103"/>
                    <a:pt x="1464916" y="7580"/>
                  </a:cubicBezTo>
                  <a:lnTo>
                    <a:pt x="1464916" y="54634"/>
                  </a:lnTo>
                  <a:cubicBezTo>
                    <a:pt x="1464916" y="58825"/>
                    <a:pt x="1463967" y="58825"/>
                    <a:pt x="1458256" y="58825"/>
                  </a:cubicBezTo>
                  <a:lnTo>
                    <a:pt x="1458256" y="61778"/>
                  </a:lnTo>
                  <a:cubicBezTo>
                    <a:pt x="1462060" y="61492"/>
                    <a:pt x="1466823" y="61492"/>
                    <a:pt x="1468730" y="61492"/>
                  </a:cubicBezTo>
                  <a:cubicBezTo>
                    <a:pt x="1470636" y="61492"/>
                    <a:pt x="1475399" y="61492"/>
                    <a:pt x="1479203" y="61778"/>
                  </a:cubicBezTo>
                  <a:close/>
                  <a:moveTo>
                    <a:pt x="1526828" y="42251"/>
                  </a:moveTo>
                  <a:cubicBezTo>
                    <a:pt x="1526828" y="30917"/>
                    <a:pt x="1517303" y="21106"/>
                    <a:pt x="1504923" y="21106"/>
                  </a:cubicBezTo>
                  <a:cubicBezTo>
                    <a:pt x="1493491" y="21106"/>
                    <a:pt x="1483966" y="30917"/>
                    <a:pt x="1483966" y="42251"/>
                  </a:cubicBezTo>
                  <a:cubicBezTo>
                    <a:pt x="1483966" y="53681"/>
                    <a:pt x="1493491" y="62635"/>
                    <a:pt x="1504923" y="62635"/>
                  </a:cubicBezTo>
                  <a:cubicBezTo>
                    <a:pt x="1517303" y="62635"/>
                    <a:pt x="1526828" y="53681"/>
                    <a:pt x="1526828" y="42251"/>
                  </a:cubicBezTo>
                  <a:close/>
                  <a:moveTo>
                    <a:pt x="1519210" y="41490"/>
                  </a:moveTo>
                  <a:cubicBezTo>
                    <a:pt x="1519210" y="45680"/>
                    <a:pt x="1518261" y="50728"/>
                    <a:pt x="1516355" y="54634"/>
                  </a:cubicBezTo>
                  <a:cubicBezTo>
                    <a:pt x="1513499" y="58158"/>
                    <a:pt x="1509685" y="59872"/>
                    <a:pt x="1504923" y="59872"/>
                  </a:cubicBezTo>
                  <a:cubicBezTo>
                    <a:pt x="1500160" y="59872"/>
                    <a:pt x="1496356" y="57491"/>
                    <a:pt x="1494449" y="54348"/>
                  </a:cubicBezTo>
                  <a:cubicBezTo>
                    <a:pt x="1492542" y="50633"/>
                    <a:pt x="1492542" y="46157"/>
                    <a:pt x="1492542" y="41490"/>
                  </a:cubicBezTo>
                  <a:cubicBezTo>
                    <a:pt x="1492542" y="38061"/>
                    <a:pt x="1492542" y="32631"/>
                    <a:pt x="1495398" y="28536"/>
                  </a:cubicBezTo>
                  <a:cubicBezTo>
                    <a:pt x="1497305" y="25487"/>
                    <a:pt x="1501118" y="23678"/>
                    <a:pt x="1504923" y="23678"/>
                  </a:cubicBezTo>
                  <a:cubicBezTo>
                    <a:pt x="1509685" y="23678"/>
                    <a:pt x="1514448" y="25868"/>
                    <a:pt x="1516355" y="29202"/>
                  </a:cubicBezTo>
                  <a:cubicBezTo>
                    <a:pt x="1518261" y="32917"/>
                    <a:pt x="1519210" y="37775"/>
                    <a:pt x="1519210" y="41490"/>
                  </a:cubicBezTo>
                  <a:close/>
                  <a:moveTo>
                    <a:pt x="1572556" y="50728"/>
                  </a:moveTo>
                  <a:cubicBezTo>
                    <a:pt x="1572556" y="49681"/>
                    <a:pt x="1571598" y="49681"/>
                    <a:pt x="1571598" y="49681"/>
                  </a:cubicBezTo>
                  <a:cubicBezTo>
                    <a:pt x="1570649" y="49681"/>
                    <a:pt x="1569691" y="49872"/>
                    <a:pt x="1569691" y="50728"/>
                  </a:cubicBezTo>
                  <a:cubicBezTo>
                    <a:pt x="1569691" y="52728"/>
                    <a:pt x="1566835" y="59872"/>
                    <a:pt x="1557310" y="59872"/>
                  </a:cubicBezTo>
                  <a:cubicBezTo>
                    <a:pt x="1551599" y="59872"/>
                    <a:pt x="1543981" y="55491"/>
                    <a:pt x="1543981" y="41965"/>
                  </a:cubicBezTo>
                  <a:cubicBezTo>
                    <a:pt x="1543981" y="28916"/>
                    <a:pt x="1550641" y="23963"/>
                    <a:pt x="1557310" y="23963"/>
                  </a:cubicBezTo>
                  <a:cubicBezTo>
                    <a:pt x="1558268" y="23963"/>
                    <a:pt x="1563031" y="23963"/>
                    <a:pt x="1565886" y="25582"/>
                  </a:cubicBezTo>
                  <a:cubicBezTo>
                    <a:pt x="1563031" y="26344"/>
                    <a:pt x="1563031" y="28440"/>
                    <a:pt x="1563031" y="29583"/>
                  </a:cubicBezTo>
                  <a:cubicBezTo>
                    <a:pt x="1563031" y="31965"/>
                    <a:pt x="1564928" y="33774"/>
                    <a:pt x="1567793" y="33774"/>
                  </a:cubicBezTo>
                  <a:cubicBezTo>
                    <a:pt x="1569691" y="33774"/>
                    <a:pt x="1571598" y="32154"/>
                    <a:pt x="1571598" y="29488"/>
                  </a:cubicBezTo>
                  <a:cubicBezTo>
                    <a:pt x="1571598" y="23773"/>
                    <a:pt x="1565886" y="21106"/>
                    <a:pt x="1557310" y="21106"/>
                  </a:cubicBezTo>
                  <a:cubicBezTo>
                    <a:pt x="1543981" y="21106"/>
                    <a:pt x="1535405" y="31297"/>
                    <a:pt x="1535405" y="42156"/>
                  </a:cubicBezTo>
                  <a:cubicBezTo>
                    <a:pt x="1535405" y="53585"/>
                    <a:pt x="1544930" y="62635"/>
                    <a:pt x="1556361" y="62635"/>
                  </a:cubicBezTo>
                  <a:cubicBezTo>
                    <a:pt x="1569691" y="62635"/>
                    <a:pt x="1572556" y="51967"/>
                    <a:pt x="1572556" y="50728"/>
                  </a:cubicBezTo>
                  <a:close/>
                  <a:moveTo>
                    <a:pt x="1622078" y="61778"/>
                  </a:moveTo>
                  <a:lnTo>
                    <a:pt x="1622078" y="58825"/>
                  </a:lnTo>
                  <a:cubicBezTo>
                    <a:pt x="1618274" y="58825"/>
                    <a:pt x="1616367" y="58348"/>
                    <a:pt x="1613511" y="54157"/>
                  </a:cubicBezTo>
                  <a:lnTo>
                    <a:pt x="1600173" y="36917"/>
                  </a:lnTo>
                  <a:lnTo>
                    <a:pt x="1607791" y="30822"/>
                  </a:lnTo>
                  <a:cubicBezTo>
                    <a:pt x="1614460" y="26059"/>
                    <a:pt x="1618274" y="25582"/>
                    <a:pt x="1620181" y="25487"/>
                  </a:cubicBezTo>
                  <a:lnTo>
                    <a:pt x="1620181" y="22440"/>
                  </a:lnTo>
                  <a:cubicBezTo>
                    <a:pt x="1618274" y="22724"/>
                    <a:pt x="1616367" y="22724"/>
                    <a:pt x="1612553" y="22724"/>
                  </a:cubicBezTo>
                  <a:cubicBezTo>
                    <a:pt x="1608749" y="22724"/>
                    <a:pt x="1606842" y="22629"/>
                    <a:pt x="1603028" y="22440"/>
                  </a:cubicBezTo>
                  <a:lnTo>
                    <a:pt x="1603028" y="25487"/>
                  </a:lnTo>
                  <a:cubicBezTo>
                    <a:pt x="1604935" y="25582"/>
                    <a:pt x="1604935" y="26821"/>
                    <a:pt x="1604935" y="27202"/>
                  </a:cubicBezTo>
                  <a:cubicBezTo>
                    <a:pt x="1604935" y="29202"/>
                    <a:pt x="1603028" y="30822"/>
                    <a:pt x="1603028" y="31297"/>
                  </a:cubicBezTo>
                  <a:lnTo>
                    <a:pt x="1589699" y="41774"/>
                  </a:lnTo>
                  <a:lnTo>
                    <a:pt x="1589699" y="-1468"/>
                  </a:lnTo>
                  <a:lnTo>
                    <a:pt x="1576360" y="-611"/>
                  </a:lnTo>
                  <a:lnTo>
                    <a:pt x="1576360" y="2531"/>
                  </a:lnTo>
                  <a:cubicBezTo>
                    <a:pt x="1582081" y="2531"/>
                    <a:pt x="1583030" y="3103"/>
                    <a:pt x="1583030" y="7580"/>
                  </a:cubicBezTo>
                  <a:lnTo>
                    <a:pt x="1583030" y="54634"/>
                  </a:lnTo>
                  <a:cubicBezTo>
                    <a:pt x="1583030" y="58825"/>
                    <a:pt x="1582081" y="58825"/>
                    <a:pt x="1576360" y="58825"/>
                  </a:cubicBezTo>
                  <a:lnTo>
                    <a:pt x="1576360" y="61778"/>
                  </a:lnTo>
                  <a:cubicBezTo>
                    <a:pt x="1579216" y="61492"/>
                    <a:pt x="1583978" y="61492"/>
                    <a:pt x="1585885" y="61492"/>
                  </a:cubicBezTo>
                  <a:cubicBezTo>
                    <a:pt x="1587792" y="61492"/>
                    <a:pt x="1592555" y="61492"/>
                    <a:pt x="1596368" y="61778"/>
                  </a:cubicBezTo>
                  <a:lnTo>
                    <a:pt x="1596368" y="58825"/>
                  </a:lnTo>
                  <a:cubicBezTo>
                    <a:pt x="1590648" y="58825"/>
                    <a:pt x="1588741" y="58825"/>
                    <a:pt x="1588741" y="54634"/>
                  </a:cubicBezTo>
                  <a:lnTo>
                    <a:pt x="1588741" y="45871"/>
                  </a:lnTo>
                  <a:lnTo>
                    <a:pt x="1595410" y="40917"/>
                  </a:lnTo>
                  <a:cubicBezTo>
                    <a:pt x="1595410" y="40917"/>
                    <a:pt x="1598266" y="44060"/>
                    <a:pt x="1599224" y="45871"/>
                  </a:cubicBezTo>
                  <a:cubicBezTo>
                    <a:pt x="1601131" y="47775"/>
                    <a:pt x="1602080" y="49586"/>
                    <a:pt x="1603986" y="51299"/>
                  </a:cubicBezTo>
                  <a:cubicBezTo>
                    <a:pt x="1604935" y="53110"/>
                    <a:pt x="1606842" y="55491"/>
                    <a:pt x="1606842" y="57015"/>
                  </a:cubicBezTo>
                  <a:cubicBezTo>
                    <a:pt x="1606842" y="58443"/>
                    <a:pt x="1604935" y="58825"/>
                    <a:pt x="1603986" y="58825"/>
                  </a:cubicBezTo>
                  <a:lnTo>
                    <a:pt x="1603986" y="61778"/>
                  </a:lnTo>
                  <a:cubicBezTo>
                    <a:pt x="1607791" y="61492"/>
                    <a:pt x="1612553" y="61492"/>
                    <a:pt x="1613511" y="61492"/>
                  </a:cubicBezTo>
                  <a:cubicBezTo>
                    <a:pt x="1617316" y="61492"/>
                    <a:pt x="1619223" y="61492"/>
                    <a:pt x="1622078" y="61778"/>
                  </a:cubicBezTo>
                  <a:close/>
                  <a:moveTo>
                    <a:pt x="1659230" y="49967"/>
                  </a:moveTo>
                  <a:cubicBezTo>
                    <a:pt x="1659230" y="45585"/>
                    <a:pt x="1656374" y="39298"/>
                    <a:pt x="1644942" y="37203"/>
                  </a:cubicBezTo>
                  <a:cubicBezTo>
                    <a:pt x="1644942" y="37012"/>
                    <a:pt x="1639231" y="36155"/>
                    <a:pt x="1639231" y="36155"/>
                  </a:cubicBezTo>
                  <a:cubicBezTo>
                    <a:pt x="1636366" y="35393"/>
                    <a:pt x="1632561" y="33678"/>
                    <a:pt x="1632561" y="29868"/>
                  </a:cubicBezTo>
                  <a:cubicBezTo>
                    <a:pt x="1632561" y="27202"/>
                    <a:pt x="1634468" y="23392"/>
                    <a:pt x="1643035" y="23392"/>
                  </a:cubicBezTo>
                  <a:cubicBezTo>
                    <a:pt x="1652560" y="23392"/>
                    <a:pt x="1653518" y="30822"/>
                    <a:pt x="1653518" y="33298"/>
                  </a:cubicBezTo>
                  <a:cubicBezTo>
                    <a:pt x="1653518" y="34060"/>
                    <a:pt x="1654467" y="34346"/>
                    <a:pt x="1654467" y="34346"/>
                  </a:cubicBezTo>
                  <a:cubicBezTo>
                    <a:pt x="1656374" y="34346"/>
                    <a:pt x="1656374" y="33774"/>
                    <a:pt x="1656374" y="31965"/>
                  </a:cubicBezTo>
                  <a:lnTo>
                    <a:pt x="1656374" y="23487"/>
                  </a:lnTo>
                  <a:cubicBezTo>
                    <a:pt x="1656374" y="22058"/>
                    <a:pt x="1656374" y="21106"/>
                    <a:pt x="1655416" y="21106"/>
                  </a:cubicBezTo>
                  <a:cubicBezTo>
                    <a:pt x="1654467" y="21106"/>
                    <a:pt x="1654467" y="21106"/>
                    <a:pt x="1653518" y="22440"/>
                  </a:cubicBezTo>
                  <a:cubicBezTo>
                    <a:pt x="1652560" y="22629"/>
                    <a:pt x="1651611" y="23487"/>
                    <a:pt x="1651611" y="23487"/>
                  </a:cubicBezTo>
                  <a:cubicBezTo>
                    <a:pt x="1651611" y="23487"/>
                    <a:pt x="1651611" y="23487"/>
                    <a:pt x="1650653" y="23106"/>
                  </a:cubicBezTo>
                  <a:cubicBezTo>
                    <a:pt x="1649705" y="22058"/>
                    <a:pt x="1646849" y="21106"/>
                    <a:pt x="1643035" y="21106"/>
                  </a:cubicBezTo>
                  <a:cubicBezTo>
                    <a:pt x="1629706" y="21106"/>
                    <a:pt x="1626841" y="27964"/>
                    <a:pt x="1626841" y="32440"/>
                  </a:cubicBezTo>
                  <a:cubicBezTo>
                    <a:pt x="1626841" y="36917"/>
                    <a:pt x="1630655" y="39584"/>
                    <a:pt x="1630655" y="39870"/>
                  </a:cubicBezTo>
                  <a:cubicBezTo>
                    <a:pt x="1634468" y="42537"/>
                    <a:pt x="1636366" y="43013"/>
                    <a:pt x="1643035" y="44060"/>
                  </a:cubicBezTo>
                  <a:cubicBezTo>
                    <a:pt x="1646849" y="44918"/>
                    <a:pt x="1654467" y="46157"/>
                    <a:pt x="1654467" y="52348"/>
                  </a:cubicBezTo>
                  <a:cubicBezTo>
                    <a:pt x="1654467" y="55967"/>
                    <a:pt x="1651611" y="60158"/>
                    <a:pt x="1643035" y="60158"/>
                  </a:cubicBezTo>
                  <a:cubicBezTo>
                    <a:pt x="1633510" y="60158"/>
                    <a:pt x="1631603" y="53014"/>
                    <a:pt x="1630655" y="48252"/>
                  </a:cubicBezTo>
                  <a:cubicBezTo>
                    <a:pt x="1629706" y="47014"/>
                    <a:pt x="1629706" y="46537"/>
                    <a:pt x="1628748" y="46537"/>
                  </a:cubicBezTo>
                  <a:cubicBezTo>
                    <a:pt x="1626841" y="46537"/>
                    <a:pt x="1626841" y="47300"/>
                    <a:pt x="1626841" y="48918"/>
                  </a:cubicBezTo>
                  <a:lnTo>
                    <a:pt x="1626841" y="60253"/>
                  </a:lnTo>
                  <a:cubicBezTo>
                    <a:pt x="1626841" y="61778"/>
                    <a:pt x="1626841" y="62635"/>
                    <a:pt x="1628748" y="62635"/>
                  </a:cubicBezTo>
                  <a:cubicBezTo>
                    <a:pt x="1628748" y="62635"/>
                    <a:pt x="1628748" y="62635"/>
                    <a:pt x="1630655" y="60824"/>
                  </a:cubicBezTo>
                  <a:cubicBezTo>
                    <a:pt x="1631603" y="60444"/>
                    <a:pt x="1632561" y="59206"/>
                    <a:pt x="1632561" y="58825"/>
                  </a:cubicBezTo>
                  <a:cubicBezTo>
                    <a:pt x="1636366" y="62539"/>
                    <a:pt x="1641128" y="62635"/>
                    <a:pt x="1643035" y="62635"/>
                  </a:cubicBezTo>
                  <a:cubicBezTo>
                    <a:pt x="1655416" y="62635"/>
                    <a:pt x="1659230" y="55967"/>
                    <a:pt x="1659230" y="49967"/>
                  </a:cubicBezTo>
                  <a:close/>
                  <a:moveTo>
                    <a:pt x="1866873" y="25487"/>
                  </a:moveTo>
                  <a:lnTo>
                    <a:pt x="1866873" y="22440"/>
                  </a:lnTo>
                  <a:cubicBezTo>
                    <a:pt x="1864017" y="22724"/>
                    <a:pt x="1864017" y="22724"/>
                    <a:pt x="1860203" y="22724"/>
                  </a:cubicBezTo>
                  <a:cubicBezTo>
                    <a:pt x="1857348" y="22724"/>
                    <a:pt x="1854492" y="22724"/>
                    <a:pt x="1851636" y="22440"/>
                  </a:cubicBezTo>
                  <a:lnTo>
                    <a:pt x="1851636" y="25487"/>
                  </a:lnTo>
                  <a:cubicBezTo>
                    <a:pt x="1855441" y="25582"/>
                    <a:pt x="1856399" y="27964"/>
                    <a:pt x="1856399" y="29583"/>
                  </a:cubicBezTo>
                  <a:cubicBezTo>
                    <a:pt x="1856399" y="30822"/>
                    <a:pt x="1856399" y="31297"/>
                    <a:pt x="1856399" y="31965"/>
                  </a:cubicBezTo>
                  <a:lnTo>
                    <a:pt x="1847823" y="54634"/>
                  </a:lnTo>
                  <a:lnTo>
                    <a:pt x="1838298" y="29773"/>
                  </a:lnTo>
                  <a:cubicBezTo>
                    <a:pt x="1837349" y="28536"/>
                    <a:pt x="1837349" y="28250"/>
                    <a:pt x="1837349" y="27964"/>
                  </a:cubicBezTo>
                  <a:cubicBezTo>
                    <a:pt x="1837349" y="25582"/>
                    <a:pt x="1840205" y="25487"/>
                    <a:pt x="1843060" y="25487"/>
                  </a:cubicBezTo>
                  <a:lnTo>
                    <a:pt x="1843060" y="22440"/>
                  </a:lnTo>
                  <a:cubicBezTo>
                    <a:pt x="1839256" y="22724"/>
                    <a:pt x="1834493" y="22724"/>
                    <a:pt x="1833535" y="22724"/>
                  </a:cubicBezTo>
                  <a:cubicBezTo>
                    <a:pt x="1831628" y="22724"/>
                    <a:pt x="1827824" y="22724"/>
                    <a:pt x="1824968" y="22440"/>
                  </a:cubicBezTo>
                  <a:lnTo>
                    <a:pt x="1824968" y="25487"/>
                  </a:lnTo>
                  <a:cubicBezTo>
                    <a:pt x="1830680" y="25487"/>
                    <a:pt x="1830680" y="25868"/>
                    <a:pt x="1832586" y="30822"/>
                  </a:cubicBezTo>
                  <a:lnTo>
                    <a:pt x="1824010" y="53300"/>
                  </a:lnTo>
                  <a:lnTo>
                    <a:pt x="1814485" y="29583"/>
                  </a:lnTo>
                  <a:cubicBezTo>
                    <a:pt x="1814485" y="29297"/>
                    <a:pt x="1814485" y="28250"/>
                    <a:pt x="1814485" y="27964"/>
                  </a:cubicBezTo>
                  <a:cubicBezTo>
                    <a:pt x="1814485" y="25487"/>
                    <a:pt x="1818299" y="25487"/>
                    <a:pt x="1819248" y="25487"/>
                  </a:cubicBezTo>
                  <a:lnTo>
                    <a:pt x="1819248" y="22440"/>
                  </a:lnTo>
                  <a:cubicBezTo>
                    <a:pt x="1815443" y="22724"/>
                    <a:pt x="1811630" y="22724"/>
                    <a:pt x="1809723" y="22724"/>
                  </a:cubicBezTo>
                  <a:cubicBezTo>
                    <a:pt x="1807816" y="22724"/>
                    <a:pt x="1804011" y="22724"/>
                    <a:pt x="1801156" y="22440"/>
                  </a:cubicBezTo>
                  <a:lnTo>
                    <a:pt x="1801156" y="25487"/>
                  </a:lnTo>
                  <a:cubicBezTo>
                    <a:pt x="1805918" y="25487"/>
                    <a:pt x="1806867" y="25773"/>
                    <a:pt x="1806867" y="28440"/>
                  </a:cubicBezTo>
                  <a:lnTo>
                    <a:pt x="1819248" y="60444"/>
                  </a:lnTo>
                  <a:cubicBezTo>
                    <a:pt x="1820206" y="61873"/>
                    <a:pt x="1820206" y="62635"/>
                    <a:pt x="1822103" y="62635"/>
                  </a:cubicBezTo>
                  <a:cubicBezTo>
                    <a:pt x="1823061" y="62635"/>
                    <a:pt x="1824010" y="61587"/>
                    <a:pt x="1824010" y="60444"/>
                  </a:cubicBezTo>
                  <a:lnTo>
                    <a:pt x="1833535" y="34821"/>
                  </a:lnTo>
                  <a:lnTo>
                    <a:pt x="1844018" y="60444"/>
                  </a:lnTo>
                  <a:cubicBezTo>
                    <a:pt x="1844018" y="61587"/>
                    <a:pt x="1844018" y="62635"/>
                    <a:pt x="1845916" y="62635"/>
                  </a:cubicBezTo>
                  <a:cubicBezTo>
                    <a:pt x="1847823" y="62635"/>
                    <a:pt x="1847823" y="61778"/>
                    <a:pt x="1847823" y="60729"/>
                  </a:cubicBezTo>
                  <a:lnTo>
                    <a:pt x="1859255" y="31678"/>
                  </a:lnTo>
                  <a:cubicBezTo>
                    <a:pt x="1860203" y="29583"/>
                    <a:pt x="1861161" y="25582"/>
                    <a:pt x="1866873" y="25487"/>
                  </a:cubicBezTo>
                  <a:close/>
                  <a:moveTo>
                    <a:pt x="1911642" y="42251"/>
                  </a:moveTo>
                  <a:cubicBezTo>
                    <a:pt x="1911642" y="30917"/>
                    <a:pt x="1902117" y="21106"/>
                    <a:pt x="1890685" y="21106"/>
                  </a:cubicBezTo>
                  <a:cubicBezTo>
                    <a:pt x="1878305" y="21106"/>
                    <a:pt x="1868780" y="30917"/>
                    <a:pt x="1868780" y="42251"/>
                  </a:cubicBezTo>
                  <a:cubicBezTo>
                    <a:pt x="1868780" y="53681"/>
                    <a:pt x="1879253" y="62635"/>
                    <a:pt x="1890685" y="62635"/>
                  </a:cubicBezTo>
                  <a:cubicBezTo>
                    <a:pt x="1902117" y="62635"/>
                    <a:pt x="1911642" y="53681"/>
                    <a:pt x="1911642" y="42251"/>
                  </a:cubicBezTo>
                  <a:close/>
                  <a:moveTo>
                    <a:pt x="1904024" y="41490"/>
                  </a:moveTo>
                  <a:cubicBezTo>
                    <a:pt x="1904024" y="45680"/>
                    <a:pt x="1904024" y="50728"/>
                    <a:pt x="1901168" y="54634"/>
                  </a:cubicBezTo>
                  <a:cubicBezTo>
                    <a:pt x="1898303" y="58158"/>
                    <a:pt x="1894499" y="59872"/>
                    <a:pt x="1890685" y="59872"/>
                  </a:cubicBezTo>
                  <a:cubicBezTo>
                    <a:pt x="1885923" y="59872"/>
                    <a:pt x="1882118" y="57491"/>
                    <a:pt x="1880211" y="54348"/>
                  </a:cubicBezTo>
                  <a:cubicBezTo>
                    <a:pt x="1877356" y="50633"/>
                    <a:pt x="1877356" y="46157"/>
                    <a:pt x="1877356" y="41490"/>
                  </a:cubicBezTo>
                  <a:cubicBezTo>
                    <a:pt x="1877356" y="38061"/>
                    <a:pt x="1877356" y="32631"/>
                    <a:pt x="1880211" y="28536"/>
                  </a:cubicBezTo>
                  <a:cubicBezTo>
                    <a:pt x="1882118" y="25487"/>
                    <a:pt x="1885923" y="23678"/>
                    <a:pt x="1890685" y="23678"/>
                  </a:cubicBezTo>
                  <a:cubicBezTo>
                    <a:pt x="1895448" y="23678"/>
                    <a:pt x="1899261" y="25868"/>
                    <a:pt x="1901168" y="29202"/>
                  </a:cubicBezTo>
                  <a:cubicBezTo>
                    <a:pt x="1904024" y="32917"/>
                    <a:pt x="1904024" y="37775"/>
                    <a:pt x="1904024" y="41490"/>
                  </a:cubicBezTo>
                  <a:close/>
                  <a:moveTo>
                    <a:pt x="1949742" y="27202"/>
                  </a:moveTo>
                  <a:cubicBezTo>
                    <a:pt x="1949742" y="24153"/>
                    <a:pt x="1946886" y="21581"/>
                    <a:pt x="1943073" y="21581"/>
                  </a:cubicBezTo>
                  <a:cubicBezTo>
                    <a:pt x="1937361" y="21581"/>
                    <a:pt x="1932599" y="26059"/>
                    <a:pt x="1930692" y="31106"/>
                  </a:cubicBezTo>
                  <a:lnTo>
                    <a:pt x="1930692" y="21581"/>
                  </a:lnTo>
                  <a:lnTo>
                    <a:pt x="1918311" y="22440"/>
                  </a:lnTo>
                  <a:lnTo>
                    <a:pt x="1918311" y="25582"/>
                  </a:lnTo>
                  <a:cubicBezTo>
                    <a:pt x="1924023" y="25582"/>
                    <a:pt x="1924981" y="26154"/>
                    <a:pt x="1924981" y="30631"/>
                  </a:cubicBezTo>
                  <a:lnTo>
                    <a:pt x="1924981" y="54634"/>
                  </a:lnTo>
                  <a:cubicBezTo>
                    <a:pt x="1924981" y="58825"/>
                    <a:pt x="1924023" y="58825"/>
                    <a:pt x="1918311" y="58825"/>
                  </a:cubicBezTo>
                  <a:lnTo>
                    <a:pt x="1918311" y="61778"/>
                  </a:lnTo>
                  <a:cubicBezTo>
                    <a:pt x="1921167" y="61492"/>
                    <a:pt x="1926878" y="61492"/>
                    <a:pt x="1928785" y="61492"/>
                  </a:cubicBezTo>
                  <a:cubicBezTo>
                    <a:pt x="1934506" y="61492"/>
                    <a:pt x="1934506" y="61492"/>
                    <a:pt x="1940217" y="61778"/>
                  </a:cubicBezTo>
                  <a:lnTo>
                    <a:pt x="1940217" y="58825"/>
                  </a:lnTo>
                  <a:lnTo>
                    <a:pt x="1938310" y="58825"/>
                  </a:lnTo>
                  <a:cubicBezTo>
                    <a:pt x="1931641" y="58825"/>
                    <a:pt x="1931641" y="57777"/>
                    <a:pt x="1931641" y="54443"/>
                  </a:cubicBezTo>
                  <a:lnTo>
                    <a:pt x="1931641" y="40917"/>
                  </a:lnTo>
                  <a:cubicBezTo>
                    <a:pt x="1931641" y="34060"/>
                    <a:pt x="1934506" y="24249"/>
                    <a:pt x="1943073" y="24153"/>
                  </a:cubicBezTo>
                  <a:cubicBezTo>
                    <a:pt x="1943073" y="24439"/>
                    <a:pt x="1942124" y="25106"/>
                    <a:pt x="1942124" y="27202"/>
                  </a:cubicBezTo>
                  <a:cubicBezTo>
                    <a:pt x="1942124" y="30059"/>
                    <a:pt x="1944031" y="31392"/>
                    <a:pt x="1945928" y="31392"/>
                  </a:cubicBezTo>
                  <a:cubicBezTo>
                    <a:pt x="1947835" y="31392"/>
                    <a:pt x="1949742" y="29868"/>
                    <a:pt x="1949742" y="27202"/>
                  </a:cubicBezTo>
                  <a:close/>
                  <a:moveTo>
                    <a:pt x="2003078" y="61778"/>
                  </a:moveTo>
                  <a:lnTo>
                    <a:pt x="2003078" y="58825"/>
                  </a:lnTo>
                  <a:cubicBezTo>
                    <a:pt x="1997367" y="58825"/>
                    <a:pt x="1996418" y="58063"/>
                    <a:pt x="1996418" y="53585"/>
                  </a:cubicBezTo>
                  <a:lnTo>
                    <a:pt x="1996418" y="-1468"/>
                  </a:lnTo>
                  <a:lnTo>
                    <a:pt x="1983080" y="-611"/>
                  </a:lnTo>
                  <a:lnTo>
                    <a:pt x="1983080" y="2531"/>
                  </a:lnTo>
                  <a:cubicBezTo>
                    <a:pt x="1988791" y="2531"/>
                    <a:pt x="1989749" y="3103"/>
                    <a:pt x="1989749" y="7580"/>
                  </a:cubicBezTo>
                  <a:lnTo>
                    <a:pt x="1989749" y="26821"/>
                  </a:lnTo>
                  <a:cubicBezTo>
                    <a:pt x="1986893" y="23392"/>
                    <a:pt x="1982131" y="21581"/>
                    <a:pt x="1977368" y="21581"/>
                  </a:cubicBezTo>
                  <a:cubicBezTo>
                    <a:pt x="1965936" y="21581"/>
                    <a:pt x="1955453" y="30345"/>
                    <a:pt x="1955453" y="42156"/>
                  </a:cubicBezTo>
                  <a:cubicBezTo>
                    <a:pt x="1955453" y="53396"/>
                    <a:pt x="1964978" y="62635"/>
                    <a:pt x="1976410" y="62635"/>
                  </a:cubicBezTo>
                  <a:cubicBezTo>
                    <a:pt x="1982131" y="62635"/>
                    <a:pt x="1985935" y="60158"/>
                    <a:pt x="1988791" y="57015"/>
                  </a:cubicBezTo>
                  <a:lnTo>
                    <a:pt x="1988791" y="62635"/>
                  </a:lnTo>
                  <a:close/>
                  <a:moveTo>
                    <a:pt x="1988791" y="50442"/>
                  </a:moveTo>
                  <a:cubicBezTo>
                    <a:pt x="1988791" y="52062"/>
                    <a:pt x="1988791" y="52348"/>
                    <a:pt x="1987842" y="54348"/>
                  </a:cubicBezTo>
                  <a:cubicBezTo>
                    <a:pt x="1984986" y="57872"/>
                    <a:pt x="1981173" y="60158"/>
                    <a:pt x="1977368" y="60158"/>
                  </a:cubicBezTo>
                  <a:cubicBezTo>
                    <a:pt x="1972606" y="60158"/>
                    <a:pt x="1968792" y="57872"/>
                    <a:pt x="1966885" y="54634"/>
                  </a:cubicBezTo>
                  <a:cubicBezTo>
                    <a:pt x="1964030" y="51015"/>
                    <a:pt x="1964030" y="46537"/>
                    <a:pt x="1964030" y="42251"/>
                  </a:cubicBezTo>
                  <a:cubicBezTo>
                    <a:pt x="1964030" y="36917"/>
                    <a:pt x="1964978" y="33203"/>
                    <a:pt x="1966885" y="30059"/>
                  </a:cubicBezTo>
                  <a:cubicBezTo>
                    <a:pt x="1968792" y="26630"/>
                    <a:pt x="1973555" y="24153"/>
                    <a:pt x="1977368" y="24153"/>
                  </a:cubicBezTo>
                  <a:cubicBezTo>
                    <a:pt x="1982131" y="24153"/>
                    <a:pt x="1986893" y="26344"/>
                    <a:pt x="1988791" y="30917"/>
                  </a:cubicBezTo>
                  <a:close/>
                  <a:moveTo>
                    <a:pt x="2073567" y="49967"/>
                  </a:moveTo>
                  <a:cubicBezTo>
                    <a:pt x="2073567" y="45585"/>
                    <a:pt x="2070711" y="39298"/>
                    <a:pt x="2060228" y="37203"/>
                  </a:cubicBezTo>
                  <a:cubicBezTo>
                    <a:pt x="2059280" y="37012"/>
                    <a:pt x="2054517" y="36155"/>
                    <a:pt x="2053568" y="36155"/>
                  </a:cubicBezTo>
                  <a:cubicBezTo>
                    <a:pt x="2050703" y="35393"/>
                    <a:pt x="2046899" y="33678"/>
                    <a:pt x="2046899" y="29868"/>
                  </a:cubicBezTo>
                  <a:cubicBezTo>
                    <a:pt x="2046899" y="27202"/>
                    <a:pt x="2048806" y="23392"/>
                    <a:pt x="2057373" y="23392"/>
                  </a:cubicBezTo>
                  <a:cubicBezTo>
                    <a:pt x="2067856" y="23392"/>
                    <a:pt x="2067856" y="30822"/>
                    <a:pt x="2068805" y="33298"/>
                  </a:cubicBezTo>
                  <a:cubicBezTo>
                    <a:pt x="2068805" y="34060"/>
                    <a:pt x="2068805" y="34346"/>
                    <a:pt x="2069753" y="34346"/>
                  </a:cubicBezTo>
                  <a:cubicBezTo>
                    <a:pt x="2071660" y="34346"/>
                    <a:pt x="2071660" y="33774"/>
                    <a:pt x="2071660" y="31965"/>
                  </a:cubicBezTo>
                  <a:lnTo>
                    <a:pt x="2071660" y="23487"/>
                  </a:lnTo>
                  <a:cubicBezTo>
                    <a:pt x="2071660" y="22058"/>
                    <a:pt x="2071660" y="21106"/>
                    <a:pt x="2069753" y="21106"/>
                  </a:cubicBezTo>
                  <a:cubicBezTo>
                    <a:pt x="2069753" y="21106"/>
                    <a:pt x="2069753" y="21106"/>
                    <a:pt x="2067856" y="22440"/>
                  </a:cubicBezTo>
                  <a:cubicBezTo>
                    <a:pt x="2067856" y="22629"/>
                    <a:pt x="2066898" y="23487"/>
                    <a:pt x="2066898" y="23487"/>
                  </a:cubicBezTo>
                  <a:cubicBezTo>
                    <a:pt x="2066898" y="23487"/>
                    <a:pt x="2065949" y="23487"/>
                    <a:pt x="2065949" y="23106"/>
                  </a:cubicBezTo>
                  <a:cubicBezTo>
                    <a:pt x="2064042" y="22058"/>
                    <a:pt x="2062135" y="21106"/>
                    <a:pt x="2057373" y="21106"/>
                  </a:cubicBezTo>
                  <a:cubicBezTo>
                    <a:pt x="2044992" y="21106"/>
                    <a:pt x="2042136" y="27964"/>
                    <a:pt x="2042136" y="32440"/>
                  </a:cubicBezTo>
                  <a:cubicBezTo>
                    <a:pt x="2042136" y="36917"/>
                    <a:pt x="2044992" y="39584"/>
                    <a:pt x="2045941" y="39870"/>
                  </a:cubicBezTo>
                  <a:cubicBezTo>
                    <a:pt x="2048806" y="42537"/>
                    <a:pt x="2051661" y="43013"/>
                    <a:pt x="2057373" y="44060"/>
                  </a:cubicBezTo>
                  <a:cubicBezTo>
                    <a:pt x="2062135" y="44918"/>
                    <a:pt x="2068805" y="46157"/>
                    <a:pt x="2068805" y="52348"/>
                  </a:cubicBezTo>
                  <a:cubicBezTo>
                    <a:pt x="2068805" y="55967"/>
                    <a:pt x="2066898" y="60158"/>
                    <a:pt x="2058331" y="60158"/>
                  </a:cubicBezTo>
                  <a:cubicBezTo>
                    <a:pt x="2048806" y="60158"/>
                    <a:pt x="2045941" y="53014"/>
                    <a:pt x="2044992" y="48252"/>
                  </a:cubicBezTo>
                  <a:cubicBezTo>
                    <a:pt x="2044992" y="47014"/>
                    <a:pt x="2044992" y="46537"/>
                    <a:pt x="2043085" y="46537"/>
                  </a:cubicBezTo>
                  <a:cubicBezTo>
                    <a:pt x="2042136" y="46537"/>
                    <a:pt x="2042136" y="47300"/>
                    <a:pt x="2042136" y="48918"/>
                  </a:cubicBezTo>
                  <a:lnTo>
                    <a:pt x="2042136" y="60253"/>
                  </a:lnTo>
                  <a:cubicBezTo>
                    <a:pt x="2042136" y="61778"/>
                    <a:pt x="2042136" y="62635"/>
                    <a:pt x="2043085" y="62635"/>
                  </a:cubicBezTo>
                  <a:cubicBezTo>
                    <a:pt x="2044043" y="62635"/>
                    <a:pt x="2044043" y="62635"/>
                    <a:pt x="2045941" y="60824"/>
                  </a:cubicBezTo>
                  <a:cubicBezTo>
                    <a:pt x="2045941" y="60444"/>
                    <a:pt x="2046899" y="59206"/>
                    <a:pt x="2047848" y="58825"/>
                  </a:cubicBezTo>
                  <a:cubicBezTo>
                    <a:pt x="2051661" y="62539"/>
                    <a:pt x="2055466" y="62635"/>
                    <a:pt x="2058331" y="62635"/>
                  </a:cubicBezTo>
                  <a:cubicBezTo>
                    <a:pt x="2069753" y="62635"/>
                    <a:pt x="2073567" y="55967"/>
                    <a:pt x="2073567" y="49967"/>
                  </a:cubicBezTo>
                  <a:close/>
                  <a:moveTo>
                    <a:pt x="2100235" y="61778"/>
                  </a:moveTo>
                  <a:lnTo>
                    <a:pt x="2100235" y="58825"/>
                  </a:lnTo>
                  <a:cubicBezTo>
                    <a:pt x="2094524" y="58825"/>
                    <a:pt x="2094524" y="58348"/>
                    <a:pt x="2094524" y="54729"/>
                  </a:cubicBezTo>
                  <a:lnTo>
                    <a:pt x="2094524" y="21581"/>
                  </a:lnTo>
                  <a:lnTo>
                    <a:pt x="2081185" y="22440"/>
                  </a:lnTo>
                  <a:lnTo>
                    <a:pt x="2081185" y="25582"/>
                  </a:lnTo>
                  <a:cubicBezTo>
                    <a:pt x="2086906" y="25582"/>
                    <a:pt x="2087855" y="26059"/>
                    <a:pt x="2087855" y="30536"/>
                  </a:cubicBezTo>
                  <a:lnTo>
                    <a:pt x="2087855" y="54634"/>
                  </a:lnTo>
                  <a:cubicBezTo>
                    <a:pt x="2087855" y="58825"/>
                    <a:pt x="2086906" y="58825"/>
                    <a:pt x="2081185" y="58825"/>
                  </a:cubicBezTo>
                  <a:lnTo>
                    <a:pt x="2081185" y="61778"/>
                  </a:lnTo>
                  <a:cubicBezTo>
                    <a:pt x="2084041" y="61492"/>
                    <a:pt x="2089761" y="61492"/>
                    <a:pt x="2090710" y="61492"/>
                  </a:cubicBezTo>
                  <a:cubicBezTo>
                    <a:pt x="2091668" y="61492"/>
                    <a:pt x="2097380" y="61492"/>
                    <a:pt x="2100235" y="61778"/>
                  </a:cubicBezTo>
                  <a:close/>
                  <a:moveTo>
                    <a:pt x="2095473" y="6818"/>
                  </a:moveTo>
                  <a:cubicBezTo>
                    <a:pt x="2095473" y="3865"/>
                    <a:pt x="2093566" y="1770"/>
                    <a:pt x="2090710" y="1770"/>
                  </a:cubicBezTo>
                  <a:cubicBezTo>
                    <a:pt x="2087855" y="1770"/>
                    <a:pt x="2085948" y="3865"/>
                    <a:pt x="2085948" y="6818"/>
                  </a:cubicBezTo>
                  <a:cubicBezTo>
                    <a:pt x="2085948" y="9486"/>
                    <a:pt x="2087855" y="11867"/>
                    <a:pt x="2090710" y="11867"/>
                  </a:cubicBezTo>
                  <a:cubicBezTo>
                    <a:pt x="2093566" y="11867"/>
                    <a:pt x="2095473" y="9486"/>
                    <a:pt x="2095473" y="6818"/>
                  </a:cubicBezTo>
                  <a:close/>
                  <a:moveTo>
                    <a:pt x="2143098" y="44156"/>
                  </a:moveTo>
                  <a:lnTo>
                    <a:pt x="2140242" y="44156"/>
                  </a:lnTo>
                  <a:cubicBezTo>
                    <a:pt x="2139293" y="54729"/>
                    <a:pt x="2137386" y="58920"/>
                    <a:pt x="2125955" y="58920"/>
                  </a:cubicBezTo>
                  <a:lnTo>
                    <a:pt x="2115481" y="58920"/>
                  </a:lnTo>
                  <a:lnTo>
                    <a:pt x="2142149" y="25582"/>
                  </a:lnTo>
                  <a:cubicBezTo>
                    <a:pt x="2142149" y="24821"/>
                    <a:pt x="2143098" y="24725"/>
                    <a:pt x="2143098" y="23963"/>
                  </a:cubicBezTo>
                  <a:cubicBezTo>
                    <a:pt x="2143098" y="22440"/>
                    <a:pt x="2141191" y="22440"/>
                    <a:pt x="2140242" y="22440"/>
                  </a:cubicBezTo>
                  <a:lnTo>
                    <a:pt x="2108811" y="22440"/>
                  </a:lnTo>
                  <a:lnTo>
                    <a:pt x="2107853" y="37679"/>
                  </a:lnTo>
                  <a:lnTo>
                    <a:pt x="2110718" y="37679"/>
                  </a:lnTo>
                  <a:cubicBezTo>
                    <a:pt x="2111667" y="28154"/>
                    <a:pt x="2113574" y="25010"/>
                    <a:pt x="2124048" y="25010"/>
                  </a:cubicBezTo>
                  <a:lnTo>
                    <a:pt x="2133573" y="25010"/>
                  </a:lnTo>
                  <a:lnTo>
                    <a:pt x="2107853" y="58348"/>
                  </a:lnTo>
                  <a:cubicBezTo>
                    <a:pt x="2106905" y="59206"/>
                    <a:pt x="2106905" y="59397"/>
                    <a:pt x="2106905" y="60253"/>
                  </a:cubicBezTo>
                  <a:cubicBezTo>
                    <a:pt x="2106905" y="61778"/>
                    <a:pt x="2107853" y="61778"/>
                    <a:pt x="2109760" y="61778"/>
                  </a:cubicBezTo>
                  <a:lnTo>
                    <a:pt x="2141191" y="61778"/>
                  </a:lnTo>
                  <a:close/>
                  <a:moveTo>
                    <a:pt x="2186918" y="50728"/>
                  </a:moveTo>
                  <a:cubicBezTo>
                    <a:pt x="2186918" y="50442"/>
                    <a:pt x="2186918" y="49586"/>
                    <a:pt x="2185960" y="49586"/>
                  </a:cubicBezTo>
                  <a:cubicBezTo>
                    <a:pt x="2185011" y="49586"/>
                    <a:pt x="2185011" y="50156"/>
                    <a:pt x="2184053" y="50728"/>
                  </a:cubicBezTo>
                  <a:cubicBezTo>
                    <a:pt x="2181198" y="59492"/>
                    <a:pt x="2173580" y="59872"/>
                    <a:pt x="2171673" y="59872"/>
                  </a:cubicBezTo>
                  <a:cubicBezTo>
                    <a:pt x="2167868" y="59872"/>
                    <a:pt x="2163106" y="57872"/>
                    <a:pt x="2160241" y="53681"/>
                  </a:cubicBezTo>
                  <a:cubicBezTo>
                    <a:pt x="2158343" y="49586"/>
                    <a:pt x="2158343" y="43775"/>
                    <a:pt x="2158343" y="40917"/>
                  </a:cubicBezTo>
                  <a:lnTo>
                    <a:pt x="2185011" y="40917"/>
                  </a:lnTo>
                  <a:cubicBezTo>
                    <a:pt x="2186918" y="40917"/>
                    <a:pt x="2186918" y="40917"/>
                    <a:pt x="2186918" y="38822"/>
                  </a:cubicBezTo>
                  <a:cubicBezTo>
                    <a:pt x="2186918" y="30822"/>
                    <a:pt x="2183105" y="21106"/>
                    <a:pt x="2169766" y="21106"/>
                  </a:cubicBezTo>
                  <a:cubicBezTo>
                    <a:pt x="2158343" y="21106"/>
                    <a:pt x="2149767" y="30536"/>
                    <a:pt x="2149767" y="41774"/>
                  </a:cubicBezTo>
                  <a:cubicBezTo>
                    <a:pt x="2149767" y="53585"/>
                    <a:pt x="2159292" y="62635"/>
                    <a:pt x="2170724" y="62635"/>
                  </a:cubicBezTo>
                  <a:cubicBezTo>
                    <a:pt x="2183105" y="62635"/>
                    <a:pt x="2186918" y="53014"/>
                    <a:pt x="2186918" y="50728"/>
                  </a:cubicBezTo>
                  <a:close/>
                  <a:moveTo>
                    <a:pt x="2181198" y="38536"/>
                  </a:moveTo>
                  <a:lnTo>
                    <a:pt x="2158343" y="38536"/>
                  </a:lnTo>
                  <a:cubicBezTo>
                    <a:pt x="2158343" y="25773"/>
                    <a:pt x="2166910" y="23678"/>
                    <a:pt x="2169766" y="23678"/>
                  </a:cubicBezTo>
                  <a:cubicBezTo>
                    <a:pt x="2180249" y="23678"/>
                    <a:pt x="2181198" y="36441"/>
                    <a:pt x="2181198" y="38536"/>
                  </a:cubicBezTo>
                  <a:close/>
                  <a:moveTo>
                    <a:pt x="2665066" y="61778"/>
                  </a:moveTo>
                  <a:lnTo>
                    <a:pt x="2665066" y="58825"/>
                  </a:lnTo>
                  <a:cubicBezTo>
                    <a:pt x="2659355" y="58825"/>
                    <a:pt x="2658406" y="58063"/>
                    <a:pt x="2658406" y="53585"/>
                  </a:cubicBezTo>
                  <a:lnTo>
                    <a:pt x="2658406" y="-1468"/>
                  </a:lnTo>
                  <a:lnTo>
                    <a:pt x="2645067" y="-611"/>
                  </a:lnTo>
                  <a:lnTo>
                    <a:pt x="2645067" y="2531"/>
                  </a:lnTo>
                  <a:cubicBezTo>
                    <a:pt x="2650778" y="2531"/>
                    <a:pt x="2651736" y="3103"/>
                    <a:pt x="2651736" y="7580"/>
                  </a:cubicBezTo>
                  <a:lnTo>
                    <a:pt x="2651736" y="26821"/>
                  </a:lnTo>
                  <a:cubicBezTo>
                    <a:pt x="2648881" y="23392"/>
                    <a:pt x="2644118" y="21581"/>
                    <a:pt x="2639356" y="21581"/>
                  </a:cubicBezTo>
                  <a:cubicBezTo>
                    <a:pt x="2627924" y="21581"/>
                    <a:pt x="2617441" y="30345"/>
                    <a:pt x="2617441" y="42156"/>
                  </a:cubicBezTo>
                  <a:cubicBezTo>
                    <a:pt x="2617441" y="53396"/>
                    <a:pt x="2626966" y="62635"/>
                    <a:pt x="2638398" y="62635"/>
                  </a:cubicBezTo>
                  <a:cubicBezTo>
                    <a:pt x="2644118" y="62635"/>
                    <a:pt x="2647923" y="60158"/>
                    <a:pt x="2651736" y="57015"/>
                  </a:cubicBezTo>
                  <a:lnTo>
                    <a:pt x="2651736" y="62635"/>
                  </a:lnTo>
                  <a:close/>
                  <a:moveTo>
                    <a:pt x="2651736" y="50442"/>
                  </a:moveTo>
                  <a:cubicBezTo>
                    <a:pt x="2651736" y="52062"/>
                    <a:pt x="2651736" y="52348"/>
                    <a:pt x="2649830" y="54348"/>
                  </a:cubicBezTo>
                  <a:cubicBezTo>
                    <a:pt x="2646974" y="57872"/>
                    <a:pt x="2643160" y="60158"/>
                    <a:pt x="2639356" y="60158"/>
                  </a:cubicBezTo>
                  <a:cubicBezTo>
                    <a:pt x="2634593" y="60158"/>
                    <a:pt x="2630780" y="57872"/>
                    <a:pt x="2628873" y="54634"/>
                  </a:cubicBezTo>
                  <a:cubicBezTo>
                    <a:pt x="2626017" y="51015"/>
                    <a:pt x="2626017" y="46537"/>
                    <a:pt x="2626017" y="42251"/>
                  </a:cubicBezTo>
                  <a:cubicBezTo>
                    <a:pt x="2626017" y="36917"/>
                    <a:pt x="2626966" y="33203"/>
                    <a:pt x="2628873" y="30059"/>
                  </a:cubicBezTo>
                  <a:cubicBezTo>
                    <a:pt x="2630780" y="26630"/>
                    <a:pt x="2635542" y="24153"/>
                    <a:pt x="2639356" y="24153"/>
                  </a:cubicBezTo>
                  <a:cubicBezTo>
                    <a:pt x="2644118" y="24153"/>
                    <a:pt x="2648881" y="26344"/>
                    <a:pt x="2651736" y="30917"/>
                  </a:cubicBezTo>
                  <a:close/>
                  <a:moveTo>
                    <a:pt x="2691743" y="61778"/>
                  </a:moveTo>
                  <a:lnTo>
                    <a:pt x="2691743" y="58825"/>
                  </a:lnTo>
                  <a:cubicBezTo>
                    <a:pt x="2686023" y="58825"/>
                    <a:pt x="2686023" y="58348"/>
                    <a:pt x="2686023" y="54729"/>
                  </a:cubicBezTo>
                  <a:lnTo>
                    <a:pt x="2686023" y="21581"/>
                  </a:lnTo>
                  <a:lnTo>
                    <a:pt x="2672693" y="22440"/>
                  </a:lnTo>
                  <a:lnTo>
                    <a:pt x="2672693" y="25582"/>
                  </a:lnTo>
                  <a:cubicBezTo>
                    <a:pt x="2678405" y="25582"/>
                    <a:pt x="2679353" y="26059"/>
                    <a:pt x="2679353" y="30536"/>
                  </a:cubicBezTo>
                  <a:lnTo>
                    <a:pt x="2679353" y="54634"/>
                  </a:lnTo>
                  <a:cubicBezTo>
                    <a:pt x="2679353" y="58825"/>
                    <a:pt x="2678405" y="58825"/>
                    <a:pt x="2672693" y="58825"/>
                  </a:cubicBezTo>
                  <a:lnTo>
                    <a:pt x="2672693" y="61778"/>
                  </a:lnTo>
                  <a:cubicBezTo>
                    <a:pt x="2675549" y="61492"/>
                    <a:pt x="2681260" y="61492"/>
                    <a:pt x="2682218" y="61492"/>
                  </a:cubicBezTo>
                  <a:cubicBezTo>
                    <a:pt x="2683167" y="61492"/>
                    <a:pt x="2688878" y="61492"/>
                    <a:pt x="2691743" y="61778"/>
                  </a:cubicBezTo>
                  <a:close/>
                  <a:moveTo>
                    <a:pt x="2686981" y="6818"/>
                  </a:moveTo>
                  <a:cubicBezTo>
                    <a:pt x="2686981" y="3865"/>
                    <a:pt x="2685074" y="1770"/>
                    <a:pt x="2682218" y="1770"/>
                  </a:cubicBezTo>
                  <a:cubicBezTo>
                    <a:pt x="2679353" y="1770"/>
                    <a:pt x="2677456" y="3865"/>
                    <a:pt x="2677456" y="6818"/>
                  </a:cubicBezTo>
                  <a:cubicBezTo>
                    <a:pt x="2677456" y="9486"/>
                    <a:pt x="2679353" y="11867"/>
                    <a:pt x="2682218" y="11867"/>
                  </a:cubicBezTo>
                  <a:cubicBezTo>
                    <a:pt x="2685074" y="11867"/>
                    <a:pt x="2686981" y="9486"/>
                    <a:pt x="2686981" y="6818"/>
                  </a:cubicBezTo>
                  <a:close/>
                  <a:moveTo>
                    <a:pt x="2720318" y="61778"/>
                  </a:moveTo>
                  <a:lnTo>
                    <a:pt x="2720318" y="58825"/>
                  </a:lnTo>
                  <a:cubicBezTo>
                    <a:pt x="2713649" y="58825"/>
                    <a:pt x="2712691" y="58825"/>
                    <a:pt x="2712691" y="54634"/>
                  </a:cubicBezTo>
                  <a:lnTo>
                    <a:pt x="2712691" y="-1468"/>
                  </a:lnTo>
                  <a:lnTo>
                    <a:pt x="2699361" y="-611"/>
                  </a:lnTo>
                  <a:lnTo>
                    <a:pt x="2699361" y="2531"/>
                  </a:lnTo>
                  <a:cubicBezTo>
                    <a:pt x="2705073" y="2531"/>
                    <a:pt x="2706031" y="3103"/>
                    <a:pt x="2706031" y="7580"/>
                  </a:cubicBezTo>
                  <a:lnTo>
                    <a:pt x="2706031" y="54634"/>
                  </a:lnTo>
                  <a:cubicBezTo>
                    <a:pt x="2706031" y="58825"/>
                    <a:pt x="2705073" y="58825"/>
                    <a:pt x="2699361" y="58825"/>
                  </a:cubicBezTo>
                  <a:lnTo>
                    <a:pt x="2699361" y="61778"/>
                  </a:lnTo>
                  <a:cubicBezTo>
                    <a:pt x="2703166" y="61492"/>
                    <a:pt x="2707928" y="61492"/>
                    <a:pt x="2709835" y="61492"/>
                  </a:cubicBezTo>
                  <a:cubicBezTo>
                    <a:pt x="2711742" y="61492"/>
                    <a:pt x="2716505" y="61492"/>
                    <a:pt x="2720318" y="61778"/>
                  </a:cubicBezTo>
                  <a:close/>
                  <a:moveTo>
                    <a:pt x="2768892" y="53585"/>
                  </a:moveTo>
                  <a:lnTo>
                    <a:pt x="2768892" y="48538"/>
                  </a:lnTo>
                  <a:lnTo>
                    <a:pt x="2766036" y="48538"/>
                  </a:lnTo>
                  <a:lnTo>
                    <a:pt x="2766036" y="53585"/>
                  </a:lnTo>
                  <a:cubicBezTo>
                    <a:pt x="2766036" y="57300"/>
                    <a:pt x="2765078" y="58825"/>
                    <a:pt x="2763181" y="58825"/>
                  </a:cubicBezTo>
                  <a:cubicBezTo>
                    <a:pt x="2759367" y="58825"/>
                    <a:pt x="2759367" y="54634"/>
                    <a:pt x="2759367" y="53585"/>
                  </a:cubicBezTo>
                  <a:lnTo>
                    <a:pt x="2759367" y="34535"/>
                  </a:lnTo>
                  <a:cubicBezTo>
                    <a:pt x="2759367" y="25582"/>
                    <a:pt x="2750791" y="21106"/>
                    <a:pt x="2743173" y="21106"/>
                  </a:cubicBezTo>
                  <a:cubicBezTo>
                    <a:pt x="2735555" y="21106"/>
                    <a:pt x="2728885" y="23963"/>
                    <a:pt x="2728885" y="30059"/>
                  </a:cubicBezTo>
                  <a:cubicBezTo>
                    <a:pt x="2728885" y="32726"/>
                    <a:pt x="2730792" y="34346"/>
                    <a:pt x="2732699" y="34346"/>
                  </a:cubicBezTo>
                  <a:cubicBezTo>
                    <a:pt x="2735555" y="34346"/>
                    <a:pt x="2737461" y="32631"/>
                    <a:pt x="2737461" y="30059"/>
                  </a:cubicBezTo>
                  <a:cubicBezTo>
                    <a:pt x="2737461" y="27964"/>
                    <a:pt x="2735555" y="26344"/>
                    <a:pt x="2733648" y="25868"/>
                  </a:cubicBezTo>
                  <a:cubicBezTo>
                    <a:pt x="2737461" y="23678"/>
                    <a:pt x="2742224" y="23678"/>
                    <a:pt x="2743173" y="23678"/>
                  </a:cubicBezTo>
                  <a:cubicBezTo>
                    <a:pt x="2747935" y="23678"/>
                    <a:pt x="2752698" y="27202"/>
                    <a:pt x="2752698" y="34631"/>
                  </a:cubicBezTo>
                  <a:lnTo>
                    <a:pt x="2752698" y="37489"/>
                  </a:lnTo>
                  <a:cubicBezTo>
                    <a:pt x="2747935" y="37775"/>
                    <a:pt x="2741266" y="38061"/>
                    <a:pt x="2735555" y="40631"/>
                  </a:cubicBezTo>
                  <a:cubicBezTo>
                    <a:pt x="2726978" y="44156"/>
                    <a:pt x="2726030" y="49395"/>
                    <a:pt x="2726030" y="52348"/>
                  </a:cubicBezTo>
                  <a:cubicBezTo>
                    <a:pt x="2726030" y="60253"/>
                    <a:pt x="2734606" y="62635"/>
                    <a:pt x="2741266" y="62635"/>
                  </a:cubicBezTo>
                  <a:cubicBezTo>
                    <a:pt x="2747935" y="62635"/>
                    <a:pt x="2751749" y="58920"/>
                    <a:pt x="2753656" y="55205"/>
                  </a:cubicBezTo>
                  <a:cubicBezTo>
                    <a:pt x="2754605" y="58825"/>
                    <a:pt x="2756511" y="62253"/>
                    <a:pt x="2760316" y="62253"/>
                  </a:cubicBezTo>
                  <a:cubicBezTo>
                    <a:pt x="2761274" y="62253"/>
                    <a:pt x="2768892" y="61873"/>
                    <a:pt x="2768892" y="53585"/>
                  </a:cubicBezTo>
                  <a:close/>
                  <a:moveTo>
                    <a:pt x="2752698" y="48918"/>
                  </a:moveTo>
                  <a:cubicBezTo>
                    <a:pt x="2752698" y="57777"/>
                    <a:pt x="2745080" y="60158"/>
                    <a:pt x="2742224" y="60158"/>
                  </a:cubicBezTo>
                  <a:cubicBezTo>
                    <a:pt x="2737461" y="60158"/>
                    <a:pt x="2732699" y="57015"/>
                    <a:pt x="2732699" y="52538"/>
                  </a:cubicBezTo>
                  <a:cubicBezTo>
                    <a:pt x="2732699" y="46537"/>
                    <a:pt x="2738410" y="40347"/>
                    <a:pt x="2752698" y="39870"/>
                  </a:cubicBezTo>
                  <a:close/>
                  <a:moveTo>
                    <a:pt x="2803178" y="50347"/>
                  </a:moveTo>
                  <a:lnTo>
                    <a:pt x="2803178" y="45204"/>
                  </a:lnTo>
                  <a:lnTo>
                    <a:pt x="2800323" y="45204"/>
                  </a:lnTo>
                  <a:lnTo>
                    <a:pt x="2800323" y="50156"/>
                  </a:lnTo>
                  <a:cubicBezTo>
                    <a:pt x="2800323" y="56443"/>
                    <a:pt x="2797467" y="59872"/>
                    <a:pt x="2793653" y="59872"/>
                  </a:cubicBezTo>
                  <a:cubicBezTo>
                    <a:pt x="2787942" y="59872"/>
                    <a:pt x="2787942" y="51967"/>
                    <a:pt x="2787942" y="50633"/>
                  </a:cubicBezTo>
                  <a:lnTo>
                    <a:pt x="2787942" y="25487"/>
                  </a:lnTo>
                  <a:lnTo>
                    <a:pt x="2801281" y="25487"/>
                  </a:lnTo>
                  <a:lnTo>
                    <a:pt x="2801281" y="22440"/>
                  </a:lnTo>
                  <a:lnTo>
                    <a:pt x="2787942" y="22440"/>
                  </a:lnTo>
                  <a:lnTo>
                    <a:pt x="2787942" y="5675"/>
                  </a:lnTo>
                  <a:lnTo>
                    <a:pt x="2785086" y="5675"/>
                  </a:lnTo>
                  <a:cubicBezTo>
                    <a:pt x="2785086" y="13962"/>
                    <a:pt x="2781273" y="22629"/>
                    <a:pt x="2772706" y="22915"/>
                  </a:cubicBezTo>
                  <a:lnTo>
                    <a:pt x="2772706" y="25487"/>
                  </a:lnTo>
                  <a:lnTo>
                    <a:pt x="2781273" y="25487"/>
                  </a:lnTo>
                  <a:lnTo>
                    <a:pt x="2781273" y="50347"/>
                  </a:lnTo>
                  <a:cubicBezTo>
                    <a:pt x="2781273" y="61015"/>
                    <a:pt x="2788891" y="62635"/>
                    <a:pt x="2793653" y="62635"/>
                  </a:cubicBezTo>
                  <a:cubicBezTo>
                    <a:pt x="2799374" y="62635"/>
                    <a:pt x="2803178" y="57111"/>
                    <a:pt x="2803178" y="50347"/>
                  </a:cubicBezTo>
                  <a:close/>
                  <a:moveTo>
                    <a:pt x="2832711" y="61778"/>
                  </a:moveTo>
                  <a:lnTo>
                    <a:pt x="2832711" y="58825"/>
                  </a:lnTo>
                  <a:cubicBezTo>
                    <a:pt x="2826042" y="58825"/>
                    <a:pt x="2826042" y="58348"/>
                    <a:pt x="2826042" y="54729"/>
                  </a:cubicBezTo>
                  <a:lnTo>
                    <a:pt x="2826042" y="21581"/>
                  </a:lnTo>
                  <a:lnTo>
                    <a:pt x="2812703" y="22440"/>
                  </a:lnTo>
                  <a:lnTo>
                    <a:pt x="2812703" y="25582"/>
                  </a:lnTo>
                  <a:cubicBezTo>
                    <a:pt x="2818424" y="25582"/>
                    <a:pt x="2819373" y="26059"/>
                    <a:pt x="2819373" y="30536"/>
                  </a:cubicBezTo>
                  <a:lnTo>
                    <a:pt x="2819373" y="54634"/>
                  </a:lnTo>
                  <a:cubicBezTo>
                    <a:pt x="2819373" y="58825"/>
                    <a:pt x="2818424" y="58825"/>
                    <a:pt x="2812703" y="58825"/>
                  </a:cubicBezTo>
                  <a:lnTo>
                    <a:pt x="2812703" y="61778"/>
                  </a:lnTo>
                  <a:cubicBezTo>
                    <a:pt x="2816517" y="61492"/>
                    <a:pt x="2821280" y="61492"/>
                    <a:pt x="2822228" y="61492"/>
                  </a:cubicBezTo>
                  <a:cubicBezTo>
                    <a:pt x="2823186" y="61492"/>
                    <a:pt x="2828898" y="61492"/>
                    <a:pt x="2832711" y="61778"/>
                  </a:cubicBezTo>
                  <a:close/>
                  <a:moveTo>
                    <a:pt x="2826991" y="6818"/>
                  </a:moveTo>
                  <a:cubicBezTo>
                    <a:pt x="2826991" y="3865"/>
                    <a:pt x="2825093" y="1770"/>
                    <a:pt x="2822228" y="1770"/>
                  </a:cubicBezTo>
                  <a:cubicBezTo>
                    <a:pt x="2819373" y="1770"/>
                    <a:pt x="2817466" y="3865"/>
                    <a:pt x="2817466" y="6818"/>
                  </a:cubicBezTo>
                  <a:cubicBezTo>
                    <a:pt x="2817466" y="9486"/>
                    <a:pt x="2819373" y="11867"/>
                    <a:pt x="2822228" y="11867"/>
                  </a:cubicBezTo>
                  <a:cubicBezTo>
                    <a:pt x="2825093" y="11867"/>
                    <a:pt x="2826991" y="9486"/>
                    <a:pt x="2826991" y="6818"/>
                  </a:cubicBezTo>
                  <a:close/>
                  <a:moveTo>
                    <a:pt x="2881285" y="42251"/>
                  </a:moveTo>
                  <a:cubicBezTo>
                    <a:pt x="2881285" y="30917"/>
                    <a:pt x="2871760" y="21106"/>
                    <a:pt x="2859380" y="21106"/>
                  </a:cubicBezTo>
                  <a:cubicBezTo>
                    <a:pt x="2847948" y="21106"/>
                    <a:pt x="2838423" y="30917"/>
                    <a:pt x="2838423" y="42251"/>
                  </a:cubicBezTo>
                  <a:cubicBezTo>
                    <a:pt x="2838423" y="53681"/>
                    <a:pt x="2847948" y="62635"/>
                    <a:pt x="2859380" y="62635"/>
                  </a:cubicBezTo>
                  <a:cubicBezTo>
                    <a:pt x="2871760" y="62635"/>
                    <a:pt x="2881285" y="53681"/>
                    <a:pt x="2881285" y="42251"/>
                  </a:cubicBezTo>
                  <a:close/>
                  <a:moveTo>
                    <a:pt x="2872718" y="41490"/>
                  </a:moveTo>
                  <a:cubicBezTo>
                    <a:pt x="2872718" y="45680"/>
                    <a:pt x="2872718" y="50728"/>
                    <a:pt x="2870811" y="54634"/>
                  </a:cubicBezTo>
                  <a:cubicBezTo>
                    <a:pt x="2867956" y="58158"/>
                    <a:pt x="2864142" y="59872"/>
                    <a:pt x="2859380" y="59872"/>
                  </a:cubicBezTo>
                  <a:cubicBezTo>
                    <a:pt x="2854617" y="59872"/>
                    <a:pt x="2850803" y="57491"/>
                    <a:pt x="2848906" y="54348"/>
                  </a:cubicBezTo>
                  <a:cubicBezTo>
                    <a:pt x="2846999" y="50633"/>
                    <a:pt x="2846041" y="46157"/>
                    <a:pt x="2846041" y="41490"/>
                  </a:cubicBezTo>
                  <a:cubicBezTo>
                    <a:pt x="2846041" y="38061"/>
                    <a:pt x="2846041" y="32631"/>
                    <a:pt x="2848906" y="28536"/>
                  </a:cubicBezTo>
                  <a:cubicBezTo>
                    <a:pt x="2851761" y="25487"/>
                    <a:pt x="2855566" y="23678"/>
                    <a:pt x="2859380" y="23678"/>
                  </a:cubicBezTo>
                  <a:cubicBezTo>
                    <a:pt x="2864142" y="23678"/>
                    <a:pt x="2868905" y="25868"/>
                    <a:pt x="2870811" y="29202"/>
                  </a:cubicBezTo>
                  <a:cubicBezTo>
                    <a:pt x="2872718" y="32917"/>
                    <a:pt x="2872718" y="37775"/>
                    <a:pt x="2872718" y="41490"/>
                  </a:cubicBezTo>
                  <a:close/>
                  <a:moveTo>
                    <a:pt x="2935580" y="61778"/>
                  </a:moveTo>
                  <a:lnTo>
                    <a:pt x="2935580" y="58825"/>
                  </a:lnTo>
                  <a:cubicBezTo>
                    <a:pt x="2929868" y="58825"/>
                    <a:pt x="2927961" y="58825"/>
                    <a:pt x="2927961" y="54634"/>
                  </a:cubicBezTo>
                  <a:lnTo>
                    <a:pt x="2927961" y="34060"/>
                  </a:lnTo>
                  <a:cubicBezTo>
                    <a:pt x="2927961" y="26535"/>
                    <a:pt x="2925106" y="21581"/>
                    <a:pt x="2915581" y="21581"/>
                  </a:cubicBezTo>
                  <a:cubicBezTo>
                    <a:pt x="2906056" y="21581"/>
                    <a:pt x="2902242" y="28154"/>
                    <a:pt x="2901293" y="30345"/>
                  </a:cubicBezTo>
                  <a:lnTo>
                    <a:pt x="2901293" y="30345"/>
                  </a:lnTo>
                  <a:lnTo>
                    <a:pt x="2901293" y="21581"/>
                  </a:lnTo>
                  <a:lnTo>
                    <a:pt x="2887955" y="22440"/>
                  </a:lnTo>
                  <a:lnTo>
                    <a:pt x="2887955" y="25582"/>
                  </a:lnTo>
                  <a:cubicBezTo>
                    <a:pt x="2893666" y="25582"/>
                    <a:pt x="2894624" y="26154"/>
                    <a:pt x="2894624" y="30631"/>
                  </a:cubicBezTo>
                  <a:lnTo>
                    <a:pt x="2894624" y="54634"/>
                  </a:lnTo>
                  <a:cubicBezTo>
                    <a:pt x="2894624" y="58825"/>
                    <a:pt x="2893666" y="58825"/>
                    <a:pt x="2887955" y="58825"/>
                  </a:cubicBezTo>
                  <a:lnTo>
                    <a:pt x="2887955" y="61778"/>
                  </a:lnTo>
                  <a:cubicBezTo>
                    <a:pt x="2891768" y="61492"/>
                    <a:pt x="2895573" y="61492"/>
                    <a:pt x="2898428" y="61492"/>
                  </a:cubicBezTo>
                  <a:cubicBezTo>
                    <a:pt x="2900335" y="61492"/>
                    <a:pt x="2905098" y="61492"/>
                    <a:pt x="2908911" y="61778"/>
                  </a:cubicBezTo>
                  <a:lnTo>
                    <a:pt x="2908911" y="58825"/>
                  </a:lnTo>
                  <a:cubicBezTo>
                    <a:pt x="2902242" y="58825"/>
                    <a:pt x="2901293" y="58825"/>
                    <a:pt x="2901293" y="54634"/>
                  </a:cubicBezTo>
                  <a:lnTo>
                    <a:pt x="2901293" y="38061"/>
                  </a:lnTo>
                  <a:cubicBezTo>
                    <a:pt x="2901293" y="28536"/>
                    <a:pt x="2908911" y="24153"/>
                    <a:pt x="2914623" y="24153"/>
                  </a:cubicBezTo>
                  <a:cubicBezTo>
                    <a:pt x="2920343" y="24153"/>
                    <a:pt x="2921292" y="27964"/>
                    <a:pt x="2921292" y="33774"/>
                  </a:cubicBezTo>
                  <a:lnTo>
                    <a:pt x="2921292" y="54634"/>
                  </a:lnTo>
                  <a:cubicBezTo>
                    <a:pt x="2921292" y="58825"/>
                    <a:pt x="2920343" y="58825"/>
                    <a:pt x="2914623" y="58825"/>
                  </a:cubicBezTo>
                  <a:lnTo>
                    <a:pt x="2914623" y="61778"/>
                  </a:lnTo>
                  <a:cubicBezTo>
                    <a:pt x="2918436" y="61492"/>
                    <a:pt x="2922241" y="61492"/>
                    <a:pt x="2925106" y="61492"/>
                  </a:cubicBezTo>
                  <a:cubicBezTo>
                    <a:pt x="2927003" y="61492"/>
                    <a:pt x="2930817" y="61492"/>
                    <a:pt x="2935580" y="61778"/>
                  </a:cubicBezTo>
                  <a:close/>
                  <a:moveTo>
                    <a:pt x="3005110" y="27202"/>
                  </a:moveTo>
                  <a:cubicBezTo>
                    <a:pt x="3005110" y="24153"/>
                    <a:pt x="3002255" y="21581"/>
                    <a:pt x="2998441" y="21581"/>
                  </a:cubicBezTo>
                  <a:cubicBezTo>
                    <a:pt x="2992730" y="21581"/>
                    <a:pt x="2987967" y="26059"/>
                    <a:pt x="2986060" y="31106"/>
                  </a:cubicBezTo>
                  <a:lnTo>
                    <a:pt x="2986060" y="21581"/>
                  </a:lnTo>
                  <a:lnTo>
                    <a:pt x="2973680" y="22440"/>
                  </a:lnTo>
                  <a:lnTo>
                    <a:pt x="2973680" y="25582"/>
                  </a:lnTo>
                  <a:cubicBezTo>
                    <a:pt x="2979391" y="25582"/>
                    <a:pt x="2980349" y="26154"/>
                    <a:pt x="2980349" y="30631"/>
                  </a:cubicBezTo>
                  <a:lnTo>
                    <a:pt x="2980349" y="54634"/>
                  </a:lnTo>
                  <a:cubicBezTo>
                    <a:pt x="2980349" y="58825"/>
                    <a:pt x="2979391" y="58825"/>
                    <a:pt x="2973680" y="58825"/>
                  </a:cubicBezTo>
                  <a:lnTo>
                    <a:pt x="2973680" y="61778"/>
                  </a:lnTo>
                  <a:cubicBezTo>
                    <a:pt x="2976535" y="61492"/>
                    <a:pt x="2982256" y="61492"/>
                    <a:pt x="2984153" y="61492"/>
                  </a:cubicBezTo>
                  <a:cubicBezTo>
                    <a:pt x="2989874" y="61492"/>
                    <a:pt x="2989874" y="61492"/>
                    <a:pt x="2995585" y="61778"/>
                  </a:cubicBezTo>
                  <a:lnTo>
                    <a:pt x="2995585" y="58825"/>
                  </a:lnTo>
                  <a:lnTo>
                    <a:pt x="2993678" y="58825"/>
                  </a:lnTo>
                  <a:cubicBezTo>
                    <a:pt x="2987018" y="58825"/>
                    <a:pt x="2987018" y="57777"/>
                    <a:pt x="2987018" y="54443"/>
                  </a:cubicBezTo>
                  <a:lnTo>
                    <a:pt x="2987018" y="40917"/>
                  </a:lnTo>
                  <a:cubicBezTo>
                    <a:pt x="2987018" y="34060"/>
                    <a:pt x="2989874" y="24249"/>
                    <a:pt x="2998441" y="24153"/>
                  </a:cubicBezTo>
                  <a:cubicBezTo>
                    <a:pt x="2998441" y="24439"/>
                    <a:pt x="2997492" y="25106"/>
                    <a:pt x="2997492" y="27202"/>
                  </a:cubicBezTo>
                  <a:cubicBezTo>
                    <a:pt x="2997492" y="30059"/>
                    <a:pt x="2999399" y="31392"/>
                    <a:pt x="3001306" y="31392"/>
                  </a:cubicBezTo>
                  <a:cubicBezTo>
                    <a:pt x="3003203" y="31392"/>
                    <a:pt x="3005110" y="29868"/>
                    <a:pt x="3005110" y="27202"/>
                  </a:cubicBezTo>
                  <a:close/>
                  <a:moveTo>
                    <a:pt x="3054642" y="53585"/>
                  </a:moveTo>
                  <a:lnTo>
                    <a:pt x="3054642" y="48538"/>
                  </a:lnTo>
                  <a:lnTo>
                    <a:pt x="3051786" y="48538"/>
                  </a:lnTo>
                  <a:lnTo>
                    <a:pt x="3051786" y="53585"/>
                  </a:lnTo>
                  <a:cubicBezTo>
                    <a:pt x="3051786" y="57300"/>
                    <a:pt x="3050828" y="58825"/>
                    <a:pt x="3048931" y="58825"/>
                  </a:cubicBezTo>
                  <a:cubicBezTo>
                    <a:pt x="3045117" y="58825"/>
                    <a:pt x="3045117" y="54634"/>
                    <a:pt x="3045117" y="53585"/>
                  </a:cubicBezTo>
                  <a:lnTo>
                    <a:pt x="3045117" y="34535"/>
                  </a:lnTo>
                  <a:cubicBezTo>
                    <a:pt x="3045117" y="25582"/>
                    <a:pt x="3036541" y="21106"/>
                    <a:pt x="3027974" y="21106"/>
                  </a:cubicBezTo>
                  <a:cubicBezTo>
                    <a:pt x="3020356" y="21106"/>
                    <a:pt x="3013686" y="23963"/>
                    <a:pt x="3013686" y="30059"/>
                  </a:cubicBezTo>
                  <a:cubicBezTo>
                    <a:pt x="3013686" y="32726"/>
                    <a:pt x="3015593" y="34346"/>
                    <a:pt x="3018449" y="34346"/>
                  </a:cubicBezTo>
                  <a:cubicBezTo>
                    <a:pt x="3021305" y="34346"/>
                    <a:pt x="3022253" y="32631"/>
                    <a:pt x="3022253" y="30059"/>
                  </a:cubicBezTo>
                  <a:cubicBezTo>
                    <a:pt x="3022253" y="27964"/>
                    <a:pt x="3021305" y="26344"/>
                    <a:pt x="3019398" y="25868"/>
                  </a:cubicBezTo>
                  <a:cubicBezTo>
                    <a:pt x="3022253" y="23678"/>
                    <a:pt x="3027974" y="23678"/>
                    <a:pt x="3027974" y="23678"/>
                  </a:cubicBezTo>
                  <a:cubicBezTo>
                    <a:pt x="3033685" y="23678"/>
                    <a:pt x="3038448" y="27202"/>
                    <a:pt x="3038448" y="34631"/>
                  </a:cubicBezTo>
                  <a:lnTo>
                    <a:pt x="3038448" y="37489"/>
                  </a:lnTo>
                  <a:cubicBezTo>
                    <a:pt x="3032736" y="37775"/>
                    <a:pt x="3027016" y="38061"/>
                    <a:pt x="3020356" y="40631"/>
                  </a:cubicBezTo>
                  <a:cubicBezTo>
                    <a:pt x="3012728" y="44156"/>
                    <a:pt x="3010831" y="49395"/>
                    <a:pt x="3010831" y="52348"/>
                  </a:cubicBezTo>
                  <a:cubicBezTo>
                    <a:pt x="3010831" y="60253"/>
                    <a:pt x="3020356" y="62635"/>
                    <a:pt x="3027016" y="62635"/>
                  </a:cubicBezTo>
                  <a:cubicBezTo>
                    <a:pt x="3033685" y="62635"/>
                    <a:pt x="3037499" y="58920"/>
                    <a:pt x="3039406" y="55205"/>
                  </a:cubicBezTo>
                  <a:cubicBezTo>
                    <a:pt x="3039406" y="58825"/>
                    <a:pt x="3042261" y="62253"/>
                    <a:pt x="3046066" y="62253"/>
                  </a:cubicBezTo>
                  <a:cubicBezTo>
                    <a:pt x="3047024" y="62253"/>
                    <a:pt x="3054642" y="61873"/>
                    <a:pt x="3054642" y="53585"/>
                  </a:cubicBezTo>
                  <a:close/>
                  <a:moveTo>
                    <a:pt x="3038448" y="48918"/>
                  </a:moveTo>
                  <a:cubicBezTo>
                    <a:pt x="3038448" y="57777"/>
                    <a:pt x="3030830" y="60158"/>
                    <a:pt x="3027016" y="60158"/>
                  </a:cubicBezTo>
                  <a:cubicBezTo>
                    <a:pt x="3022253" y="60158"/>
                    <a:pt x="3018449" y="57015"/>
                    <a:pt x="3018449" y="52538"/>
                  </a:cubicBezTo>
                  <a:cubicBezTo>
                    <a:pt x="3018449" y="46537"/>
                    <a:pt x="3024160" y="40347"/>
                    <a:pt x="3038448" y="39870"/>
                  </a:cubicBezTo>
                  <a:close/>
                  <a:moveTo>
                    <a:pt x="3088928" y="50347"/>
                  </a:moveTo>
                  <a:lnTo>
                    <a:pt x="3088928" y="45204"/>
                  </a:lnTo>
                  <a:lnTo>
                    <a:pt x="3086073" y="45204"/>
                  </a:lnTo>
                  <a:lnTo>
                    <a:pt x="3086073" y="50156"/>
                  </a:lnTo>
                  <a:cubicBezTo>
                    <a:pt x="3086073" y="56443"/>
                    <a:pt x="3083217" y="59872"/>
                    <a:pt x="3079403" y="59872"/>
                  </a:cubicBezTo>
                  <a:cubicBezTo>
                    <a:pt x="3073692" y="59872"/>
                    <a:pt x="3073692" y="51967"/>
                    <a:pt x="3073692" y="50633"/>
                  </a:cubicBezTo>
                  <a:lnTo>
                    <a:pt x="3073692" y="25487"/>
                  </a:lnTo>
                  <a:lnTo>
                    <a:pt x="3087031" y="25487"/>
                  </a:lnTo>
                  <a:lnTo>
                    <a:pt x="3087031" y="22440"/>
                  </a:lnTo>
                  <a:lnTo>
                    <a:pt x="3073692" y="22440"/>
                  </a:lnTo>
                  <a:lnTo>
                    <a:pt x="3073692" y="5675"/>
                  </a:lnTo>
                  <a:lnTo>
                    <a:pt x="3070836" y="5675"/>
                  </a:lnTo>
                  <a:cubicBezTo>
                    <a:pt x="3070836" y="13962"/>
                    <a:pt x="3067023" y="22629"/>
                    <a:pt x="3058456" y="22915"/>
                  </a:cubicBezTo>
                  <a:lnTo>
                    <a:pt x="3058456" y="25487"/>
                  </a:lnTo>
                  <a:lnTo>
                    <a:pt x="3066074" y="25487"/>
                  </a:lnTo>
                  <a:lnTo>
                    <a:pt x="3066074" y="50347"/>
                  </a:lnTo>
                  <a:cubicBezTo>
                    <a:pt x="3066074" y="61015"/>
                    <a:pt x="3074641" y="62635"/>
                    <a:pt x="3078455" y="62635"/>
                  </a:cubicBezTo>
                  <a:cubicBezTo>
                    <a:pt x="3085124" y="62635"/>
                    <a:pt x="3088928" y="57111"/>
                    <a:pt x="3088928" y="50347"/>
                  </a:cubicBezTo>
                  <a:close/>
                  <a:moveTo>
                    <a:pt x="3134656" y="50728"/>
                  </a:moveTo>
                  <a:cubicBezTo>
                    <a:pt x="3134656" y="50442"/>
                    <a:pt x="3133698" y="49586"/>
                    <a:pt x="3132749" y="49586"/>
                  </a:cubicBezTo>
                  <a:cubicBezTo>
                    <a:pt x="3131791" y="49586"/>
                    <a:pt x="3131791" y="50156"/>
                    <a:pt x="3131791" y="50728"/>
                  </a:cubicBezTo>
                  <a:cubicBezTo>
                    <a:pt x="3127986" y="59492"/>
                    <a:pt x="3120368" y="59872"/>
                    <a:pt x="3118461" y="59872"/>
                  </a:cubicBezTo>
                  <a:cubicBezTo>
                    <a:pt x="3114648" y="59872"/>
                    <a:pt x="3110843" y="57872"/>
                    <a:pt x="3107978" y="53681"/>
                  </a:cubicBezTo>
                  <a:cubicBezTo>
                    <a:pt x="3105123" y="49586"/>
                    <a:pt x="3105123" y="43775"/>
                    <a:pt x="3105123" y="40917"/>
                  </a:cubicBezTo>
                  <a:lnTo>
                    <a:pt x="3131791" y="40917"/>
                  </a:lnTo>
                  <a:cubicBezTo>
                    <a:pt x="3133698" y="40917"/>
                    <a:pt x="3134656" y="40917"/>
                    <a:pt x="3134656" y="38822"/>
                  </a:cubicBezTo>
                  <a:cubicBezTo>
                    <a:pt x="3134656" y="30822"/>
                    <a:pt x="3129893" y="21106"/>
                    <a:pt x="3117503" y="21106"/>
                  </a:cubicBezTo>
                  <a:cubicBezTo>
                    <a:pt x="3106081" y="21106"/>
                    <a:pt x="3096556" y="30536"/>
                    <a:pt x="3096556" y="41774"/>
                  </a:cubicBezTo>
                  <a:cubicBezTo>
                    <a:pt x="3096556" y="53585"/>
                    <a:pt x="3107030" y="62635"/>
                    <a:pt x="3118461" y="62635"/>
                  </a:cubicBezTo>
                  <a:cubicBezTo>
                    <a:pt x="3129893" y="62635"/>
                    <a:pt x="3134656" y="53014"/>
                    <a:pt x="3134656" y="50728"/>
                  </a:cubicBezTo>
                  <a:close/>
                  <a:moveTo>
                    <a:pt x="3127986" y="38536"/>
                  </a:moveTo>
                  <a:lnTo>
                    <a:pt x="3105123" y="38536"/>
                  </a:lnTo>
                  <a:cubicBezTo>
                    <a:pt x="3106081" y="25773"/>
                    <a:pt x="3113699" y="23678"/>
                    <a:pt x="3117503" y="23678"/>
                  </a:cubicBezTo>
                  <a:cubicBezTo>
                    <a:pt x="3127986" y="23678"/>
                    <a:pt x="3127986" y="36441"/>
                    <a:pt x="3127986" y="38536"/>
                  </a:cubicBezTo>
                  <a:close/>
                  <a:moveTo>
                    <a:pt x="3171798" y="49967"/>
                  </a:moveTo>
                  <a:cubicBezTo>
                    <a:pt x="3171798" y="45585"/>
                    <a:pt x="3169891" y="39298"/>
                    <a:pt x="3158468" y="37203"/>
                  </a:cubicBezTo>
                  <a:cubicBezTo>
                    <a:pt x="3157510" y="37012"/>
                    <a:pt x="3152748" y="36155"/>
                    <a:pt x="3152748" y="36155"/>
                  </a:cubicBezTo>
                  <a:cubicBezTo>
                    <a:pt x="3149892" y="35393"/>
                    <a:pt x="3145130" y="33678"/>
                    <a:pt x="3145130" y="29868"/>
                  </a:cubicBezTo>
                  <a:cubicBezTo>
                    <a:pt x="3145130" y="27202"/>
                    <a:pt x="3147036" y="23392"/>
                    <a:pt x="3155603" y="23392"/>
                  </a:cubicBezTo>
                  <a:cubicBezTo>
                    <a:pt x="3166086" y="23392"/>
                    <a:pt x="3167035" y="30822"/>
                    <a:pt x="3167035" y="33298"/>
                  </a:cubicBezTo>
                  <a:cubicBezTo>
                    <a:pt x="3167035" y="34060"/>
                    <a:pt x="3167993" y="34346"/>
                    <a:pt x="3167993" y="34346"/>
                  </a:cubicBezTo>
                  <a:cubicBezTo>
                    <a:pt x="3169891" y="34346"/>
                    <a:pt x="3169891" y="33774"/>
                    <a:pt x="3169891" y="31965"/>
                  </a:cubicBezTo>
                  <a:lnTo>
                    <a:pt x="3169891" y="23487"/>
                  </a:lnTo>
                  <a:cubicBezTo>
                    <a:pt x="3169891" y="22058"/>
                    <a:pt x="3169891" y="21106"/>
                    <a:pt x="3167993" y="21106"/>
                  </a:cubicBezTo>
                  <a:cubicBezTo>
                    <a:pt x="3167993" y="21106"/>
                    <a:pt x="3167993" y="21106"/>
                    <a:pt x="3166086" y="22440"/>
                  </a:cubicBezTo>
                  <a:cubicBezTo>
                    <a:pt x="3166086" y="22629"/>
                    <a:pt x="3165128" y="23487"/>
                    <a:pt x="3165128" y="23487"/>
                  </a:cubicBezTo>
                  <a:cubicBezTo>
                    <a:pt x="3165128" y="23487"/>
                    <a:pt x="3165128" y="23487"/>
                    <a:pt x="3164180" y="23106"/>
                  </a:cubicBezTo>
                  <a:cubicBezTo>
                    <a:pt x="3163231" y="22058"/>
                    <a:pt x="3160366" y="21106"/>
                    <a:pt x="3155603" y="21106"/>
                  </a:cubicBezTo>
                  <a:cubicBezTo>
                    <a:pt x="3143223" y="21106"/>
                    <a:pt x="3140367" y="27964"/>
                    <a:pt x="3140367" y="32440"/>
                  </a:cubicBezTo>
                  <a:cubicBezTo>
                    <a:pt x="3140367" y="36917"/>
                    <a:pt x="3144181" y="39584"/>
                    <a:pt x="3144181" y="39870"/>
                  </a:cubicBezTo>
                  <a:cubicBezTo>
                    <a:pt x="3147985" y="42537"/>
                    <a:pt x="3149892" y="43013"/>
                    <a:pt x="3155603" y="44060"/>
                  </a:cubicBezTo>
                  <a:cubicBezTo>
                    <a:pt x="3160366" y="44918"/>
                    <a:pt x="3167035" y="46157"/>
                    <a:pt x="3167035" y="52348"/>
                  </a:cubicBezTo>
                  <a:cubicBezTo>
                    <a:pt x="3167035" y="55967"/>
                    <a:pt x="3165128" y="60158"/>
                    <a:pt x="3156561" y="60158"/>
                  </a:cubicBezTo>
                  <a:cubicBezTo>
                    <a:pt x="3147036" y="60158"/>
                    <a:pt x="3145130" y="53014"/>
                    <a:pt x="3143223" y="48252"/>
                  </a:cubicBezTo>
                  <a:cubicBezTo>
                    <a:pt x="3143223" y="47014"/>
                    <a:pt x="3143223" y="46537"/>
                    <a:pt x="3142274" y="46537"/>
                  </a:cubicBezTo>
                  <a:cubicBezTo>
                    <a:pt x="3140367" y="46537"/>
                    <a:pt x="3140367" y="47300"/>
                    <a:pt x="3140367" y="48918"/>
                  </a:cubicBezTo>
                  <a:lnTo>
                    <a:pt x="3140367" y="60253"/>
                  </a:lnTo>
                  <a:cubicBezTo>
                    <a:pt x="3140367" y="61778"/>
                    <a:pt x="3140367" y="62635"/>
                    <a:pt x="3141316" y="62635"/>
                  </a:cubicBezTo>
                  <a:cubicBezTo>
                    <a:pt x="3142274" y="62635"/>
                    <a:pt x="3142274" y="62635"/>
                    <a:pt x="3144181" y="60824"/>
                  </a:cubicBezTo>
                  <a:cubicBezTo>
                    <a:pt x="3144181" y="60444"/>
                    <a:pt x="3145130" y="59206"/>
                    <a:pt x="3146078" y="58825"/>
                  </a:cubicBezTo>
                  <a:cubicBezTo>
                    <a:pt x="3149892" y="62539"/>
                    <a:pt x="3154655" y="62635"/>
                    <a:pt x="3156561" y="62635"/>
                  </a:cubicBezTo>
                  <a:cubicBezTo>
                    <a:pt x="3167993" y="62635"/>
                    <a:pt x="3171798" y="55967"/>
                    <a:pt x="3171798" y="49967"/>
                  </a:cubicBezTo>
                  <a:close/>
                </a:path>
              </a:pathLst>
            </a:custGeom>
            <a:solidFill>
              <a:srgbClr val="000000"/>
            </a:solidFill>
            <a:ln w="11446" cap="flat">
              <a:noFill/>
              <a:prstDash val="solid"/>
              <a:miter/>
            </a:ln>
          </p:spPr>
          <p:txBody>
            <a:bodyPr rtlCol="0" anchor="ctr"/>
            <a:lstStyle/>
            <a:p>
              <a:endParaRPr lang="en-AE"/>
            </a:p>
          </p:txBody>
        </p:sp>
        <p:sp>
          <p:nvSpPr>
            <p:cNvPr id="16" name="Freeform: Shape 15">
              <a:extLst>
                <a:ext uri="{FF2B5EF4-FFF2-40B4-BE49-F238E27FC236}">
                  <a16:creationId xmlns:a16="http://schemas.microsoft.com/office/drawing/2014/main" id="{5DF8F30E-4FB1-06E3-A685-0565E95C9C09}"/>
                </a:ext>
              </a:extLst>
            </p:cNvPr>
            <p:cNvSpPr/>
            <p:nvPr/>
          </p:nvSpPr>
          <p:spPr>
            <a:xfrm>
              <a:off x="4286250" y="3015520"/>
              <a:ext cx="3615686" cy="9525"/>
            </a:xfrm>
            <a:custGeom>
              <a:avLst/>
              <a:gdLst>
                <a:gd name="connsiteX0" fmla="*/ -12408 w 3615686"/>
                <a:gd name="connsiteY0" fmla="*/ -1468 h 9525"/>
                <a:gd name="connsiteX1" fmla="*/ 3603278 w 3615686"/>
                <a:gd name="connsiteY1" fmla="*/ -1468 h 9525"/>
              </a:gdLst>
              <a:ahLst/>
              <a:cxnLst>
                <a:cxn ang="0">
                  <a:pos x="connsiteX0" y="connsiteY0"/>
                </a:cxn>
                <a:cxn ang="0">
                  <a:pos x="connsiteX1" y="connsiteY1"/>
                </a:cxn>
              </a:cxnLst>
              <a:rect l="l" t="t" r="r" b="b"/>
              <a:pathLst>
                <a:path w="3615686" h="9525">
                  <a:moveTo>
                    <a:pt x="-12408" y="-1468"/>
                  </a:moveTo>
                  <a:lnTo>
                    <a:pt x="3603278" y="-1468"/>
                  </a:lnTo>
                </a:path>
              </a:pathLst>
            </a:custGeom>
            <a:noFill/>
            <a:ln w="5700" cap="flat">
              <a:solidFill>
                <a:srgbClr val="000000"/>
              </a:solidFill>
              <a:prstDash val="solid"/>
              <a:miter/>
            </a:ln>
          </p:spPr>
          <p:txBody>
            <a:bodyPr rtlCol="0" anchor="ctr"/>
            <a:lstStyle/>
            <a:p>
              <a:endParaRPr lang="en-AE"/>
            </a:p>
          </p:txBody>
        </p:sp>
        <p:sp>
          <p:nvSpPr>
            <p:cNvPr id="17" name="Freeform: Shape 16">
              <a:extLst>
                <a:ext uri="{FF2B5EF4-FFF2-40B4-BE49-F238E27FC236}">
                  <a16:creationId xmlns:a16="http://schemas.microsoft.com/office/drawing/2014/main" id="{8E52DA31-5850-96FD-9BAE-F1C36A335A11}"/>
                </a:ext>
              </a:extLst>
            </p:cNvPr>
            <p:cNvSpPr/>
            <p:nvPr/>
          </p:nvSpPr>
          <p:spPr>
            <a:xfrm>
              <a:off x="4357687" y="3057619"/>
              <a:ext cx="3464244" cy="1391222"/>
            </a:xfrm>
            <a:custGeom>
              <a:avLst/>
              <a:gdLst>
                <a:gd name="connsiteX0" fmla="*/ 33310 w 3464244"/>
                <a:gd name="connsiteY0" fmla="*/ 50253 h 1391222"/>
                <a:gd name="connsiteX1" fmla="*/ 19023 w 3464244"/>
                <a:gd name="connsiteY1" fmla="*/ 31869 h 1391222"/>
                <a:gd name="connsiteX2" fmla="*/ 5693 w 3464244"/>
                <a:gd name="connsiteY2" fmla="*/ 28917 h 1391222"/>
                <a:gd name="connsiteX3" fmla="*/ -3832 w 3464244"/>
                <a:gd name="connsiteY3" fmla="*/ 17486 h 1391222"/>
                <a:gd name="connsiteX4" fmla="*/ 9498 w 3464244"/>
                <a:gd name="connsiteY4" fmla="*/ 5580 h 1391222"/>
                <a:gd name="connsiteX5" fmla="*/ 27599 w 3464244"/>
                <a:gd name="connsiteY5" fmla="*/ 23678 h 1391222"/>
                <a:gd name="connsiteX6" fmla="*/ 29506 w 3464244"/>
                <a:gd name="connsiteY6" fmla="*/ 25393 h 1391222"/>
                <a:gd name="connsiteX7" fmla="*/ 30455 w 3464244"/>
                <a:gd name="connsiteY7" fmla="*/ 23107 h 1391222"/>
                <a:gd name="connsiteX8" fmla="*/ 30455 w 3464244"/>
                <a:gd name="connsiteY8" fmla="*/ 5105 h 1391222"/>
                <a:gd name="connsiteX9" fmla="*/ 29506 w 3464244"/>
                <a:gd name="connsiteY9" fmla="*/ 2723 h 1391222"/>
                <a:gd name="connsiteX10" fmla="*/ 27599 w 3464244"/>
                <a:gd name="connsiteY10" fmla="*/ 4057 h 1391222"/>
                <a:gd name="connsiteX11" fmla="*/ 24743 w 3464244"/>
                <a:gd name="connsiteY11" fmla="*/ 9104 h 1391222"/>
                <a:gd name="connsiteX12" fmla="*/ 9498 w 3464244"/>
                <a:gd name="connsiteY12" fmla="*/ 2723 h 1391222"/>
                <a:gd name="connsiteX13" fmla="*/ -9552 w 3464244"/>
                <a:gd name="connsiteY13" fmla="*/ 20249 h 1391222"/>
                <a:gd name="connsiteX14" fmla="*/ -3832 w 3464244"/>
                <a:gd name="connsiteY14" fmla="*/ 32823 h 1391222"/>
                <a:gd name="connsiteX15" fmla="*/ 12353 w 3464244"/>
                <a:gd name="connsiteY15" fmla="*/ 39013 h 1391222"/>
                <a:gd name="connsiteX16" fmla="*/ 24743 w 3464244"/>
                <a:gd name="connsiteY16" fmla="*/ 44443 h 1391222"/>
                <a:gd name="connsiteX17" fmla="*/ 27599 w 3464244"/>
                <a:gd name="connsiteY17" fmla="*/ 53016 h 1391222"/>
                <a:gd name="connsiteX18" fmla="*/ 14260 w 3464244"/>
                <a:gd name="connsiteY18" fmla="*/ 65969 h 1391222"/>
                <a:gd name="connsiteX19" fmla="*/ -6697 w 3464244"/>
                <a:gd name="connsiteY19" fmla="*/ 48443 h 1391222"/>
                <a:gd name="connsiteX20" fmla="*/ -8594 w 3464244"/>
                <a:gd name="connsiteY20" fmla="*/ 46347 h 1391222"/>
                <a:gd name="connsiteX21" fmla="*/ -9552 w 3464244"/>
                <a:gd name="connsiteY21" fmla="*/ 48729 h 1391222"/>
                <a:gd name="connsiteX22" fmla="*/ -9552 w 3464244"/>
                <a:gd name="connsiteY22" fmla="*/ 66540 h 1391222"/>
                <a:gd name="connsiteX23" fmla="*/ -8594 w 3464244"/>
                <a:gd name="connsiteY23" fmla="*/ 68922 h 1391222"/>
                <a:gd name="connsiteX24" fmla="*/ -6697 w 3464244"/>
                <a:gd name="connsiteY24" fmla="*/ 67874 h 1391222"/>
                <a:gd name="connsiteX25" fmla="*/ -3832 w 3464244"/>
                <a:gd name="connsiteY25" fmla="*/ 62730 h 1391222"/>
                <a:gd name="connsiteX26" fmla="*/ 14260 w 3464244"/>
                <a:gd name="connsiteY26" fmla="*/ 68922 h 1391222"/>
                <a:gd name="connsiteX27" fmla="*/ 33310 w 3464244"/>
                <a:gd name="connsiteY27" fmla="*/ 50253 h 1391222"/>
                <a:gd name="connsiteX28" fmla="*/ 69503 w 3464244"/>
                <a:gd name="connsiteY28" fmla="*/ 67017 h 1391222"/>
                <a:gd name="connsiteX29" fmla="*/ 69503 w 3464244"/>
                <a:gd name="connsiteY29" fmla="*/ 64064 h 1391222"/>
                <a:gd name="connsiteX30" fmla="*/ 67606 w 3464244"/>
                <a:gd name="connsiteY30" fmla="*/ 64064 h 1391222"/>
                <a:gd name="connsiteX31" fmla="*/ 59978 w 3464244"/>
                <a:gd name="connsiteY31" fmla="*/ 59587 h 1391222"/>
                <a:gd name="connsiteX32" fmla="*/ 59978 w 3464244"/>
                <a:gd name="connsiteY32" fmla="*/ 12153 h 1391222"/>
                <a:gd name="connsiteX33" fmla="*/ 67606 w 3464244"/>
                <a:gd name="connsiteY33" fmla="*/ 7772 h 1391222"/>
                <a:gd name="connsiteX34" fmla="*/ 69503 w 3464244"/>
                <a:gd name="connsiteY34" fmla="*/ 7772 h 1391222"/>
                <a:gd name="connsiteX35" fmla="*/ 69503 w 3464244"/>
                <a:gd name="connsiteY35" fmla="*/ 4628 h 1391222"/>
                <a:gd name="connsiteX36" fmla="*/ 56174 w 3464244"/>
                <a:gd name="connsiteY36" fmla="*/ 5009 h 1391222"/>
                <a:gd name="connsiteX37" fmla="*/ 41886 w 3464244"/>
                <a:gd name="connsiteY37" fmla="*/ 4628 h 1391222"/>
                <a:gd name="connsiteX38" fmla="*/ 41886 w 3464244"/>
                <a:gd name="connsiteY38" fmla="*/ 7772 h 1391222"/>
                <a:gd name="connsiteX39" fmla="*/ 44742 w 3464244"/>
                <a:gd name="connsiteY39" fmla="*/ 7772 h 1391222"/>
                <a:gd name="connsiteX40" fmla="*/ 52360 w 3464244"/>
                <a:gd name="connsiteY40" fmla="*/ 12153 h 1391222"/>
                <a:gd name="connsiteX41" fmla="*/ 52360 w 3464244"/>
                <a:gd name="connsiteY41" fmla="*/ 59587 h 1391222"/>
                <a:gd name="connsiteX42" fmla="*/ 44742 w 3464244"/>
                <a:gd name="connsiteY42" fmla="*/ 64064 h 1391222"/>
                <a:gd name="connsiteX43" fmla="*/ 41886 w 3464244"/>
                <a:gd name="connsiteY43" fmla="*/ 64064 h 1391222"/>
                <a:gd name="connsiteX44" fmla="*/ 41886 w 3464244"/>
                <a:gd name="connsiteY44" fmla="*/ 67017 h 1391222"/>
                <a:gd name="connsiteX45" fmla="*/ 56174 w 3464244"/>
                <a:gd name="connsiteY45" fmla="*/ 66731 h 1391222"/>
                <a:gd name="connsiteX46" fmla="*/ 158093 w 3464244"/>
                <a:gd name="connsiteY46" fmla="*/ 67017 h 1391222"/>
                <a:gd name="connsiteX47" fmla="*/ 158093 w 3464244"/>
                <a:gd name="connsiteY47" fmla="*/ 64064 h 1391222"/>
                <a:gd name="connsiteX48" fmla="*/ 156186 w 3464244"/>
                <a:gd name="connsiteY48" fmla="*/ 64064 h 1391222"/>
                <a:gd name="connsiteX49" fmla="*/ 148568 w 3464244"/>
                <a:gd name="connsiteY49" fmla="*/ 59587 h 1391222"/>
                <a:gd name="connsiteX50" fmla="*/ 148568 w 3464244"/>
                <a:gd name="connsiteY50" fmla="*/ 12153 h 1391222"/>
                <a:gd name="connsiteX51" fmla="*/ 156186 w 3464244"/>
                <a:gd name="connsiteY51" fmla="*/ 7772 h 1391222"/>
                <a:gd name="connsiteX52" fmla="*/ 158093 w 3464244"/>
                <a:gd name="connsiteY52" fmla="*/ 7772 h 1391222"/>
                <a:gd name="connsiteX53" fmla="*/ 158093 w 3464244"/>
                <a:gd name="connsiteY53" fmla="*/ 4628 h 1391222"/>
                <a:gd name="connsiteX54" fmla="*/ 141899 w 3464244"/>
                <a:gd name="connsiteY54" fmla="*/ 4628 h 1391222"/>
                <a:gd name="connsiteX55" fmla="*/ 139043 w 3464244"/>
                <a:gd name="connsiteY55" fmla="*/ 6629 h 1391222"/>
                <a:gd name="connsiteX56" fmla="*/ 118086 w 3464244"/>
                <a:gd name="connsiteY56" fmla="*/ 58349 h 1391222"/>
                <a:gd name="connsiteX57" fmla="*/ 97130 w 3464244"/>
                <a:gd name="connsiteY57" fmla="*/ 6723 h 1391222"/>
                <a:gd name="connsiteX58" fmla="*/ 93316 w 3464244"/>
                <a:gd name="connsiteY58" fmla="*/ 4628 h 1391222"/>
                <a:gd name="connsiteX59" fmla="*/ 78080 w 3464244"/>
                <a:gd name="connsiteY59" fmla="*/ 4628 h 1391222"/>
                <a:gd name="connsiteX60" fmla="*/ 78080 w 3464244"/>
                <a:gd name="connsiteY60" fmla="*/ 7772 h 1391222"/>
                <a:gd name="connsiteX61" fmla="*/ 79986 w 3464244"/>
                <a:gd name="connsiteY61" fmla="*/ 7772 h 1391222"/>
                <a:gd name="connsiteX62" fmla="*/ 87605 w 3464244"/>
                <a:gd name="connsiteY62" fmla="*/ 12153 h 1391222"/>
                <a:gd name="connsiteX63" fmla="*/ 87605 w 3464244"/>
                <a:gd name="connsiteY63" fmla="*/ 57206 h 1391222"/>
                <a:gd name="connsiteX64" fmla="*/ 78080 w 3464244"/>
                <a:gd name="connsiteY64" fmla="*/ 64064 h 1391222"/>
                <a:gd name="connsiteX65" fmla="*/ 78080 w 3464244"/>
                <a:gd name="connsiteY65" fmla="*/ 67017 h 1391222"/>
                <a:gd name="connsiteX66" fmla="*/ 88553 w 3464244"/>
                <a:gd name="connsiteY66" fmla="*/ 66731 h 1391222"/>
                <a:gd name="connsiteX67" fmla="*/ 99985 w 3464244"/>
                <a:gd name="connsiteY67" fmla="*/ 67017 h 1391222"/>
                <a:gd name="connsiteX68" fmla="*/ 99985 w 3464244"/>
                <a:gd name="connsiteY68" fmla="*/ 64064 h 1391222"/>
                <a:gd name="connsiteX69" fmla="*/ 90460 w 3464244"/>
                <a:gd name="connsiteY69" fmla="*/ 57206 h 1391222"/>
                <a:gd name="connsiteX70" fmla="*/ 90460 w 3464244"/>
                <a:gd name="connsiteY70" fmla="*/ 8724 h 1391222"/>
                <a:gd name="connsiteX71" fmla="*/ 113324 w 3464244"/>
                <a:gd name="connsiteY71" fmla="*/ 64826 h 1391222"/>
                <a:gd name="connsiteX72" fmla="*/ 115231 w 3464244"/>
                <a:gd name="connsiteY72" fmla="*/ 67017 h 1391222"/>
                <a:gd name="connsiteX73" fmla="*/ 118086 w 3464244"/>
                <a:gd name="connsiteY73" fmla="*/ 64826 h 1391222"/>
                <a:gd name="connsiteX74" fmla="*/ 140941 w 3464244"/>
                <a:gd name="connsiteY74" fmla="*/ 7961 h 1391222"/>
                <a:gd name="connsiteX75" fmla="*/ 140941 w 3464244"/>
                <a:gd name="connsiteY75" fmla="*/ 8057 h 1391222"/>
                <a:gd name="connsiteX76" fmla="*/ 140941 w 3464244"/>
                <a:gd name="connsiteY76" fmla="*/ 59587 h 1391222"/>
                <a:gd name="connsiteX77" fmla="*/ 134281 w 3464244"/>
                <a:gd name="connsiteY77" fmla="*/ 64064 h 1391222"/>
                <a:gd name="connsiteX78" fmla="*/ 132374 w 3464244"/>
                <a:gd name="connsiteY78" fmla="*/ 64064 h 1391222"/>
                <a:gd name="connsiteX79" fmla="*/ 132374 w 3464244"/>
                <a:gd name="connsiteY79" fmla="*/ 67017 h 1391222"/>
                <a:gd name="connsiteX80" fmla="*/ 144755 w 3464244"/>
                <a:gd name="connsiteY80" fmla="*/ 66731 h 1391222"/>
                <a:gd name="connsiteX81" fmla="*/ 232386 w 3464244"/>
                <a:gd name="connsiteY81" fmla="*/ 36061 h 1391222"/>
                <a:gd name="connsiteX82" fmla="*/ 199998 w 3464244"/>
                <a:gd name="connsiteY82" fmla="*/ 2723 h 1391222"/>
                <a:gd name="connsiteX83" fmla="*/ 167618 w 3464244"/>
                <a:gd name="connsiteY83" fmla="*/ 36061 h 1391222"/>
                <a:gd name="connsiteX84" fmla="*/ 199998 w 3464244"/>
                <a:gd name="connsiteY84" fmla="*/ 68922 h 1391222"/>
                <a:gd name="connsiteX85" fmla="*/ 232386 w 3464244"/>
                <a:gd name="connsiteY85" fmla="*/ 36061 h 1391222"/>
                <a:gd name="connsiteX86" fmla="*/ 222861 w 3464244"/>
                <a:gd name="connsiteY86" fmla="*/ 34727 h 1391222"/>
                <a:gd name="connsiteX87" fmla="*/ 199998 w 3464244"/>
                <a:gd name="connsiteY87" fmla="*/ 65969 h 1391222"/>
                <a:gd name="connsiteX88" fmla="*/ 177143 w 3464244"/>
                <a:gd name="connsiteY88" fmla="*/ 34727 h 1391222"/>
                <a:gd name="connsiteX89" fmla="*/ 199998 w 3464244"/>
                <a:gd name="connsiteY89" fmla="*/ 5580 h 1391222"/>
                <a:gd name="connsiteX90" fmla="*/ 222861 w 3464244"/>
                <a:gd name="connsiteY90" fmla="*/ 34727 h 1391222"/>
                <a:gd name="connsiteX91" fmla="*/ 305731 w 3464244"/>
                <a:gd name="connsiteY91" fmla="*/ 7772 h 1391222"/>
                <a:gd name="connsiteX92" fmla="*/ 305731 w 3464244"/>
                <a:gd name="connsiteY92" fmla="*/ 4628 h 1391222"/>
                <a:gd name="connsiteX93" fmla="*/ 295248 w 3464244"/>
                <a:gd name="connsiteY93" fmla="*/ 5009 h 1391222"/>
                <a:gd name="connsiteX94" fmla="*/ 284774 w 3464244"/>
                <a:gd name="connsiteY94" fmla="*/ 4628 h 1391222"/>
                <a:gd name="connsiteX95" fmla="*/ 284774 w 3464244"/>
                <a:gd name="connsiteY95" fmla="*/ 7772 h 1391222"/>
                <a:gd name="connsiteX96" fmla="*/ 294299 w 3464244"/>
                <a:gd name="connsiteY96" fmla="*/ 14534 h 1391222"/>
                <a:gd name="connsiteX97" fmla="*/ 294299 w 3464244"/>
                <a:gd name="connsiteY97" fmla="*/ 53491 h 1391222"/>
                <a:gd name="connsiteX98" fmla="*/ 260003 w 3464244"/>
                <a:gd name="connsiteY98" fmla="*/ 6152 h 1391222"/>
                <a:gd name="connsiteX99" fmla="*/ 257148 w 3464244"/>
                <a:gd name="connsiteY99" fmla="*/ 4628 h 1391222"/>
                <a:gd name="connsiteX100" fmla="*/ 241911 w 3464244"/>
                <a:gd name="connsiteY100" fmla="*/ 4628 h 1391222"/>
                <a:gd name="connsiteX101" fmla="*/ 241911 w 3464244"/>
                <a:gd name="connsiteY101" fmla="*/ 7772 h 1391222"/>
                <a:gd name="connsiteX102" fmla="*/ 243818 w 3464244"/>
                <a:gd name="connsiteY102" fmla="*/ 7772 h 1391222"/>
                <a:gd name="connsiteX103" fmla="*/ 248581 w 3464244"/>
                <a:gd name="connsiteY103" fmla="*/ 7961 h 1391222"/>
                <a:gd name="connsiteX104" fmla="*/ 251436 w 3464244"/>
                <a:gd name="connsiteY104" fmla="*/ 10058 h 1391222"/>
                <a:gd name="connsiteX105" fmla="*/ 251436 w 3464244"/>
                <a:gd name="connsiteY105" fmla="*/ 57206 h 1391222"/>
                <a:gd name="connsiteX106" fmla="*/ 241911 w 3464244"/>
                <a:gd name="connsiteY106" fmla="*/ 64064 h 1391222"/>
                <a:gd name="connsiteX107" fmla="*/ 241911 w 3464244"/>
                <a:gd name="connsiteY107" fmla="*/ 67017 h 1391222"/>
                <a:gd name="connsiteX108" fmla="*/ 252385 w 3464244"/>
                <a:gd name="connsiteY108" fmla="*/ 66731 h 1391222"/>
                <a:gd name="connsiteX109" fmla="*/ 262868 w 3464244"/>
                <a:gd name="connsiteY109" fmla="*/ 67017 h 1391222"/>
                <a:gd name="connsiteX110" fmla="*/ 262868 w 3464244"/>
                <a:gd name="connsiteY110" fmla="*/ 64064 h 1391222"/>
                <a:gd name="connsiteX111" fmla="*/ 254292 w 3464244"/>
                <a:gd name="connsiteY111" fmla="*/ 57206 h 1391222"/>
                <a:gd name="connsiteX112" fmla="*/ 254292 w 3464244"/>
                <a:gd name="connsiteY112" fmla="*/ 10724 h 1391222"/>
                <a:gd name="connsiteX113" fmla="*/ 293341 w 3464244"/>
                <a:gd name="connsiteY113" fmla="*/ 65683 h 1391222"/>
                <a:gd name="connsiteX114" fmla="*/ 295248 w 3464244"/>
                <a:gd name="connsiteY114" fmla="*/ 67017 h 1391222"/>
                <a:gd name="connsiteX115" fmla="*/ 297155 w 3464244"/>
                <a:gd name="connsiteY115" fmla="*/ 64540 h 1391222"/>
                <a:gd name="connsiteX116" fmla="*/ 297155 w 3464244"/>
                <a:gd name="connsiteY116" fmla="*/ 14534 h 1391222"/>
                <a:gd name="connsiteX117" fmla="*/ 305731 w 3464244"/>
                <a:gd name="connsiteY117" fmla="*/ 7772 h 1391222"/>
                <a:gd name="connsiteX118" fmla="*/ 354305 w 3464244"/>
                <a:gd name="connsiteY118" fmla="*/ 51396 h 1391222"/>
                <a:gd name="connsiteX119" fmla="*/ 339068 w 3464244"/>
                <a:gd name="connsiteY119" fmla="*/ 34918 h 1391222"/>
                <a:gd name="connsiteX120" fmla="*/ 352398 w 3464244"/>
                <a:gd name="connsiteY120" fmla="*/ 18820 h 1391222"/>
                <a:gd name="connsiteX121" fmla="*/ 334306 w 3464244"/>
                <a:gd name="connsiteY121" fmla="*/ 6343 h 1391222"/>
                <a:gd name="connsiteX122" fmla="*/ 317153 w 3464244"/>
                <a:gd name="connsiteY122" fmla="*/ 18535 h 1391222"/>
                <a:gd name="connsiteX123" fmla="*/ 321916 w 3464244"/>
                <a:gd name="connsiteY123" fmla="*/ 23392 h 1391222"/>
                <a:gd name="connsiteX124" fmla="*/ 326678 w 3464244"/>
                <a:gd name="connsiteY124" fmla="*/ 18820 h 1391222"/>
                <a:gd name="connsiteX125" fmla="*/ 321916 w 3464244"/>
                <a:gd name="connsiteY125" fmla="*/ 14057 h 1391222"/>
                <a:gd name="connsiteX126" fmla="*/ 334306 w 3464244"/>
                <a:gd name="connsiteY126" fmla="*/ 8724 h 1391222"/>
                <a:gd name="connsiteX127" fmla="*/ 342873 w 3464244"/>
                <a:gd name="connsiteY127" fmla="*/ 18820 h 1391222"/>
                <a:gd name="connsiteX128" fmla="*/ 339068 w 3464244"/>
                <a:gd name="connsiteY128" fmla="*/ 30536 h 1391222"/>
                <a:gd name="connsiteX129" fmla="*/ 328585 w 3464244"/>
                <a:gd name="connsiteY129" fmla="*/ 33870 h 1391222"/>
                <a:gd name="connsiteX130" fmla="*/ 326678 w 3464244"/>
                <a:gd name="connsiteY130" fmla="*/ 35298 h 1391222"/>
                <a:gd name="connsiteX131" fmla="*/ 328585 w 3464244"/>
                <a:gd name="connsiteY131" fmla="*/ 36536 h 1391222"/>
                <a:gd name="connsiteX132" fmla="*/ 333348 w 3464244"/>
                <a:gd name="connsiteY132" fmla="*/ 36536 h 1391222"/>
                <a:gd name="connsiteX133" fmla="*/ 344780 w 3464244"/>
                <a:gd name="connsiteY133" fmla="*/ 51396 h 1391222"/>
                <a:gd name="connsiteX134" fmla="*/ 334306 w 3464244"/>
                <a:gd name="connsiteY134" fmla="*/ 66160 h 1391222"/>
                <a:gd name="connsiteX135" fmla="*/ 319060 w 3464244"/>
                <a:gd name="connsiteY135" fmla="*/ 59587 h 1391222"/>
                <a:gd name="connsiteX136" fmla="*/ 324781 w 3464244"/>
                <a:gd name="connsiteY136" fmla="*/ 54348 h 1391222"/>
                <a:gd name="connsiteX137" fmla="*/ 319060 w 3464244"/>
                <a:gd name="connsiteY137" fmla="*/ 49491 h 1391222"/>
                <a:gd name="connsiteX138" fmla="*/ 314298 w 3464244"/>
                <a:gd name="connsiteY138" fmla="*/ 54634 h 1391222"/>
                <a:gd name="connsiteX139" fmla="*/ 334306 w 3464244"/>
                <a:gd name="connsiteY139" fmla="*/ 68922 h 1391222"/>
                <a:gd name="connsiteX140" fmla="*/ 354305 w 3464244"/>
                <a:gd name="connsiteY140" fmla="*/ 51396 h 1391222"/>
                <a:gd name="connsiteX141" fmla="*/ 401930 w 3464244"/>
                <a:gd name="connsiteY141" fmla="*/ 50634 h 1391222"/>
                <a:gd name="connsiteX142" fmla="*/ 399074 w 3464244"/>
                <a:gd name="connsiteY142" fmla="*/ 50634 h 1391222"/>
                <a:gd name="connsiteX143" fmla="*/ 397167 w 3464244"/>
                <a:gd name="connsiteY143" fmla="*/ 58826 h 1391222"/>
                <a:gd name="connsiteX144" fmla="*/ 388591 w 3464244"/>
                <a:gd name="connsiteY144" fmla="*/ 59587 h 1391222"/>
                <a:gd name="connsiteX145" fmla="*/ 372406 w 3464244"/>
                <a:gd name="connsiteY145" fmla="*/ 59587 h 1391222"/>
                <a:gd name="connsiteX146" fmla="*/ 384786 w 3464244"/>
                <a:gd name="connsiteY146" fmla="*/ 48443 h 1391222"/>
                <a:gd name="connsiteX147" fmla="*/ 391456 w 3464244"/>
                <a:gd name="connsiteY147" fmla="*/ 42728 h 1391222"/>
                <a:gd name="connsiteX148" fmla="*/ 401930 w 3464244"/>
                <a:gd name="connsiteY148" fmla="*/ 24155 h 1391222"/>
                <a:gd name="connsiteX149" fmla="*/ 381931 w 3464244"/>
                <a:gd name="connsiteY149" fmla="*/ 6343 h 1391222"/>
                <a:gd name="connsiteX150" fmla="*/ 363830 w 3464244"/>
                <a:gd name="connsiteY150" fmla="*/ 22821 h 1391222"/>
                <a:gd name="connsiteX151" fmla="*/ 368592 w 3464244"/>
                <a:gd name="connsiteY151" fmla="*/ 27869 h 1391222"/>
                <a:gd name="connsiteX152" fmla="*/ 373355 w 3464244"/>
                <a:gd name="connsiteY152" fmla="*/ 23107 h 1391222"/>
                <a:gd name="connsiteX153" fmla="*/ 367643 w 3464244"/>
                <a:gd name="connsiteY153" fmla="*/ 18344 h 1391222"/>
                <a:gd name="connsiteX154" fmla="*/ 380973 w 3464244"/>
                <a:gd name="connsiteY154" fmla="*/ 9390 h 1391222"/>
                <a:gd name="connsiteX155" fmla="*/ 393353 w 3464244"/>
                <a:gd name="connsiteY155" fmla="*/ 24155 h 1391222"/>
                <a:gd name="connsiteX156" fmla="*/ 376210 w 3464244"/>
                <a:gd name="connsiteY156" fmla="*/ 51682 h 1391222"/>
                <a:gd name="connsiteX157" fmla="*/ 364778 w 3464244"/>
                <a:gd name="connsiteY157" fmla="*/ 63588 h 1391222"/>
                <a:gd name="connsiteX158" fmla="*/ 363830 w 3464244"/>
                <a:gd name="connsiteY158" fmla="*/ 67017 h 1391222"/>
                <a:gd name="connsiteX159" fmla="*/ 400023 w 3464244"/>
                <a:gd name="connsiteY159" fmla="*/ 67017 h 1391222"/>
                <a:gd name="connsiteX160" fmla="*/ 799124 w 3464244"/>
                <a:gd name="connsiteY160" fmla="*/ 48538 h 1391222"/>
                <a:gd name="connsiteX161" fmla="*/ 780074 w 3464244"/>
                <a:gd name="connsiteY161" fmla="*/ 28154 h 1391222"/>
                <a:gd name="connsiteX162" fmla="*/ 766735 w 3464244"/>
                <a:gd name="connsiteY162" fmla="*/ 36822 h 1391222"/>
                <a:gd name="connsiteX163" fmla="*/ 771498 w 3464244"/>
                <a:gd name="connsiteY163" fmla="*/ 17011 h 1391222"/>
                <a:gd name="connsiteX164" fmla="*/ 783878 w 3464244"/>
                <a:gd name="connsiteY164" fmla="*/ 8724 h 1391222"/>
                <a:gd name="connsiteX165" fmla="*/ 792455 w 3464244"/>
                <a:gd name="connsiteY165" fmla="*/ 12248 h 1391222"/>
                <a:gd name="connsiteX166" fmla="*/ 787692 w 3464244"/>
                <a:gd name="connsiteY166" fmla="*/ 16439 h 1391222"/>
                <a:gd name="connsiteX167" fmla="*/ 792455 w 3464244"/>
                <a:gd name="connsiteY167" fmla="*/ 20726 h 1391222"/>
                <a:gd name="connsiteX168" fmla="*/ 796268 w 3464244"/>
                <a:gd name="connsiteY168" fmla="*/ 16248 h 1391222"/>
                <a:gd name="connsiteX169" fmla="*/ 783878 w 3464244"/>
                <a:gd name="connsiteY169" fmla="*/ 6343 h 1391222"/>
                <a:gd name="connsiteX170" fmla="*/ 758168 w 3464244"/>
                <a:gd name="connsiteY170" fmla="*/ 38156 h 1391222"/>
                <a:gd name="connsiteX171" fmla="*/ 779116 w 3464244"/>
                <a:gd name="connsiteY171" fmla="*/ 68922 h 1391222"/>
                <a:gd name="connsiteX172" fmla="*/ 792455 w 3464244"/>
                <a:gd name="connsiteY172" fmla="*/ 63873 h 1391222"/>
                <a:gd name="connsiteX173" fmla="*/ 799124 w 3464244"/>
                <a:gd name="connsiteY173" fmla="*/ 48538 h 1391222"/>
                <a:gd name="connsiteX174" fmla="*/ 790548 w 3464244"/>
                <a:gd name="connsiteY174" fmla="*/ 48443 h 1391222"/>
                <a:gd name="connsiteX175" fmla="*/ 788641 w 3464244"/>
                <a:gd name="connsiteY175" fmla="*/ 60349 h 1391222"/>
                <a:gd name="connsiteX176" fmla="*/ 779116 w 3464244"/>
                <a:gd name="connsiteY176" fmla="*/ 66160 h 1391222"/>
                <a:gd name="connsiteX177" fmla="*/ 769591 w 3464244"/>
                <a:gd name="connsiteY177" fmla="*/ 60349 h 1391222"/>
                <a:gd name="connsiteX178" fmla="*/ 767693 w 3464244"/>
                <a:gd name="connsiteY178" fmla="*/ 46443 h 1391222"/>
                <a:gd name="connsiteX179" fmla="*/ 779116 w 3464244"/>
                <a:gd name="connsiteY179" fmla="*/ 30726 h 1391222"/>
                <a:gd name="connsiteX180" fmla="*/ 788641 w 3464244"/>
                <a:gd name="connsiteY180" fmla="*/ 36251 h 1391222"/>
                <a:gd name="connsiteX181" fmla="*/ 790548 w 3464244"/>
                <a:gd name="connsiteY181" fmla="*/ 48443 h 1391222"/>
                <a:gd name="connsiteX182" fmla="*/ 848656 w 3464244"/>
                <a:gd name="connsiteY182" fmla="*/ 51967 h 1391222"/>
                <a:gd name="connsiteX183" fmla="*/ 848656 w 3464244"/>
                <a:gd name="connsiteY183" fmla="*/ 49015 h 1391222"/>
                <a:gd name="connsiteX184" fmla="*/ 839131 w 3464244"/>
                <a:gd name="connsiteY184" fmla="*/ 49015 h 1391222"/>
                <a:gd name="connsiteX185" fmla="*/ 839131 w 3464244"/>
                <a:gd name="connsiteY185" fmla="*/ 7961 h 1391222"/>
                <a:gd name="connsiteX186" fmla="*/ 837224 w 3464244"/>
                <a:gd name="connsiteY186" fmla="*/ 5391 h 1391222"/>
                <a:gd name="connsiteX187" fmla="*/ 834368 w 3464244"/>
                <a:gd name="connsiteY187" fmla="*/ 6723 h 1391222"/>
                <a:gd name="connsiteX188" fmla="*/ 805793 w 3464244"/>
                <a:gd name="connsiteY188" fmla="*/ 49015 h 1391222"/>
                <a:gd name="connsiteX189" fmla="*/ 805793 w 3464244"/>
                <a:gd name="connsiteY189" fmla="*/ 51967 h 1391222"/>
                <a:gd name="connsiteX190" fmla="*/ 831503 w 3464244"/>
                <a:gd name="connsiteY190" fmla="*/ 51967 h 1391222"/>
                <a:gd name="connsiteX191" fmla="*/ 831503 w 3464244"/>
                <a:gd name="connsiteY191" fmla="*/ 59587 h 1391222"/>
                <a:gd name="connsiteX192" fmla="*/ 823885 w 3464244"/>
                <a:gd name="connsiteY192" fmla="*/ 64064 h 1391222"/>
                <a:gd name="connsiteX193" fmla="*/ 821978 w 3464244"/>
                <a:gd name="connsiteY193" fmla="*/ 64064 h 1391222"/>
                <a:gd name="connsiteX194" fmla="*/ 821978 w 3464244"/>
                <a:gd name="connsiteY194" fmla="*/ 67017 h 1391222"/>
                <a:gd name="connsiteX195" fmla="*/ 835317 w 3464244"/>
                <a:gd name="connsiteY195" fmla="*/ 66731 h 1391222"/>
                <a:gd name="connsiteX196" fmla="*/ 848656 w 3464244"/>
                <a:gd name="connsiteY196" fmla="*/ 67017 h 1391222"/>
                <a:gd name="connsiteX197" fmla="*/ 848656 w 3464244"/>
                <a:gd name="connsiteY197" fmla="*/ 64064 h 1391222"/>
                <a:gd name="connsiteX198" fmla="*/ 845791 w 3464244"/>
                <a:gd name="connsiteY198" fmla="*/ 64064 h 1391222"/>
                <a:gd name="connsiteX199" fmla="*/ 839131 w 3464244"/>
                <a:gd name="connsiteY199" fmla="*/ 59587 h 1391222"/>
                <a:gd name="connsiteX200" fmla="*/ 839131 w 3464244"/>
                <a:gd name="connsiteY200" fmla="*/ 51967 h 1391222"/>
                <a:gd name="connsiteX201" fmla="*/ 832461 w 3464244"/>
                <a:gd name="connsiteY201" fmla="*/ 49015 h 1391222"/>
                <a:gd name="connsiteX202" fmla="*/ 808649 w 3464244"/>
                <a:gd name="connsiteY202" fmla="*/ 49015 h 1391222"/>
                <a:gd name="connsiteX203" fmla="*/ 832461 w 3464244"/>
                <a:gd name="connsiteY203" fmla="*/ 15391 h 1391222"/>
                <a:gd name="connsiteX204" fmla="*/ 1423011 w 3464244"/>
                <a:gd name="connsiteY204" fmla="*/ 50634 h 1391222"/>
                <a:gd name="connsiteX205" fmla="*/ 1420156 w 3464244"/>
                <a:gd name="connsiteY205" fmla="*/ 50634 h 1391222"/>
                <a:gd name="connsiteX206" fmla="*/ 1418249 w 3464244"/>
                <a:gd name="connsiteY206" fmla="*/ 58826 h 1391222"/>
                <a:gd name="connsiteX207" fmla="*/ 1408724 w 3464244"/>
                <a:gd name="connsiteY207" fmla="*/ 59587 h 1391222"/>
                <a:gd name="connsiteX208" fmla="*/ 1392530 w 3464244"/>
                <a:gd name="connsiteY208" fmla="*/ 59587 h 1391222"/>
                <a:gd name="connsiteX209" fmla="*/ 1404910 w 3464244"/>
                <a:gd name="connsiteY209" fmla="*/ 48443 h 1391222"/>
                <a:gd name="connsiteX210" fmla="*/ 1411580 w 3464244"/>
                <a:gd name="connsiteY210" fmla="*/ 42728 h 1391222"/>
                <a:gd name="connsiteX211" fmla="*/ 1423011 w 3464244"/>
                <a:gd name="connsiteY211" fmla="*/ 24155 h 1391222"/>
                <a:gd name="connsiteX212" fmla="*/ 1402055 w 3464244"/>
                <a:gd name="connsiteY212" fmla="*/ 6343 h 1391222"/>
                <a:gd name="connsiteX213" fmla="*/ 1383953 w 3464244"/>
                <a:gd name="connsiteY213" fmla="*/ 22821 h 1391222"/>
                <a:gd name="connsiteX214" fmla="*/ 1388716 w 3464244"/>
                <a:gd name="connsiteY214" fmla="*/ 27869 h 1391222"/>
                <a:gd name="connsiteX215" fmla="*/ 1393478 w 3464244"/>
                <a:gd name="connsiteY215" fmla="*/ 23107 h 1391222"/>
                <a:gd name="connsiteX216" fmla="*/ 1387767 w 3464244"/>
                <a:gd name="connsiteY216" fmla="*/ 18344 h 1391222"/>
                <a:gd name="connsiteX217" fmla="*/ 1401106 w 3464244"/>
                <a:gd name="connsiteY217" fmla="*/ 9390 h 1391222"/>
                <a:gd name="connsiteX218" fmla="*/ 1414435 w 3464244"/>
                <a:gd name="connsiteY218" fmla="*/ 24155 h 1391222"/>
                <a:gd name="connsiteX219" fmla="*/ 1396343 w 3464244"/>
                <a:gd name="connsiteY219" fmla="*/ 51682 h 1391222"/>
                <a:gd name="connsiteX220" fmla="*/ 1384911 w 3464244"/>
                <a:gd name="connsiteY220" fmla="*/ 63588 h 1391222"/>
                <a:gd name="connsiteX221" fmla="*/ 1383953 w 3464244"/>
                <a:gd name="connsiteY221" fmla="*/ 67017 h 1391222"/>
                <a:gd name="connsiteX222" fmla="*/ 1420156 w 3464244"/>
                <a:gd name="connsiteY222" fmla="*/ 67017 h 1391222"/>
                <a:gd name="connsiteX223" fmla="*/ 1986893 w 3464244"/>
                <a:gd name="connsiteY223" fmla="*/ 67017 h 1391222"/>
                <a:gd name="connsiteX224" fmla="*/ 1986893 w 3464244"/>
                <a:gd name="connsiteY224" fmla="*/ 64064 h 1391222"/>
                <a:gd name="connsiteX225" fmla="*/ 1984028 w 3464244"/>
                <a:gd name="connsiteY225" fmla="*/ 64064 h 1391222"/>
                <a:gd name="connsiteX226" fmla="*/ 1974503 w 3464244"/>
                <a:gd name="connsiteY226" fmla="*/ 59587 h 1391222"/>
                <a:gd name="connsiteX227" fmla="*/ 1974503 w 3464244"/>
                <a:gd name="connsiteY227" fmla="*/ 9010 h 1391222"/>
                <a:gd name="connsiteX228" fmla="*/ 1972606 w 3464244"/>
                <a:gd name="connsiteY228" fmla="*/ 6343 h 1391222"/>
                <a:gd name="connsiteX229" fmla="*/ 1954505 w 3464244"/>
                <a:gd name="connsiteY229" fmla="*/ 12248 h 1391222"/>
                <a:gd name="connsiteX230" fmla="*/ 1954505 w 3464244"/>
                <a:gd name="connsiteY230" fmla="*/ 15200 h 1391222"/>
                <a:gd name="connsiteX231" fmla="*/ 1967843 w 3464244"/>
                <a:gd name="connsiteY231" fmla="*/ 12724 h 1391222"/>
                <a:gd name="connsiteX232" fmla="*/ 1967843 w 3464244"/>
                <a:gd name="connsiteY232" fmla="*/ 59587 h 1391222"/>
                <a:gd name="connsiteX233" fmla="*/ 1958318 w 3464244"/>
                <a:gd name="connsiteY233" fmla="*/ 64064 h 1391222"/>
                <a:gd name="connsiteX234" fmla="*/ 1955453 w 3464244"/>
                <a:gd name="connsiteY234" fmla="*/ 64064 h 1391222"/>
                <a:gd name="connsiteX235" fmla="*/ 1955453 w 3464244"/>
                <a:gd name="connsiteY235" fmla="*/ 67017 h 1391222"/>
                <a:gd name="connsiteX236" fmla="*/ 1970699 w 3464244"/>
                <a:gd name="connsiteY236" fmla="*/ 66731 h 1391222"/>
                <a:gd name="connsiteX237" fmla="*/ 1986893 w 3464244"/>
                <a:gd name="connsiteY237" fmla="*/ 67017 h 1391222"/>
                <a:gd name="connsiteX238" fmla="*/ 2039281 w 3464244"/>
                <a:gd name="connsiteY238" fmla="*/ 48538 h 1391222"/>
                <a:gd name="connsiteX239" fmla="*/ 2019273 w 3464244"/>
                <a:gd name="connsiteY239" fmla="*/ 28154 h 1391222"/>
                <a:gd name="connsiteX240" fmla="*/ 2006892 w 3464244"/>
                <a:gd name="connsiteY240" fmla="*/ 36822 h 1391222"/>
                <a:gd name="connsiteX241" fmla="*/ 2010706 w 3464244"/>
                <a:gd name="connsiteY241" fmla="*/ 17011 h 1391222"/>
                <a:gd name="connsiteX242" fmla="*/ 2024035 w 3464244"/>
                <a:gd name="connsiteY242" fmla="*/ 8724 h 1391222"/>
                <a:gd name="connsiteX243" fmla="*/ 2032611 w 3464244"/>
                <a:gd name="connsiteY243" fmla="*/ 12248 h 1391222"/>
                <a:gd name="connsiteX244" fmla="*/ 2027849 w 3464244"/>
                <a:gd name="connsiteY244" fmla="*/ 16439 h 1391222"/>
                <a:gd name="connsiteX245" fmla="*/ 2032611 w 3464244"/>
                <a:gd name="connsiteY245" fmla="*/ 20726 h 1391222"/>
                <a:gd name="connsiteX246" fmla="*/ 2036416 w 3464244"/>
                <a:gd name="connsiteY246" fmla="*/ 16248 h 1391222"/>
                <a:gd name="connsiteX247" fmla="*/ 2024035 w 3464244"/>
                <a:gd name="connsiteY247" fmla="*/ 6343 h 1391222"/>
                <a:gd name="connsiteX248" fmla="*/ 1998316 w 3464244"/>
                <a:gd name="connsiteY248" fmla="*/ 38156 h 1391222"/>
                <a:gd name="connsiteX249" fmla="*/ 2019273 w 3464244"/>
                <a:gd name="connsiteY249" fmla="*/ 68922 h 1391222"/>
                <a:gd name="connsiteX250" fmla="*/ 2032611 w 3464244"/>
                <a:gd name="connsiteY250" fmla="*/ 63873 h 1391222"/>
                <a:gd name="connsiteX251" fmla="*/ 2039281 w 3464244"/>
                <a:gd name="connsiteY251" fmla="*/ 48538 h 1391222"/>
                <a:gd name="connsiteX252" fmla="*/ 2030705 w 3464244"/>
                <a:gd name="connsiteY252" fmla="*/ 48443 h 1391222"/>
                <a:gd name="connsiteX253" fmla="*/ 2028798 w 3464244"/>
                <a:gd name="connsiteY253" fmla="*/ 60349 h 1391222"/>
                <a:gd name="connsiteX254" fmla="*/ 2019273 w 3464244"/>
                <a:gd name="connsiteY254" fmla="*/ 66160 h 1391222"/>
                <a:gd name="connsiteX255" fmla="*/ 2009748 w 3464244"/>
                <a:gd name="connsiteY255" fmla="*/ 60349 h 1391222"/>
                <a:gd name="connsiteX256" fmla="*/ 2007841 w 3464244"/>
                <a:gd name="connsiteY256" fmla="*/ 46443 h 1391222"/>
                <a:gd name="connsiteX257" fmla="*/ 2019273 w 3464244"/>
                <a:gd name="connsiteY257" fmla="*/ 30726 h 1391222"/>
                <a:gd name="connsiteX258" fmla="*/ 2028798 w 3464244"/>
                <a:gd name="connsiteY258" fmla="*/ 36251 h 1391222"/>
                <a:gd name="connsiteX259" fmla="*/ 2030705 w 3464244"/>
                <a:gd name="connsiteY259" fmla="*/ 48443 h 1391222"/>
                <a:gd name="connsiteX260" fmla="*/ 2658406 w 3464244"/>
                <a:gd name="connsiteY260" fmla="*/ 89782 h 1391222"/>
                <a:gd name="connsiteX261" fmla="*/ 2658406 w 3464244"/>
                <a:gd name="connsiteY261" fmla="*/ 85590 h 1391222"/>
                <a:gd name="connsiteX262" fmla="*/ 2649830 w 3464244"/>
                <a:gd name="connsiteY262" fmla="*/ 85590 h 1391222"/>
                <a:gd name="connsiteX263" fmla="*/ 2649830 w 3464244"/>
                <a:gd name="connsiteY263" fmla="*/ 2723 h 1391222"/>
                <a:gd name="connsiteX264" fmla="*/ 2658406 w 3464244"/>
                <a:gd name="connsiteY264" fmla="*/ 2723 h 1391222"/>
                <a:gd name="connsiteX265" fmla="*/ 2658406 w 3464244"/>
                <a:gd name="connsiteY265" fmla="*/ -1468 h 1391222"/>
                <a:gd name="connsiteX266" fmla="*/ 2645067 w 3464244"/>
                <a:gd name="connsiteY266" fmla="*/ -1468 h 1391222"/>
                <a:gd name="connsiteX267" fmla="*/ 2645067 w 3464244"/>
                <a:gd name="connsiteY267" fmla="*/ 89782 h 1391222"/>
                <a:gd name="connsiteX268" fmla="*/ 2705073 w 3464244"/>
                <a:gd name="connsiteY268" fmla="*/ 51396 h 1391222"/>
                <a:gd name="connsiteX269" fmla="*/ 2689836 w 3464244"/>
                <a:gd name="connsiteY269" fmla="*/ 34918 h 1391222"/>
                <a:gd name="connsiteX270" fmla="*/ 2702217 w 3464244"/>
                <a:gd name="connsiteY270" fmla="*/ 18820 h 1391222"/>
                <a:gd name="connsiteX271" fmla="*/ 2685074 w 3464244"/>
                <a:gd name="connsiteY271" fmla="*/ 6343 h 1391222"/>
                <a:gd name="connsiteX272" fmla="*/ 2667931 w 3464244"/>
                <a:gd name="connsiteY272" fmla="*/ 18535 h 1391222"/>
                <a:gd name="connsiteX273" fmla="*/ 2672693 w 3464244"/>
                <a:gd name="connsiteY273" fmla="*/ 23392 h 1391222"/>
                <a:gd name="connsiteX274" fmla="*/ 2676498 w 3464244"/>
                <a:gd name="connsiteY274" fmla="*/ 18820 h 1391222"/>
                <a:gd name="connsiteX275" fmla="*/ 2671735 w 3464244"/>
                <a:gd name="connsiteY275" fmla="*/ 14057 h 1391222"/>
                <a:gd name="connsiteX276" fmla="*/ 2684116 w 3464244"/>
                <a:gd name="connsiteY276" fmla="*/ 8724 h 1391222"/>
                <a:gd name="connsiteX277" fmla="*/ 2693641 w 3464244"/>
                <a:gd name="connsiteY277" fmla="*/ 18820 h 1391222"/>
                <a:gd name="connsiteX278" fmla="*/ 2689836 w 3464244"/>
                <a:gd name="connsiteY278" fmla="*/ 30536 h 1391222"/>
                <a:gd name="connsiteX279" fmla="*/ 2679353 w 3464244"/>
                <a:gd name="connsiteY279" fmla="*/ 33870 h 1391222"/>
                <a:gd name="connsiteX280" fmla="*/ 2677456 w 3464244"/>
                <a:gd name="connsiteY280" fmla="*/ 35298 h 1391222"/>
                <a:gd name="connsiteX281" fmla="*/ 2679353 w 3464244"/>
                <a:gd name="connsiteY281" fmla="*/ 36536 h 1391222"/>
                <a:gd name="connsiteX282" fmla="*/ 2684116 w 3464244"/>
                <a:gd name="connsiteY282" fmla="*/ 36536 h 1391222"/>
                <a:gd name="connsiteX283" fmla="*/ 2695548 w 3464244"/>
                <a:gd name="connsiteY283" fmla="*/ 51396 h 1391222"/>
                <a:gd name="connsiteX284" fmla="*/ 2684116 w 3464244"/>
                <a:gd name="connsiteY284" fmla="*/ 66160 h 1391222"/>
                <a:gd name="connsiteX285" fmla="*/ 2668880 w 3464244"/>
                <a:gd name="connsiteY285" fmla="*/ 59587 h 1391222"/>
                <a:gd name="connsiteX286" fmla="*/ 2674591 w 3464244"/>
                <a:gd name="connsiteY286" fmla="*/ 54348 h 1391222"/>
                <a:gd name="connsiteX287" fmla="*/ 2669828 w 3464244"/>
                <a:gd name="connsiteY287" fmla="*/ 49491 h 1391222"/>
                <a:gd name="connsiteX288" fmla="*/ 2665066 w 3464244"/>
                <a:gd name="connsiteY288" fmla="*/ 54634 h 1391222"/>
                <a:gd name="connsiteX289" fmla="*/ 2684116 w 3464244"/>
                <a:gd name="connsiteY289" fmla="*/ 68922 h 1391222"/>
                <a:gd name="connsiteX290" fmla="*/ 2705073 w 3464244"/>
                <a:gd name="connsiteY290" fmla="*/ 51396 h 1391222"/>
                <a:gd name="connsiteX291" fmla="*/ 2749842 w 3464244"/>
                <a:gd name="connsiteY291" fmla="*/ 67017 h 1391222"/>
                <a:gd name="connsiteX292" fmla="*/ 2749842 w 3464244"/>
                <a:gd name="connsiteY292" fmla="*/ 64064 h 1391222"/>
                <a:gd name="connsiteX293" fmla="*/ 2746986 w 3464244"/>
                <a:gd name="connsiteY293" fmla="*/ 64064 h 1391222"/>
                <a:gd name="connsiteX294" fmla="*/ 2737461 w 3464244"/>
                <a:gd name="connsiteY294" fmla="*/ 59587 h 1391222"/>
                <a:gd name="connsiteX295" fmla="*/ 2737461 w 3464244"/>
                <a:gd name="connsiteY295" fmla="*/ 9010 h 1391222"/>
                <a:gd name="connsiteX296" fmla="*/ 2735555 w 3464244"/>
                <a:gd name="connsiteY296" fmla="*/ 6343 h 1391222"/>
                <a:gd name="connsiteX297" fmla="*/ 2718411 w 3464244"/>
                <a:gd name="connsiteY297" fmla="*/ 12248 h 1391222"/>
                <a:gd name="connsiteX298" fmla="*/ 2718411 w 3464244"/>
                <a:gd name="connsiteY298" fmla="*/ 15200 h 1391222"/>
                <a:gd name="connsiteX299" fmla="*/ 2730792 w 3464244"/>
                <a:gd name="connsiteY299" fmla="*/ 12724 h 1391222"/>
                <a:gd name="connsiteX300" fmla="*/ 2730792 w 3464244"/>
                <a:gd name="connsiteY300" fmla="*/ 59587 h 1391222"/>
                <a:gd name="connsiteX301" fmla="*/ 2722216 w 3464244"/>
                <a:gd name="connsiteY301" fmla="*/ 64064 h 1391222"/>
                <a:gd name="connsiteX302" fmla="*/ 2718411 w 3464244"/>
                <a:gd name="connsiteY302" fmla="*/ 64064 h 1391222"/>
                <a:gd name="connsiteX303" fmla="*/ 2718411 w 3464244"/>
                <a:gd name="connsiteY303" fmla="*/ 67017 h 1391222"/>
                <a:gd name="connsiteX304" fmla="*/ 2734606 w 3464244"/>
                <a:gd name="connsiteY304" fmla="*/ 66731 h 1391222"/>
                <a:gd name="connsiteX305" fmla="*/ 2749842 w 3464244"/>
                <a:gd name="connsiteY305" fmla="*/ 67017 h 1391222"/>
                <a:gd name="connsiteX306" fmla="*/ 2777468 w 3464244"/>
                <a:gd name="connsiteY306" fmla="*/ 66731 h 1391222"/>
                <a:gd name="connsiteX307" fmla="*/ 2770799 w 3464244"/>
                <a:gd name="connsiteY307" fmla="*/ 56920 h 1391222"/>
                <a:gd name="connsiteX308" fmla="*/ 2766036 w 3464244"/>
                <a:gd name="connsiteY308" fmla="*/ 61969 h 1391222"/>
                <a:gd name="connsiteX309" fmla="*/ 2771748 w 3464244"/>
                <a:gd name="connsiteY309" fmla="*/ 67017 h 1391222"/>
                <a:gd name="connsiteX310" fmla="*/ 2774603 w 3464244"/>
                <a:gd name="connsiteY310" fmla="*/ 65683 h 1391222"/>
                <a:gd name="connsiteX311" fmla="*/ 2767943 w 3464244"/>
                <a:gd name="connsiteY311" fmla="*/ 82352 h 1391222"/>
                <a:gd name="connsiteX312" fmla="*/ 2766985 w 3464244"/>
                <a:gd name="connsiteY312" fmla="*/ 83400 h 1391222"/>
                <a:gd name="connsiteX313" fmla="*/ 2768892 w 3464244"/>
                <a:gd name="connsiteY313" fmla="*/ 84733 h 1391222"/>
                <a:gd name="connsiteX314" fmla="*/ 2777468 w 3464244"/>
                <a:gd name="connsiteY314" fmla="*/ 66731 h 1391222"/>
                <a:gd name="connsiteX315" fmla="*/ 2857473 w 3464244"/>
                <a:gd name="connsiteY315" fmla="*/ 67017 h 1391222"/>
                <a:gd name="connsiteX316" fmla="*/ 2857473 w 3464244"/>
                <a:gd name="connsiteY316" fmla="*/ 64064 h 1391222"/>
                <a:gd name="connsiteX317" fmla="*/ 2854617 w 3464244"/>
                <a:gd name="connsiteY317" fmla="*/ 64064 h 1391222"/>
                <a:gd name="connsiteX318" fmla="*/ 2846041 w 3464244"/>
                <a:gd name="connsiteY318" fmla="*/ 59587 h 1391222"/>
                <a:gd name="connsiteX319" fmla="*/ 2846041 w 3464244"/>
                <a:gd name="connsiteY319" fmla="*/ 9010 h 1391222"/>
                <a:gd name="connsiteX320" fmla="*/ 2843185 w 3464244"/>
                <a:gd name="connsiteY320" fmla="*/ 6343 h 1391222"/>
                <a:gd name="connsiteX321" fmla="*/ 2826042 w 3464244"/>
                <a:gd name="connsiteY321" fmla="*/ 12248 h 1391222"/>
                <a:gd name="connsiteX322" fmla="*/ 2826042 w 3464244"/>
                <a:gd name="connsiteY322" fmla="*/ 15200 h 1391222"/>
                <a:gd name="connsiteX323" fmla="*/ 2838423 w 3464244"/>
                <a:gd name="connsiteY323" fmla="*/ 12724 h 1391222"/>
                <a:gd name="connsiteX324" fmla="*/ 2838423 w 3464244"/>
                <a:gd name="connsiteY324" fmla="*/ 59587 h 1391222"/>
                <a:gd name="connsiteX325" fmla="*/ 2829856 w 3464244"/>
                <a:gd name="connsiteY325" fmla="*/ 64064 h 1391222"/>
                <a:gd name="connsiteX326" fmla="*/ 2826042 w 3464244"/>
                <a:gd name="connsiteY326" fmla="*/ 64064 h 1391222"/>
                <a:gd name="connsiteX327" fmla="*/ 2826042 w 3464244"/>
                <a:gd name="connsiteY327" fmla="*/ 67017 h 1391222"/>
                <a:gd name="connsiteX328" fmla="*/ 2842236 w 3464244"/>
                <a:gd name="connsiteY328" fmla="*/ 66731 h 1391222"/>
                <a:gd name="connsiteX329" fmla="*/ 2857473 w 3464244"/>
                <a:gd name="connsiteY329" fmla="*/ 67017 h 1391222"/>
                <a:gd name="connsiteX330" fmla="*/ 2908911 w 3464244"/>
                <a:gd name="connsiteY330" fmla="*/ 48729 h 1391222"/>
                <a:gd name="connsiteX331" fmla="*/ 2890810 w 3464244"/>
                <a:gd name="connsiteY331" fmla="*/ 28726 h 1391222"/>
                <a:gd name="connsiteX332" fmla="*/ 2878430 w 3464244"/>
                <a:gd name="connsiteY332" fmla="*/ 33394 h 1391222"/>
                <a:gd name="connsiteX333" fmla="*/ 2878430 w 3464244"/>
                <a:gd name="connsiteY333" fmla="*/ 15677 h 1391222"/>
                <a:gd name="connsiteX334" fmla="*/ 2887006 w 3464244"/>
                <a:gd name="connsiteY334" fmla="*/ 17011 h 1391222"/>
                <a:gd name="connsiteX335" fmla="*/ 2905098 w 3464244"/>
                <a:gd name="connsiteY335" fmla="*/ 7676 h 1391222"/>
                <a:gd name="connsiteX336" fmla="*/ 2904149 w 3464244"/>
                <a:gd name="connsiteY336" fmla="*/ 6343 h 1391222"/>
                <a:gd name="connsiteX337" fmla="*/ 2903191 w 3464244"/>
                <a:gd name="connsiteY337" fmla="*/ 6723 h 1391222"/>
                <a:gd name="connsiteX338" fmla="*/ 2889861 w 3464244"/>
                <a:gd name="connsiteY338" fmla="*/ 9295 h 1391222"/>
                <a:gd name="connsiteX339" fmla="*/ 2877481 w 3464244"/>
                <a:gd name="connsiteY339" fmla="*/ 6723 h 1391222"/>
                <a:gd name="connsiteX340" fmla="*/ 2876523 w 3464244"/>
                <a:gd name="connsiteY340" fmla="*/ 6343 h 1391222"/>
                <a:gd name="connsiteX341" fmla="*/ 2875574 w 3464244"/>
                <a:gd name="connsiteY341" fmla="*/ 9010 h 1391222"/>
                <a:gd name="connsiteX342" fmla="*/ 2875574 w 3464244"/>
                <a:gd name="connsiteY342" fmla="*/ 35775 h 1391222"/>
                <a:gd name="connsiteX343" fmla="*/ 2876523 w 3464244"/>
                <a:gd name="connsiteY343" fmla="*/ 38442 h 1391222"/>
                <a:gd name="connsiteX344" fmla="*/ 2878430 w 3464244"/>
                <a:gd name="connsiteY344" fmla="*/ 37394 h 1391222"/>
                <a:gd name="connsiteX345" fmla="*/ 2890810 w 3464244"/>
                <a:gd name="connsiteY345" fmla="*/ 31298 h 1391222"/>
                <a:gd name="connsiteX346" fmla="*/ 2898428 w 3464244"/>
                <a:gd name="connsiteY346" fmla="*/ 37299 h 1391222"/>
                <a:gd name="connsiteX347" fmla="*/ 2900335 w 3464244"/>
                <a:gd name="connsiteY347" fmla="*/ 48253 h 1391222"/>
                <a:gd name="connsiteX348" fmla="*/ 2897480 w 3464244"/>
                <a:gd name="connsiteY348" fmla="*/ 60635 h 1391222"/>
                <a:gd name="connsiteX349" fmla="*/ 2887955 w 3464244"/>
                <a:gd name="connsiteY349" fmla="*/ 66160 h 1391222"/>
                <a:gd name="connsiteX350" fmla="*/ 2873667 w 3464244"/>
                <a:gd name="connsiteY350" fmla="*/ 56635 h 1391222"/>
                <a:gd name="connsiteX351" fmla="*/ 2874616 w 3464244"/>
                <a:gd name="connsiteY351" fmla="*/ 56635 h 1391222"/>
                <a:gd name="connsiteX352" fmla="*/ 2879378 w 3464244"/>
                <a:gd name="connsiteY352" fmla="*/ 52157 h 1391222"/>
                <a:gd name="connsiteX353" fmla="*/ 2874616 w 3464244"/>
                <a:gd name="connsiteY353" fmla="*/ 47490 h 1391222"/>
                <a:gd name="connsiteX354" fmla="*/ 2869853 w 3464244"/>
                <a:gd name="connsiteY354" fmla="*/ 52444 h 1391222"/>
                <a:gd name="connsiteX355" fmla="*/ 2887955 w 3464244"/>
                <a:gd name="connsiteY355" fmla="*/ 68922 h 1391222"/>
                <a:gd name="connsiteX356" fmla="*/ 2908911 w 3464244"/>
                <a:gd name="connsiteY356" fmla="*/ 48729 h 1391222"/>
                <a:gd name="connsiteX357" fmla="*/ 2933673 w 3464244"/>
                <a:gd name="connsiteY357" fmla="*/ 66731 h 1391222"/>
                <a:gd name="connsiteX358" fmla="*/ 2927003 w 3464244"/>
                <a:gd name="connsiteY358" fmla="*/ 56920 h 1391222"/>
                <a:gd name="connsiteX359" fmla="*/ 2922241 w 3464244"/>
                <a:gd name="connsiteY359" fmla="*/ 61969 h 1391222"/>
                <a:gd name="connsiteX360" fmla="*/ 2927003 w 3464244"/>
                <a:gd name="connsiteY360" fmla="*/ 67017 h 1391222"/>
                <a:gd name="connsiteX361" fmla="*/ 2930817 w 3464244"/>
                <a:gd name="connsiteY361" fmla="*/ 65683 h 1391222"/>
                <a:gd name="connsiteX362" fmla="*/ 2924148 w 3464244"/>
                <a:gd name="connsiteY362" fmla="*/ 82352 h 1391222"/>
                <a:gd name="connsiteX363" fmla="*/ 2923199 w 3464244"/>
                <a:gd name="connsiteY363" fmla="*/ 83400 h 1391222"/>
                <a:gd name="connsiteX364" fmla="*/ 2925106 w 3464244"/>
                <a:gd name="connsiteY364" fmla="*/ 84733 h 1391222"/>
                <a:gd name="connsiteX365" fmla="*/ 2933673 w 3464244"/>
                <a:gd name="connsiteY365" fmla="*/ 66731 h 1391222"/>
                <a:gd name="connsiteX366" fmla="*/ 3020356 w 3464244"/>
                <a:gd name="connsiteY366" fmla="*/ 8247 h 1391222"/>
                <a:gd name="connsiteX367" fmla="*/ 2996543 w 3464244"/>
                <a:gd name="connsiteY367" fmla="*/ 8247 h 1391222"/>
                <a:gd name="connsiteX368" fmla="*/ 2989874 w 3464244"/>
                <a:gd name="connsiteY368" fmla="*/ 7961 h 1391222"/>
                <a:gd name="connsiteX369" fmla="*/ 2984153 w 3464244"/>
                <a:gd name="connsiteY369" fmla="*/ 5391 h 1391222"/>
                <a:gd name="connsiteX370" fmla="*/ 2981298 w 3464244"/>
                <a:gd name="connsiteY370" fmla="*/ 5391 h 1391222"/>
                <a:gd name="connsiteX371" fmla="*/ 2978442 w 3464244"/>
                <a:gd name="connsiteY371" fmla="*/ 24630 h 1391222"/>
                <a:gd name="connsiteX372" fmla="*/ 2981298 w 3464244"/>
                <a:gd name="connsiteY372" fmla="*/ 24630 h 1391222"/>
                <a:gd name="connsiteX373" fmla="*/ 2984153 w 3464244"/>
                <a:gd name="connsiteY373" fmla="*/ 16248 h 1391222"/>
                <a:gd name="connsiteX374" fmla="*/ 2992730 w 3464244"/>
                <a:gd name="connsiteY374" fmla="*/ 15677 h 1391222"/>
                <a:gd name="connsiteX375" fmla="*/ 3012728 w 3464244"/>
                <a:gd name="connsiteY375" fmla="*/ 15677 h 1391222"/>
                <a:gd name="connsiteX376" fmla="*/ 3003203 w 3464244"/>
                <a:gd name="connsiteY376" fmla="*/ 28345 h 1391222"/>
                <a:gd name="connsiteX377" fmla="*/ 2990823 w 3464244"/>
                <a:gd name="connsiteY377" fmla="*/ 63873 h 1391222"/>
                <a:gd name="connsiteX378" fmla="*/ 2994636 w 3464244"/>
                <a:gd name="connsiteY378" fmla="*/ 68922 h 1391222"/>
                <a:gd name="connsiteX379" fmla="*/ 2998441 w 3464244"/>
                <a:gd name="connsiteY379" fmla="*/ 63779 h 1391222"/>
                <a:gd name="connsiteX380" fmla="*/ 2998441 w 3464244"/>
                <a:gd name="connsiteY380" fmla="*/ 59397 h 1391222"/>
                <a:gd name="connsiteX381" fmla="*/ 3006068 w 3464244"/>
                <a:gd name="connsiteY381" fmla="*/ 29488 h 1391222"/>
                <a:gd name="connsiteX382" fmla="*/ 3019398 w 3464244"/>
                <a:gd name="connsiteY382" fmla="*/ 11486 h 1391222"/>
                <a:gd name="connsiteX383" fmla="*/ 3020356 w 3464244"/>
                <a:gd name="connsiteY383" fmla="*/ 8247 h 1391222"/>
                <a:gd name="connsiteX384" fmla="*/ 3041303 w 3464244"/>
                <a:gd name="connsiteY384" fmla="*/ 66731 h 1391222"/>
                <a:gd name="connsiteX385" fmla="*/ 3034643 w 3464244"/>
                <a:gd name="connsiteY385" fmla="*/ 56920 h 1391222"/>
                <a:gd name="connsiteX386" fmla="*/ 3029881 w 3464244"/>
                <a:gd name="connsiteY386" fmla="*/ 61969 h 1391222"/>
                <a:gd name="connsiteX387" fmla="*/ 3035592 w 3464244"/>
                <a:gd name="connsiteY387" fmla="*/ 67017 h 1391222"/>
                <a:gd name="connsiteX388" fmla="*/ 3038448 w 3464244"/>
                <a:gd name="connsiteY388" fmla="*/ 65683 h 1391222"/>
                <a:gd name="connsiteX389" fmla="*/ 3031778 w 3464244"/>
                <a:gd name="connsiteY389" fmla="*/ 82352 h 1391222"/>
                <a:gd name="connsiteX390" fmla="*/ 3030830 w 3464244"/>
                <a:gd name="connsiteY390" fmla="*/ 83400 h 1391222"/>
                <a:gd name="connsiteX391" fmla="*/ 3032736 w 3464244"/>
                <a:gd name="connsiteY391" fmla="*/ 84733 h 1391222"/>
                <a:gd name="connsiteX392" fmla="*/ 3041303 w 3464244"/>
                <a:gd name="connsiteY392" fmla="*/ 66731 h 1391222"/>
                <a:gd name="connsiteX393" fmla="*/ 3125131 w 3464244"/>
                <a:gd name="connsiteY393" fmla="*/ 51396 h 1391222"/>
                <a:gd name="connsiteX394" fmla="*/ 3109885 w 3464244"/>
                <a:gd name="connsiteY394" fmla="*/ 34918 h 1391222"/>
                <a:gd name="connsiteX395" fmla="*/ 3122266 w 3464244"/>
                <a:gd name="connsiteY395" fmla="*/ 18820 h 1391222"/>
                <a:gd name="connsiteX396" fmla="*/ 3105123 w 3464244"/>
                <a:gd name="connsiteY396" fmla="*/ 6343 h 1391222"/>
                <a:gd name="connsiteX397" fmla="*/ 3087980 w 3464244"/>
                <a:gd name="connsiteY397" fmla="*/ 18535 h 1391222"/>
                <a:gd name="connsiteX398" fmla="*/ 3092742 w 3464244"/>
                <a:gd name="connsiteY398" fmla="*/ 23392 h 1391222"/>
                <a:gd name="connsiteX399" fmla="*/ 3096556 w 3464244"/>
                <a:gd name="connsiteY399" fmla="*/ 18820 h 1391222"/>
                <a:gd name="connsiteX400" fmla="*/ 3091793 w 3464244"/>
                <a:gd name="connsiteY400" fmla="*/ 14057 h 1391222"/>
                <a:gd name="connsiteX401" fmla="*/ 3104174 w 3464244"/>
                <a:gd name="connsiteY401" fmla="*/ 8724 h 1391222"/>
                <a:gd name="connsiteX402" fmla="*/ 3113699 w 3464244"/>
                <a:gd name="connsiteY402" fmla="*/ 18820 h 1391222"/>
                <a:gd name="connsiteX403" fmla="*/ 3109885 w 3464244"/>
                <a:gd name="connsiteY403" fmla="*/ 30536 h 1391222"/>
                <a:gd name="connsiteX404" fmla="*/ 3099411 w 3464244"/>
                <a:gd name="connsiteY404" fmla="*/ 33870 h 1391222"/>
                <a:gd name="connsiteX405" fmla="*/ 3097505 w 3464244"/>
                <a:gd name="connsiteY405" fmla="*/ 35298 h 1391222"/>
                <a:gd name="connsiteX406" fmla="*/ 3099411 w 3464244"/>
                <a:gd name="connsiteY406" fmla="*/ 36536 h 1391222"/>
                <a:gd name="connsiteX407" fmla="*/ 3104174 w 3464244"/>
                <a:gd name="connsiteY407" fmla="*/ 36536 h 1391222"/>
                <a:gd name="connsiteX408" fmla="*/ 3115606 w 3464244"/>
                <a:gd name="connsiteY408" fmla="*/ 51396 h 1391222"/>
                <a:gd name="connsiteX409" fmla="*/ 3104174 w 3464244"/>
                <a:gd name="connsiteY409" fmla="*/ 66160 h 1391222"/>
                <a:gd name="connsiteX410" fmla="*/ 3088928 w 3464244"/>
                <a:gd name="connsiteY410" fmla="*/ 59587 h 1391222"/>
                <a:gd name="connsiteX411" fmla="*/ 3094649 w 3464244"/>
                <a:gd name="connsiteY411" fmla="*/ 54348 h 1391222"/>
                <a:gd name="connsiteX412" fmla="*/ 3089886 w 3464244"/>
                <a:gd name="connsiteY412" fmla="*/ 49491 h 1391222"/>
                <a:gd name="connsiteX413" fmla="*/ 3085124 w 3464244"/>
                <a:gd name="connsiteY413" fmla="*/ 54634 h 1391222"/>
                <a:gd name="connsiteX414" fmla="*/ 3104174 w 3464244"/>
                <a:gd name="connsiteY414" fmla="*/ 68922 h 1391222"/>
                <a:gd name="connsiteX415" fmla="*/ 3125131 w 3464244"/>
                <a:gd name="connsiteY415" fmla="*/ 51396 h 1391222"/>
                <a:gd name="connsiteX416" fmla="*/ 3145130 w 3464244"/>
                <a:gd name="connsiteY416" fmla="*/ 89782 h 1391222"/>
                <a:gd name="connsiteX417" fmla="*/ 3145130 w 3464244"/>
                <a:gd name="connsiteY417" fmla="*/ -1468 h 1391222"/>
                <a:gd name="connsiteX418" fmla="*/ 3131791 w 3464244"/>
                <a:gd name="connsiteY418" fmla="*/ -1468 h 1391222"/>
                <a:gd name="connsiteX419" fmla="*/ 3131791 w 3464244"/>
                <a:gd name="connsiteY419" fmla="*/ 2723 h 1391222"/>
                <a:gd name="connsiteX420" fmla="*/ 3140367 w 3464244"/>
                <a:gd name="connsiteY420" fmla="*/ 2723 h 1391222"/>
                <a:gd name="connsiteX421" fmla="*/ 3140367 w 3464244"/>
                <a:gd name="connsiteY421" fmla="*/ 85590 h 1391222"/>
                <a:gd name="connsiteX422" fmla="*/ 3131791 w 3464244"/>
                <a:gd name="connsiteY422" fmla="*/ 85590 h 1391222"/>
                <a:gd name="connsiteX423" fmla="*/ 3131791 w 3464244"/>
                <a:gd name="connsiteY423" fmla="*/ 89782 h 1391222"/>
                <a:gd name="connsiteX424" fmla="*/ 33310 w 3464244"/>
                <a:gd name="connsiteY424" fmla="*/ 158552 h 1391222"/>
                <a:gd name="connsiteX425" fmla="*/ 19023 w 3464244"/>
                <a:gd name="connsiteY425" fmla="*/ 140264 h 1391222"/>
                <a:gd name="connsiteX426" fmla="*/ 5693 w 3464244"/>
                <a:gd name="connsiteY426" fmla="*/ 137312 h 1391222"/>
                <a:gd name="connsiteX427" fmla="*/ -3832 w 3464244"/>
                <a:gd name="connsiteY427" fmla="*/ 125786 h 1391222"/>
                <a:gd name="connsiteX428" fmla="*/ 9498 w 3464244"/>
                <a:gd name="connsiteY428" fmla="*/ 113879 h 1391222"/>
                <a:gd name="connsiteX429" fmla="*/ 27599 w 3464244"/>
                <a:gd name="connsiteY429" fmla="*/ 132072 h 1391222"/>
                <a:gd name="connsiteX430" fmla="*/ 29506 w 3464244"/>
                <a:gd name="connsiteY430" fmla="*/ 133692 h 1391222"/>
                <a:gd name="connsiteX431" fmla="*/ 30455 w 3464244"/>
                <a:gd name="connsiteY431" fmla="*/ 131501 h 1391222"/>
                <a:gd name="connsiteX432" fmla="*/ 30455 w 3464244"/>
                <a:gd name="connsiteY432" fmla="*/ 113499 h 1391222"/>
                <a:gd name="connsiteX433" fmla="*/ 29506 w 3464244"/>
                <a:gd name="connsiteY433" fmla="*/ 111118 h 1391222"/>
                <a:gd name="connsiteX434" fmla="*/ 27599 w 3464244"/>
                <a:gd name="connsiteY434" fmla="*/ 112451 h 1391222"/>
                <a:gd name="connsiteX435" fmla="*/ 24743 w 3464244"/>
                <a:gd name="connsiteY435" fmla="*/ 117499 h 1391222"/>
                <a:gd name="connsiteX436" fmla="*/ 9498 w 3464244"/>
                <a:gd name="connsiteY436" fmla="*/ 111118 h 1391222"/>
                <a:gd name="connsiteX437" fmla="*/ -9552 w 3464244"/>
                <a:gd name="connsiteY437" fmla="*/ 128644 h 1391222"/>
                <a:gd name="connsiteX438" fmla="*/ -3832 w 3464244"/>
                <a:gd name="connsiteY438" fmla="*/ 141122 h 1391222"/>
                <a:gd name="connsiteX439" fmla="*/ 12353 w 3464244"/>
                <a:gd name="connsiteY439" fmla="*/ 147407 h 1391222"/>
                <a:gd name="connsiteX440" fmla="*/ 24743 w 3464244"/>
                <a:gd name="connsiteY440" fmla="*/ 152742 h 1391222"/>
                <a:gd name="connsiteX441" fmla="*/ 27599 w 3464244"/>
                <a:gd name="connsiteY441" fmla="*/ 161410 h 1391222"/>
                <a:gd name="connsiteX442" fmla="*/ 14260 w 3464244"/>
                <a:gd name="connsiteY442" fmla="*/ 174364 h 1391222"/>
                <a:gd name="connsiteX443" fmla="*/ -6697 w 3464244"/>
                <a:gd name="connsiteY443" fmla="*/ 156742 h 1391222"/>
                <a:gd name="connsiteX444" fmla="*/ -8594 w 3464244"/>
                <a:gd name="connsiteY444" fmla="*/ 154647 h 1391222"/>
                <a:gd name="connsiteX445" fmla="*/ -9552 w 3464244"/>
                <a:gd name="connsiteY445" fmla="*/ 157028 h 1391222"/>
                <a:gd name="connsiteX446" fmla="*/ -9552 w 3464244"/>
                <a:gd name="connsiteY446" fmla="*/ 174935 h 1391222"/>
                <a:gd name="connsiteX447" fmla="*/ -8594 w 3464244"/>
                <a:gd name="connsiteY447" fmla="*/ 177316 h 1391222"/>
                <a:gd name="connsiteX448" fmla="*/ -6697 w 3464244"/>
                <a:gd name="connsiteY448" fmla="*/ 176269 h 1391222"/>
                <a:gd name="connsiteX449" fmla="*/ -3832 w 3464244"/>
                <a:gd name="connsiteY449" fmla="*/ 171029 h 1391222"/>
                <a:gd name="connsiteX450" fmla="*/ 14260 w 3464244"/>
                <a:gd name="connsiteY450" fmla="*/ 177316 h 1391222"/>
                <a:gd name="connsiteX451" fmla="*/ 33310 w 3464244"/>
                <a:gd name="connsiteY451" fmla="*/ 158552 h 1391222"/>
                <a:gd name="connsiteX452" fmla="*/ 99036 w 3464244"/>
                <a:gd name="connsiteY452" fmla="*/ 130168 h 1391222"/>
                <a:gd name="connsiteX453" fmla="*/ 76173 w 3464244"/>
                <a:gd name="connsiteY453" fmla="*/ 113022 h 1391222"/>
                <a:gd name="connsiteX454" fmla="*/ 42835 w 3464244"/>
                <a:gd name="connsiteY454" fmla="*/ 113022 h 1391222"/>
                <a:gd name="connsiteX455" fmla="*/ 42835 w 3464244"/>
                <a:gd name="connsiteY455" fmla="*/ 116166 h 1391222"/>
                <a:gd name="connsiteX456" fmla="*/ 44742 w 3464244"/>
                <a:gd name="connsiteY456" fmla="*/ 116166 h 1391222"/>
                <a:gd name="connsiteX457" fmla="*/ 52360 w 3464244"/>
                <a:gd name="connsiteY457" fmla="*/ 120452 h 1391222"/>
                <a:gd name="connsiteX458" fmla="*/ 52360 w 3464244"/>
                <a:gd name="connsiteY458" fmla="*/ 167886 h 1391222"/>
                <a:gd name="connsiteX459" fmla="*/ 44742 w 3464244"/>
                <a:gd name="connsiteY459" fmla="*/ 172363 h 1391222"/>
                <a:gd name="connsiteX460" fmla="*/ 42835 w 3464244"/>
                <a:gd name="connsiteY460" fmla="*/ 172363 h 1391222"/>
                <a:gd name="connsiteX461" fmla="*/ 42835 w 3464244"/>
                <a:gd name="connsiteY461" fmla="*/ 175412 h 1391222"/>
                <a:gd name="connsiteX462" fmla="*/ 56174 w 3464244"/>
                <a:gd name="connsiteY462" fmla="*/ 175030 h 1391222"/>
                <a:gd name="connsiteX463" fmla="*/ 69503 w 3464244"/>
                <a:gd name="connsiteY463" fmla="*/ 175412 h 1391222"/>
                <a:gd name="connsiteX464" fmla="*/ 69503 w 3464244"/>
                <a:gd name="connsiteY464" fmla="*/ 172363 h 1391222"/>
                <a:gd name="connsiteX465" fmla="*/ 67606 w 3464244"/>
                <a:gd name="connsiteY465" fmla="*/ 172363 h 1391222"/>
                <a:gd name="connsiteX466" fmla="*/ 60936 w 3464244"/>
                <a:gd name="connsiteY466" fmla="*/ 167886 h 1391222"/>
                <a:gd name="connsiteX467" fmla="*/ 60936 w 3464244"/>
                <a:gd name="connsiteY467" fmla="*/ 146932 h 1391222"/>
                <a:gd name="connsiteX468" fmla="*/ 77131 w 3464244"/>
                <a:gd name="connsiteY468" fmla="*/ 146932 h 1391222"/>
                <a:gd name="connsiteX469" fmla="*/ 99036 w 3464244"/>
                <a:gd name="connsiteY469" fmla="*/ 130168 h 1391222"/>
                <a:gd name="connsiteX470" fmla="*/ 89511 w 3464244"/>
                <a:gd name="connsiteY470" fmla="*/ 130168 h 1391222"/>
                <a:gd name="connsiteX471" fmla="*/ 74266 w 3464244"/>
                <a:gd name="connsiteY471" fmla="*/ 144074 h 1391222"/>
                <a:gd name="connsiteX472" fmla="*/ 59978 w 3464244"/>
                <a:gd name="connsiteY472" fmla="*/ 144074 h 1391222"/>
                <a:gd name="connsiteX473" fmla="*/ 59978 w 3464244"/>
                <a:gd name="connsiteY473" fmla="*/ 119880 h 1391222"/>
                <a:gd name="connsiteX474" fmla="*/ 64741 w 3464244"/>
                <a:gd name="connsiteY474" fmla="*/ 116166 h 1391222"/>
                <a:gd name="connsiteX475" fmla="*/ 74266 w 3464244"/>
                <a:gd name="connsiteY475" fmla="*/ 116166 h 1391222"/>
                <a:gd name="connsiteX476" fmla="*/ 89511 w 3464244"/>
                <a:gd name="connsiteY476" fmla="*/ 130168 h 1391222"/>
                <a:gd name="connsiteX477" fmla="*/ 167618 w 3464244"/>
                <a:gd name="connsiteY477" fmla="*/ 151694 h 1391222"/>
                <a:gd name="connsiteX478" fmla="*/ 164753 w 3464244"/>
                <a:gd name="connsiteY478" fmla="*/ 151694 h 1391222"/>
                <a:gd name="connsiteX479" fmla="*/ 143806 w 3464244"/>
                <a:gd name="connsiteY479" fmla="*/ 172363 h 1391222"/>
                <a:gd name="connsiteX480" fmla="*/ 130467 w 3464244"/>
                <a:gd name="connsiteY480" fmla="*/ 172363 h 1391222"/>
                <a:gd name="connsiteX481" fmla="*/ 126653 w 3464244"/>
                <a:gd name="connsiteY481" fmla="*/ 168648 h 1391222"/>
                <a:gd name="connsiteX482" fmla="*/ 126653 w 3464244"/>
                <a:gd name="connsiteY482" fmla="*/ 144551 h 1391222"/>
                <a:gd name="connsiteX483" fmla="*/ 135230 w 3464244"/>
                <a:gd name="connsiteY483" fmla="*/ 144551 h 1391222"/>
                <a:gd name="connsiteX484" fmla="*/ 145703 w 3464244"/>
                <a:gd name="connsiteY484" fmla="*/ 155314 h 1391222"/>
                <a:gd name="connsiteX485" fmla="*/ 148568 w 3464244"/>
                <a:gd name="connsiteY485" fmla="*/ 155314 h 1391222"/>
                <a:gd name="connsiteX486" fmla="*/ 148568 w 3464244"/>
                <a:gd name="connsiteY486" fmla="*/ 130834 h 1391222"/>
                <a:gd name="connsiteX487" fmla="*/ 145703 w 3464244"/>
                <a:gd name="connsiteY487" fmla="*/ 130834 h 1391222"/>
                <a:gd name="connsiteX488" fmla="*/ 135230 w 3464244"/>
                <a:gd name="connsiteY488" fmla="*/ 141597 h 1391222"/>
                <a:gd name="connsiteX489" fmla="*/ 126653 w 3464244"/>
                <a:gd name="connsiteY489" fmla="*/ 141597 h 1391222"/>
                <a:gd name="connsiteX490" fmla="*/ 126653 w 3464244"/>
                <a:gd name="connsiteY490" fmla="*/ 120166 h 1391222"/>
                <a:gd name="connsiteX491" fmla="*/ 130467 w 3464244"/>
                <a:gd name="connsiteY491" fmla="*/ 116261 h 1391222"/>
                <a:gd name="connsiteX492" fmla="*/ 143806 w 3464244"/>
                <a:gd name="connsiteY492" fmla="*/ 116261 h 1391222"/>
                <a:gd name="connsiteX493" fmla="*/ 161898 w 3464244"/>
                <a:gd name="connsiteY493" fmla="*/ 133978 h 1391222"/>
                <a:gd name="connsiteX494" fmla="*/ 164753 w 3464244"/>
                <a:gd name="connsiteY494" fmla="*/ 133978 h 1391222"/>
                <a:gd name="connsiteX495" fmla="*/ 162856 w 3464244"/>
                <a:gd name="connsiteY495" fmla="*/ 113308 h 1391222"/>
                <a:gd name="connsiteX496" fmla="*/ 108561 w 3464244"/>
                <a:gd name="connsiteY496" fmla="*/ 113308 h 1391222"/>
                <a:gd name="connsiteX497" fmla="*/ 108561 w 3464244"/>
                <a:gd name="connsiteY497" fmla="*/ 116261 h 1391222"/>
                <a:gd name="connsiteX498" fmla="*/ 110468 w 3464244"/>
                <a:gd name="connsiteY498" fmla="*/ 116261 h 1391222"/>
                <a:gd name="connsiteX499" fmla="*/ 118086 w 3464244"/>
                <a:gd name="connsiteY499" fmla="*/ 120738 h 1391222"/>
                <a:gd name="connsiteX500" fmla="*/ 118086 w 3464244"/>
                <a:gd name="connsiteY500" fmla="*/ 167886 h 1391222"/>
                <a:gd name="connsiteX501" fmla="*/ 110468 w 3464244"/>
                <a:gd name="connsiteY501" fmla="*/ 172363 h 1391222"/>
                <a:gd name="connsiteX502" fmla="*/ 108561 w 3464244"/>
                <a:gd name="connsiteY502" fmla="*/ 172363 h 1391222"/>
                <a:gd name="connsiteX503" fmla="*/ 108561 w 3464244"/>
                <a:gd name="connsiteY503" fmla="*/ 175412 h 1391222"/>
                <a:gd name="connsiteX504" fmla="*/ 163805 w 3464244"/>
                <a:gd name="connsiteY504" fmla="*/ 175412 h 1391222"/>
                <a:gd name="connsiteX505" fmla="*/ 235242 w 3464244"/>
                <a:gd name="connsiteY505" fmla="*/ 154076 h 1391222"/>
                <a:gd name="connsiteX506" fmla="*/ 233335 w 3464244"/>
                <a:gd name="connsiteY506" fmla="*/ 152265 h 1391222"/>
                <a:gd name="connsiteX507" fmla="*/ 232386 w 3464244"/>
                <a:gd name="connsiteY507" fmla="*/ 153599 h 1391222"/>
                <a:gd name="connsiteX508" fmla="*/ 210481 w 3464244"/>
                <a:gd name="connsiteY508" fmla="*/ 174364 h 1391222"/>
                <a:gd name="connsiteX509" fmla="*/ 185710 w 3464244"/>
                <a:gd name="connsiteY509" fmla="*/ 144074 h 1391222"/>
                <a:gd name="connsiteX510" fmla="*/ 210481 w 3464244"/>
                <a:gd name="connsiteY510" fmla="*/ 114165 h 1391222"/>
                <a:gd name="connsiteX511" fmla="*/ 232386 w 3464244"/>
                <a:gd name="connsiteY511" fmla="*/ 135883 h 1391222"/>
                <a:gd name="connsiteX512" fmla="*/ 233335 w 3464244"/>
                <a:gd name="connsiteY512" fmla="*/ 137312 h 1391222"/>
                <a:gd name="connsiteX513" fmla="*/ 235242 w 3464244"/>
                <a:gd name="connsiteY513" fmla="*/ 134930 h 1391222"/>
                <a:gd name="connsiteX514" fmla="*/ 235242 w 3464244"/>
                <a:gd name="connsiteY514" fmla="*/ 113499 h 1391222"/>
                <a:gd name="connsiteX515" fmla="*/ 233335 w 3464244"/>
                <a:gd name="connsiteY515" fmla="*/ 111118 h 1391222"/>
                <a:gd name="connsiteX516" fmla="*/ 232386 w 3464244"/>
                <a:gd name="connsiteY516" fmla="*/ 112451 h 1391222"/>
                <a:gd name="connsiteX517" fmla="*/ 227624 w 3464244"/>
                <a:gd name="connsiteY517" fmla="*/ 119119 h 1391222"/>
                <a:gd name="connsiteX518" fmla="*/ 209523 w 3464244"/>
                <a:gd name="connsiteY518" fmla="*/ 111118 h 1391222"/>
                <a:gd name="connsiteX519" fmla="*/ 176185 w 3464244"/>
                <a:gd name="connsiteY519" fmla="*/ 144074 h 1391222"/>
                <a:gd name="connsiteX520" fmla="*/ 209523 w 3464244"/>
                <a:gd name="connsiteY520" fmla="*/ 177316 h 1391222"/>
                <a:gd name="connsiteX521" fmla="*/ 235242 w 3464244"/>
                <a:gd name="connsiteY521" fmla="*/ 154076 h 1391222"/>
                <a:gd name="connsiteX522" fmla="*/ 311442 w 3464244"/>
                <a:gd name="connsiteY522" fmla="*/ 175412 h 1391222"/>
                <a:gd name="connsiteX523" fmla="*/ 311442 w 3464244"/>
                <a:gd name="connsiteY523" fmla="*/ 172363 h 1391222"/>
                <a:gd name="connsiteX524" fmla="*/ 302866 w 3464244"/>
                <a:gd name="connsiteY524" fmla="*/ 168648 h 1391222"/>
                <a:gd name="connsiteX525" fmla="*/ 279053 w 3464244"/>
                <a:gd name="connsiteY525" fmla="*/ 137407 h 1391222"/>
                <a:gd name="connsiteX526" fmla="*/ 297155 w 3464244"/>
                <a:gd name="connsiteY526" fmla="*/ 121595 h 1391222"/>
                <a:gd name="connsiteX527" fmla="*/ 310493 w 3464244"/>
                <a:gd name="connsiteY527" fmla="*/ 116166 h 1391222"/>
                <a:gd name="connsiteX528" fmla="*/ 310493 w 3464244"/>
                <a:gd name="connsiteY528" fmla="*/ 113022 h 1391222"/>
                <a:gd name="connsiteX529" fmla="*/ 301917 w 3464244"/>
                <a:gd name="connsiteY529" fmla="*/ 113308 h 1391222"/>
                <a:gd name="connsiteX530" fmla="*/ 290485 w 3464244"/>
                <a:gd name="connsiteY530" fmla="*/ 113022 h 1391222"/>
                <a:gd name="connsiteX531" fmla="*/ 290485 w 3464244"/>
                <a:gd name="connsiteY531" fmla="*/ 116166 h 1391222"/>
                <a:gd name="connsiteX532" fmla="*/ 294299 w 3464244"/>
                <a:gd name="connsiteY532" fmla="*/ 118832 h 1391222"/>
                <a:gd name="connsiteX533" fmla="*/ 292392 w 3464244"/>
                <a:gd name="connsiteY533" fmla="*/ 122261 h 1391222"/>
                <a:gd name="connsiteX534" fmla="*/ 261910 w 3464244"/>
                <a:gd name="connsiteY534" fmla="*/ 149027 h 1391222"/>
                <a:gd name="connsiteX535" fmla="*/ 261910 w 3464244"/>
                <a:gd name="connsiteY535" fmla="*/ 120452 h 1391222"/>
                <a:gd name="connsiteX536" fmla="*/ 269528 w 3464244"/>
                <a:gd name="connsiteY536" fmla="*/ 116166 h 1391222"/>
                <a:gd name="connsiteX537" fmla="*/ 271435 w 3464244"/>
                <a:gd name="connsiteY537" fmla="*/ 116166 h 1391222"/>
                <a:gd name="connsiteX538" fmla="*/ 271435 w 3464244"/>
                <a:gd name="connsiteY538" fmla="*/ 113022 h 1391222"/>
                <a:gd name="connsiteX539" fmla="*/ 258106 w 3464244"/>
                <a:gd name="connsiteY539" fmla="*/ 113308 h 1391222"/>
                <a:gd name="connsiteX540" fmla="*/ 244767 w 3464244"/>
                <a:gd name="connsiteY540" fmla="*/ 113022 h 1391222"/>
                <a:gd name="connsiteX541" fmla="*/ 244767 w 3464244"/>
                <a:gd name="connsiteY541" fmla="*/ 116166 h 1391222"/>
                <a:gd name="connsiteX542" fmla="*/ 246674 w 3464244"/>
                <a:gd name="connsiteY542" fmla="*/ 116166 h 1391222"/>
                <a:gd name="connsiteX543" fmla="*/ 253343 w 3464244"/>
                <a:gd name="connsiteY543" fmla="*/ 120452 h 1391222"/>
                <a:gd name="connsiteX544" fmla="*/ 253343 w 3464244"/>
                <a:gd name="connsiteY544" fmla="*/ 167886 h 1391222"/>
                <a:gd name="connsiteX545" fmla="*/ 246674 w 3464244"/>
                <a:gd name="connsiteY545" fmla="*/ 172363 h 1391222"/>
                <a:gd name="connsiteX546" fmla="*/ 244767 w 3464244"/>
                <a:gd name="connsiteY546" fmla="*/ 172363 h 1391222"/>
                <a:gd name="connsiteX547" fmla="*/ 244767 w 3464244"/>
                <a:gd name="connsiteY547" fmla="*/ 175412 h 1391222"/>
                <a:gd name="connsiteX548" fmla="*/ 258106 w 3464244"/>
                <a:gd name="connsiteY548" fmla="*/ 175030 h 1391222"/>
                <a:gd name="connsiteX549" fmla="*/ 271435 w 3464244"/>
                <a:gd name="connsiteY549" fmla="*/ 175412 h 1391222"/>
                <a:gd name="connsiteX550" fmla="*/ 271435 w 3464244"/>
                <a:gd name="connsiteY550" fmla="*/ 172363 h 1391222"/>
                <a:gd name="connsiteX551" fmla="*/ 269528 w 3464244"/>
                <a:gd name="connsiteY551" fmla="*/ 172363 h 1391222"/>
                <a:gd name="connsiteX552" fmla="*/ 261910 w 3464244"/>
                <a:gd name="connsiteY552" fmla="*/ 167886 h 1391222"/>
                <a:gd name="connsiteX553" fmla="*/ 261910 w 3464244"/>
                <a:gd name="connsiteY553" fmla="*/ 152742 h 1391222"/>
                <a:gd name="connsiteX554" fmla="*/ 274291 w 3464244"/>
                <a:gd name="connsiteY554" fmla="*/ 142360 h 1391222"/>
                <a:gd name="connsiteX555" fmla="*/ 291443 w 3464244"/>
                <a:gd name="connsiteY555" fmla="*/ 166744 h 1391222"/>
                <a:gd name="connsiteX556" fmla="*/ 293341 w 3464244"/>
                <a:gd name="connsiteY556" fmla="*/ 169886 h 1391222"/>
                <a:gd name="connsiteX557" fmla="*/ 288578 w 3464244"/>
                <a:gd name="connsiteY557" fmla="*/ 172363 h 1391222"/>
                <a:gd name="connsiteX558" fmla="*/ 288578 w 3464244"/>
                <a:gd name="connsiteY558" fmla="*/ 175412 h 1391222"/>
                <a:gd name="connsiteX559" fmla="*/ 300968 w 3464244"/>
                <a:gd name="connsiteY559" fmla="*/ 175030 h 1391222"/>
                <a:gd name="connsiteX560" fmla="*/ 311442 w 3464244"/>
                <a:gd name="connsiteY560" fmla="*/ 175412 h 1391222"/>
                <a:gd name="connsiteX561" fmla="*/ 360016 w 3464244"/>
                <a:gd name="connsiteY561" fmla="*/ 159695 h 1391222"/>
                <a:gd name="connsiteX562" fmla="*/ 344780 w 3464244"/>
                <a:gd name="connsiteY562" fmla="*/ 143217 h 1391222"/>
                <a:gd name="connsiteX563" fmla="*/ 357160 w 3464244"/>
                <a:gd name="connsiteY563" fmla="*/ 127119 h 1391222"/>
                <a:gd name="connsiteX564" fmla="*/ 340017 w 3464244"/>
                <a:gd name="connsiteY564" fmla="*/ 114642 h 1391222"/>
                <a:gd name="connsiteX565" fmla="*/ 322874 w 3464244"/>
                <a:gd name="connsiteY565" fmla="*/ 126834 h 1391222"/>
                <a:gd name="connsiteX566" fmla="*/ 327636 w 3464244"/>
                <a:gd name="connsiteY566" fmla="*/ 131786 h 1391222"/>
                <a:gd name="connsiteX567" fmla="*/ 331441 w 3464244"/>
                <a:gd name="connsiteY567" fmla="*/ 127119 h 1391222"/>
                <a:gd name="connsiteX568" fmla="*/ 326678 w 3464244"/>
                <a:gd name="connsiteY568" fmla="*/ 122357 h 1391222"/>
                <a:gd name="connsiteX569" fmla="*/ 339068 w 3464244"/>
                <a:gd name="connsiteY569" fmla="*/ 117023 h 1391222"/>
                <a:gd name="connsiteX570" fmla="*/ 348593 w 3464244"/>
                <a:gd name="connsiteY570" fmla="*/ 127119 h 1391222"/>
                <a:gd name="connsiteX571" fmla="*/ 344780 w 3464244"/>
                <a:gd name="connsiteY571" fmla="*/ 138930 h 1391222"/>
                <a:gd name="connsiteX572" fmla="*/ 334306 w 3464244"/>
                <a:gd name="connsiteY572" fmla="*/ 142169 h 1391222"/>
                <a:gd name="connsiteX573" fmla="*/ 332399 w 3464244"/>
                <a:gd name="connsiteY573" fmla="*/ 143693 h 1391222"/>
                <a:gd name="connsiteX574" fmla="*/ 334306 w 3464244"/>
                <a:gd name="connsiteY574" fmla="*/ 144836 h 1391222"/>
                <a:gd name="connsiteX575" fmla="*/ 339068 w 3464244"/>
                <a:gd name="connsiteY575" fmla="*/ 144836 h 1391222"/>
                <a:gd name="connsiteX576" fmla="*/ 350491 w 3464244"/>
                <a:gd name="connsiteY576" fmla="*/ 159695 h 1391222"/>
                <a:gd name="connsiteX577" fmla="*/ 339068 w 3464244"/>
                <a:gd name="connsiteY577" fmla="*/ 174459 h 1391222"/>
                <a:gd name="connsiteX578" fmla="*/ 324781 w 3464244"/>
                <a:gd name="connsiteY578" fmla="*/ 167886 h 1391222"/>
                <a:gd name="connsiteX579" fmla="*/ 329543 w 3464244"/>
                <a:gd name="connsiteY579" fmla="*/ 162743 h 1391222"/>
                <a:gd name="connsiteX580" fmla="*/ 324781 w 3464244"/>
                <a:gd name="connsiteY580" fmla="*/ 157791 h 1391222"/>
                <a:gd name="connsiteX581" fmla="*/ 320018 w 3464244"/>
                <a:gd name="connsiteY581" fmla="*/ 163029 h 1391222"/>
                <a:gd name="connsiteX582" fmla="*/ 339068 w 3464244"/>
                <a:gd name="connsiteY582" fmla="*/ 177316 h 1391222"/>
                <a:gd name="connsiteX583" fmla="*/ 360016 w 3464244"/>
                <a:gd name="connsiteY583" fmla="*/ 159695 h 1391222"/>
                <a:gd name="connsiteX584" fmla="*/ 407641 w 3464244"/>
                <a:gd name="connsiteY584" fmla="*/ 159029 h 1391222"/>
                <a:gd name="connsiteX585" fmla="*/ 404785 w 3464244"/>
                <a:gd name="connsiteY585" fmla="*/ 159029 h 1391222"/>
                <a:gd name="connsiteX586" fmla="*/ 402878 w 3464244"/>
                <a:gd name="connsiteY586" fmla="*/ 167220 h 1391222"/>
                <a:gd name="connsiteX587" fmla="*/ 394311 w 3464244"/>
                <a:gd name="connsiteY587" fmla="*/ 167886 h 1391222"/>
                <a:gd name="connsiteX588" fmla="*/ 378117 w 3464244"/>
                <a:gd name="connsiteY588" fmla="*/ 167886 h 1391222"/>
                <a:gd name="connsiteX589" fmla="*/ 390498 w 3464244"/>
                <a:gd name="connsiteY589" fmla="*/ 156742 h 1391222"/>
                <a:gd name="connsiteX590" fmla="*/ 397167 w 3464244"/>
                <a:gd name="connsiteY590" fmla="*/ 151122 h 1391222"/>
                <a:gd name="connsiteX591" fmla="*/ 407641 w 3464244"/>
                <a:gd name="connsiteY591" fmla="*/ 132549 h 1391222"/>
                <a:gd name="connsiteX592" fmla="*/ 387642 w 3464244"/>
                <a:gd name="connsiteY592" fmla="*/ 114642 h 1391222"/>
                <a:gd name="connsiteX593" fmla="*/ 369541 w 3464244"/>
                <a:gd name="connsiteY593" fmla="*/ 131120 h 1391222"/>
                <a:gd name="connsiteX594" fmla="*/ 374303 w 3464244"/>
                <a:gd name="connsiteY594" fmla="*/ 136264 h 1391222"/>
                <a:gd name="connsiteX595" fmla="*/ 379066 w 3464244"/>
                <a:gd name="connsiteY595" fmla="*/ 131501 h 1391222"/>
                <a:gd name="connsiteX596" fmla="*/ 373355 w 3464244"/>
                <a:gd name="connsiteY596" fmla="*/ 126739 h 1391222"/>
                <a:gd name="connsiteX597" fmla="*/ 386693 w 3464244"/>
                <a:gd name="connsiteY597" fmla="*/ 117785 h 1391222"/>
                <a:gd name="connsiteX598" fmla="*/ 399074 w 3464244"/>
                <a:gd name="connsiteY598" fmla="*/ 132549 h 1391222"/>
                <a:gd name="connsiteX599" fmla="*/ 381931 w 3464244"/>
                <a:gd name="connsiteY599" fmla="*/ 160076 h 1391222"/>
                <a:gd name="connsiteX600" fmla="*/ 370499 w 3464244"/>
                <a:gd name="connsiteY600" fmla="*/ 171983 h 1391222"/>
                <a:gd name="connsiteX601" fmla="*/ 369541 w 3464244"/>
                <a:gd name="connsiteY601" fmla="*/ 175412 h 1391222"/>
                <a:gd name="connsiteX602" fmla="*/ 404785 w 3464244"/>
                <a:gd name="connsiteY602" fmla="*/ 175412 h 1391222"/>
                <a:gd name="connsiteX603" fmla="*/ 799124 w 3464244"/>
                <a:gd name="connsiteY603" fmla="*/ 156932 h 1391222"/>
                <a:gd name="connsiteX604" fmla="*/ 780074 w 3464244"/>
                <a:gd name="connsiteY604" fmla="*/ 136549 h 1391222"/>
                <a:gd name="connsiteX605" fmla="*/ 766735 w 3464244"/>
                <a:gd name="connsiteY605" fmla="*/ 145122 h 1391222"/>
                <a:gd name="connsiteX606" fmla="*/ 771498 w 3464244"/>
                <a:gd name="connsiteY606" fmla="*/ 125405 h 1391222"/>
                <a:gd name="connsiteX607" fmla="*/ 783878 w 3464244"/>
                <a:gd name="connsiteY607" fmla="*/ 117023 h 1391222"/>
                <a:gd name="connsiteX608" fmla="*/ 792455 w 3464244"/>
                <a:gd name="connsiteY608" fmla="*/ 120643 h 1391222"/>
                <a:gd name="connsiteX609" fmla="*/ 787692 w 3464244"/>
                <a:gd name="connsiteY609" fmla="*/ 124738 h 1391222"/>
                <a:gd name="connsiteX610" fmla="*/ 792455 w 3464244"/>
                <a:gd name="connsiteY610" fmla="*/ 129120 h 1391222"/>
                <a:gd name="connsiteX611" fmla="*/ 796268 w 3464244"/>
                <a:gd name="connsiteY611" fmla="*/ 124643 h 1391222"/>
                <a:gd name="connsiteX612" fmla="*/ 783878 w 3464244"/>
                <a:gd name="connsiteY612" fmla="*/ 114642 h 1391222"/>
                <a:gd name="connsiteX613" fmla="*/ 758168 w 3464244"/>
                <a:gd name="connsiteY613" fmla="*/ 146455 h 1391222"/>
                <a:gd name="connsiteX614" fmla="*/ 779116 w 3464244"/>
                <a:gd name="connsiteY614" fmla="*/ 177316 h 1391222"/>
                <a:gd name="connsiteX615" fmla="*/ 792455 w 3464244"/>
                <a:gd name="connsiteY615" fmla="*/ 172268 h 1391222"/>
                <a:gd name="connsiteX616" fmla="*/ 799124 w 3464244"/>
                <a:gd name="connsiteY616" fmla="*/ 156932 h 1391222"/>
                <a:gd name="connsiteX617" fmla="*/ 790548 w 3464244"/>
                <a:gd name="connsiteY617" fmla="*/ 156742 h 1391222"/>
                <a:gd name="connsiteX618" fmla="*/ 788641 w 3464244"/>
                <a:gd name="connsiteY618" fmla="*/ 168648 h 1391222"/>
                <a:gd name="connsiteX619" fmla="*/ 779116 w 3464244"/>
                <a:gd name="connsiteY619" fmla="*/ 174459 h 1391222"/>
                <a:gd name="connsiteX620" fmla="*/ 769591 w 3464244"/>
                <a:gd name="connsiteY620" fmla="*/ 168648 h 1391222"/>
                <a:gd name="connsiteX621" fmla="*/ 767693 w 3464244"/>
                <a:gd name="connsiteY621" fmla="*/ 154837 h 1391222"/>
                <a:gd name="connsiteX622" fmla="*/ 779116 w 3464244"/>
                <a:gd name="connsiteY622" fmla="*/ 139025 h 1391222"/>
                <a:gd name="connsiteX623" fmla="*/ 788641 w 3464244"/>
                <a:gd name="connsiteY623" fmla="*/ 144551 h 1391222"/>
                <a:gd name="connsiteX624" fmla="*/ 790548 w 3464244"/>
                <a:gd name="connsiteY624" fmla="*/ 156742 h 1391222"/>
                <a:gd name="connsiteX625" fmla="*/ 848656 w 3464244"/>
                <a:gd name="connsiteY625" fmla="*/ 160361 h 1391222"/>
                <a:gd name="connsiteX626" fmla="*/ 848656 w 3464244"/>
                <a:gd name="connsiteY626" fmla="*/ 157314 h 1391222"/>
                <a:gd name="connsiteX627" fmla="*/ 839131 w 3464244"/>
                <a:gd name="connsiteY627" fmla="*/ 157314 h 1391222"/>
                <a:gd name="connsiteX628" fmla="*/ 839131 w 3464244"/>
                <a:gd name="connsiteY628" fmla="*/ 116261 h 1391222"/>
                <a:gd name="connsiteX629" fmla="*/ 837224 w 3464244"/>
                <a:gd name="connsiteY629" fmla="*/ 113785 h 1391222"/>
                <a:gd name="connsiteX630" fmla="*/ 834368 w 3464244"/>
                <a:gd name="connsiteY630" fmla="*/ 115118 h 1391222"/>
                <a:gd name="connsiteX631" fmla="*/ 805793 w 3464244"/>
                <a:gd name="connsiteY631" fmla="*/ 157314 h 1391222"/>
                <a:gd name="connsiteX632" fmla="*/ 805793 w 3464244"/>
                <a:gd name="connsiteY632" fmla="*/ 160361 h 1391222"/>
                <a:gd name="connsiteX633" fmla="*/ 831503 w 3464244"/>
                <a:gd name="connsiteY633" fmla="*/ 160361 h 1391222"/>
                <a:gd name="connsiteX634" fmla="*/ 831503 w 3464244"/>
                <a:gd name="connsiteY634" fmla="*/ 167886 h 1391222"/>
                <a:gd name="connsiteX635" fmla="*/ 823885 w 3464244"/>
                <a:gd name="connsiteY635" fmla="*/ 172363 h 1391222"/>
                <a:gd name="connsiteX636" fmla="*/ 821978 w 3464244"/>
                <a:gd name="connsiteY636" fmla="*/ 172363 h 1391222"/>
                <a:gd name="connsiteX637" fmla="*/ 821978 w 3464244"/>
                <a:gd name="connsiteY637" fmla="*/ 175412 h 1391222"/>
                <a:gd name="connsiteX638" fmla="*/ 835317 w 3464244"/>
                <a:gd name="connsiteY638" fmla="*/ 175030 h 1391222"/>
                <a:gd name="connsiteX639" fmla="*/ 848656 w 3464244"/>
                <a:gd name="connsiteY639" fmla="*/ 175412 h 1391222"/>
                <a:gd name="connsiteX640" fmla="*/ 848656 w 3464244"/>
                <a:gd name="connsiteY640" fmla="*/ 172363 h 1391222"/>
                <a:gd name="connsiteX641" fmla="*/ 846749 w 3464244"/>
                <a:gd name="connsiteY641" fmla="*/ 172363 h 1391222"/>
                <a:gd name="connsiteX642" fmla="*/ 839131 w 3464244"/>
                <a:gd name="connsiteY642" fmla="*/ 167886 h 1391222"/>
                <a:gd name="connsiteX643" fmla="*/ 839131 w 3464244"/>
                <a:gd name="connsiteY643" fmla="*/ 160361 h 1391222"/>
                <a:gd name="connsiteX644" fmla="*/ 832461 w 3464244"/>
                <a:gd name="connsiteY644" fmla="*/ 157314 h 1391222"/>
                <a:gd name="connsiteX645" fmla="*/ 808649 w 3464244"/>
                <a:gd name="connsiteY645" fmla="*/ 157314 h 1391222"/>
                <a:gd name="connsiteX646" fmla="*/ 832461 w 3464244"/>
                <a:gd name="connsiteY646" fmla="*/ 123690 h 1391222"/>
                <a:gd name="connsiteX647" fmla="*/ 1423011 w 3464244"/>
                <a:gd name="connsiteY647" fmla="*/ 159029 h 1391222"/>
                <a:gd name="connsiteX648" fmla="*/ 1420156 w 3464244"/>
                <a:gd name="connsiteY648" fmla="*/ 159029 h 1391222"/>
                <a:gd name="connsiteX649" fmla="*/ 1417291 w 3464244"/>
                <a:gd name="connsiteY649" fmla="*/ 167220 h 1391222"/>
                <a:gd name="connsiteX650" fmla="*/ 1408724 w 3464244"/>
                <a:gd name="connsiteY650" fmla="*/ 167886 h 1391222"/>
                <a:gd name="connsiteX651" fmla="*/ 1392530 w 3464244"/>
                <a:gd name="connsiteY651" fmla="*/ 167886 h 1391222"/>
                <a:gd name="connsiteX652" fmla="*/ 1404910 w 3464244"/>
                <a:gd name="connsiteY652" fmla="*/ 156742 h 1391222"/>
                <a:gd name="connsiteX653" fmla="*/ 1411580 w 3464244"/>
                <a:gd name="connsiteY653" fmla="*/ 151122 h 1391222"/>
                <a:gd name="connsiteX654" fmla="*/ 1423011 w 3464244"/>
                <a:gd name="connsiteY654" fmla="*/ 132549 h 1391222"/>
                <a:gd name="connsiteX655" fmla="*/ 1402055 w 3464244"/>
                <a:gd name="connsiteY655" fmla="*/ 114642 h 1391222"/>
                <a:gd name="connsiteX656" fmla="*/ 1383953 w 3464244"/>
                <a:gd name="connsiteY656" fmla="*/ 131120 h 1391222"/>
                <a:gd name="connsiteX657" fmla="*/ 1388716 w 3464244"/>
                <a:gd name="connsiteY657" fmla="*/ 136264 h 1391222"/>
                <a:gd name="connsiteX658" fmla="*/ 1393478 w 3464244"/>
                <a:gd name="connsiteY658" fmla="*/ 131501 h 1391222"/>
                <a:gd name="connsiteX659" fmla="*/ 1387767 w 3464244"/>
                <a:gd name="connsiteY659" fmla="*/ 126739 h 1391222"/>
                <a:gd name="connsiteX660" fmla="*/ 1401106 w 3464244"/>
                <a:gd name="connsiteY660" fmla="*/ 117785 h 1391222"/>
                <a:gd name="connsiteX661" fmla="*/ 1414435 w 3464244"/>
                <a:gd name="connsiteY661" fmla="*/ 132549 h 1391222"/>
                <a:gd name="connsiteX662" fmla="*/ 1396343 w 3464244"/>
                <a:gd name="connsiteY662" fmla="*/ 160076 h 1391222"/>
                <a:gd name="connsiteX663" fmla="*/ 1384911 w 3464244"/>
                <a:gd name="connsiteY663" fmla="*/ 171983 h 1391222"/>
                <a:gd name="connsiteX664" fmla="*/ 1383953 w 3464244"/>
                <a:gd name="connsiteY664" fmla="*/ 175412 h 1391222"/>
                <a:gd name="connsiteX665" fmla="*/ 1420156 w 3464244"/>
                <a:gd name="connsiteY665" fmla="*/ 175412 h 1391222"/>
                <a:gd name="connsiteX666" fmla="*/ 1986893 w 3464244"/>
                <a:gd name="connsiteY666" fmla="*/ 175412 h 1391222"/>
                <a:gd name="connsiteX667" fmla="*/ 1986893 w 3464244"/>
                <a:gd name="connsiteY667" fmla="*/ 172363 h 1391222"/>
                <a:gd name="connsiteX668" fmla="*/ 1984028 w 3464244"/>
                <a:gd name="connsiteY668" fmla="*/ 172363 h 1391222"/>
                <a:gd name="connsiteX669" fmla="*/ 1974503 w 3464244"/>
                <a:gd name="connsiteY669" fmla="*/ 167886 h 1391222"/>
                <a:gd name="connsiteX670" fmla="*/ 1974503 w 3464244"/>
                <a:gd name="connsiteY670" fmla="*/ 117309 h 1391222"/>
                <a:gd name="connsiteX671" fmla="*/ 1972606 w 3464244"/>
                <a:gd name="connsiteY671" fmla="*/ 114642 h 1391222"/>
                <a:gd name="connsiteX672" fmla="*/ 1954505 w 3464244"/>
                <a:gd name="connsiteY672" fmla="*/ 120643 h 1391222"/>
                <a:gd name="connsiteX673" fmla="*/ 1954505 w 3464244"/>
                <a:gd name="connsiteY673" fmla="*/ 123595 h 1391222"/>
                <a:gd name="connsiteX674" fmla="*/ 1967843 w 3464244"/>
                <a:gd name="connsiteY674" fmla="*/ 121023 h 1391222"/>
                <a:gd name="connsiteX675" fmla="*/ 1967843 w 3464244"/>
                <a:gd name="connsiteY675" fmla="*/ 167886 h 1391222"/>
                <a:gd name="connsiteX676" fmla="*/ 1958318 w 3464244"/>
                <a:gd name="connsiteY676" fmla="*/ 172363 h 1391222"/>
                <a:gd name="connsiteX677" fmla="*/ 1955453 w 3464244"/>
                <a:gd name="connsiteY677" fmla="*/ 172363 h 1391222"/>
                <a:gd name="connsiteX678" fmla="*/ 1955453 w 3464244"/>
                <a:gd name="connsiteY678" fmla="*/ 175412 h 1391222"/>
                <a:gd name="connsiteX679" fmla="*/ 1970699 w 3464244"/>
                <a:gd name="connsiteY679" fmla="*/ 175030 h 1391222"/>
                <a:gd name="connsiteX680" fmla="*/ 1986893 w 3464244"/>
                <a:gd name="connsiteY680" fmla="*/ 175412 h 1391222"/>
                <a:gd name="connsiteX681" fmla="*/ 2039281 w 3464244"/>
                <a:gd name="connsiteY681" fmla="*/ 156932 h 1391222"/>
                <a:gd name="connsiteX682" fmla="*/ 2019273 w 3464244"/>
                <a:gd name="connsiteY682" fmla="*/ 136549 h 1391222"/>
                <a:gd name="connsiteX683" fmla="*/ 2006892 w 3464244"/>
                <a:gd name="connsiteY683" fmla="*/ 145122 h 1391222"/>
                <a:gd name="connsiteX684" fmla="*/ 2010706 w 3464244"/>
                <a:gd name="connsiteY684" fmla="*/ 125405 h 1391222"/>
                <a:gd name="connsiteX685" fmla="*/ 2024035 w 3464244"/>
                <a:gd name="connsiteY685" fmla="*/ 117023 h 1391222"/>
                <a:gd name="connsiteX686" fmla="*/ 2032611 w 3464244"/>
                <a:gd name="connsiteY686" fmla="*/ 120643 h 1391222"/>
                <a:gd name="connsiteX687" fmla="*/ 2027849 w 3464244"/>
                <a:gd name="connsiteY687" fmla="*/ 124738 h 1391222"/>
                <a:gd name="connsiteX688" fmla="*/ 2032611 w 3464244"/>
                <a:gd name="connsiteY688" fmla="*/ 129120 h 1391222"/>
                <a:gd name="connsiteX689" fmla="*/ 2036416 w 3464244"/>
                <a:gd name="connsiteY689" fmla="*/ 124643 h 1391222"/>
                <a:gd name="connsiteX690" fmla="*/ 2024035 w 3464244"/>
                <a:gd name="connsiteY690" fmla="*/ 114642 h 1391222"/>
                <a:gd name="connsiteX691" fmla="*/ 1998316 w 3464244"/>
                <a:gd name="connsiteY691" fmla="*/ 146455 h 1391222"/>
                <a:gd name="connsiteX692" fmla="*/ 2019273 w 3464244"/>
                <a:gd name="connsiteY692" fmla="*/ 177316 h 1391222"/>
                <a:gd name="connsiteX693" fmla="*/ 2032611 w 3464244"/>
                <a:gd name="connsiteY693" fmla="*/ 172268 h 1391222"/>
                <a:gd name="connsiteX694" fmla="*/ 2039281 w 3464244"/>
                <a:gd name="connsiteY694" fmla="*/ 156932 h 1391222"/>
                <a:gd name="connsiteX695" fmla="*/ 2030705 w 3464244"/>
                <a:gd name="connsiteY695" fmla="*/ 156742 h 1391222"/>
                <a:gd name="connsiteX696" fmla="*/ 2028798 w 3464244"/>
                <a:gd name="connsiteY696" fmla="*/ 168648 h 1391222"/>
                <a:gd name="connsiteX697" fmla="*/ 2019273 w 3464244"/>
                <a:gd name="connsiteY697" fmla="*/ 174459 h 1391222"/>
                <a:gd name="connsiteX698" fmla="*/ 2009748 w 3464244"/>
                <a:gd name="connsiteY698" fmla="*/ 168648 h 1391222"/>
                <a:gd name="connsiteX699" fmla="*/ 2007841 w 3464244"/>
                <a:gd name="connsiteY699" fmla="*/ 154837 h 1391222"/>
                <a:gd name="connsiteX700" fmla="*/ 2019273 w 3464244"/>
                <a:gd name="connsiteY700" fmla="*/ 139025 h 1391222"/>
                <a:gd name="connsiteX701" fmla="*/ 2028798 w 3464244"/>
                <a:gd name="connsiteY701" fmla="*/ 144551 h 1391222"/>
                <a:gd name="connsiteX702" fmla="*/ 2030705 w 3464244"/>
                <a:gd name="connsiteY702" fmla="*/ 156742 h 1391222"/>
                <a:gd name="connsiteX703" fmla="*/ 2658406 w 3464244"/>
                <a:gd name="connsiteY703" fmla="*/ 198176 h 1391222"/>
                <a:gd name="connsiteX704" fmla="*/ 2658406 w 3464244"/>
                <a:gd name="connsiteY704" fmla="*/ 193985 h 1391222"/>
                <a:gd name="connsiteX705" fmla="*/ 2648881 w 3464244"/>
                <a:gd name="connsiteY705" fmla="*/ 193985 h 1391222"/>
                <a:gd name="connsiteX706" fmla="*/ 2648881 w 3464244"/>
                <a:gd name="connsiteY706" fmla="*/ 111022 h 1391222"/>
                <a:gd name="connsiteX707" fmla="*/ 2658406 w 3464244"/>
                <a:gd name="connsiteY707" fmla="*/ 111022 h 1391222"/>
                <a:gd name="connsiteX708" fmla="*/ 2658406 w 3464244"/>
                <a:gd name="connsiteY708" fmla="*/ 106926 h 1391222"/>
                <a:gd name="connsiteX709" fmla="*/ 2645067 w 3464244"/>
                <a:gd name="connsiteY709" fmla="*/ 106926 h 1391222"/>
                <a:gd name="connsiteX710" fmla="*/ 2645067 w 3464244"/>
                <a:gd name="connsiteY710" fmla="*/ 198176 h 1391222"/>
                <a:gd name="connsiteX711" fmla="*/ 2705073 w 3464244"/>
                <a:gd name="connsiteY711" fmla="*/ 159695 h 1391222"/>
                <a:gd name="connsiteX712" fmla="*/ 2689836 w 3464244"/>
                <a:gd name="connsiteY712" fmla="*/ 143217 h 1391222"/>
                <a:gd name="connsiteX713" fmla="*/ 2702217 w 3464244"/>
                <a:gd name="connsiteY713" fmla="*/ 127119 h 1391222"/>
                <a:gd name="connsiteX714" fmla="*/ 2685074 w 3464244"/>
                <a:gd name="connsiteY714" fmla="*/ 114642 h 1391222"/>
                <a:gd name="connsiteX715" fmla="*/ 2667931 w 3464244"/>
                <a:gd name="connsiteY715" fmla="*/ 126834 h 1391222"/>
                <a:gd name="connsiteX716" fmla="*/ 2672693 w 3464244"/>
                <a:gd name="connsiteY716" fmla="*/ 131786 h 1391222"/>
                <a:gd name="connsiteX717" fmla="*/ 2676498 w 3464244"/>
                <a:gd name="connsiteY717" fmla="*/ 127119 h 1391222"/>
                <a:gd name="connsiteX718" fmla="*/ 2671735 w 3464244"/>
                <a:gd name="connsiteY718" fmla="*/ 122357 h 1391222"/>
                <a:gd name="connsiteX719" fmla="*/ 2684116 w 3464244"/>
                <a:gd name="connsiteY719" fmla="*/ 117023 h 1391222"/>
                <a:gd name="connsiteX720" fmla="*/ 2693641 w 3464244"/>
                <a:gd name="connsiteY720" fmla="*/ 127119 h 1391222"/>
                <a:gd name="connsiteX721" fmla="*/ 2689836 w 3464244"/>
                <a:gd name="connsiteY721" fmla="*/ 138930 h 1391222"/>
                <a:gd name="connsiteX722" fmla="*/ 2679353 w 3464244"/>
                <a:gd name="connsiteY722" fmla="*/ 142169 h 1391222"/>
                <a:gd name="connsiteX723" fmla="*/ 2677456 w 3464244"/>
                <a:gd name="connsiteY723" fmla="*/ 143693 h 1391222"/>
                <a:gd name="connsiteX724" fmla="*/ 2679353 w 3464244"/>
                <a:gd name="connsiteY724" fmla="*/ 144836 h 1391222"/>
                <a:gd name="connsiteX725" fmla="*/ 2684116 w 3464244"/>
                <a:gd name="connsiteY725" fmla="*/ 144836 h 1391222"/>
                <a:gd name="connsiteX726" fmla="*/ 2695548 w 3464244"/>
                <a:gd name="connsiteY726" fmla="*/ 159695 h 1391222"/>
                <a:gd name="connsiteX727" fmla="*/ 2684116 w 3464244"/>
                <a:gd name="connsiteY727" fmla="*/ 174459 h 1391222"/>
                <a:gd name="connsiteX728" fmla="*/ 2668880 w 3464244"/>
                <a:gd name="connsiteY728" fmla="*/ 167886 h 1391222"/>
                <a:gd name="connsiteX729" fmla="*/ 2674591 w 3464244"/>
                <a:gd name="connsiteY729" fmla="*/ 162743 h 1391222"/>
                <a:gd name="connsiteX730" fmla="*/ 2669828 w 3464244"/>
                <a:gd name="connsiteY730" fmla="*/ 157791 h 1391222"/>
                <a:gd name="connsiteX731" fmla="*/ 2665066 w 3464244"/>
                <a:gd name="connsiteY731" fmla="*/ 163029 h 1391222"/>
                <a:gd name="connsiteX732" fmla="*/ 2684116 w 3464244"/>
                <a:gd name="connsiteY732" fmla="*/ 177316 h 1391222"/>
                <a:gd name="connsiteX733" fmla="*/ 2705073 w 3464244"/>
                <a:gd name="connsiteY733" fmla="*/ 159695 h 1391222"/>
                <a:gd name="connsiteX734" fmla="*/ 2749842 w 3464244"/>
                <a:gd name="connsiteY734" fmla="*/ 175316 h 1391222"/>
                <a:gd name="connsiteX735" fmla="*/ 2749842 w 3464244"/>
                <a:gd name="connsiteY735" fmla="*/ 172363 h 1391222"/>
                <a:gd name="connsiteX736" fmla="*/ 2746986 w 3464244"/>
                <a:gd name="connsiteY736" fmla="*/ 172363 h 1391222"/>
                <a:gd name="connsiteX737" fmla="*/ 2737461 w 3464244"/>
                <a:gd name="connsiteY737" fmla="*/ 167886 h 1391222"/>
                <a:gd name="connsiteX738" fmla="*/ 2737461 w 3464244"/>
                <a:gd name="connsiteY738" fmla="*/ 117309 h 1391222"/>
                <a:gd name="connsiteX739" fmla="*/ 2735555 w 3464244"/>
                <a:gd name="connsiteY739" fmla="*/ 114642 h 1391222"/>
                <a:gd name="connsiteX740" fmla="*/ 2718411 w 3464244"/>
                <a:gd name="connsiteY740" fmla="*/ 120547 h 1391222"/>
                <a:gd name="connsiteX741" fmla="*/ 2718411 w 3464244"/>
                <a:gd name="connsiteY741" fmla="*/ 123595 h 1391222"/>
                <a:gd name="connsiteX742" fmla="*/ 2730792 w 3464244"/>
                <a:gd name="connsiteY742" fmla="*/ 121023 h 1391222"/>
                <a:gd name="connsiteX743" fmla="*/ 2730792 w 3464244"/>
                <a:gd name="connsiteY743" fmla="*/ 167886 h 1391222"/>
                <a:gd name="connsiteX744" fmla="*/ 2722216 w 3464244"/>
                <a:gd name="connsiteY744" fmla="*/ 172363 h 1391222"/>
                <a:gd name="connsiteX745" fmla="*/ 2718411 w 3464244"/>
                <a:gd name="connsiteY745" fmla="*/ 172363 h 1391222"/>
                <a:gd name="connsiteX746" fmla="*/ 2718411 w 3464244"/>
                <a:gd name="connsiteY746" fmla="*/ 175316 h 1391222"/>
                <a:gd name="connsiteX747" fmla="*/ 2734606 w 3464244"/>
                <a:gd name="connsiteY747" fmla="*/ 175030 h 1391222"/>
                <a:gd name="connsiteX748" fmla="*/ 2749842 w 3464244"/>
                <a:gd name="connsiteY748" fmla="*/ 175316 h 1391222"/>
                <a:gd name="connsiteX749" fmla="*/ 2777468 w 3464244"/>
                <a:gd name="connsiteY749" fmla="*/ 175030 h 1391222"/>
                <a:gd name="connsiteX750" fmla="*/ 2770799 w 3464244"/>
                <a:gd name="connsiteY750" fmla="*/ 165219 h 1391222"/>
                <a:gd name="connsiteX751" fmla="*/ 2766036 w 3464244"/>
                <a:gd name="connsiteY751" fmla="*/ 170268 h 1391222"/>
                <a:gd name="connsiteX752" fmla="*/ 2770799 w 3464244"/>
                <a:gd name="connsiteY752" fmla="*/ 175412 h 1391222"/>
                <a:gd name="connsiteX753" fmla="*/ 2774603 w 3464244"/>
                <a:gd name="connsiteY753" fmla="*/ 173983 h 1391222"/>
                <a:gd name="connsiteX754" fmla="*/ 2767943 w 3464244"/>
                <a:gd name="connsiteY754" fmla="*/ 190651 h 1391222"/>
                <a:gd name="connsiteX755" fmla="*/ 2766985 w 3464244"/>
                <a:gd name="connsiteY755" fmla="*/ 191699 h 1391222"/>
                <a:gd name="connsiteX756" fmla="*/ 2768892 w 3464244"/>
                <a:gd name="connsiteY756" fmla="*/ 193033 h 1391222"/>
                <a:gd name="connsiteX757" fmla="*/ 2777468 w 3464244"/>
                <a:gd name="connsiteY757" fmla="*/ 175030 h 1391222"/>
                <a:gd name="connsiteX758" fmla="*/ 2857473 w 3464244"/>
                <a:gd name="connsiteY758" fmla="*/ 175316 h 1391222"/>
                <a:gd name="connsiteX759" fmla="*/ 2857473 w 3464244"/>
                <a:gd name="connsiteY759" fmla="*/ 172363 h 1391222"/>
                <a:gd name="connsiteX760" fmla="*/ 2854617 w 3464244"/>
                <a:gd name="connsiteY760" fmla="*/ 172363 h 1391222"/>
                <a:gd name="connsiteX761" fmla="*/ 2846041 w 3464244"/>
                <a:gd name="connsiteY761" fmla="*/ 167886 h 1391222"/>
                <a:gd name="connsiteX762" fmla="*/ 2846041 w 3464244"/>
                <a:gd name="connsiteY762" fmla="*/ 117309 h 1391222"/>
                <a:gd name="connsiteX763" fmla="*/ 2843185 w 3464244"/>
                <a:gd name="connsiteY763" fmla="*/ 114642 h 1391222"/>
                <a:gd name="connsiteX764" fmla="*/ 2826042 w 3464244"/>
                <a:gd name="connsiteY764" fmla="*/ 120547 h 1391222"/>
                <a:gd name="connsiteX765" fmla="*/ 2826042 w 3464244"/>
                <a:gd name="connsiteY765" fmla="*/ 123595 h 1391222"/>
                <a:gd name="connsiteX766" fmla="*/ 2838423 w 3464244"/>
                <a:gd name="connsiteY766" fmla="*/ 121023 h 1391222"/>
                <a:gd name="connsiteX767" fmla="*/ 2838423 w 3464244"/>
                <a:gd name="connsiteY767" fmla="*/ 167886 h 1391222"/>
                <a:gd name="connsiteX768" fmla="*/ 2829856 w 3464244"/>
                <a:gd name="connsiteY768" fmla="*/ 172363 h 1391222"/>
                <a:gd name="connsiteX769" fmla="*/ 2826042 w 3464244"/>
                <a:gd name="connsiteY769" fmla="*/ 172363 h 1391222"/>
                <a:gd name="connsiteX770" fmla="*/ 2826042 w 3464244"/>
                <a:gd name="connsiteY770" fmla="*/ 175316 h 1391222"/>
                <a:gd name="connsiteX771" fmla="*/ 2842236 w 3464244"/>
                <a:gd name="connsiteY771" fmla="*/ 175030 h 1391222"/>
                <a:gd name="connsiteX772" fmla="*/ 2857473 w 3464244"/>
                <a:gd name="connsiteY772" fmla="*/ 175316 h 1391222"/>
                <a:gd name="connsiteX773" fmla="*/ 2908911 w 3464244"/>
                <a:gd name="connsiteY773" fmla="*/ 157028 h 1391222"/>
                <a:gd name="connsiteX774" fmla="*/ 2890810 w 3464244"/>
                <a:gd name="connsiteY774" fmla="*/ 137121 h 1391222"/>
                <a:gd name="connsiteX775" fmla="*/ 2878430 w 3464244"/>
                <a:gd name="connsiteY775" fmla="*/ 141693 h 1391222"/>
                <a:gd name="connsiteX776" fmla="*/ 2878430 w 3464244"/>
                <a:gd name="connsiteY776" fmla="*/ 123976 h 1391222"/>
                <a:gd name="connsiteX777" fmla="*/ 2887006 w 3464244"/>
                <a:gd name="connsiteY777" fmla="*/ 125310 h 1391222"/>
                <a:gd name="connsiteX778" fmla="*/ 2905098 w 3464244"/>
                <a:gd name="connsiteY778" fmla="*/ 115976 h 1391222"/>
                <a:gd name="connsiteX779" fmla="*/ 2904149 w 3464244"/>
                <a:gd name="connsiteY779" fmla="*/ 114642 h 1391222"/>
                <a:gd name="connsiteX780" fmla="*/ 2903191 w 3464244"/>
                <a:gd name="connsiteY780" fmla="*/ 115118 h 1391222"/>
                <a:gd name="connsiteX781" fmla="*/ 2889861 w 3464244"/>
                <a:gd name="connsiteY781" fmla="*/ 117594 h 1391222"/>
                <a:gd name="connsiteX782" fmla="*/ 2877481 w 3464244"/>
                <a:gd name="connsiteY782" fmla="*/ 115118 h 1391222"/>
                <a:gd name="connsiteX783" fmla="*/ 2876523 w 3464244"/>
                <a:gd name="connsiteY783" fmla="*/ 114642 h 1391222"/>
                <a:gd name="connsiteX784" fmla="*/ 2875574 w 3464244"/>
                <a:gd name="connsiteY784" fmla="*/ 117309 h 1391222"/>
                <a:gd name="connsiteX785" fmla="*/ 2875574 w 3464244"/>
                <a:gd name="connsiteY785" fmla="*/ 144074 h 1391222"/>
                <a:gd name="connsiteX786" fmla="*/ 2876523 w 3464244"/>
                <a:gd name="connsiteY786" fmla="*/ 146741 h 1391222"/>
                <a:gd name="connsiteX787" fmla="*/ 2878430 w 3464244"/>
                <a:gd name="connsiteY787" fmla="*/ 145789 h 1391222"/>
                <a:gd name="connsiteX788" fmla="*/ 2890810 w 3464244"/>
                <a:gd name="connsiteY788" fmla="*/ 139597 h 1391222"/>
                <a:gd name="connsiteX789" fmla="*/ 2898428 w 3464244"/>
                <a:gd name="connsiteY789" fmla="*/ 145598 h 1391222"/>
                <a:gd name="connsiteX790" fmla="*/ 2900335 w 3464244"/>
                <a:gd name="connsiteY790" fmla="*/ 156648 h 1391222"/>
                <a:gd name="connsiteX791" fmla="*/ 2897480 w 3464244"/>
                <a:gd name="connsiteY791" fmla="*/ 168934 h 1391222"/>
                <a:gd name="connsiteX792" fmla="*/ 2887955 w 3464244"/>
                <a:gd name="connsiteY792" fmla="*/ 174459 h 1391222"/>
                <a:gd name="connsiteX793" fmla="*/ 2873667 w 3464244"/>
                <a:gd name="connsiteY793" fmla="*/ 164934 h 1391222"/>
                <a:gd name="connsiteX794" fmla="*/ 2874616 w 3464244"/>
                <a:gd name="connsiteY794" fmla="*/ 164934 h 1391222"/>
                <a:gd name="connsiteX795" fmla="*/ 2879378 w 3464244"/>
                <a:gd name="connsiteY795" fmla="*/ 160457 h 1391222"/>
                <a:gd name="connsiteX796" fmla="*/ 2874616 w 3464244"/>
                <a:gd name="connsiteY796" fmla="*/ 155885 h 1391222"/>
                <a:gd name="connsiteX797" fmla="*/ 2869853 w 3464244"/>
                <a:gd name="connsiteY797" fmla="*/ 160743 h 1391222"/>
                <a:gd name="connsiteX798" fmla="*/ 2887955 w 3464244"/>
                <a:gd name="connsiteY798" fmla="*/ 177316 h 1391222"/>
                <a:gd name="connsiteX799" fmla="*/ 2908911 w 3464244"/>
                <a:gd name="connsiteY799" fmla="*/ 157028 h 1391222"/>
                <a:gd name="connsiteX800" fmla="*/ 2933673 w 3464244"/>
                <a:gd name="connsiteY800" fmla="*/ 175030 h 1391222"/>
                <a:gd name="connsiteX801" fmla="*/ 2927003 w 3464244"/>
                <a:gd name="connsiteY801" fmla="*/ 165219 h 1391222"/>
                <a:gd name="connsiteX802" fmla="*/ 2922241 w 3464244"/>
                <a:gd name="connsiteY802" fmla="*/ 170268 h 1391222"/>
                <a:gd name="connsiteX803" fmla="*/ 2927003 w 3464244"/>
                <a:gd name="connsiteY803" fmla="*/ 175316 h 1391222"/>
                <a:gd name="connsiteX804" fmla="*/ 2930817 w 3464244"/>
                <a:gd name="connsiteY804" fmla="*/ 173983 h 1391222"/>
                <a:gd name="connsiteX805" fmla="*/ 2924148 w 3464244"/>
                <a:gd name="connsiteY805" fmla="*/ 190651 h 1391222"/>
                <a:gd name="connsiteX806" fmla="*/ 2923199 w 3464244"/>
                <a:gd name="connsiteY806" fmla="*/ 191699 h 1391222"/>
                <a:gd name="connsiteX807" fmla="*/ 2925106 w 3464244"/>
                <a:gd name="connsiteY807" fmla="*/ 193033 h 1391222"/>
                <a:gd name="connsiteX808" fmla="*/ 2933673 w 3464244"/>
                <a:gd name="connsiteY808" fmla="*/ 175030 h 1391222"/>
                <a:gd name="connsiteX809" fmla="*/ 3020356 w 3464244"/>
                <a:gd name="connsiteY809" fmla="*/ 116547 h 1391222"/>
                <a:gd name="connsiteX810" fmla="*/ 2996543 w 3464244"/>
                <a:gd name="connsiteY810" fmla="*/ 116547 h 1391222"/>
                <a:gd name="connsiteX811" fmla="*/ 2989874 w 3464244"/>
                <a:gd name="connsiteY811" fmla="*/ 116261 h 1391222"/>
                <a:gd name="connsiteX812" fmla="*/ 2984153 w 3464244"/>
                <a:gd name="connsiteY812" fmla="*/ 113785 h 1391222"/>
                <a:gd name="connsiteX813" fmla="*/ 2981298 w 3464244"/>
                <a:gd name="connsiteY813" fmla="*/ 113785 h 1391222"/>
                <a:gd name="connsiteX814" fmla="*/ 2978442 w 3464244"/>
                <a:gd name="connsiteY814" fmla="*/ 132929 h 1391222"/>
                <a:gd name="connsiteX815" fmla="*/ 2981298 w 3464244"/>
                <a:gd name="connsiteY815" fmla="*/ 132929 h 1391222"/>
                <a:gd name="connsiteX816" fmla="*/ 2984153 w 3464244"/>
                <a:gd name="connsiteY816" fmla="*/ 124643 h 1391222"/>
                <a:gd name="connsiteX817" fmla="*/ 2992730 w 3464244"/>
                <a:gd name="connsiteY817" fmla="*/ 123976 h 1391222"/>
                <a:gd name="connsiteX818" fmla="*/ 3012728 w 3464244"/>
                <a:gd name="connsiteY818" fmla="*/ 123976 h 1391222"/>
                <a:gd name="connsiteX819" fmla="*/ 3003203 w 3464244"/>
                <a:gd name="connsiteY819" fmla="*/ 136644 h 1391222"/>
                <a:gd name="connsiteX820" fmla="*/ 2990823 w 3464244"/>
                <a:gd name="connsiteY820" fmla="*/ 172268 h 1391222"/>
                <a:gd name="connsiteX821" fmla="*/ 2994636 w 3464244"/>
                <a:gd name="connsiteY821" fmla="*/ 177316 h 1391222"/>
                <a:gd name="connsiteX822" fmla="*/ 2998441 w 3464244"/>
                <a:gd name="connsiteY822" fmla="*/ 172078 h 1391222"/>
                <a:gd name="connsiteX823" fmla="*/ 2998441 w 3464244"/>
                <a:gd name="connsiteY823" fmla="*/ 167791 h 1391222"/>
                <a:gd name="connsiteX824" fmla="*/ 3006068 w 3464244"/>
                <a:gd name="connsiteY824" fmla="*/ 137882 h 1391222"/>
                <a:gd name="connsiteX825" fmla="*/ 3019398 w 3464244"/>
                <a:gd name="connsiteY825" fmla="*/ 119880 h 1391222"/>
                <a:gd name="connsiteX826" fmla="*/ 3020356 w 3464244"/>
                <a:gd name="connsiteY826" fmla="*/ 116547 h 1391222"/>
                <a:gd name="connsiteX827" fmla="*/ 3041303 w 3464244"/>
                <a:gd name="connsiteY827" fmla="*/ 175030 h 1391222"/>
                <a:gd name="connsiteX828" fmla="*/ 3034643 w 3464244"/>
                <a:gd name="connsiteY828" fmla="*/ 165219 h 1391222"/>
                <a:gd name="connsiteX829" fmla="*/ 3029881 w 3464244"/>
                <a:gd name="connsiteY829" fmla="*/ 170268 h 1391222"/>
                <a:gd name="connsiteX830" fmla="*/ 3035592 w 3464244"/>
                <a:gd name="connsiteY830" fmla="*/ 175316 h 1391222"/>
                <a:gd name="connsiteX831" fmla="*/ 3038448 w 3464244"/>
                <a:gd name="connsiteY831" fmla="*/ 173983 h 1391222"/>
                <a:gd name="connsiteX832" fmla="*/ 3031778 w 3464244"/>
                <a:gd name="connsiteY832" fmla="*/ 190651 h 1391222"/>
                <a:gd name="connsiteX833" fmla="*/ 3030830 w 3464244"/>
                <a:gd name="connsiteY833" fmla="*/ 191699 h 1391222"/>
                <a:gd name="connsiteX834" fmla="*/ 3032736 w 3464244"/>
                <a:gd name="connsiteY834" fmla="*/ 193033 h 1391222"/>
                <a:gd name="connsiteX835" fmla="*/ 3041303 w 3464244"/>
                <a:gd name="connsiteY835" fmla="*/ 175030 h 1391222"/>
                <a:gd name="connsiteX836" fmla="*/ 3125131 w 3464244"/>
                <a:gd name="connsiteY836" fmla="*/ 159695 h 1391222"/>
                <a:gd name="connsiteX837" fmla="*/ 3109885 w 3464244"/>
                <a:gd name="connsiteY837" fmla="*/ 143217 h 1391222"/>
                <a:gd name="connsiteX838" fmla="*/ 3122266 w 3464244"/>
                <a:gd name="connsiteY838" fmla="*/ 127119 h 1391222"/>
                <a:gd name="connsiteX839" fmla="*/ 3105123 w 3464244"/>
                <a:gd name="connsiteY839" fmla="*/ 114642 h 1391222"/>
                <a:gd name="connsiteX840" fmla="*/ 3087980 w 3464244"/>
                <a:gd name="connsiteY840" fmla="*/ 126834 h 1391222"/>
                <a:gd name="connsiteX841" fmla="*/ 3092742 w 3464244"/>
                <a:gd name="connsiteY841" fmla="*/ 131786 h 1391222"/>
                <a:gd name="connsiteX842" fmla="*/ 3096556 w 3464244"/>
                <a:gd name="connsiteY842" fmla="*/ 127119 h 1391222"/>
                <a:gd name="connsiteX843" fmla="*/ 3091793 w 3464244"/>
                <a:gd name="connsiteY843" fmla="*/ 122357 h 1391222"/>
                <a:gd name="connsiteX844" fmla="*/ 3104174 w 3464244"/>
                <a:gd name="connsiteY844" fmla="*/ 117023 h 1391222"/>
                <a:gd name="connsiteX845" fmla="*/ 3113699 w 3464244"/>
                <a:gd name="connsiteY845" fmla="*/ 127119 h 1391222"/>
                <a:gd name="connsiteX846" fmla="*/ 3109885 w 3464244"/>
                <a:gd name="connsiteY846" fmla="*/ 138930 h 1391222"/>
                <a:gd name="connsiteX847" fmla="*/ 3099411 w 3464244"/>
                <a:gd name="connsiteY847" fmla="*/ 142169 h 1391222"/>
                <a:gd name="connsiteX848" fmla="*/ 3097505 w 3464244"/>
                <a:gd name="connsiteY848" fmla="*/ 143693 h 1391222"/>
                <a:gd name="connsiteX849" fmla="*/ 3099411 w 3464244"/>
                <a:gd name="connsiteY849" fmla="*/ 144836 h 1391222"/>
                <a:gd name="connsiteX850" fmla="*/ 3104174 w 3464244"/>
                <a:gd name="connsiteY850" fmla="*/ 144836 h 1391222"/>
                <a:gd name="connsiteX851" fmla="*/ 3115606 w 3464244"/>
                <a:gd name="connsiteY851" fmla="*/ 159695 h 1391222"/>
                <a:gd name="connsiteX852" fmla="*/ 3104174 w 3464244"/>
                <a:gd name="connsiteY852" fmla="*/ 174459 h 1391222"/>
                <a:gd name="connsiteX853" fmla="*/ 3088928 w 3464244"/>
                <a:gd name="connsiteY853" fmla="*/ 167886 h 1391222"/>
                <a:gd name="connsiteX854" fmla="*/ 3094649 w 3464244"/>
                <a:gd name="connsiteY854" fmla="*/ 162743 h 1391222"/>
                <a:gd name="connsiteX855" fmla="*/ 3089886 w 3464244"/>
                <a:gd name="connsiteY855" fmla="*/ 157791 h 1391222"/>
                <a:gd name="connsiteX856" fmla="*/ 3085124 w 3464244"/>
                <a:gd name="connsiteY856" fmla="*/ 163029 h 1391222"/>
                <a:gd name="connsiteX857" fmla="*/ 3104174 w 3464244"/>
                <a:gd name="connsiteY857" fmla="*/ 177316 h 1391222"/>
                <a:gd name="connsiteX858" fmla="*/ 3125131 w 3464244"/>
                <a:gd name="connsiteY858" fmla="*/ 159695 h 1391222"/>
                <a:gd name="connsiteX859" fmla="*/ 3145130 w 3464244"/>
                <a:gd name="connsiteY859" fmla="*/ 198176 h 1391222"/>
                <a:gd name="connsiteX860" fmla="*/ 3145130 w 3464244"/>
                <a:gd name="connsiteY860" fmla="*/ 106926 h 1391222"/>
                <a:gd name="connsiteX861" fmla="*/ 3131791 w 3464244"/>
                <a:gd name="connsiteY861" fmla="*/ 106926 h 1391222"/>
                <a:gd name="connsiteX862" fmla="*/ 3131791 w 3464244"/>
                <a:gd name="connsiteY862" fmla="*/ 111022 h 1391222"/>
                <a:gd name="connsiteX863" fmla="*/ 3140367 w 3464244"/>
                <a:gd name="connsiteY863" fmla="*/ 111022 h 1391222"/>
                <a:gd name="connsiteX864" fmla="*/ 3140367 w 3464244"/>
                <a:gd name="connsiteY864" fmla="*/ 193985 h 1391222"/>
                <a:gd name="connsiteX865" fmla="*/ 3131791 w 3464244"/>
                <a:gd name="connsiteY865" fmla="*/ 193985 h 1391222"/>
                <a:gd name="connsiteX866" fmla="*/ 3131791 w 3464244"/>
                <a:gd name="connsiteY866" fmla="*/ 198176 h 1391222"/>
                <a:gd name="connsiteX867" fmla="*/ 56174 w 3464244"/>
                <a:gd name="connsiteY867" fmla="*/ 283711 h 1391222"/>
                <a:gd name="connsiteX868" fmla="*/ 56174 w 3464244"/>
                <a:gd name="connsiteY868" fmla="*/ 280757 h 1391222"/>
                <a:gd name="connsiteX869" fmla="*/ 46649 w 3464244"/>
                <a:gd name="connsiteY869" fmla="*/ 277043 h 1391222"/>
                <a:gd name="connsiteX870" fmla="*/ 23785 w 3464244"/>
                <a:gd name="connsiteY870" fmla="*/ 245801 h 1391222"/>
                <a:gd name="connsiteX871" fmla="*/ 41886 w 3464244"/>
                <a:gd name="connsiteY871" fmla="*/ 229990 h 1391222"/>
                <a:gd name="connsiteX872" fmla="*/ 54267 w 3464244"/>
                <a:gd name="connsiteY872" fmla="*/ 224466 h 1391222"/>
                <a:gd name="connsiteX873" fmla="*/ 54267 w 3464244"/>
                <a:gd name="connsiteY873" fmla="*/ 221322 h 1391222"/>
                <a:gd name="connsiteX874" fmla="*/ 45691 w 3464244"/>
                <a:gd name="connsiteY874" fmla="*/ 221608 h 1391222"/>
                <a:gd name="connsiteX875" fmla="*/ 35217 w 3464244"/>
                <a:gd name="connsiteY875" fmla="*/ 221322 h 1391222"/>
                <a:gd name="connsiteX876" fmla="*/ 35217 w 3464244"/>
                <a:gd name="connsiteY876" fmla="*/ 224466 h 1391222"/>
                <a:gd name="connsiteX877" fmla="*/ 39031 w 3464244"/>
                <a:gd name="connsiteY877" fmla="*/ 227132 h 1391222"/>
                <a:gd name="connsiteX878" fmla="*/ 36166 w 3464244"/>
                <a:gd name="connsiteY878" fmla="*/ 230561 h 1391222"/>
                <a:gd name="connsiteX879" fmla="*/ 6642 w 3464244"/>
                <a:gd name="connsiteY879" fmla="*/ 257326 h 1391222"/>
                <a:gd name="connsiteX880" fmla="*/ 6642 w 3464244"/>
                <a:gd name="connsiteY880" fmla="*/ 228751 h 1391222"/>
                <a:gd name="connsiteX881" fmla="*/ 13311 w 3464244"/>
                <a:gd name="connsiteY881" fmla="*/ 224466 h 1391222"/>
                <a:gd name="connsiteX882" fmla="*/ 15218 w 3464244"/>
                <a:gd name="connsiteY882" fmla="*/ 224466 h 1391222"/>
                <a:gd name="connsiteX883" fmla="*/ 15218 w 3464244"/>
                <a:gd name="connsiteY883" fmla="*/ 221322 h 1391222"/>
                <a:gd name="connsiteX884" fmla="*/ 1880 w 3464244"/>
                <a:gd name="connsiteY884" fmla="*/ 221608 h 1391222"/>
                <a:gd name="connsiteX885" fmla="*/ -11459 w 3464244"/>
                <a:gd name="connsiteY885" fmla="*/ 221322 h 1391222"/>
                <a:gd name="connsiteX886" fmla="*/ -11459 w 3464244"/>
                <a:gd name="connsiteY886" fmla="*/ 224466 h 1391222"/>
                <a:gd name="connsiteX887" fmla="*/ -9552 w 3464244"/>
                <a:gd name="connsiteY887" fmla="*/ 224466 h 1391222"/>
                <a:gd name="connsiteX888" fmla="*/ -1934 w 3464244"/>
                <a:gd name="connsiteY888" fmla="*/ 228751 h 1391222"/>
                <a:gd name="connsiteX889" fmla="*/ -1934 w 3464244"/>
                <a:gd name="connsiteY889" fmla="*/ 276281 h 1391222"/>
                <a:gd name="connsiteX890" fmla="*/ -9552 w 3464244"/>
                <a:gd name="connsiteY890" fmla="*/ 280757 h 1391222"/>
                <a:gd name="connsiteX891" fmla="*/ -11459 w 3464244"/>
                <a:gd name="connsiteY891" fmla="*/ 280757 h 1391222"/>
                <a:gd name="connsiteX892" fmla="*/ -11459 w 3464244"/>
                <a:gd name="connsiteY892" fmla="*/ 283711 h 1391222"/>
                <a:gd name="connsiteX893" fmla="*/ 1880 w 3464244"/>
                <a:gd name="connsiteY893" fmla="*/ 283425 h 1391222"/>
                <a:gd name="connsiteX894" fmla="*/ 15218 w 3464244"/>
                <a:gd name="connsiteY894" fmla="*/ 283711 h 1391222"/>
                <a:gd name="connsiteX895" fmla="*/ 15218 w 3464244"/>
                <a:gd name="connsiteY895" fmla="*/ 280757 h 1391222"/>
                <a:gd name="connsiteX896" fmla="*/ 13311 w 3464244"/>
                <a:gd name="connsiteY896" fmla="*/ 280757 h 1391222"/>
                <a:gd name="connsiteX897" fmla="*/ 6642 w 3464244"/>
                <a:gd name="connsiteY897" fmla="*/ 276281 h 1391222"/>
                <a:gd name="connsiteX898" fmla="*/ 6642 w 3464244"/>
                <a:gd name="connsiteY898" fmla="*/ 261041 h 1391222"/>
                <a:gd name="connsiteX899" fmla="*/ 18074 w 3464244"/>
                <a:gd name="connsiteY899" fmla="*/ 250659 h 1391222"/>
                <a:gd name="connsiteX900" fmla="*/ 36166 w 3464244"/>
                <a:gd name="connsiteY900" fmla="*/ 275043 h 1391222"/>
                <a:gd name="connsiteX901" fmla="*/ 37124 w 3464244"/>
                <a:gd name="connsiteY901" fmla="*/ 278186 h 1391222"/>
                <a:gd name="connsiteX902" fmla="*/ 32361 w 3464244"/>
                <a:gd name="connsiteY902" fmla="*/ 280757 h 1391222"/>
                <a:gd name="connsiteX903" fmla="*/ 32361 w 3464244"/>
                <a:gd name="connsiteY903" fmla="*/ 283711 h 1391222"/>
                <a:gd name="connsiteX904" fmla="*/ 44742 w 3464244"/>
                <a:gd name="connsiteY904" fmla="*/ 283425 h 1391222"/>
                <a:gd name="connsiteX905" fmla="*/ 56174 w 3464244"/>
                <a:gd name="connsiteY905" fmla="*/ 283711 h 1391222"/>
                <a:gd name="connsiteX906" fmla="*/ 129518 w 3464244"/>
                <a:gd name="connsiteY906" fmla="*/ 283711 h 1391222"/>
                <a:gd name="connsiteX907" fmla="*/ 129518 w 3464244"/>
                <a:gd name="connsiteY907" fmla="*/ 280757 h 1391222"/>
                <a:gd name="connsiteX908" fmla="*/ 127611 w 3464244"/>
                <a:gd name="connsiteY908" fmla="*/ 280757 h 1391222"/>
                <a:gd name="connsiteX909" fmla="*/ 119993 w 3464244"/>
                <a:gd name="connsiteY909" fmla="*/ 277043 h 1391222"/>
                <a:gd name="connsiteX910" fmla="*/ 99036 w 3464244"/>
                <a:gd name="connsiteY910" fmla="*/ 220560 h 1391222"/>
                <a:gd name="connsiteX911" fmla="*/ 96181 w 3464244"/>
                <a:gd name="connsiteY911" fmla="*/ 218560 h 1391222"/>
                <a:gd name="connsiteX912" fmla="*/ 94274 w 3464244"/>
                <a:gd name="connsiteY912" fmla="*/ 220560 h 1391222"/>
                <a:gd name="connsiteX913" fmla="*/ 73317 w 3464244"/>
                <a:gd name="connsiteY913" fmla="*/ 274376 h 1391222"/>
                <a:gd name="connsiteX914" fmla="*/ 63792 w 3464244"/>
                <a:gd name="connsiteY914" fmla="*/ 280757 h 1391222"/>
                <a:gd name="connsiteX915" fmla="*/ 63792 w 3464244"/>
                <a:gd name="connsiteY915" fmla="*/ 283711 h 1391222"/>
                <a:gd name="connsiteX916" fmla="*/ 72368 w 3464244"/>
                <a:gd name="connsiteY916" fmla="*/ 283425 h 1391222"/>
                <a:gd name="connsiteX917" fmla="*/ 82842 w 3464244"/>
                <a:gd name="connsiteY917" fmla="*/ 283711 h 1391222"/>
                <a:gd name="connsiteX918" fmla="*/ 82842 w 3464244"/>
                <a:gd name="connsiteY918" fmla="*/ 280757 h 1391222"/>
                <a:gd name="connsiteX919" fmla="*/ 76173 w 3464244"/>
                <a:gd name="connsiteY919" fmla="*/ 276090 h 1391222"/>
                <a:gd name="connsiteX920" fmla="*/ 77131 w 3464244"/>
                <a:gd name="connsiteY920" fmla="*/ 274186 h 1391222"/>
                <a:gd name="connsiteX921" fmla="*/ 80935 w 3464244"/>
                <a:gd name="connsiteY921" fmla="*/ 262850 h 1391222"/>
                <a:gd name="connsiteX922" fmla="*/ 105706 w 3464244"/>
                <a:gd name="connsiteY922" fmla="*/ 262850 h 1391222"/>
                <a:gd name="connsiteX923" fmla="*/ 111417 w 3464244"/>
                <a:gd name="connsiteY923" fmla="*/ 276281 h 1391222"/>
                <a:gd name="connsiteX924" fmla="*/ 111417 w 3464244"/>
                <a:gd name="connsiteY924" fmla="*/ 277901 h 1391222"/>
                <a:gd name="connsiteX925" fmla="*/ 104748 w 3464244"/>
                <a:gd name="connsiteY925" fmla="*/ 280757 h 1391222"/>
                <a:gd name="connsiteX926" fmla="*/ 104748 w 3464244"/>
                <a:gd name="connsiteY926" fmla="*/ 283711 h 1391222"/>
                <a:gd name="connsiteX927" fmla="*/ 117128 w 3464244"/>
                <a:gd name="connsiteY927" fmla="*/ 283425 h 1391222"/>
                <a:gd name="connsiteX928" fmla="*/ 129518 w 3464244"/>
                <a:gd name="connsiteY928" fmla="*/ 283711 h 1391222"/>
                <a:gd name="connsiteX929" fmla="*/ 104748 w 3464244"/>
                <a:gd name="connsiteY929" fmla="*/ 259708 h 1391222"/>
                <a:gd name="connsiteX930" fmla="*/ 82842 w 3464244"/>
                <a:gd name="connsiteY930" fmla="*/ 259708 h 1391222"/>
                <a:gd name="connsiteX931" fmla="*/ 93316 w 3464244"/>
                <a:gd name="connsiteY931" fmla="*/ 229990 h 1391222"/>
                <a:gd name="connsiteX932" fmla="*/ 191431 w 3464244"/>
                <a:gd name="connsiteY932" fmla="*/ 242753 h 1391222"/>
                <a:gd name="connsiteX933" fmla="*/ 189524 w 3464244"/>
                <a:gd name="connsiteY933" fmla="*/ 222084 h 1391222"/>
                <a:gd name="connsiteX934" fmla="*/ 129518 w 3464244"/>
                <a:gd name="connsiteY934" fmla="*/ 222084 h 1391222"/>
                <a:gd name="connsiteX935" fmla="*/ 127611 w 3464244"/>
                <a:gd name="connsiteY935" fmla="*/ 242753 h 1391222"/>
                <a:gd name="connsiteX936" fmla="*/ 130467 w 3464244"/>
                <a:gd name="connsiteY936" fmla="*/ 242753 h 1391222"/>
                <a:gd name="connsiteX937" fmla="*/ 148568 w 3464244"/>
                <a:gd name="connsiteY937" fmla="*/ 225036 h 1391222"/>
                <a:gd name="connsiteX938" fmla="*/ 153331 w 3464244"/>
                <a:gd name="connsiteY938" fmla="*/ 225227 h 1391222"/>
                <a:gd name="connsiteX939" fmla="*/ 155228 w 3464244"/>
                <a:gd name="connsiteY939" fmla="*/ 228751 h 1391222"/>
                <a:gd name="connsiteX940" fmla="*/ 155228 w 3464244"/>
                <a:gd name="connsiteY940" fmla="*/ 276281 h 1391222"/>
                <a:gd name="connsiteX941" fmla="*/ 145703 w 3464244"/>
                <a:gd name="connsiteY941" fmla="*/ 280757 h 1391222"/>
                <a:gd name="connsiteX942" fmla="*/ 142848 w 3464244"/>
                <a:gd name="connsiteY942" fmla="*/ 280757 h 1391222"/>
                <a:gd name="connsiteX943" fmla="*/ 142848 w 3464244"/>
                <a:gd name="connsiteY943" fmla="*/ 283711 h 1391222"/>
                <a:gd name="connsiteX944" fmla="*/ 159991 w 3464244"/>
                <a:gd name="connsiteY944" fmla="*/ 283425 h 1391222"/>
                <a:gd name="connsiteX945" fmla="*/ 177143 w 3464244"/>
                <a:gd name="connsiteY945" fmla="*/ 283711 h 1391222"/>
                <a:gd name="connsiteX946" fmla="*/ 177143 w 3464244"/>
                <a:gd name="connsiteY946" fmla="*/ 280757 h 1391222"/>
                <a:gd name="connsiteX947" fmla="*/ 173330 w 3464244"/>
                <a:gd name="connsiteY947" fmla="*/ 280757 h 1391222"/>
                <a:gd name="connsiteX948" fmla="*/ 163805 w 3464244"/>
                <a:gd name="connsiteY948" fmla="*/ 276281 h 1391222"/>
                <a:gd name="connsiteX949" fmla="*/ 163805 w 3464244"/>
                <a:gd name="connsiteY949" fmla="*/ 228751 h 1391222"/>
                <a:gd name="connsiteX950" fmla="*/ 165711 w 3464244"/>
                <a:gd name="connsiteY950" fmla="*/ 225227 h 1391222"/>
                <a:gd name="connsiteX951" fmla="*/ 170474 w 3464244"/>
                <a:gd name="connsiteY951" fmla="*/ 225036 h 1391222"/>
                <a:gd name="connsiteX952" fmla="*/ 188566 w 3464244"/>
                <a:gd name="connsiteY952" fmla="*/ 242753 h 1391222"/>
                <a:gd name="connsiteX953" fmla="*/ 256199 w 3464244"/>
                <a:gd name="connsiteY953" fmla="*/ 283711 h 1391222"/>
                <a:gd name="connsiteX954" fmla="*/ 256199 w 3464244"/>
                <a:gd name="connsiteY954" fmla="*/ 280757 h 1391222"/>
                <a:gd name="connsiteX955" fmla="*/ 254292 w 3464244"/>
                <a:gd name="connsiteY955" fmla="*/ 280757 h 1391222"/>
                <a:gd name="connsiteX956" fmla="*/ 246674 w 3464244"/>
                <a:gd name="connsiteY956" fmla="*/ 277043 h 1391222"/>
                <a:gd name="connsiteX957" fmla="*/ 224768 w 3464244"/>
                <a:gd name="connsiteY957" fmla="*/ 220560 h 1391222"/>
                <a:gd name="connsiteX958" fmla="*/ 222861 w 3464244"/>
                <a:gd name="connsiteY958" fmla="*/ 218560 h 1391222"/>
                <a:gd name="connsiteX959" fmla="*/ 220955 w 3464244"/>
                <a:gd name="connsiteY959" fmla="*/ 220560 h 1391222"/>
                <a:gd name="connsiteX960" fmla="*/ 199998 w 3464244"/>
                <a:gd name="connsiteY960" fmla="*/ 274376 h 1391222"/>
                <a:gd name="connsiteX961" fmla="*/ 189524 w 3464244"/>
                <a:gd name="connsiteY961" fmla="*/ 280757 h 1391222"/>
                <a:gd name="connsiteX962" fmla="*/ 189524 w 3464244"/>
                <a:gd name="connsiteY962" fmla="*/ 283711 h 1391222"/>
                <a:gd name="connsiteX963" fmla="*/ 199049 w 3464244"/>
                <a:gd name="connsiteY963" fmla="*/ 283425 h 1391222"/>
                <a:gd name="connsiteX964" fmla="*/ 209523 w 3464244"/>
                <a:gd name="connsiteY964" fmla="*/ 283711 h 1391222"/>
                <a:gd name="connsiteX965" fmla="*/ 209523 w 3464244"/>
                <a:gd name="connsiteY965" fmla="*/ 280757 h 1391222"/>
                <a:gd name="connsiteX966" fmla="*/ 202853 w 3464244"/>
                <a:gd name="connsiteY966" fmla="*/ 276090 h 1391222"/>
                <a:gd name="connsiteX967" fmla="*/ 203811 w 3464244"/>
                <a:gd name="connsiteY967" fmla="*/ 274186 h 1391222"/>
                <a:gd name="connsiteX968" fmla="*/ 207616 w 3464244"/>
                <a:gd name="connsiteY968" fmla="*/ 262850 h 1391222"/>
                <a:gd name="connsiteX969" fmla="*/ 232386 w 3464244"/>
                <a:gd name="connsiteY969" fmla="*/ 262850 h 1391222"/>
                <a:gd name="connsiteX970" fmla="*/ 238098 w 3464244"/>
                <a:gd name="connsiteY970" fmla="*/ 276281 h 1391222"/>
                <a:gd name="connsiteX971" fmla="*/ 238098 w 3464244"/>
                <a:gd name="connsiteY971" fmla="*/ 277901 h 1391222"/>
                <a:gd name="connsiteX972" fmla="*/ 230480 w 3464244"/>
                <a:gd name="connsiteY972" fmla="*/ 280757 h 1391222"/>
                <a:gd name="connsiteX973" fmla="*/ 230480 w 3464244"/>
                <a:gd name="connsiteY973" fmla="*/ 283711 h 1391222"/>
                <a:gd name="connsiteX974" fmla="*/ 243818 w 3464244"/>
                <a:gd name="connsiteY974" fmla="*/ 283425 h 1391222"/>
                <a:gd name="connsiteX975" fmla="*/ 256199 w 3464244"/>
                <a:gd name="connsiteY975" fmla="*/ 283711 h 1391222"/>
                <a:gd name="connsiteX976" fmla="*/ 231428 w 3464244"/>
                <a:gd name="connsiteY976" fmla="*/ 259708 h 1391222"/>
                <a:gd name="connsiteX977" fmla="*/ 208574 w 3464244"/>
                <a:gd name="connsiteY977" fmla="*/ 259708 h 1391222"/>
                <a:gd name="connsiteX978" fmla="*/ 220006 w 3464244"/>
                <a:gd name="connsiteY978" fmla="*/ 229990 h 1391222"/>
                <a:gd name="connsiteX979" fmla="*/ 327636 w 3464244"/>
                <a:gd name="connsiteY979" fmla="*/ 224466 h 1391222"/>
                <a:gd name="connsiteX980" fmla="*/ 327636 w 3464244"/>
                <a:gd name="connsiteY980" fmla="*/ 221322 h 1391222"/>
                <a:gd name="connsiteX981" fmla="*/ 317153 w 3464244"/>
                <a:gd name="connsiteY981" fmla="*/ 221608 h 1391222"/>
                <a:gd name="connsiteX982" fmla="*/ 306680 w 3464244"/>
                <a:gd name="connsiteY982" fmla="*/ 221322 h 1391222"/>
                <a:gd name="connsiteX983" fmla="*/ 306680 w 3464244"/>
                <a:gd name="connsiteY983" fmla="*/ 224466 h 1391222"/>
                <a:gd name="connsiteX984" fmla="*/ 315256 w 3464244"/>
                <a:gd name="connsiteY984" fmla="*/ 231133 h 1391222"/>
                <a:gd name="connsiteX985" fmla="*/ 315256 w 3464244"/>
                <a:gd name="connsiteY985" fmla="*/ 270185 h 1391222"/>
                <a:gd name="connsiteX986" fmla="*/ 280960 w 3464244"/>
                <a:gd name="connsiteY986" fmla="*/ 222846 h 1391222"/>
                <a:gd name="connsiteX987" fmla="*/ 278105 w 3464244"/>
                <a:gd name="connsiteY987" fmla="*/ 221322 h 1391222"/>
                <a:gd name="connsiteX988" fmla="*/ 262868 w 3464244"/>
                <a:gd name="connsiteY988" fmla="*/ 221322 h 1391222"/>
                <a:gd name="connsiteX989" fmla="*/ 262868 w 3464244"/>
                <a:gd name="connsiteY989" fmla="*/ 224466 h 1391222"/>
                <a:gd name="connsiteX990" fmla="*/ 265724 w 3464244"/>
                <a:gd name="connsiteY990" fmla="*/ 224466 h 1391222"/>
                <a:gd name="connsiteX991" fmla="*/ 269528 w 3464244"/>
                <a:gd name="connsiteY991" fmla="*/ 224655 h 1391222"/>
                <a:gd name="connsiteX992" fmla="*/ 272393 w 3464244"/>
                <a:gd name="connsiteY992" fmla="*/ 226751 h 1391222"/>
                <a:gd name="connsiteX993" fmla="*/ 272393 w 3464244"/>
                <a:gd name="connsiteY993" fmla="*/ 273900 h 1391222"/>
                <a:gd name="connsiteX994" fmla="*/ 262868 w 3464244"/>
                <a:gd name="connsiteY994" fmla="*/ 280757 h 1391222"/>
                <a:gd name="connsiteX995" fmla="*/ 262868 w 3464244"/>
                <a:gd name="connsiteY995" fmla="*/ 283711 h 1391222"/>
                <a:gd name="connsiteX996" fmla="*/ 274291 w 3464244"/>
                <a:gd name="connsiteY996" fmla="*/ 283425 h 1391222"/>
                <a:gd name="connsiteX997" fmla="*/ 284774 w 3464244"/>
                <a:gd name="connsiteY997" fmla="*/ 283711 h 1391222"/>
                <a:gd name="connsiteX998" fmla="*/ 284774 w 3464244"/>
                <a:gd name="connsiteY998" fmla="*/ 280757 h 1391222"/>
                <a:gd name="connsiteX999" fmla="*/ 275249 w 3464244"/>
                <a:gd name="connsiteY999" fmla="*/ 273900 h 1391222"/>
                <a:gd name="connsiteX1000" fmla="*/ 275249 w 3464244"/>
                <a:gd name="connsiteY1000" fmla="*/ 227418 h 1391222"/>
                <a:gd name="connsiteX1001" fmla="*/ 315256 w 3464244"/>
                <a:gd name="connsiteY1001" fmla="*/ 282377 h 1391222"/>
                <a:gd name="connsiteX1002" fmla="*/ 317153 w 3464244"/>
                <a:gd name="connsiteY1002" fmla="*/ 283711 h 1391222"/>
                <a:gd name="connsiteX1003" fmla="*/ 318111 w 3464244"/>
                <a:gd name="connsiteY1003" fmla="*/ 281139 h 1391222"/>
                <a:gd name="connsiteX1004" fmla="*/ 318111 w 3464244"/>
                <a:gd name="connsiteY1004" fmla="*/ 231133 h 1391222"/>
                <a:gd name="connsiteX1005" fmla="*/ 327636 w 3464244"/>
                <a:gd name="connsiteY1005" fmla="*/ 224466 h 1391222"/>
                <a:gd name="connsiteX1006" fmla="*/ 799124 w 3464244"/>
                <a:gd name="connsiteY1006" fmla="*/ 265232 h 1391222"/>
                <a:gd name="connsiteX1007" fmla="*/ 780074 w 3464244"/>
                <a:gd name="connsiteY1007" fmla="*/ 244848 h 1391222"/>
                <a:gd name="connsiteX1008" fmla="*/ 766735 w 3464244"/>
                <a:gd name="connsiteY1008" fmla="*/ 253516 h 1391222"/>
                <a:gd name="connsiteX1009" fmla="*/ 770549 w 3464244"/>
                <a:gd name="connsiteY1009" fmla="*/ 233705 h 1391222"/>
                <a:gd name="connsiteX1010" fmla="*/ 783878 w 3464244"/>
                <a:gd name="connsiteY1010" fmla="*/ 225322 h 1391222"/>
                <a:gd name="connsiteX1011" fmla="*/ 792455 w 3464244"/>
                <a:gd name="connsiteY1011" fmla="*/ 228942 h 1391222"/>
                <a:gd name="connsiteX1012" fmla="*/ 787692 w 3464244"/>
                <a:gd name="connsiteY1012" fmla="*/ 233132 h 1391222"/>
                <a:gd name="connsiteX1013" fmla="*/ 792455 w 3464244"/>
                <a:gd name="connsiteY1013" fmla="*/ 237419 h 1391222"/>
                <a:gd name="connsiteX1014" fmla="*/ 796268 w 3464244"/>
                <a:gd name="connsiteY1014" fmla="*/ 232942 h 1391222"/>
                <a:gd name="connsiteX1015" fmla="*/ 783878 w 3464244"/>
                <a:gd name="connsiteY1015" fmla="*/ 222941 h 1391222"/>
                <a:gd name="connsiteX1016" fmla="*/ 758168 w 3464244"/>
                <a:gd name="connsiteY1016" fmla="*/ 254850 h 1391222"/>
                <a:gd name="connsiteX1017" fmla="*/ 779116 w 3464244"/>
                <a:gd name="connsiteY1017" fmla="*/ 285615 h 1391222"/>
                <a:gd name="connsiteX1018" fmla="*/ 792455 w 3464244"/>
                <a:gd name="connsiteY1018" fmla="*/ 280567 h 1391222"/>
                <a:gd name="connsiteX1019" fmla="*/ 799124 w 3464244"/>
                <a:gd name="connsiteY1019" fmla="*/ 265232 h 1391222"/>
                <a:gd name="connsiteX1020" fmla="*/ 790548 w 3464244"/>
                <a:gd name="connsiteY1020" fmla="*/ 265136 h 1391222"/>
                <a:gd name="connsiteX1021" fmla="*/ 788641 w 3464244"/>
                <a:gd name="connsiteY1021" fmla="*/ 277043 h 1391222"/>
                <a:gd name="connsiteX1022" fmla="*/ 779116 w 3464244"/>
                <a:gd name="connsiteY1022" fmla="*/ 282854 h 1391222"/>
                <a:gd name="connsiteX1023" fmla="*/ 769591 w 3464244"/>
                <a:gd name="connsiteY1023" fmla="*/ 277043 h 1391222"/>
                <a:gd name="connsiteX1024" fmla="*/ 767693 w 3464244"/>
                <a:gd name="connsiteY1024" fmla="*/ 263136 h 1391222"/>
                <a:gd name="connsiteX1025" fmla="*/ 779116 w 3464244"/>
                <a:gd name="connsiteY1025" fmla="*/ 247420 h 1391222"/>
                <a:gd name="connsiteX1026" fmla="*/ 788641 w 3464244"/>
                <a:gd name="connsiteY1026" fmla="*/ 252945 h 1391222"/>
                <a:gd name="connsiteX1027" fmla="*/ 790548 w 3464244"/>
                <a:gd name="connsiteY1027" fmla="*/ 265136 h 1391222"/>
                <a:gd name="connsiteX1028" fmla="*/ 848656 w 3464244"/>
                <a:gd name="connsiteY1028" fmla="*/ 268661 h 1391222"/>
                <a:gd name="connsiteX1029" fmla="*/ 848656 w 3464244"/>
                <a:gd name="connsiteY1029" fmla="*/ 265708 h 1391222"/>
                <a:gd name="connsiteX1030" fmla="*/ 839131 w 3464244"/>
                <a:gd name="connsiteY1030" fmla="*/ 265708 h 1391222"/>
                <a:gd name="connsiteX1031" fmla="*/ 839131 w 3464244"/>
                <a:gd name="connsiteY1031" fmla="*/ 224655 h 1391222"/>
                <a:gd name="connsiteX1032" fmla="*/ 837224 w 3464244"/>
                <a:gd name="connsiteY1032" fmla="*/ 222084 h 1391222"/>
                <a:gd name="connsiteX1033" fmla="*/ 834368 w 3464244"/>
                <a:gd name="connsiteY1033" fmla="*/ 223417 h 1391222"/>
                <a:gd name="connsiteX1034" fmla="*/ 805793 w 3464244"/>
                <a:gd name="connsiteY1034" fmla="*/ 265708 h 1391222"/>
                <a:gd name="connsiteX1035" fmla="*/ 805793 w 3464244"/>
                <a:gd name="connsiteY1035" fmla="*/ 268661 h 1391222"/>
                <a:gd name="connsiteX1036" fmla="*/ 831503 w 3464244"/>
                <a:gd name="connsiteY1036" fmla="*/ 268661 h 1391222"/>
                <a:gd name="connsiteX1037" fmla="*/ 831503 w 3464244"/>
                <a:gd name="connsiteY1037" fmla="*/ 276281 h 1391222"/>
                <a:gd name="connsiteX1038" fmla="*/ 823885 w 3464244"/>
                <a:gd name="connsiteY1038" fmla="*/ 280757 h 1391222"/>
                <a:gd name="connsiteX1039" fmla="*/ 821978 w 3464244"/>
                <a:gd name="connsiteY1039" fmla="*/ 280757 h 1391222"/>
                <a:gd name="connsiteX1040" fmla="*/ 821978 w 3464244"/>
                <a:gd name="connsiteY1040" fmla="*/ 283711 h 1391222"/>
                <a:gd name="connsiteX1041" fmla="*/ 835317 w 3464244"/>
                <a:gd name="connsiteY1041" fmla="*/ 283425 h 1391222"/>
                <a:gd name="connsiteX1042" fmla="*/ 848656 w 3464244"/>
                <a:gd name="connsiteY1042" fmla="*/ 283711 h 1391222"/>
                <a:gd name="connsiteX1043" fmla="*/ 848656 w 3464244"/>
                <a:gd name="connsiteY1043" fmla="*/ 280757 h 1391222"/>
                <a:gd name="connsiteX1044" fmla="*/ 845791 w 3464244"/>
                <a:gd name="connsiteY1044" fmla="*/ 280757 h 1391222"/>
                <a:gd name="connsiteX1045" fmla="*/ 839131 w 3464244"/>
                <a:gd name="connsiteY1045" fmla="*/ 276281 h 1391222"/>
                <a:gd name="connsiteX1046" fmla="*/ 839131 w 3464244"/>
                <a:gd name="connsiteY1046" fmla="*/ 268661 h 1391222"/>
                <a:gd name="connsiteX1047" fmla="*/ 832461 w 3464244"/>
                <a:gd name="connsiteY1047" fmla="*/ 265708 h 1391222"/>
                <a:gd name="connsiteX1048" fmla="*/ 808649 w 3464244"/>
                <a:gd name="connsiteY1048" fmla="*/ 265708 h 1391222"/>
                <a:gd name="connsiteX1049" fmla="*/ 832461 w 3464244"/>
                <a:gd name="connsiteY1049" fmla="*/ 232085 h 1391222"/>
                <a:gd name="connsiteX1050" fmla="*/ 1423011 w 3464244"/>
                <a:gd name="connsiteY1050" fmla="*/ 267328 h 1391222"/>
                <a:gd name="connsiteX1051" fmla="*/ 1420156 w 3464244"/>
                <a:gd name="connsiteY1051" fmla="*/ 267328 h 1391222"/>
                <a:gd name="connsiteX1052" fmla="*/ 1418249 w 3464244"/>
                <a:gd name="connsiteY1052" fmla="*/ 275519 h 1391222"/>
                <a:gd name="connsiteX1053" fmla="*/ 1408724 w 3464244"/>
                <a:gd name="connsiteY1053" fmla="*/ 276281 h 1391222"/>
                <a:gd name="connsiteX1054" fmla="*/ 1392530 w 3464244"/>
                <a:gd name="connsiteY1054" fmla="*/ 276281 h 1391222"/>
                <a:gd name="connsiteX1055" fmla="*/ 1404910 w 3464244"/>
                <a:gd name="connsiteY1055" fmla="*/ 265136 h 1391222"/>
                <a:gd name="connsiteX1056" fmla="*/ 1411580 w 3464244"/>
                <a:gd name="connsiteY1056" fmla="*/ 259422 h 1391222"/>
                <a:gd name="connsiteX1057" fmla="*/ 1423011 w 3464244"/>
                <a:gd name="connsiteY1057" fmla="*/ 240848 h 1391222"/>
                <a:gd name="connsiteX1058" fmla="*/ 1402055 w 3464244"/>
                <a:gd name="connsiteY1058" fmla="*/ 222941 h 1391222"/>
                <a:gd name="connsiteX1059" fmla="*/ 1383953 w 3464244"/>
                <a:gd name="connsiteY1059" fmla="*/ 239515 h 1391222"/>
                <a:gd name="connsiteX1060" fmla="*/ 1388716 w 3464244"/>
                <a:gd name="connsiteY1060" fmla="*/ 244563 h 1391222"/>
                <a:gd name="connsiteX1061" fmla="*/ 1393478 w 3464244"/>
                <a:gd name="connsiteY1061" fmla="*/ 239801 h 1391222"/>
                <a:gd name="connsiteX1062" fmla="*/ 1387767 w 3464244"/>
                <a:gd name="connsiteY1062" fmla="*/ 235038 h 1391222"/>
                <a:gd name="connsiteX1063" fmla="*/ 1401106 w 3464244"/>
                <a:gd name="connsiteY1063" fmla="*/ 226084 h 1391222"/>
                <a:gd name="connsiteX1064" fmla="*/ 1414435 w 3464244"/>
                <a:gd name="connsiteY1064" fmla="*/ 240848 h 1391222"/>
                <a:gd name="connsiteX1065" fmla="*/ 1396343 w 3464244"/>
                <a:gd name="connsiteY1065" fmla="*/ 268376 h 1391222"/>
                <a:gd name="connsiteX1066" fmla="*/ 1384911 w 3464244"/>
                <a:gd name="connsiteY1066" fmla="*/ 280282 h 1391222"/>
                <a:gd name="connsiteX1067" fmla="*/ 1383953 w 3464244"/>
                <a:gd name="connsiteY1067" fmla="*/ 283711 h 1391222"/>
                <a:gd name="connsiteX1068" fmla="*/ 1420156 w 3464244"/>
                <a:gd name="connsiteY1068" fmla="*/ 283711 h 1391222"/>
                <a:gd name="connsiteX1069" fmla="*/ 1990698 w 3464244"/>
                <a:gd name="connsiteY1069" fmla="*/ 268090 h 1391222"/>
                <a:gd name="connsiteX1070" fmla="*/ 1975461 w 3464244"/>
                <a:gd name="connsiteY1070" fmla="*/ 251516 h 1391222"/>
                <a:gd name="connsiteX1071" fmla="*/ 1987842 w 3464244"/>
                <a:gd name="connsiteY1071" fmla="*/ 235514 h 1391222"/>
                <a:gd name="connsiteX1072" fmla="*/ 1969741 w 3464244"/>
                <a:gd name="connsiteY1072" fmla="*/ 222941 h 1391222"/>
                <a:gd name="connsiteX1073" fmla="*/ 1952598 w 3464244"/>
                <a:gd name="connsiteY1073" fmla="*/ 235229 h 1391222"/>
                <a:gd name="connsiteX1074" fmla="*/ 1957360 w 3464244"/>
                <a:gd name="connsiteY1074" fmla="*/ 240086 h 1391222"/>
                <a:gd name="connsiteX1075" fmla="*/ 1962123 w 3464244"/>
                <a:gd name="connsiteY1075" fmla="*/ 235514 h 1391222"/>
                <a:gd name="connsiteX1076" fmla="*/ 1957360 w 3464244"/>
                <a:gd name="connsiteY1076" fmla="*/ 230751 h 1391222"/>
                <a:gd name="connsiteX1077" fmla="*/ 1969741 w 3464244"/>
                <a:gd name="connsiteY1077" fmla="*/ 225322 h 1391222"/>
                <a:gd name="connsiteX1078" fmla="*/ 1979266 w 3464244"/>
                <a:gd name="connsiteY1078" fmla="*/ 235514 h 1391222"/>
                <a:gd name="connsiteX1079" fmla="*/ 1975461 w 3464244"/>
                <a:gd name="connsiteY1079" fmla="*/ 247229 h 1391222"/>
                <a:gd name="connsiteX1080" fmla="*/ 1964978 w 3464244"/>
                <a:gd name="connsiteY1080" fmla="*/ 250469 h 1391222"/>
                <a:gd name="connsiteX1081" fmla="*/ 1962123 w 3464244"/>
                <a:gd name="connsiteY1081" fmla="*/ 251992 h 1391222"/>
                <a:gd name="connsiteX1082" fmla="*/ 1964978 w 3464244"/>
                <a:gd name="connsiteY1082" fmla="*/ 253230 h 1391222"/>
                <a:gd name="connsiteX1083" fmla="*/ 1968792 w 3464244"/>
                <a:gd name="connsiteY1083" fmla="*/ 253230 h 1391222"/>
                <a:gd name="connsiteX1084" fmla="*/ 1981173 w 3464244"/>
                <a:gd name="connsiteY1084" fmla="*/ 268090 h 1391222"/>
                <a:gd name="connsiteX1085" fmla="*/ 1969741 w 3464244"/>
                <a:gd name="connsiteY1085" fmla="*/ 282854 h 1391222"/>
                <a:gd name="connsiteX1086" fmla="*/ 1954505 w 3464244"/>
                <a:gd name="connsiteY1086" fmla="*/ 276281 h 1391222"/>
                <a:gd name="connsiteX1087" fmla="*/ 1960216 w 3464244"/>
                <a:gd name="connsiteY1087" fmla="*/ 271042 h 1391222"/>
                <a:gd name="connsiteX1088" fmla="*/ 1955453 w 3464244"/>
                <a:gd name="connsiteY1088" fmla="*/ 266185 h 1391222"/>
                <a:gd name="connsiteX1089" fmla="*/ 1949742 w 3464244"/>
                <a:gd name="connsiteY1089" fmla="*/ 271328 h 1391222"/>
                <a:gd name="connsiteX1090" fmla="*/ 1969741 w 3464244"/>
                <a:gd name="connsiteY1090" fmla="*/ 285615 h 1391222"/>
                <a:gd name="connsiteX1091" fmla="*/ 1990698 w 3464244"/>
                <a:gd name="connsiteY1091" fmla="*/ 268090 h 1391222"/>
                <a:gd name="connsiteX1092" fmla="*/ 2038323 w 3464244"/>
                <a:gd name="connsiteY1092" fmla="*/ 267328 h 1391222"/>
                <a:gd name="connsiteX1093" fmla="*/ 2035467 w 3464244"/>
                <a:gd name="connsiteY1093" fmla="*/ 267328 h 1391222"/>
                <a:gd name="connsiteX1094" fmla="*/ 2032611 w 3464244"/>
                <a:gd name="connsiteY1094" fmla="*/ 275519 h 1391222"/>
                <a:gd name="connsiteX1095" fmla="*/ 2024035 w 3464244"/>
                <a:gd name="connsiteY1095" fmla="*/ 276281 h 1391222"/>
                <a:gd name="connsiteX1096" fmla="*/ 2007841 w 3464244"/>
                <a:gd name="connsiteY1096" fmla="*/ 276281 h 1391222"/>
                <a:gd name="connsiteX1097" fmla="*/ 2020231 w 3464244"/>
                <a:gd name="connsiteY1097" fmla="*/ 265136 h 1391222"/>
                <a:gd name="connsiteX1098" fmla="*/ 2026891 w 3464244"/>
                <a:gd name="connsiteY1098" fmla="*/ 259422 h 1391222"/>
                <a:gd name="connsiteX1099" fmla="*/ 2038323 w 3464244"/>
                <a:gd name="connsiteY1099" fmla="*/ 240848 h 1391222"/>
                <a:gd name="connsiteX1100" fmla="*/ 2017366 w 3464244"/>
                <a:gd name="connsiteY1100" fmla="*/ 222941 h 1391222"/>
                <a:gd name="connsiteX1101" fmla="*/ 1999274 w 3464244"/>
                <a:gd name="connsiteY1101" fmla="*/ 239515 h 1391222"/>
                <a:gd name="connsiteX1102" fmla="*/ 2004036 w 3464244"/>
                <a:gd name="connsiteY1102" fmla="*/ 244563 h 1391222"/>
                <a:gd name="connsiteX1103" fmla="*/ 2008799 w 3464244"/>
                <a:gd name="connsiteY1103" fmla="*/ 239801 h 1391222"/>
                <a:gd name="connsiteX1104" fmla="*/ 2003078 w 3464244"/>
                <a:gd name="connsiteY1104" fmla="*/ 235038 h 1391222"/>
                <a:gd name="connsiteX1105" fmla="*/ 2016417 w 3464244"/>
                <a:gd name="connsiteY1105" fmla="*/ 226084 h 1391222"/>
                <a:gd name="connsiteX1106" fmla="*/ 2029756 w 3464244"/>
                <a:gd name="connsiteY1106" fmla="*/ 240848 h 1391222"/>
                <a:gd name="connsiteX1107" fmla="*/ 2011655 w 3464244"/>
                <a:gd name="connsiteY1107" fmla="*/ 268376 h 1391222"/>
                <a:gd name="connsiteX1108" fmla="*/ 2000223 w 3464244"/>
                <a:gd name="connsiteY1108" fmla="*/ 280282 h 1391222"/>
                <a:gd name="connsiteX1109" fmla="*/ 1999274 w 3464244"/>
                <a:gd name="connsiteY1109" fmla="*/ 283711 h 1391222"/>
                <a:gd name="connsiteX1110" fmla="*/ 2035467 w 3464244"/>
                <a:gd name="connsiteY1110" fmla="*/ 283711 h 1391222"/>
                <a:gd name="connsiteX1111" fmla="*/ 2658406 w 3464244"/>
                <a:gd name="connsiteY1111" fmla="*/ 306476 h 1391222"/>
                <a:gd name="connsiteX1112" fmla="*/ 2658406 w 3464244"/>
                <a:gd name="connsiteY1112" fmla="*/ 302284 h 1391222"/>
                <a:gd name="connsiteX1113" fmla="*/ 2649830 w 3464244"/>
                <a:gd name="connsiteY1113" fmla="*/ 302284 h 1391222"/>
                <a:gd name="connsiteX1114" fmla="*/ 2649830 w 3464244"/>
                <a:gd name="connsiteY1114" fmla="*/ 219417 h 1391222"/>
                <a:gd name="connsiteX1115" fmla="*/ 2658406 w 3464244"/>
                <a:gd name="connsiteY1115" fmla="*/ 219417 h 1391222"/>
                <a:gd name="connsiteX1116" fmla="*/ 2658406 w 3464244"/>
                <a:gd name="connsiteY1116" fmla="*/ 215225 h 1391222"/>
                <a:gd name="connsiteX1117" fmla="*/ 2645067 w 3464244"/>
                <a:gd name="connsiteY1117" fmla="*/ 215225 h 1391222"/>
                <a:gd name="connsiteX1118" fmla="*/ 2645067 w 3464244"/>
                <a:gd name="connsiteY1118" fmla="*/ 306476 h 1391222"/>
                <a:gd name="connsiteX1119" fmla="*/ 2705073 w 3464244"/>
                <a:gd name="connsiteY1119" fmla="*/ 268090 h 1391222"/>
                <a:gd name="connsiteX1120" fmla="*/ 2689836 w 3464244"/>
                <a:gd name="connsiteY1120" fmla="*/ 251516 h 1391222"/>
                <a:gd name="connsiteX1121" fmla="*/ 2702217 w 3464244"/>
                <a:gd name="connsiteY1121" fmla="*/ 235514 h 1391222"/>
                <a:gd name="connsiteX1122" fmla="*/ 2685074 w 3464244"/>
                <a:gd name="connsiteY1122" fmla="*/ 222941 h 1391222"/>
                <a:gd name="connsiteX1123" fmla="*/ 2667931 w 3464244"/>
                <a:gd name="connsiteY1123" fmla="*/ 235229 h 1391222"/>
                <a:gd name="connsiteX1124" fmla="*/ 2672693 w 3464244"/>
                <a:gd name="connsiteY1124" fmla="*/ 240086 h 1391222"/>
                <a:gd name="connsiteX1125" fmla="*/ 2676498 w 3464244"/>
                <a:gd name="connsiteY1125" fmla="*/ 235514 h 1391222"/>
                <a:gd name="connsiteX1126" fmla="*/ 2671735 w 3464244"/>
                <a:gd name="connsiteY1126" fmla="*/ 230751 h 1391222"/>
                <a:gd name="connsiteX1127" fmla="*/ 2684116 w 3464244"/>
                <a:gd name="connsiteY1127" fmla="*/ 225322 h 1391222"/>
                <a:gd name="connsiteX1128" fmla="*/ 2693641 w 3464244"/>
                <a:gd name="connsiteY1128" fmla="*/ 235514 h 1391222"/>
                <a:gd name="connsiteX1129" fmla="*/ 2689836 w 3464244"/>
                <a:gd name="connsiteY1129" fmla="*/ 247229 h 1391222"/>
                <a:gd name="connsiteX1130" fmla="*/ 2679353 w 3464244"/>
                <a:gd name="connsiteY1130" fmla="*/ 250564 h 1391222"/>
                <a:gd name="connsiteX1131" fmla="*/ 2677456 w 3464244"/>
                <a:gd name="connsiteY1131" fmla="*/ 251992 h 1391222"/>
                <a:gd name="connsiteX1132" fmla="*/ 2679353 w 3464244"/>
                <a:gd name="connsiteY1132" fmla="*/ 253230 h 1391222"/>
                <a:gd name="connsiteX1133" fmla="*/ 2684116 w 3464244"/>
                <a:gd name="connsiteY1133" fmla="*/ 253230 h 1391222"/>
                <a:gd name="connsiteX1134" fmla="*/ 2695548 w 3464244"/>
                <a:gd name="connsiteY1134" fmla="*/ 268090 h 1391222"/>
                <a:gd name="connsiteX1135" fmla="*/ 2684116 w 3464244"/>
                <a:gd name="connsiteY1135" fmla="*/ 282854 h 1391222"/>
                <a:gd name="connsiteX1136" fmla="*/ 2668880 w 3464244"/>
                <a:gd name="connsiteY1136" fmla="*/ 276281 h 1391222"/>
                <a:gd name="connsiteX1137" fmla="*/ 2674591 w 3464244"/>
                <a:gd name="connsiteY1137" fmla="*/ 271042 h 1391222"/>
                <a:gd name="connsiteX1138" fmla="*/ 2669828 w 3464244"/>
                <a:gd name="connsiteY1138" fmla="*/ 266185 h 1391222"/>
                <a:gd name="connsiteX1139" fmla="*/ 2665066 w 3464244"/>
                <a:gd name="connsiteY1139" fmla="*/ 271328 h 1391222"/>
                <a:gd name="connsiteX1140" fmla="*/ 2684116 w 3464244"/>
                <a:gd name="connsiteY1140" fmla="*/ 285615 h 1391222"/>
                <a:gd name="connsiteX1141" fmla="*/ 2705073 w 3464244"/>
                <a:gd name="connsiteY1141" fmla="*/ 268090 h 1391222"/>
                <a:gd name="connsiteX1142" fmla="*/ 2749842 w 3464244"/>
                <a:gd name="connsiteY1142" fmla="*/ 283711 h 1391222"/>
                <a:gd name="connsiteX1143" fmla="*/ 2749842 w 3464244"/>
                <a:gd name="connsiteY1143" fmla="*/ 280757 h 1391222"/>
                <a:gd name="connsiteX1144" fmla="*/ 2746986 w 3464244"/>
                <a:gd name="connsiteY1144" fmla="*/ 280757 h 1391222"/>
                <a:gd name="connsiteX1145" fmla="*/ 2737461 w 3464244"/>
                <a:gd name="connsiteY1145" fmla="*/ 276281 h 1391222"/>
                <a:gd name="connsiteX1146" fmla="*/ 2737461 w 3464244"/>
                <a:gd name="connsiteY1146" fmla="*/ 225704 h 1391222"/>
                <a:gd name="connsiteX1147" fmla="*/ 2735555 w 3464244"/>
                <a:gd name="connsiteY1147" fmla="*/ 222941 h 1391222"/>
                <a:gd name="connsiteX1148" fmla="*/ 2718411 w 3464244"/>
                <a:gd name="connsiteY1148" fmla="*/ 228942 h 1391222"/>
                <a:gd name="connsiteX1149" fmla="*/ 2718411 w 3464244"/>
                <a:gd name="connsiteY1149" fmla="*/ 231894 h 1391222"/>
                <a:gd name="connsiteX1150" fmla="*/ 2730792 w 3464244"/>
                <a:gd name="connsiteY1150" fmla="*/ 229418 h 1391222"/>
                <a:gd name="connsiteX1151" fmla="*/ 2730792 w 3464244"/>
                <a:gd name="connsiteY1151" fmla="*/ 276281 h 1391222"/>
                <a:gd name="connsiteX1152" fmla="*/ 2722216 w 3464244"/>
                <a:gd name="connsiteY1152" fmla="*/ 280757 h 1391222"/>
                <a:gd name="connsiteX1153" fmla="*/ 2718411 w 3464244"/>
                <a:gd name="connsiteY1153" fmla="*/ 280757 h 1391222"/>
                <a:gd name="connsiteX1154" fmla="*/ 2718411 w 3464244"/>
                <a:gd name="connsiteY1154" fmla="*/ 283711 h 1391222"/>
                <a:gd name="connsiteX1155" fmla="*/ 2734606 w 3464244"/>
                <a:gd name="connsiteY1155" fmla="*/ 283425 h 1391222"/>
                <a:gd name="connsiteX1156" fmla="*/ 2749842 w 3464244"/>
                <a:gd name="connsiteY1156" fmla="*/ 283711 h 1391222"/>
                <a:gd name="connsiteX1157" fmla="*/ 2777468 w 3464244"/>
                <a:gd name="connsiteY1157" fmla="*/ 283425 h 1391222"/>
                <a:gd name="connsiteX1158" fmla="*/ 2770799 w 3464244"/>
                <a:gd name="connsiteY1158" fmla="*/ 273614 h 1391222"/>
                <a:gd name="connsiteX1159" fmla="*/ 2766036 w 3464244"/>
                <a:gd name="connsiteY1159" fmla="*/ 278662 h 1391222"/>
                <a:gd name="connsiteX1160" fmla="*/ 2771748 w 3464244"/>
                <a:gd name="connsiteY1160" fmla="*/ 283711 h 1391222"/>
                <a:gd name="connsiteX1161" fmla="*/ 2774603 w 3464244"/>
                <a:gd name="connsiteY1161" fmla="*/ 282377 h 1391222"/>
                <a:gd name="connsiteX1162" fmla="*/ 2767943 w 3464244"/>
                <a:gd name="connsiteY1162" fmla="*/ 299046 h 1391222"/>
                <a:gd name="connsiteX1163" fmla="*/ 2766985 w 3464244"/>
                <a:gd name="connsiteY1163" fmla="*/ 300094 h 1391222"/>
                <a:gd name="connsiteX1164" fmla="*/ 2768892 w 3464244"/>
                <a:gd name="connsiteY1164" fmla="*/ 301427 h 1391222"/>
                <a:gd name="connsiteX1165" fmla="*/ 2777468 w 3464244"/>
                <a:gd name="connsiteY1165" fmla="*/ 283425 h 1391222"/>
                <a:gd name="connsiteX1166" fmla="*/ 2857473 w 3464244"/>
                <a:gd name="connsiteY1166" fmla="*/ 283711 h 1391222"/>
                <a:gd name="connsiteX1167" fmla="*/ 2857473 w 3464244"/>
                <a:gd name="connsiteY1167" fmla="*/ 280757 h 1391222"/>
                <a:gd name="connsiteX1168" fmla="*/ 2854617 w 3464244"/>
                <a:gd name="connsiteY1168" fmla="*/ 280757 h 1391222"/>
                <a:gd name="connsiteX1169" fmla="*/ 2845092 w 3464244"/>
                <a:gd name="connsiteY1169" fmla="*/ 276281 h 1391222"/>
                <a:gd name="connsiteX1170" fmla="*/ 2845092 w 3464244"/>
                <a:gd name="connsiteY1170" fmla="*/ 225704 h 1391222"/>
                <a:gd name="connsiteX1171" fmla="*/ 2843185 w 3464244"/>
                <a:gd name="connsiteY1171" fmla="*/ 222941 h 1391222"/>
                <a:gd name="connsiteX1172" fmla="*/ 2826042 w 3464244"/>
                <a:gd name="connsiteY1172" fmla="*/ 228942 h 1391222"/>
                <a:gd name="connsiteX1173" fmla="*/ 2826042 w 3464244"/>
                <a:gd name="connsiteY1173" fmla="*/ 231894 h 1391222"/>
                <a:gd name="connsiteX1174" fmla="*/ 2838423 w 3464244"/>
                <a:gd name="connsiteY1174" fmla="*/ 229418 h 1391222"/>
                <a:gd name="connsiteX1175" fmla="*/ 2838423 w 3464244"/>
                <a:gd name="connsiteY1175" fmla="*/ 276281 h 1391222"/>
                <a:gd name="connsiteX1176" fmla="*/ 2829856 w 3464244"/>
                <a:gd name="connsiteY1176" fmla="*/ 280757 h 1391222"/>
                <a:gd name="connsiteX1177" fmla="*/ 2826042 w 3464244"/>
                <a:gd name="connsiteY1177" fmla="*/ 280757 h 1391222"/>
                <a:gd name="connsiteX1178" fmla="*/ 2826042 w 3464244"/>
                <a:gd name="connsiteY1178" fmla="*/ 283711 h 1391222"/>
                <a:gd name="connsiteX1179" fmla="*/ 2842236 w 3464244"/>
                <a:gd name="connsiteY1179" fmla="*/ 283425 h 1391222"/>
                <a:gd name="connsiteX1180" fmla="*/ 2857473 w 3464244"/>
                <a:gd name="connsiteY1180" fmla="*/ 283711 h 1391222"/>
                <a:gd name="connsiteX1181" fmla="*/ 2908911 w 3464244"/>
                <a:gd name="connsiteY1181" fmla="*/ 265422 h 1391222"/>
                <a:gd name="connsiteX1182" fmla="*/ 2890810 w 3464244"/>
                <a:gd name="connsiteY1182" fmla="*/ 245420 h 1391222"/>
                <a:gd name="connsiteX1183" fmla="*/ 2878430 w 3464244"/>
                <a:gd name="connsiteY1183" fmla="*/ 250087 h 1391222"/>
                <a:gd name="connsiteX1184" fmla="*/ 2878430 w 3464244"/>
                <a:gd name="connsiteY1184" fmla="*/ 232371 h 1391222"/>
                <a:gd name="connsiteX1185" fmla="*/ 2887006 w 3464244"/>
                <a:gd name="connsiteY1185" fmla="*/ 233705 h 1391222"/>
                <a:gd name="connsiteX1186" fmla="*/ 2905098 w 3464244"/>
                <a:gd name="connsiteY1186" fmla="*/ 224370 h 1391222"/>
                <a:gd name="connsiteX1187" fmla="*/ 2904149 w 3464244"/>
                <a:gd name="connsiteY1187" fmla="*/ 222941 h 1391222"/>
                <a:gd name="connsiteX1188" fmla="*/ 2903191 w 3464244"/>
                <a:gd name="connsiteY1188" fmla="*/ 223417 h 1391222"/>
                <a:gd name="connsiteX1189" fmla="*/ 2889861 w 3464244"/>
                <a:gd name="connsiteY1189" fmla="*/ 225989 h 1391222"/>
                <a:gd name="connsiteX1190" fmla="*/ 2877481 w 3464244"/>
                <a:gd name="connsiteY1190" fmla="*/ 223417 h 1391222"/>
                <a:gd name="connsiteX1191" fmla="*/ 2876523 w 3464244"/>
                <a:gd name="connsiteY1191" fmla="*/ 222941 h 1391222"/>
                <a:gd name="connsiteX1192" fmla="*/ 2875574 w 3464244"/>
                <a:gd name="connsiteY1192" fmla="*/ 225704 h 1391222"/>
                <a:gd name="connsiteX1193" fmla="*/ 2875574 w 3464244"/>
                <a:gd name="connsiteY1193" fmla="*/ 252469 h 1391222"/>
                <a:gd name="connsiteX1194" fmla="*/ 2876523 w 3464244"/>
                <a:gd name="connsiteY1194" fmla="*/ 255136 h 1391222"/>
                <a:gd name="connsiteX1195" fmla="*/ 2878430 w 3464244"/>
                <a:gd name="connsiteY1195" fmla="*/ 254088 h 1391222"/>
                <a:gd name="connsiteX1196" fmla="*/ 2890810 w 3464244"/>
                <a:gd name="connsiteY1196" fmla="*/ 247992 h 1391222"/>
                <a:gd name="connsiteX1197" fmla="*/ 2898428 w 3464244"/>
                <a:gd name="connsiteY1197" fmla="*/ 253897 h 1391222"/>
                <a:gd name="connsiteX1198" fmla="*/ 2900335 w 3464244"/>
                <a:gd name="connsiteY1198" fmla="*/ 264947 h 1391222"/>
                <a:gd name="connsiteX1199" fmla="*/ 2897480 w 3464244"/>
                <a:gd name="connsiteY1199" fmla="*/ 277329 h 1391222"/>
                <a:gd name="connsiteX1200" fmla="*/ 2887955 w 3464244"/>
                <a:gd name="connsiteY1200" fmla="*/ 282854 h 1391222"/>
                <a:gd name="connsiteX1201" fmla="*/ 2873667 w 3464244"/>
                <a:gd name="connsiteY1201" fmla="*/ 273329 h 1391222"/>
                <a:gd name="connsiteX1202" fmla="*/ 2874616 w 3464244"/>
                <a:gd name="connsiteY1202" fmla="*/ 273329 h 1391222"/>
                <a:gd name="connsiteX1203" fmla="*/ 2879378 w 3464244"/>
                <a:gd name="connsiteY1203" fmla="*/ 268851 h 1391222"/>
                <a:gd name="connsiteX1204" fmla="*/ 2874616 w 3464244"/>
                <a:gd name="connsiteY1204" fmla="*/ 264184 h 1391222"/>
                <a:gd name="connsiteX1205" fmla="*/ 2869853 w 3464244"/>
                <a:gd name="connsiteY1205" fmla="*/ 269137 h 1391222"/>
                <a:gd name="connsiteX1206" fmla="*/ 2887955 w 3464244"/>
                <a:gd name="connsiteY1206" fmla="*/ 285615 h 1391222"/>
                <a:gd name="connsiteX1207" fmla="*/ 2908911 w 3464244"/>
                <a:gd name="connsiteY1207" fmla="*/ 265422 h 1391222"/>
                <a:gd name="connsiteX1208" fmla="*/ 2933673 w 3464244"/>
                <a:gd name="connsiteY1208" fmla="*/ 283425 h 1391222"/>
                <a:gd name="connsiteX1209" fmla="*/ 2927003 w 3464244"/>
                <a:gd name="connsiteY1209" fmla="*/ 273614 h 1391222"/>
                <a:gd name="connsiteX1210" fmla="*/ 2922241 w 3464244"/>
                <a:gd name="connsiteY1210" fmla="*/ 278662 h 1391222"/>
                <a:gd name="connsiteX1211" fmla="*/ 2927003 w 3464244"/>
                <a:gd name="connsiteY1211" fmla="*/ 283711 h 1391222"/>
                <a:gd name="connsiteX1212" fmla="*/ 2930817 w 3464244"/>
                <a:gd name="connsiteY1212" fmla="*/ 282377 h 1391222"/>
                <a:gd name="connsiteX1213" fmla="*/ 2924148 w 3464244"/>
                <a:gd name="connsiteY1213" fmla="*/ 299046 h 1391222"/>
                <a:gd name="connsiteX1214" fmla="*/ 2923199 w 3464244"/>
                <a:gd name="connsiteY1214" fmla="*/ 300094 h 1391222"/>
                <a:gd name="connsiteX1215" fmla="*/ 2925106 w 3464244"/>
                <a:gd name="connsiteY1215" fmla="*/ 301427 h 1391222"/>
                <a:gd name="connsiteX1216" fmla="*/ 2933673 w 3464244"/>
                <a:gd name="connsiteY1216" fmla="*/ 283425 h 1391222"/>
                <a:gd name="connsiteX1217" fmla="*/ 3020356 w 3464244"/>
                <a:gd name="connsiteY1217" fmla="*/ 224941 h 1391222"/>
                <a:gd name="connsiteX1218" fmla="*/ 2996543 w 3464244"/>
                <a:gd name="connsiteY1218" fmla="*/ 224941 h 1391222"/>
                <a:gd name="connsiteX1219" fmla="*/ 2989874 w 3464244"/>
                <a:gd name="connsiteY1219" fmla="*/ 224655 h 1391222"/>
                <a:gd name="connsiteX1220" fmla="*/ 2984153 w 3464244"/>
                <a:gd name="connsiteY1220" fmla="*/ 222084 h 1391222"/>
                <a:gd name="connsiteX1221" fmla="*/ 2981298 w 3464244"/>
                <a:gd name="connsiteY1221" fmla="*/ 222084 h 1391222"/>
                <a:gd name="connsiteX1222" fmla="*/ 2978442 w 3464244"/>
                <a:gd name="connsiteY1222" fmla="*/ 241324 h 1391222"/>
                <a:gd name="connsiteX1223" fmla="*/ 2981298 w 3464244"/>
                <a:gd name="connsiteY1223" fmla="*/ 241324 h 1391222"/>
                <a:gd name="connsiteX1224" fmla="*/ 2984153 w 3464244"/>
                <a:gd name="connsiteY1224" fmla="*/ 232942 h 1391222"/>
                <a:gd name="connsiteX1225" fmla="*/ 2992730 w 3464244"/>
                <a:gd name="connsiteY1225" fmla="*/ 232371 h 1391222"/>
                <a:gd name="connsiteX1226" fmla="*/ 3012728 w 3464244"/>
                <a:gd name="connsiteY1226" fmla="*/ 232371 h 1391222"/>
                <a:gd name="connsiteX1227" fmla="*/ 3003203 w 3464244"/>
                <a:gd name="connsiteY1227" fmla="*/ 245039 h 1391222"/>
                <a:gd name="connsiteX1228" fmla="*/ 2990823 w 3464244"/>
                <a:gd name="connsiteY1228" fmla="*/ 280567 h 1391222"/>
                <a:gd name="connsiteX1229" fmla="*/ 2994636 w 3464244"/>
                <a:gd name="connsiteY1229" fmla="*/ 285615 h 1391222"/>
                <a:gd name="connsiteX1230" fmla="*/ 2998441 w 3464244"/>
                <a:gd name="connsiteY1230" fmla="*/ 280473 h 1391222"/>
                <a:gd name="connsiteX1231" fmla="*/ 2998441 w 3464244"/>
                <a:gd name="connsiteY1231" fmla="*/ 276090 h 1391222"/>
                <a:gd name="connsiteX1232" fmla="*/ 3005110 w 3464244"/>
                <a:gd name="connsiteY1232" fmla="*/ 246182 h 1391222"/>
                <a:gd name="connsiteX1233" fmla="*/ 3019398 w 3464244"/>
                <a:gd name="connsiteY1233" fmla="*/ 228179 h 1391222"/>
                <a:gd name="connsiteX1234" fmla="*/ 3020356 w 3464244"/>
                <a:gd name="connsiteY1234" fmla="*/ 224941 h 1391222"/>
                <a:gd name="connsiteX1235" fmla="*/ 3041303 w 3464244"/>
                <a:gd name="connsiteY1235" fmla="*/ 283425 h 1391222"/>
                <a:gd name="connsiteX1236" fmla="*/ 3034643 w 3464244"/>
                <a:gd name="connsiteY1236" fmla="*/ 273614 h 1391222"/>
                <a:gd name="connsiteX1237" fmla="*/ 3029881 w 3464244"/>
                <a:gd name="connsiteY1237" fmla="*/ 278662 h 1391222"/>
                <a:gd name="connsiteX1238" fmla="*/ 3035592 w 3464244"/>
                <a:gd name="connsiteY1238" fmla="*/ 283711 h 1391222"/>
                <a:gd name="connsiteX1239" fmla="*/ 3038448 w 3464244"/>
                <a:gd name="connsiteY1239" fmla="*/ 282377 h 1391222"/>
                <a:gd name="connsiteX1240" fmla="*/ 3031778 w 3464244"/>
                <a:gd name="connsiteY1240" fmla="*/ 299046 h 1391222"/>
                <a:gd name="connsiteX1241" fmla="*/ 3030830 w 3464244"/>
                <a:gd name="connsiteY1241" fmla="*/ 300094 h 1391222"/>
                <a:gd name="connsiteX1242" fmla="*/ 3032736 w 3464244"/>
                <a:gd name="connsiteY1242" fmla="*/ 301427 h 1391222"/>
                <a:gd name="connsiteX1243" fmla="*/ 3041303 w 3464244"/>
                <a:gd name="connsiteY1243" fmla="*/ 283425 h 1391222"/>
                <a:gd name="connsiteX1244" fmla="*/ 3125131 w 3464244"/>
                <a:gd name="connsiteY1244" fmla="*/ 268090 h 1391222"/>
                <a:gd name="connsiteX1245" fmla="*/ 3109885 w 3464244"/>
                <a:gd name="connsiteY1245" fmla="*/ 251516 h 1391222"/>
                <a:gd name="connsiteX1246" fmla="*/ 3122266 w 3464244"/>
                <a:gd name="connsiteY1246" fmla="*/ 235514 h 1391222"/>
                <a:gd name="connsiteX1247" fmla="*/ 3105123 w 3464244"/>
                <a:gd name="connsiteY1247" fmla="*/ 222941 h 1391222"/>
                <a:gd name="connsiteX1248" fmla="*/ 3087980 w 3464244"/>
                <a:gd name="connsiteY1248" fmla="*/ 235229 h 1391222"/>
                <a:gd name="connsiteX1249" fmla="*/ 3092742 w 3464244"/>
                <a:gd name="connsiteY1249" fmla="*/ 240086 h 1391222"/>
                <a:gd name="connsiteX1250" fmla="*/ 3096556 w 3464244"/>
                <a:gd name="connsiteY1250" fmla="*/ 235514 h 1391222"/>
                <a:gd name="connsiteX1251" fmla="*/ 3091793 w 3464244"/>
                <a:gd name="connsiteY1251" fmla="*/ 230751 h 1391222"/>
                <a:gd name="connsiteX1252" fmla="*/ 3104174 w 3464244"/>
                <a:gd name="connsiteY1252" fmla="*/ 225322 h 1391222"/>
                <a:gd name="connsiteX1253" fmla="*/ 3113699 w 3464244"/>
                <a:gd name="connsiteY1253" fmla="*/ 235514 h 1391222"/>
                <a:gd name="connsiteX1254" fmla="*/ 3109885 w 3464244"/>
                <a:gd name="connsiteY1254" fmla="*/ 247229 h 1391222"/>
                <a:gd name="connsiteX1255" fmla="*/ 3099411 w 3464244"/>
                <a:gd name="connsiteY1255" fmla="*/ 250564 h 1391222"/>
                <a:gd name="connsiteX1256" fmla="*/ 3097505 w 3464244"/>
                <a:gd name="connsiteY1256" fmla="*/ 251992 h 1391222"/>
                <a:gd name="connsiteX1257" fmla="*/ 3099411 w 3464244"/>
                <a:gd name="connsiteY1257" fmla="*/ 253230 h 1391222"/>
                <a:gd name="connsiteX1258" fmla="*/ 3104174 w 3464244"/>
                <a:gd name="connsiteY1258" fmla="*/ 253230 h 1391222"/>
                <a:gd name="connsiteX1259" fmla="*/ 3115606 w 3464244"/>
                <a:gd name="connsiteY1259" fmla="*/ 268090 h 1391222"/>
                <a:gd name="connsiteX1260" fmla="*/ 3104174 w 3464244"/>
                <a:gd name="connsiteY1260" fmla="*/ 282854 h 1391222"/>
                <a:gd name="connsiteX1261" fmla="*/ 3088928 w 3464244"/>
                <a:gd name="connsiteY1261" fmla="*/ 276281 h 1391222"/>
                <a:gd name="connsiteX1262" fmla="*/ 3094649 w 3464244"/>
                <a:gd name="connsiteY1262" fmla="*/ 271042 h 1391222"/>
                <a:gd name="connsiteX1263" fmla="*/ 3089886 w 3464244"/>
                <a:gd name="connsiteY1263" fmla="*/ 266185 h 1391222"/>
                <a:gd name="connsiteX1264" fmla="*/ 3085124 w 3464244"/>
                <a:gd name="connsiteY1264" fmla="*/ 271328 h 1391222"/>
                <a:gd name="connsiteX1265" fmla="*/ 3104174 w 3464244"/>
                <a:gd name="connsiteY1265" fmla="*/ 285615 h 1391222"/>
                <a:gd name="connsiteX1266" fmla="*/ 3125131 w 3464244"/>
                <a:gd name="connsiteY1266" fmla="*/ 268090 h 1391222"/>
                <a:gd name="connsiteX1267" fmla="*/ 3145130 w 3464244"/>
                <a:gd name="connsiteY1267" fmla="*/ 306476 h 1391222"/>
                <a:gd name="connsiteX1268" fmla="*/ 3145130 w 3464244"/>
                <a:gd name="connsiteY1268" fmla="*/ 215225 h 1391222"/>
                <a:gd name="connsiteX1269" fmla="*/ 3131791 w 3464244"/>
                <a:gd name="connsiteY1269" fmla="*/ 215225 h 1391222"/>
                <a:gd name="connsiteX1270" fmla="*/ 3131791 w 3464244"/>
                <a:gd name="connsiteY1270" fmla="*/ 219417 h 1391222"/>
                <a:gd name="connsiteX1271" fmla="*/ 3140367 w 3464244"/>
                <a:gd name="connsiteY1271" fmla="*/ 219417 h 1391222"/>
                <a:gd name="connsiteX1272" fmla="*/ 3140367 w 3464244"/>
                <a:gd name="connsiteY1272" fmla="*/ 302284 h 1391222"/>
                <a:gd name="connsiteX1273" fmla="*/ 3131791 w 3464244"/>
                <a:gd name="connsiteY1273" fmla="*/ 302284 h 1391222"/>
                <a:gd name="connsiteX1274" fmla="*/ 3131791 w 3464244"/>
                <a:gd name="connsiteY1274" fmla="*/ 306476 h 1391222"/>
                <a:gd name="connsiteX1275" fmla="*/ 53318 w 3464244"/>
                <a:gd name="connsiteY1275" fmla="*/ 392010 h 1391222"/>
                <a:gd name="connsiteX1276" fmla="*/ 53318 w 3464244"/>
                <a:gd name="connsiteY1276" fmla="*/ 389057 h 1391222"/>
                <a:gd name="connsiteX1277" fmla="*/ 51411 w 3464244"/>
                <a:gd name="connsiteY1277" fmla="*/ 389057 h 1391222"/>
                <a:gd name="connsiteX1278" fmla="*/ 43793 w 3464244"/>
                <a:gd name="connsiteY1278" fmla="*/ 384580 h 1391222"/>
                <a:gd name="connsiteX1279" fmla="*/ 43793 w 3464244"/>
                <a:gd name="connsiteY1279" fmla="*/ 337051 h 1391222"/>
                <a:gd name="connsiteX1280" fmla="*/ 51411 w 3464244"/>
                <a:gd name="connsiteY1280" fmla="*/ 332765 h 1391222"/>
                <a:gd name="connsiteX1281" fmla="*/ 53318 w 3464244"/>
                <a:gd name="connsiteY1281" fmla="*/ 332765 h 1391222"/>
                <a:gd name="connsiteX1282" fmla="*/ 53318 w 3464244"/>
                <a:gd name="connsiteY1282" fmla="*/ 329621 h 1391222"/>
                <a:gd name="connsiteX1283" fmla="*/ 39980 w 3464244"/>
                <a:gd name="connsiteY1283" fmla="*/ 329907 h 1391222"/>
                <a:gd name="connsiteX1284" fmla="*/ 26641 w 3464244"/>
                <a:gd name="connsiteY1284" fmla="*/ 329621 h 1391222"/>
                <a:gd name="connsiteX1285" fmla="*/ 26641 w 3464244"/>
                <a:gd name="connsiteY1285" fmla="*/ 332765 h 1391222"/>
                <a:gd name="connsiteX1286" fmla="*/ 28548 w 3464244"/>
                <a:gd name="connsiteY1286" fmla="*/ 332765 h 1391222"/>
                <a:gd name="connsiteX1287" fmla="*/ 36166 w 3464244"/>
                <a:gd name="connsiteY1287" fmla="*/ 337051 h 1391222"/>
                <a:gd name="connsiteX1288" fmla="*/ 36166 w 3464244"/>
                <a:gd name="connsiteY1288" fmla="*/ 358100 h 1391222"/>
                <a:gd name="connsiteX1289" fmla="*/ 6642 w 3464244"/>
                <a:gd name="connsiteY1289" fmla="*/ 358100 h 1391222"/>
                <a:gd name="connsiteX1290" fmla="*/ 6642 w 3464244"/>
                <a:gd name="connsiteY1290" fmla="*/ 337051 h 1391222"/>
                <a:gd name="connsiteX1291" fmla="*/ 13311 w 3464244"/>
                <a:gd name="connsiteY1291" fmla="*/ 332765 h 1391222"/>
                <a:gd name="connsiteX1292" fmla="*/ 15218 w 3464244"/>
                <a:gd name="connsiteY1292" fmla="*/ 332765 h 1391222"/>
                <a:gd name="connsiteX1293" fmla="*/ 15218 w 3464244"/>
                <a:gd name="connsiteY1293" fmla="*/ 329621 h 1391222"/>
                <a:gd name="connsiteX1294" fmla="*/ 1880 w 3464244"/>
                <a:gd name="connsiteY1294" fmla="*/ 329907 h 1391222"/>
                <a:gd name="connsiteX1295" fmla="*/ -11459 w 3464244"/>
                <a:gd name="connsiteY1295" fmla="*/ 329621 h 1391222"/>
                <a:gd name="connsiteX1296" fmla="*/ -11459 w 3464244"/>
                <a:gd name="connsiteY1296" fmla="*/ 332765 h 1391222"/>
                <a:gd name="connsiteX1297" fmla="*/ -9552 w 3464244"/>
                <a:gd name="connsiteY1297" fmla="*/ 332765 h 1391222"/>
                <a:gd name="connsiteX1298" fmla="*/ -1934 w 3464244"/>
                <a:gd name="connsiteY1298" fmla="*/ 337051 h 1391222"/>
                <a:gd name="connsiteX1299" fmla="*/ -1934 w 3464244"/>
                <a:gd name="connsiteY1299" fmla="*/ 384580 h 1391222"/>
                <a:gd name="connsiteX1300" fmla="*/ -9552 w 3464244"/>
                <a:gd name="connsiteY1300" fmla="*/ 389057 h 1391222"/>
                <a:gd name="connsiteX1301" fmla="*/ -11459 w 3464244"/>
                <a:gd name="connsiteY1301" fmla="*/ 389057 h 1391222"/>
                <a:gd name="connsiteX1302" fmla="*/ -11459 w 3464244"/>
                <a:gd name="connsiteY1302" fmla="*/ 392010 h 1391222"/>
                <a:gd name="connsiteX1303" fmla="*/ 1880 w 3464244"/>
                <a:gd name="connsiteY1303" fmla="*/ 391724 h 1391222"/>
                <a:gd name="connsiteX1304" fmla="*/ 15218 w 3464244"/>
                <a:gd name="connsiteY1304" fmla="*/ 392010 h 1391222"/>
                <a:gd name="connsiteX1305" fmla="*/ 15218 w 3464244"/>
                <a:gd name="connsiteY1305" fmla="*/ 389057 h 1391222"/>
                <a:gd name="connsiteX1306" fmla="*/ 13311 w 3464244"/>
                <a:gd name="connsiteY1306" fmla="*/ 389057 h 1391222"/>
                <a:gd name="connsiteX1307" fmla="*/ 6642 w 3464244"/>
                <a:gd name="connsiteY1307" fmla="*/ 384580 h 1391222"/>
                <a:gd name="connsiteX1308" fmla="*/ 6642 w 3464244"/>
                <a:gd name="connsiteY1308" fmla="*/ 361054 h 1391222"/>
                <a:gd name="connsiteX1309" fmla="*/ 36166 w 3464244"/>
                <a:gd name="connsiteY1309" fmla="*/ 361054 h 1391222"/>
                <a:gd name="connsiteX1310" fmla="*/ 36166 w 3464244"/>
                <a:gd name="connsiteY1310" fmla="*/ 384580 h 1391222"/>
                <a:gd name="connsiteX1311" fmla="*/ 28548 w 3464244"/>
                <a:gd name="connsiteY1311" fmla="*/ 389057 h 1391222"/>
                <a:gd name="connsiteX1312" fmla="*/ 26641 w 3464244"/>
                <a:gd name="connsiteY1312" fmla="*/ 389057 h 1391222"/>
                <a:gd name="connsiteX1313" fmla="*/ 26641 w 3464244"/>
                <a:gd name="connsiteY1313" fmla="*/ 392010 h 1391222"/>
                <a:gd name="connsiteX1314" fmla="*/ 39980 w 3464244"/>
                <a:gd name="connsiteY1314" fmla="*/ 391724 h 1391222"/>
                <a:gd name="connsiteX1315" fmla="*/ 88553 w 3464244"/>
                <a:gd name="connsiteY1315" fmla="*/ 392010 h 1391222"/>
                <a:gd name="connsiteX1316" fmla="*/ 88553 w 3464244"/>
                <a:gd name="connsiteY1316" fmla="*/ 389057 h 1391222"/>
                <a:gd name="connsiteX1317" fmla="*/ 86656 w 3464244"/>
                <a:gd name="connsiteY1317" fmla="*/ 389057 h 1391222"/>
                <a:gd name="connsiteX1318" fmla="*/ 79028 w 3464244"/>
                <a:gd name="connsiteY1318" fmla="*/ 384580 h 1391222"/>
                <a:gd name="connsiteX1319" fmla="*/ 79028 w 3464244"/>
                <a:gd name="connsiteY1319" fmla="*/ 337051 h 1391222"/>
                <a:gd name="connsiteX1320" fmla="*/ 86656 w 3464244"/>
                <a:gd name="connsiteY1320" fmla="*/ 332765 h 1391222"/>
                <a:gd name="connsiteX1321" fmla="*/ 88553 w 3464244"/>
                <a:gd name="connsiteY1321" fmla="*/ 332765 h 1391222"/>
                <a:gd name="connsiteX1322" fmla="*/ 88553 w 3464244"/>
                <a:gd name="connsiteY1322" fmla="*/ 329621 h 1391222"/>
                <a:gd name="connsiteX1323" fmla="*/ 75224 w 3464244"/>
                <a:gd name="connsiteY1323" fmla="*/ 329907 h 1391222"/>
                <a:gd name="connsiteX1324" fmla="*/ 60936 w 3464244"/>
                <a:gd name="connsiteY1324" fmla="*/ 329621 h 1391222"/>
                <a:gd name="connsiteX1325" fmla="*/ 60936 w 3464244"/>
                <a:gd name="connsiteY1325" fmla="*/ 332765 h 1391222"/>
                <a:gd name="connsiteX1326" fmla="*/ 62843 w 3464244"/>
                <a:gd name="connsiteY1326" fmla="*/ 332765 h 1391222"/>
                <a:gd name="connsiteX1327" fmla="*/ 70461 w 3464244"/>
                <a:gd name="connsiteY1327" fmla="*/ 337051 h 1391222"/>
                <a:gd name="connsiteX1328" fmla="*/ 70461 w 3464244"/>
                <a:gd name="connsiteY1328" fmla="*/ 384580 h 1391222"/>
                <a:gd name="connsiteX1329" fmla="*/ 62843 w 3464244"/>
                <a:gd name="connsiteY1329" fmla="*/ 389057 h 1391222"/>
                <a:gd name="connsiteX1330" fmla="*/ 60936 w 3464244"/>
                <a:gd name="connsiteY1330" fmla="*/ 389057 h 1391222"/>
                <a:gd name="connsiteX1331" fmla="*/ 60936 w 3464244"/>
                <a:gd name="connsiteY1331" fmla="*/ 392010 h 1391222"/>
                <a:gd name="connsiteX1332" fmla="*/ 75224 w 3464244"/>
                <a:gd name="connsiteY1332" fmla="*/ 391724 h 1391222"/>
                <a:gd name="connsiteX1333" fmla="*/ 163805 w 3464244"/>
                <a:gd name="connsiteY1333" fmla="*/ 369817 h 1391222"/>
                <a:gd name="connsiteX1334" fmla="*/ 163805 w 3464244"/>
                <a:gd name="connsiteY1334" fmla="*/ 366864 h 1391222"/>
                <a:gd name="connsiteX1335" fmla="*/ 151424 w 3464244"/>
                <a:gd name="connsiteY1335" fmla="*/ 367150 h 1391222"/>
                <a:gd name="connsiteX1336" fmla="*/ 136178 w 3464244"/>
                <a:gd name="connsiteY1336" fmla="*/ 366864 h 1391222"/>
                <a:gd name="connsiteX1337" fmla="*/ 136178 w 3464244"/>
                <a:gd name="connsiteY1337" fmla="*/ 369817 h 1391222"/>
                <a:gd name="connsiteX1338" fmla="*/ 139992 w 3464244"/>
                <a:gd name="connsiteY1338" fmla="*/ 369817 h 1391222"/>
                <a:gd name="connsiteX1339" fmla="*/ 148568 w 3464244"/>
                <a:gd name="connsiteY1339" fmla="*/ 374294 h 1391222"/>
                <a:gd name="connsiteX1340" fmla="*/ 148568 w 3464244"/>
                <a:gd name="connsiteY1340" fmla="*/ 380104 h 1391222"/>
                <a:gd name="connsiteX1341" fmla="*/ 143806 w 3464244"/>
                <a:gd name="connsiteY1341" fmla="*/ 388295 h 1391222"/>
                <a:gd name="connsiteX1342" fmla="*/ 133323 w 3464244"/>
                <a:gd name="connsiteY1342" fmla="*/ 390962 h 1391222"/>
                <a:gd name="connsiteX1343" fmla="*/ 107603 w 3464244"/>
                <a:gd name="connsiteY1343" fmla="*/ 360768 h 1391222"/>
                <a:gd name="connsiteX1344" fmla="*/ 132374 w 3464244"/>
                <a:gd name="connsiteY1344" fmla="*/ 330859 h 1391222"/>
                <a:gd name="connsiteX1345" fmla="*/ 154280 w 3464244"/>
                <a:gd name="connsiteY1345" fmla="*/ 352576 h 1391222"/>
                <a:gd name="connsiteX1346" fmla="*/ 155228 w 3464244"/>
                <a:gd name="connsiteY1346" fmla="*/ 353910 h 1391222"/>
                <a:gd name="connsiteX1347" fmla="*/ 157135 w 3464244"/>
                <a:gd name="connsiteY1347" fmla="*/ 351529 h 1391222"/>
                <a:gd name="connsiteX1348" fmla="*/ 157135 w 3464244"/>
                <a:gd name="connsiteY1348" fmla="*/ 330098 h 1391222"/>
                <a:gd name="connsiteX1349" fmla="*/ 156186 w 3464244"/>
                <a:gd name="connsiteY1349" fmla="*/ 327716 h 1391222"/>
                <a:gd name="connsiteX1350" fmla="*/ 154280 w 3464244"/>
                <a:gd name="connsiteY1350" fmla="*/ 329050 h 1391222"/>
                <a:gd name="connsiteX1351" fmla="*/ 149517 w 3464244"/>
                <a:gd name="connsiteY1351" fmla="*/ 335717 h 1391222"/>
                <a:gd name="connsiteX1352" fmla="*/ 131416 w 3464244"/>
                <a:gd name="connsiteY1352" fmla="*/ 327716 h 1391222"/>
                <a:gd name="connsiteX1353" fmla="*/ 98078 w 3464244"/>
                <a:gd name="connsiteY1353" fmla="*/ 360768 h 1391222"/>
                <a:gd name="connsiteX1354" fmla="*/ 131416 w 3464244"/>
                <a:gd name="connsiteY1354" fmla="*/ 393915 h 1391222"/>
                <a:gd name="connsiteX1355" fmla="*/ 150466 w 3464244"/>
                <a:gd name="connsiteY1355" fmla="*/ 386486 h 1391222"/>
                <a:gd name="connsiteX1356" fmla="*/ 156186 w 3464244"/>
                <a:gd name="connsiteY1356" fmla="*/ 392010 h 1391222"/>
                <a:gd name="connsiteX1357" fmla="*/ 157135 w 3464244"/>
                <a:gd name="connsiteY1357" fmla="*/ 389629 h 1391222"/>
                <a:gd name="connsiteX1358" fmla="*/ 157135 w 3464244"/>
                <a:gd name="connsiteY1358" fmla="*/ 374008 h 1391222"/>
                <a:gd name="connsiteX1359" fmla="*/ 163805 w 3464244"/>
                <a:gd name="connsiteY1359" fmla="*/ 369817 h 1391222"/>
                <a:gd name="connsiteX1360" fmla="*/ 237149 w 3464244"/>
                <a:gd name="connsiteY1360" fmla="*/ 392010 h 1391222"/>
                <a:gd name="connsiteX1361" fmla="*/ 237149 w 3464244"/>
                <a:gd name="connsiteY1361" fmla="*/ 389057 h 1391222"/>
                <a:gd name="connsiteX1362" fmla="*/ 235242 w 3464244"/>
                <a:gd name="connsiteY1362" fmla="*/ 389057 h 1391222"/>
                <a:gd name="connsiteX1363" fmla="*/ 227624 w 3464244"/>
                <a:gd name="connsiteY1363" fmla="*/ 384580 h 1391222"/>
                <a:gd name="connsiteX1364" fmla="*/ 227624 w 3464244"/>
                <a:gd name="connsiteY1364" fmla="*/ 337051 h 1391222"/>
                <a:gd name="connsiteX1365" fmla="*/ 235242 w 3464244"/>
                <a:gd name="connsiteY1365" fmla="*/ 332765 h 1391222"/>
                <a:gd name="connsiteX1366" fmla="*/ 237149 w 3464244"/>
                <a:gd name="connsiteY1366" fmla="*/ 332765 h 1391222"/>
                <a:gd name="connsiteX1367" fmla="*/ 237149 w 3464244"/>
                <a:gd name="connsiteY1367" fmla="*/ 329621 h 1391222"/>
                <a:gd name="connsiteX1368" fmla="*/ 223810 w 3464244"/>
                <a:gd name="connsiteY1368" fmla="*/ 329907 h 1391222"/>
                <a:gd name="connsiteX1369" fmla="*/ 210481 w 3464244"/>
                <a:gd name="connsiteY1369" fmla="*/ 329621 h 1391222"/>
                <a:gd name="connsiteX1370" fmla="*/ 210481 w 3464244"/>
                <a:gd name="connsiteY1370" fmla="*/ 332765 h 1391222"/>
                <a:gd name="connsiteX1371" fmla="*/ 212378 w 3464244"/>
                <a:gd name="connsiteY1371" fmla="*/ 332765 h 1391222"/>
                <a:gd name="connsiteX1372" fmla="*/ 219048 w 3464244"/>
                <a:gd name="connsiteY1372" fmla="*/ 337051 h 1391222"/>
                <a:gd name="connsiteX1373" fmla="*/ 219048 w 3464244"/>
                <a:gd name="connsiteY1373" fmla="*/ 358100 h 1391222"/>
                <a:gd name="connsiteX1374" fmla="*/ 189524 w 3464244"/>
                <a:gd name="connsiteY1374" fmla="*/ 358100 h 1391222"/>
                <a:gd name="connsiteX1375" fmla="*/ 189524 w 3464244"/>
                <a:gd name="connsiteY1375" fmla="*/ 337051 h 1391222"/>
                <a:gd name="connsiteX1376" fmla="*/ 197142 w 3464244"/>
                <a:gd name="connsiteY1376" fmla="*/ 332765 h 1391222"/>
                <a:gd name="connsiteX1377" fmla="*/ 199049 w 3464244"/>
                <a:gd name="connsiteY1377" fmla="*/ 332765 h 1391222"/>
                <a:gd name="connsiteX1378" fmla="*/ 199049 w 3464244"/>
                <a:gd name="connsiteY1378" fmla="*/ 329621 h 1391222"/>
                <a:gd name="connsiteX1379" fmla="*/ 185710 w 3464244"/>
                <a:gd name="connsiteY1379" fmla="*/ 329907 h 1391222"/>
                <a:gd name="connsiteX1380" fmla="*/ 172381 w 3464244"/>
                <a:gd name="connsiteY1380" fmla="*/ 329621 h 1391222"/>
                <a:gd name="connsiteX1381" fmla="*/ 172381 w 3464244"/>
                <a:gd name="connsiteY1381" fmla="*/ 332765 h 1391222"/>
                <a:gd name="connsiteX1382" fmla="*/ 174278 w 3464244"/>
                <a:gd name="connsiteY1382" fmla="*/ 332765 h 1391222"/>
                <a:gd name="connsiteX1383" fmla="*/ 181906 w 3464244"/>
                <a:gd name="connsiteY1383" fmla="*/ 337051 h 1391222"/>
                <a:gd name="connsiteX1384" fmla="*/ 181906 w 3464244"/>
                <a:gd name="connsiteY1384" fmla="*/ 384580 h 1391222"/>
                <a:gd name="connsiteX1385" fmla="*/ 174278 w 3464244"/>
                <a:gd name="connsiteY1385" fmla="*/ 389057 h 1391222"/>
                <a:gd name="connsiteX1386" fmla="*/ 172381 w 3464244"/>
                <a:gd name="connsiteY1386" fmla="*/ 389057 h 1391222"/>
                <a:gd name="connsiteX1387" fmla="*/ 172381 w 3464244"/>
                <a:gd name="connsiteY1387" fmla="*/ 392010 h 1391222"/>
                <a:gd name="connsiteX1388" fmla="*/ 185710 w 3464244"/>
                <a:gd name="connsiteY1388" fmla="*/ 391724 h 1391222"/>
                <a:gd name="connsiteX1389" fmla="*/ 199049 w 3464244"/>
                <a:gd name="connsiteY1389" fmla="*/ 392010 h 1391222"/>
                <a:gd name="connsiteX1390" fmla="*/ 199049 w 3464244"/>
                <a:gd name="connsiteY1390" fmla="*/ 389057 h 1391222"/>
                <a:gd name="connsiteX1391" fmla="*/ 197142 w 3464244"/>
                <a:gd name="connsiteY1391" fmla="*/ 389057 h 1391222"/>
                <a:gd name="connsiteX1392" fmla="*/ 189524 w 3464244"/>
                <a:gd name="connsiteY1392" fmla="*/ 384580 h 1391222"/>
                <a:gd name="connsiteX1393" fmla="*/ 189524 w 3464244"/>
                <a:gd name="connsiteY1393" fmla="*/ 361054 h 1391222"/>
                <a:gd name="connsiteX1394" fmla="*/ 219048 w 3464244"/>
                <a:gd name="connsiteY1394" fmla="*/ 361054 h 1391222"/>
                <a:gd name="connsiteX1395" fmla="*/ 219048 w 3464244"/>
                <a:gd name="connsiteY1395" fmla="*/ 384580 h 1391222"/>
                <a:gd name="connsiteX1396" fmla="*/ 212378 w 3464244"/>
                <a:gd name="connsiteY1396" fmla="*/ 389057 h 1391222"/>
                <a:gd name="connsiteX1397" fmla="*/ 210481 w 3464244"/>
                <a:gd name="connsiteY1397" fmla="*/ 389057 h 1391222"/>
                <a:gd name="connsiteX1398" fmla="*/ 210481 w 3464244"/>
                <a:gd name="connsiteY1398" fmla="*/ 392010 h 1391222"/>
                <a:gd name="connsiteX1399" fmla="*/ 223810 w 3464244"/>
                <a:gd name="connsiteY1399" fmla="*/ 391724 h 1391222"/>
                <a:gd name="connsiteX1400" fmla="*/ 307628 w 3464244"/>
                <a:gd name="connsiteY1400" fmla="*/ 351052 h 1391222"/>
                <a:gd name="connsiteX1401" fmla="*/ 305731 w 3464244"/>
                <a:gd name="connsiteY1401" fmla="*/ 330384 h 1391222"/>
                <a:gd name="connsiteX1402" fmla="*/ 246674 w 3464244"/>
                <a:gd name="connsiteY1402" fmla="*/ 330384 h 1391222"/>
                <a:gd name="connsiteX1403" fmla="*/ 244767 w 3464244"/>
                <a:gd name="connsiteY1403" fmla="*/ 351052 h 1391222"/>
                <a:gd name="connsiteX1404" fmla="*/ 247623 w 3464244"/>
                <a:gd name="connsiteY1404" fmla="*/ 351052 h 1391222"/>
                <a:gd name="connsiteX1405" fmla="*/ 264766 w 3464244"/>
                <a:gd name="connsiteY1405" fmla="*/ 333336 h 1391222"/>
                <a:gd name="connsiteX1406" fmla="*/ 269528 w 3464244"/>
                <a:gd name="connsiteY1406" fmla="*/ 333526 h 1391222"/>
                <a:gd name="connsiteX1407" fmla="*/ 271435 w 3464244"/>
                <a:gd name="connsiteY1407" fmla="*/ 337146 h 1391222"/>
                <a:gd name="connsiteX1408" fmla="*/ 271435 w 3464244"/>
                <a:gd name="connsiteY1408" fmla="*/ 384580 h 1391222"/>
                <a:gd name="connsiteX1409" fmla="*/ 261910 w 3464244"/>
                <a:gd name="connsiteY1409" fmla="*/ 389057 h 1391222"/>
                <a:gd name="connsiteX1410" fmla="*/ 259055 w 3464244"/>
                <a:gd name="connsiteY1410" fmla="*/ 389057 h 1391222"/>
                <a:gd name="connsiteX1411" fmla="*/ 259055 w 3464244"/>
                <a:gd name="connsiteY1411" fmla="*/ 392010 h 1391222"/>
                <a:gd name="connsiteX1412" fmla="*/ 276198 w 3464244"/>
                <a:gd name="connsiteY1412" fmla="*/ 391724 h 1391222"/>
                <a:gd name="connsiteX1413" fmla="*/ 293341 w 3464244"/>
                <a:gd name="connsiteY1413" fmla="*/ 392010 h 1391222"/>
                <a:gd name="connsiteX1414" fmla="*/ 293341 w 3464244"/>
                <a:gd name="connsiteY1414" fmla="*/ 389057 h 1391222"/>
                <a:gd name="connsiteX1415" fmla="*/ 289536 w 3464244"/>
                <a:gd name="connsiteY1415" fmla="*/ 389057 h 1391222"/>
                <a:gd name="connsiteX1416" fmla="*/ 280011 w 3464244"/>
                <a:gd name="connsiteY1416" fmla="*/ 384580 h 1391222"/>
                <a:gd name="connsiteX1417" fmla="*/ 280011 w 3464244"/>
                <a:gd name="connsiteY1417" fmla="*/ 337146 h 1391222"/>
                <a:gd name="connsiteX1418" fmla="*/ 281918 w 3464244"/>
                <a:gd name="connsiteY1418" fmla="*/ 333526 h 1391222"/>
                <a:gd name="connsiteX1419" fmla="*/ 287630 w 3464244"/>
                <a:gd name="connsiteY1419" fmla="*/ 333336 h 1391222"/>
                <a:gd name="connsiteX1420" fmla="*/ 304773 w 3464244"/>
                <a:gd name="connsiteY1420" fmla="*/ 351052 h 1391222"/>
                <a:gd name="connsiteX1421" fmla="*/ 771498 w 3464244"/>
                <a:gd name="connsiteY1421" fmla="*/ 392010 h 1391222"/>
                <a:gd name="connsiteX1422" fmla="*/ 771498 w 3464244"/>
                <a:gd name="connsiteY1422" fmla="*/ 389057 h 1391222"/>
                <a:gd name="connsiteX1423" fmla="*/ 767693 w 3464244"/>
                <a:gd name="connsiteY1423" fmla="*/ 389057 h 1391222"/>
                <a:gd name="connsiteX1424" fmla="*/ 759117 w 3464244"/>
                <a:gd name="connsiteY1424" fmla="*/ 384580 h 1391222"/>
                <a:gd name="connsiteX1425" fmla="*/ 759117 w 3464244"/>
                <a:gd name="connsiteY1425" fmla="*/ 334003 h 1391222"/>
                <a:gd name="connsiteX1426" fmla="*/ 756261 w 3464244"/>
                <a:gd name="connsiteY1426" fmla="*/ 331336 h 1391222"/>
                <a:gd name="connsiteX1427" fmla="*/ 739118 w 3464244"/>
                <a:gd name="connsiteY1427" fmla="*/ 337241 h 1391222"/>
                <a:gd name="connsiteX1428" fmla="*/ 739118 w 3464244"/>
                <a:gd name="connsiteY1428" fmla="*/ 340193 h 1391222"/>
                <a:gd name="connsiteX1429" fmla="*/ 751499 w 3464244"/>
                <a:gd name="connsiteY1429" fmla="*/ 337717 h 1391222"/>
                <a:gd name="connsiteX1430" fmla="*/ 751499 w 3464244"/>
                <a:gd name="connsiteY1430" fmla="*/ 384580 h 1391222"/>
                <a:gd name="connsiteX1431" fmla="*/ 742923 w 3464244"/>
                <a:gd name="connsiteY1431" fmla="*/ 389057 h 1391222"/>
                <a:gd name="connsiteX1432" fmla="*/ 740067 w 3464244"/>
                <a:gd name="connsiteY1432" fmla="*/ 389057 h 1391222"/>
                <a:gd name="connsiteX1433" fmla="*/ 740067 w 3464244"/>
                <a:gd name="connsiteY1433" fmla="*/ 392010 h 1391222"/>
                <a:gd name="connsiteX1434" fmla="*/ 755303 w 3464244"/>
                <a:gd name="connsiteY1434" fmla="*/ 391724 h 1391222"/>
                <a:gd name="connsiteX1435" fmla="*/ 771498 w 3464244"/>
                <a:gd name="connsiteY1435" fmla="*/ 392010 h 1391222"/>
                <a:gd name="connsiteX1436" fmla="*/ 821978 w 3464244"/>
                <a:gd name="connsiteY1436" fmla="*/ 375627 h 1391222"/>
                <a:gd name="connsiteX1437" fmla="*/ 819123 w 3464244"/>
                <a:gd name="connsiteY1437" fmla="*/ 375627 h 1391222"/>
                <a:gd name="connsiteX1438" fmla="*/ 817216 w 3464244"/>
                <a:gd name="connsiteY1438" fmla="*/ 383819 h 1391222"/>
                <a:gd name="connsiteX1439" fmla="*/ 808649 w 3464244"/>
                <a:gd name="connsiteY1439" fmla="*/ 384580 h 1391222"/>
                <a:gd name="connsiteX1440" fmla="*/ 792455 w 3464244"/>
                <a:gd name="connsiteY1440" fmla="*/ 384580 h 1391222"/>
                <a:gd name="connsiteX1441" fmla="*/ 804835 w 3464244"/>
                <a:gd name="connsiteY1441" fmla="*/ 373436 h 1391222"/>
                <a:gd name="connsiteX1442" fmla="*/ 811505 w 3464244"/>
                <a:gd name="connsiteY1442" fmla="*/ 367721 h 1391222"/>
                <a:gd name="connsiteX1443" fmla="*/ 821978 w 3464244"/>
                <a:gd name="connsiteY1443" fmla="*/ 349148 h 1391222"/>
                <a:gd name="connsiteX1444" fmla="*/ 801980 w 3464244"/>
                <a:gd name="connsiteY1444" fmla="*/ 331336 h 1391222"/>
                <a:gd name="connsiteX1445" fmla="*/ 783878 w 3464244"/>
                <a:gd name="connsiteY1445" fmla="*/ 347814 h 1391222"/>
                <a:gd name="connsiteX1446" fmla="*/ 788641 w 3464244"/>
                <a:gd name="connsiteY1446" fmla="*/ 352862 h 1391222"/>
                <a:gd name="connsiteX1447" fmla="*/ 793403 w 3464244"/>
                <a:gd name="connsiteY1447" fmla="*/ 348100 h 1391222"/>
                <a:gd name="connsiteX1448" fmla="*/ 787692 w 3464244"/>
                <a:gd name="connsiteY1448" fmla="*/ 343337 h 1391222"/>
                <a:gd name="connsiteX1449" fmla="*/ 801031 w 3464244"/>
                <a:gd name="connsiteY1449" fmla="*/ 334383 h 1391222"/>
                <a:gd name="connsiteX1450" fmla="*/ 813411 w 3464244"/>
                <a:gd name="connsiteY1450" fmla="*/ 349148 h 1391222"/>
                <a:gd name="connsiteX1451" fmla="*/ 796268 w 3464244"/>
                <a:gd name="connsiteY1451" fmla="*/ 376675 h 1391222"/>
                <a:gd name="connsiteX1452" fmla="*/ 784836 w 3464244"/>
                <a:gd name="connsiteY1452" fmla="*/ 388581 h 1391222"/>
                <a:gd name="connsiteX1453" fmla="*/ 783878 w 3464244"/>
                <a:gd name="connsiteY1453" fmla="*/ 392010 h 1391222"/>
                <a:gd name="connsiteX1454" fmla="*/ 820081 w 3464244"/>
                <a:gd name="connsiteY1454" fmla="*/ 392010 h 1391222"/>
                <a:gd name="connsiteX1455" fmla="*/ 871510 w 3464244"/>
                <a:gd name="connsiteY1455" fmla="*/ 376675 h 1391222"/>
                <a:gd name="connsiteX1456" fmla="*/ 866748 w 3464244"/>
                <a:gd name="connsiteY1456" fmla="*/ 365530 h 1391222"/>
                <a:gd name="connsiteX1457" fmla="*/ 857223 w 3464244"/>
                <a:gd name="connsiteY1457" fmla="*/ 359148 h 1391222"/>
                <a:gd name="connsiteX1458" fmla="*/ 868655 w 3464244"/>
                <a:gd name="connsiteY1458" fmla="*/ 344956 h 1391222"/>
                <a:gd name="connsiteX1459" fmla="*/ 851511 w 3464244"/>
                <a:gd name="connsiteY1459" fmla="*/ 331336 h 1391222"/>
                <a:gd name="connsiteX1460" fmla="*/ 834368 w 3464244"/>
                <a:gd name="connsiteY1460" fmla="*/ 346576 h 1391222"/>
                <a:gd name="connsiteX1461" fmla="*/ 837224 w 3464244"/>
                <a:gd name="connsiteY1461" fmla="*/ 355719 h 1391222"/>
                <a:gd name="connsiteX1462" fmla="*/ 844842 w 3464244"/>
                <a:gd name="connsiteY1462" fmla="*/ 361340 h 1391222"/>
                <a:gd name="connsiteX1463" fmla="*/ 831503 w 3464244"/>
                <a:gd name="connsiteY1463" fmla="*/ 378198 h 1391222"/>
                <a:gd name="connsiteX1464" fmla="*/ 851511 w 3464244"/>
                <a:gd name="connsiteY1464" fmla="*/ 393915 h 1391222"/>
                <a:gd name="connsiteX1465" fmla="*/ 871510 w 3464244"/>
                <a:gd name="connsiteY1465" fmla="*/ 376675 h 1391222"/>
                <a:gd name="connsiteX1466" fmla="*/ 863892 w 3464244"/>
                <a:gd name="connsiteY1466" fmla="*/ 344956 h 1391222"/>
                <a:gd name="connsiteX1467" fmla="*/ 854367 w 3464244"/>
                <a:gd name="connsiteY1467" fmla="*/ 357339 h 1391222"/>
                <a:gd name="connsiteX1468" fmla="*/ 843893 w 3464244"/>
                <a:gd name="connsiteY1468" fmla="*/ 350481 h 1391222"/>
                <a:gd name="connsiteX1469" fmla="*/ 838173 w 3464244"/>
                <a:gd name="connsiteY1469" fmla="*/ 343051 h 1391222"/>
                <a:gd name="connsiteX1470" fmla="*/ 851511 w 3464244"/>
                <a:gd name="connsiteY1470" fmla="*/ 333717 h 1391222"/>
                <a:gd name="connsiteX1471" fmla="*/ 863892 w 3464244"/>
                <a:gd name="connsiteY1471" fmla="*/ 344956 h 1391222"/>
                <a:gd name="connsiteX1472" fmla="*/ 866748 w 3464244"/>
                <a:gd name="connsiteY1472" fmla="*/ 379818 h 1391222"/>
                <a:gd name="connsiteX1473" fmla="*/ 851511 w 3464244"/>
                <a:gd name="connsiteY1473" fmla="*/ 391153 h 1391222"/>
                <a:gd name="connsiteX1474" fmla="*/ 836266 w 3464244"/>
                <a:gd name="connsiteY1474" fmla="*/ 378198 h 1391222"/>
                <a:gd name="connsiteX1475" fmla="*/ 847698 w 3464244"/>
                <a:gd name="connsiteY1475" fmla="*/ 362958 h 1391222"/>
                <a:gd name="connsiteX1476" fmla="*/ 860078 w 3464244"/>
                <a:gd name="connsiteY1476" fmla="*/ 370579 h 1391222"/>
                <a:gd name="connsiteX1477" fmla="*/ 866748 w 3464244"/>
                <a:gd name="connsiteY1477" fmla="*/ 379818 h 1391222"/>
                <a:gd name="connsiteX1478" fmla="*/ 1423960 w 3464244"/>
                <a:gd name="connsiteY1478" fmla="*/ 376675 h 1391222"/>
                <a:gd name="connsiteX1479" fmla="*/ 1419198 w 3464244"/>
                <a:gd name="connsiteY1479" fmla="*/ 365530 h 1391222"/>
                <a:gd name="connsiteX1480" fmla="*/ 1409673 w 3464244"/>
                <a:gd name="connsiteY1480" fmla="*/ 359148 h 1391222"/>
                <a:gd name="connsiteX1481" fmla="*/ 1421105 w 3464244"/>
                <a:gd name="connsiteY1481" fmla="*/ 344956 h 1391222"/>
                <a:gd name="connsiteX1482" fmla="*/ 1403961 w 3464244"/>
                <a:gd name="connsiteY1482" fmla="*/ 331336 h 1391222"/>
                <a:gd name="connsiteX1483" fmla="*/ 1385860 w 3464244"/>
                <a:gd name="connsiteY1483" fmla="*/ 346576 h 1391222"/>
                <a:gd name="connsiteX1484" fmla="*/ 1389674 w 3464244"/>
                <a:gd name="connsiteY1484" fmla="*/ 355719 h 1391222"/>
                <a:gd name="connsiteX1485" fmla="*/ 1397292 w 3464244"/>
                <a:gd name="connsiteY1485" fmla="*/ 361340 h 1391222"/>
                <a:gd name="connsiteX1486" fmla="*/ 1383005 w 3464244"/>
                <a:gd name="connsiteY1486" fmla="*/ 378198 h 1391222"/>
                <a:gd name="connsiteX1487" fmla="*/ 1403003 w 3464244"/>
                <a:gd name="connsiteY1487" fmla="*/ 393915 h 1391222"/>
                <a:gd name="connsiteX1488" fmla="*/ 1423960 w 3464244"/>
                <a:gd name="connsiteY1488" fmla="*/ 376675 h 1391222"/>
                <a:gd name="connsiteX1489" fmla="*/ 1416342 w 3464244"/>
                <a:gd name="connsiteY1489" fmla="*/ 344956 h 1391222"/>
                <a:gd name="connsiteX1490" fmla="*/ 1406817 w 3464244"/>
                <a:gd name="connsiteY1490" fmla="*/ 357339 h 1391222"/>
                <a:gd name="connsiteX1491" fmla="*/ 1395385 w 3464244"/>
                <a:gd name="connsiteY1491" fmla="*/ 350481 h 1391222"/>
                <a:gd name="connsiteX1492" fmla="*/ 1390623 w 3464244"/>
                <a:gd name="connsiteY1492" fmla="*/ 343051 h 1391222"/>
                <a:gd name="connsiteX1493" fmla="*/ 1403003 w 3464244"/>
                <a:gd name="connsiteY1493" fmla="*/ 333717 h 1391222"/>
                <a:gd name="connsiteX1494" fmla="*/ 1416342 w 3464244"/>
                <a:gd name="connsiteY1494" fmla="*/ 344956 h 1391222"/>
                <a:gd name="connsiteX1495" fmla="*/ 1418249 w 3464244"/>
                <a:gd name="connsiteY1495" fmla="*/ 379818 h 1391222"/>
                <a:gd name="connsiteX1496" fmla="*/ 1403961 w 3464244"/>
                <a:gd name="connsiteY1496" fmla="*/ 391153 h 1391222"/>
                <a:gd name="connsiteX1497" fmla="*/ 1388716 w 3464244"/>
                <a:gd name="connsiteY1497" fmla="*/ 378198 h 1391222"/>
                <a:gd name="connsiteX1498" fmla="*/ 1400148 w 3464244"/>
                <a:gd name="connsiteY1498" fmla="*/ 362958 h 1391222"/>
                <a:gd name="connsiteX1499" fmla="*/ 1412528 w 3464244"/>
                <a:gd name="connsiteY1499" fmla="*/ 370579 h 1391222"/>
                <a:gd name="connsiteX1500" fmla="*/ 1418249 w 3464244"/>
                <a:gd name="connsiteY1500" fmla="*/ 379818 h 1391222"/>
                <a:gd name="connsiteX1501" fmla="*/ 2014510 w 3464244"/>
                <a:gd name="connsiteY1501" fmla="*/ 376675 h 1391222"/>
                <a:gd name="connsiteX1502" fmla="*/ 2009748 w 3464244"/>
                <a:gd name="connsiteY1502" fmla="*/ 365530 h 1391222"/>
                <a:gd name="connsiteX1503" fmla="*/ 2001181 w 3464244"/>
                <a:gd name="connsiteY1503" fmla="*/ 359148 h 1391222"/>
                <a:gd name="connsiteX1504" fmla="*/ 2011655 w 3464244"/>
                <a:gd name="connsiteY1504" fmla="*/ 344956 h 1391222"/>
                <a:gd name="connsiteX1505" fmla="*/ 1994511 w 3464244"/>
                <a:gd name="connsiteY1505" fmla="*/ 331336 h 1391222"/>
                <a:gd name="connsiteX1506" fmla="*/ 1977368 w 3464244"/>
                <a:gd name="connsiteY1506" fmla="*/ 346576 h 1391222"/>
                <a:gd name="connsiteX1507" fmla="*/ 1980224 w 3464244"/>
                <a:gd name="connsiteY1507" fmla="*/ 355719 h 1391222"/>
                <a:gd name="connsiteX1508" fmla="*/ 1987842 w 3464244"/>
                <a:gd name="connsiteY1508" fmla="*/ 361340 h 1391222"/>
                <a:gd name="connsiteX1509" fmla="*/ 1974503 w 3464244"/>
                <a:gd name="connsiteY1509" fmla="*/ 378198 h 1391222"/>
                <a:gd name="connsiteX1510" fmla="*/ 1994511 w 3464244"/>
                <a:gd name="connsiteY1510" fmla="*/ 393915 h 1391222"/>
                <a:gd name="connsiteX1511" fmla="*/ 2014510 w 3464244"/>
                <a:gd name="connsiteY1511" fmla="*/ 376675 h 1391222"/>
                <a:gd name="connsiteX1512" fmla="*/ 2007841 w 3464244"/>
                <a:gd name="connsiteY1512" fmla="*/ 344956 h 1391222"/>
                <a:gd name="connsiteX1513" fmla="*/ 1998316 w 3464244"/>
                <a:gd name="connsiteY1513" fmla="*/ 357339 h 1391222"/>
                <a:gd name="connsiteX1514" fmla="*/ 1986893 w 3464244"/>
                <a:gd name="connsiteY1514" fmla="*/ 350481 h 1391222"/>
                <a:gd name="connsiteX1515" fmla="*/ 1982131 w 3464244"/>
                <a:gd name="connsiteY1515" fmla="*/ 343051 h 1391222"/>
                <a:gd name="connsiteX1516" fmla="*/ 1994511 w 3464244"/>
                <a:gd name="connsiteY1516" fmla="*/ 333717 h 1391222"/>
                <a:gd name="connsiteX1517" fmla="*/ 2007841 w 3464244"/>
                <a:gd name="connsiteY1517" fmla="*/ 344956 h 1391222"/>
                <a:gd name="connsiteX1518" fmla="*/ 2009748 w 3464244"/>
                <a:gd name="connsiteY1518" fmla="*/ 379818 h 1391222"/>
                <a:gd name="connsiteX1519" fmla="*/ 1994511 w 3464244"/>
                <a:gd name="connsiteY1519" fmla="*/ 391153 h 1391222"/>
                <a:gd name="connsiteX1520" fmla="*/ 1979266 w 3464244"/>
                <a:gd name="connsiteY1520" fmla="*/ 378198 h 1391222"/>
                <a:gd name="connsiteX1521" fmla="*/ 1990698 w 3464244"/>
                <a:gd name="connsiteY1521" fmla="*/ 362958 h 1391222"/>
                <a:gd name="connsiteX1522" fmla="*/ 2003078 w 3464244"/>
                <a:gd name="connsiteY1522" fmla="*/ 370579 h 1391222"/>
                <a:gd name="connsiteX1523" fmla="*/ 2009748 w 3464244"/>
                <a:gd name="connsiteY1523" fmla="*/ 379818 h 1391222"/>
                <a:gd name="connsiteX1524" fmla="*/ 2580299 w 3464244"/>
                <a:gd name="connsiteY1524" fmla="*/ 414775 h 1391222"/>
                <a:gd name="connsiteX1525" fmla="*/ 2580299 w 3464244"/>
                <a:gd name="connsiteY1525" fmla="*/ 410583 h 1391222"/>
                <a:gd name="connsiteX1526" fmla="*/ 2571723 w 3464244"/>
                <a:gd name="connsiteY1526" fmla="*/ 410583 h 1391222"/>
                <a:gd name="connsiteX1527" fmla="*/ 2571723 w 3464244"/>
                <a:gd name="connsiteY1527" fmla="*/ 327716 h 1391222"/>
                <a:gd name="connsiteX1528" fmla="*/ 2580299 w 3464244"/>
                <a:gd name="connsiteY1528" fmla="*/ 327716 h 1391222"/>
                <a:gd name="connsiteX1529" fmla="*/ 2580299 w 3464244"/>
                <a:gd name="connsiteY1529" fmla="*/ 323525 h 1391222"/>
                <a:gd name="connsiteX1530" fmla="*/ 2566960 w 3464244"/>
                <a:gd name="connsiteY1530" fmla="*/ 323525 h 1391222"/>
                <a:gd name="connsiteX1531" fmla="*/ 2566960 w 3464244"/>
                <a:gd name="connsiteY1531" fmla="*/ 414775 h 1391222"/>
                <a:gd name="connsiteX1532" fmla="*/ 2626966 w 3464244"/>
                <a:gd name="connsiteY1532" fmla="*/ 373531 h 1391222"/>
                <a:gd name="connsiteX1533" fmla="*/ 2607916 w 3464244"/>
                <a:gd name="connsiteY1533" fmla="*/ 353148 h 1391222"/>
                <a:gd name="connsiteX1534" fmla="*/ 2595535 w 3464244"/>
                <a:gd name="connsiteY1534" fmla="*/ 361815 h 1391222"/>
                <a:gd name="connsiteX1535" fmla="*/ 2599349 w 3464244"/>
                <a:gd name="connsiteY1535" fmla="*/ 342004 h 1391222"/>
                <a:gd name="connsiteX1536" fmla="*/ 2612678 w 3464244"/>
                <a:gd name="connsiteY1536" fmla="*/ 333717 h 1391222"/>
                <a:gd name="connsiteX1537" fmla="*/ 2620306 w 3464244"/>
                <a:gd name="connsiteY1537" fmla="*/ 337241 h 1391222"/>
                <a:gd name="connsiteX1538" fmla="*/ 2616492 w 3464244"/>
                <a:gd name="connsiteY1538" fmla="*/ 341432 h 1391222"/>
                <a:gd name="connsiteX1539" fmla="*/ 2620306 w 3464244"/>
                <a:gd name="connsiteY1539" fmla="*/ 345719 h 1391222"/>
                <a:gd name="connsiteX1540" fmla="*/ 2624110 w 3464244"/>
                <a:gd name="connsiteY1540" fmla="*/ 341242 h 1391222"/>
                <a:gd name="connsiteX1541" fmla="*/ 2612678 w 3464244"/>
                <a:gd name="connsiteY1541" fmla="*/ 331336 h 1391222"/>
                <a:gd name="connsiteX1542" fmla="*/ 2586968 w 3464244"/>
                <a:gd name="connsiteY1542" fmla="*/ 363149 h 1391222"/>
                <a:gd name="connsiteX1543" fmla="*/ 2606967 w 3464244"/>
                <a:gd name="connsiteY1543" fmla="*/ 393915 h 1391222"/>
                <a:gd name="connsiteX1544" fmla="*/ 2620306 w 3464244"/>
                <a:gd name="connsiteY1544" fmla="*/ 388867 h 1391222"/>
                <a:gd name="connsiteX1545" fmla="*/ 2626966 w 3464244"/>
                <a:gd name="connsiteY1545" fmla="*/ 373531 h 1391222"/>
                <a:gd name="connsiteX1546" fmla="*/ 2618399 w 3464244"/>
                <a:gd name="connsiteY1546" fmla="*/ 373436 h 1391222"/>
                <a:gd name="connsiteX1547" fmla="*/ 2616492 w 3464244"/>
                <a:gd name="connsiteY1547" fmla="*/ 385342 h 1391222"/>
                <a:gd name="connsiteX1548" fmla="*/ 2606967 w 3464244"/>
                <a:gd name="connsiteY1548" fmla="*/ 391153 h 1391222"/>
                <a:gd name="connsiteX1549" fmla="*/ 2597442 w 3464244"/>
                <a:gd name="connsiteY1549" fmla="*/ 385342 h 1391222"/>
                <a:gd name="connsiteX1550" fmla="*/ 2595535 w 3464244"/>
                <a:gd name="connsiteY1550" fmla="*/ 371436 h 1391222"/>
                <a:gd name="connsiteX1551" fmla="*/ 2607916 w 3464244"/>
                <a:gd name="connsiteY1551" fmla="*/ 355719 h 1391222"/>
                <a:gd name="connsiteX1552" fmla="*/ 2616492 w 3464244"/>
                <a:gd name="connsiteY1552" fmla="*/ 361244 h 1391222"/>
                <a:gd name="connsiteX1553" fmla="*/ 2618399 w 3464244"/>
                <a:gd name="connsiteY1553" fmla="*/ 373436 h 1391222"/>
                <a:gd name="connsiteX1554" fmla="*/ 2675549 w 3464244"/>
                <a:gd name="connsiteY1554" fmla="*/ 376389 h 1391222"/>
                <a:gd name="connsiteX1555" fmla="*/ 2660303 w 3464244"/>
                <a:gd name="connsiteY1555" fmla="*/ 359911 h 1391222"/>
                <a:gd name="connsiteX1556" fmla="*/ 2672693 w 3464244"/>
                <a:gd name="connsiteY1556" fmla="*/ 343813 h 1391222"/>
                <a:gd name="connsiteX1557" fmla="*/ 2655541 w 3464244"/>
                <a:gd name="connsiteY1557" fmla="*/ 331336 h 1391222"/>
                <a:gd name="connsiteX1558" fmla="*/ 2637449 w 3464244"/>
                <a:gd name="connsiteY1558" fmla="*/ 343528 h 1391222"/>
                <a:gd name="connsiteX1559" fmla="*/ 2642211 w 3464244"/>
                <a:gd name="connsiteY1559" fmla="*/ 348386 h 1391222"/>
                <a:gd name="connsiteX1560" fmla="*/ 2646974 w 3464244"/>
                <a:gd name="connsiteY1560" fmla="*/ 343813 h 1391222"/>
                <a:gd name="connsiteX1561" fmla="*/ 2642211 w 3464244"/>
                <a:gd name="connsiteY1561" fmla="*/ 339050 h 1391222"/>
                <a:gd name="connsiteX1562" fmla="*/ 2654592 w 3464244"/>
                <a:gd name="connsiteY1562" fmla="*/ 333717 h 1391222"/>
                <a:gd name="connsiteX1563" fmla="*/ 2664117 w 3464244"/>
                <a:gd name="connsiteY1563" fmla="*/ 343813 h 1391222"/>
                <a:gd name="connsiteX1564" fmla="*/ 2660303 w 3464244"/>
                <a:gd name="connsiteY1564" fmla="*/ 355530 h 1391222"/>
                <a:gd name="connsiteX1565" fmla="*/ 2649830 w 3464244"/>
                <a:gd name="connsiteY1565" fmla="*/ 358863 h 1391222"/>
                <a:gd name="connsiteX1566" fmla="*/ 2646974 w 3464244"/>
                <a:gd name="connsiteY1566" fmla="*/ 360292 h 1391222"/>
                <a:gd name="connsiteX1567" fmla="*/ 2649830 w 3464244"/>
                <a:gd name="connsiteY1567" fmla="*/ 361529 h 1391222"/>
                <a:gd name="connsiteX1568" fmla="*/ 2654592 w 3464244"/>
                <a:gd name="connsiteY1568" fmla="*/ 361529 h 1391222"/>
                <a:gd name="connsiteX1569" fmla="*/ 2666024 w 3464244"/>
                <a:gd name="connsiteY1569" fmla="*/ 376389 h 1391222"/>
                <a:gd name="connsiteX1570" fmla="*/ 2654592 w 3464244"/>
                <a:gd name="connsiteY1570" fmla="*/ 391153 h 1391222"/>
                <a:gd name="connsiteX1571" fmla="*/ 2639356 w 3464244"/>
                <a:gd name="connsiteY1571" fmla="*/ 384580 h 1391222"/>
                <a:gd name="connsiteX1572" fmla="*/ 2645067 w 3464244"/>
                <a:gd name="connsiteY1572" fmla="*/ 379342 h 1391222"/>
                <a:gd name="connsiteX1573" fmla="*/ 2640305 w 3464244"/>
                <a:gd name="connsiteY1573" fmla="*/ 374484 h 1391222"/>
                <a:gd name="connsiteX1574" fmla="*/ 2635542 w 3464244"/>
                <a:gd name="connsiteY1574" fmla="*/ 379627 h 1391222"/>
                <a:gd name="connsiteX1575" fmla="*/ 2654592 w 3464244"/>
                <a:gd name="connsiteY1575" fmla="*/ 393915 h 1391222"/>
                <a:gd name="connsiteX1576" fmla="*/ 2675549 w 3464244"/>
                <a:gd name="connsiteY1576" fmla="*/ 376389 h 1391222"/>
                <a:gd name="connsiteX1577" fmla="*/ 2699361 w 3464244"/>
                <a:gd name="connsiteY1577" fmla="*/ 391724 h 1391222"/>
                <a:gd name="connsiteX1578" fmla="*/ 2692692 w 3464244"/>
                <a:gd name="connsiteY1578" fmla="*/ 381913 h 1391222"/>
                <a:gd name="connsiteX1579" fmla="*/ 2687930 w 3464244"/>
                <a:gd name="connsiteY1579" fmla="*/ 386961 h 1391222"/>
                <a:gd name="connsiteX1580" fmla="*/ 2693641 w 3464244"/>
                <a:gd name="connsiteY1580" fmla="*/ 392010 h 1391222"/>
                <a:gd name="connsiteX1581" fmla="*/ 2696506 w 3464244"/>
                <a:gd name="connsiteY1581" fmla="*/ 390676 h 1391222"/>
                <a:gd name="connsiteX1582" fmla="*/ 2689836 w 3464244"/>
                <a:gd name="connsiteY1582" fmla="*/ 407345 h 1391222"/>
                <a:gd name="connsiteX1583" fmla="*/ 2688878 w 3464244"/>
                <a:gd name="connsiteY1583" fmla="*/ 408393 h 1391222"/>
                <a:gd name="connsiteX1584" fmla="*/ 2690785 w 3464244"/>
                <a:gd name="connsiteY1584" fmla="*/ 409726 h 1391222"/>
                <a:gd name="connsiteX1585" fmla="*/ 2699361 w 3464244"/>
                <a:gd name="connsiteY1585" fmla="*/ 391724 h 1391222"/>
                <a:gd name="connsiteX1586" fmla="*/ 2783180 w 3464244"/>
                <a:gd name="connsiteY1586" fmla="*/ 376389 h 1391222"/>
                <a:gd name="connsiteX1587" fmla="*/ 2767943 w 3464244"/>
                <a:gd name="connsiteY1587" fmla="*/ 359911 h 1391222"/>
                <a:gd name="connsiteX1588" fmla="*/ 2780324 w 3464244"/>
                <a:gd name="connsiteY1588" fmla="*/ 343813 h 1391222"/>
                <a:gd name="connsiteX1589" fmla="*/ 2763181 w 3464244"/>
                <a:gd name="connsiteY1589" fmla="*/ 331336 h 1391222"/>
                <a:gd name="connsiteX1590" fmla="*/ 2746028 w 3464244"/>
                <a:gd name="connsiteY1590" fmla="*/ 343528 h 1391222"/>
                <a:gd name="connsiteX1591" fmla="*/ 2750791 w 3464244"/>
                <a:gd name="connsiteY1591" fmla="*/ 348386 h 1391222"/>
                <a:gd name="connsiteX1592" fmla="*/ 2754605 w 3464244"/>
                <a:gd name="connsiteY1592" fmla="*/ 343813 h 1391222"/>
                <a:gd name="connsiteX1593" fmla="*/ 2749842 w 3464244"/>
                <a:gd name="connsiteY1593" fmla="*/ 339050 h 1391222"/>
                <a:gd name="connsiteX1594" fmla="*/ 2762223 w 3464244"/>
                <a:gd name="connsiteY1594" fmla="*/ 333717 h 1391222"/>
                <a:gd name="connsiteX1595" fmla="*/ 2771748 w 3464244"/>
                <a:gd name="connsiteY1595" fmla="*/ 343813 h 1391222"/>
                <a:gd name="connsiteX1596" fmla="*/ 2767943 w 3464244"/>
                <a:gd name="connsiteY1596" fmla="*/ 355530 h 1391222"/>
                <a:gd name="connsiteX1597" fmla="*/ 2757460 w 3464244"/>
                <a:gd name="connsiteY1597" fmla="*/ 358863 h 1391222"/>
                <a:gd name="connsiteX1598" fmla="*/ 2755553 w 3464244"/>
                <a:gd name="connsiteY1598" fmla="*/ 360292 h 1391222"/>
                <a:gd name="connsiteX1599" fmla="*/ 2757460 w 3464244"/>
                <a:gd name="connsiteY1599" fmla="*/ 361529 h 1391222"/>
                <a:gd name="connsiteX1600" fmla="*/ 2762223 w 3464244"/>
                <a:gd name="connsiteY1600" fmla="*/ 361529 h 1391222"/>
                <a:gd name="connsiteX1601" fmla="*/ 2773655 w 3464244"/>
                <a:gd name="connsiteY1601" fmla="*/ 376389 h 1391222"/>
                <a:gd name="connsiteX1602" fmla="*/ 2762223 w 3464244"/>
                <a:gd name="connsiteY1602" fmla="*/ 391153 h 1391222"/>
                <a:gd name="connsiteX1603" fmla="*/ 2746986 w 3464244"/>
                <a:gd name="connsiteY1603" fmla="*/ 384580 h 1391222"/>
                <a:gd name="connsiteX1604" fmla="*/ 2752698 w 3464244"/>
                <a:gd name="connsiteY1604" fmla="*/ 379342 h 1391222"/>
                <a:gd name="connsiteX1605" fmla="*/ 2747935 w 3464244"/>
                <a:gd name="connsiteY1605" fmla="*/ 374484 h 1391222"/>
                <a:gd name="connsiteX1606" fmla="*/ 2743173 w 3464244"/>
                <a:gd name="connsiteY1606" fmla="*/ 379627 h 1391222"/>
                <a:gd name="connsiteX1607" fmla="*/ 2762223 w 3464244"/>
                <a:gd name="connsiteY1607" fmla="*/ 393915 h 1391222"/>
                <a:gd name="connsiteX1608" fmla="*/ 2783180 w 3464244"/>
                <a:gd name="connsiteY1608" fmla="*/ 376389 h 1391222"/>
                <a:gd name="connsiteX1609" fmla="*/ 2827949 w 3464244"/>
                <a:gd name="connsiteY1609" fmla="*/ 392010 h 1391222"/>
                <a:gd name="connsiteX1610" fmla="*/ 2827949 w 3464244"/>
                <a:gd name="connsiteY1610" fmla="*/ 389057 h 1391222"/>
                <a:gd name="connsiteX1611" fmla="*/ 2825093 w 3464244"/>
                <a:gd name="connsiteY1611" fmla="*/ 389057 h 1391222"/>
                <a:gd name="connsiteX1612" fmla="*/ 2815568 w 3464244"/>
                <a:gd name="connsiteY1612" fmla="*/ 384580 h 1391222"/>
                <a:gd name="connsiteX1613" fmla="*/ 2815568 w 3464244"/>
                <a:gd name="connsiteY1613" fmla="*/ 334003 h 1391222"/>
                <a:gd name="connsiteX1614" fmla="*/ 2813661 w 3464244"/>
                <a:gd name="connsiteY1614" fmla="*/ 331336 h 1391222"/>
                <a:gd name="connsiteX1615" fmla="*/ 2796518 w 3464244"/>
                <a:gd name="connsiteY1615" fmla="*/ 337241 h 1391222"/>
                <a:gd name="connsiteX1616" fmla="*/ 2796518 w 3464244"/>
                <a:gd name="connsiteY1616" fmla="*/ 340193 h 1391222"/>
                <a:gd name="connsiteX1617" fmla="*/ 2808899 w 3464244"/>
                <a:gd name="connsiteY1617" fmla="*/ 337717 h 1391222"/>
                <a:gd name="connsiteX1618" fmla="*/ 2808899 w 3464244"/>
                <a:gd name="connsiteY1618" fmla="*/ 384580 h 1391222"/>
                <a:gd name="connsiteX1619" fmla="*/ 2800323 w 3464244"/>
                <a:gd name="connsiteY1619" fmla="*/ 389057 h 1391222"/>
                <a:gd name="connsiteX1620" fmla="*/ 2796518 w 3464244"/>
                <a:gd name="connsiteY1620" fmla="*/ 389057 h 1391222"/>
                <a:gd name="connsiteX1621" fmla="*/ 2796518 w 3464244"/>
                <a:gd name="connsiteY1621" fmla="*/ 392010 h 1391222"/>
                <a:gd name="connsiteX1622" fmla="*/ 2812703 w 3464244"/>
                <a:gd name="connsiteY1622" fmla="*/ 391724 h 1391222"/>
                <a:gd name="connsiteX1623" fmla="*/ 2827949 w 3464244"/>
                <a:gd name="connsiteY1623" fmla="*/ 392010 h 1391222"/>
                <a:gd name="connsiteX1624" fmla="*/ 2855566 w 3464244"/>
                <a:gd name="connsiteY1624" fmla="*/ 391724 h 1391222"/>
                <a:gd name="connsiteX1625" fmla="*/ 2848906 w 3464244"/>
                <a:gd name="connsiteY1625" fmla="*/ 381913 h 1391222"/>
                <a:gd name="connsiteX1626" fmla="*/ 2844143 w 3464244"/>
                <a:gd name="connsiteY1626" fmla="*/ 386961 h 1391222"/>
                <a:gd name="connsiteX1627" fmla="*/ 2848906 w 3464244"/>
                <a:gd name="connsiteY1627" fmla="*/ 392010 h 1391222"/>
                <a:gd name="connsiteX1628" fmla="*/ 2852710 w 3464244"/>
                <a:gd name="connsiteY1628" fmla="*/ 390676 h 1391222"/>
                <a:gd name="connsiteX1629" fmla="*/ 2846041 w 3464244"/>
                <a:gd name="connsiteY1629" fmla="*/ 407345 h 1391222"/>
                <a:gd name="connsiteX1630" fmla="*/ 2845092 w 3464244"/>
                <a:gd name="connsiteY1630" fmla="*/ 408393 h 1391222"/>
                <a:gd name="connsiteX1631" fmla="*/ 2846999 w 3464244"/>
                <a:gd name="connsiteY1631" fmla="*/ 409726 h 1391222"/>
                <a:gd name="connsiteX1632" fmla="*/ 2855566 w 3464244"/>
                <a:gd name="connsiteY1632" fmla="*/ 391724 h 1391222"/>
                <a:gd name="connsiteX1633" fmla="*/ 2935580 w 3464244"/>
                <a:gd name="connsiteY1633" fmla="*/ 392010 h 1391222"/>
                <a:gd name="connsiteX1634" fmla="*/ 2935580 w 3464244"/>
                <a:gd name="connsiteY1634" fmla="*/ 389057 h 1391222"/>
                <a:gd name="connsiteX1635" fmla="*/ 2932724 w 3464244"/>
                <a:gd name="connsiteY1635" fmla="*/ 389057 h 1391222"/>
                <a:gd name="connsiteX1636" fmla="*/ 2923199 w 3464244"/>
                <a:gd name="connsiteY1636" fmla="*/ 384580 h 1391222"/>
                <a:gd name="connsiteX1637" fmla="*/ 2923199 w 3464244"/>
                <a:gd name="connsiteY1637" fmla="*/ 334003 h 1391222"/>
                <a:gd name="connsiteX1638" fmla="*/ 2921292 w 3464244"/>
                <a:gd name="connsiteY1638" fmla="*/ 331336 h 1391222"/>
                <a:gd name="connsiteX1639" fmla="*/ 2904149 w 3464244"/>
                <a:gd name="connsiteY1639" fmla="*/ 337241 h 1391222"/>
                <a:gd name="connsiteX1640" fmla="*/ 2904149 w 3464244"/>
                <a:gd name="connsiteY1640" fmla="*/ 340193 h 1391222"/>
                <a:gd name="connsiteX1641" fmla="*/ 2916530 w 3464244"/>
                <a:gd name="connsiteY1641" fmla="*/ 337717 h 1391222"/>
                <a:gd name="connsiteX1642" fmla="*/ 2916530 w 3464244"/>
                <a:gd name="connsiteY1642" fmla="*/ 384580 h 1391222"/>
                <a:gd name="connsiteX1643" fmla="*/ 2907953 w 3464244"/>
                <a:gd name="connsiteY1643" fmla="*/ 389057 h 1391222"/>
                <a:gd name="connsiteX1644" fmla="*/ 2904149 w 3464244"/>
                <a:gd name="connsiteY1644" fmla="*/ 389057 h 1391222"/>
                <a:gd name="connsiteX1645" fmla="*/ 2904149 w 3464244"/>
                <a:gd name="connsiteY1645" fmla="*/ 392010 h 1391222"/>
                <a:gd name="connsiteX1646" fmla="*/ 2920343 w 3464244"/>
                <a:gd name="connsiteY1646" fmla="*/ 391724 h 1391222"/>
                <a:gd name="connsiteX1647" fmla="*/ 2935580 w 3464244"/>
                <a:gd name="connsiteY1647" fmla="*/ 392010 h 1391222"/>
                <a:gd name="connsiteX1648" fmla="*/ 2987018 w 3464244"/>
                <a:gd name="connsiteY1648" fmla="*/ 373722 h 1391222"/>
                <a:gd name="connsiteX1649" fmla="*/ 2968917 w 3464244"/>
                <a:gd name="connsiteY1649" fmla="*/ 353719 h 1391222"/>
                <a:gd name="connsiteX1650" fmla="*/ 2956536 w 3464244"/>
                <a:gd name="connsiteY1650" fmla="*/ 358386 h 1391222"/>
                <a:gd name="connsiteX1651" fmla="*/ 2956536 w 3464244"/>
                <a:gd name="connsiteY1651" fmla="*/ 340670 h 1391222"/>
                <a:gd name="connsiteX1652" fmla="*/ 2965103 w 3464244"/>
                <a:gd name="connsiteY1652" fmla="*/ 342004 h 1391222"/>
                <a:gd name="connsiteX1653" fmla="*/ 2983205 w 3464244"/>
                <a:gd name="connsiteY1653" fmla="*/ 332669 h 1391222"/>
                <a:gd name="connsiteX1654" fmla="*/ 2982256 w 3464244"/>
                <a:gd name="connsiteY1654" fmla="*/ 331336 h 1391222"/>
                <a:gd name="connsiteX1655" fmla="*/ 2981298 w 3464244"/>
                <a:gd name="connsiteY1655" fmla="*/ 331717 h 1391222"/>
                <a:gd name="connsiteX1656" fmla="*/ 2967968 w 3464244"/>
                <a:gd name="connsiteY1656" fmla="*/ 334288 h 1391222"/>
                <a:gd name="connsiteX1657" fmla="*/ 2955578 w 3464244"/>
                <a:gd name="connsiteY1657" fmla="*/ 331717 h 1391222"/>
                <a:gd name="connsiteX1658" fmla="*/ 2954630 w 3464244"/>
                <a:gd name="connsiteY1658" fmla="*/ 331336 h 1391222"/>
                <a:gd name="connsiteX1659" fmla="*/ 2953681 w 3464244"/>
                <a:gd name="connsiteY1659" fmla="*/ 334003 h 1391222"/>
                <a:gd name="connsiteX1660" fmla="*/ 2953681 w 3464244"/>
                <a:gd name="connsiteY1660" fmla="*/ 360768 h 1391222"/>
                <a:gd name="connsiteX1661" fmla="*/ 2954630 w 3464244"/>
                <a:gd name="connsiteY1661" fmla="*/ 363435 h 1391222"/>
                <a:gd name="connsiteX1662" fmla="*/ 2956536 w 3464244"/>
                <a:gd name="connsiteY1662" fmla="*/ 362387 h 1391222"/>
                <a:gd name="connsiteX1663" fmla="*/ 2968917 w 3464244"/>
                <a:gd name="connsiteY1663" fmla="*/ 356291 h 1391222"/>
                <a:gd name="connsiteX1664" fmla="*/ 2976535 w 3464244"/>
                <a:gd name="connsiteY1664" fmla="*/ 362292 h 1391222"/>
                <a:gd name="connsiteX1665" fmla="*/ 2978442 w 3464244"/>
                <a:gd name="connsiteY1665" fmla="*/ 373246 h 1391222"/>
                <a:gd name="connsiteX1666" fmla="*/ 2975586 w 3464244"/>
                <a:gd name="connsiteY1666" fmla="*/ 385628 h 1391222"/>
                <a:gd name="connsiteX1667" fmla="*/ 2966061 w 3464244"/>
                <a:gd name="connsiteY1667" fmla="*/ 391153 h 1391222"/>
                <a:gd name="connsiteX1668" fmla="*/ 2951774 w 3464244"/>
                <a:gd name="connsiteY1668" fmla="*/ 381628 h 1391222"/>
                <a:gd name="connsiteX1669" fmla="*/ 2952723 w 3464244"/>
                <a:gd name="connsiteY1669" fmla="*/ 381628 h 1391222"/>
                <a:gd name="connsiteX1670" fmla="*/ 2957485 w 3464244"/>
                <a:gd name="connsiteY1670" fmla="*/ 377150 h 1391222"/>
                <a:gd name="connsiteX1671" fmla="*/ 2952723 w 3464244"/>
                <a:gd name="connsiteY1671" fmla="*/ 372483 h 1391222"/>
                <a:gd name="connsiteX1672" fmla="*/ 2947960 w 3464244"/>
                <a:gd name="connsiteY1672" fmla="*/ 377436 h 1391222"/>
                <a:gd name="connsiteX1673" fmla="*/ 2966061 w 3464244"/>
                <a:gd name="connsiteY1673" fmla="*/ 393915 h 1391222"/>
                <a:gd name="connsiteX1674" fmla="*/ 2987018 w 3464244"/>
                <a:gd name="connsiteY1674" fmla="*/ 373722 h 1391222"/>
                <a:gd name="connsiteX1675" fmla="*/ 3011780 w 3464244"/>
                <a:gd name="connsiteY1675" fmla="*/ 391724 h 1391222"/>
                <a:gd name="connsiteX1676" fmla="*/ 3005110 w 3464244"/>
                <a:gd name="connsiteY1676" fmla="*/ 381913 h 1391222"/>
                <a:gd name="connsiteX1677" fmla="*/ 3000348 w 3464244"/>
                <a:gd name="connsiteY1677" fmla="*/ 386961 h 1391222"/>
                <a:gd name="connsiteX1678" fmla="*/ 3005110 w 3464244"/>
                <a:gd name="connsiteY1678" fmla="*/ 392010 h 1391222"/>
                <a:gd name="connsiteX1679" fmla="*/ 3008924 w 3464244"/>
                <a:gd name="connsiteY1679" fmla="*/ 390676 h 1391222"/>
                <a:gd name="connsiteX1680" fmla="*/ 3002255 w 3464244"/>
                <a:gd name="connsiteY1680" fmla="*/ 407345 h 1391222"/>
                <a:gd name="connsiteX1681" fmla="*/ 3001306 w 3464244"/>
                <a:gd name="connsiteY1681" fmla="*/ 408393 h 1391222"/>
                <a:gd name="connsiteX1682" fmla="*/ 3003203 w 3464244"/>
                <a:gd name="connsiteY1682" fmla="*/ 409726 h 1391222"/>
                <a:gd name="connsiteX1683" fmla="*/ 3011780 w 3464244"/>
                <a:gd name="connsiteY1683" fmla="*/ 391724 h 1391222"/>
                <a:gd name="connsiteX1684" fmla="*/ 3098453 w 3464244"/>
                <a:gd name="connsiteY1684" fmla="*/ 333240 h 1391222"/>
                <a:gd name="connsiteX1685" fmla="*/ 3074641 w 3464244"/>
                <a:gd name="connsiteY1685" fmla="*/ 333240 h 1391222"/>
                <a:gd name="connsiteX1686" fmla="*/ 3067981 w 3464244"/>
                <a:gd name="connsiteY1686" fmla="*/ 332954 h 1391222"/>
                <a:gd name="connsiteX1687" fmla="*/ 3062260 w 3464244"/>
                <a:gd name="connsiteY1687" fmla="*/ 330384 h 1391222"/>
                <a:gd name="connsiteX1688" fmla="*/ 3059405 w 3464244"/>
                <a:gd name="connsiteY1688" fmla="*/ 330384 h 1391222"/>
                <a:gd name="connsiteX1689" fmla="*/ 3056549 w 3464244"/>
                <a:gd name="connsiteY1689" fmla="*/ 349623 h 1391222"/>
                <a:gd name="connsiteX1690" fmla="*/ 3059405 w 3464244"/>
                <a:gd name="connsiteY1690" fmla="*/ 349623 h 1391222"/>
                <a:gd name="connsiteX1691" fmla="*/ 3062260 w 3464244"/>
                <a:gd name="connsiteY1691" fmla="*/ 341242 h 1391222"/>
                <a:gd name="connsiteX1692" fmla="*/ 3070836 w 3464244"/>
                <a:gd name="connsiteY1692" fmla="*/ 340670 h 1391222"/>
                <a:gd name="connsiteX1693" fmla="*/ 3090835 w 3464244"/>
                <a:gd name="connsiteY1693" fmla="*/ 340670 h 1391222"/>
                <a:gd name="connsiteX1694" fmla="*/ 3081310 w 3464244"/>
                <a:gd name="connsiteY1694" fmla="*/ 353338 h 1391222"/>
                <a:gd name="connsiteX1695" fmla="*/ 3067981 w 3464244"/>
                <a:gd name="connsiteY1695" fmla="*/ 388867 h 1391222"/>
                <a:gd name="connsiteX1696" fmla="*/ 3072743 w 3464244"/>
                <a:gd name="connsiteY1696" fmla="*/ 393915 h 1391222"/>
                <a:gd name="connsiteX1697" fmla="*/ 3076548 w 3464244"/>
                <a:gd name="connsiteY1697" fmla="*/ 388772 h 1391222"/>
                <a:gd name="connsiteX1698" fmla="*/ 3076548 w 3464244"/>
                <a:gd name="connsiteY1698" fmla="*/ 384390 h 1391222"/>
                <a:gd name="connsiteX1699" fmla="*/ 3083217 w 3464244"/>
                <a:gd name="connsiteY1699" fmla="*/ 354481 h 1391222"/>
                <a:gd name="connsiteX1700" fmla="*/ 3097505 w 3464244"/>
                <a:gd name="connsiteY1700" fmla="*/ 336480 h 1391222"/>
                <a:gd name="connsiteX1701" fmla="*/ 3098453 w 3464244"/>
                <a:gd name="connsiteY1701" fmla="*/ 333240 h 1391222"/>
                <a:gd name="connsiteX1702" fmla="*/ 3119410 w 3464244"/>
                <a:gd name="connsiteY1702" fmla="*/ 391724 h 1391222"/>
                <a:gd name="connsiteX1703" fmla="*/ 3112741 w 3464244"/>
                <a:gd name="connsiteY1703" fmla="*/ 381913 h 1391222"/>
                <a:gd name="connsiteX1704" fmla="*/ 3107978 w 3464244"/>
                <a:gd name="connsiteY1704" fmla="*/ 386961 h 1391222"/>
                <a:gd name="connsiteX1705" fmla="*/ 3112741 w 3464244"/>
                <a:gd name="connsiteY1705" fmla="*/ 392010 h 1391222"/>
                <a:gd name="connsiteX1706" fmla="*/ 3116555 w 3464244"/>
                <a:gd name="connsiteY1706" fmla="*/ 390676 h 1391222"/>
                <a:gd name="connsiteX1707" fmla="*/ 3109885 w 3464244"/>
                <a:gd name="connsiteY1707" fmla="*/ 407345 h 1391222"/>
                <a:gd name="connsiteX1708" fmla="*/ 3108936 w 3464244"/>
                <a:gd name="connsiteY1708" fmla="*/ 408393 h 1391222"/>
                <a:gd name="connsiteX1709" fmla="*/ 3110843 w 3464244"/>
                <a:gd name="connsiteY1709" fmla="*/ 409726 h 1391222"/>
                <a:gd name="connsiteX1710" fmla="*/ 3119410 w 3464244"/>
                <a:gd name="connsiteY1710" fmla="*/ 391724 h 1391222"/>
                <a:gd name="connsiteX1711" fmla="*/ 3203228 w 3464244"/>
                <a:gd name="connsiteY1711" fmla="*/ 376389 h 1391222"/>
                <a:gd name="connsiteX1712" fmla="*/ 3187992 w 3464244"/>
                <a:gd name="connsiteY1712" fmla="*/ 359911 h 1391222"/>
                <a:gd name="connsiteX1713" fmla="*/ 3200373 w 3464244"/>
                <a:gd name="connsiteY1713" fmla="*/ 343813 h 1391222"/>
                <a:gd name="connsiteX1714" fmla="*/ 3183230 w 3464244"/>
                <a:gd name="connsiteY1714" fmla="*/ 331336 h 1391222"/>
                <a:gd name="connsiteX1715" fmla="*/ 3166086 w 3464244"/>
                <a:gd name="connsiteY1715" fmla="*/ 343528 h 1391222"/>
                <a:gd name="connsiteX1716" fmla="*/ 3170849 w 3464244"/>
                <a:gd name="connsiteY1716" fmla="*/ 348386 h 1391222"/>
                <a:gd name="connsiteX1717" fmla="*/ 3174653 w 3464244"/>
                <a:gd name="connsiteY1717" fmla="*/ 343813 h 1391222"/>
                <a:gd name="connsiteX1718" fmla="*/ 3169891 w 3464244"/>
                <a:gd name="connsiteY1718" fmla="*/ 339050 h 1391222"/>
                <a:gd name="connsiteX1719" fmla="*/ 3182281 w 3464244"/>
                <a:gd name="connsiteY1719" fmla="*/ 333717 h 1391222"/>
                <a:gd name="connsiteX1720" fmla="*/ 3191806 w 3464244"/>
                <a:gd name="connsiteY1720" fmla="*/ 343813 h 1391222"/>
                <a:gd name="connsiteX1721" fmla="*/ 3187992 w 3464244"/>
                <a:gd name="connsiteY1721" fmla="*/ 355530 h 1391222"/>
                <a:gd name="connsiteX1722" fmla="*/ 3177518 w 3464244"/>
                <a:gd name="connsiteY1722" fmla="*/ 358863 h 1391222"/>
                <a:gd name="connsiteX1723" fmla="*/ 3175611 w 3464244"/>
                <a:gd name="connsiteY1723" fmla="*/ 360292 h 1391222"/>
                <a:gd name="connsiteX1724" fmla="*/ 3177518 w 3464244"/>
                <a:gd name="connsiteY1724" fmla="*/ 361529 h 1391222"/>
                <a:gd name="connsiteX1725" fmla="*/ 3182281 w 3464244"/>
                <a:gd name="connsiteY1725" fmla="*/ 361529 h 1391222"/>
                <a:gd name="connsiteX1726" fmla="*/ 3193703 w 3464244"/>
                <a:gd name="connsiteY1726" fmla="*/ 376389 h 1391222"/>
                <a:gd name="connsiteX1727" fmla="*/ 3182281 w 3464244"/>
                <a:gd name="connsiteY1727" fmla="*/ 391153 h 1391222"/>
                <a:gd name="connsiteX1728" fmla="*/ 3167035 w 3464244"/>
                <a:gd name="connsiteY1728" fmla="*/ 384580 h 1391222"/>
                <a:gd name="connsiteX1729" fmla="*/ 3172756 w 3464244"/>
                <a:gd name="connsiteY1729" fmla="*/ 379342 h 1391222"/>
                <a:gd name="connsiteX1730" fmla="*/ 3167993 w 3464244"/>
                <a:gd name="connsiteY1730" fmla="*/ 374484 h 1391222"/>
                <a:gd name="connsiteX1731" fmla="*/ 3163231 w 3464244"/>
                <a:gd name="connsiteY1731" fmla="*/ 379627 h 1391222"/>
                <a:gd name="connsiteX1732" fmla="*/ 3182281 w 3464244"/>
                <a:gd name="connsiteY1732" fmla="*/ 393915 h 1391222"/>
                <a:gd name="connsiteX1733" fmla="*/ 3203228 w 3464244"/>
                <a:gd name="connsiteY1733" fmla="*/ 376389 h 1391222"/>
                <a:gd name="connsiteX1734" fmla="*/ 3223236 w 3464244"/>
                <a:gd name="connsiteY1734" fmla="*/ 414775 h 1391222"/>
                <a:gd name="connsiteX1735" fmla="*/ 3223236 w 3464244"/>
                <a:gd name="connsiteY1735" fmla="*/ 323525 h 1391222"/>
                <a:gd name="connsiteX1736" fmla="*/ 3209898 w 3464244"/>
                <a:gd name="connsiteY1736" fmla="*/ 323525 h 1391222"/>
                <a:gd name="connsiteX1737" fmla="*/ 3209898 w 3464244"/>
                <a:gd name="connsiteY1737" fmla="*/ 327716 h 1391222"/>
                <a:gd name="connsiteX1738" fmla="*/ 3218474 w 3464244"/>
                <a:gd name="connsiteY1738" fmla="*/ 327716 h 1391222"/>
                <a:gd name="connsiteX1739" fmla="*/ 3218474 w 3464244"/>
                <a:gd name="connsiteY1739" fmla="*/ 410583 h 1391222"/>
                <a:gd name="connsiteX1740" fmla="*/ 3209898 w 3464244"/>
                <a:gd name="connsiteY1740" fmla="*/ 410583 h 1391222"/>
                <a:gd name="connsiteX1741" fmla="*/ 3209898 w 3464244"/>
                <a:gd name="connsiteY1741" fmla="*/ 414775 h 1391222"/>
                <a:gd name="connsiteX1742" fmla="*/ 45691 w 3464244"/>
                <a:gd name="connsiteY1742" fmla="*/ 455161 h 1391222"/>
                <a:gd name="connsiteX1743" fmla="*/ 22836 w 3464244"/>
                <a:gd name="connsiteY1743" fmla="*/ 438015 h 1391222"/>
                <a:gd name="connsiteX1744" fmla="*/ -11459 w 3464244"/>
                <a:gd name="connsiteY1744" fmla="*/ 438015 h 1391222"/>
                <a:gd name="connsiteX1745" fmla="*/ -11459 w 3464244"/>
                <a:gd name="connsiteY1745" fmla="*/ 441159 h 1391222"/>
                <a:gd name="connsiteX1746" fmla="*/ -8594 w 3464244"/>
                <a:gd name="connsiteY1746" fmla="*/ 441159 h 1391222"/>
                <a:gd name="connsiteX1747" fmla="*/ -1934 w 3464244"/>
                <a:gd name="connsiteY1747" fmla="*/ 445445 h 1391222"/>
                <a:gd name="connsiteX1748" fmla="*/ -1934 w 3464244"/>
                <a:gd name="connsiteY1748" fmla="*/ 492879 h 1391222"/>
                <a:gd name="connsiteX1749" fmla="*/ -8594 w 3464244"/>
                <a:gd name="connsiteY1749" fmla="*/ 497356 h 1391222"/>
                <a:gd name="connsiteX1750" fmla="*/ -11459 w 3464244"/>
                <a:gd name="connsiteY1750" fmla="*/ 497356 h 1391222"/>
                <a:gd name="connsiteX1751" fmla="*/ -11459 w 3464244"/>
                <a:gd name="connsiteY1751" fmla="*/ 500405 h 1391222"/>
                <a:gd name="connsiteX1752" fmla="*/ 2828 w 3464244"/>
                <a:gd name="connsiteY1752" fmla="*/ 500023 h 1391222"/>
                <a:gd name="connsiteX1753" fmla="*/ 16167 w 3464244"/>
                <a:gd name="connsiteY1753" fmla="*/ 500405 h 1391222"/>
                <a:gd name="connsiteX1754" fmla="*/ 16167 w 3464244"/>
                <a:gd name="connsiteY1754" fmla="*/ 497356 h 1391222"/>
                <a:gd name="connsiteX1755" fmla="*/ 14260 w 3464244"/>
                <a:gd name="connsiteY1755" fmla="*/ 497356 h 1391222"/>
                <a:gd name="connsiteX1756" fmla="*/ 6642 w 3464244"/>
                <a:gd name="connsiteY1756" fmla="*/ 492879 h 1391222"/>
                <a:gd name="connsiteX1757" fmla="*/ 6642 w 3464244"/>
                <a:gd name="connsiteY1757" fmla="*/ 471925 h 1391222"/>
                <a:gd name="connsiteX1758" fmla="*/ 22836 w 3464244"/>
                <a:gd name="connsiteY1758" fmla="*/ 471925 h 1391222"/>
                <a:gd name="connsiteX1759" fmla="*/ 45691 w 3464244"/>
                <a:gd name="connsiteY1759" fmla="*/ 455161 h 1391222"/>
                <a:gd name="connsiteX1760" fmla="*/ 36166 w 3464244"/>
                <a:gd name="connsiteY1760" fmla="*/ 455161 h 1391222"/>
                <a:gd name="connsiteX1761" fmla="*/ 19981 w 3464244"/>
                <a:gd name="connsiteY1761" fmla="*/ 469067 h 1391222"/>
                <a:gd name="connsiteX1762" fmla="*/ 6642 w 3464244"/>
                <a:gd name="connsiteY1762" fmla="*/ 469067 h 1391222"/>
                <a:gd name="connsiteX1763" fmla="*/ 6642 w 3464244"/>
                <a:gd name="connsiteY1763" fmla="*/ 444873 h 1391222"/>
                <a:gd name="connsiteX1764" fmla="*/ 10456 w 3464244"/>
                <a:gd name="connsiteY1764" fmla="*/ 441159 h 1391222"/>
                <a:gd name="connsiteX1765" fmla="*/ 19981 w 3464244"/>
                <a:gd name="connsiteY1765" fmla="*/ 441159 h 1391222"/>
                <a:gd name="connsiteX1766" fmla="*/ 36166 w 3464244"/>
                <a:gd name="connsiteY1766" fmla="*/ 455161 h 1391222"/>
                <a:gd name="connsiteX1767" fmla="*/ 121891 w 3464244"/>
                <a:gd name="connsiteY1767" fmla="*/ 492023 h 1391222"/>
                <a:gd name="connsiteX1768" fmla="*/ 119993 w 3464244"/>
                <a:gd name="connsiteY1768" fmla="*/ 490403 h 1391222"/>
                <a:gd name="connsiteX1769" fmla="*/ 119035 w 3464244"/>
                <a:gd name="connsiteY1769" fmla="*/ 492023 h 1391222"/>
                <a:gd name="connsiteX1770" fmla="*/ 112366 w 3464244"/>
                <a:gd name="connsiteY1770" fmla="*/ 499737 h 1391222"/>
                <a:gd name="connsiteX1771" fmla="*/ 105706 w 3464244"/>
                <a:gd name="connsiteY1771" fmla="*/ 484022 h 1391222"/>
                <a:gd name="connsiteX1772" fmla="*/ 94274 w 3464244"/>
                <a:gd name="connsiteY1772" fmla="*/ 469448 h 1391222"/>
                <a:gd name="connsiteX1773" fmla="*/ 109510 w 3464244"/>
                <a:gd name="connsiteY1773" fmla="*/ 454493 h 1391222"/>
                <a:gd name="connsiteX1774" fmla="*/ 84749 w 3464244"/>
                <a:gd name="connsiteY1774" fmla="*/ 438015 h 1391222"/>
                <a:gd name="connsiteX1775" fmla="*/ 55216 w 3464244"/>
                <a:gd name="connsiteY1775" fmla="*/ 438015 h 1391222"/>
                <a:gd name="connsiteX1776" fmla="*/ 55216 w 3464244"/>
                <a:gd name="connsiteY1776" fmla="*/ 441159 h 1391222"/>
                <a:gd name="connsiteX1777" fmla="*/ 57123 w 3464244"/>
                <a:gd name="connsiteY1777" fmla="*/ 441159 h 1391222"/>
                <a:gd name="connsiteX1778" fmla="*/ 63792 w 3464244"/>
                <a:gd name="connsiteY1778" fmla="*/ 445445 h 1391222"/>
                <a:gd name="connsiteX1779" fmla="*/ 63792 w 3464244"/>
                <a:gd name="connsiteY1779" fmla="*/ 492879 h 1391222"/>
                <a:gd name="connsiteX1780" fmla="*/ 57123 w 3464244"/>
                <a:gd name="connsiteY1780" fmla="*/ 497356 h 1391222"/>
                <a:gd name="connsiteX1781" fmla="*/ 55216 w 3464244"/>
                <a:gd name="connsiteY1781" fmla="*/ 497356 h 1391222"/>
                <a:gd name="connsiteX1782" fmla="*/ 55216 w 3464244"/>
                <a:gd name="connsiteY1782" fmla="*/ 500405 h 1391222"/>
                <a:gd name="connsiteX1783" fmla="*/ 68555 w 3464244"/>
                <a:gd name="connsiteY1783" fmla="*/ 500023 h 1391222"/>
                <a:gd name="connsiteX1784" fmla="*/ 81893 w 3464244"/>
                <a:gd name="connsiteY1784" fmla="*/ 500405 h 1391222"/>
                <a:gd name="connsiteX1785" fmla="*/ 81893 w 3464244"/>
                <a:gd name="connsiteY1785" fmla="*/ 497356 h 1391222"/>
                <a:gd name="connsiteX1786" fmla="*/ 79028 w 3464244"/>
                <a:gd name="connsiteY1786" fmla="*/ 497356 h 1391222"/>
                <a:gd name="connsiteX1787" fmla="*/ 72368 w 3464244"/>
                <a:gd name="connsiteY1787" fmla="*/ 492879 h 1391222"/>
                <a:gd name="connsiteX1788" fmla="*/ 72368 w 3464244"/>
                <a:gd name="connsiteY1788" fmla="*/ 470401 h 1391222"/>
                <a:gd name="connsiteX1789" fmla="*/ 83791 w 3464244"/>
                <a:gd name="connsiteY1789" fmla="*/ 470401 h 1391222"/>
                <a:gd name="connsiteX1790" fmla="*/ 94274 w 3464244"/>
                <a:gd name="connsiteY1790" fmla="*/ 474592 h 1391222"/>
                <a:gd name="connsiteX1791" fmla="*/ 97130 w 3464244"/>
                <a:gd name="connsiteY1791" fmla="*/ 485354 h 1391222"/>
                <a:gd name="connsiteX1792" fmla="*/ 100943 w 3464244"/>
                <a:gd name="connsiteY1792" fmla="*/ 498405 h 1391222"/>
                <a:gd name="connsiteX1793" fmla="*/ 112366 w 3464244"/>
                <a:gd name="connsiteY1793" fmla="*/ 502309 h 1391222"/>
                <a:gd name="connsiteX1794" fmla="*/ 121891 w 3464244"/>
                <a:gd name="connsiteY1794" fmla="*/ 492023 h 1391222"/>
                <a:gd name="connsiteX1795" fmla="*/ 99985 w 3464244"/>
                <a:gd name="connsiteY1795" fmla="*/ 454493 h 1391222"/>
                <a:gd name="connsiteX1796" fmla="*/ 83791 w 3464244"/>
                <a:gd name="connsiteY1796" fmla="*/ 467924 h 1391222"/>
                <a:gd name="connsiteX1797" fmla="*/ 72368 w 3464244"/>
                <a:gd name="connsiteY1797" fmla="*/ 467924 h 1391222"/>
                <a:gd name="connsiteX1798" fmla="*/ 72368 w 3464244"/>
                <a:gd name="connsiteY1798" fmla="*/ 444873 h 1391222"/>
                <a:gd name="connsiteX1799" fmla="*/ 74266 w 3464244"/>
                <a:gd name="connsiteY1799" fmla="*/ 441159 h 1391222"/>
                <a:gd name="connsiteX1800" fmla="*/ 79986 w 3464244"/>
                <a:gd name="connsiteY1800" fmla="*/ 441159 h 1391222"/>
                <a:gd name="connsiteX1801" fmla="*/ 99985 w 3464244"/>
                <a:gd name="connsiteY1801" fmla="*/ 454493 h 1391222"/>
                <a:gd name="connsiteX1802" fmla="*/ 184761 w 3464244"/>
                <a:gd name="connsiteY1802" fmla="*/ 476687 h 1391222"/>
                <a:gd name="connsiteX1803" fmla="*/ 181906 w 3464244"/>
                <a:gd name="connsiteY1803" fmla="*/ 476687 h 1391222"/>
                <a:gd name="connsiteX1804" fmla="*/ 161898 w 3464244"/>
                <a:gd name="connsiteY1804" fmla="*/ 497356 h 1391222"/>
                <a:gd name="connsiteX1805" fmla="*/ 148568 w 3464244"/>
                <a:gd name="connsiteY1805" fmla="*/ 497356 h 1391222"/>
                <a:gd name="connsiteX1806" fmla="*/ 143806 w 3464244"/>
                <a:gd name="connsiteY1806" fmla="*/ 493642 h 1391222"/>
                <a:gd name="connsiteX1807" fmla="*/ 143806 w 3464244"/>
                <a:gd name="connsiteY1807" fmla="*/ 469544 h 1391222"/>
                <a:gd name="connsiteX1808" fmla="*/ 152373 w 3464244"/>
                <a:gd name="connsiteY1808" fmla="*/ 469544 h 1391222"/>
                <a:gd name="connsiteX1809" fmla="*/ 162856 w 3464244"/>
                <a:gd name="connsiteY1809" fmla="*/ 480307 h 1391222"/>
                <a:gd name="connsiteX1810" fmla="*/ 165711 w 3464244"/>
                <a:gd name="connsiteY1810" fmla="*/ 480307 h 1391222"/>
                <a:gd name="connsiteX1811" fmla="*/ 165711 w 3464244"/>
                <a:gd name="connsiteY1811" fmla="*/ 455827 h 1391222"/>
                <a:gd name="connsiteX1812" fmla="*/ 162856 w 3464244"/>
                <a:gd name="connsiteY1812" fmla="*/ 455827 h 1391222"/>
                <a:gd name="connsiteX1813" fmla="*/ 152373 w 3464244"/>
                <a:gd name="connsiteY1813" fmla="*/ 466590 h 1391222"/>
                <a:gd name="connsiteX1814" fmla="*/ 143806 w 3464244"/>
                <a:gd name="connsiteY1814" fmla="*/ 466590 h 1391222"/>
                <a:gd name="connsiteX1815" fmla="*/ 143806 w 3464244"/>
                <a:gd name="connsiteY1815" fmla="*/ 445159 h 1391222"/>
                <a:gd name="connsiteX1816" fmla="*/ 148568 w 3464244"/>
                <a:gd name="connsiteY1816" fmla="*/ 441255 h 1391222"/>
                <a:gd name="connsiteX1817" fmla="*/ 160949 w 3464244"/>
                <a:gd name="connsiteY1817" fmla="*/ 441255 h 1391222"/>
                <a:gd name="connsiteX1818" fmla="*/ 179999 w 3464244"/>
                <a:gd name="connsiteY1818" fmla="*/ 458971 h 1391222"/>
                <a:gd name="connsiteX1819" fmla="*/ 182855 w 3464244"/>
                <a:gd name="connsiteY1819" fmla="*/ 458971 h 1391222"/>
                <a:gd name="connsiteX1820" fmla="*/ 179999 w 3464244"/>
                <a:gd name="connsiteY1820" fmla="*/ 438301 h 1391222"/>
                <a:gd name="connsiteX1821" fmla="*/ 125705 w 3464244"/>
                <a:gd name="connsiteY1821" fmla="*/ 438301 h 1391222"/>
                <a:gd name="connsiteX1822" fmla="*/ 125705 w 3464244"/>
                <a:gd name="connsiteY1822" fmla="*/ 441255 h 1391222"/>
                <a:gd name="connsiteX1823" fmla="*/ 127611 w 3464244"/>
                <a:gd name="connsiteY1823" fmla="*/ 441255 h 1391222"/>
                <a:gd name="connsiteX1824" fmla="*/ 135230 w 3464244"/>
                <a:gd name="connsiteY1824" fmla="*/ 445731 h 1391222"/>
                <a:gd name="connsiteX1825" fmla="*/ 135230 w 3464244"/>
                <a:gd name="connsiteY1825" fmla="*/ 492879 h 1391222"/>
                <a:gd name="connsiteX1826" fmla="*/ 127611 w 3464244"/>
                <a:gd name="connsiteY1826" fmla="*/ 497356 h 1391222"/>
                <a:gd name="connsiteX1827" fmla="*/ 125705 w 3464244"/>
                <a:gd name="connsiteY1827" fmla="*/ 497356 h 1391222"/>
                <a:gd name="connsiteX1828" fmla="*/ 125705 w 3464244"/>
                <a:gd name="connsiteY1828" fmla="*/ 500405 h 1391222"/>
                <a:gd name="connsiteX1829" fmla="*/ 180948 w 3464244"/>
                <a:gd name="connsiteY1829" fmla="*/ 500405 h 1391222"/>
                <a:gd name="connsiteX1830" fmla="*/ 236191 w 3464244"/>
                <a:gd name="connsiteY1830" fmla="*/ 483545 h 1391222"/>
                <a:gd name="connsiteX1831" fmla="*/ 221903 w 3464244"/>
                <a:gd name="connsiteY1831" fmla="*/ 465257 h 1391222"/>
                <a:gd name="connsiteX1832" fmla="*/ 209523 w 3464244"/>
                <a:gd name="connsiteY1832" fmla="*/ 462305 h 1391222"/>
                <a:gd name="connsiteX1833" fmla="*/ 199049 w 3464244"/>
                <a:gd name="connsiteY1833" fmla="*/ 450780 h 1391222"/>
                <a:gd name="connsiteX1834" fmla="*/ 212378 w 3464244"/>
                <a:gd name="connsiteY1834" fmla="*/ 438873 h 1391222"/>
                <a:gd name="connsiteX1835" fmla="*/ 230480 w 3464244"/>
                <a:gd name="connsiteY1835" fmla="*/ 457065 h 1391222"/>
                <a:gd name="connsiteX1836" fmla="*/ 232386 w 3464244"/>
                <a:gd name="connsiteY1836" fmla="*/ 458685 h 1391222"/>
                <a:gd name="connsiteX1837" fmla="*/ 233335 w 3464244"/>
                <a:gd name="connsiteY1837" fmla="*/ 456494 h 1391222"/>
                <a:gd name="connsiteX1838" fmla="*/ 233335 w 3464244"/>
                <a:gd name="connsiteY1838" fmla="*/ 438492 h 1391222"/>
                <a:gd name="connsiteX1839" fmla="*/ 232386 w 3464244"/>
                <a:gd name="connsiteY1839" fmla="*/ 436111 h 1391222"/>
                <a:gd name="connsiteX1840" fmla="*/ 230480 w 3464244"/>
                <a:gd name="connsiteY1840" fmla="*/ 437444 h 1391222"/>
                <a:gd name="connsiteX1841" fmla="*/ 227624 w 3464244"/>
                <a:gd name="connsiteY1841" fmla="*/ 442492 h 1391222"/>
                <a:gd name="connsiteX1842" fmla="*/ 212378 w 3464244"/>
                <a:gd name="connsiteY1842" fmla="*/ 436111 h 1391222"/>
                <a:gd name="connsiteX1843" fmla="*/ 193328 w 3464244"/>
                <a:gd name="connsiteY1843" fmla="*/ 453636 h 1391222"/>
                <a:gd name="connsiteX1844" fmla="*/ 199049 w 3464244"/>
                <a:gd name="connsiteY1844" fmla="*/ 466115 h 1391222"/>
                <a:gd name="connsiteX1845" fmla="*/ 215243 w 3464244"/>
                <a:gd name="connsiteY1845" fmla="*/ 472400 h 1391222"/>
                <a:gd name="connsiteX1846" fmla="*/ 227624 w 3464244"/>
                <a:gd name="connsiteY1846" fmla="*/ 477735 h 1391222"/>
                <a:gd name="connsiteX1847" fmla="*/ 230480 w 3464244"/>
                <a:gd name="connsiteY1847" fmla="*/ 486403 h 1391222"/>
                <a:gd name="connsiteX1848" fmla="*/ 217141 w 3464244"/>
                <a:gd name="connsiteY1848" fmla="*/ 499357 h 1391222"/>
                <a:gd name="connsiteX1849" fmla="*/ 196193 w 3464244"/>
                <a:gd name="connsiteY1849" fmla="*/ 481736 h 1391222"/>
                <a:gd name="connsiteX1850" fmla="*/ 195235 w 3464244"/>
                <a:gd name="connsiteY1850" fmla="*/ 479640 h 1391222"/>
                <a:gd name="connsiteX1851" fmla="*/ 193328 w 3464244"/>
                <a:gd name="connsiteY1851" fmla="*/ 482021 h 1391222"/>
                <a:gd name="connsiteX1852" fmla="*/ 193328 w 3464244"/>
                <a:gd name="connsiteY1852" fmla="*/ 499928 h 1391222"/>
                <a:gd name="connsiteX1853" fmla="*/ 194286 w 3464244"/>
                <a:gd name="connsiteY1853" fmla="*/ 502309 h 1391222"/>
                <a:gd name="connsiteX1854" fmla="*/ 196193 w 3464244"/>
                <a:gd name="connsiteY1854" fmla="*/ 501261 h 1391222"/>
                <a:gd name="connsiteX1855" fmla="*/ 199049 w 3464244"/>
                <a:gd name="connsiteY1855" fmla="*/ 496023 h 1391222"/>
                <a:gd name="connsiteX1856" fmla="*/ 217141 w 3464244"/>
                <a:gd name="connsiteY1856" fmla="*/ 502309 h 1391222"/>
                <a:gd name="connsiteX1857" fmla="*/ 236191 w 3464244"/>
                <a:gd name="connsiteY1857" fmla="*/ 483545 h 1391222"/>
                <a:gd name="connsiteX1858" fmla="*/ 304773 w 3464244"/>
                <a:gd name="connsiteY1858" fmla="*/ 476687 h 1391222"/>
                <a:gd name="connsiteX1859" fmla="*/ 301917 w 3464244"/>
                <a:gd name="connsiteY1859" fmla="*/ 476687 h 1391222"/>
                <a:gd name="connsiteX1860" fmla="*/ 280960 w 3464244"/>
                <a:gd name="connsiteY1860" fmla="*/ 497356 h 1391222"/>
                <a:gd name="connsiteX1861" fmla="*/ 267631 w 3464244"/>
                <a:gd name="connsiteY1861" fmla="*/ 497356 h 1391222"/>
                <a:gd name="connsiteX1862" fmla="*/ 263817 w 3464244"/>
                <a:gd name="connsiteY1862" fmla="*/ 493642 h 1391222"/>
                <a:gd name="connsiteX1863" fmla="*/ 263817 w 3464244"/>
                <a:gd name="connsiteY1863" fmla="*/ 469544 h 1391222"/>
                <a:gd name="connsiteX1864" fmla="*/ 272393 w 3464244"/>
                <a:gd name="connsiteY1864" fmla="*/ 469544 h 1391222"/>
                <a:gd name="connsiteX1865" fmla="*/ 282867 w 3464244"/>
                <a:gd name="connsiteY1865" fmla="*/ 480307 h 1391222"/>
                <a:gd name="connsiteX1866" fmla="*/ 285723 w 3464244"/>
                <a:gd name="connsiteY1866" fmla="*/ 480307 h 1391222"/>
                <a:gd name="connsiteX1867" fmla="*/ 285723 w 3464244"/>
                <a:gd name="connsiteY1867" fmla="*/ 455827 h 1391222"/>
                <a:gd name="connsiteX1868" fmla="*/ 282867 w 3464244"/>
                <a:gd name="connsiteY1868" fmla="*/ 455827 h 1391222"/>
                <a:gd name="connsiteX1869" fmla="*/ 272393 w 3464244"/>
                <a:gd name="connsiteY1869" fmla="*/ 466590 h 1391222"/>
                <a:gd name="connsiteX1870" fmla="*/ 263817 w 3464244"/>
                <a:gd name="connsiteY1870" fmla="*/ 466590 h 1391222"/>
                <a:gd name="connsiteX1871" fmla="*/ 263817 w 3464244"/>
                <a:gd name="connsiteY1871" fmla="*/ 445159 h 1391222"/>
                <a:gd name="connsiteX1872" fmla="*/ 267631 w 3464244"/>
                <a:gd name="connsiteY1872" fmla="*/ 441255 h 1391222"/>
                <a:gd name="connsiteX1873" fmla="*/ 280960 w 3464244"/>
                <a:gd name="connsiteY1873" fmla="*/ 441255 h 1391222"/>
                <a:gd name="connsiteX1874" fmla="*/ 299061 w 3464244"/>
                <a:gd name="connsiteY1874" fmla="*/ 458971 h 1391222"/>
                <a:gd name="connsiteX1875" fmla="*/ 301917 w 3464244"/>
                <a:gd name="connsiteY1875" fmla="*/ 458971 h 1391222"/>
                <a:gd name="connsiteX1876" fmla="*/ 300010 w 3464244"/>
                <a:gd name="connsiteY1876" fmla="*/ 438301 h 1391222"/>
                <a:gd name="connsiteX1877" fmla="*/ 245716 w 3464244"/>
                <a:gd name="connsiteY1877" fmla="*/ 438301 h 1391222"/>
                <a:gd name="connsiteX1878" fmla="*/ 245716 w 3464244"/>
                <a:gd name="connsiteY1878" fmla="*/ 441255 h 1391222"/>
                <a:gd name="connsiteX1879" fmla="*/ 247623 w 3464244"/>
                <a:gd name="connsiteY1879" fmla="*/ 441255 h 1391222"/>
                <a:gd name="connsiteX1880" fmla="*/ 255241 w 3464244"/>
                <a:gd name="connsiteY1880" fmla="*/ 445731 h 1391222"/>
                <a:gd name="connsiteX1881" fmla="*/ 255241 w 3464244"/>
                <a:gd name="connsiteY1881" fmla="*/ 492879 h 1391222"/>
                <a:gd name="connsiteX1882" fmla="*/ 247623 w 3464244"/>
                <a:gd name="connsiteY1882" fmla="*/ 497356 h 1391222"/>
                <a:gd name="connsiteX1883" fmla="*/ 245716 w 3464244"/>
                <a:gd name="connsiteY1883" fmla="*/ 497356 h 1391222"/>
                <a:gd name="connsiteX1884" fmla="*/ 245716 w 3464244"/>
                <a:gd name="connsiteY1884" fmla="*/ 500405 h 1391222"/>
                <a:gd name="connsiteX1885" fmla="*/ 300968 w 3464244"/>
                <a:gd name="connsiteY1885" fmla="*/ 500405 h 1391222"/>
                <a:gd name="connsiteX1886" fmla="*/ 376210 w 3464244"/>
                <a:gd name="connsiteY1886" fmla="*/ 441159 h 1391222"/>
                <a:gd name="connsiteX1887" fmla="*/ 376210 w 3464244"/>
                <a:gd name="connsiteY1887" fmla="*/ 438015 h 1391222"/>
                <a:gd name="connsiteX1888" fmla="*/ 365736 w 3464244"/>
                <a:gd name="connsiteY1888" fmla="*/ 438301 h 1391222"/>
                <a:gd name="connsiteX1889" fmla="*/ 355253 w 3464244"/>
                <a:gd name="connsiteY1889" fmla="*/ 438015 h 1391222"/>
                <a:gd name="connsiteX1890" fmla="*/ 355253 w 3464244"/>
                <a:gd name="connsiteY1890" fmla="*/ 441159 h 1391222"/>
                <a:gd name="connsiteX1891" fmla="*/ 363830 w 3464244"/>
                <a:gd name="connsiteY1891" fmla="*/ 447826 h 1391222"/>
                <a:gd name="connsiteX1892" fmla="*/ 363830 w 3464244"/>
                <a:gd name="connsiteY1892" fmla="*/ 486783 h 1391222"/>
                <a:gd name="connsiteX1893" fmla="*/ 329543 w 3464244"/>
                <a:gd name="connsiteY1893" fmla="*/ 439444 h 1391222"/>
                <a:gd name="connsiteX1894" fmla="*/ 326678 w 3464244"/>
                <a:gd name="connsiteY1894" fmla="*/ 438015 h 1391222"/>
                <a:gd name="connsiteX1895" fmla="*/ 311442 w 3464244"/>
                <a:gd name="connsiteY1895" fmla="*/ 438015 h 1391222"/>
                <a:gd name="connsiteX1896" fmla="*/ 311442 w 3464244"/>
                <a:gd name="connsiteY1896" fmla="*/ 441159 h 1391222"/>
                <a:gd name="connsiteX1897" fmla="*/ 314298 w 3464244"/>
                <a:gd name="connsiteY1897" fmla="*/ 441159 h 1391222"/>
                <a:gd name="connsiteX1898" fmla="*/ 318111 w 3464244"/>
                <a:gd name="connsiteY1898" fmla="*/ 441255 h 1391222"/>
                <a:gd name="connsiteX1899" fmla="*/ 320967 w 3464244"/>
                <a:gd name="connsiteY1899" fmla="*/ 443350 h 1391222"/>
                <a:gd name="connsiteX1900" fmla="*/ 320967 w 3464244"/>
                <a:gd name="connsiteY1900" fmla="*/ 490498 h 1391222"/>
                <a:gd name="connsiteX1901" fmla="*/ 311442 w 3464244"/>
                <a:gd name="connsiteY1901" fmla="*/ 497356 h 1391222"/>
                <a:gd name="connsiteX1902" fmla="*/ 311442 w 3464244"/>
                <a:gd name="connsiteY1902" fmla="*/ 500405 h 1391222"/>
                <a:gd name="connsiteX1903" fmla="*/ 322874 w 3464244"/>
                <a:gd name="connsiteY1903" fmla="*/ 500023 h 1391222"/>
                <a:gd name="connsiteX1904" fmla="*/ 333348 w 3464244"/>
                <a:gd name="connsiteY1904" fmla="*/ 500405 h 1391222"/>
                <a:gd name="connsiteX1905" fmla="*/ 333348 w 3464244"/>
                <a:gd name="connsiteY1905" fmla="*/ 497356 h 1391222"/>
                <a:gd name="connsiteX1906" fmla="*/ 323823 w 3464244"/>
                <a:gd name="connsiteY1906" fmla="*/ 490498 h 1391222"/>
                <a:gd name="connsiteX1907" fmla="*/ 323823 w 3464244"/>
                <a:gd name="connsiteY1907" fmla="*/ 444111 h 1391222"/>
                <a:gd name="connsiteX1908" fmla="*/ 363830 w 3464244"/>
                <a:gd name="connsiteY1908" fmla="*/ 498976 h 1391222"/>
                <a:gd name="connsiteX1909" fmla="*/ 365736 w 3464244"/>
                <a:gd name="connsiteY1909" fmla="*/ 500405 h 1391222"/>
                <a:gd name="connsiteX1910" fmla="*/ 366685 w 3464244"/>
                <a:gd name="connsiteY1910" fmla="*/ 497833 h 1391222"/>
                <a:gd name="connsiteX1911" fmla="*/ 366685 w 3464244"/>
                <a:gd name="connsiteY1911" fmla="*/ 447826 h 1391222"/>
                <a:gd name="connsiteX1912" fmla="*/ 376210 w 3464244"/>
                <a:gd name="connsiteY1912" fmla="*/ 441159 h 1391222"/>
                <a:gd name="connsiteX1913" fmla="*/ 446699 w 3464244"/>
                <a:gd name="connsiteY1913" fmla="*/ 459447 h 1391222"/>
                <a:gd name="connsiteX1914" fmla="*/ 444792 w 3464244"/>
                <a:gd name="connsiteY1914" fmla="*/ 438778 h 1391222"/>
                <a:gd name="connsiteX1915" fmla="*/ 385735 w 3464244"/>
                <a:gd name="connsiteY1915" fmla="*/ 438778 h 1391222"/>
                <a:gd name="connsiteX1916" fmla="*/ 383828 w 3464244"/>
                <a:gd name="connsiteY1916" fmla="*/ 459447 h 1391222"/>
                <a:gd name="connsiteX1917" fmla="*/ 386693 w 3464244"/>
                <a:gd name="connsiteY1917" fmla="*/ 459447 h 1391222"/>
                <a:gd name="connsiteX1918" fmla="*/ 403836 w 3464244"/>
                <a:gd name="connsiteY1918" fmla="*/ 441730 h 1391222"/>
                <a:gd name="connsiteX1919" fmla="*/ 409548 w 3464244"/>
                <a:gd name="connsiteY1919" fmla="*/ 441826 h 1391222"/>
                <a:gd name="connsiteX1920" fmla="*/ 411455 w 3464244"/>
                <a:gd name="connsiteY1920" fmla="*/ 445445 h 1391222"/>
                <a:gd name="connsiteX1921" fmla="*/ 411455 w 3464244"/>
                <a:gd name="connsiteY1921" fmla="*/ 492879 h 1391222"/>
                <a:gd name="connsiteX1922" fmla="*/ 401930 w 3464244"/>
                <a:gd name="connsiteY1922" fmla="*/ 497356 h 1391222"/>
                <a:gd name="connsiteX1923" fmla="*/ 398116 w 3464244"/>
                <a:gd name="connsiteY1923" fmla="*/ 497356 h 1391222"/>
                <a:gd name="connsiteX1924" fmla="*/ 398116 w 3464244"/>
                <a:gd name="connsiteY1924" fmla="*/ 500405 h 1391222"/>
                <a:gd name="connsiteX1925" fmla="*/ 415268 w 3464244"/>
                <a:gd name="connsiteY1925" fmla="*/ 500023 h 1391222"/>
                <a:gd name="connsiteX1926" fmla="*/ 432411 w 3464244"/>
                <a:gd name="connsiteY1926" fmla="*/ 500405 h 1391222"/>
                <a:gd name="connsiteX1927" fmla="*/ 432411 w 3464244"/>
                <a:gd name="connsiteY1927" fmla="*/ 497356 h 1391222"/>
                <a:gd name="connsiteX1928" fmla="*/ 428598 w 3464244"/>
                <a:gd name="connsiteY1928" fmla="*/ 497356 h 1391222"/>
                <a:gd name="connsiteX1929" fmla="*/ 419073 w 3464244"/>
                <a:gd name="connsiteY1929" fmla="*/ 492879 h 1391222"/>
                <a:gd name="connsiteX1930" fmla="*/ 419073 w 3464244"/>
                <a:gd name="connsiteY1930" fmla="*/ 445445 h 1391222"/>
                <a:gd name="connsiteX1931" fmla="*/ 420980 w 3464244"/>
                <a:gd name="connsiteY1931" fmla="*/ 441826 h 1391222"/>
                <a:gd name="connsiteX1932" fmla="*/ 426691 w 3464244"/>
                <a:gd name="connsiteY1932" fmla="*/ 441730 h 1391222"/>
                <a:gd name="connsiteX1933" fmla="*/ 443843 w 3464244"/>
                <a:gd name="connsiteY1933" fmla="*/ 459447 h 1391222"/>
                <a:gd name="connsiteX1934" fmla="*/ 771498 w 3464244"/>
                <a:gd name="connsiteY1934" fmla="*/ 500405 h 1391222"/>
                <a:gd name="connsiteX1935" fmla="*/ 771498 w 3464244"/>
                <a:gd name="connsiteY1935" fmla="*/ 497356 h 1391222"/>
                <a:gd name="connsiteX1936" fmla="*/ 767693 w 3464244"/>
                <a:gd name="connsiteY1936" fmla="*/ 497356 h 1391222"/>
                <a:gd name="connsiteX1937" fmla="*/ 759117 w 3464244"/>
                <a:gd name="connsiteY1937" fmla="*/ 492879 h 1391222"/>
                <a:gd name="connsiteX1938" fmla="*/ 759117 w 3464244"/>
                <a:gd name="connsiteY1938" fmla="*/ 442302 h 1391222"/>
                <a:gd name="connsiteX1939" fmla="*/ 756261 w 3464244"/>
                <a:gd name="connsiteY1939" fmla="*/ 439635 h 1391222"/>
                <a:gd name="connsiteX1940" fmla="*/ 739118 w 3464244"/>
                <a:gd name="connsiteY1940" fmla="*/ 445636 h 1391222"/>
                <a:gd name="connsiteX1941" fmla="*/ 739118 w 3464244"/>
                <a:gd name="connsiteY1941" fmla="*/ 448588 h 1391222"/>
                <a:gd name="connsiteX1942" fmla="*/ 751499 w 3464244"/>
                <a:gd name="connsiteY1942" fmla="*/ 446017 h 1391222"/>
                <a:gd name="connsiteX1943" fmla="*/ 751499 w 3464244"/>
                <a:gd name="connsiteY1943" fmla="*/ 492879 h 1391222"/>
                <a:gd name="connsiteX1944" fmla="*/ 742923 w 3464244"/>
                <a:gd name="connsiteY1944" fmla="*/ 497356 h 1391222"/>
                <a:gd name="connsiteX1945" fmla="*/ 740067 w 3464244"/>
                <a:gd name="connsiteY1945" fmla="*/ 497356 h 1391222"/>
                <a:gd name="connsiteX1946" fmla="*/ 740067 w 3464244"/>
                <a:gd name="connsiteY1946" fmla="*/ 500405 h 1391222"/>
                <a:gd name="connsiteX1947" fmla="*/ 755303 w 3464244"/>
                <a:gd name="connsiteY1947" fmla="*/ 500023 h 1391222"/>
                <a:gd name="connsiteX1948" fmla="*/ 771498 w 3464244"/>
                <a:gd name="connsiteY1948" fmla="*/ 500405 h 1391222"/>
                <a:gd name="connsiteX1949" fmla="*/ 821978 w 3464244"/>
                <a:gd name="connsiteY1949" fmla="*/ 484022 h 1391222"/>
                <a:gd name="connsiteX1950" fmla="*/ 819123 w 3464244"/>
                <a:gd name="connsiteY1950" fmla="*/ 484022 h 1391222"/>
                <a:gd name="connsiteX1951" fmla="*/ 817216 w 3464244"/>
                <a:gd name="connsiteY1951" fmla="*/ 492213 h 1391222"/>
                <a:gd name="connsiteX1952" fmla="*/ 808649 w 3464244"/>
                <a:gd name="connsiteY1952" fmla="*/ 492879 h 1391222"/>
                <a:gd name="connsiteX1953" fmla="*/ 792455 w 3464244"/>
                <a:gd name="connsiteY1953" fmla="*/ 492879 h 1391222"/>
                <a:gd name="connsiteX1954" fmla="*/ 804835 w 3464244"/>
                <a:gd name="connsiteY1954" fmla="*/ 481736 h 1391222"/>
                <a:gd name="connsiteX1955" fmla="*/ 811505 w 3464244"/>
                <a:gd name="connsiteY1955" fmla="*/ 476115 h 1391222"/>
                <a:gd name="connsiteX1956" fmla="*/ 821978 w 3464244"/>
                <a:gd name="connsiteY1956" fmla="*/ 457542 h 1391222"/>
                <a:gd name="connsiteX1957" fmla="*/ 801980 w 3464244"/>
                <a:gd name="connsiteY1957" fmla="*/ 439635 h 1391222"/>
                <a:gd name="connsiteX1958" fmla="*/ 783878 w 3464244"/>
                <a:gd name="connsiteY1958" fmla="*/ 456113 h 1391222"/>
                <a:gd name="connsiteX1959" fmla="*/ 788641 w 3464244"/>
                <a:gd name="connsiteY1959" fmla="*/ 461257 h 1391222"/>
                <a:gd name="connsiteX1960" fmla="*/ 793403 w 3464244"/>
                <a:gd name="connsiteY1960" fmla="*/ 456494 h 1391222"/>
                <a:gd name="connsiteX1961" fmla="*/ 787692 w 3464244"/>
                <a:gd name="connsiteY1961" fmla="*/ 451732 h 1391222"/>
                <a:gd name="connsiteX1962" fmla="*/ 801031 w 3464244"/>
                <a:gd name="connsiteY1962" fmla="*/ 442778 h 1391222"/>
                <a:gd name="connsiteX1963" fmla="*/ 813411 w 3464244"/>
                <a:gd name="connsiteY1963" fmla="*/ 457542 h 1391222"/>
                <a:gd name="connsiteX1964" fmla="*/ 796268 w 3464244"/>
                <a:gd name="connsiteY1964" fmla="*/ 485069 h 1391222"/>
                <a:gd name="connsiteX1965" fmla="*/ 784836 w 3464244"/>
                <a:gd name="connsiteY1965" fmla="*/ 496976 h 1391222"/>
                <a:gd name="connsiteX1966" fmla="*/ 783878 w 3464244"/>
                <a:gd name="connsiteY1966" fmla="*/ 500405 h 1391222"/>
                <a:gd name="connsiteX1967" fmla="*/ 820081 w 3464244"/>
                <a:gd name="connsiteY1967" fmla="*/ 500405 h 1391222"/>
                <a:gd name="connsiteX1968" fmla="*/ 871510 w 3464244"/>
                <a:gd name="connsiteY1968" fmla="*/ 485069 h 1391222"/>
                <a:gd name="connsiteX1969" fmla="*/ 866748 w 3464244"/>
                <a:gd name="connsiteY1969" fmla="*/ 473829 h 1391222"/>
                <a:gd name="connsiteX1970" fmla="*/ 857223 w 3464244"/>
                <a:gd name="connsiteY1970" fmla="*/ 467448 h 1391222"/>
                <a:gd name="connsiteX1971" fmla="*/ 868655 w 3464244"/>
                <a:gd name="connsiteY1971" fmla="*/ 453350 h 1391222"/>
                <a:gd name="connsiteX1972" fmla="*/ 851511 w 3464244"/>
                <a:gd name="connsiteY1972" fmla="*/ 439635 h 1391222"/>
                <a:gd name="connsiteX1973" fmla="*/ 834368 w 3464244"/>
                <a:gd name="connsiteY1973" fmla="*/ 454970 h 1391222"/>
                <a:gd name="connsiteX1974" fmla="*/ 837224 w 3464244"/>
                <a:gd name="connsiteY1974" fmla="*/ 464018 h 1391222"/>
                <a:gd name="connsiteX1975" fmla="*/ 844842 w 3464244"/>
                <a:gd name="connsiteY1975" fmla="*/ 469734 h 1391222"/>
                <a:gd name="connsiteX1976" fmla="*/ 831503 w 3464244"/>
                <a:gd name="connsiteY1976" fmla="*/ 486498 h 1391222"/>
                <a:gd name="connsiteX1977" fmla="*/ 851511 w 3464244"/>
                <a:gd name="connsiteY1977" fmla="*/ 502309 h 1391222"/>
                <a:gd name="connsiteX1978" fmla="*/ 871510 w 3464244"/>
                <a:gd name="connsiteY1978" fmla="*/ 485069 h 1391222"/>
                <a:gd name="connsiteX1979" fmla="*/ 863892 w 3464244"/>
                <a:gd name="connsiteY1979" fmla="*/ 453350 h 1391222"/>
                <a:gd name="connsiteX1980" fmla="*/ 854367 w 3464244"/>
                <a:gd name="connsiteY1980" fmla="*/ 465638 h 1391222"/>
                <a:gd name="connsiteX1981" fmla="*/ 843893 w 3464244"/>
                <a:gd name="connsiteY1981" fmla="*/ 458876 h 1391222"/>
                <a:gd name="connsiteX1982" fmla="*/ 838173 w 3464244"/>
                <a:gd name="connsiteY1982" fmla="*/ 451351 h 1391222"/>
                <a:gd name="connsiteX1983" fmla="*/ 851511 w 3464244"/>
                <a:gd name="connsiteY1983" fmla="*/ 442016 h 1391222"/>
                <a:gd name="connsiteX1984" fmla="*/ 863892 w 3464244"/>
                <a:gd name="connsiteY1984" fmla="*/ 453350 h 1391222"/>
                <a:gd name="connsiteX1985" fmla="*/ 866748 w 3464244"/>
                <a:gd name="connsiteY1985" fmla="*/ 488117 h 1391222"/>
                <a:gd name="connsiteX1986" fmla="*/ 851511 w 3464244"/>
                <a:gd name="connsiteY1986" fmla="*/ 499452 h 1391222"/>
                <a:gd name="connsiteX1987" fmla="*/ 836266 w 3464244"/>
                <a:gd name="connsiteY1987" fmla="*/ 486498 h 1391222"/>
                <a:gd name="connsiteX1988" fmla="*/ 847698 w 3464244"/>
                <a:gd name="connsiteY1988" fmla="*/ 471353 h 1391222"/>
                <a:gd name="connsiteX1989" fmla="*/ 860078 w 3464244"/>
                <a:gd name="connsiteY1989" fmla="*/ 478973 h 1391222"/>
                <a:gd name="connsiteX1990" fmla="*/ 866748 w 3464244"/>
                <a:gd name="connsiteY1990" fmla="*/ 488117 h 1391222"/>
                <a:gd name="connsiteX1991" fmla="*/ 1395385 w 3464244"/>
                <a:gd name="connsiteY1991" fmla="*/ 500405 h 1391222"/>
                <a:gd name="connsiteX1992" fmla="*/ 1395385 w 3464244"/>
                <a:gd name="connsiteY1992" fmla="*/ 497356 h 1391222"/>
                <a:gd name="connsiteX1993" fmla="*/ 1392530 w 3464244"/>
                <a:gd name="connsiteY1993" fmla="*/ 497356 h 1391222"/>
                <a:gd name="connsiteX1994" fmla="*/ 1383953 w 3464244"/>
                <a:gd name="connsiteY1994" fmla="*/ 492879 h 1391222"/>
                <a:gd name="connsiteX1995" fmla="*/ 1383953 w 3464244"/>
                <a:gd name="connsiteY1995" fmla="*/ 442302 h 1391222"/>
                <a:gd name="connsiteX1996" fmla="*/ 1381098 w 3464244"/>
                <a:gd name="connsiteY1996" fmla="*/ 439635 h 1391222"/>
                <a:gd name="connsiteX1997" fmla="*/ 1363955 w 3464244"/>
                <a:gd name="connsiteY1997" fmla="*/ 445636 h 1391222"/>
                <a:gd name="connsiteX1998" fmla="*/ 1363955 w 3464244"/>
                <a:gd name="connsiteY1998" fmla="*/ 448588 h 1391222"/>
                <a:gd name="connsiteX1999" fmla="*/ 1376335 w 3464244"/>
                <a:gd name="connsiteY1999" fmla="*/ 446017 h 1391222"/>
                <a:gd name="connsiteX2000" fmla="*/ 1376335 w 3464244"/>
                <a:gd name="connsiteY2000" fmla="*/ 492879 h 1391222"/>
                <a:gd name="connsiteX2001" fmla="*/ 1367768 w 3464244"/>
                <a:gd name="connsiteY2001" fmla="*/ 497356 h 1391222"/>
                <a:gd name="connsiteX2002" fmla="*/ 1363955 w 3464244"/>
                <a:gd name="connsiteY2002" fmla="*/ 497356 h 1391222"/>
                <a:gd name="connsiteX2003" fmla="*/ 1363955 w 3464244"/>
                <a:gd name="connsiteY2003" fmla="*/ 500405 h 1391222"/>
                <a:gd name="connsiteX2004" fmla="*/ 1380149 w 3464244"/>
                <a:gd name="connsiteY2004" fmla="*/ 500023 h 1391222"/>
                <a:gd name="connsiteX2005" fmla="*/ 1395385 w 3464244"/>
                <a:gd name="connsiteY2005" fmla="*/ 500405 h 1391222"/>
                <a:gd name="connsiteX2006" fmla="*/ 1447773 w 3464244"/>
                <a:gd name="connsiteY2006" fmla="*/ 481925 h 1391222"/>
                <a:gd name="connsiteX2007" fmla="*/ 1428723 w 3464244"/>
                <a:gd name="connsiteY2007" fmla="*/ 461542 h 1391222"/>
                <a:gd name="connsiteX2008" fmla="*/ 1416342 w 3464244"/>
                <a:gd name="connsiteY2008" fmla="*/ 470115 h 1391222"/>
                <a:gd name="connsiteX2009" fmla="*/ 1420156 w 3464244"/>
                <a:gd name="connsiteY2009" fmla="*/ 450398 h 1391222"/>
                <a:gd name="connsiteX2010" fmla="*/ 1433485 w 3464244"/>
                <a:gd name="connsiteY2010" fmla="*/ 442016 h 1391222"/>
                <a:gd name="connsiteX2011" fmla="*/ 1441103 w 3464244"/>
                <a:gd name="connsiteY2011" fmla="*/ 445636 h 1391222"/>
                <a:gd name="connsiteX2012" fmla="*/ 1436341 w 3464244"/>
                <a:gd name="connsiteY2012" fmla="*/ 449731 h 1391222"/>
                <a:gd name="connsiteX2013" fmla="*/ 1441103 w 3464244"/>
                <a:gd name="connsiteY2013" fmla="*/ 454113 h 1391222"/>
                <a:gd name="connsiteX2014" fmla="*/ 1444917 w 3464244"/>
                <a:gd name="connsiteY2014" fmla="*/ 449636 h 1391222"/>
                <a:gd name="connsiteX2015" fmla="*/ 1433485 w 3464244"/>
                <a:gd name="connsiteY2015" fmla="*/ 439635 h 1391222"/>
                <a:gd name="connsiteX2016" fmla="*/ 1407766 w 3464244"/>
                <a:gd name="connsiteY2016" fmla="*/ 471448 h 1391222"/>
                <a:gd name="connsiteX2017" fmla="*/ 1427774 w 3464244"/>
                <a:gd name="connsiteY2017" fmla="*/ 502309 h 1391222"/>
                <a:gd name="connsiteX2018" fmla="*/ 1441103 w 3464244"/>
                <a:gd name="connsiteY2018" fmla="*/ 497261 h 1391222"/>
                <a:gd name="connsiteX2019" fmla="*/ 1447773 w 3464244"/>
                <a:gd name="connsiteY2019" fmla="*/ 481925 h 1391222"/>
                <a:gd name="connsiteX2020" fmla="*/ 1439206 w 3464244"/>
                <a:gd name="connsiteY2020" fmla="*/ 481736 h 1391222"/>
                <a:gd name="connsiteX2021" fmla="*/ 1437299 w 3464244"/>
                <a:gd name="connsiteY2021" fmla="*/ 493642 h 1391222"/>
                <a:gd name="connsiteX2022" fmla="*/ 1427774 w 3464244"/>
                <a:gd name="connsiteY2022" fmla="*/ 499452 h 1391222"/>
                <a:gd name="connsiteX2023" fmla="*/ 1418249 w 3464244"/>
                <a:gd name="connsiteY2023" fmla="*/ 493642 h 1391222"/>
                <a:gd name="connsiteX2024" fmla="*/ 1416342 w 3464244"/>
                <a:gd name="connsiteY2024" fmla="*/ 479830 h 1391222"/>
                <a:gd name="connsiteX2025" fmla="*/ 1428723 w 3464244"/>
                <a:gd name="connsiteY2025" fmla="*/ 464018 h 1391222"/>
                <a:gd name="connsiteX2026" fmla="*/ 1437299 w 3464244"/>
                <a:gd name="connsiteY2026" fmla="*/ 469544 h 1391222"/>
                <a:gd name="connsiteX2027" fmla="*/ 1439206 w 3464244"/>
                <a:gd name="connsiteY2027" fmla="*/ 481736 h 1391222"/>
                <a:gd name="connsiteX2028" fmla="*/ 2016417 w 3464244"/>
                <a:gd name="connsiteY2028" fmla="*/ 485354 h 1391222"/>
                <a:gd name="connsiteX2029" fmla="*/ 2016417 w 3464244"/>
                <a:gd name="connsiteY2029" fmla="*/ 482307 h 1391222"/>
                <a:gd name="connsiteX2030" fmla="*/ 2005943 w 3464244"/>
                <a:gd name="connsiteY2030" fmla="*/ 482307 h 1391222"/>
                <a:gd name="connsiteX2031" fmla="*/ 2005943 w 3464244"/>
                <a:gd name="connsiteY2031" fmla="*/ 441255 h 1391222"/>
                <a:gd name="connsiteX2032" fmla="*/ 2004036 w 3464244"/>
                <a:gd name="connsiteY2032" fmla="*/ 438778 h 1391222"/>
                <a:gd name="connsiteX2033" fmla="*/ 2002130 w 3464244"/>
                <a:gd name="connsiteY2033" fmla="*/ 440111 h 1391222"/>
                <a:gd name="connsiteX2034" fmla="*/ 1972606 w 3464244"/>
                <a:gd name="connsiteY2034" fmla="*/ 482307 h 1391222"/>
                <a:gd name="connsiteX2035" fmla="*/ 1972606 w 3464244"/>
                <a:gd name="connsiteY2035" fmla="*/ 485354 h 1391222"/>
                <a:gd name="connsiteX2036" fmla="*/ 1998316 w 3464244"/>
                <a:gd name="connsiteY2036" fmla="*/ 485354 h 1391222"/>
                <a:gd name="connsiteX2037" fmla="*/ 1998316 w 3464244"/>
                <a:gd name="connsiteY2037" fmla="*/ 492879 h 1391222"/>
                <a:gd name="connsiteX2038" fmla="*/ 1991656 w 3464244"/>
                <a:gd name="connsiteY2038" fmla="*/ 497356 h 1391222"/>
                <a:gd name="connsiteX2039" fmla="*/ 1989749 w 3464244"/>
                <a:gd name="connsiteY2039" fmla="*/ 497356 h 1391222"/>
                <a:gd name="connsiteX2040" fmla="*/ 1989749 w 3464244"/>
                <a:gd name="connsiteY2040" fmla="*/ 500309 h 1391222"/>
                <a:gd name="connsiteX2041" fmla="*/ 2002130 w 3464244"/>
                <a:gd name="connsiteY2041" fmla="*/ 500023 h 1391222"/>
                <a:gd name="connsiteX2042" fmla="*/ 2015468 w 3464244"/>
                <a:gd name="connsiteY2042" fmla="*/ 500309 h 1391222"/>
                <a:gd name="connsiteX2043" fmla="*/ 2015468 w 3464244"/>
                <a:gd name="connsiteY2043" fmla="*/ 497356 h 1391222"/>
                <a:gd name="connsiteX2044" fmla="*/ 2013561 w 3464244"/>
                <a:gd name="connsiteY2044" fmla="*/ 497356 h 1391222"/>
                <a:gd name="connsiteX2045" fmla="*/ 2005943 w 3464244"/>
                <a:gd name="connsiteY2045" fmla="*/ 492879 h 1391222"/>
                <a:gd name="connsiteX2046" fmla="*/ 2005943 w 3464244"/>
                <a:gd name="connsiteY2046" fmla="*/ 485354 h 1391222"/>
                <a:gd name="connsiteX2047" fmla="*/ 1999274 w 3464244"/>
                <a:gd name="connsiteY2047" fmla="*/ 482307 h 1391222"/>
                <a:gd name="connsiteX2048" fmla="*/ 1976410 w 3464244"/>
                <a:gd name="connsiteY2048" fmla="*/ 482307 h 1391222"/>
                <a:gd name="connsiteX2049" fmla="*/ 1999274 w 3464244"/>
                <a:gd name="connsiteY2049" fmla="*/ 448683 h 1391222"/>
                <a:gd name="connsiteX2050" fmla="*/ 2580299 w 3464244"/>
                <a:gd name="connsiteY2050" fmla="*/ 523169 h 1391222"/>
                <a:gd name="connsiteX2051" fmla="*/ 2580299 w 3464244"/>
                <a:gd name="connsiteY2051" fmla="*/ 518978 h 1391222"/>
                <a:gd name="connsiteX2052" fmla="*/ 2571723 w 3464244"/>
                <a:gd name="connsiteY2052" fmla="*/ 518978 h 1391222"/>
                <a:gd name="connsiteX2053" fmla="*/ 2571723 w 3464244"/>
                <a:gd name="connsiteY2053" fmla="*/ 436015 h 1391222"/>
                <a:gd name="connsiteX2054" fmla="*/ 2580299 w 3464244"/>
                <a:gd name="connsiteY2054" fmla="*/ 436015 h 1391222"/>
                <a:gd name="connsiteX2055" fmla="*/ 2580299 w 3464244"/>
                <a:gd name="connsiteY2055" fmla="*/ 431919 h 1391222"/>
                <a:gd name="connsiteX2056" fmla="*/ 2566960 w 3464244"/>
                <a:gd name="connsiteY2056" fmla="*/ 431919 h 1391222"/>
                <a:gd name="connsiteX2057" fmla="*/ 2566960 w 3464244"/>
                <a:gd name="connsiteY2057" fmla="*/ 523169 h 1391222"/>
                <a:gd name="connsiteX2058" fmla="*/ 2626966 w 3464244"/>
                <a:gd name="connsiteY2058" fmla="*/ 481925 h 1391222"/>
                <a:gd name="connsiteX2059" fmla="*/ 2607916 w 3464244"/>
                <a:gd name="connsiteY2059" fmla="*/ 461542 h 1391222"/>
                <a:gd name="connsiteX2060" fmla="*/ 2595535 w 3464244"/>
                <a:gd name="connsiteY2060" fmla="*/ 470115 h 1391222"/>
                <a:gd name="connsiteX2061" fmla="*/ 2599349 w 3464244"/>
                <a:gd name="connsiteY2061" fmla="*/ 450303 h 1391222"/>
                <a:gd name="connsiteX2062" fmla="*/ 2612678 w 3464244"/>
                <a:gd name="connsiteY2062" fmla="*/ 442016 h 1391222"/>
                <a:gd name="connsiteX2063" fmla="*/ 2620306 w 3464244"/>
                <a:gd name="connsiteY2063" fmla="*/ 445540 h 1391222"/>
                <a:gd name="connsiteX2064" fmla="*/ 2616492 w 3464244"/>
                <a:gd name="connsiteY2064" fmla="*/ 449731 h 1391222"/>
                <a:gd name="connsiteX2065" fmla="*/ 2620306 w 3464244"/>
                <a:gd name="connsiteY2065" fmla="*/ 454113 h 1391222"/>
                <a:gd name="connsiteX2066" fmla="*/ 2624110 w 3464244"/>
                <a:gd name="connsiteY2066" fmla="*/ 449636 h 1391222"/>
                <a:gd name="connsiteX2067" fmla="*/ 2612678 w 3464244"/>
                <a:gd name="connsiteY2067" fmla="*/ 439635 h 1391222"/>
                <a:gd name="connsiteX2068" fmla="*/ 2586968 w 3464244"/>
                <a:gd name="connsiteY2068" fmla="*/ 471448 h 1391222"/>
                <a:gd name="connsiteX2069" fmla="*/ 2606967 w 3464244"/>
                <a:gd name="connsiteY2069" fmla="*/ 502309 h 1391222"/>
                <a:gd name="connsiteX2070" fmla="*/ 2620306 w 3464244"/>
                <a:gd name="connsiteY2070" fmla="*/ 497261 h 1391222"/>
                <a:gd name="connsiteX2071" fmla="*/ 2626966 w 3464244"/>
                <a:gd name="connsiteY2071" fmla="*/ 481925 h 1391222"/>
                <a:gd name="connsiteX2072" fmla="*/ 2618399 w 3464244"/>
                <a:gd name="connsiteY2072" fmla="*/ 481736 h 1391222"/>
                <a:gd name="connsiteX2073" fmla="*/ 2616492 w 3464244"/>
                <a:gd name="connsiteY2073" fmla="*/ 493642 h 1391222"/>
                <a:gd name="connsiteX2074" fmla="*/ 2606967 w 3464244"/>
                <a:gd name="connsiteY2074" fmla="*/ 499452 h 1391222"/>
                <a:gd name="connsiteX2075" fmla="*/ 2597442 w 3464244"/>
                <a:gd name="connsiteY2075" fmla="*/ 493642 h 1391222"/>
                <a:gd name="connsiteX2076" fmla="*/ 2595535 w 3464244"/>
                <a:gd name="connsiteY2076" fmla="*/ 479830 h 1391222"/>
                <a:gd name="connsiteX2077" fmla="*/ 2607916 w 3464244"/>
                <a:gd name="connsiteY2077" fmla="*/ 464018 h 1391222"/>
                <a:gd name="connsiteX2078" fmla="*/ 2616492 w 3464244"/>
                <a:gd name="connsiteY2078" fmla="*/ 469544 h 1391222"/>
                <a:gd name="connsiteX2079" fmla="*/ 2618399 w 3464244"/>
                <a:gd name="connsiteY2079" fmla="*/ 481736 h 1391222"/>
                <a:gd name="connsiteX2080" fmla="*/ 2675549 w 3464244"/>
                <a:gd name="connsiteY2080" fmla="*/ 484688 h 1391222"/>
                <a:gd name="connsiteX2081" fmla="*/ 2660303 w 3464244"/>
                <a:gd name="connsiteY2081" fmla="*/ 468210 h 1391222"/>
                <a:gd name="connsiteX2082" fmla="*/ 2672693 w 3464244"/>
                <a:gd name="connsiteY2082" fmla="*/ 452112 h 1391222"/>
                <a:gd name="connsiteX2083" fmla="*/ 2655541 w 3464244"/>
                <a:gd name="connsiteY2083" fmla="*/ 439635 h 1391222"/>
                <a:gd name="connsiteX2084" fmla="*/ 2637449 w 3464244"/>
                <a:gd name="connsiteY2084" fmla="*/ 451827 h 1391222"/>
                <a:gd name="connsiteX2085" fmla="*/ 2642211 w 3464244"/>
                <a:gd name="connsiteY2085" fmla="*/ 456779 h 1391222"/>
                <a:gd name="connsiteX2086" fmla="*/ 2646974 w 3464244"/>
                <a:gd name="connsiteY2086" fmla="*/ 452112 h 1391222"/>
                <a:gd name="connsiteX2087" fmla="*/ 2642211 w 3464244"/>
                <a:gd name="connsiteY2087" fmla="*/ 447350 h 1391222"/>
                <a:gd name="connsiteX2088" fmla="*/ 2654592 w 3464244"/>
                <a:gd name="connsiteY2088" fmla="*/ 442016 h 1391222"/>
                <a:gd name="connsiteX2089" fmla="*/ 2664117 w 3464244"/>
                <a:gd name="connsiteY2089" fmla="*/ 452112 h 1391222"/>
                <a:gd name="connsiteX2090" fmla="*/ 2660303 w 3464244"/>
                <a:gd name="connsiteY2090" fmla="*/ 463923 h 1391222"/>
                <a:gd name="connsiteX2091" fmla="*/ 2649830 w 3464244"/>
                <a:gd name="connsiteY2091" fmla="*/ 467162 h 1391222"/>
                <a:gd name="connsiteX2092" fmla="*/ 2646974 w 3464244"/>
                <a:gd name="connsiteY2092" fmla="*/ 468686 h 1391222"/>
                <a:gd name="connsiteX2093" fmla="*/ 2649830 w 3464244"/>
                <a:gd name="connsiteY2093" fmla="*/ 469830 h 1391222"/>
                <a:gd name="connsiteX2094" fmla="*/ 2654592 w 3464244"/>
                <a:gd name="connsiteY2094" fmla="*/ 469830 h 1391222"/>
                <a:gd name="connsiteX2095" fmla="*/ 2666024 w 3464244"/>
                <a:gd name="connsiteY2095" fmla="*/ 484688 h 1391222"/>
                <a:gd name="connsiteX2096" fmla="*/ 2654592 w 3464244"/>
                <a:gd name="connsiteY2096" fmla="*/ 499452 h 1391222"/>
                <a:gd name="connsiteX2097" fmla="*/ 2639356 w 3464244"/>
                <a:gd name="connsiteY2097" fmla="*/ 492879 h 1391222"/>
                <a:gd name="connsiteX2098" fmla="*/ 2645067 w 3464244"/>
                <a:gd name="connsiteY2098" fmla="*/ 487736 h 1391222"/>
                <a:gd name="connsiteX2099" fmla="*/ 2640305 w 3464244"/>
                <a:gd name="connsiteY2099" fmla="*/ 482784 h 1391222"/>
                <a:gd name="connsiteX2100" fmla="*/ 2635542 w 3464244"/>
                <a:gd name="connsiteY2100" fmla="*/ 488022 h 1391222"/>
                <a:gd name="connsiteX2101" fmla="*/ 2654592 w 3464244"/>
                <a:gd name="connsiteY2101" fmla="*/ 502309 h 1391222"/>
                <a:gd name="connsiteX2102" fmla="*/ 2675549 w 3464244"/>
                <a:gd name="connsiteY2102" fmla="*/ 484688 h 1391222"/>
                <a:gd name="connsiteX2103" fmla="*/ 2699361 w 3464244"/>
                <a:gd name="connsiteY2103" fmla="*/ 500023 h 1391222"/>
                <a:gd name="connsiteX2104" fmla="*/ 2692692 w 3464244"/>
                <a:gd name="connsiteY2104" fmla="*/ 490212 h 1391222"/>
                <a:gd name="connsiteX2105" fmla="*/ 2687930 w 3464244"/>
                <a:gd name="connsiteY2105" fmla="*/ 495261 h 1391222"/>
                <a:gd name="connsiteX2106" fmla="*/ 2693641 w 3464244"/>
                <a:gd name="connsiteY2106" fmla="*/ 500309 h 1391222"/>
                <a:gd name="connsiteX2107" fmla="*/ 2696506 w 3464244"/>
                <a:gd name="connsiteY2107" fmla="*/ 498976 h 1391222"/>
                <a:gd name="connsiteX2108" fmla="*/ 2689836 w 3464244"/>
                <a:gd name="connsiteY2108" fmla="*/ 515644 h 1391222"/>
                <a:gd name="connsiteX2109" fmla="*/ 2688878 w 3464244"/>
                <a:gd name="connsiteY2109" fmla="*/ 516692 h 1391222"/>
                <a:gd name="connsiteX2110" fmla="*/ 2690785 w 3464244"/>
                <a:gd name="connsiteY2110" fmla="*/ 518026 h 1391222"/>
                <a:gd name="connsiteX2111" fmla="*/ 2699361 w 3464244"/>
                <a:gd name="connsiteY2111" fmla="*/ 500023 h 1391222"/>
                <a:gd name="connsiteX2112" fmla="*/ 2783180 w 3464244"/>
                <a:gd name="connsiteY2112" fmla="*/ 484688 h 1391222"/>
                <a:gd name="connsiteX2113" fmla="*/ 2767943 w 3464244"/>
                <a:gd name="connsiteY2113" fmla="*/ 468210 h 1391222"/>
                <a:gd name="connsiteX2114" fmla="*/ 2780324 w 3464244"/>
                <a:gd name="connsiteY2114" fmla="*/ 452112 h 1391222"/>
                <a:gd name="connsiteX2115" fmla="*/ 2763181 w 3464244"/>
                <a:gd name="connsiteY2115" fmla="*/ 439635 h 1391222"/>
                <a:gd name="connsiteX2116" fmla="*/ 2746028 w 3464244"/>
                <a:gd name="connsiteY2116" fmla="*/ 451827 h 1391222"/>
                <a:gd name="connsiteX2117" fmla="*/ 2750791 w 3464244"/>
                <a:gd name="connsiteY2117" fmla="*/ 456779 h 1391222"/>
                <a:gd name="connsiteX2118" fmla="*/ 2754605 w 3464244"/>
                <a:gd name="connsiteY2118" fmla="*/ 452112 h 1391222"/>
                <a:gd name="connsiteX2119" fmla="*/ 2749842 w 3464244"/>
                <a:gd name="connsiteY2119" fmla="*/ 447350 h 1391222"/>
                <a:gd name="connsiteX2120" fmla="*/ 2762223 w 3464244"/>
                <a:gd name="connsiteY2120" fmla="*/ 442016 h 1391222"/>
                <a:gd name="connsiteX2121" fmla="*/ 2771748 w 3464244"/>
                <a:gd name="connsiteY2121" fmla="*/ 452112 h 1391222"/>
                <a:gd name="connsiteX2122" fmla="*/ 2767943 w 3464244"/>
                <a:gd name="connsiteY2122" fmla="*/ 463923 h 1391222"/>
                <a:gd name="connsiteX2123" fmla="*/ 2757460 w 3464244"/>
                <a:gd name="connsiteY2123" fmla="*/ 467162 h 1391222"/>
                <a:gd name="connsiteX2124" fmla="*/ 2755553 w 3464244"/>
                <a:gd name="connsiteY2124" fmla="*/ 468686 h 1391222"/>
                <a:gd name="connsiteX2125" fmla="*/ 2757460 w 3464244"/>
                <a:gd name="connsiteY2125" fmla="*/ 469830 h 1391222"/>
                <a:gd name="connsiteX2126" fmla="*/ 2762223 w 3464244"/>
                <a:gd name="connsiteY2126" fmla="*/ 469830 h 1391222"/>
                <a:gd name="connsiteX2127" fmla="*/ 2773655 w 3464244"/>
                <a:gd name="connsiteY2127" fmla="*/ 484688 h 1391222"/>
                <a:gd name="connsiteX2128" fmla="*/ 2762223 w 3464244"/>
                <a:gd name="connsiteY2128" fmla="*/ 499452 h 1391222"/>
                <a:gd name="connsiteX2129" fmla="*/ 2746986 w 3464244"/>
                <a:gd name="connsiteY2129" fmla="*/ 492879 h 1391222"/>
                <a:gd name="connsiteX2130" fmla="*/ 2752698 w 3464244"/>
                <a:gd name="connsiteY2130" fmla="*/ 487736 h 1391222"/>
                <a:gd name="connsiteX2131" fmla="*/ 2747935 w 3464244"/>
                <a:gd name="connsiteY2131" fmla="*/ 482784 h 1391222"/>
                <a:gd name="connsiteX2132" fmla="*/ 2743173 w 3464244"/>
                <a:gd name="connsiteY2132" fmla="*/ 488022 h 1391222"/>
                <a:gd name="connsiteX2133" fmla="*/ 2762223 w 3464244"/>
                <a:gd name="connsiteY2133" fmla="*/ 502309 h 1391222"/>
                <a:gd name="connsiteX2134" fmla="*/ 2783180 w 3464244"/>
                <a:gd name="connsiteY2134" fmla="*/ 484688 h 1391222"/>
                <a:gd name="connsiteX2135" fmla="*/ 2827949 w 3464244"/>
                <a:gd name="connsiteY2135" fmla="*/ 500309 h 1391222"/>
                <a:gd name="connsiteX2136" fmla="*/ 2827949 w 3464244"/>
                <a:gd name="connsiteY2136" fmla="*/ 497356 h 1391222"/>
                <a:gd name="connsiteX2137" fmla="*/ 2825093 w 3464244"/>
                <a:gd name="connsiteY2137" fmla="*/ 497356 h 1391222"/>
                <a:gd name="connsiteX2138" fmla="*/ 2815568 w 3464244"/>
                <a:gd name="connsiteY2138" fmla="*/ 492879 h 1391222"/>
                <a:gd name="connsiteX2139" fmla="*/ 2815568 w 3464244"/>
                <a:gd name="connsiteY2139" fmla="*/ 442302 h 1391222"/>
                <a:gd name="connsiteX2140" fmla="*/ 2813661 w 3464244"/>
                <a:gd name="connsiteY2140" fmla="*/ 439635 h 1391222"/>
                <a:gd name="connsiteX2141" fmla="*/ 2796518 w 3464244"/>
                <a:gd name="connsiteY2141" fmla="*/ 445540 h 1391222"/>
                <a:gd name="connsiteX2142" fmla="*/ 2796518 w 3464244"/>
                <a:gd name="connsiteY2142" fmla="*/ 448588 h 1391222"/>
                <a:gd name="connsiteX2143" fmla="*/ 2808899 w 3464244"/>
                <a:gd name="connsiteY2143" fmla="*/ 446017 h 1391222"/>
                <a:gd name="connsiteX2144" fmla="*/ 2808899 w 3464244"/>
                <a:gd name="connsiteY2144" fmla="*/ 492879 h 1391222"/>
                <a:gd name="connsiteX2145" fmla="*/ 2800323 w 3464244"/>
                <a:gd name="connsiteY2145" fmla="*/ 497356 h 1391222"/>
                <a:gd name="connsiteX2146" fmla="*/ 2796518 w 3464244"/>
                <a:gd name="connsiteY2146" fmla="*/ 497356 h 1391222"/>
                <a:gd name="connsiteX2147" fmla="*/ 2796518 w 3464244"/>
                <a:gd name="connsiteY2147" fmla="*/ 500309 h 1391222"/>
                <a:gd name="connsiteX2148" fmla="*/ 2812703 w 3464244"/>
                <a:gd name="connsiteY2148" fmla="*/ 500023 h 1391222"/>
                <a:gd name="connsiteX2149" fmla="*/ 2827949 w 3464244"/>
                <a:gd name="connsiteY2149" fmla="*/ 500309 h 1391222"/>
                <a:gd name="connsiteX2150" fmla="*/ 2855566 w 3464244"/>
                <a:gd name="connsiteY2150" fmla="*/ 500023 h 1391222"/>
                <a:gd name="connsiteX2151" fmla="*/ 2848906 w 3464244"/>
                <a:gd name="connsiteY2151" fmla="*/ 490212 h 1391222"/>
                <a:gd name="connsiteX2152" fmla="*/ 2844143 w 3464244"/>
                <a:gd name="connsiteY2152" fmla="*/ 495261 h 1391222"/>
                <a:gd name="connsiteX2153" fmla="*/ 2848906 w 3464244"/>
                <a:gd name="connsiteY2153" fmla="*/ 500309 h 1391222"/>
                <a:gd name="connsiteX2154" fmla="*/ 2852710 w 3464244"/>
                <a:gd name="connsiteY2154" fmla="*/ 498976 h 1391222"/>
                <a:gd name="connsiteX2155" fmla="*/ 2846041 w 3464244"/>
                <a:gd name="connsiteY2155" fmla="*/ 515644 h 1391222"/>
                <a:gd name="connsiteX2156" fmla="*/ 2845092 w 3464244"/>
                <a:gd name="connsiteY2156" fmla="*/ 516692 h 1391222"/>
                <a:gd name="connsiteX2157" fmla="*/ 2846999 w 3464244"/>
                <a:gd name="connsiteY2157" fmla="*/ 518026 h 1391222"/>
                <a:gd name="connsiteX2158" fmla="*/ 2855566 w 3464244"/>
                <a:gd name="connsiteY2158" fmla="*/ 500023 h 1391222"/>
                <a:gd name="connsiteX2159" fmla="*/ 2935580 w 3464244"/>
                <a:gd name="connsiteY2159" fmla="*/ 500309 h 1391222"/>
                <a:gd name="connsiteX2160" fmla="*/ 2935580 w 3464244"/>
                <a:gd name="connsiteY2160" fmla="*/ 497356 h 1391222"/>
                <a:gd name="connsiteX2161" fmla="*/ 2932724 w 3464244"/>
                <a:gd name="connsiteY2161" fmla="*/ 497356 h 1391222"/>
                <a:gd name="connsiteX2162" fmla="*/ 2923199 w 3464244"/>
                <a:gd name="connsiteY2162" fmla="*/ 492879 h 1391222"/>
                <a:gd name="connsiteX2163" fmla="*/ 2923199 w 3464244"/>
                <a:gd name="connsiteY2163" fmla="*/ 442302 h 1391222"/>
                <a:gd name="connsiteX2164" fmla="*/ 2921292 w 3464244"/>
                <a:gd name="connsiteY2164" fmla="*/ 439635 h 1391222"/>
                <a:gd name="connsiteX2165" fmla="*/ 2904149 w 3464244"/>
                <a:gd name="connsiteY2165" fmla="*/ 445540 h 1391222"/>
                <a:gd name="connsiteX2166" fmla="*/ 2904149 w 3464244"/>
                <a:gd name="connsiteY2166" fmla="*/ 448588 h 1391222"/>
                <a:gd name="connsiteX2167" fmla="*/ 2916530 w 3464244"/>
                <a:gd name="connsiteY2167" fmla="*/ 446017 h 1391222"/>
                <a:gd name="connsiteX2168" fmla="*/ 2916530 w 3464244"/>
                <a:gd name="connsiteY2168" fmla="*/ 492879 h 1391222"/>
                <a:gd name="connsiteX2169" fmla="*/ 2907953 w 3464244"/>
                <a:gd name="connsiteY2169" fmla="*/ 497356 h 1391222"/>
                <a:gd name="connsiteX2170" fmla="*/ 2904149 w 3464244"/>
                <a:gd name="connsiteY2170" fmla="*/ 497356 h 1391222"/>
                <a:gd name="connsiteX2171" fmla="*/ 2904149 w 3464244"/>
                <a:gd name="connsiteY2171" fmla="*/ 500309 h 1391222"/>
                <a:gd name="connsiteX2172" fmla="*/ 2920343 w 3464244"/>
                <a:gd name="connsiteY2172" fmla="*/ 500023 h 1391222"/>
                <a:gd name="connsiteX2173" fmla="*/ 2935580 w 3464244"/>
                <a:gd name="connsiteY2173" fmla="*/ 500309 h 1391222"/>
                <a:gd name="connsiteX2174" fmla="*/ 2987018 w 3464244"/>
                <a:gd name="connsiteY2174" fmla="*/ 482021 h 1391222"/>
                <a:gd name="connsiteX2175" fmla="*/ 2968917 w 3464244"/>
                <a:gd name="connsiteY2175" fmla="*/ 462114 h 1391222"/>
                <a:gd name="connsiteX2176" fmla="*/ 2956536 w 3464244"/>
                <a:gd name="connsiteY2176" fmla="*/ 466686 h 1391222"/>
                <a:gd name="connsiteX2177" fmla="*/ 2956536 w 3464244"/>
                <a:gd name="connsiteY2177" fmla="*/ 448969 h 1391222"/>
                <a:gd name="connsiteX2178" fmla="*/ 2965103 w 3464244"/>
                <a:gd name="connsiteY2178" fmla="*/ 450303 h 1391222"/>
                <a:gd name="connsiteX2179" fmla="*/ 2983205 w 3464244"/>
                <a:gd name="connsiteY2179" fmla="*/ 440969 h 1391222"/>
                <a:gd name="connsiteX2180" fmla="*/ 2982256 w 3464244"/>
                <a:gd name="connsiteY2180" fmla="*/ 439635 h 1391222"/>
                <a:gd name="connsiteX2181" fmla="*/ 2981298 w 3464244"/>
                <a:gd name="connsiteY2181" fmla="*/ 440111 h 1391222"/>
                <a:gd name="connsiteX2182" fmla="*/ 2967968 w 3464244"/>
                <a:gd name="connsiteY2182" fmla="*/ 442587 h 1391222"/>
                <a:gd name="connsiteX2183" fmla="*/ 2955578 w 3464244"/>
                <a:gd name="connsiteY2183" fmla="*/ 440111 h 1391222"/>
                <a:gd name="connsiteX2184" fmla="*/ 2954630 w 3464244"/>
                <a:gd name="connsiteY2184" fmla="*/ 439635 h 1391222"/>
                <a:gd name="connsiteX2185" fmla="*/ 2953681 w 3464244"/>
                <a:gd name="connsiteY2185" fmla="*/ 442302 h 1391222"/>
                <a:gd name="connsiteX2186" fmla="*/ 2953681 w 3464244"/>
                <a:gd name="connsiteY2186" fmla="*/ 469067 h 1391222"/>
                <a:gd name="connsiteX2187" fmla="*/ 2954630 w 3464244"/>
                <a:gd name="connsiteY2187" fmla="*/ 471734 h 1391222"/>
                <a:gd name="connsiteX2188" fmla="*/ 2956536 w 3464244"/>
                <a:gd name="connsiteY2188" fmla="*/ 470687 h 1391222"/>
                <a:gd name="connsiteX2189" fmla="*/ 2968917 w 3464244"/>
                <a:gd name="connsiteY2189" fmla="*/ 464590 h 1391222"/>
                <a:gd name="connsiteX2190" fmla="*/ 2976535 w 3464244"/>
                <a:gd name="connsiteY2190" fmla="*/ 470591 h 1391222"/>
                <a:gd name="connsiteX2191" fmla="*/ 2978442 w 3464244"/>
                <a:gd name="connsiteY2191" fmla="*/ 481641 h 1391222"/>
                <a:gd name="connsiteX2192" fmla="*/ 2975586 w 3464244"/>
                <a:gd name="connsiteY2192" fmla="*/ 493927 h 1391222"/>
                <a:gd name="connsiteX2193" fmla="*/ 2966061 w 3464244"/>
                <a:gd name="connsiteY2193" fmla="*/ 499452 h 1391222"/>
                <a:gd name="connsiteX2194" fmla="*/ 2951774 w 3464244"/>
                <a:gd name="connsiteY2194" fmla="*/ 489927 h 1391222"/>
                <a:gd name="connsiteX2195" fmla="*/ 2952723 w 3464244"/>
                <a:gd name="connsiteY2195" fmla="*/ 489927 h 1391222"/>
                <a:gd name="connsiteX2196" fmla="*/ 2957485 w 3464244"/>
                <a:gd name="connsiteY2196" fmla="*/ 485450 h 1391222"/>
                <a:gd name="connsiteX2197" fmla="*/ 2952723 w 3464244"/>
                <a:gd name="connsiteY2197" fmla="*/ 480878 h 1391222"/>
                <a:gd name="connsiteX2198" fmla="*/ 2947960 w 3464244"/>
                <a:gd name="connsiteY2198" fmla="*/ 485736 h 1391222"/>
                <a:gd name="connsiteX2199" fmla="*/ 2966061 w 3464244"/>
                <a:gd name="connsiteY2199" fmla="*/ 502309 h 1391222"/>
                <a:gd name="connsiteX2200" fmla="*/ 2987018 w 3464244"/>
                <a:gd name="connsiteY2200" fmla="*/ 482021 h 1391222"/>
                <a:gd name="connsiteX2201" fmla="*/ 3011780 w 3464244"/>
                <a:gd name="connsiteY2201" fmla="*/ 500023 h 1391222"/>
                <a:gd name="connsiteX2202" fmla="*/ 3005110 w 3464244"/>
                <a:gd name="connsiteY2202" fmla="*/ 490212 h 1391222"/>
                <a:gd name="connsiteX2203" fmla="*/ 3000348 w 3464244"/>
                <a:gd name="connsiteY2203" fmla="*/ 495261 h 1391222"/>
                <a:gd name="connsiteX2204" fmla="*/ 3005110 w 3464244"/>
                <a:gd name="connsiteY2204" fmla="*/ 500309 h 1391222"/>
                <a:gd name="connsiteX2205" fmla="*/ 3008924 w 3464244"/>
                <a:gd name="connsiteY2205" fmla="*/ 498976 h 1391222"/>
                <a:gd name="connsiteX2206" fmla="*/ 3002255 w 3464244"/>
                <a:gd name="connsiteY2206" fmla="*/ 515644 h 1391222"/>
                <a:gd name="connsiteX2207" fmla="*/ 3001306 w 3464244"/>
                <a:gd name="connsiteY2207" fmla="*/ 516692 h 1391222"/>
                <a:gd name="connsiteX2208" fmla="*/ 3003203 w 3464244"/>
                <a:gd name="connsiteY2208" fmla="*/ 518026 h 1391222"/>
                <a:gd name="connsiteX2209" fmla="*/ 3011780 w 3464244"/>
                <a:gd name="connsiteY2209" fmla="*/ 500023 h 1391222"/>
                <a:gd name="connsiteX2210" fmla="*/ 3098453 w 3464244"/>
                <a:gd name="connsiteY2210" fmla="*/ 441540 h 1391222"/>
                <a:gd name="connsiteX2211" fmla="*/ 3074641 w 3464244"/>
                <a:gd name="connsiteY2211" fmla="*/ 441540 h 1391222"/>
                <a:gd name="connsiteX2212" fmla="*/ 3067981 w 3464244"/>
                <a:gd name="connsiteY2212" fmla="*/ 441255 h 1391222"/>
                <a:gd name="connsiteX2213" fmla="*/ 3062260 w 3464244"/>
                <a:gd name="connsiteY2213" fmla="*/ 438778 h 1391222"/>
                <a:gd name="connsiteX2214" fmla="*/ 3059405 w 3464244"/>
                <a:gd name="connsiteY2214" fmla="*/ 438778 h 1391222"/>
                <a:gd name="connsiteX2215" fmla="*/ 3056549 w 3464244"/>
                <a:gd name="connsiteY2215" fmla="*/ 457923 h 1391222"/>
                <a:gd name="connsiteX2216" fmla="*/ 3059405 w 3464244"/>
                <a:gd name="connsiteY2216" fmla="*/ 457923 h 1391222"/>
                <a:gd name="connsiteX2217" fmla="*/ 3062260 w 3464244"/>
                <a:gd name="connsiteY2217" fmla="*/ 449636 h 1391222"/>
                <a:gd name="connsiteX2218" fmla="*/ 3070836 w 3464244"/>
                <a:gd name="connsiteY2218" fmla="*/ 448969 h 1391222"/>
                <a:gd name="connsiteX2219" fmla="*/ 3090835 w 3464244"/>
                <a:gd name="connsiteY2219" fmla="*/ 448969 h 1391222"/>
                <a:gd name="connsiteX2220" fmla="*/ 3081310 w 3464244"/>
                <a:gd name="connsiteY2220" fmla="*/ 461637 h 1391222"/>
                <a:gd name="connsiteX2221" fmla="*/ 3067981 w 3464244"/>
                <a:gd name="connsiteY2221" fmla="*/ 497261 h 1391222"/>
                <a:gd name="connsiteX2222" fmla="*/ 3072743 w 3464244"/>
                <a:gd name="connsiteY2222" fmla="*/ 502309 h 1391222"/>
                <a:gd name="connsiteX2223" fmla="*/ 3076548 w 3464244"/>
                <a:gd name="connsiteY2223" fmla="*/ 497071 h 1391222"/>
                <a:gd name="connsiteX2224" fmla="*/ 3076548 w 3464244"/>
                <a:gd name="connsiteY2224" fmla="*/ 492784 h 1391222"/>
                <a:gd name="connsiteX2225" fmla="*/ 3083217 w 3464244"/>
                <a:gd name="connsiteY2225" fmla="*/ 462875 h 1391222"/>
                <a:gd name="connsiteX2226" fmla="*/ 3097505 w 3464244"/>
                <a:gd name="connsiteY2226" fmla="*/ 444873 h 1391222"/>
                <a:gd name="connsiteX2227" fmla="*/ 3098453 w 3464244"/>
                <a:gd name="connsiteY2227" fmla="*/ 441540 h 1391222"/>
                <a:gd name="connsiteX2228" fmla="*/ 3119410 w 3464244"/>
                <a:gd name="connsiteY2228" fmla="*/ 500023 h 1391222"/>
                <a:gd name="connsiteX2229" fmla="*/ 3112741 w 3464244"/>
                <a:gd name="connsiteY2229" fmla="*/ 490212 h 1391222"/>
                <a:gd name="connsiteX2230" fmla="*/ 3107978 w 3464244"/>
                <a:gd name="connsiteY2230" fmla="*/ 495261 h 1391222"/>
                <a:gd name="connsiteX2231" fmla="*/ 3112741 w 3464244"/>
                <a:gd name="connsiteY2231" fmla="*/ 500309 h 1391222"/>
                <a:gd name="connsiteX2232" fmla="*/ 3116555 w 3464244"/>
                <a:gd name="connsiteY2232" fmla="*/ 498976 h 1391222"/>
                <a:gd name="connsiteX2233" fmla="*/ 3109885 w 3464244"/>
                <a:gd name="connsiteY2233" fmla="*/ 515644 h 1391222"/>
                <a:gd name="connsiteX2234" fmla="*/ 3108936 w 3464244"/>
                <a:gd name="connsiteY2234" fmla="*/ 516692 h 1391222"/>
                <a:gd name="connsiteX2235" fmla="*/ 3110843 w 3464244"/>
                <a:gd name="connsiteY2235" fmla="*/ 518026 h 1391222"/>
                <a:gd name="connsiteX2236" fmla="*/ 3119410 w 3464244"/>
                <a:gd name="connsiteY2236" fmla="*/ 500023 h 1391222"/>
                <a:gd name="connsiteX2237" fmla="*/ 3203228 w 3464244"/>
                <a:gd name="connsiteY2237" fmla="*/ 484688 h 1391222"/>
                <a:gd name="connsiteX2238" fmla="*/ 3187992 w 3464244"/>
                <a:gd name="connsiteY2238" fmla="*/ 468210 h 1391222"/>
                <a:gd name="connsiteX2239" fmla="*/ 3200373 w 3464244"/>
                <a:gd name="connsiteY2239" fmla="*/ 452112 h 1391222"/>
                <a:gd name="connsiteX2240" fmla="*/ 3183230 w 3464244"/>
                <a:gd name="connsiteY2240" fmla="*/ 439635 h 1391222"/>
                <a:gd name="connsiteX2241" fmla="*/ 3166086 w 3464244"/>
                <a:gd name="connsiteY2241" fmla="*/ 451827 h 1391222"/>
                <a:gd name="connsiteX2242" fmla="*/ 3170849 w 3464244"/>
                <a:gd name="connsiteY2242" fmla="*/ 456779 h 1391222"/>
                <a:gd name="connsiteX2243" fmla="*/ 3174653 w 3464244"/>
                <a:gd name="connsiteY2243" fmla="*/ 452112 h 1391222"/>
                <a:gd name="connsiteX2244" fmla="*/ 3169891 w 3464244"/>
                <a:gd name="connsiteY2244" fmla="*/ 447350 h 1391222"/>
                <a:gd name="connsiteX2245" fmla="*/ 3182281 w 3464244"/>
                <a:gd name="connsiteY2245" fmla="*/ 442016 h 1391222"/>
                <a:gd name="connsiteX2246" fmla="*/ 3191806 w 3464244"/>
                <a:gd name="connsiteY2246" fmla="*/ 452112 h 1391222"/>
                <a:gd name="connsiteX2247" fmla="*/ 3187992 w 3464244"/>
                <a:gd name="connsiteY2247" fmla="*/ 463923 h 1391222"/>
                <a:gd name="connsiteX2248" fmla="*/ 3177518 w 3464244"/>
                <a:gd name="connsiteY2248" fmla="*/ 467162 h 1391222"/>
                <a:gd name="connsiteX2249" fmla="*/ 3175611 w 3464244"/>
                <a:gd name="connsiteY2249" fmla="*/ 468686 h 1391222"/>
                <a:gd name="connsiteX2250" fmla="*/ 3177518 w 3464244"/>
                <a:gd name="connsiteY2250" fmla="*/ 469830 h 1391222"/>
                <a:gd name="connsiteX2251" fmla="*/ 3182281 w 3464244"/>
                <a:gd name="connsiteY2251" fmla="*/ 469830 h 1391222"/>
                <a:gd name="connsiteX2252" fmla="*/ 3193703 w 3464244"/>
                <a:gd name="connsiteY2252" fmla="*/ 484688 h 1391222"/>
                <a:gd name="connsiteX2253" fmla="*/ 3182281 w 3464244"/>
                <a:gd name="connsiteY2253" fmla="*/ 499452 h 1391222"/>
                <a:gd name="connsiteX2254" fmla="*/ 3167035 w 3464244"/>
                <a:gd name="connsiteY2254" fmla="*/ 492879 h 1391222"/>
                <a:gd name="connsiteX2255" fmla="*/ 3172756 w 3464244"/>
                <a:gd name="connsiteY2255" fmla="*/ 487736 h 1391222"/>
                <a:gd name="connsiteX2256" fmla="*/ 3167993 w 3464244"/>
                <a:gd name="connsiteY2256" fmla="*/ 482784 h 1391222"/>
                <a:gd name="connsiteX2257" fmla="*/ 3163231 w 3464244"/>
                <a:gd name="connsiteY2257" fmla="*/ 488022 h 1391222"/>
                <a:gd name="connsiteX2258" fmla="*/ 3182281 w 3464244"/>
                <a:gd name="connsiteY2258" fmla="*/ 502309 h 1391222"/>
                <a:gd name="connsiteX2259" fmla="*/ 3203228 w 3464244"/>
                <a:gd name="connsiteY2259" fmla="*/ 484688 h 1391222"/>
                <a:gd name="connsiteX2260" fmla="*/ 3223236 w 3464244"/>
                <a:gd name="connsiteY2260" fmla="*/ 523074 h 1391222"/>
                <a:gd name="connsiteX2261" fmla="*/ 3223236 w 3464244"/>
                <a:gd name="connsiteY2261" fmla="*/ 431919 h 1391222"/>
                <a:gd name="connsiteX2262" fmla="*/ 3209898 w 3464244"/>
                <a:gd name="connsiteY2262" fmla="*/ 431919 h 1391222"/>
                <a:gd name="connsiteX2263" fmla="*/ 3209898 w 3464244"/>
                <a:gd name="connsiteY2263" fmla="*/ 436015 h 1391222"/>
                <a:gd name="connsiteX2264" fmla="*/ 3218474 w 3464244"/>
                <a:gd name="connsiteY2264" fmla="*/ 436015 h 1391222"/>
                <a:gd name="connsiteX2265" fmla="*/ 3218474 w 3464244"/>
                <a:gd name="connsiteY2265" fmla="*/ 518978 h 1391222"/>
                <a:gd name="connsiteX2266" fmla="*/ 3209898 w 3464244"/>
                <a:gd name="connsiteY2266" fmla="*/ 518978 h 1391222"/>
                <a:gd name="connsiteX2267" fmla="*/ 3209898 w 3464244"/>
                <a:gd name="connsiteY2267" fmla="*/ 523074 h 1391222"/>
                <a:gd name="connsiteX2268" fmla="*/ 33310 w 3464244"/>
                <a:gd name="connsiteY2268" fmla="*/ 591844 h 1391222"/>
                <a:gd name="connsiteX2269" fmla="*/ 19023 w 3464244"/>
                <a:gd name="connsiteY2269" fmla="*/ 573556 h 1391222"/>
                <a:gd name="connsiteX2270" fmla="*/ 5693 w 3464244"/>
                <a:gd name="connsiteY2270" fmla="*/ 570604 h 1391222"/>
                <a:gd name="connsiteX2271" fmla="*/ -3832 w 3464244"/>
                <a:gd name="connsiteY2271" fmla="*/ 559079 h 1391222"/>
                <a:gd name="connsiteX2272" fmla="*/ 9498 w 3464244"/>
                <a:gd name="connsiteY2272" fmla="*/ 547173 h 1391222"/>
                <a:gd name="connsiteX2273" fmla="*/ 27599 w 3464244"/>
                <a:gd name="connsiteY2273" fmla="*/ 565365 h 1391222"/>
                <a:gd name="connsiteX2274" fmla="*/ 29506 w 3464244"/>
                <a:gd name="connsiteY2274" fmla="*/ 566984 h 1391222"/>
                <a:gd name="connsiteX2275" fmla="*/ 30455 w 3464244"/>
                <a:gd name="connsiteY2275" fmla="*/ 564794 h 1391222"/>
                <a:gd name="connsiteX2276" fmla="*/ 30455 w 3464244"/>
                <a:gd name="connsiteY2276" fmla="*/ 546791 h 1391222"/>
                <a:gd name="connsiteX2277" fmla="*/ 29506 w 3464244"/>
                <a:gd name="connsiteY2277" fmla="*/ 544410 h 1391222"/>
                <a:gd name="connsiteX2278" fmla="*/ 27599 w 3464244"/>
                <a:gd name="connsiteY2278" fmla="*/ 545744 h 1391222"/>
                <a:gd name="connsiteX2279" fmla="*/ 24743 w 3464244"/>
                <a:gd name="connsiteY2279" fmla="*/ 550792 h 1391222"/>
                <a:gd name="connsiteX2280" fmla="*/ 9498 w 3464244"/>
                <a:gd name="connsiteY2280" fmla="*/ 544410 h 1391222"/>
                <a:gd name="connsiteX2281" fmla="*/ -9552 w 3464244"/>
                <a:gd name="connsiteY2281" fmla="*/ 561936 h 1391222"/>
                <a:gd name="connsiteX2282" fmla="*/ -3832 w 3464244"/>
                <a:gd name="connsiteY2282" fmla="*/ 574414 h 1391222"/>
                <a:gd name="connsiteX2283" fmla="*/ 12353 w 3464244"/>
                <a:gd name="connsiteY2283" fmla="*/ 580700 h 1391222"/>
                <a:gd name="connsiteX2284" fmla="*/ 24743 w 3464244"/>
                <a:gd name="connsiteY2284" fmla="*/ 586034 h 1391222"/>
                <a:gd name="connsiteX2285" fmla="*/ 27599 w 3464244"/>
                <a:gd name="connsiteY2285" fmla="*/ 594702 h 1391222"/>
                <a:gd name="connsiteX2286" fmla="*/ 14260 w 3464244"/>
                <a:gd name="connsiteY2286" fmla="*/ 607656 h 1391222"/>
                <a:gd name="connsiteX2287" fmla="*/ -6697 w 3464244"/>
                <a:gd name="connsiteY2287" fmla="*/ 590035 h 1391222"/>
                <a:gd name="connsiteX2288" fmla="*/ -8594 w 3464244"/>
                <a:gd name="connsiteY2288" fmla="*/ 587939 h 1391222"/>
                <a:gd name="connsiteX2289" fmla="*/ -9552 w 3464244"/>
                <a:gd name="connsiteY2289" fmla="*/ 590320 h 1391222"/>
                <a:gd name="connsiteX2290" fmla="*/ -9552 w 3464244"/>
                <a:gd name="connsiteY2290" fmla="*/ 608227 h 1391222"/>
                <a:gd name="connsiteX2291" fmla="*/ -8594 w 3464244"/>
                <a:gd name="connsiteY2291" fmla="*/ 610608 h 1391222"/>
                <a:gd name="connsiteX2292" fmla="*/ -6697 w 3464244"/>
                <a:gd name="connsiteY2292" fmla="*/ 609561 h 1391222"/>
                <a:gd name="connsiteX2293" fmla="*/ -3832 w 3464244"/>
                <a:gd name="connsiteY2293" fmla="*/ 604323 h 1391222"/>
                <a:gd name="connsiteX2294" fmla="*/ 14260 w 3464244"/>
                <a:gd name="connsiteY2294" fmla="*/ 610608 h 1391222"/>
                <a:gd name="connsiteX2295" fmla="*/ 33310 w 3464244"/>
                <a:gd name="connsiteY2295" fmla="*/ 591844 h 1391222"/>
                <a:gd name="connsiteX2296" fmla="*/ 69503 w 3464244"/>
                <a:gd name="connsiteY2296" fmla="*/ 608704 h 1391222"/>
                <a:gd name="connsiteX2297" fmla="*/ 69503 w 3464244"/>
                <a:gd name="connsiteY2297" fmla="*/ 605655 h 1391222"/>
                <a:gd name="connsiteX2298" fmla="*/ 67606 w 3464244"/>
                <a:gd name="connsiteY2298" fmla="*/ 605655 h 1391222"/>
                <a:gd name="connsiteX2299" fmla="*/ 59978 w 3464244"/>
                <a:gd name="connsiteY2299" fmla="*/ 601179 h 1391222"/>
                <a:gd name="connsiteX2300" fmla="*/ 59978 w 3464244"/>
                <a:gd name="connsiteY2300" fmla="*/ 553744 h 1391222"/>
                <a:gd name="connsiteX2301" fmla="*/ 67606 w 3464244"/>
                <a:gd name="connsiteY2301" fmla="*/ 549459 h 1391222"/>
                <a:gd name="connsiteX2302" fmla="*/ 69503 w 3464244"/>
                <a:gd name="connsiteY2302" fmla="*/ 549459 h 1391222"/>
                <a:gd name="connsiteX2303" fmla="*/ 69503 w 3464244"/>
                <a:gd name="connsiteY2303" fmla="*/ 546315 h 1391222"/>
                <a:gd name="connsiteX2304" fmla="*/ 56174 w 3464244"/>
                <a:gd name="connsiteY2304" fmla="*/ 546601 h 1391222"/>
                <a:gd name="connsiteX2305" fmla="*/ 41886 w 3464244"/>
                <a:gd name="connsiteY2305" fmla="*/ 546315 h 1391222"/>
                <a:gd name="connsiteX2306" fmla="*/ 41886 w 3464244"/>
                <a:gd name="connsiteY2306" fmla="*/ 549459 h 1391222"/>
                <a:gd name="connsiteX2307" fmla="*/ 44742 w 3464244"/>
                <a:gd name="connsiteY2307" fmla="*/ 549459 h 1391222"/>
                <a:gd name="connsiteX2308" fmla="*/ 52360 w 3464244"/>
                <a:gd name="connsiteY2308" fmla="*/ 553744 h 1391222"/>
                <a:gd name="connsiteX2309" fmla="*/ 52360 w 3464244"/>
                <a:gd name="connsiteY2309" fmla="*/ 601179 h 1391222"/>
                <a:gd name="connsiteX2310" fmla="*/ 44742 w 3464244"/>
                <a:gd name="connsiteY2310" fmla="*/ 605655 h 1391222"/>
                <a:gd name="connsiteX2311" fmla="*/ 41886 w 3464244"/>
                <a:gd name="connsiteY2311" fmla="*/ 605655 h 1391222"/>
                <a:gd name="connsiteX2312" fmla="*/ 41886 w 3464244"/>
                <a:gd name="connsiteY2312" fmla="*/ 608704 h 1391222"/>
                <a:gd name="connsiteX2313" fmla="*/ 56174 w 3464244"/>
                <a:gd name="connsiteY2313" fmla="*/ 608322 h 1391222"/>
                <a:gd name="connsiteX2314" fmla="*/ 158093 w 3464244"/>
                <a:gd name="connsiteY2314" fmla="*/ 608704 h 1391222"/>
                <a:gd name="connsiteX2315" fmla="*/ 158093 w 3464244"/>
                <a:gd name="connsiteY2315" fmla="*/ 605655 h 1391222"/>
                <a:gd name="connsiteX2316" fmla="*/ 156186 w 3464244"/>
                <a:gd name="connsiteY2316" fmla="*/ 605655 h 1391222"/>
                <a:gd name="connsiteX2317" fmla="*/ 148568 w 3464244"/>
                <a:gd name="connsiteY2317" fmla="*/ 601179 h 1391222"/>
                <a:gd name="connsiteX2318" fmla="*/ 148568 w 3464244"/>
                <a:gd name="connsiteY2318" fmla="*/ 553744 h 1391222"/>
                <a:gd name="connsiteX2319" fmla="*/ 156186 w 3464244"/>
                <a:gd name="connsiteY2319" fmla="*/ 549459 h 1391222"/>
                <a:gd name="connsiteX2320" fmla="*/ 158093 w 3464244"/>
                <a:gd name="connsiteY2320" fmla="*/ 549459 h 1391222"/>
                <a:gd name="connsiteX2321" fmla="*/ 158093 w 3464244"/>
                <a:gd name="connsiteY2321" fmla="*/ 546315 h 1391222"/>
                <a:gd name="connsiteX2322" fmla="*/ 141899 w 3464244"/>
                <a:gd name="connsiteY2322" fmla="*/ 546315 h 1391222"/>
                <a:gd name="connsiteX2323" fmla="*/ 139043 w 3464244"/>
                <a:gd name="connsiteY2323" fmla="*/ 548220 h 1391222"/>
                <a:gd name="connsiteX2324" fmla="*/ 118086 w 3464244"/>
                <a:gd name="connsiteY2324" fmla="*/ 600036 h 1391222"/>
                <a:gd name="connsiteX2325" fmla="*/ 97130 w 3464244"/>
                <a:gd name="connsiteY2325" fmla="*/ 548411 h 1391222"/>
                <a:gd name="connsiteX2326" fmla="*/ 93316 w 3464244"/>
                <a:gd name="connsiteY2326" fmla="*/ 546315 h 1391222"/>
                <a:gd name="connsiteX2327" fmla="*/ 78080 w 3464244"/>
                <a:gd name="connsiteY2327" fmla="*/ 546315 h 1391222"/>
                <a:gd name="connsiteX2328" fmla="*/ 78080 w 3464244"/>
                <a:gd name="connsiteY2328" fmla="*/ 549459 h 1391222"/>
                <a:gd name="connsiteX2329" fmla="*/ 79986 w 3464244"/>
                <a:gd name="connsiteY2329" fmla="*/ 549459 h 1391222"/>
                <a:gd name="connsiteX2330" fmla="*/ 87605 w 3464244"/>
                <a:gd name="connsiteY2330" fmla="*/ 553744 h 1391222"/>
                <a:gd name="connsiteX2331" fmla="*/ 87605 w 3464244"/>
                <a:gd name="connsiteY2331" fmla="*/ 598797 h 1391222"/>
                <a:gd name="connsiteX2332" fmla="*/ 78080 w 3464244"/>
                <a:gd name="connsiteY2332" fmla="*/ 605655 h 1391222"/>
                <a:gd name="connsiteX2333" fmla="*/ 78080 w 3464244"/>
                <a:gd name="connsiteY2333" fmla="*/ 608704 h 1391222"/>
                <a:gd name="connsiteX2334" fmla="*/ 88553 w 3464244"/>
                <a:gd name="connsiteY2334" fmla="*/ 608322 h 1391222"/>
                <a:gd name="connsiteX2335" fmla="*/ 99985 w 3464244"/>
                <a:gd name="connsiteY2335" fmla="*/ 608704 h 1391222"/>
                <a:gd name="connsiteX2336" fmla="*/ 99985 w 3464244"/>
                <a:gd name="connsiteY2336" fmla="*/ 605655 h 1391222"/>
                <a:gd name="connsiteX2337" fmla="*/ 90460 w 3464244"/>
                <a:gd name="connsiteY2337" fmla="*/ 598797 h 1391222"/>
                <a:gd name="connsiteX2338" fmla="*/ 90460 w 3464244"/>
                <a:gd name="connsiteY2338" fmla="*/ 550315 h 1391222"/>
                <a:gd name="connsiteX2339" fmla="*/ 113324 w 3464244"/>
                <a:gd name="connsiteY2339" fmla="*/ 606418 h 1391222"/>
                <a:gd name="connsiteX2340" fmla="*/ 115231 w 3464244"/>
                <a:gd name="connsiteY2340" fmla="*/ 608704 h 1391222"/>
                <a:gd name="connsiteX2341" fmla="*/ 118086 w 3464244"/>
                <a:gd name="connsiteY2341" fmla="*/ 606418 h 1391222"/>
                <a:gd name="connsiteX2342" fmla="*/ 140941 w 3464244"/>
                <a:gd name="connsiteY2342" fmla="*/ 549554 h 1391222"/>
                <a:gd name="connsiteX2343" fmla="*/ 140941 w 3464244"/>
                <a:gd name="connsiteY2343" fmla="*/ 549743 h 1391222"/>
                <a:gd name="connsiteX2344" fmla="*/ 140941 w 3464244"/>
                <a:gd name="connsiteY2344" fmla="*/ 601179 h 1391222"/>
                <a:gd name="connsiteX2345" fmla="*/ 134281 w 3464244"/>
                <a:gd name="connsiteY2345" fmla="*/ 605655 h 1391222"/>
                <a:gd name="connsiteX2346" fmla="*/ 132374 w 3464244"/>
                <a:gd name="connsiteY2346" fmla="*/ 605655 h 1391222"/>
                <a:gd name="connsiteX2347" fmla="*/ 132374 w 3464244"/>
                <a:gd name="connsiteY2347" fmla="*/ 608704 h 1391222"/>
                <a:gd name="connsiteX2348" fmla="*/ 144755 w 3464244"/>
                <a:gd name="connsiteY2348" fmla="*/ 608322 h 1391222"/>
                <a:gd name="connsiteX2349" fmla="*/ 232386 w 3464244"/>
                <a:gd name="connsiteY2349" fmla="*/ 577748 h 1391222"/>
                <a:gd name="connsiteX2350" fmla="*/ 199998 w 3464244"/>
                <a:gd name="connsiteY2350" fmla="*/ 544410 h 1391222"/>
                <a:gd name="connsiteX2351" fmla="*/ 167618 w 3464244"/>
                <a:gd name="connsiteY2351" fmla="*/ 577748 h 1391222"/>
                <a:gd name="connsiteX2352" fmla="*/ 199998 w 3464244"/>
                <a:gd name="connsiteY2352" fmla="*/ 610608 h 1391222"/>
                <a:gd name="connsiteX2353" fmla="*/ 232386 w 3464244"/>
                <a:gd name="connsiteY2353" fmla="*/ 577748 h 1391222"/>
                <a:gd name="connsiteX2354" fmla="*/ 222861 w 3464244"/>
                <a:gd name="connsiteY2354" fmla="*/ 576319 h 1391222"/>
                <a:gd name="connsiteX2355" fmla="*/ 199998 w 3464244"/>
                <a:gd name="connsiteY2355" fmla="*/ 607656 h 1391222"/>
                <a:gd name="connsiteX2356" fmla="*/ 177143 w 3464244"/>
                <a:gd name="connsiteY2356" fmla="*/ 576319 h 1391222"/>
                <a:gd name="connsiteX2357" fmla="*/ 199998 w 3464244"/>
                <a:gd name="connsiteY2357" fmla="*/ 547173 h 1391222"/>
                <a:gd name="connsiteX2358" fmla="*/ 222861 w 3464244"/>
                <a:gd name="connsiteY2358" fmla="*/ 576319 h 1391222"/>
                <a:gd name="connsiteX2359" fmla="*/ 305731 w 3464244"/>
                <a:gd name="connsiteY2359" fmla="*/ 549459 h 1391222"/>
                <a:gd name="connsiteX2360" fmla="*/ 305731 w 3464244"/>
                <a:gd name="connsiteY2360" fmla="*/ 546315 h 1391222"/>
                <a:gd name="connsiteX2361" fmla="*/ 295248 w 3464244"/>
                <a:gd name="connsiteY2361" fmla="*/ 546601 h 1391222"/>
                <a:gd name="connsiteX2362" fmla="*/ 284774 w 3464244"/>
                <a:gd name="connsiteY2362" fmla="*/ 546315 h 1391222"/>
                <a:gd name="connsiteX2363" fmla="*/ 284774 w 3464244"/>
                <a:gd name="connsiteY2363" fmla="*/ 549459 h 1391222"/>
                <a:gd name="connsiteX2364" fmla="*/ 294299 w 3464244"/>
                <a:gd name="connsiteY2364" fmla="*/ 556126 h 1391222"/>
                <a:gd name="connsiteX2365" fmla="*/ 294299 w 3464244"/>
                <a:gd name="connsiteY2365" fmla="*/ 595083 h 1391222"/>
                <a:gd name="connsiteX2366" fmla="*/ 260003 w 3464244"/>
                <a:gd name="connsiteY2366" fmla="*/ 547744 h 1391222"/>
                <a:gd name="connsiteX2367" fmla="*/ 257148 w 3464244"/>
                <a:gd name="connsiteY2367" fmla="*/ 546315 h 1391222"/>
                <a:gd name="connsiteX2368" fmla="*/ 241911 w 3464244"/>
                <a:gd name="connsiteY2368" fmla="*/ 546315 h 1391222"/>
                <a:gd name="connsiteX2369" fmla="*/ 241911 w 3464244"/>
                <a:gd name="connsiteY2369" fmla="*/ 549459 h 1391222"/>
                <a:gd name="connsiteX2370" fmla="*/ 243818 w 3464244"/>
                <a:gd name="connsiteY2370" fmla="*/ 549459 h 1391222"/>
                <a:gd name="connsiteX2371" fmla="*/ 248581 w 3464244"/>
                <a:gd name="connsiteY2371" fmla="*/ 549554 h 1391222"/>
                <a:gd name="connsiteX2372" fmla="*/ 251436 w 3464244"/>
                <a:gd name="connsiteY2372" fmla="*/ 551649 h 1391222"/>
                <a:gd name="connsiteX2373" fmla="*/ 251436 w 3464244"/>
                <a:gd name="connsiteY2373" fmla="*/ 598797 h 1391222"/>
                <a:gd name="connsiteX2374" fmla="*/ 241911 w 3464244"/>
                <a:gd name="connsiteY2374" fmla="*/ 605655 h 1391222"/>
                <a:gd name="connsiteX2375" fmla="*/ 241911 w 3464244"/>
                <a:gd name="connsiteY2375" fmla="*/ 608704 h 1391222"/>
                <a:gd name="connsiteX2376" fmla="*/ 252385 w 3464244"/>
                <a:gd name="connsiteY2376" fmla="*/ 608322 h 1391222"/>
                <a:gd name="connsiteX2377" fmla="*/ 262868 w 3464244"/>
                <a:gd name="connsiteY2377" fmla="*/ 608704 h 1391222"/>
                <a:gd name="connsiteX2378" fmla="*/ 262868 w 3464244"/>
                <a:gd name="connsiteY2378" fmla="*/ 605655 h 1391222"/>
                <a:gd name="connsiteX2379" fmla="*/ 254292 w 3464244"/>
                <a:gd name="connsiteY2379" fmla="*/ 598797 h 1391222"/>
                <a:gd name="connsiteX2380" fmla="*/ 254292 w 3464244"/>
                <a:gd name="connsiteY2380" fmla="*/ 552411 h 1391222"/>
                <a:gd name="connsiteX2381" fmla="*/ 293341 w 3464244"/>
                <a:gd name="connsiteY2381" fmla="*/ 607370 h 1391222"/>
                <a:gd name="connsiteX2382" fmla="*/ 295248 w 3464244"/>
                <a:gd name="connsiteY2382" fmla="*/ 608704 h 1391222"/>
                <a:gd name="connsiteX2383" fmla="*/ 297155 w 3464244"/>
                <a:gd name="connsiteY2383" fmla="*/ 606132 h 1391222"/>
                <a:gd name="connsiteX2384" fmla="*/ 297155 w 3464244"/>
                <a:gd name="connsiteY2384" fmla="*/ 556126 h 1391222"/>
                <a:gd name="connsiteX2385" fmla="*/ 305731 w 3464244"/>
                <a:gd name="connsiteY2385" fmla="*/ 549459 h 1391222"/>
                <a:gd name="connsiteX2386" fmla="*/ 354305 w 3464244"/>
                <a:gd name="connsiteY2386" fmla="*/ 590225 h 1391222"/>
                <a:gd name="connsiteX2387" fmla="*/ 335255 w 3464244"/>
                <a:gd name="connsiteY2387" fmla="*/ 569842 h 1391222"/>
                <a:gd name="connsiteX2388" fmla="*/ 322874 w 3464244"/>
                <a:gd name="connsiteY2388" fmla="*/ 578414 h 1391222"/>
                <a:gd name="connsiteX2389" fmla="*/ 326678 w 3464244"/>
                <a:gd name="connsiteY2389" fmla="*/ 558698 h 1391222"/>
                <a:gd name="connsiteX2390" fmla="*/ 340017 w 3464244"/>
                <a:gd name="connsiteY2390" fmla="*/ 550315 h 1391222"/>
                <a:gd name="connsiteX2391" fmla="*/ 348593 w 3464244"/>
                <a:gd name="connsiteY2391" fmla="*/ 553935 h 1391222"/>
                <a:gd name="connsiteX2392" fmla="*/ 343831 w 3464244"/>
                <a:gd name="connsiteY2392" fmla="*/ 558030 h 1391222"/>
                <a:gd name="connsiteX2393" fmla="*/ 347635 w 3464244"/>
                <a:gd name="connsiteY2393" fmla="*/ 562412 h 1391222"/>
                <a:gd name="connsiteX2394" fmla="*/ 352398 w 3464244"/>
                <a:gd name="connsiteY2394" fmla="*/ 557936 h 1391222"/>
                <a:gd name="connsiteX2395" fmla="*/ 340017 w 3464244"/>
                <a:gd name="connsiteY2395" fmla="*/ 547934 h 1391222"/>
                <a:gd name="connsiteX2396" fmla="*/ 314298 w 3464244"/>
                <a:gd name="connsiteY2396" fmla="*/ 579747 h 1391222"/>
                <a:gd name="connsiteX2397" fmla="*/ 334306 w 3464244"/>
                <a:gd name="connsiteY2397" fmla="*/ 610608 h 1391222"/>
                <a:gd name="connsiteX2398" fmla="*/ 347635 w 3464244"/>
                <a:gd name="connsiteY2398" fmla="*/ 605561 h 1391222"/>
                <a:gd name="connsiteX2399" fmla="*/ 354305 w 3464244"/>
                <a:gd name="connsiteY2399" fmla="*/ 590225 h 1391222"/>
                <a:gd name="connsiteX2400" fmla="*/ 345728 w 3464244"/>
                <a:gd name="connsiteY2400" fmla="*/ 590035 h 1391222"/>
                <a:gd name="connsiteX2401" fmla="*/ 343831 w 3464244"/>
                <a:gd name="connsiteY2401" fmla="*/ 601941 h 1391222"/>
                <a:gd name="connsiteX2402" fmla="*/ 334306 w 3464244"/>
                <a:gd name="connsiteY2402" fmla="*/ 607752 h 1391222"/>
                <a:gd name="connsiteX2403" fmla="*/ 325730 w 3464244"/>
                <a:gd name="connsiteY2403" fmla="*/ 601941 h 1391222"/>
                <a:gd name="connsiteX2404" fmla="*/ 322874 w 3464244"/>
                <a:gd name="connsiteY2404" fmla="*/ 588129 h 1391222"/>
                <a:gd name="connsiteX2405" fmla="*/ 335255 w 3464244"/>
                <a:gd name="connsiteY2405" fmla="*/ 572318 h 1391222"/>
                <a:gd name="connsiteX2406" fmla="*/ 343831 w 3464244"/>
                <a:gd name="connsiteY2406" fmla="*/ 577843 h 1391222"/>
                <a:gd name="connsiteX2407" fmla="*/ 345728 w 3464244"/>
                <a:gd name="connsiteY2407" fmla="*/ 590035 h 1391222"/>
                <a:gd name="connsiteX2408" fmla="*/ 404785 w 3464244"/>
                <a:gd name="connsiteY2408" fmla="*/ 593655 h 1391222"/>
                <a:gd name="connsiteX2409" fmla="*/ 404785 w 3464244"/>
                <a:gd name="connsiteY2409" fmla="*/ 590606 h 1391222"/>
                <a:gd name="connsiteX2410" fmla="*/ 395260 w 3464244"/>
                <a:gd name="connsiteY2410" fmla="*/ 590606 h 1391222"/>
                <a:gd name="connsiteX2411" fmla="*/ 395260 w 3464244"/>
                <a:gd name="connsiteY2411" fmla="*/ 549554 h 1391222"/>
                <a:gd name="connsiteX2412" fmla="*/ 393353 w 3464244"/>
                <a:gd name="connsiteY2412" fmla="*/ 547077 h 1391222"/>
                <a:gd name="connsiteX2413" fmla="*/ 390498 w 3464244"/>
                <a:gd name="connsiteY2413" fmla="*/ 548411 h 1391222"/>
                <a:gd name="connsiteX2414" fmla="*/ 361923 w 3464244"/>
                <a:gd name="connsiteY2414" fmla="*/ 590606 h 1391222"/>
                <a:gd name="connsiteX2415" fmla="*/ 361923 w 3464244"/>
                <a:gd name="connsiteY2415" fmla="*/ 593655 h 1391222"/>
                <a:gd name="connsiteX2416" fmla="*/ 387642 w 3464244"/>
                <a:gd name="connsiteY2416" fmla="*/ 593655 h 1391222"/>
                <a:gd name="connsiteX2417" fmla="*/ 387642 w 3464244"/>
                <a:gd name="connsiteY2417" fmla="*/ 601179 h 1391222"/>
                <a:gd name="connsiteX2418" fmla="*/ 380024 w 3464244"/>
                <a:gd name="connsiteY2418" fmla="*/ 605655 h 1391222"/>
                <a:gd name="connsiteX2419" fmla="*/ 378117 w 3464244"/>
                <a:gd name="connsiteY2419" fmla="*/ 605655 h 1391222"/>
                <a:gd name="connsiteX2420" fmla="*/ 378117 w 3464244"/>
                <a:gd name="connsiteY2420" fmla="*/ 608704 h 1391222"/>
                <a:gd name="connsiteX2421" fmla="*/ 390498 w 3464244"/>
                <a:gd name="connsiteY2421" fmla="*/ 608322 h 1391222"/>
                <a:gd name="connsiteX2422" fmla="*/ 403836 w 3464244"/>
                <a:gd name="connsiteY2422" fmla="*/ 608704 h 1391222"/>
                <a:gd name="connsiteX2423" fmla="*/ 403836 w 3464244"/>
                <a:gd name="connsiteY2423" fmla="*/ 605655 h 1391222"/>
                <a:gd name="connsiteX2424" fmla="*/ 401930 w 3464244"/>
                <a:gd name="connsiteY2424" fmla="*/ 605655 h 1391222"/>
                <a:gd name="connsiteX2425" fmla="*/ 395260 w 3464244"/>
                <a:gd name="connsiteY2425" fmla="*/ 601179 h 1391222"/>
                <a:gd name="connsiteX2426" fmla="*/ 395260 w 3464244"/>
                <a:gd name="connsiteY2426" fmla="*/ 593655 h 1391222"/>
                <a:gd name="connsiteX2427" fmla="*/ 387642 w 3464244"/>
                <a:gd name="connsiteY2427" fmla="*/ 590606 h 1391222"/>
                <a:gd name="connsiteX2428" fmla="*/ 364778 w 3464244"/>
                <a:gd name="connsiteY2428" fmla="*/ 590606 h 1391222"/>
                <a:gd name="connsiteX2429" fmla="*/ 387642 w 3464244"/>
                <a:gd name="connsiteY2429" fmla="*/ 556983 h 1391222"/>
                <a:gd name="connsiteX2430" fmla="*/ 771498 w 3464244"/>
                <a:gd name="connsiteY2430" fmla="*/ 608704 h 1391222"/>
                <a:gd name="connsiteX2431" fmla="*/ 771498 w 3464244"/>
                <a:gd name="connsiteY2431" fmla="*/ 605655 h 1391222"/>
                <a:gd name="connsiteX2432" fmla="*/ 767693 w 3464244"/>
                <a:gd name="connsiteY2432" fmla="*/ 605655 h 1391222"/>
                <a:gd name="connsiteX2433" fmla="*/ 759117 w 3464244"/>
                <a:gd name="connsiteY2433" fmla="*/ 601179 h 1391222"/>
                <a:gd name="connsiteX2434" fmla="*/ 759117 w 3464244"/>
                <a:gd name="connsiteY2434" fmla="*/ 550602 h 1391222"/>
                <a:gd name="connsiteX2435" fmla="*/ 756261 w 3464244"/>
                <a:gd name="connsiteY2435" fmla="*/ 547934 h 1391222"/>
                <a:gd name="connsiteX2436" fmla="*/ 739118 w 3464244"/>
                <a:gd name="connsiteY2436" fmla="*/ 553935 h 1391222"/>
                <a:gd name="connsiteX2437" fmla="*/ 739118 w 3464244"/>
                <a:gd name="connsiteY2437" fmla="*/ 556887 h 1391222"/>
                <a:gd name="connsiteX2438" fmla="*/ 751499 w 3464244"/>
                <a:gd name="connsiteY2438" fmla="*/ 554316 h 1391222"/>
                <a:gd name="connsiteX2439" fmla="*/ 751499 w 3464244"/>
                <a:gd name="connsiteY2439" fmla="*/ 601179 h 1391222"/>
                <a:gd name="connsiteX2440" fmla="*/ 742923 w 3464244"/>
                <a:gd name="connsiteY2440" fmla="*/ 605655 h 1391222"/>
                <a:gd name="connsiteX2441" fmla="*/ 740067 w 3464244"/>
                <a:gd name="connsiteY2441" fmla="*/ 605655 h 1391222"/>
                <a:gd name="connsiteX2442" fmla="*/ 740067 w 3464244"/>
                <a:gd name="connsiteY2442" fmla="*/ 608704 h 1391222"/>
                <a:gd name="connsiteX2443" fmla="*/ 755303 w 3464244"/>
                <a:gd name="connsiteY2443" fmla="*/ 608322 h 1391222"/>
                <a:gd name="connsiteX2444" fmla="*/ 771498 w 3464244"/>
                <a:gd name="connsiteY2444" fmla="*/ 608704 h 1391222"/>
                <a:gd name="connsiteX2445" fmla="*/ 821978 w 3464244"/>
                <a:gd name="connsiteY2445" fmla="*/ 592321 h 1391222"/>
                <a:gd name="connsiteX2446" fmla="*/ 819123 w 3464244"/>
                <a:gd name="connsiteY2446" fmla="*/ 592321 h 1391222"/>
                <a:gd name="connsiteX2447" fmla="*/ 817216 w 3464244"/>
                <a:gd name="connsiteY2447" fmla="*/ 600512 h 1391222"/>
                <a:gd name="connsiteX2448" fmla="*/ 808649 w 3464244"/>
                <a:gd name="connsiteY2448" fmla="*/ 601179 h 1391222"/>
                <a:gd name="connsiteX2449" fmla="*/ 792455 w 3464244"/>
                <a:gd name="connsiteY2449" fmla="*/ 601179 h 1391222"/>
                <a:gd name="connsiteX2450" fmla="*/ 804835 w 3464244"/>
                <a:gd name="connsiteY2450" fmla="*/ 590035 h 1391222"/>
                <a:gd name="connsiteX2451" fmla="*/ 811505 w 3464244"/>
                <a:gd name="connsiteY2451" fmla="*/ 584415 h 1391222"/>
                <a:gd name="connsiteX2452" fmla="*/ 821978 w 3464244"/>
                <a:gd name="connsiteY2452" fmla="*/ 565841 h 1391222"/>
                <a:gd name="connsiteX2453" fmla="*/ 801980 w 3464244"/>
                <a:gd name="connsiteY2453" fmla="*/ 547934 h 1391222"/>
                <a:gd name="connsiteX2454" fmla="*/ 783878 w 3464244"/>
                <a:gd name="connsiteY2454" fmla="*/ 564412 h 1391222"/>
                <a:gd name="connsiteX2455" fmla="*/ 788641 w 3464244"/>
                <a:gd name="connsiteY2455" fmla="*/ 569556 h 1391222"/>
                <a:gd name="connsiteX2456" fmla="*/ 793403 w 3464244"/>
                <a:gd name="connsiteY2456" fmla="*/ 564794 h 1391222"/>
                <a:gd name="connsiteX2457" fmla="*/ 787692 w 3464244"/>
                <a:gd name="connsiteY2457" fmla="*/ 560031 h 1391222"/>
                <a:gd name="connsiteX2458" fmla="*/ 801031 w 3464244"/>
                <a:gd name="connsiteY2458" fmla="*/ 551077 h 1391222"/>
                <a:gd name="connsiteX2459" fmla="*/ 813411 w 3464244"/>
                <a:gd name="connsiteY2459" fmla="*/ 565841 h 1391222"/>
                <a:gd name="connsiteX2460" fmla="*/ 796268 w 3464244"/>
                <a:gd name="connsiteY2460" fmla="*/ 593369 h 1391222"/>
                <a:gd name="connsiteX2461" fmla="*/ 784836 w 3464244"/>
                <a:gd name="connsiteY2461" fmla="*/ 605275 h 1391222"/>
                <a:gd name="connsiteX2462" fmla="*/ 783878 w 3464244"/>
                <a:gd name="connsiteY2462" fmla="*/ 608704 h 1391222"/>
                <a:gd name="connsiteX2463" fmla="*/ 820081 w 3464244"/>
                <a:gd name="connsiteY2463" fmla="*/ 608704 h 1391222"/>
                <a:gd name="connsiteX2464" fmla="*/ 871510 w 3464244"/>
                <a:gd name="connsiteY2464" fmla="*/ 593369 h 1391222"/>
                <a:gd name="connsiteX2465" fmla="*/ 866748 w 3464244"/>
                <a:gd name="connsiteY2465" fmla="*/ 582129 h 1391222"/>
                <a:gd name="connsiteX2466" fmla="*/ 857223 w 3464244"/>
                <a:gd name="connsiteY2466" fmla="*/ 575748 h 1391222"/>
                <a:gd name="connsiteX2467" fmla="*/ 868655 w 3464244"/>
                <a:gd name="connsiteY2467" fmla="*/ 561650 h 1391222"/>
                <a:gd name="connsiteX2468" fmla="*/ 851511 w 3464244"/>
                <a:gd name="connsiteY2468" fmla="*/ 547934 h 1391222"/>
                <a:gd name="connsiteX2469" fmla="*/ 833410 w 3464244"/>
                <a:gd name="connsiteY2469" fmla="*/ 563269 h 1391222"/>
                <a:gd name="connsiteX2470" fmla="*/ 837224 w 3464244"/>
                <a:gd name="connsiteY2470" fmla="*/ 572318 h 1391222"/>
                <a:gd name="connsiteX2471" fmla="*/ 844842 w 3464244"/>
                <a:gd name="connsiteY2471" fmla="*/ 578034 h 1391222"/>
                <a:gd name="connsiteX2472" fmla="*/ 831503 w 3464244"/>
                <a:gd name="connsiteY2472" fmla="*/ 594798 h 1391222"/>
                <a:gd name="connsiteX2473" fmla="*/ 851511 w 3464244"/>
                <a:gd name="connsiteY2473" fmla="*/ 610608 h 1391222"/>
                <a:gd name="connsiteX2474" fmla="*/ 871510 w 3464244"/>
                <a:gd name="connsiteY2474" fmla="*/ 593369 h 1391222"/>
                <a:gd name="connsiteX2475" fmla="*/ 863892 w 3464244"/>
                <a:gd name="connsiteY2475" fmla="*/ 561650 h 1391222"/>
                <a:gd name="connsiteX2476" fmla="*/ 854367 w 3464244"/>
                <a:gd name="connsiteY2476" fmla="*/ 573937 h 1391222"/>
                <a:gd name="connsiteX2477" fmla="*/ 842935 w 3464244"/>
                <a:gd name="connsiteY2477" fmla="*/ 567175 h 1391222"/>
                <a:gd name="connsiteX2478" fmla="*/ 838173 w 3464244"/>
                <a:gd name="connsiteY2478" fmla="*/ 559650 h 1391222"/>
                <a:gd name="connsiteX2479" fmla="*/ 851511 w 3464244"/>
                <a:gd name="connsiteY2479" fmla="*/ 550315 h 1391222"/>
                <a:gd name="connsiteX2480" fmla="*/ 863892 w 3464244"/>
                <a:gd name="connsiteY2480" fmla="*/ 561650 h 1391222"/>
                <a:gd name="connsiteX2481" fmla="*/ 866748 w 3464244"/>
                <a:gd name="connsiteY2481" fmla="*/ 596416 h 1391222"/>
                <a:gd name="connsiteX2482" fmla="*/ 851511 w 3464244"/>
                <a:gd name="connsiteY2482" fmla="*/ 607752 h 1391222"/>
                <a:gd name="connsiteX2483" fmla="*/ 836266 w 3464244"/>
                <a:gd name="connsiteY2483" fmla="*/ 594798 h 1391222"/>
                <a:gd name="connsiteX2484" fmla="*/ 847698 w 3464244"/>
                <a:gd name="connsiteY2484" fmla="*/ 579652 h 1391222"/>
                <a:gd name="connsiteX2485" fmla="*/ 860078 w 3464244"/>
                <a:gd name="connsiteY2485" fmla="*/ 587273 h 1391222"/>
                <a:gd name="connsiteX2486" fmla="*/ 866748 w 3464244"/>
                <a:gd name="connsiteY2486" fmla="*/ 596416 h 1391222"/>
                <a:gd name="connsiteX2487" fmla="*/ 1423011 w 3464244"/>
                <a:gd name="connsiteY2487" fmla="*/ 592321 h 1391222"/>
                <a:gd name="connsiteX2488" fmla="*/ 1420156 w 3464244"/>
                <a:gd name="connsiteY2488" fmla="*/ 592321 h 1391222"/>
                <a:gd name="connsiteX2489" fmla="*/ 1417291 w 3464244"/>
                <a:gd name="connsiteY2489" fmla="*/ 600512 h 1391222"/>
                <a:gd name="connsiteX2490" fmla="*/ 1408724 w 3464244"/>
                <a:gd name="connsiteY2490" fmla="*/ 601179 h 1391222"/>
                <a:gd name="connsiteX2491" fmla="*/ 1392530 w 3464244"/>
                <a:gd name="connsiteY2491" fmla="*/ 601179 h 1391222"/>
                <a:gd name="connsiteX2492" fmla="*/ 1404910 w 3464244"/>
                <a:gd name="connsiteY2492" fmla="*/ 590035 h 1391222"/>
                <a:gd name="connsiteX2493" fmla="*/ 1411580 w 3464244"/>
                <a:gd name="connsiteY2493" fmla="*/ 584415 h 1391222"/>
                <a:gd name="connsiteX2494" fmla="*/ 1423011 w 3464244"/>
                <a:gd name="connsiteY2494" fmla="*/ 565841 h 1391222"/>
                <a:gd name="connsiteX2495" fmla="*/ 1402055 w 3464244"/>
                <a:gd name="connsiteY2495" fmla="*/ 547934 h 1391222"/>
                <a:gd name="connsiteX2496" fmla="*/ 1383953 w 3464244"/>
                <a:gd name="connsiteY2496" fmla="*/ 564412 h 1391222"/>
                <a:gd name="connsiteX2497" fmla="*/ 1388716 w 3464244"/>
                <a:gd name="connsiteY2497" fmla="*/ 569556 h 1391222"/>
                <a:gd name="connsiteX2498" fmla="*/ 1393478 w 3464244"/>
                <a:gd name="connsiteY2498" fmla="*/ 564794 h 1391222"/>
                <a:gd name="connsiteX2499" fmla="*/ 1387767 w 3464244"/>
                <a:gd name="connsiteY2499" fmla="*/ 560031 h 1391222"/>
                <a:gd name="connsiteX2500" fmla="*/ 1401106 w 3464244"/>
                <a:gd name="connsiteY2500" fmla="*/ 551077 h 1391222"/>
                <a:gd name="connsiteX2501" fmla="*/ 1414435 w 3464244"/>
                <a:gd name="connsiteY2501" fmla="*/ 565841 h 1391222"/>
                <a:gd name="connsiteX2502" fmla="*/ 1396343 w 3464244"/>
                <a:gd name="connsiteY2502" fmla="*/ 593369 h 1391222"/>
                <a:gd name="connsiteX2503" fmla="*/ 1384911 w 3464244"/>
                <a:gd name="connsiteY2503" fmla="*/ 605275 h 1391222"/>
                <a:gd name="connsiteX2504" fmla="*/ 1383953 w 3464244"/>
                <a:gd name="connsiteY2504" fmla="*/ 608704 h 1391222"/>
                <a:gd name="connsiteX2505" fmla="*/ 1420156 w 3464244"/>
                <a:gd name="connsiteY2505" fmla="*/ 608704 h 1391222"/>
                <a:gd name="connsiteX2506" fmla="*/ 1990698 w 3464244"/>
                <a:gd name="connsiteY2506" fmla="*/ 592987 h 1391222"/>
                <a:gd name="connsiteX2507" fmla="*/ 1975461 w 3464244"/>
                <a:gd name="connsiteY2507" fmla="*/ 576509 h 1391222"/>
                <a:gd name="connsiteX2508" fmla="*/ 1987842 w 3464244"/>
                <a:gd name="connsiteY2508" fmla="*/ 560411 h 1391222"/>
                <a:gd name="connsiteX2509" fmla="*/ 1969741 w 3464244"/>
                <a:gd name="connsiteY2509" fmla="*/ 547934 h 1391222"/>
                <a:gd name="connsiteX2510" fmla="*/ 1952598 w 3464244"/>
                <a:gd name="connsiteY2510" fmla="*/ 560127 h 1391222"/>
                <a:gd name="connsiteX2511" fmla="*/ 1957360 w 3464244"/>
                <a:gd name="connsiteY2511" fmla="*/ 565080 h 1391222"/>
                <a:gd name="connsiteX2512" fmla="*/ 1962123 w 3464244"/>
                <a:gd name="connsiteY2512" fmla="*/ 560411 h 1391222"/>
                <a:gd name="connsiteX2513" fmla="*/ 1957360 w 3464244"/>
                <a:gd name="connsiteY2513" fmla="*/ 555649 h 1391222"/>
                <a:gd name="connsiteX2514" fmla="*/ 1969741 w 3464244"/>
                <a:gd name="connsiteY2514" fmla="*/ 550315 h 1391222"/>
                <a:gd name="connsiteX2515" fmla="*/ 1979266 w 3464244"/>
                <a:gd name="connsiteY2515" fmla="*/ 560411 h 1391222"/>
                <a:gd name="connsiteX2516" fmla="*/ 1975461 w 3464244"/>
                <a:gd name="connsiteY2516" fmla="*/ 572223 h 1391222"/>
                <a:gd name="connsiteX2517" fmla="*/ 1964978 w 3464244"/>
                <a:gd name="connsiteY2517" fmla="*/ 575462 h 1391222"/>
                <a:gd name="connsiteX2518" fmla="*/ 1962123 w 3464244"/>
                <a:gd name="connsiteY2518" fmla="*/ 576986 h 1391222"/>
                <a:gd name="connsiteX2519" fmla="*/ 1964978 w 3464244"/>
                <a:gd name="connsiteY2519" fmla="*/ 578129 h 1391222"/>
                <a:gd name="connsiteX2520" fmla="*/ 1968792 w 3464244"/>
                <a:gd name="connsiteY2520" fmla="*/ 578129 h 1391222"/>
                <a:gd name="connsiteX2521" fmla="*/ 1981173 w 3464244"/>
                <a:gd name="connsiteY2521" fmla="*/ 592987 h 1391222"/>
                <a:gd name="connsiteX2522" fmla="*/ 1969741 w 3464244"/>
                <a:gd name="connsiteY2522" fmla="*/ 607752 h 1391222"/>
                <a:gd name="connsiteX2523" fmla="*/ 1954505 w 3464244"/>
                <a:gd name="connsiteY2523" fmla="*/ 601179 h 1391222"/>
                <a:gd name="connsiteX2524" fmla="*/ 1960216 w 3464244"/>
                <a:gd name="connsiteY2524" fmla="*/ 596036 h 1391222"/>
                <a:gd name="connsiteX2525" fmla="*/ 1955453 w 3464244"/>
                <a:gd name="connsiteY2525" fmla="*/ 591083 h 1391222"/>
                <a:gd name="connsiteX2526" fmla="*/ 1949742 w 3464244"/>
                <a:gd name="connsiteY2526" fmla="*/ 596321 h 1391222"/>
                <a:gd name="connsiteX2527" fmla="*/ 1969741 w 3464244"/>
                <a:gd name="connsiteY2527" fmla="*/ 610608 h 1391222"/>
                <a:gd name="connsiteX2528" fmla="*/ 1990698 w 3464244"/>
                <a:gd name="connsiteY2528" fmla="*/ 592987 h 1391222"/>
                <a:gd name="connsiteX2529" fmla="*/ 2038323 w 3464244"/>
                <a:gd name="connsiteY2529" fmla="*/ 592321 h 1391222"/>
                <a:gd name="connsiteX2530" fmla="*/ 2035467 w 3464244"/>
                <a:gd name="connsiteY2530" fmla="*/ 592321 h 1391222"/>
                <a:gd name="connsiteX2531" fmla="*/ 2033560 w 3464244"/>
                <a:gd name="connsiteY2531" fmla="*/ 600512 h 1391222"/>
                <a:gd name="connsiteX2532" fmla="*/ 2024035 w 3464244"/>
                <a:gd name="connsiteY2532" fmla="*/ 601179 h 1391222"/>
                <a:gd name="connsiteX2533" fmla="*/ 2007841 w 3464244"/>
                <a:gd name="connsiteY2533" fmla="*/ 601179 h 1391222"/>
                <a:gd name="connsiteX2534" fmla="*/ 2020231 w 3464244"/>
                <a:gd name="connsiteY2534" fmla="*/ 590035 h 1391222"/>
                <a:gd name="connsiteX2535" fmla="*/ 2026891 w 3464244"/>
                <a:gd name="connsiteY2535" fmla="*/ 584415 h 1391222"/>
                <a:gd name="connsiteX2536" fmla="*/ 2038323 w 3464244"/>
                <a:gd name="connsiteY2536" fmla="*/ 565841 h 1391222"/>
                <a:gd name="connsiteX2537" fmla="*/ 2017366 w 3464244"/>
                <a:gd name="connsiteY2537" fmla="*/ 547934 h 1391222"/>
                <a:gd name="connsiteX2538" fmla="*/ 1999274 w 3464244"/>
                <a:gd name="connsiteY2538" fmla="*/ 564412 h 1391222"/>
                <a:gd name="connsiteX2539" fmla="*/ 2004036 w 3464244"/>
                <a:gd name="connsiteY2539" fmla="*/ 569556 h 1391222"/>
                <a:gd name="connsiteX2540" fmla="*/ 2008799 w 3464244"/>
                <a:gd name="connsiteY2540" fmla="*/ 564794 h 1391222"/>
                <a:gd name="connsiteX2541" fmla="*/ 2003078 w 3464244"/>
                <a:gd name="connsiteY2541" fmla="*/ 560031 h 1391222"/>
                <a:gd name="connsiteX2542" fmla="*/ 2016417 w 3464244"/>
                <a:gd name="connsiteY2542" fmla="*/ 551077 h 1391222"/>
                <a:gd name="connsiteX2543" fmla="*/ 2029756 w 3464244"/>
                <a:gd name="connsiteY2543" fmla="*/ 565841 h 1391222"/>
                <a:gd name="connsiteX2544" fmla="*/ 2011655 w 3464244"/>
                <a:gd name="connsiteY2544" fmla="*/ 593369 h 1391222"/>
                <a:gd name="connsiteX2545" fmla="*/ 2000223 w 3464244"/>
                <a:gd name="connsiteY2545" fmla="*/ 605275 h 1391222"/>
                <a:gd name="connsiteX2546" fmla="*/ 1999274 w 3464244"/>
                <a:gd name="connsiteY2546" fmla="*/ 608704 h 1391222"/>
                <a:gd name="connsiteX2547" fmla="*/ 2035467 w 3464244"/>
                <a:gd name="connsiteY2547" fmla="*/ 608704 h 1391222"/>
                <a:gd name="connsiteX2548" fmla="*/ 2580299 w 3464244"/>
                <a:gd name="connsiteY2548" fmla="*/ 631469 h 1391222"/>
                <a:gd name="connsiteX2549" fmla="*/ 2580299 w 3464244"/>
                <a:gd name="connsiteY2549" fmla="*/ 627277 h 1391222"/>
                <a:gd name="connsiteX2550" fmla="*/ 2571723 w 3464244"/>
                <a:gd name="connsiteY2550" fmla="*/ 627277 h 1391222"/>
                <a:gd name="connsiteX2551" fmla="*/ 2571723 w 3464244"/>
                <a:gd name="connsiteY2551" fmla="*/ 544410 h 1391222"/>
                <a:gd name="connsiteX2552" fmla="*/ 2580299 w 3464244"/>
                <a:gd name="connsiteY2552" fmla="*/ 544410 h 1391222"/>
                <a:gd name="connsiteX2553" fmla="*/ 2580299 w 3464244"/>
                <a:gd name="connsiteY2553" fmla="*/ 540218 h 1391222"/>
                <a:gd name="connsiteX2554" fmla="*/ 2566960 w 3464244"/>
                <a:gd name="connsiteY2554" fmla="*/ 540218 h 1391222"/>
                <a:gd name="connsiteX2555" fmla="*/ 2566960 w 3464244"/>
                <a:gd name="connsiteY2555" fmla="*/ 631469 h 1391222"/>
                <a:gd name="connsiteX2556" fmla="*/ 2626966 w 3464244"/>
                <a:gd name="connsiteY2556" fmla="*/ 590225 h 1391222"/>
                <a:gd name="connsiteX2557" fmla="*/ 2607916 w 3464244"/>
                <a:gd name="connsiteY2557" fmla="*/ 569842 h 1391222"/>
                <a:gd name="connsiteX2558" fmla="*/ 2595535 w 3464244"/>
                <a:gd name="connsiteY2558" fmla="*/ 578414 h 1391222"/>
                <a:gd name="connsiteX2559" fmla="*/ 2599349 w 3464244"/>
                <a:gd name="connsiteY2559" fmla="*/ 558698 h 1391222"/>
                <a:gd name="connsiteX2560" fmla="*/ 2612678 w 3464244"/>
                <a:gd name="connsiteY2560" fmla="*/ 550315 h 1391222"/>
                <a:gd name="connsiteX2561" fmla="*/ 2620306 w 3464244"/>
                <a:gd name="connsiteY2561" fmla="*/ 553935 h 1391222"/>
                <a:gd name="connsiteX2562" fmla="*/ 2616492 w 3464244"/>
                <a:gd name="connsiteY2562" fmla="*/ 558030 h 1391222"/>
                <a:gd name="connsiteX2563" fmla="*/ 2620306 w 3464244"/>
                <a:gd name="connsiteY2563" fmla="*/ 562412 h 1391222"/>
                <a:gd name="connsiteX2564" fmla="*/ 2624110 w 3464244"/>
                <a:gd name="connsiteY2564" fmla="*/ 557936 h 1391222"/>
                <a:gd name="connsiteX2565" fmla="*/ 2612678 w 3464244"/>
                <a:gd name="connsiteY2565" fmla="*/ 547934 h 1391222"/>
                <a:gd name="connsiteX2566" fmla="*/ 2586968 w 3464244"/>
                <a:gd name="connsiteY2566" fmla="*/ 579747 h 1391222"/>
                <a:gd name="connsiteX2567" fmla="*/ 2606967 w 3464244"/>
                <a:gd name="connsiteY2567" fmla="*/ 610608 h 1391222"/>
                <a:gd name="connsiteX2568" fmla="*/ 2620306 w 3464244"/>
                <a:gd name="connsiteY2568" fmla="*/ 605561 h 1391222"/>
                <a:gd name="connsiteX2569" fmla="*/ 2626966 w 3464244"/>
                <a:gd name="connsiteY2569" fmla="*/ 590225 h 1391222"/>
                <a:gd name="connsiteX2570" fmla="*/ 2618399 w 3464244"/>
                <a:gd name="connsiteY2570" fmla="*/ 590035 h 1391222"/>
                <a:gd name="connsiteX2571" fmla="*/ 2616492 w 3464244"/>
                <a:gd name="connsiteY2571" fmla="*/ 601941 h 1391222"/>
                <a:gd name="connsiteX2572" fmla="*/ 2606967 w 3464244"/>
                <a:gd name="connsiteY2572" fmla="*/ 607752 h 1391222"/>
                <a:gd name="connsiteX2573" fmla="*/ 2597442 w 3464244"/>
                <a:gd name="connsiteY2573" fmla="*/ 601941 h 1391222"/>
                <a:gd name="connsiteX2574" fmla="*/ 2595535 w 3464244"/>
                <a:gd name="connsiteY2574" fmla="*/ 588129 h 1391222"/>
                <a:gd name="connsiteX2575" fmla="*/ 2607916 w 3464244"/>
                <a:gd name="connsiteY2575" fmla="*/ 572318 h 1391222"/>
                <a:gd name="connsiteX2576" fmla="*/ 2616492 w 3464244"/>
                <a:gd name="connsiteY2576" fmla="*/ 577843 h 1391222"/>
                <a:gd name="connsiteX2577" fmla="*/ 2618399 w 3464244"/>
                <a:gd name="connsiteY2577" fmla="*/ 590035 h 1391222"/>
                <a:gd name="connsiteX2578" fmla="*/ 2675549 w 3464244"/>
                <a:gd name="connsiteY2578" fmla="*/ 592987 h 1391222"/>
                <a:gd name="connsiteX2579" fmla="*/ 2660303 w 3464244"/>
                <a:gd name="connsiteY2579" fmla="*/ 576509 h 1391222"/>
                <a:gd name="connsiteX2580" fmla="*/ 2672693 w 3464244"/>
                <a:gd name="connsiteY2580" fmla="*/ 560411 h 1391222"/>
                <a:gd name="connsiteX2581" fmla="*/ 2655541 w 3464244"/>
                <a:gd name="connsiteY2581" fmla="*/ 547934 h 1391222"/>
                <a:gd name="connsiteX2582" fmla="*/ 2637449 w 3464244"/>
                <a:gd name="connsiteY2582" fmla="*/ 560127 h 1391222"/>
                <a:gd name="connsiteX2583" fmla="*/ 2642211 w 3464244"/>
                <a:gd name="connsiteY2583" fmla="*/ 565080 h 1391222"/>
                <a:gd name="connsiteX2584" fmla="*/ 2646974 w 3464244"/>
                <a:gd name="connsiteY2584" fmla="*/ 560411 h 1391222"/>
                <a:gd name="connsiteX2585" fmla="*/ 2642211 w 3464244"/>
                <a:gd name="connsiteY2585" fmla="*/ 555649 h 1391222"/>
                <a:gd name="connsiteX2586" fmla="*/ 2654592 w 3464244"/>
                <a:gd name="connsiteY2586" fmla="*/ 550315 h 1391222"/>
                <a:gd name="connsiteX2587" fmla="*/ 2664117 w 3464244"/>
                <a:gd name="connsiteY2587" fmla="*/ 560411 h 1391222"/>
                <a:gd name="connsiteX2588" fmla="*/ 2660303 w 3464244"/>
                <a:gd name="connsiteY2588" fmla="*/ 572223 h 1391222"/>
                <a:gd name="connsiteX2589" fmla="*/ 2649830 w 3464244"/>
                <a:gd name="connsiteY2589" fmla="*/ 575462 h 1391222"/>
                <a:gd name="connsiteX2590" fmla="*/ 2646974 w 3464244"/>
                <a:gd name="connsiteY2590" fmla="*/ 576986 h 1391222"/>
                <a:gd name="connsiteX2591" fmla="*/ 2649830 w 3464244"/>
                <a:gd name="connsiteY2591" fmla="*/ 578129 h 1391222"/>
                <a:gd name="connsiteX2592" fmla="*/ 2654592 w 3464244"/>
                <a:gd name="connsiteY2592" fmla="*/ 578129 h 1391222"/>
                <a:gd name="connsiteX2593" fmla="*/ 2666024 w 3464244"/>
                <a:gd name="connsiteY2593" fmla="*/ 592987 h 1391222"/>
                <a:gd name="connsiteX2594" fmla="*/ 2654592 w 3464244"/>
                <a:gd name="connsiteY2594" fmla="*/ 607752 h 1391222"/>
                <a:gd name="connsiteX2595" fmla="*/ 2639356 w 3464244"/>
                <a:gd name="connsiteY2595" fmla="*/ 601179 h 1391222"/>
                <a:gd name="connsiteX2596" fmla="*/ 2645067 w 3464244"/>
                <a:gd name="connsiteY2596" fmla="*/ 596036 h 1391222"/>
                <a:gd name="connsiteX2597" fmla="*/ 2640305 w 3464244"/>
                <a:gd name="connsiteY2597" fmla="*/ 591083 h 1391222"/>
                <a:gd name="connsiteX2598" fmla="*/ 2635542 w 3464244"/>
                <a:gd name="connsiteY2598" fmla="*/ 596321 h 1391222"/>
                <a:gd name="connsiteX2599" fmla="*/ 2654592 w 3464244"/>
                <a:gd name="connsiteY2599" fmla="*/ 610608 h 1391222"/>
                <a:gd name="connsiteX2600" fmla="*/ 2675549 w 3464244"/>
                <a:gd name="connsiteY2600" fmla="*/ 592987 h 1391222"/>
                <a:gd name="connsiteX2601" fmla="*/ 2699361 w 3464244"/>
                <a:gd name="connsiteY2601" fmla="*/ 608322 h 1391222"/>
                <a:gd name="connsiteX2602" fmla="*/ 2692692 w 3464244"/>
                <a:gd name="connsiteY2602" fmla="*/ 598511 h 1391222"/>
                <a:gd name="connsiteX2603" fmla="*/ 2687930 w 3464244"/>
                <a:gd name="connsiteY2603" fmla="*/ 603560 h 1391222"/>
                <a:gd name="connsiteX2604" fmla="*/ 2693641 w 3464244"/>
                <a:gd name="connsiteY2604" fmla="*/ 608608 h 1391222"/>
                <a:gd name="connsiteX2605" fmla="*/ 2696506 w 3464244"/>
                <a:gd name="connsiteY2605" fmla="*/ 607275 h 1391222"/>
                <a:gd name="connsiteX2606" fmla="*/ 2689836 w 3464244"/>
                <a:gd name="connsiteY2606" fmla="*/ 623944 h 1391222"/>
                <a:gd name="connsiteX2607" fmla="*/ 2688878 w 3464244"/>
                <a:gd name="connsiteY2607" fmla="*/ 624991 h 1391222"/>
                <a:gd name="connsiteX2608" fmla="*/ 2690785 w 3464244"/>
                <a:gd name="connsiteY2608" fmla="*/ 626325 h 1391222"/>
                <a:gd name="connsiteX2609" fmla="*/ 2699361 w 3464244"/>
                <a:gd name="connsiteY2609" fmla="*/ 608322 h 1391222"/>
                <a:gd name="connsiteX2610" fmla="*/ 2783180 w 3464244"/>
                <a:gd name="connsiteY2610" fmla="*/ 592987 h 1391222"/>
                <a:gd name="connsiteX2611" fmla="*/ 2767943 w 3464244"/>
                <a:gd name="connsiteY2611" fmla="*/ 576509 h 1391222"/>
                <a:gd name="connsiteX2612" fmla="*/ 2780324 w 3464244"/>
                <a:gd name="connsiteY2612" fmla="*/ 560411 h 1391222"/>
                <a:gd name="connsiteX2613" fmla="*/ 2763181 w 3464244"/>
                <a:gd name="connsiteY2613" fmla="*/ 547934 h 1391222"/>
                <a:gd name="connsiteX2614" fmla="*/ 2746028 w 3464244"/>
                <a:gd name="connsiteY2614" fmla="*/ 560127 h 1391222"/>
                <a:gd name="connsiteX2615" fmla="*/ 2750791 w 3464244"/>
                <a:gd name="connsiteY2615" fmla="*/ 565080 h 1391222"/>
                <a:gd name="connsiteX2616" fmla="*/ 2754605 w 3464244"/>
                <a:gd name="connsiteY2616" fmla="*/ 560411 h 1391222"/>
                <a:gd name="connsiteX2617" fmla="*/ 2749842 w 3464244"/>
                <a:gd name="connsiteY2617" fmla="*/ 555649 h 1391222"/>
                <a:gd name="connsiteX2618" fmla="*/ 2762223 w 3464244"/>
                <a:gd name="connsiteY2618" fmla="*/ 550315 h 1391222"/>
                <a:gd name="connsiteX2619" fmla="*/ 2771748 w 3464244"/>
                <a:gd name="connsiteY2619" fmla="*/ 560411 h 1391222"/>
                <a:gd name="connsiteX2620" fmla="*/ 2767943 w 3464244"/>
                <a:gd name="connsiteY2620" fmla="*/ 572223 h 1391222"/>
                <a:gd name="connsiteX2621" fmla="*/ 2757460 w 3464244"/>
                <a:gd name="connsiteY2621" fmla="*/ 575462 h 1391222"/>
                <a:gd name="connsiteX2622" fmla="*/ 2755553 w 3464244"/>
                <a:gd name="connsiteY2622" fmla="*/ 576986 h 1391222"/>
                <a:gd name="connsiteX2623" fmla="*/ 2757460 w 3464244"/>
                <a:gd name="connsiteY2623" fmla="*/ 578129 h 1391222"/>
                <a:gd name="connsiteX2624" fmla="*/ 2762223 w 3464244"/>
                <a:gd name="connsiteY2624" fmla="*/ 578129 h 1391222"/>
                <a:gd name="connsiteX2625" fmla="*/ 2773655 w 3464244"/>
                <a:gd name="connsiteY2625" fmla="*/ 592987 h 1391222"/>
                <a:gd name="connsiteX2626" fmla="*/ 2762223 w 3464244"/>
                <a:gd name="connsiteY2626" fmla="*/ 607752 h 1391222"/>
                <a:gd name="connsiteX2627" fmla="*/ 2746986 w 3464244"/>
                <a:gd name="connsiteY2627" fmla="*/ 601179 h 1391222"/>
                <a:gd name="connsiteX2628" fmla="*/ 2752698 w 3464244"/>
                <a:gd name="connsiteY2628" fmla="*/ 596036 h 1391222"/>
                <a:gd name="connsiteX2629" fmla="*/ 2747935 w 3464244"/>
                <a:gd name="connsiteY2629" fmla="*/ 591083 h 1391222"/>
                <a:gd name="connsiteX2630" fmla="*/ 2743173 w 3464244"/>
                <a:gd name="connsiteY2630" fmla="*/ 596321 h 1391222"/>
                <a:gd name="connsiteX2631" fmla="*/ 2762223 w 3464244"/>
                <a:gd name="connsiteY2631" fmla="*/ 610608 h 1391222"/>
                <a:gd name="connsiteX2632" fmla="*/ 2783180 w 3464244"/>
                <a:gd name="connsiteY2632" fmla="*/ 592987 h 1391222"/>
                <a:gd name="connsiteX2633" fmla="*/ 2827949 w 3464244"/>
                <a:gd name="connsiteY2633" fmla="*/ 608608 h 1391222"/>
                <a:gd name="connsiteX2634" fmla="*/ 2827949 w 3464244"/>
                <a:gd name="connsiteY2634" fmla="*/ 605655 h 1391222"/>
                <a:gd name="connsiteX2635" fmla="*/ 2825093 w 3464244"/>
                <a:gd name="connsiteY2635" fmla="*/ 605655 h 1391222"/>
                <a:gd name="connsiteX2636" fmla="*/ 2815568 w 3464244"/>
                <a:gd name="connsiteY2636" fmla="*/ 601179 h 1391222"/>
                <a:gd name="connsiteX2637" fmla="*/ 2815568 w 3464244"/>
                <a:gd name="connsiteY2637" fmla="*/ 550602 h 1391222"/>
                <a:gd name="connsiteX2638" fmla="*/ 2813661 w 3464244"/>
                <a:gd name="connsiteY2638" fmla="*/ 547934 h 1391222"/>
                <a:gd name="connsiteX2639" fmla="*/ 2796518 w 3464244"/>
                <a:gd name="connsiteY2639" fmla="*/ 553840 h 1391222"/>
                <a:gd name="connsiteX2640" fmla="*/ 2796518 w 3464244"/>
                <a:gd name="connsiteY2640" fmla="*/ 556887 h 1391222"/>
                <a:gd name="connsiteX2641" fmla="*/ 2808899 w 3464244"/>
                <a:gd name="connsiteY2641" fmla="*/ 554316 h 1391222"/>
                <a:gd name="connsiteX2642" fmla="*/ 2808899 w 3464244"/>
                <a:gd name="connsiteY2642" fmla="*/ 601179 h 1391222"/>
                <a:gd name="connsiteX2643" fmla="*/ 2800323 w 3464244"/>
                <a:gd name="connsiteY2643" fmla="*/ 605655 h 1391222"/>
                <a:gd name="connsiteX2644" fmla="*/ 2796518 w 3464244"/>
                <a:gd name="connsiteY2644" fmla="*/ 605655 h 1391222"/>
                <a:gd name="connsiteX2645" fmla="*/ 2796518 w 3464244"/>
                <a:gd name="connsiteY2645" fmla="*/ 608608 h 1391222"/>
                <a:gd name="connsiteX2646" fmla="*/ 2812703 w 3464244"/>
                <a:gd name="connsiteY2646" fmla="*/ 608322 h 1391222"/>
                <a:gd name="connsiteX2647" fmla="*/ 2827949 w 3464244"/>
                <a:gd name="connsiteY2647" fmla="*/ 608608 h 1391222"/>
                <a:gd name="connsiteX2648" fmla="*/ 2855566 w 3464244"/>
                <a:gd name="connsiteY2648" fmla="*/ 608322 h 1391222"/>
                <a:gd name="connsiteX2649" fmla="*/ 2848906 w 3464244"/>
                <a:gd name="connsiteY2649" fmla="*/ 598511 h 1391222"/>
                <a:gd name="connsiteX2650" fmla="*/ 2844143 w 3464244"/>
                <a:gd name="connsiteY2650" fmla="*/ 603560 h 1391222"/>
                <a:gd name="connsiteX2651" fmla="*/ 2848906 w 3464244"/>
                <a:gd name="connsiteY2651" fmla="*/ 608704 h 1391222"/>
                <a:gd name="connsiteX2652" fmla="*/ 2852710 w 3464244"/>
                <a:gd name="connsiteY2652" fmla="*/ 607275 h 1391222"/>
                <a:gd name="connsiteX2653" fmla="*/ 2846041 w 3464244"/>
                <a:gd name="connsiteY2653" fmla="*/ 623944 h 1391222"/>
                <a:gd name="connsiteX2654" fmla="*/ 2845092 w 3464244"/>
                <a:gd name="connsiteY2654" fmla="*/ 624991 h 1391222"/>
                <a:gd name="connsiteX2655" fmla="*/ 2846999 w 3464244"/>
                <a:gd name="connsiteY2655" fmla="*/ 626325 h 1391222"/>
                <a:gd name="connsiteX2656" fmla="*/ 2855566 w 3464244"/>
                <a:gd name="connsiteY2656" fmla="*/ 608322 h 1391222"/>
                <a:gd name="connsiteX2657" fmla="*/ 2935580 w 3464244"/>
                <a:gd name="connsiteY2657" fmla="*/ 608608 h 1391222"/>
                <a:gd name="connsiteX2658" fmla="*/ 2935580 w 3464244"/>
                <a:gd name="connsiteY2658" fmla="*/ 605655 h 1391222"/>
                <a:gd name="connsiteX2659" fmla="*/ 2932724 w 3464244"/>
                <a:gd name="connsiteY2659" fmla="*/ 605655 h 1391222"/>
                <a:gd name="connsiteX2660" fmla="*/ 2924148 w 3464244"/>
                <a:gd name="connsiteY2660" fmla="*/ 601179 h 1391222"/>
                <a:gd name="connsiteX2661" fmla="*/ 2924148 w 3464244"/>
                <a:gd name="connsiteY2661" fmla="*/ 550602 h 1391222"/>
                <a:gd name="connsiteX2662" fmla="*/ 2921292 w 3464244"/>
                <a:gd name="connsiteY2662" fmla="*/ 547934 h 1391222"/>
                <a:gd name="connsiteX2663" fmla="*/ 2904149 w 3464244"/>
                <a:gd name="connsiteY2663" fmla="*/ 553840 h 1391222"/>
                <a:gd name="connsiteX2664" fmla="*/ 2904149 w 3464244"/>
                <a:gd name="connsiteY2664" fmla="*/ 556887 h 1391222"/>
                <a:gd name="connsiteX2665" fmla="*/ 2916530 w 3464244"/>
                <a:gd name="connsiteY2665" fmla="*/ 554316 h 1391222"/>
                <a:gd name="connsiteX2666" fmla="*/ 2916530 w 3464244"/>
                <a:gd name="connsiteY2666" fmla="*/ 601179 h 1391222"/>
                <a:gd name="connsiteX2667" fmla="*/ 2907953 w 3464244"/>
                <a:gd name="connsiteY2667" fmla="*/ 605655 h 1391222"/>
                <a:gd name="connsiteX2668" fmla="*/ 2904149 w 3464244"/>
                <a:gd name="connsiteY2668" fmla="*/ 605655 h 1391222"/>
                <a:gd name="connsiteX2669" fmla="*/ 2904149 w 3464244"/>
                <a:gd name="connsiteY2669" fmla="*/ 608608 h 1391222"/>
                <a:gd name="connsiteX2670" fmla="*/ 2920343 w 3464244"/>
                <a:gd name="connsiteY2670" fmla="*/ 608322 h 1391222"/>
                <a:gd name="connsiteX2671" fmla="*/ 2935580 w 3464244"/>
                <a:gd name="connsiteY2671" fmla="*/ 608608 h 1391222"/>
                <a:gd name="connsiteX2672" fmla="*/ 2987018 w 3464244"/>
                <a:gd name="connsiteY2672" fmla="*/ 590320 h 1391222"/>
                <a:gd name="connsiteX2673" fmla="*/ 2968917 w 3464244"/>
                <a:gd name="connsiteY2673" fmla="*/ 570413 h 1391222"/>
                <a:gd name="connsiteX2674" fmla="*/ 2956536 w 3464244"/>
                <a:gd name="connsiteY2674" fmla="*/ 574985 h 1391222"/>
                <a:gd name="connsiteX2675" fmla="*/ 2956536 w 3464244"/>
                <a:gd name="connsiteY2675" fmla="*/ 557269 h 1391222"/>
                <a:gd name="connsiteX2676" fmla="*/ 2965103 w 3464244"/>
                <a:gd name="connsiteY2676" fmla="*/ 558602 h 1391222"/>
                <a:gd name="connsiteX2677" fmla="*/ 2983205 w 3464244"/>
                <a:gd name="connsiteY2677" fmla="*/ 549268 h 1391222"/>
                <a:gd name="connsiteX2678" fmla="*/ 2982256 w 3464244"/>
                <a:gd name="connsiteY2678" fmla="*/ 547934 h 1391222"/>
                <a:gd name="connsiteX2679" fmla="*/ 2981298 w 3464244"/>
                <a:gd name="connsiteY2679" fmla="*/ 548411 h 1391222"/>
                <a:gd name="connsiteX2680" fmla="*/ 2967968 w 3464244"/>
                <a:gd name="connsiteY2680" fmla="*/ 550886 h 1391222"/>
                <a:gd name="connsiteX2681" fmla="*/ 2955578 w 3464244"/>
                <a:gd name="connsiteY2681" fmla="*/ 548411 h 1391222"/>
                <a:gd name="connsiteX2682" fmla="*/ 2954630 w 3464244"/>
                <a:gd name="connsiteY2682" fmla="*/ 547934 h 1391222"/>
                <a:gd name="connsiteX2683" fmla="*/ 2953681 w 3464244"/>
                <a:gd name="connsiteY2683" fmla="*/ 550602 h 1391222"/>
                <a:gd name="connsiteX2684" fmla="*/ 2953681 w 3464244"/>
                <a:gd name="connsiteY2684" fmla="*/ 577366 h 1391222"/>
                <a:gd name="connsiteX2685" fmla="*/ 2954630 w 3464244"/>
                <a:gd name="connsiteY2685" fmla="*/ 580033 h 1391222"/>
                <a:gd name="connsiteX2686" fmla="*/ 2956536 w 3464244"/>
                <a:gd name="connsiteY2686" fmla="*/ 579081 h 1391222"/>
                <a:gd name="connsiteX2687" fmla="*/ 2968917 w 3464244"/>
                <a:gd name="connsiteY2687" fmla="*/ 572890 h 1391222"/>
                <a:gd name="connsiteX2688" fmla="*/ 2976535 w 3464244"/>
                <a:gd name="connsiteY2688" fmla="*/ 578890 h 1391222"/>
                <a:gd name="connsiteX2689" fmla="*/ 2978442 w 3464244"/>
                <a:gd name="connsiteY2689" fmla="*/ 589940 h 1391222"/>
                <a:gd name="connsiteX2690" fmla="*/ 2975586 w 3464244"/>
                <a:gd name="connsiteY2690" fmla="*/ 602226 h 1391222"/>
                <a:gd name="connsiteX2691" fmla="*/ 2966061 w 3464244"/>
                <a:gd name="connsiteY2691" fmla="*/ 607752 h 1391222"/>
                <a:gd name="connsiteX2692" fmla="*/ 2951774 w 3464244"/>
                <a:gd name="connsiteY2692" fmla="*/ 598227 h 1391222"/>
                <a:gd name="connsiteX2693" fmla="*/ 2952723 w 3464244"/>
                <a:gd name="connsiteY2693" fmla="*/ 598227 h 1391222"/>
                <a:gd name="connsiteX2694" fmla="*/ 2957485 w 3464244"/>
                <a:gd name="connsiteY2694" fmla="*/ 593749 h 1391222"/>
                <a:gd name="connsiteX2695" fmla="*/ 2952723 w 3464244"/>
                <a:gd name="connsiteY2695" fmla="*/ 589177 h 1391222"/>
                <a:gd name="connsiteX2696" fmla="*/ 2947960 w 3464244"/>
                <a:gd name="connsiteY2696" fmla="*/ 594035 h 1391222"/>
                <a:gd name="connsiteX2697" fmla="*/ 2966061 w 3464244"/>
                <a:gd name="connsiteY2697" fmla="*/ 610608 h 1391222"/>
                <a:gd name="connsiteX2698" fmla="*/ 2987018 w 3464244"/>
                <a:gd name="connsiteY2698" fmla="*/ 590320 h 1391222"/>
                <a:gd name="connsiteX2699" fmla="*/ 3011780 w 3464244"/>
                <a:gd name="connsiteY2699" fmla="*/ 608322 h 1391222"/>
                <a:gd name="connsiteX2700" fmla="*/ 3005110 w 3464244"/>
                <a:gd name="connsiteY2700" fmla="*/ 598511 h 1391222"/>
                <a:gd name="connsiteX2701" fmla="*/ 3000348 w 3464244"/>
                <a:gd name="connsiteY2701" fmla="*/ 603560 h 1391222"/>
                <a:gd name="connsiteX2702" fmla="*/ 3005110 w 3464244"/>
                <a:gd name="connsiteY2702" fmla="*/ 608608 h 1391222"/>
                <a:gd name="connsiteX2703" fmla="*/ 3008924 w 3464244"/>
                <a:gd name="connsiteY2703" fmla="*/ 607275 h 1391222"/>
                <a:gd name="connsiteX2704" fmla="*/ 3002255 w 3464244"/>
                <a:gd name="connsiteY2704" fmla="*/ 623944 h 1391222"/>
                <a:gd name="connsiteX2705" fmla="*/ 3001306 w 3464244"/>
                <a:gd name="connsiteY2705" fmla="*/ 624991 h 1391222"/>
                <a:gd name="connsiteX2706" fmla="*/ 3003203 w 3464244"/>
                <a:gd name="connsiteY2706" fmla="*/ 626325 h 1391222"/>
                <a:gd name="connsiteX2707" fmla="*/ 3011780 w 3464244"/>
                <a:gd name="connsiteY2707" fmla="*/ 608322 h 1391222"/>
                <a:gd name="connsiteX2708" fmla="*/ 3098453 w 3464244"/>
                <a:gd name="connsiteY2708" fmla="*/ 549839 h 1391222"/>
                <a:gd name="connsiteX2709" fmla="*/ 3074641 w 3464244"/>
                <a:gd name="connsiteY2709" fmla="*/ 549839 h 1391222"/>
                <a:gd name="connsiteX2710" fmla="*/ 3067981 w 3464244"/>
                <a:gd name="connsiteY2710" fmla="*/ 549554 h 1391222"/>
                <a:gd name="connsiteX2711" fmla="*/ 3062260 w 3464244"/>
                <a:gd name="connsiteY2711" fmla="*/ 547077 h 1391222"/>
                <a:gd name="connsiteX2712" fmla="*/ 3059405 w 3464244"/>
                <a:gd name="connsiteY2712" fmla="*/ 547077 h 1391222"/>
                <a:gd name="connsiteX2713" fmla="*/ 3056549 w 3464244"/>
                <a:gd name="connsiteY2713" fmla="*/ 566223 h 1391222"/>
                <a:gd name="connsiteX2714" fmla="*/ 3059405 w 3464244"/>
                <a:gd name="connsiteY2714" fmla="*/ 566223 h 1391222"/>
                <a:gd name="connsiteX2715" fmla="*/ 3062260 w 3464244"/>
                <a:gd name="connsiteY2715" fmla="*/ 557936 h 1391222"/>
                <a:gd name="connsiteX2716" fmla="*/ 3070836 w 3464244"/>
                <a:gd name="connsiteY2716" fmla="*/ 557269 h 1391222"/>
                <a:gd name="connsiteX2717" fmla="*/ 3090835 w 3464244"/>
                <a:gd name="connsiteY2717" fmla="*/ 557269 h 1391222"/>
                <a:gd name="connsiteX2718" fmla="*/ 3081310 w 3464244"/>
                <a:gd name="connsiteY2718" fmla="*/ 569936 h 1391222"/>
                <a:gd name="connsiteX2719" fmla="*/ 3068930 w 3464244"/>
                <a:gd name="connsiteY2719" fmla="*/ 605561 h 1391222"/>
                <a:gd name="connsiteX2720" fmla="*/ 3072743 w 3464244"/>
                <a:gd name="connsiteY2720" fmla="*/ 610608 h 1391222"/>
                <a:gd name="connsiteX2721" fmla="*/ 3076548 w 3464244"/>
                <a:gd name="connsiteY2721" fmla="*/ 605370 h 1391222"/>
                <a:gd name="connsiteX2722" fmla="*/ 3076548 w 3464244"/>
                <a:gd name="connsiteY2722" fmla="*/ 601083 h 1391222"/>
                <a:gd name="connsiteX2723" fmla="*/ 3084166 w 3464244"/>
                <a:gd name="connsiteY2723" fmla="*/ 571175 h 1391222"/>
                <a:gd name="connsiteX2724" fmla="*/ 3097505 w 3464244"/>
                <a:gd name="connsiteY2724" fmla="*/ 553173 h 1391222"/>
                <a:gd name="connsiteX2725" fmla="*/ 3098453 w 3464244"/>
                <a:gd name="connsiteY2725" fmla="*/ 549839 h 1391222"/>
                <a:gd name="connsiteX2726" fmla="*/ 3119410 w 3464244"/>
                <a:gd name="connsiteY2726" fmla="*/ 608322 h 1391222"/>
                <a:gd name="connsiteX2727" fmla="*/ 3112741 w 3464244"/>
                <a:gd name="connsiteY2727" fmla="*/ 598511 h 1391222"/>
                <a:gd name="connsiteX2728" fmla="*/ 3107978 w 3464244"/>
                <a:gd name="connsiteY2728" fmla="*/ 603560 h 1391222"/>
                <a:gd name="connsiteX2729" fmla="*/ 3113699 w 3464244"/>
                <a:gd name="connsiteY2729" fmla="*/ 608608 h 1391222"/>
                <a:gd name="connsiteX2730" fmla="*/ 3116555 w 3464244"/>
                <a:gd name="connsiteY2730" fmla="*/ 607275 h 1391222"/>
                <a:gd name="connsiteX2731" fmla="*/ 3109885 w 3464244"/>
                <a:gd name="connsiteY2731" fmla="*/ 623944 h 1391222"/>
                <a:gd name="connsiteX2732" fmla="*/ 3108936 w 3464244"/>
                <a:gd name="connsiteY2732" fmla="*/ 624991 h 1391222"/>
                <a:gd name="connsiteX2733" fmla="*/ 3110843 w 3464244"/>
                <a:gd name="connsiteY2733" fmla="*/ 626325 h 1391222"/>
                <a:gd name="connsiteX2734" fmla="*/ 3119410 w 3464244"/>
                <a:gd name="connsiteY2734" fmla="*/ 608322 h 1391222"/>
                <a:gd name="connsiteX2735" fmla="*/ 3203228 w 3464244"/>
                <a:gd name="connsiteY2735" fmla="*/ 592987 h 1391222"/>
                <a:gd name="connsiteX2736" fmla="*/ 3187992 w 3464244"/>
                <a:gd name="connsiteY2736" fmla="*/ 576509 h 1391222"/>
                <a:gd name="connsiteX2737" fmla="*/ 3200373 w 3464244"/>
                <a:gd name="connsiteY2737" fmla="*/ 560411 h 1391222"/>
                <a:gd name="connsiteX2738" fmla="*/ 3183230 w 3464244"/>
                <a:gd name="connsiteY2738" fmla="*/ 547934 h 1391222"/>
                <a:gd name="connsiteX2739" fmla="*/ 3166086 w 3464244"/>
                <a:gd name="connsiteY2739" fmla="*/ 560127 h 1391222"/>
                <a:gd name="connsiteX2740" fmla="*/ 3170849 w 3464244"/>
                <a:gd name="connsiteY2740" fmla="*/ 565080 h 1391222"/>
                <a:gd name="connsiteX2741" fmla="*/ 3174653 w 3464244"/>
                <a:gd name="connsiteY2741" fmla="*/ 560411 h 1391222"/>
                <a:gd name="connsiteX2742" fmla="*/ 3169891 w 3464244"/>
                <a:gd name="connsiteY2742" fmla="*/ 555649 h 1391222"/>
                <a:gd name="connsiteX2743" fmla="*/ 3182281 w 3464244"/>
                <a:gd name="connsiteY2743" fmla="*/ 550315 h 1391222"/>
                <a:gd name="connsiteX2744" fmla="*/ 3191806 w 3464244"/>
                <a:gd name="connsiteY2744" fmla="*/ 560411 h 1391222"/>
                <a:gd name="connsiteX2745" fmla="*/ 3187992 w 3464244"/>
                <a:gd name="connsiteY2745" fmla="*/ 572223 h 1391222"/>
                <a:gd name="connsiteX2746" fmla="*/ 3177518 w 3464244"/>
                <a:gd name="connsiteY2746" fmla="*/ 575462 h 1391222"/>
                <a:gd name="connsiteX2747" fmla="*/ 3175611 w 3464244"/>
                <a:gd name="connsiteY2747" fmla="*/ 576986 h 1391222"/>
                <a:gd name="connsiteX2748" fmla="*/ 3177518 w 3464244"/>
                <a:gd name="connsiteY2748" fmla="*/ 578129 h 1391222"/>
                <a:gd name="connsiteX2749" fmla="*/ 3182281 w 3464244"/>
                <a:gd name="connsiteY2749" fmla="*/ 578129 h 1391222"/>
                <a:gd name="connsiteX2750" fmla="*/ 3193703 w 3464244"/>
                <a:gd name="connsiteY2750" fmla="*/ 592987 h 1391222"/>
                <a:gd name="connsiteX2751" fmla="*/ 3182281 w 3464244"/>
                <a:gd name="connsiteY2751" fmla="*/ 607752 h 1391222"/>
                <a:gd name="connsiteX2752" fmla="*/ 3167035 w 3464244"/>
                <a:gd name="connsiteY2752" fmla="*/ 601179 h 1391222"/>
                <a:gd name="connsiteX2753" fmla="*/ 3172756 w 3464244"/>
                <a:gd name="connsiteY2753" fmla="*/ 596036 h 1391222"/>
                <a:gd name="connsiteX2754" fmla="*/ 3167993 w 3464244"/>
                <a:gd name="connsiteY2754" fmla="*/ 591083 h 1391222"/>
                <a:gd name="connsiteX2755" fmla="*/ 3163231 w 3464244"/>
                <a:gd name="connsiteY2755" fmla="*/ 596321 h 1391222"/>
                <a:gd name="connsiteX2756" fmla="*/ 3182281 w 3464244"/>
                <a:gd name="connsiteY2756" fmla="*/ 610608 h 1391222"/>
                <a:gd name="connsiteX2757" fmla="*/ 3203228 w 3464244"/>
                <a:gd name="connsiteY2757" fmla="*/ 592987 h 1391222"/>
                <a:gd name="connsiteX2758" fmla="*/ 3223236 w 3464244"/>
                <a:gd name="connsiteY2758" fmla="*/ 631469 h 1391222"/>
                <a:gd name="connsiteX2759" fmla="*/ 3223236 w 3464244"/>
                <a:gd name="connsiteY2759" fmla="*/ 540218 h 1391222"/>
                <a:gd name="connsiteX2760" fmla="*/ 3209898 w 3464244"/>
                <a:gd name="connsiteY2760" fmla="*/ 540218 h 1391222"/>
                <a:gd name="connsiteX2761" fmla="*/ 3209898 w 3464244"/>
                <a:gd name="connsiteY2761" fmla="*/ 544315 h 1391222"/>
                <a:gd name="connsiteX2762" fmla="*/ 3218474 w 3464244"/>
                <a:gd name="connsiteY2762" fmla="*/ 544315 h 1391222"/>
                <a:gd name="connsiteX2763" fmla="*/ 3218474 w 3464244"/>
                <a:gd name="connsiteY2763" fmla="*/ 627277 h 1391222"/>
                <a:gd name="connsiteX2764" fmla="*/ 3209898 w 3464244"/>
                <a:gd name="connsiteY2764" fmla="*/ 627277 h 1391222"/>
                <a:gd name="connsiteX2765" fmla="*/ 3209898 w 3464244"/>
                <a:gd name="connsiteY2765" fmla="*/ 631469 h 1391222"/>
                <a:gd name="connsiteX2766" fmla="*/ 33310 w 3464244"/>
                <a:gd name="connsiteY2766" fmla="*/ 700144 h 1391222"/>
                <a:gd name="connsiteX2767" fmla="*/ 19023 w 3464244"/>
                <a:gd name="connsiteY2767" fmla="*/ 681855 h 1391222"/>
                <a:gd name="connsiteX2768" fmla="*/ 5693 w 3464244"/>
                <a:gd name="connsiteY2768" fmla="*/ 678903 h 1391222"/>
                <a:gd name="connsiteX2769" fmla="*/ -3832 w 3464244"/>
                <a:gd name="connsiteY2769" fmla="*/ 667473 h 1391222"/>
                <a:gd name="connsiteX2770" fmla="*/ 9498 w 3464244"/>
                <a:gd name="connsiteY2770" fmla="*/ 655567 h 1391222"/>
                <a:gd name="connsiteX2771" fmla="*/ 27599 w 3464244"/>
                <a:gd name="connsiteY2771" fmla="*/ 673664 h 1391222"/>
                <a:gd name="connsiteX2772" fmla="*/ 29506 w 3464244"/>
                <a:gd name="connsiteY2772" fmla="*/ 675283 h 1391222"/>
                <a:gd name="connsiteX2773" fmla="*/ 30455 w 3464244"/>
                <a:gd name="connsiteY2773" fmla="*/ 673093 h 1391222"/>
                <a:gd name="connsiteX2774" fmla="*/ 30455 w 3464244"/>
                <a:gd name="connsiteY2774" fmla="*/ 655090 h 1391222"/>
                <a:gd name="connsiteX2775" fmla="*/ 29506 w 3464244"/>
                <a:gd name="connsiteY2775" fmla="*/ 652709 h 1391222"/>
                <a:gd name="connsiteX2776" fmla="*/ 27599 w 3464244"/>
                <a:gd name="connsiteY2776" fmla="*/ 654043 h 1391222"/>
                <a:gd name="connsiteX2777" fmla="*/ 24743 w 3464244"/>
                <a:gd name="connsiteY2777" fmla="*/ 659091 h 1391222"/>
                <a:gd name="connsiteX2778" fmla="*/ 9498 w 3464244"/>
                <a:gd name="connsiteY2778" fmla="*/ 652709 h 1391222"/>
                <a:gd name="connsiteX2779" fmla="*/ -9552 w 3464244"/>
                <a:gd name="connsiteY2779" fmla="*/ 670235 h 1391222"/>
                <a:gd name="connsiteX2780" fmla="*/ -3832 w 3464244"/>
                <a:gd name="connsiteY2780" fmla="*/ 682809 h 1391222"/>
                <a:gd name="connsiteX2781" fmla="*/ 12353 w 3464244"/>
                <a:gd name="connsiteY2781" fmla="*/ 688999 h 1391222"/>
                <a:gd name="connsiteX2782" fmla="*/ 24743 w 3464244"/>
                <a:gd name="connsiteY2782" fmla="*/ 694333 h 1391222"/>
                <a:gd name="connsiteX2783" fmla="*/ 27599 w 3464244"/>
                <a:gd name="connsiteY2783" fmla="*/ 703002 h 1391222"/>
                <a:gd name="connsiteX2784" fmla="*/ 14260 w 3464244"/>
                <a:gd name="connsiteY2784" fmla="*/ 715955 h 1391222"/>
                <a:gd name="connsiteX2785" fmla="*/ -6697 w 3464244"/>
                <a:gd name="connsiteY2785" fmla="*/ 698430 h 1391222"/>
                <a:gd name="connsiteX2786" fmla="*/ -8594 w 3464244"/>
                <a:gd name="connsiteY2786" fmla="*/ 696333 h 1391222"/>
                <a:gd name="connsiteX2787" fmla="*/ -9552 w 3464244"/>
                <a:gd name="connsiteY2787" fmla="*/ 698715 h 1391222"/>
                <a:gd name="connsiteX2788" fmla="*/ -9552 w 3464244"/>
                <a:gd name="connsiteY2788" fmla="*/ 716526 h 1391222"/>
                <a:gd name="connsiteX2789" fmla="*/ -8594 w 3464244"/>
                <a:gd name="connsiteY2789" fmla="*/ 718908 h 1391222"/>
                <a:gd name="connsiteX2790" fmla="*/ -6697 w 3464244"/>
                <a:gd name="connsiteY2790" fmla="*/ 717860 h 1391222"/>
                <a:gd name="connsiteX2791" fmla="*/ -3832 w 3464244"/>
                <a:gd name="connsiteY2791" fmla="*/ 712717 h 1391222"/>
                <a:gd name="connsiteX2792" fmla="*/ 14260 w 3464244"/>
                <a:gd name="connsiteY2792" fmla="*/ 718908 h 1391222"/>
                <a:gd name="connsiteX2793" fmla="*/ 33310 w 3464244"/>
                <a:gd name="connsiteY2793" fmla="*/ 700144 h 1391222"/>
                <a:gd name="connsiteX2794" fmla="*/ 99036 w 3464244"/>
                <a:gd name="connsiteY2794" fmla="*/ 671759 h 1391222"/>
                <a:gd name="connsiteX2795" fmla="*/ 76173 w 3464244"/>
                <a:gd name="connsiteY2795" fmla="*/ 654614 h 1391222"/>
                <a:gd name="connsiteX2796" fmla="*/ 42835 w 3464244"/>
                <a:gd name="connsiteY2796" fmla="*/ 654614 h 1391222"/>
                <a:gd name="connsiteX2797" fmla="*/ 42835 w 3464244"/>
                <a:gd name="connsiteY2797" fmla="*/ 657758 h 1391222"/>
                <a:gd name="connsiteX2798" fmla="*/ 44742 w 3464244"/>
                <a:gd name="connsiteY2798" fmla="*/ 657758 h 1391222"/>
                <a:gd name="connsiteX2799" fmla="*/ 52360 w 3464244"/>
                <a:gd name="connsiteY2799" fmla="*/ 662044 h 1391222"/>
                <a:gd name="connsiteX2800" fmla="*/ 52360 w 3464244"/>
                <a:gd name="connsiteY2800" fmla="*/ 709573 h 1391222"/>
                <a:gd name="connsiteX2801" fmla="*/ 44742 w 3464244"/>
                <a:gd name="connsiteY2801" fmla="*/ 714050 h 1391222"/>
                <a:gd name="connsiteX2802" fmla="*/ 42835 w 3464244"/>
                <a:gd name="connsiteY2802" fmla="*/ 714050 h 1391222"/>
                <a:gd name="connsiteX2803" fmla="*/ 42835 w 3464244"/>
                <a:gd name="connsiteY2803" fmla="*/ 717003 h 1391222"/>
                <a:gd name="connsiteX2804" fmla="*/ 56174 w 3464244"/>
                <a:gd name="connsiteY2804" fmla="*/ 716717 h 1391222"/>
                <a:gd name="connsiteX2805" fmla="*/ 69503 w 3464244"/>
                <a:gd name="connsiteY2805" fmla="*/ 717003 h 1391222"/>
                <a:gd name="connsiteX2806" fmla="*/ 69503 w 3464244"/>
                <a:gd name="connsiteY2806" fmla="*/ 714050 h 1391222"/>
                <a:gd name="connsiteX2807" fmla="*/ 67606 w 3464244"/>
                <a:gd name="connsiteY2807" fmla="*/ 714050 h 1391222"/>
                <a:gd name="connsiteX2808" fmla="*/ 60936 w 3464244"/>
                <a:gd name="connsiteY2808" fmla="*/ 709573 h 1391222"/>
                <a:gd name="connsiteX2809" fmla="*/ 60936 w 3464244"/>
                <a:gd name="connsiteY2809" fmla="*/ 688619 h 1391222"/>
                <a:gd name="connsiteX2810" fmla="*/ 77131 w 3464244"/>
                <a:gd name="connsiteY2810" fmla="*/ 688619 h 1391222"/>
                <a:gd name="connsiteX2811" fmla="*/ 99036 w 3464244"/>
                <a:gd name="connsiteY2811" fmla="*/ 671759 h 1391222"/>
                <a:gd name="connsiteX2812" fmla="*/ 89511 w 3464244"/>
                <a:gd name="connsiteY2812" fmla="*/ 671759 h 1391222"/>
                <a:gd name="connsiteX2813" fmla="*/ 74266 w 3464244"/>
                <a:gd name="connsiteY2813" fmla="*/ 685761 h 1391222"/>
                <a:gd name="connsiteX2814" fmla="*/ 59978 w 3464244"/>
                <a:gd name="connsiteY2814" fmla="*/ 685761 h 1391222"/>
                <a:gd name="connsiteX2815" fmla="*/ 59978 w 3464244"/>
                <a:gd name="connsiteY2815" fmla="*/ 661473 h 1391222"/>
                <a:gd name="connsiteX2816" fmla="*/ 64741 w 3464244"/>
                <a:gd name="connsiteY2816" fmla="*/ 657758 h 1391222"/>
                <a:gd name="connsiteX2817" fmla="*/ 74266 w 3464244"/>
                <a:gd name="connsiteY2817" fmla="*/ 657758 h 1391222"/>
                <a:gd name="connsiteX2818" fmla="*/ 89511 w 3464244"/>
                <a:gd name="connsiteY2818" fmla="*/ 671759 h 1391222"/>
                <a:gd name="connsiteX2819" fmla="*/ 167618 w 3464244"/>
                <a:gd name="connsiteY2819" fmla="*/ 693381 h 1391222"/>
                <a:gd name="connsiteX2820" fmla="*/ 164753 w 3464244"/>
                <a:gd name="connsiteY2820" fmla="*/ 693381 h 1391222"/>
                <a:gd name="connsiteX2821" fmla="*/ 143806 w 3464244"/>
                <a:gd name="connsiteY2821" fmla="*/ 714050 h 1391222"/>
                <a:gd name="connsiteX2822" fmla="*/ 130467 w 3464244"/>
                <a:gd name="connsiteY2822" fmla="*/ 714050 h 1391222"/>
                <a:gd name="connsiteX2823" fmla="*/ 126653 w 3464244"/>
                <a:gd name="connsiteY2823" fmla="*/ 710336 h 1391222"/>
                <a:gd name="connsiteX2824" fmla="*/ 126653 w 3464244"/>
                <a:gd name="connsiteY2824" fmla="*/ 686237 h 1391222"/>
                <a:gd name="connsiteX2825" fmla="*/ 135230 w 3464244"/>
                <a:gd name="connsiteY2825" fmla="*/ 686237 h 1391222"/>
                <a:gd name="connsiteX2826" fmla="*/ 145703 w 3464244"/>
                <a:gd name="connsiteY2826" fmla="*/ 696905 h 1391222"/>
                <a:gd name="connsiteX2827" fmla="*/ 148568 w 3464244"/>
                <a:gd name="connsiteY2827" fmla="*/ 696905 h 1391222"/>
                <a:gd name="connsiteX2828" fmla="*/ 148568 w 3464244"/>
                <a:gd name="connsiteY2828" fmla="*/ 672521 h 1391222"/>
                <a:gd name="connsiteX2829" fmla="*/ 145703 w 3464244"/>
                <a:gd name="connsiteY2829" fmla="*/ 672521 h 1391222"/>
                <a:gd name="connsiteX2830" fmla="*/ 135230 w 3464244"/>
                <a:gd name="connsiteY2830" fmla="*/ 683189 h 1391222"/>
                <a:gd name="connsiteX2831" fmla="*/ 126653 w 3464244"/>
                <a:gd name="connsiteY2831" fmla="*/ 683189 h 1391222"/>
                <a:gd name="connsiteX2832" fmla="*/ 126653 w 3464244"/>
                <a:gd name="connsiteY2832" fmla="*/ 661758 h 1391222"/>
                <a:gd name="connsiteX2833" fmla="*/ 130467 w 3464244"/>
                <a:gd name="connsiteY2833" fmla="*/ 657948 h 1391222"/>
                <a:gd name="connsiteX2834" fmla="*/ 143806 w 3464244"/>
                <a:gd name="connsiteY2834" fmla="*/ 657948 h 1391222"/>
                <a:gd name="connsiteX2835" fmla="*/ 161898 w 3464244"/>
                <a:gd name="connsiteY2835" fmla="*/ 675665 h 1391222"/>
                <a:gd name="connsiteX2836" fmla="*/ 164753 w 3464244"/>
                <a:gd name="connsiteY2836" fmla="*/ 675665 h 1391222"/>
                <a:gd name="connsiteX2837" fmla="*/ 162856 w 3464244"/>
                <a:gd name="connsiteY2837" fmla="*/ 654900 h 1391222"/>
                <a:gd name="connsiteX2838" fmla="*/ 108561 w 3464244"/>
                <a:gd name="connsiteY2838" fmla="*/ 654900 h 1391222"/>
                <a:gd name="connsiteX2839" fmla="*/ 108561 w 3464244"/>
                <a:gd name="connsiteY2839" fmla="*/ 657948 h 1391222"/>
                <a:gd name="connsiteX2840" fmla="*/ 110468 w 3464244"/>
                <a:gd name="connsiteY2840" fmla="*/ 657948 h 1391222"/>
                <a:gd name="connsiteX2841" fmla="*/ 118086 w 3464244"/>
                <a:gd name="connsiteY2841" fmla="*/ 662425 h 1391222"/>
                <a:gd name="connsiteX2842" fmla="*/ 118086 w 3464244"/>
                <a:gd name="connsiteY2842" fmla="*/ 709573 h 1391222"/>
                <a:gd name="connsiteX2843" fmla="*/ 110468 w 3464244"/>
                <a:gd name="connsiteY2843" fmla="*/ 714050 h 1391222"/>
                <a:gd name="connsiteX2844" fmla="*/ 108561 w 3464244"/>
                <a:gd name="connsiteY2844" fmla="*/ 714050 h 1391222"/>
                <a:gd name="connsiteX2845" fmla="*/ 108561 w 3464244"/>
                <a:gd name="connsiteY2845" fmla="*/ 717003 h 1391222"/>
                <a:gd name="connsiteX2846" fmla="*/ 163805 w 3464244"/>
                <a:gd name="connsiteY2846" fmla="*/ 717003 h 1391222"/>
                <a:gd name="connsiteX2847" fmla="*/ 235242 w 3464244"/>
                <a:gd name="connsiteY2847" fmla="*/ 695762 h 1391222"/>
                <a:gd name="connsiteX2848" fmla="*/ 233335 w 3464244"/>
                <a:gd name="connsiteY2848" fmla="*/ 693952 h 1391222"/>
                <a:gd name="connsiteX2849" fmla="*/ 232386 w 3464244"/>
                <a:gd name="connsiteY2849" fmla="*/ 695286 h 1391222"/>
                <a:gd name="connsiteX2850" fmla="*/ 210481 w 3464244"/>
                <a:gd name="connsiteY2850" fmla="*/ 715955 h 1391222"/>
                <a:gd name="connsiteX2851" fmla="*/ 185710 w 3464244"/>
                <a:gd name="connsiteY2851" fmla="*/ 685761 h 1391222"/>
                <a:gd name="connsiteX2852" fmla="*/ 210481 w 3464244"/>
                <a:gd name="connsiteY2852" fmla="*/ 655852 h 1391222"/>
                <a:gd name="connsiteX2853" fmla="*/ 232386 w 3464244"/>
                <a:gd name="connsiteY2853" fmla="*/ 677569 h 1391222"/>
                <a:gd name="connsiteX2854" fmla="*/ 233335 w 3464244"/>
                <a:gd name="connsiteY2854" fmla="*/ 678903 h 1391222"/>
                <a:gd name="connsiteX2855" fmla="*/ 235242 w 3464244"/>
                <a:gd name="connsiteY2855" fmla="*/ 676522 h 1391222"/>
                <a:gd name="connsiteX2856" fmla="*/ 235242 w 3464244"/>
                <a:gd name="connsiteY2856" fmla="*/ 655090 h 1391222"/>
                <a:gd name="connsiteX2857" fmla="*/ 233335 w 3464244"/>
                <a:gd name="connsiteY2857" fmla="*/ 652709 h 1391222"/>
                <a:gd name="connsiteX2858" fmla="*/ 232386 w 3464244"/>
                <a:gd name="connsiteY2858" fmla="*/ 654043 h 1391222"/>
                <a:gd name="connsiteX2859" fmla="*/ 227624 w 3464244"/>
                <a:gd name="connsiteY2859" fmla="*/ 660710 h 1391222"/>
                <a:gd name="connsiteX2860" fmla="*/ 209523 w 3464244"/>
                <a:gd name="connsiteY2860" fmla="*/ 652709 h 1391222"/>
                <a:gd name="connsiteX2861" fmla="*/ 176185 w 3464244"/>
                <a:gd name="connsiteY2861" fmla="*/ 685761 h 1391222"/>
                <a:gd name="connsiteX2862" fmla="*/ 209523 w 3464244"/>
                <a:gd name="connsiteY2862" fmla="*/ 718908 h 1391222"/>
                <a:gd name="connsiteX2863" fmla="*/ 235242 w 3464244"/>
                <a:gd name="connsiteY2863" fmla="*/ 695762 h 1391222"/>
                <a:gd name="connsiteX2864" fmla="*/ 311442 w 3464244"/>
                <a:gd name="connsiteY2864" fmla="*/ 717003 h 1391222"/>
                <a:gd name="connsiteX2865" fmla="*/ 311442 w 3464244"/>
                <a:gd name="connsiteY2865" fmla="*/ 714050 h 1391222"/>
                <a:gd name="connsiteX2866" fmla="*/ 302866 w 3464244"/>
                <a:gd name="connsiteY2866" fmla="*/ 710336 h 1391222"/>
                <a:gd name="connsiteX2867" fmla="*/ 279053 w 3464244"/>
                <a:gd name="connsiteY2867" fmla="*/ 679094 h 1391222"/>
                <a:gd name="connsiteX2868" fmla="*/ 297155 w 3464244"/>
                <a:gd name="connsiteY2868" fmla="*/ 663282 h 1391222"/>
                <a:gd name="connsiteX2869" fmla="*/ 310493 w 3464244"/>
                <a:gd name="connsiteY2869" fmla="*/ 657758 h 1391222"/>
                <a:gd name="connsiteX2870" fmla="*/ 310493 w 3464244"/>
                <a:gd name="connsiteY2870" fmla="*/ 654614 h 1391222"/>
                <a:gd name="connsiteX2871" fmla="*/ 301917 w 3464244"/>
                <a:gd name="connsiteY2871" fmla="*/ 654900 h 1391222"/>
                <a:gd name="connsiteX2872" fmla="*/ 290485 w 3464244"/>
                <a:gd name="connsiteY2872" fmla="*/ 654614 h 1391222"/>
                <a:gd name="connsiteX2873" fmla="*/ 290485 w 3464244"/>
                <a:gd name="connsiteY2873" fmla="*/ 657758 h 1391222"/>
                <a:gd name="connsiteX2874" fmla="*/ 294299 w 3464244"/>
                <a:gd name="connsiteY2874" fmla="*/ 660424 h 1391222"/>
                <a:gd name="connsiteX2875" fmla="*/ 292392 w 3464244"/>
                <a:gd name="connsiteY2875" fmla="*/ 663854 h 1391222"/>
                <a:gd name="connsiteX2876" fmla="*/ 261910 w 3464244"/>
                <a:gd name="connsiteY2876" fmla="*/ 690619 h 1391222"/>
                <a:gd name="connsiteX2877" fmla="*/ 261910 w 3464244"/>
                <a:gd name="connsiteY2877" fmla="*/ 662044 h 1391222"/>
                <a:gd name="connsiteX2878" fmla="*/ 269528 w 3464244"/>
                <a:gd name="connsiteY2878" fmla="*/ 657758 h 1391222"/>
                <a:gd name="connsiteX2879" fmla="*/ 271435 w 3464244"/>
                <a:gd name="connsiteY2879" fmla="*/ 657758 h 1391222"/>
                <a:gd name="connsiteX2880" fmla="*/ 271435 w 3464244"/>
                <a:gd name="connsiteY2880" fmla="*/ 654614 h 1391222"/>
                <a:gd name="connsiteX2881" fmla="*/ 258106 w 3464244"/>
                <a:gd name="connsiteY2881" fmla="*/ 654900 h 1391222"/>
                <a:gd name="connsiteX2882" fmla="*/ 244767 w 3464244"/>
                <a:gd name="connsiteY2882" fmla="*/ 654614 h 1391222"/>
                <a:gd name="connsiteX2883" fmla="*/ 244767 w 3464244"/>
                <a:gd name="connsiteY2883" fmla="*/ 657758 h 1391222"/>
                <a:gd name="connsiteX2884" fmla="*/ 246674 w 3464244"/>
                <a:gd name="connsiteY2884" fmla="*/ 657758 h 1391222"/>
                <a:gd name="connsiteX2885" fmla="*/ 253343 w 3464244"/>
                <a:gd name="connsiteY2885" fmla="*/ 662044 h 1391222"/>
                <a:gd name="connsiteX2886" fmla="*/ 253343 w 3464244"/>
                <a:gd name="connsiteY2886" fmla="*/ 709573 h 1391222"/>
                <a:gd name="connsiteX2887" fmla="*/ 246674 w 3464244"/>
                <a:gd name="connsiteY2887" fmla="*/ 714050 h 1391222"/>
                <a:gd name="connsiteX2888" fmla="*/ 244767 w 3464244"/>
                <a:gd name="connsiteY2888" fmla="*/ 714050 h 1391222"/>
                <a:gd name="connsiteX2889" fmla="*/ 244767 w 3464244"/>
                <a:gd name="connsiteY2889" fmla="*/ 717003 h 1391222"/>
                <a:gd name="connsiteX2890" fmla="*/ 258106 w 3464244"/>
                <a:gd name="connsiteY2890" fmla="*/ 716717 h 1391222"/>
                <a:gd name="connsiteX2891" fmla="*/ 271435 w 3464244"/>
                <a:gd name="connsiteY2891" fmla="*/ 717003 h 1391222"/>
                <a:gd name="connsiteX2892" fmla="*/ 271435 w 3464244"/>
                <a:gd name="connsiteY2892" fmla="*/ 714050 h 1391222"/>
                <a:gd name="connsiteX2893" fmla="*/ 269528 w 3464244"/>
                <a:gd name="connsiteY2893" fmla="*/ 714050 h 1391222"/>
                <a:gd name="connsiteX2894" fmla="*/ 261910 w 3464244"/>
                <a:gd name="connsiteY2894" fmla="*/ 709573 h 1391222"/>
                <a:gd name="connsiteX2895" fmla="*/ 261910 w 3464244"/>
                <a:gd name="connsiteY2895" fmla="*/ 694333 h 1391222"/>
                <a:gd name="connsiteX2896" fmla="*/ 274291 w 3464244"/>
                <a:gd name="connsiteY2896" fmla="*/ 683952 h 1391222"/>
                <a:gd name="connsiteX2897" fmla="*/ 291443 w 3464244"/>
                <a:gd name="connsiteY2897" fmla="*/ 708335 h 1391222"/>
                <a:gd name="connsiteX2898" fmla="*/ 293341 w 3464244"/>
                <a:gd name="connsiteY2898" fmla="*/ 711479 h 1391222"/>
                <a:gd name="connsiteX2899" fmla="*/ 288578 w 3464244"/>
                <a:gd name="connsiteY2899" fmla="*/ 714050 h 1391222"/>
                <a:gd name="connsiteX2900" fmla="*/ 288578 w 3464244"/>
                <a:gd name="connsiteY2900" fmla="*/ 717003 h 1391222"/>
                <a:gd name="connsiteX2901" fmla="*/ 300968 w 3464244"/>
                <a:gd name="connsiteY2901" fmla="*/ 716717 h 1391222"/>
                <a:gd name="connsiteX2902" fmla="*/ 311442 w 3464244"/>
                <a:gd name="connsiteY2902" fmla="*/ 717003 h 1391222"/>
                <a:gd name="connsiteX2903" fmla="*/ 360016 w 3464244"/>
                <a:gd name="connsiteY2903" fmla="*/ 698524 h 1391222"/>
                <a:gd name="connsiteX2904" fmla="*/ 340966 w 3464244"/>
                <a:gd name="connsiteY2904" fmla="*/ 678141 h 1391222"/>
                <a:gd name="connsiteX2905" fmla="*/ 328585 w 3464244"/>
                <a:gd name="connsiteY2905" fmla="*/ 686808 h 1391222"/>
                <a:gd name="connsiteX2906" fmla="*/ 332399 w 3464244"/>
                <a:gd name="connsiteY2906" fmla="*/ 666997 h 1391222"/>
                <a:gd name="connsiteX2907" fmla="*/ 345728 w 3464244"/>
                <a:gd name="connsiteY2907" fmla="*/ 658615 h 1391222"/>
                <a:gd name="connsiteX2908" fmla="*/ 353356 w 3464244"/>
                <a:gd name="connsiteY2908" fmla="*/ 662234 h 1391222"/>
                <a:gd name="connsiteX2909" fmla="*/ 349542 w 3464244"/>
                <a:gd name="connsiteY2909" fmla="*/ 666425 h 1391222"/>
                <a:gd name="connsiteX2910" fmla="*/ 353356 w 3464244"/>
                <a:gd name="connsiteY2910" fmla="*/ 670712 h 1391222"/>
                <a:gd name="connsiteX2911" fmla="*/ 358118 w 3464244"/>
                <a:gd name="connsiteY2911" fmla="*/ 666235 h 1391222"/>
                <a:gd name="connsiteX2912" fmla="*/ 345728 w 3464244"/>
                <a:gd name="connsiteY2912" fmla="*/ 656233 h 1391222"/>
                <a:gd name="connsiteX2913" fmla="*/ 320018 w 3464244"/>
                <a:gd name="connsiteY2913" fmla="*/ 688142 h 1391222"/>
                <a:gd name="connsiteX2914" fmla="*/ 340017 w 3464244"/>
                <a:gd name="connsiteY2914" fmla="*/ 718908 h 1391222"/>
                <a:gd name="connsiteX2915" fmla="*/ 353356 w 3464244"/>
                <a:gd name="connsiteY2915" fmla="*/ 713860 h 1391222"/>
                <a:gd name="connsiteX2916" fmla="*/ 360016 w 3464244"/>
                <a:gd name="connsiteY2916" fmla="*/ 698524 h 1391222"/>
                <a:gd name="connsiteX2917" fmla="*/ 351449 w 3464244"/>
                <a:gd name="connsiteY2917" fmla="*/ 698430 h 1391222"/>
                <a:gd name="connsiteX2918" fmla="*/ 349542 w 3464244"/>
                <a:gd name="connsiteY2918" fmla="*/ 710336 h 1391222"/>
                <a:gd name="connsiteX2919" fmla="*/ 340017 w 3464244"/>
                <a:gd name="connsiteY2919" fmla="*/ 716146 h 1391222"/>
                <a:gd name="connsiteX2920" fmla="*/ 331441 w 3464244"/>
                <a:gd name="connsiteY2920" fmla="*/ 710336 h 1391222"/>
                <a:gd name="connsiteX2921" fmla="*/ 328585 w 3464244"/>
                <a:gd name="connsiteY2921" fmla="*/ 696429 h 1391222"/>
                <a:gd name="connsiteX2922" fmla="*/ 340966 w 3464244"/>
                <a:gd name="connsiteY2922" fmla="*/ 680712 h 1391222"/>
                <a:gd name="connsiteX2923" fmla="*/ 349542 w 3464244"/>
                <a:gd name="connsiteY2923" fmla="*/ 686237 h 1391222"/>
                <a:gd name="connsiteX2924" fmla="*/ 351449 w 3464244"/>
                <a:gd name="connsiteY2924" fmla="*/ 698430 h 1391222"/>
                <a:gd name="connsiteX2925" fmla="*/ 409548 w 3464244"/>
                <a:gd name="connsiteY2925" fmla="*/ 701954 h 1391222"/>
                <a:gd name="connsiteX2926" fmla="*/ 409548 w 3464244"/>
                <a:gd name="connsiteY2926" fmla="*/ 699001 h 1391222"/>
                <a:gd name="connsiteX2927" fmla="*/ 400023 w 3464244"/>
                <a:gd name="connsiteY2927" fmla="*/ 699001 h 1391222"/>
                <a:gd name="connsiteX2928" fmla="*/ 400023 w 3464244"/>
                <a:gd name="connsiteY2928" fmla="*/ 657948 h 1391222"/>
                <a:gd name="connsiteX2929" fmla="*/ 398116 w 3464244"/>
                <a:gd name="connsiteY2929" fmla="*/ 655377 h 1391222"/>
                <a:gd name="connsiteX2930" fmla="*/ 396218 w 3464244"/>
                <a:gd name="connsiteY2930" fmla="*/ 656710 h 1391222"/>
                <a:gd name="connsiteX2931" fmla="*/ 366685 w 3464244"/>
                <a:gd name="connsiteY2931" fmla="*/ 699001 h 1391222"/>
                <a:gd name="connsiteX2932" fmla="*/ 366685 w 3464244"/>
                <a:gd name="connsiteY2932" fmla="*/ 701954 h 1391222"/>
                <a:gd name="connsiteX2933" fmla="*/ 392405 w 3464244"/>
                <a:gd name="connsiteY2933" fmla="*/ 701954 h 1391222"/>
                <a:gd name="connsiteX2934" fmla="*/ 392405 w 3464244"/>
                <a:gd name="connsiteY2934" fmla="*/ 709573 h 1391222"/>
                <a:gd name="connsiteX2935" fmla="*/ 385735 w 3464244"/>
                <a:gd name="connsiteY2935" fmla="*/ 714050 h 1391222"/>
                <a:gd name="connsiteX2936" fmla="*/ 383828 w 3464244"/>
                <a:gd name="connsiteY2936" fmla="*/ 714050 h 1391222"/>
                <a:gd name="connsiteX2937" fmla="*/ 383828 w 3464244"/>
                <a:gd name="connsiteY2937" fmla="*/ 717003 h 1391222"/>
                <a:gd name="connsiteX2938" fmla="*/ 396218 w 3464244"/>
                <a:gd name="connsiteY2938" fmla="*/ 716717 h 1391222"/>
                <a:gd name="connsiteX2939" fmla="*/ 409548 w 3464244"/>
                <a:gd name="connsiteY2939" fmla="*/ 717003 h 1391222"/>
                <a:gd name="connsiteX2940" fmla="*/ 409548 w 3464244"/>
                <a:gd name="connsiteY2940" fmla="*/ 714050 h 1391222"/>
                <a:gd name="connsiteX2941" fmla="*/ 407641 w 3464244"/>
                <a:gd name="connsiteY2941" fmla="*/ 714050 h 1391222"/>
                <a:gd name="connsiteX2942" fmla="*/ 400023 w 3464244"/>
                <a:gd name="connsiteY2942" fmla="*/ 709573 h 1391222"/>
                <a:gd name="connsiteX2943" fmla="*/ 400023 w 3464244"/>
                <a:gd name="connsiteY2943" fmla="*/ 701954 h 1391222"/>
                <a:gd name="connsiteX2944" fmla="*/ 393353 w 3464244"/>
                <a:gd name="connsiteY2944" fmla="*/ 699001 h 1391222"/>
                <a:gd name="connsiteX2945" fmla="*/ 370499 w 3464244"/>
                <a:gd name="connsiteY2945" fmla="*/ 699001 h 1391222"/>
                <a:gd name="connsiteX2946" fmla="*/ 393353 w 3464244"/>
                <a:gd name="connsiteY2946" fmla="*/ 665377 h 1391222"/>
                <a:gd name="connsiteX2947" fmla="*/ 771498 w 3464244"/>
                <a:gd name="connsiteY2947" fmla="*/ 717003 h 1391222"/>
                <a:gd name="connsiteX2948" fmla="*/ 771498 w 3464244"/>
                <a:gd name="connsiteY2948" fmla="*/ 714050 h 1391222"/>
                <a:gd name="connsiteX2949" fmla="*/ 767693 w 3464244"/>
                <a:gd name="connsiteY2949" fmla="*/ 714050 h 1391222"/>
                <a:gd name="connsiteX2950" fmla="*/ 759117 w 3464244"/>
                <a:gd name="connsiteY2950" fmla="*/ 709573 h 1391222"/>
                <a:gd name="connsiteX2951" fmla="*/ 759117 w 3464244"/>
                <a:gd name="connsiteY2951" fmla="*/ 658996 h 1391222"/>
                <a:gd name="connsiteX2952" fmla="*/ 756261 w 3464244"/>
                <a:gd name="connsiteY2952" fmla="*/ 656233 h 1391222"/>
                <a:gd name="connsiteX2953" fmla="*/ 739118 w 3464244"/>
                <a:gd name="connsiteY2953" fmla="*/ 662234 h 1391222"/>
                <a:gd name="connsiteX2954" fmla="*/ 739118 w 3464244"/>
                <a:gd name="connsiteY2954" fmla="*/ 665186 h 1391222"/>
                <a:gd name="connsiteX2955" fmla="*/ 751499 w 3464244"/>
                <a:gd name="connsiteY2955" fmla="*/ 662711 h 1391222"/>
                <a:gd name="connsiteX2956" fmla="*/ 751499 w 3464244"/>
                <a:gd name="connsiteY2956" fmla="*/ 709573 h 1391222"/>
                <a:gd name="connsiteX2957" fmla="*/ 742923 w 3464244"/>
                <a:gd name="connsiteY2957" fmla="*/ 714050 h 1391222"/>
                <a:gd name="connsiteX2958" fmla="*/ 740067 w 3464244"/>
                <a:gd name="connsiteY2958" fmla="*/ 714050 h 1391222"/>
                <a:gd name="connsiteX2959" fmla="*/ 740067 w 3464244"/>
                <a:gd name="connsiteY2959" fmla="*/ 717003 h 1391222"/>
                <a:gd name="connsiteX2960" fmla="*/ 755303 w 3464244"/>
                <a:gd name="connsiteY2960" fmla="*/ 716717 h 1391222"/>
                <a:gd name="connsiteX2961" fmla="*/ 771498 w 3464244"/>
                <a:gd name="connsiteY2961" fmla="*/ 717003 h 1391222"/>
                <a:gd name="connsiteX2962" fmla="*/ 821978 w 3464244"/>
                <a:gd name="connsiteY2962" fmla="*/ 700620 h 1391222"/>
                <a:gd name="connsiteX2963" fmla="*/ 819123 w 3464244"/>
                <a:gd name="connsiteY2963" fmla="*/ 700620 h 1391222"/>
                <a:gd name="connsiteX2964" fmla="*/ 817216 w 3464244"/>
                <a:gd name="connsiteY2964" fmla="*/ 708812 h 1391222"/>
                <a:gd name="connsiteX2965" fmla="*/ 808649 w 3464244"/>
                <a:gd name="connsiteY2965" fmla="*/ 709573 h 1391222"/>
                <a:gd name="connsiteX2966" fmla="*/ 792455 w 3464244"/>
                <a:gd name="connsiteY2966" fmla="*/ 709573 h 1391222"/>
                <a:gd name="connsiteX2967" fmla="*/ 804835 w 3464244"/>
                <a:gd name="connsiteY2967" fmla="*/ 698430 h 1391222"/>
                <a:gd name="connsiteX2968" fmla="*/ 811505 w 3464244"/>
                <a:gd name="connsiteY2968" fmla="*/ 692714 h 1391222"/>
                <a:gd name="connsiteX2969" fmla="*/ 821978 w 3464244"/>
                <a:gd name="connsiteY2969" fmla="*/ 674140 h 1391222"/>
                <a:gd name="connsiteX2970" fmla="*/ 801980 w 3464244"/>
                <a:gd name="connsiteY2970" fmla="*/ 656233 h 1391222"/>
                <a:gd name="connsiteX2971" fmla="*/ 783878 w 3464244"/>
                <a:gd name="connsiteY2971" fmla="*/ 672807 h 1391222"/>
                <a:gd name="connsiteX2972" fmla="*/ 788641 w 3464244"/>
                <a:gd name="connsiteY2972" fmla="*/ 677855 h 1391222"/>
                <a:gd name="connsiteX2973" fmla="*/ 793403 w 3464244"/>
                <a:gd name="connsiteY2973" fmla="*/ 673093 h 1391222"/>
                <a:gd name="connsiteX2974" fmla="*/ 787692 w 3464244"/>
                <a:gd name="connsiteY2974" fmla="*/ 668330 h 1391222"/>
                <a:gd name="connsiteX2975" fmla="*/ 801031 w 3464244"/>
                <a:gd name="connsiteY2975" fmla="*/ 659376 h 1391222"/>
                <a:gd name="connsiteX2976" fmla="*/ 813411 w 3464244"/>
                <a:gd name="connsiteY2976" fmla="*/ 674140 h 1391222"/>
                <a:gd name="connsiteX2977" fmla="*/ 796268 w 3464244"/>
                <a:gd name="connsiteY2977" fmla="*/ 701668 h 1391222"/>
                <a:gd name="connsiteX2978" fmla="*/ 784836 w 3464244"/>
                <a:gd name="connsiteY2978" fmla="*/ 713574 h 1391222"/>
                <a:gd name="connsiteX2979" fmla="*/ 783878 w 3464244"/>
                <a:gd name="connsiteY2979" fmla="*/ 717003 h 1391222"/>
                <a:gd name="connsiteX2980" fmla="*/ 820081 w 3464244"/>
                <a:gd name="connsiteY2980" fmla="*/ 717003 h 1391222"/>
                <a:gd name="connsiteX2981" fmla="*/ 871510 w 3464244"/>
                <a:gd name="connsiteY2981" fmla="*/ 701668 h 1391222"/>
                <a:gd name="connsiteX2982" fmla="*/ 866748 w 3464244"/>
                <a:gd name="connsiteY2982" fmla="*/ 690523 h 1391222"/>
                <a:gd name="connsiteX2983" fmla="*/ 857223 w 3464244"/>
                <a:gd name="connsiteY2983" fmla="*/ 684142 h 1391222"/>
                <a:gd name="connsiteX2984" fmla="*/ 868655 w 3464244"/>
                <a:gd name="connsiteY2984" fmla="*/ 669949 h 1391222"/>
                <a:gd name="connsiteX2985" fmla="*/ 851511 w 3464244"/>
                <a:gd name="connsiteY2985" fmla="*/ 656233 h 1391222"/>
                <a:gd name="connsiteX2986" fmla="*/ 833410 w 3464244"/>
                <a:gd name="connsiteY2986" fmla="*/ 671569 h 1391222"/>
                <a:gd name="connsiteX2987" fmla="*/ 837224 w 3464244"/>
                <a:gd name="connsiteY2987" fmla="*/ 680712 h 1391222"/>
                <a:gd name="connsiteX2988" fmla="*/ 844842 w 3464244"/>
                <a:gd name="connsiteY2988" fmla="*/ 686333 h 1391222"/>
                <a:gd name="connsiteX2989" fmla="*/ 831503 w 3464244"/>
                <a:gd name="connsiteY2989" fmla="*/ 703192 h 1391222"/>
                <a:gd name="connsiteX2990" fmla="*/ 851511 w 3464244"/>
                <a:gd name="connsiteY2990" fmla="*/ 718908 h 1391222"/>
                <a:gd name="connsiteX2991" fmla="*/ 871510 w 3464244"/>
                <a:gd name="connsiteY2991" fmla="*/ 701668 h 1391222"/>
                <a:gd name="connsiteX2992" fmla="*/ 863892 w 3464244"/>
                <a:gd name="connsiteY2992" fmla="*/ 669949 h 1391222"/>
                <a:gd name="connsiteX2993" fmla="*/ 854367 w 3464244"/>
                <a:gd name="connsiteY2993" fmla="*/ 682332 h 1391222"/>
                <a:gd name="connsiteX2994" fmla="*/ 842935 w 3464244"/>
                <a:gd name="connsiteY2994" fmla="*/ 675474 h 1391222"/>
                <a:gd name="connsiteX2995" fmla="*/ 838173 w 3464244"/>
                <a:gd name="connsiteY2995" fmla="*/ 668044 h 1391222"/>
                <a:gd name="connsiteX2996" fmla="*/ 851511 w 3464244"/>
                <a:gd name="connsiteY2996" fmla="*/ 658615 h 1391222"/>
                <a:gd name="connsiteX2997" fmla="*/ 863892 w 3464244"/>
                <a:gd name="connsiteY2997" fmla="*/ 669949 h 1391222"/>
                <a:gd name="connsiteX2998" fmla="*/ 866748 w 3464244"/>
                <a:gd name="connsiteY2998" fmla="*/ 704811 h 1391222"/>
                <a:gd name="connsiteX2999" fmla="*/ 851511 w 3464244"/>
                <a:gd name="connsiteY2999" fmla="*/ 716146 h 1391222"/>
                <a:gd name="connsiteX3000" fmla="*/ 836266 w 3464244"/>
                <a:gd name="connsiteY3000" fmla="*/ 703192 h 1391222"/>
                <a:gd name="connsiteX3001" fmla="*/ 847698 w 3464244"/>
                <a:gd name="connsiteY3001" fmla="*/ 687951 h 1391222"/>
                <a:gd name="connsiteX3002" fmla="*/ 860078 w 3464244"/>
                <a:gd name="connsiteY3002" fmla="*/ 695572 h 1391222"/>
                <a:gd name="connsiteX3003" fmla="*/ 866748 w 3464244"/>
                <a:gd name="connsiteY3003" fmla="*/ 704811 h 1391222"/>
                <a:gd name="connsiteX3004" fmla="*/ 1423011 w 3464244"/>
                <a:gd name="connsiteY3004" fmla="*/ 700620 h 1391222"/>
                <a:gd name="connsiteX3005" fmla="*/ 1420156 w 3464244"/>
                <a:gd name="connsiteY3005" fmla="*/ 700620 h 1391222"/>
                <a:gd name="connsiteX3006" fmla="*/ 1418249 w 3464244"/>
                <a:gd name="connsiteY3006" fmla="*/ 708812 h 1391222"/>
                <a:gd name="connsiteX3007" fmla="*/ 1408724 w 3464244"/>
                <a:gd name="connsiteY3007" fmla="*/ 709573 h 1391222"/>
                <a:gd name="connsiteX3008" fmla="*/ 1392530 w 3464244"/>
                <a:gd name="connsiteY3008" fmla="*/ 709573 h 1391222"/>
                <a:gd name="connsiteX3009" fmla="*/ 1404910 w 3464244"/>
                <a:gd name="connsiteY3009" fmla="*/ 698430 h 1391222"/>
                <a:gd name="connsiteX3010" fmla="*/ 1411580 w 3464244"/>
                <a:gd name="connsiteY3010" fmla="*/ 692714 h 1391222"/>
                <a:gd name="connsiteX3011" fmla="*/ 1423011 w 3464244"/>
                <a:gd name="connsiteY3011" fmla="*/ 674140 h 1391222"/>
                <a:gd name="connsiteX3012" fmla="*/ 1402055 w 3464244"/>
                <a:gd name="connsiteY3012" fmla="*/ 656233 h 1391222"/>
                <a:gd name="connsiteX3013" fmla="*/ 1383953 w 3464244"/>
                <a:gd name="connsiteY3013" fmla="*/ 672807 h 1391222"/>
                <a:gd name="connsiteX3014" fmla="*/ 1388716 w 3464244"/>
                <a:gd name="connsiteY3014" fmla="*/ 677855 h 1391222"/>
                <a:gd name="connsiteX3015" fmla="*/ 1393478 w 3464244"/>
                <a:gd name="connsiteY3015" fmla="*/ 673093 h 1391222"/>
                <a:gd name="connsiteX3016" fmla="*/ 1387767 w 3464244"/>
                <a:gd name="connsiteY3016" fmla="*/ 668330 h 1391222"/>
                <a:gd name="connsiteX3017" fmla="*/ 1401106 w 3464244"/>
                <a:gd name="connsiteY3017" fmla="*/ 659376 h 1391222"/>
                <a:gd name="connsiteX3018" fmla="*/ 1414435 w 3464244"/>
                <a:gd name="connsiteY3018" fmla="*/ 674140 h 1391222"/>
                <a:gd name="connsiteX3019" fmla="*/ 1396343 w 3464244"/>
                <a:gd name="connsiteY3019" fmla="*/ 701668 h 1391222"/>
                <a:gd name="connsiteX3020" fmla="*/ 1384911 w 3464244"/>
                <a:gd name="connsiteY3020" fmla="*/ 713574 h 1391222"/>
                <a:gd name="connsiteX3021" fmla="*/ 1383953 w 3464244"/>
                <a:gd name="connsiteY3021" fmla="*/ 717003 h 1391222"/>
                <a:gd name="connsiteX3022" fmla="*/ 1420156 w 3464244"/>
                <a:gd name="connsiteY3022" fmla="*/ 717003 h 1391222"/>
                <a:gd name="connsiteX3023" fmla="*/ 1990698 w 3464244"/>
                <a:gd name="connsiteY3023" fmla="*/ 701382 h 1391222"/>
                <a:gd name="connsiteX3024" fmla="*/ 1975461 w 3464244"/>
                <a:gd name="connsiteY3024" fmla="*/ 684808 h 1391222"/>
                <a:gd name="connsiteX3025" fmla="*/ 1987842 w 3464244"/>
                <a:gd name="connsiteY3025" fmla="*/ 668806 h 1391222"/>
                <a:gd name="connsiteX3026" fmla="*/ 1969741 w 3464244"/>
                <a:gd name="connsiteY3026" fmla="*/ 656233 h 1391222"/>
                <a:gd name="connsiteX3027" fmla="*/ 1952598 w 3464244"/>
                <a:gd name="connsiteY3027" fmla="*/ 668521 h 1391222"/>
                <a:gd name="connsiteX3028" fmla="*/ 1957360 w 3464244"/>
                <a:gd name="connsiteY3028" fmla="*/ 673379 h 1391222"/>
                <a:gd name="connsiteX3029" fmla="*/ 1962123 w 3464244"/>
                <a:gd name="connsiteY3029" fmla="*/ 668806 h 1391222"/>
                <a:gd name="connsiteX3030" fmla="*/ 1957360 w 3464244"/>
                <a:gd name="connsiteY3030" fmla="*/ 664043 h 1391222"/>
                <a:gd name="connsiteX3031" fmla="*/ 1969741 w 3464244"/>
                <a:gd name="connsiteY3031" fmla="*/ 658615 h 1391222"/>
                <a:gd name="connsiteX3032" fmla="*/ 1979266 w 3464244"/>
                <a:gd name="connsiteY3032" fmla="*/ 668806 h 1391222"/>
                <a:gd name="connsiteX3033" fmla="*/ 1975461 w 3464244"/>
                <a:gd name="connsiteY3033" fmla="*/ 680523 h 1391222"/>
                <a:gd name="connsiteX3034" fmla="*/ 1964978 w 3464244"/>
                <a:gd name="connsiteY3034" fmla="*/ 683761 h 1391222"/>
                <a:gd name="connsiteX3035" fmla="*/ 1962123 w 3464244"/>
                <a:gd name="connsiteY3035" fmla="*/ 685285 h 1391222"/>
                <a:gd name="connsiteX3036" fmla="*/ 1964978 w 3464244"/>
                <a:gd name="connsiteY3036" fmla="*/ 686523 h 1391222"/>
                <a:gd name="connsiteX3037" fmla="*/ 1968792 w 3464244"/>
                <a:gd name="connsiteY3037" fmla="*/ 686523 h 1391222"/>
                <a:gd name="connsiteX3038" fmla="*/ 1981173 w 3464244"/>
                <a:gd name="connsiteY3038" fmla="*/ 701382 h 1391222"/>
                <a:gd name="connsiteX3039" fmla="*/ 1969741 w 3464244"/>
                <a:gd name="connsiteY3039" fmla="*/ 716146 h 1391222"/>
                <a:gd name="connsiteX3040" fmla="*/ 1954505 w 3464244"/>
                <a:gd name="connsiteY3040" fmla="*/ 709573 h 1391222"/>
                <a:gd name="connsiteX3041" fmla="*/ 1960216 w 3464244"/>
                <a:gd name="connsiteY3041" fmla="*/ 704335 h 1391222"/>
                <a:gd name="connsiteX3042" fmla="*/ 1955453 w 3464244"/>
                <a:gd name="connsiteY3042" fmla="*/ 699477 h 1391222"/>
                <a:gd name="connsiteX3043" fmla="*/ 1949742 w 3464244"/>
                <a:gd name="connsiteY3043" fmla="*/ 704620 h 1391222"/>
                <a:gd name="connsiteX3044" fmla="*/ 1969741 w 3464244"/>
                <a:gd name="connsiteY3044" fmla="*/ 718908 h 1391222"/>
                <a:gd name="connsiteX3045" fmla="*/ 1990698 w 3464244"/>
                <a:gd name="connsiteY3045" fmla="*/ 701382 h 1391222"/>
                <a:gd name="connsiteX3046" fmla="*/ 2038323 w 3464244"/>
                <a:gd name="connsiteY3046" fmla="*/ 700620 h 1391222"/>
                <a:gd name="connsiteX3047" fmla="*/ 2035467 w 3464244"/>
                <a:gd name="connsiteY3047" fmla="*/ 700620 h 1391222"/>
                <a:gd name="connsiteX3048" fmla="*/ 2033560 w 3464244"/>
                <a:gd name="connsiteY3048" fmla="*/ 708812 h 1391222"/>
                <a:gd name="connsiteX3049" fmla="*/ 2024035 w 3464244"/>
                <a:gd name="connsiteY3049" fmla="*/ 709573 h 1391222"/>
                <a:gd name="connsiteX3050" fmla="*/ 2007841 w 3464244"/>
                <a:gd name="connsiteY3050" fmla="*/ 709573 h 1391222"/>
                <a:gd name="connsiteX3051" fmla="*/ 2020231 w 3464244"/>
                <a:gd name="connsiteY3051" fmla="*/ 698430 h 1391222"/>
                <a:gd name="connsiteX3052" fmla="*/ 2026891 w 3464244"/>
                <a:gd name="connsiteY3052" fmla="*/ 692714 h 1391222"/>
                <a:gd name="connsiteX3053" fmla="*/ 2038323 w 3464244"/>
                <a:gd name="connsiteY3053" fmla="*/ 674140 h 1391222"/>
                <a:gd name="connsiteX3054" fmla="*/ 2017366 w 3464244"/>
                <a:gd name="connsiteY3054" fmla="*/ 656233 h 1391222"/>
                <a:gd name="connsiteX3055" fmla="*/ 1999274 w 3464244"/>
                <a:gd name="connsiteY3055" fmla="*/ 672807 h 1391222"/>
                <a:gd name="connsiteX3056" fmla="*/ 2004036 w 3464244"/>
                <a:gd name="connsiteY3056" fmla="*/ 677855 h 1391222"/>
                <a:gd name="connsiteX3057" fmla="*/ 2008799 w 3464244"/>
                <a:gd name="connsiteY3057" fmla="*/ 673093 h 1391222"/>
                <a:gd name="connsiteX3058" fmla="*/ 2003078 w 3464244"/>
                <a:gd name="connsiteY3058" fmla="*/ 668330 h 1391222"/>
                <a:gd name="connsiteX3059" fmla="*/ 2016417 w 3464244"/>
                <a:gd name="connsiteY3059" fmla="*/ 659376 h 1391222"/>
                <a:gd name="connsiteX3060" fmla="*/ 2029756 w 3464244"/>
                <a:gd name="connsiteY3060" fmla="*/ 674140 h 1391222"/>
                <a:gd name="connsiteX3061" fmla="*/ 2011655 w 3464244"/>
                <a:gd name="connsiteY3061" fmla="*/ 701668 h 1391222"/>
                <a:gd name="connsiteX3062" fmla="*/ 2000223 w 3464244"/>
                <a:gd name="connsiteY3062" fmla="*/ 713574 h 1391222"/>
                <a:gd name="connsiteX3063" fmla="*/ 1999274 w 3464244"/>
                <a:gd name="connsiteY3063" fmla="*/ 717003 h 1391222"/>
                <a:gd name="connsiteX3064" fmla="*/ 2035467 w 3464244"/>
                <a:gd name="connsiteY3064" fmla="*/ 717003 h 1391222"/>
                <a:gd name="connsiteX3065" fmla="*/ 2580299 w 3464244"/>
                <a:gd name="connsiteY3065" fmla="*/ 739768 h 1391222"/>
                <a:gd name="connsiteX3066" fmla="*/ 2580299 w 3464244"/>
                <a:gd name="connsiteY3066" fmla="*/ 735576 h 1391222"/>
                <a:gd name="connsiteX3067" fmla="*/ 2571723 w 3464244"/>
                <a:gd name="connsiteY3067" fmla="*/ 735576 h 1391222"/>
                <a:gd name="connsiteX3068" fmla="*/ 2571723 w 3464244"/>
                <a:gd name="connsiteY3068" fmla="*/ 652709 h 1391222"/>
                <a:gd name="connsiteX3069" fmla="*/ 2580299 w 3464244"/>
                <a:gd name="connsiteY3069" fmla="*/ 652709 h 1391222"/>
                <a:gd name="connsiteX3070" fmla="*/ 2580299 w 3464244"/>
                <a:gd name="connsiteY3070" fmla="*/ 648518 h 1391222"/>
                <a:gd name="connsiteX3071" fmla="*/ 2566960 w 3464244"/>
                <a:gd name="connsiteY3071" fmla="*/ 648518 h 1391222"/>
                <a:gd name="connsiteX3072" fmla="*/ 2566960 w 3464244"/>
                <a:gd name="connsiteY3072" fmla="*/ 739768 h 1391222"/>
                <a:gd name="connsiteX3073" fmla="*/ 2626966 w 3464244"/>
                <a:gd name="connsiteY3073" fmla="*/ 698524 h 1391222"/>
                <a:gd name="connsiteX3074" fmla="*/ 2607916 w 3464244"/>
                <a:gd name="connsiteY3074" fmla="*/ 678141 h 1391222"/>
                <a:gd name="connsiteX3075" fmla="*/ 2595535 w 3464244"/>
                <a:gd name="connsiteY3075" fmla="*/ 686808 h 1391222"/>
                <a:gd name="connsiteX3076" fmla="*/ 2599349 w 3464244"/>
                <a:gd name="connsiteY3076" fmla="*/ 666997 h 1391222"/>
                <a:gd name="connsiteX3077" fmla="*/ 2612678 w 3464244"/>
                <a:gd name="connsiteY3077" fmla="*/ 658615 h 1391222"/>
                <a:gd name="connsiteX3078" fmla="*/ 2620306 w 3464244"/>
                <a:gd name="connsiteY3078" fmla="*/ 662234 h 1391222"/>
                <a:gd name="connsiteX3079" fmla="*/ 2616492 w 3464244"/>
                <a:gd name="connsiteY3079" fmla="*/ 666425 h 1391222"/>
                <a:gd name="connsiteX3080" fmla="*/ 2620306 w 3464244"/>
                <a:gd name="connsiteY3080" fmla="*/ 670712 h 1391222"/>
                <a:gd name="connsiteX3081" fmla="*/ 2624110 w 3464244"/>
                <a:gd name="connsiteY3081" fmla="*/ 666235 h 1391222"/>
                <a:gd name="connsiteX3082" fmla="*/ 2612678 w 3464244"/>
                <a:gd name="connsiteY3082" fmla="*/ 656233 h 1391222"/>
                <a:gd name="connsiteX3083" fmla="*/ 2586968 w 3464244"/>
                <a:gd name="connsiteY3083" fmla="*/ 688142 h 1391222"/>
                <a:gd name="connsiteX3084" fmla="*/ 2606967 w 3464244"/>
                <a:gd name="connsiteY3084" fmla="*/ 718908 h 1391222"/>
                <a:gd name="connsiteX3085" fmla="*/ 2620306 w 3464244"/>
                <a:gd name="connsiteY3085" fmla="*/ 713860 h 1391222"/>
                <a:gd name="connsiteX3086" fmla="*/ 2626966 w 3464244"/>
                <a:gd name="connsiteY3086" fmla="*/ 698524 h 1391222"/>
                <a:gd name="connsiteX3087" fmla="*/ 2618399 w 3464244"/>
                <a:gd name="connsiteY3087" fmla="*/ 698430 h 1391222"/>
                <a:gd name="connsiteX3088" fmla="*/ 2616492 w 3464244"/>
                <a:gd name="connsiteY3088" fmla="*/ 710336 h 1391222"/>
                <a:gd name="connsiteX3089" fmla="*/ 2606967 w 3464244"/>
                <a:gd name="connsiteY3089" fmla="*/ 716146 h 1391222"/>
                <a:gd name="connsiteX3090" fmla="*/ 2597442 w 3464244"/>
                <a:gd name="connsiteY3090" fmla="*/ 710336 h 1391222"/>
                <a:gd name="connsiteX3091" fmla="*/ 2595535 w 3464244"/>
                <a:gd name="connsiteY3091" fmla="*/ 696429 h 1391222"/>
                <a:gd name="connsiteX3092" fmla="*/ 2607916 w 3464244"/>
                <a:gd name="connsiteY3092" fmla="*/ 680712 h 1391222"/>
                <a:gd name="connsiteX3093" fmla="*/ 2616492 w 3464244"/>
                <a:gd name="connsiteY3093" fmla="*/ 686142 h 1391222"/>
                <a:gd name="connsiteX3094" fmla="*/ 2618399 w 3464244"/>
                <a:gd name="connsiteY3094" fmla="*/ 698430 h 1391222"/>
                <a:gd name="connsiteX3095" fmla="*/ 2675549 w 3464244"/>
                <a:gd name="connsiteY3095" fmla="*/ 701382 h 1391222"/>
                <a:gd name="connsiteX3096" fmla="*/ 2660303 w 3464244"/>
                <a:gd name="connsiteY3096" fmla="*/ 684808 h 1391222"/>
                <a:gd name="connsiteX3097" fmla="*/ 2672693 w 3464244"/>
                <a:gd name="connsiteY3097" fmla="*/ 668806 h 1391222"/>
                <a:gd name="connsiteX3098" fmla="*/ 2655541 w 3464244"/>
                <a:gd name="connsiteY3098" fmla="*/ 656233 h 1391222"/>
                <a:gd name="connsiteX3099" fmla="*/ 2637449 w 3464244"/>
                <a:gd name="connsiteY3099" fmla="*/ 668521 h 1391222"/>
                <a:gd name="connsiteX3100" fmla="*/ 2642211 w 3464244"/>
                <a:gd name="connsiteY3100" fmla="*/ 673379 h 1391222"/>
                <a:gd name="connsiteX3101" fmla="*/ 2646974 w 3464244"/>
                <a:gd name="connsiteY3101" fmla="*/ 668806 h 1391222"/>
                <a:gd name="connsiteX3102" fmla="*/ 2642211 w 3464244"/>
                <a:gd name="connsiteY3102" fmla="*/ 664043 h 1391222"/>
                <a:gd name="connsiteX3103" fmla="*/ 2654592 w 3464244"/>
                <a:gd name="connsiteY3103" fmla="*/ 658615 h 1391222"/>
                <a:gd name="connsiteX3104" fmla="*/ 2664117 w 3464244"/>
                <a:gd name="connsiteY3104" fmla="*/ 668806 h 1391222"/>
                <a:gd name="connsiteX3105" fmla="*/ 2660303 w 3464244"/>
                <a:gd name="connsiteY3105" fmla="*/ 680523 h 1391222"/>
                <a:gd name="connsiteX3106" fmla="*/ 2649830 w 3464244"/>
                <a:gd name="connsiteY3106" fmla="*/ 683761 h 1391222"/>
                <a:gd name="connsiteX3107" fmla="*/ 2646974 w 3464244"/>
                <a:gd name="connsiteY3107" fmla="*/ 685285 h 1391222"/>
                <a:gd name="connsiteX3108" fmla="*/ 2649830 w 3464244"/>
                <a:gd name="connsiteY3108" fmla="*/ 686523 h 1391222"/>
                <a:gd name="connsiteX3109" fmla="*/ 2654592 w 3464244"/>
                <a:gd name="connsiteY3109" fmla="*/ 686523 h 1391222"/>
                <a:gd name="connsiteX3110" fmla="*/ 2666024 w 3464244"/>
                <a:gd name="connsiteY3110" fmla="*/ 701382 h 1391222"/>
                <a:gd name="connsiteX3111" fmla="*/ 2654592 w 3464244"/>
                <a:gd name="connsiteY3111" fmla="*/ 716146 h 1391222"/>
                <a:gd name="connsiteX3112" fmla="*/ 2639356 w 3464244"/>
                <a:gd name="connsiteY3112" fmla="*/ 709573 h 1391222"/>
                <a:gd name="connsiteX3113" fmla="*/ 2645067 w 3464244"/>
                <a:gd name="connsiteY3113" fmla="*/ 704335 h 1391222"/>
                <a:gd name="connsiteX3114" fmla="*/ 2640305 w 3464244"/>
                <a:gd name="connsiteY3114" fmla="*/ 699477 h 1391222"/>
                <a:gd name="connsiteX3115" fmla="*/ 2635542 w 3464244"/>
                <a:gd name="connsiteY3115" fmla="*/ 704620 h 1391222"/>
                <a:gd name="connsiteX3116" fmla="*/ 2654592 w 3464244"/>
                <a:gd name="connsiteY3116" fmla="*/ 718908 h 1391222"/>
                <a:gd name="connsiteX3117" fmla="*/ 2675549 w 3464244"/>
                <a:gd name="connsiteY3117" fmla="*/ 701382 h 1391222"/>
                <a:gd name="connsiteX3118" fmla="*/ 2699361 w 3464244"/>
                <a:gd name="connsiteY3118" fmla="*/ 716717 h 1391222"/>
                <a:gd name="connsiteX3119" fmla="*/ 2692692 w 3464244"/>
                <a:gd name="connsiteY3119" fmla="*/ 706906 h 1391222"/>
                <a:gd name="connsiteX3120" fmla="*/ 2687930 w 3464244"/>
                <a:gd name="connsiteY3120" fmla="*/ 711954 h 1391222"/>
                <a:gd name="connsiteX3121" fmla="*/ 2693641 w 3464244"/>
                <a:gd name="connsiteY3121" fmla="*/ 717003 h 1391222"/>
                <a:gd name="connsiteX3122" fmla="*/ 2696506 w 3464244"/>
                <a:gd name="connsiteY3122" fmla="*/ 715669 h 1391222"/>
                <a:gd name="connsiteX3123" fmla="*/ 2689836 w 3464244"/>
                <a:gd name="connsiteY3123" fmla="*/ 732338 h 1391222"/>
                <a:gd name="connsiteX3124" fmla="*/ 2688878 w 3464244"/>
                <a:gd name="connsiteY3124" fmla="*/ 733386 h 1391222"/>
                <a:gd name="connsiteX3125" fmla="*/ 2690785 w 3464244"/>
                <a:gd name="connsiteY3125" fmla="*/ 734719 h 1391222"/>
                <a:gd name="connsiteX3126" fmla="*/ 2699361 w 3464244"/>
                <a:gd name="connsiteY3126" fmla="*/ 716717 h 1391222"/>
                <a:gd name="connsiteX3127" fmla="*/ 2783180 w 3464244"/>
                <a:gd name="connsiteY3127" fmla="*/ 701382 h 1391222"/>
                <a:gd name="connsiteX3128" fmla="*/ 2767943 w 3464244"/>
                <a:gd name="connsiteY3128" fmla="*/ 684808 h 1391222"/>
                <a:gd name="connsiteX3129" fmla="*/ 2780324 w 3464244"/>
                <a:gd name="connsiteY3129" fmla="*/ 668806 h 1391222"/>
                <a:gd name="connsiteX3130" fmla="*/ 2763181 w 3464244"/>
                <a:gd name="connsiteY3130" fmla="*/ 656233 h 1391222"/>
                <a:gd name="connsiteX3131" fmla="*/ 2746028 w 3464244"/>
                <a:gd name="connsiteY3131" fmla="*/ 668521 h 1391222"/>
                <a:gd name="connsiteX3132" fmla="*/ 2750791 w 3464244"/>
                <a:gd name="connsiteY3132" fmla="*/ 673379 h 1391222"/>
                <a:gd name="connsiteX3133" fmla="*/ 2754605 w 3464244"/>
                <a:gd name="connsiteY3133" fmla="*/ 668806 h 1391222"/>
                <a:gd name="connsiteX3134" fmla="*/ 2749842 w 3464244"/>
                <a:gd name="connsiteY3134" fmla="*/ 664043 h 1391222"/>
                <a:gd name="connsiteX3135" fmla="*/ 2762223 w 3464244"/>
                <a:gd name="connsiteY3135" fmla="*/ 658615 h 1391222"/>
                <a:gd name="connsiteX3136" fmla="*/ 2771748 w 3464244"/>
                <a:gd name="connsiteY3136" fmla="*/ 668806 h 1391222"/>
                <a:gd name="connsiteX3137" fmla="*/ 2767943 w 3464244"/>
                <a:gd name="connsiteY3137" fmla="*/ 680523 h 1391222"/>
                <a:gd name="connsiteX3138" fmla="*/ 2757460 w 3464244"/>
                <a:gd name="connsiteY3138" fmla="*/ 683761 h 1391222"/>
                <a:gd name="connsiteX3139" fmla="*/ 2755553 w 3464244"/>
                <a:gd name="connsiteY3139" fmla="*/ 685285 h 1391222"/>
                <a:gd name="connsiteX3140" fmla="*/ 2757460 w 3464244"/>
                <a:gd name="connsiteY3140" fmla="*/ 686523 h 1391222"/>
                <a:gd name="connsiteX3141" fmla="*/ 2762223 w 3464244"/>
                <a:gd name="connsiteY3141" fmla="*/ 686523 h 1391222"/>
                <a:gd name="connsiteX3142" fmla="*/ 2773655 w 3464244"/>
                <a:gd name="connsiteY3142" fmla="*/ 701382 h 1391222"/>
                <a:gd name="connsiteX3143" fmla="*/ 2762223 w 3464244"/>
                <a:gd name="connsiteY3143" fmla="*/ 716146 h 1391222"/>
                <a:gd name="connsiteX3144" fmla="*/ 2746986 w 3464244"/>
                <a:gd name="connsiteY3144" fmla="*/ 709573 h 1391222"/>
                <a:gd name="connsiteX3145" fmla="*/ 2752698 w 3464244"/>
                <a:gd name="connsiteY3145" fmla="*/ 704335 h 1391222"/>
                <a:gd name="connsiteX3146" fmla="*/ 2747935 w 3464244"/>
                <a:gd name="connsiteY3146" fmla="*/ 699477 h 1391222"/>
                <a:gd name="connsiteX3147" fmla="*/ 2743173 w 3464244"/>
                <a:gd name="connsiteY3147" fmla="*/ 704620 h 1391222"/>
                <a:gd name="connsiteX3148" fmla="*/ 2762223 w 3464244"/>
                <a:gd name="connsiteY3148" fmla="*/ 718908 h 1391222"/>
                <a:gd name="connsiteX3149" fmla="*/ 2783180 w 3464244"/>
                <a:gd name="connsiteY3149" fmla="*/ 701382 h 1391222"/>
                <a:gd name="connsiteX3150" fmla="*/ 2827949 w 3464244"/>
                <a:gd name="connsiteY3150" fmla="*/ 717003 h 1391222"/>
                <a:gd name="connsiteX3151" fmla="*/ 2827949 w 3464244"/>
                <a:gd name="connsiteY3151" fmla="*/ 714050 h 1391222"/>
                <a:gd name="connsiteX3152" fmla="*/ 2825093 w 3464244"/>
                <a:gd name="connsiteY3152" fmla="*/ 714050 h 1391222"/>
                <a:gd name="connsiteX3153" fmla="*/ 2815568 w 3464244"/>
                <a:gd name="connsiteY3153" fmla="*/ 709573 h 1391222"/>
                <a:gd name="connsiteX3154" fmla="*/ 2815568 w 3464244"/>
                <a:gd name="connsiteY3154" fmla="*/ 658996 h 1391222"/>
                <a:gd name="connsiteX3155" fmla="*/ 2813661 w 3464244"/>
                <a:gd name="connsiteY3155" fmla="*/ 656233 h 1391222"/>
                <a:gd name="connsiteX3156" fmla="*/ 2796518 w 3464244"/>
                <a:gd name="connsiteY3156" fmla="*/ 662234 h 1391222"/>
                <a:gd name="connsiteX3157" fmla="*/ 2796518 w 3464244"/>
                <a:gd name="connsiteY3157" fmla="*/ 665186 h 1391222"/>
                <a:gd name="connsiteX3158" fmla="*/ 2808899 w 3464244"/>
                <a:gd name="connsiteY3158" fmla="*/ 662711 h 1391222"/>
                <a:gd name="connsiteX3159" fmla="*/ 2808899 w 3464244"/>
                <a:gd name="connsiteY3159" fmla="*/ 709573 h 1391222"/>
                <a:gd name="connsiteX3160" fmla="*/ 2800323 w 3464244"/>
                <a:gd name="connsiteY3160" fmla="*/ 714050 h 1391222"/>
                <a:gd name="connsiteX3161" fmla="*/ 2796518 w 3464244"/>
                <a:gd name="connsiteY3161" fmla="*/ 714050 h 1391222"/>
                <a:gd name="connsiteX3162" fmla="*/ 2796518 w 3464244"/>
                <a:gd name="connsiteY3162" fmla="*/ 717003 h 1391222"/>
                <a:gd name="connsiteX3163" fmla="*/ 2812703 w 3464244"/>
                <a:gd name="connsiteY3163" fmla="*/ 716717 h 1391222"/>
                <a:gd name="connsiteX3164" fmla="*/ 2827949 w 3464244"/>
                <a:gd name="connsiteY3164" fmla="*/ 717003 h 1391222"/>
                <a:gd name="connsiteX3165" fmla="*/ 2855566 w 3464244"/>
                <a:gd name="connsiteY3165" fmla="*/ 716717 h 1391222"/>
                <a:gd name="connsiteX3166" fmla="*/ 2848906 w 3464244"/>
                <a:gd name="connsiteY3166" fmla="*/ 706906 h 1391222"/>
                <a:gd name="connsiteX3167" fmla="*/ 2844143 w 3464244"/>
                <a:gd name="connsiteY3167" fmla="*/ 711954 h 1391222"/>
                <a:gd name="connsiteX3168" fmla="*/ 2848906 w 3464244"/>
                <a:gd name="connsiteY3168" fmla="*/ 717003 h 1391222"/>
                <a:gd name="connsiteX3169" fmla="*/ 2852710 w 3464244"/>
                <a:gd name="connsiteY3169" fmla="*/ 715669 h 1391222"/>
                <a:gd name="connsiteX3170" fmla="*/ 2846041 w 3464244"/>
                <a:gd name="connsiteY3170" fmla="*/ 732338 h 1391222"/>
                <a:gd name="connsiteX3171" fmla="*/ 2845092 w 3464244"/>
                <a:gd name="connsiteY3171" fmla="*/ 733386 h 1391222"/>
                <a:gd name="connsiteX3172" fmla="*/ 2846999 w 3464244"/>
                <a:gd name="connsiteY3172" fmla="*/ 734719 h 1391222"/>
                <a:gd name="connsiteX3173" fmla="*/ 2855566 w 3464244"/>
                <a:gd name="connsiteY3173" fmla="*/ 716717 h 1391222"/>
                <a:gd name="connsiteX3174" fmla="*/ 2935580 w 3464244"/>
                <a:gd name="connsiteY3174" fmla="*/ 717003 h 1391222"/>
                <a:gd name="connsiteX3175" fmla="*/ 2935580 w 3464244"/>
                <a:gd name="connsiteY3175" fmla="*/ 714050 h 1391222"/>
                <a:gd name="connsiteX3176" fmla="*/ 2932724 w 3464244"/>
                <a:gd name="connsiteY3176" fmla="*/ 714050 h 1391222"/>
                <a:gd name="connsiteX3177" fmla="*/ 2923199 w 3464244"/>
                <a:gd name="connsiteY3177" fmla="*/ 709573 h 1391222"/>
                <a:gd name="connsiteX3178" fmla="*/ 2923199 w 3464244"/>
                <a:gd name="connsiteY3178" fmla="*/ 658996 h 1391222"/>
                <a:gd name="connsiteX3179" fmla="*/ 2921292 w 3464244"/>
                <a:gd name="connsiteY3179" fmla="*/ 656233 h 1391222"/>
                <a:gd name="connsiteX3180" fmla="*/ 2904149 w 3464244"/>
                <a:gd name="connsiteY3180" fmla="*/ 662234 h 1391222"/>
                <a:gd name="connsiteX3181" fmla="*/ 2904149 w 3464244"/>
                <a:gd name="connsiteY3181" fmla="*/ 665186 h 1391222"/>
                <a:gd name="connsiteX3182" fmla="*/ 2916530 w 3464244"/>
                <a:gd name="connsiteY3182" fmla="*/ 662711 h 1391222"/>
                <a:gd name="connsiteX3183" fmla="*/ 2916530 w 3464244"/>
                <a:gd name="connsiteY3183" fmla="*/ 709573 h 1391222"/>
                <a:gd name="connsiteX3184" fmla="*/ 2907953 w 3464244"/>
                <a:gd name="connsiteY3184" fmla="*/ 714050 h 1391222"/>
                <a:gd name="connsiteX3185" fmla="*/ 2904149 w 3464244"/>
                <a:gd name="connsiteY3185" fmla="*/ 714050 h 1391222"/>
                <a:gd name="connsiteX3186" fmla="*/ 2904149 w 3464244"/>
                <a:gd name="connsiteY3186" fmla="*/ 717003 h 1391222"/>
                <a:gd name="connsiteX3187" fmla="*/ 2920343 w 3464244"/>
                <a:gd name="connsiteY3187" fmla="*/ 716717 h 1391222"/>
                <a:gd name="connsiteX3188" fmla="*/ 2935580 w 3464244"/>
                <a:gd name="connsiteY3188" fmla="*/ 717003 h 1391222"/>
                <a:gd name="connsiteX3189" fmla="*/ 2987018 w 3464244"/>
                <a:gd name="connsiteY3189" fmla="*/ 698715 h 1391222"/>
                <a:gd name="connsiteX3190" fmla="*/ 2968917 w 3464244"/>
                <a:gd name="connsiteY3190" fmla="*/ 678712 h 1391222"/>
                <a:gd name="connsiteX3191" fmla="*/ 2956536 w 3464244"/>
                <a:gd name="connsiteY3191" fmla="*/ 683379 h 1391222"/>
                <a:gd name="connsiteX3192" fmla="*/ 2956536 w 3464244"/>
                <a:gd name="connsiteY3192" fmla="*/ 665663 h 1391222"/>
                <a:gd name="connsiteX3193" fmla="*/ 2965103 w 3464244"/>
                <a:gd name="connsiteY3193" fmla="*/ 666997 h 1391222"/>
                <a:gd name="connsiteX3194" fmla="*/ 2983205 w 3464244"/>
                <a:gd name="connsiteY3194" fmla="*/ 657567 h 1391222"/>
                <a:gd name="connsiteX3195" fmla="*/ 2982256 w 3464244"/>
                <a:gd name="connsiteY3195" fmla="*/ 656233 h 1391222"/>
                <a:gd name="connsiteX3196" fmla="*/ 2981298 w 3464244"/>
                <a:gd name="connsiteY3196" fmla="*/ 656710 h 1391222"/>
                <a:gd name="connsiteX3197" fmla="*/ 2967968 w 3464244"/>
                <a:gd name="connsiteY3197" fmla="*/ 659281 h 1391222"/>
                <a:gd name="connsiteX3198" fmla="*/ 2955578 w 3464244"/>
                <a:gd name="connsiteY3198" fmla="*/ 656710 h 1391222"/>
                <a:gd name="connsiteX3199" fmla="*/ 2954630 w 3464244"/>
                <a:gd name="connsiteY3199" fmla="*/ 656233 h 1391222"/>
                <a:gd name="connsiteX3200" fmla="*/ 2953681 w 3464244"/>
                <a:gd name="connsiteY3200" fmla="*/ 658996 h 1391222"/>
                <a:gd name="connsiteX3201" fmla="*/ 2953681 w 3464244"/>
                <a:gd name="connsiteY3201" fmla="*/ 685761 h 1391222"/>
                <a:gd name="connsiteX3202" fmla="*/ 2954630 w 3464244"/>
                <a:gd name="connsiteY3202" fmla="*/ 688428 h 1391222"/>
                <a:gd name="connsiteX3203" fmla="*/ 2956536 w 3464244"/>
                <a:gd name="connsiteY3203" fmla="*/ 687380 h 1391222"/>
                <a:gd name="connsiteX3204" fmla="*/ 2968917 w 3464244"/>
                <a:gd name="connsiteY3204" fmla="*/ 681284 h 1391222"/>
                <a:gd name="connsiteX3205" fmla="*/ 2976535 w 3464244"/>
                <a:gd name="connsiteY3205" fmla="*/ 687190 h 1391222"/>
                <a:gd name="connsiteX3206" fmla="*/ 2978442 w 3464244"/>
                <a:gd name="connsiteY3206" fmla="*/ 698239 h 1391222"/>
                <a:gd name="connsiteX3207" fmla="*/ 2975586 w 3464244"/>
                <a:gd name="connsiteY3207" fmla="*/ 710621 h 1391222"/>
                <a:gd name="connsiteX3208" fmla="*/ 2966061 w 3464244"/>
                <a:gd name="connsiteY3208" fmla="*/ 716146 h 1391222"/>
                <a:gd name="connsiteX3209" fmla="*/ 2951774 w 3464244"/>
                <a:gd name="connsiteY3209" fmla="*/ 706621 h 1391222"/>
                <a:gd name="connsiteX3210" fmla="*/ 2952723 w 3464244"/>
                <a:gd name="connsiteY3210" fmla="*/ 706621 h 1391222"/>
                <a:gd name="connsiteX3211" fmla="*/ 2957485 w 3464244"/>
                <a:gd name="connsiteY3211" fmla="*/ 702143 h 1391222"/>
                <a:gd name="connsiteX3212" fmla="*/ 2952723 w 3464244"/>
                <a:gd name="connsiteY3212" fmla="*/ 697476 h 1391222"/>
                <a:gd name="connsiteX3213" fmla="*/ 2947960 w 3464244"/>
                <a:gd name="connsiteY3213" fmla="*/ 702429 h 1391222"/>
                <a:gd name="connsiteX3214" fmla="*/ 2966061 w 3464244"/>
                <a:gd name="connsiteY3214" fmla="*/ 718908 h 1391222"/>
                <a:gd name="connsiteX3215" fmla="*/ 2987018 w 3464244"/>
                <a:gd name="connsiteY3215" fmla="*/ 698715 h 1391222"/>
                <a:gd name="connsiteX3216" fmla="*/ 3011780 w 3464244"/>
                <a:gd name="connsiteY3216" fmla="*/ 716717 h 1391222"/>
                <a:gd name="connsiteX3217" fmla="*/ 3005110 w 3464244"/>
                <a:gd name="connsiteY3217" fmla="*/ 706906 h 1391222"/>
                <a:gd name="connsiteX3218" fmla="*/ 3000348 w 3464244"/>
                <a:gd name="connsiteY3218" fmla="*/ 711954 h 1391222"/>
                <a:gd name="connsiteX3219" fmla="*/ 3005110 w 3464244"/>
                <a:gd name="connsiteY3219" fmla="*/ 717003 h 1391222"/>
                <a:gd name="connsiteX3220" fmla="*/ 3008924 w 3464244"/>
                <a:gd name="connsiteY3220" fmla="*/ 715669 h 1391222"/>
                <a:gd name="connsiteX3221" fmla="*/ 3002255 w 3464244"/>
                <a:gd name="connsiteY3221" fmla="*/ 732338 h 1391222"/>
                <a:gd name="connsiteX3222" fmla="*/ 3001306 w 3464244"/>
                <a:gd name="connsiteY3222" fmla="*/ 733386 h 1391222"/>
                <a:gd name="connsiteX3223" fmla="*/ 3003203 w 3464244"/>
                <a:gd name="connsiteY3223" fmla="*/ 734719 h 1391222"/>
                <a:gd name="connsiteX3224" fmla="*/ 3011780 w 3464244"/>
                <a:gd name="connsiteY3224" fmla="*/ 716717 h 1391222"/>
                <a:gd name="connsiteX3225" fmla="*/ 3098453 w 3464244"/>
                <a:gd name="connsiteY3225" fmla="*/ 658233 h 1391222"/>
                <a:gd name="connsiteX3226" fmla="*/ 3074641 w 3464244"/>
                <a:gd name="connsiteY3226" fmla="*/ 658233 h 1391222"/>
                <a:gd name="connsiteX3227" fmla="*/ 3067981 w 3464244"/>
                <a:gd name="connsiteY3227" fmla="*/ 657948 h 1391222"/>
                <a:gd name="connsiteX3228" fmla="*/ 3062260 w 3464244"/>
                <a:gd name="connsiteY3228" fmla="*/ 655377 h 1391222"/>
                <a:gd name="connsiteX3229" fmla="*/ 3059405 w 3464244"/>
                <a:gd name="connsiteY3229" fmla="*/ 655377 h 1391222"/>
                <a:gd name="connsiteX3230" fmla="*/ 3056549 w 3464244"/>
                <a:gd name="connsiteY3230" fmla="*/ 674617 h 1391222"/>
                <a:gd name="connsiteX3231" fmla="*/ 3059405 w 3464244"/>
                <a:gd name="connsiteY3231" fmla="*/ 674617 h 1391222"/>
                <a:gd name="connsiteX3232" fmla="*/ 3062260 w 3464244"/>
                <a:gd name="connsiteY3232" fmla="*/ 666235 h 1391222"/>
                <a:gd name="connsiteX3233" fmla="*/ 3070836 w 3464244"/>
                <a:gd name="connsiteY3233" fmla="*/ 665663 h 1391222"/>
                <a:gd name="connsiteX3234" fmla="*/ 3090835 w 3464244"/>
                <a:gd name="connsiteY3234" fmla="*/ 665663 h 1391222"/>
                <a:gd name="connsiteX3235" fmla="*/ 3081310 w 3464244"/>
                <a:gd name="connsiteY3235" fmla="*/ 678331 h 1391222"/>
                <a:gd name="connsiteX3236" fmla="*/ 3068930 w 3464244"/>
                <a:gd name="connsiteY3236" fmla="*/ 713860 h 1391222"/>
                <a:gd name="connsiteX3237" fmla="*/ 3072743 w 3464244"/>
                <a:gd name="connsiteY3237" fmla="*/ 718908 h 1391222"/>
                <a:gd name="connsiteX3238" fmla="*/ 3076548 w 3464244"/>
                <a:gd name="connsiteY3238" fmla="*/ 713765 h 1391222"/>
                <a:gd name="connsiteX3239" fmla="*/ 3076548 w 3464244"/>
                <a:gd name="connsiteY3239" fmla="*/ 709383 h 1391222"/>
                <a:gd name="connsiteX3240" fmla="*/ 3084166 w 3464244"/>
                <a:gd name="connsiteY3240" fmla="*/ 679474 h 1391222"/>
                <a:gd name="connsiteX3241" fmla="*/ 3097505 w 3464244"/>
                <a:gd name="connsiteY3241" fmla="*/ 661473 h 1391222"/>
                <a:gd name="connsiteX3242" fmla="*/ 3098453 w 3464244"/>
                <a:gd name="connsiteY3242" fmla="*/ 658233 h 1391222"/>
                <a:gd name="connsiteX3243" fmla="*/ 3119410 w 3464244"/>
                <a:gd name="connsiteY3243" fmla="*/ 716717 h 1391222"/>
                <a:gd name="connsiteX3244" fmla="*/ 3112741 w 3464244"/>
                <a:gd name="connsiteY3244" fmla="*/ 706906 h 1391222"/>
                <a:gd name="connsiteX3245" fmla="*/ 3107978 w 3464244"/>
                <a:gd name="connsiteY3245" fmla="*/ 711954 h 1391222"/>
                <a:gd name="connsiteX3246" fmla="*/ 3113699 w 3464244"/>
                <a:gd name="connsiteY3246" fmla="*/ 717003 h 1391222"/>
                <a:gd name="connsiteX3247" fmla="*/ 3116555 w 3464244"/>
                <a:gd name="connsiteY3247" fmla="*/ 715669 h 1391222"/>
                <a:gd name="connsiteX3248" fmla="*/ 3109885 w 3464244"/>
                <a:gd name="connsiteY3248" fmla="*/ 732338 h 1391222"/>
                <a:gd name="connsiteX3249" fmla="*/ 3108936 w 3464244"/>
                <a:gd name="connsiteY3249" fmla="*/ 733386 h 1391222"/>
                <a:gd name="connsiteX3250" fmla="*/ 3110843 w 3464244"/>
                <a:gd name="connsiteY3250" fmla="*/ 734719 h 1391222"/>
                <a:gd name="connsiteX3251" fmla="*/ 3119410 w 3464244"/>
                <a:gd name="connsiteY3251" fmla="*/ 716717 h 1391222"/>
                <a:gd name="connsiteX3252" fmla="*/ 3203228 w 3464244"/>
                <a:gd name="connsiteY3252" fmla="*/ 701382 h 1391222"/>
                <a:gd name="connsiteX3253" fmla="*/ 3187992 w 3464244"/>
                <a:gd name="connsiteY3253" fmla="*/ 684808 h 1391222"/>
                <a:gd name="connsiteX3254" fmla="*/ 3200373 w 3464244"/>
                <a:gd name="connsiteY3254" fmla="*/ 668806 h 1391222"/>
                <a:gd name="connsiteX3255" fmla="*/ 3183230 w 3464244"/>
                <a:gd name="connsiteY3255" fmla="*/ 656233 h 1391222"/>
                <a:gd name="connsiteX3256" fmla="*/ 3166086 w 3464244"/>
                <a:gd name="connsiteY3256" fmla="*/ 668521 h 1391222"/>
                <a:gd name="connsiteX3257" fmla="*/ 3170849 w 3464244"/>
                <a:gd name="connsiteY3257" fmla="*/ 673379 h 1391222"/>
                <a:gd name="connsiteX3258" fmla="*/ 3174653 w 3464244"/>
                <a:gd name="connsiteY3258" fmla="*/ 668806 h 1391222"/>
                <a:gd name="connsiteX3259" fmla="*/ 3169891 w 3464244"/>
                <a:gd name="connsiteY3259" fmla="*/ 664043 h 1391222"/>
                <a:gd name="connsiteX3260" fmla="*/ 3182281 w 3464244"/>
                <a:gd name="connsiteY3260" fmla="*/ 658615 h 1391222"/>
                <a:gd name="connsiteX3261" fmla="*/ 3191806 w 3464244"/>
                <a:gd name="connsiteY3261" fmla="*/ 668806 h 1391222"/>
                <a:gd name="connsiteX3262" fmla="*/ 3187992 w 3464244"/>
                <a:gd name="connsiteY3262" fmla="*/ 680523 h 1391222"/>
                <a:gd name="connsiteX3263" fmla="*/ 3177518 w 3464244"/>
                <a:gd name="connsiteY3263" fmla="*/ 683761 h 1391222"/>
                <a:gd name="connsiteX3264" fmla="*/ 3175611 w 3464244"/>
                <a:gd name="connsiteY3264" fmla="*/ 685285 h 1391222"/>
                <a:gd name="connsiteX3265" fmla="*/ 3177518 w 3464244"/>
                <a:gd name="connsiteY3265" fmla="*/ 686523 h 1391222"/>
                <a:gd name="connsiteX3266" fmla="*/ 3182281 w 3464244"/>
                <a:gd name="connsiteY3266" fmla="*/ 686523 h 1391222"/>
                <a:gd name="connsiteX3267" fmla="*/ 3193703 w 3464244"/>
                <a:gd name="connsiteY3267" fmla="*/ 701382 h 1391222"/>
                <a:gd name="connsiteX3268" fmla="*/ 3182281 w 3464244"/>
                <a:gd name="connsiteY3268" fmla="*/ 716146 h 1391222"/>
                <a:gd name="connsiteX3269" fmla="*/ 3167035 w 3464244"/>
                <a:gd name="connsiteY3269" fmla="*/ 709573 h 1391222"/>
                <a:gd name="connsiteX3270" fmla="*/ 3172756 w 3464244"/>
                <a:gd name="connsiteY3270" fmla="*/ 704335 h 1391222"/>
                <a:gd name="connsiteX3271" fmla="*/ 3167993 w 3464244"/>
                <a:gd name="connsiteY3271" fmla="*/ 699477 h 1391222"/>
                <a:gd name="connsiteX3272" fmla="*/ 3163231 w 3464244"/>
                <a:gd name="connsiteY3272" fmla="*/ 704620 h 1391222"/>
                <a:gd name="connsiteX3273" fmla="*/ 3182281 w 3464244"/>
                <a:gd name="connsiteY3273" fmla="*/ 718908 h 1391222"/>
                <a:gd name="connsiteX3274" fmla="*/ 3203228 w 3464244"/>
                <a:gd name="connsiteY3274" fmla="*/ 701382 h 1391222"/>
                <a:gd name="connsiteX3275" fmla="*/ 3223236 w 3464244"/>
                <a:gd name="connsiteY3275" fmla="*/ 739768 h 1391222"/>
                <a:gd name="connsiteX3276" fmla="*/ 3223236 w 3464244"/>
                <a:gd name="connsiteY3276" fmla="*/ 648518 h 1391222"/>
                <a:gd name="connsiteX3277" fmla="*/ 3209898 w 3464244"/>
                <a:gd name="connsiteY3277" fmla="*/ 648518 h 1391222"/>
                <a:gd name="connsiteX3278" fmla="*/ 3209898 w 3464244"/>
                <a:gd name="connsiteY3278" fmla="*/ 652709 h 1391222"/>
                <a:gd name="connsiteX3279" fmla="*/ 3218474 w 3464244"/>
                <a:gd name="connsiteY3279" fmla="*/ 652709 h 1391222"/>
                <a:gd name="connsiteX3280" fmla="*/ 3218474 w 3464244"/>
                <a:gd name="connsiteY3280" fmla="*/ 735576 h 1391222"/>
                <a:gd name="connsiteX3281" fmla="*/ 3209898 w 3464244"/>
                <a:gd name="connsiteY3281" fmla="*/ 735576 h 1391222"/>
                <a:gd name="connsiteX3282" fmla="*/ 3209898 w 3464244"/>
                <a:gd name="connsiteY3282" fmla="*/ 739768 h 1391222"/>
                <a:gd name="connsiteX3283" fmla="*/ 51411 w 3464244"/>
                <a:gd name="connsiteY3283" fmla="*/ 784440 h 1391222"/>
                <a:gd name="connsiteX3284" fmla="*/ 49505 w 3464244"/>
                <a:gd name="connsiteY3284" fmla="*/ 763771 h 1391222"/>
                <a:gd name="connsiteX3285" fmla="*/ -9552 w 3464244"/>
                <a:gd name="connsiteY3285" fmla="*/ 763771 h 1391222"/>
                <a:gd name="connsiteX3286" fmla="*/ -11459 w 3464244"/>
                <a:gd name="connsiteY3286" fmla="*/ 784440 h 1391222"/>
                <a:gd name="connsiteX3287" fmla="*/ -8594 w 3464244"/>
                <a:gd name="connsiteY3287" fmla="*/ 784440 h 1391222"/>
                <a:gd name="connsiteX3288" fmla="*/ 8549 w 3464244"/>
                <a:gd name="connsiteY3288" fmla="*/ 766723 h 1391222"/>
                <a:gd name="connsiteX3289" fmla="*/ 13311 w 3464244"/>
                <a:gd name="connsiteY3289" fmla="*/ 766819 h 1391222"/>
                <a:gd name="connsiteX3290" fmla="*/ 15218 w 3464244"/>
                <a:gd name="connsiteY3290" fmla="*/ 770438 h 1391222"/>
                <a:gd name="connsiteX3291" fmla="*/ 15218 w 3464244"/>
                <a:gd name="connsiteY3291" fmla="*/ 817872 h 1391222"/>
                <a:gd name="connsiteX3292" fmla="*/ 5693 w 3464244"/>
                <a:gd name="connsiteY3292" fmla="*/ 822349 h 1391222"/>
                <a:gd name="connsiteX3293" fmla="*/ 2828 w 3464244"/>
                <a:gd name="connsiteY3293" fmla="*/ 822349 h 1391222"/>
                <a:gd name="connsiteX3294" fmla="*/ 2828 w 3464244"/>
                <a:gd name="connsiteY3294" fmla="*/ 825302 h 1391222"/>
                <a:gd name="connsiteX3295" fmla="*/ 19981 w 3464244"/>
                <a:gd name="connsiteY3295" fmla="*/ 825016 h 1391222"/>
                <a:gd name="connsiteX3296" fmla="*/ 37124 w 3464244"/>
                <a:gd name="connsiteY3296" fmla="*/ 825302 h 1391222"/>
                <a:gd name="connsiteX3297" fmla="*/ 37124 w 3464244"/>
                <a:gd name="connsiteY3297" fmla="*/ 822349 h 1391222"/>
                <a:gd name="connsiteX3298" fmla="*/ 33310 w 3464244"/>
                <a:gd name="connsiteY3298" fmla="*/ 822349 h 1391222"/>
                <a:gd name="connsiteX3299" fmla="*/ 23785 w 3464244"/>
                <a:gd name="connsiteY3299" fmla="*/ 817872 h 1391222"/>
                <a:gd name="connsiteX3300" fmla="*/ 23785 w 3464244"/>
                <a:gd name="connsiteY3300" fmla="*/ 770438 h 1391222"/>
                <a:gd name="connsiteX3301" fmla="*/ 25692 w 3464244"/>
                <a:gd name="connsiteY3301" fmla="*/ 766819 h 1391222"/>
                <a:gd name="connsiteX3302" fmla="*/ 31403 w 3464244"/>
                <a:gd name="connsiteY3302" fmla="*/ 766723 h 1391222"/>
                <a:gd name="connsiteX3303" fmla="*/ 48556 w 3464244"/>
                <a:gd name="connsiteY3303" fmla="*/ 784440 h 1391222"/>
                <a:gd name="connsiteX3304" fmla="*/ 118086 w 3464244"/>
                <a:gd name="connsiteY3304" fmla="*/ 801680 h 1391222"/>
                <a:gd name="connsiteX3305" fmla="*/ 115231 w 3464244"/>
                <a:gd name="connsiteY3305" fmla="*/ 801680 h 1391222"/>
                <a:gd name="connsiteX3306" fmla="*/ 94274 w 3464244"/>
                <a:gd name="connsiteY3306" fmla="*/ 822349 h 1391222"/>
                <a:gd name="connsiteX3307" fmla="*/ 80935 w 3464244"/>
                <a:gd name="connsiteY3307" fmla="*/ 822349 h 1391222"/>
                <a:gd name="connsiteX3308" fmla="*/ 76173 w 3464244"/>
                <a:gd name="connsiteY3308" fmla="*/ 818635 h 1391222"/>
                <a:gd name="connsiteX3309" fmla="*/ 76173 w 3464244"/>
                <a:gd name="connsiteY3309" fmla="*/ 794537 h 1391222"/>
                <a:gd name="connsiteX3310" fmla="*/ 85698 w 3464244"/>
                <a:gd name="connsiteY3310" fmla="*/ 794537 h 1391222"/>
                <a:gd name="connsiteX3311" fmla="*/ 95223 w 3464244"/>
                <a:gd name="connsiteY3311" fmla="*/ 805205 h 1391222"/>
                <a:gd name="connsiteX3312" fmla="*/ 98078 w 3464244"/>
                <a:gd name="connsiteY3312" fmla="*/ 805205 h 1391222"/>
                <a:gd name="connsiteX3313" fmla="*/ 98078 w 3464244"/>
                <a:gd name="connsiteY3313" fmla="*/ 780820 h 1391222"/>
                <a:gd name="connsiteX3314" fmla="*/ 95223 w 3464244"/>
                <a:gd name="connsiteY3314" fmla="*/ 780820 h 1391222"/>
                <a:gd name="connsiteX3315" fmla="*/ 85698 w 3464244"/>
                <a:gd name="connsiteY3315" fmla="*/ 791583 h 1391222"/>
                <a:gd name="connsiteX3316" fmla="*/ 76173 w 3464244"/>
                <a:gd name="connsiteY3316" fmla="*/ 791583 h 1391222"/>
                <a:gd name="connsiteX3317" fmla="*/ 76173 w 3464244"/>
                <a:gd name="connsiteY3317" fmla="*/ 770152 h 1391222"/>
                <a:gd name="connsiteX3318" fmla="*/ 80935 w 3464244"/>
                <a:gd name="connsiteY3318" fmla="*/ 766248 h 1391222"/>
                <a:gd name="connsiteX3319" fmla="*/ 94274 w 3464244"/>
                <a:gd name="connsiteY3319" fmla="*/ 766248 h 1391222"/>
                <a:gd name="connsiteX3320" fmla="*/ 112366 w 3464244"/>
                <a:gd name="connsiteY3320" fmla="*/ 783964 h 1391222"/>
                <a:gd name="connsiteX3321" fmla="*/ 115231 w 3464244"/>
                <a:gd name="connsiteY3321" fmla="*/ 783964 h 1391222"/>
                <a:gd name="connsiteX3322" fmla="*/ 112366 w 3464244"/>
                <a:gd name="connsiteY3322" fmla="*/ 763294 h 1391222"/>
                <a:gd name="connsiteX3323" fmla="*/ 59030 w 3464244"/>
                <a:gd name="connsiteY3323" fmla="*/ 763294 h 1391222"/>
                <a:gd name="connsiteX3324" fmla="*/ 59030 w 3464244"/>
                <a:gd name="connsiteY3324" fmla="*/ 766248 h 1391222"/>
                <a:gd name="connsiteX3325" fmla="*/ 60936 w 3464244"/>
                <a:gd name="connsiteY3325" fmla="*/ 766248 h 1391222"/>
                <a:gd name="connsiteX3326" fmla="*/ 67606 w 3464244"/>
                <a:gd name="connsiteY3326" fmla="*/ 770724 h 1391222"/>
                <a:gd name="connsiteX3327" fmla="*/ 67606 w 3464244"/>
                <a:gd name="connsiteY3327" fmla="*/ 817872 h 1391222"/>
                <a:gd name="connsiteX3328" fmla="*/ 60936 w 3464244"/>
                <a:gd name="connsiteY3328" fmla="*/ 822349 h 1391222"/>
                <a:gd name="connsiteX3329" fmla="*/ 59030 w 3464244"/>
                <a:gd name="connsiteY3329" fmla="*/ 822349 h 1391222"/>
                <a:gd name="connsiteX3330" fmla="*/ 59030 w 3464244"/>
                <a:gd name="connsiteY3330" fmla="*/ 825302 h 1391222"/>
                <a:gd name="connsiteX3331" fmla="*/ 114273 w 3464244"/>
                <a:gd name="connsiteY3331" fmla="*/ 825302 h 1391222"/>
                <a:gd name="connsiteX3332" fmla="*/ 189524 w 3464244"/>
                <a:gd name="connsiteY3332" fmla="*/ 825302 h 1391222"/>
                <a:gd name="connsiteX3333" fmla="*/ 189524 w 3464244"/>
                <a:gd name="connsiteY3333" fmla="*/ 822349 h 1391222"/>
                <a:gd name="connsiteX3334" fmla="*/ 188566 w 3464244"/>
                <a:gd name="connsiteY3334" fmla="*/ 822349 h 1391222"/>
                <a:gd name="connsiteX3335" fmla="*/ 180948 w 3464244"/>
                <a:gd name="connsiteY3335" fmla="*/ 818635 h 1391222"/>
                <a:gd name="connsiteX3336" fmla="*/ 159042 w 3464244"/>
                <a:gd name="connsiteY3336" fmla="*/ 762247 h 1391222"/>
                <a:gd name="connsiteX3337" fmla="*/ 157135 w 3464244"/>
                <a:gd name="connsiteY3337" fmla="*/ 760152 h 1391222"/>
                <a:gd name="connsiteX3338" fmla="*/ 154280 w 3464244"/>
                <a:gd name="connsiteY3338" fmla="*/ 762247 h 1391222"/>
                <a:gd name="connsiteX3339" fmla="*/ 134281 w 3464244"/>
                <a:gd name="connsiteY3339" fmla="*/ 815968 h 1391222"/>
                <a:gd name="connsiteX3340" fmla="*/ 123798 w 3464244"/>
                <a:gd name="connsiteY3340" fmla="*/ 822349 h 1391222"/>
                <a:gd name="connsiteX3341" fmla="*/ 123798 w 3464244"/>
                <a:gd name="connsiteY3341" fmla="*/ 825302 h 1391222"/>
                <a:gd name="connsiteX3342" fmla="*/ 133323 w 3464244"/>
                <a:gd name="connsiteY3342" fmla="*/ 825016 h 1391222"/>
                <a:gd name="connsiteX3343" fmla="*/ 143806 w 3464244"/>
                <a:gd name="connsiteY3343" fmla="*/ 825302 h 1391222"/>
                <a:gd name="connsiteX3344" fmla="*/ 143806 w 3464244"/>
                <a:gd name="connsiteY3344" fmla="*/ 822349 h 1391222"/>
                <a:gd name="connsiteX3345" fmla="*/ 137136 w 3464244"/>
                <a:gd name="connsiteY3345" fmla="*/ 817777 h 1391222"/>
                <a:gd name="connsiteX3346" fmla="*/ 137136 w 3464244"/>
                <a:gd name="connsiteY3346" fmla="*/ 815777 h 1391222"/>
                <a:gd name="connsiteX3347" fmla="*/ 141899 w 3464244"/>
                <a:gd name="connsiteY3347" fmla="*/ 804537 h 1391222"/>
                <a:gd name="connsiteX3348" fmla="*/ 166660 w 3464244"/>
                <a:gd name="connsiteY3348" fmla="*/ 804537 h 1391222"/>
                <a:gd name="connsiteX3349" fmla="*/ 171423 w 3464244"/>
                <a:gd name="connsiteY3349" fmla="*/ 817872 h 1391222"/>
                <a:gd name="connsiteX3350" fmla="*/ 172381 w 3464244"/>
                <a:gd name="connsiteY3350" fmla="*/ 819492 h 1391222"/>
                <a:gd name="connsiteX3351" fmla="*/ 164753 w 3464244"/>
                <a:gd name="connsiteY3351" fmla="*/ 822349 h 1391222"/>
                <a:gd name="connsiteX3352" fmla="*/ 164753 w 3464244"/>
                <a:gd name="connsiteY3352" fmla="*/ 825302 h 1391222"/>
                <a:gd name="connsiteX3353" fmla="*/ 178092 w 3464244"/>
                <a:gd name="connsiteY3353" fmla="*/ 825016 h 1391222"/>
                <a:gd name="connsiteX3354" fmla="*/ 190473 w 3464244"/>
                <a:gd name="connsiteY3354" fmla="*/ 825302 h 1391222"/>
                <a:gd name="connsiteX3355" fmla="*/ 165711 w 3464244"/>
                <a:gd name="connsiteY3355" fmla="*/ 801394 h 1391222"/>
                <a:gd name="connsiteX3356" fmla="*/ 142848 w 3464244"/>
                <a:gd name="connsiteY3356" fmla="*/ 801394 h 1391222"/>
                <a:gd name="connsiteX3357" fmla="*/ 154280 w 3464244"/>
                <a:gd name="connsiteY3357" fmla="*/ 771581 h 1391222"/>
                <a:gd name="connsiteX3358" fmla="*/ 771498 w 3464244"/>
                <a:gd name="connsiteY3358" fmla="*/ 825302 h 1391222"/>
                <a:gd name="connsiteX3359" fmla="*/ 771498 w 3464244"/>
                <a:gd name="connsiteY3359" fmla="*/ 822349 h 1391222"/>
                <a:gd name="connsiteX3360" fmla="*/ 767693 w 3464244"/>
                <a:gd name="connsiteY3360" fmla="*/ 822349 h 1391222"/>
                <a:gd name="connsiteX3361" fmla="*/ 759117 w 3464244"/>
                <a:gd name="connsiteY3361" fmla="*/ 817872 h 1391222"/>
                <a:gd name="connsiteX3362" fmla="*/ 759117 w 3464244"/>
                <a:gd name="connsiteY3362" fmla="*/ 767295 h 1391222"/>
                <a:gd name="connsiteX3363" fmla="*/ 756261 w 3464244"/>
                <a:gd name="connsiteY3363" fmla="*/ 764628 h 1391222"/>
                <a:gd name="connsiteX3364" fmla="*/ 739118 w 3464244"/>
                <a:gd name="connsiteY3364" fmla="*/ 770533 h 1391222"/>
                <a:gd name="connsiteX3365" fmla="*/ 739118 w 3464244"/>
                <a:gd name="connsiteY3365" fmla="*/ 773581 h 1391222"/>
                <a:gd name="connsiteX3366" fmla="*/ 751499 w 3464244"/>
                <a:gd name="connsiteY3366" fmla="*/ 771010 h 1391222"/>
                <a:gd name="connsiteX3367" fmla="*/ 751499 w 3464244"/>
                <a:gd name="connsiteY3367" fmla="*/ 817872 h 1391222"/>
                <a:gd name="connsiteX3368" fmla="*/ 742923 w 3464244"/>
                <a:gd name="connsiteY3368" fmla="*/ 822349 h 1391222"/>
                <a:gd name="connsiteX3369" fmla="*/ 740067 w 3464244"/>
                <a:gd name="connsiteY3369" fmla="*/ 822349 h 1391222"/>
                <a:gd name="connsiteX3370" fmla="*/ 740067 w 3464244"/>
                <a:gd name="connsiteY3370" fmla="*/ 825302 h 1391222"/>
                <a:gd name="connsiteX3371" fmla="*/ 755303 w 3464244"/>
                <a:gd name="connsiteY3371" fmla="*/ 825016 h 1391222"/>
                <a:gd name="connsiteX3372" fmla="*/ 771498 w 3464244"/>
                <a:gd name="connsiteY3372" fmla="*/ 825302 h 1391222"/>
                <a:gd name="connsiteX3373" fmla="*/ 821978 w 3464244"/>
                <a:gd name="connsiteY3373" fmla="*/ 809015 h 1391222"/>
                <a:gd name="connsiteX3374" fmla="*/ 819123 w 3464244"/>
                <a:gd name="connsiteY3374" fmla="*/ 809015 h 1391222"/>
                <a:gd name="connsiteX3375" fmla="*/ 817216 w 3464244"/>
                <a:gd name="connsiteY3375" fmla="*/ 817111 h 1391222"/>
                <a:gd name="connsiteX3376" fmla="*/ 808649 w 3464244"/>
                <a:gd name="connsiteY3376" fmla="*/ 817872 h 1391222"/>
                <a:gd name="connsiteX3377" fmla="*/ 792455 w 3464244"/>
                <a:gd name="connsiteY3377" fmla="*/ 817872 h 1391222"/>
                <a:gd name="connsiteX3378" fmla="*/ 804835 w 3464244"/>
                <a:gd name="connsiteY3378" fmla="*/ 806729 h 1391222"/>
                <a:gd name="connsiteX3379" fmla="*/ 811505 w 3464244"/>
                <a:gd name="connsiteY3379" fmla="*/ 801108 h 1391222"/>
                <a:gd name="connsiteX3380" fmla="*/ 821978 w 3464244"/>
                <a:gd name="connsiteY3380" fmla="*/ 782440 h 1391222"/>
                <a:gd name="connsiteX3381" fmla="*/ 801980 w 3464244"/>
                <a:gd name="connsiteY3381" fmla="*/ 764628 h 1391222"/>
                <a:gd name="connsiteX3382" fmla="*/ 783878 w 3464244"/>
                <a:gd name="connsiteY3382" fmla="*/ 781106 h 1391222"/>
                <a:gd name="connsiteX3383" fmla="*/ 788641 w 3464244"/>
                <a:gd name="connsiteY3383" fmla="*/ 786155 h 1391222"/>
                <a:gd name="connsiteX3384" fmla="*/ 793403 w 3464244"/>
                <a:gd name="connsiteY3384" fmla="*/ 781392 h 1391222"/>
                <a:gd name="connsiteX3385" fmla="*/ 787692 w 3464244"/>
                <a:gd name="connsiteY3385" fmla="*/ 776630 h 1391222"/>
                <a:gd name="connsiteX3386" fmla="*/ 801031 w 3464244"/>
                <a:gd name="connsiteY3386" fmla="*/ 767771 h 1391222"/>
                <a:gd name="connsiteX3387" fmla="*/ 813411 w 3464244"/>
                <a:gd name="connsiteY3387" fmla="*/ 782440 h 1391222"/>
                <a:gd name="connsiteX3388" fmla="*/ 796268 w 3464244"/>
                <a:gd name="connsiteY3388" fmla="*/ 809967 h 1391222"/>
                <a:gd name="connsiteX3389" fmla="*/ 784836 w 3464244"/>
                <a:gd name="connsiteY3389" fmla="*/ 821873 h 1391222"/>
                <a:gd name="connsiteX3390" fmla="*/ 783878 w 3464244"/>
                <a:gd name="connsiteY3390" fmla="*/ 825302 h 1391222"/>
                <a:gd name="connsiteX3391" fmla="*/ 820081 w 3464244"/>
                <a:gd name="connsiteY3391" fmla="*/ 825302 h 1391222"/>
                <a:gd name="connsiteX3392" fmla="*/ 871510 w 3464244"/>
                <a:gd name="connsiteY3392" fmla="*/ 809967 h 1391222"/>
                <a:gd name="connsiteX3393" fmla="*/ 866748 w 3464244"/>
                <a:gd name="connsiteY3393" fmla="*/ 798822 h 1391222"/>
                <a:gd name="connsiteX3394" fmla="*/ 857223 w 3464244"/>
                <a:gd name="connsiteY3394" fmla="*/ 792441 h 1391222"/>
                <a:gd name="connsiteX3395" fmla="*/ 868655 w 3464244"/>
                <a:gd name="connsiteY3395" fmla="*/ 778343 h 1391222"/>
                <a:gd name="connsiteX3396" fmla="*/ 851511 w 3464244"/>
                <a:gd name="connsiteY3396" fmla="*/ 764628 h 1391222"/>
                <a:gd name="connsiteX3397" fmla="*/ 833410 w 3464244"/>
                <a:gd name="connsiteY3397" fmla="*/ 779963 h 1391222"/>
                <a:gd name="connsiteX3398" fmla="*/ 837224 w 3464244"/>
                <a:gd name="connsiteY3398" fmla="*/ 789011 h 1391222"/>
                <a:gd name="connsiteX3399" fmla="*/ 844842 w 3464244"/>
                <a:gd name="connsiteY3399" fmla="*/ 794727 h 1391222"/>
                <a:gd name="connsiteX3400" fmla="*/ 831503 w 3464244"/>
                <a:gd name="connsiteY3400" fmla="*/ 811491 h 1391222"/>
                <a:gd name="connsiteX3401" fmla="*/ 851511 w 3464244"/>
                <a:gd name="connsiteY3401" fmla="*/ 827302 h 1391222"/>
                <a:gd name="connsiteX3402" fmla="*/ 871510 w 3464244"/>
                <a:gd name="connsiteY3402" fmla="*/ 809967 h 1391222"/>
                <a:gd name="connsiteX3403" fmla="*/ 863892 w 3464244"/>
                <a:gd name="connsiteY3403" fmla="*/ 778343 h 1391222"/>
                <a:gd name="connsiteX3404" fmla="*/ 854367 w 3464244"/>
                <a:gd name="connsiteY3404" fmla="*/ 790631 h 1391222"/>
                <a:gd name="connsiteX3405" fmla="*/ 842935 w 3464244"/>
                <a:gd name="connsiteY3405" fmla="*/ 783773 h 1391222"/>
                <a:gd name="connsiteX3406" fmla="*/ 838173 w 3464244"/>
                <a:gd name="connsiteY3406" fmla="*/ 776344 h 1391222"/>
                <a:gd name="connsiteX3407" fmla="*/ 851511 w 3464244"/>
                <a:gd name="connsiteY3407" fmla="*/ 767009 h 1391222"/>
                <a:gd name="connsiteX3408" fmla="*/ 863892 w 3464244"/>
                <a:gd name="connsiteY3408" fmla="*/ 778343 h 1391222"/>
                <a:gd name="connsiteX3409" fmla="*/ 866748 w 3464244"/>
                <a:gd name="connsiteY3409" fmla="*/ 813110 h 1391222"/>
                <a:gd name="connsiteX3410" fmla="*/ 851511 w 3464244"/>
                <a:gd name="connsiteY3410" fmla="*/ 824445 h 1391222"/>
                <a:gd name="connsiteX3411" fmla="*/ 836266 w 3464244"/>
                <a:gd name="connsiteY3411" fmla="*/ 811491 h 1391222"/>
                <a:gd name="connsiteX3412" fmla="*/ 847698 w 3464244"/>
                <a:gd name="connsiteY3412" fmla="*/ 796346 h 1391222"/>
                <a:gd name="connsiteX3413" fmla="*/ 860078 w 3464244"/>
                <a:gd name="connsiteY3413" fmla="*/ 803871 h 1391222"/>
                <a:gd name="connsiteX3414" fmla="*/ 866748 w 3464244"/>
                <a:gd name="connsiteY3414" fmla="*/ 813110 h 1391222"/>
                <a:gd name="connsiteX3415" fmla="*/ 1423011 w 3464244"/>
                <a:gd name="connsiteY3415" fmla="*/ 809015 h 1391222"/>
                <a:gd name="connsiteX3416" fmla="*/ 1420156 w 3464244"/>
                <a:gd name="connsiteY3416" fmla="*/ 809015 h 1391222"/>
                <a:gd name="connsiteX3417" fmla="*/ 1418249 w 3464244"/>
                <a:gd name="connsiteY3417" fmla="*/ 817111 h 1391222"/>
                <a:gd name="connsiteX3418" fmla="*/ 1408724 w 3464244"/>
                <a:gd name="connsiteY3418" fmla="*/ 817872 h 1391222"/>
                <a:gd name="connsiteX3419" fmla="*/ 1392530 w 3464244"/>
                <a:gd name="connsiteY3419" fmla="*/ 817872 h 1391222"/>
                <a:gd name="connsiteX3420" fmla="*/ 1404910 w 3464244"/>
                <a:gd name="connsiteY3420" fmla="*/ 806729 h 1391222"/>
                <a:gd name="connsiteX3421" fmla="*/ 1411580 w 3464244"/>
                <a:gd name="connsiteY3421" fmla="*/ 801108 h 1391222"/>
                <a:gd name="connsiteX3422" fmla="*/ 1423011 w 3464244"/>
                <a:gd name="connsiteY3422" fmla="*/ 782440 h 1391222"/>
                <a:gd name="connsiteX3423" fmla="*/ 1402055 w 3464244"/>
                <a:gd name="connsiteY3423" fmla="*/ 764628 h 1391222"/>
                <a:gd name="connsiteX3424" fmla="*/ 1383953 w 3464244"/>
                <a:gd name="connsiteY3424" fmla="*/ 781106 h 1391222"/>
                <a:gd name="connsiteX3425" fmla="*/ 1388716 w 3464244"/>
                <a:gd name="connsiteY3425" fmla="*/ 786155 h 1391222"/>
                <a:gd name="connsiteX3426" fmla="*/ 1393478 w 3464244"/>
                <a:gd name="connsiteY3426" fmla="*/ 781392 h 1391222"/>
                <a:gd name="connsiteX3427" fmla="*/ 1387767 w 3464244"/>
                <a:gd name="connsiteY3427" fmla="*/ 776630 h 1391222"/>
                <a:gd name="connsiteX3428" fmla="*/ 1401106 w 3464244"/>
                <a:gd name="connsiteY3428" fmla="*/ 767771 h 1391222"/>
                <a:gd name="connsiteX3429" fmla="*/ 1414435 w 3464244"/>
                <a:gd name="connsiteY3429" fmla="*/ 782440 h 1391222"/>
                <a:gd name="connsiteX3430" fmla="*/ 1396343 w 3464244"/>
                <a:gd name="connsiteY3430" fmla="*/ 809967 h 1391222"/>
                <a:gd name="connsiteX3431" fmla="*/ 1384911 w 3464244"/>
                <a:gd name="connsiteY3431" fmla="*/ 821873 h 1391222"/>
                <a:gd name="connsiteX3432" fmla="*/ 1383953 w 3464244"/>
                <a:gd name="connsiteY3432" fmla="*/ 825302 h 1391222"/>
                <a:gd name="connsiteX3433" fmla="*/ 1420156 w 3464244"/>
                <a:gd name="connsiteY3433" fmla="*/ 825302 h 1391222"/>
                <a:gd name="connsiteX3434" fmla="*/ 1990698 w 3464244"/>
                <a:gd name="connsiteY3434" fmla="*/ 809681 h 1391222"/>
                <a:gd name="connsiteX3435" fmla="*/ 1975461 w 3464244"/>
                <a:gd name="connsiteY3435" fmla="*/ 793203 h 1391222"/>
                <a:gd name="connsiteX3436" fmla="*/ 1987842 w 3464244"/>
                <a:gd name="connsiteY3436" fmla="*/ 777105 h 1391222"/>
                <a:gd name="connsiteX3437" fmla="*/ 1969741 w 3464244"/>
                <a:gd name="connsiteY3437" fmla="*/ 764628 h 1391222"/>
                <a:gd name="connsiteX3438" fmla="*/ 1952598 w 3464244"/>
                <a:gd name="connsiteY3438" fmla="*/ 776820 h 1391222"/>
                <a:gd name="connsiteX3439" fmla="*/ 1957360 w 3464244"/>
                <a:gd name="connsiteY3439" fmla="*/ 781773 h 1391222"/>
                <a:gd name="connsiteX3440" fmla="*/ 1962123 w 3464244"/>
                <a:gd name="connsiteY3440" fmla="*/ 777105 h 1391222"/>
                <a:gd name="connsiteX3441" fmla="*/ 1957360 w 3464244"/>
                <a:gd name="connsiteY3441" fmla="*/ 772343 h 1391222"/>
                <a:gd name="connsiteX3442" fmla="*/ 1969741 w 3464244"/>
                <a:gd name="connsiteY3442" fmla="*/ 767009 h 1391222"/>
                <a:gd name="connsiteX3443" fmla="*/ 1979266 w 3464244"/>
                <a:gd name="connsiteY3443" fmla="*/ 777105 h 1391222"/>
                <a:gd name="connsiteX3444" fmla="*/ 1975461 w 3464244"/>
                <a:gd name="connsiteY3444" fmla="*/ 788917 h 1391222"/>
                <a:gd name="connsiteX3445" fmla="*/ 1964978 w 3464244"/>
                <a:gd name="connsiteY3445" fmla="*/ 792155 h 1391222"/>
                <a:gd name="connsiteX3446" fmla="*/ 1962123 w 3464244"/>
                <a:gd name="connsiteY3446" fmla="*/ 793680 h 1391222"/>
                <a:gd name="connsiteX3447" fmla="*/ 1964978 w 3464244"/>
                <a:gd name="connsiteY3447" fmla="*/ 794823 h 1391222"/>
                <a:gd name="connsiteX3448" fmla="*/ 1968792 w 3464244"/>
                <a:gd name="connsiteY3448" fmla="*/ 794823 h 1391222"/>
                <a:gd name="connsiteX3449" fmla="*/ 1981173 w 3464244"/>
                <a:gd name="connsiteY3449" fmla="*/ 809681 h 1391222"/>
                <a:gd name="connsiteX3450" fmla="*/ 1969741 w 3464244"/>
                <a:gd name="connsiteY3450" fmla="*/ 824445 h 1391222"/>
                <a:gd name="connsiteX3451" fmla="*/ 1954505 w 3464244"/>
                <a:gd name="connsiteY3451" fmla="*/ 817872 h 1391222"/>
                <a:gd name="connsiteX3452" fmla="*/ 1960216 w 3464244"/>
                <a:gd name="connsiteY3452" fmla="*/ 812730 h 1391222"/>
                <a:gd name="connsiteX3453" fmla="*/ 1955453 w 3464244"/>
                <a:gd name="connsiteY3453" fmla="*/ 807777 h 1391222"/>
                <a:gd name="connsiteX3454" fmla="*/ 1949742 w 3464244"/>
                <a:gd name="connsiteY3454" fmla="*/ 813015 h 1391222"/>
                <a:gd name="connsiteX3455" fmla="*/ 1969741 w 3464244"/>
                <a:gd name="connsiteY3455" fmla="*/ 827302 h 1391222"/>
                <a:gd name="connsiteX3456" fmla="*/ 1990698 w 3464244"/>
                <a:gd name="connsiteY3456" fmla="*/ 809681 h 1391222"/>
                <a:gd name="connsiteX3457" fmla="*/ 2038323 w 3464244"/>
                <a:gd name="connsiteY3457" fmla="*/ 809015 h 1391222"/>
                <a:gd name="connsiteX3458" fmla="*/ 2035467 w 3464244"/>
                <a:gd name="connsiteY3458" fmla="*/ 809015 h 1391222"/>
                <a:gd name="connsiteX3459" fmla="*/ 2033560 w 3464244"/>
                <a:gd name="connsiteY3459" fmla="*/ 817111 h 1391222"/>
                <a:gd name="connsiteX3460" fmla="*/ 2024035 w 3464244"/>
                <a:gd name="connsiteY3460" fmla="*/ 817872 h 1391222"/>
                <a:gd name="connsiteX3461" fmla="*/ 2007841 w 3464244"/>
                <a:gd name="connsiteY3461" fmla="*/ 817872 h 1391222"/>
                <a:gd name="connsiteX3462" fmla="*/ 2020231 w 3464244"/>
                <a:gd name="connsiteY3462" fmla="*/ 806729 h 1391222"/>
                <a:gd name="connsiteX3463" fmla="*/ 2026891 w 3464244"/>
                <a:gd name="connsiteY3463" fmla="*/ 801108 h 1391222"/>
                <a:gd name="connsiteX3464" fmla="*/ 2038323 w 3464244"/>
                <a:gd name="connsiteY3464" fmla="*/ 782440 h 1391222"/>
                <a:gd name="connsiteX3465" fmla="*/ 2017366 w 3464244"/>
                <a:gd name="connsiteY3465" fmla="*/ 764628 h 1391222"/>
                <a:gd name="connsiteX3466" fmla="*/ 1999274 w 3464244"/>
                <a:gd name="connsiteY3466" fmla="*/ 781106 h 1391222"/>
                <a:gd name="connsiteX3467" fmla="*/ 2004036 w 3464244"/>
                <a:gd name="connsiteY3467" fmla="*/ 786155 h 1391222"/>
                <a:gd name="connsiteX3468" fmla="*/ 2008799 w 3464244"/>
                <a:gd name="connsiteY3468" fmla="*/ 781392 h 1391222"/>
                <a:gd name="connsiteX3469" fmla="*/ 2003078 w 3464244"/>
                <a:gd name="connsiteY3469" fmla="*/ 776630 h 1391222"/>
                <a:gd name="connsiteX3470" fmla="*/ 2016417 w 3464244"/>
                <a:gd name="connsiteY3470" fmla="*/ 767771 h 1391222"/>
                <a:gd name="connsiteX3471" fmla="*/ 2029756 w 3464244"/>
                <a:gd name="connsiteY3471" fmla="*/ 782440 h 1391222"/>
                <a:gd name="connsiteX3472" fmla="*/ 2011655 w 3464244"/>
                <a:gd name="connsiteY3472" fmla="*/ 809967 h 1391222"/>
                <a:gd name="connsiteX3473" fmla="*/ 2000223 w 3464244"/>
                <a:gd name="connsiteY3473" fmla="*/ 821873 h 1391222"/>
                <a:gd name="connsiteX3474" fmla="*/ 1999274 w 3464244"/>
                <a:gd name="connsiteY3474" fmla="*/ 825302 h 1391222"/>
                <a:gd name="connsiteX3475" fmla="*/ 2035467 w 3464244"/>
                <a:gd name="connsiteY3475" fmla="*/ 825302 h 1391222"/>
                <a:gd name="connsiteX3476" fmla="*/ 2580299 w 3464244"/>
                <a:gd name="connsiteY3476" fmla="*/ 848067 h 1391222"/>
                <a:gd name="connsiteX3477" fmla="*/ 2580299 w 3464244"/>
                <a:gd name="connsiteY3477" fmla="*/ 843971 h 1391222"/>
                <a:gd name="connsiteX3478" fmla="*/ 2571723 w 3464244"/>
                <a:gd name="connsiteY3478" fmla="*/ 843971 h 1391222"/>
                <a:gd name="connsiteX3479" fmla="*/ 2571723 w 3464244"/>
                <a:gd name="connsiteY3479" fmla="*/ 761008 h 1391222"/>
                <a:gd name="connsiteX3480" fmla="*/ 2580299 w 3464244"/>
                <a:gd name="connsiteY3480" fmla="*/ 761008 h 1391222"/>
                <a:gd name="connsiteX3481" fmla="*/ 2580299 w 3464244"/>
                <a:gd name="connsiteY3481" fmla="*/ 756912 h 1391222"/>
                <a:gd name="connsiteX3482" fmla="*/ 2566960 w 3464244"/>
                <a:gd name="connsiteY3482" fmla="*/ 756912 h 1391222"/>
                <a:gd name="connsiteX3483" fmla="*/ 2566960 w 3464244"/>
                <a:gd name="connsiteY3483" fmla="*/ 848067 h 1391222"/>
                <a:gd name="connsiteX3484" fmla="*/ 2626966 w 3464244"/>
                <a:gd name="connsiteY3484" fmla="*/ 806918 h 1391222"/>
                <a:gd name="connsiteX3485" fmla="*/ 2607916 w 3464244"/>
                <a:gd name="connsiteY3485" fmla="*/ 786536 h 1391222"/>
                <a:gd name="connsiteX3486" fmla="*/ 2595535 w 3464244"/>
                <a:gd name="connsiteY3486" fmla="*/ 795108 h 1391222"/>
                <a:gd name="connsiteX3487" fmla="*/ 2599349 w 3464244"/>
                <a:gd name="connsiteY3487" fmla="*/ 775296 h 1391222"/>
                <a:gd name="connsiteX3488" fmla="*/ 2612678 w 3464244"/>
                <a:gd name="connsiteY3488" fmla="*/ 767009 h 1391222"/>
                <a:gd name="connsiteX3489" fmla="*/ 2620306 w 3464244"/>
                <a:gd name="connsiteY3489" fmla="*/ 770533 h 1391222"/>
                <a:gd name="connsiteX3490" fmla="*/ 2616492 w 3464244"/>
                <a:gd name="connsiteY3490" fmla="*/ 774724 h 1391222"/>
                <a:gd name="connsiteX3491" fmla="*/ 2620306 w 3464244"/>
                <a:gd name="connsiteY3491" fmla="*/ 779011 h 1391222"/>
                <a:gd name="connsiteX3492" fmla="*/ 2624110 w 3464244"/>
                <a:gd name="connsiteY3492" fmla="*/ 774630 h 1391222"/>
                <a:gd name="connsiteX3493" fmla="*/ 2612678 w 3464244"/>
                <a:gd name="connsiteY3493" fmla="*/ 764628 h 1391222"/>
                <a:gd name="connsiteX3494" fmla="*/ 2586968 w 3464244"/>
                <a:gd name="connsiteY3494" fmla="*/ 796441 h 1391222"/>
                <a:gd name="connsiteX3495" fmla="*/ 2606967 w 3464244"/>
                <a:gd name="connsiteY3495" fmla="*/ 827302 h 1391222"/>
                <a:gd name="connsiteX3496" fmla="*/ 2620306 w 3464244"/>
                <a:gd name="connsiteY3496" fmla="*/ 822255 h 1391222"/>
                <a:gd name="connsiteX3497" fmla="*/ 2626966 w 3464244"/>
                <a:gd name="connsiteY3497" fmla="*/ 806918 h 1391222"/>
                <a:gd name="connsiteX3498" fmla="*/ 2618399 w 3464244"/>
                <a:gd name="connsiteY3498" fmla="*/ 806729 h 1391222"/>
                <a:gd name="connsiteX3499" fmla="*/ 2616492 w 3464244"/>
                <a:gd name="connsiteY3499" fmla="*/ 818635 h 1391222"/>
                <a:gd name="connsiteX3500" fmla="*/ 2606967 w 3464244"/>
                <a:gd name="connsiteY3500" fmla="*/ 824445 h 1391222"/>
                <a:gd name="connsiteX3501" fmla="*/ 2597442 w 3464244"/>
                <a:gd name="connsiteY3501" fmla="*/ 818635 h 1391222"/>
                <a:gd name="connsiteX3502" fmla="*/ 2595535 w 3464244"/>
                <a:gd name="connsiteY3502" fmla="*/ 804823 h 1391222"/>
                <a:gd name="connsiteX3503" fmla="*/ 2607916 w 3464244"/>
                <a:gd name="connsiteY3503" fmla="*/ 789011 h 1391222"/>
                <a:gd name="connsiteX3504" fmla="*/ 2616492 w 3464244"/>
                <a:gd name="connsiteY3504" fmla="*/ 794537 h 1391222"/>
                <a:gd name="connsiteX3505" fmla="*/ 2618399 w 3464244"/>
                <a:gd name="connsiteY3505" fmla="*/ 806729 h 1391222"/>
                <a:gd name="connsiteX3506" fmla="*/ 2675549 w 3464244"/>
                <a:gd name="connsiteY3506" fmla="*/ 809681 h 1391222"/>
                <a:gd name="connsiteX3507" fmla="*/ 2660303 w 3464244"/>
                <a:gd name="connsiteY3507" fmla="*/ 793203 h 1391222"/>
                <a:gd name="connsiteX3508" fmla="*/ 2672693 w 3464244"/>
                <a:gd name="connsiteY3508" fmla="*/ 777105 h 1391222"/>
                <a:gd name="connsiteX3509" fmla="*/ 2655541 w 3464244"/>
                <a:gd name="connsiteY3509" fmla="*/ 764628 h 1391222"/>
                <a:gd name="connsiteX3510" fmla="*/ 2637449 w 3464244"/>
                <a:gd name="connsiteY3510" fmla="*/ 776820 h 1391222"/>
                <a:gd name="connsiteX3511" fmla="*/ 2642211 w 3464244"/>
                <a:gd name="connsiteY3511" fmla="*/ 781773 h 1391222"/>
                <a:gd name="connsiteX3512" fmla="*/ 2646974 w 3464244"/>
                <a:gd name="connsiteY3512" fmla="*/ 777105 h 1391222"/>
                <a:gd name="connsiteX3513" fmla="*/ 2642211 w 3464244"/>
                <a:gd name="connsiteY3513" fmla="*/ 772343 h 1391222"/>
                <a:gd name="connsiteX3514" fmla="*/ 2654592 w 3464244"/>
                <a:gd name="connsiteY3514" fmla="*/ 767009 h 1391222"/>
                <a:gd name="connsiteX3515" fmla="*/ 2664117 w 3464244"/>
                <a:gd name="connsiteY3515" fmla="*/ 777105 h 1391222"/>
                <a:gd name="connsiteX3516" fmla="*/ 2660303 w 3464244"/>
                <a:gd name="connsiteY3516" fmla="*/ 788917 h 1391222"/>
                <a:gd name="connsiteX3517" fmla="*/ 2649830 w 3464244"/>
                <a:gd name="connsiteY3517" fmla="*/ 792155 h 1391222"/>
                <a:gd name="connsiteX3518" fmla="*/ 2646974 w 3464244"/>
                <a:gd name="connsiteY3518" fmla="*/ 793680 h 1391222"/>
                <a:gd name="connsiteX3519" fmla="*/ 2649830 w 3464244"/>
                <a:gd name="connsiteY3519" fmla="*/ 794823 h 1391222"/>
                <a:gd name="connsiteX3520" fmla="*/ 2654592 w 3464244"/>
                <a:gd name="connsiteY3520" fmla="*/ 794823 h 1391222"/>
                <a:gd name="connsiteX3521" fmla="*/ 2666024 w 3464244"/>
                <a:gd name="connsiteY3521" fmla="*/ 809681 h 1391222"/>
                <a:gd name="connsiteX3522" fmla="*/ 2654592 w 3464244"/>
                <a:gd name="connsiteY3522" fmla="*/ 824445 h 1391222"/>
                <a:gd name="connsiteX3523" fmla="*/ 2639356 w 3464244"/>
                <a:gd name="connsiteY3523" fmla="*/ 817872 h 1391222"/>
                <a:gd name="connsiteX3524" fmla="*/ 2645067 w 3464244"/>
                <a:gd name="connsiteY3524" fmla="*/ 812730 h 1391222"/>
                <a:gd name="connsiteX3525" fmla="*/ 2640305 w 3464244"/>
                <a:gd name="connsiteY3525" fmla="*/ 807777 h 1391222"/>
                <a:gd name="connsiteX3526" fmla="*/ 2635542 w 3464244"/>
                <a:gd name="connsiteY3526" fmla="*/ 813015 h 1391222"/>
                <a:gd name="connsiteX3527" fmla="*/ 2654592 w 3464244"/>
                <a:gd name="connsiteY3527" fmla="*/ 827302 h 1391222"/>
                <a:gd name="connsiteX3528" fmla="*/ 2675549 w 3464244"/>
                <a:gd name="connsiteY3528" fmla="*/ 809681 h 1391222"/>
                <a:gd name="connsiteX3529" fmla="*/ 2699361 w 3464244"/>
                <a:gd name="connsiteY3529" fmla="*/ 825016 h 1391222"/>
                <a:gd name="connsiteX3530" fmla="*/ 2692692 w 3464244"/>
                <a:gd name="connsiteY3530" fmla="*/ 815205 h 1391222"/>
                <a:gd name="connsiteX3531" fmla="*/ 2687930 w 3464244"/>
                <a:gd name="connsiteY3531" fmla="*/ 820254 h 1391222"/>
                <a:gd name="connsiteX3532" fmla="*/ 2693641 w 3464244"/>
                <a:gd name="connsiteY3532" fmla="*/ 825302 h 1391222"/>
                <a:gd name="connsiteX3533" fmla="*/ 2696506 w 3464244"/>
                <a:gd name="connsiteY3533" fmla="*/ 823969 h 1391222"/>
                <a:gd name="connsiteX3534" fmla="*/ 2689836 w 3464244"/>
                <a:gd name="connsiteY3534" fmla="*/ 840637 h 1391222"/>
                <a:gd name="connsiteX3535" fmla="*/ 2688878 w 3464244"/>
                <a:gd name="connsiteY3535" fmla="*/ 841685 h 1391222"/>
                <a:gd name="connsiteX3536" fmla="*/ 2690785 w 3464244"/>
                <a:gd name="connsiteY3536" fmla="*/ 843019 h 1391222"/>
                <a:gd name="connsiteX3537" fmla="*/ 2699361 w 3464244"/>
                <a:gd name="connsiteY3537" fmla="*/ 825016 h 1391222"/>
                <a:gd name="connsiteX3538" fmla="*/ 2783180 w 3464244"/>
                <a:gd name="connsiteY3538" fmla="*/ 809681 h 1391222"/>
                <a:gd name="connsiteX3539" fmla="*/ 2767943 w 3464244"/>
                <a:gd name="connsiteY3539" fmla="*/ 793203 h 1391222"/>
                <a:gd name="connsiteX3540" fmla="*/ 2780324 w 3464244"/>
                <a:gd name="connsiteY3540" fmla="*/ 777105 h 1391222"/>
                <a:gd name="connsiteX3541" fmla="*/ 2763181 w 3464244"/>
                <a:gd name="connsiteY3541" fmla="*/ 764628 h 1391222"/>
                <a:gd name="connsiteX3542" fmla="*/ 2746028 w 3464244"/>
                <a:gd name="connsiteY3542" fmla="*/ 776820 h 1391222"/>
                <a:gd name="connsiteX3543" fmla="*/ 2750791 w 3464244"/>
                <a:gd name="connsiteY3543" fmla="*/ 781773 h 1391222"/>
                <a:gd name="connsiteX3544" fmla="*/ 2754605 w 3464244"/>
                <a:gd name="connsiteY3544" fmla="*/ 777105 h 1391222"/>
                <a:gd name="connsiteX3545" fmla="*/ 2749842 w 3464244"/>
                <a:gd name="connsiteY3545" fmla="*/ 772343 h 1391222"/>
                <a:gd name="connsiteX3546" fmla="*/ 2762223 w 3464244"/>
                <a:gd name="connsiteY3546" fmla="*/ 767009 h 1391222"/>
                <a:gd name="connsiteX3547" fmla="*/ 2771748 w 3464244"/>
                <a:gd name="connsiteY3547" fmla="*/ 777105 h 1391222"/>
                <a:gd name="connsiteX3548" fmla="*/ 2767943 w 3464244"/>
                <a:gd name="connsiteY3548" fmla="*/ 788917 h 1391222"/>
                <a:gd name="connsiteX3549" fmla="*/ 2757460 w 3464244"/>
                <a:gd name="connsiteY3549" fmla="*/ 792155 h 1391222"/>
                <a:gd name="connsiteX3550" fmla="*/ 2755553 w 3464244"/>
                <a:gd name="connsiteY3550" fmla="*/ 793680 h 1391222"/>
                <a:gd name="connsiteX3551" fmla="*/ 2757460 w 3464244"/>
                <a:gd name="connsiteY3551" fmla="*/ 794823 h 1391222"/>
                <a:gd name="connsiteX3552" fmla="*/ 2762223 w 3464244"/>
                <a:gd name="connsiteY3552" fmla="*/ 794823 h 1391222"/>
                <a:gd name="connsiteX3553" fmla="*/ 2773655 w 3464244"/>
                <a:gd name="connsiteY3553" fmla="*/ 809681 h 1391222"/>
                <a:gd name="connsiteX3554" fmla="*/ 2762223 w 3464244"/>
                <a:gd name="connsiteY3554" fmla="*/ 824445 h 1391222"/>
                <a:gd name="connsiteX3555" fmla="*/ 2746986 w 3464244"/>
                <a:gd name="connsiteY3555" fmla="*/ 817872 h 1391222"/>
                <a:gd name="connsiteX3556" fmla="*/ 2752698 w 3464244"/>
                <a:gd name="connsiteY3556" fmla="*/ 812730 h 1391222"/>
                <a:gd name="connsiteX3557" fmla="*/ 2747935 w 3464244"/>
                <a:gd name="connsiteY3557" fmla="*/ 807777 h 1391222"/>
                <a:gd name="connsiteX3558" fmla="*/ 2743173 w 3464244"/>
                <a:gd name="connsiteY3558" fmla="*/ 813015 h 1391222"/>
                <a:gd name="connsiteX3559" fmla="*/ 2762223 w 3464244"/>
                <a:gd name="connsiteY3559" fmla="*/ 827302 h 1391222"/>
                <a:gd name="connsiteX3560" fmla="*/ 2783180 w 3464244"/>
                <a:gd name="connsiteY3560" fmla="*/ 809681 h 1391222"/>
                <a:gd name="connsiteX3561" fmla="*/ 2827949 w 3464244"/>
                <a:gd name="connsiteY3561" fmla="*/ 825302 h 1391222"/>
                <a:gd name="connsiteX3562" fmla="*/ 2827949 w 3464244"/>
                <a:gd name="connsiteY3562" fmla="*/ 822349 h 1391222"/>
                <a:gd name="connsiteX3563" fmla="*/ 2825093 w 3464244"/>
                <a:gd name="connsiteY3563" fmla="*/ 822349 h 1391222"/>
                <a:gd name="connsiteX3564" fmla="*/ 2815568 w 3464244"/>
                <a:gd name="connsiteY3564" fmla="*/ 817872 h 1391222"/>
                <a:gd name="connsiteX3565" fmla="*/ 2815568 w 3464244"/>
                <a:gd name="connsiteY3565" fmla="*/ 767295 h 1391222"/>
                <a:gd name="connsiteX3566" fmla="*/ 2813661 w 3464244"/>
                <a:gd name="connsiteY3566" fmla="*/ 764628 h 1391222"/>
                <a:gd name="connsiteX3567" fmla="*/ 2796518 w 3464244"/>
                <a:gd name="connsiteY3567" fmla="*/ 770533 h 1391222"/>
                <a:gd name="connsiteX3568" fmla="*/ 2796518 w 3464244"/>
                <a:gd name="connsiteY3568" fmla="*/ 773581 h 1391222"/>
                <a:gd name="connsiteX3569" fmla="*/ 2808899 w 3464244"/>
                <a:gd name="connsiteY3569" fmla="*/ 771010 h 1391222"/>
                <a:gd name="connsiteX3570" fmla="*/ 2808899 w 3464244"/>
                <a:gd name="connsiteY3570" fmla="*/ 817872 h 1391222"/>
                <a:gd name="connsiteX3571" fmla="*/ 2800323 w 3464244"/>
                <a:gd name="connsiteY3571" fmla="*/ 822349 h 1391222"/>
                <a:gd name="connsiteX3572" fmla="*/ 2796518 w 3464244"/>
                <a:gd name="connsiteY3572" fmla="*/ 822349 h 1391222"/>
                <a:gd name="connsiteX3573" fmla="*/ 2796518 w 3464244"/>
                <a:gd name="connsiteY3573" fmla="*/ 825302 h 1391222"/>
                <a:gd name="connsiteX3574" fmla="*/ 2812703 w 3464244"/>
                <a:gd name="connsiteY3574" fmla="*/ 825016 h 1391222"/>
                <a:gd name="connsiteX3575" fmla="*/ 2827949 w 3464244"/>
                <a:gd name="connsiteY3575" fmla="*/ 825302 h 1391222"/>
                <a:gd name="connsiteX3576" fmla="*/ 2855566 w 3464244"/>
                <a:gd name="connsiteY3576" fmla="*/ 825016 h 1391222"/>
                <a:gd name="connsiteX3577" fmla="*/ 2848906 w 3464244"/>
                <a:gd name="connsiteY3577" fmla="*/ 815205 h 1391222"/>
                <a:gd name="connsiteX3578" fmla="*/ 2844143 w 3464244"/>
                <a:gd name="connsiteY3578" fmla="*/ 820254 h 1391222"/>
                <a:gd name="connsiteX3579" fmla="*/ 2848906 w 3464244"/>
                <a:gd name="connsiteY3579" fmla="*/ 825302 h 1391222"/>
                <a:gd name="connsiteX3580" fmla="*/ 2852710 w 3464244"/>
                <a:gd name="connsiteY3580" fmla="*/ 823969 h 1391222"/>
                <a:gd name="connsiteX3581" fmla="*/ 2846041 w 3464244"/>
                <a:gd name="connsiteY3581" fmla="*/ 840637 h 1391222"/>
                <a:gd name="connsiteX3582" fmla="*/ 2845092 w 3464244"/>
                <a:gd name="connsiteY3582" fmla="*/ 841685 h 1391222"/>
                <a:gd name="connsiteX3583" fmla="*/ 2846999 w 3464244"/>
                <a:gd name="connsiteY3583" fmla="*/ 843019 h 1391222"/>
                <a:gd name="connsiteX3584" fmla="*/ 2855566 w 3464244"/>
                <a:gd name="connsiteY3584" fmla="*/ 825016 h 1391222"/>
                <a:gd name="connsiteX3585" fmla="*/ 2935580 w 3464244"/>
                <a:gd name="connsiteY3585" fmla="*/ 825302 h 1391222"/>
                <a:gd name="connsiteX3586" fmla="*/ 2935580 w 3464244"/>
                <a:gd name="connsiteY3586" fmla="*/ 822349 h 1391222"/>
                <a:gd name="connsiteX3587" fmla="*/ 2932724 w 3464244"/>
                <a:gd name="connsiteY3587" fmla="*/ 822349 h 1391222"/>
                <a:gd name="connsiteX3588" fmla="*/ 2923199 w 3464244"/>
                <a:gd name="connsiteY3588" fmla="*/ 817872 h 1391222"/>
                <a:gd name="connsiteX3589" fmla="*/ 2923199 w 3464244"/>
                <a:gd name="connsiteY3589" fmla="*/ 767295 h 1391222"/>
                <a:gd name="connsiteX3590" fmla="*/ 2921292 w 3464244"/>
                <a:gd name="connsiteY3590" fmla="*/ 764628 h 1391222"/>
                <a:gd name="connsiteX3591" fmla="*/ 2904149 w 3464244"/>
                <a:gd name="connsiteY3591" fmla="*/ 770533 h 1391222"/>
                <a:gd name="connsiteX3592" fmla="*/ 2904149 w 3464244"/>
                <a:gd name="connsiteY3592" fmla="*/ 773581 h 1391222"/>
                <a:gd name="connsiteX3593" fmla="*/ 2916530 w 3464244"/>
                <a:gd name="connsiteY3593" fmla="*/ 771010 h 1391222"/>
                <a:gd name="connsiteX3594" fmla="*/ 2916530 w 3464244"/>
                <a:gd name="connsiteY3594" fmla="*/ 817872 h 1391222"/>
                <a:gd name="connsiteX3595" fmla="*/ 2907953 w 3464244"/>
                <a:gd name="connsiteY3595" fmla="*/ 822349 h 1391222"/>
                <a:gd name="connsiteX3596" fmla="*/ 2904149 w 3464244"/>
                <a:gd name="connsiteY3596" fmla="*/ 822349 h 1391222"/>
                <a:gd name="connsiteX3597" fmla="*/ 2904149 w 3464244"/>
                <a:gd name="connsiteY3597" fmla="*/ 825302 h 1391222"/>
                <a:gd name="connsiteX3598" fmla="*/ 2920343 w 3464244"/>
                <a:gd name="connsiteY3598" fmla="*/ 825016 h 1391222"/>
                <a:gd name="connsiteX3599" fmla="*/ 2935580 w 3464244"/>
                <a:gd name="connsiteY3599" fmla="*/ 825302 h 1391222"/>
                <a:gd name="connsiteX3600" fmla="*/ 2987018 w 3464244"/>
                <a:gd name="connsiteY3600" fmla="*/ 807014 h 1391222"/>
                <a:gd name="connsiteX3601" fmla="*/ 2968917 w 3464244"/>
                <a:gd name="connsiteY3601" fmla="*/ 787107 h 1391222"/>
                <a:gd name="connsiteX3602" fmla="*/ 2956536 w 3464244"/>
                <a:gd name="connsiteY3602" fmla="*/ 791679 h 1391222"/>
                <a:gd name="connsiteX3603" fmla="*/ 2956536 w 3464244"/>
                <a:gd name="connsiteY3603" fmla="*/ 773962 h 1391222"/>
                <a:gd name="connsiteX3604" fmla="*/ 2965103 w 3464244"/>
                <a:gd name="connsiteY3604" fmla="*/ 775296 h 1391222"/>
                <a:gd name="connsiteX3605" fmla="*/ 2983205 w 3464244"/>
                <a:gd name="connsiteY3605" fmla="*/ 765962 h 1391222"/>
                <a:gd name="connsiteX3606" fmla="*/ 2982256 w 3464244"/>
                <a:gd name="connsiteY3606" fmla="*/ 764628 h 1391222"/>
                <a:gd name="connsiteX3607" fmla="*/ 2981298 w 3464244"/>
                <a:gd name="connsiteY3607" fmla="*/ 765105 h 1391222"/>
                <a:gd name="connsiteX3608" fmla="*/ 2967968 w 3464244"/>
                <a:gd name="connsiteY3608" fmla="*/ 767580 h 1391222"/>
                <a:gd name="connsiteX3609" fmla="*/ 2955578 w 3464244"/>
                <a:gd name="connsiteY3609" fmla="*/ 765105 h 1391222"/>
                <a:gd name="connsiteX3610" fmla="*/ 2954630 w 3464244"/>
                <a:gd name="connsiteY3610" fmla="*/ 764628 h 1391222"/>
                <a:gd name="connsiteX3611" fmla="*/ 2953681 w 3464244"/>
                <a:gd name="connsiteY3611" fmla="*/ 767295 h 1391222"/>
                <a:gd name="connsiteX3612" fmla="*/ 2953681 w 3464244"/>
                <a:gd name="connsiteY3612" fmla="*/ 794060 h 1391222"/>
                <a:gd name="connsiteX3613" fmla="*/ 2954630 w 3464244"/>
                <a:gd name="connsiteY3613" fmla="*/ 796727 h 1391222"/>
                <a:gd name="connsiteX3614" fmla="*/ 2956536 w 3464244"/>
                <a:gd name="connsiteY3614" fmla="*/ 795680 h 1391222"/>
                <a:gd name="connsiteX3615" fmla="*/ 2968917 w 3464244"/>
                <a:gd name="connsiteY3615" fmla="*/ 789583 h 1391222"/>
                <a:gd name="connsiteX3616" fmla="*/ 2976535 w 3464244"/>
                <a:gd name="connsiteY3616" fmla="*/ 795584 h 1391222"/>
                <a:gd name="connsiteX3617" fmla="*/ 2978442 w 3464244"/>
                <a:gd name="connsiteY3617" fmla="*/ 806538 h 1391222"/>
                <a:gd name="connsiteX3618" fmla="*/ 2975586 w 3464244"/>
                <a:gd name="connsiteY3618" fmla="*/ 818920 h 1391222"/>
                <a:gd name="connsiteX3619" fmla="*/ 2966061 w 3464244"/>
                <a:gd name="connsiteY3619" fmla="*/ 824445 h 1391222"/>
                <a:gd name="connsiteX3620" fmla="*/ 2951774 w 3464244"/>
                <a:gd name="connsiteY3620" fmla="*/ 814920 h 1391222"/>
                <a:gd name="connsiteX3621" fmla="*/ 2952723 w 3464244"/>
                <a:gd name="connsiteY3621" fmla="*/ 814920 h 1391222"/>
                <a:gd name="connsiteX3622" fmla="*/ 2957485 w 3464244"/>
                <a:gd name="connsiteY3622" fmla="*/ 810443 h 1391222"/>
                <a:gd name="connsiteX3623" fmla="*/ 2952723 w 3464244"/>
                <a:gd name="connsiteY3623" fmla="*/ 805871 h 1391222"/>
                <a:gd name="connsiteX3624" fmla="*/ 2947960 w 3464244"/>
                <a:gd name="connsiteY3624" fmla="*/ 810729 h 1391222"/>
                <a:gd name="connsiteX3625" fmla="*/ 2966061 w 3464244"/>
                <a:gd name="connsiteY3625" fmla="*/ 827302 h 1391222"/>
                <a:gd name="connsiteX3626" fmla="*/ 2987018 w 3464244"/>
                <a:gd name="connsiteY3626" fmla="*/ 807014 h 1391222"/>
                <a:gd name="connsiteX3627" fmla="*/ 3011780 w 3464244"/>
                <a:gd name="connsiteY3627" fmla="*/ 825016 h 1391222"/>
                <a:gd name="connsiteX3628" fmla="*/ 3005110 w 3464244"/>
                <a:gd name="connsiteY3628" fmla="*/ 815205 h 1391222"/>
                <a:gd name="connsiteX3629" fmla="*/ 3000348 w 3464244"/>
                <a:gd name="connsiteY3629" fmla="*/ 820254 h 1391222"/>
                <a:gd name="connsiteX3630" fmla="*/ 3005110 w 3464244"/>
                <a:gd name="connsiteY3630" fmla="*/ 825302 h 1391222"/>
                <a:gd name="connsiteX3631" fmla="*/ 3008924 w 3464244"/>
                <a:gd name="connsiteY3631" fmla="*/ 823969 h 1391222"/>
                <a:gd name="connsiteX3632" fmla="*/ 3002255 w 3464244"/>
                <a:gd name="connsiteY3632" fmla="*/ 840637 h 1391222"/>
                <a:gd name="connsiteX3633" fmla="*/ 3001306 w 3464244"/>
                <a:gd name="connsiteY3633" fmla="*/ 841685 h 1391222"/>
                <a:gd name="connsiteX3634" fmla="*/ 3003203 w 3464244"/>
                <a:gd name="connsiteY3634" fmla="*/ 843019 h 1391222"/>
                <a:gd name="connsiteX3635" fmla="*/ 3011780 w 3464244"/>
                <a:gd name="connsiteY3635" fmla="*/ 825016 h 1391222"/>
                <a:gd name="connsiteX3636" fmla="*/ 3098453 w 3464244"/>
                <a:gd name="connsiteY3636" fmla="*/ 766533 h 1391222"/>
                <a:gd name="connsiteX3637" fmla="*/ 3074641 w 3464244"/>
                <a:gd name="connsiteY3637" fmla="*/ 766533 h 1391222"/>
                <a:gd name="connsiteX3638" fmla="*/ 3067981 w 3464244"/>
                <a:gd name="connsiteY3638" fmla="*/ 766248 h 1391222"/>
                <a:gd name="connsiteX3639" fmla="*/ 3062260 w 3464244"/>
                <a:gd name="connsiteY3639" fmla="*/ 763771 h 1391222"/>
                <a:gd name="connsiteX3640" fmla="*/ 3059405 w 3464244"/>
                <a:gd name="connsiteY3640" fmla="*/ 763771 h 1391222"/>
                <a:gd name="connsiteX3641" fmla="*/ 3056549 w 3464244"/>
                <a:gd name="connsiteY3641" fmla="*/ 782916 h 1391222"/>
                <a:gd name="connsiteX3642" fmla="*/ 3059405 w 3464244"/>
                <a:gd name="connsiteY3642" fmla="*/ 782916 h 1391222"/>
                <a:gd name="connsiteX3643" fmla="*/ 3062260 w 3464244"/>
                <a:gd name="connsiteY3643" fmla="*/ 774630 h 1391222"/>
                <a:gd name="connsiteX3644" fmla="*/ 3070836 w 3464244"/>
                <a:gd name="connsiteY3644" fmla="*/ 773962 h 1391222"/>
                <a:gd name="connsiteX3645" fmla="*/ 3090835 w 3464244"/>
                <a:gd name="connsiteY3645" fmla="*/ 773962 h 1391222"/>
                <a:gd name="connsiteX3646" fmla="*/ 3081310 w 3464244"/>
                <a:gd name="connsiteY3646" fmla="*/ 786630 h 1391222"/>
                <a:gd name="connsiteX3647" fmla="*/ 3068930 w 3464244"/>
                <a:gd name="connsiteY3647" fmla="*/ 822255 h 1391222"/>
                <a:gd name="connsiteX3648" fmla="*/ 3072743 w 3464244"/>
                <a:gd name="connsiteY3648" fmla="*/ 827302 h 1391222"/>
                <a:gd name="connsiteX3649" fmla="*/ 3076548 w 3464244"/>
                <a:gd name="connsiteY3649" fmla="*/ 822064 h 1391222"/>
                <a:gd name="connsiteX3650" fmla="*/ 3076548 w 3464244"/>
                <a:gd name="connsiteY3650" fmla="*/ 817777 h 1391222"/>
                <a:gd name="connsiteX3651" fmla="*/ 3084166 w 3464244"/>
                <a:gd name="connsiteY3651" fmla="*/ 787868 h 1391222"/>
                <a:gd name="connsiteX3652" fmla="*/ 3097505 w 3464244"/>
                <a:gd name="connsiteY3652" fmla="*/ 769867 h 1391222"/>
                <a:gd name="connsiteX3653" fmla="*/ 3098453 w 3464244"/>
                <a:gd name="connsiteY3653" fmla="*/ 766533 h 1391222"/>
                <a:gd name="connsiteX3654" fmla="*/ 3119410 w 3464244"/>
                <a:gd name="connsiteY3654" fmla="*/ 825016 h 1391222"/>
                <a:gd name="connsiteX3655" fmla="*/ 3112741 w 3464244"/>
                <a:gd name="connsiteY3655" fmla="*/ 815205 h 1391222"/>
                <a:gd name="connsiteX3656" fmla="*/ 3107978 w 3464244"/>
                <a:gd name="connsiteY3656" fmla="*/ 820254 h 1391222"/>
                <a:gd name="connsiteX3657" fmla="*/ 3113699 w 3464244"/>
                <a:gd name="connsiteY3657" fmla="*/ 825302 h 1391222"/>
                <a:gd name="connsiteX3658" fmla="*/ 3116555 w 3464244"/>
                <a:gd name="connsiteY3658" fmla="*/ 823969 h 1391222"/>
                <a:gd name="connsiteX3659" fmla="*/ 3109885 w 3464244"/>
                <a:gd name="connsiteY3659" fmla="*/ 840637 h 1391222"/>
                <a:gd name="connsiteX3660" fmla="*/ 3108936 w 3464244"/>
                <a:gd name="connsiteY3660" fmla="*/ 841685 h 1391222"/>
                <a:gd name="connsiteX3661" fmla="*/ 3110843 w 3464244"/>
                <a:gd name="connsiteY3661" fmla="*/ 843019 h 1391222"/>
                <a:gd name="connsiteX3662" fmla="*/ 3119410 w 3464244"/>
                <a:gd name="connsiteY3662" fmla="*/ 825016 h 1391222"/>
                <a:gd name="connsiteX3663" fmla="*/ 3203228 w 3464244"/>
                <a:gd name="connsiteY3663" fmla="*/ 809681 h 1391222"/>
                <a:gd name="connsiteX3664" fmla="*/ 3187992 w 3464244"/>
                <a:gd name="connsiteY3664" fmla="*/ 793203 h 1391222"/>
                <a:gd name="connsiteX3665" fmla="*/ 3200373 w 3464244"/>
                <a:gd name="connsiteY3665" fmla="*/ 777105 h 1391222"/>
                <a:gd name="connsiteX3666" fmla="*/ 3183230 w 3464244"/>
                <a:gd name="connsiteY3666" fmla="*/ 764628 h 1391222"/>
                <a:gd name="connsiteX3667" fmla="*/ 3166086 w 3464244"/>
                <a:gd name="connsiteY3667" fmla="*/ 776820 h 1391222"/>
                <a:gd name="connsiteX3668" fmla="*/ 3170849 w 3464244"/>
                <a:gd name="connsiteY3668" fmla="*/ 781773 h 1391222"/>
                <a:gd name="connsiteX3669" fmla="*/ 3174653 w 3464244"/>
                <a:gd name="connsiteY3669" fmla="*/ 777105 h 1391222"/>
                <a:gd name="connsiteX3670" fmla="*/ 3169891 w 3464244"/>
                <a:gd name="connsiteY3670" fmla="*/ 772343 h 1391222"/>
                <a:gd name="connsiteX3671" fmla="*/ 3182281 w 3464244"/>
                <a:gd name="connsiteY3671" fmla="*/ 767009 h 1391222"/>
                <a:gd name="connsiteX3672" fmla="*/ 3191806 w 3464244"/>
                <a:gd name="connsiteY3672" fmla="*/ 777105 h 1391222"/>
                <a:gd name="connsiteX3673" fmla="*/ 3187992 w 3464244"/>
                <a:gd name="connsiteY3673" fmla="*/ 788917 h 1391222"/>
                <a:gd name="connsiteX3674" fmla="*/ 3177518 w 3464244"/>
                <a:gd name="connsiteY3674" fmla="*/ 792155 h 1391222"/>
                <a:gd name="connsiteX3675" fmla="*/ 3175611 w 3464244"/>
                <a:gd name="connsiteY3675" fmla="*/ 793680 h 1391222"/>
                <a:gd name="connsiteX3676" fmla="*/ 3177518 w 3464244"/>
                <a:gd name="connsiteY3676" fmla="*/ 794823 h 1391222"/>
                <a:gd name="connsiteX3677" fmla="*/ 3182281 w 3464244"/>
                <a:gd name="connsiteY3677" fmla="*/ 794823 h 1391222"/>
                <a:gd name="connsiteX3678" fmla="*/ 3193703 w 3464244"/>
                <a:gd name="connsiteY3678" fmla="*/ 809681 h 1391222"/>
                <a:gd name="connsiteX3679" fmla="*/ 3182281 w 3464244"/>
                <a:gd name="connsiteY3679" fmla="*/ 824445 h 1391222"/>
                <a:gd name="connsiteX3680" fmla="*/ 3167035 w 3464244"/>
                <a:gd name="connsiteY3680" fmla="*/ 817872 h 1391222"/>
                <a:gd name="connsiteX3681" fmla="*/ 3172756 w 3464244"/>
                <a:gd name="connsiteY3681" fmla="*/ 812730 h 1391222"/>
                <a:gd name="connsiteX3682" fmla="*/ 3167993 w 3464244"/>
                <a:gd name="connsiteY3682" fmla="*/ 807777 h 1391222"/>
                <a:gd name="connsiteX3683" fmla="*/ 3163231 w 3464244"/>
                <a:gd name="connsiteY3683" fmla="*/ 813015 h 1391222"/>
                <a:gd name="connsiteX3684" fmla="*/ 3182281 w 3464244"/>
                <a:gd name="connsiteY3684" fmla="*/ 827302 h 1391222"/>
                <a:gd name="connsiteX3685" fmla="*/ 3203228 w 3464244"/>
                <a:gd name="connsiteY3685" fmla="*/ 809681 h 1391222"/>
                <a:gd name="connsiteX3686" fmla="*/ 3223236 w 3464244"/>
                <a:gd name="connsiteY3686" fmla="*/ 848067 h 1391222"/>
                <a:gd name="connsiteX3687" fmla="*/ 3223236 w 3464244"/>
                <a:gd name="connsiteY3687" fmla="*/ 756912 h 1391222"/>
                <a:gd name="connsiteX3688" fmla="*/ 3209898 w 3464244"/>
                <a:gd name="connsiteY3688" fmla="*/ 756912 h 1391222"/>
                <a:gd name="connsiteX3689" fmla="*/ 3209898 w 3464244"/>
                <a:gd name="connsiteY3689" fmla="*/ 761008 h 1391222"/>
                <a:gd name="connsiteX3690" fmla="*/ 3218474 w 3464244"/>
                <a:gd name="connsiteY3690" fmla="*/ 761008 h 1391222"/>
                <a:gd name="connsiteX3691" fmla="*/ 3218474 w 3464244"/>
                <a:gd name="connsiteY3691" fmla="*/ 843971 h 1391222"/>
                <a:gd name="connsiteX3692" fmla="*/ 3209898 w 3464244"/>
                <a:gd name="connsiteY3692" fmla="*/ 843971 h 1391222"/>
                <a:gd name="connsiteX3693" fmla="*/ 3209898 w 3464244"/>
                <a:gd name="connsiteY3693" fmla="*/ 848067 h 1391222"/>
                <a:gd name="connsiteX3694" fmla="*/ 55216 w 3464244"/>
                <a:gd name="connsiteY3694" fmla="*/ 933601 h 1391222"/>
                <a:gd name="connsiteX3695" fmla="*/ 55216 w 3464244"/>
                <a:gd name="connsiteY3695" fmla="*/ 930648 h 1391222"/>
                <a:gd name="connsiteX3696" fmla="*/ 53318 w 3464244"/>
                <a:gd name="connsiteY3696" fmla="*/ 930648 h 1391222"/>
                <a:gd name="connsiteX3697" fmla="*/ 44742 w 3464244"/>
                <a:gd name="connsiteY3697" fmla="*/ 927410 h 1391222"/>
                <a:gd name="connsiteX3698" fmla="*/ 23785 w 3464244"/>
                <a:gd name="connsiteY3698" fmla="*/ 898644 h 1391222"/>
                <a:gd name="connsiteX3699" fmla="*/ 37124 w 3464244"/>
                <a:gd name="connsiteY3699" fmla="*/ 880262 h 1391222"/>
                <a:gd name="connsiteX3700" fmla="*/ 50453 w 3464244"/>
                <a:gd name="connsiteY3700" fmla="*/ 874452 h 1391222"/>
                <a:gd name="connsiteX3701" fmla="*/ 50453 w 3464244"/>
                <a:gd name="connsiteY3701" fmla="*/ 871308 h 1391222"/>
                <a:gd name="connsiteX3702" fmla="*/ 40928 w 3464244"/>
                <a:gd name="connsiteY3702" fmla="*/ 871594 h 1391222"/>
                <a:gd name="connsiteX3703" fmla="*/ 29506 w 3464244"/>
                <a:gd name="connsiteY3703" fmla="*/ 871308 h 1391222"/>
                <a:gd name="connsiteX3704" fmla="*/ 29506 w 3464244"/>
                <a:gd name="connsiteY3704" fmla="*/ 874452 h 1391222"/>
                <a:gd name="connsiteX3705" fmla="*/ 34268 w 3464244"/>
                <a:gd name="connsiteY3705" fmla="*/ 878261 h 1391222"/>
                <a:gd name="connsiteX3706" fmla="*/ 33310 w 3464244"/>
                <a:gd name="connsiteY3706" fmla="*/ 880642 h 1391222"/>
                <a:gd name="connsiteX3707" fmla="*/ 21878 w 3464244"/>
                <a:gd name="connsiteY3707" fmla="*/ 895978 h 1391222"/>
                <a:gd name="connsiteX3708" fmla="*/ 9498 w 3464244"/>
                <a:gd name="connsiteY3708" fmla="*/ 878451 h 1391222"/>
                <a:gd name="connsiteX3709" fmla="*/ 8549 w 3464244"/>
                <a:gd name="connsiteY3709" fmla="*/ 877118 h 1391222"/>
                <a:gd name="connsiteX3710" fmla="*/ 14260 w 3464244"/>
                <a:gd name="connsiteY3710" fmla="*/ 874452 h 1391222"/>
                <a:gd name="connsiteX3711" fmla="*/ 14260 w 3464244"/>
                <a:gd name="connsiteY3711" fmla="*/ 871308 h 1391222"/>
                <a:gd name="connsiteX3712" fmla="*/ 931 w 3464244"/>
                <a:gd name="connsiteY3712" fmla="*/ 871594 h 1391222"/>
                <a:gd name="connsiteX3713" fmla="*/ -11459 w 3464244"/>
                <a:gd name="connsiteY3713" fmla="*/ 871308 h 1391222"/>
                <a:gd name="connsiteX3714" fmla="*/ -11459 w 3464244"/>
                <a:gd name="connsiteY3714" fmla="*/ 874452 h 1391222"/>
                <a:gd name="connsiteX3715" fmla="*/ -9552 w 3464244"/>
                <a:gd name="connsiteY3715" fmla="*/ 874452 h 1391222"/>
                <a:gd name="connsiteX3716" fmla="*/ -976 w 3464244"/>
                <a:gd name="connsiteY3716" fmla="*/ 877499 h 1391222"/>
                <a:gd name="connsiteX3717" fmla="*/ 17116 w 3464244"/>
                <a:gd name="connsiteY3717" fmla="*/ 902645 h 1391222"/>
                <a:gd name="connsiteX3718" fmla="*/ 931 w 3464244"/>
                <a:gd name="connsiteY3718" fmla="*/ 924838 h 1391222"/>
                <a:gd name="connsiteX3719" fmla="*/ -12408 w 3464244"/>
                <a:gd name="connsiteY3719" fmla="*/ 930648 h 1391222"/>
                <a:gd name="connsiteX3720" fmla="*/ -12408 w 3464244"/>
                <a:gd name="connsiteY3720" fmla="*/ 933601 h 1391222"/>
                <a:gd name="connsiteX3721" fmla="*/ -1934 w 3464244"/>
                <a:gd name="connsiteY3721" fmla="*/ 933315 h 1391222"/>
                <a:gd name="connsiteX3722" fmla="*/ 8549 w 3464244"/>
                <a:gd name="connsiteY3722" fmla="*/ 933601 h 1391222"/>
                <a:gd name="connsiteX3723" fmla="*/ 8549 w 3464244"/>
                <a:gd name="connsiteY3723" fmla="*/ 930648 h 1391222"/>
                <a:gd name="connsiteX3724" fmla="*/ 3786 w 3464244"/>
                <a:gd name="connsiteY3724" fmla="*/ 926648 h 1391222"/>
                <a:gd name="connsiteX3725" fmla="*/ 4735 w 3464244"/>
                <a:gd name="connsiteY3725" fmla="*/ 924076 h 1391222"/>
                <a:gd name="connsiteX3726" fmla="*/ 19023 w 3464244"/>
                <a:gd name="connsiteY3726" fmla="*/ 905217 h 1391222"/>
                <a:gd name="connsiteX3727" fmla="*/ 34268 w 3464244"/>
                <a:gd name="connsiteY3727" fmla="*/ 926458 h 1391222"/>
                <a:gd name="connsiteX3728" fmla="*/ 35217 w 3464244"/>
                <a:gd name="connsiteY3728" fmla="*/ 927887 h 1391222"/>
                <a:gd name="connsiteX3729" fmla="*/ 29506 w 3464244"/>
                <a:gd name="connsiteY3729" fmla="*/ 930648 h 1391222"/>
                <a:gd name="connsiteX3730" fmla="*/ 29506 w 3464244"/>
                <a:gd name="connsiteY3730" fmla="*/ 933601 h 1391222"/>
                <a:gd name="connsiteX3731" fmla="*/ 42835 w 3464244"/>
                <a:gd name="connsiteY3731" fmla="*/ 933315 h 1391222"/>
                <a:gd name="connsiteX3732" fmla="*/ 55216 w 3464244"/>
                <a:gd name="connsiteY3732" fmla="*/ 933601 h 1391222"/>
                <a:gd name="connsiteX3733" fmla="*/ 123798 w 3464244"/>
                <a:gd name="connsiteY3733" fmla="*/ 892739 h 1391222"/>
                <a:gd name="connsiteX3734" fmla="*/ 121891 w 3464244"/>
                <a:gd name="connsiteY3734" fmla="*/ 872070 h 1391222"/>
                <a:gd name="connsiteX3735" fmla="*/ 62843 w 3464244"/>
                <a:gd name="connsiteY3735" fmla="*/ 872070 h 1391222"/>
                <a:gd name="connsiteX3736" fmla="*/ 60936 w 3464244"/>
                <a:gd name="connsiteY3736" fmla="*/ 892739 h 1391222"/>
                <a:gd name="connsiteX3737" fmla="*/ 63792 w 3464244"/>
                <a:gd name="connsiteY3737" fmla="*/ 892739 h 1391222"/>
                <a:gd name="connsiteX3738" fmla="*/ 80935 w 3464244"/>
                <a:gd name="connsiteY3738" fmla="*/ 875022 h 1391222"/>
                <a:gd name="connsiteX3739" fmla="*/ 86656 w 3464244"/>
                <a:gd name="connsiteY3739" fmla="*/ 875118 h 1391222"/>
                <a:gd name="connsiteX3740" fmla="*/ 88553 w 3464244"/>
                <a:gd name="connsiteY3740" fmla="*/ 878737 h 1391222"/>
                <a:gd name="connsiteX3741" fmla="*/ 88553 w 3464244"/>
                <a:gd name="connsiteY3741" fmla="*/ 926172 h 1391222"/>
                <a:gd name="connsiteX3742" fmla="*/ 79028 w 3464244"/>
                <a:gd name="connsiteY3742" fmla="*/ 930648 h 1391222"/>
                <a:gd name="connsiteX3743" fmla="*/ 75224 w 3464244"/>
                <a:gd name="connsiteY3743" fmla="*/ 930648 h 1391222"/>
                <a:gd name="connsiteX3744" fmla="*/ 75224 w 3464244"/>
                <a:gd name="connsiteY3744" fmla="*/ 933697 h 1391222"/>
                <a:gd name="connsiteX3745" fmla="*/ 92367 w 3464244"/>
                <a:gd name="connsiteY3745" fmla="*/ 933315 h 1391222"/>
                <a:gd name="connsiteX3746" fmla="*/ 109510 w 3464244"/>
                <a:gd name="connsiteY3746" fmla="*/ 933697 h 1391222"/>
                <a:gd name="connsiteX3747" fmla="*/ 109510 w 3464244"/>
                <a:gd name="connsiteY3747" fmla="*/ 930648 h 1391222"/>
                <a:gd name="connsiteX3748" fmla="*/ 105706 w 3464244"/>
                <a:gd name="connsiteY3748" fmla="*/ 930648 h 1391222"/>
                <a:gd name="connsiteX3749" fmla="*/ 96181 w 3464244"/>
                <a:gd name="connsiteY3749" fmla="*/ 926172 h 1391222"/>
                <a:gd name="connsiteX3750" fmla="*/ 96181 w 3464244"/>
                <a:gd name="connsiteY3750" fmla="*/ 878737 h 1391222"/>
                <a:gd name="connsiteX3751" fmla="*/ 98078 w 3464244"/>
                <a:gd name="connsiteY3751" fmla="*/ 875118 h 1391222"/>
                <a:gd name="connsiteX3752" fmla="*/ 103799 w 3464244"/>
                <a:gd name="connsiteY3752" fmla="*/ 875022 h 1391222"/>
                <a:gd name="connsiteX3753" fmla="*/ 120942 w 3464244"/>
                <a:gd name="connsiteY3753" fmla="*/ 892739 h 1391222"/>
                <a:gd name="connsiteX3754" fmla="*/ 190473 w 3464244"/>
                <a:gd name="connsiteY3754" fmla="*/ 909980 h 1391222"/>
                <a:gd name="connsiteX3755" fmla="*/ 187617 w 3464244"/>
                <a:gd name="connsiteY3755" fmla="*/ 909980 h 1391222"/>
                <a:gd name="connsiteX3756" fmla="*/ 166660 w 3464244"/>
                <a:gd name="connsiteY3756" fmla="*/ 930648 h 1391222"/>
                <a:gd name="connsiteX3757" fmla="*/ 153331 w 3464244"/>
                <a:gd name="connsiteY3757" fmla="*/ 930648 h 1391222"/>
                <a:gd name="connsiteX3758" fmla="*/ 148568 w 3464244"/>
                <a:gd name="connsiteY3758" fmla="*/ 926934 h 1391222"/>
                <a:gd name="connsiteX3759" fmla="*/ 148568 w 3464244"/>
                <a:gd name="connsiteY3759" fmla="*/ 902836 h 1391222"/>
                <a:gd name="connsiteX3760" fmla="*/ 158093 w 3464244"/>
                <a:gd name="connsiteY3760" fmla="*/ 902836 h 1391222"/>
                <a:gd name="connsiteX3761" fmla="*/ 168567 w 3464244"/>
                <a:gd name="connsiteY3761" fmla="*/ 913599 h 1391222"/>
                <a:gd name="connsiteX3762" fmla="*/ 171423 w 3464244"/>
                <a:gd name="connsiteY3762" fmla="*/ 913599 h 1391222"/>
                <a:gd name="connsiteX3763" fmla="*/ 171423 w 3464244"/>
                <a:gd name="connsiteY3763" fmla="*/ 889119 h 1391222"/>
                <a:gd name="connsiteX3764" fmla="*/ 168567 w 3464244"/>
                <a:gd name="connsiteY3764" fmla="*/ 889119 h 1391222"/>
                <a:gd name="connsiteX3765" fmla="*/ 158093 w 3464244"/>
                <a:gd name="connsiteY3765" fmla="*/ 899883 h 1391222"/>
                <a:gd name="connsiteX3766" fmla="*/ 148568 w 3464244"/>
                <a:gd name="connsiteY3766" fmla="*/ 899883 h 1391222"/>
                <a:gd name="connsiteX3767" fmla="*/ 148568 w 3464244"/>
                <a:gd name="connsiteY3767" fmla="*/ 878451 h 1391222"/>
                <a:gd name="connsiteX3768" fmla="*/ 153331 w 3464244"/>
                <a:gd name="connsiteY3768" fmla="*/ 874547 h 1391222"/>
                <a:gd name="connsiteX3769" fmla="*/ 166660 w 3464244"/>
                <a:gd name="connsiteY3769" fmla="*/ 874547 h 1391222"/>
                <a:gd name="connsiteX3770" fmla="*/ 184761 w 3464244"/>
                <a:gd name="connsiteY3770" fmla="*/ 892263 h 1391222"/>
                <a:gd name="connsiteX3771" fmla="*/ 187617 w 3464244"/>
                <a:gd name="connsiteY3771" fmla="*/ 892263 h 1391222"/>
                <a:gd name="connsiteX3772" fmla="*/ 185710 w 3464244"/>
                <a:gd name="connsiteY3772" fmla="*/ 871594 h 1391222"/>
                <a:gd name="connsiteX3773" fmla="*/ 131416 w 3464244"/>
                <a:gd name="connsiteY3773" fmla="*/ 871594 h 1391222"/>
                <a:gd name="connsiteX3774" fmla="*/ 131416 w 3464244"/>
                <a:gd name="connsiteY3774" fmla="*/ 874547 h 1391222"/>
                <a:gd name="connsiteX3775" fmla="*/ 133323 w 3464244"/>
                <a:gd name="connsiteY3775" fmla="*/ 874547 h 1391222"/>
                <a:gd name="connsiteX3776" fmla="*/ 140941 w 3464244"/>
                <a:gd name="connsiteY3776" fmla="*/ 879023 h 1391222"/>
                <a:gd name="connsiteX3777" fmla="*/ 140941 w 3464244"/>
                <a:gd name="connsiteY3777" fmla="*/ 926172 h 1391222"/>
                <a:gd name="connsiteX3778" fmla="*/ 133323 w 3464244"/>
                <a:gd name="connsiteY3778" fmla="*/ 930648 h 1391222"/>
                <a:gd name="connsiteX3779" fmla="*/ 131416 w 3464244"/>
                <a:gd name="connsiteY3779" fmla="*/ 930648 h 1391222"/>
                <a:gd name="connsiteX3780" fmla="*/ 131416 w 3464244"/>
                <a:gd name="connsiteY3780" fmla="*/ 933601 h 1391222"/>
                <a:gd name="connsiteX3781" fmla="*/ 186668 w 3464244"/>
                <a:gd name="connsiteY3781" fmla="*/ 933601 h 1391222"/>
                <a:gd name="connsiteX3782" fmla="*/ 262868 w 3464244"/>
                <a:gd name="connsiteY3782" fmla="*/ 933601 h 1391222"/>
                <a:gd name="connsiteX3783" fmla="*/ 262868 w 3464244"/>
                <a:gd name="connsiteY3783" fmla="*/ 930648 h 1391222"/>
                <a:gd name="connsiteX3784" fmla="*/ 260961 w 3464244"/>
                <a:gd name="connsiteY3784" fmla="*/ 930648 h 1391222"/>
                <a:gd name="connsiteX3785" fmla="*/ 253343 w 3464244"/>
                <a:gd name="connsiteY3785" fmla="*/ 926934 h 1391222"/>
                <a:gd name="connsiteX3786" fmla="*/ 232386 w 3464244"/>
                <a:gd name="connsiteY3786" fmla="*/ 870546 h 1391222"/>
                <a:gd name="connsiteX3787" fmla="*/ 229531 w 3464244"/>
                <a:gd name="connsiteY3787" fmla="*/ 868451 h 1391222"/>
                <a:gd name="connsiteX3788" fmla="*/ 227624 w 3464244"/>
                <a:gd name="connsiteY3788" fmla="*/ 870546 h 1391222"/>
                <a:gd name="connsiteX3789" fmla="*/ 206667 w 3464244"/>
                <a:gd name="connsiteY3789" fmla="*/ 924267 h 1391222"/>
                <a:gd name="connsiteX3790" fmla="*/ 196193 w 3464244"/>
                <a:gd name="connsiteY3790" fmla="*/ 930648 h 1391222"/>
                <a:gd name="connsiteX3791" fmla="*/ 196193 w 3464244"/>
                <a:gd name="connsiteY3791" fmla="*/ 933601 h 1391222"/>
                <a:gd name="connsiteX3792" fmla="*/ 205718 w 3464244"/>
                <a:gd name="connsiteY3792" fmla="*/ 933315 h 1391222"/>
                <a:gd name="connsiteX3793" fmla="*/ 216192 w 3464244"/>
                <a:gd name="connsiteY3793" fmla="*/ 933601 h 1391222"/>
                <a:gd name="connsiteX3794" fmla="*/ 216192 w 3464244"/>
                <a:gd name="connsiteY3794" fmla="*/ 930648 h 1391222"/>
                <a:gd name="connsiteX3795" fmla="*/ 209523 w 3464244"/>
                <a:gd name="connsiteY3795" fmla="*/ 926076 h 1391222"/>
                <a:gd name="connsiteX3796" fmla="*/ 210481 w 3464244"/>
                <a:gd name="connsiteY3796" fmla="*/ 924076 h 1391222"/>
                <a:gd name="connsiteX3797" fmla="*/ 214285 w 3464244"/>
                <a:gd name="connsiteY3797" fmla="*/ 912836 h 1391222"/>
                <a:gd name="connsiteX3798" fmla="*/ 239056 w 3464244"/>
                <a:gd name="connsiteY3798" fmla="*/ 912836 h 1391222"/>
                <a:gd name="connsiteX3799" fmla="*/ 244767 w 3464244"/>
                <a:gd name="connsiteY3799" fmla="*/ 926172 h 1391222"/>
                <a:gd name="connsiteX3800" fmla="*/ 244767 w 3464244"/>
                <a:gd name="connsiteY3800" fmla="*/ 927887 h 1391222"/>
                <a:gd name="connsiteX3801" fmla="*/ 238098 w 3464244"/>
                <a:gd name="connsiteY3801" fmla="*/ 930648 h 1391222"/>
                <a:gd name="connsiteX3802" fmla="*/ 238098 w 3464244"/>
                <a:gd name="connsiteY3802" fmla="*/ 933601 h 1391222"/>
                <a:gd name="connsiteX3803" fmla="*/ 250478 w 3464244"/>
                <a:gd name="connsiteY3803" fmla="*/ 933315 h 1391222"/>
                <a:gd name="connsiteX3804" fmla="*/ 262868 w 3464244"/>
                <a:gd name="connsiteY3804" fmla="*/ 933601 h 1391222"/>
                <a:gd name="connsiteX3805" fmla="*/ 238098 w 3464244"/>
                <a:gd name="connsiteY3805" fmla="*/ 909694 h 1391222"/>
                <a:gd name="connsiteX3806" fmla="*/ 215243 w 3464244"/>
                <a:gd name="connsiteY3806" fmla="*/ 909694 h 1391222"/>
                <a:gd name="connsiteX3807" fmla="*/ 226666 w 3464244"/>
                <a:gd name="connsiteY3807" fmla="*/ 879880 h 1391222"/>
                <a:gd name="connsiteX3808" fmla="*/ 771498 w 3464244"/>
                <a:gd name="connsiteY3808" fmla="*/ 933601 h 1391222"/>
                <a:gd name="connsiteX3809" fmla="*/ 771498 w 3464244"/>
                <a:gd name="connsiteY3809" fmla="*/ 930648 h 1391222"/>
                <a:gd name="connsiteX3810" fmla="*/ 767693 w 3464244"/>
                <a:gd name="connsiteY3810" fmla="*/ 930648 h 1391222"/>
                <a:gd name="connsiteX3811" fmla="*/ 759117 w 3464244"/>
                <a:gd name="connsiteY3811" fmla="*/ 926172 h 1391222"/>
                <a:gd name="connsiteX3812" fmla="*/ 759117 w 3464244"/>
                <a:gd name="connsiteY3812" fmla="*/ 875594 h 1391222"/>
                <a:gd name="connsiteX3813" fmla="*/ 756261 w 3464244"/>
                <a:gd name="connsiteY3813" fmla="*/ 872927 h 1391222"/>
                <a:gd name="connsiteX3814" fmla="*/ 739118 w 3464244"/>
                <a:gd name="connsiteY3814" fmla="*/ 878833 h 1391222"/>
                <a:gd name="connsiteX3815" fmla="*/ 739118 w 3464244"/>
                <a:gd name="connsiteY3815" fmla="*/ 881880 h 1391222"/>
                <a:gd name="connsiteX3816" fmla="*/ 751499 w 3464244"/>
                <a:gd name="connsiteY3816" fmla="*/ 879309 h 1391222"/>
                <a:gd name="connsiteX3817" fmla="*/ 751499 w 3464244"/>
                <a:gd name="connsiteY3817" fmla="*/ 926172 h 1391222"/>
                <a:gd name="connsiteX3818" fmla="*/ 742923 w 3464244"/>
                <a:gd name="connsiteY3818" fmla="*/ 930648 h 1391222"/>
                <a:gd name="connsiteX3819" fmla="*/ 740067 w 3464244"/>
                <a:gd name="connsiteY3819" fmla="*/ 930648 h 1391222"/>
                <a:gd name="connsiteX3820" fmla="*/ 740067 w 3464244"/>
                <a:gd name="connsiteY3820" fmla="*/ 933601 h 1391222"/>
                <a:gd name="connsiteX3821" fmla="*/ 755303 w 3464244"/>
                <a:gd name="connsiteY3821" fmla="*/ 933315 h 1391222"/>
                <a:gd name="connsiteX3822" fmla="*/ 771498 w 3464244"/>
                <a:gd name="connsiteY3822" fmla="*/ 933601 h 1391222"/>
                <a:gd name="connsiteX3823" fmla="*/ 821978 w 3464244"/>
                <a:gd name="connsiteY3823" fmla="*/ 917314 h 1391222"/>
                <a:gd name="connsiteX3824" fmla="*/ 819123 w 3464244"/>
                <a:gd name="connsiteY3824" fmla="*/ 917314 h 1391222"/>
                <a:gd name="connsiteX3825" fmla="*/ 817216 w 3464244"/>
                <a:gd name="connsiteY3825" fmla="*/ 925505 h 1391222"/>
                <a:gd name="connsiteX3826" fmla="*/ 808649 w 3464244"/>
                <a:gd name="connsiteY3826" fmla="*/ 926172 h 1391222"/>
                <a:gd name="connsiteX3827" fmla="*/ 792455 w 3464244"/>
                <a:gd name="connsiteY3827" fmla="*/ 926172 h 1391222"/>
                <a:gd name="connsiteX3828" fmla="*/ 804835 w 3464244"/>
                <a:gd name="connsiteY3828" fmla="*/ 915028 h 1391222"/>
                <a:gd name="connsiteX3829" fmla="*/ 811505 w 3464244"/>
                <a:gd name="connsiteY3829" fmla="*/ 909408 h 1391222"/>
                <a:gd name="connsiteX3830" fmla="*/ 821978 w 3464244"/>
                <a:gd name="connsiteY3830" fmla="*/ 890739 h 1391222"/>
                <a:gd name="connsiteX3831" fmla="*/ 801980 w 3464244"/>
                <a:gd name="connsiteY3831" fmla="*/ 872927 h 1391222"/>
                <a:gd name="connsiteX3832" fmla="*/ 783878 w 3464244"/>
                <a:gd name="connsiteY3832" fmla="*/ 889405 h 1391222"/>
                <a:gd name="connsiteX3833" fmla="*/ 788641 w 3464244"/>
                <a:gd name="connsiteY3833" fmla="*/ 894549 h 1391222"/>
                <a:gd name="connsiteX3834" fmla="*/ 793403 w 3464244"/>
                <a:gd name="connsiteY3834" fmla="*/ 889787 h 1391222"/>
                <a:gd name="connsiteX3835" fmla="*/ 787692 w 3464244"/>
                <a:gd name="connsiteY3835" fmla="*/ 885024 h 1391222"/>
                <a:gd name="connsiteX3836" fmla="*/ 801031 w 3464244"/>
                <a:gd name="connsiteY3836" fmla="*/ 876070 h 1391222"/>
                <a:gd name="connsiteX3837" fmla="*/ 813411 w 3464244"/>
                <a:gd name="connsiteY3837" fmla="*/ 890739 h 1391222"/>
                <a:gd name="connsiteX3838" fmla="*/ 796268 w 3464244"/>
                <a:gd name="connsiteY3838" fmla="*/ 918362 h 1391222"/>
                <a:gd name="connsiteX3839" fmla="*/ 784836 w 3464244"/>
                <a:gd name="connsiteY3839" fmla="*/ 930268 h 1391222"/>
                <a:gd name="connsiteX3840" fmla="*/ 783878 w 3464244"/>
                <a:gd name="connsiteY3840" fmla="*/ 933601 h 1391222"/>
                <a:gd name="connsiteX3841" fmla="*/ 820081 w 3464244"/>
                <a:gd name="connsiteY3841" fmla="*/ 933601 h 1391222"/>
                <a:gd name="connsiteX3842" fmla="*/ 871510 w 3464244"/>
                <a:gd name="connsiteY3842" fmla="*/ 918362 h 1391222"/>
                <a:gd name="connsiteX3843" fmla="*/ 866748 w 3464244"/>
                <a:gd name="connsiteY3843" fmla="*/ 907122 h 1391222"/>
                <a:gd name="connsiteX3844" fmla="*/ 857223 w 3464244"/>
                <a:gd name="connsiteY3844" fmla="*/ 900741 h 1391222"/>
                <a:gd name="connsiteX3845" fmla="*/ 868655 w 3464244"/>
                <a:gd name="connsiteY3845" fmla="*/ 886643 h 1391222"/>
                <a:gd name="connsiteX3846" fmla="*/ 851511 w 3464244"/>
                <a:gd name="connsiteY3846" fmla="*/ 872927 h 1391222"/>
                <a:gd name="connsiteX3847" fmla="*/ 833410 w 3464244"/>
                <a:gd name="connsiteY3847" fmla="*/ 888262 h 1391222"/>
                <a:gd name="connsiteX3848" fmla="*/ 837224 w 3464244"/>
                <a:gd name="connsiteY3848" fmla="*/ 897311 h 1391222"/>
                <a:gd name="connsiteX3849" fmla="*/ 844842 w 3464244"/>
                <a:gd name="connsiteY3849" fmla="*/ 903027 h 1391222"/>
                <a:gd name="connsiteX3850" fmla="*/ 831503 w 3464244"/>
                <a:gd name="connsiteY3850" fmla="*/ 919791 h 1391222"/>
                <a:gd name="connsiteX3851" fmla="*/ 851511 w 3464244"/>
                <a:gd name="connsiteY3851" fmla="*/ 935601 h 1391222"/>
                <a:gd name="connsiteX3852" fmla="*/ 871510 w 3464244"/>
                <a:gd name="connsiteY3852" fmla="*/ 918362 h 1391222"/>
                <a:gd name="connsiteX3853" fmla="*/ 863892 w 3464244"/>
                <a:gd name="connsiteY3853" fmla="*/ 886643 h 1391222"/>
                <a:gd name="connsiteX3854" fmla="*/ 854367 w 3464244"/>
                <a:gd name="connsiteY3854" fmla="*/ 898930 h 1391222"/>
                <a:gd name="connsiteX3855" fmla="*/ 842935 w 3464244"/>
                <a:gd name="connsiteY3855" fmla="*/ 892168 h 1391222"/>
                <a:gd name="connsiteX3856" fmla="*/ 838173 w 3464244"/>
                <a:gd name="connsiteY3856" fmla="*/ 884643 h 1391222"/>
                <a:gd name="connsiteX3857" fmla="*/ 851511 w 3464244"/>
                <a:gd name="connsiteY3857" fmla="*/ 875308 h 1391222"/>
                <a:gd name="connsiteX3858" fmla="*/ 863892 w 3464244"/>
                <a:gd name="connsiteY3858" fmla="*/ 886643 h 1391222"/>
                <a:gd name="connsiteX3859" fmla="*/ 866748 w 3464244"/>
                <a:gd name="connsiteY3859" fmla="*/ 921409 h 1391222"/>
                <a:gd name="connsiteX3860" fmla="*/ 851511 w 3464244"/>
                <a:gd name="connsiteY3860" fmla="*/ 932744 h 1391222"/>
                <a:gd name="connsiteX3861" fmla="*/ 836266 w 3464244"/>
                <a:gd name="connsiteY3861" fmla="*/ 919791 h 1391222"/>
                <a:gd name="connsiteX3862" fmla="*/ 847698 w 3464244"/>
                <a:gd name="connsiteY3862" fmla="*/ 904645 h 1391222"/>
                <a:gd name="connsiteX3863" fmla="*/ 860078 w 3464244"/>
                <a:gd name="connsiteY3863" fmla="*/ 912170 h 1391222"/>
                <a:gd name="connsiteX3864" fmla="*/ 866748 w 3464244"/>
                <a:gd name="connsiteY3864" fmla="*/ 921409 h 1391222"/>
                <a:gd name="connsiteX3865" fmla="*/ 1423011 w 3464244"/>
                <a:gd name="connsiteY3865" fmla="*/ 917314 h 1391222"/>
                <a:gd name="connsiteX3866" fmla="*/ 1420156 w 3464244"/>
                <a:gd name="connsiteY3866" fmla="*/ 917314 h 1391222"/>
                <a:gd name="connsiteX3867" fmla="*/ 1417291 w 3464244"/>
                <a:gd name="connsiteY3867" fmla="*/ 925505 h 1391222"/>
                <a:gd name="connsiteX3868" fmla="*/ 1408724 w 3464244"/>
                <a:gd name="connsiteY3868" fmla="*/ 926172 h 1391222"/>
                <a:gd name="connsiteX3869" fmla="*/ 1392530 w 3464244"/>
                <a:gd name="connsiteY3869" fmla="*/ 926172 h 1391222"/>
                <a:gd name="connsiteX3870" fmla="*/ 1404910 w 3464244"/>
                <a:gd name="connsiteY3870" fmla="*/ 915028 h 1391222"/>
                <a:gd name="connsiteX3871" fmla="*/ 1411580 w 3464244"/>
                <a:gd name="connsiteY3871" fmla="*/ 909408 h 1391222"/>
                <a:gd name="connsiteX3872" fmla="*/ 1423011 w 3464244"/>
                <a:gd name="connsiteY3872" fmla="*/ 890739 h 1391222"/>
                <a:gd name="connsiteX3873" fmla="*/ 1402055 w 3464244"/>
                <a:gd name="connsiteY3873" fmla="*/ 872927 h 1391222"/>
                <a:gd name="connsiteX3874" fmla="*/ 1383953 w 3464244"/>
                <a:gd name="connsiteY3874" fmla="*/ 889405 h 1391222"/>
                <a:gd name="connsiteX3875" fmla="*/ 1388716 w 3464244"/>
                <a:gd name="connsiteY3875" fmla="*/ 894549 h 1391222"/>
                <a:gd name="connsiteX3876" fmla="*/ 1393478 w 3464244"/>
                <a:gd name="connsiteY3876" fmla="*/ 889787 h 1391222"/>
                <a:gd name="connsiteX3877" fmla="*/ 1387767 w 3464244"/>
                <a:gd name="connsiteY3877" fmla="*/ 885024 h 1391222"/>
                <a:gd name="connsiteX3878" fmla="*/ 1401106 w 3464244"/>
                <a:gd name="connsiteY3878" fmla="*/ 876070 h 1391222"/>
                <a:gd name="connsiteX3879" fmla="*/ 1414435 w 3464244"/>
                <a:gd name="connsiteY3879" fmla="*/ 890739 h 1391222"/>
                <a:gd name="connsiteX3880" fmla="*/ 1396343 w 3464244"/>
                <a:gd name="connsiteY3880" fmla="*/ 918362 h 1391222"/>
                <a:gd name="connsiteX3881" fmla="*/ 1384911 w 3464244"/>
                <a:gd name="connsiteY3881" fmla="*/ 930268 h 1391222"/>
                <a:gd name="connsiteX3882" fmla="*/ 1383953 w 3464244"/>
                <a:gd name="connsiteY3882" fmla="*/ 933601 h 1391222"/>
                <a:gd name="connsiteX3883" fmla="*/ 1420156 w 3464244"/>
                <a:gd name="connsiteY3883" fmla="*/ 933601 h 1391222"/>
                <a:gd name="connsiteX3884" fmla="*/ 1990698 w 3464244"/>
                <a:gd name="connsiteY3884" fmla="*/ 917980 h 1391222"/>
                <a:gd name="connsiteX3885" fmla="*/ 1975461 w 3464244"/>
                <a:gd name="connsiteY3885" fmla="*/ 901502 h 1391222"/>
                <a:gd name="connsiteX3886" fmla="*/ 1987842 w 3464244"/>
                <a:gd name="connsiteY3886" fmla="*/ 885404 h 1391222"/>
                <a:gd name="connsiteX3887" fmla="*/ 1969741 w 3464244"/>
                <a:gd name="connsiteY3887" fmla="*/ 872927 h 1391222"/>
                <a:gd name="connsiteX3888" fmla="*/ 1952598 w 3464244"/>
                <a:gd name="connsiteY3888" fmla="*/ 885119 h 1391222"/>
                <a:gd name="connsiteX3889" fmla="*/ 1957360 w 3464244"/>
                <a:gd name="connsiteY3889" fmla="*/ 890073 h 1391222"/>
                <a:gd name="connsiteX3890" fmla="*/ 1962123 w 3464244"/>
                <a:gd name="connsiteY3890" fmla="*/ 885404 h 1391222"/>
                <a:gd name="connsiteX3891" fmla="*/ 1957360 w 3464244"/>
                <a:gd name="connsiteY3891" fmla="*/ 880642 h 1391222"/>
                <a:gd name="connsiteX3892" fmla="*/ 1969741 w 3464244"/>
                <a:gd name="connsiteY3892" fmla="*/ 875308 h 1391222"/>
                <a:gd name="connsiteX3893" fmla="*/ 1979266 w 3464244"/>
                <a:gd name="connsiteY3893" fmla="*/ 885404 h 1391222"/>
                <a:gd name="connsiteX3894" fmla="*/ 1975461 w 3464244"/>
                <a:gd name="connsiteY3894" fmla="*/ 897216 h 1391222"/>
                <a:gd name="connsiteX3895" fmla="*/ 1964978 w 3464244"/>
                <a:gd name="connsiteY3895" fmla="*/ 900455 h 1391222"/>
                <a:gd name="connsiteX3896" fmla="*/ 1962123 w 3464244"/>
                <a:gd name="connsiteY3896" fmla="*/ 901979 h 1391222"/>
                <a:gd name="connsiteX3897" fmla="*/ 1964978 w 3464244"/>
                <a:gd name="connsiteY3897" fmla="*/ 903122 h 1391222"/>
                <a:gd name="connsiteX3898" fmla="*/ 1968792 w 3464244"/>
                <a:gd name="connsiteY3898" fmla="*/ 903122 h 1391222"/>
                <a:gd name="connsiteX3899" fmla="*/ 1981173 w 3464244"/>
                <a:gd name="connsiteY3899" fmla="*/ 917980 h 1391222"/>
                <a:gd name="connsiteX3900" fmla="*/ 1969741 w 3464244"/>
                <a:gd name="connsiteY3900" fmla="*/ 932744 h 1391222"/>
                <a:gd name="connsiteX3901" fmla="*/ 1954505 w 3464244"/>
                <a:gd name="connsiteY3901" fmla="*/ 926172 h 1391222"/>
                <a:gd name="connsiteX3902" fmla="*/ 1960216 w 3464244"/>
                <a:gd name="connsiteY3902" fmla="*/ 921029 h 1391222"/>
                <a:gd name="connsiteX3903" fmla="*/ 1955453 w 3464244"/>
                <a:gd name="connsiteY3903" fmla="*/ 916076 h 1391222"/>
                <a:gd name="connsiteX3904" fmla="*/ 1949742 w 3464244"/>
                <a:gd name="connsiteY3904" fmla="*/ 921314 h 1391222"/>
                <a:gd name="connsiteX3905" fmla="*/ 1969741 w 3464244"/>
                <a:gd name="connsiteY3905" fmla="*/ 935601 h 1391222"/>
                <a:gd name="connsiteX3906" fmla="*/ 1990698 w 3464244"/>
                <a:gd name="connsiteY3906" fmla="*/ 917980 h 1391222"/>
                <a:gd name="connsiteX3907" fmla="*/ 2038323 w 3464244"/>
                <a:gd name="connsiteY3907" fmla="*/ 917314 h 1391222"/>
                <a:gd name="connsiteX3908" fmla="*/ 2035467 w 3464244"/>
                <a:gd name="connsiteY3908" fmla="*/ 917314 h 1391222"/>
                <a:gd name="connsiteX3909" fmla="*/ 2033560 w 3464244"/>
                <a:gd name="connsiteY3909" fmla="*/ 925505 h 1391222"/>
                <a:gd name="connsiteX3910" fmla="*/ 2024035 w 3464244"/>
                <a:gd name="connsiteY3910" fmla="*/ 926172 h 1391222"/>
                <a:gd name="connsiteX3911" fmla="*/ 2007841 w 3464244"/>
                <a:gd name="connsiteY3911" fmla="*/ 926172 h 1391222"/>
                <a:gd name="connsiteX3912" fmla="*/ 2020231 w 3464244"/>
                <a:gd name="connsiteY3912" fmla="*/ 915028 h 1391222"/>
                <a:gd name="connsiteX3913" fmla="*/ 2026891 w 3464244"/>
                <a:gd name="connsiteY3913" fmla="*/ 909408 h 1391222"/>
                <a:gd name="connsiteX3914" fmla="*/ 2038323 w 3464244"/>
                <a:gd name="connsiteY3914" fmla="*/ 890739 h 1391222"/>
                <a:gd name="connsiteX3915" fmla="*/ 2017366 w 3464244"/>
                <a:gd name="connsiteY3915" fmla="*/ 872927 h 1391222"/>
                <a:gd name="connsiteX3916" fmla="*/ 1999274 w 3464244"/>
                <a:gd name="connsiteY3916" fmla="*/ 889405 h 1391222"/>
                <a:gd name="connsiteX3917" fmla="*/ 2004036 w 3464244"/>
                <a:gd name="connsiteY3917" fmla="*/ 894549 h 1391222"/>
                <a:gd name="connsiteX3918" fmla="*/ 2008799 w 3464244"/>
                <a:gd name="connsiteY3918" fmla="*/ 889787 h 1391222"/>
                <a:gd name="connsiteX3919" fmla="*/ 2003078 w 3464244"/>
                <a:gd name="connsiteY3919" fmla="*/ 885024 h 1391222"/>
                <a:gd name="connsiteX3920" fmla="*/ 2016417 w 3464244"/>
                <a:gd name="connsiteY3920" fmla="*/ 876070 h 1391222"/>
                <a:gd name="connsiteX3921" fmla="*/ 2029756 w 3464244"/>
                <a:gd name="connsiteY3921" fmla="*/ 890739 h 1391222"/>
                <a:gd name="connsiteX3922" fmla="*/ 2011655 w 3464244"/>
                <a:gd name="connsiteY3922" fmla="*/ 918362 h 1391222"/>
                <a:gd name="connsiteX3923" fmla="*/ 2000223 w 3464244"/>
                <a:gd name="connsiteY3923" fmla="*/ 930268 h 1391222"/>
                <a:gd name="connsiteX3924" fmla="*/ 1999274 w 3464244"/>
                <a:gd name="connsiteY3924" fmla="*/ 933601 h 1391222"/>
                <a:gd name="connsiteX3925" fmla="*/ 2035467 w 3464244"/>
                <a:gd name="connsiteY3925" fmla="*/ 933601 h 1391222"/>
                <a:gd name="connsiteX3926" fmla="*/ 2580299 w 3464244"/>
                <a:gd name="connsiteY3926" fmla="*/ 956462 h 1391222"/>
                <a:gd name="connsiteX3927" fmla="*/ 2580299 w 3464244"/>
                <a:gd name="connsiteY3927" fmla="*/ 952270 h 1391222"/>
                <a:gd name="connsiteX3928" fmla="*/ 2571723 w 3464244"/>
                <a:gd name="connsiteY3928" fmla="*/ 952270 h 1391222"/>
                <a:gd name="connsiteX3929" fmla="*/ 2571723 w 3464244"/>
                <a:gd name="connsiteY3929" fmla="*/ 869308 h 1391222"/>
                <a:gd name="connsiteX3930" fmla="*/ 2580299 w 3464244"/>
                <a:gd name="connsiteY3930" fmla="*/ 869308 h 1391222"/>
                <a:gd name="connsiteX3931" fmla="*/ 2580299 w 3464244"/>
                <a:gd name="connsiteY3931" fmla="*/ 865211 h 1391222"/>
                <a:gd name="connsiteX3932" fmla="*/ 2566960 w 3464244"/>
                <a:gd name="connsiteY3932" fmla="*/ 865211 h 1391222"/>
                <a:gd name="connsiteX3933" fmla="*/ 2566960 w 3464244"/>
                <a:gd name="connsiteY3933" fmla="*/ 956462 h 1391222"/>
                <a:gd name="connsiteX3934" fmla="*/ 2626966 w 3464244"/>
                <a:gd name="connsiteY3934" fmla="*/ 915218 h 1391222"/>
                <a:gd name="connsiteX3935" fmla="*/ 2607916 w 3464244"/>
                <a:gd name="connsiteY3935" fmla="*/ 894835 h 1391222"/>
                <a:gd name="connsiteX3936" fmla="*/ 2595535 w 3464244"/>
                <a:gd name="connsiteY3936" fmla="*/ 903407 h 1391222"/>
                <a:gd name="connsiteX3937" fmla="*/ 2599349 w 3464244"/>
                <a:gd name="connsiteY3937" fmla="*/ 883595 h 1391222"/>
                <a:gd name="connsiteX3938" fmla="*/ 2612678 w 3464244"/>
                <a:gd name="connsiteY3938" fmla="*/ 875308 h 1391222"/>
                <a:gd name="connsiteX3939" fmla="*/ 2620306 w 3464244"/>
                <a:gd name="connsiteY3939" fmla="*/ 878833 h 1391222"/>
                <a:gd name="connsiteX3940" fmla="*/ 2616492 w 3464244"/>
                <a:gd name="connsiteY3940" fmla="*/ 883023 h 1391222"/>
                <a:gd name="connsiteX3941" fmla="*/ 2620306 w 3464244"/>
                <a:gd name="connsiteY3941" fmla="*/ 887405 h 1391222"/>
                <a:gd name="connsiteX3942" fmla="*/ 2624110 w 3464244"/>
                <a:gd name="connsiteY3942" fmla="*/ 882929 h 1391222"/>
                <a:gd name="connsiteX3943" fmla="*/ 2612678 w 3464244"/>
                <a:gd name="connsiteY3943" fmla="*/ 872927 h 1391222"/>
                <a:gd name="connsiteX3944" fmla="*/ 2586968 w 3464244"/>
                <a:gd name="connsiteY3944" fmla="*/ 904740 h 1391222"/>
                <a:gd name="connsiteX3945" fmla="*/ 2606967 w 3464244"/>
                <a:gd name="connsiteY3945" fmla="*/ 935601 h 1391222"/>
                <a:gd name="connsiteX3946" fmla="*/ 2620306 w 3464244"/>
                <a:gd name="connsiteY3946" fmla="*/ 930554 h 1391222"/>
                <a:gd name="connsiteX3947" fmla="*/ 2626966 w 3464244"/>
                <a:gd name="connsiteY3947" fmla="*/ 915218 h 1391222"/>
                <a:gd name="connsiteX3948" fmla="*/ 2618399 w 3464244"/>
                <a:gd name="connsiteY3948" fmla="*/ 915028 h 1391222"/>
                <a:gd name="connsiteX3949" fmla="*/ 2616492 w 3464244"/>
                <a:gd name="connsiteY3949" fmla="*/ 926934 h 1391222"/>
                <a:gd name="connsiteX3950" fmla="*/ 2606967 w 3464244"/>
                <a:gd name="connsiteY3950" fmla="*/ 932744 h 1391222"/>
                <a:gd name="connsiteX3951" fmla="*/ 2597442 w 3464244"/>
                <a:gd name="connsiteY3951" fmla="*/ 926934 h 1391222"/>
                <a:gd name="connsiteX3952" fmla="*/ 2595535 w 3464244"/>
                <a:gd name="connsiteY3952" fmla="*/ 913122 h 1391222"/>
                <a:gd name="connsiteX3953" fmla="*/ 2607916 w 3464244"/>
                <a:gd name="connsiteY3953" fmla="*/ 897311 h 1391222"/>
                <a:gd name="connsiteX3954" fmla="*/ 2616492 w 3464244"/>
                <a:gd name="connsiteY3954" fmla="*/ 902836 h 1391222"/>
                <a:gd name="connsiteX3955" fmla="*/ 2618399 w 3464244"/>
                <a:gd name="connsiteY3955" fmla="*/ 915028 h 1391222"/>
                <a:gd name="connsiteX3956" fmla="*/ 2675549 w 3464244"/>
                <a:gd name="connsiteY3956" fmla="*/ 917980 h 1391222"/>
                <a:gd name="connsiteX3957" fmla="*/ 2660303 w 3464244"/>
                <a:gd name="connsiteY3957" fmla="*/ 901502 h 1391222"/>
                <a:gd name="connsiteX3958" fmla="*/ 2672693 w 3464244"/>
                <a:gd name="connsiteY3958" fmla="*/ 885404 h 1391222"/>
                <a:gd name="connsiteX3959" fmla="*/ 2655541 w 3464244"/>
                <a:gd name="connsiteY3959" fmla="*/ 872927 h 1391222"/>
                <a:gd name="connsiteX3960" fmla="*/ 2637449 w 3464244"/>
                <a:gd name="connsiteY3960" fmla="*/ 885119 h 1391222"/>
                <a:gd name="connsiteX3961" fmla="*/ 2642211 w 3464244"/>
                <a:gd name="connsiteY3961" fmla="*/ 890073 h 1391222"/>
                <a:gd name="connsiteX3962" fmla="*/ 2646974 w 3464244"/>
                <a:gd name="connsiteY3962" fmla="*/ 885404 h 1391222"/>
                <a:gd name="connsiteX3963" fmla="*/ 2642211 w 3464244"/>
                <a:gd name="connsiteY3963" fmla="*/ 880642 h 1391222"/>
                <a:gd name="connsiteX3964" fmla="*/ 2654592 w 3464244"/>
                <a:gd name="connsiteY3964" fmla="*/ 875308 h 1391222"/>
                <a:gd name="connsiteX3965" fmla="*/ 2664117 w 3464244"/>
                <a:gd name="connsiteY3965" fmla="*/ 885404 h 1391222"/>
                <a:gd name="connsiteX3966" fmla="*/ 2660303 w 3464244"/>
                <a:gd name="connsiteY3966" fmla="*/ 897216 h 1391222"/>
                <a:gd name="connsiteX3967" fmla="*/ 2649830 w 3464244"/>
                <a:gd name="connsiteY3967" fmla="*/ 900455 h 1391222"/>
                <a:gd name="connsiteX3968" fmla="*/ 2646974 w 3464244"/>
                <a:gd name="connsiteY3968" fmla="*/ 901979 h 1391222"/>
                <a:gd name="connsiteX3969" fmla="*/ 2649830 w 3464244"/>
                <a:gd name="connsiteY3969" fmla="*/ 903122 h 1391222"/>
                <a:gd name="connsiteX3970" fmla="*/ 2654592 w 3464244"/>
                <a:gd name="connsiteY3970" fmla="*/ 903122 h 1391222"/>
                <a:gd name="connsiteX3971" fmla="*/ 2666024 w 3464244"/>
                <a:gd name="connsiteY3971" fmla="*/ 917980 h 1391222"/>
                <a:gd name="connsiteX3972" fmla="*/ 2654592 w 3464244"/>
                <a:gd name="connsiteY3972" fmla="*/ 932744 h 1391222"/>
                <a:gd name="connsiteX3973" fmla="*/ 2639356 w 3464244"/>
                <a:gd name="connsiteY3973" fmla="*/ 926172 h 1391222"/>
                <a:gd name="connsiteX3974" fmla="*/ 2645067 w 3464244"/>
                <a:gd name="connsiteY3974" fmla="*/ 921029 h 1391222"/>
                <a:gd name="connsiteX3975" fmla="*/ 2640305 w 3464244"/>
                <a:gd name="connsiteY3975" fmla="*/ 916076 h 1391222"/>
                <a:gd name="connsiteX3976" fmla="*/ 2635542 w 3464244"/>
                <a:gd name="connsiteY3976" fmla="*/ 921314 h 1391222"/>
                <a:gd name="connsiteX3977" fmla="*/ 2654592 w 3464244"/>
                <a:gd name="connsiteY3977" fmla="*/ 935601 h 1391222"/>
                <a:gd name="connsiteX3978" fmla="*/ 2675549 w 3464244"/>
                <a:gd name="connsiteY3978" fmla="*/ 917980 h 1391222"/>
                <a:gd name="connsiteX3979" fmla="*/ 2699361 w 3464244"/>
                <a:gd name="connsiteY3979" fmla="*/ 933315 h 1391222"/>
                <a:gd name="connsiteX3980" fmla="*/ 2692692 w 3464244"/>
                <a:gd name="connsiteY3980" fmla="*/ 923504 h 1391222"/>
                <a:gd name="connsiteX3981" fmla="*/ 2687930 w 3464244"/>
                <a:gd name="connsiteY3981" fmla="*/ 928553 h 1391222"/>
                <a:gd name="connsiteX3982" fmla="*/ 2693641 w 3464244"/>
                <a:gd name="connsiteY3982" fmla="*/ 933601 h 1391222"/>
                <a:gd name="connsiteX3983" fmla="*/ 2696506 w 3464244"/>
                <a:gd name="connsiteY3983" fmla="*/ 932268 h 1391222"/>
                <a:gd name="connsiteX3984" fmla="*/ 2689836 w 3464244"/>
                <a:gd name="connsiteY3984" fmla="*/ 948936 h 1391222"/>
                <a:gd name="connsiteX3985" fmla="*/ 2688878 w 3464244"/>
                <a:gd name="connsiteY3985" fmla="*/ 949984 h 1391222"/>
                <a:gd name="connsiteX3986" fmla="*/ 2690785 w 3464244"/>
                <a:gd name="connsiteY3986" fmla="*/ 951318 h 1391222"/>
                <a:gd name="connsiteX3987" fmla="*/ 2699361 w 3464244"/>
                <a:gd name="connsiteY3987" fmla="*/ 933315 h 1391222"/>
                <a:gd name="connsiteX3988" fmla="*/ 2783180 w 3464244"/>
                <a:gd name="connsiteY3988" fmla="*/ 917980 h 1391222"/>
                <a:gd name="connsiteX3989" fmla="*/ 2767943 w 3464244"/>
                <a:gd name="connsiteY3989" fmla="*/ 901502 h 1391222"/>
                <a:gd name="connsiteX3990" fmla="*/ 2780324 w 3464244"/>
                <a:gd name="connsiteY3990" fmla="*/ 885404 h 1391222"/>
                <a:gd name="connsiteX3991" fmla="*/ 2763181 w 3464244"/>
                <a:gd name="connsiteY3991" fmla="*/ 872927 h 1391222"/>
                <a:gd name="connsiteX3992" fmla="*/ 2746028 w 3464244"/>
                <a:gd name="connsiteY3992" fmla="*/ 885119 h 1391222"/>
                <a:gd name="connsiteX3993" fmla="*/ 2750791 w 3464244"/>
                <a:gd name="connsiteY3993" fmla="*/ 890073 h 1391222"/>
                <a:gd name="connsiteX3994" fmla="*/ 2754605 w 3464244"/>
                <a:gd name="connsiteY3994" fmla="*/ 885404 h 1391222"/>
                <a:gd name="connsiteX3995" fmla="*/ 2749842 w 3464244"/>
                <a:gd name="connsiteY3995" fmla="*/ 880642 h 1391222"/>
                <a:gd name="connsiteX3996" fmla="*/ 2762223 w 3464244"/>
                <a:gd name="connsiteY3996" fmla="*/ 875308 h 1391222"/>
                <a:gd name="connsiteX3997" fmla="*/ 2771748 w 3464244"/>
                <a:gd name="connsiteY3997" fmla="*/ 885404 h 1391222"/>
                <a:gd name="connsiteX3998" fmla="*/ 2767943 w 3464244"/>
                <a:gd name="connsiteY3998" fmla="*/ 897216 h 1391222"/>
                <a:gd name="connsiteX3999" fmla="*/ 2757460 w 3464244"/>
                <a:gd name="connsiteY3999" fmla="*/ 900455 h 1391222"/>
                <a:gd name="connsiteX4000" fmla="*/ 2755553 w 3464244"/>
                <a:gd name="connsiteY4000" fmla="*/ 901979 h 1391222"/>
                <a:gd name="connsiteX4001" fmla="*/ 2757460 w 3464244"/>
                <a:gd name="connsiteY4001" fmla="*/ 903122 h 1391222"/>
                <a:gd name="connsiteX4002" fmla="*/ 2762223 w 3464244"/>
                <a:gd name="connsiteY4002" fmla="*/ 903122 h 1391222"/>
                <a:gd name="connsiteX4003" fmla="*/ 2773655 w 3464244"/>
                <a:gd name="connsiteY4003" fmla="*/ 917980 h 1391222"/>
                <a:gd name="connsiteX4004" fmla="*/ 2762223 w 3464244"/>
                <a:gd name="connsiteY4004" fmla="*/ 932744 h 1391222"/>
                <a:gd name="connsiteX4005" fmla="*/ 2746986 w 3464244"/>
                <a:gd name="connsiteY4005" fmla="*/ 926172 h 1391222"/>
                <a:gd name="connsiteX4006" fmla="*/ 2752698 w 3464244"/>
                <a:gd name="connsiteY4006" fmla="*/ 921029 h 1391222"/>
                <a:gd name="connsiteX4007" fmla="*/ 2747935 w 3464244"/>
                <a:gd name="connsiteY4007" fmla="*/ 916076 h 1391222"/>
                <a:gd name="connsiteX4008" fmla="*/ 2743173 w 3464244"/>
                <a:gd name="connsiteY4008" fmla="*/ 921314 h 1391222"/>
                <a:gd name="connsiteX4009" fmla="*/ 2762223 w 3464244"/>
                <a:gd name="connsiteY4009" fmla="*/ 935601 h 1391222"/>
                <a:gd name="connsiteX4010" fmla="*/ 2783180 w 3464244"/>
                <a:gd name="connsiteY4010" fmla="*/ 917980 h 1391222"/>
                <a:gd name="connsiteX4011" fmla="*/ 2827949 w 3464244"/>
                <a:gd name="connsiteY4011" fmla="*/ 933601 h 1391222"/>
                <a:gd name="connsiteX4012" fmla="*/ 2827949 w 3464244"/>
                <a:gd name="connsiteY4012" fmla="*/ 930648 h 1391222"/>
                <a:gd name="connsiteX4013" fmla="*/ 2825093 w 3464244"/>
                <a:gd name="connsiteY4013" fmla="*/ 930648 h 1391222"/>
                <a:gd name="connsiteX4014" fmla="*/ 2815568 w 3464244"/>
                <a:gd name="connsiteY4014" fmla="*/ 926172 h 1391222"/>
                <a:gd name="connsiteX4015" fmla="*/ 2815568 w 3464244"/>
                <a:gd name="connsiteY4015" fmla="*/ 875594 h 1391222"/>
                <a:gd name="connsiteX4016" fmla="*/ 2813661 w 3464244"/>
                <a:gd name="connsiteY4016" fmla="*/ 872927 h 1391222"/>
                <a:gd name="connsiteX4017" fmla="*/ 2796518 w 3464244"/>
                <a:gd name="connsiteY4017" fmla="*/ 878833 h 1391222"/>
                <a:gd name="connsiteX4018" fmla="*/ 2796518 w 3464244"/>
                <a:gd name="connsiteY4018" fmla="*/ 881880 h 1391222"/>
                <a:gd name="connsiteX4019" fmla="*/ 2808899 w 3464244"/>
                <a:gd name="connsiteY4019" fmla="*/ 879309 h 1391222"/>
                <a:gd name="connsiteX4020" fmla="*/ 2808899 w 3464244"/>
                <a:gd name="connsiteY4020" fmla="*/ 926172 h 1391222"/>
                <a:gd name="connsiteX4021" fmla="*/ 2799374 w 3464244"/>
                <a:gd name="connsiteY4021" fmla="*/ 930648 h 1391222"/>
                <a:gd name="connsiteX4022" fmla="*/ 2796518 w 3464244"/>
                <a:gd name="connsiteY4022" fmla="*/ 930648 h 1391222"/>
                <a:gd name="connsiteX4023" fmla="*/ 2796518 w 3464244"/>
                <a:gd name="connsiteY4023" fmla="*/ 933601 h 1391222"/>
                <a:gd name="connsiteX4024" fmla="*/ 2812703 w 3464244"/>
                <a:gd name="connsiteY4024" fmla="*/ 933315 h 1391222"/>
                <a:gd name="connsiteX4025" fmla="*/ 2827949 w 3464244"/>
                <a:gd name="connsiteY4025" fmla="*/ 933601 h 1391222"/>
                <a:gd name="connsiteX4026" fmla="*/ 2855566 w 3464244"/>
                <a:gd name="connsiteY4026" fmla="*/ 933315 h 1391222"/>
                <a:gd name="connsiteX4027" fmla="*/ 2848906 w 3464244"/>
                <a:gd name="connsiteY4027" fmla="*/ 923504 h 1391222"/>
                <a:gd name="connsiteX4028" fmla="*/ 2844143 w 3464244"/>
                <a:gd name="connsiteY4028" fmla="*/ 928553 h 1391222"/>
                <a:gd name="connsiteX4029" fmla="*/ 2848906 w 3464244"/>
                <a:gd name="connsiteY4029" fmla="*/ 933601 h 1391222"/>
                <a:gd name="connsiteX4030" fmla="*/ 2852710 w 3464244"/>
                <a:gd name="connsiteY4030" fmla="*/ 932268 h 1391222"/>
                <a:gd name="connsiteX4031" fmla="*/ 2846041 w 3464244"/>
                <a:gd name="connsiteY4031" fmla="*/ 948936 h 1391222"/>
                <a:gd name="connsiteX4032" fmla="*/ 2845092 w 3464244"/>
                <a:gd name="connsiteY4032" fmla="*/ 949984 h 1391222"/>
                <a:gd name="connsiteX4033" fmla="*/ 2846999 w 3464244"/>
                <a:gd name="connsiteY4033" fmla="*/ 951318 h 1391222"/>
                <a:gd name="connsiteX4034" fmla="*/ 2855566 w 3464244"/>
                <a:gd name="connsiteY4034" fmla="*/ 933315 h 1391222"/>
                <a:gd name="connsiteX4035" fmla="*/ 2935580 w 3464244"/>
                <a:gd name="connsiteY4035" fmla="*/ 933601 h 1391222"/>
                <a:gd name="connsiteX4036" fmla="*/ 2935580 w 3464244"/>
                <a:gd name="connsiteY4036" fmla="*/ 930648 h 1391222"/>
                <a:gd name="connsiteX4037" fmla="*/ 2932724 w 3464244"/>
                <a:gd name="connsiteY4037" fmla="*/ 930648 h 1391222"/>
                <a:gd name="connsiteX4038" fmla="*/ 2924148 w 3464244"/>
                <a:gd name="connsiteY4038" fmla="*/ 926172 h 1391222"/>
                <a:gd name="connsiteX4039" fmla="*/ 2924148 w 3464244"/>
                <a:gd name="connsiteY4039" fmla="*/ 875594 h 1391222"/>
                <a:gd name="connsiteX4040" fmla="*/ 2921292 w 3464244"/>
                <a:gd name="connsiteY4040" fmla="*/ 872927 h 1391222"/>
                <a:gd name="connsiteX4041" fmla="*/ 2904149 w 3464244"/>
                <a:gd name="connsiteY4041" fmla="*/ 878833 h 1391222"/>
                <a:gd name="connsiteX4042" fmla="*/ 2904149 w 3464244"/>
                <a:gd name="connsiteY4042" fmla="*/ 881880 h 1391222"/>
                <a:gd name="connsiteX4043" fmla="*/ 2916530 w 3464244"/>
                <a:gd name="connsiteY4043" fmla="*/ 879309 h 1391222"/>
                <a:gd name="connsiteX4044" fmla="*/ 2916530 w 3464244"/>
                <a:gd name="connsiteY4044" fmla="*/ 926172 h 1391222"/>
                <a:gd name="connsiteX4045" fmla="*/ 2907953 w 3464244"/>
                <a:gd name="connsiteY4045" fmla="*/ 930648 h 1391222"/>
                <a:gd name="connsiteX4046" fmla="*/ 2904149 w 3464244"/>
                <a:gd name="connsiteY4046" fmla="*/ 930648 h 1391222"/>
                <a:gd name="connsiteX4047" fmla="*/ 2904149 w 3464244"/>
                <a:gd name="connsiteY4047" fmla="*/ 933601 h 1391222"/>
                <a:gd name="connsiteX4048" fmla="*/ 2920343 w 3464244"/>
                <a:gd name="connsiteY4048" fmla="*/ 933315 h 1391222"/>
                <a:gd name="connsiteX4049" fmla="*/ 2935580 w 3464244"/>
                <a:gd name="connsiteY4049" fmla="*/ 933601 h 1391222"/>
                <a:gd name="connsiteX4050" fmla="*/ 2987018 w 3464244"/>
                <a:gd name="connsiteY4050" fmla="*/ 915313 h 1391222"/>
                <a:gd name="connsiteX4051" fmla="*/ 2968917 w 3464244"/>
                <a:gd name="connsiteY4051" fmla="*/ 895406 h 1391222"/>
                <a:gd name="connsiteX4052" fmla="*/ 2956536 w 3464244"/>
                <a:gd name="connsiteY4052" fmla="*/ 899978 h 1391222"/>
                <a:gd name="connsiteX4053" fmla="*/ 2956536 w 3464244"/>
                <a:gd name="connsiteY4053" fmla="*/ 882261 h 1391222"/>
                <a:gd name="connsiteX4054" fmla="*/ 2965103 w 3464244"/>
                <a:gd name="connsiteY4054" fmla="*/ 883595 h 1391222"/>
                <a:gd name="connsiteX4055" fmla="*/ 2983205 w 3464244"/>
                <a:gd name="connsiteY4055" fmla="*/ 874261 h 1391222"/>
                <a:gd name="connsiteX4056" fmla="*/ 2982256 w 3464244"/>
                <a:gd name="connsiteY4056" fmla="*/ 872927 h 1391222"/>
                <a:gd name="connsiteX4057" fmla="*/ 2981298 w 3464244"/>
                <a:gd name="connsiteY4057" fmla="*/ 873404 h 1391222"/>
                <a:gd name="connsiteX4058" fmla="*/ 2967968 w 3464244"/>
                <a:gd name="connsiteY4058" fmla="*/ 875879 h 1391222"/>
                <a:gd name="connsiteX4059" fmla="*/ 2955578 w 3464244"/>
                <a:gd name="connsiteY4059" fmla="*/ 873404 h 1391222"/>
                <a:gd name="connsiteX4060" fmla="*/ 2954630 w 3464244"/>
                <a:gd name="connsiteY4060" fmla="*/ 872927 h 1391222"/>
                <a:gd name="connsiteX4061" fmla="*/ 2953681 w 3464244"/>
                <a:gd name="connsiteY4061" fmla="*/ 875594 h 1391222"/>
                <a:gd name="connsiteX4062" fmla="*/ 2953681 w 3464244"/>
                <a:gd name="connsiteY4062" fmla="*/ 902359 h 1391222"/>
                <a:gd name="connsiteX4063" fmla="*/ 2954630 w 3464244"/>
                <a:gd name="connsiteY4063" fmla="*/ 905026 h 1391222"/>
                <a:gd name="connsiteX4064" fmla="*/ 2956536 w 3464244"/>
                <a:gd name="connsiteY4064" fmla="*/ 904074 h 1391222"/>
                <a:gd name="connsiteX4065" fmla="*/ 2968917 w 3464244"/>
                <a:gd name="connsiteY4065" fmla="*/ 897883 h 1391222"/>
                <a:gd name="connsiteX4066" fmla="*/ 2976535 w 3464244"/>
                <a:gd name="connsiteY4066" fmla="*/ 903883 h 1391222"/>
                <a:gd name="connsiteX4067" fmla="*/ 2978442 w 3464244"/>
                <a:gd name="connsiteY4067" fmla="*/ 914933 h 1391222"/>
                <a:gd name="connsiteX4068" fmla="*/ 2975586 w 3464244"/>
                <a:gd name="connsiteY4068" fmla="*/ 927219 h 1391222"/>
                <a:gd name="connsiteX4069" fmla="*/ 2966061 w 3464244"/>
                <a:gd name="connsiteY4069" fmla="*/ 932744 h 1391222"/>
                <a:gd name="connsiteX4070" fmla="*/ 2951774 w 3464244"/>
                <a:gd name="connsiteY4070" fmla="*/ 923219 h 1391222"/>
                <a:gd name="connsiteX4071" fmla="*/ 2952723 w 3464244"/>
                <a:gd name="connsiteY4071" fmla="*/ 923219 h 1391222"/>
                <a:gd name="connsiteX4072" fmla="*/ 2957485 w 3464244"/>
                <a:gd name="connsiteY4072" fmla="*/ 918742 h 1391222"/>
                <a:gd name="connsiteX4073" fmla="*/ 2952723 w 3464244"/>
                <a:gd name="connsiteY4073" fmla="*/ 914170 h 1391222"/>
                <a:gd name="connsiteX4074" fmla="*/ 2947960 w 3464244"/>
                <a:gd name="connsiteY4074" fmla="*/ 919028 h 1391222"/>
                <a:gd name="connsiteX4075" fmla="*/ 2966061 w 3464244"/>
                <a:gd name="connsiteY4075" fmla="*/ 935601 h 1391222"/>
                <a:gd name="connsiteX4076" fmla="*/ 2987018 w 3464244"/>
                <a:gd name="connsiteY4076" fmla="*/ 915313 h 1391222"/>
                <a:gd name="connsiteX4077" fmla="*/ 3011780 w 3464244"/>
                <a:gd name="connsiteY4077" fmla="*/ 933315 h 1391222"/>
                <a:gd name="connsiteX4078" fmla="*/ 3005110 w 3464244"/>
                <a:gd name="connsiteY4078" fmla="*/ 923504 h 1391222"/>
                <a:gd name="connsiteX4079" fmla="*/ 3000348 w 3464244"/>
                <a:gd name="connsiteY4079" fmla="*/ 928553 h 1391222"/>
                <a:gd name="connsiteX4080" fmla="*/ 3005110 w 3464244"/>
                <a:gd name="connsiteY4080" fmla="*/ 933601 h 1391222"/>
                <a:gd name="connsiteX4081" fmla="*/ 3008924 w 3464244"/>
                <a:gd name="connsiteY4081" fmla="*/ 932268 h 1391222"/>
                <a:gd name="connsiteX4082" fmla="*/ 3002255 w 3464244"/>
                <a:gd name="connsiteY4082" fmla="*/ 948936 h 1391222"/>
                <a:gd name="connsiteX4083" fmla="*/ 3001306 w 3464244"/>
                <a:gd name="connsiteY4083" fmla="*/ 949984 h 1391222"/>
                <a:gd name="connsiteX4084" fmla="*/ 3003203 w 3464244"/>
                <a:gd name="connsiteY4084" fmla="*/ 951318 h 1391222"/>
                <a:gd name="connsiteX4085" fmla="*/ 3011780 w 3464244"/>
                <a:gd name="connsiteY4085" fmla="*/ 933315 h 1391222"/>
                <a:gd name="connsiteX4086" fmla="*/ 3098453 w 3464244"/>
                <a:gd name="connsiteY4086" fmla="*/ 874832 h 1391222"/>
                <a:gd name="connsiteX4087" fmla="*/ 3074641 w 3464244"/>
                <a:gd name="connsiteY4087" fmla="*/ 874832 h 1391222"/>
                <a:gd name="connsiteX4088" fmla="*/ 3067981 w 3464244"/>
                <a:gd name="connsiteY4088" fmla="*/ 874547 h 1391222"/>
                <a:gd name="connsiteX4089" fmla="*/ 3062260 w 3464244"/>
                <a:gd name="connsiteY4089" fmla="*/ 872070 h 1391222"/>
                <a:gd name="connsiteX4090" fmla="*/ 3059405 w 3464244"/>
                <a:gd name="connsiteY4090" fmla="*/ 872070 h 1391222"/>
                <a:gd name="connsiteX4091" fmla="*/ 3056549 w 3464244"/>
                <a:gd name="connsiteY4091" fmla="*/ 891216 h 1391222"/>
                <a:gd name="connsiteX4092" fmla="*/ 3059405 w 3464244"/>
                <a:gd name="connsiteY4092" fmla="*/ 891216 h 1391222"/>
                <a:gd name="connsiteX4093" fmla="*/ 3062260 w 3464244"/>
                <a:gd name="connsiteY4093" fmla="*/ 882929 h 1391222"/>
                <a:gd name="connsiteX4094" fmla="*/ 3070836 w 3464244"/>
                <a:gd name="connsiteY4094" fmla="*/ 882261 h 1391222"/>
                <a:gd name="connsiteX4095" fmla="*/ 3090835 w 3464244"/>
                <a:gd name="connsiteY4095" fmla="*/ 882261 h 1391222"/>
                <a:gd name="connsiteX4096" fmla="*/ 3081310 w 3464244"/>
                <a:gd name="connsiteY4096" fmla="*/ 894929 h 1391222"/>
                <a:gd name="connsiteX4097" fmla="*/ 3068930 w 3464244"/>
                <a:gd name="connsiteY4097" fmla="*/ 930554 h 1391222"/>
                <a:gd name="connsiteX4098" fmla="*/ 3072743 w 3464244"/>
                <a:gd name="connsiteY4098" fmla="*/ 935601 h 1391222"/>
                <a:gd name="connsiteX4099" fmla="*/ 3076548 w 3464244"/>
                <a:gd name="connsiteY4099" fmla="*/ 930363 h 1391222"/>
                <a:gd name="connsiteX4100" fmla="*/ 3076548 w 3464244"/>
                <a:gd name="connsiteY4100" fmla="*/ 926076 h 1391222"/>
                <a:gd name="connsiteX4101" fmla="*/ 3084166 w 3464244"/>
                <a:gd name="connsiteY4101" fmla="*/ 896168 h 1391222"/>
                <a:gd name="connsiteX4102" fmla="*/ 3097505 w 3464244"/>
                <a:gd name="connsiteY4102" fmla="*/ 878166 h 1391222"/>
                <a:gd name="connsiteX4103" fmla="*/ 3098453 w 3464244"/>
                <a:gd name="connsiteY4103" fmla="*/ 874832 h 1391222"/>
                <a:gd name="connsiteX4104" fmla="*/ 3119410 w 3464244"/>
                <a:gd name="connsiteY4104" fmla="*/ 933315 h 1391222"/>
                <a:gd name="connsiteX4105" fmla="*/ 3112741 w 3464244"/>
                <a:gd name="connsiteY4105" fmla="*/ 923504 h 1391222"/>
                <a:gd name="connsiteX4106" fmla="*/ 3107978 w 3464244"/>
                <a:gd name="connsiteY4106" fmla="*/ 928553 h 1391222"/>
                <a:gd name="connsiteX4107" fmla="*/ 3113699 w 3464244"/>
                <a:gd name="connsiteY4107" fmla="*/ 933601 h 1391222"/>
                <a:gd name="connsiteX4108" fmla="*/ 3116555 w 3464244"/>
                <a:gd name="connsiteY4108" fmla="*/ 932268 h 1391222"/>
                <a:gd name="connsiteX4109" fmla="*/ 3109885 w 3464244"/>
                <a:gd name="connsiteY4109" fmla="*/ 948936 h 1391222"/>
                <a:gd name="connsiteX4110" fmla="*/ 3108936 w 3464244"/>
                <a:gd name="connsiteY4110" fmla="*/ 949984 h 1391222"/>
                <a:gd name="connsiteX4111" fmla="*/ 3110843 w 3464244"/>
                <a:gd name="connsiteY4111" fmla="*/ 951318 h 1391222"/>
                <a:gd name="connsiteX4112" fmla="*/ 3119410 w 3464244"/>
                <a:gd name="connsiteY4112" fmla="*/ 933315 h 1391222"/>
                <a:gd name="connsiteX4113" fmla="*/ 3203228 w 3464244"/>
                <a:gd name="connsiteY4113" fmla="*/ 917980 h 1391222"/>
                <a:gd name="connsiteX4114" fmla="*/ 3187992 w 3464244"/>
                <a:gd name="connsiteY4114" fmla="*/ 901502 h 1391222"/>
                <a:gd name="connsiteX4115" fmla="*/ 3200373 w 3464244"/>
                <a:gd name="connsiteY4115" fmla="*/ 885404 h 1391222"/>
                <a:gd name="connsiteX4116" fmla="*/ 3183230 w 3464244"/>
                <a:gd name="connsiteY4116" fmla="*/ 872927 h 1391222"/>
                <a:gd name="connsiteX4117" fmla="*/ 3166086 w 3464244"/>
                <a:gd name="connsiteY4117" fmla="*/ 885119 h 1391222"/>
                <a:gd name="connsiteX4118" fmla="*/ 3170849 w 3464244"/>
                <a:gd name="connsiteY4118" fmla="*/ 890073 h 1391222"/>
                <a:gd name="connsiteX4119" fmla="*/ 3174653 w 3464244"/>
                <a:gd name="connsiteY4119" fmla="*/ 885404 h 1391222"/>
                <a:gd name="connsiteX4120" fmla="*/ 3169891 w 3464244"/>
                <a:gd name="connsiteY4120" fmla="*/ 880642 h 1391222"/>
                <a:gd name="connsiteX4121" fmla="*/ 3182281 w 3464244"/>
                <a:gd name="connsiteY4121" fmla="*/ 875308 h 1391222"/>
                <a:gd name="connsiteX4122" fmla="*/ 3191806 w 3464244"/>
                <a:gd name="connsiteY4122" fmla="*/ 885404 h 1391222"/>
                <a:gd name="connsiteX4123" fmla="*/ 3187992 w 3464244"/>
                <a:gd name="connsiteY4123" fmla="*/ 897216 h 1391222"/>
                <a:gd name="connsiteX4124" fmla="*/ 3177518 w 3464244"/>
                <a:gd name="connsiteY4124" fmla="*/ 900455 h 1391222"/>
                <a:gd name="connsiteX4125" fmla="*/ 3175611 w 3464244"/>
                <a:gd name="connsiteY4125" fmla="*/ 901979 h 1391222"/>
                <a:gd name="connsiteX4126" fmla="*/ 3177518 w 3464244"/>
                <a:gd name="connsiteY4126" fmla="*/ 903122 h 1391222"/>
                <a:gd name="connsiteX4127" fmla="*/ 3182281 w 3464244"/>
                <a:gd name="connsiteY4127" fmla="*/ 903122 h 1391222"/>
                <a:gd name="connsiteX4128" fmla="*/ 3193703 w 3464244"/>
                <a:gd name="connsiteY4128" fmla="*/ 917980 h 1391222"/>
                <a:gd name="connsiteX4129" fmla="*/ 3182281 w 3464244"/>
                <a:gd name="connsiteY4129" fmla="*/ 932744 h 1391222"/>
                <a:gd name="connsiteX4130" fmla="*/ 3167035 w 3464244"/>
                <a:gd name="connsiteY4130" fmla="*/ 926172 h 1391222"/>
                <a:gd name="connsiteX4131" fmla="*/ 3172756 w 3464244"/>
                <a:gd name="connsiteY4131" fmla="*/ 921029 h 1391222"/>
                <a:gd name="connsiteX4132" fmla="*/ 3167993 w 3464244"/>
                <a:gd name="connsiteY4132" fmla="*/ 916076 h 1391222"/>
                <a:gd name="connsiteX4133" fmla="*/ 3163231 w 3464244"/>
                <a:gd name="connsiteY4133" fmla="*/ 921314 h 1391222"/>
                <a:gd name="connsiteX4134" fmla="*/ 3182281 w 3464244"/>
                <a:gd name="connsiteY4134" fmla="*/ 935601 h 1391222"/>
                <a:gd name="connsiteX4135" fmla="*/ 3203228 w 3464244"/>
                <a:gd name="connsiteY4135" fmla="*/ 917980 h 1391222"/>
                <a:gd name="connsiteX4136" fmla="*/ 3223236 w 3464244"/>
                <a:gd name="connsiteY4136" fmla="*/ 956462 h 1391222"/>
                <a:gd name="connsiteX4137" fmla="*/ 3223236 w 3464244"/>
                <a:gd name="connsiteY4137" fmla="*/ 865211 h 1391222"/>
                <a:gd name="connsiteX4138" fmla="*/ 3209898 w 3464244"/>
                <a:gd name="connsiteY4138" fmla="*/ 865211 h 1391222"/>
                <a:gd name="connsiteX4139" fmla="*/ 3209898 w 3464244"/>
                <a:gd name="connsiteY4139" fmla="*/ 869308 h 1391222"/>
                <a:gd name="connsiteX4140" fmla="*/ 3218474 w 3464244"/>
                <a:gd name="connsiteY4140" fmla="*/ 869308 h 1391222"/>
                <a:gd name="connsiteX4141" fmla="*/ 3218474 w 3464244"/>
                <a:gd name="connsiteY4141" fmla="*/ 952270 h 1391222"/>
                <a:gd name="connsiteX4142" fmla="*/ 3209898 w 3464244"/>
                <a:gd name="connsiteY4142" fmla="*/ 952270 h 1391222"/>
                <a:gd name="connsiteX4143" fmla="*/ 3209898 w 3464244"/>
                <a:gd name="connsiteY4143" fmla="*/ 956462 h 1391222"/>
                <a:gd name="connsiteX4144" fmla="*/ 40928 w 3464244"/>
                <a:gd name="connsiteY4144" fmla="*/ 1018374 h 1391222"/>
                <a:gd name="connsiteX4145" fmla="*/ 38073 w 3464244"/>
                <a:gd name="connsiteY4145" fmla="*/ 1018374 h 1391222"/>
                <a:gd name="connsiteX4146" fmla="*/ 19023 w 3464244"/>
                <a:gd name="connsiteY4146" fmla="*/ 1039043 h 1391222"/>
                <a:gd name="connsiteX4147" fmla="*/ 10456 w 3464244"/>
                <a:gd name="connsiteY4147" fmla="*/ 1039043 h 1391222"/>
                <a:gd name="connsiteX4148" fmla="*/ 6642 w 3464244"/>
                <a:gd name="connsiteY4148" fmla="*/ 1035329 h 1391222"/>
                <a:gd name="connsiteX4149" fmla="*/ 6642 w 3464244"/>
                <a:gd name="connsiteY4149" fmla="*/ 987227 h 1391222"/>
                <a:gd name="connsiteX4150" fmla="*/ 15218 w 3464244"/>
                <a:gd name="connsiteY4150" fmla="*/ 982751 h 1391222"/>
                <a:gd name="connsiteX4151" fmla="*/ 18074 w 3464244"/>
                <a:gd name="connsiteY4151" fmla="*/ 982751 h 1391222"/>
                <a:gd name="connsiteX4152" fmla="*/ 18074 w 3464244"/>
                <a:gd name="connsiteY4152" fmla="*/ 979607 h 1391222"/>
                <a:gd name="connsiteX4153" fmla="*/ 2828 w 3464244"/>
                <a:gd name="connsiteY4153" fmla="*/ 979893 h 1391222"/>
                <a:gd name="connsiteX4154" fmla="*/ -11459 w 3464244"/>
                <a:gd name="connsiteY4154" fmla="*/ 979607 h 1391222"/>
                <a:gd name="connsiteX4155" fmla="*/ -11459 w 3464244"/>
                <a:gd name="connsiteY4155" fmla="*/ 982751 h 1391222"/>
                <a:gd name="connsiteX4156" fmla="*/ -9552 w 3464244"/>
                <a:gd name="connsiteY4156" fmla="*/ 982751 h 1391222"/>
                <a:gd name="connsiteX4157" fmla="*/ -1934 w 3464244"/>
                <a:gd name="connsiteY4157" fmla="*/ 987036 h 1391222"/>
                <a:gd name="connsiteX4158" fmla="*/ -1934 w 3464244"/>
                <a:gd name="connsiteY4158" fmla="*/ 1034566 h 1391222"/>
                <a:gd name="connsiteX4159" fmla="*/ -9552 w 3464244"/>
                <a:gd name="connsiteY4159" fmla="*/ 1039043 h 1391222"/>
                <a:gd name="connsiteX4160" fmla="*/ -11459 w 3464244"/>
                <a:gd name="connsiteY4160" fmla="*/ 1039043 h 1391222"/>
                <a:gd name="connsiteX4161" fmla="*/ -11459 w 3464244"/>
                <a:gd name="connsiteY4161" fmla="*/ 1041996 h 1391222"/>
                <a:gd name="connsiteX4162" fmla="*/ 39031 w 3464244"/>
                <a:gd name="connsiteY4162" fmla="*/ 1041996 h 1391222"/>
                <a:gd name="connsiteX4163" fmla="*/ 108561 w 3464244"/>
                <a:gd name="connsiteY4163" fmla="*/ 1018374 h 1391222"/>
                <a:gd name="connsiteX4164" fmla="*/ 105706 w 3464244"/>
                <a:gd name="connsiteY4164" fmla="*/ 1018374 h 1391222"/>
                <a:gd name="connsiteX4165" fmla="*/ 84749 w 3464244"/>
                <a:gd name="connsiteY4165" fmla="*/ 1039043 h 1391222"/>
                <a:gd name="connsiteX4166" fmla="*/ 71410 w 3464244"/>
                <a:gd name="connsiteY4166" fmla="*/ 1039043 h 1391222"/>
                <a:gd name="connsiteX4167" fmla="*/ 66648 w 3464244"/>
                <a:gd name="connsiteY4167" fmla="*/ 1035329 h 1391222"/>
                <a:gd name="connsiteX4168" fmla="*/ 66648 w 3464244"/>
                <a:gd name="connsiteY4168" fmla="*/ 1011230 h 1391222"/>
                <a:gd name="connsiteX4169" fmla="*/ 76173 w 3464244"/>
                <a:gd name="connsiteY4169" fmla="*/ 1011230 h 1391222"/>
                <a:gd name="connsiteX4170" fmla="*/ 85698 w 3464244"/>
                <a:gd name="connsiteY4170" fmla="*/ 1021898 h 1391222"/>
                <a:gd name="connsiteX4171" fmla="*/ 88553 w 3464244"/>
                <a:gd name="connsiteY4171" fmla="*/ 1021898 h 1391222"/>
                <a:gd name="connsiteX4172" fmla="*/ 88553 w 3464244"/>
                <a:gd name="connsiteY4172" fmla="*/ 997514 h 1391222"/>
                <a:gd name="connsiteX4173" fmla="*/ 85698 w 3464244"/>
                <a:gd name="connsiteY4173" fmla="*/ 997514 h 1391222"/>
                <a:gd name="connsiteX4174" fmla="*/ 76173 w 3464244"/>
                <a:gd name="connsiteY4174" fmla="*/ 1008182 h 1391222"/>
                <a:gd name="connsiteX4175" fmla="*/ 66648 w 3464244"/>
                <a:gd name="connsiteY4175" fmla="*/ 1008182 h 1391222"/>
                <a:gd name="connsiteX4176" fmla="*/ 66648 w 3464244"/>
                <a:gd name="connsiteY4176" fmla="*/ 986750 h 1391222"/>
                <a:gd name="connsiteX4177" fmla="*/ 71410 w 3464244"/>
                <a:gd name="connsiteY4177" fmla="*/ 982941 h 1391222"/>
                <a:gd name="connsiteX4178" fmla="*/ 84749 w 3464244"/>
                <a:gd name="connsiteY4178" fmla="*/ 982941 h 1391222"/>
                <a:gd name="connsiteX4179" fmla="*/ 102841 w 3464244"/>
                <a:gd name="connsiteY4179" fmla="*/ 1000658 h 1391222"/>
                <a:gd name="connsiteX4180" fmla="*/ 105706 w 3464244"/>
                <a:gd name="connsiteY4180" fmla="*/ 1000658 h 1391222"/>
                <a:gd name="connsiteX4181" fmla="*/ 102841 w 3464244"/>
                <a:gd name="connsiteY4181" fmla="*/ 979893 h 1391222"/>
                <a:gd name="connsiteX4182" fmla="*/ 49505 w 3464244"/>
                <a:gd name="connsiteY4182" fmla="*/ 979893 h 1391222"/>
                <a:gd name="connsiteX4183" fmla="*/ 49505 w 3464244"/>
                <a:gd name="connsiteY4183" fmla="*/ 982941 h 1391222"/>
                <a:gd name="connsiteX4184" fmla="*/ 51411 w 3464244"/>
                <a:gd name="connsiteY4184" fmla="*/ 982941 h 1391222"/>
                <a:gd name="connsiteX4185" fmla="*/ 59030 w 3464244"/>
                <a:gd name="connsiteY4185" fmla="*/ 987418 h 1391222"/>
                <a:gd name="connsiteX4186" fmla="*/ 59030 w 3464244"/>
                <a:gd name="connsiteY4186" fmla="*/ 1034566 h 1391222"/>
                <a:gd name="connsiteX4187" fmla="*/ 51411 w 3464244"/>
                <a:gd name="connsiteY4187" fmla="*/ 1039043 h 1391222"/>
                <a:gd name="connsiteX4188" fmla="*/ 49505 w 3464244"/>
                <a:gd name="connsiteY4188" fmla="*/ 1039043 h 1391222"/>
                <a:gd name="connsiteX4189" fmla="*/ 49505 w 3464244"/>
                <a:gd name="connsiteY4189" fmla="*/ 1041996 h 1391222"/>
                <a:gd name="connsiteX4190" fmla="*/ 104748 w 3464244"/>
                <a:gd name="connsiteY4190" fmla="*/ 1041996 h 1391222"/>
                <a:gd name="connsiteX4191" fmla="*/ 180948 w 3464244"/>
                <a:gd name="connsiteY4191" fmla="*/ 1041996 h 1391222"/>
                <a:gd name="connsiteX4192" fmla="*/ 180948 w 3464244"/>
                <a:gd name="connsiteY4192" fmla="*/ 1039043 h 1391222"/>
                <a:gd name="connsiteX4193" fmla="*/ 179041 w 3464244"/>
                <a:gd name="connsiteY4193" fmla="*/ 1039043 h 1391222"/>
                <a:gd name="connsiteX4194" fmla="*/ 171423 w 3464244"/>
                <a:gd name="connsiteY4194" fmla="*/ 1035329 h 1391222"/>
                <a:gd name="connsiteX4195" fmla="*/ 149517 w 3464244"/>
                <a:gd name="connsiteY4195" fmla="*/ 978845 h 1391222"/>
                <a:gd name="connsiteX4196" fmla="*/ 147610 w 3464244"/>
                <a:gd name="connsiteY4196" fmla="*/ 976845 h 1391222"/>
                <a:gd name="connsiteX4197" fmla="*/ 144755 w 3464244"/>
                <a:gd name="connsiteY4197" fmla="*/ 978845 h 1391222"/>
                <a:gd name="connsiteX4198" fmla="*/ 124756 w 3464244"/>
                <a:gd name="connsiteY4198" fmla="*/ 1032662 h 1391222"/>
                <a:gd name="connsiteX4199" fmla="*/ 114273 w 3464244"/>
                <a:gd name="connsiteY4199" fmla="*/ 1039043 h 1391222"/>
                <a:gd name="connsiteX4200" fmla="*/ 114273 w 3464244"/>
                <a:gd name="connsiteY4200" fmla="*/ 1041996 h 1391222"/>
                <a:gd name="connsiteX4201" fmla="*/ 123798 w 3464244"/>
                <a:gd name="connsiteY4201" fmla="*/ 1041710 h 1391222"/>
                <a:gd name="connsiteX4202" fmla="*/ 134281 w 3464244"/>
                <a:gd name="connsiteY4202" fmla="*/ 1041996 h 1391222"/>
                <a:gd name="connsiteX4203" fmla="*/ 134281 w 3464244"/>
                <a:gd name="connsiteY4203" fmla="*/ 1039043 h 1391222"/>
                <a:gd name="connsiteX4204" fmla="*/ 127611 w 3464244"/>
                <a:gd name="connsiteY4204" fmla="*/ 1034375 h 1391222"/>
                <a:gd name="connsiteX4205" fmla="*/ 128560 w 3464244"/>
                <a:gd name="connsiteY4205" fmla="*/ 1032471 h 1391222"/>
                <a:gd name="connsiteX4206" fmla="*/ 132374 w 3464244"/>
                <a:gd name="connsiteY4206" fmla="*/ 1021136 h 1391222"/>
                <a:gd name="connsiteX4207" fmla="*/ 157135 w 3464244"/>
                <a:gd name="connsiteY4207" fmla="*/ 1021136 h 1391222"/>
                <a:gd name="connsiteX4208" fmla="*/ 161898 w 3464244"/>
                <a:gd name="connsiteY4208" fmla="*/ 1034566 h 1391222"/>
                <a:gd name="connsiteX4209" fmla="*/ 162856 w 3464244"/>
                <a:gd name="connsiteY4209" fmla="*/ 1036186 h 1391222"/>
                <a:gd name="connsiteX4210" fmla="*/ 155228 w 3464244"/>
                <a:gd name="connsiteY4210" fmla="*/ 1039043 h 1391222"/>
                <a:gd name="connsiteX4211" fmla="*/ 155228 w 3464244"/>
                <a:gd name="connsiteY4211" fmla="*/ 1041996 h 1391222"/>
                <a:gd name="connsiteX4212" fmla="*/ 168567 w 3464244"/>
                <a:gd name="connsiteY4212" fmla="*/ 1041710 h 1391222"/>
                <a:gd name="connsiteX4213" fmla="*/ 180948 w 3464244"/>
                <a:gd name="connsiteY4213" fmla="*/ 1041996 h 1391222"/>
                <a:gd name="connsiteX4214" fmla="*/ 156186 w 3464244"/>
                <a:gd name="connsiteY4214" fmla="*/ 1017993 h 1391222"/>
                <a:gd name="connsiteX4215" fmla="*/ 133323 w 3464244"/>
                <a:gd name="connsiteY4215" fmla="*/ 1017993 h 1391222"/>
                <a:gd name="connsiteX4216" fmla="*/ 144755 w 3464244"/>
                <a:gd name="connsiteY4216" fmla="*/ 988275 h 1391222"/>
                <a:gd name="connsiteX4217" fmla="*/ 773405 w 3464244"/>
                <a:gd name="connsiteY4217" fmla="*/ 1025613 h 1391222"/>
                <a:gd name="connsiteX4218" fmla="*/ 770549 w 3464244"/>
                <a:gd name="connsiteY4218" fmla="*/ 1025613 h 1391222"/>
                <a:gd name="connsiteX4219" fmla="*/ 768642 w 3464244"/>
                <a:gd name="connsiteY4219" fmla="*/ 1033805 h 1391222"/>
                <a:gd name="connsiteX4220" fmla="*/ 760066 w 3464244"/>
                <a:gd name="connsiteY4220" fmla="*/ 1034566 h 1391222"/>
                <a:gd name="connsiteX4221" fmla="*/ 743881 w 3464244"/>
                <a:gd name="connsiteY4221" fmla="*/ 1034566 h 1391222"/>
                <a:gd name="connsiteX4222" fmla="*/ 756261 w 3464244"/>
                <a:gd name="connsiteY4222" fmla="*/ 1023423 h 1391222"/>
                <a:gd name="connsiteX4223" fmla="*/ 762931 w 3464244"/>
                <a:gd name="connsiteY4223" fmla="*/ 1017707 h 1391222"/>
                <a:gd name="connsiteX4224" fmla="*/ 773405 w 3464244"/>
                <a:gd name="connsiteY4224" fmla="*/ 999133 h 1391222"/>
                <a:gd name="connsiteX4225" fmla="*/ 753406 w 3464244"/>
                <a:gd name="connsiteY4225" fmla="*/ 981226 h 1391222"/>
                <a:gd name="connsiteX4226" fmla="*/ 735305 w 3464244"/>
                <a:gd name="connsiteY4226" fmla="*/ 997800 h 1391222"/>
                <a:gd name="connsiteX4227" fmla="*/ 740067 w 3464244"/>
                <a:gd name="connsiteY4227" fmla="*/ 1002848 h 1391222"/>
                <a:gd name="connsiteX4228" fmla="*/ 744830 w 3464244"/>
                <a:gd name="connsiteY4228" fmla="*/ 998086 h 1391222"/>
                <a:gd name="connsiteX4229" fmla="*/ 739118 w 3464244"/>
                <a:gd name="connsiteY4229" fmla="*/ 993323 h 1391222"/>
                <a:gd name="connsiteX4230" fmla="*/ 752448 w 3464244"/>
                <a:gd name="connsiteY4230" fmla="*/ 984369 h 1391222"/>
                <a:gd name="connsiteX4231" fmla="*/ 764828 w 3464244"/>
                <a:gd name="connsiteY4231" fmla="*/ 999133 h 1391222"/>
                <a:gd name="connsiteX4232" fmla="*/ 747685 w 3464244"/>
                <a:gd name="connsiteY4232" fmla="*/ 1026661 h 1391222"/>
                <a:gd name="connsiteX4233" fmla="*/ 736253 w 3464244"/>
                <a:gd name="connsiteY4233" fmla="*/ 1038567 h 1391222"/>
                <a:gd name="connsiteX4234" fmla="*/ 735305 w 3464244"/>
                <a:gd name="connsiteY4234" fmla="*/ 1041996 h 1391222"/>
                <a:gd name="connsiteX4235" fmla="*/ 771498 w 3464244"/>
                <a:gd name="connsiteY4235" fmla="*/ 1041996 h 1391222"/>
                <a:gd name="connsiteX4236" fmla="*/ 821978 w 3464244"/>
                <a:gd name="connsiteY4236" fmla="*/ 1023708 h 1391222"/>
                <a:gd name="connsiteX4237" fmla="*/ 803886 w 3464244"/>
                <a:gd name="connsiteY4237" fmla="*/ 1003705 h 1391222"/>
                <a:gd name="connsiteX4238" fmla="*/ 791506 w 3464244"/>
                <a:gd name="connsiteY4238" fmla="*/ 1008372 h 1391222"/>
                <a:gd name="connsiteX4239" fmla="*/ 791506 w 3464244"/>
                <a:gd name="connsiteY4239" fmla="*/ 990656 h 1391222"/>
                <a:gd name="connsiteX4240" fmla="*/ 800073 w 3464244"/>
                <a:gd name="connsiteY4240" fmla="*/ 991990 h 1391222"/>
                <a:gd name="connsiteX4241" fmla="*/ 818174 w 3464244"/>
                <a:gd name="connsiteY4241" fmla="*/ 982655 h 1391222"/>
                <a:gd name="connsiteX4242" fmla="*/ 817216 w 3464244"/>
                <a:gd name="connsiteY4242" fmla="*/ 981226 h 1391222"/>
                <a:gd name="connsiteX4243" fmla="*/ 816267 w 3464244"/>
                <a:gd name="connsiteY4243" fmla="*/ 981703 h 1391222"/>
                <a:gd name="connsiteX4244" fmla="*/ 803886 w 3464244"/>
                <a:gd name="connsiteY4244" fmla="*/ 984274 h 1391222"/>
                <a:gd name="connsiteX4245" fmla="*/ 790548 w 3464244"/>
                <a:gd name="connsiteY4245" fmla="*/ 981703 h 1391222"/>
                <a:gd name="connsiteX4246" fmla="*/ 789599 w 3464244"/>
                <a:gd name="connsiteY4246" fmla="*/ 981226 h 1391222"/>
                <a:gd name="connsiteX4247" fmla="*/ 788641 w 3464244"/>
                <a:gd name="connsiteY4247" fmla="*/ 983989 h 1391222"/>
                <a:gd name="connsiteX4248" fmla="*/ 788641 w 3464244"/>
                <a:gd name="connsiteY4248" fmla="*/ 1010754 h 1391222"/>
                <a:gd name="connsiteX4249" fmla="*/ 789599 w 3464244"/>
                <a:gd name="connsiteY4249" fmla="*/ 1013421 h 1391222"/>
                <a:gd name="connsiteX4250" fmla="*/ 791506 w 3464244"/>
                <a:gd name="connsiteY4250" fmla="*/ 1012373 h 1391222"/>
                <a:gd name="connsiteX4251" fmla="*/ 803886 w 3464244"/>
                <a:gd name="connsiteY4251" fmla="*/ 1006277 h 1391222"/>
                <a:gd name="connsiteX4252" fmla="*/ 812453 w 3464244"/>
                <a:gd name="connsiteY4252" fmla="*/ 1012183 h 1391222"/>
                <a:gd name="connsiteX4253" fmla="*/ 813411 w 3464244"/>
                <a:gd name="connsiteY4253" fmla="*/ 1023232 h 1391222"/>
                <a:gd name="connsiteX4254" fmla="*/ 811505 w 3464244"/>
                <a:gd name="connsiteY4254" fmla="*/ 1035614 h 1391222"/>
                <a:gd name="connsiteX4255" fmla="*/ 801031 w 3464244"/>
                <a:gd name="connsiteY4255" fmla="*/ 1041139 h 1391222"/>
                <a:gd name="connsiteX4256" fmla="*/ 786743 w 3464244"/>
                <a:gd name="connsiteY4256" fmla="*/ 1031614 h 1391222"/>
                <a:gd name="connsiteX4257" fmla="*/ 787692 w 3464244"/>
                <a:gd name="connsiteY4257" fmla="*/ 1031614 h 1391222"/>
                <a:gd name="connsiteX4258" fmla="*/ 792455 w 3464244"/>
                <a:gd name="connsiteY4258" fmla="*/ 1027136 h 1391222"/>
                <a:gd name="connsiteX4259" fmla="*/ 787692 w 3464244"/>
                <a:gd name="connsiteY4259" fmla="*/ 1022469 h 1391222"/>
                <a:gd name="connsiteX4260" fmla="*/ 783878 w 3464244"/>
                <a:gd name="connsiteY4260" fmla="*/ 1027422 h 1391222"/>
                <a:gd name="connsiteX4261" fmla="*/ 801031 w 3464244"/>
                <a:gd name="connsiteY4261" fmla="*/ 1043900 h 1391222"/>
                <a:gd name="connsiteX4262" fmla="*/ 821978 w 3464244"/>
                <a:gd name="connsiteY4262" fmla="*/ 1023708 h 1391222"/>
                <a:gd name="connsiteX4263" fmla="*/ 871510 w 3464244"/>
                <a:gd name="connsiteY4263" fmla="*/ 1023517 h 1391222"/>
                <a:gd name="connsiteX4264" fmla="*/ 852460 w 3464244"/>
                <a:gd name="connsiteY4264" fmla="*/ 1003134 h 1391222"/>
                <a:gd name="connsiteX4265" fmla="*/ 840080 w 3464244"/>
                <a:gd name="connsiteY4265" fmla="*/ 1011801 h 1391222"/>
                <a:gd name="connsiteX4266" fmla="*/ 843893 w 3464244"/>
                <a:gd name="connsiteY4266" fmla="*/ 991990 h 1391222"/>
                <a:gd name="connsiteX4267" fmla="*/ 857223 w 3464244"/>
                <a:gd name="connsiteY4267" fmla="*/ 983608 h 1391222"/>
                <a:gd name="connsiteX4268" fmla="*/ 864841 w 3464244"/>
                <a:gd name="connsiteY4268" fmla="*/ 987227 h 1391222"/>
                <a:gd name="connsiteX4269" fmla="*/ 860078 w 3464244"/>
                <a:gd name="connsiteY4269" fmla="*/ 991418 h 1391222"/>
                <a:gd name="connsiteX4270" fmla="*/ 864841 w 3464244"/>
                <a:gd name="connsiteY4270" fmla="*/ 995705 h 1391222"/>
                <a:gd name="connsiteX4271" fmla="*/ 868655 w 3464244"/>
                <a:gd name="connsiteY4271" fmla="*/ 991228 h 1391222"/>
                <a:gd name="connsiteX4272" fmla="*/ 857223 w 3464244"/>
                <a:gd name="connsiteY4272" fmla="*/ 981226 h 1391222"/>
                <a:gd name="connsiteX4273" fmla="*/ 831503 w 3464244"/>
                <a:gd name="connsiteY4273" fmla="*/ 1013135 h 1391222"/>
                <a:gd name="connsiteX4274" fmla="*/ 851511 w 3464244"/>
                <a:gd name="connsiteY4274" fmla="*/ 1043900 h 1391222"/>
                <a:gd name="connsiteX4275" fmla="*/ 864841 w 3464244"/>
                <a:gd name="connsiteY4275" fmla="*/ 1038853 h 1391222"/>
                <a:gd name="connsiteX4276" fmla="*/ 871510 w 3464244"/>
                <a:gd name="connsiteY4276" fmla="*/ 1023517 h 1391222"/>
                <a:gd name="connsiteX4277" fmla="*/ 862943 w 3464244"/>
                <a:gd name="connsiteY4277" fmla="*/ 1023423 h 1391222"/>
                <a:gd name="connsiteX4278" fmla="*/ 861036 w 3464244"/>
                <a:gd name="connsiteY4278" fmla="*/ 1035329 h 1391222"/>
                <a:gd name="connsiteX4279" fmla="*/ 851511 w 3464244"/>
                <a:gd name="connsiteY4279" fmla="*/ 1041044 h 1391222"/>
                <a:gd name="connsiteX4280" fmla="*/ 841986 w 3464244"/>
                <a:gd name="connsiteY4280" fmla="*/ 1035329 h 1391222"/>
                <a:gd name="connsiteX4281" fmla="*/ 840080 w 3464244"/>
                <a:gd name="connsiteY4281" fmla="*/ 1021422 h 1391222"/>
                <a:gd name="connsiteX4282" fmla="*/ 852460 w 3464244"/>
                <a:gd name="connsiteY4282" fmla="*/ 1005705 h 1391222"/>
                <a:gd name="connsiteX4283" fmla="*/ 861036 w 3464244"/>
                <a:gd name="connsiteY4283" fmla="*/ 1011135 h 1391222"/>
                <a:gd name="connsiteX4284" fmla="*/ 862943 w 3464244"/>
                <a:gd name="connsiteY4284" fmla="*/ 1023423 h 1391222"/>
                <a:gd name="connsiteX4285" fmla="*/ 1424918 w 3464244"/>
                <a:gd name="connsiteY4285" fmla="*/ 1026947 h 1391222"/>
                <a:gd name="connsiteX4286" fmla="*/ 1424918 w 3464244"/>
                <a:gd name="connsiteY4286" fmla="*/ 1023994 h 1391222"/>
                <a:gd name="connsiteX4287" fmla="*/ 1415393 w 3464244"/>
                <a:gd name="connsiteY4287" fmla="*/ 1023994 h 1391222"/>
                <a:gd name="connsiteX4288" fmla="*/ 1415393 w 3464244"/>
                <a:gd name="connsiteY4288" fmla="*/ 982941 h 1391222"/>
                <a:gd name="connsiteX4289" fmla="*/ 1413486 w 3464244"/>
                <a:gd name="connsiteY4289" fmla="*/ 980369 h 1391222"/>
                <a:gd name="connsiteX4290" fmla="*/ 1410631 w 3464244"/>
                <a:gd name="connsiteY4290" fmla="*/ 981703 h 1391222"/>
                <a:gd name="connsiteX4291" fmla="*/ 1382056 w 3464244"/>
                <a:gd name="connsiteY4291" fmla="*/ 1023994 h 1391222"/>
                <a:gd name="connsiteX4292" fmla="*/ 1382056 w 3464244"/>
                <a:gd name="connsiteY4292" fmla="*/ 1026947 h 1391222"/>
                <a:gd name="connsiteX4293" fmla="*/ 1407766 w 3464244"/>
                <a:gd name="connsiteY4293" fmla="*/ 1026947 h 1391222"/>
                <a:gd name="connsiteX4294" fmla="*/ 1407766 w 3464244"/>
                <a:gd name="connsiteY4294" fmla="*/ 1034566 h 1391222"/>
                <a:gd name="connsiteX4295" fmla="*/ 1400148 w 3464244"/>
                <a:gd name="connsiteY4295" fmla="*/ 1039043 h 1391222"/>
                <a:gd name="connsiteX4296" fmla="*/ 1398241 w 3464244"/>
                <a:gd name="connsiteY4296" fmla="*/ 1039043 h 1391222"/>
                <a:gd name="connsiteX4297" fmla="*/ 1398241 w 3464244"/>
                <a:gd name="connsiteY4297" fmla="*/ 1041996 h 1391222"/>
                <a:gd name="connsiteX4298" fmla="*/ 1411580 w 3464244"/>
                <a:gd name="connsiteY4298" fmla="*/ 1041710 h 1391222"/>
                <a:gd name="connsiteX4299" fmla="*/ 1424918 w 3464244"/>
                <a:gd name="connsiteY4299" fmla="*/ 1041996 h 1391222"/>
                <a:gd name="connsiteX4300" fmla="*/ 1424918 w 3464244"/>
                <a:gd name="connsiteY4300" fmla="*/ 1039043 h 1391222"/>
                <a:gd name="connsiteX4301" fmla="*/ 1423011 w 3464244"/>
                <a:gd name="connsiteY4301" fmla="*/ 1039043 h 1391222"/>
                <a:gd name="connsiteX4302" fmla="*/ 1415393 w 3464244"/>
                <a:gd name="connsiteY4302" fmla="*/ 1034566 h 1391222"/>
                <a:gd name="connsiteX4303" fmla="*/ 1415393 w 3464244"/>
                <a:gd name="connsiteY4303" fmla="*/ 1026947 h 1391222"/>
                <a:gd name="connsiteX4304" fmla="*/ 1408724 w 3464244"/>
                <a:gd name="connsiteY4304" fmla="*/ 1023994 h 1391222"/>
                <a:gd name="connsiteX4305" fmla="*/ 1384911 w 3464244"/>
                <a:gd name="connsiteY4305" fmla="*/ 1023994 h 1391222"/>
                <a:gd name="connsiteX4306" fmla="*/ 1408724 w 3464244"/>
                <a:gd name="connsiteY4306" fmla="*/ 990370 h 1391222"/>
                <a:gd name="connsiteX4307" fmla="*/ 1990698 w 3464244"/>
                <a:gd name="connsiteY4307" fmla="*/ 1026375 h 1391222"/>
                <a:gd name="connsiteX4308" fmla="*/ 1975461 w 3464244"/>
                <a:gd name="connsiteY4308" fmla="*/ 1009801 h 1391222"/>
                <a:gd name="connsiteX4309" fmla="*/ 1987842 w 3464244"/>
                <a:gd name="connsiteY4309" fmla="*/ 993799 h 1391222"/>
                <a:gd name="connsiteX4310" fmla="*/ 1969741 w 3464244"/>
                <a:gd name="connsiteY4310" fmla="*/ 981226 h 1391222"/>
                <a:gd name="connsiteX4311" fmla="*/ 1952598 w 3464244"/>
                <a:gd name="connsiteY4311" fmla="*/ 993419 h 1391222"/>
                <a:gd name="connsiteX4312" fmla="*/ 1957360 w 3464244"/>
                <a:gd name="connsiteY4312" fmla="*/ 998372 h 1391222"/>
                <a:gd name="connsiteX4313" fmla="*/ 1962123 w 3464244"/>
                <a:gd name="connsiteY4313" fmla="*/ 993799 h 1391222"/>
                <a:gd name="connsiteX4314" fmla="*/ 1957360 w 3464244"/>
                <a:gd name="connsiteY4314" fmla="*/ 989036 h 1391222"/>
                <a:gd name="connsiteX4315" fmla="*/ 1969741 w 3464244"/>
                <a:gd name="connsiteY4315" fmla="*/ 983608 h 1391222"/>
                <a:gd name="connsiteX4316" fmla="*/ 1979266 w 3464244"/>
                <a:gd name="connsiteY4316" fmla="*/ 993799 h 1391222"/>
                <a:gd name="connsiteX4317" fmla="*/ 1975461 w 3464244"/>
                <a:gd name="connsiteY4317" fmla="*/ 1005516 h 1391222"/>
                <a:gd name="connsiteX4318" fmla="*/ 1964978 w 3464244"/>
                <a:gd name="connsiteY4318" fmla="*/ 1008754 h 1391222"/>
                <a:gd name="connsiteX4319" fmla="*/ 1962123 w 3464244"/>
                <a:gd name="connsiteY4319" fmla="*/ 1010278 h 1391222"/>
                <a:gd name="connsiteX4320" fmla="*/ 1964978 w 3464244"/>
                <a:gd name="connsiteY4320" fmla="*/ 1011516 h 1391222"/>
                <a:gd name="connsiteX4321" fmla="*/ 1968792 w 3464244"/>
                <a:gd name="connsiteY4321" fmla="*/ 1011516 h 1391222"/>
                <a:gd name="connsiteX4322" fmla="*/ 1981173 w 3464244"/>
                <a:gd name="connsiteY4322" fmla="*/ 1026375 h 1391222"/>
                <a:gd name="connsiteX4323" fmla="*/ 1969741 w 3464244"/>
                <a:gd name="connsiteY4323" fmla="*/ 1041044 h 1391222"/>
                <a:gd name="connsiteX4324" fmla="*/ 1954505 w 3464244"/>
                <a:gd name="connsiteY4324" fmla="*/ 1034566 h 1391222"/>
                <a:gd name="connsiteX4325" fmla="*/ 1960216 w 3464244"/>
                <a:gd name="connsiteY4325" fmla="*/ 1029328 h 1391222"/>
                <a:gd name="connsiteX4326" fmla="*/ 1955453 w 3464244"/>
                <a:gd name="connsiteY4326" fmla="*/ 1024375 h 1391222"/>
                <a:gd name="connsiteX4327" fmla="*/ 1949742 w 3464244"/>
                <a:gd name="connsiteY4327" fmla="*/ 1029613 h 1391222"/>
                <a:gd name="connsiteX4328" fmla="*/ 1969741 w 3464244"/>
                <a:gd name="connsiteY4328" fmla="*/ 1043900 h 1391222"/>
                <a:gd name="connsiteX4329" fmla="*/ 1990698 w 3464244"/>
                <a:gd name="connsiteY4329" fmla="*/ 1026375 h 1391222"/>
                <a:gd name="connsiteX4330" fmla="*/ 2038323 w 3464244"/>
                <a:gd name="connsiteY4330" fmla="*/ 1025613 h 1391222"/>
                <a:gd name="connsiteX4331" fmla="*/ 2035467 w 3464244"/>
                <a:gd name="connsiteY4331" fmla="*/ 1025613 h 1391222"/>
                <a:gd name="connsiteX4332" fmla="*/ 2032611 w 3464244"/>
                <a:gd name="connsiteY4332" fmla="*/ 1033805 h 1391222"/>
                <a:gd name="connsiteX4333" fmla="*/ 2024035 w 3464244"/>
                <a:gd name="connsiteY4333" fmla="*/ 1034566 h 1391222"/>
                <a:gd name="connsiteX4334" fmla="*/ 2007841 w 3464244"/>
                <a:gd name="connsiteY4334" fmla="*/ 1034566 h 1391222"/>
                <a:gd name="connsiteX4335" fmla="*/ 2020231 w 3464244"/>
                <a:gd name="connsiteY4335" fmla="*/ 1023423 h 1391222"/>
                <a:gd name="connsiteX4336" fmla="*/ 2026891 w 3464244"/>
                <a:gd name="connsiteY4336" fmla="*/ 1017707 h 1391222"/>
                <a:gd name="connsiteX4337" fmla="*/ 2038323 w 3464244"/>
                <a:gd name="connsiteY4337" fmla="*/ 999133 h 1391222"/>
                <a:gd name="connsiteX4338" fmla="*/ 2017366 w 3464244"/>
                <a:gd name="connsiteY4338" fmla="*/ 981226 h 1391222"/>
                <a:gd name="connsiteX4339" fmla="*/ 1999274 w 3464244"/>
                <a:gd name="connsiteY4339" fmla="*/ 997800 h 1391222"/>
                <a:gd name="connsiteX4340" fmla="*/ 2004036 w 3464244"/>
                <a:gd name="connsiteY4340" fmla="*/ 1002848 h 1391222"/>
                <a:gd name="connsiteX4341" fmla="*/ 2008799 w 3464244"/>
                <a:gd name="connsiteY4341" fmla="*/ 998086 h 1391222"/>
                <a:gd name="connsiteX4342" fmla="*/ 2003078 w 3464244"/>
                <a:gd name="connsiteY4342" fmla="*/ 993323 h 1391222"/>
                <a:gd name="connsiteX4343" fmla="*/ 2016417 w 3464244"/>
                <a:gd name="connsiteY4343" fmla="*/ 984369 h 1391222"/>
                <a:gd name="connsiteX4344" fmla="*/ 2029756 w 3464244"/>
                <a:gd name="connsiteY4344" fmla="*/ 999133 h 1391222"/>
                <a:gd name="connsiteX4345" fmla="*/ 2011655 w 3464244"/>
                <a:gd name="connsiteY4345" fmla="*/ 1026661 h 1391222"/>
                <a:gd name="connsiteX4346" fmla="*/ 2000223 w 3464244"/>
                <a:gd name="connsiteY4346" fmla="*/ 1038567 h 1391222"/>
                <a:gd name="connsiteX4347" fmla="*/ 1999274 w 3464244"/>
                <a:gd name="connsiteY4347" fmla="*/ 1041996 h 1391222"/>
                <a:gd name="connsiteX4348" fmla="*/ 2035467 w 3464244"/>
                <a:gd name="connsiteY4348" fmla="*/ 1041996 h 1391222"/>
                <a:gd name="connsiteX4349" fmla="*/ 2478380 w 3464244"/>
                <a:gd name="connsiteY4349" fmla="*/ 1064761 h 1391222"/>
                <a:gd name="connsiteX4350" fmla="*/ 2478380 w 3464244"/>
                <a:gd name="connsiteY4350" fmla="*/ 1060569 h 1391222"/>
                <a:gd name="connsiteX4351" fmla="*/ 2468855 w 3464244"/>
                <a:gd name="connsiteY4351" fmla="*/ 1060569 h 1391222"/>
                <a:gd name="connsiteX4352" fmla="*/ 2468855 w 3464244"/>
                <a:gd name="connsiteY4352" fmla="*/ 977702 h 1391222"/>
                <a:gd name="connsiteX4353" fmla="*/ 2478380 w 3464244"/>
                <a:gd name="connsiteY4353" fmla="*/ 977702 h 1391222"/>
                <a:gd name="connsiteX4354" fmla="*/ 2478380 w 3464244"/>
                <a:gd name="connsiteY4354" fmla="*/ 973511 h 1391222"/>
                <a:gd name="connsiteX4355" fmla="*/ 2465041 w 3464244"/>
                <a:gd name="connsiteY4355" fmla="*/ 973511 h 1391222"/>
                <a:gd name="connsiteX4356" fmla="*/ 2465041 w 3464244"/>
                <a:gd name="connsiteY4356" fmla="*/ 1064761 h 1391222"/>
                <a:gd name="connsiteX4357" fmla="*/ 2521242 w 3464244"/>
                <a:gd name="connsiteY4357" fmla="*/ 1041996 h 1391222"/>
                <a:gd name="connsiteX4358" fmla="*/ 2521242 w 3464244"/>
                <a:gd name="connsiteY4358" fmla="*/ 1039043 h 1391222"/>
                <a:gd name="connsiteX4359" fmla="*/ 2518386 w 3464244"/>
                <a:gd name="connsiteY4359" fmla="*/ 1039043 h 1391222"/>
                <a:gd name="connsiteX4360" fmla="*/ 2508861 w 3464244"/>
                <a:gd name="connsiteY4360" fmla="*/ 1034566 h 1391222"/>
                <a:gd name="connsiteX4361" fmla="*/ 2508861 w 3464244"/>
                <a:gd name="connsiteY4361" fmla="*/ 983989 h 1391222"/>
                <a:gd name="connsiteX4362" fmla="*/ 2506955 w 3464244"/>
                <a:gd name="connsiteY4362" fmla="*/ 981226 h 1391222"/>
                <a:gd name="connsiteX4363" fmla="*/ 2488853 w 3464244"/>
                <a:gd name="connsiteY4363" fmla="*/ 987227 h 1391222"/>
                <a:gd name="connsiteX4364" fmla="*/ 2488853 w 3464244"/>
                <a:gd name="connsiteY4364" fmla="*/ 990179 h 1391222"/>
                <a:gd name="connsiteX4365" fmla="*/ 2502192 w 3464244"/>
                <a:gd name="connsiteY4365" fmla="*/ 987704 h 1391222"/>
                <a:gd name="connsiteX4366" fmla="*/ 2502192 w 3464244"/>
                <a:gd name="connsiteY4366" fmla="*/ 1034566 h 1391222"/>
                <a:gd name="connsiteX4367" fmla="*/ 2492667 w 3464244"/>
                <a:gd name="connsiteY4367" fmla="*/ 1039043 h 1391222"/>
                <a:gd name="connsiteX4368" fmla="*/ 2489811 w 3464244"/>
                <a:gd name="connsiteY4368" fmla="*/ 1039043 h 1391222"/>
                <a:gd name="connsiteX4369" fmla="*/ 2489811 w 3464244"/>
                <a:gd name="connsiteY4369" fmla="*/ 1041996 h 1391222"/>
                <a:gd name="connsiteX4370" fmla="*/ 2505048 w 3464244"/>
                <a:gd name="connsiteY4370" fmla="*/ 1041710 h 1391222"/>
                <a:gd name="connsiteX4371" fmla="*/ 2521242 w 3464244"/>
                <a:gd name="connsiteY4371" fmla="*/ 1041996 h 1391222"/>
                <a:gd name="connsiteX4372" fmla="*/ 2572681 w 3464244"/>
                <a:gd name="connsiteY4372" fmla="*/ 1025613 h 1391222"/>
                <a:gd name="connsiteX4373" fmla="*/ 2569816 w 3464244"/>
                <a:gd name="connsiteY4373" fmla="*/ 1025613 h 1391222"/>
                <a:gd name="connsiteX4374" fmla="*/ 2567918 w 3464244"/>
                <a:gd name="connsiteY4374" fmla="*/ 1033805 h 1391222"/>
                <a:gd name="connsiteX4375" fmla="*/ 2558393 w 3464244"/>
                <a:gd name="connsiteY4375" fmla="*/ 1034566 h 1391222"/>
                <a:gd name="connsiteX4376" fmla="*/ 2542199 w 3464244"/>
                <a:gd name="connsiteY4376" fmla="*/ 1034566 h 1391222"/>
                <a:gd name="connsiteX4377" fmla="*/ 2554580 w 3464244"/>
                <a:gd name="connsiteY4377" fmla="*/ 1023423 h 1391222"/>
                <a:gd name="connsiteX4378" fmla="*/ 2561249 w 3464244"/>
                <a:gd name="connsiteY4378" fmla="*/ 1017707 h 1391222"/>
                <a:gd name="connsiteX4379" fmla="*/ 2572681 w 3464244"/>
                <a:gd name="connsiteY4379" fmla="*/ 999133 h 1391222"/>
                <a:gd name="connsiteX4380" fmla="*/ 2551724 w 3464244"/>
                <a:gd name="connsiteY4380" fmla="*/ 981226 h 1391222"/>
                <a:gd name="connsiteX4381" fmla="*/ 2533623 w 3464244"/>
                <a:gd name="connsiteY4381" fmla="*/ 997800 h 1391222"/>
                <a:gd name="connsiteX4382" fmla="*/ 2538385 w 3464244"/>
                <a:gd name="connsiteY4382" fmla="*/ 1002848 h 1391222"/>
                <a:gd name="connsiteX4383" fmla="*/ 2543148 w 3464244"/>
                <a:gd name="connsiteY4383" fmla="*/ 998086 h 1391222"/>
                <a:gd name="connsiteX4384" fmla="*/ 2537436 w 3464244"/>
                <a:gd name="connsiteY4384" fmla="*/ 993323 h 1391222"/>
                <a:gd name="connsiteX4385" fmla="*/ 2550766 w 3464244"/>
                <a:gd name="connsiteY4385" fmla="*/ 984369 h 1391222"/>
                <a:gd name="connsiteX4386" fmla="*/ 2564105 w 3464244"/>
                <a:gd name="connsiteY4386" fmla="*/ 999133 h 1391222"/>
                <a:gd name="connsiteX4387" fmla="*/ 2546003 w 3464244"/>
                <a:gd name="connsiteY4387" fmla="*/ 1026661 h 1391222"/>
                <a:gd name="connsiteX4388" fmla="*/ 2534581 w 3464244"/>
                <a:gd name="connsiteY4388" fmla="*/ 1038567 h 1391222"/>
                <a:gd name="connsiteX4389" fmla="*/ 2533623 w 3464244"/>
                <a:gd name="connsiteY4389" fmla="*/ 1041996 h 1391222"/>
                <a:gd name="connsiteX4390" fmla="*/ 2569816 w 3464244"/>
                <a:gd name="connsiteY4390" fmla="*/ 1041996 h 1391222"/>
                <a:gd name="connsiteX4391" fmla="*/ 2624110 w 3464244"/>
                <a:gd name="connsiteY4391" fmla="*/ 983226 h 1391222"/>
                <a:gd name="connsiteX4392" fmla="*/ 2601256 w 3464244"/>
                <a:gd name="connsiteY4392" fmla="*/ 983226 h 1391222"/>
                <a:gd name="connsiteX4393" fmla="*/ 2593628 w 3464244"/>
                <a:gd name="connsiteY4393" fmla="*/ 982941 h 1391222"/>
                <a:gd name="connsiteX4394" fmla="*/ 2588866 w 3464244"/>
                <a:gd name="connsiteY4394" fmla="*/ 980369 h 1391222"/>
                <a:gd name="connsiteX4395" fmla="*/ 2586010 w 3464244"/>
                <a:gd name="connsiteY4395" fmla="*/ 980369 h 1391222"/>
                <a:gd name="connsiteX4396" fmla="*/ 2583155 w 3464244"/>
                <a:gd name="connsiteY4396" fmla="*/ 999610 h 1391222"/>
                <a:gd name="connsiteX4397" fmla="*/ 2586010 w 3464244"/>
                <a:gd name="connsiteY4397" fmla="*/ 999610 h 1391222"/>
                <a:gd name="connsiteX4398" fmla="*/ 2587917 w 3464244"/>
                <a:gd name="connsiteY4398" fmla="*/ 991228 h 1391222"/>
                <a:gd name="connsiteX4399" fmla="*/ 2597442 w 3464244"/>
                <a:gd name="connsiteY4399" fmla="*/ 990656 h 1391222"/>
                <a:gd name="connsiteX4400" fmla="*/ 2616492 w 3464244"/>
                <a:gd name="connsiteY4400" fmla="*/ 990656 h 1391222"/>
                <a:gd name="connsiteX4401" fmla="*/ 2606967 w 3464244"/>
                <a:gd name="connsiteY4401" fmla="*/ 1003324 h 1391222"/>
                <a:gd name="connsiteX4402" fmla="*/ 2594586 w 3464244"/>
                <a:gd name="connsiteY4402" fmla="*/ 1038853 h 1391222"/>
                <a:gd name="connsiteX4403" fmla="*/ 2599349 w 3464244"/>
                <a:gd name="connsiteY4403" fmla="*/ 1043900 h 1391222"/>
                <a:gd name="connsiteX4404" fmla="*/ 2603153 w 3464244"/>
                <a:gd name="connsiteY4404" fmla="*/ 1038758 h 1391222"/>
                <a:gd name="connsiteX4405" fmla="*/ 2603153 w 3464244"/>
                <a:gd name="connsiteY4405" fmla="*/ 1034375 h 1391222"/>
                <a:gd name="connsiteX4406" fmla="*/ 2609823 w 3464244"/>
                <a:gd name="connsiteY4406" fmla="*/ 1004467 h 1391222"/>
                <a:gd name="connsiteX4407" fmla="*/ 2623161 w 3464244"/>
                <a:gd name="connsiteY4407" fmla="*/ 986466 h 1391222"/>
                <a:gd name="connsiteX4408" fmla="*/ 2624110 w 3464244"/>
                <a:gd name="connsiteY4408" fmla="*/ 983226 h 1391222"/>
                <a:gd name="connsiteX4409" fmla="*/ 2645067 w 3464244"/>
                <a:gd name="connsiteY4409" fmla="*/ 1041710 h 1391222"/>
                <a:gd name="connsiteX4410" fmla="*/ 2639356 w 3464244"/>
                <a:gd name="connsiteY4410" fmla="*/ 1031899 h 1391222"/>
                <a:gd name="connsiteX4411" fmla="*/ 2633635 w 3464244"/>
                <a:gd name="connsiteY4411" fmla="*/ 1036947 h 1391222"/>
                <a:gd name="connsiteX4412" fmla="*/ 2639356 w 3464244"/>
                <a:gd name="connsiteY4412" fmla="*/ 1041996 h 1391222"/>
                <a:gd name="connsiteX4413" fmla="*/ 2643160 w 3464244"/>
                <a:gd name="connsiteY4413" fmla="*/ 1040662 h 1391222"/>
                <a:gd name="connsiteX4414" fmla="*/ 2635542 w 3464244"/>
                <a:gd name="connsiteY4414" fmla="*/ 1057331 h 1391222"/>
                <a:gd name="connsiteX4415" fmla="*/ 2635542 w 3464244"/>
                <a:gd name="connsiteY4415" fmla="*/ 1058379 h 1391222"/>
                <a:gd name="connsiteX4416" fmla="*/ 2636491 w 3464244"/>
                <a:gd name="connsiteY4416" fmla="*/ 1059712 h 1391222"/>
                <a:gd name="connsiteX4417" fmla="*/ 2645067 w 3464244"/>
                <a:gd name="connsiteY4417" fmla="*/ 1041710 h 1391222"/>
                <a:gd name="connsiteX4418" fmla="*/ 2729843 w 3464244"/>
                <a:gd name="connsiteY4418" fmla="*/ 1023517 h 1391222"/>
                <a:gd name="connsiteX4419" fmla="*/ 2709835 w 3464244"/>
                <a:gd name="connsiteY4419" fmla="*/ 1003134 h 1391222"/>
                <a:gd name="connsiteX4420" fmla="*/ 2697455 w 3464244"/>
                <a:gd name="connsiteY4420" fmla="*/ 1011801 h 1391222"/>
                <a:gd name="connsiteX4421" fmla="*/ 2701268 w 3464244"/>
                <a:gd name="connsiteY4421" fmla="*/ 991990 h 1391222"/>
                <a:gd name="connsiteX4422" fmla="*/ 2714598 w 3464244"/>
                <a:gd name="connsiteY4422" fmla="*/ 983608 h 1391222"/>
                <a:gd name="connsiteX4423" fmla="*/ 2723174 w 3464244"/>
                <a:gd name="connsiteY4423" fmla="*/ 987227 h 1391222"/>
                <a:gd name="connsiteX4424" fmla="*/ 2718411 w 3464244"/>
                <a:gd name="connsiteY4424" fmla="*/ 991418 h 1391222"/>
                <a:gd name="connsiteX4425" fmla="*/ 2723174 w 3464244"/>
                <a:gd name="connsiteY4425" fmla="*/ 995705 h 1391222"/>
                <a:gd name="connsiteX4426" fmla="*/ 2726978 w 3464244"/>
                <a:gd name="connsiteY4426" fmla="*/ 991228 h 1391222"/>
                <a:gd name="connsiteX4427" fmla="*/ 2714598 w 3464244"/>
                <a:gd name="connsiteY4427" fmla="*/ 981226 h 1391222"/>
                <a:gd name="connsiteX4428" fmla="*/ 2688878 w 3464244"/>
                <a:gd name="connsiteY4428" fmla="*/ 1013135 h 1391222"/>
                <a:gd name="connsiteX4429" fmla="*/ 2709835 w 3464244"/>
                <a:gd name="connsiteY4429" fmla="*/ 1043900 h 1391222"/>
                <a:gd name="connsiteX4430" fmla="*/ 2723174 w 3464244"/>
                <a:gd name="connsiteY4430" fmla="*/ 1038853 h 1391222"/>
                <a:gd name="connsiteX4431" fmla="*/ 2729843 w 3464244"/>
                <a:gd name="connsiteY4431" fmla="*/ 1023517 h 1391222"/>
                <a:gd name="connsiteX4432" fmla="*/ 2720318 w 3464244"/>
                <a:gd name="connsiteY4432" fmla="*/ 1023423 h 1391222"/>
                <a:gd name="connsiteX4433" fmla="*/ 2719360 w 3464244"/>
                <a:gd name="connsiteY4433" fmla="*/ 1035329 h 1391222"/>
                <a:gd name="connsiteX4434" fmla="*/ 2709835 w 3464244"/>
                <a:gd name="connsiteY4434" fmla="*/ 1041044 h 1391222"/>
                <a:gd name="connsiteX4435" fmla="*/ 2700310 w 3464244"/>
                <a:gd name="connsiteY4435" fmla="*/ 1035329 h 1391222"/>
                <a:gd name="connsiteX4436" fmla="*/ 2697455 w 3464244"/>
                <a:gd name="connsiteY4436" fmla="*/ 1021422 h 1391222"/>
                <a:gd name="connsiteX4437" fmla="*/ 2709835 w 3464244"/>
                <a:gd name="connsiteY4437" fmla="*/ 1005705 h 1391222"/>
                <a:gd name="connsiteX4438" fmla="*/ 2718411 w 3464244"/>
                <a:gd name="connsiteY4438" fmla="*/ 1011135 h 1391222"/>
                <a:gd name="connsiteX4439" fmla="*/ 2720318 w 3464244"/>
                <a:gd name="connsiteY4439" fmla="*/ 1023423 h 1391222"/>
                <a:gd name="connsiteX4440" fmla="*/ 2777468 w 3464244"/>
                <a:gd name="connsiteY4440" fmla="*/ 1026375 h 1391222"/>
                <a:gd name="connsiteX4441" fmla="*/ 2762223 w 3464244"/>
                <a:gd name="connsiteY4441" fmla="*/ 1009801 h 1391222"/>
                <a:gd name="connsiteX4442" fmla="*/ 2775561 w 3464244"/>
                <a:gd name="connsiteY4442" fmla="*/ 993799 h 1391222"/>
                <a:gd name="connsiteX4443" fmla="*/ 2757460 w 3464244"/>
                <a:gd name="connsiteY4443" fmla="*/ 981226 h 1391222"/>
                <a:gd name="connsiteX4444" fmla="*/ 2740317 w 3464244"/>
                <a:gd name="connsiteY4444" fmla="*/ 993419 h 1391222"/>
                <a:gd name="connsiteX4445" fmla="*/ 2745080 w 3464244"/>
                <a:gd name="connsiteY4445" fmla="*/ 998372 h 1391222"/>
                <a:gd name="connsiteX4446" fmla="*/ 2749842 w 3464244"/>
                <a:gd name="connsiteY4446" fmla="*/ 993799 h 1391222"/>
                <a:gd name="connsiteX4447" fmla="*/ 2745080 w 3464244"/>
                <a:gd name="connsiteY4447" fmla="*/ 989036 h 1391222"/>
                <a:gd name="connsiteX4448" fmla="*/ 2757460 w 3464244"/>
                <a:gd name="connsiteY4448" fmla="*/ 983608 h 1391222"/>
                <a:gd name="connsiteX4449" fmla="*/ 2766036 w 3464244"/>
                <a:gd name="connsiteY4449" fmla="*/ 993799 h 1391222"/>
                <a:gd name="connsiteX4450" fmla="*/ 2762223 w 3464244"/>
                <a:gd name="connsiteY4450" fmla="*/ 1005516 h 1391222"/>
                <a:gd name="connsiteX4451" fmla="*/ 2751749 w 3464244"/>
                <a:gd name="connsiteY4451" fmla="*/ 1008754 h 1391222"/>
                <a:gd name="connsiteX4452" fmla="*/ 2749842 w 3464244"/>
                <a:gd name="connsiteY4452" fmla="*/ 1010278 h 1391222"/>
                <a:gd name="connsiteX4453" fmla="*/ 2751749 w 3464244"/>
                <a:gd name="connsiteY4453" fmla="*/ 1011516 h 1391222"/>
                <a:gd name="connsiteX4454" fmla="*/ 2756511 w 3464244"/>
                <a:gd name="connsiteY4454" fmla="*/ 1011516 h 1391222"/>
                <a:gd name="connsiteX4455" fmla="*/ 2767943 w 3464244"/>
                <a:gd name="connsiteY4455" fmla="*/ 1026375 h 1391222"/>
                <a:gd name="connsiteX4456" fmla="*/ 2757460 w 3464244"/>
                <a:gd name="connsiteY4456" fmla="*/ 1041044 h 1391222"/>
                <a:gd name="connsiteX4457" fmla="*/ 2742224 w 3464244"/>
                <a:gd name="connsiteY4457" fmla="*/ 1034566 h 1391222"/>
                <a:gd name="connsiteX4458" fmla="*/ 2747935 w 3464244"/>
                <a:gd name="connsiteY4458" fmla="*/ 1029328 h 1391222"/>
                <a:gd name="connsiteX4459" fmla="*/ 2742224 w 3464244"/>
                <a:gd name="connsiteY4459" fmla="*/ 1024375 h 1391222"/>
                <a:gd name="connsiteX4460" fmla="*/ 2737461 w 3464244"/>
                <a:gd name="connsiteY4460" fmla="*/ 1029613 h 1391222"/>
                <a:gd name="connsiteX4461" fmla="*/ 2757460 w 3464244"/>
                <a:gd name="connsiteY4461" fmla="*/ 1043900 h 1391222"/>
                <a:gd name="connsiteX4462" fmla="*/ 2777468 w 3464244"/>
                <a:gd name="connsiteY4462" fmla="*/ 1026375 h 1391222"/>
                <a:gd name="connsiteX4463" fmla="*/ 2801281 w 3464244"/>
                <a:gd name="connsiteY4463" fmla="*/ 1041710 h 1391222"/>
                <a:gd name="connsiteX4464" fmla="*/ 2795560 w 3464244"/>
                <a:gd name="connsiteY4464" fmla="*/ 1031899 h 1391222"/>
                <a:gd name="connsiteX4465" fmla="*/ 2790798 w 3464244"/>
                <a:gd name="connsiteY4465" fmla="*/ 1036947 h 1391222"/>
                <a:gd name="connsiteX4466" fmla="*/ 2795560 w 3464244"/>
                <a:gd name="connsiteY4466" fmla="*/ 1041996 h 1391222"/>
                <a:gd name="connsiteX4467" fmla="*/ 2799374 w 3464244"/>
                <a:gd name="connsiteY4467" fmla="*/ 1040662 h 1391222"/>
                <a:gd name="connsiteX4468" fmla="*/ 2791756 w 3464244"/>
                <a:gd name="connsiteY4468" fmla="*/ 1057331 h 1391222"/>
                <a:gd name="connsiteX4469" fmla="*/ 2791756 w 3464244"/>
                <a:gd name="connsiteY4469" fmla="*/ 1058379 h 1391222"/>
                <a:gd name="connsiteX4470" fmla="*/ 2792705 w 3464244"/>
                <a:gd name="connsiteY4470" fmla="*/ 1059712 h 1391222"/>
                <a:gd name="connsiteX4471" fmla="*/ 2801281 w 3464244"/>
                <a:gd name="connsiteY4471" fmla="*/ 1041710 h 1391222"/>
                <a:gd name="connsiteX4472" fmla="*/ 2886048 w 3464244"/>
                <a:gd name="connsiteY4472" fmla="*/ 1026375 h 1391222"/>
                <a:gd name="connsiteX4473" fmla="*/ 2869853 w 3464244"/>
                <a:gd name="connsiteY4473" fmla="*/ 1009801 h 1391222"/>
                <a:gd name="connsiteX4474" fmla="*/ 2883192 w 3464244"/>
                <a:gd name="connsiteY4474" fmla="*/ 993799 h 1391222"/>
                <a:gd name="connsiteX4475" fmla="*/ 2865091 w 3464244"/>
                <a:gd name="connsiteY4475" fmla="*/ 981226 h 1391222"/>
                <a:gd name="connsiteX4476" fmla="*/ 2847948 w 3464244"/>
                <a:gd name="connsiteY4476" fmla="*/ 993419 h 1391222"/>
                <a:gd name="connsiteX4477" fmla="*/ 2852710 w 3464244"/>
                <a:gd name="connsiteY4477" fmla="*/ 998372 h 1391222"/>
                <a:gd name="connsiteX4478" fmla="*/ 2857473 w 3464244"/>
                <a:gd name="connsiteY4478" fmla="*/ 993799 h 1391222"/>
                <a:gd name="connsiteX4479" fmla="*/ 2852710 w 3464244"/>
                <a:gd name="connsiteY4479" fmla="*/ 989036 h 1391222"/>
                <a:gd name="connsiteX4480" fmla="*/ 2865091 w 3464244"/>
                <a:gd name="connsiteY4480" fmla="*/ 983608 h 1391222"/>
                <a:gd name="connsiteX4481" fmla="*/ 2873667 w 3464244"/>
                <a:gd name="connsiteY4481" fmla="*/ 993799 h 1391222"/>
                <a:gd name="connsiteX4482" fmla="*/ 2869853 w 3464244"/>
                <a:gd name="connsiteY4482" fmla="*/ 1005516 h 1391222"/>
                <a:gd name="connsiteX4483" fmla="*/ 2859380 w 3464244"/>
                <a:gd name="connsiteY4483" fmla="*/ 1008754 h 1391222"/>
                <a:gd name="connsiteX4484" fmla="*/ 2857473 w 3464244"/>
                <a:gd name="connsiteY4484" fmla="*/ 1010278 h 1391222"/>
                <a:gd name="connsiteX4485" fmla="*/ 2859380 w 3464244"/>
                <a:gd name="connsiteY4485" fmla="*/ 1011516 h 1391222"/>
                <a:gd name="connsiteX4486" fmla="*/ 2864142 w 3464244"/>
                <a:gd name="connsiteY4486" fmla="*/ 1011516 h 1391222"/>
                <a:gd name="connsiteX4487" fmla="*/ 2876523 w 3464244"/>
                <a:gd name="connsiteY4487" fmla="*/ 1026375 h 1391222"/>
                <a:gd name="connsiteX4488" fmla="*/ 2865091 w 3464244"/>
                <a:gd name="connsiteY4488" fmla="*/ 1041044 h 1391222"/>
                <a:gd name="connsiteX4489" fmla="*/ 2849855 w 3464244"/>
                <a:gd name="connsiteY4489" fmla="*/ 1034566 h 1391222"/>
                <a:gd name="connsiteX4490" fmla="*/ 2855566 w 3464244"/>
                <a:gd name="connsiteY4490" fmla="*/ 1029328 h 1391222"/>
                <a:gd name="connsiteX4491" fmla="*/ 2849855 w 3464244"/>
                <a:gd name="connsiteY4491" fmla="*/ 1024375 h 1391222"/>
                <a:gd name="connsiteX4492" fmla="*/ 2845092 w 3464244"/>
                <a:gd name="connsiteY4492" fmla="*/ 1029613 h 1391222"/>
                <a:gd name="connsiteX4493" fmla="*/ 2865091 w 3464244"/>
                <a:gd name="connsiteY4493" fmla="*/ 1043900 h 1391222"/>
                <a:gd name="connsiteX4494" fmla="*/ 2886048 w 3464244"/>
                <a:gd name="connsiteY4494" fmla="*/ 1026375 h 1391222"/>
                <a:gd name="connsiteX4495" fmla="*/ 2930817 w 3464244"/>
                <a:gd name="connsiteY4495" fmla="*/ 1041996 h 1391222"/>
                <a:gd name="connsiteX4496" fmla="*/ 2930817 w 3464244"/>
                <a:gd name="connsiteY4496" fmla="*/ 1039043 h 1391222"/>
                <a:gd name="connsiteX4497" fmla="*/ 2927003 w 3464244"/>
                <a:gd name="connsiteY4497" fmla="*/ 1039043 h 1391222"/>
                <a:gd name="connsiteX4498" fmla="*/ 2918436 w 3464244"/>
                <a:gd name="connsiteY4498" fmla="*/ 1034566 h 1391222"/>
                <a:gd name="connsiteX4499" fmla="*/ 2918436 w 3464244"/>
                <a:gd name="connsiteY4499" fmla="*/ 983894 h 1391222"/>
                <a:gd name="connsiteX4500" fmla="*/ 2915581 w 3464244"/>
                <a:gd name="connsiteY4500" fmla="*/ 981226 h 1391222"/>
                <a:gd name="connsiteX4501" fmla="*/ 2898428 w 3464244"/>
                <a:gd name="connsiteY4501" fmla="*/ 987227 h 1391222"/>
                <a:gd name="connsiteX4502" fmla="*/ 2898428 w 3464244"/>
                <a:gd name="connsiteY4502" fmla="*/ 990179 h 1391222"/>
                <a:gd name="connsiteX4503" fmla="*/ 2910818 w 3464244"/>
                <a:gd name="connsiteY4503" fmla="*/ 987704 h 1391222"/>
                <a:gd name="connsiteX4504" fmla="*/ 2910818 w 3464244"/>
                <a:gd name="connsiteY4504" fmla="*/ 1034566 h 1391222"/>
                <a:gd name="connsiteX4505" fmla="*/ 2902242 w 3464244"/>
                <a:gd name="connsiteY4505" fmla="*/ 1039043 h 1391222"/>
                <a:gd name="connsiteX4506" fmla="*/ 2899386 w 3464244"/>
                <a:gd name="connsiteY4506" fmla="*/ 1039043 h 1391222"/>
                <a:gd name="connsiteX4507" fmla="*/ 2899386 w 3464244"/>
                <a:gd name="connsiteY4507" fmla="*/ 1041996 h 1391222"/>
                <a:gd name="connsiteX4508" fmla="*/ 2914623 w 3464244"/>
                <a:gd name="connsiteY4508" fmla="*/ 1041710 h 1391222"/>
                <a:gd name="connsiteX4509" fmla="*/ 2930817 w 3464244"/>
                <a:gd name="connsiteY4509" fmla="*/ 1041996 h 1391222"/>
                <a:gd name="connsiteX4510" fmla="*/ 2957485 w 3464244"/>
                <a:gd name="connsiteY4510" fmla="*/ 1041710 h 1391222"/>
                <a:gd name="connsiteX4511" fmla="*/ 2951774 w 3464244"/>
                <a:gd name="connsiteY4511" fmla="*/ 1031899 h 1391222"/>
                <a:gd name="connsiteX4512" fmla="*/ 2946053 w 3464244"/>
                <a:gd name="connsiteY4512" fmla="*/ 1036947 h 1391222"/>
                <a:gd name="connsiteX4513" fmla="*/ 2951774 w 3464244"/>
                <a:gd name="connsiteY4513" fmla="*/ 1041996 h 1391222"/>
                <a:gd name="connsiteX4514" fmla="*/ 2955578 w 3464244"/>
                <a:gd name="connsiteY4514" fmla="*/ 1040662 h 1391222"/>
                <a:gd name="connsiteX4515" fmla="*/ 2947960 w 3464244"/>
                <a:gd name="connsiteY4515" fmla="*/ 1057331 h 1391222"/>
                <a:gd name="connsiteX4516" fmla="*/ 2947960 w 3464244"/>
                <a:gd name="connsiteY4516" fmla="*/ 1058379 h 1391222"/>
                <a:gd name="connsiteX4517" fmla="*/ 2948918 w 3464244"/>
                <a:gd name="connsiteY4517" fmla="*/ 1059712 h 1391222"/>
                <a:gd name="connsiteX4518" fmla="*/ 2957485 w 3464244"/>
                <a:gd name="connsiteY4518" fmla="*/ 1041710 h 1391222"/>
                <a:gd name="connsiteX4519" fmla="*/ 3038448 w 3464244"/>
                <a:gd name="connsiteY4519" fmla="*/ 1041996 h 1391222"/>
                <a:gd name="connsiteX4520" fmla="*/ 3038448 w 3464244"/>
                <a:gd name="connsiteY4520" fmla="*/ 1039043 h 1391222"/>
                <a:gd name="connsiteX4521" fmla="*/ 3034643 w 3464244"/>
                <a:gd name="connsiteY4521" fmla="*/ 1039043 h 1391222"/>
                <a:gd name="connsiteX4522" fmla="*/ 3026067 w 3464244"/>
                <a:gd name="connsiteY4522" fmla="*/ 1034566 h 1391222"/>
                <a:gd name="connsiteX4523" fmla="*/ 3026067 w 3464244"/>
                <a:gd name="connsiteY4523" fmla="*/ 983894 h 1391222"/>
                <a:gd name="connsiteX4524" fmla="*/ 3023211 w 3464244"/>
                <a:gd name="connsiteY4524" fmla="*/ 981226 h 1391222"/>
                <a:gd name="connsiteX4525" fmla="*/ 3006068 w 3464244"/>
                <a:gd name="connsiteY4525" fmla="*/ 987227 h 1391222"/>
                <a:gd name="connsiteX4526" fmla="*/ 3006068 w 3464244"/>
                <a:gd name="connsiteY4526" fmla="*/ 990179 h 1391222"/>
                <a:gd name="connsiteX4527" fmla="*/ 3018449 w 3464244"/>
                <a:gd name="connsiteY4527" fmla="*/ 987704 h 1391222"/>
                <a:gd name="connsiteX4528" fmla="*/ 3018449 w 3464244"/>
                <a:gd name="connsiteY4528" fmla="*/ 1034566 h 1391222"/>
                <a:gd name="connsiteX4529" fmla="*/ 3009873 w 3464244"/>
                <a:gd name="connsiteY4529" fmla="*/ 1039043 h 1391222"/>
                <a:gd name="connsiteX4530" fmla="*/ 3007017 w 3464244"/>
                <a:gd name="connsiteY4530" fmla="*/ 1039043 h 1391222"/>
                <a:gd name="connsiteX4531" fmla="*/ 3007017 w 3464244"/>
                <a:gd name="connsiteY4531" fmla="*/ 1041996 h 1391222"/>
                <a:gd name="connsiteX4532" fmla="*/ 3022253 w 3464244"/>
                <a:gd name="connsiteY4532" fmla="*/ 1041710 h 1391222"/>
                <a:gd name="connsiteX4533" fmla="*/ 3038448 w 3464244"/>
                <a:gd name="connsiteY4533" fmla="*/ 1041996 h 1391222"/>
                <a:gd name="connsiteX4534" fmla="*/ 3088928 w 3464244"/>
                <a:gd name="connsiteY4534" fmla="*/ 1023708 h 1391222"/>
                <a:gd name="connsiteX4535" fmla="*/ 3070836 w 3464244"/>
                <a:gd name="connsiteY4535" fmla="*/ 1003705 h 1391222"/>
                <a:gd name="connsiteX4536" fmla="*/ 3058456 w 3464244"/>
                <a:gd name="connsiteY4536" fmla="*/ 1008372 h 1391222"/>
                <a:gd name="connsiteX4537" fmla="*/ 3058456 w 3464244"/>
                <a:gd name="connsiteY4537" fmla="*/ 990656 h 1391222"/>
                <a:gd name="connsiteX4538" fmla="*/ 3067023 w 3464244"/>
                <a:gd name="connsiteY4538" fmla="*/ 991990 h 1391222"/>
                <a:gd name="connsiteX4539" fmla="*/ 3086073 w 3464244"/>
                <a:gd name="connsiteY4539" fmla="*/ 982560 h 1391222"/>
                <a:gd name="connsiteX4540" fmla="*/ 3084166 w 3464244"/>
                <a:gd name="connsiteY4540" fmla="*/ 981226 h 1391222"/>
                <a:gd name="connsiteX4541" fmla="*/ 3083217 w 3464244"/>
                <a:gd name="connsiteY4541" fmla="*/ 981703 h 1391222"/>
                <a:gd name="connsiteX4542" fmla="*/ 3070836 w 3464244"/>
                <a:gd name="connsiteY4542" fmla="*/ 984274 h 1391222"/>
                <a:gd name="connsiteX4543" fmla="*/ 3058456 w 3464244"/>
                <a:gd name="connsiteY4543" fmla="*/ 981703 h 1391222"/>
                <a:gd name="connsiteX4544" fmla="*/ 3056549 w 3464244"/>
                <a:gd name="connsiteY4544" fmla="*/ 981226 h 1391222"/>
                <a:gd name="connsiteX4545" fmla="*/ 3055591 w 3464244"/>
                <a:gd name="connsiteY4545" fmla="*/ 983894 h 1391222"/>
                <a:gd name="connsiteX4546" fmla="*/ 3055591 w 3464244"/>
                <a:gd name="connsiteY4546" fmla="*/ 1010754 h 1391222"/>
                <a:gd name="connsiteX4547" fmla="*/ 3057498 w 3464244"/>
                <a:gd name="connsiteY4547" fmla="*/ 1013421 h 1391222"/>
                <a:gd name="connsiteX4548" fmla="*/ 3058456 w 3464244"/>
                <a:gd name="connsiteY4548" fmla="*/ 1012373 h 1391222"/>
                <a:gd name="connsiteX4549" fmla="*/ 3070836 w 3464244"/>
                <a:gd name="connsiteY4549" fmla="*/ 1006277 h 1391222"/>
                <a:gd name="connsiteX4550" fmla="*/ 3079403 w 3464244"/>
                <a:gd name="connsiteY4550" fmla="*/ 1012183 h 1391222"/>
                <a:gd name="connsiteX4551" fmla="*/ 3081310 w 3464244"/>
                <a:gd name="connsiteY4551" fmla="*/ 1023232 h 1391222"/>
                <a:gd name="connsiteX4552" fmla="*/ 3078455 w 3464244"/>
                <a:gd name="connsiteY4552" fmla="*/ 1035614 h 1391222"/>
                <a:gd name="connsiteX4553" fmla="*/ 3067981 w 3464244"/>
                <a:gd name="connsiteY4553" fmla="*/ 1041044 h 1391222"/>
                <a:gd name="connsiteX4554" fmla="*/ 3054642 w 3464244"/>
                <a:gd name="connsiteY4554" fmla="*/ 1031519 h 1391222"/>
                <a:gd name="connsiteX4555" fmla="*/ 3055591 w 3464244"/>
                <a:gd name="connsiteY4555" fmla="*/ 1031519 h 1391222"/>
                <a:gd name="connsiteX4556" fmla="*/ 3059405 w 3464244"/>
                <a:gd name="connsiteY4556" fmla="*/ 1027136 h 1391222"/>
                <a:gd name="connsiteX4557" fmla="*/ 3055591 w 3464244"/>
                <a:gd name="connsiteY4557" fmla="*/ 1022469 h 1391222"/>
                <a:gd name="connsiteX4558" fmla="*/ 3050828 w 3464244"/>
                <a:gd name="connsiteY4558" fmla="*/ 1027422 h 1391222"/>
                <a:gd name="connsiteX4559" fmla="*/ 3067981 w 3464244"/>
                <a:gd name="connsiteY4559" fmla="*/ 1043900 h 1391222"/>
                <a:gd name="connsiteX4560" fmla="*/ 3088928 w 3464244"/>
                <a:gd name="connsiteY4560" fmla="*/ 1023708 h 1391222"/>
                <a:gd name="connsiteX4561" fmla="*/ 3113699 w 3464244"/>
                <a:gd name="connsiteY4561" fmla="*/ 1041710 h 1391222"/>
                <a:gd name="connsiteX4562" fmla="*/ 3107978 w 3464244"/>
                <a:gd name="connsiteY4562" fmla="*/ 1031899 h 1391222"/>
                <a:gd name="connsiteX4563" fmla="*/ 3102267 w 3464244"/>
                <a:gd name="connsiteY4563" fmla="*/ 1036947 h 1391222"/>
                <a:gd name="connsiteX4564" fmla="*/ 3107978 w 3464244"/>
                <a:gd name="connsiteY4564" fmla="*/ 1041996 h 1391222"/>
                <a:gd name="connsiteX4565" fmla="*/ 3111792 w 3464244"/>
                <a:gd name="connsiteY4565" fmla="*/ 1040662 h 1391222"/>
                <a:gd name="connsiteX4566" fmla="*/ 3104174 w 3464244"/>
                <a:gd name="connsiteY4566" fmla="*/ 1057331 h 1391222"/>
                <a:gd name="connsiteX4567" fmla="*/ 3104174 w 3464244"/>
                <a:gd name="connsiteY4567" fmla="*/ 1058379 h 1391222"/>
                <a:gd name="connsiteX4568" fmla="*/ 3105123 w 3464244"/>
                <a:gd name="connsiteY4568" fmla="*/ 1059712 h 1391222"/>
                <a:gd name="connsiteX4569" fmla="*/ 3113699 w 3464244"/>
                <a:gd name="connsiteY4569" fmla="*/ 1041710 h 1391222"/>
                <a:gd name="connsiteX4570" fmla="*/ 3200373 w 3464244"/>
                <a:gd name="connsiteY4570" fmla="*/ 983226 h 1391222"/>
                <a:gd name="connsiteX4571" fmla="*/ 3177518 w 3464244"/>
                <a:gd name="connsiteY4571" fmla="*/ 983226 h 1391222"/>
                <a:gd name="connsiteX4572" fmla="*/ 3169891 w 3464244"/>
                <a:gd name="connsiteY4572" fmla="*/ 982941 h 1391222"/>
                <a:gd name="connsiteX4573" fmla="*/ 3165128 w 3464244"/>
                <a:gd name="connsiteY4573" fmla="*/ 980369 h 1391222"/>
                <a:gd name="connsiteX4574" fmla="*/ 3162273 w 3464244"/>
                <a:gd name="connsiteY4574" fmla="*/ 980369 h 1391222"/>
                <a:gd name="connsiteX4575" fmla="*/ 3158468 w 3464244"/>
                <a:gd name="connsiteY4575" fmla="*/ 999610 h 1391222"/>
                <a:gd name="connsiteX4576" fmla="*/ 3161324 w 3464244"/>
                <a:gd name="connsiteY4576" fmla="*/ 999610 h 1391222"/>
                <a:gd name="connsiteX4577" fmla="*/ 3164180 w 3464244"/>
                <a:gd name="connsiteY4577" fmla="*/ 991228 h 1391222"/>
                <a:gd name="connsiteX4578" fmla="*/ 3173705 w 3464244"/>
                <a:gd name="connsiteY4578" fmla="*/ 990656 h 1391222"/>
                <a:gd name="connsiteX4579" fmla="*/ 3192755 w 3464244"/>
                <a:gd name="connsiteY4579" fmla="*/ 990656 h 1391222"/>
                <a:gd name="connsiteX4580" fmla="*/ 3183230 w 3464244"/>
                <a:gd name="connsiteY4580" fmla="*/ 1003324 h 1391222"/>
                <a:gd name="connsiteX4581" fmla="*/ 3170849 w 3464244"/>
                <a:gd name="connsiteY4581" fmla="*/ 1038853 h 1391222"/>
                <a:gd name="connsiteX4582" fmla="*/ 3174653 w 3464244"/>
                <a:gd name="connsiteY4582" fmla="*/ 1043900 h 1391222"/>
                <a:gd name="connsiteX4583" fmla="*/ 3179416 w 3464244"/>
                <a:gd name="connsiteY4583" fmla="*/ 1038758 h 1391222"/>
                <a:gd name="connsiteX4584" fmla="*/ 3179416 w 3464244"/>
                <a:gd name="connsiteY4584" fmla="*/ 1034375 h 1391222"/>
                <a:gd name="connsiteX4585" fmla="*/ 3186085 w 3464244"/>
                <a:gd name="connsiteY4585" fmla="*/ 1004467 h 1391222"/>
                <a:gd name="connsiteX4586" fmla="*/ 3199424 w 3464244"/>
                <a:gd name="connsiteY4586" fmla="*/ 986466 h 1391222"/>
                <a:gd name="connsiteX4587" fmla="*/ 3200373 w 3464244"/>
                <a:gd name="connsiteY4587" fmla="*/ 983226 h 1391222"/>
                <a:gd name="connsiteX4588" fmla="*/ 3221330 w 3464244"/>
                <a:gd name="connsiteY4588" fmla="*/ 1041710 h 1391222"/>
                <a:gd name="connsiteX4589" fmla="*/ 3215618 w 3464244"/>
                <a:gd name="connsiteY4589" fmla="*/ 1031899 h 1391222"/>
                <a:gd name="connsiteX4590" fmla="*/ 3209898 w 3464244"/>
                <a:gd name="connsiteY4590" fmla="*/ 1036947 h 1391222"/>
                <a:gd name="connsiteX4591" fmla="*/ 3215618 w 3464244"/>
                <a:gd name="connsiteY4591" fmla="*/ 1041996 h 1391222"/>
                <a:gd name="connsiteX4592" fmla="*/ 3219423 w 3464244"/>
                <a:gd name="connsiteY4592" fmla="*/ 1040662 h 1391222"/>
                <a:gd name="connsiteX4593" fmla="*/ 3211805 w 3464244"/>
                <a:gd name="connsiteY4593" fmla="*/ 1057331 h 1391222"/>
                <a:gd name="connsiteX4594" fmla="*/ 3211805 w 3464244"/>
                <a:gd name="connsiteY4594" fmla="*/ 1058379 h 1391222"/>
                <a:gd name="connsiteX4595" fmla="*/ 3212753 w 3464244"/>
                <a:gd name="connsiteY4595" fmla="*/ 1059712 h 1391222"/>
                <a:gd name="connsiteX4596" fmla="*/ 3221330 w 3464244"/>
                <a:gd name="connsiteY4596" fmla="*/ 1041710 h 1391222"/>
                <a:gd name="connsiteX4597" fmla="*/ 3305148 w 3464244"/>
                <a:gd name="connsiteY4597" fmla="*/ 1026375 h 1391222"/>
                <a:gd name="connsiteX4598" fmla="*/ 3289911 w 3464244"/>
                <a:gd name="connsiteY4598" fmla="*/ 1009801 h 1391222"/>
                <a:gd name="connsiteX4599" fmla="*/ 3303241 w 3464244"/>
                <a:gd name="connsiteY4599" fmla="*/ 993799 h 1391222"/>
                <a:gd name="connsiteX4600" fmla="*/ 3285149 w 3464244"/>
                <a:gd name="connsiteY4600" fmla="*/ 981226 h 1391222"/>
                <a:gd name="connsiteX4601" fmla="*/ 3268006 w 3464244"/>
                <a:gd name="connsiteY4601" fmla="*/ 993419 h 1391222"/>
                <a:gd name="connsiteX4602" fmla="*/ 3272768 w 3464244"/>
                <a:gd name="connsiteY4602" fmla="*/ 998372 h 1391222"/>
                <a:gd name="connsiteX4603" fmla="*/ 3277531 w 3464244"/>
                <a:gd name="connsiteY4603" fmla="*/ 993799 h 1391222"/>
                <a:gd name="connsiteX4604" fmla="*/ 3272768 w 3464244"/>
                <a:gd name="connsiteY4604" fmla="*/ 989036 h 1391222"/>
                <a:gd name="connsiteX4605" fmla="*/ 3285149 w 3464244"/>
                <a:gd name="connsiteY4605" fmla="*/ 983608 h 1391222"/>
                <a:gd name="connsiteX4606" fmla="*/ 3293716 w 3464244"/>
                <a:gd name="connsiteY4606" fmla="*/ 993799 h 1391222"/>
                <a:gd name="connsiteX4607" fmla="*/ 3289911 w 3464244"/>
                <a:gd name="connsiteY4607" fmla="*/ 1005516 h 1391222"/>
                <a:gd name="connsiteX4608" fmla="*/ 3279428 w 3464244"/>
                <a:gd name="connsiteY4608" fmla="*/ 1008754 h 1391222"/>
                <a:gd name="connsiteX4609" fmla="*/ 3277531 w 3464244"/>
                <a:gd name="connsiteY4609" fmla="*/ 1010278 h 1391222"/>
                <a:gd name="connsiteX4610" fmla="*/ 3279428 w 3464244"/>
                <a:gd name="connsiteY4610" fmla="*/ 1011516 h 1391222"/>
                <a:gd name="connsiteX4611" fmla="*/ 3284191 w 3464244"/>
                <a:gd name="connsiteY4611" fmla="*/ 1011516 h 1391222"/>
                <a:gd name="connsiteX4612" fmla="*/ 3295623 w 3464244"/>
                <a:gd name="connsiteY4612" fmla="*/ 1026375 h 1391222"/>
                <a:gd name="connsiteX4613" fmla="*/ 3285149 w 3464244"/>
                <a:gd name="connsiteY4613" fmla="*/ 1041044 h 1391222"/>
                <a:gd name="connsiteX4614" fmla="*/ 3269903 w 3464244"/>
                <a:gd name="connsiteY4614" fmla="*/ 1034566 h 1391222"/>
                <a:gd name="connsiteX4615" fmla="*/ 3275624 w 3464244"/>
                <a:gd name="connsiteY4615" fmla="*/ 1029328 h 1391222"/>
                <a:gd name="connsiteX4616" fmla="*/ 3269903 w 3464244"/>
                <a:gd name="connsiteY4616" fmla="*/ 1024375 h 1391222"/>
                <a:gd name="connsiteX4617" fmla="*/ 3265141 w 3464244"/>
                <a:gd name="connsiteY4617" fmla="*/ 1029613 h 1391222"/>
                <a:gd name="connsiteX4618" fmla="*/ 3285149 w 3464244"/>
                <a:gd name="connsiteY4618" fmla="*/ 1043900 h 1391222"/>
                <a:gd name="connsiteX4619" fmla="*/ 3305148 w 3464244"/>
                <a:gd name="connsiteY4619" fmla="*/ 1026375 h 1391222"/>
                <a:gd name="connsiteX4620" fmla="*/ 3325156 w 3464244"/>
                <a:gd name="connsiteY4620" fmla="*/ 1064761 h 1391222"/>
                <a:gd name="connsiteX4621" fmla="*/ 3325156 w 3464244"/>
                <a:gd name="connsiteY4621" fmla="*/ 973511 h 1391222"/>
                <a:gd name="connsiteX4622" fmla="*/ 3311817 w 3464244"/>
                <a:gd name="connsiteY4622" fmla="*/ 973511 h 1391222"/>
                <a:gd name="connsiteX4623" fmla="*/ 3311817 w 3464244"/>
                <a:gd name="connsiteY4623" fmla="*/ 977702 h 1391222"/>
                <a:gd name="connsiteX4624" fmla="*/ 3321342 w 3464244"/>
                <a:gd name="connsiteY4624" fmla="*/ 977702 h 1391222"/>
                <a:gd name="connsiteX4625" fmla="*/ 3321342 w 3464244"/>
                <a:gd name="connsiteY4625" fmla="*/ 1060569 h 1391222"/>
                <a:gd name="connsiteX4626" fmla="*/ 3311817 w 3464244"/>
                <a:gd name="connsiteY4626" fmla="*/ 1060569 h 1391222"/>
                <a:gd name="connsiteX4627" fmla="*/ 3311817 w 3464244"/>
                <a:gd name="connsiteY4627" fmla="*/ 1064761 h 1391222"/>
                <a:gd name="connsiteX4628" fmla="*/ 33310 w 3464244"/>
                <a:gd name="connsiteY4628" fmla="*/ 1133531 h 1391222"/>
                <a:gd name="connsiteX4629" fmla="*/ 19023 w 3464244"/>
                <a:gd name="connsiteY4629" fmla="*/ 1115243 h 1391222"/>
                <a:gd name="connsiteX4630" fmla="*/ 5693 w 3464244"/>
                <a:gd name="connsiteY4630" fmla="*/ 1112195 h 1391222"/>
                <a:gd name="connsiteX4631" fmla="*/ -3832 w 3464244"/>
                <a:gd name="connsiteY4631" fmla="*/ 1100766 h 1391222"/>
                <a:gd name="connsiteX4632" fmla="*/ 9498 w 3464244"/>
                <a:gd name="connsiteY4632" fmla="*/ 1088859 h 1391222"/>
                <a:gd name="connsiteX4633" fmla="*/ 27599 w 3464244"/>
                <a:gd name="connsiteY4633" fmla="*/ 1107051 h 1391222"/>
                <a:gd name="connsiteX4634" fmla="*/ 29506 w 3464244"/>
                <a:gd name="connsiteY4634" fmla="*/ 1108671 h 1391222"/>
                <a:gd name="connsiteX4635" fmla="*/ 30455 w 3464244"/>
                <a:gd name="connsiteY4635" fmla="*/ 1106385 h 1391222"/>
                <a:gd name="connsiteX4636" fmla="*/ 30455 w 3464244"/>
                <a:gd name="connsiteY4636" fmla="*/ 1088383 h 1391222"/>
                <a:gd name="connsiteX4637" fmla="*/ 29506 w 3464244"/>
                <a:gd name="connsiteY4637" fmla="*/ 1086001 h 1391222"/>
                <a:gd name="connsiteX4638" fmla="*/ 27599 w 3464244"/>
                <a:gd name="connsiteY4638" fmla="*/ 1087335 h 1391222"/>
                <a:gd name="connsiteX4639" fmla="*/ 24743 w 3464244"/>
                <a:gd name="connsiteY4639" fmla="*/ 1092479 h 1391222"/>
                <a:gd name="connsiteX4640" fmla="*/ 9498 w 3464244"/>
                <a:gd name="connsiteY4640" fmla="*/ 1086001 h 1391222"/>
                <a:gd name="connsiteX4641" fmla="*/ -9552 w 3464244"/>
                <a:gd name="connsiteY4641" fmla="*/ 1103622 h 1391222"/>
                <a:gd name="connsiteX4642" fmla="*/ -3832 w 3464244"/>
                <a:gd name="connsiteY4642" fmla="*/ 1116101 h 1391222"/>
                <a:gd name="connsiteX4643" fmla="*/ 12353 w 3464244"/>
                <a:gd name="connsiteY4643" fmla="*/ 1122386 h 1391222"/>
                <a:gd name="connsiteX4644" fmla="*/ 24743 w 3464244"/>
                <a:gd name="connsiteY4644" fmla="*/ 1127721 h 1391222"/>
                <a:gd name="connsiteX4645" fmla="*/ 27599 w 3464244"/>
                <a:gd name="connsiteY4645" fmla="*/ 1136294 h 1391222"/>
                <a:gd name="connsiteX4646" fmla="*/ 14260 w 3464244"/>
                <a:gd name="connsiteY4646" fmla="*/ 1149248 h 1391222"/>
                <a:gd name="connsiteX4647" fmla="*/ -6697 w 3464244"/>
                <a:gd name="connsiteY4647" fmla="*/ 1131722 h 1391222"/>
                <a:gd name="connsiteX4648" fmla="*/ -8594 w 3464244"/>
                <a:gd name="connsiteY4648" fmla="*/ 1129625 h 1391222"/>
                <a:gd name="connsiteX4649" fmla="*/ -9552 w 3464244"/>
                <a:gd name="connsiteY4649" fmla="*/ 1132007 h 1391222"/>
                <a:gd name="connsiteX4650" fmla="*/ -9552 w 3464244"/>
                <a:gd name="connsiteY4650" fmla="*/ 1149914 h 1391222"/>
                <a:gd name="connsiteX4651" fmla="*/ -8594 w 3464244"/>
                <a:gd name="connsiteY4651" fmla="*/ 1152295 h 1391222"/>
                <a:gd name="connsiteX4652" fmla="*/ -6697 w 3464244"/>
                <a:gd name="connsiteY4652" fmla="*/ 1151247 h 1391222"/>
                <a:gd name="connsiteX4653" fmla="*/ -3832 w 3464244"/>
                <a:gd name="connsiteY4653" fmla="*/ 1146009 h 1391222"/>
                <a:gd name="connsiteX4654" fmla="*/ 14260 w 3464244"/>
                <a:gd name="connsiteY4654" fmla="*/ 1152295 h 1391222"/>
                <a:gd name="connsiteX4655" fmla="*/ 33310 w 3464244"/>
                <a:gd name="connsiteY4655" fmla="*/ 1133531 h 1391222"/>
                <a:gd name="connsiteX4656" fmla="*/ 69503 w 3464244"/>
                <a:gd name="connsiteY4656" fmla="*/ 1150295 h 1391222"/>
                <a:gd name="connsiteX4657" fmla="*/ 69503 w 3464244"/>
                <a:gd name="connsiteY4657" fmla="*/ 1147342 h 1391222"/>
                <a:gd name="connsiteX4658" fmla="*/ 67606 w 3464244"/>
                <a:gd name="connsiteY4658" fmla="*/ 1147342 h 1391222"/>
                <a:gd name="connsiteX4659" fmla="*/ 59978 w 3464244"/>
                <a:gd name="connsiteY4659" fmla="*/ 1142865 h 1391222"/>
                <a:gd name="connsiteX4660" fmla="*/ 59978 w 3464244"/>
                <a:gd name="connsiteY4660" fmla="*/ 1095431 h 1391222"/>
                <a:gd name="connsiteX4661" fmla="*/ 67606 w 3464244"/>
                <a:gd name="connsiteY4661" fmla="*/ 1091050 h 1391222"/>
                <a:gd name="connsiteX4662" fmla="*/ 69503 w 3464244"/>
                <a:gd name="connsiteY4662" fmla="*/ 1091050 h 1391222"/>
                <a:gd name="connsiteX4663" fmla="*/ 69503 w 3464244"/>
                <a:gd name="connsiteY4663" fmla="*/ 1088001 h 1391222"/>
                <a:gd name="connsiteX4664" fmla="*/ 56174 w 3464244"/>
                <a:gd name="connsiteY4664" fmla="*/ 1088287 h 1391222"/>
                <a:gd name="connsiteX4665" fmla="*/ 41886 w 3464244"/>
                <a:gd name="connsiteY4665" fmla="*/ 1088001 h 1391222"/>
                <a:gd name="connsiteX4666" fmla="*/ 41886 w 3464244"/>
                <a:gd name="connsiteY4666" fmla="*/ 1091050 h 1391222"/>
                <a:gd name="connsiteX4667" fmla="*/ 44742 w 3464244"/>
                <a:gd name="connsiteY4667" fmla="*/ 1091050 h 1391222"/>
                <a:gd name="connsiteX4668" fmla="*/ 52360 w 3464244"/>
                <a:gd name="connsiteY4668" fmla="*/ 1095431 h 1391222"/>
                <a:gd name="connsiteX4669" fmla="*/ 52360 w 3464244"/>
                <a:gd name="connsiteY4669" fmla="*/ 1142865 h 1391222"/>
                <a:gd name="connsiteX4670" fmla="*/ 44742 w 3464244"/>
                <a:gd name="connsiteY4670" fmla="*/ 1147342 h 1391222"/>
                <a:gd name="connsiteX4671" fmla="*/ 41886 w 3464244"/>
                <a:gd name="connsiteY4671" fmla="*/ 1147342 h 1391222"/>
                <a:gd name="connsiteX4672" fmla="*/ 41886 w 3464244"/>
                <a:gd name="connsiteY4672" fmla="*/ 1150295 h 1391222"/>
                <a:gd name="connsiteX4673" fmla="*/ 56174 w 3464244"/>
                <a:gd name="connsiteY4673" fmla="*/ 1150009 h 1391222"/>
                <a:gd name="connsiteX4674" fmla="*/ 158093 w 3464244"/>
                <a:gd name="connsiteY4674" fmla="*/ 1150295 h 1391222"/>
                <a:gd name="connsiteX4675" fmla="*/ 158093 w 3464244"/>
                <a:gd name="connsiteY4675" fmla="*/ 1147342 h 1391222"/>
                <a:gd name="connsiteX4676" fmla="*/ 156186 w 3464244"/>
                <a:gd name="connsiteY4676" fmla="*/ 1147342 h 1391222"/>
                <a:gd name="connsiteX4677" fmla="*/ 148568 w 3464244"/>
                <a:gd name="connsiteY4677" fmla="*/ 1142865 h 1391222"/>
                <a:gd name="connsiteX4678" fmla="*/ 148568 w 3464244"/>
                <a:gd name="connsiteY4678" fmla="*/ 1095431 h 1391222"/>
                <a:gd name="connsiteX4679" fmla="*/ 156186 w 3464244"/>
                <a:gd name="connsiteY4679" fmla="*/ 1091050 h 1391222"/>
                <a:gd name="connsiteX4680" fmla="*/ 158093 w 3464244"/>
                <a:gd name="connsiteY4680" fmla="*/ 1091050 h 1391222"/>
                <a:gd name="connsiteX4681" fmla="*/ 158093 w 3464244"/>
                <a:gd name="connsiteY4681" fmla="*/ 1088001 h 1391222"/>
                <a:gd name="connsiteX4682" fmla="*/ 141899 w 3464244"/>
                <a:gd name="connsiteY4682" fmla="*/ 1088001 h 1391222"/>
                <a:gd name="connsiteX4683" fmla="*/ 139043 w 3464244"/>
                <a:gd name="connsiteY4683" fmla="*/ 1089907 h 1391222"/>
                <a:gd name="connsiteX4684" fmla="*/ 118086 w 3464244"/>
                <a:gd name="connsiteY4684" fmla="*/ 1141722 h 1391222"/>
                <a:gd name="connsiteX4685" fmla="*/ 97130 w 3464244"/>
                <a:gd name="connsiteY4685" fmla="*/ 1090098 h 1391222"/>
                <a:gd name="connsiteX4686" fmla="*/ 93316 w 3464244"/>
                <a:gd name="connsiteY4686" fmla="*/ 1088001 h 1391222"/>
                <a:gd name="connsiteX4687" fmla="*/ 78080 w 3464244"/>
                <a:gd name="connsiteY4687" fmla="*/ 1088001 h 1391222"/>
                <a:gd name="connsiteX4688" fmla="*/ 78080 w 3464244"/>
                <a:gd name="connsiteY4688" fmla="*/ 1091050 h 1391222"/>
                <a:gd name="connsiteX4689" fmla="*/ 79986 w 3464244"/>
                <a:gd name="connsiteY4689" fmla="*/ 1091050 h 1391222"/>
                <a:gd name="connsiteX4690" fmla="*/ 87605 w 3464244"/>
                <a:gd name="connsiteY4690" fmla="*/ 1095431 h 1391222"/>
                <a:gd name="connsiteX4691" fmla="*/ 87605 w 3464244"/>
                <a:gd name="connsiteY4691" fmla="*/ 1140484 h 1391222"/>
                <a:gd name="connsiteX4692" fmla="*/ 78080 w 3464244"/>
                <a:gd name="connsiteY4692" fmla="*/ 1147342 h 1391222"/>
                <a:gd name="connsiteX4693" fmla="*/ 78080 w 3464244"/>
                <a:gd name="connsiteY4693" fmla="*/ 1150295 h 1391222"/>
                <a:gd name="connsiteX4694" fmla="*/ 88553 w 3464244"/>
                <a:gd name="connsiteY4694" fmla="*/ 1150009 h 1391222"/>
                <a:gd name="connsiteX4695" fmla="*/ 99985 w 3464244"/>
                <a:gd name="connsiteY4695" fmla="*/ 1150295 h 1391222"/>
                <a:gd name="connsiteX4696" fmla="*/ 99985 w 3464244"/>
                <a:gd name="connsiteY4696" fmla="*/ 1147342 h 1391222"/>
                <a:gd name="connsiteX4697" fmla="*/ 90460 w 3464244"/>
                <a:gd name="connsiteY4697" fmla="*/ 1140484 h 1391222"/>
                <a:gd name="connsiteX4698" fmla="*/ 90460 w 3464244"/>
                <a:gd name="connsiteY4698" fmla="*/ 1092002 h 1391222"/>
                <a:gd name="connsiteX4699" fmla="*/ 113324 w 3464244"/>
                <a:gd name="connsiteY4699" fmla="*/ 1148105 h 1391222"/>
                <a:gd name="connsiteX4700" fmla="*/ 115231 w 3464244"/>
                <a:gd name="connsiteY4700" fmla="*/ 1150295 h 1391222"/>
                <a:gd name="connsiteX4701" fmla="*/ 118086 w 3464244"/>
                <a:gd name="connsiteY4701" fmla="*/ 1148105 h 1391222"/>
                <a:gd name="connsiteX4702" fmla="*/ 140941 w 3464244"/>
                <a:gd name="connsiteY4702" fmla="*/ 1091241 h 1391222"/>
                <a:gd name="connsiteX4703" fmla="*/ 140941 w 3464244"/>
                <a:gd name="connsiteY4703" fmla="*/ 1091430 h 1391222"/>
                <a:gd name="connsiteX4704" fmla="*/ 140941 w 3464244"/>
                <a:gd name="connsiteY4704" fmla="*/ 1142865 h 1391222"/>
                <a:gd name="connsiteX4705" fmla="*/ 134281 w 3464244"/>
                <a:gd name="connsiteY4705" fmla="*/ 1147342 h 1391222"/>
                <a:gd name="connsiteX4706" fmla="*/ 132374 w 3464244"/>
                <a:gd name="connsiteY4706" fmla="*/ 1147342 h 1391222"/>
                <a:gd name="connsiteX4707" fmla="*/ 132374 w 3464244"/>
                <a:gd name="connsiteY4707" fmla="*/ 1150295 h 1391222"/>
                <a:gd name="connsiteX4708" fmla="*/ 144755 w 3464244"/>
                <a:gd name="connsiteY4708" fmla="*/ 1150009 h 1391222"/>
                <a:gd name="connsiteX4709" fmla="*/ 232386 w 3464244"/>
                <a:gd name="connsiteY4709" fmla="*/ 1119339 h 1391222"/>
                <a:gd name="connsiteX4710" fmla="*/ 199998 w 3464244"/>
                <a:gd name="connsiteY4710" fmla="*/ 1086001 h 1391222"/>
                <a:gd name="connsiteX4711" fmla="*/ 167618 w 3464244"/>
                <a:gd name="connsiteY4711" fmla="*/ 1119339 h 1391222"/>
                <a:gd name="connsiteX4712" fmla="*/ 199998 w 3464244"/>
                <a:gd name="connsiteY4712" fmla="*/ 1152295 h 1391222"/>
                <a:gd name="connsiteX4713" fmla="*/ 232386 w 3464244"/>
                <a:gd name="connsiteY4713" fmla="*/ 1119339 h 1391222"/>
                <a:gd name="connsiteX4714" fmla="*/ 222861 w 3464244"/>
                <a:gd name="connsiteY4714" fmla="*/ 1118005 h 1391222"/>
                <a:gd name="connsiteX4715" fmla="*/ 199998 w 3464244"/>
                <a:gd name="connsiteY4715" fmla="*/ 1149248 h 1391222"/>
                <a:gd name="connsiteX4716" fmla="*/ 177143 w 3464244"/>
                <a:gd name="connsiteY4716" fmla="*/ 1118005 h 1391222"/>
                <a:gd name="connsiteX4717" fmla="*/ 199998 w 3464244"/>
                <a:gd name="connsiteY4717" fmla="*/ 1088859 h 1391222"/>
                <a:gd name="connsiteX4718" fmla="*/ 222861 w 3464244"/>
                <a:gd name="connsiteY4718" fmla="*/ 1118005 h 1391222"/>
                <a:gd name="connsiteX4719" fmla="*/ 305731 w 3464244"/>
                <a:gd name="connsiteY4719" fmla="*/ 1091050 h 1391222"/>
                <a:gd name="connsiteX4720" fmla="*/ 305731 w 3464244"/>
                <a:gd name="connsiteY4720" fmla="*/ 1088001 h 1391222"/>
                <a:gd name="connsiteX4721" fmla="*/ 295248 w 3464244"/>
                <a:gd name="connsiteY4721" fmla="*/ 1088287 h 1391222"/>
                <a:gd name="connsiteX4722" fmla="*/ 284774 w 3464244"/>
                <a:gd name="connsiteY4722" fmla="*/ 1088001 h 1391222"/>
                <a:gd name="connsiteX4723" fmla="*/ 284774 w 3464244"/>
                <a:gd name="connsiteY4723" fmla="*/ 1091050 h 1391222"/>
                <a:gd name="connsiteX4724" fmla="*/ 294299 w 3464244"/>
                <a:gd name="connsiteY4724" fmla="*/ 1097812 h 1391222"/>
                <a:gd name="connsiteX4725" fmla="*/ 294299 w 3464244"/>
                <a:gd name="connsiteY4725" fmla="*/ 1136769 h 1391222"/>
                <a:gd name="connsiteX4726" fmla="*/ 260003 w 3464244"/>
                <a:gd name="connsiteY4726" fmla="*/ 1089430 h 1391222"/>
                <a:gd name="connsiteX4727" fmla="*/ 257148 w 3464244"/>
                <a:gd name="connsiteY4727" fmla="*/ 1088001 h 1391222"/>
                <a:gd name="connsiteX4728" fmla="*/ 241911 w 3464244"/>
                <a:gd name="connsiteY4728" fmla="*/ 1088001 h 1391222"/>
                <a:gd name="connsiteX4729" fmla="*/ 241911 w 3464244"/>
                <a:gd name="connsiteY4729" fmla="*/ 1091050 h 1391222"/>
                <a:gd name="connsiteX4730" fmla="*/ 243818 w 3464244"/>
                <a:gd name="connsiteY4730" fmla="*/ 1091050 h 1391222"/>
                <a:gd name="connsiteX4731" fmla="*/ 248581 w 3464244"/>
                <a:gd name="connsiteY4731" fmla="*/ 1091241 h 1391222"/>
                <a:gd name="connsiteX4732" fmla="*/ 251436 w 3464244"/>
                <a:gd name="connsiteY4732" fmla="*/ 1093336 h 1391222"/>
                <a:gd name="connsiteX4733" fmla="*/ 251436 w 3464244"/>
                <a:gd name="connsiteY4733" fmla="*/ 1140484 h 1391222"/>
                <a:gd name="connsiteX4734" fmla="*/ 241911 w 3464244"/>
                <a:gd name="connsiteY4734" fmla="*/ 1147342 h 1391222"/>
                <a:gd name="connsiteX4735" fmla="*/ 241911 w 3464244"/>
                <a:gd name="connsiteY4735" fmla="*/ 1150295 h 1391222"/>
                <a:gd name="connsiteX4736" fmla="*/ 252385 w 3464244"/>
                <a:gd name="connsiteY4736" fmla="*/ 1150009 h 1391222"/>
                <a:gd name="connsiteX4737" fmla="*/ 262868 w 3464244"/>
                <a:gd name="connsiteY4737" fmla="*/ 1150295 h 1391222"/>
                <a:gd name="connsiteX4738" fmla="*/ 262868 w 3464244"/>
                <a:gd name="connsiteY4738" fmla="*/ 1147342 h 1391222"/>
                <a:gd name="connsiteX4739" fmla="*/ 254292 w 3464244"/>
                <a:gd name="connsiteY4739" fmla="*/ 1140484 h 1391222"/>
                <a:gd name="connsiteX4740" fmla="*/ 254292 w 3464244"/>
                <a:gd name="connsiteY4740" fmla="*/ 1094097 h 1391222"/>
                <a:gd name="connsiteX4741" fmla="*/ 293341 w 3464244"/>
                <a:gd name="connsiteY4741" fmla="*/ 1148962 h 1391222"/>
                <a:gd name="connsiteX4742" fmla="*/ 295248 w 3464244"/>
                <a:gd name="connsiteY4742" fmla="*/ 1150295 h 1391222"/>
                <a:gd name="connsiteX4743" fmla="*/ 297155 w 3464244"/>
                <a:gd name="connsiteY4743" fmla="*/ 1147819 h 1391222"/>
                <a:gd name="connsiteX4744" fmla="*/ 297155 w 3464244"/>
                <a:gd name="connsiteY4744" fmla="*/ 1097812 h 1391222"/>
                <a:gd name="connsiteX4745" fmla="*/ 305731 w 3464244"/>
                <a:gd name="connsiteY4745" fmla="*/ 1091145 h 1391222"/>
                <a:gd name="connsiteX4746" fmla="*/ 351449 w 3464244"/>
                <a:gd name="connsiteY4746" fmla="*/ 1150295 h 1391222"/>
                <a:gd name="connsiteX4747" fmla="*/ 351449 w 3464244"/>
                <a:gd name="connsiteY4747" fmla="*/ 1147342 h 1391222"/>
                <a:gd name="connsiteX4748" fmla="*/ 347635 w 3464244"/>
                <a:gd name="connsiteY4748" fmla="*/ 1147342 h 1391222"/>
                <a:gd name="connsiteX4749" fmla="*/ 339068 w 3464244"/>
                <a:gd name="connsiteY4749" fmla="*/ 1142865 h 1391222"/>
                <a:gd name="connsiteX4750" fmla="*/ 339068 w 3464244"/>
                <a:gd name="connsiteY4750" fmla="*/ 1092288 h 1391222"/>
                <a:gd name="connsiteX4751" fmla="*/ 336203 w 3464244"/>
                <a:gd name="connsiteY4751" fmla="*/ 1089621 h 1391222"/>
                <a:gd name="connsiteX4752" fmla="*/ 319060 w 3464244"/>
                <a:gd name="connsiteY4752" fmla="*/ 1095526 h 1391222"/>
                <a:gd name="connsiteX4753" fmla="*/ 319060 w 3464244"/>
                <a:gd name="connsiteY4753" fmla="*/ 1098574 h 1391222"/>
                <a:gd name="connsiteX4754" fmla="*/ 331441 w 3464244"/>
                <a:gd name="connsiteY4754" fmla="*/ 1096003 h 1391222"/>
                <a:gd name="connsiteX4755" fmla="*/ 331441 w 3464244"/>
                <a:gd name="connsiteY4755" fmla="*/ 1142865 h 1391222"/>
                <a:gd name="connsiteX4756" fmla="*/ 322874 w 3464244"/>
                <a:gd name="connsiteY4756" fmla="*/ 1147342 h 1391222"/>
                <a:gd name="connsiteX4757" fmla="*/ 320018 w 3464244"/>
                <a:gd name="connsiteY4757" fmla="*/ 1147342 h 1391222"/>
                <a:gd name="connsiteX4758" fmla="*/ 320018 w 3464244"/>
                <a:gd name="connsiteY4758" fmla="*/ 1150295 h 1391222"/>
                <a:gd name="connsiteX4759" fmla="*/ 335255 w 3464244"/>
                <a:gd name="connsiteY4759" fmla="*/ 1150009 h 1391222"/>
                <a:gd name="connsiteX4760" fmla="*/ 351449 w 3464244"/>
                <a:gd name="connsiteY4760" fmla="*/ 1150295 h 1391222"/>
                <a:gd name="connsiteX4761" fmla="*/ 401930 w 3464244"/>
                <a:gd name="connsiteY4761" fmla="*/ 1133912 h 1391222"/>
                <a:gd name="connsiteX4762" fmla="*/ 399074 w 3464244"/>
                <a:gd name="connsiteY4762" fmla="*/ 1133912 h 1391222"/>
                <a:gd name="connsiteX4763" fmla="*/ 397167 w 3464244"/>
                <a:gd name="connsiteY4763" fmla="*/ 1142104 h 1391222"/>
                <a:gd name="connsiteX4764" fmla="*/ 388591 w 3464244"/>
                <a:gd name="connsiteY4764" fmla="*/ 1142865 h 1391222"/>
                <a:gd name="connsiteX4765" fmla="*/ 372406 w 3464244"/>
                <a:gd name="connsiteY4765" fmla="*/ 1142865 h 1391222"/>
                <a:gd name="connsiteX4766" fmla="*/ 384786 w 3464244"/>
                <a:gd name="connsiteY4766" fmla="*/ 1131722 h 1391222"/>
                <a:gd name="connsiteX4767" fmla="*/ 391456 w 3464244"/>
                <a:gd name="connsiteY4767" fmla="*/ 1126101 h 1391222"/>
                <a:gd name="connsiteX4768" fmla="*/ 401930 w 3464244"/>
                <a:gd name="connsiteY4768" fmla="*/ 1107433 h 1391222"/>
                <a:gd name="connsiteX4769" fmla="*/ 381931 w 3464244"/>
                <a:gd name="connsiteY4769" fmla="*/ 1089621 h 1391222"/>
                <a:gd name="connsiteX4770" fmla="*/ 363830 w 3464244"/>
                <a:gd name="connsiteY4770" fmla="*/ 1106099 h 1391222"/>
                <a:gd name="connsiteX4771" fmla="*/ 368592 w 3464244"/>
                <a:gd name="connsiteY4771" fmla="*/ 1111148 h 1391222"/>
                <a:gd name="connsiteX4772" fmla="*/ 373355 w 3464244"/>
                <a:gd name="connsiteY4772" fmla="*/ 1106385 h 1391222"/>
                <a:gd name="connsiteX4773" fmla="*/ 367643 w 3464244"/>
                <a:gd name="connsiteY4773" fmla="*/ 1101623 h 1391222"/>
                <a:gd name="connsiteX4774" fmla="*/ 380973 w 3464244"/>
                <a:gd name="connsiteY4774" fmla="*/ 1092764 h 1391222"/>
                <a:gd name="connsiteX4775" fmla="*/ 393353 w 3464244"/>
                <a:gd name="connsiteY4775" fmla="*/ 1107433 h 1391222"/>
                <a:gd name="connsiteX4776" fmla="*/ 376210 w 3464244"/>
                <a:gd name="connsiteY4776" fmla="*/ 1134960 h 1391222"/>
                <a:gd name="connsiteX4777" fmla="*/ 364778 w 3464244"/>
                <a:gd name="connsiteY4777" fmla="*/ 1146866 h 1391222"/>
                <a:gd name="connsiteX4778" fmla="*/ 363830 w 3464244"/>
                <a:gd name="connsiteY4778" fmla="*/ 1150295 h 1391222"/>
                <a:gd name="connsiteX4779" fmla="*/ 400023 w 3464244"/>
                <a:gd name="connsiteY4779" fmla="*/ 1150295 h 1391222"/>
                <a:gd name="connsiteX4780" fmla="*/ 451461 w 3464244"/>
                <a:gd name="connsiteY4780" fmla="*/ 1134960 h 1391222"/>
                <a:gd name="connsiteX4781" fmla="*/ 446699 w 3464244"/>
                <a:gd name="connsiteY4781" fmla="*/ 1123815 h 1391222"/>
                <a:gd name="connsiteX4782" fmla="*/ 438123 w 3464244"/>
                <a:gd name="connsiteY4782" fmla="*/ 1117434 h 1391222"/>
                <a:gd name="connsiteX4783" fmla="*/ 448606 w 3464244"/>
                <a:gd name="connsiteY4783" fmla="*/ 1103336 h 1391222"/>
                <a:gd name="connsiteX4784" fmla="*/ 431453 w 3464244"/>
                <a:gd name="connsiteY4784" fmla="*/ 1089621 h 1391222"/>
                <a:gd name="connsiteX4785" fmla="*/ 414310 w 3464244"/>
                <a:gd name="connsiteY4785" fmla="*/ 1104956 h 1391222"/>
                <a:gd name="connsiteX4786" fmla="*/ 417166 w 3464244"/>
                <a:gd name="connsiteY4786" fmla="*/ 1114004 h 1391222"/>
                <a:gd name="connsiteX4787" fmla="*/ 424793 w 3464244"/>
                <a:gd name="connsiteY4787" fmla="*/ 1119625 h 1391222"/>
                <a:gd name="connsiteX4788" fmla="*/ 411455 w 3464244"/>
                <a:gd name="connsiteY4788" fmla="*/ 1136484 h 1391222"/>
                <a:gd name="connsiteX4789" fmla="*/ 431453 w 3464244"/>
                <a:gd name="connsiteY4789" fmla="*/ 1152295 h 1391222"/>
                <a:gd name="connsiteX4790" fmla="*/ 451461 w 3464244"/>
                <a:gd name="connsiteY4790" fmla="*/ 1134960 h 1391222"/>
                <a:gd name="connsiteX4791" fmla="*/ 444792 w 3464244"/>
                <a:gd name="connsiteY4791" fmla="*/ 1103336 h 1391222"/>
                <a:gd name="connsiteX4792" fmla="*/ 435267 w 3464244"/>
                <a:gd name="connsiteY4792" fmla="*/ 1115624 h 1391222"/>
                <a:gd name="connsiteX4793" fmla="*/ 423835 w 3464244"/>
                <a:gd name="connsiteY4793" fmla="*/ 1108766 h 1391222"/>
                <a:gd name="connsiteX4794" fmla="*/ 419073 w 3464244"/>
                <a:gd name="connsiteY4794" fmla="*/ 1101337 h 1391222"/>
                <a:gd name="connsiteX4795" fmla="*/ 431453 w 3464244"/>
                <a:gd name="connsiteY4795" fmla="*/ 1092002 h 1391222"/>
                <a:gd name="connsiteX4796" fmla="*/ 444792 w 3464244"/>
                <a:gd name="connsiteY4796" fmla="*/ 1103336 h 1391222"/>
                <a:gd name="connsiteX4797" fmla="*/ 446699 w 3464244"/>
                <a:gd name="connsiteY4797" fmla="*/ 1138103 h 1391222"/>
                <a:gd name="connsiteX4798" fmla="*/ 431453 w 3464244"/>
                <a:gd name="connsiteY4798" fmla="*/ 1149438 h 1391222"/>
                <a:gd name="connsiteX4799" fmla="*/ 416217 w 3464244"/>
                <a:gd name="connsiteY4799" fmla="*/ 1136484 h 1391222"/>
                <a:gd name="connsiteX4800" fmla="*/ 427649 w 3464244"/>
                <a:gd name="connsiteY4800" fmla="*/ 1121339 h 1391222"/>
                <a:gd name="connsiteX4801" fmla="*/ 440030 w 3464244"/>
                <a:gd name="connsiteY4801" fmla="*/ 1128864 h 1391222"/>
                <a:gd name="connsiteX4802" fmla="*/ 446699 w 3464244"/>
                <a:gd name="connsiteY4802" fmla="*/ 1138103 h 1391222"/>
                <a:gd name="connsiteX4803" fmla="*/ 773405 w 3464244"/>
                <a:gd name="connsiteY4803" fmla="*/ 1133912 h 1391222"/>
                <a:gd name="connsiteX4804" fmla="*/ 770549 w 3464244"/>
                <a:gd name="connsiteY4804" fmla="*/ 1133912 h 1391222"/>
                <a:gd name="connsiteX4805" fmla="*/ 768642 w 3464244"/>
                <a:gd name="connsiteY4805" fmla="*/ 1142104 h 1391222"/>
                <a:gd name="connsiteX4806" fmla="*/ 760066 w 3464244"/>
                <a:gd name="connsiteY4806" fmla="*/ 1142865 h 1391222"/>
                <a:gd name="connsiteX4807" fmla="*/ 743881 w 3464244"/>
                <a:gd name="connsiteY4807" fmla="*/ 1142865 h 1391222"/>
                <a:gd name="connsiteX4808" fmla="*/ 756261 w 3464244"/>
                <a:gd name="connsiteY4808" fmla="*/ 1131722 h 1391222"/>
                <a:gd name="connsiteX4809" fmla="*/ 762931 w 3464244"/>
                <a:gd name="connsiteY4809" fmla="*/ 1126101 h 1391222"/>
                <a:gd name="connsiteX4810" fmla="*/ 773405 w 3464244"/>
                <a:gd name="connsiteY4810" fmla="*/ 1107433 h 1391222"/>
                <a:gd name="connsiteX4811" fmla="*/ 753406 w 3464244"/>
                <a:gd name="connsiteY4811" fmla="*/ 1089621 h 1391222"/>
                <a:gd name="connsiteX4812" fmla="*/ 735305 w 3464244"/>
                <a:gd name="connsiteY4812" fmla="*/ 1106099 h 1391222"/>
                <a:gd name="connsiteX4813" fmla="*/ 740067 w 3464244"/>
                <a:gd name="connsiteY4813" fmla="*/ 1111148 h 1391222"/>
                <a:gd name="connsiteX4814" fmla="*/ 744830 w 3464244"/>
                <a:gd name="connsiteY4814" fmla="*/ 1106385 h 1391222"/>
                <a:gd name="connsiteX4815" fmla="*/ 739118 w 3464244"/>
                <a:gd name="connsiteY4815" fmla="*/ 1101623 h 1391222"/>
                <a:gd name="connsiteX4816" fmla="*/ 752448 w 3464244"/>
                <a:gd name="connsiteY4816" fmla="*/ 1092764 h 1391222"/>
                <a:gd name="connsiteX4817" fmla="*/ 764828 w 3464244"/>
                <a:gd name="connsiteY4817" fmla="*/ 1107433 h 1391222"/>
                <a:gd name="connsiteX4818" fmla="*/ 747685 w 3464244"/>
                <a:gd name="connsiteY4818" fmla="*/ 1134960 h 1391222"/>
                <a:gd name="connsiteX4819" fmla="*/ 736253 w 3464244"/>
                <a:gd name="connsiteY4819" fmla="*/ 1146866 h 1391222"/>
                <a:gd name="connsiteX4820" fmla="*/ 735305 w 3464244"/>
                <a:gd name="connsiteY4820" fmla="*/ 1150295 h 1391222"/>
                <a:gd name="connsiteX4821" fmla="*/ 771498 w 3464244"/>
                <a:gd name="connsiteY4821" fmla="*/ 1150295 h 1391222"/>
                <a:gd name="connsiteX4822" fmla="*/ 821978 w 3464244"/>
                <a:gd name="connsiteY4822" fmla="*/ 1132007 h 1391222"/>
                <a:gd name="connsiteX4823" fmla="*/ 803886 w 3464244"/>
                <a:gd name="connsiteY4823" fmla="*/ 1112100 h 1391222"/>
                <a:gd name="connsiteX4824" fmla="*/ 791506 w 3464244"/>
                <a:gd name="connsiteY4824" fmla="*/ 1116672 h 1391222"/>
                <a:gd name="connsiteX4825" fmla="*/ 791506 w 3464244"/>
                <a:gd name="connsiteY4825" fmla="*/ 1098955 h 1391222"/>
                <a:gd name="connsiteX4826" fmla="*/ 800073 w 3464244"/>
                <a:gd name="connsiteY4826" fmla="*/ 1100289 h 1391222"/>
                <a:gd name="connsiteX4827" fmla="*/ 818174 w 3464244"/>
                <a:gd name="connsiteY4827" fmla="*/ 1090955 h 1391222"/>
                <a:gd name="connsiteX4828" fmla="*/ 817216 w 3464244"/>
                <a:gd name="connsiteY4828" fmla="*/ 1089621 h 1391222"/>
                <a:gd name="connsiteX4829" fmla="*/ 816267 w 3464244"/>
                <a:gd name="connsiteY4829" fmla="*/ 1090098 h 1391222"/>
                <a:gd name="connsiteX4830" fmla="*/ 803886 w 3464244"/>
                <a:gd name="connsiteY4830" fmla="*/ 1092573 h 1391222"/>
                <a:gd name="connsiteX4831" fmla="*/ 790548 w 3464244"/>
                <a:gd name="connsiteY4831" fmla="*/ 1090098 h 1391222"/>
                <a:gd name="connsiteX4832" fmla="*/ 789599 w 3464244"/>
                <a:gd name="connsiteY4832" fmla="*/ 1089621 h 1391222"/>
                <a:gd name="connsiteX4833" fmla="*/ 788641 w 3464244"/>
                <a:gd name="connsiteY4833" fmla="*/ 1092288 h 1391222"/>
                <a:gd name="connsiteX4834" fmla="*/ 788641 w 3464244"/>
                <a:gd name="connsiteY4834" fmla="*/ 1119053 h 1391222"/>
                <a:gd name="connsiteX4835" fmla="*/ 789599 w 3464244"/>
                <a:gd name="connsiteY4835" fmla="*/ 1121720 h 1391222"/>
                <a:gd name="connsiteX4836" fmla="*/ 791506 w 3464244"/>
                <a:gd name="connsiteY4836" fmla="*/ 1120673 h 1391222"/>
                <a:gd name="connsiteX4837" fmla="*/ 803886 w 3464244"/>
                <a:gd name="connsiteY4837" fmla="*/ 1114576 h 1391222"/>
                <a:gd name="connsiteX4838" fmla="*/ 812453 w 3464244"/>
                <a:gd name="connsiteY4838" fmla="*/ 1120577 h 1391222"/>
                <a:gd name="connsiteX4839" fmla="*/ 813411 w 3464244"/>
                <a:gd name="connsiteY4839" fmla="*/ 1131531 h 1391222"/>
                <a:gd name="connsiteX4840" fmla="*/ 811505 w 3464244"/>
                <a:gd name="connsiteY4840" fmla="*/ 1143913 h 1391222"/>
                <a:gd name="connsiteX4841" fmla="*/ 801031 w 3464244"/>
                <a:gd name="connsiteY4841" fmla="*/ 1149438 h 1391222"/>
                <a:gd name="connsiteX4842" fmla="*/ 786743 w 3464244"/>
                <a:gd name="connsiteY4842" fmla="*/ 1139913 h 1391222"/>
                <a:gd name="connsiteX4843" fmla="*/ 787692 w 3464244"/>
                <a:gd name="connsiteY4843" fmla="*/ 1139913 h 1391222"/>
                <a:gd name="connsiteX4844" fmla="*/ 792455 w 3464244"/>
                <a:gd name="connsiteY4844" fmla="*/ 1135436 h 1391222"/>
                <a:gd name="connsiteX4845" fmla="*/ 787692 w 3464244"/>
                <a:gd name="connsiteY4845" fmla="*/ 1130864 h 1391222"/>
                <a:gd name="connsiteX4846" fmla="*/ 783878 w 3464244"/>
                <a:gd name="connsiteY4846" fmla="*/ 1135722 h 1391222"/>
                <a:gd name="connsiteX4847" fmla="*/ 801031 w 3464244"/>
                <a:gd name="connsiteY4847" fmla="*/ 1152295 h 1391222"/>
                <a:gd name="connsiteX4848" fmla="*/ 821978 w 3464244"/>
                <a:gd name="connsiteY4848" fmla="*/ 1132007 h 1391222"/>
                <a:gd name="connsiteX4849" fmla="*/ 871510 w 3464244"/>
                <a:gd name="connsiteY4849" fmla="*/ 1131911 h 1391222"/>
                <a:gd name="connsiteX4850" fmla="*/ 852460 w 3464244"/>
                <a:gd name="connsiteY4850" fmla="*/ 1111434 h 1391222"/>
                <a:gd name="connsiteX4851" fmla="*/ 840080 w 3464244"/>
                <a:gd name="connsiteY4851" fmla="*/ 1120100 h 1391222"/>
                <a:gd name="connsiteX4852" fmla="*/ 843893 w 3464244"/>
                <a:gd name="connsiteY4852" fmla="*/ 1100289 h 1391222"/>
                <a:gd name="connsiteX4853" fmla="*/ 857223 w 3464244"/>
                <a:gd name="connsiteY4853" fmla="*/ 1092002 h 1391222"/>
                <a:gd name="connsiteX4854" fmla="*/ 864841 w 3464244"/>
                <a:gd name="connsiteY4854" fmla="*/ 1095526 h 1391222"/>
                <a:gd name="connsiteX4855" fmla="*/ 860078 w 3464244"/>
                <a:gd name="connsiteY4855" fmla="*/ 1099717 h 1391222"/>
                <a:gd name="connsiteX4856" fmla="*/ 864841 w 3464244"/>
                <a:gd name="connsiteY4856" fmla="*/ 1104004 h 1391222"/>
                <a:gd name="connsiteX4857" fmla="*/ 868655 w 3464244"/>
                <a:gd name="connsiteY4857" fmla="*/ 1099527 h 1391222"/>
                <a:gd name="connsiteX4858" fmla="*/ 857223 w 3464244"/>
                <a:gd name="connsiteY4858" fmla="*/ 1089621 h 1391222"/>
                <a:gd name="connsiteX4859" fmla="*/ 831503 w 3464244"/>
                <a:gd name="connsiteY4859" fmla="*/ 1121434 h 1391222"/>
                <a:gd name="connsiteX4860" fmla="*/ 851511 w 3464244"/>
                <a:gd name="connsiteY4860" fmla="*/ 1152295 h 1391222"/>
                <a:gd name="connsiteX4861" fmla="*/ 864841 w 3464244"/>
                <a:gd name="connsiteY4861" fmla="*/ 1147152 h 1391222"/>
                <a:gd name="connsiteX4862" fmla="*/ 871510 w 3464244"/>
                <a:gd name="connsiteY4862" fmla="*/ 1131911 h 1391222"/>
                <a:gd name="connsiteX4863" fmla="*/ 862943 w 3464244"/>
                <a:gd name="connsiteY4863" fmla="*/ 1131722 h 1391222"/>
                <a:gd name="connsiteX4864" fmla="*/ 861036 w 3464244"/>
                <a:gd name="connsiteY4864" fmla="*/ 1143628 h 1391222"/>
                <a:gd name="connsiteX4865" fmla="*/ 851511 w 3464244"/>
                <a:gd name="connsiteY4865" fmla="*/ 1149438 h 1391222"/>
                <a:gd name="connsiteX4866" fmla="*/ 841986 w 3464244"/>
                <a:gd name="connsiteY4866" fmla="*/ 1143628 h 1391222"/>
                <a:gd name="connsiteX4867" fmla="*/ 840080 w 3464244"/>
                <a:gd name="connsiteY4867" fmla="*/ 1129816 h 1391222"/>
                <a:gd name="connsiteX4868" fmla="*/ 852460 w 3464244"/>
                <a:gd name="connsiteY4868" fmla="*/ 1114004 h 1391222"/>
                <a:gd name="connsiteX4869" fmla="*/ 861036 w 3464244"/>
                <a:gd name="connsiteY4869" fmla="*/ 1119530 h 1391222"/>
                <a:gd name="connsiteX4870" fmla="*/ 862943 w 3464244"/>
                <a:gd name="connsiteY4870" fmla="*/ 1131722 h 1391222"/>
                <a:gd name="connsiteX4871" fmla="*/ 1423011 w 3464244"/>
                <a:gd name="connsiteY4871" fmla="*/ 1133912 h 1391222"/>
                <a:gd name="connsiteX4872" fmla="*/ 1420156 w 3464244"/>
                <a:gd name="connsiteY4872" fmla="*/ 1133912 h 1391222"/>
                <a:gd name="connsiteX4873" fmla="*/ 1418249 w 3464244"/>
                <a:gd name="connsiteY4873" fmla="*/ 1142104 h 1391222"/>
                <a:gd name="connsiteX4874" fmla="*/ 1408724 w 3464244"/>
                <a:gd name="connsiteY4874" fmla="*/ 1142865 h 1391222"/>
                <a:gd name="connsiteX4875" fmla="*/ 1392530 w 3464244"/>
                <a:gd name="connsiteY4875" fmla="*/ 1142865 h 1391222"/>
                <a:gd name="connsiteX4876" fmla="*/ 1404910 w 3464244"/>
                <a:gd name="connsiteY4876" fmla="*/ 1131722 h 1391222"/>
                <a:gd name="connsiteX4877" fmla="*/ 1411580 w 3464244"/>
                <a:gd name="connsiteY4877" fmla="*/ 1126101 h 1391222"/>
                <a:gd name="connsiteX4878" fmla="*/ 1423011 w 3464244"/>
                <a:gd name="connsiteY4878" fmla="*/ 1107433 h 1391222"/>
                <a:gd name="connsiteX4879" fmla="*/ 1402055 w 3464244"/>
                <a:gd name="connsiteY4879" fmla="*/ 1089621 h 1391222"/>
                <a:gd name="connsiteX4880" fmla="*/ 1383953 w 3464244"/>
                <a:gd name="connsiteY4880" fmla="*/ 1106099 h 1391222"/>
                <a:gd name="connsiteX4881" fmla="*/ 1388716 w 3464244"/>
                <a:gd name="connsiteY4881" fmla="*/ 1111148 h 1391222"/>
                <a:gd name="connsiteX4882" fmla="*/ 1393478 w 3464244"/>
                <a:gd name="connsiteY4882" fmla="*/ 1106385 h 1391222"/>
                <a:gd name="connsiteX4883" fmla="*/ 1387767 w 3464244"/>
                <a:gd name="connsiteY4883" fmla="*/ 1101623 h 1391222"/>
                <a:gd name="connsiteX4884" fmla="*/ 1401106 w 3464244"/>
                <a:gd name="connsiteY4884" fmla="*/ 1092764 h 1391222"/>
                <a:gd name="connsiteX4885" fmla="*/ 1414435 w 3464244"/>
                <a:gd name="connsiteY4885" fmla="*/ 1107433 h 1391222"/>
                <a:gd name="connsiteX4886" fmla="*/ 1396343 w 3464244"/>
                <a:gd name="connsiteY4886" fmla="*/ 1134960 h 1391222"/>
                <a:gd name="connsiteX4887" fmla="*/ 1384911 w 3464244"/>
                <a:gd name="connsiteY4887" fmla="*/ 1146866 h 1391222"/>
                <a:gd name="connsiteX4888" fmla="*/ 1383953 w 3464244"/>
                <a:gd name="connsiteY4888" fmla="*/ 1150295 h 1391222"/>
                <a:gd name="connsiteX4889" fmla="*/ 1420156 w 3464244"/>
                <a:gd name="connsiteY4889" fmla="*/ 1150295 h 1391222"/>
                <a:gd name="connsiteX4890" fmla="*/ 1990698 w 3464244"/>
                <a:gd name="connsiteY4890" fmla="*/ 1131911 h 1391222"/>
                <a:gd name="connsiteX4891" fmla="*/ 1971648 w 3464244"/>
                <a:gd name="connsiteY4891" fmla="*/ 1111434 h 1391222"/>
                <a:gd name="connsiteX4892" fmla="*/ 1959267 w 3464244"/>
                <a:gd name="connsiteY4892" fmla="*/ 1120100 h 1391222"/>
                <a:gd name="connsiteX4893" fmla="*/ 1963081 w 3464244"/>
                <a:gd name="connsiteY4893" fmla="*/ 1100289 h 1391222"/>
                <a:gd name="connsiteX4894" fmla="*/ 1975461 w 3464244"/>
                <a:gd name="connsiteY4894" fmla="*/ 1092002 h 1391222"/>
                <a:gd name="connsiteX4895" fmla="*/ 1984028 w 3464244"/>
                <a:gd name="connsiteY4895" fmla="*/ 1095526 h 1391222"/>
                <a:gd name="connsiteX4896" fmla="*/ 1979266 w 3464244"/>
                <a:gd name="connsiteY4896" fmla="*/ 1099717 h 1391222"/>
                <a:gd name="connsiteX4897" fmla="*/ 1984028 w 3464244"/>
                <a:gd name="connsiteY4897" fmla="*/ 1104004 h 1391222"/>
                <a:gd name="connsiteX4898" fmla="*/ 1987842 w 3464244"/>
                <a:gd name="connsiteY4898" fmla="*/ 1099527 h 1391222"/>
                <a:gd name="connsiteX4899" fmla="*/ 1975461 w 3464244"/>
                <a:gd name="connsiteY4899" fmla="*/ 1089621 h 1391222"/>
                <a:gd name="connsiteX4900" fmla="*/ 1949742 w 3464244"/>
                <a:gd name="connsiteY4900" fmla="*/ 1121434 h 1391222"/>
                <a:gd name="connsiteX4901" fmla="*/ 1970699 w 3464244"/>
                <a:gd name="connsiteY4901" fmla="*/ 1152295 h 1391222"/>
                <a:gd name="connsiteX4902" fmla="*/ 1984028 w 3464244"/>
                <a:gd name="connsiteY4902" fmla="*/ 1147152 h 1391222"/>
                <a:gd name="connsiteX4903" fmla="*/ 1990698 w 3464244"/>
                <a:gd name="connsiteY4903" fmla="*/ 1131911 h 1391222"/>
                <a:gd name="connsiteX4904" fmla="*/ 1982131 w 3464244"/>
                <a:gd name="connsiteY4904" fmla="*/ 1131722 h 1391222"/>
                <a:gd name="connsiteX4905" fmla="*/ 1980224 w 3464244"/>
                <a:gd name="connsiteY4905" fmla="*/ 1143628 h 1391222"/>
                <a:gd name="connsiteX4906" fmla="*/ 1970699 w 3464244"/>
                <a:gd name="connsiteY4906" fmla="*/ 1149438 h 1391222"/>
                <a:gd name="connsiteX4907" fmla="*/ 1961174 w 3464244"/>
                <a:gd name="connsiteY4907" fmla="*/ 1143628 h 1391222"/>
                <a:gd name="connsiteX4908" fmla="*/ 1959267 w 3464244"/>
                <a:gd name="connsiteY4908" fmla="*/ 1129816 h 1391222"/>
                <a:gd name="connsiteX4909" fmla="*/ 1970699 w 3464244"/>
                <a:gd name="connsiteY4909" fmla="*/ 1114004 h 1391222"/>
                <a:gd name="connsiteX4910" fmla="*/ 1980224 w 3464244"/>
                <a:gd name="connsiteY4910" fmla="*/ 1119530 h 1391222"/>
                <a:gd name="connsiteX4911" fmla="*/ 1982131 w 3464244"/>
                <a:gd name="connsiteY4911" fmla="*/ 1131722 h 1391222"/>
                <a:gd name="connsiteX4912" fmla="*/ 2040230 w 3464244"/>
                <a:gd name="connsiteY4912" fmla="*/ 1135246 h 1391222"/>
                <a:gd name="connsiteX4913" fmla="*/ 2040230 w 3464244"/>
                <a:gd name="connsiteY4913" fmla="*/ 1132293 h 1391222"/>
                <a:gd name="connsiteX4914" fmla="*/ 2030705 w 3464244"/>
                <a:gd name="connsiteY4914" fmla="*/ 1132293 h 1391222"/>
                <a:gd name="connsiteX4915" fmla="*/ 2030705 w 3464244"/>
                <a:gd name="connsiteY4915" fmla="*/ 1091241 h 1391222"/>
                <a:gd name="connsiteX4916" fmla="*/ 2028798 w 3464244"/>
                <a:gd name="connsiteY4916" fmla="*/ 1088669 h 1391222"/>
                <a:gd name="connsiteX4917" fmla="*/ 2026891 w 3464244"/>
                <a:gd name="connsiteY4917" fmla="*/ 1090002 h 1391222"/>
                <a:gd name="connsiteX4918" fmla="*/ 1997367 w 3464244"/>
                <a:gd name="connsiteY4918" fmla="*/ 1132293 h 1391222"/>
                <a:gd name="connsiteX4919" fmla="*/ 1997367 w 3464244"/>
                <a:gd name="connsiteY4919" fmla="*/ 1135246 h 1391222"/>
                <a:gd name="connsiteX4920" fmla="*/ 2023086 w 3464244"/>
                <a:gd name="connsiteY4920" fmla="*/ 1135246 h 1391222"/>
                <a:gd name="connsiteX4921" fmla="*/ 2023086 w 3464244"/>
                <a:gd name="connsiteY4921" fmla="*/ 1142865 h 1391222"/>
                <a:gd name="connsiteX4922" fmla="*/ 2015468 w 3464244"/>
                <a:gd name="connsiteY4922" fmla="*/ 1147342 h 1391222"/>
                <a:gd name="connsiteX4923" fmla="*/ 2013561 w 3464244"/>
                <a:gd name="connsiteY4923" fmla="*/ 1147342 h 1391222"/>
                <a:gd name="connsiteX4924" fmla="*/ 2013561 w 3464244"/>
                <a:gd name="connsiteY4924" fmla="*/ 1150295 h 1391222"/>
                <a:gd name="connsiteX4925" fmla="*/ 2026891 w 3464244"/>
                <a:gd name="connsiteY4925" fmla="*/ 1150009 h 1391222"/>
                <a:gd name="connsiteX4926" fmla="*/ 2040230 w 3464244"/>
                <a:gd name="connsiteY4926" fmla="*/ 1150295 h 1391222"/>
                <a:gd name="connsiteX4927" fmla="*/ 2040230 w 3464244"/>
                <a:gd name="connsiteY4927" fmla="*/ 1147342 h 1391222"/>
                <a:gd name="connsiteX4928" fmla="*/ 2038323 w 3464244"/>
                <a:gd name="connsiteY4928" fmla="*/ 1147342 h 1391222"/>
                <a:gd name="connsiteX4929" fmla="*/ 2030705 w 3464244"/>
                <a:gd name="connsiteY4929" fmla="*/ 1142865 h 1391222"/>
                <a:gd name="connsiteX4930" fmla="*/ 2030705 w 3464244"/>
                <a:gd name="connsiteY4930" fmla="*/ 1135246 h 1391222"/>
                <a:gd name="connsiteX4931" fmla="*/ 2024035 w 3464244"/>
                <a:gd name="connsiteY4931" fmla="*/ 1132293 h 1391222"/>
                <a:gd name="connsiteX4932" fmla="*/ 2000223 w 3464244"/>
                <a:gd name="connsiteY4932" fmla="*/ 1132293 h 1391222"/>
                <a:gd name="connsiteX4933" fmla="*/ 2024035 w 3464244"/>
                <a:gd name="connsiteY4933" fmla="*/ 1098669 h 1391222"/>
                <a:gd name="connsiteX4934" fmla="*/ 2478380 w 3464244"/>
                <a:gd name="connsiteY4934" fmla="*/ 1173060 h 1391222"/>
                <a:gd name="connsiteX4935" fmla="*/ 2478380 w 3464244"/>
                <a:gd name="connsiteY4935" fmla="*/ 1168964 h 1391222"/>
                <a:gd name="connsiteX4936" fmla="*/ 2468855 w 3464244"/>
                <a:gd name="connsiteY4936" fmla="*/ 1168964 h 1391222"/>
                <a:gd name="connsiteX4937" fmla="*/ 2468855 w 3464244"/>
                <a:gd name="connsiteY4937" fmla="*/ 1086001 h 1391222"/>
                <a:gd name="connsiteX4938" fmla="*/ 2478380 w 3464244"/>
                <a:gd name="connsiteY4938" fmla="*/ 1086001 h 1391222"/>
                <a:gd name="connsiteX4939" fmla="*/ 2478380 w 3464244"/>
                <a:gd name="connsiteY4939" fmla="*/ 1081811 h 1391222"/>
                <a:gd name="connsiteX4940" fmla="*/ 2465041 w 3464244"/>
                <a:gd name="connsiteY4940" fmla="*/ 1081811 h 1391222"/>
                <a:gd name="connsiteX4941" fmla="*/ 2465041 w 3464244"/>
                <a:gd name="connsiteY4941" fmla="*/ 1173060 h 1391222"/>
                <a:gd name="connsiteX4942" fmla="*/ 2521242 w 3464244"/>
                <a:gd name="connsiteY4942" fmla="*/ 1150295 h 1391222"/>
                <a:gd name="connsiteX4943" fmla="*/ 2521242 w 3464244"/>
                <a:gd name="connsiteY4943" fmla="*/ 1147342 h 1391222"/>
                <a:gd name="connsiteX4944" fmla="*/ 2518386 w 3464244"/>
                <a:gd name="connsiteY4944" fmla="*/ 1147342 h 1391222"/>
                <a:gd name="connsiteX4945" fmla="*/ 2508861 w 3464244"/>
                <a:gd name="connsiteY4945" fmla="*/ 1142865 h 1391222"/>
                <a:gd name="connsiteX4946" fmla="*/ 2508861 w 3464244"/>
                <a:gd name="connsiteY4946" fmla="*/ 1092288 h 1391222"/>
                <a:gd name="connsiteX4947" fmla="*/ 2506955 w 3464244"/>
                <a:gd name="connsiteY4947" fmla="*/ 1089621 h 1391222"/>
                <a:gd name="connsiteX4948" fmla="*/ 2488853 w 3464244"/>
                <a:gd name="connsiteY4948" fmla="*/ 1095526 h 1391222"/>
                <a:gd name="connsiteX4949" fmla="*/ 2488853 w 3464244"/>
                <a:gd name="connsiteY4949" fmla="*/ 1098480 h 1391222"/>
                <a:gd name="connsiteX4950" fmla="*/ 2502192 w 3464244"/>
                <a:gd name="connsiteY4950" fmla="*/ 1096003 h 1391222"/>
                <a:gd name="connsiteX4951" fmla="*/ 2502192 w 3464244"/>
                <a:gd name="connsiteY4951" fmla="*/ 1142865 h 1391222"/>
                <a:gd name="connsiteX4952" fmla="*/ 2492667 w 3464244"/>
                <a:gd name="connsiteY4952" fmla="*/ 1147342 h 1391222"/>
                <a:gd name="connsiteX4953" fmla="*/ 2489811 w 3464244"/>
                <a:gd name="connsiteY4953" fmla="*/ 1147342 h 1391222"/>
                <a:gd name="connsiteX4954" fmla="*/ 2489811 w 3464244"/>
                <a:gd name="connsiteY4954" fmla="*/ 1150295 h 1391222"/>
                <a:gd name="connsiteX4955" fmla="*/ 2505048 w 3464244"/>
                <a:gd name="connsiteY4955" fmla="*/ 1150009 h 1391222"/>
                <a:gd name="connsiteX4956" fmla="*/ 2521242 w 3464244"/>
                <a:gd name="connsiteY4956" fmla="*/ 1150295 h 1391222"/>
                <a:gd name="connsiteX4957" fmla="*/ 2572681 w 3464244"/>
                <a:gd name="connsiteY4957" fmla="*/ 1133912 h 1391222"/>
                <a:gd name="connsiteX4958" fmla="*/ 2569816 w 3464244"/>
                <a:gd name="connsiteY4958" fmla="*/ 1133912 h 1391222"/>
                <a:gd name="connsiteX4959" fmla="*/ 2567918 w 3464244"/>
                <a:gd name="connsiteY4959" fmla="*/ 1142104 h 1391222"/>
                <a:gd name="connsiteX4960" fmla="*/ 2558393 w 3464244"/>
                <a:gd name="connsiteY4960" fmla="*/ 1142865 h 1391222"/>
                <a:gd name="connsiteX4961" fmla="*/ 2542199 w 3464244"/>
                <a:gd name="connsiteY4961" fmla="*/ 1142865 h 1391222"/>
                <a:gd name="connsiteX4962" fmla="*/ 2554580 w 3464244"/>
                <a:gd name="connsiteY4962" fmla="*/ 1131722 h 1391222"/>
                <a:gd name="connsiteX4963" fmla="*/ 2561249 w 3464244"/>
                <a:gd name="connsiteY4963" fmla="*/ 1126101 h 1391222"/>
                <a:gd name="connsiteX4964" fmla="*/ 2572681 w 3464244"/>
                <a:gd name="connsiteY4964" fmla="*/ 1107433 h 1391222"/>
                <a:gd name="connsiteX4965" fmla="*/ 2551724 w 3464244"/>
                <a:gd name="connsiteY4965" fmla="*/ 1089621 h 1391222"/>
                <a:gd name="connsiteX4966" fmla="*/ 2533623 w 3464244"/>
                <a:gd name="connsiteY4966" fmla="*/ 1106099 h 1391222"/>
                <a:gd name="connsiteX4967" fmla="*/ 2538385 w 3464244"/>
                <a:gd name="connsiteY4967" fmla="*/ 1111148 h 1391222"/>
                <a:gd name="connsiteX4968" fmla="*/ 2543148 w 3464244"/>
                <a:gd name="connsiteY4968" fmla="*/ 1106385 h 1391222"/>
                <a:gd name="connsiteX4969" fmla="*/ 2537436 w 3464244"/>
                <a:gd name="connsiteY4969" fmla="*/ 1101623 h 1391222"/>
                <a:gd name="connsiteX4970" fmla="*/ 2550766 w 3464244"/>
                <a:gd name="connsiteY4970" fmla="*/ 1092764 h 1391222"/>
                <a:gd name="connsiteX4971" fmla="*/ 2564105 w 3464244"/>
                <a:gd name="connsiteY4971" fmla="*/ 1107433 h 1391222"/>
                <a:gd name="connsiteX4972" fmla="*/ 2546003 w 3464244"/>
                <a:gd name="connsiteY4972" fmla="*/ 1134960 h 1391222"/>
                <a:gd name="connsiteX4973" fmla="*/ 2534581 w 3464244"/>
                <a:gd name="connsiteY4973" fmla="*/ 1146866 h 1391222"/>
                <a:gd name="connsiteX4974" fmla="*/ 2533623 w 3464244"/>
                <a:gd name="connsiteY4974" fmla="*/ 1150295 h 1391222"/>
                <a:gd name="connsiteX4975" fmla="*/ 2569816 w 3464244"/>
                <a:gd name="connsiteY4975" fmla="*/ 1150295 h 1391222"/>
                <a:gd name="connsiteX4976" fmla="*/ 2624110 w 3464244"/>
                <a:gd name="connsiteY4976" fmla="*/ 1091525 h 1391222"/>
                <a:gd name="connsiteX4977" fmla="*/ 2601256 w 3464244"/>
                <a:gd name="connsiteY4977" fmla="*/ 1091525 h 1391222"/>
                <a:gd name="connsiteX4978" fmla="*/ 2593628 w 3464244"/>
                <a:gd name="connsiteY4978" fmla="*/ 1091241 h 1391222"/>
                <a:gd name="connsiteX4979" fmla="*/ 2588866 w 3464244"/>
                <a:gd name="connsiteY4979" fmla="*/ 1088669 h 1391222"/>
                <a:gd name="connsiteX4980" fmla="*/ 2586010 w 3464244"/>
                <a:gd name="connsiteY4980" fmla="*/ 1088669 h 1391222"/>
                <a:gd name="connsiteX4981" fmla="*/ 2583155 w 3464244"/>
                <a:gd name="connsiteY4981" fmla="*/ 1107909 h 1391222"/>
                <a:gd name="connsiteX4982" fmla="*/ 2586010 w 3464244"/>
                <a:gd name="connsiteY4982" fmla="*/ 1107909 h 1391222"/>
                <a:gd name="connsiteX4983" fmla="*/ 2587917 w 3464244"/>
                <a:gd name="connsiteY4983" fmla="*/ 1099527 h 1391222"/>
                <a:gd name="connsiteX4984" fmla="*/ 2597442 w 3464244"/>
                <a:gd name="connsiteY4984" fmla="*/ 1098955 h 1391222"/>
                <a:gd name="connsiteX4985" fmla="*/ 2616492 w 3464244"/>
                <a:gd name="connsiteY4985" fmla="*/ 1098955 h 1391222"/>
                <a:gd name="connsiteX4986" fmla="*/ 2606967 w 3464244"/>
                <a:gd name="connsiteY4986" fmla="*/ 1111623 h 1391222"/>
                <a:gd name="connsiteX4987" fmla="*/ 2594586 w 3464244"/>
                <a:gd name="connsiteY4987" fmla="*/ 1147152 h 1391222"/>
                <a:gd name="connsiteX4988" fmla="*/ 2599349 w 3464244"/>
                <a:gd name="connsiteY4988" fmla="*/ 1152295 h 1391222"/>
                <a:gd name="connsiteX4989" fmla="*/ 2603153 w 3464244"/>
                <a:gd name="connsiteY4989" fmla="*/ 1147057 h 1391222"/>
                <a:gd name="connsiteX4990" fmla="*/ 2603153 w 3464244"/>
                <a:gd name="connsiteY4990" fmla="*/ 1142770 h 1391222"/>
                <a:gd name="connsiteX4991" fmla="*/ 2609823 w 3464244"/>
                <a:gd name="connsiteY4991" fmla="*/ 1112861 h 1391222"/>
                <a:gd name="connsiteX4992" fmla="*/ 2623161 w 3464244"/>
                <a:gd name="connsiteY4992" fmla="*/ 1094765 h 1391222"/>
                <a:gd name="connsiteX4993" fmla="*/ 2624110 w 3464244"/>
                <a:gd name="connsiteY4993" fmla="*/ 1091525 h 1391222"/>
                <a:gd name="connsiteX4994" fmla="*/ 2645067 w 3464244"/>
                <a:gd name="connsiteY4994" fmla="*/ 1150009 h 1391222"/>
                <a:gd name="connsiteX4995" fmla="*/ 2639356 w 3464244"/>
                <a:gd name="connsiteY4995" fmla="*/ 1140198 h 1391222"/>
                <a:gd name="connsiteX4996" fmla="*/ 2633635 w 3464244"/>
                <a:gd name="connsiteY4996" fmla="*/ 1145247 h 1391222"/>
                <a:gd name="connsiteX4997" fmla="*/ 2639356 w 3464244"/>
                <a:gd name="connsiteY4997" fmla="*/ 1150295 h 1391222"/>
                <a:gd name="connsiteX4998" fmla="*/ 2643160 w 3464244"/>
                <a:gd name="connsiteY4998" fmla="*/ 1148962 h 1391222"/>
                <a:gd name="connsiteX4999" fmla="*/ 2635542 w 3464244"/>
                <a:gd name="connsiteY4999" fmla="*/ 1165630 h 1391222"/>
                <a:gd name="connsiteX5000" fmla="*/ 2635542 w 3464244"/>
                <a:gd name="connsiteY5000" fmla="*/ 1166678 h 1391222"/>
                <a:gd name="connsiteX5001" fmla="*/ 2636491 w 3464244"/>
                <a:gd name="connsiteY5001" fmla="*/ 1168012 h 1391222"/>
                <a:gd name="connsiteX5002" fmla="*/ 2645067 w 3464244"/>
                <a:gd name="connsiteY5002" fmla="*/ 1150009 h 1391222"/>
                <a:gd name="connsiteX5003" fmla="*/ 2729843 w 3464244"/>
                <a:gd name="connsiteY5003" fmla="*/ 1131817 h 1391222"/>
                <a:gd name="connsiteX5004" fmla="*/ 2709835 w 3464244"/>
                <a:gd name="connsiteY5004" fmla="*/ 1111434 h 1391222"/>
                <a:gd name="connsiteX5005" fmla="*/ 2697455 w 3464244"/>
                <a:gd name="connsiteY5005" fmla="*/ 1120100 h 1391222"/>
                <a:gd name="connsiteX5006" fmla="*/ 2701268 w 3464244"/>
                <a:gd name="connsiteY5006" fmla="*/ 1100289 h 1391222"/>
                <a:gd name="connsiteX5007" fmla="*/ 2714598 w 3464244"/>
                <a:gd name="connsiteY5007" fmla="*/ 1092002 h 1391222"/>
                <a:gd name="connsiteX5008" fmla="*/ 2723174 w 3464244"/>
                <a:gd name="connsiteY5008" fmla="*/ 1095526 h 1391222"/>
                <a:gd name="connsiteX5009" fmla="*/ 2718411 w 3464244"/>
                <a:gd name="connsiteY5009" fmla="*/ 1099717 h 1391222"/>
                <a:gd name="connsiteX5010" fmla="*/ 2723174 w 3464244"/>
                <a:gd name="connsiteY5010" fmla="*/ 1104004 h 1391222"/>
                <a:gd name="connsiteX5011" fmla="*/ 2726978 w 3464244"/>
                <a:gd name="connsiteY5011" fmla="*/ 1099527 h 1391222"/>
                <a:gd name="connsiteX5012" fmla="*/ 2714598 w 3464244"/>
                <a:gd name="connsiteY5012" fmla="*/ 1089621 h 1391222"/>
                <a:gd name="connsiteX5013" fmla="*/ 2688878 w 3464244"/>
                <a:gd name="connsiteY5013" fmla="*/ 1121434 h 1391222"/>
                <a:gd name="connsiteX5014" fmla="*/ 2709835 w 3464244"/>
                <a:gd name="connsiteY5014" fmla="*/ 1152295 h 1391222"/>
                <a:gd name="connsiteX5015" fmla="*/ 2723174 w 3464244"/>
                <a:gd name="connsiteY5015" fmla="*/ 1147152 h 1391222"/>
                <a:gd name="connsiteX5016" fmla="*/ 2729843 w 3464244"/>
                <a:gd name="connsiteY5016" fmla="*/ 1131817 h 1391222"/>
                <a:gd name="connsiteX5017" fmla="*/ 2720318 w 3464244"/>
                <a:gd name="connsiteY5017" fmla="*/ 1131722 h 1391222"/>
                <a:gd name="connsiteX5018" fmla="*/ 2719360 w 3464244"/>
                <a:gd name="connsiteY5018" fmla="*/ 1143628 h 1391222"/>
                <a:gd name="connsiteX5019" fmla="*/ 2709835 w 3464244"/>
                <a:gd name="connsiteY5019" fmla="*/ 1149438 h 1391222"/>
                <a:gd name="connsiteX5020" fmla="*/ 2700310 w 3464244"/>
                <a:gd name="connsiteY5020" fmla="*/ 1143628 h 1391222"/>
                <a:gd name="connsiteX5021" fmla="*/ 2697455 w 3464244"/>
                <a:gd name="connsiteY5021" fmla="*/ 1129816 h 1391222"/>
                <a:gd name="connsiteX5022" fmla="*/ 2709835 w 3464244"/>
                <a:gd name="connsiteY5022" fmla="*/ 1114004 h 1391222"/>
                <a:gd name="connsiteX5023" fmla="*/ 2718411 w 3464244"/>
                <a:gd name="connsiteY5023" fmla="*/ 1119530 h 1391222"/>
                <a:gd name="connsiteX5024" fmla="*/ 2720318 w 3464244"/>
                <a:gd name="connsiteY5024" fmla="*/ 1131722 h 1391222"/>
                <a:gd name="connsiteX5025" fmla="*/ 2777468 w 3464244"/>
                <a:gd name="connsiteY5025" fmla="*/ 1134674 h 1391222"/>
                <a:gd name="connsiteX5026" fmla="*/ 2762223 w 3464244"/>
                <a:gd name="connsiteY5026" fmla="*/ 1118196 h 1391222"/>
                <a:gd name="connsiteX5027" fmla="*/ 2775561 w 3464244"/>
                <a:gd name="connsiteY5027" fmla="*/ 1102098 h 1391222"/>
                <a:gd name="connsiteX5028" fmla="*/ 2757460 w 3464244"/>
                <a:gd name="connsiteY5028" fmla="*/ 1089621 h 1391222"/>
                <a:gd name="connsiteX5029" fmla="*/ 2740317 w 3464244"/>
                <a:gd name="connsiteY5029" fmla="*/ 1101813 h 1391222"/>
                <a:gd name="connsiteX5030" fmla="*/ 2745080 w 3464244"/>
                <a:gd name="connsiteY5030" fmla="*/ 1106671 h 1391222"/>
                <a:gd name="connsiteX5031" fmla="*/ 2749842 w 3464244"/>
                <a:gd name="connsiteY5031" fmla="*/ 1102098 h 1391222"/>
                <a:gd name="connsiteX5032" fmla="*/ 2745080 w 3464244"/>
                <a:gd name="connsiteY5032" fmla="*/ 1097336 h 1391222"/>
                <a:gd name="connsiteX5033" fmla="*/ 2757460 w 3464244"/>
                <a:gd name="connsiteY5033" fmla="*/ 1092002 h 1391222"/>
                <a:gd name="connsiteX5034" fmla="*/ 2766036 w 3464244"/>
                <a:gd name="connsiteY5034" fmla="*/ 1102098 h 1391222"/>
                <a:gd name="connsiteX5035" fmla="*/ 2762223 w 3464244"/>
                <a:gd name="connsiteY5035" fmla="*/ 1113815 h 1391222"/>
                <a:gd name="connsiteX5036" fmla="*/ 2751749 w 3464244"/>
                <a:gd name="connsiteY5036" fmla="*/ 1117148 h 1391222"/>
                <a:gd name="connsiteX5037" fmla="*/ 2749842 w 3464244"/>
                <a:gd name="connsiteY5037" fmla="*/ 1118577 h 1391222"/>
                <a:gd name="connsiteX5038" fmla="*/ 2751749 w 3464244"/>
                <a:gd name="connsiteY5038" fmla="*/ 1119816 h 1391222"/>
                <a:gd name="connsiteX5039" fmla="*/ 2756511 w 3464244"/>
                <a:gd name="connsiteY5039" fmla="*/ 1119816 h 1391222"/>
                <a:gd name="connsiteX5040" fmla="*/ 2767943 w 3464244"/>
                <a:gd name="connsiteY5040" fmla="*/ 1134674 h 1391222"/>
                <a:gd name="connsiteX5041" fmla="*/ 2757460 w 3464244"/>
                <a:gd name="connsiteY5041" fmla="*/ 1149438 h 1391222"/>
                <a:gd name="connsiteX5042" fmla="*/ 2742224 w 3464244"/>
                <a:gd name="connsiteY5042" fmla="*/ 1142865 h 1391222"/>
                <a:gd name="connsiteX5043" fmla="*/ 2747935 w 3464244"/>
                <a:gd name="connsiteY5043" fmla="*/ 1137627 h 1391222"/>
                <a:gd name="connsiteX5044" fmla="*/ 2742224 w 3464244"/>
                <a:gd name="connsiteY5044" fmla="*/ 1132769 h 1391222"/>
                <a:gd name="connsiteX5045" fmla="*/ 2737461 w 3464244"/>
                <a:gd name="connsiteY5045" fmla="*/ 1137912 h 1391222"/>
                <a:gd name="connsiteX5046" fmla="*/ 2757460 w 3464244"/>
                <a:gd name="connsiteY5046" fmla="*/ 1152200 h 1391222"/>
                <a:gd name="connsiteX5047" fmla="*/ 2777468 w 3464244"/>
                <a:gd name="connsiteY5047" fmla="*/ 1134674 h 1391222"/>
                <a:gd name="connsiteX5048" fmla="*/ 2801281 w 3464244"/>
                <a:gd name="connsiteY5048" fmla="*/ 1150009 h 1391222"/>
                <a:gd name="connsiteX5049" fmla="*/ 2795560 w 3464244"/>
                <a:gd name="connsiteY5049" fmla="*/ 1140198 h 1391222"/>
                <a:gd name="connsiteX5050" fmla="*/ 2790798 w 3464244"/>
                <a:gd name="connsiteY5050" fmla="*/ 1145247 h 1391222"/>
                <a:gd name="connsiteX5051" fmla="*/ 2795560 w 3464244"/>
                <a:gd name="connsiteY5051" fmla="*/ 1150295 h 1391222"/>
                <a:gd name="connsiteX5052" fmla="*/ 2799374 w 3464244"/>
                <a:gd name="connsiteY5052" fmla="*/ 1148962 h 1391222"/>
                <a:gd name="connsiteX5053" fmla="*/ 2791756 w 3464244"/>
                <a:gd name="connsiteY5053" fmla="*/ 1165630 h 1391222"/>
                <a:gd name="connsiteX5054" fmla="*/ 2791756 w 3464244"/>
                <a:gd name="connsiteY5054" fmla="*/ 1166678 h 1391222"/>
                <a:gd name="connsiteX5055" fmla="*/ 2792705 w 3464244"/>
                <a:gd name="connsiteY5055" fmla="*/ 1168012 h 1391222"/>
                <a:gd name="connsiteX5056" fmla="*/ 2801281 w 3464244"/>
                <a:gd name="connsiteY5056" fmla="*/ 1150009 h 1391222"/>
                <a:gd name="connsiteX5057" fmla="*/ 2886048 w 3464244"/>
                <a:gd name="connsiteY5057" fmla="*/ 1134674 h 1391222"/>
                <a:gd name="connsiteX5058" fmla="*/ 2869853 w 3464244"/>
                <a:gd name="connsiteY5058" fmla="*/ 1118196 h 1391222"/>
                <a:gd name="connsiteX5059" fmla="*/ 2883192 w 3464244"/>
                <a:gd name="connsiteY5059" fmla="*/ 1102098 h 1391222"/>
                <a:gd name="connsiteX5060" fmla="*/ 2865091 w 3464244"/>
                <a:gd name="connsiteY5060" fmla="*/ 1089621 h 1391222"/>
                <a:gd name="connsiteX5061" fmla="*/ 2847948 w 3464244"/>
                <a:gd name="connsiteY5061" fmla="*/ 1101813 h 1391222"/>
                <a:gd name="connsiteX5062" fmla="*/ 2852710 w 3464244"/>
                <a:gd name="connsiteY5062" fmla="*/ 1106671 h 1391222"/>
                <a:gd name="connsiteX5063" fmla="*/ 2857473 w 3464244"/>
                <a:gd name="connsiteY5063" fmla="*/ 1102098 h 1391222"/>
                <a:gd name="connsiteX5064" fmla="*/ 2852710 w 3464244"/>
                <a:gd name="connsiteY5064" fmla="*/ 1097336 h 1391222"/>
                <a:gd name="connsiteX5065" fmla="*/ 2865091 w 3464244"/>
                <a:gd name="connsiteY5065" fmla="*/ 1092002 h 1391222"/>
                <a:gd name="connsiteX5066" fmla="*/ 2873667 w 3464244"/>
                <a:gd name="connsiteY5066" fmla="*/ 1102098 h 1391222"/>
                <a:gd name="connsiteX5067" fmla="*/ 2869853 w 3464244"/>
                <a:gd name="connsiteY5067" fmla="*/ 1113815 h 1391222"/>
                <a:gd name="connsiteX5068" fmla="*/ 2859380 w 3464244"/>
                <a:gd name="connsiteY5068" fmla="*/ 1117148 h 1391222"/>
                <a:gd name="connsiteX5069" fmla="*/ 2857473 w 3464244"/>
                <a:gd name="connsiteY5069" fmla="*/ 1118577 h 1391222"/>
                <a:gd name="connsiteX5070" fmla="*/ 2859380 w 3464244"/>
                <a:gd name="connsiteY5070" fmla="*/ 1119816 h 1391222"/>
                <a:gd name="connsiteX5071" fmla="*/ 2864142 w 3464244"/>
                <a:gd name="connsiteY5071" fmla="*/ 1119816 h 1391222"/>
                <a:gd name="connsiteX5072" fmla="*/ 2876523 w 3464244"/>
                <a:gd name="connsiteY5072" fmla="*/ 1134674 h 1391222"/>
                <a:gd name="connsiteX5073" fmla="*/ 2865091 w 3464244"/>
                <a:gd name="connsiteY5073" fmla="*/ 1149438 h 1391222"/>
                <a:gd name="connsiteX5074" fmla="*/ 2849855 w 3464244"/>
                <a:gd name="connsiteY5074" fmla="*/ 1142865 h 1391222"/>
                <a:gd name="connsiteX5075" fmla="*/ 2855566 w 3464244"/>
                <a:gd name="connsiteY5075" fmla="*/ 1137627 h 1391222"/>
                <a:gd name="connsiteX5076" fmla="*/ 2849855 w 3464244"/>
                <a:gd name="connsiteY5076" fmla="*/ 1132769 h 1391222"/>
                <a:gd name="connsiteX5077" fmla="*/ 2845092 w 3464244"/>
                <a:gd name="connsiteY5077" fmla="*/ 1137912 h 1391222"/>
                <a:gd name="connsiteX5078" fmla="*/ 2865091 w 3464244"/>
                <a:gd name="connsiteY5078" fmla="*/ 1152200 h 1391222"/>
                <a:gd name="connsiteX5079" fmla="*/ 2886048 w 3464244"/>
                <a:gd name="connsiteY5079" fmla="*/ 1134674 h 1391222"/>
                <a:gd name="connsiteX5080" fmla="*/ 2930817 w 3464244"/>
                <a:gd name="connsiteY5080" fmla="*/ 1150295 h 1391222"/>
                <a:gd name="connsiteX5081" fmla="*/ 2930817 w 3464244"/>
                <a:gd name="connsiteY5081" fmla="*/ 1147342 h 1391222"/>
                <a:gd name="connsiteX5082" fmla="*/ 2927003 w 3464244"/>
                <a:gd name="connsiteY5082" fmla="*/ 1147342 h 1391222"/>
                <a:gd name="connsiteX5083" fmla="*/ 2918436 w 3464244"/>
                <a:gd name="connsiteY5083" fmla="*/ 1142865 h 1391222"/>
                <a:gd name="connsiteX5084" fmla="*/ 2918436 w 3464244"/>
                <a:gd name="connsiteY5084" fmla="*/ 1092288 h 1391222"/>
                <a:gd name="connsiteX5085" fmla="*/ 2915581 w 3464244"/>
                <a:gd name="connsiteY5085" fmla="*/ 1089621 h 1391222"/>
                <a:gd name="connsiteX5086" fmla="*/ 2898428 w 3464244"/>
                <a:gd name="connsiteY5086" fmla="*/ 1095526 h 1391222"/>
                <a:gd name="connsiteX5087" fmla="*/ 2898428 w 3464244"/>
                <a:gd name="connsiteY5087" fmla="*/ 1098480 h 1391222"/>
                <a:gd name="connsiteX5088" fmla="*/ 2910818 w 3464244"/>
                <a:gd name="connsiteY5088" fmla="*/ 1096003 h 1391222"/>
                <a:gd name="connsiteX5089" fmla="*/ 2910818 w 3464244"/>
                <a:gd name="connsiteY5089" fmla="*/ 1142865 h 1391222"/>
                <a:gd name="connsiteX5090" fmla="*/ 2902242 w 3464244"/>
                <a:gd name="connsiteY5090" fmla="*/ 1147342 h 1391222"/>
                <a:gd name="connsiteX5091" fmla="*/ 2899386 w 3464244"/>
                <a:gd name="connsiteY5091" fmla="*/ 1147342 h 1391222"/>
                <a:gd name="connsiteX5092" fmla="*/ 2899386 w 3464244"/>
                <a:gd name="connsiteY5092" fmla="*/ 1150295 h 1391222"/>
                <a:gd name="connsiteX5093" fmla="*/ 2914623 w 3464244"/>
                <a:gd name="connsiteY5093" fmla="*/ 1150009 h 1391222"/>
                <a:gd name="connsiteX5094" fmla="*/ 2930817 w 3464244"/>
                <a:gd name="connsiteY5094" fmla="*/ 1150295 h 1391222"/>
                <a:gd name="connsiteX5095" fmla="*/ 2957485 w 3464244"/>
                <a:gd name="connsiteY5095" fmla="*/ 1150009 h 1391222"/>
                <a:gd name="connsiteX5096" fmla="*/ 2951774 w 3464244"/>
                <a:gd name="connsiteY5096" fmla="*/ 1140198 h 1391222"/>
                <a:gd name="connsiteX5097" fmla="*/ 2946053 w 3464244"/>
                <a:gd name="connsiteY5097" fmla="*/ 1145247 h 1391222"/>
                <a:gd name="connsiteX5098" fmla="*/ 2951774 w 3464244"/>
                <a:gd name="connsiteY5098" fmla="*/ 1150295 h 1391222"/>
                <a:gd name="connsiteX5099" fmla="*/ 2955578 w 3464244"/>
                <a:gd name="connsiteY5099" fmla="*/ 1148962 h 1391222"/>
                <a:gd name="connsiteX5100" fmla="*/ 2947960 w 3464244"/>
                <a:gd name="connsiteY5100" fmla="*/ 1165630 h 1391222"/>
                <a:gd name="connsiteX5101" fmla="*/ 2947960 w 3464244"/>
                <a:gd name="connsiteY5101" fmla="*/ 1166678 h 1391222"/>
                <a:gd name="connsiteX5102" fmla="*/ 2948918 w 3464244"/>
                <a:gd name="connsiteY5102" fmla="*/ 1168012 h 1391222"/>
                <a:gd name="connsiteX5103" fmla="*/ 2957485 w 3464244"/>
                <a:gd name="connsiteY5103" fmla="*/ 1150009 h 1391222"/>
                <a:gd name="connsiteX5104" fmla="*/ 3038448 w 3464244"/>
                <a:gd name="connsiteY5104" fmla="*/ 1150295 h 1391222"/>
                <a:gd name="connsiteX5105" fmla="*/ 3038448 w 3464244"/>
                <a:gd name="connsiteY5105" fmla="*/ 1147342 h 1391222"/>
                <a:gd name="connsiteX5106" fmla="*/ 3034643 w 3464244"/>
                <a:gd name="connsiteY5106" fmla="*/ 1147342 h 1391222"/>
                <a:gd name="connsiteX5107" fmla="*/ 3026067 w 3464244"/>
                <a:gd name="connsiteY5107" fmla="*/ 1142865 h 1391222"/>
                <a:gd name="connsiteX5108" fmla="*/ 3026067 w 3464244"/>
                <a:gd name="connsiteY5108" fmla="*/ 1092288 h 1391222"/>
                <a:gd name="connsiteX5109" fmla="*/ 3023211 w 3464244"/>
                <a:gd name="connsiteY5109" fmla="*/ 1089621 h 1391222"/>
                <a:gd name="connsiteX5110" fmla="*/ 3006068 w 3464244"/>
                <a:gd name="connsiteY5110" fmla="*/ 1095526 h 1391222"/>
                <a:gd name="connsiteX5111" fmla="*/ 3006068 w 3464244"/>
                <a:gd name="connsiteY5111" fmla="*/ 1098480 h 1391222"/>
                <a:gd name="connsiteX5112" fmla="*/ 3018449 w 3464244"/>
                <a:gd name="connsiteY5112" fmla="*/ 1096003 h 1391222"/>
                <a:gd name="connsiteX5113" fmla="*/ 3018449 w 3464244"/>
                <a:gd name="connsiteY5113" fmla="*/ 1142865 h 1391222"/>
                <a:gd name="connsiteX5114" fmla="*/ 3009873 w 3464244"/>
                <a:gd name="connsiteY5114" fmla="*/ 1147342 h 1391222"/>
                <a:gd name="connsiteX5115" fmla="*/ 3007017 w 3464244"/>
                <a:gd name="connsiteY5115" fmla="*/ 1147342 h 1391222"/>
                <a:gd name="connsiteX5116" fmla="*/ 3007017 w 3464244"/>
                <a:gd name="connsiteY5116" fmla="*/ 1150295 h 1391222"/>
                <a:gd name="connsiteX5117" fmla="*/ 3022253 w 3464244"/>
                <a:gd name="connsiteY5117" fmla="*/ 1150009 h 1391222"/>
                <a:gd name="connsiteX5118" fmla="*/ 3038448 w 3464244"/>
                <a:gd name="connsiteY5118" fmla="*/ 1150295 h 1391222"/>
                <a:gd name="connsiteX5119" fmla="*/ 3088928 w 3464244"/>
                <a:gd name="connsiteY5119" fmla="*/ 1132007 h 1391222"/>
                <a:gd name="connsiteX5120" fmla="*/ 3070836 w 3464244"/>
                <a:gd name="connsiteY5120" fmla="*/ 1112100 h 1391222"/>
                <a:gd name="connsiteX5121" fmla="*/ 3058456 w 3464244"/>
                <a:gd name="connsiteY5121" fmla="*/ 1116672 h 1391222"/>
                <a:gd name="connsiteX5122" fmla="*/ 3058456 w 3464244"/>
                <a:gd name="connsiteY5122" fmla="*/ 1098955 h 1391222"/>
                <a:gd name="connsiteX5123" fmla="*/ 3067023 w 3464244"/>
                <a:gd name="connsiteY5123" fmla="*/ 1100289 h 1391222"/>
                <a:gd name="connsiteX5124" fmla="*/ 3086073 w 3464244"/>
                <a:gd name="connsiteY5124" fmla="*/ 1090955 h 1391222"/>
                <a:gd name="connsiteX5125" fmla="*/ 3084166 w 3464244"/>
                <a:gd name="connsiteY5125" fmla="*/ 1089621 h 1391222"/>
                <a:gd name="connsiteX5126" fmla="*/ 3083217 w 3464244"/>
                <a:gd name="connsiteY5126" fmla="*/ 1090002 h 1391222"/>
                <a:gd name="connsiteX5127" fmla="*/ 3070836 w 3464244"/>
                <a:gd name="connsiteY5127" fmla="*/ 1092573 h 1391222"/>
                <a:gd name="connsiteX5128" fmla="*/ 3058456 w 3464244"/>
                <a:gd name="connsiteY5128" fmla="*/ 1090002 h 1391222"/>
                <a:gd name="connsiteX5129" fmla="*/ 3056549 w 3464244"/>
                <a:gd name="connsiteY5129" fmla="*/ 1089621 h 1391222"/>
                <a:gd name="connsiteX5130" fmla="*/ 3055591 w 3464244"/>
                <a:gd name="connsiteY5130" fmla="*/ 1092288 h 1391222"/>
                <a:gd name="connsiteX5131" fmla="*/ 3055591 w 3464244"/>
                <a:gd name="connsiteY5131" fmla="*/ 1119053 h 1391222"/>
                <a:gd name="connsiteX5132" fmla="*/ 3057498 w 3464244"/>
                <a:gd name="connsiteY5132" fmla="*/ 1121720 h 1391222"/>
                <a:gd name="connsiteX5133" fmla="*/ 3058456 w 3464244"/>
                <a:gd name="connsiteY5133" fmla="*/ 1120673 h 1391222"/>
                <a:gd name="connsiteX5134" fmla="*/ 3070836 w 3464244"/>
                <a:gd name="connsiteY5134" fmla="*/ 1114576 h 1391222"/>
                <a:gd name="connsiteX5135" fmla="*/ 3079403 w 3464244"/>
                <a:gd name="connsiteY5135" fmla="*/ 1120577 h 1391222"/>
                <a:gd name="connsiteX5136" fmla="*/ 3081310 w 3464244"/>
                <a:gd name="connsiteY5136" fmla="*/ 1131531 h 1391222"/>
                <a:gd name="connsiteX5137" fmla="*/ 3078455 w 3464244"/>
                <a:gd name="connsiteY5137" fmla="*/ 1143913 h 1391222"/>
                <a:gd name="connsiteX5138" fmla="*/ 3067981 w 3464244"/>
                <a:gd name="connsiteY5138" fmla="*/ 1149438 h 1391222"/>
                <a:gd name="connsiteX5139" fmla="*/ 3054642 w 3464244"/>
                <a:gd name="connsiteY5139" fmla="*/ 1139913 h 1391222"/>
                <a:gd name="connsiteX5140" fmla="*/ 3055591 w 3464244"/>
                <a:gd name="connsiteY5140" fmla="*/ 1139913 h 1391222"/>
                <a:gd name="connsiteX5141" fmla="*/ 3059405 w 3464244"/>
                <a:gd name="connsiteY5141" fmla="*/ 1135436 h 1391222"/>
                <a:gd name="connsiteX5142" fmla="*/ 3055591 w 3464244"/>
                <a:gd name="connsiteY5142" fmla="*/ 1130768 h 1391222"/>
                <a:gd name="connsiteX5143" fmla="*/ 3050828 w 3464244"/>
                <a:gd name="connsiteY5143" fmla="*/ 1135722 h 1391222"/>
                <a:gd name="connsiteX5144" fmla="*/ 3067981 w 3464244"/>
                <a:gd name="connsiteY5144" fmla="*/ 1152200 h 1391222"/>
                <a:gd name="connsiteX5145" fmla="*/ 3088928 w 3464244"/>
                <a:gd name="connsiteY5145" fmla="*/ 1132007 h 1391222"/>
                <a:gd name="connsiteX5146" fmla="*/ 3113699 w 3464244"/>
                <a:gd name="connsiteY5146" fmla="*/ 1150009 h 1391222"/>
                <a:gd name="connsiteX5147" fmla="*/ 3107978 w 3464244"/>
                <a:gd name="connsiteY5147" fmla="*/ 1140198 h 1391222"/>
                <a:gd name="connsiteX5148" fmla="*/ 3102267 w 3464244"/>
                <a:gd name="connsiteY5148" fmla="*/ 1145247 h 1391222"/>
                <a:gd name="connsiteX5149" fmla="*/ 3107978 w 3464244"/>
                <a:gd name="connsiteY5149" fmla="*/ 1150295 h 1391222"/>
                <a:gd name="connsiteX5150" fmla="*/ 3111792 w 3464244"/>
                <a:gd name="connsiteY5150" fmla="*/ 1148962 h 1391222"/>
                <a:gd name="connsiteX5151" fmla="*/ 3104174 w 3464244"/>
                <a:gd name="connsiteY5151" fmla="*/ 1165630 h 1391222"/>
                <a:gd name="connsiteX5152" fmla="*/ 3104174 w 3464244"/>
                <a:gd name="connsiteY5152" fmla="*/ 1166678 h 1391222"/>
                <a:gd name="connsiteX5153" fmla="*/ 3105123 w 3464244"/>
                <a:gd name="connsiteY5153" fmla="*/ 1168012 h 1391222"/>
                <a:gd name="connsiteX5154" fmla="*/ 3113699 w 3464244"/>
                <a:gd name="connsiteY5154" fmla="*/ 1150009 h 1391222"/>
                <a:gd name="connsiteX5155" fmla="*/ 3200373 w 3464244"/>
                <a:gd name="connsiteY5155" fmla="*/ 1091525 h 1391222"/>
                <a:gd name="connsiteX5156" fmla="*/ 3177518 w 3464244"/>
                <a:gd name="connsiteY5156" fmla="*/ 1091525 h 1391222"/>
                <a:gd name="connsiteX5157" fmla="*/ 3169891 w 3464244"/>
                <a:gd name="connsiteY5157" fmla="*/ 1091241 h 1391222"/>
                <a:gd name="connsiteX5158" fmla="*/ 3165128 w 3464244"/>
                <a:gd name="connsiteY5158" fmla="*/ 1088669 h 1391222"/>
                <a:gd name="connsiteX5159" fmla="*/ 3162273 w 3464244"/>
                <a:gd name="connsiteY5159" fmla="*/ 1088669 h 1391222"/>
                <a:gd name="connsiteX5160" fmla="*/ 3158468 w 3464244"/>
                <a:gd name="connsiteY5160" fmla="*/ 1107909 h 1391222"/>
                <a:gd name="connsiteX5161" fmla="*/ 3161324 w 3464244"/>
                <a:gd name="connsiteY5161" fmla="*/ 1107909 h 1391222"/>
                <a:gd name="connsiteX5162" fmla="*/ 3164180 w 3464244"/>
                <a:gd name="connsiteY5162" fmla="*/ 1099527 h 1391222"/>
                <a:gd name="connsiteX5163" fmla="*/ 3173705 w 3464244"/>
                <a:gd name="connsiteY5163" fmla="*/ 1098955 h 1391222"/>
                <a:gd name="connsiteX5164" fmla="*/ 3192755 w 3464244"/>
                <a:gd name="connsiteY5164" fmla="*/ 1098955 h 1391222"/>
                <a:gd name="connsiteX5165" fmla="*/ 3183230 w 3464244"/>
                <a:gd name="connsiteY5165" fmla="*/ 1111623 h 1391222"/>
                <a:gd name="connsiteX5166" fmla="*/ 3170849 w 3464244"/>
                <a:gd name="connsiteY5166" fmla="*/ 1147152 h 1391222"/>
                <a:gd name="connsiteX5167" fmla="*/ 3174653 w 3464244"/>
                <a:gd name="connsiteY5167" fmla="*/ 1152295 h 1391222"/>
                <a:gd name="connsiteX5168" fmla="*/ 3179416 w 3464244"/>
                <a:gd name="connsiteY5168" fmla="*/ 1147057 h 1391222"/>
                <a:gd name="connsiteX5169" fmla="*/ 3179416 w 3464244"/>
                <a:gd name="connsiteY5169" fmla="*/ 1142770 h 1391222"/>
                <a:gd name="connsiteX5170" fmla="*/ 3186085 w 3464244"/>
                <a:gd name="connsiteY5170" fmla="*/ 1112861 h 1391222"/>
                <a:gd name="connsiteX5171" fmla="*/ 3199424 w 3464244"/>
                <a:gd name="connsiteY5171" fmla="*/ 1094765 h 1391222"/>
                <a:gd name="connsiteX5172" fmla="*/ 3200373 w 3464244"/>
                <a:gd name="connsiteY5172" fmla="*/ 1091525 h 1391222"/>
                <a:gd name="connsiteX5173" fmla="*/ 3221330 w 3464244"/>
                <a:gd name="connsiteY5173" fmla="*/ 1150009 h 1391222"/>
                <a:gd name="connsiteX5174" fmla="*/ 3215618 w 3464244"/>
                <a:gd name="connsiteY5174" fmla="*/ 1140198 h 1391222"/>
                <a:gd name="connsiteX5175" fmla="*/ 3209898 w 3464244"/>
                <a:gd name="connsiteY5175" fmla="*/ 1145247 h 1391222"/>
                <a:gd name="connsiteX5176" fmla="*/ 3215618 w 3464244"/>
                <a:gd name="connsiteY5176" fmla="*/ 1150295 h 1391222"/>
                <a:gd name="connsiteX5177" fmla="*/ 3219423 w 3464244"/>
                <a:gd name="connsiteY5177" fmla="*/ 1148962 h 1391222"/>
                <a:gd name="connsiteX5178" fmla="*/ 3211805 w 3464244"/>
                <a:gd name="connsiteY5178" fmla="*/ 1165630 h 1391222"/>
                <a:gd name="connsiteX5179" fmla="*/ 3211805 w 3464244"/>
                <a:gd name="connsiteY5179" fmla="*/ 1166678 h 1391222"/>
                <a:gd name="connsiteX5180" fmla="*/ 3212753 w 3464244"/>
                <a:gd name="connsiteY5180" fmla="*/ 1168012 h 1391222"/>
                <a:gd name="connsiteX5181" fmla="*/ 3221330 w 3464244"/>
                <a:gd name="connsiteY5181" fmla="*/ 1150009 h 1391222"/>
                <a:gd name="connsiteX5182" fmla="*/ 3305148 w 3464244"/>
                <a:gd name="connsiteY5182" fmla="*/ 1134674 h 1391222"/>
                <a:gd name="connsiteX5183" fmla="*/ 3289911 w 3464244"/>
                <a:gd name="connsiteY5183" fmla="*/ 1118196 h 1391222"/>
                <a:gd name="connsiteX5184" fmla="*/ 3303241 w 3464244"/>
                <a:gd name="connsiteY5184" fmla="*/ 1102098 h 1391222"/>
                <a:gd name="connsiteX5185" fmla="*/ 3285149 w 3464244"/>
                <a:gd name="connsiteY5185" fmla="*/ 1089621 h 1391222"/>
                <a:gd name="connsiteX5186" fmla="*/ 3268006 w 3464244"/>
                <a:gd name="connsiteY5186" fmla="*/ 1101813 h 1391222"/>
                <a:gd name="connsiteX5187" fmla="*/ 3272768 w 3464244"/>
                <a:gd name="connsiteY5187" fmla="*/ 1106671 h 1391222"/>
                <a:gd name="connsiteX5188" fmla="*/ 3277531 w 3464244"/>
                <a:gd name="connsiteY5188" fmla="*/ 1102098 h 1391222"/>
                <a:gd name="connsiteX5189" fmla="*/ 3272768 w 3464244"/>
                <a:gd name="connsiteY5189" fmla="*/ 1097336 h 1391222"/>
                <a:gd name="connsiteX5190" fmla="*/ 3285149 w 3464244"/>
                <a:gd name="connsiteY5190" fmla="*/ 1092002 h 1391222"/>
                <a:gd name="connsiteX5191" fmla="*/ 3293716 w 3464244"/>
                <a:gd name="connsiteY5191" fmla="*/ 1102098 h 1391222"/>
                <a:gd name="connsiteX5192" fmla="*/ 3289911 w 3464244"/>
                <a:gd name="connsiteY5192" fmla="*/ 1113815 h 1391222"/>
                <a:gd name="connsiteX5193" fmla="*/ 3279428 w 3464244"/>
                <a:gd name="connsiteY5193" fmla="*/ 1117148 h 1391222"/>
                <a:gd name="connsiteX5194" fmla="*/ 3277531 w 3464244"/>
                <a:gd name="connsiteY5194" fmla="*/ 1118577 h 1391222"/>
                <a:gd name="connsiteX5195" fmla="*/ 3279428 w 3464244"/>
                <a:gd name="connsiteY5195" fmla="*/ 1119816 h 1391222"/>
                <a:gd name="connsiteX5196" fmla="*/ 3284191 w 3464244"/>
                <a:gd name="connsiteY5196" fmla="*/ 1119816 h 1391222"/>
                <a:gd name="connsiteX5197" fmla="*/ 3295623 w 3464244"/>
                <a:gd name="connsiteY5197" fmla="*/ 1134674 h 1391222"/>
                <a:gd name="connsiteX5198" fmla="*/ 3285149 w 3464244"/>
                <a:gd name="connsiteY5198" fmla="*/ 1149438 h 1391222"/>
                <a:gd name="connsiteX5199" fmla="*/ 3269903 w 3464244"/>
                <a:gd name="connsiteY5199" fmla="*/ 1142865 h 1391222"/>
                <a:gd name="connsiteX5200" fmla="*/ 3275624 w 3464244"/>
                <a:gd name="connsiteY5200" fmla="*/ 1137627 h 1391222"/>
                <a:gd name="connsiteX5201" fmla="*/ 3269903 w 3464244"/>
                <a:gd name="connsiteY5201" fmla="*/ 1132769 h 1391222"/>
                <a:gd name="connsiteX5202" fmla="*/ 3265141 w 3464244"/>
                <a:gd name="connsiteY5202" fmla="*/ 1137912 h 1391222"/>
                <a:gd name="connsiteX5203" fmla="*/ 3285149 w 3464244"/>
                <a:gd name="connsiteY5203" fmla="*/ 1152200 h 1391222"/>
                <a:gd name="connsiteX5204" fmla="*/ 3305148 w 3464244"/>
                <a:gd name="connsiteY5204" fmla="*/ 1134674 h 1391222"/>
                <a:gd name="connsiteX5205" fmla="*/ 3325156 w 3464244"/>
                <a:gd name="connsiteY5205" fmla="*/ 1173060 h 1391222"/>
                <a:gd name="connsiteX5206" fmla="*/ 3325156 w 3464244"/>
                <a:gd name="connsiteY5206" fmla="*/ 1081811 h 1391222"/>
                <a:gd name="connsiteX5207" fmla="*/ 3311817 w 3464244"/>
                <a:gd name="connsiteY5207" fmla="*/ 1081811 h 1391222"/>
                <a:gd name="connsiteX5208" fmla="*/ 3311817 w 3464244"/>
                <a:gd name="connsiteY5208" fmla="*/ 1086001 h 1391222"/>
                <a:gd name="connsiteX5209" fmla="*/ 3321342 w 3464244"/>
                <a:gd name="connsiteY5209" fmla="*/ 1086001 h 1391222"/>
                <a:gd name="connsiteX5210" fmla="*/ 3321342 w 3464244"/>
                <a:gd name="connsiteY5210" fmla="*/ 1168868 h 1391222"/>
                <a:gd name="connsiteX5211" fmla="*/ 3311817 w 3464244"/>
                <a:gd name="connsiteY5211" fmla="*/ 1168868 h 1391222"/>
                <a:gd name="connsiteX5212" fmla="*/ 3311817 w 3464244"/>
                <a:gd name="connsiteY5212" fmla="*/ 1173060 h 1391222"/>
                <a:gd name="connsiteX5213" fmla="*/ 33310 w 3464244"/>
                <a:gd name="connsiteY5213" fmla="*/ 1241830 h 1391222"/>
                <a:gd name="connsiteX5214" fmla="*/ 19023 w 3464244"/>
                <a:gd name="connsiteY5214" fmla="*/ 1223542 h 1391222"/>
                <a:gd name="connsiteX5215" fmla="*/ 5693 w 3464244"/>
                <a:gd name="connsiteY5215" fmla="*/ 1220494 h 1391222"/>
                <a:gd name="connsiteX5216" fmla="*/ -3832 w 3464244"/>
                <a:gd name="connsiteY5216" fmla="*/ 1209065 h 1391222"/>
                <a:gd name="connsiteX5217" fmla="*/ 9498 w 3464244"/>
                <a:gd name="connsiteY5217" fmla="*/ 1197159 h 1391222"/>
                <a:gd name="connsiteX5218" fmla="*/ 27599 w 3464244"/>
                <a:gd name="connsiteY5218" fmla="*/ 1215350 h 1391222"/>
                <a:gd name="connsiteX5219" fmla="*/ 29506 w 3464244"/>
                <a:gd name="connsiteY5219" fmla="*/ 1216970 h 1391222"/>
                <a:gd name="connsiteX5220" fmla="*/ 30455 w 3464244"/>
                <a:gd name="connsiteY5220" fmla="*/ 1214684 h 1391222"/>
                <a:gd name="connsiteX5221" fmla="*/ 30455 w 3464244"/>
                <a:gd name="connsiteY5221" fmla="*/ 1196682 h 1391222"/>
                <a:gd name="connsiteX5222" fmla="*/ 29506 w 3464244"/>
                <a:gd name="connsiteY5222" fmla="*/ 1194301 h 1391222"/>
                <a:gd name="connsiteX5223" fmla="*/ 27599 w 3464244"/>
                <a:gd name="connsiteY5223" fmla="*/ 1195634 h 1391222"/>
                <a:gd name="connsiteX5224" fmla="*/ 24743 w 3464244"/>
                <a:gd name="connsiteY5224" fmla="*/ 1200683 h 1391222"/>
                <a:gd name="connsiteX5225" fmla="*/ 9498 w 3464244"/>
                <a:gd name="connsiteY5225" fmla="*/ 1194301 h 1391222"/>
                <a:gd name="connsiteX5226" fmla="*/ -9552 w 3464244"/>
                <a:gd name="connsiteY5226" fmla="*/ 1211922 h 1391222"/>
                <a:gd name="connsiteX5227" fmla="*/ -3832 w 3464244"/>
                <a:gd name="connsiteY5227" fmla="*/ 1224400 h 1391222"/>
                <a:gd name="connsiteX5228" fmla="*/ 12353 w 3464244"/>
                <a:gd name="connsiteY5228" fmla="*/ 1230686 h 1391222"/>
                <a:gd name="connsiteX5229" fmla="*/ 24743 w 3464244"/>
                <a:gd name="connsiteY5229" fmla="*/ 1236020 h 1391222"/>
                <a:gd name="connsiteX5230" fmla="*/ 27599 w 3464244"/>
                <a:gd name="connsiteY5230" fmla="*/ 1244593 h 1391222"/>
                <a:gd name="connsiteX5231" fmla="*/ 14260 w 3464244"/>
                <a:gd name="connsiteY5231" fmla="*/ 1257547 h 1391222"/>
                <a:gd name="connsiteX5232" fmla="*/ -6697 w 3464244"/>
                <a:gd name="connsiteY5232" fmla="*/ 1240021 h 1391222"/>
                <a:gd name="connsiteX5233" fmla="*/ -8594 w 3464244"/>
                <a:gd name="connsiteY5233" fmla="*/ 1237925 h 1391222"/>
                <a:gd name="connsiteX5234" fmla="*/ -9552 w 3464244"/>
                <a:gd name="connsiteY5234" fmla="*/ 1240306 h 1391222"/>
                <a:gd name="connsiteX5235" fmla="*/ -9552 w 3464244"/>
                <a:gd name="connsiteY5235" fmla="*/ 1258213 h 1391222"/>
                <a:gd name="connsiteX5236" fmla="*/ -8594 w 3464244"/>
                <a:gd name="connsiteY5236" fmla="*/ 1260594 h 1391222"/>
                <a:gd name="connsiteX5237" fmla="*/ -6697 w 3464244"/>
                <a:gd name="connsiteY5237" fmla="*/ 1259547 h 1391222"/>
                <a:gd name="connsiteX5238" fmla="*/ -3832 w 3464244"/>
                <a:gd name="connsiteY5238" fmla="*/ 1254309 h 1391222"/>
                <a:gd name="connsiteX5239" fmla="*/ 14260 w 3464244"/>
                <a:gd name="connsiteY5239" fmla="*/ 1260594 h 1391222"/>
                <a:gd name="connsiteX5240" fmla="*/ 33310 w 3464244"/>
                <a:gd name="connsiteY5240" fmla="*/ 1241830 h 1391222"/>
                <a:gd name="connsiteX5241" fmla="*/ 99036 w 3464244"/>
                <a:gd name="connsiteY5241" fmla="*/ 1213351 h 1391222"/>
                <a:gd name="connsiteX5242" fmla="*/ 76173 w 3464244"/>
                <a:gd name="connsiteY5242" fmla="*/ 1196300 h 1391222"/>
                <a:gd name="connsiteX5243" fmla="*/ 42835 w 3464244"/>
                <a:gd name="connsiteY5243" fmla="*/ 1196300 h 1391222"/>
                <a:gd name="connsiteX5244" fmla="*/ 42835 w 3464244"/>
                <a:gd name="connsiteY5244" fmla="*/ 1199349 h 1391222"/>
                <a:gd name="connsiteX5245" fmla="*/ 44742 w 3464244"/>
                <a:gd name="connsiteY5245" fmla="*/ 1199349 h 1391222"/>
                <a:gd name="connsiteX5246" fmla="*/ 52360 w 3464244"/>
                <a:gd name="connsiteY5246" fmla="*/ 1203730 h 1391222"/>
                <a:gd name="connsiteX5247" fmla="*/ 52360 w 3464244"/>
                <a:gd name="connsiteY5247" fmla="*/ 1251165 h 1391222"/>
                <a:gd name="connsiteX5248" fmla="*/ 44742 w 3464244"/>
                <a:gd name="connsiteY5248" fmla="*/ 1255642 h 1391222"/>
                <a:gd name="connsiteX5249" fmla="*/ 42835 w 3464244"/>
                <a:gd name="connsiteY5249" fmla="*/ 1255642 h 1391222"/>
                <a:gd name="connsiteX5250" fmla="*/ 42835 w 3464244"/>
                <a:gd name="connsiteY5250" fmla="*/ 1258594 h 1391222"/>
                <a:gd name="connsiteX5251" fmla="*/ 56174 w 3464244"/>
                <a:gd name="connsiteY5251" fmla="*/ 1258308 h 1391222"/>
                <a:gd name="connsiteX5252" fmla="*/ 69503 w 3464244"/>
                <a:gd name="connsiteY5252" fmla="*/ 1258594 h 1391222"/>
                <a:gd name="connsiteX5253" fmla="*/ 69503 w 3464244"/>
                <a:gd name="connsiteY5253" fmla="*/ 1255642 h 1391222"/>
                <a:gd name="connsiteX5254" fmla="*/ 67606 w 3464244"/>
                <a:gd name="connsiteY5254" fmla="*/ 1255642 h 1391222"/>
                <a:gd name="connsiteX5255" fmla="*/ 60936 w 3464244"/>
                <a:gd name="connsiteY5255" fmla="*/ 1251165 h 1391222"/>
                <a:gd name="connsiteX5256" fmla="*/ 60936 w 3464244"/>
                <a:gd name="connsiteY5256" fmla="*/ 1230210 h 1391222"/>
                <a:gd name="connsiteX5257" fmla="*/ 77131 w 3464244"/>
                <a:gd name="connsiteY5257" fmla="*/ 1230210 h 1391222"/>
                <a:gd name="connsiteX5258" fmla="*/ 99036 w 3464244"/>
                <a:gd name="connsiteY5258" fmla="*/ 1213351 h 1391222"/>
                <a:gd name="connsiteX5259" fmla="*/ 89511 w 3464244"/>
                <a:gd name="connsiteY5259" fmla="*/ 1213351 h 1391222"/>
                <a:gd name="connsiteX5260" fmla="*/ 74266 w 3464244"/>
                <a:gd name="connsiteY5260" fmla="*/ 1227352 h 1391222"/>
                <a:gd name="connsiteX5261" fmla="*/ 59978 w 3464244"/>
                <a:gd name="connsiteY5261" fmla="*/ 1227352 h 1391222"/>
                <a:gd name="connsiteX5262" fmla="*/ 59978 w 3464244"/>
                <a:gd name="connsiteY5262" fmla="*/ 1203064 h 1391222"/>
                <a:gd name="connsiteX5263" fmla="*/ 64741 w 3464244"/>
                <a:gd name="connsiteY5263" fmla="*/ 1199349 h 1391222"/>
                <a:gd name="connsiteX5264" fmla="*/ 74266 w 3464244"/>
                <a:gd name="connsiteY5264" fmla="*/ 1199349 h 1391222"/>
                <a:gd name="connsiteX5265" fmla="*/ 89511 w 3464244"/>
                <a:gd name="connsiteY5265" fmla="*/ 1213351 h 1391222"/>
                <a:gd name="connsiteX5266" fmla="*/ 167618 w 3464244"/>
                <a:gd name="connsiteY5266" fmla="*/ 1234973 h 1391222"/>
                <a:gd name="connsiteX5267" fmla="*/ 164753 w 3464244"/>
                <a:gd name="connsiteY5267" fmla="*/ 1234973 h 1391222"/>
                <a:gd name="connsiteX5268" fmla="*/ 143806 w 3464244"/>
                <a:gd name="connsiteY5268" fmla="*/ 1255642 h 1391222"/>
                <a:gd name="connsiteX5269" fmla="*/ 130467 w 3464244"/>
                <a:gd name="connsiteY5269" fmla="*/ 1255642 h 1391222"/>
                <a:gd name="connsiteX5270" fmla="*/ 126653 w 3464244"/>
                <a:gd name="connsiteY5270" fmla="*/ 1251927 h 1391222"/>
                <a:gd name="connsiteX5271" fmla="*/ 126653 w 3464244"/>
                <a:gd name="connsiteY5271" fmla="*/ 1227829 h 1391222"/>
                <a:gd name="connsiteX5272" fmla="*/ 135230 w 3464244"/>
                <a:gd name="connsiteY5272" fmla="*/ 1227829 h 1391222"/>
                <a:gd name="connsiteX5273" fmla="*/ 145703 w 3464244"/>
                <a:gd name="connsiteY5273" fmla="*/ 1238497 h 1391222"/>
                <a:gd name="connsiteX5274" fmla="*/ 148568 w 3464244"/>
                <a:gd name="connsiteY5274" fmla="*/ 1238497 h 1391222"/>
                <a:gd name="connsiteX5275" fmla="*/ 148568 w 3464244"/>
                <a:gd name="connsiteY5275" fmla="*/ 1214112 h 1391222"/>
                <a:gd name="connsiteX5276" fmla="*/ 145703 w 3464244"/>
                <a:gd name="connsiteY5276" fmla="*/ 1214112 h 1391222"/>
                <a:gd name="connsiteX5277" fmla="*/ 135230 w 3464244"/>
                <a:gd name="connsiteY5277" fmla="*/ 1224875 h 1391222"/>
                <a:gd name="connsiteX5278" fmla="*/ 126653 w 3464244"/>
                <a:gd name="connsiteY5278" fmla="*/ 1224875 h 1391222"/>
                <a:gd name="connsiteX5279" fmla="*/ 126653 w 3464244"/>
                <a:gd name="connsiteY5279" fmla="*/ 1203444 h 1391222"/>
                <a:gd name="connsiteX5280" fmla="*/ 130467 w 3464244"/>
                <a:gd name="connsiteY5280" fmla="*/ 1199540 h 1391222"/>
                <a:gd name="connsiteX5281" fmla="*/ 143806 w 3464244"/>
                <a:gd name="connsiteY5281" fmla="*/ 1199540 h 1391222"/>
                <a:gd name="connsiteX5282" fmla="*/ 161898 w 3464244"/>
                <a:gd name="connsiteY5282" fmla="*/ 1217256 h 1391222"/>
                <a:gd name="connsiteX5283" fmla="*/ 164753 w 3464244"/>
                <a:gd name="connsiteY5283" fmla="*/ 1217256 h 1391222"/>
                <a:gd name="connsiteX5284" fmla="*/ 162856 w 3464244"/>
                <a:gd name="connsiteY5284" fmla="*/ 1196587 h 1391222"/>
                <a:gd name="connsiteX5285" fmla="*/ 108561 w 3464244"/>
                <a:gd name="connsiteY5285" fmla="*/ 1196587 h 1391222"/>
                <a:gd name="connsiteX5286" fmla="*/ 108561 w 3464244"/>
                <a:gd name="connsiteY5286" fmla="*/ 1199540 h 1391222"/>
                <a:gd name="connsiteX5287" fmla="*/ 110468 w 3464244"/>
                <a:gd name="connsiteY5287" fmla="*/ 1199540 h 1391222"/>
                <a:gd name="connsiteX5288" fmla="*/ 118086 w 3464244"/>
                <a:gd name="connsiteY5288" fmla="*/ 1204016 h 1391222"/>
                <a:gd name="connsiteX5289" fmla="*/ 118086 w 3464244"/>
                <a:gd name="connsiteY5289" fmla="*/ 1251165 h 1391222"/>
                <a:gd name="connsiteX5290" fmla="*/ 110468 w 3464244"/>
                <a:gd name="connsiteY5290" fmla="*/ 1255642 h 1391222"/>
                <a:gd name="connsiteX5291" fmla="*/ 108561 w 3464244"/>
                <a:gd name="connsiteY5291" fmla="*/ 1255642 h 1391222"/>
                <a:gd name="connsiteX5292" fmla="*/ 108561 w 3464244"/>
                <a:gd name="connsiteY5292" fmla="*/ 1258594 h 1391222"/>
                <a:gd name="connsiteX5293" fmla="*/ 163805 w 3464244"/>
                <a:gd name="connsiteY5293" fmla="*/ 1258594 h 1391222"/>
                <a:gd name="connsiteX5294" fmla="*/ 235242 w 3464244"/>
                <a:gd name="connsiteY5294" fmla="*/ 1237354 h 1391222"/>
                <a:gd name="connsiteX5295" fmla="*/ 233335 w 3464244"/>
                <a:gd name="connsiteY5295" fmla="*/ 1235543 h 1391222"/>
                <a:gd name="connsiteX5296" fmla="*/ 232386 w 3464244"/>
                <a:gd name="connsiteY5296" fmla="*/ 1236877 h 1391222"/>
                <a:gd name="connsiteX5297" fmla="*/ 210481 w 3464244"/>
                <a:gd name="connsiteY5297" fmla="*/ 1257547 h 1391222"/>
                <a:gd name="connsiteX5298" fmla="*/ 185710 w 3464244"/>
                <a:gd name="connsiteY5298" fmla="*/ 1227352 h 1391222"/>
                <a:gd name="connsiteX5299" fmla="*/ 210481 w 3464244"/>
                <a:gd name="connsiteY5299" fmla="*/ 1197443 h 1391222"/>
                <a:gd name="connsiteX5300" fmla="*/ 232386 w 3464244"/>
                <a:gd name="connsiteY5300" fmla="*/ 1219161 h 1391222"/>
                <a:gd name="connsiteX5301" fmla="*/ 233335 w 3464244"/>
                <a:gd name="connsiteY5301" fmla="*/ 1220494 h 1391222"/>
                <a:gd name="connsiteX5302" fmla="*/ 235242 w 3464244"/>
                <a:gd name="connsiteY5302" fmla="*/ 1218113 h 1391222"/>
                <a:gd name="connsiteX5303" fmla="*/ 235242 w 3464244"/>
                <a:gd name="connsiteY5303" fmla="*/ 1196682 h 1391222"/>
                <a:gd name="connsiteX5304" fmla="*/ 233335 w 3464244"/>
                <a:gd name="connsiteY5304" fmla="*/ 1194301 h 1391222"/>
                <a:gd name="connsiteX5305" fmla="*/ 232386 w 3464244"/>
                <a:gd name="connsiteY5305" fmla="*/ 1195634 h 1391222"/>
                <a:gd name="connsiteX5306" fmla="*/ 227624 w 3464244"/>
                <a:gd name="connsiteY5306" fmla="*/ 1202397 h 1391222"/>
                <a:gd name="connsiteX5307" fmla="*/ 209523 w 3464244"/>
                <a:gd name="connsiteY5307" fmla="*/ 1194301 h 1391222"/>
                <a:gd name="connsiteX5308" fmla="*/ 176185 w 3464244"/>
                <a:gd name="connsiteY5308" fmla="*/ 1227352 h 1391222"/>
                <a:gd name="connsiteX5309" fmla="*/ 209523 w 3464244"/>
                <a:gd name="connsiteY5309" fmla="*/ 1260594 h 1391222"/>
                <a:gd name="connsiteX5310" fmla="*/ 235242 w 3464244"/>
                <a:gd name="connsiteY5310" fmla="*/ 1237354 h 1391222"/>
                <a:gd name="connsiteX5311" fmla="*/ 311442 w 3464244"/>
                <a:gd name="connsiteY5311" fmla="*/ 1258594 h 1391222"/>
                <a:gd name="connsiteX5312" fmla="*/ 311442 w 3464244"/>
                <a:gd name="connsiteY5312" fmla="*/ 1255642 h 1391222"/>
                <a:gd name="connsiteX5313" fmla="*/ 302866 w 3464244"/>
                <a:gd name="connsiteY5313" fmla="*/ 1251927 h 1391222"/>
                <a:gd name="connsiteX5314" fmla="*/ 279053 w 3464244"/>
                <a:gd name="connsiteY5314" fmla="*/ 1220685 h 1391222"/>
                <a:gd name="connsiteX5315" fmla="*/ 297155 w 3464244"/>
                <a:gd name="connsiteY5315" fmla="*/ 1204873 h 1391222"/>
                <a:gd name="connsiteX5316" fmla="*/ 310493 w 3464244"/>
                <a:gd name="connsiteY5316" fmla="*/ 1199349 h 1391222"/>
                <a:gd name="connsiteX5317" fmla="*/ 310493 w 3464244"/>
                <a:gd name="connsiteY5317" fmla="*/ 1196300 h 1391222"/>
                <a:gd name="connsiteX5318" fmla="*/ 301917 w 3464244"/>
                <a:gd name="connsiteY5318" fmla="*/ 1196587 h 1391222"/>
                <a:gd name="connsiteX5319" fmla="*/ 290485 w 3464244"/>
                <a:gd name="connsiteY5319" fmla="*/ 1196300 h 1391222"/>
                <a:gd name="connsiteX5320" fmla="*/ 290485 w 3464244"/>
                <a:gd name="connsiteY5320" fmla="*/ 1199349 h 1391222"/>
                <a:gd name="connsiteX5321" fmla="*/ 294299 w 3464244"/>
                <a:gd name="connsiteY5321" fmla="*/ 1202111 h 1391222"/>
                <a:gd name="connsiteX5322" fmla="*/ 292392 w 3464244"/>
                <a:gd name="connsiteY5322" fmla="*/ 1205445 h 1391222"/>
                <a:gd name="connsiteX5323" fmla="*/ 261910 w 3464244"/>
                <a:gd name="connsiteY5323" fmla="*/ 1232305 h 1391222"/>
                <a:gd name="connsiteX5324" fmla="*/ 261910 w 3464244"/>
                <a:gd name="connsiteY5324" fmla="*/ 1203730 h 1391222"/>
                <a:gd name="connsiteX5325" fmla="*/ 269528 w 3464244"/>
                <a:gd name="connsiteY5325" fmla="*/ 1199349 h 1391222"/>
                <a:gd name="connsiteX5326" fmla="*/ 271435 w 3464244"/>
                <a:gd name="connsiteY5326" fmla="*/ 1199349 h 1391222"/>
                <a:gd name="connsiteX5327" fmla="*/ 271435 w 3464244"/>
                <a:gd name="connsiteY5327" fmla="*/ 1196300 h 1391222"/>
                <a:gd name="connsiteX5328" fmla="*/ 258106 w 3464244"/>
                <a:gd name="connsiteY5328" fmla="*/ 1196587 h 1391222"/>
                <a:gd name="connsiteX5329" fmla="*/ 244767 w 3464244"/>
                <a:gd name="connsiteY5329" fmla="*/ 1196300 h 1391222"/>
                <a:gd name="connsiteX5330" fmla="*/ 244767 w 3464244"/>
                <a:gd name="connsiteY5330" fmla="*/ 1199349 h 1391222"/>
                <a:gd name="connsiteX5331" fmla="*/ 246674 w 3464244"/>
                <a:gd name="connsiteY5331" fmla="*/ 1199349 h 1391222"/>
                <a:gd name="connsiteX5332" fmla="*/ 253343 w 3464244"/>
                <a:gd name="connsiteY5332" fmla="*/ 1203730 h 1391222"/>
                <a:gd name="connsiteX5333" fmla="*/ 253343 w 3464244"/>
                <a:gd name="connsiteY5333" fmla="*/ 1251165 h 1391222"/>
                <a:gd name="connsiteX5334" fmla="*/ 246674 w 3464244"/>
                <a:gd name="connsiteY5334" fmla="*/ 1255642 h 1391222"/>
                <a:gd name="connsiteX5335" fmla="*/ 244767 w 3464244"/>
                <a:gd name="connsiteY5335" fmla="*/ 1255642 h 1391222"/>
                <a:gd name="connsiteX5336" fmla="*/ 244767 w 3464244"/>
                <a:gd name="connsiteY5336" fmla="*/ 1258594 h 1391222"/>
                <a:gd name="connsiteX5337" fmla="*/ 258106 w 3464244"/>
                <a:gd name="connsiteY5337" fmla="*/ 1258308 h 1391222"/>
                <a:gd name="connsiteX5338" fmla="*/ 271435 w 3464244"/>
                <a:gd name="connsiteY5338" fmla="*/ 1258594 h 1391222"/>
                <a:gd name="connsiteX5339" fmla="*/ 271435 w 3464244"/>
                <a:gd name="connsiteY5339" fmla="*/ 1255642 h 1391222"/>
                <a:gd name="connsiteX5340" fmla="*/ 269528 w 3464244"/>
                <a:gd name="connsiteY5340" fmla="*/ 1255642 h 1391222"/>
                <a:gd name="connsiteX5341" fmla="*/ 261910 w 3464244"/>
                <a:gd name="connsiteY5341" fmla="*/ 1251165 h 1391222"/>
                <a:gd name="connsiteX5342" fmla="*/ 261910 w 3464244"/>
                <a:gd name="connsiteY5342" fmla="*/ 1236020 h 1391222"/>
                <a:gd name="connsiteX5343" fmla="*/ 274291 w 3464244"/>
                <a:gd name="connsiteY5343" fmla="*/ 1225543 h 1391222"/>
                <a:gd name="connsiteX5344" fmla="*/ 291443 w 3464244"/>
                <a:gd name="connsiteY5344" fmla="*/ 1250022 h 1391222"/>
                <a:gd name="connsiteX5345" fmla="*/ 293341 w 3464244"/>
                <a:gd name="connsiteY5345" fmla="*/ 1253070 h 1391222"/>
                <a:gd name="connsiteX5346" fmla="*/ 288578 w 3464244"/>
                <a:gd name="connsiteY5346" fmla="*/ 1255642 h 1391222"/>
                <a:gd name="connsiteX5347" fmla="*/ 288578 w 3464244"/>
                <a:gd name="connsiteY5347" fmla="*/ 1258594 h 1391222"/>
                <a:gd name="connsiteX5348" fmla="*/ 300968 w 3464244"/>
                <a:gd name="connsiteY5348" fmla="*/ 1258308 h 1391222"/>
                <a:gd name="connsiteX5349" fmla="*/ 311442 w 3464244"/>
                <a:gd name="connsiteY5349" fmla="*/ 1258594 h 1391222"/>
                <a:gd name="connsiteX5350" fmla="*/ 356211 w 3464244"/>
                <a:gd name="connsiteY5350" fmla="*/ 1258594 h 1391222"/>
                <a:gd name="connsiteX5351" fmla="*/ 356211 w 3464244"/>
                <a:gd name="connsiteY5351" fmla="*/ 1255642 h 1391222"/>
                <a:gd name="connsiteX5352" fmla="*/ 353356 w 3464244"/>
                <a:gd name="connsiteY5352" fmla="*/ 1255642 h 1391222"/>
                <a:gd name="connsiteX5353" fmla="*/ 344780 w 3464244"/>
                <a:gd name="connsiteY5353" fmla="*/ 1251165 h 1391222"/>
                <a:gd name="connsiteX5354" fmla="*/ 344780 w 3464244"/>
                <a:gd name="connsiteY5354" fmla="*/ 1200587 h 1391222"/>
                <a:gd name="connsiteX5355" fmla="*/ 341924 w 3464244"/>
                <a:gd name="connsiteY5355" fmla="*/ 1197920 h 1391222"/>
                <a:gd name="connsiteX5356" fmla="*/ 324781 w 3464244"/>
                <a:gd name="connsiteY5356" fmla="*/ 1203826 h 1391222"/>
                <a:gd name="connsiteX5357" fmla="*/ 324781 w 3464244"/>
                <a:gd name="connsiteY5357" fmla="*/ 1206873 h 1391222"/>
                <a:gd name="connsiteX5358" fmla="*/ 337161 w 3464244"/>
                <a:gd name="connsiteY5358" fmla="*/ 1204302 h 1391222"/>
                <a:gd name="connsiteX5359" fmla="*/ 337161 w 3464244"/>
                <a:gd name="connsiteY5359" fmla="*/ 1251165 h 1391222"/>
                <a:gd name="connsiteX5360" fmla="*/ 328585 w 3464244"/>
                <a:gd name="connsiteY5360" fmla="*/ 1255642 h 1391222"/>
                <a:gd name="connsiteX5361" fmla="*/ 324781 w 3464244"/>
                <a:gd name="connsiteY5361" fmla="*/ 1255642 h 1391222"/>
                <a:gd name="connsiteX5362" fmla="*/ 324781 w 3464244"/>
                <a:gd name="connsiteY5362" fmla="*/ 1258594 h 1391222"/>
                <a:gd name="connsiteX5363" fmla="*/ 340966 w 3464244"/>
                <a:gd name="connsiteY5363" fmla="*/ 1258308 h 1391222"/>
                <a:gd name="connsiteX5364" fmla="*/ 356211 w 3464244"/>
                <a:gd name="connsiteY5364" fmla="*/ 1258594 h 1391222"/>
                <a:gd name="connsiteX5365" fmla="*/ 407641 w 3464244"/>
                <a:gd name="connsiteY5365" fmla="*/ 1242212 h 1391222"/>
                <a:gd name="connsiteX5366" fmla="*/ 404785 w 3464244"/>
                <a:gd name="connsiteY5366" fmla="*/ 1242212 h 1391222"/>
                <a:gd name="connsiteX5367" fmla="*/ 402878 w 3464244"/>
                <a:gd name="connsiteY5367" fmla="*/ 1250403 h 1391222"/>
                <a:gd name="connsiteX5368" fmla="*/ 394311 w 3464244"/>
                <a:gd name="connsiteY5368" fmla="*/ 1251165 h 1391222"/>
                <a:gd name="connsiteX5369" fmla="*/ 378117 w 3464244"/>
                <a:gd name="connsiteY5369" fmla="*/ 1251165 h 1391222"/>
                <a:gd name="connsiteX5370" fmla="*/ 390498 w 3464244"/>
                <a:gd name="connsiteY5370" fmla="*/ 1240021 h 1391222"/>
                <a:gd name="connsiteX5371" fmla="*/ 397167 w 3464244"/>
                <a:gd name="connsiteY5371" fmla="*/ 1234400 h 1391222"/>
                <a:gd name="connsiteX5372" fmla="*/ 407641 w 3464244"/>
                <a:gd name="connsiteY5372" fmla="*/ 1215732 h 1391222"/>
                <a:gd name="connsiteX5373" fmla="*/ 387642 w 3464244"/>
                <a:gd name="connsiteY5373" fmla="*/ 1197920 h 1391222"/>
                <a:gd name="connsiteX5374" fmla="*/ 369541 w 3464244"/>
                <a:gd name="connsiteY5374" fmla="*/ 1214398 h 1391222"/>
                <a:gd name="connsiteX5375" fmla="*/ 374303 w 3464244"/>
                <a:gd name="connsiteY5375" fmla="*/ 1219447 h 1391222"/>
                <a:gd name="connsiteX5376" fmla="*/ 379066 w 3464244"/>
                <a:gd name="connsiteY5376" fmla="*/ 1214684 h 1391222"/>
                <a:gd name="connsiteX5377" fmla="*/ 373355 w 3464244"/>
                <a:gd name="connsiteY5377" fmla="*/ 1209922 h 1391222"/>
                <a:gd name="connsiteX5378" fmla="*/ 386693 w 3464244"/>
                <a:gd name="connsiteY5378" fmla="*/ 1201063 h 1391222"/>
                <a:gd name="connsiteX5379" fmla="*/ 399074 w 3464244"/>
                <a:gd name="connsiteY5379" fmla="*/ 1215732 h 1391222"/>
                <a:gd name="connsiteX5380" fmla="*/ 381931 w 3464244"/>
                <a:gd name="connsiteY5380" fmla="*/ 1243259 h 1391222"/>
                <a:gd name="connsiteX5381" fmla="*/ 370499 w 3464244"/>
                <a:gd name="connsiteY5381" fmla="*/ 1255166 h 1391222"/>
                <a:gd name="connsiteX5382" fmla="*/ 369541 w 3464244"/>
                <a:gd name="connsiteY5382" fmla="*/ 1258594 h 1391222"/>
                <a:gd name="connsiteX5383" fmla="*/ 404785 w 3464244"/>
                <a:gd name="connsiteY5383" fmla="*/ 1258594 h 1391222"/>
                <a:gd name="connsiteX5384" fmla="*/ 457173 w 3464244"/>
                <a:gd name="connsiteY5384" fmla="*/ 1243259 h 1391222"/>
                <a:gd name="connsiteX5385" fmla="*/ 452410 w 3464244"/>
                <a:gd name="connsiteY5385" fmla="*/ 1232115 h 1391222"/>
                <a:gd name="connsiteX5386" fmla="*/ 442885 w 3464244"/>
                <a:gd name="connsiteY5386" fmla="*/ 1225734 h 1391222"/>
                <a:gd name="connsiteX5387" fmla="*/ 454317 w 3464244"/>
                <a:gd name="connsiteY5387" fmla="*/ 1211636 h 1391222"/>
                <a:gd name="connsiteX5388" fmla="*/ 437174 w 3464244"/>
                <a:gd name="connsiteY5388" fmla="*/ 1197920 h 1391222"/>
                <a:gd name="connsiteX5389" fmla="*/ 419073 w 3464244"/>
                <a:gd name="connsiteY5389" fmla="*/ 1213255 h 1391222"/>
                <a:gd name="connsiteX5390" fmla="*/ 422886 w 3464244"/>
                <a:gd name="connsiteY5390" fmla="*/ 1222305 h 1391222"/>
                <a:gd name="connsiteX5391" fmla="*/ 430505 w 3464244"/>
                <a:gd name="connsiteY5391" fmla="*/ 1227924 h 1391222"/>
                <a:gd name="connsiteX5392" fmla="*/ 417166 w 3464244"/>
                <a:gd name="connsiteY5392" fmla="*/ 1244784 h 1391222"/>
                <a:gd name="connsiteX5393" fmla="*/ 437174 w 3464244"/>
                <a:gd name="connsiteY5393" fmla="*/ 1260594 h 1391222"/>
                <a:gd name="connsiteX5394" fmla="*/ 457173 w 3464244"/>
                <a:gd name="connsiteY5394" fmla="*/ 1243259 h 1391222"/>
                <a:gd name="connsiteX5395" fmla="*/ 449555 w 3464244"/>
                <a:gd name="connsiteY5395" fmla="*/ 1211636 h 1391222"/>
                <a:gd name="connsiteX5396" fmla="*/ 440030 w 3464244"/>
                <a:gd name="connsiteY5396" fmla="*/ 1223923 h 1391222"/>
                <a:gd name="connsiteX5397" fmla="*/ 428598 w 3464244"/>
                <a:gd name="connsiteY5397" fmla="*/ 1217066 h 1391222"/>
                <a:gd name="connsiteX5398" fmla="*/ 423835 w 3464244"/>
                <a:gd name="connsiteY5398" fmla="*/ 1209636 h 1391222"/>
                <a:gd name="connsiteX5399" fmla="*/ 437174 w 3464244"/>
                <a:gd name="connsiteY5399" fmla="*/ 1200301 h 1391222"/>
                <a:gd name="connsiteX5400" fmla="*/ 449555 w 3464244"/>
                <a:gd name="connsiteY5400" fmla="*/ 1211636 h 1391222"/>
                <a:gd name="connsiteX5401" fmla="*/ 451461 w 3464244"/>
                <a:gd name="connsiteY5401" fmla="*/ 1246402 h 1391222"/>
                <a:gd name="connsiteX5402" fmla="*/ 437174 w 3464244"/>
                <a:gd name="connsiteY5402" fmla="*/ 1257737 h 1391222"/>
                <a:gd name="connsiteX5403" fmla="*/ 421928 w 3464244"/>
                <a:gd name="connsiteY5403" fmla="*/ 1244784 h 1391222"/>
                <a:gd name="connsiteX5404" fmla="*/ 433360 w 3464244"/>
                <a:gd name="connsiteY5404" fmla="*/ 1229638 h 1391222"/>
                <a:gd name="connsiteX5405" fmla="*/ 445741 w 3464244"/>
                <a:gd name="connsiteY5405" fmla="*/ 1237163 h 1391222"/>
                <a:gd name="connsiteX5406" fmla="*/ 451461 w 3464244"/>
                <a:gd name="connsiteY5406" fmla="*/ 1246402 h 1391222"/>
                <a:gd name="connsiteX5407" fmla="*/ 773405 w 3464244"/>
                <a:gd name="connsiteY5407" fmla="*/ 1242212 h 1391222"/>
                <a:gd name="connsiteX5408" fmla="*/ 770549 w 3464244"/>
                <a:gd name="connsiteY5408" fmla="*/ 1242212 h 1391222"/>
                <a:gd name="connsiteX5409" fmla="*/ 768642 w 3464244"/>
                <a:gd name="connsiteY5409" fmla="*/ 1250403 h 1391222"/>
                <a:gd name="connsiteX5410" fmla="*/ 760066 w 3464244"/>
                <a:gd name="connsiteY5410" fmla="*/ 1251165 h 1391222"/>
                <a:gd name="connsiteX5411" fmla="*/ 743881 w 3464244"/>
                <a:gd name="connsiteY5411" fmla="*/ 1251165 h 1391222"/>
                <a:gd name="connsiteX5412" fmla="*/ 756261 w 3464244"/>
                <a:gd name="connsiteY5412" fmla="*/ 1240021 h 1391222"/>
                <a:gd name="connsiteX5413" fmla="*/ 762931 w 3464244"/>
                <a:gd name="connsiteY5413" fmla="*/ 1234400 h 1391222"/>
                <a:gd name="connsiteX5414" fmla="*/ 773405 w 3464244"/>
                <a:gd name="connsiteY5414" fmla="*/ 1215732 h 1391222"/>
                <a:gd name="connsiteX5415" fmla="*/ 753406 w 3464244"/>
                <a:gd name="connsiteY5415" fmla="*/ 1197920 h 1391222"/>
                <a:gd name="connsiteX5416" fmla="*/ 735305 w 3464244"/>
                <a:gd name="connsiteY5416" fmla="*/ 1214398 h 1391222"/>
                <a:gd name="connsiteX5417" fmla="*/ 740067 w 3464244"/>
                <a:gd name="connsiteY5417" fmla="*/ 1219447 h 1391222"/>
                <a:gd name="connsiteX5418" fmla="*/ 744830 w 3464244"/>
                <a:gd name="connsiteY5418" fmla="*/ 1214684 h 1391222"/>
                <a:gd name="connsiteX5419" fmla="*/ 739118 w 3464244"/>
                <a:gd name="connsiteY5419" fmla="*/ 1209922 h 1391222"/>
                <a:gd name="connsiteX5420" fmla="*/ 752448 w 3464244"/>
                <a:gd name="connsiteY5420" fmla="*/ 1201063 h 1391222"/>
                <a:gd name="connsiteX5421" fmla="*/ 764828 w 3464244"/>
                <a:gd name="connsiteY5421" fmla="*/ 1215732 h 1391222"/>
                <a:gd name="connsiteX5422" fmla="*/ 747685 w 3464244"/>
                <a:gd name="connsiteY5422" fmla="*/ 1243259 h 1391222"/>
                <a:gd name="connsiteX5423" fmla="*/ 736253 w 3464244"/>
                <a:gd name="connsiteY5423" fmla="*/ 1255166 h 1391222"/>
                <a:gd name="connsiteX5424" fmla="*/ 735305 w 3464244"/>
                <a:gd name="connsiteY5424" fmla="*/ 1258594 h 1391222"/>
                <a:gd name="connsiteX5425" fmla="*/ 771498 w 3464244"/>
                <a:gd name="connsiteY5425" fmla="*/ 1258594 h 1391222"/>
                <a:gd name="connsiteX5426" fmla="*/ 821978 w 3464244"/>
                <a:gd name="connsiteY5426" fmla="*/ 1240306 h 1391222"/>
                <a:gd name="connsiteX5427" fmla="*/ 803886 w 3464244"/>
                <a:gd name="connsiteY5427" fmla="*/ 1220399 h 1391222"/>
                <a:gd name="connsiteX5428" fmla="*/ 791506 w 3464244"/>
                <a:gd name="connsiteY5428" fmla="*/ 1224971 h 1391222"/>
                <a:gd name="connsiteX5429" fmla="*/ 791506 w 3464244"/>
                <a:gd name="connsiteY5429" fmla="*/ 1207254 h 1391222"/>
                <a:gd name="connsiteX5430" fmla="*/ 800073 w 3464244"/>
                <a:gd name="connsiteY5430" fmla="*/ 1208588 h 1391222"/>
                <a:gd name="connsiteX5431" fmla="*/ 818174 w 3464244"/>
                <a:gd name="connsiteY5431" fmla="*/ 1199254 h 1391222"/>
                <a:gd name="connsiteX5432" fmla="*/ 817216 w 3464244"/>
                <a:gd name="connsiteY5432" fmla="*/ 1197920 h 1391222"/>
                <a:gd name="connsiteX5433" fmla="*/ 816267 w 3464244"/>
                <a:gd name="connsiteY5433" fmla="*/ 1198302 h 1391222"/>
                <a:gd name="connsiteX5434" fmla="*/ 803886 w 3464244"/>
                <a:gd name="connsiteY5434" fmla="*/ 1200873 h 1391222"/>
                <a:gd name="connsiteX5435" fmla="*/ 790548 w 3464244"/>
                <a:gd name="connsiteY5435" fmla="*/ 1198302 h 1391222"/>
                <a:gd name="connsiteX5436" fmla="*/ 789599 w 3464244"/>
                <a:gd name="connsiteY5436" fmla="*/ 1197920 h 1391222"/>
                <a:gd name="connsiteX5437" fmla="*/ 788641 w 3464244"/>
                <a:gd name="connsiteY5437" fmla="*/ 1200587 h 1391222"/>
                <a:gd name="connsiteX5438" fmla="*/ 788641 w 3464244"/>
                <a:gd name="connsiteY5438" fmla="*/ 1227352 h 1391222"/>
                <a:gd name="connsiteX5439" fmla="*/ 789599 w 3464244"/>
                <a:gd name="connsiteY5439" fmla="*/ 1230019 h 1391222"/>
                <a:gd name="connsiteX5440" fmla="*/ 791506 w 3464244"/>
                <a:gd name="connsiteY5440" fmla="*/ 1228972 h 1391222"/>
                <a:gd name="connsiteX5441" fmla="*/ 803886 w 3464244"/>
                <a:gd name="connsiteY5441" fmla="*/ 1222876 h 1391222"/>
                <a:gd name="connsiteX5442" fmla="*/ 812453 w 3464244"/>
                <a:gd name="connsiteY5442" fmla="*/ 1228876 h 1391222"/>
                <a:gd name="connsiteX5443" fmla="*/ 813411 w 3464244"/>
                <a:gd name="connsiteY5443" fmla="*/ 1239830 h 1391222"/>
                <a:gd name="connsiteX5444" fmla="*/ 811505 w 3464244"/>
                <a:gd name="connsiteY5444" fmla="*/ 1252212 h 1391222"/>
                <a:gd name="connsiteX5445" fmla="*/ 801031 w 3464244"/>
                <a:gd name="connsiteY5445" fmla="*/ 1257737 h 1391222"/>
                <a:gd name="connsiteX5446" fmla="*/ 786743 w 3464244"/>
                <a:gd name="connsiteY5446" fmla="*/ 1248212 h 1391222"/>
                <a:gd name="connsiteX5447" fmla="*/ 787692 w 3464244"/>
                <a:gd name="connsiteY5447" fmla="*/ 1248212 h 1391222"/>
                <a:gd name="connsiteX5448" fmla="*/ 792455 w 3464244"/>
                <a:gd name="connsiteY5448" fmla="*/ 1243736 h 1391222"/>
                <a:gd name="connsiteX5449" fmla="*/ 787692 w 3464244"/>
                <a:gd name="connsiteY5449" fmla="*/ 1239163 h 1391222"/>
                <a:gd name="connsiteX5450" fmla="*/ 783878 w 3464244"/>
                <a:gd name="connsiteY5450" fmla="*/ 1244021 h 1391222"/>
                <a:gd name="connsiteX5451" fmla="*/ 801031 w 3464244"/>
                <a:gd name="connsiteY5451" fmla="*/ 1260594 h 1391222"/>
                <a:gd name="connsiteX5452" fmla="*/ 821978 w 3464244"/>
                <a:gd name="connsiteY5452" fmla="*/ 1240306 h 1391222"/>
                <a:gd name="connsiteX5453" fmla="*/ 871510 w 3464244"/>
                <a:gd name="connsiteY5453" fmla="*/ 1240211 h 1391222"/>
                <a:gd name="connsiteX5454" fmla="*/ 852460 w 3464244"/>
                <a:gd name="connsiteY5454" fmla="*/ 1219733 h 1391222"/>
                <a:gd name="connsiteX5455" fmla="*/ 840080 w 3464244"/>
                <a:gd name="connsiteY5455" fmla="*/ 1228400 h 1391222"/>
                <a:gd name="connsiteX5456" fmla="*/ 843893 w 3464244"/>
                <a:gd name="connsiteY5456" fmla="*/ 1208588 h 1391222"/>
                <a:gd name="connsiteX5457" fmla="*/ 857223 w 3464244"/>
                <a:gd name="connsiteY5457" fmla="*/ 1200301 h 1391222"/>
                <a:gd name="connsiteX5458" fmla="*/ 864841 w 3464244"/>
                <a:gd name="connsiteY5458" fmla="*/ 1203826 h 1391222"/>
                <a:gd name="connsiteX5459" fmla="*/ 860078 w 3464244"/>
                <a:gd name="connsiteY5459" fmla="*/ 1208017 h 1391222"/>
                <a:gd name="connsiteX5460" fmla="*/ 864841 w 3464244"/>
                <a:gd name="connsiteY5460" fmla="*/ 1212303 h 1391222"/>
                <a:gd name="connsiteX5461" fmla="*/ 868655 w 3464244"/>
                <a:gd name="connsiteY5461" fmla="*/ 1207827 h 1391222"/>
                <a:gd name="connsiteX5462" fmla="*/ 857223 w 3464244"/>
                <a:gd name="connsiteY5462" fmla="*/ 1197920 h 1391222"/>
                <a:gd name="connsiteX5463" fmla="*/ 831503 w 3464244"/>
                <a:gd name="connsiteY5463" fmla="*/ 1229733 h 1391222"/>
                <a:gd name="connsiteX5464" fmla="*/ 851511 w 3464244"/>
                <a:gd name="connsiteY5464" fmla="*/ 1260594 h 1391222"/>
                <a:gd name="connsiteX5465" fmla="*/ 864841 w 3464244"/>
                <a:gd name="connsiteY5465" fmla="*/ 1255452 h 1391222"/>
                <a:gd name="connsiteX5466" fmla="*/ 871510 w 3464244"/>
                <a:gd name="connsiteY5466" fmla="*/ 1240211 h 1391222"/>
                <a:gd name="connsiteX5467" fmla="*/ 862943 w 3464244"/>
                <a:gd name="connsiteY5467" fmla="*/ 1240021 h 1391222"/>
                <a:gd name="connsiteX5468" fmla="*/ 861036 w 3464244"/>
                <a:gd name="connsiteY5468" fmla="*/ 1251927 h 1391222"/>
                <a:gd name="connsiteX5469" fmla="*/ 851511 w 3464244"/>
                <a:gd name="connsiteY5469" fmla="*/ 1257737 h 1391222"/>
                <a:gd name="connsiteX5470" fmla="*/ 841986 w 3464244"/>
                <a:gd name="connsiteY5470" fmla="*/ 1251927 h 1391222"/>
                <a:gd name="connsiteX5471" fmla="*/ 840080 w 3464244"/>
                <a:gd name="connsiteY5471" fmla="*/ 1238115 h 1391222"/>
                <a:gd name="connsiteX5472" fmla="*/ 852460 w 3464244"/>
                <a:gd name="connsiteY5472" fmla="*/ 1222305 h 1391222"/>
                <a:gd name="connsiteX5473" fmla="*/ 861036 w 3464244"/>
                <a:gd name="connsiteY5473" fmla="*/ 1227829 h 1391222"/>
                <a:gd name="connsiteX5474" fmla="*/ 862943 w 3464244"/>
                <a:gd name="connsiteY5474" fmla="*/ 1240021 h 1391222"/>
                <a:gd name="connsiteX5475" fmla="*/ 1423011 w 3464244"/>
                <a:gd name="connsiteY5475" fmla="*/ 1242212 h 1391222"/>
                <a:gd name="connsiteX5476" fmla="*/ 1420156 w 3464244"/>
                <a:gd name="connsiteY5476" fmla="*/ 1242212 h 1391222"/>
                <a:gd name="connsiteX5477" fmla="*/ 1418249 w 3464244"/>
                <a:gd name="connsiteY5477" fmla="*/ 1250403 h 1391222"/>
                <a:gd name="connsiteX5478" fmla="*/ 1408724 w 3464244"/>
                <a:gd name="connsiteY5478" fmla="*/ 1251165 h 1391222"/>
                <a:gd name="connsiteX5479" fmla="*/ 1392530 w 3464244"/>
                <a:gd name="connsiteY5479" fmla="*/ 1251165 h 1391222"/>
                <a:gd name="connsiteX5480" fmla="*/ 1404910 w 3464244"/>
                <a:gd name="connsiteY5480" fmla="*/ 1240021 h 1391222"/>
                <a:gd name="connsiteX5481" fmla="*/ 1411580 w 3464244"/>
                <a:gd name="connsiteY5481" fmla="*/ 1234400 h 1391222"/>
                <a:gd name="connsiteX5482" fmla="*/ 1423011 w 3464244"/>
                <a:gd name="connsiteY5482" fmla="*/ 1215732 h 1391222"/>
                <a:gd name="connsiteX5483" fmla="*/ 1402055 w 3464244"/>
                <a:gd name="connsiteY5483" fmla="*/ 1197920 h 1391222"/>
                <a:gd name="connsiteX5484" fmla="*/ 1383953 w 3464244"/>
                <a:gd name="connsiteY5484" fmla="*/ 1214398 h 1391222"/>
                <a:gd name="connsiteX5485" fmla="*/ 1388716 w 3464244"/>
                <a:gd name="connsiteY5485" fmla="*/ 1219447 h 1391222"/>
                <a:gd name="connsiteX5486" fmla="*/ 1393478 w 3464244"/>
                <a:gd name="connsiteY5486" fmla="*/ 1214684 h 1391222"/>
                <a:gd name="connsiteX5487" fmla="*/ 1387767 w 3464244"/>
                <a:gd name="connsiteY5487" fmla="*/ 1209922 h 1391222"/>
                <a:gd name="connsiteX5488" fmla="*/ 1401106 w 3464244"/>
                <a:gd name="connsiteY5488" fmla="*/ 1201063 h 1391222"/>
                <a:gd name="connsiteX5489" fmla="*/ 1414435 w 3464244"/>
                <a:gd name="connsiteY5489" fmla="*/ 1215732 h 1391222"/>
                <a:gd name="connsiteX5490" fmla="*/ 1396343 w 3464244"/>
                <a:gd name="connsiteY5490" fmla="*/ 1243259 h 1391222"/>
                <a:gd name="connsiteX5491" fmla="*/ 1384911 w 3464244"/>
                <a:gd name="connsiteY5491" fmla="*/ 1255166 h 1391222"/>
                <a:gd name="connsiteX5492" fmla="*/ 1383953 w 3464244"/>
                <a:gd name="connsiteY5492" fmla="*/ 1258594 h 1391222"/>
                <a:gd name="connsiteX5493" fmla="*/ 1420156 w 3464244"/>
                <a:gd name="connsiteY5493" fmla="*/ 1258594 h 1391222"/>
                <a:gd name="connsiteX5494" fmla="*/ 1990698 w 3464244"/>
                <a:gd name="connsiteY5494" fmla="*/ 1240116 h 1391222"/>
                <a:gd name="connsiteX5495" fmla="*/ 1971648 w 3464244"/>
                <a:gd name="connsiteY5495" fmla="*/ 1219733 h 1391222"/>
                <a:gd name="connsiteX5496" fmla="*/ 1958318 w 3464244"/>
                <a:gd name="connsiteY5496" fmla="*/ 1228400 h 1391222"/>
                <a:gd name="connsiteX5497" fmla="*/ 1963081 w 3464244"/>
                <a:gd name="connsiteY5497" fmla="*/ 1208588 h 1391222"/>
                <a:gd name="connsiteX5498" fmla="*/ 1975461 w 3464244"/>
                <a:gd name="connsiteY5498" fmla="*/ 1200301 h 1391222"/>
                <a:gd name="connsiteX5499" fmla="*/ 1984028 w 3464244"/>
                <a:gd name="connsiteY5499" fmla="*/ 1203826 h 1391222"/>
                <a:gd name="connsiteX5500" fmla="*/ 1979266 w 3464244"/>
                <a:gd name="connsiteY5500" fmla="*/ 1208017 h 1391222"/>
                <a:gd name="connsiteX5501" fmla="*/ 1984028 w 3464244"/>
                <a:gd name="connsiteY5501" fmla="*/ 1212303 h 1391222"/>
                <a:gd name="connsiteX5502" fmla="*/ 1987842 w 3464244"/>
                <a:gd name="connsiteY5502" fmla="*/ 1207827 h 1391222"/>
                <a:gd name="connsiteX5503" fmla="*/ 1975461 w 3464244"/>
                <a:gd name="connsiteY5503" fmla="*/ 1197920 h 1391222"/>
                <a:gd name="connsiteX5504" fmla="*/ 1949742 w 3464244"/>
                <a:gd name="connsiteY5504" fmla="*/ 1229733 h 1391222"/>
                <a:gd name="connsiteX5505" fmla="*/ 1970699 w 3464244"/>
                <a:gd name="connsiteY5505" fmla="*/ 1260594 h 1391222"/>
                <a:gd name="connsiteX5506" fmla="*/ 1984028 w 3464244"/>
                <a:gd name="connsiteY5506" fmla="*/ 1255452 h 1391222"/>
                <a:gd name="connsiteX5507" fmla="*/ 1990698 w 3464244"/>
                <a:gd name="connsiteY5507" fmla="*/ 1240116 h 1391222"/>
                <a:gd name="connsiteX5508" fmla="*/ 1982131 w 3464244"/>
                <a:gd name="connsiteY5508" fmla="*/ 1240021 h 1391222"/>
                <a:gd name="connsiteX5509" fmla="*/ 1980224 w 3464244"/>
                <a:gd name="connsiteY5509" fmla="*/ 1251927 h 1391222"/>
                <a:gd name="connsiteX5510" fmla="*/ 1970699 w 3464244"/>
                <a:gd name="connsiteY5510" fmla="*/ 1257737 h 1391222"/>
                <a:gd name="connsiteX5511" fmla="*/ 1961174 w 3464244"/>
                <a:gd name="connsiteY5511" fmla="*/ 1251927 h 1391222"/>
                <a:gd name="connsiteX5512" fmla="*/ 1959267 w 3464244"/>
                <a:gd name="connsiteY5512" fmla="*/ 1238115 h 1391222"/>
                <a:gd name="connsiteX5513" fmla="*/ 1970699 w 3464244"/>
                <a:gd name="connsiteY5513" fmla="*/ 1222305 h 1391222"/>
                <a:gd name="connsiteX5514" fmla="*/ 1980224 w 3464244"/>
                <a:gd name="connsiteY5514" fmla="*/ 1227829 h 1391222"/>
                <a:gd name="connsiteX5515" fmla="*/ 1982131 w 3464244"/>
                <a:gd name="connsiteY5515" fmla="*/ 1240021 h 1391222"/>
                <a:gd name="connsiteX5516" fmla="*/ 2040230 w 3464244"/>
                <a:gd name="connsiteY5516" fmla="*/ 1243545 h 1391222"/>
                <a:gd name="connsiteX5517" fmla="*/ 2040230 w 3464244"/>
                <a:gd name="connsiteY5517" fmla="*/ 1240592 h 1391222"/>
                <a:gd name="connsiteX5518" fmla="*/ 2030705 w 3464244"/>
                <a:gd name="connsiteY5518" fmla="*/ 1240592 h 1391222"/>
                <a:gd name="connsiteX5519" fmla="*/ 2030705 w 3464244"/>
                <a:gd name="connsiteY5519" fmla="*/ 1199540 h 1391222"/>
                <a:gd name="connsiteX5520" fmla="*/ 2028798 w 3464244"/>
                <a:gd name="connsiteY5520" fmla="*/ 1196968 h 1391222"/>
                <a:gd name="connsiteX5521" fmla="*/ 2025942 w 3464244"/>
                <a:gd name="connsiteY5521" fmla="*/ 1198302 h 1391222"/>
                <a:gd name="connsiteX5522" fmla="*/ 1997367 w 3464244"/>
                <a:gd name="connsiteY5522" fmla="*/ 1240592 h 1391222"/>
                <a:gd name="connsiteX5523" fmla="*/ 1997367 w 3464244"/>
                <a:gd name="connsiteY5523" fmla="*/ 1243545 h 1391222"/>
                <a:gd name="connsiteX5524" fmla="*/ 2023086 w 3464244"/>
                <a:gd name="connsiteY5524" fmla="*/ 1243545 h 1391222"/>
                <a:gd name="connsiteX5525" fmla="*/ 2023086 w 3464244"/>
                <a:gd name="connsiteY5525" fmla="*/ 1251165 h 1391222"/>
                <a:gd name="connsiteX5526" fmla="*/ 2015468 w 3464244"/>
                <a:gd name="connsiteY5526" fmla="*/ 1255642 h 1391222"/>
                <a:gd name="connsiteX5527" fmla="*/ 2013561 w 3464244"/>
                <a:gd name="connsiteY5527" fmla="*/ 1255642 h 1391222"/>
                <a:gd name="connsiteX5528" fmla="*/ 2013561 w 3464244"/>
                <a:gd name="connsiteY5528" fmla="*/ 1258594 h 1391222"/>
                <a:gd name="connsiteX5529" fmla="*/ 2026891 w 3464244"/>
                <a:gd name="connsiteY5529" fmla="*/ 1258308 h 1391222"/>
                <a:gd name="connsiteX5530" fmla="*/ 2040230 w 3464244"/>
                <a:gd name="connsiteY5530" fmla="*/ 1258594 h 1391222"/>
                <a:gd name="connsiteX5531" fmla="*/ 2040230 w 3464244"/>
                <a:gd name="connsiteY5531" fmla="*/ 1255642 h 1391222"/>
                <a:gd name="connsiteX5532" fmla="*/ 2038323 w 3464244"/>
                <a:gd name="connsiteY5532" fmla="*/ 1255642 h 1391222"/>
                <a:gd name="connsiteX5533" fmla="*/ 2030705 w 3464244"/>
                <a:gd name="connsiteY5533" fmla="*/ 1251165 h 1391222"/>
                <a:gd name="connsiteX5534" fmla="*/ 2030705 w 3464244"/>
                <a:gd name="connsiteY5534" fmla="*/ 1243545 h 1391222"/>
                <a:gd name="connsiteX5535" fmla="*/ 2024035 w 3464244"/>
                <a:gd name="connsiteY5535" fmla="*/ 1240592 h 1391222"/>
                <a:gd name="connsiteX5536" fmla="*/ 2000223 w 3464244"/>
                <a:gd name="connsiteY5536" fmla="*/ 1240592 h 1391222"/>
                <a:gd name="connsiteX5537" fmla="*/ 2024035 w 3464244"/>
                <a:gd name="connsiteY5537" fmla="*/ 1206968 h 1391222"/>
                <a:gd name="connsiteX5538" fmla="*/ 2478380 w 3464244"/>
                <a:gd name="connsiteY5538" fmla="*/ 1281359 h 1391222"/>
                <a:gd name="connsiteX5539" fmla="*/ 2478380 w 3464244"/>
                <a:gd name="connsiteY5539" fmla="*/ 1277263 h 1391222"/>
                <a:gd name="connsiteX5540" fmla="*/ 2468855 w 3464244"/>
                <a:gd name="connsiteY5540" fmla="*/ 1277263 h 1391222"/>
                <a:gd name="connsiteX5541" fmla="*/ 2468855 w 3464244"/>
                <a:gd name="connsiteY5541" fmla="*/ 1194301 h 1391222"/>
                <a:gd name="connsiteX5542" fmla="*/ 2478380 w 3464244"/>
                <a:gd name="connsiteY5542" fmla="*/ 1194301 h 1391222"/>
                <a:gd name="connsiteX5543" fmla="*/ 2478380 w 3464244"/>
                <a:gd name="connsiteY5543" fmla="*/ 1190110 h 1391222"/>
                <a:gd name="connsiteX5544" fmla="*/ 2465041 w 3464244"/>
                <a:gd name="connsiteY5544" fmla="*/ 1190110 h 1391222"/>
                <a:gd name="connsiteX5545" fmla="*/ 2465041 w 3464244"/>
                <a:gd name="connsiteY5545" fmla="*/ 1281359 h 1391222"/>
                <a:gd name="connsiteX5546" fmla="*/ 2521242 w 3464244"/>
                <a:gd name="connsiteY5546" fmla="*/ 1258594 h 1391222"/>
                <a:gd name="connsiteX5547" fmla="*/ 2521242 w 3464244"/>
                <a:gd name="connsiteY5547" fmla="*/ 1255642 h 1391222"/>
                <a:gd name="connsiteX5548" fmla="*/ 2518386 w 3464244"/>
                <a:gd name="connsiteY5548" fmla="*/ 1255642 h 1391222"/>
                <a:gd name="connsiteX5549" fmla="*/ 2508861 w 3464244"/>
                <a:gd name="connsiteY5549" fmla="*/ 1251165 h 1391222"/>
                <a:gd name="connsiteX5550" fmla="*/ 2508861 w 3464244"/>
                <a:gd name="connsiteY5550" fmla="*/ 1200587 h 1391222"/>
                <a:gd name="connsiteX5551" fmla="*/ 2506006 w 3464244"/>
                <a:gd name="connsiteY5551" fmla="*/ 1197920 h 1391222"/>
                <a:gd name="connsiteX5552" fmla="*/ 2488853 w 3464244"/>
                <a:gd name="connsiteY5552" fmla="*/ 1203826 h 1391222"/>
                <a:gd name="connsiteX5553" fmla="*/ 2488853 w 3464244"/>
                <a:gd name="connsiteY5553" fmla="*/ 1206779 h 1391222"/>
                <a:gd name="connsiteX5554" fmla="*/ 2502192 w 3464244"/>
                <a:gd name="connsiteY5554" fmla="*/ 1204302 h 1391222"/>
                <a:gd name="connsiteX5555" fmla="*/ 2502192 w 3464244"/>
                <a:gd name="connsiteY5555" fmla="*/ 1251165 h 1391222"/>
                <a:gd name="connsiteX5556" fmla="*/ 2492667 w 3464244"/>
                <a:gd name="connsiteY5556" fmla="*/ 1255642 h 1391222"/>
                <a:gd name="connsiteX5557" fmla="*/ 2489811 w 3464244"/>
                <a:gd name="connsiteY5557" fmla="*/ 1255642 h 1391222"/>
                <a:gd name="connsiteX5558" fmla="*/ 2489811 w 3464244"/>
                <a:gd name="connsiteY5558" fmla="*/ 1258594 h 1391222"/>
                <a:gd name="connsiteX5559" fmla="*/ 2505048 w 3464244"/>
                <a:gd name="connsiteY5559" fmla="*/ 1258308 h 1391222"/>
                <a:gd name="connsiteX5560" fmla="*/ 2521242 w 3464244"/>
                <a:gd name="connsiteY5560" fmla="*/ 1258594 h 1391222"/>
                <a:gd name="connsiteX5561" fmla="*/ 2572681 w 3464244"/>
                <a:gd name="connsiteY5561" fmla="*/ 1242212 h 1391222"/>
                <a:gd name="connsiteX5562" fmla="*/ 2569816 w 3464244"/>
                <a:gd name="connsiteY5562" fmla="*/ 1242212 h 1391222"/>
                <a:gd name="connsiteX5563" fmla="*/ 2566960 w 3464244"/>
                <a:gd name="connsiteY5563" fmla="*/ 1250403 h 1391222"/>
                <a:gd name="connsiteX5564" fmla="*/ 2558393 w 3464244"/>
                <a:gd name="connsiteY5564" fmla="*/ 1251165 h 1391222"/>
                <a:gd name="connsiteX5565" fmla="*/ 2542199 w 3464244"/>
                <a:gd name="connsiteY5565" fmla="*/ 1251165 h 1391222"/>
                <a:gd name="connsiteX5566" fmla="*/ 2554580 w 3464244"/>
                <a:gd name="connsiteY5566" fmla="*/ 1240021 h 1391222"/>
                <a:gd name="connsiteX5567" fmla="*/ 2561249 w 3464244"/>
                <a:gd name="connsiteY5567" fmla="*/ 1234305 h 1391222"/>
                <a:gd name="connsiteX5568" fmla="*/ 2572681 w 3464244"/>
                <a:gd name="connsiteY5568" fmla="*/ 1215732 h 1391222"/>
                <a:gd name="connsiteX5569" fmla="*/ 2551724 w 3464244"/>
                <a:gd name="connsiteY5569" fmla="*/ 1197920 h 1391222"/>
                <a:gd name="connsiteX5570" fmla="*/ 2533623 w 3464244"/>
                <a:gd name="connsiteY5570" fmla="*/ 1214398 h 1391222"/>
                <a:gd name="connsiteX5571" fmla="*/ 2538385 w 3464244"/>
                <a:gd name="connsiteY5571" fmla="*/ 1219447 h 1391222"/>
                <a:gd name="connsiteX5572" fmla="*/ 2543148 w 3464244"/>
                <a:gd name="connsiteY5572" fmla="*/ 1214684 h 1391222"/>
                <a:gd name="connsiteX5573" fmla="*/ 2537436 w 3464244"/>
                <a:gd name="connsiteY5573" fmla="*/ 1209922 h 1391222"/>
                <a:gd name="connsiteX5574" fmla="*/ 2550766 w 3464244"/>
                <a:gd name="connsiteY5574" fmla="*/ 1200968 h 1391222"/>
                <a:gd name="connsiteX5575" fmla="*/ 2564105 w 3464244"/>
                <a:gd name="connsiteY5575" fmla="*/ 1215732 h 1391222"/>
                <a:gd name="connsiteX5576" fmla="*/ 2546003 w 3464244"/>
                <a:gd name="connsiteY5576" fmla="*/ 1243259 h 1391222"/>
                <a:gd name="connsiteX5577" fmla="*/ 2534581 w 3464244"/>
                <a:gd name="connsiteY5577" fmla="*/ 1255166 h 1391222"/>
                <a:gd name="connsiteX5578" fmla="*/ 2533623 w 3464244"/>
                <a:gd name="connsiteY5578" fmla="*/ 1258594 h 1391222"/>
                <a:gd name="connsiteX5579" fmla="*/ 2569816 w 3464244"/>
                <a:gd name="connsiteY5579" fmla="*/ 1258594 h 1391222"/>
                <a:gd name="connsiteX5580" fmla="*/ 2624110 w 3464244"/>
                <a:gd name="connsiteY5580" fmla="*/ 1199825 h 1391222"/>
                <a:gd name="connsiteX5581" fmla="*/ 2601256 w 3464244"/>
                <a:gd name="connsiteY5581" fmla="*/ 1199825 h 1391222"/>
                <a:gd name="connsiteX5582" fmla="*/ 2593628 w 3464244"/>
                <a:gd name="connsiteY5582" fmla="*/ 1199540 h 1391222"/>
                <a:gd name="connsiteX5583" fmla="*/ 2588866 w 3464244"/>
                <a:gd name="connsiteY5583" fmla="*/ 1196968 h 1391222"/>
                <a:gd name="connsiteX5584" fmla="*/ 2586010 w 3464244"/>
                <a:gd name="connsiteY5584" fmla="*/ 1196968 h 1391222"/>
                <a:gd name="connsiteX5585" fmla="*/ 2582206 w 3464244"/>
                <a:gd name="connsiteY5585" fmla="*/ 1216209 h 1391222"/>
                <a:gd name="connsiteX5586" fmla="*/ 2585061 w 3464244"/>
                <a:gd name="connsiteY5586" fmla="*/ 1216209 h 1391222"/>
                <a:gd name="connsiteX5587" fmla="*/ 2587917 w 3464244"/>
                <a:gd name="connsiteY5587" fmla="*/ 1207827 h 1391222"/>
                <a:gd name="connsiteX5588" fmla="*/ 2597442 w 3464244"/>
                <a:gd name="connsiteY5588" fmla="*/ 1207254 h 1391222"/>
                <a:gd name="connsiteX5589" fmla="*/ 2616492 w 3464244"/>
                <a:gd name="connsiteY5589" fmla="*/ 1207254 h 1391222"/>
                <a:gd name="connsiteX5590" fmla="*/ 2606967 w 3464244"/>
                <a:gd name="connsiteY5590" fmla="*/ 1219923 h 1391222"/>
                <a:gd name="connsiteX5591" fmla="*/ 2594586 w 3464244"/>
                <a:gd name="connsiteY5591" fmla="*/ 1255452 h 1391222"/>
                <a:gd name="connsiteX5592" fmla="*/ 2599349 w 3464244"/>
                <a:gd name="connsiteY5592" fmla="*/ 1260594 h 1391222"/>
                <a:gd name="connsiteX5593" fmla="*/ 2603153 w 3464244"/>
                <a:gd name="connsiteY5593" fmla="*/ 1255356 h 1391222"/>
                <a:gd name="connsiteX5594" fmla="*/ 2603153 w 3464244"/>
                <a:gd name="connsiteY5594" fmla="*/ 1251069 h 1391222"/>
                <a:gd name="connsiteX5595" fmla="*/ 2609823 w 3464244"/>
                <a:gd name="connsiteY5595" fmla="*/ 1221161 h 1391222"/>
                <a:gd name="connsiteX5596" fmla="*/ 2623161 w 3464244"/>
                <a:gd name="connsiteY5596" fmla="*/ 1203064 h 1391222"/>
                <a:gd name="connsiteX5597" fmla="*/ 2624110 w 3464244"/>
                <a:gd name="connsiteY5597" fmla="*/ 1199825 h 1391222"/>
                <a:gd name="connsiteX5598" fmla="*/ 2645067 w 3464244"/>
                <a:gd name="connsiteY5598" fmla="*/ 1258308 h 1391222"/>
                <a:gd name="connsiteX5599" fmla="*/ 2639356 w 3464244"/>
                <a:gd name="connsiteY5599" fmla="*/ 1248498 h 1391222"/>
                <a:gd name="connsiteX5600" fmla="*/ 2634593 w 3464244"/>
                <a:gd name="connsiteY5600" fmla="*/ 1253546 h 1391222"/>
                <a:gd name="connsiteX5601" fmla="*/ 2639356 w 3464244"/>
                <a:gd name="connsiteY5601" fmla="*/ 1258594 h 1391222"/>
                <a:gd name="connsiteX5602" fmla="*/ 2643160 w 3464244"/>
                <a:gd name="connsiteY5602" fmla="*/ 1257261 h 1391222"/>
                <a:gd name="connsiteX5603" fmla="*/ 2635542 w 3464244"/>
                <a:gd name="connsiteY5603" fmla="*/ 1273929 h 1391222"/>
                <a:gd name="connsiteX5604" fmla="*/ 2635542 w 3464244"/>
                <a:gd name="connsiteY5604" fmla="*/ 1274977 h 1391222"/>
                <a:gd name="connsiteX5605" fmla="*/ 2636491 w 3464244"/>
                <a:gd name="connsiteY5605" fmla="*/ 1276311 h 1391222"/>
                <a:gd name="connsiteX5606" fmla="*/ 2645067 w 3464244"/>
                <a:gd name="connsiteY5606" fmla="*/ 1258308 h 1391222"/>
                <a:gd name="connsiteX5607" fmla="*/ 2728885 w 3464244"/>
                <a:gd name="connsiteY5607" fmla="*/ 1240116 h 1391222"/>
                <a:gd name="connsiteX5608" fmla="*/ 2709835 w 3464244"/>
                <a:gd name="connsiteY5608" fmla="*/ 1219733 h 1391222"/>
                <a:gd name="connsiteX5609" fmla="*/ 2697455 w 3464244"/>
                <a:gd name="connsiteY5609" fmla="*/ 1228400 h 1391222"/>
                <a:gd name="connsiteX5610" fmla="*/ 2701268 w 3464244"/>
                <a:gd name="connsiteY5610" fmla="*/ 1208588 h 1391222"/>
                <a:gd name="connsiteX5611" fmla="*/ 2714598 w 3464244"/>
                <a:gd name="connsiteY5611" fmla="*/ 1200301 h 1391222"/>
                <a:gd name="connsiteX5612" fmla="*/ 2723174 w 3464244"/>
                <a:gd name="connsiteY5612" fmla="*/ 1203826 h 1391222"/>
                <a:gd name="connsiteX5613" fmla="*/ 2718411 w 3464244"/>
                <a:gd name="connsiteY5613" fmla="*/ 1208017 h 1391222"/>
                <a:gd name="connsiteX5614" fmla="*/ 2722216 w 3464244"/>
                <a:gd name="connsiteY5614" fmla="*/ 1212303 h 1391222"/>
                <a:gd name="connsiteX5615" fmla="*/ 2726978 w 3464244"/>
                <a:gd name="connsiteY5615" fmla="*/ 1207827 h 1391222"/>
                <a:gd name="connsiteX5616" fmla="*/ 2714598 w 3464244"/>
                <a:gd name="connsiteY5616" fmla="*/ 1197920 h 1391222"/>
                <a:gd name="connsiteX5617" fmla="*/ 2688878 w 3464244"/>
                <a:gd name="connsiteY5617" fmla="*/ 1229733 h 1391222"/>
                <a:gd name="connsiteX5618" fmla="*/ 2709835 w 3464244"/>
                <a:gd name="connsiteY5618" fmla="*/ 1260594 h 1391222"/>
                <a:gd name="connsiteX5619" fmla="*/ 2722216 w 3464244"/>
                <a:gd name="connsiteY5619" fmla="*/ 1255452 h 1391222"/>
                <a:gd name="connsiteX5620" fmla="*/ 2728885 w 3464244"/>
                <a:gd name="connsiteY5620" fmla="*/ 1240116 h 1391222"/>
                <a:gd name="connsiteX5621" fmla="*/ 2720318 w 3464244"/>
                <a:gd name="connsiteY5621" fmla="*/ 1240021 h 1391222"/>
                <a:gd name="connsiteX5622" fmla="*/ 2719360 w 3464244"/>
                <a:gd name="connsiteY5622" fmla="*/ 1251927 h 1391222"/>
                <a:gd name="connsiteX5623" fmla="*/ 2709835 w 3464244"/>
                <a:gd name="connsiteY5623" fmla="*/ 1257737 h 1391222"/>
                <a:gd name="connsiteX5624" fmla="*/ 2700310 w 3464244"/>
                <a:gd name="connsiteY5624" fmla="*/ 1251927 h 1391222"/>
                <a:gd name="connsiteX5625" fmla="*/ 2697455 w 3464244"/>
                <a:gd name="connsiteY5625" fmla="*/ 1238115 h 1391222"/>
                <a:gd name="connsiteX5626" fmla="*/ 2709835 w 3464244"/>
                <a:gd name="connsiteY5626" fmla="*/ 1222305 h 1391222"/>
                <a:gd name="connsiteX5627" fmla="*/ 2718411 w 3464244"/>
                <a:gd name="connsiteY5627" fmla="*/ 1227829 h 1391222"/>
                <a:gd name="connsiteX5628" fmla="*/ 2720318 w 3464244"/>
                <a:gd name="connsiteY5628" fmla="*/ 1240021 h 1391222"/>
                <a:gd name="connsiteX5629" fmla="*/ 2777468 w 3464244"/>
                <a:gd name="connsiteY5629" fmla="*/ 1242973 h 1391222"/>
                <a:gd name="connsiteX5630" fmla="*/ 2762223 w 3464244"/>
                <a:gd name="connsiteY5630" fmla="*/ 1226495 h 1391222"/>
                <a:gd name="connsiteX5631" fmla="*/ 2775561 w 3464244"/>
                <a:gd name="connsiteY5631" fmla="*/ 1210398 h 1391222"/>
                <a:gd name="connsiteX5632" fmla="*/ 2757460 w 3464244"/>
                <a:gd name="connsiteY5632" fmla="*/ 1197920 h 1391222"/>
                <a:gd name="connsiteX5633" fmla="*/ 2740317 w 3464244"/>
                <a:gd name="connsiteY5633" fmla="*/ 1210112 h 1391222"/>
                <a:gd name="connsiteX5634" fmla="*/ 2745080 w 3464244"/>
                <a:gd name="connsiteY5634" fmla="*/ 1214970 h 1391222"/>
                <a:gd name="connsiteX5635" fmla="*/ 2749842 w 3464244"/>
                <a:gd name="connsiteY5635" fmla="*/ 1210398 h 1391222"/>
                <a:gd name="connsiteX5636" fmla="*/ 2745080 w 3464244"/>
                <a:gd name="connsiteY5636" fmla="*/ 1205636 h 1391222"/>
                <a:gd name="connsiteX5637" fmla="*/ 2757460 w 3464244"/>
                <a:gd name="connsiteY5637" fmla="*/ 1200301 h 1391222"/>
                <a:gd name="connsiteX5638" fmla="*/ 2766036 w 3464244"/>
                <a:gd name="connsiteY5638" fmla="*/ 1210398 h 1391222"/>
                <a:gd name="connsiteX5639" fmla="*/ 2762223 w 3464244"/>
                <a:gd name="connsiteY5639" fmla="*/ 1222114 h 1391222"/>
                <a:gd name="connsiteX5640" fmla="*/ 2751749 w 3464244"/>
                <a:gd name="connsiteY5640" fmla="*/ 1225448 h 1391222"/>
                <a:gd name="connsiteX5641" fmla="*/ 2749842 w 3464244"/>
                <a:gd name="connsiteY5641" fmla="*/ 1226877 h 1391222"/>
                <a:gd name="connsiteX5642" fmla="*/ 2751749 w 3464244"/>
                <a:gd name="connsiteY5642" fmla="*/ 1228115 h 1391222"/>
                <a:gd name="connsiteX5643" fmla="*/ 2756511 w 3464244"/>
                <a:gd name="connsiteY5643" fmla="*/ 1228115 h 1391222"/>
                <a:gd name="connsiteX5644" fmla="*/ 2767943 w 3464244"/>
                <a:gd name="connsiteY5644" fmla="*/ 1242973 h 1391222"/>
                <a:gd name="connsiteX5645" fmla="*/ 2756511 w 3464244"/>
                <a:gd name="connsiteY5645" fmla="*/ 1257737 h 1391222"/>
                <a:gd name="connsiteX5646" fmla="*/ 2742224 w 3464244"/>
                <a:gd name="connsiteY5646" fmla="*/ 1251165 h 1391222"/>
                <a:gd name="connsiteX5647" fmla="*/ 2746986 w 3464244"/>
                <a:gd name="connsiteY5647" fmla="*/ 1245927 h 1391222"/>
                <a:gd name="connsiteX5648" fmla="*/ 2742224 w 3464244"/>
                <a:gd name="connsiteY5648" fmla="*/ 1241069 h 1391222"/>
                <a:gd name="connsiteX5649" fmla="*/ 2737461 w 3464244"/>
                <a:gd name="connsiteY5649" fmla="*/ 1246211 h 1391222"/>
                <a:gd name="connsiteX5650" fmla="*/ 2757460 w 3464244"/>
                <a:gd name="connsiteY5650" fmla="*/ 1260499 h 1391222"/>
                <a:gd name="connsiteX5651" fmla="*/ 2777468 w 3464244"/>
                <a:gd name="connsiteY5651" fmla="*/ 1242973 h 1391222"/>
                <a:gd name="connsiteX5652" fmla="*/ 2801281 w 3464244"/>
                <a:gd name="connsiteY5652" fmla="*/ 1258308 h 1391222"/>
                <a:gd name="connsiteX5653" fmla="*/ 2795560 w 3464244"/>
                <a:gd name="connsiteY5653" fmla="*/ 1248498 h 1391222"/>
                <a:gd name="connsiteX5654" fmla="*/ 2789849 w 3464244"/>
                <a:gd name="connsiteY5654" fmla="*/ 1253546 h 1391222"/>
                <a:gd name="connsiteX5655" fmla="*/ 2795560 w 3464244"/>
                <a:gd name="connsiteY5655" fmla="*/ 1258594 h 1391222"/>
                <a:gd name="connsiteX5656" fmla="*/ 2799374 w 3464244"/>
                <a:gd name="connsiteY5656" fmla="*/ 1257261 h 1391222"/>
                <a:gd name="connsiteX5657" fmla="*/ 2791756 w 3464244"/>
                <a:gd name="connsiteY5657" fmla="*/ 1273929 h 1391222"/>
                <a:gd name="connsiteX5658" fmla="*/ 2791756 w 3464244"/>
                <a:gd name="connsiteY5658" fmla="*/ 1274977 h 1391222"/>
                <a:gd name="connsiteX5659" fmla="*/ 2792705 w 3464244"/>
                <a:gd name="connsiteY5659" fmla="*/ 1276311 h 1391222"/>
                <a:gd name="connsiteX5660" fmla="*/ 2801281 w 3464244"/>
                <a:gd name="connsiteY5660" fmla="*/ 1258308 h 1391222"/>
                <a:gd name="connsiteX5661" fmla="*/ 2886048 w 3464244"/>
                <a:gd name="connsiteY5661" fmla="*/ 1242973 h 1391222"/>
                <a:gd name="connsiteX5662" fmla="*/ 2869853 w 3464244"/>
                <a:gd name="connsiteY5662" fmla="*/ 1226495 h 1391222"/>
                <a:gd name="connsiteX5663" fmla="*/ 2883192 w 3464244"/>
                <a:gd name="connsiteY5663" fmla="*/ 1210398 h 1391222"/>
                <a:gd name="connsiteX5664" fmla="*/ 2865091 w 3464244"/>
                <a:gd name="connsiteY5664" fmla="*/ 1197920 h 1391222"/>
                <a:gd name="connsiteX5665" fmla="*/ 2847948 w 3464244"/>
                <a:gd name="connsiteY5665" fmla="*/ 1210112 h 1391222"/>
                <a:gd name="connsiteX5666" fmla="*/ 2852710 w 3464244"/>
                <a:gd name="connsiteY5666" fmla="*/ 1214970 h 1391222"/>
                <a:gd name="connsiteX5667" fmla="*/ 2857473 w 3464244"/>
                <a:gd name="connsiteY5667" fmla="*/ 1210398 h 1391222"/>
                <a:gd name="connsiteX5668" fmla="*/ 2852710 w 3464244"/>
                <a:gd name="connsiteY5668" fmla="*/ 1205636 h 1391222"/>
                <a:gd name="connsiteX5669" fmla="*/ 2865091 w 3464244"/>
                <a:gd name="connsiteY5669" fmla="*/ 1200301 h 1391222"/>
                <a:gd name="connsiteX5670" fmla="*/ 2874616 w 3464244"/>
                <a:gd name="connsiteY5670" fmla="*/ 1210398 h 1391222"/>
                <a:gd name="connsiteX5671" fmla="*/ 2869853 w 3464244"/>
                <a:gd name="connsiteY5671" fmla="*/ 1222114 h 1391222"/>
                <a:gd name="connsiteX5672" fmla="*/ 2860328 w 3464244"/>
                <a:gd name="connsiteY5672" fmla="*/ 1225448 h 1391222"/>
                <a:gd name="connsiteX5673" fmla="*/ 2857473 w 3464244"/>
                <a:gd name="connsiteY5673" fmla="*/ 1226877 h 1391222"/>
                <a:gd name="connsiteX5674" fmla="*/ 2859380 w 3464244"/>
                <a:gd name="connsiteY5674" fmla="*/ 1228115 h 1391222"/>
                <a:gd name="connsiteX5675" fmla="*/ 2864142 w 3464244"/>
                <a:gd name="connsiteY5675" fmla="*/ 1228115 h 1391222"/>
                <a:gd name="connsiteX5676" fmla="*/ 2876523 w 3464244"/>
                <a:gd name="connsiteY5676" fmla="*/ 1242973 h 1391222"/>
                <a:gd name="connsiteX5677" fmla="*/ 2865091 w 3464244"/>
                <a:gd name="connsiteY5677" fmla="*/ 1257737 h 1391222"/>
                <a:gd name="connsiteX5678" fmla="*/ 2849855 w 3464244"/>
                <a:gd name="connsiteY5678" fmla="*/ 1251165 h 1391222"/>
                <a:gd name="connsiteX5679" fmla="*/ 2855566 w 3464244"/>
                <a:gd name="connsiteY5679" fmla="*/ 1245927 h 1391222"/>
                <a:gd name="connsiteX5680" fmla="*/ 2850803 w 3464244"/>
                <a:gd name="connsiteY5680" fmla="*/ 1241069 h 1391222"/>
                <a:gd name="connsiteX5681" fmla="*/ 2845092 w 3464244"/>
                <a:gd name="connsiteY5681" fmla="*/ 1246211 h 1391222"/>
                <a:gd name="connsiteX5682" fmla="*/ 2865091 w 3464244"/>
                <a:gd name="connsiteY5682" fmla="*/ 1260499 h 1391222"/>
                <a:gd name="connsiteX5683" fmla="*/ 2886048 w 3464244"/>
                <a:gd name="connsiteY5683" fmla="*/ 1242973 h 1391222"/>
                <a:gd name="connsiteX5684" fmla="*/ 2930817 w 3464244"/>
                <a:gd name="connsiteY5684" fmla="*/ 1258594 h 1391222"/>
                <a:gd name="connsiteX5685" fmla="*/ 2930817 w 3464244"/>
                <a:gd name="connsiteY5685" fmla="*/ 1255642 h 1391222"/>
                <a:gd name="connsiteX5686" fmla="*/ 2927003 w 3464244"/>
                <a:gd name="connsiteY5686" fmla="*/ 1255642 h 1391222"/>
                <a:gd name="connsiteX5687" fmla="*/ 2918436 w 3464244"/>
                <a:gd name="connsiteY5687" fmla="*/ 1251165 h 1391222"/>
                <a:gd name="connsiteX5688" fmla="*/ 2918436 w 3464244"/>
                <a:gd name="connsiteY5688" fmla="*/ 1200587 h 1391222"/>
                <a:gd name="connsiteX5689" fmla="*/ 2915581 w 3464244"/>
                <a:gd name="connsiteY5689" fmla="*/ 1197920 h 1391222"/>
                <a:gd name="connsiteX5690" fmla="*/ 2898428 w 3464244"/>
                <a:gd name="connsiteY5690" fmla="*/ 1203826 h 1391222"/>
                <a:gd name="connsiteX5691" fmla="*/ 2898428 w 3464244"/>
                <a:gd name="connsiteY5691" fmla="*/ 1206779 h 1391222"/>
                <a:gd name="connsiteX5692" fmla="*/ 2910818 w 3464244"/>
                <a:gd name="connsiteY5692" fmla="*/ 1204302 h 1391222"/>
                <a:gd name="connsiteX5693" fmla="*/ 2910818 w 3464244"/>
                <a:gd name="connsiteY5693" fmla="*/ 1251165 h 1391222"/>
                <a:gd name="connsiteX5694" fmla="*/ 2902242 w 3464244"/>
                <a:gd name="connsiteY5694" fmla="*/ 1255642 h 1391222"/>
                <a:gd name="connsiteX5695" fmla="*/ 2899386 w 3464244"/>
                <a:gd name="connsiteY5695" fmla="*/ 1255642 h 1391222"/>
                <a:gd name="connsiteX5696" fmla="*/ 2899386 w 3464244"/>
                <a:gd name="connsiteY5696" fmla="*/ 1258594 h 1391222"/>
                <a:gd name="connsiteX5697" fmla="*/ 2914623 w 3464244"/>
                <a:gd name="connsiteY5697" fmla="*/ 1258308 h 1391222"/>
                <a:gd name="connsiteX5698" fmla="*/ 2930817 w 3464244"/>
                <a:gd name="connsiteY5698" fmla="*/ 1258594 h 1391222"/>
                <a:gd name="connsiteX5699" fmla="*/ 2957485 w 3464244"/>
                <a:gd name="connsiteY5699" fmla="*/ 1258308 h 1391222"/>
                <a:gd name="connsiteX5700" fmla="*/ 2951774 w 3464244"/>
                <a:gd name="connsiteY5700" fmla="*/ 1248498 h 1391222"/>
                <a:gd name="connsiteX5701" fmla="*/ 2946053 w 3464244"/>
                <a:gd name="connsiteY5701" fmla="*/ 1253546 h 1391222"/>
                <a:gd name="connsiteX5702" fmla="*/ 2951774 w 3464244"/>
                <a:gd name="connsiteY5702" fmla="*/ 1258594 h 1391222"/>
                <a:gd name="connsiteX5703" fmla="*/ 2955578 w 3464244"/>
                <a:gd name="connsiteY5703" fmla="*/ 1257261 h 1391222"/>
                <a:gd name="connsiteX5704" fmla="*/ 2947960 w 3464244"/>
                <a:gd name="connsiteY5704" fmla="*/ 1273929 h 1391222"/>
                <a:gd name="connsiteX5705" fmla="*/ 2947960 w 3464244"/>
                <a:gd name="connsiteY5705" fmla="*/ 1274977 h 1391222"/>
                <a:gd name="connsiteX5706" fmla="*/ 2948918 w 3464244"/>
                <a:gd name="connsiteY5706" fmla="*/ 1276311 h 1391222"/>
                <a:gd name="connsiteX5707" fmla="*/ 2957485 w 3464244"/>
                <a:gd name="connsiteY5707" fmla="*/ 1258308 h 1391222"/>
                <a:gd name="connsiteX5708" fmla="*/ 3038448 w 3464244"/>
                <a:gd name="connsiteY5708" fmla="*/ 1258594 h 1391222"/>
                <a:gd name="connsiteX5709" fmla="*/ 3038448 w 3464244"/>
                <a:gd name="connsiteY5709" fmla="*/ 1255642 h 1391222"/>
                <a:gd name="connsiteX5710" fmla="*/ 3034643 w 3464244"/>
                <a:gd name="connsiteY5710" fmla="*/ 1255642 h 1391222"/>
                <a:gd name="connsiteX5711" fmla="*/ 3026067 w 3464244"/>
                <a:gd name="connsiteY5711" fmla="*/ 1251165 h 1391222"/>
                <a:gd name="connsiteX5712" fmla="*/ 3026067 w 3464244"/>
                <a:gd name="connsiteY5712" fmla="*/ 1200587 h 1391222"/>
                <a:gd name="connsiteX5713" fmla="*/ 3023211 w 3464244"/>
                <a:gd name="connsiteY5713" fmla="*/ 1197920 h 1391222"/>
                <a:gd name="connsiteX5714" fmla="*/ 3006068 w 3464244"/>
                <a:gd name="connsiteY5714" fmla="*/ 1203826 h 1391222"/>
                <a:gd name="connsiteX5715" fmla="*/ 3006068 w 3464244"/>
                <a:gd name="connsiteY5715" fmla="*/ 1206779 h 1391222"/>
                <a:gd name="connsiteX5716" fmla="*/ 3018449 w 3464244"/>
                <a:gd name="connsiteY5716" fmla="*/ 1204302 h 1391222"/>
                <a:gd name="connsiteX5717" fmla="*/ 3018449 w 3464244"/>
                <a:gd name="connsiteY5717" fmla="*/ 1251165 h 1391222"/>
                <a:gd name="connsiteX5718" fmla="*/ 3009873 w 3464244"/>
                <a:gd name="connsiteY5718" fmla="*/ 1255642 h 1391222"/>
                <a:gd name="connsiteX5719" fmla="*/ 3007017 w 3464244"/>
                <a:gd name="connsiteY5719" fmla="*/ 1255642 h 1391222"/>
                <a:gd name="connsiteX5720" fmla="*/ 3007017 w 3464244"/>
                <a:gd name="connsiteY5720" fmla="*/ 1258594 h 1391222"/>
                <a:gd name="connsiteX5721" fmla="*/ 3022253 w 3464244"/>
                <a:gd name="connsiteY5721" fmla="*/ 1258308 h 1391222"/>
                <a:gd name="connsiteX5722" fmla="*/ 3038448 w 3464244"/>
                <a:gd name="connsiteY5722" fmla="*/ 1258594 h 1391222"/>
                <a:gd name="connsiteX5723" fmla="*/ 3088928 w 3464244"/>
                <a:gd name="connsiteY5723" fmla="*/ 1240306 h 1391222"/>
                <a:gd name="connsiteX5724" fmla="*/ 3070836 w 3464244"/>
                <a:gd name="connsiteY5724" fmla="*/ 1220399 h 1391222"/>
                <a:gd name="connsiteX5725" fmla="*/ 3058456 w 3464244"/>
                <a:gd name="connsiteY5725" fmla="*/ 1224971 h 1391222"/>
                <a:gd name="connsiteX5726" fmla="*/ 3058456 w 3464244"/>
                <a:gd name="connsiteY5726" fmla="*/ 1207254 h 1391222"/>
                <a:gd name="connsiteX5727" fmla="*/ 3067023 w 3464244"/>
                <a:gd name="connsiteY5727" fmla="*/ 1208588 h 1391222"/>
                <a:gd name="connsiteX5728" fmla="*/ 3086073 w 3464244"/>
                <a:gd name="connsiteY5728" fmla="*/ 1199254 h 1391222"/>
                <a:gd name="connsiteX5729" fmla="*/ 3084166 w 3464244"/>
                <a:gd name="connsiteY5729" fmla="*/ 1197920 h 1391222"/>
                <a:gd name="connsiteX5730" fmla="*/ 3083217 w 3464244"/>
                <a:gd name="connsiteY5730" fmla="*/ 1198302 h 1391222"/>
                <a:gd name="connsiteX5731" fmla="*/ 3070836 w 3464244"/>
                <a:gd name="connsiteY5731" fmla="*/ 1200873 h 1391222"/>
                <a:gd name="connsiteX5732" fmla="*/ 3058456 w 3464244"/>
                <a:gd name="connsiteY5732" fmla="*/ 1198302 h 1391222"/>
                <a:gd name="connsiteX5733" fmla="*/ 3056549 w 3464244"/>
                <a:gd name="connsiteY5733" fmla="*/ 1197920 h 1391222"/>
                <a:gd name="connsiteX5734" fmla="*/ 3055591 w 3464244"/>
                <a:gd name="connsiteY5734" fmla="*/ 1200587 h 1391222"/>
                <a:gd name="connsiteX5735" fmla="*/ 3055591 w 3464244"/>
                <a:gd name="connsiteY5735" fmla="*/ 1227352 h 1391222"/>
                <a:gd name="connsiteX5736" fmla="*/ 3057498 w 3464244"/>
                <a:gd name="connsiteY5736" fmla="*/ 1230019 h 1391222"/>
                <a:gd name="connsiteX5737" fmla="*/ 3058456 w 3464244"/>
                <a:gd name="connsiteY5737" fmla="*/ 1228972 h 1391222"/>
                <a:gd name="connsiteX5738" fmla="*/ 3070836 w 3464244"/>
                <a:gd name="connsiteY5738" fmla="*/ 1222876 h 1391222"/>
                <a:gd name="connsiteX5739" fmla="*/ 3079403 w 3464244"/>
                <a:gd name="connsiteY5739" fmla="*/ 1228876 h 1391222"/>
                <a:gd name="connsiteX5740" fmla="*/ 3081310 w 3464244"/>
                <a:gd name="connsiteY5740" fmla="*/ 1239830 h 1391222"/>
                <a:gd name="connsiteX5741" fmla="*/ 3078455 w 3464244"/>
                <a:gd name="connsiteY5741" fmla="*/ 1252212 h 1391222"/>
                <a:gd name="connsiteX5742" fmla="*/ 3067981 w 3464244"/>
                <a:gd name="connsiteY5742" fmla="*/ 1257737 h 1391222"/>
                <a:gd name="connsiteX5743" fmla="*/ 3054642 w 3464244"/>
                <a:gd name="connsiteY5743" fmla="*/ 1248212 h 1391222"/>
                <a:gd name="connsiteX5744" fmla="*/ 3055591 w 3464244"/>
                <a:gd name="connsiteY5744" fmla="*/ 1248212 h 1391222"/>
                <a:gd name="connsiteX5745" fmla="*/ 3059405 w 3464244"/>
                <a:gd name="connsiteY5745" fmla="*/ 1243736 h 1391222"/>
                <a:gd name="connsiteX5746" fmla="*/ 3055591 w 3464244"/>
                <a:gd name="connsiteY5746" fmla="*/ 1239068 h 1391222"/>
                <a:gd name="connsiteX5747" fmla="*/ 3050828 w 3464244"/>
                <a:gd name="connsiteY5747" fmla="*/ 1244021 h 1391222"/>
                <a:gd name="connsiteX5748" fmla="*/ 3067981 w 3464244"/>
                <a:gd name="connsiteY5748" fmla="*/ 1260499 h 1391222"/>
                <a:gd name="connsiteX5749" fmla="*/ 3088928 w 3464244"/>
                <a:gd name="connsiteY5749" fmla="*/ 1240306 h 1391222"/>
                <a:gd name="connsiteX5750" fmla="*/ 3113699 w 3464244"/>
                <a:gd name="connsiteY5750" fmla="*/ 1258308 h 1391222"/>
                <a:gd name="connsiteX5751" fmla="*/ 3107978 w 3464244"/>
                <a:gd name="connsiteY5751" fmla="*/ 1248498 h 1391222"/>
                <a:gd name="connsiteX5752" fmla="*/ 3102267 w 3464244"/>
                <a:gd name="connsiteY5752" fmla="*/ 1253546 h 1391222"/>
                <a:gd name="connsiteX5753" fmla="*/ 3107978 w 3464244"/>
                <a:gd name="connsiteY5753" fmla="*/ 1258594 h 1391222"/>
                <a:gd name="connsiteX5754" fmla="*/ 3111792 w 3464244"/>
                <a:gd name="connsiteY5754" fmla="*/ 1257261 h 1391222"/>
                <a:gd name="connsiteX5755" fmla="*/ 3104174 w 3464244"/>
                <a:gd name="connsiteY5755" fmla="*/ 1273929 h 1391222"/>
                <a:gd name="connsiteX5756" fmla="*/ 3104174 w 3464244"/>
                <a:gd name="connsiteY5756" fmla="*/ 1274977 h 1391222"/>
                <a:gd name="connsiteX5757" fmla="*/ 3105123 w 3464244"/>
                <a:gd name="connsiteY5757" fmla="*/ 1276311 h 1391222"/>
                <a:gd name="connsiteX5758" fmla="*/ 3113699 w 3464244"/>
                <a:gd name="connsiteY5758" fmla="*/ 1258308 h 1391222"/>
                <a:gd name="connsiteX5759" fmla="*/ 3200373 w 3464244"/>
                <a:gd name="connsiteY5759" fmla="*/ 1199825 h 1391222"/>
                <a:gd name="connsiteX5760" fmla="*/ 3177518 w 3464244"/>
                <a:gd name="connsiteY5760" fmla="*/ 1199825 h 1391222"/>
                <a:gd name="connsiteX5761" fmla="*/ 3169891 w 3464244"/>
                <a:gd name="connsiteY5761" fmla="*/ 1199540 h 1391222"/>
                <a:gd name="connsiteX5762" fmla="*/ 3165128 w 3464244"/>
                <a:gd name="connsiteY5762" fmla="*/ 1196968 h 1391222"/>
                <a:gd name="connsiteX5763" fmla="*/ 3162273 w 3464244"/>
                <a:gd name="connsiteY5763" fmla="*/ 1196968 h 1391222"/>
                <a:gd name="connsiteX5764" fmla="*/ 3158468 w 3464244"/>
                <a:gd name="connsiteY5764" fmla="*/ 1216209 h 1391222"/>
                <a:gd name="connsiteX5765" fmla="*/ 3161324 w 3464244"/>
                <a:gd name="connsiteY5765" fmla="*/ 1216209 h 1391222"/>
                <a:gd name="connsiteX5766" fmla="*/ 3164180 w 3464244"/>
                <a:gd name="connsiteY5766" fmla="*/ 1207827 h 1391222"/>
                <a:gd name="connsiteX5767" fmla="*/ 3173705 w 3464244"/>
                <a:gd name="connsiteY5767" fmla="*/ 1207254 h 1391222"/>
                <a:gd name="connsiteX5768" fmla="*/ 3192755 w 3464244"/>
                <a:gd name="connsiteY5768" fmla="*/ 1207254 h 1391222"/>
                <a:gd name="connsiteX5769" fmla="*/ 3183230 w 3464244"/>
                <a:gd name="connsiteY5769" fmla="*/ 1219923 h 1391222"/>
                <a:gd name="connsiteX5770" fmla="*/ 3170849 w 3464244"/>
                <a:gd name="connsiteY5770" fmla="*/ 1255452 h 1391222"/>
                <a:gd name="connsiteX5771" fmla="*/ 3175611 w 3464244"/>
                <a:gd name="connsiteY5771" fmla="*/ 1260499 h 1391222"/>
                <a:gd name="connsiteX5772" fmla="*/ 3179416 w 3464244"/>
                <a:gd name="connsiteY5772" fmla="*/ 1255356 h 1391222"/>
                <a:gd name="connsiteX5773" fmla="*/ 3179416 w 3464244"/>
                <a:gd name="connsiteY5773" fmla="*/ 1250974 h 1391222"/>
                <a:gd name="connsiteX5774" fmla="*/ 3186085 w 3464244"/>
                <a:gd name="connsiteY5774" fmla="*/ 1221066 h 1391222"/>
                <a:gd name="connsiteX5775" fmla="*/ 3199424 w 3464244"/>
                <a:gd name="connsiteY5775" fmla="*/ 1203064 h 1391222"/>
                <a:gd name="connsiteX5776" fmla="*/ 3200373 w 3464244"/>
                <a:gd name="connsiteY5776" fmla="*/ 1199825 h 1391222"/>
                <a:gd name="connsiteX5777" fmla="*/ 3221330 w 3464244"/>
                <a:gd name="connsiteY5777" fmla="*/ 1258308 h 1391222"/>
                <a:gd name="connsiteX5778" fmla="*/ 3215618 w 3464244"/>
                <a:gd name="connsiteY5778" fmla="*/ 1248498 h 1391222"/>
                <a:gd name="connsiteX5779" fmla="*/ 3209898 w 3464244"/>
                <a:gd name="connsiteY5779" fmla="*/ 1253546 h 1391222"/>
                <a:gd name="connsiteX5780" fmla="*/ 3215618 w 3464244"/>
                <a:gd name="connsiteY5780" fmla="*/ 1258594 h 1391222"/>
                <a:gd name="connsiteX5781" fmla="*/ 3219423 w 3464244"/>
                <a:gd name="connsiteY5781" fmla="*/ 1257261 h 1391222"/>
                <a:gd name="connsiteX5782" fmla="*/ 3211805 w 3464244"/>
                <a:gd name="connsiteY5782" fmla="*/ 1273929 h 1391222"/>
                <a:gd name="connsiteX5783" fmla="*/ 3211805 w 3464244"/>
                <a:gd name="connsiteY5783" fmla="*/ 1274977 h 1391222"/>
                <a:gd name="connsiteX5784" fmla="*/ 3212753 w 3464244"/>
                <a:gd name="connsiteY5784" fmla="*/ 1276311 h 1391222"/>
                <a:gd name="connsiteX5785" fmla="*/ 3221330 w 3464244"/>
                <a:gd name="connsiteY5785" fmla="*/ 1258308 h 1391222"/>
                <a:gd name="connsiteX5786" fmla="*/ 3305148 w 3464244"/>
                <a:gd name="connsiteY5786" fmla="*/ 1242973 h 1391222"/>
                <a:gd name="connsiteX5787" fmla="*/ 3289911 w 3464244"/>
                <a:gd name="connsiteY5787" fmla="*/ 1226495 h 1391222"/>
                <a:gd name="connsiteX5788" fmla="*/ 3303241 w 3464244"/>
                <a:gd name="connsiteY5788" fmla="*/ 1210398 h 1391222"/>
                <a:gd name="connsiteX5789" fmla="*/ 3285149 w 3464244"/>
                <a:gd name="connsiteY5789" fmla="*/ 1197920 h 1391222"/>
                <a:gd name="connsiteX5790" fmla="*/ 3268006 w 3464244"/>
                <a:gd name="connsiteY5790" fmla="*/ 1210112 h 1391222"/>
                <a:gd name="connsiteX5791" fmla="*/ 3272768 w 3464244"/>
                <a:gd name="connsiteY5791" fmla="*/ 1214970 h 1391222"/>
                <a:gd name="connsiteX5792" fmla="*/ 3277531 w 3464244"/>
                <a:gd name="connsiteY5792" fmla="*/ 1210398 h 1391222"/>
                <a:gd name="connsiteX5793" fmla="*/ 3272768 w 3464244"/>
                <a:gd name="connsiteY5793" fmla="*/ 1205636 h 1391222"/>
                <a:gd name="connsiteX5794" fmla="*/ 3285149 w 3464244"/>
                <a:gd name="connsiteY5794" fmla="*/ 1200301 h 1391222"/>
                <a:gd name="connsiteX5795" fmla="*/ 3293716 w 3464244"/>
                <a:gd name="connsiteY5795" fmla="*/ 1210398 h 1391222"/>
                <a:gd name="connsiteX5796" fmla="*/ 3289911 w 3464244"/>
                <a:gd name="connsiteY5796" fmla="*/ 1222114 h 1391222"/>
                <a:gd name="connsiteX5797" fmla="*/ 3279428 w 3464244"/>
                <a:gd name="connsiteY5797" fmla="*/ 1225448 h 1391222"/>
                <a:gd name="connsiteX5798" fmla="*/ 3277531 w 3464244"/>
                <a:gd name="connsiteY5798" fmla="*/ 1226877 h 1391222"/>
                <a:gd name="connsiteX5799" fmla="*/ 3279428 w 3464244"/>
                <a:gd name="connsiteY5799" fmla="*/ 1228115 h 1391222"/>
                <a:gd name="connsiteX5800" fmla="*/ 3284191 w 3464244"/>
                <a:gd name="connsiteY5800" fmla="*/ 1228115 h 1391222"/>
                <a:gd name="connsiteX5801" fmla="*/ 3295623 w 3464244"/>
                <a:gd name="connsiteY5801" fmla="*/ 1242973 h 1391222"/>
                <a:gd name="connsiteX5802" fmla="*/ 3285149 w 3464244"/>
                <a:gd name="connsiteY5802" fmla="*/ 1257737 h 1391222"/>
                <a:gd name="connsiteX5803" fmla="*/ 3269903 w 3464244"/>
                <a:gd name="connsiteY5803" fmla="*/ 1251165 h 1391222"/>
                <a:gd name="connsiteX5804" fmla="*/ 3275624 w 3464244"/>
                <a:gd name="connsiteY5804" fmla="*/ 1245927 h 1391222"/>
                <a:gd name="connsiteX5805" fmla="*/ 3269903 w 3464244"/>
                <a:gd name="connsiteY5805" fmla="*/ 1241069 h 1391222"/>
                <a:gd name="connsiteX5806" fmla="*/ 3265141 w 3464244"/>
                <a:gd name="connsiteY5806" fmla="*/ 1246211 h 1391222"/>
                <a:gd name="connsiteX5807" fmla="*/ 3285149 w 3464244"/>
                <a:gd name="connsiteY5807" fmla="*/ 1260499 h 1391222"/>
                <a:gd name="connsiteX5808" fmla="*/ 3305148 w 3464244"/>
                <a:gd name="connsiteY5808" fmla="*/ 1242973 h 1391222"/>
                <a:gd name="connsiteX5809" fmla="*/ 3325156 w 3464244"/>
                <a:gd name="connsiteY5809" fmla="*/ 1281359 h 1391222"/>
                <a:gd name="connsiteX5810" fmla="*/ 3325156 w 3464244"/>
                <a:gd name="connsiteY5810" fmla="*/ 1190110 h 1391222"/>
                <a:gd name="connsiteX5811" fmla="*/ 3311817 w 3464244"/>
                <a:gd name="connsiteY5811" fmla="*/ 1190110 h 1391222"/>
                <a:gd name="connsiteX5812" fmla="*/ 3311817 w 3464244"/>
                <a:gd name="connsiteY5812" fmla="*/ 1194301 h 1391222"/>
                <a:gd name="connsiteX5813" fmla="*/ 3321342 w 3464244"/>
                <a:gd name="connsiteY5813" fmla="*/ 1194301 h 1391222"/>
                <a:gd name="connsiteX5814" fmla="*/ 3321342 w 3464244"/>
                <a:gd name="connsiteY5814" fmla="*/ 1277168 h 1391222"/>
                <a:gd name="connsiteX5815" fmla="*/ 3311817 w 3464244"/>
                <a:gd name="connsiteY5815" fmla="*/ 1277168 h 1391222"/>
                <a:gd name="connsiteX5816" fmla="*/ 3311817 w 3464244"/>
                <a:gd name="connsiteY5816" fmla="*/ 1281359 h 1391222"/>
                <a:gd name="connsiteX5817" fmla="*/ 56174 w 3464244"/>
                <a:gd name="connsiteY5817" fmla="*/ 1344796 h 1391222"/>
                <a:gd name="connsiteX5818" fmla="*/ 56174 w 3464244"/>
                <a:gd name="connsiteY5818" fmla="*/ 1341843 h 1391222"/>
                <a:gd name="connsiteX5819" fmla="*/ 43793 w 3464244"/>
                <a:gd name="connsiteY5819" fmla="*/ 1342129 h 1391222"/>
                <a:gd name="connsiteX5820" fmla="*/ 28548 w 3464244"/>
                <a:gd name="connsiteY5820" fmla="*/ 1341843 h 1391222"/>
                <a:gd name="connsiteX5821" fmla="*/ 28548 w 3464244"/>
                <a:gd name="connsiteY5821" fmla="*/ 1344796 h 1391222"/>
                <a:gd name="connsiteX5822" fmla="*/ 32361 w 3464244"/>
                <a:gd name="connsiteY5822" fmla="*/ 1344796 h 1391222"/>
                <a:gd name="connsiteX5823" fmla="*/ 40928 w 3464244"/>
                <a:gd name="connsiteY5823" fmla="*/ 1349273 h 1391222"/>
                <a:gd name="connsiteX5824" fmla="*/ 40928 w 3464244"/>
                <a:gd name="connsiteY5824" fmla="*/ 1355083 h 1391222"/>
                <a:gd name="connsiteX5825" fmla="*/ 36166 w 3464244"/>
                <a:gd name="connsiteY5825" fmla="*/ 1363274 h 1391222"/>
                <a:gd name="connsiteX5826" fmla="*/ 25692 w 3464244"/>
                <a:gd name="connsiteY5826" fmla="*/ 1365941 h 1391222"/>
                <a:gd name="connsiteX5827" fmla="*/ -27 w 3464244"/>
                <a:gd name="connsiteY5827" fmla="*/ 1335747 h 1391222"/>
                <a:gd name="connsiteX5828" fmla="*/ 24743 w 3464244"/>
                <a:gd name="connsiteY5828" fmla="*/ 1305743 h 1391222"/>
                <a:gd name="connsiteX5829" fmla="*/ 46649 w 3464244"/>
                <a:gd name="connsiteY5829" fmla="*/ 1327555 h 1391222"/>
                <a:gd name="connsiteX5830" fmla="*/ 47598 w 3464244"/>
                <a:gd name="connsiteY5830" fmla="*/ 1328889 h 1391222"/>
                <a:gd name="connsiteX5831" fmla="*/ 49505 w 3464244"/>
                <a:gd name="connsiteY5831" fmla="*/ 1326508 h 1391222"/>
                <a:gd name="connsiteX5832" fmla="*/ 49505 w 3464244"/>
                <a:gd name="connsiteY5832" fmla="*/ 1305076 h 1391222"/>
                <a:gd name="connsiteX5833" fmla="*/ 48556 w 3464244"/>
                <a:gd name="connsiteY5833" fmla="*/ 1302695 h 1391222"/>
                <a:gd name="connsiteX5834" fmla="*/ 46649 w 3464244"/>
                <a:gd name="connsiteY5834" fmla="*/ 1304029 h 1391222"/>
                <a:gd name="connsiteX5835" fmla="*/ 41886 w 3464244"/>
                <a:gd name="connsiteY5835" fmla="*/ 1310696 h 1391222"/>
                <a:gd name="connsiteX5836" fmla="*/ 23785 w 3464244"/>
                <a:gd name="connsiteY5836" fmla="*/ 1302695 h 1391222"/>
                <a:gd name="connsiteX5837" fmla="*/ -9552 w 3464244"/>
                <a:gd name="connsiteY5837" fmla="*/ 1335747 h 1391222"/>
                <a:gd name="connsiteX5838" fmla="*/ 23785 w 3464244"/>
                <a:gd name="connsiteY5838" fmla="*/ 1368893 h 1391222"/>
                <a:gd name="connsiteX5839" fmla="*/ 42835 w 3464244"/>
                <a:gd name="connsiteY5839" fmla="*/ 1361465 h 1391222"/>
                <a:gd name="connsiteX5840" fmla="*/ 48556 w 3464244"/>
                <a:gd name="connsiteY5840" fmla="*/ 1366989 h 1391222"/>
                <a:gd name="connsiteX5841" fmla="*/ 49505 w 3464244"/>
                <a:gd name="connsiteY5841" fmla="*/ 1364608 h 1391222"/>
                <a:gd name="connsiteX5842" fmla="*/ 49505 w 3464244"/>
                <a:gd name="connsiteY5842" fmla="*/ 1348987 h 1391222"/>
                <a:gd name="connsiteX5843" fmla="*/ 56174 w 3464244"/>
                <a:gd name="connsiteY5843" fmla="*/ 1344796 h 1391222"/>
                <a:gd name="connsiteX5844" fmla="*/ 92367 w 3464244"/>
                <a:gd name="connsiteY5844" fmla="*/ 1366989 h 1391222"/>
                <a:gd name="connsiteX5845" fmla="*/ 92367 w 3464244"/>
                <a:gd name="connsiteY5845" fmla="*/ 1363941 h 1391222"/>
                <a:gd name="connsiteX5846" fmla="*/ 90460 w 3464244"/>
                <a:gd name="connsiteY5846" fmla="*/ 1363941 h 1391222"/>
                <a:gd name="connsiteX5847" fmla="*/ 82842 w 3464244"/>
                <a:gd name="connsiteY5847" fmla="*/ 1359559 h 1391222"/>
                <a:gd name="connsiteX5848" fmla="*/ 82842 w 3464244"/>
                <a:gd name="connsiteY5848" fmla="*/ 1312029 h 1391222"/>
                <a:gd name="connsiteX5849" fmla="*/ 90460 w 3464244"/>
                <a:gd name="connsiteY5849" fmla="*/ 1307744 h 1391222"/>
                <a:gd name="connsiteX5850" fmla="*/ 92367 w 3464244"/>
                <a:gd name="connsiteY5850" fmla="*/ 1307744 h 1391222"/>
                <a:gd name="connsiteX5851" fmla="*/ 92367 w 3464244"/>
                <a:gd name="connsiteY5851" fmla="*/ 1304600 h 1391222"/>
                <a:gd name="connsiteX5852" fmla="*/ 78080 w 3464244"/>
                <a:gd name="connsiteY5852" fmla="*/ 1304886 h 1391222"/>
                <a:gd name="connsiteX5853" fmla="*/ 64741 w 3464244"/>
                <a:gd name="connsiteY5853" fmla="*/ 1304600 h 1391222"/>
                <a:gd name="connsiteX5854" fmla="*/ 64741 w 3464244"/>
                <a:gd name="connsiteY5854" fmla="*/ 1307744 h 1391222"/>
                <a:gd name="connsiteX5855" fmla="*/ 66648 w 3464244"/>
                <a:gd name="connsiteY5855" fmla="*/ 1307744 h 1391222"/>
                <a:gd name="connsiteX5856" fmla="*/ 74266 w 3464244"/>
                <a:gd name="connsiteY5856" fmla="*/ 1312029 h 1391222"/>
                <a:gd name="connsiteX5857" fmla="*/ 74266 w 3464244"/>
                <a:gd name="connsiteY5857" fmla="*/ 1359559 h 1391222"/>
                <a:gd name="connsiteX5858" fmla="*/ 66648 w 3464244"/>
                <a:gd name="connsiteY5858" fmla="*/ 1363941 h 1391222"/>
                <a:gd name="connsiteX5859" fmla="*/ 64741 w 3464244"/>
                <a:gd name="connsiteY5859" fmla="*/ 1363941 h 1391222"/>
                <a:gd name="connsiteX5860" fmla="*/ 64741 w 3464244"/>
                <a:gd name="connsiteY5860" fmla="*/ 1366989 h 1391222"/>
                <a:gd name="connsiteX5861" fmla="*/ 78080 w 3464244"/>
                <a:gd name="connsiteY5861" fmla="*/ 1366703 h 1391222"/>
                <a:gd name="connsiteX5862" fmla="*/ 179999 w 3464244"/>
                <a:gd name="connsiteY5862" fmla="*/ 1366989 h 1391222"/>
                <a:gd name="connsiteX5863" fmla="*/ 179999 w 3464244"/>
                <a:gd name="connsiteY5863" fmla="*/ 1363941 h 1391222"/>
                <a:gd name="connsiteX5864" fmla="*/ 178092 w 3464244"/>
                <a:gd name="connsiteY5864" fmla="*/ 1363941 h 1391222"/>
                <a:gd name="connsiteX5865" fmla="*/ 170474 w 3464244"/>
                <a:gd name="connsiteY5865" fmla="*/ 1359559 h 1391222"/>
                <a:gd name="connsiteX5866" fmla="*/ 170474 w 3464244"/>
                <a:gd name="connsiteY5866" fmla="*/ 1312029 h 1391222"/>
                <a:gd name="connsiteX5867" fmla="*/ 178092 w 3464244"/>
                <a:gd name="connsiteY5867" fmla="*/ 1307744 h 1391222"/>
                <a:gd name="connsiteX5868" fmla="*/ 179999 w 3464244"/>
                <a:gd name="connsiteY5868" fmla="*/ 1307744 h 1391222"/>
                <a:gd name="connsiteX5869" fmla="*/ 179999 w 3464244"/>
                <a:gd name="connsiteY5869" fmla="*/ 1304600 h 1391222"/>
                <a:gd name="connsiteX5870" fmla="*/ 164753 w 3464244"/>
                <a:gd name="connsiteY5870" fmla="*/ 1304600 h 1391222"/>
                <a:gd name="connsiteX5871" fmla="*/ 160949 w 3464244"/>
                <a:gd name="connsiteY5871" fmla="*/ 1306505 h 1391222"/>
                <a:gd name="connsiteX5872" fmla="*/ 139992 w 3464244"/>
                <a:gd name="connsiteY5872" fmla="*/ 1358321 h 1391222"/>
                <a:gd name="connsiteX5873" fmla="*/ 119035 w 3464244"/>
                <a:gd name="connsiteY5873" fmla="*/ 1306696 h 1391222"/>
                <a:gd name="connsiteX5874" fmla="*/ 115231 w 3464244"/>
                <a:gd name="connsiteY5874" fmla="*/ 1304600 h 1391222"/>
                <a:gd name="connsiteX5875" fmla="*/ 99985 w 3464244"/>
                <a:gd name="connsiteY5875" fmla="*/ 1304600 h 1391222"/>
                <a:gd name="connsiteX5876" fmla="*/ 99985 w 3464244"/>
                <a:gd name="connsiteY5876" fmla="*/ 1307744 h 1391222"/>
                <a:gd name="connsiteX5877" fmla="*/ 101892 w 3464244"/>
                <a:gd name="connsiteY5877" fmla="*/ 1307744 h 1391222"/>
                <a:gd name="connsiteX5878" fmla="*/ 109510 w 3464244"/>
                <a:gd name="connsiteY5878" fmla="*/ 1312029 h 1391222"/>
                <a:gd name="connsiteX5879" fmla="*/ 109510 w 3464244"/>
                <a:gd name="connsiteY5879" fmla="*/ 1357178 h 1391222"/>
                <a:gd name="connsiteX5880" fmla="*/ 99985 w 3464244"/>
                <a:gd name="connsiteY5880" fmla="*/ 1363941 h 1391222"/>
                <a:gd name="connsiteX5881" fmla="*/ 99985 w 3464244"/>
                <a:gd name="connsiteY5881" fmla="*/ 1366989 h 1391222"/>
                <a:gd name="connsiteX5882" fmla="*/ 111417 w 3464244"/>
                <a:gd name="connsiteY5882" fmla="*/ 1366703 h 1391222"/>
                <a:gd name="connsiteX5883" fmla="*/ 121891 w 3464244"/>
                <a:gd name="connsiteY5883" fmla="*/ 1366989 h 1391222"/>
                <a:gd name="connsiteX5884" fmla="*/ 121891 w 3464244"/>
                <a:gd name="connsiteY5884" fmla="*/ 1363941 h 1391222"/>
                <a:gd name="connsiteX5885" fmla="*/ 112366 w 3464244"/>
                <a:gd name="connsiteY5885" fmla="*/ 1357178 h 1391222"/>
                <a:gd name="connsiteX5886" fmla="*/ 112366 w 3464244"/>
                <a:gd name="connsiteY5886" fmla="*/ 1308601 h 1391222"/>
                <a:gd name="connsiteX5887" fmla="*/ 135230 w 3464244"/>
                <a:gd name="connsiteY5887" fmla="*/ 1364703 h 1391222"/>
                <a:gd name="connsiteX5888" fmla="*/ 138085 w 3464244"/>
                <a:gd name="connsiteY5888" fmla="*/ 1366989 h 1391222"/>
                <a:gd name="connsiteX5889" fmla="*/ 139992 w 3464244"/>
                <a:gd name="connsiteY5889" fmla="*/ 1364703 h 1391222"/>
                <a:gd name="connsiteX5890" fmla="*/ 162856 w 3464244"/>
                <a:gd name="connsiteY5890" fmla="*/ 1307839 h 1391222"/>
                <a:gd name="connsiteX5891" fmla="*/ 163805 w 3464244"/>
                <a:gd name="connsiteY5891" fmla="*/ 1308030 h 1391222"/>
                <a:gd name="connsiteX5892" fmla="*/ 163805 w 3464244"/>
                <a:gd name="connsiteY5892" fmla="*/ 1359559 h 1391222"/>
                <a:gd name="connsiteX5893" fmla="*/ 156186 w 3464244"/>
                <a:gd name="connsiteY5893" fmla="*/ 1363941 h 1391222"/>
                <a:gd name="connsiteX5894" fmla="*/ 154280 w 3464244"/>
                <a:gd name="connsiteY5894" fmla="*/ 1363941 h 1391222"/>
                <a:gd name="connsiteX5895" fmla="*/ 154280 w 3464244"/>
                <a:gd name="connsiteY5895" fmla="*/ 1366989 h 1391222"/>
                <a:gd name="connsiteX5896" fmla="*/ 166660 w 3464244"/>
                <a:gd name="connsiteY5896" fmla="*/ 1366703 h 1391222"/>
                <a:gd name="connsiteX5897" fmla="*/ 240953 w 3464244"/>
                <a:gd name="connsiteY5897" fmla="*/ 1343272 h 1391222"/>
                <a:gd name="connsiteX5898" fmla="*/ 238098 w 3464244"/>
                <a:gd name="connsiteY5898" fmla="*/ 1343272 h 1391222"/>
                <a:gd name="connsiteX5899" fmla="*/ 219048 w 3464244"/>
                <a:gd name="connsiteY5899" fmla="*/ 1363941 h 1391222"/>
                <a:gd name="connsiteX5900" fmla="*/ 210481 w 3464244"/>
                <a:gd name="connsiteY5900" fmla="*/ 1363941 h 1391222"/>
                <a:gd name="connsiteX5901" fmla="*/ 205718 w 3464244"/>
                <a:gd name="connsiteY5901" fmla="*/ 1360227 h 1391222"/>
                <a:gd name="connsiteX5902" fmla="*/ 205718 w 3464244"/>
                <a:gd name="connsiteY5902" fmla="*/ 1312220 h 1391222"/>
                <a:gd name="connsiteX5903" fmla="*/ 214285 w 3464244"/>
                <a:gd name="connsiteY5903" fmla="*/ 1307744 h 1391222"/>
                <a:gd name="connsiteX5904" fmla="*/ 218099 w 3464244"/>
                <a:gd name="connsiteY5904" fmla="*/ 1307744 h 1391222"/>
                <a:gd name="connsiteX5905" fmla="*/ 218099 w 3464244"/>
                <a:gd name="connsiteY5905" fmla="*/ 1304600 h 1391222"/>
                <a:gd name="connsiteX5906" fmla="*/ 202853 w 3464244"/>
                <a:gd name="connsiteY5906" fmla="*/ 1304886 h 1391222"/>
                <a:gd name="connsiteX5907" fmla="*/ 188566 w 3464244"/>
                <a:gd name="connsiteY5907" fmla="*/ 1304600 h 1391222"/>
                <a:gd name="connsiteX5908" fmla="*/ 188566 w 3464244"/>
                <a:gd name="connsiteY5908" fmla="*/ 1307744 h 1391222"/>
                <a:gd name="connsiteX5909" fmla="*/ 190473 w 3464244"/>
                <a:gd name="connsiteY5909" fmla="*/ 1307744 h 1391222"/>
                <a:gd name="connsiteX5910" fmla="*/ 198091 w 3464244"/>
                <a:gd name="connsiteY5910" fmla="*/ 1312029 h 1391222"/>
                <a:gd name="connsiteX5911" fmla="*/ 198091 w 3464244"/>
                <a:gd name="connsiteY5911" fmla="*/ 1359559 h 1391222"/>
                <a:gd name="connsiteX5912" fmla="*/ 190473 w 3464244"/>
                <a:gd name="connsiteY5912" fmla="*/ 1363941 h 1391222"/>
                <a:gd name="connsiteX5913" fmla="*/ 188566 w 3464244"/>
                <a:gd name="connsiteY5913" fmla="*/ 1363941 h 1391222"/>
                <a:gd name="connsiteX5914" fmla="*/ 188566 w 3464244"/>
                <a:gd name="connsiteY5914" fmla="*/ 1366989 h 1391222"/>
                <a:gd name="connsiteX5915" fmla="*/ 238098 w 3464244"/>
                <a:gd name="connsiteY5915" fmla="*/ 1366989 h 1391222"/>
                <a:gd name="connsiteX5916" fmla="*/ 276198 w 3464244"/>
                <a:gd name="connsiteY5916" fmla="*/ 1366989 h 1391222"/>
                <a:gd name="connsiteX5917" fmla="*/ 276198 w 3464244"/>
                <a:gd name="connsiteY5917" fmla="*/ 1363941 h 1391222"/>
                <a:gd name="connsiteX5918" fmla="*/ 274291 w 3464244"/>
                <a:gd name="connsiteY5918" fmla="*/ 1363941 h 1391222"/>
                <a:gd name="connsiteX5919" fmla="*/ 266673 w 3464244"/>
                <a:gd name="connsiteY5919" fmla="*/ 1359559 h 1391222"/>
                <a:gd name="connsiteX5920" fmla="*/ 266673 w 3464244"/>
                <a:gd name="connsiteY5920" fmla="*/ 1312029 h 1391222"/>
                <a:gd name="connsiteX5921" fmla="*/ 274291 w 3464244"/>
                <a:gd name="connsiteY5921" fmla="*/ 1307744 h 1391222"/>
                <a:gd name="connsiteX5922" fmla="*/ 276198 w 3464244"/>
                <a:gd name="connsiteY5922" fmla="*/ 1307744 h 1391222"/>
                <a:gd name="connsiteX5923" fmla="*/ 276198 w 3464244"/>
                <a:gd name="connsiteY5923" fmla="*/ 1304600 h 1391222"/>
                <a:gd name="connsiteX5924" fmla="*/ 262868 w 3464244"/>
                <a:gd name="connsiteY5924" fmla="*/ 1304886 h 1391222"/>
                <a:gd name="connsiteX5925" fmla="*/ 248581 w 3464244"/>
                <a:gd name="connsiteY5925" fmla="*/ 1304600 h 1391222"/>
                <a:gd name="connsiteX5926" fmla="*/ 248581 w 3464244"/>
                <a:gd name="connsiteY5926" fmla="*/ 1307744 h 1391222"/>
                <a:gd name="connsiteX5927" fmla="*/ 250478 w 3464244"/>
                <a:gd name="connsiteY5927" fmla="*/ 1307744 h 1391222"/>
                <a:gd name="connsiteX5928" fmla="*/ 258106 w 3464244"/>
                <a:gd name="connsiteY5928" fmla="*/ 1312029 h 1391222"/>
                <a:gd name="connsiteX5929" fmla="*/ 258106 w 3464244"/>
                <a:gd name="connsiteY5929" fmla="*/ 1359559 h 1391222"/>
                <a:gd name="connsiteX5930" fmla="*/ 250478 w 3464244"/>
                <a:gd name="connsiteY5930" fmla="*/ 1363941 h 1391222"/>
                <a:gd name="connsiteX5931" fmla="*/ 248581 w 3464244"/>
                <a:gd name="connsiteY5931" fmla="*/ 1363941 h 1391222"/>
                <a:gd name="connsiteX5932" fmla="*/ 248581 w 3464244"/>
                <a:gd name="connsiteY5932" fmla="*/ 1366989 h 1391222"/>
                <a:gd name="connsiteX5933" fmla="*/ 262868 w 3464244"/>
                <a:gd name="connsiteY5933" fmla="*/ 1366703 h 1391222"/>
                <a:gd name="connsiteX5934" fmla="*/ 777218 w 3464244"/>
                <a:gd name="connsiteY5934" fmla="*/ 1308124 h 1391222"/>
                <a:gd name="connsiteX5935" fmla="*/ 754355 w 3464244"/>
                <a:gd name="connsiteY5935" fmla="*/ 1308124 h 1391222"/>
                <a:gd name="connsiteX5936" fmla="*/ 746736 w 3464244"/>
                <a:gd name="connsiteY5936" fmla="*/ 1307839 h 1391222"/>
                <a:gd name="connsiteX5937" fmla="*/ 741974 w 3464244"/>
                <a:gd name="connsiteY5937" fmla="*/ 1305362 h 1391222"/>
                <a:gd name="connsiteX5938" fmla="*/ 739118 w 3464244"/>
                <a:gd name="connsiteY5938" fmla="*/ 1305362 h 1391222"/>
                <a:gd name="connsiteX5939" fmla="*/ 735305 w 3464244"/>
                <a:gd name="connsiteY5939" fmla="*/ 1324508 h 1391222"/>
                <a:gd name="connsiteX5940" fmla="*/ 738160 w 3464244"/>
                <a:gd name="connsiteY5940" fmla="*/ 1324508 h 1391222"/>
                <a:gd name="connsiteX5941" fmla="*/ 741016 w 3464244"/>
                <a:gd name="connsiteY5941" fmla="*/ 1316221 h 1391222"/>
                <a:gd name="connsiteX5942" fmla="*/ 750541 w 3464244"/>
                <a:gd name="connsiteY5942" fmla="*/ 1315649 h 1391222"/>
                <a:gd name="connsiteX5943" fmla="*/ 769591 w 3464244"/>
                <a:gd name="connsiteY5943" fmla="*/ 1315649 h 1391222"/>
                <a:gd name="connsiteX5944" fmla="*/ 760066 w 3464244"/>
                <a:gd name="connsiteY5944" fmla="*/ 1328223 h 1391222"/>
                <a:gd name="connsiteX5945" fmla="*/ 747685 w 3464244"/>
                <a:gd name="connsiteY5945" fmla="*/ 1363846 h 1391222"/>
                <a:gd name="connsiteX5946" fmla="*/ 751499 w 3464244"/>
                <a:gd name="connsiteY5946" fmla="*/ 1368893 h 1391222"/>
                <a:gd name="connsiteX5947" fmla="*/ 756261 w 3464244"/>
                <a:gd name="connsiteY5947" fmla="*/ 1363655 h 1391222"/>
                <a:gd name="connsiteX5948" fmla="*/ 756261 w 3464244"/>
                <a:gd name="connsiteY5948" fmla="*/ 1359368 h 1391222"/>
                <a:gd name="connsiteX5949" fmla="*/ 762931 w 3464244"/>
                <a:gd name="connsiteY5949" fmla="*/ 1329461 h 1391222"/>
                <a:gd name="connsiteX5950" fmla="*/ 776260 w 3464244"/>
                <a:gd name="connsiteY5950" fmla="*/ 1311459 h 1391222"/>
                <a:gd name="connsiteX5951" fmla="*/ 777218 w 3464244"/>
                <a:gd name="connsiteY5951" fmla="*/ 1308219 h 1391222"/>
                <a:gd name="connsiteX5952" fmla="*/ 822936 w 3464244"/>
                <a:gd name="connsiteY5952" fmla="*/ 1348511 h 1391222"/>
                <a:gd name="connsiteX5953" fmla="*/ 803886 w 3464244"/>
                <a:gd name="connsiteY5953" fmla="*/ 1328127 h 1391222"/>
                <a:gd name="connsiteX5954" fmla="*/ 791506 w 3464244"/>
                <a:gd name="connsiteY5954" fmla="*/ 1336699 h 1391222"/>
                <a:gd name="connsiteX5955" fmla="*/ 795310 w 3464244"/>
                <a:gd name="connsiteY5955" fmla="*/ 1316983 h 1391222"/>
                <a:gd name="connsiteX5956" fmla="*/ 808649 w 3464244"/>
                <a:gd name="connsiteY5956" fmla="*/ 1308601 h 1391222"/>
                <a:gd name="connsiteX5957" fmla="*/ 816267 w 3464244"/>
                <a:gd name="connsiteY5957" fmla="*/ 1312220 h 1391222"/>
                <a:gd name="connsiteX5958" fmla="*/ 812453 w 3464244"/>
                <a:gd name="connsiteY5958" fmla="*/ 1316316 h 1391222"/>
                <a:gd name="connsiteX5959" fmla="*/ 816267 w 3464244"/>
                <a:gd name="connsiteY5959" fmla="*/ 1320698 h 1391222"/>
                <a:gd name="connsiteX5960" fmla="*/ 820081 w 3464244"/>
                <a:gd name="connsiteY5960" fmla="*/ 1316221 h 1391222"/>
                <a:gd name="connsiteX5961" fmla="*/ 808649 w 3464244"/>
                <a:gd name="connsiteY5961" fmla="*/ 1306219 h 1391222"/>
                <a:gd name="connsiteX5962" fmla="*/ 782930 w 3464244"/>
                <a:gd name="connsiteY5962" fmla="*/ 1338128 h 1391222"/>
                <a:gd name="connsiteX5963" fmla="*/ 802928 w 3464244"/>
                <a:gd name="connsiteY5963" fmla="*/ 1368893 h 1391222"/>
                <a:gd name="connsiteX5964" fmla="*/ 816267 w 3464244"/>
                <a:gd name="connsiteY5964" fmla="*/ 1363846 h 1391222"/>
                <a:gd name="connsiteX5965" fmla="*/ 822936 w 3464244"/>
                <a:gd name="connsiteY5965" fmla="*/ 1348511 h 1391222"/>
                <a:gd name="connsiteX5966" fmla="*/ 814360 w 3464244"/>
                <a:gd name="connsiteY5966" fmla="*/ 1348320 h 1391222"/>
                <a:gd name="connsiteX5967" fmla="*/ 812453 w 3464244"/>
                <a:gd name="connsiteY5967" fmla="*/ 1360227 h 1391222"/>
                <a:gd name="connsiteX5968" fmla="*/ 802928 w 3464244"/>
                <a:gd name="connsiteY5968" fmla="*/ 1366037 h 1391222"/>
                <a:gd name="connsiteX5969" fmla="*/ 794361 w 3464244"/>
                <a:gd name="connsiteY5969" fmla="*/ 1360227 h 1391222"/>
                <a:gd name="connsiteX5970" fmla="*/ 791506 w 3464244"/>
                <a:gd name="connsiteY5970" fmla="*/ 1346415 h 1391222"/>
                <a:gd name="connsiteX5971" fmla="*/ 803886 w 3464244"/>
                <a:gd name="connsiteY5971" fmla="*/ 1330604 h 1391222"/>
                <a:gd name="connsiteX5972" fmla="*/ 812453 w 3464244"/>
                <a:gd name="connsiteY5972" fmla="*/ 1336128 h 1391222"/>
                <a:gd name="connsiteX5973" fmla="*/ 814360 w 3464244"/>
                <a:gd name="connsiteY5973" fmla="*/ 1348320 h 1391222"/>
                <a:gd name="connsiteX5974" fmla="*/ 871510 w 3464244"/>
                <a:gd name="connsiteY5974" fmla="*/ 1351654 h 1391222"/>
                <a:gd name="connsiteX5975" fmla="*/ 866748 w 3464244"/>
                <a:gd name="connsiteY5975" fmla="*/ 1340509 h 1391222"/>
                <a:gd name="connsiteX5976" fmla="*/ 857223 w 3464244"/>
                <a:gd name="connsiteY5976" fmla="*/ 1334033 h 1391222"/>
                <a:gd name="connsiteX5977" fmla="*/ 868655 w 3464244"/>
                <a:gd name="connsiteY5977" fmla="*/ 1319936 h 1391222"/>
                <a:gd name="connsiteX5978" fmla="*/ 851511 w 3464244"/>
                <a:gd name="connsiteY5978" fmla="*/ 1306219 h 1391222"/>
                <a:gd name="connsiteX5979" fmla="*/ 834368 w 3464244"/>
                <a:gd name="connsiteY5979" fmla="*/ 1321554 h 1391222"/>
                <a:gd name="connsiteX5980" fmla="*/ 837224 w 3464244"/>
                <a:gd name="connsiteY5980" fmla="*/ 1330604 h 1391222"/>
                <a:gd name="connsiteX5981" fmla="*/ 844842 w 3464244"/>
                <a:gd name="connsiteY5981" fmla="*/ 1336319 h 1391222"/>
                <a:gd name="connsiteX5982" fmla="*/ 831503 w 3464244"/>
                <a:gd name="connsiteY5982" fmla="*/ 1353083 h 1391222"/>
                <a:gd name="connsiteX5983" fmla="*/ 851511 w 3464244"/>
                <a:gd name="connsiteY5983" fmla="*/ 1368893 h 1391222"/>
                <a:gd name="connsiteX5984" fmla="*/ 871510 w 3464244"/>
                <a:gd name="connsiteY5984" fmla="*/ 1351654 h 1391222"/>
                <a:gd name="connsiteX5985" fmla="*/ 863892 w 3464244"/>
                <a:gd name="connsiteY5985" fmla="*/ 1319936 h 1391222"/>
                <a:gd name="connsiteX5986" fmla="*/ 854367 w 3464244"/>
                <a:gd name="connsiteY5986" fmla="*/ 1332318 h 1391222"/>
                <a:gd name="connsiteX5987" fmla="*/ 843893 w 3464244"/>
                <a:gd name="connsiteY5987" fmla="*/ 1325460 h 1391222"/>
                <a:gd name="connsiteX5988" fmla="*/ 838173 w 3464244"/>
                <a:gd name="connsiteY5988" fmla="*/ 1318030 h 1391222"/>
                <a:gd name="connsiteX5989" fmla="*/ 851511 w 3464244"/>
                <a:gd name="connsiteY5989" fmla="*/ 1308601 h 1391222"/>
                <a:gd name="connsiteX5990" fmla="*/ 863892 w 3464244"/>
                <a:gd name="connsiteY5990" fmla="*/ 1319936 h 1391222"/>
                <a:gd name="connsiteX5991" fmla="*/ 866748 w 3464244"/>
                <a:gd name="connsiteY5991" fmla="*/ 1354797 h 1391222"/>
                <a:gd name="connsiteX5992" fmla="*/ 851511 w 3464244"/>
                <a:gd name="connsiteY5992" fmla="*/ 1366037 h 1391222"/>
                <a:gd name="connsiteX5993" fmla="*/ 836266 w 3464244"/>
                <a:gd name="connsiteY5993" fmla="*/ 1353083 h 1391222"/>
                <a:gd name="connsiteX5994" fmla="*/ 847698 w 3464244"/>
                <a:gd name="connsiteY5994" fmla="*/ 1337937 h 1391222"/>
                <a:gd name="connsiteX5995" fmla="*/ 860078 w 3464244"/>
                <a:gd name="connsiteY5995" fmla="*/ 1345558 h 1391222"/>
                <a:gd name="connsiteX5996" fmla="*/ 866748 w 3464244"/>
                <a:gd name="connsiteY5996" fmla="*/ 1354797 h 1391222"/>
                <a:gd name="connsiteX5997" fmla="*/ 1395385 w 3464244"/>
                <a:gd name="connsiteY5997" fmla="*/ 1366989 h 1391222"/>
                <a:gd name="connsiteX5998" fmla="*/ 1395385 w 3464244"/>
                <a:gd name="connsiteY5998" fmla="*/ 1363941 h 1391222"/>
                <a:gd name="connsiteX5999" fmla="*/ 1392530 w 3464244"/>
                <a:gd name="connsiteY5999" fmla="*/ 1363941 h 1391222"/>
                <a:gd name="connsiteX6000" fmla="*/ 1383953 w 3464244"/>
                <a:gd name="connsiteY6000" fmla="*/ 1359559 h 1391222"/>
                <a:gd name="connsiteX6001" fmla="*/ 1383953 w 3464244"/>
                <a:gd name="connsiteY6001" fmla="*/ 1308887 h 1391222"/>
                <a:gd name="connsiteX6002" fmla="*/ 1381098 w 3464244"/>
                <a:gd name="connsiteY6002" fmla="*/ 1306219 h 1391222"/>
                <a:gd name="connsiteX6003" fmla="*/ 1363955 w 3464244"/>
                <a:gd name="connsiteY6003" fmla="*/ 1312220 h 1391222"/>
                <a:gd name="connsiteX6004" fmla="*/ 1363955 w 3464244"/>
                <a:gd name="connsiteY6004" fmla="*/ 1315173 h 1391222"/>
                <a:gd name="connsiteX6005" fmla="*/ 1376335 w 3464244"/>
                <a:gd name="connsiteY6005" fmla="*/ 1312602 h 1391222"/>
                <a:gd name="connsiteX6006" fmla="*/ 1376335 w 3464244"/>
                <a:gd name="connsiteY6006" fmla="*/ 1359559 h 1391222"/>
                <a:gd name="connsiteX6007" fmla="*/ 1367768 w 3464244"/>
                <a:gd name="connsiteY6007" fmla="*/ 1363941 h 1391222"/>
                <a:gd name="connsiteX6008" fmla="*/ 1363955 w 3464244"/>
                <a:gd name="connsiteY6008" fmla="*/ 1363941 h 1391222"/>
                <a:gd name="connsiteX6009" fmla="*/ 1363955 w 3464244"/>
                <a:gd name="connsiteY6009" fmla="*/ 1366989 h 1391222"/>
                <a:gd name="connsiteX6010" fmla="*/ 1380149 w 3464244"/>
                <a:gd name="connsiteY6010" fmla="*/ 1366703 h 1391222"/>
                <a:gd name="connsiteX6011" fmla="*/ 1395385 w 3464244"/>
                <a:gd name="connsiteY6011" fmla="*/ 1366989 h 1391222"/>
                <a:gd name="connsiteX6012" fmla="*/ 1446824 w 3464244"/>
                <a:gd name="connsiteY6012" fmla="*/ 1350606 h 1391222"/>
                <a:gd name="connsiteX6013" fmla="*/ 1443968 w 3464244"/>
                <a:gd name="connsiteY6013" fmla="*/ 1350606 h 1391222"/>
                <a:gd name="connsiteX6014" fmla="*/ 1442061 w 3464244"/>
                <a:gd name="connsiteY6014" fmla="*/ 1358798 h 1391222"/>
                <a:gd name="connsiteX6015" fmla="*/ 1433485 w 3464244"/>
                <a:gd name="connsiteY6015" fmla="*/ 1359464 h 1391222"/>
                <a:gd name="connsiteX6016" fmla="*/ 1417291 w 3464244"/>
                <a:gd name="connsiteY6016" fmla="*/ 1359464 h 1391222"/>
                <a:gd name="connsiteX6017" fmla="*/ 1429681 w 3464244"/>
                <a:gd name="connsiteY6017" fmla="*/ 1348320 h 1391222"/>
                <a:gd name="connsiteX6018" fmla="*/ 1436341 w 3464244"/>
                <a:gd name="connsiteY6018" fmla="*/ 1342700 h 1391222"/>
                <a:gd name="connsiteX6019" fmla="*/ 1446824 w 3464244"/>
                <a:gd name="connsiteY6019" fmla="*/ 1324126 h 1391222"/>
                <a:gd name="connsiteX6020" fmla="*/ 1426816 w 3464244"/>
                <a:gd name="connsiteY6020" fmla="*/ 1306219 h 1391222"/>
                <a:gd name="connsiteX6021" fmla="*/ 1407766 w 3464244"/>
                <a:gd name="connsiteY6021" fmla="*/ 1322793 h 1391222"/>
                <a:gd name="connsiteX6022" fmla="*/ 1413486 w 3464244"/>
                <a:gd name="connsiteY6022" fmla="*/ 1327841 h 1391222"/>
                <a:gd name="connsiteX6023" fmla="*/ 1418249 w 3464244"/>
                <a:gd name="connsiteY6023" fmla="*/ 1323079 h 1391222"/>
                <a:gd name="connsiteX6024" fmla="*/ 1412528 w 3464244"/>
                <a:gd name="connsiteY6024" fmla="*/ 1318316 h 1391222"/>
                <a:gd name="connsiteX6025" fmla="*/ 1425867 w 3464244"/>
                <a:gd name="connsiteY6025" fmla="*/ 1309362 h 1391222"/>
                <a:gd name="connsiteX6026" fmla="*/ 1438248 w 3464244"/>
                <a:gd name="connsiteY6026" fmla="*/ 1324126 h 1391222"/>
                <a:gd name="connsiteX6027" fmla="*/ 1421105 w 3464244"/>
                <a:gd name="connsiteY6027" fmla="*/ 1351654 h 1391222"/>
                <a:gd name="connsiteX6028" fmla="*/ 1409673 w 3464244"/>
                <a:gd name="connsiteY6028" fmla="*/ 1363560 h 1391222"/>
                <a:gd name="connsiteX6029" fmla="*/ 1407766 w 3464244"/>
                <a:gd name="connsiteY6029" fmla="*/ 1366989 h 1391222"/>
                <a:gd name="connsiteX6030" fmla="*/ 1443968 w 3464244"/>
                <a:gd name="connsiteY6030" fmla="*/ 1366989 h 1391222"/>
                <a:gd name="connsiteX6031" fmla="*/ 1990698 w 3464244"/>
                <a:gd name="connsiteY6031" fmla="*/ 1351368 h 1391222"/>
                <a:gd name="connsiteX6032" fmla="*/ 1975461 w 3464244"/>
                <a:gd name="connsiteY6032" fmla="*/ 1334794 h 1391222"/>
                <a:gd name="connsiteX6033" fmla="*/ 1987842 w 3464244"/>
                <a:gd name="connsiteY6033" fmla="*/ 1318698 h 1391222"/>
                <a:gd name="connsiteX6034" fmla="*/ 1969741 w 3464244"/>
                <a:gd name="connsiteY6034" fmla="*/ 1306219 h 1391222"/>
                <a:gd name="connsiteX6035" fmla="*/ 1952598 w 3464244"/>
                <a:gd name="connsiteY6035" fmla="*/ 1318412 h 1391222"/>
                <a:gd name="connsiteX6036" fmla="*/ 1957360 w 3464244"/>
                <a:gd name="connsiteY6036" fmla="*/ 1323365 h 1391222"/>
                <a:gd name="connsiteX6037" fmla="*/ 1962123 w 3464244"/>
                <a:gd name="connsiteY6037" fmla="*/ 1318698 h 1391222"/>
                <a:gd name="connsiteX6038" fmla="*/ 1957360 w 3464244"/>
                <a:gd name="connsiteY6038" fmla="*/ 1313935 h 1391222"/>
                <a:gd name="connsiteX6039" fmla="*/ 1969741 w 3464244"/>
                <a:gd name="connsiteY6039" fmla="*/ 1308601 h 1391222"/>
                <a:gd name="connsiteX6040" fmla="*/ 1979266 w 3464244"/>
                <a:gd name="connsiteY6040" fmla="*/ 1318698 h 1391222"/>
                <a:gd name="connsiteX6041" fmla="*/ 1975461 w 3464244"/>
                <a:gd name="connsiteY6041" fmla="*/ 1330509 h 1391222"/>
                <a:gd name="connsiteX6042" fmla="*/ 1964978 w 3464244"/>
                <a:gd name="connsiteY6042" fmla="*/ 1333747 h 1391222"/>
                <a:gd name="connsiteX6043" fmla="*/ 1962123 w 3464244"/>
                <a:gd name="connsiteY6043" fmla="*/ 1335271 h 1391222"/>
                <a:gd name="connsiteX6044" fmla="*/ 1964978 w 3464244"/>
                <a:gd name="connsiteY6044" fmla="*/ 1336414 h 1391222"/>
                <a:gd name="connsiteX6045" fmla="*/ 1968792 w 3464244"/>
                <a:gd name="connsiteY6045" fmla="*/ 1336414 h 1391222"/>
                <a:gd name="connsiteX6046" fmla="*/ 1981173 w 3464244"/>
                <a:gd name="connsiteY6046" fmla="*/ 1351368 h 1391222"/>
                <a:gd name="connsiteX6047" fmla="*/ 1969741 w 3464244"/>
                <a:gd name="connsiteY6047" fmla="*/ 1366037 h 1391222"/>
                <a:gd name="connsiteX6048" fmla="*/ 1954505 w 3464244"/>
                <a:gd name="connsiteY6048" fmla="*/ 1359464 h 1391222"/>
                <a:gd name="connsiteX6049" fmla="*/ 1960216 w 3464244"/>
                <a:gd name="connsiteY6049" fmla="*/ 1354321 h 1391222"/>
                <a:gd name="connsiteX6050" fmla="*/ 1955453 w 3464244"/>
                <a:gd name="connsiteY6050" fmla="*/ 1349368 h 1391222"/>
                <a:gd name="connsiteX6051" fmla="*/ 1949742 w 3464244"/>
                <a:gd name="connsiteY6051" fmla="*/ 1354606 h 1391222"/>
                <a:gd name="connsiteX6052" fmla="*/ 1969741 w 3464244"/>
                <a:gd name="connsiteY6052" fmla="*/ 1368893 h 1391222"/>
                <a:gd name="connsiteX6053" fmla="*/ 1990698 w 3464244"/>
                <a:gd name="connsiteY6053" fmla="*/ 1351368 h 1391222"/>
                <a:gd name="connsiteX6054" fmla="*/ 2038323 w 3464244"/>
                <a:gd name="connsiteY6054" fmla="*/ 1350606 h 1391222"/>
                <a:gd name="connsiteX6055" fmla="*/ 2035467 w 3464244"/>
                <a:gd name="connsiteY6055" fmla="*/ 1350606 h 1391222"/>
                <a:gd name="connsiteX6056" fmla="*/ 2033560 w 3464244"/>
                <a:gd name="connsiteY6056" fmla="*/ 1358798 h 1391222"/>
                <a:gd name="connsiteX6057" fmla="*/ 2024035 w 3464244"/>
                <a:gd name="connsiteY6057" fmla="*/ 1359464 h 1391222"/>
                <a:gd name="connsiteX6058" fmla="*/ 2007841 w 3464244"/>
                <a:gd name="connsiteY6058" fmla="*/ 1359464 h 1391222"/>
                <a:gd name="connsiteX6059" fmla="*/ 2020231 w 3464244"/>
                <a:gd name="connsiteY6059" fmla="*/ 1348320 h 1391222"/>
                <a:gd name="connsiteX6060" fmla="*/ 2026891 w 3464244"/>
                <a:gd name="connsiteY6060" fmla="*/ 1342700 h 1391222"/>
                <a:gd name="connsiteX6061" fmla="*/ 2038323 w 3464244"/>
                <a:gd name="connsiteY6061" fmla="*/ 1324126 h 1391222"/>
                <a:gd name="connsiteX6062" fmla="*/ 2017366 w 3464244"/>
                <a:gd name="connsiteY6062" fmla="*/ 1306219 h 1391222"/>
                <a:gd name="connsiteX6063" fmla="*/ 1999274 w 3464244"/>
                <a:gd name="connsiteY6063" fmla="*/ 1322793 h 1391222"/>
                <a:gd name="connsiteX6064" fmla="*/ 2004036 w 3464244"/>
                <a:gd name="connsiteY6064" fmla="*/ 1327841 h 1391222"/>
                <a:gd name="connsiteX6065" fmla="*/ 2008799 w 3464244"/>
                <a:gd name="connsiteY6065" fmla="*/ 1323079 h 1391222"/>
                <a:gd name="connsiteX6066" fmla="*/ 2003078 w 3464244"/>
                <a:gd name="connsiteY6066" fmla="*/ 1318316 h 1391222"/>
                <a:gd name="connsiteX6067" fmla="*/ 2016417 w 3464244"/>
                <a:gd name="connsiteY6067" fmla="*/ 1309362 h 1391222"/>
                <a:gd name="connsiteX6068" fmla="*/ 2029756 w 3464244"/>
                <a:gd name="connsiteY6068" fmla="*/ 1324126 h 1391222"/>
                <a:gd name="connsiteX6069" fmla="*/ 2011655 w 3464244"/>
                <a:gd name="connsiteY6069" fmla="*/ 1351654 h 1391222"/>
                <a:gd name="connsiteX6070" fmla="*/ 2000223 w 3464244"/>
                <a:gd name="connsiteY6070" fmla="*/ 1363560 h 1391222"/>
                <a:gd name="connsiteX6071" fmla="*/ 1999274 w 3464244"/>
                <a:gd name="connsiteY6071" fmla="*/ 1366989 h 1391222"/>
                <a:gd name="connsiteX6072" fmla="*/ 2035467 w 3464244"/>
                <a:gd name="connsiteY6072" fmla="*/ 1366989 h 1391222"/>
                <a:gd name="connsiteX6073" fmla="*/ 2351699 w 3464244"/>
                <a:gd name="connsiteY6073" fmla="*/ 1389754 h 1391222"/>
                <a:gd name="connsiteX6074" fmla="*/ 2351699 w 3464244"/>
                <a:gd name="connsiteY6074" fmla="*/ 1385562 h 1391222"/>
                <a:gd name="connsiteX6075" fmla="*/ 2342174 w 3464244"/>
                <a:gd name="connsiteY6075" fmla="*/ 1385562 h 1391222"/>
                <a:gd name="connsiteX6076" fmla="*/ 2342174 w 3464244"/>
                <a:gd name="connsiteY6076" fmla="*/ 1302695 h 1391222"/>
                <a:gd name="connsiteX6077" fmla="*/ 2351699 w 3464244"/>
                <a:gd name="connsiteY6077" fmla="*/ 1302695 h 1391222"/>
                <a:gd name="connsiteX6078" fmla="*/ 2351699 w 3464244"/>
                <a:gd name="connsiteY6078" fmla="*/ 1298505 h 1391222"/>
                <a:gd name="connsiteX6079" fmla="*/ 2338360 w 3464244"/>
                <a:gd name="connsiteY6079" fmla="*/ 1298505 h 1391222"/>
                <a:gd name="connsiteX6080" fmla="*/ 2338360 w 3464244"/>
                <a:gd name="connsiteY6080" fmla="*/ 1389754 h 1391222"/>
                <a:gd name="connsiteX6081" fmla="*/ 2398366 w 3464244"/>
                <a:gd name="connsiteY6081" fmla="*/ 1351368 h 1391222"/>
                <a:gd name="connsiteX6082" fmla="*/ 2383130 w 3464244"/>
                <a:gd name="connsiteY6082" fmla="*/ 1334794 h 1391222"/>
                <a:gd name="connsiteX6083" fmla="*/ 2395510 w 3464244"/>
                <a:gd name="connsiteY6083" fmla="*/ 1318698 h 1391222"/>
                <a:gd name="connsiteX6084" fmla="*/ 2377418 w 3464244"/>
                <a:gd name="connsiteY6084" fmla="*/ 1306219 h 1391222"/>
                <a:gd name="connsiteX6085" fmla="*/ 2360266 w 3464244"/>
                <a:gd name="connsiteY6085" fmla="*/ 1318412 h 1391222"/>
                <a:gd name="connsiteX6086" fmla="*/ 2365028 w 3464244"/>
                <a:gd name="connsiteY6086" fmla="*/ 1323365 h 1391222"/>
                <a:gd name="connsiteX6087" fmla="*/ 2369791 w 3464244"/>
                <a:gd name="connsiteY6087" fmla="*/ 1318698 h 1391222"/>
                <a:gd name="connsiteX6088" fmla="*/ 2365028 w 3464244"/>
                <a:gd name="connsiteY6088" fmla="*/ 1313935 h 1391222"/>
                <a:gd name="connsiteX6089" fmla="*/ 2377418 w 3464244"/>
                <a:gd name="connsiteY6089" fmla="*/ 1308601 h 1391222"/>
                <a:gd name="connsiteX6090" fmla="*/ 2386943 w 3464244"/>
                <a:gd name="connsiteY6090" fmla="*/ 1318698 h 1391222"/>
                <a:gd name="connsiteX6091" fmla="*/ 2383130 w 3464244"/>
                <a:gd name="connsiteY6091" fmla="*/ 1330509 h 1391222"/>
                <a:gd name="connsiteX6092" fmla="*/ 2372656 w 3464244"/>
                <a:gd name="connsiteY6092" fmla="*/ 1333747 h 1391222"/>
                <a:gd name="connsiteX6093" fmla="*/ 2369791 w 3464244"/>
                <a:gd name="connsiteY6093" fmla="*/ 1335271 h 1391222"/>
                <a:gd name="connsiteX6094" fmla="*/ 2372656 w 3464244"/>
                <a:gd name="connsiteY6094" fmla="*/ 1336414 h 1391222"/>
                <a:gd name="connsiteX6095" fmla="*/ 2376460 w 3464244"/>
                <a:gd name="connsiteY6095" fmla="*/ 1336414 h 1391222"/>
                <a:gd name="connsiteX6096" fmla="*/ 2388841 w 3464244"/>
                <a:gd name="connsiteY6096" fmla="*/ 1351368 h 1391222"/>
                <a:gd name="connsiteX6097" fmla="*/ 2377418 w 3464244"/>
                <a:gd name="connsiteY6097" fmla="*/ 1366037 h 1391222"/>
                <a:gd name="connsiteX6098" fmla="*/ 2362173 w 3464244"/>
                <a:gd name="connsiteY6098" fmla="*/ 1359559 h 1391222"/>
                <a:gd name="connsiteX6099" fmla="*/ 2367893 w 3464244"/>
                <a:gd name="connsiteY6099" fmla="*/ 1354321 h 1391222"/>
                <a:gd name="connsiteX6100" fmla="*/ 2363131 w 3464244"/>
                <a:gd name="connsiteY6100" fmla="*/ 1349368 h 1391222"/>
                <a:gd name="connsiteX6101" fmla="*/ 2357410 w 3464244"/>
                <a:gd name="connsiteY6101" fmla="*/ 1354606 h 1391222"/>
                <a:gd name="connsiteX6102" fmla="*/ 2377418 w 3464244"/>
                <a:gd name="connsiteY6102" fmla="*/ 1368893 h 1391222"/>
                <a:gd name="connsiteX6103" fmla="*/ 2398366 w 3464244"/>
                <a:gd name="connsiteY6103" fmla="*/ 1351368 h 1391222"/>
                <a:gd name="connsiteX6104" fmla="*/ 2446949 w 3464244"/>
                <a:gd name="connsiteY6104" fmla="*/ 1351654 h 1391222"/>
                <a:gd name="connsiteX6105" fmla="*/ 2442186 w 3464244"/>
                <a:gd name="connsiteY6105" fmla="*/ 1340414 h 1391222"/>
                <a:gd name="connsiteX6106" fmla="*/ 2432661 w 3464244"/>
                <a:gd name="connsiteY6106" fmla="*/ 1334033 h 1391222"/>
                <a:gd name="connsiteX6107" fmla="*/ 2444093 w 3464244"/>
                <a:gd name="connsiteY6107" fmla="*/ 1319936 h 1391222"/>
                <a:gd name="connsiteX6108" fmla="*/ 2426941 w 3464244"/>
                <a:gd name="connsiteY6108" fmla="*/ 1306219 h 1391222"/>
                <a:gd name="connsiteX6109" fmla="*/ 2408849 w 3464244"/>
                <a:gd name="connsiteY6109" fmla="*/ 1321554 h 1391222"/>
                <a:gd name="connsiteX6110" fmla="*/ 2412653 w 3464244"/>
                <a:gd name="connsiteY6110" fmla="*/ 1330604 h 1391222"/>
                <a:gd name="connsiteX6111" fmla="*/ 2420281 w 3464244"/>
                <a:gd name="connsiteY6111" fmla="*/ 1336319 h 1391222"/>
                <a:gd name="connsiteX6112" fmla="*/ 2405993 w 3464244"/>
                <a:gd name="connsiteY6112" fmla="*/ 1353083 h 1391222"/>
                <a:gd name="connsiteX6113" fmla="*/ 2425992 w 3464244"/>
                <a:gd name="connsiteY6113" fmla="*/ 1368893 h 1391222"/>
                <a:gd name="connsiteX6114" fmla="*/ 2446949 w 3464244"/>
                <a:gd name="connsiteY6114" fmla="*/ 1351654 h 1391222"/>
                <a:gd name="connsiteX6115" fmla="*/ 2439331 w 3464244"/>
                <a:gd name="connsiteY6115" fmla="*/ 1319936 h 1391222"/>
                <a:gd name="connsiteX6116" fmla="*/ 2429806 w 3464244"/>
                <a:gd name="connsiteY6116" fmla="*/ 1332318 h 1391222"/>
                <a:gd name="connsiteX6117" fmla="*/ 2418374 w 3464244"/>
                <a:gd name="connsiteY6117" fmla="*/ 1325460 h 1391222"/>
                <a:gd name="connsiteX6118" fmla="*/ 2413611 w 3464244"/>
                <a:gd name="connsiteY6118" fmla="*/ 1318030 h 1391222"/>
                <a:gd name="connsiteX6119" fmla="*/ 2425992 w 3464244"/>
                <a:gd name="connsiteY6119" fmla="*/ 1308601 h 1391222"/>
                <a:gd name="connsiteX6120" fmla="*/ 2439331 w 3464244"/>
                <a:gd name="connsiteY6120" fmla="*/ 1319936 h 1391222"/>
                <a:gd name="connsiteX6121" fmla="*/ 2441228 w 3464244"/>
                <a:gd name="connsiteY6121" fmla="*/ 1354701 h 1391222"/>
                <a:gd name="connsiteX6122" fmla="*/ 2426941 w 3464244"/>
                <a:gd name="connsiteY6122" fmla="*/ 1366037 h 1391222"/>
                <a:gd name="connsiteX6123" fmla="*/ 2411705 w 3464244"/>
                <a:gd name="connsiteY6123" fmla="*/ 1353083 h 1391222"/>
                <a:gd name="connsiteX6124" fmla="*/ 2423136 w 3464244"/>
                <a:gd name="connsiteY6124" fmla="*/ 1337937 h 1391222"/>
                <a:gd name="connsiteX6125" fmla="*/ 2435517 w 3464244"/>
                <a:gd name="connsiteY6125" fmla="*/ 1345558 h 1391222"/>
                <a:gd name="connsiteX6126" fmla="*/ 2441228 w 3464244"/>
                <a:gd name="connsiteY6126" fmla="*/ 1354701 h 1391222"/>
                <a:gd name="connsiteX6127" fmla="*/ 2495523 w 3464244"/>
                <a:gd name="connsiteY6127" fmla="*/ 1351368 h 1391222"/>
                <a:gd name="connsiteX6128" fmla="*/ 2480286 w 3464244"/>
                <a:gd name="connsiteY6128" fmla="*/ 1334794 h 1391222"/>
                <a:gd name="connsiteX6129" fmla="*/ 2492667 w 3464244"/>
                <a:gd name="connsiteY6129" fmla="*/ 1318698 h 1391222"/>
                <a:gd name="connsiteX6130" fmla="*/ 2474566 w 3464244"/>
                <a:gd name="connsiteY6130" fmla="*/ 1306219 h 1391222"/>
                <a:gd name="connsiteX6131" fmla="*/ 2457423 w 3464244"/>
                <a:gd name="connsiteY6131" fmla="*/ 1318412 h 1391222"/>
                <a:gd name="connsiteX6132" fmla="*/ 2462185 w 3464244"/>
                <a:gd name="connsiteY6132" fmla="*/ 1323365 h 1391222"/>
                <a:gd name="connsiteX6133" fmla="*/ 2466948 w 3464244"/>
                <a:gd name="connsiteY6133" fmla="*/ 1318698 h 1391222"/>
                <a:gd name="connsiteX6134" fmla="*/ 2462185 w 3464244"/>
                <a:gd name="connsiteY6134" fmla="*/ 1313935 h 1391222"/>
                <a:gd name="connsiteX6135" fmla="*/ 2474566 w 3464244"/>
                <a:gd name="connsiteY6135" fmla="*/ 1308601 h 1391222"/>
                <a:gd name="connsiteX6136" fmla="*/ 2484091 w 3464244"/>
                <a:gd name="connsiteY6136" fmla="*/ 1318698 h 1391222"/>
                <a:gd name="connsiteX6137" fmla="*/ 2480286 w 3464244"/>
                <a:gd name="connsiteY6137" fmla="*/ 1330509 h 1391222"/>
                <a:gd name="connsiteX6138" fmla="*/ 2469803 w 3464244"/>
                <a:gd name="connsiteY6138" fmla="*/ 1333747 h 1391222"/>
                <a:gd name="connsiteX6139" fmla="*/ 2466948 w 3464244"/>
                <a:gd name="connsiteY6139" fmla="*/ 1335271 h 1391222"/>
                <a:gd name="connsiteX6140" fmla="*/ 2468855 w 3464244"/>
                <a:gd name="connsiteY6140" fmla="*/ 1336414 h 1391222"/>
                <a:gd name="connsiteX6141" fmla="*/ 2473617 w 3464244"/>
                <a:gd name="connsiteY6141" fmla="*/ 1336414 h 1391222"/>
                <a:gd name="connsiteX6142" fmla="*/ 2485998 w 3464244"/>
                <a:gd name="connsiteY6142" fmla="*/ 1351368 h 1391222"/>
                <a:gd name="connsiteX6143" fmla="*/ 2474566 w 3464244"/>
                <a:gd name="connsiteY6143" fmla="*/ 1366037 h 1391222"/>
                <a:gd name="connsiteX6144" fmla="*/ 2459330 w 3464244"/>
                <a:gd name="connsiteY6144" fmla="*/ 1359464 h 1391222"/>
                <a:gd name="connsiteX6145" fmla="*/ 2465041 w 3464244"/>
                <a:gd name="connsiteY6145" fmla="*/ 1354321 h 1391222"/>
                <a:gd name="connsiteX6146" fmla="*/ 2460278 w 3464244"/>
                <a:gd name="connsiteY6146" fmla="*/ 1349368 h 1391222"/>
                <a:gd name="connsiteX6147" fmla="*/ 2454567 w 3464244"/>
                <a:gd name="connsiteY6147" fmla="*/ 1354606 h 1391222"/>
                <a:gd name="connsiteX6148" fmla="*/ 2474566 w 3464244"/>
                <a:gd name="connsiteY6148" fmla="*/ 1368893 h 1391222"/>
                <a:gd name="connsiteX6149" fmla="*/ 2495523 w 3464244"/>
                <a:gd name="connsiteY6149" fmla="*/ 1351368 h 1391222"/>
                <a:gd name="connsiteX6150" fmla="*/ 2519335 w 3464244"/>
                <a:gd name="connsiteY6150" fmla="*/ 1366608 h 1391222"/>
                <a:gd name="connsiteX6151" fmla="*/ 2512666 w 3464244"/>
                <a:gd name="connsiteY6151" fmla="*/ 1356798 h 1391222"/>
                <a:gd name="connsiteX6152" fmla="*/ 2507903 w 3464244"/>
                <a:gd name="connsiteY6152" fmla="*/ 1361845 h 1391222"/>
                <a:gd name="connsiteX6153" fmla="*/ 2512666 w 3464244"/>
                <a:gd name="connsiteY6153" fmla="*/ 1366989 h 1391222"/>
                <a:gd name="connsiteX6154" fmla="*/ 2516480 w 3464244"/>
                <a:gd name="connsiteY6154" fmla="*/ 1365655 h 1391222"/>
                <a:gd name="connsiteX6155" fmla="*/ 2509810 w 3464244"/>
                <a:gd name="connsiteY6155" fmla="*/ 1382324 h 1391222"/>
                <a:gd name="connsiteX6156" fmla="*/ 2508861 w 3464244"/>
                <a:gd name="connsiteY6156" fmla="*/ 1383276 h 1391222"/>
                <a:gd name="connsiteX6157" fmla="*/ 2509810 w 3464244"/>
                <a:gd name="connsiteY6157" fmla="*/ 1384705 h 1391222"/>
                <a:gd name="connsiteX6158" fmla="*/ 2519335 w 3464244"/>
                <a:gd name="connsiteY6158" fmla="*/ 1366608 h 1391222"/>
                <a:gd name="connsiteX6159" fmla="*/ 2599349 w 3464244"/>
                <a:gd name="connsiteY6159" fmla="*/ 1366989 h 1391222"/>
                <a:gd name="connsiteX6160" fmla="*/ 2599349 w 3464244"/>
                <a:gd name="connsiteY6160" fmla="*/ 1363941 h 1391222"/>
                <a:gd name="connsiteX6161" fmla="*/ 2596493 w 3464244"/>
                <a:gd name="connsiteY6161" fmla="*/ 1363941 h 1391222"/>
                <a:gd name="connsiteX6162" fmla="*/ 2586968 w 3464244"/>
                <a:gd name="connsiteY6162" fmla="*/ 1359464 h 1391222"/>
                <a:gd name="connsiteX6163" fmla="*/ 2586968 w 3464244"/>
                <a:gd name="connsiteY6163" fmla="*/ 1308887 h 1391222"/>
                <a:gd name="connsiteX6164" fmla="*/ 2584103 w 3464244"/>
                <a:gd name="connsiteY6164" fmla="*/ 1306219 h 1391222"/>
                <a:gd name="connsiteX6165" fmla="*/ 2566960 w 3464244"/>
                <a:gd name="connsiteY6165" fmla="*/ 1312220 h 1391222"/>
                <a:gd name="connsiteX6166" fmla="*/ 2566960 w 3464244"/>
                <a:gd name="connsiteY6166" fmla="*/ 1315173 h 1391222"/>
                <a:gd name="connsiteX6167" fmla="*/ 2580299 w 3464244"/>
                <a:gd name="connsiteY6167" fmla="*/ 1312602 h 1391222"/>
                <a:gd name="connsiteX6168" fmla="*/ 2580299 w 3464244"/>
                <a:gd name="connsiteY6168" fmla="*/ 1359464 h 1391222"/>
                <a:gd name="connsiteX6169" fmla="*/ 2570774 w 3464244"/>
                <a:gd name="connsiteY6169" fmla="*/ 1363941 h 1391222"/>
                <a:gd name="connsiteX6170" fmla="*/ 2567918 w 3464244"/>
                <a:gd name="connsiteY6170" fmla="*/ 1363941 h 1391222"/>
                <a:gd name="connsiteX6171" fmla="*/ 2567918 w 3464244"/>
                <a:gd name="connsiteY6171" fmla="*/ 1366989 h 1391222"/>
                <a:gd name="connsiteX6172" fmla="*/ 2583155 w 3464244"/>
                <a:gd name="connsiteY6172" fmla="*/ 1366608 h 1391222"/>
                <a:gd name="connsiteX6173" fmla="*/ 2599349 w 3464244"/>
                <a:gd name="connsiteY6173" fmla="*/ 1366989 h 1391222"/>
                <a:gd name="connsiteX6174" fmla="*/ 2651736 w 3464244"/>
                <a:gd name="connsiteY6174" fmla="*/ 1336890 h 1391222"/>
                <a:gd name="connsiteX6175" fmla="*/ 2631728 w 3464244"/>
                <a:gd name="connsiteY6175" fmla="*/ 1306219 h 1391222"/>
                <a:gd name="connsiteX6176" fmla="*/ 2610781 w 3464244"/>
                <a:gd name="connsiteY6176" fmla="*/ 1326603 h 1391222"/>
                <a:gd name="connsiteX6177" fmla="*/ 2629831 w 3464244"/>
                <a:gd name="connsiteY6177" fmla="*/ 1346987 h 1391222"/>
                <a:gd name="connsiteX6178" fmla="*/ 2642211 w 3464244"/>
                <a:gd name="connsiteY6178" fmla="*/ 1338223 h 1391222"/>
                <a:gd name="connsiteX6179" fmla="*/ 2642211 w 3464244"/>
                <a:gd name="connsiteY6179" fmla="*/ 1340034 h 1391222"/>
                <a:gd name="connsiteX6180" fmla="*/ 2626966 w 3464244"/>
                <a:gd name="connsiteY6180" fmla="*/ 1366037 h 1391222"/>
                <a:gd name="connsiteX6181" fmla="*/ 2617441 w 3464244"/>
                <a:gd name="connsiteY6181" fmla="*/ 1363083 h 1391222"/>
                <a:gd name="connsiteX6182" fmla="*/ 2622203 w 3464244"/>
                <a:gd name="connsiteY6182" fmla="*/ 1358798 h 1391222"/>
                <a:gd name="connsiteX6183" fmla="*/ 2617441 w 3464244"/>
                <a:gd name="connsiteY6183" fmla="*/ 1354416 h 1391222"/>
                <a:gd name="connsiteX6184" fmla="*/ 2613636 w 3464244"/>
                <a:gd name="connsiteY6184" fmla="*/ 1358893 h 1391222"/>
                <a:gd name="connsiteX6185" fmla="*/ 2626966 w 3464244"/>
                <a:gd name="connsiteY6185" fmla="*/ 1368893 h 1391222"/>
                <a:gd name="connsiteX6186" fmla="*/ 2651736 w 3464244"/>
                <a:gd name="connsiteY6186" fmla="*/ 1336890 h 1391222"/>
                <a:gd name="connsiteX6187" fmla="*/ 2642211 w 3464244"/>
                <a:gd name="connsiteY6187" fmla="*/ 1328508 h 1391222"/>
                <a:gd name="connsiteX6188" fmla="*/ 2630780 w 3464244"/>
                <a:gd name="connsiteY6188" fmla="*/ 1344510 h 1391222"/>
                <a:gd name="connsiteX6189" fmla="*/ 2621255 w 3464244"/>
                <a:gd name="connsiteY6189" fmla="*/ 1339080 h 1391222"/>
                <a:gd name="connsiteX6190" fmla="*/ 2619348 w 3464244"/>
                <a:gd name="connsiteY6190" fmla="*/ 1326794 h 1391222"/>
                <a:gd name="connsiteX6191" fmla="*/ 2622203 w 3464244"/>
                <a:gd name="connsiteY6191" fmla="*/ 1313840 h 1391222"/>
                <a:gd name="connsiteX6192" fmla="*/ 2631728 w 3464244"/>
                <a:gd name="connsiteY6192" fmla="*/ 1308601 h 1391222"/>
                <a:gd name="connsiteX6193" fmla="*/ 2640305 w 3464244"/>
                <a:gd name="connsiteY6193" fmla="*/ 1315173 h 1391222"/>
                <a:gd name="connsiteX6194" fmla="*/ 2642211 w 3464244"/>
                <a:gd name="connsiteY6194" fmla="*/ 1328508 h 1391222"/>
                <a:gd name="connsiteX6195" fmla="*/ 2696506 w 3464244"/>
                <a:gd name="connsiteY6195" fmla="*/ 1366989 h 1391222"/>
                <a:gd name="connsiteX6196" fmla="*/ 2696506 w 3464244"/>
                <a:gd name="connsiteY6196" fmla="*/ 1363941 h 1391222"/>
                <a:gd name="connsiteX6197" fmla="*/ 2692692 w 3464244"/>
                <a:gd name="connsiteY6197" fmla="*/ 1363941 h 1391222"/>
                <a:gd name="connsiteX6198" fmla="*/ 2684116 w 3464244"/>
                <a:gd name="connsiteY6198" fmla="*/ 1359464 h 1391222"/>
                <a:gd name="connsiteX6199" fmla="*/ 2684116 w 3464244"/>
                <a:gd name="connsiteY6199" fmla="*/ 1308887 h 1391222"/>
                <a:gd name="connsiteX6200" fmla="*/ 2681260 w 3464244"/>
                <a:gd name="connsiteY6200" fmla="*/ 1306219 h 1391222"/>
                <a:gd name="connsiteX6201" fmla="*/ 2664117 w 3464244"/>
                <a:gd name="connsiteY6201" fmla="*/ 1312220 h 1391222"/>
                <a:gd name="connsiteX6202" fmla="*/ 2664117 w 3464244"/>
                <a:gd name="connsiteY6202" fmla="*/ 1315173 h 1391222"/>
                <a:gd name="connsiteX6203" fmla="*/ 2676498 w 3464244"/>
                <a:gd name="connsiteY6203" fmla="*/ 1312602 h 1391222"/>
                <a:gd name="connsiteX6204" fmla="*/ 2676498 w 3464244"/>
                <a:gd name="connsiteY6204" fmla="*/ 1359464 h 1391222"/>
                <a:gd name="connsiteX6205" fmla="*/ 2667931 w 3464244"/>
                <a:gd name="connsiteY6205" fmla="*/ 1363941 h 1391222"/>
                <a:gd name="connsiteX6206" fmla="*/ 2665066 w 3464244"/>
                <a:gd name="connsiteY6206" fmla="*/ 1363941 h 1391222"/>
                <a:gd name="connsiteX6207" fmla="*/ 2665066 w 3464244"/>
                <a:gd name="connsiteY6207" fmla="*/ 1366989 h 1391222"/>
                <a:gd name="connsiteX6208" fmla="*/ 2680311 w 3464244"/>
                <a:gd name="connsiteY6208" fmla="*/ 1366608 h 1391222"/>
                <a:gd name="connsiteX6209" fmla="*/ 2696506 w 3464244"/>
                <a:gd name="connsiteY6209" fmla="*/ 1366989 h 1391222"/>
                <a:gd name="connsiteX6210" fmla="*/ 2723174 w 3464244"/>
                <a:gd name="connsiteY6210" fmla="*/ 1366608 h 1391222"/>
                <a:gd name="connsiteX6211" fmla="*/ 2717453 w 3464244"/>
                <a:gd name="connsiteY6211" fmla="*/ 1356798 h 1391222"/>
                <a:gd name="connsiteX6212" fmla="*/ 2712691 w 3464244"/>
                <a:gd name="connsiteY6212" fmla="*/ 1361845 h 1391222"/>
                <a:gd name="connsiteX6213" fmla="*/ 2717453 w 3464244"/>
                <a:gd name="connsiteY6213" fmla="*/ 1366989 h 1391222"/>
                <a:gd name="connsiteX6214" fmla="*/ 2721267 w 3464244"/>
                <a:gd name="connsiteY6214" fmla="*/ 1365655 h 1391222"/>
                <a:gd name="connsiteX6215" fmla="*/ 2713649 w 3464244"/>
                <a:gd name="connsiteY6215" fmla="*/ 1382324 h 1391222"/>
                <a:gd name="connsiteX6216" fmla="*/ 2713649 w 3464244"/>
                <a:gd name="connsiteY6216" fmla="*/ 1383276 h 1391222"/>
                <a:gd name="connsiteX6217" fmla="*/ 2714598 w 3464244"/>
                <a:gd name="connsiteY6217" fmla="*/ 1384705 h 1391222"/>
                <a:gd name="connsiteX6218" fmla="*/ 2723174 w 3464244"/>
                <a:gd name="connsiteY6218" fmla="*/ 1366608 h 1391222"/>
                <a:gd name="connsiteX6219" fmla="*/ 2807941 w 3464244"/>
                <a:gd name="connsiteY6219" fmla="*/ 1336890 h 1391222"/>
                <a:gd name="connsiteX6220" fmla="*/ 2787942 w 3464244"/>
                <a:gd name="connsiteY6220" fmla="*/ 1306219 h 1391222"/>
                <a:gd name="connsiteX6221" fmla="*/ 2766985 w 3464244"/>
                <a:gd name="connsiteY6221" fmla="*/ 1326603 h 1391222"/>
                <a:gd name="connsiteX6222" fmla="*/ 2786035 w 3464244"/>
                <a:gd name="connsiteY6222" fmla="*/ 1346987 h 1391222"/>
                <a:gd name="connsiteX6223" fmla="*/ 2798416 w 3464244"/>
                <a:gd name="connsiteY6223" fmla="*/ 1338223 h 1391222"/>
                <a:gd name="connsiteX6224" fmla="*/ 2798416 w 3464244"/>
                <a:gd name="connsiteY6224" fmla="*/ 1340034 h 1391222"/>
                <a:gd name="connsiteX6225" fmla="*/ 2783180 w 3464244"/>
                <a:gd name="connsiteY6225" fmla="*/ 1366037 h 1391222"/>
                <a:gd name="connsiteX6226" fmla="*/ 2773655 w 3464244"/>
                <a:gd name="connsiteY6226" fmla="*/ 1363083 h 1391222"/>
                <a:gd name="connsiteX6227" fmla="*/ 2778417 w 3464244"/>
                <a:gd name="connsiteY6227" fmla="*/ 1358798 h 1391222"/>
                <a:gd name="connsiteX6228" fmla="*/ 2773655 w 3464244"/>
                <a:gd name="connsiteY6228" fmla="*/ 1354416 h 1391222"/>
                <a:gd name="connsiteX6229" fmla="*/ 2769841 w 3464244"/>
                <a:gd name="connsiteY6229" fmla="*/ 1358893 h 1391222"/>
                <a:gd name="connsiteX6230" fmla="*/ 2783180 w 3464244"/>
                <a:gd name="connsiteY6230" fmla="*/ 1368893 h 1391222"/>
                <a:gd name="connsiteX6231" fmla="*/ 2807941 w 3464244"/>
                <a:gd name="connsiteY6231" fmla="*/ 1336890 h 1391222"/>
                <a:gd name="connsiteX6232" fmla="*/ 2798416 w 3464244"/>
                <a:gd name="connsiteY6232" fmla="*/ 1328508 h 1391222"/>
                <a:gd name="connsiteX6233" fmla="*/ 2786993 w 3464244"/>
                <a:gd name="connsiteY6233" fmla="*/ 1344510 h 1391222"/>
                <a:gd name="connsiteX6234" fmla="*/ 2777468 w 3464244"/>
                <a:gd name="connsiteY6234" fmla="*/ 1339080 h 1391222"/>
                <a:gd name="connsiteX6235" fmla="*/ 2775561 w 3464244"/>
                <a:gd name="connsiteY6235" fmla="*/ 1326794 h 1391222"/>
                <a:gd name="connsiteX6236" fmla="*/ 2778417 w 3464244"/>
                <a:gd name="connsiteY6236" fmla="*/ 1313840 h 1391222"/>
                <a:gd name="connsiteX6237" fmla="*/ 2787942 w 3464244"/>
                <a:gd name="connsiteY6237" fmla="*/ 1308601 h 1391222"/>
                <a:gd name="connsiteX6238" fmla="*/ 2796518 w 3464244"/>
                <a:gd name="connsiteY6238" fmla="*/ 1315173 h 1391222"/>
                <a:gd name="connsiteX6239" fmla="*/ 2798416 w 3464244"/>
                <a:gd name="connsiteY6239" fmla="*/ 1328508 h 1391222"/>
                <a:gd name="connsiteX6240" fmla="*/ 2854617 w 3464244"/>
                <a:gd name="connsiteY6240" fmla="*/ 1348605 h 1391222"/>
                <a:gd name="connsiteX6241" fmla="*/ 2836516 w 3464244"/>
                <a:gd name="connsiteY6241" fmla="*/ 1328698 h 1391222"/>
                <a:gd name="connsiteX6242" fmla="*/ 2824135 w 3464244"/>
                <a:gd name="connsiteY6242" fmla="*/ 1333270 h 1391222"/>
                <a:gd name="connsiteX6243" fmla="*/ 2824135 w 3464244"/>
                <a:gd name="connsiteY6243" fmla="*/ 1315649 h 1391222"/>
                <a:gd name="connsiteX6244" fmla="*/ 2832711 w 3464244"/>
                <a:gd name="connsiteY6244" fmla="*/ 1316983 h 1391222"/>
                <a:gd name="connsiteX6245" fmla="*/ 2851761 w 3464244"/>
                <a:gd name="connsiteY6245" fmla="*/ 1307553 h 1391222"/>
                <a:gd name="connsiteX6246" fmla="*/ 2849855 w 3464244"/>
                <a:gd name="connsiteY6246" fmla="*/ 1306219 h 1391222"/>
                <a:gd name="connsiteX6247" fmla="*/ 2848906 w 3464244"/>
                <a:gd name="connsiteY6247" fmla="*/ 1306696 h 1391222"/>
                <a:gd name="connsiteX6248" fmla="*/ 2836516 w 3464244"/>
                <a:gd name="connsiteY6248" fmla="*/ 1309173 h 1391222"/>
                <a:gd name="connsiteX6249" fmla="*/ 2824135 w 3464244"/>
                <a:gd name="connsiteY6249" fmla="*/ 1306696 h 1391222"/>
                <a:gd name="connsiteX6250" fmla="*/ 2822228 w 3464244"/>
                <a:gd name="connsiteY6250" fmla="*/ 1306219 h 1391222"/>
                <a:gd name="connsiteX6251" fmla="*/ 2821280 w 3464244"/>
                <a:gd name="connsiteY6251" fmla="*/ 1308887 h 1391222"/>
                <a:gd name="connsiteX6252" fmla="*/ 2821280 w 3464244"/>
                <a:gd name="connsiteY6252" fmla="*/ 1335651 h 1391222"/>
                <a:gd name="connsiteX6253" fmla="*/ 2823186 w 3464244"/>
                <a:gd name="connsiteY6253" fmla="*/ 1338414 h 1391222"/>
                <a:gd name="connsiteX6254" fmla="*/ 2824135 w 3464244"/>
                <a:gd name="connsiteY6254" fmla="*/ 1337366 h 1391222"/>
                <a:gd name="connsiteX6255" fmla="*/ 2836516 w 3464244"/>
                <a:gd name="connsiteY6255" fmla="*/ 1331270 h 1391222"/>
                <a:gd name="connsiteX6256" fmla="*/ 2845092 w 3464244"/>
                <a:gd name="connsiteY6256" fmla="*/ 1337176 h 1391222"/>
                <a:gd name="connsiteX6257" fmla="*/ 2846999 w 3464244"/>
                <a:gd name="connsiteY6257" fmla="*/ 1348225 h 1391222"/>
                <a:gd name="connsiteX6258" fmla="*/ 2844143 w 3464244"/>
                <a:gd name="connsiteY6258" fmla="*/ 1360511 h 1391222"/>
                <a:gd name="connsiteX6259" fmla="*/ 2833660 w 3464244"/>
                <a:gd name="connsiteY6259" fmla="*/ 1366037 h 1391222"/>
                <a:gd name="connsiteX6260" fmla="*/ 2820331 w 3464244"/>
                <a:gd name="connsiteY6260" fmla="*/ 1356512 h 1391222"/>
                <a:gd name="connsiteX6261" fmla="*/ 2821280 w 3464244"/>
                <a:gd name="connsiteY6261" fmla="*/ 1356512 h 1391222"/>
                <a:gd name="connsiteX6262" fmla="*/ 2825093 w 3464244"/>
                <a:gd name="connsiteY6262" fmla="*/ 1352035 h 1391222"/>
                <a:gd name="connsiteX6263" fmla="*/ 2821280 w 3464244"/>
                <a:gd name="connsiteY6263" fmla="*/ 1347462 h 1391222"/>
                <a:gd name="connsiteX6264" fmla="*/ 2816517 w 3464244"/>
                <a:gd name="connsiteY6264" fmla="*/ 1352320 h 1391222"/>
                <a:gd name="connsiteX6265" fmla="*/ 2833660 w 3464244"/>
                <a:gd name="connsiteY6265" fmla="*/ 1368893 h 1391222"/>
                <a:gd name="connsiteX6266" fmla="*/ 2854617 w 3464244"/>
                <a:gd name="connsiteY6266" fmla="*/ 1348605 h 1391222"/>
                <a:gd name="connsiteX6267" fmla="*/ 2879378 w 3464244"/>
                <a:gd name="connsiteY6267" fmla="*/ 1366608 h 1391222"/>
                <a:gd name="connsiteX6268" fmla="*/ 2873667 w 3464244"/>
                <a:gd name="connsiteY6268" fmla="*/ 1356798 h 1391222"/>
                <a:gd name="connsiteX6269" fmla="*/ 2867956 w 3464244"/>
                <a:gd name="connsiteY6269" fmla="*/ 1361845 h 1391222"/>
                <a:gd name="connsiteX6270" fmla="*/ 2873667 w 3464244"/>
                <a:gd name="connsiteY6270" fmla="*/ 1366989 h 1391222"/>
                <a:gd name="connsiteX6271" fmla="*/ 2877481 w 3464244"/>
                <a:gd name="connsiteY6271" fmla="*/ 1365655 h 1391222"/>
                <a:gd name="connsiteX6272" fmla="*/ 2869853 w 3464244"/>
                <a:gd name="connsiteY6272" fmla="*/ 1382324 h 1391222"/>
                <a:gd name="connsiteX6273" fmla="*/ 2869853 w 3464244"/>
                <a:gd name="connsiteY6273" fmla="*/ 1383276 h 1391222"/>
                <a:gd name="connsiteX6274" fmla="*/ 2870811 w 3464244"/>
                <a:gd name="connsiteY6274" fmla="*/ 1384705 h 1391222"/>
                <a:gd name="connsiteX6275" fmla="*/ 2879378 w 3464244"/>
                <a:gd name="connsiteY6275" fmla="*/ 1366608 h 1391222"/>
                <a:gd name="connsiteX6276" fmla="*/ 2965103 w 3464244"/>
                <a:gd name="connsiteY6276" fmla="*/ 1351940 h 1391222"/>
                <a:gd name="connsiteX6277" fmla="*/ 2965103 w 3464244"/>
                <a:gd name="connsiteY6277" fmla="*/ 1348987 h 1391222"/>
                <a:gd name="connsiteX6278" fmla="*/ 2955578 w 3464244"/>
                <a:gd name="connsiteY6278" fmla="*/ 1348987 h 1391222"/>
                <a:gd name="connsiteX6279" fmla="*/ 2955578 w 3464244"/>
                <a:gd name="connsiteY6279" fmla="*/ 1307839 h 1391222"/>
                <a:gd name="connsiteX6280" fmla="*/ 2953681 w 3464244"/>
                <a:gd name="connsiteY6280" fmla="*/ 1305362 h 1391222"/>
                <a:gd name="connsiteX6281" fmla="*/ 2950816 w 3464244"/>
                <a:gd name="connsiteY6281" fmla="*/ 1306696 h 1391222"/>
                <a:gd name="connsiteX6282" fmla="*/ 2922241 w 3464244"/>
                <a:gd name="connsiteY6282" fmla="*/ 1348987 h 1391222"/>
                <a:gd name="connsiteX6283" fmla="*/ 2922241 w 3464244"/>
                <a:gd name="connsiteY6283" fmla="*/ 1351940 h 1391222"/>
                <a:gd name="connsiteX6284" fmla="*/ 2947960 w 3464244"/>
                <a:gd name="connsiteY6284" fmla="*/ 1351940 h 1391222"/>
                <a:gd name="connsiteX6285" fmla="*/ 2947960 w 3464244"/>
                <a:gd name="connsiteY6285" fmla="*/ 1359464 h 1391222"/>
                <a:gd name="connsiteX6286" fmla="*/ 2940342 w 3464244"/>
                <a:gd name="connsiteY6286" fmla="*/ 1363941 h 1391222"/>
                <a:gd name="connsiteX6287" fmla="*/ 2938435 w 3464244"/>
                <a:gd name="connsiteY6287" fmla="*/ 1363941 h 1391222"/>
                <a:gd name="connsiteX6288" fmla="*/ 2938435 w 3464244"/>
                <a:gd name="connsiteY6288" fmla="*/ 1366989 h 1391222"/>
                <a:gd name="connsiteX6289" fmla="*/ 2951774 w 3464244"/>
                <a:gd name="connsiteY6289" fmla="*/ 1366703 h 1391222"/>
                <a:gd name="connsiteX6290" fmla="*/ 2965103 w 3464244"/>
                <a:gd name="connsiteY6290" fmla="*/ 1366989 h 1391222"/>
                <a:gd name="connsiteX6291" fmla="*/ 2965103 w 3464244"/>
                <a:gd name="connsiteY6291" fmla="*/ 1363941 h 1391222"/>
                <a:gd name="connsiteX6292" fmla="*/ 2962248 w 3464244"/>
                <a:gd name="connsiteY6292" fmla="*/ 1363941 h 1391222"/>
                <a:gd name="connsiteX6293" fmla="*/ 2955578 w 3464244"/>
                <a:gd name="connsiteY6293" fmla="*/ 1359464 h 1391222"/>
                <a:gd name="connsiteX6294" fmla="*/ 2955578 w 3464244"/>
                <a:gd name="connsiteY6294" fmla="*/ 1351940 h 1391222"/>
                <a:gd name="connsiteX6295" fmla="*/ 2948918 w 3464244"/>
                <a:gd name="connsiteY6295" fmla="*/ 1348987 h 1391222"/>
                <a:gd name="connsiteX6296" fmla="*/ 2925106 w 3464244"/>
                <a:gd name="connsiteY6296" fmla="*/ 1348987 h 1391222"/>
                <a:gd name="connsiteX6297" fmla="*/ 2948918 w 3464244"/>
                <a:gd name="connsiteY6297" fmla="*/ 1315268 h 1391222"/>
                <a:gd name="connsiteX6298" fmla="*/ 3014635 w 3464244"/>
                <a:gd name="connsiteY6298" fmla="*/ 1308124 h 1391222"/>
                <a:gd name="connsiteX6299" fmla="*/ 2991781 w 3464244"/>
                <a:gd name="connsiteY6299" fmla="*/ 1308124 h 1391222"/>
                <a:gd name="connsiteX6300" fmla="*/ 2984153 w 3464244"/>
                <a:gd name="connsiteY6300" fmla="*/ 1307839 h 1391222"/>
                <a:gd name="connsiteX6301" fmla="*/ 2979391 w 3464244"/>
                <a:gd name="connsiteY6301" fmla="*/ 1305362 h 1391222"/>
                <a:gd name="connsiteX6302" fmla="*/ 2976535 w 3464244"/>
                <a:gd name="connsiteY6302" fmla="*/ 1305362 h 1391222"/>
                <a:gd name="connsiteX6303" fmla="*/ 2972731 w 3464244"/>
                <a:gd name="connsiteY6303" fmla="*/ 1324508 h 1391222"/>
                <a:gd name="connsiteX6304" fmla="*/ 2975586 w 3464244"/>
                <a:gd name="connsiteY6304" fmla="*/ 1324508 h 1391222"/>
                <a:gd name="connsiteX6305" fmla="*/ 2978442 w 3464244"/>
                <a:gd name="connsiteY6305" fmla="*/ 1316221 h 1391222"/>
                <a:gd name="connsiteX6306" fmla="*/ 2987967 w 3464244"/>
                <a:gd name="connsiteY6306" fmla="*/ 1315649 h 1391222"/>
                <a:gd name="connsiteX6307" fmla="*/ 3007017 w 3464244"/>
                <a:gd name="connsiteY6307" fmla="*/ 1315649 h 1391222"/>
                <a:gd name="connsiteX6308" fmla="*/ 2997492 w 3464244"/>
                <a:gd name="connsiteY6308" fmla="*/ 1328223 h 1391222"/>
                <a:gd name="connsiteX6309" fmla="*/ 2985111 w 3464244"/>
                <a:gd name="connsiteY6309" fmla="*/ 1363846 h 1391222"/>
                <a:gd name="connsiteX6310" fmla="*/ 2988916 w 3464244"/>
                <a:gd name="connsiteY6310" fmla="*/ 1368893 h 1391222"/>
                <a:gd name="connsiteX6311" fmla="*/ 2993678 w 3464244"/>
                <a:gd name="connsiteY6311" fmla="*/ 1363655 h 1391222"/>
                <a:gd name="connsiteX6312" fmla="*/ 2993678 w 3464244"/>
                <a:gd name="connsiteY6312" fmla="*/ 1359368 h 1391222"/>
                <a:gd name="connsiteX6313" fmla="*/ 3000348 w 3464244"/>
                <a:gd name="connsiteY6313" fmla="*/ 1329461 h 1391222"/>
                <a:gd name="connsiteX6314" fmla="*/ 3013686 w 3464244"/>
                <a:gd name="connsiteY6314" fmla="*/ 1311459 h 1391222"/>
                <a:gd name="connsiteX6315" fmla="*/ 3014635 w 3464244"/>
                <a:gd name="connsiteY6315" fmla="*/ 1308124 h 1391222"/>
                <a:gd name="connsiteX6316" fmla="*/ 3035592 w 3464244"/>
                <a:gd name="connsiteY6316" fmla="*/ 1366608 h 1391222"/>
                <a:gd name="connsiteX6317" fmla="*/ 3029881 w 3464244"/>
                <a:gd name="connsiteY6317" fmla="*/ 1356798 h 1391222"/>
                <a:gd name="connsiteX6318" fmla="*/ 3024160 w 3464244"/>
                <a:gd name="connsiteY6318" fmla="*/ 1361845 h 1391222"/>
                <a:gd name="connsiteX6319" fmla="*/ 3029881 w 3464244"/>
                <a:gd name="connsiteY6319" fmla="*/ 1366989 h 1391222"/>
                <a:gd name="connsiteX6320" fmla="*/ 3033685 w 3464244"/>
                <a:gd name="connsiteY6320" fmla="*/ 1365655 h 1391222"/>
                <a:gd name="connsiteX6321" fmla="*/ 3026067 w 3464244"/>
                <a:gd name="connsiteY6321" fmla="*/ 1382324 h 1391222"/>
                <a:gd name="connsiteX6322" fmla="*/ 3026067 w 3464244"/>
                <a:gd name="connsiteY6322" fmla="*/ 1383276 h 1391222"/>
                <a:gd name="connsiteX6323" fmla="*/ 3027016 w 3464244"/>
                <a:gd name="connsiteY6323" fmla="*/ 1384705 h 1391222"/>
                <a:gd name="connsiteX6324" fmla="*/ 3035592 w 3464244"/>
                <a:gd name="connsiteY6324" fmla="*/ 1366608 h 1391222"/>
                <a:gd name="connsiteX6325" fmla="*/ 3118461 w 3464244"/>
                <a:gd name="connsiteY6325" fmla="*/ 1350606 h 1391222"/>
                <a:gd name="connsiteX6326" fmla="*/ 3115606 w 3464244"/>
                <a:gd name="connsiteY6326" fmla="*/ 1350606 h 1391222"/>
                <a:gd name="connsiteX6327" fmla="*/ 3113699 w 3464244"/>
                <a:gd name="connsiteY6327" fmla="*/ 1358798 h 1391222"/>
                <a:gd name="connsiteX6328" fmla="*/ 3105123 w 3464244"/>
                <a:gd name="connsiteY6328" fmla="*/ 1359464 h 1391222"/>
                <a:gd name="connsiteX6329" fmla="*/ 3088928 w 3464244"/>
                <a:gd name="connsiteY6329" fmla="*/ 1359464 h 1391222"/>
                <a:gd name="connsiteX6330" fmla="*/ 3101318 w 3464244"/>
                <a:gd name="connsiteY6330" fmla="*/ 1348320 h 1391222"/>
                <a:gd name="connsiteX6331" fmla="*/ 3107978 w 3464244"/>
                <a:gd name="connsiteY6331" fmla="*/ 1342700 h 1391222"/>
                <a:gd name="connsiteX6332" fmla="*/ 3118461 w 3464244"/>
                <a:gd name="connsiteY6332" fmla="*/ 1324126 h 1391222"/>
                <a:gd name="connsiteX6333" fmla="*/ 3098453 w 3464244"/>
                <a:gd name="connsiteY6333" fmla="*/ 1306219 h 1391222"/>
                <a:gd name="connsiteX6334" fmla="*/ 3080361 w 3464244"/>
                <a:gd name="connsiteY6334" fmla="*/ 1322793 h 1391222"/>
                <a:gd name="connsiteX6335" fmla="*/ 3085124 w 3464244"/>
                <a:gd name="connsiteY6335" fmla="*/ 1327841 h 1391222"/>
                <a:gd name="connsiteX6336" fmla="*/ 3089886 w 3464244"/>
                <a:gd name="connsiteY6336" fmla="*/ 1323079 h 1391222"/>
                <a:gd name="connsiteX6337" fmla="*/ 3084166 w 3464244"/>
                <a:gd name="connsiteY6337" fmla="*/ 1318316 h 1391222"/>
                <a:gd name="connsiteX6338" fmla="*/ 3097505 w 3464244"/>
                <a:gd name="connsiteY6338" fmla="*/ 1309362 h 1391222"/>
                <a:gd name="connsiteX6339" fmla="*/ 3109885 w 3464244"/>
                <a:gd name="connsiteY6339" fmla="*/ 1324126 h 1391222"/>
                <a:gd name="connsiteX6340" fmla="*/ 3092742 w 3464244"/>
                <a:gd name="connsiteY6340" fmla="*/ 1351654 h 1391222"/>
                <a:gd name="connsiteX6341" fmla="*/ 3081310 w 3464244"/>
                <a:gd name="connsiteY6341" fmla="*/ 1363560 h 1391222"/>
                <a:gd name="connsiteX6342" fmla="*/ 3080361 w 3464244"/>
                <a:gd name="connsiteY6342" fmla="*/ 1366989 h 1391222"/>
                <a:gd name="connsiteX6343" fmla="*/ 3116555 w 3464244"/>
                <a:gd name="connsiteY6343" fmla="*/ 1366989 h 1391222"/>
                <a:gd name="connsiteX6344" fmla="*/ 3167993 w 3464244"/>
                <a:gd name="connsiteY6344" fmla="*/ 1351368 h 1391222"/>
                <a:gd name="connsiteX6345" fmla="*/ 3152748 w 3464244"/>
                <a:gd name="connsiteY6345" fmla="*/ 1334794 h 1391222"/>
                <a:gd name="connsiteX6346" fmla="*/ 3165128 w 3464244"/>
                <a:gd name="connsiteY6346" fmla="*/ 1318698 h 1391222"/>
                <a:gd name="connsiteX6347" fmla="*/ 3147985 w 3464244"/>
                <a:gd name="connsiteY6347" fmla="*/ 1306219 h 1391222"/>
                <a:gd name="connsiteX6348" fmla="*/ 3130842 w 3464244"/>
                <a:gd name="connsiteY6348" fmla="*/ 1318412 h 1391222"/>
                <a:gd name="connsiteX6349" fmla="*/ 3135605 w 3464244"/>
                <a:gd name="connsiteY6349" fmla="*/ 1323365 h 1391222"/>
                <a:gd name="connsiteX6350" fmla="*/ 3140367 w 3464244"/>
                <a:gd name="connsiteY6350" fmla="*/ 1318698 h 1391222"/>
                <a:gd name="connsiteX6351" fmla="*/ 3134656 w 3464244"/>
                <a:gd name="connsiteY6351" fmla="*/ 1313935 h 1391222"/>
                <a:gd name="connsiteX6352" fmla="*/ 3147985 w 3464244"/>
                <a:gd name="connsiteY6352" fmla="*/ 1308601 h 1391222"/>
                <a:gd name="connsiteX6353" fmla="*/ 3156561 w 3464244"/>
                <a:gd name="connsiteY6353" fmla="*/ 1318698 h 1391222"/>
                <a:gd name="connsiteX6354" fmla="*/ 3152748 w 3464244"/>
                <a:gd name="connsiteY6354" fmla="*/ 1330509 h 1391222"/>
                <a:gd name="connsiteX6355" fmla="*/ 3142274 w 3464244"/>
                <a:gd name="connsiteY6355" fmla="*/ 1333747 h 1391222"/>
                <a:gd name="connsiteX6356" fmla="*/ 3140367 w 3464244"/>
                <a:gd name="connsiteY6356" fmla="*/ 1335271 h 1391222"/>
                <a:gd name="connsiteX6357" fmla="*/ 3142274 w 3464244"/>
                <a:gd name="connsiteY6357" fmla="*/ 1336414 h 1391222"/>
                <a:gd name="connsiteX6358" fmla="*/ 3147036 w 3464244"/>
                <a:gd name="connsiteY6358" fmla="*/ 1336414 h 1391222"/>
                <a:gd name="connsiteX6359" fmla="*/ 3158468 w 3464244"/>
                <a:gd name="connsiteY6359" fmla="*/ 1351368 h 1391222"/>
                <a:gd name="connsiteX6360" fmla="*/ 3147036 w 3464244"/>
                <a:gd name="connsiteY6360" fmla="*/ 1366037 h 1391222"/>
                <a:gd name="connsiteX6361" fmla="*/ 3132749 w 3464244"/>
                <a:gd name="connsiteY6361" fmla="*/ 1359464 h 1391222"/>
                <a:gd name="connsiteX6362" fmla="*/ 3137511 w 3464244"/>
                <a:gd name="connsiteY6362" fmla="*/ 1354321 h 1391222"/>
                <a:gd name="connsiteX6363" fmla="*/ 3132749 w 3464244"/>
                <a:gd name="connsiteY6363" fmla="*/ 1349368 h 1391222"/>
                <a:gd name="connsiteX6364" fmla="*/ 3127986 w 3464244"/>
                <a:gd name="connsiteY6364" fmla="*/ 1354606 h 1391222"/>
                <a:gd name="connsiteX6365" fmla="*/ 3147985 w 3464244"/>
                <a:gd name="connsiteY6365" fmla="*/ 1368893 h 1391222"/>
                <a:gd name="connsiteX6366" fmla="*/ 3167993 w 3464244"/>
                <a:gd name="connsiteY6366" fmla="*/ 1351368 h 1391222"/>
                <a:gd name="connsiteX6367" fmla="*/ 3191806 w 3464244"/>
                <a:gd name="connsiteY6367" fmla="*/ 1366608 h 1391222"/>
                <a:gd name="connsiteX6368" fmla="*/ 3186085 w 3464244"/>
                <a:gd name="connsiteY6368" fmla="*/ 1356798 h 1391222"/>
                <a:gd name="connsiteX6369" fmla="*/ 3180374 w 3464244"/>
                <a:gd name="connsiteY6369" fmla="*/ 1361845 h 1391222"/>
                <a:gd name="connsiteX6370" fmla="*/ 3186085 w 3464244"/>
                <a:gd name="connsiteY6370" fmla="*/ 1366989 h 1391222"/>
                <a:gd name="connsiteX6371" fmla="*/ 3189899 w 3464244"/>
                <a:gd name="connsiteY6371" fmla="*/ 1365655 h 1391222"/>
                <a:gd name="connsiteX6372" fmla="*/ 3182281 w 3464244"/>
                <a:gd name="connsiteY6372" fmla="*/ 1382324 h 1391222"/>
                <a:gd name="connsiteX6373" fmla="*/ 3182281 w 3464244"/>
                <a:gd name="connsiteY6373" fmla="*/ 1383276 h 1391222"/>
                <a:gd name="connsiteX6374" fmla="*/ 3183230 w 3464244"/>
                <a:gd name="connsiteY6374" fmla="*/ 1384705 h 1391222"/>
                <a:gd name="connsiteX6375" fmla="*/ 3191806 w 3464244"/>
                <a:gd name="connsiteY6375" fmla="*/ 1366608 h 1391222"/>
                <a:gd name="connsiteX6376" fmla="*/ 3272768 w 3464244"/>
                <a:gd name="connsiteY6376" fmla="*/ 1366989 h 1391222"/>
                <a:gd name="connsiteX6377" fmla="*/ 3272768 w 3464244"/>
                <a:gd name="connsiteY6377" fmla="*/ 1363941 h 1391222"/>
                <a:gd name="connsiteX6378" fmla="*/ 3268955 w 3464244"/>
                <a:gd name="connsiteY6378" fmla="*/ 1363941 h 1391222"/>
                <a:gd name="connsiteX6379" fmla="*/ 3260378 w 3464244"/>
                <a:gd name="connsiteY6379" fmla="*/ 1359464 h 1391222"/>
                <a:gd name="connsiteX6380" fmla="*/ 3260378 w 3464244"/>
                <a:gd name="connsiteY6380" fmla="*/ 1308887 h 1391222"/>
                <a:gd name="connsiteX6381" fmla="*/ 3257523 w 3464244"/>
                <a:gd name="connsiteY6381" fmla="*/ 1306219 h 1391222"/>
                <a:gd name="connsiteX6382" fmla="*/ 3240380 w 3464244"/>
                <a:gd name="connsiteY6382" fmla="*/ 1312220 h 1391222"/>
                <a:gd name="connsiteX6383" fmla="*/ 3240380 w 3464244"/>
                <a:gd name="connsiteY6383" fmla="*/ 1315173 h 1391222"/>
                <a:gd name="connsiteX6384" fmla="*/ 3252760 w 3464244"/>
                <a:gd name="connsiteY6384" fmla="*/ 1312602 h 1391222"/>
                <a:gd name="connsiteX6385" fmla="*/ 3252760 w 3464244"/>
                <a:gd name="connsiteY6385" fmla="*/ 1359464 h 1391222"/>
                <a:gd name="connsiteX6386" fmla="*/ 3244193 w 3464244"/>
                <a:gd name="connsiteY6386" fmla="*/ 1363941 h 1391222"/>
                <a:gd name="connsiteX6387" fmla="*/ 3241328 w 3464244"/>
                <a:gd name="connsiteY6387" fmla="*/ 1363941 h 1391222"/>
                <a:gd name="connsiteX6388" fmla="*/ 3241328 w 3464244"/>
                <a:gd name="connsiteY6388" fmla="*/ 1366989 h 1391222"/>
                <a:gd name="connsiteX6389" fmla="*/ 3256574 w 3464244"/>
                <a:gd name="connsiteY6389" fmla="*/ 1366608 h 1391222"/>
                <a:gd name="connsiteX6390" fmla="*/ 3272768 w 3464244"/>
                <a:gd name="connsiteY6390" fmla="*/ 1366989 h 1391222"/>
                <a:gd name="connsiteX6391" fmla="*/ 3320393 w 3464244"/>
                <a:gd name="connsiteY6391" fmla="*/ 1366989 h 1391222"/>
                <a:gd name="connsiteX6392" fmla="*/ 3320393 w 3464244"/>
                <a:gd name="connsiteY6392" fmla="*/ 1363941 h 1391222"/>
                <a:gd name="connsiteX6393" fmla="*/ 3317528 w 3464244"/>
                <a:gd name="connsiteY6393" fmla="*/ 1363941 h 1391222"/>
                <a:gd name="connsiteX6394" fmla="*/ 3308961 w 3464244"/>
                <a:gd name="connsiteY6394" fmla="*/ 1359464 h 1391222"/>
                <a:gd name="connsiteX6395" fmla="*/ 3308961 w 3464244"/>
                <a:gd name="connsiteY6395" fmla="*/ 1308887 h 1391222"/>
                <a:gd name="connsiteX6396" fmla="*/ 3306106 w 3464244"/>
                <a:gd name="connsiteY6396" fmla="*/ 1306219 h 1391222"/>
                <a:gd name="connsiteX6397" fmla="*/ 3288953 w 3464244"/>
                <a:gd name="connsiteY6397" fmla="*/ 1312220 h 1391222"/>
                <a:gd name="connsiteX6398" fmla="*/ 3288953 w 3464244"/>
                <a:gd name="connsiteY6398" fmla="*/ 1315173 h 1391222"/>
                <a:gd name="connsiteX6399" fmla="*/ 3301343 w 3464244"/>
                <a:gd name="connsiteY6399" fmla="*/ 1312602 h 1391222"/>
                <a:gd name="connsiteX6400" fmla="*/ 3301343 w 3464244"/>
                <a:gd name="connsiteY6400" fmla="*/ 1359464 h 1391222"/>
                <a:gd name="connsiteX6401" fmla="*/ 3292767 w 3464244"/>
                <a:gd name="connsiteY6401" fmla="*/ 1363941 h 1391222"/>
                <a:gd name="connsiteX6402" fmla="*/ 3288953 w 3464244"/>
                <a:gd name="connsiteY6402" fmla="*/ 1363941 h 1391222"/>
                <a:gd name="connsiteX6403" fmla="*/ 3288953 w 3464244"/>
                <a:gd name="connsiteY6403" fmla="*/ 1366989 h 1391222"/>
                <a:gd name="connsiteX6404" fmla="*/ 3305148 w 3464244"/>
                <a:gd name="connsiteY6404" fmla="*/ 1366608 h 1391222"/>
                <a:gd name="connsiteX6405" fmla="*/ 3320393 w 3464244"/>
                <a:gd name="connsiteY6405" fmla="*/ 1366989 h 1391222"/>
                <a:gd name="connsiteX6406" fmla="*/ 3348010 w 3464244"/>
                <a:gd name="connsiteY6406" fmla="*/ 1366608 h 1391222"/>
                <a:gd name="connsiteX6407" fmla="*/ 3342299 w 3464244"/>
                <a:gd name="connsiteY6407" fmla="*/ 1356798 h 1391222"/>
                <a:gd name="connsiteX6408" fmla="*/ 3336578 w 3464244"/>
                <a:gd name="connsiteY6408" fmla="*/ 1361845 h 1391222"/>
                <a:gd name="connsiteX6409" fmla="*/ 3342299 w 3464244"/>
                <a:gd name="connsiteY6409" fmla="*/ 1366989 h 1391222"/>
                <a:gd name="connsiteX6410" fmla="*/ 3346103 w 3464244"/>
                <a:gd name="connsiteY6410" fmla="*/ 1365655 h 1391222"/>
                <a:gd name="connsiteX6411" fmla="*/ 3338485 w 3464244"/>
                <a:gd name="connsiteY6411" fmla="*/ 1382324 h 1391222"/>
                <a:gd name="connsiteX6412" fmla="*/ 3338485 w 3464244"/>
                <a:gd name="connsiteY6412" fmla="*/ 1383276 h 1391222"/>
                <a:gd name="connsiteX6413" fmla="*/ 3339443 w 3464244"/>
                <a:gd name="connsiteY6413" fmla="*/ 1384705 h 1391222"/>
                <a:gd name="connsiteX6414" fmla="*/ 3348010 w 3464244"/>
                <a:gd name="connsiteY6414" fmla="*/ 1366608 h 1391222"/>
                <a:gd name="connsiteX6415" fmla="*/ 3430880 w 3464244"/>
                <a:gd name="connsiteY6415" fmla="*/ 1348605 h 1391222"/>
                <a:gd name="connsiteX6416" fmla="*/ 3412778 w 3464244"/>
                <a:gd name="connsiteY6416" fmla="*/ 1328698 h 1391222"/>
                <a:gd name="connsiteX6417" fmla="*/ 3400398 w 3464244"/>
                <a:gd name="connsiteY6417" fmla="*/ 1333270 h 1391222"/>
                <a:gd name="connsiteX6418" fmla="*/ 3400398 w 3464244"/>
                <a:gd name="connsiteY6418" fmla="*/ 1315649 h 1391222"/>
                <a:gd name="connsiteX6419" fmla="*/ 3408974 w 3464244"/>
                <a:gd name="connsiteY6419" fmla="*/ 1316983 h 1391222"/>
                <a:gd name="connsiteX6420" fmla="*/ 3428024 w 3464244"/>
                <a:gd name="connsiteY6420" fmla="*/ 1307553 h 1391222"/>
                <a:gd name="connsiteX6421" fmla="*/ 3426117 w 3464244"/>
                <a:gd name="connsiteY6421" fmla="*/ 1306219 h 1391222"/>
                <a:gd name="connsiteX6422" fmla="*/ 3425168 w 3464244"/>
                <a:gd name="connsiteY6422" fmla="*/ 1306696 h 1391222"/>
                <a:gd name="connsiteX6423" fmla="*/ 3412778 w 3464244"/>
                <a:gd name="connsiteY6423" fmla="*/ 1309173 h 1391222"/>
                <a:gd name="connsiteX6424" fmla="*/ 3400398 w 3464244"/>
                <a:gd name="connsiteY6424" fmla="*/ 1306696 h 1391222"/>
                <a:gd name="connsiteX6425" fmla="*/ 3398491 w 3464244"/>
                <a:gd name="connsiteY6425" fmla="*/ 1306219 h 1391222"/>
                <a:gd name="connsiteX6426" fmla="*/ 3397542 w 3464244"/>
                <a:gd name="connsiteY6426" fmla="*/ 1308887 h 1391222"/>
                <a:gd name="connsiteX6427" fmla="*/ 3397542 w 3464244"/>
                <a:gd name="connsiteY6427" fmla="*/ 1335651 h 1391222"/>
                <a:gd name="connsiteX6428" fmla="*/ 3399449 w 3464244"/>
                <a:gd name="connsiteY6428" fmla="*/ 1338414 h 1391222"/>
                <a:gd name="connsiteX6429" fmla="*/ 3400398 w 3464244"/>
                <a:gd name="connsiteY6429" fmla="*/ 1337366 h 1391222"/>
                <a:gd name="connsiteX6430" fmla="*/ 3412778 w 3464244"/>
                <a:gd name="connsiteY6430" fmla="*/ 1331270 h 1391222"/>
                <a:gd name="connsiteX6431" fmla="*/ 3421355 w 3464244"/>
                <a:gd name="connsiteY6431" fmla="*/ 1337176 h 1391222"/>
                <a:gd name="connsiteX6432" fmla="*/ 3423261 w 3464244"/>
                <a:gd name="connsiteY6432" fmla="*/ 1348225 h 1391222"/>
                <a:gd name="connsiteX6433" fmla="*/ 3420406 w 3464244"/>
                <a:gd name="connsiteY6433" fmla="*/ 1360511 h 1391222"/>
                <a:gd name="connsiteX6434" fmla="*/ 3409923 w 3464244"/>
                <a:gd name="connsiteY6434" fmla="*/ 1366037 h 1391222"/>
                <a:gd name="connsiteX6435" fmla="*/ 3396593 w 3464244"/>
                <a:gd name="connsiteY6435" fmla="*/ 1356512 h 1391222"/>
                <a:gd name="connsiteX6436" fmla="*/ 3397542 w 3464244"/>
                <a:gd name="connsiteY6436" fmla="*/ 1356512 h 1391222"/>
                <a:gd name="connsiteX6437" fmla="*/ 3401356 w 3464244"/>
                <a:gd name="connsiteY6437" fmla="*/ 1352035 h 1391222"/>
                <a:gd name="connsiteX6438" fmla="*/ 3397542 w 3464244"/>
                <a:gd name="connsiteY6438" fmla="*/ 1347462 h 1391222"/>
                <a:gd name="connsiteX6439" fmla="*/ 3392780 w 3464244"/>
                <a:gd name="connsiteY6439" fmla="*/ 1352320 h 1391222"/>
                <a:gd name="connsiteX6440" fmla="*/ 3409923 w 3464244"/>
                <a:gd name="connsiteY6440" fmla="*/ 1368893 h 1391222"/>
                <a:gd name="connsiteX6441" fmla="*/ 3430880 w 3464244"/>
                <a:gd name="connsiteY6441" fmla="*/ 1348605 h 1391222"/>
                <a:gd name="connsiteX6442" fmla="*/ 3451836 w 3464244"/>
                <a:gd name="connsiteY6442" fmla="*/ 1389754 h 1391222"/>
                <a:gd name="connsiteX6443" fmla="*/ 3451836 w 3464244"/>
                <a:gd name="connsiteY6443" fmla="*/ 1298505 h 1391222"/>
                <a:gd name="connsiteX6444" fmla="*/ 3438498 w 3464244"/>
                <a:gd name="connsiteY6444" fmla="*/ 1298505 h 1391222"/>
                <a:gd name="connsiteX6445" fmla="*/ 3438498 w 3464244"/>
                <a:gd name="connsiteY6445" fmla="*/ 1302695 h 1391222"/>
                <a:gd name="connsiteX6446" fmla="*/ 3448023 w 3464244"/>
                <a:gd name="connsiteY6446" fmla="*/ 1302695 h 1391222"/>
                <a:gd name="connsiteX6447" fmla="*/ 3448023 w 3464244"/>
                <a:gd name="connsiteY6447" fmla="*/ 1385562 h 1391222"/>
                <a:gd name="connsiteX6448" fmla="*/ 3438498 w 3464244"/>
                <a:gd name="connsiteY6448" fmla="*/ 1385562 h 1391222"/>
                <a:gd name="connsiteX6449" fmla="*/ 3438498 w 3464244"/>
                <a:gd name="connsiteY6449" fmla="*/ 1389754 h 139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Lst>
              <a:rect l="l" t="t" r="r" b="b"/>
              <a:pathLst>
                <a:path w="3464244" h="1391222">
                  <a:moveTo>
                    <a:pt x="33310" y="50253"/>
                  </a:moveTo>
                  <a:cubicBezTo>
                    <a:pt x="33310" y="42157"/>
                    <a:pt x="27599" y="34155"/>
                    <a:pt x="19023" y="31869"/>
                  </a:cubicBezTo>
                  <a:lnTo>
                    <a:pt x="5693" y="28917"/>
                  </a:lnTo>
                  <a:cubicBezTo>
                    <a:pt x="-27" y="27583"/>
                    <a:pt x="-3832" y="23012"/>
                    <a:pt x="-3832" y="17486"/>
                  </a:cubicBezTo>
                  <a:cubicBezTo>
                    <a:pt x="-3832" y="11201"/>
                    <a:pt x="931" y="5580"/>
                    <a:pt x="9498" y="5580"/>
                  </a:cubicBezTo>
                  <a:cubicBezTo>
                    <a:pt x="24743" y="5580"/>
                    <a:pt x="26641" y="20249"/>
                    <a:pt x="27599" y="23678"/>
                  </a:cubicBezTo>
                  <a:cubicBezTo>
                    <a:pt x="27599" y="24725"/>
                    <a:pt x="27599" y="25393"/>
                    <a:pt x="29506" y="25393"/>
                  </a:cubicBezTo>
                  <a:cubicBezTo>
                    <a:pt x="30455" y="25393"/>
                    <a:pt x="30455" y="24725"/>
                    <a:pt x="30455" y="23107"/>
                  </a:cubicBezTo>
                  <a:lnTo>
                    <a:pt x="30455" y="5105"/>
                  </a:lnTo>
                  <a:cubicBezTo>
                    <a:pt x="30455" y="3771"/>
                    <a:pt x="30455" y="2723"/>
                    <a:pt x="29506" y="2723"/>
                  </a:cubicBezTo>
                  <a:cubicBezTo>
                    <a:pt x="28548" y="2723"/>
                    <a:pt x="28548" y="3009"/>
                    <a:pt x="27599" y="4057"/>
                  </a:cubicBezTo>
                  <a:lnTo>
                    <a:pt x="24743" y="9104"/>
                  </a:lnTo>
                  <a:cubicBezTo>
                    <a:pt x="19981" y="4248"/>
                    <a:pt x="14260" y="2723"/>
                    <a:pt x="9498" y="2723"/>
                  </a:cubicBezTo>
                  <a:cubicBezTo>
                    <a:pt x="-1934" y="2723"/>
                    <a:pt x="-9552" y="11105"/>
                    <a:pt x="-9552" y="20249"/>
                  </a:cubicBezTo>
                  <a:cubicBezTo>
                    <a:pt x="-9552" y="27297"/>
                    <a:pt x="-5739" y="31012"/>
                    <a:pt x="-3832" y="32823"/>
                  </a:cubicBezTo>
                  <a:cubicBezTo>
                    <a:pt x="-976" y="36061"/>
                    <a:pt x="1880" y="36822"/>
                    <a:pt x="12353" y="39013"/>
                  </a:cubicBezTo>
                  <a:cubicBezTo>
                    <a:pt x="19981" y="41014"/>
                    <a:pt x="20930" y="41299"/>
                    <a:pt x="24743" y="44443"/>
                  </a:cubicBezTo>
                  <a:cubicBezTo>
                    <a:pt x="24743" y="45490"/>
                    <a:pt x="27599" y="48538"/>
                    <a:pt x="27599" y="53016"/>
                  </a:cubicBezTo>
                  <a:cubicBezTo>
                    <a:pt x="27599" y="59301"/>
                    <a:pt x="22836" y="65969"/>
                    <a:pt x="14260" y="65969"/>
                  </a:cubicBezTo>
                  <a:cubicBezTo>
                    <a:pt x="3786" y="65969"/>
                    <a:pt x="-6697" y="61112"/>
                    <a:pt x="-6697" y="48443"/>
                  </a:cubicBezTo>
                  <a:cubicBezTo>
                    <a:pt x="-6697" y="46919"/>
                    <a:pt x="-6697" y="46347"/>
                    <a:pt x="-8594" y="46347"/>
                  </a:cubicBezTo>
                  <a:cubicBezTo>
                    <a:pt x="-9552" y="46347"/>
                    <a:pt x="-9552" y="47110"/>
                    <a:pt x="-9552" y="48729"/>
                  </a:cubicBezTo>
                  <a:lnTo>
                    <a:pt x="-9552" y="66540"/>
                  </a:lnTo>
                  <a:cubicBezTo>
                    <a:pt x="-9552" y="68065"/>
                    <a:pt x="-9552" y="68922"/>
                    <a:pt x="-8594" y="68922"/>
                  </a:cubicBezTo>
                  <a:cubicBezTo>
                    <a:pt x="-7646" y="68922"/>
                    <a:pt x="-7646" y="68826"/>
                    <a:pt x="-6697" y="67874"/>
                  </a:cubicBezTo>
                  <a:cubicBezTo>
                    <a:pt x="-6697" y="67303"/>
                    <a:pt x="-6697" y="66445"/>
                    <a:pt x="-3832" y="62730"/>
                  </a:cubicBezTo>
                  <a:cubicBezTo>
                    <a:pt x="1880" y="67779"/>
                    <a:pt x="8549" y="68922"/>
                    <a:pt x="14260" y="68922"/>
                  </a:cubicBezTo>
                  <a:cubicBezTo>
                    <a:pt x="25692" y="68922"/>
                    <a:pt x="33310" y="59873"/>
                    <a:pt x="33310" y="50253"/>
                  </a:cubicBezTo>
                  <a:close/>
                  <a:moveTo>
                    <a:pt x="69503" y="67017"/>
                  </a:moveTo>
                  <a:lnTo>
                    <a:pt x="69503" y="64064"/>
                  </a:lnTo>
                  <a:lnTo>
                    <a:pt x="67606" y="64064"/>
                  </a:lnTo>
                  <a:cubicBezTo>
                    <a:pt x="60936" y="64064"/>
                    <a:pt x="59978" y="63111"/>
                    <a:pt x="59978" y="59587"/>
                  </a:cubicBezTo>
                  <a:lnTo>
                    <a:pt x="59978" y="12153"/>
                  </a:lnTo>
                  <a:cubicBezTo>
                    <a:pt x="59978" y="8724"/>
                    <a:pt x="60936" y="7772"/>
                    <a:pt x="67606" y="7772"/>
                  </a:cubicBezTo>
                  <a:lnTo>
                    <a:pt x="69503" y="7772"/>
                  </a:lnTo>
                  <a:lnTo>
                    <a:pt x="69503" y="4628"/>
                  </a:lnTo>
                  <a:lnTo>
                    <a:pt x="56174" y="5009"/>
                  </a:lnTo>
                  <a:lnTo>
                    <a:pt x="41886" y="4628"/>
                  </a:lnTo>
                  <a:lnTo>
                    <a:pt x="41886" y="7772"/>
                  </a:lnTo>
                  <a:lnTo>
                    <a:pt x="44742" y="7772"/>
                  </a:lnTo>
                  <a:cubicBezTo>
                    <a:pt x="51411" y="7772"/>
                    <a:pt x="52360" y="8724"/>
                    <a:pt x="52360" y="12153"/>
                  </a:cubicBezTo>
                  <a:lnTo>
                    <a:pt x="52360" y="59587"/>
                  </a:lnTo>
                  <a:cubicBezTo>
                    <a:pt x="52360" y="63111"/>
                    <a:pt x="51411" y="64064"/>
                    <a:pt x="44742" y="64064"/>
                  </a:cubicBezTo>
                  <a:lnTo>
                    <a:pt x="41886" y="64064"/>
                  </a:lnTo>
                  <a:lnTo>
                    <a:pt x="41886" y="67017"/>
                  </a:lnTo>
                  <a:lnTo>
                    <a:pt x="56174" y="66731"/>
                  </a:lnTo>
                  <a:close/>
                  <a:moveTo>
                    <a:pt x="158093" y="67017"/>
                  </a:moveTo>
                  <a:lnTo>
                    <a:pt x="158093" y="64064"/>
                  </a:lnTo>
                  <a:lnTo>
                    <a:pt x="156186" y="64064"/>
                  </a:lnTo>
                  <a:cubicBezTo>
                    <a:pt x="148568" y="64064"/>
                    <a:pt x="148568" y="63016"/>
                    <a:pt x="148568" y="59587"/>
                  </a:cubicBezTo>
                  <a:lnTo>
                    <a:pt x="148568" y="12153"/>
                  </a:lnTo>
                  <a:cubicBezTo>
                    <a:pt x="148568" y="8724"/>
                    <a:pt x="148568" y="7772"/>
                    <a:pt x="156186" y="7772"/>
                  </a:cubicBezTo>
                  <a:lnTo>
                    <a:pt x="158093" y="7772"/>
                  </a:lnTo>
                  <a:lnTo>
                    <a:pt x="158093" y="4628"/>
                  </a:lnTo>
                  <a:lnTo>
                    <a:pt x="141899" y="4628"/>
                  </a:lnTo>
                  <a:cubicBezTo>
                    <a:pt x="139992" y="4628"/>
                    <a:pt x="139992" y="5009"/>
                    <a:pt x="139043" y="6629"/>
                  </a:cubicBezTo>
                  <a:lnTo>
                    <a:pt x="118086" y="58349"/>
                  </a:lnTo>
                  <a:lnTo>
                    <a:pt x="97130" y="6723"/>
                  </a:lnTo>
                  <a:cubicBezTo>
                    <a:pt x="96181" y="5009"/>
                    <a:pt x="96181" y="4628"/>
                    <a:pt x="93316" y="4628"/>
                  </a:cubicBezTo>
                  <a:lnTo>
                    <a:pt x="78080" y="4628"/>
                  </a:lnTo>
                  <a:lnTo>
                    <a:pt x="78080" y="7772"/>
                  </a:lnTo>
                  <a:lnTo>
                    <a:pt x="79986" y="7772"/>
                  </a:lnTo>
                  <a:cubicBezTo>
                    <a:pt x="86656" y="7772"/>
                    <a:pt x="87605" y="8724"/>
                    <a:pt x="87605" y="12153"/>
                  </a:cubicBezTo>
                  <a:lnTo>
                    <a:pt x="87605" y="57206"/>
                  </a:lnTo>
                  <a:cubicBezTo>
                    <a:pt x="87605" y="59587"/>
                    <a:pt x="87605" y="64064"/>
                    <a:pt x="78080" y="64064"/>
                  </a:cubicBezTo>
                  <a:lnTo>
                    <a:pt x="78080" y="67017"/>
                  </a:lnTo>
                  <a:cubicBezTo>
                    <a:pt x="81893" y="66731"/>
                    <a:pt x="86656" y="66731"/>
                    <a:pt x="88553" y="66731"/>
                  </a:cubicBezTo>
                  <a:cubicBezTo>
                    <a:pt x="91418" y="66731"/>
                    <a:pt x="95223" y="66731"/>
                    <a:pt x="99985" y="67017"/>
                  </a:cubicBezTo>
                  <a:lnTo>
                    <a:pt x="99985" y="64064"/>
                  </a:lnTo>
                  <a:cubicBezTo>
                    <a:pt x="90460" y="64064"/>
                    <a:pt x="90460" y="59587"/>
                    <a:pt x="90460" y="57206"/>
                  </a:cubicBezTo>
                  <a:lnTo>
                    <a:pt x="90460" y="8724"/>
                  </a:lnTo>
                  <a:lnTo>
                    <a:pt x="113324" y="64826"/>
                  </a:lnTo>
                  <a:cubicBezTo>
                    <a:pt x="114273" y="65969"/>
                    <a:pt x="114273" y="67017"/>
                    <a:pt x="115231" y="67017"/>
                  </a:cubicBezTo>
                  <a:cubicBezTo>
                    <a:pt x="117128" y="67017"/>
                    <a:pt x="117128" y="65969"/>
                    <a:pt x="118086" y="64826"/>
                  </a:cubicBezTo>
                  <a:lnTo>
                    <a:pt x="140941" y="7961"/>
                  </a:lnTo>
                  <a:lnTo>
                    <a:pt x="140941" y="8057"/>
                  </a:lnTo>
                  <a:lnTo>
                    <a:pt x="140941" y="59587"/>
                  </a:lnTo>
                  <a:cubicBezTo>
                    <a:pt x="140941" y="63016"/>
                    <a:pt x="140941" y="64064"/>
                    <a:pt x="134281" y="64064"/>
                  </a:cubicBezTo>
                  <a:lnTo>
                    <a:pt x="132374" y="64064"/>
                  </a:lnTo>
                  <a:lnTo>
                    <a:pt x="132374" y="67017"/>
                  </a:lnTo>
                  <a:lnTo>
                    <a:pt x="144755" y="66731"/>
                  </a:lnTo>
                  <a:close/>
                  <a:moveTo>
                    <a:pt x="232386" y="36061"/>
                  </a:moveTo>
                  <a:cubicBezTo>
                    <a:pt x="232386" y="17772"/>
                    <a:pt x="218099" y="2723"/>
                    <a:pt x="199998" y="2723"/>
                  </a:cubicBezTo>
                  <a:cubicBezTo>
                    <a:pt x="181906" y="2723"/>
                    <a:pt x="167618" y="17868"/>
                    <a:pt x="167618" y="36061"/>
                  </a:cubicBezTo>
                  <a:cubicBezTo>
                    <a:pt x="167618" y="54634"/>
                    <a:pt x="182855" y="68922"/>
                    <a:pt x="199998" y="68922"/>
                  </a:cubicBezTo>
                  <a:cubicBezTo>
                    <a:pt x="217141" y="68922"/>
                    <a:pt x="232386" y="54539"/>
                    <a:pt x="232386" y="36061"/>
                  </a:cubicBezTo>
                  <a:close/>
                  <a:moveTo>
                    <a:pt x="222861" y="34727"/>
                  </a:moveTo>
                  <a:cubicBezTo>
                    <a:pt x="222861" y="57968"/>
                    <a:pt x="209523" y="65969"/>
                    <a:pt x="199998" y="65969"/>
                  </a:cubicBezTo>
                  <a:cubicBezTo>
                    <a:pt x="190473" y="65969"/>
                    <a:pt x="177143" y="57683"/>
                    <a:pt x="177143" y="34727"/>
                  </a:cubicBezTo>
                  <a:cubicBezTo>
                    <a:pt x="177143" y="12819"/>
                    <a:pt x="190473" y="5580"/>
                    <a:pt x="199998" y="5580"/>
                  </a:cubicBezTo>
                  <a:cubicBezTo>
                    <a:pt x="209523" y="5580"/>
                    <a:pt x="222861" y="13296"/>
                    <a:pt x="222861" y="34727"/>
                  </a:cubicBezTo>
                  <a:close/>
                  <a:moveTo>
                    <a:pt x="305731" y="7772"/>
                  </a:moveTo>
                  <a:lnTo>
                    <a:pt x="305731" y="4628"/>
                  </a:lnTo>
                  <a:cubicBezTo>
                    <a:pt x="301917" y="5009"/>
                    <a:pt x="298103" y="5009"/>
                    <a:pt x="295248" y="5009"/>
                  </a:cubicBezTo>
                  <a:cubicBezTo>
                    <a:pt x="293341" y="5009"/>
                    <a:pt x="288578" y="5009"/>
                    <a:pt x="284774" y="4628"/>
                  </a:cubicBezTo>
                  <a:lnTo>
                    <a:pt x="284774" y="7772"/>
                  </a:lnTo>
                  <a:cubicBezTo>
                    <a:pt x="294299" y="7772"/>
                    <a:pt x="294299" y="12153"/>
                    <a:pt x="294299" y="14534"/>
                  </a:cubicBezTo>
                  <a:lnTo>
                    <a:pt x="294299" y="53491"/>
                  </a:lnTo>
                  <a:lnTo>
                    <a:pt x="260003" y="6152"/>
                  </a:lnTo>
                  <a:cubicBezTo>
                    <a:pt x="259055" y="4819"/>
                    <a:pt x="259055" y="4628"/>
                    <a:pt x="257148" y="4628"/>
                  </a:cubicBezTo>
                  <a:lnTo>
                    <a:pt x="241911" y="4628"/>
                  </a:lnTo>
                  <a:lnTo>
                    <a:pt x="241911" y="7772"/>
                  </a:lnTo>
                  <a:lnTo>
                    <a:pt x="243818" y="7772"/>
                  </a:lnTo>
                  <a:cubicBezTo>
                    <a:pt x="245716" y="7772"/>
                    <a:pt x="246674" y="7772"/>
                    <a:pt x="248581" y="7961"/>
                  </a:cubicBezTo>
                  <a:cubicBezTo>
                    <a:pt x="250478" y="8247"/>
                    <a:pt x="251436" y="8247"/>
                    <a:pt x="251436" y="10058"/>
                  </a:cubicBezTo>
                  <a:lnTo>
                    <a:pt x="251436" y="57206"/>
                  </a:lnTo>
                  <a:cubicBezTo>
                    <a:pt x="251436" y="59587"/>
                    <a:pt x="251436" y="64064"/>
                    <a:pt x="241911" y="64064"/>
                  </a:cubicBezTo>
                  <a:lnTo>
                    <a:pt x="241911" y="67017"/>
                  </a:lnTo>
                  <a:cubicBezTo>
                    <a:pt x="245716" y="66731"/>
                    <a:pt x="250478" y="66731"/>
                    <a:pt x="252385" y="66731"/>
                  </a:cubicBezTo>
                  <a:cubicBezTo>
                    <a:pt x="255241" y="66731"/>
                    <a:pt x="259055" y="66731"/>
                    <a:pt x="262868" y="67017"/>
                  </a:cubicBezTo>
                  <a:lnTo>
                    <a:pt x="262868" y="64064"/>
                  </a:lnTo>
                  <a:cubicBezTo>
                    <a:pt x="254292" y="64064"/>
                    <a:pt x="254292" y="59587"/>
                    <a:pt x="254292" y="57206"/>
                  </a:cubicBezTo>
                  <a:lnTo>
                    <a:pt x="254292" y="10724"/>
                  </a:lnTo>
                  <a:lnTo>
                    <a:pt x="293341" y="65683"/>
                  </a:lnTo>
                  <a:cubicBezTo>
                    <a:pt x="294299" y="66731"/>
                    <a:pt x="294299" y="67017"/>
                    <a:pt x="295248" y="67017"/>
                  </a:cubicBezTo>
                  <a:cubicBezTo>
                    <a:pt x="297155" y="67017"/>
                    <a:pt x="297155" y="66160"/>
                    <a:pt x="297155" y="64540"/>
                  </a:cubicBezTo>
                  <a:lnTo>
                    <a:pt x="297155" y="14534"/>
                  </a:lnTo>
                  <a:cubicBezTo>
                    <a:pt x="297155" y="12153"/>
                    <a:pt x="297155" y="7772"/>
                    <a:pt x="305731" y="7772"/>
                  </a:cubicBezTo>
                  <a:close/>
                  <a:moveTo>
                    <a:pt x="354305" y="51396"/>
                  </a:moveTo>
                  <a:cubicBezTo>
                    <a:pt x="354305" y="43775"/>
                    <a:pt x="348593" y="36918"/>
                    <a:pt x="339068" y="34918"/>
                  </a:cubicBezTo>
                  <a:cubicBezTo>
                    <a:pt x="346686" y="32346"/>
                    <a:pt x="352398" y="26059"/>
                    <a:pt x="352398" y="18820"/>
                  </a:cubicBezTo>
                  <a:cubicBezTo>
                    <a:pt x="352398" y="11486"/>
                    <a:pt x="343831" y="6343"/>
                    <a:pt x="334306" y="6343"/>
                  </a:cubicBezTo>
                  <a:cubicBezTo>
                    <a:pt x="324781" y="6343"/>
                    <a:pt x="317153" y="11676"/>
                    <a:pt x="317153" y="18535"/>
                  </a:cubicBezTo>
                  <a:cubicBezTo>
                    <a:pt x="317153" y="21964"/>
                    <a:pt x="319060" y="23392"/>
                    <a:pt x="321916" y="23392"/>
                  </a:cubicBezTo>
                  <a:cubicBezTo>
                    <a:pt x="324781" y="23392"/>
                    <a:pt x="326678" y="21297"/>
                    <a:pt x="326678" y="18820"/>
                  </a:cubicBezTo>
                  <a:cubicBezTo>
                    <a:pt x="326678" y="15391"/>
                    <a:pt x="323823" y="14057"/>
                    <a:pt x="321916" y="14057"/>
                  </a:cubicBezTo>
                  <a:cubicBezTo>
                    <a:pt x="325730" y="9010"/>
                    <a:pt x="332399" y="8724"/>
                    <a:pt x="334306" y="8724"/>
                  </a:cubicBezTo>
                  <a:cubicBezTo>
                    <a:pt x="336203" y="8724"/>
                    <a:pt x="342873" y="9390"/>
                    <a:pt x="342873" y="18820"/>
                  </a:cubicBezTo>
                  <a:cubicBezTo>
                    <a:pt x="342873" y="25202"/>
                    <a:pt x="340966" y="29108"/>
                    <a:pt x="339068" y="30536"/>
                  </a:cubicBezTo>
                  <a:cubicBezTo>
                    <a:pt x="336203" y="33394"/>
                    <a:pt x="334306" y="33584"/>
                    <a:pt x="328585" y="33870"/>
                  </a:cubicBezTo>
                  <a:cubicBezTo>
                    <a:pt x="326678" y="33966"/>
                    <a:pt x="326678" y="34155"/>
                    <a:pt x="326678" y="35298"/>
                  </a:cubicBezTo>
                  <a:cubicBezTo>
                    <a:pt x="326678" y="36536"/>
                    <a:pt x="327636" y="36536"/>
                    <a:pt x="328585" y="36536"/>
                  </a:cubicBezTo>
                  <a:lnTo>
                    <a:pt x="333348" y="36536"/>
                  </a:lnTo>
                  <a:cubicBezTo>
                    <a:pt x="340966" y="36536"/>
                    <a:pt x="344780" y="41871"/>
                    <a:pt x="344780" y="51396"/>
                  </a:cubicBezTo>
                  <a:cubicBezTo>
                    <a:pt x="344780" y="62825"/>
                    <a:pt x="339068" y="66160"/>
                    <a:pt x="334306" y="66160"/>
                  </a:cubicBezTo>
                  <a:cubicBezTo>
                    <a:pt x="328585" y="66160"/>
                    <a:pt x="321916" y="64350"/>
                    <a:pt x="319060" y="59587"/>
                  </a:cubicBezTo>
                  <a:cubicBezTo>
                    <a:pt x="321916" y="59587"/>
                    <a:pt x="324781" y="57492"/>
                    <a:pt x="324781" y="54348"/>
                  </a:cubicBezTo>
                  <a:cubicBezTo>
                    <a:pt x="324781" y="51587"/>
                    <a:pt x="321916" y="49491"/>
                    <a:pt x="319060" y="49491"/>
                  </a:cubicBezTo>
                  <a:cubicBezTo>
                    <a:pt x="317153" y="49491"/>
                    <a:pt x="314298" y="50919"/>
                    <a:pt x="314298" y="54634"/>
                  </a:cubicBezTo>
                  <a:cubicBezTo>
                    <a:pt x="314298" y="63302"/>
                    <a:pt x="323823" y="68922"/>
                    <a:pt x="334306" y="68922"/>
                  </a:cubicBezTo>
                  <a:cubicBezTo>
                    <a:pt x="345728" y="68922"/>
                    <a:pt x="354305" y="60444"/>
                    <a:pt x="354305" y="51396"/>
                  </a:cubicBezTo>
                  <a:close/>
                  <a:moveTo>
                    <a:pt x="401930" y="50634"/>
                  </a:moveTo>
                  <a:lnTo>
                    <a:pt x="399074" y="50634"/>
                  </a:lnTo>
                  <a:cubicBezTo>
                    <a:pt x="399074" y="52634"/>
                    <a:pt x="398116" y="57015"/>
                    <a:pt x="397167" y="58826"/>
                  </a:cubicBezTo>
                  <a:cubicBezTo>
                    <a:pt x="397167" y="59587"/>
                    <a:pt x="389549" y="59587"/>
                    <a:pt x="388591" y="59587"/>
                  </a:cubicBezTo>
                  <a:lnTo>
                    <a:pt x="372406" y="59587"/>
                  </a:lnTo>
                  <a:lnTo>
                    <a:pt x="384786" y="48443"/>
                  </a:lnTo>
                  <a:cubicBezTo>
                    <a:pt x="385735" y="47110"/>
                    <a:pt x="389549" y="44061"/>
                    <a:pt x="391456" y="42728"/>
                  </a:cubicBezTo>
                  <a:cubicBezTo>
                    <a:pt x="397167" y="37585"/>
                    <a:pt x="401930" y="32537"/>
                    <a:pt x="401930" y="24155"/>
                  </a:cubicBezTo>
                  <a:cubicBezTo>
                    <a:pt x="401930" y="13487"/>
                    <a:pt x="393353" y="6343"/>
                    <a:pt x="381931" y="6343"/>
                  </a:cubicBezTo>
                  <a:cubicBezTo>
                    <a:pt x="370499" y="6343"/>
                    <a:pt x="363830" y="14630"/>
                    <a:pt x="363830" y="22821"/>
                  </a:cubicBezTo>
                  <a:cubicBezTo>
                    <a:pt x="363830" y="27297"/>
                    <a:pt x="366685" y="27869"/>
                    <a:pt x="368592" y="27869"/>
                  </a:cubicBezTo>
                  <a:cubicBezTo>
                    <a:pt x="370499" y="27869"/>
                    <a:pt x="373355" y="26536"/>
                    <a:pt x="373355" y="23107"/>
                  </a:cubicBezTo>
                  <a:cubicBezTo>
                    <a:pt x="373355" y="18344"/>
                    <a:pt x="368592" y="18344"/>
                    <a:pt x="367643" y="18344"/>
                  </a:cubicBezTo>
                  <a:cubicBezTo>
                    <a:pt x="370499" y="11676"/>
                    <a:pt x="376210" y="9390"/>
                    <a:pt x="380973" y="9390"/>
                  </a:cubicBezTo>
                  <a:cubicBezTo>
                    <a:pt x="389549" y="9390"/>
                    <a:pt x="393353" y="16534"/>
                    <a:pt x="393353" y="24155"/>
                  </a:cubicBezTo>
                  <a:cubicBezTo>
                    <a:pt x="393353" y="33680"/>
                    <a:pt x="386693" y="40728"/>
                    <a:pt x="376210" y="51682"/>
                  </a:cubicBezTo>
                  <a:lnTo>
                    <a:pt x="364778" y="63588"/>
                  </a:lnTo>
                  <a:cubicBezTo>
                    <a:pt x="363830" y="64540"/>
                    <a:pt x="363830" y="64826"/>
                    <a:pt x="363830" y="67017"/>
                  </a:cubicBezTo>
                  <a:lnTo>
                    <a:pt x="400023" y="67017"/>
                  </a:lnTo>
                  <a:close/>
                  <a:moveTo>
                    <a:pt x="799124" y="48538"/>
                  </a:moveTo>
                  <a:cubicBezTo>
                    <a:pt x="799124" y="36536"/>
                    <a:pt x="789599" y="28154"/>
                    <a:pt x="780074" y="28154"/>
                  </a:cubicBezTo>
                  <a:cubicBezTo>
                    <a:pt x="773405" y="28154"/>
                    <a:pt x="769591" y="32346"/>
                    <a:pt x="766735" y="36822"/>
                  </a:cubicBezTo>
                  <a:cubicBezTo>
                    <a:pt x="766735" y="29203"/>
                    <a:pt x="767693" y="22535"/>
                    <a:pt x="771498" y="17011"/>
                  </a:cubicBezTo>
                  <a:cubicBezTo>
                    <a:pt x="773405" y="12439"/>
                    <a:pt x="778167" y="8724"/>
                    <a:pt x="783878" y="8724"/>
                  </a:cubicBezTo>
                  <a:cubicBezTo>
                    <a:pt x="785785" y="8724"/>
                    <a:pt x="790548" y="9010"/>
                    <a:pt x="792455" y="12248"/>
                  </a:cubicBezTo>
                  <a:cubicBezTo>
                    <a:pt x="787692" y="12439"/>
                    <a:pt x="787692" y="15486"/>
                    <a:pt x="787692" y="16439"/>
                  </a:cubicBezTo>
                  <a:cubicBezTo>
                    <a:pt x="787692" y="19297"/>
                    <a:pt x="789599" y="20726"/>
                    <a:pt x="792455" y="20726"/>
                  </a:cubicBezTo>
                  <a:cubicBezTo>
                    <a:pt x="793403" y="20726"/>
                    <a:pt x="796268" y="19678"/>
                    <a:pt x="796268" y="16248"/>
                  </a:cubicBezTo>
                  <a:cubicBezTo>
                    <a:pt x="796268" y="10724"/>
                    <a:pt x="792455" y="6343"/>
                    <a:pt x="783878" y="6343"/>
                  </a:cubicBezTo>
                  <a:cubicBezTo>
                    <a:pt x="771498" y="6343"/>
                    <a:pt x="758168" y="18344"/>
                    <a:pt x="758168" y="38156"/>
                  </a:cubicBezTo>
                  <a:cubicBezTo>
                    <a:pt x="758168" y="62825"/>
                    <a:pt x="769591" y="68922"/>
                    <a:pt x="779116" y="68922"/>
                  </a:cubicBezTo>
                  <a:cubicBezTo>
                    <a:pt x="782930" y="68922"/>
                    <a:pt x="787692" y="67779"/>
                    <a:pt x="792455" y="63873"/>
                  </a:cubicBezTo>
                  <a:cubicBezTo>
                    <a:pt x="795310" y="60349"/>
                    <a:pt x="799124" y="56444"/>
                    <a:pt x="799124" y="48538"/>
                  </a:cubicBezTo>
                  <a:close/>
                  <a:moveTo>
                    <a:pt x="790548" y="48443"/>
                  </a:moveTo>
                  <a:cubicBezTo>
                    <a:pt x="790548" y="53016"/>
                    <a:pt x="790548" y="57015"/>
                    <a:pt x="788641" y="60349"/>
                  </a:cubicBezTo>
                  <a:cubicBezTo>
                    <a:pt x="785785" y="64540"/>
                    <a:pt x="782930" y="66160"/>
                    <a:pt x="779116" y="66160"/>
                  </a:cubicBezTo>
                  <a:cubicBezTo>
                    <a:pt x="774353" y="66160"/>
                    <a:pt x="771498" y="62825"/>
                    <a:pt x="769591" y="60349"/>
                  </a:cubicBezTo>
                  <a:cubicBezTo>
                    <a:pt x="767693" y="56158"/>
                    <a:pt x="767693" y="49872"/>
                    <a:pt x="767693" y="46443"/>
                  </a:cubicBezTo>
                  <a:cubicBezTo>
                    <a:pt x="767693" y="37394"/>
                    <a:pt x="772456" y="30726"/>
                    <a:pt x="779116" y="30726"/>
                  </a:cubicBezTo>
                  <a:cubicBezTo>
                    <a:pt x="783878" y="30726"/>
                    <a:pt x="786743" y="33107"/>
                    <a:pt x="788641" y="36251"/>
                  </a:cubicBezTo>
                  <a:cubicBezTo>
                    <a:pt x="790548" y="39680"/>
                    <a:pt x="790548" y="43775"/>
                    <a:pt x="790548" y="48443"/>
                  </a:cubicBezTo>
                  <a:close/>
                  <a:moveTo>
                    <a:pt x="848656" y="51967"/>
                  </a:moveTo>
                  <a:lnTo>
                    <a:pt x="848656" y="49015"/>
                  </a:lnTo>
                  <a:lnTo>
                    <a:pt x="839131" y="49015"/>
                  </a:lnTo>
                  <a:lnTo>
                    <a:pt x="839131" y="7961"/>
                  </a:lnTo>
                  <a:cubicBezTo>
                    <a:pt x="839131" y="6152"/>
                    <a:pt x="839131" y="5391"/>
                    <a:pt x="837224" y="5391"/>
                  </a:cubicBezTo>
                  <a:cubicBezTo>
                    <a:pt x="836266" y="5391"/>
                    <a:pt x="835317" y="5580"/>
                    <a:pt x="834368" y="6723"/>
                  </a:cubicBezTo>
                  <a:lnTo>
                    <a:pt x="805793" y="49015"/>
                  </a:lnTo>
                  <a:lnTo>
                    <a:pt x="805793" y="51967"/>
                  </a:lnTo>
                  <a:lnTo>
                    <a:pt x="831503" y="51967"/>
                  </a:lnTo>
                  <a:lnTo>
                    <a:pt x="831503" y="59587"/>
                  </a:lnTo>
                  <a:cubicBezTo>
                    <a:pt x="831503" y="63016"/>
                    <a:pt x="831503" y="64064"/>
                    <a:pt x="823885" y="64064"/>
                  </a:cubicBezTo>
                  <a:lnTo>
                    <a:pt x="821978" y="64064"/>
                  </a:lnTo>
                  <a:lnTo>
                    <a:pt x="821978" y="67017"/>
                  </a:lnTo>
                  <a:lnTo>
                    <a:pt x="835317" y="66731"/>
                  </a:lnTo>
                  <a:lnTo>
                    <a:pt x="848656" y="67017"/>
                  </a:lnTo>
                  <a:lnTo>
                    <a:pt x="848656" y="64064"/>
                  </a:lnTo>
                  <a:lnTo>
                    <a:pt x="845791" y="64064"/>
                  </a:lnTo>
                  <a:cubicBezTo>
                    <a:pt x="839131" y="64064"/>
                    <a:pt x="839131" y="63016"/>
                    <a:pt x="839131" y="59587"/>
                  </a:cubicBezTo>
                  <a:lnTo>
                    <a:pt x="839131" y="51967"/>
                  </a:lnTo>
                  <a:close/>
                  <a:moveTo>
                    <a:pt x="832461" y="49015"/>
                  </a:moveTo>
                  <a:lnTo>
                    <a:pt x="808649" y="49015"/>
                  </a:lnTo>
                  <a:lnTo>
                    <a:pt x="832461" y="15391"/>
                  </a:lnTo>
                  <a:close/>
                  <a:moveTo>
                    <a:pt x="1423011" y="50634"/>
                  </a:moveTo>
                  <a:lnTo>
                    <a:pt x="1420156" y="50634"/>
                  </a:lnTo>
                  <a:cubicBezTo>
                    <a:pt x="1420156" y="52634"/>
                    <a:pt x="1419198" y="57015"/>
                    <a:pt x="1418249" y="58826"/>
                  </a:cubicBezTo>
                  <a:cubicBezTo>
                    <a:pt x="1417291" y="59587"/>
                    <a:pt x="1410631" y="59587"/>
                    <a:pt x="1408724" y="59587"/>
                  </a:cubicBezTo>
                  <a:lnTo>
                    <a:pt x="1392530" y="59587"/>
                  </a:lnTo>
                  <a:lnTo>
                    <a:pt x="1404910" y="48443"/>
                  </a:lnTo>
                  <a:cubicBezTo>
                    <a:pt x="1406817" y="47110"/>
                    <a:pt x="1410631" y="44061"/>
                    <a:pt x="1411580" y="42728"/>
                  </a:cubicBezTo>
                  <a:cubicBezTo>
                    <a:pt x="1417291" y="37585"/>
                    <a:pt x="1423011" y="32537"/>
                    <a:pt x="1423011" y="24155"/>
                  </a:cubicBezTo>
                  <a:cubicBezTo>
                    <a:pt x="1423011" y="13487"/>
                    <a:pt x="1413486" y="6343"/>
                    <a:pt x="1402055" y="6343"/>
                  </a:cubicBezTo>
                  <a:cubicBezTo>
                    <a:pt x="1391581" y="6343"/>
                    <a:pt x="1383953" y="14630"/>
                    <a:pt x="1383953" y="22821"/>
                  </a:cubicBezTo>
                  <a:cubicBezTo>
                    <a:pt x="1383953" y="27297"/>
                    <a:pt x="1387767" y="27869"/>
                    <a:pt x="1388716" y="27869"/>
                  </a:cubicBezTo>
                  <a:cubicBezTo>
                    <a:pt x="1390623" y="27869"/>
                    <a:pt x="1393478" y="26536"/>
                    <a:pt x="1393478" y="23107"/>
                  </a:cubicBezTo>
                  <a:cubicBezTo>
                    <a:pt x="1393478" y="18344"/>
                    <a:pt x="1388716" y="18344"/>
                    <a:pt x="1387767" y="18344"/>
                  </a:cubicBezTo>
                  <a:cubicBezTo>
                    <a:pt x="1390623" y="11676"/>
                    <a:pt x="1397292" y="9390"/>
                    <a:pt x="1401106" y="9390"/>
                  </a:cubicBezTo>
                  <a:cubicBezTo>
                    <a:pt x="1409673" y="9390"/>
                    <a:pt x="1414435" y="16534"/>
                    <a:pt x="1414435" y="24155"/>
                  </a:cubicBezTo>
                  <a:cubicBezTo>
                    <a:pt x="1414435" y="33680"/>
                    <a:pt x="1407766" y="40728"/>
                    <a:pt x="1396343" y="51682"/>
                  </a:cubicBezTo>
                  <a:lnTo>
                    <a:pt x="1384911" y="63588"/>
                  </a:lnTo>
                  <a:cubicBezTo>
                    <a:pt x="1383953" y="64540"/>
                    <a:pt x="1383953" y="64826"/>
                    <a:pt x="1383953" y="67017"/>
                  </a:cubicBezTo>
                  <a:lnTo>
                    <a:pt x="1420156" y="67017"/>
                  </a:lnTo>
                  <a:close/>
                  <a:moveTo>
                    <a:pt x="1986893" y="67017"/>
                  </a:moveTo>
                  <a:lnTo>
                    <a:pt x="1986893" y="64064"/>
                  </a:lnTo>
                  <a:lnTo>
                    <a:pt x="1984028" y="64064"/>
                  </a:lnTo>
                  <a:cubicBezTo>
                    <a:pt x="1974503" y="64064"/>
                    <a:pt x="1974503" y="62825"/>
                    <a:pt x="1974503" y="59587"/>
                  </a:cubicBezTo>
                  <a:lnTo>
                    <a:pt x="1974503" y="9010"/>
                  </a:lnTo>
                  <a:cubicBezTo>
                    <a:pt x="1974503" y="6438"/>
                    <a:pt x="1974503" y="6343"/>
                    <a:pt x="1972606" y="6343"/>
                  </a:cubicBezTo>
                  <a:cubicBezTo>
                    <a:pt x="1968792" y="10058"/>
                    <a:pt x="1963081" y="12248"/>
                    <a:pt x="1954505" y="12248"/>
                  </a:cubicBezTo>
                  <a:lnTo>
                    <a:pt x="1954505" y="15200"/>
                  </a:lnTo>
                  <a:cubicBezTo>
                    <a:pt x="1957360" y="15200"/>
                    <a:pt x="1962123" y="15200"/>
                    <a:pt x="1967843" y="12724"/>
                  </a:cubicBezTo>
                  <a:lnTo>
                    <a:pt x="1967843" y="59587"/>
                  </a:lnTo>
                  <a:cubicBezTo>
                    <a:pt x="1967843" y="62825"/>
                    <a:pt x="1966885" y="64064"/>
                    <a:pt x="1958318" y="64064"/>
                  </a:cubicBezTo>
                  <a:lnTo>
                    <a:pt x="1955453" y="64064"/>
                  </a:lnTo>
                  <a:lnTo>
                    <a:pt x="1955453" y="67017"/>
                  </a:lnTo>
                  <a:cubicBezTo>
                    <a:pt x="1959267" y="66731"/>
                    <a:pt x="1966885" y="66731"/>
                    <a:pt x="1970699" y="66731"/>
                  </a:cubicBezTo>
                  <a:cubicBezTo>
                    <a:pt x="1975461" y="66731"/>
                    <a:pt x="1983080" y="66731"/>
                    <a:pt x="1986893" y="67017"/>
                  </a:cubicBezTo>
                  <a:close/>
                  <a:moveTo>
                    <a:pt x="2039281" y="48538"/>
                  </a:moveTo>
                  <a:cubicBezTo>
                    <a:pt x="2039281" y="36536"/>
                    <a:pt x="2029756" y="28154"/>
                    <a:pt x="2019273" y="28154"/>
                  </a:cubicBezTo>
                  <a:cubicBezTo>
                    <a:pt x="2013561" y="28154"/>
                    <a:pt x="2009748" y="32346"/>
                    <a:pt x="2006892" y="36822"/>
                  </a:cubicBezTo>
                  <a:cubicBezTo>
                    <a:pt x="2006892" y="29203"/>
                    <a:pt x="2007841" y="22535"/>
                    <a:pt x="2010706" y="17011"/>
                  </a:cubicBezTo>
                  <a:cubicBezTo>
                    <a:pt x="2013561" y="12439"/>
                    <a:pt x="2018324" y="8724"/>
                    <a:pt x="2024035" y="8724"/>
                  </a:cubicBezTo>
                  <a:cubicBezTo>
                    <a:pt x="2025942" y="8724"/>
                    <a:pt x="2030705" y="9010"/>
                    <a:pt x="2032611" y="12248"/>
                  </a:cubicBezTo>
                  <a:cubicBezTo>
                    <a:pt x="2027849" y="12439"/>
                    <a:pt x="2027849" y="15486"/>
                    <a:pt x="2027849" y="16439"/>
                  </a:cubicBezTo>
                  <a:cubicBezTo>
                    <a:pt x="2027849" y="19297"/>
                    <a:pt x="2029756" y="20726"/>
                    <a:pt x="2032611" y="20726"/>
                  </a:cubicBezTo>
                  <a:cubicBezTo>
                    <a:pt x="2033560" y="20726"/>
                    <a:pt x="2036416" y="19678"/>
                    <a:pt x="2036416" y="16248"/>
                  </a:cubicBezTo>
                  <a:cubicBezTo>
                    <a:pt x="2036416" y="10724"/>
                    <a:pt x="2032611" y="6343"/>
                    <a:pt x="2024035" y="6343"/>
                  </a:cubicBezTo>
                  <a:cubicBezTo>
                    <a:pt x="2011655" y="6343"/>
                    <a:pt x="1998316" y="18344"/>
                    <a:pt x="1998316" y="38156"/>
                  </a:cubicBezTo>
                  <a:cubicBezTo>
                    <a:pt x="1998316" y="62825"/>
                    <a:pt x="2009748" y="68922"/>
                    <a:pt x="2019273" y="68922"/>
                  </a:cubicBezTo>
                  <a:cubicBezTo>
                    <a:pt x="2023086" y="68922"/>
                    <a:pt x="2027849" y="67779"/>
                    <a:pt x="2032611" y="63873"/>
                  </a:cubicBezTo>
                  <a:cubicBezTo>
                    <a:pt x="2035467" y="60349"/>
                    <a:pt x="2039281" y="56444"/>
                    <a:pt x="2039281" y="48538"/>
                  </a:cubicBezTo>
                  <a:close/>
                  <a:moveTo>
                    <a:pt x="2030705" y="48443"/>
                  </a:moveTo>
                  <a:cubicBezTo>
                    <a:pt x="2030705" y="53016"/>
                    <a:pt x="2030705" y="57015"/>
                    <a:pt x="2028798" y="60349"/>
                  </a:cubicBezTo>
                  <a:cubicBezTo>
                    <a:pt x="2025942" y="64445"/>
                    <a:pt x="2023086" y="66160"/>
                    <a:pt x="2019273" y="66160"/>
                  </a:cubicBezTo>
                  <a:cubicBezTo>
                    <a:pt x="2014510" y="66160"/>
                    <a:pt x="2010706" y="62825"/>
                    <a:pt x="2009748" y="60349"/>
                  </a:cubicBezTo>
                  <a:cubicBezTo>
                    <a:pt x="2007841" y="56158"/>
                    <a:pt x="2007841" y="49872"/>
                    <a:pt x="2007841" y="46443"/>
                  </a:cubicBezTo>
                  <a:cubicBezTo>
                    <a:pt x="2007841" y="37394"/>
                    <a:pt x="2012603" y="30726"/>
                    <a:pt x="2019273" y="30726"/>
                  </a:cubicBezTo>
                  <a:cubicBezTo>
                    <a:pt x="2024035" y="30726"/>
                    <a:pt x="2026891" y="33107"/>
                    <a:pt x="2028798" y="36251"/>
                  </a:cubicBezTo>
                  <a:cubicBezTo>
                    <a:pt x="2030705" y="39680"/>
                    <a:pt x="2030705" y="43775"/>
                    <a:pt x="2030705" y="48443"/>
                  </a:cubicBezTo>
                  <a:close/>
                  <a:moveTo>
                    <a:pt x="2658406" y="89782"/>
                  </a:moveTo>
                  <a:lnTo>
                    <a:pt x="2658406" y="85590"/>
                  </a:lnTo>
                  <a:lnTo>
                    <a:pt x="2649830" y="85590"/>
                  </a:lnTo>
                  <a:lnTo>
                    <a:pt x="2649830" y="2723"/>
                  </a:lnTo>
                  <a:lnTo>
                    <a:pt x="2658406" y="2723"/>
                  </a:lnTo>
                  <a:lnTo>
                    <a:pt x="2658406" y="-1468"/>
                  </a:lnTo>
                  <a:lnTo>
                    <a:pt x="2645067" y="-1468"/>
                  </a:lnTo>
                  <a:lnTo>
                    <a:pt x="2645067" y="89782"/>
                  </a:lnTo>
                  <a:close/>
                  <a:moveTo>
                    <a:pt x="2705073" y="51396"/>
                  </a:moveTo>
                  <a:cubicBezTo>
                    <a:pt x="2705073" y="43775"/>
                    <a:pt x="2699361" y="36918"/>
                    <a:pt x="2689836" y="34918"/>
                  </a:cubicBezTo>
                  <a:cubicBezTo>
                    <a:pt x="2697455" y="32346"/>
                    <a:pt x="2702217" y="26059"/>
                    <a:pt x="2702217" y="18820"/>
                  </a:cubicBezTo>
                  <a:cubicBezTo>
                    <a:pt x="2702217" y="11486"/>
                    <a:pt x="2694599" y="6343"/>
                    <a:pt x="2685074" y="6343"/>
                  </a:cubicBezTo>
                  <a:cubicBezTo>
                    <a:pt x="2674591" y="6343"/>
                    <a:pt x="2667931" y="11676"/>
                    <a:pt x="2667931" y="18535"/>
                  </a:cubicBezTo>
                  <a:cubicBezTo>
                    <a:pt x="2667931" y="21964"/>
                    <a:pt x="2669828" y="23392"/>
                    <a:pt x="2672693" y="23392"/>
                  </a:cubicBezTo>
                  <a:cubicBezTo>
                    <a:pt x="2675549" y="23392"/>
                    <a:pt x="2676498" y="21297"/>
                    <a:pt x="2676498" y="18820"/>
                  </a:cubicBezTo>
                  <a:cubicBezTo>
                    <a:pt x="2676498" y="15391"/>
                    <a:pt x="2673642" y="14057"/>
                    <a:pt x="2671735" y="14057"/>
                  </a:cubicBezTo>
                  <a:cubicBezTo>
                    <a:pt x="2675549" y="9010"/>
                    <a:pt x="2683167" y="8724"/>
                    <a:pt x="2684116" y="8724"/>
                  </a:cubicBezTo>
                  <a:cubicBezTo>
                    <a:pt x="2686981" y="8724"/>
                    <a:pt x="2693641" y="9390"/>
                    <a:pt x="2693641" y="18820"/>
                  </a:cubicBezTo>
                  <a:cubicBezTo>
                    <a:pt x="2693641" y="25202"/>
                    <a:pt x="2690785" y="29108"/>
                    <a:pt x="2689836" y="30536"/>
                  </a:cubicBezTo>
                  <a:cubicBezTo>
                    <a:pt x="2686981" y="33394"/>
                    <a:pt x="2685074" y="33489"/>
                    <a:pt x="2679353" y="33870"/>
                  </a:cubicBezTo>
                  <a:cubicBezTo>
                    <a:pt x="2677456" y="33966"/>
                    <a:pt x="2677456" y="34155"/>
                    <a:pt x="2677456" y="35298"/>
                  </a:cubicBezTo>
                  <a:cubicBezTo>
                    <a:pt x="2677456" y="36536"/>
                    <a:pt x="2677456" y="36536"/>
                    <a:pt x="2679353" y="36536"/>
                  </a:cubicBezTo>
                  <a:lnTo>
                    <a:pt x="2684116" y="36536"/>
                  </a:lnTo>
                  <a:cubicBezTo>
                    <a:pt x="2690785" y="36536"/>
                    <a:pt x="2695548" y="41871"/>
                    <a:pt x="2695548" y="51396"/>
                  </a:cubicBezTo>
                  <a:cubicBezTo>
                    <a:pt x="2695548" y="62825"/>
                    <a:pt x="2688878" y="66160"/>
                    <a:pt x="2684116" y="66160"/>
                  </a:cubicBezTo>
                  <a:cubicBezTo>
                    <a:pt x="2679353" y="66160"/>
                    <a:pt x="2672693" y="64350"/>
                    <a:pt x="2668880" y="59587"/>
                  </a:cubicBezTo>
                  <a:cubicBezTo>
                    <a:pt x="2672693" y="59587"/>
                    <a:pt x="2674591" y="57492"/>
                    <a:pt x="2674591" y="54348"/>
                  </a:cubicBezTo>
                  <a:cubicBezTo>
                    <a:pt x="2674591" y="51587"/>
                    <a:pt x="2672693" y="49491"/>
                    <a:pt x="2669828" y="49491"/>
                  </a:cubicBezTo>
                  <a:cubicBezTo>
                    <a:pt x="2666973" y="49491"/>
                    <a:pt x="2665066" y="50919"/>
                    <a:pt x="2665066" y="54634"/>
                  </a:cubicBezTo>
                  <a:cubicBezTo>
                    <a:pt x="2665066" y="63302"/>
                    <a:pt x="2673642" y="68922"/>
                    <a:pt x="2684116" y="68922"/>
                  </a:cubicBezTo>
                  <a:cubicBezTo>
                    <a:pt x="2696506" y="68922"/>
                    <a:pt x="2705073" y="60444"/>
                    <a:pt x="2705073" y="51396"/>
                  </a:cubicBezTo>
                  <a:close/>
                  <a:moveTo>
                    <a:pt x="2749842" y="67017"/>
                  </a:moveTo>
                  <a:lnTo>
                    <a:pt x="2749842" y="64064"/>
                  </a:lnTo>
                  <a:lnTo>
                    <a:pt x="2746986" y="64064"/>
                  </a:lnTo>
                  <a:cubicBezTo>
                    <a:pt x="2738410" y="64064"/>
                    <a:pt x="2737461" y="62825"/>
                    <a:pt x="2737461" y="59587"/>
                  </a:cubicBezTo>
                  <a:lnTo>
                    <a:pt x="2737461" y="9010"/>
                  </a:lnTo>
                  <a:cubicBezTo>
                    <a:pt x="2737461" y="6438"/>
                    <a:pt x="2737461" y="6343"/>
                    <a:pt x="2735555" y="6343"/>
                  </a:cubicBezTo>
                  <a:cubicBezTo>
                    <a:pt x="2731741" y="10058"/>
                    <a:pt x="2726978" y="12248"/>
                    <a:pt x="2718411" y="12248"/>
                  </a:cubicBezTo>
                  <a:lnTo>
                    <a:pt x="2718411" y="15200"/>
                  </a:lnTo>
                  <a:cubicBezTo>
                    <a:pt x="2720318" y="15200"/>
                    <a:pt x="2725081" y="15200"/>
                    <a:pt x="2730792" y="12724"/>
                  </a:cubicBezTo>
                  <a:lnTo>
                    <a:pt x="2730792" y="59587"/>
                  </a:lnTo>
                  <a:cubicBezTo>
                    <a:pt x="2730792" y="62825"/>
                    <a:pt x="2730792" y="64064"/>
                    <a:pt x="2722216" y="64064"/>
                  </a:cubicBezTo>
                  <a:lnTo>
                    <a:pt x="2718411" y="64064"/>
                  </a:lnTo>
                  <a:lnTo>
                    <a:pt x="2718411" y="67017"/>
                  </a:lnTo>
                  <a:cubicBezTo>
                    <a:pt x="2722216" y="66731"/>
                    <a:pt x="2729843" y="66731"/>
                    <a:pt x="2734606" y="66731"/>
                  </a:cubicBezTo>
                  <a:cubicBezTo>
                    <a:pt x="2738410" y="66731"/>
                    <a:pt x="2746028" y="66731"/>
                    <a:pt x="2749842" y="67017"/>
                  </a:cubicBezTo>
                  <a:close/>
                  <a:moveTo>
                    <a:pt x="2777468" y="66731"/>
                  </a:moveTo>
                  <a:cubicBezTo>
                    <a:pt x="2777468" y="61682"/>
                    <a:pt x="2775561" y="56920"/>
                    <a:pt x="2770799" y="56920"/>
                  </a:cubicBezTo>
                  <a:cubicBezTo>
                    <a:pt x="2767943" y="56920"/>
                    <a:pt x="2766036" y="59301"/>
                    <a:pt x="2766036" y="61969"/>
                  </a:cubicBezTo>
                  <a:cubicBezTo>
                    <a:pt x="2766036" y="64636"/>
                    <a:pt x="2767943" y="67017"/>
                    <a:pt x="2771748" y="67017"/>
                  </a:cubicBezTo>
                  <a:cubicBezTo>
                    <a:pt x="2773655" y="67017"/>
                    <a:pt x="2774603" y="65969"/>
                    <a:pt x="2774603" y="65683"/>
                  </a:cubicBezTo>
                  <a:cubicBezTo>
                    <a:pt x="2774603" y="68351"/>
                    <a:pt x="2774603" y="75779"/>
                    <a:pt x="2767943" y="82352"/>
                  </a:cubicBezTo>
                  <a:cubicBezTo>
                    <a:pt x="2767943" y="82638"/>
                    <a:pt x="2766985" y="82829"/>
                    <a:pt x="2766985" y="83400"/>
                  </a:cubicBezTo>
                  <a:cubicBezTo>
                    <a:pt x="2766985" y="84161"/>
                    <a:pt x="2767943" y="84733"/>
                    <a:pt x="2768892" y="84733"/>
                  </a:cubicBezTo>
                  <a:cubicBezTo>
                    <a:pt x="2769841" y="84733"/>
                    <a:pt x="2777468" y="77590"/>
                    <a:pt x="2777468" y="66731"/>
                  </a:cubicBezTo>
                  <a:close/>
                  <a:moveTo>
                    <a:pt x="2857473" y="67017"/>
                  </a:moveTo>
                  <a:lnTo>
                    <a:pt x="2857473" y="64064"/>
                  </a:lnTo>
                  <a:lnTo>
                    <a:pt x="2854617" y="64064"/>
                  </a:lnTo>
                  <a:cubicBezTo>
                    <a:pt x="2846041" y="64064"/>
                    <a:pt x="2846041" y="62825"/>
                    <a:pt x="2846041" y="59587"/>
                  </a:cubicBezTo>
                  <a:lnTo>
                    <a:pt x="2846041" y="9010"/>
                  </a:lnTo>
                  <a:cubicBezTo>
                    <a:pt x="2846041" y="6438"/>
                    <a:pt x="2845092" y="6343"/>
                    <a:pt x="2843185" y="6343"/>
                  </a:cubicBezTo>
                  <a:cubicBezTo>
                    <a:pt x="2839381" y="10058"/>
                    <a:pt x="2834618" y="12248"/>
                    <a:pt x="2826042" y="12248"/>
                  </a:cubicBezTo>
                  <a:lnTo>
                    <a:pt x="2826042" y="15200"/>
                  </a:lnTo>
                  <a:cubicBezTo>
                    <a:pt x="2827949" y="15200"/>
                    <a:pt x="2833660" y="15200"/>
                    <a:pt x="2838423" y="12724"/>
                  </a:cubicBezTo>
                  <a:lnTo>
                    <a:pt x="2838423" y="59587"/>
                  </a:lnTo>
                  <a:cubicBezTo>
                    <a:pt x="2838423" y="62825"/>
                    <a:pt x="2838423" y="64064"/>
                    <a:pt x="2829856" y="64064"/>
                  </a:cubicBezTo>
                  <a:lnTo>
                    <a:pt x="2826042" y="64064"/>
                  </a:lnTo>
                  <a:lnTo>
                    <a:pt x="2826042" y="67017"/>
                  </a:lnTo>
                  <a:cubicBezTo>
                    <a:pt x="2829856" y="66731"/>
                    <a:pt x="2837474" y="66731"/>
                    <a:pt x="2842236" y="66731"/>
                  </a:cubicBezTo>
                  <a:cubicBezTo>
                    <a:pt x="2846041" y="66731"/>
                    <a:pt x="2853668" y="66731"/>
                    <a:pt x="2857473" y="67017"/>
                  </a:cubicBezTo>
                  <a:close/>
                  <a:moveTo>
                    <a:pt x="2908911" y="48729"/>
                  </a:moveTo>
                  <a:cubicBezTo>
                    <a:pt x="2908911" y="38156"/>
                    <a:pt x="2901293" y="28726"/>
                    <a:pt x="2890810" y="28726"/>
                  </a:cubicBezTo>
                  <a:cubicBezTo>
                    <a:pt x="2886048" y="28726"/>
                    <a:pt x="2881285" y="30251"/>
                    <a:pt x="2878430" y="33394"/>
                  </a:cubicBezTo>
                  <a:lnTo>
                    <a:pt x="2878430" y="15677"/>
                  </a:lnTo>
                  <a:cubicBezTo>
                    <a:pt x="2879378" y="16154"/>
                    <a:pt x="2883192" y="17011"/>
                    <a:pt x="2887006" y="17011"/>
                  </a:cubicBezTo>
                  <a:cubicBezTo>
                    <a:pt x="2898428" y="17011"/>
                    <a:pt x="2905098" y="9010"/>
                    <a:pt x="2905098" y="7676"/>
                  </a:cubicBezTo>
                  <a:cubicBezTo>
                    <a:pt x="2905098" y="6629"/>
                    <a:pt x="2905098" y="6343"/>
                    <a:pt x="2904149" y="6343"/>
                  </a:cubicBezTo>
                  <a:cubicBezTo>
                    <a:pt x="2904149" y="6343"/>
                    <a:pt x="2904149" y="6343"/>
                    <a:pt x="2903191" y="6723"/>
                  </a:cubicBezTo>
                  <a:cubicBezTo>
                    <a:pt x="2899386" y="8247"/>
                    <a:pt x="2895573" y="9295"/>
                    <a:pt x="2889861" y="9295"/>
                  </a:cubicBezTo>
                  <a:cubicBezTo>
                    <a:pt x="2885099" y="9295"/>
                    <a:pt x="2880336" y="7961"/>
                    <a:pt x="2877481" y="6723"/>
                  </a:cubicBezTo>
                  <a:cubicBezTo>
                    <a:pt x="2876523" y="6343"/>
                    <a:pt x="2876523" y="6343"/>
                    <a:pt x="2876523" y="6343"/>
                  </a:cubicBezTo>
                  <a:cubicBezTo>
                    <a:pt x="2875574" y="6343"/>
                    <a:pt x="2875574" y="7295"/>
                    <a:pt x="2875574" y="9010"/>
                  </a:cubicBezTo>
                  <a:lnTo>
                    <a:pt x="2875574" y="35775"/>
                  </a:lnTo>
                  <a:cubicBezTo>
                    <a:pt x="2875574" y="37394"/>
                    <a:pt x="2875574" y="38442"/>
                    <a:pt x="2876523" y="38442"/>
                  </a:cubicBezTo>
                  <a:cubicBezTo>
                    <a:pt x="2877481" y="38442"/>
                    <a:pt x="2877481" y="38156"/>
                    <a:pt x="2878430" y="37394"/>
                  </a:cubicBezTo>
                  <a:cubicBezTo>
                    <a:pt x="2879378" y="36061"/>
                    <a:pt x="2883192" y="31298"/>
                    <a:pt x="2890810" y="31298"/>
                  </a:cubicBezTo>
                  <a:cubicBezTo>
                    <a:pt x="2895573" y="31298"/>
                    <a:pt x="2898428" y="35584"/>
                    <a:pt x="2898428" y="37299"/>
                  </a:cubicBezTo>
                  <a:cubicBezTo>
                    <a:pt x="2900335" y="40537"/>
                    <a:pt x="2900335" y="44729"/>
                    <a:pt x="2900335" y="48253"/>
                  </a:cubicBezTo>
                  <a:cubicBezTo>
                    <a:pt x="2900335" y="51682"/>
                    <a:pt x="2900335" y="56635"/>
                    <a:pt x="2897480" y="60635"/>
                  </a:cubicBezTo>
                  <a:cubicBezTo>
                    <a:pt x="2896531" y="63302"/>
                    <a:pt x="2892717" y="66160"/>
                    <a:pt x="2887955" y="66160"/>
                  </a:cubicBezTo>
                  <a:cubicBezTo>
                    <a:pt x="2882243" y="66160"/>
                    <a:pt x="2875574" y="62445"/>
                    <a:pt x="2873667" y="56635"/>
                  </a:cubicBezTo>
                  <a:cubicBezTo>
                    <a:pt x="2873667" y="56635"/>
                    <a:pt x="2874616" y="56635"/>
                    <a:pt x="2874616" y="56635"/>
                  </a:cubicBezTo>
                  <a:cubicBezTo>
                    <a:pt x="2877481" y="56635"/>
                    <a:pt x="2879378" y="54920"/>
                    <a:pt x="2879378" y="52157"/>
                  </a:cubicBezTo>
                  <a:cubicBezTo>
                    <a:pt x="2879378" y="48729"/>
                    <a:pt x="2876523" y="47490"/>
                    <a:pt x="2874616" y="47490"/>
                  </a:cubicBezTo>
                  <a:cubicBezTo>
                    <a:pt x="2873667" y="47490"/>
                    <a:pt x="2869853" y="48538"/>
                    <a:pt x="2869853" y="52444"/>
                  </a:cubicBezTo>
                  <a:cubicBezTo>
                    <a:pt x="2869853" y="60635"/>
                    <a:pt x="2877481" y="68922"/>
                    <a:pt x="2887955" y="68922"/>
                  </a:cubicBezTo>
                  <a:cubicBezTo>
                    <a:pt x="2899386" y="68922"/>
                    <a:pt x="2908911" y="60064"/>
                    <a:pt x="2908911" y="48729"/>
                  </a:cubicBezTo>
                  <a:close/>
                  <a:moveTo>
                    <a:pt x="2933673" y="66731"/>
                  </a:moveTo>
                  <a:cubicBezTo>
                    <a:pt x="2933673" y="61682"/>
                    <a:pt x="2931766" y="56920"/>
                    <a:pt x="2927003" y="56920"/>
                  </a:cubicBezTo>
                  <a:cubicBezTo>
                    <a:pt x="2924148" y="56920"/>
                    <a:pt x="2922241" y="59301"/>
                    <a:pt x="2922241" y="61969"/>
                  </a:cubicBezTo>
                  <a:cubicBezTo>
                    <a:pt x="2922241" y="64636"/>
                    <a:pt x="2924148" y="67017"/>
                    <a:pt x="2927003" y="67017"/>
                  </a:cubicBezTo>
                  <a:cubicBezTo>
                    <a:pt x="2929868" y="67017"/>
                    <a:pt x="2930817" y="65969"/>
                    <a:pt x="2930817" y="65683"/>
                  </a:cubicBezTo>
                  <a:cubicBezTo>
                    <a:pt x="2930817" y="68351"/>
                    <a:pt x="2930817" y="75779"/>
                    <a:pt x="2924148" y="82352"/>
                  </a:cubicBezTo>
                  <a:cubicBezTo>
                    <a:pt x="2924148" y="82638"/>
                    <a:pt x="2923199" y="82829"/>
                    <a:pt x="2923199" y="83400"/>
                  </a:cubicBezTo>
                  <a:cubicBezTo>
                    <a:pt x="2923199" y="84161"/>
                    <a:pt x="2924148" y="84733"/>
                    <a:pt x="2925106" y="84733"/>
                  </a:cubicBezTo>
                  <a:cubicBezTo>
                    <a:pt x="2926055" y="84733"/>
                    <a:pt x="2933673" y="77590"/>
                    <a:pt x="2933673" y="66731"/>
                  </a:cubicBezTo>
                  <a:close/>
                  <a:moveTo>
                    <a:pt x="3020356" y="8247"/>
                  </a:moveTo>
                  <a:lnTo>
                    <a:pt x="2996543" y="8247"/>
                  </a:lnTo>
                  <a:cubicBezTo>
                    <a:pt x="2994636" y="8247"/>
                    <a:pt x="2991781" y="8247"/>
                    <a:pt x="2989874" y="7961"/>
                  </a:cubicBezTo>
                  <a:cubicBezTo>
                    <a:pt x="2985111" y="7676"/>
                    <a:pt x="2985111" y="6723"/>
                    <a:pt x="2984153" y="5391"/>
                  </a:cubicBezTo>
                  <a:lnTo>
                    <a:pt x="2981298" y="5391"/>
                  </a:lnTo>
                  <a:lnTo>
                    <a:pt x="2978442" y="24630"/>
                  </a:lnTo>
                  <a:lnTo>
                    <a:pt x="2981298" y="24630"/>
                  </a:lnTo>
                  <a:cubicBezTo>
                    <a:pt x="2981298" y="23298"/>
                    <a:pt x="2982256" y="16915"/>
                    <a:pt x="2984153" y="16248"/>
                  </a:cubicBezTo>
                  <a:cubicBezTo>
                    <a:pt x="2985111" y="15677"/>
                    <a:pt x="2991781" y="15677"/>
                    <a:pt x="2992730" y="15677"/>
                  </a:cubicBezTo>
                  <a:lnTo>
                    <a:pt x="3012728" y="15677"/>
                  </a:lnTo>
                  <a:lnTo>
                    <a:pt x="3003203" y="28345"/>
                  </a:lnTo>
                  <a:cubicBezTo>
                    <a:pt x="2992730" y="42157"/>
                    <a:pt x="2990823" y="56635"/>
                    <a:pt x="2990823" y="63873"/>
                  </a:cubicBezTo>
                  <a:cubicBezTo>
                    <a:pt x="2990823" y="64826"/>
                    <a:pt x="2990823" y="68922"/>
                    <a:pt x="2994636" y="68922"/>
                  </a:cubicBezTo>
                  <a:cubicBezTo>
                    <a:pt x="2998441" y="68922"/>
                    <a:pt x="2998441" y="64826"/>
                    <a:pt x="2998441" y="63779"/>
                  </a:cubicBezTo>
                  <a:lnTo>
                    <a:pt x="2998441" y="59397"/>
                  </a:lnTo>
                  <a:cubicBezTo>
                    <a:pt x="2998441" y="46157"/>
                    <a:pt x="3001306" y="35489"/>
                    <a:pt x="3006068" y="29488"/>
                  </a:cubicBezTo>
                  <a:lnTo>
                    <a:pt x="3019398" y="11486"/>
                  </a:lnTo>
                  <a:cubicBezTo>
                    <a:pt x="3020356" y="10438"/>
                    <a:pt x="3020356" y="10343"/>
                    <a:pt x="3020356" y="8247"/>
                  </a:cubicBezTo>
                  <a:close/>
                  <a:moveTo>
                    <a:pt x="3041303" y="66731"/>
                  </a:moveTo>
                  <a:cubicBezTo>
                    <a:pt x="3041303" y="61682"/>
                    <a:pt x="3039406" y="56920"/>
                    <a:pt x="3034643" y="56920"/>
                  </a:cubicBezTo>
                  <a:cubicBezTo>
                    <a:pt x="3031778" y="56920"/>
                    <a:pt x="3029881" y="59301"/>
                    <a:pt x="3029881" y="61969"/>
                  </a:cubicBezTo>
                  <a:cubicBezTo>
                    <a:pt x="3029881" y="64636"/>
                    <a:pt x="3031778" y="67017"/>
                    <a:pt x="3035592" y="67017"/>
                  </a:cubicBezTo>
                  <a:cubicBezTo>
                    <a:pt x="3037499" y="67017"/>
                    <a:pt x="3038448" y="65969"/>
                    <a:pt x="3038448" y="65683"/>
                  </a:cubicBezTo>
                  <a:cubicBezTo>
                    <a:pt x="3038448" y="68351"/>
                    <a:pt x="3038448" y="75779"/>
                    <a:pt x="3031778" y="82352"/>
                  </a:cubicBezTo>
                  <a:cubicBezTo>
                    <a:pt x="3031778" y="82638"/>
                    <a:pt x="3030830" y="82829"/>
                    <a:pt x="3030830" y="83400"/>
                  </a:cubicBezTo>
                  <a:cubicBezTo>
                    <a:pt x="3030830" y="84161"/>
                    <a:pt x="3031778" y="84733"/>
                    <a:pt x="3032736" y="84733"/>
                  </a:cubicBezTo>
                  <a:cubicBezTo>
                    <a:pt x="3033685" y="84733"/>
                    <a:pt x="3041303" y="77590"/>
                    <a:pt x="3041303" y="66731"/>
                  </a:cubicBezTo>
                  <a:close/>
                  <a:moveTo>
                    <a:pt x="3125131" y="51396"/>
                  </a:moveTo>
                  <a:cubicBezTo>
                    <a:pt x="3125131" y="43775"/>
                    <a:pt x="3119410" y="36918"/>
                    <a:pt x="3109885" y="34918"/>
                  </a:cubicBezTo>
                  <a:cubicBezTo>
                    <a:pt x="3116555" y="32346"/>
                    <a:pt x="3122266" y="26059"/>
                    <a:pt x="3122266" y="18820"/>
                  </a:cubicBezTo>
                  <a:cubicBezTo>
                    <a:pt x="3122266" y="11486"/>
                    <a:pt x="3114648" y="6343"/>
                    <a:pt x="3105123" y="6343"/>
                  </a:cubicBezTo>
                  <a:cubicBezTo>
                    <a:pt x="3094649" y="6343"/>
                    <a:pt x="3087980" y="11676"/>
                    <a:pt x="3087980" y="18535"/>
                  </a:cubicBezTo>
                  <a:cubicBezTo>
                    <a:pt x="3087980" y="21964"/>
                    <a:pt x="3089886" y="23392"/>
                    <a:pt x="3092742" y="23392"/>
                  </a:cubicBezTo>
                  <a:cubicBezTo>
                    <a:pt x="3095598" y="23392"/>
                    <a:pt x="3096556" y="21297"/>
                    <a:pt x="3096556" y="18820"/>
                  </a:cubicBezTo>
                  <a:cubicBezTo>
                    <a:pt x="3096556" y="15391"/>
                    <a:pt x="3093691" y="14057"/>
                    <a:pt x="3091793" y="14057"/>
                  </a:cubicBezTo>
                  <a:cubicBezTo>
                    <a:pt x="3095598" y="9010"/>
                    <a:pt x="3103216" y="8724"/>
                    <a:pt x="3104174" y="8724"/>
                  </a:cubicBezTo>
                  <a:cubicBezTo>
                    <a:pt x="3107030" y="8724"/>
                    <a:pt x="3113699" y="9390"/>
                    <a:pt x="3113699" y="18820"/>
                  </a:cubicBezTo>
                  <a:cubicBezTo>
                    <a:pt x="3113699" y="25202"/>
                    <a:pt x="3110843" y="29108"/>
                    <a:pt x="3109885" y="30536"/>
                  </a:cubicBezTo>
                  <a:cubicBezTo>
                    <a:pt x="3107030" y="33394"/>
                    <a:pt x="3105123" y="33489"/>
                    <a:pt x="3099411" y="33870"/>
                  </a:cubicBezTo>
                  <a:cubicBezTo>
                    <a:pt x="3097505" y="33966"/>
                    <a:pt x="3097505" y="34155"/>
                    <a:pt x="3097505" y="35298"/>
                  </a:cubicBezTo>
                  <a:cubicBezTo>
                    <a:pt x="3097505" y="36536"/>
                    <a:pt x="3097505" y="36536"/>
                    <a:pt x="3099411" y="36536"/>
                  </a:cubicBezTo>
                  <a:lnTo>
                    <a:pt x="3104174" y="36536"/>
                  </a:lnTo>
                  <a:cubicBezTo>
                    <a:pt x="3110843" y="36536"/>
                    <a:pt x="3115606" y="41871"/>
                    <a:pt x="3115606" y="51396"/>
                  </a:cubicBezTo>
                  <a:cubicBezTo>
                    <a:pt x="3115606" y="62825"/>
                    <a:pt x="3108936" y="66160"/>
                    <a:pt x="3104174" y="66160"/>
                  </a:cubicBezTo>
                  <a:cubicBezTo>
                    <a:pt x="3099411" y="66160"/>
                    <a:pt x="3092742" y="64350"/>
                    <a:pt x="3088928" y="59587"/>
                  </a:cubicBezTo>
                  <a:cubicBezTo>
                    <a:pt x="3092742" y="59587"/>
                    <a:pt x="3094649" y="57492"/>
                    <a:pt x="3094649" y="54348"/>
                  </a:cubicBezTo>
                  <a:cubicBezTo>
                    <a:pt x="3094649" y="51587"/>
                    <a:pt x="3092742" y="49491"/>
                    <a:pt x="3089886" y="49491"/>
                  </a:cubicBezTo>
                  <a:cubicBezTo>
                    <a:pt x="3087031" y="49491"/>
                    <a:pt x="3085124" y="50919"/>
                    <a:pt x="3085124" y="54634"/>
                  </a:cubicBezTo>
                  <a:cubicBezTo>
                    <a:pt x="3085124" y="63302"/>
                    <a:pt x="3093691" y="68922"/>
                    <a:pt x="3104174" y="68922"/>
                  </a:cubicBezTo>
                  <a:cubicBezTo>
                    <a:pt x="3116555" y="68922"/>
                    <a:pt x="3125131" y="60444"/>
                    <a:pt x="3125131" y="51396"/>
                  </a:cubicBezTo>
                  <a:close/>
                  <a:moveTo>
                    <a:pt x="3145130" y="89782"/>
                  </a:moveTo>
                  <a:lnTo>
                    <a:pt x="3145130" y="-1468"/>
                  </a:lnTo>
                  <a:lnTo>
                    <a:pt x="3131791" y="-1468"/>
                  </a:lnTo>
                  <a:lnTo>
                    <a:pt x="3131791" y="2723"/>
                  </a:lnTo>
                  <a:lnTo>
                    <a:pt x="3140367" y="2723"/>
                  </a:lnTo>
                  <a:lnTo>
                    <a:pt x="3140367" y="85590"/>
                  </a:lnTo>
                  <a:lnTo>
                    <a:pt x="3131791" y="85590"/>
                  </a:lnTo>
                  <a:lnTo>
                    <a:pt x="3131791" y="89782"/>
                  </a:lnTo>
                  <a:close/>
                  <a:moveTo>
                    <a:pt x="33310" y="158552"/>
                  </a:moveTo>
                  <a:cubicBezTo>
                    <a:pt x="33310" y="150551"/>
                    <a:pt x="27599" y="142454"/>
                    <a:pt x="19023" y="140264"/>
                  </a:cubicBezTo>
                  <a:lnTo>
                    <a:pt x="5693" y="137312"/>
                  </a:lnTo>
                  <a:cubicBezTo>
                    <a:pt x="-27" y="135883"/>
                    <a:pt x="-3832" y="131311"/>
                    <a:pt x="-3832" y="125786"/>
                  </a:cubicBezTo>
                  <a:cubicBezTo>
                    <a:pt x="-3832" y="119595"/>
                    <a:pt x="931" y="113879"/>
                    <a:pt x="9498" y="113879"/>
                  </a:cubicBezTo>
                  <a:cubicBezTo>
                    <a:pt x="24743" y="113879"/>
                    <a:pt x="26641" y="128644"/>
                    <a:pt x="27599" y="132072"/>
                  </a:cubicBezTo>
                  <a:cubicBezTo>
                    <a:pt x="27599" y="133120"/>
                    <a:pt x="27599" y="133692"/>
                    <a:pt x="29506" y="133692"/>
                  </a:cubicBezTo>
                  <a:cubicBezTo>
                    <a:pt x="30455" y="133692"/>
                    <a:pt x="30455" y="133120"/>
                    <a:pt x="30455" y="131501"/>
                  </a:cubicBezTo>
                  <a:lnTo>
                    <a:pt x="30455" y="113499"/>
                  </a:lnTo>
                  <a:cubicBezTo>
                    <a:pt x="30455" y="112070"/>
                    <a:pt x="30455" y="111118"/>
                    <a:pt x="29506" y="111118"/>
                  </a:cubicBezTo>
                  <a:cubicBezTo>
                    <a:pt x="28548" y="111118"/>
                    <a:pt x="28548" y="111404"/>
                    <a:pt x="27599" y="112451"/>
                  </a:cubicBezTo>
                  <a:lnTo>
                    <a:pt x="24743" y="117499"/>
                  </a:lnTo>
                  <a:cubicBezTo>
                    <a:pt x="19981" y="112547"/>
                    <a:pt x="14260" y="111118"/>
                    <a:pt x="9498" y="111118"/>
                  </a:cubicBezTo>
                  <a:cubicBezTo>
                    <a:pt x="-1934" y="111118"/>
                    <a:pt x="-9552" y="119405"/>
                    <a:pt x="-9552" y="128644"/>
                  </a:cubicBezTo>
                  <a:cubicBezTo>
                    <a:pt x="-9552" y="135597"/>
                    <a:pt x="-5739" y="139311"/>
                    <a:pt x="-3832" y="141122"/>
                  </a:cubicBezTo>
                  <a:cubicBezTo>
                    <a:pt x="-976" y="144455"/>
                    <a:pt x="1880" y="145122"/>
                    <a:pt x="12353" y="147407"/>
                  </a:cubicBezTo>
                  <a:cubicBezTo>
                    <a:pt x="19981" y="149313"/>
                    <a:pt x="20930" y="149598"/>
                    <a:pt x="24743" y="152742"/>
                  </a:cubicBezTo>
                  <a:cubicBezTo>
                    <a:pt x="24743" y="153790"/>
                    <a:pt x="27599" y="156932"/>
                    <a:pt x="27599" y="161410"/>
                  </a:cubicBezTo>
                  <a:cubicBezTo>
                    <a:pt x="27599" y="167600"/>
                    <a:pt x="22836" y="174364"/>
                    <a:pt x="14260" y="174364"/>
                  </a:cubicBezTo>
                  <a:cubicBezTo>
                    <a:pt x="3786" y="174364"/>
                    <a:pt x="-6697" y="169411"/>
                    <a:pt x="-6697" y="156742"/>
                  </a:cubicBezTo>
                  <a:cubicBezTo>
                    <a:pt x="-6697" y="155314"/>
                    <a:pt x="-6697" y="154647"/>
                    <a:pt x="-8594" y="154647"/>
                  </a:cubicBezTo>
                  <a:cubicBezTo>
                    <a:pt x="-9552" y="154647"/>
                    <a:pt x="-9552" y="155409"/>
                    <a:pt x="-9552" y="157028"/>
                  </a:cubicBezTo>
                  <a:lnTo>
                    <a:pt x="-9552" y="174935"/>
                  </a:lnTo>
                  <a:cubicBezTo>
                    <a:pt x="-9552" y="176364"/>
                    <a:pt x="-9552" y="177316"/>
                    <a:pt x="-8594" y="177316"/>
                  </a:cubicBezTo>
                  <a:cubicBezTo>
                    <a:pt x="-7646" y="177316"/>
                    <a:pt x="-7646" y="177125"/>
                    <a:pt x="-6697" y="176269"/>
                  </a:cubicBezTo>
                  <a:cubicBezTo>
                    <a:pt x="-6697" y="175698"/>
                    <a:pt x="-6697" y="174744"/>
                    <a:pt x="-3832" y="171029"/>
                  </a:cubicBezTo>
                  <a:cubicBezTo>
                    <a:pt x="1880" y="176078"/>
                    <a:pt x="8549" y="177316"/>
                    <a:pt x="14260" y="177316"/>
                  </a:cubicBezTo>
                  <a:cubicBezTo>
                    <a:pt x="25692" y="177316"/>
                    <a:pt x="33310" y="168268"/>
                    <a:pt x="33310" y="158552"/>
                  </a:cubicBezTo>
                  <a:close/>
                  <a:moveTo>
                    <a:pt x="99036" y="130168"/>
                  </a:moveTo>
                  <a:cubicBezTo>
                    <a:pt x="99036" y="121214"/>
                    <a:pt x="89511" y="113022"/>
                    <a:pt x="76173" y="113022"/>
                  </a:cubicBezTo>
                  <a:lnTo>
                    <a:pt x="42835" y="113022"/>
                  </a:lnTo>
                  <a:lnTo>
                    <a:pt x="42835" y="116166"/>
                  </a:lnTo>
                  <a:lnTo>
                    <a:pt x="44742" y="116166"/>
                  </a:lnTo>
                  <a:cubicBezTo>
                    <a:pt x="52360" y="116166"/>
                    <a:pt x="52360" y="117023"/>
                    <a:pt x="52360" y="120452"/>
                  </a:cubicBezTo>
                  <a:lnTo>
                    <a:pt x="52360" y="167886"/>
                  </a:lnTo>
                  <a:cubicBezTo>
                    <a:pt x="52360" y="171315"/>
                    <a:pt x="52360" y="172363"/>
                    <a:pt x="44742" y="172363"/>
                  </a:cubicBezTo>
                  <a:lnTo>
                    <a:pt x="42835" y="172363"/>
                  </a:lnTo>
                  <a:lnTo>
                    <a:pt x="42835" y="175412"/>
                  </a:lnTo>
                  <a:lnTo>
                    <a:pt x="56174" y="175030"/>
                  </a:lnTo>
                  <a:lnTo>
                    <a:pt x="69503" y="175412"/>
                  </a:lnTo>
                  <a:lnTo>
                    <a:pt x="69503" y="172363"/>
                  </a:lnTo>
                  <a:lnTo>
                    <a:pt x="67606" y="172363"/>
                  </a:lnTo>
                  <a:cubicBezTo>
                    <a:pt x="60936" y="172363"/>
                    <a:pt x="60936" y="171315"/>
                    <a:pt x="60936" y="167886"/>
                  </a:cubicBezTo>
                  <a:lnTo>
                    <a:pt x="60936" y="146932"/>
                  </a:lnTo>
                  <a:lnTo>
                    <a:pt x="77131" y="146932"/>
                  </a:lnTo>
                  <a:cubicBezTo>
                    <a:pt x="88553" y="146932"/>
                    <a:pt x="99036" y="139693"/>
                    <a:pt x="99036" y="130168"/>
                  </a:cubicBezTo>
                  <a:close/>
                  <a:moveTo>
                    <a:pt x="89511" y="130168"/>
                  </a:moveTo>
                  <a:cubicBezTo>
                    <a:pt x="89511" y="134168"/>
                    <a:pt x="89511" y="144074"/>
                    <a:pt x="74266" y="144074"/>
                  </a:cubicBezTo>
                  <a:lnTo>
                    <a:pt x="59978" y="144074"/>
                  </a:lnTo>
                  <a:lnTo>
                    <a:pt x="59978" y="119880"/>
                  </a:lnTo>
                  <a:cubicBezTo>
                    <a:pt x="59978" y="116737"/>
                    <a:pt x="59978" y="116166"/>
                    <a:pt x="64741" y="116166"/>
                  </a:cubicBezTo>
                  <a:lnTo>
                    <a:pt x="74266" y="116166"/>
                  </a:lnTo>
                  <a:cubicBezTo>
                    <a:pt x="89511" y="116166"/>
                    <a:pt x="89511" y="125976"/>
                    <a:pt x="89511" y="130168"/>
                  </a:cubicBezTo>
                  <a:close/>
                  <a:moveTo>
                    <a:pt x="167618" y="151694"/>
                  </a:moveTo>
                  <a:lnTo>
                    <a:pt x="164753" y="151694"/>
                  </a:lnTo>
                  <a:cubicBezTo>
                    <a:pt x="162856" y="165410"/>
                    <a:pt x="160949" y="172363"/>
                    <a:pt x="143806" y="172363"/>
                  </a:cubicBezTo>
                  <a:lnTo>
                    <a:pt x="130467" y="172363"/>
                  </a:lnTo>
                  <a:cubicBezTo>
                    <a:pt x="126653" y="172363"/>
                    <a:pt x="126653" y="171601"/>
                    <a:pt x="126653" y="168648"/>
                  </a:cubicBezTo>
                  <a:lnTo>
                    <a:pt x="126653" y="144551"/>
                  </a:lnTo>
                  <a:lnTo>
                    <a:pt x="135230" y="144551"/>
                  </a:lnTo>
                  <a:cubicBezTo>
                    <a:pt x="143806" y="144551"/>
                    <a:pt x="145703" y="147407"/>
                    <a:pt x="145703" y="155314"/>
                  </a:cubicBezTo>
                  <a:lnTo>
                    <a:pt x="148568" y="155314"/>
                  </a:lnTo>
                  <a:lnTo>
                    <a:pt x="148568" y="130834"/>
                  </a:lnTo>
                  <a:lnTo>
                    <a:pt x="145703" y="130834"/>
                  </a:lnTo>
                  <a:cubicBezTo>
                    <a:pt x="145703" y="138930"/>
                    <a:pt x="143806" y="141597"/>
                    <a:pt x="135230" y="141597"/>
                  </a:cubicBezTo>
                  <a:lnTo>
                    <a:pt x="126653" y="141597"/>
                  </a:lnTo>
                  <a:lnTo>
                    <a:pt x="126653" y="120166"/>
                  </a:lnTo>
                  <a:cubicBezTo>
                    <a:pt x="126653" y="117023"/>
                    <a:pt x="126653" y="116261"/>
                    <a:pt x="130467" y="116261"/>
                  </a:cubicBezTo>
                  <a:lnTo>
                    <a:pt x="143806" y="116261"/>
                  </a:lnTo>
                  <a:cubicBezTo>
                    <a:pt x="159042" y="116261"/>
                    <a:pt x="160949" y="121786"/>
                    <a:pt x="161898" y="133978"/>
                  </a:cubicBezTo>
                  <a:lnTo>
                    <a:pt x="164753" y="133978"/>
                  </a:lnTo>
                  <a:lnTo>
                    <a:pt x="162856" y="113308"/>
                  </a:lnTo>
                  <a:lnTo>
                    <a:pt x="108561" y="113308"/>
                  </a:lnTo>
                  <a:lnTo>
                    <a:pt x="108561" y="116261"/>
                  </a:lnTo>
                  <a:lnTo>
                    <a:pt x="110468" y="116261"/>
                  </a:lnTo>
                  <a:cubicBezTo>
                    <a:pt x="118086" y="116261"/>
                    <a:pt x="118086" y="117309"/>
                    <a:pt x="118086" y="120738"/>
                  </a:cubicBezTo>
                  <a:lnTo>
                    <a:pt x="118086" y="167886"/>
                  </a:lnTo>
                  <a:cubicBezTo>
                    <a:pt x="118086" y="171315"/>
                    <a:pt x="118086" y="172363"/>
                    <a:pt x="110468" y="172363"/>
                  </a:cubicBezTo>
                  <a:lnTo>
                    <a:pt x="108561" y="172363"/>
                  </a:lnTo>
                  <a:lnTo>
                    <a:pt x="108561" y="175412"/>
                  </a:lnTo>
                  <a:lnTo>
                    <a:pt x="163805" y="175412"/>
                  </a:lnTo>
                  <a:close/>
                  <a:moveTo>
                    <a:pt x="235242" y="154076"/>
                  </a:moveTo>
                  <a:cubicBezTo>
                    <a:pt x="235242" y="153028"/>
                    <a:pt x="235242" y="152265"/>
                    <a:pt x="233335" y="152265"/>
                  </a:cubicBezTo>
                  <a:cubicBezTo>
                    <a:pt x="232386" y="152265"/>
                    <a:pt x="232386" y="152742"/>
                    <a:pt x="232386" y="153599"/>
                  </a:cubicBezTo>
                  <a:cubicBezTo>
                    <a:pt x="231428" y="167791"/>
                    <a:pt x="220006" y="174364"/>
                    <a:pt x="210481" y="174364"/>
                  </a:cubicBezTo>
                  <a:cubicBezTo>
                    <a:pt x="202853" y="174364"/>
                    <a:pt x="185710" y="169601"/>
                    <a:pt x="185710" y="144074"/>
                  </a:cubicBezTo>
                  <a:cubicBezTo>
                    <a:pt x="185710" y="119595"/>
                    <a:pt x="201905" y="114165"/>
                    <a:pt x="210481" y="114165"/>
                  </a:cubicBezTo>
                  <a:cubicBezTo>
                    <a:pt x="219048" y="114165"/>
                    <a:pt x="229531" y="120261"/>
                    <a:pt x="232386" y="135883"/>
                  </a:cubicBezTo>
                  <a:cubicBezTo>
                    <a:pt x="232386" y="136644"/>
                    <a:pt x="232386" y="137312"/>
                    <a:pt x="233335" y="137312"/>
                  </a:cubicBezTo>
                  <a:cubicBezTo>
                    <a:pt x="235242" y="137312"/>
                    <a:pt x="235242" y="136644"/>
                    <a:pt x="235242" y="134930"/>
                  </a:cubicBezTo>
                  <a:lnTo>
                    <a:pt x="235242" y="113499"/>
                  </a:lnTo>
                  <a:cubicBezTo>
                    <a:pt x="235242" y="112070"/>
                    <a:pt x="235242" y="111118"/>
                    <a:pt x="233335" y="111118"/>
                  </a:cubicBezTo>
                  <a:cubicBezTo>
                    <a:pt x="233335" y="111118"/>
                    <a:pt x="233335" y="111213"/>
                    <a:pt x="232386" y="112451"/>
                  </a:cubicBezTo>
                  <a:lnTo>
                    <a:pt x="227624" y="119119"/>
                  </a:lnTo>
                  <a:cubicBezTo>
                    <a:pt x="224768" y="115499"/>
                    <a:pt x="218099" y="111118"/>
                    <a:pt x="209523" y="111118"/>
                  </a:cubicBezTo>
                  <a:cubicBezTo>
                    <a:pt x="191431" y="111118"/>
                    <a:pt x="176185" y="125786"/>
                    <a:pt x="176185" y="144074"/>
                  </a:cubicBezTo>
                  <a:cubicBezTo>
                    <a:pt x="176185" y="162553"/>
                    <a:pt x="191431" y="177316"/>
                    <a:pt x="209523" y="177316"/>
                  </a:cubicBezTo>
                  <a:cubicBezTo>
                    <a:pt x="224768" y="177316"/>
                    <a:pt x="235242" y="165124"/>
                    <a:pt x="235242" y="154076"/>
                  </a:cubicBezTo>
                  <a:close/>
                  <a:moveTo>
                    <a:pt x="311442" y="175412"/>
                  </a:moveTo>
                  <a:lnTo>
                    <a:pt x="311442" y="172363"/>
                  </a:lnTo>
                  <a:cubicBezTo>
                    <a:pt x="308586" y="172363"/>
                    <a:pt x="305731" y="172363"/>
                    <a:pt x="302866" y="168648"/>
                  </a:cubicBezTo>
                  <a:lnTo>
                    <a:pt x="279053" y="137407"/>
                  </a:lnTo>
                  <a:lnTo>
                    <a:pt x="297155" y="121595"/>
                  </a:lnTo>
                  <a:cubicBezTo>
                    <a:pt x="302866" y="116261"/>
                    <a:pt x="308586" y="116166"/>
                    <a:pt x="310493" y="116166"/>
                  </a:cubicBezTo>
                  <a:lnTo>
                    <a:pt x="310493" y="113022"/>
                  </a:lnTo>
                  <a:cubicBezTo>
                    <a:pt x="306680" y="113308"/>
                    <a:pt x="306680" y="113308"/>
                    <a:pt x="301917" y="113308"/>
                  </a:cubicBezTo>
                  <a:cubicBezTo>
                    <a:pt x="297155" y="113308"/>
                    <a:pt x="297155" y="113308"/>
                    <a:pt x="290485" y="113022"/>
                  </a:cubicBezTo>
                  <a:lnTo>
                    <a:pt x="290485" y="116166"/>
                  </a:lnTo>
                  <a:cubicBezTo>
                    <a:pt x="292392" y="116166"/>
                    <a:pt x="294299" y="117023"/>
                    <a:pt x="294299" y="118832"/>
                  </a:cubicBezTo>
                  <a:cubicBezTo>
                    <a:pt x="294299" y="119595"/>
                    <a:pt x="294299" y="120738"/>
                    <a:pt x="292392" y="122261"/>
                  </a:cubicBezTo>
                  <a:lnTo>
                    <a:pt x="261910" y="149027"/>
                  </a:lnTo>
                  <a:lnTo>
                    <a:pt x="261910" y="120452"/>
                  </a:lnTo>
                  <a:cubicBezTo>
                    <a:pt x="261910" y="117023"/>
                    <a:pt x="261910" y="116166"/>
                    <a:pt x="269528" y="116166"/>
                  </a:cubicBezTo>
                  <a:lnTo>
                    <a:pt x="271435" y="116166"/>
                  </a:lnTo>
                  <a:lnTo>
                    <a:pt x="271435" y="113022"/>
                  </a:lnTo>
                  <a:lnTo>
                    <a:pt x="258106" y="113308"/>
                  </a:lnTo>
                  <a:lnTo>
                    <a:pt x="244767" y="113022"/>
                  </a:lnTo>
                  <a:lnTo>
                    <a:pt x="244767" y="116166"/>
                  </a:lnTo>
                  <a:lnTo>
                    <a:pt x="246674" y="116166"/>
                  </a:lnTo>
                  <a:cubicBezTo>
                    <a:pt x="253343" y="116166"/>
                    <a:pt x="253343" y="117023"/>
                    <a:pt x="253343" y="120452"/>
                  </a:cubicBezTo>
                  <a:lnTo>
                    <a:pt x="253343" y="167886"/>
                  </a:lnTo>
                  <a:cubicBezTo>
                    <a:pt x="253343" y="171315"/>
                    <a:pt x="253343" y="172363"/>
                    <a:pt x="246674" y="172363"/>
                  </a:cubicBezTo>
                  <a:lnTo>
                    <a:pt x="244767" y="172363"/>
                  </a:lnTo>
                  <a:lnTo>
                    <a:pt x="244767" y="175412"/>
                  </a:lnTo>
                  <a:lnTo>
                    <a:pt x="258106" y="175030"/>
                  </a:lnTo>
                  <a:lnTo>
                    <a:pt x="271435" y="175412"/>
                  </a:lnTo>
                  <a:lnTo>
                    <a:pt x="271435" y="172363"/>
                  </a:lnTo>
                  <a:lnTo>
                    <a:pt x="269528" y="172363"/>
                  </a:lnTo>
                  <a:cubicBezTo>
                    <a:pt x="262868" y="172363"/>
                    <a:pt x="261910" y="171315"/>
                    <a:pt x="261910" y="167886"/>
                  </a:cubicBezTo>
                  <a:lnTo>
                    <a:pt x="261910" y="152742"/>
                  </a:lnTo>
                  <a:lnTo>
                    <a:pt x="274291" y="142360"/>
                  </a:lnTo>
                  <a:lnTo>
                    <a:pt x="291443" y="166744"/>
                  </a:lnTo>
                  <a:cubicBezTo>
                    <a:pt x="292392" y="167886"/>
                    <a:pt x="293341" y="168648"/>
                    <a:pt x="293341" y="169886"/>
                  </a:cubicBezTo>
                  <a:cubicBezTo>
                    <a:pt x="293341" y="172363"/>
                    <a:pt x="289536" y="172363"/>
                    <a:pt x="288578" y="172363"/>
                  </a:cubicBezTo>
                  <a:lnTo>
                    <a:pt x="288578" y="175412"/>
                  </a:lnTo>
                  <a:lnTo>
                    <a:pt x="300968" y="175030"/>
                  </a:lnTo>
                  <a:cubicBezTo>
                    <a:pt x="302866" y="175030"/>
                    <a:pt x="308586" y="175030"/>
                    <a:pt x="311442" y="175412"/>
                  </a:cubicBezTo>
                  <a:close/>
                  <a:moveTo>
                    <a:pt x="360016" y="159695"/>
                  </a:moveTo>
                  <a:cubicBezTo>
                    <a:pt x="360016" y="152170"/>
                    <a:pt x="354305" y="145312"/>
                    <a:pt x="344780" y="143217"/>
                  </a:cubicBezTo>
                  <a:cubicBezTo>
                    <a:pt x="352398" y="140645"/>
                    <a:pt x="357160" y="134454"/>
                    <a:pt x="357160" y="127119"/>
                  </a:cubicBezTo>
                  <a:cubicBezTo>
                    <a:pt x="357160" y="119880"/>
                    <a:pt x="349542" y="114642"/>
                    <a:pt x="340017" y="114642"/>
                  </a:cubicBezTo>
                  <a:cubicBezTo>
                    <a:pt x="329543" y="114642"/>
                    <a:pt x="322874" y="119975"/>
                    <a:pt x="322874" y="126834"/>
                  </a:cubicBezTo>
                  <a:cubicBezTo>
                    <a:pt x="322874" y="130263"/>
                    <a:pt x="324781" y="131786"/>
                    <a:pt x="327636" y="131786"/>
                  </a:cubicBezTo>
                  <a:cubicBezTo>
                    <a:pt x="330492" y="131786"/>
                    <a:pt x="331441" y="129691"/>
                    <a:pt x="331441" y="127119"/>
                  </a:cubicBezTo>
                  <a:cubicBezTo>
                    <a:pt x="331441" y="123690"/>
                    <a:pt x="328585" y="122357"/>
                    <a:pt x="326678" y="122357"/>
                  </a:cubicBezTo>
                  <a:cubicBezTo>
                    <a:pt x="330492" y="117309"/>
                    <a:pt x="338110" y="117023"/>
                    <a:pt x="339068" y="117023"/>
                  </a:cubicBezTo>
                  <a:cubicBezTo>
                    <a:pt x="341924" y="117023"/>
                    <a:pt x="348593" y="117785"/>
                    <a:pt x="348593" y="127119"/>
                  </a:cubicBezTo>
                  <a:cubicBezTo>
                    <a:pt x="348593" y="133501"/>
                    <a:pt x="345728" y="137407"/>
                    <a:pt x="344780" y="138930"/>
                  </a:cubicBezTo>
                  <a:cubicBezTo>
                    <a:pt x="341924" y="141693"/>
                    <a:pt x="340017" y="141883"/>
                    <a:pt x="334306" y="142169"/>
                  </a:cubicBezTo>
                  <a:cubicBezTo>
                    <a:pt x="332399" y="142360"/>
                    <a:pt x="332399" y="142454"/>
                    <a:pt x="332399" y="143693"/>
                  </a:cubicBezTo>
                  <a:cubicBezTo>
                    <a:pt x="332399" y="144836"/>
                    <a:pt x="332399" y="144836"/>
                    <a:pt x="334306" y="144836"/>
                  </a:cubicBezTo>
                  <a:lnTo>
                    <a:pt x="339068" y="144836"/>
                  </a:lnTo>
                  <a:cubicBezTo>
                    <a:pt x="345728" y="144836"/>
                    <a:pt x="350491" y="150170"/>
                    <a:pt x="350491" y="159695"/>
                  </a:cubicBezTo>
                  <a:cubicBezTo>
                    <a:pt x="350491" y="171220"/>
                    <a:pt x="343831" y="174459"/>
                    <a:pt x="339068" y="174459"/>
                  </a:cubicBezTo>
                  <a:cubicBezTo>
                    <a:pt x="334306" y="174459"/>
                    <a:pt x="327636" y="172649"/>
                    <a:pt x="324781" y="167886"/>
                  </a:cubicBezTo>
                  <a:cubicBezTo>
                    <a:pt x="327636" y="167886"/>
                    <a:pt x="329543" y="165887"/>
                    <a:pt x="329543" y="162743"/>
                  </a:cubicBezTo>
                  <a:cubicBezTo>
                    <a:pt x="329543" y="159886"/>
                    <a:pt x="327636" y="157791"/>
                    <a:pt x="324781" y="157791"/>
                  </a:cubicBezTo>
                  <a:cubicBezTo>
                    <a:pt x="321916" y="157791"/>
                    <a:pt x="320018" y="159314"/>
                    <a:pt x="320018" y="163029"/>
                  </a:cubicBezTo>
                  <a:cubicBezTo>
                    <a:pt x="320018" y="171601"/>
                    <a:pt x="329543" y="177316"/>
                    <a:pt x="339068" y="177316"/>
                  </a:cubicBezTo>
                  <a:cubicBezTo>
                    <a:pt x="351449" y="177316"/>
                    <a:pt x="360016" y="168839"/>
                    <a:pt x="360016" y="159695"/>
                  </a:cubicBezTo>
                  <a:close/>
                  <a:moveTo>
                    <a:pt x="407641" y="159029"/>
                  </a:moveTo>
                  <a:lnTo>
                    <a:pt x="404785" y="159029"/>
                  </a:lnTo>
                  <a:cubicBezTo>
                    <a:pt x="404785" y="160933"/>
                    <a:pt x="403836" y="165410"/>
                    <a:pt x="402878" y="167220"/>
                  </a:cubicBezTo>
                  <a:cubicBezTo>
                    <a:pt x="401930" y="167886"/>
                    <a:pt x="395260" y="167886"/>
                    <a:pt x="394311" y="167886"/>
                  </a:cubicBezTo>
                  <a:lnTo>
                    <a:pt x="378117" y="167886"/>
                  </a:lnTo>
                  <a:lnTo>
                    <a:pt x="390498" y="156742"/>
                  </a:lnTo>
                  <a:cubicBezTo>
                    <a:pt x="391456" y="155409"/>
                    <a:pt x="395260" y="152456"/>
                    <a:pt x="397167" y="151122"/>
                  </a:cubicBezTo>
                  <a:cubicBezTo>
                    <a:pt x="402878" y="145884"/>
                    <a:pt x="407641" y="140836"/>
                    <a:pt x="407641" y="132549"/>
                  </a:cubicBezTo>
                  <a:cubicBezTo>
                    <a:pt x="407641" y="121786"/>
                    <a:pt x="399074" y="114642"/>
                    <a:pt x="387642" y="114642"/>
                  </a:cubicBezTo>
                  <a:cubicBezTo>
                    <a:pt x="376210" y="114642"/>
                    <a:pt x="369541" y="123024"/>
                    <a:pt x="369541" y="131120"/>
                  </a:cubicBezTo>
                  <a:cubicBezTo>
                    <a:pt x="369541" y="135597"/>
                    <a:pt x="372406" y="136264"/>
                    <a:pt x="374303" y="136264"/>
                  </a:cubicBezTo>
                  <a:cubicBezTo>
                    <a:pt x="376210" y="136264"/>
                    <a:pt x="379066" y="134930"/>
                    <a:pt x="379066" y="131501"/>
                  </a:cubicBezTo>
                  <a:cubicBezTo>
                    <a:pt x="379066" y="126739"/>
                    <a:pt x="374303" y="126739"/>
                    <a:pt x="373355" y="126739"/>
                  </a:cubicBezTo>
                  <a:cubicBezTo>
                    <a:pt x="376210" y="119975"/>
                    <a:pt x="381931" y="117785"/>
                    <a:pt x="386693" y="117785"/>
                  </a:cubicBezTo>
                  <a:cubicBezTo>
                    <a:pt x="395260" y="117785"/>
                    <a:pt x="399074" y="124929"/>
                    <a:pt x="399074" y="132549"/>
                  </a:cubicBezTo>
                  <a:cubicBezTo>
                    <a:pt x="399074" y="142074"/>
                    <a:pt x="392405" y="149027"/>
                    <a:pt x="381931" y="160076"/>
                  </a:cubicBezTo>
                  <a:lnTo>
                    <a:pt x="370499" y="171983"/>
                  </a:lnTo>
                  <a:cubicBezTo>
                    <a:pt x="369541" y="172840"/>
                    <a:pt x="369541" y="173126"/>
                    <a:pt x="369541" y="175412"/>
                  </a:cubicBezTo>
                  <a:lnTo>
                    <a:pt x="404785" y="175412"/>
                  </a:lnTo>
                  <a:close/>
                  <a:moveTo>
                    <a:pt x="799124" y="156932"/>
                  </a:moveTo>
                  <a:cubicBezTo>
                    <a:pt x="799124" y="144836"/>
                    <a:pt x="789599" y="136549"/>
                    <a:pt x="780074" y="136549"/>
                  </a:cubicBezTo>
                  <a:cubicBezTo>
                    <a:pt x="773405" y="136549"/>
                    <a:pt x="769591" y="140740"/>
                    <a:pt x="766735" y="145122"/>
                  </a:cubicBezTo>
                  <a:cubicBezTo>
                    <a:pt x="766735" y="137598"/>
                    <a:pt x="767693" y="130834"/>
                    <a:pt x="771498" y="125405"/>
                  </a:cubicBezTo>
                  <a:cubicBezTo>
                    <a:pt x="773405" y="120738"/>
                    <a:pt x="778167" y="117023"/>
                    <a:pt x="783878" y="117023"/>
                  </a:cubicBezTo>
                  <a:cubicBezTo>
                    <a:pt x="785785" y="117023"/>
                    <a:pt x="790548" y="117309"/>
                    <a:pt x="792455" y="120643"/>
                  </a:cubicBezTo>
                  <a:cubicBezTo>
                    <a:pt x="787692" y="120738"/>
                    <a:pt x="787692" y="123881"/>
                    <a:pt x="787692" y="124738"/>
                  </a:cubicBezTo>
                  <a:cubicBezTo>
                    <a:pt x="787692" y="127596"/>
                    <a:pt x="789599" y="129120"/>
                    <a:pt x="792455" y="129120"/>
                  </a:cubicBezTo>
                  <a:cubicBezTo>
                    <a:pt x="793403" y="129120"/>
                    <a:pt x="796268" y="128073"/>
                    <a:pt x="796268" y="124643"/>
                  </a:cubicBezTo>
                  <a:cubicBezTo>
                    <a:pt x="796268" y="119119"/>
                    <a:pt x="792455" y="114642"/>
                    <a:pt x="783878" y="114642"/>
                  </a:cubicBezTo>
                  <a:cubicBezTo>
                    <a:pt x="771498" y="114642"/>
                    <a:pt x="758168" y="126739"/>
                    <a:pt x="758168" y="146455"/>
                  </a:cubicBezTo>
                  <a:cubicBezTo>
                    <a:pt x="758168" y="171220"/>
                    <a:pt x="769591" y="177316"/>
                    <a:pt x="779116" y="177316"/>
                  </a:cubicBezTo>
                  <a:cubicBezTo>
                    <a:pt x="782930" y="177316"/>
                    <a:pt x="787692" y="176078"/>
                    <a:pt x="792455" y="172268"/>
                  </a:cubicBezTo>
                  <a:cubicBezTo>
                    <a:pt x="795310" y="168648"/>
                    <a:pt x="799124" y="164839"/>
                    <a:pt x="799124" y="156932"/>
                  </a:cubicBezTo>
                  <a:close/>
                  <a:moveTo>
                    <a:pt x="790548" y="156742"/>
                  </a:moveTo>
                  <a:cubicBezTo>
                    <a:pt x="790548" y="161410"/>
                    <a:pt x="790548" y="165410"/>
                    <a:pt x="788641" y="168648"/>
                  </a:cubicBezTo>
                  <a:cubicBezTo>
                    <a:pt x="785785" y="172840"/>
                    <a:pt x="782930" y="174459"/>
                    <a:pt x="779116" y="174459"/>
                  </a:cubicBezTo>
                  <a:cubicBezTo>
                    <a:pt x="774353" y="174459"/>
                    <a:pt x="771498" y="171220"/>
                    <a:pt x="769591" y="168648"/>
                  </a:cubicBezTo>
                  <a:cubicBezTo>
                    <a:pt x="767693" y="164458"/>
                    <a:pt x="767693" y="158266"/>
                    <a:pt x="767693" y="154837"/>
                  </a:cubicBezTo>
                  <a:cubicBezTo>
                    <a:pt x="767693" y="145789"/>
                    <a:pt x="772456" y="139025"/>
                    <a:pt x="779116" y="139025"/>
                  </a:cubicBezTo>
                  <a:cubicBezTo>
                    <a:pt x="783878" y="139025"/>
                    <a:pt x="786743" y="141407"/>
                    <a:pt x="788641" y="144551"/>
                  </a:cubicBezTo>
                  <a:cubicBezTo>
                    <a:pt x="790548" y="147980"/>
                    <a:pt x="790548" y="152170"/>
                    <a:pt x="790548" y="156742"/>
                  </a:cubicBezTo>
                  <a:close/>
                  <a:moveTo>
                    <a:pt x="848656" y="160361"/>
                  </a:moveTo>
                  <a:lnTo>
                    <a:pt x="848656" y="157314"/>
                  </a:lnTo>
                  <a:lnTo>
                    <a:pt x="839131" y="157314"/>
                  </a:lnTo>
                  <a:lnTo>
                    <a:pt x="839131" y="116261"/>
                  </a:lnTo>
                  <a:cubicBezTo>
                    <a:pt x="839131" y="114451"/>
                    <a:pt x="839131" y="113785"/>
                    <a:pt x="837224" y="113785"/>
                  </a:cubicBezTo>
                  <a:cubicBezTo>
                    <a:pt x="836266" y="113785"/>
                    <a:pt x="835317" y="113879"/>
                    <a:pt x="834368" y="115118"/>
                  </a:cubicBezTo>
                  <a:lnTo>
                    <a:pt x="805793" y="157314"/>
                  </a:lnTo>
                  <a:lnTo>
                    <a:pt x="805793" y="160361"/>
                  </a:lnTo>
                  <a:lnTo>
                    <a:pt x="831503" y="160361"/>
                  </a:lnTo>
                  <a:lnTo>
                    <a:pt x="831503" y="167886"/>
                  </a:lnTo>
                  <a:cubicBezTo>
                    <a:pt x="831503" y="171315"/>
                    <a:pt x="831503" y="172363"/>
                    <a:pt x="823885" y="172363"/>
                  </a:cubicBezTo>
                  <a:lnTo>
                    <a:pt x="821978" y="172363"/>
                  </a:lnTo>
                  <a:lnTo>
                    <a:pt x="821978" y="175412"/>
                  </a:lnTo>
                  <a:lnTo>
                    <a:pt x="835317" y="175030"/>
                  </a:lnTo>
                  <a:lnTo>
                    <a:pt x="848656" y="175412"/>
                  </a:lnTo>
                  <a:lnTo>
                    <a:pt x="848656" y="172363"/>
                  </a:lnTo>
                  <a:lnTo>
                    <a:pt x="846749" y="172363"/>
                  </a:lnTo>
                  <a:cubicBezTo>
                    <a:pt x="839131" y="172363"/>
                    <a:pt x="839131" y="171315"/>
                    <a:pt x="839131" y="167886"/>
                  </a:cubicBezTo>
                  <a:lnTo>
                    <a:pt x="839131" y="160361"/>
                  </a:lnTo>
                  <a:close/>
                  <a:moveTo>
                    <a:pt x="832461" y="157314"/>
                  </a:moveTo>
                  <a:lnTo>
                    <a:pt x="808649" y="157314"/>
                  </a:lnTo>
                  <a:lnTo>
                    <a:pt x="832461" y="123690"/>
                  </a:lnTo>
                  <a:close/>
                  <a:moveTo>
                    <a:pt x="1423011" y="159029"/>
                  </a:moveTo>
                  <a:lnTo>
                    <a:pt x="1420156" y="159029"/>
                  </a:lnTo>
                  <a:cubicBezTo>
                    <a:pt x="1419198" y="160933"/>
                    <a:pt x="1419198" y="165410"/>
                    <a:pt x="1417291" y="167220"/>
                  </a:cubicBezTo>
                  <a:cubicBezTo>
                    <a:pt x="1417291" y="167886"/>
                    <a:pt x="1410631" y="167886"/>
                    <a:pt x="1408724" y="167886"/>
                  </a:cubicBezTo>
                  <a:lnTo>
                    <a:pt x="1392530" y="167886"/>
                  </a:lnTo>
                  <a:lnTo>
                    <a:pt x="1404910" y="156742"/>
                  </a:lnTo>
                  <a:cubicBezTo>
                    <a:pt x="1406817" y="155409"/>
                    <a:pt x="1410631" y="152456"/>
                    <a:pt x="1411580" y="151122"/>
                  </a:cubicBezTo>
                  <a:cubicBezTo>
                    <a:pt x="1417291" y="145884"/>
                    <a:pt x="1423011" y="140836"/>
                    <a:pt x="1423011" y="132549"/>
                  </a:cubicBezTo>
                  <a:cubicBezTo>
                    <a:pt x="1423011" y="121786"/>
                    <a:pt x="1413486" y="114642"/>
                    <a:pt x="1402055" y="114642"/>
                  </a:cubicBezTo>
                  <a:cubicBezTo>
                    <a:pt x="1391581" y="114642"/>
                    <a:pt x="1383953" y="123024"/>
                    <a:pt x="1383953" y="131120"/>
                  </a:cubicBezTo>
                  <a:cubicBezTo>
                    <a:pt x="1383953" y="135597"/>
                    <a:pt x="1387767" y="136264"/>
                    <a:pt x="1388716" y="136264"/>
                  </a:cubicBezTo>
                  <a:cubicBezTo>
                    <a:pt x="1390623" y="136264"/>
                    <a:pt x="1393478" y="134930"/>
                    <a:pt x="1393478" y="131501"/>
                  </a:cubicBezTo>
                  <a:cubicBezTo>
                    <a:pt x="1393478" y="126739"/>
                    <a:pt x="1388716" y="126739"/>
                    <a:pt x="1387767" y="126739"/>
                  </a:cubicBezTo>
                  <a:cubicBezTo>
                    <a:pt x="1390623" y="119975"/>
                    <a:pt x="1396343" y="117785"/>
                    <a:pt x="1401106" y="117785"/>
                  </a:cubicBezTo>
                  <a:cubicBezTo>
                    <a:pt x="1409673" y="117785"/>
                    <a:pt x="1414435" y="124929"/>
                    <a:pt x="1414435" y="132549"/>
                  </a:cubicBezTo>
                  <a:cubicBezTo>
                    <a:pt x="1414435" y="142074"/>
                    <a:pt x="1407766" y="149027"/>
                    <a:pt x="1396343" y="160076"/>
                  </a:cubicBezTo>
                  <a:lnTo>
                    <a:pt x="1384911" y="171983"/>
                  </a:lnTo>
                  <a:cubicBezTo>
                    <a:pt x="1383953" y="172840"/>
                    <a:pt x="1383953" y="173126"/>
                    <a:pt x="1383953" y="175412"/>
                  </a:cubicBezTo>
                  <a:lnTo>
                    <a:pt x="1420156" y="175412"/>
                  </a:lnTo>
                  <a:close/>
                  <a:moveTo>
                    <a:pt x="1986893" y="175412"/>
                  </a:moveTo>
                  <a:lnTo>
                    <a:pt x="1986893" y="172363"/>
                  </a:lnTo>
                  <a:lnTo>
                    <a:pt x="1984028" y="172363"/>
                  </a:lnTo>
                  <a:cubicBezTo>
                    <a:pt x="1975461" y="172363"/>
                    <a:pt x="1974503" y="171220"/>
                    <a:pt x="1974503" y="167886"/>
                  </a:cubicBezTo>
                  <a:lnTo>
                    <a:pt x="1974503" y="117309"/>
                  </a:lnTo>
                  <a:cubicBezTo>
                    <a:pt x="1974503" y="114833"/>
                    <a:pt x="1974503" y="114642"/>
                    <a:pt x="1972606" y="114642"/>
                  </a:cubicBezTo>
                  <a:cubicBezTo>
                    <a:pt x="1968792" y="118357"/>
                    <a:pt x="1963081" y="120643"/>
                    <a:pt x="1954505" y="120643"/>
                  </a:cubicBezTo>
                  <a:lnTo>
                    <a:pt x="1954505" y="123595"/>
                  </a:lnTo>
                  <a:cubicBezTo>
                    <a:pt x="1957360" y="123595"/>
                    <a:pt x="1962123" y="123595"/>
                    <a:pt x="1967843" y="121023"/>
                  </a:cubicBezTo>
                  <a:lnTo>
                    <a:pt x="1967843" y="167886"/>
                  </a:lnTo>
                  <a:cubicBezTo>
                    <a:pt x="1967843" y="171220"/>
                    <a:pt x="1966885" y="172363"/>
                    <a:pt x="1958318" y="172363"/>
                  </a:cubicBezTo>
                  <a:lnTo>
                    <a:pt x="1955453" y="172363"/>
                  </a:lnTo>
                  <a:lnTo>
                    <a:pt x="1955453" y="175412"/>
                  </a:lnTo>
                  <a:cubicBezTo>
                    <a:pt x="1959267" y="175030"/>
                    <a:pt x="1966885" y="175030"/>
                    <a:pt x="1970699" y="175030"/>
                  </a:cubicBezTo>
                  <a:cubicBezTo>
                    <a:pt x="1975461" y="175030"/>
                    <a:pt x="1983080" y="175030"/>
                    <a:pt x="1986893" y="175412"/>
                  </a:cubicBezTo>
                  <a:close/>
                  <a:moveTo>
                    <a:pt x="2039281" y="156932"/>
                  </a:moveTo>
                  <a:cubicBezTo>
                    <a:pt x="2039281" y="144836"/>
                    <a:pt x="2029756" y="136549"/>
                    <a:pt x="2019273" y="136549"/>
                  </a:cubicBezTo>
                  <a:cubicBezTo>
                    <a:pt x="2013561" y="136549"/>
                    <a:pt x="2009748" y="140645"/>
                    <a:pt x="2006892" y="145122"/>
                  </a:cubicBezTo>
                  <a:cubicBezTo>
                    <a:pt x="2006892" y="137598"/>
                    <a:pt x="2007841" y="130834"/>
                    <a:pt x="2010706" y="125405"/>
                  </a:cubicBezTo>
                  <a:cubicBezTo>
                    <a:pt x="2013561" y="120738"/>
                    <a:pt x="2018324" y="117023"/>
                    <a:pt x="2024035" y="117023"/>
                  </a:cubicBezTo>
                  <a:cubicBezTo>
                    <a:pt x="2025942" y="117023"/>
                    <a:pt x="2030705" y="117309"/>
                    <a:pt x="2032611" y="120643"/>
                  </a:cubicBezTo>
                  <a:cubicBezTo>
                    <a:pt x="2027849" y="120738"/>
                    <a:pt x="2027849" y="123881"/>
                    <a:pt x="2027849" y="124738"/>
                  </a:cubicBezTo>
                  <a:cubicBezTo>
                    <a:pt x="2027849" y="127596"/>
                    <a:pt x="2029756" y="129120"/>
                    <a:pt x="2032611" y="129120"/>
                  </a:cubicBezTo>
                  <a:cubicBezTo>
                    <a:pt x="2033560" y="129120"/>
                    <a:pt x="2036416" y="128073"/>
                    <a:pt x="2036416" y="124643"/>
                  </a:cubicBezTo>
                  <a:cubicBezTo>
                    <a:pt x="2036416" y="119119"/>
                    <a:pt x="2032611" y="114642"/>
                    <a:pt x="2024035" y="114642"/>
                  </a:cubicBezTo>
                  <a:cubicBezTo>
                    <a:pt x="2011655" y="114642"/>
                    <a:pt x="1998316" y="126739"/>
                    <a:pt x="1998316" y="146455"/>
                  </a:cubicBezTo>
                  <a:cubicBezTo>
                    <a:pt x="1998316" y="171220"/>
                    <a:pt x="2009748" y="177316"/>
                    <a:pt x="2019273" y="177316"/>
                  </a:cubicBezTo>
                  <a:cubicBezTo>
                    <a:pt x="2023086" y="177316"/>
                    <a:pt x="2027849" y="176078"/>
                    <a:pt x="2032611" y="172268"/>
                  </a:cubicBezTo>
                  <a:cubicBezTo>
                    <a:pt x="2035467" y="168648"/>
                    <a:pt x="2039281" y="164839"/>
                    <a:pt x="2039281" y="156932"/>
                  </a:cubicBezTo>
                  <a:close/>
                  <a:moveTo>
                    <a:pt x="2030705" y="156742"/>
                  </a:moveTo>
                  <a:cubicBezTo>
                    <a:pt x="2030705" y="161410"/>
                    <a:pt x="2030705" y="165410"/>
                    <a:pt x="2028798" y="168648"/>
                  </a:cubicBezTo>
                  <a:cubicBezTo>
                    <a:pt x="2025942" y="172840"/>
                    <a:pt x="2023086" y="174459"/>
                    <a:pt x="2019273" y="174459"/>
                  </a:cubicBezTo>
                  <a:cubicBezTo>
                    <a:pt x="2014510" y="174459"/>
                    <a:pt x="2010706" y="171220"/>
                    <a:pt x="2009748" y="168648"/>
                  </a:cubicBezTo>
                  <a:cubicBezTo>
                    <a:pt x="2007841" y="164458"/>
                    <a:pt x="2007841" y="158266"/>
                    <a:pt x="2007841" y="154837"/>
                  </a:cubicBezTo>
                  <a:cubicBezTo>
                    <a:pt x="2007841" y="145789"/>
                    <a:pt x="2012603" y="139025"/>
                    <a:pt x="2019273" y="139025"/>
                  </a:cubicBezTo>
                  <a:cubicBezTo>
                    <a:pt x="2024035" y="139025"/>
                    <a:pt x="2026891" y="141407"/>
                    <a:pt x="2028798" y="144551"/>
                  </a:cubicBezTo>
                  <a:cubicBezTo>
                    <a:pt x="2030705" y="147980"/>
                    <a:pt x="2030705" y="152170"/>
                    <a:pt x="2030705" y="156742"/>
                  </a:cubicBezTo>
                  <a:close/>
                  <a:moveTo>
                    <a:pt x="2658406" y="198176"/>
                  </a:moveTo>
                  <a:lnTo>
                    <a:pt x="2658406" y="193985"/>
                  </a:lnTo>
                  <a:lnTo>
                    <a:pt x="2648881" y="193985"/>
                  </a:lnTo>
                  <a:lnTo>
                    <a:pt x="2648881" y="111022"/>
                  </a:lnTo>
                  <a:lnTo>
                    <a:pt x="2658406" y="111022"/>
                  </a:lnTo>
                  <a:lnTo>
                    <a:pt x="2658406" y="106926"/>
                  </a:lnTo>
                  <a:lnTo>
                    <a:pt x="2645067" y="106926"/>
                  </a:lnTo>
                  <a:lnTo>
                    <a:pt x="2645067" y="198176"/>
                  </a:lnTo>
                  <a:close/>
                  <a:moveTo>
                    <a:pt x="2705073" y="159695"/>
                  </a:moveTo>
                  <a:cubicBezTo>
                    <a:pt x="2705073" y="152170"/>
                    <a:pt x="2699361" y="145312"/>
                    <a:pt x="2689836" y="143217"/>
                  </a:cubicBezTo>
                  <a:cubicBezTo>
                    <a:pt x="2696506" y="140645"/>
                    <a:pt x="2702217" y="134454"/>
                    <a:pt x="2702217" y="127119"/>
                  </a:cubicBezTo>
                  <a:cubicBezTo>
                    <a:pt x="2702217" y="119880"/>
                    <a:pt x="2693641" y="114642"/>
                    <a:pt x="2685074" y="114642"/>
                  </a:cubicBezTo>
                  <a:cubicBezTo>
                    <a:pt x="2674591" y="114642"/>
                    <a:pt x="2667931" y="119975"/>
                    <a:pt x="2667931" y="126834"/>
                  </a:cubicBezTo>
                  <a:cubicBezTo>
                    <a:pt x="2667931" y="130263"/>
                    <a:pt x="2669828" y="131786"/>
                    <a:pt x="2672693" y="131786"/>
                  </a:cubicBezTo>
                  <a:cubicBezTo>
                    <a:pt x="2674591" y="131786"/>
                    <a:pt x="2676498" y="129691"/>
                    <a:pt x="2676498" y="127119"/>
                  </a:cubicBezTo>
                  <a:cubicBezTo>
                    <a:pt x="2676498" y="123690"/>
                    <a:pt x="2673642" y="122357"/>
                    <a:pt x="2671735" y="122357"/>
                  </a:cubicBezTo>
                  <a:cubicBezTo>
                    <a:pt x="2675549" y="117309"/>
                    <a:pt x="2683167" y="117023"/>
                    <a:pt x="2684116" y="117023"/>
                  </a:cubicBezTo>
                  <a:cubicBezTo>
                    <a:pt x="2686981" y="117023"/>
                    <a:pt x="2693641" y="117785"/>
                    <a:pt x="2693641" y="127119"/>
                  </a:cubicBezTo>
                  <a:cubicBezTo>
                    <a:pt x="2693641" y="133501"/>
                    <a:pt x="2690785" y="137407"/>
                    <a:pt x="2689836" y="138930"/>
                  </a:cubicBezTo>
                  <a:cubicBezTo>
                    <a:pt x="2686981" y="141693"/>
                    <a:pt x="2685074" y="141883"/>
                    <a:pt x="2679353" y="142169"/>
                  </a:cubicBezTo>
                  <a:cubicBezTo>
                    <a:pt x="2677456" y="142360"/>
                    <a:pt x="2677456" y="142454"/>
                    <a:pt x="2677456" y="143693"/>
                  </a:cubicBezTo>
                  <a:cubicBezTo>
                    <a:pt x="2677456" y="144836"/>
                    <a:pt x="2677456" y="144836"/>
                    <a:pt x="2679353" y="144836"/>
                  </a:cubicBezTo>
                  <a:lnTo>
                    <a:pt x="2684116" y="144836"/>
                  </a:lnTo>
                  <a:cubicBezTo>
                    <a:pt x="2690785" y="144836"/>
                    <a:pt x="2695548" y="150170"/>
                    <a:pt x="2695548" y="159695"/>
                  </a:cubicBezTo>
                  <a:cubicBezTo>
                    <a:pt x="2695548" y="171220"/>
                    <a:pt x="2688878" y="174459"/>
                    <a:pt x="2684116" y="174459"/>
                  </a:cubicBezTo>
                  <a:cubicBezTo>
                    <a:pt x="2679353" y="174459"/>
                    <a:pt x="2672693" y="172649"/>
                    <a:pt x="2668880" y="167886"/>
                  </a:cubicBezTo>
                  <a:cubicBezTo>
                    <a:pt x="2672693" y="167886"/>
                    <a:pt x="2674591" y="165791"/>
                    <a:pt x="2674591" y="162743"/>
                  </a:cubicBezTo>
                  <a:cubicBezTo>
                    <a:pt x="2674591" y="159886"/>
                    <a:pt x="2672693" y="157791"/>
                    <a:pt x="2669828" y="157791"/>
                  </a:cubicBezTo>
                  <a:cubicBezTo>
                    <a:pt x="2666973" y="157791"/>
                    <a:pt x="2665066" y="159314"/>
                    <a:pt x="2665066" y="163029"/>
                  </a:cubicBezTo>
                  <a:cubicBezTo>
                    <a:pt x="2665066" y="171601"/>
                    <a:pt x="2673642" y="177316"/>
                    <a:pt x="2684116" y="177316"/>
                  </a:cubicBezTo>
                  <a:cubicBezTo>
                    <a:pt x="2696506" y="177316"/>
                    <a:pt x="2705073" y="168839"/>
                    <a:pt x="2705073" y="159695"/>
                  </a:cubicBezTo>
                  <a:close/>
                  <a:moveTo>
                    <a:pt x="2749842" y="175316"/>
                  </a:moveTo>
                  <a:lnTo>
                    <a:pt x="2749842" y="172363"/>
                  </a:lnTo>
                  <a:lnTo>
                    <a:pt x="2746986" y="172363"/>
                  </a:lnTo>
                  <a:cubicBezTo>
                    <a:pt x="2738410" y="172363"/>
                    <a:pt x="2737461" y="171220"/>
                    <a:pt x="2737461" y="167886"/>
                  </a:cubicBezTo>
                  <a:lnTo>
                    <a:pt x="2737461" y="117309"/>
                  </a:lnTo>
                  <a:cubicBezTo>
                    <a:pt x="2737461" y="114833"/>
                    <a:pt x="2737461" y="114642"/>
                    <a:pt x="2735555" y="114642"/>
                  </a:cubicBezTo>
                  <a:cubicBezTo>
                    <a:pt x="2731741" y="118357"/>
                    <a:pt x="2726978" y="120547"/>
                    <a:pt x="2718411" y="120547"/>
                  </a:cubicBezTo>
                  <a:lnTo>
                    <a:pt x="2718411" y="123595"/>
                  </a:lnTo>
                  <a:cubicBezTo>
                    <a:pt x="2720318" y="123595"/>
                    <a:pt x="2725081" y="123595"/>
                    <a:pt x="2730792" y="121023"/>
                  </a:cubicBezTo>
                  <a:lnTo>
                    <a:pt x="2730792" y="167886"/>
                  </a:lnTo>
                  <a:cubicBezTo>
                    <a:pt x="2730792" y="171220"/>
                    <a:pt x="2730792" y="172363"/>
                    <a:pt x="2722216" y="172363"/>
                  </a:cubicBezTo>
                  <a:lnTo>
                    <a:pt x="2718411" y="172363"/>
                  </a:lnTo>
                  <a:lnTo>
                    <a:pt x="2718411" y="175316"/>
                  </a:lnTo>
                  <a:cubicBezTo>
                    <a:pt x="2722216" y="175030"/>
                    <a:pt x="2729843" y="175030"/>
                    <a:pt x="2734606" y="175030"/>
                  </a:cubicBezTo>
                  <a:cubicBezTo>
                    <a:pt x="2738410" y="175030"/>
                    <a:pt x="2746028" y="175030"/>
                    <a:pt x="2749842" y="175316"/>
                  </a:cubicBezTo>
                  <a:close/>
                  <a:moveTo>
                    <a:pt x="2777468" y="175030"/>
                  </a:moveTo>
                  <a:cubicBezTo>
                    <a:pt x="2777468" y="169982"/>
                    <a:pt x="2775561" y="165219"/>
                    <a:pt x="2770799" y="165219"/>
                  </a:cubicBezTo>
                  <a:cubicBezTo>
                    <a:pt x="2767943" y="165219"/>
                    <a:pt x="2766036" y="167600"/>
                    <a:pt x="2766036" y="170268"/>
                  </a:cubicBezTo>
                  <a:cubicBezTo>
                    <a:pt x="2766036" y="173030"/>
                    <a:pt x="2767943" y="175412"/>
                    <a:pt x="2770799" y="175412"/>
                  </a:cubicBezTo>
                  <a:cubicBezTo>
                    <a:pt x="2772706" y="175412"/>
                    <a:pt x="2774603" y="174364"/>
                    <a:pt x="2774603" y="173983"/>
                  </a:cubicBezTo>
                  <a:cubicBezTo>
                    <a:pt x="2774603" y="176745"/>
                    <a:pt x="2774603" y="184174"/>
                    <a:pt x="2767943" y="190651"/>
                  </a:cubicBezTo>
                  <a:cubicBezTo>
                    <a:pt x="2767943" y="191033"/>
                    <a:pt x="2766985" y="191128"/>
                    <a:pt x="2766985" y="191699"/>
                  </a:cubicBezTo>
                  <a:cubicBezTo>
                    <a:pt x="2766985" y="192461"/>
                    <a:pt x="2767943" y="193033"/>
                    <a:pt x="2768892" y="193033"/>
                  </a:cubicBezTo>
                  <a:cubicBezTo>
                    <a:pt x="2769841" y="193033"/>
                    <a:pt x="2777468" y="185889"/>
                    <a:pt x="2777468" y="175030"/>
                  </a:cubicBezTo>
                  <a:close/>
                  <a:moveTo>
                    <a:pt x="2857473" y="175316"/>
                  </a:moveTo>
                  <a:lnTo>
                    <a:pt x="2857473" y="172363"/>
                  </a:lnTo>
                  <a:lnTo>
                    <a:pt x="2854617" y="172363"/>
                  </a:lnTo>
                  <a:cubicBezTo>
                    <a:pt x="2846041" y="172363"/>
                    <a:pt x="2846041" y="171220"/>
                    <a:pt x="2846041" y="167886"/>
                  </a:cubicBezTo>
                  <a:lnTo>
                    <a:pt x="2846041" y="117309"/>
                  </a:lnTo>
                  <a:cubicBezTo>
                    <a:pt x="2846041" y="114833"/>
                    <a:pt x="2845092" y="114642"/>
                    <a:pt x="2843185" y="114642"/>
                  </a:cubicBezTo>
                  <a:cubicBezTo>
                    <a:pt x="2839381" y="118357"/>
                    <a:pt x="2834618" y="120547"/>
                    <a:pt x="2826042" y="120547"/>
                  </a:cubicBezTo>
                  <a:lnTo>
                    <a:pt x="2826042" y="123595"/>
                  </a:lnTo>
                  <a:cubicBezTo>
                    <a:pt x="2827949" y="123595"/>
                    <a:pt x="2833660" y="123595"/>
                    <a:pt x="2838423" y="121023"/>
                  </a:cubicBezTo>
                  <a:lnTo>
                    <a:pt x="2838423" y="167886"/>
                  </a:lnTo>
                  <a:cubicBezTo>
                    <a:pt x="2838423" y="171220"/>
                    <a:pt x="2838423" y="172363"/>
                    <a:pt x="2829856" y="172363"/>
                  </a:cubicBezTo>
                  <a:lnTo>
                    <a:pt x="2826042" y="172363"/>
                  </a:lnTo>
                  <a:lnTo>
                    <a:pt x="2826042" y="175316"/>
                  </a:lnTo>
                  <a:cubicBezTo>
                    <a:pt x="2829856" y="175030"/>
                    <a:pt x="2837474" y="175030"/>
                    <a:pt x="2842236" y="175030"/>
                  </a:cubicBezTo>
                  <a:cubicBezTo>
                    <a:pt x="2846041" y="175030"/>
                    <a:pt x="2853668" y="175030"/>
                    <a:pt x="2857473" y="175316"/>
                  </a:cubicBezTo>
                  <a:close/>
                  <a:moveTo>
                    <a:pt x="2908911" y="157028"/>
                  </a:moveTo>
                  <a:cubicBezTo>
                    <a:pt x="2908911" y="146455"/>
                    <a:pt x="2901293" y="137121"/>
                    <a:pt x="2890810" y="137121"/>
                  </a:cubicBezTo>
                  <a:cubicBezTo>
                    <a:pt x="2886048" y="137121"/>
                    <a:pt x="2881285" y="138645"/>
                    <a:pt x="2878430" y="141693"/>
                  </a:cubicBezTo>
                  <a:lnTo>
                    <a:pt x="2878430" y="123976"/>
                  </a:lnTo>
                  <a:cubicBezTo>
                    <a:pt x="2879378" y="124453"/>
                    <a:pt x="2883192" y="125310"/>
                    <a:pt x="2887006" y="125310"/>
                  </a:cubicBezTo>
                  <a:cubicBezTo>
                    <a:pt x="2898428" y="125310"/>
                    <a:pt x="2905098" y="117309"/>
                    <a:pt x="2905098" y="115976"/>
                  </a:cubicBezTo>
                  <a:cubicBezTo>
                    <a:pt x="2905098" y="114928"/>
                    <a:pt x="2905098" y="114642"/>
                    <a:pt x="2904149" y="114642"/>
                  </a:cubicBezTo>
                  <a:cubicBezTo>
                    <a:pt x="2904149" y="114642"/>
                    <a:pt x="2904149" y="114642"/>
                    <a:pt x="2903191" y="115118"/>
                  </a:cubicBezTo>
                  <a:cubicBezTo>
                    <a:pt x="2899386" y="116547"/>
                    <a:pt x="2895573" y="117594"/>
                    <a:pt x="2889861" y="117594"/>
                  </a:cubicBezTo>
                  <a:cubicBezTo>
                    <a:pt x="2885099" y="117594"/>
                    <a:pt x="2880336" y="116261"/>
                    <a:pt x="2877481" y="115118"/>
                  </a:cubicBezTo>
                  <a:cubicBezTo>
                    <a:pt x="2876523" y="114642"/>
                    <a:pt x="2876523" y="114642"/>
                    <a:pt x="2876523" y="114642"/>
                  </a:cubicBezTo>
                  <a:cubicBezTo>
                    <a:pt x="2875574" y="114642"/>
                    <a:pt x="2875574" y="115690"/>
                    <a:pt x="2875574" y="117309"/>
                  </a:cubicBezTo>
                  <a:lnTo>
                    <a:pt x="2875574" y="144074"/>
                  </a:lnTo>
                  <a:cubicBezTo>
                    <a:pt x="2875574" y="145789"/>
                    <a:pt x="2875574" y="146741"/>
                    <a:pt x="2876523" y="146741"/>
                  </a:cubicBezTo>
                  <a:cubicBezTo>
                    <a:pt x="2877481" y="146741"/>
                    <a:pt x="2877481" y="146455"/>
                    <a:pt x="2878430" y="145789"/>
                  </a:cubicBezTo>
                  <a:cubicBezTo>
                    <a:pt x="2879378" y="144360"/>
                    <a:pt x="2883192" y="139597"/>
                    <a:pt x="2890810" y="139597"/>
                  </a:cubicBezTo>
                  <a:cubicBezTo>
                    <a:pt x="2895573" y="139597"/>
                    <a:pt x="2898428" y="143979"/>
                    <a:pt x="2898428" y="145598"/>
                  </a:cubicBezTo>
                  <a:cubicBezTo>
                    <a:pt x="2900335" y="148836"/>
                    <a:pt x="2900335" y="153028"/>
                    <a:pt x="2900335" y="156648"/>
                  </a:cubicBezTo>
                  <a:cubicBezTo>
                    <a:pt x="2900335" y="160076"/>
                    <a:pt x="2900335" y="164934"/>
                    <a:pt x="2897480" y="168934"/>
                  </a:cubicBezTo>
                  <a:cubicBezTo>
                    <a:pt x="2896531" y="171601"/>
                    <a:pt x="2892717" y="174459"/>
                    <a:pt x="2887955" y="174459"/>
                  </a:cubicBezTo>
                  <a:cubicBezTo>
                    <a:pt x="2882243" y="174459"/>
                    <a:pt x="2875574" y="170744"/>
                    <a:pt x="2873667" y="164934"/>
                  </a:cubicBezTo>
                  <a:cubicBezTo>
                    <a:pt x="2873667" y="164934"/>
                    <a:pt x="2874616" y="164934"/>
                    <a:pt x="2874616" y="164934"/>
                  </a:cubicBezTo>
                  <a:cubicBezTo>
                    <a:pt x="2877481" y="164934"/>
                    <a:pt x="2879378" y="163315"/>
                    <a:pt x="2879378" y="160457"/>
                  </a:cubicBezTo>
                  <a:cubicBezTo>
                    <a:pt x="2879378" y="157028"/>
                    <a:pt x="2876523" y="155885"/>
                    <a:pt x="2874616" y="155885"/>
                  </a:cubicBezTo>
                  <a:cubicBezTo>
                    <a:pt x="2873667" y="155885"/>
                    <a:pt x="2869853" y="156932"/>
                    <a:pt x="2869853" y="160743"/>
                  </a:cubicBezTo>
                  <a:cubicBezTo>
                    <a:pt x="2869853" y="168934"/>
                    <a:pt x="2877481" y="177316"/>
                    <a:pt x="2887955" y="177316"/>
                  </a:cubicBezTo>
                  <a:cubicBezTo>
                    <a:pt x="2899386" y="177316"/>
                    <a:pt x="2908911" y="168363"/>
                    <a:pt x="2908911" y="157028"/>
                  </a:cubicBezTo>
                  <a:close/>
                  <a:moveTo>
                    <a:pt x="2933673" y="175030"/>
                  </a:moveTo>
                  <a:cubicBezTo>
                    <a:pt x="2933673" y="169982"/>
                    <a:pt x="2931766" y="165219"/>
                    <a:pt x="2927003" y="165219"/>
                  </a:cubicBezTo>
                  <a:cubicBezTo>
                    <a:pt x="2924148" y="165219"/>
                    <a:pt x="2922241" y="167600"/>
                    <a:pt x="2922241" y="170268"/>
                  </a:cubicBezTo>
                  <a:cubicBezTo>
                    <a:pt x="2922241" y="172935"/>
                    <a:pt x="2924148" y="175316"/>
                    <a:pt x="2927003" y="175316"/>
                  </a:cubicBezTo>
                  <a:cubicBezTo>
                    <a:pt x="2928910" y="175316"/>
                    <a:pt x="2930817" y="174364"/>
                    <a:pt x="2930817" y="173983"/>
                  </a:cubicBezTo>
                  <a:cubicBezTo>
                    <a:pt x="2930817" y="176745"/>
                    <a:pt x="2930817" y="184174"/>
                    <a:pt x="2924148" y="190651"/>
                  </a:cubicBezTo>
                  <a:cubicBezTo>
                    <a:pt x="2924148" y="191033"/>
                    <a:pt x="2923199" y="191128"/>
                    <a:pt x="2923199" y="191699"/>
                  </a:cubicBezTo>
                  <a:cubicBezTo>
                    <a:pt x="2923199" y="192461"/>
                    <a:pt x="2924148" y="193033"/>
                    <a:pt x="2925106" y="193033"/>
                  </a:cubicBezTo>
                  <a:cubicBezTo>
                    <a:pt x="2926055" y="193033"/>
                    <a:pt x="2933673" y="185889"/>
                    <a:pt x="2933673" y="175030"/>
                  </a:cubicBezTo>
                  <a:close/>
                  <a:moveTo>
                    <a:pt x="3020356" y="116547"/>
                  </a:moveTo>
                  <a:lnTo>
                    <a:pt x="2996543" y="116547"/>
                  </a:lnTo>
                  <a:cubicBezTo>
                    <a:pt x="2994636" y="116547"/>
                    <a:pt x="2991781" y="116547"/>
                    <a:pt x="2989874" y="116261"/>
                  </a:cubicBezTo>
                  <a:cubicBezTo>
                    <a:pt x="2985111" y="115976"/>
                    <a:pt x="2985111" y="115118"/>
                    <a:pt x="2984153" y="113785"/>
                  </a:cubicBezTo>
                  <a:lnTo>
                    <a:pt x="2981298" y="113785"/>
                  </a:lnTo>
                  <a:lnTo>
                    <a:pt x="2978442" y="132929"/>
                  </a:lnTo>
                  <a:lnTo>
                    <a:pt x="2981298" y="132929"/>
                  </a:lnTo>
                  <a:cubicBezTo>
                    <a:pt x="2981298" y="131597"/>
                    <a:pt x="2982256" y="125215"/>
                    <a:pt x="2984153" y="124643"/>
                  </a:cubicBezTo>
                  <a:cubicBezTo>
                    <a:pt x="2985111" y="123976"/>
                    <a:pt x="2991781" y="123976"/>
                    <a:pt x="2992730" y="123976"/>
                  </a:cubicBezTo>
                  <a:lnTo>
                    <a:pt x="3012728" y="123976"/>
                  </a:lnTo>
                  <a:lnTo>
                    <a:pt x="3003203" y="136644"/>
                  </a:lnTo>
                  <a:cubicBezTo>
                    <a:pt x="2992730" y="150551"/>
                    <a:pt x="2990823" y="164934"/>
                    <a:pt x="2990823" y="172268"/>
                  </a:cubicBezTo>
                  <a:cubicBezTo>
                    <a:pt x="2990823" y="173126"/>
                    <a:pt x="2990823" y="177316"/>
                    <a:pt x="2994636" y="177316"/>
                  </a:cubicBezTo>
                  <a:cubicBezTo>
                    <a:pt x="2998441" y="177316"/>
                    <a:pt x="2998441" y="173126"/>
                    <a:pt x="2998441" y="172078"/>
                  </a:cubicBezTo>
                  <a:lnTo>
                    <a:pt x="2998441" y="167791"/>
                  </a:lnTo>
                  <a:cubicBezTo>
                    <a:pt x="2998441" y="154551"/>
                    <a:pt x="3001306" y="143788"/>
                    <a:pt x="3006068" y="137882"/>
                  </a:cubicBezTo>
                  <a:lnTo>
                    <a:pt x="3019398" y="119880"/>
                  </a:lnTo>
                  <a:cubicBezTo>
                    <a:pt x="3020356" y="118832"/>
                    <a:pt x="3020356" y="118642"/>
                    <a:pt x="3020356" y="116547"/>
                  </a:cubicBezTo>
                  <a:close/>
                  <a:moveTo>
                    <a:pt x="3041303" y="175030"/>
                  </a:moveTo>
                  <a:cubicBezTo>
                    <a:pt x="3041303" y="169982"/>
                    <a:pt x="3039406" y="165219"/>
                    <a:pt x="3034643" y="165219"/>
                  </a:cubicBezTo>
                  <a:cubicBezTo>
                    <a:pt x="3031778" y="165219"/>
                    <a:pt x="3029881" y="167600"/>
                    <a:pt x="3029881" y="170268"/>
                  </a:cubicBezTo>
                  <a:cubicBezTo>
                    <a:pt x="3029881" y="172935"/>
                    <a:pt x="3031778" y="175316"/>
                    <a:pt x="3035592" y="175316"/>
                  </a:cubicBezTo>
                  <a:cubicBezTo>
                    <a:pt x="3037499" y="175316"/>
                    <a:pt x="3038448" y="174364"/>
                    <a:pt x="3038448" y="173983"/>
                  </a:cubicBezTo>
                  <a:cubicBezTo>
                    <a:pt x="3038448" y="176745"/>
                    <a:pt x="3038448" y="184174"/>
                    <a:pt x="3031778" y="190651"/>
                  </a:cubicBezTo>
                  <a:cubicBezTo>
                    <a:pt x="3031778" y="191033"/>
                    <a:pt x="3030830" y="191128"/>
                    <a:pt x="3030830" y="191699"/>
                  </a:cubicBezTo>
                  <a:cubicBezTo>
                    <a:pt x="3030830" y="192461"/>
                    <a:pt x="3031778" y="193033"/>
                    <a:pt x="3032736" y="193033"/>
                  </a:cubicBezTo>
                  <a:cubicBezTo>
                    <a:pt x="3033685" y="193033"/>
                    <a:pt x="3041303" y="185889"/>
                    <a:pt x="3041303" y="175030"/>
                  </a:cubicBezTo>
                  <a:close/>
                  <a:moveTo>
                    <a:pt x="3125131" y="159695"/>
                  </a:moveTo>
                  <a:cubicBezTo>
                    <a:pt x="3125131" y="152170"/>
                    <a:pt x="3119410" y="145312"/>
                    <a:pt x="3109885" y="143217"/>
                  </a:cubicBezTo>
                  <a:cubicBezTo>
                    <a:pt x="3117503" y="140645"/>
                    <a:pt x="3122266" y="134454"/>
                    <a:pt x="3122266" y="127119"/>
                  </a:cubicBezTo>
                  <a:cubicBezTo>
                    <a:pt x="3122266" y="119880"/>
                    <a:pt x="3114648" y="114642"/>
                    <a:pt x="3105123" y="114642"/>
                  </a:cubicBezTo>
                  <a:cubicBezTo>
                    <a:pt x="3094649" y="114642"/>
                    <a:pt x="3087980" y="119975"/>
                    <a:pt x="3087980" y="126834"/>
                  </a:cubicBezTo>
                  <a:cubicBezTo>
                    <a:pt x="3087980" y="130263"/>
                    <a:pt x="3089886" y="131786"/>
                    <a:pt x="3092742" y="131786"/>
                  </a:cubicBezTo>
                  <a:cubicBezTo>
                    <a:pt x="3095598" y="131786"/>
                    <a:pt x="3096556" y="129691"/>
                    <a:pt x="3096556" y="127119"/>
                  </a:cubicBezTo>
                  <a:cubicBezTo>
                    <a:pt x="3096556" y="123690"/>
                    <a:pt x="3093691" y="122357"/>
                    <a:pt x="3091793" y="122357"/>
                  </a:cubicBezTo>
                  <a:cubicBezTo>
                    <a:pt x="3095598" y="117309"/>
                    <a:pt x="3103216" y="117023"/>
                    <a:pt x="3104174" y="117023"/>
                  </a:cubicBezTo>
                  <a:cubicBezTo>
                    <a:pt x="3107030" y="117023"/>
                    <a:pt x="3113699" y="117785"/>
                    <a:pt x="3113699" y="127119"/>
                  </a:cubicBezTo>
                  <a:cubicBezTo>
                    <a:pt x="3113699" y="133501"/>
                    <a:pt x="3110843" y="137407"/>
                    <a:pt x="3109885" y="138930"/>
                  </a:cubicBezTo>
                  <a:cubicBezTo>
                    <a:pt x="3107030" y="141693"/>
                    <a:pt x="3105123" y="141883"/>
                    <a:pt x="3099411" y="142169"/>
                  </a:cubicBezTo>
                  <a:cubicBezTo>
                    <a:pt x="3097505" y="142360"/>
                    <a:pt x="3097505" y="142454"/>
                    <a:pt x="3097505" y="143693"/>
                  </a:cubicBezTo>
                  <a:cubicBezTo>
                    <a:pt x="3097505" y="144836"/>
                    <a:pt x="3097505" y="144836"/>
                    <a:pt x="3099411" y="144836"/>
                  </a:cubicBezTo>
                  <a:lnTo>
                    <a:pt x="3104174" y="144836"/>
                  </a:lnTo>
                  <a:cubicBezTo>
                    <a:pt x="3110843" y="144836"/>
                    <a:pt x="3115606" y="150170"/>
                    <a:pt x="3115606" y="159695"/>
                  </a:cubicBezTo>
                  <a:cubicBezTo>
                    <a:pt x="3115606" y="171220"/>
                    <a:pt x="3108936" y="174459"/>
                    <a:pt x="3104174" y="174459"/>
                  </a:cubicBezTo>
                  <a:cubicBezTo>
                    <a:pt x="3099411" y="174459"/>
                    <a:pt x="3092742" y="172649"/>
                    <a:pt x="3088928" y="167886"/>
                  </a:cubicBezTo>
                  <a:cubicBezTo>
                    <a:pt x="3092742" y="167886"/>
                    <a:pt x="3094649" y="165791"/>
                    <a:pt x="3094649" y="162743"/>
                  </a:cubicBezTo>
                  <a:cubicBezTo>
                    <a:pt x="3094649" y="159886"/>
                    <a:pt x="3092742" y="157791"/>
                    <a:pt x="3089886" y="157791"/>
                  </a:cubicBezTo>
                  <a:cubicBezTo>
                    <a:pt x="3087031" y="157791"/>
                    <a:pt x="3085124" y="159314"/>
                    <a:pt x="3085124" y="163029"/>
                  </a:cubicBezTo>
                  <a:cubicBezTo>
                    <a:pt x="3085124" y="171601"/>
                    <a:pt x="3093691" y="177316"/>
                    <a:pt x="3104174" y="177316"/>
                  </a:cubicBezTo>
                  <a:cubicBezTo>
                    <a:pt x="3116555" y="177316"/>
                    <a:pt x="3125131" y="168839"/>
                    <a:pt x="3125131" y="159695"/>
                  </a:cubicBezTo>
                  <a:close/>
                  <a:moveTo>
                    <a:pt x="3145130" y="198176"/>
                  </a:moveTo>
                  <a:lnTo>
                    <a:pt x="3145130" y="106926"/>
                  </a:lnTo>
                  <a:lnTo>
                    <a:pt x="3131791" y="106926"/>
                  </a:lnTo>
                  <a:lnTo>
                    <a:pt x="3131791" y="111022"/>
                  </a:lnTo>
                  <a:lnTo>
                    <a:pt x="3140367" y="111022"/>
                  </a:lnTo>
                  <a:lnTo>
                    <a:pt x="3140367" y="193985"/>
                  </a:lnTo>
                  <a:lnTo>
                    <a:pt x="3131791" y="193985"/>
                  </a:lnTo>
                  <a:lnTo>
                    <a:pt x="3131791" y="198176"/>
                  </a:lnTo>
                  <a:close/>
                  <a:moveTo>
                    <a:pt x="56174" y="283711"/>
                  </a:moveTo>
                  <a:lnTo>
                    <a:pt x="56174" y="280757"/>
                  </a:lnTo>
                  <a:cubicBezTo>
                    <a:pt x="52360" y="280757"/>
                    <a:pt x="49505" y="280757"/>
                    <a:pt x="46649" y="277043"/>
                  </a:cubicBezTo>
                  <a:lnTo>
                    <a:pt x="23785" y="245801"/>
                  </a:lnTo>
                  <a:lnTo>
                    <a:pt x="41886" y="229990"/>
                  </a:lnTo>
                  <a:cubicBezTo>
                    <a:pt x="47598" y="224655"/>
                    <a:pt x="52360" y="224466"/>
                    <a:pt x="54267" y="224466"/>
                  </a:cubicBezTo>
                  <a:lnTo>
                    <a:pt x="54267" y="221322"/>
                  </a:lnTo>
                  <a:cubicBezTo>
                    <a:pt x="51411" y="221608"/>
                    <a:pt x="50453" y="221608"/>
                    <a:pt x="45691" y="221608"/>
                  </a:cubicBezTo>
                  <a:cubicBezTo>
                    <a:pt x="41886" y="221608"/>
                    <a:pt x="40928" y="221608"/>
                    <a:pt x="35217" y="221322"/>
                  </a:cubicBezTo>
                  <a:lnTo>
                    <a:pt x="35217" y="224466"/>
                  </a:lnTo>
                  <a:cubicBezTo>
                    <a:pt x="37124" y="224466"/>
                    <a:pt x="39031" y="225418"/>
                    <a:pt x="39031" y="227132"/>
                  </a:cubicBezTo>
                  <a:cubicBezTo>
                    <a:pt x="39031" y="227894"/>
                    <a:pt x="38073" y="229133"/>
                    <a:pt x="36166" y="230561"/>
                  </a:cubicBezTo>
                  <a:lnTo>
                    <a:pt x="6642" y="257326"/>
                  </a:lnTo>
                  <a:lnTo>
                    <a:pt x="6642" y="228751"/>
                  </a:lnTo>
                  <a:cubicBezTo>
                    <a:pt x="6642" y="225322"/>
                    <a:pt x="6642" y="224466"/>
                    <a:pt x="13311" y="224466"/>
                  </a:cubicBezTo>
                  <a:lnTo>
                    <a:pt x="15218" y="224466"/>
                  </a:lnTo>
                  <a:lnTo>
                    <a:pt x="15218" y="221322"/>
                  </a:lnTo>
                  <a:lnTo>
                    <a:pt x="1880" y="221608"/>
                  </a:lnTo>
                  <a:lnTo>
                    <a:pt x="-11459" y="221322"/>
                  </a:lnTo>
                  <a:lnTo>
                    <a:pt x="-11459" y="224466"/>
                  </a:lnTo>
                  <a:lnTo>
                    <a:pt x="-9552" y="224466"/>
                  </a:lnTo>
                  <a:cubicBezTo>
                    <a:pt x="-1934" y="224466"/>
                    <a:pt x="-1934" y="225418"/>
                    <a:pt x="-1934" y="228751"/>
                  </a:cubicBezTo>
                  <a:lnTo>
                    <a:pt x="-1934" y="276281"/>
                  </a:lnTo>
                  <a:cubicBezTo>
                    <a:pt x="-1934" y="279710"/>
                    <a:pt x="-1934" y="280757"/>
                    <a:pt x="-9552" y="280757"/>
                  </a:cubicBezTo>
                  <a:lnTo>
                    <a:pt x="-11459" y="280757"/>
                  </a:lnTo>
                  <a:lnTo>
                    <a:pt x="-11459" y="283711"/>
                  </a:lnTo>
                  <a:lnTo>
                    <a:pt x="1880" y="283425"/>
                  </a:lnTo>
                  <a:lnTo>
                    <a:pt x="15218" y="283711"/>
                  </a:lnTo>
                  <a:lnTo>
                    <a:pt x="15218" y="280757"/>
                  </a:lnTo>
                  <a:lnTo>
                    <a:pt x="13311" y="280757"/>
                  </a:lnTo>
                  <a:cubicBezTo>
                    <a:pt x="6642" y="280757"/>
                    <a:pt x="6642" y="279710"/>
                    <a:pt x="6642" y="276281"/>
                  </a:cubicBezTo>
                  <a:lnTo>
                    <a:pt x="6642" y="261041"/>
                  </a:lnTo>
                  <a:lnTo>
                    <a:pt x="18074" y="250659"/>
                  </a:lnTo>
                  <a:lnTo>
                    <a:pt x="36166" y="275043"/>
                  </a:lnTo>
                  <a:cubicBezTo>
                    <a:pt x="37124" y="276281"/>
                    <a:pt x="37124" y="277043"/>
                    <a:pt x="37124" y="278186"/>
                  </a:cubicBezTo>
                  <a:cubicBezTo>
                    <a:pt x="37124" y="280757"/>
                    <a:pt x="34268" y="280757"/>
                    <a:pt x="32361" y="280757"/>
                  </a:cubicBezTo>
                  <a:lnTo>
                    <a:pt x="32361" y="283711"/>
                  </a:lnTo>
                  <a:lnTo>
                    <a:pt x="44742" y="283425"/>
                  </a:lnTo>
                  <a:cubicBezTo>
                    <a:pt x="47598" y="283425"/>
                    <a:pt x="52360" y="283425"/>
                    <a:pt x="56174" y="283711"/>
                  </a:cubicBezTo>
                  <a:close/>
                  <a:moveTo>
                    <a:pt x="129518" y="283711"/>
                  </a:moveTo>
                  <a:lnTo>
                    <a:pt x="129518" y="280757"/>
                  </a:lnTo>
                  <a:lnTo>
                    <a:pt x="127611" y="280757"/>
                  </a:lnTo>
                  <a:cubicBezTo>
                    <a:pt x="121891" y="280757"/>
                    <a:pt x="120942" y="279805"/>
                    <a:pt x="119993" y="277043"/>
                  </a:cubicBezTo>
                  <a:lnTo>
                    <a:pt x="99036" y="220560"/>
                  </a:lnTo>
                  <a:cubicBezTo>
                    <a:pt x="98078" y="219417"/>
                    <a:pt x="98078" y="218560"/>
                    <a:pt x="96181" y="218560"/>
                  </a:cubicBezTo>
                  <a:cubicBezTo>
                    <a:pt x="95223" y="218560"/>
                    <a:pt x="94274" y="219226"/>
                    <a:pt x="94274" y="220560"/>
                  </a:cubicBezTo>
                  <a:lnTo>
                    <a:pt x="73317" y="274376"/>
                  </a:lnTo>
                  <a:cubicBezTo>
                    <a:pt x="72368" y="276758"/>
                    <a:pt x="70461" y="280757"/>
                    <a:pt x="63792" y="280757"/>
                  </a:cubicBezTo>
                  <a:lnTo>
                    <a:pt x="63792" y="283711"/>
                  </a:lnTo>
                  <a:cubicBezTo>
                    <a:pt x="66648" y="283425"/>
                    <a:pt x="71410" y="283425"/>
                    <a:pt x="72368" y="283425"/>
                  </a:cubicBezTo>
                  <a:cubicBezTo>
                    <a:pt x="76173" y="283425"/>
                    <a:pt x="78080" y="283425"/>
                    <a:pt x="82842" y="283711"/>
                  </a:cubicBezTo>
                  <a:lnTo>
                    <a:pt x="82842" y="280757"/>
                  </a:lnTo>
                  <a:cubicBezTo>
                    <a:pt x="79028" y="280567"/>
                    <a:pt x="76173" y="278758"/>
                    <a:pt x="76173" y="276090"/>
                  </a:cubicBezTo>
                  <a:cubicBezTo>
                    <a:pt x="76173" y="275519"/>
                    <a:pt x="76173" y="275329"/>
                    <a:pt x="77131" y="274186"/>
                  </a:cubicBezTo>
                  <a:lnTo>
                    <a:pt x="80935" y="262850"/>
                  </a:lnTo>
                  <a:lnTo>
                    <a:pt x="105706" y="262850"/>
                  </a:lnTo>
                  <a:lnTo>
                    <a:pt x="111417" y="276281"/>
                  </a:lnTo>
                  <a:cubicBezTo>
                    <a:pt x="111417" y="277424"/>
                    <a:pt x="111417" y="277901"/>
                    <a:pt x="111417" y="277901"/>
                  </a:cubicBezTo>
                  <a:cubicBezTo>
                    <a:pt x="111417" y="280757"/>
                    <a:pt x="106655" y="280757"/>
                    <a:pt x="104748" y="280757"/>
                  </a:cubicBezTo>
                  <a:lnTo>
                    <a:pt x="104748" y="283711"/>
                  </a:lnTo>
                  <a:lnTo>
                    <a:pt x="117128" y="283425"/>
                  </a:lnTo>
                  <a:cubicBezTo>
                    <a:pt x="122849" y="283425"/>
                    <a:pt x="123798" y="283425"/>
                    <a:pt x="129518" y="283711"/>
                  </a:cubicBezTo>
                  <a:close/>
                  <a:moveTo>
                    <a:pt x="104748" y="259708"/>
                  </a:moveTo>
                  <a:lnTo>
                    <a:pt x="82842" y="259708"/>
                  </a:lnTo>
                  <a:lnTo>
                    <a:pt x="93316" y="229990"/>
                  </a:lnTo>
                  <a:close/>
                  <a:moveTo>
                    <a:pt x="191431" y="242753"/>
                  </a:moveTo>
                  <a:lnTo>
                    <a:pt x="189524" y="222084"/>
                  </a:lnTo>
                  <a:lnTo>
                    <a:pt x="129518" y="222084"/>
                  </a:lnTo>
                  <a:lnTo>
                    <a:pt x="127611" y="242753"/>
                  </a:lnTo>
                  <a:lnTo>
                    <a:pt x="130467" y="242753"/>
                  </a:lnTo>
                  <a:cubicBezTo>
                    <a:pt x="132374" y="227322"/>
                    <a:pt x="134281" y="225036"/>
                    <a:pt x="148568" y="225036"/>
                  </a:cubicBezTo>
                  <a:cubicBezTo>
                    <a:pt x="149517" y="225036"/>
                    <a:pt x="152373" y="225036"/>
                    <a:pt x="153331" y="225227"/>
                  </a:cubicBezTo>
                  <a:cubicBezTo>
                    <a:pt x="155228" y="225704"/>
                    <a:pt x="155228" y="226561"/>
                    <a:pt x="155228" y="228751"/>
                  </a:cubicBezTo>
                  <a:lnTo>
                    <a:pt x="155228" y="276281"/>
                  </a:lnTo>
                  <a:cubicBezTo>
                    <a:pt x="155228" y="279424"/>
                    <a:pt x="155228" y="280757"/>
                    <a:pt x="145703" y="280757"/>
                  </a:cubicBezTo>
                  <a:lnTo>
                    <a:pt x="142848" y="280757"/>
                  </a:lnTo>
                  <a:lnTo>
                    <a:pt x="142848" y="283711"/>
                  </a:lnTo>
                  <a:cubicBezTo>
                    <a:pt x="145703" y="283425"/>
                    <a:pt x="155228" y="283425"/>
                    <a:pt x="159991" y="283425"/>
                  </a:cubicBezTo>
                  <a:cubicBezTo>
                    <a:pt x="163805" y="283425"/>
                    <a:pt x="173330" y="283425"/>
                    <a:pt x="177143" y="283711"/>
                  </a:cubicBezTo>
                  <a:lnTo>
                    <a:pt x="177143" y="280757"/>
                  </a:lnTo>
                  <a:lnTo>
                    <a:pt x="173330" y="280757"/>
                  </a:lnTo>
                  <a:cubicBezTo>
                    <a:pt x="163805" y="280757"/>
                    <a:pt x="163805" y="279424"/>
                    <a:pt x="163805" y="276281"/>
                  </a:cubicBezTo>
                  <a:lnTo>
                    <a:pt x="163805" y="228751"/>
                  </a:lnTo>
                  <a:cubicBezTo>
                    <a:pt x="163805" y="226751"/>
                    <a:pt x="163805" y="225704"/>
                    <a:pt x="165711" y="225227"/>
                  </a:cubicBezTo>
                  <a:cubicBezTo>
                    <a:pt x="166660" y="225036"/>
                    <a:pt x="169516" y="225036"/>
                    <a:pt x="170474" y="225036"/>
                  </a:cubicBezTo>
                  <a:cubicBezTo>
                    <a:pt x="184761" y="225036"/>
                    <a:pt x="186668" y="227322"/>
                    <a:pt x="188566" y="242753"/>
                  </a:cubicBezTo>
                  <a:close/>
                  <a:moveTo>
                    <a:pt x="256199" y="283711"/>
                  </a:moveTo>
                  <a:lnTo>
                    <a:pt x="256199" y="280757"/>
                  </a:lnTo>
                  <a:lnTo>
                    <a:pt x="254292" y="280757"/>
                  </a:lnTo>
                  <a:cubicBezTo>
                    <a:pt x="248581" y="280757"/>
                    <a:pt x="247623" y="279805"/>
                    <a:pt x="246674" y="277043"/>
                  </a:cubicBezTo>
                  <a:lnTo>
                    <a:pt x="224768" y="220560"/>
                  </a:lnTo>
                  <a:cubicBezTo>
                    <a:pt x="224768" y="219417"/>
                    <a:pt x="224768" y="218560"/>
                    <a:pt x="222861" y="218560"/>
                  </a:cubicBezTo>
                  <a:cubicBezTo>
                    <a:pt x="220955" y="218560"/>
                    <a:pt x="220955" y="219226"/>
                    <a:pt x="220955" y="220560"/>
                  </a:cubicBezTo>
                  <a:lnTo>
                    <a:pt x="199998" y="274376"/>
                  </a:lnTo>
                  <a:cubicBezTo>
                    <a:pt x="199049" y="276758"/>
                    <a:pt x="197142" y="280757"/>
                    <a:pt x="189524" y="280757"/>
                  </a:cubicBezTo>
                  <a:lnTo>
                    <a:pt x="189524" y="283711"/>
                  </a:lnTo>
                  <a:cubicBezTo>
                    <a:pt x="193328" y="283425"/>
                    <a:pt x="198091" y="283425"/>
                    <a:pt x="199049" y="283425"/>
                  </a:cubicBezTo>
                  <a:cubicBezTo>
                    <a:pt x="201905" y="283425"/>
                    <a:pt x="204760" y="283425"/>
                    <a:pt x="209523" y="283711"/>
                  </a:cubicBezTo>
                  <a:lnTo>
                    <a:pt x="209523" y="280757"/>
                  </a:lnTo>
                  <a:cubicBezTo>
                    <a:pt x="205718" y="280567"/>
                    <a:pt x="202853" y="278758"/>
                    <a:pt x="202853" y="276090"/>
                  </a:cubicBezTo>
                  <a:cubicBezTo>
                    <a:pt x="202853" y="275519"/>
                    <a:pt x="202853" y="275329"/>
                    <a:pt x="203811" y="274186"/>
                  </a:cubicBezTo>
                  <a:lnTo>
                    <a:pt x="207616" y="262850"/>
                  </a:lnTo>
                  <a:lnTo>
                    <a:pt x="232386" y="262850"/>
                  </a:lnTo>
                  <a:lnTo>
                    <a:pt x="238098" y="276281"/>
                  </a:lnTo>
                  <a:cubicBezTo>
                    <a:pt x="238098" y="277424"/>
                    <a:pt x="238098" y="277901"/>
                    <a:pt x="238098" y="277901"/>
                  </a:cubicBezTo>
                  <a:cubicBezTo>
                    <a:pt x="238098" y="280757"/>
                    <a:pt x="233335" y="280757"/>
                    <a:pt x="230480" y="280757"/>
                  </a:cubicBezTo>
                  <a:lnTo>
                    <a:pt x="230480" y="283711"/>
                  </a:lnTo>
                  <a:lnTo>
                    <a:pt x="243818" y="283425"/>
                  </a:lnTo>
                  <a:cubicBezTo>
                    <a:pt x="248581" y="283425"/>
                    <a:pt x="250478" y="283425"/>
                    <a:pt x="256199" y="283711"/>
                  </a:cubicBezTo>
                  <a:close/>
                  <a:moveTo>
                    <a:pt x="231428" y="259708"/>
                  </a:moveTo>
                  <a:lnTo>
                    <a:pt x="208574" y="259708"/>
                  </a:lnTo>
                  <a:lnTo>
                    <a:pt x="220006" y="229990"/>
                  </a:lnTo>
                  <a:close/>
                  <a:moveTo>
                    <a:pt x="327636" y="224466"/>
                  </a:moveTo>
                  <a:lnTo>
                    <a:pt x="327636" y="221322"/>
                  </a:lnTo>
                  <a:cubicBezTo>
                    <a:pt x="323823" y="221608"/>
                    <a:pt x="319060" y="221608"/>
                    <a:pt x="317153" y="221608"/>
                  </a:cubicBezTo>
                  <a:cubicBezTo>
                    <a:pt x="314298" y="221608"/>
                    <a:pt x="310493" y="221608"/>
                    <a:pt x="306680" y="221322"/>
                  </a:cubicBezTo>
                  <a:lnTo>
                    <a:pt x="306680" y="224466"/>
                  </a:lnTo>
                  <a:cubicBezTo>
                    <a:pt x="315256" y="224466"/>
                    <a:pt x="315256" y="228751"/>
                    <a:pt x="315256" y="231133"/>
                  </a:cubicBezTo>
                  <a:lnTo>
                    <a:pt x="315256" y="270185"/>
                  </a:lnTo>
                  <a:lnTo>
                    <a:pt x="280960" y="222846"/>
                  </a:lnTo>
                  <a:cubicBezTo>
                    <a:pt x="280011" y="221512"/>
                    <a:pt x="280011" y="221322"/>
                    <a:pt x="278105" y="221322"/>
                  </a:cubicBezTo>
                  <a:lnTo>
                    <a:pt x="262868" y="221322"/>
                  </a:lnTo>
                  <a:lnTo>
                    <a:pt x="262868" y="224466"/>
                  </a:lnTo>
                  <a:lnTo>
                    <a:pt x="265724" y="224466"/>
                  </a:lnTo>
                  <a:cubicBezTo>
                    <a:pt x="267631" y="224466"/>
                    <a:pt x="268580" y="224466"/>
                    <a:pt x="269528" y="224655"/>
                  </a:cubicBezTo>
                  <a:cubicBezTo>
                    <a:pt x="272393" y="224941"/>
                    <a:pt x="272393" y="224941"/>
                    <a:pt x="272393" y="226751"/>
                  </a:cubicBezTo>
                  <a:lnTo>
                    <a:pt x="272393" y="273900"/>
                  </a:lnTo>
                  <a:cubicBezTo>
                    <a:pt x="272393" y="276281"/>
                    <a:pt x="272393" y="280757"/>
                    <a:pt x="262868" y="280757"/>
                  </a:cubicBezTo>
                  <a:lnTo>
                    <a:pt x="262868" y="283711"/>
                  </a:lnTo>
                  <a:cubicBezTo>
                    <a:pt x="267631" y="283425"/>
                    <a:pt x="271435" y="283425"/>
                    <a:pt x="274291" y="283425"/>
                  </a:cubicBezTo>
                  <a:cubicBezTo>
                    <a:pt x="276198" y="283425"/>
                    <a:pt x="280960" y="283425"/>
                    <a:pt x="284774" y="283711"/>
                  </a:cubicBezTo>
                  <a:lnTo>
                    <a:pt x="284774" y="280757"/>
                  </a:lnTo>
                  <a:cubicBezTo>
                    <a:pt x="275249" y="280757"/>
                    <a:pt x="275249" y="276281"/>
                    <a:pt x="275249" y="273900"/>
                  </a:cubicBezTo>
                  <a:lnTo>
                    <a:pt x="275249" y="227418"/>
                  </a:lnTo>
                  <a:lnTo>
                    <a:pt x="315256" y="282377"/>
                  </a:lnTo>
                  <a:cubicBezTo>
                    <a:pt x="316205" y="283425"/>
                    <a:pt x="316205" y="283711"/>
                    <a:pt x="317153" y="283711"/>
                  </a:cubicBezTo>
                  <a:cubicBezTo>
                    <a:pt x="318111" y="283711"/>
                    <a:pt x="318111" y="282854"/>
                    <a:pt x="318111" y="281139"/>
                  </a:cubicBezTo>
                  <a:lnTo>
                    <a:pt x="318111" y="231133"/>
                  </a:lnTo>
                  <a:cubicBezTo>
                    <a:pt x="318111" y="228751"/>
                    <a:pt x="318111" y="224466"/>
                    <a:pt x="327636" y="224466"/>
                  </a:cubicBezTo>
                  <a:close/>
                  <a:moveTo>
                    <a:pt x="799124" y="265232"/>
                  </a:moveTo>
                  <a:cubicBezTo>
                    <a:pt x="799124" y="253230"/>
                    <a:pt x="789599" y="244848"/>
                    <a:pt x="780074" y="244848"/>
                  </a:cubicBezTo>
                  <a:cubicBezTo>
                    <a:pt x="773405" y="244848"/>
                    <a:pt x="769591" y="249040"/>
                    <a:pt x="766735" y="253516"/>
                  </a:cubicBezTo>
                  <a:cubicBezTo>
                    <a:pt x="766735" y="245897"/>
                    <a:pt x="767693" y="239229"/>
                    <a:pt x="770549" y="233705"/>
                  </a:cubicBezTo>
                  <a:cubicBezTo>
                    <a:pt x="773405" y="229133"/>
                    <a:pt x="778167" y="225322"/>
                    <a:pt x="783878" y="225322"/>
                  </a:cubicBezTo>
                  <a:cubicBezTo>
                    <a:pt x="785785" y="225322"/>
                    <a:pt x="790548" y="225704"/>
                    <a:pt x="792455" y="228942"/>
                  </a:cubicBezTo>
                  <a:cubicBezTo>
                    <a:pt x="787692" y="229133"/>
                    <a:pt x="787692" y="232180"/>
                    <a:pt x="787692" y="233132"/>
                  </a:cubicBezTo>
                  <a:cubicBezTo>
                    <a:pt x="787692" y="235895"/>
                    <a:pt x="789599" y="237419"/>
                    <a:pt x="792455" y="237419"/>
                  </a:cubicBezTo>
                  <a:cubicBezTo>
                    <a:pt x="793403" y="237419"/>
                    <a:pt x="796268" y="236372"/>
                    <a:pt x="796268" y="232942"/>
                  </a:cubicBezTo>
                  <a:cubicBezTo>
                    <a:pt x="796268" y="227418"/>
                    <a:pt x="792455" y="222941"/>
                    <a:pt x="783878" y="222941"/>
                  </a:cubicBezTo>
                  <a:cubicBezTo>
                    <a:pt x="771498" y="222941"/>
                    <a:pt x="758168" y="235038"/>
                    <a:pt x="758168" y="254850"/>
                  </a:cubicBezTo>
                  <a:cubicBezTo>
                    <a:pt x="758168" y="279519"/>
                    <a:pt x="769591" y="285615"/>
                    <a:pt x="779116" y="285615"/>
                  </a:cubicBezTo>
                  <a:cubicBezTo>
                    <a:pt x="782930" y="285615"/>
                    <a:pt x="787692" y="284472"/>
                    <a:pt x="792455" y="280567"/>
                  </a:cubicBezTo>
                  <a:cubicBezTo>
                    <a:pt x="795310" y="277043"/>
                    <a:pt x="799124" y="273138"/>
                    <a:pt x="799124" y="265232"/>
                  </a:cubicBezTo>
                  <a:close/>
                  <a:moveTo>
                    <a:pt x="790548" y="265136"/>
                  </a:moveTo>
                  <a:cubicBezTo>
                    <a:pt x="790548" y="269709"/>
                    <a:pt x="790548" y="273709"/>
                    <a:pt x="788641" y="277043"/>
                  </a:cubicBezTo>
                  <a:cubicBezTo>
                    <a:pt x="785785" y="281139"/>
                    <a:pt x="782930" y="282854"/>
                    <a:pt x="779116" y="282854"/>
                  </a:cubicBezTo>
                  <a:cubicBezTo>
                    <a:pt x="774353" y="282854"/>
                    <a:pt x="770549" y="279519"/>
                    <a:pt x="769591" y="277043"/>
                  </a:cubicBezTo>
                  <a:cubicBezTo>
                    <a:pt x="767693" y="272852"/>
                    <a:pt x="767693" y="266565"/>
                    <a:pt x="767693" y="263136"/>
                  </a:cubicBezTo>
                  <a:cubicBezTo>
                    <a:pt x="767693" y="254088"/>
                    <a:pt x="772456" y="247420"/>
                    <a:pt x="779116" y="247420"/>
                  </a:cubicBezTo>
                  <a:cubicBezTo>
                    <a:pt x="783878" y="247420"/>
                    <a:pt x="786743" y="249801"/>
                    <a:pt x="788641" y="252945"/>
                  </a:cubicBezTo>
                  <a:cubicBezTo>
                    <a:pt x="790548" y="256279"/>
                    <a:pt x="790548" y="260469"/>
                    <a:pt x="790548" y="265136"/>
                  </a:cubicBezTo>
                  <a:close/>
                  <a:moveTo>
                    <a:pt x="848656" y="268661"/>
                  </a:moveTo>
                  <a:lnTo>
                    <a:pt x="848656" y="265708"/>
                  </a:lnTo>
                  <a:lnTo>
                    <a:pt x="839131" y="265708"/>
                  </a:lnTo>
                  <a:lnTo>
                    <a:pt x="839131" y="224655"/>
                  </a:lnTo>
                  <a:cubicBezTo>
                    <a:pt x="839131" y="222846"/>
                    <a:pt x="839131" y="222084"/>
                    <a:pt x="837224" y="222084"/>
                  </a:cubicBezTo>
                  <a:cubicBezTo>
                    <a:pt x="836266" y="222084"/>
                    <a:pt x="835317" y="222274"/>
                    <a:pt x="834368" y="223417"/>
                  </a:cubicBezTo>
                  <a:lnTo>
                    <a:pt x="805793" y="265708"/>
                  </a:lnTo>
                  <a:lnTo>
                    <a:pt x="805793" y="268661"/>
                  </a:lnTo>
                  <a:lnTo>
                    <a:pt x="831503" y="268661"/>
                  </a:lnTo>
                  <a:lnTo>
                    <a:pt x="831503" y="276281"/>
                  </a:lnTo>
                  <a:cubicBezTo>
                    <a:pt x="831503" y="279710"/>
                    <a:pt x="831503" y="280757"/>
                    <a:pt x="823885" y="280757"/>
                  </a:cubicBezTo>
                  <a:lnTo>
                    <a:pt x="821978" y="280757"/>
                  </a:lnTo>
                  <a:lnTo>
                    <a:pt x="821978" y="283711"/>
                  </a:lnTo>
                  <a:lnTo>
                    <a:pt x="835317" y="283425"/>
                  </a:lnTo>
                  <a:lnTo>
                    <a:pt x="848656" y="283711"/>
                  </a:lnTo>
                  <a:lnTo>
                    <a:pt x="848656" y="280757"/>
                  </a:lnTo>
                  <a:lnTo>
                    <a:pt x="845791" y="280757"/>
                  </a:lnTo>
                  <a:cubicBezTo>
                    <a:pt x="839131" y="280757"/>
                    <a:pt x="839131" y="279710"/>
                    <a:pt x="839131" y="276281"/>
                  </a:cubicBezTo>
                  <a:lnTo>
                    <a:pt x="839131" y="268661"/>
                  </a:lnTo>
                  <a:close/>
                  <a:moveTo>
                    <a:pt x="832461" y="265708"/>
                  </a:moveTo>
                  <a:lnTo>
                    <a:pt x="808649" y="265708"/>
                  </a:lnTo>
                  <a:lnTo>
                    <a:pt x="832461" y="232085"/>
                  </a:lnTo>
                  <a:close/>
                  <a:moveTo>
                    <a:pt x="1423011" y="267328"/>
                  </a:moveTo>
                  <a:lnTo>
                    <a:pt x="1420156" y="267328"/>
                  </a:lnTo>
                  <a:cubicBezTo>
                    <a:pt x="1420156" y="269233"/>
                    <a:pt x="1419198" y="273709"/>
                    <a:pt x="1418249" y="275519"/>
                  </a:cubicBezTo>
                  <a:cubicBezTo>
                    <a:pt x="1417291" y="276281"/>
                    <a:pt x="1410631" y="276281"/>
                    <a:pt x="1408724" y="276281"/>
                  </a:cubicBezTo>
                  <a:lnTo>
                    <a:pt x="1392530" y="276281"/>
                  </a:lnTo>
                  <a:lnTo>
                    <a:pt x="1404910" y="265136"/>
                  </a:lnTo>
                  <a:cubicBezTo>
                    <a:pt x="1406817" y="263804"/>
                    <a:pt x="1410631" y="260755"/>
                    <a:pt x="1411580" y="259422"/>
                  </a:cubicBezTo>
                  <a:cubicBezTo>
                    <a:pt x="1417291" y="254279"/>
                    <a:pt x="1423011" y="249135"/>
                    <a:pt x="1423011" y="240848"/>
                  </a:cubicBezTo>
                  <a:cubicBezTo>
                    <a:pt x="1423011" y="230085"/>
                    <a:pt x="1413486" y="222941"/>
                    <a:pt x="1402055" y="222941"/>
                  </a:cubicBezTo>
                  <a:cubicBezTo>
                    <a:pt x="1391581" y="222941"/>
                    <a:pt x="1383953" y="231323"/>
                    <a:pt x="1383953" y="239515"/>
                  </a:cubicBezTo>
                  <a:cubicBezTo>
                    <a:pt x="1383953" y="243991"/>
                    <a:pt x="1387767" y="244563"/>
                    <a:pt x="1388716" y="244563"/>
                  </a:cubicBezTo>
                  <a:cubicBezTo>
                    <a:pt x="1390623" y="244563"/>
                    <a:pt x="1393478" y="243230"/>
                    <a:pt x="1393478" y="239801"/>
                  </a:cubicBezTo>
                  <a:cubicBezTo>
                    <a:pt x="1393478" y="235038"/>
                    <a:pt x="1388716" y="235038"/>
                    <a:pt x="1387767" y="235038"/>
                  </a:cubicBezTo>
                  <a:cubicBezTo>
                    <a:pt x="1390623" y="228370"/>
                    <a:pt x="1396343" y="226084"/>
                    <a:pt x="1401106" y="226084"/>
                  </a:cubicBezTo>
                  <a:cubicBezTo>
                    <a:pt x="1409673" y="226084"/>
                    <a:pt x="1414435" y="233228"/>
                    <a:pt x="1414435" y="240848"/>
                  </a:cubicBezTo>
                  <a:cubicBezTo>
                    <a:pt x="1414435" y="250373"/>
                    <a:pt x="1407766" y="257326"/>
                    <a:pt x="1396343" y="268376"/>
                  </a:cubicBezTo>
                  <a:lnTo>
                    <a:pt x="1384911" y="280282"/>
                  </a:lnTo>
                  <a:cubicBezTo>
                    <a:pt x="1383953" y="281139"/>
                    <a:pt x="1383953" y="281425"/>
                    <a:pt x="1383953" y="283711"/>
                  </a:cubicBezTo>
                  <a:lnTo>
                    <a:pt x="1420156" y="283711"/>
                  </a:lnTo>
                  <a:close/>
                  <a:moveTo>
                    <a:pt x="1990698" y="268090"/>
                  </a:moveTo>
                  <a:cubicBezTo>
                    <a:pt x="1990698" y="260469"/>
                    <a:pt x="1984028" y="253611"/>
                    <a:pt x="1975461" y="251516"/>
                  </a:cubicBezTo>
                  <a:cubicBezTo>
                    <a:pt x="1982131" y="249040"/>
                    <a:pt x="1987842" y="242753"/>
                    <a:pt x="1987842" y="235514"/>
                  </a:cubicBezTo>
                  <a:cubicBezTo>
                    <a:pt x="1987842" y="228179"/>
                    <a:pt x="1979266" y="222941"/>
                    <a:pt x="1969741" y="222941"/>
                  </a:cubicBezTo>
                  <a:cubicBezTo>
                    <a:pt x="1960216" y="222941"/>
                    <a:pt x="1952598" y="228370"/>
                    <a:pt x="1952598" y="235229"/>
                  </a:cubicBezTo>
                  <a:cubicBezTo>
                    <a:pt x="1952598" y="238562"/>
                    <a:pt x="1955453" y="240086"/>
                    <a:pt x="1957360" y="240086"/>
                  </a:cubicBezTo>
                  <a:cubicBezTo>
                    <a:pt x="1960216" y="240086"/>
                    <a:pt x="1962123" y="237990"/>
                    <a:pt x="1962123" y="235514"/>
                  </a:cubicBezTo>
                  <a:cubicBezTo>
                    <a:pt x="1962123" y="232085"/>
                    <a:pt x="1959267" y="230751"/>
                    <a:pt x="1957360" y="230751"/>
                  </a:cubicBezTo>
                  <a:cubicBezTo>
                    <a:pt x="1961174" y="225704"/>
                    <a:pt x="1967843" y="225322"/>
                    <a:pt x="1969741" y="225322"/>
                  </a:cubicBezTo>
                  <a:cubicBezTo>
                    <a:pt x="1972606" y="225322"/>
                    <a:pt x="1979266" y="226084"/>
                    <a:pt x="1979266" y="235514"/>
                  </a:cubicBezTo>
                  <a:cubicBezTo>
                    <a:pt x="1979266" y="241896"/>
                    <a:pt x="1976410" y="245706"/>
                    <a:pt x="1975461" y="247229"/>
                  </a:cubicBezTo>
                  <a:cubicBezTo>
                    <a:pt x="1972606" y="250087"/>
                    <a:pt x="1969741" y="250183"/>
                    <a:pt x="1964978" y="250469"/>
                  </a:cubicBezTo>
                  <a:cubicBezTo>
                    <a:pt x="1963081" y="250659"/>
                    <a:pt x="1962123" y="250849"/>
                    <a:pt x="1962123" y="251992"/>
                  </a:cubicBezTo>
                  <a:cubicBezTo>
                    <a:pt x="1962123" y="253230"/>
                    <a:pt x="1963081" y="253230"/>
                    <a:pt x="1964978" y="253230"/>
                  </a:cubicBezTo>
                  <a:lnTo>
                    <a:pt x="1968792" y="253230"/>
                  </a:lnTo>
                  <a:cubicBezTo>
                    <a:pt x="1976410" y="253230"/>
                    <a:pt x="1981173" y="258565"/>
                    <a:pt x="1981173" y="268090"/>
                  </a:cubicBezTo>
                  <a:cubicBezTo>
                    <a:pt x="1981173" y="279519"/>
                    <a:pt x="1974503" y="282854"/>
                    <a:pt x="1969741" y="282854"/>
                  </a:cubicBezTo>
                  <a:cubicBezTo>
                    <a:pt x="1964978" y="282854"/>
                    <a:pt x="1957360" y="281044"/>
                    <a:pt x="1954505" y="276281"/>
                  </a:cubicBezTo>
                  <a:cubicBezTo>
                    <a:pt x="1958318" y="276281"/>
                    <a:pt x="1960216" y="274186"/>
                    <a:pt x="1960216" y="271042"/>
                  </a:cubicBezTo>
                  <a:cubicBezTo>
                    <a:pt x="1960216" y="268185"/>
                    <a:pt x="1958318" y="266185"/>
                    <a:pt x="1955453" y="266185"/>
                  </a:cubicBezTo>
                  <a:cubicBezTo>
                    <a:pt x="1952598" y="266185"/>
                    <a:pt x="1949742" y="267613"/>
                    <a:pt x="1949742" y="271328"/>
                  </a:cubicBezTo>
                  <a:cubicBezTo>
                    <a:pt x="1949742" y="279996"/>
                    <a:pt x="1959267" y="285615"/>
                    <a:pt x="1969741" y="285615"/>
                  </a:cubicBezTo>
                  <a:cubicBezTo>
                    <a:pt x="1982131" y="285615"/>
                    <a:pt x="1990698" y="277138"/>
                    <a:pt x="1990698" y="268090"/>
                  </a:cubicBezTo>
                  <a:close/>
                  <a:moveTo>
                    <a:pt x="2038323" y="267328"/>
                  </a:moveTo>
                  <a:lnTo>
                    <a:pt x="2035467" y="267328"/>
                  </a:lnTo>
                  <a:cubicBezTo>
                    <a:pt x="2034518" y="269233"/>
                    <a:pt x="2034518" y="273709"/>
                    <a:pt x="2032611" y="275519"/>
                  </a:cubicBezTo>
                  <a:cubicBezTo>
                    <a:pt x="2032611" y="276281"/>
                    <a:pt x="2025942" y="276281"/>
                    <a:pt x="2024035" y="276281"/>
                  </a:cubicBezTo>
                  <a:lnTo>
                    <a:pt x="2007841" y="276281"/>
                  </a:lnTo>
                  <a:lnTo>
                    <a:pt x="2020231" y="265136"/>
                  </a:lnTo>
                  <a:cubicBezTo>
                    <a:pt x="2022128" y="263804"/>
                    <a:pt x="2025942" y="260755"/>
                    <a:pt x="2026891" y="259422"/>
                  </a:cubicBezTo>
                  <a:cubicBezTo>
                    <a:pt x="2032611" y="254279"/>
                    <a:pt x="2038323" y="249135"/>
                    <a:pt x="2038323" y="240848"/>
                  </a:cubicBezTo>
                  <a:cubicBezTo>
                    <a:pt x="2038323" y="230085"/>
                    <a:pt x="2028798" y="222941"/>
                    <a:pt x="2017366" y="222941"/>
                  </a:cubicBezTo>
                  <a:cubicBezTo>
                    <a:pt x="2006892" y="222941"/>
                    <a:pt x="1999274" y="231323"/>
                    <a:pt x="1999274" y="239515"/>
                  </a:cubicBezTo>
                  <a:cubicBezTo>
                    <a:pt x="1999274" y="243991"/>
                    <a:pt x="2003078" y="244563"/>
                    <a:pt x="2004036" y="244563"/>
                  </a:cubicBezTo>
                  <a:cubicBezTo>
                    <a:pt x="2005943" y="244563"/>
                    <a:pt x="2008799" y="243230"/>
                    <a:pt x="2008799" y="239801"/>
                  </a:cubicBezTo>
                  <a:cubicBezTo>
                    <a:pt x="2008799" y="235038"/>
                    <a:pt x="2004036" y="235038"/>
                    <a:pt x="2003078" y="235038"/>
                  </a:cubicBezTo>
                  <a:cubicBezTo>
                    <a:pt x="2005943" y="228370"/>
                    <a:pt x="2011655" y="226084"/>
                    <a:pt x="2016417" y="226084"/>
                  </a:cubicBezTo>
                  <a:cubicBezTo>
                    <a:pt x="2024993" y="226084"/>
                    <a:pt x="2029756" y="233228"/>
                    <a:pt x="2029756" y="240848"/>
                  </a:cubicBezTo>
                  <a:cubicBezTo>
                    <a:pt x="2029756" y="250373"/>
                    <a:pt x="2023086" y="257326"/>
                    <a:pt x="2011655" y="268376"/>
                  </a:cubicBezTo>
                  <a:lnTo>
                    <a:pt x="2000223" y="280282"/>
                  </a:lnTo>
                  <a:cubicBezTo>
                    <a:pt x="1999274" y="281139"/>
                    <a:pt x="1999274" y="281425"/>
                    <a:pt x="1999274" y="283711"/>
                  </a:cubicBezTo>
                  <a:lnTo>
                    <a:pt x="2035467" y="283711"/>
                  </a:lnTo>
                  <a:close/>
                  <a:moveTo>
                    <a:pt x="2658406" y="306476"/>
                  </a:moveTo>
                  <a:lnTo>
                    <a:pt x="2658406" y="302284"/>
                  </a:lnTo>
                  <a:lnTo>
                    <a:pt x="2649830" y="302284"/>
                  </a:lnTo>
                  <a:lnTo>
                    <a:pt x="2649830" y="219417"/>
                  </a:lnTo>
                  <a:lnTo>
                    <a:pt x="2658406" y="219417"/>
                  </a:lnTo>
                  <a:lnTo>
                    <a:pt x="2658406" y="215225"/>
                  </a:lnTo>
                  <a:lnTo>
                    <a:pt x="2645067" y="215225"/>
                  </a:lnTo>
                  <a:lnTo>
                    <a:pt x="2645067" y="306476"/>
                  </a:lnTo>
                  <a:close/>
                  <a:moveTo>
                    <a:pt x="2705073" y="268090"/>
                  </a:moveTo>
                  <a:cubicBezTo>
                    <a:pt x="2705073" y="260469"/>
                    <a:pt x="2699361" y="253611"/>
                    <a:pt x="2689836" y="251516"/>
                  </a:cubicBezTo>
                  <a:cubicBezTo>
                    <a:pt x="2697455" y="249040"/>
                    <a:pt x="2702217" y="242753"/>
                    <a:pt x="2702217" y="235514"/>
                  </a:cubicBezTo>
                  <a:cubicBezTo>
                    <a:pt x="2702217" y="228179"/>
                    <a:pt x="2694599" y="222941"/>
                    <a:pt x="2685074" y="222941"/>
                  </a:cubicBezTo>
                  <a:cubicBezTo>
                    <a:pt x="2674591" y="222941"/>
                    <a:pt x="2667931" y="228370"/>
                    <a:pt x="2667931" y="235229"/>
                  </a:cubicBezTo>
                  <a:cubicBezTo>
                    <a:pt x="2667931" y="238658"/>
                    <a:pt x="2669828" y="240086"/>
                    <a:pt x="2672693" y="240086"/>
                  </a:cubicBezTo>
                  <a:cubicBezTo>
                    <a:pt x="2675549" y="240086"/>
                    <a:pt x="2676498" y="237990"/>
                    <a:pt x="2676498" y="235514"/>
                  </a:cubicBezTo>
                  <a:cubicBezTo>
                    <a:pt x="2676498" y="232085"/>
                    <a:pt x="2673642" y="230751"/>
                    <a:pt x="2671735" y="230751"/>
                  </a:cubicBezTo>
                  <a:cubicBezTo>
                    <a:pt x="2675549" y="225704"/>
                    <a:pt x="2683167" y="225322"/>
                    <a:pt x="2684116" y="225322"/>
                  </a:cubicBezTo>
                  <a:cubicBezTo>
                    <a:pt x="2686981" y="225322"/>
                    <a:pt x="2693641" y="226084"/>
                    <a:pt x="2693641" y="235514"/>
                  </a:cubicBezTo>
                  <a:cubicBezTo>
                    <a:pt x="2693641" y="241896"/>
                    <a:pt x="2690785" y="245801"/>
                    <a:pt x="2689836" y="247229"/>
                  </a:cubicBezTo>
                  <a:cubicBezTo>
                    <a:pt x="2686981" y="250087"/>
                    <a:pt x="2685074" y="250183"/>
                    <a:pt x="2679353" y="250564"/>
                  </a:cubicBezTo>
                  <a:cubicBezTo>
                    <a:pt x="2677456" y="250659"/>
                    <a:pt x="2677456" y="250849"/>
                    <a:pt x="2677456" y="251992"/>
                  </a:cubicBezTo>
                  <a:cubicBezTo>
                    <a:pt x="2677456" y="253230"/>
                    <a:pt x="2677456" y="253230"/>
                    <a:pt x="2679353" y="253230"/>
                  </a:cubicBezTo>
                  <a:lnTo>
                    <a:pt x="2684116" y="253230"/>
                  </a:lnTo>
                  <a:cubicBezTo>
                    <a:pt x="2690785" y="253230"/>
                    <a:pt x="2695548" y="258565"/>
                    <a:pt x="2695548" y="268090"/>
                  </a:cubicBezTo>
                  <a:cubicBezTo>
                    <a:pt x="2695548" y="279519"/>
                    <a:pt x="2688878" y="282854"/>
                    <a:pt x="2684116" y="282854"/>
                  </a:cubicBezTo>
                  <a:cubicBezTo>
                    <a:pt x="2679353" y="282854"/>
                    <a:pt x="2672693" y="281044"/>
                    <a:pt x="2668880" y="276281"/>
                  </a:cubicBezTo>
                  <a:cubicBezTo>
                    <a:pt x="2672693" y="276281"/>
                    <a:pt x="2674591" y="274186"/>
                    <a:pt x="2674591" y="271042"/>
                  </a:cubicBezTo>
                  <a:cubicBezTo>
                    <a:pt x="2674591" y="268185"/>
                    <a:pt x="2672693" y="266185"/>
                    <a:pt x="2669828" y="266185"/>
                  </a:cubicBezTo>
                  <a:cubicBezTo>
                    <a:pt x="2666973" y="266185"/>
                    <a:pt x="2665066" y="267613"/>
                    <a:pt x="2665066" y="271328"/>
                  </a:cubicBezTo>
                  <a:cubicBezTo>
                    <a:pt x="2665066" y="279996"/>
                    <a:pt x="2673642" y="285615"/>
                    <a:pt x="2684116" y="285615"/>
                  </a:cubicBezTo>
                  <a:cubicBezTo>
                    <a:pt x="2696506" y="285615"/>
                    <a:pt x="2705073" y="277138"/>
                    <a:pt x="2705073" y="268090"/>
                  </a:cubicBezTo>
                  <a:close/>
                  <a:moveTo>
                    <a:pt x="2749842" y="283711"/>
                  </a:moveTo>
                  <a:lnTo>
                    <a:pt x="2749842" y="280757"/>
                  </a:lnTo>
                  <a:lnTo>
                    <a:pt x="2746986" y="280757"/>
                  </a:lnTo>
                  <a:cubicBezTo>
                    <a:pt x="2738410" y="280757"/>
                    <a:pt x="2737461" y="279519"/>
                    <a:pt x="2737461" y="276281"/>
                  </a:cubicBezTo>
                  <a:lnTo>
                    <a:pt x="2737461" y="225704"/>
                  </a:lnTo>
                  <a:cubicBezTo>
                    <a:pt x="2737461" y="223132"/>
                    <a:pt x="2737461" y="222941"/>
                    <a:pt x="2735555" y="222941"/>
                  </a:cubicBezTo>
                  <a:cubicBezTo>
                    <a:pt x="2731741" y="226751"/>
                    <a:pt x="2726978" y="228942"/>
                    <a:pt x="2718411" y="228942"/>
                  </a:cubicBezTo>
                  <a:lnTo>
                    <a:pt x="2718411" y="231894"/>
                  </a:lnTo>
                  <a:cubicBezTo>
                    <a:pt x="2720318" y="231894"/>
                    <a:pt x="2725081" y="231894"/>
                    <a:pt x="2730792" y="229418"/>
                  </a:cubicBezTo>
                  <a:lnTo>
                    <a:pt x="2730792" y="276281"/>
                  </a:lnTo>
                  <a:cubicBezTo>
                    <a:pt x="2730792" y="279519"/>
                    <a:pt x="2730792" y="280757"/>
                    <a:pt x="2722216" y="280757"/>
                  </a:cubicBezTo>
                  <a:lnTo>
                    <a:pt x="2718411" y="280757"/>
                  </a:lnTo>
                  <a:lnTo>
                    <a:pt x="2718411" y="283711"/>
                  </a:lnTo>
                  <a:cubicBezTo>
                    <a:pt x="2722216" y="283425"/>
                    <a:pt x="2729843" y="283425"/>
                    <a:pt x="2734606" y="283425"/>
                  </a:cubicBezTo>
                  <a:cubicBezTo>
                    <a:pt x="2738410" y="283425"/>
                    <a:pt x="2746028" y="283425"/>
                    <a:pt x="2749842" y="283711"/>
                  </a:cubicBezTo>
                  <a:close/>
                  <a:moveTo>
                    <a:pt x="2777468" y="283425"/>
                  </a:moveTo>
                  <a:cubicBezTo>
                    <a:pt x="2777468" y="278376"/>
                    <a:pt x="2775561" y="273614"/>
                    <a:pt x="2770799" y="273614"/>
                  </a:cubicBezTo>
                  <a:cubicBezTo>
                    <a:pt x="2767943" y="273614"/>
                    <a:pt x="2766036" y="275995"/>
                    <a:pt x="2766036" y="278662"/>
                  </a:cubicBezTo>
                  <a:cubicBezTo>
                    <a:pt x="2766036" y="281330"/>
                    <a:pt x="2767943" y="283711"/>
                    <a:pt x="2771748" y="283711"/>
                  </a:cubicBezTo>
                  <a:cubicBezTo>
                    <a:pt x="2773655" y="283711"/>
                    <a:pt x="2774603" y="282663"/>
                    <a:pt x="2774603" y="282377"/>
                  </a:cubicBezTo>
                  <a:cubicBezTo>
                    <a:pt x="2774603" y="285044"/>
                    <a:pt x="2774603" y="292473"/>
                    <a:pt x="2767943" y="299046"/>
                  </a:cubicBezTo>
                  <a:cubicBezTo>
                    <a:pt x="2767943" y="299332"/>
                    <a:pt x="2766985" y="299523"/>
                    <a:pt x="2766985" y="300094"/>
                  </a:cubicBezTo>
                  <a:cubicBezTo>
                    <a:pt x="2766985" y="300855"/>
                    <a:pt x="2767943" y="301427"/>
                    <a:pt x="2768892" y="301427"/>
                  </a:cubicBezTo>
                  <a:cubicBezTo>
                    <a:pt x="2769841" y="301427"/>
                    <a:pt x="2777468" y="294283"/>
                    <a:pt x="2777468" y="283425"/>
                  </a:cubicBezTo>
                  <a:close/>
                  <a:moveTo>
                    <a:pt x="2857473" y="283711"/>
                  </a:moveTo>
                  <a:lnTo>
                    <a:pt x="2857473" y="280757"/>
                  </a:lnTo>
                  <a:lnTo>
                    <a:pt x="2854617" y="280757"/>
                  </a:lnTo>
                  <a:cubicBezTo>
                    <a:pt x="2846041" y="280757"/>
                    <a:pt x="2845092" y="279519"/>
                    <a:pt x="2845092" y="276281"/>
                  </a:cubicBezTo>
                  <a:lnTo>
                    <a:pt x="2845092" y="225704"/>
                  </a:lnTo>
                  <a:cubicBezTo>
                    <a:pt x="2845092" y="223132"/>
                    <a:pt x="2845092" y="222941"/>
                    <a:pt x="2843185" y="222941"/>
                  </a:cubicBezTo>
                  <a:cubicBezTo>
                    <a:pt x="2839381" y="226751"/>
                    <a:pt x="2834618" y="228942"/>
                    <a:pt x="2826042" y="228942"/>
                  </a:cubicBezTo>
                  <a:lnTo>
                    <a:pt x="2826042" y="231894"/>
                  </a:lnTo>
                  <a:cubicBezTo>
                    <a:pt x="2827949" y="231894"/>
                    <a:pt x="2832711" y="231894"/>
                    <a:pt x="2838423" y="229418"/>
                  </a:cubicBezTo>
                  <a:lnTo>
                    <a:pt x="2838423" y="276281"/>
                  </a:lnTo>
                  <a:cubicBezTo>
                    <a:pt x="2838423" y="279519"/>
                    <a:pt x="2838423" y="280757"/>
                    <a:pt x="2829856" y="280757"/>
                  </a:cubicBezTo>
                  <a:lnTo>
                    <a:pt x="2826042" y="280757"/>
                  </a:lnTo>
                  <a:lnTo>
                    <a:pt x="2826042" y="283711"/>
                  </a:lnTo>
                  <a:cubicBezTo>
                    <a:pt x="2829856" y="283425"/>
                    <a:pt x="2837474" y="283425"/>
                    <a:pt x="2842236" y="283425"/>
                  </a:cubicBezTo>
                  <a:cubicBezTo>
                    <a:pt x="2846041" y="283425"/>
                    <a:pt x="2853668" y="283425"/>
                    <a:pt x="2857473" y="283711"/>
                  </a:cubicBezTo>
                  <a:close/>
                  <a:moveTo>
                    <a:pt x="2908911" y="265422"/>
                  </a:moveTo>
                  <a:cubicBezTo>
                    <a:pt x="2908911" y="254850"/>
                    <a:pt x="2901293" y="245420"/>
                    <a:pt x="2890810" y="245420"/>
                  </a:cubicBezTo>
                  <a:cubicBezTo>
                    <a:pt x="2886048" y="245420"/>
                    <a:pt x="2881285" y="246944"/>
                    <a:pt x="2878430" y="250087"/>
                  </a:cubicBezTo>
                  <a:lnTo>
                    <a:pt x="2878430" y="232371"/>
                  </a:lnTo>
                  <a:cubicBezTo>
                    <a:pt x="2879378" y="232848"/>
                    <a:pt x="2883192" y="233705"/>
                    <a:pt x="2887006" y="233705"/>
                  </a:cubicBezTo>
                  <a:cubicBezTo>
                    <a:pt x="2898428" y="233705"/>
                    <a:pt x="2905098" y="225704"/>
                    <a:pt x="2905098" y="224370"/>
                  </a:cubicBezTo>
                  <a:cubicBezTo>
                    <a:pt x="2905098" y="223323"/>
                    <a:pt x="2904149" y="222941"/>
                    <a:pt x="2904149" y="222941"/>
                  </a:cubicBezTo>
                  <a:cubicBezTo>
                    <a:pt x="2904149" y="222941"/>
                    <a:pt x="2903191" y="222941"/>
                    <a:pt x="2903191" y="223417"/>
                  </a:cubicBezTo>
                  <a:cubicBezTo>
                    <a:pt x="2899386" y="224941"/>
                    <a:pt x="2895573" y="225989"/>
                    <a:pt x="2889861" y="225989"/>
                  </a:cubicBezTo>
                  <a:cubicBezTo>
                    <a:pt x="2885099" y="225989"/>
                    <a:pt x="2880336" y="224655"/>
                    <a:pt x="2877481" y="223417"/>
                  </a:cubicBezTo>
                  <a:cubicBezTo>
                    <a:pt x="2876523" y="222941"/>
                    <a:pt x="2876523" y="222941"/>
                    <a:pt x="2876523" y="222941"/>
                  </a:cubicBezTo>
                  <a:cubicBezTo>
                    <a:pt x="2875574" y="222941"/>
                    <a:pt x="2875574" y="223989"/>
                    <a:pt x="2875574" y="225704"/>
                  </a:cubicBezTo>
                  <a:lnTo>
                    <a:pt x="2875574" y="252469"/>
                  </a:lnTo>
                  <a:cubicBezTo>
                    <a:pt x="2875574" y="254088"/>
                    <a:pt x="2875574" y="255136"/>
                    <a:pt x="2876523" y="255136"/>
                  </a:cubicBezTo>
                  <a:cubicBezTo>
                    <a:pt x="2877481" y="255136"/>
                    <a:pt x="2877481" y="254850"/>
                    <a:pt x="2878430" y="254088"/>
                  </a:cubicBezTo>
                  <a:cubicBezTo>
                    <a:pt x="2879378" y="252755"/>
                    <a:pt x="2882243" y="247992"/>
                    <a:pt x="2890810" y="247992"/>
                  </a:cubicBezTo>
                  <a:cubicBezTo>
                    <a:pt x="2895573" y="247992"/>
                    <a:pt x="2898428" y="252278"/>
                    <a:pt x="2898428" y="253897"/>
                  </a:cubicBezTo>
                  <a:cubicBezTo>
                    <a:pt x="2900335" y="257231"/>
                    <a:pt x="2900335" y="261423"/>
                    <a:pt x="2900335" y="264947"/>
                  </a:cubicBezTo>
                  <a:cubicBezTo>
                    <a:pt x="2900335" y="268376"/>
                    <a:pt x="2900335" y="273329"/>
                    <a:pt x="2897480" y="277329"/>
                  </a:cubicBezTo>
                  <a:cubicBezTo>
                    <a:pt x="2896531" y="279996"/>
                    <a:pt x="2892717" y="282854"/>
                    <a:pt x="2887955" y="282854"/>
                  </a:cubicBezTo>
                  <a:cubicBezTo>
                    <a:pt x="2882243" y="282854"/>
                    <a:pt x="2875574" y="279139"/>
                    <a:pt x="2873667" y="273329"/>
                  </a:cubicBezTo>
                  <a:cubicBezTo>
                    <a:pt x="2873667" y="273329"/>
                    <a:pt x="2874616" y="273329"/>
                    <a:pt x="2874616" y="273329"/>
                  </a:cubicBezTo>
                  <a:cubicBezTo>
                    <a:pt x="2877481" y="273329"/>
                    <a:pt x="2879378" y="271614"/>
                    <a:pt x="2879378" y="268851"/>
                  </a:cubicBezTo>
                  <a:cubicBezTo>
                    <a:pt x="2879378" y="265422"/>
                    <a:pt x="2876523" y="264184"/>
                    <a:pt x="2874616" y="264184"/>
                  </a:cubicBezTo>
                  <a:cubicBezTo>
                    <a:pt x="2872718" y="264184"/>
                    <a:pt x="2869853" y="265232"/>
                    <a:pt x="2869853" y="269137"/>
                  </a:cubicBezTo>
                  <a:cubicBezTo>
                    <a:pt x="2869853" y="277329"/>
                    <a:pt x="2877481" y="285615"/>
                    <a:pt x="2887955" y="285615"/>
                  </a:cubicBezTo>
                  <a:cubicBezTo>
                    <a:pt x="2899386" y="285615"/>
                    <a:pt x="2908911" y="276758"/>
                    <a:pt x="2908911" y="265422"/>
                  </a:cubicBezTo>
                  <a:close/>
                  <a:moveTo>
                    <a:pt x="2933673" y="283425"/>
                  </a:moveTo>
                  <a:cubicBezTo>
                    <a:pt x="2933673" y="278376"/>
                    <a:pt x="2931766" y="273614"/>
                    <a:pt x="2927003" y="273614"/>
                  </a:cubicBezTo>
                  <a:cubicBezTo>
                    <a:pt x="2924148" y="273614"/>
                    <a:pt x="2922241" y="275995"/>
                    <a:pt x="2922241" y="278662"/>
                  </a:cubicBezTo>
                  <a:cubicBezTo>
                    <a:pt x="2922241" y="281330"/>
                    <a:pt x="2924148" y="283711"/>
                    <a:pt x="2927003" y="283711"/>
                  </a:cubicBezTo>
                  <a:cubicBezTo>
                    <a:pt x="2929868" y="283711"/>
                    <a:pt x="2930817" y="282663"/>
                    <a:pt x="2930817" y="282377"/>
                  </a:cubicBezTo>
                  <a:cubicBezTo>
                    <a:pt x="2930817" y="285044"/>
                    <a:pt x="2930817" y="292473"/>
                    <a:pt x="2924148" y="299046"/>
                  </a:cubicBezTo>
                  <a:cubicBezTo>
                    <a:pt x="2924148" y="299332"/>
                    <a:pt x="2923199" y="299523"/>
                    <a:pt x="2923199" y="300094"/>
                  </a:cubicBezTo>
                  <a:cubicBezTo>
                    <a:pt x="2923199" y="300855"/>
                    <a:pt x="2924148" y="301427"/>
                    <a:pt x="2925106" y="301427"/>
                  </a:cubicBezTo>
                  <a:cubicBezTo>
                    <a:pt x="2926055" y="301427"/>
                    <a:pt x="2933673" y="294283"/>
                    <a:pt x="2933673" y="283425"/>
                  </a:cubicBezTo>
                  <a:close/>
                  <a:moveTo>
                    <a:pt x="3020356" y="224941"/>
                  </a:moveTo>
                  <a:lnTo>
                    <a:pt x="2996543" y="224941"/>
                  </a:lnTo>
                  <a:cubicBezTo>
                    <a:pt x="2994636" y="224941"/>
                    <a:pt x="2991781" y="224941"/>
                    <a:pt x="2989874" y="224655"/>
                  </a:cubicBezTo>
                  <a:cubicBezTo>
                    <a:pt x="2985111" y="224370"/>
                    <a:pt x="2985111" y="223417"/>
                    <a:pt x="2984153" y="222084"/>
                  </a:cubicBezTo>
                  <a:lnTo>
                    <a:pt x="2981298" y="222084"/>
                  </a:lnTo>
                  <a:lnTo>
                    <a:pt x="2978442" y="241324"/>
                  </a:lnTo>
                  <a:lnTo>
                    <a:pt x="2981298" y="241324"/>
                  </a:lnTo>
                  <a:cubicBezTo>
                    <a:pt x="2981298" y="239991"/>
                    <a:pt x="2982256" y="233514"/>
                    <a:pt x="2984153" y="232942"/>
                  </a:cubicBezTo>
                  <a:cubicBezTo>
                    <a:pt x="2985111" y="232371"/>
                    <a:pt x="2991781" y="232371"/>
                    <a:pt x="2992730" y="232371"/>
                  </a:cubicBezTo>
                  <a:lnTo>
                    <a:pt x="3012728" y="232371"/>
                  </a:lnTo>
                  <a:lnTo>
                    <a:pt x="3003203" y="245039"/>
                  </a:lnTo>
                  <a:cubicBezTo>
                    <a:pt x="2992730" y="258851"/>
                    <a:pt x="2990823" y="273329"/>
                    <a:pt x="2990823" y="280567"/>
                  </a:cubicBezTo>
                  <a:cubicBezTo>
                    <a:pt x="2990823" y="281520"/>
                    <a:pt x="2990823" y="285615"/>
                    <a:pt x="2994636" y="285615"/>
                  </a:cubicBezTo>
                  <a:cubicBezTo>
                    <a:pt x="2998441" y="285615"/>
                    <a:pt x="2998441" y="281520"/>
                    <a:pt x="2998441" y="280473"/>
                  </a:cubicBezTo>
                  <a:lnTo>
                    <a:pt x="2998441" y="276090"/>
                  </a:lnTo>
                  <a:cubicBezTo>
                    <a:pt x="2998441" y="262850"/>
                    <a:pt x="3001306" y="252182"/>
                    <a:pt x="3005110" y="246182"/>
                  </a:cubicBezTo>
                  <a:lnTo>
                    <a:pt x="3019398" y="228179"/>
                  </a:lnTo>
                  <a:cubicBezTo>
                    <a:pt x="3020356" y="227132"/>
                    <a:pt x="3020356" y="227036"/>
                    <a:pt x="3020356" y="224941"/>
                  </a:cubicBezTo>
                  <a:close/>
                  <a:moveTo>
                    <a:pt x="3041303" y="283425"/>
                  </a:moveTo>
                  <a:cubicBezTo>
                    <a:pt x="3041303" y="278376"/>
                    <a:pt x="3039406" y="273614"/>
                    <a:pt x="3034643" y="273614"/>
                  </a:cubicBezTo>
                  <a:cubicBezTo>
                    <a:pt x="3031778" y="273614"/>
                    <a:pt x="3029881" y="275995"/>
                    <a:pt x="3029881" y="278662"/>
                  </a:cubicBezTo>
                  <a:cubicBezTo>
                    <a:pt x="3029881" y="281330"/>
                    <a:pt x="3031778" y="283711"/>
                    <a:pt x="3035592" y="283711"/>
                  </a:cubicBezTo>
                  <a:cubicBezTo>
                    <a:pt x="3037499" y="283711"/>
                    <a:pt x="3038448" y="282663"/>
                    <a:pt x="3038448" y="282377"/>
                  </a:cubicBezTo>
                  <a:cubicBezTo>
                    <a:pt x="3038448" y="285044"/>
                    <a:pt x="3038448" y="292473"/>
                    <a:pt x="3031778" y="299046"/>
                  </a:cubicBezTo>
                  <a:cubicBezTo>
                    <a:pt x="3031778" y="299332"/>
                    <a:pt x="3030830" y="299523"/>
                    <a:pt x="3030830" y="300094"/>
                  </a:cubicBezTo>
                  <a:cubicBezTo>
                    <a:pt x="3030830" y="300855"/>
                    <a:pt x="3031778" y="301427"/>
                    <a:pt x="3032736" y="301427"/>
                  </a:cubicBezTo>
                  <a:cubicBezTo>
                    <a:pt x="3033685" y="301427"/>
                    <a:pt x="3041303" y="294283"/>
                    <a:pt x="3041303" y="283425"/>
                  </a:cubicBezTo>
                  <a:close/>
                  <a:moveTo>
                    <a:pt x="3125131" y="268090"/>
                  </a:moveTo>
                  <a:cubicBezTo>
                    <a:pt x="3125131" y="260469"/>
                    <a:pt x="3119410" y="253611"/>
                    <a:pt x="3109885" y="251516"/>
                  </a:cubicBezTo>
                  <a:cubicBezTo>
                    <a:pt x="3116555" y="249040"/>
                    <a:pt x="3122266" y="242753"/>
                    <a:pt x="3122266" y="235514"/>
                  </a:cubicBezTo>
                  <a:cubicBezTo>
                    <a:pt x="3122266" y="228179"/>
                    <a:pt x="3114648" y="222941"/>
                    <a:pt x="3105123" y="222941"/>
                  </a:cubicBezTo>
                  <a:cubicBezTo>
                    <a:pt x="3094649" y="222941"/>
                    <a:pt x="3087980" y="228370"/>
                    <a:pt x="3087980" y="235229"/>
                  </a:cubicBezTo>
                  <a:cubicBezTo>
                    <a:pt x="3087980" y="238658"/>
                    <a:pt x="3089886" y="240086"/>
                    <a:pt x="3092742" y="240086"/>
                  </a:cubicBezTo>
                  <a:cubicBezTo>
                    <a:pt x="3095598" y="240086"/>
                    <a:pt x="3096556" y="237990"/>
                    <a:pt x="3096556" y="235514"/>
                  </a:cubicBezTo>
                  <a:cubicBezTo>
                    <a:pt x="3096556" y="232085"/>
                    <a:pt x="3093691" y="230751"/>
                    <a:pt x="3091793" y="230751"/>
                  </a:cubicBezTo>
                  <a:cubicBezTo>
                    <a:pt x="3095598" y="225704"/>
                    <a:pt x="3103216" y="225322"/>
                    <a:pt x="3104174" y="225322"/>
                  </a:cubicBezTo>
                  <a:cubicBezTo>
                    <a:pt x="3107030" y="225322"/>
                    <a:pt x="3113699" y="226084"/>
                    <a:pt x="3113699" y="235514"/>
                  </a:cubicBezTo>
                  <a:cubicBezTo>
                    <a:pt x="3113699" y="241896"/>
                    <a:pt x="3110843" y="245801"/>
                    <a:pt x="3109885" y="247229"/>
                  </a:cubicBezTo>
                  <a:cubicBezTo>
                    <a:pt x="3107030" y="250087"/>
                    <a:pt x="3105123" y="250183"/>
                    <a:pt x="3099411" y="250564"/>
                  </a:cubicBezTo>
                  <a:cubicBezTo>
                    <a:pt x="3097505" y="250659"/>
                    <a:pt x="3097505" y="250849"/>
                    <a:pt x="3097505" y="251992"/>
                  </a:cubicBezTo>
                  <a:cubicBezTo>
                    <a:pt x="3097505" y="253230"/>
                    <a:pt x="3097505" y="253230"/>
                    <a:pt x="3099411" y="253230"/>
                  </a:cubicBezTo>
                  <a:lnTo>
                    <a:pt x="3104174" y="253230"/>
                  </a:lnTo>
                  <a:cubicBezTo>
                    <a:pt x="3110843" y="253230"/>
                    <a:pt x="3115606" y="258565"/>
                    <a:pt x="3115606" y="268090"/>
                  </a:cubicBezTo>
                  <a:cubicBezTo>
                    <a:pt x="3115606" y="279519"/>
                    <a:pt x="3108936" y="282854"/>
                    <a:pt x="3104174" y="282854"/>
                  </a:cubicBezTo>
                  <a:cubicBezTo>
                    <a:pt x="3099411" y="282854"/>
                    <a:pt x="3092742" y="281044"/>
                    <a:pt x="3088928" y="276281"/>
                  </a:cubicBezTo>
                  <a:cubicBezTo>
                    <a:pt x="3092742" y="276281"/>
                    <a:pt x="3094649" y="274186"/>
                    <a:pt x="3094649" y="271042"/>
                  </a:cubicBezTo>
                  <a:cubicBezTo>
                    <a:pt x="3094649" y="268185"/>
                    <a:pt x="3092742" y="266185"/>
                    <a:pt x="3089886" y="266185"/>
                  </a:cubicBezTo>
                  <a:cubicBezTo>
                    <a:pt x="3087031" y="266185"/>
                    <a:pt x="3085124" y="267613"/>
                    <a:pt x="3085124" y="271328"/>
                  </a:cubicBezTo>
                  <a:cubicBezTo>
                    <a:pt x="3085124" y="279996"/>
                    <a:pt x="3093691" y="285615"/>
                    <a:pt x="3104174" y="285615"/>
                  </a:cubicBezTo>
                  <a:cubicBezTo>
                    <a:pt x="3116555" y="285615"/>
                    <a:pt x="3125131" y="277138"/>
                    <a:pt x="3125131" y="268090"/>
                  </a:cubicBezTo>
                  <a:close/>
                  <a:moveTo>
                    <a:pt x="3145130" y="306476"/>
                  </a:moveTo>
                  <a:lnTo>
                    <a:pt x="3145130" y="215225"/>
                  </a:lnTo>
                  <a:lnTo>
                    <a:pt x="3131791" y="215225"/>
                  </a:lnTo>
                  <a:lnTo>
                    <a:pt x="3131791" y="219417"/>
                  </a:lnTo>
                  <a:lnTo>
                    <a:pt x="3140367" y="219417"/>
                  </a:lnTo>
                  <a:lnTo>
                    <a:pt x="3140367" y="302284"/>
                  </a:lnTo>
                  <a:lnTo>
                    <a:pt x="3131791" y="302284"/>
                  </a:lnTo>
                  <a:lnTo>
                    <a:pt x="3131791" y="306476"/>
                  </a:lnTo>
                  <a:close/>
                  <a:moveTo>
                    <a:pt x="53318" y="392010"/>
                  </a:moveTo>
                  <a:lnTo>
                    <a:pt x="53318" y="389057"/>
                  </a:lnTo>
                  <a:lnTo>
                    <a:pt x="51411" y="389057"/>
                  </a:lnTo>
                  <a:cubicBezTo>
                    <a:pt x="44742" y="389057"/>
                    <a:pt x="43793" y="388009"/>
                    <a:pt x="43793" y="384580"/>
                  </a:cubicBezTo>
                  <a:lnTo>
                    <a:pt x="43793" y="337051"/>
                  </a:lnTo>
                  <a:cubicBezTo>
                    <a:pt x="43793" y="333717"/>
                    <a:pt x="44742" y="332765"/>
                    <a:pt x="51411" y="332765"/>
                  </a:cubicBezTo>
                  <a:lnTo>
                    <a:pt x="53318" y="332765"/>
                  </a:lnTo>
                  <a:lnTo>
                    <a:pt x="53318" y="329621"/>
                  </a:lnTo>
                  <a:lnTo>
                    <a:pt x="39980" y="329907"/>
                  </a:lnTo>
                  <a:lnTo>
                    <a:pt x="26641" y="329621"/>
                  </a:lnTo>
                  <a:lnTo>
                    <a:pt x="26641" y="332765"/>
                  </a:lnTo>
                  <a:lnTo>
                    <a:pt x="28548" y="332765"/>
                  </a:lnTo>
                  <a:cubicBezTo>
                    <a:pt x="35217" y="332765"/>
                    <a:pt x="36166" y="333717"/>
                    <a:pt x="36166" y="337051"/>
                  </a:cubicBezTo>
                  <a:lnTo>
                    <a:pt x="36166" y="358100"/>
                  </a:lnTo>
                  <a:lnTo>
                    <a:pt x="6642" y="358100"/>
                  </a:lnTo>
                  <a:lnTo>
                    <a:pt x="6642" y="337051"/>
                  </a:lnTo>
                  <a:cubicBezTo>
                    <a:pt x="6642" y="333717"/>
                    <a:pt x="6642" y="332765"/>
                    <a:pt x="13311" y="332765"/>
                  </a:cubicBezTo>
                  <a:lnTo>
                    <a:pt x="15218" y="332765"/>
                  </a:lnTo>
                  <a:lnTo>
                    <a:pt x="15218" y="329621"/>
                  </a:lnTo>
                  <a:lnTo>
                    <a:pt x="1880" y="329907"/>
                  </a:lnTo>
                  <a:lnTo>
                    <a:pt x="-11459" y="329621"/>
                  </a:lnTo>
                  <a:lnTo>
                    <a:pt x="-11459" y="332765"/>
                  </a:lnTo>
                  <a:lnTo>
                    <a:pt x="-9552" y="332765"/>
                  </a:lnTo>
                  <a:cubicBezTo>
                    <a:pt x="-1934" y="332765"/>
                    <a:pt x="-1934" y="333717"/>
                    <a:pt x="-1934" y="337051"/>
                  </a:cubicBezTo>
                  <a:lnTo>
                    <a:pt x="-1934" y="384580"/>
                  </a:lnTo>
                  <a:cubicBezTo>
                    <a:pt x="-1934" y="388009"/>
                    <a:pt x="-1934" y="389057"/>
                    <a:pt x="-9552" y="389057"/>
                  </a:cubicBezTo>
                  <a:lnTo>
                    <a:pt x="-11459" y="389057"/>
                  </a:lnTo>
                  <a:lnTo>
                    <a:pt x="-11459" y="392010"/>
                  </a:lnTo>
                  <a:lnTo>
                    <a:pt x="1880" y="391724"/>
                  </a:lnTo>
                  <a:lnTo>
                    <a:pt x="15218" y="392010"/>
                  </a:lnTo>
                  <a:lnTo>
                    <a:pt x="15218" y="389057"/>
                  </a:lnTo>
                  <a:lnTo>
                    <a:pt x="13311" y="389057"/>
                  </a:lnTo>
                  <a:cubicBezTo>
                    <a:pt x="6642" y="389057"/>
                    <a:pt x="6642" y="388009"/>
                    <a:pt x="6642" y="384580"/>
                  </a:cubicBezTo>
                  <a:lnTo>
                    <a:pt x="6642" y="361054"/>
                  </a:lnTo>
                  <a:lnTo>
                    <a:pt x="36166" y="361054"/>
                  </a:lnTo>
                  <a:lnTo>
                    <a:pt x="36166" y="384580"/>
                  </a:lnTo>
                  <a:cubicBezTo>
                    <a:pt x="36166" y="388009"/>
                    <a:pt x="35217" y="389057"/>
                    <a:pt x="28548" y="389057"/>
                  </a:cubicBezTo>
                  <a:lnTo>
                    <a:pt x="26641" y="389057"/>
                  </a:lnTo>
                  <a:lnTo>
                    <a:pt x="26641" y="392010"/>
                  </a:lnTo>
                  <a:lnTo>
                    <a:pt x="39980" y="391724"/>
                  </a:lnTo>
                  <a:close/>
                  <a:moveTo>
                    <a:pt x="88553" y="392010"/>
                  </a:moveTo>
                  <a:lnTo>
                    <a:pt x="88553" y="389057"/>
                  </a:lnTo>
                  <a:lnTo>
                    <a:pt x="86656" y="389057"/>
                  </a:lnTo>
                  <a:cubicBezTo>
                    <a:pt x="79028" y="389057"/>
                    <a:pt x="79028" y="388104"/>
                    <a:pt x="79028" y="384580"/>
                  </a:cubicBezTo>
                  <a:lnTo>
                    <a:pt x="79028" y="337051"/>
                  </a:lnTo>
                  <a:cubicBezTo>
                    <a:pt x="79028" y="333717"/>
                    <a:pt x="79028" y="332765"/>
                    <a:pt x="86656" y="332765"/>
                  </a:cubicBezTo>
                  <a:lnTo>
                    <a:pt x="88553" y="332765"/>
                  </a:lnTo>
                  <a:lnTo>
                    <a:pt x="88553" y="329621"/>
                  </a:lnTo>
                  <a:lnTo>
                    <a:pt x="75224" y="329907"/>
                  </a:lnTo>
                  <a:lnTo>
                    <a:pt x="60936" y="329621"/>
                  </a:lnTo>
                  <a:lnTo>
                    <a:pt x="60936" y="332765"/>
                  </a:lnTo>
                  <a:lnTo>
                    <a:pt x="62843" y="332765"/>
                  </a:lnTo>
                  <a:cubicBezTo>
                    <a:pt x="70461" y="332765"/>
                    <a:pt x="70461" y="333717"/>
                    <a:pt x="70461" y="337051"/>
                  </a:cubicBezTo>
                  <a:lnTo>
                    <a:pt x="70461" y="384580"/>
                  </a:lnTo>
                  <a:cubicBezTo>
                    <a:pt x="70461" y="388104"/>
                    <a:pt x="70461" y="389057"/>
                    <a:pt x="62843" y="389057"/>
                  </a:cubicBezTo>
                  <a:lnTo>
                    <a:pt x="60936" y="389057"/>
                  </a:lnTo>
                  <a:lnTo>
                    <a:pt x="60936" y="392010"/>
                  </a:lnTo>
                  <a:lnTo>
                    <a:pt x="75224" y="391724"/>
                  </a:lnTo>
                  <a:close/>
                  <a:moveTo>
                    <a:pt x="163805" y="369817"/>
                  </a:moveTo>
                  <a:lnTo>
                    <a:pt x="163805" y="366864"/>
                  </a:lnTo>
                  <a:cubicBezTo>
                    <a:pt x="159042" y="367150"/>
                    <a:pt x="156186" y="367150"/>
                    <a:pt x="151424" y="367150"/>
                  </a:cubicBezTo>
                  <a:cubicBezTo>
                    <a:pt x="147610" y="367150"/>
                    <a:pt x="139992" y="367150"/>
                    <a:pt x="136178" y="366864"/>
                  </a:cubicBezTo>
                  <a:lnTo>
                    <a:pt x="136178" y="369817"/>
                  </a:lnTo>
                  <a:lnTo>
                    <a:pt x="139992" y="369817"/>
                  </a:lnTo>
                  <a:cubicBezTo>
                    <a:pt x="148568" y="369817"/>
                    <a:pt x="148568" y="370865"/>
                    <a:pt x="148568" y="374294"/>
                  </a:cubicBezTo>
                  <a:lnTo>
                    <a:pt x="148568" y="380104"/>
                  </a:lnTo>
                  <a:cubicBezTo>
                    <a:pt x="148568" y="382008"/>
                    <a:pt x="148568" y="385723"/>
                    <a:pt x="143806" y="388295"/>
                  </a:cubicBezTo>
                  <a:cubicBezTo>
                    <a:pt x="139043" y="390962"/>
                    <a:pt x="134281" y="390962"/>
                    <a:pt x="133323" y="390962"/>
                  </a:cubicBezTo>
                  <a:cubicBezTo>
                    <a:pt x="123798" y="390962"/>
                    <a:pt x="107603" y="385342"/>
                    <a:pt x="107603" y="360768"/>
                  </a:cubicBezTo>
                  <a:cubicBezTo>
                    <a:pt x="107603" y="336098"/>
                    <a:pt x="123798" y="330859"/>
                    <a:pt x="132374" y="330859"/>
                  </a:cubicBezTo>
                  <a:cubicBezTo>
                    <a:pt x="141899" y="330859"/>
                    <a:pt x="151424" y="337432"/>
                    <a:pt x="154280" y="352576"/>
                  </a:cubicBezTo>
                  <a:cubicBezTo>
                    <a:pt x="154280" y="353433"/>
                    <a:pt x="154280" y="353910"/>
                    <a:pt x="155228" y="353910"/>
                  </a:cubicBezTo>
                  <a:cubicBezTo>
                    <a:pt x="157135" y="353910"/>
                    <a:pt x="157135" y="353338"/>
                    <a:pt x="157135" y="351529"/>
                  </a:cubicBezTo>
                  <a:lnTo>
                    <a:pt x="157135" y="330098"/>
                  </a:lnTo>
                  <a:cubicBezTo>
                    <a:pt x="157135" y="328764"/>
                    <a:pt x="157135" y="327716"/>
                    <a:pt x="156186" y="327716"/>
                  </a:cubicBezTo>
                  <a:cubicBezTo>
                    <a:pt x="155228" y="327716"/>
                    <a:pt x="155228" y="327907"/>
                    <a:pt x="154280" y="329050"/>
                  </a:cubicBezTo>
                  <a:lnTo>
                    <a:pt x="149517" y="335717"/>
                  </a:lnTo>
                  <a:cubicBezTo>
                    <a:pt x="145703" y="331622"/>
                    <a:pt x="139992" y="327716"/>
                    <a:pt x="131416" y="327716"/>
                  </a:cubicBezTo>
                  <a:cubicBezTo>
                    <a:pt x="113324" y="327716"/>
                    <a:pt x="98078" y="342479"/>
                    <a:pt x="98078" y="360768"/>
                  </a:cubicBezTo>
                  <a:cubicBezTo>
                    <a:pt x="98078" y="378961"/>
                    <a:pt x="112366" y="393915"/>
                    <a:pt x="131416" y="393915"/>
                  </a:cubicBezTo>
                  <a:cubicBezTo>
                    <a:pt x="139043" y="393915"/>
                    <a:pt x="146661" y="391819"/>
                    <a:pt x="150466" y="386486"/>
                  </a:cubicBezTo>
                  <a:cubicBezTo>
                    <a:pt x="151424" y="389057"/>
                    <a:pt x="155228" y="392010"/>
                    <a:pt x="156186" y="392010"/>
                  </a:cubicBezTo>
                  <a:cubicBezTo>
                    <a:pt x="157135" y="392010"/>
                    <a:pt x="157135" y="390962"/>
                    <a:pt x="157135" y="389629"/>
                  </a:cubicBezTo>
                  <a:lnTo>
                    <a:pt x="157135" y="374008"/>
                  </a:lnTo>
                  <a:cubicBezTo>
                    <a:pt x="157135" y="370293"/>
                    <a:pt x="157135" y="369817"/>
                    <a:pt x="163805" y="369817"/>
                  </a:cubicBezTo>
                  <a:close/>
                  <a:moveTo>
                    <a:pt x="237149" y="392010"/>
                  </a:moveTo>
                  <a:lnTo>
                    <a:pt x="237149" y="389057"/>
                  </a:lnTo>
                  <a:lnTo>
                    <a:pt x="235242" y="389057"/>
                  </a:lnTo>
                  <a:cubicBezTo>
                    <a:pt x="227624" y="389057"/>
                    <a:pt x="227624" y="388009"/>
                    <a:pt x="227624" y="384580"/>
                  </a:cubicBezTo>
                  <a:lnTo>
                    <a:pt x="227624" y="337051"/>
                  </a:lnTo>
                  <a:cubicBezTo>
                    <a:pt x="227624" y="333717"/>
                    <a:pt x="227624" y="332765"/>
                    <a:pt x="235242" y="332765"/>
                  </a:cubicBezTo>
                  <a:lnTo>
                    <a:pt x="237149" y="332765"/>
                  </a:lnTo>
                  <a:lnTo>
                    <a:pt x="237149" y="329621"/>
                  </a:lnTo>
                  <a:lnTo>
                    <a:pt x="223810" y="329907"/>
                  </a:lnTo>
                  <a:lnTo>
                    <a:pt x="210481" y="329621"/>
                  </a:lnTo>
                  <a:lnTo>
                    <a:pt x="210481" y="332765"/>
                  </a:lnTo>
                  <a:lnTo>
                    <a:pt x="212378" y="332765"/>
                  </a:lnTo>
                  <a:cubicBezTo>
                    <a:pt x="219048" y="332765"/>
                    <a:pt x="219048" y="333717"/>
                    <a:pt x="219048" y="337051"/>
                  </a:cubicBezTo>
                  <a:lnTo>
                    <a:pt x="219048" y="358100"/>
                  </a:lnTo>
                  <a:lnTo>
                    <a:pt x="189524" y="358100"/>
                  </a:lnTo>
                  <a:lnTo>
                    <a:pt x="189524" y="337051"/>
                  </a:lnTo>
                  <a:cubicBezTo>
                    <a:pt x="189524" y="333717"/>
                    <a:pt x="190473" y="332765"/>
                    <a:pt x="197142" y="332765"/>
                  </a:cubicBezTo>
                  <a:lnTo>
                    <a:pt x="199049" y="332765"/>
                  </a:lnTo>
                  <a:lnTo>
                    <a:pt x="199049" y="329621"/>
                  </a:lnTo>
                  <a:lnTo>
                    <a:pt x="185710" y="329907"/>
                  </a:lnTo>
                  <a:lnTo>
                    <a:pt x="172381" y="329621"/>
                  </a:lnTo>
                  <a:lnTo>
                    <a:pt x="172381" y="332765"/>
                  </a:lnTo>
                  <a:lnTo>
                    <a:pt x="174278" y="332765"/>
                  </a:lnTo>
                  <a:cubicBezTo>
                    <a:pt x="181906" y="332765"/>
                    <a:pt x="181906" y="333717"/>
                    <a:pt x="181906" y="337051"/>
                  </a:cubicBezTo>
                  <a:lnTo>
                    <a:pt x="181906" y="384580"/>
                  </a:lnTo>
                  <a:cubicBezTo>
                    <a:pt x="181906" y="388009"/>
                    <a:pt x="181906" y="389057"/>
                    <a:pt x="174278" y="389057"/>
                  </a:cubicBezTo>
                  <a:lnTo>
                    <a:pt x="172381" y="389057"/>
                  </a:lnTo>
                  <a:lnTo>
                    <a:pt x="172381" y="392010"/>
                  </a:lnTo>
                  <a:lnTo>
                    <a:pt x="185710" y="391724"/>
                  </a:lnTo>
                  <a:lnTo>
                    <a:pt x="199049" y="392010"/>
                  </a:lnTo>
                  <a:lnTo>
                    <a:pt x="199049" y="389057"/>
                  </a:lnTo>
                  <a:lnTo>
                    <a:pt x="197142" y="389057"/>
                  </a:lnTo>
                  <a:cubicBezTo>
                    <a:pt x="190473" y="389057"/>
                    <a:pt x="189524" y="388009"/>
                    <a:pt x="189524" y="384580"/>
                  </a:cubicBezTo>
                  <a:lnTo>
                    <a:pt x="189524" y="361054"/>
                  </a:lnTo>
                  <a:lnTo>
                    <a:pt x="219048" y="361054"/>
                  </a:lnTo>
                  <a:lnTo>
                    <a:pt x="219048" y="384580"/>
                  </a:lnTo>
                  <a:cubicBezTo>
                    <a:pt x="219048" y="388009"/>
                    <a:pt x="219048" y="389057"/>
                    <a:pt x="212378" y="389057"/>
                  </a:cubicBezTo>
                  <a:lnTo>
                    <a:pt x="210481" y="389057"/>
                  </a:lnTo>
                  <a:lnTo>
                    <a:pt x="210481" y="392010"/>
                  </a:lnTo>
                  <a:lnTo>
                    <a:pt x="223810" y="391724"/>
                  </a:lnTo>
                  <a:close/>
                  <a:moveTo>
                    <a:pt x="307628" y="351052"/>
                  </a:moveTo>
                  <a:lnTo>
                    <a:pt x="305731" y="330384"/>
                  </a:lnTo>
                  <a:lnTo>
                    <a:pt x="246674" y="330384"/>
                  </a:lnTo>
                  <a:lnTo>
                    <a:pt x="244767" y="351052"/>
                  </a:lnTo>
                  <a:lnTo>
                    <a:pt x="247623" y="351052"/>
                  </a:lnTo>
                  <a:cubicBezTo>
                    <a:pt x="248581" y="335622"/>
                    <a:pt x="250478" y="333336"/>
                    <a:pt x="264766" y="333336"/>
                  </a:cubicBezTo>
                  <a:cubicBezTo>
                    <a:pt x="266673" y="333336"/>
                    <a:pt x="269528" y="333336"/>
                    <a:pt x="269528" y="333526"/>
                  </a:cubicBezTo>
                  <a:cubicBezTo>
                    <a:pt x="271435" y="334003"/>
                    <a:pt x="271435" y="334860"/>
                    <a:pt x="271435" y="337146"/>
                  </a:cubicBezTo>
                  <a:lnTo>
                    <a:pt x="271435" y="384580"/>
                  </a:lnTo>
                  <a:cubicBezTo>
                    <a:pt x="271435" y="387723"/>
                    <a:pt x="271435" y="389057"/>
                    <a:pt x="261910" y="389057"/>
                  </a:cubicBezTo>
                  <a:lnTo>
                    <a:pt x="259055" y="389057"/>
                  </a:lnTo>
                  <a:lnTo>
                    <a:pt x="259055" y="392010"/>
                  </a:lnTo>
                  <a:cubicBezTo>
                    <a:pt x="261910" y="391724"/>
                    <a:pt x="272393" y="391724"/>
                    <a:pt x="276198" y="391724"/>
                  </a:cubicBezTo>
                  <a:cubicBezTo>
                    <a:pt x="280011" y="391724"/>
                    <a:pt x="289536" y="391724"/>
                    <a:pt x="293341" y="392010"/>
                  </a:cubicBezTo>
                  <a:lnTo>
                    <a:pt x="293341" y="389057"/>
                  </a:lnTo>
                  <a:lnTo>
                    <a:pt x="289536" y="389057"/>
                  </a:lnTo>
                  <a:cubicBezTo>
                    <a:pt x="280011" y="389057"/>
                    <a:pt x="280011" y="387723"/>
                    <a:pt x="280011" y="384580"/>
                  </a:cubicBezTo>
                  <a:lnTo>
                    <a:pt x="280011" y="337146"/>
                  </a:lnTo>
                  <a:cubicBezTo>
                    <a:pt x="280011" y="335051"/>
                    <a:pt x="280011" y="334003"/>
                    <a:pt x="281918" y="333526"/>
                  </a:cubicBezTo>
                  <a:cubicBezTo>
                    <a:pt x="282867" y="333336"/>
                    <a:pt x="285723" y="333336"/>
                    <a:pt x="287630" y="333336"/>
                  </a:cubicBezTo>
                  <a:cubicBezTo>
                    <a:pt x="300968" y="333336"/>
                    <a:pt x="303824" y="335622"/>
                    <a:pt x="304773" y="351052"/>
                  </a:cubicBezTo>
                  <a:close/>
                  <a:moveTo>
                    <a:pt x="771498" y="392010"/>
                  </a:moveTo>
                  <a:lnTo>
                    <a:pt x="771498" y="389057"/>
                  </a:lnTo>
                  <a:lnTo>
                    <a:pt x="767693" y="389057"/>
                  </a:lnTo>
                  <a:cubicBezTo>
                    <a:pt x="759117" y="389057"/>
                    <a:pt x="759117" y="387818"/>
                    <a:pt x="759117" y="384580"/>
                  </a:cubicBezTo>
                  <a:lnTo>
                    <a:pt x="759117" y="334003"/>
                  </a:lnTo>
                  <a:cubicBezTo>
                    <a:pt x="759117" y="331431"/>
                    <a:pt x="759117" y="331336"/>
                    <a:pt x="756261" y="331336"/>
                  </a:cubicBezTo>
                  <a:cubicBezTo>
                    <a:pt x="752448" y="335051"/>
                    <a:pt x="747685" y="337241"/>
                    <a:pt x="739118" y="337241"/>
                  </a:cubicBezTo>
                  <a:lnTo>
                    <a:pt x="739118" y="340193"/>
                  </a:lnTo>
                  <a:cubicBezTo>
                    <a:pt x="741016" y="340193"/>
                    <a:pt x="746736" y="340193"/>
                    <a:pt x="751499" y="337717"/>
                  </a:cubicBezTo>
                  <a:lnTo>
                    <a:pt x="751499" y="384580"/>
                  </a:lnTo>
                  <a:cubicBezTo>
                    <a:pt x="751499" y="387818"/>
                    <a:pt x="751499" y="389057"/>
                    <a:pt x="742923" y="389057"/>
                  </a:cubicBezTo>
                  <a:lnTo>
                    <a:pt x="740067" y="389057"/>
                  </a:lnTo>
                  <a:lnTo>
                    <a:pt x="740067" y="392010"/>
                  </a:lnTo>
                  <a:cubicBezTo>
                    <a:pt x="742923" y="391724"/>
                    <a:pt x="751499" y="391724"/>
                    <a:pt x="755303" y="391724"/>
                  </a:cubicBezTo>
                  <a:cubicBezTo>
                    <a:pt x="759117" y="391724"/>
                    <a:pt x="767693" y="391724"/>
                    <a:pt x="771498" y="392010"/>
                  </a:cubicBezTo>
                  <a:close/>
                  <a:moveTo>
                    <a:pt x="821978" y="375627"/>
                  </a:moveTo>
                  <a:lnTo>
                    <a:pt x="819123" y="375627"/>
                  </a:lnTo>
                  <a:cubicBezTo>
                    <a:pt x="819123" y="377532"/>
                    <a:pt x="818174" y="382008"/>
                    <a:pt x="817216" y="383819"/>
                  </a:cubicBezTo>
                  <a:cubicBezTo>
                    <a:pt x="817216" y="384580"/>
                    <a:pt x="809598" y="384580"/>
                    <a:pt x="808649" y="384580"/>
                  </a:cubicBezTo>
                  <a:lnTo>
                    <a:pt x="792455" y="384580"/>
                  </a:lnTo>
                  <a:lnTo>
                    <a:pt x="804835" y="373436"/>
                  </a:lnTo>
                  <a:cubicBezTo>
                    <a:pt x="805793" y="372103"/>
                    <a:pt x="809598" y="369054"/>
                    <a:pt x="811505" y="367721"/>
                  </a:cubicBezTo>
                  <a:cubicBezTo>
                    <a:pt x="817216" y="362578"/>
                    <a:pt x="821978" y="357530"/>
                    <a:pt x="821978" y="349148"/>
                  </a:cubicBezTo>
                  <a:cubicBezTo>
                    <a:pt x="821978" y="338480"/>
                    <a:pt x="813411" y="331336"/>
                    <a:pt x="801980" y="331336"/>
                  </a:cubicBezTo>
                  <a:cubicBezTo>
                    <a:pt x="790548" y="331336"/>
                    <a:pt x="783878" y="339623"/>
                    <a:pt x="783878" y="347814"/>
                  </a:cubicBezTo>
                  <a:cubicBezTo>
                    <a:pt x="783878" y="352290"/>
                    <a:pt x="786743" y="352862"/>
                    <a:pt x="788641" y="352862"/>
                  </a:cubicBezTo>
                  <a:cubicBezTo>
                    <a:pt x="790548" y="352862"/>
                    <a:pt x="793403" y="351529"/>
                    <a:pt x="793403" y="348100"/>
                  </a:cubicBezTo>
                  <a:cubicBezTo>
                    <a:pt x="793403" y="343337"/>
                    <a:pt x="788641" y="343337"/>
                    <a:pt x="787692" y="343337"/>
                  </a:cubicBezTo>
                  <a:cubicBezTo>
                    <a:pt x="790548" y="336669"/>
                    <a:pt x="796268" y="334383"/>
                    <a:pt x="801031" y="334383"/>
                  </a:cubicBezTo>
                  <a:cubicBezTo>
                    <a:pt x="809598" y="334383"/>
                    <a:pt x="813411" y="341527"/>
                    <a:pt x="813411" y="349148"/>
                  </a:cubicBezTo>
                  <a:cubicBezTo>
                    <a:pt x="813411" y="358673"/>
                    <a:pt x="806742" y="365626"/>
                    <a:pt x="796268" y="376675"/>
                  </a:cubicBezTo>
                  <a:lnTo>
                    <a:pt x="784836" y="388581"/>
                  </a:lnTo>
                  <a:cubicBezTo>
                    <a:pt x="783878" y="389533"/>
                    <a:pt x="783878" y="389819"/>
                    <a:pt x="783878" y="392010"/>
                  </a:cubicBezTo>
                  <a:lnTo>
                    <a:pt x="820081" y="392010"/>
                  </a:lnTo>
                  <a:close/>
                  <a:moveTo>
                    <a:pt x="871510" y="376675"/>
                  </a:moveTo>
                  <a:cubicBezTo>
                    <a:pt x="871510" y="370865"/>
                    <a:pt x="868655" y="367150"/>
                    <a:pt x="866748" y="365530"/>
                  </a:cubicBezTo>
                  <a:cubicBezTo>
                    <a:pt x="865799" y="364006"/>
                    <a:pt x="864841" y="364006"/>
                    <a:pt x="857223" y="359148"/>
                  </a:cubicBezTo>
                  <a:cubicBezTo>
                    <a:pt x="862943" y="356577"/>
                    <a:pt x="868655" y="352100"/>
                    <a:pt x="868655" y="344956"/>
                  </a:cubicBezTo>
                  <a:cubicBezTo>
                    <a:pt x="868655" y="336194"/>
                    <a:pt x="860078" y="331336"/>
                    <a:pt x="851511" y="331336"/>
                  </a:cubicBezTo>
                  <a:cubicBezTo>
                    <a:pt x="841986" y="331336"/>
                    <a:pt x="834368" y="338003"/>
                    <a:pt x="834368" y="346576"/>
                  </a:cubicBezTo>
                  <a:cubicBezTo>
                    <a:pt x="834368" y="349909"/>
                    <a:pt x="835317" y="353053"/>
                    <a:pt x="837224" y="355719"/>
                  </a:cubicBezTo>
                  <a:cubicBezTo>
                    <a:pt x="839131" y="357625"/>
                    <a:pt x="839131" y="357816"/>
                    <a:pt x="844842" y="361340"/>
                  </a:cubicBezTo>
                  <a:cubicBezTo>
                    <a:pt x="833410" y="366387"/>
                    <a:pt x="831503" y="372960"/>
                    <a:pt x="831503" y="378198"/>
                  </a:cubicBezTo>
                  <a:cubicBezTo>
                    <a:pt x="831503" y="388104"/>
                    <a:pt x="841028" y="393915"/>
                    <a:pt x="851511" y="393915"/>
                  </a:cubicBezTo>
                  <a:cubicBezTo>
                    <a:pt x="862943" y="393915"/>
                    <a:pt x="871510" y="386391"/>
                    <a:pt x="871510" y="376675"/>
                  </a:cubicBezTo>
                  <a:close/>
                  <a:moveTo>
                    <a:pt x="863892" y="344956"/>
                  </a:moveTo>
                  <a:cubicBezTo>
                    <a:pt x="863892" y="350195"/>
                    <a:pt x="860078" y="354672"/>
                    <a:pt x="854367" y="357339"/>
                  </a:cubicBezTo>
                  <a:lnTo>
                    <a:pt x="843893" y="350481"/>
                  </a:lnTo>
                  <a:cubicBezTo>
                    <a:pt x="841028" y="348957"/>
                    <a:pt x="838173" y="346290"/>
                    <a:pt x="838173" y="343051"/>
                  </a:cubicBezTo>
                  <a:cubicBezTo>
                    <a:pt x="838173" y="337432"/>
                    <a:pt x="844842" y="333717"/>
                    <a:pt x="851511" y="333717"/>
                  </a:cubicBezTo>
                  <a:cubicBezTo>
                    <a:pt x="858181" y="333717"/>
                    <a:pt x="863892" y="338575"/>
                    <a:pt x="863892" y="344956"/>
                  </a:cubicBezTo>
                  <a:close/>
                  <a:moveTo>
                    <a:pt x="866748" y="379818"/>
                  </a:moveTo>
                  <a:cubicBezTo>
                    <a:pt x="866748" y="386771"/>
                    <a:pt x="859130" y="391153"/>
                    <a:pt x="851511" y="391153"/>
                  </a:cubicBezTo>
                  <a:cubicBezTo>
                    <a:pt x="843893" y="391153"/>
                    <a:pt x="836266" y="385628"/>
                    <a:pt x="836266" y="378198"/>
                  </a:cubicBezTo>
                  <a:cubicBezTo>
                    <a:pt x="836266" y="371340"/>
                    <a:pt x="841028" y="366007"/>
                    <a:pt x="847698" y="362958"/>
                  </a:cubicBezTo>
                  <a:lnTo>
                    <a:pt x="860078" y="370579"/>
                  </a:lnTo>
                  <a:cubicBezTo>
                    <a:pt x="861985" y="371340"/>
                    <a:pt x="866748" y="374294"/>
                    <a:pt x="866748" y="379818"/>
                  </a:cubicBezTo>
                  <a:close/>
                  <a:moveTo>
                    <a:pt x="1423960" y="376675"/>
                  </a:moveTo>
                  <a:cubicBezTo>
                    <a:pt x="1423960" y="370865"/>
                    <a:pt x="1420156" y="367150"/>
                    <a:pt x="1419198" y="365530"/>
                  </a:cubicBezTo>
                  <a:cubicBezTo>
                    <a:pt x="1417291" y="364006"/>
                    <a:pt x="1417291" y="364006"/>
                    <a:pt x="1409673" y="359148"/>
                  </a:cubicBezTo>
                  <a:cubicBezTo>
                    <a:pt x="1414435" y="356577"/>
                    <a:pt x="1421105" y="352100"/>
                    <a:pt x="1421105" y="344956"/>
                  </a:cubicBezTo>
                  <a:cubicBezTo>
                    <a:pt x="1421105" y="336194"/>
                    <a:pt x="1411580" y="331336"/>
                    <a:pt x="1403961" y="331336"/>
                  </a:cubicBezTo>
                  <a:cubicBezTo>
                    <a:pt x="1393478" y="331336"/>
                    <a:pt x="1385860" y="338003"/>
                    <a:pt x="1385860" y="346576"/>
                  </a:cubicBezTo>
                  <a:cubicBezTo>
                    <a:pt x="1385860" y="349909"/>
                    <a:pt x="1386818" y="353053"/>
                    <a:pt x="1389674" y="355719"/>
                  </a:cubicBezTo>
                  <a:cubicBezTo>
                    <a:pt x="1390623" y="357625"/>
                    <a:pt x="1391581" y="357816"/>
                    <a:pt x="1397292" y="361340"/>
                  </a:cubicBezTo>
                  <a:cubicBezTo>
                    <a:pt x="1385860" y="366387"/>
                    <a:pt x="1383005" y="372960"/>
                    <a:pt x="1383005" y="378198"/>
                  </a:cubicBezTo>
                  <a:cubicBezTo>
                    <a:pt x="1383005" y="388104"/>
                    <a:pt x="1393478" y="393915"/>
                    <a:pt x="1403003" y="393915"/>
                  </a:cubicBezTo>
                  <a:cubicBezTo>
                    <a:pt x="1414435" y="393915"/>
                    <a:pt x="1423960" y="386391"/>
                    <a:pt x="1423960" y="376675"/>
                  </a:cubicBezTo>
                  <a:close/>
                  <a:moveTo>
                    <a:pt x="1416342" y="344956"/>
                  </a:moveTo>
                  <a:cubicBezTo>
                    <a:pt x="1416342" y="350195"/>
                    <a:pt x="1412528" y="354672"/>
                    <a:pt x="1406817" y="357339"/>
                  </a:cubicBezTo>
                  <a:lnTo>
                    <a:pt x="1395385" y="350481"/>
                  </a:lnTo>
                  <a:cubicBezTo>
                    <a:pt x="1392530" y="348957"/>
                    <a:pt x="1390623" y="346290"/>
                    <a:pt x="1390623" y="343051"/>
                  </a:cubicBezTo>
                  <a:cubicBezTo>
                    <a:pt x="1390623" y="337432"/>
                    <a:pt x="1397292" y="333717"/>
                    <a:pt x="1403003" y="333717"/>
                  </a:cubicBezTo>
                  <a:cubicBezTo>
                    <a:pt x="1410631" y="333717"/>
                    <a:pt x="1416342" y="338575"/>
                    <a:pt x="1416342" y="344956"/>
                  </a:cubicBezTo>
                  <a:close/>
                  <a:moveTo>
                    <a:pt x="1418249" y="379818"/>
                  </a:moveTo>
                  <a:cubicBezTo>
                    <a:pt x="1418249" y="386771"/>
                    <a:pt x="1410631" y="391153"/>
                    <a:pt x="1403961" y="391153"/>
                  </a:cubicBezTo>
                  <a:cubicBezTo>
                    <a:pt x="1395385" y="391153"/>
                    <a:pt x="1388716" y="385628"/>
                    <a:pt x="1388716" y="378198"/>
                  </a:cubicBezTo>
                  <a:cubicBezTo>
                    <a:pt x="1388716" y="371340"/>
                    <a:pt x="1393478" y="366007"/>
                    <a:pt x="1400148" y="362958"/>
                  </a:cubicBezTo>
                  <a:lnTo>
                    <a:pt x="1412528" y="370579"/>
                  </a:lnTo>
                  <a:cubicBezTo>
                    <a:pt x="1413486" y="371340"/>
                    <a:pt x="1418249" y="374294"/>
                    <a:pt x="1418249" y="379818"/>
                  </a:cubicBezTo>
                  <a:close/>
                  <a:moveTo>
                    <a:pt x="2014510" y="376675"/>
                  </a:moveTo>
                  <a:cubicBezTo>
                    <a:pt x="2014510" y="370865"/>
                    <a:pt x="2011655" y="367150"/>
                    <a:pt x="2009748" y="365530"/>
                  </a:cubicBezTo>
                  <a:cubicBezTo>
                    <a:pt x="2008799" y="364006"/>
                    <a:pt x="2008799" y="364006"/>
                    <a:pt x="2001181" y="359148"/>
                  </a:cubicBezTo>
                  <a:cubicBezTo>
                    <a:pt x="2005943" y="356577"/>
                    <a:pt x="2011655" y="352100"/>
                    <a:pt x="2011655" y="344956"/>
                  </a:cubicBezTo>
                  <a:cubicBezTo>
                    <a:pt x="2011655" y="336194"/>
                    <a:pt x="2003078" y="331336"/>
                    <a:pt x="1994511" y="331336"/>
                  </a:cubicBezTo>
                  <a:cubicBezTo>
                    <a:pt x="1984986" y="331336"/>
                    <a:pt x="1977368" y="338003"/>
                    <a:pt x="1977368" y="346576"/>
                  </a:cubicBezTo>
                  <a:cubicBezTo>
                    <a:pt x="1977368" y="349909"/>
                    <a:pt x="1978317" y="353053"/>
                    <a:pt x="1980224" y="355719"/>
                  </a:cubicBezTo>
                  <a:cubicBezTo>
                    <a:pt x="1982131" y="357625"/>
                    <a:pt x="1982131" y="357816"/>
                    <a:pt x="1987842" y="361340"/>
                  </a:cubicBezTo>
                  <a:cubicBezTo>
                    <a:pt x="1977368" y="366387"/>
                    <a:pt x="1974503" y="372960"/>
                    <a:pt x="1974503" y="378198"/>
                  </a:cubicBezTo>
                  <a:cubicBezTo>
                    <a:pt x="1974503" y="388104"/>
                    <a:pt x="1984028" y="393915"/>
                    <a:pt x="1994511" y="393915"/>
                  </a:cubicBezTo>
                  <a:cubicBezTo>
                    <a:pt x="2005943" y="393915"/>
                    <a:pt x="2014510" y="386391"/>
                    <a:pt x="2014510" y="376675"/>
                  </a:cubicBezTo>
                  <a:close/>
                  <a:moveTo>
                    <a:pt x="2007841" y="344956"/>
                  </a:moveTo>
                  <a:cubicBezTo>
                    <a:pt x="2007841" y="350195"/>
                    <a:pt x="2003078" y="354672"/>
                    <a:pt x="1998316" y="357339"/>
                  </a:cubicBezTo>
                  <a:lnTo>
                    <a:pt x="1986893" y="350481"/>
                  </a:lnTo>
                  <a:cubicBezTo>
                    <a:pt x="1984028" y="348957"/>
                    <a:pt x="1982131" y="346290"/>
                    <a:pt x="1982131" y="343051"/>
                  </a:cubicBezTo>
                  <a:cubicBezTo>
                    <a:pt x="1982131" y="337432"/>
                    <a:pt x="1987842" y="333717"/>
                    <a:pt x="1994511" y="333717"/>
                  </a:cubicBezTo>
                  <a:cubicBezTo>
                    <a:pt x="2001181" y="333717"/>
                    <a:pt x="2007841" y="338575"/>
                    <a:pt x="2007841" y="344956"/>
                  </a:cubicBezTo>
                  <a:close/>
                  <a:moveTo>
                    <a:pt x="2009748" y="379818"/>
                  </a:moveTo>
                  <a:cubicBezTo>
                    <a:pt x="2009748" y="386771"/>
                    <a:pt x="2002130" y="391153"/>
                    <a:pt x="1994511" y="391153"/>
                  </a:cubicBezTo>
                  <a:cubicBezTo>
                    <a:pt x="1986893" y="391153"/>
                    <a:pt x="1979266" y="385628"/>
                    <a:pt x="1979266" y="378198"/>
                  </a:cubicBezTo>
                  <a:cubicBezTo>
                    <a:pt x="1979266" y="371340"/>
                    <a:pt x="1984986" y="366007"/>
                    <a:pt x="1990698" y="362958"/>
                  </a:cubicBezTo>
                  <a:lnTo>
                    <a:pt x="2003078" y="370579"/>
                  </a:lnTo>
                  <a:cubicBezTo>
                    <a:pt x="2004985" y="371340"/>
                    <a:pt x="2009748" y="374294"/>
                    <a:pt x="2009748" y="379818"/>
                  </a:cubicBezTo>
                  <a:close/>
                  <a:moveTo>
                    <a:pt x="2580299" y="414775"/>
                  </a:moveTo>
                  <a:lnTo>
                    <a:pt x="2580299" y="410583"/>
                  </a:lnTo>
                  <a:lnTo>
                    <a:pt x="2571723" y="410583"/>
                  </a:lnTo>
                  <a:lnTo>
                    <a:pt x="2571723" y="327716"/>
                  </a:lnTo>
                  <a:lnTo>
                    <a:pt x="2580299" y="327716"/>
                  </a:lnTo>
                  <a:lnTo>
                    <a:pt x="2580299" y="323525"/>
                  </a:lnTo>
                  <a:lnTo>
                    <a:pt x="2566960" y="323525"/>
                  </a:lnTo>
                  <a:lnTo>
                    <a:pt x="2566960" y="414775"/>
                  </a:lnTo>
                  <a:close/>
                  <a:moveTo>
                    <a:pt x="2626966" y="373531"/>
                  </a:moveTo>
                  <a:cubicBezTo>
                    <a:pt x="2626966" y="361529"/>
                    <a:pt x="2618399" y="353148"/>
                    <a:pt x="2607916" y="353148"/>
                  </a:cubicBezTo>
                  <a:cubicBezTo>
                    <a:pt x="2601256" y="353148"/>
                    <a:pt x="2597442" y="357339"/>
                    <a:pt x="2595535" y="361815"/>
                  </a:cubicBezTo>
                  <a:cubicBezTo>
                    <a:pt x="2595535" y="354196"/>
                    <a:pt x="2595535" y="347528"/>
                    <a:pt x="2599349" y="342004"/>
                  </a:cubicBezTo>
                  <a:cubicBezTo>
                    <a:pt x="2602205" y="337432"/>
                    <a:pt x="2606967" y="333717"/>
                    <a:pt x="2612678" y="333717"/>
                  </a:cubicBezTo>
                  <a:cubicBezTo>
                    <a:pt x="2613636" y="333717"/>
                    <a:pt x="2618399" y="334003"/>
                    <a:pt x="2620306" y="337241"/>
                  </a:cubicBezTo>
                  <a:cubicBezTo>
                    <a:pt x="2616492" y="337432"/>
                    <a:pt x="2616492" y="340479"/>
                    <a:pt x="2616492" y="341432"/>
                  </a:cubicBezTo>
                  <a:cubicBezTo>
                    <a:pt x="2616492" y="344194"/>
                    <a:pt x="2618399" y="345719"/>
                    <a:pt x="2620306" y="345719"/>
                  </a:cubicBezTo>
                  <a:cubicBezTo>
                    <a:pt x="2622203" y="345719"/>
                    <a:pt x="2624110" y="344671"/>
                    <a:pt x="2624110" y="341242"/>
                  </a:cubicBezTo>
                  <a:cubicBezTo>
                    <a:pt x="2624110" y="335717"/>
                    <a:pt x="2620306" y="331336"/>
                    <a:pt x="2612678" y="331336"/>
                  </a:cubicBezTo>
                  <a:cubicBezTo>
                    <a:pt x="2599349" y="331336"/>
                    <a:pt x="2586968" y="343337"/>
                    <a:pt x="2586968" y="363149"/>
                  </a:cubicBezTo>
                  <a:cubicBezTo>
                    <a:pt x="2586968" y="387818"/>
                    <a:pt x="2598391" y="393915"/>
                    <a:pt x="2606967" y="393915"/>
                  </a:cubicBezTo>
                  <a:cubicBezTo>
                    <a:pt x="2611730" y="393915"/>
                    <a:pt x="2616492" y="392772"/>
                    <a:pt x="2620306" y="388867"/>
                  </a:cubicBezTo>
                  <a:cubicBezTo>
                    <a:pt x="2624110" y="385342"/>
                    <a:pt x="2626966" y="381437"/>
                    <a:pt x="2626966" y="373531"/>
                  </a:cubicBezTo>
                  <a:close/>
                  <a:moveTo>
                    <a:pt x="2618399" y="373436"/>
                  </a:moveTo>
                  <a:cubicBezTo>
                    <a:pt x="2618399" y="378009"/>
                    <a:pt x="2618399" y="382008"/>
                    <a:pt x="2616492" y="385342"/>
                  </a:cubicBezTo>
                  <a:cubicBezTo>
                    <a:pt x="2614585" y="389438"/>
                    <a:pt x="2610781" y="391153"/>
                    <a:pt x="2606967" y="391153"/>
                  </a:cubicBezTo>
                  <a:cubicBezTo>
                    <a:pt x="2602205" y="391153"/>
                    <a:pt x="2599349" y="387818"/>
                    <a:pt x="2597442" y="385342"/>
                  </a:cubicBezTo>
                  <a:cubicBezTo>
                    <a:pt x="2595535" y="381151"/>
                    <a:pt x="2595535" y="374865"/>
                    <a:pt x="2595535" y="371436"/>
                  </a:cubicBezTo>
                  <a:cubicBezTo>
                    <a:pt x="2595535" y="362387"/>
                    <a:pt x="2600298" y="355719"/>
                    <a:pt x="2607916" y="355719"/>
                  </a:cubicBezTo>
                  <a:cubicBezTo>
                    <a:pt x="2611730" y="355719"/>
                    <a:pt x="2614585" y="358100"/>
                    <a:pt x="2616492" y="361244"/>
                  </a:cubicBezTo>
                  <a:cubicBezTo>
                    <a:pt x="2618399" y="364673"/>
                    <a:pt x="2618399" y="368768"/>
                    <a:pt x="2618399" y="373436"/>
                  </a:cubicBezTo>
                  <a:close/>
                  <a:moveTo>
                    <a:pt x="2675549" y="376389"/>
                  </a:moveTo>
                  <a:cubicBezTo>
                    <a:pt x="2675549" y="368768"/>
                    <a:pt x="2669828" y="361911"/>
                    <a:pt x="2660303" y="359911"/>
                  </a:cubicBezTo>
                  <a:cubicBezTo>
                    <a:pt x="2666973" y="357339"/>
                    <a:pt x="2672693" y="351052"/>
                    <a:pt x="2672693" y="343813"/>
                  </a:cubicBezTo>
                  <a:cubicBezTo>
                    <a:pt x="2672693" y="336480"/>
                    <a:pt x="2664117" y="331336"/>
                    <a:pt x="2655541" y="331336"/>
                  </a:cubicBezTo>
                  <a:cubicBezTo>
                    <a:pt x="2645067" y="331336"/>
                    <a:pt x="2637449" y="336669"/>
                    <a:pt x="2637449" y="343528"/>
                  </a:cubicBezTo>
                  <a:cubicBezTo>
                    <a:pt x="2637449" y="346957"/>
                    <a:pt x="2640305" y="348386"/>
                    <a:pt x="2642211" y="348386"/>
                  </a:cubicBezTo>
                  <a:cubicBezTo>
                    <a:pt x="2645067" y="348386"/>
                    <a:pt x="2646974" y="346290"/>
                    <a:pt x="2646974" y="343813"/>
                  </a:cubicBezTo>
                  <a:cubicBezTo>
                    <a:pt x="2646974" y="340384"/>
                    <a:pt x="2644118" y="339050"/>
                    <a:pt x="2642211" y="339050"/>
                  </a:cubicBezTo>
                  <a:cubicBezTo>
                    <a:pt x="2646016" y="334003"/>
                    <a:pt x="2653643" y="333717"/>
                    <a:pt x="2654592" y="333717"/>
                  </a:cubicBezTo>
                  <a:cubicBezTo>
                    <a:pt x="2657448" y="333717"/>
                    <a:pt x="2664117" y="334383"/>
                    <a:pt x="2664117" y="343813"/>
                  </a:cubicBezTo>
                  <a:cubicBezTo>
                    <a:pt x="2664117" y="350195"/>
                    <a:pt x="2661261" y="354101"/>
                    <a:pt x="2660303" y="355530"/>
                  </a:cubicBezTo>
                  <a:cubicBezTo>
                    <a:pt x="2657448" y="358386"/>
                    <a:pt x="2655541" y="358482"/>
                    <a:pt x="2649830" y="358863"/>
                  </a:cubicBezTo>
                  <a:cubicBezTo>
                    <a:pt x="2647923" y="358959"/>
                    <a:pt x="2646974" y="359148"/>
                    <a:pt x="2646974" y="360292"/>
                  </a:cubicBezTo>
                  <a:cubicBezTo>
                    <a:pt x="2646974" y="361529"/>
                    <a:pt x="2647923" y="361529"/>
                    <a:pt x="2649830" y="361529"/>
                  </a:cubicBezTo>
                  <a:lnTo>
                    <a:pt x="2654592" y="361529"/>
                  </a:lnTo>
                  <a:cubicBezTo>
                    <a:pt x="2661261" y="361529"/>
                    <a:pt x="2666024" y="366864"/>
                    <a:pt x="2666024" y="376389"/>
                  </a:cubicBezTo>
                  <a:cubicBezTo>
                    <a:pt x="2666024" y="387818"/>
                    <a:pt x="2659355" y="391153"/>
                    <a:pt x="2654592" y="391153"/>
                  </a:cubicBezTo>
                  <a:cubicBezTo>
                    <a:pt x="2649830" y="391153"/>
                    <a:pt x="2643160" y="389343"/>
                    <a:pt x="2639356" y="384580"/>
                  </a:cubicBezTo>
                  <a:cubicBezTo>
                    <a:pt x="2643160" y="384580"/>
                    <a:pt x="2645067" y="382485"/>
                    <a:pt x="2645067" y="379342"/>
                  </a:cubicBezTo>
                  <a:cubicBezTo>
                    <a:pt x="2645067" y="376580"/>
                    <a:pt x="2643160" y="374484"/>
                    <a:pt x="2640305" y="374484"/>
                  </a:cubicBezTo>
                  <a:cubicBezTo>
                    <a:pt x="2637449" y="374484"/>
                    <a:pt x="2635542" y="375912"/>
                    <a:pt x="2635542" y="379627"/>
                  </a:cubicBezTo>
                  <a:cubicBezTo>
                    <a:pt x="2635542" y="388295"/>
                    <a:pt x="2644118" y="393915"/>
                    <a:pt x="2654592" y="393915"/>
                  </a:cubicBezTo>
                  <a:cubicBezTo>
                    <a:pt x="2666973" y="393915"/>
                    <a:pt x="2675549" y="385437"/>
                    <a:pt x="2675549" y="376389"/>
                  </a:cubicBezTo>
                  <a:close/>
                  <a:moveTo>
                    <a:pt x="2699361" y="391724"/>
                  </a:moveTo>
                  <a:cubicBezTo>
                    <a:pt x="2699361" y="386675"/>
                    <a:pt x="2697455" y="381913"/>
                    <a:pt x="2692692" y="381913"/>
                  </a:cubicBezTo>
                  <a:cubicBezTo>
                    <a:pt x="2689836" y="381913"/>
                    <a:pt x="2687930" y="384294"/>
                    <a:pt x="2687930" y="386961"/>
                  </a:cubicBezTo>
                  <a:cubicBezTo>
                    <a:pt x="2687930" y="389629"/>
                    <a:pt x="2689836" y="392010"/>
                    <a:pt x="2693641" y="392010"/>
                  </a:cubicBezTo>
                  <a:cubicBezTo>
                    <a:pt x="2695548" y="392010"/>
                    <a:pt x="2696506" y="390962"/>
                    <a:pt x="2696506" y="390676"/>
                  </a:cubicBezTo>
                  <a:cubicBezTo>
                    <a:pt x="2696506" y="393344"/>
                    <a:pt x="2696506" y="400773"/>
                    <a:pt x="2689836" y="407345"/>
                  </a:cubicBezTo>
                  <a:cubicBezTo>
                    <a:pt x="2689836" y="407631"/>
                    <a:pt x="2688878" y="407822"/>
                    <a:pt x="2688878" y="408393"/>
                  </a:cubicBezTo>
                  <a:cubicBezTo>
                    <a:pt x="2688878" y="409154"/>
                    <a:pt x="2689836" y="409726"/>
                    <a:pt x="2690785" y="409726"/>
                  </a:cubicBezTo>
                  <a:cubicBezTo>
                    <a:pt x="2691743" y="409726"/>
                    <a:pt x="2699361" y="402583"/>
                    <a:pt x="2699361" y="391724"/>
                  </a:cubicBezTo>
                  <a:close/>
                  <a:moveTo>
                    <a:pt x="2783180" y="376389"/>
                  </a:moveTo>
                  <a:cubicBezTo>
                    <a:pt x="2783180" y="368768"/>
                    <a:pt x="2777468" y="361911"/>
                    <a:pt x="2767943" y="359911"/>
                  </a:cubicBezTo>
                  <a:cubicBezTo>
                    <a:pt x="2774603" y="357339"/>
                    <a:pt x="2780324" y="351052"/>
                    <a:pt x="2780324" y="343813"/>
                  </a:cubicBezTo>
                  <a:cubicBezTo>
                    <a:pt x="2780324" y="336480"/>
                    <a:pt x="2771748" y="331336"/>
                    <a:pt x="2763181" y="331336"/>
                  </a:cubicBezTo>
                  <a:cubicBezTo>
                    <a:pt x="2752698" y="331336"/>
                    <a:pt x="2746028" y="336669"/>
                    <a:pt x="2746028" y="343528"/>
                  </a:cubicBezTo>
                  <a:cubicBezTo>
                    <a:pt x="2746028" y="346957"/>
                    <a:pt x="2747935" y="348386"/>
                    <a:pt x="2750791" y="348386"/>
                  </a:cubicBezTo>
                  <a:cubicBezTo>
                    <a:pt x="2752698" y="348386"/>
                    <a:pt x="2754605" y="346290"/>
                    <a:pt x="2754605" y="343813"/>
                  </a:cubicBezTo>
                  <a:cubicBezTo>
                    <a:pt x="2754605" y="340384"/>
                    <a:pt x="2751749" y="339050"/>
                    <a:pt x="2749842" y="339050"/>
                  </a:cubicBezTo>
                  <a:cubicBezTo>
                    <a:pt x="2753656" y="334003"/>
                    <a:pt x="2761274" y="333717"/>
                    <a:pt x="2762223" y="333717"/>
                  </a:cubicBezTo>
                  <a:cubicBezTo>
                    <a:pt x="2765078" y="333717"/>
                    <a:pt x="2771748" y="334383"/>
                    <a:pt x="2771748" y="343813"/>
                  </a:cubicBezTo>
                  <a:cubicBezTo>
                    <a:pt x="2771748" y="350195"/>
                    <a:pt x="2768892" y="354101"/>
                    <a:pt x="2767943" y="355530"/>
                  </a:cubicBezTo>
                  <a:cubicBezTo>
                    <a:pt x="2765078" y="358386"/>
                    <a:pt x="2763181" y="358482"/>
                    <a:pt x="2757460" y="358863"/>
                  </a:cubicBezTo>
                  <a:cubicBezTo>
                    <a:pt x="2755553" y="358959"/>
                    <a:pt x="2755553" y="359148"/>
                    <a:pt x="2755553" y="360292"/>
                  </a:cubicBezTo>
                  <a:cubicBezTo>
                    <a:pt x="2755553" y="361529"/>
                    <a:pt x="2755553" y="361529"/>
                    <a:pt x="2757460" y="361529"/>
                  </a:cubicBezTo>
                  <a:lnTo>
                    <a:pt x="2762223" y="361529"/>
                  </a:lnTo>
                  <a:cubicBezTo>
                    <a:pt x="2768892" y="361529"/>
                    <a:pt x="2773655" y="366864"/>
                    <a:pt x="2773655" y="376389"/>
                  </a:cubicBezTo>
                  <a:cubicBezTo>
                    <a:pt x="2773655" y="387818"/>
                    <a:pt x="2766985" y="391153"/>
                    <a:pt x="2762223" y="391153"/>
                  </a:cubicBezTo>
                  <a:cubicBezTo>
                    <a:pt x="2757460" y="391153"/>
                    <a:pt x="2750791" y="389343"/>
                    <a:pt x="2746986" y="384580"/>
                  </a:cubicBezTo>
                  <a:cubicBezTo>
                    <a:pt x="2750791" y="384580"/>
                    <a:pt x="2752698" y="382485"/>
                    <a:pt x="2752698" y="379342"/>
                  </a:cubicBezTo>
                  <a:cubicBezTo>
                    <a:pt x="2752698" y="376580"/>
                    <a:pt x="2750791" y="374484"/>
                    <a:pt x="2747935" y="374484"/>
                  </a:cubicBezTo>
                  <a:cubicBezTo>
                    <a:pt x="2745080" y="374484"/>
                    <a:pt x="2743173" y="375912"/>
                    <a:pt x="2743173" y="379627"/>
                  </a:cubicBezTo>
                  <a:cubicBezTo>
                    <a:pt x="2743173" y="388295"/>
                    <a:pt x="2751749" y="393915"/>
                    <a:pt x="2762223" y="393915"/>
                  </a:cubicBezTo>
                  <a:cubicBezTo>
                    <a:pt x="2774603" y="393915"/>
                    <a:pt x="2783180" y="385437"/>
                    <a:pt x="2783180" y="376389"/>
                  </a:cubicBezTo>
                  <a:close/>
                  <a:moveTo>
                    <a:pt x="2827949" y="392010"/>
                  </a:moveTo>
                  <a:lnTo>
                    <a:pt x="2827949" y="389057"/>
                  </a:lnTo>
                  <a:lnTo>
                    <a:pt x="2825093" y="389057"/>
                  </a:lnTo>
                  <a:cubicBezTo>
                    <a:pt x="2816517" y="389057"/>
                    <a:pt x="2815568" y="387818"/>
                    <a:pt x="2815568" y="384580"/>
                  </a:cubicBezTo>
                  <a:lnTo>
                    <a:pt x="2815568" y="334003"/>
                  </a:lnTo>
                  <a:cubicBezTo>
                    <a:pt x="2815568" y="331431"/>
                    <a:pt x="2815568" y="331336"/>
                    <a:pt x="2813661" y="331336"/>
                  </a:cubicBezTo>
                  <a:cubicBezTo>
                    <a:pt x="2809848" y="335051"/>
                    <a:pt x="2805085" y="337241"/>
                    <a:pt x="2796518" y="337241"/>
                  </a:cubicBezTo>
                  <a:lnTo>
                    <a:pt x="2796518" y="340193"/>
                  </a:lnTo>
                  <a:cubicBezTo>
                    <a:pt x="2798416" y="340193"/>
                    <a:pt x="2803178" y="340193"/>
                    <a:pt x="2808899" y="337717"/>
                  </a:cubicBezTo>
                  <a:lnTo>
                    <a:pt x="2808899" y="384580"/>
                  </a:lnTo>
                  <a:cubicBezTo>
                    <a:pt x="2808899" y="387818"/>
                    <a:pt x="2808899" y="389057"/>
                    <a:pt x="2800323" y="389057"/>
                  </a:cubicBezTo>
                  <a:lnTo>
                    <a:pt x="2796518" y="389057"/>
                  </a:lnTo>
                  <a:lnTo>
                    <a:pt x="2796518" y="392010"/>
                  </a:lnTo>
                  <a:cubicBezTo>
                    <a:pt x="2800323" y="391724"/>
                    <a:pt x="2807941" y="391724"/>
                    <a:pt x="2812703" y="391724"/>
                  </a:cubicBezTo>
                  <a:cubicBezTo>
                    <a:pt x="2816517" y="391724"/>
                    <a:pt x="2824135" y="391724"/>
                    <a:pt x="2827949" y="392010"/>
                  </a:cubicBezTo>
                  <a:close/>
                  <a:moveTo>
                    <a:pt x="2855566" y="391724"/>
                  </a:moveTo>
                  <a:cubicBezTo>
                    <a:pt x="2855566" y="386675"/>
                    <a:pt x="2853668" y="381913"/>
                    <a:pt x="2848906" y="381913"/>
                  </a:cubicBezTo>
                  <a:cubicBezTo>
                    <a:pt x="2846041" y="381913"/>
                    <a:pt x="2844143" y="384294"/>
                    <a:pt x="2844143" y="386961"/>
                  </a:cubicBezTo>
                  <a:cubicBezTo>
                    <a:pt x="2844143" y="389629"/>
                    <a:pt x="2846041" y="392010"/>
                    <a:pt x="2848906" y="392010"/>
                  </a:cubicBezTo>
                  <a:cubicBezTo>
                    <a:pt x="2851761" y="392010"/>
                    <a:pt x="2852710" y="390962"/>
                    <a:pt x="2852710" y="390676"/>
                  </a:cubicBezTo>
                  <a:cubicBezTo>
                    <a:pt x="2852710" y="393344"/>
                    <a:pt x="2852710" y="400773"/>
                    <a:pt x="2846041" y="407345"/>
                  </a:cubicBezTo>
                  <a:cubicBezTo>
                    <a:pt x="2846041" y="407631"/>
                    <a:pt x="2845092" y="407822"/>
                    <a:pt x="2845092" y="408393"/>
                  </a:cubicBezTo>
                  <a:cubicBezTo>
                    <a:pt x="2845092" y="409154"/>
                    <a:pt x="2846041" y="409726"/>
                    <a:pt x="2846999" y="409726"/>
                  </a:cubicBezTo>
                  <a:cubicBezTo>
                    <a:pt x="2847948" y="409726"/>
                    <a:pt x="2855566" y="402583"/>
                    <a:pt x="2855566" y="391724"/>
                  </a:cubicBezTo>
                  <a:close/>
                  <a:moveTo>
                    <a:pt x="2935580" y="392010"/>
                  </a:moveTo>
                  <a:lnTo>
                    <a:pt x="2935580" y="389057"/>
                  </a:lnTo>
                  <a:lnTo>
                    <a:pt x="2932724" y="389057"/>
                  </a:lnTo>
                  <a:cubicBezTo>
                    <a:pt x="2924148" y="389057"/>
                    <a:pt x="2923199" y="387818"/>
                    <a:pt x="2923199" y="384580"/>
                  </a:cubicBezTo>
                  <a:lnTo>
                    <a:pt x="2923199" y="334003"/>
                  </a:lnTo>
                  <a:cubicBezTo>
                    <a:pt x="2923199" y="331431"/>
                    <a:pt x="2923199" y="331336"/>
                    <a:pt x="2921292" y="331336"/>
                  </a:cubicBezTo>
                  <a:cubicBezTo>
                    <a:pt x="2917478" y="335051"/>
                    <a:pt x="2912716" y="337241"/>
                    <a:pt x="2904149" y="337241"/>
                  </a:cubicBezTo>
                  <a:lnTo>
                    <a:pt x="2904149" y="340193"/>
                  </a:lnTo>
                  <a:cubicBezTo>
                    <a:pt x="2906056" y="340193"/>
                    <a:pt x="2910818" y="340193"/>
                    <a:pt x="2916530" y="337717"/>
                  </a:cubicBezTo>
                  <a:lnTo>
                    <a:pt x="2916530" y="384580"/>
                  </a:lnTo>
                  <a:cubicBezTo>
                    <a:pt x="2916530" y="387818"/>
                    <a:pt x="2916530" y="389057"/>
                    <a:pt x="2907953" y="389057"/>
                  </a:cubicBezTo>
                  <a:lnTo>
                    <a:pt x="2904149" y="389057"/>
                  </a:lnTo>
                  <a:lnTo>
                    <a:pt x="2904149" y="392010"/>
                  </a:lnTo>
                  <a:cubicBezTo>
                    <a:pt x="2907953" y="391724"/>
                    <a:pt x="2915581" y="391724"/>
                    <a:pt x="2920343" y="391724"/>
                  </a:cubicBezTo>
                  <a:cubicBezTo>
                    <a:pt x="2924148" y="391724"/>
                    <a:pt x="2931766" y="391724"/>
                    <a:pt x="2935580" y="392010"/>
                  </a:cubicBezTo>
                  <a:close/>
                  <a:moveTo>
                    <a:pt x="2987018" y="373722"/>
                  </a:moveTo>
                  <a:cubicBezTo>
                    <a:pt x="2987018" y="363149"/>
                    <a:pt x="2979391" y="353719"/>
                    <a:pt x="2968917" y="353719"/>
                  </a:cubicBezTo>
                  <a:cubicBezTo>
                    <a:pt x="2964155" y="353719"/>
                    <a:pt x="2959392" y="355244"/>
                    <a:pt x="2956536" y="358386"/>
                  </a:cubicBezTo>
                  <a:lnTo>
                    <a:pt x="2956536" y="340670"/>
                  </a:lnTo>
                  <a:cubicBezTo>
                    <a:pt x="2957485" y="341147"/>
                    <a:pt x="2961299" y="342004"/>
                    <a:pt x="2965103" y="342004"/>
                  </a:cubicBezTo>
                  <a:cubicBezTo>
                    <a:pt x="2976535" y="342004"/>
                    <a:pt x="2983205" y="334003"/>
                    <a:pt x="2983205" y="332669"/>
                  </a:cubicBezTo>
                  <a:cubicBezTo>
                    <a:pt x="2983205" y="331622"/>
                    <a:pt x="2982256" y="331336"/>
                    <a:pt x="2982256" y="331336"/>
                  </a:cubicBezTo>
                  <a:cubicBezTo>
                    <a:pt x="2982256" y="331336"/>
                    <a:pt x="2981298" y="331336"/>
                    <a:pt x="2981298" y="331717"/>
                  </a:cubicBezTo>
                  <a:cubicBezTo>
                    <a:pt x="2977493" y="333240"/>
                    <a:pt x="2973680" y="334288"/>
                    <a:pt x="2967968" y="334288"/>
                  </a:cubicBezTo>
                  <a:cubicBezTo>
                    <a:pt x="2963206" y="334288"/>
                    <a:pt x="2958443" y="332954"/>
                    <a:pt x="2955578" y="331717"/>
                  </a:cubicBezTo>
                  <a:cubicBezTo>
                    <a:pt x="2954630" y="331336"/>
                    <a:pt x="2954630" y="331336"/>
                    <a:pt x="2954630" y="331336"/>
                  </a:cubicBezTo>
                  <a:cubicBezTo>
                    <a:pt x="2953681" y="331336"/>
                    <a:pt x="2953681" y="332288"/>
                    <a:pt x="2953681" y="334003"/>
                  </a:cubicBezTo>
                  <a:lnTo>
                    <a:pt x="2953681" y="360768"/>
                  </a:lnTo>
                  <a:cubicBezTo>
                    <a:pt x="2953681" y="362387"/>
                    <a:pt x="2953681" y="363435"/>
                    <a:pt x="2954630" y="363435"/>
                  </a:cubicBezTo>
                  <a:cubicBezTo>
                    <a:pt x="2955578" y="363435"/>
                    <a:pt x="2955578" y="363149"/>
                    <a:pt x="2956536" y="362387"/>
                  </a:cubicBezTo>
                  <a:cubicBezTo>
                    <a:pt x="2957485" y="361054"/>
                    <a:pt x="2960341" y="356291"/>
                    <a:pt x="2968917" y="356291"/>
                  </a:cubicBezTo>
                  <a:cubicBezTo>
                    <a:pt x="2973680" y="356291"/>
                    <a:pt x="2976535" y="360577"/>
                    <a:pt x="2976535" y="362292"/>
                  </a:cubicBezTo>
                  <a:cubicBezTo>
                    <a:pt x="2978442" y="365530"/>
                    <a:pt x="2978442" y="369722"/>
                    <a:pt x="2978442" y="373246"/>
                  </a:cubicBezTo>
                  <a:cubicBezTo>
                    <a:pt x="2978442" y="376675"/>
                    <a:pt x="2978442" y="381628"/>
                    <a:pt x="2975586" y="385628"/>
                  </a:cubicBezTo>
                  <a:cubicBezTo>
                    <a:pt x="2974628" y="388295"/>
                    <a:pt x="2970824" y="391153"/>
                    <a:pt x="2966061" y="391153"/>
                  </a:cubicBezTo>
                  <a:cubicBezTo>
                    <a:pt x="2960341" y="391153"/>
                    <a:pt x="2953681" y="387438"/>
                    <a:pt x="2951774" y="381628"/>
                  </a:cubicBezTo>
                  <a:cubicBezTo>
                    <a:pt x="2951774" y="381628"/>
                    <a:pt x="2952723" y="381628"/>
                    <a:pt x="2952723" y="381628"/>
                  </a:cubicBezTo>
                  <a:cubicBezTo>
                    <a:pt x="2955578" y="381628"/>
                    <a:pt x="2957485" y="379913"/>
                    <a:pt x="2957485" y="377150"/>
                  </a:cubicBezTo>
                  <a:cubicBezTo>
                    <a:pt x="2957485" y="373722"/>
                    <a:pt x="2954630" y="372483"/>
                    <a:pt x="2952723" y="372483"/>
                  </a:cubicBezTo>
                  <a:cubicBezTo>
                    <a:pt x="2950816" y="372483"/>
                    <a:pt x="2947960" y="373531"/>
                    <a:pt x="2947960" y="377436"/>
                  </a:cubicBezTo>
                  <a:cubicBezTo>
                    <a:pt x="2947960" y="385628"/>
                    <a:pt x="2955578" y="393915"/>
                    <a:pt x="2966061" y="393915"/>
                  </a:cubicBezTo>
                  <a:cubicBezTo>
                    <a:pt x="2977493" y="393915"/>
                    <a:pt x="2987018" y="385057"/>
                    <a:pt x="2987018" y="373722"/>
                  </a:cubicBezTo>
                  <a:close/>
                  <a:moveTo>
                    <a:pt x="3011780" y="391724"/>
                  </a:moveTo>
                  <a:cubicBezTo>
                    <a:pt x="3011780" y="386675"/>
                    <a:pt x="3009873" y="381913"/>
                    <a:pt x="3005110" y="381913"/>
                  </a:cubicBezTo>
                  <a:cubicBezTo>
                    <a:pt x="3002255" y="381913"/>
                    <a:pt x="3000348" y="384294"/>
                    <a:pt x="3000348" y="386961"/>
                  </a:cubicBezTo>
                  <a:cubicBezTo>
                    <a:pt x="3000348" y="389629"/>
                    <a:pt x="3002255" y="392010"/>
                    <a:pt x="3005110" y="392010"/>
                  </a:cubicBezTo>
                  <a:cubicBezTo>
                    <a:pt x="3007017" y="392010"/>
                    <a:pt x="3008924" y="390962"/>
                    <a:pt x="3008924" y="390676"/>
                  </a:cubicBezTo>
                  <a:cubicBezTo>
                    <a:pt x="3008924" y="393344"/>
                    <a:pt x="3008924" y="400773"/>
                    <a:pt x="3002255" y="407345"/>
                  </a:cubicBezTo>
                  <a:cubicBezTo>
                    <a:pt x="3002255" y="407631"/>
                    <a:pt x="3001306" y="407822"/>
                    <a:pt x="3001306" y="408393"/>
                  </a:cubicBezTo>
                  <a:cubicBezTo>
                    <a:pt x="3001306" y="409154"/>
                    <a:pt x="3002255" y="409726"/>
                    <a:pt x="3003203" y="409726"/>
                  </a:cubicBezTo>
                  <a:cubicBezTo>
                    <a:pt x="3004161" y="409726"/>
                    <a:pt x="3011780" y="402583"/>
                    <a:pt x="3011780" y="391724"/>
                  </a:cubicBezTo>
                  <a:close/>
                  <a:moveTo>
                    <a:pt x="3098453" y="333240"/>
                  </a:moveTo>
                  <a:lnTo>
                    <a:pt x="3074641" y="333240"/>
                  </a:lnTo>
                  <a:cubicBezTo>
                    <a:pt x="3072743" y="333240"/>
                    <a:pt x="3069878" y="333240"/>
                    <a:pt x="3067981" y="332954"/>
                  </a:cubicBezTo>
                  <a:cubicBezTo>
                    <a:pt x="3063218" y="332669"/>
                    <a:pt x="3063218" y="331717"/>
                    <a:pt x="3062260" y="330384"/>
                  </a:cubicBezTo>
                  <a:lnTo>
                    <a:pt x="3059405" y="330384"/>
                  </a:lnTo>
                  <a:lnTo>
                    <a:pt x="3056549" y="349623"/>
                  </a:lnTo>
                  <a:lnTo>
                    <a:pt x="3059405" y="349623"/>
                  </a:lnTo>
                  <a:cubicBezTo>
                    <a:pt x="3059405" y="348291"/>
                    <a:pt x="3060353" y="341813"/>
                    <a:pt x="3062260" y="341242"/>
                  </a:cubicBezTo>
                  <a:cubicBezTo>
                    <a:pt x="3063218" y="340670"/>
                    <a:pt x="3069878" y="340670"/>
                    <a:pt x="3070836" y="340670"/>
                  </a:cubicBezTo>
                  <a:lnTo>
                    <a:pt x="3090835" y="340670"/>
                  </a:lnTo>
                  <a:lnTo>
                    <a:pt x="3081310" y="353338"/>
                  </a:lnTo>
                  <a:cubicBezTo>
                    <a:pt x="3070836" y="367150"/>
                    <a:pt x="3067981" y="381628"/>
                    <a:pt x="3067981" y="388867"/>
                  </a:cubicBezTo>
                  <a:cubicBezTo>
                    <a:pt x="3067981" y="389819"/>
                    <a:pt x="3067981" y="393915"/>
                    <a:pt x="3072743" y="393915"/>
                  </a:cubicBezTo>
                  <a:cubicBezTo>
                    <a:pt x="3076548" y="393915"/>
                    <a:pt x="3076548" y="389819"/>
                    <a:pt x="3076548" y="388772"/>
                  </a:cubicBezTo>
                  <a:lnTo>
                    <a:pt x="3076548" y="384390"/>
                  </a:lnTo>
                  <a:cubicBezTo>
                    <a:pt x="3076548" y="371150"/>
                    <a:pt x="3079403" y="360482"/>
                    <a:pt x="3083217" y="354481"/>
                  </a:cubicBezTo>
                  <a:lnTo>
                    <a:pt x="3097505" y="336480"/>
                  </a:lnTo>
                  <a:cubicBezTo>
                    <a:pt x="3098453" y="335431"/>
                    <a:pt x="3098453" y="335336"/>
                    <a:pt x="3098453" y="333240"/>
                  </a:cubicBezTo>
                  <a:close/>
                  <a:moveTo>
                    <a:pt x="3119410" y="391724"/>
                  </a:moveTo>
                  <a:cubicBezTo>
                    <a:pt x="3119410" y="386675"/>
                    <a:pt x="3117503" y="381913"/>
                    <a:pt x="3112741" y="381913"/>
                  </a:cubicBezTo>
                  <a:cubicBezTo>
                    <a:pt x="3109885" y="381913"/>
                    <a:pt x="3107978" y="384294"/>
                    <a:pt x="3107978" y="386961"/>
                  </a:cubicBezTo>
                  <a:cubicBezTo>
                    <a:pt x="3107978" y="389629"/>
                    <a:pt x="3109885" y="392010"/>
                    <a:pt x="3112741" y="392010"/>
                  </a:cubicBezTo>
                  <a:cubicBezTo>
                    <a:pt x="3115606" y="392010"/>
                    <a:pt x="3116555" y="390962"/>
                    <a:pt x="3116555" y="390676"/>
                  </a:cubicBezTo>
                  <a:cubicBezTo>
                    <a:pt x="3116555" y="393344"/>
                    <a:pt x="3116555" y="400773"/>
                    <a:pt x="3109885" y="407345"/>
                  </a:cubicBezTo>
                  <a:cubicBezTo>
                    <a:pt x="3109885" y="407631"/>
                    <a:pt x="3108936" y="407822"/>
                    <a:pt x="3108936" y="408393"/>
                  </a:cubicBezTo>
                  <a:cubicBezTo>
                    <a:pt x="3108936" y="409154"/>
                    <a:pt x="3109885" y="409726"/>
                    <a:pt x="3110843" y="409726"/>
                  </a:cubicBezTo>
                  <a:cubicBezTo>
                    <a:pt x="3111792" y="409726"/>
                    <a:pt x="3119410" y="402583"/>
                    <a:pt x="3119410" y="391724"/>
                  </a:cubicBezTo>
                  <a:close/>
                  <a:moveTo>
                    <a:pt x="3203228" y="376389"/>
                  </a:moveTo>
                  <a:cubicBezTo>
                    <a:pt x="3203228" y="368768"/>
                    <a:pt x="3197517" y="361911"/>
                    <a:pt x="3187992" y="359911"/>
                  </a:cubicBezTo>
                  <a:cubicBezTo>
                    <a:pt x="3194661" y="357339"/>
                    <a:pt x="3200373" y="351052"/>
                    <a:pt x="3200373" y="343813"/>
                  </a:cubicBezTo>
                  <a:cubicBezTo>
                    <a:pt x="3200373" y="336480"/>
                    <a:pt x="3192755" y="331336"/>
                    <a:pt x="3183230" y="331336"/>
                  </a:cubicBezTo>
                  <a:cubicBezTo>
                    <a:pt x="3172756" y="331336"/>
                    <a:pt x="3166086" y="336669"/>
                    <a:pt x="3166086" y="343528"/>
                  </a:cubicBezTo>
                  <a:cubicBezTo>
                    <a:pt x="3166086" y="346957"/>
                    <a:pt x="3167993" y="348386"/>
                    <a:pt x="3170849" y="348386"/>
                  </a:cubicBezTo>
                  <a:cubicBezTo>
                    <a:pt x="3173705" y="348386"/>
                    <a:pt x="3174653" y="346290"/>
                    <a:pt x="3174653" y="343813"/>
                  </a:cubicBezTo>
                  <a:cubicBezTo>
                    <a:pt x="3174653" y="340384"/>
                    <a:pt x="3171798" y="339050"/>
                    <a:pt x="3169891" y="339050"/>
                  </a:cubicBezTo>
                  <a:cubicBezTo>
                    <a:pt x="3173705" y="334003"/>
                    <a:pt x="3181323" y="333717"/>
                    <a:pt x="3182281" y="333717"/>
                  </a:cubicBezTo>
                  <a:cubicBezTo>
                    <a:pt x="3185136" y="333717"/>
                    <a:pt x="3191806" y="334383"/>
                    <a:pt x="3191806" y="343813"/>
                  </a:cubicBezTo>
                  <a:cubicBezTo>
                    <a:pt x="3191806" y="350195"/>
                    <a:pt x="3188941" y="354101"/>
                    <a:pt x="3187992" y="355530"/>
                  </a:cubicBezTo>
                  <a:cubicBezTo>
                    <a:pt x="3185136" y="358386"/>
                    <a:pt x="3183230" y="358482"/>
                    <a:pt x="3177518" y="358863"/>
                  </a:cubicBezTo>
                  <a:cubicBezTo>
                    <a:pt x="3175611" y="358959"/>
                    <a:pt x="3175611" y="359148"/>
                    <a:pt x="3175611" y="360292"/>
                  </a:cubicBezTo>
                  <a:cubicBezTo>
                    <a:pt x="3175611" y="361529"/>
                    <a:pt x="3175611" y="361529"/>
                    <a:pt x="3177518" y="361529"/>
                  </a:cubicBezTo>
                  <a:lnTo>
                    <a:pt x="3182281" y="361529"/>
                  </a:lnTo>
                  <a:cubicBezTo>
                    <a:pt x="3188941" y="361529"/>
                    <a:pt x="3193703" y="366864"/>
                    <a:pt x="3193703" y="376389"/>
                  </a:cubicBezTo>
                  <a:cubicBezTo>
                    <a:pt x="3193703" y="387818"/>
                    <a:pt x="3187043" y="391153"/>
                    <a:pt x="3182281" y="391153"/>
                  </a:cubicBezTo>
                  <a:cubicBezTo>
                    <a:pt x="3177518" y="391153"/>
                    <a:pt x="3170849" y="389343"/>
                    <a:pt x="3167035" y="384580"/>
                  </a:cubicBezTo>
                  <a:cubicBezTo>
                    <a:pt x="3170849" y="384580"/>
                    <a:pt x="3172756" y="382485"/>
                    <a:pt x="3172756" y="379342"/>
                  </a:cubicBezTo>
                  <a:cubicBezTo>
                    <a:pt x="3172756" y="376580"/>
                    <a:pt x="3170849" y="374484"/>
                    <a:pt x="3167993" y="374484"/>
                  </a:cubicBezTo>
                  <a:cubicBezTo>
                    <a:pt x="3165128" y="374484"/>
                    <a:pt x="3163231" y="375912"/>
                    <a:pt x="3163231" y="379627"/>
                  </a:cubicBezTo>
                  <a:cubicBezTo>
                    <a:pt x="3163231" y="388295"/>
                    <a:pt x="3171798" y="393915"/>
                    <a:pt x="3182281" y="393915"/>
                  </a:cubicBezTo>
                  <a:cubicBezTo>
                    <a:pt x="3194661" y="393915"/>
                    <a:pt x="3203228" y="385437"/>
                    <a:pt x="3203228" y="376389"/>
                  </a:cubicBezTo>
                  <a:close/>
                  <a:moveTo>
                    <a:pt x="3223236" y="414775"/>
                  </a:moveTo>
                  <a:lnTo>
                    <a:pt x="3223236" y="323525"/>
                  </a:lnTo>
                  <a:lnTo>
                    <a:pt x="3209898" y="323525"/>
                  </a:lnTo>
                  <a:lnTo>
                    <a:pt x="3209898" y="327716"/>
                  </a:lnTo>
                  <a:lnTo>
                    <a:pt x="3218474" y="327716"/>
                  </a:lnTo>
                  <a:lnTo>
                    <a:pt x="3218474" y="410583"/>
                  </a:lnTo>
                  <a:lnTo>
                    <a:pt x="3209898" y="410583"/>
                  </a:lnTo>
                  <a:lnTo>
                    <a:pt x="3209898" y="414775"/>
                  </a:lnTo>
                  <a:close/>
                  <a:moveTo>
                    <a:pt x="45691" y="455161"/>
                  </a:moveTo>
                  <a:cubicBezTo>
                    <a:pt x="45691" y="446207"/>
                    <a:pt x="35217" y="438015"/>
                    <a:pt x="22836" y="438015"/>
                  </a:cubicBezTo>
                  <a:lnTo>
                    <a:pt x="-11459" y="438015"/>
                  </a:lnTo>
                  <a:lnTo>
                    <a:pt x="-11459" y="441159"/>
                  </a:lnTo>
                  <a:lnTo>
                    <a:pt x="-8594" y="441159"/>
                  </a:lnTo>
                  <a:cubicBezTo>
                    <a:pt x="-1934" y="441159"/>
                    <a:pt x="-1934" y="442016"/>
                    <a:pt x="-1934" y="445445"/>
                  </a:cubicBezTo>
                  <a:lnTo>
                    <a:pt x="-1934" y="492879"/>
                  </a:lnTo>
                  <a:cubicBezTo>
                    <a:pt x="-1934" y="496308"/>
                    <a:pt x="-1934" y="497356"/>
                    <a:pt x="-8594" y="497356"/>
                  </a:cubicBezTo>
                  <a:lnTo>
                    <a:pt x="-11459" y="497356"/>
                  </a:lnTo>
                  <a:lnTo>
                    <a:pt x="-11459" y="500405"/>
                  </a:lnTo>
                  <a:lnTo>
                    <a:pt x="2828" y="500023"/>
                  </a:lnTo>
                  <a:lnTo>
                    <a:pt x="16167" y="500405"/>
                  </a:lnTo>
                  <a:lnTo>
                    <a:pt x="16167" y="497356"/>
                  </a:lnTo>
                  <a:lnTo>
                    <a:pt x="14260" y="497356"/>
                  </a:lnTo>
                  <a:cubicBezTo>
                    <a:pt x="6642" y="497356"/>
                    <a:pt x="6642" y="496308"/>
                    <a:pt x="6642" y="492879"/>
                  </a:cubicBezTo>
                  <a:lnTo>
                    <a:pt x="6642" y="471925"/>
                  </a:lnTo>
                  <a:lnTo>
                    <a:pt x="22836" y="471925"/>
                  </a:lnTo>
                  <a:cubicBezTo>
                    <a:pt x="34268" y="471925"/>
                    <a:pt x="45691" y="464686"/>
                    <a:pt x="45691" y="455161"/>
                  </a:cubicBezTo>
                  <a:close/>
                  <a:moveTo>
                    <a:pt x="36166" y="455161"/>
                  </a:moveTo>
                  <a:cubicBezTo>
                    <a:pt x="36166" y="459161"/>
                    <a:pt x="36166" y="469067"/>
                    <a:pt x="19981" y="469067"/>
                  </a:cubicBezTo>
                  <a:lnTo>
                    <a:pt x="6642" y="469067"/>
                  </a:lnTo>
                  <a:lnTo>
                    <a:pt x="6642" y="444873"/>
                  </a:lnTo>
                  <a:cubicBezTo>
                    <a:pt x="6642" y="441730"/>
                    <a:pt x="6642" y="441159"/>
                    <a:pt x="10456" y="441159"/>
                  </a:cubicBezTo>
                  <a:lnTo>
                    <a:pt x="19981" y="441159"/>
                  </a:lnTo>
                  <a:cubicBezTo>
                    <a:pt x="36166" y="441159"/>
                    <a:pt x="36166" y="450969"/>
                    <a:pt x="36166" y="455161"/>
                  </a:cubicBezTo>
                  <a:close/>
                  <a:moveTo>
                    <a:pt x="121891" y="492023"/>
                  </a:moveTo>
                  <a:cubicBezTo>
                    <a:pt x="121891" y="491546"/>
                    <a:pt x="121891" y="490403"/>
                    <a:pt x="119993" y="490403"/>
                  </a:cubicBezTo>
                  <a:cubicBezTo>
                    <a:pt x="119035" y="490403"/>
                    <a:pt x="119035" y="491261"/>
                    <a:pt x="119035" y="492023"/>
                  </a:cubicBezTo>
                  <a:cubicBezTo>
                    <a:pt x="118086" y="497642"/>
                    <a:pt x="115231" y="499737"/>
                    <a:pt x="112366" y="499737"/>
                  </a:cubicBezTo>
                  <a:cubicBezTo>
                    <a:pt x="107603" y="499737"/>
                    <a:pt x="107603" y="495642"/>
                    <a:pt x="105706" y="484022"/>
                  </a:cubicBezTo>
                  <a:cubicBezTo>
                    <a:pt x="104748" y="478783"/>
                    <a:pt x="103799" y="472400"/>
                    <a:pt x="94274" y="469448"/>
                  </a:cubicBezTo>
                  <a:cubicBezTo>
                    <a:pt x="100943" y="467448"/>
                    <a:pt x="109510" y="462305"/>
                    <a:pt x="109510" y="454493"/>
                  </a:cubicBezTo>
                  <a:cubicBezTo>
                    <a:pt x="109510" y="445445"/>
                    <a:pt x="98078" y="438015"/>
                    <a:pt x="84749" y="438015"/>
                  </a:cubicBezTo>
                  <a:lnTo>
                    <a:pt x="55216" y="438015"/>
                  </a:lnTo>
                  <a:lnTo>
                    <a:pt x="55216" y="441159"/>
                  </a:lnTo>
                  <a:lnTo>
                    <a:pt x="57123" y="441159"/>
                  </a:lnTo>
                  <a:cubicBezTo>
                    <a:pt x="63792" y="441159"/>
                    <a:pt x="63792" y="442016"/>
                    <a:pt x="63792" y="445445"/>
                  </a:cubicBezTo>
                  <a:lnTo>
                    <a:pt x="63792" y="492879"/>
                  </a:lnTo>
                  <a:cubicBezTo>
                    <a:pt x="63792" y="496308"/>
                    <a:pt x="63792" y="497356"/>
                    <a:pt x="57123" y="497356"/>
                  </a:cubicBezTo>
                  <a:lnTo>
                    <a:pt x="55216" y="497356"/>
                  </a:lnTo>
                  <a:lnTo>
                    <a:pt x="55216" y="500405"/>
                  </a:lnTo>
                  <a:lnTo>
                    <a:pt x="68555" y="500023"/>
                  </a:lnTo>
                  <a:lnTo>
                    <a:pt x="81893" y="500405"/>
                  </a:lnTo>
                  <a:lnTo>
                    <a:pt x="81893" y="497356"/>
                  </a:lnTo>
                  <a:lnTo>
                    <a:pt x="79028" y="497356"/>
                  </a:lnTo>
                  <a:cubicBezTo>
                    <a:pt x="72368" y="497356"/>
                    <a:pt x="72368" y="496308"/>
                    <a:pt x="72368" y="492879"/>
                  </a:cubicBezTo>
                  <a:lnTo>
                    <a:pt x="72368" y="470401"/>
                  </a:lnTo>
                  <a:lnTo>
                    <a:pt x="83791" y="470401"/>
                  </a:lnTo>
                  <a:cubicBezTo>
                    <a:pt x="90460" y="470401"/>
                    <a:pt x="93316" y="473829"/>
                    <a:pt x="94274" y="474592"/>
                  </a:cubicBezTo>
                  <a:cubicBezTo>
                    <a:pt x="97130" y="477449"/>
                    <a:pt x="97130" y="479259"/>
                    <a:pt x="97130" y="485354"/>
                  </a:cubicBezTo>
                  <a:cubicBezTo>
                    <a:pt x="97130" y="491166"/>
                    <a:pt x="97130" y="494975"/>
                    <a:pt x="100943" y="498405"/>
                  </a:cubicBezTo>
                  <a:cubicBezTo>
                    <a:pt x="104748" y="501834"/>
                    <a:pt x="109510" y="502309"/>
                    <a:pt x="112366" y="502309"/>
                  </a:cubicBezTo>
                  <a:cubicBezTo>
                    <a:pt x="119993" y="502309"/>
                    <a:pt x="121891" y="494879"/>
                    <a:pt x="121891" y="492023"/>
                  </a:cubicBezTo>
                  <a:close/>
                  <a:moveTo>
                    <a:pt x="99985" y="454493"/>
                  </a:moveTo>
                  <a:cubicBezTo>
                    <a:pt x="99985" y="464686"/>
                    <a:pt x="93316" y="467924"/>
                    <a:pt x="83791" y="467924"/>
                  </a:cubicBezTo>
                  <a:lnTo>
                    <a:pt x="72368" y="467924"/>
                  </a:lnTo>
                  <a:lnTo>
                    <a:pt x="72368" y="444873"/>
                  </a:lnTo>
                  <a:cubicBezTo>
                    <a:pt x="72368" y="442492"/>
                    <a:pt x="72368" y="441444"/>
                    <a:pt x="74266" y="441159"/>
                  </a:cubicBezTo>
                  <a:cubicBezTo>
                    <a:pt x="75224" y="441159"/>
                    <a:pt x="78080" y="441159"/>
                    <a:pt x="79986" y="441159"/>
                  </a:cubicBezTo>
                  <a:cubicBezTo>
                    <a:pt x="88553" y="441159"/>
                    <a:pt x="99985" y="441159"/>
                    <a:pt x="99985" y="454493"/>
                  </a:cubicBezTo>
                  <a:close/>
                  <a:moveTo>
                    <a:pt x="184761" y="476687"/>
                  </a:moveTo>
                  <a:lnTo>
                    <a:pt x="181906" y="476687"/>
                  </a:lnTo>
                  <a:cubicBezTo>
                    <a:pt x="179999" y="490403"/>
                    <a:pt x="178092" y="497356"/>
                    <a:pt x="161898" y="497356"/>
                  </a:cubicBezTo>
                  <a:lnTo>
                    <a:pt x="148568" y="497356"/>
                  </a:lnTo>
                  <a:cubicBezTo>
                    <a:pt x="143806" y="497356"/>
                    <a:pt x="143806" y="496594"/>
                    <a:pt x="143806" y="493642"/>
                  </a:cubicBezTo>
                  <a:lnTo>
                    <a:pt x="143806" y="469544"/>
                  </a:lnTo>
                  <a:lnTo>
                    <a:pt x="152373" y="469544"/>
                  </a:lnTo>
                  <a:cubicBezTo>
                    <a:pt x="161898" y="469544"/>
                    <a:pt x="162856" y="472400"/>
                    <a:pt x="162856" y="480307"/>
                  </a:cubicBezTo>
                  <a:lnTo>
                    <a:pt x="165711" y="480307"/>
                  </a:lnTo>
                  <a:lnTo>
                    <a:pt x="165711" y="455827"/>
                  </a:lnTo>
                  <a:lnTo>
                    <a:pt x="162856" y="455827"/>
                  </a:lnTo>
                  <a:cubicBezTo>
                    <a:pt x="162856" y="463923"/>
                    <a:pt x="161898" y="466590"/>
                    <a:pt x="152373" y="466590"/>
                  </a:cubicBezTo>
                  <a:lnTo>
                    <a:pt x="143806" y="466590"/>
                  </a:lnTo>
                  <a:lnTo>
                    <a:pt x="143806" y="445159"/>
                  </a:lnTo>
                  <a:cubicBezTo>
                    <a:pt x="143806" y="442016"/>
                    <a:pt x="143806" y="441255"/>
                    <a:pt x="148568" y="441255"/>
                  </a:cubicBezTo>
                  <a:lnTo>
                    <a:pt x="160949" y="441255"/>
                  </a:lnTo>
                  <a:cubicBezTo>
                    <a:pt x="176185" y="441255"/>
                    <a:pt x="178092" y="446779"/>
                    <a:pt x="179999" y="458971"/>
                  </a:cubicBezTo>
                  <a:lnTo>
                    <a:pt x="182855" y="458971"/>
                  </a:lnTo>
                  <a:lnTo>
                    <a:pt x="179999" y="438301"/>
                  </a:lnTo>
                  <a:lnTo>
                    <a:pt x="125705" y="438301"/>
                  </a:lnTo>
                  <a:lnTo>
                    <a:pt x="125705" y="441255"/>
                  </a:lnTo>
                  <a:lnTo>
                    <a:pt x="127611" y="441255"/>
                  </a:lnTo>
                  <a:cubicBezTo>
                    <a:pt x="135230" y="441255"/>
                    <a:pt x="135230" y="442302"/>
                    <a:pt x="135230" y="445731"/>
                  </a:cubicBezTo>
                  <a:lnTo>
                    <a:pt x="135230" y="492879"/>
                  </a:lnTo>
                  <a:cubicBezTo>
                    <a:pt x="135230" y="496308"/>
                    <a:pt x="135230" y="497356"/>
                    <a:pt x="127611" y="497356"/>
                  </a:cubicBezTo>
                  <a:lnTo>
                    <a:pt x="125705" y="497356"/>
                  </a:lnTo>
                  <a:lnTo>
                    <a:pt x="125705" y="500405"/>
                  </a:lnTo>
                  <a:lnTo>
                    <a:pt x="180948" y="500405"/>
                  </a:lnTo>
                  <a:close/>
                  <a:moveTo>
                    <a:pt x="236191" y="483545"/>
                  </a:moveTo>
                  <a:cubicBezTo>
                    <a:pt x="236191" y="475544"/>
                    <a:pt x="231428" y="467448"/>
                    <a:pt x="221903" y="465257"/>
                  </a:cubicBezTo>
                  <a:lnTo>
                    <a:pt x="209523" y="462305"/>
                  </a:lnTo>
                  <a:cubicBezTo>
                    <a:pt x="203811" y="460876"/>
                    <a:pt x="199049" y="456304"/>
                    <a:pt x="199049" y="450780"/>
                  </a:cubicBezTo>
                  <a:cubicBezTo>
                    <a:pt x="199049" y="444588"/>
                    <a:pt x="204760" y="438873"/>
                    <a:pt x="212378" y="438873"/>
                  </a:cubicBezTo>
                  <a:cubicBezTo>
                    <a:pt x="228573" y="438873"/>
                    <a:pt x="230480" y="453636"/>
                    <a:pt x="230480" y="457065"/>
                  </a:cubicBezTo>
                  <a:cubicBezTo>
                    <a:pt x="230480" y="458113"/>
                    <a:pt x="231428" y="458685"/>
                    <a:pt x="232386" y="458685"/>
                  </a:cubicBezTo>
                  <a:cubicBezTo>
                    <a:pt x="233335" y="458685"/>
                    <a:pt x="233335" y="458113"/>
                    <a:pt x="233335" y="456494"/>
                  </a:cubicBezTo>
                  <a:lnTo>
                    <a:pt x="233335" y="438492"/>
                  </a:lnTo>
                  <a:cubicBezTo>
                    <a:pt x="233335" y="437063"/>
                    <a:pt x="233335" y="436111"/>
                    <a:pt x="232386" y="436111"/>
                  </a:cubicBezTo>
                  <a:cubicBezTo>
                    <a:pt x="231428" y="436111"/>
                    <a:pt x="231428" y="436397"/>
                    <a:pt x="230480" y="437444"/>
                  </a:cubicBezTo>
                  <a:lnTo>
                    <a:pt x="227624" y="442492"/>
                  </a:lnTo>
                  <a:cubicBezTo>
                    <a:pt x="222861" y="437540"/>
                    <a:pt x="217141" y="436111"/>
                    <a:pt x="212378" y="436111"/>
                  </a:cubicBezTo>
                  <a:cubicBezTo>
                    <a:pt x="200956" y="436111"/>
                    <a:pt x="193328" y="444398"/>
                    <a:pt x="193328" y="453636"/>
                  </a:cubicBezTo>
                  <a:cubicBezTo>
                    <a:pt x="193328" y="460590"/>
                    <a:pt x="197142" y="464304"/>
                    <a:pt x="199049" y="466115"/>
                  </a:cubicBezTo>
                  <a:cubicBezTo>
                    <a:pt x="201905" y="469448"/>
                    <a:pt x="205718" y="470115"/>
                    <a:pt x="215243" y="472400"/>
                  </a:cubicBezTo>
                  <a:cubicBezTo>
                    <a:pt x="222861" y="474306"/>
                    <a:pt x="224768" y="474592"/>
                    <a:pt x="227624" y="477735"/>
                  </a:cubicBezTo>
                  <a:cubicBezTo>
                    <a:pt x="228573" y="478783"/>
                    <a:pt x="230480" y="481925"/>
                    <a:pt x="230480" y="486403"/>
                  </a:cubicBezTo>
                  <a:cubicBezTo>
                    <a:pt x="230480" y="492593"/>
                    <a:pt x="225717" y="499357"/>
                    <a:pt x="217141" y="499357"/>
                  </a:cubicBezTo>
                  <a:cubicBezTo>
                    <a:pt x="207616" y="499357"/>
                    <a:pt x="197142" y="494404"/>
                    <a:pt x="196193" y="481736"/>
                  </a:cubicBezTo>
                  <a:cubicBezTo>
                    <a:pt x="196193" y="480307"/>
                    <a:pt x="196193" y="479640"/>
                    <a:pt x="195235" y="479640"/>
                  </a:cubicBezTo>
                  <a:cubicBezTo>
                    <a:pt x="193328" y="479640"/>
                    <a:pt x="193328" y="480402"/>
                    <a:pt x="193328" y="482021"/>
                  </a:cubicBezTo>
                  <a:lnTo>
                    <a:pt x="193328" y="499928"/>
                  </a:lnTo>
                  <a:cubicBezTo>
                    <a:pt x="193328" y="501357"/>
                    <a:pt x="193328" y="502309"/>
                    <a:pt x="194286" y="502309"/>
                  </a:cubicBezTo>
                  <a:cubicBezTo>
                    <a:pt x="195235" y="502309"/>
                    <a:pt x="195235" y="502118"/>
                    <a:pt x="196193" y="501261"/>
                  </a:cubicBezTo>
                  <a:cubicBezTo>
                    <a:pt x="196193" y="500691"/>
                    <a:pt x="197142" y="499737"/>
                    <a:pt x="199049" y="496023"/>
                  </a:cubicBezTo>
                  <a:cubicBezTo>
                    <a:pt x="204760" y="501071"/>
                    <a:pt x="211430" y="502309"/>
                    <a:pt x="217141" y="502309"/>
                  </a:cubicBezTo>
                  <a:cubicBezTo>
                    <a:pt x="228573" y="502309"/>
                    <a:pt x="236191" y="493261"/>
                    <a:pt x="236191" y="483545"/>
                  </a:cubicBezTo>
                  <a:close/>
                  <a:moveTo>
                    <a:pt x="304773" y="476687"/>
                  </a:moveTo>
                  <a:lnTo>
                    <a:pt x="301917" y="476687"/>
                  </a:lnTo>
                  <a:cubicBezTo>
                    <a:pt x="300010" y="490403"/>
                    <a:pt x="298103" y="497356"/>
                    <a:pt x="280960" y="497356"/>
                  </a:cubicBezTo>
                  <a:lnTo>
                    <a:pt x="267631" y="497356"/>
                  </a:lnTo>
                  <a:cubicBezTo>
                    <a:pt x="263817" y="497356"/>
                    <a:pt x="263817" y="496594"/>
                    <a:pt x="263817" y="493642"/>
                  </a:cubicBezTo>
                  <a:lnTo>
                    <a:pt x="263817" y="469544"/>
                  </a:lnTo>
                  <a:lnTo>
                    <a:pt x="272393" y="469544"/>
                  </a:lnTo>
                  <a:cubicBezTo>
                    <a:pt x="280960" y="469544"/>
                    <a:pt x="282867" y="472400"/>
                    <a:pt x="282867" y="480307"/>
                  </a:cubicBezTo>
                  <a:lnTo>
                    <a:pt x="285723" y="480307"/>
                  </a:lnTo>
                  <a:lnTo>
                    <a:pt x="285723" y="455827"/>
                  </a:lnTo>
                  <a:lnTo>
                    <a:pt x="282867" y="455827"/>
                  </a:lnTo>
                  <a:cubicBezTo>
                    <a:pt x="282867" y="463923"/>
                    <a:pt x="280960" y="466590"/>
                    <a:pt x="272393" y="466590"/>
                  </a:cubicBezTo>
                  <a:lnTo>
                    <a:pt x="263817" y="466590"/>
                  </a:lnTo>
                  <a:lnTo>
                    <a:pt x="263817" y="445159"/>
                  </a:lnTo>
                  <a:cubicBezTo>
                    <a:pt x="263817" y="442016"/>
                    <a:pt x="263817" y="441255"/>
                    <a:pt x="267631" y="441255"/>
                  </a:cubicBezTo>
                  <a:lnTo>
                    <a:pt x="280960" y="441255"/>
                  </a:lnTo>
                  <a:cubicBezTo>
                    <a:pt x="296206" y="441255"/>
                    <a:pt x="298103" y="446779"/>
                    <a:pt x="299061" y="458971"/>
                  </a:cubicBezTo>
                  <a:lnTo>
                    <a:pt x="301917" y="458971"/>
                  </a:lnTo>
                  <a:lnTo>
                    <a:pt x="300010" y="438301"/>
                  </a:lnTo>
                  <a:lnTo>
                    <a:pt x="245716" y="438301"/>
                  </a:lnTo>
                  <a:lnTo>
                    <a:pt x="245716" y="441255"/>
                  </a:lnTo>
                  <a:lnTo>
                    <a:pt x="247623" y="441255"/>
                  </a:lnTo>
                  <a:cubicBezTo>
                    <a:pt x="255241" y="441255"/>
                    <a:pt x="255241" y="442302"/>
                    <a:pt x="255241" y="445731"/>
                  </a:cubicBezTo>
                  <a:lnTo>
                    <a:pt x="255241" y="492879"/>
                  </a:lnTo>
                  <a:cubicBezTo>
                    <a:pt x="255241" y="496308"/>
                    <a:pt x="255241" y="497356"/>
                    <a:pt x="247623" y="497356"/>
                  </a:cubicBezTo>
                  <a:lnTo>
                    <a:pt x="245716" y="497356"/>
                  </a:lnTo>
                  <a:lnTo>
                    <a:pt x="245716" y="500405"/>
                  </a:lnTo>
                  <a:lnTo>
                    <a:pt x="300968" y="500405"/>
                  </a:lnTo>
                  <a:close/>
                  <a:moveTo>
                    <a:pt x="376210" y="441159"/>
                  </a:moveTo>
                  <a:lnTo>
                    <a:pt x="376210" y="438015"/>
                  </a:lnTo>
                  <a:cubicBezTo>
                    <a:pt x="372406" y="438301"/>
                    <a:pt x="367643" y="438301"/>
                    <a:pt x="365736" y="438301"/>
                  </a:cubicBezTo>
                  <a:cubicBezTo>
                    <a:pt x="362881" y="438301"/>
                    <a:pt x="359067" y="438301"/>
                    <a:pt x="355253" y="438015"/>
                  </a:cubicBezTo>
                  <a:lnTo>
                    <a:pt x="355253" y="441159"/>
                  </a:lnTo>
                  <a:cubicBezTo>
                    <a:pt x="363830" y="441159"/>
                    <a:pt x="363830" y="445445"/>
                    <a:pt x="363830" y="447826"/>
                  </a:cubicBezTo>
                  <a:lnTo>
                    <a:pt x="363830" y="486783"/>
                  </a:lnTo>
                  <a:lnTo>
                    <a:pt x="329543" y="439444"/>
                  </a:lnTo>
                  <a:cubicBezTo>
                    <a:pt x="328585" y="438111"/>
                    <a:pt x="328585" y="438015"/>
                    <a:pt x="326678" y="438015"/>
                  </a:cubicBezTo>
                  <a:lnTo>
                    <a:pt x="311442" y="438015"/>
                  </a:lnTo>
                  <a:lnTo>
                    <a:pt x="311442" y="441159"/>
                  </a:lnTo>
                  <a:lnTo>
                    <a:pt x="314298" y="441159"/>
                  </a:lnTo>
                  <a:cubicBezTo>
                    <a:pt x="316205" y="441159"/>
                    <a:pt x="317153" y="441159"/>
                    <a:pt x="318111" y="441255"/>
                  </a:cubicBezTo>
                  <a:cubicBezTo>
                    <a:pt x="320967" y="441540"/>
                    <a:pt x="320967" y="441540"/>
                    <a:pt x="320967" y="443350"/>
                  </a:cubicBezTo>
                  <a:lnTo>
                    <a:pt x="320967" y="490498"/>
                  </a:lnTo>
                  <a:cubicBezTo>
                    <a:pt x="320967" y="492879"/>
                    <a:pt x="320967" y="497356"/>
                    <a:pt x="311442" y="497356"/>
                  </a:cubicBezTo>
                  <a:lnTo>
                    <a:pt x="311442" y="500405"/>
                  </a:lnTo>
                  <a:cubicBezTo>
                    <a:pt x="316205" y="500023"/>
                    <a:pt x="320018" y="500023"/>
                    <a:pt x="322874" y="500023"/>
                  </a:cubicBezTo>
                  <a:cubicBezTo>
                    <a:pt x="324781" y="500023"/>
                    <a:pt x="329543" y="500023"/>
                    <a:pt x="333348" y="500405"/>
                  </a:cubicBezTo>
                  <a:lnTo>
                    <a:pt x="333348" y="497356"/>
                  </a:lnTo>
                  <a:cubicBezTo>
                    <a:pt x="323823" y="497356"/>
                    <a:pt x="323823" y="492879"/>
                    <a:pt x="323823" y="490498"/>
                  </a:cubicBezTo>
                  <a:lnTo>
                    <a:pt x="323823" y="444111"/>
                  </a:lnTo>
                  <a:lnTo>
                    <a:pt x="363830" y="498976"/>
                  </a:lnTo>
                  <a:cubicBezTo>
                    <a:pt x="364778" y="500023"/>
                    <a:pt x="364778" y="500405"/>
                    <a:pt x="365736" y="500405"/>
                  </a:cubicBezTo>
                  <a:cubicBezTo>
                    <a:pt x="366685" y="500405"/>
                    <a:pt x="366685" y="499452"/>
                    <a:pt x="366685" y="497833"/>
                  </a:cubicBezTo>
                  <a:lnTo>
                    <a:pt x="366685" y="447826"/>
                  </a:lnTo>
                  <a:cubicBezTo>
                    <a:pt x="366685" y="445445"/>
                    <a:pt x="366685" y="441159"/>
                    <a:pt x="376210" y="441159"/>
                  </a:cubicBezTo>
                  <a:close/>
                  <a:moveTo>
                    <a:pt x="446699" y="459447"/>
                  </a:moveTo>
                  <a:lnTo>
                    <a:pt x="444792" y="438778"/>
                  </a:lnTo>
                  <a:lnTo>
                    <a:pt x="385735" y="438778"/>
                  </a:lnTo>
                  <a:lnTo>
                    <a:pt x="383828" y="459447"/>
                  </a:lnTo>
                  <a:lnTo>
                    <a:pt x="386693" y="459447"/>
                  </a:lnTo>
                  <a:cubicBezTo>
                    <a:pt x="387642" y="443921"/>
                    <a:pt x="390498" y="441730"/>
                    <a:pt x="403836" y="441730"/>
                  </a:cubicBezTo>
                  <a:cubicBezTo>
                    <a:pt x="405743" y="441730"/>
                    <a:pt x="408599" y="441730"/>
                    <a:pt x="409548" y="441826"/>
                  </a:cubicBezTo>
                  <a:cubicBezTo>
                    <a:pt x="411455" y="442302"/>
                    <a:pt x="411455" y="443255"/>
                    <a:pt x="411455" y="445445"/>
                  </a:cubicBezTo>
                  <a:lnTo>
                    <a:pt x="411455" y="492879"/>
                  </a:lnTo>
                  <a:cubicBezTo>
                    <a:pt x="411455" y="496023"/>
                    <a:pt x="411455" y="497356"/>
                    <a:pt x="401930" y="497356"/>
                  </a:cubicBezTo>
                  <a:lnTo>
                    <a:pt x="398116" y="497356"/>
                  </a:lnTo>
                  <a:lnTo>
                    <a:pt x="398116" y="500405"/>
                  </a:lnTo>
                  <a:cubicBezTo>
                    <a:pt x="401930" y="500023"/>
                    <a:pt x="411455" y="500023"/>
                    <a:pt x="415268" y="500023"/>
                  </a:cubicBezTo>
                  <a:cubicBezTo>
                    <a:pt x="419073" y="500023"/>
                    <a:pt x="428598" y="500023"/>
                    <a:pt x="432411" y="500405"/>
                  </a:cubicBezTo>
                  <a:lnTo>
                    <a:pt x="432411" y="497356"/>
                  </a:lnTo>
                  <a:lnTo>
                    <a:pt x="428598" y="497356"/>
                  </a:lnTo>
                  <a:cubicBezTo>
                    <a:pt x="419073" y="497356"/>
                    <a:pt x="419073" y="496023"/>
                    <a:pt x="419073" y="492879"/>
                  </a:cubicBezTo>
                  <a:lnTo>
                    <a:pt x="419073" y="445445"/>
                  </a:lnTo>
                  <a:cubicBezTo>
                    <a:pt x="419073" y="443350"/>
                    <a:pt x="419073" y="442302"/>
                    <a:pt x="420980" y="441826"/>
                  </a:cubicBezTo>
                  <a:cubicBezTo>
                    <a:pt x="421928" y="441730"/>
                    <a:pt x="424793" y="441730"/>
                    <a:pt x="426691" y="441730"/>
                  </a:cubicBezTo>
                  <a:cubicBezTo>
                    <a:pt x="440978" y="441730"/>
                    <a:pt x="442885" y="443921"/>
                    <a:pt x="443843" y="459447"/>
                  </a:cubicBezTo>
                  <a:close/>
                  <a:moveTo>
                    <a:pt x="771498" y="500405"/>
                  </a:moveTo>
                  <a:lnTo>
                    <a:pt x="771498" y="497356"/>
                  </a:lnTo>
                  <a:lnTo>
                    <a:pt x="767693" y="497356"/>
                  </a:lnTo>
                  <a:cubicBezTo>
                    <a:pt x="759117" y="497356"/>
                    <a:pt x="759117" y="496213"/>
                    <a:pt x="759117" y="492879"/>
                  </a:cubicBezTo>
                  <a:lnTo>
                    <a:pt x="759117" y="442302"/>
                  </a:lnTo>
                  <a:cubicBezTo>
                    <a:pt x="759117" y="439826"/>
                    <a:pt x="759117" y="439635"/>
                    <a:pt x="756261" y="439635"/>
                  </a:cubicBezTo>
                  <a:cubicBezTo>
                    <a:pt x="752448" y="443350"/>
                    <a:pt x="747685" y="445636"/>
                    <a:pt x="739118" y="445636"/>
                  </a:cubicBezTo>
                  <a:lnTo>
                    <a:pt x="739118" y="448588"/>
                  </a:lnTo>
                  <a:cubicBezTo>
                    <a:pt x="741016" y="448588"/>
                    <a:pt x="746736" y="448588"/>
                    <a:pt x="751499" y="446017"/>
                  </a:cubicBezTo>
                  <a:lnTo>
                    <a:pt x="751499" y="492879"/>
                  </a:lnTo>
                  <a:cubicBezTo>
                    <a:pt x="751499" y="496213"/>
                    <a:pt x="751499" y="497356"/>
                    <a:pt x="742923" y="497356"/>
                  </a:cubicBezTo>
                  <a:lnTo>
                    <a:pt x="740067" y="497356"/>
                  </a:lnTo>
                  <a:lnTo>
                    <a:pt x="740067" y="500405"/>
                  </a:lnTo>
                  <a:cubicBezTo>
                    <a:pt x="742923" y="500023"/>
                    <a:pt x="751499" y="500023"/>
                    <a:pt x="755303" y="500023"/>
                  </a:cubicBezTo>
                  <a:cubicBezTo>
                    <a:pt x="759117" y="500023"/>
                    <a:pt x="767693" y="500023"/>
                    <a:pt x="771498" y="500405"/>
                  </a:cubicBezTo>
                  <a:close/>
                  <a:moveTo>
                    <a:pt x="821978" y="484022"/>
                  </a:moveTo>
                  <a:lnTo>
                    <a:pt x="819123" y="484022"/>
                  </a:lnTo>
                  <a:cubicBezTo>
                    <a:pt x="819123" y="485926"/>
                    <a:pt x="818174" y="490403"/>
                    <a:pt x="817216" y="492213"/>
                  </a:cubicBezTo>
                  <a:cubicBezTo>
                    <a:pt x="817216" y="492879"/>
                    <a:pt x="809598" y="492879"/>
                    <a:pt x="808649" y="492879"/>
                  </a:cubicBezTo>
                  <a:lnTo>
                    <a:pt x="792455" y="492879"/>
                  </a:lnTo>
                  <a:lnTo>
                    <a:pt x="804835" y="481736"/>
                  </a:lnTo>
                  <a:cubicBezTo>
                    <a:pt x="805793" y="480402"/>
                    <a:pt x="809598" y="477449"/>
                    <a:pt x="811505" y="476115"/>
                  </a:cubicBezTo>
                  <a:cubicBezTo>
                    <a:pt x="817216" y="470877"/>
                    <a:pt x="821978" y="465829"/>
                    <a:pt x="821978" y="457542"/>
                  </a:cubicBezTo>
                  <a:cubicBezTo>
                    <a:pt x="821978" y="446779"/>
                    <a:pt x="813411" y="439635"/>
                    <a:pt x="801980" y="439635"/>
                  </a:cubicBezTo>
                  <a:cubicBezTo>
                    <a:pt x="790548" y="439635"/>
                    <a:pt x="783878" y="448017"/>
                    <a:pt x="783878" y="456113"/>
                  </a:cubicBezTo>
                  <a:cubicBezTo>
                    <a:pt x="783878" y="460590"/>
                    <a:pt x="786743" y="461257"/>
                    <a:pt x="788641" y="461257"/>
                  </a:cubicBezTo>
                  <a:cubicBezTo>
                    <a:pt x="790548" y="461257"/>
                    <a:pt x="793403" y="459923"/>
                    <a:pt x="793403" y="456494"/>
                  </a:cubicBezTo>
                  <a:cubicBezTo>
                    <a:pt x="793403" y="451732"/>
                    <a:pt x="788641" y="451732"/>
                    <a:pt x="787692" y="451732"/>
                  </a:cubicBezTo>
                  <a:cubicBezTo>
                    <a:pt x="790548" y="444968"/>
                    <a:pt x="796268" y="442778"/>
                    <a:pt x="801031" y="442778"/>
                  </a:cubicBezTo>
                  <a:cubicBezTo>
                    <a:pt x="809598" y="442778"/>
                    <a:pt x="813411" y="449922"/>
                    <a:pt x="813411" y="457542"/>
                  </a:cubicBezTo>
                  <a:cubicBezTo>
                    <a:pt x="813411" y="467067"/>
                    <a:pt x="806742" y="474020"/>
                    <a:pt x="796268" y="485069"/>
                  </a:cubicBezTo>
                  <a:lnTo>
                    <a:pt x="784836" y="496976"/>
                  </a:lnTo>
                  <a:cubicBezTo>
                    <a:pt x="783878" y="497833"/>
                    <a:pt x="783878" y="498119"/>
                    <a:pt x="783878" y="500405"/>
                  </a:cubicBezTo>
                  <a:lnTo>
                    <a:pt x="820081" y="500405"/>
                  </a:lnTo>
                  <a:close/>
                  <a:moveTo>
                    <a:pt x="871510" y="485069"/>
                  </a:moveTo>
                  <a:cubicBezTo>
                    <a:pt x="871510" y="479259"/>
                    <a:pt x="868655" y="475544"/>
                    <a:pt x="866748" y="473829"/>
                  </a:cubicBezTo>
                  <a:cubicBezTo>
                    <a:pt x="865799" y="472400"/>
                    <a:pt x="864841" y="472400"/>
                    <a:pt x="857223" y="467448"/>
                  </a:cubicBezTo>
                  <a:cubicBezTo>
                    <a:pt x="862943" y="464972"/>
                    <a:pt x="868655" y="460494"/>
                    <a:pt x="868655" y="453350"/>
                  </a:cubicBezTo>
                  <a:cubicBezTo>
                    <a:pt x="868655" y="444588"/>
                    <a:pt x="860078" y="439635"/>
                    <a:pt x="851511" y="439635"/>
                  </a:cubicBezTo>
                  <a:cubicBezTo>
                    <a:pt x="841986" y="439635"/>
                    <a:pt x="834368" y="446302"/>
                    <a:pt x="834368" y="454970"/>
                  </a:cubicBezTo>
                  <a:cubicBezTo>
                    <a:pt x="834368" y="458208"/>
                    <a:pt x="835317" y="461352"/>
                    <a:pt x="837224" y="464018"/>
                  </a:cubicBezTo>
                  <a:cubicBezTo>
                    <a:pt x="839131" y="466019"/>
                    <a:pt x="839131" y="466115"/>
                    <a:pt x="844842" y="469734"/>
                  </a:cubicBezTo>
                  <a:cubicBezTo>
                    <a:pt x="833410" y="474782"/>
                    <a:pt x="831503" y="481355"/>
                    <a:pt x="831503" y="486498"/>
                  </a:cubicBezTo>
                  <a:cubicBezTo>
                    <a:pt x="831503" y="496499"/>
                    <a:pt x="841028" y="502309"/>
                    <a:pt x="851511" y="502309"/>
                  </a:cubicBezTo>
                  <a:cubicBezTo>
                    <a:pt x="862943" y="502309"/>
                    <a:pt x="871510" y="494690"/>
                    <a:pt x="871510" y="485069"/>
                  </a:cubicBezTo>
                  <a:close/>
                  <a:moveTo>
                    <a:pt x="863892" y="453350"/>
                  </a:moveTo>
                  <a:cubicBezTo>
                    <a:pt x="863892" y="458494"/>
                    <a:pt x="860078" y="462971"/>
                    <a:pt x="854367" y="465638"/>
                  </a:cubicBezTo>
                  <a:lnTo>
                    <a:pt x="843893" y="458876"/>
                  </a:lnTo>
                  <a:cubicBezTo>
                    <a:pt x="841028" y="457351"/>
                    <a:pt x="838173" y="454684"/>
                    <a:pt x="838173" y="451351"/>
                  </a:cubicBezTo>
                  <a:cubicBezTo>
                    <a:pt x="838173" y="445731"/>
                    <a:pt x="844842" y="442016"/>
                    <a:pt x="851511" y="442016"/>
                  </a:cubicBezTo>
                  <a:cubicBezTo>
                    <a:pt x="858181" y="442016"/>
                    <a:pt x="863892" y="446969"/>
                    <a:pt x="863892" y="453350"/>
                  </a:cubicBezTo>
                  <a:close/>
                  <a:moveTo>
                    <a:pt x="866748" y="488117"/>
                  </a:moveTo>
                  <a:cubicBezTo>
                    <a:pt x="866748" y="495165"/>
                    <a:pt x="859130" y="499452"/>
                    <a:pt x="851511" y="499452"/>
                  </a:cubicBezTo>
                  <a:cubicBezTo>
                    <a:pt x="843893" y="499452"/>
                    <a:pt x="836266" y="493927"/>
                    <a:pt x="836266" y="486498"/>
                  </a:cubicBezTo>
                  <a:cubicBezTo>
                    <a:pt x="836266" y="479640"/>
                    <a:pt x="841028" y="474306"/>
                    <a:pt x="847698" y="471353"/>
                  </a:cubicBezTo>
                  <a:lnTo>
                    <a:pt x="860078" y="478973"/>
                  </a:lnTo>
                  <a:cubicBezTo>
                    <a:pt x="861985" y="479640"/>
                    <a:pt x="866748" y="482688"/>
                    <a:pt x="866748" y="488117"/>
                  </a:cubicBezTo>
                  <a:close/>
                  <a:moveTo>
                    <a:pt x="1395385" y="500405"/>
                  </a:moveTo>
                  <a:lnTo>
                    <a:pt x="1395385" y="497356"/>
                  </a:lnTo>
                  <a:lnTo>
                    <a:pt x="1392530" y="497356"/>
                  </a:lnTo>
                  <a:cubicBezTo>
                    <a:pt x="1383953" y="497356"/>
                    <a:pt x="1383953" y="496213"/>
                    <a:pt x="1383953" y="492879"/>
                  </a:cubicBezTo>
                  <a:lnTo>
                    <a:pt x="1383953" y="442302"/>
                  </a:lnTo>
                  <a:cubicBezTo>
                    <a:pt x="1383953" y="439826"/>
                    <a:pt x="1383005" y="439635"/>
                    <a:pt x="1381098" y="439635"/>
                  </a:cubicBezTo>
                  <a:cubicBezTo>
                    <a:pt x="1377293" y="443350"/>
                    <a:pt x="1372531" y="445636"/>
                    <a:pt x="1363955" y="445636"/>
                  </a:cubicBezTo>
                  <a:lnTo>
                    <a:pt x="1363955" y="448588"/>
                  </a:lnTo>
                  <a:cubicBezTo>
                    <a:pt x="1365861" y="448588"/>
                    <a:pt x="1371573" y="448588"/>
                    <a:pt x="1376335" y="446017"/>
                  </a:cubicBezTo>
                  <a:lnTo>
                    <a:pt x="1376335" y="492879"/>
                  </a:lnTo>
                  <a:cubicBezTo>
                    <a:pt x="1376335" y="496213"/>
                    <a:pt x="1376335" y="497356"/>
                    <a:pt x="1367768" y="497356"/>
                  </a:cubicBezTo>
                  <a:lnTo>
                    <a:pt x="1363955" y="497356"/>
                  </a:lnTo>
                  <a:lnTo>
                    <a:pt x="1363955" y="500405"/>
                  </a:lnTo>
                  <a:cubicBezTo>
                    <a:pt x="1367768" y="500023"/>
                    <a:pt x="1375386" y="500023"/>
                    <a:pt x="1380149" y="500023"/>
                  </a:cubicBezTo>
                  <a:cubicBezTo>
                    <a:pt x="1383953" y="500023"/>
                    <a:pt x="1391581" y="500023"/>
                    <a:pt x="1395385" y="500405"/>
                  </a:cubicBezTo>
                  <a:close/>
                  <a:moveTo>
                    <a:pt x="1447773" y="481925"/>
                  </a:moveTo>
                  <a:cubicBezTo>
                    <a:pt x="1447773" y="469830"/>
                    <a:pt x="1438248" y="461542"/>
                    <a:pt x="1428723" y="461542"/>
                  </a:cubicBezTo>
                  <a:cubicBezTo>
                    <a:pt x="1422053" y="461542"/>
                    <a:pt x="1418249" y="465638"/>
                    <a:pt x="1416342" y="470115"/>
                  </a:cubicBezTo>
                  <a:cubicBezTo>
                    <a:pt x="1416342" y="462591"/>
                    <a:pt x="1416342" y="455827"/>
                    <a:pt x="1420156" y="450398"/>
                  </a:cubicBezTo>
                  <a:cubicBezTo>
                    <a:pt x="1423011" y="445731"/>
                    <a:pt x="1427774" y="442016"/>
                    <a:pt x="1433485" y="442016"/>
                  </a:cubicBezTo>
                  <a:cubicBezTo>
                    <a:pt x="1434443" y="442016"/>
                    <a:pt x="1439206" y="442302"/>
                    <a:pt x="1441103" y="445636"/>
                  </a:cubicBezTo>
                  <a:cubicBezTo>
                    <a:pt x="1437299" y="445731"/>
                    <a:pt x="1436341" y="448874"/>
                    <a:pt x="1436341" y="449731"/>
                  </a:cubicBezTo>
                  <a:cubicBezTo>
                    <a:pt x="1436341" y="452589"/>
                    <a:pt x="1439206" y="454113"/>
                    <a:pt x="1441103" y="454113"/>
                  </a:cubicBezTo>
                  <a:cubicBezTo>
                    <a:pt x="1443010" y="454113"/>
                    <a:pt x="1444917" y="453066"/>
                    <a:pt x="1444917" y="449636"/>
                  </a:cubicBezTo>
                  <a:cubicBezTo>
                    <a:pt x="1444917" y="444111"/>
                    <a:pt x="1441103" y="439635"/>
                    <a:pt x="1433485" y="439635"/>
                  </a:cubicBezTo>
                  <a:cubicBezTo>
                    <a:pt x="1420156" y="439635"/>
                    <a:pt x="1407766" y="451732"/>
                    <a:pt x="1407766" y="471448"/>
                  </a:cubicBezTo>
                  <a:cubicBezTo>
                    <a:pt x="1407766" y="496213"/>
                    <a:pt x="1419198" y="502309"/>
                    <a:pt x="1427774" y="502309"/>
                  </a:cubicBezTo>
                  <a:cubicBezTo>
                    <a:pt x="1432536" y="502309"/>
                    <a:pt x="1437299" y="501071"/>
                    <a:pt x="1441103" y="497261"/>
                  </a:cubicBezTo>
                  <a:cubicBezTo>
                    <a:pt x="1444917" y="493642"/>
                    <a:pt x="1447773" y="489832"/>
                    <a:pt x="1447773" y="481925"/>
                  </a:cubicBezTo>
                  <a:close/>
                  <a:moveTo>
                    <a:pt x="1439206" y="481736"/>
                  </a:moveTo>
                  <a:cubicBezTo>
                    <a:pt x="1439206" y="486403"/>
                    <a:pt x="1439206" y="490403"/>
                    <a:pt x="1437299" y="493642"/>
                  </a:cubicBezTo>
                  <a:cubicBezTo>
                    <a:pt x="1435392" y="497833"/>
                    <a:pt x="1431578" y="499452"/>
                    <a:pt x="1427774" y="499452"/>
                  </a:cubicBezTo>
                  <a:cubicBezTo>
                    <a:pt x="1423011" y="499452"/>
                    <a:pt x="1420156" y="496213"/>
                    <a:pt x="1418249" y="493642"/>
                  </a:cubicBezTo>
                  <a:cubicBezTo>
                    <a:pt x="1416342" y="489451"/>
                    <a:pt x="1416342" y="483259"/>
                    <a:pt x="1416342" y="479830"/>
                  </a:cubicBezTo>
                  <a:cubicBezTo>
                    <a:pt x="1416342" y="470782"/>
                    <a:pt x="1421105" y="464018"/>
                    <a:pt x="1428723" y="464018"/>
                  </a:cubicBezTo>
                  <a:cubicBezTo>
                    <a:pt x="1432536" y="464018"/>
                    <a:pt x="1435392" y="466400"/>
                    <a:pt x="1437299" y="469544"/>
                  </a:cubicBezTo>
                  <a:cubicBezTo>
                    <a:pt x="1439206" y="472973"/>
                    <a:pt x="1439206" y="477163"/>
                    <a:pt x="1439206" y="481736"/>
                  </a:cubicBezTo>
                  <a:close/>
                  <a:moveTo>
                    <a:pt x="2016417" y="485354"/>
                  </a:moveTo>
                  <a:lnTo>
                    <a:pt x="2016417" y="482307"/>
                  </a:lnTo>
                  <a:lnTo>
                    <a:pt x="2005943" y="482307"/>
                  </a:lnTo>
                  <a:lnTo>
                    <a:pt x="2005943" y="441255"/>
                  </a:lnTo>
                  <a:cubicBezTo>
                    <a:pt x="2005943" y="439444"/>
                    <a:pt x="2005943" y="438778"/>
                    <a:pt x="2004036" y="438778"/>
                  </a:cubicBezTo>
                  <a:cubicBezTo>
                    <a:pt x="2003078" y="438778"/>
                    <a:pt x="2003078" y="438873"/>
                    <a:pt x="2002130" y="440111"/>
                  </a:cubicBezTo>
                  <a:lnTo>
                    <a:pt x="1972606" y="482307"/>
                  </a:lnTo>
                  <a:lnTo>
                    <a:pt x="1972606" y="485354"/>
                  </a:lnTo>
                  <a:lnTo>
                    <a:pt x="1998316" y="485354"/>
                  </a:lnTo>
                  <a:lnTo>
                    <a:pt x="1998316" y="492879"/>
                  </a:lnTo>
                  <a:cubicBezTo>
                    <a:pt x="1998316" y="496308"/>
                    <a:pt x="1998316" y="497356"/>
                    <a:pt x="1991656" y="497356"/>
                  </a:cubicBezTo>
                  <a:lnTo>
                    <a:pt x="1989749" y="497356"/>
                  </a:lnTo>
                  <a:lnTo>
                    <a:pt x="1989749" y="500309"/>
                  </a:lnTo>
                  <a:lnTo>
                    <a:pt x="2002130" y="500023"/>
                  </a:lnTo>
                  <a:lnTo>
                    <a:pt x="2015468" y="500309"/>
                  </a:lnTo>
                  <a:lnTo>
                    <a:pt x="2015468" y="497356"/>
                  </a:lnTo>
                  <a:lnTo>
                    <a:pt x="2013561" y="497356"/>
                  </a:lnTo>
                  <a:cubicBezTo>
                    <a:pt x="2006892" y="497356"/>
                    <a:pt x="2005943" y="496308"/>
                    <a:pt x="2005943" y="492879"/>
                  </a:cubicBezTo>
                  <a:lnTo>
                    <a:pt x="2005943" y="485354"/>
                  </a:lnTo>
                  <a:close/>
                  <a:moveTo>
                    <a:pt x="1999274" y="482307"/>
                  </a:moveTo>
                  <a:lnTo>
                    <a:pt x="1976410" y="482307"/>
                  </a:lnTo>
                  <a:lnTo>
                    <a:pt x="1999274" y="448683"/>
                  </a:lnTo>
                  <a:close/>
                  <a:moveTo>
                    <a:pt x="2580299" y="523169"/>
                  </a:moveTo>
                  <a:lnTo>
                    <a:pt x="2580299" y="518978"/>
                  </a:lnTo>
                  <a:lnTo>
                    <a:pt x="2571723" y="518978"/>
                  </a:lnTo>
                  <a:lnTo>
                    <a:pt x="2571723" y="436015"/>
                  </a:lnTo>
                  <a:lnTo>
                    <a:pt x="2580299" y="436015"/>
                  </a:lnTo>
                  <a:lnTo>
                    <a:pt x="2580299" y="431919"/>
                  </a:lnTo>
                  <a:lnTo>
                    <a:pt x="2566960" y="431919"/>
                  </a:lnTo>
                  <a:lnTo>
                    <a:pt x="2566960" y="523169"/>
                  </a:lnTo>
                  <a:close/>
                  <a:moveTo>
                    <a:pt x="2626966" y="481925"/>
                  </a:moveTo>
                  <a:cubicBezTo>
                    <a:pt x="2626966" y="469830"/>
                    <a:pt x="2618399" y="461542"/>
                    <a:pt x="2607916" y="461542"/>
                  </a:cubicBezTo>
                  <a:cubicBezTo>
                    <a:pt x="2601256" y="461542"/>
                    <a:pt x="2597442" y="465638"/>
                    <a:pt x="2595535" y="470115"/>
                  </a:cubicBezTo>
                  <a:cubicBezTo>
                    <a:pt x="2595535" y="462591"/>
                    <a:pt x="2595535" y="455827"/>
                    <a:pt x="2599349" y="450303"/>
                  </a:cubicBezTo>
                  <a:cubicBezTo>
                    <a:pt x="2602205" y="445731"/>
                    <a:pt x="2606967" y="442016"/>
                    <a:pt x="2612678" y="442016"/>
                  </a:cubicBezTo>
                  <a:cubicBezTo>
                    <a:pt x="2613636" y="442016"/>
                    <a:pt x="2618399" y="442302"/>
                    <a:pt x="2620306" y="445540"/>
                  </a:cubicBezTo>
                  <a:cubicBezTo>
                    <a:pt x="2616492" y="445731"/>
                    <a:pt x="2616492" y="448874"/>
                    <a:pt x="2616492" y="449731"/>
                  </a:cubicBezTo>
                  <a:cubicBezTo>
                    <a:pt x="2616492" y="452589"/>
                    <a:pt x="2618399" y="454113"/>
                    <a:pt x="2620306" y="454113"/>
                  </a:cubicBezTo>
                  <a:cubicBezTo>
                    <a:pt x="2622203" y="454113"/>
                    <a:pt x="2624110" y="453066"/>
                    <a:pt x="2624110" y="449636"/>
                  </a:cubicBezTo>
                  <a:cubicBezTo>
                    <a:pt x="2624110" y="444111"/>
                    <a:pt x="2620306" y="439635"/>
                    <a:pt x="2612678" y="439635"/>
                  </a:cubicBezTo>
                  <a:cubicBezTo>
                    <a:pt x="2599349" y="439635"/>
                    <a:pt x="2586968" y="451732"/>
                    <a:pt x="2586968" y="471448"/>
                  </a:cubicBezTo>
                  <a:cubicBezTo>
                    <a:pt x="2586968" y="496213"/>
                    <a:pt x="2598391" y="502309"/>
                    <a:pt x="2606967" y="502309"/>
                  </a:cubicBezTo>
                  <a:cubicBezTo>
                    <a:pt x="2611730" y="502309"/>
                    <a:pt x="2616492" y="501071"/>
                    <a:pt x="2620306" y="497261"/>
                  </a:cubicBezTo>
                  <a:cubicBezTo>
                    <a:pt x="2624110" y="493642"/>
                    <a:pt x="2626966" y="489832"/>
                    <a:pt x="2626966" y="481925"/>
                  </a:cubicBezTo>
                  <a:close/>
                  <a:moveTo>
                    <a:pt x="2618399" y="481736"/>
                  </a:moveTo>
                  <a:cubicBezTo>
                    <a:pt x="2618399" y="486403"/>
                    <a:pt x="2618399" y="490403"/>
                    <a:pt x="2616492" y="493642"/>
                  </a:cubicBezTo>
                  <a:cubicBezTo>
                    <a:pt x="2614585" y="497833"/>
                    <a:pt x="2610781" y="499452"/>
                    <a:pt x="2606967" y="499452"/>
                  </a:cubicBezTo>
                  <a:cubicBezTo>
                    <a:pt x="2602205" y="499452"/>
                    <a:pt x="2599349" y="496213"/>
                    <a:pt x="2597442" y="493642"/>
                  </a:cubicBezTo>
                  <a:cubicBezTo>
                    <a:pt x="2595535" y="489451"/>
                    <a:pt x="2595535" y="483259"/>
                    <a:pt x="2595535" y="479830"/>
                  </a:cubicBezTo>
                  <a:cubicBezTo>
                    <a:pt x="2595535" y="470687"/>
                    <a:pt x="2600298" y="464018"/>
                    <a:pt x="2607916" y="464018"/>
                  </a:cubicBezTo>
                  <a:cubicBezTo>
                    <a:pt x="2611730" y="464018"/>
                    <a:pt x="2614585" y="466400"/>
                    <a:pt x="2616492" y="469544"/>
                  </a:cubicBezTo>
                  <a:cubicBezTo>
                    <a:pt x="2618399" y="472973"/>
                    <a:pt x="2618399" y="477163"/>
                    <a:pt x="2618399" y="481736"/>
                  </a:cubicBezTo>
                  <a:close/>
                  <a:moveTo>
                    <a:pt x="2675549" y="484688"/>
                  </a:moveTo>
                  <a:cubicBezTo>
                    <a:pt x="2675549" y="477163"/>
                    <a:pt x="2669828" y="470305"/>
                    <a:pt x="2660303" y="468210"/>
                  </a:cubicBezTo>
                  <a:cubicBezTo>
                    <a:pt x="2666973" y="465638"/>
                    <a:pt x="2672693" y="459447"/>
                    <a:pt x="2672693" y="452112"/>
                  </a:cubicBezTo>
                  <a:cubicBezTo>
                    <a:pt x="2672693" y="444873"/>
                    <a:pt x="2664117" y="439635"/>
                    <a:pt x="2655541" y="439635"/>
                  </a:cubicBezTo>
                  <a:cubicBezTo>
                    <a:pt x="2645067" y="439635"/>
                    <a:pt x="2637449" y="444968"/>
                    <a:pt x="2637449" y="451827"/>
                  </a:cubicBezTo>
                  <a:cubicBezTo>
                    <a:pt x="2637449" y="455256"/>
                    <a:pt x="2640305" y="456779"/>
                    <a:pt x="2642211" y="456779"/>
                  </a:cubicBezTo>
                  <a:cubicBezTo>
                    <a:pt x="2645067" y="456779"/>
                    <a:pt x="2646974" y="454684"/>
                    <a:pt x="2646974" y="452112"/>
                  </a:cubicBezTo>
                  <a:cubicBezTo>
                    <a:pt x="2646974" y="448683"/>
                    <a:pt x="2644118" y="447350"/>
                    <a:pt x="2642211" y="447350"/>
                  </a:cubicBezTo>
                  <a:cubicBezTo>
                    <a:pt x="2646016" y="442302"/>
                    <a:pt x="2653643" y="442016"/>
                    <a:pt x="2654592" y="442016"/>
                  </a:cubicBezTo>
                  <a:cubicBezTo>
                    <a:pt x="2657448" y="442016"/>
                    <a:pt x="2664117" y="442778"/>
                    <a:pt x="2664117" y="452112"/>
                  </a:cubicBezTo>
                  <a:cubicBezTo>
                    <a:pt x="2664117" y="458494"/>
                    <a:pt x="2661261" y="462400"/>
                    <a:pt x="2660303" y="463923"/>
                  </a:cubicBezTo>
                  <a:cubicBezTo>
                    <a:pt x="2657448" y="466686"/>
                    <a:pt x="2655541" y="466876"/>
                    <a:pt x="2649830" y="467162"/>
                  </a:cubicBezTo>
                  <a:cubicBezTo>
                    <a:pt x="2647923" y="467353"/>
                    <a:pt x="2646974" y="467448"/>
                    <a:pt x="2646974" y="468686"/>
                  </a:cubicBezTo>
                  <a:cubicBezTo>
                    <a:pt x="2646974" y="469830"/>
                    <a:pt x="2647923" y="469830"/>
                    <a:pt x="2649830" y="469830"/>
                  </a:cubicBezTo>
                  <a:lnTo>
                    <a:pt x="2654592" y="469830"/>
                  </a:lnTo>
                  <a:cubicBezTo>
                    <a:pt x="2661261" y="469830"/>
                    <a:pt x="2666024" y="475163"/>
                    <a:pt x="2666024" y="484688"/>
                  </a:cubicBezTo>
                  <a:cubicBezTo>
                    <a:pt x="2666024" y="496213"/>
                    <a:pt x="2659355" y="499452"/>
                    <a:pt x="2654592" y="499452"/>
                  </a:cubicBezTo>
                  <a:cubicBezTo>
                    <a:pt x="2649830" y="499452"/>
                    <a:pt x="2643160" y="497642"/>
                    <a:pt x="2639356" y="492879"/>
                  </a:cubicBezTo>
                  <a:cubicBezTo>
                    <a:pt x="2643160" y="492879"/>
                    <a:pt x="2645067" y="490784"/>
                    <a:pt x="2645067" y="487736"/>
                  </a:cubicBezTo>
                  <a:cubicBezTo>
                    <a:pt x="2645067" y="484879"/>
                    <a:pt x="2643160" y="482784"/>
                    <a:pt x="2640305" y="482784"/>
                  </a:cubicBezTo>
                  <a:cubicBezTo>
                    <a:pt x="2637449" y="482784"/>
                    <a:pt x="2635542" y="484307"/>
                    <a:pt x="2635542" y="488022"/>
                  </a:cubicBezTo>
                  <a:cubicBezTo>
                    <a:pt x="2635542" y="496594"/>
                    <a:pt x="2644118" y="502309"/>
                    <a:pt x="2654592" y="502309"/>
                  </a:cubicBezTo>
                  <a:cubicBezTo>
                    <a:pt x="2666973" y="502309"/>
                    <a:pt x="2675549" y="493832"/>
                    <a:pt x="2675549" y="484688"/>
                  </a:cubicBezTo>
                  <a:close/>
                  <a:moveTo>
                    <a:pt x="2699361" y="500023"/>
                  </a:moveTo>
                  <a:cubicBezTo>
                    <a:pt x="2699361" y="494975"/>
                    <a:pt x="2697455" y="490212"/>
                    <a:pt x="2692692" y="490212"/>
                  </a:cubicBezTo>
                  <a:cubicBezTo>
                    <a:pt x="2689836" y="490212"/>
                    <a:pt x="2687930" y="492593"/>
                    <a:pt x="2687930" y="495261"/>
                  </a:cubicBezTo>
                  <a:cubicBezTo>
                    <a:pt x="2687930" y="497928"/>
                    <a:pt x="2689836" y="500309"/>
                    <a:pt x="2693641" y="500309"/>
                  </a:cubicBezTo>
                  <a:cubicBezTo>
                    <a:pt x="2695548" y="500309"/>
                    <a:pt x="2696506" y="499262"/>
                    <a:pt x="2696506" y="498976"/>
                  </a:cubicBezTo>
                  <a:cubicBezTo>
                    <a:pt x="2696506" y="501643"/>
                    <a:pt x="2696506" y="509167"/>
                    <a:pt x="2689836" y="515644"/>
                  </a:cubicBezTo>
                  <a:cubicBezTo>
                    <a:pt x="2689836" y="515930"/>
                    <a:pt x="2688878" y="516121"/>
                    <a:pt x="2688878" y="516692"/>
                  </a:cubicBezTo>
                  <a:cubicBezTo>
                    <a:pt x="2688878" y="517455"/>
                    <a:pt x="2689836" y="518026"/>
                    <a:pt x="2690785" y="518026"/>
                  </a:cubicBezTo>
                  <a:cubicBezTo>
                    <a:pt x="2691743" y="518026"/>
                    <a:pt x="2699361" y="510882"/>
                    <a:pt x="2699361" y="500023"/>
                  </a:cubicBezTo>
                  <a:close/>
                  <a:moveTo>
                    <a:pt x="2783180" y="484688"/>
                  </a:moveTo>
                  <a:cubicBezTo>
                    <a:pt x="2783180" y="477163"/>
                    <a:pt x="2777468" y="470305"/>
                    <a:pt x="2767943" y="468210"/>
                  </a:cubicBezTo>
                  <a:cubicBezTo>
                    <a:pt x="2774603" y="465638"/>
                    <a:pt x="2780324" y="459447"/>
                    <a:pt x="2780324" y="452112"/>
                  </a:cubicBezTo>
                  <a:cubicBezTo>
                    <a:pt x="2780324" y="444873"/>
                    <a:pt x="2771748" y="439635"/>
                    <a:pt x="2763181" y="439635"/>
                  </a:cubicBezTo>
                  <a:cubicBezTo>
                    <a:pt x="2752698" y="439635"/>
                    <a:pt x="2746028" y="444968"/>
                    <a:pt x="2746028" y="451827"/>
                  </a:cubicBezTo>
                  <a:cubicBezTo>
                    <a:pt x="2746028" y="455256"/>
                    <a:pt x="2747935" y="456779"/>
                    <a:pt x="2750791" y="456779"/>
                  </a:cubicBezTo>
                  <a:cubicBezTo>
                    <a:pt x="2752698" y="456779"/>
                    <a:pt x="2754605" y="454684"/>
                    <a:pt x="2754605" y="452112"/>
                  </a:cubicBezTo>
                  <a:cubicBezTo>
                    <a:pt x="2754605" y="448683"/>
                    <a:pt x="2751749" y="447350"/>
                    <a:pt x="2749842" y="447350"/>
                  </a:cubicBezTo>
                  <a:cubicBezTo>
                    <a:pt x="2753656" y="442302"/>
                    <a:pt x="2761274" y="442016"/>
                    <a:pt x="2762223" y="442016"/>
                  </a:cubicBezTo>
                  <a:cubicBezTo>
                    <a:pt x="2765078" y="442016"/>
                    <a:pt x="2771748" y="442778"/>
                    <a:pt x="2771748" y="452112"/>
                  </a:cubicBezTo>
                  <a:cubicBezTo>
                    <a:pt x="2771748" y="458494"/>
                    <a:pt x="2768892" y="462400"/>
                    <a:pt x="2767943" y="463923"/>
                  </a:cubicBezTo>
                  <a:cubicBezTo>
                    <a:pt x="2765078" y="466686"/>
                    <a:pt x="2763181" y="466876"/>
                    <a:pt x="2757460" y="467162"/>
                  </a:cubicBezTo>
                  <a:cubicBezTo>
                    <a:pt x="2755553" y="467353"/>
                    <a:pt x="2755553" y="467448"/>
                    <a:pt x="2755553" y="468686"/>
                  </a:cubicBezTo>
                  <a:cubicBezTo>
                    <a:pt x="2755553" y="469830"/>
                    <a:pt x="2755553" y="469830"/>
                    <a:pt x="2757460" y="469830"/>
                  </a:cubicBezTo>
                  <a:lnTo>
                    <a:pt x="2762223" y="469830"/>
                  </a:lnTo>
                  <a:cubicBezTo>
                    <a:pt x="2768892" y="469830"/>
                    <a:pt x="2773655" y="475163"/>
                    <a:pt x="2773655" y="484688"/>
                  </a:cubicBezTo>
                  <a:cubicBezTo>
                    <a:pt x="2773655" y="496213"/>
                    <a:pt x="2766985" y="499452"/>
                    <a:pt x="2762223" y="499452"/>
                  </a:cubicBezTo>
                  <a:cubicBezTo>
                    <a:pt x="2757460" y="499452"/>
                    <a:pt x="2750791" y="497642"/>
                    <a:pt x="2746986" y="492879"/>
                  </a:cubicBezTo>
                  <a:cubicBezTo>
                    <a:pt x="2750791" y="492879"/>
                    <a:pt x="2752698" y="490784"/>
                    <a:pt x="2752698" y="487736"/>
                  </a:cubicBezTo>
                  <a:cubicBezTo>
                    <a:pt x="2752698" y="484879"/>
                    <a:pt x="2750791" y="482784"/>
                    <a:pt x="2747935" y="482784"/>
                  </a:cubicBezTo>
                  <a:cubicBezTo>
                    <a:pt x="2745080" y="482784"/>
                    <a:pt x="2743173" y="484307"/>
                    <a:pt x="2743173" y="488022"/>
                  </a:cubicBezTo>
                  <a:cubicBezTo>
                    <a:pt x="2743173" y="496594"/>
                    <a:pt x="2751749" y="502309"/>
                    <a:pt x="2762223" y="502309"/>
                  </a:cubicBezTo>
                  <a:cubicBezTo>
                    <a:pt x="2774603" y="502309"/>
                    <a:pt x="2783180" y="493832"/>
                    <a:pt x="2783180" y="484688"/>
                  </a:cubicBezTo>
                  <a:close/>
                  <a:moveTo>
                    <a:pt x="2827949" y="500309"/>
                  </a:moveTo>
                  <a:lnTo>
                    <a:pt x="2827949" y="497356"/>
                  </a:lnTo>
                  <a:lnTo>
                    <a:pt x="2825093" y="497356"/>
                  </a:lnTo>
                  <a:cubicBezTo>
                    <a:pt x="2816517" y="497356"/>
                    <a:pt x="2815568" y="496213"/>
                    <a:pt x="2815568" y="492879"/>
                  </a:cubicBezTo>
                  <a:lnTo>
                    <a:pt x="2815568" y="442302"/>
                  </a:lnTo>
                  <a:cubicBezTo>
                    <a:pt x="2815568" y="439730"/>
                    <a:pt x="2815568" y="439635"/>
                    <a:pt x="2813661" y="439635"/>
                  </a:cubicBezTo>
                  <a:cubicBezTo>
                    <a:pt x="2809848" y="443350"/>
                    <a:pt x="2805085" y="445540"/>
                    <a:pt x="2796518" y="445540"/>
                  </a:cubicBezTo>
                  <a:lnTo>
                    <a:pt x="2796518" y="448588"/>
                  </a:lnTo>
                  <a:cubicBezTo>
                    <a:pt x="2798416" y="448588"/>
                    <a:pt x="2803178" y="448588"/>
                    <a:pt x="2808899" y="446017"/>
                  </a:cubicBezTo>
                  <a:lnTo>
                    <a:pt x="2808899" y="492879"/>
                  </a:lnTo>
                  <a:cubicBezTo>
                    <a:pt x="2808899" y="496213"/>
                    <a:pt x="2808899" y="497356"/>
                    <a:pt x="2800323" y="497356"/>
                  </a:cubicBezTo>
                  <a:lnTo>
                    <a:pt x="2796518" y="497356"/>
                  </a:lnTo>
                  <a:lnTo>
                    <a:pt x="2796518" y="500309"/>
                  </a:lnTo>
                  <a:cubicBezTo>
                    <a:pt x="2800323" y="500023"/>
                    <a:pt x="2807941" y="500023"/>
                    <a:pt x="2812703" y="500023"/>
                  </a:cubicBezTo>
                  <a:cubicBezTo>
                    <a:pt x="2816517" y="500023"/>
                    <a:pt x="2824135" y="500023"/>
                    <a:pt x="2827949" y="500309"/>
                  </a:cubicBezTo>
                  <a:close/>
                  <a:moveTo>
                    <a:pt x="2855566" y="500023"/>
                  </a:moveTo>
                  <a:cubicBezTo>
                    <a:pt x="2855566" y="494975"/>
                    <a:pt x="2853668" y="490212"/>
                    <a:pt x="2848906" y="490212"/>
                  </a:cubicBezTo>
                  <a:cubicBezTo>
                    <a:pt x="2846041" y="490212"/>
                    <a:pt x="2844143" y="492593"/>
                    <a:pt x="2844143" y="495261"/>
                  </a:cubicBezTo>
                  <a:cubicBezTo>
                    <a:pt x="2844143" y="497928"/>
                    <a:pt x="2846041" y="500309"/>
                    <a:pt x="2848906" y="500309"/>
                  </a:cubicBezTo>
                  <a:cubicBezTo>
                    <a:pt x="2851761" y="500309"/>
                    <a:pt x="2852710" y="499357"/>
                    <a:pt x="2852710" y="498976"/>
                  </a:cubicBezTo>
                  <a:cubicBezTo>
                    <a:pt x="2852710" y="501738"/>
                    <a:pt x="2852710" y="509167"/>
                    <a:pt x="2846041" y="515644"/>
                  </a:cubicBezTo>
                  <a:cubicBezTo>
                    <a:pt x="2846041" y="516026"/>
                    <a:pt x="2845092" y="516121"/>
                    <a:pt x="2845092" y="516692"/>
                  </a:cubicBezTo>
                  <a:cubicBezTo>
                    <a:pt x="2845092" y="517455"/>
                    <a:pt x="2846041" y="518026"/>
                    <a:pt x="2846999" y="518026"/>
                  </a:cubicBezTo>
                  <a:cubicBezTo>
                    <a:pt x="2847948" y="518026"/>
                    <a:pt x="2855566" y="510882"/>
                    <a:pt x="2855566" y="500023"/>
                  </a:cubicBezTo>
                  <a:close/>
                  <a:moveTo>
                    <a:pt x="2935580" y="500309"/>
                  </a:moveTo>
                  <a:lnTo>
                    <a:pt x="2935580" y="497356"/>
                  </a:lnTo>
                  <a:lnTo>
                    <a:pt x="2932724" y="497356"/>
                  </a:lnTo>
                  <a:cubicBezTo>
                    <a:pt x="2924148" y="497356"/>
                    <a:pt x="2923199" y="496213"/>
                    <a:pt x="2923199" y="492879"/>
                  </a:cubicBezTo>
                  <a:lnTo>
                    <a:pt x="2923199" y="442302"/>
                  </a:lnTo>
                  <a:cubicBezTo>
                    <a:pt x="2923199" y="439730"/>
                    <a:pt x="2923199" y="439635"/>
                    <a:pt x="2921292" y="439635"/>
                  </a:cubicBezTo>
                  <a:cubicBezTo>
                    <a:pt x="2917478" y="443350"/>
                    <a:pt x="2912716" y="445540"/>
                    <a:pt x="2904149" y="445540"/>
                  </a:cubicBezTo>
                  <a:lnTo>
                    <a:pt x="2904149" y="448588"/>
                  </a:lnTo>
                  <a:cubicBezTo>
                    <a:pt x="2906056" y="448588"/>
                    <a:pt x="2910818" y="448588"/>
                    <a:pt x="2916530" y="446017"/>
                  </a:cubicBezTo>
                  <a:lnTo>
                    <a:pt x="2916530" y="492879"/>
                  </a:lnTo>
                  <a:cubicBezTo>
                    <a:pt x="2916530" y="496213"/>
                    <a:pt x="2916530" y="497356"/>
                    <a:pt x="2907953" y="497356"/>
                  </a:cubicBezTo>
                  <a:lnTo>
                    <a:pt x="2904149" y="497356"/>
                  </a:lnTo>
                  <a:lnTo>
                    <a:pt x="2904149" y="500309"/>
                  </a:lnTo>
                  <a:cubicBezTo>
                    <a:pt x="2907953" y="500023"/>
                    <a:pt x="2915581" y="500023"/>
                    <a:pt x="2920343" y="500023"/>
                  </a:cubicBezTo>
                  <a:cubicBezTo>
                    <a:pt x="2924148" y="500023"/>
                    <a:pt x="2931766" y="500023"/>
                    <a:pt x="2935580" y="500309"/>
                  </a:cubicBezTo>
                  <a:close/>
                  <a:moveTo>
                    <a:pt x="2987018" y="482021"/>
                  </a:moveTo>
                  <a:cubicBezTo>
                    <a:pt x="2987018" y="471448"/>
                    <a:pt x="2979391" y="462114"/>
                    <a:pt x="2968917" y="462114"/>
                  </a:cubicBezTo>
                  <a:cubicBezTo>
                    <a:pt x="2964155" y="462114"/>
                    <a:pt x="2959392" y="463543"/>
                    <a:pt x="2956536" y="466686"/>
                  </a:cubicBezTo>
                  <a:lnTo>
                    <a:pt x="2956536" y="448969"/>
                  </a:lnTo>
                  <a:cubicBezTo>
                    <a:pt x="2957485" y="449446"/>
                    <a:pt x="2961299" y="450303"/>
                    <a:pt x="2965103" y="450303"/>
                  </a:cubicBezTo>
                  <a:cubicBezTo>
                    <a:pt x="2976535" y="450303"/>
                    <a:pt x="2983205" y="442302"/>
                    <a:pt x="2983205" y="440969"/>
                  </a:cubicBezTo>
                  <a:cubicBezTo>
                    <a:pt x="2983205" y="439921"/>
                    <a:pt x="2982256" y="439635"/>
                    <a:pt x="2982256" y="439635"/>
                  </a:cubicBezTo>
                  <a:cubicBezTo>
                    <a:pt x="2982256" y="439635"/>
                    <a:pt x="2981298" y="439635"/>
                    <a:pt x="2981298" y="440111"/>
                  </a:cubicBezTo>
                  <a:cubicBezTo>
                    <a:pt x="2977493" y="441540"/>
                    <a:pt x="2973680" y="442587"/>
                    <a:pt x="2967968" y="442587"/>
                  </a:cubicBezTo>
                  <a:cubicBezTo>
                    <a:pt x="2963206" y="442587"/>
                    <a:pt x="2958443" y="441255"/>
                    <a:pt x="2955578" y="440111"/>
                  </a:cubicBezTo>
                  <a:cubicBezTo>
                    <a:pt x="2954630" y="439635"/>
                    <a:pt x="2954630" y="439635"/>
                    <a:pt x="2954630" y="439635"/>
                  </a:cubicBezTo>
                  <a:cubicBezTo>
                    <a:pt x="2953681" y="439635"/>
                    <a:pt x="2953681" y="440683"/>
                    <a:pt x="2953681" y="442302"/>
                  </a:cubicBezTo>
                  <a:lnTo>
                    <a:pt x="2953681" y="469067"/>
                  </a:lnTo>
                  <a:cubicBezTo>
                    <a:pt x="2953681" y="470687"/>
                    <a:pt x="2953681" y="471734"/>
                    <a:pt x="2954630" y="471734"/>
                  </a:cubicBezTo>
                  <a:cubicBezTo>
                    <a:pt x="2955578" y="471734"/>
                    <a:pt x="2955578" y="471448"/>
                    <a:pt x="2956536" y="470687"/>
                  </a:cubicBezTo>
                  <a:cubicBezTo>
                    <a:pt x="2957485" y="469353"/>
                    <a:pt x="2960341" y="464590"/>
                    <a:pt x="2968917" y="464590"/>
                  </a:cubicBezTo>
                  <a:cubicBezTo>
                    <a:pt x="2973680" y="464590"/>
                    <a:pt x="2976535" y="468972"/>
                    <a:pt x="2976535" y="470591"/>
                  </a:cubicBezTo>
                  <a:cubicBezTo>
                    <a:pt x="2978442" y="473829"/>
                    <a:pt x="2978442" y="478021"/>
                    <a:pt x="2978442" y="481641"/>
                  </a:cubicBezTo>
                  <a:cubicBezTo>
                    <a:pt x="2978442" y="484974"/>
                    <a:pt x="2978442" y="489927"/>
                    <a:pt x="2975586" y="493927"/>
                  </a:cubicBezTo>
                  <a:cubicBezTo>
                    <a:pt x="2974628" y="496594"/>
                    <a:pt x="2970824" y="499452"/>
                    <a:pt x="2966061" y="499452"/>
                  </a:cubicBezTo>
                  <a:cubicBezTo>
                    <a:pt x="2960341" y="499452"/>
                    <a:pt x="2953681" y="495737"/>
                    <a:pt x="2951774" y="489927"/>
                  </a:cubicBezTo>
                  <a:cubicBezTo>
                    <a:pt x="2951774" y="489927"/>
                    <a:pt x="2952723" y="489927"/>
                    <a:pt x="2952723" y="489927"/>
                  </a:cubicBezTo>
                  <a:cubicBezTo>
                    <a:pt x="2955578" y="489927"/>
                    <a:pt x="2957485" y="488308"/>
                    <a:pt x="2957485" y="485450"/>
                  </a:cubicBezTo>
                  <a:cubicBezTo>
                    <a:pt x="2957485" y="482021"/>
                    <a:pt x="2954630" y="480878"/>
                    <a:pt x="2952723" y="480878"/>
                  </a:cubicBezTo>
                  <a:cubicBezTo>
                    <a:pt x="2950816" y="480878"/>
                    <a:pt x="2947960" y="481925"/>
                    <a:pt x="2947960" y="485736"/>
                  </a:cubicBezTo>
                  <a:cubicBezTo>
                    <a:pt x="2947960" y="493927"/>
                    <a:pt x="2955578" y="502309"/>
                    <a:pt x="2966061" y="502309"/>
                  </a:cubicBezTo>
                  <a:cubicBezTo>
                    <a:pt x="2977493" y="502309"/>
                    <a:pt x="2987018" y="493356"/>
                    <a:pt x="2987018" y="482021"/>
                  </a:cubicBezTo>
                  <a:close/>
                  <a:moveTo>
                    <a:pt x="3011780" y="500023"/>
                  </a:moveTo>
                  <a:cubicBezTo>
                    <a:pt x="3011780" y="494975"/>
                    <a:pt x="3009873" y="490212"/>
                    <a:pt x="3005110" y="490212"/>
                  </a:cubicBezTo>
                  <a:cubicBezTo>
                    <a:pt x="3002255" y="490212"/>
                    <a:pt x="3000348" y="492593"/>
                    <a:pt x="3000348" y="495261"/>
                  </a:cubicBezTo>
                  <a:cubicBezTo>
                    <a:pt x="3000348" y="497928"/>
                    <a:pt x="3002255" y="500309"/>
                    <a:pt x="3005110" y="500309"/>
                  </a:cubicBezTo>
                  <a:cubicBezTo>
                    <a:pt x="3007017" y="500309"/>
                    <a:pt x="3008924" y="499262"/>
                    <a:pt x="3008924" y="498976"/>
                  </a:cubicBezTo>
                  <a:cubicBezTo>
                    <a:pt x="3008924" y="501643"/>
                    <a:pt x="3008924" y="509167"/>
                    <a:pt x="3002255" y="515644"/>
                  </a:cubicBezTo>
                  <a:cubicBezTo>
                    <a:pt x="3002255" y="515930"/>
                    <a:pt x="3001306" y="516121"/>
                    <a:pt x="3001306" y="516692"/>
                  </a:cubicBezTo>
                  <a:cubicBezTo>
                    <a:pt x="3001306" y="517455"/>
                    <a:pt x="3002255" y="518026"/>
                    <a:pt x="3003203" y="518026"/>
                  </a:cubicBezTo>
                  <a:cubicBezTo>
                    <a:pt x="3004161" y="518026"/>
                    <a:pt x="3011780" y="510882"/>
                    <a:pt x="3011780" y="500023"/>
                  </a:cubicBezTo>
                  <a:close/>
                  <a:moveTo>
                    <a:pt x="3098453" y="441540"/>
                  </a:moveTo>
                  <a:lnTo>
                    <a:pt x="3074641" y="441540"/>
                  </a:lnTo>
                  <a:cubicBezTo>
                    <a:pt x="3072743" y="441540"/>
                    <a:pt x="3069878" y="441540"/>
                    <a:pt x="3067981" y="441255"/>
                  </a:cubicBezTo>
                  <a:cubicBezTo>
                    <a:pt x="3063218" y="440969"/>
                    <a:pt x="3063218" y="440111"/>
                    <a:pt x="3062260" y="438778"/>
                  </a:cubicBezTo>
                  <a:lnTo>
                    <a:pt x="3059405" y="438778"/>
                  </a:lnTo>
                  <a:lnTo>
                    <a:pt x="3056549" y="457923"/>
                  </a:lnTo>
                  <a:lnTo>
                    <a:pt x="3059405" y="457923"/>
                  </a:lnTo>
                  <a:cubicBezTo>
                    <a:pt x="3059405" y="456590"/>
                    <a:pt x="3060353" y="450208"/>
                    <a:pt x="3062260" y="449636"/>
                  </a:cubicBezTo>
                  <a:cubicBezTo>
                    <a:pt x="3063218" y="448969"/>
                    <a:pt x="3069878" y="448969"/>
                    <a:pt x="3070836" y="448969"/>
                  </a:cubicBezTo>
                  <a:lnTo>
                    <a:pt x="3090835" y="448969"/>
                  </a:lnTo>
                  <a:lnTo>
                    <a:pt x="3081310" y="461637"/>
                  </a:lnTo>
                  <a:cubicBezTo>
                    <a:pt x="3070836" y="475544"/>
                    <a:pt x="3067981" y="489927"/>
                    <a:pt x="3067981" y="497261"/>
                  </a:cubicBezTo>
                  <a:cubicBezTo>
                    <a:pt x="3067981" y="498119"/>
                    <a:pt x="3067981" y="502309"/>
                    <a:pt x="3072743" y="502309"/>
                  </a:cubicBezTo>
                  <a:cubicBezTo>
                    <a:pt x="3076548" y="502309"/>
                    <a:pt x="3076548" y="498119"/>
                    <a:pt x="3076548" y="497071"/>
                  </a:cubicBezTo>
                  <a:lnTo>
                    <a:pt x="3076548" y="492784"/>
                  </a:lnTo>
                  <a:cubicBezTo>
                    <a:pt x="3076548" y="479544"/>
                    <a:pt x="3079403" y="468781"/>
                    <a:pt x="3083217" y="462875"/>
                  </a:cubicBezTo>
                  <a:lnTo>
                    <a:pt x="3097505" y="444873"/>
                  </a:lnTo>
                  <a:cubicBezTo>
                    <a:pt x="3098453" y="443825"/>
                    <a:pt x="3098453" y="443636"/>
                    <a:pt x="3098453" y="441540"/>
                  </a:cubicBezTo>
                  <a:close/>
                  <a:moveTo>
                    <a:pt x="3119410" y="500023"/>
                  </a:moveTo>
                  <a:cubicBezTo>
                    <a:pt x="3119410" y="494975"/>
                    <a:pt x="3117503" y="490212"/>
                    <a:pt x="3112741" y="490212"/>
                  </a:cubicBezTo>
                  <a:cubicBezTo>
                    <a:pt x="3109885" y="490212"/>
                    <a:pt x="3107978" y="492593"/>
                    <a:pt x="3107978" y="495261"/>
                  </a:cubicBezTo>
                  <a:cubicBezTo>
                    <a:pt x="3107978" y="497928"/>
                    <a:pt x="3109885" y="500309"/>
                    <a:pt x="3112741" y="500309"/>
                  </a:cubicBezTo>
                  <a:cubicBezTo>
                    <a:pt x="3115606" y="500309"/>
                    <a:pt x="3116555" y="499262"/>
                    <a:pt x="3116555" y="498976"/>
                  </a:cubicBezTo>
                  <a:cubicBezTo>
                    <a:pt x="3116555" y="501643"/>
                    <a:pt x="3116555" y="509167"/>
                    <a:pt x="3109885" y="515644"/>
                  </a:cubicBezTo>
                  <a:cubicBezTo>
                    <a:pt x="3109885" y="515930"/>
                    <a:pt x="3108936" y="516121"/>
                    <a:pt x="3108936" y="516692"/>
                  </a:cubicBezTo>
                  <a:cubicBezTo>
                    <a:pt x="3108936" y="517455"/>
                    <a:pt x="3109885" y="518026"/>
                    <a:pt x="3110843" y="518026"/>
                  </a:cubicBezTo>
                  <a:cubicBezTo>
                    <a:pt x="3111792" y="518026"/>
                    <a:pt x="3119410" y="510882"/>
                    <a:pt x="3119410" y="500023"/>
                  </a:cubicBezTo>
                  <a:close/>
                  <a:moveTo>
                    <a:pt x="3203228" y="484688"/>
                  </a:moveTo>
                  <a:cubicBezTo>
                    <a:pt x="3203228" y="477163"/>
                    <a:pt x="3197517" y="470305"/>
                    <a:pt x="3187992" y="468210"/>
                  </a:cubicBezTo>
                  <a:cubicBezTo>
                    <a:pt x="3194661" y="465638"/>
                    <a:pt x="3200373" y="459447"/>
                    <a:pt x="3200373" y="452112"/>
                  </a:cubicBezTo>
                  <a:cubicBezTo>
                    <a:pt x="3200373" y="444873"/>
                    <a:pt x="3192755" y="439635"/>
                    <a:pt x="3183230" y="439635"/>
                  </a:cubicBezTo>
                  <a:cubicBezTo>
                    <a:pt x="3172756" y="439635"/>
                    <a:pt x="3166086" y="444968"/>
                    <a:pt x="3166086" y="451827"/>
                  </a:cubicBezTo>
                  <a:cubicBezTo>
                    <a:pt x="3166086" y="455256"/>
                    <a:pt x="3167993" y="456779"/>
                    <a:pt x="3170849" y="456779"/>
                  </a:cubicBezTo>
                  <a:cubicBezTo>
                    <a:pt x="3173705" y="456779"/>
                    <a:pt x="3174653" y="454684"/>
                    <a:pt x="3174653" y="452112"/>
                  </a:cubicBezTo>
                  <a:cubicBezTo>
                    <a:pt x="3174653" y="448683"/>
                    <a:pt x="3171798" y="447350"/>
                    <a:pt x="3169891" y="447350"/>
                  </a:cubicBezTo>
                  <a:cubicBezTo>
                    <a:pt x="3173705" y="442302"/>
                    <a:pt x="3181323" y="442016"/>
                    <a:pt x="3182281" y="442016"/>
                  </a:cubicBezTo>
                  <a:cubicBezTo>
                    <a:pt x="3185136" y="442016"/>
                    <a:pt x="3191806" y="442778"/>
                    <a:pt x="3191806" y="452112"/>
                  </a:cubicBezTo>
                  <a:cubicBezTo>
                    <a:pt x="3191806" y="458494"/>
                    <a:pt x="3188941" y="462400"/>
                    <a:pt x="3187992" y="463923"/>
                  </a:cubicBezTo>
                  <a:cubicBezTo>
                    <a:pt x="3185136" y="466686"/>
                    <a:pt x="3183230" y="466876"/>
                    <a:pt x="3177518" y="467162"/>
                  </a:cubicBezTo>
                  <a:cubicBezTo>
                    <a:pt x="3175611" y="467353"/>
                    <a:pt x="3175611" y="467448"/>
                    <a:pt x="3175611" y="468686"/>
                  </a:cubicBezTo>
                  <a:cubicBezTo>
                    <a:pt x="3175611" y="469830"/>
                    <a:pt x="3175611" y="469830"/>
                    <a:pt x="3177518" y="469830"/>
                  </a:cubicBezTo>
                  <a:lnTo>
                    <a:pt x="3182281" y="469830"/>
                  </a:lnTo>
                  <a:cubicBezTo>
                    <a:pt x="3188941" y="469830"/>
                    <a:pt x="3193703" y="475163"/>
                    <a:pt x="3193703" y="484688"/>
                  </a:cubicBezTo>
                  <a:cubicBezTo>
                    <a:pt x="3193703" y="496213"/>
                    <a:pt x="3187043" y="499452"/>
                    <a:pt x="3182281" y="499452"/>
                  </a:cubicBezTo>
                  <a:cubicBezTo>
                    <a:pt x="3177518" y="499452"/>
                    <a:pt x="3170849" y="497642"/>
                    <a:pt x="3167035" y="492879"/>
                  </a:cubicBezTo>
                  <a:cubicBezTo>
                    <a:pt x="3170849" y="492879"/>
                    <a:pt x="3172756" y="490784"/>
                    <a:pt x="3172756" y="487736"/>
                  </a:cubicBezTo>
                  <a:cubicBezTo>
                    <a:pt x="3172756" y="484879"/>
                    <a:pt x="3170849" y="482784"/>
                    <a:pt x="3167993" y="482784"/>
                  </a:cubicBezTo>
                  <a:cubicBezTo>
                    <a:pt x="3165128" y="482784"/>
                    <a:pt x="3163231" y="484307"/>
                    <a:pt x="3163231" y="488022"/>
                  </a:cubicBezTo>
                  <a:cubicBezTo>
                    <a:pt x="3163231" y="496594"/>
                    <a:pt x="3171798" y="502309"/>
                    <a:pt x="3182281" y="502309"/>
                  </a:cubicBezTo>
                  <a:cubicBezTo>
                    <a:pt x="3194661" y="502309"/>
                    <a:pt x="3203228" y="493832"/>
                    <a:pt x="3203228" y="484688"/>
                  </a:cubicBezTo>
                  <a:close/>
                  <a:moveTo>
                    <a:pt x="3223236" y="523074"/>
                  </a:moveTo>
                  <a:lnTo>
                    <a:pt x="3223236" y="431919"/>
                  </a:lnTo>
                  <a:lnTo>
                    <a:pt x="3209898" y="431919"/>
                  </a:lnTo>
                  <a:lnTo>
                    <a:pt x="3209898" y="436015"/>
                  </a:lnTo>
                  <a:lnTo>
                    <a:pt x="3218474" y="436015"/>
                  </a:lnTo>
                  <a:lnTo>
                    <a:pt x="3218474" y="518978"/>
                  </a:lnTo>
                  <a:lnTo>
                    <a:pt x="3209898" y="518978"/>
                  </a:lnTo>
                  <a:lnTo>
                    <a:pt x="3209898" y="523074"/>
                  </a:lnTo>
                  <a:close/>
                  <a:moveTo>
                    <a:pt x="33310" y="591844"/>
                  </a:moveTo>
                  <a:cubicBezTo>
                    <a:pt x="33310" y="583844"/>
                    <a:pt x="27599" y="575748"/>
                    <a:pt x="19023" y="573556"/>
                  </a:cubicBezTo>
                  <a:lnTo>
                    <a:pt x="5693" y="570604"/>
                  </a:lnTo>
                  <a:cubicBezTo>
                    <a:pt x="-27" y="569175"/>
                    <a:pt x="-3832" y="564603"/>
                    <a:pt x="-3832" y="559079"/>
                  </a:cubicBezTo>
                  <a:cubicBezTo>
                    <a:pt x="-3832" y="552887"/>
                    <a:pt x="931" y="547173"/>
                    <a:pt x="9498" y="547173"/>
                  </a:cubicBezTo>
                  <a:cubicBezTo>
                    <a:pt x="24743" y="547173"/>
                    <a:pt x="26641" y="561936"/>
                    <a:pt x="27599" y="565365"/>
                  </a:cubicBezTo>
                  <a:cubicBezTo>
                    <a:pt x="27599" y="566412"/>
                    <a:pt x="27599" y="566984"/>
                    <a:pt x="29506" y="566984"/>
                  </a:cubicBezTo>
                  <a:cubicBezTo>
                    <a:pt x="30455" y="566984"/>
                    <a:pt x="30455" y="566412"/>
                    <a:pt x="30455" y="564794"/>
                  </a:cubicBezTo>
                  <a:lnTo>
                    <a:pt x="30455" y="546791"/>
                  </a:lnTo>
                  <a:cubicBezTo>
                    <a:pt x="30455" y="545362"/>
                    <a:pt x="30455" y="544410"/>
                    <a:pt x="29506" y="544410"/>
                  </a:cubicBezTo>
                  <a:cubicBezTo>
                    <a:pt x="28548" y="544410"/>
                    <a:pt x="28548" y="544696"/>
                    <a:pt x="27599" y="545744"/>
                  </a:cubicBezTo>
                  <a:lnTo>
                    <a:pt x="24743" y="550792"/>
                  </a:lnTo>
                  <a:cubicBezTo>
                    <a:pt x="19981" y="545839"/>
                    <a:pt x="14260" y="544410"/>
                    <a:pt x="9498" y="544410"/>
                  </a:cubicBezTo>
                  <a:cubicBezTo>
                    <a:pt x="-1934" y="544410"/>
                    <a:pt x="-9552" y="552697"/>
                    <a:pt x="-9552" y="561936"/>
                  </a:cubicBezTo>
                  <a:cubicBezTo>
                    <a:pt x="-9552" y="568889"/>
                    <a:pt x="-5739" y="572604"/>
                    <a:pt x="-3832" y="574414"/>
                  </a:cubicBezTo>
                  <a:cubicBezTo>
                    <a:pt x="-976" y="577748"/>
                    <a:pt x="1880" y="578414"/>
                    <a:pt x="12353" y="580700"/>
                  </a:cubicBezTo>
                  <a:cubicBezTo>
                    <a:pt x="19981" y="582605"/>
                    <a:pt x="20930" y="582891"/>
                    <a:pt x="24743" y="586034"/>
                  </a:cubicBezTo>
                  <a:cubicBezTo>
                    <a:pt x="24743" y="587082"/>
                    <a:pt x="27599" y="590225"/>
                    <a:pt x="27599" y="594702"/>
                  </a:cubicBezTo>
                  <a:cubicBezTo>
                    <a:pt x="27599" y="600893"/>
                    <a:pt x="22836" y="607656"/>
                    <a:pt x="14260" y="607656"/>
                  </a:cubicBezTo>
                  <a:cubicBezTo>
                    <a:pt x="3786" y="607656"/>
                    <a:pt x="-6697" y="602703"/>
                    <a:pt x="-6697" y="590035"/>
                  </a:cubicBezTo>
                  <a:cubicBezTo>
                    <a:pt x="-6697" y="588606"/>
                    <a:pt x="-6697" y="587939"/>
                    <a:pt x="-8594" y="587939"/>
                  </a:cubicBezTo>
                  <a:cubicBezTo>
                    <a:pt x="-9552" y="587939"/>
                    <a:pt x="-9552" y="588702"/>
                    <a:pt x="-9552" y="590320"/>
                  </a:cubicBezTo>
                  <a:lnTo>
                    <a:pt x="-9552" y="608227"/>
                  </a:lnTo>
                  <a:cubicBezTo>
                    <a:pt x="-9552" y="609656"/>
                    <a:pt x="-9552" y="610608"/>
                    <a:pt x="-8594" y="610608"/>
                  </a:cubicBezTo>
                  <a:cubicBezTo>
                    <a:pt x="-7646" y="610608"/>
                    <a:pt x="-7646" y="610418"/>
                    <a:pt x="-6697" y="609561"/>
                  </a:cubicBezTo>
                  <a:cubicBezTo>
                    <a:pt x="-6697" y="608990"/>
                    <a:pt x="-6697" y="608036"/>
                    <a:pt x="-3832" y="604323"/>
                  </a:cubicBezTo>
                  <a:cubicBezTo>
                    <a:pt x="1880" y="609370"/>
                    <a:pt x="8549" y="610608"/>
                    <a:pt x="14260" y="610608"/>
                  </a:cubicBezTo>
                  <a:cubicBezTo>
                    <a:pt x="25692" y="610608"/>
                    <a:pt x="33310" y="601560"/>
                    <a:pt x="33310" y="591844"/>
                  </a:cubicBezTo>
                  <a:close/>
                  <a:moveTo>
                    <a:pt x="69503" y="608704"/>
                  </a:moveTo>
                  <a:lnTo>
                    <a:pt x="69503" y="605655"/>
                  </a:lnTo>
                  <a:lnTo>
                    <a:pt x="67606" y="605655"/>
                  </a:lnTo>
                  <a:cubicBezTo>
                    <a:pt x="60936" y="605655"/>
                    <a:pt x="59978" y="604798"/>
                    <a:pt x="59978" y="601179"/>
                  </a:cubicBezTo>
                  <a:lnTo>
                    <a:pt x="59978" y="553744"/>
                  </a:lnTo>
                  <a:cubicBezTo>
                    <a:pt x="59978" y="550315"/>
                    <a:pt x="60936" y="549459"/>
                    <a:pt x="67606" y="549459"/>
                  </a:cubicBezTo>
                  <a:lnTo>
                    <a:pt x="69503" y="549459"/>
                  </a:lnTo>
                  <a:lnTo>
                    <a:pt x="69503" y="546315"/>
                  </a:lnTo>
                  <a:lnTo>
                    <a:pt x="56174" y="546601"/>
                  </a:lnTo>
                  <a:lnTo>
                    <a:pt x="41886" y="546315"/>
                  </a:lnTo>
                  <a:lnTo>
                    <a:pt x="41886" y="549459"/>
                  </a:lnTo>
                  <a:lnTo>
                    <a:pt x="44742" y="549459"/>
                  </a:lnTo>
                  <a:cubicBezTo>
                    <a:pt x="51411" y="549459"/>
                    <a:pt x="52360" y="550315"/>
                    <a:pt x="52360" y="553744"/>
                  </a:cubicBezTo>
                  <a:lnTo>
                    <a:pt x="52360" y="601179"/>
                  </a:lnTo>
                  <a:cubicBezTo>
                    <a:pt x="52360" y="604798"/>
                    <a:pt x="51411" y="605655"/>
                    <a:pt x="44742" y="605655"/>
                  </a:cubicBezTo>
                  <a:lnTo>
                    <a:pt x="41886" y="605655"/>
                  </a:lnTo>
                  <a:lnTo>
                    <a:pt x="41886" y="608704"/>
                  </a:lnTo>
                  <a:lnTo>
                    <a:pt x="56174" y="608322"/>
                  </a:lnTo>
                  <a:close/>
                  <a:moveTo>
                    <a:pt x="158093" y="608704"/>
                  </a:moveTo>
                  <a:lnTo>
                    <a:pt x="158093" y="605655"/>
                  </a:lnTo>
                  <a:lnTo>
                    <a:pt x="156186" y="605655"/>
                  </a:lnTo>
                  <a:cubicBezTo>
                    <a:pt x="148568" y="605655"/>
                    <a:pt x="148568" y="604608"/>
                    <a:pt x="148568" y="601179"/>
                  </a:cubicBezTo>
                  <a:lnTo>
                    <a:pt x="148568" y="553744"/>
                  </a:lnTo>
                  <a:cubicBezTo>
                    <a:pt x="148568" y="550315"/>
                    <a:pt x="148568" y="549459"/>
                    <a:pt x="156186" y="549459"/>
                  </a:cubicBezTo>
                  <a:lnTo>
                    <a:pt x="158093" y="549459"/>
                  </a:lnTo>
                  <a:lnTo>
                    <a:pt x="158093" y="546315"/>
                  </a:lnTo>
                  <a:lnTo>
                    <a:pt x="141899" y="546315"/>
                  </a:lnTo>
                  <a:cubicBezTo>
                    <a:pt x="139992" y="546315"/>
                    <a:pt x="139992" y="546601"/>
                    <a:pt x="139043" y="548220"/>
                  </a:cubicBezTo>
                  <a:lnTo>
                    <a:pt x="118086" y="600036"/>
                  </a:lnTo>
                  <a:lnTo>
                    <a:pt x="97130" y="548411"/>
                  </a:lnTo>
                  <a:cubicBezTo>
                    <a:pt x="96181" y="546601"/>
                    <a:pt x="96181" y="546315"/>
                    <a:pt x="93316" y="546315"/>
                  </a:cubicBezTo>
                  <a:lnTo>
                    <a:pt x="78080" y="546315"/>
                  </a:lnTo>
                  <a:lnTo>
                    <a:pt x="78080" y="549459"/>
                  </a:lnTo>
                  <a:lnTo>
                    <a:pt x="79986" y="549459"/>
                  </a:lnTo>
                  <a:cubicBezTo>
                    <a:pt x="86656" y="549459"/>
                    <a:pt x="87605" y="550315"/>
                    <a:pt x="87605" y="553744"/>
                  </a:cubicBezTo>
                  <a:lnTo>
                    <a:pt x="87605" y="598797"/>
                  </a:lnTo>
                  <a:cubicBezTo>
                    <a:pt x="87605" y="601179"/>
                    <a:pt x="87605" y="605655"/>
                    <a:pt x="78080" y="605655"/>
                  </a:cubicBezTo>
                  <a:lnTo>
                    <a:pt x="78080" y="608704"/>
                  </a:lnTo>
                  <a:cubicBezTo>
                    <a:pt x="81893" y="608322"/>
                    <a:pt x="86656" y="608322"/>
                    <a:pt x="88553" y="608322"/>
                  </a:cubicBezTo>
                  <a:cubicBezTo>
                    <a:pt x="91418" y="608322"/>
                    <a:pt x="95223" y="608322"/>
                    <a:pt x="99985" y="608704"/>
                  </a:cubicBezTo>
                  <a:lnTo>
                    <a:pt x="99985" y="605655"/>
                  </a:lnTo>
                  <a:cubicBezTo>
                    <a:pt x="90460" y="605655"/>
                    <a:pt x="90460" y="601179"/>
                    <a:pt x="90460" y="598797"/>
                  </a:cubicBezTo>
                  <a:lnTo>
                    <a:pt x="90460" y="550315"/>
                  </a:lnTo>
                  <a:lnTo>
                    <a:pt x="113324" y="606418"/>
                  </a:lnTo>
                  <a:cubicBezTo>
                    <a:pt x="114273" y="607656"/>
                    <a:pt x="114273" y="608704"/>
                    <a:pt x="115231" y="608704"/>
                  </a:cubicBezTo>
                  <a:cubicBezTo>
                    <a:pt x="117128" y="608704"/>
                    <a:pt x="117128" y="607656"/>
                    <a:pt x="118086" y="606418"/>
                  </a:cubicBezTo>
                  <a:lnTo>
                    <a:pt x="140941" y="549554"/>
                  </a:lnTo>
                  <a:lnTo>
                    <a:pt x="140941" y="549743"/>
                  </a:lnTo>
                  <a:lnTo>
                    <a:pt x="140941" y="601179"/>
                  </a:lnTo>
                  <a:cubicBezTo>
                    <a:pt x="140941" y="604608"/>
                    <a:pt x="140941" y="605655"/>
                    <a:pt x="134281" y="605655"/>
                  </a:cubicBezTo>
                  <a:lnTo>
                    <a:pt x="132374" y="605655"/>
                  </a:lnTo>
                  <a:lnTo>
                    <a:pt x="132374" y="608704"/>
                  </a:lnTo>
                  <a:lnTo>
                    <a:pt x="144755" y="608322"/>
                  </a:lnTo>
                  <a:close/>
                  <a:moveTo>
                    <a:pt x="232386" y="577748"/>
                  </a:moveTo>
                  <a:cubicBezTo>
                    <a:pt x="232386" y="559364"/>
                    <a:pt x="218099" y="544410"/>
                    <a:pt x="199998" y="544410"/>
                  </a:cubicBezTo>
                  <a:cubicBezTo>
                    <a:pt x="181906" y="544410"/>
                    <a:pt x="167618" y="559554"/>
                    <a:pt x="167618" y="577748"/>
                  </a:cubicBezTo>
                  <a:cubicBezTo>
                    <a:pt x="167618" y="596321"/>
                    <a:pt x="182855" y="610608"/>
                    <a:pt x="199998" y="610608"/>
                  </a:cubicBezTo>
                  <a:cubicBezTo>
                    <a:pt x="217141" y="610608"/>
                    <a:pt x="232386" y="596130"/>
                    <a:pt x="232386" y="577748"/>
                  </a:cubicBezTo>
                  <a:close/>
                  <a:moveTo>
                    <a:pt x="222861" y="576319"/>
                  </a:moveTo>
                  <a:cubicBezTo>
                    <a:pt x="222861" y="599560"/>
                    <a:pt x="209523" y="607656"/>
                    <a:pt x="199998" y="607656"/>
                  </a:cubicBezTo>
                  <a:cubicBezTo>
                    <a:pt x="190473" y="607656"/>
                    <a:pt x="177143" y="599274"/>
                    <a:pt x="177143" y="576319"/>
                  </a:cubicBezTo>
                  <a:cubicBezTo>
                    <a:pt x="177143" y="554506"/>
                    <a:pt x="190473" y="547173"/>
                    <a:pt x="199998" y="547173"/>
                  </a:cubicBezTo>
                  <a:cubicBezTo>
                    <a:pt x="209523" y="547173"/>
                    <a:pt x="222861" y="554887"/>
                    <a:pt x="222861" y="576319"/>
                  </a:cubicBezTo>
                  <a:close/>
                  <a:moveTo>
                    <a:pt x="305731" y="549459"/>
                  </a:moveTo>
                  <a:lnTo>
                    <a:pt x="305731" y="546315"/>
                  </a:lnTo>
                  <a:cubicBezTo>
                    <a:pt x="301917" y="546601"/>
                    <a:pt x="298103" y="546601"/>
                    <a:pt x="295248" y="546601"/>
                  </a:cubicBezTo>
                  <a:cubicBezTo>
                    <a:pt x="293341" y="546601"/>
                    <a:pt x="288578" y="546601"/>
                    <a:pt x="284774" y="546315"/>
                  </a:cubicBezTo>
                  <a:lnTo>
                    <a:pt x="284774" y="549459"/>
                  </a:lnTo>
                  <a:cubicBezTo>
                    <a:pt x="294299" y="549459"/>
                    <a:pt x="294299" y="553744"/>
                    <a:pt x="294299" y="556126"/>
                  </a:cubicBezTo>
                  <a:lnTo>
                    <a:pt x="294299" y="595083"/>
                  </a:lnTo>
                  <a:lnTo>
                    <a:pt x="260003" y="547744"/>
                  </a:lnTo>
                  <a:cubicBezTo>
                    <a:pt x="259055" y="546410"/>
                    <a:pt x="259055" y="546315"/>
                    <a:pt x="257148" y="546315"/>
                  </a:cubicBezTo>
                  <a:lnTo>
                    <a:pt x="241911" y="546315"/>
                  </a:lnTo>
                  <a:lnTo>
                    <a:pt x="241911" y="549459"/>
                  </a:lnTo>
                  <a:lnTo>
                    <a:pt x="243818" y="549459"/>
                  </a:lnTo>
                  <a:cubicBezTo>
                    <a:pt x="245716" y="549459"/>
                    <a:pt x="246674" y="549459"/>
                    <a:pt x="248581" y="549554"/>
                  </a:cubicBezTo>
                  <a:cubicBezTo>
                    <a:pt x="250478" y="549839"/>
                    <a:pt x="251436" y="549839"/>
                    <a:pt x="251436" y="551649"/>
                  </a:cubicBezTo>
                  <a:lnTo>
                    <a:pt x="251436" y="598797"/>
                  </a:lnTo>
                  <a:cubicBezTo>
                    <a:pt x="251436" y="601179"/>
                    <a:pt x="251436" y="605655"/>
                    <a:pt x="241911" y="605655"/>
                  </a:cubicBezTo>
                  <a:lnTo>
                    <a:pt x="241911" y="608704"/>
                  </a:lnTo>
                  <a:cubicBezTo>
                    <a:pt x="245716" y="608322"/>
                    <a:pt x="250478" y="608322"/>
                    <a:pt x="252385" y="608322"/>
                  </a:cubicBezTo>
                  <a:cubicBezTo>
                    <a:pt x="255241" y="608322"/>
                    <a:pt x="259055" y="608322"/>
                    <a:pt x="262868" y="608704"/>
                  </a:cubicBezTo>
                  <a:lnTo>
                    <a:pt x="262868" y="605655"/>
                  </a:lnTo>
                  <a:cubicBezTo>
                    <a:pt x="254292" y="605655"/>
                    <a:pt x="254292" y="601179"/>
                    <a:pt x="254292" y="598797"/>
                  </a:cubicBezTo>
                  <a:lnTo>
                    <a:pt x="254292" y="552411"/>
                  </a:lnTo>
                  <a:lnTo>
                    <a:pt x="293341" y="607370"/>
                  </a:lnTo>
                  <a:cubicBezTo>
                    <a:pt x="294299" y="608322"/>
                    <a:pt x="294299" y="608704"/>
                    <a:pt x="295248" y="608704"/>
                  </a:cubicBezTo>
                  <a:cubicBezTo>
                    <a:pt x="297155" y="608704"/>
                    <a:pt x="297155" y="607752"/>
                    <a:pt x="297155" y="606132"/>
                  </a:cubicBezTo>
                  <a:lnTo>
                    <a:pt x="297155" y="556126"/>
                  </a:lnTo>
                  <a:cubicBezTo>
                    <a:pt x="297155" y="553744"/>
                    <a:pt x="297155" y="549459"/>
                    <a:pt x="305731" y="549459"/>
                  </a:cubicBezTo>
                  <a:close/>
                  <a:moveTo>
                    <a:pt x="354305" y="590225"/>
                  </a:moveTo>
                  <a:cubicBezTo>
                    <a:pt x="354305" y="578129"/>
                    <a:pt x="345728" y="569842"/>
                    <a:pt x="335255" y="569842"/>
                  </a:cubicBezTo>
                  <a:cubicBezTo>
                    <a:pt x="328585" y="569842"/>
                    <a:pt x="324781" y="573937"/>
                    <a:pt x="322874" y="578414"/>
                  </a:cubicBezTo>
                  <a:cubicBezTo>
                    <a:pt x="322874" y="570890"/>
                    <a:pt x="323823" y="564126"/>
                    <a:pt x="326678" y="558698"/>
                  </a:cubicBezTo>
                  <a:cubicBezTo>
                    <a:pt x="329543" y="554030"/>
                    <a:pt x="334306" y="550315"/>
                    <a:pt x="340017" y="550315"/>
                  </a:cubicBezTo>
                  <a:cubicBezTo>
                    <a:pt x="341924" y="550315"/>
                    <a:pt x="345728" y="550602"/>
                    <a:pt x="348593" y="553935"/>
                  </a:cubicBezTo>
                  <a:cubicBezTo>
                    <a:pt x="343831" y="554030"/>
                    <a:pt x="343831" y="557173"/>
                    <a:pt x="343831" y="558030"/>
                  </a:cubicBezTo>
                  <a:cubicBezTo>
                    <a:pt x="343831" y="560888"/>
                    <a:pt x="345728" y="562412"/>
                    <a:pt x="347635" y="562412"/>
                  </a:cubicBezTo>
                  <a:cubicBezTo>
                    <a:pt x="349542" y="562412"/>
                    <a:pt x="352398" y="561365"/>
                    <a:pt x="352398" y="557936"/>
                  </a:cubicBezTo>
                  <a:cubicBezTo>
                    <a:pt x="352398" y="552411"/>
                    <a:pt x="348593" y="547934"/>
                    <a:pt x="340017" y="547934"/>
                  </a:cubicBezTo>
                  <a:cubicBezTo>
                    <a:pt x="326678" y="547934"/>
                    <a:pt x="314298" y="560031"/>
                    <a:pt x="314298" y="579747"/>
                  </a:cubicBezTo>
                  <a:cubicBezTo>
                    <a:pt x="314298" y="604512"/>
                    <a:pt x="325730" y="610608"/>
                    <a:pt x="334306" y="610608"/>
                  </a:cubicBezTo>
                  <a:cubicBezTo>
                    <a:pt x="339068" y="610608"/>
                    <a:pt x="343831" y="609370"/>
                    <a:pt x="347635" y="605561"/>
                  </a:cubicBezTo>
                  <a:cubicBezTo>
                    <a:pt x="351449" y="601941"/>
                    <a:pt x="354305" y="598131"/>
                    <a:pt x="354305" y="590225"/>
                  </a:cubicBezTo>
                  <a:close/>
                  <a:moveTo>
                    <a:pt x="345728" y="590035"/>
                  </a:moveTo>
                  <a:cubicBezTo>
                    <a:pt x="345728" y="594702"/>
                    <a:pt x="345728" y="598702"/>
                    <a:pt x="343831" y="601941"/>
                  </a:cubicBezTo>
                  <a:cubicBezTo>
                    <a:pt x="341924" y="606132"/>
                    <a:pt x="339068" y="607752"/>
                    <a:pt x="334306" y="607752"/>
                  </a:cubicBezTo>
                  <a:cubicBezTo>
                    <a:pt x="329543" y="607752"/>
                    <a:pt x="326678" y="604512"/>
                    <a:pt x="325730" y="601941"/>
                  </a:cubicBezTo>
                  <a:cubicBezTo>
                    <a:pt x="323823" y="597750"/>
                    <a:pt x="322874" y="591558"/>
                    <a:pt x="322874" y="588129"/>
                  </a:cubicBezTo>
                  <a:cubicBezTo>
                    <a:pt x="322874" y="579081"/>
                    <a:pt x="328585" y="572318"/>
                    <a:pt x="335255" y="572318"/>
                  </a:cubicBezTo>
                  <a:cubicBezTo>
                    <a:pt x="340017" y="572318"/>
                    <a:pt x="342873" y="574699"/>
                    <a:pt x="343831" y="577843"/>
                  </a:cubicBezTo>
                  <a:cubicBezTo>
                    <a:pt x="345728" y="581272"/>
                    <a:pt x="345728" y="585462"/>
                    <a:pt x="345728" y="590035"/>
                  </a:cubicBezTo>
                  <a:close/>
                  <a:moveTo>
                    <a:pt x="404785" y="593655"/>
                  </a:moveTo>
                  <a:lnTo>
                    <a:pt x="404785" y="590606"/>
                  </a:lnTo>
                  <a:lnTo>
                    <a:pt x="395260" y="590606"/>
                  </a:lnTo>
                  <a:lnTo>
                    <a:pt x="395260" y="549554"/>
                  </a:lnTo>
                  <a:cubicBezTo>
                    <a:pt x="395260" y="547744"/>
                    <a:pt x="395260" y="547077"/>
                    <a:pt x="393353" y="547077"/>
                  </a:cubicBezTo>
                  <a:cubicBezTo>
                    <a:pt x="391456" y="547077"/>
                    <a:pt x="391456" y="547173"/>
                    <a:pt x="390498" y="548411"/>
                  </a:cubicBezTo>
                  <a:lnTo>
                    <a:pt x="361923" y="590606"/>
                  </a:lnTo>
                  <a:lnTo>
                    <a:pt x="361923" y="593655"/>
                  </a:lnTo>
                  <a:lnTo>
                    <a:pt x="387642" y="593655"/>
                  </a:lnTo>
                  <a:lnTo>
                    <a:pt x="387642" y="601179"/>
                  </a:lnTo>
                  <a:cubicBezTo>
                    <a:pt x="387642" y="604608"/>
                    <a:pt x="386693" y="605655"/>
                    <a:pt x="380024" y="605655"/>
                  </a:cubicBezTo>
                  <a:lnTo>
                    <a:pt x="378117" y="605655"/>
                  </a:lnTo>
                  <a:lnTo>
                    <a:pt x="378117" y="608704"/>
                  </a:lnTo>
                  <a:lnTo>
                    <a:pt x="390498" y="608322"/>
                  </a:lnTo>
                  <a:lnTo>
                    <a:pt x="403836" y="608704"/>
                  </a:lnTo>
                  <a:lnTo>
                    <a:pt x="403836" y="605655"/>
                  </a:lnTo>
                  <a:lnTo>
                    <a:pt x="401930" y="605655"/>
                  </a:lnTo>
                  <a:cubicBezTo>
                    <a:pt x="395260" y="605655"/>
                    <a:pt x="395260" y="604608"/>
                    <a:pt x="395260" y="601179"/>
                  </a:cubicBezTo>
                  <a:lnTo>
                    <a:pt x="395260" y="593655"/>
                  </a:lnTo>
                  <a:close/>
                  <a:moveTo>
                    <a:pt x="387642" y="590606"/>
                  </a:moveTo>
                  <a:lnTo>
                    <a:pt x="364778" y="590606"/>
                  </a:lnTo>
                  <a:lnTo>
                    <a:pt x="387642" y="556983"/>
                  </a:lnTo>
                  <a:close/>
                  <a:moveTo>
                    <a:pt x="771498" y="608704"/>
                  </a:moveTo>
                  <a:lnTo>
                    <a:pt x="771498" y="605655"/>
                  </a:lnTo>
                  <a:lnTo>
                    <a:pt x="767693" y="605655"/>
                  </a:lnTo>
                  <a:cubicBezTo>
                    <a:pt x="759117" y="605655"/>
                    <a:pt x="759117" y="604512"/>
                    <a:pt x="759117" y="601179"/>
                  </a:cubicBezTo>
                  <a:lnTo>
                    <a:pt x="759117" y="550602"/>
                  </a:lnTo>
                  <a:cubicBezTo>
                    <a:pt x="759117" y="548125"/>
                    <a:pt x="759117" y="547934"/>
                    <a:pt x="756261" y="547934"/>
                  </a:cubicBezTo>
                  <a:cubicBezTo>
                    <a:pt x="752448" y="551649"/>
                    <a:pt x="747685" y="553935"/>
                    <a:pt x="739118" y="553935"/>
                  </a:cubicBezTo>
                  <a:lnTo>
                    <a:pt x="739118" y="556887"/>
                  </a:lnTo>
                  <a:cubicBezTo>
                    <a:pt x="741016" y="556887"/>
                    <a:pt x="746736" y="556887"/>
                    <a:pt x="751499" y="554316"/>
                  </a:cubicBezTo>
                  <a:lnTo>
                    <a:pt x="751499" y="601179"/>
                  </a:lnTo>
                  <a:cubicBezTo>
                    <a:pt x="751499" y="604512"/>
                    <a:pt x="751499" y="605655"/>
                    <a:pt x="742923" y="605655"/>
                  </a:cubicBezTo>
                  <a:lnTo>
                    <a:pt x="740067" y="605655"/>
                  </a:lnTo>
                  <a:lnTo>
                    <a:pt x="740067" y="608704"/>
                  </a:lnTo>
                  <a:cubicBezTo>
                    <a:pt x="742923" y="608322"/>
                    <a:pt x="751499" y="608322"/>
                    <a:pt x="755303" y="608322"/>
                  </a:cubicBezTo>
                  <a:cubicBezTo>
                    <a:pt x="759117" y="608322"/>
                    <a:pt x="767693" y="608322"/>
                    <a:pt x="771498" y="608704"/>
                  </a:cubicBezTo>
                  <a:close/>
                  <a:moveTo>
                    <a:pt x="821978" y="592321"/>
                  </a:moveTo>
                  <a:lnTo>
                    <a:pt x="819123" y="592321"/>
                  </a:lnTo>
                  <a:cubicBezTo>
                    <a:pt x="819123" y="594226"/>
                    <a:pt x="818174" y="598702"/>
                    <a:pt x="817216" y="600512"/>
                  </a:cubicBezTo>
                  <a:cubicBezTo>
                    <a:pt x="817216" y="601179"/>
                    <a:pt x="809598" y="601179"/>
                    <a:pt x="808649" y="601179"/>
                  </a:cubicBezTo>
                  <a:lnTo>
                    <a:pt x="792455" y="601179"/>
                  </a:lnTo>
                  <a:lnTo>
                    <a:pt x="804835" y="590035"/>
                  </a:lnTo>
                  <a:cubicBezTo>
                    <a:pt x="805793" y="588702"/>
                    <a:pt x="809598" y="585748"/>
                    <a:pt x="811505" y="584415"/>
                  </a:cubicBezTo>
                  <a:cubicBezTo>
                    <a:pt x="817216" y="579177"/>
                    <a:pt x="821978" y="574128"/>
                    <a:pt x="821978" y="565841"/>
                  </a:cubicBezTo>
                  <a:cubicBezTo>
                    <a:pt x="821978" y="555078"/>
                    <a:pt x="813411" y="547934"/>
                    <a:pt x="801980" y="547934"/>
                  </a:cubicBezTo>
                  <a:cubicBezTo>
                    <a:pt x="790548" y="547934"/>
                    <a:pt x="783878" y="556316"/>
                    <a:pt x="783878" y="564412"/>
                  </a:cubicBezTo>
                  <a:cubicBezTo>
                    <a:pt x="783878" y="568889"/>
                    <a:pt x="786743" y="569556"/>
                    <a:pt x="788641" y="569556"/>
                  </a:cubicBezTo>
                  <a:cubicBezTo>
                    <a:pt x="790548" y="569556"/>
                    <a:pt x="793403" y="568223"/>
                    <a:pt x="793403" y="564794"/>
                  </a:cubicBezTo>
                  <a:cubicBezTo>
                    <a:pt x="793403" y="560031"/>
                    <a:pt x="788641" y="560031"/>
                    <a:pt x="787692" y="560031"/>
                  </a:cubicBezTo>
                  <a:cubicBezTo>
                    <a:pt x="790548" y="553268"/>
                    <a:pt x="796268" y="551077"/>
                    <a:pt x="801031" y="551077"/>
                  </a:cubicBezTo>
                  <a:cubicBezTo>
                    <a:pt x="809598" y="551077"/>
                    <a:pt x="813411" y="558221"/>
                    <a:pt x="813411" y="565841"/>
                  </a:cubicBezTo>
                  <a:cubicBezTo>
                    <a:pt x="813411" y="575366"/>
                    <a:pt x="806742" y="582319"/>
                    <a:pt x="796268" y="593369"/>
                  </a:cubicBezTo>
                  <a:lnTo>
                    <a:pt x="784836" y="605275"/>
                  </a:lnTo>
                  <a:cubicBezTo>
                    <a:pt x="783878" y="606132"/>
                    <a:pt x="783878" y="606418"/>
                    <a:pt x="783878" y="608704"/>
                  </a:cubicBezTo>
                  <a:lnTo>
                    <a:pt x="820081" y="608704"/>
                  </a:lnTo>
                  <a:close/>
                  <a:moveTo>
                    <a:pt x="871510" y="593369"/>
                  </a:moveTo>
                  <a:cubicBezTo>
                    <a:pt x="871510" y="587559"/>
                    <a:pt x="868655" y="583844"/>
                    <a:pt x="866748" y="582129"/>
                  </a:cubicBezTo>
                  <a:cubicBezTo>
                    <a:pt x="865799" y="580700"/>
                    <a:pt x="864841" y="580700"/>
                    <a:pt x="857223" y="575748"/>
                  </a:cubicBezTo>
                  <a:cubicBezTo>
                    <a:pt x="862943" y="573271"/>
                    <a:pt x="868655" y="568793"/>
                    <a:pt x="868655" y="561650"/>
                  </a:cubicBezTo>
                  <a:cubicBezTo>
                    <a:pt x="868655" y="552887"/>
                    <a:pt x="860078" y="547934"/>
                    <a:pt x="851511" y="547934"/>
                  </a:cubicBezTo>
                  <a:cubicBezTo>
                    <a:pt x="841986" y="547934"/>
                    <a:pt x="833410" y="554601"/>
                    <a:pt x="833410" y="563269"/>
                  </a:cubicBezTo>
                  <a:cubicBezTo>
                    <a:pt x="833410" y="566508"/>
                    <a:pt x="835317" y="569652"/>
                    <a:pt x="837224" y="572318"/>
                  </a:cubicBezTo>
                  <a:cubicBezTo>
                    <a:pt x="839131" y="574319"/>
                    <a:pt x="839131" y="574414"/>
                    <a:pt x="844842" y="578034"/>
                  </a:cubicBezTo>
                  <a:cubicBezTo>
                    <a:pt x="833410" y="583081"/>
                    <a:pt x="831503" y="589654"/>
                    <a:pt x="831503" y="594798"/>
                  </a:cubicBezTo>
                  <a:cubicBezTo>
                    <a:pt x="831503" y="604798"/>
                    <a:pt x="841028" y="610608"/>
                    <a:pt x="851511" y="610608"/>
                  </a:cubicBezTo>
                  <a:cubicBezTo>
                    <a:pt x="861985" y="610608"/>
                    <a:pt x="871510" y="602989"/>
                    <a:pt x="871510" y="593369"/>
                  </a:cubicBezTo>
                  <a:close/>
                  <a:moveTo>
                    <a:pt x="863892" y="561650"/>
                  </a:moveTo>
                  <a:cubicBezTo>
                    <a:pt x="863892" y="566794"/>
                    <a:pt x="860078" y="571270"/>
                    <a:pt x="854367" y="573937"/>
                  </a:cubicBezTo>
                  <a:lnTo>
                    <a:pt x="842935" y="567175"/>
                  </a:lnTo>
                  <a:cubicBezTo>
                    <a:pt x="841028" y="565651"/>
                    <a:pt x="838173" y="562983"/>
                    <a:pt x="838173" y="559650"/>
                  </a:cubicBezTo>
                  <a:cubicBezTo>
                    <a:pt x="838173" y="554030"/>
                    <a:pt x="844842" y="550315"/>
                    <a:pt x="851511" y="550315"/>
                  </a:cubicBezTo>
                  <a:cubicBezTo>
                    <a:pt x="858181" y="550315"/>
                    <a:pt x="863892" y="555269"/>
                    <a:pt x="863892" y="561650"/>
                  </a:cubicBezTo>
                  <a:close/>
                  <a:moveTo>
                    <a:pt x="866748" y="596416"/>
                  </a:moveTo>
                  <a:cubicBezTo>
                    <a:pt x="866748" y="603465"/>
                    <a:pt x="859130" y="607752"/>
                    <a:pt x="851511" y="607752"/>
                  </a:cubicBezTo>
                  <a:cubicBezTo>
                    <a:pt x="842935" y="607752"/>
                    <a:pt x="836266" y="602226"/>
                    <a:pt x="836266" y="594798"/>
                  </a:cubicBezTo>
                  <a:cubicBezTo>
                    <a:pt x="836266" y="587939"/>
                    <a:pt x="841028" y="582605"/>
                    <a:pt x="847698" y="579652"/>
                  </a:cubicBezTo>
                  <a:lnTo>
                    <a:pt x="860078" y="587273"/>
                  </a:lnTo>
                  <a:cubicBezTo>
                    <a:pt x="861985" y="587939"/>
                    <a:pt x="866748" y="590987"/>
                    <a:pt x="866748" y="596416"/>
                  </a:cubicBezTo>
                  <a:close/>
                  <a:moveTo>
                    <a:pt x="1423011" y="592321"/>
                  </a:moveTo>
                  <a:lnTo>
                    <a:pt x="1420156" y="592321"/>
                  </a:lnTo>
                  <a:cubicBezTo>
                    <a:pt x="1419198" y="594226"/>
                    <a:pt x="1419198" y="598702"/>
                    <a:pt x="1417291" y="600512"/>
                  </a:cubicBezTo>
                  <a:cubicBezTo>
                    <a:pt x="1417291" y="601179"/>
                    <a:pt x="1410631" y="601179"/>
                    <a:pt x="1408724" y="601179"/>
                  </a:cubicBezTo>
                  <a:lnTo>
                    <a:pt x="1392530" y="601179"/>
                  </a:lnTo>
                  <a:lnTo>
                    <a:pt x="1404910" y="590035"/>
                  </a:lnTo>
                  <a:cubicBezTo>
                    <a:pt x="1406817" y="588702"/>
                    <a:pt x="1410631" y="585748"/>
                    <a:pt x="1411580" y="584415"/>
                  </a:cubicBezTo>
                  <a:cubicBezTo>
                    <a:pt x="1417291" y="579177"/>
                    <a:pt x="1423011" y="574128"/>
                    <a:pt x="1423011" y="565841"/>
                  </a:cubicBezTo>
                  <a:cubicBezTo>
                    <a:pt x="1423011" y="555078"/>
                    <a:pt x="1413486" y="547934"/>
                    <a:pt x="1402055" y="547934"/>
                  </a:cubicBezTo>
                  <a:cubicBezTo>
                    <a:pt x="1391581" y="547934"/>
                    <a:pt x="1383953" y="556316"/>
                    <a:pt x="1383953" y="564412"/>
                  </a:cubicBezTo>
                  <a:cubicBezTo>
                    <a:pt x="1383953" y="568889"/>
                    <a:pt x="1387767" y="569556"/>
                    <a:pt x="1388716" y="569556"/>
                  </a:cubicBezTo>
                  <a:cubicBezTo>
                    <a:pt x="1390623" y="569556"/>
                    <a:pt x="1393478" y="568223"/>
                    <a:pt x="1393478" y="564794"/>
                  </a:cubicBezTo>
                  <a:cubicBezTo>
                    <a:pt x="1393478" y="560031"/>
                    <a:pt x="1388716" y="560031"/>
                    <a:pt x="1387767" y="560031"/>
                  </a:cubicBezTo>
                  <a:cubicBezTo>
                    <a:pt x="1390623" y="553268"/>
                    <a:pt x="1396343" y="551077"/>
                    <a:pt x="1401106" y="551077"/>
                  </a:cubicBezTo>
                  <a:cubicBezTo>
                    <a:pt x="1409673" y="551077"/>
                    <a:pt x="1414435" y="558221"/>
                    <a:pt x="1414435" y="565841"/>
                  </a:cubicBezTo>
                  <a:cubicBezTo>
                    <a:pt x="1414435" y="575366"/>
                    <a:pt x="1407766" y="582319"/>
                    <a:pt x="1396343" y="593369"/>
                  </a:cubicBezTo>
                  <a:lnTo>
                    <a:pt x="1384911" y="605275"/>
                  </a:lnTo>
                  <a:cubicBezTo>
                    <a:pt x="1383953" y="606132"/>
                    <a:pt x="1383953" y="606418"/>
                    <a:pt x="1383953" y="608704"/>
                  </a:cubicBezTo>
                  <a:lnTo>
                    <a:pt x="1420156" y="608704"/>
                  </a:lnTo>
                  <a:close/>
                  <a:moveTo>
                    <a:pt x="1990698" y="592987"/>
                  </a:moveTo>
                  <a:cubicBezTo>
                    <a:pt x="1990698" y="585462"/>
                    <a:pt x="1984028" y="578604"/>
                    <a:pt x="1975461" y="576509"/>
                  </a:cubicBezTo>
                  <a:cubicBezTo>
                    <a:pt x="1982131" y="573937"/>
                    <a:pt x="1987842" y="567746"/>
                    <a:pt x="1987842" y="560411"/>
                  </a:cubicBezTo>
                  <a:cubicBezTo>
                    <a:pt x="1987842" y="553173"/>
                    <a:pt x="1979266" y="547934"/>
                    <a:pt x="1969741" y="547934"/>
                  </a:cubicBezTo>
                  <a:cubicBezTo>
                    <a:pt x="1960216" y="547934"/>
                    <a:pt x="1952598" y="553268"/>
                    <a:pt x="1952598" y="560127"/>
                  </a:cubicBezTo>
                  <a:cubicBezTo>
                    <a:pt x="1952598" y="563555"/>
                    <a:pt x="1955453" y="565080"/>
                    <a:pt x="1957360" y="565080"/>
                  </a:cubicBezTo>
                  <a:cubicBezTo>
                    <a:pt x="1960216" y="565080"/>
                    <a:pt x="1962123" y="562983"/>
                    <a:pt x="1962123" y="560411"/>
                  </a:cubicBezTo>
                  <a:cubicBezTo>
                    <a:pt x="1962123" y="556983"/>
                    <a:pt x="1959267" y="555649"/>
                    <a:pt x="1957360" y="555649"/>
                  </a:cubicBezTo>
                  <a:cubicBezTo>
                    <a:pt x="1961174" y="550602"/>
                    <a:pt x="1967843" y="550315"/>
                    <a:pt x="1969741" y="550315"/>
                  </a:cubicBezTo>
                  <a:cubicBezTo>
                    <a:pt x="1972606" y="550315"/>
                    <a:pt x="1979266" y="551077"/>
                    <a:pt x="1979266" y="560411"/>
                  </a:cubicBezTo>
                  <a:cubicBezTo>
                    <a:pt x="1979266" y="566794"/>
                    <a:pt x="1976410" y="570699"/>
                    <a:pt x="1975461" y="572223"/>
                  </a:cubicBezTo>
                  <a:cubicBezTo>
                    <a:pt x="1972606" y="574985"/>
                    <a:pt x="1970699" y="575176"/>
                    <a:pt x="1964978" y="575462"/>
                  </a:cubicBezTo>
                  <a:cubicBezTo>
                    <a:pt x="1963081" y="575652"/>
                    <a:pt x="1962123" y="575748"/>
                    <a:pt x="1962123" y="576986"/>
                  </a:cubicBezTo>
                  <a:cubicBezTo>
                    <a:pt x="1962123" y="578129"/>
                    <a:pt x="1963081" y="578129"/>
                    <a:pt x="1964978" y="578129"/>
                  </a:cubicBezTo>
                  <a:lnTo>
                    <a:pt x="1968792" y="578129"/>
                  </a:lnTo>
                  <a:cubicBezTo>
                    <a:pt x="1976410" y="578129"/>
                    <a:pt x="1981173" y="583462"/>
                    <a:pt x="1981173" y="592987"/>
                  </a:cubicBezTo>
                  <a:cubicBezTo>
                    <a:pt x="1981173" y="604512"/>
                    <a:pt x="1974503" y="607752"/>
                    <a:pt x="1969741" y="607752"/>
                  </a:cubicBezTo>
                  <a:cubicBezTo>
                    <a:pt x="1964978" y="607752"/>
                    <a:pt x="1957360" y="605941"/>
                    <a:pt x="1954505" y="601179"/>
                  </a:cubicBezTo>
                  <a:cubicBezTo>
                    <a:pt x="1958318" y="601179"/>
                    <a:pt x="1960216" y="599179"/>
                    <a:pt x="1960216" y="596036"/>
                  </a:cubicBezTo>
                  <a:cubicBezTo>
                    <a:pt x="1960216" y="593178"/>
                    <a:pt x="1958318" y="591083"/>
                    <a:pt x="1955453" y="591083"/>
                  </a:cubicBezTo>
                  <a:cubicBezTo>
                    <a:pt x="1952598" y="591083"/>
                    <a:pt x="1949742" y="592606"/>
                    <a:pt x="1949742" y="596321"/>
                  </a:cubicBezTo>
                  <a:cubicBezTo>
                    <a:pt x="1949742" y="604894"/>
                    <a:pt x="1959267" y="610608"/>
                    <a:pt x="1969741" y="610608"/>
                  </a:cubicBezTo>
                  <a:cubicBezTo>
                    <a:pt x="1982131" y="610608"/>
                    <a:pt x="1990698" y="602131"/>
                    <a:pt x="1990698" y="592987"/>
                  </a:cubicBezTo>
                  <a:close/>
                  <a:moveTo>
                    <a:pt x="2038323" y="592321"/>
                  </a:moveTo>
                  <a:lnTo>
                    <a:pt x="2035467" y="592321"/>
                  </a:lnTo>
                  <a:cubicBezTo>
                    <a:pt x="2035467" y="594226"/>
                    <a:pt x="2034518" y="598702"/>
                    <a:pt x="2033560" y="600512"/>
                  </a:cubicBezTo>
                  <a:cubicBezTo>
                    <a:pt x="2032611" y="601179"/>
                    <a:pt x="2025942" y="601179"/>
                    <a:pt x="2024035" y="601179"/>
                  </a:cubicBezTo>
                  <a:lnTo>
                    <a:pt x="2007841" y="601179"/>
                  </a:lnTo>
                  <a:lnTo>
                    <a:pt x="2020231" y="590035"/>
                  </a:lnTo>
                  <a:cubicBezTo>
                    <a:pt x="2022128" y="588702"/>
                    <a:pt x="2025942" y="585748"/>
                    <a:pt x="2026891" y="584415"/>
                  </a:cubicBezTo>
                  <a:cubicBezTo>
                    <a:pt x="2032611" y="579177"/>
                    <a:pt x="2038323" y="574128"/>
                    <a:pt x="2038323" y="565841"/>
                  </a:cubicBezTo>
                  <a:cubicBezTo>
                    <a:pt x="2038323" y="555078"/>
                    <a:pt x="2028798" y="547934"/>
                    <a:pt x="2017366" y="547934"/>
                  </a:cubicBezTo>
                  <a:cubicBezTo>
                    <a:pt x="2006892" y="547934"/>
                    <a:pt x="1999274" y="556316"/>
                    <a:pt x="1999274" y="564412"/>
                  </a:cubicBezTo>
                  <a:cubicBezTo>
                    <a:pt x="1999274" y="568889"/>
                    <a:pt x="2003078" y="569556"/>
                    <a:pt x="2004036" y="569556"/>
                  </a:cubicBezTo>
                  <a:cubicBezTo>
                    <a:pt x="2005943" y="569556"/>
                    <a:pt x="2008799" y="568223"/>
                    <a:pt x="2008799" y="564794"/>
                  </a:cubicBezTo>
                  <a:cubicBezTo>
                    <a:pt x="2008799" y="560031"/>
                    <a:pt x="2004036" y="560031"/>
                    <a:pt x="2003078" y="560031"/>
                  </a:cubicBezTo>
                  <a:cubicBezTo>
                    <a:pt x="2005943" y="553268"/>
                    <a:pt x="2012603" y="551077"/>
                    <a:pt x="2016417" y="551077"/>
                  </a:cubicBezTo>
                  <a:cubicBezTo>
                    <a:pt x="2024993" y="551077"/>
                    <a:pt x="2029756" y="558221"/>
                    <a:pt x="2029756" y="565841"/>
                  </a:cubicBezTo>
                  <a:cubicBezTo>
                    <a:pt x="2029756" y="575366"/>
                    <a:pt x="2023086" y="582319"/>
                    <a:pt x="2011655" y="593369"/>
                  </a:cubicBezTo>
                  <a:lnTo>
                    <a:pt x="2000223" y="605275"/>
                  </a:lnTo>
                  <a:cubicBezTo>
                    <a:pt x="1999274" y="606132"/>
                    <a:pt x="1999274" y="606418"/>
                    <a:pt x="1999274" y="608704"/>
                  </a:cubicBezTo>
                  <a:lnTo>
                    <a:pt x="2035467" y="608704"/>
                  </a:lnTo>
                  <a:close/>
                  <a:moveTo>
                    <a:pt x="2580299" y="631469"/>
                  </a:moveTo>
                  <a:lnTo>
                    <a:pt x="2580299" y="627277"/>
                  </a:lnTo>
                  <a:lnTo>
                    <a:pt x="2571723" y="627277"/>
                  </a:lnTo>
                  <a:lnTo>
                    <a:pt x="2571723" y="544410"/>
                  </a:lnTo>
                  <a:lnTo>
                    <a:pt x="2580299" y="544410"/>
                  </a:lnTo>
                  <a:lnTo>
                    <a:pt x="2580299" y="540218"/>
                  </a:lnTo>
                  <a:lnTo>
                    <a:pt x="2566960" y="540218"/>
                  </a:lnTo>
                  <a:lnTo>
                    <a:pt x="2566960" y="631469"/>
                  </a:lnTo>
                  <a:close/>
                  <a:moveTo>
                    <a:pt x="2626966" y="590225"/>
                  </a:moveTo>
                  <a:cubicBezTo>
                    <a:pt x="2626966" y="578129"/>
                    <a:pt x="2618399" y="569842"/>
                    <a:pt x="2607916" y="569842"/>
                  </a:cubicBezTo>
                  <a:cubicBezTo>
                    <a:pt x="2601256" y="569842"/>
                    <a:pt x="2597442" y="573937"/>
                    <a:pt x="2595535" y="578414"/>
                  </a:cubicBezTo>
                  <a:cubicBezTo>
                    <a:pt x="2595535" y="570890"/>
                    <a:pt x="2595535" y="564126"/>
                    <a:pt x="2599349" y="558698"/>
                  </a:cubicBezTo>
                  <a:cubicBezTo>
                    <a:pt x="2602205" y="554030"/>
                    <a:pt x="2606967" y="550315"/>
                    <a:pt x="2612678" y="550315"/>
                  </a:cubicBezTo>
                  <a:cubicBezTo>
                    <a:pt x="2613636" y="550315"/>
                    <a:pt x="2618399" y="550602"/>
                    <a:pt x="2620306" y="553935"/>
                  </a:cubicBezTo>
                  <a:cubicBezTo>
                    <a:pt x="2616492" y="554030"/>
                    <a:pt x="2616492" y="557173"/>
                    <a:pt x="2616492" y="558030"/>
                  </a:cubicBezTo>
                  <a:cubicBezTo>
                    <a:pt x="2616492" y="560888"/>
                    <a:pt x="2618399" y="562412"/>
                    <a:pt x="2620306" y="562412"/>
                  </a:cubicBezTo>
                  <a:cubicBezTo>
                    <a:pt x="2622203" y="562412"/>
                    <a:pt x="2624110" y="561365"/>
                    <a:pt x="2624110" y="557936"/>
                  </a:cubicBezTo>
                  <a:cubicBezTo>
                    <a:pt x="2624110" y="552411"/>
                    <a:pt x="2620306" y="547934"/>
                    <a:pt x="2612678" y="547934"/>
                  </a:cubicBezTo>
                  <a:cubicBezTo>
                    <a:pt x="2599349" y="547934"/>
                    <a:pt x="2586968" y="560031"/>
                    <a:pt x="2586968" y="579747"/>
                  </a:cubicBezTo>
                  <a:cubicBezTo>
                    <a:pt x="2586968" y="604512"/>
                    <a:pt x="2598391" y="610608"/>
                    <a:pt x="2606967" y="610608"/>
                  </a:cubicBezTo>
                  <a:cubicBezTo>
                    <a:pt x="2611730" y="610608"/>
                    <a:pt x="2616492" y="609370"/>
                    <a:pt x="2620306" y="605561"/>
                  </a:cubicBezTo>
                  <a:cubicBezTo>
                    <a:pt x="2624110" y="601941"/>
                    <a:pt x="2626966" y="598131"/>
                    <a:pt x="2626966" y="590225"/>
                  </a:cubicBezTo>
                  <a:close/>
                  <a:moveTo>
                    <a:pt x="2618399" y="590035"/>
                  </a:moveTo>
                  <a:cubicBezTo>
                    <a:pt x="2618399" y="594702"/>
                    <a:pt x="2618399" y="598702"/>
                    <a:pt x="2616492" y="601941"/>
                  </a:cubicBezTo>
                  <a:cubicBezTo>
                    <a:pt x="2614585" y="606132"/>
                    <a:pt x="2610781" y="607752"/>
                    <a:pt x="2606967" y="607752"/>
                  </a:cubicBezTo>
                  <a:cubicBezTo>
                    <a:pt x="2602205" y="607752"/>
                    <a:pt x="2599349" y="604512"/>
                    <a:pt x="2597442" y="601941"/>
                  </a:cubicBezTo>
                  <a:cubicBezTo>
                    <a:pt x="2595535" y="597750"/>
                    <a:pt x="2595535" y="591558"/>
                    <a:pt x="2595535" y="588129"/>
                  </a:cubicBezTo>
                  <a:cubicBezTo>
                    <a:pt x="2595535" y="579081"/>
                    <a:pt x="2600298" y="572318"/>
                    <a:pt x="2607916" y="572318"/>
                  </a:cubicBezTo>
                  <a:cubicBezTo>
                    <a:pt x="2611730" y="572318"/>
                    <a:pt x="2614585" y="574699"/>
                    <a:pt x="2616492" y="577843"/>
                  </a:cubicBezTo>
                  <a:cubicBezTo>
                    <a:pt x="2618399" y="581272"/>
                    <a:pt x="2618399" y="585462"/>
                    <a:pt x="2618399" y="590035"/>
                  </a:cubicBezTo>
                  <a:close/>
                  <a:moveTo>
                    <a:pt x="2675549" y="592987"/>
                  </a:moveTo>
                  <a:cubicBezTo>
                    <a:pt x="2675549" y="585462"/>
                    <a:pt x="2669828" y="578604"/>
                    <a:pt x="2660303" y="576509"/>
                  </a:cubicBezTo>
                  <a:cubicBezTo>
                    <a:pt x="2666973" y="573937"/>
                    <a:pt x="2672693" y="567746"/>
                    <a:pt x="2672693" y="560411"/>
                  </a:cubicBezTo>
                  <a:cubicBezTo>
                    <a:pt x="2672693" y="553173"/>
                    <a:pt x="2664117" y="547934"/>
                    <a:pt x="2655541" y="547934"/>
                  </a:cubicBezTo>
                  <a:cubicBezTo>
                    <a:pt x="2645067" y="547934"/>
                    <a:pt x="2637449" y="553268"/>
                    <a:pt x="2637449" y="560127"/>
                  </a:cubicBezTo>
                  <a:cubicBezTo>
                    <a:pt x="2637449" y="563555"/>
                    <a:pt x="2640305" y="565080"/>
                    <a:pt x="2642211" y="565080"/>
                  </a:cubicBezTo>
                  <a:cubicBezTo>
                    <a:pt x="2645067" y="565080"/>
                    <a:pt x="2646974" y="562983"/>
                    <a:pt x="2646974" y="560411"/>
                  </a:cubicBezTo>
                  <a:cubicBezTo>
                    <a:pt x="2646974" y="556983"/>
                    <a:pt x="2644118" y="555649"/>
                    <a:pt x="2642211" y="555649"/>
                  </a:cubicBezTo>
                  <a:cubicBezTo>
                    <a:pt x="2646016" y="550602"/>
                    <a:pt x="2653643" y="550315"/>
                    <a:pt x="2654592" y="550315"/>
                  </a:cubicBezTo>
                  <a:cubicBezTo>
                    <a:pt x="2657448" y="550315"/>
                    <a:pt x="2664117" y="551077"/>
                    <a:pt x="2664117" y="560411"/>
                  </a:cubicBezTo>
                  <a:cubicBezTo>
                    <a:pt x="2664117" y="566794"/>
                    <a:pt x="2661261" y="570699"/>
                    <a:pt x="2660303" y="572223"/>
                  </a:cubicBezTo>
                  <a:cubicBezTo>
                    <a:pt x="2657448" y="574985"/>
                    <a:pt x="2655541" y="575176"/>
                    <a:pt x="2649830" y="575462"/>
                  </a:cubicBezTo>
                  <a:cubicBezTo>
                    <a:pt x="2647923" y="575652"/>
                    <a:pt x="2646974" y="575748"/>
                    <a:pt x="2646974" y="576986"/>
                  </a:cubicBezTo>
                  <a:cubicBezTo>
                    <a:pt x="2646974" y="578129"/>
                    <a:pt x="2647923" y="578129"/>
                    <a:pt x="2649830" y="578129"/>
                  </a:cubicBezTo>
                  <a:lnTo>
                    <a:pt x="2654592" y="578129"/>
                  </a:lnTo>
                  <a:cubicBezTo>
                    <a:pt x="2661261" y="578129"/>
                    <a:pt x="2666024" y="583462"/>
                    <a:pt x="2666024" y="592987"/>
                  </a:cubicBezTo>
                  <a:cubicBezTo>
                    <a:pt x="2666024" y="604512"/>
                    <a:pt x="2659355" y="607752"/>
                    <a:pt x="2654592" y="607752"/>
                  </a:cubicBezTo>
                  <a:cubicBezTo>
                    <a:pt x="2649830" y="607752"/>
                    <a:pt x="2643160" y="605941"/>
                    <a:pt x="2639356" y="601179"/>
                  </a:cubicBezTo>
                  <a:cubicBezTo>
                    <a:pt x="2643160" y="601179"/>
                    <a:pt x="2645067" y="599083"/>
                    <a:pt x="2645067" y="596036"/>
                  </a:cubicBezTo>
                  <a:cubicBezTo>
                    <a:pt x="2645067" y="593178"/>
                    <a:pt x="2643160" y="591083"/>
                    <a:pt x="2640305" y="591083"/>
                  </a:cubicBezTo>
                  <a:cubicBezTo>
                    <a:pt x="2637449" y="591083"/>
                    <a:pt x="2635542" y="592606"/>
                    <a:pt x="2635542" y="596321"/>
                  </a:cubicBezTo>
                  <a:cubicBezTo>
                    <a:pt x="2635542" y="604894"/>
                    <a:pt x="2644118" y="610608"/>
                    <a:pt x="2654592" y="610608"/>
                  </a:cubicBezTo>
                  <a:cubicBezTo>
                    <a:pt x="2666973" y="610608"/>
                    <a:pt x="2675549" y="602131"/>
                    <a:pt x="2675549" y="592987"/>
                  </a:cubicBezTo>
                  <a:close/>
                  <a:moveTo>
                    <a:pt x="2699361" y="608322"/>
                  </a:moveTo>
                  <a:cubicBezTo>
                    <a:pt x="2699361" y="603274"/>
                    <a:pt x="2697455" y="598511"/>
                    <a:pt x="2692692" y="598511"/>
                  </a:cubicBezTo>
                  <a:cubicBezTo>
                    <a:pt x="2689836" y="598511"/>
                    <a:pt x="2687930" y="600893"/>
                    <a:pt x="2687930" y="603560"/>
                  </a:cubicBezTo>
                  <a:cubicBezTo>
                    <a:pt x="2687930" y="606227"/>
                    <a:pt x="2689836" y="608608"/>
                    <a:pt x="2693641" y="608608"/>
                  </a:cubicBezTo>
                  <a:cubicBezTo>
                    <a:pt x="2695548" y="608608"/>
                    <a:pt x="2696506" y="607656"/>
                    <a:pt x="2696506" y="607275"/>
                  </a:cubicBezTo>
                  <a:cubicBezTo>
                    <a:pt x="2696506" y="610037"/>
                    <a:pt x="2696506" y="617467"/>
                    <a:pt x="2689836" y="623944"/>
                  </a:cubicBezTo>
                  <a:cubicBezTo>
                    <a:pt x="2689836" y="624325"/>
                    <a:pt x="2688878" y="624420"/>
                    <a:pt x="2688878" y="624991"/>
                  </a:cubicBezTo>
                  <a:cubicBezTo>
                    <a:pt x="2688878" y="625754"/>
                    <a:pt x="2689836" y="626325"/>
                    <a:pt x="2690785" y="626325"/>
                  </a:cubicBezTo>
                  <a:cubicBezTo>
                    <a:pt x="2691743" y="626325"/>
                    <a:pt x="2699361" y="619181"/>
                    <a:pt x="2699361" y="608322"/>
                  </a:cubicBezTo>
                  <a:close/>
                  <a:moveTo>
                    <a:pt x="2783180" y="592987"/>
                  </a:moveTo>
                  <a:cubicBezTo>
                    <a:pt x="2783180" y="585462"/>
                    <a:pt x="2777468" y="578604"/>
                    <a:pt x="2767943" y="576509"/>
                  </a:cubicBezTo>
                  <a:cubicBezTo>
                    <a:pt x="2775561" y="573937"/>
                    <a:pt x="2780324" y="567746"/>
                    <a:pt x="2780324" y="560411"/>
                  </a:cubicBezTo>
                  <a:cubicBezTo>
                    <a:pt x="2780324" y="553173"/>
                    <a:pt x="2772706" y="547934"/>
                    <a:pt x="2763181" y="547934"/>
                  </a:cubicBezTo>
                  <a:cubicBezTo>
                    <a:pt x="2752698" y="547934"/>
                    <a:pt x="2746028" y="553268"/>
                    <a:pt x="2746028" y="560127"/>
                  </a:cubicBezTo>
                  <a:cubicBezTo>
                    <a:pt x="2746028" y="563555"/>
                    <a:pt x="2747935" y="565080"/>
                    <a:pt x="2750791" y="565080"/>
                  </a:cubicBezTo>
                  <a:cubicBezTo>
                    <a:pt x="2753656" y="565080"/>
                    <a:pt x="2754605" y="562983"/>
                    <a:pt x="2754605" y="560411"/>
                  </a:cubicBezTo>
                  <a:cubicBezTo>
                    <a:pt x="2754605" y="556983"/>
                    <a:pt x="2751749" y="555649"/>
                    <a:pt x="2749842" y="555649"/>
                  </a:cubicBezTo>
                  <a:cubicBezTo>
                    <a:pt x="2753656" y="550602"/>
                    <a:pt x="2761274" y="550315"/>
                    <a:pt x="2762223" y="550315"/>
                  </a:cubicBezTo>
                  <a:cubicBezTo>
                    <a:pt x="2765078" y="550315"/>
                    <a:pt x="2771748" y="551077"/>
                    <a:pt x="2771748" y="560411"/>
                  </a:cubicBezTo>
                  <a:cubicBezTo>
                    <a:pt x="2771748" y="566794"/>
                    <a:pt x="2768892" y="570699"/>
                    <a:pt x="2767943" y="572223"/>
                  </a:cubicBezTo>
                  <a:cubicBezTo>
                    <a:pt x="2765078" y="574985"/>
                    <a:pt x="2763181" y="575176"/>
                    <a:pt x="2757460" y="575462"/>
                  </a:cubicBezTo>
                  <a:cubicBezTo>
                    <a:pt x="2755553" y="575652"/>
                    <a:pt x="2755553" y="575748"/>
                    <a:pt x="2755553" y="576986"/>
                  </a:cubicBezTo>
                  <a:cubicBezTo>
                    <a:pt x="2755553" y="578129"/>
                    <a:pt x="2755553" y="578129"/>
                    <a:pt x="2757460" y="578129"/>
                  </a:cubicBezTo>
                  <a:lnTo>
                    <a:pt x="2762223" y="578129"/>
                  </a:lnTo>
                  <a:cubicBezTo>
                    <a:pt x="2768892" y="578129"/>
                    <a:pt x="2773655" y="583462"/>
                    <a:pt x="2773655" y="592987"/>
                  </a:cubicBezTo>
                  <a:cubicBezTo>
                    <a:pt x="2773655" y="604512"/>
                    <a:pt x="2766985" y="607752"/>
                    <a:pt x="2762223" y="607752"/>
                  </a:cubicBezTo>
                  <a:cubicBezTo>
                    <a:pt x="2757460" y="607752"/>
                    <a:pt x="2750791" y="605941"/>
                    <a:pt x="2746986" y="601179"/>
                  </a:cubicBezTo>
                  <a:cubicBezTo>
                    <a:pt x="2750791" y="601179"/>
                    <a:pt x="2752698" y="599083"/>
                    <a:pt x="2752698" y="596036"/>
                  </a:cubicBezTo>
                  <a:cubicBezTo>
                    <a:pt x="2752698" y="593178"/>
                    <a:pt x="2750791" y="591083"/>
                    <a:pt x="2747935" y="591083"/>
                  </a:cubicBezTo>
                  <a:cubicBezTo>
                    <a:pt x="2745080" y="591083"/>
                    <a:pt x="2743173" y="592606"/>
                    <a:pt x="2743173" y="596321"/>
                  </a:cubicBezTo>
                  <a:cubicBezTo>
                    <a:pt x="2743173" y="604894"/>
                    <a:pt x="2751749" y="610608"/>
                    <a:pt x="2762223" y="610608"/>
                  </a:cubicBezTo>
                  <a:cubicBezTo>
                    <a:pt x="2774603" y="610608"/>
                    <a:pt x="2783180" y="602131"/>
                    <a:pt x="2783180" y="592987"/>
                  </a:cubicBezTo>
                  <a:close/>
                  <a:moveTo>
                    <a:pt x="2827949" y="608608"/>
                  </a:moveTo>
                  <a:lnTo>
                    <a:pt x="2827949" y="605655"/>
                  </a:lnTo>
                  <a:lnTo>
                    <a:pt x="2825093" y="605655"/>
                  </a:lnTo>
                  <a:cubicBezTo>
                    <a:pt x="2816517" y="605655"/>
                    <a:pt x="2815568" y="604512"/>
                    <a:pt x="2815568" y="601179"/>
                  </a:cubicBezTo>
                  <a:lnTo>
                    <a:pt x="2815568" y="550602"/>
                  </a:lnTo>
                  <a:cubicBezTo>
                    <a:pt x="2815568" y="548125"/>
                    <a:pt x="2815568" y="547934"/>
                    <a:pt x="2813661" y="547934"/>
                  </a:cubicBezTo>
                  <a:cubicBezTo>
                    <a:pt x="2809848" y="551649"/>
                    <a:pt x="2805085" y="553840"/>
                    <a:pt x="2796518" y="553840"/>
                  </a:cubicBezTo>
                  <a:lnTo>
                    <a:pt x="2796518" y="556887"/>
                  </a:lnTo>
                  <a:cubicBezTo>
                    <a:pt x="2798416" y="556887"/>
                    <a:pt x="2803178" y="556887"/>
                    <a:pt x="2808899" y="554316"/>
                  </a:cubicBezTo>
                  <a:lnTo>
                    <a:pt x="2808899" y="601179"/>
                  </a:lnTo>
                  <a:cubicBezTo>
                    <a:pt x="2808899" y="604512"/>
                    <a:pt x="2808899" y="605655"/>
                    <a:pt x="2800323" y="605655"/>
                  </a:cubicBezTo>
                  <a:lnTo>
                    <a:pt x="2796518" y="605655"/>
                  </a:lnTo>
                  <a:lnTo>
                    <a:pt x="2796518" y="608608"/>
                  </a:lnTo>
                  <a:cubicBezTo>
                    <a:pt x="2800323" y="608322"/>
                    <a:pt x="2807941" y="608322"/>
                    <a:pt x="2812703" y="608322"/>
                  </a:cubicBezTo>
                  <a:cubicBezTo>
                    <a:pt x="2816517" y="608322"/>
                    <a:pt x="2824135" y="608322"/>
                    <a:pt x="2827949" y="608608"/>
                  </a:cubicBezTo>
                  <a:close/>
                  <a:moveTo>
                    <a:pt x="2855566" y="608322"/>
                  </a:moveTo>
                  <a:cubicBezTo>
                    <a:pt x="2855566" y="603274"/>
                    <a:pt x="2853668" y="598511"/>
                    <a:pt x="2848906" y="598511"/>
                  </a:cubicBezTo>
                  <a:cubicBezTo>
                    <a:pt x="2846041" y="598511"/>
                    <a:pt x="2844143" y="600893"/>
                    <a:pt x="2844143" y="603560"/>
                  </a:cubicBezTo>
                  <a:cubicBezTo>
                    <a:pt x="2844143" y="606323"/>
                    <a:pt x="2846041" y="608704"/>
                    <a:pt x="2848906" y="608704"/>
                  </a:cubicBezTo>
                  <a:cubicBezTo>
                    <a:pt x="2850803" y="608704"/>
                    <a:pt x="2852710" y="607656"/>
                    <a:pt x="2852710" y="607275"/>
                  </a:cubicBezTo>
                  <a:cubicBezTo>
                    <a:pt x="2852710" y="610037"/>
                    <a:pt x="2852710" y="617467"/>
                    <a:pt x="2846041" y="623944"/>
                  </a:cubicBezTo>
                  <a:cubicBezTo>
                    <a:pt x="2846041" y="624325"/>
                    <a:pt x="2845092" y="624420"/>
                    <a:pt x="2845092" y="624991"/>
                  </a:cubicBezTo>
                  <a:cubicBezTo>
                    <a:pt x="2845092" y="625754"/>
                    <a:pt x="2846041" y="626325"/>
                    <a:pt x="2846999" y="626325"/>
                  </a:cubicBezTo>
                  <a:cubicBezTo>
                    <a:pt x="2847948" y="626325"/>
                    <a:pt x="2855566" y="619181"/>
                    <a:pt x="2855566" y="608322"/>
                  </a:cubicBezTo>
                  <a:close/>
                  <a:moveTo>
                    <a:pt x="2935580" y="608608"/>
                  </a:moveTo>
                  <a:lnTo>
                    <a:pt x="2935580" y="605655"/>
                  </a:lnTo>
                  <a:lnTo>
                    <a:pt x="2932724" y="605655"/>
                  </a:lnTo>
                  <a:cubicBezTo>
                    <a:pt x="2924148" y="605655"/>
                    <a:pt x="2924148" y="604512"/>
                    <a:pt x="2924148" y="601179"/>
                  </a:cubicBezTo>
                  <a:lnTo>
                    <a:pt x="2924148" y="550602"/>
                  </a:lnTo>
                  <a:cubicBezTo>
                    <a:pt x="2924148" y="548125"/>
                    <a:pt x="2923199" y="547934"/>
                    <a:pt x="2921292" y="547934"/>
                  </a:cubicBezTo>
                  <a:cubicBezTo>
                    <a:pt x="2917478" y="551649"/>
                    <a:pt x="2912716" y="553840"/>
                    <a:pt x="2904149" y="553840"/>
                  </a:cubicBezTo>
                  <a:lnTo>
                    <a:pt x="2904149" y="556887"/>
                  </a:lnTo>
                  <a:cubicBezTo>
                    <a:pt x="2906056" y="556887"/>
                    <a:pt x="2911767" y="556887"/>
                    <a:pt x="2916530" y="554316"/>
                  </a:cubicBezTo>
                  <a:lnTo>
                    <a:pt x="2916530" y="601179"/>
                  </a:lnTo>
                  <a:cubicBezTo>
                    <a:pt x="2916530" y="604512"/>
                    <a:pt x="2916530" y="605655"/>
                    <a:pt x="2907953" y="605655"/>
                  </a:cubicBezTo>
                  <a:lnTo>
                    <a:pt x="2904149" y="605655"/>
                  </a:lnTo>
                  <a:lnTo>
                    <a:pt x="2904149" y="608608"/>
                  </a:lnTo>
                  <a:cubicBezTo>
                    <a:pt x="2907953" y="608322"/>
                    <a:pt x="2915581" y="608322"/>
                    <a:pt x="2920343" y="608322"/>
                  </a:cubicBezTo>
                  <a:cubicBezTo>
                    <a:pt x="2924148" y="608322"/>
                    <a:pt x="2931766" y="608322"/>
                    <a:pt x="2935580" y="608608"/>
                  </a:cubicBezTo>
                  <a:close/>
                  <a:moveTo>
                    <a:pt x="2987018" y="590320"/>
                  </a:moveTo>
                  <a:cubicBezTo>
                    <a:pt x="2987018" y="579747"/>
                    <a:pt x="2979391" y="570413"/>
                    <a:pt x="2968917" y="570413"/>
                  </a:cubicBezTo>
                  <a:cubicBezTo>
                    <a:pt x="2964155" y="570413"/>
                    <a:pt x="2959392" y="571937"/>
                    <a:pt x="2956536" y="574985"/>
                  </a:cubicBezTo>
                  <a:lnTo>
                    <a:pt x="2956536" y="557269"/>
                  </a:lnTo>
                  <a:cubicBezTo>
                    <a:pt x="2957485" y="557745"/>
                    <a:pt x="2961299" y="558602"/>
                    <a:pt x="2965103" y="558602"/>
                  </a:cubicBezTo>
                  <a:cubicBezTo>
                    <a:pt x="2976535" y="558602"/>
                    <a:pt x="2983205" y="550602"/>
                    <a:pt x="2983205" y="549268"/>
                  </a:cubicBezTo>
                  <a:cubicBezTo>
                    <a:pt x="2983205" y="548220"/>
                    <a:pt x="2982256" y="547934"/>
                    <a:pt x="2982256" y="547934"/>
                  </a:cubicBezTo>
                  <a:cubicBezTo>
                    <a:pt x="2982256" y="547934"/>
                    <a:pt x="2981298" y="547934"/>
                    <a:pt x="2981298" y="548411"/>
                  </a:cubicBezTo>
                  <a:cubicBezTo>
                    <a:pt x="2977493" y="549839"/>
                    <a:pt x="2973680" y="550886"/>
                    <a:pt x="2967968" y="550886"/>
                  </a:cubicBezTo>
                  <a:cubicBezTo>
                    <a:pt x="2963206" y="550886"/>
                    <a:pt x="2958443" y="549554"/>
                    <a:pt x="2955578" y="548411"/>
                  </a:cubicBezTo>
                  <a:cubicBezTo>
                    <a:pt x="2954630" y="547934"/>
                    <a:pt x="2954630" y="547934"/>
                    <a:pt x="2954630" y="547934"/>
                  </a:cubicBezTo>
                  <a:cubicBezTo>
                    <a:pt x="2953681" y="547934"/>
                    <a:pt x="2953681" y="548982"/>
                    <a:pt x="2953681" y="550602"/>
                  </a:cubicBezTo>
                  <a:lnTo>
                    <a:pt x="2953681" y="577366"/>
                  </a:lnTo>
                  <a:cubicBezTo>
                    <a:pt x="2953681" y="579081"/>
                    <a:pt x="2953681" y="580033"/>
                    <a:pt x="2954630" y="580033"/>
                  </a:cubicBezTo>
                  <a:cubicBezTo>
                    <a:pt x="2955578" y="580033"/>
                    <a:pt x="2955578" y="579747"/>
                    <a:pt x="2956536" y="579081"/>
                  </a:cubicBezTo>
                  <a:cubicBezTo>
                    <a:pt x="2957485" y="577652"/>
                    <a:pt x="2960341" y="572890"/>
                    <a:pt x="2968917" y="572890"/>
                  </a:cubicBezTo>
                  <a:cubicBezTo>
                    <a:pt x="2973680" y="572890"/>
                    <a:pt x="2976535" y="577271"/>
                    <a:pt x="2976535" y="578890"/>
                  </a:cubicBezTo>
                  <a:cubicBezTo>
                    <a:pt x="2978442" y="582129"/>
                    <a:pt x="2978442" y="586320"/>
                    <a:pt x="2978442" y="589940"/>
                  </a:cubicBezTo>
                  <a:cubicBezTo>
                    <a:pt x="2978442" y="593369"/>
                    <a:pt x="2978442" y="598227"/>
                    <a:pt x="2975586" y="602226"/>
                  </a:cubicBezTo>
                  <a:cubicBezTo>
                    <a:pt x="2974628" y="604894"/>
                    <a:pt x="2970824" y="607752"/>
                    <a:pt x="2966061" y="607752"/>
                  </a:cubicBezTo>
                  <a:cubicBezTo>
                    <a:pt x="2960341" y="607752"/>
                    <a:pt x="2953681" y="604037"/>
                    <a:pt x="2951774" y="598227"/>
                  </a:cubicBezTo>
                  <a:cubicBezTo>
                    <a:pt x="2951774" y="598227"/>
                    <a:pt x="2952723" y="598227"/>
                    <a:pt x="2952723" y="598227"/>
                  </a:cubicBezTo>
                  <a:cubicBezTo>
                    <a:pt x="2955578" y="598227"/>
                    <a:pt x="2957485" y="596607"/>
                    <a:pt x="2957485" y="593749"/>
                  </a:cubicBezTo>
                  <a:cubicBezTo>
                    <a:pt x="2957485" y="590320"/>
                    <a:pt x="2954630" y="589177"/>
                    <a:pt x="2952723" y="589177"/>
                  </a:cubicBezTo>
                  <a:cubicBezTo>
                    <a:pt x="2950816" y="589177"/>
                    <a:pt x="2947960" y="590225"/>
                    <a:pt x="2947960" y="594035"/>
                  </a:cubicBezTo>
                  <a:cubicBezTo>
                    <a:pt x="2947960" y="602226"/>
                    <a:pt x="2955578" y="610608"/>
                    <a:pt x="2966061" y="610608"/>
                  </a:cubicBezTo>
                  <a:cubicBezTo>
                    <a:pt x="2977493" y="610608"/>
                    <a:pt x="2987018" y="601655"/>
                    <a:pt x="2987018" y="590320"/>
                  </a:cubicBezTo>
                  <a:close/>
                  <a:moveTo>
                    <a:pt x="3011780" y="608322"/>
                  </a:moveTo>
                  <a:cubicBezTo>
                    <a:pt x="3011780" y="603274"/>
                    <a:pt x="3009873" y="598511"/>
                    <a:pt x="3005110" y="598511"/>
                  </a:cubicBezTo>
                  <a:cubicBezTo>
                    <a:pt x="3002255" y="598511"/>
                    <a:pt x="3000348" y="600893"/>
                    <a:pt x="3000348" y="603560"/>
                  </a:cubicBezTo>
                  <a:cubicBezTo>
                    <a:pt x="3000348" y="606227"/>
                    <a:pt x="3002255" y="608608"/>
                    <a:pt x="3005110" y="608608"/>
                  </a:cubicBezTo>
                  <a:cubicBezTo>
                    <a:pt x="3007966" y="608608"/>
                    <a:pt x="3008924" y="607656"/>
                    <a:pt x="3008924" y="607275"/>
                  </a:cubicBezTo>
                  <a:cubicBezTo>
                    <a:pt x="3008924" y="610037"/>
                    <a:pt x="3008924" y="617467"/>
                    <a:pt x="3002255" y="623944"/>
                  </a:cubicBezTo>
                  <a:cubicBezTo>
                    <a:pt x="3002255" y="624325"/>
                    <a:pt x="3001306" y="624420"/>
                    <a:pt x="3001306" y="624991"/>
                  </a:cubicBezTo>
                  <a:cubicBezTo>
                    <a:pt x="3001306" y="625754"/>
                    <a:pt x="3002255" y="626325"/>
                    <a:pt x="3003203" y="626325"/>
                  </a:cubicBezTo>
                  <a:cubicBezTo>
                    <a:pt x="3004161" y="626325"/>
                    <a:pt x="3011780" y="619181"/>
                    <a:pt x="3011780" y="608322"/>
                  </a:cubicBezTo>
                  <a:close/>
                  <a:moveTo>
                    <a:pt x="3098453" y="549839"/>
                  </a:moveTo>
                  <a:lnTo>
                    <a:pt x="3074641" y="549839"/>
                  </a:lnTo>
                  <a:cubicBezTo>
                    <a:pt x="3072743" y="549839"/>
                    <a:pt x="3069878" y="549839"/>
                    <a:pt x="3067981" y="549554"/>
                  </a:cubicBezTo>
                  <a:cubicBezTo>
                    <a:pt x="3063218" y="549268"/>
                    <a:pt x="3063218" y="548411"/>
                    <a:pt x="3062260" y="547077"/>
                  </a:cubicBezTo>
                  <a:lnTo>
                    <a:pt x="3059405" y="547077"/>
                  </a:lnTo>
                  <a:lnTo>
                    <a:pt x="3056549" y="566223"/>
                  </a:lnTo>
                  <a:lnTo>
                    <a:pt x="3059405" y="566223"/>
                  </a:lnTo>
                  <a:cubicBezTo>
                    <a:pt x="3059405" y="564889"/>
                    <a:pt x="3060353" y="558507"/>
                    <a:pt x="3062260" y="557936"/>
                  </a:cubicBezTo>
                  <a:cubicBezTo>
                    <a:pt x="3063218" y="557269"/>
                    <a:pt x="3069878" y="557269"/>
                    <a:pt x="3070836" y="557269"/>
                  </a:cubicBezTo>
                  <a:lnTo>
                    <a:pt x="3090835" y="557269"/>
                  </a:lnTo>
                  <a:lnTo>
                    <a:pt x="3081310" y="569936"/>
                  </a:lnTo>
                  <a:cubicBezTo>
                    <a:pt x="3070836" y="583844"/>
                    <a:pt x="3068930" y="598227"/>
                    <a:pt x="3068930" y="605561"/>
                  </a:cubicBezTo>
                  <a:cubicBezTo>
                    <a:pt x="3068930" y="606418"/>
                    <a:pt x="3068930" y="610608"/>
                    <a:pt x="3072743" y="610608"/>
                  </a:cubicBezTo>
                  <a:cubicBezTo>
                    <a:pt x="3076548" y="610608"/>
                    <a:pt x="3076548" y="606418"/>
                    <a:pt x="3076548" y="605370"/>
                  </a:cubicBezTo>
                  <a:lnTo>
                    <a:pt x="3076548" y="601083"/>
                  </a:lnTo>
                  <a:cubicBezTo>
                    <a:pt x="3076548" y="587843"/>
                    <a:pt x="3079403" y="577080"/>
                    <a:pt x="3084166" y="571175"/>
                  </a:cubicBezTo>
                  <a:lnTo>
                    <a:pt x="3097505" y="553173"/>
                  </a:lnTo>
                  <a:cubicBezTo>
                    <a:pt x="3098453" y="552125"/>
                    <a:pt x="3098453" y="551935"/>
                    <a:pt x="3098453" y="549839"/>
                  </a:cubicBezTo>
                  <a:close/>
                  <a:moveTo>
                    <a:pt x="3119410" y="608322"/>
                  </a:moveTo>
                  <a:cubicBezTo>
                    <a:pt x="3119410" y="603274"/>
                    <a:pt x="3117503" y="598511"/>
                    <a:pt x="3112741" y="598511"/>
                  </a:cubicBezTo>
                  <a:cubicBezTo>
                    <a:pt x="3109885" y="598511"/>
                    <a:pt x="3107978" y="600893"/>
                    <a:pt x="3107978" y="603560"/>
                  </a:cubicBezTo>
                  <a:cubicBezTo>
                    <a:pt x="3107978" y="606227"/>
                    <a:pt x="3109885" y="608608"/>
                    <a:pt x="3113699" y="608608"/>
                  </a:cubicBezTo>
                  <a:cubicBezTo>
                    <a:pt x="3115606" y="608608"/>
                    <a:pt x="3116555" y="607656"/>
                    <a:pt x="3116555" y="607275"/>
                  </a:cubicBezTo>
                  <a:cubicBezTo>
                    <a:pt x="3116555" y="610037"/>
                    <a:pt x="3116555" y="617467"/>
                    <a:pt x="3109885" y="623944"/>
                  </a:cubicBezTo>
                  <a:cubicBezTo>
                    <a:pt x="3109885" y="624325"/>
                    <a:pt x="3108936" y="624420"/>
                    <a:pt x="3108936" y="624991"/>
                  </a:cubicBezTo>
                  <a:cubicBezTo>
                    <a:pt x="3108936" y="625754"/>
                    <a:pt x="3109885" y="626325"/>
                    <a:pt x="3110843" y="626325"/>
                  </a:cubicBezTo>
                  <a:cubicBezTo>
                    <a:pt x="3111792" y="626325"/>
                    <a:pt x="3119410" y="619181"/>
                    <a:pt x="3119410" y="608322"/>
                  </a:cubicBezTo>
                  <a:close/>
                  <a:moveTo>
                    <a:pt x="3203228" y="592987"/>
                  </a:moveTo>
                  <a:cubicBezTo>
                    <a:pt x="3203228" y="585462"/>
                    <a:pt x="3197517" y="578604"/>
                    <a:pt x="3187992" y="576509"/>
                  </a:cubicBezTo>
                  <a:cubicBezTo>
                    <a:pt x="3194661" y="573937"/>
                    <a:pt x="3200373" y="567746"/>
                    <a:pt x="3200373" y="560411"/>
                  </a:cubicBezTo>
                  <a:cubicBezTo>
                    <a:pt x="3200373" y="553173"/>
                    <a:pt x="3191806" y="547934"/>
                    <a:pt x="3183230" y="547934"/>
                  </a:cubicBezTo>
                  <a:cubicBezTo>
                    <a:pt x="3172756" y="547934"/>
                    <a:pt x="3166086" y="553268"/>
                    <a:pt x="3166086" y="560127"/>
                  </a:cubicBezTo>
                  <a:cubicBezTo>
                    <a:pt x="3166086" y="563555"/>
                    <a:pt x="3167993" y="565080"/>
                    <a:pt x="3170849" y="565080"/>
                  </a:cubicBezTo>
                  <a:cubicBezTo>
                    <a:pt x="3172756" y="565080"/>
                    <a:pt x="3174653" y="562983"/>
                    <a:pt x="3174653" y="560411"/>
                  </a:cubicBezTo>
                  <a:cubicBezTo>
                    <a:pt x="3174653" y="556983"/>
                    <a:pt x="3171798" y="555649"/>
                    <a:pt x="3169891" y="555649"/>
                  </a:cubicBezTo>
                  <a:cubicBezTo>
                    <a:pt x="3173705" y="550602"/>
                    <a:pt x="3181323" y="550315"/>
                    <a:pt x="3182281" y="550315"/>
                  </a:cubicBezTo>
                  <a:cubicBezTo>
                    <a:pt x="3185136" y="550315"/>
                    <a:pt x="3191806" y="551077"/>
                    <a:pt x="3191806" y="560411"/>
                  </a:cubicBezTo>
                  <a:cubicBezTo>
                    <a:pt x="3191806" y="566794"/>
                    <a:pt x="3188941" y="570699"/>
                    <a:pt x="3187992" y="572223"/>
                  </a:cubicBezTo>
                  <a:cubicBezTo>
                    <a:pt x="3185136" y="574985"/>
                    <a:pt x="3183230" y="575176"/>
                    <a:pt x="3177518" y="575462"/>
                  </a:cubicBezTo>
                  <a:cubicBezTo>
                    <a:pt x="3175611" y="575652"/>
                    <a:pt x="3175611" y="575748"/>
                    <a:pt x="3175611" y="576986"/>
                  </a:cubicBezTo>
                  <a:cubicBezTo>
                    <a:pt x="3175611" y="578129"/>
                    <a:pt x="3175611" y="578129"/>
                    <a:pt x="3177518" y="578129"/>
                  </a:cubicBezTo>
                  <a:lnTo>
                    <a:pt x="3182281" y="578129"/>
                  </a:lnTo>
                  <a:cubicBezTo>
                    <a:pt x="3188941" y="578129"/>
                    <a:pt x="3193703" y="583462"/>
                    <a:pt x="3193703" y="592987"/>
                  </a:cubicBezTo>
                  <a:cubicBezTo>
                    <a:pt x="3193703" y="604512"/>
                    <a:pt x="3187043" y="607752"/>
                    <a:pt x="3182281" y="607752"/>
                  </a:cubicBezTo>
                  <a:cubicBezTo>
                    <a:pt x="3177518" y="607752"/>
                    <a:pt x="3170849" y="605941"/>
                    <a:pt x="3167035" y="601179"/>
                  </a:cubicBezTo>
                  <a:cubicBezTo>
                    <a:pt x="3170849" y="601179"/>
                    <a:pt x="3172756" y="599083"/>
                    <a:pt x="3172756" y="596036"/>
                  </a:cubicBezTo>
                  <a:cubicBezTo>
                    <a:pt x="3172756" y="593178"/>
                    <a:pt x="3170849" y="591083"/>
                    <a:pt x="3167993" y="591083"/>
                  </a:cubicBezTo>
                  <a:cubicBezTo>
                    <a:pt x="3165128" y="591083"/>
                    <a:pt x="3163231" y="592606"/>
                    <a:pt x="3163231" y="596321"/>
                  </a:cubicBezTo>
                  <a:cubicBezTo>
                    <a:pt x="3163231" y="604894"/>
                    <a:pt x="3171798" y="610608"/>
                    <a:pt x="3182281" y="610608"/>
                  </a:cubicBezTo>
                  <a:cubicBezTo>
                    <a:pt x="3194661" y="610608"/>
                    <a:pt x="3203228" y="602131"/>
                    <a:pt x="3203228" y="592987"/>
                  </a:cubicBezTo>
                  <a:close/>
                  <a:moveTo>
                    <a:pt x="3223236" y="631469"/>
                  </a:moveTo>
                  <a:lnTo>
                    <a:pt x="3223236" y="540218"/>
                  </a:lnTo>
                  <a:lnTo>
                    <a:pt x="3209898" y="540218"/>
                  </a:lnTo>
                  <a:lnTo>
                    <a:pt x="3209898" y="544315"/>
                  </a:lnTo>
                  <a:lnTo>
                    <a:pt x="3218474" y="544315"/>
                  </a:lnTo>
                  <a:lnTo>
                    <a:pt x="3218474" y="627277"/>
                  </a:lnTo>
                  <a:lnTo>
                    <a:pt x="3209898" y="627277"/>
                  </a:lnTo>
                  <a:lnTo>
                    <a:pt x="3209898" y="631469"/>
                  </a:lnTo>
                  <a:close/>
                  <a:moveTo>
                    <a:pt x="33310" y="700144"/>
                  </a:moveTo>
                  <a:cubicBezTo>
                    <a:pt x="33310" y="692143"/>
                    <a:pt x="27599" y="684142"/>
                    <a:pt x="19023" y="681855"/>
                  </a:cubicBezTo>
                  <a:lnTo>
                    <a:pt x="5693" y="678903"/>
                  </a:lnTo>
                  <a:cubicBezTo>
                    <a:pt x="-27" y="677569"/>
                    <a:pt x="-3832" y="672902"/>
                    <a:pt x="-3832" y="667473"/>
                  </a:cubicBezTo>
                  <a:cubicBezTo>
                    <a:pt x="-3832" y="661187"/>
                    <a:pt x="931" y="655567"/>
                    <a:pt x="9498" y="655567"/>
                  </a:cubicBezTo>
                  <a:cubicBezTo>
                    <a:pt x="24743" y="655567"/>
                    <a:pt x="26641" y="670235"/>
                    <a:pt x="27599" y="673664"/>
                  </a:cubicBezTo>
                  <a:cubicBezTo>
                    <a:pt x="27599" y="674711"/>
                    <a:pt x="27599" y="675283"/>
                    <a:pt x="29506" y="675283"/>
                  </a:cubicBezTo>
                  <a:cubicBezTo>
                    <a:pt x="30455" y="675283"/>
                    <a:pt x="30455" y="674711"/>
                    <a:pt x="30455" y="673093"/>
                  </a:cubicBezTo>
                  <a:lnTo>
                    <a:pt x="30455" y="655090"/>
                  </a:lnTo>
                  <a:cubicBezTo>
                    <a:pt x="30455" y="653757"/>
                    <a:pt x="30455" y="652709"/>
                    <a:pt x="29506" y="652709"/>
                  </a:cubicBezTo>
                  <a:cubicBezTo>
                    <a:pt x="28548" y="652709"/>
                    <a:pt x="28548" y="652995"/>
                    <a:pt x="27599" y="654043"/>
                  </a:cubicBezTo>
                  <a:lnTo>
                    <a:pt x="24743" y="659091"/>
                  </a:lnTo>
                  <a:cubicBezTo>
                    <a:pt x="19981" y="654234"/>
                    <a:pt x="14260" y="652709"/>
                    <a:pt x="9498" y="652709"/>
                  </a:cubicBezTo>
                  <a:cubicBezTo>
                    <a:pt x="-1934" y="652709"/>
                    <a:pt x="-9552" y="660996"/>
                    <a:pt x="-9552" y="670235"/>
                  </a:cubicBezTo>
                  <a:cubicBezTo>
                    <a:pt x="-9552" y="677283"/>
                    <a:pt x="-5739" y="680998"/>
                    <a:pt x="-3832" y="682809"/>
                  </a:cubicBezTo>
                  <a:cubicBezTo>
                    <a:pt x="-976" y="686047"/>
                    <a:pt x="1880" y="686808"/>
                    <a:pt x="12353" y="688999"/>
                  </a:cubicBezTo>
                  <a:cubicBezTo>
                    <a:pt x="19981" y="691000"/>
                    <a:pt x="20930" y="691286"/>
                    <a:pt x="24743" y="694333"/>
                  </a:cubicBezTo>
                  <a:cubicBezTo>
                    <a:pt x="24743" y="695381"/>
                    <a:pt x="27599" y="698524"/>
                    <a:pt x="27599" y="703002"/>
                  </a:cubicBezTo>
                  <a:cubicBezTo>
                    <a:pt x="27599" y="709287"/>
                    <a:pt x="22836" y="715955"/>
                    <a:pt x="14260" y="715955"/>
                  </a:cubicBezTo>
                  <a:cubicBezTo>
                    <a:pt x="3786" y="715955"/>
                    <a:pt x="-6697" y="711002"/>
                    <a:pt x="-6697" y="698430"/>
                  </a:cubicBezTo>
                  <a:cubicBezTo>
                    <a:pt x="-6697" y="696905"/>
                    <a:pt x="-6697" y="696333"/>
                    <a:pt x="-8594" y="696333"/>
                  </a:cubicBezTo>
                  <a:cubicBezTo>
                    <a:pt x="-9552" y="696333"/>
                    <a:pt x="-9552" y="697096"/>
                    <a:pt x="-9552" y="698715"/>
                  </a:cubicBezTo>
                  <a:lnTo>
                    <a:pt x="-9552" y="716526"/>
                  </a:lnTo>
                  <a:cubicBezTo>
                    <a:pt x="-9552" y="718051"/>
                    <a:pt x="-9552" y="718908"/>
                    <a:pt x="-8594" y="718908"/>
                  </a:cubicBezTo>
                  <a:cubicBezTo>
                    <a:pt x="-7646" y="718908"/>
                    <a:pt x="-7646" y="718812"/>
                    <a:pt x="-6697" y="717860"/>
                  </a:cubicBezTo>
                  <a:cubicBezTo>
                    <a:pt x="-6697" y="717289"/>
                    <a:pt x="-6697" y="716431"/>
                    <a:pt x="-3832" y="712717"/>
                  </a:cubicBezTo>
                  <a:cubicBezTo>
                    <a:pt x="1880" y="717765"/>
                    <a:pt x="8549" y="718908"/>
                    <a:pt x="14260" y="718908"/>
                  </a:cubicBezTo>
                  <a:cubicBezTo>
                    <a:pt x="25692" y="718908"/>
                    <a:pt x="33310" y="709859"/>
                    <a:pt x="33310" y="700144"/>
                  </a:cubicBezTo>
                  <a:close/>
                  <a:moveTo>
                    <a:pt x="99036" y="671759"/>
                  </a:moveTo>
                  <a:cubicBezTo>
                    <a:pt x="99036" y="662805"/>
                    <a:pt x="89511" y="654614"/>
                    <a:pt x="76173" y="654614"/>
                  </a:cubicBezTo>
                  <a:lnTo>
                    <a:pt x="42835" y="654614"/>
                  </a:lnTo>
                  <a:lnTo>
                    <a:pt x="42835" y="657758"/>
                  </a:lnTo>
                  <a:lnTo>
                    <a:pt x="44742" y="657758"/>
                  </a:lnTo>
                  <a:cubicBezTo>
                    <a:pt x="52360" y="657758"/>
                    <a:pt x="52360" y="658615"/>
                    <a:pt x="52360" y="662044"/>
                  </a:cubicBezTo>
                  <a:lnTo>
                    <a:pt x="52360" y="709573"/>
                  </a:lnTo>
                  <a:cubicBezTo>
                    <a:pt x="52360" y="713002"/>
                    <a:pt x="52360" y="714050"/>
                    <a:pt x="44742" y="714050"/>
                  </a:cubicBezTo>
                  <a:lnTo>
                    <a:pt x="42835" y="714050"/>
                  </a:lnTo>
                  <a:lnTo>
                    <a:pt x="42835" y="717003"/>
                  </a:lnTo>
                  <a:lnTo>
                    <a:pt x="56174" y="716717"/>
                  </a:lnTo>
                  <a:lnTo>
                    <a:pt x="69503" y="717003"/>
                  </a:lnTo>
                  <a:lnTo>
                    <a:pt x="69503" y="714050"/>
                  </a:lnTo>
                  <a:lnTo>
                    <a:pt x="67606" y="714050"/>
                  </a:lnTo>
                  <a:cubicBezTo>
                    <a:pt x="60936" y="714050"/>
                    <a:pt x="60936" y="713002"/>
                    <a:pt x="60936" y="709573"/>
                  </a:cubicBezTo>
                  <a:lnTo>
                    <a:pt x="60936" y="688619"/>
                  </a:lnTo>
                  <a:lnTo>
                    <a:pt x="77131" y="688619"/>
                  </a:lnTo>
                  <a:cubicBezTo>
                    <a:pt x="88553" y="688619"/>
                    <a:pt x="99036" y="681284"/>
                    <a:pt x="99036" y="671759"/>
                  </a:cubicBezTo>
                  <a:close/>
                  <a:moveTo>
                    <a:pt x="89511" y="671759"/>
                  </a:moveTo>
                  <a:cubicBezTo>
                    <a:pt x="89511" y="675760"/>
                    <a:pt x="89511" y="685761"/>
                    <a:pt x="74266" y="685761"/>
                  </a:cubicBezTo>
                  <a:lnTo>
                    <a:pt x="59978" y="685761"/>
                  </a:lnTo>
                  <a:lnTo>
                    <a:pt x="59978" y="661473"/>
                  </a:lnTo>
                  <a:cubicBezTo>
                    <a:pt x="59978" y="658329"/>
                    <a:pt x="59978" y="657758"/>
                    <a:pt x="64741" y="657758"/>
                  </a:cubicBezTo>
                  <a:lnTo>
                    <a:pt x="74266" y="657758"/>
                  </a:lnTo>
                  <a:cubicBezTo>
                    <a:pt x="89511" y="657758"/>
                    <a:pt x="89511" y="667568"/>
                    <a:pt x="89511" y="671759"/>
                  </a:cubicBezTo>
                  <a:close/>
                  <a:moveTo>
                    <a:pt x="167618" y="693381"/>
                  </a:moveTo>
                  <a:lnTo>
                    <a:pt x="164753" y="693381"/>
                  </a:lnTo>
                  <a:cubicBezTo>
                    <a:pt x="162856" y="707001"/>
                    <a:pt x="160949" y="714050"/>
                    <a:pt x="143806" y="714050"/>
                  </a:cubicBezTo>
                  <a:lnTo>
                    <a:pt x="130467" y="714050"/>
                  </a:lnTo>
                  <a:cubicBezTo>
                    <a:pt x="126653" y="714050"/>
                    <a:pt x="126653" y="713288"/>
                    <a:pt x="126653" y="710336"/>
                  </a:cubicBezTo>
                  <a:lnTo>
                    <a:pt x="126653" y="686237"/>
                  </a:lnTo>
                  <a:lnTo>
                    <a:pt x="135230" y="686237"/>
                  </a:lnTo>
                  <a:cubicBezTo>
                    <a:pt x="143806" y="686237"/>
                    <a:pt x="145703" y="688999"/>
                    <a:pt x="145703" y="696905"/>
                  </a:cubicBezTo>
                  <a:lnTo>
                    <a:pt x="148568" y="696905"/>
                  </a:lnTo>
                  <a:lnTo>
                    <a:pt x="148568" y="672521"/>
                  </a:lnTo>
                  <a:lnTo>
                    <a:pt x="145703" y="672521"/>
                  </a:lnTo>
                  <a:cubicBezTo>
                    <a:pt x="145703" y="680523"/>
                    <a:pt x="143806" y="683189"/>
                    <a:pt x="135230" y="683189"/>
                  </a:cubicBezTo>
                  <a:lnTo>
                    <a:pt x="126653" y="683189"/>
                  </a:lnTo>
                  <a:lnTo>
                    <a:pt x="126653" y="661758"/>
                  </a:lnTo>
                  <a:cubicBezTo>
                    <a:pt x="126653" y="658615"/>
                    <a:pt x="126653" y="657948"/>
                    <a:pt x="130467" y="657948"/>
                  </a:cubicBezTo>
                  <a:lnTo>
                    <a:pt x="143806" y="657948"/>
                  </a:lnTo>
                  <a:cubicBezTo>
                    <a:pt x="159042" y="657948"/>
                    <a:pt x="160949" y="663377"/>
                    <a:pt x="161898" y="675665"/>
                  </a:cubicBezTo>
                  <a:lnTo>
                    <a:pt x="164753" y="675665"/>
                  </a:lnTo>
                  <a:lnTo>
                    <a:pt x="162856" y="654900"/>
                  </a:lnTo>
                  <a:lnTo>
                    <a:pt x="108561" y="654900"/>
                  </a:lnTo>
                  <a:lnTo>
                    <a:pt x="108561" y="657948"/>
                  </a:lnTo>
                  <a:lnTo>
                    <a:pt x="110468" y="657948"/>
                  </a:lnTo>
                  <a:cubicBezTo>
                    <a:pt x="118086" y="657948"/>
                    <a:pt x="118086" y="658996"/>
                    <a:pt x="118086" y="662425"/>
                  </a:cubicBezTo>
                  <a:lnTo>
                    <a:pt x="118086" y="709573"/>
                  </a:lnTo>
                  <a:cubicBezTo>
                    <a:pt x="118086" y="713002"/>
                    <a:pt x="118086" y="714050"/>
                    <a:pt x="110468" y="714050"/>
                  </a:cubicBezTo>
                  <a:lnTo>
                    <a:pt x="108561" y="714050"/>
                  </a:lnTo>
                  <a:lnTo>
                    <a:pt x="108561" y="717003"/>
                  </a:lnTo>
                  <a:lnTo>
                    <a:pt x="163805" y="717003"/>
                  </a:lnTo>
                  <a:close/>
                  <a:moveTo>
                    <a:pt x="235242" y="695762"/>
                  </a:moveTo>
                  <a:cubicBezTo>
                    <a:pt x="235242" y="694715"/>
                    <a:pt x="235242" y="693952"/>
                    <a:pt x="233335" y="693952"/>
                  </a:cubicBezTo>
                  <a:cubicBezTo>
                    <a:pt x="232386" y="693952"/>
                    <a:pt x="232386" y="694333"/>
                    <a:pt x="232386" y="695286"/>
                  </a:cubicBezTo>
                  <a:cubicBezTo>
                    <a:pt x="231428" y="709383"/>
                    <a:pt x="220006" y="715955"/>
                    <a:pt x="210481" y="715955"/>
                  </a:cubicBezTo>
                  <a:cubicBezTo>
                    <a:pt x="202853" y="715955"/>
                    <a:pt x="185710" y="711193"/>
                    <a:pt x="185710" y="685761"/>
                  </a:cubicBezTo>
                  <a:cubicBezTo>
                    <a:pt x="185710" y="661187"/>
                    <a:pt x="201905" y="655852"/>
                    <a:pt x="210481" y="655852"/>
                  </a:cubicBezTo>
                  <a:cubicBezTo>
                    <a:pt x="219048" y="655852"/>
                    <a:pt x="229531" y="661948"/>
                    <a:pt x="232386" y="677569"/>
                  </a:cubicBezTo>
                  <a:cubicBezTo>
                    <a:pt x="232386" y="678331"/>
                    <a:pt x="232386" y="678903"/>
                    <a:pt x="233335" y="678903"/>
                  </a:cubicBezTo>
                  <a:cubicBezTo>
                    <a:pt x="235242" y="678903"/>
                    <a:pt x="235242" y="678331"/>
                    <a:pt x="235242" y="676522"/>
                  </a:cubicBezTo>
                  <a:lnTo>
                    <a:pt x="235242" y="655090"/>
                  </a:lnTo>
                  <a:cubicBezTo>
                    <a:pt x="235242" y="653757"/>
                    <a:pt x="235242" y="652709"/>
                    <a:pt x="233335" y="652709"/>
                  </a:cubicBezTo>
                  <a:cubicBezTo>
                    <a:pt x="233335" y="652709"/>
                    <a:pt x="233335" y="652900"/>
                    <a:pt x="232386" y="654043"/>
                  </a:cubicBezTo>
                  <a:lnTo>
                    <a:pt x="227624" y="660710"/>
                  </a:lnTo>
                  <a:cubicBezTo>
                    <a:pt x="224768" y="657186"/>
                    <a:pt x="218099" y="652709"/>
                    <a:pt x="209523" y="652709"/>
                  </a:cubicBezTo>
                  <a:cubicBezTo>
                    <a:pt x="191431" y="652709"/>
                    <a:pt x="176185" y="667473"/>
                    <a:pt x="176185" y="685761"/>
                  </a:cubicBezTo>
                  <a:cubicBezTo>
                    <a:pt x="176185" y="704240"/>
                    <a:pt x="191431" y="718908"/>
                    <a:pt x="209523" y="718908"/>
                  </a:cubicBezTo>
                  <a:cubicBezTo>
                    <a:pt x="224768" y="718908"/>
                    <a:pt x="235242" y="706716"/>
                    <a:pt x="235242" y="695762"/>
                  </a:cubicBezTo>
                  <a:close/>
                  <a:moveTo>
                    <a:pt x="311442" y="717003"/>
                  </a:moveTo>
                  <a:lnTo>
                    <a:pt x="311442" y="714050"/>
                  </a:lnTo>
                  <a:cubicBezTo>
                    <a:pt x="308586" y="714050"/>
                    <a:pt x="305731" y="714050"/>
                    <a:pt x="302866" y="710336"/>
                  </a:cubicBezTo>
                  <a:lnTo>
                    <a:pt x="279053" y="679094"/>
                  </a:lnTo>
                  <a:lnTo>
                    <a:pt x="297155" y="663282"/>
                  </a:lnTo>
                  <a:cubicBezTo>
                    <a:pt x="302866" y="657948"/>
                    <a:pt x="308586" y="657758"/>
                    <a:pt x="310493" y="657758"/>
                  </a:cubicBezTo>
                  <a:lnTo>
                    <a:pt x="310493" y="654614"/>
                  </a:lnTo>
                  <a:cubicBezTo>
                    <a:pt x="306680" y="654900"/>
                    <a:pt x="306680" y="654900"/>
                    <a:pt x="301917" y="654900"/>
                  </a:cubicBezTo>
                  <a:cubicBezTo>
                    <a:pt x="297155" y="654900"/>
                    <a:pt x="297155" y="654900"/>
                    <a:pt x="290485" y="654614"/>
                  </a:cubicBezTo>
                  <a:lnTo>
                    <a:pt x="290485" y="657758"/>
                  </a:lnTo>
                  <a:cubicBezTo>
                    <a:pt x="292392" y="657758"/>
                    <a:pt x="294299" y="658615"/>
                    <a:pt x="294299" y="660424"/>
                  </a:cubicBezTo>
                  <a:cubicBezTo>
                    <a:pt x="294299" y="661187"/>
                    <a:pt x="294299" y="662425"/>
                    <a:pt x="292392" y="663854"/>
                  </a:cubicBezTo>
                  <a:lnTo>
                    <a:pt x="261910" y="690619"/>
                  </a:lnTo>
                  <a:lnTo>
                    <a:pt x="261910" y="662044"/>
                  </a:lnTo>
                  <a:cubicBezTo>
                    <a:pt x="261910" y="658615"/>
                    <a:pt x="261910" y="657758"/>
                    <a:pt x="269528" y="657758"/>
                  </a:cubicBezTo>
                  <a:lnTo>
                    <a:pt x="271435" y="657758"/>
                  </a:lnTo>
                  <a:lnTo>
                    <a:pt x="271435" y="654614"/>
                  </a:lnTo>
                  <a:lnTo>
                    <a:pt x="258106" y="654900"/>
                  </a:lnTo>
                  <a:lnTo>
                    <a:pt x="244767" y="654614"/>
                  </a:lnTo>
                  <a:lnTo>
                    <a:pt x="244767" y="657758"/>
                  </a:lnTo>
                  <a:lnTo>
                    <a:pt x="246674" y="657758"/>
                  </a:lnTo>
                  <a:cubicBezTo>
                    <a:pt x="253343" y="657758"/>
                    <a:pt x="253343" y="658615"/>
                    <a:pt x="253343" y="662044"/>
                  </a:cubicBezTo>
                  <a:lnTo>
                    <a:pt x="253343" y="709573"/>
                  </a:lnTo>
                  <a:cubicBezTo>
                    <a:pt x="253343" y="713002"/>
                    <a:pt x="253343" y="714050"/>
                    <a:pt x="246674" y="714050"/>
                  </a:cubicBezTo>
                  <a:lnTo>
                    <a:pt x="244767" y="714050"/>
                  </a:lnTo>
                  <a:lnTo>
                    <a:pt x="244767" y="717003"/>
                  </a:lnTo>
                  <a:lnTo>
                    <a:pt x="258106" y="716717"/>
                  </a:lnTo>
                  <a:lnTo>
                    <a:pt x="271435" y="717003"/>
                  </a:lnTo>
                  <a:lnTo>
                    <a:pt x="271435" y="714050"/>
                  </a:lnTo>
                  <a:lnTo>
                    <a:pt x="269528" y="714050"/>
                  </a:lnTo>
                  <a:cubicBezTo>
                    <a:pt x="262868" y="714050"/>
                    <a:pt x="261910" y="713002"/>
                    <a:pt x="261910" y="709573"/>
                  </a:cubicBezTo>
                  <a:lnTo>
                    <a:pt x="261910" y="694333"/>
                  </a:lnTo>
                  <a:lnTo>
                    <a:pt x="274291" y="683952"/>
                  </a:lnTo>
                  <a:lnTo>
                    <a:pt x="291443" y="708335"/>
                  </a:lnTo>
                  <a:cubicBezTo>
                    <a:pt x="292392" y="709573"/>
                    <a:pt x="293341" y="710336"/>
                    <a:pt x="293341" y="711479"/>
                  </a:cubicBezTo>
                  <a:cubicBezTo>
                    <a:pt x="293341" y="714050"/>
                    <a:pt x="289536" y="714050"/>
                    <a:pt x="288578" y="714050"/>
                  </a:cubicBezTo>
                  <a:lnTo>
                    <a:pt x="288578" y="717003"/>
                  </a:lnTo>
                  <a:lnTo>
                    <a:pt x="300968" y="716717"/>
                  </a:lnTo>
                  <a:cubicBezTo>
                    <a:pt x="302866" y="716717"/>
                    <a:pt x="308586" y="716717"/>
                    <a:pt x="311442" y="717003"/>
                  </a:cubicBezTo>
                  <a:close/>
                  <a:moveTo>
                    <a:pt x="360016" y="698524"/>
                  </a:moveTo>
                  <a:cubicBezTo>
                    <a:pt x="360016" y="686523"/>
                    <a:pt x="351449" y="678141"/>
                    <a:pt x="340966" y="678141"/>
                  </a:cubicBezTo>
                  <a:cubicBezTo>
                    <a:pt x="334306" y="678141"/>
                    <a:pt x="330492" y="682332"/>
                    <a:pt x="328585" y="686808"/>
                  </a:cubicBezTo>
                  <a:cubicBezTo>
                    <a:pt x="328585" y="679189"/>
                    <a:pt x="328585" y="672521"/>
                    <a:pt x="332399" y="666997"/>
                  </a:cubicBezTo>
                  <a:cubicBezTo>
                    <a:pt x="335255" y="662425"/>
                    <a:pt x="340017" y="658615"/>
                    <a:pt x="345728" y="658615"/>
                  </a:cubicBezTo>
                  <a:cubicBezTo>
                    <a:pt x="347635" y="658615"/>
                    <a:pt x="351449" y="658996"/>
                    <a:pt x="353356" y="662234"/>
                  </a:cubicBezTo>
                  <a:cubicBezTo>
                    <a:pt x="349542" y="662425"/>
                    <a:pt x="349542" y="665472"/>
                    <a:pt x="349542" y="666425"/>
                  </a:cubicBezTo>
                  <a:cubicBezTo>
                    <a:pt x="349542" y="669187"/>
                    <a:pt x="351449" y="670712"/>
                    <a:pt x="353356" y="670712"/>
                  </a:cubicBezTo>
                  <a:cubicBezTo>
                    <a:pt x="355253" y="670712"/>
                    <a:pt x="358118" y="669664"/>
                    <a:pt x="358118" y="666235"/>
                  </a:cubicBezTo>
                  <a:cubicBezTo>
                    <a:pt x="358118" y="660710"/>
                    <a:pt x="353356" y="656233"/>
                    <a:pt x="345728" y="656233"/>
                  </a:cubicBezTo>
                  <a:cubicBezTo>
                    <a:pt x="332399" y="656233"/>
                    <a:pt x="320018" y="668330"/>
                    <a:pt x="320018" y="688142"/>
                  </a:cubicBezTo>
                  <a:cubicBezTo>
                    <a:pt x="320018" y="712811"/>
                    <a:pt x="331441" y="718908"/>
                    <a:pt x="340017" y="718908"/>
                  </a:cubicBezTo>
                  <a:cubicBezTo>
                    <a:pt x="344780" y="718908"/>
                    <a:pt x="349542" y="717765"/>
                    <a:pt x="353356" y="713860"/>
                  </a:cubicBezTo>
                  <a:cubicBezTo>
                    <a:pt x="357160" y="710336"/>
                    <a:pt x="360016" y="706430"/>
                    <a:pt x="360016" y="698524"/>
                  </a:cubicBezTo>
                  <a:close/>
                  <a:moveTo>
                    <a:pt x="351449" y="698430"/>
                  </a:moveTo>
                  <a:cubicBezTo>
                    <a:pt x="351449" y="703002"/>
                    <a:pt x="351449" y="707001"/>
                    <a:pt x="349542" y="710336"/>
                  </a:cubicBezTo>
                  <a:cubicBezTo>
                    <a:pt x="347635" y="714431"/>
                    <a:pt x="343831" y="716146"/>
                    <a:pt x="340017" y="716146"/>
                  </a:cubicBezTo>
                  <a:cubicBezTo>
                    <a:pt x="335255" y="716146"/>
                    <a:pt x="332399" y="712811"/>
                    <a:pt x="331441" y="710336"/>
                  </a:cubicBezTo>
                  <a:cubicBezTo>
                    <a:pt x="328585" y="706144"/>
                    <a:pt x="328585" y="699858"/>
                    <a:pt x="328585" y="696429"/>
                  </a:cubicBezTo>
                  <a:cubicBezTo>
                    <a:pt x="328585" y="687380"/>
                    <a:pt x="333348" y="680712"/>
                    <a:pt x="340966" y="680712"/>
                  </a:cubicBezTo>
                  <a:cubicBezTo>
                    <a:pt x="344780" y="680712"/>
                    <a:pt x="347635" y="683093"/>
                    <a:pt x="349542" y="686237"/>
                  </a:cubicBezTo>
                  <a:cubicBezTo>
                    <a:pt x="351449" y="689571"/>
                    <a:pt x="351449" y="693761"/>
                    <a:pt x="351449" y="698430"/>
                  </a:cubicBezTo>
                  <a:close/>
                  <a:moveTo>
                    <a:pt x="409548" y="701954"/>
                  </a:moveTo>
                  <a:lnTo>
                    <a:pt x="409548" y="699001"/>
                  </a:lnTo>
                  <a:lnTo>
                    <a:pt x="400023" y="699001"/>
                  </a:lnTo>
                  <a:lnTo>
                    <a:pt x="400023" y="657948"/>
                  </a:lnTo>
                  <a:cubicBezTo>
                    <a:pt x="400023" y="656138"/>
                    <a:pt x="400023" y="655377"/>
                    <a:pt x="398116" y="655377"/>
                  </a:cubicBezTo>
                  <a:cubicBezTo>
                    <a:pt x="397167" y="655377"/>
                    <a:pt x="397167" y="655567"/>
                    <a:pt x="396218" y="656710"/>
                  </a:cubicBezTo>
                  <a:lnTo>
                    <a:pt x="366685" y="699001"/>
                  </a:lnTo>
                  <a:lnTo>
                    <a:pt x="366685" y="701954"/>
                  </a:lnTo>
                  <a:lnTo>
                    <a:pt x="392405" y="701954"/>
                  </a:lnTo>
                  <a:lnTo>
                    <a:pt x="392405" y="709573"/>
                  </a:lnTo>
                  <a:cubicBezTo>
                    <a:pt x="392405" y="713002"/>
                    <a:pt x="392405" y="714050"/>
                    <a:pt x="385735" y="714050"/>
                  </a:cubicBezTo>
                  <a:lnTo>
                    <a:pt x="383828" y="714050"/>
                  </a:lnTo>
                  <a:lnTo>
                    <a:pt x="383828" y="717003"/>
                  </a:lnTo>
                  <a:lnTo>
                    <a:pt x="396218" y="716717"/>
                  </a:lnTo>
                  <a:lnTo>
                    <a:pt x="409548" y="717003"/>
                  </a:lnTo>
                  <a:lnTo>
                    <a:pt x="409548" y="714050"/>
                  </a:lnTo>
                  <a:lnTo>
                    <a:pt x="407641" y="714050"/>
                  </a:lnTo>
                  <a:cubicBezTo>
                    <a:pt x="400023" y="714050"/>
                    <a:pt x="400023" y="713002"/>
                    <a:pt x="400023" y="709573"/>
                  </a:cubicBezTo>
                  <a:lnTo>
                    <a:pt x="400023" y="701954"/>
                  </a:lnTo>
                  <a:close/>
                  <a:moveTo>
                    <a:pt x="393353" y="699001"/>
                  </a:moveTo>
                  <a:lnTo>
                    <a:pt x="370499" y="699001"/>
                  </a:lnTo>
                  <a:lnTo>
                    <a:pt x="393353" y="665377"/>
                  </a:lnTo>
                  <a:close/>
                  <a:moveTo>
                    <a:pt x="771498" y="717003"/>
                  </a:moveTo>
                  <a:lnTo>
                    <a:pt x="771498" y="714050"/>
                  </a:lnTo>
                  <a:lnTo>
                    <a:pt x="767693" y="714050"/>
                  </a:lnTo>
                  <a:cubicBezTo>
                    <a:pt x="759117" y="714050"/>
                    <a:pt x="759117" y="712811"/>
                    <a:pt x="759117" y="709573"/>
                  </a:cubicBezTo>
                  <a:lnTo>
                    <a:pt x="759117" y="658996"/>
                  </a:lnTo>
                  <a:cubicBezTo>
                    <a:pt x="759117" y="656424"/>
                    <a:pt x="759117" y="656233"/>
                    <a:pt x="756261" y="656233"/>
                  </a:cubicBezTo>
                  <a:cubicBezTo>
                    <a:pt x="752448" y="660044"/>
                    <a:pt x="747685" y="662234"/>
                    <a:pt x="739118" y="662234"/>
                  </a:cubicBezTo>
                  <a:lnTo>
                    <a:pt x="739118" y="665186"/>
                  </a:lnTo>
                  <a:cubicBezTo>
                    <a:pt x="741016" y="665186"/>
                    <a:pt x="746736" y="665186"/>
                    <a:pt x="751499" y="662711"/>
                  </a:cubicBezTo>
                  <a:lnTo>
                    <a:pt x="751499" y="709573"/>
                  </a:lnTo>
                  <a:cubicBezTo>
                    <a:pt x="751499" y="712811"/>
                    <a:pt x="751499" y="714050"/>
                    <a:pt x="742923" y="714050"/>
                  </a:cubicBezTo>
                  <a:lnTo>
                    <a:pt x="740067" y="714050"/>
                  </a:lnTo>
                  <a:lnTo>
                    <a:pt x="740067" y="717003"/>
                  </a:lnTo>
                  <a:cubicBezTo>
                    <a:pt x="742923" y="716717"/>
                    <a:pt x="751499" y="716717"/>
                    <a:pt x="755303" y="716717"/>
                  </a:cubicBezTo>
                  <a:cubicBezTo>
                    <a:pt x="759117" y="716717"/>
                    <a:pt x="767693" y="716717"/>
                    <a:pt x="771498" y="717003"/>
                  </a:cubicBezTo>
                  <a:close/>
                  <a:moveTo>
                    <a:pt x="821978" y="700620"/>
                  </a:moveTo>
                  <a:lnTo>
                    <a:pt x="819123" y="700620"/>
                  </a:lnTo>
                  <a:cubicBezTo>
                    <a:pt x="819123" y="702525"/>
                    <a:pt x="818174" y="707001"/>
                    <a:pt x="817216" y="708812"/>
                  </a:cubicBezTo>
                  <a:cubicBezTo>
                    <a:pt x="817216" y="709573"/>
                    <a:pt x="809598" y="709573"/>
                    <a:pt x="808649" y="709573"/>
                  </a:cubicBezTo>
                  <a:lnTo>
                    <a:pt x="792455" y="709573"/>
                  </a:lnTo>
                  <a:lnTo>
                    <a:pt x="804835" y="698430"/>
                  </a:lnTo>
                  <a:cubicBezTo>
                    <a:pt x="805793" y="697096"/>
                    <a:pt x="809598" y="694047"/>
                    <a:pt x="811505" y="692714"/>
                  </a:cubicBezTo>
                  <a:cubicBezTo>
                    <a:pt x="817216" y="687571"/>
                    <a:pt x="821978" y="682427"/>
                    <a:pt x="821978" y="674140"/>
                  </a:cubicBezTo>
                  <a:cubicBezTo>
                    <a:pt x="821978" y="663377"/>
                    <a:pt x="813411" y="656233"/>
                    <a:pt x="801980" y="656233"/>
                  </a:cubicBezTo>
                  <a:cubicBezTo>
                    <a:pt x="790548" y="656233"/>
                    <a:pt x="783878" y="664615"/>
                    <a:pt x="783878" y="672807"/>
                  </a:cubicBezTo>
                  <a:cubicBezTo>
                    <a:pt x="783878" y="677283"/>
                    <a:pt x="786743" y="677855"/>
                    <a:pt x="788641" y="677855"/>
                  </a:cubicBezTo>
                  <a:cubicBezTo>
                    <a:pt x="790548" y="677855"/>
                    <a:pt x="793403" y="676522"/>
                    <a:pt x="793403" y="673093"/>
                  </a:cubicBezTo>
                  <a:cubicBezTo>
                    <a:pt x="793403" y="668330"/>
                    <a:pt x="788641" y="668330"/>
                    <a:pt x="787692" y="668330"/>
                  </a:cubicBezTo>
                  <a:cubicBezTo>
                    <a:pt x="790548" y="661662"/>
                    <a:pt x="796268" y="659376"/>
                    <a:pt x="801031" y="659376"/>
                  </a:cubicBezTo>
                  <a:cubicBezTo>
                    <a:pt x="809598" y="659376"/>
                    <a:pt x="813411" y="666520"/>
                    <a:pt x="813411" y="674140"/>
                  </a:cubicBezTo>
                  <a:cubicBezTo>
                    <a:pt x="813411" y="683665"/>
                    <a:pt x="806742" y="690619"/>
                    <a:pt x="796268" y="701668"/>
                  </a:cubicBezTo>
                  <a:lnTo>
                    <a:pt x="784836" y="713574"/>
                  </a:lnTo>
                  <a:cubicBezTo>
                    <a:pt x="783878" y="714431"/>
                    <a:pt x="783878" y="714717"/>
                    <a:pt x="783878" y="717003"/>
                  </a:cubicBezTo>
                  <a:lnTo>
                    <a:pt x="820081" y="717003"/>
                  </a:lnTo>
                  <a:close/>
                  <a:moveTo>
                    <a:pt x="871510" y="701668"/>
                  </a:moveTo>
                  <a:cubicBezTo>
                    <a:pt x="871510" y="695858"/>
                    <a:pt x="868655" y="692143"/>
                    <a:pt x="866748" y="690523"/>
                  </a:cubicBezTo>
                  <a:cubicBezTo>
                    <a:pt x="865799" y="688999"/>
                    <a:pt x="864841" y="688999"/>
                    <a:pt x="857223" y="684142"/>
                  </a:cubicBezTo>
                  <a:cubicBezTo>
                    <a:pt x="862943" y="681570"/>
                    <a:pt x="868655" y="677093"/>
                    <a:pt x="868655" y="669949"/>
                  </a:cubicBezTo>
                  <a:cubicBezTo>
                    <a:pt x="868655" y="661187"/>
                    <a:pt x="860078" y="656233"/>
                    <a:pt x="851511" y="656233"/>
                  </a:cubicBezTo>
                  <a:cubicBezTo>
                    <a:pt x="841986" y="656233"/>
                    <a:pt x="833410" y="662996"/>
                    <a:pt x="833410" y="671569"/>
                  </a:cubicBezTo>
                  <a:cubicBezTo>
                    <a:pt x="833410" y="674902"/>
                    <a:pt x="835317" y="678046"/>
                    <a:pt x="837224" y="680712"/>
                  </a:cubicBezTo>
                  <a:cubicBezTo>
                    <a:pt x="839131" y="682618"/>
                    <a:pt x="839131" y="682809"/>
                    <a:pt x="844842" y="686333"/>
                  </a:cubicBezTo>
                  <a:cubicBezTo>
                    <a:pt x="833410" y="691380"/>
                    <a:pt x="831503" y="697953"/>
                    <a:pt x="831503" y="703192"/>
                  </a:cubicBezTo>
                  <a:cubicBezTo>
                    <a:pt x="831503" y="713097"/>
                    <a:pt x="841028" y="718908"/>
                    <a:pt x="851511" y="718908"/>
                  </a:cubicBezTo>
                  <a:cubicBezTo>
                    <a:pt x="861985" y="718908"/>
                    <a:pt x="871510" y="711384"/>
                    <a:pt x="871510" y="701668"/>
                  </a:cubicBezTo>
                  <a:close/>
                  <a:moveTo>
                    <a:pt x="863892" y="669949"/>
                  </a:moveTo>
                  <a:cubicBezTo>
                    <a:pt x="863892" y="675188"/>
                    <a:pt x="860078" y="679665"/>
                    <a:pt x="854367" y="682332"/>
                  </a:cubicBezTo>
                  <a:lnTo>
                    <a:pt x="842935" y="675474"/>
                  </a:lnTo>
                  <a:cubicBezTo>
                    <a:pt x="841028" y="673950"/>
                    <a:pt x="838173" y="671283"/>
                    <a:pt x="838173" y="668044"/>
                  </a:cubicBezTo>
                  <a:cubicBezTo>
                    <a:pt x="838173" y="662425"/>
                    <a:pt x="844842" y="658615"/>
                    <a:pt x="851511" y="658615"/>
                  </a:cubicBezTo>
                  <a:cubicBezTo>
                    <a:pt x="858181" y="658615"/>
                    <a:pt x="863892" y="663568"/>
                    <a:pt x="863892" y="669949"/>
                  </a:cubicBezTo>
                  <a:close/>
                  <a:moveTo>
                    <a:pt x="866748" y="704811"/>
                  </a:moveTo>
                  <a:cubicBezTo>
                    <a:pt x="866748" y="711764"/>
                    <a:pt x="859130" y="716146"/>
                    <a:pt x="851511" y="716146"/>
                  </a:cubicBezTo>
                  <a:cubicBezTo>
                    <a:pt x="842935" y="716146"/>
                    <a:pt x="836266" y="710621"/>
                    <a:pt x="836266" y="703192"/>
                  </a:cubicBezTo>
                  <a:cubicBezTo>
                    <a:pt x="836266" y="696333"/>
                    <a:pt x="841028" y="691000"/>
                    <a:pt x="847698" y="687951"/>
                  </a:cubicBezTo>
                  <a:lnTo>
                    <a:pt x="860078" y="695572"/>
                  </a:lnTo>
                  <a:cubicBezTo>
                    <a:pt x="861985" y="696333"/>
                    <a:pt x="866748" y="699287"/>
                    <a:pt x="866748" y="704811"/>
                  </a:cubicBezTo>
                  <a:close/>
                  <a:moveTo>
                    <a:pt x="1423011" y="700620"/>
                  </a:moveTo>
                  <a:lnTo>
                    <a:pt x="1420156" y="700620"/>
                  </a:lnTo>
                  <a:cubicBezTo>
                    <a:pt x="1420156" y="702525"/>
                    <a:pt x="1419198" y="707001"/>
                    <a:pt x="1418249" y="708812"/>
                  </a:cubicBezTo>
                  <a:cubicBezTo>
                    <a:pt x="1417291" y="709573"/>
                    <a:pt x="1410631" y="709573"/>
                    <a:pt x="1408724" y="709573"/>
                  </a:cubicBezTo>
                  <a:lnTo>
                    <a:pt x="1392530" y="709573"/>
                  </a:lnTo>
                  <a:lnTo>
                    <a:pt x="1404910" y="698430"/>
                  </a:lnTo>
                  <a:cubicBezTo>
                    <a:pt x="1406817" y="697096"/>
                    <a:pt x="1410631" y="694047"/>
                    <a:pt x="1411580" y="692714"/>
                  </a:cubicBezTo>
                  <a:cubicBezTo>
                    <a:pt x="1417291" y="687571"/>
                    <a:pt x="1423011" y="682427"/>
                    <a:pt x="1423011" y="674140"/>
                  </a:cubicBezTo>
                  <a:cubicBezTo>
                    <a:pt x="1423011" y="663377"/>
                    <a:pt x="1413486" y="656233"/>
                    <a:pt x="1402055" y="656233"/>
                  </a:cubicBezTo>
                  <a:cubicBezTo>
                    <a:pt x="1391581" y="656233"/>
                    <a:pt x="1383953" y="664615"/>
                    <a:pt x="1383953" y="672807"/>
                  </a:cubicBezTo>
                  <a:cubicBezTo>
                    <a:pt x="1383953" y="677283"/>
                    <a:pt x="1387767" y="677855"/>
                    <a:pt x="1388716" y="677855"/>
                  </a:cubicBezTo>
                  <a:cubicBezTo>
                    <a:pt x="1390623" y="677855"/>
                    <a:pt x="1393478" y="676522"/>
                    <a:pt x="1393478" y="673093"/>
                  </a:cubicBezTo>
                  <a:cubicBezTo>
                    <a:pt x="1393478" y="668330"/>
                    <a:pt x="1388716" y="668330"/>
                    <a:pt x="1387767" y="668330"/>
                  </a:cubicBezTo>
                  <a:cubicBezTo>
                    <a:pt x="1390623" y="661662"/>
                    <a:pt x="1396343" y="659376"/>
                    <a:pt x="1401106" y="659376"/>
                  </a:cubicBezTo>
                  <a:cubicBezTo>
                    <a:pt x="1409673" y="659376"/>
                    <a:pt x="1414435" y="666520"/>
                    <a:pt x="1414435" y="674140"/>
                  </a:cubicBezTo>
                  <a:cubicBezTo>
                    <a:pt x="1414435" y="683665"/>
                    <a:pt x="1407766" y="690619"/>
                    <a:pt x="1396343" y="701668"/>
                  </a:cubicBezTo>
                  <a:lnTo>
                    <a:pt x="1384911" y="713574"/>
                  </a:lnTo>
                  <a:cubicBezTo>
                    <a:pt x="1383953" y="714431"/>
                    <a:pt x="1383953" y="714717"/>
                    <a:pt x="1383953" y="717003"/>
                  </a:cubicBezTo>
                  <a:lnTo>
                    <a:pt x="1420156" y="717003"/>
                  </a:lnTo>
                  <a:close/>
                  <a:moveTo>
                    <a:pt x="1990698" y="701382"/>
                  </a:moveTo>
                  <a:cubicBezTo>
                    <a:pt x="1990698" y="693761"/>
                    <a:pt x="1984028" y="686904"/>
                    <a:pt x="1975461" y="684808"/>
                  </a:cubicBezTo>
                  <a:cubicBezTo>
                    <a:pt x="1982131" y="682332"/>
                    <a:pt x="1987842" y="676045"/>
                    <a:pt x="1987842" y="668806"/>
                  </a:cubicBezTo>
                  <a:cubicBezTo>
                    <a:pt x="1987842" y="661473"/>
                    <a:pt x="1979266" y="656233"/>
                    <a:pt x="1969741" y="656233"/>
                  </a:cubicBezTo>
                  <a:cubicBezTo>
                    <a:pt x="1960216" y="656233"/>
                    <a:pt x="1952598" y="661662"/>
                    <a:pt x="1952598" y="668521"/>
                  </a:cubicBezTo>
                  <a:cubicBezTo>
                    <a:pt x="1952598" y="671855"/>
                    <a:pt x="1955453" y="673379"/>
                    <a:pt x="1957360" y="673379"/>
                  </a:cubicBezTo>
                  <a:cubicBezTo>
                    <a:pt x="1960216" y="673379"/>
                    <a:pt x="1962123" y="671283"/>
                    <a:pt x="1962123" y="668806"/>
                  </a:cubicBezTo>
                  <a:cubicBezTo>
                    <a:pt x="1962123" y="665377"/>
                    <a:pt x="1959267" y="664043"/>
                    <a:pt x="1957360" y="664043"/>
                  </a:cubicBezTo>
                  <a:cubicBezTo>
                    <a:pt x="1961174" y="658996"/>
                    <a:pt x="1967843" y="658615"/>
                    <a:pt x="1969741" y="658615"/>
                  </a:cubicBezTo>
                  <a:cubicBezTo>
                    <a:pt x="1972606" y="658615"/>
                    <a:pt x="1979266" y="659376"/>
                    <a:pt x="1979266" y="668806"/>
                  </a:cubicBezTo>
                  <a:cubicBezTo>
                    <a:pt x="1979266" y="675188"/>
                    <a:pt x="1976410" y="678998"/>
                    <a:pt x="1975461" y="680523"/>
                  </a:cubicBezTo>
                  <a:cubicBezTo>
                    <a:pt x="1972606" y="683379"/>
                    <a:pt x="1970699" y="683475"/>
                    <a:pt x="1964978" y="683761"/>
                  </a:cubicBezTo>
                  <a:cubicBezTo>
                    <a:pt x="1963081" y="683952"/>
                    <a:pt x="1962123" y="684142"/>
                    <a:pt x="1962123" y="685285"/>
                  </a:cubicBezTo>
                  <a:cubicBezTo>
                    <a:pt x="1962123" y="686523"/>
                    <a:pt x="1963081" y="686523"/>
                    <a:pt x="1964978" y="686523"/>
                  </a:cubicBezTo>
                  <a:lnTo>
                    <a:pt x="1968792" y="686523"/>
                  </a:lnTo>
                  <a:cubicBezTo>
                    <a:pt x="1976410" y="686523"/>
                    <a:pt x="1981173" y="691857"/>
                    <a:pt x="1981173" y="701382"/>
                  </a:cubicBezTo>
                  <a:cubicBezTo>
                    <a:pt x="1981173" y="712811"/>
                    <a:pt x="1974503" y="716146"/>
                    <a:pt x="1969741" y="716146"/>
                  </a:cubicBezTo>
                  <a:cubicBezTo>
                    <a:pt x="1964978" y="716146"/>
                    <a:pt x="1957360" y="714336"/>
                    <a:pt x="1954505" y="709573"/>
                  </a:cubicBezTo>
                  <a:cubicBezTo>
                    <a:pt x="1958318" y="709573"/>
                    <a:pt x="1960216" y="707478"/>
                    <a:pt x="1960216" y="704335"/>
                  </a:cubicBezTo>
                  <a:cubicBezTo>
                    <a:pt x="1960216" y="701477"/>
                    <a:pt x="1958318" y="699477"/>
                    <a:pt x="1955453" y="699477"/>
                  </a:cubicBezTo>
                  <a:cubicBezTo>
                    <a:pt x="1952598" y="699477"/>
                    <a:pt x="1949742" y="700905"/>
                    <a:pt x="1949742" y="704620"/>
                  </a:cubicBezTo>
                  <a:cubicBezTo>
                    <a:pt x="1949742" y="713288"/>
                    <a:pt x="1959267" y="718908"/>
                    <a:pt x="1969741" y="718908"/>
                  </a:cubicBezTo>
                  <a:cubicBezTo>
                    <a:pt x="1982131" y="718908"/>
                    <a:pt x="1990698" y="710430"/>
                    <a:pt x="1990698" y="701382"/>
                  </a:cubicBezTo>
                  <a:close/>
                  <a:moveTo>
                    <a:pt x="2038323" y="700620"/>
                  </a:moveTo>
                  <a:lnTo>
                    <a:pt x="2035467" y="700620"/>
                  </a:lnTo>
                  <a:cubicBezTo>
                    <a:pt x="2035467" y="702525"/>
                    <a:pt x="2034518" y="707001"/>
                    <a:pt x="2033560" y="708812"/>
                  </a:cubicBezTo>
                  <a:cubicBezTo>
                    <a:pt x="2032611" y="709573"/>
                    <a:pt x="2025942" y="709573"/>
                    <a:pt x="2024035" y="709573"/>
                  </a:cubicBezTo>
                  <a:lnTo>
                    <a:pt x="2007841" y="709573"/>
                  </a:lnTo>
                  <a:lnTo>
                    <a:pt x="2020231" y="698430"/>
                  </a:lnTo>
                  <a:cubicBezTo>
                    <a:pt x="2022128" y="697096"/>
                    <a:pt x="2025942" y="694047"/>
                    <a:pt x="2026891" y="692714"/>
                  </a:cubicBezTo>
                  <a:cubicBezTo>
                    <a:pt x="2032611" y="687571"/>
                    <a:pt x="2038323" y="682427"/>
                    <a:pt x="2038323" y="674140"/>
                  </a:cubicBezTo>
                  <a:cubicBezTo>
                    <a:pt x="2038323" y="663377"/>
                    <a:pt x="2028798" y="656233"/>
                    <a:pt x="2017366" y="656233"/>
                  </a:cubicBezTo>
                  <a:cubicBezTo>
                    <a:pt x="2006892" y="656233"/>
                    <a:pt x="1999274" y="664615"/>
                    <a:pt x="1999274" y="672807"/>
                  </a:cubicBezTo>
                  <a:cubicBezTo>
                    <a:pt x="1999274" y="677283"/>
                    <a:pt x="2003078" y="677855"/>
                    <a:pt x="2004036" y="677855"/>
                  </a:cubicBezTo>
                  <a:cubicBezTo>
                    <a:pt x="2005943" y="677855"/>
                    <a:pt x="2008799" y="676522"/>
                    <a:pt x="2008799" y="673093"/>
                  </a:cubicBezTo>
                  <a:cubicBezTo>
                    <a:pt x="2008799" y="668330"/>
                    <a:pt x="2004036" y="668330"/>
                    <a:pt x="2003078" y="668330"/>
                  </a:cubicBezTo>
                  <a:cubicBezTo>
                    <a:pt x="2005943" y="661662"/>
                    <a:pt x="2012603" y="659376"/>
                    <a:pt x="2016417" y="659376"/>
                  </a:cubicBezTo>
                  <a:cubicBezTo>
                    <a:pt x="2024993" y="659376"/>
                    <a:pt x="2029756" y="666520"/>
                    <a:pt x="2029756" y="674140"/>
                  </a:cubicBezTo>
                  <a:cubicBezTo>
                    <a:pt x="2029756" y="683665"/>
                    <a:pt x="2023086" y="690619"/>
                    <a:pt x="2011655" y="701668"/>
                  </a:cubicBezTo>
                  <a:lnTo>
                    <a:pt x="2000223" y="713574"/>
                  </a:lnTo>
                  <a:cubicBezTo>
                    <a:pt x="1999274" y="714431"/>
                    <a:pt x="1999274" y="714717"/>
                    <a:pt x="1999274" y="717003"/>
                  </a:cubicBezTo>
                  <a:lnTo>
                    <a:pt x="2035467" y="717003"/>
                  </a:lnTo>
                  <a:close/>
                  <a:moveTo>
                    <a:pt x="2580299" y="739768"/>
                  </a:moveTo>
                  <a:lnTo>
                    <a:pt x="2580299" y="735576"/>
                  </a:lnTo>
                  <a:lnTo>
                    <a:pt x="2571723" y="735576"/>
                  </a:lnTo>
                  <a:lnTo>
                    <a:pt x="2571723" y="652709"/>
                  </a:lnTo>
                  <a:lnTo>
                    <a:pt x="2580299" y="652709"/>
                  </a:lnTo>
                  <a:lnTo>
                    <a:pt x="2580299" y="648518"/>
                  </a:lnTo>
                  <a:lnTo>
                    <a:pt x="2566960" y="648518"/>
                  </a:lnTo>
                  <a:lnTo>
                    <a:pt x="2566960" y="739768"/>
                  </a:lnTo>
                  <a:close/>
                  <a:moveTo>
                    <a:pt x="2626966" y="698524"/>
                  </a:moveTo>
                  <a:cubicBezTo>
                    <a:pt x="2626966" y="686523"/>
                    <a:pt x="2618399" y="678141"/>
                    <a:pt x="2607916" y="678141"/>
                  </a:cubicBezTo>
                  <a:cubicBezTo>
                    <a:pt x="2601256" y="678141"/>
                    <a:pt x="2597442" y="682332"/>
                    <a:pt x="2595535" y="686808"/>
                  </a:cubicBezTo>
                  <a:cubicBezTo>
                    <a:pt x="2595535" y="679189"/>
                    <a:pt x="2595535" y="672521"/>
                    <a:pt x="2599349" y="666997"/>
                  </a:cubicBezTo>
                  <a:cubicBezTo>
                    <a:pt x="2602205" y="662425"/>
                    <a:pt x="2606967" y="658615"/>
                    <a:pt x="2612678" y="658615"/>
                  </a:cubicBezTo>
                  <a:cubicBezTo>
                    <a:pt x="2613636" y="658615"/>
                    <a:pt x="2618399" y="658996"/>
                    <a:pt x="2620306" y="662234"/>
                  </a:cubicBezTo>
                  <a:cubicBezTo>
                    <a:pt x="2616492" y="662425"/>
                    <a:pt x="2616492" y="665472"/>
                    <a:pt x="2616492" y="666425"/>
                  </a:cubicBezTo>
                  <a:cubicBezTo>
                    <a:pt x="2616492" y="669187"/>
                    <a:pt x="2618399" y="670712"/>
                    <a:pt x="2620306" y="670712"/>
                  </a:cubicBezTo>
                  <a:cubicBezTo>
                    <a:pt x="2622203" y="670712"/>
                    <a:pt x="2624110" y="669664"/>
                    <a:pt x="2624110" y="666235"/>
                  </a:cubicBezTo>
                  <a:cubicBezTo>
                    <a:pt x="2624110" y="660710"/>
                    <a:pt x="2620306" y="656233"/>
                    <a:pt x="2612678" y="656233"/>
                  </a:cubicBezTo>
                  <a:cubicBezTo>
                    <a:pt x="2599349" y="656233"/>
                    <a:pt x="2586968" y="668330"/>
                    <a:pt x="2586968" y="688142"/>
                  </a:cubicBezTo>
                  <a:cubicBezTo>
                    <a:pt x="2586968" y="712811"/>
                    <a:pt x="2598391" y="718908"/>
                    <a:pt x="2606967" y="718908"/>
                  </a:cubicBezTo>
                  <a:cubicBezTo>
                    <a:pt x="2611730" y="718908"/>
                    <a:pt x="2616492" y="717765"/>
                    <a:pt x="2620306" y="713860"/>
                  </a:cubicBezTo>
                  <a:cubicBezTo>
                    <a:pt x="2624110" y="710336"/>
                    <a:pt x="2626966" y="706430"/>
                    <a:pt x="2626966" y="698524"/>
                  </a:cubicBezTo>
                  <a:close/>
                  <a:moveTo>
                    <a:pt x="2618399" y="698430"/>
                  </a:moveTo>
                  <a:cubicBezTo>
                    <a:pt x="2618399" y="703002"/>
                    <a:pt x="2618399" y="707001"/>
                    <a:pt x="2616492" y="710336"/>
                  </a:cubicBezTo>
                  <a:cubicBezTo>
                    <a:pt x="2614585" y="714431"/>
                    <a:pt x="2610781" y="716146"/>
                    <a:pt x="2606967" y="716146"/>
                  </a:cubicBezTo>
                  <a:cubicBezTo>
                    <a:pt x="2602205" y="716146"/>
                    <a:pt x="2599349" y="712811"/>
                    <a:pt x="2597442" y="710336"/>
                  </a:cubicBezTo>
                  <a:cubicBezTo>
                    <a:pt x="2595535" y="706144"/>
                    <a:pt x="2595535" y="699858"/>
                    <a:pt x="2595535" y="696429"/>
                  </a:cubicBezTo>
                  <a:cubicBezTo>
                    <a:pt x="2595535" y="687380"/>
                    <a:pt x="2600298" y="680712"/>
                    <a:pt x="2607916" y="680712"/>
                  </a:cubicBezTo>
                  <a:cubicBezTo>
                    <a:pt x="2611730" y="680712"/>
                    <a:pt x="2614585" y="683093"/>
                    <a:pt x="2616492" y="686142"/>
                  </a:cubicBezTo>
                  <a:cubicBezTo>
                    <a:pt x="2618399" y="689571"/>
                    <a:pt x="2618399" y="693761"/>
                    <a:pt x="2618399" y="698430"/>
                  </a:cubicBezTo>
                  <a:close/>
                  <a:moveTo>
                    <a:pt x="2675549" y="701382"/>
                  </a:moveTo>
                  <a:cubicBezTo>
                    <a:pt x="2675549" y="693761"/>
                    <a:pt x="2669828" y="686904"/>
                    <a:pt x="2660303" y="684808"/>
                  </a:cubicBezTo>
                  <a:cubicBezTo>
                    <a:pt x="2666973" y="682332"/>
                    <a:pt x="2672693" y="676045"/>
                    <a:pt x="2672693" y="668806"/>
                  </a:cubicBezTo>
                  <a:cubicBezTo>
                    <a:pt x="2672693" y="661473"/>
                    <a:pt x="2664117" y="656233"/>
                    <a:pt x="2655541" y="656233"/>
                  </a:cubicBezTo>
                  <a:cubicBezTo>
                    <a:pt x="2645067" y="656233"/>
                    <a:pt x="2637449" y="661662"/>
                    <a:pt x="2637449" y="668521"/>
                  </a:cubicBezTo>
                  <a:cubicBezTo>
                    <a:pt x="2637449" y="671855"/>
                    <a:pt x="2640305" y="673379"/>
                    <a:pt x="2642211" y="673379"/>
                  </a:cubicBezTo>
                  <a:cubicBezTo>
                    <a:pt x="2645067" y="673379"/>
                    <a:pt x="2646974" y="671283"/>
                    <a:pt x="2646974" y="668806"/>
                  </a:cubicBezTo>
                  <a:cubicBezTo>
                    <a:pt x="2646974" y="665377"/>
                    <a:pt x="2644118" y="664043"/>
                    <a:pt x="2642211" y="664043"/>
                  </a:cubicBezTo>
                  <a:cubicBezTo>
                    <a:pt x="2646016" y="658996"/>
                    <a:pt x="2653643" y="658615"/>
                    <a:pt x="2654592" y="658615"/>
                  </a:cubicBezTo>
                  <a:cubicBezTo>
                    <a:pt x="2657448" y="658615"/>
                    <a:pt x="2664117" y="659376"/>
                    <a:pt x="2664117" y="668806"/>
                  </a:cubicBezTo>
                  <a:cubicBezTo>
                    <a:pt x="2664117" y="675188"/>
                    <a:pt x="2661261" y="678998"/>
                    <a:pt x="2660303" y="680523"/>
                  </a:cubicBezTo>
                  <a:cubicBezTo>
                    <a:pt x="2657448" y="683379"/>
                    <a:pt x="2655541" y="683475"/>
                    <a:pt x="2649830" y="683761"/>
                  </a:cubicBezTo>
                  <a:cubicBezTo>
                    <a:pt x="2647923" y="683952"/>
                    <a:pt x="2646974" y="684142"/>
                    <a:pt x="2646974" y="685285"/>
                  </a:cubicBezTo>
                  <a:cubicBezTo>
                    <a:pt x="2646974" y="686523"/>
                    <a:pt x="2647923" y="686523"/>
                    <a:pt x="2649830" y="686523"/>
                  </a:cubicBezTo>
                  <a:lnTo>
                    <a:pt x="2654592" y="686523"/>
                  </a:lnTo>
                  <a:cubicBezTo>
                    <a:pt x="2661261" y="686523"/>
                    <a:pt x="2666024" y="691857"/>
                    <a:pt x="2666024" y="701382"/>
                  </a:cubicBezTo>
                  <a:cubicBezTo>
                    <a:pt x="2666024" y="712811"/>
                    <a:pt x="2659355" y="716146"/>
                    <a:pt x="2654592" y="716146"/>
                  </a:cubicBezTo>
                  <a:cubicBezTo>
                    <a:pt x="2649830" y="716146"/>
                    <a:pt x="2643160" y="714336"/>
                    <a:pt x="2639356" y="709573"/>
                  </a:cubicBezTo>
                  <a:cubicBezTo>
                    <a:pt x="2643160" y="709573"/>
                    <a:pt x="2645067" y="707478"/>
                    <a:pt x="2645067" y="704335"/>
                  </a:cubicBezTo>
                  <a:cubicBezTo>
                    <a:pt x="2645067" y="701477"/>
                    <a:pt x="2643160" y="699477"/>
                    <a:pt x="2640305" y="699477"/>
                  </a:cubicBezTo>
                  <a:cubicBezTo>
                    <a:pt x="2637449" y="699477"/>
                    <a:pt x="2635542" y="700905"/>
                    <a:pt x="2635542" y="704620"/>
                  </a:cubicBezTo>
                  <a:cubicBezTo>
                    <a:pt x="2635542" y="713288"/>
                    <a:pt x="2644118" y="718908"/>
                    <a:pt x="2654592" y="718908"/>
                  </a:cubicBezTo>
                  <a:cubicBezTo>
                    <a:pt x="2666973" y="718908"/>
                    <a:pt x="2675549" y="710430"/>
                    <a:pt x="2675549" y="701382"/>
                  </a:cubicBezTo>
                  <a:close/>
                  <a:moveTo>
                    <a:pt x="2699361" y="716717"/>
                  </a:moveTo>
                  <a:cubicBezTo>
                    <a:pt x="2699361" y="711668"/>
                    <a:pt x="2697455" y="706906"/>
                    <a:pt x="2692692" y="706906"/>
                  </a:cubicBezTo>
                  <a:cubicBezTo>
                    <a:pt x="2689836" y="706906"/>
                    <a:pt x="2687930" y="709287"/>
                    <a:pt x="2687930" y="711954"/>
                  </a:cubicBezTo>
                  <a:cubicBezTo>
                    <a:pt x="2687930" y="714622"/>
                    <a:pt x="2689836" y="717003"/>
                    <a:pt x="2693641" y="717003"/>
                  </a:cubicBezTo>
                  <a:cubicBezTo>
                    <a:pt x="2695548" y="717003"/>
                    <a:pt x="2696506" y="715955"/>
                    <a:pt x="2696506" y="715669"/>
                  </a:cubicBezTo>
                  <a:cubicBezTo>
                    <a:pt x="2696506" y="718337"/>
                    <a:pt x="2696506" y="725766"/>
                    <a:pt x="2689836" y="732338"/>
                  </a:cubicBezTo>
                  <a:cubicBezTo>
                    <a:pt x="2689836" y="732624"/>
                    <a:pt x="2688878" y="732815"/>
                    <a:pt x="2688878" y="733386"/>
                  </a:cubicBezTo>
                  <a:cubicBezTo>
                    <a:pt x="2688878" y="734148"/>
                    <a:pt x="2689836" y="734719"/>
                    <a:pt x="2690785" y="734719"/>
                  </a:cubicBezTo>
                  <a:cubicBezTo>
                    <a:pt x="2691743" y="734719"/>
                    <a:pt x="2699361" y="727576"/>
                    <a:pt x="2699361" y="716717"/>
                  </a:cubicBezTo>
                  <a:close/>
                  <a:moveTo>
                    <a:pt x="2783180" y="701382"/>
                  </a:moveTo>
                  <a:cubicBezTo>
                    <a:pt x="2783180" y="693761"/>
                    <a:pt x="2777468" y="686904"/>
                    <a:pt x="2767943" y="684808"/>
                  </a:cubicBezTo>
                  <a:cubicBezTo>
                    <a:pt x="2774603" y="682332"/>
                    <a:pt x="2780324" y="676045"/>
                    <a:pt x="2780324" y="668806"/>
                  </a:cubicBezTo>
                  <a:cubicBezTo>
                    <a:pt x="2780324" y="661473"/>
                    <a:pt x="2771748" y="656233"/>
                    <a:pt x="2763181" y="656233"/>
                  </a:cubicBezTo>
                  <a:cubicBezTo>
                    <a:pt x="2752698" y="656233"/>
                    <a:pt x="2746028" y="661662"/>
                    <a:pt x="2746028" y="668521"/>
                  </a:cubicBezTo>
                  <a:cubicBezTo>
                    <a:pt x="2746028" y="671855"/>
                    <a:pt x="2747935" y="673379"/>
                    <a:pt x="2750791" y="673379"/>
                  </a:cubicBezTo>
                  <a:cubicBezTo>
                    <a:pt x="2752698" y="673379"/>
                    <a:pt x="2754605" y="671283"/>
                    <a:pt x="2754605" y="668806"/>
                  </a:cubicBezTo>
                  <a:cubicBezTo>
                    <a:pt x="2754605" y="665377"/>
                    <a:pt x="2751749" y="664043"/>
                    <a:pt x="2749842" y="664043"/>
                  </a:cubicBezTo>
                  <a:cubicBezTo>
                    <a:pt x="2753656" y="658996"/>
                    <a:pt x="2761274" y="658615"/>
                    <a:pt x="2762223" y="658615"/>
                  </a:cubicBezTo>
                  <a:cubicBezTo>
                    <a:pt x="2765078" y="658615"/>
                    <a:pt x="2771748" y="659376"/>
                    <a:pt x="2771748" y="668806"/>
                  </a:cubicBezTo>
                  <a:cubicBezTo>
                    <a:pt x="2771748" y="675188"/>
                    <a:pt x="2768892" y="678998"/>
                    <a:pt x="2767943" y="680523"/>
                  </a:cubicBezTo>
                  <a:cubicBezTo>
                    <a:pt x="2765078" y="683379"/>
                    <a:pt x="2763181" y="683475"/>
                    <a:pt x="2757460" y="683761"/>
                  </a:cubicBezTo>
                  <a:cubicBezTo>
                    <a:pt x="2755553" y="683952"/>
                    <a:pt x="2755553" y="684142"/>
                    <a:pt x="2755553" y="685285"/>
                  </a:cubicBezTo>
                  <a:cubicBezTo>
                    <a:pt x="2755553" y="686523"/>
                    <a:pt x="2755553" y="686523"/>
                    <a:pt x="2757460" y="686523"/>
                  </a:cubicBezTo>
                  <a:lnTo>
                    <a:pt x="2762223" y="686523"/>
                  </a:lnTo>
                  <a:cubicBezTo>
                    <a:pt x="2768892" y="686523"/>
                    <a:pt x="2773655" y="691857"/>
                    <a:pt x="2773655" y="701382"/>
                  </a:cubicBezTo>
                  <a:cubicBezTo>
                    <a:pt x="2773655" y="712811"/>
                    <a:pt x="2766985" y="716146"/>
                    <a:pt x="2762223" y="716146"/>
                  </a:cubicBezTo>
                  <a:cubicBezTo>
                    <a:pt x="2757460" y="716146"/>
                    <a:pt x="2750791" y="714336"/>
                    <a:pt x="2746986" y="709573"/>
                  </a:cubicBezTo>
                  <a:cubicBezTo>
                    <a:pt x="2750791" y="709573"/>
                    <a:pt x="2752698" y="707478"/>
                    <a:pt x="2752698" y="704335"/>
                  </a:cubicBezTo>
                  <a:cubicBezTo>
                    <a:pt x="2752698" y="701477"/>
                    <a:pt x="2750791" y="699477"/>
                    <a:pt x="2747935" y="699477"/>
                  </a:cubicBezTo>
                  <a:cubicBezTo>
                    <a:pt x="2745080" y="699477"/>
                    <a:pt x="2743173" y="700905"/>
                    <a:pt x="2743173" y="704620"/>
                  </a:cubicBezTo>
                  <a:cubicBezTo>
                    <a:pt x="2743173" y="713288"/>
                    <a:pt x="2751749" y="718908"/>
                    <a:pt x="2762223" y="718908"/>
                  </a:cubicBezTo>
                  <a:cubicBezTo>
                    <a:pt x="2774603" y="718908"/>
                    <a:pt x="2783180" y="710430"/>
                    <a:pt x="2783180" y="701382"/>
                  </a:cubicBezTo>
                  <a:close/>
                  <a:moveTo>
                    <a:pt x="2827949" y="717003"/>
                  </a:moveTo>
                  <a:lnTo>
                    <a:pt x="2827949" y="714050"/>
                  </a:lnTo>
                  <a:lnTo>
                    <a:pt x="2825093" y="714050"/>
                  </a:lnTo>
                  <a:cubicBezTo>
                    <a:pt x="2816517" y="714050"/>
                    <a:pt x="2815568" y="712811"/>
                    <a:pt x="2815568" y="709573"/>
                  </a:cubicBezTo>
                  <a:lnTo>
                    <a:pt x="2815568" y="658996"/>
                  </a:lnTo>
                  <a:cubicBezTo>
                    <a:pt x="2815568" y="656424"/>
                    <a:pt x="2815568" y="656233"/>
                    <a:pt x="2813661" y="656233"/>
                  </a:cubicBezTo>
                  <a:cubicBezTo>
                    <a:pt x="2809848" y="659948"/>
                    <a:pt x="2805085" y="662234"/>
                    <a:pt x="2796518" y="662234"/>
                  </a:cubicBezTo>
                  <a:lnTo>
                    <a:pt x="2796518" y="665186"/>
                  </a:lnTo>
                  <a:cubicBezTo>
                    <a:pt x="2798416" y="665186"/>
                    <a:pt x="2803178" y="665186"/>
                    <a:pt x="2808899" y="662711"/>
                  </a:cubicBezTo>
                  <a:lnTo>
                    <a:pt x="2808899" y="709573"/>
                  </a:lnTo>
                  <a:cubicBezTo>
                    <a:pt x="2808899" y="712811"/>
                    <a:pt x="2808899" y="714050"/>
                    <a:pt x="2800323" y="714050"/>
                  </a:cubicBezTo>
                  <a:lnTo>
                    <a:pt x="2796518" y="714050"/>
                  </a:lnTo>
                  <a:lnTo>
                    <a:pt x="2796518" y="717003"/>
                  </a:lnTo>
                  <a:cubicBezTo>
                    <a:pt x="2800323" y="716717"/>
                    <a:pt x="2807941" y="716717"/>
                    <a:pt x="2812703" y="716717"/>
                  </a:cubicBezTo>
                  <a:cubicBezTo>
                    <a:pt x="2816517" y="716717"/>
                    <a:pt x="2824135" y="716717"/>
                    <a:pt x="2827949" y="717003"/>
                  </a:cubicBezTo>
                  <a:close/>
                  <a:moveTo>
                    <a:pt x="2855566" y="716717"/>
                  </a:moveTo>
                  <a:cubicBezTo>
                    <a:pt x="2855566" y="711668"/>
                    <a:pt x="2853668" y="706906"/>
                    <a:pt x="2848906" y="706906"/>
                  </a:cubicBezTo>
                  <a:cubicBezTo>
                    <a:pt x="2846041" y="706906"/>
                    <a:pt x="2844143" y="709287"/>
                    <a:pt x="2844143" y="711954"/>
                  </a:cubicBezTo>
                  <a:cubicBezTo>
                    <a:pt x="2844143" y="714622"/>
                    <a:pt x="2846041" y="717003"/>
                    <a:pt x="2848906" y="717003"/>
                  </a:cubicBezTo>
                  <a:cubicBezTo>
                    <a:pt x="2850803" y="717003"/>
                    <a:pt x="2852710" y="715955"/>
                    <a:pt x="2852710" y="715669"/>
                  </a:cubicBezTo>
                  <a:cubicBezTo>
                    <a:pt x="2852710" y="718337"/>
                    <a:pt x="2852710" y="725766"/>
                    <a:pt x="2846041" y="732338"/>
                  </a:cubicBezTo>
                  <a:cubicBezTo>
                    <a:pt x="2846041" y="732624"/>
                    <a:pt x="2845092" y="732815"/>
                    <a:pt x="2845092" y="733386"/>
                  </a:cubicBezTo>
                  <a:cubicBezTo>
                    <a:pt x="2845092" y="734148"/>
                    <a:pt x="2846041" y="734719"/>
                    <a:pt x="2846999" y="734719"/>
                  </a:cubicBezTo>
                  <a:cubicBezTo>
                    <a:pt x="2847948" y="734719"/>
                    <a:pt x="2855566" y="727576"/>
                    <a:pt x="2855566" y="716717"/>
                  </a:cubicBezTo>
                  <a:close/>
                  <a:moveTo>
                    <a:pt x="2935580" y="717003"/>
                  </a:moveTo>
                  <a:lnTo>
                    <a:pt x="2935580" y="714050"/>
                  </a:lnTo>
                  <a:lnTo>
                    <a:pt x="2932724" y="714050"/>
                  </a:lnTo>
                  <a:cubicBezTo>
                    <a:pt x="2924148" y="714050"/>
                    <a:pt x="2923199" y="712811"/>
                    <a:pt x="2923199" y="709573"/>
                  </a:cubicBezTo>
                  <a:lnTo>
                    <a:pt x="2923199" y="658996"/>
                  </a:lnTo>
                  <a:cubicBezTo>
                    <a:pt x="2923199" y="656424"/>
                    <a:pt x="2923199" y="656233"/>
                    <a:pt x="2921292" y="656233"/>
                  </a:cubicBezTo>
                  <a:cubicBezTo>
                    <a:pt x="2917478" y="659948"/>
                    <a:pt x="2912716" y="662234"/>
                    <a:pt x="2904149" y="662234"/>
                  </a:cubicBezTo>
                  <a:lnTo>
                    <a:pt x="2904149" y="665186"/>
                  </a:lnTo>
                  <a:cubicBezTo>
                    <a:pt x="2906056" y="665186"/>
                    <a:pt x="2910818" y="665186"/>
                    <a:pt x="2916530" y="662711"/>
                  </a:cubicBezTo>
                  <a:lnTo>
                    <a:pt x="2916530" y="709573"/>
                  </a:lnTo>
                  <a:cubicBezTo>
                    <a:pt x="2916530" y="712811"/>
                    <a:pt x="2916530" y="714050"/>
                    <a:pt x="2907953" y="714050"/>
                  </a:cubicBezTo>
                  <a:lnTo>
                    <a:pt x="2904149" y="714050"/>
                  </a:lnTo>
                  <a:lnTo>
                    <a:pt x="2904149" y="717003"/>
                  </a:lnTo>
                  <a:cubicBezTo>
                    <a:pt x="2907953" y="716717"/>
                    <a:pt x="2915581" y="716717"/>
                    <a:pt x="2920343" y="716717"/>
                  </a:cubicBezTo>
                  <a:cubicBezTo>
                    <a:pt x="2924148" y="716717"/>
                    <a:pt x="2931766" y="716717"/>
                    <a:pt x="2935580" y="717003"/>
                  </a:cubicBezTo>
                  <a:close/>
                  <a:moveTo>
                    <a:pt x="2987018" y="698715"/>
                  </a:moveTo>
                  <a:cubicBezTo>
                    <a:pt x="2987018" y="688142"/>
                    <a:pt x="2979391" y="678712"/>
                    <a:pt x="2968917" y="678712"/>
                  </a:cubicBezTo>
                  <a:cubicBezTo>
                    <a:pt x="2964155" y="678712"/>
                    <a:pt x="2959392" y="680237"/>
                    <a:pt x="2956536" y="683379"/>
                  </a:cubicBezTo>
                  <a:lnTo>
                    <a:pt x="2956536" y="665663"/>
                  </a:lnTo>
                  <a:cubicBezTo>
                    <a:pt x="2957485" y="666140"/>
                    <a:pt x="2961299" y="666997"/>
                    <a:pt x="2965103" y="666997"/>
                  </a:cubicBezTo>
                  <a:cubicBezTo>
                    <a:pt x="2976535" y="666997"/>
                    <a:pt x="2983205" y="658996"/>
                    <a:pt x="2983205" y="657567"/>
                  </a:cubicBezTo>
                  <a:cubicBezTo>
                    <a:pt x="2983205" y="656615"/>
                    <a:pt x="2982256" y="656233"/>
                    <a:pt x="2982256" y="656233"/>
                  </a:cubicBezTo>
                  <a:cubicBezTo>
                    <a:pt x="2982256" y="656233"/>
                    <a:pt x="2981298" y="656233"/>
                    <a:pt x="2981298" y="656710"/>
                  </a:cubicBezTo>
                  <a:cubicBezTo>
                    <a:pt x="2977493" y="658233"/>
                    <a:pt x="2973680" y="659281"/>
                    <a:pt x="2967968" y="659281"/>
                  </a:cubicBezTo>
                  <a:cubicBezTo>
                    <a:pt x="2963206" y="659281"/>
                    <a:pt x="2958443" y="657948"/>
                    <a:pt x="2955578" y="656710"/>
                  </a:cubicBezTo>
                  <a:cubicBezTo>
                    <a:pt x="2954630" y="656233"/>
                    <a:pt x="2954630" y="656233"/>
                    <a:pt x="2954630" y="656233"/>
                  </a:cubicBezTo>
                  <a:cubicBezTo>
                    <a:pt x="2953681" y="656233"/>
                    <a:pt x="2953681" y="657281"/>
                    <a:pt x="2953681" y="658996"/>
                  </a:cubicBezTo>
                  <a:lnTo>
                    <a:pt x="2953681" y="685761"/>
                  </a:lnTo>
                  <a:cubicBezTo>
                    <a:pt x="2953681" y="687380"/>
                    <a:pt x="2953681" y="688428"/>
                    <a:pt x="2954630" y="688428"/>
                  </a:cubicBezTo>
                  <a:cubicBezTo>
                    <a:pt x="2955578" y="688428"/>
                    <a:pt x="2955578" y="688142"/>
                    <a:pt x="2956536" y="687380"/>
                  </a:cubicBezTo>
                  <a:cubicBezTo>
                    <a:pt x="2957485" y="686047"/>
                    <a:pt x="2960341" y="681284"/>
                    <a:pt x="2968917" y="681284"/>
                  </a:cubicBezTo>
                  <a:cubicBezTo>
                    <a:pt x="2973680" y="681284"/>
                    <a:pt x="2976535" y="685570"/>
                    <a:pt x="2976535" y="687190"/>
                  </a:cubicBezTo>
                  <a:cubicBezTo>
                    <a:pt x="2978442" y="690523"/>
                    <a:pt x="2978442" y="694715"/>
                    <a:pt x="2978442" y="698239"/>
                  </a:cubicBezTo>
                  <a:cubicBezTo>
                    <a:pt x="2978442" y="701668"/>
                    <a:pt x="2978442" y="706621"/>
                    <a:pt x="2975586" y="710621"/>
                  </a:cubicBezTo>
                  <a:cubicBezTo>
                    <a:pt x="2974628" y="713288"/>
                    <a:pt x="2970824" y="716146"/>
                    <a:pt x="2966061" y="716146"/>
                  </a:cubicBezTo>
                  <a:cubicBezTo>
                    <a:pt x="2960341" y="716146"/>
                    <a:pt x="2953681" y="712336"/>
                    <a:pt x="2951774" y="706621"/>
                  </a:cubicBezTo>
                  <a:cubicBezTo>
                    <a:pt x="2951774" y="706621"/>
                    <a:pt x="2952723" y="706621"/>
                    <a:pt x="2952723" y="706621"/>
                  </a:cubicBezTo>
                  <a:cubicBezTo>
                    <a:pt x="2955578" y="706621"/>
                    <a:pt x="2957485" y="704906"/>
                    <a:pt x="2957485" y="702143"/>
                  </a:cubicBezTo>
                  <a:cubicBezTo>
                    <a:pt x="2957485" y="698715"/>
                    <a:pt x="2954630" y="697476"/>
                    <a:pt x="2952723" y="697476"/>
                  </a:cubicBezTo>
                  <a:cubicBezTo>
                    <a:pt x="2950816" y="697476"/>
                    <a:pt x="2947960" y="698524"/>
                    <a:pt x="2947960" y="702429"/>
                  </a:cubicBezTo>
                  <a:cubicBezTo>
                    <a:pt x="2947960" y="710621"/>
                    <a:pt x="2955578" y="718908"/>
                    <a:pt x="2966061" y="718908"/>
                  </a:cubicBezTo>
                  <a:cubicBezTo>
                    <a:pt x="2977493" y="718908"/>
                    <a:pt x="2987018" y="709955"/>
                    <a:pt x="2987018" y="698715"/>
                  </a:cubicBezTo>
                  <a:close/>
                  <a:moveTo>
                    <a:pt x="3011780" y="716717"/>
                  </a:moveTo>
                  <a:cubicBezTo>
                    <a:pt x="3011780" y="711668"/>
                    <a:pt x="3009873" y="706906"/>
                    <a:pt x="3005110" y="706906"/>
                  </a:cubicBezTo>
                  <a:cubicBezTo>
                    <a:pt x="3002255" y="706906"/>
                    <a:pt x="3000348" y="709287"/>
                    <a:pt x="3000348" y="711954"/>
                  </a:cubicBezTo>
                  <a:cubicBezTo>
                    <a:pt x="3000348" y="714622"/>
                    <a:pt x="3002255" y="717003"/>
                    <a:pt x="3005110" y="717003"/>
                  </a:cubicBezTo>
                  <a:cubicBezTo>
                    <a:pt x="3007017" y="717003"/>
                    <a:pt x="3008924" y="715955"/>
                    <a:pt x="3008924" y="715669"/>
                  </a:cubicBezTo>
                  <a:cubicBezTo>
                    <a:pt x="3008924" y="718337"/>
                    <a:pt x="3008924" y="725766"/>
                    <a:pt x="3002255" y="732338"/>
                  </a:cubicBezTo>
                  <a:cubicBezTo>
                    <a:pt x="3002255" y="732624"/>
                    <a:pt x="3001306" y="732815"/>
                    <a:pt x="3001306" y="733386"/>
                  </a:cubicBezTo>
                  <a:cubicBezTo>
                    <a:pt x="3001306" y="734148"/>
                    <a:pt x="3002255" y="734719"/>
                    <a:pt x="3003203" y="734719"/>
                  </a:cubicBezTo>
                  <a:cubicBezTo>
                    <a:pt x="3004161" y="734719"/>
                    <a:pt x="3011780" y="727576"/>
                    <a:pt x="3011780" y="716717"/>
                  </a:cubicBezTo>
                  <a:close/>
                  <a:moveTo>
                    <a:pt x="3098453" y="658233"/>
                  </a:moveTo>
                  <a:lnTo>
                    <a:pt x="3074641" y="658233"/>
                  </a:lnTo>
                  <a:cubicBezTo>
                    <a:pt x="3072743" y="658233"/>
                    <a:pt x="3069878" y="658233"/>
                    <a:pt x="3067981" y="657948"/>
                  </a:cubicBezTo>
                  <a:cubicBezTo>
                    <a:pt x="3063218" y="657662"/>
                    <a:pt x="3063218" y="656710"/>
                    <a:pt x="3062260" y="655377"/>
                  </a:cubicBezTo>
                  <a:lnTo>
                    <a:pt x="3059405" y="655377"/>
                  </a:lnTo>
                  <a:lnTo>
                    <a:pt x="3056549" y="674617"/>
                  </a:lnTo>
                  <a:lnTo>
                    <a:pt x="3059405" y="674617"/>
                  </a:lnTo>
                  <a:cubicBezTo>
                    <a:pt x="3059405" y="673284"/>
                    <a:pt x="3060353" y="666806"/>
                    <a:pt x="3062260" y="666235"/>
                  </a:cubicBezTo>
                  <a:cubicBezTo>
                    <a:pt x="3063218" y="665663"/>
                    <a:pt x="3069878" y="665663"/>
                    <a:pt x="3070836" y="665663"/>
                  </a:cubicBezTo>
                  <a:lnTo>
                    <a:pt x="3090835" y="665663"/>
                  </a:lnTo>
                  <a:lnTo>
                    <a:pt x="3081310" y="678331"/>
                  </a:lnTo>
                  <a:cubicBezTo>
                    <a:pt x="3070836" y="692143"/>
                    <a:pt x="3068930" y="706621"/>
                    <a:pt x="3068930" y="713860"/>
                  </a:cubicBezTo>
                  <a:cubicBezTo>
                    <a:pt x="3068930" y="714812"/>
                    <a:pt x="3068930" y="718908"/>
                    <a:pt x="3072743" y="718908"/>
                  </a:cubicBezTo>
                  <a:cubicBezTo>
                    <a:pt x="3076548" y="718908"/>
                    <a:pt x="3076548" y="714812"/>
                    <a:pt x="3076548" y="713765"/>
                  </a:cubicBezTo>
                  <a:lnTo>
                    <a:pt x="3076548" y="709383"/>
                  </a:lnTo>
                  <a:cubicBezTo>
                    <a:pt x="3076548" y="696143"/>
                    <a:pt x="3079403" y="685475"/>
                    <a:pt x="3084166" y="679474"/>
                  </a:cubicBezTo>
                  <a:lnTo>
                    <a:pt x="3097505" y="661473"/>
                  </a:lnTo>
                  <a:cubicBezTo>
                    <a:pt x="3098453" y="660424"/>
                    <a:pt x="3098453" y="660330"/>
                    <a:pt x="3098453" y="658233"/>
                  </a:cubicBezTo>
                  <a:close/>
                  <a:moveTo>
                    <a:pt x="3119410" y="716717"/>
                  </a:moveTo>
                  <a:cubicBezTo>
                    <a:pt x="3119410" y="711668"/>
                    <a:pt x="3117503" y="706906"/>
                    <a:pt x="3112741" y="706906"/>
                  </a:cubicBezTo>
                  <a:cubicBezTo>
                    <a:pt x="3109885" y="706906"/>
                    <a:pt x="3107978" y="709287"/>
                    <a:pt x="3107978" y="711954"/>
                  </a:cubicBezTo>
                  <a:cubicBezTo>
                    <a:pt x="3107978" y="714622"/>
                    <a:pt x="3109885" y="717003"/>
                    <a:pt x="3113699" y="717003"/>
                  </a:cubicBezTo>
                  <a:cubicBezTo>
                    <a:pt x="3115606" y="717003"/>
                    <a:pt x="3116555" y="715955"/>
                    <a:pt x="3116555" y="715669"/>
                  </a:cubicBezTo>
                  <a:cubicBezTo>
                    <a:pt x="3116555" y="718337"/>
                    <a:pt x="3116555" y="725766"/>
                    <a:pt x="3109885" y="732338"/>
                  </a:cubicBezTo>
                  <a:cubicBezTo>
                    <a:pt x="3109885" y="732624"/>
                    <a:pt x="3108936" y="732815"/>
                    <a:pt x="3108936" y="733386"/>
                  </a:cubicBezTo>
                  <a:cubicBezTo>
                    <a:pt x="3108936" y="734148"/>
                    <a:pt x="3109885" y="734719"/>
                    <a:pt x="3110843" y="734719"/>
                  </a:cubicBezTo>
                  <a:cubicBezTo>
                    <a:pt x="3111792" y="734719"/>
                    <a:pt x="3119410" y="727576"/>
                    <a:pt x="3119410" y="716717"/>
                  </a:cubicBezTo>
                  <a:close/>
                  <a:moveTo>
                    <a:pt x="3203228" y="701382"/>
                  </a:moveTo>
                  <a:cubicBezTo>
                    <a:pt x="3203228" y="693761"/>
                    <a:pt x="3197517" y="686904"/>
                    <a:pt x="3187992" y="684808"/>
                  </a:cubicBezTo>
                  <a:cubicBezTo>
                    <a:pt x="3194661" y="682332"/>
                    <a:pt x="3200373" y="676045"/>
                    <a:pt x="3200373" y="668806"/>
                  </a:cubicBezTo>
                  <a:cubicBezTo>
                    <a:pt x="3200373" y="661473"/>
                    <a:pt x="3191806" y="656233"/>
                    <a:pt x="3183230" y="656233"/>
                  </a:cubicBezTo>
                  <a:cubicBezTo>
                    <a:pt x="3172756" y="656233"/>
                    <a:pt x="3166086" y="661662"/>
                    <a:pt x="3166086" y="668521"/>
                  </a:cubicBezTo>
                  <a:cubicBezTo>
                    <a:pt x="3166086" y="671855"/>
                    <a:pt x="3167993" y="673379"/>
                    <a:pt x="3170849" y="673379"/>
                  </a:cubicBezTo>
                  <a:cubicBezTo>
                    <a:pt x="3172756" y="673379"/>
                    <a:pt x="3174653" y="671283"/>
                    <a:pt x="3174653" y="668806"/>
                  </a:cubicBezTo>
                  <a:cubicBezTo>
                    <a:pt x="3174653" y="665377"/>
                    <a:pt x="3171798" y="664043"/>
                    <a:pt x="3169891" y="664043"/>
                  </a:cubicBezTo>
                  <a:cubicBezTo>
                    <a:pt x="3173705" y="658996"/>
                    <a:pt x="3181323" y="658615"/>
                    <a:pt x="3182281" y="658615"/>
                  </a:cubicBezTo>
                  <a:cubicBezTo>
                    <a:pt x="3185136" y="658615"/>
                    <a:pt x="3191806" y="659376"/>
                    <a:pt x="3191806" y="668806"/>
                  </a:cubicBezTo>
                  <a:cubicBezTo>
                    <a:pt x="3191806" y="675188"/>
                    <a:pt x="3188941" y="678998"/>
                    <a:pt x="3187992" y="680523"/>
                  </a:cubicBezTo>
                  <a:cubicBezTo>
                    <a:pt x="3185136" y="683379"/>
                    <a:pt x="3183230" y="683475"/>
                    <a:pt x="3177518" y="683761"/>
                  </a:cubicBezTo>
                  <a:cubicBezTo>
                    <a:pt x="3175611" y="683952"/>
                    <a:pt x="3175611" y="684142"/>
                    <a:pt x="3175611" y="685285"/>
                  </a:cubicBezTo>
                  <a:cubicBezTo>
                    <a:pt x="3175611" y="686523"/>
                    <a:pt x="3175611" y="686523"/>
                    <a:pt x="3177518" y="686523"/>
                  </a:cubicBezTo>
                  <a:lnTo>
                    <a:pt x="3182281" y="686523"/>
                  </a:lnTo>
                  <a:cubicBezTo>
                    <a:pt x="3188941" y="686523"/>
                    <a:pt x="3193703" y="691857"/>
                    <a:pt x="3193703" y="701382"/>
                  </a:cubicBezTo>
                  <a:cubicBezTo>
                    <a:pt x="3193703" y="712811"/>
                    <a:pt x="3187043" y="716146"/>
                    <a:pt x="3182281" y="716146"/>
                  </a:cubicBezTo>
                  <a:cubicBezTo>
                    <a:pt x="3177518" y="716146"/>
                    <a:pt x="3170849" y="714336"/>
                    <a:pt x="3167035" y="709573"/>
                  </a:cubicBezTo>
                  <a:cubicBezTo>
                    <a:pt x="3170849" y="709573"/>
                    <a:pt x="3172756" y="707478"/>
                    <a:pt x="3172756" y="704335"/>
                  </a:cubicBezTo>
                  <a:cubicBezTo>
                    <a:pt x="3172756" y="701477"/>
                    <a:pt x="3170849" y="699477"/>
                    <a:pt x="3167993" y="699477"/>
                  </a:cubicBezTo>
                  <a:cubicBezTo>
                    <a:pt x="3165128" y="699477"/>
                    <a:pt x="3163231" y="700905"/>
                    <a:pt x="3163231" y="704620"/>
                  </a:cubicBezTo>
                  <a:cubicBezTo>
                    <a:pt x="3163231" y="713288"/>
                    <a:pt x="3171798" y="718908"/>
                    <a:pt x="3182281" y="718908"/>
                  </a:cubicBezTo>
                  <a:cubicBezTo>
                    <a:pt x="3194661" y="718908"/>
                    <a:pt x="3203228" y="710430"/>
                    <a:pt x="3203228" y="701382"/>
                  </a:cubicBezTo>
                  <a:close/>
                  <a:moveTo>
                    <a:pt x="3223236" y="739768"/>
                  </a:moveTo>
                  <a:lnTo>
                    <a:pt x="3223236" y="648518"/>
                  </a:lnTo>
                  <a:lnTo>
                    <a:pt x="3209898" y="648518"/>
                  </a:lnTo>
                  <a:lnTo>
                    <a:pt x="3209898" y="652709"/>
                  </a:lnTo>
                  <a:lnTo>
                    <a:pt x="3218474" y="652709"/>
                  </a:lnTo>
                  <a:lnTo>
                    <a:pt x="3218474" y="735576"/>
                  </a:lnTo>
                  <a:lnTo>
                    <a:pt x="3209898" y="735576"/>
                  </a:lnTo>
                  <a:lnTo>
                    <a:pt x="3209898" y="739768"/>
                  </a:lnTo>
                  <a:close/>
                  <a:moveTo>
                    <a:pt x="51411" y="784440"/>
                  </a:moveTo>
                  <a:lnTo>
                    <a:pt x="49505" y="763771"/>
                  </a:lnTo>
                  <a:lnTo>
                    <a:pt x="-9552" y="763771"/>
                  </a:lnTo>
                  <a:lnTo>
                    <a:pt x="-11459" y="784440"/>
                  </a:lnTo>
                  <a:lnTo>
                    <a:pt x="-8594" y="784440"/>
                  </a:lnTo>
                  <a:cubicBezTo>
                    <a:pt x="-7646" y="768914"/>
                    <a:pt x="-5739" y="766723"/>
                    <a:pt x="8549" y="766723"/>
                  </a:cubicBezTo>
                  <a:cubicBezTo>
                    <a:pt x="10456" y="766723"/>
                    <a:pt x="13311" y="766723"/>
                    <a:pt x="13311" y="766819"/>
                  </a:cubicBezTo>
                  <a:cubicBezTo>
                    <a:pt x="15218" y="767295"/>
                    <a:pt x="15218" y="768152"/>
                    <a:pt x="15218" y="770438"/>
                  </a:cubicBezTo>
                  <a:lnTo>
                    <a:pt x="15218" y="817872"/>
                  </a:lnTo>
                  <a:cubicBezTo>
                    <a:pt x="15218" y="821016"/>
                    <a:pt x="15218" y="822349"/>
                    <a:pt x="5693" y="822349"/>
                  </a:cubicBezTo>
                  <a:lnTo>
                    <a:pt x="2828" y="822349"/>
                  </a:lnTo>
                  <a:lnTo>
                    <a:pt x="2828" y="825302"/>
                  </a:lnTo>
                  <a:cubicBezTo>
                    <a:pt x="5693" y="825016"/>
                    <a:pt x="16167" y="825016"/>
                    <a:pt x="19981" y="825016"/>
                  </a:cubicBezTo>
                  <a:cubicBezTo>
                    <a:pt x="23785" y="825016"/>
                    <a:pt x="33310" y="825016"/>
                    <a:pt x="37124" y="825302"/>
                  </a:cubicBezTo>
                  <a:lnTo>
                    <a:pt x="37124" y="822349"/>
                  </a:lnTo>
                  <a:lnTo>
                    <a:pt x="33310" y="822349"/>
                  </a:lnTo>
                  <a:cubicBezTo>
                    <a:pt x="23785" y="822349"/>
                    <a:pt x="23785" y="821016"/>
                    <a:pt x="23785" y="817872"/>
                  </a:cubicBezTo>
                  <a:lnTo>
                    <a:pt x="23785" y="770438"/>
                  </a:lnTo>
                  <a:cubicBezTo>
                    <a:pt x="23785" y="768343"/>
                    <a:pt x="23785" y="767295"/>
                    <a:pt x="25692" y="766819"/>
                  </a:cubicBezTo>
                  <a:cubicBezTo>
                    <a:pt x="26641" y="766723"/>
                    <a:pt x="29506" y="766723"/>
                    <a:pt x="31403" y="766723"/>
                  </a:cubicBezTo>
                  <a:cubicBezTo>
                    <a:pt x="44742" y="766723"/>
                    <a:pt x="47598" y="768914"/>
                    <a:pt x="48556" y="784440"/>
                  </a:cubicBezTo>
                  <a:close/>
                  <a:moveTo>
                    <a:pt x="118086" y="801680"/>
                  </a:moveTo>
                  <a:lnTo>
                    <a:pt x="115231" y="801680"/>
                  </a:lnTo>
                  <a:cubicBezTo>
                    <a:pt x="112366" y="815396"/>
                    <a:pt x="110468" y="822349"/>
                    <a:pt x="94274" y="822349"/>
                  </a:cubicBezTo>
                  <a:lnTo>
                    <a:pt x="80935" y="822349"/>
                  </a:lnTo>
                  <a:cubicBezTo>
                    <a:pt x="77131" y="822349"/>
                    <a:pt x="76173" y="821587"/>
                    <a:pt x="76173" y="818635"/>
                  </a:cubicBezTo>
                  <a:lnTo>
                    <a:pt x="76173" y="794537"/>
                  </a:lnTo>
                  <a:lnTo>
                    <a:pt x="85698" y="794537"/>
                  </a:lnTo>
                  <a:cubicBezTo>
                    <a:pt x="94274" y="794537"/>
                    <a:pt x="95223" y="797393"/>
                    <a:pt x="95223" y="805205"/>
                  </a:cubicBezTo>
                  <a:lnTo>
                    <a:pt x="98078" y="805205"/>
                  </a:lnTo>
                  <a:lnTo>
                    <a:pt x="98078" y="780820"/>
                  </a:lnTo>
                  <a:lnTo>
                    <a:pt x="95223" y="780820"/>
                  </a:lnTo>
                  <a:cubicBezTo>
                    <a:pt x="95223" y="788917"/>
                    <a:pt x="94274" y="791583"/>
                    <a:pt x="85698" y="791583"/>
                  </a:cubicBezTo>
                  <a:lnTo>
                    <a:pt x="76173" y="791583"/>
                  </a:lnTo>
                  <a:lnTo>
                    <a:pt x="76173" y="770152"/>
                  </a:lnTo>
                  <a:cubicBezTo>
                    <a:pt x="76173" y="767009"/>
                    <a:pt x="77131" y="766248"/>
                    <a:pt x="80935" y="766248"/>
                  </a:cubicBezTo>
                  <a:lnTo>
                    <a:pt x="94274" y="766248"/>
                  </a:lnTo>
                  <a:cubicBezTo>
                    <a:pt x="108561" y="766248"/>
                    <a:pt x="110468" y="771772"/>
                    <a:pt x="112366" y="783964"/>
                  </a:cubicBezTo>
                  <a:lnTo>
                    <a:pt x="115231" y="783964"/>
                  </a:lnTo>
                  <a:lnTo>
                    <a:pt x="112366" y="763294"/>
                  </a:lnTo>
                  <a:lnTo>
                    <a:pt x="59030" y="763294"/>
                  </a:lnTo>
                  <a:lnTo>
                    <a:pt x="59030" y="766248"/>
                  </a:lnTo>
                  <a:lnTo>
                    <a:pt x="60936" y="766248"/>
                  </a:lnTo>
                  <a:cubicBezTo>
                    <a:pt x="67606" y="766248"/>
                    <a:pt x="67606" y="767295"/>
                    <a:pt x="67606" y="770724"/>
                  </a:cubicBezTo>
                  <a:lnTo>
                    <a:pt x="67606" y="817872"/>
                  </a:lnTo>
                  <a:cubicBezTo>
                    <a:pt x="67606" y="821301"/>
                    <a:pt x="67606" y="822349"/>
                    <a:pt x="60936" y="822349"/>
                  </a:cubicBezTo>
                  <a:lnTo>
                    <a:pt x="59030" y="822349"/>
                  </a:lnTo>
                  <a:lnTo>
                    <a:pt x="59030" y="825302"/>
                  </a:lnTo>
                  <a:lnTo>
                    <a:pt x="114273" y="825302"/>
                  </a:lnTo>
                  <a:close/>
                  <a:moveTo>
                    <a:pt x="189524" y="825302"/>
                  </a:moveTo>
                  <a:lnTo>
                    <a:pt x="189524" y="822349"/>
                  </a:lnTo>
                  <a:lnTo>
                    <a:pt x="188566" y="822349"/>
                  </a:lnTo>
                  <a:cubicBezTo>
                    <a:pt x="182855" y="822349"/>
                    <a:pt x="181906" y="821492"/>
                    <a:pt x="180948" y="818635"/>
                  </a:cubicBezTo>
                  <a:lnTo>
                    <a:pt x="159042" y="762247"/>
                  </a:lnTo>
                  <a:cubicBezTo>
                    <a:pt x="159042" y="761008"/>
                    <a:pt x="158093" y="760152"/>
                    <a:pt x="157135" y="760152"/>
                  </a:cubicBezTo>
                  <a:cubicBezTo>
                    <a:pt x="155228" y="760152"/>
                    <a:pt x="155228" y="760913"/>
                    <a:pt x="154280" y="762247"/>
                  </a:cubicBezTo>
                  <a:lnTo>
                    <a:pt x="134281" y="815968"/>
                  </a:lnTo>
                  <a:cubicBezTo>
                    <a:pt x="133323" y="818349"/>
                    <a:pt x="131416" y="822349"/>
                    <a:pt x="123798" y="822349"/>
                  </a:cubicBezTo>
                  <a:lnTo>
                    <a:pt x="123798" y="825302"/>
                  </a:lnTo>
                  <a:cubicBezTo>
                    <a:pt x="126653" y="825016"/>
                    <a:pt x="131416" y="825016"/>
                    <a:pt x="133323" y="825016"/>
                  </a:cubicBezTo>
                  <a:cubicBezTo>
                    <a:pt x="136178" y="825016"/>
                    <a:pt x="139043" y="825016"/>
                    <a:pt x="143806" y="825302"/>
                  </a:cubicBezTo>
                  <a:lnTo>
                    <a:pt x="143806" y="822349"/>
                  </a:lnTo>
                  <a:cubicBezTo>
                    <a:pt x="139043" y="822255"/>
                    <a:pt x="137136" y="820444"/>
                    <a:pt x="137136" y="817777"/>
                  </a:cubicBezTo>
                  <a:cubicBezTo>
                    <a:pt x="137136" y="817206"/>
                    <a:pt x="137136" y="817015"/>
                    <a:pt x="137136" y="815777"/>
                  </a:cubicBezTo>
                  <a:lnTo>
                    <a:pt x="141899" y="804537"/>
                  </a:lnTo>
                  <a:lnTo>
                    <a:pt x="166660" y="804537"/>
                  </a:lnTo>
                  <a:lnTo>
                    <a:pt x="171423" y="817872"/>
                  </a:lnTo>
                  <a:cubicBezTo>
                    <a:pt x="172381" y="819111"/>
                    <a:pt x="172381" y="819492"/>
                    <a:pt x="172381" y="819492"/>
                  </a:cubicBezTo>
                  <a:cubicBezTo>
                    <a:pt x="172381" y="822349"/>
                    <a:pt x="167618" y="822349"/>
                    <a:pt x="164753" y="822349"/>
                  </a:cubicBezTo>
                  <a:lnTo>
                    <a:pt x="164753" y="825302"/>
                  </a:lnTo>
                  <a:lnTo>
                    <a:pt x="178092" y="825016"/>
                  </a:lnTo>
                  <a:cubicBezTo>
                    <a:pt x="182855" y="825016"/>
                    <a:pt x="184761" y="825016"/>
                    <a:pt x="190473" y="825302"/>
                  </a:cubicBezTo>
                  <a:close/>
                  <a:moveTo>
                    <a:pt x="165711" y="801394"/>
                  </a:moveTo>
                  <a:lnTo>
                    <a:pt x="142848" y="801394"/>
                  </a:lnTo>
                  <a:lnTo>
                    <a:pt x="154280" y="771581"/>
                  </a:lnTo>
                  <a:close/>
                  <a:moveTo>
                    <a:pt x="771498" y="825302"/>
                  </a:moveTo>
                  <a:lnTo>
                    <a:pt x="771498" y="822349"/>
                  </a:lnTo>
                  <a:lnTo>
                    <a:pt x="767693" y="822349"/>
                  </a:lnTo>
                  <a:cubicBezTo>
                    <a:pt x="759117" y="822349"/>
                    <a:pt x="759117" y="821206"/>
                    <a:pt x="759117" y="817872"/>
                  </a:cubicBezTo>
                  <a:lnTo>
                    <a:pt x="759117" y="767295"/>
                  </a:lnTo>
                  <a:cubicBezTo>
                    <a:pt x="759117" y="764723"/>
                    <a:pt x="759117" y="764628"/>
                    <a:pt x="756261" y="764628"/>
                  </a:cubicBezTo>
                  <a:cubicBezTo>
                    <a:pt x="752448" y="768343"/>
                    <a:pt x="747685" y="770533"/>
                    <a:pt x="739118" y="770533"/>
                  </a:cubicBezTo>
                  <a:lnTo>
                    <a:pt x="739118" y="773581"/>
                  </a:lnTo>
                  <a:cubicBezTo>
                    <a:pt x="741016" y="773581"/>
                    <a:pt x="746736" y="773581"/>
                    <a:pt x="751499" y="771010"/>
                  </a:cubicBezTo>
                  <a:lnTo>
                    <a:pt x="751499" y="817872"/>
                  </a:lnTo>
                  <a:cubicBezTo>
                    <a:pt x="751499" y="821206"/>
                    <a:pt x="751499" y="822349"/>
                    <a:pt x="742923" y="822349"/>
                  </a:cubicBezTo>
                  <a:lnTo>
                    <a:pt x="740067" y="822349"/>
                  </a:lnTo>
                  <a:lnTo>
                    <a:pt x="740067" y="825302"/>
                  </a:lnTo>
                  <a:cubicBezTo>
                    <a:pt x="742923" y="825016"/>
                    <a:pt x="751499" y="825016"/>
                    <a:pt x="755303" y="825016"/>
                  </a:cubicBezTo>
                  <a:cubicBezTo>
                    <a:pt x="759117" y="825016"/>
                    <a:pt x="767693" y="825016"/>
                    <a:pt x="771498" y="825302"/>
                  </a:cubicBezTo>
                  <a:close/>
                  <a:moveTo>
                    <a:pt x="821978" y="809015"/>
                  </a:moveTo>
                  <a:lnTo>
                    <a:pt x="819123" y="809015"/>
                  </a:lnTo>
                  <a:cubicBezTo>
                    <a:pt x="819123" y="810919"/>
                    <a:pt x="818174" y="815396"/>
                    <a:pt x="817216" y="817111"/>
                  </a:cubicBezTo>
                  <a:cubicBezTo>
                    <a:pt x="817216" y="817872"/>
                    <a:pt x="809598" y="817872"/>
                    <a:pt x="808649" y="817872"/>
                  </a:cubicBezTo>
                  <a:lnTo>
                    <a:pt x="792455" y="817872"/>
                  </a:lnTo>
                  <a:lnTo>
                    <a:pt x="804835" y="806729"/>
                  </a:lnTo>
                  <a:cubicBezTo>
                    <a:pt x="805793" y="805395"/>
                    <a:pt x="809598" y="802442"/>
                    <a:pt x="811505" y="801108"/>
                  </a:cubicBezTo>
                  <a:cubicBezTo>
                    <a:pt x="817216" y="795870"/>
                    <a:pt x="821978" y="790822"/>
                    <a:pt x="821978" y="782440"/>
                  </a:cubicBezTo>
                  <a:cubicBezTo>
                    <a:pt x="821978" y="771772"/>
                    <a:pt x="813411" y="764628"/>
                    <a:pt x="801980" y="764628"/>
                  </a:cubicBezTo>
                  <a:cubicBezTo>
                    <a:pt x="790548" y="764628"/>
                    <a:pt x="783878" y="772915"/>
                    <a:pt x="783878" y="781106"/>
                  </a:cubicBezTo>
                  <a:cubicBezTo>
                    <a:pt x="783878" y="785583"/>
                    <a:pt x="786743" y="786155"/>
                    <a:pt x="788641" y="786155"/>
                  </a:cubicBezTo>
                  <a:cubicBezTo>
                    <a:pt x="790548" y="786155"/>
                    <a:pt x="793403" y="784821"/>
                    <a:pt x="793403" y="781392"/>
                  </a:cubicBezTo>
                  <a:cubicBezTo>
                    <a:pt x="793403" y="776630"/>
                    <a:pt x="788641" y="776630"/>
                    <a:pt x="787692" y="776630"/>
                  </a:cubicBezTo>
                  <a:cubicBezTo>
                    <a:pt x="790548" y="769961"/>
                    <a:pt x="796268" y="767771"/>
                    <a:pt x="801031" y="767771"/>
                  </a:cubicBezTo>
                  <a:cubicBezTo>
                    <a:pt x="809598" y="767771"/>
                    <a:pt x="813411" y="774915"/>
                    <a:pt x="813411" y="782440"/>
                  </a:cubicBezTo>
                  <a:cubicBezTo>
                    <a:pt x="813411" y="791965"/>
                    <a:pt x="806742" y="799013"/>
                    <a:pt x="796268" y="809967"/>
                  </a:cubicBezTo>
                  <a:lnTo>
                    <a:pt x="784836" y="821873"/>
                  </a:lnTo>
                  <a:cubicBezTo>
                    <a:pt x="783878" y="822826"/>
                    <a:pt x="783878" y="823112"/>
                    <a:pt x="783878" y="825302"/>
                  </a:cubicBezTo>
                  <a:lnTo>
                    <a:pt x="820081" y="825302"/>
                  </a:lnTo>
                  <a:close/>
                  <a:moveTo>
                    <a:pt x="871510" y="809967"/>
                  </a:moveTo>
                  <a:cubicBezTo>
                    <a:pt x="871510" y="804252"/>
                    <a:pt x="868655" y="800442"/>
                    <a:pt x="866748" y="798822"/>
                  </a:cubicBezTo>
                  <a:cubicBezTo>
                    <a:pt x="865799" y="797393"/>
                    <a:pt x="864841" y="797393"/>
                    <a:pt x="857223" y="792441"/>
                  </a:cubicBezTo>
                  <a:cubicBezTo>
                    <a:pt x="862943" y="789965"/>
                    <a:pt x="868655" y="785487"/>
                    <a:pt x="868655" y="778343"/>
                  </a:cubicBezTo>
                  <a:cubicBezTo>
                    <a:pt x="868655" y="769486"/>
                    <a:pt x="860078" y="764628"/>
                    <a:pt x="851511" y="764628"/>
                  </a:cubicBezTo>
                  <a:cubicBezTo>
                    <a:pt x="841986" y="764628"/>
                    <a:pt x="833410" y="771295"/>
                    <a:pt x="833410" y="779963"/>
                  </a:cubicBezTo>
                  <a:cubicBezTo>
                    <a:pt x="833410" y="783201"/>
                    <a:pt x="835317" y="786345"/>
                    <a:pt x="837224" y="789011"/>
                  </a:cubicBezTo>
                  <a:cubicBezTo>
                    <a:pt x="839131" y="790917"/>
                    <a:pt x="839131" y="791108"/>
                    <a:pt x="844842" y="794727"/>
                  </a:cubicBezTo>
                  <a:cubicBezTo>
                    <a:pt x="833410" y="799775"/>
                    <a:pt x="831503" y="806252"/>
                    <a:pt x="831503" y="811491"/>
                  </a:cubicBezTo>
                  <a:cubicBezTo>
                    <a:pt x="831503" y="821492"/>
                    <a:pt x="841028" y="827302"/>
                    <a:pt x="851511" y="827302"/>
                  </a:cubicBezTo>
                  <a:cubicBezTo>
                    <a:pt x="861985" y="827302"/>
                    <a:pt x="871510" y="819683"/>
                    <a:pt x="871510" y="809967"/>
                  </a:cubicBezTo>
                  <a:close/>
                  <a:moveTo>
                    <a:pt x="863892" y="778343"/>
                  </a:moveTo>
                  <a:cubicBezTo>
                    <a:pt x="863892" y="783487"/>
                    <a:pt x="860078" y="787964"/>
                    <a:pt x="854367" y="790631"/>
                  </a:cubicBezTo>
                  <a:lnTo>
                    <a:pt x="842935" y="783773"/>
                  </a:lnTo>
                  <a:cubicBezTo>
                    <a:pt x="841028" y="782344"/>
                    <a:pt x="838173" y="779677"/>
                    <a:pt x="838173" y="776344"/>
                  </a:cubicBezTo>
                  <a:cubicBezTo>
                    <a:pt x="838173" y="770724"/>
                    <a:pt x="844842" y="767009"/>
                    <a:pt x="851511" y="767009"/>
                  </a:cubicBezTo>
                  <a:cubicBezTo>
                    <a:pt x="858181" y="767009"/>
                    <a:pt x="863892" y="771867"/>
                    <a:pt x="863892" y="778343"/>
                  </a:cubicBezTo>
                  <a:close/>
                  <a:moveTo>
                    <a:pt x="866748" y="813110"/>
                  </a:moveTo>
                  <a:cubicBezTo>
                    <a:pt x="866748" y="820158"/>
                    <a:pt x="859130" y="824445"/>
                    <a:pt x="851511" y="824445"/>
                  </a:cubicBezTo>
                  <a:cubicBezTo>
                    <a:pt x="842935" y="824445"/>
                    <a:pt x="836266" y="818920"/>
                    <a:pt x="836266" y="811491"/>
                  </a:cubicBezTo>
                  <a:cubicBezTo>
                    <a:pt x="836266" y="804633"/>
                    <a:pt x="841028" y="799299"/>
                    <a:pt x="847698" y="796346"/>
                  </a:cubicBezTo>
                  <a:lnTo>
                    <a:pt x="860078" y="803871"/>
                  </a:lnTo>
                  <a:cubicBezTo>
                    <a:pt x="861985" y="804633"/>
                    <a:pt x="866748" y="807586"/>
                    <a:pt x="866748" y="813110"/>
                  </a:cubicBezTo>
                  <a:close/>
                  <a:moveTo>
                    <a:pt x="1423011" y="809015"/>
                  </a:moveTo>
                  <a:lnTo>
                    <a:pt x="1420156" y="809015"/>
                  </a:lnTo>
                  <a:cubicBezTo>
                    <a:pt x="1420156" y="810919"/>
                    <a:pt x="1419198" y="815396"/>
                    <a:pt x="1418249" y="817111"/>
                  </a:cubicBezTo>
                  <a:cubicBezTo>
                    <a:pt x="1417291" y="817872"/>
                    <a:pt x="1410631" y="817872"/>
                    <a:pt x="1408724" y="817872"/>
                  </a:cubicBezTo>
                  <a:lnTo>
                    <a:pt x="1392530" y="817872"/>
                  </a:lnTo>
                  <a:lnTo>
                    <a:pt x="1404910" y="806729"/>
                  </a:lnTo>
                  <a:cubicBezTo>
                    <a:pt x="1406817" y="805395"/>
                    <a:pt x="1410631" y="802442"/>
                    <a:pt x="1411580" y="801108"/>
                  </a:cubicBezTo>
                  <a:cubicBezTo>
                    <a:pt x="1417291" y="795870"/>
                    <a:pt x="1423011" y="790822"/>
                    <a:pt x="1423011" y="782440"/>
                  </a:cubicBezTo>
                  <a:cubicBezTo>
                    <a:pt x="1423011" y="771772"/>
                    <a:pt x="1413486" y="764628"/>
                    <a:pt x="1402055" y="764628"/>
                  </a:cubicBezTo>
                  <a:cubicBezTo>
                    <a:pt x="1391581" y="764628"/>
                    <a:pt x="1383953" y="772915"/>
                    <a:pt x="1383953" y="781106"/>
                  </a:cubicBezTo>
                  <a:cubicBezTo>
                    <a:pt x="1383953" y="785583"/>
                    <a:pt x="1387767" y="786155"/>
                    <a:pt x="1388716" y="786155"/>
                  </a:cubicBezTo>
                  <a:cubicBezTo>
                    <a:pt x="1390623" y="786155"/>
                    <a:pt x="1393478" y="784821"/>
                    <a:pt x="1393478" y="781392"/>
                  </a:cubicBezTo>
                  <a:cubicBezTo>
                    <a:pt x="1393478" y="776630"/>
                    <a:pt x="1388716" y="776630"/>
                    <a:pt x="1387767" y="776630"/>
                  </a:cubicBezTo>
                  <a:cubicBezTo>
                    <a:pt x="1390623" y="769961"/>
                    <a:pt x="1396343" y="767771"/>
                    <a:pt x="1401106" y="767771"/>
                  </a:cubicBezTo>
                  <a:cubicBezTo>
                    <a:pt x="1409673" y="767771"/>
                    <a:pt x="1414435" y="774915"/>
                    <a:pt x="1414435" y="782440"/>
                  </a:cubicBezTo>
                  <a:cubicBezTo>
                    <a:pt x="1414435" y="791965"/>
                    <a:pt x="1407766" y="799013"/>
                    <a:pt x="1396343" y="809967"/>
                  </a:cubicBezTo>
                  <a:lnTo>
                    <a:pt x="1384911" y="821873"/>
                  </a:lnTo>
                  <a:cubicBezTo>
                    <a:pt x="1383953" y="822826"/>
                    <a:pt x="1383953" y="823112"/>
                    <a:pt x="1383953" y="825302"/>
                  </a:cubicBezTo>
                  <a:lnTo>
                    <a:pt x="1420156" y="825302"/>
                  </a:lnTo>
                  <a:close/>
                  <a:moveTo>
                    <a:pt x="1990698" y="809681"/>
                  </a:moveTo>
                  <a:cubicBezTo>
                    <a:pt x="1990698" y="802156"/>
                    <a:pt x="1984028" y="795298"/>
                    <a:pt x="1975461" y="793203"/>
                  </a:cubicBezTo>
                  <a:cubicBezTo>
                    <a:pt x="1982131" y="790631"/>
                    <a:pt x="1987842" y="784440"/>
                    <a:pt x="1987842" y="777105"/>
                  </a:cubicBezTo>
                  <a:cubicBezTo>
                    <a:pt x="1987842" y="769867"/>
                    <a:pt x="1979266" y="764628"/>
                    <a:pt x="1969741" y="764628"/>
                  </a:cubicBezTo>
                  <a:cubicBezTo>
                    <a:pt x="1960216" y="764628"/>
                    <a:pt x="1952598" y="769961"/>
                    <a:pt x="1952598" y="776820"/>
                  </a:cubicBezTo>
                  <a:cubicBezTo>
                    <a:pt x="1952598" y="780249"/>
                    <a:pt x="1955453" y="781773"/>
                    <a:pt x="1957360" y="781773"/>
                  </a:cubicBezTo>
                  <a:cubicBezTo>
                    <a:pt x="1960216" y="781773"/>
                    <a:pt x="1962123" y="779677"/>
                    <a:pt x="1962123" y="777105"/>
                  </a:cubicBezTo>
                  <a:cubicBezTo>
                    <a:pt x="1962123" y="773676"/>
                    <a:pt x="1959267" y="772343"/>
                    <a:pt x="1957360" y="772343"/>
                  </a:cubicBezTo>
                  <a:cubicBezTo>
                    <a:pt x="1961174" y="767295"/>
                    <a:pt x="1967843" y="767009"/>
                    <a:pt x="1969741" y="767009"/>
                  </a:cubicBezTo>
                  <a:cubicBezTo>
                    <a:pt x="1972606" y="767009"/>
                    <a:pt x="1979266" y="767771"/>
                    <a:pt x="1979266" y="777105"/>
                  </a:cubicBezTo>
                  <a:cubicBezTo>
                    <a:pt x="1979266" y="783487"/>
                    <a:pt x="1976410" y="787393"/>
                    <a:pt x="1975461" y="788917"/>
                  </a:cubicBezTo>
                  <a:cubicBezTo>
                    <a:pt x="1972606" y="791679"/>
                    <a:pt x="1970699" y="791869"/>
                    <a:pt x="1964978" y="792155"/>
                  </a:cubicBezTo>
                  <a:cubicBezTo>
                    <a:pt x="1963081" y="792346"/>
                    <a:pt x="1962123" y="792441"/>
                    <a:pt x="1962123" y="793680"/>
                  </a:cubicBezTo>
                  <a:cubicBezTo>
                    <a:pt x="1962123" y="794823"/>
                    <a:pt x="1963081" y="794823"/>
                    <a:pt x="1964978" y="794823"/>
                  </a:cubicBezTo>
                  <a:lnTo>
                    <a:pt x="1968792" y="794823"/>
                  </a:lnTo>
                  <a:cubicBezTo>
                    <a:pt x="1976410" y="794823"/>
                    <a:pt x="1981173" y="800156"/>
                    <a:pt x="1981173" y="809681"/>
                  </a:cubicBezTo>
                  <a:cubicBezTo>
                    <a:pt x="1981173" y="821206"/>
                    <a:pt x="1974503" y="824445"/>
                    <a:pt x="1969741" y="824445"/>
                  </a:cubicBezTo>
                  <a:cubicBezTo>
                    <a:pt x="1964978" y="824445"/>
                    <a:pt x="1957360" y="822635"/>
                    <a:pt x="1954505" y="817872"/>
                  </a:cubicBezTo>
                  <a:cubicBezTo>
                    <a:pt x="1958318" y="817872"/>
                    <a:pt x="1960216" y="815777"/>
                    <a:pt x="1960216" y="812730"/>
                  </a:cubicBezTo>
                  <a:cubicBezTo>
                    <a:pt x="1960216" y="809872"/>
                    <a:pt x="1958318" y="807777"/>
                    <a:pt x="1955453" y="807777"/>
                  </a:cubicBezTo>
                  <a:cubicBezTo>
                    <a:pt x="1952598" y="807777"/>
                    <a:pt x="1949742" y="809300"/>
                    <a:pt x="1949742" y="813015"/>
                  </a:cubicBezTo>
                  <a:cubicBezTo>
                    <a:pt x="1949742" y="821587"/>
                    <a:pt x="1959267" y="827302"/>
                    <a:pt x="1969741" y="827302"/>
                  </a:cubicBezTo>
                  <a:cubicBezTo>
                    <a:pt x="1982131" y="827302"/>
                    <a:pt x="1990698" y="818825"/>
                    <a:pt x="1990698" y="809681"/>
                  </a:cubicBezTo>
                  <a:close/>
                  <a:moveTo>
                    <a:pt x="2038323" y="809015"/>
                  </a:moveTo>
                  <a:lnTo>
                    <a:pt x="2035467" y="809015"/>
                  </a:lnTo>
                  <a:cubicBezTo>
                    <a:pt x="2035467" y="810919"/>
                    <a:pt x="2034518" y="815396"/>
                    <a:pt x="2033560" y="817111"/>
                  </a:cubicBezTo>
                  <a:cubicBezTo>
                    <a:pt x="2032611" y="817872"/>
                    <a:pt x="2025942" y="817872"/>
                    <a:pt x="2024035" y="817872"/>
                  </a:cubicBezTo>
                  <a:lnTo>
                    <a:pt x="2007841" y="817872"/>
                  </a:lnTo>
                  <a:lnTo>
                    <a:pt x="2020231" y="806729"/>
                  </a:lnTo>
                  <a:cubicBezTo>
                    <a:pt x="2022128" y="805395"/>
                    <a:pt x="2025942" y="802442"/>
                    <a:pt x="2026891" y="801108"/>
                  </a:cubicBezTo>
                  <a:cubicBezTo>
                    <a:pt x="2032611" y="795870"/>
                    <a:pt x="2038323" y="790822"/>
                    <a:pt x="2038323" y="782440"/>
                  </a:cubicBezTo>
                  <a:cubicBezTo>
                    <a:pt x="2038323" y="771772"/>
                    <a:pt x="2028798" y="764628"/>
                    <a:pt x="2017366" y="764628"/>
                  </a:cubicBezTo>
                  <a:cubicBezTo>
                    <a:pt x="2006892" y="764628"/>
                    <a:pt x="1999274" y="772915"/>
                    <a:pt x="1999274" y="781106"/>
                  </a:cubicBezTo>
                  <a:cubicBezTo>
                    <a:pt x="1999274" y="785583"/>
                    <a:pt x="2003078" y="786155"/>
                    <a:pt x="2004036" y="786155"/>
                  </a:cubicBezTo>
                  <a:cubicBezTo>
                    <a:pt x="2005943" y="786155"/>
                    <a:pt x="2008799" y="784821"/>
                    <a:pt x="2008799" y="781392"/>
                  </a:cubicBezTo>
                  <a:cubicBezTo>
                    <a:pt x="2008799" y="776630"/>
                    <a:pt x="2004036" y="776630"/>
                    <a:pt x="2003078" y="776630"/>
                  </a:cubicBezTo>
                  <a:cubicBezTo>
                    <a:pt x="2005943" y="769961"/>
                    <a:pt x="2012603" y="767771"/>
                    <a:pt x="2016417" y="767771"/>
                  </a:cubicBezTo>
                  <a:cubicBezTo>
                    <a:pt x="2024993" y="767771"/>
                    <a:pt x="2029756" y="774915"/>
                    <a:pt x="2029756" y="782440"/>
                  </a:cubicBezTo>
                  <a:cubicBezTo>
                    <a:pt x="2029756" y="791965"/>
                    <a:pt x="2023086" y="799013"/>
                    <a:pt x="2011655" y="809967"/>
                  </a:cubicBezTo>
                  <a:lnTo>
                    <a:pt x="2000223" y="821873"/>
                  </a:lnTo>
                  <a:cubicBezTo>
                    <a:pt x="1999274" y="822826"/>
                    <a:pt x="1999274" y="823112"/>
                    <a:pt x="1999274" y="825302"/>
                  </a:cubicBezTo>
                  <a:lnTo>
                    <a:pt x="2035467" y="825302"/>
                  </a:lnTo>
                  <a:close/>
                  <a:moveTo>
                    <a:pt x="2580299" y="848067"/>
                  </a:moveTo>
                  <a:lnTo>
                    <a:pt x="2580299" y="843971"/>
                  </a:lnTo>
                  <a:lnTo>
                    <a:pt x="2571723" y="843971"/>
                  </a:lnTo>
                  <a:lnTo>
                    <a:pt x="2571723" y="761008"/>
                  </a:lnTo>
                  <a:lnTo>
                    <a:pt x="2580299" y="761008"/>
                  </a:lnTo>
                  <a:lnTo>
                    <a:pt x="2580299" y="756912"/>
                  </a:lnTo>
                  <a:lnTo>
                    <a:pt x="2566960" y="756912"/>
                  </a:lnTo>
                  <a:lnTo>
                    <a:pt x="2566960" y="848067"/>
                  </a:lnTo>
                  <a:close/>
                  <a:moveTo>
                    <a:pt x="2626966" y="806918"/>
                  </a:moveTo>
                  <a:cubicBezTo>
                    <a:pt x="2626966" y="794823"/>
                    <a:pt x="2618399" y="786536"/>
                    <a:pt x="2607916" y="786536"/>
                  </a:cubicBezTo>
                  <a:cubicBezTo>
                    <a:pt x="2601256" y="786536"/>
                    <a:pt x="2597442" y="790631"/>
                    <a:pt x="2595535" y="795108"/>
                  </a:cubicBezTo>
                  <a:cubicBezTo>
                    <a:pt x="2595535" y="787584"/>
                    <a:pt x="2595535" y="780820"/>
                    <a:pt x="2599349" y="775296"/>
                  </a:cubicBezTo>
                  <a:cubicBezTo>
                    <a:pt x="2602205" y="770724"/>
                    <a:pt x="2606967" y="767009"/>
                    <a:pt x="2612678" y="767009"/>
                  </a:cubicBezTo>
                  <a:cubicBezTo>
                    <a:pt x="2613636" y="767009"/>
                    <a:pt x="2618399" y="767295"/>
                    <a:pt x="2620306" y="770533"/>
                  </a:cubicBezTo>
                  <a:cubicBezTo>
                    <a:pt x="2616492" y="770724"/>
                    <a:pt x="2616492" y="773867"/>
                    <a:pt x="2616492" y="774724"/>
                  </a:cubicBezTo>
                  <a:cubicBezTo>
                    <a:pt x="2616492" y="777582"/>
                    <a:pt x="2618399" y="779011"/>
                    <a:pt x="2620306" y="779011"/>
                  </a:cubicBezTo>
                  <a:cubicBezTo>
                    <a:pt x="2622203" y="779011"/>
                    <a:pt x="2624110" y="778059"/>
                    <a:pt x="2624110" y="774630"/>
                  </a:cubicBezTo>
                  <a:cubicBezTo>
                    <a:pt x="2624110" y="769104"/>
                    <a:pt x="2620306" y="764628"/>
                    <a:pt x="2612678" y="764628"/>
                  </a:cubicBezTo>
                  <a:cubicBezTo>
                    <a:pt x="2599349" y="764628"/>
                    <a:pt x="2586968" y="776630"/>
                    <a:pt x="2586968" y="796441"/>
                  </a:cubicBezTo>
                  <a:cubicBezTo>
                    <a:pt x="2586968" y="821206"/>
                    <a:pt x="2598391" y="827302"/>
                    <a:pt x="2606967" y="827302"/>
                  </a:cubicBezTo>
                  <a:cubicBezTo>
                    <a:pt x="2611730" y="827302"/>
                    <a:pt x="2616492" y="826064"/>
                    <a:pt x="2620306" y="822255"/>
                  </a:cubicBezTo>
                  <a:cubicBezTo>
                    <a:pt x="2624110" y="818635"/>
                    <a:pt x="2626966" y="814730"/>
                    <a:pt x="2626966" y="806918"/>
                  </a:cubicBezTo>
                  <a:close/>
                  <a:moveTo>
                    <a:pt x="2618399" y="806729"/>
                  </a:moveTo>
                  <a:cubicBezTo>
                    <a:pt x="2618399" y="811301"/>
                    <a:pt x="2618399" y="815396"/>
                    <a:pt x="2616492" y="818635"/>
                  </a:cubicBezTo>
                  <a:cubicBezTo>
                    <a:pt x="2614585" y="822826"/>
                    <a:pt x="2610781" y="824445"/>
                    <a:pt x="2606967" y="824445"/>
                  </a:cubicBezTo>
                  <a:cubicBezTo>
                    <a:pt x="2602205" y="824445"/>
                    <a:pt x="2599349" y="821206"/>
                    <a:pt x="2597442" y="818635"/>
                  </a:cubicBezTo>
                  <a:cubicBezTo>
                    <a:pt x="2595535" y="814444"/>
                    <a:pt x="2595535" y="808252"/>
                    <a:pt x="2595535" y="804823"/>
                  </a:cubicBezTo>
                  <a:cubicBezTo>
                    <a:pt x="2595535" y="795680"/>
                    <a:pt x="2600298" y="789011"/>
                    <a:pt x="2607916" y="789011"/>
                  </a:cubicBezTo>
                  <a:cubicBezTo>
                    <a:pt x="2611730" y="789011"/>
                    <a:pt x="2614585" y="791393"/>
                    <a:pt x="2616492" y="794537"/>
                  </a:cubicBezTo>
                  <a:cubicBezTo>
                    <a:pt x="2618399" y="797965"/>
                    <a:pt x="2618399" y="802156"/>
                    <a:pt x="2618399" y="806729"/>
                  </a:cubicBezTo>
                  <a:close/>
                  <a:moveTo>
                    <a:pt x="2675549" y="809681"/>
                  </a:moveTo>
                  <a:cubicBezTo>
                    <a:pt x="2675549" y="802156"/>
                    <a:pt x="2669828" y="795298"/>
                    <a:pt x="2660303" y="793203"/>
                  </a:cubicBezTo>
                  <a:cubicBezTo>
                    <a:pt x="2666973" y="790631"/>
                    <a:pt x="2672693" y="784440"/>
                    <a:pt x="2672693" y="777105"/>
                  </a:cubicBezTo>
                  <a:cubicBezTo>
                    <a:pt x="2672693" y="769867"/>
                    <a:pt x="2664117" y="764628"/>
                    <a:pt x="2655541" y="764628"/>
                  </a:cubicBezTo>
                  <a:cubicBezTo>
                    <a:pt x="2645067" y="764628"/>
                    <a:pt x="2637449" y="769961"/>
                    <a:pt x="2637449" y="776820"/>
                  </a:cubicBezTo>
                  <a:cubicBezTo>
                    <a:pt x="2637449" y="780249"/>
                    <a:pt x="2640305" y="781773"/>
                    <a:pt x="2642211" y="781773"/>
                  </a:cubicBezTo>
                  <a:cubicBezTo>
                    <a:pt x="2645067" y="781773"/>
                    <a:pt x="2646974" y="779677"/>
                    <a:pt x="2646974" y="777105"/>
                  </a:cubicBezTo>
                  <a:cubicBezTo>
                    <a:pt x="2646974" y="773676"/>
                    <a:pt x="2644118" y="772343"/>
                    <a:pt x="2642211" y="772343"/>
                  </a:cubicBezTo>
                  <a:cubicBezTo>
                    <a:pt x="2646016" y="767295"/>
                    <a:pt x="2653643" y="767009"/>
                    <a:pt x="2654592" y="767009"/>
                  </a:cubicBezTo>
                  <a:cubicBezTo>
                    <a:pt x="2657448" y="767009"/>
                    <a:pt x="2664117" y="767771"/>
                    <a:pt x="2664117" y="777105"/>
                  </a:cubicBezTo>
                  <a:cubicBezTo>
                    <a:pt x="2664117" y="783487"/>
                    <a:pt x="2661261" y="787393"/>
                    <a:pt x="2660303" y="788917"/>
                  </a:cubicBezTo>
                  <a:cubicBezTo>
                    <a:pt x="2657448" y="791679"/>
                    <a:pt x="2655541" y="791869"/>
                    <a:pt x="2649830" y="792155"/>
                  </a:cubicBezTo>
                  <a:cubicBezTo>
                    <a:pt x="2647923" y="792346"/>
                    <a:pt x="2646974" y="792441"/>
                    <a:pt x="2646974" y="793680"/>
                  </a:cubicBezTo>
                  <a:cubicBezTo>
                    <a:pt x="2646974" y="794823"/>
                    <a:pt x="2647923" y="794823"/>
                    <a:pt x="2649830" y="794823"/>
                  </a:cubicBezTo>
                  <a:lnTo>
                    <a:pt x="2654592" y="794823"/>
                  </a:lnTo>
                  <a:cubicBezTo>
                    <a:pt x="2661261" y="794823"/>
                    <a:pt x="2666024" y="800156"/>
                    <a:pt x="2666024" y="809681"/>
                  </a:cubicBezTo>
                  <a:cubicBezTo>
                    <a:pt x="2666024" y="821206"/>
                    <a:pt x="2659355" y="824445"/>
                    <a:pt x="2654592" y="824445"/>
                  </a:cubicBezTo>
                  <a:cubicBezTo>
                    <a:pt x="2649830" y="824445"/>
                    <a:pt x="2643160" y="822635"/>
                    <a:pt x="2639356" y="817872"/>
                  </a:cubicBezTo>
                  <a:cubicBezTo>
                    <a:pt x="2643160" y="817872"/>
                    <a:pt x="2645067" y="815777"/>
                    <a:pt x="2645067" y="812730"/>
                  </a:cubicBezTo>
                  <a:cubicBezTo>
                    <a:pt x="2645067" y="809872"/>
                    <a:pt x="2643160" y="807777"/>
                    <a:pt x="2640305" y="807777"/>
                  </a:cubicBezTo>
                  <a:cubicBezTo>
                    <a:pt x="2637449" y="807777"/>
                    <a:pt x="2635542" y="809300"/>
                    <a:pt x="2635542" y="813015"/>
                  </a:cubicBezTo>
                  <a:cubicBezTo>
                    <a:pt x="2635542" y="821587"/>
                    <a:pt x="2644118" y="827302"/>
                    <a:pt x="2654592" y="827302"/>
                  </a:cubicBezTo>
                  <a:cubicBezTo>
                    <a:pt x="2666973" y="827302"/>
                    <a:pt x="2675549" y="818825"/>
                    <a:pt x="2675549" y="809681"/>
                  </a:cubicBezTo>
                  <a:close/>
                  <a:moveTo>
                    <a:pt x="2699361" y="825016"/>
                  </a:moveTo>
                  <a:cubicBezTo>
                    <a:pt x="2699361" y="819968"/>
                    <a:pt x="2697455" y="815205"/>
                    <a:pt x="2692692" y="815205"/>
                  </a:cubicBezTo>
                  <a:cubicBezTo>
                    <a:pt x="2689836" y="815205"/>
                    <a:pt x="2687930" y="817586"/>
                    <a:pt x="2687930" y="820254"/>
                  </a:cubicBezTo>
                  <a:cubicBezTo>
                    <a:pt x="2687930" y="822921"/>
                    <a:pt x="2689836" y="825302"/>
                    <a:pt x="2693641" y="825302"/>
                  </a:cubicBezTo>
                  <a:cubicBezTo>
                    <a:pt x="2695548" y="825302"/>
                    <a:pt x="2696506" y="824255"/>
                    <a:pt x="2696506" y="823969"/>
                  </a:cubicBezTo>
                  <a:cubicBezTo>
                    <a:pt x="2696506" y="826636"/>
                    <a:pt x="2696506" y="834161"/>
                    <a:pt x="2689836" y="840637"/>
                  </a:cubicBezTo>
                  <a:cubicBezTo>
                    <a:pt x="2689836" y="840923"/>
                    <a:pt x="2688878" y="841114"/>
                    <a:pt x="2688878" y="841685"/>
                  </a:cubicBezTo>
                  <a:cubicBezTo>
                    <a:pt x="2688878" y="842448"/>
                    <a:pt x="2689836" y="843019"/>
                    <a:pt x="2690785" y="843019"/>
                  </a:cubicBezTo>
                  <a:cubicBezTo>
                    <a:pt x="2691743" y="843019"/>
                    <a:pt x="2699361" y="835875"/>
                    <a:pt x="2699361" y="825016"/>
                  </a:cubicBezTo>
                  <a:close/>
                  <a:moveTo>
                    <a:pt x="2783180" y="809681"/>
                  </a:moveTo>
                  <a:cubicBezTo>
                    <a:pt x="2783180" y="802156"/>
                    <a:pt x="2777468" y="795298"/>
                    <a:pt x="2767943" y="793203"/>
                  </a:cubicBezTo>
                  <a:cubicBezTo>
                    <a:pt x="2774603" y="790631"/>
                    <a:pt x="2780324" y="784440"/>
                    <a:pt x="2780324" y="777105"/>
                  </a:cubicBezTo>
                  <a:cubicBezTo>
                    <a:pt x="2780324" y="769867"/>
                    <a:pt x="2771748" y="764628"/>
                    <a:pt x="2763181" y="764628"/>
                  </a:cubicBezTo>
                  <a:cubicBezTo>
                    <a:pt x="2752698" y="764628"/>
                    <a:pt x="2746028" y="769961"/>
                    <a:pt x="2746028" y="776820"/>
                  </a:cubicBezTo>
                  <a:cubicBezTo>
                    <a:pt x="2746028" y="780249"/>
                    <a:pt x="2747935" y="781773"/>
                    <a:pt x="2750791" y="781773"/>
                  </a:cubicBezTo>
                  <a:cubicBezTo>
                    <a:pt x="2752698" y="781773"/>
                    <a:pt x="2754605" y="779677"/>
                    <a:pt x="2754605" y="777105"/>
                  </a:cubicBezTo>
                  <a:cubicBezTo>
                    <a:pt x="2754605" y="773676"/>
                    <a:pt x="2751749" y="772343"/>
                    <a:pt x="2749842" y="772343"/>
                  </a:cubicBezTo>
                  <a:cubicBezTo>
                    <a:pt x="2753656" y="767295"/>
                    <a:pt x="2761274" y="767009"/>
                    <a:pt x="2762223" y="767009"/>
                  </a:cubicBezTo>
                  <a:cubicBezTo>
                    <a:pt x="2765078" y="767009"/>
                    <a:pt x="2771748" y="767771"/>
                    <a:pt x="2771748" y="777105"/>
                  </a:cubicBezTo>
                  <a:cubicBezTo>
                    <a:pt x="2771748" y="783487"/>
                    <a:pt x="2768892" y="787393"/>
                    <a:pt x="2767943" y="788917"/>
                  </a:cubicBezTo>
                  <a:cubicBezTo>
                    <a:pt x="2765078" y="791679"/>
                    <a:pt x="2763181" y="791869"/>
                    <a:pt x="2757460" y="792155"/>
                  </a:cubicBezTo>
                  <a:cubicBezTo>
                    <a:pt x="2755553" y="792346"/>
                    <a:pt x="2755553" y="792441"/>
                    <a:pt x="2755553" y="793680"/>
                  </a:cubicBezTo>
                  <a:cubicBezTo>
                    <a:pt x="2755553" y="794823"/>
                    <a:pt x="2755553" y="794823"/>
                    <a:pt x="2757460" y="794823"/>
                  </a:cubicBezTo>
                  <a:lnTo>
                    <a:pt x="2762223" y="794823"/>
                  </a:lnTo>
                  <a:cubicBezTo>
                    <a:pt x="2768892" y="794823"/>
                    <a:pt x="2773655" y="800156"/>
                    <a:pt x="2773655" y="809681"/>
                  </a:cubicBezTo>
                  <a:cubicBezTo>
                    <a:pt x="2773655" y="821206"/>
                    <a:pt x="2766985" y="824445"/>
                    <a:pt x="2762223" y="824445"/>
                  </a:cubicBezTo>
                  <a:cubicBezTo>
                    <a:pt x="2757460" y="824445"/>
                    <a:pt x="2750791" y="822635"/>
                    <a:pt x="2746986" y="817872"/>
                  </a:cubicBezTo>
                  <a:cubicBezTo>
                    <a:pt x="2750791" y="817872"/>
                    <a:pt x="2752698" y="815777"/>
                    <a:pt x="2752698" y="812730"/>
                  </a:cubicBezTo>
                  <a:cubicBezTo>
                    <a:pt x="2752698" y="809872"/>
                    <a:pt x="2750791" y="807777"/>
                    <a:pt x="2747935" y="807777"/>
                  </a:cubicBezTo>
                  <a:cubicBezTo>
                    <a:pt x="2745080" y="807777"/>
                    <a:pt x="2743173" y="809300"/>
                    <a:pt x="2743173" y="813015"/>
                  </a:cubicBezTo>
                  <a:cubicBezTo>
                    <a:pt x="2743173" y="821587"/>
                    <a:pt x="2751749" y="827302"/>
                    <a:pt x="2762223" y="827302"/>
                  </a:cubicBezTo>
                  <a:cubicBezTo>
                    <a:pt x="2774603" y="827302"/>
                    <a:pt x="2783180" y="818825"/>
                    <a:pt x="2783180" y="809681"/>
                  </a:cubicBezTo>
                  <a:close/>
                  <a:moveTo>
                    <a:pt x="2827949" y="825302"/>
                  </a:moveTo>
                  <a:lnTo>
                    <a:pt x="2827949" y="822349"/>
                  </a:lnTo>
                  <a:lnTo>
                    <a:pt x="2825093" y="822349"/>
                  </a:lnTo>
                  <a:cubicBezTo>
                    <a:pt x="2816517" y="822349"/>
                    <a:pt x="2815568" y="821206"/>
                    <a:pt x="2815568" y="817872"/>
                  </a:cubicBezTo>
                  <a:lnTo>
                    <a:pt x="2815568" y="767295"/>
                  </a:lnTo>
                  <a:cubicBezTo>
                    <a:pt x="2815568" y="764723"/>
                    <a:pt x="2815568" y="764628"/>
                    <a:pt x="2813661" y="764628"/>
                  </a:cubicBezTo>
                  <a:cubicBezTo>
                    <a:pt x="2809848" y="768343"/>
                    <a:pt x="2805085" y="770533"/>
                    <a:pt x="2796518" y="770533"/>
                  </a:cubicBezTo>
                  <a:lnTo>
                    <a:pt x="2796518" y="773581"/>
                  </a:lnTo>
                  <a:cubicBezTo>
                    <a:pt x="2798416" y="773581"/>
                    <a:pt x="2803178" y="773581"/>
                    <a:pt x="2808899" y="771010"/>
                  </a:cubicBezTo>
                  <a:lnTo>
                    <a:pt x="2808899" y="817872"/>
                  </a:lnTo>
                  <a:cubicBezTo>
                    <a:pt x="2808899" y="821206"/>
                    <a:pt x="2808899" y="822349"/>
                    <a:pt x="2800323" y="822349"/>
                  </a:cubicBezTo>
                  <a:lnTo>
                    <a:pt x="2796518" y="822349"/>
                  </a:lnTo>
                  <a:lnTo>
                    <a:pt x="2796518" y="825302"/>
                  </a:lnTo>
                  <a:cubicBezTo>
                    <a:pt x="2800323" y="825016"/>
                    <a:pt x="2807941" y="825016"/>
                    <a:pt x="2812703" y="825016"/>
                  </a:cubicBezTo>
                  <a:cubicBezTo>
                    <a:pt x="2816517" y="825016"/>
                    <a:pt x="2824135" y="825016"/>
                    <a:pt x="2827949" y="825302"/>
                  </a:cubicBezTo>
                  <a:close/>
                  <a:moveTo>
                    <a:pt x="2855566" y="825016"/>
                  </a:moveTo>
                  <a:cubicBezTo>
                    <a:pt x="2855566" y="819968"/>
                    <a:pt x="2853668" y="815205"/>
                    <a:pt x="2848906" y="815205"/>
                  </a:cubicBezTo>
                  <a:cubicBezTo>
                    <a:pt x="2846041" y="815205"/>
                    <a:pt x="2844143" y="817586"/>
                    <a:pt x="2844143" y="820254"/>
                  </a:cubicBezTo>
                  <a:cubicBezTo>
                    <a:pt x="2844143" y="822921"/>
                    <a:pt x="2846041" y="825302"/>
                    <a:pt x="2848906" y="825302"/>
                  </a:cubicBezTo>
                  <a:cubicBezTo>
                    <a:pt x="2850803" y="825302"/>
                    <a:pt x="2852710" y="824255"/>
                    <a:pt x="2852710" y="823969"/>
                  </a:cubicBezTo>
                  <a:cubicBezTo>
                    <a:pt x="2852710" y="826636"/>
                    <a:pt x="2852710" y="834161"/>
                    <a:pt x="2846041" y="840637"/>
                  </a:cubicBezTo>
                  <a:cubicBezTo>
                    <a:pt x="2846041" y="840923"/>
                    <a:pt x="2845092" y="841114"/>
                    <a:pt x="2845092" y="841685"/>
                  </a:cubicBezTo>
                  <a:cubicBezTo>
                    <a:pt x="2845092" y="842448"/>
                    <a:pt x="2846041" y="843019"/>
                    <a:pt x="2846999" y="843019"/>
                  </a:cubicBezTo>
                  <a:cubicBezTo>
                    <a:pt x="2847948" y="843019"/>
                    <a:pt x="2855566" y="835875"/>
                    <a:pt x="2855566" y="825016"/>
                  </a:cubicBezTo>
                  <a:close/>
                  <a:moveTo>
                    <a:pt x="2935580" y="825302"/>
                  </a:moveTo>
                  <a:lnTo>
                    <a:pt x="2935580" y="822349"/>
                  </a:lnTo>
                  <a:lnTo>
                    <a:pt x="2932724" y="822349"/>
                  </a:lnTo>
                  <a:cubicBezTo>
                    <a:pt x="2924148" y="822349"/>
                    <a:pt x="2923199" y="821206"/>
                    <a:pt x="2923199" y="817872"/>
                  </a:cubicBezTo>
                  <a:lnTo>
                    <a:pt x="2923199" y="767295"/>
                  </a:lnTo>
                  <a:cubicBezTo>
                    <a:pt x="2923199" y="764723"/>
                    <a:pt x="2923199" y="764628"/>
                    <a:pt x="2921292" y="764628"/>
                  </a:cubicBezTo>
                  <a:cubicBezTo>
                    <a:pt x="2917478" y="768343"/>
                    <a:pt x="2912716" y="770533"/>
                    <a:pt x="2904149" y="770533"/>
                  </a:cubicBezTo>
                  <a:lnTo>
                    <a:pt x="2904149" y="773581"/>
                  </a:lnTo>
                  <a:cubicBezTo>
                    <a:pt x="2906056" y="773581"/>
                    <a:pt x="2910818" y="773581"/>
                    <a:pt x="2916530" y="771010"/>
                  </a:cubicBezTo>
                  <a:lnTo>
                    <a:pt x="2916530" y="817872"/>
                  </a:lnTo>
                  <a:cubicBezTo>
                    <a:pt x="2916530" y="821206"/>
                    <a:pt x="2916530" y="822349"/>
                    <a:pt x="2907953" y="822349"/>
                  </a:cubicBezTo>
                  <a:lnTo>
                    <a:pt x="2904149" y="822349"/>
                  </a:lnTo>
                  <a:lnTo>
                    <a:pt x="2904149" y="825302"/>
                  </a:lnTo>
                  <a:cubicBezTo>
                    <a:pt x="2907953" y="825016"/>
                    <a:pt x="2915581" y="825016"/>
                    <a:pt x="2920343" y="825016"/>
                  </a:cubicBezTo>
                  <a:cubicBezTo>
                    <a:pt x="2924148" y="825016"/>
                    <a:pt x="2931766" y="825016"/>
                    <a:pt x="2935580" y="825302"/>
                  </a:cubicBezTo>
                  <a:close/>
                  <a:moveTo>
                    <a:pt x="2987018" y="807014"/>
                  </a:moveTo>
                  <a:cubicBezTo>
                    <a:pt x="2987018" y="796441"/>
                    <a:pt x="2979391" y="787107"/>
                    <a:pt x="2968917" y="787107"/>
                  </a:cubicBezTo>
                  <a:cubicBezTo>
                    <a:pt x="2964155" y="787107"/>
                    <a:pt x="2959392" y="788536"/>
                    <a:pt x="2956536" y="791679"/>
                  </a:cubicBezTo>
                  <a:lnTo>
                    <a:pt x="2956536" y="773962"/>
                  </a:lnTo>
                  <a:cubicBezTo>
                    <a:pt x="2957485" y="774439"/>
                    <a:pt x="2961299" y="775296"/>
                    <a:pt x="2965103" y="775296"/>
                  </a:cubicBezTo>
                  <a:cubicBezTo>
                    <a:pt x="2976535" y="775296"/>
                    <a:pt x="2983205" y="767295"/>
                    <a:pt x="2983205" y="765962"/>
                  </a:cubicBezTo>
                  <a:cubicBezTo>
                    <a:pt x="2983205" y="764914"/>
                    <a:pt x="2982256" y="764628"/>
                    <a:pt x="2982256" y="764628"/>
                  </a:cubicBezTo>
                  <a:cubicBezTo>
                    <a:pt x="2982256" y="764628"/>
                    <a:pt x="2981298" y="764628"/>
                    <a:pt x="2981298" y="765105"/>
                  </a:cubicBezTo>
                  <a:cubicBezTo>
                    <a:pt x="2977493" y="766533"/>
                    <a:pt x="2973680" y="767580"/>
                    <a:pt x="2967968" y="767580"/>
                  </a:cubicBezTo>
                  <a:cubicBezTo>
                    <a:pt x="2963206" y="767580"/>
                    <a:pt x="2958443" y="766248"/>
                    <a:pt x="2955578" y="765105"/>
                  </a:cubicBezTo>
                  <a:cubicBezTo>
                    <a:pt x="2954630" y="764628"/>
                    <a:pt x="2954630" y="764628"/>
                    <a:pt x="2954630" y="764628"/>
                  </a:cubicBezTo>
                  <a:cubicBezTo>
                    <a:pt x="2953681" y="764628"/>
                    <a:pt x="2953681" y="765676"/>
                    <a:pt x="2953681" y="767295"/>
                  </a:cubicBezTo>
                  <a:lnTo>
                    <a:pt x="2953681" y="794060"/>
                  </a:lnTo>
                  <a:cubicBezTo>
                    <a:pt x="2953681" y="795680"/>
                    <a:pt x="2953681" y="796727"/>
                    <a:pt x="2954630" y="796727"/>
                  </a:cubicBezTo>
                  <a:cubicBezTo>
                    <a:pt x="2955578" y="796727"/>
                    <a:pt x="2955578" y="796441"/>
                    <a:pt x="2956536" y="795680"/>
                  </a:cubicBezTo>
                  <a:cubicBezTo>
                    <a:pt x="2957485" y="794346"/>
                    <a:pt x="2960341" y="789583"/>
                    <a:pt x="2968917" y="789583"/>
                  </a:cubicBezTo>
                  <a:cubicBezTo>
                    <a:pt x="2973680" y="789583"/>
                    <a:pt x="2976535" y="793965"/>
                    <a:pt x="2976535" y="795584"/>
                  </a:cubicBezTo>
                  <a:cubicBezTo>
                    <a:pt x="2978442" y="798822"/>
                    <a:pt x="2978442" y="803014"/>
                    <a:pt x="2978442" y="806538"/>
                  </a:cubicBezTo>
                  <a:cubicBezTo>
                    <a:pt x="2978442" y="809967"/>
                    <a:pt x="2978442" y="814920"/>
                    <a:pt x="2975586" y="818920"/>
                  </a:cubicBezTo>
                  <a:cubicBezTo>
                    <a:pt x="2974628" y="821587"/>
                    <a:pt x="2970824" y="824445"/>
                    <a:pt x="2966061" y="824445"/>
                  </a:cubicBezTo>
                  <a:cubicBezTo>
                    <a:pt x="2960341" y="824445"/>
                    <a:pt x="2953681" y="820730"/>
                    <a:pt x="2951774" y="814920"/>
                  </a:cubicBezTo>
                  <a:cubicBezTo>
                    <a:pt x="2951774" y="814920"/>
                    <a:pt x="2952723" y="814920"/>
                    <a:pt x="2952723" y="814920"/>
                  </a:cubicBezTo>
                  <a:cubicBezTo>
                    <a:pt x="2955578" y="814920"/>
                    <a:pt x="2957485" y="813301"/>
                    <a:pt x="2957485" y="810443"/>
                  </a:cubicBezTo>
                  <a:cubicBezTo>
                    <a:pt x="2957485" y="807014"/>
                    <a:pt x="2954630" y="805871"/>
                    <a:pt x="2952723" y="805871"/>
                  </a:cubicBezTo>
                  <a:cubicBezTo>
                    <a:pt x="2950816" y="805871"/>
                    <a:pt x="2947960" y="806918"/>
                    <a:pt x="2947960" y="810729"/>
                  </a:cubicBezTo>
                  <a:cubicBezTo>
                    <a:pt x="2947960" y="818920"/>
                    <a:pt x="2955578" y="827302"/>
                    <a:pt x="2966061" y="827302"/>
                  </a:cubicBezTo>
                  <a:cubicBezTo>
                    <a:pt x="2977493" y="827302"/>
                    <a:pt x="2987018" y="818349"/>
                    <a:pt x="2987018" y="807014"/>
                  </a:cubicBezTo>
                  <a:close/>
                  <a:moveTo>
                    <a:pt x="3011780" y="825016"/>
                  </a:moveTo>
                  <a:cubicBezTo>
                    <a:pt x="3011780" y="819968"/>
                    <a:pt x="3009873" y="815205"/>
                    <a:pt x="3005110" y="815205"/>
                  </a:cubicBezTo>
                  <a:cubicBezTo>
                    <a:pt x="3002255" y="815205"/>
                    <a:pt x="3000348" y="817586"/>
                    <a:pt x="3000348" y="820254"/>
                  </a:cubicBezTo>
                  <a:cubicBezTo>
                    <a:pt x="3000348" y="822921"/>
                    <a:pt x="3002255" y="825302"/>
                    <a:pt x="3005110" y="825302"/>
                  </a:cubicBezTo>
                  <a:cubicBezTo>
                    <a:pt x="3007017" y="825302"/>
                    <a:pt x="3008924" y="824255"/>
                    <a:pt x="3008924" y="823969"/>
                  </a:cubicBezTo>
                  <a:cubicBezTo>
                    <a:pt x="3008924" y="826636"/>
                    <a:pt x="3008924" y="834161"/>
                    <a:pt x="3002255" y="840637"/>
                  </a:cubicBezTo>
                  <a:cubicBezTo>
                    <a:pt x="3002255" y="840923"/>
                    <a:pt x="3001306" y="841114"/>
                    <a:pt x="3001306" y="841685"/>
                  </a:cubicBezTo>
                  <a:cubicBezTo>
                    <a:pt x="3001306" y="842448"/>
                    <a:pt x="3002255" y="843019"/>
                    <a:pt x="3003203" y="843019"/>
                  </a:cubicBezTo>
                  <a:cubicBezTo>
                    <a:pt x="3004161" y="843019"/>
                    <a:pt x="3011780" y="835875"/>
                    <a:pt x="3011780" y="825016"/>
                  </a:cubicBezTo>
                  <a:close/>
                  <a:moveTo>
                    <a:pt x="3098453" y="766533"/>
                  </a:moveTo>
                  <a:lnTo>
                    <a:pt x="3074641" y="766533"/>
                  </a:lnTo>
                  <a:cubicBezTo>
                    <a:pt x="3072743" y="766533"/>
                    <a:pt x="3069878" y="766533"/>
                    <a:pt x="3067981" y="766248"/>
                  </a:cubicBezTo>
                  <a:cubicBezTo>
                    <a:pt x="3063218" y="765962"/>
                    <a:pt x="3063218" y="765105"/>
                    <a:pt x="3062260" y="763771"/>
                  </a:cubicBezTo>
                  <a:lnTo>
                    <a:pt x="3059405" y="763771"/>
                  </a:lnTo>
                  <a:lnTo>
                    <a:pt x="3056549" y="782916"/>
                  </a:lnTo>
                  <a:lnTo>
                    <a:pt x="3059405" y="782916"/>
                  </a:lnTo>
                  <a:cubicBezTo>
                    <a:pt x="3059405" y="781583"/>
                    <a:pt x="3060353" y="775201"/>
                    <a:pt x="3062260" y="774630"/>
                  </a:cubicBezTo>
                  <a:cubicBezTo>
                    <a:pt x="3063218" y="773962"/>
                    <a:pt x="3069878" y="773962"/>
                    <a:pt x="3070836" y="773962"/>
                  </a:cubicBezTo>
                  <a:lnTo>
                    <a:pt x="3090835" y="773962"/>
                  </a:lnTo>
                  <a:lnTo>
                    <a:pt x="3081310" y="786630"/>
                  </a:lnTo>
                  <a:cubicBezTo>
                    <a:pt x="3070836" y="800442"/>
                    <a:pt x="3068930" y="814920"/>
                    <a:pt x="3068930" y="822255"/>
                  </a:cubicBezTo>
                  <a:cubicBezTo>
                    <a:pt x="3068930" y="823112"/>
                    <a:pt x="3068930" y="827302"/>
                    <a:pt x="3072743" y="827302"/>
                  </a:cubicBezTo>
                  <a:cubicBezTo>
                    <a:pt x="3076548" y="827302"/>
                    <a:pt x="3076548" y="823112"/>
                    <a:pt x="3076548" y="822064"/>
                  </a:cubicBezTo>
                  <a:lnTo>
                    <a:pt x="3076548" y="817777"/>
                  </a:lnTo>
                  <a:cubicBezTo>
                    <a:pt x="3076548" y="804537"/>
                    <a:pt x="3079403" y="793774"/>
                    <a:pt x="3084166" y="787868"/>
                  </a:cubicBezTo>
                  <a:lnTo>
                    <a:pt x="3097505" y="769867"/>
                  </a:lnTo>
                  <a:cubicBezTo>
                    <a:pt x="3098453" y="768818"/>
                    <a:pt x="3098453" y="768629"/>
                    <a:pt x="3098453" y="766533"/>
                  </a:cubicBezTo>
                  <a:close/>
                  <a:moveTo>
                    <a:pt x="3119410" y="825016"/>
                  </a:moveTo>
                  <a:cubicBezTo>
                    <a:pt x="3119410" y="819968"/>
                    <a:pt x="3117503" y="815205"/>
                    <a:pt x="3112741" y="815205"/>
                  </a:cubicBezTo>
                  <a:cubicBezTo>
                    <a:pt x="3109885" y="815205"/>
                    <a:pt x="3107978" y="817586"/>
                    <a:pt x="3107978" y="820254"/>
                  </a:cubicBezTo>
                  <a:cubicBezTo>
                    <a:pt x="3107978" y="822921"/>
                    <a:pt x="3109885" y="825302"/>
                    <a:pt x="3113699" y="825302"/>
                  </a:cubicBezTo>
                  <a:cubicBezTo>
                    <a:pt x="3115606" y="825302"/>
                    <a:pt x="3116555" y="824255"/>
                    <a:pt x="3116555" y="823969"/>
                  </a:cubicBezTo>
                  <a:cubicBezTo>
                    <a:pt x="3116555" y="826636"/>
                    <a:pt x="3116555" y="834161"/>
                    <a:pt x="3109885" y="840637"/>
                  </a:cubicBezTo>
                  <a:cubicBezTo>
                    <a:pt x="3109885" y="840923"/>
                    <a:pt x="3108936" y="841114"/>
                    <a:pt x="3108936" y="841685"/>
                  </a:cubicBezTo>
                  <a:cubicBezTo>
                    <a:pt x="3108936" y="842448"/>
                    <a:pt x="3109885" y="843019"/>
                    <a:pt x="3110843" y="843019"/>
                  </a:cubicBezTo>
                  <a:cubicBezTo>
                    <a:pt x="3111792" y="843019"/>
                    <a:pt x="3119410" y="835875"/>
                    <a:pt x="3119410" y="825016"/>
                  </a:cubicBezTo>
                  <a:close/>
                  <a:moveTo>
                    <a:pt x="3203228" y="809681"/>
                  </a:moveTo>
                  <a:cubicBezTo>
                    <a:pt x="3203228" y="802156"/>
                    <a:pt x="3197517" y="795298"/>
                    <a:pt x="3187992" y="793203"/>
                  </a:cubicBezTo>
                  <a:cubicBezTo>
                    <a:pt x="3194661" y="790631"/>
                    <a:pt x="3200373" y="784440"/>
                    <a:pt x="3200373" y="777105"/>
                  </a:cubicBezTo>
                  <a:cubicBezTo>
                    <a:pt x="3200373" y="769867"/>
                    <a:pt x="3191806" y="764628"/>
                    <a:pt x="3183230" y="764628"/>
                  </a:cubicBezTo>
                  <a:cubicBezTo>
                    <a:pt x="3172756" y="764628"/>
                    <a:pt x="3166086" y="769961"/>
                    <a:pt x="3166086" y="776820"/>
                  </a:cubicBezTo>
                  <a:cubicBezTo>
                    <a:pt x="3166086" y="780249"/>
                    <a:pt x="3167993" y="781773"/>
                    <a:pt x="3170849" y="781773"/>
                  </a:cubicBezTo>
                  <a:cubicBezTo>
                    <a:pt x="3172756" y="781773"/>
                    <a:pt x="3174653" y="779677"/>
                    <a:pt x="3174653" y="777105"/>
                  </a:cubicBezTo>
                  <a:cubicBezTo>
                    <a:pt x="3174653" y="773676"/>
                    <a:pt x="3171798" y="772343"/>
                    <a:pt x="3169891" y="772343"/>
                  </a:cubicBezTo>
                  <a:cubicBezTo>
                    <a:pt x="3173705" y="767295"/>
                    <a:pt x="3181323" y="767009"/>
                    <a:pt x="3182281" y="767009"/>
                  </a:cubicBezTo>
                  <a:cubicBezTo>
                    <a:pt x="3185136" y="767009"/>
                    <a:pt x="3191806" y="767771"/>
                    <a:pt x="3191806" y="777105"/>
                  </a:cubicBezTo>
                  <a:cubicBezTo>
                    <a:pt x="3191806" y="783487"/>
                    <a:pt x="3188941" y="787393"/>
                    <a:pt x="3187992" y="788917"/>
                  </a:cubicBezTo>
                  <a:cubicBezTo>
                    <a:pt x="3185136" y="791679"/>
                    <a:pt x="3183230" y="791869"/>
                    <a:pt x="3177518" y="792155"/>
                  </a:cubicBezTo>
                  <a:cubicBezTo>
                    <a:pt x="3175611" y="792346"/>
                    <a:pt x="3175611" y="792441"/>
                    <a:pt x="3175611" y="793680"/>
                  </a:cubicBezTo>
                  <a:cubicBezTo>
                    <a:pt x="3175611" y="794823"/>
                    <a:pt x="3175611" y="794823"/>
                    <a:pt x="3177518" y="794823"/>
                  </a:cubicBezTo>
                  <a:lnTo>
                    <a:pt x="3182281" y="794823"/>
                  </a:lnTo>
                  <a:cubicBezTo>
                    <a:pt x="3188941" y="794823"/>
                    <a:pt x="3193703" y="800156"/>
                    <a:pt x="3193703" y="809681"/>
                  </a:cubicBezTo>
                  <a:cubicBezTo>
                    <a:pt x="3193703" y="821206"/>
                    <a:pt x="3187043" y="824445"/>
                    <a:pt x="3182281" y="824445"/>
                  </a:cubicBezTo>
                  <a:cubicBezTo>
                    <a:pt x="3177518" y="824445"/>
                    <a:pt x="3170849" y="822635"/>
                    <a:pt x="3167035" y="817872"/>
                  </a:cubicBezTo>
                  <a:cubicBezTo>
                    <a:pt x="3170849" y="817872"/>
                    <a:pt x="3172756" y="815777"/>
                    <a:pt x="3172756" y="812730"/>
                  </a:cubicBezTo>
                  <a:cubicBezTo>
                    <a:pt x="3172756" y="809872"/>
                    <a:pt x="3170849" y="807777"/>
                    <a:pt x="3167993" y="807777"/>
                  </a:cubicBezTo>
                  <a:cubicBezTo>
                    <a:pt x="3165128" y="807777"/>
                    <a:pt x="3163231" y="809300"/>
                    <a:pt x="3163231" y="813015"/>
                  </a:cubicBezTo>
                  <a:cubicBezTo>
                    <a:pt x="3163231" y="821587"/>
                    <a:pt x="3171798" y="827302"/>
                    <a:pt x="3182281" y="827302"/>
                  </a:cubicBezTo>
                  <a:cubicBezTo>
                    <a:pt x="3194661" y="827302"/>
                    <a:pt x="3203228" y="818825"/>
                    <a:pt x="3203228" y="809681"/>
                  </a:cubicBezTo>
                  <a:close/>
                  <a:moveTo>
                    <a:pt x="3223236" y="848067"/>
                  </a:moveTo>
                  <a:lnTo>
                    <a:pt x="3223236" y="756912"/>
                  </a:lnTo>
                  <a:lnTo>
                    <a:pt x="3209898" y="756912"/>
                  </a:lnTo>
                  <a:lnTo>
                    <a:pt x="3209898" y="761008"/>
                  </a:lnTo>
                  <a:lnTo>
                    <a:pt x="3218474" y="761008"/>
                  </a:lnTo>
                  <a:lnTo>
                    <a:pt x="3218474" y="843971"/>
                  </a:lnTo>
                  <a:lnTo>
                    <a:pt x="3209898" y="843971"/>
                  </a:lnTo>
                  <a:lnTo>
                    <a:pt x="3209898" y="848067"/>
                  </a:lnTo>
                  <a:close/>
                  <a:moveTo>
                    <a:pt x="55216" y="933601"/>
                  </a:moveTo>
                  <a:lnTo>
                    <a:pt x="55216" y="930648"/>
                  </a:lnTo>
                  <a:lnTo>
                    <a:pt x="53318" y="930648"/>
                  </a:lnTo>
                  <a:cubicBezTo>
                    <a:pt x="47598" y="930648"/>
                    <a:pt x="46649" y="929791"/>
                    <a:pt x="44742" y="927410"/>
                  </a:cubicBezTo>
                  <a:lnTo>
                    <a:pt x="23785" y="898644"/>
                  </a:lnTo>
                  <a:lnTo>
                    <a:pt x="37124" y="880262"/>
                  </a:lnTo>
                  <a:cubicBezTo>
                    <a:pt x="41886" y="874452"/>
                    <a:pt x="48556" y="874452"/>
                    <a:pt x="50453" y="874452"/>
                  </a:cubicBezTo>
                  <a:lnTo>
                    <a:pt x="50453" y="871308"/>
                  </a:lnTo>
                  <a:cubicBezTo>
                    <a:pt x="47598" y="871594"/>
                    <a:pt x="42835" y="871594"/>
                    <a:pt x="40928" y="871594"/>
                  </a:cubicBezTo>
                  <a:cubicBezTo>
                    <a:pt x="35217" y="871594"/>
                    <a:pt x="34268" y="871594"/>
                    <a:pt x="29506" y="871308"/>
                  </a:cubicBezTo>
                  <a:lnTo>
                    <a:pt x="29506" y="874452"/>
                  </a:lnTo>
                  <a:cubicBezTo>
                    <a:pt x="33310" y="874547"/>
                    <a:pt x="34268" y="876928"/>
                    <a:pt x="34268" y="878261"/>
                  </a:cubicBezTo>
                  <a:cubicBezTo>
                    <a:pt x="34268" y="879214"/>
                    <a:pt x="34268" y="879880"/>
                    <a:pt x="33310" y="880642"/>
                  </a:cubicBezTo>
                  <a:lnTo>
                    <a:pt x="21878" y="895978"/>
                  </a:lnTo>
                  <a:lnTo>
                    <a:pt x="9498" y="878451"/>
                  </a:lnTo>
                  <a:cubicBezTo>
                    <a:pt x="8549" y="878166"/>
                    <a:pt x="8549" y="877499"/>
                    <a:pt x="8549" y="877118"/>
                  </a:cubicBezTo>
                  <a:cubicBezTo>
                    <a:pt x="8549" y="876070"/>
                    <a:pt x="10456" y="874452"/>
                    <a:pt x="14260" y="874452"/>
                  </a:cubicBezTo>
                  <a:lnTo>
                    <a:pt x="14260" y="871308"/>
                  </a:lnTo>
                  <a:lnTo>
                    <a:pt x="931" y="871594"/>
                  </a:lnTo>
                  <a:cubicBezTo>
                    <a:pt x="-4790" y="871594"/>
                    <a:pt x="-5739" y="871594"/>
                    <a:pt x="-11459" y="871308"/>
                  </a:cubicBezTo>
                  <a:lnTo>
                    <a:pt x="-11459" y="874452"/>
                  </a:lnTo>
                  <a:lnTo>
                    <a:pt x="-9552" y="874452"/>
                  </a:lnTo>
                  <a:cubicBezTo>
                    <a:pt x="-3832" y="874452"/>
                    <a:pt x="-2883" y="875118"/>
                    <a:pt x="-976" y="877499"/>
                  </a:cubicBezTo>
                  <a:lnTo>
                    <a:pt x="17116" y="902645"/>
                  </a:lnTo>
                  <a:lnTo>
                    <a:pt x="931" y="924838"/>
                  </a:lnTo>
                  <a:cubicBezTo>
                    <a:pt x="-3832" y="930648"/>
                    <a:pt x="-10501" y="930648"/>
                    <a:pt x="-12408" y="930648"/>
                  </a:cubicBezTo>
                  <a:lnTo>
                    <a:pt x="-12408" y="933601"/>
                  </a:lnTo>
                  <a:cubicBezTo>
                    <a:pt x="-9552" y="933315"/>
                    <a:pt x="-3832" y="933315"/>
                    <a:pt x="-1934" y="933315"/>
                  </a:cubicBezTo>
                  <a:cubicBezTo>
                    <a:pt x="1880" y="933315"/>
                    <a:pt x="3786" y="933315"/>
                    <a:pt x="8549" y="933601"/>
                  </a:cubicBezTo>
                  <a:lnTo>
                    <a:pt x="8549" y="930648"/>
                  </a:lnTo>
                  <a:cubicBezTo>
                    <a:pt x="4735" y="930554"/>
                    <a:pt x="3786" y="927696"/>
                    <a:pt x="3786" y="926648"/>
                  </a:cubicBezTo>
                  <a:cubicBezTo>
                    <a:pt x="3786" y="926458"/>
                    <a:pt x="3786" y="925505"/>
                    <a:pt x="4735" y="924076"/>
                  </a:cubicBezTo>
                  <a:lnTo>
                    <a:pt x="19023" y="905217"/>
                  </a:lnTo>
                  <a:lnTo>
                    <a:pt x="34268" y="926458"/>
                  </a:lnTo>
                  <a:cubicBezTo>
                    <a:pt x="35217" y="927410"/>
                    <a:pt x="35217" y="927696"/>
                    <a:pt x="35217" y="927887"/>
                  </a:cubicBezTo>
                  <a:cubicBezTo>
                    <a:pt x="35217" y="929030"/>
                    <a:pt x="33310" y="930554"/>
                    <a:pt x="29506" y="930648"/>
                  </a:cubicBezTo>
                  <a:lnTo>
                    <a:pt x="29506" y="933601"/>
                  </a:lnTo>
                  <a:lnTo>
                    <a:pt x="42835" y="933315"/>
                  </a:lnTo>
                  <a:cubicBezTo>
                    <a:pt x="47598" y="933315"/>
                    <a:pt x="49505" y="933315"/>
                    <a:pt x="55216" y="933601"/>
                  </a:cubicBezTo>
                  <a:close/>
                  <a:moveTo>
                    <a:pt x="123798" y="892739"/>
                  </a:moveTo>
                  <a:lnTo>
                    <a:pt x="121891" y="872070"/>
                  </a:lnTo>
                  <a:lnTo>
                    <a:pt x="62843" y="872070"/>
                  </a:lnTo>
                  <a:lnTo>
                    <a:pt x="60936" y="892739"/>
                  </a:lnTo>
                  <a:lnTo>
                    <a:pt x="63792" y="892739"/>
                  </a:lnTo>
                  <a:cubicBezTo>
                    <a:pt x="64741" y="877213"/>
                    <a:pt x="66648" y="875022"/>
                    <a:pt x="80935" y="875022"/>
                  </a:cubicBezTo>
                  <a:cubicBezTo>
                    <a:pt x="82842" y="875022"/>
                    <a:pt x="85698" y="875022"/>
                    <a:pt x="86656" y="875118"/>
                  </a:cubicBezTo>
                  <a:cubicBezTo>
                    <a:pt x="88553" y="875594"/>
                    <a:pt x="88553" y="876547"/>
                    <a:pt x="88553" y="878737"/>
                  </a:cubicBezTo>
                  <a:lnTo>
                    <a:pt x="88553" y="926172"/>
                  </a:lnTo>
                  <a:cubicBezTo>
                    <a:pt x="88553" y="929316"/>
                    <a:pt x="88553" y="930648"/>
                    <a:pt x="79028" y="930648"/>
                  </a:cubicBezTo>
                  <a:lnTo>
                    <a:pt x="75224" y="930648"/>
                  </a:lnTo>
                  <a:lnTo>
                    <a:pt x="75224" y="933697"/>
                  </a:lnTo>
                  <a:cubicBezTo>
                    <a:pt x="79028" y="933315"/>
                    <a:pt x="88553" y="933315"/>
                    <a:pt x="92367" y="933315"/>
                  </a:cubicBezTo>
                  <a:cubicBezTo>
                    <a:pt x="96181" y="933315"/>
                    <a:pt x="105706" y="933315"/>
                    <a:pt x="109510" y="933697"/>
                  </a:cubicBezTo>
                  <a:lnTo>
                    <a:pt x="109510" y="930648"/>
                  </a:lnTo>
                  <a:lnTo>
                    <a:pt x="105706" y="930648"/>
                  </a:lnTo>
                  <a:cubicBezTo>
                    <a:pt x="96181" y="930648"/>
                    <a:pt x="96181" y="929316"/>
                    <a:pt x="96181" y="926172"/>
                  </a:cubicBezTo>
                  <a:lnTo>
                    <a:pt x="96181" y="878737"/>
                  </a:lnTo>
                  <a:cubicBezTo>
                    <a:pt x="96181" y="876642"/>
                    <a:pt x="96181" y="875594"/>
                    <a:pt x="98078" y="875118"/>
                  </a:cubicBezTo>
                  <a:cubicBezTo>
                    <a:pt x="99036" y="875022"/>
                    <a:pt x="101892" y="875022"/>
                    <a:pt x="103799" y="875022"/>
                  </a:cubicBezTo>
                  <a:cubicBezTo>
                    <a:pt x="118086" y="875022"/>
                    <a:pt x="119993" y="877213"/>
                    <a:pt x="120942" y="892739"/>
                  </a:cubicBezTo>
                  <a:close/>
                  <a:moveTo>
                    <a:pt x="190473" y="909980"/>
                  </a:moveTo>
                  <a:lnTo>
                    <a:pt x="187617" y="909980"/>
                  </a:lnTo>
                  <a:cubicBezTo>
                    <a:pt x="185710" y="923695"/>
                    <a:pt x="183803" y="930648"/>
                    <a:pt x="166660" y="930648"/>
                  </a:cubicBezTo>
                  <a:lnTo>
                    <a:pt x="153331" y="930648"/>
                  </a:lnTo>
                  <a:cubicBezTo>
                    <a:pt x="149517" y="930648"/>
                    <a:pt x="148568" y="929886"/>
                    <a:pt x="148568" y="926934"/>
                  </a:cubicBezTo>
                  <a:lnTo>
                    <a:pt x="148568" y="902836"/>
                  </a:lnTo>
                  <a:lnTo>
                    <a:pt x="158093" y="902836"/>
                  </a:lnTo>
                  <a:cubicBezTo>
                    <a:pt x="166660" y="902836"/>
                    <a:pt x="168567" y="905693"/>
                    <a:pt x="168567" y="913599"/>
                  </a:cubicBezTo>
                  <a:lnTo>
                    <a:pt x="171423" y="913599"/>
                  </a:lnTo>
                  <a:lnTo>
                    <a:pt x="171423" y="889119"/>
                  </a:lnTo>
                  <a:lnTo>
                    <a:pt x="168567" y="889119"/>
                  </a:lnTo>
                  <a:cubicBezTo>
                    <a:pt x="168567" y="897216"/>
                    <a:pt x="166660" y="899883"/>
                    <a:pt x="158093" y="899883"/>
                  </a:cubicBezTo>
                  <a:lnTo>
                    <a:pt x="148568" y="899883"/>
                  </a:lnTo>
                  <a:lnTo>
                    <a:pt x="148568" y="878451"/>
                  </a:lnTo>
                  <a:cubicBezTo>
                    <a:pt x="148568" y="875308"/>
                    <a:pt x="149517" y="874547"/>
                    <a:pt x="153331" y="874547"/>
                  </a:cubicBezTo>
                  <a:lnTo>
                    <a:pt x="166660" y="874547"/>
                  </a:lnTo>
                  <a:cubicBezTo>
                    <a:pt x="181906" y="874547"/>
                    <a:pt x="183803" y="880071"/>
                    <a:pt x="184761" y="892263"/>
                  </a:cubicBezTo>
                  <a:lnTo>
                    <a:pt x="187617" y="892263"/>
                  </a:lnTo>
                  <a:lnTo>
                    <a:pt x="185710" y="871594"/>
                  </a:lnTo>
                  <a:lnTo>
                    <a:pt x="131416" y="871594"/>
                  </a:lnTo>
                  <a:lnTo>
                    <a:pt x="131416" y="874547"/>
                  </a:lnTo>
                  <a:lnTo>
                    <a:pt x="133323" y="874547"/>
                  </a:lnTo>
                  <a:cubicBezTo>
                    <a:pt x="140941" y="874547"/>
                    <a:pt x="140941" y="875594"/>
                    <a:pt x="140941" y="879023"/>
                  </a:cubicBezTo>
                  <a:lnTo>
                    <a:pt x="140941" y="926172"/>
                  </a:lnTo>
                  <a:cubicBezTo>
                    <a:pt x="140941" y="929600"/>
                    <a:pt x="140941" y="930648"/>
                    <a:pt x="133323" y="930648"/>
                  </a:cubicBezTo>
                  <a:lnTo>
                    <a:pt x="131416" y="930648"/>
                  </a:lnTo>
                  <a:lnTo>
                    <a:pt x="131416" y="933601"/>
                  </a:lnTo>
                  <a:lnTo>
                    <a:pt x="186668" y="933601"/>
                  </a:lnTo>
                  <a:close/>
                  <a:moveTo>
                    <a:pt x="262868" y="933601"/>
                  </a:moveTo>
                  <a:lnTo>
                    <a:pt x="262868" y="930648"/>
                  </a:lnTo>
                  <a:lnTo>
                    <a:pt x="260961" y="930648"/>
                  </a:lnTo>
                  <a:cubicBezTo>
                    <a:pt x="255241" y="930648"/>
                    <a:pt x="254292" y="929791"/>
                    <a:pt x="253343" y="926934"/>
                  </a:cubicBezTo>
                  <a:lnTo>
                    <a:pt x="232386" y="870546"/>
                  </a:lnTo>
                  <a:cubicBezTo>
                    <a:pt x="231428" y="869308"/>
                    <a:pt x="231428" y="868451"/>
                    <a:pt x="229531" y="868451"/>
                  </a:cubicBezTo>
                  <a:cubicBezTo>
                    <a:pt x="227624" y="868451"/>
                    <a:pt x="227624" y="869212"/>
                    <a:pt x="227624" y="870546"/>
                  </a:cubicBezTo>
                  <a:lnTo>
                    <a:pt x="206667" y="924267"/>
                  </a:lnTo>
                  <a:cubicBezTo>
                    <a:pt x="205718" y="926648"/>
                    <a:pt x="203811" y="930648"/>
                    <a:pt x="196193" y="930648"/>
                  </a:cubicBezTo>
                  <a:lnTo>
                    <a:pt x="196193" y="933601"/>
                  </a:lnTo>
                  <a:cubicBezTo>
                    <a:pt x="199998" y="933315"/>
                    <a:pt x="204760" y="933315"/>
                    <a:pt x="205718" y="933315"/>
                  </a:cubicBezTo>
                  <a:cubicBezTo>
                    <a:pt x="208574" y="933315"/>
                    <a:pt x="211430" y="933315"/>
                    <a:pt x="216192" y="933601"/>
                  </a:cubicBezTo>
                  <a:lnTo>
                    <a:pt x="216192" y="930648"/>
                  </a:lnTo>
                  <a:cubicBezTo>
                    <a:pt x="212378" y="930554"/>
                    <a:pt x="209523" y="928744"/>
                    <a:pt x="209523" y="926076"/>
                  </a:cubicBezTo>
                  <a:cubicBezTo>
                    <a:pt x="209523" y="925505"/>
                    <a:pt x="209523" y="925315"/>
                    <a:pt x="210481" y="924076"/>
                  </a:cubicBezTo>
                  <a:lnTo>
                    <a:pt x="214285" y="912836"/>
                  </a:lnTo>
                  <a:lnTo>
                    <a:pt x="239056" y="912836"/>
                  </a:lnTo>
                  <a:lnTo>
                    <a:pt x="244767" y="926172"/>
                  </a:lnTo>
                  <a:cubicBezTo>
                    <a:pt x="244767" y="927410"/>
                    <a:pt x="244767" y="927887"/>
                    <a:pt x="244767" y="927887"/>
                  </a:cubicBezTo>
                  <a:cubicBezTo>
                    <a:pt x="244767" y="930648"/>
                    <a:pt x="240005" y="930648"/>
                    <a:pt x="238098" y="930648"/>
                  </a:cubicBezTo>
                  <a:lnTo>
                    <a:pt x="238098" y="933601"/>
                  </a:lnTo>
                  <a:lnTo>
                    <a:pt x="250478" y="933315"/>
                  </a:lnTo>
                  <a:cubicBezTo>
                    <a:pt x="256199" y="933315"/>
                    <a:pt x="257148" y="933315"/>
                    <a:pt x="262868" y="933601"/>
                  </a:cubicBezTo>
                  <a:close/>
                  <a:moveTo>
                    <a:pt x="238098" y="909694"/>
                  </a:moveTo>
                  <a:lnTo>
                    <a:pt x="215243" y="909694"/>
                  </a:lnTo>
                  <a:lnTo>
                    <a:pt x="226666" y="879880"/>
                  </a:lnTo>
                  <a:close/>
                  <a:moveTo>
                    <a:pt x="771498" y="933601"/>
                  </a:moveTo>
                  <a:lnTo>
                    <a:pt x="771498" y="930648"/>
                  </a:lnTo>
                  <a:lnTo>
                    <a:pt x="767693" y="930648"/>
                  </a:lnTo>
                  <a:cubicBezTo>
                    <a:pt x="759117" y="930648"/>
                    <a:pt x="759117" y="929505"/>
                    <a:pt x="759117" y="926172"/>
                  </a:cubicBezTo>
                  <a:lnTo>
                    <a:pt x="759117" y="875594"/>
                  </a:lnTo>
                  <a:cubicBezTo>
                    <a:pt x="759117" y="873118"/>
                    <a:pt x="759117" y="872927"/>
                    <a:pt x="756261" y="872927"/>
                  </a:cubicBezTo>
                  <a:cubicBezTo>
                    <a:pt x="752448" y="876642"/>
                    <a:pt x="747685" y="878833"/>
                    <a:pt x="739118" y="878833"/>
                  </a:cubicBezTo>
                  <a:lnTo>
                    <a:pt x="739118" y="881880"/>
                  </a:lnTo>
                  <a:cubicBezTo>
                    <a:pt x="741016" y="881880"/>
                    <a:pt x="746736" y="881880"/>
                    <a:pt x="751499" y="879309"/>
                  </a:cubicBezTo>
                  <a:lnTo>
                    <a:pt x="751499" y="926172"/>
                  </a:lnTo>
                  <a:cubicBezTo>
                    <a:pt x="751499" y="929505"/>
                    <a:pt x="751499" y="930648"/>
                    <a:pt x="742923" y="930648"/>
                  </a:cubicBezTo>
                  <a:lnTo>
                    <a:pt x="740067" y="930648"/>
                  </a:lnTo>
                  <a:lnTo>
                    <a:pt x="740067" y="933601"/>
                  </a:lnTo>
                  <a:cubicBezTo>
                    <a:pt x="742923" y="933315"/>
                    <a:pt x="751499" y="933315"/>
                    <a:pt x="755303" y="933315"/>
                  </a:cubicBezTo>
                  <a:cubicBezTo>
                    <a:pt x="759117" y="933315"/>
                    <a:pt x="767693" y="933315"/>
                    <a:pt x="771498" y="933601"/>
                  </a:cubicBezTo>
                  <a:close/>
                  <a:moveTo>
                    <a:pt x="821978" y="917314"/>
                  </a:moveTo>
                  <a:lnTo>
                    <a:pt x="819123" y="917314"/>
                  </a:lnTo>
                  <a:cubicBezTo>
                    <a:pt x="819123" y="919219"/>
                    <a:pt x="818174" y="923695"/>
                    <a:pt x="817216" y="925505"/>
                  </a:cubicBezTo>
                  <a:cubicBezTo>
                    <a:pt x="817216" y="926172"/>
                    <a:pt x="809598" y="926172"/>
                    <a:pt x="808649" y="926172"/>
                  </a:cubicBezTo>
                  <a:lnTo>
                    <a:pt x="792455" y="926172"/>
                  </a:lnTo>
                  <a:lnTo>
                    <a:pt x="804835" y="915028"/>
                  </a:lnTo>
                  <a:cubicBezTo>
                    <a:pt x="805793" y="913694"/>
                    <a:pt x="809598" y="910741"/>
                    <a:pt x="811505" y="909408"/>
                  </a:cubicBezTo>
                  <a:cubicBezTo>
                    <a:pt x="817216" y="904169"/>
                    <a:pt x="821978" y="899121"/>
                    <a:pt x="821978" y="890739"/>
                  </a:cubicBezTo>
                  <a:cubicBezTo>
                    <a:pt x="821978" y="880071"/>
                    <a:pt x="813411" y="872927"/>
                    <a:pt x="801980" y="872927"/>
                  </a:cubicBezTo>
                  <a:cubicBezTo>
                    <a:pt x="790548" y="872927"/>
                    <a:pt x="783878" y="881214"/>
                    <a:pt x="783878" y="889405"/>
                  </a:cubicBezTo>
                  <a:cubicBezTo>
                    <a:pt x="783878" y="893882"/>
                    <a:pt x="786743" y="894549"/>
                    <a:pt x="788641" y="894549"/>
                  </a:cubicBezTo>
                  <a:cubicBezTo>
                    <a:pt x="790548" y="894549"/>
                    <a:pt x="793403" y="893120"/>
                    <a:pt x="793403" y="889787"/>
                  </a:cubicBezTo>
                  <a:cubicBezTo>
                    <a:pt x="793403" y="885024"/>
                    <a:pt x="788641" y="885024"/>
                    <a:pt x="787692" y="885024"/>
                  </a:cubicBezTo>
                  <a:cubicBezTo>
                    <a:pt x="790548" y="878261"/>
                    <a:pt x="796268" y="876070"/>
                    <a:pt x="801031" y="876070"/>
                  </a:cubicBezTo>
                  <a:cubicBezTo>
                    <a:pt x="809598" y="876070"/>
                    <a:pt x="813411" y="883214"/>
                    <a:pt x="813411" y="890739"/>
                  </a:cubicBezTo>
                  <a:cubicBezTo>
                    <a:pt x="813411" y="900264"/>
                    <a:pt x="806742" y="907312"/>
                    <a:pt x="796268" y="918362"/>
                  </a:cubicBezTo>
                  <a:lnTo>
                    <a:pt x="784836" y="930268"/>
                  </a:lnTo>
                  <a:cubicBezTo>
                    <a:pt x="783878" y="931125"/>
                    <a:pt x="783878" y="931411"/>
                    <a:pt x="783878" y="933601"/>
                  </a:cubicBezTo>
                  <a:lnTo>
                    <a:pt x="820081" y="933601"/>
                  </a:lnTo>
                  <a:close/>
                  <a:moveTo>
                    <a:pt x="871510" y="918362"/>
                  </a:moveTo>
                  <a:cubicBezTo>
                    <a:pt x="871510" y="912552"/>
                    <a:pt x="868655" y="908837"/>
                    <a:pt x="866748" y="907122"/>
                  </a:cubicBezTo>
                  <a:cubicBezTo>
                    <a:pt x="865799" y="905693"/>
                    <a:pt x="864841" y="905693"/>
                    <a:pt x="857223" y="900741"/>
                  </a:cubicBezTo>
                  <a:cubicBezTo>
                    <a:pt x="862943" y="898264"/>
                    <a:pt x="868655" y="893786"/>
                    <a:pt x="868655" y="886643"/>
                  </a:cubicBezTo>
                  <a:cubicBezTo>
                    <a:pt x="868655" y="877880"/>
                    <a:pt x="860078" y="872927"/>
                    <a:pt x="851511" y="872927"/>
                  </a:cubicBezTo>
                  <a:cubicBezTo>
                    <a:pt x="841986" y="872927"/>
                    <a:pt x="833410" y="879594"/>
                    <a:pt x="833410" y="888262"/>
                  </a:cubicBezTo>
                  <a:cubicBezTo>
                    <a:pt x="833410" y="891500"/>
                    <a:pt x="835317" y="894644"/>
                    <a:pt x="837224" y="897311"/>
                  </a:cubicBezTo>
                  <a:cubicBezTo>
                    <a:pt x="839131" y="899312"/>
                    <a:pt x="839131" y="899407"/>
                    <a:pt x="844842" y="903027"/>
                  </a:cubicBezTo>
                  <a:cubicBezTo>
                    <a:pt x="833410" y="908074"/>
                    <a:pt x="831503" y="914551"/>
                    <a:pt x="831503" y="919791"/>
                  </a:cubicBezTo>
                  <a:cubicBezTo>
                    <a:pt x="831503" y="929791"/>
                    <a:pt x="841028" y="935601"/>
                    <a:pt x="851511" y="935601"/>
                  </a:cubicBezTo>
                  <a:cubicBezTo>
                    <a:pt x="861985" y="935601"/>
                    <a:pt x="871510" y="927982"/>
                    <a:pt x="871510" y="918362"/>
                  </a:cubicBezTo>
                  <a:close/>
                  <a:moveTo>
                    <a:pt x="863892" y="886643"/>
                  </a:moveTo>
                  <a:cubicBezTo>
                    <a:pt x="863892" y="891786"/>
                    <a:pt x="860078" y="896263"/>
                    <a:pt x="854367" y="898930"/>
                  </a:cubicBezTo>
                  <a:lnTo>
                    <a:pt x="842935" y="892168"/>
                  </a:lnTo>
                  <a:cubicBezTo>
                    <a:pt x="841028" y="890644"/>
                    <a:pt x="838173" y="887976"/>
                    <a:pt x="838173" y="884643"/>
                  </a:cubicBezTo>
                  <a:cubicBezTo>
                    <a:pt x="838173" y="879023"/>
                    <a:pt x="844842" y="875308"/>
                    <a:pt x="851511" y="875308"/>
                  </a:cubicBezTo>
                  <a:cubicBezTo>
                    <a:pt x="858181" y="875308"/>
                    <a:pt x="863892" y="880262"/>
                    <a:pt x="863892" y="886643"/>
                  </a:cubicBezTo>
                  <a:close/>
                  <a:moveTo>
                    <a:pt x="866748" y="921409"/>
                  </a:moveTo>
                  <a:cubicBezTo>
                    <a:pt x="866748" y="928458"/>
                    <a:pt x="859130" y="932744"/>
                    <a:pt x="851511" y="932744"/>
                  </a:cubicBezTo>
                  <a:cubicBezTo>
                    <a:pt x="842935" y="932744"/>
                    <a:pt x="836266" y="927219"/>
                    <a:pt x="836266" y="919791"/>
                  </a:cubicBezTo>
                  <a:cubicBezTo>
                    <a:pt x="836266" y="912932"/>
                    <a:pt x="841028" y="907598"/>
                    <a:pt x="847698" y="904645"/>
                  </a:cubicBezTo>
                  <a:lnTo>
                    <a:pt x="860078" y="912170"/>
                  </a:lnTo>
                  <a:cubicBezTo>
                    <a:pt x="861985" y="912932"/>
                    <a:pt x="866748" y="915980"/>
                    <a:pt x="866748" y="921409"/>
                  </a:cubicBezTo>
                  <a:close/>
                  <a:moveTo>
                    <a:pt x="1423011" y="917314"/>
                  </a:moveTo>
                  <a:lnTo>
                    <a:pt x="1420156" y="917314"/>
                  </a:lnTo>
                  <a:cubicBezTo>
                    <a:pt x="1419198" y="919219"/>
                    <a:pt x="1419198" y="923695"/>
                    <a:pt x="1417291" y="925505"/>
                  </a:cubicBezTo>
                  <a:cubicBezTo>
                    <a:pt x="1417291" y="926172"/>
                    <a:pt x="1410631" y="926172"/>
                    <a:pt x="1408724" y="926172"/>
                  </a:cubicBezTo>
                  <a:lnTo>
                    <a:pt x="1392530" y="926172"/>
                  </a:lnTo>
                  <a:lnTo>
                    <a:pt x="1404910" y="915028"/>
                  </a:lnTo>
                  <a:cubicBezTo>
                    <a:pt x="1406817" y="913694"/>
                    <a:pt x="1410631" y="910741"/>
                    <a:pt x="1411580" y="909408"/>
                  </a:cubicBezTo>
                  <a:cubicBezTo>
                    <a:pt x="1417291" y="904169"/>
                    <a:pt x="1423011" y="899121"/>
                    <a:pt x="1423011" y="890739"/>
                  </a:cubicBezTo>
                  <a:cubicBezTo>
                    <a:pt x="1423011" y="880071"/>
                    <a:pt x="1413486" y="872927"/>
                    <a:pt x="1402055" y="872927"/>
                  </a:cubicBezTo>
                  <a:cubicBezTo>
                    <a:pt x="1391581" y="872927"/>
                    <a:pt x="1383953" y="881214"/>
                    <a:pt x="1383953" y="889405"/>
                  </a:cubicBezTo>
                  <a:cubicBezTo>
                    <a:pt x="1383953" y="893882"/>
                    <a:pt x="1387767" y="894549"/>
                    <a:pt x="1388716" y="894549"/>
                  </a:cubicBezTo>
                  <a:cubicBezTo>
                    <a:pt x="1390623" y="894549"/>
                    <a:pt x="1393478" y="893120"/>
                    <a:pt x="1393478" y="889787"/>
                  </a:cubicBezTo>
                  <a:cubicBezTo>
                    <a:pt x="1393478" y="885024"/>
                    <a:pt x="1388716" y="885024"/>
                    <a:pt x="1387767" y="885024"/>
                  </a:cubicBezTo>
                  <a:cubicBezTo>
                    <a:pt x="1390623" y="878261"/>
                    <a:pt x="1396343" y="876070"/>
                    <a:pt x="1401106" y="876070"/>
                  </a:cubicBezTo>
                  <a:cubicBezTo>
                    <a:pt x="1409673" y="876070"/>
                    <a:pt x="1414435" y="883214"/>
                    <a:pt x="1414435" y="890739"/>
                  </a:cubicBezTo>
                  <a:cubicBezTo>
                    <a:pt x="1414435" y="900264"/>
                    <a:pt x="1407766" y="907312"/>
                    <a:pt x="1396343" y="918362"/>
                  </a:cubicBezTo>
                  <a:lnTo>
                    <a:pt x="1384911" y="930268"/>
                  </a:lnTo>
                  <a:cubicBezTo>
                    <a:pt x="1383953" y="931125"/>
                    <a:pt x="1383953" y="931411"/>
                    <a:pt x="1383953" y="933601"/>
                  </a:cubicBezTo>
                  <a:lnTo>
                    <a:pt x="1420156" y="933601"/>
                  </a:lnTo>
                  <a:close/>
                  <a:moveTo>
                    <a:pt x="1990698" y="917980"/>
                  </a:moveTo>
                  <a:cubicBezTo>
                    <a:pt x="1990698" y="910455"/>
                    <a:pt x="1984028" y="903597"/>
                    <a:pt x="1975461" y="901502"/>
                  </a:cubicBezTo>
                  <a:cubicBezTo>
                    <a:pt x="1982131" y="898930"/>
                    <a:pt x="1987842" y="892739"/>
                    <a:pt x="1987842" y="885404"/>
                  </a:cubicBezTo>
                  <a:cubicBezTo>
                    <a:pt x="1987842" y="878166"/>
                    <a:pt x="1979266" y="872927"/>
                    <a:pt x="1969741" y="872927"/>
                  </a:cubicBezTo>
                  <a:cubicBezTo>
                    <a:pt x="1960216" y="872927"/>
                    <a:pt x="1952598" y="878261"/>
                    <a:pt x="1952598" y="885119"/>
                  </a:cubicBezTo>
                  <a:cubicBezTo>
                    <a:pt x="1952598" y="888548"/>
                    <a:pt x="1955453" y="890073"/>
                    <a:pt x="1957360" y="890073"/>
                  </a:cubicBezTo>
                  <a:cubicBezTo>
                    <a:pt x="1960216" y="890073"/>
                    <a:pt x="1962123" y="887976"/>
                    <a:pt x="1962123" y="885404"/>
                  </a:cubicBezTo>
                  <a:cubicBezTo>
                    <a:pt x="1962123" y="881975"/>
                    <a:pt x="1959267" y="880642"/>
                    <a:pt x="1957360" y="880642"/>
                  </a:cubicBezTo>
                  <a:cubicBezTo>
                    <a:pt x="1961174" y="875594"/>
                    <a:pt x="1967843" y="875308"/>
                    <a:pt x="1969741" y="875308"/>
                  </a:cubicBezTo>
                  <a:cubicBezTo>
                    <a:pt x="1972606" y="875308"/>
                    <a:pt x="1979266" y="876070"/>
                    <a:pt x="1979266" y="885404"/>
                  </a:cubicBezTo>
                  <a:cubicBezTo>
                    <a:pt x="1979266" y="891786"/>
                    <a:pt x="1976410" y="895692"/>
                    <a:pt x="1975461" y="897216"/>
                  </a:cubicBezTo>
                  <a:cubicBezTo>
                    <a:pt x="1972606" y="899978"/>
                    <a:pt x="1970699" y="900169"/>
                    <a:pt x="1964978" y="900455"/>
                  </a:cubicBezTo>
                  <a:cubicBezTo>
                    <a:pt x="1963081" y="900645"/>
                    <a:pt x="1962123" y="900741"/>
                    <a:pt x="1962123" y="901979"/>
                  </a:cubicBezTo>
                  <a:cubicBezTo>
                    <a:pt x="1962123" y="903122"/>
                    <a:pt x="1963081" y="903122"/>
                    <a:pt x="1964978" y="903122"/>
                  </a:cubicBezTo>
                  <a:lnTo>
                    <a:pt x="1968792" y="903122"/>
                  </a:lnTo>
                  <a:cubicBezTo>
                    <a:pt x="1976410" y="903122"/>
                    <a:pt x="1981173" y="908455"/>
                    <a:pt x="1981173" y="917980"/>
                  </a:cubicBezTo>
                  <a:cubicBezTo>
                    <a:pt x="1981173" y="929505"/>
                    <a:pt x="1974503" y="932744"/>
                    <a:pt x="1969741" y="932744"/>
                  </a:cubicBezTo>
                  <a:cubicBezTo>
                    <a:pt x="1964978" y="932744"/>
                    <a:pt x="1957360" y="930934"/>
                    <a:pt x="1954505" y="926172"/>
                  </a:cubicBezTo>
                  <a:cubicBezTo>
                    <a:pt x="1958318" y="926172"/>
                    <a:pt x="1960216" y="924076"/>
                    <a:pt x="1960216" y="921029"/>
                  </a:cubicBezTo>
                  <a:cubicBezTo>
                    <a:pt x="1960216" y="918171"/>
                    <a:pt x="1958318" y="916076"/>
                    <a:pt x="1955453" y="916076"/>
                  </a:cubicBezTo>
                  <a:cubicBezTo>
                    <a:pt x="1952598" y="916076"/>
                    <a:pt x="1949742" y="917599"/>
                    <a:pt x="1949742" y="921314"/>
                  </a:cubicBezTo>
                  <a:cubicBezTo>
                    <a:pt x="1949742" y="929886"/>
                    <a:pt x="1959267" y="935601"/>
                    <a:pt x="1969741" y="935601"/>
                  </a:cubicBezTo>
                  <a:cubicBezTo>
                    <a:pt x="1982131" y="935601"/>
                    <a:pt x="1990698" y="927124"/>
                    <a:pt x="1990698" y="917980"/>
                  </a:cubicBezTo>
                  <a:close/>
                  <a:moveTo>
                    <a:pt x="2038323" y="917314"/>
                  </a:moveTo>
                  <a:lnTo>
                    <a:pt x="2035467" y="917314"/>
                  </a:lnTo>
                  <a:cubicBezTo>
                    <a:pt x="2035467" y="919219"/>
                    <a:pt x="2034518" y="923695"/>
                    <a:pt x="2033560" y="925505"/>
                  </a:cubicBezTo>
                  <a:cubicBezTo>
                    <a:pt x="2032611" y="926172"/>
                    <a:pt x="2025942" y="926172"/>
                    <a:pt x="2024035" y="926172"/>
                  </a:cubicBezTo>
                  <a:lnTo>
                    <a:pt x="2007841" y="926172"/>
                  </a:lnTo>
                  <a:lnTo>
                    <a:pt x="2020231" y="915028"/>
                  </a:lnTo>
                  <a:cubicBezTo>
                    <a:pt x="2022128" y="913694"/>
                    <a:pt x="2025942" y="910741"/>
                    <a:pt x="2026891" y="909408"/>
                  </a:cubicBezTo>
                  <a:cubicBezTo>
                    <a:pt x="2032611" y="904169"/>
                    <a:pt x="2038323" y="899121"/>
                    <a:pt x="2038323" y="890739"/>
                  </a:cubicBezTo>
                  <a:cubicBezTo>
                    <a:pt x="2038323" y="880071"/>
                    <a:pt x="2028798" y="872927"/>
                    <a:pt x="2017366" y="872927"/>
                  </a:cubicBezTo>
                  <a:cubicBezTo>
                    <a:pt x="2006892" y="872927"/>
                    <a:pt x="1999274" y="881214"/>
                    <a:pt x="1999274" y="889405"/>
                  </a:cubicBezTo>
                  <a:cubicBezTo>
                    <a:pt x="1999274" y="893882"/>
                    <a:pt x="2003078" y="894549"/>
                    <a:pt x="2004036" y="894549"/>
                  </a:cubicBezTo>
                  <a:cubicBezTo>
                    <a:pt x="2005943" y="894549"/>
                    <a:pt x="2008799" y="893120"/>
                    <a:pt x="2008799" y="889787"/>
                  </a:cubicBezTo>
                  <a:cubicBezTo>
                    <a:pt x="2008799" y="885024"/>
                    <a:pt x="2004036" y="885024"/>
                    <a:pt x="2003078" y="885024"/>
                  </a:cubicBezTo>
                  <a:cubicBezTo>
                    <a:pt x="2005943" y="878261"/>
                    <a:pt x="2012603" y="876070"/>
                    <a:pt x="2016417" y="876070"/>
                  </a:cubicBezTo>
                  <a:cubicBezTo>
                    <a:pt x="2024993" y="876070"/>
                    <a:pt x="2029756" y="883214"/>
                    <a:pt x="2029756" y="890739"/>
                  </a:cubicBezTo>
                  <a:cubicBezTo>
                    <a:pt x="2029756" y="900264"/>
                    <a:pt x="2023086" y="907312"/>
                    <a:pt x="2011655" y="918362"/>
                  </a:cubicBezTo>
                  <a:lnTo>
                    <a:pt x="2000223" y="930268"/>
                  </a:lnTo>
                  <a:cubicBezTo>
                    <a:pt x="1999274" y="931125"/>
                    <a:pt x="1999274" y="931411"/>
                    <a:pt x="1999274" y="933601"/>
                  </a:cubicBezTo>
                  <a:lnTo>
                    <a:pt x="2035467" y="933601"/>
                  </a:lnTo>
                  <a:close/>
                  <a:moveTo>
                    <a:pt x="2580299" y="956462"/>
                  </a:moveTo>
                  <a:lnTo>
                    <a:pt x="2580299" y="952270"/>
                  </a:lnTo>
                  <a:lnTo>
                    <a:pt x="2571723" y="952270"/>
                  </a:lnTo>
                  <a:lnTo>
                    <a:pt x="2571723" y="869308"/>
                  </a:lnTo>
                  <a:lnTo>
                    <a:pt x="2580299" y="869308"/>
                  </a:lnTo>
                  <a:lnTo>
                    <a:pt x="2580299" y="865211"/>
                  </a:lnTo>
                  <a:lnTo>
                    <a:pt x="2566960" y="865211"/>
                  </a:lnTo>
                  <a:lnTo>
                    <a:pt x="2566960" y="956462"/>
                  </a:lnTo>
                  <a:close/>
                  <a:moveTo>
                    <a:pt x="2626966" y="915218"/>
                  </a:moveTo>
                  <a:cubicBezTo>
                    <a:pt x="2626966" y="903122"/>
                    <a:pt x="2618399" y="894835"/>
                    <a:pt x="2607916" y="894835"/>
                  </a:cubicBezTo>
                  <a:cubicBezTo>
                    <a:pt x="2601256" y="894835"/>
                    <a:pt x="2597442" y="898930"/>
                    <a:pt x="2595535" y="903407"/>
                  </a:cubicBezTo>
                  <a:cubicBezTo>
                    <a:pt x="2595535" y="895883"/>
                    <a:pt x="2595535" y="889119"/>
                    <a:pt x="2599349" y="883595"/>
                  </a:cubicBezTo>
                  <a:cubicBezTo>
                    <a:pt x="2602205" y="879023"/>
                    <a:pt x="2606967" y="875308"/>
                    <a:pt x="2612678" y="875308"/>
                  </a:cubicBezTo>
                  <a:cubicBezTo>
                    <a:pt x="2613636" y="875308"/>
                    <a:pt x="2618399" y="875594"/>
                    <a:pt x="2620306" y="878833"/>
                  </a:cubicBezTo>
                  <a:cubicBezTo>
                    <a:pt x="2616492" y="879023"/>
                    <a:pt x="2616492" y="882166"/>
                    <a:pt x="2616492" y="883023"/>
                  </a:cubicBezTo>
                  <a:cubicBezTo>
                    <a:pt x="2616492" y="885881"/>
                    <a:pt x="2618399" y="887405"/>
                    <a:pt x="2620306" y="887405"/>
                  </a:cubicBezTo>
                  <a:cubicBezTo>
                    <a:pt x="2622203" y="887405"/>
                    <a:pt x="2624110" y="886358"/>
                    <a:pt x="2624110" y="882929"/>
                  </a:cubicBezTo>
                  <a:cubicBezTo>
                    <a:pt x="2624110" y="877404"/>
                    <a:pt x="2620306" y="872927"/>
                    <a:pt x="2612678" y="872927"/>
                  </a:cubicBezTo>
                  <a:cubicBezTo>
                    <a:pt x="2599349" y="872927"/>
                    <a:pt x="2586968" y="885024"/>
                    <a:pt x="2586968" y="904740"/>
                  </a:cubicBezTo>
                  <a:cubicBezTo>
                    <a:pt x="2586968" y="929505"/>
                    <a:pt x="2598391" y="935601"/>
                    <a:pt x="2606967" y="935601"/>
                  </a:cubicBezTo>
                  <a:cubicBezTo>
                    <a:pt x="2611730" y="935601"/>
                    <a:pt x="2616492" y="934363"/>
                    <a:pt x="2620306" y="930554"/>
                  </a:cubicBezTo>
                  <a:cubicBezTo>
                    <a:pt x="2624110" y="926934"/>
                    <a:pt x="2626966" y="923124"/>
                    <a:pt x="2626966" y="915218"/>
                  </a:cubicBezTo>
                  <a:close/>
                  <a:moveTo>
                    <a:pt x="2618399" y="915028"/>
                  </a:moveTo>
                  <a:cubicBezTo>
                    <a:pt x="2618399" y="919695"/>
                    <a:pt x="2618399" y="923695"/>
                    <a:pt x="2616492" y="926934"/>
                  </a:cubicBezTo>
                  <a:cubicBezTo>
                    <a:pt x="2614585" y="931125"/>
                    <a:pt x="2610781" y="932744"/>
                    <a:pt x="2606967" y="932744"/>
                  </a:cubicBezTo>
                  <a:cubicBezTo>
                    <a:pt x="2602205" y="932744"/>
                    <a:pt x="2599349" y="929505"/>
                    <a:pt x="2597442" y="926934"/>
                  </a:cubicBezTo>
                  <a:cubicBezTo>
                    <a:pt x="2595535" y="922743"/>
                    <a:pt x="2595535" y="916551"/>
                    <a:pt x="2595535" y="913122"/>
                  </a:cubicBezTo>
                  <a:cubicBezTo>
                    <a:pt x="2595535" y="904074"/>
                    <a:pt x="2600298" y="897311"/>
                    <a:pt x="2607916" y="897311"/>
                  </a:cubicBezTo>
                  <a:cubicBezTo>
                    <a:pt x="2611730" y="897311"/>
                    <a:pt x="2614585" y="899692"/>
                    <a:pt x="2616492" y="902836"/>
                  </a:cubicBezTo>
                  <a:cubicBezTo>
                    <a:pt x="2618399" y="906265"/>
                    <a:pt x="2618399" y="910455"/>
                    <a:pt x="2618399" y="915028"/>
                  </a:cubicBezTo>
                  <a:close/>
                  <a:moveTo>
                    <a:pt x="2675549" y="917980"/>
                  </a:moveTo>
                  <a:cubicBezTo>
                    <a:pt x="2675549" y="910455"/>
                    <a:pt x="2669828" y="903597"/>
                    <a:pt x="2660303" y="901502"/>
                  </a:cubicBezTo>
                  <a:cubicBezTo>
                    <a:pt x="2666973" y="898930"/>
                    <a:pt x="2672693" y="892739"/>
                    <a:pt x="2672693" y="885404"/>
                  </a:cubicBezTo>
                  <a:cubicBezTo>
                    <a:pt x="2672693" y="878166"/>
                    <a:pt x="2664117" y="872927"/>
                    <a:pt x="2655541" y="872927"/>
                  </a:cubicBezTo>
                  <a:cubicBezTo>
                    <a:pt x="2645067" y="872927"/>
                    <a:pt x="2637449" y="878261"/>
                    <a:pt x="2637449" y="885119"/>
                  </a:cubicBezTo>
                  <a:cubicBezTo>
                    <a:pt x="2637449" y="888548"/>
                    <a:pt x="2640305" y="890073"/>
                    <a:pt x="2642211" y="890073"/>
                  </a:cubicBezTo>
                  <a:cubicBezTo>
                    <a:pt x="2645067" y="890073"/>
                    <a:pt x="2646974" y="887976"/>
                    <a:pt x="2646974" y="885404"/>
                  </a:cubicBezTo>
                  <a:cubicBezTo>
                    <a:pt x="2646974" y="881975"/>
                    <a:pt x="2644118" y="880642"/>
                    <a:pt x="2642211" y="880642"/>
                  </a:cubicBezTo>
                  <a:cubicBezTo>
                    <a:pt x="2646016" y="875594"/>
                    <a:pt x="2653643" y="875308"/>
                    <a:pt x="2654592" y="875308"/>
                  </a:cubicBezTo>
                  <a:cubicBezTo>
                    <a:pt x="2657448" y="875308"/>
                    <a:pt x="2664117" y="876070"/>
                    <a:pt x="2664117" y="885404"/>
                  </a:cubicBezTo>
                  <a:cubicBezTo>
                    <a:pt x="2664117" y="891786"/>
                    <a:pt x="2661261" y="895692"/>
                    <a:pt x="2660303" y="897216"/>
                  </a:cubicBezTo>
                  <a:cubicBezTo>
                    <a:pt x="2657448" y="899978"/>
                    <a:pt x="2655541" y="900169"/>
                    <a:pt x="2649830" y="900455"/>
                  </a:cubicBezTo>
                  <a:cubicBezTo>
                    <a:pt x="2647923" y="900645"/>
                    <a:pt x="2646974" y="900741"/>
                    <a:pt x="2646974" y="901979"/>
                  </a:cubicBezTo>
                  <a:cubicBezTo>
                    <a:pt x="2646974" y="903122"/>
                    <a:pt x="2647923" y="903122"/>
                    <a:pt x="2649830" y="903122"/>
                  </a:cubicBezTo>
                  <a:lnTo>
                    <a:pt x="2654592" y="903122"/>
                  </a:lnTo>
                  <a:cubicBezTo>
                    <a:pt x="2661261" y="903122"/>
                    <a:pt x="2666024" y="908455"/>
                    <a:pt x="2666024" y="917980"/>
                  </a:cubicBezTo>
                  <a:cubicBezTo>
                    <a:pt x="2666024" y="929505"/>
                    <a:pt x="2659355" y="932744"/>
                    <a:pt x="2654592" y="932744"/>
                  </a:cubicBezTo>
                  <a:cubicBezTo>
                    <a:pt x="2649830" y="932744"/>
                    <a:pt x="2643160" y="930934"/>
                    <a:pt x="2639356" y="926172"/>
                  </a:cubicBezTo>
                  <a:cubicBezTo>
                    <a:pt x="2643160" y="926172"/>
                    <a:pt x="2645067" y="924076"/>
                    <a:pt x="2645067" y="921029"/>
                  </a:cubicBezTo>
                  <a:cubicBezTo>
                    <a:pt x="2645067" y="918171"/>
                    <a:pt x="2643160" y="916076"/>
                    <a:pt x="2640305" y="916076"/>
                  </a:cubicBezTo>
                  <a:cubicBezTo>
                    <a:pt x="2637449" y="916076"/>
                    <a:pt x="2635542" y="917599"/>
                    <a:pt x="2635542" y="921314"/>
                  </a:cubicBezTo>
                  <a:cubicBezTo>
                    <a:pt x="2635542" y="929886"/>
                    <a:pt x="2644118" y="935601"/>
                    <a:pt x="2654592" y="935601"/>
                  </a:cubicBezTo>
                  <a:cubicBezTo>
                    <a:pt x="2666973" y="935601"/>
                    <a:pt x="2675549" y="927124"/>
                    <a:pt x="2675549" y="917980"/>
                  </a:cubicBezTo>
                  <a:close/>
                  <a:moveTo>
                    <a:pt x="2699361" y="933315"/>
                  </a:moveTo>
                  <a:cubicBezTo>
                    <a:pt x="2699361" y="928267"/>
                    <a:pt x="2697455" y="923504"/>
                    <a:pt x="2692692" y="923504"/>
                  </a:cubicBezTo>
                  <a:cubicBezTo>
                    <a:pt x="2689836" y="923504"/>
                    <a:pt x="2687930" y="925886"/>
                    <a:pt x="2687930" y="928553"/>
                  </a:cubicBezTo>
                  <a:cubicBezTo>
                    <a:pt x="2687930" y="931220"/>
                    <a:pt x="2689836" y="933601"/>
                    <a:pt x="2693641" y="933601"/>
                  </a:cubicBezTo>
                  <a:cubicBezTo>
                    <a:pt x="2695548" y="933601"/>
                    <a:pt x="2696506" y="932649"/>
                    <a:pt x="2696506" y="932268"/>
                  </a:cubicBezTo>
                  <a:cubicBezTo>
                    <a:pt x="2696506" y="935030"/>
                    <a:pt x="2696506" y="942460"/>
                    <a:pt x="2689836" y="948936"/>
                  </a:cubicBezTo>
                  <a:cubicBezTo>
                    <a:pt x="2689836" y="949223"/>
                    <a:pt x="2688878" y="949413"/>
                    <a:pt x="2688878" y="949984"/>
                  </a:cubicBezTo>
                  <a:cubicBezTo>
                    <a:pt x="2688878" y="950747"/>
                    <a:pt x="2689836" y="951318"/>
                    <a:pt x="2690785" y="951318"/>
                  </a:cubicBezTo>
                  <a:cubicBezTo>
                    <a:pt x="2691743" y="951318"/>
                    <a:pt x="2699361" y="944174"/>
                    <a:pt x="2699361" y="933315"/>
                  </a:cubicBezTo>
                  <a:close/>
                  <a:moveTo>
                    <a:pt x="2783180" y="917980"/>
                  </a:moveTo>
                  <a:cubicBezTo>
                    <a:pt x="2783180" y="910455"/>
                    <a:pt x="2777468" y="903597"/>
                    <a:pt x="2767943" y="901502"/>
                  </a:cubicBezTo>
                  <a:cubicBezTo>
                    <a:pt x="2774603" y="898930"/>
                    <a:pt x="2780324" y="892739"/>
                    <a:pt x="2780324" y="885404"/>
                  </a:cubicBezTo>
                  <a:cubicBezTo>
                    <a:pt x="2780324" y="878166"/>
                    <a:pt x="2771748" y="872927"/>
                    <a:pt x="2763181" y="872927"/>
                  </a:cubicBezTo>
                  <a:cubicBezTo>
                    <a:pt x="2752698" y="872927"/>
                    <a:pt x="2746028" y="878261"/>
                    <a:pt x="2746028" y="885119"/>
                  </a:cubicBezTo>
                  <a:cubicBezTo>
                    <a:pt x="2746028" y="888548"/>
                    <a:pt x="2747935" y="890073"/>
                    <a:pt x="2750791" y="890073"/>
                  </a:cubicBezTo>
                  <a:cubicBezTo>
                    <a:pt x="2752698" y="890073"/>
                    <a:pt x="2754605" y="887976"/>
                    <a:pt x="2754605" y="885404"/>
                  </a:cubicBezTo>
                  <a:cubicBezTo>
                    <a:pt x="2754605" y="881975"/>
                    <a:pt x="2751749" y="880642"/>
                    <a:pt x="2749842" y="880642"/>
                  </a:cubicBezTo>
                  <a:cubicBezTo>
                    <a:pt x="2753656" y="875594"/>
                    <a:pt x="2761274" y="875308"/>
                    <a:pt x="2762223" y="875308"/>
                  </a:cubicBezTo>
                  <a:cubicBezTo>
                    <a:pt x="2765078" y="875308"/>
                    <a:pt x="2771748" y="876070"/>
                    <a:pt x="2771748" y="885404"/>
                  </a:cubicBezTo>
                  <a:cubicBezTo>
                    <a:pt x="2771748" y="891786"/>
                    <a:pt x="2768892" y="895692"/>
                    <a:pt x="2767943" y="897216"/>
                  </a:cubicBezTo>
                  <a:cubicBezTo>
                    <a:pt x="2765078" y="899978"/>
                    <a:pt x="2763181" y="900169"/>
                    <a:pt x="2757460" y="900455"/>
                  </a:cubicBezTo>
                  <a:cubicBezTo>
                    <a:pt x="2755553" y="900645"/>
                    <a:pt x="2755553" y="900741"/>
                    <a:pt x="2755553" y="901979"/>
                  </a:cubicBezTo>
                  <a:cubicBezTo>
                    <a:pt x="2755553" y="903122"/>
                    <a:pt x="2755553" y="903122"/>
                    <a:pt x="2757460" y="903122"/>
                  </a:cubicBezTo>
                  <a:lnTo>
                    <a:pt x="2762223" y="903122"/>
                  </a:lnTo>
                  <a:cubicBezTo>
                    <a:pt x="2768892" y="903122"/>
                    <a:pt x="2773655" y="908455"/>
                    <a:pt x="2773655" y="917980"/>
                  </a:cubicBezTo>
                  <a:cubicBezTo>
                    <a:pt x="2773655" y="929505"/>
                    <a:pt x="2766985" y="932744"/>
                    <a:pt x="2762223" y="932744"/>
                  </a:cubicBezTo>
                  <a:cubicBezTo>
                    <a:pt x="2757460" y="932744"/>
                    <a:pt x="2750791" y="930934"/>
                    <a:pt x="2746986" y="926172"/>
                  </a:cubicBezTo>
                  <a:cubicBezTo>
                    <a:pt x="2750791" y="926172"/>
                    <a:pt x="2752698" y="924076"/>
                    <a:pt x="2752698" y="921029"/>
                  </a:cubicBezTo>
                  <a:cubicBezTo>
                    <a:pt x="2752698" y="918171"/>
                    <a:pt x="2750791" y="916076"/>
                    <a:pt x="2747935" y="916076"/>
                  </a:cubicBezTo>
                  <a:cubicBezTo>
                    <a:pt x="2745080" y="916076"/>
                    <a:pt x="2743173" y="917599"/>
                    <a:pt x="2743173" y="921314"/>
                  </a:cubicBezTo>
                  <a:cubicBezTo>
                    <a:pt x="2743173" y="929886"/>
                    <a:pt x="2751749" y="935601"/>
                    <a:pt x="2762223" y="935601"/>
                  </a:cubicBezTo>
                  <a:cubicBezTo>
                    <a:pt x="2774603" y="935601"/>
                    <a:pt x="2783180" y="927124"/>
                    <a:pt x="2783180" y="917980"/>
                  </a:cubicBezTo>
                  <a:close/>
                  <a:moveTo>
                    <a:pt x="2827949" y="933601"/>
                  </a:moveTo>
                  <a:lnTo>
                    <a:pt x="2827949" y="930648"/>
                  </a:lnTo>
                  <a:lnTo>
                    <a:pt x="2825093" y="930648"/>
                  </a:lnTo>
                  <a:cubicBezTo>
                    <a:pt x="2816517" y="930648"/>
                    <a:pt x="2815568" y="929505"/>
                    <a:pt x="2815568" y="926172"/>
                  </a:cubicBezTo>
                  <a:lnTo>
                    <a:pt x="2815568" y="875594"/>
                  </a:lnTo>
                  <a:cubicBezTo>
                    <a:pt x="2815568" y="873118"/>
                    <a:pt x="2815568" y="872927"/>
                    <a:pt x="2813661" y="872927"/>
                  </a:cubicBezTo>
                  <a:cubicBezTo>
                    <a:pt x="2809848" y="876642"/>
                    <a:pt x="2805085" y="878833"/>
                    <a:pt x="2796518" y="878833"/>
                  </a:cubicBezTo>
                  <a:lnTo>
                    <a:pt x="2796518" y="881880"/>
                  </a:lnTo>
                  <a:cubicBezTo>
                    <a:pt x="2798416" y="881880"/>
                    <a:pt x="2803178" y="881880"/>
                    <a:pt x="2808899" y="879309"/>
                  </a:cubicBezTo>
                  <a:lnTo>
                    <a:pt x="2808899" y="926172"/>
                  </a:lnTo>
                  <a:cubicBezTo>
                    <a:pt x="2808899" y="929505"/>
                    <a:pt x="2808899" y="930648"/>
                    <a:pt x="2799374" y="930648"/>
                  </a:cubicBezTo>
                  <a:lnTo>
                    <a:pt x="2796518" y="930648"/>
                  </a:lnTo>
                  <a:lnTo>
                    <a:pt x="2796518" y="933601"/>
                  </a:lnTo>
                  <a:cubicBezTo>
                    <a:pt x="2800323" y="933315"/>
                    <a:pt x="2807941" y="933315"/>
                    <a:pt x="2812703" y="933315"/>
                  </a:cubicBezTo>
                  <a:cubicBezTo>
                    <a:pt x="2816517" y="933315"/>
                    <a:pt x="2824135" y="933315"/>
                    <a:pt x="2827949" y="933601"/>
                  </a:cubicBezTo>
                  <a:close/>
                  <a:moveTo>
                    <a:pt x="2855566" y="933315"/>
                  </a:moveTo>
                  <a:cubicBezTo>
                    <a:pt x="2855566" y="928267"/>
                    <a:pt x="2853668" y="923504"/>
                    <a:pt x="2848906" y="923504"/>
                  </a:cubicBezTo>
                  <a:cubicBezTo>
                    <a:pt x="2846041" y="923504"/>
                    <a:pt x="2844143" y="925886"/>
                    <a:pt x="2844143" y="928553"/>
                  </a:cubicBezTo>
                  <a:cubicBezTo>
                    <a:pt x="2844143" y="931220"/>
                    <a:pt x="2846041" y="933601"/>
                    <a:pt x="2848906" y="933601"/>
                  </a:cubicBezTo>
                  <a:cubicBezTo>
                    <a:pt x="2850803" y="933601"/>
                    <a:pt x="2852710" y="932649"/>
                    <a:pt x="2852710" y="932268"/>
                  </a:cubicBezTo>
                  <a:cubicBezTo>
                    <a:pt x="2852710" y="935030"/>
                    <a:pt x="2852710" y="942460"/>
                    <a:pt x="2846041" y="948936"/>
                  </a:cubicBezTo>
                  <a:cubicBezTo>
                    <a:pt x="2846041" y="949318"/>
                    <a:pt x="2845092" y="949413"/>
                    <a:pt x="2845092" y="949984"/>
                  </a:cubicBezTo>
                  <a:cubicBezTo>
                    <a:pt x="2845092" y="950747"/>
                    <a:pt x="2846041" y="951318"/>
                    <a:pt x="2846999" y="951318"/>
                  </a:cubicBezTo>
                  <a:cubicBezTo>
                    <a:pt x="2847948" y="951318"/>
                    <a:pt x="2855566" y="944174"/>
                    <a:pt x="2855566" y="933315"/>
                  </a:cubicBezTo>
                  <a:close/>
                  <a:moveTo>
                    <a:pt x="2935580" y="933601"/>
                  </a:moveTo>
                  <a:lnTo>
                    <a:pt x="2935580" y="930648"/>
                  </a:lnTo>
                  <a:lnTo>
                    <a:pt x="2932724" y="930648"/>
                  </a:lnTo>
                  <a:cubicBezTo>
                    <a:pt x="2924148" y="930648"/>
                    <a:pt x="2924148" y="929505"/>
                    <a:pt x="2924148" y="926172"/>
                  </a:cubicBezTo>
                  <a:lnTo>
                    <a:pt x="2924148" y="875594"/>
                  </a:lnTo>
                  <a:cubicBezTo>
                    <a:pt x="2924148" y="873118"/>
                    <a:pt x="2923199" y="872927"/>
                    <a:pt x="2921292" y="872927"/>
                  </a:cubicBezTo>
                  <a:cubicBezTo>
                    <a:pt x="2917478" y="876642"/>
                    <a:pt x="2912716" y="878833"/>
                    <a:pt x="2904149" y="878833"/>
                  </a:cubicBezTo>
                  <a:lnTo>
                    <a:pt x="2904149" y="881880"/>
                  </a:lnTo>
                  <a:cubicBezTo>
                    <a:pt x="2906056" y="881880"/>
                    <a:pt x="2911767" y="881880"/>
                    <a:pt x="2916530" y="879309"/>
                  </a:cubicBezTo>
                  <a:lnTo>
                    <a:pt x="2916530" y="926172"/>
                  </a:lnTo>
                  <a:cubicBezTo>
                    <a:pt x="2916530" y="929505"/>
                    <a:pt x="2916530" y="930648"/>
                    <a:pt x="2907953" y="930648"/>
                  </a:cubicBezTo>
                  <a:lnTo>
                    <a:pt x="2904149" y="930648"/>
                  </a:lnTo>
                  <a:lnTo>
                    <a:pt x="2904149" y="933601"/>
                  </a:lnTo>
                  <a:cubicBezTo>
                    <a:pt x="2907953" y="933315"/>
                    <a:pt x="2915581" y="933315"/>
                    <a:pt x="2920343" y="933315"/>
                  </a:cubicBezTo>
                  <a:cubicBezTo>
                    <a:pt x="2924148" y="933315"/>
                    <a:pt x="2931766" y="933315"/>
                    <a:pt x="2935580" y="933601"/>
                  </a:cubicBezTo>
                  <a:close/>
                  <a:moveTo>
                    <a:pt x="2987018" y="915313"/>
                  </a:moveTo>
                  <a:cubicBezTo>
                    <a:pt x="2987018" y="904740"/>
                    <a:pt x="2979391" y="895406"/>
                    <a:pt x="2968917" y="895406"/>
                  </a:cubicBezTo>
                  <a:cubicBezTo>
                    <a:pt x="2964155" y="895406"/>
                    <a:pt x="2959392" y="896930"/>
                    <a:pt x="2956536" y="899978"/>
                  </a:cubicBezTo>
                  <a:lnTo>
                    <a:pt x="2956536" y="882261"/>
                  </a:lnTo>
                  <a:cubicBezTo>
                    <a:pt x="2957485" y="882738"/>
                    <a:pt x="2961299" y="883595"/>
                    <a:pt x="2965103" y="883595"/>
                  </a:cubicBezTo>
                  <a:cubicBezTo>
                    <a:pt x="2976535" y="883595"/>
                    <a:pt x="2983205" y="875594"/>
                    <a:pt x="2983205" y="874261"/>
                  </a:cubicBezTo>
                  <a:cubicBezTo>
                    <a:pt x="2983205" y="873213"/>
                    <a:pt x="2983205" y="872927"/>
                    <a:pt x="2982256" y="872927"/>
                  </a:cubicBezTo>
                  <a:cubicBezTo>
                    <a:pt x="2982256" y="872927"/>
                    <a:pt x="2982256" y="872927"/>
                    <a:pt x="2981298" y="873404"/>
                  </a:cubicBezTo>
                  <a:cubicBezTo>
                    <a:pt x="2977493" y="874832"/>
                    <a:pt x="2973680" y="875879"/>
                    <a:pt x="2967968" y="875879"/>
                  </a:cubicBezTo>
                  <a:cubicBezTo>
                    <a:pt x="2963206" y="875879"/>
                    <a:pt x="2958443" y="874547"/>
                    <a:pt x="2955578" y="873404"/>
                  </a:cubicBezTo>
                  <a:cubicBezTo>
                    <a:pt x="2954630" y="872927"/>
                    <a:pt x="2954630" y="872927"/>
                    <a:pt x="2954630" y="872927"/>
                  </a:cubicBezTo>
                  <a:cubicBezTo>
                    <a:pt x="2953681" y="872927"/>
                    <a:pt x="2953681" y="873975"/>
                    <a:pt x="2953681" y="875594"/>
                  </a:cubicBezTo>
                  <a:lnTo>
                    <a:pt x="2953681" y="902359"/>
                  </a:lnTo>
                  <a:cubicBezTo>
                    <a:pt x="2953681" y="904074"/>
                    <a:pt x="2953681" y="905026"/>
                    <a:pt x="2954630" y="905026"/>
                  </a:cubicBezTo>
                  <a:cubicBezTo>
                    <a:pt x="2955578" y="905026"/>
                    <a:pt x="2955578" y="904740"/>
                    <a:pt x="2956536" y="904074"/>
                  </a:cubicBezTo>
                  <a:cubicBezTo>
                    <a:pt x="2957485" y="902645"/>
                    <a:pt x="2961299" y="897883"/>
                    <a:pt x="2968917" y="897883"/>
                  </a:cubicBezTo>
                  <a:cubicBezTo>
                    <a:pt x="2973680" y="897883"/>
                    <a:pt x="2976535" y="902264"/>
                    <a:pt x="2976535" y="903883"/>
                  </a:cubicBezTo>
                  <a:cubicBezTo>
                    <a:pt x="2978442" y="907122"/>
                    <a:pt x="2978442" y="911313"/>
                    <a:pt x="2978442" y="914933"/>
                  </a:cubicBezTo>
                  <a:cubicBezTo>
                    <a:pt x="2978442" y="918362"/>
                    <a:pt x="2978442" y="923219"/>
                    <a:pt x="2975586" y="927219"/>
                  </a:cubicBezTo>
                  <a:cubicBezTo>
                    <a:pt x="2974628" y="929886"/>
                    <a:pt x="2970824" y="932744"/>
                    <a:pt x="2966061" y="932744"/>
                  </a:cubicBezTo>
                  <a:cubicBezTo>
                    <a:pt x="2960341" y="932744"/>
                    <a:pt x="2953681" y="929030"/>
                    <a:pt x="2951774" y="923219"/>
                  </a:cubicBezTo>
                  <a:cubicBezTo>
                    <a:pt x="2951774" y="923219"/>
                    <a:pt x="2952723" y="923219"/>
                    <a:pt x="2952723" y="923219"/>
                  </a:cubicBezTo>
                  <a:cubicBezTo>
                    <a:pt x="2955578" y="923219"/>
                    <a:pt x="2957485" y="921600"/>
                    <a:pt x="2957485" y="918742"/>
                  </a:cubicBezTo>
                  <a:cubicBezTo>
                    <a:pt x="2957485" y="915313"/>
                    <a:pt x="2954630" y="914170"/>
                    <a:pt x="2952723" y="914170"/>
                  </a:cubicBezTo>
                  <a:cubicBezTo>
                    <a:pt x="2951774" y="914170"/>
                    <a:pt x="2947960" y="915218"/>
                    <a:pt x="2947960" y="919028"/>
                  </a:cubicBezTo>
                  <a:cubicBezTo>
                    <a:pt x="2947960" y="927219"/>
                    <a:pt x="2955578" y="935601"/>
                    <a:pt x="2966061" y="935601"/>
                  </a:cubicBezTo>
                  <a:cubicBezTo>
                    <a:pt x="2977493" y="935601"/>
                    <a:pt x="2987018" y="926648"/>
                    <a:pt x="2987018" y="915313"/>
                  </a:cubicBezTo>
                  <a:close/>
                  <a:moveTo>
                    <a:pt x="3011780" y="933315"/>
                  </a:moveTo>
                  <a:cubicBezTo>
                    <a:pt x="3011780" y="928267"/>
                    <a:pt x="3009873" y="923504"/>
                    <a:pt x="3005110" y="923504"/>
                  </a:cubicBezTo>
                  <a:cubicBezTo>
                    <a:pt x="3002255" y="923504"/>
                    <a:pt x="3000348" y="925886"/>
                    <a:pt x="3000348" y="928553"/>
                  </a:cubicBezTo>
                  <a:cubicBezTo>
                    <a:pt x="3000348" y="931220"/>
                    <a:pt x="3002255" y="933601"/>
                    <a:pt x="3005110" y="933601"/>
                  </a:cubicBezTo>
                  <a:cubicBezTo>
                    <a:pt x="3007017" y="933601"/>
                    <a:pt x="3008924" y="932649"/>
                    <a:pt x="3008924" y="932268"/>
                  </a:cubicBezTo>
                  <a:cubicBezTo>
                    <a:pt x="3008924" y="935030"/>
                    <a:pt x="3008924" y="942460"/>
                    <a:pt x="3002255" y="948936"/>
                  </a:cubicBezTo>
                  <a:cubicBezTo>
                    <a:pt x="3002255" y="949223"/>
                    <a:pt x="3001306" y="949413"/>
                    <a:pt x="3001306" y="949984"/>
                  </a:cubicBezTo>
                  <a:cubicBezTo>
                    <a:pt x="3001306" y="950747"/>
                    <a:pt x="3002255" y="951318"/>
                    <a:pt x="3003203" y="951318"/>
                  </a:cubicBezTo>
                  <a:cubicBezTo>
                    <a:pt x="3004161" y="951318"/>
                    <a:pt x="3011780" y="944174"/>
                    <a:pt x="3011780" y="933315"/>
                  </a:cubicBezTo>
                  <a:close/>
                  <a:moveTo>
                    <a:pt x="3098453" y="874832"/>
                  </a:moveTo>
                  <a:lnTo>
                    <a:pt x="3074641" y="874832"/>
                  </a:lnTo>
                  <a:cubicBezTo>
                    <a:pt x="3072743" y="874832"/>
                    <a:pt x="3069878" y="874832"/>
                    <a:pt x="3067981" y="874547"/>
                  </a:cubicBezTo>
                  <a:cubicBezTo>
                    <a:pt x="3063218" y="874261"/>
                    <a:pt x="3063218" y="873404"/>
                    <a:pt x="3062260" y="872070"/>
                  </a:cubicBezTo>
                  <a:lnTo>
                    <a:pt x="3059405" y="872070"/>
                  </a:lnTo>
                  <a:lnTo>
                    <a:pt x="3056549" y="891216"/>
                  </a:lnTo>
                  <a:lnTo>
                    <a:pt x="3059405" y="891216"/>
                  </a:lnTo>
                  <a:cubicBezTo>
                    <a:pt x="3059405" y="889882"/>
                    <a:pt x="3060353" y="883500"/>
                    <a:pt x="3062260" y="882929"/>
                  </a:cubicBezTo>
                  <a:cubicBezTo>
                    <a:pt x="3063218" y="882261"/>
                    <a:pt x="3069878" y="882261"/>
                    <a:pt x="3070836" y="882261"/>
                  </a:cubicBezTo>
                  <a:lnTo>
                    <a:pt x="3090835" y="882261"/>
                  </a:lnTo>
                  <a:lnTo>
                    <a:pt x="3081310" y="894929"/>
                  </a:lnTo>
                  <a:cubicBezTo>
                    <a:pt x="3070836" y="908837"/>
                    <a:pt x="3068930" y="923219"/>
                    <a:pt x="3068930" y="930554"/>
                  </a:cubicBezTo>
                  <a:cubicBezTo>
                    <a:pt x="3068930" y="931411"/>
                    <a:pt x="3068930" y="935601"/>
                    <a:pt x="3072743" y="935601"/>
                  </a:cubicBezTo>
                  <a:cubicBezTo>
                    <a:pt x="3076548" y="935601"/>
                    <a:pt x="3076548" y="931411"/>
                    <a:pt x="3076548" y="930363"/>
                  </a:cubicBezTo>
                  <a:lnTo>
                    <a:pt x="3076548" y="926076"/>
                  </a:lnTo>
                  <a:cubicBezTo>
                    <a:pt x="3076548" y="912836"/>
                    <a:pt x="3079403" y="902073"/>
                    <a:pt x="3084166" y="896168"/>
                  </a:cubicBezTo>
                  <a:lnTo>
                    <a:pt x="3097505" y="878166"/>
                  </a:lnTo>
                  <a:cubicBezTo>
                    <a:pt x="3098453" y="877118"/>
                    <a:pt x="3098453" y="876928"/>
                    <a:pt x="3098453" y="874832"/>
                  </a:cubicBezTo>
                  <a:close/>
                  <a:moveTo>
                    <a:pt x="3119410" y="933315"/>
                  </a:moveTo>
                  <a:cubicBezTo>
                    <a:pt x="3119410" y="928267"/>
                    <a:pt x="3117503" y="923504"/>
                    <a:pt x="3112741" y="923504"/>
                  </a:cubicBezTo>
                  <a:cubicBezTo>
                    <a:pt x="3109885" y="923504"/>
                    <a:pt x="3107978" y="925886"/>
                    <a:pt x="3107978" y="928553"/>
                  </a:cubicBezTo>
                  <a:cubicBezTo>
                    <a:pt x="3107978" y="931220"/>
                    <a:pt x="3109885" y="933601"/>
                    <a:pt x="3113699" y="933601"/>
                  </a:cubicBezTo>
                  <a:cubicBezTo>
                    <a:pt x="3115606" y="933601"/>
                    <a:pt x="3116555" y="932649"/>
                    <a:pt x="3116555" y="932268"/>
                  </a:cubicBezTo>
                  <a:cubicBezTo>
                    <a:pt x="3116555" y="935030"/>
                    <a:pt x="3116555" y="942460"/>
                    <a:pt x="3109885" y="948936"/>
                  </a:cubicBezTo>
                  <a:cubicBezTo>
                    <a:pt x="3109885" y="949223"/>
                    <a:pt x="3108936" y="949413"/>
                    <a:pt x="3108936" y="949984"/>
                  </a:cubicBezTo>
                  <a:cubicBezTo>
                    <a:pt x="3108936" y="950747"/>
                    <a:pt x="3109885" y="951318"/>
                    <a:pt x="3110843" y="951318"/>
                  </a:cubicBezTo>
                  <a:cubicBezTo>
                    <a:pt x="3111792" y="951318"/>
                    <a:pt x="3119410" y="944174"/>
                    <a:pt x="3119410" y="933315"/>
                  </a:cubicBezTo>
                  <a:close/>
                  <a:moveTo>
                    <a:pt x="3203228" y="917980"/>
                  </a:moveTo>
                  <a:cubicBezTo>
                    <a:pt x="3203228" y="910455"/>
                    <a:pt x="3197517" y="903597"/>
                    <a:pt x="3187992" y="901502"/>
                  </a:cubicBezTo>
                  <a:cubicBezTo>
                    <a:pt x="3194661" y="898930"/>
                    <a:pt x="3200373" y="892739"/>
                    <a:pt x="3200373" y="885404"/>
                  </a:cubicBezTo>
                  <a:cubicBezTo>
                    <a:pt x="3200373" y="878166"/>
                    <a:pt x="3191806" y="872927"/>
                    <a:pt x="3183230" y="872927"/>
                  </a:cubicBezTo>
                  <a:cubicBezTo>
                    <a:pt x="3172756" y="872927"/>
                    <a:pt x="3166086" y="878261"/>
                    <a:pt x="3166086" y="885119"/>
                  </a:cubicBezTo>
                  <a:cubicBezTo>
                    <a:pt x="3166086" y="888548"/>
                    <a:pt x="3167993" y="890073"/>
                    <a:pt x="3170849" y="890073"/>
                  </a:cubicBezTo>
                  <a:cubicBezTo>
                    <a:pt x="3172756" y="890073"/>
                    <a:pt x="3174653" y="887976"/>
                    <a:pt x="3174653" y="885404"/>
                  </a:cubicBezTo>
                  <a:cubicBezTo>
                    <a:pt x="3174653" y="881975"/>
                    <a:pt x="3171798" y="880642"/>
                    <a:pt x="3169891" y="880642"/>
                  </a:cubicBezTo>
                  <a:cubicBezTo>
                    <a:pt x="3173705" y="875594"/>
                    <a:pt x="3181323" y="875308"/>
                    <a:pt x="3182281" y="875308"/>
                  </a:cubicBezTo>
                  <a:cubicBezTo>
                    <a:pt x="3185136" y="875308"/>
                    <a:pt x="3191806" y="876070"/>
                    <a:pt x="3191806" y="885404"/>
                  </a:cubicBezTo>
                  <a:cubicBezTo>
                    <a:pt x="3191806" y="891786"/>
                    <a:pt x="3188941" y="895692"/>
                    <a:pt x="3187992" y="897216"/>
                  </a:cubicBezTo>
                  <a:cubicBezTo>
                    <a:pt x="3185136" y="899978"/>
                    <a:pt x="3183230" y="900169"/>
                    <a:pt x="3177518" y="900455"/>
                  </a:cubicBezTo>
                  <a:cubicBezTo>
                    <a:pt x="3175611" y="900645"/>
                    <a:pt x="3175611" y="900741"/>
                    <a:pt x="3175611" y="901979"/>
                  </a:cubicBezTo>
                  <a:cubicBezTo>
                    <a:pt x="3175611" y="903122"/>
                    <a:pt x="3175611" y="903122"/>
                    <a:pt x="3177518" y="903122"/>
                  </a:cubicBezTo>
                  <a:lnTo>
                    <a:pt x="3182281" y="903122"/>
                  </a:lnTo>
                  <a:cubicBezTo>
                    <a:pt x="3188941" y="903122"/>
                    <a:pt x="3193703" y="908455"/>
                    <a:pt x="3193703" y="917980"/>
                  </a:cubicBezTo>
                  <a:cubicBezTo>
                    <a:pt x="3193703" y="929505"/>
                    <a:pt x="3187043" y="932744"/>
                    <a:pt x="3182281" y="932744"/>
                  </a:cubicBezTo>
                  <a:cubicBezTo>
                    <a:pt x="3177518" y="932744"/>
                    <a:pt x="3170849" y="930934"/>
                    <a:pt x="3167035" y="926172"/>
                  </a:cubicBezTo>
                  <a:cubicBezTo>
                    <a:pt x="3170849" y="926172"/>
                    <a:pt x="3172756" y="924076"/>
                    <a:pt x="3172756" y="921029"/>
                  </a:cubicBezTo>
                  <a:cubicBezTo>
                    <a:pt x="3172756" y="918171"/>
                    <a:pt x="3170849" y="916076"/>
                    <a:pt x="3167993" y="916076"/>
                  </a:cubicBezTo>
                  <a:cubicBezTo>
                    <a:pt x="3165128" y="916076"/>
                    <a:pt x="3163231" y="917599"/>
                    <a:pt x="3163231" y="921314"/>
                  </a:cubicBezTo>
                  <a:cubicBezTo>
                    <a:pt x="3163231" y="929886"/>
                    <a:pt x="3171798" y="935601"/>
                    <a:pt x="3182281" y="935601"/>
                  </a:cubicBezTo>
                  <a:cubicBezTo>
                    <a:pt x="3194661" y="935601"/>
                    <a:pt x="3203228" y="927124"/>
                    <a:pt x="3203228" y="917980"/>
                  </a:cubicBezTo>
                  <a:close/>
                  <a:moveTo>
                    <a:pt x="3223236" y="956462"/>
                  </a:moveTo>
                  <a:lnTo>
                    <a:pt x="3223236" y="865211"/>
                  </a:lnTo>
                  <a:lnTo>
                    <a:pt x="3209898" y="865211"/>
                  </a:lnTo>
                  <a:lnTo>
                    <a:pt x="3209898" y="869308"/>
                  </a:lnTo>
                  <a:lnTo>
                    <a:pt x="3218474" y="869308"/>
                  </a:lnTo>
                  <a:lnTo>
                    <a:pt x="3218474" y="952270"/>
                  </a:lnTo>
                  <a:lnTo>
                    <a:pt x="3209898" y="952270"/>
                  </a:lnTo>
                  <a:lnTo>
                    <a:pt x="3209898" y="956462"/>
                  </a:lnTo>
                  <a:close/>
                  <a:moveTo>
                    <a:pt x="40928" y="1018374"/>
                  </a:moveTo>
                  <a:lnTo>
                    <a:pt x="38073" y="1018374"/>
                  </a:lnTo>
                  <a:cubicBezTo>
                    <a:pt x="37124" y="1027708"/>
                    <a:pt x="36166" y="1039043"/>
                    <a:pt x="19023" y="1039043"/>
                  </a:cubicBezTo>
                  <a:lnTo>
                    <a:pt x="10456" y="1039043"/>
                  </a:lnTo>
                  <a:cubicBezTo>
                    <a:pt x="6642" y="1039043"/>
                    <a:pt x="6642" y="1038281"/>
                    <a:pt x="6642" y="1035329"/>
                  </a:cubicBezTo>
                  <a:lnTo>
                    <a:pt x="6642" y="987227"/>
                  </a:lnTo>
                  <a:cubicBezTo>
                    <a:pt x="6642" y="983989"/>
                    <a:pt x="6642" y="982751"/>
                    <a:pt x="15218" y="982751"/>
                  </a:cubicBezTo>
                  <a:lnTo>
                    <a:pt x="18074" y="982751"/>
                  </a:lnTo>
                  <a:lnTo>
                    <a:pt x="18074" y="979607"/>
                  </a:lnTo>
                  <a:cubicBezTo>
                    <a:pt x="14260" y="979893"/>
                    <a:pt x="7591" y="979893"/>
                    <a:pt x="2828" y="979893"/>
                  </a:cubicBezTo>
                  <a:lnTo>
                    <a:pt x="-11459" y="979607"/>
                  </a:lnTo>
                  <a:lnTo>
                    <a:pt x="-11459" y="982751"/>
                  </a:lnTo>
                  <a:lnTo>
                    <a:pt x="-9552" y="982751"/>
                  </a:lnTo>
                  <a:cubicBezTo>
                    <a:pt x="-1934" y="982751"/>
                    <a:pt x="-1934" y="983608"/>
                    <a:pt x="-1934" y="987036"/>
                  </a:cubicBezTo>
                  <a:lnTo>
                    <a:pt x="-1934" y="1034566"/>
                  </a:lnTo>
                  <a:cubicBezTo>
                    <a:pt x="-1934" y="1037995"/>
                    <a:pt x="-1934" y="1039043"/>
                    <a:pt x="-9552" y="1039043"/>
                  </a:cubicBezTo>
                  <a:lnTo>
                    <a:pt x="-11459" y="1039043"/>
                  </a:lnTo>
                  <a:lnTo>
                    <a:pt x="-11459" y="1041996"/>
                  </a:lnTo>
                  <a:lnTo>
                    <a:pt x="39031" y="1041996"/>
                  </a:lnTo>
                  <a:close/>
                  <a:moveTo>
                    <a:pt x="108561" y="1018374"/>
                  </a:moveTo>
                  <a:lnTo>
                    <a:pt x="105706" y="1018374"/>
                  </a:lnTo>
                  <a:cubicBezTo>
                    <a:pt x="102841" y="1031994"/>
                    <a:pt x="100943" y="1039043"/>
                    <a:pt x="84749" y="1039043"/>
                  </a:cubicBezTo>
                  <a:lnTo>
                    <a:pt x="71410" y="1039043"/>
                  </a:lnTo>
                  <a:cubicBezTo>
                    <a:pt x="67606" y="1039043"/>
                    <a:pt x="66648" y="1038281"/>
                    <a:pt x="66648" y="1035329"/>
                  </a:cubicBezTo>
                  <a:lnTo>
                    <a:pt x="66648" y="1011230"/>
                  </a:lnTo>
                  <a:lnTo>
                    <a:pt x="76173" y="1011230"/>
                  </a:lnTo>
                  <a:cubicBezTo>
                    <a:pt x="84749" y="1011230"/>
                    <a:pt x="85698" y="1013992"/>
                    <a:pt x="85698" y="1021898"/>
                  </a:cubicBezTo>
                  <a:lnTo>
                    <a:pt x="88553" y="1021898"/>
                  </a:lnTo>
                  <a:lnTo>
                    <a:pt x="88553" y="997514"/>
                  </a:lnTo>
                  <a:lnTo>
                    <a:pt x="85698" y="997514"/>
                  </a:lnTo>
                  <a:cubicBezTo>
                    <a:pt x="85698" y="1005516"/>
                    <a:pt x="84749" y="1008182"/>
                    <a:pt x="76173" y="1008182"/>
                  </a:cubicBezTo>
                  <a:lnTo>
                    <a:pt x="66648" y="1008182"/>
                  </a:lnTo>
                  <a:lnTo>
                    <a:pt x="66648" y="986750"/>
                  </a:lnTo>
                  <a:cubicBezTo>
                    <a:pt x="66648" y="983608"/>
                    <a:pt x="67606" y="982941"/>
                    <a:pt x="71410" y="982941"/>
                  </a:cubicBezTo>
                  <a:lnTo>
                    <a:pt x="84749" y="982941"/>
                  </a:lnTo>
                  <a:cubicBezTo>
                    <a:pt x="99985" y="982941"/>
                    <a:pt x="100943" y="988370"/>
                    <a:pt x="102841" y="1000658"/>
                  </a:cubicBezTo>
                  <a:lnTo>
                    <a:pt x="105706" y="1000658"/>
                  </a:lnTo>
                  <a:lnTo>
                    <a:pt x="102841" y="979893"/>
                  </a:lnTo>
                  <a:lnTo>
                    <a:pt x="49505" y="979893"/>
                  </a:lnTo>
                  <a:lnTo>
                    <a:pt x="49505" y="982941"/>
                  </a:lnTo>
                  <a:lnTo>
                    <a:pt x="51411" y="982941"/>
                  </a:lnTo>
                  <a:cubicBezTo>
                    <a:pt x="58081" y="982941"/>
                    <a:pt x="59030" y="983989"/>
                    <a:pt x="59030" y="987418"/>
                  </a:cubicBezTo>
                  <a:lnTo>
                    <a:pt x="59030" y="1034566"/>
                  </a:lnTo>
                  <a:cubicBezTo>
                    <a:pt x="59030" y="1037995"/>
                    <a:pt x="58081" y="1039043"/>
                    <a:pt x="51411" y="1039043"/>
                  </a:cubicBezTo>
                  <a:lnTo>
                    <a:pt x="49505" y="1039043"/>
                  </a:lnTo>
                  <a:lnTo>
                    <a:pt x="49505" y="1041996"/>
                  </a:lnTo>
                  <a:lnTo>
                    <a:pt x="104748" y="1041996"/>
                  </a:lnTo>
                  <a:close/>
                  <a:moveTo>
                    <a:pt x="180948" y="1041996"/>
                  </a:moveTo>
                  <a:lnTo>
                    <a:pt x="180948" y="1039043"/>
                  </a:lnTo>
                  <a:lnTo>
                    <a:pt x="179041" y="1039043"/>
                  </a:lnTo>
                  <a:cubicBezTo>
                    <a:pt x="173330" y="1039043"/>
                    <a:pt x="172381" y="1038090"/>
                    <a:pt x="171423" y="1035329"/>
                  </a:cubicBezTo>
                  <a:lnTo>
                    <a:pt x="149517" y="978845"/>
                  </a:lnTo>
                  <a:cubicBezTo>
                    <a:pt x="149517" y="977702"/>
                    <a:pt x="149517" y="976845"/>
                    <a:pt x="147610" y="976845"/>
                  </a:cubicBezTo>
                  <a:cubicBezTo>
                    <a:pt x="145703" y="976845"/>
                    <a:pt x="145703" y="977511"/>
                    <a:pt x="144755" y="978845"/>
                  </a:cubicBezTo>
                  <a:lnTo>
                    <a:pt x="124756" y="1032662"/>
                  </a:lnTo>
                  <a:cubicBezTo>
                    <a:pt x="123798" y="1035043"/>
                    <a:pt x="121891" y="1039043"/>
                    <a:pt x="114273" y="1039043"/>
                  </a:cubicBezTo>
                  <a:lnTo>
                    <a:pt x="114273" y="1041996"/>
                  </a:lnTo>
                  <a:cubicBezTo>
                    <a:pt x="117128" y="1041710"/>
                    <a:pt x="121891" y="1041710"/>
                    <a:pt x="123798" y="1041710"/>
                  </a:cubicBezTo>
                  <a:cubicBezTo>
                    <a:pt x="126653" y="1041710"/>
                    <a:pt x="129518" y="1041710"/>
                    <a:pt x="134281" y="1041996"/>
                  </a:cubicBezTo>
                  <a:lnTo>
                    <a:pt x="134281" y="1039043"/>
                  </a:lnTo>
                  <a:cubicBezTo>
                    <a:pt x="130467" y="1038853"/>
                    <a:pt x="127611" y="1037043"/>
                    <a:pt x="127611" y="1034375"/>
                  </a:cubicBezTo>
                  <a:cubicBezTo>
                    <a:pt x="127611" y="1033805"/>
                    <a:pt x="127611" y="1033614"/>
                    <a:pt x="128560" y="1032471"/>
                  </a:cubicBezTo>
                  <a:lnTo>
                    <a:pt x="132374" y="1021136"/>
                  </a:lnTo>
                  <a:lnTo>
                    <a:pt x="157135" y="1021136"/>
                  </a:lnTo>
                  <a:lnTo>
                    <a:pt x="161898" y="1034566"/>
                  </a:lnTo>
                  <a:cubicBezTo>
                    <a:pt x="162856" y="1035709"/>
                    <a:pt x="162856" y="1036186"/>
                    <a:pt x="162856" y="1036186"/>
                  </a:cubicBezTo>
                  <a:cubicBezTo>
                    <a:pt x="162856" y="1039043"/>
                    <a:pt x="158093" y="1039043"/>
                    <a:pt x="155228" y="1039043"/>
                  </a:cubicBezTo>
                  <a:lnTo>
                    <a:pt x="155228" y="1041996"/>
                  </a:lnTo>
                  <a:lnTo>
                    <a:pt x="168567" y="1041710"/>
                  </a:lnTo>
                  <a:cubicBezTo>
                    <a:pt x="173330" y="1041710"/>
                    <a:pt x="175236" y="1041710"/>
                    <a:pt x="180948" y="1041996"/>
                  </a:cubicBezTo>
                  <a:close/>
                  <a:moveTo>
                    <a:pt x="156186" y="1017993"/>
                  </a:moveTo>
                  <a:lnTo>
                    <a:pt x="133323" y="1017993"/>
                  </a:lnTo>
                  <a:lnTo>
                    <a:pt x="144755" y="988275"/>
                  </a:lnTo>
                  <a:close/>
                  <a:moveTo>
                    <a:pt x="773405" y="1025613"/>
                  </a:moveTo>
                  <a:lnTo>
                    <a:pt x="770549" y="1025613"/>
                  </a:lnTo>
                  <a:cubicBezTo>
                    <a:pt x="770549" y="1027518"/>
                    <a:pt x="769591" y="1031994"/>
                    <a:pt x="768642" y="1033805"/>
                  </a:cubicBezTo>
                  <a:cubicBezTo>
                    <a:pt x="768642" y="1034566"/>
                    <a:pt x="761024" y="1034566"/>
                    <a:pt x="760066" y="1034566"/>
                  </a:cubicBezTo>
                  <a:lnTo>
                    <a:pt x="743881" y="1034566"/>
                  </a:lnTo>
                  <a:lnTo>
                    <a:pt x="756261" y="1023423"/>
                  </a:lnTo>
                  <a:cubicBezTo>
                    <a:pt x="757210" y="1022089"/>
                    <a:pt x="761024" y="1019040"/>
                    <a:pt x="762931" y="1017707"/>
                  </a:cubicBezTo>
                  <a:cubicBezTo>
                    <a:pt x="768642" y="1012564"/>
                    <a:pt x="773405" y="1007420"/>
                    <a:pt x="773405" y="999133"/>
                  </a:cubicBezTo>
                  <a:cubicBezTo>
                    <a:pt x="773405" y="988370"/>
                    <a:pt x="764828" y="981226"/>
                    <a:pt x="753406" y="981226"/>
                  </a:cubicBezTo>
                  <a:cubicBezTo>
                    <a:pt x="741974" y="981226"/>
                    <a:pt x="735305" y="989608"/>
                    <a:pt x="735305" y="997800"/>
                  </a:cubicBezTo>
                  <a:cubicBezTo>
                    <a:pt x="735305" y="1002276"/>
                    <a:pt x="738160" y="1002848"/>
                    <a:pt x="740067" y="1002848"/>
                  </a:cubicBezTo>
                  <a:cubicBezTo>
                    <a:pt x="741974" y="1002848"/>
                    <a:pt x="744830" y="1001515"/>
                    <a:pt x="744830" y="998086"/>
                  </a:cubicBezTo>
                  <a:cubicBezTo>
                    <a:pt x="744830" y="993323"/>
                    <a:pt x="740067" y="993323"/>
                    <a:pt x="739118" y="993323"/>
                  </a:cubicBezTo>
                  <a:cubicBezTo>
                    <a:pt x="741974" y="986655"/>
                    <a:pt x="747685" y="984369"/>
                    <a:pt x="752448" y="984369"/>
                  </a:cubicBezTo>
                  <a:cubicBezTo>
                    <a:pt x="761024" y="984369"/>
                    <a:pt x="764828" y="991513"/>
                    <a:pt x="764828" y="999133"/>
                  </a:cubicBezTo>
                  <a:cubicBezTo>
                    <a:pt x="764828" y="1008658"/>
                    <a:pt x="758168" y="1015611"/>
                    <a:pt x="747685" y="1026661"/>
                  </a:cubicBezTo>
                  <a:lnTo>
                    <a:pt x="736253" y="1038567"/>
                  </a:lnTo>
                  <a:cubicBezTo>
                    <a:pt x="735305" y="1039424"/>
                    <a:pt x="735305" y="1039710"/>
                    <a:pt x="735305" y="1041996"/>
                  </a:cubicBezTo>
                  <a:lnTo>
                    <a:pt x="771498" y="1041996"/>
                  </a:lnTo>
                  <a:close/>
                  <a:moveTo>
                    <a:pt x="821978" y="1023708"/>
                  </a:moveTo>
                  <a:cubicBezTo>
                    <a:pt x="821978" y="1013135"/>
                    <a:pt x="814360" y="1003705"/>
                    <a:pt x="803886" y="1003705"/>
                  </a:cubicBezTo>
                  <a:cubicBezTo>
                    <a:pt x="799124" y="1003705"/>
                    <a:pt x="795310" y="1005230"/>
                    <a:pt x="791506" y="1008372"/>
                  </a:cubicBezTo>
                  <a:lnTo>
                    <a:pt x="791506" y="990656"/>
                  </a:lnTo>
                  <a:cubicBezTo>
                    <a:pt x="792455" y="991133"/>
                    <a:pt x="796268" y="991990"/>
                    <a:pt x="800073" y="991990"/>
                  </a:cubicBezTo>
                  <a:cubicBezTo>
                    <a:pt x="811505" y="991990"/>
                    <a:pt x="818174" y="983989"/>
                    <a:pt x="818174" y="982655"/>
                  </a:cubicBezTo>
                  <a:cubicBezTo>
                    <a:pt x="818174" y="981608"/>
                    <a:pt x="818174" y="981226"/>
                    <a:pt x="817216" y="981226"/>
                  </a:cubicBezTo>
                  <a:cubicBezTo>
                    <a:pt x="817216" y="981226"/>
                    <a:pt x="817216" y="981226"/>
                    <a:pt x="816267" y="981703"/>
                  </a:cubicBezTo>
                  <a:cubicBezTo>
                    <a:pt x="812453" y="983226"/>
                    <a:pt x="808649" y="984274"/>
                    <a:pt x="803886" y="984274"/>
                  </a:cubicBezTo>
                  <a:cubicBezTo>
                    <a:pt x="798166" y="984274"/>
                    <a:pt x="793403" y="982941"/>
                    <a:pt x="790548" y="981703"/>
                  </a:cubicBezTo>
                  <a:cubicBezTo>
                    <a:pt x="789599" y="981226"/>
                    <a:pt x="789599" y="981226"/>
                    <a:pt x="789599" y="981226"/>
                  </a:cubicBezTo>
                  <a:cubicBezTo>
                    <a:pt x="788641" y="981226"/>
                    <a:pt x="788641" y="982274"/>
                    <a:pt x="788641" y="983989"/>
                  </a:cubicBezTo>
                  <a:lnTo>
                    <a:pt x="788641" y="1010754"/>
                  </a:lnTo>
                  <a:cubicBezTo>
                    <a:pt x="788641" y="1012373"/>
                    <a:pt x="788641" y="1013421"/>
                    <a:pt x="789599" y="1013421"/>
                  </a:cubicBezTo>
                  <a:cubicBezTo>
                    <a:pt x="790548" y="1013421"/>
                    <a:pt x="790548" y="1013135"/>
                    <a:pt x="791506" y="1012373"/>
                  </a:cubicBezTo>
                  <a:cubicBezTo>
                    <a:pt x="792455" y="1011040"/>
                    <a:pt x="796268" y="1006277"/>
                    <a:pt x="803886" y="1006277"/>
                  </a:cubicBezTo>
                  <a:cubicBezTo>
                    <a:pt x="808649" y="1006277"/>
                    <a:pt x="811505" y="1010563"/>
                    <a:pt x="812453" y="1012183"/>
                  </a:cubicBezTo>
                  <a:cubicBezTo>
                    <a:pt x="813411" y="1015516"/>
                    <a:pt x="813411" y="1019708"/>
                    <a:pt x="813411" y="1023232"/>
                  </a:cubicBezTo>
                  <a:cubicBezTo>
                    <a:pt x="813411" y="1026661"/>
                    <a:pt x="813411" y="1031614"/>
                    <a:pt x="811505" y="1035614"/>
                  </a:cubicBezTo>
                  <a:cubicBezTo>
                    <a:pt x="809598" y="1038281"/>
                    <a:pt x="805793" y="1041139"/>
                    <a:pt x="801031" y="1041139"/>
                  </a:cubicBezTo>
                  <a:cubicBezTo>
                    <a:pt x="795310" y="1041139"/>
                    <a:pt x="789599" y="1037424"/>
                    <a:pt x="786743" y="1031614"/>
                  </a:cubicBezTo>
                  <a:cubicBezTo>
                    <a:pt x="787692" y="1031614"/>
                    <a:pt x="787692" y="1031614"/>
                    <a:pt x="787692" y="1031614"/>
                  </a:cubicBezTo>
                  <a:cubicBezTo>
                    <a:pt x="790548" y="1031614"/>
                    <a:pt x="792455" y="1029899"/>
                    <a:pt x="792455" y="1027136"/>
                  </a:cubicBezTo>
                  <a:cubicBezTo>
                    <a:pt x="792455" y="1023708"/>
                    <a:pt x="789599" y="1022469"/>
                    <a:pt x="787692" y="1022469"/>
                  </a:cubicBezTo>
                  <a:cubicBezTo>
                    <a:pt x="786743" y="1022469"/>
                    <a:pt x="783878" y="1023517"/>
                    <a:pt x="783878" y="1027422"/>
                  </a:cubicBezTo>
                  <a:cubicBezTo>
                    <a:pt x="783878" y="1035614"/>
                    <a:pt x="790548" y="1043900"/>
                    <a:pt x="801031" y="1043900"/>
                  </a:cubicBezTo>
                  <a:cubicBezTo>
                    <a:pt x="812453" y="1043900"/>
                    <a:pt x="821978" y="1035043"/>
                    <a:pt x="821978" y="1023708"/>
                  </a:cubicBezTo>
                  <a:close/>
                  <a:moveTo>
                    <a:pt x="871510" y="1023517"/>
                  </a:moveTo>
                  <a:cubicBezTo>
                    <a:pt x="871510" y="1011516"/>
                    <a:pt x="862943" y="1003134"/>
                    <a:pt x="852460" y="1003134"/>
                  </a:cubicBezTo>
                  <a:cubicBezTo>
                    <a:pt x="845791" y="1003134"/>
                    <a:pt x="841986" y="1007325"/>
                    <a:pt x="840080" y="1011801"/>
                  </a:cubicBezTo>
                  <a:cubicBezTo>
                    <a:pt x="840080" y="1004182"/>
                    <a:pt x="840080" y="997514"/>
                    <a:pt x="843893" y="991990"/>
                  </a:cubicBezTo>
                  <a:cubicBezTo>
                    <a:pt x="846749" y="987323"/>
                    <a:pt x="851511" y="983608"/>
                    <a:pt x="857223" y="983608"/>
                  </a:cubicBezTo>
                  <a:cubicBezTo>
                    <a:pt x="858181" y="983608"/>
                    <a:pt x="862943" y="983989"/>
                    <a:pt x="864841" y="987227"/>
                  </a:cubicBezTo>
                  <a:cubicBezTo>
                    <a:pt x="861036" y="987418"/>
                    <a:pt x="860078" y="990465"/>
                    <a:pt x="860078" y="991418"/>
                  </a:cubicBezTo>
                  <a:cubicBezTo>
                    <a:pt x="860078" y="994180"/>
                    <a:pt x="862943" y="995705"/>
                    <a:pt x="864841" y="995705"/>
                  </a:cubicBezTo>
                  <a:cubicBezTo>
                    <a:pt x="866748" y="995705"/>
                    <a:pt x="868655" y="994657"/>
                    <a:pt x="868655" y="991228"/>
                  </a:cubicBezTo>
                  <a:cubicBezTo>
                    <a:pt x="868655" y="985703"/>
                    <a:pt x="864841" y="981226"/>
                    <a:pt x="857223" y="981226"/>
                  </a:cubicBezTo>
                  <a:cubicBezTo>
                    <a:pt x="843893" y="981226"/>
                    <a:pt x="831503" y="993323"/>
                    <a:pt x="831503" y="1013135"/>
                  </a:cubicBezTo>
                  <a:cubicBezTo>
                    <a:pt x="831503" y="1037804"/>
                    <a:pt x="842935" y="1043900"/>
                    <a:pt x="851511" y="1043900"/>
                  </a:cubicBezTo>
                  <a:cubicBezTo>
                    <a:pt x="856274" y="1043900"/>
                    <a:pt x="861036" y="1042758"/>
                    <a:pt x="864841" y="1038853"/>
                  </a:cubicBezTo>
                  <a:cubicBezTo>
                    <a:pt x="868655" y="1035329"/>
                    <a:pt x="871510" y="1031423"/>
                    <a:pt x="871510" y="1023517"/>
                  </a:cubicBezTo>
                  <a:close/>
                  <a:moveTo>
                    <a:pt x="862943" y="1023423"/>
                  </a:moveTo>
                  <a:cubicBezTo>
                    <a:pt x="862943" y="1027994"/>
                    <a:pt x="862943" y="1031994"/>
                    <a:pt x="861036" y="1035329"/>
                  </a:cubicBezTo>
                  <a:cubicBezTo>
                    <a:pt x="859130" y="1039424"/>
                    <a:pt x="855316" y="1041044"/>
                    <a:pt x="851511" y="1041044"/>
                  </a:cubicBezTo>
                  <a:cubicBezTo>
                    <a:pt x="846749" y="1041044"/>
                    <a:pt x="843893" y="1037804"/>
                    <a:pt x="841986" y="1035329"/>
                  </a:cubicBezTo>
                  <a:cubicBezTo>
                    <a:pt x="840080" y="1031137"/>
                    <a:pt x="840080" y="1024850"/>
                    <a:pt x="840080" y="1021422"/>
                  </a:cubicBezTo>
                  <a:cubicBezTo>
                    <a:pt x="840080" y="1012373"/>
                    <a:pt x="844842" y="1005705"/>
                    <a:pt x="852460" y="1005705"/>
                  </a:cubicBezTo>
                  <a:cubicBezTo>
                    <a:pt x="856274" y="1005705"/>
                    <a:pt x="859130" y="1008086"/>
                    <a:pt x="861036" y="1011135"/>
                  </a:cubicBezTo>
                  <a:cubicBezTo>
                    <a:pt x="862943" y="1014564"/>
                    <a:pt x="862943" y="1018754"/>
                    <a:pt x="862943" y="1023423"/>
                  </a:cubicBezTo>
                  <a:close/>
                  <a:moveTo>
                    <a:pt x="1424918" y="1026947"/>
                  </a:moveTo>
                  <a:lnTo>
                    <a:pt x="1424918" y="1023994"/>
                  </a:lnTo>
                  <a:lnTo>
                    <a:pt x="1415393" y="1023994"/>
                  </a:lnTo>
                  <a:lnTo>
                    <a:pt x="1415393" y="982941"/>
                  </a:lnTo>
                  <a:cubicBezTo>
                    <a:pt x="1415393" y="981131"/>
                    <a:pt x="1415393" y="980369"/>
                    <a:pt x="1413486" y="980369"/>
                  </a:cubicBezTo>
                  <a:cubicBezTo>
                    <a:pt x="1412528" y="980369"/>
                    <a:pt x="1411580" y="980560"/>
                    <a:pt x="1410631" y="981703"/>
                  </a:cubicBezTo>
                  <a:lnTo>
                    <a:pt x="1382056" y="1023994"/>
                  </a:lnTo>
                  <a:lnTo>
                    <a:pt x="1382056" y="1026947"/>
                  </a:lnTo>
                  <a:lnTo>
                    <a:pt x="1407766" y="1026947"/>
                  </a:lnTo>
                  <a:lnTo>
                    <a:pt x="1407766" y="1034566"/>
                  </a:lnTo>
                  <a:cubicBezTo>
                    <a:pt x="1407766" y="1037995"/>
                    <a:pt x="1407766" y="1039043"/>
                    <a:pt x="1400148" y="1039043"/>
                  </a:cubicBezTo>
                  <a:lnTo>
                    <a:pt x="1398241" y="1039043"/>
                  </a:lnTo>
                  <a:lnTo>
                    <a:pt x="1398241" y="1041996"/>
                  </a:lnTo>
                  <a:lnTo>
                    <a:pt x="1411580" y="1041710"/>
                  </a:lnTo>
                  <a:lnTo>
                    <a:pt x="1424918" y="1041996"/>
                  </a:lnTo>
                  <a:lnTo>
                    <a:pt x="1424918" y="1039043"/>
                  </a:lnTo>
                  <a:lnTo>
                    <a:pt x="1423011" y="1039043"/>
                  </a:lnTo>
                  <a:cubicBezTo>
                    <a:pt x="1415393" y="1039043"/>
                    <a:pt x="1415393" y="1037995"/>
                    <a:pt x="1415393" y="1034566"/>
                  </a:cubicBezTo>
                  <a:lnTo>
                    <a:pt x="1415393" y="1026947"/>
                  </a:lnTo>
                  <a:close/>
                  <a:moveTo>
                    <a:pt x="1408724" y="1023994"/>
                  </a:moveTo>
                  <a:lnTo>
                    <a:pt x="1384911" y="1023994"/>
                  </a:lnTo>
                  <a:lnTo>
                    <a:pt x="1408724" y="990370"/>
                  </a:lnTo>
                  <a:close/>
                  <a:moveTo>
                    <a:pt x="1990698" y="1026375"/>
                  </a:moveTo>
                  <a:cubicBezTo>
                    <a:pt x="1990698" y="1018754"/>
                    <a:pt x="1984028" y="1011897"/>
                    <a:pt x="1975461" y="1009801"/>
                  </a:cubicBezTo>
                  <a:cubicBezTo>
                    <a:pt x="1982131" y="1007325"/>
                    <a:pt x="1987842" y="1001038"/>
                    <a:pt x="1987842" y="993799"/>
                  </a:cubicBezTo>
                  <a:cubicBezTo>
                    <a:pt x="1987842" y="986466"/>
                    <a:pt x="1979266" y="981226"/>
                    <a:pt x="1969741" y="981226"/>
                  </a:cubicBezTo>
                  <a:cubicBezTo>
                    <a:pt x="1960216" y="981226"/>
                    <a:pt x="1952598" y="986655"/>
                    <a:pt x="1952598" y="993419"/>
                  </a:cubicBezTo>
                  <a:cubicBezTo>
                    <a:pt x="1952598" y="996848"/>
                    <a:pt x="1955453" y="998372"/>
                    <a:pt x="1957360" y="998372"/>
                  </a:cubicBezTo>
                  <a:cubicBezTo>
                    <a:pt x="1960216" y="998372"/>
                    <a:pt x="1962123" y="996275"/>
                    <a:pt x="1962123" y="993799"/>
                  </a:cubicBezTo>
                  <a:cubicBezTo>
                    <a:pt x="1962123" y="990370"/>
                    <a:pt x="1959267" y="989036"/>
                    <a:pt x="1957360" y="989036"/>
                  </a:cubicBezTo>
                  <a:cubicBezTo>
                    <a:pt x="1961174" y="983894"/>
                    <a:pt x="1967843" y="983608"/>
                    <a:pt x="1969741" y="983608"/>
                  </a:cubicBezTo>
                  <a:cubicBezTo>
                    <a:pt x="1972606" y="983608"/>
                    <a:pt x="1979266" y="984369"/>
                    <a:pt x="1979266" y="993799"/>
                  </a:cubicBezTo>
                  <a:cubicBezTo>
                    <a:pt x="1979266" y="1000181"/>
                    <a:pt x="1976410" y="1003991"/>
                    <a:pt x="1975461" y="1005516"/>
                  </a:cubicBezTo>
                  <a:cubicBezTo>
                    <a:pt x="1972606" y="1008372"/>
                    <a:pt x="1970699" y="1008468"/>
                    <a:pt x="1964978" y="1008754"/>
                  </a:cubicBezTo>
                  <a:cubicBezTo>
                    <a:pt x="1963081" y="1008944"/>
                    <a:pt x="1962123" y="1009135"/>
                    <a:pt x="1962123" y="1010278"/>
                  </a:cubicBezTo>
                  <a:cubicBezTo>
                    <a:pt x="1962123" y="1011516"/>
                    <a:pt x="1963081" y="1011516"/>
                    <a:pt x="1964978" y="1011516"/>
                  </a:cubicBezTo>
                  <a:lnTo>
                    <a:pt x="1968792" y="1011516"/>
                  </a:lnTo>
                  <a:cubicBezTo>
                    <a:pt x="1976410" y="1011516"/>
                    <a:pt x="1981173" y="1016850"/>
                    <a:pt x="1981173" y="1026375"/>
                  </a:cubicBezTo>
                  <a:cubicBezTo>
                    <a:pt x="1981173" y="1037804"/>
                    <a:pt x="1974503" y="1041044"/>
                    <a:pt x="1969741" y="1041044"/>
                  </a:cubicBezTo>
                  <a:cubicBezTo>
                    <a:pt x="1964978" y="1041044"/>
                    <a:pt x="1957360" y="1039329"/>
                    <a:pt x="1954505" y="1034566"/>
                  </a:cubicBezTo>
                  <a:cubicBezTo>
                    <a:pt x="1958318" y="1034566"/>
                    <a:pt x="1960216" y="1032471"/>
                    <a:pt x="1960216" y="1029328"/>
                  </a:cubicBezTo>
                  <a:cubicBezTo>
                    <a:pt x="1960216" y="1026470"/>
                    <a:pt x="1958318" y="1024375"/>
                    <a:pt x="1955453" y="1024375"/>
                  </a:cubicBezTo>
                  <a:cubicBezTo>
                    <a:pt x="1952598" y="1024375"/>
                    <a:pt x="1949742" y="1025898"/>
                    <a:pt x="1949742" y="1029613"/>
                  </a:cubicBezTo>
                  <a:cubicBezTo>
                    <a:pt x="1949742" y="1038281"/>
                    <a:pt x="1959267" y="1043900"/>
                    <a:pt x="1969741" y="1043900"/>
                  </a:cubicBezTo>
                  <a:cubicBezTo>
                    <a:pt x="1982131" y="1043900"/>
                    <a:pt x="1990698" y="1035423"/>
                    <a:pt x="1990698" y="1026375"/>
                  </a:cubicBezTo>
                  <a:close/>
                  <a:moveTo>
                    <a:pt x="2038323" y="1025613"/>
                  </a:moveTo>
                  <a:lnTo>
                    <a:pt x="2035467" y="1025613"/>
                  </a:lnTo>
                  <a:cubicBezTo>
                    <a:pt x="2034518" y="1027518"/>
                    <a:pt x="2034518" y="1031994"/>
                    <a:pt x="2032611" y="1033805"/>
                  </a:cubicBezTo>
                  <a:cubicBezTo>
                    <a:pt x="2032611" y="1034566"/>
                    <a:pt x="2025942" y="1034566"/>
                    <a:pt x="2024035" y="1034566"/>
                  </a:cubicBezTo>
                  <a:lnTo>
                    <a:pt x="2007841" y="1034566"/>
                  </a:lnTo>
                  <a:lnTo>
                    <a:pt x="2020231" y="1023423"/>
                  </a:lnTo>
                  <a:cubicBezTo>
                    <a:pt x="2022128" y="1021994"/>
                    <a:pt x="2025942" y="1019040"/>
                    <a:pt x="2026891" y="1017707"/>
                  </a:cubicBezTo>
                  <a:cubicBezTo>
                    <a:pt x="2032611" y="1012469"/>
                    <a:pt x="2038323" y="1007420"/>
                    <a:pt x="2038323" y="999133"/>
                  </a:cubicBezTo>
                  <a:cubicBezTo>
                    <a:pt x="2038323" y="988370"/>
                    <a:pt x="2028798" y="981226"/>
                    <a:pt x="2017366" y="981226"/>
                  </a:cubicBezTo>
                  <a:cubicBezTo>
                    <a:pt x="2006892" y="981226"/>
                    <a:pt x="1999274" y="989608"/>
                    <a:pt x="1999274" y="997800"/>
                  </a:cubicBezTo>
                  <a:cubicBezTo>
                    <a:pt x="1999274" y="1002276"/>
                    <a:pt x="2003078" y="1002848"/>
                    <a:pt x="2004036" y="1002848"/>
                  </a:cubicBezTo>
                  <a:cubicBezTo>
                    <a:pt x="2005943" y="1002848"/>
                    <a:pt x="2008799" y="1001515"/>
                    <a:pt x="2008799" y="998086"/>
                  </a:cubicBezTo>
                  <a:cubicBezTo>
                    <a:pt x="2008799" y="993323"/>
                    <a:pt x="2004036" y="993323"/>
                    <a:pt x="2003078" y="993323"/>
                  </a:cubicBezTo>
                  <a:cubicBezTo>
                    <a:pt x="2005943" y="986655"/>
                    <a:pt x="2011655" y="984369"/>
                    <a:pt x="2016417" y="984369"/>
                  </a:cubicBezTo>
                  <a:cubicBezTo>
                    <a:pt x="2024993" y="984369"/>
                    <a:pt x="2029756" y="991513"/>
                    <a:pt x="2029756" y="999133"/>
                  </a:cubicBezTo>
                  <a:cubicBezTo>
                    <a:pt x="2029756" y="1008658"/>
                    <a:pt x="2023086" y="1015611"/>
                    <a:pt x="2011655" y="1026661"/>
                  </a:cubicBezTo>
                  <a:lnTo>
                    <a:pt x="2000223" y="1038567"/>
                  </a:lnTo>
                  <a:cubicBezTo>
                    <a:pt x="1999274" y="1039424"/>
                    <a:pt x="1999274" y="1039710"/>
                    <a:pt x="1999274" y="1041996"/>
                  </a:cubicBezTo>
                  <a:lnTo>
                    <a:pt x="2035467" y="1041996"/>
                  </a:lnTo>
                  <a:close/>
                  <a:moveTo>
                    <a:pt x="2478380" y="1064761"/>
                  </a:moveTo>
                  <a:lnTo>
                    <a:pt x="2478380" y="1060569"/>
                  </a:lnTo>
                  <a:lnTo>
                    <a:pt x="2468855" y="1060569"/>
                  </a:lnTo>
                  <a:lnTo>
                    <a:pt x="2468855" y="977702"/>
                  </a:lnTo>
                  <a:lnTo>
                    <a:pt x="2478380" y="977702"/>
                  </a:lnTo>
                  <a:lnTo>
                    <a:pt x="2478380" y="973511"/>
                  </a:lnTo>
                  <a:lnTo>
                    <a:pt x="2465041" y="973511"/>
                  </a:lnTo>
                  <a:lnTo>
                    <a:pt x="2465041" y="1064761"/>
                  </a:lnTo>
                  <a:close/>
                  <a:moveTo>
                    <a:pt x="2521242" y="1041996"/>
                  </a:moveTo>
                  <a:lnTo>
                    <a:pt x="2521242" y="1039043"/>
                  </a:lnTo>
                  <a:lnTo>
                    <a:pt x="2518386" y="1039043"/>
                  </a:lnTo>
                  <a:cubicBezTo>
                    <a:pt x="2508861" y="1039043"/>
                    <a:pt x="2508861" y="1037804"/>
                    <a:pt x="2508861" y="1034566"/>
                  </a:cubicBezTo>
                  <a:lnTo>
                    <a:pt x="2508861" y="983989"/>
                  </a:lnTo>
                  <a:cubicBezTo>
                    <a:pt x="2508861" y="981417"/>
                    <a:pt x="2508861" y="981226"/>
                    <a:pt x="2506955" y="981226"/>
                  </a:cubicBezTo>
                  <a:cubicBezTo>
                    <a:pt x="2503141" y="984941"/>
                    <a:pt x="2497430" y="987227"/>
                    <a:pt x="2488853" y="987227"/>
                  </a:cubicBezTo>
                  <a:lnTo>
                    <a:pt x="2488853" y="990179"/>
                  </a:lnTo>
                  <a:cubicBezTo>
                    <a:pt x="2491718" y="990179"/>
                    <a:pt x="2496481" y="990179"/>
                    <a:pt x="2502192" y="987704"/>
                  </a:cubicBezTo>
                  <a:lnTo>
                    <a:pt x="2502192" y="1034566"/>
                  </a:lnTo>
                  <a:cubicBezTo>
                    <a:pt x="2502192" y="1037804"/>
                    <a:pt x="2501243" y="1039043"/>
                    <a:pt x="2492667" y="1039043"/>
                  </a:cubicBezTo>
                  <a:lnTo>
                    <a:pt x="2489811" y="1039043"/>
                  </a:lnTo>
                  <a:lnTo>
                    <a:pt x="2489811" y="1041996"/>
                  </a:lnTo>
                  <a:cubicBezTo>
                    <a:pt x="2493616" y="1041710"/>
                    <a:pt x="2501243" y="1041710"/>
                    <a:pt x="2505048" y="1041710"/>
                  </a:cubicBezTo>
                  <a:cubicBezTo>
                    <a:pt x="2509810" y="1041710"/>
                    <a:pt x="2517428" y="1041710"/>
                    <a:pt x="2521242" y="1041996"/>
                  </a:cubicBezTo>
                  <a:close/>
                  <a:moveTo>
                    <a:pt x="2572681" y="1025613"/>
                  </a:moveTo>
                  <a:lnTo>
                    <a:pt x="2569816" y="1025613"/>
                  </a:lnTo>
                  <a:cubicBezTo>
                    <a:pt x="2568867" y="1027518"/>
                    <a:pt x="2568867" y="1031994"/>
                    <a:pt x="2567918" y="1033805"/>
                  </a:cubicBezTo>
                  <a:cubicBezTo>
                    <a:pt x="2566960" y="1034566"/>
                    <a:pt x="2560291" y="1034566"/>
                    <a:pt x="2558393" y="1034566"/>
                  </a:cubicBezTo>
                  <a:lnTo>
                    <a:pt x="2542199" y="1034566"/>
                  </a:lnTo>
                  <a:lnTo>
                    <a:pt x="2554580" y="1023423"/>
                  </a:lnTo>
                  <a:cubicBezTo>
                    <a:pt x="2556486" y="1021994"/>
                    <a:pt x="2560291" y="1019040"/>
                    <a:pt x="2561249" y="1017707"/>
                  </a:cubicBezTo>
                  <a:cubicBezTo>
                    <a:pt x="2566960" y="1012469"/>
                    <a:pt x="2572681" y="1007420"/>
                    <a:pt x="2572681" y="999133"/>
                  </a:cubicBezTo>
                  <a:cubicBezTo>
                    <a:pt x="2572681" y="988370"/>
                    <a:pt x="2563156" y="981226"/>
                    <a:pt x="2551724" y="981226"/>
                  </a:cubicBezTo>
                  <a:cubicBezTo>
                    <a:pt x="2541241" y="981226"/>
                    <a:pt x="2533623" y="989608"/>
                    <a:pt x="2533623" y="997800"/>
                  </a:cubicBezTo>
                  <a:cubicBezTo>
                    <a:pt x="2533623" y="1002276"/>
                    <a:pt x="2537436" y="1002848"/>
                    <a:pt x="2538385" y="1002848"/>
                  </a:cubicBezTo>
                  <a:cubicBezTo>
                    <a:pt x="2540292" y="1002848"/>
                    <a:pt x="2543148" y="1001515"/>
                    <a:pt x="2543148" y="998086"/>
                  </a:cubicBezTo>
                  <a:cubicBezTo>
                    <a:pt x="2543148" y="993323"/>
                    <a:pt x="2538385" y="993323"/>
                    <a:pt x="2537436" y="993323"/>
                  </a:cubicBezTo>
                  <a:cubicBezTo>
                    <a:pt x="2540292" y="986655"/>
                    <a:pt x="2546003" y="984369"/>
                    <a:pt x="2550766" y="984369"/>
                  </a:cubicBezTo>
                  <a:cubicBezTo>
                    <a:pt x="2559342" y="984369"/>
                    <a:pt x="2564105" y="991513"/>
                    <a:pt x="2564105" y="999133"/>
                  </a:cubicBezTo>
                  <a:cubicBezTo>
                    <a:pt x="2564105" y="1008658"/>
                    <a:pt x="2557435" y="1015611"/>
                    <a:pt x="2546003" y="1026661"/>
                  </a:cubicBezTo>
                  <a:lnTo>
                    <a:pt x="2534581" y="1038567"/>
                  </a:lnTo>
                  <a:cubicBezTo>
                    <a:pt x="2533623" y="1039424"/>
                    <a:pt x="2533623" y="1039710"/>
                    <a:pt x="2533623" y="1041996"/>
                  </a:cubicBezTo>
                  <a:lnTo>
                    <a:pt x="2569816" y="1041996"/>
                  </a:lnTo>
                  <a:close/>
                  <a:moveTo>
                    <a:pt x="2624110" y="983226"/>
                  </a:moveTo>
                  <a:lnTo>
                    <a:pt x="2601256" y="983226"/>
                  </a:lnTo>
                  <a:cubicBezTo>
                    <a:pt x="2599349" y="983226"/>
                    <a:pt x="2596493" y="983226"/>
                    <a:pt x="2593628" y="982941"/>
                  </a:cubicBezTo>
                  <a:cubicBezTo>
                    <a:pt x="2588866" y="982560"/>
                    <a:pt x="2588866" y="981703"/>
                    <a:pt x="2588866" y="980369"/>
                  </a:cubicBezTo>
                  <a:lnTo>
                    <a:pt x="2586010" y="980369"/>
                  </a:lnTo>
                  <a:lnTo>
                    <a:pt x="2583155" y="999610"/>
                  </a:lnTo>
                  <a:lnTo>
                    <a:pt x="2586010" y="999610"/>
                  </a:lnTo>
                  <a:cubicBezTo>
                    <a:pt x="2586010" y="998277"/>
                    <a:pt x="2586968" y="991799"/>
                    <a:pt x="2587917" y="991228"/>
                  </a:cubicBezTo>
                  <a:cubicBezTo>
                    <a:pt x="2588866" y="990656"/>
                    <a:pt x="2595535" y="990656"/>
                    <a:pt x="2597442" y="990656"/>
                  </a:cubicBezTo>
                  <a:lnTo>
                    <a:pt x="2616492" y="990656"/>
                  </a:lnTo>
                  <a:lnTo>
                    <a:pt x="2606967" y="1003324"/>
                  </a:lnTo>
                  <a:cubicBezTo>
                    <a:pt x="2596493" y="1017136"/>
                    <a:pt x="2594586" y="1031614"/>
                    <a:pt x="2594586" y="1038853"/>
                  </a:cubicBezTo>
                  <a:cubicBezTo>
                    <a:pt x="2594586" y="1039805"/>
                    <a:pt x="2594586" y="1043900"/>
                    <a:pt x="2599349" y="1043900"/>
                  </a:cubicBezTo>
                  <a:cubicBezTo>
                    <a:pt x="2603153" y="1043900"/>
                    <a:pt x="2603153" y="1039805"/>
                    <a:pt x="2603153" y="1038758"/>
                  </a:cubicBezTo>
                  <a:lnTo>
                    <a:pt x="2603153" y="1034375"/>
                  </a:lnTo>
                  <a:cubicBezTo>
                    <a:pt x="2603153" y="1021136"/>
                    <a:pt x="2605060" y="1010468"/>
                    <a:pt x="2609823" y="1004467"/>
                  </a:cubicBezTo>
                  <a:lnTo>
                    <a:pt x="2623161" y="986466"/>
                  </a:lnTo>
                  <a:cubicBezTo>
                    <a:pt x="2624110" y="985417"/>
                    <a:pt x="2624110" y="985323"/>
                    <a:pt x="2624110" y="983226"/>
                  </a:cubicBezTo>
                  <a:close/>
                  <a:moveTo>
                    <a:pt x="2645067" y="1041710"/>
                  </a:moveTo>
                  <a:cubicBezTo>
                    <a:pt x="2645067" y="1036661"/>
                    <a:pt x="2643160" y="1031899"/>
                    <a:pt x="2639356" y="1031899"/>
                  </a:cubicBezTo>
                  <a:cubicBezTo>
                    <a:pt x="2636491" y="1031899"/>
                    <a:pt x="2633635" y="1034280"/>
                    <a:pt x="2633635" y="1036947"/>
                  </a:cubicBezTo>
                  <a:cubicBezTo>
                    <a:pt x="2633635" y="1039615"/>
                    <a:pt x="2636491" y="1041996"/>
                    <a:pt x="2639356" y="1041996"/>
                  </a:cubicBezTo>
                  <a:cubicBezTo>
                    <a:pt x="2641253" y="1041996"/>
                    <a:pt x="2642211" y="1040948"/>
                    <a:pt x="2643160" y="1040662"/>
                  </a:cubicBezTo>
                  <a:cubicBezTo>
                    <a:pt x="2643160" y="1043330"/>
                    <a:pt x="2643160" y="1050759"/>
                    <a:pt x="2635542" y="1057331"/>
                  </a:cubicBezTo>
                  <a:cubicBezTo>
                    <a:pt x="2635542" y="1057617"/>
                    <a:pt x="2635542" y="1057808"/>
                    <a:pt x="2635542" y="1058379"/>
                  </a:cubicBezTo>
                  <a:cubicBezTo>
                    <a:pt x="2635542" y="1059141"/>
                    <a:pt x="2636491" y="1059712"/>
                    <a:pt x="2636491" y="1059712"/>
                  </a:cubicBezTo>
                  <a:cubicBezTo>
                    <a:pt x="2637449" y="1059712"/>
                    <a:pt x="2645067" y="1052569"/>
                    <a:pt x="2645067" y="1041710"/>
                  </a:cubicBezTo>
                  <a:close/>
                  <a:moveTo>
                    <a:pt x="2729843" y="1023517"/>
                  </a:moveTo>
                  <a:cubicBezTo>
                    <a:pt x="2729843" y="1011516"/>
                    <a:pt x="2720318" y="1003134"/>
                    <a:pt x="2709835" y="1003134"/>
                  </a:cubicBezTo>
                  <a:cubicBezTo>
                    <a:pt x="2704124" y="1003134"/>
                    <a:pt x="2699361" y="1007325"/>
                    <a:pt x="2697455" y="1011801"/>
                  </a:cubicBezTo>
                  <a:cubicBezTo>
                    <a:pt x="2697455" y="1004182"/>
                    <a:pt x="2698403" y="997514"/>
                    <a:pt x="2701268" y="991990"/>
                  </a:cubicBezTo>
                  <a:cubicBezTo>
                    <a:pt x="2704124" y="987323"/>
                    <a:pt x="2708886" y="983608"/>
                    <a:pt x="2714598" y="983608"/>
                  </a:cubicBezTo>
                  <a:cubicBezTo>
                    <a:pt x="2716505" y="983608"/>
                    <a:pt x="2720318" y="983894"/>
                    <a:pt x="2723174" y="987227"/>
                  </a:cubicBezTo>
                  <a:cubicBezTo>
                    <a:pt x="2718411" y="987323"/>
                    <a:pt x="2718411" y="990465"/>
                    <a:pt x="2718411" y="991418"/>
                  </a:cubicBezTo>
                  <a:cubicBezTo>
                    <a:pt x="2718411" y="994180"/>
                    <a:pt x="2720318" y="995705"/>
                    <a:pt x="2723174" y="995705"/>
                  </a:cubicBezTo>
                  <a:cubicBezTo>
                    <a:pt x="2724123" y="995705"/>
                    <a:pt x="2726978" y="994657"/>
                    <a:pt x="2726978" y="991228"/>
                  </a:cubicBezTo>
                  <a:cubicBezTo>
                    <a:pt x="2726978" y="985703"/>
                    <a:pt x="2723174" y="981226"/>
                    <a:pt x="2714598" y="981226"/>
                  </a:cubicBezTo>
                  <a:cubicBezTo>
                    <a:pt x="2702217" y="981226"/>
                    <a:pt x="2688878" y="993323"/>
                    <a:pt x="2688878" y="1013135"/>
                  </a:cubicBezTo>
                  <a:cubicBezTo>
                    <a:pt x="2688878" y="1037804"/>
                    <a:pt x="2700310" y="1043900"/>
                    <a:pt x="2709835" y="1043900"/>
                  </a:cubicBezTo>
                  <a:cubicBezTo>
                    <a:pt x="2713649" y="1043900"/>
                    <a:pt x="2718411" y="1042758"/>
                    <a:pt x="2723174" y="1038853"/>
                  </a:cubicBezTo>
                  <a:cubicBezTo>
                    <a:pt x="2726030" y="1035329"/>
                    <a:pt x="2729843" y="1031423"/>
                    <a:pt x="2729843" y="1023517"/>
                  </a:cubicBezTo>
                  <a:close/>
                  <a:moveTo>
                    <a:pt x="2720318" y="1023423"/>
                  </a:moveTo>
                  <a:cubicBezTo>
                    <a:pt x="2720318" y="1027994"/>
                    <a:pt x="2720318" y="1031994"/>
                    <a:pt x="2719360" y="1035329"/>
                  </a:cubicBezTo>
                  <a:cubicBezTo>
                    <a:pt x="2716505" y="1039424"/>
                    <a:pt x="2713649" y="1041044"/>
                    <a:pt x="2709835" y="1041044"/>
                  </a:cubicBezTo>
                  <a:cubicBezTo>
                    <a:pt x="2704124" y="1041044"/>
                    <a:pt x="2701268" y="1037804"/>
                    <a:pt x="2700310" y="1035329"/>
                  </a:cubicBezTo>
                  <a:cubicBezTo>
                    <a:pt x="2698403" y="1031137"/>
                    <a:pt x="2697455" y="1024850"/>
                    <a:pt x="2697455" y="1021422"/>
                  </a:cubicBezTo>
                  <a:cubicBezTo>
                    <a:pt x="2697455" y="1012373"/>
                    <a:pt x="2703166" y="1005705"/>
                    <a:pt x="2709835" y="1005705"/>
                  </a:cubicBezTo>
                  <a:cubicBezTo>
                    <a:pt x="2714598" y="1005705"/>
                    <a:pt x="2717453" y="1008086"/>
                    <a:pt x="2718411" y="1011135"/>
                  </a:cubicBezTo>
                  <a:cubicBezTo>
                    <a:pt x="2720318" y="1014564"/>
                    <a:pt x="2720318" y="1018754"/>
                    <a:pt x="2720318" y="1023423"/>
                  </a:cubicBezTo>
                  <a:close/>
                  <a:moveTo>
                    <a:pt x="2777468" y="1026375"/>
                  </a:moveTo>
                  <a:cubicBezTo>
                    <a:pt x="2777468" y="1018754"/>
                    <a:pt x="2771748" y="1011897"/>
                    <a:pt x="2762223" y="1009801"/>
                  </a:cubicBezTo>
                  <a:cubicBezTo>
                    <a:pt x="2769841" y="1007325"/>
                    <a:pt x="2775561" y="1001038"/>
                    <a:pt x="2775561" y="993799"/>
                  </a:cubicBezTo>
                  <a:cubicBezTo>
                    <a:pt x="2775561" y="986466"/>
                    <a:pt x="2766985" y="981226"/>
                    <a:pt x="2757460" y="981226"/>
                  </a:cubicBezTo>
                  <a:cubicBezTo>
                    <a:pt x="2747935" y="981226"/>
                    <a:pt x="2740317" y="986655"/>
                    <a:pt x="2740317" y="993419"/>
                  </a:cubicBezTo>
                  <a:cubicBezTo>
                    <a:pt x="2740317" y="996848"/>
                    <a:pt x="2742224" y="998372"/>
                    <a:pt x="2745080" y="998372"/>
                  </a:cubicBezTo>
                  <a:cubicBezTo>
                    <a:pt x="2747935" y="998372"/>
                    <a:pt x="2749842" y="996275"/>
                    <a:pt x="2749842" y="993799"/>
                  </a:cubicBezTo>
                  <a:cubicBezTo>
                    <a:pt x="2749842" y="990370"/>
                    <a:pt x="2746986" y="989036"/>
                    <a:pt x="2745080" y="989036"/>
                  </a:cubicBezTo>
                  <a:cubicBezTo>
                    <a:pt x="2748893" y="983894"/>
                    <a:pt x="2755553" y="983608"/>
                    <a:pt x="2757460" y="983608"/>
                  </a:cubicBezTo>
                  <a:cubicBezTo>
                    <a:pt x="2759367" y="983608"/>
                    <a:pt x="2766036" y="984369"/>
                    <a:pt x="2766036" y="993799"/>
                  </a:cubicBezTo>
                  <a:cubicBezTo>
                    <a:pt x="2766036" y="1000181"/>
                    <a:pt x="2764130" y="1003991"/>
                    <a:pt x="2762223" y="1005516"/>
                  </a:cubicBezTo>
                  <a:cubicBezTo>
                    <a:pt x="2760316" y="1008372"/>
                    <a:pt x="2757460" y="1008468"/>
                    <a:pt x="2751749" y="1008754"/>
                  </a:cubicBezTo>
                  <a:cubicBezTo>
                    <a:pt x="2750791" y="1008944"/>
                    <a:pt x="2749842" y="1009135"/>
                    <a:pt x="2749842" y="1010278"/>
                  </a:cubicBezTo>
                  <a:cubicBezTo>
                    <a:pt x="2749842" y="1011516"/>
                    <a:pt x="2750791" y="1011516"/>
                    <a:pt x="2751749" y="1011516"/>
                  </a:cubicBezTo>
                  <a:lnTo>
                    <a:pt x="2756511" y="1011516"/>
                  </a:lnTo>
                  <a:cubicBezTo>
                    <a:pt x="2764130" y="1011516"/>
                    <a:pt x="2767943" y="1016850"/>
                    <a:pt x="2767943" y="1026375"/>
                  </a:cubicBezTo>
                  <a:cubicBezTo>
                    <a:pt x="2767943" y="1037804"/>
                    <a:pt x="2762223" y="1041044"/>
                    <a:pt x="2757460" y="1041044"/>
                  </a:cubicBezTo>
                  <a:cubicBezTo>
                    <a:pt x="2751749" y="1041044"/>
                    <a:pt x="2745080" y="1039329"/>
                    <a:pt x="2742224" y="1034566"/>
                  </a:cubicBezTo>
                  <a:cubicBezTo>
                    <a:pt x="2745080" y="1034566"/>
                    <a:pt x="2747935" y="1032471"/>
                    <a:pt x="2747935" y="1029328"/>
                  </a:cubicBezTo>
                  <a:cubicBezTo>
                    <a:pt x="2747935" y="1026470"/>
                    <a:pt x="2745080" y="1024375"/>
                    <a:pt x="2742224" y="1024375"/>
                  </a:cubicBezTo>
                  <a:cubicBezTo>
                    <a:pt x="2740317" y="1024375"/>
                    <a:pt x="2737461" y="1025898"/>
                    <a:pt x="2737461" y="1029613"/>
                  </a:cubicBezTo>
                  <a:cubicBezTo>
                    <a:pt x="2737461" y="1038281"/>
                    <a:pt x="2746986" y="1043900"/>
                    <a:pt x="2757460" y="1043900"/>
                  </a:cubicBezTo>
                  <a:cubicBezTo>
                    <a:pt x="2769841" y="1043900"/>
                    <a:pt x="2777468" y="1035423"/>
                    <a:pt x="2777468" y="1026375"/>
                  </a:cubicBezTo>
                  <a:close/>
                  <a:moveTo>
                    <a:pt x="2801281" y="1041710"/>
                  </a:moveTo>
                  <a:cubicBezTo>
                    <a:pt x="2801281" y="1036661"/>
                    <a:pt x="2800323" y="1031899"/>
                    <a:pt x="2795560" y="1031899"/>
                  </a:cubicBezTo>
                  <a:cubicBezTo>
                    <a:pt x="2792705" y="1031899"/>
                    <a:pt x="2790798" y="1034280"/>
                    <a:pt x="2790798" y="1036947"/>
                  </a:cubicBezTo>
                  <a:cubicBezTo>
                    <a:pt x="2790798" y="1039615"/>
                    <a:pt x="2792705" y="1041996"/>
                    <a:pt x="2795560" y="1041996"/>
                  </a:cubicBezTo>
                  <a:cubicBezTo>
                    <a:pt x="2797467" y="1041996"/>
                    <a:pt x="2798416" y="1040948"/>
                    <a:pt x="2799374" y="1040662"/>
                  </a:cubicBezTo>
                  <a:cubicBezTo>
                    <a:pt x="2799374" y="1043330"/>
                    <a:pt x="2799374" y="1050759"/>
                    <a:pt x="2791756" y="1057331"/>
                  </a:cubicBezTo>
                  <a:cubicBezTo>
                    <a:pt x="2791756" y="1057617"/>
                    <a:pt x="2791756" y="1057712"/>
                    <a:pt x="2791756" y="1058379"/>
                  </a:cubicBezTo>
                  <a:cubicBezTo>
                    <a:pt x="2791756" y="1059141"/>
                    <a:pt x="2792705" y="1059712"/>
                    <a:pt x="2792705" y="1059712"/>
                  </a:cubicBezTo>
                  <a:cubicBezTo>
                    <a:pt x="2793653" y="1059712"/>
                    <a:pt x="2801281" y="1052569"/>
                    <a:pt x="2801281" y="1041710"/>
                  </a:cubicBezTo>
                  <a:close/>
                  <a:moveTo>
                    <a:pt x="2886048" y="1026375"/>
                  </a:moveTo>
                  <a:cubicBezTo>
                    <a:pt x="2886048" y="1018754"/>
                    <a:pt x="2879378" y="1011897"/>
                    <a:pt x="2869853" y="1009801"/>
                  </a:cubicBezTo>
                  <a:cubicBezTo>
                    <a:pt x="2877481" y="1007325"/>
                    <a:pt x="2883192" y="1001038"/>
                    <a:pt x="2883192" y="993799"/>
                  </a:cubicBezTo>
                  <a:cubicBezTo>
                    <a:pt x="2883192" y="986466"/>
                    <a:pt x="2874616" y="981226"/>
                    <a:pt x="2865091" y="981226"/>
                  </a:cubicBezTo>
                  <a:cubicBezTo>
                    <a:pt x="2855566" y="981226"/>
                    <a:pt x="2847948" y="986655"/>
                    <a:pt x="2847948" y="993419"/>
                  </a:cubicBezTo>
                  <a:cubicBezTo>
                    <a:pt x="2847948" y="996848"/>
                    <a:pt x="2849855" y="998372"/>
                    <a:pt x="2852710" y="998372"/>
                  </a:cubicBezTo>
                  <a:cubicBezTo>
                    <a:pt x="2855566" y="998372"/>
                    <a:pt x="2857473" y="996275"/>
                    <a:pt x="2857473" y="993799"/>
                  </a:cubicBezTo>
                  <a:cubicBezTo>
                    <a:pt x="2857473" y="990370"/>
                    <a:pt x="2854617" y="989036"/>
                    <a:pt x="2852710" y="989036"/>
                  </a:cubicBezTo>
                  <a:cubicBezTo>
                    <a:pt x="2856524" y="983894"/>
                    <a:pt x="2863193" y="983608"/>
                    <a:pt x="2865091" y="983608"/>
                  </a:cubicBezTo>
                  <a:cubicBezTo>
                    <a:pt x="2866998" y="983608"/>
                    <a:pt x="2873667" y="984369"/>
                    <a:pt x="2873667" y="993799"/>
                  </a:cubicBezTo>
                  <a:cubicBezTo>
                    <a:pt x="2873667" y="1000181"/>
                    <a:pt x="2871760" y="1003991"/>
                    <a:pt x="2869853" y="1005516"/>
                  </a:cubicBezTo>
                  <a:cubicBezTo>
                    <a:pt x="2867956" y="1008372"/>
                    <a:pt x="2865091" y="1008468"/>
                    <a:pt x="2859380" y="1008754"/>
                  </a:cubicBezTo>
                  <a:cubicBezTo>
                    <a:pt x="2858431" y="1008944"/>
                    <a:pt x="2857473" y="1009135"/>
                    <a:pt x="2857473" y="1010278"/>
                  </a:cubicBezTo>
                  <a:cubicBezTo>
                    <a:pt x="2857473" y="1011516"/>
                    <a:pt x="2858431" y="1011516"/>
                    <a:pt x="2859380" y="1011516"/>
                  </a:cubicBezTo>
                  <a:lnTo>
                    <a:pt x="2864142" y="1011516"/>
                  </a:lnTo>
                  <a:cubicBezTo>
                    <a:pt x="2871760" y="1011516"/>
                    <a:pt x="2876523" y="1016850"/>
                    <a:pt x="2876523" y="1026375"/>
                  </a:cubicBezTo>
                  <a:cubicBezTo>
                    <a:pt x="2876523" y="1037804"/>
                    <a:pt x="2869853" y="1041044"/>
                    <a:pt x="2865091" y="1041044"/>
                  </a:cubicBezTo>
                  <a:cubicBezTo>
                    <a:pt x="2859380" y="1041044"/>
                    <a:pt x="2852710" y="1039329"/>
                    <a:pt x="2849855" y="1034566"/>
                  </a:cubicBezTo>
                  <a:cubicBezTo>
                    <a:pt x="2852710" y="1034566"/>
                    <a:pt x="2855566" y="1032471"/>
                    <a:pt x="2855566" y="1029328"/>
                  </a:cubicBezTo>
                  <a:cubicBezTo>
                    <a:pt x="2855566" y="1026470"/>
                    <a:pt x="2852710" y="1024375"/>
                    <a:pt x="2849855" y="1024375"/>
                  </a:cubicBezTo>
                  <a:cubicBezTo>
                    <a:pt x="2847948" y="1024375"/>
                    <a:pt x="2845092" y="1025898"/>
                    <a:pt x="2845092" y="1029613"/>
                  </a:cubicBezTo>
                  <a:cubicBezTo>
                    <a:pt x="2845092" y="1038281"/>
                    <a:pt x="2854617" y="1043900"/>
                    <a:pt x="2865091" y="1043900"/>
                  </a:cubicBezTo>
                  <a:cubicBezTo>
                    <a:pt x="2877481" y="1043900"/>
                    <a:pt x="2886048" y="1035423"/>
                    <a:pt x="2886048" y="1026375"/>
                  </a:cubicBezTo>
                  <a:close/>
                  <a:moveTo>
                    <a:pt x="2930817" y="1041996"/>
                  </a:moveTo>
                  <a:lnTo>
                    <a:pt x="2930817" y="1039043"/>
                  </a:lnTo>
                  <a:lnTo>
                    <a:pt x="2927003" y="1039043"/>
                  </a:lnTo>
                  <a:cubicBezTo>
                    <a:pt x="2918436" y="1039043"/>
                    <a:pt x="2918436" y="1037804"/>
                    <a:pt x="2918436" y="1034566"/>
                  </a:cubicBezTo>
                  <a:lnTo>
                    <a:pt x="2918436" y="983894"/>
                  </a:lnTo>
                  <a:cubicBezTo>
                    <a:pt x="2918436" y="981417"/>
                    <a:pt x="2918436" y="981226"/>
                    <a:pt x="2915581" y="981226"/>
                  </a:cubicBezTo>
                  <a:cubicBezTo>
                    <a:pt x="2911767" y="984941"/>
                    <a:pt x="2907005" y="987227"/>
                    <a:pt x="2898428" y="987227"/>
                  </a:cubicBezTo>
                  <a:lnTo>
                    <a:pt x="2898428" y="990179"/>
                  </a:lnTo>
                  <a:cubicBezTo>
                    <a:pt x="2901293" y="990179"/>
                    <a:pt x="2906056" y="990179"/>
                    <a:pt x="2910818" y="987704"/>
                  </a:cubicBezTo>
                  <a:lnTo>
                    <a:pt x="2910818" y="1034566"/>
                  </a:lnTo>
                  <a:cubicBezTo>
                    <a:pt x="2910818" y="1037804"/>
                    <a:pt x="2910818" y="1039043"/>
                    <a:pt x="2902242" y="1039043"/>
                  </a:cubicBezTo>
                  <a:lnTo>
                    <a:pt x="2899386" y="1039043"/>
                  </a:lnTo>
                  <a:lnTo>
                    <a:pt x="2899386" y="1041996"/>
                  </a:lnTo>
                  <a:cubicBezTo>
                    <a:pt x="2903191" y="1041710"/>
                    <a:pt x="2910818" y="1041710"/>
                    <a:pt x="2914623" y="1041710"/>
                  </a:cubicBezTo>
                  <a:cubicBezTo>
                    <a:pt x="2918436" y="1041710"/>
                    <a:pt x="2927003" y="1041710"/>
                    <a:pt x="2930817" y="1041996"/>
                  </a:cubicBezTo>
                  <a:close/>
                  <a:moveTo>
                    <a:pt x="2957485" y="1041710"/>
                  </a:moveTo>
                  <a:cubicBezTo>
                    <a:pt x="2957485" y="1036661"/>
                    <a:pt x="2955578" y="1031899"/>
                    <a:pt x="2951774" y="1031899"/>
                  </a:cubicBezTo>
                  <a:cubicBezTo>
                    <a:pt x="2948918" y="1031899"/>
                    <a:pt x="2946053" y="1034280"/>
                    <a:pt x="2946053" y="1036947"/>
                  </a:cubicBezTo>
                  <a:cubicBezTo>
                    <a:pt x="2946053" y="1039615"/>
                    <a:pt x="2948918" y="1041996"/>
                    <a:pt x="2951774" y="1041996"/>
                  </a:cubicBezTo>
                  <a:cubicBezTo>
                    <a:pt x="2953681" y="1041996"/>
                    <a:pt x="2954630" y="1040948"/>
                    <a:pt x="2955578" y="1040662"/>
                  </a:cubicBezTo>
                  <a:cubicBezTo>
                    <a:pt x="2955578" y="1043330"/>
                    <a:pt x="2955578" y="1050759"/>
                    <a:pt x="2947960" y="1057331"/>
                  </a:cubicBezTo>
                  <a:cubicBezTo>
                    <a:pt x="2947960" y="1057617"/>
                    <a:pt x="2947960" y="1057808"/>
                    <a:pt x="2947960" y="1058379"/>
                  </a:cubicBezTo>
                  <a:cubicBezTo>
                    <a:pt x="2947960" y="1059141"/>
                    <a:pt x="2948918" y="1059712"/>
                    <a:pt x="2948918" y="1059712"/>
                  </a:cubicBezTo>
                  <a:cubicBezTo>
                    <a:pt x="2949867" y="1059712"/>
                    <a:pt x="2957485" y="1052569"/>
                    <a:pt x="2957485" y="1041710"/>
                  </a:cubicBezTo>
                  <a:close/>
                  <a:moveTo>
                    <a:pt x="3038448" y="1041996"/>
                  </a:moveTo>
                  <a:lnTo>
                    <a:pt x="3038448" y="1039043"/>
                  </a:lnTo>
                  <a:lnTo>
                    <a:pt x="3034643" y="1039043"/>
                  </a:lnTo>
                  <a:cubicBezTo>
                    <a:pt x="3026067" y="1039043"/>
                    <a:pt x="3026067" y="1037804"/>
                    <a:pt x="3026067" y="1034566"/>
                  </a:cubicBezTo>
                  <a:lnTo>
                    <a:pt x="3026067" y="983894"/>
                  </a:lnTo>
                  <a:cubicBezTo>
                    <a:pt x="3026067" y="981417"/>
                    <a:pt x="3026067" y="981226"/>
                    <a:pt x="3023211" y="981226"/>
                  </a:cubicBezTo>
                  <a:cubicBezTo>
                    <a:pt x="3019398" y="984941"/>
                    <a:pt x="3014635" y="987227"/>
                    <a:pt x="3006068" y="987227"/>
                  </a:cubicBezTo>
                  <a:lnTo>
                    <a:pt x="3006068" y="990179"/>
                  </a:lnTo>
                  <a:cubicBezTo>
                    <a:pt x="3008924" y="990179"/>
                    <a:pt x="3013686" y="990179"/>
                    <a:pt x="3018449" y="987704"/>
                  </a:cubicBezTo>
                  <a:lnTo>
                    <a:pt x="3018449" y="1034566"/>
                  </a:lnTo>
                  <a:cubicBezTo>
                    <a:pt x="3018449" y="1037804"/>
                    <a:pt x="3018449" y="1039043"/>
                    <a:pt x="3009873" y="1039043"/>
                  </a:cubicBezTo>
                  <a:lnTo>
                    <a:pt x="3007017" y="1039043"/>
                  </a:lnTo>
                  <a:lnTo>
                    <a:pt x="3007017" y="1041996"/>
                  </a:lnTo>
                  <a:cubicBezTo>
                    <a:pt x="3010831" y="1041710"/>
                    <a:pt x="3018449" y="1041710"/>
                    <a:pt x="3022253" y="1041710"/>
                  </a:cubicBezTo>
                  <a:cubicBezTo>
                    <a:pt x="3027016" y="1041710"/>
                    <a:pt x="3034643" y="1041710"/>
                    <a:pt x="3038448" y="1041996"/>
                  </a:cubicBezTo>
                  <a:close/>
                  <a:moveTo>
                    <a:pt x="3088928" y="1023708"/>
                  </a:moveTo>
                  <a:cubicBezTo>
                    <a:pt x="3088928" y="1013135"/>
                    <a:pt x="3081310" y="1003705"/>
                    <a:pt x="3070836" y="1003705"/>
                  </a:cubicBezTo>
                  <a:cubicBezTo>
                    <a:pt x="3066074" y="1003705"/>
                    <a:pt x="3062260" y="1005230"/>
                    <a:pt x="3058456" y="1008372"/>
                  </a:cubicBezTo>
                  <a:lnTo>
                    <a:pt x="3058456" y="990656"/>
                  </a:lnTo>
                  <a:cubicBezTo>
                    <a:pt x="3059405" y="991037"/>
                    <a:pt x="3063218" y="991990"/>
                    <a:pt x="3067023" y="991990"/>
                  </a:cubicBezTo>
                  <a:cubicBezTo>
                    <a:pt x="3078455" y="991990"/>
                    <a:pt x="3086073" y="983894"/>
                    <a:pt x="3086073" y="982560"/>
                  </a:cubicBezTo>
                  <a:cubicBezTo>
                    <a:pt x="3086073" y="981512"/>
                    <a:pt x="3085124" y="981226"/>
                    <a:pt x="3084166" y="981226"/>
                  </a:cubicBezTo>
                  <a:cubicBezTo>
                    <a:pt x="3084166" y="981226"/>
                    <a:pt x="3084166" y="981226"/>
                    <a:pt x="3083217" y="981703"/>
                  </a:cubicBezTo>
                  <a:cubicBezTo>
                    <a:pt x="3079403" y="983226"/>
                    <a:pt x="3075599" y="984274"/>
                    <a:pt x="3070836" y="984274"/>
                  </a:cubicBezTo>
                  <a:cubicBezTo>
                    <a:pt x="3065116" y="984274"/>
                    <a:pt x="3061311" y="982941"/>
                    <a:pt x="3058456" y="981703"/>
                  </a:cubicBezTo>
                  <a:cubicBezTo>
                    <a:pt x="3057498" y="981226"/>
                    <a:pt x="3056549" y="981226"/>
                    <a:pt x="3056549" y="981226"/>
                  </a:cubicBezTo>
                  <a:cubicBezTo>
                    <a:pt x="3055591" y="981226"/>
                    <a:pt x="3055591" y="982274"/>
                    <a:pt x="3055591" y="983894"/>
                  </a:cubicBezTo>
                  <a:lnTo>
                    <a:pt x="3055591" y="1010754"/>
                  </a:lnTo>
                  <a:cubicBezTo>
                    <a:pt x="3055591" y="1012373"/>
                    <a:pt x="3055591" y="1013421"/>
                    <a:pt x="3057498" y="1013421"/>
                  </a:cubicBezTo>
                  <a:cubicBezTo>
                    <a:pt x="3057498" y="1013421"/>
                    <a:pt x="3058456" y="1013135"/>
                    <a:pt x="3058456" y="1012373"/>
                  </a:cubicBezTo>
                  <a:cubicBezTo>
                    <a:pt x="3059405" y="1011040"/>
                    <a:pt x="3063218" y="1006277"/>
                    <a:pt x="3070836" y="1006277"/>
                  </a:cubicBezTo>
                  <a:cubicBezTo>
                    <a:pt x="3075599" y="1006277"/>
                    <a:pt x="3078455" y="1010563"/>
                    <a:pt x="3079403" y="1012183"/>
                  </a:cubicBezTo>
                  <a:cubicBezTo>
                    <a:pt x="3080361" y="1015516"/>
                    <a:pt x="3081310" y="1019612"/>
                    <a:pt x="3081310" y="1023232"/>
                  </a:cubicBezTo>
                  <a:cubicBezTo>
                    <a:pt x="3081310" y="1026661"/>
                    <a:pt x="3080361" y="1031519"/>
                    <a:pt x="3078455" y="1035614"/>
                  </a:cubicBezTo>
                  <a:cubicBezTo>
                    <a:pt x="3076548" y="1038281"/>
                    <a:pt x="3072743" y="1041044"/>
                    <a:pt x="3067981" y="1041044"/>
                  </a:cubicBezTo>
                  <a:cubicBezTo>
                    <a:pt x="3062260" y="1041044"/>
                    <a:pt x="3056549" y="1037329"/>
                    <a:pt x="3054642" y="1031519"/>
                  </a:cubicBezTo>
                  <a:cubicBezTo>
                    <a:pt x="3054642" y="1031519"/>
                    <a:pt x="3055591" y="1031519"/>
                    <a:pt x="3055591" y="1031519"/>
                  </a:cubicBezTo>
                  <a:cubicBezTo>
                    <a:pt x="3057498" y="1031519"/>
                    <a:pt x="3059405" y="1029899"/>
                    <a:pt x="3059405" y="1027136"/>
                  </a:cubicBezTo>
                  <a:cubicBezTo>
                    <a:pt x="3059405" y="1023708"/>
                    <a:pt x="3057498" y="1022469"/>
                    <a:pt x="3055591" y="1022469"/>
                  </a:cubicBezTo>
                  <a:cubicBezTo>
                    <a:pt x="3053693" y="1022469"/>
                    <a:pt x="3050828" y="1023517"/>
                    <a:pt x="3050828" y="1027422"/>
                  </a:cubicBezTo>
                  <a:cubicBezTo>
                    <a:pt x="3050828" y="1035614"/>
                    <a:pt x="3057498" y="1043900"/>
                    <a:pt x="3067981" y="1043900"/>
                  </a:cubicBezTo>
                  <a:cubicBezTo>
                    <a:pt x="3079403" y="1043900"/>
                    <a:pt x="3088928" y="1034948"/>
                    <a:pt x="3088928" y="1023708"/>
                  </a:cubicBezTo>
                  <a:close/>
                  <a:moveTo>
                    <a:pt x="3113699" y="1041710"/>
                  </a:moveTo>
                  <a:cubicBezTo>
                    <a:pt x="3113699" y="1036661"/>
                    <a:pt x="3111792" y="1031899"/>
                    <a:pt x="3107978" y="1031899"/>
                  </a:cubicBezTo>
                  <a:cubicBezTo>
                    <a:pt x="3105123" y="1031899"/>
                    <a:pt x="3102267" y="1034280"/>
                    <a:pt x="3102267" y="1036947"/>
                  </a:cubicBezTo>
                  <a:cubicBezTo>
                    <a:pt x="3102267" y="1039615"/>
                    <a:pt x="3104174" y="1041996"/>
                    <a:pt x="3107978" y="1041996"/>
                  </a:cubicBezTo>
                  <a:cubicBezTo>
                    <a:pt x="3109885" y="1041996"/>
                    <a:pt x="3110843" y="1040948"/>
                    <a:pt x="3111792" y="1040662"/>
                  </a:cubicBezTo>
                  <a:cubicBezTo>
                    <a:pt x="3111792" y="1043330"/>
                    <a:pt x="3111792" y="1050759"/>
                    <a:pt x="3104174" y="1057331"/>
                  </a:cubicBezTo>
                  <a:cubicBezTo>
                    <a:pt x="3104174" y="1057617"/>
                    <a:pt x="3104174" y="1057712"/>
                    <a:pt x="3104174" y="1058379"/>
                  </a:cubicBezTo>
                  <a:cubicBezTo>
                    <a:pt x="3104174" y="1059141"/>
                    <a:pt x="3105123" y="1059712"/>
                    <a:pt x="3105123" y="1059712"/>
                  </a:cubicBezTo>
                  <a:cubicBezTo>
                    <a:pt x="3106081" y="1059712"/>
                    <a:pt x="3113699" y="1052569"/>
                    <a:pt x="3113699" y="1041710"/>
                  </a:cubicBezTo>
                  <a:close/>
                  <a:moveTo>
                    <a:pt x="3200373" y="983226"/>
                  </a:moveTo>
                  <a:lnTo>
                    <a:pt x="3177518" y="983226"/>
                  </a:lnTo>
                  <a:cubicBezTo>
                    <a:pt x="3174653" y="983226"/>
                    <a:pt x="3172756" y="983226"/>
                    <a:pt x="3169891" y="982941"/>
                  </a:cubicBezTo>
                  <a:cubicBezTo>
                    <a:pt x="3165128" y="982560"/>
                    <a:pt x="3165128" y="981703"/>
                    <a:pt x="3165128" y="980369"/>
                  </a:cubicBezTo>
                  <a:lnTo>
                    <a:pt x="3162273" y="980369"/>
                  </a:lnTo>
                  <a:lnTo>
                    <a:pt x="3158468" y="999610"/>
                  </a:lnTo>
                  <a:lnTo>
                    <a:pt x="3161324" y="999610"/>
                  </a:lnTo>
                  <a:cubicBezTo>
                    <a:pt x="3162273" y="998181"/>
                    <a:pt x="3163231" y="991799"/>
                    <a:pt x="3164180" y="991228"/>
                  </a:cubicBezTo>
                  <a:cubicBezTo>
                    <a:pt x="3165128" y="990656"/>
                    <a:pt x="3171798" y="990656"/>
                    <a:pt x="3173705" y="990656"/>
                  </a:cubicBezTo>
                  <a:lnTo>
                    <a:pt x="3192755" y="990656"/>
                  </a:lnTo>
                  <a:lnTo>
                    <a:pt x="3183230" y="1003324"/>
                  </a:lnTo>
                  <a:cubicBezTo>
                    <a:pt x="3172756" y="1017136"/>
                    <a:pt x="3170849" y="1031614"/>
                    <a:pt x="3170849" y="1038853"/>
                  </a:cubicBezTo>
                  <a:cubicBezTo>
                    <a:pt x="3170849" y="1039805"/>
                    <a:pt x="3170849" y="1043900"/>
                    <a:pt x="3174653" y="1043900"/>
                  </a:cubicBezTo>
                  <a:cubicBezTo>
                    <a:pt x="3179416" y="1043900"/>
                    <a:pt x="3179416" y="1039710"/>
                    <a:pt x="3179416" y="1038758"/>
                  </a:cubicBezTo>
                  <a:lnTo>
                    <a:pt x="3179416" y="1034375"/>
                  </a:lnTo>
                  <a:cubicBezTo>
                    <a:pt x="3179416" y="1021136"/>
                    <a:pt x="3181323" y="1010468"/>
                    <a:pt x="3186085" y="1004467"/>
                  </a:cubicBezTo>
                  <a:lnTo>
                    <a:pt x="3199424" y="986466"/>
                  </a:lnTo>
                  <a:cubicBezTo>
                    <a:pt x="3200373" y="985417"/>
                    <a:pt x="3200373" y="985323"/>
                    <a:pt x="3200373" y="983226"/>
                  </a:cubicBezTo>
                  <a:close/>
                  <a:moveTo>
                    <a:pt x="3221330" y="1041710"/>
                  </a:moveTo>
                  <a:cubicBezTo>
                    <a:pt x="3221330" y="1036661"/>
                    <a:pt x="3219423" y="1031899"/>
                    <a:pt x="3215618" y="1031899"/>
                  </a:cubicBezTo>
                  <a:cubicBezTo>
                    <a:pt x="3212753" y="1031899"/>
                    <a:pt x="3209898" y="1034280"/>
                    <a:pt x="3209898" y="1036947"/>
                  </a:cubicBezTo>
                  <a:cubicBezTo>
                    <a:pt x="3209898" y="1039615"/>
                    <a:pt x="3212753" y="1041996"/>
                    <a:pt x="3215618" y="1041996"/>
                  </a:cubicBezTo>
                  <a:cubicBezTo>
                    <a:pt x="3217516" y="1041996"/>
                    <a:pt x="3218474" y="1040948"/>
                    <a:pt x="3219423" y="1040662"/>
                  </a:cubicBezTo>
                  <a:cubicBezTo>
                    <a:pt x="3219423" y="1043330"/>
                    <a:pt x="3219423" y="1050759"/>
                    <a:pt x="3211805" y="1057331"/>
                  </a:cubicBezTo>
                  <a:cubicBezTo>
                    <a:pt x="3211805" y="1057617"/>
                    <a:pt x="3211805" y="1057712"/>
                    <a:pt x="3211805" y="1058379"/>
                  </a:cubicBezTo>
                  <a:cubicBezTo>
                    <a:pt x="3211805" y="1059141"/>
                    <a:pt x="3212753" y="1059712"/>
                    <a:pt x="3212753" y="1059712"/>
                  </a:cubicBezTo>
                  <a:cubicBezTo>
                    <a:pt x="3213711" y="1059712"/>
                    <a:pt x="3221330" y="1052569"/>
                    <a:pt x="3221330" y="1041710"/>
                  </a:cubicBezTo>
                  <a:close/>
                  <a:moveTo>
                    <a:pt x="3305148" y="1026375"/>
                  </a:moveTo>
                  <a:cubicBezTo>
                    <a:pt x="3305148" y="1018754"/>
                    <a:pt x="3299436" y="1011897"/>
                    <a:pt x="3289911" y="1009801"/>
                  </a:cubicBezTo>
                  <a:cubicBezTo>
                    <a:pt x="3297530" y="1007325"/>
                    <a:pt x="3303241" y="1001038"/>
                    <a:pt x="3303241" y="993799"/>
                  </a:cubicBezTo>
                  <a:cubicBezTo>
                    <a:pt x="3303241" y="986466"/>
                    <a:pt x="3294674" y="981226"/>
                    <a:pt x="3285149" y="981226"/>
                  </a:cubicBezTo>
                  <a:cubicBezTo>
                    <a:pt x="3275624" y="981226"/>
                    <a:pt x="3268006" y="986655"/>
                    <a:pt x="3268006" y="993419"/>
                  </a:cubicBezTo>
                  <a:cubicBezTo>
                    <a:pt x="3268006" y="996848"/>
                    <a:pt x="3269903" y="998372"/>
                    <a:pt x="3272768" y="998372"/>
                  </a:cubicBezTo>
                  <a:cubicBezTo>
                    <a:pt x="3275624" y="998372"/>
                    <a:pt x="3277531" y="996275"/>
                    <a:pt x="3277531" y="993799"/>
                  </a:cubicBezTo>
                  <a:cubicBezTo>
                    <a:pt x="3277531" y="990370"/>
                    <a:pt x="3274666" y="989036"/>
                    <a:pt x="3272768" y="989036"/>
                  </a:cubicBezTo>
                  <a:cubicBezTo>
                    <a:pt x="3276573" y="983894"/>
                    <a:pt x="3283242" y="983608"/>
                    <a:pt x="3285149" y="983608"/>
                  </a:cubicBezTo>
                  <a:cubicBezTo>
                    <a:pt x="3287056" y="983608"/>
                    <a:pt x="3293716" y="984369"/>
                    <a:pt x="3293716" y="993799"/>
                  </a:cubicBezTo>
                  <a:cubicBezTo>
                    <a:pt x="3293716" y="1000181"/>
                    <a:pt x="3291818" y="1003991"/>
                    <a:pt x="3289911" y="1005516"/>
                  </a:cubicBezTo>
                  <a:cubicBezTo>
                    <a:pt x="3288005" y="1008372"/>
                    <a:pt x="3285149" y="1008468"/>
                    <a:pt x="3279428" y="1008754"/>
                  </a:cubicBezTo>
                  <a:cubicBezTo>
                    <a:pt x="3278480" y="1008944"/>
                    <a:pt x="3277531" y="1009135"/>
                    <a:pt x="3277531" y="1010278"/>
                  </a:cubicBezTo>
                  <a:cubicBezTo>
                    <a:pt x="3277531" y="1011516"/>
                    <a:pt x="3278480" y="1011516"/>
                    <a:pt x="3279428" y="1011516"/>
                  </a:cubicBezTo>
                  <a:lnTo>
                    <a:pt x="3284191" y="1011516"/>
                  </a:lnTo>
                  <a:cubicBezTo>
                    <a:pt x="3291818" y="1011516"/>
                    <a:pt x="3295623" y="1016850"/>
                    <a:pt x="3295623" y="1026375"/>
                  </a:cubicBezTo>
                  <a:cubicBezTo>
                    <a:pt x="3295623" y="1037804"/>
                    <a:pt x="3289911" y="1041044"/>
                    <a:pt x="3285149" y="1041044"/>
                  </a:cubicBezTo>
                  <a:cubicBezTo>
                    <a:pt x="3279428" y="1041044"/>
                    <a:pt x="3272768" y="1039329"/>
                    <a:pt x="3269903" y="1034566"/>
                  </a:cubicBezTo>
                  <a:cubicBezTo>
                    <a:pt x="3272768" y="1034566"/>
                    <a:pt x="3275624" y="1032471"/>
                    <a:pt x="3275624" y="1029328"/>
                  </a:cubicBezTo>
                  <a:cubicBezTo>
                    <a:pt x="3275624" y="1026470"/>
                    <a:pt x="3272768" y="1024375"/>
                    <a:pt x="3269903" y="1024375"/>
                  </a:cubicBezTo>
                  <a:cubicBezTo>
                    <a:pt x="3268006" y="1024375"/>
                    <a:pt x="3265141" y="1025898"/>
                    <a:pt x="3265141" y="1029613"/>
                  </a:cubicBezTo>
                  <a:cubicBezTo>
                    <a:pt x="3265141" y="1038281"/>
                    <a:pt x="3274666" y="1043900"/>
                    <a:pt x="3285149" y="1043900"/>
                  </a:cubicBezTo>
                  <a:cubicBezTo>
                    <a:pt x="3297530" y="1043900"/>
                    <a:pt x="3305148" y="1035423"/>
                    <a:pt x="3305148" y="1026375"/>
                  </a:cubicBezTo>
                  <a:close/>
                  <a:moveTo>
                    <a:pt x="3325156" y="1064761"/>
                  </a:moveTo>
                  <a:lnTo>
                    <a:pt x="3325156" y="973511"/>
                  </a:lnTo>
                  <a:lnTo>
                    <a:pt x="3311817" y="973511"/>
                  </a:lnTo>
                  <a:lnTo>
                    <a:pt x="3311817" y="977702"/>
                  </a:lnTo>
                  <a:lnTo>
                    <a:pt x="3321342" y="977702"/>
                  </a:lnTo>
                  <a:lnTo>
                    <a:pt x="3321342" y="1060569"/>
                  </a:lnTo>
                  <a:lnTo>
                    <a:pt x="3311817" y="1060569"/>
                  </a:lnTo>
                  <a:lnTo>
                    <a:pt x="3311817" y="1064761"/>
                  </a:lnTo>
                  <a:close/>
                  <a:moveTo>
                    <a:pt x="33310" y="1133531"/>
                  </a:moveTo>
                  <a:cubicBezTo>
                    <a:pt x="33310" y="1125435"/>
                    <a:pt x="27599" y="1117434"/>
                    <a:pt x="19023" y="1115243"/>
                  </a:cubicBezTo>
                  <a:lnTo>
                    <a:pt x="5693" y="1112195"/>
                  </a:lnTo>
                  <a:cubicBezTo>
                    <a:pt x="-27" y="1110862"/>
                    <a:pt x="-3832" y="1106290"/>
                    <a:pt x="-3832" y="1100766"/>
                  </a:cubicBezTo>
                  <a:cubicBezTo>
                    <a:pt x="-3832" y="1094479"/>
                    <a:pt x="931" y="1088859"/>
                    <a:pt x="9498" y="1088859"/>
                  </a:cubicBezTo>
                  <a:cubicBezTo>
                    <a:pt x="24743" y="1088859"/>
                    <a:pt x="26641" y="1103622"/>
                    <a:pt x="27599" y="1107051"/>
                  </a:cubicBezTo>
                  <a:cubicBezTo>
                    <a:pt x="27599" y="1108099"/>
                    <a:pt x="27599" y="1108671"/>
                    <a:pt x="29506" y="1108671"/>
                  </a:cubicBezTo>
                  <a:cubicBezTo>
                    <a:pt x="30455" y="1108671"/>
                    <a:pt x="30455" y="1108099"/>
                    <a:pt x="30455" y="1106385"/>
                  </a:cubicBezTo>
                  <a:lnTo>
                    <a:pt x="30455" y="1088383"/>
                  </a:lnTo>
                  <a:cubicBezTo>
                    <a:pt x="30455" y="1087049"/>
                    <a:pt x="30455" y="1086001"/>
                    <a:pt x="29506" y="1086001"/>
                  </a:cubicBezTo>
                  <a:cubicBezTo>
                    <a:pt x="28548" y="1086001"/>
                    <a:pt x="28548" y="1086287"/>
                    <a:pt x="27599" y="1087335"/>
                  </a:cubicBezTo>
                  <a:lnTo>
                    <a:pt x="24743" y="1092479"/>
                  </a:lnTo>
                  <a:cubicBezTo>
                    <a:pt x="19981" y="1087526"/>
                    <a:pt x="14260" y="1086001"/>
                    <a:pt x="9498" y="1086001"/>
                  </a:cubicBezTo>
                  <a:cubicBezTo>
                    <a:pt x="-1934" y="1086001"/>
                    <a:pt x="-9552" y="1094383"/>
                    <a:pt x="-9552" y="1103622"/>
                  </a:cubicBezTo>
                  <a:cubicBezTo>
                    <a:pt x="-9552" y="1110575"/>
                    <a:pt x="-5739" y="1114290"/>
                    <a:pt x="-3832" y="1116101"/>
                  </a:cubicBezTo>
                  <a:cubicBezTo>
                    <a:pt x="-976" y="1119339"/>
                    <a:pt x="1880" y="1120100"/>
                    <a:pt x="12353" y="1122386"/>
                  </a:cubicBezTo>
                  <a:cubicBezTo>
                    <a:pt x="19981" y="1124292"/>
                    <a:pt x="20930" y="1124578"/>
                    <a:pt x="24743" y="1127721"/>
                  </a:cubicBezTo>
                  <a:cubicBezTo>
                    <a:pt x="24743" y="1128769"/>
                    <a:pt x="27599" y="1131911"/>
                    <a:pt x="27599" y="1136294"/>
                  </a:cubicBezTo>
                  <a:cubicBezTo>
                    <a:pt x="27599" y="1142579"/>
                    <a:pt x="22836" y="1149248"/>
                    <a:pt x="14260" y="1149248"/>
                  </a:cubicBezTo>
                  <a:cubicBezTo>
                    <a:pt x="3786" y="1149248"/>
                    <a:pt x="-6697" y="1144390"/>
                    <a:pt x="-6697" y="1131722"/>
                  </a:cubicBezTo>
                  <a:cubicBezTo>
                    <a:pt x="-6697" y="1130198"/>
                    <a:pt x="-6697" y="1129625"/>
                    <a:pt x="-8594" y="1129625"/>
                  </a:cubicBezTo>
                  <a:cubicBezTo>
                    <a:pt x="-9552" y="1129625"/>
                    <a:pt x="-9552" y="1130388"/>
                    <a:pt x="-9552" y="1132007"/>
                  </a:cubicBezTo>
                  <a:lnTo>
                    <a:pt x="-9552" y="1149914"/>
                  </a:lnTo>
                  <a:cubicBezTo>
                    <a:pt x="-9552" y="1151343"/>
                    <a:pt x="-9552" y="1152295"/>
                    <a:pt x="-8594" y="1152295"/>
                  </a:cubicBezTo>
                  <a:cubicBezTo>
                    <a:pt x="-7646" y="1152295"/>
                    <a:pt x="-7646" y="1152104"/>
                    <a:pt x="-6697" y="1151247"/>
                  </a:cubicBezTo>
                  <a:cubicBezTo>
                    <a:pt x="-6697" y="1150677"/>
                    <a:pt x="-6697" y="1149723"/>
                    <a:pt x="-3832" y="1146009"/>
                  </a:cubicBezTo>
                  <a:cubicBezTo>
                    <a:pt x="1880" y="1151057"/>
                    <a:pt x="8549" y="1152295"/>
                    <a:pt x="14260" y="1152295"/>
                  </a:cubicBezTo>
                  <a:cubicBezTo>
                    <a:pt x="25692" y="1152295"/>
                    <a:pt x="33310" y="1143151"/>
                    <a:pt x="33310" y="1133531"/>
                  </a:cubicBezTo>
                  <a:close/>
                  <a:moveTo>
                    <a:pt x="69503" y="1150295"/>
                  </a:moveTo>
                  <a:lnTo>
                    <a:pt x="69503" y="1147342"/>
                  </a:lnTo>
                  <a:lnTo>
                    <a:pt x="67606" y="1147342"/>
                  </a:lnTo>
                  <a:cubicBezTo>
                    <a:pt x="60936" y="1147342"/>
                    <a:pt x="59978" y="1146485"/>
                    <a:pt x="59978" y="1142865"/>
                  </a:cubicBezTo>
                  <a:lnTo>
                    <a:pt x="59978" y="1095431"/>
                  </a:lnTo>
                  <a:cubicBezTo>
                    <a:pt x="59978" y="1092002"/>
                    <a:pt x="60936" y="1091050"/>
                    <a:pt x="67606" y="1091050"/>
                  </a:cubicBezTo>
                  <a:lnTo>
                    <a:pt x="69503" y="1091050"/>
                  </a:lnTo>
                  <a:lnTo>
                    <a:pt x="69503" y="1088001"/>
                  </a:lnTo>
                  <a:lnTo>
                    <a:pt x="56174" y="1088287"/>
                  </a:lnTo>
                  <a:lnTo>
                    <a:pt x="41886" y="1088001"/>
                  </a:lnTo>
                  <a:lnTo>
                    <a:pt x="41886" y="1091050"/>
                  </a:lnTo>
                  <a:lnTo>
                    <a:pt x="44742" y="1091050"/>
                  </a:lnTo>
                  <a:cubicBezTo>
                    <a:pt x="51411" y="1091050"/>
                    <a:pt x="52360" y="1092002"/>
                    <a:pt x="52360" y="1095431"/>
                  </a:cubicBezTo>
                  <a:lnTo>
                    <a:pt x="52360" y="1142865"/>
                  </a:lnTo>
                  <a:cubicBezTo>
                    <a:pt x="52360" y="1146485"/>
                    <a:pt x="51411" y="1147342"/>
                    <a:pt x="44742" y="1147342"/>
                  </a:cubicBezTo>
                  <a:lnTo>
                    <a:pt x="41886" y="1147342"/>
                  </a:lnTo>
                  <a:lnTo>
                    <a:pt x="41886" y="1150295"/>
                  </a:lnTo>
                  <a:lnTo>
                    <a:pt x="56174" y="1150009"/>
                  </a:lnTo>
                  <a:close/>
                  <a:moveTo>
                    <a:pt x="158093" y="1150295"/>
                  </a:moveTo>
                  <a:lnTo>
                    <a:pt x="158093" y="1147342"/>
                  </a:lnTo>
                  <a:lnTo>
                    <a:pt x="156186" y="1147342"/>
                  </a:lnTo>
                  <a:cubicBezTo>
                    <a:pt x="148568" y="1147342"/>
                    <a:pt x="148568" y="1146294"/>
                    <a:pt x="148568" y="1142865"/>
                  </a:cubicBezTo>
                  <a:lnTo>
                    <a:pt x="148568" y="1095431"/>
                  </a:lnTo>
                  <a:cubicBezTo>
                    <a:pt x="148568" y="1092002"/>
                    <a:pt x="148568" y="1091050"/>
                    <a:pt x="156186" y="1091050"/>
                  </a:cubicBezTo>
                  <a:lnTo>
                    <a:pt x="158093" y="1091050"/>
                  </a:lnTo>
                  <a:lnTo>
                    <a:pt x="158093" y="1088001"/>
                  </a:lnTo>
                  <a:lnTo>
                    <a:pt x="141899" y="1088001"/>
                  </a:lnTo>
                  <a:cubicBezTo>
                    <a:pt x="139992" y="1088001"/>
                    <a:pt x="139992" y="1088287"/>
                    <a:pt x="139043" y="1089907"/>
                  </a:cubicBezTo>
                  <a:lnTo>
                    <a:pt x="118086" y="1141722"/>
                  </a:lnTo>
                  <a:lnTo>
                    <a:pt x="97130" y="1090098"/>
                  </a:lnTo>
                  <a:cubicBezTo>
                    <a:pt x="96181" y="1088287"/>
                    <a:pt x="96181" y="1088001"/>
                    <a:pt x="93316" y="1088001"/>
                  </a:cubicBezTo>
                  <a:lnTo>
                    <a:pt x="78080" y="1088001"/>
                  </a:lnTo>
                  <a:lnTo>
                    <a:pt x="78080" y="1091050"/>
                  </a:lnTo>
                  <a:lnTo>
                    <a:pt x="79986" y="1091050"/>
                  </a:lnTo>
                  <a:cubicBezTo>
                    <a:pt x="86656" y="1091050"/>
                    <a:pt x="87605" y="1092002"/>
                    <a:pt x="87605" y="1095431"/>
                  </a:cubicBezTo>
                  <a:lnTo>
                    <a:pt x="87605" y="1140484"/>
                  </a:lnTo>
                  <a:cubicBezTo>
                    <a:pt x="87605" y="1142865"/>
                    <a:pt x="87605" y="1147342"/>
                    <a:pt x="78080" y="1147342"/>
                  </a:cubicBezTo>
                  <a:lnTo>
                    <a:pt x="78080" y="1150295"/>
                  </a:lnTo>
                  <a:cubicBezTo>
                    <a:pt x="81893" y="1150009"/>
                    <a:pt x="86656" y="1150009"/>
                    <a:pt x="88553" y="1150009"/>
                  </a:cubicBezTo>
                  <a:cubicBezTo>
                    <a:pt x="91418" y="1150009"/>
                    <a:pt x="95223" y="1150009"/>
                    <a:pt x="99985" y="1150295"/>
                  </a:cubicBezTo>
                  <a:lnTo>
                    <a:pt x="99985" y="1147342"/>
                  </a:lnTo>
                  <a:cubicBezTo>
                    <a:pt x="90460" y="1147342"/>
                    <a:pt x="90460" y="1142865"/>
                    <a:pt x="90460" y="1140484"/>
                  </a:cubicBezTo>
                  <a:lnTo>
                    <a:pt x="90460" y="1092002"/>
                  </a:lnTo>
                  <a:lnTo>
                    <a:pt x="113324" y="1148105"/>
                  </a:lnTo>
                  <a:cubicBezTo>
                    <a:pt x="114273" y="1149248"/>
                    <a:pt x="114273" y="1150295"/>
                    <a:pt x="115231" y="1150295"/>
                  </a:cubicBezTo>
                  <a:cubicBezTo>
                    <a:pt x="117128" y="1150295"/>
                    <a:pt x="117128" y="1149248"/>
                    <a:pt x="118086" y="1148105"/>
                  </a:cubicBezTo>
                  <a:lnTo>
                    <a:pt x="140941" y="1091241"/>
                  </a:lnTo>
                  <a:lnTo>
                    <a:pt x="140941" y="1091430"/>
                  </a:lnTo>
                  <a:lnTo>
                    <a:pt x="140941" y="1142865"/>
                  </a:lnTo>
                  <a:cubicBezTo>
                    <a:pt x="140941" y="1146294"/>
                    <a:pt x="140941" y="1147342"/>
                    <a:pt x="134281" y="1147342"/>
                  </a:cubicBezTo>
                  <a:lnTo>
                    <a:pt x="132374" y="1147342"/>
                  </a:lnTo>
                  <a:lnTo>
                    <a:pt x="132374" y="1150295"/>
                  </a:lnTo>
                  <a:lnTo>
                    <a:pt x="144755" y="1150009"/>
                  </a:lnTo>
                  <a:close/>
                  <a:moveTo>
                    <a:pt x="232386" y="1119339"/>
                  </a:moveTo>
                  <a:cubicBezTo>
                    <a:pt x="232386" y="1101050"/>
                    <a:pt x="218099" y="1086001"/>
                    <a:pt x="199998" y="1086001"/>
                  </a:cubicBezTo>
                  <a:cubicBezTo>
                    <a:pt x="181906" y="1086001"/>
                    <a:pt x="167618" y="1101241"/>
                    <a:pt x="167618" y="1119339"/>
                  </a:cubicBezTo>
                  <a:cubicBezTo>
                    <a:pt x="167618" y="1138008"/>
                    <a:pt x="182855" y="1152295"/>
                    <a:pt x="199998" y="1152295"/>
                  </a:cubicBezTo>
                  <a:cubicBezTo>
                    <a:pt x="217141" y="1152295"/>
                    <a:pt x="232386" y="1137817"/>
                    <a:pt x="232386" y="1119339"/>
                  </a:cubicBezTo>
                  <a:close/>
                  <a:moveTo>
                    <a:pt x="222861" y="1118005"/>
                  </a:moveTo>
                  <a:cubicBezTo>
                    <a:pt x="222861" y="1141247"/>
                    <a:pt x="209523" y="1149248"/>
                    <a:pt x="199998" y="1149248"/>
                  </a:cubicBezTo>
                  <a:cubicBezTo>
                    <a:pt x="190473" y="1149248"/>
                    <a:pt x="177143" y="1140961"/>
                    <a:pt x="177143" y="1118005"/>
                  </a:cubicBezTo>
                  <a:cubicBezTo>
                    <a:pt x="177143" y="1096193"/>
                    <a:pt x="190473" y="1088859"/>
                    <a:pt x="199998" y="1088859"/>
                  </a:cubicBezTo>
                  <a:cubicBezTo>
                    <a:pt x="209523" y="1088859"/>
                    <a:pt x="222861" y="1096574"/>
                    <a:pt x="222861" y="1118005"/>
                  </a:cubicBezTo>
                  <a:close/>
                  <a:moveTo>
                    <a:pt x="305731" y="1091050"/>
                  </a:moveTo>
                  <a:lnTo>
                    <a:pt x="305731" y="1088001"/>
                  </a:lnTo>
                  <a:cubicBezTo>
                    <a:pt x="301917" y="1088287"/>
                    <a:pt x="298103" y="1088287"/>
                    <a:pt x="295248" y="1088287"/>
                  </a:cubicBezTo>
                  <a:cubicBezTo>
                    <a:pt x="293341" y="1088287"/>
                    <a:pt x="288578" y="1088287"/>
                    <a:pt x="284774" y="1088001"/>
                  </a:cubicBezTo>
                  <a:lnTo>
                    <a:pt x="284774" y="1091050"/>
                  </a:lnTo>
                  <a:cubicBezTo>
                    <a:pt x="294299" y="1091050"/>
                    <a:pt x="294299" y="1095431"/>
                    <a:pt x="294299" y="1097812"/>
                  </a:cubicBezTo>
                  <a:lnTo>
                    <a:pt x="294299" y="1136769"/>
                  </a:lnTo>
                  <a:lnTo>
                    <a:pt x="260003" y="1089430"/>
                  </a:lnTo>
                  <a:cubicBezTo>
                    <a:pt x="259055" y="1088097"/>
                    <a:pt x="259055" y="1088001"/>
                    <a:pt x="257148" y="1088001"/>
                  </a:cubicBezTo>
                  <a:lnTo>
                    <a:pt x="241911" y="1088001"/>
                  </a:lnTo>
                  <a:lnTo>
                    <a:pt x="241911" y="1091050"/>
                  </a:lnTo>
                  <a:lnTo>
                    <a:pt x="243818" y="1091050"/>
                  </a:lnTo>
                  <a:cubicBezTo>
                    <a:pt x="245716" y="1091050"/>
                    <a:pt x="246674" y="1091050"/>
                    <a:pt x="248581" y="1091241"/>
                  </a:cubicBezTo>
                  <a:cubicBezTo>
                    <a:pt x="250478" y="1091525"/>
                    <a:pt x="251436" y="1091525"/>
                    <a:pt x="251436" y="1093336"/>
                  </a:cubicBezTo>
                  <a:lnTo>
                    <a:pt x="251436" y="1140484"/>
                  </a:lnTo>
                  <a:cubicBezTo>
                    <a:pt x="251436" y="1142865"/>
                    <a:pt x="251436" y="1147342"/>
                    <a:pt x="241911" y="1147342"/>
                  </a:cubicBezTo>
                  <a:lnTo>
                    <a:pt x="241911" y="1150295"/>
                  </a:lnTo>
                  <a:cubicBezTo>
                    <a:pt x="245716" y="1150009"/>
                    <a:pt x="250478" y="1150009"/>
                    <a:pt x="252385" y="1150009"/>
                  </a:cubicBezTo>
                  <a:cubicBezTo>
                    <a:pt x="255241" y="1150009"/>
                    <a:pt x="259055" y="1150009"/>
                    <a:pt x="262868" y="1150295"/>
                  </a:cubicBezTo>
                  <a:lnTo>
                    <a:pt x="262868" y="1147342"/>
                  </a:lnTo>
                  <a:cubicBezTo>
                    <a:pt x="254292" y="1147342"/>
                    <a:pt x="254292" y="1142865"/>
                    <a:pt x="254292" y="1140484"/>
                  </a:cubicBezTo>
                  <a:lnTo>
                    <a:pt x="254292" y="1094097"/>
                  </a:lnTo>
                  <a:lnTo>
                    <a:pt x="293341" y="1148962"/>
                  </a:lnTo>
                  <a:cubicBezTo>
                    <a:pt x="294299" y="1150009"/>
                    <a:pt x="294299" y="1150295"/>
                    <a:pt x="295248" y="1150295"/>
                  </a:cubicBezTo>
                  <a:cubicBezTo>
                    <a:pt x="297155" y="1150295"/>
                    <a:pt x="297155" y="1149438"/>
                    <a:pt x="297155" y="1147819"/>
                  </a:cubicBezTo>
                  <a:lnTo>
                    <a:pt x="297155" y="1097812"/>
                  </a:lnTo>
                  <a:cubicBezTo>
                    <a:pt x="297155" y="1095431"/>
                    <a:pt x="297155" y="1091145"/>
                    <a:pt x="305731" y="1091145"/>
                  </a:cubicBezTo>
                  <a:close/>
                  <a:moveTo>
                    <a:pt x="351449" y="1150295"/>
                  </a:moveTo>
                  <a:lnTo>
                    <a:pt x="351449" y="1147342"/>
                  </a:lnTo>
                  <a:lnTo>
                    <a:pt x="347635" y="1147342"/>
                  </a:lnTo>
                  <a:cubicBezTo>
                    <a:pt x="339068" y="1147342"/>
                    <a:pt x="339068" y="1146199"/>
                    <a:pt x="339068" y="1142865"/>
                  </a:cubicBezTo>
                  <a:lnTo>
                    <a:pt x="339068" y="1092288"/>
                  </a:lnTo>
                  <a:cubicBezTo>
                    <a:pt x="339068" y="1089716"/>
                    <a:pt x="339068" y="1089621"/>
                    <a:pt x="336203" y="1089621"/>
                  </a:cubicBezTo>
                  <a:cubicBezTo>
                    <a:pt x="332399" y="1093336"/>
                    <a:pt x="327636" y="1095526"/>
                    <a:pt x="319060" y="1095526"/>
                  </a:cubicBezTo>
                  <a:lnTo>
                    <a:pt x="319060" y="1098574"/>
                  </a:lnTo>
                  <a:cubicBezTo>
                    <a:pt x="321916" y="1098574"/>
                    <a:pt x="326678" y="1098574"/>
                    <a:pt x="331441" y="1096003"/>
                  </a:cubicBezTo>
                  <a:lnTo>
                    <a:pt x="331441" y="1142865"/>
                  </a:lnTo>
                  <a:cubicBezTo>
                    <a:pt x="331441" y="1146199"/>
                    <a:pt x="331441" y="1147342"/>
                    <a:pt x="322874" y="1147342"/>
                  </a:cubicBezTo>
                  <a:lnTo>
                    <a:pt x="320018" y="1147342"/>
                  </a:lnTo>
                  <a:lnTo>
                    <a:pt x="320018" y="1150295"/>
                  </a:lnTo>
                  <a:cubicBezTo>
                    <a:pt x="323823" y="1150009"/>
                    <a:pt x="331441" y="1150009"/>
                    <a:pt x="335255" y="1150009"/>
                  </a:cubicBezTo>
                  <a:cubicBezTo>
                    <a:pt x="339068" y="1150009"/>
                    <a:pt x="347635" y="1150009"/>
                    <a:pt x="351449" y="1150295"/>
                  </a:cubicBezTo>
                  <a:close/>
                  <a:moveTo>
                    <a:pt x="401930" y="1133912"/>
                  </a:moveTo>
                  <a:lnTo>
                    <a:pt x="399074" y="1133912"/>
                  </a:lnTo>
                  <a:cubicBezTo>
                    <a:pt x="399074" y="1135912"/>
                    <a:pt x="398116" y="1140389"/>
                    <a:pt x="397167" y="1142104"/>
                  </a:cubicBezTo>
                  <a:cubicBezTo>
                    <a:pt x="397167" y="1142865"/>
                    <a:pt x="389549" y="1142865"/>
                    <a:pt x="388591" y="1142865"/>
                  </a:cubicBezTo>
                  <a:lnTo>
                    <a:pt x="372406" y="1142865"/>
                  </a:lnTo>
                  <a:lnTo>
                    <a:pt x="384786" y="1131722"/>
                  </a:lnTo>
                  <a:cubicBezTo>
                    <a:pt x="385735" y="1130388"/>
                    <a:pt x="389549" y="1127435"/>
                    <a:pt x="391456" y="1126101"/>
                  </a:cubicBezTo>
                  <a:cubicBezTo>
                    <a:pt x="397167" y="1120863"/>
                    <a:pt x="401930" y="1115815"/>
                    <a:pt x="401930" y="1107433"/>
                  </a:cubicBezTo>
                  <a:cubicBezTo>
                    <a:pt x="401930" y="1096765"/>
                    <a:pt x="393353" y="1089621"/>
                    <a:pt x="381931" y="1089621"/>
                  </a:cubicBezTo>
                  <a:cubicBezTo>
                    <a:pt x="370499" y="1089621"/>
                    <a:pt x="363830" y="1097908"/>
                    <a:pt x="363830" y="1106099"/>
                  </a:cubicBezTo>
                  <a:cubicBezTo>
                    <a:pt x="363830" y="1110575"/>
                    <a:pt x="366685" y="1111148"/>
                    <a:pt x="368592" y="1111148"/>
                  </a:cubicBezTo>
                  <a:cubicBezTo>
                    <a:pt x="370499" y="1111148"/>
                    <a:pt x="373355" y="1109814"/>
                    <a:pt x="373355" y="1106385"/>
                  </a:cubicBezTo>
                  <a:cubicBezTo>
                    <a:pt x="373355" y="1101623"/>
                    <a:pt x="368592" y="1101623"/>
                    <a:pt x="367643" y="1101623"/>
                  </a:cubicBezTo>
                  <a:cubicBezTo>
                    <a:pt x="370499" y="1094954"/>
                    <a:pt x="376210" y="1092764"/>
                    <a:pt x="380973" y="1092764"/>
                  </a:cubicBezTo>
                  <a:cubicBezTo>
                    <a:pt x="389549" y="1092764"/>
                    <a:pt x="393353" y="1099908"/>
                    <a:pt x="393353" y="1107433"/>
                  </a:cubicBezTo>
                  <a:cubicBezTo>
                    <a:pt x="393353" y="1116958"/>
                    <a:pt x="386693" y="1124006"/>
                    <a:pt x="376210" y="1134960"/>
                  </a:cubicBezTo>
                  <a:lnTo>
                    <a:pt x="364778" y="1146866"/>
                  </a:lnTo>
                  <a:cubicBezTo>
                    <a:pt x="363830" y="1147819"/>
                    <a:pt x="363830" y="1148105"/>
                    <a:pt x="363830" y="1150295"/>
                  </a:cubicBezTo>
                  <a:lnTo>
                    <a:pt x="400023" y="1150295"/>
                  </a:lnTo>
                  <a:close/>
                  <a:moveTo>
                    <a:pt x="451461" y="1134960"/>
                  </a:moveTo>
                  <a:cubicBezTo>
                    <a:pt x="451461" y="1129150"/>
                    <a:pt x="448606" y="1125435"/>
                    <a:pt x="446699" y="1123815"/>
                  </a:cubicBezTo>
                  <a:cubicBezTo>
                    <a:pt x="445741" y="1122386"/>
                    <a:pt x="445741" y="1122386"/>
                    <a:pt x="438123" y="1117434"/>
                  </a:cubicBezTo>
                  <a:cubicBezTo>
                    <a:pt x="442885" y="1114862"/>
                    <a:pt x="448606" y="1110480"/>
                    <a:pt x="448606" y="1103336"/>
                  </a:cubicBezTo>
                  <a:cubicBezTo>
                    <a:pt x="448606" y="1094479"/>
                    <a:pt x="440030" y="1089621"/>
                    <a:pt x="431453" y="1089621"/>
                  </a:cubicBezTo>
                  <a:cubicBezTo>
                    <a:pt x="421928" y="1089621"/>
                    <a:pt x="414310" y="1096288"/>
                    <a:pt x="414310" y="1104956"/>
                  </a:cubicBezTo>
                  <a:cubicBezTo>
                    <a:pt x="414310" y="1108194"/>
                    <a:pt x="415268" y="1111338"/>
                    <a:pt x="417166" y="1114004"/>
                  </a:cubicBezTo>
                  <a:cubicBezTo>
                    <a:pt x="419073" y="1115910"/>
                    <a:pt x="419073" y="1116101"/>
                    <a:pt x="424793" y="1119625"/>
                  </a:cubicBezTo>
                  <a:cubicBezTo>
                    <a:pt x="413361" y="1124768"/>
                    <a:pt x="411455" y="1131245"/>
                    <a:pt x="411455" y="1136484"/>
                  </a:cubicBezTo>
                  <a:cubicBezTo>
                    <a:pt x="411455" y="1146485"/>
                    <a:pt x="420980" y="1152295"/>
                    <a:pt x="431453" y="1152295"/>
                  </a:cubicBezTo>
                  <a:cubicBezTo>
                    <a:pt x="442885" y="1152295"/>
                    <a:pt x="451461" y="1144676"/>
                    <a:pt x="451461" y="1134960"/>
                  </a:cubicBezTo>
                  <a:close/>
                  <a:moveTo>
                    <a:pt x="444792" y="1103336"/>
                  </a:moveTo>
                  <a:cubicBezTo>
                    <a:pt x="444792" y="1108480"/>
                    <a:pt x="440030" y="1112957"/>
                    <a:pt x="435267" y="1115624"/>
                  </a:cubicBezTo>
                  <a:lnTo>
                    <a:pt x="423835" y="1108766"/>
                  </a:lnTo>
                  <a:cubicBezTo>
                    <a:pt x="420980" y="1107337"/>
                    <a:pt x="419073" y="1104670"/>
                    <a:pt x="419073" y="1101337"/>
                  </a:cubicBezTo>
                  <a:cubicBezTo>
                    <a:pt x="419073" y="1095717"/>
                    <a:pt x="424793" y="1092002"/>
                    <a:pt x="431453" y="1092002"/>
                  </a:cubicBezTo>
                  <a:cubicBezTo>
                    <a:pt x="438123" y="1092002"/>
                    <a:pt x="444792" y="1096860"/>
                    <a:pt x="444792" y="1103336"/>
                  </a:cubicBezTo>
                  <a:close/>
                  <a:moveTo>
                    <a:pt x="446699" y="1138103"/>
                  </a:moveTo>
                  <a:cubicBezTo>
                    <a:pt x="446699" y="1145151"/>
                    <a:pt x="439081" y="1149438"/>
                    <a:pt x="431453" y="1149438"/>
                  </a:cubicBezTo>
                  <a:cubicBezTo>
                    <a:pt x="423835" y="1149438"/>
                    <a:pt x="416217" y="1143913"/>
                    <a:pt x="416217" y="1136484"/>
                  </a:cubicBezTo>
                  <a:cubicBezTo>
                    <a:pt x="416217" y="1129625"/>
                    <a:pt x="421928" y="1124292"/>
                    <a:pt x="427649" y="1121339"/>
                  </a:cubicBezTo>
                  <a:lnTo>
                    <a:pt x="440030" y="1128864"/>
                  </a:lnTo>
                  <a:cubicBezTo>
                    <a:pt x="441936" y="1129625"/>
                    <a:pt x="446699" y="1132579"/>
                    <a:pt x="446699" y="1138103"/>
                  </a:cubicBezTo>
                  <a:close/>
                  <a:moveTo>
                    <a:pt x="773405" y="1133912"/>
                  </a:moveTo>
                  <a:lnTo>
                    <a:pt x="770549" y="1133912"/>
                  </a:lnTo>
                  <a:cubicBezTo>
                    <a:pt x="770549" y="1135912"/>
                    <a:pt x="769591" y="1140389"/>
                    <a:pt x="768642" y="1142104"/>
                  </a:cubicBezTo>
                  <a:cubicBezTo>
                    <a:pt x="768642" y="1142865"/>
                    <a:pt x="761024" y="1142865"/>
                    <a:pt x="760066" y="1142865"/>
                  </a:cubicBezTo>
                  <a:lnTo>
                    <a:pt x="743881" y="1142865"/>
                  </a:lnTo>
                  <a:lnTo>
                    <a:pt x="756261" y="1131722"/>
                  </a:lnTo>
                  <a:cubicBezTo>
                    <a:pt x="757210" y="1130388"/>
                    <a:pt x="761024" y="1127435"/>
                    <a:pt x="762931" y="1126101"/>
                  </a:cubicBezTo>
                  <a:cubicBezTo>
                    <a:pt x="768642" y="1120863"/>
                    <a:pt x="773405" y="1115815"/>
                    <a:pt x="773405" y="1107433"/>
                  </a:cubicBezTo>
                  <a:cubicBezTo>
                    <a:pt x="773405" y="1096765"/>
                    <a:pt x="764828" y="1089621"/>
                    <a:pt x="753406" y="1089621"/>
                  </a:cubicBezTo>
                  <a:cubicBezTo>
                    <a:pt x="741974" y="1089621"/>
                    <a:pt x="735305" y="1097908"/>
                    <a:pt x="735305" y="1106099"/>
                  </a:cubicBezTo>
                  <a:cubicBezTo>
                    <a:pt x="735305" y="1110575"/>
                    <a:pt x="738160" y="1111148"/>
                    <a:pt x="740067" y="1111148"/>
                  </a:cubicBezTo>
                  <a:cubicBezTo>
                    <a:pt x="741974" y="1111148"/>
                    <a:pt x="744830" y="1109814"/>
                    <a:pt x="744830" y="1106385"/>
                  </a:cubicBezTo>
                  <a:cubicBezTo>
                    <a:pt x="744830" y="1101623"/>
                    <a:pt x="740067" y="1101623"/>
                    <a:pt x="739118" y="1101623"/>
                  </a:cubicBezTo>
                  <a:cubicBezTo>
                    <a:pt x="741974" y="1094954"/>
                    <a:pt x="747685" y="1092764"/>
                    <a:pt x="752448" y="1092764"/>
                  </a:cubicBezTo>
                  <a:cubicBezTo>
                    <a:pt x="761024" y="1092764"/>
                    <a:pt x="764828" y="1099908"/>
                    <a:pt x="764828" y="1107433"/>
                  </a:cubicBezTo>
                  <a:cubicBezTo>
                    <a:pt x="764828" y="1116958"/>
                    <a:pt x="758168" y="1124006"/>
                    <a:pt x="747685" y="1134960"/>
                  </a:cubicBezTo>
                  <a:lnTo>
                    <a:pt x="736253" y="1146866"/>
                  </a:lnTo>
                  <a:cubicBezTo>
                    <a:pt x="735305" y="1147819"/>
                    <a:pt x="735305" y="1148105"/>
                    <a:pt x="735305" y="1150295"/>
                  </a:cubicBezTo>
                  <a:lnTo>
                    <a:pt x="771498" y="1150295"/>
                  </a:lnTo>
                  <a:close/>
                  <a:moveTo>
                    <a:pt x="821978" y="1132007"/>
                  </a:moveTo>
                  <a:cubicBezTo>
                    <a:pt x="821978" y="1121434"/>
                    <a:pt x="814360" y="1112100"/>
                    <a:pt x="803886" y="1112100"/>
                  </a:cubicBezTo>
                  <a:cubicBezTo>
                    <a:pt x="799124" y="1112100"/>
                    <a:pt x="795310" y="1113529"/>
                    <a:pt x="791506" y="1116672"/>
                  </a:cubicBezTo>
                  <a:lnTo>
                    <a:pt x="791506" y="1098955"/>
                  </a:lnTo>
                  <a:cubicBezTo>
                    <a:pt x="792455" y="1099432"/>
                    <a:pt x="796268" y="1100289"/>
                    <a:pt x="800073" y="1100289"/>
                  </a:cubicBezTo>
                  <a:cubicBezTo>
                    <a:pt x="811505" y="1100289"/>
                    <a:pt x="818174" y="1092288"/>
                    <a:pt x="818174" y="1090955"/>
                  </a:cubicBezTo>
                  <a:cubicBezTo>
                    <a:pt x="818174" y="1089907"/>
                    <a:pt x="818174" y="1089621"/>
                    <a:pt x="817216" y="1089621"/>
                  </a:cubicBezTo>
                  <a:cubicBezTo>
                    <a:pt x="817216" y="1089621"/>
                    <a:pt x="817216" y="1089621"/>
                    <a:pt x="816267" y="1090098"/>
                  </a:cubicBezTo>
                  <a:cubicBezTo>
                    <a:pt x="812453" y="1091525"/>
                    <a:pt x="808649" y="1092573"/>
                    <a:pt x="803886" y="1092573"/>
                  </a:cubicBezTo>
                  <a:cubicBezTo>
                    <a:pt x="798166" y="1092573"/>
                    <a:pt x="793403" y="1091241"/>
                    <a:pt x="790548" y="1090098"/>
                  </a:cubicBezTo>
                  <a:cubicBezTo>
                    <a:pt x="789599" y="1089621"/>
                    <a:pt x="789599" y="1089621"/>
                    <a:pt x="789599" y="1089621"/>
                  </a:cubicBezTo>
                  <a:cubicBezTo>
                    <a:pt x="788641" y="1089621"/>
                    <a:pt x="788641" y="1090669"/>
                    <a:pt x="788641" y="1092288"/>
                  </a:cubicBezTo>
                  <a:lnTo>
                    <a:pt x="788641" y="1119053"/>
                  </a:lnTo>
                  <a:cubicBezTo>
                    <a:pt x="788641" y="1120673"/>
                    <a:pt x="788641" y="1121720"/>
                    <a:pt x="789599" y="1121720"/>
                  </a:cubicBezTo>
                  <a:cubicBezTo>
                    <a:pt x="790548" y="1121720"/>
                    <a:pt x="790548" y="1121434"/>
                    <a:pt x="791506" y="1120673"/>
                  </a:cubicBezTo>
                  <a:cubicBezTo>
                    <a:pt x="792455" y="1119339"/>
                    <a:pt x="796268" y="1114576"/>
                    <a:pt x="803886" y="1114576"/>
                  </a:cubicBezTo>
                  <a:cubicBezTo>
                    <a:pt x="808649" y="1114576"/>
                    <a:pt x="811505" y="1118958"/>
                    <a:pt x="812453" y="1120577"/>
                  </a:cubicBezTo>
                  <a:cubicBezTo>
                    <a:pt x="813411" y="1123815"/>
                    <a:pt x="813411" y="1128007"/>
                    <a:pt x="813411" y="1131531"/>
                  </a:cubicBezTo>
                  <a:cubicBezTo>
                    <a:pt x="813411" y="1134960"/>
                    <a:pt x="813411" y="1139913"/>
                    <a:pt x="811505" y="1143913"/>
                  </a:cubicBezTo>
                  <a:cubicBezTo>
                    <a:pt x="809598" y="1146580"/>
                    <a:pt x="805793" y="1149438"/>
                    <a:pt x="801031" y="1149438"/>
                  </a:cubicBezTo>
                  <a:cubicBezTo>
                    <a:pt x="795310" y="1149438"/>
                    <a:pt x="789599" y="1145723"/>
                    <a:pt x="786743" y="1139913"/>
                  </a:cubicBezTo>
                  <a:cubicBezTo>
                    <a:pt x="787692" y="1139913"/>
                    <a:pt x="787692" y="1139913"/>
                    <a:pt x="787692" y="1139913"/>
                  </a:cubicBezTo>
                  <a:cubicBezTo>
                    <a:pt x="790548" y="1139913"/>
                    <a:pt x="792455" y="1138294"/>
                    <a:pt x="792455" y="1135436"/>
                  </a:cubicBezTo>
                  <a:cubicBezTo>
                    <a:pt x="792455" y="1132007"/>
                    <a:pt x="789599" y="1130864"/>
                    <a:pt x="787692" y="1130864"/>
                  </a:cubicBezTo>
                  <a:cubicBezTo>
                    <a:pt x="786743" y="1130864"/>
                    <a:pt x="783878" y="1131911"/>
                    <a:pt x="783878" y="1135722"/>
                  </a:cubicBezTo>
                  <a:cubicBezTo>
                    <a:pt x="783878" y="1143913"/>
                    <a:pt x="790548" y="1152295"/>
                    <a:pt x="801031" y="1152295"/>
                  </a:cubicBezTo>
                  <a:cubicBezTo>
                    <a:pt x="812453" y="1152295"/>
                    <a:pt x="821978" y="1143342"/>
                    <a:pt x="821978" y="1132007"/>
                  </a:cubicBezTo>
                  <a:close/>
                  <a:moveTo>
                    <a:pt x="871510" y="1131911"/>
                  </a:moveTo>
                  <a:cubicBezTo>
                    <a:pt x="871510" y="1119816"/>
                    <a:pt x="862943" y="1111434"/>
                    <a:pt x="852460" y="1111434"/>
                  </a:cubicBezTo>
                  <a:cubicBezTo>
                    <a:pt x="845791" y="1111434"/>
                    <a:pt x="841986" y="1115624"/>
                    <a:pt x="840080" y="1120100"/>
                  </a:cubicBezTo>
                  <a:cubicBezTo>
                    <a:pt x="840080" y="1112481"/>
                    <a:pt x="840080" y="1105813"/>
                    <a:pt x="843893" y="1100289"/>
                  </a:cubicBezTo>
                  <a:cubicBezTo>
                    <a:pt x="846749" y="1095717"/>
                    <a:pt x="851511" y="1092002"/>
                    <a:pt x="857223" y="1092002"/>
                  </a:cubicBezTo>
                  <a:cubicBezTo>
                    <a:pt x="858181" y="1092002"/>
                    <a:pt x="862943" y="1092288"/>
                    <a:pt x="864841" y="1095526"/>
                  </a:cubicBezTo>
                  <a:cubicBezTo>
                    <a:pt x="861036" y="1095717"/>
                    <a:pt x="860078" y="1098860"/>
                    <a:pt x="860078" y="1099717"/>
                  </a:cubicBezTo>
                  <a:cubicBezTo>
                    <a:pt x="860078" y="1102575"/>
                    <a:pt x="862943" y="1104004"/>
                    <a:pt x="864841" y="1104004"/>
                  </a:cubicBezTo>
                  <a:cubicBezTo>
                    <a:pt x="866748" y="1104004"/>
                    <a:pt x="868655" y="1102956"/>
                    <a:pt x="868655" y="1099527"/>
                  </a:cubicBezTo>
                  <a:cubicBezTo>
                    <a:pt x="868655" y="1094097"/>
                    <a:pt x="864841" y="1089621"/>
                    <a:pt x="857223" y="1089621"/>
                  </a:cubicBezTo>
                  <a:cubicBezTo>
                    <a:pt x="843893" y="1089621"/>
                    <a:pt x="831503" y="1101623"/>
                    <a:pt x="831503" y="1121434"/>
                  </a:cubicBezTo>
                  <a:cubicBezTo>
                    <a:pt x="831503" y="1146199"/>
                    <a:pt x="842935" y="1152295"/>
                    <a:pt x="851511" y="1152295"/>
                  </a:cubicBezTo>
                  <a:cubicBezTo>
                    <a:pt x="856274" y="1152295"/>
                    <a:pt x="861036" y="1151057"/>
                    <a:pt x="864841" y="1147152"/>
                  </a:cubicBezTo>
                  <a:cubicBezTo>
                    <a:pt x="868655" y="1143628"/>
                    <a:pt x="871510" y="1139723"/>
                    <a:pt x="871510" y="1131911"/>
                  </a:cubicBezTo>
                  <a:close/>
                  <a:moveTo>
                    <a:pt x="862943" y="1131722"/>
                  </a:moveTo>
                  <a:cubicBezTo>
                    <a:pt x="862943" y="1136294"/>
                    <a:pt x="862943" y="1140389"/>
                    <a:pt x="861036" y="1143628"/>
                  </a:cubicBezTo>
                  <a:cubicBezTo>
                    <a:pt x="859130" y="1147819"/>
                    <a:pt x="855316" y="1149438"/>
                    <a:pt x="851511" y="1149438"/>
                  </a:cubicBezTo>
                  <a:cubicBezTo>
                    <a:pt x="846749" y="1149438"/>
                    <a:pt x="843893" y="1146199"/>
                    <a:pt x="841986" y="1143628"/>
                  </a:cubicBezTo>
                  <a:cubicBezTo>
                    <a:pt x="840080" y="1139437"/>
                    <a:pt x="840080" y="1133245"/>
                    <a:pt x="840080" y="1129816"/>
                  </a:cubicBezTo>
                  <a:cubicBezTo>
                    <a:pt x="840080" y="1120673"/>
                    <a:pt x="844842" y="1114004"/>
                    <a:pt x="852460" y="1114004"/>
                  </a:cubicBezTo>
                  <a:cubicBezTo>
                    <a:pt x="856274" y="1114004"/>
                    <a:pt x="859130" y="1116386"/>
                    <a:pt x="861036" y="1119530"/>
                  </a:cubicBezTo>
                  <a:cubicBezTo>
                    <a:pt x="862943" y="1122958"/>
                    <a:pt x="862943" y="1127149"/>
                    <a:pt x="862943" y="1131722"/>
                  </a:cubicBezTo>
                  <a:close/>
                  <a:moveTo>
                    <a:pt x="1423011" y="1133912"/>
                  </a:moveTo>
                  <a:lnTo>
                    <a:pt x="1420156" y="1133912"/>
                  </a:lnTo>
                  <a:cubicBezTo>
                    <a:pt x="1420156" y="1135912"/>
                    <a:pt x="1419198" y="1140389"/>
                    <a:pt x="1418249" y="1142104"/>
                  </a:cubicBezTo>
                  <a:cubicBezTo>
                    <a:pt x="1417291" y="1142865"/>
                    <a:pt x="1410631" y="1142865"/>
                    <a:pt x="1408724" y="1142865"/>
                  </a:cubicBezTo>
                  <a:lnTo>
                    <a:pt x="1392530" y="1142865"/>
                  </a:lnTo>
                  <a:lnTo>
                    <a:pt x="1404910" y="1131722"/>
                  </a:lnTo>
                  <a:cubicBezTo>
                    <a:pt x="1406817" y="1130388"/>
                    <a:pt x="1410631" y="1127435"/>
                    <a:pt x="1411580" y="1126101"/>
                  </a:cubicBezTo>
                  <a:cubicBezTo>
                    <a:pt x="1417291" y="1120863"/>
                    <a:pt x="1423011" y="1115815"/>
                    <a:pt x="1423011" y="1107433"/>
                  </a:cubicBezTo>
                  <a:cubicBezTo>
                    <a:pt x="1423011" y="1096765"/>
                    <a:pt x="1413486" y="1089621"/>
                    <a:pt x="1402055" y="1089621"/>
                  </a:cubicBezTo>
                  <a:cubicBezTo>
                    <a:pt x="1391581" y="1089621"/>
                    <a:pt x="1383953" y="1097908"/>
                    <a:pt x="1383953" y="1106099"/>
                  </a:cubicBezTo>
                  <a:cubicBezTo>
                    <a:pt x="1383953" y="1110575"/>
                    <a:pt x="1387767" y="1111148"/>
                    <a:pt x="1388716" y="1111148"/>
                  </a:cubicBezTo>
                  <a:cubicBezTo>
                    <a:pt x="1390623" y="1111148"/>
                    <a:pt x="1393478" y="1109814"/>
                    <a:pt x="1393478" y="1106385"/>
                  </a:cubicBezTo>
                  <a:cubicBezTo>
                    <a:pt x="1393478" y="1101623"/>
                    <a:pt x="1388716" y="1101623"/>
                    <a:pt x="1387767" y="1101623"/>
                  </a:cubicBezTo>
                  <a:cubicBezTo>
                    <a:pt x="1390623" y="1094954"/>
                    <a:pt x="1396343" y="1092764"/>
                    <a:pt x="1401106" y="1092764"/>
                  </a:cubicBezTo>
                  <a:cubicBezTo>
                    <a:pt x="1409673" y="1092764"/>
                    <a:pt x="1414435" y="1099908"/>
                    <a:pt x="1414435" y="1107433"/>
                  </a:cubicBezTo>
                  <a:cubicBezTo>
                    <a:pt x="1414435" y="1116958"/>
                    <a:pt x="1407766" y="1124006"/>
                    <a:pt x="1396343" y="1134960"/>
                  </a:cubicBezTo>
                  <a:lnTo>
                    <a:pt x="1384911" y="1146866"/>
                  </a:lnTo>
                  <a:cubicBezTo>
                    <a:pt x="1383953" y="1147819"/>
                    <a:pt x="1383953" y="1148105"/>
                    <a:pt x="1383953" y="1150295"/>
                  </a:cubicBezTo>
                  <a:lnTo>
                    <a:pt x="1420156" y="1150295"/>
                  </a:lnTo>
                  <a:close/>
                  <a:moveTo>
                    <a:pt x="1990698" y="1131911"/>
                  </a:moveTo>
                  <a:cubicBezTo>
                    <a:pt x="1990698" y="1119816"/>
                    <a:pt x="1981173" y="1111434"/>
                    <a:pt x="1971648" y="1111434"/>
                  </a:cubicBezTo>
                  <a:cubicBezTo>
                    <a:pt x="1964978" y="1111434"/>
                    <a:pt x="1961174" y="1115624"/>
                    <a:pt x="1959267" y="1120100"/>
                  </a:cubicBezTo>
                  <a:cubicBezTo>
                    <a:pt x="1959267" y="1112481"/>
                    <a:pt x="1959267" y="1105813"/>
                    <a:pt x="1963081" y="1100289"/>
                  </a:cubicBezTo>
                  <a:cubicBezTo>
                    <a:pt x="1964978" y="1095717"/>
                    <a:pt x="1969741" y="1092002"/>
                    <a:pt x="1975461" y="1092002"/>
                  </a:cubicBezTo>
                  <a:cubicBezTo>
                    <a:pt x="1977368" y="1092002"/>
                    <a:pt x="1982131" y="1092288"/>
                    <a:pt x="1984028" y="1095526"/>
                  </a:cubicBezTo>
                  <a:cubicBezTo>
                    <a:pt x="1980224" y="1095717"/>
                    <a:pt x="1979266" y="1098860"/>
                    <a:pt x="1979266" y="1099717"/>
                  </a:cubicBezTo>
                  <a:cubicBezTo>
                    <a:pt x="1979266" y="1102575"/>
                    <a:pt x="1981173" y="1104004"/>
                    <a:pt x="1984028" y="1104004"/>
                  </a:cubicBezTo>
                  <a:cubicBezTo>
                    <a:pt x="1984986" y="1104004"/>
                    <a:pt x="1987842" y="1102956"/>
                    <a:pt x="1987842" y="1099527"/>
                  </a:cubicBezTo>
                  <a:cubicBezTo>
                    <a:pt x="1987842" y="1094097"/>
                    <a:pt x="1984028" y="1089621"/>
                    <a:pt x="1975461" y="1089621"/>
                  </a:cubicBezTo>
                  <a:cubicBezTo>
                    <a:pt x="1963081" y="1089621"/>
                    <a:pt x="1949742" y="1101623"/>
                    <a:pt x="1949742" y="1121434"/>
                  </a:cubicBezTo>
                  <a:cubicBezTo>
                    <a:pt x="1949742" y="1146199"/>
                    <a:pt x="1962123" y="1152295"/>
                    <a:pt x="1970699" y="1152295"/>
                  </a:cubicBezTo>
                  <a:cubicBezTo>
                    <a:pt x="1974503" y="1152295"/>
                    <a:pt x="1979266" y="1151057"/>
                    <a:pt x="1984028" y="1147152"/>
                  </a:cubicBezTo>
                  <a:cubicBezTo>
                    <a:pt x="1987842" y="1143628"/>
                    <a:pt x="1990698" y="1139723"/>
                    <a:pt x="1990698" y="1131911"/>
                  </a:cubicBezTo>
                  <a:close/>
                  <a:moveTo>
                    <a:pt x="1982131" y="1131722"/>
                  </a:moveTo>
                  <a:cubicBezTo>
                    <a:pt x="1982131" y="1136294"/>
                    <a:pt x="1982131" y="1140389"/>
                    <a:pt x="1980224" y="1143628"/>
                  </a:cubicBezTo>
                  <a:cubicBezTo>
                    <a:pt x="1977368" y="1147819"/>
                    <a:pt x="1974503" y="1149438"/>
                    <a:pt x="1970699" y="1149438"/>
                  </a:cubicBezTo>
                  <a:cubicBezTo>
                    <a:pt x="1965936" y="1149438"/>
                    <a:pt x="1963081" y="1146105"/>
                    <a:pt x="1961174" y="1143628"/>
                  </a:cubicBezTo>
                  <a:cubicBezTo>
                    <a:pt x="1959267" y="1139437"/>
                    <a:pt x="1959267" y="1133245"/>
                    <a:pt x="1959267" y="1129816"/>
                  </a:cubicBezTo>
                  <a:cubicBezTo>
                    <a:pt x="1959267" y="1120673"/>
                    <a:pt x="1964030" y="1114004"/>
                    <a:pt x="1970699" y="1114004"/>
                  </a:cubicBezTo>
                  <a:cubicBezTo>
                    <a:pt x="1975461" y="1114004"/>
                    <a:pt x="1978317" y="1116386"/>
                    <a:pt x="1980224" y="1119530"/>
                  </a:cubicBezTo>
                  <a:cubicBezTo>
                    <a:pt x="1982131" y="1122958"/>
                    <a:pt x="1982131" y="1127055"/>
                    <a:pt x="1982131" y="1131722"/>
                  </a:cubicBezTo>
                  <a:close/>
                  <a:moveTo>
                    <a:pt x="2040230" y="1135246"/>
                  </a:moveTo>
                  <a:lnTo>
                    <a:pt x="2040230" y="1132293"/>
                  </a:lnTo>
                  <a:lnTo>
                    <a:pt x="2030705" y="1132293"/>
                  </a:lnTo>
                  <a:lnTo>
                    <a:pt x="2030705" y="1091241"/>
                  </a:lnTo>
                  <a:cubicBezTo>
                    <a:pt x="2030705" y="1089430"/>
                    <a:pt x="2030705" y="1088669"/>
                    <a:pt x="2028798" y="1088669"/>
                  </a:cubicBezTo>
                  <a:cubicBezTo>
                    <a:pt x="2027849" y="1088669"/>
                    <a:pt x="2026891" y="1088859"/>
                    <a:pt x="2026891" y="1090002"/>
                  </a:cubicBezTo>
                  <a:lnTo>
                    <a:pt x="1997367" y="1132293"/>
                  </a:lnTo>
                  <a:lnTo>
                    <a:pt x="1997367" y="1135246"/>
                  </a:lnTo>
                  <a:lnTo>
                    <a:pt x="2023086" y="1135246"/>
                  </a:lnTo>
                  <a:lnTo>
                    <a:pt x="2023086" y="1142865"/>
                  </a:lnTo>
                  <a:cubicBezTo>
                    <a:pt x="2023086" y="1146294"/>
                    <a:pt x="2023086" y="1147342"/>
                    <a:pt x="2015468" y="1147342"/>
                  </a:cubicBezTo>
                  <a:lnTo>
                    <a:pt x="2013561" y="1147342"/>
                  </a:lnTo>
                  <a:lnTo>
                    <a:pt x="2013561" y="1150295"/>
                  </a:lnTo>
                  <a:lnTo>
                    <a:pt x="2026891" y="1150009"/>
                  </a:lnTo>
                  <a:lnTo>
                    <a:pt x="2040230" y="1150295"/>
                  </a:lnTo>
                  <a:lnTo>
                    <a:pt x="2040230" y="1147342"/>
                  </a:lnTo>
                  <a:lnTo>
                    <a:pt x="2038323" y="1147342"/>
                  </a:lnTo>
                  <a:cubicBezTo>
                    <a:pt x="2030705" y="1147342"/>
                    <a:pt x="2030705" y="1146294"/>
                    <a:pt x="2030705" y="1142865"/>
                  </a:cubicBezTo>
                  <a:lnTo>
                    <a:pt x="2030705" y="1135246"/>
                  </a:lnTo>
                  <a:close/>
                  <a:moveTo>
                    <a:pt x="2024035" y="1132293"/>
                  </a:moveTo>
                  <a:lnTo>
                    <a:pt x="2000223" y="1132293"/>
                  </a:lnTo>
                  <a:lnTo>
                    <a:pt x="2024035" y="1098669"/>
                  </a:lnTo>
                  <a:close/>
                  <a:moveTo>
                    <a:pt x="2478380" y="1173060"/>
                  </a:moveTo>
                  <a:lnTo>
                    <a:pt x="2478380" y="1168964"/>
                  </a:lnTo>
                  <a:lnTo>
                    <a:pt x="2468855" y="1168964"/>
                  </a:lnTo>
                  <a:lnTo>
                    <a:pt x="2468855" y="1086001"/>
                  </a:lnTo>
                  <a:lnTo>
                    <a:pt x="2478380" y="1086001"/>
                  </a:lnTo>
                  <a:lnTo>
                    <a:pt x="2478380" y="1081811"/>
                  </a:lnTo>
                  <a:lnTo>
                    <a:pt x="2465041" y="1081811"/>
                  </a:lnTo>
                  <a:lnTo>
                    <a:pt x="2465041" y="1173060"/>
                  </a:lnTo>
                  <a:close/>
                  <a:moveTo>
                    <a:pt x="2521242" y="1150295"/>
                  </a:moveTo>
                  <a:lnTo>
                    <a:pt x="2521242" y="1147342"/>
                  </a:lnTo>
                  <a:lnTo>
                    <a:pt x="2518386" y="1147342"/>
                  </a:lnTo>
                  <a:cubicBezTo>
                    <a:pt x="2508861" y="1147342"/>
                    <a:pt x="2508861" y="1146105"/>
                    <a:pt x="2508861" y="1142865"/>
                  </a:cubicBezTo>
                  <a:lnTo>
                    <a:pt x="2508861" y="1092288"/>
                  </a:lnTo>
                  <a:cubicBezTo>
                    <a:pt x="2508861" y="1089716"/>
                    <a:pt x="2508861" y="1089621"/>
                    <a:pt x="2506955" y="1089621"/>
                  </a:cubicBezTo>
                  <a:cubicBezTo>
                    <a:pt x="2503141" y="1093336"/>
                    <a:pt x="2497430" y="1095526"/>
                    <a:pt x="2488853" y="1095526"/>
                  </a:cubicBezTo>
                  <a:lnTo>
                    <a:pt x="2488853" y="1098480"/>
                  </a:lnTo>
                  <a:cubicBezTo>
                    <a:pt x="2491718" y="1098480"/>
                    <a:pt x="2496481" y="1098480"/>
                    <a:pt x="2502192" y="1096003"/>
                  </a:cubicBezTo>
                  <a:lnTo>
                    <a:pt x="2502192" y="1142865"/>
                  </a:lnTo>
                  <a:cubicBezTo>
                    <a:pt x="2502192" y="1146105"/>
                    <a:pt x="2501243" y="1147342"/>
                    <a:pt x="2492667" y="1147342"/>
                  </a:cubicBezTo>
                  <a:lnTo>
                    <a:pt x="2489811" y="1147342"/>
                  </a:lnTo>
                  <a:lnTo>
                    <a:pt x="2489811" y="1150295"/>
                  </a:lnTo>
                  <a:cubicBezTo>
                    <a:pt x="2493616" y="1150009"/>
                    <a:pt x="2501243" y="1150009"/>
                    <a:pt x="2505048" y="1150009"/>
                  </a:cubicBezTo>
                  <a:cubicBezTo>
                    <a:pt x="2509810" y="1150009"/>
                    <a:pt x="2517428" y="1150009"/>
                    <a:pt x="2521242" y="1150295"/>
                  </a:cubicBezTo>
                  <a:close/>
                  <a:moveTo>
                    <a:pt x="2572681" y="1133912"/>
                  </a:moveTo>
                  <a:lnTo>
                    <a:pt x="2569816" y="1133912"/>
                  </a:lnTo>
                  <a:cubicBezTo>
                    <a:pt x="2568867" y="1135912"/>
                    <a:pt x="2568867" y="1140389"/>
                    <a:pt x="2567918" y="1142104"/>
                  </a:cubicBezTo>
                  <a:cubicBezTo>
                    <a:pt x="2566960" y="1142865"/>
                    <a:pt x="2560291" y="1142865"/>
                    <a:pt x="2558393" y="1142865"/>
                  </a:cubicBezTo>
                  <a:lnTo>
                    <a:pt x="2542199" y="1142865"/>
                  </a:lnTo>
                  <a:lnTo>
                    <a:pt x="2554580" y="1131722"/>
                  </a:lnTo>
                  <a:cubicBezTo>
                    <a:pt x="2556486" y="1130388"/>
                    <a:pt x="2560291" y="1127435"/>
                    <a:pt x="2561249" y="1126101"/>
                  </a:cubicBezTo>
                  <a:cubicBezTo>
                    <a:pt x="2566960" y="1120863"/>
                    <a:pt x="2572681" y="1115815"/>
                    <a:pt x="2572681" y="1107433"/>
                  </a:cubicBezTo>
                  <a:cubicBezTo>
                    <a:pt x="2572681" y="1096765"/>
                    <a:pt x="2563156" y="1089621"/>
                    <a:pt x="2551724" y="1089621"/>
                  </a:cubicBezTo>
                  <a:cubicBezTo>
                    <a:pt x="2541241" y="1089621"/>
                    <a:pt x="2533623" y="1097908"/>
                    <a:pt x="2533623" y="1106099"/>
                  </a:cubicBezTo>
                  <a:cubicBezTo>
                    <a:pt x="2533623" y="1110575"/>
                    <a:pt x="2537436" y="1111148"/>
                    <a:pt x="2538385" y="1111148"/>
                  </a:cubicBezTo>
                  <a:cubicBezTo>
                    <a:pt x="2540292" y="1111148"/>
                    <a:pt x="2543148" y="1109814"/>
                    <a:pt x="2543148" y="1106385"/>
                  </a:cubicBezTo>
                  <a:cubicBezTo>
                    <a:pt x="2543148" y="1101623"/>
                    <a:pt x="2538385" y="1101623"/>
                    <a:pt x="2537436" y="1101623"/>
                  </a:cubicBezTo>
                  <a:cubicBezTo>
                    <a:pt x="2540292" y="1094954"/>
                    <a:pt x="2546003" y="1092764"/>
                    <a:pt x="2550766" y="1092764"/>
                  </a:cubicBezTo>
                  <a:cubicBezTo>
                    <a:pt x="2559342" y="1092764"/>
                    <a:pt x="2564105" y="1099908"/>
                    <a:pt x="2564105" y="1107433"/>
                  </a:cubicBezTo>
                  <a:cubicBezTo>
                    <a:pt x="2564105" y="1116958"/>
                    <a:pt x="2557435" y="1124006"/>
                    <a:pt x="2546003" y="1134960"/>
                  </a:cubicBezTo>
                  <a:lnTo>
                    <a:pt x="2534581" y="1146866"/>
                  </a:lnTo>
                  <a:cubicBezTo>
                    <a:pt x="2533623" y="1147819"/>
                    <a:pt x="2533623" y="1148105"/>
                    <a:pt x="2533623" y="1150295"/>
                  </a:cubicBezTo>
                  <a:lnTo>
                    <a:pt x="2569816" y="1150295"/>
                  </a:lnTo>
                  <a:close/>
                  <a:moveTo>
                    <a:pt x="2624110" y="1091525"/>
                  </a:moveTo>
                  <a:lnTo>
                    <a:pt x="2601256" y="1091525"/>
                  </a:lnTo>
                  <a:cubicBezTo>
                    <a:pt x="2599349" y="1091525"/>
                    <a:pt x="2596493" y="1091525"/>
                    <a:pt x="2593628" y="1091241"/>
                  </a:cubicBezTo>
                  <a:cubicBezTo>
                    <a:pt x="2588866" y="1090955"/>
                    <a:pt x="2588866" y="1090002"/>
                    <a:pt x="2588866" y="1088669"/>
                  </a:cubicBezTo>
                  <a:lnTo>
                    <a:pt x="2586010" y="1088669"/>
                  </a:lnTo>
                  <a:lnTo>
                    <a:pt x="2583155" y="1107909"/>
                  </a:lnTo>
                  <a:lnTo>
                    <a:pt x="2586010" y="1107909"/>
                  </a:lnTo>
                  <a:cubicBezTo>
                    <a:pt x="2586010" y="1106576"/>
                    <a:pt x="2586968" y="1100194"/>
                    <a:pt x="2587917" y="1099527"/>
                  </a:cubicBezTo>
                  <a:cubicBezTo>
                    <a:pt x="2588866" y="1098955"/>
                    <a:pt x="2595535" y="1098955"/>
                    <a:pt x="2597442" y="1098955"/>
                  </a:cubicBezTo>
                  <a:lnTo>
                    <a:pt x="2616492" y="1098955"/>
                  </a:lnTo>
                  <a:lnTo>
                    <a:pt x="2606967" y="1111623"/>
                  </a:lnTo>
                  <a:cubicBezTo>
                    <a:pt x="2596493" y="1125435"/>
                    <a:pt x="2594586" y="1139913"/>
                    <a:pt x="2594586" y="1147152"/>
                  </a:cubicBezTo>
                  <a:cubicBezTo>
                    <a:pt x="2594586" y="1148105"/>
                    <a:pt x="2594586" y="1152295"/>
                    <a:pt x="2599349" y="1152295"/>
                  </a:cubicBezTo>
                  <a:cubicBezTo>
                    <a:pt x="2603153" y="1152295"/>
                    <a:pt x="2603153" y="1148105"/>
                    <a:pt x="2603153" y="1147057"/>
                  </a:cubicBezTo>
                  <a:lnTo>
                    <a:pt x="2603153" y="1142770"/>
                  </a:lnTo>
                  <a:cubicBezTo>
                    <a:pt x="2603153" y="1129530"/>
                    <a:pt x="2605060" y="1118767"/>
                    <a:pt x="2609823" y="1112861"/>
                  </a:cubicBezTo>
                  <a:lnTo>
                    <a:pt x="2623161" y="1094765"/>
                  </a:lnTo>
                  <a:cubicBezTo>
                    <a:pt x="2624110" y="1093811"/>
                    <a:pt x="2624110" y="1093622"/>
                    <a:pt x="2624110" y="1091525"/>
                  </a:cubicBezTo>
                  <a:close/>
                  <a:moveTo>
                    <a:pt x="2645067" y="1150009"/>
                  </a:moveTo>
                  <a:cubicBezTo>
                    <a:pt x="2645067" y="1144961"/>
                    <a:pt x="2643160" y="1140198"/>
                    <a:pt x="2639356" y="1140198"/>
                  </a:cubicBezTo>
                  <a:cubicBezTo>
                    <a:pt x="2636491" y="1140198"/>
                    <a:pt x="2633635" y="1142579"/>
                    <a:pt x="2633635" y="1145247"/>
                  </a:cubicBezTo>
                  <a:cubicBezTo>
                    <a:pt x="2633635" y="1147914"/>
                    <a:pt x="2636491" y="1150295"/>
                    <a:pt x="2639356" y="1150295"/>
                  </a:cubicBezTo>
                  <a:cubicBezTo>
                    <a:pt x="2641253" y="1150295"/>
                    <a:pt x="2642211" y="1149248"/>
                    <a:pt x="2643160" y="1148962"/>
                  </a:cubicBezTo>
                  <a:cubicBezTo>
                    <a:pt x="2643160" y="1151629"/>
                    <a:pt x="2643160" y="1159059"/>
                    <a:pt x="2635542" y="1165630"/>
                  </a:cubicBezTo>
                  <a:cubicBezTo>
                    <a:pt x="2635542" y="1165916"/>
                    <a:pt x="2635542" y="1166107"/>
                    <a:pt x="2635542" y="1166678"/>
                  </a:cubicBezTo>
                  <a:cubicBezTo>
                    <a:pt x="2635542" y="1167441"/>
                    <a:pt x="2636491" y="1168012"/>
                    <a:pt x="2636491" y="1168012"/>
                  </a:cubicBezTo>
                  <a:cubicBezTo>
                    <a:pt x="2637449" y="1168012"/>
                    <a:pt x="2645067" y="1160868"/>
                    <a:pt x="2645067" y="1150009"/>
                  </a:cubicBezTo>
                  <a:close/>
                  <a:moveTo>
                    <a:pt x="2729843" y="1131817"/>
                  </a:moveTo>
                  <a:cubicBezTo>
                    <a:pt x="2729843" y="1119816"/>
                    <a:pt x="2720318" y="1111434"/>
                    <a:pt x="2709835" y="1111434"/>
                  </a:cubicBezTo>
                  <a:cubicBezTo>
                    <a:pt x="2704124" y="1111434"/>
                    <a:pt x="2699361" y="1115624"/>
                    <a:pt x="2697455" y="1120100"/>
                  </a:cubicBezTo>
                  <a:cubicBezTo>
                    <a:pt x="2697455" y="1112481"/>
                    <a:pt x="2698403" y="1105813"/>
                    <a:pt x="2701268" y="1100289"/>
                  </a:cubicBezTo>
                  <a:cubicBezTo>
                    <a:pt x="2704124" y="1095717"/>
                    <a:pt x="2708886" y="1092002"/>
                    <a:pt x="2714598" y="1092002"/>
                  </a:cubicBezTo>
                  <a:cubicBezTo>
                    <a:pt x="2716505" y="1092002"/>
                    <a:pt x="2720318" y="1092288"/>
                    <a:pt x="2723174" y="1095526"/>
                  </a:cubicBezTo>
                  <a:cubicBezTo>
                    <a:pt x="2718411" y="1095717"/>
                    <a:pt x="2718411" y="1098860"/>
                    <a:pt x="2718411" y="1099717"/>
                  </a:cubicBezTo>
                  <a:cubicBezTo>
                    <a:pt x="2718411" y="1102575"/>
                    <a:pt x="2720318" y="1104004"/>
                    <a:pt x="2723174" y="1104004"/>
                  </a:cubicBezTo>
                  <a:cubicBezTo>
                    <a:pt x="2724123" y="1104004"/>
                    <a:pt x="2726978" y="1102956"/>
                    <a:pt x="2726978" y="1099527"/>
                  </a:cubicBezTo>
                  <a:cubicBezTo>
                    <a:pt x="2726978" y="1094097"/>
                    <a:pt x="2723174" y="1089621"/>
                    <a:pt x="2714598" y="1089621"/>
                  </a:cubicBezTo>
                  <a:cubicBezTo>
                    <a:pt x="2702217" y="1089621"/>
                    <a:pt x="2688878" y="1101623"/>
                    <a:pt x="2688878" y="1121434"/>
                  </a:cubicBezTo>
                  <a:cubicBezTo>
                    <a:pt x="2688878" y="1146105"/>
                    <a:pt x="2700310" y="1152295"/>
                    <a:pt x="2709835" y="1152295"/>
                  </a:cubicBezTo>
                  <a:cubicBezTo>
                    <a:pt x="2713649" y="1152295"/>
                    <a:pt x="2718411" y="1151057"/>
                    <a:pt x="2723174" y="1147152"/>
                  </a:cubicBezTo>
                  <a:cubicBezTo>
                    <a:pt x="2726030" y="1143628"/>
                    <a:pt x="2729843" y="1139723"/>
                    <a:pt x="2729843" y="1131817"/>
                  </a:cubicBezTo>
                  <a:close/>
                  <a:moveTo>
                    <a:pt x="2720318" y="1131722"/>
                  </a:moveTo>
                  <a:cubicBezTo>
                    <a:pt x="2720318" y="1136294"/>
                    <a:pt x="2720318" y="1140293"/>
                    <a:pt x="2719360" y="1143628"/>
                  </a:cubicBezTo>
                  <a:cubicBezTo>
                    <a:pt x="2716505" y="1147819"/>
                    <a:pt x="2713649" y="1149438"/>
                    <a:pt x="2709835" y="1149438"/>
                  </a:cubicBezTo>
                  <a:cubicBezTo>
                    <a:pt x="2704124" y="1149438"/>
                    <a:pt x="2701268" y="1146105"/>
                    <a:pt x="2700310" y="1143628"/>
                  </a:cubicBezTo>
                  <a:cubicBezTo>
                    <a:pt x="2698403" y="1139437"/>
                    <a:pt x="2697455" y="1133150"/>
                    <a:pt x="2697455" y="1129816"/>
                  </a:cubicBezTo>
                  <a:cubicBezTo>
                    <a:pt x="2697455" y="1120673"/>
                    <a:pt x="2703166" y="1114004"/>
                    <a:pt x="2709835" y="1114004"/>
                  </a:cubicBezTo>
                  <a:cubicBezTo>
                    <a:pt x="2714598" y="1114004"/>
                    <a:pt x="2717453" y="1116386"/>
                    <a:pt x="2718411" y="1119530"/>
                  </a:cubicBezTo>
                  <a:cubicBezTo>
                    <a:pt x="2720318" y="1122958"/>
                    <a:pt x="2720318" y="1127055"/>
                    <a:pt x="2720318" y="1131722"/>
                  </a:cubicBezTo>
                  <a:close/>
                  <a:moveTo>
                    <a:pt x="2777468" y="1134674"/>
                  </a:moveTo>
                  <a:cubicBezTo>
                    <a:pt x="2777468" y="1127055"/>
                    <a:pt x="2771748" y="1120291"/>
                    <a:pt x="2762223" y="1118196"/>
                  </a:cubicBezTo>
                  <a:cubicBezTo>
                    <a:pt x="2769841" y="1115624"/>
                    <a:pt x="2775561" y="1109337"/>
                    <a:pt x="2775561" y="1102098"/>
                  </a:cubicBezTo>
                  <a:cubicBezTo>
                    <a:pt x="2775561" y="1094765"/>
                    <a:pt x="2766985" y="1089621"/>
                    <a:pt x="2757460" y="1089621"/>
                  </a:cubicBezTo>
                  <a:cubicBezTo>
                    <a:pt x="2747935" y="1089621"/>
                    <a:pt x="2740317" y="1094954"/>
                    <a:pt x="2740317" y="1101813"/>
                  </a:cubicBezTo>
                  <a:cubicBezTo>
                    <a:pt x="2740317" y="1105242"/>
                    <a:pt x="2742224" y="1106671"/>
                    <a:pt x="2745080" y="1106671"/>
                  </a:cubicBezTo>
                  <a:cubicBezTo>
                    <a:pt x="2747935" y="1106671"/>
                    <a:pt x="2749842" y="1104575"/>
                    <a:pt x="2749842" y="1102098"/>
                  </a:cubicBezTo>
                  <a:cubicBezTo>
                    <a:pt x="2749842" y="1098669"/>
                    <a:pt x="2746986" y="1097336"/>
                    <a:pt x="2745080" y="1097336"/>
                  </a:cubicBezTo>
                  <a:cubicBezTo>
                    <a:pt x="2748893" y="1092288"/>
                    <a:pt x="2755553" y="1092002"/>
                    <a:pt x="2757460" y="1092002"/>
                  </a:cubicBezTo>
                  <a:cubicBezTo>
                    <a:pt x="2759367" y="1092002"/>
                    <a:pt x="2766036" y="1092668"/>
                    <a:pt x="2766036" y="1102098"/>
                  </a:cubicBezTo>
                  <a:cubicBezTo>
                    <a:pt x="2766036" y="1108480"/>
                    <a:pt x="2764130" y="1112386"/>
                    <a:pt x="2762223" y="1113815"/>
                  </a:cubicBezTo>
                  <a:cubicBezTo>
                    <a:pt x="2760316" y="1116672"/>
                    <a:pt x="2757460" y="1116862"/>
                    <a:pt x="2751749" y="1117148"/>
                  </a:cubicBezTo>
                  <a:cubicBezTo>
                    <a:pt x="2750791" y="1117244"/>
                    <a:pt x="2749842" y="1117434"/>
                    <a:pt x="2749842" y="1118577"/>
                  </a:cubicBezTo>
                  <a:cubicBezTo>
                    <a:pt x="2749842" y="1119816"/>
                    <a:pt x="2750791" y="1119816"/>
                    <a:pt x="2751749" y="1119816"/>
                  </a:cubicBezTo>
                  <a:lnTo>
                    <a:pt x="2756511" y="1119816"/>
                  </a:lnTo>
                  <a:cubicBezTo>
                    <a:pt x="2764130" y="1119816"/>
                    <a:pt x="2767943" y="1125149"/>
                    <a:pt x="2767943" y="1134674"/>
                  </a:cubicBezTo>
                  <a:cubicBezTo>
                    <a:pt x="2767943" y="1146105"/>
                    <a:pt x="2762223" y="1149438"/>
                    <a:pt x="2757460" y="1149438"/>
                  </a:cubicBezTo>
                  <a:cubicBezTo>
                    <a:pt x="2751749" y="1149438"/>
                    <a:pt x="2745080" y="1147628"/>
                    <a:pt x="2742224" y="1142865"/>
                  </a:cubicBezTo>
                  <a:cubicBezTo>
                    <a:pt x="2745080" y="1142865"/>
                    <a:pt x="2747935" y="1140770"/>
                    <a:pt x="2747935" y="1137627"/>
                  </a:cubicBezTo>
                  <a:cubicBezTo>
                    <a:pt x="2747935" y="1134865"/>
                    <a:pt x="2745080" y="1132769"/>
                    <a:pt x="2742224" y="1132769"/>
                  </a:cubicBezTo>
                  <a:cubicBezTo>
                    <a:pt x="2740317" y="1132769"/>
                    <a:pt x="2737461" y="1134198"/>
                    <a:pt x="2737461" y="1137912"/>
                  </a:cubicBezTo>
                  <a:cubicBezTo>
                    <a:pt x="2737461" y="1146580"/>
                    <a:pt x="2746986" y="1152200"/>
                    <a:pt x="2757460" y="1152200"/>
                  </a:cubicBezTo>
                  <a:cubicBezTo>
                    <a:pt x="2769841" y="1152200"/>
                    <a:pt x="2777468" y="1143723"/>
                    <a:pt x="2777468" y="1134674"/>
                  </a:cubicBezTo>
                  <a:close/>
                  <a:moveTo>
                    <a:pt x="2801281" y="1150009"/>
                  </a:moveTo>
                  <a:cubicBezTo>
                    <a:pt x="2801281" y="1144961"/>
                    <a:pt x="2800323" y="1140198"/>
                    <a:pt x="2795560" y="1140198"/>
                  </a:cubicBezTo>
                  <a:cubicBezTo>
                    <a:pt x="2792705" y="1140198"/>
                    <a:pt x="2790798" y="1142579"/>
                    <a:pt x="2790798" y="1145247"/>
                  </a:cubicBezTo>
                  <a:cubicBezTo>
                    <a:pt x="2790798" y="1147914"/>
                    <a:pt x="2792705" y="1150295"/>
                    <a:pt x="2795560" y="1150295"/>
                  </a:cubicBezTo>
                  <a:cubicBezTo>
                    <a:pt x="2797467" y="1150295"/>
                    <a:pt x="2798416" y="1149248"/>
                    <a:pt x="2799374" y="1148962"/>
                  </a:cubicBezTo>
                  <a:cubicBezTo>
                    <a:pt x="2799374" y="1151629"/>
                    <a:pt x="2799374" y="1159059"/>
                    <a:pt x="2791756" y="1165630"/>
                  </a:cubicBezTo>
                  <a:cubicBezTo>
                    <a:pt x="2791756" y="1165916"/>
                    <a:pt x="2791756" y="1166107"/>
                    <a:pt x="2791756" y="1166678"/>
                  </a:cubicBezTo>
                  <a:cubicBezTo>
                    <a:pt x="2791756" y="1167441"/>
                    <a:pt x="2792705" y="1168012"/>
                    <a:pt x="2792705" y="1168012"/>
                  </a:cubicBezTo>
                  <a:cubicBezTo>
                    <a:pt x="2793653" y="1168012"/>
                    <a:pt x="2801281" y="1160868"/>
                    <a:pt x="2801281" y="1150009"/>
                  </a:cubicBezTo>
                  <a:close/>
                  <a:moveTo>
                    <a:pt x="2886048" y="1134674"/>
                  </a:moveTo>
                  <a:cubicBezTo>
                    <a:pt x="2886048" y="1127055"/>
                    <a:pt x="2879378" y="1120291"/>
                    <a:pt x="2869853" y="1118196"/>
                  </a:cubicBezTo>
                  <a:cubicBezTo>
                    <a:pt x="2877481" y="1115624"/>
                    <a:pt x="2883192" y="1109337"/>
                    <a:pt x="2883192" y="1102098"/>
                  </a:cubicBezTo>
                  <a:cubicBezTo>
                    <a:pt x="2883192" y="1094765"/>
                    <a:pt x="2874616" y="1089621"/>
                    <a:pt x="2865091" y="1089621"/>
                  </a:cubicBezTo>
                  <a:cubicBezTo>
                    <a:pt x="2855566" y="1089621"/>
                    <a:pt x="2847948" y="1094954"/>
                    <a:pt x="2847948" y="1101813"/>
                  </a:cubicBezTo>
                  <a:cubicBezTo>
                    <a:pt x="2847948" y="1105242"/>
                    <a:pt x="2849855" y="1106671"/>
                    <a:pt x="2852710" y="1106671"/>
                  </a:cubicBezTo>
                  <a:cubicBezTo>
                    <a:pt x="2855566" y="1106671"/>
                    <a:pt x="2857473" y="1104575"/>
                    <a:pt x="2857473" y="1102098"/>
                  </a:cubicBezTo>
                  <a:cubicBezTo>
                    <a:pt x="2857473" y="1098669"/>
                    <a:pt x="2854617" y="1097336"/>
                    <a:pt x="2852710" y="1097336"/>
                  </a:cubicBezTo>
                  <a:cubicBezTo>
                    <a:pt x="2856524" y="1092288"/>
                    <a:pt x="2863193" y="1092002"/>
                    <a:pt x="2865091" y="1092002"/>
                  </a:cubicBezTo>
                  <a:cubicBezTo>
                    <a:pt x="2866998" y="1092002"/>
                    <a:pt x="2873667" y="1092668"/>
                    <a:pt x="2873667" y="1102098"/>
                  </a:cubicBezTo>
                  <a:cubicBezTo>
                    <a:pt x="2873667" y="1108480"/>
                    <a:pt x="2871760" y="1112386"/>
                    <a:pt x="2869853" y="1113815"/>
                  </a:cubicBezTo>
                  <a:cubicBezTo>
                    <a:pt x="2867956" y="1116672"/>
                    <a:pt x="2865091" y="1116862"/>
                    <a:pt x="2859380" y="1117148"/>
                  </a:cubicBezTo>
                  <a:cubicBezTo>
                    <a:pt x="2858431" y="1117244"/>
                    <a:pt x="2857473" y="1117434"/>
                    <a:pt x="2857473" y="1118577"/>
                  </a:cubicBezTo>
                  <a:cubicBezTo>
                    <a:pt x="2857473" y="1119816"/>
                    <a:pt x="2858431" y="1119816"/>
                    <a:pt x="2859380" y="1119816"/>
                  </a:cubicBezTo>
                  <a:lnTo>
                    <a:pt x="2864142" y="1119816"/>
                  </a:lnTo>
                  <a:cubicBezTo>
                    <a:pt x="2871760" y="1119816"/>
                    <a:pt x="2876523" y="1125149"/>
                    <a:pt x="2876523" y="1134674"/>
                  </a:cubicBezTo>
                  <a:cubicBezTo>
                    <a:pt x="2876523" y="1146105"/>
                    <a:pt x="2869853" y="1149438"/>
                    <a:pt x="2865091" y="1149438"/>
                  </a:cubicBezTo>
                  <a:cubicBezTo>
                    <a:pt x="2859380" y="1149438"/>
                    <a:pt x="2852710" y="1147628"/>
                    <a:pt x="2849855" y="1142865"/>
                  </a:cubicBezTo>
                  <a:cubicBezTo>
                    <a:pt x="2852710" y="1142865"/>
                    <a:pt x="2855566" y="1140770"/>
                    <a:pt x="2855566" y="1137627"/>
                  </a:cubicBezTo>
                  <a:cubicBezTo>
                    <a:pt x="2855566" y="1134865"/>
                    <a:pt x="2852710" y="1132769"/>
                    <a:pt x="2849855" y="1132769"/>
                  </a:cubicBezTo>
                  <a:cubicBezTo>
                    <a:pt x="2847948" y="1132769"/>
                    <a:pt x="2845092" y="1134198"/>
                    <a:pt x="2845092" y="1137912"/>
                  </a:cubicBezTo>
                  <a:cubicBezTo>
                    <a:pt x="2845092" y="1146580"/>
                    <a:pt x="2854617" y="1152200"/>
                    <a:pt x="2865091" y="1152200"/>
                  </a:cubicBezTo>
                  <a:cubicBezTo>
                    <a:pt x="2877481" y="1152200"/>
                    <a:pt x="2886048" y="1143723"/>
                    <a:pt x="2886048" y="1134674"/>
                  </a:cubicBezTo>
                  <a:close/>
                  <a:moveTo>
                    <a:pt x="2930817" y="1150295"/>
                  </a:moveTo>
                  <a:lnTo>
                    <a:pt x="2930817" y="1147342"/>
                  </a:lnTo>
                  <a:lnTo>
                    <a:pt x="2927003" y="1147342"/>
                  </a:lnTo>
                  <a:cubicBezTo>
                    <a:pt x="2918436" y="1147342"/>
                    <a:pt x="2918436" y="1146105"/>
                    <a:pt x="2918436" y="1142865"/>
                  </a:cubicBezTo>
                  <a:lnTo>
                    <a:pt x="2918436" y="1092288"/>
                  </a:lnTo>
                  <a:cubicBezTo>
                    <a:pt x="2918436" y="1089716"/>
                    <a:pt x="2918436" y="1089621"/>
                    <a:pt x="2915581" y="1089621"/>
                  </a:cubicBezTo>
                  <a:cubicBezTo>
                    <a:pt x="2911767" y="1093336"/>
                    <a:pt x="2907005" y="1095526"/>
                    <a:pt x="2898428" y="1095526"/>
                  </a:cubicBezTo>
                  <a:lnTo>
                    <a:pt x="2898428" y="1098480"/>
                  </a:lnTo>
                  <a:cubicBezTo>
                    <a:pt x="2901293" y="1098480"/>
                    <a:pt x="2906056" y="1098480"/>
                    <a:pt x="2910818" y="1096003"/>
                  </a:cubicBezTo>
                  <a:lnTo>
                    <a:pt x="2910818" y="1142865"/>
                  </a:lnTo>
                  <a:cubicBezTo>
                    <a:pt x="2910818" y="1146105"/>
                    <a:pt x="2910818" y="1147342"/>
                    <a:pt x="2902242" y="1147342"/>
                  </a:cubicBezTo>
                  <a:lnTo>
                    <a:pt x="2899386" y="1147342"/>
                  </a:lnTo>
                  <a:lnTo>
                    <a:pt x="2899386" y="1150295"/>
                  </a:lnTo>
                  <a:cubicBezTo>
                    <a:pt x="2903191" y="1150009"/>
                    <a:pt x="2910818" y="1150009"/>
                    <a:pt x="2914623" y="1150009"/>
                  </a:cubicBezTo>
                  <a:cubicBezTo>
                    <a:pt x="2918436" y="1150009"/>
                    <a:pt x="2927003" y="1150009"/>
                    <a:pt x="2930817" y="1150295"/>
                  </a:cubicBezTo>
                  <a:close/>
                  <a:moveTo>
                    <a:pt x="2957485" y="1150009"/>
                  </a:moveTo>
                  <a:cubicBezTo>
                    <a:pt x="2957485" y="1144961"/>
                    <a:pt x="2955578" y="1140198"/>
                    <a:pt x="2951774" y="1140198"/>
                  </a:cubicBezTo>
                  <a:cubicBezTo>
                    <a:pt x="2948918" y="1140198"/>
                    <a:pt x="2946053" y="1142579"/>
                    <a:pt x="2946053" y="1145247"/>
                  </a:cubicBezTo>
                  <a:cubicBezTo>
                    <a:pt x="2946053" y="1147914"/>
                    <a:pt x="2948918" y="1150295"/>
                    <a:pt x="2951774" y="1150295"/>
                  </a:cubicBezTo>
                  <a:cubicBezTo>
                    <a:pt x="2953681" y="1150295"/>
                    <a:pt x="2954630" y="1149248"/>
                    <a:pt x="2955578" y="1148962"/>
                  </a:cubicBezTo>
                  <a:cubicBezTo>
                    <a:pt x="2955578" y="1151629"/>
                    <a:pt x="2955578" y="1159059"/>
                    <a:pt x="2947960" y="1165630"/>
                  </a:cubicBezTo>
                  <a:cubicBezTo>
                    <a:pt x="2947960" y="1165916"/>
                    <a:pt x="2947960" y="1166107"/>
                    <a:pt x="2947960" y="1166678"/>
                  </a:cubicBezTo>
                  <a:cubicBezTo>
                    <a:pt x="2947960" y="1167441"/>
                    <a:pt x="2948918" y="1168012"/>
                    <a:pt x="2948918" y="1168012"/>
                  </a:cubicBezTo>
                  <a:cubicBezTo>
                    <a:pt x="2949867" y="1168012"/>
                    <a:pt x="2957485" y="1160868"/>
                    <a:pt x="2957485" y="1150009"/>
                  </a:cubicBezTo>
                  <a:close/>
                  <a:moveTo>
                    <a:pt x="3038448" y="1150295"/>
                  </a:moveTo>
                  <a:lnTo>
                    <a:pt x="3038448" y="1147342"/>
                  </a:lnTo>
                  <a:lnTo>
                    <a:pt x="3034643" y="1147342"/>
                  </a:lnTo>
                  <a:cubicBezTo>
                    <a:pt x="3026067" y="1147342"/>
                    <a:pt x="3026067" y="1146105"/>
                    <a:pt x="3026067" y="1142865"/>
                  </a:cubicBezTo>
                  <a:lnTo>
                    <a:pt x="3026067" y="1092288"/>
                  </a:lnTo>
                  <a:cubicBezTo>
                    <a:pt x="3026067" y="1089716"/>
                    <a:pt x="3026067" y="1089621"/>
                    <a:pt x="3023211" y="1089621"/>
                  </a:cubicBezTo>
                  <a:cubicBezTo>
                    <a:pt x="3019398" y="1093336"/>
                    <a:pt x="3014635" y="1095526"/>
                    <a:pt x="3006068" y="1095526"/>
                  </a:cubicBezTo>
                  <a:lnTo>
                    <a:pt x="3006068" y="1098480"/>
                  </a:lnTo>
                  <a:cubicBezTo>
                    <a:pt x="3008924" y="1098480"/>
                    <a:pt x="3013686" y="1098480"/>
                    <a:pt x="3018449" y="1096003"/>
                  </a:cubicBezTo>
                  <a:lnTo>
                    <a:pt x="3018449" y="1142865"/>
                  </a:lnTo>
                  <a:cubicBezTo>
                    <a:pt x="3018449" y="1146105"/>
                    <a:pt x="3018449" y="1147342"/>
                    <a:pt x="3009873" y="1147342"/>
                  </a:cubicBezTo>
                  <a:lnTo>
                    <a:pt x="3007017" y="1147342"/>
                  </a:lnTo>
                  <a:lnTo>
                    <a:pt x="3007017" y="1150295"/>
                  </a:lnTo>
                  <a:cubicBezTo>
                    <a:pt x="3010831" y="1150009"/>
                    <a:pt x="3018449" y="1150009"/>
                    <a:pt x="3022253" y="1150009"/>
                  </a:cubicBezTo>
                  <a:cubicBezTo>
                    <a:pt x="3027016" y="1150009"/>
                    <a:pt x="3034643" y="1150009"/>
                    <a:pt x="3038448" y="1150295"/>
                  </a:cubicBezTo>
                  <a:close/>
                  <a:moveTo>
                    <a:pt x="3088928" y="1132007"/>
                  </a:moveTo>
                  <a:cubicBezTo>
                    <a:pt x="3088928" y="1121434"/>
                    <a:pt x="3081310" y="1112100"/>
                    <a:pt x="3070836" y="1112100"/>
                  </a:cubicBezTo>
                  <a:cubicBezTo>
                    <a:pt x="3066074" y="1112100"/>
                    <a:pt x="3062260" y="1113529"/>
                    <a:pt x="3058456" y="1116672"/>
                  </a:cubicBezTo>
                  <a:lnTo>
                    <a:pt x="3058456" y="1098955"/>
                  </a:lnTo>
                  <a:cubicBezTo>
                    <a:pt x="3059405" y="1099432"/>
                    <a:pt x="3063218" y="1100289"/>
                    <a:pt x="3067023" y="1100289"/>
                  </a:cubicBezTo>
                  <a:cubicBezTo>
                    <a:pt x="3078455" y="1100289"/>
                    <a:pt x="3086073" y="1092288"/>
                    <a:pt x="3086073" y="1090955"/>
                  </a:cubicBezTo>
                  <a:cubicBezTo>
                    <a:pt x="3086073" y="1089907"/>
                    <a:pt x="3085124" y="1089621"/>
                    <a:pt x="3084166" y="1089621"/>
                  </a:cubicBezTo>
                  <a:cubicBezTo>
                    <a:pt x="3084166" y="1089621"/>
                    <a:pt x="3084166" y="1089621"/>
                    <a:pt x="3083217" y="1090002"/>
                  </a:cubicBezTo>
                  <a:cubicBezTo>
                    <a:pt x="3079403" y="1091525"/>
                    <a:pt x="3075599" y="1092573"/>
                    <a:pt x="3070836" y="1092573"/>
                  </a:cubicBezTo>
                  <a:cubicBezTo>
                    <a:pt x="3065116" y="1092573"/>
                    <a:pt x="3061311" y="1091241"/>
                    <a:pt x="3058456" y="1090002"/>
                  </a:cubicBezTo>
                  <a:cubicBezTo>
                    <a:pt x="3057498" y="1089621"/>
                    <a:pt x="3056549" y="1089621"/>
                    <a:pt x="3056549" y="1089621"/>
                  </a:cubicBezTo>
                  <a:cubicBezTo>
                    <a:pt x="3055591" y="1089621"/>
                    <a:pt x="3055591" y="1090669"/>
                    <a:pt x="3055591" y="1092288"/>
                  </a:cubicBezTo>
                  <a:lnTo>
                    <a:pt x="3055591" y="1119053"/>
                  </a:lnTo>
                  <a:cubicBezTo>
                    <a:pt x="3055591" y="1120673"/>
                    <a:pt x="3055591" y="1121720"/>
                    <a:pt x="3057498" y="1121720"/>
                  </a:cubicBezTo>
                  <a:cubicBezTo>
                    <a:pt x="3057498" y="1121720"/>
                    <a:pt x="3058456" y="1121434"/>
                    <a:pt x="3058456" y="1120673"/>
                  </a:cubicBezTo>
                  <a:cubicBezTo>
                    <a:pt x="3059405" y="1119339"/>
                    <a:pt x="3063218" y="1114576"/>
                    <a:pt x="3070836" y="1114576"/>
                  </a:cubicBezTo>
                  <a:cubicBezTo>
                    <a:pt x="3075599" y="1114576"/>
                    <a:pt x="3078455" y="1118862"/>
                    <a:pt x="3079403" y="1120577"/>
                  </a:cubicBezTo>
                  <a:cubicBezTo>
                    <a:pt x="3080361" y="1123815"/>
                    <a:pt x="3081310" y="1128007"/>
                    <a:pt x="3081310" y="1131531"/>
                  </a:cubicBezTo>
                  <a:cubicBezTo>
                    <a:pt x="3081310" y="1134960"/>
                    <a:pt x="3080361" y="1139913"/>
                    <a:pt x="3078455" y="1143913"/>
                  </a:cubicBezTo>
                  <a:cubicBezTo>
                    <a:pt x="3076548" y="1146580"/>
                    <a:pt x="3072743" y="1149438"/>
                    <a:pt x="3067981" y="1149438"/>
                  </a:cubicBezTo>
                  <a:cubicBezTo>
                    <a:pt x="3062260" y="1149438"/>
                    <a:pt x="3056549" y="1145723"/>
                    <a:pt x="3054642" y="1139913"/>
                  </a:cubicBezTo>
                  <a:cubicBezTo>
                    <a:pt x="3054642" y="1139913"/>
                    <a:pt x="3055591" y="1139913"/>
                    <a:pt x="3055591" y="1139913"/>
                  </a:cubicBezTo>
                  <a:cubicBezTo>
                    <a:pt x="3057498" y="1139913"/>
                    <a:pt x="3059405" y="1138294"/>
                    <a:pt x="3059405" y="1135436"/>
                  </a:cubicBezTo>
                  <a:cubicBezTo>
                    <a:pt x="3059405" y="1132007"/>
                    <a:pt x="3057498" y="1130768"/>
                    <a:pt x="3055591" y="1130768"/>
                  </a:cubicBezTo>
                  <a:cubicBezTo>
                    <a:pt x="3053693" y="1130768"/>
                    <a:pt x="3050828" y="1131817"/>
                    <a:pt x="3050828" y="1135722"/>
                  </a:cubicBezTo>
                  <a:cubicBezTo>
                    <a:pt x="3050828" y="1143913"/>
                    <a:pt x="3057498" y="1152200"/>
                    <a:pt x="3067981" y="1152200"/>
                  </a:cubicBezTo>
                  <a:cubicBezTo>
                    <a:pt x="3079403" y="1152200"/>
                    <a:pt x="3088928" y="1143342"/>
                    <a:pt x="3088928" y="1132007"/>
                  </a:cubicBezTo>
                  <a:close/>
                  <a:moveTo>
                    <a:pt x="3113699" y="1150009"/>
                  </a:moveTo>
                  <a:cubicBezTo>
                    <a:pt x="3113699" y="1144961"/>
                    <a:pt x="3111792" y="1140198"/>
                    <a:pt x="3107978" y="1140198"/>
                  </a:cubicBezTo>
                  <a:cubicBezTo>
                    <a:pt x="3105123" y="1140198"/>
                    <a:pt x="3102267" y="1142579"/>
                    <a:pt x="3102267" y="1145247"/>
                  </a:cubicBezTo>
                  <a:cubicBezTo>
                    <a:pt x="3102267" y="1147914"/>
                    <a:pt x="3104174" y="1150295"/>
                    <a:pt x="3107978" y="1150295"/>
                  </a:cubicBezTo>
                  <a:cubicBezTo>
                    <a:pt x="3109885" y="1150295"/>
                    <a:pt x="3110843" y="1149248"/>
                    <a:pt x="3111792" y="1148962"/>
                  </a:cubicBezTo>
                  <a:cubicBezTo>
                    <a:pt x="3111792" y="1151629"/>
                    <a:pt x="3111792" y="1159059"/>
                    <a:pt x="3104174" y="1165630"/>
                  </a:cubicBezTo>
                  <a:cubicBezTo>
                    <a:pt x="3104174" y="1165916"/>
                    <a:pt x="3104174" y="1166107"/>
                    <a:pt x="3104174" y="1166678"/>
                  </a:cubicBezTo>
                  <a:cubicBezTo>
                    <a:pt x="3104174" y="1167441"/>
                    <a:pt x="3105123" y="1168012"/>
                    <a:pt x="3105123" y="1168012"/>
                  </a:cubicBezTo>
                  <a:cubicBezTo>
                    <a:pt x="3106081" y="1168012"/>
                    <a:pt x="3113699" y="1160868"/>
                    <a:pt x="3113699" y="1150009"/>
                  </a:cubicBezTo>
                  <a:close/>
                  <a:moveTo>
                    <a:pt x="3200373" y="1091525"/>
                  </a:moveTo>
                  <a:lnTo>
                    <a:pt x="3177518" y="1091525"/>
                  </a:lnTo>
                  <a:cubicBezTo>
                    <a:pt x="3174653" y="1091525"/>
                    <a:pt x="3172756" y="1091525"/>
                    <a:pt x="3169891" y="1091241"/>
                  </a:cubicBezTo>
                  <a:cubicBezTo>
                    <a:pt x="3165128" y="1090955"/>
                    <a:pt x="3165128" y="1090002"/>
                    <a:pt x="3165128" y="1088669"/>
                  </a:cubicBezTo>
                  <a:lnTo>
                    <a:pt x="3162273" y="1088669"/>
                  </a:lnTo>
                  <a:lnTo>
                    <a:pt x="3158468" y="1107909"/>
                  </a:lnTo>
                  <a:lnTo>
                    <a:pt x="3161324" y="1107909"/>
                  </a:lnTo>
                  <a:cubicBezTo>
                    <a:pt x="3162273" y="1106576"/>
                    <a:pt x="3163231" y="1100194"/>
                    <a:pt x="3164180" y="1099527"/>
                  </a:cubicBezTo>
                  <a:cubicBezTo>
                    <a:pt x="3165128" y="1098955"/>
                    <a:pt x="3171798" y="1098955"/>
                    <a:pt x="3173705" y="1098955"/>
                  </a:cubicBezTo>
                  <a:lnTo>
                    <a:pt x="3192755" y="1098955"/>
                  </a:lnTo>
                  <a:lnTo>
                    <a:pt x="3183230" y="1111623"/>
                  </a:lnTo>
                  <a:cubicBezTo>
                    <a:pt x="3172756" y="1125435"/>
                    <a:pt x="3170849" y="1139913"/>
                    <a:pt x="3170849" y="1147152"/>
                  </a:cubicBezTo>
                  <a:cubicBezTo>
                    <a:pt x="3170849" y="1148105"/>
                    <a:pt x="3170849" y="1152295"/>
                    <a:pt x="3174653" y="1152295"/>
                  </a:cubicBezTo>
                  <a:cubicBezTo>
                    <a:pt x="3179416" y="1152295"/>
                    <a:pt x="3179416" y="1148105"/>
                    <a:pt x="3179416" y="1147057"/>
                  </a:cubicBezTo>
                  <a:lnTo>
                    <a:pt x="3179416" y="1142770"/>
                  </a:lnTo>
                  <a:cubicBezTo>
                    <a:pt x="3179416" y="1129530"/>
                    <a:pt x="3181323" y="1118767"/>
                    <a:pt x="3186085" y="1112861"/>
                  </a:cubicBezTo>
                  <a:lnTo>
                    <a:pt x="3199424" y="1094765"/>
                  </a:lnTo>
                  <a:cubicBezTo>
                    <a:pt x="3200373" y="1093811"/>
                    <a:pt x="3200373" y="1093622"/>
                    <a:pt x="3200373" y="1091525"/>
                  </a:cubicBezTo>
                  <a:close/>
                  <a:moveTo>
                    <a:pt x="3221330" y="1150009"/>
                  </a:moveTo>
                  <a:cubicBezTo>
                    <a:pt x="3221330" y="1144961"/>
                    <a:pt x="3219423" y="1140198"/>
                    <a:pt x="3215618" y="1140198"/>
                  </a:cubicBezTo>
                  <a:cubicBezTo>
                    <a:pt x="3212753" y="1140198"/>
                    <a:pt x="3209898" y="1142579"/>
                    <a:pt x="3209898" y="1145247"/>
                  </a:cubicBezTo>
                  <a:cubicBezTo>
                    <a:pt x="3209898" y="1147914"/>
                    <a:pt x="3212753" y="1150295"/>
                    <a:pt x="3215618" y="1150295"/>
                  </a:cubicBezTo>
                  <a:cubicBezTo>
                    <a:pt x="3217516" y="1150295"/>
                    <a:pt x="3218474" y="1149248"/>
                    <a:pt x="3219423" y="1148962"/>
                  </a:cubicBezTo>
                  <a:cubicBezTo>
                    <a:pt x="3219423" y="1151629"/>
                    <a:pt x="3219423" y="1159059"/>
                    <a:pt x="3211805" y="1165630"/>
                  </a:cubicBezTo>
                  <a:cubicBezTo>
                    <a:pt x="3211805" y="1165916"/>
                    <a:pt x="3211805" y="1166107"/>
                    <a:pt x="3211805" y="1166678"/>
                  </a:cubicBezTo>
                  <a:cubicBezTo>
                    <a:pt x="3211805" y="1167441"/>
                    <a:pt x="3212753" y="1168012"/>
                    <a:pt x="3212753" y="1168012"/>
                  </a:cubicBezTo>
                  <a:cubicBezTo>
                    <a:pt x="3213711" y="1168012"/>
                    <a:pt x="3221330" y="1160868"/>
                    <a:pt x="3221330" y="1150009"/>
                  </a:cubicBezTo>
                  <a:close/>
                  <a:moveTo>
                    <a:pt x="3305148" y="1134674"/>
                  </a:moveTo>
                  <a:cubicBezTo>
                    <a:pt x="3305148" y="1127055"/>
                    <a:pt x="3299436" y="1120291"/>
                    <a:pt x="3289911" y="1118196"/>
                  </a:cubicBezTo>
                  <a:cubicBezTo>
                    <a:pt x="3297530" y="1115624"/>
                    <a:pt x="3303241" y="1109337"/>
                    <a:pt x="3303241" y="1102098"/>
                  </a:cubicBezTo>
                  <a:cubicBezTo>
                    <a:pt x="3303241" y="1094765"/>
                    <a:pt x="3294674" y="1089621"/>
                    <a:pt x="3285149" y="1089621"/>
                  </a:cubicBezTo>
                  <a:cubicBezTo>
                    <a:pt x="3275624" y="1089621"/>
                    <a:pt x="3268006" y="1094954"/>
                    <a:pt x="3268006" y="1101813"/>
                  </a:cubicBezTo>
                  <a:cubicBezTo>
                    <a:pt x="3268006" y="1105242"/>
                    <a:pt x="3269903" y="1106671"/>
                    <a:pt x="3272768" y="1106671"/>
                  </a:cubicBezTo>
                  <a:cubicBezTo>
                    <a:pt x="3275624" y="1106671"/>
                    <a:pt x="3277531" y="1104575"/>
                    <a:pt x="3277531" y="1102098"/>
                  </a:cubicBezTo>
                  <a:cubicBezTo>
                    <a:pt x="3277531" y="1098669"/>
                    <a:pt x="3274666" y="1097336"/>
                    <a:pt x="3272768" y="1097336"/>
                  </a:cubicBezTo>
                  <a:cubicBezTo>
                    <a:pt x="3276573" y="1092288"/>
                    <a:pt x="3283242" y="1092002"/>
                    <a:pt x="3285149" y="1092002"/>
                  </a:cubicBezTo>
                  <a:cubicBezTo>
                    <a:pt x="3287056" y="1092002"/>
                    <a:pt x="3293716" y="1092668"/>
                    <a:pt x="3293716" y="1102098"/>
                  </a:cubicBezTo>
                  <a:cubicBezTo>
                    <a:pt x="3293716" y="1108480"/>
                    <a:pt x="3291818" y="1112386"/>
                    <a:pt x="3289911" y="1113815"/>
                  </a:cubicBezTo>
                  <a:cubicBezTo>
                    <a:pt x="3288005" y="1116672"/>
                    <a:pt x="3285149" y="1116862"/>
                    <a:pt x="3279428" y="1117148"/>
                  </a:cubicBezTo>
                  <a:cubicBezTo>
                    <a:pt x="3278480" y="1117244"/>
                    <a:pt x="3277531" y="1117434"/>
                    <a:pt x="3277531" y="1118577"/>
                  </a:cubicBezTo>
                  <a:cubicBezTo>
                    <a:pt x="3277531" y="1119816"/>
                    <a:pt x="3278480" y="1119816"/>
                    <a:pt x="3279428" y="1119816"/>
                  </a:cubicBezTo>
                  <a:lnTo>
                    <a:pt x="3284191" y="1119816"/>
                  </a:lnTo>
                  <a:cubicBezTo>
                    <a:pt x="3291818" y="1119816"/>
                    <a:pt x="3295623" y="1125149"/>
                    <a:pt x="3295623" y="1134674"/>
                  </a:cubicBezTo>
                  <a:cubicBezTo>
                    <a:pt x="3295623" y="1146105"/>
                    <a:pt x="3289911" y="1149438"/>
                    <a:pt x="3285149" y="1149438"/>
                  </a:cubicBezTo>
                  <a:cubicBezTo>
                    <a:pt x="3279428" y="1149438"/>
                    <a:pt x="3272768" y="1147628"/>
                    <a:pt x="3269903" y="1142865"/>
                  </a:cubicBezTo>
                  <a:cubicBezTo>
                    <a:pt x="3272768" y="1142865"/>
                    <a:pt x="3275624" y="1140770"/>
                    <a:pt x="3275624" y="1137627"/>
                  </a:cubicBezTo>
                  <a:cubicBezTo>
                    <a:pt x="3275624" y="1134865"/>
                    <a:pt x="3272768" y="1132769"/>
                    <a:pt x="3269903" y="1132769"/>
                  </a:cubicBezTo>
                  <a:cubicBezTo>
                    <a:pt x="3268006" y="1132769"/>
                    <a:pt x="3265141" y="1134198"/>
                    <a:pt x="3265141" y="1137912"/>
                  </a:cubicBezTo>
                  <a:cubicBezTo>
                    <a:pt x="3265141" y="1146580"/>
                    <a:pt x="3274666" y="1152200"/>
                    <a:pt x="3285149" y="1152200"/>
                  </a:cubicBezTo>
                  <a:cubicBezTo>
                    <a:pt x="3297530" y="1152200"/>
                    <a:pt x="3305148" y="1143723"/>
                    <a:pt x="3305148" y="1134674"/>
                  </a:cubicBezTo>
                  <a:close/>
                  <a:moveTo>
                    <a:pt x="3325156" y="1173060"/>
                  </a:moveTo>
                  <a:lnTo>
                    <a:pt x="3325156" y="1081811"/>
                  </a:lnTo>
                  <a:lnTo>
                    <a:pt x="3311817" y="1081811"/>
                  </a:lnTo>
                  <a:lnTo>
                    <a:pt x="3311817" y="1086001"/>
                  </a:lnTo>
                  <a:lnTo>
                    <a:pt x="3321342" y="1086001"/>
                  </a:lnTo>
                  <a:lnTo>
                    <a:pt x="3321342" y="1168868"/>
                  </a:lnTo>
                  <a:lnTo>
                    <a:pt x="3311817" y="1168868"/>
                  </a:lnTo>
                  <a:lnTo>
                    <a:pt x="3311817" y="1173060"/>
                  </a:lnTo>
                  <a:close/>
                  <a:moveTo>
                    <a:pt x="33310" y="1241830"/>
                  </a:moveTo>
                  <a:cubicBezTo>
                    <a:pt x="33310" y="1233734"/>
                    <a:pt x="27599" y="1225734"/>
                    <a:pt x="19023" y="1223542"/>
                  </a:cubicBezTo>
                  <a:lnTo>
                    <a:pt x="5693" y="1220494"/>
                  </a:lnTo>
                  <a:cubicBezTo>
                    <a:pt x="-27" y="1219161"/>
                    <a:pt x="-3832" y="1214589"/>
                    <a:pt x="-3832" y="1209065"/>
                  </a:cubicBezTo>
                  <a:cubicBezTo>
                    <a:pt x="-3832" y="1202778"/>
                    <a:pt x="931" y="1197159"/>
                    <a:pt x="9498" y="1197159"/>
                  </a:cubicBezTo>
                  <a:cubicBezTo>
                    <a:pt x="24743" y="1197159"/>
                    <a:pt x="26641" y="1211922"/>
                    <a:pt x="27599" y="1215350"/>
                  </a:cubicBezTo>
                  <a:cubicBezTo>
                    <a:pt x="27599" y="1216398"/>
                    <a:pt x="27599" y="1216970"/>
                    <a:pt x="29506" y="1216970"/>
                  </a:cubicBezTo>
                  <a:cubicBezTo>
                    <a:pt x="30455" y="1216970"/>
                    <a:pt x="30455" y="1216398"/>
                    <a:pt x="30455" y="1214684"/>
                  </a:cubicBezTo>
                  <a:lnTo>
                    <a:pt x="30455" y="1196682"/>
                  </a:lnTo>
                  <a:cubicBezTo>
                    <a:pt x="30455" y="1195348"/>
                    <a:pt x="30455" y="1194301"/>
                    <a:pt x="29506" y="1194301"/>
                  </a:cubicBezTo>
                  <a:cubicBezTo>
                    <a:pt x="28548" y="1194301"/>
                    <a:pt x="28548" y="1194587"/>
                    <a:pt x="27599" y="1195634"/>
                  </a:cubicBezTo>
                  <a:lnTo>
                    <a:pt x="24743" y="1200683"/>
                  </a:lnTo>
                  <a:cubicBezTo>
                    <a:pt x="19981" y="1195825"/>
                    <a:pt x="14260" y="1194301"/>
                    <a:pt x="9498" y="1194301"/>
                  </a:cubicBezTo>
                  <a:cubicBezTo>
                    <a:pt x="-1934" y="1194301"/>
                    <a:pt x="-9552" y="1202683"/>
                    <a:pt x="-9552" y="1211922"/>
                  </a:cubicBezTo>
                  <a:cubicBezTo>
                    <a:pt x="-9552" y="1218875"/>
                    <a:pt x="-5739" y="1222590"/>
                    <a:pt x="-3832" y="1224400"/>
                  </a:cubicBezTo>
                  <a:cubicBezTo>
                    <a:pt x="-976" y="1227638"/>
                    <a:pt x="1880" y="1228400"/>
                    <a:pt x="12353" y="1230686"/>
                  </a:cubicBezTo>
                  <a:cubicBezTo>
                    <a:pt x="19981" y="1232591"/>
                    <a:pt x="20930" y="1232877"/>
                    <a:pt x="24743" y="1236020"/>
                  </a:cubicBezTo>
                  <a:cubicBezTo>
                    <a:pt x="24743" y="1237068"/>
                    <a:pt x="27599" y="1240211"/>
                    <a:pt x="27599" y="1244593"/>
                  </a:cubicBezTo>
                  <a:cubicBezTo>
                    <a:pt x="27599" y="1250880"/>
                    <a:pt x="22836" y="1257547"/>
                    <a:pt x="14260" y="1257547"/>
                  </a:cubicBezTo>
                  <a:cubicBezTo>
                    <a:pt x="3786" y="1257547"/>
                    <a:pt x="-6697" y="1252689"/>
                    <a:pt x="-6697" y="1240021"/>
                  </a:cubicBezTo>
                  <a:cubicBezTo>
                    <a:pt x="-6697" y="1238497"/>
                    <a:pt x="-6697" y="1237925"/>
                    <a:pt x="-8594" y="1237925"/>
                  </a:cubicBezTo>
                  <a:cubicBezTo>
                    <a:pt x="-9552" y="1237925"/>
                    <a:pt x="-9552" y="1238687"/>
                    <a:pt x="-9552" y="1240306"/>
                  </a:cubicBezTo>
                  <a:lnTo>
                    <a:pt x="-9552" y="1258213"/>
                  </a:lnTo>
                  <a:cubicBezTo>
                    <a:pt x="-9552" y="1259642"/>
                    <a:pt x="-9552" y="1260594"/>
                    <a:pt x="-8594" y="1260594"/>
                  </a:cubicBezTo>
                  <a:cubicBezTo>
                    <a:pt x="-7646" y="1260594"/>
                    <a:pt x="-7646" y="1260405"/>
                    <a:pt x="-6697" y="1259547"/>
                  </a:cubicBezTo>
                  <a:cubicBezTo>
                    <a:pt x="-6697" y="1258880"/>
                    <a:pt x="-6697" y="1258023"/>
                    <a:pt x="-3832" y="1254309"/>
                  </a:cubicBezTo>
                  <a:cubicBezTo>
                    <a:pt x="1880" y="1259356"/>
                    <a:pt x="8549" y="1260594"/>
                    <a:pt x="14260" y="1260594"/>
                  </a:cubicBezTo>
                  <a:cubicBezTo>
                    <a:pt x="25692" y="1260594"/>
                    <a:pt x="33310" y="1251451"/>
                    <a:pt x="33310" y="1241830"/>
                  </a:cubicBezTo>
                  <a:close/>
                  <a:moveTo>
                    <a:pt x="99036" y="1213351"/>
                  </a:moveTo>
                  <a:cubicBezTo>
                    <a:pt x="99036" y="1204492"/>
                    <a:pt x="89511" y="1196300"/>
                    <a:pt x="76173" y="1196300"/>
                  </a:cubicBezTo>
                  <a:lnTo>
                    <a:pt x="42835" y="1196300"/>
                  </a:lnTo>
                  <a:lnTo>
                    <a:pt x="42835" y="1199349"/>
                  </a:lnTo>
                  <a:lnTo>
                    <a:pt x="44742" y="1199349"/>
                  </a:lnTo>
                  <a:cubicBezTo>
                    <a:pt x="52360" y="1199349"/>
                    <a:pt x="52360" y="1200301"/>
                    <a:pt x="52360" y="1203730"/>
                  </a:cubicBezTo>
                  <a:lnTo>
                    <a:pt x="52360" y="1251165"/>
                  </a:lnTo>
                  <a:cubicBezTo>
                    <a:pt x="52360" y="1254593"/>
                    <a:pt x="52360" y="1255642"/>
                    <a:pt x="44742" y="1255642"/>
                  </a:cubicBezTo>
                  <a:lnTo>
                    <a:pt x="42835" y="1255642"/>
                  </a:lnTo>
                  <a:lnTo>
                    <a:pt x="42835" y="1258594"/>
                  </a:lnTo>
                  <a:lnTo>
                    <a:pt x="56174" y="1258308"/>
                  </a:lnTo>
                  <a:lnTo>
                    <a:pt x="69503" y="1258594"/>
                  </a:lnTo>
                  <a:lnTo>
                    <a:pt x="69503" y="1255642"/>
                  </a:lnTo>
                  <a:lnTo>
                    <a:pt x="67606" y="1255642"/>
                  </a:lnTo>
                  <a:cubicBezTo>
                    <a:pt x="60936" y="1255642"/>
                    <a:pt x="60936" y="1254593"/>
                    <a:pt x="60936" y="1251165"/>
                  </a:cubicBezTo>
                  <a:lnTo>
                    <a:pt x="60936" y="1230210"/>
                  </a:lnTo>
                  <a:lnTo>
                    <a:pt x="77131" y="1230210"/>
                  </a:lnTo>
                  <a:cubicBezTo>
                    <a:pt x="88553" y="1230210"/>
                    <a:pt x="99036" y="1222876"/>
                    <a:pt x="99036" y="1213351"/>
                  </a:cubicBezTo>
                  <a:close/>
                  <a:moveTo>
                    <a:pt x="89511" y="1213351"/>
                  </a:moveTo>
                  <a:cubicBezTo>
                    <a:pt x="89511" y="1217352"/>
                    <a:pt x="89511" y="1227352"/>
                    <a:pt x="74266" y="1227352"/>
                  </a:cubicBezTo>
                  <a:lnTo>
                    <a:pt x="59978" y="1227352"/>
                  </a:lnTo>
                  <a:lnTo>
                    <a:pt x="59978" y="1203064"/>
                  </a:lnTo>
                  <a:cubicBezTo>
                    <a:pt x="59978" y="1200015"/>
                    <a:pt x="59978" y="1199349"/>
                    <a:pt x="64741" y="1199349"/>
                  </a:cubicBezTo>
                  <a:lnTo>
                    <a:pt x="74266" y="1199349"/>
                  </a:lnTo>
                  <a:cubicBezTo>
                    <a:pt x="89511" y="1199349"/>
                    <a:pt x="89511" y="1209254"/>
                    <a:pt x="89511" y="1213351"/>
                  </a:cubicBezTo>
                  <a:close/>
                  <a:moveTo>
                    <a:pt x="167618" y="1234973"/>
                  </a:moveTo>
                  <a:lnTo>
                    <a:pt x="164753" y="1234973"/>
                  </a:lnTo>
                  <a:cubicBezTo>
                    <a:pt x="162856" y="1248688"/>
                    <a:pt x="160949" y="1255642"/>
                    <a:pt x="143806" y="1255642"/>
                  </a:cubicBezTo>
                  <a:lnTo>
                    <a:pt x="130467" y="1255642"/>
                  </a:lnTo>
                  <a:cubicBezTo>
                    <a:pt x="126653" y="1255642"/>
                    <a:pt x="126653" y="1254879"/>
                    <a:pt x="126653" y="1251927"/>
                  </a:cubicBezTo>
                  <a:lnTo>
                    <a:pt x="126653" y="1227829"/>
                  </a:lnTo>
                  <a:lnTo>
                    <a:pt x="135230" y="1227829"/>
                  </a:lnTo>
                  <a:cubicBezTo>
                    <a:pt x="143806" y="1227829"/>
                    <a:pt x="145703" y="1230686"/>
                    <a:pt x="145703" y="1238497"/>
                  </a:cubicBezTo>
                  <a:lnTo>
                    <a:pt x="148568" y="1238497"/>
                  </a:lnTo>
                  <a:lnTo>
                    <a:pt x="148568" y="1214112"/>
                  </a:lnTo>
                  <a:lnTo>
                    <a:pt x="145703" y="1214112"/>
                  </a:lnTo>
                  <a:cubicBezTo>
                    <a:pt x="145703" y="1222114"/>
                    <a:pt x="143806" y="1224875"/>
                    <a:pt x="135230" y="1224875"/>
                  </a:cubicBezTo>
                  <a:lnTo>
                    <a:pt x="126653" y="1224875"/>
                  </a:lnTo>
                  <a:lnTo>
                    <a:pt x="126653" y="1203444"/>
                  </a:lnTo>
                  <a:cubicBezTo>
                    <a:pt x="126653" y="1200301"/>
                    <a:pt x="126653" y="1199540"/>
                    <a:pt x="130467" y="1199540"/>
                  </a:cubicBezTo>
                  <a:lnTo>
                    <a:pt x="143806" y="1199540"/>
                  </a:lnTo>
                  <a:cubicBezTo>
                    <a:pt x="159042" y="1199540"/>
                    <a:pt x="160949" y="1205064"/>
                    <a:pt x="161898" y="1217256"/>
                  </a:cubicBezTo>
                  <a:lnTo>
                    <a:pt x="164753" y="1217256"/>
                  </a:lnTo>
                  <a:lnTo>
                    <a:pt x="162856" y="1196587"/>
                  </a:lnTo>
                  <a:lnTo>
                    <a:pt x="108561" y="1196587"/>
                  </a:lnTo>
                  <a:lnTo>
                    <a:pt x="108561" y="1199540"/>
                  </a:lnTo>
                  <a:lnTo>
                    <a:pt x="110468" y="1199540"/>
                  </a:lnTo>
                  <a:cubicBezTo>
                    <a:pt x="118086" y="1199540"/>
                    <a:pt x="118086" y="1200587"/>
                    <a:pt x="118086" y="1204016"/>
                  </a:cubicBezTo>
                  <a:lnTo>
                    <a:pt x="118086" y="1251165"/>
                  </a:lnTo>
                  <a:cubicBezTo>
                    <a:pt x="118086" y="1254593"/>
                    <a:pt x="118086" y="1255642"/>
                    <a:pt x="110468" y="1255642"/>
                  </a:cubicBezTo>
                  <a:lnTo>
                    <a:pt x="108561" y="1255642"/>
                  </a:lnTo>
                  <a:lnTo>
                    <a:pt x="108561" y="1258594"/>
                  </a:lnTo>
                  <a:lnTo>
                    <a:pt x="163805" y="1258594"/>
                  </a:lnTo>
                  <a:close/>
                  <a:moveTo>
                    <a:pt x="235242" y="1237354"/>
                  </a:moveTo>
                  <a:cubicBezTo>
                    <a:pt x="235242" y="1236306"/>
                    <a:pt x="235242" y="1235543"/>
                    <a:pt x="233335" y="1235543"/>
                  </a:cubicBezTo>
                  <a:cubicBezTo>
                    <a:pt x="232386" y="1235543"/>
                    <a:pt x="232386" y="1236020"/>
                    <a:pt x="232386" y="1236877"/>
                  </a:cubicBezTo>
                  <a:cubicBezTo>
                    <a:pt x="231428" y="1251069"/>
                    <a:pt x="220006" y="1257547"/>
                    <a:pt x="210481" y="1257547"/>
                  </a:cubicBezTo>
                  <a:cubicBezTo>
                    <a:pt x="202853" y="1257547"/>
                    <a:pt x="185710" y="1252784"/>
                    <a:pt x="185710" y="1227352"/>
                  </a:cubicBezTo>
                  <a:cubicBezTo>
                    <a:pt x="185710" y="1202778"/>
                    <a:pt x="201905" y="1197443"/>
                    <a:pt x="210481" y="1197443"/>
                  </a:cubicBezTo>
                  <a:cubicBezTo>
                    <a:pt x="219048" y="1197443"/>
                    <a:pt x="229531" y="1203540"/>
                    <a:pt x="232386" y="1219161"/>
                  </a:cubicBezTo>
                  <a:cubicBezTo>
                    <a:pt x="232386" y="1219923"/>
                    <a:pt x="232386" y="1220494"/>
                    <a:pt x="233335" y="1220494"/>
                  </a:cubicBezTo>
                  <a:cubicBezTo>
                    <a:pt x="235242" y="1220494"/>
                    <a:pt x="235242" y="1219923"/>
                    <a:pt x="235242" y="1218113"/>
                  </a:cubicBezTo>
                  <a:lnTo>
                    <a:pt x="235242" y="1196682"/>
                  </a:lnTo>
                  <a:cubicBezTo>
                    <a:pt x="235242" y="1195348"/>
                    <a:pt x="235242" y="1194301"/>
                    <a:pt x="233335" y="1194301"/>
                  </a:cubicBezTo>
                  <a:cubicBezTo>
                    <a:pt x="233335" y="1194301"/>
                    <a:pt x="233335" y="1194491"/>
                    <a:pt x="232386" y="1195634"/>
                  </a:cubicBezTo>
                  <a:lnTo>
                    <a:pt x="227624" y="1202397"/>
                  </a:lnTo>
                  <a:cubicBezTo>
                    <a:pt x="224768" y="1198777"/>
                    <a:pt x="218099" y="1194301"/>
                    <a:pt x="209523" y="1194301"/>
                  </a:cubicBezTo>
                  <a:cubicBezTo>
                    <a:pt x="191431" y="1194301"/>
                    <a:pt x="176185" y="1209065"/>
                    <a:pt x="176185" y="1227352"/>
                  </a:cubicBezTo>
                  <a:cubicBezTo>
                    <a:pt x="176185" y="1245831"/>
                    <a:pt x="191431" y="1260594"/>
                    <a:pt x="209523" y="1260594"/>
                  </a:cubicBezTo>
                  <a:cubicBezTo>
                    <a:pt x="224768" y="1260594"/>
                    <a:pt x="235242" y="1248308"/>
                    <a:pt x="235242" y="1237354"/>
                  </a:cubicBezTo>
                  <a:close/>
                  <a:moveTo>
                    <a:pt x="311442" y="1258594"/>
                  </a:moveTo>
                  <a:lnTo>
                    <a:pt x="311442" y="1255642"/>
                  </a:lnTo>
                  <a:cubicBezTo>
                    <a:pt x="308586" y="1255642"/>
                    <a:pt x="305731" y="1255642"/>
                    <a:pt x="302866" y="1251927"/>
                  </a:cubicBezTo>
                  <a:lnTo>
                    <a:pt x="279053" y="1220685"/>
                  </a:lnTo>
                  <a:lnTo>
                    <a:pt x="297155" y="1204873"/>
                  </a:lnTo>
                  <a:cubicBezTo>
                    <a:pt x="302866" y="1199540"/>
                    <a:pt x="308586" y="1199349"/>
                    <a:pt x="310493" y="1199349"/>
                  </a:cubicBezTo>
                  <a:lnTo>
                    <a:pt x="310493" y="1196300"/>
                  </a:lnTo>
                  <a:cubicBezTo>
                    <a:pt x="306680" y="1196587"/>
                    <a:pt x="306680" y="1196587"/>
                    <a:pt x="301917" y="1196587"/>
                  </a:cubicBezTo>
                  <a:cubicBezTo>
                    <a:pt x="297155" y="1196587"/>
                    <a:pt x="297155" y="1196587"/>
                    <a:pt x="290485" y="1196300"/>
                  </a:cubicBezTo>
                  <a:lnTo>
                    <a:pt x="290485" y="1199349"/>
                  </a:lnTo>
                  <a:cubicBezTo>
                    <a:pt x="292392" y="1199349"/>
                    <a:pt x="294299" y="1200301"/>
                    <a:pt x="294299" y="1202111"/>
                  </a:cubicBezTo>
                  <a:cubicBezTo>
                    <a:pt x="294299" y="1202778"/>
                    <a:pt x="294299" y="1204016"/>
                    <a:pt x="292392" y="1205445"/>
                  </a:cubicBezTo>
                  <a:lnTo>
                    <a:pt x="261910" y="1232305"/>
                  </a:lnTo>
                  <a:lnTo>
                    <a:pt x="261910" y="1203730"/>
                  </a:lnTo>
                  <a:cubicBezTo>
                    <a:pt x="261910" y="1200301"/>
                    <a:pt x="261910" y="1199349"/>
                    <a:pt x="269528" y="1199349"/>
                  </a:cubicBezTo>
                  <a:lnTo>
                    <a:pt x="271435" y="1199349"/>
                  </a:lnTo>
                  <a:lnTo>
                    <a:pt x="271435" y="1196300"/>
                  </a:lnTo>
                  <a:lnTo>
                    <a:pt x="258106" y="1196587"/>
                  </a:lnTo>
                  <a:lnTo>
                    <a:pt x="244767" y="1196300"/>
                  </a:lnTo>
                  <a:lnTo>
                    <a:pt x="244767" y="1199349"/>
                  </a:lnTo>
                  <a:lnTo>
                    <a:pt x="246674" y="1199349"/>
                  </a:lnTo>
                  <a:cubicBezTo>
                    <a:pt x="253343" y="1199349"/>
                    <a:pt x="253343" y="1200301"/>
                    <a:pt x="253343" y="1203730"/>
                  </a:cubicBezTo>
                  <a:lnTo>
                    <a:pt x="253343" y="1251165"/>
                  </a:lnTo>
                  <a:cubicBezTo>
                    <a:pt x="253343" y="1254593"/>
                    <a:pt x="253343" y="1255642"/>
                    <a:pt x="246674" y="1255642"/>
                  </a:cubicBezTo>
                  <a:lnTo>
                    <a:pt x="244767" y="1255642"/>
                  </a:lnTo>
                  <a:lnTo>
                    <a:pt x="244767" y="1258594"/>
                  </a:lnTo>
                  <a:lnTo>
                    <a:pt x="258106" y="1258308"/>
                  </a:lnTo>
                  <a:lnTo>
                    <a:pt x="271435" y="1258594"/>
                  </a:lnTo>
                  <a:lnTo>
                    <a:pt x="271435" y="1255642"/>
                  </a:lnTo>
                  <a:lnTo>
                    <a:pt x="269528" y="1255642"/>
                  </a:lnTo>
                  <a:cubicBezTo>
                    <a:pt x="262868" y="1255642"/>
                    <a:pt x="261910" y="1254593"/>
                    <a:pt x="261910" y="1251165"/>
                  </a:cubicBezTo>
                  <a:lnTo>
                    <a:pt x="261910" y="1236020"/>
                  </a:lnTo>
                  <a:lnTo>
                    <a:pt x="274291" y="1225543"/>
                  </a:lnTo>
                  <a:lnTo>
                    <a:pt x="291443" y="1250022"/>
                  </a:lnTo>
                  <a:cubicBezTo>
                    <a:pt x="292392" y="1251165"/>
                    <a:pt x="293341" y="1251927"/>
                    <a:pt x="293341" y="1253070"/>
                  </a:cubicBezTo>
                  <a:cubicBezTo>
                    <a:pt x="293341" y="1255642"/>
                    <a:pt x="289536" y="1255642"/>
                    <a:pt x="288578" y="1255642"/>
                  </a:cubicBezTo>
                  <a:lnTo>
                    <a:pt x="288578" y="1258594"/>
                  </a:lnTo>
                  <a:lnTo>
                    <a:pt x="300968" y="1258308"/>
                  </a:lnTo>
                  <a:cubicBezTo>
                    <a:pt x="302866" y="1258308"/>
                    <a:pt x="308586" y="1258308"/>
                    <a:pt x="311442" y="1258594"/>
                  </a:cubicBezTo>
                  <a:close/>
                  <a:moveTo>
                    <a:pt x="356211" y="1258594"/>
                  </a:moveTo>
                  <a:lnTo>
                    <a:pt x="356211" y="1255642"/>
                  </a:lnTo>
                  <a:lnTo>
                    <a:pt x="353356" y="1255642"/>
                  </a:lnTo>
                  <a:cubicBezTo>
                    <a:pt x="344780" y="1255642"/>
                    <a:pt x="344780" y="1254498"/>
                    <a:pt x="344780" y="1251165"/>
                  </a:cubicBezTo>
                  <a:lnTo>
                    <a:pt x="344780" y="1200587"/>
                  </a:lnTo>
                  <a:cubicBezTo>
                    <a:pt x="344780" y="1198016"/>
                    <a:pt x="343831" y="1197920"/>
                    <a:pt x="341924" y="1197920"/>
                  </a:cubicBezTo>
                  <a:cubicBezTo>
                    <a:pt x="338110" y="1201635"/>
                    <a:pt x="333348" y="1203826"/>
                    <a:pt x="324781" y="1203826"/>
                  </a:cubicBezTo>
                  <a:lnTo>
                    <a:pt x="324781" y="1206873"/>
                  </a:lnTo>
                  <a:cubicBezTo>
                    <a:pt x="326678" y="1206873"/>
                    <a:pt x="332399" y="1206873"/>
                    <a:pt x="337161" y="1204302"/>
                  </a:cubicBezTo>
                  <a:lnTo>
                    <a:pt x="337161" y="1251165"/>
                  </a:lnTo>
                  <a:cubicBezTo>
                    <a:pt x="337161" y="1254498"/>
                    <a:pt x="337161" y="1255642"/>
                    <a:pt x="328585" y="1255642"/>
                  </a:cubicBezTo>
                  <a:lnTo>
                    <a:pt x="324781" y="1255642"/>
                  </a:lnTo>
                  <a:lnTo>
                    <a:pt x="324781" y="1258594"/>
                  </a:lnTo>
                  <a:cubicBezTo>
                    <a:pt x="328585" y="1258308"/>
                    <a:pt x="336203" y="1258308"/>
                    <a:pt x="340966" y="1258308"/>
                  </a:cubicBezTo>
                  <a:cubicBezTo>
                    <a:pt x="344780" y="1258308"/>
                    <a:pt x="353356" y="1258308"/>
                    <a:pt x="356211" y="1258594"/>
                  </a:cubicBezTo>
                  <a:close/>
                  <a:moveTo>
                    <a:pt x="407641" y="1242212"/>
                  </a:moveTo>
                  <a:lnTo>
                    <a:pt x="404785" y="1242212"/>
                  </a:lnTo>
                  <a:cubicBezTo>
                    <a:pt x="404785" y="1244212"/>
                    <a:pt x="403836" y="1248688"/>
                    <a:pt x="402878" y="1250403"/>
                  </a:cubicBezTo>
                  <a:cubicBezTo>
                    <a:pt x="401930" y="1251165"/>
                    <a:pt x="395260" y="1251165"/>
                    <a:pt x="394311" y="1251165"/>
                  </a:cubicBezTo>
                  <a:lnTo>
                    <a:pt x="378117" y="1251165"/>
                  </a:lnTo>
                  <a:lnTo>
                    <a:pt x="390498" y="1240021"/>
                  </a:lnTo>
                  <a:cubicBezTo>
                    <a:pt x="391456" y="1238687"/>
                    <a:pt x="395260" y="1235734"/>
                    <a:pt x="397167" y="1234400"/>
                  </a:cubicBezTo>
                  <a:cubicBezTo>
                    <a:pt x="402878" y="1229162"/>
                    <a:pt x="407641" y="1224114"/>
                    <a:pt x="407641" y="1215732"/>
                  </a:cubicBezTo>
                  <a:cubicBezTo>
                    <a:pt x="407641" y="1205064"/>
                    <a:pt x="399074" y="1197920"/>
                    <a:pt x="387642" y="1197920"/>
                  </a:cubicBezTo>
                  <a:cubicBezTo>
                    <a:pt x="376210" y="1197920"/>
                    <a:pt x="369541" y="1206207"/>
                    <a:pt x="369541" y="1214398"/>
                  </a:cubicBezTo>
                  <a:cubicBezTo>
                    <a:pt x="369541" y="1218875"/>
                    <a:pt x="372406" y="1219447"/>
                    <a:pt x="374303" y="1219447"/>
                  </a:cubicBezTo>
                  <a:cubicBezTo>
                    <a:pt x="376210" y="1219447"/>
                    <a:pt x="379066" y="1218113"/>
                    <a:pt x="379066" y="1214684"/>
                  </a:cubicBezTo>
                  <a:cubicBezTo>
                    <a:pt x="379066" y="1209922"/>
                    <a:pt x="374303" y="1209922"/>
                    <a:pt x="373355" y="1209922"/>
                  </a:cubicBezTo>
                  <a:cubicBezTo>
                    <a:pt x="376210" y="1203255"/>
                    <a:pt x="381931" y="1201063"/>
                    <a:pt x="386693" y="1201063"/>
                  </a:cubicBezTo>
                  <a:cubicBezTo>
                    <a:pt x="395260" y="1201063"/>
                    <a:pt x="399074" y="1208207"/>
                    <a:pt x="399074" y="1215732"/>
                  </a:cubicBezTo>
                  <a:cubicBezTo>
                    <a:pt x="399074" y="1225257"/>
                    <a:pt x="392405" y="1232305"/>
                    <a:pt x="381931" y="1243259"/>
                  </a:cubicBezTo>
                  <a:lnTo>
                    <a:pt x="370499" y="1255166"/>
                  </a:lnTo>
                  <a:cubicBezTo>
                    <a:pt x="369541" y="1256118"/>
                    <a:pt x="369541" y="1256404"/>
                    <a:pt x="369541" y="1258594"/>
                  </a:cubicBezTo>
                  <a:lnTo>
                    <a:pt x="404785" y="1258594"/>
                  </a:lnTo>
                  <a:close/>
                  <a:moveTo>
                    <a:pt x="457173" y="1243259"/>
                  </a:moveTo>
                  <a:cubicBezTo>
                    <a:pt x="457173" y="1237449"/>
                    <a:pt x="454317" y="1233734"/>
                    <a:pt x="452410" y="1232115"/>
                  </a:cubicBezTo>
                  <a:cubicBezTo>
                    <a:pt x="451461" y="1230686"/>
                    <a:pt x="450503" y="1230686"/>
                    <a:pt x="442885" y="1225734"/>
                  </a:cubicBezTo>
                  <a:cubicBezTo>
                    <a:pt x="448606" y="1223162"/>
                    <a:pt x="454317" y="1218779"/>
                    <a:pt x="454317" y="1211636"/>
                  </a:cubicBezTo>
                  <a:cubicBezTo>
                    <a:pt x="454317" y="1202778"/>
                    <a:pt x="445741" y="1197920"/>
                    <a:pt x="437174" y="1197920"/>
                  </a:cubicBezTo>
                  <a:cubicBezTo>
                    <a:pt x="427649" y="1197920"/>
                    <a:pt x="419073" y="1204587"/>
                    <a:pt x="419073" y="1213255"/>
                  </a:cubicBezTo>
                  <a:cubicBezTo>
                    <a:pt x="419073" y="1216493"/>
                    <a:pt x="420980" y="1219637"/>
                    <a:pt x="422886" y="1222305"/>
                  </a:cubicBezTo>
                  <a:cubicBezTo>
                    <a:pt x="424793" y="1224209"/>
                    <a:pt x="424793" y="1224400"/>
                    <a:pt x="430505" y="1227924"/>
                  </a:cubicBezTo>
                  <a:cubicBezTo>
                    <a:pt x="419073" y="1233067"/>
                    <a:pt x="417166" y="1239544"/>
                    <a:pt x="417166" y="1244784"/>
                  </a:cubicBezTo>
                  <a:cubicBezTo>
                    <a:pt x="417166" y="1254784"/>
                    <a:pt x="426691" y="1260594"/>
                    <a:pt x="437174" y="1260594"/>
                  </a:cubicBezTo>
                  <a:cubicBezTo>
                    <a:pt x="447648" y="1260594"/>
                    <a:pt x="457173" y="1252975"/>
                    <a:pt x="457173" y="1243259"/>
                  </a:cubicBezTo>
                  <a:close/>
                  <a:moveTo>
                    <a:pt x="449555" y="1211636"/>
                  </a:moveTo>
                  <a:cubicBezTo>
                    <a:pt x="449555" y="1216779"/>
                    <a:pt x="445741" y="1221256"/>
                    <a:pt x="440030" y="1223923"/>
                  </a:cubicBezTo>
                  <a:lnTo>
                    <a:pt x="428598" y="1217066"/>
                  </a:lnTo>
                  <a:cubicBezTo>
                    <a:pt x="426691" y="1215637"/>
                    <a:pt x="423835" y="1212969"/>
                    <a:pt x="423835" y="1209636"/>
                  </a:cubicBezTo>
                  <a:cubicBezTo>
                    <a:pt x="423835" y="1204016"/>
                    <a:pt x="430505" y="1200301"/>
                    <a:pt x="437174" y="1200301"/>
                  </a:cubicBezTo>
                  <a:cubicBezTo>
                    <a:pt x="443843" y="1200301"/>
                    <a:pt x="449555" y="1205159"/>
                    <a:pt x="449555" y="1211636"/>
                  </a:cubicBezTo>
                  <a:close/>
                  <a:moveTo>
                    <a:pt x="451461" y="1246402"/>
                  </a:moveTo>
                  <a:cubicBezTo>
                    <a:pt x="451461" y="1253450"/>
                    <a:pt x="444792" y="1257737"/>
                    <a:pt x="437174" y="1257737"/>
                  </a:cubicBezTo>
                  <a:cubicBezTo>
                    <a:pt x="428598" y="1257737"/>
                    <a:pt x="421928" y="1252212"/>
                    <a:pt x="421928" y="1244784"/>
                  </a:cubicBezTo>
                  <a:cubicBezTo>
                    <a:pt x="421928" y="1237925"/>
                    <a:pt x="426691" y="1232591"/>
                    <a:pt x="433360" y="1229638"/>
                  </a:cubicBezTo>
                  <a:lnTo>
                    <a:pt x="445741" y="1237163"/>
                  </a:lnTo>
                  <a:cubicBezTo>
                    <a:pt x="446699" y="1237925"/>
                    <a:pt x="451461" y="1240878"/>
                    <a:pt x="451461" y="1246402"/>
                  </a:cubicBezTo>
                  <a:close/>
                  <a:moveTo>
                    <a:pt x="773405" y="1242212"/>
                  </a:moveTo>
                  <a:lnTo>
                    <a:pt x="770549" y="1242212"/>
                  </a:lnTo>
                  <a:cubicBezTo>
                    <a:pt x="770549" y="1244212"/>
                    <a:pt x="769591" y="1248688"/>
                    <a:pt x="768642" y="1250403"/>
                  </a:cubicBezTo>
                  <a:cubicBezTo>
                    <a:pt x="768642" y="1251165"/>
                    <a:pt x="761024" y="1251165"/>
                    <a:pt x="760066" y="1251165"/>
                  </a:cubicBezTo>
                  <a:lnTo>
                    <a:pt x="743881" y="1251165"/>
                  </a:lnTo>
                  <a:lnTo>
                    <a:pt x="756261" y="1240021"/>
                  </a:lnTo>
                  <a:cubicBezTo>
                    <a:pt x="757210" y="1238687"/>
                    <a:pt x="761024" y="1235734"/>
                    <a:pt x="762931" y="1234400"/>
                  </a:cubicBezTo>
                  <a:cubicBezTo>
                    <a:pt x="768642" y="1229162"/>
                    <a:pt x="773405" y="1224114"/>
                    <a:pt x="773405" y="1215732"/>
                  </a:cubicBezTo>
                  <a:cubicBezTo>
                    <a:pt x="773405" y="1205064"/>
                    <a:pt x="764828" y="1197920"/>
                    <a:pt x="753406" y="1197920"/>
                  </a:cubicBezTo>
                  <a:cubicBezTo>
                    <a:pt x="741974" y="1197920"/>
                    <a:pt x="735305" y="1206207"/>
                    <a:pt x="735305" y="1214398"/>
                  </a:cubicBezTo>
                  <a:cubicBezTo>
                    <a:pt x="735305" y="1218875"/>
                    <a:pt x="738160" y="1219447"/>
                    <a:pt x="740067" y="1219447"/>
                  </a:cubicBezTo>
                  <a:cubicBezTo>
                    <a:pt x="741974" y="1219447"/>
                    <a:pt x="744830" y="1218113"/>
                    <a:pt x="744830" y="1214684"/>
                  </a:cubicBezTo>
                  <a:cubicBezTo>
                    <a:pt x="744830" y="1209922"/>
                    <a:pt x="740067" y="1209922"/>
                    <a:pt x="739118" y="1209922"/>
                  </a:cubicBezTo>
                  <a:cubicBezTo>
                    <a:pt x="741974" y="1203255"/>
                    <a:pt x="747685" y="1201063"/>
                    <a:pt x="752448" y="1201063"/>
                  </a:cubicBezTo>
                  <a:cubicBezTo>
                    <a:pt x="761024" y="1201063"/>
                    <a:pt x="764828" y="1208207"/>
                    <a:pt x="764828" y="1215732"/>
                  </a:cubicBezTo>
                  <a:cubicBezTo>
                    <a:pt x="764828" y="1225257"/>
                    <a:pt x="758168" y="1232305"/>
                    <a:pt x="747685" y="1243259"/>
                  </a:cubicBezTo>
                  <a:lnTo>
                    <a:pt x="736253" y="1255166"/>
                  </a:lnTo>
                  <a:cubicBezTo>
                    <a:pt x="735305" y="1256118"/>
                    <a:pt x="735305" y="1256404"/>
                    <a:pt x="735305" y="1258594"/>
                  </a:cubicBezTo>
                  <a:lnTo>
                    <a:pt x="771498" y="1258594"/>
                  </a:lnTo>
                  <a:close/>
                  <a:moveTo>
                    <a:pt x="821978" y="1240306"/>
                  </a:moveTo>
                  <a:cubicBezTo>
                    <a:pt x="821978" y="1229733"/>
                    <a:pt x="814360" y="1220399"/>
                    <a:pt x="803886" y="1220399"/>
                  </a:cubicBezTo>
                  <a:cubicBezTo>
                    <a:pt x="799124" y="1220399"/>
                    <a:pt x="795310" y="1221828"/>
                    <a:pt x="791506" y="1224971"/>
                  </a:cubicBezTo>
                  <a:lnTo>
                    <a:pt x="791506" y="1207254"/>
                  </a:lnTo>
                  <a:cubicBezTo>
                    <a:pt x="792455" y="1207731"/>
                    <a:pt x="796268" y="1208588"/>
                    <a:pt x="800073" y="1208588"/>
                  </a:cubicBezTo>
                  <a:cubicBezTo>
                    <a:pt x="811505" y="1208588"/>
                    <a:pt x="818174" y="1200587"/>
                    <a:pt x="818174" y="1199254"/>
                  </a:cubicBezTo>
                  <a:cubicBezTo>
                    <a:pt x="818174" y="1198206"/>
                    <a:pt x="818174" y="1197920"/>
                    <a:pt x="817216" y="1197920"/>
                  </a:cubicBezTo>
                  <a:cubicBezTo>
                    <a:pt x="817216" y="1197920"/>
                    <a:pt x="817216" y="1197920"/>
                    <a:pt x="816267" y="1198302"/>
                  </a:cubicBezTo>
                  <a:cubicBezTo>
                    <a:pt x="812453" y="1199825"/>
                    <a:pt x="808649" y="1200873"/>
                    <a:pt x="803886" y="1200873"/>
                  </a:cubicBezTo>
                  <a:cubicBezTo>
                    <a:pt x="798166" y="1200873"/>
                    <a:pt x="793403" y="1199540"/>
                    <a:pt x="790548" y="1198302"/>
                  </a:cubicBezTo>
                  <a:cubicBezTo>
                    <a:pt x="789599" y="1197920"/>
                    <a:pt x="789599" y="1197920"/>
                    <a:pt x="789599" y="1197920"/>
                  </a:cubicBezTo>
                  <a:cubicBezTo>
                    <a:pt x="788641" y="1197920"/>
                    <a:pt x="788641" y="1198968"/>
                    <a:pt x="788641" y="1200587"/>
                  </a:cubicBezTo>
                  <a:lnTo>
                    <a:pt x="788641" y="1227352"/>
                  </a:lnTo>
                  <a:cubicBezTo>
                    <a:pt x="788641" y="1228972"/>
                    <a:pt x="788641" y="1230019"/>
                    <a:pt x="789599" y="1230019"/>
                  </a:cubicBezTo>
                  <a:cubicBezTo>
                    <a:pt x="790548" y="1230019"/>
                    <a:pt x="790548" y="1229733"/>
                    <a:pt x="791506" y="1228972"/>
                  </a:cubicBezTo>
                  <a:cubicBezTo>
                    <a:pt x="792455" y="1227638"/>
                    <a:pt x="796268" y="1222876"/>
                    <a:pt x="803886" y="1222876"/>
                  </a:cubicBezTo>
                  <a:cubicBezTo>
                    <a:pt x="808649" y="1222876"/>
                    <a:pt x="811505" y="1227257"/>
                    <a:pt x="812453" y="1228876"/>
                  </a:cubicBezTo>
                  <a:cubicBezTo>
                    <a:pt x="813411" y="1232115"/>
                    <a:pt x="813411" y="1236306"/>
                    <a:pt x="813411" y="1239830"/>
                  </a:cubicBezTo>
                  <a:cubicBezTo>
                    <a:pt x="813411" y="1243259"/>
                    <a:pt x="813411" y="1248212"/>
                    <a:pt x="811505" y="1252212"/>
                  </a:cubicBezTo>
                  <a:cubicBezTo>
                    <a:pt x="809598" y="1254879"/>
                    <a:pt x="805793" y="1257737"/>
                    <a:pt x="801031" y="1257737"/>
                  </a:cubicBezTo>
                  <a:cubicBezTo>
                    <a:pt x="795310" y="1257737"/>
                    <a:pt x="789599" y="1254023"/>
                    <a:pt x="786743" y="1248212"/>
                  </a:cubicBezTo>
                  <a:cubicBezTo>
                    <a:pt x="787692" y="1248212"/>
                    <a:pt x="787692" y="1248212"/>
                    <a:pt x="787692" y="1248212"/>
                  </a:cubicBezTo>
                  <a:cubicBezTo>
                    <a:pt x="790548" y="1248212"/>
                    <a:pt x="792455" y="1246593"/>
                    <a:pt x="792455" y="1243736"/>
                  </a:cubicBezTo>
                  <a:cubicBezTo>
                    <a:pt x="792455" y="1240306"/>
                    <a:pt x="789599" y="1239163"/>
                    <a:pt x="787692" y="1239163"/>
                  </a:cubicBezTo>
                  <a:cubicBezTo>
                    <a:pt x="786743" y="1239163"/>
                    <a:pt x="783878" y="1240211"/>
                    <a:pt x="783878" y="1244021"/>
                  </a:cubicBezTo>
                  <a:cubicBezTo>
                    <a:pt x="783878" y="1252212"/>
                    <a:pt x="790548" y="1260594"/>
                    <a:pt x="801031" y="1260594"/>
                  </a:cubicBezTo>
                  <a:cubicBezTo>
                    <a:pt x="812453" y="1260594"/>
                    <a:pt x="821978" y="1251641"/>
                    <a:pt x="821978" y="1240306"/>
                  </a:cubicBezTo>
                  <a:close/>
                  <a:moveTo>
                    <a:pt x="871510" y="1240211"/>
                  </a:moveTo>
                  <a:cubicBezTo>
                    <a:pt x="871510" y="1228115"/>
                    <a:pt x="862943" y="1219733"/>
                    <a:pt x="852460" y="1219733"/>
                  </a:cubicBezTo>
                  <a:cubicBezTo>
                    <a:pt x="845791" y="1219733"/>
                    <a:pt x="841986" y="1223923"/>
                    <a:pt x="840080" y="1228400"/>
                  </a:cubicBezTo>
                  <a:cubicBezTo>
                    <a:pt x="840080" y="1220780"/>
                    <a:pt x="840080" y="1214112"/>
                    <a:pt x="843893" y="1208588"/>
                  </a:cubicBezTo>
                  <a:cubicBezTo>
                    <a:pt x="846749" y="1204016"/>
                    <a:pt x="851511" y="1200301"/>
                    <a:pt x="857223" y="1200301"/>
                  </a:cubicBezTo>
                  <a:cubicBezTo>
                    <a:pt x="858181" y="1200301"/>
                    <a:pt x="862943" y="1200587"/>
                    <a:pt x="864841" y="1203826"/>
                  </a:cubicBezTo>
                  <a:cubicBezTo>
                    <a:pt x="861036" y="1204016"/>
                    <a:pt x="860078" y="1207159"/>
                    <a:pt x="860078" y="1208017"/>
                  </a:cubicBezTo>
                  <a:cubicBezTo>
                    <a:pt x="860078" y="1210874"/>
                    <a:pt x="862943" y="1212303"/>
                    <a:pt x="864841" y="1212303"/>
                  </a:cubicBezTo>
                  <a:cubicBezTo>
                    <a:pt x="866748" y="1212303"/>
                    <a:pt x="868655" y="1211255"/>
                    <a:pt x="868655" y="1207827"/>
                  </a:cubicBezTo>
                  <a:cubicBezTo>
                    <a:pt x="868655" y="1202397"/>
                    <a:pt x="864841" y="1197920"/>
                    <a:pt x="857223" y="1197920"/>
                  </a:cubicBezTo>
                  <a:cubicBezTo>
                    <a:pt x="843893" y="1197920"/>
                    <a:pt x="831503" y="1209922"/>
                    <a:pt x="831503" y="1229733"/>
                  </a:cubicBezTo>
                  <a:cubicBezTo>
                    <a:pt x="831503" y="1254498"/>
                    <a:pt x="842935" y="1260594"/>
                    <a:pt x="851511" y="1260594"/>
                  </a:cubicBezTo>
                  <a:cubicBezTo>
                    <a:pt x="856274" y="1260594"/>
                    <a:pt x="861036" y="1259356"/>
                    <a:pt x="864841" y="1255452"/>
                  </a:cubicBezTo>
                  <a:cubicBezTo>
                    <a:pt x="868655" y="1251927"/>
                    <a:pt x="871510" y="1248022"/>
                    <a:pt x="871510" y="1240211"/>
                  </a:cubicBezTo>
                  <a:close/>
                  <a:moveTo>
                    <a:pt x="862943" y="1240021"/>
                  </a:moveTo>
                  <a:cubicBezTo>
                    <a:pt x="862943" y="1244593"/>
                    <a:pt x="862943" y="1248688"/>
                    <a:pt x="861036" y="1251927"/>
                  </a:cubicBezTo>
                  <a:cubicBezTo>
                    <a:pt x="859130" y="1256118"/>
                    <a:pt x="855316" y="1257737"/>
                    <a:pt x="851511" y="1257737"/>
                  </a:cubicBezTo>
                  <a:cubicBezTo>
                    <a:pt x="846749" y="1257737"/>
                    <a:pt x="843893" y="1254404"/>
                    <a:pt x="841986" y="1251927"/>
                  </a:cubicBezTo>
                  <a:cubicBezTo>
                    <a:pt x="840080" y="1247736"/>
                    <a:pt x="840080" y="1241544"/>
                    <a:pt x="840080" y="1238115"/>
                  </a:cubicBezTo>
                  <a:cubicBezTo>
                    <a:pt x="840080" y="1228972"/>
                    <a:pt x="844842" y="1222305"/>
                    <a:pt x="852460" y="1222305"/>
                  </a:cubicBezTo>
                  <a:cubicBezTo>
                    <a:pt x="856274" y="1222305"/>
                    <a:pt x="859130" y="1224686"/>
                    <a:pt x="861036" y="1227829"/>
                  </a:cubicBezTo>
                  <a:cubicBezTo>
                    <a:pt x="862943" y="1231258"/>
                    <a:pt x="862943" y="1235354"/>
                    <a:pt x="862943" y="1240021"/>
                  </a:cubicBezTo>
                  <a:close/>
                  <a:moveTo>
                    <a:pt x="1423011" y="1242212"/>
                  </a:moveTo>
                  <a:lnTo>
                    <a:pt x="1420156" y="1242212"/>
                  </a:lnTo>
                  <a:cubicBezTo>
                    <a:pt x="1420156" y="1244212"/>
                    <a:pt x="1419198" y="1248688"/>
                    <a:pt x="1418249" y="1250403"/>
                  </a:cubicBezTo>
                  <a:cubicBezTo>
                    <a:pt x="1417291" y="1251165"/>
                    <a:pt x="1410631" y="1251165"/>
                    <a:pt x="1408724" y="1251165"/>
                  </a:cubicBezTo>
                  <a:lnTo>
                    <a:pt x="1392530" y="1251165"/>
                  </a:lnTo>
                  <a:lnTo>
                    <a:pt x="1404910" y="1240021"/>
                  </a:lnTo>
                  <a:cubicBezTo>
                    <a:pt x="1406817" y="1238687"/>
                    <a:pt x="1410631" y="1235734"/>
                    <a:pt x="1411580" y="1234400"/>
                  </a:cubicBezTo>
                  <a:cubicBezTo>
                    <a:pt x="1417291" y="1229162"/>
                    <a:pt x="1423011" y="1224114"/>
                    <a:pt x="1423011" y="1215732"/>
                  </a:cubicBezTo>
                  <a:cubicBezTo>
                    <a:pt x="1423011" y="1205064"/>
                    <a:pt x="1413486" y="1197920"/>
                    <a:pt x="1402055" y="1197920"/>
                  </a:cubicBezTo>
                  <a:cubicBezTo>
                    <a:pt x="1391581" y="1197920"/>
                    <a:pt x="1383953" y="1206207"/>
                    <a:pt x="1383953" y="1214398"/>
                  </a:cubicBezTo>
                  <a:cubicBezTo>
                    <a:pt x="1383953" y="1218875"/>
                    <a:pt x="1387767" y="1219447"/>
                    <a:pt x="1388716" y="1219447"/>
                  </a:cubicBezTo>
                  <a:cubicBezTo>
                    <a:pt x="1390623" y="1219447"/>
                    <a:pt x="1393478" y="1218113"/>
                    <a:pt x="1393478" y="1214684"/>
                  </a:cubicBezTo>
                  <a:cubicBezTo>
                    <a:pt x="1393478" y="1209922"/>
                    <a:pt x="1388716" y="1209922"/>
                    <a:pt x="1387767" y="1209922"/>
                  </a:cubicBezTo>
                  <a:cubicBezTo>
                    <a:pt x="1390623" y="1203255"/>
                    <a:pt x="1396343" y="1201063"/>
                    <a:pt x="1401106" y="1201063"/>
                  </a:cubicBezTo>
                  <a:cubicBezTo>
                    <a:pt x="1409673" y="1201063"/>
                    <a:pt x="1414435" y="1208207"/>
                    <a:pt x="1414435" y="1215732"/>
                  </a:cubicBezTo>
                  <a:cubicBezTo>
                    <a:pt x="1414435" y="1225257"/>
                    <a:pt x="1407766" y="1232305"/>
                    <a:pt x="1396343" y="1243259"/>
                  </a:cubicBezTo>
                  <a:lnTo>
                    <a:pt x="1384911" y="1255166"/>
                  </a:lnTo>
                  <a:cubicBezTo>
                    <a:pt x="1383953" y="1256118"/>
                    <a:pt x="1383953" y="1256404"/>
                    <a:pt x="1383953" y="1258594"/>
                  </a:cubicBezTo>
                  <a:lnTo>
                    <a:pt x="1420156" y="1258594"/>
                  </a:lnTo>
                  <a:close/>
                  <a:moveTo>
                    <a:pt x="1990698" y="1240116"/>
                  </a:moveTo>
                  <a:cubicBezTo>
                    <a:pt x="1990698" y="1228115"/>
                    <a:pt x="1981173" y="1219733"/>
                    <a:pt x="1971648" y="1219733"/>
                  </a:cubicBezTo>
                  <a:cubicBezTo>
                    <a:pt x="1964978" y="1219733"/>
                    <a:pt x="1961174" y="1223923"/>
                    <a:pt x="1958318" y="1228400"/>
                  </a:cubicBezTo>
                  <a:cubicBezTo>
                    <a:pt x="1958318" y="1220780"/>
                    <a:pt x="1959267" y="1214112"/>
                    <a:pt x="1963081" y="1208588"/>
                  </a:cubicBezTo>
                  <a:cubicBezTo>
                    <a:pt x="1964978" y="1204016"/>
                    <a:pt x="1969741" y="1200301"/>
                    <a:pt x="1975461" y="1200301"/>
                  </a:cubicBezTo>
                  <a:cubicBezTo>
                    <a:pt x="1977368" y="1200301"/>
                    <a:pt x="1982131" y="1200587"/>
                    <a:pt x="1984028" y="1203826"/>
                  </a:cubicBezTo>
                  <a:cubicBezTo>
                    <a:pt x="1979266" y="1204016"/>
                    <a:pt x="1979266" y="1207159"/>
                    <a:pt x="1979266" y="1208017"/>
                  </a:cubicBezTo>
                  <a:cubicBezTo>
                    <a:pt x="1979266" y="1210874"/>
                    <a:pt x="1981173" y="1212303"/>
                    <a:pt x="1984028" y="1212303"/>
                  </a:cubicBezTo>
                  <a:cubicBezTo>
                    <a:pt x="1984986" y="1212303"/>
                    <a:pt x="1987842" y="1211255"/>
                    <a:pt x="1987842" y="1207827"/>
                  </a:cubicBezTo>
                  <a:cubicBezTo>
                    <a:pt x="1987842" y="1202397"/>
                    <a:pt x="1984028" y="1197920"/>
                    <a:pt x="1975461" y="1197920"/>
                  </a:cubicBezTo>
                  <a:cubicBezTo>
                    <a:pt x="1963081" y="1197920"/>
                    <a:pt x="1949742" y="1209922"/>
                    <a:pt x="1949742" y="1229733"/>
                  </a:cubicBezTo>
                  <a:cubicBezTo>
                    <a:pt x="1949742" y="1254404"/>
                    <a:pt x="1961174" y="1260594"/>
                    <a:pt x="1970699" y="1260594"/>
                  </a:cubicBezTo>
                  <a:cubicBezTo>
                    <a:pt x="1974503" y="1260594"/>
                    <a:pt x="1979266" y="1259356"/>
                    <a:pt x="1984028" y="1255452"/>
                  </a:cubicBezTo>
                  <a:cubicBezTo>
                    <a:pt x="1986893" y="1251927"/>
                    <a:pt x="1990698" y="1248022"/>
                    <a:pt x="1990698" y="1240116"/>
                  </a:cubicBezTo>
                  <a:close/>
                  <a:moveTo>
                    <a:pt x="1982131" y="1240021"/>
                  </a:moveTo>
                  <a:cubicBezTo>
                    <a:pt x="1982131" y="1244593"/>
                    <a:pt x="1982131" y="1248688"/>
                    <a:pt x="1980224" y="1251927"/>
                  </a:cubicBezTo>
                  <a:cubicBezTo>
                    <a:pt x="1977368" y="1256118"/>
                    <a:pt x="1974503" y="1257737"/>
                    <a:pt x="1970699" y="1257737"/>
                  </a:cubicBezTo>
                  <a:cubicBezTo>
                    <a:pt x="1965936" y="1257737"/>
                    <a:pt x="1963081" y="1254404"/>
                    <a:pt x="1961174" y="1251927"/>
                  </a:cubicBezTo>
                  <a:cubicBezTo>
                    <a:pt x="1959267" y="1247736"/>
                    <a:pt x="1959267" y="1241544"/>
                    <a:pt x="1959267" y="1238115"/>
                  </a:cubicBezTo>
                  <a:cubicBezTo>
                    <a:pt x="1959267" y="1228972"/>
                    <a:pt x="1964030" y="1222305"/>
                    <a:pt x="1970699" y="1222305"/>
                  </a:cubicBezTo>
                  <a:cubicBezTo>
                    <a:pt x="1975461" y="1222305"/>
                    <a:pt x="1978317" y="1224686"/>
                    <a:pt x="1980224" y="1227829"/>
                  </a:cubicBezTo>
                  <a:cubicBezTo>
                    <a:pt x="1982131" y="1231258"/>
                    <a:pt x="1982131" y="1235354"/>
                    <a:pt x="1982131" y="1240021"/>
                  </a:cubicBezTo>
                  <a:close/>
                  <a:moveTo>
                    <a:pt x="2040230" y="1243545"/>
                  </a:moveTo>
                  <a:lnTo>
                    <a:pt x="2040230" y="1240592"/>
                  </a:lnTo>
                  <a:lnTo>
                    <a:pt x="2030705" y="1240592"/>
                  </a:lnTo>
                  <a:lnTo>
                    <a:pt x="2030705" y="1199540"/>
                  </a:lnTo>
                  <a:cubicBezTo>
                    <a:pt x="2030705" y="1197729"/>
                    <a:pt x="2030705" y="1196968"/>
                    <a:pt x="2028798" y="1196968"/>
                  </a:cubicBezTo>
                  <a:cubicBezTo>
                    <a:pt x="2027849" y="1196968"/>
                    <a:pt x="2026891" y="1197159"/>
                    <a:pt x="2025942" y="1198302"/>
                  </a:cubicBezTo>
                  <a:lnTo>
                    <a:pt x="1997367" y="1240592"/>
                  </a:lnTo>
                  <a:lnTo>
                    <a:pt x="1997367" y="1243545"/>
                  </a:lnTo>
                  <a:lnTo>
                    <a:pt x="2023086" y="1243545"/>
                  </a:lnTo>
                  <a:lnTo>
                    <a:pt x="2023086" y="1251165"/>
                  </a:lnTo>
                  <a:cubicBezTo>
                    <a:pt x="2023086" y="1254593"/>
                    <a:pt x="2023086" y="1255642"/>
                    <a:pt x="2015468" y="1255642"/>
                  </a:cubicBezTo>
                  <a:lnTo>
                    <a:pt x="2013561" y="1255642"/>
                  </a:lnTo>
                  <a:lnTo>
                    <a:pt x="2013561" y="1258594"/>
                  </a:lnTo>
                  <a:lnTo>
                    <a:pt x="2026891" y="1258308"/>
                  </a:lnTo>
                  <a:lnTo>
                    <a:pt x="2040230" y="1258594"/>
                  </a:lnTo>
                  <a:lnTo>
                    <a:pt x="2040230" y="1255642"/>
                  </a:lnTo>
                  <a:lnTo>
                    <a:pt x="2038323" y="1255642"/>
                  </a:lnTo>
                  <a:cubicBezTo>
                    <a:pt x="2030705" y="1255642"/>
                    <a:pt x="2030705" y="1254593"/>
                    <a:pt x="2030705" y="1251165"/>
                  </a:cubicBezTo>
                  <a:lnTo>
                    <a:pt x="2030705" y="1243545"/>
                  </a:lnTo>
                  <a:close/>
                  <a:moveTo>
                    <a:pt x="2024035" y="1240592"/>
                  </a:moveTo>
                  <a:lnTo>
                    <a:pt x="2000223" y="1240592"/>
                  </a:lnTo>
                  <a:lnTo>
                    <a:pt x="2024035" y="1206968"/>
                  </a:lnTo>
                  <a:close/>
                  <a:moveTo>
                    <a:pt x="2478380" y="1281359"/>
                  </a:moveTo>
                  <a:lnTo>
                    <a:pt x="2478380" y="1277263"/>
                  </a:lnTo>
                  <a:lnTo>
                    <a:pt x="2468855" y="1277263"/>
                  </a:lnTo>
                  <a:lnTo>
                    <a:pt x="2468855" y="1194301"/>
                  </a:lnTo>
                  <a:lnTo>
                    <a:pt x="2478380" y="1194301"/>
                  </a:lnTo>
                  <a:lnTo>
                    <a:pt x="2478380" y="1190110"/>
                  </a:lnTo>
                  <a:lnTo>
                    <a:pt x="2465041" y="1190110"/>
                  </a:lnTo>
                  <a:lnTo>
                    <a:pt x="2465041" y="1281359"/>
                  </a:lnTo>
                  <a:close/>
                  <a:moveTo>
                    <a:pt x="2521242" y="1258594"/>
                  </a:moveTo>
                  <a:lnTo>
                    <a:pt x="2521242" y="1255642"/>
                  </a:lnTo>
                  <a:lnTo>
                    <a:pt x="2518386" y="1255642"/>
                  </a:lnTo>
                  <a:cubicBezTo>
                    <a:pt x="2508861" y="1255642"/>
                    <a:pt x="2508861" y="1254404"/>
                    <a:pt x="2508861" y="1251165"/>
                  </a:cubicBezTo>
                  <a:lnTo>
                    <a:pt x="2508861" y="1200587"/>
                  </a:lnTo>
                  <a:cubicBezTo>
                    <a:pt x="2508861" y="1198016"/>
                    <a:pt x="2508861" y="1197920"/>
                    <a:pt x="2506006" y="1197920"/>
                  </a:cubicBezTo>
                  <a:cubicBezTo>
                    <a:pt x="2503141" y="1201635"/>
                    <a:pt x="2497430" y="1203826"/>
                    <a:pt x="2488853" y="1203826"/>
                  </a:cubicBezTo>
                  <a:lnTo>
                    <a:pt x="2488853" y="1206779"/>
                  </a:lnTo>
                  <a:cubicBezTo>
                    <a:pt x="2491718" y="1206779"/>
                    <a:pt x="2496481" y="1206779"/>
                    <a:pt x="2502192" y="1204302"/>
                  </a:cubicBezTo>
                  <a:lnTo>
                    <a:pt x="2502192" y="1251165"/>
                  </a:lnTo>
                  <a:cubicBezTo>
                    <a:pt x="2502192" y="1254404"/>
                    <a:pt x="2501243" y="1255642"/>
                    <a:pt x="2492667" y="1255642"/>
                  </a:cubicBezTo>
                  <a:lnTo>
                    <a:pt x="2489811" y="1255642"/>
                  </a:lnTo>
                  <a:lnTo>
                    <a:pt x="2489811" y="1258594"/>
                  </a:lnTo>
                  <a:cubicBezTo>
                    <a:pt x="2493616" y="1258308"/>
                    <a:pt x="2501243" y="1258308"/>
                    <a:pt x="2505048" y="1258308"/>
                  </a:cubicBezTo>
                  <a:cubicBezTo>
                    <a:pt x="2509810" y="1258308"/>
                    <a:pt x="2517428" y="1258308"/>
                    <a:pt x="2521242" y="1258594"/>
                  </a:cubicBezTo>
                  <a:close/>
                  <a:moveTo>
                    <a:pt x="2572681" y="1242212"/>
                  </a:moveTo>
                  <a:lnTo>
                    <a:pt x="2569816" y="1242212"/>
                  </a:lnTo>
                  <a:cubicBezTo>
                    <a:pt x="2569816" y="1244212"/>
                    <a:pt x="2568867" y="1248688"/>
                    <a:pt x="2566960" y="1250403"/>
                  </a:cubicBezTo>
                  <a:cubicBezTo>
                    <a:pt x="2566960" y="1251165"/>
                    <a:pt x="2560291" y="1251165"/>
                    <a:pt x="2558393" y="1251165"/>
                  </a:cubicBezTo>
                  <a:lnTo>
                    <a:pt x="2542199" y="1251165"/>
                  </a:lnTo>
                  <a:lnTo>
                    <a:pt x="2554580" y="1240021"/>
                  </a:lnTo>
                  <a:cubicBezTo>
                    <a:pt x="2556486" y="1238687"/>
                    <a:pt x="2559342" y="1235734"/>
                    <a:pt x="2561249" y="1234305"/>
                  </a:cubicBezTo>
                  <a:cubicBezTo>
                    <a:pt x="2566960" y="1229162"/>
                    <a:pt x="2572681" y="1224114"/>
                    <a:pt x="2572681" y="1215732"/>
                  </a:cubicBezTo>
                  <a:cubicBezTo>
                    <a:pt x="2572681" y="1205064"/>
                    <a:pt x="2563156" y="1197920"/>
                    <a:pt x="2551724" y="1197920"/>
                  </a:cubicBezTo>
                  <a:cubicBezTo>
                    <a:pt x="2541241" y="1197920"/>
                    <a:pt x="2533623" y="1206207"/>
                    <a:pt x="2533623" y="1214398"/>
                  </a:cubicBezTo>
                  <a:cubicBezTo>
                    <a:pt x="2533623" y="1218875"/>
                    <a:pt x="2537436" y="1219447"/>
                    <a:pt x="2538385" y="1219447"/>
                  </a:cubicBezTo>
                  <a:cubicBezTo>
                    <a:pt x="2540292" y="1219447"/>
                    <a:pt x="2543148" y="1218113"/>
                    <a:pt x="2543148" y="1214684"/>
                  </a:cubicBezTo>
                  <a:cubicBezTo>
                    <a:pt x="2543148" y="1209922"/>
                    <a:pt x="2538385" y="1209922"/>
                    <a:pt x="2537436" y="1209922"/>
                  </a:cubicBezTo>
                  <a:cubicBezTo>
                    <a:pt x="2540292" y="1203255"/>
                    <a:pt x="2546003" y="1200968"/>
                    <a:pt x="2550766" y="1200968"/>
                  </a:cubicBezTo>
                  <a:cubicBezTo>
                    <a:pt x="2559342" y="1200968"/>
                    <a:pt x="2564105" y="1208111"/>
                    <a:pt x="2564105" y="1215732"/>
                  </a:cubicBezTo>
                  <a:cubicBezTo>
                    <a:pt x="2564105" y="1225257"/>
                    <a:pt x="2556486" y="1232305"/>
                    <a:pt x="2546003" y="1243259"/>
                  </a:cubicBezTo>
                  <a:lnTo>
                    <a:pt x="2534581" y="1255166"/>
                  </a:lnTo>
                  <a:cubicBezTo>
                    <a:pt x="2533623" y="1256118"/>
                    <a:pt x="2533623" y="1256404"/>
                    <a:pt x="2533623" y="1258594"/>
                  </a:cubicBezTo>
                  <a:lnTo>
                    <a:pt x="2569816" y="1258594"/>
                  </a:lnTo>
                  <a:close/>
                  <a:moveTo>
                    <a:pt x="2624110" y="1199825"/>
                  </a:moveTo>
                  <a:lnTo>
                    <a:pt x="2601256" y="1199825"/>
                  </a:lnTo>
                  <a:cubicBezTo>
                    <a:pt x="2599349" y="1199825"/>
                    <a:pt x="2596493" y="1199825"/>
                    <a:pt x="2593628" y="1199540"/>
                  </a:cubicBezTo>
                  <a:cubicBezTo>
                    <a:pt x="2588866" y="1199254"/>
                    <a:pt x="2588866" y="1198302"/>
                    <a:pt x="2588866" y="1196968"/>
                  </a:cubicBezTo>
                  <a:lnTo>
                    <a:pt x="2586010" y="1196968"/>
                  </a:lnTo>
                  <a:lnTo>
                    <a:pt x="2582206" y="1216209"/>
                  </a:lnTo>
                  <a:lnTo>
                    <a:pt x="2585061" y="1216209"/>
                  </a:lnTo>
                  <a:cubicBezTo>
                    <a:pt x="2586010" y="1214875"/>
                    <a:pt x="2586968" y="1208493"/>
                    <a:pt x="2587917" y="1207827"/>
                  </a:cubicBezTo>
                  <a:cubicBezTo>
                    <a:pt x="2588866" y="1207254"/>
                    <a:pt x="2595535" y="1207254"/>
                    <a:pt x="2597442" y="1207254"/>
                  </a:cubicBezTo>
                  <a:lnTo>
                    <a:pt x="2616492" y="1207254"/>
                  </a:lnTo>
                  <a:lnTo>
                    <a:pt x="2606967" y="1219923"/>
                  </a:lnTo>
                  <a:cubicBezTo>
                    <a:pt x="2596493" y="1233734"/>
                    <a:pt x="2594586" y="1248212"/>
                    <a:pt x="2594586" y="1255452"/>
                  </a:cubicBezTo>
                  <a:cubicBezTo>
                    <a:pt x="2594586" y="1256404"/>
                    <a:pt x="2594586" y="1260594"/>
                    <a:pt x="2599349" y="1260594"/>
                  </a:cubicBezTo>
                  <a:cubicBezTo>
                    <a:pt x="2603153" y="1260594"/>
                    <a:pt x="2603153" y="1256404"/>
                    <a:pt x="2603153" y="1255356"/>
                  </a:cubicBezTo>
                  <a:lnTo>
                    <a:pt x="2603153" y="1251069"/>
                  </a:lnTo>
                  <a:cubicBezTo>
                    <a:pt x="2603153" y="1237829"/>
                    <a:pt x="2605060" y="1227067"/>
                    <a:pt x="2609823" y="1221161"/>
                  </a:cubicBezTo>
                  <a:lnTo>
                    <a:pt x="2623161" y="1203064"/>
                  </a:lnTo>
                  <a:cubicBezTo>
                    <a:pt x="2624110" y="1202111"/>
                    <a:pt x="2624110" y="1201921"/>
                    <a:pt x="2624110" y="1199825"/>
                  </a:cubicBezTo>
                  <a:close/>
                  <a:moveTo>
                    <a:pt x="2645067" y="1258308"/>
                  </a:moveTo>
                  <a:cubicBezTo>
                    <a:pt x="2645067" y="1253261"/>
                    <a:pt x="2644118" y="1248498"/>
                    <a:pt x="2639356" y="1248498"/>
                  </a:cubicBezTo>
                  <a:cubicBezTo>
                    <a:pt x="2636491" y="1248498"/>
                    <a:pt x="2634593" y="1250880"/>
                    <a:pt x="2634593" y="1253546"/>
                  </a:cubicBezTo>
                  <a:cubicBezTo>
                    <a:pt x="2634593" y="1256213"/>
                    <a:pt x="2636491" y="1258594"/>
                    <a:pt x="2639356" y="1258594"/>
                  </a:cubicBezTo>
                  <a:cubicBezTo>
                    <a:pt x="2641253" y="1258594"/>
                    <a:pt x="2642211" y="1257547"/>
                    <a:pt x="2643160" y="1257261"/>
                  </a:cubicBezTo>
                  <a:cubicBezTo>
                    <a:pt x="2643160" y="1259928"/>
                    <a:pt x="2643160" y="1267358"/>
                    <a:pt x="2635542" y="1273929"/>
                  </a:cubicBezTo>
                  <a:cubicBezTo>
                    <a:pt x="2635542" y="1274216"/>
                    <a:pt x="2635542" y="1274406"/>
                    <a:pt x="2635542" y="1274977"/>
                  </a:cubicBezTo>
                  <a:cubicBezTo>
                    <a:pt x="2635542" y="1275740"/>
                    <a:pt x="2636491" y="1276311"/>
                    <a:pt x="2636491" y="1276311"/>
                  </a:cubicBezTo>
                  <a:cubicBezTo>
                    <a:pt x="2637449" y="1276311"/>
                    <a:pt x="2645067" y="1269167"/>
                    <a:pt x="2645067" y="1258308"/>
                  </a:cubicBezTo>
                  <a:close/>
                  <a:moveTo>
                    <a:pt x="2728885" y="1240116"/>
                  </a:moveTo>
                  <a:cubicBezTo>
                    <a:pt x="2728885" y="1228115"/>
                    <a:pt x="2720318" y="1219733"/>
                    <a:pt x="2709835" y="1219733"/>
                  </a:cubicBezTo>
                  <a:cubicBezTo>
                    <a:pt x="2703166" y="1219733"/>
                    <a:pt x="2699361" y="1223923"/>
                    <a:pt x="2697455" y="1228400"/>
                  </a:cubicBezTo>
                  <a:cubicBezTo>
                    <a:pt x="2697455" y="1220780"/>
                    <a:pt x="2698403" y="1214112"/>
                    <a:pt x="2701268" y="1208588"/>
                  </a:cubicBezTo>
                  <a:cubicBezTo>
                    <a:pt x="2704124" y="1204016"/>
                    <a:pt x="2708886" y="1200301"/>
                    <a:pt x="2714598" y="1200301"/>
                  </a:cubicBezTo>
                  <a:cubicBezTo>
                    <a:pt x="2716505" y="1200301"/>
                    <a:pt x="2720318" y="1200587"/>
                    <a:pt x="2723174" y="1203826"/>
                  </a:cubicBezTo>
                  <a:cubicBezTo>
                    <a:pt x="2718411" y="1204016"/>
                    <a:pt x="2718411" y="1207159"/>
                    <a:pt x="2718411" y="1208017"/>
                  </a:cubicBezTo>
                  <a:cubicBezTo>
                    <a:pt x="2718411" y="1210874"/>
                    <a:pt x="2720318" y="1212303"/>
                    <a:pt x="2722216" y="1212303"/>
                  </a:cubicBezTo>
                  <a:cubicBezTo>
                    <a:pt x="2724123" y="1212303"/>
                    <a:pt x="2726978" y="1211255"/>
                    <a:pt x="2726978" y="1207827"/>
                  </a:cubicBezTo>
                  <a:cubicBezTo>
                    <a:pt x="2726978" y="1202397"/>
                    <a:pt x="2723174" y="1197920"/>
                    <a:pt x="2714598" y="1197920"/>
                  </a:cubicBezTo>
                  <a:cubicBezTo>
                    <a:pt x="2702217" y="1197920"/>
                    <a:pt x="2688878" y="1209922"/>
                    <a:pt x="2688878" y="1229733"/>
                  </a:cubicBezTo>
                  <a:cubicBezTo>
                    <a:pt x="2688878" y="1254404"/>
                    <a:pt x="2700310" y="1260594"/>
                    <a:pt x="2709835" y="1260594"/>
                  </a:cubicBezTo>
                  <a:cubicBezTo>
                    <a:pt x="2713649" y="1260594"/>
                    <a:pt x="2718411" y="1259356"/>
                    <a:pt x="2722216" y="1255452"/>
                  </a:cubicBezTo>
                  <a:cubicBezTo>
                    <a:pt x="2726030" y="1251927"/>
                    <a:pt x="2728885" y="1248022"/>
                    <a:pt x="2728885" y="1240116"/>
                  </a:cubicBezTo>
                  <a:close/>
                  <a:moveTo>
                    <a:pt x="2720318" y="1240021"/>
                  </a:moveTo>
                  <a:cubicBezTo>
                    <a:pt x="2720318" y="1244593"/>
                    <a:pt x="2720318" y="1248593"/>
                    <a:pt x="2719360" y="1251927"/>
                  </a:cubicBezTo>
                  <a:cubicBezTo>
                    <a:pt x="2716505" y="1256118"/>
                    <a:pt x="2713649" y="1257737"/>
                    <a:pt x="2709835" y="1257737"/>
                  </a:cubicBezTo>
                  <a:cubicBezTo>
                    <a:pt x="2704124" y="1257737"/>
                    <a:pt x="2701268" y="1254404"/>
                    <a:pt x="2700310" y="1251927"/>
                  </a:cubicBezTo>
                  <a:cubicBezTo>
                    <a:pt x="2698403" y="1247736"/>
                    <a:pt x="2697455" y="1241449"/>
                    <a:pt x="2697455" y="1238115"/>
                  </a:cubicBezTo>
                  <a:cubicBezTo>
                    <a:pt x="2697455" y="1228972"/>
                    <a:pt x="2703166" y="1222305"/>
                    <a:pt x="2709835" y="1222305"/>
                  </a:cubicBezTo>
                  <a:cubicBezTo>
                    <a:pt x="2714598" y="1222305"/>
                    <a:pt x="2717453" y="1224686"/>
                    <a:pt x="2718411" y="1227829"/>
                  </a:cubicBezTo>
                  <a:cubicBezTo>
                    <a:pt x="2720318" y="1231258"/>
                    <a:pt x="2720318" y="1235354"/>
                    <a:pt x="2720318" y="1240021"/>
                  </a:cubicBezTo>
                  <a:close/>
                  <a:moveTo>
                    <a:pt x="2777468" y="1242973"/>
                  </a:moveTo>
                  <a:cubicBezTo>
                    <a:pt x="2777468" y="1235354"/>
                    <a:pt x="2771748" y="1228590"/>
                    <a:pt x="2762223" y="1226495"/>
                  </a:cubicBezTo>
                  <a:cubicBezTo>
                    <a:pt x="2769841" y="1223923"/>
                    <a:pt x="2775561" y="1217636"/>
                    <a:pt x="2775561" y="1210398"/>
                  </a:cubicBezTo>
                  <a:cubicBezTo>
                    <a:pt x="2775561" y="1203064"/>
                    <a:pt x="2766985" y="1197920"/>
                    <a:pt x="2757460" y="1197920"/>
                  </a:cubicBezTo>
                  <a:cubicBezTo>
                    <a:pt x="2747935" y="1197920"/>
                    <a:pt x="2740317" y="1203255"/>
                    <a:pt x="2740317" y="1210112"/>
                  </a:cubicBezTo>
                  <a:cubicBezTo>
                    <a:pt x="2740317" y="1213541"/>
                    <a:pt x="2742224" y="1214970"/>
                    <a:pt x="2745080" y="1214970"/>
                  </a:cubicBezTo>
                  <a:cubicBezTo>
                    <a:pt x="2747935" y="1214970"/>
                    <a:pt x="2749842" y="1212874"/>
                    <a:pt x="2749842" y="1210398"/>
                  </a:cubicBezTo>
                  <a:cubicBezTo>
                    <a:pt x="2749842" y="1206968"/>
                    <a:pt x="2746986" y="1205636"/>
                    <a:pt x="2745080" y="1205636"/>
                  </a:cubicBezTo>
                  <a:cubicBezTo>
                    <a:pt x="2748893" y="1200587"/>
                    <a:pt x="2755553" y="1200301"/>
                    <a:pt x="2757460" y="1200301"/>
                  </a:cubicBezTo>
                  <a:cubicBezTo>
                    <a:pt x="2759367" y="1200301"/>
                    <a:pt x="2766036" y="1200968"/>
                    <a:pt x="2766036" y="1210398"/>
                  </a:cubicBezTo>
                  <a:cubicBezTo>
                    <a:pt x="2766036" y="1216779"/>
                    <a:pt x="2764130" y="1220685"/>
                    <a:pt x="2762223" y="1222114"/>
                  </a:cubicBezTo>
                  <a:cubicBezTo>
                    <a:pt x="2759367" y="1224971"/>
                    <a:pt x="2757460" y="1225162"/>
                    <a:pt x="2751749" y="1225448"/>
                  </a:cubicBezTo>
                  <a:cubicBezTo>
                    <a:pt x="2749842" y="1225543"/>
                    <a:pt x="2749842" y="1225734"/>
                    <a:pt x="2749842" y="1226877"/>
                  </a:cubicBezTo>
                  <a:cubicBezTo>
                    <a:pt x="2749842" y="1228115"/>
                    <a:pt x="2750791" y="1228115"/>
                    <a:pt x="2751749" y="1228115"/>
                  </a:cubicBezTo>
                  <a:lnTo>
                    <a:pt x="2756511" y="1228115"/>
                  </a:lnTo>
                  <a:cubicBezTo>
                    <a:pt x="2764130" y="1228115"/>
                    <a:pt x="2767943" y="1233448"/>
                    <a:pt x="2767943" y="1242973"/>
                  </a:cubicBezTo>
                  <a:cubicBezTo>
                    <a:pt x="2767943" y="1254404"/>
                    <a:pt x="2762223" y="1257737"/>
                    <a:pt x="2756511" y="1257737"/>
                  </a:cubicBezTo>
                  <a:cubicBezTo>
                    <a:pt x="2751749" y="1257737"/>
                    <a:pt x="2745080" y="1255927"/>
                    <a:pt x="2742224" y="1251165"/>
                  </a:cubicBezTo>
                  <a:cubicBezTo>
                    <a:pt x="2745080" y="1251165"/>
                    <a:pt x="2746986" y="1249069"/>
                    <a:pt x="2746986" y="1245927"/>
                  </a:cubicBezTo>
                  <a:cubicBezTo>
                    <a:pt x="2746986" y="1243164"/>
                    <a:pt x="2745080" y="1241069"/>
                    <a:pt x="2742224" y="1241069"/>
                  </a:cubicBezTo>
                  <a:cubicBezTo>
                    <a:pt x="2740317" y="1241069"/>
                    <a:pt x="2737461" y="1242498"/>
                    <a:pt x="2737461" y="1246211"/>
                  </a:cubicBezTo>
                  <a:cubicBezTo>
                    <a:pt x="2737461" y="1254879"/>
                    <a:pt x="2746986" y="1260499"/>
                    <a:pt x="2757460" y="1260499"/>
                  </a:cubicBezTo>
                  <a:cubicBezTo>
                    <a:pt x="2768892" y="1260499"/>
                    <a:pt x="2777468" y="1252023"/>
                    <a:pt x="2777468" y="1242973"/>
                  </a:cubicBezTo>
                  <a:close/>
                  <a:moveTo>
                    <a:pt x="2801281" y="1258308"/>
                  </a:moveTo>
                  <a:cubicBezTo>
                    <a:pt x="2801281" y="1253261"/>
                    <a:pt x="2799374" y="1248498"/>
                    <a:pt x="2795560" y="1248498"/>
                  </a:cubicBezTo>
                  <a:cubicBezTo>
                    <a:pt x="2792705" y="1248498"/>
                    <a:pt x="2789849" y="1250880"/>
                    <a:pt x="2789849" y="1253546"/>
                  </a:cubicBezTo>
                  <a:cubicBezTo>
                    <a:pt x="2789849" y="1256213"/>
                    <a:pt x="2791756" y="1258594"/>
                    <a:pt x="2795560" y="1258594"/>
                  </a:cubicBezTo>
                  <a:cubicBezTo>
                    <a:pt x="2797467" y="1258594"/>
                    <a:pt x="2798416" y="1257547"/>
                    <a:pt x="2799374" y="1257261"/>
                  </a:cubicBezTo>
                  <a:cubicBezTo>
                    <a:pt x="2799374" y="1259928"/>
                    <a:pt x="2799374" y="1267358"/>
                    <a:pt x="2791756" y="1273929"/>
                  </a:cubicBezTo>
                  <a:cubicBezTo>
                    <a:pt x="2791756" y="1274216"/>
                    <a:pt x="2791756" y="1274406"/>
                    <a:pt x="2791756" y="1274977"/>
                  </a:cubicBezTo>
                  <a:cubicBezTo>
                    <a:pt x="2791756" y="1275740"/>
                    <a:pt x="2792705" y="1276311"/>
                    <a:pt x="2792705" y="1276311"/>
                  </a:cubicBezTo>
                  <a:cubicBezTo>
                    <a:pt x="2793653" y="1276311"/>
                    <a:pt x="2801281" y="1269167"/>
                    <a:pt x="2801281" y="1258308"/>
                  </a:cubicBezTo>
                  <a:close/>
                  <a:moveTo>
                    <a:pt x="2886048" y="1242973"/>
                  </a:moveTo>
                  <a:cubicBezTo>
                    <a:pt x="2886048" y="1235354"/>
                    <a:pt x="2879378" y="1228590"/>
                    <a:pt x="2869853" y="1226495"/>
                  </a:cubicBezTo>
                  <a:cubicBezTo>
                    <a:pt x="2877481" y="1223923"/>
                    <a:pt x="2883192" y="1217636"/>
                    <a:pt x="2883192" y="1210398"/>
                  </a:cubicBezTo>
                  <a:cubicBezTo>
                    <a:pt x="2883192" y="1203064"/>
                    <a:pt x="2874616" y="1197920"/>
                    <a:pt x="2865091" y="1197920"/>
                  </a:cubicBezTo>
                  <a:cubicBezTo>
                    <a:pt x="2855566" y="1197920"/>
                    <a:pt x="2847948" y="1203255"/>
                    <a:pt x="2847948" y="1210112"/>
                  </a:cubicBezTo>
                  <a:cubicBezTo>
                    <a:pt x="2847948" y="1213541"/>
                    <a:pt x="2850803" y="1214970"/>
                    <a:pt x="2852710" y="1214970"/>
                  </a:cubicBezTo>
                  <a:cubicBezTo>
                    <a:pt x="2855566" y="1214970"/>
                    <a:pt x="2857473" y="1212874"/>
                    <a:pt x="2857473" y="1210398"/>
                  </a:cubicBezTo>
                  <a:cubicBezTo>
                    <a:pt x="2857473" y="1206968"/>
                    <a:pt x="2854617" y="1205636"/>
                    <a:pt x="2852710" y="1205636"/>
                  </a:cubicBezTo>
                  <a:cubicBezTo>
                    <a:pt x="2856524" y="1200587"/>
                    <a:pt x="2863193" y="1200301"/>
                    <a:pt x="2865091" y="1200301"/>
                  </a:cubicBezTo>
                  <a:cubicBezTo>
                    <a:pt x="2866998" y="1200301"/>
                    <a:pt x="2874616" y="1200968"/>
                    <a:pt x="2874616" y="1210398"/>
                  </a:cubicBezTo>
                  <a:cubicBezTo>
                    <a:pt x="2874616" y="1216779"/>
                    <a:pt x="2871760" y="1220685"/>
                    <a:pt x="2869853" y="1222114"/>
                  </a:cubicBezTo>
                  <a:cubicBezTo>
                    <a:pt x="2867956" y="1224971"/>
                    <a:pt x="2865091" y="1225162"/>
                    <a:pt x="2860328" y="1225448"/>
                  </a:cubicBezTo>
                  <a:cubicBezTo>
                    <a:pt x="2858431" y="1225543"/>
                    <a:pt x="2857473" y="1225734"/>
                    <a:pt x="2857473" y="1226877"/>
                  </a:cubicBezTo>
                  <a:cubicBezTo>
                    <a:pt x="2857473" y="1228115"/>
                    <a:pt x="2858431" y="1228115"/>
                    <a:pt x="2859380" y="1228115"/>
                  </a:cubicBezTo>
                  <a:lnTo>
                    <a:pt x="2864142" y="1228115"/>
                  </a:lnTo>
                  <a:cubicBezTo>
                    <a:pt x="2871760" y="1228115"/>
                    <a:pt x="2876523" y="1233448"/>
                    <a:pt x="2876523" y="1242973"/>
                  </a:cubicBezTo>
                  <a:cubicBezTo>
                    <a:pt x="2876523" y="1254404"/>
                    <a:pt x="2869853" y="1257737"/>
                    <a:pt x="2865091" y="1257737"/>
                  </a:cubicBezTo>
                  <a:cubicBezTo>
                    <a:pt x="2859380" y="1257737"/>
                    <a:pt x="2852710" y="1255927"/>
                    <a:pt x="2849855" y="1251165"/>
                  </a:cubicBezTo>
                  <a:cubicBezTo>
                    <a:pt x="2852710" y="1251165"/>
                    <a:pt x="2855566" y="1249069"/>
                    <a:pt x="2855566" y="1245927"/>
                  </a:cubicBezTo>
                  <a:cubicBezTo>
                    <a:pt x="2855566" y="1243164"/>
                    <a:pt x="2852710" y="1241069"/>
                    <a:pt x="2850803" y="1241069"/>
                  </a:cubicBezTo>
                  <a:cubicBezTo>
                    <a:pt x="2847948" y="1241069"/>
                    <a:pt x="2845092" y="1242498"/>
                    <a:pt x="2845092" y="1246211"/>
                  </a:cubicBezTo>
                  <a:cubicBezTo>
                    <a:pt x="2845092" y="1254879"/>
                    <a:pt x="2854617" y="1260499"/>
                    <a:pt x="2865091" y="1260499"/>
                  </a:cubicBezTo>
                  <a:cubicBezTo>
                    <a:pt x="2877481" y="1260499"/>
                    <a:pt x="2886048" y="1252023"/>
                    <a:pt x="2886048" y="1242973"/>
                  </a:cubicBezTo>
                  <a:close/>
                  <a:moveTo>
                    <a:pt x="2930817" y="1258594"/>
                  </a:moveTo>
                  <a:lnTo>
                    <a:pt x="2930817" y="1255642"/>
                  </a:lnTo>
                  <a:lnTo>
                    <a:pt x="2927003" y="1255642"/>
                  </a:lnTo>
                  <a:cubicBezTo>
                    <a:pt x="2918436" y="1255642"/>
                    <a:pt x="2918436" y="1254404"/>
                    <a:pt x="2918436" y="1251165"/>
                  </a:cubicBezTo>
                  <a:lnTo>
                    <a:pt x="2918436" y="1200587"/>
                  </a:lnTo>
                  <a:cubicBezTo>
                    <a:pt x="2918436" y="1198016"/>
                    <a:pt x="2918436" y="1197920"/>
                    <a:pt x="2915581" y="1197920"/>
                  </a:cubicBezTo>
                  <a:cubicBezTo>
                    <a:pt x="2911767" y="1201635"/>
                    <a:pt x="2907005" y="1203826"/>
                    <a:pt x="2898428" y="1203826"/>
                  </a:cubicBezTo>
                  <a:lnTo>
                    <a:pt x="2898428" y="1206779"/>
                  </a:lnTo>
                  <a:cubicBezTo>
                    <a:pt x="2901293" y="1206779"/>
                    <a:pt x="2906056" y="1206779"/>
                    <a:pt x="2910818" y="1204302"/>
                  </a:cubicBezTo>
                  <a:lnTo>
                    <a:pt x="2910818" y="1251165"/>
                  </a:lnTo>
                  <a:cubicBezTo>
                    <a:pt x="2910818" y="1254404"/>
                    <a:pt x="2910818" y="1255642"/>
                    <a:pt x="2902242" y="1255642"/>
                  </a:cubicBezTo>
                  <a:lnTo>
                    <a:pt x="2899386" y="1255642"/>
                  </a:lnTo>
                  <a:lnTo>
                    <a:pt x="2899386" y="1258594"/>
                  </a:lnTo>
                  <a:cubicBezTo>
                    <a:pt x="2903191" y="1258308"/>
                    <a:pt x="2910818" y="1258308"/>
                    <a:pt x="2914623" y="1258308"/>
                  </a:cubicBezTo>
                  <a:cubicBezTo>
                    <a:pt x="2918436" y="1258308"/>
                    <a:pt x="2927003" y="1258308"/>
                    <a:pt x="2930817" y="1258594"/>
                  </a:cubicBezTo>
                  <a:close/>
                  <a:moveTo>
                    <a:pt x="2957485" y="1258308"/>
                  </a:moveTo>
                  <a:cubicBezTo>
                    <a:pt x="2957485" y="1253261"/>
                    <a:pt x="2955578" y="1248498"/>
                    <a:pt x="2951774" y="1248498"/>
                  </a:cubicBezTo>
                  <a:cubicBezTo>
                    <a:pt x="2948918" y="1248498"/>
                    <a:pt x="2946053" y="1250880"/>
                    <a:pt x="2946053" y="1253546"/>
                  </a:cubicBezTo>
                  <a:cubicBezTo>
                    <a:pt x="2946053" y="1256213"/>
                    <a:pt x="2947960" y="1258594"/>
                    <a:pt x="2951774" y="1258594"/>
                  </a:cubicBezTo>
                  <a:cubicBezTo>
                    <a:pt x="2953681" y="1258594"/>
                    <a:pt x="2954630" y="1257547"/>
                    <a:pt x="2955578" y="1257261"/>
                  </a:cubicBezTo>
                  <a:cubicBezTo>
                    <a:pt x="2955578" y="1259928"/>
                    <a:pt x="2955578" y="1267358"/>
                    <a:pt x="2947960" y="1273929"/>
                  </a:cubicBezTo>
                  <a:cubicBezTo>
                    <a:pt x="2947960" y="1274216"/>
                    <a:pt x="2947960" y="1274406"/>
                    <a:pt x="2947960" y="1274977"/>
                  </a:cubicBezTo>
                  <a:cubicBezTo>
                    <a:pt x="2947960" y="1275740"/>
                    <a:pt x="2948918" y="1276311"/>
                    <a:pt x="2948918" y="1276311"/>
                  </a:cubicBezTo>
                  <a:cubicBezTo>
                    <a:pt x="2949867" y="1276311"/>
                    <a:pt x="2957485" y="1269167"/>
                    <a:pt x="2957485" y="1258308"/>
                  </a:cubicBezTo>
                  <a:close/>
                  <a:moveTo>
                    <a:pt x="3038448" y="1258594"/>
                  </a:moveTo>
                  <a:lnTo>
                    <a:pt x="3038448" y="1255642"/>
                  </a:lnTo>
                  <a:lnTo>
                    <a:pt x="3034643" y="1255642"/>
                  </a:lnTo>
                  <a:cubicBezTo>
                    <a:pt x="3026067" y="1255642"/>
                    <a:pt x="3026067" y="1254404"/>
                    <a:pt x="3026067" y="1251165"/>
                  </a:cubicBezTo>
                  <a:lnTo>
                    <a:pt x="3026067" y="1200587"/>
                  </a:lnTo>
                  <a:cubicBezTo>
                    <a:pt x="3026067" y="1198016"/>
                    <a:pt x="3026067" y="1197920"/>
                    <a:pt x="3023211" y="1197920"/>
                  </a:cubicBezTo>
                  <a:cubicBezTo>
                    <a:pt x="3019398" y="1201635"/>
                    <a:pt x="3014635" y="1203826"/>
                    <a:pt x="3006068" y="1203826"/>
                  </a:cubicBezTo>
                  <a:lnTo>
                    <a:pt x="3006068" y="1206779"/>
                  </a:lnTo>
                  <a:cubicBezTo>
                    <a:pt x="3008924" y="1206779"/>
                    <a:pt x="3013686" y="1206779"/>
                    <a:pt x="3018449" y="1204302"/>
                  </a:cubicBezTo>
                  <a:lnTo>
                    <a:pt x="3018449" y="1251165"/>
                  </a:lnTo>
                  <a:cubicBezTo>
                    <a:pt x="3018449" y="1254404"/>
                    <a:pt x="3018449" y="1255642"/>
                    <a:pt x="3009873" y="1255642"/>
                  </a:cubicBezTo>
                  <a:lnTo>
                    <a:pt x="3007017" y="1255642"/>
                  </a:lnTo>
                  <a:lnTo>
                    <a:pt x="3007017" y="1258594"/>
                  </a:lnTo>
                  <a:cubicBezTo>
                    <a:pt x="3010831" y="1258308"/>
                    <a:pt x="3018449" y="1258308"/>
                    <a:pt x="3022253" y="1258308"/>
                  </a:cubicBezTo>
                  <a:cubicBezTo>
                    <a:pt x="3027016" y="1258308"/>
                    <a:pt x="3034643" y="1258308"/>
                    <a:pt x="3038448" y="1258594"/>
                  </a:cubicBezTo>
                  <a:close/>
                  <a:moveTo>
                    <a:pt x="3088928" y="1240306"/>
                  </a:moveTo>
                  <a:cubicBezTo>
                    <a:pt x="3088928" y="1229733"/>
                    <a:pt x="3081310" y="1220399"/>
                    <a:pt x="3070836" y="1220399"/>
                  </a:cubicBezTo>
                  <a:cubicBezTo>
                    <a:pt x="3066074" y="1220399"/>
                    <a:pt x="3062260" y="1221828"/>
                    <a:pt x="3058456" y="1224971"/>
                  </a:cubicBezTo>
                  <a:lnTo>
                    <a:pt x="3058456" y="1207254"/>
                  </a:lnTo>
                  <a:cubicBezTo>
                    <a:pt x="3059405" y="1207731"/>
                    <a:pt x="3063218" y="1208588"/>
                    <a:pt x="3067023" y="1208588"/>
                  </a:cubicBezTo>
                  <a:cubicBezTo>
                    <a:pt x="3078455" y="1208588"/>
                    <a:pt x="3086073" y="1200587"/>
                    <a:pt x="3086073" y="1199254"/>
                  </a:cubicBezTo>
                  <a:cubicBezTo>
                    <a:pt x="3086073" y="1198206"/>
                    <a:pt x="3085124" y="1197920"/>
                    <a:pt x="3084166" y="1197920"/>
                  </a:cubicBezTo>
                  <a:cubicBezTo>
                    <a:pt x="3084166" y="1197920"/>
                    <a:pt x="3084166" y="1197920"/>
                    <a:pt x="3083217" y="1198302"/>
                  </a:cubicBezTo>
                  <a:cubicBezTo>
                    <a:pt x="3079403" y="1199825"/>
                    <a:pt x="3075599" y="1200873"/>
                    <a:pt x="3070836" y="1200873"/>
                  </a:cubicBezTo>
                  <a:cubicBezTo>
                    <a:pt x="3065116" y="1200873"/>
                    <a:pt x="3061311" y="1199540"/>
                    <a:pt x="3058456" y="1198302"/>
                  </a:cubicBezTo>
                  <a:cubicBezTo>
                    <a:pt x="3057498" y="1197920"/>
                    <a:pt x="3056549" y="1197920"/>
                    <a:pt x="3056549" y="1197920"/>
                  </a:cubicBezTo>
                  <a:cubicBezTo>
                    <a:pt x="3055591" y="1197920"/>
                    <a:pt x="3055591" y="1198968"/>
                    <a:pt x="3055591" y="1200587"/>
                  </a:cubicBezTo>
                  <a:lnTo>
                    <a:pt x="3055591" y="1227352"/>
                  </a:lnTo>
                  <a:cubicBezTo>
                    <a:pt x="3055591" y="1228972"/>
                    <a:pt x="3055591" y="1230019"/>
                    <a:pt x="3057498" y="1230019"/>
                  </a:cubicBezTo>
                  <a:cubicBezTo>
                    <a:pt x="3057498" y="1230019"/>
                    <a:pt x="3058456" y="1229733"/>
                    <a:pt x="3058456" y="1228972"/>
                  </a:cubicBezTo>
                  <a:cubicBezTo>
                    <a:pt x="3059405" y="1227638"/>
                    <a:pt x="3063218" y="1222876"/>
                    <a:pt x="3070836" y="1222876"/>
                  </a:cubicBezTo>
                  <a:cubicBezTo>
                    <a:pt x="3075599" y="1222876"/>
                    <a:pt x="3078455" y="1227161"/>
                    <a:pt x="3079403" y="1228876"/>
                  </a:cubicBezTo>
                  <a:cubicBezTo>
                    <a:pt x="3080361" y="1232115"/>
                    <a:pt x="3081310" y="1236306"/>
                    <a:pt x="3081310" y="1239830"/>
                  </a:cubicBezTo>
                  <a:cubicBezTo>
                    <a:pt x="3081310" y="1243259"/>
                    <a:pt x="3080361" y="1248212"/>
                    <a:pt x="3078455" y="1252212"/>
                  </a:cubicBezTo>
                  <a:cubicBezTo>
                    <a:pt x="3076548" y="1254879"/>
                    <a:pt x="3072743" y="1257737"/>
                    <a:pt x="3067981" y="1257737"/>
                  </a:cubicBezTo>
                  <a:cubicBezTo>
                    <a:pt x="3062260" y="1257737"/>
                    <a:pt x="3056549" y="1254023"/>
                    <a:pt x="3054642" y="1248212"/>
                  </a:cubicBezTo>
                  <a:cubicBezTo>
                    <a:pt x="3054642" y="1248212"/>
                    <a:pt x="3055591" y="1248212"/>
                    <a:pt x="3055591" y="1248212"/>
                  </a:cubicBezTo>
                  <a:cubicBezTo>
                    <a:pt x="3057498" y="1248212"/>
                    <a:pt x="3059405" y="1246593"/>
                    <a:pt x="3059405" y="1243736"/>
                  </a:cubicBezTo>
                  <a:cubicBezTo>
                    <a:pt x="3059405" y="1240306"/>
                    <a:pt x="3057498" y="1239068"/>
                    <a:pt x="3055591" y="1239068"/>
                  </a:cubicBezTo>
                  <a:cubicBezTo>
                    <a:pt x="3053693" y="1239068"/>
                    <a:pt x="3050828" y="1240116"/>
                    <a:pt x="3050828" y="1244021"/>
                  </a:cubicBezTo>
                  <a:cubicBezTo>
                    <a:pt x="3050828" y="1252212"/>
                    <a:pt x="3057498" y="1260499"/>
                    <a:pt x="3067981" y="1260499"/>
                  </a:cubicBezTo>
                  <a:cubicBezTo>
                    <a:pt x="3079403" y="1260499"/>
                    <a:pt x="3088928" y="1251641"/>
                    <a:pt x="3088928" y="1240306"/>
                  </a:cubicBezTo>
                  <a:close/>
                  <a:moveTo>
                    <a:pt x="3113699" y="1258308"/>
                  </a:moveTo>
                  <a:cubicBezTo>
                    <a:pt x="3113699" y="1253261"/>
                    <a:pt x="3111792" y="1248498"/>
                    <a:pt x="3107978" y="1248498"/>
                  </a:cubicBezTo>
                  <a:cubicBezTo>
                    <a:pt x="3105123" y="1248498"/>
                    <a:pt x="3102267" y="1250880"/>
                    <a:pt x="3102267" y="1253546"/>
                  </a:cubicBezTo>
                  <a:cubicBezTo>
                    <a:pt x="3102267" y="1256213"/>
                    <a:pt x="3104174" y="1258594"/>
                    <a:pt x="3107978" y="1258594"/>
                  </a:cubicBezTo>
                  <a:cubicBezTo>
                    <a:pt x="3109885" y="1258594"/>
                    <a:pt x="3110843" y="1257547"/>
                    <a:pt x="3111792" y="1257261"/>
                  </a:cubicBezTo>
                  <a:cubicBezTo>
                    <a:pt x="3111792" y="1259928"/>
                    <a:pt x="3111792" y="1267358"/>
                    <a:pt x="3104174" y="1273929"/>
                  </a:cubicBezTo>
                  <a:cubicBezTo>
                    <a:pt x="3104174" y="1274216"/>
                    <a:pt x="3104174" y="1274406"/>
                    <a:pt x="3104174" y="1274977"/>
                  </a:cubicBezTo>
                  <a:cubicBezTo>
                    <a:pt x="3104174" y="1275740"/>
                    <a:pt x="3105123" y="1276311"/>
                    <a:pt x="3105123" y="1276311"/>
                  </a:cubicBezTo>
                  <a:cubicBezTo>
                    <a:pt x="3106081" y="1276311"/>
                    <a:pt x="3113699" y="1269167"/>
                    <a:pt x="3113699" y="1258308"/>
                  </a:cubicBezTo>
                  <a:close/>
                  <a:moveTo>
                    <a:pt x="3200373" y="1199825"/>
                  </a:moveTo>
                  <a:lnTo>
                    <a:pt x="3177518" y="1199825"/>
                  </a:lnTo>
                  <a:cubicBezTo>
                    <a:pt x="3175611" y="1199825"/>
                    <a:pt x="3172756" y="1199825"/>
                    <a:pt x="3169891" y="1199540"/>
                  </a:cubicBezTo>
                  <a:cubicBezTo>
                    <a:pt x="3165128" y="1199254"/>
                    <a:pt x="3165128" y="1198302"/>
                    <a:pt x="3165128" y="1196968"/>
                  </a:cubicBezTo>
                  <a:lnTo>
                    <a:pt x="3162273" y="1196968"/>
                  </a:lnTo>
                  <a:lnTo>
                    <a:pt x="3158468" y="1216209"/>
                  </a:lnTo>
                  <a:lnTo>
                    <a:pt x="3161324" y="1216209"/>
                  </a:lnTo>
                  <a:cubicBezTo>
                    <a:pt x="3162273" y="1214875"/>
                    <a:pt x="3163231" y="1208493"/>
                    <a:pt x="3164180" y="1207827"/>
                  </a:cubicBezTo>
                  <a:cubicBezTo>
                    <a:pt x="3165128" y="1207254"/>
                    <a:pt x="3171798" y="1207254"/>
                    <a:pt x="3173705" y="1207254"/>
                  </a:cubicBezTo>
                  <a:lnTo>
                    <a:pt x="3192755" y="1207254"/>
                  </a:lnTo>
                  <a:lnTo>
                    <a:pt x="3183230" y="1219923"/>
                  </a:lnTo>
                  <a:cubicBezTo>
                    <a:pt x="3172756" y="1233734"/>
                    <a:pt x="3170849" y="1248212"/>
                    <a:pt x="3170849" y="1255452"/>
                  </a:cubicBezTo>
                  <a:cubicBezTo>
                    <a:pt x="3170849" y="1256404"/>
                    <a:pt x="3170849" y="1260499"/>
                    <a:pt x="3175611" y="1260499"/>
                  </a:cubicBezTo>
                  <a:cubicBezTo>
                    <a:pt x="3179416" y="1260499"/>
                    <a:pt x="3179416" y="1256404"/>
                    <a:pt x="3179416" y="1255356"/>
                  </a:cubicBezTo>
                  <a:lnTo>
                    <a:pt x="3179416" y="1250974"/>
                  </a:lnTo>
                  <a:cubicBezTo>
                    <a:pt x="3179416" y="1237735"/>
                    <a:pt x="3181323" y="1227067"/>
                    <a:pt x="3186085" y="1221066"/>
                  </a:cubicBezTo>
                  <a:lnTo>
                    <a:pt x="3199424" y="1203064"/>
                  </a:lnTo>
                  <a:cubicBezTo>
                    <a:pt x="3200373" y="1202016"/>
                    <a:pt x="3200373" y="1201921"/>
                    <a:pt x="3200373" y="1199825"/>
                  </a:cubicBezTo>
                  <a:close/>
                  <a:moveTo>
                    <a:pt x="3221330" y="1258308"/>
                  </a:moveTo>
                  <a:cubicBezTo>
                    <a:pt x="3221330" y="1253261"/>
                    <a:pt x="3219423" y="1248498"/>
                    <a:pt x="3215618" y="1248498"/>
                  </a:cubicBezTo>
                  <a:cubicBezTo>
                    <a:pt x="3212753" y="1248498"/>
                    <a:pt x="3209898" y="1250880"/>
                    <a:pt x="3209898" y="1253546"/>
                  </a:cubicBezTo>
                  <a:cubicBezTo>
                    <a:pt x="3209898" y="1256213"/>
                    <a:pt x="3212753" y="1258594"/>
                    <a:pt x="3215618" y="1258594"/>
                  </a:cubicBezTo>
                  <a:cubicBezTo>
                    <a:pt x="3217516" y="1258594"/>
                    <a:pt x="3218474" y="1257547"/>
                    <a:pt x="3219423" y="1257261"/>
                  </a:cubicBezTo>
                  <a:cubicBezTo>
                    <a:pt x="3219423" y="1259928"/>
                    <a:pt x="3219423" y="1267358"/>
                    <a:pt x="3211805" y="1273929"/>
                  </a:cubicBezTo>
                  <a:cubicBezTo>
                    <a:pt x="3211805" y="1274216"/>
                    <a:pt x="3211805" y="1274406"/>
                    <a:pt x="3211805" y="1274977"/>
                  </a:cubicBezTo>
                  <a:cubicBezTo>
                    <a:pt x="3211805" y="1275740"/>
                    <a:pt x="3212753" y="1276311"/>
                    <a:pt x="3212753" y="1276311"/>
                  </a:cubicBezTo>
                  <a:cubicBezTo>
                    <a:pt x="3213711" y="1276311"/>
                    <a:pt x="3221330" y="1269167"/>
                    <a:pt x="3221330" y="1258308"/>
                  </a:cubicBezTo>
                  <a:close/>
                  <a:moveTo>
                    <a:pt x="3305148" y="1242973"/>
                  </a:moveTo>
                  <a:cubicBezTo>
                    <a:pt x="3305148" y="1235354"/>
                    <a:pt x="3299436" y="1228590"/>
                    <a:pt x="3289911" y="1226495"/>
                  </a:cubicBezTo>
                  <a:cubicBezTo>
                    <a:pt x="3297530" y="1223923"/>
                    <a:pt x="3303241" y="1217636"/>
                    <a:pt x="3303241" y="1210398"/>
                  </a:cubicBezTo>
                  <a:cubicBezTo>
                    <a:pt x="3303241" y="1203064"/>
                    <a:pt x="3294674" y="1197920"/>
                    <a:pt x="3285149" y="1197920"/>
                  </a:cubicBezTo>
                  <a:cubicBezTo>
                    <a:pt x="3275624" y="1197920"/>
                    <a:pt x="3268006" y="1203255"/>
                    <a:pt x="3268006" y="1210112"/>
                  </a:cubicBezTo>
                  <a:cubicBezTo>
                    <a:pt x="3268006" y="1213541"/>
                    <a:pt x="3269903" y="1214970"/>
                    <a:pt x="3272768" y="1214970"/>
                  </a:cubicBezTo>
                  <a:cubicBezTo>
                    <a:pt x="3275624" y="1214970"/>
                    <a:pt x="3277531" y="1212874"/>
                    <a:pt x="3277531" y="1210398"/>
                  </a:cubicBezTo>
                  <a:cubicBezTo>
                    <a:pt x="3277531" y="1206968"/>
                    <a:pt x="3274666" y="1205636"/>
                    <a:pt x="3272768" y="1205636"/>
                  </a:cubicBezTo>
                  <a:cubicBezTo>
                    <a:pt x="3276573" y="1200587"/>
                    <a:pt x="3283242" y="1200301"/>
                    <a:pt x="3285149" y="1200301"/>
                  </a:cubicBezTo>
                  <a:cubicBezTo>
                    <a:pt x="3287056" y="1200301"/>
                    <a:pt x="3293716" y="1200968"/>
                    <a:pt x="3293716" y="1210398"/>
                  </a:cubicBezTo>
                  <a:cubicBezTo>
                    <a:pt x="3293716" y="1216779"/>
                    <a:pt x="3291818" y="1220685"/>
                    <a:pt x="3289911" y="1222114"/>
                  </a:cubicBezTo>
                  <a:cubicBezTo>
                    <a:pt x="3288005" y="1224971"/>
                    <a:pt x="3285149" y="1225162"/>
                    <a:pt x="3279428" y="1225448"/>
                  </a:cubicBezTo>
                  <a:cubicBezTo>
                    <a:pt x="3278480" y="1225543"/>
                    <a:pt x="3277531" y="1225734"/>
                    <a:pt x="3277531" y="1226877"/>
                  </a:cubicBezTo>
                  <a:cubicBezTo>
                    <a:pt x="3277531" y="1228115"/>
                    <a:pt x="3278480" y="1228115"/>
                    <a:pt x="3279428" y="1228115"/>
                  </a:cubicBezTo>
                  <a:lnTo>
                    <a:pt x="3284191" y="1228115"/>
                  </a:lnTo>
                  <a:cubicBezTo>
                    <a:pt x="3291818" y="1228115"/>
                    <a:pt x="3295623" y="1233448"/>
                    <a:pt x="3295623" y="1242973"/>
                  </a:cubicBezTo>
                  <a:cubicBezTo>
                    <a:pt x="3295623" y="1254404"/>
                    <a:pt x="3289911" y="1257737"/>
                    <a:pt x="3285149" y="1257737"/>
                  </a:cubicBezTo>
                  <a:cubicBezTo>
                    <a:pt x="3279428" y="1257737"/>
                    <a:pt x="3272768" y="1255927"/>
                    <a:pt x="3269903" y="1251165"/>
                  </a:cubicBezTo>
                  <a:cubicBezTo>
                    <a:pt x="3272768" y="1251165"/>
                    <a:pt x="3275624" y="1249069"/>
                    <a:pt x="3275624" y="1245927"/>
                  </a:cubicBezTo>
                  <a:cubicBezTo>
                    <a:pt x="3275624" y="1243164"/>
                    <a:pt x="3272768" y="1241069"/>
                    <a:pt x="3269903" y="1241069"/>
                  </a:cubicBezTo>
                  <a:cubicBezTo>
                    <a:pt x="3268006" y="1241069"/>
                    <a:pt x="3265141" y="1242498"/>
                    <a:pt x="3265141" y="1246211"/>
                  </a:cubicBezTo>
                  <a:cubicBezTo>
                    <a:pt x="3265141" y="1254879"/>
                    <a:pt x="3274666" y="1260499"/>
                    <a:pt x="3285149" y="1260499"/>
                  </a:cubicBezTo>
                  <a:cubicBezTo>
                    <a:pt x="3297530" y="1260499"/>
                    <a:pt x="3305148" y="1252023"/>
                    <a:pt x="3305148" y="1242973"/>
                  </a:cubicBezTo>
                  <a:close/>
                  <a:moveTo>
                    <a:pt x="3325156" y="1281359"/>
                  </a:moveTo>
                  <a:lnTo>
                    <a:pt x="3325156" y="1190110"/>
                  </a:lnTo>
                  <a:lnTo>
                    <a:pt x="3311817" y="1190110"/>
                  </a:lnTo>
                  <a:lnTo>
                    <a:pt x="3311817" y="1194301"/>
                  </a:lnTo>
                  <a:lnTo>
                    <a:pt x="3321342" y="1194301"/>
                  </a:lnTo>
                  <a:lnTo>
                    <a:pt x="3321342" y="1277168"/>
                  </a:lnTo>
                  <a:lnTo>
                    <a:pt x="3311817" y="1277168"/>
                  </a:lnTo>
                  <a:lnTo>
                    <a:pt x="3311817" y="1281359"/>
                  </a:lnTo>
                  <a:close/>
                  <a:moveTo>
                    <a:pt x="56174" y="1344796"/>
                  </a:moveTo>
                  <a:lnTo>
                    <a:pt x="56174" y="1341843"/>
                  </a:lnTo>
                  <a:cubicBezTo>
                    <a:pt x="51411" y="1342129"/>
                    <a:pt x="48556" y="1342129"/>
                    <a:pt x="43793" y="1342129"/>
                  </a:cubicBezTo>
                  <a:cubicBezTo>
                    <a:pt x="39980" y="1342129"/>
                    <a:pt x="32361" y="1342129"/>
                    <a:pt x="28548" y="1341843"/>
                  </a:cubicBezTo>
                  <a:lnTo>
                    <a:pt x="28548" y="1344796"/>
                  </a:lnTo>
                  <a:lnTo>
                    <a:pt x="32361" y="1344796"/>
                  </a:lnTo>
                  <a:cubicBezTo>
                    <a:pt x="40928" y="1344796"/>
                    <a:pt x="40928" y="1345844"/>
                    <a:pt x="40928" y="1349273"/>
                  </a:cubicBezTo>
                  <a:lnTo>
                    <a:pt x="40928" y="1355083"/>
                  </a:lnTo>
                  <a:cubicBezTo>
                    <a:pt x="40928" y="1356987"/>
                    <a:pt x="40928" y="1360702"/>
                    <a:pt x="36166" y="1363274"/>
                  </a:cubicBezTo>
                  <a:cubicBezTo>
                    <a:pt x="31403" y="1365941"/>
                    <a:pt x="26641" y="1365941"/>
                    <a:pt x="25692" y="1365941"/>
                  </a:cubicBezTo>
                  <a:cubicBezTo>
                    <a:pt x="16167" y="1365941"/>
                    <a:pt x="-27" y="1360227"/>
                    <a:pt x="-27" y="1335747"/>
                  </a:cubicBezTo>
                  <a:cubicBezTo>
                    <a:pt x="-27" y="1310982"/>
                    <a:pt x="16167" y="1305743"/>
                    <a:pt x="24743" y="1305743"/>
                  </a:cubicBezTo>
                  <a:cubicBezTo>
                    <a:pt x="34268" y="1305743"/>
                    <a:pt x="43793" y="1312316"/>
                    <a:pt x="46649" y="1327555"/>
                  </a:cubicBezTo>
                  <a:cubicBezTo>
                    <a:pt x="46649" y="1328412"/>
                    <a:pt x="46649" y="1328889"/>
                    <a:pt x="47598" y="1328889"/>
                  </a:cubicBezTo>
                  <a:cubicBezTo>
                    <a:pt x="49505" y="1328889"/>
                    <a:pt x="49505" y="1328223"/>
                    <a:pt x="49505" y="1326508"/>
                  </a:cubicBezTo>
                  <a:lnTo>
                    <a:pt x="49505" y="1305076"/>
                  </a:lnTo>
                  <a:cubicBezTo>
                    <a:pt x="49505" y="1303743"/>
                    <a:pt x="49505" y="1302695"/>
                    <a:pt x="48556" y="1302695"/>
                  </a:cubicBezTo>
                  <a:cubicBezTo>
                    <a:pt x="47598" y="1302695"/>
                    <a:pt x="47598" y="1302791"/>
                    <a:pt x="46649" y="1304029"/>
                  </a:cubicBezTo>
                  <a:lnTo>
                    <a:pt x="41886" y="1310696"/>
                  </a:lnTo>
                  <a:cubicBezTo>
                    <a:pt x="38073" y="1306505"/>
                    <a:pt x="32361" y="1302695"/>
                    <a:pt x="23785" y="1302695"/>
                  </a:cubicBezTo>
                  <a:cubicBezTo>
                    <a:pt x="5693" y="1302695"/>
                    <a:pt x="-9552" y="1317364"/>
                    <a:pt x="-9552" y="1335747"/>
                  </a:cubicBezTo>
                  <a:cubicBezTo>
                    <a:pt x="-9552" y="1353844"/>
                    <a:pt x="5693" y="1368893"/>
                    <a:pt x="23785" y="1368893"/>
                  </a:cubicBezTo>
                  <a:cubicBezTo>
                    <a:pt x="31403" y="1368893"/>
                    <a:pt x="39031" y="1366798"/>
                    <a:pt x="42835" y="1361465"/>
                  </a:cubicBezTo>
                  <a:cubicBezTo>
                    <a:pt x="44742" y="1363941"/>
                    <a:pt x="47598" y="1366989"/>
                    <a:pt x="48556" y="1366989"/>
                  </a:cubicBezTo>
                  <a:cubicBezTo>
                    <a:pt x="49505" y="1366989"/>
                    <a:pt x="49505" y="1365941"/>
                    <a:pt x="49505" y="1364608"/>
                  </a:cubicBezTo>
                  <a:lnTo>
                    <a:pt x="49505" y="1348987"/>
                  </a:lnTo>
                  <a:cubicBezTo>
                    <a:pt x="49505" y="1345272"/>
                    <a:pt x="49505" y="1344796"/>
                    <a:pt x="56174" y="1344796"/>
                  </a:cubicBezTo>
                  <a:close/>
                  <a:moveTo>
                    <a:pt x="92367" y="1366989"/>
                  </a:moveTo>
                  <a:lnTo>
                    <a:pt x="92367" y="1363941"/>
                  </a:lnTo>
                  <a:lnTo>
                    <a:pt x="90460" y="1363941"/>
                  </a:lnTo>
                  <a:cubicBezTo>
                    <a:pt x="82842" y="1363941"/>
                    <a:pt x="82842" y="1363083"/>
                    <a:pt x="82842" y="1359559"/>
                  </a:cubicBezTo>
                  <a:lnTo>
                    <a:pt x="82842" y="1312029"/>
                  </a:lnTo>
                  <a:cubicBezTo>
                    <a:pt x="82842" y="1308601"/>
                    <a:pt x="82842" y="1307744"/>
                    <a:pt x="90460" y="1307744"/>
                  </a:cubicBezTo>
                  <a:lnTo>
                    <a:pt x="92367" y="1307744"/>
                  </a:lnTo>
                  <a:lnTo>
                    <a:pt x="92367" y="1304600"/>
                  </a:lnTo>
                  <a:lnTo>
                    <a:pt x="78080" y="1304886"/>
                  </a:lnTo>
                  <a:lnTo>
                    <a:pt x="64741" y="1304600"/>
                  </a:lnTo>
                  <a:lnTo>
                    <a:pt x="64741" y="1307744"/>
                  </a:lnTo>
                  <a:lnTo>
                    <a:pt x="66648" y="1307744"/>
                  </a:lnTo>
                  <a:cubicBezTo>
                    <a:pt x="74266" y="1307744"/>
                    <a:pt x="74266" y="1308601"/>
                    <a:pt x="74266" y="1312029"/>
                  </a:cubicBezTo>
                  <a:lnTo>
                    <a:pt x="74266" y="1359559"/>
                  </a:lnTo>
                  <a:cubicBezTo>
                    <a:pt x="74266" y="1363083"/>
                    <a:pt x="74266" y="1363941"/>
                    <a:pt x="66648" y="1363941"/>
                  </a:cubicBezTo>
                  <a:lnTo>
                    <a:pt x="64741" y="1363941"/>
                  </a:lnTo>
                  <a:lnTo>
                    <a:pt x="64741" y="1366989"/>
                  </a:lnTo>
                  <a:lnTo>
                    <a:pt x="78080" y="1366703"/>
                  </a:lnTo>
                  <a:close/>
                  <a:moveTo>
                    <a:pt x="179999" y="1366989"/>
                  </a:moveTo>
                  <a:lnTo>
                    <a:pt x="179999" y="1363941"/>
                  </a:lnTo>
                  <a:lnTo>
                    <a:pt x="178092" y="1363941"/>
                  </a:lnTo>
                  <a:cubicBezTo>
                    <a:pt x="171423" y="1363941"/>
                    <a:pt x="170474" y="1362893"/>
                    <a:pt x="170474" y="1359559"/>
                  </a:cubicBezTo>
                  <a:lnTo>
                    <a:pt x="170474" y="1312029"/>
                  </a:lnTo>
                  <a:cubicBezTo>
                    <a:pt x="170474" y="1308601"/>
                    <a:pt x="171423" y="1307744"/>
                    <a:pt x="178092" y="1307744"/>
                  </a:cubicBezTo>
                  <a:lnTo>
                    <a:pt x="179999" y="1307744"/>
                  </a:lnTo>
                  <a:lnTo>
                    <a:pt x="179999" y="1304600"/>
                  </a:lnTo>
                  <a:lnTo>
                    <a:pt x="164753" y="1304600"/>
                  </a:lnTo>
                  <a:cubicBezTo>
                    <a:pt x="161898" y="1304600"/>
                    <a:pt x="161898" y="1304886"/>
                    <a:pt x="160949" y="1306505"/>
                  </a:cubicBezTo>
                  <a:lnTo>
                    <a:pt x="139992" y="1358321"/>
                  </a:lnTo>
                  <a:lnTo>
                    <a:pt x="119035" y="1306696"/>
                  </a:lnTo>
                  <a:cubicBezTo>
                    <a:pt x="118086" y="1304886"/>
                    <a:pt x="118086" y="1304600"/>
                    <a:pt x="115231" y="1304600"/>
                  </a:cubicBezTo>
                  <a:lnTo>
                    <a:pt x="99985" y="1304600"/>
                  </a:lnTo>
                  <a:lnTo>
                    <a:pt x="99985" y="1307744"/>
                  </a:lnTo>
                  <a:lnTo>
                    <a:pt x="101892" y="1307744"/>
                  </a:lnTo>
                  <a:cubicBezTo>
                    <a:pt x="109510" y="1307744"/>
                    <a:pt x="109510" y="1308601"/>
                    <a:pt x="109510" y="1312029"/>
                  </a:cubicBezTo>
                  <a:lnTo>
                    <a:pt x="109510" y="1357178"/>
                  </a:lnTo>
                  <a:cubicBezTo>
                    <a:pt x="109510" y="1359559"/>
                    <a:pt x="109510" y="1363941"/>
                    <a:pt x="99985" y="1363941"/>
                  </a:cubicBezTo>
                  <a:lnTo>
                    <a:pt x="99985" y="1366989"/>
                  </a:lnTo>
                  <a:cubicBezTo>
                    <a:pt x="104748" y="1366703"/>
                    <a:pt x="108561" y="1366703"/>
                    <a:pt x="111417" y="1366703"/>
                  </a:cubicBezTo>
                  <a:cubicBezTo>
                    <a:pt x="113324" y="1366703"/>
                    <a:pt x="118086" y="1366703"/>
                    <a:pt x="121891" y="1366989"/>
                  </a:cubicBezTo>
                  <a:lnTo>
                    <a:pt x="121891" y="1363941"/>
                  </a:lnTo>
                  <a:cubicBezTo>
                    <a:pt x="112366" y="1363941"/>
                    <a:pt x="112366" y="1359559"/>
                    <a:pt x="112366" y="1357178"/>
                  </a:cubicBezTo>
                  <a:lnTo>
                    <a:pt x="112366" y="1308601"/>
                  </a:lnTo>
                  <a:lnTo>
                    <a:pt x="135230" y="1364703"/>
                  </a:lnTo>
                  <a:cubicBezTo>
                    <a:pt x="136178" y="1365941"/>
                    <a:pt x="136178" y="1366989"/>
                    <a:pt x="138085" y="1366989"/>
                  </a:cubicBezTo>
                  <a:cubicBezTo>
                    <a:pt x="139043" y="1366989"/>
                    <a:pt x="139992" y="1365941"/>
                    <a:pt x="139992" y="1364703"/>
                  </a:cubicBezTo>
                  <a:lnTo>
                    <a:pt x="162856" y="1307839"/>
                  </a:lnTo>
                  <a:lnTo>
                    <a:pt x="163805" y="1308030"/>
                  </a:lnTo>
                  <a:lnTo>
                    <a:pt x="163805" y="1359559"/>
                  </a:lnTo>
                  <a:cubicBezTo>
                    <a:pt x="163805" y="1362988"/>
                    <a:pt x="162856" y="1363941"/>
                    <a:pt x="156186" y="1363941"/>
                  </a:cubicBezTo>
                  <a:lnTo>
                    <a:pt x="154280" y="1363941"/>
                  </a:lnTo>
                  <a:lnTo>
                    <a:pt x="154280" y="1366989"/>
                  </a:lnTo>
                  <a:lnTo>
                    <a:pt x="166660" y="1366703"/>
                  </a:lnTo>
                  <a:close/>
                  <a:moveTo>
                    <a:pt x="240953" y="1343272"/>
                  </a:moveTo>
                  <a:lnTo>
                    <a:pt x="238098" y="1343272"/>
                  </a:lnTo>
                  <a:cubicBezTo>
                    <a:pt x="237149" y="1352701"/>
                    <a:pt x="236191" y="1363941"/>
                    <a:pt x="219048" y="1363941"/>
                  </a:cubicBezTo>
                  <a:lnTo>
                    <a:pt x="210481" y="1363941"/>
                  </a:lnTo>
                  <a:cubicBezTo>
                    <a:pt x="206667" y="1363941"/>
                    <a:pt x="205718" y="1363274"/>
                    <a:pt x="205718" y="1360227"/>
                  </a:cubicBezTo>
                  <a:lnTo>
                    <a:pt x="205718" y="1312220"/>
                  </a:lnTo>
                  <a:cubicBezTo>
                    <a:pt x="205718" y="1308887"/>
                    <a:pt x="205718" y="1307744"/>
                    <a:pt x="214285" y="1307744"/>
                  </a:cubicBezTo>
                  <a:lnTo>
                    <a:pt x="218099" y="1307744"/>
                  </a:lnTo>
                  <a:lnTo>
                    <a:pt x="218099" y="1304600"/>
                  </a:lnTo>
                  <a:cubicBezTo>
                    <a:pt x="213336" y="1304886"/>
                    <a:pt x="206667" y="1304886"/>
                    <a:pt x="202853" y="1304886"/>
                  </a:cubicBezTo>
                  <a:lnTo>
                    <a:pt x="188566" y="1304600"/>
                  </a:lnTo>
                  <a:lnTo>
                    <a:pt x="188566" y="1307744"/>
                  </a:lnTo>
                  <a:lnTo>
                    <a:pt x="190473" y="1307744"/>
                  </a:lnTo>
                  <a:cubicBezTo>
                    <a:pt x="198091" y="1307744"/>
                    <a:pt x="198091" y="1308601"/>
                    <a:pt x="198091" y="1312029"/>
                  </a:cubicBezTo>
                  <a:lnTo>
                    <a:pt x="198091" y="1359559"/>
                  </a:lnTo>
                  <a:cubicBezTo>
                    <a:pt x="198091" y="1362893"/>
                    <a:pt x="198091" y="1363941"/>
                    <a:pt x="190473" y="1363941"/>
                  </a:cubicBezTo>
                  <a:lnTo>
                    <a:pt x="188566" y="1363941"/>
                  </a:lnTo>
                  <a:lnTo>
                    <a:pt x="188566" y="1366989"/>
                  </a:lnTo>
                  <a:lnTo>
                    <a:pt x="238098" y="1366989"/>
                  </a:lnTo>
                  <a:close/>
                  <a:moveTo>
                    <a:pt x="276198" y="1366989"/>
                  </a:moveTo>
                  <a:lnTo>
                    <a:pt x="276198" y="1363941"/>
                  </a:lnTo>
                  <a:lnTo>
                    <a:pt x="274291" y="1363941"/>
                  </a:lnTo>
                  <a:cubicBezTo>
                    <a:pt x="266673" y="1363941"/>
                    <a:pt x="266673" y="1363083"/>
                    <a:pt x="266673" y="1359559"/>
                  </a:cubicBezTo>
                  <a:lnTo>
                    <a:pt x="266673" y="1312029"/>
                  </a:lnTo>
                  <a:cubicBezTo>
                    <a:pt x="266673" y="1308601"/>
                    <a:pt x="266673" y="1307744"/>
                    <a:pt x="274291" y="1307744"/>
                  </a:cubicBezTo>
                  <a:lnTo>
                    <a:pt x="276198" y="1307744"/>
                  </a:lnTo>
                  <a:lnTo>
                    <a:pt x="276198" y="1304600"/>
                  </a:lnTo>
                  <a:lnTo>
                    <a:pt x="262868" y="1304886"/>
                  </a:lnTo>
                  <a:lnTo>
                    <a:pt x="248581" y="1304600"/>
                  </a:lnTo>
                  <a:lnTo>
                    <a:pt x="248581" y="1307744"/>
                  </a:lnTo>
                  <a:lnTo>
                    <a:pt x="250478" y="1307744"/>
                  </a:lnTo>
                  <a:cubicBezTo>
                    <a:pt x="258106" y="1307744"/>
                    <a:pt x="258106" y="1308601"/>
                    <a:pt x="258106" y="1312029"/>
                  </a:cubicBezTo>
                  <a:lnTo>
                    <a:pt x="258106" y="1359559"/>
                  </a:lnTo>
                  <a:cubicBezTo>
                    <a:pt x="258106" y="1363083"/>
                    <a:pt x="258106" y="1363941"/>
                    <a:pt x="250478" y="1363941"/>
                  </a:cubicBezTo>
                  <a:lnTo>
                    <a:pt x="248581" y="1363941"/>
                  </a:lnTo>
                  <a:lnTo>
                    <a:pt x="248581" y="1366989"/>
                  </a:lnTo>
                  <a:lnTo>
                    <a:pt x="262868" y="1366703"/>
                  </a:lnTo>
                  <a:close/>
                  <a:moveTo>
                    <a:pt x="777218" y="1308124"/>
                  </a:moveTo>
                  <a:lnTo>
                    <a:pt x="754355" y="1308124"/>
                  </a:lnTo>
                  <a:cubicBezTo>
                    <a:pt x="751499" y="1308124"/>
                    <a:pt x="748643" y="1308124"/>
                    <a:pt x="746736" y="1307839"/>
                  </a:cubicBezTo>
                  <a:cubicBezTo>
                    <a:pt x="741974" y="1307553"/>
                    <a:pt x="741974" y="1306696"/>
                    <a:pt x="741974" y="1305362"/>
                  </a:cubicBezTo>
                  <a:lnTo>
                    <a:pt x="739118" y="1305362"/>
                  </a:lnTo>
                  <a:lnTo>
                    <a:pt x="735305" y="1324508"/>
                  </a:lnTo>
                  <a:lnTo>
                    <a:pt x="738160" y="1324508"/>
                  </a:lnTo>
                  <a:cubicBezTo>
                    <a:pt x="739118" y="1323174"/>
                    <a:pt x="740067" y="1316792"/>
                    <a:pt x="741016" y="1316221"/>
                  </a:cubicBezTo>
                  <a:cubicBezTo>
                    <a:pt x="741974" y="1315649"/>
                    <a:pt x="748643" y="1315649"/>
                    <a:pt x="750541" y="1315649"/>
                  </a:cubicBezTo>
                  <a:lnTo>
                    <a:pt x="769591" y="1315649"/>
                  </a:lnTo>
                  <a:lnTo>
                    <a:pt x="760066" y="1328223"/>
                  </a:lnTo>
                  <a:cubicBezTo>
                    <a:pt x="749592" y="1342129"/>
                    <a:pt x="747685" y="1356512"/>
                    <a:pt x="747685" y="1363846"/>
                  </a:cubicBezTo>
                  <a:cubicBezTo>
                    <a:pt x="747685" y="1364703"/>
                    <a:pt x="747685" y="1368893"/>
                    <a:pt x="751499" y="1368893"/>
                  </a:cubicBezTo>
                  <a:cubicBezTo>
                    <a:pt x="756261" y="1368893"/>
                    <a:pt x="756261" y="1364703"/>
                    <a:pt x="756261" y="1363655"/>
                  </a:cubicBezTo>
                  <a:lnTo>
                    <a:pt x="756261" y="1359368"/>
                  </a:lnTo>
                  <a:cubicBezTo>
                    <a:pt x="756261" y="1346130"/>
                    <a:pt x="758168" y="1335366"/>
                    <a:pt x="762931" y="1329461"/>
                  </a:cubicBezTo>
                  <a:lnTo>
                    <a:pt x="776260" y="1311459"/>
                  </a:lnTo>
                  <a:cubicBezTo>
                    <a:pt x="777218" y="1310411"/>
                    <a:pt x="777218" y="1310220"/>
                    <a:pt x="777218" y="1308219"/>
                  </a:cubicBezTo>
                  <a:close/>
                  <a:moveTo>
                    <a:pt x="822936" y="1348511"/>
                  </a:moveTo>
                  <a:cubicBezTo>
                    <a:pt x="822936" y="1336414"/>
                    <a:pt x="814360" y="1328127"/>
                    <a:pt x="803886" y="1328127"/>
                  </a:cubicBezTo>
                  <a:cubicBezTo>
                    <a:pt x="797217" y="1328127"/>
                    <a:pt x="793403" y="1332318"/>
                    <a:pt x="791506" y="1336699"/>
                  </a:cubicBezTo>
                  <a:cubicBezTo>
                    <a:pt x="791506" y="1329175"/>
                    <a:pt x="791506" y="1322411"/>
                    <a:pt x="795310" y="1316983"/>
                  </a:cubicBezTo>
                  <a:cubicBezTo>
                    <a:pt x="798166" y="1312316"/>
                    <a:pt x="802928" y="1308601"/>
                    <a:pt x="808649" y="1308601"/>
                  </a:cubicBezTo>
                  <a:cubicBezTo>
                    <a:pt x="810556" y="1308601"/>
                    <a:pt x="814360" y="1308887"/>
                    <a:pt x="816267" y="1312220"/>
                  </a:cubicBezTo>
                  <a:cubicBezTo>
                    <a:pt x="812453" y="1312316"/>
                    <a:pt x="812453" y="1315458"/>
                    <a:pt x="812453" y="1316316"/>
                  </a:cubicBezTo>
                  <a:cubicBezTo>
                    <a:pt x="812453" y="1319173"/>
                    <a:pt x="814360" y="1320698"/>
                    <a:pt x="816267" y="1320698"/>
                  </a:cubicBezTo>
                  <a:cubicBezTo>
                    <a:pt x="818174" y="1320698"/>
                    <a:pt x="820081" y="1319650"/>
                    <a:pt x="820081" y="1316221"/>
                  </a:cubicBezTo>
                  <a:cubicBezTo>
                    <a:pt x="820081" y="1310696"/>
                    <a:pt x="816267" y="1306219"/>
                    <a:pt x="808649" y="1306219"/>
                  </a:cubicBezTo>
                  <a:cubicBezTo>
                    <a:pt x="795310" y="1306219"/>
                    <a:pt x="782930" y="1318316"/>
                    <a:pt x="782930" y="1338128"/>
                  </a:cubicBezTo>
                  <a:cubicBezTo>
                    <a:pt x="782930" y="1362798"/>
                    <a:pt x="794361" y="1368893"/>
                    <a:pt x="802928" y="1368893"/>
                  </a:cubicBezTo>
                  <a:cubicBezTo>
                    <a:pt x="807691" y="1368893"/>
                    <a:pt x="812453" y="1367655"/>
                    <a:pt x="816267" y="1363846"/>
                  </a:cubicBezTo>
                  <a:cubicBezTo>
                    <a:pt x="820081" y="1360227"/>
                    <a:pt x="822936" y="1356416"/>
                    <a:pt x="822936" y="1348511"/>
                  </a:cubicBezTo>
                  <a:close/>
                  <a:moveTo>
                    <a:pt x="814360" y="1348320"/>
                  </a:moveTo>
                  <a:cubicBezTo>
                    <a:pt x="814360" y="1352987"/>
                    <a:pt x="814360" y="1356987"/>
                    <a:pt x="812453" y="1360227"/>
                  </a:cubicBezTo>
                  <a:cubicBezTo>
                    <a:pt x="810556" y="1364417"/>
                    <a:pt x="806742" y="1366037"/>
                    <a:pt x="802928" y="1366037"/>
                  </a:cubicBezTo>
                  <a:cubicBezTo>
                    <a:pt x="798166" y="1366037"/>
                    <a:pt x="795310" y="1362798"/>
                    <a:pt x="794361" y="1360227"/>
                  </a:cubicBezTo>
                  <a:cubicBezTo>
                    <a:pt x="791506" y="1356130"/>
                    <a:pt x="791506" y="1349843"/>
                    <a:pt x="791506" y="1346415"/>
                  </a:cubicBezTo>
                  <a:cubicBezTo>
                    <a:pt x="791506" y="1337366"/>
                    <a:pt x="796268" y="1330604"/>
                    <a:pt x="803886" y="1330604"/>
                  </a:cubicBezTo>
                  <a:cubicBezTo>
                    <a:pt x="807691" y="1330604"/>
                    <a:pt x="810556" y="1332985"/>
                    <a:pt x="812453" y="1336128"/>
                  </a:cubicBezTo>
                  <a:cubicBezTo>
                    <a:pt x="814360" y="1339557"/>
                    <a:pt x="814360" y="1343748"/>
                    <a:pt x="814360" y="1348320"/>
                  </a:cubicBezTo>
                  <a:close/>
                  <a:moveTo>
                    <a:pt x="871510" y="1351654"/>
                  </a:moveTo>
                  <a:cubicBezTo>
                    <a:pt x="871510" y="1345844"/>
                    <a:pt x="868655" y="1342129"/>
                    <a:pt x="866748" y="1340509"/>
                  </a:cubicBezTo>
                  <a:cubicBezTo>
                    <a:pt x="865799" y="1338986"/>
                    <a:pt x="864841" y="1338986"/>
                    <a:pt x="857223" y="1334033"/>
                  </a:cubicBezTo>
                  <a:cubicBezTo>
                    <a:pt x="862943" y="1331556"/>
                    <a:pt x="868655" y="1327080"/>
                    <a:pt x="868655" y="1319936"/>
                  </a:cubicBezTo>
                  <a:cubicBezTo>
                    <a:pt x="868655" y="1311173"/>
                    <a:pt x="860078" y="1306219"/>
                    <a:pt x="851511" y="1306219"/>
                  </a:cubicBezTo>
                  <a:cubicBezTo>
                    <a:pt x="841986" y="1306219"/>
                    <a:pt x="834368" y="1312886"/>
                    <a:pt x="834368" y="1321554"/>
                  </a:cubicBezTo>
                  <a:cubicBezTo>
                    <a:pt x="834368" y="1324793"/>
                    <a:pt x="835317" y="1327937"/>
                    <a:pt x="837224" y="1330604"/>
                  </a:cubicBezTo>
                  <a:cubicBezTo>
                    <a:pt x="839131" y="1332604"/>
                    <a:pt x="839131" y="1332699"/>
                    <a:pt x="844842" y="1336319"/>
                  </a:cubicBezTo>
                  <a:cubicBezTo>
                    <a:pt x="833410" y="1341367"/>
                    <a:pt x="831503" y="1347939"/>
                    <a:pt x="831503" y="1353083"/>
                  </a:cubicBezTo>
                  <a:cubicBezTo>
                    <a:pt x="831503" y="1363083"/>
                    <a:pt x="841028" y="1368893"/>
                    <a:pt x="851511" y="1368893"/>
                  </a:cubicBezTo>
                  <a:cubicBezTo>
                    <a:pt x="862943" y="1368893"/>
                    <a:pt x="871510" y="1361274"/>
                    <a:pt x="871510" y="1351654"/>
                  </a:cubicBezTo>
                  <a:close/>
                  <a:moveTo>
                    <a:pt x="863892" y="1319936"/>
                  </a:moveTo>
                  <a:cubicBezTo>
                    <a:pt x="863892" y="1325174"/>
                    <a:pt x="860078" y="1329555"/>
                    <a:pt x="854367" y="1332318"/>
                  </a:cubicBezTo>
                  <a:lnTo>
                    <a:pt x="843893" y="1325460"/>
                  </a:lnTo>
                  <a:cubicBezTo>
                    <a:pt x="841028" y="1323936"/>
                    <a:pt x="838173" y="1321268"/>
                    <a:pt x="838173" y="1318030"/>
                  </a:cubicBezTo>
                  <a:cubicBezTo>
                    <a:pt x="838173" y="1312316"/>
                    <a:pt x="844842" y="1308601"/>
                    <a:pt x="851511" y="1308601"/>
                  </a:cubicBezTo>
                  <a:cubicBezTo>
                    <a:pt x="858181" y="1308601"/>
                    <a:pt x="863892" y="1313554"/>
                    <a:pt x="863892" y="1319936"/>
                  </a:cubicBezTo>
                  <a:close/>
                  <a:moveTo>
                    <a:pt x="866748" y="1354797"/>
                  </a:moveTo>
                  <a:cubicBezTo>
                    <a:pt x="866748" y="1361750"/>
                    <a:pt x="859130" y="1366037"/>
                    <a:pt x="851511" y="1366037"/>
                  </a:cubicBezTo>
                  <a:cubicBezTo>
                    <a:pt x="843893" y="1366037"/>
                    <a:pt x="836266" y="1360511"/>
                    <a:pt x="836266" y="1353083"/>
                  </a:cubicBezTo>
                  <a:cubicBezTo>
                    <a:pt x="836266" y="1346224"/>
                    <a:pt x="841028" y="1340891"/>
                    <a:pt x="847698" y="1337937"/>
                  </a:cubicBezTo>
                  <a:lnTo>
                    <a:pt x="860078" y="1345558"/>
                  </a:lnTo>
                  <a:cubicBezTo>
                    <a:pt x="861985" y="1346224"/>
                    <a:pt x="866748" y="1349273"/>
                    <a:pt x="866748" y="1354797"/>
                  </a:cubicBezTo>
                  <a:close/>
                  <a:moveTo>
                    <a:pt x="1395385" y="1366989"/>
                  </a:moveTo>
                  <a:lnTo>
                    <a:pt x="1395385" y="1363941"/>
                  </a:lnTo>
                  <a:lnTo>
                    <a:pt x="1392530" y="1363941"/>
                  </a:lnTo>
                  <a:cubicBezTo>
                    <a:pt x="1383953" y="1363941"/>
                    <a:pt x="1383953" y="1362798"/>
                    <a:pt x="1383953" y="1359559"/>
                  </a:cubicBezTo>
                  <a:lnTo>
                    <a:pt x="1383953" y="1308887"/>
                  </a:lnTo>
                  <a:cubicBezTo>
                    <a:pt x="1383953" y="1306410"/>
                    <a:pt x="1383005" y="1306219"/>
                    <a:pt x="1381098" y="1306219"/>
                  </a:cubicBezTo>
                  <a:cubicBezTo>
                    <a:pt x="1377293" y="1309934"/>
                    <a:pt x="1372531" y="1312220"/>
                    <a:pt x="1363955" y="1312220"/>
                  </a:cubicBezTo>
                  <a:lnTo>
                    <a:pt x="1363955" y="1315173"/>
                  </a:lnTo>
                  <a:cubicBezTo>
                    <a:pt x="1365861" y="1315173"/>
                    <a:pt x="1371573" y="1315173"/>
                    <a:pt x="1376335" y="1312602"/>
                  </a:cubicBezTo>
                  <a:lnTo>
                    <a:pt x="1376335" y="1359559"/>
                  </a:lnTo>
                  <a:cubicBezTo>
                    <a:pt x="1376335" y="1362798"/>
                    <a:pt x="1376335" y="1363941"/>
                    <a:pt x="1367768" y="1363941"/>
                  </a:cubicBezTo>
                  <a:lnTo>
                    <a:pt x="1363955" y="1363941"/>
                  </a:lnTo>
                  <a:lnTo>
                    <a:pt x="1363955" y="1366989"/>
                  </a:lnTo>
                  <a:cubicBezTo>
                    <a:pt x="1367768" y="1366703"/>
                    <a:pt x="1375386" y="1366703"/>
                    <a:pt x="1380149" y="1366703"/>
                  </a:cubicBezTo>
                  <a:cubicBezTo>
                    <a:pt x="1383953" y="1366703"/>
                    <a:pt x="1391581" y="1366703"/>
                    <a:pt x="1395385" y="1366989"/>
                  </a:cubicBezTo>
                  <a:close/>
                  <a:moveTo>
                    <a:pt x="1446824" y="1350606"/>
                  </a:moveTo>
                  <a:lnTo>
                    <a:pt x="1443968" y="1350606"/>
                  </a:lnTo>
                  <a:cubicBezTo>
                    <a:pt x="1443968" y="1352511"/>
                    <a:pt x="1443010" y="1356987"/>
                    <a:pt x="1442061" y="1358798"/>
                  </a:cubicBezTo>
                  <a:cubicBezTo>
                    <a:pt x="1441103" y="1359464"/>
                    <a:pt x="1434443" y="1359464"/>
                    <a:pt x="1433485" y="1359464"/>
                  </a:cubicBezTo>
                  <a:lnTo>
                    <a:pt x="1417291" y="1359464"/>
                  </a:lnTo>
                  <a:lnTo>
                    <a:pt x="1429681" y="1348320"/>
                  </a:lnTo>
                  <a:cubicBezTo>
                    <a:pt x="1430630" y="1346987"/>
                    <a:pt x="1434443" y="1344033"/>
                    <a:pt x="1436341" y="1342700"/>
                  </a:cubicBezTo>
                  <a:cubicBezTo>
                    <a:pt x="1441103" y="1337462"/>
                    <a:pt x="1446824" y="1332413"/>
                    <a:pt x="1446824" y="1324126"/>
                  </a:cubicBezTo>
                  <a:cubicBezTo>
                    <a:pt x="1446824" y="1313363"/>
                    <a:pt x="1438248" y="1306219"/>
                    <a:pt x="1426816" y="1306219"/>
                  </a:cubicBezTo>
                  <a:cubicBezTo>
                    <a:pt x="1415393" y="1306219"/>
                    <a:pt x="1407766" y="1314601"/>
                    <a:pt x="1407766" y="1322793"/>
                  </a:cubicBezTo>
                  <a:cubicBezTo>
                    <a:pt x="1407766" y="1327174"/>
                    <a:pt x="1411580" y="1327841"/>
                    <a:pt x="1413486" y="1327841"/>
                  </a:cubicBezTo>
                  <a:cubicBezTo>
                    <a:pt x="1415393" y="1327841"/>
                    <a:pt x="1418249" y="1326508"/>
                    <a:pt x="1418249" y="1323079"/>
                  </a:cubicBezTo>
                  <a:cubicBezTo>
                    <a:pt x="1418249" y="1318316"/>
                    <a:pt x="1413486" y="1318316"/>
                    <a:pt x="1412528" y="1318316"/>
                  </a:cubicBezTo>
                  <a:cubicBezTo>
                    <a:pt x="1415393" y="1311554"/>
                    <a:pt x="1421105" y="1309362"/>
                    <a:pt x="1425867" y="1309362"/>
                  </a:cubicBezTo>
                  <a:cubicBezTo>
                    <a:pt x="1434443" y="1309362"/>
                    <a:pt x="1438248" y="1316506"/>
                    <a:pt x="1438248" y="1324126"/>
                  </a:cubicBezTo>
                  <a:cubicBezTo>
                    <a:pt x="1438248" y="1333651"/>
                    <a:pt x="1431578" y="1340604"/>
                    <a:pt x="1421105" y="1351654"/>
                  </a:cubicBezTo>
                  <a:lnTo>
                    <a:pt x="1409673" y="1363560"/>
                  </a:lnTo>
                  <a:cubicBezTo>
                    <a:pt x="1407766" y="1364417"/>
                    <a:pt x="1407766" y="1364703"/>
                    <a:pt x="1407766" y="1366989"/>
                  </a:cubicBezTo>
                  <a:lnTo>
                    <a:pt x="1443968" y="1366989"/>
                  </a:lnTo>
                  <a:close/>
                  <a:moveTo>
                    <a:pt x="1990698" y="1351368"/>
                  </a:moveTo>
                  <a:cubicBezTo>
                    <a:pt x="1990698" y="1343748"/>
                    <a:pt x="1984028" y="1336890"/>
                    <a:pt x="1975461" y="1334794"/>
                  </a:cubicBezTo>
                  <a:cubicBezTo>
                    <a:pt x="1982131" y="1332318"/>
                    <a:pt x="1987842" y="1326031"/>
                    <a:pt x="1987842" y="1318698"/>
                  </a:cubicBezTo>
                  <a:cubicBezTo>
                    <a:pt x="1987842" y="1311459"/>
                    <a:pt x="1979266" y="1306219"/>
                    <a:pt x="1969741" y="1306219"/>
                  </a:cubicBezTo>
                  <a:cubicBezTo>
                    <a:pt x="1960216" y="1306219"/>
                    <a:pt x="1952598" y="1311554"/>
                    <a:pt x="1952598" y="1318412"/>
                  </a:cubicBezTo>
                  <a:cubicBezTo>
                    <a:pt x="1952598" y="1321841"/>
                    <a:pt x="1955453" y="1323365"/>
                    <a:pt x="1957360" y="1323365"/>
                  </a:cubicBezTo>
                  <a:cubicBezTo>
                    <a:pt x="1960216" y="1323365"/>
                    <a:pt x="1962123" y="1321268"/>
                    <a:pt x="1962123" y="1318698"/>
                  </a:cubicBezTo>
                  <a:cubicBezTo>
                    <a:pt x="1962123" y="1315268"/>
                    <a:pt x="1959267" y="1313935"/>
                    <a:pt x="1957360" y="1313935"/>
                  </a:cubicBezTo>
                  <a:cubicBezTo>
                    <a:pt x="1961174" y="1308887"/>
                    <a:pt x="1967843" y="1308601"/>
                    <a:pt x="1969741" y="1308601"/>
                  </a:cubicBezTo>
                  <a:cubicBezTo>
                    <a:pt x="1972606" y="1308601"/>
                    <a:pt x="1979266" y="1309362"/>
                    <a:pt x="1979266" y="1318698"/>
                  </a:cubicBezTo>
                  <a:cubicBezTo>
                    <a:pt x="1979266" y="1325174"/>
                    <a:pt x="1976410" y="1328984"/>
                    <a:pt x="1975461" y="1330509"/>
                  </a:cubicBezTo>
                  <a:cubicBezTo>
                    <a:pt x="1972606" y="1333270"/>
                    <a:pt x="1969741" y="1333461"/>
                    <a:pt x="1964978" y="1333747"/>
                  </a:cubicBezTo>
                  <a:cubicBezTo>
                    <a:pt x="1963081" y="1333937"/>
                    <a:pt x="1962123" y="1334033"/>
                    <a:pt x="1962123" y="1335271"/>
                  </a:cubicBezTo>
                  <a:cubicBezTo>
                    <a:pt x="1962123" y="1336414"/>
                    <a:pt x="1963081" y="1336414"/>
                    <a:pt x="1964978" y="1336414"/>
                  </a:cubicBezTo>
                  <a:lnTo>
                    <a:pt x="1968792" y="1336414"/>
                  </a:lnTo>
                  <a:cubicBezTo>
                    <a:pt x="1976410" y="1336414"/>
                    <a:pt x="1981173" y="1341843"/>
                    <a:pt x="1981173" y="1351368"/>
                  </a:cubicBezTo>
                  <a:cubicBezTo>
                    <a:pt x="1981173" y="1362798"/>
                    <a:pt x="1974503" y="1366037"/>
                    <a:pt x="1969741" y="1366037"/>
                  </a:cubicBezTo>
                  <a:cubicBezTo>
                    <a:pt x="1964978" y="1366037"/>
                    <a:pt x="1957360" y="1364226"/>
                    <a:pt x="1954505" y="1359464"/>
                  </a:cubicBezTo>
                  <a:cubicBezTo>
                    <a:pt x="1958318" y="1359464"/>
                    <a:pt x="1960216" y="1357464"/>
                    <a:pt x="1960216" y="1354321"/>
                  </a:cubicBezTo>
                  <a:cubicBezTo>
                    <a:pt x="1960216" y="1351463"/>
                    <a:pt x="1958318" y="1349368"/>
                    <a:pt x="1955453" y="1349368"/>
                  </a:cubicBezTo>
                  <a:cubicBezTo>
                    <a:pt x="1952598" y="1349368"/>
                    <a:pt x="1949742" y="1350892"/>
                    <a:pt x="1949742" y="1354606"/>
                  </a:cubicBezTo>
                  <a:cubicBezTo>
                    <a:pt x="1949742" y="1363274"/>
                    <a:pt x="1959267" y="1368893"/>
                    <a:pt x="1969741" y="1368893"/>
                  </a:cubicBezTo>
                  <a:cubicBezTo>
                    <a:pt x="1982131" y="1368893"/>
                    <a:pt x="1990698" y="1360417"/>
                    <a:pt x="1990698" y="1351368"/>
                  </a:cubicBezTo>
                  <a:close/>
                  <a:moveTo>
                    <a:pt x="2038323" y="1350606"/>
                  </a:moveTo>
                  <a:lnTo>
                    <a:pt x="2035467" y="1350606"/>
                  </a:lnTo>
                  <a:cubicBezTo>
                    <a:pt x="2035467" y="1352511"/>
                    <a:pt x="2034518" y="1356987"/>
                    <a:pt x="2033560" y="1358798"/>
                  </a:cubicBezTo>
                  <a:cubicBezTo>
                    <a:pt x="2032611" y="1359464"/>
                    <a:pt x="2025942" y="1359464"/>
                    <a:pt x="2024035" y="1359464"/>
                  </a:cubicBezTo>
                  <a:lnTo>
                    <a:pt x="2007841" y="1359464"/>
                  </a:lnTo>
                  <a:lnTo>
                    <a:pt x="2020231" y="1348320"/>
                  </a:lnTo>
                  <a:cubicBezTo>
                    <a:pt x="2022128" y="1346987"/>
                    <a:pt x="2025942" y="1344033"/>
                    <a:pt x="2026891" y="1342700"/>
                  </a:cubicBezTo>
                  <a:cubicBezTo>
                    <a:pt x="2032611" y="1337462"/>
                    <a:pt x="2038323" y="1332413"/>
                    <a:pt x="2038323" y="1324126"/>
                  </a:cubicBezTo>
                  <a:cubicBezTo>
                    <a:pt x="2038323" y="1313363"/>
                    <a:pt x="2028798" y="1306219"/>
                    <a:pt x="2017366" y="1306219"/>
                  </a:cubicBezTo>
                  <a:cubicBezTo>
                    <a:pt x="2006892" y="1306219"/>
                    <a:pt x="1999274" y="1314601"/>
                    <a:pt x="1999274" y="1322793"/>
                  </a:cubicBezTo>
                  <a:cubicBezTo>
                    <a:pt x="1999274" y="1327174"/>
                    <a:pt x="2003078" y="1327841"/>
                    <a:pt x="2004036" y="1327841"/>
                  </a:cubicBezTo>
                  <a:cubicBezTo>
                    <a:pt x="2005943" y="1327841"/>
                    <a:pt x="2008799" y="1326508"/>
                    <a:pt x="2008799" y="1323079"/>
                  </a:cubicBezTo>
                  <a:cubicBezTo>
                    <a:pt x="2008799" y="1318316"/>
                    <a:pt x="2004036" y="1318316"/>
                    <a:pt x="2003078" y="1318316"/>
                  </a:cubicBezTo>
                  <a:cubicBezTo>
                    <a:pt x="2005943" y="1311554"/>
                    <a:pt x="2012603" y="1309362"/>
                    <a:pt x="2016417" y="1309362"/>
                  </a:cubicBezTo>
                  <a:cubicBezTo>
                    <a:pt x="2024993" y="1309362"/>
                    <a:pt x="2029756" y="1316506"/>
                    <a:pt x="2029756" y="1324126"/>
                  </a:cubicBezTo>
                  <a:cubicBezTo>
                    <a:pt x="2029756" y="1333651"/>
                    <a:pt x="2023086" y="1340604"/>
                    <a:pt x="2011655" y="1351654"/>
                  </a:cubicBezTo>
                  <a:lnTo>
                    <a:pt x="2000223" y="1363560"/>
                  </a:lnTo>
                  <a:cubicBezTo>
                    <a:pt x="1999274" y="1364417"/>
                    <a:pt x="1999274" y="1364703"/>
                    <a:pt x="1999274" y="1366989"/>
                  </a:cubicBezTo>
                  <a:lnTo>
                    <a:pt x="2035467" y="1366989"/>
                  </a:lnTo>
                  <a:close/>
                  <a:moveTo>
                    <a:pt x="2351699" y="1389754"/>
                  </a:moveTo>
                  <a:lnTo>
                    <a:pt x="2351699" y="1385562"/>
                  </a:lnTo>
                  <a:lnTo>
                    <a:pt x="2342174" y="1385562"/>
                  </a:lnTo>
                  <a:lnTo>
                    <a:pt x="2342174" y="1302695"/>
                  </a:lnTo>
                  <a:lnTo>
                    <a:pt x="2351699" y="1302695"/>
                  </a:lnTo>
                  <a:lnTo>
                    <a:pt x="2351699" y="1298505"/>
                  </a:lnTo>
                  <a:lnTo>
                    <a:pt x="2338360" y="1298505"/>
                  </a:lnTo>
                  <a:lnTo>
                    <a:pt x="2338360" y="1389754"/>
                  </a:lnTo>
                  <a:close/>
                  <a:moveTo>
                    <a:pt x="2398366" y="1351368"/>
                  </a:moveTo>
                  <a:cubicBezTo>
                    <a:pt x="2398366" y="1343748"/>
                    <a:pt x="2391706" y="1336890"/>
                    <a:pt x="2383130" y="1334794"/>
                  </a:cubicBezTo>
                  <a:cubicBezTo>
                    <a:pt x="2389799" y="1332318"/>
                    <a:pt x="2395510" y="1326031"/>
                    <a:pt x="2395510" y="1318698"/>
                  </a:cubicBezTo>
                  <a:cubicBezTo>
                    <a:pt x="2395510" y="1311459"/>
                    <a:pt x="2386943" y="1306219"/>
                    <a:pt x="2377418" y="1306219"/>
                  </a:cubicBezTo>
                  <a:cubicBezTo>
                    <a:pt x="2367893" y="1306219"/>
                    <a:pt x="2360266" y="1311554"/>
                    <a:pt x="2360266" y="1318412"/>
                  </a:cubicBezTo>
                  <a:cubicBezTo>
                    <a:pt x="2360266" y="1321841"/>
                    <a:pt x="2363131" y="1323365"/>
                    <a:pt x="2365028" y="1323365"/>
                  </a:cubicBezTo>
                  <a:cubicBezTo>
                    <a:pt x="2367893" y="1323365"/>
                    <a:pt x="2369791" y="1321268"/>
                    <a:pt x="2369791" y="1318698"/>
                  </a:cubicBezTo>
                  <a:cubicBezTo>
                    <a:pt x="2369791" y="1315268"/>
                    <a:pt x="2366935" y="1313935"/>
                    <a:pt x="2365028" y="1313935"/>
                  </a:cubicBezTo>
                  <a:cubicBezTo>
                    <a:pt x="2368842" y="1308887"/>
                    <a:pt x="2375511" y="1308601"/>
                    <a:pt x="2377418" y="1308601"/>
                  </a:cubicBezTo>
                  <a:cubicBezTo>
                    <a:pt x="2380274" y="1308601"/>
                    <a:pt x="2386943" y="1309362"/>
                    <a:pt x="2386943" y="1318698"/>
                  </a:cubicBezTo>
                  <a:cubicBezTo>
                    <a:pt x="2386943" y="1325174"/>
                    <a:pt x="2384078" y="1328984"/>
                    <a:pt x="2383130" y="1330509"/>
                  </a:cubicBezTo>
                  <a:cubicBezTo>
                    <a:pt x="2380274" y="1333365"/>
                    <a:pt x="2378367" y="1333461"/>
                    <a:pt x="2372656" y="1333747"/>
                  </a:cubicBezTo>
                  <a:cubicBezTo>
                    <a:pt x="2370749" y="1333937"/>
                    <a:pt x="2369791" y="1334033"/>
                    <a:pt x="2369791" y="1335271"/>
                  </a:cubicBezTo>
                  <a:cubicBezTo>
                    <a:pt x="2369791" y="1336414"/>
                    <a:pt x="2370749" y="1336414"/>
                    <a:pt x="2372656" y="1336414"/>
                  </a:cubicBezTo>
                  <a:lnTo>
                    <a:pt x="2376460" y="1336414"/>
                  </a:lnTo>
                  <a:cubicBezTo>
                    <a:pt x="2384078" y="1336414"/>
                    <a:pt x="2388841" y="1341843"/>
                    <a:pt x="2388841" y="1351368"/>
                  </a:cubicBezTo>
                  <a:cubicBezTo>
                    <a:pt x="2388841" y="1362798"/>
                    <a:pt x="2382181" y="1366037"/>
                    <a:pt x="2377418" y="1366037"/>
                  </a:cubicBezTo>
                  <a:cubicBezTo>
                    <a:pt x="2372656" y="1366037"/>
                    <a:pt x="2365028" y="1364322"/>
                    <a:pt x="2362173" y="1359559"/>
                  </a:cubicBezTo>
                  <a:cubicBezTo>
                    <a:pt x="2365986" y="1359559"/>
                    <a:pt x="2367893" y="1357464"/>
                    <a:pt x="2367893" y="1354321"/>
                  </a:cubicBezTo>
                  <a:cubicBezTo>
                    <a:pt x="2367893" y="1351463"/>
                    <a:pt x="2365986" y="1349368"/>
                    <a:pt x="2363131" y="1349368"/>
                  </a:cubicBezTo>
                  <a:cubicBezTo>
                    <a:pt x="2360266" y="1349368"/>
                    <a:pt x="2357410" y="1350892"/>
                    <a:pt x="2357410" y="1354606"/>
                  </a:cubicBezTo>
                  <a:cubicBezTo>
                    <a:pt x="2357410" y="1363274"/>
                    <a:pt x="2366935" y="1368893"/>
                    <a:pt x="2377418" y="1368893"/>
                  </a:cubicBezTo>
                  <a:cubicBezTo>
                    <a:pt x="2389799" y="1368893"/>
                    <a:pt x="2398366" y="1360417"/>
                    <a:pt x="2398366" y="1351368"/>
                  </a:cubicBezTo>
                  <a:close/>
                  <a:moveTo>
                    <a:pt x="2446949" y="1351654"/>
                  </a:moveTo>
                  <a:cubicBezTo>
                    <a:pt x="2446949" y="1345844"/>
                    <a:pt x="2443135" y="1342129"/>
                    <a:pt x="2442186" y="1340414"/>
                  </a:cubicBezTo>
                  <a:cubicBezTo>
                    <a:pt x="2440280" y="1338986"/>
                    <a:pt x="2440280" y="1338986"/>
                    <a:pt x="2432661" y="1334033"/>
                  </a:cubicBezTo>
                  <a:cubicBezTo>
                    <a:pt x="2437424" y="1331556"/>
                    <a:pt x="2444093" y="1327080"/>
                    <a:pt x="2444093" y="1319936"/>
                  </a:cubicBezTo>
                  <a:cubicBezTo>
                    <a:pt x="2444093" y="1311173"/>
                    <a:pt x="2435517" y="1306219"/>
                    <a:pt x="2426941" y="1306219"/>
                  </a:cubicBezTo>
                  <a:cubicBezTo>
                    <a:pt x="2416467" y="1306219"/>
                    <a:pt x="2408849" y="1312886"/>
                    <a:pt x="2408849" y="1321554"/>
                  </a:cubicBezTo>
                  <a:cubicBezTo>
                    <a:pt x="2408849" y="1324793"/>
                    <a:pt x="2409798" y="1327937"/>
                    <a:pt x="2412653" y="1330604"/>
                  </a:cubicBezTo>
                  <a:cubicBezTo>
                    <a:pt x="2413611" y="1332604"/>
                    <a:pt x="2414560" y="1332699"/>
                    <a:pt x="2420281" y="1336319"/>
                  </a:cubicBezTo>
                  <a:cubicBezTo>
                    <a:pt x="2408849" y="1341367"/>
                    <a:pt x="2405993" y="1347939"/>
                    <a:pt x="2405993" y="1353083"/>
                  </a:cubicBezTo>
                  <a:cubicBezTo>
                    <a:pt x="2405993" y="1363083"/>
                    <a:pt x="2416467" y="1368893"/>
                    <a:pt x="2425992" y="1368893"/>
                  </a:cubicBezTo>
                  <a:cubicBezTo>
                    <a:pt x="2437424" y="1368893"/>
                    <a:pt x="2446949" y="1361274"/>
                    <a:pt x="2446949" y="1351654"/>
                  </a:cubicBezTo>
                  <a:close/>
                  <a:moveTo>
                    <a:pt x="2439331" y="1319936"/>
                  </a:moveTo>
                  <a:cubicBezTo>
                    <a:pt x="2439331" y="1325174"/>
                    <a:pt x="2435517" y="1329555"/>
                    <a:pt x="2429806" y="1332318"/>
                  </a:cubicBezTo>
                  <a:lnTo>
                    <a:pt x="2418374" y="1325460"/>
                  </a:lnTo>
                  <a:cubicBezTo>
                    <a:pt x="2415518" y="1323936"/>
                    <a:pt x="2413611" y="1321268"/>
                    <a:pt x="2413611" y="1318030"/>
                  </a:cubicBezTo>
                  <a:cubicBezTo>
                    <a:pt x="2413611" y="1312316"/>
                    <a:pt x="2420281" y="1308601"/>
                    <a:pt x="2425992" y="1308601"/>
                  </a:cubicBezTo>
                  <a:cubicBezTo>
                    <a:pt x="2433610" y="1308601"/>
                    <a:pt x="2439331" y="1313554"/>
                    <a:pt x="2439331" y="1319936"/>
                  </a:cubicBezTo>
                  <a:close/>
                  <a:moveTo>
                    <a:pt x="2441228" y="1354701"/>
                  </a:moveTo>
                  <a:cubicBezTo>
                    <a:pt x="2441228" y="1361750"/>
                    <a:pt x="2433610" y="1366037"/>
                    <a:pt x="2426941" y="1366037"/>
                  </a:cubicBezTo>
                  <a:cubicBezTo>
                    <a:pt x="2418374" y="1366037"/>
                    <a:pt x="2411705" y="1360511"/>
                    <a:pt x="2411705" y="1353083"/>
                  </a:cubicBezTo>
                  <a:cubicBezTo>
                    <a:pt x="2411705" y="1346224"/>
                    <a:pt x="2416467" y="1340891"/>
                    <a:pt x="2423136" y="1337937"/>
                  </a:cubicBezTo>
                  <a:lnTo>
                    <a:pt x="2435517" y="1345558"/>
                  </a:lnTo>
                  <a:cubicBezTo>
                    <a:pt x="2436466" y="1346224"/>
                    <a:pt x="2441228" y="1349273"/>
                    <a:pt x="2441228" y="1354701"/>
                  </a:cubicBezTo>
                  <a:close/>
                  <a:moveTo>
                    <a:pt x="2495523" y="1351368"/>
                  </a:moveTo>
                  <a:cubicBezTo>
                    <a:pt x="2495523" y="1343748"/>
                    <a:pt x="2488853" y="1336890"/>
                    <a:pt x="2480286" y="1334794"/>
                  </a:cubicBezTo>
                  <a:cubicBezTo>
                    <a:pt x="2486956" y="1332318"/>
                    <a:pt x="2492667" y="1326031"/>
                    <a:pt x="2492667" y="1318698"/>
                  </a:cubicBezTo>
                  <a:cubicBezTo>
                    <a:pt x="2492667" y="1311459"/>
                    <a:pt x="2484091" y="1306219"/>
                    <a:pt x="2474566" y="1306219"/>
                  </a:cubicBezTo>
                  <a:cubicBezTo>
                    <a:pt x="2465041" y="1306219"/>
                    <a:pt x="2457423" y="1311554"/>
                    <a:pt x="2457423" y="1318412"/>
                  </a:cubicBezTo>
                  <a:cubicBezTo>
                    <a:pt x="2457423" y="1321841"/>
                    <a:pt x="2460278" y="1323365"/>
                    <a:pt x="2462185" y="1323365"/>
                  </a:cubicBezTo>
                  <a:cubicBezTo>
                    <a:pt x="2465041" y="1323365"/>
                    <a:pt x="2466948" y="1321268"/>
                    <a:pt x="2466948" y="1318698"/>
                  </a:cubicBezTo>
                  <a:cubicBezTo>
                    <a:pt x="2466948" y="1315268"/>
                    <a:pt x="2464092" y="1313935"/>
                    <a:pt x="2462185" y="1313935"/>
                  </a:cubicBezTo>
                  <a:cubicBezTo>
                    <a:pt x="2465999" y="1308887"/>
                    <a:pt x="2472668" y="1308601"/>
                    <a:pt x="2474566" y="1308601"/>
                  </a:cubicBezTo>
                  <a:cubicBezTo>
                    <a:pt x="2476473" y="1308601"/>
                    <a:pt x="2484091" y="1309362"/>
                    <a:pt x="2484091" y="1318698"/>
                  </a:cubicBezTo>
                  <a:cubicBezTo>
                    <a:pt x="2484091" y="1325174"/>
                    <a:pt x="2481235" y="1328984"/>
                    <a:pt x="2480286" y="1330509"/>
                  </a:cubicBezTo>
                  <a:cubicBezTo>
                    <a:pt x="2477431" y="1333270"/>
                    <a:pt x="2474566" y="1333461"/>
                    <a:pt x="2469803" y="1333747"/>
                  </a:cubicBezTo>
                  <a:cubicBezTo>
                    <a:pt x="2467906" y="1333937"/>
                    <a:pt x="2466948" y="1334033"/>
                    <a:pt x="2466948" y="1335271"/>
                  </a:cubicBezTo>
                  <a:cubicBezTo>
                    <a:pt x="2466948" y="1336414"/>
                    <a:pt x="2467906" y="1336414"/>
                    <a:pt x="2468855" y="1336414"/>
                  </a:cubicBezTo>
                  <a:lnTo>
                    <a:pt x="2473617" y="1336414"/>
                  </a:lnTo>
                  <a:cubicBezTo>
                    <a:pt x="2481235" y="1336414"/>
                    <a:pt x="2485998" y="1341843"/>
                    <a:pt x="2485998" y="1351368"/>
                  </a:cubicBezTo>
                  <a:cubicBezTo>
                    <a:pt x="2485998" y="1362798"/>
                    <a:pt x="2479328" y="1366037"/>
                    <a:pt x="2474566" y="1366037"/>
                  </a:cubicBezTo>
                  <a:cubicBezTo>
                    <a:pt x="2468855" y="1366037"/>
                    <a:pt x="2462185" y="1364226"/>
                    <a:pt x="2459330" y="1359464"/>
                  </a:cubicBezTo>
                  <a:cubicBezTo>
                    <a:pt x="2462185" y="1359464"/>
                    <a:pt x="2465041" y="1357464"/>
                    <a:pt x="2465041" y="1354321"/>
                  </a:cubicBezTo>
                  <a:cubicBezTo>
                    <a:pt x="2465041" y="1351463"/>
                    <a:pt x="2463143" y="1349368"/>
                    <a:pt x="2460278" y="1349368"/>
                  </a:cubicBezTo>
                  <a:cubicBezTo>
                    <a:pt x="2457423" y="1349368"/>
                    <a:pt x="2454567" y="1350892"/>
                    <a:pt x="2454567" y="1354606"/>
                  </a:cubicBezTo>
                  <a:cubicBezTo>
                    <a:pt x="2454567" y="1363274"/>
                    <a:pt x="2464092" y="1368893"/>
                    <a:pt x="2474566" y="1368893"/>
                  </a:cubicBezTo>
                  <a:cubicBezTo>
                    <a:pt x="2486956" y="1368893"/>
                    <a:pt x="2495523" y="1360417"/>
                    <a:pt x="2495523" y="1351368"/>
                  </a:cubicBezTo>
                  <a:close/>
                  <a:moveTo>
                    <a:pt x="2519335" y="1366608"/>
                  </a:moveTo>
                  <a:cubicBezTo>
                    <a:pt x="2519335" y="1361560"/>
                    <a:pt x="2517428" y="1356798"/>
                    <a:pt x="2512666" y="1356798"/>
                  </a:cubicBezTo>
                  <a:cubicBezTo>
                    <a:pt x="2509810" y="1356798"/>
                    <a:pt x="2507903" y="1359179"/>
                    <a:pt x="2507903" y="1361845"/>
                  </a:cubicBezTo>
                  <a:cubicBezTo>
                    <a:pt x="2507903" y="1364608"/>
                    <a:pt x="2509810" y="1366989"/>
                    <a:pt x="2512666" y="1366989"/>
                  </a:cubicBezTo>
                  <a:cubicBezTo>
                    <a:pt x="2514573" y="1366989"/>
                    <a:pt x="2516480" y="1365941"/>
                    <a:pt x="2516480" y="1365655"/>
                  </a:cubicBezTo>
                  <a:cubicBezTo>
                    <a:pt x="2516480" y="1368323"/>
                    <a:pt x="2516480" y="1375752"/>
                    <a:pt x="2509810" y="1382324"/>
                  </a:cubicBezTo>
                  <a:cubicBezTo>
                    <a:pt x="2508861" y="1382610"/>
                    <a:pt x="2508861" y="1382705"/>
                    <a:pt x="2508861" y="1383276"/>
                  </a:cubicBezTo>
                  <a:cubicBezTo>
                    <a:pt x="2508861" y="1384039"/>
                    <a:pt x="2509810" y="1384705"/>
                    <a:pt x="2509810" y="1384705"/>
                  </a:cubicBezTo>
                  <a:cubicBezTo>
                    <a:pt x="2511717" y="1384705"/>
                    <a:pt x="2519335" y="1377562"/>
                    <a:pt x="2519335" y="1366608"/>
                  </a:cubicBezTo>
                  <a:close/>
                  <a:moveTo>
                    <a:pt x="2599349" y="1366989"/>
                  </a:moveTo>
                  <a:lnTo>
                    <a:pt x="2599349" y="1363941"/>
                  </a:lnTo>
                  <a:lnTo>
                    <a:pt x="2596493" y="1363941"/>
                  </a:lnTo>
                  <a:cubicBezTo>
                    <a:pt x="2586968" y="1363941"/>
                    <a:pt x="2586968" y="1362798"/>
                    <a:pt x="2586968" y="1359464"/>
                  </a:cubicBezTo>
                  <a:lnTo>
                    <a:pt x="2586968" y="1308887"/>
                  </a:lnTo>
                  <a:cubicBezTo>
                    <a:pt x="2586968" y="1306410"/>
                    <a:pt x="2586968" y="1306219"/>
                    <a:pt x="2584103" y="1306219"/>
                  </a:cubicBezTo>
                  <a:cubicBezTo>
                    <a:pt x="2581248" y="1309934"/>
                    <a:pt x="2575536" y="1312220"/>
                    <a:pt x="2566960" y="1312220"/>
                  </a:cubicBezTo>
                  <a:lnTo>
                    <a:pt x="2566960" y="1315173"/>
                  </a:lnTo>
                  <a:cubicBezTo>
                    <a:pt x="2569816" y="1315173"/>
                    <a:pt x="2574578" y="1315173"/>
                    <a:pt x="2580299" y="1312602"/>
                  </a:cubicBezTo>
                  <a:lnTo>
                    <a:pt x="2580299" y="1359464"/>
                  </a:lnTo>
                  <a:cubicBezTo>
                    <a:pt x="2580299" y="1362798"/>
                    <a:pt x="2579341" y="1363941"/>
                    <a:pt x="2570774" y="1363941"/>
                  </a:cubicBezTo>
                  <a:lnTo>
                    <a:pt x="2567918" y="1363941"/>
                  </a:lnTo>
                  <a:lnTo>
                    <a:pt x="2567918" y="1366989"/>
                  </a:lnTo>
                  <a:cubicBezTo>
                    <a:pt x="2571723" y="1366608"/>
                    <a:pt x="2579341" y="1366608"/>
                    <a:pt x="2583155" y="1366608"/>
                  </a:cubicBezTo>
                  <a:cubicBezTo>
                    <a:pt x="2587917" y="1366608"/>
                    <a:pt x="2595535" y="1366608"/>
                    <a:pt x="2599349" y="1366989"/>
                  </a:cubicBezTo>
                  <a:close/>
                  <a:moveTo>
                    <a:pt x="2651736" y="1336890"/>
                  </a:moveTo>
                  <a:cubicBezTo>
                    <a:pt x="2651736" y="1313268"/>
                    <a:pt x="2640305" y="1306219"/>
                    <a:pt x="2631728" y="1306219"/>
                  </a:cubicBezTo>
                  <a:cubicBezTo>
                    <a:pt x="2620306" y="1306219"/>
                    <a:pt x="2610781" y="1314697"/>
                    <a:pt x="2610781" y="1326603"/>
                  </a:cubicBezTo>
                  <a:cubicBezTo>
                    <a:pt x="2610781" y="1338414"/>
                    <a:pt x="2619348" y="1346987"/>
                    <a:pt x="2629831" y="1346987"/>
                  </a:cubicBezTo>
                  <a:cubicBezTo>
                    <a:pt x="2636491" y="1346987"/>
                    <a:pt x="2640305" y="1342795"/>
                    <a:pt x="2642211" y="1338223"/>
                  </a:cubicBezTo>
                  <a:lnTo>
                    <a:pt x="2642211" y="1340034"/>
                  </a:lnTo>
                  <a:cubicBezTo>
                    <a:pt x="2642211" y="1362322"/>
                    <a:pt x="2631728" y="1366037"/>
                    <a:pt x="2626966" y="1366037"/>
                  </a:cubicBezTo>
                  <a:cubicBezTo>
                    <a:pt x="2625068" y="1366037"/>
                    <a:pt x="2620306" y="1365941"/>
                    <a:pt x="2617441" y="1363083"/>
                  </a:cubicBezTo>
                  <a:cubicBezTo>
                    <a:pt x="2621255" y="1362608"/>
                    <a:pt x="2622203" y="1359654"/>
                    <a:pt x="2622203" y="1358798"/>
                  </a:cubicBezTo>
                  <a:cubicBezTo>
                    <a:pt x="2622203" y="1355940"/>
                    <a:pt x="2620306" y="1354416"/>
                    <a:pt x="2617441" y="1354416"/>
                  </a:cubicBezTo>
                  <a:cubicBezTo>
                    <a:pt x="2616492" y="1354416"/>
                    <a:pt x="2613636" y="1355464"/>
                    <a:pt x="2613636" y="1358893"/>
                  </a:cubicBezTo>
                  <a:cubicBezTo>
                    <a:pt x="2613636" y="1365180"/>
                    <a:pt x="2618399" y="1368893"/>
                    <a:pt x="2626966" y="1368893"/>
                  </a:cubicBezTo>
                  <a:cubicBezTo>
                    <a:pt x="2639356" y="1368893"/>
                    <a:pt x="2651736" y="1356512"/>
                    <a:pt x="2651736" y="1336890"/>
                  </a:cubicBezTo>
                  <a:close/>
                  <a:moveTo>
                    <a:pt x="2642211" y="1328508"/>
                  </a:moveTo>
                  <a:cubicBezTo>
                    <a:pt x="2642211" y="1335651"/>
                    <a:pt x="2638398" y="1344510"/>
                    <a:pt x="2630780" y="1344510"/>
                  </a:cubicBezTo>
                  <a:cubicBezTo>
                    <a:pt x="2626017" y="1344510"/>
                    <a:pt x="2623161" y="1342510"/>
                    <a:pt x="2621255" y="1339080"/>
                  </a:cubicBezTo>
                  <a:cubicBezTo>
                    <a:pt x="2619348" y="1335651"/>
                    <a:pt x="2619348" y="1331366"/>
                    <a:pt x="2619348" y="1326794"/>
                  </a:cubicBezTo>
                  <a:cubicBezTo>
                    <a:pt x="2619348" y="1321268"/>
                    <a:pt x="2619348" y="1317555"/>
                    <a:pt x="2622203" y="1313840"/>
                  </a:cubicBezTo>
                  <a:cubicBezTo>
                    <a:pt x="2624110" y="1310505"/>
                    <a:pt x="2626966" y="1308601"/>
                    <a:pt x="2631728" y="1308601"/>
                  </a:cubicBezTo>
                  <a:cubicBezTo>
                    <a:pt x="2637449" y="1308601"/>
                    <a:pt x="2640305" y="1314697"/>
                    <a:pt x="2640305" y="1315173"/>
                  </a:cubicBezTo>
                  <a:cubicBezTo>
                    <a:pt x="2642211" y="1319650"/>
                    <a:pt x="2642211" y="1326794"/>
                    <a:pt x="2642211" y="1328508"/>
                  </a:cubicBezTo>
                  <a:close/>
                  <a:moveTo>
                    <a:pt x="2696506" y="1366989"/>
                  </a:moveTo>
                  <a:lnTo>
                    <a:pt x="2696506" y="1363941"/>
                  </a:lnTo>
                  <a:lnTo>
                    <a:pt x="2692692" y="1363941"/>
                  </a:lnTo>
                  <a:cubicBezTo>
                    <a:pt x="2684116" y="1363941"/>
                    <a:pt x="2684116" y="1362798"/>
                    <a:pt x="2684116" y="1359464"/>
                  </a:cubicBezTo>
                  <a:lnTo>
                    <a:pt x="2684116" y="1308887"/>
                  </a:lnTo>
                  <a:cubicBezTo>
                    <a:pt x="2684116" y="1306410"/>
                    <a:pt x="2684116" y="1306219"/>
                    <a:pt x="2681260" y="1306219"/>
                  </a:cubicBezTo>
                  <a:cubicBezTo>
                    <a:pt x="2677456" y="1309934"/>
                    <a:pt x="2672693" y="1312220"/>
                    <a:pt x="2664117" y="1312220"/>
                  </a:cubicBezTo>
                  <a:lnTo>
                    <a:pt x="2664117" y="1315173"/>
                  </a:lnTo>
                  <a:cubicBezTo>
                    <a:pt x="2666973" y="1315173"/>
                    <a:pt x="2671735" y="1315173"/>
                    <a:pt x="2676498" y="1312602"/>
                  </a:cubicBezTo>
                  <a:lnTo>
                    <a:pt x="2676498" y="1359464"/>
                  </a:lnTo>
                  <a:cubicBezTo>
                    <a:pt x="2676498" y="1362798"/>
                    <a:pt x="2676498" y="1363941"/>
                    <a:pt x="2667931" y="1363941"/>
                  </a:cubicBezTo>
                  <a:lnTo>
                    <a:pt x="2665066" y="1363941"/>
                  </a:lnTo>
                  <a:lnTo>
                    <a:pt x="2665066" y="1366989"/>
                  </a:lnTo>
                  <a:cubicBezTo>
                    <a:pt x="2668880" y="1366608"/>
                    <a:pt x="2676498" y="1366608"/>
                    <a:pt x="2680311" y="1366608"/>
                  </a:cubicBezTo>
                  <a:cubicBezTo>
                    <a:pt x="2684116" y="1366608"/>
                    <a:pt x="2692692" y="1366608"/>
                    <a:pt x="2696506" y="1366989"/>
                  </a:cubicBezTo>
                  <a:close/>
                  <a:moveTo>
                    <a:pt x="2723174" y="1366608"/>
                  </a:moveTo>
                  <a:cubicBezTo>
                    <a:pt x="2723174" y="1361560"/>
                    <a:pt x="2722216" y="1356798"/>
                    <a:pt x="2717453" y="1356798"/>
                  </a:cubicBezTo>
                  <a:cubicBezTo>
                    <a:pt x="2714598" y="1356798"/>
                    <a:pt x="2712691" y="1359179"/>
                    <a:pt x="2712691" y="1361845"/>
                  </a:cubicBezTo>
                  <a:cubicBezTo>
                    <a:pt x="2712691" y="1364608"/>
                    <a:pt x="2714598" y="1366989"/>
                    <a:pt x="2717453" y="1366989"/>
                  </a:cubicBezTo>
                  <a:cubicBezTo>
                    <a:pt x="2719360" y="1366989"/>
                    <a:pt x="2720318" y="1365941"/>
                    <a:pt x="2721267" y="1365655"/>
                  </a:cubicBezTo>
                  <a:cubicBezTo>
                    <a:pt x="2721267" y="1368323"/>
                    <a:pt x="2721267" y="1375752"/>
                    <a:pt x="2713649" y="1382324"/>
                  </a:cubicBezTo>
                  <a:cubicBezTo>
                    <a:pt x="2713649" y="1382610"/>
                    <a:pt x="2713649" y="1382705"/>
                    <a:pt x="2713649" y="1383276"/>
                  </a:cubicBezTo>
                  <a:cubicBezTo>
                    <a:pt x="2713649" y="1384039"/>
                    <a:pt x="2714598" y="1384705"/>
                    <a:pt x="2714598" y="1384705"/>
                  </a:cubicBezTo>
                  <a:cubicBezTo>
                    <a:pt x="2715556" y="1384705"/>
                    <a:pt x="2723174" y="1377562"/>
                    <a:pt x="2723174" y="1366608"/>
                  </a:cubicBezTo>
                  <a:close/>
                  <a:moveTo>
                    <a:pt x="2807941" y="1336890"/>
                  </a:moveTo>
                  <a:cubicBezTo>
                    <a:pt x="2807941" y="1313268"/>
                    <a:pt x="2796518" y="1306219"/>
                    <a:pt x="2787942" y="1306219"/>
                  </a:cubicBezTo>
                  <a:cubicBezTo>
                    <a:pt x="2776510" y="1306219"/>
                    <a:pt x="2766985" y="1314697"/>
                    <a:pt x="2766985" y="1326603"/>
                  </a:cubicBezTo>
                  <a:cubicBezTo>
                    <a:pt x="2766985" y="1338414"/>
                    <a:pt x="2775561" y="1346987"/>
                    <a:pt x="2786035" y="1346987"/>
                  </a:cubicBezTo>
                  <a:cubicBezTo>
                    <a:pt x="2792705" y="1346987"/>
                    <a:pt x="2796518" y="1342795"/>
                    <a:pt x="2798416" y="1338223"/>
                  </a:cubicBezTo>
                  <a:lnTo>
                    <a:pt x="2798416" y="1340034"/>
                  </a:lnTo>
                  <a:cubicBezTo>
                    <a:pt x="2798416" y="1362322"/>
                    <a:pt x="2787942" y="1366037"/>
                    <a:pt x="2783180" y="1366037"/>
                  </a:cubicBezTo>
                  <a:cubicBezTo>
                    <a:pt x="2781273" y="1366037"/>
                    <a:pt x="2776510" y="1365941"/>
                    <a:pt x="2773655" y="1363083"/>
                  </a:cubicBezTo>
                  <a:cubicBezTo>
                    <a:pt x="2777468" y="1362608"/>
                    <a:pt x="2778417" y="1359654"/>
                    <a:pt x="2778417" y="1358798"/>
                  </a:cubicBezTo>
                  <a:cubicBezTo>
                    <a:pt x="2778417" y="1355940"/>
                    <a:pt x="2776510" y="1354416"/>
                    <a:pt x="2773655" y="1354416"/>
                  </a:cubicBezTo>
                  <a:cubicBezTo>
                    <a:pt x="2771748" y="1354416"/>
                    <a:pt x="2769841" y="1355464"/>
                    <a:pt x="2769841" y="1358893"/>
                  </a:cubicBezTo>
                  <a:cubicBezTo>
                    <a:pt x="2769841" y="1365180"/>
                    <a:pt x="2774603" y="1368893"/>
                    <a:pt x="2783180" y="1368893"/>
                  </a:cubicBezTo>
                  <a:cubicBezTo>
                    <a:pt x="2795560" y="1368893"/>
                    <a:pt x="2807941" y="1356512"/>
                    <a:pt x="2807941" y="1336890"/>
                  </a:cubicBezTo>
                  <a:close/>
                  <a:moveTo>
                    <a:pt x="2798416" y="1328508"/>
                  </a:moveTo>
                  <a:cubicBezTo>
                    <a:pt x="2798416" y="1335651"/>
                    <a:pt x="2794611" y="1344510"/>
                    <a:pt x="2786993" y="1344510"/>
                  </a:cubicBezTo>
                  <a:cubicBezTo>
                    <a:pt x="2782231" y="1344510"/>
                    <a:pt x="2779366" y="1342510"/>
                    <a:pt x="2777468" y="1339080"/>
                  </a:cubicBezTo>
                  <a:cubicBezTo>
                    <a:pt x="2775561" y="1335651"/>
                    <a:pt x="2775561" y="1331366"/>
                    <a:pt x="2775561" y="1326794"/>
                  </a:cubicBezTo>
                  <a:cubicBezTo>
                    <a:pt x="2775561" y="1321268"/>
                    <a:pt x="2775561" y="1317555"/>
                    <a:pt x="2778417" y="1313840"/>
                  </a:cubicBezTo>
                  <a:cubicBezTo>
                    <a:pt x="2780324" y="1310505"/>
                    <a:pt x="2783180" y="1308601"/>
                    <a:pt x="2787942" y="1308601"/>
                  </a:cubicBezTo>
                  <a:cubicBezTo>
                    <a:pt x="2793653" y="1308601"/>
                    <a:pt x="2796518" y="1314697"/>
                    <a:pt x="2796518" y="1315173"/>
                  </a:cubicBezTo>
                  <a:cubicBezTo>
                    <a:pt x="2798416" y="1319650"/>
                    <a:pt x="2798416" y="1326794"/>
                    <a:pt x="2798416" y="1328508"/>
                  </a:cubicBezTo>
                  <a:close/>
                  <a:moveTo>
                    <a:pt x="2854617" y="1348605"/>
                  </a:moveTo>
                  <a:cubicBezTo>
                    <a:pt x="2854617" y="1338033"/>
                    <a:pt x="2846999" y="1328698"/>
                    <a:pt x="2836516" y="1328698"/>
                  </a:cubicBezTo>
                  <a:cubicBezTo>
                    <a:pt x="2831753" y="1328698"/>
                    <a:pt x="2827949" y="1330223"/>
                    <a:pt x="2824135" y="1333270"/>
                  </a:cubicBezTo>
                  <a:lnTo>
                    <a:pt x="2824135" y="1315649"/>
                  </a:lnTo>
                  <a:cubicBezTo>
                    <a:pt x="2825093" y="1316030"/>
                    <a:pt x="2828898" y="1316983"/>
                    <a:pt x="2832711" y="1316983"/>
                  </a:cubicBezTo>
                  <a:cubicBezTo>
                    <a:pt x="2844143" y="1316983"/>
                    <a:pt x="2851761" y="1308887"/>
                    <a:pt x="2851761" y="1307553"/>
                  </a:cubicBezTo>
                  <a:cubicBezTo>
                    <a:pt x="2851761" y="1306505"/>
                    <a:pt x="2850803" y="1306219"/>
                    <a:pt x="2849855" y="1306219"/>
                  </a:cubicBezTo>
                  <a:cubicBezTo>
                    <a:pt x="2849855" y="1306219"/>
                    <a:pt x="2849855" y="1306219"/>
                    <a:pt x="2848906" y="1306696"/>
                  </a:cubicBezTo>
                  <a:cubicBezTo>
                    <a:pt x="2845092" y="1308124"/>
                    <a:pt x="2841278" y="1309173"/>
                    <a:pt x="2836516" y="1309173"/>
                  </a:cubicBezTo>
                  <a:cubicBezTo>
                    <a:pt x="2830805" y="1309173"/>
                    <a:pt x="2826991" y="1307839"/>
                    <a:pt x="2824135" y="1306696"/>
                  </a:cubicBezTo>
                  <a:cubicBezTo>
                    <a:pt x="2823186" y="1306219"/>
                    <a:pt x="2822228" y="1306219"/>
                    <a:pt x="2822228" y="1306219"/>
                  </a:cubicBezTo>
                  <a:cubicBezTo>
                    <a:pt x="2821280" y="1306219"/>
                    <a:pt x="2821280" y="1307267"/>
                    <a:pt x="2821280" y="1308887"/>
                  </a:cubicBezTo>
                  <a:lnTo>
                    <a:pt x="2821280" y="1335651"/>
                  </a:lnTo>
                  <a:cubicBezTo>
                    <a:pt x="2821280" y="1337366"/>
                    <a:pt x="2821280" y="1338414"/>
                    <a:pt x="2823186" y="1338414"/>
                  </a:cubicBezTo>
                  <a:cubicBezTo>
                    <a:pt x="2823186" y="1338414"/>
                    <a:pt x="2824135" y="1338128"/>
                    <a:pt x="2824135" y="1337366"/>
                  </a:cubicBezTo>
                  <a:cubicBezTo>
                    <a:pt x="2825093" y="1336033"/>
                    <a:pt x="2828898" y="1331270"/>
                    <a:pt x="2836516" y="1331270"/>
                  </a:cubicBezTo>
                  <a:cubicBezTo>
                    <a:pt x="2841278" y="1331270"/>
                    <a:pt x="2844143" y="1335556"/>
                    <a:pt x="2845092" y="1337176"/>
                  </a:cubicBezTo>
                  <a:cubicBezTo>
                    <a:pt x="2846999" y="1340414"/>
                    <a:pt x="2846999" y="1344605"/>
                    <a:pt x="2846999" y="1348225"/>
                  </a:cubicBezTo>
                  <a:cubicBezTo>
                    <a:pt x="2846999" y="1351654"/>
                    <a:pt x="2846041" y="1356512"/>
                    <a:pt x="2844143" y="1360511"/>
                  </a:cubicBezTo>
                  <a:cubicBezTo>
                    <a:pt x="2842236" y="1363274"/>
                    <a:pt x="2838423" y="1366037"/>
                    <a:pt x="2833660" y="1366037"/>
                  </a:cubicBezTo>
                  <a:cubicBezTo>
                    <a:pt x="2827949" y="1366037"/>
                    <a:pt x="2822228" y="1362322"/>
                    <a:pt x="2820331" y="1356512"/>
                  </a:cubicBezTo>
                  <a:cubicBezTo>
                    <a:pt x="2820331" y="1356512"/>
                    <a:pt x="2821280" y="1356512"/>
                    <a:pt x="2821280" y="1356512"/>
                  </a:cubicBezTo>
                  <a:cubicBezTo>
                    <a:pt x="2823186" y="1356512"/>
                    <a:pt x="2825093" y="1354892"/>
                    <a:pt x="2825093" y="1352035"/>
                  </a:cubicBezTo>
                  <a:cubicBezTo>
                    <a:pt x="2825093" y="1348605"/>
                    <a:pt x="2823186" y="1347462"/>
                    <a:pt x="2821280" y="1347462"/>
                  </a:cubicBezTo>
                  <a:cubicBezTo>
                    <a:pt x="2819373" y="1347462"/>
                    <a:pt x="2816517" y="1348511"/>
                    <a:pt x="2816517" y="1352320"/>
                  </a:cubicBezTo>
                  <a:cubicBezTo>
                    <a:pt x="2816517" y="1360511"/>
                    <a:pt x="2823186" y="1368893"/>
                    <a:pt x="2833660" y="1368893"/>
                  </a:cubicBezTo>
                  <a:cubicBezTo>
                    <a:pt x="2845092" y="1368893"/>
                    <a:pt x="2854617" y="1359941"/>
                    <a:pt x="2854617" y="1348605"/>
                  </a:cubicBezTo>
                  <a:close/>
                  <a:moveTo>
                    <a:pt x="2879378" y="1366608"/>
                  </a:moveTo>
                  <a:cubicBezTo>
                    <a:pt x="2879378" y="1361560"/>
                    <a:pt x="2877481" y="1356798"/>
                    <a:pt x="2873667" y="1356798"/>
                  </a:cubicBezTo>
                  <a:cubicBezTo>
                    <a:pt x="2870811" y="1356798"/>
                    <a:pt x="2867956" y="1359179"/>
                    <a:pt x="2867956" y="1361845"/>
                  </a:cubicBezTo>
                  <a:cubicBezTo>
                    <a:pt x="2867956" y="1364608"/>
                    <a:pt x="2869853" y="1366989"/>
                    <a:pt x="2873667" y="1366989"/>
                  </a:cubicBezTo>
                  <a:cubicBezTo>
                    <a:pt x="2875574" y="1366989"/>
                    <a:pt x="2876523" y="1365941"/>
                    <a:pt x="2877481" y="1365655"/>
                  </a:cubicBezTo>
                  <a:cubicBezTo>
                    <a:pt x="2877481" y="1368323"/>
                    <a:pt x="2877481" y="1375752"/>
                    <a:pt x="2869853" y="1382324"/>
                  </a:cubicBezTo>
                  <a:cubicBezTo>
                    <a:pt x="2869853" y="1382610"/>
                    <a:pt x="2869853" y="1382705"/>
                    <a:pt x="2869853" y="1383276"/>
                  </a:cubicBezTo>
                  <a:cubicBezTo>
                    <a:pt x="2869853" y="1384039"/>
                    <a:pt x="2870811" y="1384705"/>
                    <a:pt x="2870811" y="1384705"/>
                  </a:cubicBezTo>
                  <a:cubicBezTo>
                    <a:pt x="2871760" y="1384705"/>
                    <a:pt x="2879378" y="1377562"/>
                    <a:pt x="2879378" y="1366608"/>
                  </a:cubicBezTo>
                  <a:close/>
                  <a:moveTo>
                    <a:pt x="2965103" y="1351940"/>
                  </a:moveTo>
                  <a:lnTo>
                    <a:pt x="2965103" y="1348987"/>
                  </a:lnTo>
                  <a:lnTo>
                    <a:pt x="2955578" y="1348987"/>
                  </a:lnTo>
                  <a:lnTo>
                    <a:pt x="2955578" y="1307839"/>
                  </a:lnTo>
                  <a:cubicBezTo>
                    <a:pt x="2955578" y="1306124"/>
                    <a:pt x="2955578" y="1305362"/>
                    <a:pt x="2953681" y="1305362"/>
                  </a:cubicBezTo>
                  <a:cubicBezTo>
                    <a:pt x="2951774" y="1305362"/>
                    <a:pt x="2951774" y="1305458"/>
                    <a:pt x="2950816" y="1306696"/>
                  </a:cubicBezTo>
                  <a:lnTo>
                    <a:pt x="2922241" y="1348987"/>
                  </a:lnTo>
                  <a:lnTo>
                    <a:pt x="2922241" y="1351940"/>
                  </a:lnTo>
                  <a:lnTo>
                    <a:pt x="2947960" y="1351940"/>
                  </a:lnTo>
                  <a:lnTo>
                    <a:pt x="2947960" y="1359464"/>
                  </a:lnTo>
                  <a:cubicBezTo>
                    <a:pt x="2947960" y="1362893"/>
                    <a:pt x="2947011" y="1363941"/>
                    <a:pt x="2940342" y="1363941"/>
                  </a:cubicBezTo>
                  <a:lnTo>
                    <a:pt x="2938435" y="1363941"/>
                  </a:lnTo>
                  <a:lnTo>
                    <a:pt x="2938435" y="1366989"/>
                  </a:lnTo>
                  <a:lnTo>
                    <a:pt x="2951774" y="1366703"/>
                  </a:lnTo>
                  <a:lnTo>
                    <a:pt x="2965103" y="1366989"/>
                  </a:lnTo>
                  <a:lnTo>
                    <a:pt x="2965103" y="1363941"/>
                  </a:lnTo>
                  <a:lnTo>
                    <a:pt x="2962248" y="1363941"/>
                  </a:lnTo>
                  <a:cubicBezTo>
                    <a:pt x="2955578" y="1363941"/>
                    <a:pt x="2955578" y="1362893"/>
                    <a:pt x="2955578" y="1359464"/>
                  </a:cubicBezTo>
                  <a:lnTo>
                    <a:pt x="2955578" y="1351940"/>
                  </a:lnTo>
                  <a:close/>
                  <a:moveTo>
                    <a:pt x="2948918" y="1348987"/>
                  </a:moveTo>
                  <a:lnTo>
                    <a:pt x="2925106" y="1348987"/>
                  </a:lnTo>
                  <a:lnTo>
                    <a:pt x="2948918" y="1315268"/>
                  </a:lnTo>
                  <a:close/>
                  <a:moveTo>
                    <a:pt x="3014635" y="1308124"/>
                  </a:moveTo>
                  <a:lnTo>
                    <a:pt x="2991781" y="1308124"/>
                  </a:lnTo>
                  <a:cubicBezTo>
                    <a:pt x="2988916" y="1308124"/>
                    <a:pt x="2986060" y="1308124"/>
                    <a:pt x="2984153" y="1307839"/>
                  </a:cubicBezTo>
                  <a:cubicBezTo>
                    <a:pt x="2979391" y="1307553"/>
                    <a:pt x="2979391" y="1306696"/>
                    <a:pt x="2979391" y="1305362"/>
                  </a:cubicBezTo>
                  <a:lnTo>
                    <a:pt x="2976535" y="1305362"/>
                  </a:lnTo>
                  <a:lnTo>
                    <a:pt x="2972731" y="1324508"/>
                  </a:lnTo>
                  <a:lnTo>
                    <a:pt x="2975586" y="1324508"/>
                  </a:lnTo>
                  <a:cubicBezTo>
                    <a:pt x="2976535" y="1323174"/>
                    <a:pt x="2977493" y="1316792"/>
                    <a:pt x="2978442" y="1316221"/>
                  </a:cubicBezTo>
                  <a:cubicBezTo>
                    <a:pt x="2979391" y="1315649"/>
                    <a:pt x="2986060" y="1315649"/>
                    <a:pt x="2987967" y="1315649"/>
                  </a:cubicBezTo>
                  <a:lnTo>
                    <a:pt x="3007017" y="1315649"/>
                  </a:lnTo>
                  <a:lnTo>
                    <a:pt x="2997492" y="1328223"/>
                  </a:lnTo>
                  <a:cubicBezTo>
                    <a:pt x="2987018" y="1342129"/>
                    <a:pt x="2985111" y="1356512"/>
                    <a:pt x="2985111" y="1363846"/>
                  </a:cubicBezTo>
                  <a:cubicBezTo>
                    <a:pt x="2985111" y="1364703"/>
                    <a:pt x="2985111" y="1368893"/>
                    <a:pt x="2988916" y="1368893"/>
                  </a:cubicBezTo>
                  <a:cubicBezTo>
                    <a:pt x="2993678" y="1368893"/>
                    <a:pt x="2993678" y="1364703"/>
                    <a:pt x="2993678" y="1363655"/>
                  </a:cubicBezTo>
                  <a:lnTo>
                    <a:pt x="2993678" y="1359368"/>
                  </a:lnTo>
                  <a:cubicBezTo>
                    <a:pt x="2993678" y="1346130"/>
                    <a:pt x="2995585" y="1335366"/>
                    <a:pt x="3000348" y="1329461"/>
                  </a:cubicBezTo>
                  <a:lnTo>
                    <a:pt x="3013686" y="1311459"/>
                  </a:lnTo>
                  <a:cubicBezTo>
                    <a:pt x="3014635" y="1310411"/>
                    <a:pt x="3014635" y="1310220"/>
                    <a:pt x="3014635" y="1308124"/>
                  </a:cubicBezTo>
                  <a:close/>
                  <a:moveTo>
                    <a:pt x="3035592" y="1366608"/>
                  </a:moveTo>
                  <a:cubicBezTo>
                    <a:pt x="3035592" y="1361560"/>
                    <a:pt x="3033685" y="1356798"/>
                    <a:pt x="3029881" y="1356798"/>
                  </a:cubicBezTo>
                  <a:cubicBezTo>
                    <a:pt x="3027016" y="1356798"/>
                    <a:pt x="3024160" y="1359179"/>
                    <a:pt x="3024160" y="1361845"/>
                  </a:cubicBezTo>
                  <a:cubicBezTo>
                    <a:pt x="3024160" y="1364608"/>
                    <a:pt x="3026067" y="1366989"/>
                    <a:pt x="3029881" y="1366989"/>
                  </a:cubicBezTo>
                  <a:cubicBezTo>
                    <a:pt x="3031778" y="1366989"/>
                    <a:pt x="3032736" y="1365941"/>
                    <a:pt x="3033685" y="1365655"/>
                  </a:cubicBezTo>
                  <a:cubicBezTo>
                    <a:pt x="3033685" y="1368323"/>
                    <a:pt x="3033685" y="1375752"/>
                    <a:pt x="3026067" y="1382324"/>
                  </a:cubicBezTo>
                  <a:cubicBezTo>
                    <a:pt x="3026067" y="1382610"/>
                    <a:pt x="3026067" y="1382705"/>
                    <a:pt x="3026067" y="1383276"/>
                  </a:cubicBezTo>
                  <a:cubicBezTo>
                    <a:pt x="3026067" y="1384039"/>
                    <a:pt x="3027016" y="1384705"/>
                    <a:pt x="3027016" y="1384705"/>
                  </a:cubicBezTo>
                  <a:cubicBezTo>
                    <a:pt x="3027974" y="1384705"/>
                    <a:pt x="3035592" y="1377562"/>
                    <a:pt x="3035592" y="1366608"/>
                  </a:cubicBezTo>
                  <a:close/>
                  <a:moveTo>
                    <a:pt x="3118461" y="1350606"/>
                  </a:moveTo>
                  <a:lnTo>
                    <a:pt x="3115606" y="1350606"/>
                  </a:lnTo>
                  <a:cubicBezTo>
                    <a:pt x="3115606" y="1352511"/>
                    <a:pt x="3115606" y="1356987"/>
                    <a:pt x="3113699" y="1358798"/>
                  </a:cubicBezTo>
                  <a:cubicBezTo>
                    <a:pt x="3113699" y="1359464"/>
                    <a:pt x="3106081" y="1359464"/>
                    <a:pt x="3105123" y="1359464"/>
                  </a:cubicBezTo>
                  <a:lnTo>
                    <a:pt x="3088928" y="1359464"/>
                  </a:lnTo>
                  <a:lnTo>
                    <a:pt x="3101318" y="1348320"/>
                  </a:lnTo>
                  <a:cubicBezTo>
                    <a:pt x="3102267" y="1346987"/>
                    <a:pt x="3106081" y="1344033"/>
                    <a:pt x="3107978" y="1342700"/>
                  </a:cubicBezTo>
                  <a:cubicBezTo>
                    <a:pt x="3113699" y="1337462"/>
                    <a:pt x="3118461" y="1332413"/>
                    <a:pt x="3118461" y="1324126"/>
                  </a:cubicBezTo>
                  <a:cubicBezTo>
                    <a:pt x="3118461" y="1313363"/>
                    <a:pt x="3109885" y="1306219"/>
                    <a:pt x="3098453" y="1306219"/>
                  </a:cubicBezTo>
                  <a:cubicBezTo>
                    <a:pt x="3087031" y="1306219"/>
                    <a:pt x="3080361" y="1314601"/>
                    <a:pt x="3080361" y="1322793"/>
                  </a:cubicBezTo>
                  <a:cubicBezTo>
                    <a:pt x="3080361" y="1327174"/>
                    <a:pt x="3084166" y="1327841"/>
                    <a:pt x="3085124" y="1327841"/>
                  </a:cubicBezTo>
                  <a:cubicBezTo>
                    <a:pt x="3087031" y="1327841"/>
                    <a:pt x="3089886" y="1326508"/>
                    <a:pt x="3089886" y="1323079"/>
                  </a:cubicBezTo>
                  <a:cubicBezTo>
                    <a:pt x="3089886" y="1318316"/>
                    <a:pt x="3085124" y="1318316"/>
                    <a:pt x="3084166" y="1318316"/>
                  </a:cubicBezTo>
                  <a:cubicBezTo>
                    <a:pt x="3087031" y="1311554"/>
                    <a:pt x="3092742" y="1309362"/>
                    <a:pt x="3097505" y="1309362"/>
                  </a:cubicBezTo>
                  <a:cubicBezTo>
                    <a:pt x="3106081" y="1309362"/>
                    <a:pt x="3109885" y="1316506"/>
                    <a:pt x="3109885" y="1324126"/>
                  </a:cubicBezTo>
                  <a:cubicBezTo>
                    <a:pt x="3109885" y="1333651"/>
                    <a:pt x="3103216" y="1340604"/>
                    <a:pt x="3092742" y="1351654"/>
                  </a:cubicBezTo>
                  <a:lnTo>
                    <a:pt x="3081310" y="1363560"/>
                  </a:lnTo>
                  <a:cubicBezTo>
                    <a:pt x="3080361" y="1364417"/>
                    <a:pt x="3080361" y="1364703"/>
                    <a:pt x="3080361" y="1366989"/>
                  </a:cubicBezTo>
                  <a:lnTo>
                    <a:pt x="3116555" y="1366989"/>
                  </a:lnTo>
                  <a:close/>
                  <a:moveTo>
                    <a:pt x="3167993" y="1351368"/>
                  </a:moveTo>
                  <a:cubicBezTo>
                    <a:pt x="3167993" y="1343748"/>
                    <a:pt x="3162273" y="1336890"/>
                    <a:pt x="3152748" y="1334794"/>
                  </a:cubicBezTo>
                  <a:cubicBezTo>
                    <a:pt x="3160366" y="1332318"/>
                    <a:pt x="3165128" y="1326031"/>
                    <a:pt x="3165128" y="1318698"/>
                  </a:cubicBezTo>
                  <a:cubicBezTo>
                    <a:pt x="3165128" y="1311459"/>
                    <a:pt x="3157510" y="1306219"/>
                    <a:pt x="3147985" y="1306219"/>
                  </a:cubicBezTo>
                  <a:cubicBezTo>
                    <a:pt x="3138460" y="1306219"/>
                    <a:pt x="3130842" y="1311554"/>
                    <a:pt x="3130842" y="1318412"/>
                  </a:cubicBezTo>
                  <a:cubicBezTo>
                    <a:pt x="3130842" y="1321841"/>
                    <a:pt x="3132749" y="1323365"/>
                    <a:pt x="3135605" y="1323365"/>
                  </a:cubicBezTo>
                  <a:cubicBezTo>
                    <a:pt x="3138460" y="1323365"/>
                    <a:pt x="3140367" y="1321268"/>
                    <a:pt x="3140367" y="1318698"/>
                  </a:cubicBezTo>
                  <a:cubicBezTo>
                    <a:pt x="3140367" y="1315268"/>
                    <a:pt x="3136553" y="1313935"/>
                    <a:pt x="3134656" y="1313935"/>
                  </a:cubicBezTo>
                  <a:cubicBezTo>
                    <a:pt x="3138460" y="1308887"/>
                    <a:pt x="3146078" y="1308601"/>
                    <a:pt x="3147985" y="1308601"/>
                  </a:cubicBezTo>
                  <a:cubicBezTo>
                    <a:pt x="3149892" y="1308601"/>
                    <a:pt x="3156561" y="1309362"/>
                    <a:pt x="3156561" y="1318698"/>
                  </a:cubicBezTo>
                  <a:cubicBezTo>
                    <a:pt x="3156561" y="1325174"/>
                    <a:pt x="3154655" y="1328984"/>
                    <a:pt x="3152748" y="1330509"/>
                  </a:cubicBezTo>
                  <a:cubicBezTo>
                    <a:pt x="3149892" y="1333270"/>
                    <a:pt x="3147985" y="1333461"/>
                    <a:pt x="3142274" y="1333747"/>
                  </a:cubicBezTo>
                  <a:cubicBezTo>
                    <a:pt x="3140367" y="1333937"/>
                    <a:pt x="3140367" y="1334033"/>
                    <a:pt x="3140367" y="1335271"/>
                  </a:cubicBezTo>
                  <a:cubicBezTo>
                    <a:pt x="3140367" y="1336414"/>
                    <a:pt x="3141316" y="1336414"/>
                    <a:pt x="3142274" y="1336414"/>
                  </a:cubicBezTo>
                  <a:lnTo>
                    <a:pt x="3147036" y="1336414"/>
                  </a:lnTo>
                  <a:cubicBezTo>
                    <a:pt x="3154655" y="1336414"/>
                    <a:pt x="3158468" y="1341843"/>
                    <a:pt x="3158468" y="1351368"/>
                  </a:cubicBezTo>
                  <a:cubicBezTo>
                    <a:pt x="3158468" y="1362798"/>
                    <a:pt x="3152748" y="1366037"/>
                    <a:pt x="3147036" y="1366037"/>
                  </a:cubicBezTo>
                  <a:cubicBezTo>
                    <a:pt x="3142274" y="1366037"/>
                    <a:pt x="3135605" y="1364226"/>
                    <a:pt x="3132749" y="1359464"/>
                  </a:cubicBezTo>
                  <a:cubicBezTo>
                    <a:pt x="3135605" y="1359464"/>
                    <a:pt x="3137511" y="1357464"/>
                    <a:pt x="3137511" y="1354321"/>
                  </a:cubicBezTo>
                  <a:cubicBezTo>
                    <a:pt x="3137511" y="1351463"/>
                    <a:pt x="3135605" y="1349368"/>
                    <a:pt x="3132749" y="1349368"/>
                  </a:cubicBezTo>
                  <a:cubicBezTo>
                    <a:pt x="3130842" y="1349368"/>
                    <a:pt x="3127986" y="1350892"/>
                    <a:pt x="3127986" y="1354606"/>
                  </a:cubicBezTo>
                  <a:cubicBezTo>
                    <a:pt x="3127986" y="1363274"/>
                    <a:pt x="3137511" y="1368893"/>
                    <a:pt x="3147985" y="1368893"/>
                  </a:cubicBezTo>
                  <a:cubicBezTo>
                    <a:pt x="3159417" y="1368893"/>
                    <a:pt x="3167993" y="1360417"/>
                    <a:pt x="3167993" y="1351368"/>
                  </a:cubicBezTo>
                  <a:close/>
                  <a:moveTo>
                    <a:pt x="3191806" y="1366608"/>
                  </a:moveTo>
                  <a:cubicBezTo>
                    <a:pt x="3191806" y="1361560"/>
                    <a:pt x="3189899" y="1356798"/>
                    <a:pt x="3186085" y="1356798"/>
                  </a:cubicBezTo>
                  <a:cubicBezTo>
                    <a:pt x="3183230" y="1356798"/>
                    <a:pt x="3180374" y="1359179"/>
                    <a:pt x="3180374" y="1361845"/>
                  </a:cubicBezTo>
                  <a:cubicBezTo>
                    <a:pt x="3180374" y="1364608"/>
                    <a:pt x="3182281" y="1366989"/>
                    <a:pt x="3186085" y="1366989"/>
                  </a:cubicBezTo>
                  <a:cubicBezTo>
                    <a:pt x="3187992" y="1366989"/>
                    <a:pt x="3188941" y="1365941"/>
                    <a:pt x="3189899" y="1365655"/>
                  </a:cubicBezTo>
                  <a:cubicBezTo>
                    <a:pt x="3189899" y="1368323"/>
                    <a:pt x="3189899" y="1375752"/>
                    <a:pt x="3182281" y="1382324"/>
                  </a:cubicBezTo>
                  <a:cubicBezTo>
                    <a:pt x="3182281" y="1382610"/>
                    <a:pt x="3182281" y="1382705"/>
                    <a:pt x="3182281" y="1383276"/>
                  </a:cubicBezTo>
                  <a:cubicBezTo>
                    <a:pt x="3182281" y="1384039"/>
                    <a:pt x="3183230" y="1384705"/>
                    <a:pt x="3183230" y="1384705"/>
                  </a:cubicBezTo>
                  <a:cubicBezTo>
                    <a:pt x="3184178" y="1384705"/>
                    <a:pt x="3191806" y="1377562"/>
                    <a:pt x="3191806" y="1366608"/>
                  </a:cubicBezTo>
                  <a:close/>
                  <a:moveTo>
                    <a:pt x="3272768" y="1366989"/>
                  </a:moveTo>
                  <a:lnTo>
                    <a:pt x="3272768" y="1363941"/>
                  </a:lnTo>
                  <a:lnTo>
                    <a:pt x="3268955" y="1363941"/>
                  </a:lnTo>
                  <a:cubicBezTo>
                    <a:pt x="3260378" y="1363941"/>
                    <a:pt x="3260378" y="1362798"/>
                    <a:pt x="3260378" y="1359464"/>
                  </a:cubicBezTo>
                  <a:lnTo>
                    <a:pt x="3260378" y="1308887"/>
                  </a:lnTo>
                  <a:cubicBezTo>
                    <a:pt x="3260378" y="1306410"/>
                    <a:pt x="3260378" y="1306219"/>
                    <a:pt x="3257523" y="1306219"/>
                  </a:cubicBezTo>
                  <a:cubicBezTo>
                    <a:pt x="3253718" y="1309934"/>
                    <a:pt x="3248956" y="1312220"/>
                    <a:pt x="3240380" y="1312220"/>
                  </a:cubicBezTo>
                  <a:lnTo>
                    <a:pt x="3240380" y="1315173"/>
                  </a:lnTo>
                  <a:cubicBezTo>
                    <a:pt x="3243235" y="1315173"/>
                    <a:pt x="3247998" y="1315173"/>
                    <a:pt x="3252760" y="1312602"/>
                  </a:cubicBezTo>
                  <a:lnTo>
                    <a:pt x="3252760" y="1359464"/>
                  </a:lnTo>
                  <a:cubicBezTo>
                    <a:pt x="3252760" y="1362798"/>
                    <a:pt x="3252760" y="1363941"/>
                    <a:pt x="3244193" y="1363941"/>
                  </a:cubicBezTo>
                  <a:lnTo>
                    <a:pt x="3241328" y="1363941"/>
                  </a:lnTo>
                  <a:lnTo>
                    <a:pt x="3241328" y="1366989"/>
                  </a:lnTo>
                  <a:cubicBezTo>
                    <a:pt x="3245142" y="1366608"/>
                    <a:pt x="3252760" y="1366608"/>
                    <a:pt x="3256574" y="1366608"/>
                  </a:cubicBezTo>
                  <a:cubicBezTo>
                    <a:pt x="3260378" y="1366608"/>
                    <a:pt x="3268955" y="1366608"/>
                    <a:pt x="3272768" y="1366989"/>
                  </a:cubicBezTo>
                  <a:close/>
                  <a:moveTo>
                    <a:pt x="3320393" y="1366989"/>
                  </a:moveTo>
                  <a:lnTo>
                    <a:pt x="3320393" y="1363941"/>
                  </a:lnTo>
                  <a:lnTo>
                    <a:pt x="3317528" y="1363941"/>
                  </a:lnTo>
                  <a:cubicBezTo>
                    <a:pt x="3308961" y="1363941"/>
                    <a:pt x="3308961" y="1362798"/>
                    <a:pt x="3308961" y="1359464"/>
                  </a:cubicBezTo>
                  <a:lnTo>
                    <a:pt x="3308961" y="1308887"/>
                  </a:lnTo>
                  <a:cubicBezTo>
                    <a:pt x="3308961" y="1306410"/>
                    <a:pt x="3308003" y="1306219"/>
                    <a:pt x="3306106" y="1306219"/>
                  </a:cubicBezTo>
                  <a:cubicBezTo>
                    <a:pt x="3302292" y="1309934"/>
                    <a:pt x="3297530" y="1312220"/>
                    <a:pt x="3288953" y="1312220"/>
                  </a:cubicBezTo>
                  <a:lnTo>
                    <a:pt x="3288953" y="1315173"/>
                  </a:lnTo>
                  <a:cubicBezTo>
                    <a:pt x="3290860" y="1315173"/>
                    <a:pt x="3296581" y="1315173"/>
                    <a:pt x="3301343" y="1312602"/>
                  </a:cubicBezTo>
                  <a:lnTo>
                    <a:pt x="3301343" y="1359464"/>
                  </a:lnTo>
                  <a:cubicBezTo>
                    <a:pt x="3301343" y="1362798"/>
                    <a:pt x="3301343" y="1363941"/>
                    <a:pt x="3292767" y="1363941"/>
                  </a:cubicBezTo>
                  <a:lnTo>
                    <a:pt x="3288953" y="1363941"/>
                  </a:lnTo>
                  <a:lnTo>
                    <a:pt x="3288953" y="1366989"/>
                  </a:lnTo>
                  <a:cubicBezTo>
                    <a:pt x="3292767" y="1366608"/>
                    <a:pt x="3301343" y="1366608"/>
                    <a:pt x="3305148" y="1366608"/>
                  </a:cubicBezTo>
                  <a:cubicBezTo>
                    <a:pt x="3308961" y="1366608"/>
                    <a:pt x="3317528" y="1366608"/>
                    <a:pt x="3320393" y="1366989"/>
                  </a:cubicBezTo>
                  <a:close/>
                  <a:moveTo>
                    <a:pt x="3348010" y="1366608"/>
                  </a:moveTo>
                  <a:cubicBezTo>
                    <a:pt x="3348010" y="1361560"/>
                    <a:pt x="3346103" y="1356798"/>
                    <a:pt x="3342299" y="1356798"/>
                  </a:cubicBezTo>
                  <a:cubicBezTo>
                    <a:pt x="3338485" y="1356798"/>
                    <a:pt x="3336578" y="1359179"/>
                    <a:pt x="3336578" y="1361845"/>
                  </a:cubicBezTo>
                  <a:cubicBezTo>
                    <a:pt x="3336578" y="1364608"/>
                    <a:pt x="3338485" y="1366989"/>
                    <a:pt x="3342299" y="1366989"/>
                  </a:cubicBezTo>
                  <a:cubicBezTo>
                    <a:pt x="3344206" y="1366989"/>
                    <a:pt x="3345155" y="1365941"/>
                    <a:pt x="3346103" y="1365655"/>
                  </a:cubicBezTo>
                  <a:cubicBezTo>
                    <a:pt x="3346103" y="1368323"/>
                    <a:pt x="3346103" y="1375752"/>
                    <a:pt x="3338485" y="1382324"/>
                  </a:cubicBezTo>
                  <a:cubicBezTo>
                    <a:pt x="3338485" y="1382610"/>
                    <a:pt x="3338485" y="1382705"/>
                    <a:pt x="3338485" y="1383276"/>
                  </a:cubicBezTo>
                  <a:cubicBezTo>
                    <a:pt x="3338485" y="1384039"/>
                    <a:pt x="3338485" y="1384705"/>
                    <a:pt x="3339443" y="1384705"/>
                  </a:cubicBezTo>
                  <a:cubicBezTo>
                    <a:pt x="3340392" y="1384705"/>
                    <a:pt x="3348010" y="1377562"/>
                    <a:pt x="3348010" y="1366608"/>
                  </a:cubicBezTo>
                  <a:close/>
                  <a:moveTo>
                    <a:pt x="3430880" y="1348605"/>
                  </a:moveTo>
                  <a:cubicBezTo>
                    <a:pt x="3430880" y="1338033"/>
                    <a:pt x="3423261" y="1328698"/>
                    <a:pt x="3412778" y="1328698"/>
                  </a:cubicBezTo>
                  <a:cubicBezTo>
                    <a:pt x="3408016" y="1328698"/>
                    <a:pt x="3404211" y="1330223"/>
                    <a:pt x="3400398" y="1333270"/>
                  </a:cubicBezTo>
                  <a:lnTo>
                    <a:pt x="3400398" y="1315649"/>
                  </a:lnTo>
                  <a:cubicBezTo>
                    <a:pt x="3401356" y="1316030"/>
                    <a:pt x="3405160" y="1316983"/>
                    <a:pt x="3408974" y="1316983"/>
                  </a:cubicBezTo>
                  <a:cubicBezTo>
                    <a:pt x="3420406" y="1316983"/>
                    <a:pt x="3428024" y="1308887"/>
                    <a:pt x="3428024" y="1307553"/>
                  </a:cubicBezTo>
                  <a:cubicBezTo>
                    <a:pt x="3428024" y="1306505"/>
                    <a:pt x="3427066" y="1306219"/>
                    <a:pt x="3426117" y="1306219"/>
                  </a:cubicBezTo>
                  <a:cubicBezTo>
                    <a:pt x="3426117" y="1306219"/>
                    <a:pt x="3426117" y="1306219"/>
                    <a:pt x="3425168" y="1306696"/>
                  </a:cubicBezTo>
                  <a:cubicBezTo>
                    <a:pt x="3421355" y="1308124"/>
                    <a:pt x="3417541" y="1309173"/>
                    <a:pt x="3412778" y="1309173"/>
                  </a:cubicBezTo>
                  <a:cubicBezTo>
                    <a:pt x="3407067" y="1309173"/>
                    <a:pt x="3403253" y="1307839"/>
                    <a:pt x="3400398" y="1306696"/>
                  </a:cubicBezTo>
                  <a:cubicBezTo>
                    <a:pt x="3399449" y="1306219"/>
                    <a:pt x="3398491" y="1306219"/>
                    <a:pt x="3398491" y="1306219"/>
                  </a:cubicBezTo>
                  <a:cubicBezTo>
                    <a:pt x="3397542" y="1306219"/>
                    <a:pt x="3397542" y="1307267"/>
                    <a:pt x="3397542" y="1308887"/>
                  </a:cubicBezTo>
                  <a:lnTo>
                    <a:pt x="3397542" y="1335651"/>
                  </a:lnTo>
                  <a:cubicBezTo>
                    <a:pt x="3397542" y="1337366"/>
                    <a:pt x="3397542" y="1338414"/>
                    <a:pt x="3399449" y="1338414"/>
                  </a:cubicBezTo>
                  <a:cubicBezTo>
                    <a:pt x="3399449" y="1338414"/>
                    <a:pt x="3400398" y="1338033"/>
                    <a:pt x="3400398" y="1337366"/>
                  </a:cubicBezTo>
                  <a:cubicBezTo>
                    <a:pt x="3401356" y="1336033"/>
                    <a:pt x="3405160" y="1331270"/>
                    <a:pt x="3412778" y="1331270"/>
                  </a:cubicBezTo>
                  <a:cubicBezTo>
                    <a:pt x="3417541" y="1331270"/>
                    <a:pt x="3420406" y="1335556"/>
                    <a:pt x="3421355" y="1337176"/>
                  </a:cubicBezTo>
                  <a:cubicBezTo>
                    <a:pt x="3423261" y="1340414"/>
                    <a:pt x="3423261" y="1344605"/>
                    <a:pt x="3423261" y="1348225"/>
                  </a:cubicBezTo>
                  <a:cubicBezTo>
                    <a:pt x="3423261" y="1351654"/>
                    <a:pt x="3422303" y="1356512"/>
                    <a:pt x="3420406" y="1360511"/>
                  </a:cubicBezTo>
                  <a:cubicBezTo>
                    <a:pt x="3418499" y="1363274"/>
                    <a:pt x="3414685" y="1366037"/>
                    <a:pt x="3409923" y="1366037"/>
                  </a:cubicBezTo>
                  <a:cubicBezTo>
                    <a:pt x="3404211" y="1366037"/>
                    <a:pt x="3398491" y="1362322"/>
                    <a:pt x="3396593" y="1356512"/>
                  </a:cubicBezTo>
                  <a:cubicBezTo>
                    <a:pt x="3396593" y="1356512"/>
                    <a:pt x="3397542" y="1356512"/>
                    <a:pt x="3397542" y="1356512"/>
                  </a:cubicBezTo>
                  <a:cubicBezTo>
                    <a:pt x="3399449" y="1356512"/>
                    <a:pt x="3401356" y="1354892"/>
                    <a:pt x="3401356" y="1352035"/>
                  </a:cubicBezTo>
                  <a:cubicBezTo>
                    <a:pt x="3401356" y="1348605"/>
                    <a:pt x="3399449" y="1347462"/>
                    <a:pt x="3397542" y="1347462"/>
                  </a:cubicBezTo>
                  <a:cubicBezTo>
                    <a:pt x="3395635" y="1347462"/>
                    <a:pt x="3392780" y="1348511"/>
                    <a:pt x="3392780" y="1352320"/>
                  </a:cubicBezTo>
                  <a:cubicBezTo>
                    <a:pt x="3392780" y="1360511"/>
                    <a:pt x="3399449" y="1368893"/>
                    <a:pt x="3409923" y="1368893"/>
                  </a:cubicBezTo>
                  <a:cubicBezTo>
                    <a:pt x="3421355" y="1368893"/>
                    <a:pt x="3430880" y="1359941"/>
                    <a:pt x="3430880" y="1348605"/>
                  </a:cubicBezTo>
                  <a:close/>
                  <a:moveTo>
                    <a:pt x="3451836" y="1389754"/>
                  </a:moveTo>
                  <a:lnTo>
                    <a:pt x="3451836" y="1298505"/>
                  </a:lnTo>
                  <a:lnTo>
                    <a:pt x="3438498" y="1298505"/>
                  </a:lnTo>
                  <a:lnTo>
                    <a:pt x="3438498" y="1302695"/>
                  </a:lnTo>
                  <a:lnTo>
                    <a:pt x="3448023" y="1302695"/>
                  </a:lnTo>
                  <a:lnTo>
                    <a:pt x="3448023" y="1385562"/>
                  </a:lnTo>
                  <a:lnTo>
                    <a:pt x="3438498" y="1385562"/>
                  </a:lnTo>
                  <a:lnTo>
                    <a:pt x="3438498" y="1389754"/>
                  </a:lnTo>
                  <a:close/>
                </a:path>
              </a:pathLst>
            </a:custGeom>
            <a:solidFill>
              <a:srgbClr val="000000"/>
            </a:solidFill>
            <a:ln w="11446" cap="flat">
              <a:noFill/>
              <a:prstDash val="solid"/>
              <a:miter/>
            </a:ln>
          </p:spPr>
          <p:txBody>
            <a:bodyPr rtlCol="0" anchor="ctr"/>
            <a:lstStyle/>
            <a:p>
              <a:endParaRPr lang="en-AE"/>
            </a:p>
          </p:txBody>
        </p:sp>
        <p:sp>
          <p:nvSpPr>
            <p:cNvPr id="18" name="Freeform: Shape 17">
              <a:extLst>
                <a:ext uri="{FF2B5EF4-FFF2-40B4-BE49-F238E27FC236}">
                  <a16:creationId xmlns:a16="http://schemas.microsoft.com/office/drawing/2014/main" id="{1806CE78-DCFA-8314-02DC-3803D9C2BB7D}"/>
                </a:ext>
              </a:extLst>
            </p:cNvPr>
            <p:cNvSpPr/>
            <p:nvPr/>
          </p:nvSpPr>
          <p:spPr>
            <a:xfrm>
              <a:off x="4286250" y="4482845"/>
              <a:ext cx="3615686" cy="9525"/>
            </a:xfrm>
            <a:custGeom>
              <a:avLst/>
              <a:gdLst>
                <a:gd name="connsiteX0" fmla="*/ -12408 w 3615686"/>
                <a:gd name="connsiteY0" fmla="*/ -1468 h 9525"/>
                <a:gd name="connsiteX1" fmla="*/ 3603278 w 3615686"/>
                <a:gd name="connsiteY1" fmla="*/ -1468 h 9525"/>
              </a:gdLst>
              <a:ahLst/>
              <a:cxnLst>
                <a:cxn ang="0">
                  <a:pos x="connsiteX0" y="connsiteY0"/>
                </a:cxn>
                <a:cxn ang="0">
                  <a:pos x="connsiteX1" y="connsiteY1"/>
                </a:cxn>
              </a:cxnLst>
              <a:rect l="l" t="t" r="r" b="b"/>
              <a:pathLst>
                <a:path w="3615686" h="9525">
                  <a:moveTo>
                    <a:pt x="-12408" y="-1468"/>
                  </a:moveTo>
                  <a:lnTo>
                    <a:pt x="3603278" y="-1468"/>
                  </a:lnTo>
                </a:path>
              </a:pathLst>
            </a:custGeom>
            <a:noFill/>
            <a:ln w="9123" cap="flat">
              <a:solidFill>
                <a:srgbClr val="000000"/>
              </a:solidFill>
              <a:prstDash val="solid"/>
              <a:miter/>
            </a:ln>
          </p:spPr>
          <p:txBody>
            <a:bodyPr rtlCol="0" anchor="ctr"/>
            <a:lstStyle/>
            <a:p>
              <a:endParaRPr lang="en-AE"/>
            </a:p>
          </p:txBody>
        </p:sp>
      </p:grpSp>
      <mc:AlternateContent xmlns:mc="http://schemas.openxmlformats.org/markup-compatibility/2006" xmlns:p14="http://schemas.microsoft.com/office/powerpoint/2010/main">
        <mc:Choice Requires="p14">
          <p:contentPart p14:bwMode="auto" r:id="rId2">
            <p14:nvContentPartPr>
              <p14:cNvPr id="7" name="Ink 6">
                <a:extLst>
                  <a:ext uri="{FF2B5EF4-FFF2-40B4-BE49-F238E27FC236}">
                    <a16:creationId xmlns:a16="http://schemas.microsoft.com/office/drawing/2014/main" id="{C54C23A3-666F-29F9-7B53-DC41815DCD1A}"/>
                  </a:ext>
                </a:extLst>
              </p14:cNvPr>
              <p14:cNvContentPartPr/>
              <p14:nvPr/>
            </p14:nvContentPartPr>
            <p14:xfrm>
              <a:off x="6194585" y="3698001"/>
              <a:ext cx="139320" cy="6120"/>
            </p14:xfrm>
          </p:contentPart>
        </mc:Choice>
        <mc:Fallback xmlns="">
          <p:pic>
            <p:nvPicPr>
              <p:cNvPr id="7" name="Ink 6">
                <a:extLst>
                  <a:ext uri="{FF2B5EF4-FFF2-40B4-BE49-F238E27FC236}">
                    <a16:creationId xmlns:a16="http://schemas.microsoft.com/office/drawing/2014/main" id="{C54C23A3-666F-29F9-7B53-DC41815DCD1A}"/>
                  </a:ext>
                </a:extLst>
              </p:cNvPr>
              <p:cNvPicPr/>
              <p:nvPr/>
            </p:nvPicPr>
            <p:blipFill>
              <a:blip r:embed="rId3"/>
              <a:stretch>
                <a:fillRect/>
              </a:stretch>
            </p:blipFill>
            <p:spPr>
              <a:xfrm>
                <a:off x="6176945" y="3662001"/>
                <a:ext cx="1749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8" name="Ink 7">
                <a:extLst>
                  <a:ext uri="{FF2B5EF4-FFF2-40B4-BE49-F238E27FC236}">
                    <a16:creationId xmlns:a16="http://schemas.microsoft.com/office/drawing/2014/main" id="{95930055-BF4F-DF6A-EBB7-0B8EE660B757}"/>
                  </a:ext>
                </a:extLst>
              </p14:cNvPr>
              <p14:cNvContentPartPr/>
              <p14:nvPr/>
            </p14:nvContentPartPr>
            <p14:xfrm>
              <a:off x="6219425" y="3888081"/>
              <a:ext cx="111960" cy="8280"/>
            </p14:xfrm>
          </p:contentPart>
        </mc:Choice>
        <mc:Fallback xmlns="">
          <p:pic>
            <p:nvPicPr>
              <p:cNvPr id="8" name="Ink 7">
                <a:extLst>
                  <a:ext uri="{FF2B5EF4-FFF2-40B4-BE49-F238E27FC236}">
                    <a16:creationId xmlns:a16="http://schemas.microsoft.com/office/drawing/2014/main" id="{95930055-BF4F-DF6A-EBB7-0B8EE660B757}"/>
                  </a:ext>
                </a:extLst>
              </p:cNvPr>
              <p:cNvPicPr/>
              <p:nvPr/>
            </p:nvPicPr>
            <p:blipFill>
              <a:blip r:embed="rId5"/>
              <a:stretch>
                <a:fillRect/>
              </a:stretch>
            </p:blipFill>
            <p:spPr>
              <a:xfrm>
                <a:off x="6201425" y="3852081"/>
                <a:ext cx="1476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9" name="Ink 18">
                <a:extLst>
                  <a:ext uri="{FF2B5EF4-FFF2-40B4-BE49-F238E27FC236}">
                    <a16:creationId xmlns:a16="http://schemas.microsoft.com/office/drawing/2014/main" id="{1B490C30-856E-FFE0-C45D-3377889F1FB9}"/>
                  </a:ext>
                </a:extLst>
              </p14:cNvPr>
              <p14:cNvContentPartPr/>
              <p14:nvPr/>
            </p14:nvContentPartPr>
            <p14:xfrm>
              <a:off x="6202865" y="4052961"/>
              <a:ext cx="123120" cy="360"/>
            </p14:xfrm>
          </p:contentPart>
        </mc:Choice>
        <mc:Fallback xmlns="">
          <p:pic>
            <p:nvPicPr>
              <p:cNvPr id="19" name="Ink 18">
                <a:extLst>
                  <a:ext uri="{FF2B5EF4-FFF2-40B4-BE49-F238E27FC236}">
                    <a16:creationId xmlns:a16="http://schemas.microsoft.com/office/drawing/2014/main" id="{1B490C30-856E-FFE0-C45D-3377889F1FB9}"/>
                  </a:ext>
                </a:extLst>
              </p:cNvPr>
              <p:cNvPicPr/>
              <p:nvPr/>
            </p:nvPicPr>
            <p:blipFill>
              <a:blip r:embed="rId7"/>
              <a:stretch>
                <a:fillRect/>
              </a:stretch>
            </p:blipFill>
            <p:spPr>
              <a:xfrm>
                <a:off x="6184865" y="4016961"/>
                <a:ext cx="1587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0" name="Ink 19">
                <a:extLst>
                  <a:ext uri="{FF2B5EF4-FFF2-40B4-BE49-F238E27FC236}">
                    <a16:creationId xmlns:a16="http://schemas.microsoft.com/office/drawing/2014/main" id="{A32B5940-3CFD-28AB-C14D-72BC74C8C471}"/>
                  </a:ext>
                </a:extLst>
              </p14:cNvPr>
              <p14:cNvContentPartPr/>
              <p14:nvPr/>
            </p14:nvContentPartPr>
            <p14:xfrm>
              <a:off x="6202865" y="4884561"/>
              <a:ext cx="147960" cy="360"/>
            </p14:xfrm>
          </p:contentPart>
        </mc:Choice>
        <mc:Fallback xmlns="">
          <p:pic>
            <p:nvPicPr>
              <p:cNvPr id="20" name="Ink 19">
                <a:extLst>
                  <a:ext uri="{FF2B5EF4-FFF2-40B4-BE49-F238E27FC236}">
                    <a16:creationId xmlns:a16="http://schemas.microsoft.com/office/drawing/2014/main" id="{A32B5940-3CFD-28AB-C14D-72BC74C8C471}"/>
                  </a:ext>
                </a:extLst>
              </p:cNvPr>
              <p:cNvPicPr/>
              <p:nvPr/>
            </p:nvPicPr>
            <p:blipFill>
              <a:blip r:embed="rId9"/>
              <a:stretch>
                <a:fillRect/>
              </a:stretch>
            </p:blipFill>
            <p:spPr>
              <a:xfrm>
                <a:off x="6184865" y="4848921"/>
                <a:ext cx="1836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1" name="Ink 20">
                <a:extLst>
                  <a:ext uri="{FF2B5EF4-FFF2-40B4-BE49-F238E27FC236}">
                    <a16:creationId xmlns:a16="http://schemas.microsoft.com/office/drawing/2014/main" id="{E4969781-9508-C411-62C9-BB57173B9B8D}"/>
                  </a:ext>
                </a:extLst>
              </p14:cNvPr>
              <p14:cNvContentPartPr/>
              <p14:nvPr/>
            </p14:nvContentPartPr>
            <p14:xfrm>
              <a:off x="6224105" y="5206041"/>
              <a:ext cx="101880" cy="9000"/>
            </p14:xfrm>
          </p:contentPart>
        </mc:Choice>
        <mc:Fallback xmlns="">
          <p:pic>
            <p:nvPicPr>
              <p:cNvPr id="21" name="Ink 20">
                <a:extLst>
                  <a:ext uri="{FF2B5EF4-FFF2-40B4-BE49-F238E27FC236}">
                    <a16:creationId xmlns:a16="http://schemas.microsoft.com/office/drawing/2014/main" id="{E4969781-9508-C411-62C9-BB57173B9B8D}"/>
                  </a:ext>
                </a:extLst>
              </p:cNvPr>
              <p:cNvPicPr/>
              <p:nvPr/>
            </p:nvPicPr>
            <p:blipFill>
              <a:blip r:embed="rId11"/>
              <a:stretch>
                <a:fillRect/>
              </a:stretch>
            </p:blipFill>
            <p:spPr>
              <a:xfrm>
                <a:off x="6206105" y="5170041"/>
                <a:ext cx="137520" cy="80640"/>
              </a:xfrm>
              <a:prstGeom prst="rect">
                <a:avLst/>
              </a:prstGeom>
            </p:spPr>
          </p:pic>
        </mc:Fallback>
      </mc:AlternateContent>
      <p:sp>
        <p:nvSpPr>
          <p:cNvPr id="23" name="TextBox 22">
            <a:extLst>
              <a:ext uri="{FF2B5EF4-FFF2-40B4-BE49-F238E27FC236}">
                <a16:creationId xmlns:a16="http://schemas.microsoft.com/office/drawing/2014/main" id="{8C83E9C3-0C8C-5E9C-6C96-EC3440F137FD}"/>
              </a:ext>
            </a:extLst>
          </p:cNvPr>
          <p:cNvSpPr txBox="1"/>
          <p:nvPr/>
        </p:nvSpPr>
        <p:spPr>
          <a:xfrm>
            <a:off x="515938" y="1713211"/>
            <a:ext cx="2496991" cy="3785652"/>
          </a:xfrm>
          <a:prstGeom prst="rect">
            <a:avLst/>
          </a:prstGeom>
          <a:noFill/>
        </p:spPr>
        <p:txBody>
          <a:bodyPr wrap="square">
            <a:spAutoFit/>
          </a:bodyPr>
          <a:lstStyle/>
          <a:p>
            <a:r>
              <a:rPr lang="en-AE" sz="1600" b="1" dirty="0" err="1"/>
              <a:t>Gohr’s</a:t>
            </a:r>
            <a:r>
              <a:rPr lang="en-AE" sz="1600" b="1" dirty="0"/>
              <a:t> network</a:t>
            </a:r>
          </a:p>
          <a:p>
            <a:r>
              <a:rPr lang="en-AE" sz="1600" dirty="0"/>
              <a:t>ciphers with similar sizes, such as HIGHT, PRESENT, and SPECK64, result in neural classifiers with widely different complexities depending on their number of words</a:t>
            </a:r>
          </a:p>
          <a:p>
            <a:endParaRPr lang="en-AE" sz="1600" dirty="0"/>
          </a:p>
          <a:p>
            <a:r>
              <a:rPr lang="en-US" sz="1600" dirty="0"/>
              <a:t>For a higher number of words the Conv1D operation slices through a higher number of bits, compare Fig. 1 (center)</a:t>
            </a:r>
            <a:endParaRPr lang="en-AE" sz="1600" dirty="0"/>
          </a:p>
        </p:txBody>
      </p:sp>
      <p:pic>
        <p:nvPicPr>
          <p:cNvPr id="25" name="Graphic 24">
            <a:extLst>
              <a:ext uri="{FF2B5EF4-FFF2-40B4-BE49-F238E27FC236}">
                <a16:creationId xmlns:a16="http://schemas.microsoft.com/office/drawing/2014/main" id="{3CED44B0-C391-6BDE-278A-597C601473F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777531" y="2067768"/>
            <a:ext cx="3313638" cy="3285072"/>
          </a:xfrm>
          <a:prstGeom prst="rect">
            <a:avLst/>
          </a:prstGeom>
        </p:spPr>
      </p:pic>
    </p:spTree>
    <p:extLst>
      <p:ext uri="{BB962C8B-B14F-4D97-AF65-F5344CB8AC3E}">
        <p14:creationId xmlns:p14="http://schemas.microsoft.com/office/powerpoint/2010/main" val="239529249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802E92A-9E54-A3C0-4001-8DE6266B7044}"/>
              </a:ext>
            </a:extLst>
          </p:cNvPr>
          <p:cNvSpPr>
            <a:spLocks noGrp="1"/>
          </p:cNvSpPr>
          <p:nvPr>
            <p:ph type="sldNum" sz="quarter" idx="4"/>
          </p:nvPr>
        </p:nvSpPr>
        <p:spPr/>
        <p:txBody>
          <a:bodyPr/>
          <a:lstStyle/>
          <a:p>
            <a:fld id="{C8A43965-4643-F643-A67C-D0741259ACA1}" type="slidenum">
              <a:rPr lang="en-GB" smtClean="0"/>
              <a:pPr/>
              <a:t>25</a:t>
            </a:fld>
            <a:endParaRPr lang="en-GB" dirty="0"/>
          </a:p>
        </p:txBody>
      </p:sp>
      <p:sp>
        <p:nvSpPr>
          <p:cNvPr id="3" name="Title 2">
            <a:extLst>
              <a:ext uri="{FF2B5EF4-FFF2-40B4-BE49-F238E27FC236}">
                <a16:creationId xmlns:a16="http://schemas.microsoft.com/office/drawing/2014/main" id="{59E4FE22-143F-CBB7-C5FD-71FF543C36B6}"/>
              </a:ext>
            </a:extLst>
          </p:cNvPr>
          <p:cNvSpPr>
            <a:spLocks noGrp="1"/>
          </p:cNvSpPr>
          <p:nvPr>
            <p:ph type="title"/>
          </p:nvPr>
        </p:nvSpPr>
        <p:spPr/>
        <p:txBody>
          <a:bodyPr/>
          <a:lstStyle/>
          <a:p>
            <a:r>
              <a:rPr lang="en-US" dirty="0"/>
              <a:t>Table 5</a:t>
            </a:r>
            <a:endParaRPr lang="en-AE" dirty="0"/>
          </a:p>
        </p:txBody>
      </p:sp>
      <p:sp>
        <p:nvSpPr>
          <p:cNvPr id="4" name="Text Placeholder 3">
            <a:extLst>
              <a:ext uri="{FF2B5EF4-FFF2-40B4-BE49-F238E27FC236}">
                <a16:creationId xmlns:a16="http://schemas.microsoft.com/office/drawing/2014/main" id="{55E2D242-C80D-85BB-C625-ED5446907193}"/>
              </a:ext>
            </a:extLst>
          </p:cNvPr>
          <p:cNvSpPr>
            <a:spLocks noGrp="1"/>
          </p:cNvSpPr>
          <p:nvPr>
            <p:ph type="body" sz="quarter" idx="14"/>
          </p:nvPr>
        </p:nvSpPr>
        <p:spPr/>
        <p:txBody>
          <a:bodyPr/>
          <a:lstStyle/>
          <a:p>
            <a:endParaRPr lang="en-AE"/>
          </a:p>
        </p:txBody>
      </p:sp>
      <p:pic>
        <p:nvPicPr>
          <p:cNvPr id="7" name="Graphic 6">
            <a:extLst>
              <a:ext uri="{FF2B5EF4-FFF2-40B4-BE49-F238E27FC236}">
                <a16:creationId xmlns:a16="http://schemas.microsoft.com/office/drawing/2014/main" id="{E4606845-7727-06FC-710F-CB3CEE6F000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721473" y="1806789"/>
            <a:ext cx="6531857" cy="2822876"/>
          </a:xfrm>
          <a:prstGeom prst="rect">
            <a:avLst/>
          </a:prstGeom>
        </p:spPr>
      </p:pic>
    </p:spTree>
    <p:extLst>
      <p:ext uri="{BB962C8B-B14F-4D97-AF65-F5344CB8AC3E}">
        <p14:creationId xmlns:p14="http://schemas.microsoft.com/office/powerpoint/2010/main" val="398350270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51D9732-1462-D555-EE03-912337C58ABE}"/>
              </a:ext>
            </a:extLst>
          </p:cNvPr>
          <p:cNvSpPr>
            <a:spLocks noGrp="1"/>
          </p:cNvSpPr>
          <p:nvPr>
            <p:ph type="sldNum" sz="quarter" idx="4"/>
          </p:nvPr>
        </p:nvSpPr>
        <p:spPr/>
        <p:txBody>
          <a:bodyPr/>
          <a:lstStyle/>
          <a:p>
            <a:fld id="{C8A43965-4643-F643-A67C-D0741259ACA1}" type="slidenum">
              <a:rPr lang="en-GB" smtClean="0"/>
              <a:pPr/>
              <a:t>26</a:t>
            </a:fld>
            <a:endParaRPr lang="en-GB" dirty="0"/>
          </a:p>
        </p:txBody>
      </p:sp>
      <p:sp>
        <p:nvSpPr>
          <p:cNvPr id="3" name="Title 2">
            <a:extLst>
              <a:ext uri="{FF2B5EF4-FFF2-40B4-BE49-F238E27FC236}">
                <a16:creationId xmlns:a16="http://schemas.microsoft.com/office/drawing/2014/main" id="{E028AD3F-CBAB-44EE-8AEF-4273B1CB4BC2}"/>
              </a:ext>
            </a:extLst>
          </p:cNvPr>
          <p:cNvSpPr>
            <a:spLocks noGrp="1"/>
          </p:cNvSpPr>
          <p:nvPr>
            <p:ph type="title"/>
          </p:nvPr>
        </p:nvSpPr>
        <p:spPr/>
        <p:txBody>
          <a:bodyPr/>
          <a:lstStyle/>
          <a:p>
            <a:r>
              <a:rPr lang="en-US" dirty="0"/>
              <a:t>Table 6</a:t>
            </a:r>
            <a:endParaRPr lang="en-AE" dirty="0"/>
          </a:p>
        </p:txBody>
      </p:sp>
      <p:sp>
        <p:nvSpPr>
          <p:cNvPr id="4" name="Text Placeholder 3">
            <a:extLst>
              <a:ext uri="{FF2B5EF4-FFF2-40B4-BE49-F238E27FC236}">
                <a16:creationId xmlns:a16="http://schemas.microsoft.com/office/drawing/2014/main" id="{9ADF8CB3-D7C4-66A4-7596-FDA0DCE24F93}"/>
              </a:ext>
            </a:extLst>
          </p:cNvPr>
          <p:cNvSpPr>
            <a:spLocks noGrp="1"/>
          </p:cNvSpPr>
          <p:nvPr>
            <p:ph type="body" sz="quarter" idx="14"/>
          </p:nvPr>
        </p:nvSpPr>
        <p:spPr/>
        <p:txBody>
          <a:bodyPr/>
          <a:lstStyle/>
          <a:p>
            <a:endParaRPr lang="en-AE"/>
          </a:p>
        </p:txBody>
      </p:sp>
      <p:sp>
        <p:nvSpPr>
          <p:cNvPr id="5" name="Text Placeholder 4">
            <a:extLst>
              <a:ext uri="{FF2B5EF4-FFF2-40B4-BE49-F238E27FC236}">
                <a16:creationId xmlns:a16="http://schemas.microsoft.com/office/drawing/2014/main" id="{69F5AF8F-F795-41B1-CEEA-657DEF73B6F1}"/>
              </a:ext>
            </a:extLst>
          </p:cNvPr>
          <p:cNvSpPr>
            <a:spLocks noGrp="1"/>
          </p:cNvSpPr>
          <p:nvPr>
            <p:ph type="body" sz="quarter" idx="10"/>
          </p:nvPr>
        </p:nvSpPr>
        <p:spPr/>
        <p:txBody>
          <a:bodyPr/>
          <a:lstStyle/>
          <a:p>
            <a:endParaRPr lang="en-AE"/>
          </a:p>
        </p:txBody>
      </p:sp>
      <p:pic>
        <p:nvPicPr>
          <p:cNvPr id="7" name="Graphic 6">
            <a:extLst>
              <a:ext uri="{FF2B5EF4-FFF2-40B4-BE49-F238E27FC236}">
                <a16:creationId xmlns:a16="http://schemas.microsoft.com/office/drawing/2014/main" id="{85393210-6E69-8A22-A6A5-4C4FBB29679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595687" y="1890712"/>
            <a:ext cx="5000625" cy="3800475"/>
          </a:xfrm>
          <a:prstGeom prst="rect">
            <a:avLst/>
          </a:prstGeom>
        </p:spPr>
      </p:pic>
    </p:spTree>
    <p:extLst>
      <p:ext uri="{BB962C8B-B14F-4D97-AF65-F5344CB8AC3E}">
        <p14:creationId xmlns:p14="http://schemas.microsoft.com/office/powerpoint/2010/main" val="139538802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76F4A1C-75D3-C5F4-FE14-83D1FB28F064}"/>
              </a:ext>
            </a:extLst>
          </p:cNvPr>
          <p:cNvSpPr>
            <a:spLocks noGrp="1"/>
          </p:cNvSpPr>
          <p:nvPr>
            <p:ph type="sldNum" sz="quarter" idx="4"/>
          </p:nvPr>
        </p:nvSpPr>
        <p:spPr/>
        <p:txBody>
          <a:bodyPr/>
          <a:lstStyle/>
          <a:p>
            <a:fld id="{C8A43965-4643-F643-A67C-D0741259ACA1}" type="slidenum">
              <a:rPr lang="en-GB" smtClean="0"/>
              <a:pPr/>
              <a:t>27</a:t>
            </a:fld>
            <a:endParaRPr lang="en-GB" dirty="0"/>
          </a:p>
        </p:txBody>
      </p:sp>
      <p:sp>
        <p:nvSpPr>
          <p:cNvPr id="3" name="Title 2">
            <a:extLst>
              <a:ext uri="{FF2B5EF4-FFF2-40B4-BE49-F238E27FC236}">
                <a16:creationId xmlns:a16="http://schemas.microsoft.com/office/drawing/2014/main" id="{7EC19736-F80F-3808-CF74-B390360A0729}"/>
              </a:ext>
            </a:extLst>
          </p:cNvPr>
          <p:cNvSpPr>
            <a:spLocks noGrp="1"/>
          </p:cNvSpPr>
          <p:nvPr>
            <p:ph type="title"/>
          </p:nvPr>
        </p:nvSpPr>
        <p:spPr/>
        <p:txBody>
          <a:bodyPr/>
          <a:lstStyle/>
          <a:p>
            <a:r>
              <a:rPr lang="en-US" dirty="0"/>
              <a:t>Definitions &amp; Conjecture</a:t>
            </a:r>
            <a:endParaRPr lang="en-AE" dirty="0"/>
          </a:p>
        </p:txBody>
      </p:sp>
      <p:sp>
        <p:nvSpPr>
          <p:cNvPr id="4" name="Text Placeholder 3">
            <a:extLst>
              <a:ext uri="{FF2B5EF4-FFF2-40B4-BE49-F238E27FC236}">
                <a16:creationId xmlns:a16="http://schemas.microsoft.com/office/drawing/2014/main" id="{A626AAD3-10F6-46BE-79E1-9A48E5F527CB}"/>
              </a:ext>
            </a:extLst>
          </p:cNvPr>
          <p:cNvSpPr>
            <a:spLocks noGrp="1"/>
          </p:cNvSpPr>
          <p:nvPr>
            <p:ph type="body" sz="quarter" idx="14"/>
          </p:nvPr>
        </p:nvSpPr>
        <p:spPr/>
        <p:txBody>
          <a:bodyPr/>
          <a:lstStyle/>
          <a:p>
            <a:endParaRPr lang="en-AE"/>
          </a:p>
        </p:txBody>
      </p:sp>
      <p:sp>
        <p:nvSpPr>
          <p:cNvPr id="10" name="Freeform: Shape 9">
            <a:extLst>
              <a:ext uri="{FF2B5EF4-FFF2-40B4-BE49-F238E27FC236}">
                <a16:creationId xmlns:a16="http://schemas.microsoft.com/office/drawing/2014/main" id="{594EA8BE-FD65-683D-37B6-1378C6B4FE6B}"/>
              </a:ext>
            </a:extLst>
          </p:cNvPr>
          <p:cNvSpPr/>
          <p:nvPr/>
        </p:nvSpPr>
        <p:spPr>
          <a:xfrm>
            <a:off x="4429124" y="2769838"/>
            <a:ext cx="46676" cy="89153"/>
          </a:xfrm>
          <a:custGeom>
            <a:avLst/>
            <a:gdLst>
              <a:gd name="connsiteX0" fmla="*/ 35085 w 46676"/>
              <a:gd name="connsiteY0" fmla="*/ 50939 h 89153"/>
              <a:gd name="connsiteX1" fmla="*/ 17933 w 46676"/>
              <a:gd name="connsiteY1" fmla="*/ 30651 h 89153"/>
              <a:gd name="connsiteX2" fmla="*/ 2697 w 46676"/>
              <a:gd name="connsiteY2" fmla="*/ 38271 h 89153"/>
              <a:gd name="connsiteX3" fmla="*/ 12222 w 46676"/>
              <a:gd name="connsiteY3" fmla="*/ 171 h 89153"/>
              <a:gd name="connsiteX4" fmla="*/ 10315 w 46676"/>
              <a:gd name="connsiteY4" fmla="*/ -1163 h 89153"/>
              <a:gd name="connsiteX5" fmla="*/ -4922 w 46676"/>
              <a:gd name="connsiteY5" fmla="*/ 171 h 89153"/>
              <a:gd name="connsiteX6" fmla="*/ -6829 w 46676"/>
              <a:gd name="connsiteY6" fmla="*/ 2648 h 89153"/>
              <a:gd name="connsiteX7" fmla="*/ -3973 w 46676"/>
              <a:gd name="connsiteY7" fmla="*/ 4171 h 89153"/>
              <a:gd name="connsiteX8" fmla="*/ 2697 w 46676"/>
              <a:gd name="connsiteY8" fmla="*/ 6267 h 89153"/>
              <a:gd name="connsiteX9" fmla="*/ 790 w 46676"/>
              <a:gd name="connsiteY9" fmla="*/ 14172 h 89153"/>
              <a:gd name="connsiteX10" fmla="*/ -9684 w 46676"/>
              <a:gd name="connsiteY10" fmla="*/ 55415 h 89153"/>
              <a:gd name="connsiteX11" fmla="*/ -11591 w 46676"/>
              <a:gd name="connsiteY11" fmla="*/ 68180 h 89153"/>
              <a:gd name="connsiteX12" fmla="*/ 4603 w 46676"/>
              <a:gd name="connsiteY12" fmla="*/ 87991 h 89153"/>
              <a:gd name="connsiteX13" fmla="*/ 35085 w 46676"/>
              <a:gd name="connsiteY13" fmla="*/ 50939 h 89153"/>
              <a:gd name="connsiteX14" fmla="*/ 18891 w 46676"/>
              <a:gd name="connsiteY14" fmla="*/ 72179 h 89153"/>
              <a:gd name="connsiteX15" fmla="*/ 4603 w 46676"/>
              <a:gd name="connsiteY15" fmla="*/ 85324 h 89153"/>
              <a:gd name="connsiteX16" fmla="*/ -3973 w 46676"/>
              <a:gd name="connsiteY16" fmla="*/ 72465 h 89153"/>
              <a:gd name="connsiteX17" fmla="*/ -2066 w 46676"/>
              <a:gd name="connsiteY17" fmla="*/ 59702 h 89153"/>
              <a:gd name="connsiteX18" fmla="*/ 790 w 46676"/>
              <a:gd name="connsiteY18" fmla="*/ 48081 h 89153"/>
              <a:gd name="connsiteX19" fmla="*/ 2697 w 46676"/>
              <a:gd name="connsiteY19" fmla="*/ 43604 h 89153"/>
              <a:gd name="connsiteX20" fmla="*/ 17933 w 46676"/>
              <a:gd name="connsiteY20" fmla="*/ 33508 h 89153"/>
              <a:gd name="connsiteX21" fmla="*/ 25560 w 46676"/>
              <a:gd name="connsiteY21" fmla="*/ 45415 h 89153"/>
              <a:gd name="connsiteX22" fmla="*/ 18891 w 46676"/>
              <a:gd name="connsiteY22" fmla="*/ 72179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3">
                <a:moveTo>
                  <a:pt x="35085" y="50939"/>
                </a:moveTo>
                <a:cubicBezTo>
                  <a:pt x="35085" y="39414"/>
                  <a:pt x="28416" y="30651"/>
                  <a:pt x="17933" y="30651"/>
                </a:cubicBezTo>
                <a:cubicBezTo>
                  <a:pt x="12222" y="30651"/>
                  <a:pt x="6510" y="34365"/>
                  <a:pt x="2697" y="38271"/>
                </a:cubicBezTo>
                <a:lnTo>
                  <a:pt x="12222" y="171"/>
                </a:lnTo>
                <a:cubicBezTo>
                  <a:pt x="12222" y="171"/>
                  <a:pt x="12222" y="-1163"/>
                  <a:pt x="10315" y="-1163"/>
                </a:cubicBezTo>
                <a:cubicBezTo>
                  <a:pt x="8408" y="-1163"/>
                  <a:pt x="-1117" y="-115"/>
                  <a:pt x="-4922" y="171"/>
                </a:cubicBezTo>
                <a:cubicBezTo>
                  <a:pt x="-5880" y="171"/>
                  <a:pt x="-6829" y="266"/>
                  <a:pt x="-6829" y="2648"/>
                </a:cubicBezTo>
                <a:cubicBezTo>
                  <a:pt x="-6829" y="4171"/>
                  <a:pt x="-5880" y="4171"/>
                  <a:pt x="-3973" y="4171"/>
                </a:cubicBezTo>
                <a:cubicBezTo>
                  <a:pt x="1748" y="4171"/>
                  <a:pt x="2697" y="5029"/>
                  <a:pt x="2697" y="6267"/>
                </a:cubicBezTo>
                <a:cubicBezTo>
                  <a:pt x="2697" y="7124"/>
                  <a:pt x="790" y="11505"/>
                  <a:pt x="790" y="14172"/>
                </a:cubicBezTo>
                <a:lnTo>
                  <a:pt x="-9684" y="55415"/>
                </a:lnTo>
                <a:cubicBezTo>
                  <a:pt x="-11591" y="61797"/>
                  <a:pt x="-11591" y="63702"/>
                  <a:pt x="-11591" y="68180"/>
                </a:cubicBezTo>
                <a:cubicBezTo>
                  <a:pt x="-11591" y="80275"/>
                  <a:pt x="-4922" y="87991"/>
                  <a:pt x="4603" y="87991"/>
                </a:cubicBezTo>
                <a:cubicBezTo>
                  <a:pt x="18891" y="87991"/>
                  <a:pt x="35085" y="69227"/>
                  <a:pt x="35085" y="50939"/>
                </a:cubicBezTo>
                <a:close/>
                <a:moveTo>
                  <a:pt x="18891" y="72179"/>
                </a:moveTo>
                <a:cubicBezTo>
                  <a:pt x="15077" y="80657"/>
                  <a:pt x="9366" y="85324"/>
                  <a:pt x="4603" y="85324"/>
                </a:cubicBezTo>
                <a:cubicBezTo>
                  <a:pt x="-159" y="85324"/>
                  <a:pt x="-3973" y="81895"/>
                  <a:pt x="-3973" y="72465"/>
                </a:cubicBezTo>
                <a:cubicBezTo>
                  <a:pt x="-3973" y="70084"/>
                  <a:pt x="-3973" y="67608"/>
                  <a:pt x="-2066" y="59702"/>
                </a:cubicBezTo>
                <a:lnTo>
                  <a:pt x="790" y="48081"/>
                </a:lnTo>
                <a:cubicBezTo>
                  <a:pt x="790" y="45224"/>
                  <a:pt x="790" y="44938"/>
                  <a:pt x="2697" y="43604"/>
                </a:cubicBezTo>
                <a:cubicBezTo>
                  <a:pt x="8408" y="35413"/>
                  <a:pt x="14128" y="33508"/>
                  <a:pt x="17933" y="33508"/>
                </a:cubicBezTo>
                <a:cubicBezTo>
                  <a:pt x="22695" y="33508"/>
                  <a:pt x="25560" y="37223"/>
                  <a:pt x="25560" y="45415"/>
                </a:cubicBezTo>
                <a:cubicBezTo>
                  <a:pt x="25560" y="52843"/>
                  <a:pt x="21747" y="67417"/>
                  <a:pt x="18891" y="72179"/>
                </a:cubicBezTo>
                <a:close/>
              </a:path>
            </a:pathLst>
          </a:custGeom>
          <a:solidFill>
            <a:srgbClr val="000000"/>
          </a:solidFill>
          <a:ln w="12700" cap="flat">
            <a:noFill/>
            <a:prstDash val="solid"/>
            <a:miter/>
          </a:ln>
        </p:spPr>
        <p:txBody>
          <a:bodyPr rtlCol="0" anchor="ctr"/>
          <a:lstStyle/>
          <a:p>
            <a:endParaRPr lang="en-AE"/>
          </a:p>
        </p:txBody>
      </p:sp>
      <p:sp>
        <p:nvSpPr>
          <p:cNvPr id="11" name="Freeform: Shape 10">
            <a:extLst>
              <a:ext uri="{FF2B5EF4-FFF2-40B4-BE49-F238E27FC236}">
                <a16:creationId xmlns:a16="http://schemas.microsoft.com/office/drawing/2014/main" id="{13D25254-366C-9ED0-B8B7-1361D85FCACA}"/>
              </a:ext>
            </a:extLst>
          </p:cNvPr>
          <p:cNvSpPr/>
          <p:nvPr/>
        </p:nvSpPr>
        <p:spPr>
          <a:xfrm>
            <a:off x="4490088" y="2762694"/>
            <a:ext cx="28575" cy="126681"/>
          </a:xfrm>
          <a:custGeom>
            <a:avLst/>
            <a:gdLst>
              <a:gd name="connsiteX0" fmla="*/ 16984 w 28575"/>
              <a:gd name="connsiteY0" fmla="*/ 124091 h 126681"/>
              <a:gd name="connsiteX1" fmla="*/ 15077 w 28575"/>
              <a:gd name="connsiteY1" fmla="*/ 121329 h 126681"/>
              <a:gd name="connsiteX2" fmla="*/ -4931 w 28575"/>
              <a:gd name="connsiteY2" fmla="*/ 62083 h 126681"/>
              <a:gd name="connsiteX3" fmla="*/ 16026 w 28575"/>
              <a:gd name="connsiteY3" fmla="*/ 2266 h 126681"/>
              <a:gd name="connsiteX4" fmla="*/ 16984 w 28575"/>
              <a:gd name="connsiteY4" fmla="*/ 171 h 126681"/>
              <a:gd name="connsiteX5" fmla="*/ 16026 w 28575"/>
              <a:gd name="connsiteY5" fmla="*/ -1163 h 126681"/>
              <a:gd name="connsiteX6" fmla="*/ -3973 w 28575"/>
              <a:gd name="connsiteY6" fmla="*/ 23507 h 126681"/>
              <a:gd name="connsiteX7" fmla="*/ -11591 w 28575"/>
              <a:gd name="connsiteY7" fmla="*/ 62083 h 126681"/>
              <a:gd name="connsiteX8" fmla="*/ -3973 w 28575"/>
              <a:gd name="connsiteY8" fmla="*/ 101707 h 126681"/>
              <a:gd name="connsiteX9" fmla="*/ 16026 w 28575"/>
              <a:gd name="connsiteY9" fmla="*/ 125519 h 126681"/>
              <a:gd name="connsiteX10" fmla="*/ 16984 w 28575"/>
              <a:gd name="connsiteY10" fmla="*/ 124091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1">
                <a:moveTo>
                  <a:pt x="16984" y="124091"/>
                </a:moveTo>
                <a:cubicBezTo>
                  <a:pt x="16984" y="123710"/>
                  <a:pt x="16984" y="123519"/>
                  <a:pt x="15077" y="121329"/>
                </a:cubicBezTo>
                <a:cubicBezTo>
                  <a:pt x="-168" y="105422"/>
                  <a:pt x="-4931" y="81609"/>
                  <a:pt x="-4931" y="62083"/>
                </a:cubicBezTo>
                <a:cubicBezTo>
                  <a:pt x="-4931" y="40176"/>
                  <a:pt x="-168" y="18173"/>
                  <a:pt x="16026" y="2266"/>
                </a:cubicBezTo>
                <a:cubicBezTo>
                  <a:pt x="16984" y="742"/>
                  <a:pt x="16984" y="647"/>
                  <a:pt x="16984" y="171"/>
                </a:cubicBezTo>
                <a:cubicBezTo>
                  <a:pt x="16984" y="-782"/>
                  <a:pt x="16984" y="-1163"/>
                  <a:pt x="16026" y="-1163"/>
                </a:cubicBezTo>
                <a:cubicBezTo>
                  <a:pt x="15077" y="-1163"/>
                  <a:pt x="3645" y="7410"/>
                  <a:pt x="-3973" y="23507"/>
                </a:cubicBezTo>
                <a:cubicBezTo>
                  <a:pt x="-10642" y="37508"/>
                  <a:pt x="-11591" y="51511"/>
                  <a:pt x="-11591" y="62083"/>
                </a:cubicBezTo>
                <a:cubicBezTo>
                  <a:pt x="-11591" y="72084"/>
                  <a:pt x="-10642" y="87419"/>
                  <a:pt x="-3973" y="101707"/>
                </a:cubicBezTo>
                <a:cubicBezTo>
                  <a:pt x="3645" y="117137"/>
                  <a:pt x="15077" y="125519"/>
                  <a:pt x="16026" y="125519"/>
                </a:cubicBezTo>
                <a:cubicBezTo>
                  <a:pt x="16984" y="125519"/>
                  <a:pt x="16984" y="125044"/>
                  <a:pt x="16984" y="124091"/>
                </a:cubicBezTo>
                <a:close/>
              </a:path>
            </a:pathLst>
          </a:custGeom>
          <a:solidFill>
            <a:srgbClr val="000000"/>
          </a:solidFill>
          <a:ln w="12700" cap="flat">
            <a:noFill/>
            <a:prstDash val="solid"/>
            <a:miter/>
          </a:ln>
        </p:spPr>
        <p:txBody>
          <a:bodyPr rtlCol="0" anchor="ctr"/>
          <a:lstStyle/>
          <a:p>
            <a:endParaRPr lang="en-AE"/>
          </a:p>
        </p:txBody>
      </p:sp>
      <p:sp>
        <p:nvSpPr>
          <p:cNvPr id="12" name="Freeform: Shape 11">
            <a:extLst>
              <a:ext uri="{FF2B5EF4-FFF2-40B4-BE49-F238E27FC236}">
                <a16:creationId xmlns:a16="http://schemas.microsoft.com/office/drawing/2014/main" id="{DB068C4B-2B3C-930F-4D31-C4BD5374A817}"/>
              </a:ext>
            </a:extLst>
          </p:cNvPr>
          <p:cNvSpPr/>
          <p:nvPr/>
        </p:nvSpPr>
        <p:spPr>
          <a:xfrm>
            <a:off x="4531992" y="2767552"/>
            <a:ext cx="51438" cy="91439"/>
          </a:xfrm>
          <a:custGeom>
            <a:avLst/>
            <a:gdLst>
              <a:gd name="connsiteX0" fmla="*/ 31272 w 51438"/>
              <a:gd name="connsiteY0" fmla="*/ 65893 h 91439"/>
              <a:gd name="connsiteX1" fmla="*/ 33178 w 51438"/>
              <a:gd name="connsiteY1" fmla="*/ 53034 h 91439"/>
              <a:gd name="connsiteX2" fmla="*/ 33178 w 51438"/>
              <a:gd name="connsiteY2" fmla="*/ 47129 h 91439"/>
              <a:gd name="connsiteX3" fmla="*/ 25560 w 51438"/>
              <a:gd name="connsiteY3" fmla="*/ 31793 h 91439"/>
              <a:gd name="connsiteX4" fmla="*/ 12222 w 51438"/>
              <a:gd name="connsiteY4" fmla="*/ 8838 h 91439"/>
              <a:gd name="connsiteX5" fmla="*/ 12222 w 51438"/>
              <a:gd name="connsiteY5" fmla="*/ 6647 h 91439"/>
              <a:gd name="connsiteX6" fmla="*/ 15077 w 51438"/>
              <a:gd name="connsiteY6" fmla="*/ 3791 h 91439"/>
              <a:gd name="connsiteX7" fmla="*/ 19840 w 51438"/>
              <a:gd name="connsiteY7" fmla="*/ 3028 h 91439"/>
              <a:gd name="connsiteX8" fmla="*/ 33178 w 51438"/>
              <a:gd name="connsiteY8" fmla="*/ 9315 h 91439"/>
              <a:gd name="connsiteX9" fmla="*/ 35085 w 51438"/>
              <a:gd name="connsiteY9" fmla="*/ 9601 h 91439"/>
              <a:gd name="connsiteX10" fmla="*/ 39848 w 51438"/>
              <a:gd name="connsiteY10" fmla="*/ 6743 h 91439"/>
              <a:gd name="connsiteX11" fmla="*/ 39848 w 51438"/>
              <a:gd name="connsiteY11" fmla="*/ 4552 h 91439"/>
              <a:gd name="connsiteX12" fmla="*/ 36992 w 51438"/>
              <a:gd name="connsiteY12" fmla="*/ 1219 h 91439"/>
              <a:gd name="connsiteX13" fmla="*/ 22705 w 51438"/>
              <a:gd name="connsiteY13" fmla="*/ -1163 h 91439"/>
              <a:gd name="connsiteX14" fmla="*/ 19840 w 51438"/>
              <a:gd name="connsiteY14" fmla="*/ -972 h 91439"/>
              <a:gd name="connsiteX15" fmla="*/ 14128 w 51438"/>
              <a:gd name="connsiteY15" fmla="*/ 1123 h 91439"/>
              <a:gd name="connsiteX16" fmla="*/ 10315 w 51438"/>
              <a:gd name="connsiteY16" fmla="*/ 5409 h 91439"/>
              <a:gd name="connsiteX17" fmla="*/ 8417 w 51438"/>
              <a:gd name="connsiteY17" fmla="*/ 11791 h 91439"/>
              <a:gd name="connsiteX18" fmla="*/ 16035 w 51438"/>
              <a:gd name="connsiteY18" fmla="*/ 33698 h 91439"/>
              <a:gd name="connsiteX19" fmla="*/ 1748 w 51438"/>
              <a:gd name="connsiteY19" fmla="*/ 41318 h 91439"/>
              <a:gd name="connsiteX20" fmla="*/ -10633 w 51438"/>
              <a:gd name="connsiteY20" fmla="*/ 61416 h 91439"/>
              <a:gd name="connsiteX21" fmla="*/ -11591 w 51438"/>
              <a:gd name="connsiteY21" fmla="*/ 69132 h 91439"/>
              <a:gd name="connsiteX22" fmla="*/ -7777 w 51438"/>
              <a:gd name="connsiteY22" fmla="*/ 81800 h 91439"/>
              <a:gd name="connsiteX23" fmla="*/ 8417 w 51438"/>
              <a:gd name="connsiteY23" fmla="*/ 90277 h 91439"/>
              <a:gd name="connsiteX24" fmla="*/ 31272 w 51438"/>
              <a:gd name="connsiteY24" fmla="*/ 65893 h 91439"/>
              <a:gd name="connsiteX25" fmla="*/ 23653 w 51438"/>
              <a:gd name="connsiteY25" fmla="*/ 68274 h 91439"/>
              <a:gd name="connsiteX26" fmla="*/ 8417 w 51438"/>
              <a:gd name="connsiteY26" fmla="*/ 87610 h 91439"/>
              <a:gd name="connsiteX27" fmla="*/ -2066 w 51438"/>
              <a:gd name="connsiteY27" fmla="*/ 80275 h 91439"/>
              <a:gd name="connsiteX28" fmla="*/ -3973 w 51438"/>
              <a:gd name="connsiteY28" fmla="*/ 72561 h 91439"/>
              <a:gd name="connsiteX29" fmla="*/ -2066 w 51438"/>
              <a:gd name="connsiteY29" fmla="*/ 61988 h 91439"/>
              <a:gd name="connsiteX30" fmla="*/ 6510 w 51438"/>
              <a:gd name="connsiteY30" fmla="*/ 43414 h 91439"/>
              <a:gd name="connsiteX31" fmla="*/ 17942 w 51438"/>
              <a:gd name="connsiteY31" fmla="*/ 36365 h 91439"/>
              <a:gd name="connsiteX32" fmla="*/ 17942 w 51438"/>
              <a:gd name="connsiteY32" fmla="*/ 36937 h 91439"/>
              <a:gd name="connsiteX33" fmla="*/ 23653 w 51438"/>
              <a:gd name="connsiteY33" fmla="*/ 51700 h 91439"/>
              <a:gd name="connsiteX34" fmla="*/ 24602 w 51438"/>
              <a:gd name="connsiteY34" fmla="*/ 58083 h 91439"/>
              <a:gd name="connsiteX35" fmla="*/ 23653 w 51438"/>
              <a:gd name="connsiteY35" fmla="*/ 68178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439">
                <a:moveTo>
                  <a:pt x="31272" y="65893"/>
                </a:moveTo>
                <a:cubicBezTo>
                  <a:pt x="33178" y="61511"/>
                  <a:pt x="33178" y="57226"/>
                  <a:pt x="33178" y="53034"/>
                </a:cubicBezTo>
                <a:cubicBezTo>
                  <a:pt x="33178" y="50939"/>
                  <a:pt x="33178" y="49034"/>
                  <a:pt x="33178" y="47129"/>
                </a:cubicBezTo>
                <a:cubicBezTo>
                  <a:pt x="32230" y="41318"/>
                  <a:pt x="29365" y="36270"/>
                  <a:pt x="25560" y="31793"/>
                </a:cubicBezTo>
                <a:cubicBezTo>
                  <a:pt x="19840" y="24459"/>
                  <a:pt x="12222" y="14458"/>
                  <a:pt x="12222" y="8838"/>
                </a:cubicBezTo>
                <a:cubicBezTo>
                  <a:pt x="12222" y="8076"/>
                  <a:pt x="12222" y="7315"/>
                  <a:pt x="12222" y="6647"/>
                </a:cubicBezTo>
                <a:cubicBezTo>
                  <a:pt x="13180" y="5600"/>
                  <a:pt x="14128" y="4361"/>
                  <a:pt x="15077" y="3791"/>
                </a:cubicBezTo>
                <a:cubicBezTo>
                  <a:pt x="16984" y="3218"/>
                  <a:pt x="17942" y="3028"/>
                  <a:pt x="19840" y="3028"/>
                </a:cubicBezTo>
                <a:cubicBezTo>
                  <a:pt x="25560" y="3314"/>
                  <a:pt x="28416" y="7315"/>
                  <a:pt x="33178" y="9315"/>
                </a:cubicBezTo>
                <a:cubicBezTo>
                  <a:pt x="34127" y="9410"/>
                  <a:pt x="34127" y="9601"/>
                  <a:pt x="35085" y="9601"/>
                </a:cubicBezTo>
                <a:cubicBezTo>
                  <a:pt x="36992" y="9601"/>
                  <a:pt x="38890" y="8362"/>
                  <a:pt x="39848" y="6743"/>
                </a:cubicBezTo>
                <a:cubicBezTo>
                  <a:pt x="39848" y="5981"/>
                  <a:pt x="39848" y="5314"/>
                  <a:pt x="39848" y="4552"/>
                </a:cubicBezTo>
                <a:cubicBezTo>
                  <a:pt x="39848" y="2932"/>
                  <a:pt x="38890" y="1503"/>
                  <a:pt x="36992" y="1219"/>
                </a:cubicBezTo>
                <a:cubicBezTo>
                  <a:pt x="32230" y="76"/>
                  <a:pt x="27467" y="-1163"/>
                  <a:pt x="22705" y="-1163"/>
                </a:cubicBezTo>
                <a:cubicBezTo>
                  <a:pt x="21747" y="-1163"/>
                  <a:pt x="20798" y="-972"/>
                  <a:pt x="19840" y="-972"/>
                </a:cubicBezTo>
                <a:cubicBezTo>
                  <a:pt x="17942" y="-496"/>
                  <a:pt x="16035" y="-115"/>
                  <a:pt x="14128" y="1123"/>
                </a:cubicBezTo>
                <a:cubicBezTo>
                  <a:pt x="12222" y="2171"/>
                  <a:pt x="11273" y="3600"/>
                  <a:pt x="10315" y="5409"/>
                </a:cubicBezTo>
                <a:cubicBezTo>
                  <a:pt x="9366" y="7315"/>
                  <a:pt x="8417" y="9410"/>
                  <a:pt x="8417" y="11791"/>
                </a:cubicBezTo>
                <a:cubicBezTo>
                  <a:pt x="8417" y="18554"/>
                  <a:pt x="12222" y="26745"/>
                  <a:pt x="16035" y="33698"/>
                </a:cubicBezTo>
                <a:cubicBezTo>
                  <a:pt x="11273" y="34936"/>
                  <a:pt x="5552" y="37604"/>
                  <a:pt x="1748" y="41318"/>
                </a:cubicBezTo>
                <a:cubicBezTo>
                  <a:pt x="-4922" y="46843"/>
                  <a:pt x="-8735" y="53986"/>
                  <a:pt x="-10633" y="61416"/>
                </a:cubicBezTo>
                <a:cubicBezTo>
                  <a:pt x="-11591" y="64083"/>
                  <a:pt x="-11591" y="66560"/>
                  <a:pt x="-11591" y="69132"/>
                </a:cubicBezTo>
                <a:cubicBezTo>
                  <a:pt x="-11591" y="73704"/>
                  <a:pt x="-10633" y="78085"/>
                  <a:pt x="-7777" y="81800"/>
                </a:cubicBezTo>
                <a:cubicBezTo>
                  <a:pt x="-4922" y="86944"/>
                  <a:pt x="790" y="90277"/>
                  <a:pt x="8417" y="90277"/>
                </a:cubicBezTo>
                <a:cubicBezTo>
                  <a:pt x="19840" y="90277"/>
                  <a:pt x="28416" y="78371"/>
                  <a:pt x="31272" y="65893"/>
                </a:cubicBezTo>
                <a:close/>
                <a:moveTo>
                  <a:pt x="23653" y="68274"/>
                </a:moveTo>
                <a:cubicBezTo>
                  <a:pt x="20798" y="77419"/>
                  <a:pt x="16035" y="87610"/>
                  <a:pt x="8417" y="87610"/>
                </a:cubicBezTo>
                <a:cubicBezTo>
                  <a:pt x="3655" y="87610"/>
                  <a:pt x="-159" y="84562"/>
                  <a:pt x="-2066" y="80275"/>
                </a:cubicBezTo>
                <a:cubicBezTo>
                  <a:pt x="-3015" y="78085"/>
                  <a:pt x="-3973" y="75418"/>
                  <a:pt x="-3973" y="72561"/>
                </a:cubicBezTo>
                <a:cubicBezTo>
                  <a:pt x="-3973" y="69132"/>
                  <a:pt x="-3015" y="65512"/>
                  <a:pt x="-2066" y="61988"/>
                </a:cubicBezTo>
                <a:cubicBezTo>
                  <a:pt x="-159" y="55415"/>
                  <a:pt x="1748" y="48748"/>
                  <a:pt x="6510" y="43414"/>
                </a:cubicBezTo>
                <a:cubicBezTo>
                  <a:pt x="10315" y="40080"/>
                  <a:pt x="14128" y="37604"/>
                  <a:pt x="17942" y="36365"/>
                </a:cubicBezTo>
                <a:lnTo>
                  <a:pt x="17942" y="36937"/>
                </a:lnTo>
                <a:cubicBezTo>
                  <a:pt x="20798" y="41605"/>
                  <a:pt x="22705" y="46367"/>
                  <a:pt x="23653" y="51700"/>
                </a:cubicBezTo>
                <a:cubicBezTo>
                  <a:pt x="24602" y="53797"/>
                  <a:pt x="24602" y="55892"/>
                  <a:pt x="24602" y="58083"/>
                </a:cubicBezTo>
                <a:cubicBezTo>
                  <a:pt x="24602" y="61416"/>
                  <a:pt x="24602" y="64845"/>
                  <a:pt x="23653" y="68178"/>
                </a:cubicBezTo>
                <a:close/>
              </a:path>
            </a:pathLst>
          </a:custGeom>
          <a:solidFill>
            <a:srgbClr val="000000"/>
          </a:solidFill>
          <a:ln w="12700" cap="flat">
            <a:noFill/>
            <a:prstDash val="solid"/>
            <a:miter/>
          </a:ln>
        </p:spPr>
        <p:txBody>
          <a:bodyPr rtlCol="0" anchor="ctr"/>
          <a:lstStyle/>
          <a:p>
            <a:endParaRPr lang="en-AE"/>
          </a:p>
        </p:txBody>
      </p:sp>
      <p:sp>
        <p:nvSpPr>
          <p:cNvPr id="13" name="Freeform: Shape 12">
            <a:extLst>
              <a:ext uri="{FF2B5EF4-FFF2-40B4-BE49-F238E27FC236}">
                <a16:creationId xmlns:a16="http://schemas.microsoft.com/office/drawing/2014/main" id="{BED26BA9-935F-B91E-0D87-7103FCF0C667}"/>
              </a:ext>
            </a:extLst>
          </p:cNvPr>
          <p:cNvSpPr/>
          <p:nvPr/>
        </p:nvSpPr>
        <p:spPr>
          <a:xfrm>
            <a:off x="-106875263" y="-9088279"/>
            <a:ext cx="9525" cy="9525"/>
          </a:xfrm>
          <a:custGeom>
            <a:avLst/>
            <a:gdLst/>
            <a:ahLst/>
            <a:cxnLst/>
            <a:rect l="l" t="t" r="r" b="b"/>
            <a:pathLst>
              <a:path w="9525" h="9525"/>
            </a:pathLst>
          </a:custGeom>
          <a:solidFill>
            <a:srgbClr val="000000"/>
          </a:solidFill>
          <a:ln w="12700" cap="flat">
            <a:noFill/>
            <a:prstDash val="solid"/>
            <a:miter/>
          </a:ln>
        </p:spPr>
        <p:txBody>
          <a:bodyPr rtlCol="0" anchor="ctr"/>
          <a:lstStyle/>
          <a:p>
            <a:endParaRPr lang="en-AE"/>
          </a:p>
        </p:txBody>
      </p:sp>
      <p:sp>
        <p:nvSpPr>
          <p:cNvPr id="14" name="Freeform: Shape 13">
            <a:extLst>
              <a:ext uri="{FF2B5EF4-FFF2-40B4-BE49-F238E27FC236}">
                <a16:creationId xmlns:a16="http://schemas.microsoft.com/office/drawing/2014/main" id="{38E2D041-22B5-5123-FDCE-25E251570F86}"/>
              </a:ext>
            </a:extLst>
          </p:cNvPr>
          <p:cNvSpPr/>
          <p:nvPr/>
        </p:nvSpPr>
        <p:spPr>
          <a:xfrm>
            <a:off x="4837750" y="2687827"/>
            <a:ext cx="41904" cy="84200"/>
          </a:xfrm>
          <a:custGeom>
            <a:avLst/>
            <a:gdLst>
              <a:gd name="connsiteX0" fmla="*/ 30313 w 41904"/>
              <a:gd name="connsiteY0" fmla="*/ 83038 h 84200"/>
              <a:gd name="connsiteX1" fmla="*/ 30313 w 41904"/>
              <a:gd name="connsiteY1" fmla="*/ 79132 h 84200"/>
              <a:gd name="connsiteX2" fmla="*/ 26509 w 41904"/>
              <a:gd name="connsiteY2" fmla="*/ 79132 h 84200"/>
              <a:gd name="connsiteX3" fmla="*/ 15077 w 41904"/>
              <a:gd name="connsiteY3" fmla="*/ 73036 h 84200"/>
              <a:gd name="connsiteX4" fmla="*/ 15077 w 41904"/>
              <a:gd name="connsiteY4" fmla="*/ 2076 h 84200"/>
              <a:gd name="connsiteX5" fmla="*/ 12222 w 41904"/>
              <a:gd name="connsiteY5" fmla="*/ -1163 h 84200"/>
              <a:gd name="connsiteX6" fmla="*/ -11591 w 41904"/>
              <a:gd name="connsiteY6" fmla="*/ 6838 h 84200"/>
              <a:gd name="connsiteX7" fmla="*/ -11591 w 41904"/>
              <a:gd name="connsiteY7" fmla="*/ 10839 h 84200"/>
              <a:gd name="connsiteX8" fmla="*/ 5552 w 41904"/>
              <a:gd name="connsiteY8" fmla="*/ 7600 h 84200"/>
              <a:gd name="connsiteX9" fmla="*/ 5552 w 41904"/>
              <a:gd name="connsiteY9" fmla="*/ 73036 h 84200"/>
              <a:gd name="connsiteX10" fmla="*/ -6829 w 41904"/>
              <a:gd name="connsiteY10" fmla="*/ 79132 h 84200"/>
              <a:gd name="connsiteX11" fmla="*/ -10642 w 41904"/>
              <a:gd name="connsiteY11" fmla="*/ 79132 h 84200"/>
              <a:gd name="connsiteX12" fmla="*/ -10642 w 41904"/>
              <a:gd name="connsiteY12" fmla="*/ 83038 h 84200"/>
              <a:gd name="connsiteX13" fmla="*/ 10315 w 41904"/>
              <a:gd name="connsiteY13" fmla="*/ 82561 h 84200"/>
              <a:gd name="connsiteX14" fmla="*/ 30313 w 41904"/>
              <a:gd name="connsiteY14" fmla="*/ 83038 h 8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04" h="84200">
                <a:moveTo>
                  <a:pt x="30313" y="83038"/>
                </a:moveTo>
                <a:lnTo>
                  <a:pt x="30313" y="79132"/>
                </a:lnTo>
                <a:lnTo>
                  <a:pt x="26509" y="79132"/>
                </a:lnTo>
                <a:cubicBezTo>
                  <a:pt x="15077" y="79132"/>
                  <a:pt x="15077" y="77703"/>
                  <a:pt x="15077" y="73036"/>
                </a:cubicBezTo>
                <a:lnTo>
                  <a:pt x="15077" y="2076"/>
                </a:lnTo>
                <a:cubicBezTo>
                  <a:pt x="15077" y="-878"/>
                  <a:pt x="15077" y="-1163"/>
                  <a:pt x="12222" y="-1163"/>
                </a:cubicBezTo>
                <a:cubicBezTo>
                  <a:pt x="3645" y="6838"/>
                  <a:pt x="-6829" y="6838"/>
                  <a:pt x="-11591" y="6838"/>
                </a:cubicBezTo>
                <a:lnTo>
                  <a:pt x="-11591" y="10839"/>
                </a:lnTo>
                <a:cubicBezTo>
                  <a:pt x="-8735" y="10839"/>
                  <a:pt x="-1117" y="10839"/>
                  <a:pt x="5552" y="7600"/>
                </a:cubicBezTo>
                <a:lnTo>
                  <a:pt x="5552" y="73036"/>
                </a:lnTo>
                <a:cubicBezTo>
                  <a:pt x="5552" y="77514"/>
                  <a:pt x="4594" y="79132"/>
                  <a:pt x="-6829" y="79132"/>
                </a:cubicBezTo>
                <a:lnTo>
                  <a:pt x="-10642" y="79132"/>
                </a:lnTo>
                <a:lnTo>
                  <a:pt x="-10642" y="83038"/>
                </a:lnTo>
                <a:cubicBezTo>
                  <a:pt x="-5880" y="82561"/>
                  <a:pt x="4594" y="82561"/>
                  <a:pt x="10315" y="82561"/>
                </a:cubicBezTo>
                <a:cubicBezTo>
                  <a:pt x="15077" y="82561"/>
                  <a:pt x="26509" y="82561"/>
                  <a:pt x="30313" y="83038"/>
                </a:cubicBezTo>
                <a:close/>
              </a:path>
            </a:pathLst>
          </a:custGeom>
          <a:solidFill>
            <a:srgbClr val="000000"/>
          </a:solidFill>
          <a:ln w="12700" cap="flat">
            <a:noFill/>
            <a:prstDash val="solid"/>
            <a:miter/>
          </a:ln>
        </p:spPr>
        <p:txBody>
          <a:bodyPr rtlCol="0" anchor="ctr"/>
          <a:lstStyle/>
          <a:p>
            <a:endParaRPr lang="en-AE"/>
          </a:p>
        </p:txBody>
      </p:sp>
      <p:sp>
        <p:nvSpPr>
          <p:cNvPr id="15" name="Freeform: Shape 14">
            <a:extLst>
              <a:ext uri="{FF2B5EF4-FFF2-40B4-BE49-F238E27FC236}">
                <a16:creationId xmlns:a16="http://schemas.microsoft.com/office/drawing/2014/main" id="{B0485F00-888E-F8D3-061D-D6B28A60A92D}"/>
              </a:ext>
            </a:extLst>
          </p:cNvPr>
          <p:cNvSpPr/>
          <p:nvPr/>
        </p:nvSpPr>
        <p:spPr>
          <a:xfrm>
            <a:off x="4678681" y="2835750"/>
            <a:ext cx="84766" cy="5048"/>
          </a:xfrm>
          <a:custGeom>
            <a:avLst/>
            <a:gdLst>
              <a:gd name="connsiteX0" fmla="*/ 73176 w 84766"/>
              <a:gd name="connsiteY0" fmla="*/ 1409 h 5048"/>
              <a:gd name="connsiteX1" fmla="*/ 68413 w 84766"/>
              <a:gd name="connsiteY1" fmla="*/ -1163 h 5048"/>
              <a:gd name="connsiteX2" fmla="*/ -6829 w 84766"/>
              <a:gd name="connsiteY2" fmla="*/ -1163 h 5048"/>
              <a:gd name="connsiteX3" fmla="*/ -11591 w 84766"/>
              <a:gd name="connsiteY3" fmla="*/ 1409 h 5048"/>
              <a:gd name="connsiteX4" fmla="*/ -6829 w 84766"/>
              <a:gd name="connsiteY4" fmla="*/ 3886 h 5048"/>
              <a:gd name="connsiteX5" fmla="*/ 68413 w 84766"/>
              <a:gd name="connsiteY5" fmla="*/ 3886 h 5048"/>
              <a:gd name="connsiteX6" fmla="*/ 73176 w 84766"/>
              <a:gd name="connsiteY6" fmla="*/ 1409 h 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66" h="5048">
                <a:moveTo>
                  <a:pt x="73176" y="1409"/>
                </a:moveTo>
                <a:cubicBezTo>
                  <a:pt x="73176" y="-1163"/>
                  <a:pt x="70320" y="-1163"/>
                  <a:pt x="68413" y="-1163"/>
                </a:cubicBezTo>
                <a:lnTo>
                  <a:pt x="-6829" y="-1163"/>
                </a:lnTo>
                <a:cubicBezTo>
                  <a:pt x="-8735" y="-1163"/>
                  <a:pt x="-11591" y="-1163"/>
                  <a:pt x="-11591" y="1409"/>
                </a:cubicBezTo>
                <a:cubicBezTo>
                  <a:pt x="-11591" y="3886"/>
                  <a:pt x="-8735" y="3886"/>
                  <a:pt x="-6829" y="3886"/>
                </a:cubicBezTo>
                <a:lnTo>
                  <a:pt x="68413" y="3886"/>
                </a:lnTo>
                <a:cubicBezTo>
                  <a:pt x="70320" y="3886"/>
                  <a:pt x="73176" y="3886"/>
                  <a:pt x="73176" y="1409"/>
                </a:cubicBezTo>
                <a:close/>
              </a:path>
            </a:pathLst>
          </a:custGeom>
          <a:solidFill>
            <a:srgbClr val="000000"/>
          </a:solidFill>
          <a:ln w="12700" cap="flat">
            <a:noFill/>
            <a:prstDash val="solid"/>
            <a:miter/>
          </a:ln>
        </p:spPr>
        <p:txBody>
          <a:bodyPr rtlCol="0" anchor="ctr"/>
          <a:lstStyle/>
          <a:p>
            <a:endParaRPr lang="en-AE"/>
          </a:p>
        </p:txBody>
      </p:sp>
      <p:sp>
        <p:nvSpPr>
          <p:cNvPr id="16" name="Freeform: Shape 15">
            <a:extLst>
              <a:ext uri="{FF2B5EF4-FFF2-40B4-BE49-F238E27FC236}">
                <a16:creationId xmlns:a16="http://schemas.microsoft.com/office/drawing/2014/main" id="{12D858FC-A36F-044D-7A7A-90047F3CC79B}"/>
              </a:ext>
            </a:extLst>
          </p:cNvPr>
          <p:cNvSpPr/>
          <p:nvPr/>
        </p:nvSpPr>
        <p:spPr>
          <a:xfrm>
            <a:off x="4678681" y="2811176"/>
            <a:ext cx="84766" cy="5048"/>
          </a:xfrm>
          <a:custGeom>
            <a:avLst/>
            <a:gdLst>
              <a:gd name="connsiteX0" fmla="*/ 73176 w 84766"/>
              <a:gd name="connsiteY0" fmla="*/ 1409 h 5048"/>
              <a:gd name="connsiteX1" fmla="*/ 68413 w 84766"/>
              <a:gd name="connsiteY1" fmla="*/ -1163 h 5048"/>
              <a:gd name="connsiteX2" fmla="*/ -6829 w 84766"/>
              <a:gd name="connsiteY2" fmla="*/ -1163 h 5048"/>
              <a:gd name="connsiteX3" fmla="*/ -11591 w 84766"/>
              <a:gd name="connsiteY3" fmla="*/ 1409 h 5048"/>
              <a:gd name="connsiteX4" fmla="*/ -6829 w 84766"/>
              <a:gd name="connsiteY4" fmla="*/ 3886 h 5048"/>
              <a:gd name="connsiteX5" fmla="*/ 68413 w 84766"/>
              <a:gd name="connsiteY5" fmla="*/ 3886 h 5048"/>
              <a:gd name="connsiteX6" fmla="*/ 73176 w 84766"/>
              <a:gd name="connsiteY6" fmla="*/ 1409 h 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66" h="5048">
                <a:moveTo>
                  <a:pt x="73176" y="1409"/>
                </a:moveTo>
                <a:cubicBezTo>
                  <a:pt x="73176" y="-1163"/>
                  <a:pt x="70320" y="-1163"/>
                  <a:pt x="68413" y="-1163"/>
                </a:cubicBezTo>
                <a:lnTo>
                  <a:pt x="-6829" y="-1163"/>
                </a:lnTo>
                <a:cubicBezTo>
                  <a:pt x="-8735" y="-1163"/>
                  <a:pt x="-11591" y="-1163"/>
                  <a:pt x="-11591" y="1409"/>
                </a:cubicBezTo>
                <a:cubicBezTo>
                  <a:pt x="-11591" y="3886"/>
                  <a:pt x="-8735" y="3886"/>
                  <a:pt x="-6829" y="3886"/>
                </a:cubicBezTo>
                <a:lnTo>
                  <a:pt x="68413" y="3886"/>
                </a:lnTo>
                <a:cubicBezTo>
                  <a:pt x="70320" y="3886"/>
                  <a:pt x="73176" y="3886"/>
                  <a:pt x="73176" y="1409"/>
                </a:cubicBezTo>
                <a:close/>
              </a:path>
            </a:pathLst>
          </a:custGeom>
          <a:solidFill>
            <a:srgbClr val="000000"/>
          </a:solidFill>
          <a:ln w="12700" cap="flat">
            <a:noFill/>
            <a:prstDash val="solid"/>
            <a:miter/>
          </a:ln>
        </p:spPr>
        <p:txBody>
          <a:bodyPr rtlCol="0" anchor="ctr"/>
          <a:lstStyle/>
          <a:p>
            <a:endParaRPr lang="en-AE"/>
          </a:p>
        </p:txBody>
      </p:sp>
      <p:sp>
        <p:nvSpPr>
          <p:cNvPr id="17" name="Freeform: Shape 16">
            <a:extLst>
              <a:ext uri="{FF2B5EF4-FFF2-40B4-BE49-F238E27FC236}">
                <a16:creationId xmlns:a16="http://schemas.microsoft.com/office/drawing/2014/main" id="{ACCC248E-0689-154C-F346-C135D34BB82F}"/>
              </a:ext>
            </a:extLst>
          </p:cNvPr>
          <p:cNvSpPr/>
          <p:nvPr/>
        </p:nvSpPr>
        <p:spPr>
          <a:xfrm>
            <a:off x="4594863" y="2762694"/>
            <a:ext cx="29523" cy="126681"/>
          </a:xfrm>
          <a:custGeom>
            <a:avLst/>
            <a:gdLst>
              <a:gd name="connsiteX0" fmla="*/ 17933 w 29523"/>
              <a:gd name="connsiteY0" fmla="*/ 62083 h 126681"/>
              <a:gd name="connsiteX1" fmla="*/ 9357 w 29523"/>
              <a:gd name="connsiteY1" fmla="*/ 22650 h 126681"/>
              <a:gd name="connsiteX2" fmla="*/ -10642 w 29523"/>
              <a:gd name="connsiteY2" fmla="*/ -1163 h 126681"/>
              <a:gd name="connsiteX3" fmla="*/ -11591 w 29523"/>
              <a:gd name="connsiteY3" fmla="*/ 171 h 126681"/>
              <a:gd name="connsiteX4" fmla="*/ -9693 w 29523"/>
              <a:gd name="connsiteY4" fmla="*/ 3123 h 126681"/>
              <a:gd name="connsiteX5" fmla="*/ 10315 w 29523"/>
              <a:gd name="connsiteY5" fmla="*/ 62083 h 126681"/>
              <a:gd name="connsiteX6" fmla="*/ -9693 w 29523"/>
              <a:gd name="connsiteY6" fmla="*/ 122090 h 126681"/>
              <a:gd name="connsiteX7" fmla="*/ -11591 w 29523"/>
              <a:gd name="connsiteY7" fmla="*/ 124091 h 126681"/>
              <a:gd name="connsiteX8" fmla="*/ -10642 w 29523"/>
              <a:gd name="connsiteY8" fmla="*/ 125519 h 126681"/>
              <a:gd name="connsiteX9" fmla="*/ 9357 w 29523"/>
              <a:gd name="connsiteY9" fmla="*/ 100754 h 126681"/>
              <a:gd name="connsiteX10" fmla="*/ 17933 w 29523"/>
              <a:gd name="connsiteY10" fmla="*/ 62083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1">
                <a:moveTo>
                  <a:pt x="17933" y="62083"/>
                </a:moveTo>
                <a:cubicBezTo>
                  <a:pt x="17933" y="52272"/>
                  <a:pt x="16026" y="36937"/>
                  <a:pt x="9357" y="22650"/>
                </a:cubicBezTo>
                <a:cubicBezTo>
                  <a:pt x="1738" y="7124"/>
                  <a:pt x="-9693" y="-1163"/>
                  <a:pt x="-10642" y="-1163"/>
                </a:cubicBezTo>
                <a:cubicBezTo>
                  <a:pt x="-11591" y="-1163"/>
                  <a:pt x="-11591" y="-592"/>
                  <a:pt x="-11591" y="171"/>
                </a:cubicBezTo>
                <a:cubicBezTo>
                  <a:pt x="-11591" y="647"/>
                  <a:pt x="-11591" y="742"/>
                  <a:pt x="-9693" y="3123"/>
                </a:cubicBezTo>
                <a:cubicBezTo>
                  <a:pt x="2697" y="15601"/>
                  <a:pt x="10315" y="35699"/>
                  <a:pt x="10315" y="62083"/>
                </a:cubicBezTo>
                <a:cubicBezTo>
                  <a:pt x="10315" y="83800"/>
                  <a:pt x="5552" y="105994"/>
                  <a:pt x="-9693" y="122090"/>
                </a:cubicBezTo>
                <a:cubicBezTo>
                  <a:pt x="-11591" y="123519"/>
                  <a:pt x="-11591" y="123710"/>
                  <a:pt x="-11591" y="124091"/>
                </a:cubicBezTo>
                <a:cubicBezTo>
                  <a:pt x="-11591" y="124853"/>
                  <a:pt x="-11591" y="125519"/>
                  <a:pt x="-10642" y="125519"/>
                </a:cubicBezTo>
                <a:cubicBezTo>
                  <a:pt x="-9693" y="125519"/>
                  <a:pt x="1738" y="116852"/>
                  <a:pt x="9357" y="100754"/>
                </a:cubicBezTo>
                <a:cubicBezTo>
                  <a:pt x="16026" y="86753"/>
                  <a:pt x="17933" y="72751"/>
                  <a:pt x="17933" y="62083"/>
                </a:cubicBezTo>
                <a:close/>
              </a:path>
            </a:pathLst>
          </a:custGeom>
          <a:solidFill>
            <a:srgbClr val="000000"/>
          </a:solidFill>
          <a:ln w="12700" cap="flat">
            <a:noFill/>
            <a:prstDash val="solid"/>
            <a:miter/>
          </a:ln>
        </p:spPr>
        <p:txBody>
          <a:bodyPr rtlCol="0" anchor="ctr"/>
          <a:lstStyle/>
          <a:p>
            <a:endParaRPr lang="en-AE"/>
          </a:p>
        </p:txBody>
      </p:sp>
      <p:sp>
        <p:nvSpPr>
          <p:cNvPr id="18" name="Freeform: Shape 17">
            <a:extLst>
              <a:ext uri="{FF2B5EF4-FFF2-40B4-BE49-F238E27FC236}">
                <a16:creationId xmlns:a16="http://schemas.microsoft.com/office/drawing/2014/main" id="{AA0907AE-FB33-6820-7EBC-0A5CF681A98D}"/>
              </a:ext>
            </a:extLst>
          </p:cNvPr>
          <p:cNvSpPr/>
          <p:nvPr/>
        </p:nvSpPr>
        <p:spPr>
          <a:xfrm>
            <a:off x="4820598" y="2823463"/>
            <a:ext cx="76200" cy="5047"/>
          </a:xfrm>
          <a:custGeom>
            <a:avLst/>
            <a:gdLst>
              <a:gd name="connsiteX0" fmla="*/ -11591 w 76200"/>
              <a:gd name="connsiteY0" fmla="*/ -1163 h 5047"/>
              <a:gd name="connsiteX1" fmla="*/ -11591 w 76200"/>
              <a:gd name="connsiteY1" fmla="*/ 3885 h 5047"/>
              <a:gd name="connsiteX2" fmla="*/ 64609 w 76200"/>
              <a:gd name="connsiteY2" fmla="*/ 3885 h 5047"/>
              <a:gd name="connsiteX3" fmla="*/ 64609 w 76200"/>
              <a:gd name="connsiteY3" fmla="*/ -1163 h 5047"/>
            </a:gdLst>
            <a:ahLst/>
            <a:cxnLst>
              <a:cxn ang="0">
                <a:pos x="connsiteX0" y="connsiteY0"/>
              </a:cxn>
              <a:cxn ang="0">
                <a:pos x="connsiteX1" y="connsiteY1"/>
              </a:cxn>
              <a:cxn ang="0">
                <a:pos x="connsiteX2" y="connsiteY2"/>
              </a:cxn>
              <a:cxn ang="0">
                <a:pos x="connsiteX3" y="connsiteY3"/>
              </a:cxn>
            </a:cxnLst>
            <a:rect l="l" t="t" r="r" b="b"/>
            <a:pathLst>
              <a:path w="76200" h="5047">
                <a:moveTo>
                  <a:pt x="-11591" y="-1163"/>
                </a:moveTo>
                <a:lnTo>
                  <a:pt x="-11591" y="3885"/>
                </a:lnTo>
                <a:lnTo>
                  <a:pt x="64609" y="3885"/>
                </a:lnTo>
                <a:lnTo>
                  <a:pt x="64609" y="-1163"/>
                </a:lnTo>
                <a:close/>
              </a:path>
            </a:pathLst>
          </a:custGeom>
          <a:solidFill>
            <a:srgbClr val="000000"/>
          </a:solidFill>
          <a:ln w="9525" cap="flat">
            <a:noFill/>
            <a:prstDash val="solid"/>
            <a:miter/>
          </a:ln>
        </p:spPr>
        <p:txBody>
          <a:bodyPr rtlCol="0" anchor="ctr"/>
          <a:lstStyle/>
          <a:p>
            <a:endParaRPr lang="en-AE"/>
          </a:p>
        </p:txBody>
      </p:sp>
      <p:sp>
        <p:nvSpPr>
          <p:cNvPr id="19" name="Freeform: Shape 18">
            <a:extLst>
              <a:ext uri="{FF2B5EF4-FFF2-40B4-BE49-F238E27FC236}">
                <a16:creationId xmlns:a16="http://schemas.microsoft.com/office/drawing/2014/main" id="{9C3F55F1-8277-E7F0-0D52-7551F4ED338F}"/>
              </a:ext>
            </a:extLst>
          </p:cNvPr>
          <p:cNvSpPr/>
          <p:nvPr/>
        </p:nvSpPr>
        <p:spPr>
          <a:xfrm>
            <a:off x="4824412" y="2888423"/>
            <a:ext cx="68581" cy="57340"/>
          </a:xfrm>
          <a:custGeom>
            <a:avLst/>
            <a:gdLst>
              <a:gd name="connsiteX0" fmla="*/ 56991 w 68581"/>
              <a:gd name="connsiteY0" fmla="*/ 36651 h 57340"/>
              <a:gd name="connsiteX1" fmla="*/ 55084 w 68581"/>
              <a:gd name="connsiteY1" fmla="*/ 35508 h 57340"/>
              <a:gd name="connsiteX2" fmla="*/ 53177 w 68581"/>
              <a:gd name="connsiteY2" fmla="*/ 37700 h 57340"/>
              <a:gd name="connsiteX3" fmla="*/ 40797 w 68581"/>
              <a:gd name="connsiteY3" fmla="*/ 53511 h 57340"/>
              <a:gd name="connsiteX4" fmla="*/ 36983 w 68581"/>
              <a:gd name="connsiteY4" fmla="*/ 49320 h 57340"/>
              <a:gd name="connsiteX5" fmla="*/ 39848 w 68581"/>
              <a:gd name="connsiteY5" fmla="*/ 40271 h 57340"/>
              <a:gd name="connsiteX6" fmla="*/ 47466 w 68581"/>
              <a:gd name="connsiteY6" fmla="*/ 12363 h 57340"/>
              <a:gd name="connsiteX7" fmla="*/ 33178 w 68581"/>
              <a:gd name="connsiteY7" fmla="*/ -1163 h 57340"/>
              <a:gd name="connsiteX8" fmla="*/ 13170 w 68581"/>
              <a:gd name="connsiteY8" fmla="*/ 9887 h 57340"/>
              <a:gd name="connsiteX9" fmla="*/ 1748 w 68581"/>
              <a:gd name="connsiteY9" fmla="*/ -1163 h 57340"/>
              <a:gd name="connsiteX10" fmla="*/ -7777 w 68581"/>
              <a:gd name="connsiteY10" fmla="*/ 6172 h 57340"/>
              <a:gd name="connsiteX11" fmla="*/ -11591 w 68581"/>
              <a:gd name="connsiteY11" fmla="*/ 18364 h 57340"/>
              <a:gd name="connsiteX12" fmla="*/ -10642 w 68581"/>
              <a:gd name="connsiteY12" fmla="*/ 19698 h 57340"/>
              <a:gd name="connsiteX13" fmla="*/ -7777 w 68581"/>
              <a:gd name="connsiteY13" fmla="*/ 16744 h 57340"/>
              <a:gd name="connsiteX14" fmla="*/ 790 w 68581"/>
              <a:gd name="connsiteY14" fmla="*/ 1695 h 57340"/>
              <a:gd name="connsiteX15" fmla="*/ 4603 w 68581"/>
              <a:gd name="connsiteY15" fmla="*/ 7505 h 57340"/>
              <a:gd name="connsiteX16" fmla="*/ 2697 w 68581"/>
              <a:gd name="connsiteY16" fmla="*/ 18078 h 57340"/>
              <a:gd name="connsiteX17" fmla="*/ -3973 w 68581"/>
              <a:gd name="connsiteY17" fmla="*/ 47415 h 57340"/>
              <a:gd name="connsiteX18" fmla="*/ -5880 w 68581"/>
              <a:gd name="connsiteY18" fmla="*/ 52749 h 57340"/>
              <a:gd name="connsiteX19" fmla="*/ -2066 w 68581"/>
              <a:gd name="connsiteY19" fmla="*/ 56178 h 57340"/>
              <a:gd name="connsiteX20" fmla="*/ 2697 w 68581"/>
              <a:gd name="connsiteY20" fmla="*/ 52749 h 57340"/>
              <a:gd name="connsiteX21" fmla="*/ 5552 w 68581"/>
              <a:gd name="connsiteY21" fmla="*/ 43320 h 57340"/>
              <a:gd name="connsiteX22" fmla="*/ 8408 w 68581"/>
              <a:gd name="connsiteY22" fmla="*/ 31889 h 57340"/>
              <a:gd name="connsiteX23" fmla="*/ 10315 w 68581"/>
              <a:gd name="connsiteY23" fmla="*/ 23413 h 57340"/>
              <a:gd name="connsiteX24" fmla="*/ 12222 w 68581"/>
              <a:gd name="connsiteY24" fmla="*/ 17126 h 57340"/>
              <a:gd name="connsiteX25" fmla="*/ 32220 w 68581"/>
              <a:gd name="connsiteY25" fmla="*/ 1695 h 57340"/>
              <a:gd name="connsiteX26" fmla="*/ 38890 w 68581"/>
              <a:gd name="connsiteY26" fmla="*/ 10458 h 57340"/>
              <a:gd name="connsiteX27" fmla="*/ 31272 w 68581"/>
              <a:gd name="connsiteY27" fmla="*/ 40081 h 57340"/>
              <a:gd name="connsiteX28" fmla="*/ 29365 w 68581"/>
              <a:gd name="connsiteY28" fmla="*/ 45891 h 57340"/>
              <a:gd name="connsiteX29" fmla="*/ 39848 w 68581"/>
              <a:gd name="connsiteY29" fmla="*/ 56178 h 57340"/>
              <a:gd name="connsiteX30" fmla="*/ 56991 w 68581"/>
              <a:gd name="connsiteY30" fmla="*/ 36651 h 5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8581" h="57340">
                <a:moveTo>
                  <a:pt x="56991" y="36651"/>
                </a:moveTo>
                <a:cubicBezTo>
                  <a:pt x="56991" y="35508"/>
                  <a:pt x="56033" y="35508"/>
                  <a:pt x="55084" y="35508"/>
                </a:cubicBezTo>
                <a:cubicBezTo>
                  <a:pt x="54135" y="35508"/>
                  <a:pt x="54135" y="35794"/>
                  <a:pt x="53177" y="37700"/>
                </a:cubicBezTo>
                <a:cubicBezTo>
                  <a:pt x="50322" y="46367"/>
                  <a:pt x="46508" y="53511"/>
                  <a:pt x="40797" y="53511"/>
                </a:cubicBezTo>
                <a:cubicBezTo>
                  <a:pt x="37941" y="53511"/>
                  <a:pt x="36983" y="52177"/>
                  <a:pt x="36983" y="49320"/>
                </a:cubicBezTo>
                <a:cubicBezTo>
                  <a:pt x="36983" y="45987"/>
                  <a:pt x="38890" y="43033"/>
                  <a:pt x="39848" y="40271"/>
                </a:cubicBezTo>
                <a:cubicBezTo>
                  <a:pt x="41745" y="33508"/>
                  <a:pt x="47466" y="19698"/>
                  <a:pt x="47466" y="12363"/>
                </a:cubicBezTo>
                <a:cubicBezTo>
                  <a:pt x="47466" y="3886"/>
                  <a:pt x="41745" y="-1163"/>
                  <a:pt x="33178" y="-1163"/>
                </a:cubicBezTo>
                <a:cubicBezTo>
                  <a:pt x="21747" y="-1163"/>
                  <a:pt x="15077" y="7029"/>
                  <a:pt x="13170" y="9887"/>
                </a:cubicBezTo>
                <a:cubicBezTo>
                  <a:pt x="12222" y="2838"/>
                  <a:pt x="7459" y="-1163"/>
                  <a:pt x="1748" y="-1163"/>
                </a:cubicBezTo>
                <a:cubicBezTo>
                  <a:pt x="-3973" y="-1163"/>
                  <a:pt x="-6829" y="3791"/>
                  <a:pt x="-7777" y="6172"/>
                </a:cubicBezTo>
                <a:cubicBezTo>
                  <a:pt x="-9684" y="10458"/>
                  <a:pt x="-11591" y="17887"/>
                  <a:pt x="-11591" y="18364"/>
                </a:cubicBezTo>
                <a:cubicBezTo>
                  <a:pt x="-11591" y="19698"/>
                  <a:pt x="-10642" y="19698"/>
                  <a:pt x="-10642" y="19698"/>
                </a:cubicBezTo>
                <a:cubicBezTo>
                  <a:pt x="-8735" y="19698"/>
                  <a:pt x="-8735" y="19507"/>
                  <a:pt x="-7777" y="16744"/>
                </a:cubicBezTo>
                <a:cubicBezTo>
                  <a:pt x="-5880" y="7791"/>
                  <a:pt x="-3015" y="1695"/>
                  <a:pt x="790" y="1695"/>
                </a:cubicBezTo>
                <a:cubicBezTo>
                  <a:pt x="3645" y="1695"/>
                  <a:pt x="4603" y="3314"/>
                  <a:pt x="4603" y="7505"/>
                </a:cubicBezTo>
                <a:cubicBezTo>
                  <a:pt x="4603" y="10173"/>
                  <a:pt x="4603" y="11506"/>
                  <a:pt x="2697" y="18078"/>
                </a:cubicBezTo>
                <a:lnTo>
                  <a:pt x="-3973" y="47415"/>
                </a:lnTo>
                <a:cubicBezTo>
                  <a:pt x="-4922" y="49320"/>
                  <a:pt x="-5880" y="52177"/>
                  <a:pt x="-5880" y="52749"/>
                </a:cubicBezTo>
                <a:cubicBezTo>
                  <a:pt x="-5880" y="55130"/>
                  <a:pt x="-3973" y="56178"/>
                  <a:pt x="-2066" y="56178"/>
                </a:cubicBezTo>
                <a:cubicBezTo>
                  <a:pt x="-159" y="56178"/>
                  <a:pt x="1748" y="55226"/>
                  <a:pt x="2697" y="52749"/>
                </a:cubicBezTo>
                <a:cubicBezTo>
                  <a:pt x="2697" y="52463"/>
                  <a:pt x="4603" y="46462"/>
                  <a:pt x="5552" y="43320"/>
                </a:cubicBezTo>
                <a:lnTo>
                  <a:pt x="8408" y="31889"/>
                </a:lnTo>
                <a:cubicBezTo>
                  <a:pt x="8408" y="29032"/>
                  <a:pt x="9366" y="26365"/>
                  <a:pt x="10315" y="23413"/>
                </a:cubicBezTo>
                <a:lnTo>
                  <a:pt x="12222" y="17126"/>
                </a:lnTo>
                <a:cubicBezTo>
                  <a:pt x="14128" y="13125"/>
                  <a:pt x="20798" y="1695"/>
                  <a:pt x="32220" y="1695"/>
                </a:cubicBezTo>
                <a:cubicBezTo>
                  <a:pt x="37941" y="1695"/>
                  <a:pt x="38890" y="6267"/>
                  <a:pt x="38890" y="10458"/>
                </a:cubicBezTo>
                <a:cubicBezTo>
                  <a:pt x="38890" y="18364"/>
                  <a:pt x="33178" y="34556"/>
                  <a:pt x="31272" y="40081"/>
                </a:cubicBezTo>
                <a:cubicBezTo>
                  <a:pt x="30323" y="42938"/>
                  <a:pt x="29365" y="44367"/>
                  <a:pt x="29365" y="45891"/>
                </a:cubicBezTo>
                <a:cubicBezTo>
                  <a:pt x="29365" y="51797"/>
                  <a:pt x="34127" y="56178"/>
                  <a:pt x="39848" y="56178"/>
                </a:cubicBezTo>
                <a:cubicBezTo>
                  <a:pt x="52228" y="56178"/>
                  <a:pt x="56991" y="37700"/>
                  <a:pt x="56991" y="36651"/>
                </a:cubicBezTo>
                <a:close/>
              </a:path>
            </a:pathLst>
          </a:custGeom>
          <a:solidFill>
            <a:srgbClr val="000000"/>
          </a:solidFill>
          <a:ln w="12700" cap="flat">
            <a:noFill/>
            <a:prstDash val="solid"/>
            <a:miter/>
          </a:ln>
        </p:spPr>
        <p:txBody>
          <a:bodyPr rtlCol="0" anchor="ctr"/>
          <a:lstStyle/>
          <a:p>
            <a:endParaRPr lang="en-AE"/>
          </a:p>
        </p:txBody>
      </p:sp>
      <p:sp>
        <p:nvSpPr>
          <p:cNvPr id="20" name="Freeform: Shape 19">
            <a:extLst>
              <a:ext uri="{FF2B5EF4-FFF2-40B4-BE49-F238E27FC236}">
                <a16:creationId xmlns:a16="http://schemas.microsoft.com/office/drawing/2014/main" id="{5755DCFF-E681-5ECD-2A97-5E01D769B807}"/>
              </a:ext>
            </a:extLst>
          </p:cNvPr>
          <p:cNvSpPr/>
          <p:nvPr/>
        </p:nvSpPr>
        <p:spPr>
          <a:xfrm>
            <a:off x="4951092" y="2819272"/>
            <a:ext cx="13338" cy="13525"/>
          </a:xfrm>
          <a:custGeom>
            <a:avLst/>
            <a:gdLst>
              <a:gd name="connsiteX0" fmla="*/ 1748 w 13338"/>
              <a:gd name="connsiteY0" fmla="*/ 5506 h 13525"/>
              <a:gd name="connsiteX1" fmla="*/ -4922 w 13338"/>
              <a:gd name="connsiteY1" fmla="*/ -1163 h 13525"/>
              <a:gd name="connsiteX2" fmla="*/ -11591 w 13338"/>
              <a:gd name="connsiteY2" fmla="*/ 5506 h 13525"/>
              <a:gd name="connsiteX3" fmla="*/ -4922 w 13338"/>
              <a:gd name="connsiteY3" fmla="*/ 12363 h 13525"/>
              <a:gd name="connsiteX4" fmla="*/ 1748 w 13338"/>
              <a:gd name="connsiteY4" fmla="*/ 5506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8" h="13525">
                <a:moveTo>
                  <a:pt x="1748" y="5506"/>
                </a:moveTo>
                <a:cubicBezTo>
                  <a:pt x="1748" y="1886"/>
                  <a:pt x="-2066" y="-1163"/>
                  <a:pt x="-4922" y="-1163"/>
                </a:cubicBezTo>
                <a:cubicBezTo>
                  <a:pt x="-8735" y="-1163"/>
                  <a:pt x="-11591" y="1886"/>
                  <a:pt x="-11591" y="5506"/>
                </a:cubicBezTo>
                <a:cubicBezTo>
                  <a:pt x="-11591" y="9220"/>
                  <a:pt x="-8735" y="12363"/>
                  <a:pt x="-4922" y="12363"/>
                </a:cubicBezTo>
                <a:cubicBezTo>
                  <a:pt x="-2066" y="12363"/>
                  <a:pt x="1748" y="9220"/>
                  <a:pt x="1748" y="5506"/>
                </a:cubicBezTo>
                <a:close/>
              </a:path>
            </a:pathLst>
          </a:custGeom>
          <a:solidFill>
            <a:srgbClr val="000000"/>
          </a:solidFill>
          <a:ln w="12700" cap="flat">
            <a:noFill/>
            <a:prstDash val="solid"/>
            <a:miter/>
          </a:ln>
        </p:spPr>
        <p:txBody>
          <a:bodyPr rtlCol="0" anchor="ctr"/>
          <a:lstStyle/>
          <a:p>
            <a:endParaRPr lang="en-AE"/>
          </a:p>
        </p:txBody>
      </p:sp>
      <p:sp>
        <p:nvSpPr>
          <p:cNvPr id="21" name="Freeform: Shape 20">
            <a:extLst>
              <a:ext uri="{FF2B5EF4-FFF2-40B4-BE49-F238E27FC236}">
                <a16:creationId xmlns:a16="http://schemas.microsoft.com/office/drawing/2014/main" id="{939CEEFE-13F8-F40C-C3C6-2C95E595CC37}"/>
              </a:ext>
            </a:extLst>
          </p:cNvPr>
          <p:cNvSpPr/>
          <p:nvPr/>
        </p:nvSpPr>
        <p:spPr>
          <a:xfrm>
            <a:off x="5007293" y="2660491"/>
            <a:ext cx="54294" cy="39909"/>
          </a:xfrm>
          <a:custGeom>
            <a:avLst/>
            <a:gdLst>
              <a:gd name="connsiteX0" fmla="*/ 42703 w 54294"/>
              <a:gd name="connsiteY0" fmla="*/ 25126 h 39909"/>
              <a:gd name="connsiteX1" fmla="*/ 40797 w 54294"/>
              <a:gd name="connsiteY1" fmla="*/ 23982 h 39909"/>
              <a:gd name="connsiteX2" fmla="*/ 39838 w 54294"/>
              <a:gd name="connsiteY2" fmla="*/ 25411 h 39909"/>
              <a:gd name="connsiteX3" fmla="*/ 30313 w 54294"/>
              <a:gd name="connsiteY3" fmla="*/ 36175 h 39909"/>
              <a:gd name="connsiteX4" fmla="*/ 27458 w 54294"/>
              <a:gd name="connsiteY4" fmla="*/ 33032 h 39909"/>
              <a:gd name="connsiteX5" fmla="*/ 29365 w 54294"/>
              <a:gd name="connsiteY5" fmla="*/ 25888 h 39909"/>
              <a:gd name="connsiteX6" fmla="*/ 34127 w 54294"/>
              <a:gd name="connsiteY6" fmla="*/ 8743 h 39909"/>
              <a:gd name="connsiteX7" fmla="*/ 22695 w 54294"/>
              <a:gd name="connsiteY7" fmla="*/ -1163 h 39909"/>
              <a:gd name="connsiteX8" fmla="*/ 8408 w 54294"/>
              <a:gd name="connsiteY8" fmla="*/ 6838 h 39909"/>
              <a:gd name="connsiteX9" fmla="*/ -1117 w 54294"/>
              <a:gd name="connsiteY9" fmla="*/ -1163 h 39909"/>
              <a:gd name="connsiteX10" fmla="*/ -8735 w 54294"/>
              <a:gd name="connsiteY10" fmla="*/ 3600 h 39909"/>
              <a:gd name="connsiteX11" fmla="*/ -11591 w 54294"/>
              <a:gd name="connsiteY11" fmla="*/ 12362 h 39909"/>
              <a:gd name="connsiteX12" fmla="*/ -10642 w 54294"/>
              <a:gd name="connsiteY12" fmla="*/ 13410 h 39909"/>
              <a:gd name="connsiteX13" fmla="*/ -7787 w 54294"/>
              <a:gd name="connsiteY13" fmla="*/ 10839 h 39909"/>
              <a:gd name="connsiteX14" fmla="*/ -2066 w 54294"/>
              <a:gd name="connsiteY14" fmla="*/ 1219 h 39909"/>
              <a:gd name="connsiteX15" fmla="*/ 790 w 54294"/>
              <a:gd name="connsiteY15" fmla="*/ 5504 h 39909"/>
              <a:gd name="connsiteX16" fmla="*/ -159 w 54294"/>
              <a:gd name="connsiteY16" fmla="*/ 12934 h 39909"/>
              <a:gd name="connsiteX17" fmla="*/ -2066 w 54294"/>
              <a:gd name="connsiteY17" fmla="*/ 20839 h 39909"/>
              <a:gd name="connsiteX18" fmla="*/ -4922 w 54294"/>
              <a:gd name="connsiteY18" fmla="*/ 32270 h 39909"/>
              <a:gd name="connsiteX19" fmla="*/ -5880 w 54294"/>
              <a:gd name="connsiteY19" fmla="*/ 35889 h 39909"/>
              <a:gd name="connsiteX20" fmla="*/ -3024 w 54294"/>
              <a:gd name="connsiteY20" fmla="*/ 38747 h 39909"/>
              <a:gd name="connsiteX21" fmla="*/ 790 w 54294"/>
              <a:gd name="connsiteY21" fmla="*/ 36747 h 39909"/>
              <a:gd name="connsiteX22" fmla="*/ 1738 w 54294"/>
              <a:gd name="connsiteY22" fmla="*/ 31221 h 39909"/>
              <a:gd name="connsiteX23" fmla="*/ 4603 w 54294"/>
              <a:gd name="connsiteY23" fmla="*/ 23221 h 39909"/>
              <a:gd name="connsiteX24" fmla="*/ 5552 w 54294"/>
              <a:gd name="connsiteY24" fmla="*/ 17411 h 39909"/>
              <a:gd name="connsiteX25" fmla="*/ 9366 w 54294"/>
              <a:gd name="connsiteY25" fmla="*/ 9410 h 39909"/>
              <a:gd name="connsiteX26" fmla="*/ 22695 w 54294"/>
              <a:gd name="connsiteY26" fmla="*/ 1219 h 39909"/>
              <a:gd name="connsiteX27" fmla="*/ 27458 w 54294"/>
              <a:gd name="connsiteY27" fmla="*/ 7409 h 39909"/>
              <a:gd name="connsiteX28" fmla="*/ 22695 w 54294"/>
              <a:gd name="connsiteY28" fmla="*/ 26364 h 39909"/>
              <a:gd name="connsiteX29" fmla="*/ 20788 w 54294"/>
              <a:gd name="connsiteY29" fmla="*/ 31126 h 39909"/>
              <a:gd name="connsiteX30" fmla="*/ 29365 w 54294"/>
              <a:gd name="connsiteY30" fmla="*/ 38747 h 39909"/>
              <a:gd name="connsiteX31" fmla="*/ 42703 w 54294"/>
              <a:gd name="connsiteY31" fmla="*/ 25126 h 3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909">
                <a:moveTo>
                  <a:pt x="42703" y="25126"/>
                </a:moveTo>
                <a:cubicBezTo>
                  <a:pt x="42703" y="23982"/>
                  <a:pt x="41745" y="23982"/>
                  <a:pt x="40797" y="23982"/>
                </a:cubicBezTo>
                <a:cubicBezTo>
                  <a:pt x="39838" y="23982"/>
                  <a:pt x="39838" y="24554"/>
                  <a:pt x="39838" y="25411"/>
                </a:cubicBezTo>
                <a:cubicBezTo>
                  <a:pt x="36983" y="32555"/>
                  <a:pt x="33178" y="36175"/>
                  <a:pt x="30313" y="36175"/>
                </a:cubicBezTo>
                <a:cubicBezTo>
                  <a:pt x="28416" y="36175"/>
                  <a:pt x="27458" y="34936"/>
                  <a:pt x="27458" y="33032"/>
                </a:cubicBezTo>
                <a:cubicBezTo>
                  <a:pt x="27458" y="31126"/>
                  <a:pt x="28416" y="29889"/>
                  <a:pt x="29365" y="25888"/>
                </a:cubicBezTo>
                <a:cubicBezTo>
                  <a:pt x="31272" y="23221"/>
                  <a:pt x="34127" y="13886"/>
                  <a:pt x="34127" y="8743"/>
                </a:cubicBezTo>
                <a:cubicBezTo>
                  <a:pt x="34127" y="265"/>
                  <a:pt x="27458" y="-1163"/>
                  <a:pt x="22695" y="-1163"/>
                </a:cubicBezTo>
                <a:cubicBezTo>
                  <a:pt x="16026" y="-1163"/>
                  <a:pt x="10315" y="3314"/>
                  <a:pt x="8408" y="6838"/>
                </a:cubicBezTo>
                <a:cubicBezTo>
                  <a:pt x="7459" y="742"/>
                  <a:pt x="1738" y="-1163"/>
                  <a:pt x="-1117" y="-1163"/>
                </a:cubicBezTo>
                <a:cubicBezTo>
                  <a:pt x="-4922" y="-1163"/>
                  <a:pt x="-7787" y="1503"/>
                  <a:pt x="-8735" y="3600"/>
                </a:cubicBezTo>
                <a:cubicBezTo>
                  <a:pt x="-10642" y="6838"/>
                  <a:pt x="-11591" y="11887"/>
                  <a:pt x="-11591" y="12362"/>
                </a:cubicBezTo>
                <a:cubicBezTo>
                  <a:pt x="-11591" y="13410"/>
                  <a:pt x="-10642" y="13410"/>
                  <a:pt x="-10642" y="13410"/>
                </a:cubicBezTo>
                <a:cubicBezTo>
                  <a:pt x="-8735" y="13410"/>
                  <a:pt x="-8735" y="13220"/>
                  <a:pt x="-7787" y="10839"/>
                </a:cubicBezTo>
                <a:cubicBezTo>
                  <a:pt x="-6829" y="5504"/>
                  <a:pt x="-4922" y="1219"/>
                  <a:pt x="-2066" y="1219"/>
                </a:cubicBezTo>
                <a:cubicBezTo>
                  <a:pt x="790" y="1219"/>
                  <a:pt x="790" y="3123"/>
                  <a:pt x="790" y="5504"/>
                </a:cubicBezTo>
                <a:cubicBezTo>
                  <a:pt x="790" y="7314"/>
                  <a:pt x="790" y="10553"/>
                  <a:pt x="-159" y="12934"/>
                </a:cubicBezTo>
                <a:lnTo>
                  <a:pt x="-2066" y="20839"/>
                </a:lnTo>
                <a:lnTo>
                  <a:pt x="-4922" y="32270"/>
                </a:lnTo>
                <a:cubicBezTo>
                  <a:pt x="-5880" y="33318"/>
                  <a:pt x="-5880" y="35604"/>
                  <a:pt x="-5880" y="35889"/>
                </a:cubicBezTo>
                <a:cubicBezTo>
                  <a:pt x="-5880" y="37794"/>
                  <a:pt x="-3973" y="38747"/>
                  <a:pt x="-3024" y="38747"/>
                </a:cubicBezTo>
                <a:cubicBezTo>
                  <a:pt x="-1117" y="38747"/>
                  <a:pt x="-159" y="37508"/>
                  <a:pt x="790" y="36747"/>
                </a:cubicBezTo>
                <a:cubicBezTo>
                  <a:pt x="790" y="35984"/>
                  <a:pt x="1738" y="33032"/>
                  <a:pt x="1738" y="31221"/>
                </a:cubicBezTo>
                <a:lnTo>
                  <a:pt x="4603" y="23221"/>
                </a:lnTo>
                <a:cubicBezTo>
                  <a:pt x="4603" y="21316"/>
                  <a:pt x="5552" y="19315"/>
                  <a:pt x="5552" y="17411"/>
                </a:cubicBezTo>
                <a:cubicBezTo>
                  <a:pt x="6501" y="13696"/>
                  <a:pt x="6501" y="12934"/>
                  <a:pt x="9366" y="9410"/>
                </a:cubicBezTo>
                <a:cubicBezTo>
                  <a:pt x="12222" y="5790"/>
                  <a:pt x="16026" y="1219"/>
                  <a:pt x="22695" y="1219"/>
                </a:cubicBezTo>
                <a:cubicBezTo>
                  <a:pt x="27458" y="1219"/>
                  <a:pt x="27458" y="5790"/>
                  <a:pt x="27458" y="7409"/>
                </a:cubicBezTo>
                <a:cubicBezTo>
                  <a:pt x="27458" y="12839"/>
                  <a:pt x="23653" y="22650"/>
                  <a:pt x="22695" y="26364"/>
                </a:cubicBezTo>
                <a:cubicBezTo>
                  <a:pt x="21747" y="28745"/>
                  <a:pt x="20788" y="29603"/>
                  <a:pt x="20788" y="31126"/>
                </a:cubicBezTo>
                <a:cubicBezTo>
                  <a:pt x="20788" y="35699"/>
                  <a:pt x="25551" y="38747"/>
                  <a:pt x="29365" y="38747"/>
                </a:cubicBezTo>
                <a:cubicBezTo>
                  <a:pt x="38890" y="38747"/>
                  <a:pt x="42703" y="26459"/>
                  <a:pt x="42703" y="25126"/>
                </a:cubicBezTo>
                <a:close/>
              </a:path>
            </a:pathLst>
          </a:custGeom>
          <a:solidFill>
            <a:srgbClr val="000000"/>
          </a:solidFill>
          <a:ln w="12700" cap="flat">
            <a:noFill/>
            <a:prstDash val="solid"/>
            <a:miter/>
          </a:ln>
        </p:spPr>
        <p:txBody>
          <a:bodyPr rtlCol="0" anchor="ctr"/>
          <a:lstStyle/>
          <a:p>
            <a:endParaRPr lang="en-AE"/>
          </a:p>
        </p:txBody>
      </p:sp>
      <p:sp>
        <p:nvSpPr>
          <p:cNvPr id="22" name="Freeform: Shape 21">
            <a:extLst>
              <a:ext uri="{FF2B5EF4-FFF2-40B4-BE49-F238E27FC236}">
                <a16:creationId xmlns:a16="http://schemas.microsoft.com/office/drawing/2014/main" id="{4512D2D0-5E0B-A581-B3C8-2E78E40B3284}"/>
              </a:ext>
            </a:extLst>
          </p:cNvPr>
          <p:cNvSpPr/>
          <p:nvPr/>
        </p:nvSpPr>
        <p:spPr>
          <a:xfrm>
            <a:off x="5074917" y="2675063"/>
            <a:ext cx="60005" cy="4477"/>
          </a:xfrm>
          <a:custGeom>
            <a:avLst/>
            <a:gdLst>
              <a:gd name="connsiteX0" fmla="*/ 48415 w 60005"/>
              <a:gd name="connsiteY0" fmla="*/ 1029 h 4477"/>
              <a:gd name="connsiteX1" fmla="*/ 45559 w 60005"/>
              <a:gd name="connsiteY1" fmla="*/ -1163 h 4477"/>
              <a:gd name="connsiteX2" fmla="*/ -7777 w 60005"/>
              <a:gd name="connsiteY2" fmla="*/ -1163 h 4477"/>
              <a:gd name="connsiteX3" fmla="*/ -11591 w 60005"/>
              <a:gd name="connsiteY3" fmla="*/ 1029 h 4477"/>
              <a:gd name="connsiteX4" fmla="*/ -7777 w 60005"/>
              <a:gd name="connsiteY4" fmla="*/ 3315 h 4477"/>
              <a:gd name="connsiteX5" fmla="*/ 45559 w 60005"/>
              <a:gd name="connsiteY5" fmla="*/ 3315 h 4477"/>
              <a:gd name="connsiteX6" fmla="*/ 48415 w 60005"/>
              <a:gd name="connsiteY6" fmla="*/ 1029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 h="4477">
                <a:moveTo>
                  <a:pt x="48415" y="1029"/>
                </a:moveTo>
                <a:cubicBezTo>
                  <a:pt x="48415" y="-1163"/>
                  <a:pt x="46517" y="-1163"/>
                  <a:pt x="45559" y="-1163"/>
                </a:cubicBezTo>
                <a:lnTo>
                  <a:pt x="-7777" y="-1163"/>
                </a:lnTo>
                <a:cubicBezTo>
                  <a:pt x="-9684" y="-1163"/>
                  <a:pt x="-11591" y="-1163"/>
                  <a:pt x="-11591" y="1029"/>
                </a:cubicBezTo>
                <a:cubicBezTo>
                  <a:pt x="-11591" y="3315"/>
                  <a:pt x="-8735" y="3315"/>
                  <a:pt x="-7777" y="3315"/>
                </a:cubicBezTo>
                <a:lnTo>
                  <a:pt x="45559" y="3315"/>
                </a:lnTo>
                <a:cubicBezTo>
                  <a:pt x="46517" y="3315"/>
                  <a:pt x="48415" y="3315"/>
                  <a:pt x="48415" y="1029"/>
                </a:cubicBezTo>
                <a:close/>
              </a:path>
            </a:pathLst>
          </a:custGeom>
          <a:solidFill>
            <a:srgbClr val="000000"/>
          </a:solidFill>
          <a:ln w="12700" cap="flat">
            <a:noFill/>
            <a:prstDash val="solid"/>
            <a:miter/>
          </a:ln>
        </p:spPr>
        <p:txBody>
          <a:bodyPr rtlCol="0" anchor="ctr"/>
          <a:lstStyle/>
          <a:p>
            <a:endParaRPr lang="en-AE"/>
          </a:p>
        </p:txBody>
      </p:sp>
      <p:sp>
        <p:nvSpPr>
          <p:cNvPr id="23" name="Freeform: Shape 22">
            <a:extLst>
              <a:ext uri="{FF2B5EF4-FFF2-40B4-BE49-F238E27FC236}">
                <a16:creationId xmlns:a16="http://schemas.microsoft.com/office/drawing/2014/main" id="{346F5025-BF23-D742-55BA-DFA8C9CFB168}"/>
              </a:ext>
            </a:extLst>
          </p:cNvPr>
          <p:cNvSpPr/>
          <p:nvPr/>
        </p:nvSpPr>
        <p:spPr>
          <a:xfrm>
            <a:off x="5153973" y="2640678"/>
            <a:ext cx="32388" cy="58769"/>
          </a:xfrm>
          <a:custGeom>
            <a:avLst/>
            <a:gdLst>
              <a:gd name="connsiteX0" fmla="*/ 20798 w 32388"/>
              <a:gd name="connsiteY0" fmla="*/ 57607 h 58769"/>
              <a:gd name="connsiteX1" fmla="*/ 20798 w 32388"/>
              <a:gd name="connsiteY1" fmla="*/ 54464 h 58769"/>
              <a:gd name="connsiteX2" fmla="*/ 17942 w 32388"/>
              <a:gd name="connsiteY2" fmla="*/ 54464 h 58769"/>
              <a:gd name="connsiteX3" fmla="*/ 8417 w 32388"/>
              <a:gd name="connsiteY3" fmla="*/ 50368 h 58769"/>
              <a:gd name="connsiteX4" fmla="*/ 8417 w 32388"/>
              <a:gd name="connsiteY4" fmla="*/ 1409 h 58769"/>
              <a:gd name="connsiteX5" fmla="*/ 6510 w 32388"/>
              <a:gd name="connsiteY5" fmla="*/ -1163 h 58769"/>
              <a:gd name="connsiteX6" fmla="*/ -11591 w 32388"/>
              <a:gd name="connsiteY6" fmla="*/ 4458 h 58769"/>
              <a:gd name="connsiteX7" fmla="*/ -11591 w 32388"/>
              <a:gd name="connsiteY7" fmla="*/ 7601 h 58769"/>
              <a:gd name="connsiteX8" fmla="*/ 1748 w 32388"/>
              <a:gd name="connsiteY8" fmla="*/ 5220 h 58769"/>
              <a:gd name="connsiteX9" fmla="*/ 1748 w 32388"/>
              <a:gd name="connsiteY9" fmla="*/ 50368 h 58769"/>
              <a:gd name="connsiteX10" fmla="*/ -6829 w 32388"/>
              <a:gd name="connsiteY10" fmla="*/ 54464 h 58769"/>
              <a:gd name="connsiteX11" fmla="*/ -10633 w 32388"/>
              <a:gd name="connsiteY11" fmla="*/ 54464 h 58769"/>
              <a:gd name="connsiteX12" fmla="*/ -10633 w 32388"/>
              <a:gd name="connsiteY12" fmla="*/ 57607 h 58769"/>
              <a:gd name="connsiteX13" fmla="*/ 5561 w 32388"/>
              <a:gd name="connsiteY13" fmla="*/ 57321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88" h="58769">
                <a:moveTo>
                  <a:pt x="20798" y="57607"/>
                </a:moveTo>
                <a:lnTo>
                  <a:pt x="20798" y="54464"/>
                </a:lnTo>
                <a:lnTo>
                  <a:pt x="17942" y="54464"/>
                </a:lnTo>
                <a:cubicBezTo>
                  <a:pt x="8417" y="54464"/>
                  <a:pt x="8417" y="53320"/>
                  <a:pt x="8417" y="50368"/>
                </a:cubicBezTo>
                <a:lnTo>
                  <a:pt x="8417" y="1409"/>
                </a:lnTo>
                <a:cubicBezTo>
                  <a:pt x="8417" y="-972"/>
                  <a:pt x="8417" y="-1163"/>
                  <a:pt x="6510" y="-1163"/>
                </a:cubicBezTo>
                <a:cubicBezTo>
                  <a:pt x="799" y="4363"/>
                  <a:pt x="-7777" y="4458"/>
                  <a:pt x="-11591" y="4458"/>
                </a:cubicBezTo>
                <a:lnTo>
                  <a:pt x="-11591" y="7601"/>
                </a:lnTo>
                <a:cubicBezTo>
                  <a:pt x="-8726" y="7601"/>
                  <a:pt x="-3015" y="7601"/>
                  <a:pt x="1748" y="5220"/>
                </a:cubicBezTo>
                <a:lnTo>
                  <a:pt x="1748" y="50368"/>
                </a:lnTo>
                <a:cubicBezTo>
                  <a:pt x="1748" y="53320"/>
                  <a:pt x="1748" y="54464"/>
                  <a:pt x="-6829" y="54464"/>
                </a:cubicBezTo>
                <a:lnTo>
                  <a:pt x="-10633" y="54464"/>
                </a:lnTo>
                <a:lnTo>
                  <a:pt x="-10633" y="57607"/>
                </a:lnTo>
                <a:lnTo>
                  <a:pt x="5561" y="57321"/>
                </a:lnTo>
                <a:close/>
              </a:path>
            </a:pathLst>
          </a:custGeom>
          <a:solidFill>
            <a:srgbClr val="000000"/>
          </a:solidFill>
          <a:ln w="12700" cap="flat">
            <a:noFill/>
            <a:prstDash val="solid"/>
            <a:miter/>
          </a:ln>
        </p:spPr>
        <p:txBody>
          <a:bodyPr rtlCol="0" anchor="ctr"/>
          <a:lstStyle/>
          <a:p>
            <a:endParaRPr lang="en-AE"/>
          </a:p>
        </p:txBody>
      </p:sp>
      <p:sp>
        <p:nvSpPr>
          <p:cNvPr id="24" name="Freeform: Shape 23">
            <a:extLst>
              <a:ext uri="{FF2B5EF4-FFF2-40B4-BE49-F238E27FC236}">
                <a16:creationId xmlns:a16="http://schemas.microsoft.com/office/drawing/2014/main" id="{D816A28A-5783-6372-A4E0-0C142C578C6F}"/>
              </a:ext>
            </a:extLst>
          </p:cNvPr>
          <p:cNvSpPr/>
          <p:nvPr/>
        </p:nvSpPr>
        <p:spPr>
          <a:xfrm>
            <a:off x="5014912" y="2737452"/>
            <a:ext cx="168594" cy="177069"/>
          </a:xfrm>
          <a:custGeom>
            <a:avLst/>
            <a:gdLst>
              <a:gd name="connsiteX0" fmla="*/ 157003 w 168594"/>
              <a:gd name="connsiteY0" fmla="*/ 135426 h 177069"/>
              <a:gd name="connsiteX1" fmla="*/ 153190 w 168594"/>
              <a:gd name="connsiteY1" fmla="*/ 135426 h 177069"/>
              <a:gd name="connsiteX2" fmla="*/ 120810 w 168594"/>
              <a:gd name="connsiteY2" fmla="*/ 161048 h 177069"/>
              <a:gd name="connsiteX3" fmla="*/ 80803 w 168594"/>
              <a:gd name="connsiteY3" fmla="*/ 164859 h 177069"/>
              <a:gd name="connsiteX4" fmla="*/ 4603 w 168594"/>
              <a:gd name="connsiteY4" fmla="*/ 164859 h 177069"/>
              <a:gd name="connsiteX5" fmla="*/ 69372 w 168594"/>
              <a:gd name="connsiteY5" fmla="*/ 89420 h 177069"/>
              <a:gd name="connsiteX6" fmla="*/ 70320 w 168594"/>
              <a:gd name="connsiteY6" fmla="*/ 87325 h 177069"/>
              <a:gd name="connsiteX7" fmla="*/ 69372 w 168594"/>
              <a:gd name="connsiteY7" fmla="*/ 85419 h 177069"/>
              <a:gd name="connsiteX8" fmla="*/ 10315 w 168594"/>
              <a:gd name="connsiteY8" fmla="*/ 4933 h 177069"/>
              <a:gd name="connsiteX9" fmla="*/ 79845 w 168594"/>
              <a:gd name="connsiteY9" fmla="*/ 4933 h 177069"/>
              <a:gd name="connsiteX10" fmla="*/ 109378 w 168594"/>
              <a:gd name="connsiteY10" fmla="*/ 6838 h 177069"/>
              <a:gd name="connsiteX11" fmla="*/ 137953 w 168594"/>
              <a:gd name="connsiteY11" fmla="*/ 16363 h 177069"/>
              <a:gd name="connsiteX12" fmla="*/ 153190 w 168594"/>
              <a:gd name="connsiteY12" fmla="*/ 34365 h 177069"/>
              <a:gd name="connsiteX13" fmla="*/ 157003 w 168594"/>
              <a:gd name="connsiteY13" fmla="*/ 34365 h 177069"/>
              <a:gd name="connsiteX14" fmla="*/ 141758 w 168594"/>
              <a:gd name="connsiteY14" fmla="*/ -1163 h 177069"/>
              <a:gd name="connsiteX15" fmla="*/ -7777 w 168594"/>
              <a:gd name="connsiteY15" fmla="*/ -1163 h 177069"/>
              <a:gd name="connsiteX16" fmla="*/ -11591 w 168594"/>
              <a:gd name="connsiteY16" fmla="*/ -306 h 177069"/>
              <a:gd name="connsiteX17" fmla="*/ -11591 w 168594"/>
              <a:gd name="connsiteY17" fmla="*/ 3886 h 177069"/>
              <a:gd name="connsiteX18" fmla="*/ 55084 w 168594"/>
              <a:gd name="connsiteY18" fmla="*/ 95421 h 177069"/>
              <a:gd name="connsiteX19" fmla="*/ -10642 w 168594"/>
              <a:gd name="connsiteY19" fmla="*/ 172192 h 177069"/>
              <a:gd name="connsiteX20" fmla="*/ -11591 w 168594"/>
              <a:gd name="connsiteY20" fmla="*/ 174573 h 177069"/>
              <a:gd name="connsiteX21" fmla="*/ -7777 w 168594"/>
              <a:gd name="connsiteY21" fmla="*/ 175907 h 177069"/>
              <a:gd name="connsiteX22" fmla="*/ 141758 w 168594"/>
              <a:gd name="connsiteY22" fmla="*/ 175907 h 17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594" h="177069">
                <a:moveTo>
                  <a:pt x="157003" y="135426"/>
                </a:moveTo>
                <a:lnTo>
                  <a:pt x="153190" y="135426"/>
                </a:lnTo>
                <a:cubicBezTo>
                  <a:pt x="148427" y="148475"/>
                  <a:pt x="135098" y="157143"/>
                  <a:pt x="120810" y="161048"/>
                </a:cubicBezTo>
                <a:cubicBezTo>
                  <a:pt x="117945" y="161619"/>
                  <a:pt x="105565" y="164859"/>
                  <a:pt x="80803" y="164859"/>
                </a:cubicBezTo>
                <a:lnTo>
                  <a:pt x="4603" y="164859"/>
                </a:lnTo>
                <a:lnTo>
                  <a:pt x="69372" y="89420"/>
                </a:lnTo>
                <a:cubicBezTo>
                  <a:pt x="70320" y="88373"/>
                  <a:pt x="70320" y="87991"/>
                  <a:pt x="70320" y="87325"/>
                </a:cubicBezTo>
                <a:cubicBezTo>
                  <a:pt x="70320" y="87325"/>
                  <a:pt x="70320" y="86753"/>
                  <a:pt x="69372" y="85419"/>
                </a:cubicBezTo>
                <a:lnTo>
                  <a:pt x="10315" y="4933"/>
                </a:lnTo>
                <a:lnTo>
                  <a:pt x="79845" y="4933"/>
                </a:lnTo>
                <a:cubicBezTo>
                  <a:pt x="96998" y="4933"/>
                  <a:pt x="108420" y="6647"/>
                  <a:pt x="109378" y="6838"/>
                </a:cubicBezTo>
                <a:cubicBezTo>
                  <a:pt x="116997" y="7886"/>
                  <a:pt x="127470" y="10077"/>
                  <a:pt x="137953" y="16363"/>
                </a:cubicBezTo>
                <a:cubicBezTo>
                  <a:pt x="140809" y="18458"/>
                  <a:pt x="149385" y="24079"/>
                  <a:pt x="153190" y="34365"/>
                </a:cubicBezTo>
                <a:lnTo>
                  <a:pt x="157003" y="34365"/>
                </a:lnTo>
                <a:lnTo>
                  <a:pt x="141758" y="-1163"/>
                </a:lnTo>
                <a:lnTo>
                  <a:pt x="-7777" y="-1163"/>
                </a:lnTo>
                <a:cubicBezTo>
                  <a:pt x="-10642" y="-1163"/>
                  <a:pt x="-11591" y="-1067"/>
                  <a:pt x="-11591" y="-306"/>
                </a:cubicBezTo>
                <a:cubicBezTo>
                  <a:pt x="-11591" y="171"/>
                  <a:pt x="-11591" y="2552"/>
                  <a:pt x="-11591" y="3886"/>
                </a:cubicBezTo>
                <a:lnTo>
                  <a:pt x="55084" y="95421"/>
                </a:lnTo>
                <a:lnTo>
                  <a:pt x="-10642" y="172192"/>
                </a:lnTo>
                <a:cubicBezTo>
                  <a:pt x="-11591" y="173812"/>
                  <a:pt x="-11591" y="174573"/>
                  <a:pt x="-11591" y="174573"/>
                </a:cubicBezTo>
                <a:cubicBezTo>
                  <a:pt x="-11591" y="175907"/>
                  <a:pt x="-10642" y="175907"/>
                  <a:pt x="-7777" y="175907"/>
                </a:cubicBezTo>
                <a:lnTo>
                  <a:pt x="141758" y="175907"/>
                </a:lnTo>
                <a:close/>
              </a:path>
            </a:pathLst>
          </a:custGeom>
          <a:solidFill>
            <a:srgbClr val="000000"/>
          </a:solidFill>
          <a:ln w="12700" cap="flat">
            <a:noFill/>
            <a:prstDash val="solid"/>
            <a:miter/>
          </a:ln>
        </p:spPr>
        <p:txBody>
          <a:bodyPr rtlCol="0" anchor="ctr"/>
          <a:lstStyle/>
          <a:p>
            <a:endParaRPr lang="en-AE"/>
          </a:p>
        </p:txBody>
      </p:sp>
      <p:sp>
        <p:nvSpPr>
          <p:cNvPr id="25" name="Freeform: Shape 24">
            <a:extLst>
              <a:ext uri="{FF2B5EF4-FFF2-40B4-BE49-F238E27FC236}">
                <a16:creationId xmlns:a16="http://schemas.microsoft.com/office/drawing/2014/main" id="{47FED5E4-6FEB-3D54-456C-FA27D22DBC13}"/>
              </a:ext>
            </a:extLst>
          </p:cNvPr>
          <p:cNvSpPr/>
          <p:nvPr/>
        </p:nvSpPr>
        <p:spPr>
          <a:xfrm>
            <a:off x="5012056" y="2948241"/>
            <a:ext cx="38100" cy="76676"/>
          </a:xfrm>
          <a:custGeom>
            <a:avLst/>
            <a:gdLst>
              <a:gd name="connsiteX0" fmla="*/ 26509 w 38100"/>
              <a:gd name="connsiteY0" fmla="*/ 2171 h 76676"/>
              <a:gd name="connsiteX1" fmla="*/ 22695 w 38100"/>
              <a:gd name="connsiteY1" fmla="*/ -1163 h 76676"/>
              <a:gd name="connsiteX2" fmla="*/ 17933 w 38100"/>
              <a:gd name="connsiteY2" fmla="*/ 3600 h 76676"/>
              <a:gd name="connsiteX3" fmla="*/ 21747 w 38100"/>
              <a:gd name="connsiteY3" fmla="*/ 7029 h 76676"/>
              <a:gd name="connsiteX4" fmla="*/ 26509 w 38100"/>
              <a:gd name="connsiteY4" fmla="*/ 2171 h 76676"/>
              <a:gd name="connsiteX5" fmla="*/ 22695 w 38100"/>
              <a:gd name="connsiteY5" fmla="*/ 29794 h 76676"/>
              <a:gd name="connsiteX6" fmla="*/ 23653 w 38100"/>
              <a:gd name="connsiteY6" fmla="*/ 26840 h 76676"/>
              <a:gd name="connsiteX7" fmla="*/ 14128 w 38100"/>
              <a:gd name="connsiteY7" fmla="*/ 18554 h 76676"/>
              <a:gd name="connsiteX8" fmla="*/ -1117 w 38100"/>
              <a:gd name="connsiteY8" fmla="*/ 32080 h 76676"/>
              <a:gd name="connsiteX9" fmla="*/ -159 w 38100"/>
              <a:gd name="connsiteY9" fmla="*/ 33127 h 76676"/>
              <a:gd name="connsiteX10" fmla="*/ 1738 w 38100"/>
              <a:gd name="connsiteY10" fmla="*/ 31603 h 76676"/>
              <a:gd name="connsiteX11" fmla="*/ 14128 w 38100"/>
              <a:gd name="connsiteY11" fmla="*/ 20935 h 76676"/>
              <a:gd name="connsiteX12" fmla="*/ 16984 w 38100"/>
              <a:gd name="connsiteY12" fmla="*/ 25222 h 76676"/>
              <a:gd name="connsiteX13" fmla="*/ 16984 w 38100"/>
              <a:gd name="connsiteY13" fmla="*/ 27889 h 76676"/>
              <a:gd name="connsiteX14" fmla="*/ 8408 w 38100"/>
              <a:gd name="connsiteY14" fmla="*/ 61797 h 76676"/>
              <a:gd name="connsiteX15" fmla="*/ -3024 w 38100"/>
              <a:gd name="connsiteY15" fmla="*/ 73133 h 76676"/>
              <a:gd name="connsiteX16" fmla="*/ -6829 w 38100"/>
              <a:gd name="connsiteY16" fmla="*/ 72561 h 76676"/>
              <a:gd name="connsiteX17" fmla="*/ -3973 w 38100"/>
              <a:gd name="connsiteY17" fmla="*/ 68084 h 76676"/>
              <a:gd name="connsiteX18" fmla="*/ -6829 w 38100"/>
              <a:gd name="connsiteY18" fmla="*/ 64845 h 76676"/>
              <a:gd name="connsiteX19" fmla="*/ -11591 w 38100"/>
              <a:gd name="connsiteY19" fmla="*/ 69989 h 76676"/>
              <a:gd name="connsiteX20" fmla="*/ -3024 w 38100"/>
              <a:gd name="connsiteY20" fmla="*/ 75514 h 76676"/>
              <a:gd name="connsiteX21" fmla="*/ 15077 w 38100"/>
              <a:gd name="connsiteY21" fmla="*/ 61511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76676">
                <a:moveTo>
                  <a:pt x="26509" y="2171"/>
                </a:moveTo>
                <a:cubicBezTo>
                  <a:pt x="26509" y="647"/>
                  <a:pt x="25551" y="-1163"/>
                  <a:pt x="22695" y="-1163"/>
                </a:cubicBezTo>
                <a:cubicBezTo>
                  <a:pt x="20788" y="-1163"/>
                  <a:pt x="17933" y="1219"/>
                  <a:pt x="17933" y="3600"/>
                </a:cubicBezTo>
                <a:cubicBezTo>
                  <a:pt x="17933" y="5124"/>
                  <a:pt x="18891" y="7029"/>
                  <a:pt x="21747" y="7029"/>
                </a:cubicBezTo>
                <a:cubicBezTo>
                  <a:pt x="24602" y="7029"/>
                  <a:pt x="26509" y="4647"/>
                  <a:pt x="26509" y="2171"/>
                </a:cubicBezTo>
                <a:close/>
                <a:moveTo>
                  <a:pt x="22695" y="29794"/>
                </a:moveTo>
                <a:cubicBezTo>
                  <a:pt x="23653" y="28937"/>
                  <a:pt x="23653" y="28079"/>
                  <a:pt x="23653" y="26840"/>
                </a:cubicBezTo>
                <a:cubicBezTo>
                  <a:pt x="23653" y="21888"/>
                  <a:pt x="18891" y="18554"/>
                  <a:pt x="14128" y="18554"/>
                </a:cubicBezTo>
                <a:cubicBezTo>
                  <a:pt x="4603" y="18554"/>
                  <a:pt x="-1117" y="30746"/>
                  <a:pt x="-1117" y="32080"/>
                </a:cubicBezTo>
                <a:cubicBezTo>
                  <a:pt x="-1117" y="33127"/>
                  <a:pt x="-159" y="33127"/>
                  <a:pt x="-159" y="33127"/>
                </a:cubicBezTo>
                <a:cubicBezTo>
                  <a:pt x="790" y="33127"/>
                  <a:pt x="790" y="32936"/>
                  <a:pt x="1738" y="31603"/>
                </a:cubicBezTo>
                <a:cubicBezTo>
                  <a:pt x="3645" y="26365"/>
                  <a:pt x="8408" y="20935"/>
                  <a:pt x="14128" y="20935"/>
                </a:cubicBezTo>
                <a:cubicBezTo>
                  <a:pt x="16026" y="20935"/>
                  <a:pt x="16984" y="22364"/>
                  <a:pt x="16984" y="25222"/>
                </a:cubicBezTo>
                <a:cubicBezTo>
                  <a:pt x="16984" y="26269"/>
                  <a:pt x="16984" y="27412"/>
                  <a:pt x="16984" y="27889"/>
                </a:cubicBezTo>
                <a:lnTo>
                  <a:pt x="8408" y="61797"/>
                </a:lnTo>
                <a:cubicBezTo>
                  <a:pt x="6501" y="67894"/>
                  <a:pt x="1738" y="73133"/>
                  <a:pt x="-3024" y="73133"/>
                </a:cubicBezTo>
                <a:cubicBezTo>
                  <a:pt x="-4922" y="73133"/>
                  <a:pt x="-5880" y="72942"/>
                  <a:pt x="-6829" y="72561"/>
                </a:cubicBezTo>
                <a:cubicBezTo>
                  <a:pt x="-3973" y="71513"/>
                  <a:pt x="-3973" y="69418"/>
                  <a:pt x="-3973" y="68084"/>
                </a:cubicBezTo>
                <a:cubicBezTo>
                  <a:pt x="-3973" y="65989"/>
                  <a:pt x="-4922" y="64845"/>
                  <a:pt x="-6829" y="64845"/>
                </a:cubicBezTo>
                <a:cubicBezTo>
                  <a:pt x="-9684" y="64845"/>
                  <a:pt x="-11591" y="67226"/>
                  <a:pt x="-11591" y="69989"/>
                </a:cubicBezTo>
                <a:cubicBezTo>
                  <a:pt x="-11591" y="73418"/>
                  <a:pt x="-8735" y="75514"/>
                  <a:pt x="-3024" y="75514"/>
                </a:cubicBezTo>
                <a:cubicBezTo>
                  <a:pt x="1738" y="75514"/>
                  <a:pt x="12222" y="72370"/>
                  <a:pt x="15077" y="61511"/>
                </a:cubicBezTo>
                <a:close/>
              </a:path>
            </a:pathLst>
          </a:custGeom>
          <a:solidFill>
            <a:srgbClr val="000000"/>
          </a:solidFill>
          <a:ln w="12700" cap="flat">
            <a:noFill/>
            <a:prstDash val="solid"/>
            <a:miter/>
          </a:ln>
        </p:spPr>
        <p:txBody>
          <a:bodyPr rtlCol="0" anchor="ctr"/>
          <a:lstStyle/>
          <a:p>
            <a:endParaRPr lang="en-AE"/>
          </a:p>
        </p:txBody>
      </p:sp>
      <p:sp>
        <p:nvSpPr>
          <p:cNvPr id="26" name="Freeform: Shape 25">
            <a:extLst>
              <a:ext uri="{FF2B5EF4-FFF2-40B4-BE49-F238E27FC236}">
                <a16:creationId xmlns:a16="http://schemas.microsoft.com/office/drawing/2014/main" id="{AD578AB4-AAA0-86BA-9CDC-6ACFD0D66919}"/>
              </a:ext>
            </a:extLst>
          </p:cNvPr>
          <p:cNvSpPr/>
          <p:nvPr/>
        </p:nvSpPr>
        <p:spPr>
          <a:xfrm>
            <a:off x="5064443" y="2948145"/>
            <a:ext cx="117155" cy="60578"/>
          </a:xfrm>
          <a:custGeom>
            <a:avLst/>
            <a:gdLst>
              <a:gd name="connsiteX0" fmla="*/ 54126 w 117155"/>
              <a:gd name="connsiteY0" fmla="*/ 25603 h 60578"/>
              <a:gd name="connsiteX1" fmla="*/ 50322 w 117155"/>
              <a:gd name="connsiteY1" fmla="*/ 23507 h 60578"/>
              <a:gd name="connsiteX2" fmla="*/ -7787 w 117155"/>
              <a:gd name="connsiteY2" fmla="*/ 23507 h 60578"/>
              <a:gd name="connsiteX3" fmla="*/ -11591 w 117155"/>
              <a:gd name="connsiteY3" fmla="*/ 25603 h 60578"/>
              <a:gd name="connsiteX4" fmla="*/ -7787 w 117155"/>
              <a:gd name="connsiteY4" fmla="*/ 27794 h 60578"/>
              <a:gd name="connsiteX5" fmla="*/ 50322 w 117155"/>
              <a:gd name="connsiteY5" fmla="*/ 27794 h 60578"/>
              <a:gd name="connsiteX6" fmla="*/ 54126 w 117155"/>
              <a:gd name="connsiteY6" fmla="*/ 25603 h 60578"/>
              <a:gd name="connsiteX7" fmla="*/ 54126 w 117155"/>
              <a:gd name="connsiteY7" fmla="*/ 45224 h 60578"/>
              <a:gd name="connsiteX8" fmla="*/ 50322 w 117155"/>
              <a:gd name="connsiteY8" fmla="*/ 43033 h 60578"/>
              <a:gd name="connsiteX9" fmla="*/ -7787 w 117155"/>
              <a:gd name="connsiteY9" fmla="*/ 43033 h 60578"/>
              <a:gd name="connsiteX10" fmla="*/ -11591 w 117155"/>
              <a:gd name="connsiteY10" fmla="*/ 45224 h 60578"/>
              <a:gd name="connsiteX11" fmla="*/ -7787 w 117155"/>
              <a:gd name="connsiteY11" fmla="*/ 47319 h 60578"/>
              <a:gd name="connsiteX12" fmla="*/ 50322 w 117155"/>
              <a:gd name="connsiteY12" fmla="*/ 47319 h 60578"/>
              <a:gd name="connsiteX13" fmla="*/ 54126 w 117155"/>
              <a:gd name="connsiteY13" fmla="*/ 45224 h 60578"/>
              <a:gd name="connsiteX14" fmla="*/ 105565 w 117155"/>
              <a:gd name="connsiteY14" fmla="*/ 29317 h 60578"/>
              <a:gd name="connsiteX15" fmla="*/ 100802 w 117155"/>
              <a:gd name="connsiteY15" fmla="*/ 6362 h 60578"/>
              <a:gd name="connsiteX16" fmla="*/ 85566 w 117155"/>
              <a:gd name="connsiteY16" fmla="*/ -1163 h 60578"/>
              <a:gd name="connsiteX17" fmla="*/ 64609 w 117155"/>
              <a:gd name="connsiteY17" fmla="*/ 29317 h 60578"/>
              <a:gd name="connsiteX18" fmla="*/ 85566 w 117155"/>
              <a:gd name="connsiteY18" fmla="*/ 59416 h 60578"/>
              <a:gd name="connsiteX19" fmla="*/ 105565 w 117155"/>
              <a:gd name="connsiteY19" fmla="*/ 29317 h 60578"/>
              <a:gd name="connsiteX20" fmla="*/ 97947 w 117155"/>
              <a:gd name="connsiteY20" fmla="*/ 28174 h 60578"/>
              <a:gd name="connsiteX21" fmla="*/ 96988 w 117155"/>
              <a:gd name="connsiteY21" fmla="*/ 46844 h 60578"/>
              <a:gd name="connsiteX22" fmla="*/ 85566 w 117155"/>
              <a:gd name="connsiteY22" fmla="*/ 56844 h 60578"/>
              <a:gd name="connsiteX23" fmla="*/ 74134 w 117155"/>
              <a:gd name="connsiteY23" fmla="*/ 47224 h 60578"/>
              <a:gd name="connsiteX24" fmla="*/ 73176 w 117155"/>
              <a:gd name="connsiteY24" fmla="*/ 28174 h 60578"/>
              <a:gd name="connsiteX25" fmla="*/ 74134 w 117155"/>
              <a:gd name="connsiteY25" fmla="*/ 10077 h 60578"/>
              <a:gd name="connsiteX26" fmla="*/ 85566 w 117155"/>
              <a:gd name="connsiteY26" fmla="*/ 1314 h 60578"/>
              <a:gd name="connsiteX27" fmla="*/ 96040 w 117155"/>
              <a:gd name="connsiteY27" fmla="*/ 9410 h 60578"/>
              <a:gd name="connsiteX28" fmla="*/ 97947 w 117155"/>
              <a:gd name="connsiteY28" fmla="*/ 28174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155" h="60578">
                <a:moveTo>
                  <a:pt x="54126" y="25603"/>
                </a:moveTo>
                <a:cubicBezTo>
                  <a:pt x="54126" y="23507"/>
                  <a:pt x="51270" y="23507"/>
                  <a:pt x="50322" y="23507"/>
                </a:cubicBezTo>
                <a:lnTo>
                  <a:pt x="-7787" y="23507"/>
                </a:lnTo>
                <a:cubicBezTo>
                  <a:pt x="-8735" y="23507"/>
                  <a:pt x="-11591" y="23507"/>
                  <a:pt x="-11591" y="25603"/>
                </a:cubicBezTo>
                <a:cubicBezTo>
                  <a:pt x="-11591" y="27794"/>
                  <a:pt x="-9684" y="27794"/>
                  <a:pt x="-7787" y="27794"/>
                </a:cubicBezTo>
                <a:lnTo>
                  <a:pt x="50322" y="27794"/>
                </a:lnTo>
                <a:cubicBezTo>
                  <a:pt x="52228" y="27794"/>
                  <a:pt x="54126" y="27794"/>
                  <a:pt x="54126" y="25603"/>
                </a:cubicBezTo>
                <a:close/>
                <a:moveTo>
                  <a:pt x="54126" y="45224"/>
                </a:moveTo>
                <a:cubicBezTo>
                  <a:pt x="54126" y="43033"/>
                  <a:pt x="52228" y="43033"/>
                  <a:pt x="50322" y="43033"/>
                </a:cubicBezTo>
                <a:lnTo>
                  <a:pt x="-7787" y="43033"/>
                </a:lnTo>
                <a:cubicBezTo>
                  <a:pt x="-9684" y="43033"/>
                  <a:pt x="-11591" y="43033"/>
                  <a:pt x="-11591" y="45224"/>
                </a:cubicBezTo>
                <a:cubicBezTo>
                  <a:pt x="-11591" y="47319"/>
                  <a:pt x="-8735" y="47319"/>
                  <a:pt x="-7787" y="47319"/>
                </a:cubicBezTo>
                <a:lnTo>
                  <a:pt x="50322" y="47319"/>
                </a:lnTo>
                <a:cubicBezTo>
                  <a:pt x="51270" y="47319"/>
                  <a:pt x="54126" y="47319"/>
                  <a:pt x="54126" y="45224"/>
                </a:cubicBezTo>
                <a:close/>
                <a:moveTo>
                  <a:pt x="105565" y="29317"/>
                </a:moveTo>
                <a:cubicBezTo>
                  <a:pt x="105565" y="19602"/>
                  <a:pt x="104616" y="12648"/>
                  <a:pt x="100802" y="6362"/>
                </a:cubicBezTo>
                <a:cubicBezTo>
                  <a:pt x="97947" y="2362"/>
                  <a:pt x="92226" y="-1163"/>
                  <a:pt x="85566" y="-1163"/>
                </a:cubicBezTo>
                <a:cubicBezTo>
                  <a:pt x="64609" y="-1163"/>
                  <a:pt x="64609" y="22936"/>
                  <a:pt x="64609" y="29317"/>
                </a:cubicBezTo>
                <a:cubicBezTo>
                  <a:pt x="64609" y="35699"/>
                  <a:pt x="64609" y="59416"/>
                  <a:pt x="85566" y="59416"/>
                </a:cubicBezTo>
                <a:cubicBezTo>
                  <a:pt x="105565" y="59416"/>
                  <a:pt x="105565" y="35699"/>
                  <a:pt x="105565" y="29317"/>
                </a:cubicBezTo>
                <a:close/>
                <a:moveTo>
                  <a:pt x="97947" y="28174"/>
                </a:moveTo>
                <a:cubicBezTo>
                  <a:pt x="97947" y="34651"/>
                  <a:pt x="97947" y="41414"/>
                  <a:pt x="96988" y="46844"/>
                </a:cubicBezTo>
                <a:cubicBezTo>
                  <a:pt x="95091" y="54940"/>
                  <a:pt x="88422" y="56844"/>
                  <a:pt x="85566" y="56844"/>
                </a:cubicBezTo>
                <a:cubicBezTo>
                  <a:pt x="81752" y="56844"/>
                  <a:pt x="76041" y="54463"/>
                  <a:pt x="74134" y="47224"/>
                </a:cubicBezTo>
                <a:cubicBezTo>
                  <a:pt x="73176" y="41986"/>
                  <a:pt x="73176" y="34651"/>
                  <a:pt x="73176" y="28174"/>
                </a:cubicBezTo>
                <a:cubicBezTo>
                  <a:pt x="73176" y="21698"/>
                  <a:pt x="73176" y="15029"/>
                  <a:pt x="74134" y="10077"/>
                </a:cubicBezTo>
                <a:cubicBezTo>
                  <a:pt x="76041" y="3123"/>
                  <a:pt x="81752" y="1314"/>
                  <a:pt x="85566" y="1314"/>
                </a:cubicBezTo>
                <a:cubicBezTo>
                  <a:pt x="90328" y="1314"/>
                  <a:pt x="95091" y="4172"/>
                  <a:pt x="96040" y="9410"/>
                </a:cubicBezTo>
                <a:cubicBezTo>
                  <a:pt x="97947" y="14172"/>
                  <a:pt x="97947" y="20555"/>
                  <a:pt x="97947" y="28174"/>
                </a:cubicBezTo>
                <a:close/>
              </a:path>
            </a:pathLst>
          </a:custGeom>
          <a:solidFill>
            <a:srgbClr val="000000"/>
          </a:solidFill>
          <a:ln w="12700" cap="flat">
            <a:noFill/>
            <a:prstDash val="solid"/>
            <a:miter/>
          </a:ln>
        </p:spPr>
        <p:txBody>
          <a:bodyPr rtlCol="0" anchor="ctr"/>
          <a:lstStyle/>
          <a:p>
            <a:endParaRPr lang="en-AE"/>
          </a:p>
        </p:txBody>
      </p:sp>
      <p:sp>
        <p:nvSpPr>
          <p:cNvPr id="27" name="Freeform: Shape 26">
            <a:extLst>
              <a:ext uri="{FF2B5EF4-FFF2-40B4-BE49-F238E27FC236}">
                <a16:creationId xmlns:a16="http://schemas.microsoft.com/office/drawing/2014/main" id="{6CA2796C-3DE6-041A-49FC-8ED33CDFA599}"/>
              </a:ext>
            </a:extLst>
          </p:cNvPr>
          <p:cNvSpPr/>
          <p:nvPr/>
        </p:nvSpPr>
        <p:spPr>
          <a:xfrm>
            <a:off x="5234935" y="2557620"/>
            <a:ext cx="4762" cy="536733"/>
          </a:xfrm>
          <a:custGeom>
            <a:avLst/>
            <a:gdLst>
              <a:gd name="connsiteX0" fmla="*/ -6829 w 4762"/>
              <a:gd name="connsiteY0" fmla="*/ 75323 h 536733"/>
              <a:gd name="connsiteX1" fmla="*/ -6829 w 4762"/>
              <a:gd name="connsiteY1" fmla="*/ 3600 h 536733"/>
              <a:gd name="connsiteX2" fmla="*/ -9684 w 4762"/>
              <a:gd name="connsiteY2" fmla="*/ -1163 h 536733"/>
              <a:gd name="connsiteX3" fmla="*/ -11591 w 4762"/>
              <a:gd name="connsiteY3" fmla="*/ 3600 h 536733"/>
              <a:gd name="connsiteX4" fmla="*/ -11591 w 4762"/>
              <a:gd name="connsiteY4" fmla="*/ 75323 h 536733"/>
              <a:gd name="connsiteX5" fmla="*/ -9684 w 4762"/>
              <a:gd name="connsiteY5" fmla="*/ 80086 h 536733"/>
              <a:gd name="connsiteX6" fmla="*/ -6829 w 4762"/>
              <a:gd name="connsiteY6" fmla="*/ 75323 h 536733"/>
              <a:gd name="connsiteX7" fmla="*/ -6829 w 4762"/>
              <a:gd name="connsiteY7" fmla="*/ 151237 h 536733"/>
              <a:gd name="connsiteX8" fmla="*/ -6829 w 4762"/>
              <a:gd name="connsiteY8" fmla="*/ 79514 h 536733"/>
              <a:gd name="connsiteX9" fmla="*/ -9684 w 4762"/>
              <a:gd name="connsiteY9" fmla="*/ 74751 h 536733"/>
              <a:gd name="connsiteX10" fmla="*/ -11591 w 4762"/>
              <a:gd name="connsiteY10" fmla="*/ 79514 h 536733"/>
              <a:gd name="connsiteX11" fmla="*/ -11591 w 4762"/>
              <a:gd name="connsiteY11" fmla="*/ 151237 h 536733"/>
              <a:gd name="connsiteX12" fmla="*/ -9684 w 4762"/>
              <a:gd name="connsiteY12" fmla="*/ 156000 h 536733"/>
              <a:gd name="connsiteX13" fmla="*/ -6829 w 4762"/>
              <a:gd name="connsiteY13" fmla="*/ 151237 h 536733"/>
              <a:gd name="connsiteX14" fmla="*/ -6829 w 4762"/>
              <a:gd name="connsiteY14" fmla="*/ 227151 h 536733"/>
              <a:gd name="connsiteX15" fmla="*/ -6829 w 4762"/>
              <a:gd name="connsiteY15" fmla="*/ 155428 h 536733"/>
              <a:gd name="connsiteX16" fmla="*/ -9684 w 4762"/>
              <a:gd name="connsiteY16" fmla="*/ 150665 h 536733"/>
              <a:gd name="connsiteX17" fmla="*/ -11591 w 4762"/>
              <a:gd name="connsiteY17" fmla="*/ 155428 h 536733"/>
              <a:gd name="connsiteX18" fmla="*/ -11591 w 4762"/>
              <a:gd name="connsiteY18" fmla="*/ 227151 h 536733"/>
              <a:gd name="connsiteX19" fmla="*/ -9684 w 4762"/>
              <a:gd name="connsiteY19" fmla="*/ 231914 h 536733"/>
              <a:gd name="connsiteX20" fmla="*/ -6829 w 4762"/>
              <a:gd name="connsiteY20" fmla="*/ 227151 h 536733"/>
              <a:gd name="connsiteX21" fmla="*/ -6829 w 4762"/>
              <a:gd name="connsiteY21" fmla="*/ 303065 h 536733"/>
              <a:gd name="connsiteX22" fmla="*/ -6829 w 4762"/>
              <a:gd name="connsiteY22" fmla="*/ 231343 h 536733"/>
              <a:gd name="connsiteX23" fmla="*/ -9684 w 4762"/>
              <a:gd name="connsiteY23" fmla="*/ 226580 h 536733"/>
              <a:gd name="connsiteX24" fmla="*/ -11591 w 4762"/>
              <a:gd name="connsiteY24" fmla="*/ 231343 h 536733"/>
              <a:gd name="connsiteX25" fmla="*/ -11591 w 4762"/>
              <a:gd name="connsiteY25" fmla="*/ 303065 h 536733"/>
              <a:gd name="connsiteX26" fmla="*/ -9684 w 4762"/>
              <a:gd name="connsiteY26" fmla="*/ 307828 h 536733"/>
              <a:gd name="connsiteX27" fmla="*/ -6829 w 4762"/>
              <a:gd name="connsiteY27" fmla="*/ 303065 h 536733"/>
              <a:gd name="connsiteX28" fmla="*/ -6829 w 4762"/>
              <a:gd name="connsiteY28" fmla="*/ 378980 h 536733"/>
              <a:gd name="connsiteX29" fmla="*/ -6829 w 4762"/>
              <a:gd name="connsiteY29" fmla="*/ 307257 h 536733"/>
              <a:gd name="connsiteX30" fmla="*/ -9684 w 4762"/>
              <a:gd name="connsiteY30" fmla="*/ 302494 h 536733"/>
              <a:gd name="connsiteX31" fmla="*/ -11591 w 4762"/>
              <a:gd name="connsiteY31" fmla="*/ 307257 h 536733"/>
              <a:gd name="connsiteX32" fmla="*/ -11591 w 4762"/>
              <a:gd name="connsiteY32" fmla="*/ 378980 h 536733"/>
              <a:gd name="connsiteX33" fmla="*/ -9684 w 4762"/>
              <a:gd name="connsiteY33" fmla="*/ 383743 h 536733"/>
              <a:gd name="connsiteX34" fmla="*/ -6829 w 4762"/>
              <a:gd name="connsiteY34" fmla="*/ 378980 h 536733"/>
              <a:gd name="connsiteX35" fmla="*/ -6829 w 4762"/>
              <a:gd name="connsiteY35" fmla="*/ 454894 h 536733"/>
              <a:gd name="connsiteX36" fmla="*/ -6829 w 4762"/>
              <a:gd name="connsiteY36" fmla="*/ 383171 h 536733"/>
              <a:gd name="connsiteX37" fmla="*/ -9684 w 4762"/>
              <a:gd name="connsiteY37" fmla="*/ 378408 h 536733"/>
              <a:gd name="connsiteX38" fmla="*/ -11591 w 4762"/>
              <a:gd name="connsiteY38" fmla="*/ 383171 h 536733"/>
              <a:gd name="connsiteX39" fmla="*/ -11591 w 4762"/>
              <a:gd name="connsiteY39" fmla="*/ 454894 h 536733"/>
              <a:gd name="connsiteX40" fmla="*/ -9684 w 4762"/>
              <a:gd name="connsiteY40" fmla="*/ 459657 h 536733"/>
              <a:gd name="connsiteX41" fmla="*/ -6829 w 4762"/>
              <a:gd name="connsiteY41" fmla="*/ 454894 h 536733"/>
              <a:gd name="connsiteX42" fmla="*/ -6829 w 4762"/>
              <a:gd name="connsiteY42" fmla="*/ 530808 h 536733"/>
              <a:gd name="connsiteX43" fmla="*/ -6829 w 4762"/>
              <a:gd name="connsiteY43" fmla="*/ 459085 h 536733"/>
              <a:gd name="connsiteX44" fmla="*/ -9684 w 4762"/>
              <a:gd name="connsiteY44" fmla="*/ 454322 h 536733"/>
              <a:gd name="connsiteX45" fmla="*/ -11591 w 4762"/>
              <a:gd name="connsiteY45" fmla="*/ 459085 h 536733"/>
              <a:gd name="connsiteX46" fmla="*/ -11591 w 4762"/>
              <a:gd name="connsiteY46" fmla="*/ 530808 h 536733"/>
              <a:gd name="connsiteX47" fmla="*/ -9684 w 4762"/>
              <a:gd name="connsiteY47" fmla="*/ 535571 h 536733"/>
              <a:gd name="connsiteX48" fmla="*/ -6829 w 4762"/>
              <a:gd name="connsiteY48" fmla="*/ 530808 h 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762" h="536733">
                <a:moveTo>
                  <a:pt x="-6829" y="75323"/>
                </a:moveTo>
                <a:lnTo>
                  <a:pt x="-6829" y="3600"/>
                </a:lnTo>
                <a:cubicBezTo>
                  <a:pt x="-6829" y="1505"/>
                  <a:pt x="-6829" y="-1163"/>
                  <a:pt x="-9684" y="-1163"/>
                </a:cubicBezTo>
                <a:cubicBezTo>
                  <a:pt x="-11591" y="-1163"/>
                  <a:pt x="-11591" y="1314"/>
                  <a:pt x="-11591" y="3600"/>
                </a:cubicBezTo>
                <a:lnTo>
                  <a:pt x="-11591" y="75323"/>
                </a:lnTo>
                <a:cubicBezTo>
                  <a:pt x="-11591" y="77419"/>
                  <a:pt x="-11591" y="80086"/>
                  <a:pt x="-9684" y="80086"/>
                </a:cubicBezTo>
                <a:cubicBezTo>
                  <a:pt x="-6829" y="80086"/>
                  <a:pt x="-6829" y="77514"/>
                  <a:pt x="-6829" y="75323"/>
                </a:cubicBezTo>
                <a:close/>
                <a:moveTo>
                  <a:pt x="-6829" y="151237"/>
                </a:moveTo>
                <a:lnTo>
                  <a:pt x="-6829" y="79514"/>
                </a:lnTo>
                <a:cubicBezTo>
                  <a:pt x="-6829" y="77419"/>
                  <a:pt x="-6829" y="74751"/>
                  <a:pt x="-9684" y="74751"/>
                </a:cubicBezTo>
                <a:cubicBezTo>
                  <a:pt x="-11591" y="74751"/>
                  <a:pt x="-11591" y="77323"/>
                  <a:pt x="-11591" y="79514"/>
                </a:cubicBezTo>
                <a:lnTo>
                  <a:pt x="-11591" y="151237"/>
                </a:lnTo>
                <a:cubicBezTo>
                  <a:pt x="-11591" y="153333"/>
                  <a:pt x="-11591" y="156000"/>
                  <a:pt x="-9684" y="156000"/>
                </a:cubicBezTo>
                <a:cubicBezTo>
                  <a:pt x="-6829" y="156000"/>
                  <a:pt x="-6829" y="153523"/>
                  <a:pt x="-6829" y="151237"/>
                </a:cubicBezTo>
                <a:close/>
                <a:moveTo>
                  <a:pt x="-6829" y="227151"/>
                </a:moveTo>
                <a:lnTo>
                  <a:pt x="-6829" y="155428"/>
                </a:lnTo>
                <a:cubicBezTo>
                  <a:pt x="-6829" y="153333"/>
                  <a:pt x="-6829" y="150665"/>
                  <a:pt x="-9684" y="150665"/>
                </a:cubicBezTo>
                <a:cubicBezTo>
                  <a:pt x="-11591" y="150665"/>
                  <a:pt x="-11591" y="153142"/>
                  <a:pt x="-11591" y="155428"/>
                </a:cubicBezTo>
                <a:lnTo>
                  <a:pt x="-11591" y="227151"/>
                </a:lnTo>
                <a:cubicBezTo>
                  <a:pt x="-11591" y="229247"/>
                  <a:pt x="-11591" y="231914"/>
                  <a:pt x="-9684" y="231914"/>
                </a:cubicBezTo>
                <a:cubicBezTo>
                  <a:pt x="-6829" y="231914"/>
                  <a:pt x="-6829" y="229342"/>
                  <a:pt x="-6829" y="227151"/>
                </a:cubicBezTo>
                <a:close/>
                <a:moveTo>
                  <a:pt x="-6829" y="303065"/>
                </a:moveTo>
                <a:lnTo>
                  <a:pt x="-6829" y="231343"/>
                </a:lnTo>
                <a:cubicBezTo>
                  <a:pt x="-6829" y="229247"/>
                  <a:pt x="-6829" y="226580"/>
                  <a:pt x="-9684" y="226580"/>
                </a:cubicBezTo>
                <a:cubicBezTo>
                  <a:pt x="-11591" y="226580"/>
                  <a:pt x="-11591" y="229152"/>
                  <a:pt x="-11591" y="231343"/>
                </a:cubicBezTo>
                <a:lnTo>
                  <a:pt x="-11591" y="303065"/>
                </a:lnTo>
                <a:cubicBezTo>
                  <a:pt x="-11591" y="305162"/>
                  <a:pt x="-11591" y="307828"/>
                  <a:pt x="-9684" y="307828"/>
                </a:cubicBezTo>
                <a:cubicBezTo>
                  <a:pt x="-6829" y="307828"/>
                  <a:pt x="-6829" y="305352"/>
                  <a:pt x="-6829" y="303065"/>
                </a:cubicBezTo>
                <a:close/>
                <a:moveTo>
                  <a:pt x="-6829" y="378980"/>
                </a:moveTo>
                <a:lnTo>
                  <a:pt x="-6829" y="307257"/>
                </a:lnTo>
                <a:cubicBezTo>
                  <a:pt x="-6829" y="305162"/>
                  <a:pt x="-6829" y="302494"/>
                  <a:pt x="-9684" y="302494"/>
                </a:cubicBezTo>
                <a:cubicBezTo>
                  <a:pt x="-11591" y="302494"/>
                  <a:pt x="-11591" y="305066"/>
                  <a:pt x="-11591" y="307257"/>
                </a:cubicBezTo>
                <a:lnTo>
                  <a:pt x="-11591" y="378980"/>
                </a:lnTo>
                <a:cubicBezTo>
                  <a:pt x="-11591" y="381076"/>
                  <a:pt x="-11591" y="383743"/>
                  <a:pt x="-9684" y="383743"/>
                </a:cubicBezTo>
                <a:cubicBezTo>
                  <a:pt x="-6829" y="383743"/>
                  <a:pt x="-6829" y="381266"/>
                  <a:pt x="-6829" y="378980"/>
                </a:cubicBezTo>
                <a:close/>
                <a:moveTo>
                  <a:pt x="-6829" y="454894"/>
                </a:moveTo>
                <a:lnTo>
                  <a:pt x="-6829" y="383171"/>
                </a:lnTo>
                <a:cubicBezTo>
                  <a:pt x="-6829" y="381076"/>
                  <a:pt x="-6829" y="378408"/>
                  <a:pt x="-9684" y="378408"/>
                </a:cubicBezTo>
                <a:cubicBezTo>
                  <a:pt x="-11591" y="378408"/>
                  <a:pt x="-11591" y="380885"/>
                  <a:pt x="-11591" y="383171"/>
                </a:cubicBezTo>
                <a:lnTo>
                  <a:pt x="-11591" y="454894"/>
                </a:lnTo>
                <a:cubicBezTo>
                  <a:pt x="-11591" y="456990"/>
                  <a:pt x="-11591" y="459657"/>
                  <a:pt x="-9684" y="459657"/>
                </a:cubicBezTo>
                <a:cubicBezTo>
                  <a:pt x="-6829" y="459657"/>
                  <a:pt x="-6829" y="457085"/>
                  <a:pt x="-6829" y="454894"/>
                </a:cubicBezTo>
                <a:close/>
                <a:moveTo>
                  <a:pt x="-6829" y="530808"/>
                </a:moveTo>
                <a:lnTo>
                  <a:pt x="-6829" y="459085"/>
                </a:lnTo>
                <a:cubicBezTo>
                  <a:pt x="-6829" y="456990"/>
                  <a:pt x="-6829" y="454322"/>
                  <a:pt x="-9684" y="454322"/>
                </a:cubicBezTo>
                <a:cubicBezTo>
                  <a:pt x="-11591" y="454322"/>
                  <a:pt x="-11591" y="456894"/>
                  <a:pt x="-11591" y="459085"/>
                </a:cubicBezTo>
                <a:lnTo>
                  <a:pt x="-11591" y="530808"/>
                </a:lnTo>
                <a:cubicBezTo>
                  <a:pt x="-11591" y="532904"/>
                  <a:pt x="-11591" y="535571"/>
                  <a:pt x="-9684" y="535571"/>
                </a:cubicBezTo>
                <a:cubicBezTo>
                  <a:pt x="-6829" y="535571"/>
                  <a:pt x="-6829" y="533094"/>
                  <a:pt x="-6829" y="530808"/>
                </a:cubicBezTo>
                <a:close/>
              </a:path>
            </a:pathLst>
          </a:custGeom>
          <a:solidFill>
            <a:srgbClr val="000000"/>
          </a:solidFill>
          <a:ln w="12700" cap="flat">
            <a:noFill/>
            <a:prstDash val="solid"/>
            <a:miter/>
          </a:ln>
        </p:spPr>
        <p:txBody>
          <a:bodyPr rtlCol="0" anchor="ctr"/>
          <a:lstStyle/>
          <a:p>
            <a:endParaRPr lang="en-AE"/>
          </a:p>
        </p:txBody>
      </p:sp>
      <p:sp>
        <p:nvSpPr>
          <p:cNvPr id="28" name="Freeform: Shape 27">
            <a:extLst>
              <a:ext uri="{FF2B5EF4-FFF2-40B4-BE49-F238E27FC236}">
                <a16:creationId xmlns:a16="http://schemas.microsoft.com/office/drawing/2014/main" id="{E760229B-E507-3629-A9DD-9BE816BCDE86}"/>
              </a:ext>
            </a:extLst>
          </p:cNvPr>
          <p:cNvSpPr/>
          <p:nvPr/>
        </p:nvSpPr>
        <p:spPr>
          <a:xfrm>
            <a:off x="5263510" y="2773362"/>
            <a:ext cx="53345" cy="87058"/>
          </a:xfrm>
          <a:custGeom>
            <a:avLst/>
            <a:gdLst>
              <a:gd name="connsiteX0" fmla="*/ 41755 w 53345"/>
              <a:gd name="connsiteY0" fmla="*/ 42652 h 87058"/>
              <a:gd name="connsiteX1" fmla="*/ 36034 w 53345"/>
              <a:gd name="connsiteY1" fmla="*/ 13030 h 87058"/>
              <a:gd name="connsiteX2" fmla="*/ 15086 w 53345"/>
              <a:gd name="connsiteY2" fmla="*/ -1163 h 87058"/>
              <a:gd name="connsiteX3" fmla="*/ -6829 w 53345"/>
              <a:gd name="connsiteY3" fmla="*/ 13886 h 87058"/>
              <a:gd name="connsiteX4" fmla="*/ -11591 w 53345"/>
              <a:gd name="connsiteY4" fmla="*/ 42652 h 87058"/>
              <a:gd name="connsiteX5" fmla="*/ -5870 w 53345"/>
              <a:gd name="connsiteY5" fmla="*/ 73132 h 87058"/>
              <a:gd name="connsiteX6" fmla="*/ 15086 w 53345"/>
              <a:gd name="connsiteY6" fmla="*/ 85896 h 87058"/>
              <a:gd name="connsiteX7" fmla="*/ 36992 w 53345"/>
              <a:gd name="connsiteY7" fmla="*/ 71227 h 87058"/>
              <a:gd name="connsiteX8" fmla="*/ 41755 w 53345"/>
              <a:gd name="connsiteY8" fmla="*/ 42652 h 87058"/>
              <a:gd name="connsiteX9" fmla="*/ 31272 w 53345"/>
              <a:gd name="connsiteY9" fmla="*/ 41128 h 87058"/>
              <a:gd name="connsiteX10" fmla="*/ 29374 w 53345"/>
              <a:gd name="connsiteY10" fmla="*/ 67322 h 87058"/>
              <a:gd name="connsiteX11" fmla="*/ 15086 w 53345"/>
              <a:gd name="connsiteY11" fmla="*/ 83133 h 87058"/>
              <a:gd name="connsiteX12" fmla="*/ -159 w 53345"/>
              <a:gd name="connsiteY12" fmla="*/ 67798 h 87058"/>
              <a:gd name="connsiteX13" fmla="*/ -1108 w 53345"/>
              <a:gd name="connsiteY13" fmla="*/ 41128 h 87058"/>
              <a:gd name="connsiteX14" fmla="*/ -159 w 53345"/>
              <a:gd name="connsiteY14" fmla="*/ 17792 h 87058"/>
              <a:gd name="connsiteX15" fmla="*/ 15086 w 53345"/>
              <a:gd name="connsiteY15" fmla="*/ 1694 h 87058"/>
              <a:gd name="connsiteX16" fmla="*/ 29374 w 53345"/>
              <a:gd name="connsiteY16" fmla="*/ 16458 h 87058"/>
              <a:gd name="connsiteX17" fmla="*/ 31272 w 53345"/>
              <a:gd name="connsiteY17" fmla="*/ 41128 h 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345" h="87058">
                <a:moveTo>
                  <a:pt x="41755" y="42652"/>
                </a:moveTo>
                <a:cubicBezTo>
                  <a:pt x="41755" y="32461"/>
                  <a:pt x="40797" y="22364"/>
                  <a:pt x="36034" y="13030"/>
                </a:cubicBezTo>
                <a:cubicBezTo>
                  <a:pt x="30323" y="837"/>
                  <a:pt x="19849" y="-1163"/>
                  <a:pt x="15086" y="-1163"/>
                </a:cubicBezTo>
                <a:cubicBezTo>
                  <a:pt x="7459" y="-1163"/>
                  <a:pt x="-2066" y="2171"/>
                  <a:pt x="-6829" y="13886"/>
                </a:cubicBezTo>
                <a:cubicBezTo>
                  <a:pt x="-11591" y="22650"/>
                  <a:pt x="-11591" y="32461"/>
                  <a:pt x="-11591" y="42652"/>
                </a:cubicBezTo>
                <a:cubicBezTo>
                  <a:pt x="-11591" y="52177"/>
                  <a:pt x="-11591" y="63417"/>
                  <a:pt x="-5870" y="73132"/>
                </a:cubicBezTo>
                <a:cubicBezTo>
                  <a:pt x="-1108" y="83419"/>
                  <a:pt x="8417" y="85896"/>
                  <a:pt x="15086" y="85896"/>
                </a:cubicBezTo>
                <a:cubicBezTo>
                  <a:pt x="21747" y="85896"/>
                  <a:pt x="31272" y="83229"/>
                  <a:pt x="36992" y="71227"/>
                </a:cubicBezTo>
                <a:cubicBezTo>
                  <a:pt x="40797" y="62464"/>
                  <a:pt x="41755" y="52558"/>
                  <a:pt x="41755" y="42652"/>
                </a:cubicBezTo>
                <a:close/>
                <a:moveTo>
                  <a:pt x="31272" y="41128"/>
                </a:moveTo>
                <a:cubicBezTo>
                  <a:pt x="31272" y="50653"/>
                  <a:pt x="31272" y="59130"/>
                  <a:pt x="29374" y="67322"/>
                </a:cubicBezTo>
                <a:cubicBezTo>
                  <a:pt x="27467" y="79228"/>
                  <a:pt x="20798" y="83133"/>
                  <a:pt x="15086" y="83133"/>
                </a:cubicBezTo>
                <a:cubicBezTo>
                  <a:pt x="10324" y="83133"/>
                  <a:pt x="2697" y="79991"/>
                  <a:pt x="-159" y="67798"/>
                </a:cubicBezTo>
                <a:cubicBezTo>
                  <a:pt x="-1108" y="60178"/>
                  <a:pt x="-1108" y="48558"/>
                  <a:pt x="-1108" y="41128"/>
                </a:cubicBezTo>
                <a:cubicBezTo>
                  <a:pt x="-1108" y="32936"/>
                  <a:pt x="-1108" y="24650"/>
                  <a:pt x="-159" y="17792"/>
                </a:cubicBezTo>
                <a:cubicBezTo>
                  <a:pt x="1748" y="2743"/>
                  <a:pt x="11273" y="1694"/>
                  <a:pt x="15086" y="1694"/>
                </a:cubicBezTo>
                <a:cubicBezTo>
                  <a:pt x="18891" y="1694"/>
                  <a:pt x="27467" y="3886"/>
                  <a:pt x="29374" y="16458"/>
                </a:cubicBezTo>
                <a:cubicBezTo>
                  <a:pt x="31272" y="23602"/>
                  <a:pt x="31272" y="33127"/>
                  <a:pt x="31272" y="41128"/>
                </a:cubicBezTo>
                <a:close/>
              </a:path>
            </a:pathLst>
          </a:custGeom>
          <a:solidFill>
            <a:srgbClr val="000000"/>
          </a:solidFill>
          <a:ln w="12700" cap="flat">
            <a:noFill/>
            <a:prstDash val="solid"/>
            <a:miter/>
          </a:ln>
        </p:spPr>
        <p:txBody>
          <a:bodyPr rtlCol="0" anchor="ctr"/>
          <a:lstStyle/>
          <a:p>
            <a:endParaRPr lang="en-AE"/>
          </a:p>
        </p:txBody>
      </p:sp>
      <p:sp>
        <p:nvSpPr>
          <p:cNvPr id="29" name="Freeform: Shape 28">
            <a:extLst>
              <a:ext uri="{FF2B5EF4-FFF2-40B4-BE49-F238E27FC236}">
                <a16:creationId xmlns:a16="http://schemas.microsoft.com/office/drawing/2014/main" id="{B3088FB5-1155-F615-7D4A-91196B2AAD69}"/>
              </a:ext>
            </a:extLst>
          </p:cNvPr>
          <p:cNvSpPr/>
          <p:nvPr/>
        </p:nvSpPr>
        <p:spPr>
          <a:xfrm>
            <a:off x="5332092" y="2844227"/>
            <a:ext cx="13338" cy="13430"/>
          </a:xfrm>
          <a:custGeom>
            <a:avLst/>
            <a:gdLst>
              <a:gd name="connsiteX0" fmla="*/ 1748 w 13338"/>
              <a:gd name="connsiteY0" fmla="*/ 5506 h 13430"/>
              <a:gd name="connsiteX1" fmla="*/ -4922 w 13338"/>
              <a:gd name="connsiteY1" fmla="*/ -1163 h 13430"/>
              <a:gd name="connsiteX2" fmla="*/ -11591 w 13338"/>
              <a:gd name="connsiteY2" fmla="*/ 5506 h 13430"/>
              <a:gd name="connsiteX3" fmla="*/ -4922 w 13338"/>
              <a:gd name="connsiteY3" fmla="*/ 12268 h 13430"/>
              <a:gd name="connsiteX4" fmla="*/ 1748 w 13338"/>
              <a:gd name="connsiteY4" fmla="*/ 5506 h 1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8" h="13430">
                <a:moveTo>
                  <a:pt x="1748" y="5506"/>
                </a:moveTo>
                <a:cubicBezTo>
                  <a:pt x="1748" y="1791"/>
                  <a:pt x="-1108" y="-1163"/>
                  <a:pt x="-4922" y="-1163"/>
                </a:cubicBezTo>
                <a:cubicBezTo>
                  <a:pt x="-7777" y="-1163"/>
                  <a:pt x="-11591" y="1791"/>
                  <a:pt x="-11591" y="5506"/>
                </a:cubicBezTo>
                <a:cubicBezTo>
                  <a:pt x="-11591" y="9220"/>
                  <a:pt x="-7777" y="12268"/>
                  <a:pt x="-4922" y="12268"/>
                </a:cubicBezTo>
                <a:cubicBezTo>
                  <a:pt x="-1108" y="12268"/>
                  <a:pt x="1748" y="9220"/>
                  <a:pt x="1748" y="5506"/>
                </a:cubicBezTo>
                <a:close/>
              </a:path>
            </a:pathLst>
          </a:custGeom>
          <a:solidFill>
            <a:srgbClr val="000000"/>
          </a:solidFill>
          <a:ln w="12700" cap="flat">
            <a:noFill/>
            <a:prstDash val="solid"/>
            <a:miter/>
          </a:ln>
        </p:spPr>
        <p:txBody>
          <a:bodyPr rtlCol="0" anchor="ctr"/>
          <a:lstStyle/>
          <a:p>
            <a:endParaRPr lang="en-AE"/>
          </a:p>
        </p:txBody>
      </p:sp>
      <p:sp>
        <p:nvSpPr>
          <p:cNvPr id="30" name="Freeform: Shape 29">
            <a:extLst>
              <a:ext uri="{FF2B5EF4-FFF2-40B4-BE49-F238E27FC236}">
                <a16:creationId xmlns:a16="http://schemas.microsoft.com/office/drawing/2014/main" id="{6D479499-0042-F60F-F8FC-92EC8BBFD533}"/>
              </a:ext>
            </a:extLst>
          </p:cNvPr>
          <p:cNvSpPr/>
          <p:nvPr/>
        </p:nvSpPr>
        <p:spPr>
          <a:xfrm>
            <a:off x="5363523" y="2773362"/>
            <a:ext cx="50489" cy="87058"/>
          </a:xfrm>
          <a:custGeom>
            <a:avLst/>
            <a:gdLst>
              <a:gd name="connsiteX0" fmla="*/ 38899 w 50489"/>
              <a:gd name="connsiteY0" fmla="*/ 57701 h 87058"/>
              <a:gd name="connsiteX1" fmla="*/ 14128 w 50489"/>
              <a:gd name="connsiteY1" fmla="*/ 29984 h 87058"/>
              <a:gd name="connsiteX2" fmla="*/ -2066 w 50489"/>
              <a:gd name="connsiteY2" fmla="*/ 36365 h 87058"/>
              <a:gd name="connsiteX3" fmla="*/ -2066 w 50489"/>
              <a:gd name="connsiteY3" fmla="*/ 11791 h 87058"/>
              <a:gd name="connsiteX4" fmla="*/ 9366 w 50489"/>
              <a:gd name="connsiteY4" fmla="*/ 13411 h 87058"/>
              <a:gd name="connsiteX5" fmla="*/ 33178 w 50489"/>
              <a:gd name="connsiteY5" fmla="*/ 171 h 87058"/>
              <a:gd name="connsiteX6" fmla="*/ 32230 w 50489"/>
              <a:gd name="connsiteY6" fmla="*/ -1163 h 87058"/>
              <a:gd name="connsiteX7" fmla="*/ 31272 w 50489"/>
              <a:gd name="connsiteY7" fmla="*/ -877 h 87058"/>
              <a:gd name="connsiteX8" fmla="*/ 14128 w 50489"/>
              <a:gd name="connsiteY8" fmla="*/ 2837 h 87058"/>
              <a:gd name="connsiteX9" fmla="*/ -3015 w 50489"/>
              <a:gd name="connsiteY9" fmla="*/ -687 h 87058"/>
              <a:gd name="connsiteX10" fmla="*/ -3964 w 50489"/>
              <a:gd name="connsiteY10" fmla="*/ -972 h 87058"/>
              <a:gd name="connsiteX11" fmla="*/ -5870 w 50489"/>
              <a:gd name="connsiteY11" fmla="*/ 1980 h 87058"/>
              <a:gd name="connsiteX12" fmla="*/ -5870 w 50489"/>
              <a:gd name="connsiteY12" fmla="*/ 39509 h 87058"/>
              <a:gd name="connsiteX13" fmla="*/ -3964 w 50489"/>
              <a:gd name="connsiteY13" fmla="*/ 42747 h 87058"/>
              <a:gd name="connsiteX14" fmla="*/ -2066 w 50489"/>
              <a:gd name="connsiteY14" fmla="*/ 41605 h 87058"/>
              <a:gd name="connsiteX15" fmla="*/ 14128 w 50489"/>
              <a:gd name="connsiteY15" fmla="*/ 32841 h 87058"/>
              <a:gd name="connsiteX16" fmla="*/ 24611 w 50489"/>
              <a:gd name="connsiteY16" fmla="*/ 40843 h 87058"/>
              <a:gd name="connsiteX17" fmla="*/ 27467 w 50489"/>
              <a:gd name="connsiteY17" fmla="*/ 56749 h 87058"/>
              <a:gd name="connsiteX18" fmla="*/ 24611 w 50489"/>
              <a:gd name="connsiteY18" fmla="*/ 74180 h 87058"/>
              <a:gd name="connsiteX19" fmla="*/ 10324 w 50489"/>
              <a:gd name="connsiteY19" fmla="*/ 82372 h 87058"/>
              <a:gd name="connsiteX20" fmla="*/ -7777 w 50489"/>
              <a:gd name="connsiteY20" fmla="*/ 68180 h 87058"/>
              <a:gd name="connsiteX21" fmla="*/ -5870 w 50489"/>
              <a:gd name="connsiteY21" fmla="*/ 68369 h 87058"/>
              <a:gd name="connsiteX22" fmla="*/ 799 w 50489"/>
              <a:gd name="connsiteY22" fmla="*/ 62274 h 87058"/>
              <a:gd name="connsiteX23" fmla="*/ -5870 w 50489"/>
              <a:gd name="connsiteY23" fmla="*/ 55987 h 87058"/>
              <a:gd name="connsiteX24" fmla="*/ -11591 w 50489"/>
              <a:gd name="connsiteY24" fmla="*/ 62750 h 87058"/>
              <a:gd name="connsiteX25" fmla="*/ 11273 w 50489"/>
              <a:gd name="connsiteY25" fmla="*/ 85896 h 87058"/>
              <a:gd name="connsiteX26" fmla="*/ 38899 w 50489"/>
              <a:gd name="connsiteY26" fmla="*/ 57701 h 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489" h="87058">
                <a:moveTo>
                  <a:pt x="38899" y="57701"/>
                </a:moveTo>
                <a:cubicBezTo>
                  <a:pt x="38899" y="42652"/>
                  <a:pt x="28416" y="29984"/>
                  <a:pt x="14128" y="29984"/>
                </a:cubicBezTo>
                <a:cubicBezTo>
                  <a:pt x="8417" y="29984"/>
                  <a:pt x="2697" y="32080"/>
                  <a:pt x="-2066" y="36365"/>
                </a:cubicBezTo>
                <a:lnTo>
                  <a:pt x="-2066" y="11791"/>
                </a:lnTo>
                <a:cubicBezTo>
                  <a:pt x="799" y="12553"/>
                  <a:pt x="4603" y="13411"/>
                  <a:pt x="9366" y="13411"/>
                </a:cubicBezTo>
                <a:cubicBezTo>
                  <a:pt x="24611" y="13411"/>
                  <a:pt x="33178" y="1885"/>
                  <a:pt x="33178" y="171"/>
                </a:cubicBezTo>
                <a:cubicBezTo>
                  <a:pt x="33178" y="-496"/>
                  <a:pt x="33178" y="-1163"/>
                  <a:pt x="32230" y="-1163"/>
                </a:cubicBezTo>
                <a:cubicBezTo>
                  <a:pt x="32230" y="-1163"/>
                  <a:pt x="32230" y="-1163"/>
                  <a:pt x="31272" y="-877"/>
                </a:cubicBezTo>
                <a:cubicBezTo>
                  <a:pt x="28416" y="362"/>
                  <a:pt x="22705" y="2837"/>
                  <a:pt x="14128" y="2837"/>
                </a:cubicBezTo>
                <a:cubicBezTo>
                  <a:pt x="9366" y="2837"/>
                  <a:pt x="3655" y="1980"/>
                  <a:pt x="-3015" y="-687"/>
                </a:cubicBezTo>
                <a:cubicBezTo>
                  <a:pt x="-3964" y="-972"/>
                  <a:pt x="-3964" y="-972"/>
                  <a:pt x="-3964" y="-972"/>
                </a:cubicBezTo>
                <a:cubicBezTo>
                  <a:pt x="-5870" y="-972"/>
                  <a:pt x="-5870" y="76"/>
                  <a:pt x="-5870" y="1980"/>
                </a:cubicBezTo>
                <a:lnTo>
                  <a:pt x="-5870" y="39509"/>
                </a:lnTo>
                <a:cubicBezTo>
                  <a:pt x="-5870" y="41700"/>
                  <a:pt x="-5870" y="42747"/>
                  <a:pt x="-3964" y="42747"/>
                </a:cubicBezTo>
                <a:cubicBezTo>
                  <a:pt x="-3015" y="42747"/>
                  <a:pt x="-3015" y="42366"/>
                  <a:pt x="-2066" y="41605"/>
                </a:cubicBezTo>
                <a:cubicBezTo>
                  <a:pt x="-1108" y="39605"/>
                  <a:pt x="3655" y="32841"/>
                  <a:pt x="14128" y="32841"/>
                </a:cubicBezTo>
                <a:cubicBezTo>
                  <a:pt x="20798" y="32841"/>
                  <a:pt x="23653" y="38651"/>
                  <a:pt x="24611" y="40843"/>
                </a:cubicBezTo>
                <a:cubicBezTo>
                  <a:pt x="26509" y="45605"/>
                  <a:pt x="27467" y="50557"/>
                  <a:pt x="27467" y="56749"/>
                </a:cubicBezTo>
                <a:cubicBezTo>
                  <a:pt x="27467" y="61225"/>
                  <a:pt x="27467" y="68846"/>
                  <a:pt x="24611" y="74180"/>
                </a:cubicBezTo>
                <a:cubicBezTo>
                  <a:pt x="20798" y="79132"/>
                  <a:pt x="16035" y="82372"/>
                  <a:pt x="10324" y="82372"/>
                </a:cubicBezTo>
                <a:cubicBezTo>
                  <a:pt x="1748" y="82372"/>
                  <a:pt x="-5870" y="75704"/>
                  <a:pt x="-7777" y="68180"/>
                </a:cubicBezTo>
                <a:cubicBezTo>
                  <a:pt x="-7777" y="68369"/>
                  <a:pt x="-6829" y="68369"/>
                  <a:pt x="-5870" y="68369"/>
                </a:cubicBezTo>
                <a:cubicBezTo>
                  <a:pt x="-2066" y="68369"/>
                  <a:pt x="799" y="65226"/>
                  <a:pt x="799" y="62274"/>
                </a:cubicBezTo>
                <a:cubicBezTo>
                  <a:pt x="799" y="59130"/>
                  <a:pt x="-2066" y="55987"/>
                  <a:pt x="-5870" y="55987"/>
                </a:cubicBezTo>
                <a:cubicBezTo>
                  <a:pt x="-7777" y="55987"/>
                  <a:pt x="-11591" y="56940"/>
                  <a:pt x="-11591" y="62750"/>
                </a:cubicBezTo>
                <a:cubicBezTo>
                  <a:pt x="-11591" y="73608"/>
                  <a:pt x="-3015" y="85896"/>
                  <a:pt x="11273" y="85896"/>
                </a:cubicBezTo>
                <a:cubicBezTo>
                  <a:pt x="25560" y="85896"/>
                  <a:pt x="38899" y="73704"/>
                  <a:pt x="38899" y="57701"/>
                </a:cubicBezTo>
                <a:close/>
              </a:path>
            </a:pathLst>
          </a:custGeom>
          <a:solidFill>
            <a:srgbClr val="000000"/>
          </a:solidFill>
          <a:ln w="12700" cap="flat">
            <a:noFill/>
            <a:prstDash val="solid"/>
            <a:miter/>
          </a:ln>
        </p:spPr>
        <p:txBody>
          <a:bodyPr rtlCol="0" anchor="ctr"/>
          <a:lstStyle/>
          <a:p>
            <a:endParaRPr lang="en-AE"/>
          </a:p>
        </p:txBody>
      </p:sp>
      <p:sp>
        <p:nvSpPr>
          <p:cNvPr id="31" name="Freeform: Shape 30">
            <a:extLst>
              <a:ext uri="{FF2B5EF4-FFF2-40B4-BE49-F238E27FC236}">
                <a16:creationId xmlns:a16="http://schemas.microsoft.com/office/drawing/2014/main" id="{2890C8BE-17BB-8EB4-08DB-87005E65B348}"/>
              </a:ext>
            </a:extLst>
          </p:cNvPr>
          <p:cNvSpPr/>
          <p:nvPr/>
        </p:nvSpPr>
        <p:spPr>
          <a:xfrm>
            <a:off x="5458773" y="2823368"/>
            <a:ext cx="77158" cy="5048"/>
          </a:xfrm>
          <a:custGeom>
            <a:avLst/>
            <a:gdLst>
              <a:gd name="connsiteX0" fmla="*/ 65567 w 77158"/>
              <a:gd name="connsiteY0" fmla="*/ 1409 h 5048"/>
              <a:gd name="connsiteX1" fmla="*/ 61753 w 77158"/>
              <a:gd name="connsiteY1" fmla="*/ -1163 h 5048"/>
              <a:gd name="connsiteX2" fmla="*/ -7777 w 77158"/>
              <a:gd name="connsiteY2" fmla="*/ -1163 h 5048"/>
              <a:gd name="connsiteX3" fmla="*/ -11591 w 77158"/>
              <a:gd name="connsiteY3" fmla="*/ 1409 h 5048"/>
              <a:gd name="connsiteX4" fmla="*/ -7777 w 77158"/>
              <a:gd name="connsiteY4" fmla="*/ 3886 h 5048"/>
              <a:gd name="connsiteX5" fmla="*/ 61753 w 77158"/>
              <a:gd name="connsiteY5" fmla="*/ 3886 h 5048"/>
              <a:gd name="connsiteX6" fmla="*/ 65567 w 77158"/>
              <a:gd name="connsiteY6" fmla="*/ 1409 h 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58" h="5048">
                <a:moveTo>
                  <a:pt x="65567" y="1409"/>
                </a:moveTo>
                <a:cubicBezTo>
                  <a:pt x="65567" y="-1163"/>
                  <a:pt x="63660" y="-1163"/>
                  <a:pt x="61753" y="-1163"/>
                </a:cubicBezTo>
                <a:lnTo>
                  <a:pt x="-7777" y="-1163"/>
                </a:lnTo>
                <a:cubicBezTo>
                  <a:pt x="-9684" y="-1163"/>
                  <a:pt x="-11591" y="-1163"/>
                  <a:pt x="-11591" y="1409"/>
                </a:cubicBezTo>
                <a:cubicBezTo>
                  <a:pt x="-11591" y="3886"/>
                  <a:pt x="-9684" y="3886"/>
                  <a:pt x="-7777" y="3886"/>
                </a:cubicBezTo>
                <a:lnTo>
                  <a:pt x="61753" y="3886"/>
                </a:lnTo>
                <a:cubicBezTo>
                  <a:pt x="63660" y="3886"/>
                  <a:pt x="65567" y="3886"/>
                  <a:pt x="65567" y="1409"/>
                </a:cubicBezTo>
                <a:close/>
              </a:path>
            </a:pathLst>
          </a:custGeom>
          <a:solidFill>
            <a:srgbClr val="000000"/>
          </a:solidFill>
          <a:ln w="12700" cap="flat">
            <a:noFill/>
            <a:prstDash val="solid"/>
            <a:miter/>
          </a:ln>
        </p:spPr>
        <p:txBody>
          <a:bodyPr rtlCol="0" anchor="ctr"/>
          <a:lstStyle/>
          <a:p>
            <a:endParaRPr lang="en-AE"/>
          </a:p>
        </p:txBody>
      </p:sp>
      <p:sp>
        <p:nvSpPr>
          <p:cNvPr id="32" name="Freeform: Shape 31">
            <a:extLst>
              <a:ext uri="{FF2B5EF4-FFF2-40B4-BE49-F238E27FC236}">
                <a16:creationId xmlns:a16="http://schemas.microsoft.com/office/drawing/2014/main" id="{0AD4055E-2414-FABE-0A74-53C336A69D64}"/>
              </a:ext>
            </a:extLst>
          </p:cNvPr>
          <p:cNvSpPr/>
          <p:nvPr/>
        </p:nvSpPr>
        <p:spPr>
          <a:xfrm>
            <a:off x="5881687" y="2543999"/>
            <a:ext cx="119062" cy="126492"/>
          </a:xfrm>
          <a:custGeom>
            <a:avLst/>
            <a:gdLst>
              <a:gd name="connsiteX0" fmla="*/ 107472 w 119062"/>
              <a:gd name="connsiteY0" fmla="*/ 93802 h 126492"/>
              <a:gd name="connsiteX1" fmla="*/ 104616 w 119062"/>
              <a:gd name="connsiteY1" fmla="*/ 93802 h 126492"/>
              <a:gd name="connsiteX2" fmla="*/ 81752 w 119062"/>
              <a:gd name="connsiteY2" fmla="*/ 114757 h 126492"/>
              <a:gd name="connsiteX3" fmla="*/ 52228 w 119062"/>
              <a:gd name="connsiteY3" fmla="*/ 118281 h 126492"/>
              <a:gd name="connsiteX4" fmla="*/ -1117 w 119062"/>
              <a:gd name="connsiteY4" fmla="*/ 118281 h 126492"/>
              <a:gd name="connsiteX5" fmla="*/ 42703 w 119062"/>
              <a:gd name="connsiteY5" fmla="*/ 64180 h 126492"/>
              <a:gd name="connsiteX6" fmla="*/ 43652 w 119062"/>
              <a:gd name="connsiteY6" fmla="*/ 62083 h 126492"/>
              <a:gd name="connsiteX7" fmla="*/ 42703 w 119062"/>
              <a:gd name="connsiteY7" fmla="*/ 60274 h 126492"/>
              <a:gd name="connsiteX8" fmla="*/ 1748 w 119062"/>
              <a:gd name="connsiteY8" fmla="*/ 3886 h 126492"/>
              <a:gd name="connsiteX9" fmla="*/ 52228 w 119062"/>
              <a:gd name="connsiteY9" fmla="*/ 3886 h 126492"/>
              <a:gd name="connsiteX10" fmla="*/ 104616 w 119062"/>
              <a:gd name="connsiteY10" fmla="*/ 28461 h 126492"/>
              <a:gd name="connsiteX11" fmla="*/ 107472 w 119062"/>
              <a:gd name="connsiteY11" fmla="*/ 28461 h 126492"/>
              <a:gd name="connsiteX12" fmla="*/ 96998 w 119062"/>
              <a:gd name="connsiteY12" fmla="*/ -1163 h 126492"/>
              <a:gd name="connsiteX13" fmla="*/ -8735 w 119062"/>
              <a:gd name="connsiteY13" fmla="*/ -1163 h 126492"/>
              <a:gd name="connsiteX14" fmla="*/ -11591 w 119062"/>
              <a:gd name="connsiteY14" fmla="*/ 2838 h 126492"/>
              <a:gd name="connsiteX15" fmla="*/ 34127 w 119062"/>
              <a:gd name="connsiteY15" fmla="*/ 66370 h 126492"/>
              <a:gd name="connsiteX16" fmla="*/ -10642 w 119062"/>
              <a:gd name="connsiteY16" fmla="*/ 121901 h 126492"/>
              <a:gd name="connsiteX17" fmla="*/ -11591 w 119062"/>
              <a:gd name="connsiteY17" fmla="*/ 123996 h 126492"/>
              <a:gd name="connsiteX18" fmla="*/ -8735 w 119062"/>
              <a:gd name="connsiteY18" fmla="*/ 125330 h 126492"/>
              <a:gd name="connsiteX19" fmla="*/ 96998 w 119062"/>
              <a:gd name="connsiteY19" fmla="*/ 125330 h 12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062" h="126492">
                <a:moveTo>
                  <a:pt x="107472" y="93802"/>
                </a:moveTo>
                <a:lnTo>
                  <a:pt x="104616" y="93802"/>
                </a:lnTo>
                <a:cubicBezTo>
                  <a:pt x="100802" y="103327"/>
                  <a:pt x="93184" y="111042"/>
                  <a:pt x="81752" y="114757"/>
                </a:cubicBezTo>
                <a:cubicBezTo>
                  <a:pt x="79845" y="115329"/>
                  <a:pt x="71278" y="118281"/>
                  <a:pt x="52228" y="118281"/>
                </a:cubicBezTo>
                <a:lnTo>
                  <a:pt x="-1117" y="118281"/>
                </a:lnTo>
                <a:lnTo>
                  <a:pt x="42703" y="64180"/>
                </a:lnTo>
                <a:cubicBezTo>
                  <a:pt x="43652" y="62942"/>
                  <a:pt x="43652" y="62465"/>
                  <a:pt x="43652" y="62083"/>
                </a:cubicBezTo>
                <a:cubicBezTo>
                  <a:pt x="43652" y="61608"/>
                  <a:pt x="43652" y="61513"/>
                  <a:pt x="42703" y="60274"/>
                </a:cubicBezTo>
                <a:lnTo>
                  <a:pt x="1748" y="3886"/>
                </a:lnTo>
                <a:lnTo>
                  <a:pt x="52228" y="3886"/>
                </a:lnTo>
                <a:cubicBezTo>
                  <a:pt x="66516" y="3886"/>
                  <a:pt x="95091" y="4743"/>
                  <a:pt x="104616" y="28461"/>
                </a:cubicBezTo>
                <a:lnTo>
                  <a:pt x="107472" y="28461"/>
                </a:lnTo>
                <a:lnTo>
                  <a:pt x="96998" y="-1163"/>
                </a:lnTo>
                <a:lnTo>
                  <a:pt x="-8735" y="-1163"/>
                </a:lnTo>
                <a:cubicBezTo>
                  <a:pt x="-11591" y="-1163"/>
                  <a:pt x="-11591" y="-1067"/>
                  <a:pt x="-11591" y="2838"/>
                </a:cubicBezTo>
                <a:lnTo>
                  <a:pt x="34127" y="66370"/>
                </a:lnTo>
                <a:lnTo>
                  <a:pt x="-10642" y="121901"/>
                </a:lnTo>
                <a:cubicBezTo>
                  <a:pt x="-11591" y="123234"/>
                  <a:pt x="-11591" y="123425"/>
                  <a:pt x="-11591" y="123996"/>
                </a:cubicBezTo>
                <a:cubicBezTo>
                  <a:pt x="-11591" y="125330"/>
                  <a:pt x="-10642" y="125330"/>
                  <a:pt x="-8735" y="125330"/>
                </a:cubicBezTo>
                <a:lnTo>
                  <a:pt x="96998" y="125330"/>
                </a:lnTo>
                <a:close/>
              </a:path>
            </a:pathLst>
          </a:custGeom>
          <a:solidFill>
            <a:srgbClr val="000000"/>
          </a:solidFill>
          <a:ln w="12700" cap="flat">
            <a:noFill/>
            <a:prstDash val="solid"/>
            <a:miter/>
          </a:ln>
        </p:spPr>
        <p:txBody>
          <a:bodyPr rtlCol="0" anchor="ctr"/>
          <a:lstStyle/>
          <a:p>
            <a:endParaRPr lang="en-AE"/>
          </a:p>
        </p:txBody>
      </p:sp>
      <p:sp>
        <p:nvSpPr>
          <p:cNvPr id="33" name="Freeform: Shape 32">
            <a:extLst>
              <a:ext uri="{FF2B5EF4-FFF2-40B4-BE49-F238E27FC236}">
                <a16:creationId xmlns:a16="http://schemas.microsoft.com/office/drawing/2014/main" id="{AE18CE3D-715C-CADE-402B-2593D2D04682}"/>
              </a:ext>
            </a:extLst>
          </p:cNvPr>
          <p:cNvSpPr/>
          <p:nvPr/>
        </p:nvSpPr>
        <p:spPr>
          <a:xfrm>
            <a:off x="5594030" y="2705639"/>
            <a:ext cx="78106" cy="60388"/>
          </a:xfrm>
          <a:custGeom>
            <a:avLst/>
            <a:gdLst>
              <a:gd name="connsiteX0" fmla="*/ 56991 w 78106"/>
              <a:gd name="connsiteY0" fmla="*/ 57321 h 60388"/>
              <a:gd name="connsiteX1" fmla="*/ 54135 w 78106"/>
              <a:gd name="connsiteY1" fmla="*/ 56178 h 60388"/>
              <a:gd name="connsiteX2" fmla="*/ 47466 w 78106"/>
              <a:gd name="connsiteY2" fmla="*/ 53606 h 60388"/>
              <a:gd name="connsiteX3" fmla="*/ 33178 w 78106"/>
              <a:gd name="connsiteY3" fmla="*/ 25507 h 60388"/>
              <a:gd name="connsiteX4" fmla="*/ 41755 w 78106"/>
              <a:gd name="connsiteY4" fmla="*/ 17029 h 60388"/>
              <a:gd name="connsiteX5" fmla="*/ 64609 w 78106"/>
              <a:gd name="connsiteY5" fmla="*/ 1980 h 60388"/>
              <a:gd name="connsiteX6" fmla="*/ 66516 w 78106"/>
              <a:gd name="connsiteY6" fmla="*/ 171 h 60388"/>
              <a:gd name="connsiteX7" fmla="*/ 65567 w 78106"/>
              <a:gd name="connsiteY7" fmla="*/ -1163 h 60388"/>
              <a:gd name="connsiteX8" fmla="*/ 56991 w 78106"/>
              <a:gd name="connsiteY8" fmla="*/ -878 h 60388"/>
              <a:gd name="connsiteX9" fmla="*/ 47466 w 78106"/>
              <a:gd name="connsiteY9" fmla="*/ -1163 h 60388"/>
              <a:gd name="connsiteX10" fmla="*/ 45559 w 78106"/>
              <a:gd name="connsiteY10" fmla="*/ 742 h 60388"/>
              <a:gd name="connsiteX11" fmla="*/ 46517 w 78106"/>
              <a:gd name="connsiteY11" fmla="*/ 1980 h 60388"/>
              <a:gd name="connsiteX12" fmla="*/ 49373 w 78106"/>
              <a:gd name="connsiteY12" fmla="*/ 4171 h 60388"/>
              <a:gd name="connsiteX13" fmla="*/ 47466 w 78106"/>
              <a:gd name="connsiteY13" fmla="*/ 7790 h 60388"/>
              <a:gd name="connsiteX14" fmla="*/ 32230 w 78106"/>
              <a:gd name="connsiteY14" fmla="*/ 22841 h 60388"/>
              <a:gd name="connsiteX15" fmla="*/ 23653 w 78106"/>
              <a:gd name="connsiteY15" fmla="*/ 5409 h 60388"/>
              <a:gd name="connsiteX16" fmla="*/ 22705 w 78106"/>
              <a:gd name="connsiteY16" fmla="*/ 4171 h 60388"/>
              <a:gd name="connsiteX17" fmla="*/ 27467 w 78106"/>
              <a:gd name="connsiteY17" fmla="*/ 1980 h 60388"/>
              <a:gd name="connsiteX18" fmla="*/ 29365 w 78106"/>
              <a:gd name="connsiteY18" fmla="*/ 76 h 60388"/>
              <a:gd name="connsiteX19" fmla="*/ 27467 w 78106"/>
              <a:gd name="connsiteY19" fmla="*/ -1163 h 60388"/>
              <a:gd name="connsiteX20" fmla="*/ 21747 w 78106"/>
              <a:gd name="connsiteY20" fmla="*/ -972 h 60388"/>
              <a:gd name="connsiteX21" fmla="*/ 16035 w 78106"/>
              <a:gd name="connsiteY21" fmla="*/ -878 h 60388"/>
              <a:gd name="connsiteX22" fmla="*/ 11273 w 78106"/>
              <a:gd name="connsiteY22" fmla="*/ -972 h 60388"/>
              <a:gd name="connsiteX23" fmla="*/ 6510 w 78106"/>
              <a:gd name="connsiteY23" fmla="*/ -1163 h 60388"/>
              <a:gd name="connsiteX24" fmla="*/ 4603 w 78106"/>
              <a:gd name="connsiteY24" fmla="*/ 742 h 60388"/>
              <a:gd name="connsiteX25" fmla="*/ 6510 w 78106"/>
              <a:gd name="connsiteY25" fmla="*/ 1980 h 60388"/>
              <a:gd name="connsiteX26" fmla="*/ 13180 w 78106"/>
              <a:gd name="connsiteY26" fmla="*/ 4647 h 60388"/>
              <a:gd name="connsiteX27" fmla="*/ 25560 w 78106"/>
              <a:gd name="connsiteY27" fmla="*/ 29031 h 60388"/>
              <a:gd name="connsiteX28" fmla="*/ 20798 w 78106"/>
              <a:gd name="connsiteY28" fmla="*/ 33984 h 60388"/>
              <a:gd name="connsiteX29" fmla="*/ 13180 w 78106"/>
              <a:gd name="connsiteY29" fmla="*/ 41223 h 60388"/>
              <a:gd name="connsiteX30" fmla="*/ -8735 w 78106"/>
              <a:gd name="connsiteY30" fmla="*/ 56178 h 60388"/>
              <a:gd name="connsiteX31" fmla="*/ -11591 w 78106"/>
              <a:gd name="connsiteY31" fmla="*/ 58083 h 60388"/>
              <a:gd name="connsiteX32" fmla="*/ -9684 w 78106"/>
              <a:gd name="connsiteY32" fmla="*/ 59226 h 60388"/>
              <a:gd name="connsiteX33" fmla="*/ -2066 w 78106"/>
              <a:gd name="connsiteY33" fmla="*/ 58939 h 60388"/>
              <a:gd name="connsiteX34" fmla="*/ 3655 w 78106"/>
              <a:gd name="connsiteY34" fmla="*/ 58939 h 60388"/>
              <a:gd name="connsiteX35" fmla="*/ 8417 w 78106"/>
              <a:gd name="connsiteY35" fmla="*/ 59226 h 60388"/>
              <a:gd name="connsiteX36" fmla="*/ 10315 w 78106"/>
              <a:gd name="connsiteY36" fmla="*/ 57511 h 60388"/>
              <a:gd name="connsiteX37" fmla="*/ 8417 w 78106"/>
              <a:gd name="connsiteY37" fmla="*/ 56178 h 60388"/>
              <a:gd name="connsiteX38" fmla="*/ 5552 w 78106"/>
              <a:gd name="connsiteY38" fmla="*/ 53891 h 60388"/>
              <a:gd name="connsiteX39" fmla="*/ 9366 w 78106"/>
              <a:gd name="connsiteY39" fmla="*/ 49319 h 60388"/>
              <a:gd name="connsiteX40" fmla="*/ 26509 w 78106"/>
              <a:gd name="connsiteY40" fmla="*/ 31698 h 60388"/>
              <a:gd name="connsiteX41" fmla="*/ 37941 w 78106"/>
              <a:gd name="connsiteY41" fmla="*/ 52748 h 60388"/>
              <a:gd name="connsiteX42" fmla="*/ 37941 w 78106"/>
              <a:gd name="connsiteY42" fmla="*/ 53891 h 60388"/>
              <a:gd name="connsiteX43" fmla="*/ 33178 w 78106"/>
              <a:gd name="connsiteY43" fmla="*/ 56178 h 60388"/>
              <a:gd name="connsiteX44" fmla="*/ 31272 w 78106"/>
              <a:gd name="connsiteY44" fmla="*/ 58083 h 60388"/>
              <a:gd name="connsiteX45" fmla="*/ 33178 w 78106"/>
              <a:gd name="connsiteY45" fmla="*/ 59226 h 60388"/>
              <a:gd name="connsiteX46" fmla="*/ 38890 w 78106"/>
              <a:gd name="connsiteY46" fmla="*/ 58939 h 60388"/>
              <a:gd name="connsiteX47" fmla="*/ 44610 w 78106"/>
              <a:gd name="connsiteY47" fmla="*/ 58939 h 60388"/>
              <a:gd name="connsiteX48" fmla="*/ 50322 w 78106"/>
              <a:gd name="connsiteY48" fmla="*/ 58939 h 60388"/>
              <a:gd name="connsiteX49" fmla="*/ 55084 w 78106"/>
              <a:gd name="connsiteY49" fmla="*/ 59226 h 60388"/>
              <a:gd name="connsiteX50" fmla="*/ 56991 w 78106"/>
              <a:gd name="connsiteY50" fmla="*/ 57321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106" h="60388">
                <a:moveTo>
                  <a:pt x="56991" y="57321"/>
                </a:moveTo>
                <a:cubicBezTo>
                  <a:pt x="56991" y="56178"/>
                  <a:pt x="55084" y="56178"/>
                  <a:pt x="54135" y="56178"/>
                </a:cubicBezTo>
                <a:cubicBezTo>
                  <a:pt x="49373" y="56178"/>
                  <a:pt x="48415" y="55129"/>
                  <a:pt x="47466" y="53606"/>
                </a:cubicBezTo>
                <a:lnTo>
                  <a:pt x="33178" y="25507"/>
                </a:lnTo>
                <a:lnTo>
                  <a:pt x="41755" y="17029"/>
                </a:lnTo>
                <a:cubicBezTo>
                  <a:pt x="53177" y="5790"/>
                  <a:pt x="56991" y="2457"/>
                  <a:pt x="64609" y="1980"/>
                </a:cubicBezTo>
                <a:cubicBezTo>
                  <a:pt x="65567" y="1789"/>
                  <a:pt x="66516" y="1789"/>
                  <a:pt x="66516" y="171"/>
                </a:cubicBezTo>
                <a:cubicBezTo>
                  <a:pt x="66516" y="-972"/>
                  <a:pt x="65567" y="-1163"/>
                  <a:pt x="65567" y="-1163"/>
                </a:cubicBezTo>
                <a:cubicBezTo>
                  <a:pt x="62702" y="-1163"/>
                  <a:pt x="59847" y="-878"/>
                  <a:pt x="56991" y="-878"/>
                </a:cubicBezTo>
                <a:cubicBezTo>
                  <a:pt x="55084" y="-878"/>
                  <a:pt x="49373" y="-1163"/>
                  <a:pt x="47466" y="-1163"/>
                </a:cubicBezTo>
                <a:cubicBezTo>
                  <a:pt x="46517" y="-1163"/>
                  <a:pt x="45559" y="-972"/>
                  <a:pt x="45559" y="742"/>
                </a:cubicBezTo>
                <a:cubicBezTo>
                  <a:pt x="45559" y="742"/>
                  <a:pt x="45559" y="1789"/>
                  <a:pt x="46517" y="1980"/>
                </a:cubicBezTo>
                <a:cubicBezTo>
                  <a:pt x="47466" y="2076"/>
                  <a:pt x="49373" y="2266"/>
                  <a:pt x="49373" y="4171"/>
                </a:cubicBezTo>
                <a:cubicBezTo>
                  <a:pt x="49373" y="5504"/>
                  <a:pt x="48415" y="6838"/>
                  <a:pt x="47466" y="7790"/>
                </a:cubicBezTo>
                <a:lnTo>
                  <a:pt x="32230" y="22841"/>
                </a:lnTo>
                <a:lnTo>
                  <a:pt x="23653" y="5409"/>
                </a:lnTo>
                <a:cubicBezTo>
                  <a:pt x="22705" y="5123"/>
                  <a:pt x="22705" y="4457"/>
                  <a:pt x="22705" y="4171"/>
                </a:cubicBezTo>
                <a:cubicBezTo>
                  <a:pt x="22705" y="3600"/>
                  <a:pt x="24602" y="2076"/>
                  <a:pt x="27467" y="1980"/>
                </a:cubicBezTo>
                <a:cubicBezTo>
                  <a:pt x="28416" y="1980"/>
                  <a:pt x="29365" y="1789"/>
                  <a:pt x="29365" y="76"/>
                </a:cubicBezTo>
                <a:cubicBezTo>
                  <a:pt x="29365" y="76"/>
                  <a:pt x="29365" y="-1163"/>
                  <a:pt x="27467" y="-1163"/>
                </a:cubicBezTo>
                <a:cubicBezTo>
                  <a:pt x="25560" y="-1163"/>
                  <a:pt x="23653" y="-972"/>
                  <a:pt x="21747" y="-972"/>
                </a:cubicBezTo>
                <a:lnTo>
                  <a:pt x="16035" y="-878"/>
                </a:lnTo>
                <a:cubicBezTo>
                  <a:pt x="14128" y="-878"/>
                  <a:pt x="12222" y="-878"/>
                  <a:pt x="11273" y="-972"/>
                </a:cubicBezTo>
                <a:cubicBezTo>
                  <a:pt x="9366" y="-972"/>
                  <a:pt x="7459" y="-1163"/>
                  <a:pt x="6510" y="-1163"/>
                </a:cubicBezTo>
                <a:cubicBezTo>
                  <a:pt x="5552" y="-1163"/>
                  <a:pt x="4603" y="-1163"/>
                  <a:pt x="4603" y="742"/>
                </a:cubicBezTo>
                <a:cubicBezTo>
                  <a:pt x="4603" y="1980"/>
                  <a:pt x="5552" y="1980"/>
                  <a:pt x="6510" y="1980"/>
                </a:cubicBezTo>
                <a:cubicBezTo>
                  <a:pt x="12222" y="1980"/>
                  <a:pt x="12222" y="2837"/>
                  <a:pt x="13180" y="4647"/>
                </a:cubicBezTo>
                <a:lnTo>
                  <a:pt x="25560" y="29031"/>
                </a:lnTo>
                <a:lnTo>
                  <a:pt x="20798" y="33984"/>
                </a:lnTo>
                <a:lnTo>
                  <a:pt x="13180" y="41223"/>
                </a:lnTo>
                <a:cubicBezTo>
                  <a:pt x="2697" y="51986"/>
                  <a:pt x="-1108" y="55701"/>
                  <a:pt x="-8735" y="56178"/>
                </a:cubicBezTo>
                <a:cubicBezTo>
                  <a:pt x="-10633" y="56178"/>
                  <a:pt x="-11591" y="56178"/>
                  <a:pt x="-11591" y="58083"/>
                </a:cubicBezTo>
                <a:cubicBezTo>
                  <a:pt x="-11591" y="58369"/>
                  <a:pt x="-10633" y="59226"/>
                  <a:pt x="-9684" y="59226"/>
                </a:cubicBezTo>
                <a:cubicBezTo>
                  <a:pt x="-7777" y="59226"/>
                  <a:pt x="-4922" y="58939"/>
                  <a:pt x="-2066" y="58939"/>
                </a:cubicBezTo>
                <a:cubicBezTo>
                  <a:pt x="-159" y="58939"/>
                  <a:pt x="1748" y="58939"/>
                  <a:pt x="3655" y="58939"/>
                </a:cubicBezTo>
                <a:cubicBezTo>
                  <a:pt x="4603" y="59130"/>
                  <a:pt x="6510" y="59226"/>
                  <a:pt x="8417" y="59226"/>
                </a:cubicBezTo>
                <a:cubicBezTo>
                  <a:pt x="8417" y="59226"/>
                  <a:pt x="10315" y="59226"/>
                  <a:pt x="10315" y="57511"/>
                </a:cubicBezTo>
                <a:cubicBezTo>
                  <a:pt x="10315" y="56178"/>
                  <a:pt x="9366" y="56178"/>
                  <a:pt x="8417" y="56178"/>
                </a:cubicBezTo>
                <a:cubicBezTo>
                  <a:pt x="7459" y="55987"/>
                  <a:pt x="5552" y="55701"/>
                  <a:pt x="5552" y="53891"/>
                </a:cubicBezTo>
                <a:cubicBezTo>
                  <a:pt x="5552" y="52463"/>
                  <a:pt x="7459" y="51225"/>
                  <a:pt x="9366" y="49319"/>
                </a:cubicBezTo>
                <a:lnTo>
                  <a:pt x="26509" y="31698"/>
                </a:lnTo>
                <a:lnTo>
                  <a:pt x="37941" y="52748"/>
                </a:lnTo>
                <a:cubicBezTo>
                  <a:pt x="37941" y="53606"/>
                  <a:pt x="37941" y="53891"/>
                  <a:pt x="37941" y="53891"/>
                </a:cubicBezTo>
                <a:cubicBezTo>
                  <a:pt x="37941" y="54368"/>
                  <a:pt x="36992" y="55797"/>
                  <a:pt x="33178" y="56178"/>
                </a:cubicBezTo>
                <a:cubicBezTo>
                  <a:pt x="32230" y="56178"/>
                  <a:pt x="31272" y="56178"/>
                  <a:pt x="31272" y="58083"/>
                </a:cubicBezTo>
                <a:cubicBezTo>
                  <a:pt x="31272" y="58083"/>
                  <a:pt x="31272" y="59226"/>
                  <a:pt x="33178" y="59226"/>
                </a:cubicBezTo>
                <a:cubicBezTo>
                  <a:pt x="35085" y="59226"/>
                  <a:pt x="36992" y="58939"/>
                  <a:pt x="38890" y="58939"/>
                </a:cubicBezTo>
                <a:lnTo>
                  <a:pt x="44610" y="58939"/>
                </a:lnTo>
                <a:cubicBezTo>
                  <a:pt x="46517" y="58939"/>
                  <a:pt x="48415" y="58939"/>
                  <a:pt x="50322" y="58939"/>
                </a:cubicBezTo>
                <a:cubicBezTo>
                  <a:pt x="51280" y="59130"/>
                  <a:pt x="53177" y="59226"/>
                  <a:pt x="55084" y="59226"/>
                </a:cubicBezTo>
                <a:cubicBezTo>
                  <a:pt x="55084" y="59226"/>
                  <a:pt x="56991" y="59226"/>
                  <a:pt x="56991" y="57321"/>
                </a:cubicBezTo>
                <a:close/>
              </a:path>
            </a:pathLst>
          </a:custGeom>
          <a:solidFill>
            <a:srgbClr val="000000"/>
          </a:solidFill>
          <a:ln w="12700" cap="flat">
            <a:noFill/>
            <a:prstDash val="solid"/>
            <a:miter/>
          </a:ln>
        </p:spPr>
        <p:txBody>
          <a:bodyPr rtlCol="0" anchor="ctr"/>
          <a:lstStyle/>
          <a:p>
            <a:endParaRPr lang="en-AE"/>
          </a:p>
        </p:txBody>
      </p:sp>
      <p:sp>
        <p:nvSpPr>
          <p:cNvPr id="34" name="Freeform: Shape 33">
            <a:extLst>
              <a:ext uri="{FF2B5EF4-FFF2-40B4-BE49-F238E27FC236}">
                <a16:creationId xmlns:a16="http://schemas.microsoft.com/office/drawing/2014/main" id="{C5514E76-5784-B400-2E42-C1453E0C1A2E}"/>
              </a:ext>
            </a:extLst>
          </p:cNvPr>
          <p:cNvSpPr/>
          <p:nvPr/>
        </p:nvSpPr>
        <p:spPr>
          <a:xfrm>
            <a:off x="5689280" y="2714973"/>
            <a:ext cx="48583" cy="57816"/>
          </a:xfrm>
          <a:custGeom>
            <a:avLst/>
            <a:gdLst>
              <a:gd name="connsiteX0" fmla="*/ 36992 w 48583"/>
              <a:gd name="connsiteY0" fmla="*/ 54558 h 57816"/>
              <a:gd name="connsiteX1" fmla="*/ 34127 w 48583"/>
              <a:gd name="connsiteY1" fmla="*/ 52272 h 57816"/>
              <a:gd name="connsiteX2" fmla="*/ 18891 w 48583"/>
              <a:gd name="connsiteY2" fmla="*/ 52272 h 57816"/>
              <a:gd name="connsiteX3" fmla="*/ -6829 w 48583"/>
              <a:gd name="connsiteY3" fmla="*/ 29984 h 57816"/>
              <a:gd name="connsiteX4" fmla="*/ 34127 w 48583"/>
              <a:gd name="connsiteY4" fmla="*/ 29984 h 57816"/>
              <a:gd name="connsiteX5" fmla="*/ 36992 w 48583"/>
              <a:gd name="connsiteY5" fmla="*/ 27794 h 57816"/>
              <a:gd name="connsiteX6" fmla="*/ 34127 w 48583"/>
              <a:gd name="connsiteY6" fmla="*/ 25507 h 57816"/>
              <a:gd name="connsiteX7" fmla="*/ -6829 w 48583"/>
              <a:gd name="connsiteY7" fmla="*/ 25507 h 57816"/>
              <a:gd name="connsiteX8" fmla="*/ 18891 w 48583"/>
              <a:gd name="connsiteY8" fmla="*/ 3218 h 57816"/>
              <a:gd name="connsiteX9" fmla="*/ 34127 w 48583"/>
              <a:gd name="connsiteY9" fmla="*/ 3218 h 57816"/>
              <a:gd name="connsiteX10" fmla="*/ 36992 w 48583"/>
              <a:gd name="connsiteY10" fmla="*/ 1123 h 57816"/>
              <a:gd name="connsiteX11" fmla="*/ 34127 w 48583"/>
              <a:gd name="connsiteY11" fmla="*/ -1163 h 57816"/>
              <a:gd name="connsiteX12" fmla="*/ 17942 w 48583"/>
              <a:gd name="connsiteY12" fmla="*/ -1163 h 57816"/>
              <a:gd name="connsiteX13" fmla="*/ -11591 w 48583"/>
              <a:gd name="connsiteY13" fmla="*/ 27794 h 57816"/>
              <a:gd name="connsiteX14" fmla="*/ 17942 w 48583"/>
              <a:gd name="connsiteY14" fmla="*/ 56654 h 57816"/>
              <a:gd name="connsiteX15" fmla="*/ 34127 w 48583"/>
              <a:gd name="connsiteY15" fmla="*/ 56654 h 57816"/>
              <a:gd name="connsiteX16" fmla="*/ 36992 w 48583"/>
              <a:gd name="connsiteY16" fmla="*/ 54558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83" h="57816">
                <a:moveTo>
                  <a:pt x="36992" y="54558"/>
                </a:moveTo>
                <a:cubicBezTo>
                  <a:pt x="36992" y="52272"/>
                  <a:pt x="35085" y="52272"/>
                  <a:pt x="34127" y="52272"/>
                </a:cubicBezTo>
                <a:lnTo>
                  <a:pt x="18891" y="52272"/>
                </a:lnTo>
                <a:cubicBezTo>
                  <a:pt x="5552" y="52272"/>
                  <a:pt x="-5870" y="42747"/>
                  <a:pt x="-6829" y="29984"/>
                </a:cubicBezTo>
                <a:lnTo>
                  <a:pt x="34127" y="29984"/>
                </a:lnTo>
                <a:cubicBezTo>
                  <a:pt x="35085" y="29984"/>
                  <a:pt x="36992" y="29984"/>
                  <a:pt x="36992" y="27794"/>
                </a:cubicBezTo>
                <a:cubicBezTo>
                  <a:pt x="36992" y="25507"/>
                  <a:pt x="35085" y="25507"/>
                  <a:pt x="34127" y="25507"/>
                </a:cubicBezTo>
                <a:lnTo>
                  <a:pt x="-6829" y="25507"/>
                </a:lnTo>
                <a:cubicBezTo>
                  <a:pt x="-5870" y="12743"/>
                  <a:pt x="5552" y="3218"/>
                  <a:pt x="18891" y="3218"/>
                </a:cubicBezTo>
                <a:lnTo>
                  <a:pt x="34127" y="3218"/>
                </a:lnTo>
                <a:cubicBezTo>
                  <a:pt x="35085" y="3218"/>
                  <a:pt x="36992" y="3218"/>
                  <a:pt x="36992" y="1123"/>
                </a:cubicBezTo>
                <a:cubicBezTo>
                  <a:pt x="36992" y="-1163"/>
                  <a:pt x="35085" y="-1163"/>
                  <a:pt x="34127" y="-1163"/>
                </a:cubicBezTo>
                <a:lnTo>
                  <a:pt x="17942" y="-1163"/>
                </a:lnTo>
                <a:cubicBezTo>
                  <a:pt x="2697" y="-1163"/>
                  <a:pt x="-11591" y="11410"/>
                  <a:pt x="-11591" y="27794"/>
                </a:cubicBezTo>
                <a:cubicBezTo>
                  <a:pt x="-11591" y="44462"/>
                  <a:pt x="2697" y="56654"/>
                  <a:pt x="17942" y="56654"/>
                </a:cubicBezTo>
                <a:lnTo>
                  <a:pt x="34127" y="56654"/>
                </a:lnTo>
                <a:cubicBezTo>
                  <a:pt x="35085" y="56654"/>
                  <a:pt x="36992" y="56654"/>
                  <a:pt x="36992" y="54558"/>
                </a:cubicBezTo>
                <a:close/>
              </a:path>
            </a:pathLst>
          </a:custGeom>
          <a:solidFill>
            <a:srgbClr val="000000"/>
          </a:solidFill>
          <a:ln w="12700" cap="flat">
            <a:noFill/>
            <a:prstDash val="solid"/>
            <a:miter/>
          </a:ln>
        </p:spPr>
        <p:txBody>
          <a:bodyPr rtlCol="0" anchor="ctr"/>
          <a:lstStyle/>
          <a:p>
            <a:endParaRPr lang="en-AE"/>
          </a:p>
        </p:txBody>
      </p:sp>
      <p:sp>
        <p:nvSpPr>
          <p:cNvPr id="35" name="Freeform: Shape 34">
            <a:extLst>
              <a:ext uri="{FF2B5EF4-FFF2-40B4-BE49-F238E27FC236}">
                <a16:creationId xmlns:a16="http://schemas.microsoft.com/office/drawing/2014/main" id="{214DF73D-99B4-06AD-EB00-9AC57BFDB815}"/>
              </a:ext>
            </a:extLst>
          </p:cNvPr>
          <p:cNvSpPr/>
          <p:nvPr/>
        </p:nvSpPr>
        <p:spPr>
          <a:xfrm>
            <a:off x="5749285" y="2705353"/>
            <a:ext cx="50489" cy="60674"/>
          </a:xfrm>
          <a:custGeom>
            <a:avLst/>
            <a:gdLst>
              <a:gd name="connsiteX0" fmla="*/ 10324 w 50489"/>
              <a:gd name="connsiteY0" fmla="*/ 29794 h 60674"/>
              <a:gd name="connsiteX1" fmla="*/ 23653 w 50489"/>
              <a:gd name="connsiteY1" fmla="*/ 39889 h 60674"/>
              <a:gd name="connsiteX2" fmla="*/ 24611 w 50489"/>
              <a:gd name="connsiteY2" fmla="*/ 42177 h 60674"/>
              <a:gd name="connsiteX3" fmla="*/ 26509 w 50489"/>
              <a:gd name="connsiteY3" fmla="*/ 39319 h 60674"/>
              <a:gd name="connsiteX4" fmla="*/ 26509 w 50489"/>
              <a:gd name="connsiteY4" fmla="*/ 15220 h 60674"/>
              <a:gd name="connsiteX5" fmla="*/ 24611 w 50489"/>
              <a:gd name="connsiteY5" fmla="*/ 12363 h 60674"/>
              <a:gd name="connsiteX6" fmla="*/ 23653 w 50489"/>
              <a:gd name="connsiteY6" fmla="*/ 14268 h 60674"/>
              <a:gd name="connsiteX7" fmla="*/ 10324 w 50489"/>
              <a:gd name="connsiteY7" fmla="*/ 26651 h 60674"/>
              <a:gd name="connsiteX8" fmla="*/ 10324 w 50489"/>
              <a:gd name="connsiteY8" fmla="*/ 7886 h 60674"/>
              <a:gd name="connsiteX9" fmla="*/ 14128 w 50489"/>
              <a:gd name="connsiteY9" fmla="*/ 1980 h 60674"/>
              <a:gd name="connsiteX10" fmla="*/ 17942 w 50489"/>
              <a:gd name="connsiteY10" fmla="*/ 1980 h 60674"/>
              <a:gd name="connsiteX11" fmla="*/ 35085 w 50489"/>
              <a:gd name="connsiteY11" fmla="*/ 14172 h 60674"/>
              <a:gd name="connsiteX12" fmla="*/ 36992 w 50489"/>
              <a:gd name="connsiteY12" fmla="*/ 16268 h 60674"/>
              <a:gd name="connsiteX13" fmla="*/ 38899 w 50489"/>
              <a:gd name="connsiteY13" fmla="*/ 13220 h 60674"/>
              <a:gd name="connsiteX14" fmla="*/ 38899 w 50489"/>
              <a:gd name="connsiteY14" fmla="*/ 1789 h 60674"/>
              <a:gd name="connsiteX15" fmla="*/ 36034 w 50489"/>
              <a:gd name="connsiteY15" fmla="*/ -1163 h 60674"/>
              <a:gd name="connsiteX16" fmla="*/ -8726 w 50489"/>
              <a:gd name="connsiteY16" fmla="*/ -1163 h 60674"/>
              <a:gd name="connsiteX17" fmla="*/ -11591 w 50489"/>
              <a:gd name="connsiteY17" fmla="*/ 457 h 60674"/>
              <a:gd name="connsiteX18" fmla="*/ -9684 w 50489"/>
              <a:gd name="connsiteY18" fmla="*/ 1980 h 60674"/>
              <a:gd name="connsiteX19" fmla="*/ -3964 w 50489"/>
              <a:gd name="connsiteY19" fmla="*/ 7029 h 60674"/>
              <a:gd name="connsiteX20" fmla="*/ -3964 w 50489"/>
              <a:gd name="connsiteY20" fmla="*/ 51320 h 60674"/>
              <a:gd name="connsiteX21" fmla="*/ -8726 w 50489"/>
              <a:gd name="connsiteY21" fmla="*/ 56464 h 60674"/>
              <a:gd name="connsiteX22" fmla="*/ -11591 w 50489"/>
              <a:gd name="connsiteY22" fmla="*/ 57892 h 60674"/>
              <a:gd name="connsiteX23" fmla="*/ -8726 w 50489"/>
              <a:gd name="connsiteY23" fmla="*/ 59512 h 60674"/>
              <a:gd name="connsiteX24" fmla="*/ 16984 w 50489"/>
              <a:gd name="connsiteY24" fmla="*/ 59512 h 60674"/>
              <a:gd name="connsiteX25" fmla="*/ 19849 w 50489"/>
              <a:gd name="connsiteY25" fmla="*/ 57892 h 60674"/>
              <a:gd name="connsiteX26" fmla="*/ 16984 w 50489"/>
              <a:gd name="connsiteY26" fmla="*/ 56464 h 60674"/>
              <a:gd name="connsiteX27" fmla="*/ 10324 w 50489"/>
              <a:gd name="connsiteY27" fmla="*/ 51034 h 60674"/>
              <a:gd name="connsiteX28" fmla="*/ 35085 w 50489"/>
              <a:gd name="connsiteY28" fmla="*/ 1980 h 60674"/>
              <a:gd name="connsiteX29" fmla="*/ 35085 w 50489"/>
              <a:gd name="connsiteY29" fmla="*/ 6076 h 60674"/>
              <a:gd name="connsiteX30" fmla="*/ 30323 w 50489"/>
              <a:gd name="connsiteY30" fmla="*/ 1980 h 60674"/>
              <a:gd name="connsiteX31" fmla="*/ 23653 w 50489"/>
              <a:gd name="connsiteY31" fmla="*/ 31413 h 60674"/>
              <a:gd name="connsiteX32" fmla="*/ 18891 w 50489"/>
              <a:gd name="connsiteY32" fmla="*/ 27983 h 60674"/>
              <a:gd name="connsiteX33" fmla="*/ 23653 w 50489"/>
              <a:gd name="connsiteY33" fmla="*/ 24270 h 60674"/>
              <a:gd name="connsiteX34" fmla="*/ -1108 w 50489"/>
              <a:gd name="connsiteY34" fmla="*/ 6838 h 60674"/>
              <a:gd name="connsiteX35" fmla="*/ -1108 w 50489"/>
              <a:gd name="connsiteY35" fmla="*/ 1980 h 60674"/>
              <a:gd name="connsiteX36" fmla="*/ 7459 w 50489"/>
              <a:gd name="connsiteY36" fmla="*/ 1980 h 60674"/>
              <a:gd name="connsiteX37" fmla="*/ 6510 w 50489"/>
              <a:gd name="connsiteY37" fmla="*/ 7790 h 60674"/>
              <a:gd name="connsiteX38" fmla="*/ 6510 w 50489"/>
              <a:gd name="connsiteY38" fmla="*/ 51320 h 60674"/>
              <a:gd name="connsiteX39" fmla="*/ 7459 w 50489"/>
              <a:gd name="connsiteY39" fmla="*/ 56464 h 60674"/>
              <a:gd name="connsiteX40" fmla="*/ -1108 w 50489"/>
              <a:gd name="connsiteY40" fmla="*/ 56464 h 60674"/>
              <a:gd name="connsiteX41" fmla="*/ -1108 w 50489"/>
              <a:gd name="connsiteY41" fmla="*/ 51511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489" h="60674">
                <a:moveTo>
                  <a:pt x="10324" y="29794"/>
                </a:moveTo>
                <a:cubicBezTo>
                  <a:pt x="14128" y="29794"/>
                  <a:pt x="22705" y="29889"/>
                  <a:pt x="23653" y="39889"/>
                </a:cubicBezTo>
                <a:cubicBezTo>
                  <a:pt x="23653" y="40938"/>
                  <a:pt x="23653" y="42177"/>
                  <a:pt x="24611" y="42177"/>
                </a:cubicBezTo>
                <a:cubicBezTo>
                  <a:pt x="26509" y="42177"/>
                  <a:pt x="26509" y="40843"/>
                  <a:pt x="26509" y="39319"/>
                </a:cubicBezTo>
                <a:lnTo>
                  <a:pt x="26509" y="15220"/>
                </a:lnTo>
                <a:cubicBezTo>
                  <a:pt x="26509" y="13886"/>
                  <a:pt x="26509" y="12363"/>
                  <a:pt x="24611" y="12363"/>
                </a:cubicBezTo>
                <a:cubicBezTo>
                  <a:pt x="23653" y="12363"/>
                  <a:pt x="23653" y="13220"/>
                  <a:pt x="23653" y="14268"/>
                </a:cubicBezTo>
                <a:cubicBezTo>
                  <a:pt x="22705" y="24554"/>
                  <a:pt x="16035" y="26365"/>
                  <a:pt x="10324" y="26651"/>
                </a:cubicBezTo>
                <a:lnTo>
                  <a:pt x="10324" y="7886"/>
                </a:lnTo>
                <a:cubicBezTo>
                  <a:pt x="10324" y="1980"/>
                  <a:pt x="11273" y="1980"/>
                  <a:pt x="14128" y="1980"/>
                </a:cubicBezTo>
                <a:lnTo>
                  <a:pt x="17942" y="1980"/>
                </a:lnTo>
                <a:cubicBezTo>
                  <a:pt x="29374" y="1980"/>
                  <a:pt x="35085" y="8076"/>
                  <a:pt x="35085" y="14172"/>
                </a:cubicBezTo>
                <a:cubicBezTo>
                  <a:pt x="36034" y="14934"/>
                  <a:pt x="36034" y="16268"/>
                  <a:pt x="36992" y="16268"/>
                </a:cubicBezTo>
                <a:cubicBezTo>
                  <a:pt x="38899" y="16268"/>
                  <a:pt x="38899" y="14934"/>
                  <a:pt x="38899" y="13220"/>
                </a:cubicBezTo>
                <a:lnTo>
                  <a:pt x="38899" y="1789"/>
                </a:lnTo>
                <a:cubicBezTo>
                  <a:pt x="38899" y="-877"/>
                  <a:pt x="38899" y="-1163"/>
                  <a:pt x="36034" y="-1163"/>
                </a:cubicBezTo>
                <a:lnTo>
                  <a:pt x="-8726" y="-1163"/>
                </a:lnTo>
                <a:cubicBezTo>
                  <a:pt x="-10633" y="-1163"/>
                  <a:pt x="-11591" y="-1163"/>
                  <a:pt x="-11591" y="457"/>
                </a:cubicBezTo>
                <a:cubicBezTo>
                  <a:pt x="-11591" y="1980"/>
                  <a:pt x="-9684" y="1980"/>
                  <a:pt x="-9684" y="1980"/>
                </a:cubicBezTo>
                <a:cubicBezTo>
                  <a:pt x="-3964" y="1980"/>
                  <a:pt x="-3964" y="2648"/>
                  <a:pt x="-3964" y="7029"/>
                </a:cubicBezTo>
                <a:lnTo>
                  <a:pt x="-3964" y="51320"/>
                </a:lnTo>
                <a:cubicBezTo>
                  <a:pt x="-3964" y="55511"/>
                  <a:pt x="-3964" y="56464"/>
                  <a:pt x="-8726" y="56464"/>
                </a:cubicBezTo>
                <a:cubicBezTo>
                  <a:pt x="-10633" y="56464"/>
                  <a:pt x="-11591" y="56464"/>
                  <a:pt x="-11591" y="57892"/>
                </a:cubicBezTo>
                <a:cubicBezTo>
                  <a:pt x="-11591" y="59512"/>
                  <a:pt x="-10633" y="59512"/>
                  <a:pt x="-8726" y="59512"/>
                </a:cubicBezTo>
                <a:lnTo>
                  <a:pt x="16984" y="59512"/>
                </a:lnTo>
                <a:cubicBezTo>
                  <a:pt x="18891" y="59512"/>
                  <a:pt x="19849" y="59512"/>
                  <a:pt x="19849" y="57892"/>
                </a:cubicBezTo>
                <a:cubicBezTo>
                  <a:pt x="19849" y="56464"/>
                  <a:pt x="17942" y="56464"/>
                  <a:pt x="16984" y="56464"/>
                </a:cubicBezTo>
                <a:cubicBezTo>
                  <a:pt x="10324" y="56464"/>
                  <a:pt x="10324" y="55797"/>
                  <a:pt x="10324" y="51034"/>
                </a:cubicBezTo>
                <a:close/>
                <a:moveTo>
                  <a:pt x="35085" y="1980"/>
                </a:moveTo>
                <a:lnTo>
                  <a:pt x="35085" y="6076"/>
                </a:lnTo>
                <a:cubicBezTo>
                  <a:pt x="34136" y="4743"/>
                  <a:pt x="33178" y="3314"/>
                  <a:pt x="30323" y="1980"/>
                </a:cubicBezTo>
                <a:close/>
                <a:moveTo>
                  <a:pt x="23653" y="31413"/>
                </a:moveTo>
                <a:cubicBezTo>
                  <a:pt x="21747" y="29794"/>
                  <a:pt x="19849" y="28460"/>
                  <a:pt x="18891" y="27983"/>
                </a:cubicBezTo>
                <a:cubicBezTo>
                  <a:pt x="19849" y="27222"/>
                  <a:pt x="21747" y="25793"/>
                  <a:pt x="23653" y="24270"/>
                </a:cubicBezTo>
                <a:close/>
                <a:moveTo>
                  <a:pt x="-1108" y="6838"/>
                </a:moveTo>
                <a:cubicBezTo>
                  <a:pt x="-1108" y="5790"/>
                  <a:pt x="-1108" y="3600"/>
                  <a:pt x="-1108" y="1980"/>
                </a:cubicBezTo>
                <a:lnTo>
                  <a:pt x="7459" y="1980"/>
                </a:lnTo>
                <a:cubicBezTo>
                  <a:pt x="6510" y="4077"/>
                  <a:pt x="6510" y="7029"/>
                  <a:pt x="6510" y="7790"/>
                </a:cubicBezTo>
                <a:lnTo>
                  <a:pt x="6510" y="51320"/>
                </a:lnTo>
                <a:cubicBezTo>
                  <a:pt x="6510" y="52749"/>
                  <a:pt x="6510" y="54749"/>
                  <a:pt x="7459" y="56464"/>
                </a:cubicBezTo>
                <a:lnTo>
                  <a:pt x="-1108" y="56464"/>
                </a:lnTo>
                <a:cubicBezTo>
                  <a:pt x="-1108" y="54749"/>
                  <a:pt x="-1108" y="52749"/>
                  <a:pt x="-1108" y="51511"/>
                </a:cubicBezTo>
                <a:close/>
              </a:path>
            </a:pathLst>
          </a:custGeom>
          <a:solidFill>
            <a:srgbClr val="000000"/>
          </a:solidFill>
          <a:ln w="12700" cap="flat">
            <a:noFill/>
            <a:prstDash val="solid"/>
            <a:miter/>
          </a:ln>
        </p:spPr>
        <p:txBody>
          <a:bodyPr rtlCol="0" anchor="ctr"/>
          <a:lstStyle/>
          <a:p>
            <a:endParaRPr lang="en-AE"/>
          </a:p>
        </p:txBody>
      </p:sp>
      <p:sp>
        <p:nvSpPr>
          <p:cNvPr id="36" name="Freeform: Shape 35">
            <a:extLst>
              <a:ext uri="{FF2B5EF4-FFF2-40B4-BE49-F238E27FC236}">
                <a16:creationId xmlns:a16="http://schemas.microsoft.com/office/drawing/2014/main" id="{C7B4020E-ADD8-E3E2-E5E5-4F15432F58E9}"/>
              </a:ext>
            </a:extLst>
          </p:cNvPr>
          <p:cNvSpPr/>
          <p:nvPr/>
        </p:nvSpPr>
        <p:spPr>
          <a:xfrm>
            <a:off x="5807393" y="2707544"/>
            <a:ext cx="44769" cy="28765"/>
          </a:xfrm>
          <a:custGeom>
            <a:avLst/>
            <a:gdLst>
              <a:gd name="connsiteX0" fmla="*/ 33178 w 44769"/>
              <a:gd name="connsiteY0" fmla="*/ 17792 h 28765"/>
              <a:gd name="connsiteX1" fmla="*/ 31272 w 44769"/>
              <a:gd name="connsiteY1" fmla="*/ 16840 h 28765"/>
              <a:gd name="connsiteX2" fmla="*/ 30313 w 44769"/>
              <a:gd name="connsiteY2" fmla="*/ 18364 h 28765"/>
              <a:gd name="connsiteX3" fmla="*/ 22695 w 44769"/>
              <a:gd name="connsiteY3" fmla="*/ 25317 h 28765"/>
              <a:gd name="connsiteX4" fmla="*/ 20788 w 44769"/>
              <a:gd name="connsiteY4" fmla="*/ 22936 h 28765"/>
              <a:gd name="connsiteX5" fmla="*/ 21747 w 44769"/>
              <a:gd name="connsiteY5" fmla="*/ 19698 h 28765"/>
              <a:gd name="connsiteX6" fmla="*/ 26509 w 44769"/>
              <a:gd name="connsiteY6" fmla="*/ 6458 h 28765"/>
              <a:gd name="connsiteX7" fmla="*/ 16984 w 44769"/>
              <a:gd name="connsiteY7" fmla="*/ -1163 h 28765"/>
              <a:gd name="connsiteX8" fmla="*/ 4603 w 44769"/>
              <a:gd name="connsiteY8" fmla="*/ 5124 h 28765"/>
              <a:gd name="connsiteX9" fmla="*/ -3024 w 44769"/>
              <a:gd name="connsiteY9" fmla="*/ -1163 h 28765"/>
              <a:gd name="connsiteX10" fmla="*/ -11591 w 44769"/>
              <a:gd name="connsiteY10" fmla="*/ 8648 h 28765"/>
              <a:gd name="connsiteX11" fmla="*/ -9684 w 44769"/>
              <a:gd name="connsiteY11" fmla="*/ 9601 h 28765"/>
              <a:gd name="connsiteX12" fmla="*/ -8735 w 44769"/>
              <a:gd name="connsiteY12" fmla="*/ 8362 h 28765"/>
              <a:gd name="connsiteX13" fmla="*/ -3024 w 44769"/>
              <a:gd name="connsiteY13" fmla="*/ 1123 h 28765"/>
              <a:gd name="connsiteX14" fmla="*/ -1117 w 44769"/>
              <a:gd name="connsiteY14" fmla="*/ 4361 h 28765"/>
              <a:gd name="connsiteX15" fmla="*/ -2066 w 44769"/>
              <a:gd name="connsiteY15" fmla="*/ 9315 h 28765"/>
              <a:gd name="connsiteX16" fmla="*/ -3024 w 44769"/>
              <a:gd name="connsiteY16" fmla="*/ 15125 h 28765"/>
              <a:gd name="connsiteX17" fmla="*/ -4922 w 44769"/>
              <a:gd name="connsiteY17" fmla="*/ 20555 h 28765"/>
              <a:gd name="connsiteX18" fmla="*/ -5880 w 44769"/>
              <a:gd name="connsiteY18" fmla="*/ 25317 h 28765"/>
              <a:gd name="connsiteX19" fmla="*/ -3024 w 44769"/>
              <a:gd name="connsiteY19" fmla="*/ 27603 h 28765"/>
              <a:gd name="connsiteX20" fmla="*/ -159 w 44769"/>
              <a:gd name="connsiteY20" fmla="*/ 25508 h 28765"/>
              <a:gd name="connsiteX21" fmla="*/ 790 w 44769"/>
              <a:gd name="connsiteY21" fmla="*/ 20459 h 28765"/>
              <a:gd name="connsiteX22" fmla="*/ 2697 w 44769"/>
              <a:gd name="connsiteY22" fmla="*/ 11696 h 28765"/>
              <a:gd name="connsiteX23" fmla="*/ 16026 w 44769"/>
              <a:gd name="connsiteY23" fmla="*/ 1123 h 28765"/>
              <a:gd name="connsiteX24" fmla="*/ 20788 w 44769"/>
              <a:gd name="connsiteY24" fmla="*/ 5600 h 28765"/>
              <a:gd name="connsiteX25" fmla="*/ 16984 w 44769"/>
              <a:gd name="connsiteY25" fmla="*/ 19221 h 28765"/>
              <a:gd name="connsiteX26" fmla="*/ 16026 w 44769"/>
              <a:gd name="connsiteY26" fmla="*/ 21984 h 28765"/>
              <a:gd name="connsiteX27" fmla="*/ 22695 w 44769"/>
              <a:gd name="connsiteY27" fmla="*/ 27603 h 28765"/>
              <a:gd name="connsiteX28" fmla="*/ 33178 w 44769"/>
              <a:gd name="connsiteY28" fmla="*/ 17792 h 2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769" h="28765">
                <a:moveTo>
                  <a:pt x="33178" y="17792"/>
                </a:moveTo>
                <a:cubicBezTo>
                  <a:pt x="33178" y="16840"/>
                  <a:pt x="32220" y="16840"/>
                  <a:pt x="31272" y="16840"/>
                </a:cubicBezTo>
                <a:cubicBezTo>
                  <a:pt x="30313" y="16840"/>
                  <a:pt x="30313" y="17126"/>
                  <a:pt x="30313" y="18364"/>
                </a:cubicBezTo>
                <a:cubicBezTo>
                  <a:pt x="29365" y="22079"/>
                  <a:pt x="26509" y="25317"/>
                  <a:pt x="22695" y="25317"/>
                </a:cubicBezTo>
                <a:cubicBezTo>
                  <a:pt x="21747" y="25317"/>
                  <a:pt x="20788" y="24270"/>
                  <a:pt x="20788" y="22936"/>
                </a:cubicBezTo>
                <a:cubicBezTo>
                  <a:pt x="20788" y="21602"/>
                  <a:pt x="21747" y="21030"/>
                  <a:pt x="21747" y="19698"/>
                </a:cubicBezTo>
                <a:cubicBezTo>
                  <a:pt x="22695" y="17126"/>
                  <a:pt x="26509" y="9887"/>
                  <a:pt x="26509" y="6458"/>
                </a:cubicBezTo>
                <a:cubicBezTo>
                  <a:pt x="26509" y="1695"/>
                  <a:pt x="22695" y="-1163"/>
                  <a:pt x="16984" y="-1163"/>
                </a:cubicBezTo>
                <a:cubicBezTo>
                  <a:pt x="11263" y="-1163"/>
                  <a:pt x="6501" y="2457"/>
                  <a:pt x="4603" y="5124"/>
                </a:cubicBezTo>
                <a:cubicBezTo>
                  <a:pt x="4603" y="-115"/>
                  <a:pt x="-1117" y="-1163"/>
                  <a:pt x="-3024" y="-1163"/>
                </a:cubicBezTo>
                <a:cubicBezTo>
                  <a:pt x="-9684" y="-1163"/>
                  <a:pt x="-11591" y="8648"/>
                  <a:pt x="-11591" y="8648"/>
                </a:cubicBezTo>
                <a:cubicBezTo>
                  <a:pt x="-11591" y="9601"/>
                  <a:pt x="-10642" y="9601"/>
                  <a:pt x="-9684" y="9601"/>
                </a:cubicBezTo>
                <a:cubicBezTo>
                  <a:pt x="-8735" y="9601"/>
                  <a:pt x="-8735" y="9124"/>
                  <a:pt x="-8735" y="8362"/>
                </a:cubicBezTo>
                <a:cubicBezTo>
                  <a:pt x="-7787" y="4647"/>
                  <a:pt x="-5880" y="1123"/>
                  <a:pt x="-3024" y="1123"/>
                </a:cubicBezTo>
                <a:cubicBezTo>
                  <a:pt x="-1117" y="1123"/>
                  <a:pt x="-1117" y="3029"/>
                  <a:pt x="-1117" y="4361"/>
                </a:cubicBezTo>
                <a:cubicBezTo>
                  <a:pt x="-1117" y="5315"/>
                  <a:pt x="-1117" y="7696"/>
                  <a:pt x="-2066" y="9315"/>
                </a:cubicBezTo>
                <a:lnTo>
                  <a:pt x="-3024" y="15125"/>
                </a:lnTo>
                <a:lnTo>
                  <a:pt x="-4922" y="20555"/>
                </a:lnTo>
                <a:cubicBezTo>
                  <a:pt x="-4922" y="22268"/>
                  <a:pt x="-5880" y="25031"/>
                  <a:pt x="-5880" y="25317"/>
                </a:cubicBezTo>
                <a:cubicBezTo>
                  <a:pt x="-5880" y="26746"/>
                  <a:pt x="-4922" y="27603"/>
                  <a:pt x="-3024" y="27603"/>
                </a:cubicBezTo>
                <a:cubicBezTo>
                  <a:pt x="-2066" y="27603"/>
                  <a:pt x="-1117" y="27031"/>
                  <a:pt x="-159" y="25508"/>
                </a:cubicBezTo>
                <a:lnTo>
                  <a:pt x="790" y="20459"/>
                </a:lnTo>
                <a:cubicBezTo>
                  <a:pt x="2697" y="11982"/>
                  <a:pt x="2697" y="11791"/>
                  <a:pt x="2697" y="11696"/>
                </a:cubicBezTo>
                <a:cubicBezTo>
                  <a:pt x="3645" y="9887"/>
                  <a:pt x="8408" y="1123"/>
                  <a:pt x="16026" y="1123"/>
                </a:cubicBezTo>
                <a:cubicBezTo>
                  <a:pt x="18891" y="1123"/>
                  <a:pt x="20788" y="2743"/>
                  <a:pt x="20788" y="5600"/>
                </a:cubicBezTo>
                <a:cubicBezTo>
                  <a:pt x="20788" y="9124"/>
                  <a:pt x="17933" y="15697"/>
                  <a:pt x="16984" y="19221"/>
                </a:cubicBezTo>
                <a:cubicBezTo>
                  <a:pt x="16026" y="20173"/>
                  <a:pt x="16026" y="20936"/>
                  <a:pt x="16026" y="21984"/>
                </a:cubicBezTo>
                <a:cubicBezTo>
                  <a:pt x="16026" y="25222"/>
                  <a:pt x="18891" y="27603"/>
                  <a:pt x="22695" y="27603"/>
                </a:cubicBezTo>
                <a:cubicBezTo>
                  <a:pt x="29365" y="27603"/>
                  <a:pt x="33178" y="19221"/>
                  <a:pt x="33178" y="17792"/>
                </a:cubicBezTo>
                <a:close/>
              </a:path>
            </a:pathLst>
          </a:custGeom>
          <a:solidFill>
            <a:srgbClr val="000000"/>
          </a:solidFill>
          <a:ln w="12700" cap="flat">
            <a:noFill/>
            <a:prstDash val="solid"/>
            <a:miter/>
          </a:ln>
        </p:spPr>
        <p:txBody>
          <a:bodyPr rtlCol="0" anchor="ctr"/>
          <a:lstStyle/>
          <a:p>
            <a:endParaRPr lang="en-AE"/>
          </a:p>
        </p:txBody>
      </p:sp>
      <p:sp>
        <p:nvSpPr>
          <p:cNvPr id="37" name="Freeform: Shape 36">
            <a:extLst>
              <a:ext uri="{FF2B5EF4-FFF2-40B4-BE49-F238E27FC236}">
                <a16:creationId xmlns:a16="http://schemas.microsoft.com/office/drawing/2014/main" id="{28696A11-8EAF-4D3C-A9E5-5B5FBC61321C}"/>
              </a:ext>
            </a:extLst>
          </p:cNvPr>
          <p:cNvSpPr/>
          <p:nvPr/>
        </p:nvSpPr>
        <p:spPr>
          <a:xfrm>
            <a:off x="5807393" y="2753549"/>
            <a:ext cx="31430" cy="42100"/>
          </a:xfrm>
          <a:custGeom>
            <a:avLst/>
            <a:gdLst>
              <a:gd name="connsiteX0" fmla="*/ 19840 w 31430"/>
              <a:gd name="connsiteY0" fmla="*/ 28746 h 42100"/>
              <a:gd name="connsiteX1" fmla="*/ 17933 w 31430"/>
              <a:gd name="connsiteY1" fmla="*/ 28746 h 42100"/>
              <a:gd name="connsiteX2" fmla="*/ 16026 w 31430"/>
              <a:gd name="connsiteY2" fmla="*/ 34556 h 42100"/>
              <a:gd name="connsiteX3" fmla="*/ 9366 w 31430"/>
              <a:gd name="connsiteY3" fmla="*/ 34842 h 42100"/>
              <a:gd name="connsiteX4" fmla="*/ -3024 w 31430"/>
              <a:gd name="connsiteY4" fmla="*/ 34842 h 42100"/>
              <a:gd name="connsiteX5" fmla="*/ 9366 w 31430"/>
              <a:gd name="connsiteY5" fmla="*/ 25794 h 42100"/>
              <a:gd name="connsiteX6" fmla="*/ 19840 w 31430"/>
              <a:gd name="connsiteY6" fmla="*/ 11506 h 42100"/>
              <a:gd name="connsiteX7" fmla="*/ 3645 w 31430"/>
              <a:gd name="connsiteY7" fmla="*/ -1163 h 42100"/>
              <a:gd name="connsiteX8" fmla="*/ -11591 w 31430"/>
              <a:gd name="connsiteY8" fmla="*/ 9982 h 42100"/>
              <a:gd name="connsiteX9" fmla="*/ -7787 w 31430"/>
              <a:gd name="connsiteY9" fmla="*/ 13888 h 42100"/>
              <a:gd name="connsiteX10" fmla="*/ -3973 w 31430"/>
              <a:gd name="connsiteY10" fmla="*/ 10077 h 42100"/>
              <a:gd name="connsiteX11" fmla="*/ -7787 w 31430"/>
              <a:gd name="connsiteY11" fmla="*/ 6362 h 42100"/>
              <a:gd name="connsiteX12" fmla="*/ 2697 w 31430"/>
              <a:gd name="connsiteY12" fmla="*/ 1600 h 42100"/>
              <a:gd name="connsiteX13" fmla="*/ 13170 w 31430"/>
              <a:gd name="connsiteY13" fmla="*/ 11506 h 42100"/>
              <a:gd name="connsiteX14" fmla="*/ 4603 w 31430"/>
              <a:gd name="connsiteY14" fmla="*/ 24842 h 42100"/>
              <a:gd name="connsiteX15" fmla="*/ -10642 w 31430"/>
              <a:gd name="connsiteY15" fmla="*/ 37986 h 42100"/>
              <a:gd name="connsiteX16" fmla="*/ -11591 w 31430"/>
              <a:gd name="connsiteY16" fmla="*/ 39034 h 42100"/>
              <a:gd name="connsiteX17" fmla="*/ -11591 w 31430"/>
              <a:gd name="connsiteY17" fmla="*/ 40938 h 42100"/>
              <a:gd name="connsiteX18" fmla="*/ 17933 w 31430"/>
              <a:gd name="connsiteY18" fmla="*/ 40938 h 4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430" h="42100">
                <a:moveTo>
                  <a:pt x="19840" y="28746"/>
                </a:moveTo>
                <a:lnTo>
                  <a:pt x="17933" y="28746"/>
                </a:lnTo>
                <a:cubicBezTo>
                  <a:pt x="16984" y="29889"/>
                  <a:pt x="16984" y="33795"/>
                  <a:pt x="16026" y="34556"/>
                </a:cubicBezTo>
                <a:cubicBezTo>
                  <a:pt x="15077" y="34842"/>
                  <a:pt x="10315" y="34842"/>
                  <a:pt x="9366" y="34842"/>
                </a:cubicBezTo>
                <a:lnTo>
                  <a:pt x="-3024" y="34842"/>
                </a:lnTo>
                <a:cubicBezTo>
                  <a:pt x="790" y="31699"/>
                  <a:pt x="5552" y="28270"/>
                  <a:pt x="9366" y="25794"/>
                </a:cubicBezTo>
                <a:cubicBezTo>
                  <a:pt x="15077" y="21698"/>
                  <a:pt x="19840" y="18173"/>
                  <a:pt x="19840" y="11506"/>
                </a:cubicBezTo>
                <a:cubicBezTo>
                  <a:pt x="19840" y="3315"/>
                  <a:pt x="12222" y="-1163"/>
                  <a:pt x="3645" y="-1163"/>
                </a:cubicBezTo>
                <a:cubicBezTo>
                  <a:pt x="-4922" y="-1163"/>
                  <a:pt x="-11591" y="3695"/>
                  <a:pt x="-11591" y="9982"/>
                </a:cubicBezTo>
                <a:cubicBezTo>
                  <a:pt x="-11591" y="13220"/>
                  <a:pt x="-8735" y="13888"/>
                  <a:pt x="-7787" y="13888"/>
                </a:cubicBezTo>
                <a:cubicBezTo>
                  <a:pt x="-5880" y="13888"/>
                  <a:pt x="-3973" y="12649"/>
                  <a:pt x="-3973" y="10077"/>
                </a:cubicBezTo>
                <a:cubicBezTo>
                  <a:pt x="-3973" y="7696"/>
                  <a:pt x="-5880" y="6553"/>
                  <a:pt x="-7787" y="6362"/>
                </a:cubicBezTo>
                <a:cubicBezTo>
                  <a:pt x="-5880" y="3410"/>
                  <a:pt x="-2066" y="1600"/>
                  <a:pt x="2697" y="1600"/>
                </a:cubicBezTo>
                <a:cubicBezTo>
                  <a:pt x="8408" y="1600"/>
                  <a:pt x="13170" y="5220"/>
                  <a:pt x="13170" y="11506"/>
                </a:cubicBezTo>
                <a:cubicBezTo>
                  <a:pt x="13170" y="16840"/>
                  <a:pt x="10315" y="20841"/>
                  <a:pt x="4603" y="24842"/>
                </a:cubicBezTo>
                <a:lnTo>
                  <a:pt x="-10642" y="37986"/>
                </a:lnTo>
                <a:cubicBezTo>
                  <a:pt x="-10642" y="38557"/>
                  <a:pt x="-11591" y="38557"/>
                  <a:pt x="-11591" y="39034"/>
                </a:cubicBezTo>
                <a:lnTo>
                  <a:pt x="-11591" y="40938"/>
                </a:lnTo>
                <a:lnTo>
                  <a:pt x="17933" y="40938"/>
                </a:lnTo>
                <a:close/>
              </a:path>
            </a:pathLst>
          </a:custGeom>
          <a:solidFill>
            <a:srgbClr val="000000"/>
          </a:solidFill>
          <a:ln w="12700" cap="flat">
            <a:noFill/>
            <a:prstDash val="solid"/>
            <a:miter/>
          </a:ln>
        </p:spPr>
        <p:txBody>
          <a:bodyPr rtlCol="0" anchor="ctr"/>
          <a:lstStyle/>
          <a:p>
            <a:endParaRPr lang="en-AE"/>
          </a:p>
        </p:txBody>
      </p:sp>
      <p:sp>
        <p:nvSpPr>
          <p:cNvPr id="38" name="Freeform: Shape 37">
            <a:extLst>
              <a:ext uri="{FF2B5EF4-FFF2-40B4-BE49-F238E27FC236}">
                <a16:creationId xmlns:a16="http://schemas.microsoft.com/office/drawing/2014/main" id="{CE1C8963-11A0-C32B-BCC4-D41DD2A58A3C}"/>
              </a:ext>
            </a:extLst>
          </p:cNvPr>
          <p:cNvSpPr/>
          <p:nvPr/>
        </p:nvSpPr>
        <p:spPr>
          <a:xfrm>
            <a:off x="5874068" y="2705639"/>
            <a:ext cx="106681" cy="77533"/>
          </a:xfrm>
          <a:custGeom>
            <a:avLst/>
            <a:gdLst>
              <a:gd name="connsiteX0" fmla="*/ -159 w 106681"/>
              <a:gd name="connsiteY0" fmla="*/ 58653 h 77533"/>
              <a:gd name="connsiteX1" fmla="*/ -6829 w 106681"/>
              <a:gd name="connsiteY1" fmla="*/ 49128 h 77533"/>
              <a:gd name="connsiteX2" fmla="*/ -11591 w 106681"/>
              <a:gd name="connsiteY2" fmla="*/ 54082 h 77533"/>
              <a:gd name="connsiteX3" fmla="*/ -6829 w 106681"/>
              <a:gd name="connsiteY3" fmla="*/ 59226 h 77533"/>
              <a:gd name="connsiteX4" fmla="*/ -3024 w 106681"/>
              <a:gd name="connsiteY4" fmla="*/ 57797 h 77533"/>
              <a:gd name="connsiteX5" fmla="*/ -9684 w 106681"/>
              <a:gd name="connsiteY5" fmla="*/ 73990 h 77533"/>
              <a:gd name="connsiteX6" fmla="*/ -10642 w 106681"/>
              <a:gd name="connsiteY6" fmla="*/ 75228 h 77533"/>
              <a:gd name="connsiteX7" fmla="*/ -9684 w 106681"/>
              <a:gd name="connsiteY7" fmla="*/ 76371 h 77533"/>
              <a:gd name="connsiteX8" fmla="*/ -159 w 106681"/>
              <a:gd name="connsiteY8" fmla="*/ 58653 h 77533"/>
              <a:gd name="connsiteX9" fmla="*/ 81752 w 106681"/>
              <a:gd name="connsiteY9" fmla="*/ 57511 h 77533"/>
              <a:gd name="connsiteX10" fmla="*/ 79845 w 106681"/>
              <a:gd name="connsiteY10" fmla="*/ 56178 h 77533"/>
              <a:gd name="connsiteX11" fmla="*/ 74134 w 106681"/>
              <a:gd name="connsiteY11" fmla="*/ 53129 h 77533"/>
              <a:gd name="connsiteX12" fmla="*/ 58888 w 106681"/>
              <a:gd name="connsiteY12" fmla="*/ 23697 h 77533"/>
              <a:gd name="connsiteX13" fmla="*/ 58888 w 106681"/>
              <a:gd name="connsiteY13" fmla="*/ 22650 h 77533"/>
              <a:gd name="connsiteX14" fmla="*/ 60795 w 106681"/>
              <a:gd name="connsiteY14" fmla="*/ 20839 h 77533"/>
              <a:gd name="connsiteX15" fmla="*/ 69372 w 106681"/>
              <a:gd name="connsiteY15" fmla="*/ 14648 h 77533"/>
              <a:gd name="connsiteX16" fmla="*/ 93184 w 106681"/>
              <a:gd name="connsiteY16" fmla="*/ 1980 h 77533"/>
              <a:gd name="connsiteX17" fmla="*/ 95091 w 106681"/>
              <a:gd name="connsiteY17" fmla="*/ 76 h 77533"/>
              <a:gd name="connsiteX18" fmla="*/ 94133 w 106681"/>
              <a:gd name="connsiteY18" fmla="*/ -1163 h 77533"/>
              <a:gd name="connsiteX19" fmla="*/ 87463 w 106681"/>
              <a:gd name="connsiteY19" fmla="*/ -878 h 77533"/>
              <a:gd name="connsiteX20" fmla="*/ 76990 w 106681"/>
              <a:gd name="connsiteY20" fmla="*/ -1163 h 77533"/>
              <a:gd name="connsiteX21" fmla="*/ 75083 w 106681"/>
              <a:gd name="connsiteY21" fmla="*/ 742 h 77533"/>
              <a:gd name="connsiteX22" fmla="*/ 76990 w 106681"/>
              <a:gd name="connsiteY22" fmla="*/ 1980 h 77533"/>
              <a:gd name="connsiteX23" fmla="*/ 78897 w 106681"/>
              <a:gd name="connsiteY23" fmla="*/ 3123 h 77533"/>
              <a:gd name="connsiteX24" fmla="*/ 75083 w 106681"/>
              <a:gd name="connsiteY24" fmla="*/ 7600 h 77533"/>
              <a:gd name="connsiteX25" fmla="*/ 37941 w 106681"/>
              <a:gd name="connsiteY25" fmla="*/ 33508 h 77533"/>
              <a:gd name="connsiteX26" fmla="*/ 44601 w 106681"/>
              <a:gd name="connsiteY26" fmla="*/ 5695 h 77533"/>
              <a:gd name="connsiteX27" fmla="*/ 53177 w 106681"/>
              <a:gd name="connsiteY27" fmla="*/ 1980 h 77533"/>
              <a:gd name="connsiteX28" fmla="*/ 55084 w 106681"/>
              <a:gd name="connsiteY28" fmla="*/ 171 h 77533"/>
              <a:gd name="connsiteX29" fmla="*/ 54126 w 106681"/>
              <a:gd name="connsiteY29" fmla="*/ -1163 h 77533"/>
              <a:gd name="connsiteX30" fmla="*/ 42703 w 106681"/>
              <a:gd name="connsiteY30" fmla="*/ -878 h 77533"/>
              <a:gd name="connsiteX31" fmla="*/ 36034 w 106681"/>
              <a:gd name="connsiteY31" fmla="*/ -972 h 77533"/>
              <a:gd name="connsiteX32" fmla="*/ 30313 w 106681"/>
              <a:gd name="connsiteY32" fmla="*/ -1163 h 77533"/>
              <a:gd name="connsiteX33" fmla="*/ 28416 w 106681"/>
              <a:gd name="connsiteY33" fmla="*/ 742 h 77533"/>
              <a:gd name="connsiteX34" fmla="*/ 32220 w 106681"/>
              <a:gd name="connsiteY34" fmla="*/ 1980 h 77533"/>
              <a:gd name="connsiteX35" fmla="*/ 35076 w 106681"/>
              <a:gd name="connsiteY35" fmla="*/ 2076 h 77533"/>
              <a:gd name="connsiteX36" fmla="*/ 36983 w 106681"/>
              <a:gd name="connsiteY36" fmla="*/ 3409 h 77533"/>
              <a:gd name="connsiteX37" fmla="*/ 36983 w 106681"/>
              <a:gd name="connsiteY37" fmla="*/ 5409 h 77533"/>
              <a:gd name="connsiteX38" fmla="*/ 24602 w 106681"/>
              <a:gd name="connsiteY38" fmla="*/ 52368 h 77533"/>
              <a:gd name="connsiteX39" fmla="*/ 16984 w 106681"/>
              <a:gd name="connsiteY39" fmla="*/ 56178 h 77533"/>
              <a:gd name="connsiteX40" fmla="*/ 14128 w 106681"/>
              <a:gd name="connsiteY40" fmla="*/ 58083 h 77533"/>
              <a:gd name="connsiteX41" fmla="*/ 16026 w 106681"/>
              <a:gd name="connsiteY41" fmla="*/ 59226 h 77533"/>
              <a:gd name="connsiteX42" fmla="*/ 27458 w 106681"/>
              <a:gd name="connsiteY42" fmla="*/ 58939 h 77533"/>
              <a:gd name="connsiteX43" fmla="*/ 33178 w 106681"/>
              <a:gd name="connsiteY43" fmla="*/ 58939 h 77533"/>
              <a:gd name="connsiteX44" fmla="*/ 38890 w 106681"/>
              <a:gd name="connsiteY44" fmla="*/ 59226 h 77533"/>
              <a:gd name="connsiteX45" fmla="*/ 40797 w 106681"/>
              <a:gd name="connsiteY45" fmla="*/ 57321 h 77533"/>
              <a:gd name="connsiteX46" fmla="*/ 37941 w 106681"/>
              <a:gd name="connsiteY46" fmla="*/ 56178 h 77533"/>
              <a:gd name="connsiteX47" fmla="*/ 35076 w 106681"/>
              <a:gd name="connsiteY47" fmla="*/ 55797 h 77533"/>
              <a:gd name="connsiteX48" fmla="*/ 33178 w 106681"/>
              <a:gd name="connsiteY48" fmla="*/ 54463 h 77533"/>
              <a:gd name="connsiteX49" fmla="*/ 36983 w 106681"/>
              <a:gd name="connsiteY49" fmla="*/ 37508 h 77533"/>
              <a:gd name="connsiteX50" fmla="*/ 51270 w 106681"/>
              <a:gd name="connsiteY50" fmla="*/ 27222 h 77533"/>
              <a:gd name="connsiteX51" fmla="*/ 64609 w 106681"/>
              <a:gd name="connsiteY51" fmla="*/ 52082 h 77533"/>
              <a:gd name="connsiteX52" fmla="*/ 64609 w 106681"/>
              <a:gd name="connsiteY52" fmla="*/ 53797 h 77533"/>
              <a:gd name="connsiteX53" fmla="*/ 60795 w 106681"/>
              <a:gd name="connsiteY53" fmla="*/ 56178 h 77533"/>
              <a:gd name="connsiteX54" fmla="*/ 58888 w 106681"/>
              <a:gd name="connsiteY54" fmla="*/ 58083 h 77533"/>
              <a:gd name="connsiteX55" fmla="*/ 60795 w 106681"/>
              <a:gd name="connsiteY55" fmla="*/ 59226 h 77533"/>
              <a:gd name="connsiteX56" fmla="*/ 71278 w 106681"/>
              <a:gd name="connsiteY56" fmla="*/ 58939 h 77533"/>
              <a:gd name="connsiteX57" fmla="*/ 79845 w 106681"/>
              <a:gd name="connsiteY57" fmla="*/ 59226 h 77533"/>
              <a:gd name="connsiteX58" fmla="*/ 81752 w 106681"/>
              <a:gd name="connsiteY58" fmla="*/ 5751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6681" h="77533">
                <a:moveTo>
                  <a:pt x="-159" y="58653"/>
                </a:moveTo>
                <a:cubicBezTo>
                  <a:pt x="-159" y="53320"/>
                  <a:pt x="-3024" y="49128"/>
                  <a:pt x="-6829" y="49128"/>
                </a:cubicBezTo>
                <a:cubicBezTo>
                  <a:pt x="-9684" y="49128"/>
                  <a:pt x="-11591" y="51416"/>
                  <a:pt x="-11591" y="54082"/>
                </a:cubicBezTo>
                <a:cubicBezTo>
                  <a:pt x="-11591" y="57035"/>
                  <a:pt x="-9684" y="59226"/>
                  <a:pt x="-6829" y="59226"/>
                </a:cubicBezTo>
                <a:cubicBezTo>
                  <a:pt x="-4922" y="59226"/>
                  <a:pt x="-3024" y="57797"/>
                  <a:pt x="-3024" y="57797"/>
                </a:cubicBezTo>
                <a:cubicBezTo>
                  <a:pt x="-3024" y="62654"/>
                  <a:pt x="-3973" y="68369"/>
                  <a:pt x="-9684" y="73990"/>
                </a:cubicBezTo>
                <a:cubicBezTo>
                  <a:pt x="-9684" y="74465"/>
                  <a:pt x="-10642" y="74751"/>
                  <a:pt x="-10642" y="75228"/>
                </a:cubicBezTo>
                <a:cubicBezTo>
                  <a:pt x="-10642" y="75799"/>
                  <a:pt x="-9684" y="76371"/>
                  <a:pt x="-9684" y="76371"/>
                </a:cubicBezTo>
                <a:cubicBezTo>
                  <a:pt x="-7787" y="76371"/>
                  <a:pt x="-159" y="69227"/>
                  <a:pt x="-159" y="58653"/>
                </a:cubicBezTo>
                <a:close/>
                <a:moveTo>
                  <a:pt x="81752" y="57511"/>
                </a:moveTo>
                <a:cubicBezTo>
                  <a:pt x="81752" y="56178"/>
                  <a:pt x="80803" y="56178"/>
                  <a:pt x="79845" y="56178"/>
                </a:cubicBezTo>
                <a:cubicBezTo>
                  <a:pt x="78897" y="56178"/>
                  <a:pt x="76041" y="55987"/>
                  <a:pt x="74134" y="53129"/>
                </a:cubicBezTo>
                <a:lnTo>
                  <a:pt x="58888" y="23697"/>
                </a:lnTo>
                <a:lnTo>
                  <a:pt x="58888" y="22650"/>
                </a:lnTo>
                <a:cubicBezTo>
                  <a:pt x="58888" y="22650"/>
                  <a:pt x="58888" y="22364"/>
                  <a:pt x="60795" y="20839"/>
                </a:cubicBezTo>
                <a:lnTo>
                  <a:pt x="69372" y="14648"/>
                </a:lnTo>
                <a:cubicBezTo>
                  <a:pt x="81752" y="6457"/>
                  <a:pt x="86515" y="2552"/>
                  <a:pt x="93184" y="1980"/>
                </a:cubicBezTo>
                <a:cubicBezTo>
                  <a:pt x="94133" y="1789"/>
                  <a:pt x="95091" y="1789"/>
                  <a:pt x="95091" y="76"/>
                </a:cubicBezTo>
                <a:cubicBezTo>
                  <a:pt x="95091" y="-687"/>
                  <a:pt x="94133" y="-1163"/>
                  <a:pt x="94133" y="-1163"/>
                </a:cubicBezTo>
                <a:cubicBezTo>
                  <a:pt x="92226" y="-1163"/>
                  <a:pt x="89370" y="-878"/>
                  <a:pt x="87463" y="-878"/>
                </a:cubicBezTo>
                <a:cubicBezTo>
                  <a:pt x="85566" y="-878"/>
                  <a:pt x="79845" y="-1163"/>
                  <a:pt x="76990" y="-1163"/>
                </a:cubicBezTo>
                <a:cubicBezTo>
                  <a:pt x="76990" y="-1163"/>
                  <a:pt x="75083" y="-1163"/>
                  <a:pt x="75083" y="742"/>
                </a:cubicBezTo>
                <a:cubicBezTo>
                  <a:pt x="75083" y="742"/>
                  <a:pt x="75083" y="1789"/>
                  <a:pt x="76990" y="1980"/>
                </a:cubicBezTo>
                <a:cubicBezTo>
                  <a:pt x="77938" y="2076"/>
                  <a:pt x="78897" y="2266"/>
                  <a:pt x="78897" y="3123"/>
                </a:cubicBezTo>
                <a:cubicBezTo>
                  <a:pt x="78897" y="4838"/>
                  <a:pt x="76041" y="6743"/>
                  <a:pt x="75083" y="7600"/>
                </a:cubicBezTo>
                <a:lnTo>
                  <a:pt x="37941" y="33508"/>
                </a:lnTo>
                <a:lnTo>
                  <a:pt x="44601" y="5695"/>
                </a:lnTo>
                <a:cubicBezTo>
                  <a:pt x="45559" y="2742"/>
                  <a:pt x="45559" y="1980"/>
                  <a:pt x="53177" y="1980"/>
                </a:cubicBezTo>
                <a:cubicBezTo>
                  <a:pt x="54126" y="1980"/>
                  <a:pt x="55084" y="1980"/>
                  <a:pt x="55084" y="171"/>
                </a:cubicBezTo>
                <a:cubicBezTo>
                  <a:pt x="55084" y="-687"/>
                  <a:pt x="55084" y="-1163"/>
                  <a:pt x="54126" y="-1163"/>
                </a:cubicBezTo>
                <a:cubicBezTo>
                  <a:pt x="51270" y="-1163"/>
                  <a:pt x="44601" y="-878"/>
                  <a:pt x="42703" y="-878"/>
                </a:cubicBezTo>
                <a:cubicBezTo>
                  <a:pt x="40797" y="-878"/>
                  <a:pt x="37941" y="-878"/>
                  <a:pt x="36034" y="-972"/>
                </a:cubicBezTo>
                <a:cubicBezTo>
                  <a:pt x="35076" y="-972"/>
                  <a:pt x="32220" y="-1163"/>
                  <a:pt x="30313" y="-1163"/>
                </a:cubicBezTo>
                <a:cubicBezTo>
                  <a:pt x="30313" y="-1163"/>
                  <a:pt x="28416" y="-1163"/>
                  <a:pt x="28416" y="742"/>
                </a:cubicBezTo>
                <a:cubicBezTo>
                  <a:pt x="28416" y="1980"/>
                  <a:pt x="30313" y="1980"/>
                  <a:pt x="32220" y="1980"/>
                </a:cubicBezTo>
                <a:cubicBezTo>
                  <a:pt x="33178" y="1980"/>
                  <a:pt x="33178" y="1980"/>
                  <a:pt x="35076" y="2076"/>
                </a:cubicBezTo>
                <a:cubicBezTo>
                  <a:pt x="36983" y="2266"/>
                  <a:pt x="36983" y="2552"/>
                  <a:pt x="36983" y="3409"/>
                </a:cubicBezTo>
                <a:cubicBezTo>
                  <a:pt x="36983" y="3409"/>
                  <a:pt x="36983" y="4075"/>
                  <a:pt x="36983" y="5409"/>
                </a:cubicBezTo>
                <a:lnTo>
                  <a:pt x="24602" y="52368"/>
                </a:lnTo>
                <a:cubicBezTo>
                  <a:pt x="24602" y="55415"/>
                  <a:pt x="23653" y="56178"/>
                  <a:pt x="16984" y="56178"/>
                </a:cubicBezTo>
                <a:cubicBezTo>
                  <a:pt x="15077" y="56178"/>
                  <a:pt x="14128" y="56178"/>
                  <a:pt x="14128" y="58083"/>
                </a:cubicBezTo>
                <a:cubicBezTo>
                  <a:pt x="14128" y="58083"/>
                  <a:pt x="14128" y="59226"/>
                  <a:pt x="16026" y="59226"/>
                </a:cubicBezTo>
                <a:cubicBezTo>
                  <a:pt x="18891" y="59226"/>
                  <a:pt x="24602" y="58939"/>
                  <a:pt x="27458" y="58939"/>
                </a:cubicBezTo>
                <a:cubicBezTo>
                  <a:pt x="29365" y="58939"/>
                  <a:pt x="32220" y="58939"/>
                  <a:pt x="33178" y="58939"/>
                </a:cubicBezTo>
                <a:cubicBezTo>
                  <a:pt x="35076" y="59130"/>
                  <a:pt x="37941" y="59226"/>
                  <a:pt x="38890" y="59226"/>
                </a:cubicBezTo>
                <a:cubicBezTo>
                  <a:pt x="39838" y="59226"/>
                  <a:pt x="40797" y="59226"/>
                  <a:pt x="40797" y="57321"/>
                </a:cubicBezTo>
                <a:cubicBezTo>
                  <a:pt x="40797" y="56178"/>
                  <a:pt x="39838" y="56178"/>
                  <a:pt x="37941" y="56178"/>
                </a:cubicBezTo>
                <a:cubicBezTo>
                  <a:pt x="37941" y="56178"/>
                  <a:pt x="36983" y="56178"/>
                  <a:pt x="35076" y="55797"/>
                </a:cubicBezTo>
                <a:cubicBezTo>
                  <a:pt x="33178" y="55701"/>
                  <a:pt x="33178" y="55415"/>
                  <a:pt x="33178" y="54463"/>
                </a:cubicBezTo>
                <a:cubicBezTo>
                  <a:pt x="33178" y="53891"/>
                  <a:pt x="34127" y="50653"/>
                  <a:pt x="36983" y="37508"/>
                </a:cubicBezTo>
                <a:lnTo>
                  <a:pt x="51270" y="27222"/>
                </a:lnTo>
                <a:lnTo>
                  <a:pt x="64609" y="52082"/>
                </a:lnTo>
                <a:cubicBezTo>
                  <a:pt x="64609" y="53320"/>
                  <a:pt x="64609" y="53320"/>
                  <a:pt x="64609" y="53797"/>
                </a:cubicBezTo>
                <a:cubicBezTo>
                  <a:pt x="64609" y="55797"/>
                  <a:pt x="62702" y="56178"/>
                  <a:pt x="60795" y="56178"/>
                </a:cubicBezTo>
                <a:cubicBezTo>
                  <a:pt x="59847" y="56178"/>
                  <a:pt x="58888" y="56178"/>
                  <a:pt x="58888" y="58083"/>
                </a:cubicBezTo>
                <a:cubicBezTo>
                  <a:pt x="58888" y="58083"/>
                  <a:pt x="58888" y="59226"/>
                  <a:pt x="60795" y="59226"/>
                </a:cubicBezTo>
                <a:cubicBezTo>
                  <a:pt x="62702" y="59226"/>
                  <a:pt x="69372" y="58939"/>
                  <a:pt x="71278" y="58939"/>
                </a:cubicBezTo>
                <a:cubicBezTo>
                  <a:pt x="74134" y="58939"/>
                  <a:pt x="77938" y="59226"/>
                  <a:pt x="79845" y="59226"/>
                </a:cubicBezTo>
                <a:cubicBezTo>
                  <a:pt x="81752" y="59226"/>
                  <a:pt x="81752" y="58653"/>
                  <a:pt x="81752" y="57511"/>
                </a:cubicBezTo>
                <a:close/>
              </a:path>
            </a:pathLst>
          </a:custGeom>
          <a:solidFill>
            <a:srgbClr val="000000"/>
          </a:solidFill>
          <a:ln w="12700" cap="flat">
            <a:noFill/>
            <a:prstDash val="solid"/>
            <a:miter/>
          </a:ln>
        </p:spPr>
        <p:txBody>
          <a:bodyPr rtlCol="0" anchor="ctr"/>
          <a:lstStyle/>
          <a:p>
            <a:endParaRPr lang="en-AE"/>
          </a:p>
        </p:txBody>
      </p:sp>
      <p:sp>
        <p:nvSpPr>
          <p:cNvPr id="39" name="Freeform: Shape 38">
            <a:extLst>
              <a:ext uri="{FF2B5EF4-FFF2-40B4-BE49-F238E27FC236}">
                <a16:creationId xmlns:a16="http://schemas.microsoft.com/office/drawing/2014/main" id="{58FDC9A9-624A-D38C-A46D-5793AF64B674}"/>
              </a:ext>
            </a:extLst>
          </p:cNvPr>
          <p:cNvSpPr/>
          <p:nvPr/>
        </p:nvSpPr>
        <p:spPr>
          <a:xfrm>
            <a:off x="5995038" y="2714973"/>
            <a:ext cx="48573" cy="57816"/>
          </a:xfrm>
          <a:custGeom>
            <a:avLst/>
            <a:gdLst>
              <a:gd name="connsiteX0" fmla="*/ 36983 w 48573"/>
              <a:gd name="connsiteY0" fmla="*/ 54558 h 57816"/>
              <a:gd name="connsiteX1" fmla="*/ 34127 w 48573"/>
              <a:gd name="connsiteY1" fmla="*/ 52272 h 57816"/>
              <a:gd name="connsiteX2" fmla="*/ 17933 w 48573"/>
              <a:gd name="connsiteY2" fmla="*/ 52272 h 57816"/>
              <a:gd name="connsiteX3" fmla="*/ -6829 w 48573"/>
              <a:gd name="connsiteY3" fmla="*/ 29984 h 57816"/>
              <a:gd name="connsiteX4" fmla="*/ 34127 w 48573"/>
              <a:gd name="connsiteY4" fmla="*/ 29984 h 57816"/>
              <a:gd name="connsiteX5" fmla="*/ 36983 w 48573"/>
              <a:gd name="connsiteY5" fmla="*/ 27794 h 57816"/>
              <a:gd name="connsiteX6" fmla="*/ 34127 w 48573"/>
              <a:gd name="connsiteY6" fmla="*/ 25507 h 57816"/>
              <a:gd name="connsiteX7" fmla="*/ -6829 w 48573"/>
              <a:gd name="connsiteY7" fmla="*/ 25507 h 57816"/>
              <a:gd name="connsiteX8" fmla="*/ 17933 w 48573"/>
              <a:gd name="connsiteY8" fmla="*/ 3218 h 57816"/>
              <a:gd name="connsiteX9" fmla="*/ 34127 w 48573"/>
              <a:gd name="connsiteY9" fmla="*/ 3218 h 57816"/>
              <a:gd name="connsiteX10" fmla="*/ 36983 w 48573"/>
              <a:gd name="connsiteY10" fmla="*/ 1123 h 57816"/>
              <a:gd name="connsiteX11" fmla="*/ 34127 w 48573"/>
              <a:gd name="connsiteY11" fmla="*/ -1163 h 57816"/>
              <a:gd name="connsiteX12" fmla="*/ 17933 w 48573"/>
              <a:gd name="connsiteY12" fmla="*/ -1163 h 57816"/>
              <a:gd name="connsiteX13" fmla="*/ -11591 w 48573"/>
              <a:gd name="connsiteY13" fmla="*/ 27794 h 57816"/>
              <a:gd name="connsiteX14" fmla="*/ 17933 w 48573"/>
              <a:gd name="connsiteY14" fmla="*/ 56654 h 57816"/>
              <a:gd name="connsiteX15" fmla="*/ 34127 w 48573"/>
              <a:gd name="connsiteY15" fmla="*/ 56654 h 57816"/>
              <a:gd name="connsiteX16" fmla="*/ 36983 w 48573"/>
              <a:gd name="connsiteY16" fmla="*/ 54558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73" h="57816">
                <a:moveTo>
                  <a:pt x="36983" y="54558"/>
                </a:moveTo>
                <a:cubicBezTo>
                  <a:pt x="36983" y="52272"/>
                  <a:pt x="35076" y="52272"/>
                  <a:pt x="34127" y="52272"/>
                </a:cubicBezTo>
                <a:lnTo>
                  <a:pt x="17933" y="52272"/>
                </a:lnTo>
                <a:cubicBezTo>
                  <a:pt x="4594" y="52272"/>
                  <a:pt x="-5880" y="42747"/>
                  <a:pt x="-6829" y="29984"/>
                </a:cubicBezTo>
                <a:lnTo>
                  <a:pt x="34127" y="29984"/>
                </a:lnTo>
                <a:cubicBezTo>
                  <a:pt x="35076" y="29984"/>
                  <a:pt x="36983" y="29984"/>
                  <a:pt x="36983" y="27794"/>
                </a:cubicBezTo>
                <a:cubicBezTo>
                  <a:pt x="36983" y="25507"/>
                  <a:pt x="35076" y="25507"/>
                  <a:pt x="34127" y="25507"/>
                </a:cubicBezTo>
                <a:lnTo>
                  <a:pt x="-6829" y="25507"/>
                </a:lnTo>
                <a:cubicBezTo>
                  <a:pt x="-5880" y="12743"/>
                  <a:pt x="4594" y="3218"/>
                  <a:pt x="17933" y="3218"/>
                </a:cubicBezTo>
                <a:lnTo>
                  <a:pt x="34127" y="3218"/>
                </a:lnTo>
                <a:cubicBezTo>
                  <a:pt x="35076" y="3218"/>
                  <a:pt x="36983" y="3218"/>
                  <a:pt x="36983" y="1123"/>
                </a:cubicBezTo>
                <a:cubicBezTo>
                  <a:pt x="36983" y="-1163"/>
                  <a:pt x="35076" y="-1163"/>
                  <a:pt x="34127" y="-1163"/>
                </a:cubicBezTo>
                <a:lnTo>
                  <a:pt x="17933" y="-1163"/>
                </a:lnTo>
                <a:cubicBezTo>
                  <a:pt x="2697" y="-1163"/>
                  <a:pt x="-11591" y="11410"/>
                  <a:pt x="-11591" y="27794"/>
                </a:cubicBezTo>
                <a:cubicBezTo>
                  <a:pt x="-11591" y="44462"/>
                  <a:pt x="2697" y="56654"/>
                  <a:pt x="17933" y="56654"/>
                </a:cubicBezTo>
                <a:lnTo>
                  <a:pt x="34127" y="56654"/>
                </a:lnTo>
                <a:cubicBezTo>
                  <a:pt x="35076" y="56654"/>
                  <a:pt x="36983" y="56654"/>
                  <a:pt x="36983" y="54558"/>
                </a:cubicBezTo>
                <a:close/>
              </a:path>
            </a:pathLst>
          </a:custGeom>
          <a:solidFill>
            <a:srgbClr val="000000"/>
          </a:solidFill>
          <a:ln w="12700" cap="flat">
            <a:noFill/>
            <a:prstDash val="solid"/>
            <a:miter/>
          </a:ln>
        </p:spPr>
        <p:txBody>
          <a:bodyPr rtlCol="0" anchor="ctr"/>
          <a:lstStyle/>
          <a:p>
            <a:endParaRPr lang="en-AE"/>
          </a:p>
        </p:txBody>
      </p:sp>
      <p:sp>
        <p:nvSpPr>
          <p:cNvPr id="40" name="Freeform: Shape 39">
            <a:extLst>
              <a:ext uri="{FF2B5EF4-FFF2-40B4-BE49-F238E27FC236}">
                <a16:creationId xmlns:a16="http://schemas.microsoft.com/office/drawing/2014/main" id="{4B69FDCF-0504-B2E5-B277-4674D9B5C2B9}"/>
              </a:ext>
            </a:extLst>
          </p:cNvPr>
          <p:cNvSpPr/>
          <p:nvPr/>
        </p:nvSpPr>
        <p:spPr>
          <a:xfrm>
            <a:off x="6055043" y="2705353"/>
            <a:ext cx="50480" cy="60674"/>
          </a:xfrm>
          <a:custGeom>
            <a:avLst/>
            <a:gdLst>
              <a:gd name="connsiteX0" fmla="*/ 9366 w 50480"/>
              <a:gd name="connsiteY0" fmla="*/ 29794 h 60674"/>
              <a:gd name="connsiteX1" fmla="*/ 22695 w 50480"/>
              <a:gd name="connsiteY1" fmla="*/ 39889 h 60674"/>
              <a:gd name="connsiteX2" fmla="*/ 24602 w 50480"/>
              <a:gd name="connsiteY2" fmla="*/ 42177 h 60674"/>
              <a:gd name="connsiteX3" fmla="*/ 26509 w 50480"/>
              <a:gd name="connsiteY3" fmla="*/ 39319 h 60674"/>
              <a:gd name="connsiteX4" fmla="*/ 26509 w 50480"/>
              <a:gd name="connsiteY4" fmla="*/ 15220 h 60674"/>
              <a:gd name="connsiteX5" fmla="*/ 24602 w 50480"/>
              <a:gd name="connsiteY5" fmla="*/ 12363 h 60674"/>
              <a:gd name="connsiteX6" fmla="*/ 22695 w 50480"/>
              <a:gd name="connsiteY6" fmla="*/ 14268 h 60674"/>
              <a:gd name="connsiteX7" fmla="*/ 9366 w 50480"/>
              <a:gd name="connsiteY7" fmla="*/ 26651 h 60674"/>
              <a:gd name="connsiteX8" fmla="*/ 9366 w 50480"/>
              <a:gd name="connsiteY8" fmla="*/ 7886 h 60674"/>
              <a:gd name="connsiteX9" fmla="*/ 14128 w 50480"/>
              <a:gd name="connsiteY9" fmla="*/ 1980 h 60674"/>
              <a:gd name="connsiteX10" fmla="*/ 17933 w 50480"/>
              <a:gd name="connsiteY10" fmla="*/ 1980 h 60674"/>
              <a:gd name="connsiteX11" fmla="*/ 35076 w 50480"/>
              <a:gd name="connsiteY11" fmla="*/ 14172 h 60674"/>
              <a:gd name="connsiteX12" fmla="*/ 36983 w 50480"/>
              <a:gd name="connsiteY12" fmla="*/ 16268 h 60674"/>
              <a:gd name="connsiteX13" fmla="*/ 38890 w 50480"/>
              <a:gd name="connsiteY13" fmla="*/ 13220 h 60674"/>
              <a:gd name="connsiteX14" fmla="*/ 38890 w 50480"/>
              <a:gd name="connsiteY14" fmla="*/ 1789 h 60674"/>
              <a:gd name="connsiteX15" fmla="*/ 35076 w 50480"/>
              <a:gd name="connsiteY15" fmla="*/ -1163 h 60674"/>
              <a:gd name="connsiteX16" fmla="*/ -8735 w 50480"/>
              <a:gd name="connsiteY16" fmla="*/ -1163 h 60674"/>
              <a:gd name="connsiteX17" fmla="*/ -11591 w 50480"/>
              <a:gd name="connsiteY17" fmla="*/ 457 h 60674"/>
              <a:gd name="connsiteX18" fmla="*/ -9684 w 50480"/>
              <a:gd name="connsiteY18" fmla="*/ 1980 h 60674"/>
              <a:gd name="connsiteX19" fmla="*/ -3973 w 50480"/>
              <a:gd name="connsiteY19" fmla="*/ 7029 h 60674"/>
              <a:gd name="connsiteX20" fmla="*/ -3973 w 50480"/>
              <a:gd name="connsiteY20" fmla="*/ 51320 h 60674"/>
              <a:gd name="connsiteX21" fmla="*/ -8735 w 50480"/>
              <a:gd name="connsiteY21" fmla="*/ 56464 h 60674"/>
              <a:gd name="connsiteX22" fmla="*/ -11591 w 50480"/>
              <a:gd name="connsiteY22" fmla="*/ 57892 h 60674"/>
              <a:gd name="connsiteX23" fmla="*/ -8735 w 50480"/>
              <a:gd name="connsiteY23" fmla="*/ 59512 h 60674"/>
              <a:gd name="connsiteX24" fmla="*/ 16984 w 50480"/>
              <a:gd name="connsiteY24" fmla="*/ 59512 h 60674"/>
              <a:gd name="connsiteX25" fmla="*/ 19840 w 50480"/>
              <a:gd name="connsiteY25" fmla="*/ 57892 h 60674"/>
              <a:gd name="connsiteX26" fmla="*/ 16984 w 50480"/>
              <a:gd name="connsiteY26" fmla="*/ 56464 h 60674"/>
              <a:gd name="connsiteX27" fmla="*/ 9366 w 50480"/>
              <a:gd name="connsiteY27" fmla="*/ 51034 h 60674"/>
              <a:gd name="connsiteX28" fmla="*/ 35076 w 50480"/>
              <a:gd name="connsiteY28" fmla="*/ 1980 h 60674"/>
              <a:gd name="connsiteX29" fmla="*/ 35076 w 50480"/>
              <a:gd name="connsiteY29" fmla="*/ 6076 h 60674"/>
              <a:gd name="connsiteX30" fmla="*/ 30313 w 50480"/>
              <a:gd name="connsiteY30" fmla="*/ 1980 h 60674"/>
              <a:gd name="connsiteX31" fmla="*/ 22695 w 50480"/>
              <a:gd name="connsiteY31" fmla="*/ 31413 h 60674"/>
              <a:gd name="connsiteX32" fmla="*/ 17933 w 50480"/>
              <a:gd name="connsiteY32" fmla="*/ 27983 h 60674"/>
              <a:gd name="connsiteX33" fmla="*/ 22695 w 50480"/>
              <a:gd name="connsiteY33" fmla="*/ 24270 h 60674"/>
              <a:gd name="connsiteX34" fmla="*/ -1117 w 50480"/>
              <a:gd name="connsiteY34" fmla="*/ 6838 h 60674"/>
              <a:gd name="connsiteX35" fmla="*/ -2066 w 50480"/>
              <a:gd name="connsiteY35" fmla="*/ 1980 h 60674"/>
              <a:gd name="connsiteX36" fmla="*/ 7459 w 50480"/>
              <a:gd name="connsiteY36" fmla="*/ 1980 h 60674"/>
              <a:gd name="connsiteX37" fmla="*/ 6501 w 50480"/>
              <a:gd name="connsiteY37" fmla="*/ 7790 h 60674"/>
              <a:gd name="connsiteX38" fmla="*/ 6501 w 50480"/>
              <a:gd name="connsiteY38" fmla="*/ 51320 h 60674"/>
              <a:gd name="connsiteX39" fmla="*/ 7459 w 50480"/>
              <a:gd name="connsiteY39" fmla="*/ 56464 h 60674"/>
              <a:gd name="connsiteX40" fmla="*/ -2066 w 50480"/>
              <a:gd name="connsiteY40" fmla="*/ 56464 h 60674"/>
              <a:gd name="connsiteX41" fmla="*/ -1117 w 50480"/>
              <a:gd name="connsiteY41" fmla="*/ 51511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480" h="60674">
                <a:moveTo>
                  <a:pt x="9366" y="29794"/>
                </a:moveTo>
                <a:cubicBezTo>
                  <a:pt x="13170" y="29794"/>
                  <a:pt x="22695" y="29889"/>
                  <a:pt x="22695" y="39889"/>
                </a:cubicBezTo>
                <a:cubicBezTo>
                  <a:pt x="22695" y="40938"/>
                  <a:pt x="23653" y="42177"/>
                  <a:pt x="24602" y="42177"/>
                </a:cubicBezTo>
                <a:cubicBezTo>
                  <a:pt x="26509" y="42177"/>
                  <a:pt x="26509" y="40843"/>
                  <a:pt x="26509" y="39319"/>
                </a:cubicBezTo>
                <a:lnTo>
                  <a:pt x="26509" y="15220"/>
                </a:lnTo>
                <a:cubicBezTo>
                  <a:pt x="26509" y="13886"/>
                  <a:pt x="26509" y="12363"/>
                  <a:pt x="24602" y="12363"/>
                </a:cubicBezTo>
                <a:cubicBezTo>
                  <a:pt x="23653" y="12363"/>
                  <a:pt x="22695" y="13220"/>
                  <a:pt x="22695" y="14268"/>
                </a:cubicBezTo>
                <a:cubicBezTo>
                  <a:pt x="22695" y="24554"/>
                  <a:pt x="16026" y="26365"/>
                  <a:pt x="9366" y="26651"/>
                </a:cubicBezTo>
                <a:lnTo>
                  <a:pt x="9366" y="7886"/>
                </a:lnTo>
                <a:cubicBezTo>
                  <a:pt x="9366" y="1980"/>
                  <a:pt x="11263" y="1980"/>
                  <a:pt x="14128" y="1980"/>
                </a:cubicBezTo>
                <a:lnTo>
                  <a:pt x="17933" y="1980"/>
                </a:lnTo>
                <a:cubicBezTo>
                  <a:pt x="29365" y="1980"/>
                  <a:pt x="35076" y="8076"/>
                  <a:pt x="35076" y="14172"/>
                </a:cubicBezTo>
                <a:cubicBezTo>
                  <a:pt x="35076" y="14934"/>
                  <a:pt x="35076" y="16268"/>
                  <a:pt x="36983" y="16268"/>
                </a:cubicBezTo>
                <a:cubicBezTo>
                  <a:pt x="38890" y="16268"/>
                  <a:pt x="38890" y="14934"/>
                  <a:pt x="38890" y="13220"/>
                </a:cubicBezTo>
                <a:lnTo>
                  <a:pt x="38890" y="1789"/>
                </a:lnTo>
                <a:cubicBezTo>
                  <a:pt x="38890" y="-877"/>
                  <a:pt x="37941" y="-1163"/>
                  <a:pt x="35076" y="-1163"/>
                </a:cubicBezTo>
                <a:lnTo>
                  <a:pt x="-8735" y="-1163"/>
                </a:lnTo>
                <a:cubicBezTo>
                  <a:pt x="-10642" y="-1163"/>
                  <a:pt x="-11591" y="-1163"/>
                  <a:pt x="-11591" y="457"/>
                </a:cubicBezTo>
                <a:cubicBezTo>
                  <a:pt x="-11591" y="1980"/>
                  <a:pt x="-9684" y="1980"/>
                  <a:pt x="-9684" y="1980"/>
                </a:cubicBezTo>
                <a:cubicBezTo>
                  <a:pt x="-4922" y="1980"/>
                  <a:pt x="-3973" y="2648"/>
                  <a:pt x="-3973" y="7029"/>
                </a:cubicBezTo>
                <a:lnTo>
                  <a:pt x="-3973" y="51320"/>
                </a:lnTo>
                <a:cubicBezTo>
                  <a:pt x="-3973" y="55511"/>
                  <a:pt x="-3973" y="56464"/>
                  <a:pt x="-8735" y="56464"/>
                </a:cubicBezTo>
                <a:cubicBezTo>
                  <a:pt x="-10642" y="56464"/>
                  <a:pt x="-11591" y="56464"/>
                  <a:pt x="-11591" y="57892"/>
                </a:cubicBezTo>
                <a:cubicBezTo>
                  <a:pt x="-11591" y="59512"/>
                  <a:pt x="-10642" y="59512"/>
                  <a:pt x="-8735" y="59512"/>
                </a:cubicBezTo>
                <a:lnTo>
                  <a:pt x="16984" y="59512"/>
                </a:lnTo>
                <a:cubicBezTo>
                  <a:pt x="17933" y="59512"/>
                  <a:pt x="19840" y="59512"/>
                  <a:pt x="19840" y="57892"/>
                </a:cubicBezTo>
                <a:cubicBezTo>
                  <a:pt x="19840" y="56464"/>
                  <a:pt x="17933" y="56464"/>
                  <a:pt x="16984" y="56464"/>
                </a:cubicBezTo>
                <a:cubicBezTo>
                  <a:pt x="10315" y="56464"/>
                  <a:pt x="9366" y="55797"/>
                  <a:pt x="9366" y="51034"/>
                </a:cubicBezTo>
                <a:close/>
                <a:moveTo>
                  <a:pt x="35076" y="1980"/>
                </a:moveTo>
                <a:lnTo>
                  <a:pt x="35076" y="6076"/>
                </a:lnTo>
                <a:cubicBezTo>
                  <a:pt x="34127" y="4743"/>
                  <a:pt x="33178" y="3314"/>
                  <a:pt x="30313" y="1980"/>
                </a:cubicBezTo>
                <a:close/>
                <a:moveTo>
                  <a:pt x="22695" y="31413"/>
                </a:moveTo>
                <a:cubicBezTo>
                  <a:pt x="21747" y="29794"/>
                  <a:pt x="18891" y="28460"/>
                  <a:pt x="17933" y="27983"/>
                </a:cubicBezTo>
                <a:cubicBezTo>
                  <a:pt x="19840" y="27222"/>
                  <a:pt x="21747" y="25793"/>
                  <a:pt x="22695" y="24270"/>
                </a:cubicBezTo>
                <a:close/>
                <a:moveTo>
                  <a:pt x="-1117" y="6838"/>
                </a:moveTo>
                <a:cubicBezTo>
                  <a:pt x="-1117" y="5790"/>
                  <a:pt x="-1117" y="3600"/>
                  <a:pt x="-2066" y="1980"/>
                </a:cubicBezTo>
                <a:lnTo>
                  <a:pt x="7459" y="1980"/>
                </a:lnTo>
                <a:cubicBezTo>
                  <a:pt x="6501" y="4077"/>
                  <a:pt x="6501" y="7029"/>
                  <a:pt x="6501" y="7790"/>
                </a:cubicBezTo>
                <a:lnTo>
                  <a:pt x="6501" y="51320"/>
                </a:lnTo>
                <a:cubicBezTo>
                  <a:pt x="6501" y="52749"/>
                  <a:pt x="6501" y="54749"/>
                  <a:pt x="7459" y="56464"/>
                </a:cubicBezTo>
                <a:lnTo>
                  <a:pt x="-2066" y="56464"/>
                </a:lnTo>
                <a:cubicBezTo>
                  <a:pt x="-1117" y="54749"/>
                  <a:pt x="-1117" y="52749"/>
                  <a:pt x="-1117" y="51511"/>
                </a:cubicBezTo>
                <a:close/>
              </a:path>
            </a:pathLst>
          </a:custGeom>
          <a:solidFill>
            <a:srgbClr val="000000"/>
          </a:solidFill>
          <a:ln w="12700" cap="flat">
            <a:noFill/>
            <a:prstDash val="solid"/>
            <a:miter/>
          </a:ln>
        </p:spPr>
        <p:txBody>
          <a:bodyPr rtlCol="0" anchor="ctr"/>
          <a:lstStyle/>
          <a:p>
            <a:endParaRPr lang="en-AE"/>
          </a:p>
        </p:txBody>
      </p:sp>
      <p:sp>
        <p:nvSpPr>
          <p:cNvPr id="41" name="Freeform: Shape 40">
            <a:extLst>
              <a:ext uri="{FF2B5EF4-FFF2-40B4-BE49-F238E27FC236}">
                <a16:creationId xmlns:a16="http://schemas.microsoft.com/office/drawing/2014/main" id="{81740B2A-CF1F-7722-D289-3683EE958873}"/>
              </a:ext>
            </a:extLst>
          </p:cNvPr>
          <p:cNvSpPr/>
          <p:nvPr/>
        </p:nvSpPr>
        <p:spPr>
          <a:xfrm>
            <a:off x="6115049" y="2691636"/>
            <a:ext cx="35244" cy="44672"/>
          </a:xfrm>
          <a:custGeom>
            <a:avLst/>
            <a:gdLst>
              <a:gd name="connsiteX0" fmla="*/ 23653 w 35244"/>
              <a:gd name="connsiteY0" fmla="*/ 33699 h 44672"/>
              <a:gd name="connsiteX1" fmla="*/ 21747 w 35244"/>
              <a:gd name="connsiteY1" fmla="*/ 32747 h 44672"/>
              <a:gd name="connsiteX2" fmla="*/ 20798 w 35244"/>
              <a:gd name="connsiteY2" fmla="*/ 34271 h 44672"/>
              <a:gd name="connsiteX3" fmla="*/ 14128 w 35244"/>
              <a:gd name="connsiteY3" fmla="*/ 41224 h 44672"/>
              <a:gd name="connsiteX4" fmla="*/ 12222 w 35244"/>
              <a:gd name="connsiteY4" fmla="*/ 37509 h 44672"/>
              <a:gd name="connsiteX5" fmla="*/ 12222 w 35244"/>
              <a:gd name="connsiteY5" fmla="*/ 35605 h 44672"/>
              <a:gd name="connsiteX6" fmla="*/ 12222 w 35244"/>
              <a:gd name="connsiteY6" fmla="*/ 33413 h 44672"/>
              <a:gd name="connsiteX7" fmla="*/ 790 w 35244"/>
              <a:gd name="connsiteY7" fmla="*/ 26555 h 44672"/>
              <a:gd name="connsiteX8" fmla="*/ 6510 w 35244"/>
              <a:gd name="connsiteY8" fmla="*/ 22556 h 44672"/>
              <a:gd name="connsiteX9" fmla="*/ 16984 w 35244"/>
              <a:gd name="connsiteY9" fmla="*/ 17030 h 44672"/>
              <a:gd name="connsiteX10" fmla="*/ 19840 w 35244"/>
              <a:gd name="connsiteY10" fmla="*/ 17793 h 44672"/>
              <a:gd name="connsiteX11" fmla="*/ 18891 w 35244"/>
              <a:gd name="connsiteY11" fmla="*/ 17887 h 44672"/>
              <a:gd name="connsiteX12" fmla="*/ 16035 w 35244"/>
              <a:gd name="connsiteY12" fmla="*/ 21602 h 44672"/>
              <a:gd name="connsiteX13" fmla="*/ 18891 w 35244"/>
              <a:gd name="connsiteY13" fmla="*/ 24270 h 44672"/>
              <a:gd name="connsiteX14" fmla="*/ 22695 w 35244"/>
              <a:gd name="connsiteY14" fmla="*/ 19793 h 44672"/>
              <a:gd name="connsiteX15" fmla="*/ 17933 w 35244"/>
              <a:gd name="connsiteY15" fmla="*/ 14745 h 44672"/>
              <a:gd name="connsiteX16" fmla="*/ 4603 w 35244"/>
              <a:gd name="connsiteY16" fmla="*/ 21507 h 44672"/>
              <a:gd name="connsiteX17" fmla="*/ -2066 w 35244"/>
              <a:gd name="connsiteY17" fmla="*/ 25794 h 44672"/>
              <a:gd name="connsiteX18" fmla="*/ 4603 w 35244"/>
              <a:gd name="connsiteY18" fmla="*/ 1219 h 44672"/>
              <a:gd name="connsiteX19" fmla="*/ 4603 w 35244"/>
              <a:gd name="connsiteY19" fmla="*/ -114 h 44672"/>
              <a:gd name="connsiteX20" fmla="*/ 2697 w 35244"/>
              <a:gd name="connsiteY20" fmla="*/ -1163 h 44672"/>
              <a:gd name="connsiteX21" fmla="*/ -4922 w 35244"/>
              <a:gd name="connsiteY21" fmla="*/ -591 h 44672"/>
              <a:gd name="connsiteX22" fmla="*/ -6829 w 35244"/>
              <a:gd name="connsiteY22" fmla="*/ -114 h 44672"/>
              <a:gd name="connsiteX23" fmla="*/ -6829 w 35244"/>
              <a:gd name="connsiteY23" fmla="*/ 1409 h 44672"/>
              <a:gd name="connsiteX24" fmla="*/ -4922 w 35244"/>
              <a:gd name="connsiteY24" fmla="*/ 2457 h 44672"/>
              <a:gd name="connsiteX25" fmla="*/ -3015 w 35244"/>
              <a:gd name="connsiteY25" fmla="*/ 2552 h 44672"/>
              <a:gd name="connsiteX26" fmla="*/ -2066 w 35244"/>
              <a:gd name="connsiteY26" fmla="*/ 3315 h 44672"/>
              <a:gd name="connsiteX27" fmla="*/ -2066 w 35244"/>
              <a:gd name="connsiteY27" fmla="*/ 4838 h 44672"/>
              <a:gd name="connsiteX28" fmla="*/ -10642 w 35244"/>
              <a:gd name="connsiteY28" fmla="*/ 39795 h 44672"/>
              <a:gd name="connsiteX29" fmla="*/ -11591 w 35244"/>
              <a:gd name="connsiteY29" fmla="*/ 41129 h 44672"/>
              <a:gd name="connsiteX30" fmla="*/ -8735 w 35244"/>
              <a:gd name="connsiteY30" fmla="*/ 43510 h 44672"/>
              <a:gd name="connsiteX31" fmla="*/ -5880 w 35244"/>
              <a:gd name="connsiteY31" fmla="*/ 40177 h 44672"/>
              <a:gd name="connsiteX32" fmla="*/ -3015 w 35244"/>
              <a:gd name="connsiteY32" fmla="*/ 28651 h 44672"/>
              <a:gd name="connsiteX33" fmla="*/ 6510 w 35244"/>
              <a:gd name="connsiteY33" fmla="*/ 33508 h 44672"/>
              <a:gd name="connsiteX34" fmla="*/ 6510 w 35244"/>
              <a:gd name="connsiteY34" fmla="*/ 35033 h 44672"/>
              <a:gd name="connsiteX35" fmla="*/ 6510 w 35244"/>
              <a:gd name="connsiteY35" fmla="*/ 36652 h 44672"/>
              <a:gd name="connsiteX36" fmla="*/ 14128 w 35244"/>
              <a:gd name="connsiteY36" fmla="*/ 43510 h 44672"/>
              <a:gd name="connsiteX37" fmla="*/ 23653 w 35244"/>
              <a:gd name="connsiteY37" fmla="*/ 33699 h 4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244" h="44672">
                <a:moveTo>
                  <a:pt x="23653" y="33699"/>
                </a:moveTo>
                <a:cubicBezTo>
                  <a:pt x="23653" y="32747"/>
                  <a:pt x="22695" y="32747"/>
                  <a:pt x="21747" y="32747"/>
                </a:cubicBezTo>
                <a:cubicBezTo>
                  <a:pt x="20798" y="32747"/>
                  <a:pt x="20798" y="33033"/>
                  <a:pt x="20798" y="34271"/>
                </a:cubicBezTo>
                <a:cubicBezTo>
                  <a:pt x="19840" y="36366"/>
                  <a:pt x="17933" y="41224"/>
                  <a:pt x="14128" y="41224"/>
                </a:cubicBezTo>
                <a:cubicBezTo>
                  <a:pt x="12222" y="41224"/>
                  <a:pt x="12222" y="38843"/>
                  <a:pt x="12222" y="37509"/>
                </a:cubicBezTo>
                <a:cubicBezTo>
                  <a:pt x="12222" y="37509"/>
                  <a:pt x="12222" y="36652"/>
                  <a:pt x="12222" y="35605"/>
                </a:cubicBezTo>
                <a:cubicBezTo>
                  <a:pt x="12222" y="34556"/>
                  <a:pt x="12222" y="33795"/>
                  <a:pt x="12222" y="33413"/>
                </a:cubicBezTo>
                <a:cubicBezTo>
                  <a:pt x="12222" y="27889"/>
                  <a:pt x="5552" y="26841"/>
                  <a:pt x="790" y="26555"/>
                </a:cubicBezTo>
                <a:cubicBezTo>
                  <a:pt x="2697" y="25508"/>
                  <a:pt x="5552" y="23413"/>
                  <a:pt x="6510" y="22556"/>
                </a:cubicBezTo>
                <a:cubicBezTo>
                  <a:pt x="10315" y="19698"/>
                  <a:pt x="14128" y="17030"/>
                  <a:pt x="16984" y="17030"/>
                </a:cubicBezTo>
                <a:cubicBezTo>
                  <a:pt x="18891" y="17030"/>
                  <a:pt x="18891" y="17316"/>
                  <a:pt x="19840" y="17793"/>
                </a:cubicBezTo>
                <a:lnTo>
                  <a:pt x="18891" y="17887"/>
                </a:lnTo>
                <a:cubicBezTo>
                  <a:pt x="16035" y="18936"/>
                  <a:pt x="16035" y="21507"/>
                  <a:pt x="16035" y="21602"/>
                </a:cubicBezTo>
                <a:cubicBezTo>
                  <a:pt x="16035" y="22841"/>
                  <a:pt x="16984" y="24270"/>
                  <a:pt x="18891" y="24270"/>
                </a:cubicBezTo>
                <a:cubicBezTo>
                  <a:pt x="19840" y="24270"/>
                  <a:pt x="22695" y="23222"/>
                  <a:pt x="22695" y="19793"/>
                </a:cubicBezTo>
                <a:cubicBezTo>
                  <a:pt x="22695" y="16744"/>
                  <a:pt x="20798" y="14745"/>
                  <a:pt x="17933" y="14745"/>
                </a:cubicBezTo>
                <a:cubicBezTo>
                  <a:pt x="13170" y="14745"/>
                  <a:pt x="9366" y="17793"/>
                  <a:pt x="4603" y="21507"/>
                </a:cubicBezTo>
                <a:cubicBezTo>
                  <a:pt x="2697" y="23222"/>
                  <a:pt x="790" y="24746"/>
                  <a:pt x="-2066" y="25794"/>
                </a:cubicBezTo>
                <a:lnTo>
                  <a:pt x="4603" y="1219"/>
                </a:lnTo>
                <a:cubicBezTo>
                  <a:pt x="4603" y="362"/>
                  <a:pt x="4603" y="171"/>
                  <a:pt x="4603" y="-114"/>
                </a:cubicBezTo>
                <a:cubicBezTo>
                  <a:pt x="4603" y="-1163"/>
                  <a:pt x="3645" y="-1163"/>
                  <a:pt x="2697" y="-1163"/>
                </a:cubicBezTo>
                <a:lnTo>
                  <a:pt x="-4922" y="-591"/>
                </a:lnTo>
                <a:cubicBezTo>
                  <a:pt x="-5880" y="-400"/>
                  <a:pt x="-5880" y="-400"/>
                  <a:pt x="-6829" y="-114"/>
                </a:cubicBezTo>
                <a:cubicBezTo>
                  <a:pt x="-6829" y="171"/>
                  <a:pt x="-6829" y="934"/>
                  <a:pt x="-6829" y="1409"/>
                </a:cubicBezTo>
                <a:cubicBezTo>
                  <a:pt x="-6829" y="2457"/>
                  <a:pt x="-5880" y="2457"/>
                  <a:pt x="-4922" y="2457"/>
                </a:cubicBezTo>
                <a:cubicBezTo>
                  <a:pt x="-4922" y="2457"/>
                  <a:pt x="-3973" y="2457"/>
                  <a:pt x="-3015" y="2552"/>
                </a:cubicBezTo>
                <a:cubicBezTo>
                  <a:pt x="-2066" y="2743"/>
                  <a:pt x="-2066" y="2838"/>
                  <a:pt x="-2066" y="3315"/>
                </a:cubicBezTo>
                <a:cubicBezTo>
                  <a:pt x="-2066" y="3506"/>
                  <a:pt x="-2066" y="3600"/>
                  <a:pt x="-2066" y="4838"/>
                </a:cubicBezTo>
                <a:lnTo>
                  <a:pt x="-10642" y="39795"/>
                </a:lnTo>
                <a:cubicBezTo>
                  <a:pt x="-11591" y="40652"/>
                  <a:pt x="-11591" y="40843"/>
                  <a:pt x="-11591" y="41129"/>
                </a:cubicBezTo>
                <a:cubicBezTo>
                  <a:pt x="-11591" y="42558"/>
                  <a:pt x="-9684" y="43510"/>
                  <a:pt x="-8735" y="43510"/>
                </a:cubicBezTo>
                <a:cubicBezTo>
                  <a:pt x="-6829" y="43510"/>
                  <a:pt x="-5880" y="41129"/>
                  <a:pt x="-5880" y="40177"/>
                </a:cubicBezTo>
                <a:lnTo>
                  <a:pt x="-3015" y="28651"/>
                </a:lnTo>
                <a:cubicBezTo>
                  <a:pt x="-1117" y="28651"/>
                  <a:pt x="6510" y="29032"/>
                  <a:pt x="6510" y="33508"/>
                </a:cubicBezTo>
                <a:cubicBezTo>
                  <a:pt x="6510" y="33985"/>
                  <a:pt x="6510" y="34271"/>
                  <a:pt x="6510" y="35033"/>
                </a:cubicBezTo>
                <a:cubicBezTo>
                  <a:pt x="6510" y="35890"/>
                  <a:pt x="6510" y="36366"/>
                  <a:pt x="6510" y="36652"/>
                </a:cubicBezTo>
                <a:cubicBezTo>
                  <a:pt x="6510" y="41129"/>
                  <a:pt x="10315" y="43510"/>
                  <a:pt x="14128" y="43510"/>
                </a:cubicBezTo>
                <a:cubicBezTo>
                  <a:pt x="20798" y="43510"/>
                  <a:pt x="23653" y="34462"/>
                  <a:pt x="23653" y="33699"/>
                </a:cubicBezTo>
                <a:close/>
              </a:path>
            </a:pathLst>
          </a:custGeom>
          <a:solidFill>
            <a:srgbClr val="000000"/>
          </a:solidFill>
          <a:ln w="12700" cap="flat">
            <a:noFill/>
            <a:prstDash val="solid"/>
            <a:miter/>
          </a:ln>
        </p:spPr>
        <p:txBody>
          <a:bodyPr rtlCol="0" anchor="ctr"/>
          <a:lstStyle/>
          <a:p>
            <a:endParaRPr lang="en-AE"/>
          </a:p>
        </p:txBody>
      </p:sp>
      <p:sp>
        <p:nvSpPr>
          <p:cNvPr id="42" name="Freeform: Shape 41">
            <a:extLst>
              <a:ext uri="{FF2B5EF4-FFF2-40B4-BE49-F238E27FC236}">
                <a16:creationId xmlns:a16="http://schemas.microsoft.com/office/drawing/2014/main" id="{1BE64144-7DC9-F3CB-1320-AB0DCBB962AF}"/>
              </a:ext>
            </a:extLst>
          </p:cNvPr>
          <p:cNvSpPr/>
          <p:nvPr/>
        </p:nvSpPr>
        <p:spPr>
          <a:xfrm>
            <a:off x="6113142" y="2753549"/>
            <a:ext cx="31430" cy="42100"/>
          </a:xfrm>
          <a:custGeom>
            <a:avLst/>
            <a:gdLst>
              <a:gd name="connsiteX0" fmla="*/ 19840 w 31430"/>
              <a:gd name="connsiteY0" fmla="*/ 28746 h 42100"/>
              <a:gd name="connsiteX1" fmla="*/ 16984 w 31430"/>
              <a:gd name="connsiteY1" fmla="*/ 28746 h 42100"/>
              <a:gd name="connsiteX2" fmla="*/ 16035 w 31430"/>
              <a:gd name="connsiteY2" fmla="*/ 34556 h 42100"/>
              <a:gd name="connsiteX3" fmla="*/ 9366 w 31430"/>
              <a:gd name="connsiteY3" fmla="*/ 34842 h 42100"/>
              <a:gd name="connsiteX4" fmla="*/ -3973 w 31430"/>
              <a:gd name="connsiteY4" fmla="*/ 34842 h 42100"/>
              <a:gd name="connsiteX5" fmla="*/ 9366 w 31430"/>
              <a:gd name="connsiteY5" fmla="*/ 25794 h 42100"/>
              <a:gd name="connsiteX6" fmla="*/ 19840 w 31430"/>
              <a:gd name="connsiteY6" fmla="*/ 11506 h 42100"/>
              <a:gd name="connsiteX7" fmla="*/ 3655 w 31430"/>
              <a:gd name="connsiteY7" fmla="*/ -1163 h 42100"/>
              <a:gd name="connsiteX8" fmla="*/ -11591 w 31430"/>
              <a:gd name="connsiteY8" fmla="*/ 9982 h 42100"/>
              <a:gd name="connsiteX9" fmla="*/ -7777 w 31430"/>
              <a:gd name="connsiteY9" fmla="*/ 13888 h 42100"/>
              <a:gd name="connsiteX10" fmla="*/ -3973 w 31430"/>
              <a:gd name="connsiteY10" fmla="*/ 10077 h 42100"/>
              <a:gd name="connsiteX11" fmla="*/ -7777 w 31430"/>
              <a:gd name="connsiteY11" fmla="*/ 6362 h 42100"/>
              <a:gd name="connsiteX12" fmla="*/ 1748 w 31430"/>
              <a:gd name="connsiteY12" fmla="*/ 1600 h 42100"/>
              <a:gd name="connsiteX13" fmla="*/ 13180 w 31430"/>
              <a:gd name="connsiteY13" fmla="*/ 11506 h 42100"/>
              <a:gd name="connsiteX14" fmla="*/ 4603 w 31430"/>
              <a:gd name="connsiteY14" fmla="*/ 24842 h 42100"/>
              <a:gd name="connsiteX15" fmla="*/ -10633 w 31430"/>
              <a:gd name="connsiteY15" fmla="*/ 37986 h 42100"/>
              <a:gd name="connsiteX16" fmla="*/ -11591 w 31430"/>
              <a:gd name="connsiteY16" fmla="*/ 39034 h 42100"/>
              <a:gd name="connsiteX17" fmla="*/ -11591 w 31430"/>
              <a:gd name="connsiteY17" fmla="*/ 40938 h 42100"/>
              <a:gd name="connsiteX18" fmla="*/ 17942 w 31430"/>
              <a:gd name="connsiteY18" fmla="*/ 40938 h 4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430" h="42100">
                <a:moveTo>
                  <a:pt x="19840" y="28746"/>
                </a:moveTo>
                <a:lnTo>
                  <a:pt x="16984" y="28746"/>
                </a:lnTo>
                <a:cubicBezTo>
                  <a:pt x="16984" y="29889"/>
                  <a:pt x="16984" y="33795"/>
                  <a:pt x="16035" y="34556"/>
                </a:cubicBezTo>
                <a:cubicBezTo>
                  <a:pt x="15077" y="34842"/>
                  <a:pt x="10315" y="34842"/>
                  <a:pt x="9366" y="34842"/>
                </a:cubicBezTo>
                <a:lnTo>
                  <a:pt x="-3973" y="34842"/>
                </a:lnTo>
                <a:cubicBezTo>
                  <a:pt x="790" y="31699"/>
                  <a:pt x="5552" y="28270"/>
                  <a:pt x="9366" y="25794"/>
                </a:cubicBezTo>
                <a:cubicBezTo>
                  <a:pt x="15077" y="21698"/>
                  <a:pt x="19840" y="18173"/>
                  <a:pt x="19840" y="11506"/>
                </a:cubicBezTo>
                <a:cubicBezTo>
                  <a:pt x="19840" y="3315"/>
                  <a:pt x="12222" y="-1163"/>
                  <a:pt x="3655" y="-1163"/>
                </a:cubicBezTo>
                <a:cubicBezTo>
                  <a:pt x="-4922" y="-1163"/>
                  <a:pt x="-11591" y="3695"/>
                  <a:pt x="-11591" y="9982"/>
                </a:cubicBezTo>
                <a:cubicBezTo>
                  <a:pt x="-11591" y="13220"/>
                  <a:pt x="-8735" y="13888"/>
                  <a:pt x="-7777" y="13888"/>
                </a:cubicBezTo>
                <a:cubicBezTo>
                  <a:pt x="-5870" y="13888"/>
                  <a:pt x="-3973" y="12649"/>
                  <a:pt x="-3973" y="10077"/>
                </a:cubicBezTo>
                <a:cubicBezTo>
                  <a:pt x="-3973" y="7696"/>
                  <a:pt x="-5870" y="6553"/>
                  <a:pt x="-7777" y="6362"/>
                </a:cubicBezTo>
                <a:cubicBezTo>
                  <a:pt x="-5870" y="3410"/>
                  <a:pt x="-2066" y="1600"/>
                  <a:pt x="1748" y="1600"/>
                </a:cubicBezTo>
                <a:cubicBezTo>
                  <a:pt x="8417" y="1600"/>
                  <a:pt x="13180" y="5220"/>
                  <a:pt x="13180" y="11506"/>
                </a:cubicBezTo>
                <a:cubicBezTo>
                  <a:pt x="13180" y="16840"/>
                  <a:pt x="9366" y="20841"/>
                  <a:pt x="4603" y="24842"/>
                </a:cubicBezTo>
                <a:lnTo>
                  <a:pt x="-10633" y="37986"/>
                </a:lnTo>
                <a:cubicBezTo>
                  <a:pt x="-10633" y="38557"/>
                  <a:pt x="-11591" y="38557"/>
                  <a:pt x="-11591" y="39034"/>
                </a:cubicBezTo>
                <a:lnTo>
                  <a:pt x="-11591" y="40938"/>
                </a:lnTo>
                <a:lnTo>
                  <a:pt x="17942" y="40938"/>
                </a:lnTo>
                <a:close/>
              </a:path>
            </a:pathLst>
          </a:custGeom>
          <a:solidFill>
            <a:srgbClr val="000000"/>
          </a:solidFill>
          <a:ln w="12700" cap="flat">
            <a:noFill/>
            <a:prstDash val="solid"/>
            <a:miter/>
          </a:ln>
        </p:spPr>
        <p:txBody>
          <a:bodyPr rtlCol="0" anchor="ctr"/>
          <a:lstStyle/>
          <a:p>
            <a:endParaRPr lang="en-AE"/>
          </a:p>
        </p:txBody>
      </p:sp>
      <p:sp>
        <p:nvSpPr>
          <p:cNvPr id="43" name="Freeform: Shape 42">
            <a:extLst>
              <a:ext uri="{FF2B5EF4-FFF2-40B4-BE49-F238E27FC236}">
                <a16:creationId xmlns:a16="http://schemas.microsoft.com/office/drawing/2014/main" id="{A5B5C7AB-5518-05A7-63A1-8918D560559A}"/>
              </a:ext>
            </a:extLst>
          </p:cNvPr>
          <p:cNvSpPr/>
          <p:nvPr/>
        </p:nvSpPr>
        <p:spPr>
          <a:xfrm>
            <a:off x="6172199" y="2741643"/>
            <a:ext cx="60005" cy="4477"/>
          </a:xfrm>
          <a:custGeom>
            <a:avLst/>
            <a:gdLst>
              <a:gd name="connsiteX0" fmla="*/ 48415 w 60005"/>
              <a:gd name="connsiteY0" fmla="*/ 1124 h 4477"/>
              <a:gd name="connsiteX1" fmla="*/ 45559 w 60005"/>
              <a:gd name="connsiteY1" fmla="*/ -1163 h 4477"/>
              <a:gd name="connsiteX2" fmla="*/ -7777 w 60005"/>
              <a:gd name="connsiteY2" fmla="*/ -1163 h 4477"/>
              <a:gd name="connsiteX3" fmla="*/ -11591 w 60005"/>
              <a:gd name="connsiteY3" fmla="*/ 1124 h 4477"/>
              <a:gd name="connsiteX4" fmla="*/ -7777 w 60005"/>
              <a:gd name="connsiteY4" fmla="*/ 3315 h 4477"/>
              <a:gd name="connsiteX5" fmla="*/ 45559 w 60005"/>
              <a:gd name="connsiteY5" fmla="*/ 3315 h 4477"/>
              <a:gd name="connsiteX6" fmla="*/ 48415 w 60005"/>
              <a:gd name="connsiteY6" fmla="*/ 1124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 h="4477">
                <a:moveTo>
                  <a:pt x="48415" y="1124"/>
                </a:moveTo>
                <a:cubicBezTo>
                  <a:pt x="48415" y="-1163"/>
                  <a:pt x="46508" y="-1163"/>
                  <a:pt x="45559" y="-1163"/>
                </a:cubicBezTo>
                <a:lnTo>
                  <a:pt x="-7777" y="-1163"/>
                </a:lnTo>
                <a:cubicBezTo>
                  <a:pt x="-9684" y="-1163"/>
                  <a:pt x="-11591" y="-1163"/>
                  <a:pt x="-11591" y="1124"/>
                </a:cubicBezTo>
                <a:cubicBezTo>
                  <a:pt x="-11591" y="3315"/>
                  <a:pt x="-8735" y="3315"/>
                  <a:pt x="-7777" y="3315"/>
                </a:cubicBezTo>
                <a:lnTo>
                  <a:pt x="45559" y="3315"/>
                </a:lnTo>
                <a:cubicBezTo>
                  <a:pt x="46508" y="3315"/>
                  <a:pt x="48415" y="3315"/>
                  <a:pt x="48415" y="1124"/>
                </a:cubicBezTo>
                <a:close/>
              </a:path>
            </a:pathLst>
          </a:custGeom>
          <a:solidFill>
            <a:srgbClr val="000000"/>
          </a:solidFill>
          <a:ln w="12700" cap="flat">
            <a:noFill/>
            <a:prstDash val="solid"/>
            <a:miter/>
          </a:ln>
        </p:spPr>
        <p:txBody>
          <a:bodyPr rtlCol="0" anchor="ctr"/>
          <a:lstStyle/>
          <a:p>
            <a:endParaRPr lang="en-AE"/>
          </a:p>
        </p:txBody>
      </p:sp>
      <p:sp>
        <p:nvSpPr>
          <p:cNvPr id="44" name="Freeform: Shape 43">
            <a:extLst>
              <a:ext uri="{FF2B5EF4-FFF2-40B4-BE49-F238E27FC236}">
                <a16:creationId xmlns:a16="http://schemas.microsoft.com/office/drawing/2014/main" id="{9DF812BB-C610-B007-5CE7-BF9A70A58D99}"/>
              </a:ext>
            </a:extLst>
          </p:cNvPr>
          <p:cNvSpPr/>
          <p:nvPr/>
        </p:nvSpPr>
        <p:spPr>
          <a:xfrm>
            <a:off x="6251255" y="2707258"/>
            <a:ext cx="32388" cy="58769"/>
          </a:xfrm>
          <a:custGeom>
            <a:avLst/>
            <a:gdLst>
              <a:gd name="connsiteX0" fmla="*/ 20798 w 32388"/>
              <a:gd name="connsiteY0" fmla="*/ 57607 h 58769"/>
              <a:gd name="connsiteX1" fmla="*/ 20798 w 32388"/>
              <a:gd name="connsiteY1" fmla="*/ 54560 h 58769"/>
              <a:gd name="connsiteX2" fmla="*/ 17942 w 32388"/>
              <a:gd name="connsiteY2" fmla="*/ 54560 h 58769"/>
              <a:gd name="connsiteX3" fmla="*/ 8417 w 32388"/>
              <a:gd name="connsiteY3" fmla="*/ 50368 h 58769"/>
              <a:gd name="connsiteX4" fmla="*/ 8417 w 32388"/>
              <a:gd name="connsiteY4" fmla="*/ 1409 h 58769"/>
              <a:gd name="connsiteX5" fmla="*/ 6510 w 32388"/>
              <a:gd name="connsiteY5" fmla="*/ -1163 h 58769"/>
              <a:gd name="connsiteX6" fmla="*/ -11591 w 32388"/>
              <a:gd name="connsiteY6" fmla="*/ 4553 h 58769"/>
              <a:gd name="connsiteX7" fmla="*/ -11591 w 32388"/>
              <a:gd name="connsiteY7" fmla="*/ 7601 h 58769"/>
              <a:gd name="connsiteX8" fmla="*/ 1748 w 32388"/>
              <a:gd name="connsiteY8" fmla="*/ 5220 h 58769"/>
              <a:gd name="connsiteX9" fmla="*/ 1748 w 32388"/>
              <a:gd name="connsiteY9" fmla="*/ 50368 h 58769"/>
              <a:gd name="connsiteX10" fmla="*/ -6829 w 32388"/>
              <a:gd name="connsiteY10" fmla="*/ 54560 h 58769"/>
              <a:gd name="connsiteX11" fmla="*/ -10633 w 32388"/>
              <a:gd name="connsiteY11" fmla="*/ 54560 h 58769"/>
              <a:gd name="connsiteX12" fmla="*/ -10633 w 32388"/>
              <a:gd name="connsiteY12" fmla="*/ 57607 h 58769"/>
              <a:gd name="connsiteX13" fmla="*/ 5552 w 32388"/>
              <a:gd name="connsiteY13" fmla="*/ 57321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88" h="58769">
                <a:moveTo>
                  <a:pt x="20798" y="57607"/>
                </a:moveTo>
                <a:lnTo>
                  <a:pt x="20798" y="54560"/>
                </a:lnTo>
                <a:lnTo>
                  <a:pt x="17942" y="54560"/>
                </a:lnTo>
                <a:cubicBezTo>
                  <a:pt x="8417" y="54560"/>
                  <a:pt x="8417" y="53321"/>
                  <a:pt x="8417" y="50368"/>
                </a:cubicBezTo>
                <a:lnTo>
                  <a:pt x="8417" y="1409"/>
                </a:lnTo>
                <a:cubicBezTo>
                  <a:pt x="8417" y="-972"/>
                  <a:pt x="8417" y="-1163"/>
                  <a:pt x="6510" y="-1163"/>
                </a:cubicBezTo>
                <a:cubicBezTo>
                  <a:pt x="790" y="4363"/>
                  <a:pt x="-7777" y="4553"/>
                  <a:pt x="-11591" y="4553"/>
                </a:cubicBezTo>
                <a:lnTo>
                  <a:pt x="-11591" y="7601"/>
                </a:lnTo>
                <a:cubicBezTo>
                  <a:pt x="-8735" y="7601"/>
                  <a:pt x="-3015" y="7601"/>
                  <a:pt x="1748" y="5220"/>
                </a:cubicBezTo>
                <a:lnTo>
                  <a:pt x="1748" y="50368"/>
                </a:lnTo>
                <a:cubicBezTo>
                  <a:pt x="1748" y="53321"/>
                  <a:pt x="1748" y="54560"/>
                  <a:pt x="-6829" y="54560"/>
                </a:cubicBezTo>
                <a:lnTo>
                  <a:pt x="-10633" y="54560"/>
                </a:lnTo>
                <a:lnTo>
                  <a:pt x="-10633" y="57607"/>
                </a:lnTo>
                <a:lnTo>
                  <a:pt x="5552" y="57321"/>
                </a:lnTo>
                <a:close/>
              </a:path>
            </a:pathLst>
          </a:custGeom>
          <a:solidFill>
            <a:srgbClr val="000000"/>
          </a:solidFill>
          <a:ln w="12700" cap="flat">
            <a:noFill/>
            <a:prstDash val="solid"/>
            <a:miter/>
          </a:ln>
        </p:spPr>
        <p:txBody>
          <a:bodyPr rtlCol="0" anchor="ctr"/>
          <a:lstStyle/>
          <a:p>
            <a:endParaRPr lang="en-AE"/>
          </a:p>
        </p:txBody>
      </p:sp>
      <p:sp>
        <p:nvSpPr>
          <p:cNvPr id="45" name="Freeform: Shape 44">
            <a:extLst>
              <a:ext uri="{FF2B5EF4-FFF2-40B4-BE49-F238E27FC236}">
                <a16:creationId xmlns:a16="http://schemas.microsoft.com/office/drawing/2014/main" id="{58D4CDDD-D689-4947-8AC1-7D125D9FBED8}"/>
              </a:ext>
            </a:extLst>
          </p:cNvPr>
          <p:cNvSpPr/>
          <p:nvPr/>
        </p:nvSpPr>
        <p:spPr>
          <a:xfrm>
            <a:off x="6304600" y="2543905"/>
            <a:ext cx="29523" cy="126681"/>
          </a:xfrm>
          <a:custGeom>
            <a:avLst/>
            <a:gdLst>
              <a:gd name="connsiteX0" fmla="*/ 17933 w 29523"/>
              <a:gd name="connsiteY0" fmla="*/ 124186 h 126681"/>
              <a:gd name="connsiteX1" fmla="*/ 16026 w 29523"/>
              <a:gd name="connsiteY1" fmla="*/ 121329 h 126681"/>
              <a:gd name="connsiteX2" fmla="*/ -3973 w 29523"/>
              <a:gd name="connsiteY2" fmla="*/ 62082 h 126681"/>
              <a:gd name="connsiteX3" fmla="*/ 16026 w 29523"/>
              <a:gd name="connsiteY3" fmla="*/ 2266 h 126681"/>
              <a:gd name="connsiteX4" fmla="*/ 17933 w 29523"/>
              <a:gd name="connsiteY4" fmla="*/ 170 h 126681"/>
              <a:gd name="connsiteX5" fmla="*/ 16984 w 29523"/>
              <a:gd name="connsiteY5" fmla="*/ -1163 h 126681"/>
              <a:gd name="connsiteX6" fmla="*/ -3024 w 29523"/>
              <a:gd name="connsiteY6" fmla="*/ 23602 h 126681"/>
              <a:gd name="connsiteX7" fmla="*/ -11591 w 29523"/>
              <a:gd name="connsiteY7" fmla="*/ 62082 h 126681"/>
              <a:gd name="connsiteX8" fmla="*/ -3024 w 29523"/>
              <a:gd name="connsiteY8" fmla="*/ 101707 h 126681"/>
              <a:gd name="connsiteX9" fmla="*/ 16984 w 29523"/>
              <a:gd name="connsiteY9" fmla="*/ 125519 h 126681"/>
              <a:gd name="connsiteX10" fmla="*/ 17933 w 29523"/>
              <a:gd name="connsiteY10" fmla="*/ 124186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1">
                <a:moveTo>
                  <a:pt x="17933" y="124186"/>
                </a:moveTo>
                <a:cubicBezTo>
                  <a:pt x="17933" y="123710"/>
                  <a:pt x="17933" y="123615"/>
                  <a:pt x="16026" y="121329"/>
                </a:cubicBezTo>
                <a:cubicBezTo>
                  <a:pt x="-168" y="105422"/>
                  <a:pt x="-3973" y="81609"/>
                  <a:pt x="-3973" y="62082"/>
                </a:cubicBezTo>
                <a:cubicBezTo>
                  <a:pt x="-3973" y="40271"/>
                  <a:pt x="790" y="18172"/>
                  <a:pt x="16026" y="2266"/>
                </a:cubicBezTo>
                <a:cubicBezTo>
                  <a:pt x="17933" y="837"/>
                  <a:pt x="17933" y="647"/>
                  <a:pt x="17933" y="170"/>
                </a:cubicBezTo>
                <a:cubicBezTo>
                  <a:pt x="17933" y="-687"/>
                  <a:pt x="17933" y="-1163"/>
                  <a:pt x="16984" y="-1163"/>
                </a:cubicBezTo>
                <a:cubicBezTo>
                  <a:pt x="16026" y="-1163"/>
                  <a:pt x="4594" y="7504"/>
                  <a:pt x="-3024" y="23602"/>
                </a:cubicBezTo>
                <a:cubicBezTo>
                  <a:pt x="-9693" y="37604"/>
                  <a:pt x="-11591" y="51510"/>
                  <a:pt x="-11591" y="62082"/>
                </a:cubicBezTo>
                <a:cubicBezTo>
                  <a:pt x="-11591" y="72084"/>
                  <a:pt x="-9693" y="87419"/>
                  <a:pt x="-3024" y="101707"/>
                </a:cubicBezTo>
                <a:cubicBezTo>
                  <a:pt x="4594" y="117232"/>
                  <a:pt x="16026" y="125519"/>
                  <a:pt x="16984" y="125519"/>
                </a:cubicBezTo>
                <a:cubicBezTo>
                  <a:pt x="17933" y="125519"/>
                  <a:pt x="17933" y="125044"/>
                  <a:pt x="17933" y="124186"/>
                </a:cubicBezTo>
                <a:close/>
              </a:path>
            </a:pathLst>
          </a:custGeom>
          <a:solidFill>
            <a:srgbClr val="000000"/>
          </a:solidFill>
          <a:ln w="12700" cap="flat">
            <a:noFill/>
            <a:prstDash val="solid"/>
            <a:miter/>
          </a:ln>
        </p:spPr>
        <p:txBody>
          <a:bodyPr rtlCol="0" anchor="ctr"/>
          <a:lstStyle/>
          <a:p>
            <a:endParaRPr lang="en-AE"/>
          </a:p>
        </p:txBody>
      </p:sp>
      <p:sp>
        <p:nvSpPr>
          <p:cNvPr id="46" name="Freeform: Shape 45">
            <a:extLst>
              <a:ext uri="{FF2B5EF4-FFF2-40B4-BE49-F238E27FC236}">
                <a16:creationId xmlns:a16="http://schemas.microsoft.com/office/drawing/2014/main" id="{074FAF7C-62E8-7E4F-2BAF-6C928C030F8F}"/>
              </a:ext>
            </a:extLst>
          </p:cNvPr>
          <p:cNvSpPr/>
          <p:nvPr/>
        </p:nvSpPr>
        <p:spPr>
          <a:xfrm>
            <a:off x="6346505" y="2552858"/>
            <a:ext cx="91801" cy="86011"/>
          </a:xfrm>
          <a:custGeom>
            <a:avLst/>
            <a:gdLst>
              <a:gd name="connsiteX0" fmla="*/ 74134 w 91801"/>
              <a:gd name="connsiteY0" fmla="*/ 53606 h 86011"/>
              <a:gd name="connsiteX1" fmla="*/ 72227 w 91801"/>
              <a:gd name="connsiteY1" fmla="*/ 52272 h 86011"/>
              <a:gd name="connsiteX2" fmla="*/ 70330 w 91801"/>
              <a:gd name="connsiteY2" fmla="*/ 53797 h 86011"/>
              <a:gd name="connsiteX3" fmla="*/ 36034 w 91801"/>
              <a:gd name="connsiteY3" fmla="*/ 81038 h 86011"/>
              <a:gd name="connsiteX4" fmla="*/ 17942 w 91801"/>
              <a:gd name="connsiteY4" fmla="*/ 81038 h 86011"/>
              <a:gd name="connsiteX5" fmla="*/ 15077 w 91801"/>
              <a:gd name="connsiteY5" fmla="*/ 80847 h 86011"/>
              <a:gd name="connsiteX6" fmla="*/ 13180 w 91801"/>
              <a:gd name="connsiteY6" fmla="*/ 79514 h 86011"/>
              <a:gd name="connsiteX7" fmla="*/ 14128 w 91801"/>
              <a:gd name="connsiteY7" fmla="*/ 76657 h 86011"/>
              <a:gd name="connsiteX8" fmla="*/ 22705 w 91801"/>
              <a:gd name="connsiteY8" fmla="*/ 42177 h 86011"/>
              <a:gd name="connsiteX9" fmla="*/ 35085 w 91801"/>
              <a:gd name="connsiteY9" fmla="*/ 42177 h 86011"/>
              <a:gd name="connsiteX10" fmla="*/ 45559 w 91801"/>
              <a:gd name="connsiteY10" fmla="*/ 47987 h 86011"/>
              <a:gd name="connsiteX11" fmla="*/ 44610 w 91801"/>
              <a:gd name="connsiteY11" fmla="*/ 54083 h 86011"/>
              <a:gd name="connsiteX12" fmla="*/ 44610 w 91801"/>
              <a:gd name="connsiteY12" fmla="*/ 55511 h 86011"/>
              <a:gd name="connsiteX13" fmla="*/ 46517 w 91801"/>
              <a:gd name="connsiteY13" fmla="*/ 56844 h 86011"/>
              <a:gd name="connsiteX14" fmla="*/ 48415 w 91801"/>
              <a:gd name="connsiteY14" fmla="*/ 54368 h 86011"/>
              <a:gd name="connsiteX15" fmla="*/ 55084 w 91801"/>
              <a:gd name="connsiteY15" fmla="*/ 24745 h 86011"/>
              <a:gd name="connsiteX16" fmla="*/ 54135 w 91801"/>
              <a:gd name="connsiteY16" fmla="*/ 23411 h 86011"/>
              <a:gd name="connsiteX17" fmla="*/ 52228 w 91801"/>
              <a:gd name="connsiteY17" fmla="*/ 25603 h 86011"/>
              <a:gd name="connsiteX18" fmla="*/ 35085 w 91801"/>
              <a:gd name="connsiteY18" fmla="*/ 38176 h 86011"/>
              <a:gd name="connsiteX19" fmla="*/ 23653 w 91801"/>
              <a:gd name="connsiteY19" fmla="*/ 38176 h 86011"/>
              <a:gd name="connsiteX20" fmla="*/ 31272 w 91801"/>
              <a:gd name="connsiteY20" fmla="*/ 7601 h 86011"/>
              <a:gd name="connsiteX21" fmla="*/ 37941 w 91801"/>
              <a:gd name="connsiteY21" fmla="*/ 2743 h 86011"/>
              <a:gd name="connsiteX22" fmla="*/ 56042 w 91801"/>
              <a:gd name="connsiteY22" fmla="*/ 2743 h 86011"/>
              <a:gd name="connsiteX23" fmla="*/ 75092 w 91801"/>
              <a:gd name="connsiteY23" fmla="*/ 16840 h 86011"/>
              <a:gd name="connsiteX24" fmla="*/ 74134 w 91801"/>
              <a:gd name="connsiteY24" fmla="*/ 23507 h 86011"/>
              <a:gd name="connsiteX25" fmla="*/ 74134 w 91801"/>
              <a:gd name="connsiteY25" fmla="*/ 25793 h 86011"/>
              <a:gd name="connsiteX26" fmla="*/ 76041 w 91801"/>
              <a:gd name="connsiteY26" fmla="*/ 27222 h 86011"/>
              <a:gd name="connsiteX27" fmla="*/ 77948 w 91801"/>
              <a:gd name="connsiteY27" fmla="*/ 24174 h 86011"/>
              <a:gd name="connsiteX28" fmla="*/ 79855 w 91801"/>
              <a:gd name="connsiteY28" fmla="*/ 2266 h 86011"/>
              <a:gd name="connsiteX29" fmla="*/ 76990 w 91801"/>
              <a:gd name="connsiteY29" fmla="*/ -1163 h 86011"/>
              <a:gd name="connsiteX30" fmla="*/ 13180 w 91801"/>
              <a:gd name="connsiteY30" fmla="*/ -1163 h 86011"/>
              <a:gd name="connsiteX31" fmla="*/ 9366 w 91801"/>
              <a:gd name="connsiteY31" fmla="*/ 1409 h 86011"/>
              <a:gd name="connsiteX32" fmla="*/ 12222 w 91801"/>
              <a:gd name="connsiteY32" fmla="*/ 2743 h 86011"/>
              <a:gd name="connsiteX33" fmla="*/ 20798 w 91801"/>
              <a:gd name="connsiteY33" fmla="*/ 5124 h 86011"/>
              <a:gd name="connsiteX34" fmla="*/ 19840 w 91801"/>
              <a:gd name="connsiteY34" fmla="*/ 8076 h 86011"/>
              <a:gd name="connsiteX35" fmla="*/ 3655 w 91801"/>
              <a:gd name="connsiteY35" fmla="*/ 75037 h 86011"/>
              <a:gd name="connsiteX36" fmla="*/ -7777 w 91801"/>
              <a:gd name="connsiteY36" fmla="*/ 81038 h 86011"/>
              <a:gd name="connsiteX37" fmla="*/ -11591 w 91801"/>
              <a:gd name="connsiteY37" fmla="*/ 83419 h 86011"/>
              <a:gd name="connsiteX38" fmla="*/ -7777 w 91801"/>
              <a:gd name="connsiteY38" fmla="*/ 84848 h 86011"/>
              <a:gd name="connsiteX39" fmla="*/ 57940 w 91801"/>
              <a:gd name="connsiteY39" fmla="*/ 84848 h 86011"/>
              <a:gd name="connsiteX40" fmla="*/ 61753 w 91801"/>
              <a:gd name="connsiteY40" fmla="*/ 82753 h 86011"/>
              <a:gd name="connsiteX41" fmla="*/ 73185 w 91801"/>
              <a:gd name="connsiteY41" fmla="*/ 55415 h 86011"/>
              <a:gd name="connsiteX42" fmla="*/ 74134 w 91801"/>
              <a:gd name="connsiteY42" fmla="*/ 53606 h 8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801" h="86011">
                <a:moveTo>
                  <a:pt x="74134" y="53606"/>
                </a:moveTo>
                <a:cubicBezTo>
                  <a:pt x="74134" y="53606"/>
                  <a:pt x="74134" y="52272"/>
                  <a:pt x="72227" y="52272"/>
                </a:cubicBezTo>
                <a:cubicBezTo>
                  <a:pt x="71278" y="52272"/>
                  <a:pt x="71278" y="53034"/>
                  <a:pt x="70330" y="53797"/>
                </a:cubicBezTo>
                <a:cubicBezTo>
                  <a:pt x="62702" y="72561"/>
                  <a:pt x="57940" y="81038"/>
                  <a:pt x="36034" y="81038"/>
                </a:cubicBezTo>
                <a:lnTo>
                  <a:pt x="17942" y="81038"/>
                </a:lnTo>
                <a:cubicBezTo>
                  <a:pt x="16035" y="81038"/>
                  <a:pt x="16035" y="81038"/>
                  <a:pt x="15077" y="80847"/>
                </a:cubicBezTo>
                <a:cubicBezTo>
                  <a:pt x="13180" y="80657"/>
                  <a:pt x="13180" y="80561"/>
                  <a:pt x="13180" y="79514"/>
                </a:cubicBezTo>
                <a:cubicBezTo>
                  <a:pt x="13180" y="79228"/>
                  <a:pt x="13180" y="78943"/>
                  <a:pt x="14128" y="76657"/>
                </a:cubicBezTo>
                <a:lnTo>
                  <a:pt x="22705" y="42177"/>
                </a:lnTo>
                <a:lnTo>
                  <a:pt x="35085" y="42177"/>
                </a:lnTo>
                <a:cubicBezTo>
                  <a:pt x="45559" y="42177"/>
                  <a:pt x="45559" y="44843"/>
                  <a:pt x="45559" y="47987"/>
                </a:cubicBezTo>
                <a:cubicBezTo>
                  <a:pt x="45559" y="48844"/>
                  <a:pt x="45559" y="50368"/>
                  <a:pt x="44610" y="54083"/>
                </a:cubicBezTo>
                <a:cubicBezTo>
                  <a:pt x="44610" y="54844"/>
                  <a:pt x="44610" y="55130"/>
                  <a:pt x="44610" y="55511"/>
                </a:cubicBezTo>
                <a:cubicBezTo>
                  <a:pt x="44610" y="56178"/>
                  <a:pt x="44610" y="56844"/>
                  <a:pt x="46517" y="56844"/>
                </a:cubicBezTo>
                <a:cubicBezTo>
                  <a:pt x="47466" y="56844"/>
                  <a:pt x="47466" y="56273"/>
                  <a:pt x="48415" y="54368"/>
                </a:cubicBezTo>
                <a:lnTo>
                  <a:pt x="55084" y="24745"/>
                </a:lnTo>
                <a:cubicBezTo>
                  <a:pt x="55084" y="23983"/>
                  <a:pt x="55084" y="23411"/>
                  <a:pt x="54135" y="23411"/>
                </a:cubicBezTo>
                <a:cubicBezTo>
                  <a:pt x="52228" y="23411"/>
                  <a:pt x="52228" y="24174"/>
                  <a:pt x="52228" y="25603"/>
                </a:cubicBezTo>
                <a:cubicBezTo>
                  <a:pt x="49373" y="35318"/>
                  <a:pt x="47466" y="38176"/>
                  <a:pt x="35085" y="38176"/>
                </a:cubicBezTo>
                <a:lnTo>
                  <a:pt x="23653" y="38176"/>
                </a:lnTo>
                <a:lnTo>
                  <a:pt x="31272" y="7601"/>
                </a:lnTo>
                <a:cubicBezTo>
                  <a:pt x="32230" y="3314"/>
                  <a:pt x="32230" y="2743"/>
                  <a:pt x="37941" y="2743"/>
                </a:cubicBezTo>
                <a:lnTo>
                  <a:pt x="56042" y="2743"/>
                </a:lnTo>
                <a:cubicBezTo>
                  <a:pt x="71278" y="2743"/>
                  <a:pt x="75092" y="6458"/>
                  <a:pt x="75092" y="16840"/>
                </a:cubicBezTo>
                <a:cubicBezTo>
                  <a:pt x="75092" y="19792"/>
                  <a:pt x="75092" y="20078"/>
                  <a:pt x="74134" y="23507"/>
                </a:cubicBezTo>
                <a:cubicBezTo>
                  <a:pt x="74134" y="24270"/>
                  <a:pt x="74134" y="25222"/>
                  <a:pt x="74134" y="25793"/>
                </a:cubicBezTo>
                <a:cubicBezTo>
                  <a:pt x="74134" y="26365"/>
                  <a:pt x="75092" y="27222"/>
                  <a:pt x="76041" y="27222"/>
                </a:cubicBezTo>
                <a:cubicBezTo>
                  <a:pt x="76990" y="27222"/>
                  <a:pt x="76990" y="26555"/>
                  <a:pt x="77948" y="24174"/>
                </a:cubicBezTo>
                <a:lnTo>
                  <a:pt x="79855" y="2266"/>
                </a:lnTo>
                <a:cubicBezTo>
                  <a:pt x="80803" y="-1163"/>
                  <a:pt x="79855" y="-1163"/>
                  <a:pt x="76990" y="-1163"/>
                </a:cubicBezTo>
                <a:lnTo>
                  <a:pt x="13180" y="-1163"/>
                </a:lnTo>
                <a:cubicBezTo>
                  <a:pt x="10315" y="-1163"/>
                  <a:pt x="9366" y="-1163"/>
                  <a:pt x="9366" y="1409"/>
                </a:cubicBezTo>
                <a:cubicBezTo>
                  <a:pt x="9366" y="2743"/>
                  <a:pt x="10315" y="2743"/>
                  <a:pt x="12222" y="2743"/>
                </a:cubicBezTo>
                <a:cubicBezTo>
                  <a:pt x="16984" y="2743"/>
                  <a:pt x="20798" y="2743"/>
                  <a:pt x="20798" y="5124"/>
                </a:cubicBezTo>
                <a:cubicBezTo>
                  <a:pt x="20798" y="5504"/>
                  <a:pt x="20798" y="5790"/>
                  <a:pt x="19840" y="8076"/>
                </a:cubicBezTo>
                <a:lnTo>
                  <a:pt x="3655" y="75037"/>
                </a:lnTo>
                <a:cubicBezTo>
                  <a:pt x="1748" y="79991"/>
                  <a:pt x="1748" y="81038"/>
                  <a:pt x="-7777" y="81038"/>
                </a:cubicBezTo>
                <a:cubicBezTo>
                  <a:pt x="-9684" y="81038"/>
                  <a:pt x="-11591" y="81038"/>
                  <a:pt x="-11591" y="83419"/>
                </a:cubicBezTo>
                <a:cubicBezTo>
                  <a:pt x="-11591" y="84848"/>
                  <a:pt x="-10633" y="84848"/>
                  <a:pt x="-7777" y="84848"/>
                </a:cubicBezTo>
                <a:lnTo>
                  <a:pt x="57940" y="84848"/>
                </a:lnTo>
                <a:cubicBezTo>
                  <a:pt x="60805" y="84848"/>
                  <a:pt x="60805" y="84753"/>
                  <a:pt x="61753" y="82753"/>
                </a:cubicBezTo>
                <a:lnTo>
                  <a:pt x="73185" y="55415"/>
                </a:lnTo>
                <a:cubicBezTo>
                  <a:pt x="73185" y="54844"/>
                  <a:pt x="74134" y="53606"/>
                  <a:pt x="74134" y="53606"/>
                </a:cubicBezTo>
                <a:close/>
              </a:path>
            </a:pathLst>
          </a:custGeom>
          <a:solidFill>
            <a:srgbClr val="000000"/>
          </a:solidFill>
          <a:ln w="12700" cap="flat">
            <a:noFill/>
            <a:prstDash val="solid"/>
            <a:miter/>
          </a:ln>
        </p:spPr>
        <p:txBody>
          <a:bodyPr rtlCol="0" anchor="ctr"/>
          <a:lstStyle/>
          <a:p>
            <a:endParaRPr lang="en-AE"/>
          </a:p>
        </p:txBody>
      </p:sp>
      <p:sp>
        <p:nvSpPr>
          <p:cNvPr id="47" name="Freeform: Shape 46">
            <a:extLst>
              <a:ext uri="{FF2B5EF4-FFF2-40B4-BE49-F238E27FC236}">
                <a16:creationId xmlns:a16="http://schemas.microsoft.com/office/drawing/2014/main" id="{736FA603-FC09-C9D6-75C2-CCCF87BA5D54}"/>
              </a:ext>
            </a:extLst>
          </p:cNvPr>
          <p:cNvSpPr/>
          <p:nvPr/>
        </p:nvSpPr>
        <p:spPr>
          <a:xfrm>
            <a:off x="6440806" y="2597435"/>
            <a:ext cx="80962" cy="60388"/>
          </a:xfrm>
          <a:custGeom>
            <a:avLst/>
            <a:gdLst>
              <a:gd name="connsiteX0" fmla="*/ 56033 w 80962"/>
              <a:gd name="connsiteY0" fmla="*/ 57511 h 60388"/>
              <a:gd name="connsiteX1" fmla="*/ 54126 w 80962"/>
              <a:gd name="connsiteY1" fmla="*/ 56177 h 60388"/>
              <a:gd name="connsiteX2" fmla="*/ 48415 w 80962"/>
              <a:gd name="connsiteY2" fmla="*/ 53129 h 60388"/>
              <a:gd name="connsiteX3" fmla="*/ 33178 w 80962"/>
              <a:gd name="connsiteY3" fmla="*/ 23697 h 60388"/>
              <a:gd name="connsiteX4" fmla="*/ 33178 w 80962"/>
              <a:gd name="connsiteY4" fmla="*/ 22650 h 60388"/>
              <a:gd name="connsiteX5" fmla="*/ 35076 w 80962"/>
              <a:gd name="connsiteY5" fmla="*/ 20839 h 60388"/>
              <a:gd name="connsiteX6" fmla="*/ 43652 w 80962"/>
              <a:gd name="connsiteY6" fmla="*/ 14648 h 60388"/>
              <a:gd name="connsiteX7" fmla="*/ 67465 w 80962"/>
              <a:gd name="connsiteY7" fmla="*/ 1980 h 60388"/>
              <a:gd name="connsiteX8" fmla="*/ 69372 w 80962"/>
              <a:gd name="connsiteY8" fmla="*/ 76 h 60388"/>
              <a:gd name="connsiteX9" fmla="*/ 68413 w 80962"/>
              <a:gd name="connsiteY9" fmla="*/ -1163 h 60388"/>
              <a:gd name="connsiteX10" fmla="*/ 61753 w 80962"/>
              <a:gd name="connsiteY10" fmla="*/ -878 h 60388"/>
              <a:gd name="connsiteX11" fmla="*/ 51270 w 80962"/>
              <a:gd name="connsiteY11" fmla="*/ -1163 h 60388"/>
              <a:gd name="connsiteX12" fmla="*/ 49363 w 80962"/>
              <a:gd name="connsiteY12" fmla="*/ 742 h 60388"/>
              <a:gd name="connsiteX13" fmla="*/ 51270 w 80962"/>
              <a:gd name="connsiteY13" fmla="*/ 1980 h 60388"/>
              <a:gd name="connsiteX14" fmla="*/ 53177 w 80962"/>
              <a:gd name="connsiteY14" fmla="*/ 3123 h 60388"/>
              <a:gd name="connsiteX15" fmla="*/ 49363 w 80962"/>
              <a:gd name="connsiteY15" fmla="*/ 7600 h 60388"/>
              <a:gd name="connsiteX16" fmla="*/ 12222 w 80962"/>
              <a:gd name="connsiteY16" fmla="*/ 33507 h 60388"/>
              <a:gd name="connsiteX17" fmla="*/ 18891 w 80962"/>
              <a:gd name="connsiteY17" fmla="*/ 5695 h 60388"/>
              <a:gd name="connsiteX18" fmla="*/ 27458 w 80962"/>
              <a:gd name="connsiteY18" fmla="*/ 1980 h 60388"/>
              <a:gd name="connsiteX19" fmla="*/ 29365 w 80962"/>
              <a:gd name="connsiteY19" fmla="*/ 170 h 60388"/>
              <a:gd name="connsiteX20" fmla="*/ 28416 w 80962"/>
              <a:gd name="connsiteY20" fmla="*/ -1163 h 60388"/>
              <a:gd name="connsiteX21" fmla="*/ 16984 w 80962"/>
              <a:gd name="connsiteY21" fmla="*/ -878 h 60388"/>
              <a:gd name="connsiteX22" fmla="*/ 10315 w 80962"/>
              <a:gd name="connsiteY22" fmla="*/ -973 h 60388"/>
              <a:gd name="connsiteX23" fmla="*/ 4603 w 80962"/>
              <a:gd name="connsiteY23" fmla="*/ -1163 h 60388"/>
              <a:gd name="connsiteX24" fmla="*/ 2697 w 80962"/>
              <a:gd name="connsiteY24" fmla="*/ 742 h 60388"/>
              <a:gd name="connsiteX25" fmla="*/ 5552 w 80962"/>
              <a:gd name="connsiteY25" fmla="*/ 1980 h 60388"/>
              <a:gd name="connsiteX26" fmla="*/ 9366 w 80962"/>
              <a:gd name="connsiteY26" fmla="*/ 2076 h 60388"/>
              <a:gd name="connsiteX27" fmla="*/ 11263 w 80962"/>
              <a:gd name="connsiteY27" fmla="*/ 3409 h 60388"/>
              <a:gd name="connsiteX28" fmla="*/ 11263 w 80962"/>
              <a:gd name="connsiteY28" fmla="*/ 5409 h 60388"/>
              <a:gd name="connsiteX29" fmla="*/ -1117 w 80962"/>
              <a:gd name="connsiteY29" fmla="*/ 52463 h 60388"/>
              <a:gd name="connsiteX30" fmla="*/ -8735 w 80962"/>
              <a:gd name="connsiteY30" fmla="*/ 56177 h 60388"/>
              <a:gd name="connsiteX31" fmla="*/ -11591 w 80962"/>
              <a:gd name="connsiteY31" fmla="*/ 58083 h 60388"/>
              <a:gd name="connsiteX32" fmla="*/ -9684 w 80962"/>
              <a:gd name="connsiteY32" fmla="*/ 59226 h 60388"/>
              <a:gd name="connsiteX33" fmla="*/ 1738 w 80962"/>
              <a:gd name="connsiteY33" fmla="*/ 58939 h 60388"/>
              <a:gd name="connsiteX34" fmla="*/ 7459 w 80962"/>
              <a:gd name="connsiteY34" fmla="*/ 58939 h 60388"/>
              <a:gd name="connsiteX35" fmla="*/ 13170 w 80962"/>
              <a:gd name="connsiteY35" fmla="*/ 59226 h 60388"/>
              <a:gd name="connsiteX36" fmla="*/ 15077 w 80962"/>
              <a:gd name="connsiteY36" fmla="*/ 57320 h 60388"/>
              <a:gd name="connsiteX37" fmla="*/ 12222 w 80962"/>
              <a:gd name="connsiteY37" fmla="*/ 56177 h 60388"/>
              <a:gd name="connsiteX38" fmla="*/ 9366 w 80962"/>
              <a:gd name="connsiteY38" fmla="*/ 55797 h 60388"/>
              <a:gd name="connsiteX39" fmla="*/ 7459 w 80962"/>
              <a:gd name="connsiteY39" fmla="*/ 54463 h 60388"/>
              <a:gd name="connsiteX40" fmla="*/ 11263 w 80962"/>
              <a:gd name="connsiteY40" fmla="*/ 37508 h 60388"/>
              <a:gd name="connsiteX41" fmla="*/ 25551 w 80962"/>
              <a:gd name="connsiteY41" fmla="*/ 27222 h 60388"/>
              <a:gd name="connsiteX42" fmla="*/ 38890 w 80962"/>
              <a:gd name="connsiteY42" fmla="*/ 52082 h 60388"/>
              <a:gd name="connsiteX43" fmla="*/ 38890 w 80962"/>
              <a:gd name="connsiteY43" fmla="*/ 53796 h 60388"/>
              <a:gd name="connsiteX44" fmla="*/ 35076 w 80962"/>
              <a:gd name="connsiteY44" fmla="*/ 56177 h 60388"/>
              <a:gd name="connsiteX45" fmla="*/ 33178 w 80962"/>
              <a:gd name="connsiteY45" fmla="*/ 58083 h 60388"/>
              <a:gd name="connsiteX46" fmla="*/ 34127 w 80962"/>
              <a:gd name="connsiteY46" fmla="*/ 59226 h 60388"/>
              <a:gd name="connsiteX47" fmla="*/ 45559 w 80962"/>
              <a:gd name="connsiteY47" fmla="*/ 58939 h 60388"/>
              <a:gd name="connsiteX48" fmla="*/ 54126 w 80962"/>
              <a:gd name="connsiteY48" fmla="*/ 59226 h 60388"/>
              <a:gd name="connsiteX49" fmla="*/ 56033 w 80962"/>
              <a:gd name="connsiteY49" fmla="*/ 57511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962" h="60388">
                <a:moveTo>
                  <a:pt x="56033" y="57511"/>
                </a:moveTo>
                <a:cubicBezTo>
                  <a:pt x="56033" y="56177"/>
                  <a:pt x="55084" y="56177"/>
                  <a:pt x="54126" y="56177"/>
                </a:cubicBezTo>
                <a:cubicBezTo>
                  <a:pt x="53177" y="56177"/>
                  <a:pt x="50322" y="55987"/>
                  <a:pt x="48415" y="53129"/>
                </a:cubicBezTo>
                <a:lnTo>
                  <a:pt x="33178" y="23697"/>
                </a:lnTo>
                <a:lnTo>
                  <a:pt x="33178" y="22650"/>
                </a:lnTo>
                <a:cubicBezTo>
                  <a:pt x="33178" y="22650"/>
                  <a:pt x="33178" y="22364"/>
                  <a:pt x="35076" y="20839"/>
                </a:cubicBezTo>
                <a:lnTo>
                  <a:pt x="43652" y="14648"/>
                </a:lnTo>
                <a:cubicBezTo>
                  <a:pt x="56033" y="6457"/>
                  <a:pt x="60795" y="2551"/>
                  <a:pt x="67465" y="1980"/>
                </a:cubicBezTo>
                <a:cubicBezTo>
                  <a:pt x="68413" y="1789"/>
                  <a:pt x="69372" y="1789"/>
                  <a:pt x="69372" y="76"/>
                </a:cubicBezTo>
                <a:cubicBezTo>
                  <a:pt x="69372" y="-687"/>
                  <a:pt x="68413" y="-1163"/>
                  <a:pt x="68413" y="-1163"/>
                </a:cubicBezTo>
                <a:cubicBezTo>
                  <a:pt x="66516" y="-1163"/>
                  <a:pt x="63651" y="-878"/>
                  <a:pt x="61753" y="-878"/>
                </a:cubicBezTo>
                <a:cubicBezTo>
                  <a:pt x="59847" y="-878"/>
                  <a:pt x="54126" y="-1163"/>
                  <a:pt x="51270" y="-1163"/>
                </a:cubicBezTo>
                <a:cubicBezTo>
                  <a:pt x="51270" y="-1163"/>
                  <a:pt x="49363" y="-1163"/>
                  <a:pt x="49363" y="742"/>
                </a:cubicBezTo>
                <a:cubicBezTo>
                  <a:pt x="49363" y="742"/>
                  <a:pt x="49363" y="1789"/>
                  <a:pt x="51270" y="1980"/>
                </a:cubicBezTo>
                <a:cubicBezTo>
                  <a:pt x="52228" y="2076"/>
                  <a:pt x="53177" y="2266"/>
                  <a:pt x="53177" y="3123"/>
                </a:cubicBezTo>
                <a:cubicBezTo>
                  <a:pt x="53177" y="4838"/>
                  <a:pt x="50322" y="6743"/>
                  <a:pt x="49363" y="7600"/>
                </a:cubicBezTo>
                <a:lnTo>
                  <a:pt x="12222" y="33507"/>
                </a:lnTo>
                <a:lnTo>
                  <a:pt x="18891" y="5695"/>
                </a:lnTo>
                <a:cubicBezTo>
                  <a:pt x="19840" y="2742"/>
                  <a:pt x="19840" y="1980"/>
                  <a:pt x="27458" y="1980"/>
                </a:cubicBezTo>
                <a:cubicBezTo>
                  <a:pt x="28416" y="1980"/>
                  <a:pt x="29365" y="1980"/>
                  <a:pt x="29365" y="170"/>
                </a:cubicBezTo>
                <a:cubicBezTo>
                  <a:pt x="29365" y="-687"/>
                  <a:pt x="29365" y="-1163"/>
                  <a:pt x="28416" y="-1163"/>
                </a:cubicBezTo>
                <a:cubicBezTo>
                  <a:pt x="25551" y="-1163"/>
                  <a:pt x="18891" y="-878"/>
                  <a:pt x="16984" y="-878"/>
                </a:cubicBezTo>
                <a:cubicBezTo>
                  <a:pt x="15077" y="-878"/>
                  <a:pt x="12222" y="-878"/>
                  <a:pt x="10315" y="-973"/>
                </a:cubicBezTo>
                <a:cubicBezTo>
                  <a:pt x="8408" y="-973"/>
                  <a:pt x="6501" y="-1163"/>
                  <a:pt x="4603" y="-1163"/>
                </a:cubicBezTo>
                <a:cubicBezTo>
                  <a:pt x="4603" y="-1163"/>
                  <a:pt x="2697" y="-1163"/>
                  <a:pt x="2697" y="742"/>
                </a:cubicBezTo>
                <a:cubicBezTo>
                  <a:pt x="2697" y="1980"/>
                  <a:pt x="3645" y="1980"/>
                  <a:pt x="5552" y="1980"/>
                </a:cubicBezTo>
                <a:cubicBezTo>
                  <a:pt x="7459" y="1980"/>
                  <a:pt x="7459" y="1980"/>
                  <a:pt x="9366" y="2076"/>
                </a:cubicBezTo>
                <a:cubicBezTo>
                  <a:pt x="11263" y="2266"/>
                  <a:pt x="11263" y="2551"/>
                  <a:pt x="11263" y="3409"/>
                </a:cubicBezTo>
                <a:cubicBezTo>
                  <a:pt x="11263" y="3409"/>
                  <a:pt x="11263" y="4075"/>
                  <a:pt x="11263" y="5409"/>
                </a:cubicBezTo>
                <a:lnTo>
                  <a:pt x="-1117" y="52463"/>
                </a:lnTo>
                <a:cubicBezTo>
                  <a:pt x="-1117" y="55415"/>
                  <a:pt x="-2066" y="56177"/>
                  <a:pt x="-8735" y="56177"/>
                </a:cubicBezTo>
                <a:cubicBezTo>
                  <a:pt x="-10642" y="56177"/>
                  <a:pt x="-11591" y="56177"/>
                  <a:pt x="-11591" y="58083"/>
                </a:cubicBezTo>
                <a:cubicBezTo>
                  <a:pt x="-11591" y="58083"/>
                  <a:pt x="-11591" y="59226"/>
                  <a:pt x="-9684" y="59226"/>
                </a:cubicBezTo>
                <a:cubicBezTo>
                  <a:pt x="-6829" y="59226"/>
                  <a:pt x="-1117" y="58939"/>
                  <a:pt x="1738" y="58939"/>
                </a:cubicBezTo>
                <a:cubicBezTo>
                  <a:pt x="2697" y="58939"/>
                  <a:pt x="6501" y="58939"/>
                  <a:pt x="7459" y="58939"/>
                </a:cubicBezTo>
                <a:cubicBezTo>
                  <a:pt x="9366" y="59130"/>
                  <a:pt x="12222" y="59226"/>
                  <a:pt x="13170" y="59226"/>
                </a:cubicBezTo>
                <a:cubicBezTo>
                  <a:pt x="14128" y="59226"/>
                  <a:pt x="15077" y="59226"/>
                  <a:pt x="15077" y="57320"/>
                </a:cubicBezTo>
                <a:cubicBezTo>
                  <a:pt x="15077" y="56177"/>
                  <a:pt x="14128" y="56177"/>
                  <a:pt x="12222" y="56177"/>
                </a:cubicBezTo>
                <a:cubicBezTo>
                  <a:pt x="12222" y="56177"/>
                  <a:pt x="10315" y="56177"/>
                  <a:pt x="9366" y="55797"/>
                </a:cubicBezTo>
                <a:cubicBezTo>
                  <a:pt x="7459" y="55701"/>
                  <a:pt x="7459" y="55415"/>
                  <a:pt x="7459" y="54463"/>
                </a:cubicBezTo>
                <a:cubicBezTo>
                  <a:pt x="7459" y="53891"/>
                  <a:pt x="7459" y="50653"/>
                  <a:pt x="11263" y="37508"/>
                </a:cubicBezTo>
                <a:lnTo>
                  <a:pt x="25551" y="27222"/>
                </a:lnTo>
                <a:lnTo>
                  <a:pt x="38890" y="52082"/>
                </a:lnTo>
                <a:cubicBezTo>
                  <a:pt x="38890" y="53320"/>
                  <a:pt x="38890" y="53320"/>
                  <a:pt x="38890" y="53796"/>
                </a:cubicBezTo>
                <a:cubicBezTo>
                  <a:pt x="38890" y="55797"/>
                  <a:pt x="36983" y="56177"/>
                  <a:pt x="35076" y="56177"/>
                </a:cubicBezTo>
                <a:cubicBezTo>
                  <a:pt x="34127" y="56177"/>
                  <a:pt x="33178" y="56177"/>
                  <a:pt x="33178" y="58083"/>
                </a:cubicBezTo>
                <a:cubicBezTo>
                  <a:pt x="33178" y="58083"/>
                  <a:pt x="33178" y="59226"/>
                  <a:pt x="34127" y="59226"/>
                </a:cubicBezTo>
                <a:cubicBezTo>
                  <a:pt x="36983" y="59226"/>
                  <a:pt x="43652" y="58939"/>
                  <a:pt x="45559" y="58939"/>
                </a:cubicBezTo>
                <a:cubicBezTo>
                  <a:pt x="48415" y="58939"/>
                  <a:pt x="52228" y="59226"/>
                  <a:pt x="54126" y="59226"/>
                </a:cubicBezTo>
                <a:cubicBezTo>
                  <a:pt x="56033" y="59226"/>
                  <a:pt x="56033" y="58653"/>
                  <a:pt x="56033" y="57511"/>
                </a:cubicBezTo>
                <a:close/>
              </a:path>
            </a:pathLst>
          </a:custGeom>
          <a:solidFill>
            <a:srgbClr val="000000"/>
          </a:solidFill>
          <a:ln w="12700" cap="flat">
            <a:noFill/>
            <a:prstDash val="solid"/>
            <a:miter/>
          </a:ln>
        </p:spPr>
        <p:txBody>
          <a:bodyPr rtlCol="0" anchor="ctr"/>
          <a:lstStyle/>
          <a:p>
            <a:endParaRPr lang="en-AE"/>
          </a:p>
        </p:txBody>
      </p:sp>
      <p:sp>
        <p:nvSpPr>
          <p:cNvPr id="48" name="Freeform: Shape 47">
            <a:extLst>
              <a:ext uri="{FF2B5EF4-FFF2-40B4-BE49-F238E27FC236}">
                <a16:creationId xmlns:a16="http://schemas.microsoft.com/office/drawing/2014/main" id="{08DCB8A5-996D-1FDF-73F8-ECE451D98DB6}"/>
              </a:ext>
            </a:extLst>
          </p:cNvPr>
          <p:cNvSpPr/>
          <p:nvPr/>
        </p:nvSpPr>
        <p:spPr>
          <a:xfrm>
            <a:off x="6545581" y="2543905"/>
            <a:ext cx="28575" cy="126681"/>
          </a:xfrm>
          <a:custGeom>
            <a:avLst/>
            <a:gdLst>
              <a:gd name="connsiteX0" fmla="*/ 16984 w 28575"/>
              <a:gd name="connsiteY0" fmla="*/ 124186 h 126681"/>
              <a:gd name="connsiteX1" fmla="*/ 15077 w 28575"/>
              <a:gd name="connsiteY1" fmla="*/ 121329 h 126681"/>
              <a:gd name="connsiteX2" fmla="*/ -4922 w 28575"/>
              <a:gd name="connsiteY2" fmla="*/ 62082 h 126681"/>
              <a:gd name="connsiteX3" fmla="*/ 16026 w 28575"/>
              <a:gd name="connsiteY3" fmla="*/ 2266 h 126681"/>
              <a:gd name="connsiteX4" fmla="*/ 16984 w 28575"/>
              <a:gd name="connsiteY4" fmla="*/ 170 h 126681"/>
              <a:gd name="connsiteX5" fmla="*/ 16026 w 28575"/>
              <a:gd name="connsiteY5" fmla="*/ -1163 h 126681"/>
              <a:gd name="connsiteX6" fmla="*/ -3973 w 28575"/>
              <a:gd name="connsiteY6" fmla="*/ 23602 h 126681"/>
              <a:gd name="connsiteX7" fmla="*/ -11591 w 28575"/>
              <a:gd name="connsiteY7" fmla="*/ 62082 h 126681"/>
              <a:gd name="connsiteX8" fmla="*/ -3973 w 28575"/>
              <a:gd name="connsiteY8" fmla="*/ 101707 h 126681"/>
              <a:gd name="connsiteX9" fmla="*/ 16026 w 28575"/>
              <a:gd name="connsiteY9" fmla="*/ 125519 h 126681"/>
              <a:gd name="connsiteX10" fmla="*/ 16984 w 28575"/>
              <a:gd name="connsiteY10" fmla="*/ 124186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1">
                <a:moveTo>
                  <a:pt x="16984" y="124186"/>
                </a:moveTo>
                <a:cubicBezTo>
                  <a:pt x="16984" y="123710"/>
                  <a:pt x="16984" y="123615"/>
                  <a:pt x="15077" y="121329"/>
                </a:cubicBezTo>
                <a:cubicBezTo>
                  <a:pt x="-159" y="105422"/>
                  <a:pt x="-4922" y="81609"/>
                  <a:pt x="-4922" y="62082"/>
                </a:cubicBezTo>
                <a:cubicBezTo>
                  <a:pt x="-4922" y="40271"/>
                  <a:pt x="-159" y="18172"/>
                  <a:pt x="16026" y="2266"/>
                </a:cubicBezTo>
                <a:cubicBezTo>
                  <a:pt x="16984" y="837"/>
                  <a:pt x="16984" y="647"/>
                  <a:pt x="16984" y="170"/>
                </a:cubicBezTo>
                <a:cubicBezTo>
                  <a:pt x="16984" y="-687"/>
                  <a:pt x="16984" y="-1163"/>
                  <a:pt x="16026" y="-1163"/>
                </a:cubicBezTo>
                <a:cubicBezTo>
                  <a:pt x="15077" y="-1163"/>
                  <a:pt x="3645" y="7504"/>
                  <a:pt x="-3973" y="23602"/>
                </a:cubicBezTo>
                <a:cubicBezTo>
                  <a:pt x="-10642" y="37604"/>
                  <a:pt x="-11591" y="51510"/>
                  <a:pt x="-11591" y="62082"/>
                </a:cubicBezTo>
                <a:cubicBezTo>
                  <a:pt x="-11591" y="72084"/>
                  <a:pt x="-10642" y="87419"/>
                  <a:pt x="-3973" y="101707"/>
                </a:cubicBezTo>
                <a:cubicBezTo>
                  <a:pt x="3645" y="117232"/>
                  <a:pt x="15077" y="125519"/>
                  <a:pt x="16026" y="125519"/>
                </a:cubicBezTo>
                <a:cubicBezTo>
                  <a:pt x="16984" y="125519"/>
                  <a:pt x="16984" y="125044"/>
                  <a:pt x="16984" y="124186"/>
                </a:cubicBezTo>
                <a:close/>
              </a:path>
            </a:pathLst>
          </a:custGeom>
          <a:solidFill>
            <a:srgbClr val="000000"/>
          </a:solidFill>
          <a:ln w="12700" cap="flat">
            <a:noFill/>
            <a:prstDash val="solid"/>
            <a:miter/>
          </a:ln>
        </p:spPr>
        <p:txBody>
          <a:bodyPr rtlCol="0" anchor="ctr"/>
          <a:lstStyle/>
          <a:p>
            <a:endParaRPr lang="en-AE"/>
          </a:p>
        </p:txBody>
      </p:sp>
      <p:sp>
        <p:nvSpPr>
          <p:cNvPr id="49" name="Freeform: Shape 48">
            <a:extLst>
              <a:ext uri="{FF2B5EF4-FFF2-40B4-BE49-F238E27FC236}">
                <a16:creationId xmlns:a16="http://schemas.microsoft.com/office/drawing/2014/main" id="{AE0329B2-6E88-496B-8C44-C3677F238B65}"/>
              </a:ext>
            </a:extLst>
          </p:cNvPr>
          <p:cNvSpPr/>
          <p:nvPr/>
        </p:nvSpPr>
        <p:spPr>
          <a:xfrm>
            <a:off x="6585588" y="2552381"/>
            <a:ext cx="103816" cy="86487"/>
          </a:xfrm>
          <a:custGeom>
            <a:avLst/>
            <a:gdLst>
              <a:gd name="connsiteX0" fmla="*/ 76990 w 103816"/>
              <a:gd name="connsiteY0" fmla="*/ 82944 h 86487"/>
              <a:gd name="connsiteX1" fmla="*/ 75083 w 103816"/>
              <a:gd name="connsiteY1" fmla="*/ 81515 h 86487"/>
              <a:gd name="connsiteX2" fmla="*/ 63651 w 103816"/>
              <a:gd name="connsiteY2" fmla="*/ 75800 h 86487"/>
              <a:gd name="connsiteX3" fmla="*/ 47457 w 103816"/>
              <a:gd name="connsiteY3" fmla="*/ 36842 h 86487"/>
              <a:gd name="connsiteX4" fmla="*/ 73176 w 103816"/>
              <a:gd name="connsiteY4" fmla="*/ 9316 h 86487"/>
              <a:gd name="connsiteX5" fmla="*/ 89370 w 103816"/>
              <a:gd name="connsiteY5" fmla="*/ 2934 h 86487"/>
              <a:gd name="connsiteX6" fmla="*/ 92226 w 103816"/>
              <a:gd name="connsiteY6" fmla="*/ 362 h 86487"/>
              <a:gd name="connsiteX7" fmla="*/ 90319 w 103816"/>
              <a:gd name="connsiteY7" fmla="*/ -1163 h 86487"/>
              <a:gd name="connsiteX8" fmla="*/ 78897 w 103816"/>
              <a:gd name="connsiteY8" fmla="*/ -686 h 86487"/>
              <a:gd name="connsiteX9" fmla="*/ 64609 w 103816"/>
              <a:gd name="connsiteY9" fmla="*/ -1163 h 86487"/>
              <a:gd name="connsiteX10" fmla="*/ 62702 w 103816"/>
              <a:gd name="connsiteY10" fmla="*/ 1409 h 86487"/>
              <a:gd name="connsiteX11" fmla="*/ 63651 w 103816"/>
              <a:gd name="connsiteY11" fmla="*/ 2934 h 86487"/>
              <a:gd name="connsiteX12" fmla="*/ 68413 w 103816"/>
              <a:gd name="connsiteY12" fmla="*/ 6744 h 86487"/>
              <a:gd name="connsiteX13" fmla="*/ 66507 w 103816"/>
              <a:gd name="connsiteY13" fmla="*/ 11411 h 86487"/>
              <a:gd name="connsiteX14" fmla="*/ 45559 w 103816"/>
              <a:gd name="connsiteY14" fmla="*/ 33413 h 86487"/>
              <a:gd name="connsiteX15" fmla="*/ 35076 w 103816"/>
              <a:gd name="connsiteY15" fmla="*/ 8077 h 86487"/>
              <a:gd name="connsiteX16" fmla="*/ 35076 w 103816"/>
              <a:gd name="connsiteY16" fmla="*/ 6458 h 86487"/>
              <a:gd name="connsiteX17" fmla="*/ 42694 w 103816"/>
              <a:gd name="connsiteY17" fmla="*/ 2934 h 86487"/>
              <a:gd name="connsiteX18" fmla="*/ 44601 w 103816"/>
              <a:gd name="connsiteY18" fmla="*/ 552 h 86487"/>
              <a:gd name="connsiteX19" fmla="*/ 42694 w 103816"/>
              <a:gd name="connsiteY19" fmla="*/ -1163 h 86487"/>
              <a:gd name="connsiteX20" fmla="*/ 26509 w 103816"/>
              <a:gd name="connsiteY20" fmla="*/ -686 h 86487"/>
              <a:gd name="connsiteX21" fmla="*/ 13170 w 103816"/>
              <a:gd name="connsiteY21" fmla="*/ -1163 h 86487"/>
              <a:gd name="connsiteX22" fmla="*/ 10315 w 103816"/>
              <a:gd name="connsiteY22" fmla="*/ 1409 h 86487"/>
              <a:gd name="connsiteX23" fmla="*/ 13170 w 103816"/>
              <a:gd name="connsiteY23" fmla="*/ 2934 h 86487"/>
              <a:gd name="connsiteX24" fmla="*/ 22695 w 103816"/>
              <a:gd name="connsiteY24" fmla="*/ 6935 h 86487"/>
              <a:gd name="connsiteX25" fmla="*/ 37932 w 103816"/>
              <a:gd name="connsiteY25" fmla="*/ 42177 h 86487"/>
              <a:gd name="connsiteX26" fmla="*/ 11263 w 103816"/>
              <a:gd name="connsiteY26" fmla="*/ 70942 h 86487"/>
              <a:gd name="connsiteX27" fmla="*/ 9357 w 103816"/>
              <a:gd name="connsiteY27" fmla="*/ 72276 h 86487"/>
              <a:gd name="connsiteX28" fmla="*/ -8735 w 103816"/>
              <a:gd name="connsiteY28" fmla="*/ 81515 h 86487"/>
              <a:gd name="connsiteX29" fmla="*/ -11591 w 103816"/>
              <a:gd name="connsiteY29" fmla="*/ 83991 h 86487"/>
              <a:gd name="connsiteX30" fmla="*/ -10642 w 103816"/>
              <a:gd name="connsiteY30" fmla="*/ 85325 h 86487"/>
              <a:gd name="connsiteX31" fmla="*/ 1738 w 103816"/>
              <a:gd name="connsiteY31" fmla="*/ 84944 h 86487"/>
              <a:gd name="connsiteX32" fmla="*/ 16026 w 103816"/>
              <a:gd name="connsiteY32" fmla="*/ 85325 h 86487"/>
              <a:gd name="connsiteX33" fmla="*/ 17933 w 103816"/>
              <a:gd name="connsiteY33" fmla="*/ 82849 h 86487"/>
              <a:gd name="connsiteX34" fmla="*/ 16984 w 103816"/>
              <a:gd name="connsiteY34" fmla="*/ 81515 h 86487"/>
              <a:gd name="connsiteX35" fmla="*/ 11263 w 103816"/>
              <a:gd name="connsiteY35" fmla="*/ 77419 h 86487"/>
              <a:gd name="connsiteX36" fmla="*/ 15077 w 103816"/>
              <a:gd name="connsiteY36" fmla="*/ 71799 h 86487"/>
              <a:gd name="connsiteX37" fmla="*/ 27458 w 103816"/>
              <a:gd name="connsiteY37" fmla="*/ 58084 h 86487"/>
              <a:gd name="connsiteX38" fmla="*/ 38890 w 103816"/>
              <a:gd name="connsiteY38" fmla="*/ 45796 h 86487"/>
              <a:gd name="connsiteX39" fmla="*/ 52219 w 103816"/>
              <a:gd name="connsiteY39" fmla="*/ 75991 h 86487"/>
              <a:gd name="connsiteX40" fmla="*/ 52219 w 103816"/>
              <a:gd name="connsiteY40" fmla="*/ 77800 h 86487"/>
              <a:gd name="connsiteX41" fmla="*/ 45559 w 103816"/>
              <a:gd name="connsiteY41" fmla="*/ 81515 h 86487"/>
              <a:gd name="connsiteX42" fmla="*/ 42694 w 103816"/>
              <a:gd name="connsiteY42" fmla="*/ 83896 h 86487"/>
              <a:gd name="connsiteX43" fmla="*/ 44601 w 103816"/>
              <a:gd name="connsiteY43" fmla="*/ 85325 h 86487"/>
              <a:gd name="connsiteX44" fmla="*/ 60795 w 103816"/>
              <a:gd name="connsiteY44" fmla="*/ 84944 h 86487"/>
              <a:gd name="connsiteX45" fmla="*/ 74134 w 103816"/>
              <a:gd name="connsiteY45" fmla="*/ 85325 h 86487"/>
              <a:gd name="connsiteX46" fmla="*/ 76990 w 103816"/>
              <a:gd name="connsiteY46" fmla="*/ 82944 h 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816" h="86487">
                <a:moveTo>
                  <a:pt x="76990" y="82944"/>
                </a:moveTo>
                <a:cubicBezTo>
                  <a:pt x="76990" y="81515"/>
                  <a:pt x="76032" y="81515"/>
                  <a:pt x="75083" y="81515"/>
                </a:cubicBezTo>
                <a:cubicBezTo>
                  <a:pt x="66507" y="81324"/>
                  <a:pt x="66507" y="80849"/>
                  <a:pt x="63651" y="75800"/>
                </a:cubicBezTo>
                <a:lnTo>
                  <a:pt x="47457" y="36842"/>
                </a:lnTo>
                <a:cubicBezTo>
                  <a:pt x="56033" y="27889"/>
                  <a:pt x="69372" y="12840"/>
                  <a:pt x="73176" y="9316"/>
                </a:cubicBezTo>
                <a:cubicBezTo>
                  <a:pt x="76990" y="6362"/>
                  <a:pt x="81752" y="3220"/>
                  <a:pt x="89370" y="2934"/>
                </a:cubicBezTo>
                <a:cubicBezTo>
                  <a:pt x="91277" y="2743"/>
                  <a:pt x="92226" y="2743"/>
                  <a:pt x="92226" y="362"/>
                </a:cubicBezTo>
                <a:cubicBezTo>
                  <a:pt x="92226" y="362"/>
                  <a:pt x="92226" y="-1163"/>
                  <a:pt x="90319" y="-1163"/>
                </a:cubicBezTo>
                <a:cubicBezTo>
                  <a:pt x="86515" y="-1163"/>
                  <a:pt x="82701" y="-686"/>
                  <a:pt x="78897" y="-686"/>
                </a:cubicBezTo>
                <a:cubicBezTo>
                  <a:pt x="74134" y="-686"/>
                  <a:pt x="69372" y="-1163"/>
                  <a:pt x="64609" y="-1163"/>
                </a:cubicBezTo>
                <a:cubicBezTo>
                  <a:pt x="63651" y="-1163"/>
                  <a:pt x="62702" y="-1163"/>
                  <a:pt x="62702" y="1409"/>
                </a:cubicBezTo>
                <a:cubicBezTo>
                  <a:pt x="62702" y="2267"/>
                  <a:pt x="62702" y="2743"/>
                  <a:pt x="63651" y="2934"/>
                </a:cubicBezTo>
                <a:cubicBezTo>
                  <a:pt x="64609" y="3029"/>
                  <a:pt x="68413" y="3220"/>
                  <a:pt x="68413" y="6744"/>
                </a:cubicBezTo>
                <a:cubicBezTo>
                  <a:pt x="68413" y="8553"/>
                  <a:pt x="67465" y="10173"/>
                  <a:pt x="66507" y="11411"/>
                </a:cubicBezTo>
                <a:lnTo>
                  <a:pt x="45559" y="33413"/>
                </a:lnTo>
                <a:lnTo>
                  <a:pt x="35076" y="8077"/>
                </a:lnTo>
                <a:lnTo>
                  <a:pt x="35076" y="6458"/>
                </a:lnTo>
                <a:cubicBezTo>
                  <a:pt x="35076" y="5696"/>
                  <a:pt x="36983" y="3315"/>
                  <a:pt x="42694" y="2934"/>
                </a:cubicBezTo>
                <a:cubicBezTo>
                  <a:pt x="43652" y="2743"/>
                  <a:pt x="44601" y="2552"/>
                  <a:pt x="44601" y="552"/>
                </a:cubicBezTo>
                <a:cubicBezTo>
                  <a:pt x="44601" y="-1163"/>
                  <a:pt x="43652" y="-1163"/>
                  <a:pt x="42694" y="-1163"/>
                </a:cubicBezTo>
                <a:cubicBezTo>
                  <a:pt x="37932" y="-1163"/>
                  <a:pt x="32220" y="-686"/>
                  <a:pt x="26509" y="-686"/>
                </a:cubicBezTo>
                <a:cubicBezTo>
                  <a:pt x="23644" y="-686"/>
                  <a:pt x="16026" y="-1163"/>
                  <a:pt x="13170" y="-1163"/>
                </a:cubicBezTo>
                <a:cubicBezTo>
                  <a:pt x="12222" y="-1163"/>
                  <a:pt x="10315" y="-1163"/>
                  <a:pt x="10315" y="1409"/>
                </a:cubicBezTo>
                <a:cubicBezTo>
                  <a:pt x="10315" y="2934"/>
                  <a:pt x="12222" y="2934"/>
                  <a:pt x="13170" y="2934"/>
                </a:cubicBezTo>
                <a:cubicBezTo>
                  <a:pt x="20788" y="2934"/>
                  <a:pt x="21747" y="4077"/>
                  <a:pt x="22695" y="6935"/>
                </a:cubicBezTo>
                <a:lnTo>
                  <a:pt x="37932" y="42177"/>
                </a:lnTo>
                <a:lnTo>
                  <a:pt x="11263" y="70942"/>
                </a:lnTo>
                <a:cubicBezTo>
                  <a:pt x="10315" y="71513"/>
                  <a:pt x="10315" y="71608"/>
                  <a:pt x="9357" y="72276"/>
                </a:cubicBezTo>
                <a:cubicBezTo>
                  <a:pt x="3645" y="78943"/>
                  <a:pt x="-3024" y="81038"/>
                  <a:pt x="-8735" y="81515"/>
                </a:cubicBezTo>
                <a:cubicBezTo>
                  <a:pt x="-10642" y="81515"/>
                  <a:pt x="-11591" y="81515"/>
                  <a:pt x="-11591" y="83991"/>
                </a:cubicBezTo>
                <a:cubicBezTo>
                  <a:pt x="-11591" y="83991"/>
                  <a:pt x="-11591" y="85325"/>
                  <a:pt x="-10642" y="85325"/>
                </a:cubicBezTo>
                <a:cubicBezTo>
                  <a:pt x="-6829" y="85325"/>
                  <a:pt x="-2066" y="84944"/>
                  <a:pt x="1738" y="84944"/>
                </a:cubicBezTo>
                <a:cubicBezTo>
                  <a:pt x="6501" y="84944"/>
                  <a:pt x="11263" y="85325"/>
                  <a:pt x="16026" y="85325"/>
                </a:cubicBezTo>
                <a:cubicBezTo>
                  <a:pt x="16984" y="85325"/>
                  <a:pt x="17933" y="85325"/>
                  <a:pt x="17933" y="82849"/>
                </a:cubicBezTo>
                <a:cubicBezTo>
                  <a:pt x="17933" y="81515"/>
                  <a:pt x="16984" y="81515"/>
                  <a:pt x="16984" y="81515"/>
                </a:cubicBezTo>
                <a:cubicBezTo>
                  <a:pt x="15077" y="81324"/>
                  <a:pt x="11263" y="81038"/>
                  <a:pt x="11263" y="77419"/>
                </a:cubicBezTo>
                <a:cubicBezTo>
                  <a:pt x="11263" y="75514"/>
                  <a:pt x="13170" y="73419"/>
                  <a:pt x="15077" y="71799"/>
                </a:cubicBezTo>
                <a:lnTo>
                  <a:pt x="27458" y="58084"/>
                </a:lnTo>
                <a:lnTo>
                  <a:pt x="38890" y="45796"/>
                </a:lnTo>
                <a:lnTo>
                  <a:pt x="52219" y="75991"/>
                </a:lnTo>
                <a:lnTo>
                  <a:pt x="52219" y="77800"/>
                </a:lnTo>
                <a:cubicBezTo>
                  <a:pt x="52219" y="78752"/>
                  <a:pt x="50322" y="80849"/>
                  <a:pt x="45559" y="81515"/>
                </a:cubicBezTo>
                <a:cubicBezTo>
                  <a:pt x="43652" y="81515"/>
                  <a:pt x="42694" y="81610"/>
                  <a:pt x="42694" y="83896"/>
                </a:cubicBezTo>
                <a:cubicBezTo>
                  <a:pt x="42694" y="85325"/>
                  <a:pt x="44601" y="85325"/>
                  <a:pt x="44601" y="85325"/>
                </a:cubicBezTo>
                <a:lnTo>
                  <a:pt x="60795" y="84944"/>
                </a:lnTo>
                <a:cubicBezTo>
                  <a:pt x="63651" y="84944"/>
                  <a:pt x="71269" y="85325"/>
                  <a:pt x="74134" y="85325"/>
                </a:cubicBezTo>
                <a:cubicBezTo>
                  <a:pt x="75083" y="85325"/>
                  <a:pt x="76990" y="85325"/>
                  <a:pt x="76990" y="82944"/>
                </a:cubicBezTo>
                <a:close/>
              </a:path>
            </a:pathLst>
          </a:custGeom>
          <a:solidFill>
            <a:srgbClr val="000000"/>
          </a:solidFill>
          <a:ln w="12700" cap="flat">
            <a:noFill/>
            <a:prstDash val="solid"/>
            <a:miter/>
          </a:ln>
        </p:spPr>
        <p:txBody>
          <a:bodyPr rtlCol="0" anchor="ctr"/>
          <a:lstStyle/>
          <a:p>
            <a:endParaRPr lang="en-AE"/>
          </a:p>
        </p:txBody>
      </p:sp>
      <p:sp>
        <p:nvSpPr>
          <p:cNvPr id="50" name="Freeform: Shape 49">
            <a:extLst>
              <a:ext uri="{FF2B5EF4-FFF2-40B4-BE49-F238E27FC236}">
                <a16:creationId xmlns:a16="http://schemas.microsoft.com/office/drawing/2014/main" id="{E1C64519-8E86-6DDC-1383-FF4490332C1A}"/>
              </a:ext>
            </a:extLst>
          </p:cNvPr>
          <p:cNvSpPr/>
          <p:nvPr/>
        </p:nvSpPr>
        <p:spPr>
          <a:xfrm>
            <a:off x="6703692" y="2543905"/>
            <a:ext cx="29533" cy="126681"/>
          </a:xfrm>
          <a:custGeom>
            <a:avLst/>
            <a:gdLst>
              <a:gd name="connsiteX0" fmla="*/ 17942 w 29533"/>
              <a:gd name="connsiteY0" fmla="*/ 62082 h 126681"/>
              <a:gd name="connsiteX1" fmla="*/ 9366 w 29533"/>
              <a:gd name="connsiteY1" fmla="*/ 22650 h 126681"/>
              <a:gd name="connsiteX2" fmla="*/ -10633 w 29533"/>
              <a:gd name="connsiteY2" fmla="*/ -1163 h 126681"/>
              <a:gd name="connsiteX3" fmla="*/ -11591 w 29533"/>
              <a:gd name="connsiteY3" fmla="*/ 170 h 126681"/>
              <a:gd name="connsiteX4" fmla="*/ -8735 w 29533"/>
              <a:gd name="connsiteY4" fmla="*/ 3218 h 126681"/>
              <a:gd name="connsiteX5" fmla="*/ 10315 w 29533"/>
              <a:gd name="connsiteY5" fmla="*/ 62082 h 126681"/>
              <a:gd name="connsiteX6" fmla="*/ -9684 w 29533"/>
              <a:gd name="connsiteY6" fmla="*/ 122090 h 126681"/>
              <a:gd name="connsiteX7" fmla="*/ -11591 w 29533"/>
              <a:gd name="connsiteY7" fmla="*/ 124186 h 126681"/>
              <a:gd name="connsiteX8" fmla="*/ -10633 w 29533"/>
              <a:gd name="connsiteY8" fmla="*/ 125519 h 126681"/>
              <a:gd name="connsiteX9" fmla="*/ 10315 w 29533"/>
              <a:gd name="connsiteY9" fmla="*/ 100850 h 126681"/>
              <a:gd name="connsiteX10" fmla="*/ 17942 w 29533"/>
              <a:gd name="connsiteY10" fmla="*/ 62082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1">
                <a:moveTo>
                  <a:pt x="17942" y="62082"/>
                </a:moveTo>
                <a:cubicBezTo>
                  <a:pt x="17942" y="52272"/>
                  <a:pt x="16035" y="36937"/>
                  <a:pt x="9366" y="22650"/>
                </a:cubicBezTo>
                <a:cubicBezTo>
                  <a:pt x="1748" y="7218"/>
                  <a:pt x="-8735" y="-1163"/>
                  <a:pt x="-10633" y="-1163"/>
                </a:cubicBezTo>
                <a:cubicBezTo>
                  <a:pt x="-10633" y="-1163"/>
                  <a:pt x="-11591" y="-496"/>
                  <a:pt x="-11591" y="170"/>
                </a:cubicBezTo>
                <a:cubicBezTo>
                  <a:pt x="-11591" y="647"/>
                  <a:pt x="-11591" y="837"/>
                  <a:pt x="-8735" y="3218"/>
                </a:cubicBezTo>
                <a:cubicBezTo>
                  <a:pt x="3655" y="15696"/>
                  <a:pt x="10315" y="35793"/>
                  <a:pt x="10315" y="62082"/>
                </a:cubicBezTo>
                <a:cubicBezTo>
                  <a:pt x="10315" y="83895"/>
                  <a:pt x="5552" y="105994"/>
                  <a:pt x="-9684" y="122090"/>
                </a:cubicBezTo>
                <a:cubicBezTo>
                  <a:pt x="-11591" y="123615"/>
                  <a:pt x="-11591" y="123710"/>
                  <a:pt x="-11591" y="124186"/>
                </a:cubicBezTo>
                <a:cubicBezTo>
                  <a:pt x="-11591" y="124948"/>
                  <a:pt x="-10633" y="125519"/>
                  <a:pt x="-10633" y="125519"/>
                </a:cubicBezTo>
                <a:cubicBezTo>
                  <a:pt x="-8735" y="125519"/>
                  <a:pt x="2697" y="116851"/>
                  <a:pt x="10315" y="100850"/>
                </a:cubicBezTo>
                <a:cubicBezTo>
                  <a:pt x="16035" y="86848"/>
                  <a:pt x="17942" y="72846"/>
                  <a:pt x="17942" y="62082"/>
                </a:cubicBezTo>
                <a:close/>
              </a:path>
            </a:pathLst>
          </a:custGeom>
          <a:solidFill>
            <a:srgbClr val="000000"/>
          </a:solidFill>
          <a:ln w="12700" cap="flat">
            <a:noFill/>
            <a:prstDash val="solid"/>
            <a:miter/>
          </a:ln>
        </p:spPr>
        <p:txBody>
          <a:bodyPr rtlCol="0" anchor="ctr"/>
          <a:lstStyle/>
          <a:p>
            <a:endParaRPr lang="en-AE"/>
          </a:p>
        </p:txBody>
      </p:sp>
      <p:sp>
        <p:nvSpPr>
          <p:cNvPr id="51" name="Freeform: Shape 50">
            <a:extLst>
              <a:ext uri="{FF2B5EF4-FFF2-40B4-BE49-F238E27FC236}">
                <a16:creationId xmlns:a16="http://schemas.microsoft.com/office/drawing/2014/main" id="{EADBAF08-B705-6677-30F6-C603065CCA14}"/>
              </a:ext>
            </a:extLst>
          </p:cNvPr>
          <p:cNvSpPr/>
          <p:nvPr/>
        </p:nvSpPr>
        <p:spPr>
          <a:xfrm>
            <a:off x="6780850" y="2565050"/>
            <a:ext cx="83818" cy="84391"/>
          </a:xfrm>
          <a:custGeom>
            <a:avLst/>
            <a:gdLst>
              <a:gd name="connsiteX0" fmla="*/ 72227 w 83818"/>
              <a:gd name="connsiteY0" fmla="*/ 40937 h 84391"/>
              <a:gd name="connsiteX1" fmla="*/ 30313 w 83818"/>
              <a:gd name="connsiteY1" fmla="*/ -1163 h 84391"/>
              <a:gd name="connsiteX2" fmla="*/ -11591 w 83818"/>
              <a:gd name="connsiteY2" fmla="*/ 40937 h 84391"/>
              <a:gd name="connsiteX3" fmla="*/ 30313 w 83818"/>
              <a:gd name="connsiteY3" fmla="*/ 83229 h 84391"/>
              <a:gd name="connsiteX4" fmla="*/ 72227 w 83818"/>
              <a:gd name="connsiteY4" fmla="*/ 40937 h 84391"/>
              <a:gd name="connsiteX5" fmla="*/ 29365 w 83818"/>
              <a:gd name="connsiteY5" fmla="*/ 39319 h 84391"/>
              <a:gd name="connsiteX6" fmla="*/ -8735 w 83818"/>
              <a:gd name="connsiteY6" fmla="*/ 39319 h 84391"/>
              <a:gd name="connsiteX7" fmla="*/ 29365 w 83818"/>
              <a:gd name="connsiteY7" fmla="*/ 2171 h 84391"/>
              <a:gd name="connsiteX8" fmla="*/ 69372 w 83818"/>
              <a:gd name="connsiteY8" fmla="*/ 39319 h 84391"/>
              <a:gd name="connsiteX9" fmla="*/ 32220 w 83818"/>
              <a:gd name="connsiteY9" fmla="*/ 39319 h 84391"/>
              <a:gd name="connsiteX10" fmla="*/ 32220 w 83818"/>
              <a:gd name="connsiteY10" fmla="*/ 2171 h 84391"/>
              <a:gd name="connsiteX11" fmla="*/ 69372 w 83818"/>
              <a:gd name="connsiteY11" fmla="*/ 39319 h 84391"/>
              <a:gd name="connsiteX12" fmla="*/ 29365 w 83818"/>
              <a:gd name="connsiteY12" fmla="*/ 79991 h 84391"/>
              <a:gd name="connsiteX13" fmla="*/ -8735 w 83818"/>
              <a:gd name="connsiteY13" fmla="*/ 42652 h 84391"/>
              <a:gd name="connsiteX14" fmla="*/ 29365 w 83818"/>
              <a:gd name="connsiteY14" fmla="*/ 42652 h 84391"/>
              <a:gd name="connsiteX15" fmla="*/ 69372 w 83818"/>
              <a:gd name="connsiteY15" fmla="*/ 42652 h 84391"/>
              <a:gd name="connsiteX16" fmla="*/ 32220 w 83818"/>
              <a:gd name="connsiteY16" fmla="*/ 79991 h 84391"/>
              <a:gd name="connsiteX17" fmla="*/ 32220 w 83818"/>
              <a:gd name="connsiteY17" fmla="*/ 42652 h 8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18" h="84391">
                <a:moveTo>
                  <a:pt x="72227" y="40937"/>
                </a:moveTo>
                <a:cubicBezTo>
                  <a:pt x="72227" y="17601"/>
                  <a:pt x="53177" y="-1163"/>
                  <a:pt x="30313" y="-1163"/>
                </a:cubicBezTo>
                <a:cubicBezTo>
                  <a:pt x="7459" y="-1163"/>
                  <a:pt x="-11591" y="18078"/>
                  <a:pt x="-11591" y="40937"/>
                </a:cubicBezTo>
                <a:cubicBezTo>
                  <a:pt x="-11591" y="64465"/>
                  <a:pt x="7459" y="83229"/>
                  <a:pt x="30313" y="83229"/>
                </a:cubicBezTo>
                <a:cubicBezTo>
                  <a:pt x="54126" y="83229"/>
                  <a:pt x="72227" y="64083"/>
                  <a:pt x="72227" y="40937"/>
                </a:cubicBezTo>
                <a:close/>
                <a:moveTo>
                  <a:pt x="29365" y="39319"/>
                </a:moveTo>
                <a:lnTo>
                  <a:pt x="-8735" y="39319"/>
                </a:lnTo>
                <a:cubicBezTo>
                  <a:pt x="-6829" y="19983"/>
                  <a:pt x="7459" y="3314"/>
                  <a:pt x="29365" y="2171"/>
                </a:cubicBezTo>
                <a:close/>
                <a:moveTo>
                  <a:pt x="69372" y="39319"/>
                </a:moveTo>
                <a:lnTo>
                  <a:pt x="32220" y="39319"/>
                </a:lnTo>
                <a:lnTo>
                  <a:pt x="32220" y="2171"/>
                </a:lnTo>
                <a:cubicBezTo>
                  <a:pt x="53177" y="3314"/>
                  <a:pt x="68413" y="19983"/>
                  <a:pt x="69372" y="39319"/>
                </a:cubicBezTo>
                <a:close/>
                <a:moveTo>
                  <a:pt x="29365" y="79991"/>
                </a:moveTo>
                <a:cubicBezTo>
                  <a:pt x="8408" y="78752"/>
                  <a:pt x="-6829" y="62368"/>
                  <a:pt x="-8735" y="42652"/>
                </a:cubicBezTo>
                <a:lnTo>
                  <a:pt x="29365" y="42652"/>
                </a:lnTo>
                <a:close/>
                <a:moveTo>
                  <a:pt x="69372" y="42652"/>
                </a:moveTo>
                <a:cubicBezTo>
                  <a:pt x="68413" y="62368"/>
                  <a:pt x="53177" y="78752"/>
                  <a:pt x="32220" y="79991"/>
                </a:cubicBezTo>
                <a:lnTo>
                  <a:pt x="32220" y="42652"/>
                </a:lnTo>
                <a:close/>
              </a:path>
            </a:pathLst>
          </a:custGeom>
          <a:solidFill>
            <a:srgbClr val="000000"/>
          </a:solidFill>
          <a:ln w="12700" cap="flat">
            <a:noFill/>
            <a:prstDash val="solid"/>
            <a:miter/>
          </a:ln>
        </p:spPr>
        <p:txBody>
          <a:bodyPr rtlCol="0" anchor="ctr"/>
          <a:lstStyle/>
          <a:p>
            <a:endParaRPr lang="en-AE"/>
          </a:p>
        </p:txBody>
      </p:sp>
      <p:sp>
        <p:nvSpPr>
          <p:cNvPr id="52" name="Freeform: Shape 51">
            <a:extLst>
              <a:ext uri="{FF2B5EF4-FFF2-40B4-BE49-F238E27FC236}">
                <a16:creationId xmlns:a16="http://schemas.microsoft.com/office/drawing/2014/main" id="{DFEF158F-0F90-B1EE-3538-D2664423F2EB}"/>
              </a:ext>
            </a:extLst>
          </p:cNvPr>
          <p:cNvSpPr/>
          <p:nvPr/>
        </p:nvSpPr>
        <p:spPr>
          <a:xfrm>
            <a:off x="6905624" y="2552858"/>
            <a:ext cx="91436" cy="86011"/>
          </a:xfrm>
          <a:custGeom>
            <a:avLst/>
            <a:gdLst>
              <a:gd name="connsiteX0" fmla="*/ 73185 w 91436"/>
              <a:gd name="connsiteY0" fmla="*/ 53606 h 86011"/>
              <a:gd name="connsiteX1" fmla="*/ 72227 w 91436"/>
              <a:gd name="connsiteY1" fmla="*/ 52272 h 86011"/>
              <a:gd name="connsiteX2" fmla="*/ 70320 w 91436"/>
              <a:gd name="connsiteY2" fmla="*/ 53797 h 86011"/>
              <a:gd name="connsiteX3" fmla="*/ 36034 w 91436"/>
              <a:gd name="connsiteY3" fmla="*/ 81038 h 86011"/>
              <a:gd name="connsiteX4" fmla="*/ 16984 w 91436"/>
              <a:gd name="connsiteY4" fmla="*/ 81038 h 86011"/>
              <a:gd name="connsiteX5" fmla="*/ 14128 w 91436"/>
              <a:gd name="connsiteY5" fmla="*/ 80847 h 86011"/>
              <a:gd name="connsiteX6" fmla="*/ 13170 w 91436"/>
              <a:gd name="connsiteY6" fmla="*/ 79514 h 86011"/>
              <a:gd name="connsiteX7" fmla="*/ 13170 w 91436"/>
              <a:gd name="connsiteY7" fmla="*/ 76657 h 86011"/>
              <a:gd name="connsiteX8" fmla="*/ 21747 w 91436"/>
              <a:gd name="connsiteY8" fmla="*/ 42177 h 86011"/>
              <a:gd name="connsiteX9" fmla="*/ 34127 w 91436"/>
              <a:gd name="connsiteY9" fmla="*/ 42177 h 86011"/>
              <a:gd name="connsiteX10" fmla="*/ 45559 w 91436"/>
              <a:gd name="connsiteY10" fmla="*/ 47987 h 86011"/>
              <a:gd name="connsiteX11" fmla="*/ 44610 w 91436"/>
              <a:gd name="connsiteY11" fmla="*/ 54083 h 86011"/>
              <a:gd name="connsiteX12" fmla="*/ 43652 w 91436"/>
              <a:gd name="connsiteY12" fmla="*/ 55511 h 86011"/>
              <a:gd name="connsiteX13" fmla="*/ 45559 w 91436"/>
              <a:gd name="connsiteY13" fmla="*/ 56844 h 86011"/>
              <a:gd name="connsiteX14" fmla="*/ 47466 w 91436"/>
              <a:gd name="connsiteY14" fmla="*/ 54368 h 86011"/>
              <a:gd name="connsiteX15" fmla="*/ 55084 w 91436"/>
              <a:gd name="connsiteY15" fmla="*/ 24745 h 86011"/>
              <a:gd name="connsiteX16" fmla="*/ 53177 w 91436"/>
              <a:gd name="connsiteY16" fmla="*/ 23411 h 86011"/>
              <a:gd name="connsiteX17" fmla="*/ 51270 w 91436"/>
              <a:gd name="connsiteY17" fmla="*/ 25603 h 86011"/>
              <a:gd name="connsiteX18" fmla="*/ 35085 w 91436"/>
              <a:gd name="connsiteY18" fmla="*/ 38176 h 86011"/>
              <a:gd name="connsiteX19" fmla="*/ 22695 w 91436"/>
              <a:gd name="connsiteY19" fmla="*/ 38176 h 86011"/>
              <a:gd name="connsiteX20" fmla="*/ 30323 w 91436"/>
              <a:gd name="connsiteY20" fmla="*/ 7601 h 86011"/>
              <a:gd name="connsiteX21" fmla="*/ 37941 w 91436"/>
              <a:gd name="connsiteY21" fmla="*/ 2743 h 86011"/>
              <a:gd name="connsiteX22" fmla="*/ 55084 w 91436"/>
              <a:gd name="connsiteY22" fmla="*/ 2743 h 86011"/>
              <a:gd name="connsiteX23" fmla="*/ 74134 w 91436"/>
              <a:gd name="connsiteY23" fmla="*/ 16840 h 86011"/>
              <a:gd name="connsiteX24" fmla="*/ 74134 w 91436"/>
              <a:gd name="connsiteY24" fmla="*/ 23507 h 86011"/>
              <a:gd name="connsiteX25" fmla="*/ 74134 w 91436"/>
              <a:gd name="connsiteY25" fmla="*/ 25793 h 86011"/>
              <a:gd name="connsiteX26" fmla="*/ 75083 w 91436"/>
              <a:gd name="connsiteY26" fmla="*/ 27222 h 86011"/>
              <a:gd name="connsiteX27" fmla="*/ 76990 w 91436"/>
              <a:gd name="connsiteY27" fmla="*/ 24174 h 86011"/>
              <a:gd name="connsiteX28" fmla="*/ 79845 w 91436"/>
              <a:gd name="connsiteY28" fmla="*/ 2266 h 86011"/>
              <a:gd name="connsiteX29" fmla="*/ 76041 w 91436"/>
              <a:gd name="connsiteY29" fmla="*/ -1163 h 86011"/>
              <a:gd name="connsiteX30" fmla="*/ 12222 w 91436"/>
              <a:gd name="connsiteY30" fmla="*/ -1163 h 86011"/>
              <a:gd name="connsiteX31" fmla="*/ 8408 w 91436"/>
              <a:gd name="connsiteY31" fmla="*/ 1409 h 86011"/>
              <a:gd name="connsiteX32" fmla="*/ 12222 w 91436"/>
              <a:gd name="connsiteY32" fmla="*/ 2743 h 86011"/>
              <a:gd name="connsiteX33" fmla="*/ 20798 w 91436"/>
              <a:gd name="connsiteY33" fmla="*/ 5124 h 86011"/>
              <a:gd name="connsiteX34" fmla="*/ 19840 w 91436"/>
              <a:gd name="connsiteY34" fmla="*/ 8076 h 86011"/>
              <a:gd name="connsiteX35" fmla="*/ 2697 w 91436"/>
              <a:gd name="connsiteY35" fmla="*/ 75037 h 86011"/>
              <a:gd name="connsiteX36" fmla="*/ -8735 w 91436"/>
              <a:gd name="connsiteY36" fmla="*/ 81038 h 86011"/>
              <a:gd name="connsiteX37" fmla="*/ -11591 w 91436"/>
              <a:gd name="connsiteY37" fmla="*/ 83419 h 86011"/>
              <a:gd name="connsiteX38" fmla="*/ -8735 w 91436"/>
              <a:gd name="connsiteY38" fmla="*/ 84848 h 86011"/>
              <a:gd name="connsiteX39" fmla="*/ 56991 w 91436"/>
              <a:gd name="connsiteY39" fmla="*/ 84848 h 86011"/>
              <a:gd name="connsiteX40" fmla="*/ 60795 w 91436"/>
              <a:gd name="connsiteY40" fmla="*/ 82753 h 86011"/>
              <a:gd name="connsiteX41" fmla="*/ 73185 w 91436"/>
              <a:gd name="connsiteY41" fmla="*/ 55415 h 86011"/>
              <a:gd name="connsiteX42" fmla="*/ 73185 w 91436"/>
              <a:gd name="connsiteY42" fmla="*/ 53606 h 8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436" h="86011">
                <a:moveTo>
                  <a:pt x="73185" y="53606"/>
                </a:moveTo>
                <a:cubicBezTo>
                  <a:pt x="73185" y="53606"/>
                  <a:pt x="73185" y="52272"/>
                  <a:pt x="72227" y="52272"/>
                </a:cubicBezTo>
                <a:cubicBezTo>
                  <a:pt x="70320" y="52272"/>
                  <a:pt x="70320" y="53034"/>
                  <a:pt x="70320" y="53797"/>
                </a:cubicBezTo>
                <a:cubicBezTo>
                  <a:pt x="61753" y="72561"/>
                  <a:pt x="56991" y="81038"/>
                  <a:pt x="36034" y="81038"/>
                </a:cubicBezTo>
                <a:lnTo>
                  <a:pt x="16984" y="81038"/>
                </a:lnTo>
                <a:cubicBezTo>
                  <a:pt x="15077" y="81038"/>
                  <a:pt x="15077" y="81038"/>
                  <a:pt x="14128" y="80847"/>
                </a:cubicBezTo>
                <a:cubicBezTo>
                  <a:pt x="13170" y="80657"/>
                  <a:pt x="13170" y="80561"/>
                  <a:pt x="13170" y="79514"/>
                </a:cubicBezTo>
                <a:cubicBezTo>
                  <a:pt x="13170" y="79228"/>
                  <a:pt x="13170" y="78943"/>
                  <a:pt x="13170" y="76657"/>
                </a:cubicBezTo>
                <a:lnTo>
                  <a:pt x="21747" y="42177"/>
                </a:lnTo>
                <a:lnTo>
                  <a:pt x="34127" y="42177"/>
                </a:lnTo>
                <a:cubicBezTo>
                  <a:pt x="45559" y="42177"/>
                  <a:pt x="45559" y="44843"/>
                  <a:pt x="45559" y="47987"/>
                </a:cubicBezTo>
                <a:cubicBezTo>
                  <a:pt x="45559" y="48844"/>
                  <a:pt x="45559" y="50368"/>
                  <a:pt x="44610" y="54083"/>
                </a:cubicBezTo>
                <a:cubicBezTo>
                  <a:pt x="44610" y="54844"/>
                  <a:pt x="43652" y="55130"/>
                  <a:pt x="43652" y="55511"/>
                </a:cubicBezTo>
                <a:cubicBezTo>
                  <a:pt x="43652" y="56178"/>
                  <a:pt x="44610" y="56844"/>
                  <a:pt x="45559" y="56844"/>
                </a:cubicBezTo>
                <a:cubicBezTo>
                  <a:pt x="46508" y="56844"/>
                  <a:pt x="47466" y="56273"/>
                  <a:pt x="47466" y="54368"/>
                </a:cubicBezTo>
                <a:lnTo>
                  <a:pt x="55084" y="24745"/>
                </a:lnTo>
                <a:cubicBezTo>
                  <a:pt x="55084" y="23983"/>
                  <a:pt x="54135" y="23411"/>
                  <a:pt x="53177" y="23411"/>
                </a:cubicBezTo>
                <a:cubicBezTo>
                  <a:pt x="52228" y="23411"/>
                  <a:pt x="52228" y="24174"/>
                  <a:pt x="51270" y="25603"/>
                </a:cubicBezTo>
                <a:cubicBezTo>
                  <a:pt x="48415" y="35318"/>
                  <a:pt x="46508" y="38176"/>
                  <a:pt x="35085" y="38176"/>
                </a:cubicBezTo>
                <a:lnTo>
                  <a:pt x="22695" y="38176"/>
                </a:lnTo>
                <a:lnTo>
                  <a:pt x="30323" y="7601"/>
                </a:lnTo>
                <a:cubicBezTo>
                  <a:pt x="31272" y="3314"/>
                  <a:pt x="32220" y="2743"/>
                  <a:pt x="37941" y="2743"/>
                </a:cubicBezTo>
                <a:lnTo>
                  <a:pt x="55084" y="2743"/>
                </a:lnTo>
                <a:cubicBezTo>
                  <a:pt x="70320" y="2743"/>
                  <a:pt x="74134" y="6458"/>
                  <a:pt x="74134" y="16840"/>
                </a:cubicBezTo>
                <a:cubicBezTo>
                  <a:pt x="74134" y="19792"/>
                  <a:pt x="74134" y="20078"/>
                  <a:pt x="74134" y="23507"/>
                </a:cubicBezTo>
                <a:cubicBezTo>
                  <a:pt x="74134" y="24270"/>
                  <a:pt x="74134" y="25222"/>
                  <a:pt x="74134" y="25793"/>
                </a:cubicBezTo>
                <a:cubicBezTo>
                  <a:pt x="74134" y="26365"/>
                  <a:pt x="74134" y="27222"/>
                  <a:pt x="75083" y="27222"/>
                </a:cubicBezTo>
                <a:cubicBezTo>
                  <a:pt x="76990" y="27222"/>
                  <a:pt x="76990" y="26555"/>
                  <a:pt x="76990" y="24174"/>
                </a:cubicBezTo>
                <a:lnTo>
                  <a:pt x="79845" y="2266"/>
                </a:lnTo>
                <a:cubicBezTo>
                  <a:pt x="79845" y="-1163"/>
                  <a:pt x="79845" y="-1163"/>
                  <a:pt x="76041" y="-1163"/>
                </a:cubicBezTo>
                <a:lnTo>
                  <a:pt x="12222" y="-1163"/>
                </a:lnTo>
                <a:cubicBezTo>
                  <a:pt x="10315" y="-1163"/>
                  <a:pt x="8408" y="-1163"/>
                  <a:pt x="8408" y="1409"/>
                </a:cubicBezTo>
                <a:cubicBezTo>
                  <a:pt x="8408" y="2743"/>
                  <a:pt x="10315" y="2743"/>
                  <a:pt x="12222" y="2743"/>
                </a:cubicBezTo>
                <a:cubicBezTo>
                  <a:pt x="16984" y="2743"/>
                  <a:pt x="20798" y="2743"/>
                  <a:pt x="20798" y="5124"/>
                </a:cubicBezTo>
                <a:cubicBezTo>
                  <a:pt x="20798" y="5504"/>
                  <a:pt x="20798" y="5790"/>
                  <a:pt x="19840" y="8076"/>
                </a:cubicBezTo>
                <a:lnTo>
                  <a:pt x="2697" y="75037"/>
                </a:lnTo>
                <a:cubicBezTo>
                  <a:pt x="1748" y="79991"/>
                  <a:pt x="1748" y="81038"/>
                  <a:pt x="-8735" y="81038"/>
                </a:cubicBezTo>
                <a:cubicBezTo>
                  <a:pt x="-10642" y="81038"/>
                  <a:pt x="-11591" y="81038"/>
                  <a:pt x="-11591" y="83419"/>
                </a:cubicBezTo>
                <a:cubicBezTo>
                  <a:pt x="-11591" y="84848"/>
                  <a:pt x="-10642" y="84848"/>
                  <a:pt x="-8735" y="84848"/>
                </a:cubicBezTo>
                <a:lnTo>
                  <a:pt x="56991" y="84848"/>
                </a:lnTo>
                <a:cubicBezTo>
                  <a:pt x="59847" y="84848"/>
                  <a:pt x="59847" y="84753"/>
                  <a:pt x="60795" y="82753"/>
                </a:cubicBezTo>
                <a:lnTo>
                  <a:pt x="73185" y="55415"/>
                </a:lnTo>
                <a:cubicBezTo>
                  <a:pt x="73185" y="54844"/>
                  <a:pt x="73185" y="53606"/>
                  <a:pt x="73185" y="53606"/>
                </a:cubicBezTo>
                <a:close/>
              </a:path>
            </a:pathLst>
          </a:custGeom>
          <a:solidFill>
            <a:srgbClr val="000000"/>
          </a:solidFill>
          <a:ln w="12700" cap="flat">
            <a:noFill/>
            <a:prstDash val="solid"/>
            <a:miter/>
          </a:ln>
        </p:spPr>
        <p:txBody>
          <a:bodyPr rtlCol="0" anchor="ctr"/>
          <a:lstStyle/>
          <a:p>
            <a:endParaRPr lang="en-AE"/>
          </a:p>
        </p:txBody>
      </p:sp>
      <p:sp>
        <p:nvSpPr>
          <p:cNvPr id="53" name="Freeform: Shape 52">
            <a:extLst>
              <a:ext uri="{FF2B5EF4-FFF2-40B4-BE49-F238E27FC236}">
                <a16:creationId xmlns:a16="http://schemas.microsoft.com/office/drawing/2014/main" id="{C8CCA84A-03CA-9271-F8E1-5A883A94D3AB}"/>
              </a:ext>
            </a:extLst>
          </p:cNvPr>
          <p:cNvSpPr/>
          <p:nvPr/>
        </p:nvSpPr>
        <p:spPr>
          <a:xfrm>
            <a:off x="6999925" y="2597435"/>
            <a:ext cx="80962" cy="60388"/>
          </a:xfrm>
          <a:custGeom>
            <a:avLst/>
            <a:gdLst>
              <a:gd name="connsiteX0" fmla="*/ 56033 w 80962"/>
              <a:gd name="connsiteY0" fmla="*/ 57511 h 60388"/>
              <a:gd name="connsiteX1" fmla="*/ 54126 w 80962"/>
              <a:gd name="connsiteY1" fmla="*/ 56177 h 60388"/>
              <a:gd name="connsiteX2" fmla="*/ 48415 w 80962"/>
              <a:gd name="connsiteY2" fmla="*/ 53129 h 60388"/>
              <a:gd name="connsiteX3" fmla="*/ 33169 w 80962"/>
              <a:gd name="connsiteY3" fmla="*/ 23697 h 60388"/>
              <a:gd name="connsiteX4" fmla="*/ 32220 w 80962"/>
              <a:gd name="connsiteY4" fmla="*/ 22650 h 60388"/>
              <a:gd name="connsiteX5" fmla="*/ 34127 w 80962"/>
              <a:gd name="connsiteY5" fmla="*/ 20839 h 60388"/>
              <a:gd name="connsiteX6" fmla="*/ 43652 w 80962"/>
              <a:gd name="connsiteY6" fmla="*/ 14648 h 60388"/>
              <a:gd name="connsiteX7" fmla="*/ 66507 w 80962"/>
              <a:gd name="connsiteY7" fmla="*/ 1980 h 60388"/>
              <a:gd name="connsiteX8" fmla="*/ 69372 w 80962"/>
              <a:gd name="connsiteY8" fmla="*/ 76 h 60388"/>
              <a:gd name="connsiteX9" fmla="*/ 67465 w 80962"/>
              <a:gd name="connsiteY9" fmla="*/ -1163 h 60388"/>
              <a:gd name="connsiteX10" fmla="*/ 61744 w 80962"/>
              <a:gd name="connsiteY10" fmla="*/ -878 h 60388"/>
              <a:gd name="connsiteX11" fmla="*/ 51270 w 80962"/>
              <a:gd name="connsiteY11" fmla="*/ -1163 h 60388"/>
              <a:gd name="connsiteX12" fmla="*/ 49363 w 80962"/>
              <a:gd name="connsiteY12" fmla="*/ 742 h 60388"/>
              <a:gd name="connsiteX13" fmla="*/ 50322 w 80962"/>
              <a:gd name="connsiteY13" fmla="*/ 1980 h 60388"/>
              <a:gd name="connsiteX14" fmla="*/ 52219 w 80962"/>
              <a:gd name="connsiteY14" fmla="*/ 3123 h 60388"/>
              <a:gd name="connsiteX15" fmla="*/ 48415 w 80962"/>
              <a:gd name="connsiteY15" fmla="*/ 7600 h 60388"/>
              <a:gd name="connsiteX16" fmla="*/ 12222 w 80962"/>
              <a:gd name="connsiteY16" fmla="*/ 33507 h 60388"/>
              <a:gd name="connsiteX17" fmla="*/ 18882 w 80962"/>
              <a:gd name="connsiteY17" fmla="*/ 5695 h 60388"/>
              <a:gd name="connsiteX18" fmla="*/ 26509 w 80962"/>
              <a:gd name="connsiteY18" fmla="*/ 1980 h 60388"/>
              <a:gd name="connsiteX19" fmla="*/ 29365 w 80962"/>
              <a:gd name="connsiteY19" fmla="*/ 170 h 60388"/>
              <a:gd name="connsiteX20" fmla="*/ 27458 w 80962"/>
              <a:gd name="connsiteY20" fmla="*/ -1163 h 60388"/>
              <a:gd name="connsiteX21" fmla="*/ 16026 w 80962"/>
              <a:gd name="connsiteY21" fmla="*/ -878 h 60388"/>
              <a:gd name="connsiteX22" fmla="*/ 10315 w 80962"/>
              <a:gd name="connsiteY22" fmla="*/ -973 h 60388"/>
              <a:gd name="connsiteX23" fmla="*/ 4594 w 80962"/>
              <a:gd name="connsiteY23" fmla="*/ -1163 h 60388"/>
              <a:gd name="connsiteX24" fmla="*/ 2697 w 80962"/>
              <a:gd name="connsiteY24" fmla="*/ 742 h 60388"/>
              <a:gd name="connsiteX25" fmla="*/ 5552 w 80962"/>
              <a:gd name="connsiteY25" fmla="*/ 1980 h 60388"/>
              <a:gd name="connsiteX26" fmla="*/ 9357 w 80962"/>
              <a:gd name="connsiteY26" fmla="*/ 2076 h 60388"/>
              <a:gd name="connsiteX27" fmla="*/ 11263 w 80962"/>
              <a:gd name="connsiteY27" fmla="*/ 3409 h 60388"/>
              <a:gd name="connsiteX28" fmla="*/ 10315 w 80962"/>
              <a:gd name="connsiteY28" fmla="*/ 5409 h 60388"/>
              <a:gd name="connsiteX29" fmla="*/ -1117 w 80962"/>
              <a:gd name="connsiteY29" fmla="*/ 52463 h 60388"/>
              <a:gd name="connsiteX30" fmla="*/ -8735 w 80962"/>
              <a:gd name="connsiteY30" fmla="*/ 56177 h 60388"/>
              <a:gd name="connsiteX31" fmla="*/ -11591 w 80962"/>
              <a:gd name="connsiteY31" fmla="*/ 58083 h 60388"/>
              <a:gd name="connsiteX32" fmla="*/ -10642 w 80962"/>
              <a:gd name="connsiteY32" fmla="*/ 59226 h 60388"/>
              <a:gd name="connsiteX33" fmla="*/ 1738 w 80962"/>
              <a:gd name="connsiteY33" fmla="*/ 58939 h 60388"/>
              <a:gd name="connsiteX34" fmla="*/ 7459 w 80962"/>
              <a:gd name="connsiteY34" fmla="*/ 58939 h 60388"/>
              <a:gd name="connsiteX35" fmla="*/ 13170 w 80962"/>
              <a:gd name="connsiteY35" fmla="*/ 59226 h 60388"/>
              <a:gd name="connsiteX36" fmla="*/ 15077 w 80962"/>
              <a:gd name="connsiteY36" fmla="*/ 57320 h 60388"/>
              <a:gd name="connsiteX37" fmla="*/ 12222 w 80962"/>
              <a:gd name="connsiteY37" fmla="*/ 56177 h 60388"/>
              <a:gd name="connsiteX38" fmla="*/ 8408 w 80962"/>
              <a:gd name="connsiteY38" fmla="*/ 55797 h 60388"/>
              <a:gd name="connsiteX39" fmla="*/ 6501 w 80962"/>
              <a:gd name="connsiteY39" fmla="*/ 54463 h 60388"/>
              <a:gd name="connsiteX40" fmla="*/ 11263 w 80962"/>
              <a:gd name="connsiteY40" fmla="*/ 37508 h 60388"/>
              <a:gd name="connsiteX41" fmla="*/ 25551 w 80962"/>
              <a:gd name="connsiteY41" fmla="*/ 27222 h 60388"/>
              <a:gd name="connsiteX42" fmla="*/ 37932 w 80962"/>
              <a:gd name="connsiteY42" fmla="*/ 52082 h 60388"/>
              <a:gd name="connsiteX43" fmla="*/ 38890 w 80962"/>
              <a:gd name="connsiteY43" fmla="*/ 53796 h 60388"/>
              <a:gd name="connsiteX44" fmla="*/ 35076 w 80962"/>
              <a:gd name="connsiteY44" fmla="*/ 56177 h 60388"/>
              <a:gd name="connsiteX45" fmla="*/ 32220 w 80962"/>
              <a:gd name="connsiteY45" fmla="*/ 58083 h 60388"/>
              <a:gd name="connsiteX46" fmla="*/ 34127 w 80962"/>
              <a:gd name="connsiteY46" fmla="*/ 59226 h 60388"/>
              <a:gd name="connsiteX47" fmla="*/ 45559 w 80962"/>
              <a:gd name="connsiteY47" fmla="*/ 58939 h 60388"/>
              <a:gd name="connsiteX48" fmla="*/ 54126 w 80962"/>
              <a:gd name="connsiteY48" fmla="*/ 59226 h 60388"/>
              <a:gd name="connsiteX49" fmla="*/ 56033 w 80962"/>
              <a:gd name="connsiteY49" fmla="*/ 57511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962" h="60388">
                <a:moveTo>
                  <a:pt x="56033" y="57511"/>
                </a:moveTo>
                <a:cubicBezTo>
                  <a:pt x="56033" y="56177"/>
                  <a:pt x="55084" y="56177"/>
                  <a:pt x="54126" y="56177"/>
                </a:cubicBezTo>
                <a:cubicBezTo>
                  <a:pt x="52219" y="56177"/>
                  <a:pt x="49363" y="55987"/>
                  <a:pt x="48415" y="53129"/>
                </a:cubicBezTo>
                <a:lnTo>
                  <a:pt x="33169" y="23697"/>
                </a:lnTo>
                <a:lnTo>
                  <a:pt x="32220" y="22650"/>
                </a:lnTo>
                <a:cubicBezTo>
                  <a:pt x="32220" y="22650"/>
                  <a:pt x="32220" y="22364"/>
                  <a:pt x="34127" y="20839"/>
                </a:cubicBezTo>
                <a:lnTo>
                  <a:pt x="43652" y="14648"/>
                </a:lnTo>
                <a:cubicBezTo>
                  <a:pt x="55084" y="6457"/>
                  <a:pt x="60795" y="2551"/>
                  <a:pt x="66507" y="1980"/>
                </a:cubicBezTo>
                <a:cubicBezTo>
                  <a:pt x="67465" y="1789"/>
                  <a:pt x="69372" y="1789"/>
                  <a:pt x="69372" y="76"/>
                </a:cubicBezTo>
                <a:cubicBezTo>
                  <a:pt x="69372" y="-687"/>
                  <a:pt x="68413" y="-1163"/>
                  <a:pt x="67465" y="-1163"/>
                </a:cubicBezTo>
                <a:cubicBezTo>
                  <a:pt x="65558" y="-1163"/>
                  <a:pt x="63651" y="-878"/>
                  <a:pt x="61744" y="-878"/>
                </a:cubicBezTo>
                <a:cubicBezTo>
                  <a:pt x="58888" y="-878"/>
                  <a:pt x="53177" y="-1163"/>
                  <a:pt x="51270" y="-1163"/>
                </a:cubicBezTo>
                <a:cubicBezTo>
                  <a:pt x="50322" y="-1163"/>
                  <a:pt x="49363" y="-1163"/>
                  <a:pt x="49363" y="742"/>
                </a:cubicBezTo>
                <a:cubicBezTo>
                  <a:pt x="49363" y="742"/>
                  <a:pt x="49363" y="1789"/>
                  <a:pt x="50322" y="1980"/>
                </a:cubicBezTo>
                <a:cubicBezTo>
                  <a:pt x="51270" y="2076"/>
                  <a:pt x="52219" y="2266"/>
                  <a:pt x="52219" y="3123"/>
                </a:cubicBezTo>
                <a:cubicBezTo>
                  <a:pt x="52219" y="4838"/>
                  <a:pt x="50322" y="6743"/>
                  <a:pt x="48415" y="7600"/>
                </a:cubicBezTo>
                <a:lnTo>
                  <a:pt x="12222" y="33507"/>
                </a:lnTo>
                <a:lnTo>
                  <a:pt x="18882" y="5695"/>
                </a:lnTo>
                <a:cubicBezTo>
                  <a:pt x="19840" y="2742"/>
                  <a:pt x="19840" y="1980"/>
                  <a:pt x="26509" y="1980"/>
                </a:cubicBezTo>
                <a:cubicBezTo>
                  <a:pt x="28407" y="1980"/>
                  <a:pt x="29365" y="1980"/>
                  <a:pt x="29365" y="170"/>
                </a:cubicBezTo>
                <a:cubicBezTo>
                  <a:pt x="29365" y="-687"/>
                  <a:pt x="28407" y="-1163"/>
                  <a:pt x="27458" y="-1163"/>
                </a:cubicBezTo>
                <a:cubicBezTo>
                  <a:pt x="25551" y="-1163"/>
                  <a:pt x="18882" y="-878"/>
                  <a:pt x="16026" y="-878"/>
                </a:cubicBezTo>
                <a:cubicBezTo>
                  <a:pt x="15077" y="-878"/>
                  <a:pt x="11263" y="-878"/>
                  <a:pt x="10315" y="-973"/>
                </a:cubicBezTo>
                <a:cubicBezTo>
                  <a:pt x="8408" y="-973"/>
                  <a:pt x="6501" y="-1163"/>
                  <a:pt x="4594" y="-1163"/>
                </a:cubicBezTo>
                <a:cubicBezTo>
                  <a:pt x="3645" y="-1163"/>
                  <a:pt x="2697" y="-1163"/>
                  <a:pt x="2697" y="742"/>
                </a:cubicBezTo>
                <a:cubicBezTo>
                  <a:pt x="2697" y="1980"/>
                  <a:pt x="3645" y="1980"/>
                  <a:pt x="5552" y="1980"/>
                </a:cubicBezTo>
                <a:cubicBezTo>
                  <a:pt x="7459" y="1980"/>
                  <a:pt x="7459" y="1980"/>
                  <a:pt x="9357" y="2076"/>
                </a:cubicBezTo>
                <a:cubicBezTo>
                  <a:pt x="11263" y="2266"/>
                  <a:pt x="11263" y="2551"/>
                  <a:pt x="11263" y="3409"/>
                </a:cubicBezTo>
                <a:cubicBezTo>
                  <a:pt x="11263" y="3409"/>
                  <a:pt x="11263" y="4075"/>
                  <a:pt x="10315" y="5409"/>
                </a:cubicBezTo>
                <a:lnTo>
                  <a:pt x="-1117" y="52463"/>
                </a:lnTo>
                <a:cubicBezTo>
                  <a:pt x="-2066" y="55415"/>
                  <a:pt x="-2066" y="56177"/>
                  <a:pt x="-8735" y="56177"/>
                </a:cubicBezTo>
                <a:cubicBezTo>
                  <a:pt x="-10642" y="56177"/>
                  <a:pt x="-11591" y="56177"/>
                  <a:pt x="-11591" y="58083"/>
                </a:cubicBezTo>
                <a:cubicBezTo>
                  <a:pt x="-11591" y="58083"/>
                  <a:pt x="-11591" y="59226"/>
                  <a:pt x="-10642" y="59226"/>
                </a:cubicBezTo>
                <a:cubicBezTo>
                  <a:pt x="-7787" y="59226"/>
                  <a:pt x="-1117" y="58939"/>
                  <a:pt x="1738" y="58939"/>
                </a:cubicBezTo>
                <a:cubicBezTo>
                  <a:pt x="2697" y="58939"/>
                  <a:pt x="5552" y="58939"/>
                  <a:pt x="7459" y="58939"/>
                </a:cubicBezTo>
                <a:cubicBezTo>
                  <a:pt x="9357" y="59130"/>
                  <a:pt x="11263" y="59226"/>
                  <a:pt x="13170" y="59226"/>
                </a:cubicBezTo>
                <a:cubicBezTo>
                  <a:pt x="13170" y="59226"/>
                  <a:pt x="15077" y="59226"/>
                  <a:pt x="15077" y="57320"/>
                </a:cubicBezTo>
                <a:cubicBezTo>
                  <a:pt x="15077" y="56177"/>
                  <a:pt x="14119" y="56177"/>
                  <a:pt x="12222" y="56177"/>
                </a:cubicBezTo>
                <a:cubicBezTo>
                  <a:pt x="12222" y="56177"/>
                  <a:pt x="10315" y="56177"/>
                  <a:pt x="8408" y="55797"/>
                </a:cubicBezTo>
                <a:cubicBezTo>
                  <a:pt x="6501" y="55701"/>
                  <a:pt x="6501" y="55415"/>
                  <a:pt x="6501" y="54463"/>
                </a:cubicBezTo>
                <a:cubicBezTo>
                  <a:pt x="6501" y="53891"/>
                  <a:pt x="7459" y="50653"/>
                  <a:pt x="11263" y="37508"/>
                </a:cubicBezTo>
                <a:lnTo>
                  <a:pt x="25551" y="27222"/>
                </a:lnTo>
                <a:lnTo>
                  <a:pt x="37932" y="52082"/>
                </a:lnTo>
                <a:cubicBezTo>
                  <a:pt x="38890" y="53320"/>
                  <a:pt x="38890" y="53320"/>
                  <a:pt x="38890" y="53796"/>
                </a:cubicBezTo>
                <a:cubicBezTo>
                  <a:pt x="38890" y="55797"/>
                  <a:pt x="36983" y="56177"/>
                  <a:pt x="35076" y="56177"/>
                </a:cubicBezTo>
                <a:cubicBezTo>
                  <a:pt x="34127" y="56177"/>
                  <a:pt x="32220" y="56177"/>
                  <a:pt x="32220" y="58083"/>
                </a:cubicBezTo>
                <a:cubicBezTo>
                  <a:pt x="32220" y="58083"/>
                  <a:pt x="32220" y="59226"/>
                  <a:pt x="34127" y="59226"/>
                </a:cubicBezTo>
                <a:cubicBezTo>
                  <a:pt x="36983" y="59226"/>
                  <a:pt x="42694" y="58939"/>
                  <a:pt x="45559" y="58939"/>
                </a:cubicBezTo>
                <a:cubicBezTo>
                  <a:pt x="48415" y="58939"/>
                  <a:pt x="51270" y="59226"/>
                  <a:pt x="54126" y="59226"/>
                </a:cubicBezTo>
                <a:cubicBezTo>
                  <a:pt x="55084" y="59226"/>
                  <a:pt x="56033" y="58653"/>
                  <a:pt x="56033" y="57511"/>
                </a:cubicBezTo>
                <a:close/>
              </a:path>
            </a:pathLst>
          </a:custGeom>
          <a:solidFill>
            <a:srgbClr val="000000"/>
          </a:solidFill>
          <a:ln w="12700" cap="flat">
            <a:noFill/>
            <a:prstDash val="solid"/>
            <a:miter/>
          </a:ln>
        </p:spPr>
        <p:txBody>
          <a:bodyPr rtlCol="0" anchor="ctr"/>
          <a:lstStyle/>
          <a:p>
            <a:endParaRPr lang="en-AE"/>
          </a:p>
        </p:txBody>
      </p:sp>
      <p:sp>
        <p:nvSpPr>
          <p:cNvPr id="54" name="Freeform: Shape 53">
            <a:extLst>
              <a:ext uri="{FF2B5EF4-FFF2-40B4-BE49-F238E27FC236}">
                <a16:creationId xmlns:a16="http://schemas.microsoft.com/office/drawing/2014/main" id="{5933D83E-AB3A-551E-6574-588630B4E715}"/>
              </a:ext>
            </a:extLst>
          </p:cNvPr>
          <p:cNvSpPr/>
          <p:nvPr/>
        </p:nvSpPr>
        <p:spPr>
          <a:xfrm>
            <a:off x="7103742" y="2543905"/>
            <a:ext cx="29533" cy="126681"/>
          </a:xfrm>
          <a:custGeom>
            <a:avLst/>
            <a:gdLst>
              <a:gd name="connsiteX0" fmla="*/ 17942 w 29533"/>
              <a:gd name="connsiteY0" fmla="*/ 124186 h 126681"/>
              <a:gd name="connsiteX1" fmla="*/ 16035 w 29533"/>
              <a:gd name="connsiteY1" fmla="*/ 121329 h 126681"/>
              <a:gd name="connsiteX2" fmla="*/ -3973 w 29533"/>
              <a:gd name="connsiteY2" fmla="*/ 62082 h 126681"/>
              <a:gd name="connsiteX3" fmla="*/ 16035 w 29533"/>
              <a:gd name="connsiteY3" fmla="*/ 2266 h 126681"/>
              <a:gd name="connsiteX4" fmla="*/ 17942 w 29533"/>
              <a:gd name="connsiteY4" fmla="*/ 170 h 126681"/>
              <a:gd name="connsiteX5" fmla="*/ 16984 w 29533"/>
              <a:gd name="connsiteY5" fmla="*/ -1163 h 126681"/>
              <a:gd name="connsiteX6" fmla="*/ -3015 w 29533"/>
              <a:gd name="connsiteY6" fmla="*/ 23602 h 126681"/>
              <a:gd name="connsiteX7" fmla="*/ -11591 w 29533"/>
              <a:gd name="connsiteY7" fmla="*/ 62082 h 126681"/>
              <a:gd name="connsiteX8" fmla="*/ -3015 w 29533"/>
              <a:gd name="connsiteY8" fmla="*/ 101707 h 126681"/>
              <a:gd name="connsiteX9" fmla="*/ 16984 w 29533"/>
              <a:gd name="connsiteY9" fmla="*/ 125519 h 126681"/>
              <a:gd name="connsiteX10" fmla="*/ 17942 w 29533"/>
              <a:gd name="connsiteY10" fmla="*/ 124186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1">
                <a:moveTo>
                  <a:pt x="17942" y="124186"/>
                </a:moveTo>
                <a:cubicBezTo>
                  <a:pt x="17942" y="123710"/>
                  <a:pt x="17942" y="123615"/>
                  <a:pt x="16035" y="121329"/>
                </a:cubicBezTo>
                <a:cubicBezTo>
                  <a:pt x="-159" y="105422"/>
                  <a:pt x="-3973" y="81609"/>
                  <a:pt x="-3973" y="62082"/>
                </a:cubicBezTo>
                <a:cubicBezTo>
                  <a:pt x="-3973" y="40271"/>
                  <a:pt x="790" y="18172"/>
                  <a:pt x="16035" y="2266"/>
                </a:cubicBezTo>
                <a:cubicBezTo>
                  <a:pt x="17942" y="837"/>
                  <a:pt x="17942" y="647"/>
                  <a:pt x="17942" y="170"/>
                </a:cubicBezTo>
                <a:cubicBezTo>
                  <a:pt x="17942" y="-687"/>
                  <a:pt x="16984" y="-1163"/>
                  <a:pt x="16984" y="-1163"/>
                </a:cubicBezTo>
                <a:cubicBezTo>
                  <a:pt x="15077" y="-1163"/>
                  <a:pt x="3655" y="7504"/>
                  <a:pt x="-3015" y="23602"/>
                </a:cubicBezTo>
                <a:cubicBezTo>
                  <a:pt x="-9684" y="37604"/>
                  <a:pt x="-11591" y="51510"/>
                  <a:pt x="-11591" y="62082"/>
                </a:cubicBezTo>
                <a:cubicBezTo>
                  <a:pt x="-11591" y="72084"/>
                  <a:pt x="-9684" y="87419"/>
                  <a:pt x="-3015" y="101707"/>
                </a:cubicBezTo>
                <a:cubicBezTo>
                  <a:pt x="4603" y="117232"/>
                  <a:pt x="15077" y="125519"/>
                  <a:pt x="16984" y="125519"/>
                </a:cubicBezTo>
                <a:cubicBezTo>
                  <a:pt x="16984" y="125519"/>
                  <a:pt x="17942" y="125044"/>
                  <a:pt x="17942" y="124186"/>
                </a:cubicBezTo>
                <a:close/>
              </a:path>
            </a:pathLst>
          </a:custGeom>
          <a:solidFill>
            <a:srgbClr val="000000"/>
          </a:solidFill>
          <a:ln w="12700" cap="flat">
            <a:noFill/>
            <a:prstDash val="solid"/>
            <a:miter/>
          </a:ln>
        </p:spPr>
        <p:txBody>
          <a:bodyPr rtlCol="0" anchor="ctr"/>
          <a:lstStyle/>
          <a:p>
            <a:endParaRPr lang="en-AE"/>
          </a:p>
        </p:txBody>
      </p:sp>
      <p:sp>
        <p:nvSpPr>
          <p:cNvPr id="55" name="Freeform: Shape 54">
            <a:extLst>
              <a:ext uri="{FF2B5EF4-FFF2-40B4-BE49-F238E27FC236}">
                <a16:creationId xmlns:a16="http://schemas.microsoft.com/office/drawing/2014/main" id="{97DA9703-6969-8111-44BC-2498984A83C0}"/>
              </a:ext>
            </a:extLst>
          </p:cNvPr>
          <p:cNvSpPr/>
          <p:nvPr/>
        </p:nvSpPr>
        <p:spPr>
          <a:xfrm>
            <a:off x="7143749" y="2552381"/>
            <a:ext cx="104775" cy="86487"/>
          </a:xfrm>
          <a:custGeom>
            <a:avLst/>
            <a:gdLst>
              <a:gd name="connsiteX0" fmla="*/ 77948 w 104775"/>
              <a:gd name="connsiteY0" fmla="*/ 82944 h 86487"/>
              <a:gd name="connsiteX1" fmla="*/ 75083 w 104775"/>
              <a:gd name="connsiteY1" fmla="*/ 81515 h 86487"/>
              <a:gd name="connsiteX2" fmla="*/ 64609 w 104775"/>
              <a:gd name="connsiteY2" fmla="*/ 75800 h 86487"/>
              <a:gd name="connsiteX3" fmla="*/ 48415 w 104775"/>
              <a:gd name="connsiteY3" fmla="*/ 36842 h 86487"/>
              <a:gd name="connsiteX4" fmla="*/ 74134 w 104775"/>
              <a:gd name="connsiteY4" fmla="*/ 9316 h 86487"/>
              <a:gd name="connsiteX5" fmla="*/ 90328 w 104775"/>
              <a:gd name="connsiteY5" fmla="*/ 2934 h 86487"/>
              <a:gd name="connsiteX6" fmla="*/ 93184 w 104775"/>
              <a:gd name="connsiteY6" fmla="*/ 362 h 86487"/>
              <a:gd name="connsiteX7" fmla="*/ 91277 w 104775"/>
              <a:gd name="connsiteY7" fmla="*/ -1163 h 86487"/>
              <a:gd name="connsiteX8" fmla="*/ 78897 w 104775"/>
              <a:gd name="connsiteY8" fmla="*/ -686 h 86487"/>
              <a:gd name="connsiteX9" fmla="*/ 65558 w 104775"/>
              <a:gd name="connsiteY9" fmla="*/ -1163 h 86487"/>
              <a:gd name="connsiteX10" fmla="*/ 62702 w 104775"/>
              <a:gd name="connsiteY10" fmla="*/ 1409 h 86487"/>
              <a:gd name="connsiteX11" fmla="*/ 64609 w 104775"/>
              <a:gd name="connsiteY11" fmla="*/ 2934 h 86487"/>
              <a:gd name="connsiteX12" fmla="*/ 69372 w 104775"/>
              <a:gd name="connsiteY12" fmla="*/ 6744 h 86487"/>
              <a:gd name="connsiteX13" fmla="*/ 67465 w 104775"/>
              <a:gd name="connsiteY13" fmla="*/ 11411 h 86487"/>
              <a:gd name="connsiteX14" fmla="*/ 46508 w 104775"/>
              <a:gd name="connsiteY14" fmla="*/ 33413 h 86487"/>
              <a:gd name="connsiteX15" fmla="*/ 36034 w 104775"/>
              <a:gd name="connsiteY15" fmla="*/ 8077 h 86487"/>
              <a:gd name="connsiteX16" fmla="*/ 35085 w 104775"/>
              <a:gd name="connsiteY16" fmla="*/ 6458 h 86487"/>
              <a:gd name="connsiteX17" fmla="*/ 42703 w 104775"/>
              <a:gd name="connsiteY17" fmla="*/ 2934 h 86487"/>
              <a:gd name="connsiteX18" fmla="*/ 45559 w 104775"/>
              <a:gd name="connsiteY18" fmla="*/ 552 h 86487"/>
              <a:gd name="connsiteX19" fmla="*/ 43652 w 104775"/>
              <a:gd name="connsiteY19" fmla="*/ -1163 h 86487"/>
              <a:gd name="connsiteX20" fmla="*/ 27458 w 104775"/>
              <a:gd name="connsiteY20" fmla="*/ -686 h 86487"/>
              <a:gd name="connsiteX21" fmla="*/ 13170 w 104775"/>
              <a:gd name="connsiteY21" fmla="*/ -1163 h 86487"/>
              <a:gd name="connsiteX22" fmla="*/ 11273 w 104775"/>
              <a:gd name="connsiteY22" fmla="*/ 1409 h 86487"/>
              <a:gd name="connsiteX23" fmla="*/ 14128 w 104775"/>
              <a:gd name="connsiteY23" fmla="*/ 2934 h 86487"/>
              <a:gd name="connsiteX24" fmla="*/ 23653 w 104775"/>
              <a:gd name="connsiteY24" fmla="*/ 6935 h 86487"/>
              <a:gd name="connsiteX25" fmla="*/ 38890 w 104775"/>
              <a:gd name="connsiteY25" fmla="*/ 42177 h 86487"/>
              <a:gd name="connsiteX26" fmla="*/ 12222 w 104775"/>
              <a:gd name="connsiteY26" fmla="*/ 70942 h 86487"/>
              <a:gd name="connsiteX27" fmla="*/ 10315 w 104775"/>
              <a:gd name="connsiteY27" fmla="*/ 72276 h 86487"/>
              <a:gd name="connsiteX28" fmla="*/ -8735 w 104775"/>
              <a:gd name="connsiteY28" fmla="*/ 81515 h 86487"/>
              <a:gd name="connsiteX29" fmla="*/ -11591 w 104775"/>
              <a:gd name="connsiteY29" fmla="*/ 83991 h 86487"/>
              <a:gd name="connsiteX30" fmla="*/ -9684 w 104775"/>
              <a:gd name="connsiteY30" fmla="*/ 85325 h 86487"/>
              <a:gd name="connsiteX31" fmla="*/ 2697 w 104775"/>
              <a:gd name="connsiteY31" fmla="*/ 84944 h 86487"/>
              <a:gd name="connsiteX32" fmla="*/ 16035 w 104775"/>
              <a:gd name="connsiteY32" fmla="*/ 85325 h 86487"/>
              <a:gd name="connsiteX33" fmla="*/ 18891 w 104775"/>
              <a:gd name="connsiteY33" fmla="*/ 82849 h 86487"/>
              <a:gd name="connsiteX34" fmla="*/ 16984 w 104775"/>
              <a:gd name="connsiteY34" fmla="*/ 81515 h 86487"/>
              <a:gd name="connsiteX35" fmla="*/ 12222 w 104775"/>
              <a:gd name="connsiteY35" fmla="*/ 77419 h 86487"/>
              <a:gd name="connsiteX36" fmla="*/ 15077 w 104775"/>
              <a:gd name="connsiteY36" fmla="*/ 71799 h 86487"/>
              <a:gd name="connsiteX37" fmla="*/ 28416 w 104775"/>
              <a:gd name="connsiteY37" fmla="*/ 58084 h 86487"/>
              <a:gd name="connsiteX38" fmla="*/ 39848 w 104775"/>
              <a:gd name="connsiteY38" fmla="*/ 45796 h 86487"/>
              <a:gd name="connsiteX39" fmla="*/ 52228 w 104775"/>
              <a:gd name="connsiteY39" fmla="*/ 75991 h 86487"/>
              <a:gd name="connsiteX40" fmla="*/ 53177 w 104775"/>
              <a:gd name="connsiteY40" fmla="*/ 77800 h 86487"/>
              <a:gd name="connsiteX41" fmla="*/ 45559 w 104775"/>
              <a:gd name="connsiteY41" fmla="*/ 81515 h 86487"/>
              <a:gd name="connsiteX42" fmla="*/ 43652 w 104775"/>
              <a:gd name="connsiteY42" fmla="*/ 83896 h 86487"/>
              <a:gd name="connsiteX43" fmla="*/ 45559 w 104775"/>
              <a:gd name="connsiteY43" fmla="*/ 85325 h 86487"/>
              <a:gd name="connsiteX44" fmla="*/ 60795 w 104775"/>
              <a:gd name="connsiteY44" fmla="*/ 84944 h 86487"/>
              <a:gd name="connsiteX45" fmla="*/ 75083 w 104775"/>
              <a:gd name="connsiteY45" fmla="*/ 85325 h 86487"/>
              <a:gd name="connsiteX46" fmla="*/ 77948 w 104775"/>
              <a:gd name="connsiteY46" fmla="*/ 82944 h 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775" h="86487">
                <a:moveTo>
                  <a:pt x="77948" y="82944"/>
                </a:moveTo>
                <a:cubicBezTo>
                  <a:pt x="77948" y="81515"/>
                  <a:pt x="76041" y="81515"/>
                  <a:pt x="75083" y="81515"/>
                </a:cubicBezTo>
                <a:cubicBezTo>
                  <a:pt x="66516" y="81324"/>
                  <a:pt x="66516" y="80849"/>
                  <a:pt x="64609" y="75800"/>
                </a:cubicBezTo>
                <a:lnTo>
                  <a:pt x="48415" y="36842"/>
                </a:lnTo>
                <a:cubicBezTo>
                  <a:pt x="56991" y="27889"/>
                  <a:pt x="70320" y="12840"/>
                  <a:pt x="74134" y="9316"/>
                </a:cubicBezTo>
                <a:cubicBezTo>
                  <a:pt x="77948" y="6362"/>
                  <a:pt x="82710" y="3220"/>
                  <a:pt x="90328" y="2934"/>
                </a:cubicBezTo>
                <a:cubicBezTo>
                  <a:pt x="92235" y="2743"/>
                  <a:pt x="93184" y="2743"/>
                  <a:pt x="93184" y="362"/>
                </a:cubicBezTo>
                <a:cubicBezTo>
                  <a:pt x="93184" y="362"/>
                  <a:pt x="93184" y="-1163"/>
                  <a:pt x="91277" y="-1163"/>
                </a:cubicBezTo>
                <a:cubicBezTo>
                  <a:pt x="87473" y="-1163"/>
                  <a:pt x="83659" y="-686"/>
                  <a:pt x="78897" y="-686"/>
                </a:cubicBezTo>
                <a:cubicBezTo>
                  <a:pt x="75083" y="-686"/>
                  <a:pt x="70320" y="-1163"/>
                  <a:pt x="65558" y="-1163"/>
                </a:cubicBezTo>
                <a:cubicBezTo>
                  <a:pt x="64609" y="-1163"/>
                  <a:pt x="62702" y="-1163"/>
                  <a:pt x="62702" y="1409"/>
                </a:cubicBezTo>
                <a:cubicBezTo>
                  <a:pt x="62702" y="2267"/>
                  <a:pt x="63660" y="2743"/>
                  <a:pt x="64609" y="2934"/>
                </a:cubicBezTo>
                <a:cubicBezTo>
                  <a:pt x="65558" y="3029"/>
                  <a:pt x="69372" y="3220"/>
                  <a:pt x="69372" y="6744"/>
                </a:cubicBezTo>
                <a:cubicBezTo>
                  <a:pt x="69372" y="8553"/>
                  <a:pt x="68423" y="10173"/>
                  <a:pt x="67465" y="11411"/>
                </a:cubicBezTo>
                <a:lnTo>
                  <a:pt x="46508" y="33413"/>
                </a:lnTo>
                <a:lnTo>
                  <a:pt x="36034" y="8077"/>
                </a:lnTo>
                <a:lnTo>
                  <a:pt x="35085" y="6458"/>
                </a:lnTo>
                <a:cubicBezTo>
                  <a:pt x="35085" y="5696"/>
                  <a:pt x="37941" y="3315"/>
                  <a:pt x="42703" y="2934"/>
                </a:cubicBezTo>
                <a:cubicBezTo>
                  <a:pt x="43652" y="2743"/>
                  <a:pt x="45559" y="2552"/>
                  <a:pt x="45559" y="552"/>
                </a:cubicBezTo>
                <a:cubicBezTo>
                  <a:pt x="45559" y="-1163"/>
                  <a:pt x="43652" y="-1163"/>
                  <a:pt x="43652" y="-1163"/>
                </a:cubicBezTo>
                <a:cubicBezTo>
                  <a:pt x="37941" y="-1163"/>
                  <a:pt x="33178" y="-686"/>
                  <a:pt x="27458" y="-686"/>
                </a:cubicBezTo>
                <a:cubicBezTo>
                  <a:pt x="24602" y="-686"/>
                  <a:pt x="16984" y="-1163"/>
                  <a:pt x="13170" y="-1163"/>
                </a:cubicBezTo>
                <a:cubicBezTo>
                  <a:pt x="12222" y="-1163"/>
                  <a:pt x="11273" y="-1163"/>
                  <a:pt x="11273" y="1409"/>
                </a:cubicBezTo>
                <a:cubicBezTo>
                  <a:pt x="11273" y="2934"/>
                  <a:pt x="12222" y="2934"/>
                  <a:pt x="14128" y="2934"/>
                </a:cubicBezTo>
                <a:cubicBezTo>
                  <a:pt x="21747" y="2934"/>
                  <a:pt x="22695" y="4077"/>
                  <a:pt x="23653" y="6935"/>
                </a:cubicBezTo>
                <a:lnTo>
                  <a:pt x="38890" y="42177"/>
                </a:lnTo>
                <a:lnTo>
                  <a:pt x="12222" y="70942"/>
                </a:lnTo>
                <a:cubicBezTo>
                  <a:pt x="11273" y="71513"/>
                  <a:pt x="11273" y="71608"/>
                  <a:pt x="10315" y="72276"/>
                </a:cubicBezTo>
                <a:cubicBezTo>
                  <a:pt x="3645" y="78943"/>
                  <a:pt x="-2066" y="81038"/>
                  <a:pt x="-8735" y="81515"/>
                </a:cubicBezTo>
                <a:cubicBezTo>
                  <a:pt x="-9684" y="81515"/>
                  <a:pt x="-11591" y="81515"/>
                  <a:pt x="-11591" y="83991"/>
                </a:cubicBezTo>
                <a:cubicBezTo>
                  <a:pt x="-11591" y="83991"/>
                  <a:pt x="-11591" y="85325"/>
                  <a:pt x="-9684" y="85325"/>
                </a:cubicBezTo>
                <a:cubicBezTo>
                  <a:pt x="-5880" y="85325"/>
                  <a:pt x="-2066" y="84944"/>
                  <a:pt x="2697" y="84944"/>
                </a:cubicBezTo>
                <a:cubicBezTo>
                  <a:pt x="6510" y="84944"/>
                  <a:pt x="12222" y="85325"/>
                  <a:pt x="16035" y="85325"/>
                </a:cubicBezTo>
                <a:cubicBezTo>
                  <a:pt x="16984" y="85325"/>
                  <a:pt x="18891" y="85325"/>
                  <a:pt x="18891" y="82849"/>
                </a:cubicBezTo>
                <a:cubicBezTo>
                  <a:pt x="18891" y="81515"/>
                  <a:pt x="16984" y="81515"/>
                  <a:pt x="16984" y="81515"/>
                </a:cubicBezTo>
                <a:cubicBezTo>
                  <a:pt x="16035" y="81324"/>
                  <a:pt x="12222" y="81038"/>
                  <a:pt x="12222" y="77419"/>
                </a:cubicBezTo>
                <a:cubicBezTo>
                  <a:pt x="12222" y="75514"/>
                  <a:pt x="14128" y="73419"/>
                  <a:pt x="15077" y="71799"/>
                </a:cubicBezTo>
                <a:lnTo>
                  <a:pt x="28416" y="58084"/>
                </a:lnTo>
                <a:lnTo>
                  <a:pt x="39848" y="45796"/>
                </a:lnTo>
                <a:lnTo>
                  <a:pt x="52228" y="75991"/>
                </a:lnTo>
                <a:lnTo>
                  <a:pt x="53177" y="77800"/>
                </a:lnTo>
                <a:cubicBezTo>
                  <a:pt x="53177" y="78752"/>
                  <a:pt x="50322" y="80849"/>
                  <a:pt x="45559" y="81515"/>
                </a:cubicBezTo>
                <a:cubicBezTo>
                  <a:pt x="44610" y="81515"/>
                  <a:pt x="43652" y="81610"/>
                  <a:pt x="43652" y="83896"/>
                </a:cubicBezTo>
                <a:cubicBezTo>
                  <a:pt x="43652" y="85325"/>
                  <a:pt x="44610" y="85325"/>
                  <a:pt x="45559" y="85325"/>
                </a:cubicBezTo>
                <a:lnTo>
                  <a:pt x="60795" y="84944"/>
                </a:lnTo>
                <a:cubicBezTo>
                  <a:pt x="64609" y="84944"/>
                  <a:pt x="72227" y="85325"/>
                  <a:pt x="75083" y="85325"/>
                </a:cubicBezTo>
                <a:cubicBezTo>
                  <a:pt x="76041" y="85325"/>
                  <a:pt x="77948" y="85325"/>
                  <a:pt x="77948" y="82944"/>
                </a:cubicBezTo>
                <a:close/>
              </a:path>
            </a:pathLst>
          </a:custGeom>
          <a:solidFill>
            <a:srgbClr val="000000"/>
          </a:solidFill>
          <a:ln w="12700" cap="flat">
            <a:noFill/>
            <a:prstDash val="solid"/>
            <a:miter/>
          </a:ln>
        </p:spPr>
        <p:txBody>
          <a:bodyPr rtlCol="0" anchor="ctr"/>
          <a:lstStyle/>
          <a:p>
            <a:endParaRPr lang="en-AE"/>
          </a:p>
        </p:txBody>
      </p:sp>
      <p:sp>
        <p:nvSpPr>
          <p:cNvPr id="56" name="Freeform: Shape 55">
            <a:extLst>
              <a:ext uri="{FF2B5EF4-FFF2-40B4-BE49-F238E27FC236}">
                <a16:creationId xmlns:a16="http://schemas.microsoft.com/office/drawing/2014/main" id="{C7D37750-BD8E-2B87-E709-4461C24DF35A}"/>
              </a:ext>
            </a:extLst>
          </p:cNvPr>
          <p:cNvSpPr/>
          <p:nvPr/>
        </p:nvSpPr>
        <p:spPr>
          <a:xfrm>
            <a:off x="7290438" y="2565050"/>
            <a:ext cx="83818" cy="84391"/>
          </a:xfrm>
          <a:custGeom>
            <a:avLst/>
            <a:gdLst>
              <a:gd name="connsiteX0" fmla="*/ 72227 w 83818"/>
              <a:gd name="connsiteY0" fmla="*/ 40937 h 84391"/>
              <a:gd name="connsiteX1" fmla="*/ 30313 w 83818"/>
              <a:gd name="connsiteY1" fmla="*/ -1163 h 84391"/>
              <a:gd name="connsiteX2" fmla="*/ -11591 w 83818"/>
              <a:gd name="connsiteY2" fmla="*/ 40937 h 84391"/>
              <a:gd name="connsiteX3" fmla="*/ 30313 w 83818"/>
              <a:gd name="connsiteY3" fmla="*/ 83229 h 84391"/>
              <a:gd name="connsiteX4" fmla="*/ 72227 w 83818"/>
              <a:gd name="connsiteY4" fmla="*/ 40937 h 84391"/>
              <a:gd name="connsiteX5" fmla="*/ 29365 w 83818"/>
              <a:gd name="connsiteY5" fmla="*/ 39319 h 84391"/>
              <a:gd name="connsiteX6" fmla="*/ -8735 w 83818"/>
              <a:gd name="connsiteY6" fmla="*/ 39319 h 84391"/>
              <a:gd name="connsiteX7" fmla="*/ 29365 w 83818"/>
              <a:gd name="connsiteY7" fmla="*/ 2171 h 84391"/>
              <a:gd name="connsiteX8" fmla="*/ 69372 w 83818"/>
              <a:gd name="connsiteY8" fmla="*/ 39319 h 84391"/>
              <a:gd name="connsiteX9" fmla="*/ 32220 w 83818"/>
              <a:gd name="connsiteY9" fmla="*/ 39319 h 84391"/>
              <a:gd name="connsiteX10" fmla="*/ 32220 w 83818"/>
              <a:gd name="connsiteY10" fmla="*/ 2171 h 84391"/>
              <a:gd name="connsiteX11" fmla="*/ 69372 w 83818"/>
              <a:gd name="connsiteY11" fmla="*/ 39319 h 84391"/>
              <a:gd name="connsiteX12" fmla="*/ 29365 w 83818"/>
              <a:gd name="connsiteY12" fmla="*/ 79991 h 84391"/>
              <a:gd name="connsiteX13" fmla="*/ -8735 w 83818"/>
              <a:gd name="connsiteY13" fmla="*/ 42652 h 84391"/>
              <a:gd name="connsiteX14" fmla="*/ 29365 w 83818"/>
              <a:gd name="connsiteY14" fmla="*/ 42652 h 84391"/>
              <a:gd name="connsiteX15" fmla="*/ 69372 w 83818"/>
              <a:gd name="connsiteY15" fmla="*/ 42652 h 84391"/>
              <a:gd name="connsiteX16" fmla="*/ 32220 w 83818"/>
              <a:gd name="connsiteY16" fmla="*/ 79991 h 84391"/>
              <a:gd name="connsiteX17" fmla="*/ 32220 w 83818"/>
              <a:gd name="connsiteY17" fmla="*/ 42652 h 8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18" h="84391">
                <a:moveTo>
                  <a:pt x="72227" y="40937"/>
                </a:moveTo>
                <a:cubicBezTo>
                  <a:pt x="72227" y="17601"/>
                  <a:pt x="53177" y="-1163"/>
                  <a:pt x="30313" y="-1163"/>
                </a:cubicBezTo>
                <a:cubicBezTo>
                  <a:pt x="7459" y="-1163"/>
                  <a:pt x="-11591" y="18078"/>
                  <a:pt x="-11591" y="40937"/>
                </a:cubicBezTo>
                <a:cubicBezTo>
                  <a:pt x="-11591" y="64465"/>
                  <a:pt x="7459" y="83229"/>
                  <a:pt x="30313" y="83229"/>
                </a:cubicBezTo>
                <a:cubicBezTo>
                  <a:pt x="54126" y="83229"/>
                  <a:pt x="72227" y="64083"/>
                  <a:pt x="72227" y="40937"/>
                </a:cubicBezTo>
                <a:close/>
                <a:moveTo>
                  <a:pt x="29365" y="39319"/>
                </a:moveTo>
                <a:lnTo>
                  <a:pt x="-8735" y="39319"/>
                </a:lnTo>
                <a:cubicBezTo>
                  <a:pt x="-6829" y="19983"/>
                  <a:pt x="7459" y="3314"/>
                  <a:pt x="29365" y="2171"/>
                </a:cubicBezTo>
                <a:close/>
                <a:moveTo>
                  <a:pt x="69372" y="39319"/>
                </a:moveTo>
                <a:lnTo>
                  <a:pt x="32220" y="39319"/>
                </a:lnTo>
                <a:lnTo>
                  <a:pt x="32220" y="2171"/>
                </a:lnTo>
                <a:cubicBezTo>
                  <a:pt x="53177" y="3314"/>
                  <a:pt x="68413" y="19983"/>
                  <a:pt x="69372" y="39319"/>
                </a:cubicBezTo>
                <a:close/>
                <a:moveTo>
                  <a:pt x="29365" y="79991"/>
                </a:moveTo>
                <a:cubicBezTo>
                  <a:pt x="7459" y="78752"/>
                  <a:pt x="-6829" y="62368"/>
                  <a:pt x="-8735" y="42652"/>
                </a:cubicBezTo>
                <a:lnTo>
                  <a:pt x="29365" y="42652"/>
                </a:lnTo>
                <a:close/>
                <a:moveTo>
                  <a:pt x="69372" y="42652"/>
                </a:moveTo>
                <a:cubicBezTo>
                  <a:pt x="68413" y="62368"/>
                  <a:pt x="53177" y="78752"/>
                  <a:pt x="32220" y="79991"/>
                </a:cubicBezTo>
                <a:lnTo>
                  <a:pt x="32220" y="42652"/>
                </a:lnTo>
                <a:close/>
              </a:path>
            </a:pathLst>
          </a:custGeom>
          <a:solidFill>
            <a:srgbClr val="000000"/>
          </a:solidFill>
          <a:ln w="12700" cap="flat">
            <a:noFill/>
            <a:prstDash val="solid"/>
            <a:miter/>
          </a:ln>
        </p:spPr>
        <p:txBody>
          <a:bodyPr rtlCol="0" anchor="ctr"/>
          <a:lstStyle/>
          <a:p>
            <a:endParaRPr lang="en-AE"/>
          </a:p>
        </p:txBody>
      </p:sp>
      <p:sp>
        <p:nvSpPr>
          <p:cNvPr id="57" name="Freeform: Shape 56">
            <a:extLst>
              <a:ext uri="{FF2B5EF4-FFF2-40B4-BE49-F238E27FC236}">
                <a16:creationId xmlns:a16="http://schemas.microsoft.com/office/drawing/2014/main" id="{33455EA8-778E-A3F6-7952-1B5C57367E6D}"/>
              </a:ext>
            </a:extLst>
          </p:cNvPr>
          <p:cNvSpPr/>
          <p:nvPr/>
        </p:nvSpPr>
        <p:spPr>
          <a:xfrm>
            <a:off x="7415212" y="2548857"/>
            <a:ext cx="51438" cy="91345"/>
          </a:xfrm>
          <a:custGeom>
            <a:avLst/>
            <a:gdLst>
              <a:gd name="connsiteX0" fmla="*/ 32220 w 51438"/>
              <a:gd name="connsiteY0" fmla="*/ 65798 h 91345"/>
              <a:gd name="connsiteX1" fmla="*/ 33178 w 51438"/>
              <a:gd name="connsiteY1" fmla="*/ 53035 h 91345"/>
              <a:gd name="connsiteX2" fmla="*/ 33178 w 51438"/>
              <a:gd name="connsiteY2" fmla="*/ 47034 h 91345"/>
              <a:gd name="connsiteX3" fmla="*/ 25560 w 51438"/>
              <a:gd name="connsiteY3" fmla="*/ 31699 h 91345"/>
              <a:gd name="connsiteX4" fmla="*/ 12222 w 51438"/>
              <a:gd name="connsiteY4" fmla="*/ 8839 h 91345"/>
              <a:gd name="connsiteX5" fmla="*/ 13170 w 51438"/>
              <a:gd name="connsiteY5" fmla="*/ 6553 h 91345"/>
              <a:gd name="connsiteX6" fmla="*/ 16035 w 51438"/>
              <a:gd name="connsiteY6" fmla="*/ 3695 h 91345"/>
              <a:gd name="connsiteX7" fmla="*/ 19840 w 51438"/>
              <a:gd name="connsiteY7" fmla="*/ 3029 h 91345"/>
              <a:gd name="connsiteX8" fmla="*/ 34127 w 51438"/>
              <a:gd name="connsiteY8" fmla="*/ 9220 h 91345"/>
              <a:gd name="connsiteX9" fmla="*/ 35085 w 51438"/>
              <a:gd name="connsiteY9" fmla="*/ 9505 h 91345"/>
              <a:gd name="connsiteX10" fmla="*/ 39848 w 51438"/>
              <a:gd name="connsiteY10" fmla="*/ 6744 h 91345"/>
              <a:gd name="connsiteX11" fmla="*/ 39848 w 51438"/>
              <a:gd name="connsiteY11" fmla="*/ 4458 h 91345"/>
              <a:gd name="connsiteX12" fmla="*/ 37941 w 51438"/>
              <a:gd name="connsiteY12" fmla="*/ 1219 h 91345"/>
              <a:gd name="connsiteX13" fmla="*/ 23653 w 51438"/>
              <a:gd name="connsiteY13" fmla="*/ -1163 h 91345"/>
              <a:gd name="connsiteX14" fmla="*/ 19840 w 51438"/>
              <a:gd name="connsiteY14" fmla="*/ -1067 h 91345"/>
              <a:gd name="connsiteX15" fmla="*/ 14128 w 51438"/>
              <a:gd name="connsiteY15" fmla="*/ 1029 h 91345"/>
              <a:gd name="connsiteX16" fmla="*/ 10315 w 51438"/>
              <a:gd name="connsiteY16" fmla="*/ 5410 h 91345"/>
              <a:gd name="connsiteX17" fmla="*/ 9366 w 51438"/>
              <a:gd name="connsiteY17" fmla="*/ 11791 h 91345"/>
              <a:gd name="connsiteX18" fmla="*/ 16984 w 51438"/>
              <a:gd name="connsiteY18" fmla="*/ 33699 h 91345"/>
              <a:gd name="connsiteX19" fmla="*/ 1748 w 51438"/>
              <a:gd name="connsiteY19" fmla="*/ 41224 h 91345"/>
              <a:gd name="connsiteX20" fmla="*/ -10642 w 51438"/>
              <a:gd name="connsiteY20" fmla="*/ 61322 h 91345"/>
              <a:gd name="connsiteX21" fmla="*/ -11591 w 51438"/>
              <a:gd name="connsiteY21" fmla="*/ 69037 h 91345"/>
              <a:gd name="connsiteX22" fmla="*/ -7777 w 51438"/>
              <a:gd name="connsiteY22" fmla="*/ 81706 h 91345"/>
              <a:gd name="connsiteX23" fmla="*/ 8408 w 51438"/>
              <a:gd name="connsiteY23" fmla="*/ 90183 h 91345"/>
              <a:gd name="connsiteX24" fmla="*/ 32220 w 51438"/>
              <a:gd name="connsiteY24" fmla="*/ 65798 h 91345"/>
              <a:gd name="connsiteX25" fmla="*/ 23653 w 51438"/>
              <a:gd name="connsiteY25" fmla="*/ 68180 h 91345"/>
              <a:gd name="connsiteX26" fmla="*/ 8408 w 51438"/>
              <a:gd name="connsiteY26" fmla="*/ 87516 h 91345"/>
              <a:gd name="connsiteX27" fmla="*/ -2066 w 51438"/>
              <a:gd name="connsiteY27" fmla="*/ 80277 h 91345"/>
              <a:gd name="connsiteX28" fmla="*/ -3973 w 51438"/>
              <a:gd name="connsiteY28" fmla="*/ 72467 h 91345"/>
              <a:gd name="connsiteX29" fmla="*/ -2066 w 51438"/>
              <a:gd name="connsiteY29" fmla="*/ 61893 h 91345"/>
              <a:gd name="connsiteX30" fmla="*/ 7459 w 51438"/>
              <a:gd name="connsiteY30" fmla="*/ 43320 h 91345"/>
              <a:gd name="connsiteX31" fmla="*/ 17933 w 51438"/>
              <a:gd name="connsiteY31" fmla="*/ 36366 h 91345"/>
              <a:gd name="connsiteX32" fmla="*/ 18891 w 51438"/>
              <a:gd name="connsiteY32" fmla="*/ 36937 h 91345"/>
              <a:gd name="connsiteX33" fmla="*/ 24602 w 51438"/>
              <a:gd name="connsiteY33" fmla="*/ 51702 h 91345"/>
              <a:gd name="connsiteX34" fmla="*/ 24602 w 51438"/>
              <a:gd name="connsiteY34" fmla="*/ 58084 h 91345"/>
              <a:gd name="connsiteX35" fmla="*/ 23653 w 51438"/>
              <a:gd name="connsiteY35" fmla="*/ 68180 h 9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345">
                <a:moveTo>
                  <a:pt x="32220" y="65798"/>
                </a:moveTo>
                <a:cubicBezTo>
                  <a:pt x="33178" y="61513"/>
                  <a:pt x="33178" y="57130"/>
                  <a:pt x="33178" y="53035"/>
                </a:cubicBezTo>
                <a:cubicBezTo>
                  <a:pt x="33178" y="50940"/>
                  <a:pt x="33178" y="48939"/>
                  <a:pt x="33178" y="47034"/>
                </a:cubicBezTo>
                <a:cubicBezTo>
                  <a:pt x="32220" y="41224"/>
                  <a:pt x="29365" y="36176"/>
                  <a:pt x="25560" y="31699"/>
                </a:cubicBezTo>
                <a:cubicBezTo>
                  <a:pt x="20798" y="24460"/>
                  <a:pt x="12222" y="14458"/>
                  <a:pt x="12222" y="8839"/>
                </a:cubicBezTo>
                <a:cubicBezTo>
                  <a:pt x="12222" y="8077"/>
                  <a:pt x="12222" y="7315"/>
                  <a:pt x="13170" y="6553"/>
                </a:cubicBezTo>
                <a:cubicBezTo>
                  <a:pt x="13170" y="5506"/>
                  <a:pt x="14128" y="4363"/>
                  <a:pt x="16035" y="3695"/>
                </a:cubicBezTo>
                <a:cubicBezTo>
                  <a:pt x="16984" y="3124"/>
                  <a:pt x="17933" y="3029"/>
                  <a:pt x="19840" y="3029"/>
                </a:cubicBezTo>
                <a:cubicBezTo>
                  <a:pt x="25560" y="3315"/>
                  <a:pt x="29365" y="7315"/>
                  <a:pt x="34127" y="9220"/>
                </a:cubicBezTo>
                <a:cubicBezTo>
                  <a:pt x="34127" y="9410"/>
                  <a:pt x="35085" y="9505"/>
                  <a:pt x="35085" y="9505"/>
                </a:cubicBezTo>
                <a:cubicBezTo>
                  <a:pt x="36983" y="9505"/>
                  <a:pt x="38890" y="8362"/>
                  <a:pt x="39848" y="6744"/>
                </a:cubicBezTo>
                <a:cubicBezTo>
                  <a:pt x="39848" y="5981"/>
                  <a:pt x="39848" y="5220"/>
                  <a:pt x="39848" y="4458"/>
                </a:cubicBezTo>
                <a:cubicBezTo>
                  <a:pt x="39848" y="2838"/>
                  <a:pt x="38890" y="1505"/>
                  <a:pt x="37941" y="1219"/>
                </a:cubicBezTo>
                <a:cubicBezTo>
                  <a:pt x="33178" y="-20"/>
                  <a:pt x="27458" y="-1163"/>
                  <a:pt x="23653" y="-1163"/>
                </a:cubicBezTo>
                <a:cubicBezTo>
                  <a:pt x="21747" y="-1163"/>
                  <a:pt x="20798" y="-1067"/>
                  <a:pt x="19840" y="-1067"/>
                </a:cubicBezTo>
                <a:cubicBezTo>
                  <a:pt x="17933" y="-591"/>
                  <a:pt x="16035" y="-115"/>
                  <a:pt x="14128" y="1029"/>
                </a:cubicBezTo>
                <a:cubicBezTo>
                  <a:pt x="13170" y="2077"/>
                  <a:pt x="11273" y="3600"/>
                  <a:pt x="10315" y="5410"/>
                </a:cubicBezTo>
                <a:cubicBezTo>
                  <a:pt x="9366" y="7315"/>
                  <a:pt x="9366" y="9410"/>
                  <a:pt x="9366" y="11791"/>
                </a:cubicBezTo>
                <a:cubicBezTo>
                  <a:pt x="9366" y="18459"/>
                  <a:pt x="13170" y="26651"/>
                  <a:pt x="16984" y="33699"/>
                </a:cubicBezTo>
                <a:cubicBezTo>
                  <a:pt x="11273" y="34842"/>
                  <a:pt x="6510" y="37509"/>
                  <a:pt x="1748" y="41224"/>
                </a:cubicBezTo>
                <a:cubicBezTo>
                  <a:pt x="-3973" y="46748"/>
                  <a:pt x="-8735" y="53892"/>
                  <a:pt x="-10642" y="61322"/>
                </a:cubicBezTo>
                <a:cubicBezTo>
                  <a:pt x="-11591" y="63989"/>
                  <a:pt x="-11591" y="66560"/>
                  <a:pt x="-11591" y="69037"/>
                </a:cubicBezTo>
                <a:cubicBezTo>
                  <a:pt x="-11591" y="73704"/>
                  <a:pt x="-10642" y="77991"/>
                  <a:pt x="-7777" y="81706"/>
                </a:cubicBezTo>
                <a:cubicBezTo>
                  <a:pt x="-4922" y="86944"/>
                  <a:pt x="1748" y="90183"/>
                  <a:pt x="8408" y="90183"/>
                </a:cubicBezTo>
                <a:cubicBezTo>
                  <a:pt x="19840" y="90183"/>
                  <a:pt x="28416" y="78277"/>
                  <a:pt x="32220" y="65798"/>
                </a:cubicBezTo>
                <a:close/>
                <a:moveTo>
                  <a:pt x="23653" y="68180"/>
                </a:moveTo>
                <a:cubicBezTo>
                  <a:pt x="21747" y="77419"/>
                  <a:pt x="16984" y="87516"/>
                  <a:pt x="8408" y="87516"/>
                </a:cubicBezTo>
                <a:cubicBezTo>
                  <a:pt x="3645" y="87516"/>
                  <a:pt x="-159" y="84562"/>
                  <a:pt x="-2066" y="80277"/>
                </a:cubicBezTo>
                <a:cubicBezTo>
                  <a:pt x="-3015" y="77991"/>
                  <a:pt x="-3973" y="75323"/>
                  <a:pt x="-3973" y="72467"/>
                </a:cubicBezTo>
                <a:cubicBezTo>
                  <a:pt x="-3973" y="69037"/>
                  <a:pt x="-3015" y="65512"/>
                  <a:pt x="-2066" y="61893"/>
                </a:cubicBezTo>
                <a:cubicBezTo>
                  <a:pt x="-159" y="55416"/>
                  <a:pt x="2697" y="48654"/>
                  <a:pt x="7459" y="43320"/>
                </a:cubicBezTo>
                <a:cubicBezTo>
                  <a:pt x="10315" y="40081"/>
                  <a:pt x="14128" y="37509"/>
                  <a:pt x="17933" y="36366"/>
                </a:cubicBezTo>
                <a:lnTo>
                  <a:pt x="18891" y="36937"/>
                </a:lnTo>
                <a:cubicBezTo>
                  <a:pt x="20798" y="41510"/>
                  <a:pt x="23653" y="46273"/>
                  <a:pt x="24602" y="51702"/>
                </a:cubicBezTo>
                <a:cubicBezTo>
                  <a:pt x="24602" y="53701"/>
                  <a:pt x="24602" y="55798"/>
                  <a:pt x="24602" y="58084"/>
                </a:cubicBezTo>
                <a:cubicBezTo>
                  <a:pt x="24602" y="61322"/>
                  <a:pt x="24602" y="64751"/>
                  <a:pt x="23653" y="68180"/>
                </a:cubicBezTo>
                <a:close/>
              </a:path>
            </a:pathLst>
          </a:custGeom>
          <a:solidFill>
            <a:srgbClr val="000000"/>
          </a:solidFill>
          <a:ln w="12700" cap="flat">
            <a:noFill/>
            <a:prstDash val="solid"/>
            <a:miter/>
          </a:ln>
        </p:spPr>
        <p:txBody>
          <a:bodyPr rtlCol="0" anchor="ctr"/>
          <a:lstStyle/>
          <a:p>
            <a:endParaRPr lang="en-AE"/>
          </a:p>
        </p:txBody>
      </p:sp>
      <p:sp>
        <p:nvSpPr>
          <p:cNvPr id="58" name="Freeform: Shape 57">
            <a:extLst>
              <a:ext uri="{FF2B5EF4-FFF2-40B4-BE49-F238E27FC236}">
                <a16:creationId xmlns:a16="http://schemas.microsoft.com/office/drawing/2014/main" id="{97E54654-A364-C315-3681-84D13A7FE424}"/>
              </a:ext>
            </a:extLst>
          </p:cNvPr>
          <p:cNvSpPr/>
          <p:nvPr/>
        </p:nvSpPr>
        <p:spPr>
          <a:xfrm>
            <a:off x="7478073" y="2543905"/>
            <a:ext cx="79064" cy="126681"/>
          </a:xfrm>
          <a:custGeom>
            <a:avLst/>
            <a:gdLst>
              <a:gd name="connsiteX0" fmla="*/ 17942 w 79064"/>
              <a:gd name="connsiteY0" fmla="*/ 62082 h 126681"/>
              <a:gd name="connsiteX1" fmla="*/ 9366 w 79064"/>
              <a:gd name="connsiteY1" fmla="*/ 22650 h 126681"/>
              <a:gd name="connsiteX2" fmla="*/ -10633 w 79064"/>
              <a:gd name="connsiteY2" fmla="*/ -1163 h 126681"/>
              <a:gd name="connsiteX3" fmla="*/ -11591 w 79064"/>
              <a:gd name="connsiteY3" fmla="*/ 170 h 126681"/>
              <a:gd name="connsiteX4" fmla="*/ -8726 w 79064"/>
              <a:gd name="connsiteY4" fmla="*/ 3218 h 126681"/>
              <a:gd name="connsiteX5" fmla="*/ 10324 w 79064"/>
              <a:gd name="connsiteY5" fmla="*/ 62082 h 126681"/>
              <a:gd name="connsiteX6" fmla="*/ -9684 w 79064"/>
              <a:gd name="connsiteY6" fmla="*/ 122090 h 126681"/>
              <a:gd name="connsiteX7" fmla="*/ -11591 w 79064"/>
              <a:gd name="connsiteY7" fmla="*/ 124186 h 126681"/>
              <a:gd name="connsiteX8" fmla="*/ -10633 w 79064"/>
              <a:gd name="connsiteY8" fmla="*/ 125519 h 126681"/>
              <a:gd name="connsiteX9" fmla="*/ 10324 w 79064"/>
              <a:gd name="connsiteY9" fmla="*/ 100850 h 126681"/>
              <a:gd name="connsiteX10" fmla="*/ 17942 w 79064"/>
              <a:gd name="connsiteY10" fmla="*/ 62082 h 126681"/>
              <a:gd name="connsiteX11" fmla="*/ 67474 w 79064"/>
              <a:gd name="connsiteY11" fmla="*/ 62082 h 126681"/>
              <a:gd name="connsiteX12" fmla="*/ 58898 w 79064"/>
              <a:gd name="connsiteY12" fmla="*/ 22650 h 126681"/>
              <a:gd name="connsiteX13" fmla="*/ 38899 w 79064"/>
              <a:gd name="connsiteY13" fmla="*/ -1163 h 126681"/>
              <a:gd name="connsiteX14" fmla="*/ 37941 w 79064"/>
              <a:gd name="connsiteY14" fmla="*/ 170 h 126681"/>
              <a:gd name="connsiteX15" fmla="*/ 39848 w 79064"/>
              <a:gd name="connsiteY15" fmla="*/ 3218 h 126681"/>
              <a:gd name="connsiteX16" fmla="*/ 59847 w 79064"/>
              <a:gd name="connsiteY16" fmla="*/ 62082 h 126681"/>
              <a:gd name="connsiteX17" fmla="*/ 39848 w 79064"/>
              <a:gd name="connsiteY17" fmla="*/ 122090 h 126681"/>
              <a:gd name="connsiteX18" fmla="*/ 37941 w 79064"/>
              <a:gd name="connsiteY18" fmla="*/ 124186 h 126681"/>
              <a:gd name="connsiteX19" fmla="*/ 38899 w 79064"/>
              <a:gd name="connsiteY19" fmla="*/ 125519 h 126681"/>
              <a:gd name="connsiteX20" fmla="*/ 58898 w 79064"/>
              <a:gd name="connsiteY20" fmla="*/ 100850 h 126681"/>
              <a:gd name="connsiteX21" fmla="*/ 67474 w 79064"/>
              <a:gd name="connsiteY21" fmla="*/ 62082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064" h="126681">
                <a:moveTo>
                  <a:pt x="17942" y="62082"/>
                </a:moveTo>
                <a:cubicBezTo>
                  <a:pt x="17942" y="52272"/>
                  <a:pt x="16035" y="36937"/>
                  <a:pt x="9366" y="22650"/>
                </a:cubicBezTo>
                <a:cubicBezTo>
                  <a:pt x="1748" y="7218"/>
                  <a:pt x="-8726" y="-1163"/>
                  <a:pt x="-10633" y="-1163"/>
                </a:cubicBezTo>
                <a:cubicBezTo>
                  <a:pt x="-10633" y="-1163"/>
                  <a:pt x="-11591" y="-496"/>
                  <a:pt x="-11591" y="170"/>
                </a:cubicBezTo>
                <a:cubicBezTo>
                  <a:pt x="-11591" y="647"/>
                  <a:pt x="-11591" y="837"/>
                  <a:pt x="-8726" y="3218"/>
                </a:cubicBezTo>
                <a:cubicBezTo>
                  <a:pt x="3655" y="15696"/>
                  <a:pt x="10324" y="35793"/>
                  <a:pt x="10324" y="62082"/>
                </a:cubicBezTo>
                <a:cubicBezTo>
                  <a:pt x="10324" y="83895"/>
                  <a:pt x="5561" y="105994"/>
                  <a:pt x="-9684" y="122090"/>
                </a:cubicBezTo>
                <a:cubicBezTo>
                  <a:pt x="-11591" y="123615"/>
                  <a:pt x="-11591" y="123710"/>
                  <a:pt x="-11591" y="124186"/>
                </a:cubicBezTo>
                <a:cubicBezTo>
                  <a:pt x="-11591" y="124948"/>
                  <a:pt x="-10633" y="125519"/>
                  <a:pt x="-10633" y="125519"/>
                </a:cubicBezTo>
                <a:cubicBezTo>
                  <a:pt x="-8726" y="125519"/>
                  <a:pt x="2697" y="116851"/>
                  <a:pt x="10324" y="100850"/>
                </a:cubicBezTo>
                <a:cubicBezTo>
                  <a:pt x="16035" y="86848"/>
                  <a:pt x="17942" y="72846"/>
                  <a:pt x="17942" y="62082"/>
                </a:cubicBezTo>
                <a:close/>
                <a:moveTo>
                  <a:pt x="67474" y="62082"/>
                </a:moveTo>
                <a:cubicBezTo>
                  <a:pt x="67474" y="52272"/>
                  <a:pt x="65567" y="36937"/>
                  <a:pt x="58898" y="22650"/>
                </a:cubicBezTo>
                <a:cubicBezTo>
                  <a:pt x="51280" y="7218"/>
                  <a:pt x="39848" y="-1163"/>
                  <a:pt x="38899" y="-1163"/>
                </a:cubicBezTo>
                <a:cubicBezTo>
                  <a:pt x="37941" y="-1163"/>
                  <a:pt x="37941" y="-496"/>
                  <a:pt x="37941" y="170"/>
                </a:cubicBezTo>
                <a:cubicBezTo>
                  <a:pt x="37941" y="647"/>
                  <a:pt x="37941" y="837"/>
                  <a:pt x="39848" y="3218"/>
                </a:cubicBezTo>
                <a:cubicBezTo>
                  <a:pt x="52228" y="15696"/>
                  <a:pt x="59847" y="35793"/>
                  <a:pt x="59847" y="62082"/>
                </a:cubicBezTo>
                <a:cubicBezTo>
                  <a:pt x="59847" y="83895"/>
                  <a:pt x="55084" y="105994"/>
                  <a:pt x="39848" y="122090"/>
                </a:cubicBezTo>
                <a:cubicBezTo>
                  <a:pt x="37941" y="123615"/>
                  <a:pt x="37941" y="123710"/>
                  <a:pt x="37941" y="124186"/>
                </a:cubicBezTo>
                <a:cubicBezTo>
                  <a:pt x="37941" y="124948"/>
                  <a:pt x="37941" y="125519"/>
                  <a:pt x="38899" y="125519"/>
                </a:cubicBezTo>
                <a:cubicBezTo>
                  <a:pt x="39848" y="125519"/>
                  <a:pt x="51280" y="116851"/>
                  <a:pt x="58898" y="100850"/>
                </a:cubicBezTo>
                <a:cubicBezTo>
                  <a:pt x="65567" y="86848"/>
                  <a:pt x="67474" y="72846"/>
                  <a:pt x="67474" y="62082"/>
                </a:cubicBezTo>
                <a:close/>
              </a:path>
            </a:pathLst>
          </a:custGeom>
          <a:solidFill>
            <a:srgbClr val="000000"/>
          </a:solidFill>
          <a:ln w="12700" cap="flat">
            <a:noFill/>
            <a:prstDash val="solid"/>
            <a:miter/>
          </a:ln>
        </p:spPr>
        <p:txBody>
          <a:bodyPr rtlCol="0" anchor="ctr"/>
          <a:lstStyle/>
          <a:p>
            <a:endParaRPr lang="en-AE"/>
          </a:p>
        </p:txBody>
      </p:sp>
      <p:sp>
        <p:nvSpPr>
          <p:cNvPr id="59" name="Freeform: Shape 58">
            <a:extLst>
              <a:ext uri="{FF2B5EF4-FFF2-40B4-BE49-F238E27FC236}">
                <a16:creationId xmlns:a16="http://schemas.microsoft.com/office/drawing/2014/main" id="{99F816A4-2B37-78E2-5B67-80D0280CBE6C}"/>
              </a:ext>
            </a:extLst>
          </p:cNvPr>
          <p:cNvSpPr/>
          <p:nvPr/>
        </p:nvSpPr>
        <p:spPr>
          <a:xfrm>
            <a:off x="7569518" y="2599244"/>
            <a:ext cx="39048" cy="76676"/>
          </a:xfrm>
          <a:custGeom>
            <a:avLst/>
            <a:gdLst>
              <a:gd name="connsiteX0" fmla="*/ 27458 w 39048"/>
              <a:gd name="connsiteY0" fmla="*/ 2076 h 76676"/>
              <a:gd name="connsiteX1" fmla="*/ 23653 w 39048"/>
              <a:gd name="connsiteY1" fmla="*/ -1163 h 76676"/>
              <a:gd name="connsiteX2" fmla="*/ 18891 w 39048"/>
              <a:gd name="connsiteY2" fmla="*/ 3600 h 76676"/>
              <a:gd name="connsiteX3" fmla="*/ 22695 w 39048"/>
              <a:gd name="connsiteY3" fmla="*/ 7029 h 76676"/>
              <a:gd name="connsiteX4" fmla="*/ 27458 w 39048"/>
              <a:gd name="connsiteY4" fmla="*/ 2076 h 76676"/>
              <a:gd name="connsiteX5" fmla="*/ 23653 w 39048"/>
              <a:gd name="connsiteY5" fmla="*/ 29794 h 76676"/>
              <a:gd name="connsiteX6" fmla="*/ 23653 w 39048"/>
              <a:gd name="connsiteY6" fmla="*/ 26841 h 76676"/>
              <a:gd name="connsiteX7" fmla="*/ 14128 w 39048"/>
              <a:gd name="connsiteY7" fmla="*/ 18459 h 76676"/>
              <a:gd name="connsiteX8" fmla="*/ -1117 w 39048"/>
              <a:gd name="connsiteY8" fmla="*/ 31984 h 76676"/>
              <a:gd name="connsiteX9" fmla="*/ 790 w 39048"/>
              <a:gd name="connsiteY9" fmla="*/ 33032 h 76676"/>
              <a:gd name="connsiteX10" fmla="*/ 1738 w 39048"/>
              <a:gd name="connsiteY10" fmla="*/ 31604 h 76676"/>
              <a:gd name="connsiteX11" fmla="*/ 14128 w 39048"/>
              <a:gd name="connsiteY11" fmla="*/ 20841 h 76676"/>
              <a:gd name="connsiteX12" fmla="*/ 16984 w 39048"/>
              <a:gd name="connsiteY12" fmla="*/ 25126 h 76676"/>
              <a:gd name="connsiteX13" fmla="*/ 16984 w 39048"/>
              <a:gd name="connsiteY13" fmla="*/ 27889 h 76676"/>
              <a:gd name="connsiteX14" fmla="*/ 8408 w 39048"/>
              <a:gd name="connsiteY14" fmla="*/ 61797 h 76676"/>
              <a:gd name="connsiteX15" fmla="*/ -3024 w 39048"/>
              <a:gd name="connsiteY15" fmla="*/ 73133 h 76676"/>
              <a:gd name="connsiteX16" fmla="*/ -5880 w 39048"/>
              <a:gd name="connsiteY16" fmla="*/ 72465 h 76676"/>
              <a:gd name="connsiteX17" fmla="*/ -3024 w 39048"/>
              <a:gd name="connsiteY17" fmla="*/ 67989 h 76676"/>
              <a:gd name="connsiteX18" fmla="*/ -6829 w 39048"/>
              <a:gd name="connsiteY18" fmla="*/ 64751 h 76676"/>
              <a:gd name="connsiteX19" fmla="*/ -11591 w 39048"/>
              <a:gd name="connsiteY19" fmla="*/ 69989 h 76676"/>
              <a:gd name="connsiteX20" fmla="*/ -3024 w 39048"/>
              <a:gd name="connsiteY20" fmla="*/ 75514 h 76676"/>
              <a:gd name="connsiteX21" fmla="*/ 16026 w 39048"/>
              <a:gd name="connsiteY21" fmla="*/ 61511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48" h="76676">
                <a:moveTo>
                  <a:pt x="27458" y="2076"/>
                </a:moveTo>
                <a:cubicBezTo>
                  <a:pt x="27458" y="648"/>
                  <a:pt x="25551" y="-1163"/>
                  <a:pt x="23653" y="-1163"/>
                </a:cubicBezTo>
                <a:cubicBezTo>
                  <a:pt x="20788" y="-1163"/>
                  <a:pt x="18891" y="1219"/>
                  <a:pt x="18891" y="3600"/>
                </a:cubicBezTo>
                <a:cubicBezTo>
                  <a:pt x="18891" y="5029"/>
                  <a:pt x="19840" y="7029"/>
                  <a:pt x="22695" y="7029"/>
                </a:cubicBezTo>
                <a:cubicBezTo>
                  <a:pt x="24602" y="7029"/>
                  <a:pt x="27458" y="4647"/>
                  <a:pt x="27458" y="2076"/>
                </a:cubicBezTo>
                <a:close/>
                <a:moveTo>
                  <a:pt x="23653" y="29794"/>
                </a:moveTo>
                <a:cubicBezTo>
                  <a:pt x="23653" y="28841"/>
                  <a:pt x="23653" y="27984"/>
                  <a:pt x="23653" y="26841"/>
                </a:cubicBezTo>
                <a:cubicBezTo>
                  <a:pt x="23653" y="21888"/>
                  <a:pt x="19840" y="18459"/>
                  <a:pt x="14128" y="18459"/>
                </a:cubicBezTo>
                <a:cubicBezTo>
                  <a:pt x="4603" y="18459"/>
                  <a:pt x="-1117" y="30651"/>
                  <a:pt x="-1117" y="31984"/>
                </a:cubicBezTo>
                <a:cubicBezTo>
                  <a:pt x="-1117" y="33032"/>
                  <a:pt x="-159" y="33032"/>
                  <a:pt x="790" y="33032"/>
                </a:cubicBezTo>
                <a:cubicBezTo>
                  <a:pt x="1738" y="33032"/>
                  <a:pt x="1738" y="32936"/>
                  <a:pt x="1738" y="31604"/>
                </a:cubicBezTo>
                <a:cubicBezTo>
                  <a:pt x="4603" y="26365"/>
                  <a:pt x="9366" y="20841"/>
                  <a:pt x="14128" y="20841"/>
                </a:cubicBezTo>
                <a:cubicBezTo>
                  <a:pt x="16026" y="20841"/>
                  <a:pt x="16984" y="22364"/>
                  <a:pt x="16984" y="25126"/>
                </a:cubicBezTo>
                <a:cubicBezTo>
                  <a:pt x="16984" y="26174"/>
                  <a:pt x="16984" y="27412"/>
                  <a:pt x="16984" y="27889"/>
                </a:cubicBezTo>
                <a:lnTo>
                  <a:pt x="8408" y="61797"/>
                </a:lnTo>
                <a:cubicBezTo>
                  <a:pt x="6501" y="67894"/>
                  <a:pt x="1738" y="73133"/>
                  <a:pt x="-3024" y="73133"/>
                </a:cubicBezTo>
                <a:cubicBezTo>
                  <a:pt x="-3973" y="73133"/>
                  <a:pt x="-4922" y="72942"/>
                  <a:pt x="-5880" y="72465"/>
                </a:cubicBezTo>
                <a:cubicBezTo>
                  <a:pt x="-3973" y="71418"/>
                  <a:pt x="-3024" y="69323"/>
                  <a:pt x="-3024" y="67989"/>
                </a:cubicBezTo>
                <a:cubicBezTo>
                  <a:pt x="-3024" y="65989"/>
                  <a:pt x="-4922" y="64751"/>
                  <a:pt x="-6829" y="64751"/>
                </a:cubicBezTo>
                <a:cubicBezTo>
                  <a:pt x="-9684" y="64751"/>
                  <a:pt x="-11591" y="67132"/>
                  <a:pt x="-11591" y="69989"/>
                </a:cubicBezTo>
                <a:cubicBezTo>
                  <a:pt x="-11591" y="73418"/>
                  <a:pt x="-7787" y="75514"/>
                  <a:pt x="-3024" y="75514"/>
                </a:cubicBezTo>
                <a:cubicBezTo>
                  <a:pt x="2697" y="75514"/>
                  <a:pt x="13170" y="72370"/>
                  <a:pt x="16026" y="61511"/>
                </a:cubicBezTo>
                <a:close/>
              </a:path>
            </a:pathLst>
          </a:custGeom>
          <a:solidFill>
            <a:srgbClr val="000000"/>
          </a:solidFill>
          <a:ln w="12700" cap="flat">
            <a:noFill/>
            <a:prstDash val="solid"/>
            <a:miter/>
          </a:ln>
        </p:spPr>
        <p:txBody>
          <a:bodyPr rtlCol="0" anchor="ctr"/>
          <a:lstStyle/>
          <a:p>
            <a:endParaRPr lang="en-AE"/>
          </a:p>
        </p:txBody>
      </p:sp>
      <p:sp>
        <p:nvSpPr>
          <p:cNvPr id="60" name="Freeform: Shape 59">
            <a:extLst>
              <a:ext uri="{FF2B5EF4-FFF2-40B4-BE49-F238E27FC236}">
                <a16:creationId xmlns:a16="http://schemas.microsoft.com/office/drawing/2014/main" id="{F4AC4D0C-FE83-E80D-1E4D-BA6433DD11B9}"/>
              </a:ext>
            </a:extLst>
          </p:cNvPr>
          <p:cNvSpPr/>
          <p:nvPr/>
        </p:nvSpPr>
        <p:spPr>
          <a:xfrm>
            <a:off x="5590225" y="2823463"/>
            <a:ext cx="2032629" cy="5047"/>
          </a:xfrm>
          <a:custGeom>
            <a:avLst/>
            <a:gdLst>
              <a:gd name="connsiteX0" fmla="*/ -11591 w 2032629"/>
              <a:gd name="connsiteY0" fmla="*/ -1163 h 5047"/>
              <a:gd name="connsiteX1" fmla="*/ -11591 w 2032629"/>
              <a:gd name="connsiteY1" fmla="*/ 3885 h 5047"/>
              <a:gd name="connsiteX2" fmla="*/ 2021038 w 2032629"/>
              <a:gd name="connsiteY2" fmla="*/ 3885 h 5047"/>
              <a:gd name="connsiteX3" fmla="*/ 2021038 w 2032629"/>
              <a:gd name="connsiteY3" fmla="*/ -1163 h 5047"/>
            </a:gdLst>
            <a:ahLst/>
            <a:cxnLst>
              <a:cxn ang="0">
                <a:pos x="connsiteX0" y="connsiteY0"/>
              </a:cxn>
              <a:cxn ang="0">
                <a:pos x="connsiteX1" y="connsiteY1"/>
              </a:cxn>
              <a:cxn ang="0">
                <a:pos x="connsiteX2" y="connsiteY2"/>
              </a:cxn>
              <a:cxn ang="0">
                <a:pos x="connsiteX3" y="connsiteY3"/>
              </a:cxn>
            </a:cxnLst>
            <a:rect l="l" t="t" r="r" b="b"/>
            <a:pathLst>
              <a:path w="2032629" h="5047">
                <a:moveTo>
                  <a:pt x="-11591" y="-1163"/>
                </a:moveTo>
                <a:lnTo>
                  <a:pt x="-11591" y="3885"/>
                </a:lnTo>
                <a:lnTo>
                  <a:pt x="2021038" y="3885"/>
                </a:lnTo>
                <a:lnTo>
                  <a:pt x="2021038" y="-1163"/>
                </a:lnTo>
                <a:close/>
              </a:path>
            </a:pathLst>
          </a:custGeom>
          <a:solidFill>
            <a:srgbClr val="000000"/>
          </a:solidFill>
          <a:ln w="9525" cap="flat">
            <a:noFill/>
            <a:prstDash val="solid"/>
            <a:miter/>
          </a:ln>
        </p:spPr>
        <p:txBody>
          <a:bodyPr rtlCol="0" anchor="ctr"/>
          <a:lstStyle/>
          <a:p>
            <a:endParaRPr lang="en-AE"/>
          </a:p>
        </p:txBody>
      </p:sp>
      <p:sp>
        <p:nvSpPr>
          <p:cNvPr id="61" name="Freeform: Shape 60">
            <a:extLst>
              <a:ext uri="{FF2B5EF4-FFF2-40B4-BE49-F238E27FC236}">
                <a16:creationId xmlns:a16="http://schemas.microsoft.com/office/drawing/2014/main" id="{38944BB9-1185-40FC-A076-5E3052B7E38A}"/>
              </a:ext>
            </a:extLst>
          </p:cNvPr>
          <p:cNvSpPr/>
          <p:nvPr/>
        </p:nvSpPr>
        <p:spPr>
          <a:xfrm>
            <a:off x="6479855" y="2860134"/>
            <a:ext cx="50480" cy="84296"/>
          </a:xfrm>
          <a:custGeom>
            <a:avLst/>
            <a:gdLst>
              <a:gd name="connsiteX0" fmla="*/ 38890 w 50480"/>
              <a:gd name="connsiteY0" fmla="*/ 61036 h 84296"/>
              <a:gd name="connsiteX1" fmla="*/ 36034 w 50480"/>
              <a:gd name="connsiteY1" fmla="*/ 61036 h 84296"/>
              <a:gd name="connsiteX2" fmla="*/ 33178 w 50480"/>
              <a:gd name="connsiteY2" fmla="*/ 72370 h 84296"/>
              <a:gd name="connsiteX3" fmla="*/ 20798 w 50480"/>
              <a:gd name="connsiteY3" fmla="*/ 73418 h 84296"/>
              <a:gd name="connsiteX4" fmla="*/ -2066 w 50480"/>
              <a:gd name="connsiteY4" fmla="*/ 73418 h 84296"/>
              <a:gd name="connsiteX5" fmla="*/ 11273 w 50480"/>
              <a:gd name="connsiteY5" fmla="*/ 60368 h 84296"/>
              <a:gd name="connsiteX6" fmla="*/ 38890 w 50480"/>
              <a:gd name="connsiteY6" fmla="*/ 23411 h 84296"/>
              <a:gd name="connsiteX7" fmla="*/ 12222 w 50480"/>
              <a:gd name="connsiteY7" fmla="*/ -1163 h 84296"/>
              <a:gd name="connsiteX8" fmla="*/ -11591 w 50480"/>
              <a:gd name="connsiteY8" fmla="*/ 21793 h 84296"/>
              <a:gd name="connsiteX9" fmla="*/ -4922 w 50480"/>
              <a:gd name="connsiteY9" fmla="*/ 28746 h 84296"/>
              <a:gd name="connsiteX10" fmla="*/ 1748 w 50480"/>
              <a:gd name="connsiteY10" fmla="*/ 22078 h 84296"/>
              <a:gd name="connsiteX11" fmla="*/ -4922 w 50480"/>
              <a:gd name="connsiteY11" fmla="*/ 15506 h 84296"/>
              <a:gd name="connsiteX12" fmla="*/ -6829 w 50480"/>
              <a:gd name="connsiteY12" fmla="*/ 15697 h 84296"/>
              <a:gd name="connsiteX13" fmla="*/ 10315 w 50480"/>
              <a:gd name="connsiteY13" fmla="*/ 2743 h 84296"/>
              <a:gd name="connsiteX14" fmla="*/ 27467 w 50480"/>
              <a:gd name="connsiteY14" fmla="*/ 23411 h 84296"/>
              <a:gd name="connsiteX15" fmla="*/ 14128 w 50480"/>
              <a:gd name="connsiteY15" fmla="*/ 51416 h 84296"/>
              <a:gd name="connsiteX16" fmla="*/ -10633 w 50480"/>
              <a:gd name="connsiteY16" fmla="*/ 78466 h 84296"/>
              <a:gd name="connsiteX17" fmla="*/ -11591 w 50480"/>
              <a:gd name="connsiteY17" fmla="*/ 83133 h 84296"/>
              <a:gd name="connsiteX18" fmla="*/ 35085 w 50480"/>
              <a:gd name="connsiteY18" fmla="*/ 83133 h 8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480" h="84296">
                <a:moveTo>
                  <a:pt x="38890" y="61036"/>
                </a:moveTo>
                <a:lnTo>
                  <a:pt x="36034" y="61036"/>
                </a:lnTo>
                <a:cubicBezTo>
                  <a:pt x="35085" y="64940"/>
                  <a:pt x="34127" y="70466"/>
                  <a:pt x="33178" y="72370"/>
                </a:cubicBezTo>
                <a:cubicBezTo>
                  <a:pt x="32230" y="73418"/>
                  <a:pt x="23653" y="73418"/>
                  <a:pt x="20798" y="73418"/>
                </a:cubicBezTo>
                <a:lnTo>
                  <a:pt x="-2066" y="73418"/>
                </a:lnTo>
                <a:lnTo>
                  <a:pt x="11273" y="60368"/>
                </a:lnTo>
                <a:cubicBezTo>
                  <a:pt x="31272" y="42938"/>
                  <a:pt x="38890" y="36080"/>
                  <a:pt x="38890" y="23411"/>
                </a:cubicBezTo>
                <a:cubicBezTo>
                  <a:pt x="38890" y="9029"/>
                  <a:pt x="27467" y="-1163"/>
                  <a:pt x="12222" y="-1163"/>
                </a:cubicBezTo>
                <a:cubicBezTo>
                  <a:pt x="-2066" y="-1163"/>
                  <a:pt x="-11591" y="10458"/>
                  <a:pt x="-11591" y="21793"/>
                </a:cubicBezTo>
                <a:cubicBezTo>
                  <a:pt x="-11591" y="28746"/>
                  <a:pt x="-4922" y="28746"/>
                  <a:pt x="-4922" y="28746"/>
                </a:cubicBezTo>
                <a:cubicBezTo>
                  <a:pt x="-3015" y="28746"/>
                  <a:pt x="1748" y="27317"/>
                  <a:pt x="1748" y="22078"/>
                </a:cubicBezTo>
                <a:cubicBezTo>
                  <a:pt x="1748" y="18840"/>
                  <a:pt x="-1108" y="15506"/>
                  <a:pt x="-4922" y="15506"/>
                </a:cubicBezTo>
                <a:cubicBezTo>
                  <a:pt x="-5870" y="15506"/>
                  <a:pt x="-6829" y="15506"/>
                  <a:pt x="-6829" y="15697"/>
                </a:cubicBezTo>
                <a:cubicBezTo>
                  <a:pt x="-3973" y="7505"/>
                  <a:pt x="2697" y="2743"/>
                  <a:pt x="10315" y="2743"/>
                </a:cubicBezTo>
                <a:cubicBezTo>
                  <a:pt x="21747" y="2743"/>
                  <a:pt x="27467" y="13030"/>
                  <a:pt x="27467" y="23411"/>
                </a:cubicBezTo>
                <a:cubicBezTo>
                  <a:pt x="27467" y="33508"/>
                  <a:pt x="20798" y="43509"/>
                  <a:pt x="14128" y="51416"/>
                </a:cubicBezTo>
                <a:lnTo>
                  <a:pt x="-10633" y="78466"/>
                </a:lnTo>
                <a:cubicBezTo>
                  <a:pt x="-11591" y="79800"/>
                  <a:pt x="-11591" y="80086"/>
                  <a:pt x="-11591" y="83133"/>
                </a:cubicBezTo>
                <a:lnTo>
                  <a:pt x="35085" y="83133"/>
                </a:lnTo>
                <a:close/>
              </a:path>
            </a:pathLst>
          </a:custGeom>
          <a:solidFill>
            <a:srgbClr val="000000"/>
          </a:solidFill>
          <a:ln w="12700" cap="flat">
            <a:noFill/>
            <a:prstDash val="solid"/>
            <a:miter/>
          </a:ln>
        </p:spPr>
        <p:txBody>
          <a:bodyPr rtlCol="0" anchor="ctr"/>
          <a:lstStyle/>
          <a:p>
            <a:endParaRPr lang="en-AE"/>
          </a:p>
        </p:txBody>
      </p:sp>
      <p:sp>
        <p:nvSpPr>
          <p:cNvPr id="62" name="Freeform: Shape 61">
            <a:extLst>
              <a:ext uri="{FF2B5EF4-FFF2-40B4-BE49-F238E27FC236}">
                <a16:creationId xmlns:a16="http://schemas.microsoft.com/office/drawing/2014/main" id="{21356F75-BC16-5E9F-9F88-B10270DCD7ED}"/>
              </a:ext>
            </a:extLst>
          </p:cNvPr>
          <p:cNvSpPr/>
          <p:nvPr/>
        </p:nvSpPr>
        <p:spPr>
          <a:xfrm>
            <a:off x="6540818" y="2868898"/>
            <a:ext cx="54294" cy="39813"/>
          </a:xfrm>
          <a:custGeom>
            <a:avLst/>
            <a:gdLst>
              <a:gd name="connsiteX0" fmla="*/ 42703 w 54294"/>
              <a:gd name="connsiteY0" fmla="*/ 25125 h 39813"/>
              <a:gd name="connsiteX1" fmla="*/ 40797 w 54294"/>
              <a:gd name="connsiteY1" fmla="*/ 23982 h 39813"/>
              <a:gd name="connsiteX2" fmla="*/ 39838 w 54294"/>
              <a:gd name="connsiteY2" fmla="*/ 25411 h 39813"/>
              <a:gd name="connsiteX3" fmla="*/ 30313 w 54294"/>
              <a:gd name="connsiteY3" fmla="*/ 36175 h 39813"/>
              <a:gd name="connsiteX4" fmla="*/ 27458 w 54294"/>
              <a:gd name="connsiteY4" fmla="*/ 33032 h 39813"/>
              <a:gd name="connsiteX5" fmla="*/ 29365 w 54294"/>
              <a:gd name="connsiteY5" fmla="*/ 25888 h 39813"/>
              <a:gd name="connsiteX6" fmla="*/ 34127 w 54294"/>
              <a:gd name="connsiteY6" fmla="*/ 8743 h 39813"/>
              <a:gd name="connsiteX7" fmla="*/ 22695 w 54294"/>
              <a:gd name="connsiteY7" fmla="*/ -1163 h 39813"/>
              <a:gd name="connsiteX8" fmla="*/ 8408 w 54294"/>
              <a:gd name="connsiteY8" fmla="*/ 6838 h 39813"/>
              <a:gd name="connsiteX9" fmla="*/ -1117 w 54294"/>
              <a:gd name="connsiteY9" fmla="*/ -1163 h 39813"/>
              <a:gd name="connsiteX10" fmla="*/ -8735 w 54294"/>
              <a:gd name="connsiteY10" fmla="*/ 3600 h 39813"/>
              <a:gd name="connsiteX11" fmla="*/ -11591 w 54294"/>
              <a:gd name="connsiteY11" fmla="*/ 12362 h 39813"/>
              <a:gd name="connsiteX12" fmla="*/ -9684 w 54294"/>
              <a:gd name="connsiteY12" fmla="*/ 13410 h 39813"/>
              <a:gd name="connsiteX13" fmla="*/ -7787 w 54294"/>
              <a:gd name="connsiteY13" fmla="*/ 10838 h 39813"/>
              <a:gd name="connsiteX14" fmla="*/ -1117 w 54294"/>
              <a:gd name="connsiteY14" fmla="*/ 1219 h 39813"/>
              <a:gd name="connsiteX15" fmla="*/ 790 w 54294"/>
              <a:gd name="connsiteY15" fmla="*/ 5504 h 39813"/>
              <a:gd name="connsiteX16" fmla="*/ -159 w 54294"/>
              <a:gd name="connsiteY16" fmla="*/ 12934 h 39813"/>
              <a:gd name="connsiteX17" fmla="*/ -2066 w 54294"/>
              <a:gd name="connsiteY17" fmla="*/ 20839 h 39813"/>
              <a:gd name="connsiteX18" fmla="*/ -4922 w 54294"/>
              <a:gd name="connsiteY18" fmla="*/ 32269 h 39813"/>
              <a:gd name="connsiteX19" fmla="*/ -5880 w 54294"/>
              <a:gd name="connsiteY19" fmla="*/ 35889 h 39813"/>
              <a:gd name="connsiteX20" fmla="*/ -3024 w 54294"/>
              <a:gd name="connsiteY20" fmla="*/ 38651 h 39813"/>
              <a:gd name="connsiteX21" fmla="*/ 790 w 54294"/>
              <a:gd name="connsiteY21" fmla="*/ 36747 h 39813"/>
              <a:gd name="connsiteX22" fmla="*/ 2697 w 54294"/>
              <a:gd name="connsiteY22" fmla="*/ 31221 h 39813"/>
              <a:gd name="connsiteX23" fmla="*/ 4603 w 54294"/>
              <a:gd name="connsiteY23" fmla="*/ 23221 h 39813"/>
              <a:gd name="connsiteX24" fmla="*/ 5552 w 54294"/>
              <a:gd name="connsiteY24" fmla="*/ 17411 h 39813"/>
              <a:gd name="connsiteX25" fmla="*/ 9366 w 54294"/>
              <a:gd name="connsiteY25" fmla="*/ 9410 h 39813"/>
              <a:gd name="connsiteX26" fmla="*/ 22695 w 54294"/>
              <a:gd name="connsiteY26" fmla="*/ 1219 h 39813"/>
              <a:gd name="connsiteX27" fmla="*/ 27458 w 54294"/>
              <a:gd name="connsiteY27" fmla="*/ 7409 h 39813"/>
              <a:gd name="connsiteX28" fmla="*/ 22695 w 54294"/>
              <a:gd name="connsiteY28" fmla="*/ 26364 h 39813"/>
              <a:gd name="connsiteX29" fmla="*/ 21747 w 54294"/>
              <a:gd name="connsiteY29" fmla="*/ 31126 h 39813"/>
              <a:gd name="connsiteX30" fmla="*/ 30313 w 54294"/>
              <a:gd name="connsiteY30" fmla="*/ 38651 h 39813"/>
              <a:gd name="connsiteX31" fmla="*/ 42703 w 54294"/>
              <a:gd name="connsiteY31" fmla="*/ 25125 h 3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813">
                <a:moveTo>
                  <a:pt x="42703" y="25125"/>
                </a:moveTo>
                <a:cubicBezTo>
                  <a:pt x="42703" y="23982"/>
                  <a:pt x="41745" y="23982"/>
                  <a:pt x="40797" y="23982"/>
                </a:cubicBezTo>
                <a:cubicBezTo>
                  <a:pt x="39838" y="23982"/>
                  <a:pt x="39838" y="24554"/>
                  <a:pt x="39838" y="25411"/>
                </a:cubicBezTo>
                <a:cubicBezTo>
                  <a:pt x="36983" y="32555"/>
                  <a:pt x="33178" y="36175"/>
                  <a:pt x="30313" y="36175"/>
                </a:cubicBezTo>
                <a:cubicBezTo>
                  <a:pt x="28416" y="36175"/>
                  <a:pt x="27458" y="34936"/>
                  <a:pt x="27458" y="33032"/>
                </a:cubicBezTo>
                <a:cubicBezTo>
                  <a:pt x="27458" y="31126"/>
                  <a:pt x="28416" y="29888"/>
                  <a:pt x="29365" y="25888"/>
                </a:cubicBezTo>
                <a:cubicBezTo>
                  <a:pt x="31272" y="23221"/>
                  <a:pt x="34127" y="13791"/>
                  <a:pt x="34127" y="8743"/>
                </a:cubicBezTo>
                <a:cubicBezTo>
                  <a:pt x="34127" y="265"/>
                  <a:pt x="27458" y="-1163"/>
                  <a:pt x="22695" y="-1163"/>
                </a:cubicBezTo>
                <a:cubicBezTo>
                  <a:pt x="16026" y="-1163"/>
                  <a:pt x="10315" y="3314"/>
                  <a:pt x="8408" y="6838"/>
                </a:cubicBezTo>
                <a:cubicBezTo>
                  <a:pt x="7459" y="742"/>
                  <a:pt x="2697" y="-1163"/>
                  <a:pt x="-1117" y="-1163"/>
                </a:cubicBezTo>
                <a:cubicBezTo>
                  <a:pt x="-4922" y="-1163"/>
                  <a:pt x="-6829" y="1503"/>
                  <a:pt x="-8735" y="3600"/>
                </a:cubicBezTo>
                <a:cubicBezTo>
                  <a:pt x="-10642" y="6838"/>
                  <a:pt x="-11591" y="11887"/>
                  <a:pt x="-11591" y="12362"/>
                </a:cubicBezTo>
                <a:cubicBezTo>
                  <a:pt x="-11591" y="13410"/>
                  <a:pt x="-10642" y="13410"/>
                  <a:pt x="-9684" y="13410"/>
                </a:cubicBezTo>
                <a:cubicBezTo>
                  <a:pt x="-8735" y="13410"/>
                  <a:pt x="-8735" y="13219"/>
                  <a:pt x="-7787" y="10838"/>
                </a:cubicBezTo>
                <a:cubicBezTo>
                  <a:pt x="-6829" y="5504"/>
                  <a:pt x="-4922" y="1219"/>
                  <a:pt x="-1117" y="1219"/>
                </a:cubicBezTo>
                <a:cubicBezTo>
                  <a:pt x="790" y="1219"/>
                  <a:pt x="790" y="3123"/>
                  <a:pt x="790" y="5504"/>
                </a:cubicBezTo>
                <a:cubicBezTo>
                  <a:pt x="790" y="7314"/>
                  <a:pt x="790" y="10553"/>
                  <a:pt x="-159" y="12934"/>
                </a:cubicBezTo>
                <a:lnTo>
                  <a:pt x="-2066" y="20839"/>
                </a:lnTo>
                <a:lnTo>
                  <a:pt x="-4922" y="32269"/>
                </a:lnTo>
                <a:cubicBezTo>
                  <a:pt x="-4922" y="33318"/>
                  <a:pt x="-5880" y="35604"/>
                  <a:pt x="-5880" y="35889"/>
                </a:cubicBezTo>
                <a:cubicBezTo>
                  <a:pt x="-5880" y="37794"/>
                  <a:pt x="-3973" y="38651"/>
                  <a:pt x="-3024" y="38651"/>
                </a:cubicBezTo>
                <a:cubicBezTo>
                  <a:pt x="-1117" y="38651"/>
                  <a:pt x="-159" y="37508"/>
                  <a:pt x="790" y="36747"/>
                </a:cubicBezTo>
                <a:cubicBezTo>
                  <a:pt x="790" y="35984"/>
                  <a:pt x="1738" y="33032"/>
                  <a:pt x="2697" y="31221"/>
                </a:cubicBezTo>
                <a:lnTo>
                  <a:pt x="4603" y="23221"/>
                </a:lnTo>
                <a:cubicBezTo>
                  <a:pt x="4603" y="21316"/>
                  <a:pt x="5552" y="19315"/>
                  <a:pt x="5552" y="17411"/>
                </a:cubicBezTo>
                <a:cubicBezTo>
                  <a:pt x="6501" y="13696"/>
                  <a:pt x="6501" y="12934"/>
                  <a:pt x="9366" y="9410"/>
                </a:cubicBezTo>
                <a:cubicBezTo>
                  <a:pt x="12222" y="5790"/>
                  <a:pt x="16026" y="1219"/>
                  <a:pt x="22695" y="1219"/>
                </a:cubicBezTo>
                <a:cubicBezTo>
                  <a:pt x="27458" y="1219"/>
                  <a:pt x="27458" y="5790"/>
                  <a:pt x="27458" y="7409"/>
                </a:cubicBezTo>
                <a:cubicBezTo>
                  <a:pt x="27458" y="12839"/>
                  <a:pt x="24602" y="22650"/>
                  <a:pt x="22695" y="26364"/>
                </a:cubicBezTo>
                <a:cubicBezTo>
                  <a:pt x="21747" y="28745"/>
                  <a:pt x="21747" y="29603"/>
                  <a:pt x="21747" y="31126"/>
                </a:cubicBezTo>
                <a:cubicBezTo>
                  <a:pt x="21747" y="35699"/>
                  <a:pt x="25551" y="38651"/>
                  <a:pt x="30313" y="38651"/>
                </a:cubicBezTo>
                <a:cubicBezTo>
                  <a:pt x="38890" y="38651"/>
                  <a:pt x="42703" y="26459"/>
                  <a:pt x="42703" y="25125"/>
                </a:cubicBezTo>
                <a:close/>
              </a:path>
            </a:pathLst>
          </a:custGeom>
          <a:solidFill>
            <a:srgbClr val="000000"/>
          </a:solidFill>
          <a:ln w="12700" cap="flat">
            <a:noFill/>
            <a:prstDash val="solid"/>
            <a:miter/>
          </a:ln>
        </p:spPr>
        <p:txBody>
          <a:bodyPr rtlCol="0" anchor="ctr"/>
          <a:lstStyle/>
          <a:p>
            <a:endParaRPr lang="en-AE"/>
          </a:p>
        </p:txBody>
      </p:sp>
      <p:sp>
        <p:nvSpPr>
          <p:cNvPr id="63" name="Freeform: Shape 62">
            <a:extLst>
              <a:ext uri="{FF2B5EF4-FFF2-40B4-BE49-F238E27FC236}">
                <a16:creationId xmlns:a16="http://schemas.microsoft.com/office/drawing/2014/main" id="{63B73D9C-5260-E1FB-E19B-C12A9C81156A}"/>
              </a:ext>
            </a:extLst>
          </p:cNvPr>
          <p:cNvSpPr/>
          <p:nvPr/>
        </p:nvSpPr>
        <p:spPr>
          <a:xfrm>
            <a:off x="6605587" y="2853086"/>
            <a:ext cx="64768" cy="65150"/>
          </a:xfrm>
          <a:custGeom>
            <a:avLst/>
            <a:gdLst>
              <a:gd name="connsiteX0" fmla="*/ 53177 w 64768"/>
              <a:gd name="connsiteY0" fmla="*/ 31412 h 65150"/>
              <a:gd name="connsiteX1" fmla="*/ 50322 w 64768"/>
              <a:gd name="connsiteY1" fmla="*/ 29222 h 65150"/>
              <a:gd name="connsiteX2" fmla="*/ 22695 w 64768"/>
              <a:gd name="connsiteY2" fmla="*/ 29222 h 65150"/>
              <a:gd name="connsiteX3" fmla="*/ 22695 w 64768"/>
              <a:gd name="connsiteY3" fmla="*/ 2076 h 65150"/>
              <a:gd name="connsiteX4" fmla="*/ 20798 w 64768"/>
              <a:gd name="connsiteY4" fmla="*/ -1163 h 65150"/>
              <a:gd name="connsiteX5" fmla="*/ 18891 w 64768"/>
              <a:gd name="connsiteY5" fmla="*/ 2076 h 65150"/>
              <a:gd name="connsiteX6" fmla="*/ 18891 w 64768"/>
              <a:gd name="connsiteY6" fmla="*/ 29222 h 65150"/>
              <a:gd name="connsiteX7" fmla="*/ -8735 w 64768"/>
              <a:gd name="connsiteY7" fmla="*/ 29222 h 65150"/>
              <a:gd name="connsiteX8" fmla="*/ -11591 w 64768"/>
              <a:gd name="connsiteY8" fmla="*/ 31412 h 65150"/>
              <a:gd name="connsiteX9" fmla="*/ -8735 w 64768"/>
              <a:gd name="connsiteY9" fmla="*/ 33699 h 65150"/>
              <a:gd name="connsiteX10" fmla="*/ 18891 w 64768"/>
              <a:gd name="connsiteY10" fmla="*/ 33699 h 65150"/>
              <a:gd name="connsiteX11" fmla="*/ 18891 w 64768"/>
              <a:gd name="connsiteY11" fmla="*/ 60750 h 65150"/>
              <a:gd name="connsiteX12" fmla="*/ 20798 w 64768"/>
              <a:gd name="connsiteY12" fmla="*/ 63988 h 65150"/>
              <a:gd name="connsiteX13" fmla="*/ 22695 w 64768"/>
              <a:gd name="connsiteY13" fmla="*/ 60750 h 65150"/>
              <a:gd name="connsiteX14" fmla="*/ 22695 w 64768"/>
              <a:gd name="connsiteY14" fmla="*/ 33699 h 65150"/>
              <a:gd name="connsiteX15" fmla="*/ 50322 w 64768"/>
              <a:gd name="connsiteY15" fmla="*/ 33699 h 65150"/>
              <a:gd name="connsiteX16" fmla="*/ 53177 w 64768"/>
              <a:gd name="connsiteY16" fmla="*/ 31412 h 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768" h="65150">
                <a:moveTo>
                  <a:pt x="53177" y="31412"/>
                </a:moveTo>
                <a:cubicBezTo>
                  <a:pt x="53177" y="29222"/>
                  <a:pt x="51270" y="29222"/>
                  <a:pt x="50322" y="29222"/>
                </a:cubicBezTo>
                <a:lnTo>
                  <a:pt x="22695" y="29222"/>
                </a:lnTo>
                <a:lnTo>
                  <a:pt x="22695" y="2076"/>
                </a:lnTo>
                <a:cubicBezTo>
                  <a:pt x="22695" y="933"/>
                  <a:pt x="22695" y="-1163"/>
                  <a:pt x="20798" y="-1163"/>
                </a:cubicBezTo>
                <a:cubicBezTo>
                  <a:pt x="18891" y="-1163"/>
                  <a:pt x="18891" y="742"/>
                  <a:pt x="18891" y="2076"/>
                </a:cubicBezTo>
                <a:lnTo>
                  <a:pt x="18891" y="29222"/>
                </a:lnTo>
                <a:lnTo>
                  <a:pt x="-8735" y="29222"/>
                </a:lnTo>
                <a:cubicBezTo>
                  <a:pt x="-9684" y="29222"/>
                  <a:pt x="-11591" y="29222"/>
                  <a:pt x="-11591" y="31412"/>
                </a:cubicBezTo>
                <a:cubicBezTo>
                  <a:pt x="-11591" y="33699"/>
                  <a:pt x="-9684" y="33699"/>
                  <a:pt x="-8735" y="33699"/>
                </a:cubicBezTo>
                <a:lnTo>
                  <a:pt x="18891" y="33699"/>
                </a:lnTo>
                <a:lnTo>
                  <a:pt x="18891" y="60750"/>
                </a:lnTo>
                <a:cubicBezTo>
                  <a:pt x="18891" y="61988"/>
                  <a:pt x="18891" y="63988"/>
                  <a:pt x="20798" y="63988"/>
                </a:cubicBezTo>
                <a:cubicBezTo>
                  <a:pt x="22695" y="63988"/>
                  <a:pt x="22695" y="62083"/>
                  <a:pt x="22695" y="60750"/>
                </a:cubicBezTo>
                <a:lnTo>
                  <a:pt x="22695" y="33699"/>
                </a:lnTo>
                <a:lnTo>
                  <a:pt x="50322" y="33699"/>
                </a:lnTo>
                <a:cubicBezTo>
                  <a:pt x="51270" y="33699"/>
                  <a:pt x="53177" y="33699"/>
                  <a:pt x="53177" y="31412"/>
                </a:cubicBezTo>
                <a:close/>
              </a:path>
            </a:pathLst>
          </a:custGeom>
          <a:solidFill>
            <a:srgbClr val="000000"/>
          </a:solidFill>
          <a:ln w="12700" cap="flat">
            <a:noFill/>
            <a:prstDash val="solid"/>
            <a:miter/>
          </a:ln>
        </p:spPr>
        <p:txBody>
          <a:bodyPr rtlCol="0" anchor="ctr"/>
          <a:lstStyle/>
          <a:p>
            <a:endParaRPr lang="en-AE"/>
          </a:p>
        </p:txBody>
      </p:sp>
      <p:sp>
        <p:nvSpPr>
          <p:cNvPr id="64" name="Freeform: Shape 63">
            <a:extLst>
              <a:ext uri="{FF2B5EF4-FFF2-40B4-BE49-F238E27FC236}">
                <a16:creationId xmlns:a16="http://schemas.microsoft.com/office/drawing/2014/main" id="{CBB091E7-F5CB-5C93-7D1B-176D9FA9B032}"/>
              </a:ext>
            </a:extLst>
          </p:cNvPr>
          <p:cNvSpPr/>
          <p:nvPr/>
        </p:nvSpPr>
        <p:spPr>
          <a:xfrm>
            <a:off x="6683693" y="2846418"/>
            <a:ext cx="43811" cy="62293"/>
          </a:xfrm>
          <a:custGeom>
            <a:avLst/>
            <a:gdLst>
              <a:gd name="connsiteX0" fmla="*/ 31272 w 43811"/>
              <a:gd name="connsiteY0" fmla="*/ 47605 h 62293"/>
              <a:gd name="connsiteX1" fmla="*/ 29365 w 43811"/>
              <a:gd name="connsiteY1" fmla="*/ 46462 h 62293"/>
              <a:gd name="connsiteX2" fmla="*/ 27458 w 43811"/>
              <a:gd name="connsiteY2" fmla="*/ 48559 h 62293"/>
              <a:gd name="connsiteX3" fmla="*/ 19840 w 43811"/>
              <a:gd name="connsiteY3" fmla="*/ 58655 h 62293"/>
              <a:gd name="connsiteX4" fmla="*/ 16984 w 43811"/>
              <a:gd name="connsiteY4" fmla="*/ 53987 h 62293"/>
              <a:gd name="connsiteX5" fmla="*/ 17933 w 43811"/>
              <a:gd name="connsiteY5" fmla="*/ 50177 h 62293"/>
              <a:gd name="connsiteX6" fmla="*/ 17933 w 43811"/>
              <a:gd name="connsiteY6" fmla="*/ 47320 h 62293"/>
              <a:gd name="connsiteX7" fmla="*/ 3645 w 43811"/>
              <a:gd name="connsiteY7" fmla="*/ 37986 h 62293"/>
              <a:gd name="connsiteX8" fmla="*/ 11263 w 43811"/>
              <a:gd name="connsiteY8" fmla="*/ 32175 h 62293"/>
              <a:gd name="connsiteX9" fmla="*/ 24602 w 43811"/>
              <a:gd name="connsiteY9" fmla="*/ 23699 h 62293"/>
              <a:gd name="connsiteX10" fmla="*/ 27458 w 43811"/>
              <a:gd name="connsiteY10" fmla="*/ 24842 h 62293"/>
              <a:gd name="connsiteX11" fmla="*/ 23653 w 43811"/>
              <a:gd name="connsiteY11" fmla="*/ 29794 h 62293"/>
              <a:gd name="connsiteX12" fmla="*/ 26509 w 43811"/>
              <a:gd name="connsiteY12" fmla="*/ 33033 h 62293"/>
              <a:gd name="connsiteX13" fmla="*/ 32220 w 43811"/>
              <a:gd name="connsiteY13" fmla="*/ 27412 h 62293"/>
              <a:gd name="connsiteX14" fmla="*/ 24602 w 43811"/>
              <a:gd name="connsiteY14" fmla="*/ 21317 h 62293"/>
              <a:gd name="connsiteX15" fmla="*/ 10315 w 43811"/>
              <a:gd name="connsiteY15" fmla="*/ 29032 h 62293"/>
              <a:gd name="connsiteX16" fmla="*/ 790 w 43811"/>
              <a:gd name="connsiteY16" fmla="*/ 36748 h 62293"/>
              <a:gd name="connsiteX17" fmla="*/ 9366 w 43811"/>
              <a:gd name="connsiteY17" fmla="*/ 1505 h 62293"/>
              <a:gd name="connsiteX18" fmla="*/ 9366 w 43811"/>
              <a:gd name="connsiteY18" fmla="*/ -20 h 62293"/>
              <a:gd name="connsiteX19" fmla="*/ 8408 w 43811"/>
              <a:gd name="connsiteY19" fmla="*/ -1163 h 62293"/>
              <a:gd name="connsiteX20" fmla="*/ -3024 w 43811"/>
              <a:gd name="connsiteY20" fmla="*/ -305 h 62293"/>
              <a:gd name="connsiteX21" fmla="*/ -4922 w 43811"/>
              <a:gd name="connsiteY21" fmla="*/ 1791 h 62293"/>
              <a:gd name="connsiteX22" fmla="*/ -3024 w 43811"/>
              <a:gd name="connsiteY22" fmla="*/ 3029 h 62293"/>
              <a:gd name="connsiteX23" fmla="*/ 1738 w 43811"/>
              <a:gd name="connsiteY23" fmla="*/ 4363 h 62293"/>
              <a:gd name="connsiteX24" fmla="*/ 790 w 43811"/>
              <a:gd name="connsiteY24" fmla="*/ 6267 h 62293"/>
              <a:gd name="connsiteX25" fmla="*/ -11591 w 43811"/>
              <a:gd name="connsiteY25" fmla="*/ 56369 h 62293"/>
              <a:gd name="connsiteX26" fmla="*/ -11591 w 43811"/>
              <a:gd name="connsiteY26" fmla="*/ 58369 h 62293"/>
              <a:gd name="connsiteX27" fmla="*/ -8735 w 43811"/>
              <a:gd name="connsiteY27" fmla="*/ 61131 h 62293"/>
              <a:gd name="connsiteX28" fmla="*/ -4922 w 43811"/>
              <a:gd name="connsiteY28" fmla="*/ 57416 h 62293"/>
              <a:gd name="connsiteX29" fmla="*/ -159 w 43811"/>
              <a:gd name="connsiteY29" fmla="*/ 40367 h 62293"/>
              <a:gd name="connsiteX30" fmla="*/ 11263 w 43811"/>
              <a:gd name="connsiteY30" fmla="*/ 47511 h 62293"/>
              <a:gd name="connsiteX31" fmla="*/ 10315 w 43811"/>
              <a:gd name="connsiteY31" fmla="*/ 49225 h 62293"/>
              <a:gd name="connsiteX32" fmla="*/ 10315 w 43811"/>
              <a:gd name="connsiteY32" fmla="*/ 52083 h 62293"/>
              <a:gd name="connsiteX33" fmla="*/ 19840 w 43811"/>
              <a:gd name="connsiteY33" fmla="*/ 61131 h 62293"/>
              <a:gd name="connsiteX34" fmla="*/ 31272 w 43811"/>
              <a:gd name="connsiteY34" fmla="*/ 47605 h 6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811" h="62293">
                <a:moveTo>
                  <a:pt x="31272" y="47605"/>
                </a:moveTo>
                <a:cubicBezTo>
                  <a:pt x="31272" y="46462"/>
                  <a:pt x="30313" y="46462"/>
                  <a:pt x="29365" y="46462"/>
                </a:cubicBezTo>
                <a:cubicBezTo>
                  <a:pt x="28416" y="46462"/>
                  <a:pt x="28416" y="46844"/>
                  <a:pt x="27458" y="48559"/>
                </a:cubicBezTo>
                <a:cubicBezTo>
                  <a:pt x="26509" y="52368"/>
                  <a:pt x="24602" y="58655"/>
                  <a:pt x="19840" y="58655"/>
                </a:cubicBezTo>
                <a:cubicBezTo>
                  <a:pt x="17933" y="58655"/>
                  <a:pt x="16984" y="56369"/>
                  <a:pt x="16984" y="53987"/>
                </a:cubicBezTo>
                <a:cubicBezTo>
                  <a:pt x="16984" y="52558"/>
                  <a:pt x="16984" y="52368"/>
                  <a:pt x="17933" y="50177"/>
                </a:cubicBezTo>
                <a:cubicBezTo>
                  <a:pt x="17933" y="49892"/>
                  <a:pt x="17933" y="48368"/>
                  <a:pt x="17933" y="47320"/>
                </a:cubicBezTo>
                <a:cubicBezTo>
                  <a:pt x="17933" y="39414"/>
                  <a:pt x="7459" y="38271"/>
                  <a:pt x="3645" y="37986"/>
                </a:cubicBezTo>
                <a:cubicBezTo>
                  <a:pt x="6501" y="36271"/>
                  <a:pt x="9366" y="33508"/>
                  <a:pt x="11263" y="32175"/>
                </a:cubicBezTo>
                <a:cubicBezTo>
                  <a:pt x="15077" y="27794"/>
                  <a:pt x="19840" y="23699"/>
                  <a:pt x="24602" y="23699"/>
                </a:cubicBezTo>
                <a:cubicBezTo>
                  <a:pt x="25551" y="23699"/>
                  <a:pt x="27458" y="23983"/>
                  <a:pt x="27458" y="24842"/>
                </a:cubicBezTo>
                <a:cubicBezTo>
                  <a:pt x="23653" y="25412"/>
                  <a:pt x="23653" y="28461"/>
                  <a:pt x="23653" y="29794"/>
                </a:cubicBezTo>
                <a:cubicBezTo>
                  <a:pt x="23653" y="31699"/>
                  <a:pt x="24602" y="33033"/>
                  <a:pt x="26509" y="33033"/>
                </a:cubicBezTo>
                <a:cubicBezTo>
                  <a:pt x="29365" y="33033"/>
                  <a:pt x="32220" y="31127"/>
                  <a:pt x="32220" y="27412"/>
                </a:cubicBezTo>
                <a:cubicBezTo>
                  <a:pt x="32220" y="24556"/>
                  <a:pt x="29365" y="21317"/>
                  <a:pt x="24602" y="21317"/>
                </a:cubicBezTo>
                <a:cubicBezTo>
                  <a:pt x="19840" y="21317"/>
                  <a:pt x="15077" y="24842"/>
                  <a:pt x="10315" y="29032"/>
                </a:cubicBezTo>
                <a:cubicBezTo>
                  <a:pt x="7459" y="32556"/>
                  <a:pt x="4603" y="35319"/>
                  <a:pt x="790" y="36748"/>
                </a:cubicBezTo>
                <a:lnTo>
                  <a:pt x="9366" y="1505"/>
                </a:lnTo>
                <a:cubicBezTo>
                  <a:pt x="9366" y="1314"/>
                  <a:pt x="9366" y="-20"/>
                  <a:pt x="9366" y="-20"/>
                </a:cubicBezTo>
                <a:cubicBezTo>
                  <a:pt x="9366" y="-400"/>
                  <a:pt x="9366" y="-1163"/>
                  <a:pt x="8408" y="-1163"/>
                </a:cubicBezTo>
                <a:cubicBezTo>
                  <a:pt x="6501" y="-1163"/>
                  <a:pt x="-1117" y="-400"/>
                  <a:pt x="-3024" y="-305"/>
                </a:cubicBezTo>
                <a:cubicBezTo>
                  <a:pt x="-3973" y="-114"/>
                  <a:pt x="-4922" y="-114"/>
                  <a:pt x="-4922" y="1791"/>
                </a:cubicBezTo>
                <a:cubicBezTo>
                  <a:pt x="-4922" y="3029"/>
                  <a:pt x="-3973" y="3029"/>
                  <a:pt x="-3024" y="3029"/>
                </a:cubicBezTo>
                <a:cubicBezTo>
                  <a:pt x="1738" y="3029"/>
                  <a:pt x="1738" y="3600"/>
                  <a:pt x="1738" y="4363"/>
                </a:cubicBezTo>
                <a:cubicBezTo>
                  <a:pt x="1738" y="4933"/>
                  <a:pt x="1738" y="5506"/>
                  <a:pt x="790" y="6267"/>
                </a:cubicBezTo>
                <a:lnTo>
                  <a:pt x="-11591" y="56369"/>
                </a:lnTo>
                <a:cubicBezTo>
                  <a:pt x="-11591" y="58084"/>
                  <a:pt x="-11591" y="58369"/>
                  <a:pt x="-11591" y="58369"/>
                </a:cubicBezTo>
                <a:cubicBezTo>
                  <a:pt x="-11591" y="59702"/>
                  <a:pt x="-10642" y="61131"/>
                  <a:pt x="-8735" y="61131"/>
                </a:cubicBezTo>
                <a:cubicBezTo>
                  <a:pt x="-5880" y="61131"/>
                  <a:pt x="-4922" y="59417"/>
                  <a:pt x="-4922" y="57416"/>
                </a:cubicBezTo>
                <a:cubicBezTo>
                  <a:pt x="-4922" y="57130"/>
                  <a:pt x="-1117" y="41510"/>
                  <a:pt x="-159" y="40367"/>
                </a:cubicBezTo>
                <a:cubicBezTo>
                  <a:pt x="5552" y="40938"/>
                  <a:pt x="11263" y="42843"/>
                  <a:pt x="11263" y="47511"/>
                </a:cubicBezTo>
                <a:cubicBezTo>
                  <a:pt x="11263" y="47891"/>
                  <a:pt x="11263" y="48368"/>
                  <a:pt x="10315" y="49225"/>
                </a:cubicBezTo>
                <a:cubicBezTo>
                  <a:pt x="10315" y="50654"/>
                  <a:pt x="10315" y="51035"/>
                  <a:pt x="10315" y="52083"/>
                </a:cubicBezTo>
                <a:cubicBezTo>
                  <a:pt x="10315" y="58369"/>
                  <a:pt x="15077" y="61131"/>
                  <a:pt x="19840" y="61131"/>
                </a:cubicBezTo>
                <a:cubicBezTo>
                  <a:pt x="28416" y="61131"/>
                  <a:pt x="31272" y="47605"/>
                  <a:pt x="31272" y="47605"/>
                </a:cubicBezTo>
                <a:close/>
              </a:path>
            </a:pathLst>
          </a:custGeom>
          <a:solidFill>
            <a:srgbClr val="000000"/>
          </a:solidFill>
          <a:ln w="12700" cap="flat">
            <a:noFill/>
            <a:prstDash val="solid"/>
            <a:miter/>
          </a:ln>
        </p:spPr>
        <p:txBody>
          <a:bodyPr rtlCol="0" anchor="ctr"/>
          <a:lstStyle/>
          <a:p>
            <a:endParaRPr lang="en-AE"/>
          </a:p>
        </p:txBody>
      </p:sp>
      <p:sp>
        <p:nvSpPr>
          <p:cNvPr id="65" name="Freeform: Shape 64">
            <a:extLst>
              <a:ext uri="{FF2B5EF4-FFF2-40B4-BE49-F238E27FC236}">
                <a16:creationId xmlns:a16="http://schemas.microsoft.com/office/drawing/2014/main" id="{BCA6BC7A-0B67-A638-1B5B-BF4E9C04E116}"/>
              </a:ext>
            </a:extLst>
          </p:cNvPr>
          <p:cNvSpPr/>
          <p:nvPr/>
        </p:nvSpPr>
        <p:spPr>
          <a:xfrm>
            <a:off x="7656192" y="2557620"/>
            <a:ext cx="5720" cy="536733"/>
          </a:xfrm>
          <a:custGeom>
            <a:avLst/>
            <a:gdLst>
              <a:gd name="connsiteX0" fmla="*/ -5870 w 5720"/>
              <a:gd name="connsiteY0" fmla="*/ 75323 h 536733"/>
              <a:gd name="connsiteX1" fmla="*/ -5870 w 5720"/>
              <a:gd name="connsiteY1" fmla="*/ 3600 h 536733"/>
              <a:gd name="connsiteX2" fmla="*/ -8735 w 5720"/>
              <a:gd name="connsiteY2" fmla="*/ -1163 h 536733"/>
              <a:gd name="connsiteX3" fmla="*/ -11591 w 5720"/>
              <a:gd name="connsiteY3" fmla="*/ 3600 h 536733"/>
              <a:gd name="connsiteX4" fmla="*/ -11591 w 5720"/>
              <a:gd name="connsiteY4" fmla="*/ 75323 h 536733"/>
              <a:gd name="connsiteX5" fmla="*/ -8735 w 5720"/>
              <a:gd name="connsiteY5" fmla="*/ 80086 h 536733"/>
              <a:gd name="connsiteX6" fmla="*/ -5870 w 5720"/>
              <a:gd name="connsiteY6" fmla="*/ 75323 h 536733"/>
              <a:gd name="connsiteX7" fmla="*/ -5870 w 5720"/>
              <a:gd name="connsiteY7" fmla="*/ 151237 h 536733"/>
              <a:gd name="connsiteX8" fmla="*/ -5870 w 5720"/>
              <a:gd name="connsiteY8" fmla="*/ 79514 h 536733"/>
              <a:gd name="connsiteX9" fmla="*/ -8735 w 5720"/>
              <a:gd name="connsiteY9" fmla="*/ 74751 h 536733"/>
              <a:gd name="connsiteX10" fmla="*/ -11591 w 5720"/>
              <a:gd name="connsiteY10" fmla="*/ 79514 h 536733"/>
              <a:gd name="connsiteX11" fmla="*/ -11591 w 5720"/>
              <a:gd name="connsiteY11" fmla="*/ 151237 h 536733"/>
              <a:gd name="connsiteX12" fmla="*/ -8735 w 5720"/>
              <a:gd name="connsiteY12" fmla="*/ 156000 h 536733"/>
              <a:gd name="connsiteX13" fmla="*/ -5870 w 5720"/>
              <a:gd name="connsiteY13" fmla="*/ 151237 h 536733"/>
              <a:gd name="connsiteX14" fmla="*/ -5870 w 5720"/>
              <a:gd name="connsiteY14" fmla="*/ 227151 h 536733"/>
              <a:gd name="connsiteX15" fmla="*/ -5870 w 5720"/>
              <a:gd name="connsiteY15" fmla="*/ 155428 h 536733"/>
              <a:gd name="connsiteX16" fmla="*/ -8735 w 5720"/>
              <a:gd name="connsiteY16" fmla="*/ 150665 h 536733"/>
              <a:gd name="connsiteX17" fmla="*/ -11591 w 5720"/>
              <a:gd name="connsiteY17" fmla="*/ 155428 h 536733"/>
              <a:gd name="connsiteX18" fmla="*/ -11591 w 5720"/>
              <a:gd name="connsiteY18" fmla="*/ 227151 h 536733"/>
              <a:gd name="connsiteX19" fmla="*/ -8735 w 5720"/>
              <a:gd name="connsiteY19" fmla="*/ 231914 h 536733"/>
              <a:gd name="connsiteX20" fmla="*/ -5870 w 5720"/>
              <a:gd name="connsiteY20" fmla="*/ 227151 h 536733"/>
              <a:gd name="connsiteX21" fmla="*/ -5870 w 5720"/>
              <a:gd name="connsiteY21" fmla="*/ 303065 h 536733"/>
              <a:gd name="connsiteX22" fmla="*/ -5870 w 5720"/>
              <a:gd name="connsiteY22" fmla="*/ 231343 h 536733"/>
              <a:gd name="connsiteX23" fmla="*/ -8735 w 5720"/>
              <a:gd name="connsiteY23" fmla="*/ 226580 h 536733"/>
              <a:gd name="connsiteX24" fmla="*/ -11591 w 5720"/>
              <a:gd name="connsiteY24" fmla="*/ 231343 h 536733"/>
              <a:gd name="connsiteX25" fmla="*/ -11591 w 5720"/>
              <a:gd name="connsiteY25" fmla="*/ 303065 h 536733"/>
              <a:gd name="connsiteX26" fmla="*/ -8735 w 5720"/>
              <a:gd name="connsiteY26" fmla="*/ 307828 h 536733"/>
              <a:gd name="connsiteX27" fmla="*/ -5870 w 5720"/>
              <a:gd name="connsiteY27" fmla="*/ 303065 h 536733"/>
              <a:gd name="connsiteX28" fmla="*/ -5870 w 5720"/>
              <a:gd name="connsiteY28" fmla="*/ 378980 h 536733"/>
              <a:gd name="connsiteX29" fmla="*/ -5870 w 5720"/>
              <a:gd name="connsiteY29" fmla="*/ 307257 h 536733"/>
              <a:gd name="connsiteX30" fmla="*/ -8735 w 5720"/>
              <a:gd name="connsiteY30" fmla="*/ 302494 h 536733"/>
              <a:gd name="connsiteX31" fmla="*/ -11591 w 5720"/>
              <a:gd name="connsiteY31" fmla="*/ 307257 h 536733"/>
              <a:gd name="connsiteX32" fmla="*/ -11591 w 5720"/>
              <a:gd name="connsiteY32" fmla="*/ 378980 h 536733"/>
              <a:gd name="connsiteX33" fmla="*/ -8735 w 5720"/>
              <a:gd name="connsiteY33" fmla="*/ 383743 h 536733"/>
              <a:gd name="connsiteX34" fmla="*/ -5870 w 5720"/>
              <a:gd name="connsiteY34" fmla="*/ 378980 h 536733"/>
              <a:gd name="connsiteX35" fmla="*/ -5870 w 5720"/>
              <a:gd name="connsiteY35" fmla="*/ 454894 h 536733"/>
              <a:gd name="connsiteX36" fmla="*/ -5870 w 5720"/>
              <a:gd name="connsiteY36" fmla="*/ 383171 h 536733"/>
              <a:gd name="connsiteX37" fmla="*/ -8735 w 5720"/>
              <a:gd name="connsiteY37" fmla="*/ 378408 h 536733"/>
              <a:gd name="connsiteX38" fmla="*/ -11591 w 5720"/>
              <a:gd name="connsiteY38" fmla="*/ 383171 h 536733"/>
              <a:gd name="connsiteX39" fmla="*/ -11591 w 5720"/>
              <a:gd name="connsiteY39" fmla="*/ 454894 h 536733"/>
              <a:gd name="connsiteX40" fmla="*/ -8735 w 5720"/>
              <a:gd name="connsiteY40" fmla="*/ 459657 h 536733"/>
              <a:gd name="connsiteX41" fmla="*/ -5870 w 5720"/>
              <a:gd name="connsiteY41" fmla="*/ 454894 h 536733"/>
              <a:gd name="connsiteX42" fmla="*/ -5870 w 5720"/>
              <a:gd name="connsiteY42" fmla="*/ 530808 h 536733"/>
              <a:gd name="connsiteX43" fmla="*/ -5870 w 5720"/>
              <a:gd name="connsiteY43" fmla="*/ 459085 h 536733"/>
              <a:gd name="connsiteX44" fmla="*/ -8735 w 5720"/>
              <a:gd name="connsiteY44" fmla="*/ 454322 h 536733"/>
              <a:gd name="connsiteX45" fmla="*/ -11591 w 5720"/>
              <a:gd name="connsiteY45" fmla="*/ 459085 h 536733"/>
              <a:gd name="connsiteX46" fmla="*/ -11591 w 5720"/>
              <a:gd name="connsiteY46" fmla="*/ 530808 h 536733"/>
              <a:gd name="connsiteX47" fmla="*/ -8735 w 5720"/>
              <a:gd name="connsiteY47" fmla="*/ 535571 h 536733"/>
              <a:gd name="connsiteX48" fmla="*/ -5870 w 5720"/>
              <a:gd name="connsiteY48" fmla="*/ 530808 h 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20" h="536733">
                <a:moveTo>
                  <a:pt x="-5870" y="75323"/>
                </a:moveTo>
                <a:lnTo>
                  <a:pt x="-5870" y="3600"/>
                </a:lnTo>
                <a:cubicBezTo>
                  <a:pt x="-5870" y="1505"/>
                  <a:pt x="-5870" y="-1163"/>
                  <a:pt x="-8735" y="-1163"/>
                </a:cubicBezTo>
                <a:cubicBezTo>
                  <a:pt x="-11591" y="-1163"/>
                  <a:pt x="-11591" y="1314"/>
                  <a:pt x="-11591" y="3600"/>
                </a:cubicBezTo>
                <a:lnTo>
                  <a:pt x="-11591" y="75323"/>
                </a:lnTo>
                <a:cubicBezTo>
                  <a:pt x="-11591" y="77419"/>
                  <a:pt x="-11591" y="80086"/>
                  <a:pt x="-8735" y="80086"/>
                </a:cubicBezTo>
                <a:cubicBezTo>
                  <a:pt x="-5870" y="80086"/>
                  <a:pt x="-5870" y="77514"/>
                  <a:pt x="-5870" y="75323"/>
                </a:cubicBezTo>
                <a:close/>
                <a:moveTo>
                  <a:pt x="-5870" y="151237"/>
                </a:moveTo>
                <a:lnTo>
                  <a:pt x="-5870" y="79514"/>
                </a:lnTo>
                <a:cubicBezTo>
                  <a:pt x="-5870" y="77419"/>
                  <a:pt x="-5870" y="74751"/>
                  <a:pt x="-8735" y="74751"/>
                </a:cubicBezTo>
                <a:cubicBezTo>
                  <a:pt x="-11591" y="74751"/>
                  <a:pt x="-11591" y="77323"/>
                  <a:pt x="-11591" y="79514"/>
                </a:cubicBezTo>
                <a:lnTo>
                  <a:pt x="-11591" y="151237"/>
                </a:lnTo>
                <a:cubicBezTo>
                  <a:pt x="-11591" y="153333"/>
                  <a:pt x="-11591" y="156000"/>
                  <a:pt x="-8735" y="156000"/>
                </a:cubicBezTo>
                <a:cubicBezTo>
                  <a:pt x="-5870" y="156000"/>
                  <a:pt x="-5870" y="153523"/>
                  <a:pt x="-5870" y="151237"/>
                </a:cubicBezTo>
                <a:close/>
                <a:moveTo>
                  <a:pt x="-5870" y="227151"/>
                </a:moveTo>
                <a:lnTo>
                  <a:pt x="-5870" y="155428"/>
                </a:lnTo>
                <a:cubicBezTo>
                  <a:pt x="-5870" y="153333"/>
                  <a:pt x="-5870" y="150665"/>
                  <a:pt x="-8735" y="150665"/>
                </a:cubicBezTo>
                <a:cubicBezTo>
                  <a:pt x="-11591" y="150665"/>
                  <a:pt x="-11591" y="153142"/>
                  <a:pt x="-11591" y="155428"/>
                </a:cubicBezTo>
                <a:lnTo>
                  <a:pt x="-11591" y="227151"/>
                </a:lnTo>
                <a:cubicBezTo>
                  <a:pt x="-11591" y="229247"/>
                  <a:pt x="-11591" y="231914"/>
                  <a:pt x="-8735" y="231914"/>
                </a:cubicBezTo>
                <a:cubicBezTo>
                  <a:pt x="-5870" y="231914"/>
                  <a:pt x="-5870" y="229342"/>
                  <a:pt x="-5870" y="227151"/>
                </a:cubicBezTo>
                <a:close/>
                <a:moveTo>
                  <a:pt x="-5870" y="303065"/>
                </a:moveTo>
                <a:lnTo>
                  <a:pt x="-5870" y="231343"/>
                </a:lnTo>
                <a:cubicBezTo>
                  <a:pt x="-5870" y="229247"/>
                  <a:pt x="-5870" y="226580"/>
                  <a:pt x="-8735" y="226580"/>
                </a:cubicBezTo>
                <a:cubicBezTo>
                  <a:pt x="-11591" y="226580"/>
                  <a:pt x="-11591" y="229152"/>
                  <a:pt x="-11591" y="231343"/>
                </a:cubicBezTo>
                <a:lnTo>
                  <a:pt x="-11591" y="303065"/>
                </a:lnTo>
                <a:cubicBezTo>
                  <a:pt x="-11591" y="305162"/>
                  <a:pt x="-11591" y="307828"/>
                  <a:pt x="-8735" y="307828"/>
                </a:cubicBezTo>
                <a:cubicBezTo>
                  <a:pt x="-5870" y="307828"/>
                  <a:pt x="-5870" y="305352"/>
                  <a:pt x="-5870" y="303065"/>
                </a:cubicBezTo>
                <a:close/>
                <a:moveTo>
                  <a:pt x="-5870" y="378980"/>
                </a:moveTo>
                <a:lnTo>
                  <a:pt x="-5870" y="307257"/>
                </a:lnTo>
                <a:cubicBezTo>
                  <a:pt x="-5870" y="305162"/>
                  <a:pt x="-5870" y="302494"/>
                  <a:pt x="-8735" y="302494"/>
                </a:cubicBezTo>
                <a:cubicBezTo>
                  <a:pt x="-11591" y="302494"/>
                  <a:pt x="-11591" y="305066"/>
                  <a:pt x="-11591" y="307257"/>
                </a:cubicBezTo>
                <a:lnTo>
                  <a:pt x="-11591" y="378980"/>
                </a:lnTo>
                <a:cubicBezTo>
                  <a:pt x="-11591" y="381076"/>
                  <a:pt x="-11591" y="383743"/>
                  <a:pt x="-8735" y="383743"/>
                </a:cubicBezTo>
                <a:cubicBezTo>
                  <a:pt x="-5870" y="383743"/>
                  <a:pt x="-5870" y="381266"/>
                  <a:pt x="-5870" y="378980"/>
                </a:cubicBezTo>
                <a:close/>
                <a:moveTo>
                  <a:pt x="-5870" y="454894"/>
                </a:moveTo>
                <a:lnTo>
                  <a:pt x="-5870" y="383171"/>
                </a:lnTo>
                <a:cubicBezTo>
                  <a:pt x="-5870" y="381076"/>
                  <a:pt x="-5870" y="378408"/>
                  <a:pt x="-8735" y="378408"/>
                </a:cubicBezTo>
                <a:cubicBezTo>
                  <a:pt x="-11591" y="378408"/>
                  <a:pt x="-11591" y="380885"/>
                  <a:pt x="-11591" y="383171"/>
                </a:cubicBezTo>
                <a:lnTo>
                  <a:pt x="-11591" y="454894"/>
                </a:lnTo>
                <a:cubicBezTo>
                  <a:pt x="-11591" y="456990"/>
                  <a:pt x="-11591" y="459657"/>
                  <a:pt x="-8735" y="459657"/>
                </a:cubicBezTo>
                <a:cubicBezTo>
                  <a:pt x="-5870" y="459657"/>
                  <a:pt x="-5870" y="457085"/>
                  <a:pt x="-5870" y="454894"/>
                </a:cubicBezTo>
                <a:close/>
                <a:moveTo>
                  <a:pt x="-5870" y="530808"/>
                </a:moveTo>
                <a:lnTo>
                  <a:pt x="-5870" y="459085"/>
                </a:lnTo>
                <a:cubicBezTo>
                  <a:pt x="-5870" y="456990"/>
                  <a:pt x="-5870" y="454322"/>
                  <a:pt x="-8735" y="454322"/>
                </a:cubicBezTo>
                <a:cubicBezTo>
                  <a:pt x="-11591" y="454322"/>
                  <a:pt x="-11591" y="456894"/>
                  <a:pt x="-11591" y="459085"/>
                </a:cubicBezTo>
                <a:lnTo>
                  <a:pt x="-11591" y="530808"/>
                </a:lnTo>
                <a:cubicBezTo>
                  <a:pt x="-11591" y="532904"/>
                  <a:pt x="-11591" y="535571"/>
                  <a:pt x="-8735" y="535571"/>
                </a:cubicBezTo>
                <a:cubicBezTo>
                  <a:pt x="-5870" y="535571"/>
                  <a:pt x="-5870" y="533094"/>
                  <a:pt x="-5870" y="530808"/>
                </a:cubicBezTo>
                <a:close/>
              </a:path>
            </a:pathLst>
          </a:custGeom>
          <a:solidFill>
            <a:srgbClr val="000000"/>
          </a:solidFill>
          <a:ln w="12700" cap="flat">
            <a:noFill/>
            <a:prstDash val="solid"/>
            <a:miter/>
          </a:ln>
        </p:spPr>
        <p:txBody>
          <a:bodyPr rtlCol="0" anchor="ctr"/>
          <a:lstStyle/>
          <a:p>
            <a:endParaRPr lang="en-AE"/>
          </a:p>
        </p:txBody>
      </p:sp>
      <p:sp>
        <p:nvSpPr>
          <p:cNvPr id="66" name="Freeform: Shape 65">
            <a:extLst>
              <a:ext uri="{FF2B5EF4-FFF2-40B4-BE49-F238E27FC236}">
                <a16:creationId xmlns:a16="http://schemas.microsoft.com/office/drawing/2014/main" id="{ACEC4AD0-735C-2F00-3803-64023BCFA1B8}"/>
              </a:ext>
            </a:extLst>
          </p:cNvPr>
          <p:cNvSpPr/>
          <p:nvPr/>
        </p:nvSpPr>
        <p:spPr>
          <a:xfrm>
            <a:off x="3599500" y="3771201"/>
            <a:ext cx="744847" cy="89249"/>
          </a:xfrm>
          <a:custGeom>
            <a:avLst/>
            <a:gdLst>
              <a:gd name="connsiteX0" fmla="*/ 86515 w 744847"/>
              <a:gd name="connsiteY0" fmla="*/ 44843 h 89249"/>
              <a:gd name="connsiteX1" fmla="*/ 42694 w 744847"/>
              <a:gd name="connsiteY1" fmla="*/ 551 h 89249"/>
              <a:gd name="connsiteX2" fmla="*/ -11591 w 744847"/>
              <a:gd name="connsiteY2" fmla="*/ 551 h 89249"/>
              <a:gd name="connsiteX3" fmla="*/ -11591 w 744847"/>
              <a:gd name="connsiteY3" fmla="*/ 6552 h 89249"/>
              <a:gd name="connsiteX4" fmla="*/ 1738 w 744847"/>
              <a:gd name="connsiteY4" fmla="*/ 6552 h 89249"/>
              <a:gd name="connsiteX5" fmla="*/ 1738 w 744847"/>
              <a:gd name="connsiteY5" fmla="*/ 81418 h 89249"/>
              <a:gd name="connsiteX6" fmla="*/ -11591 w 744847"/>
              <a:gd name="connsiteY6" fmla="*/ 81418 h 89249"/>
              <a:gd name="connsiteX7" fmla="*/ -11591 w 744847"/>
              <a:gd name="connsiteY7" fmla="*/ 87324 h 89249"/>
              <a:gd name="connsiteX8" fmla="*/ 42694 w 744847"/>
              <a:gd name="connsiteY8" fmla="*/ 87324 h 89249"/>
              <a:gd name="connsiteX9" fmla="*/ 86515 w 744847"/>
              <a:gd name="connsiteY9" fmla="*/ 44843 h 89249"/>
              <a:gd name="connsiteX10" fmla="*/ 68413 w 744847"/>
              <a:gd name="connsiteY10" fmla="*/ 44652 h 89249"/>
              <a:gd name="connsiteX11" fmla="*/ 62702 w 744847"/>
              <a:gd name="connsiteY11" fmla="*/ 70846 h 89249"/>
              <a:gd name="connsiteX12" fmla="*/ 37932 w 744847"/>
              <a:gd name="connsiteY12" fmla="*/ 81418 h 89249"/>
              <a:gd name="connsiteX13" fmla="*/ 18882 w 744847"/>
              <a:gd name="connsiteY13" fmla="*/ 81418 h 89249"/>
              <a:gd name="connsiteX14" fmla="*/ 18882 w 744847"/>
              <a:gd name="connsiteY14" fmla="*/ 6552 h 89249"/>
              <a:gd name="connsiteX15" fmla="*/ 37932 w 744847"/>
              <a:gd name="connsiteY15" fmla="*/ 6552 h 89249"/>
              <a:gd name="connsiteX16" fmla="*/ 62702 w 744847"/>
              <a:gd name="connsiteY16" fmla="*/ 17697 h 89249"/>
              <a:gd name="connsiteX17" fmla="*/ 68413 w 744847"/>
              <a:gd name="connsiteY17" fmla="*/ 44652 h 89249"/>
              <a:gd name="connsiteX18" fmla="*/ 157952 w 744847"/>
              <a:gd name="connsiteY18" fmla="*/ 72656 h 89249"/>
              <a:gd name="connsiteX19" fmla="*/ 154138 w 744847"/>
              <a:gd name="connsiteY19" fmla="*/ 70275 h 89249"/>
              <a:gd name="connsiteX20" fmla="*/ 151283 w 744847"/>
              <a:gd name="connsiteY20" fmla="*/ 72941 h 89249"/>
              <a:gd name="connsiteX21" fmla="*/ 133182 w 744847"/>
              <a:gd name="connsiteY21" fmla="*/ 83038 h 89249"/>
              <a:gd name="connsiteX22" fmla="*/ 115090 w 744847"/>
              <a:gd name="connsiteY22" fmla="*/ 59798 h 89249"/>
              <a:gd name="connsiteX23" fmla="*/ 153190 w 744847"/>
              <a:gd name="connsiteY23" fmla="*/ 59798 h 89249"/>
              <a:gd name="connsiteX24" fmla="*/ 157952 w 744847"/>
              <a:gd name="connsiteY24" fmla="*/ 56368 h 89249"/>
              <a:gd name="connsiteX25" fmla="*/ 150334 w 744847"/>
              <a:gd name="connsiteY25" fmla="*/ 36937 h 89249"/>
              <a:gd name="connsiteX26" fmla="*/ 130326 w 744847"/>
              <a:gd name="connsiteY26" fmla="*/ 30078 h 89249"/>
              <a:gd name="connsiteX27" fmla="*/ 98895 w 744847"/>
              <a:gd name="connsiteY27" fmla="*/ 58939 h 89249"/>
              <a:gd name="connsiteX28" fmla="*/ 132233 w 744847"/>
              <a:gd name="connsiteY28" fmla="*/ 88087 h 89249"/>
              <a:gd name="connsiteX29" fmla="*/ 157952 w 744847"/>
              <a:gd name="connsiteY29" fmla="*/ 72656 h 89249"/>
              <a:gd name="connsiteX30" fmla="*/ 145572 w 744847"/>
              <a:gd name="connsiteY30" fmla="*/ 55701 h 89249"/>
              <a:gd name="connsiteX31" fmla="*/ 115090 w 744847"/>
              <a:gd name="connsiteY31" fmla="*/ 55701 h 89249"/>
              <a:gd name="connsiteX32" fmla="*/ 117945 w 744847"/>
              <a:gd name="connsiteY32" fmla="*/ 41223 h 89249"/>
              <a:gd name="connsiteX33" fmla="*/ 130326 w 744847"/>
              <a:gd name="connsiteY33" fmla="*/ 34651 h 89249"/>
              <a:gd name="connsiteX34" fmla="*/ 145572 w 744847"/>
              <a:gd name="connsiteY34" fmla="*/ 55701 h 89249"/>
              <a:gd name="connsiteX35" fmla="*/ 237957 w 744847"/>
              <a:gd name="connsiteY35" fmla="*/ 87324 h 89249"/>
              <a:gd name="connsiteX36" fmla="*/ 237957 w 744847"/>
              <a:gd name="connsiteY36" fmla="*/ 81418 h 89249"/>
              <a:gd name="connsiteX37" fmla="*/ 229390 w 744847"/>
              <a:gd name="connsiteY37" fmla="*/ 81418 h 89249"/>
              <a:gd name="connsiteX38" fmla="*/ 229390 w 744847"/>
              <a:gd name="connsiteY38" fmla="*/ 29889 h 89249"/>
              <a:gd name="connsiteX39" fmla="*/ 206526 w 744847"/>
              <a:gd name="connsiteY39" fmla="*/ 30651 h 89249"/>
              <a:gd name="connsiteX40" fmla="*/ 206526 w 744847"/>
              <a:gd name="connsiteY40" fmla="*/ 31223 h 89249"/>
              <a:gd name="connsiteX41" fmla="*/ 188434 w 744847"/>
              <a:gd name="connsiteY41" fmla="*/ 31223 h 89249"/>
              <a:gd name="connsiteX42" fmla="*/ 188434 w 744847"/>
              <a:gd name="connsiteY42" fmla="*/ 18744 h 89249"/>
              <a:gd name="connsiteX43" fmla="*/ 208433 w 744847"/>
              <a:gd name="connsiteY43" fmla="*/ 3409 h 89249"/>
              <a:gd name="connsiteX44" fmla="*/ 217958 w 744847"/>
              <a:gd name="connsiteY44" fmla="*/ 5600 h 89249"/>
              <a:gd name="connsiteX45" fmla="*/ 212247 w 744847"/>
              <a:gd name="connsiteY45" fmla="*/ 13505 h 89249"/>
              <a:gd name="connsiteX46" fmla="*/ 219865 w 744847"/>
              <a:gd name="connsiteY46" fmla="*/ 21887 h 89249"/>
              <a:gd name="connsiteX47" fmla="*/ 228432 w 744847"/>
              <a:gd name="connsiteY47" fmla="*/ 13505 h 89249"/>
              <a:gd name="connsiteX48" fmla="*/ 209382 w 744847"/>
              <a:gd name="connsiteY48" fmla="*/ -1163 h 89249"/>
              <a:gd name="connsiteX49" fmla="*/ 175095 w 744847"/>
              <a:gd name="connsiteY49" fmla="*/ 18554 h 89249"/>
              <a:gd name="connsiteX50" fmla="*/ 175095 w 744847"/>
              <a:gd name="connsiteY50" fmla="*/ 31223 h 89249"/>
              <a:gd name="connsiteX51" fmla="*/ 165570 w 744847"/>
              <a:gd name="connsiteY51" fmla="*/ 31223 h 89249"/>
              <a:gd name="connsiteX52" fmla="*/ 165570 w 744847"/>
              <a:gd name="connsiteY52" fmla="*/ 37222 h 89249"/>
              <a:gd name="connsiteX53" fmla="*/ 175095 w 744847"/>
              <a:gd name="connsiteY53" fmla="*/ 37222 h 89249"/>
              <a:gd name="connsiteX54" fmla="*/ 175095 w 744847"/>
              <a:gd name="connsiteY54" fmla="*/ 81418 h 89249"/>
              <a:gd name="connsiteX55" fmla="*/ 166519 w 744847"/>
              <a:gd name="connsiteY55" fmla="*/ 81418 h 89249"/>
              <a:gd name="connsiteX56" fmla="*/ 166519 w 744847"/>
              <a:gd name="connsiteY56" fmla="*/ 87324 h 89249"/>
              <a:gd name="connsiteX57" fmla="*/ 181765 w 744847"/>
              <a:gd name="connsiteY57" fmla="*/ 86944 h 89249"/>
              <a:gd name="connsiteX58" fmla="*/ 197959 w 744847"/>
              <a:gd name="connsiteY58" fmla="*/ 87324 h 89249"/>
              <a:gd name="connsiteX59" fmla="*/ 197959 w 744847"/>
              <a:gd name="connsiteY59" fmla="*/ 81418 h 89249"/>
              <a:gd name="connsiteX60" fmla="*/ 188434 w 744847"/>
              <a:gd name="connsiteY60" fmla="*/ 81418 h 89249"/>
              <a:gd name="connsiteX61" fmla="*/ 188434 w 744847"/>
              <a:gd name="connsiteY61" fmla="*/ 37222 h 89249"/>
              <a:gd name="connsiteX62" fmla="*/ 211288 w 744847"/>
              <a:gd name="connsiteY62" fmla="*/ 37222 h 89249"/>
              <a:gd name="connsiteX63" fmla="*/ 215102 w 744847"/>
              <a:gd name="connsiteY63" fmla="*/ 41509 h 89249"/>
              <a:gd name="connsiteX64" fmla="*/ 215102 w 744847"/>
              <a:gd name="connsiteY64" fmla="*/ 81418 h 89249"/>
              <a:gd name="connsiteX65" fmla="*/ 206526 w 744847"/>
              <a:gd name="connsiteY65" fmla="*/ 81418 h 89249"/>
              <a:gd name="connsiteX66" fmla="*/ 206526 w 744847"/>
              <a:gd name="connsiteY66" fmla="*/ 87324 h 89249"/>
              <a:gd name="connsiteX67" fmla="*/ 221772 w 744847"/>
              <a:gd name="connsiteY67" fmla="*/ 86944 h 89249"/>
              <a:gd name="connsiteX68" fmla="*/ 320826 w 744847"/>
              <a:gd name="connsiteY68" fmla="*/ 87324 h 89249"/>
              <a:gd name="connsiteX69" fmla="*/ 320826 w 744847"/>
              <a:gd name="connsiteY69" fmla="*/ 81418 h 89249"/>
              <a:gd name="connsiteX70" fmla="*/ 311301 w 744847"/>
              <a:gd name="connsiteY70" fmla="*/ 81418 h 89249"/>
              <a:gd name="connsiteX71" fmla="*/ 311301 w 744847"/>
              <a:gd name="connsiteY71" fmla="*/ 48653 h 89249"/>
              <a:gd name="connsiteX72" fmla="*/ 292251 w 744847"/>
              <a:gd name="connsiteY72" fmla="*/ 30364 h 89249"/>
              <a:gd name="connsiteX73" fmla="*/ 270345 w 744847"/>
              <a:gd name="connsiteY73" fmla="*/ 44081 h 89249"/>
              <a:gd name="connsiteX74" fmla="*/ 270345 w 744847"/>
              <a:gd name="connsiteY74" fmla="*/ 30364 h 89249"/>
              <a:gd name="connsiteX75" fmla="*/ 248440 w 744847"/>
              <a:gd name="connsiteY75" fmla="*/ 31412 h 89249"/>
              <a:gd name="connsiteX76" fmla="*/ 248440 w 744847"/>
              <a:gd name="connsiteY76" fmla="*/ 37318 h 89249"/>
              <a:gd name="connsiteX77" fmla="*/ 257007 w 744847"/>
              <a:gd name="connsiteY77" fmla="*/ 42271 h 89249"/>
              <a:gd name="connsiteX78" fmla="*/ 257007 w 744847"/>
              <a:gd name="connsiteY78" fmla="*/ 81418 h 89249"/>
              <a:gd name="connsiteX79" fmla="*/ 248440 w 744847"/>
              <a:gd name="connsiteY79" fmla="*/ 81418 h 89249"/>
              <a:gd name="connsiteX80" fmla="*/ 248440 w 744847"/>
              <a:gd name="connsiteY80" fmla="*/ 87324 h 89249"/>
              <a:gd name="connsiteX81" fmla="*/ 263676 w 744847"/>
              <a:gd name="connsiteY81" fmla="*/ 86944 h 89249"/>
              <a:gd name="connsiteX82" fmla="*/ 279870 w 744847"/>
              <a:gd name="connsiteY82" fmla="*/ 87324 h 89249"/>
              <a:gd name="connsiteX83" fmla="*/ 279870 w 744847"/>
              <a:gd name="connsiteY83" fmla="*/ 81418 h 89249"/>
              <a:gd name="connsiteX84" fmla="*/ 271294 w 744847"/>
              <a:gd name="connsiteY84" fmla="*/ 81418 h 89249"/>
              <a:gd name="connsiteX85" fmla="*/ 271294 w 744847"/>
              <a:gd name="connsiteY85" fmla="*/ 54940 h 89249"/>
              <a:gd name="connsiteX86" fmla="*/ 290344 w 744847"/>
              <a:gd name="connsiteY86" fmla="*/ 34936 h 89249"/>
              <a:gd name="connsiteX87" fmla="*/ 297013 w 744847"/>
              <a:gd name="connsiteY87" fmla="*/ 47319 h 89249"/>
              <a:gd name="connsiteX88" fmla="*/ 297013 w 744847"/>
              <a:gd name="connsiteY88" fmla="*/ 81418 h 89249"/>
              <a:gd name="connsiteX89" fmla="*/ 288447 w 744847"/>
              <a:gd name="connsiteY89" fmla="*/ 81418 h 89249"/>
              <a:gd name="connsiteX90" fmla="*/ 288447 w 744847"/>
              <a:gd name="connsiteY90" fmla="*/ 87324 h 89249"/>
              <a:gd name="connsiteX91" fmla="*/ 304632 w 744847"/>
              <a:gd name="connsiteY91" fmla="*/ 86944 h 89249"/>
              <a:gd name="connsiteX92" fmla="*/ 359884 w 744847"/>
              <a:gd name="connsiteY92" fmla="*/ 87324 h 89249"/>
              <a:gd name="connsiteX93" fmla="*/ 359884 w 744847"/>
              <a:gd name="connsiteY93" fmla="*/ 81418 h 89249"/>
              <a:gd name="connsiteX94" fmla="*/ 351308 w 744847"/>
              <a:gd name="connsiteY94" fmla="*/ 81418 h 89249"/>
              <a:gd name="connsiteX95" fmla="*/ 351308 w 744847"/>
              <a:gd name="connsiteY95" fmla="*/ 30364 h 89249"/>
              <a:gd name="connsiteX96" fmla="*/ 329402 w 744847"/>
              <a:gd name="connsiteY96" fmla="*/ 31412 h 89249"/>
              <a:gd name="connsiteX97" fmla="*/ 329402 w 744847"/>
              <a:gd name="connsiteY97" fmla="*/ 37318 h 89249"/>
              <a:gd name="connsiteX98" fmla="*/ 337969 w 744847"/>
              <a:gd name="connsiteY98" fmla="*/ 42271 h 89249"/>
              <a:gd name="connsiteX99" fmla="*/ 337969 w 744847"/>
              <a:gd name="connsiteY99" fmla="*/ 81418 h 89249"/>
              <a:gd name="connsiteX100" fmla="*/ 329402 w 744847"/>
              <a:gd name="connsiteY100" fmla="*/ 81418 h 89249"/>
              <a:gd name="connsiteX101" fmla="*/ 329402 w 744847"/>
              <a:gd name="connsiteY101" fmla="*/ 87324 h 89249"/>
              <a:gd name="connsiteX102" fmla="*/ 344638 w 744847"/>
              <a:gd name="connsiteY102" fmla="*/ 86944 h 89249"/>
              <a:gd name="connsiteX103" fmla="*/ 353215 w 744847"/>
              <a:gd name="connsiteY103" fmla="*/ 10553 h 89249"/>
              <a:gd name="connsiteX104" fmla="*/ 343690 w 744847"/>
              <a:gd name="connsiteY104" fmla="*/ 742 h 89249"/>
              <a:gd name="connsiteX105" fmla="*/ 334165 w 744847"/>
              <a:gd name="connsiteY105" fmla="*/ 10553 h 89249"/>
              <a:gd name="connsiteX106" fmla="*/ 343690 w 744847"/>
              <a:gd name="connsiteY106" fmla="*/ 20364 h 89249"/>
              <a:gd name="connsiteX107" fmla="*/ 353215 w 744847"/>
              <a:gd name="connsiteY107" fmla="*/ 10553 h 89249"/>
              <a:gd name="connsiteX108" fmla="*/ 412272 w 744847"/>
              <a:gd name="connsiteY108" fmla="*/ 71704 h 89249"/>
              <a:gd name="connsiteX109" fmla="*/ 412272 w 744847"/>
              <a:gd name="connsiteY109" fmla="*/ 65036 h 89249"/>
              <a:gd name="connsiteX110" fmla="*/ 406551 w 744847"/>
              <a:gd name="connsiteY110" fmla="*/ 65036 h 89249"/>
              <a:gd name="connsiteX111" fmla="*/ 406551 w 744847"/>
              <a:gd name="connsiteY111" fmla="*/ 71418 h 89249"/>
              <a:gd name="connsiteX112" fmla="*/ 398933 w 744847"/>
              <a:gd name="connsiteY112" fmla="*/ 83038 h 89249"/>
              <a:gd name="connsiteX113" fmla="*/ 391315 w 744847"/>
              <a:gd name="connsiteY113" fmla="*/ 71989 h 89249"/>
              <a:gd name="connsiteX114" fmla="*/ 391315 w 744847"/>
              <a:gd name="connsiteY114" fmla="*/ 37222 h 89249"/>
              <a:gd name="connsiteX115" fmla="*/ 409407 w 744847"/>
              <a:gd name="connsiteY115" fmla="*/ 37222 h 89249"/>
              <a:gd name="connsiteX116" fmla="*/ 409407 w 744847"/>
              <a:gd name="connsiteY116" fmla="*/ 31223 h 89249"/>
              <a:gd name="connsiteX117" fmla="*/ 391315 w 744847"/>
              <a:gd name="connsiteY117" fmla="*/ 31223 h 89249"/>
              <a:gd name="connsiteX118" fmla="*/ 391315 w 744847"/>
              <a:gd name="connsiteY118" fmla="*/ 7029 h 89249"/>
              <a:gd name="connsiteX119" fmla="*/ 385594 w 744847"/>
              <a:gd name="connsiteY119" fmla="*/ 7029 h 89249"/>
              <a:gd name="connsiteX120" fmla="*/ 366544 w 744847"/>
              <a:gd name="connsiteY120" fmla="*/ 32555 h 89249"/>
              <a:gd name="connsiteX121" fmla="*/ 366544 w 744847"/>
              <a:gd name="connsiteY121" fmla="*/ 37222 h 89249"/>
              <a:gd name="connsiteX122" fmla="*/ 377027 w 744847"/>
              <a:gd name="connsiteY122" fmla="*/ 37222 h 89249"/>
              <a:gd name="connsiteX123" fmla="*/ 377027 w 744847"/>
              <a:gd name="connsiteY123" fmla="*/ 71704 h 89249"/>
              <a:gd name="connsiteX124" fmla="*/ 397026 w 744847"/>
              <a:gd name="connsiteY124" fmla="*/ 88087 h 89249"/>
              <a:gd name="connsiteX125" fmla="*/ 412272 w 744847"/>
              <a:gd name="connsiteY125" fmla="*/ 71704 h 89249"/>
              <a:gd name="connsiteX126" fmla="*/ 456083 w 744847"/>
              <a:gd name="connsiteY126" fmla="*/ 87324 h 89249"/>
              <a:gd name="connsiteX127" fmla="*/ 456083 w 744847"/>
              <a:gd name="connsiteY127" fmla="*/ 81418 h 89249"/>
              <a:gd name="connsiteX128" fmla="*/ 448465 w 744847"/>
              <a:gd name="connsiteY128" fmla="*/ 81418 h 89249"/>
              <a:gd name="connsiteX129" fmla="*/ 448465 w 744847"/>
              <a:gd name="connsiteY129" fmla="*/ 30364 h 89249"/>
              <a:gd name="connsiteX130" fmla="*/ 426559 w 744847"/>
              <a:gd name="connsiteY130" fmla="*/ 31412 h 89249"/>
              <a:gd name="connsiteX131" fmla="*/ 426559 w 744847"/>
              <a:gd name="connsiteY131" fmla="*/ 37318 h 89249"/>
              <a:gd name="connsiteX132" fmla="*/ 435126 w 744847"/>
              <a:gd name="connsiteY132" fmla="*/ 42271 h 89249"/>
              <a:gd name="connsiteX133" fmla="*/ 435126 w 744847"/>
              <a:gd name="connsiteY133" fmla="*/ 81418 h 89249"/>
              <a:gd name="connsiteX134" fmla="*/ 426559 w 744847"/>
              <a:gd name="connsiteY134" fmla="*/ 81418 h 89249"/>
              <a:gd name="connsiteX135" fmla="*/ 426559 w 744847"/>
              <a:gd name="connsiteY135" fmla="*/ 87324 h 89249"/>
              <a:gd name="connsiteX136" fmla="*/ 441795 w 744847"/>
              <a:gd name="connsiteY136" fmla="*/ 86944 h 89249"/>
              <a:gd name="connsiteX137" fmla="*/ 450372 w 744847"/>
              <a:gd name="connsiteY137" fmla="*/ 10553 h 89249"/>
              <a:gd name="connsiteX138" fmla="*/ 440847 w 744847"/>
              <a:gd name="connsiteY138" fmla="*/ 742 h 89249"/>
              <a:gd name="connsiteX139" fmla="*/ 430363 w 744847"/>
              <a:gd name="connsiteY139" fmla="*/ 10553 h 89249"/>
              <a:gd name="connsiteX140" fmla="*/ 440847 w 744847"/>
              <a:gd name="connsiteY140" fmla="*/ 20364 h 89249"/>
              <a:gd name="connsiteX141" fmla="*/ 450372 w 744847"/>
              <a:gd name="connsiteY141" fmla="*/ 10553 h 89249"/>
              <a:gd name="connsiteX142" fmla="*/ 529427 w 744847"/>
              <a:gd name="connsiteY142" fmla="*/ 59798 h 89249"/>
              <a:gd name="connsiteX143" fmla="*/ 497038 w 744847"/>
              <a:gd name="connsiteY143" fmla="*/ 30078 h 89249"/>
              <a:gd name="connsiteX144" fmla="*/ 464659 w 744847"/>
              <a:gd name="connsiteY144" fmla="*/ 59798 h 89249"/>
              <a:gd name="connsiteX145" fmla="*/ 497038 w 744847"/>
              <a:gd name="connsiteY145" fmla="*/ 88087 h 89249"/>
              <a:gd name="connsiteX146" fmla="*/ 529427 w 744847"/>
              <a:gd name="connsiteY146" fmla="*/ 59798 h 89249"/>
              <a:gd name="connsiteX147" fmla="*/ 513233 w 744847"/>
              <a:gd name="connsiteY147" fmla="*/ 58369 h 89249"/>
              <a:gd name="connsiteX148" fmla="*/ 497038 w 744847"/>
              <a:gd name="connsiteY148" fmla="*/ 83038 h 89249"/>
              <a:gd name="connsiteX149" fmla="*/ 480844 w 744847"/>
              <a:gd name="connsiteY149" fmla="*/ 58369 h 89249"/>
              <a:gd name="connsiteX150" fmla="*/ 482751 w 744847"/>
              <a:gd name="connsiteY150" fmla="*/ 41985 h 89249"/>
              <a:gd name="connsiteX151" fmla="*/ 497038 w 744847"/>
              <a:gd name="connsiteY151" fmla="*/ 34651 h 89249"/>
              <a:gd name="connsiteX152" fmla="*/ 510377 w 744847"/>
              <a:gd name="connsiteY152" fmla="*/ 41032 h 89249"/>
              <a:gd name="connsiteX153" fmla="*/ 513233 w 744847"/>
              <a:gd name="connsiteY153" fmla="*/ 58369 h 89249"/>
              <a:gd name="connsiteX154" fmla="*/ 611338 w 744847"/>
              <a:gd name="connsiteY154" fmla="*/ 87324 h 89249"/>
              <a:gd name="connsiteX155" fmla="*/ 611338 w 744847"/>
              <a:gd name="connsiteY155" fmla="*/ 81418 h 89249"/>
              <a:gd name="connsiteX156" fmla="*/ 602772 w 744847"/>
              <a:gd name="connsiteY156" fmla="*/ 81418 h 89249"/>
              <a:gd name="connsiteX157" fmla="*/ 602772 w 744847"/>
              <a:gd name="connsiteY157" fmla="*/ 48653 h 89249"/>
              <a:gd name="connsiteX158" fmla="*/ 582763 w 744847"/>
              <a:gd name="connsiteY158" fmla="*/ 30364 h 89249"/>
              <a:gd name="connsiteX159" fmla="*/ 560858 w 744847"/>
              <a:gd name="connsiteY159" fmla="*/ 44081 h 89249"/>
              <a:gd name="connsiteX160" fmla="*/ 560858 w 744847"/>
              <a:gd name="connsiteY160" fmla="*/ 30364 h 89249"/>
              <a:gd name="connsiteX161" fmla="*/ 538952 w 744847"/>
              <a:gd name="connsiteY161" fmla="*/ 31412 h 89249"/>
              <a:gd name="connsiteX162" fmla="*/ 538952 w 744847"/>
              <a:gd name="connsiteY162" fmla="*/ 37318 h 89249"/>
              <a:gd name="connsiteX163" fmla="*/ 547519 w 744847"/>
              <a:gd name="connsiteY163" fmla="*/ 42271 h 89249"/>
              <a:gd name="connsiteX164" fmla="*/ 547519 w 744847"/>
              <a:gd name="connsiteY164" fmla="*/ 81418 h 89249"/>
              <a:gd name="connsiteX165" fmla="*/ 538952 w 744847"/>
              <a:gd name="connsiteY165" fmla="*/ 81418 h 89249"/>
              <a:gd name="connsiteX166" fmla="*/ 538952 w 744847"/>
              <a:gd name="connsiteY166" fmla="*/ 87324 h 89249"/>
              <a:gd name="connsiteX167" fmla="*/ 555147 w 744847"/>
              <a:gd name="connsiteY167" fmla="*/ 86944 h 89249"/>
              <a:gd name="connsiteX168" fmla="*/ 571332 w 744847"/>
              <a:gd name="connsiteY168" fmla="*/ 87324 h 89249"/>
              <a:gd name="connsiteX169" fmla="*/ 571332 w 744847"/>
              <a:gd name="connsiteY169" fmla="*/ 81418 h 89249"/>
              <a:gd name="connsiteX170" fmla="*/ 562765 w 744847"/>
              <a:gd name="connsiteY170" fmla="*/ 81418 h 89249"/>
              <a:gd name="connsiteX171" fmla="*/ 562765 w 744847"/>
              <a:gd name="connsiteY171" fmla="*/ 54940 h 89249"/>
              <a:gd name="connsiteX172" fmla="*/ 580857 w 744847"/>
              <a:gd name="connsiteY172" fmla="*/ 34936 h 89249"/>
              <a:gd name="connsiteX173" fmla="*/ 588484 w 744847"/>
              <a:gd name="connsiteY173" fmla="*/ 47319 h 89249"/>
              <a:gd name="connsiteX174" fmla="*/ 588484 w 744847"/>
              <a:gd name="connsiteY174" fmla="*/ 81418 h 89249"/>
              <a:gd name="connsiteX175" fmla="*/ 579908 w 744847"/>
              <a:gd name="connsiteY175" fmla="*/ 81418 h 89249"/>
              <a:gd name="connsiteX176" fmla="*/ 579908 w 744847"/>
              <a:gd name="connsiteY176" fmla="*/ 87324 h 89249"/>
              <a:gd name="connsiteX177" fmla="*/ 595144 w 744847"/>
              <a:gd name="connsiteY177" fmla="*/ 86944 h 89249"/>
              <a:gd name="connsiteX178" fmla="*/ 733257 w 744847"/>
              <a:gd name="connsiteY178" fmla="*/ 59226 h 89249"/>
              <a:gd name="connsiteX179" fmla="*/ 727545 w 744847"/>
              <a:gd name="connsiteY179" fmla="*/ 59226 h 89249"/>
              <a:gd name="connsiteX180" fmla="*/ 723732 w 744847"/>
              <a:gd name="connsiteY180" fmla="*/ 70846 h 89249"/>
              <a:gd name="connsiteX181" fmla="*/ 711351 w 744847"/>
              <a:gd name="connsiteY181" fmla="*/ 71608 h 89249"/>
              <a:gd name="connsiteX182" fmla="*/ 692301 w 744847"/>
              <a:gd name="connsiteY182" fmla="*/ 71608 h 89249"/>
              <a:gd name="connsiteX183" fmla="*/ 711351 w 744847"/>
              <a:gd name="connsiteY183" fmla="*/ 57035 h 89249"/>
              <a:gd name="connsiteX184" fmla="*/ 733257 w 744847"/>
              <a:gd name="connsiteY184" fmla="*/ 28460 h 89249"/>
              <a:gd name="connsiteX185" fmla="*/ 702784 w 744847"/>
              <a:gd name="connsiteY185" fmla="*/ 4457 h 89249"/>
              <a:gd name="connsiteX186" fmla="*/ 675158 w 744847"/>
              <a:gd name="connsiteY186" fmla="*/ 23697 h 89249"/>
              <a:gd name="connsiteX187" fmla="*/ 684683 w 744847"/>
              <a:gd name="connsiteY187" fmla="*/ 33032 h 89249"/>
              <a:gd name="connsiteX188" fmla="*/ 693259 w 744847"/>
              <a:gd name="connsiteY188" fmla="*/ 23983 h 89249"/>
              <a:gd name="connsiteX189" fmla="*/ 686590 w 744847"/>
              <a:gd name="connsiteY189" fmla="*/ 14839 h 89249"/>
              <a:gd name="connsiteX190" fmla="*/ 698970 w 744847"/>
              <a:gd name="connsiteY190" fmla="*/ 10458 h 89249"/>
              <a:gd name="connsiteX191" fmla="*/ 716113 w 744847"/>
              <a:gd name="connsiteY191" fmla="*/ 28555 h 89249"/>
              <a:gd name="connsiteX192" fmla="*/ 701826 w 744847"/>
              <a:gd name="connsiteY192" fmla="*/ 54940 h 89249"/>
              <a:gd name="connsiteX193" fmla="*/ 677065 w 744847"/>
              <a:gd name="connsiteY193" fmla="*/ 80847 h 89249"/>
              <a:gd name="connsiteX194" fmla="*/ 675158 w 744847"/>
              <a:gd name="connsiteY194" fmla="*/ 85133 h 89249"/>
              <a:gd name="connsiteX195" fmla="*/ 675158 w 744847"/>
              <a:gd name="connsiteY195" fmla="*/ 87324 h 89249"/>
              <a:gd name="connsiteX196" fmla="*/ 729452 w 744847"/>
              <a:gd name="connsiteY196" fmla="*/ 87324 h 8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744847" h="89249">
                <a:moveTo>
                  <a:pt x="86515" y="44843"/>
                </a:moveTo>
                <a:cubicBezTo>
                  <a:pt x="86515" y="16935"/>
                  <a:pt x="67465" y="551"/>
                  <a:pt x="42694" y="551"/>
                </a:cubicBezTo>
                <a:lnTo>
                  <a:pt x="-11591" y="551"/>
                </a:lnTo>
                <a:lnTo>
                  <a:pt x="-11591" y="6552"/>
                </a:lnTo>
                <a:lnTo>
                  <a:pt x="1738" y="6552"/>
                </a:lnTo>
                <a:lnTo>
                  <a:pt x="1738" y="81418"/>
                </a:lnTo>
                <a:lnTo>
                  <a:pt x="-11591" y="81418"/>
                </a:lnTo>
                <a:lnTo>
                  <a:pt x="-11591" y="87324"/>
                </a:lnTo>
                <a:lnTo>
                  <a:pt x="42694" y="87324"/>
                </a:lnTo>
                <a:cubicBezTo>
                  <a:pt x="67465" y="87324"/>
                  <a:pt x="86515" y="71704"/>
                  <a:pt x="86515" y="44843"/>
                </a:cubicBezTo>
                <a:close/>
                <a:moveTo>
                  <a:pt x="68413" y="44652"/>
                </a:moveTo>
                <a:cubicBezTo>
                  <a:pt x="68413" y="58369"/>
                  <a:pt x="66507" y="65036"/>
                  <a:pt x="62702" y="70846"/>
                </a:cubicBezTo>
                <a:cubicBezTo>
                  <a:pt x="56033" y="79323"/>
                  <a:pt x="45559" y="81418"/>
                  <a:pt x="37932" y="81418"/>
                </a:cubicBezTo>
                <a:lnTo>
                  <a:pt x="18882" y="81418"/>
                </a:lnTo>
                <a:lnTo>
                  <a:pt x="18882" y="6552"/>
                </a:lnTo>
                <a:lnTo>
                  <a:pt x="37932" y="6552"/>
                </a:lnTo>
                <a:cubicBezTo>
                  <a:pt x="46508" y="6552"/>
                  <a:pt x="56033" y="8933"/>
                  <a:pt x="62702" y="17697"/>
                </a:cubicBezTo>
                <a:cubicBezTo>
                  <a:pt x="67465" y="24268"/>
                  <a:pt x="68413" y="32841"/>
                  <a:pt x="68413" y="44652"/>
                </a:cubicBezTo>
                <a:close/>
                <a:moveTo>
                  <a:pt x="157952" y="72656"/>
                </a:moveTo>
                <a:cubicBezTo>
                  <a:pt x="157952" y="70275"/>
                  <a:pt x="155097" y="70275"/>
                  <a:pt x="154138" y="70275"/>
                </a:cubicBezTo>
                <a:cubicBezTo>
                  <a:pt x="152232" y="70275"/>
                  <a:pt x="152232" y="70846"/>
                  <a:pt x="151283" y="72941"/>
                </a:cubicBezTo>
                <a:cubicBezTo>
                  <a:pt x="148427" y="79037"/>
                  <a:pt x="141758" y="83038"/>
                  <a:pt x="133182" y="83038"/>
                </a:cubicBezTo>
                <a:cubicBezTo>
                  <a:pt x="115090" y="83038"/>
                  <a:pt x="115090" y="66179"/>
                  <a:pt x="115090" y="59798"/>
                </a:cubicBezTo>
                <a:lnTo>
                  <a:pt x="153190" y="59798"/>
                </a:lnTo>
                <a:cubicBezTo>
                  <a:pt x="156045" y="59798"/>
                  <a:pt x="157952" y="59798"/>
                  <a:pt x="157952" y="56368"/>
                </a:cubicBezTo>
                <a:cubicBezTo>
                  <a:pt x="157952" y="52368"/>
                  <a:pt x="156994" y="43129"/>
                  <a:pt x="150334" y="36937"/>
                </a:cubicBezTo>
                <a:cubicBezTo>
                  <a:pt x="145572" y="32270"/>
                  <a:pt x="138902" y="30078"/>
                  <a:pt x="130326" y="30078"/>
                </a:cubicBezTo>
                <a:cubicBezTo>
                  <a:pt x="110327" y="30078"/>
                  <a:pt x="98895" y="43033"/>
                  <a:pt x="98895" y="58939"/>
                </a:cubicBezTo>
                <a:cubicBezTo>
                  <a:pt x="98895" y="75894"/>
                  <a:pt x="111276" y="88087"/>
                  <a:pt x="132233" y="88087"/>
                </a:cubicBezTo>
                <a:cubicBezTo>
                  <a:pt x="152232" y="88087"/>
                  <a:pt x="157952" y="74751"/>
                  <a:pt x="157952" y="72656"/>
                </a:cubicBezTo>
                <a:close/>
                <a:moveTo>
                  <a:pt x="145572" y="55701"/>
                </a:moveTo>
                <a:lnTo>
                  <a:pt x="115090" y="55701"/>
                </a:lnTo>
                <a:cubicBezTo>
                  <a:pt x="115090" y="50557"/>
                  <a:pt x="116038" y="45415"/>
                  <a:pt x="117945" y="41223"/>
                </a:cubicBezTo>
                <a:cubicBezTo>
                  <a:pt x="121759" y="36175"/>
                  <a:pt x="126522" y="34651"/>
                  <a:pt x="130326" y="34651"/>
                </a:cubicBezTo>
                <a:cubicBezTo>
                  <a:pt x="145572" y="34651"/>
                  <a:pt x="145572" y="51225"/>
                  <a:pt x="145572" y="55701"/>
                </a:cubicBezTo>
                <a:close/>
                <a:moveTo>
                  <a:pt x="237957" y="87324"/>
                </a:moveTo>
                <a:lnTo>
                  <a:pt x="237957" y="81418"/>
                </a:lnTo>
                <a:lnTo>
                  <a:pt x="229390" y="81418"/>
                </a:lnTo>
                <a:lnTo>
                  <a:pt x="229390" y="29889"/>
                </a:lnTo>
                <a:lnTo>
                  <a:pt x="206526" y="30651"/>
                </a:lnTo>
                <a:lnTo>
                  <a:pt x="206526" y="31223"/>
                </a:lnTo>
                <a:lnTo>
                  <a:pt x="188434" y="31223"/>
                </a:lnTo>
                <a:lnTo>
                  <a:pt x="188434" y="18744"/>
                </a:lnTo>
                <a:cubicBezTo>
                  <a:pt x="188434" y="8172"/>
                  <a:pt x="197001" y="3409"/>
                  <a:pt x="208433" y="3409"/>
                </a:cubicBezTo>
                <a:cubicBezTo>
                  <a:pt x="212247" y="3409"/>
                  <a:pt x="214144" y="3980"/>
                  <a:pt x="217958" y="5600"/>
                </a:cubicBezTo>
                <a:cubicBezTo>
                  <a:pt x="215102" y="6361"/>
                  <a:pt x="212247" y="8458"/>
                  <a:pt x="212247" y="13505"/>
                </a:cubicBezTo>
                <a:cubicBezTo>
                  <a:pt x="212247" y="18554"/>
                  <a:pt x="215102" y="21887"/>
                  <a:pt x="219865" y="21887"/>
                </a:cubicBezTo>
                <a:cubicBezTo>
                  <a:pt x="224627" y="21887"/>
                  <a:pt x="228432" y="18554"/>
                  <a:pt x="228432" y="13505"/>
                </a:cubicBezTo>
                <a:cubicBezTo>
                  <a:pt x="228432" y="6838"/>
                  <a:pt x="222720" y="-1163"/>
                  <a:pt x="209382" y="-1163"/>
                </a:cubicBezTo>
                <a:cubicBezTo>
                  <a:pt x="193197" y="-1163"/>
                  <a:pt x="175095" y="3695"/>
                  <a:pt x="175095" y="18554"/>
                </a:cubicBezTo>
                <a:lnTo>
                  <a:pt x="175095" y="31223"/>
                </a:lnTo>
                <a:lnTo>
                  <a:pt x="165570" y="31223"/>
                </a:lnTo>
                <a:lnTo>
                  <a:pt x="165570" y="37222"/>
                </a:lnTo>
                <a:lnTo>
                  <a:pt x="175095" y="37222"/>
                </a:lnTo>
                <a:lnTo>
                  <a:pt x="175095" y="81418"/>
                </a:lnTo>
                <a:lnTo>
                  <a:pt x="166519" y="81418"/>
                </a:lnTo>
                <a:lnTo>
                  <a:pt x="166519" y="87324"/>
                </a:lnTo>
                <a:lnTo>
                  <a:pt x="181765" y="86944"/>
                </a:lnTo>
                <a:lnTo>
                  <a:pt x="197959" y="87324"/>
                </a:lnTo>
                <a:lnTo>
                  <a:pt x="197959" y="81418"/>
                </a:lnTo>
                <a:lnTo>
                  <a:pt x="188434" y="81418"/>
                </a:lnTo>
                <a:lnTo>
                  <a:pt x="188434" y="37222"/>
                </a:lnTo>
                <a:lnTo>
                  <a:pt x="211288" y="37222"/>
                </a:lnTo>
                <a:cubicBezTo>
                  <a:pt x="214144" y="37222"/>
                  <a:pt x="215102" y="37222"/>
                  <a:pt x="215102" y="41509"/>
                </a:cubicBezTo>
                <a:lnTo>
                  <a:pt x="215102" y="81418"/>
                </a:lnTo>
                <a:lnTo>
                  <a:pt x="206526" y="81418"/>
                </a:lnTo>
                <a:lnTo>
                  <a:pt x="206526" y="87324"/>
                </a:lnTo>
                <a:lnTo>
                  <a:pt x="221772" y="86944"/>
                </a:lnTo>
                <a:close/>
                <a:moveTo>
                  <a:pt x="320826" y="87324"/>
                </a:moveTo>
                <a:lnTo>
                  <a:pt x="320826" y="81418"/>
                </a:lnTo>
                <a:lnTo>
                  <a:pt x="311301" y="81418"/>
                </a:lnTo>
                <a:lnTo>
                  <a:pt x="311301" y="48653"/>
                </a:lnTo>
                <a:cubicBezTo>
                  <a:pt x="311301" y="35413"/>
                  <a:pt x="304632" y="30364"/>
                  <a:pt x="292251" y="30364"/>
                </a:cubicBezTo>
                <a:cubicBezTo>
                  <a:pt x="279870" y="30364"/>
                  <a:pt x="273201" y="37604"/>
                  <a:pt x="270345" y="44081"/>
                </a:cubicBezTo>
                <a:lnTo>
                  <a:pt x="270345" y="30364"/>
                </a:lnTo>
                <a:lnTo>
                  <a:pt x="248440" y="31412"/>
                </a:lnTo>
                <a:lnTo>
                  <a:pt x="248440" y="37318"/>
                </a:lnTo>
                <a:cubicBezTo>
                  <a:pt x="256058" y="37318"/>
                  <a:pt x="257007" y="37318"/>
                  <a:pt x="257007" y="42271"/>
                </a:cubicBezTo>
                <a:lnTo>
                  <a:pt x="257007" y="81418"/>
                </a:lnTo>
                <a:lnTo>
                  <a:pt x="248440" y="81418"/>
                </a:lnTo>
                <a:lnTo>
                  <a:pt x="248440" y="87324"/>
                </a:lnTo>
                <a:lnTo>
                  <a:pt x="263676" y="86944"/>
                </a:lnTo>
                <a:lnTo>
                  <a:pt x="279870" y="87324"/>
                </a:lnTo>
                <a:lnTo>
                  <a:pt x="279870" y="81418"/>
                </a:lnTo>
                <a:lnTo>
                  <a:pt x="271294" y="81418"/>
                </a:lnTo>
                <a:lnTo>
                  <a:pt x="271294" y="54940"/>
                </a:lnTo>
                <a:cubicBezTo>
                  <a:pt x="271294" y="41223"/>
                  <a:pt x="282726" y="34936"/>
                  <a:pt x="290344" y="34936"/>
                </a:cubicBezTo>
                <a:cubicBezTo>
                  <a:pt x="294158" y="34936"/>
                  <a:pt x="297013" y="37604"/>
                  <a:pt x="297013" y="47319"/>
                </a:cubicBezTo>
                <a:lnTo>
                  <a:pt x="297013" y="81418"/>
                </a:lnTo>
                <a:lnTo>
                  <a:pt x="288447" y="81418"/>
                </a:lnTo>
                <a:lnTo>
                  <a:pt x="288447" y="87324"/>
                </a:lnTo>
                <a:lnTo>
                  <a:pt x="304632" y="86944"/>
                </a:lnTo>
                <a:close/>
                <a:moveTo>
                  <a:pt x="359884" y="87324"/>
                </a:moveTo>
                <a:lnTo>
                  <a:pt x="359884" y="81418"/>
                </a:lnTo>
                <a:lnTo>
                  <a:pt x="351308" y="81418"/>
                </a:lnTo>
                <a:lnTo>
                  <a:pt x="351308" y="30364"/>
                </a:lnTo>
                <a:lnTo>
                  <a:pt x="329402" y="31412"/>
                </a:lnTo>
                <a:lnTo>
                  <a:pt x="329402" y="37318"/>
                </a:lnTo>
                <a:cubicBezTo>
                  <a:pt x="337020" y="37318"/>
                  <a:pt x="337969" y="37318"/>
                  <a:pt x="337969" y="42271"/>
                </a:cubicBezTo>
                <a:lnTo>
                  <a:pt x="337969" y="81418"/>
                </a:lnTo>
                <a:lnTo>
                  <a:pt x="329402" y="81418"/>
                </a:lnTo>
                <a:lnTo>
                  <a:pt x="329402" y="87324"/>
                </a:lnTo>
                <a:lnTo>
                  <a:pt x="344638" y="86944"/>
                </a:lnTo>
                <a:close/>
                <a:moveTo>
                  <a:pt x="353215" y="10553"/>
                </a:moveTo>
                <a:cubicBezTo>
                  <a:pt x="353215" y="5029"/>
                  <a:pt x="349401" y="742"/>
                  <a:pt x="343690" y="742"/>
                </a:cubicBezTo>
                <a:cubicBezTo>
                  <a:pt x="337969" y="742"/>
                  <a:pt x="334165" y="5029"/>
                  <a:pt x="334165" y="10553"/>
                </a:cubicBezTo>
                <a:cubicBezTo>
                  <a:pt x="334165" y="16077"/>
                  <a:pt x="337969" y="20364"/>
                  <a:pt x="343690" y="20364"/>
                </a:cubicBezTo>
                <a:cubicBezTo>
                  <a:pt x="349401" y="20364"/>
                  <a:pt x="353215" y="16077"/>
                  <a:pt x="353215" y="10553"/>
                </a:cubicBezTo>
                <a:close/>
                <a:moveTo>
                  <a:pt x="412272" y="71704"/>
                </a:moveTo>
                <a:lnTo>
                  <a:pt x="412272" y="65036"/>
                </a:lnTo>
                <a:lnTo>
                  <a:pt x="406551" y="65036"/>
                </a:lnTo>
                <a:lnTo>
                  <a:pt x="406551" y="71418"/>
                </a:lnTo>
                <a:cubicBezTo>
                  <a:pt x="406551" y="80085"/>
                  <a:pt x="401788" y="83038"/>
                  <a:pt x="398933" y="83038"/>
                </a:cubicBezTo>
                <a:cubicBezTo>
                  <a:pt x="391315" y="83038"/>
                  <a:pt x="391315" y="75037"/>
                  <a:pt x="391315" y="71989"/>
                </a:cubicBezTo>
                <a:lnTo>
                  <a:pt x="391315" y="37222"/>
                </a:lnTo>
                <a:lnTo>
                  <a:pt x="409407" y="37222"/>
                </a:lnTo>
                <a:lnTo>
                  <a:pt x="409407" y="31223"/>
                </a:lnTo>
                <a:lnTo>
                  <a:pt x="391315" y="31223"/>
                </a:lnTo>
                <a:lnTo>
                  <a:pt x="391315" y="7029"/>
                </a:lnTo>
                <a:lnTo>
                  <a:pt x="385594" y="7029"/>
                </a:lnTo>
                <a:cubicBezTo>
                  <a:pt x="385594" y="19601"/>
                  <a:pt x="378934" y="32175"/>
                  <a:pt x="366544" y="32555"/>
                </a:cubicBezTo>
                <a:lnTo>
                  <a:pt x="366544" y="37222"/>
                </a:lnTo>
                <a:lnTo>
                  <a:pt x="377027" y="37222"/>
                </a:lnTo>
                <a:lnTo>
                  <a:pt x="377027" y="71704"/>
                </a:lnTo>
                <a:cubicBezTo>
                  <a:pt x="377027" y="85229"/>
                  <a:pt x="387501" y="88087"/>
                  <a:pt x="397026" y="88087"/>
                </a:cubicBezTo>
                <a:cubicBezTo>
                  <a:pt x="406551" y="88087"/>
                  <a:pt x="412272" y="80943"/>
                  <a:pt x="412272" y="71704"/>
                </a:cubicBezTo>
                <a:close/>
                <a:moveTo>
                  <a:pt x="456083" y="87324"/>
                </a:moveTo>
                <a:lnTo>
                  <a:pt x="456083" y="81418"/>
                </a:lnTo>
                <a:lnTo>
                  <a:pt x="448465" y="81418"/>
                </a:lnTo>
                <a:lnTo>
                  <a:pt x="448465" y="30364"/>
                </a:lnTo>
                <a:lnTo>
                  <a:pt x="426559" y="31412"/>
                </a:lnTo>
                <a:lnTo>
                  <a:pt x="426559" y="37318"/>
                </a:lnTo>
                <a:cubicBezTo>
                  <a:pt x="434177" y="37318"/>
                  <a:pt x="435126" y="37318"/>
                  <a:pt x="435126" y="42271"/>
                </a:cubicBezTo>
                <a:lnTo>
                  <a:pt x="435126" y="81418"/>
                </a:lnTo>
                <a:lnTo>
                  <a:pt x="426559" y="81418"/>
                </a:lnTo>
                <a:lnTo>
                  <a:pt x="426559" y="87324"/>
                </a:lnTo>
                <a:lnTo>
                  <a:pt x="441795" y="86944"/>
                </a:lnTo>
                <a:close/>
                <a:moveTo>
                  <a:pt x="450372" y="10553"/>
                </a:moveTo>
                <a:cubicBezTo>
                  <a:pt x="450372" y="5029"/>
                  <a:pt x="446558" y="742"/>
                  <a:pt x="440847" y="742"/>
                </a:cubicBezTo>
                <a:cubicBezTo>
                  <a:pt x="435126" y="742"/>
                  <a:pt x="430363" y="5029"/>
                  <a:pt x="430363" y="10553"/>
                </a:cubicBezTo>
                <a:cubicBezTo>
                  <a:pt x="430363" y="16077"/>
                  <a:pt x="435126" y="20364"/>
                  <a:pt x="440847" y="20364"/>
                </a:cubicBezTo>
                <a:cubicBezTo>
                  <a:pt x="446558" y="20364"/>
                  <a:pt x="450372" y="16077"/>
                  <a:pt x="450372" y="10553"/>
                </a:cubicBezTo>
                <a:close/>
                <a:moveTo>
                  <a:pt x="529427" y="59798"/>
                </a:moveTo>
                <a:cubicBezTo>
                  <a:pt x="529427" y="42843"/>
                  <a:pt x="517995" y="30078"/>
                  <a:pt x="497038" y="30078"/>
                </a:cubicBezTo>
                <a:cubicBezTo>
                  <a:pt x="476082" y="30078"/>
                  <a:pt x="464659" y="43033"/>
                  <a:pt x="464659" y="59798"/>
                </a:cubicBezTo>
                <a:cubicBezTo>
                  <a:pt x="464659" y="75418"/>
                  <a:pt x="476082" y="88087"/>
                  <a:pt x="497038" y="88087"/>
                </a:cubicBezTo>
                <a:cubicBezTo>
                  <a:pt x="517995" y="88087"/>
                  <a:pt x="529427" y="75322"/>
                  <a:pt x="529427" y="59798"/>
                </a:cubicBezTo>
                <a:close/>
                <a:moveTo>
                  <a:pt x="513233" y="58369"/>
                </a:moveTo>
                <a:cubicBezTo>
                  <a:pt x="513233" y="69323"/>
                  <a:pt x="513233" y="83038"/>
                  <a:pt x="497038" y="83038"/>
                </a:cubicBezTo>
                <a:cubicBezTo>
                  <a:pt x="480844" y="83038"/>
                  <a:pt x="480844" y="69323"/>
                  <a:pt x="480844" y="58369"/>
                </a:cubicBezTo>
                <a:cubicBezTo>
                  <a:pt x="480844" y="52654"/>
                  <a:pt x="480844" y="46272"/>
                  <a:pt x="482751" y="41985"/>
                </a:cubicBezTo>
                <a:cubicBezTo>
                  <a:pt x="485607" y="37222"/>
                  <a:pt x="491327" y="34651"/>
                  <a:pt x="497038" y="34651"/>
                </a:cubicBezTo>
                <a:cubicBezTo>
                  <a:pt x="502759" y="34651"/>
                  <a:pt x="507522" y="36651"/>
                  <a:pt x="510377" y="41032"/>
                </a:cubicBezTo>
                <a:cubicBezTo>
                  <a:pt x="513233" y="45415"/>
                  <a:pt x="513233" y="52368"/>
                  <a:pt x="513233" y="58369"/>
                </a:cubicBezTo>
                <a:close/>
                <a:moveTo>
                  <a:pt x="611338" y="87324"/>
                </a:moveTo>
                <a:lnTo>
                  <a:pt x="611338" y="81418"/>
                </a:lnTo>
                <a:lnTo>
                  <a:pt x="602772" y="81418"/>
                </a:lnTo>
                <a:lnTo>
                  <a:pt x="602772" y="48653"/>
                </a:lnTo>
                <a:cubicBezTo>
                  <a:pt x="602772" y="35413"/>
                  <a:pt x="596102" y="30364"/>
                  <a:pt x="582763" y="30364"/>
                </a:cubicBezTo>
                <a:cubicBezTo>
                  <a:pt x="571332" y="30364"/>
                  <a:pt x="564672" y="37604"/>
                  <a:pt x="560858" y="44081"/>
                </a:cubicBezTo>
                <a:lnTo>
                  <a:pt x="560858" y="30364"/>
                </a:lnTo>
                <a:lnTo>
                  <a:pt x="538952" y="31412"/>
                </a:lnTo>
                <a:lnTo>
                  <a:pt x="538952" y="37318"/>
                </a:lnTo>
                <a:cubicBezTo>
                  <a:pt x="547519" y="37318"/>
                  <a:pt x="547519" y="37318"/>
                  <a:pt x="547519" y="42271"/>
                </a:cubicBezTo>
                <a:lnTo>
                  <a:pt x="547519" y="81418"/>
                </a:lnTo>
                <a:lnTo>
                  <a:pt x="538952" y="81418"/>
                </a:lnTo>
                <a:lnTo>
                  <a:pt x="538952" y="87324"/>
                </a:lnTo>
                <a:lnTo>
                  <a:pt x="555147" y="86944"/>
                </a:lnTo>
                <a:lnTo>
                  <a:pt x="571332" y="87324"/>
                </a:lnTo>
                <a:lnTo>
                  <a:pt x="571332" y="81418"/>
                </a:lnTo>
                <a:lnTo>
                  <a:pt x="562765" y="81418"/>
                </a:lnTo>
                <a:lnTo>
                  <a:pt x="562765" y="54940"/>
                </a:lnTo>
                <a:cubicBezTo>
                  <a:pt x="562765" y="41223"/>
                  <a:pt x="573238" y="34936"/>
                  <a:pt x="580857" y="34936"/>
                </a:cubicBezTo>
                <a:cubicBezTo>
                  <a:pt x="585619" y="34936"/>
                  <a:pt x="588484" y="37604"/>
                  <a:pt x="588484" y="47319"/>
                </a:cubicBezTo>
                <a:lnTo>
                  <a:pt x="588484" y="81418"/>
                </a:lnTo>
                <a:lnTo>
                  <a:pt x="579908" y="81418"/>
                </a:lnTo>
                <a:lnTo>
                  <a:pt x="579908" y="87324"/>
                </a:lnTo>
                <a:lnTo>
                  <a:pt x="595144" y="86944"/>
                </a:lnTo>
                <a:close/>
                <a:moveTo>
                  <a:pt x="733257" y="59226"/>
                </a:moveTo>
                <a:lnTo>
                  <a:pt x="727545" y="59226"/>
                </a:lnTo>
                <a:cubicBezTo>
                  <a:pt x="727545" y="61797"/>
                  <a:pt x="725638" y="69989"/>
                  <a:pt x="723732" y="70846"/>
                </a:cubicBezTo>
                <a:cubicBezTo>
                  <a:pt x="722783" y="71608"/>
                  <a:pt x="713258" y="71608"/>
                  <a:pt x="711351" y="71608"/>
                </a:cubicBezTo>
                <a:lnTo>
                  <a:pt x="692301" y="71608"/>
                </a:lnTo>
                <a:cubicBezTo>
                  <a:pt x="698970" y="66655"/>
                  <a:pt x="705640" y="61130"/>
                  <a:pt x="711351" y="57035"/>
                </a:cubicBezTo>
                <a:cubicBezTo>
                  <a:pt x="725638" y="46462"/>
                  <a:pt x="733257" y="40462"/>
                  <a:pt x="733257" y="28460"/>
                </a:cubicBezTo>
                <a:cubicBezTo>
                  <a:pt x="733257" y="13791"/>
                  <a:pt x="719927" y="4457"/>
                  <a:pt x="702784" y="4457"/>
                </a:cubicBezTo>
                <a:cubicBezTo>
                  <a:pt x="687538" y="4457"/>
                  <a:pt x="675158" y="12362"/>
                  <a:pt x="675158" y="23697"/>
                </a:cubicBezTo>
                <a:cubicBezTo>
                  <a:pt x="675158" y="31223"/>
                  <a:pt x="680869" y="33032"/>
                  <a:pt x="684683" y="33032"/>
                </a:cubicBezTo>
                <a:cubicBezTo>
                  <a:pt x="688497" y="33032"/>
                  <a:pt x="693259" y="30364"/>
                  <a:pt x="693259" y="23983"/>
                </a:cubicBezTo>
                <a:cubicBezTo>
                  <a:pt x="693259" y="17411"/>
                  <a:pt x="688497" y="15315"/>
                  <a:pt x="686590" y="14839"/>
                </a:cubicBezTo>
                <a:cubicBezTo>
                  <a:pt x="690394" y="11887"/>
                  <a:pt x="695157" y="10458"/>
                  <a:pt x="698970" y="10458"/>
                </a:cubicBezTo>
                <a:cubicBezTo>
                  <a:pt x="710402" y="10458"/>
                  <a:pt x="716113" y="19030"/>
                  <a:pt x="716113" y="28555"/>
                </a:cubicBezTo>
                <a:cubicBezTo>
                  <a:pt x="716113" y="37222"/>
                  <a:pt x="711351" y="45795"/>
                  <a:pt x="701826" y="54940"/>
                </a:cubicBezTo>
                <a:lnTo>
                  <a:pt x="677065" y="80847"/>
                </a:lnTo>
                <a:cubicBezTo>
                  <a:pt x="675158" y="82276"/>
                  <a:pt x="675158" y="82561"/>
                  <a:pt x="675158" y="85133"/>
                </a:cubicBezTo>
                <a:lnTo>
                  <a:pt x="675158" y="87324"/>
                </a:lnTo>
                <a:lnTo>
                  <a:pt x="729452" y="87324"/>
                </a:lnTo>
                <a:close/>
              </a:path>
            </a:pathLst>
          </a:custGeom>
          <a:solidFill>
            <a:srgbClr val="000000"/>
          </a:solidFill>
          <a:ln w="12700" cap="flat">
            <a:noFill/>
            <a:prstDash val="solid"/>
            <a:miter/>
          </a:ln>
        </p:spPr>
        <p:txBody>
          <a:bodyPr rtlCol="0" anchor="ctr"/>
          <a:lstStyle/>
          <a:p>
            <a:endParaRPr lang="en-AE"/>
          </a:p>
        </p:txBody>
      </p:sp>
      <p:sp>
        <p:nvSpPr>
          <p:cNvPr id="67" name="Freeform: Shape 66">
            <a:extLst>
              <a:ext uri="{FF2B5EF4-FFF2-40B4-BE49-F238E27FC236}">
                <a16:creationId xmlns:a16="http://schemas.microsoft.com/office/drawing/2014/main" id="{DB6D69BB-EE91-FE38-6ECD-8B072EC01F5E}"/>
              </a:ext>
            </a:extLst>
          </p:cNvPr>
          <p:cNvSpPr/>
          <p:nvPr/>
        </p:nvSpPr>
        <p:spPr>
          <a:xfrm>
            <a:off x="4417692" y="3764819"/>
            <a:ext cx="644844" cy="126587"/>
          </a:xfrm>
          <a:custGeom>
            <a:avLst/>
            <a:gdLst>
              <a:gd name="connsiteX0" fmla="*/ 17942 w 644844"/>
              <a:gd name="connsiteY0" fmla="*/ 124091 h 126587"/>
              <a:gd name="connsiteX1" fmla="*/ 16035 w 644844"/>
              <a:gd name="connsiteY1" fmla="*/ 121233 h 126587"/>
              <a:gd name="connsiteX2" fmla="*/ -3973 w 644844"/>
              <a:gd name="connsiteY2" fmla="*/ 62083 h 126587"/>
              <a:gd name="connsiteX3" fmla="*/ 16984 w 644844"/>
              <a:gd name="connsiteY3" fmla="*/ 2171 h 126587"/>
              <a:gd name="connsiteX4" fmla="*/ 17942 w 644844"/>
              <a:gd name="connsiteY4" fmla="*/ 171 h 126587"/>
              <a:gd name="connsiteX5" fmla="*/ 16984 w 644844"/>
              <a:gd name="connsiteY5" fmla="*/ -1163 h 126587"/>
              <a:gd name="connsiteX6" fmla="*/ -3973 w 644844"/>
              <a:gd name="connsiteY6" fmla="*/ 23507 h 126587"/>
              <a:gd name="connsiteX7" fmla="*/ -11591 w 644844"/>
              <a:gd name="connsiteY7" fmla="*/ 62083 h 126587"/>
              <a:gd name="connsiteX8" fmla="*/ -3015 w 644844"/>
              <a:gd name="connsiteY8" fmla="*/ 101612 h 126587"/>
              <a:gd name="connsiteX9" fmla="*/ 16984 w 644844"/>
              <a:gd name="connsiteY9" fmla="*/ 125425 h 126587"/>
              <a:gd name="connsiteX10" fmla="*/ 17942 w 644844"/>
              <a:gd name="connsiteY10" fmla="*/ 124091 h 126587"/>
              <a:gd name="connsiteX11" fmla="*/ 109378 w 644844"/>
              <a:gd name="connsiteY11" fmla="*/ 70561 h 126587"/>
              <a:gd name="connsiteX12" fmla="*/ 84617 w 644844"/>
              <a:gd name="connsiteY12" fmla="*/ 48653 h 126587"/>
              <a:gd name="connsiteX13" fmla="*/ 106523 w 644844"/>
              <a:gd name="connsiteY13" fmla="*/ 28746 h 126587"/>
              <a:gd name="connsiteX14" fmla="*/ 77948 w 644844"/>
              <a:gd name="connsiteY14" fmla="*/ 7315 h 126587"/>
              <a:gd name="connsiteX15" fmla="*/ 30323 w 644844"/>
              <a:gd name="connsiteY15" fmla="*/ 7315 h 126587"/>
              <a:gd name="connsiteX16" fmla="*/ 30323 w 644844"/>
              <a:gd name="connsiteY16" fmla="*/ 11316 h 126587"/>
              <a:gd name="connsiteX17" fmla="*/ 33178 w 644844"/>
              <a:gd name="connsiteY17" fmla="*/ 11316 h 126587"/>
              <a:gd name="connsiteX18" fmla="*/ 43652 w 644844"/>
              <a:gd name="connsiteY18" fmla="*/ 17221 h 126587"/>
              <a:gd name="connsiteX19" fmla="*/ 43652 w 644844"/>
              <a:gd name="connsiteY19" fmla="*/ 83896 h 126587"/>
              <a:gd name="connsiteX20" fmla="*/ 33178 w 644844"/>
              <a:gd name="connsiteY20" fmla="*/ 89897 h 126587"/>
              <a:gd name="connsiteX21" fmla="*/ 30323 w 644844"/>
              <a:gd name="connsiteY21" fmla="*/ 89897 h 126587"/>
              <a:gd name="connsiteX22" fmla="*/ 30323 w 644844"/>
              <a:gd name="connsiteY22" fmla="*/ 93706 h 126587"/>
              <a:gd name="connsiteX23" fmla="*/ 80803 w 644844"/>
              <a:gd name="connsiteY23" fmla="*/ 93706 h 126587"/>
              <a:gd name="connsiteX24" fmla="*/ 109378 w 644844"/>
              <a:gd name="connsiteY24" fmla="*/ 70561 h 126587"/>
              <a:gd name="connsiteX25" fmla="*/ 94142 w 644844"/>
              <a:gd name="connsiteY25" fmla="*/ 28746 h 126587"/>
              <a:gd name="connsiteX26" fmla="*/ 73185 w 644844"/>
              <a:gd name="connsiteY26" fmla="*/ 47415 h 126587"/>
              <a:gd name="connsiteX27" fmla="*/ 54135 w 644844"/>
              <a:gd name="connsiteY27" fmla="*/ 47415 h 126587"/>
              <a:gd name="connsiteX28" fmla="*/ 54135 w 644844"/>
              <a:gd name="connsiteY28" fmla="*/ 16363 h 126587"/>
              <a:gd name="connsiteX29" fmla="*/ 60805 w 644844"/>
              <a:gd name="connsiteY29" fmla="*/ 11316 h 126587"/>
              <a:gd name="connsiteX30" fmla="*/ 76990 w 644844"/>
              <a:gd name="connsiteY30" fmla="*/ 11316 h 126587"/>
              <a:gd name="connsiteX31" fmla="*/ 94142 w 644844"/>
              <a:gd name="connsiteY31" fmla="*/ 28746 h 126587"/>
              <a:gd name="connsiteX32" fmla="*/ 96998 w 644844"/>
              <a:gd name="connsiteY32" fmla="*/ 70561 h 126587"/>
              <a:gd name="connsiteX33" fmla="*/ 76990 w 644844"/>
              <a:gd name="connsiteY33" fmla="*/ 89897 h 126587"/>
              <a:gd name="connsiteX34" fmla="*/ 60805 w 644844"/>
              <a:gd name="connsiteY34" fmla="*/ 89897 h 126587"/>
              <a:gd name="connsiteX35" fmla="*/ 54135 w 644844"/>
              <a:gd name="connsiteY35" fmla="*/ 84848 h 126587"/>
              <a:gd name="connsiteX36" fmla="*/ 54135 w 644844"/>
              <a:gd name="connsiteY36" fmla="*/ 50273 h 126587"/>
              <a:gd name="connsiteX37" fmla="*/ 78897 w 644844"/>
              <a:gd name="connsiteY37" fmla="*/ 50273 h 126587"/>
              <a:gd name="connsiteX38" fmla="*/ 96998 w 644844"/>
              <a:gd name="connsiteY38" fmla="*/ 70561 h 126587"/>
              <a:gd name="connsiteX39" fmla="*/ 149385 w 644844"/>
              <a:gd name="connsiteY39" fmla="*/ 93706 h 126587"/>
              <a:gd name="connsiteX40" fmla="*/ 149385 w 644844"/>
              <a:gd name="connsiteY40" fmla="*/ 89897 h 126587"/>
              <a:gd name="connsiteX41" fmla="*/ 139860 w 644844"/>
              <a:gd name="connsiteY41" fmla="*/ 84181 h 126587"/>
              <a:gd name="connsiteX42" fmla="*/ 139860 w 644844"/>
              <a:gd name="connsiteY42" fmla="*/ 37794 h 126587"/>
              <a:gd name="connsiteX43" fmla="*/ 121759 w 644844"/>
              <a:gd name="connsiteY43" fmla="*/ 39319 h 126587"/>
              <a:gd name="connsiteX44" fmla="*/ 121759 w 644844"/>
              <a:gd name="connsiteY44" fmla="*/ 43129 h 126587"/>
              <a:gd name="connsiteX45" fmla="*/ 131284 w 644844"/>
              <a:gd name="connsiteY45" fmla="*/ 50177 h 126587"/>
              <a:gd name="connsiteX46" fmla="*/ 131284 w 644844"/>
              <a:gd name="connsiteY46" fmla="*/ 84086 h 126587"/>
              <a:gd name="connsiteX47" fmla="*/ 121759 w 644844"/>
              <a:gd name="connsiteY47" fmla="*/ 89897 h 126587"/>
              <a:gd name="connsiteX48" fmla="*/ 121759 w 644844"/>
              <a:gd name="connsiteY48" fmla="*/ 93706 h 126587"/>
              <a:gd name="connsiteX49" fmla="*/ 136047 w 644844"/>
              <a:gd name="connsiteY49" fmla="*/ 93326 h 126587"/>
              <a:gd name="connsiteX50" fmla="*/ 149385 w 644844"/>
              <a:gd name="connsiteY50" fmla="*/ 93706 h 126587"/>
              <a:gd name="connsiteX51" fmla="*/ 141767 w 644844"/>
              <a:gd name="connsiteY51" fmla="*/ 17411 h 126587"/>
              <a:gd name="connsiteX52" fmla="*/ 135098 w 644844"/>
              <a:gd name="connsiteY52" fmla="*/ 10744 h 126587"/>
              <a:gd name="connsiteX53" fmla="*/ 128428 w 644844"/>
              <a:gd name="connsiteY53" fmla="*/ 17411 h 126587"/>
              <a:gd name="connsiteX54" fmla="*/ 135098 w 644844"/>
              <a:gd name="connsiteY54" fmla="*/ 24079 h 126587"/>
              <a:gd name="connsiteX55" fmla="*/ 141767 w 644844"/>
              <a:gd name="connsiteY55" fmla="*/ 17411 h 126587"/>
              <a:gd name="connsiteX56" fmla="*/ 215102 w 644844"/>
              <a:gd name="connsiteY56" fmla="*/ 82467 h 126587"/>
              <a:gd name="connsiteX57" fmla="*/ 215102 w 644844"/>
              <a:gd name="connsiteY57" fmla="*/ 75419 h 126587"/>
              <a:gd name="connsiteX58" fmla="*/ 212247 w 644844"/>
              <a:gd name="connsiteY58" fmla="*/ 75419 h 126587"/>
              <a:gd name="connsiteX59" fmla="*/ 212247 w 644844"/>
              <a:gd name="connsiteY59" fmla="*/ 82467 h 126587"/>
              <a:gd name="connsiteX60" fmla="*/ 207484 w 644844"/>
              <a:gd name="connsiteY60" fmla="*/ 90658 h 126587"/>
              <a:gd name="connsiteX61" fmla="*/ 202722 w 644844"/>
              <a:gd name="connsiteY61" fmla="*/ 84181 h 126587"/>
              <a:gd name="connsiteX62" fmla="*/ 202722 w 644844"/>
              <a:gd name="connsiteY62" fmla="*/ 58941 h 126587"/>
              <a:gd name="connsiteX63" fmla="*/ 197959 w 644844"/>
              <a:gd name="connsiteY63" fmla="*/ 44081 h 126587"/>
              <a:gd name="connsiteX64" fmla="*/ 180816 w 644844"/>
              <a:gd name="connsiteY64" fmla="*/ 37033 h 126587"/>
              <a:gd name="connsiteX65" fmla="*/ 160817 w 644844"/>
              <a:gd name="connsiteY65" fmla="*/ 51320 h 126587"/>
              <a:gd name="connsiteX66" fmla="*/ 166528 w 644844"/>
              <a:gd name="connsiteY66" fmla="*/ 57321 h 126587"/>
              <a:gd name="connsiteX67" fmla="*/ 173198 w 644844"/>
              <a:gd name="connsiteY67" fmla="*/ 51511 h 126587"/>
              <a:gd name="connsiteX68" fmla="*/ 166528 w 644844"/>
              <a:gd name="connsiteY68" fmla="*/ 45701 h 126587"/>
              <a:gd name="connsiteX69" fmla="*/ 179867 w 644844"/>
              <a:gd name="connsiteY69" fmla="*/ 39891 h 126587"/>
              <a:gd name="connsiteX70" fmla="*/ 194155 w 644844"/>
              <a:gd name="connsiteY70" fmla="*/ 56083 h 126587"/>
              <a:gd name="connsiteX71" fmla="*/ 194155 w 644844"/>
              <a:gd name="connsiteY71" fmla="*/ 60750 h 126587"/>
              <a:gd name="connsiteX72" fmla="*/ 170342 w 644844"/>
              <a:gd name="connsiteY72" fmla="*/ 65322 h 126587"/>
              <a:gd name="connsiteX73" fmla="*/ 157003 w 644844"/>
              <a:gd name="connsiteY73" fmla="*/ 81704 h 126587"/>
              <a:gd name="connsiteX74" fmla="*/ 177960 w 644844"/>
              <a:gd name="connsiteY74" fmla="*/ 95040 h 126587"/>
              <a:gd name="connsiteX75" fmla="*/ 195103 w 644844"/>
              <a:gd name="connsiteY75" fmla="*/ 84086 h 126587"/>
              <a:gd name="connsiteX76" fmla="*/ 204628 w 644844"/>
              <a:gd name="connsiteY76" fmla="*/ 94469 h 126587"/>
              <a:gd name="connsiteX77" fmla="*/ 215102 w 644844"/>
              <a:gd name="connsiteY77" fmla="*/ 82467 h 126587"/>
              <a:gd name="connsiteX78" fmla="*/ 194155 w 644844"/>
              <a:gd name="connsiteY78" fmla="*/ 75990 h 126587"/>
              <a:gd name="connsiteX79" fmla="*/ 178909 w 644844"/>
              <a:gd name="connsiteY79" fmla="*/ 92374 h 126587"/>
              <a:gd name="connsiteX80" fmla="*/ 167477 w 644844"/>
              <a:gd name="connsiteY80" fmla="*/ 81515 h 126587"/>
              <a:gd name="connsiteX81" fmla="*/ 194155 w 644844"/>
              <a:gd name="connsiteY81" fmla="*/ 63417 h 126587"/>
              <a:gd name="connsiteX82" fmla="*/ 263685 w 644844"/>
              <a:gd name="connsiteY82" fmla="*/ 77514 h 126587"/>
              <a:gd name="connsiteX83" fmla="*/ 258923 w 644844"/>
              <a:gd name="connsiteY83" fmla="*/ 65512 h 126587"/>
              <a:gd name="connsiteX84" fmla="*/ 243677 w 644844"/>
              <a:gd name="connsiteY84" fmla="*/ 59512 h 126587"/>
              <a:gd name="connsiteX85" fmla="*/ 228441 w 644844"/>
              <a:gd name="connsiteY85" fmla="*/ 49130 h 126587"/>
              <a:gd name="connsiteX86" fmla="*/ 242728 w 644844"/>
              <a:gd name="connsiteY86" fmla="*/ 39414 h 126587"/>
              <a:gd name="connsiteX87" fmla="*/ 257965 w 644844"/>
              <a:gd name="connsiteY87" fmla="*/ 54749 h 126587"/>
              <a:gd name="connsiteX88" fmla="*/ 258923 w 644844"/>
              <a:gd name="connsiteY88" fmla="*/ 55987 h 126587"/>
              <a:gd name="connsiteX89" fmla="*/ 260830 w 644844"/>
              <a:gd name="connsiteY89" fmla="*/ 52845 h 126587"/>
              <a:gd name="connsiteX90" fmla="*/ 260830 w 644844"/>
              <a:gd name="connsiteY90" fmla="*/ 40176 h 126587"/>
              <a:gd name="connsiteX91" fmla="*/ 259872 w 644844"/>
              <a:gd name="connsiteY91" fmla="*/ 37033 h 126587"/>
              <a:gd name="connsiteX92" fmla="*/ 257016 w 644844"/>
              <a:gd name="connsiteY92" fmla="*/ 38557 h 126587"/>
              <a:gd name="connsiteX93" fmla="*/ 255109 w 644844"/>
              <a:gd name="connsiteY93" fmla="*/ 40652 h 126587"/>
              <a:gd name="connsiteX94" fmla="*/ 242728 w 644844"/>
              <a:gd name="connsiteY94" fmla="*/ 37033 h 126587"/>
              <a:gd name="connsiteX95" fmla="*/ 221772 w 644844"/>
              <a:gd name="connsiteY95" fmla="*/ 52654 h 126587"/>
              <a:gd name="connsiteX96" fmla="*/ 227492 w 644844"/>
              <a:gd name="connsiteY96" fmla="*/ 63417 h 126587"/>
              <a:gd name="connsiteX97" fmla="*/ 244635 w 644844"/>
              <a:gd name="connsiteY97" fmla="*/ 69227 h 126587"/>
              <a:gd name="connsiteX98" fmla="*/ 257965 w 644844"/>
              <a:gd name="connsiteY98" fmla="*/ 80752 h 126587"/>
              <a:gd name="connsiteX99" fmla="*/ 243677 w 644844"/>
              <a:gd name="connsiteY99" fmla="*/ 92374 h 126587"/>
              <a:gd name="connsiteX100" fmla="*/ 225585 w 644844"/>
              <a:gd name="connsiteY100" fmla="*/ 74371 h 126587"/>
              <a:gd name="connsiteX101" fmla="*/ 223678 w 644844"/>
              <a:gd name="connsiteY101" fmla="*/ 72179 h 126587"/>
              <a:gd name="connsiteX102" fmla="*/ 221772 w 644844"/>
              <a:gd name="connsiteY102" fmla="*/ 75419 h 126587"/>
              <a:gd name="connsiteX103" fmla="*/ 221772 w 644844"/>
              <a:gd name="connsiteY103" fmla="*/ 92087 h 126587"/>
              <a:gd name="connsiteX104" fmla="*/ 223678 w 644844"/>
              <a:gd name="connsiteY104" fmla="*/ 95040 h 126587"/>
              <a:gd name="connsiteX105" fmla="*/ 226534 w 644844"/>
              <a:gd name="connsiteY105" fmla="*/ 92563 h 126587"/>
              <a:gd name="connsiteX106" fmla="*/ 229390 w 644844"/>
              <a:gd name="connsiteY106" fmla="*/ 89706 h 126587"/>
              <a:gd name="connsiteX107" fmla="*/ 243677 w 644844"/>
              <a:gd name="connsiteY107" fmla="*/ 95040 h 126587"/>
              <a:gd name="connsiteX108" fmla="*/ 263685 w 644844"/>
              <a:gd name="connsiteY108" fmla="*/ 77514 h 126587"/>
              <a:gd name="connsiteX109" fmla="*/ 360842 w 644844"/>
              <a:gd name="connsiteY109" fmla="*/ 77514 h 126587"/>
              <a:gd name="connsiteX110" fmla="*/ 356080 w 644844"/>
              <a:gd name="connsiteY110" fmla="*/ 65512 h 126587"/>
              <a:gd name="connsiteX111" fmla="*/ 340834 w 644844"/>
              <a:gd name="connsiteY111" fmla="*/ 59512 h 126587"/>
              <a:gd name="connsiteX112" fmla="*/ 325598 w 644844"/>
              <a:gd name="connsiteY112" fmla="*/ 49130 h 126587"/>
              <a:gd name="connsiteX113" fmla="*/ 339885 w 644844"/>
              <a:gd name="connsiteY113" fmla="*/ 39414 h 126587"/>
              <a:gd name="connsiteX114" fmla="*/ 355122 w 644844"/>
              <a:gd name="connsiteY114" fmla="*/ 54749 h 126587"/>
              <a:gd name="connsiteX115" fmla="*/ 356080 w 644844"/>
              <a:gd name="connsiteY115" fmla="*/ 55987 h 126587"/>
              <a:gd name="connsiteX116" fmla="*/ 357977 w 644844"/>
              <a:gd name="connsiteY116" fmla="*/ 52845 h 126587"/>
              <a:gd name="connsiteX117" fmla="*/ 357977 w 644844"/>
              <a:gd name="connsiteY117" fmla="*/ 40176 h 126587"/>
              <a:gd name="connsiteX118" fmla="*/ 357028 w 644844"/>
              <a:gd name="connsiteY118" fmla="*/ 37033 h 126587"/>
              <a:gd name="connsiteX119" fmla="*/ 354173 w 644844"/>
              <a:gd name="connsiteY119" fmla="*/ 38557 h 126587"/>
              <a:gd name="connsiteX120" fmla="*/ 352266 w 644844"/>
              <a:gd name="connsiteY120" fmla="*/ 40652 h 126587"/>
              <a:gd name="connsiteX121" fmla="*/ 339885 w 644844"/>
              <a:gd name="connsiteY121" fmla="*/ 37033 h 126587"/>
              <a:gd name="connsiteX122" fmla="*/ 318928 w 644844"/>
              <a:gd name="connsiteY122" fmla="*/ 52654 h 126587"/>
              <a:gd name="connsiteX123" fmla="*/ 324640 w 644844"/>
              <a:gd name="connsiteY123" fmla="*/ 63417 h 126587"/>
              <a:gd name="connsiteX124" fmla="*/ 341792 w 644844"/>
              <a:gd name="connsiteY124" fmla="*/ 69227 h 126587"/>
              <a:gd name="connsiteX125" fmla="*/ 355122 w 644844"/>
              <a:gd name="connsiteY125" fmla="*/ 80752 h 126587"/>
              <a:gd name="connsiteX126" fmla="*/ 340834 w 644844"/>
              <a:gd name="connsiteY126" fmla="*/ 92374 h 126587"/>
              <a:gd name="connsiteX127" fmla="*/ 322742 w 644844"/>
              <a:gd name="connsiteY127" fmla="*/ 74371 h 126587"/>
              <a:gd name="connsiteX128" fmla="*/ 320835 w 644844"/>
              <a:gd name="connsiteY128" fmla="*/ 72179 h 126587"/>
              <a:gd name="connsiteX129" fmla="*/ 318928 w 644844"/>
              <a:gd name="connsiteY129" fmla="*/ 75419 h 126587"/>
              <a:gd name="connsiteX130" fmla="*/ 318928 w 644844"/>
              <a:gd name="connsiteY130" fmla="*/ 92087 h 126587"/>
              <a:gd name="connsiteX131" fmla="*/ 320835 w 644844"/>
              <a:gd name="connsiteY131" fmla="*/ 95040 h 126587"/>
              <a:gd name="connsiteX132" fmla="*/ 323691 w 644844"/>
              <a:gd name="connsiteY132" fmla="*/ 92563 h 126587"/>
              <a:gd name="connsiteX133" fmla="*/ 326547 w 644844"/>
              <a:gd name="connsiteY133" fmla="*/ 89706 h 126587"/>
              <a:gd name="connsiteX134" fmla="*/ 340834 w 644844"/>
              <a:gd name="connsiteY134" fmla="*/ 95040 h 126587"/>
              <a:gd name="connsiteX135" fmla="*/ 360842 w 644844"/>
              <a:gd name="connsiteY135" fmla="*/ 77514 h 126587"/>
              <a:gd name="connsiteX136" fmla="*/ 418941 w 644844"/>
              <a:gd name="connsiteY136" fmla="*/ 78752 h 126587"/>
              <a:gd name="connsiteX137" fmla="*/ 417992 w 644844"/>
              <a:gd name="connsiteY137" fmla="*/ 77419 h 126587"/>
              <a:gd name="connsiteX138" fmla="*/ 416085 w 644844"/>
              <a:gd name="connsiteY138" fmla="*/ 78752 h 126587"/>
              <a:gd name="connsiteX139" fmla="*/ 398942 w 644844"/>
              <a:gd name="connsiteY139" fmla="*/ 91992 h 126587"/>
              <a:gd name="connsiteX140" fmla="*/ 380841 w 644844"/>
              <a:gd name="connsiteY140" fmla="*/ 66180 h 126587"/>
              <a:gd name="connsiteX141" fmla="*/ 397984 w 644844"/>
              <a:gd name="connsiteY141" fmla="*/ 40176 h 126587"/>
              <a:gd name="connsiteX142" fmla="*/ 412272 w 644844"/>
              <a:gd name="connsiteY142" fmla="*/ 44938 h 126587"/>
              <a:gd name="connsiteX143" fmla="*/ 405602 w 644844"/>
              <a:gd name="connsiteY143" fmla="*/ 50748 h 126587"/>
              <a:gd name="connsiteX144" fmla="*/ 412272 w 644844"/>
              <a:gd name="connsiteY144" fmla="*/ 56559 h 126587"/>
              <a:gd name="connsiteX145" fmla="*/ 417992 w 644844"/>
              <a:gd name="connsiteY145" fmla="*/ 50559 h 126587"/>
              <a:gd name="connsiteX146" fmla="*/ 397984 w 644844"/>
              <a:gd name="connsiteY146" fmla="*/ 37033 h 126587"/>
              <a:gd name="connsiteX147" fmla="*/ 370367 w 644844"/>
              <a:gd name="connsiteY147" fmla="*/ 66369 h 126587"/>
              <a:gd name="connsiteX148" fmla="*/ 397984 w 644844"/>
              <a:gd name="connsiteY148" fmla="*/ 95040 h 126587"/>
              <a:gd name="connsiteX149" fmla="*/ 418941 w 644844"/>
              <a:gd name="connsiteY149" fmla="*/ 78752 h 126587"/>
              <a:gd name="connsiteX150" fmla="*/ 483709 w 644844"/>
              <a:gd name="connsiteY150" fmla="*/ 66655 h 126587"/>
              <a:gd name="connsiteX151" fmla="*/ 455134 w 644844"/>
              <a:gd name="connsiteY151" fmla="*/ 37033 h 126587"/>
              <a:gd name="connsiteX152" fmla="*/ 426559 w 644844"/>
              <a:gd name="connsiteY152" fmla="*/ 66655 h 126587"/>
              <a:gd name="connsiteX153" fmla="*/ 455134 w 644844"/>
              <a:gd name="connsiteY153" fmla="*/ 95040 h 126587"/>
              <a:gd name="connsiteX154" fmla="*/ 483709 w 644844"/>
              <a:gd name="connsiteY154" fmla="*/ 66655 h 126587"/>
              <a:gd name="connsiteX155" fmla="*/ 473235 w 644844"/>
              <a:gd name="connsiteY155" fmla="*/ 65608 h 126587"/>
              <a:gd name="connsiteX156" fmla="*/ 470380 w 644844"/>
              <a:gd name="connsiteY156" fmla="*/ 82562 h 126587"/>
              <a:gd name="connsiteX157" fmla="*/ 455134 w 644844"/>
              <a:gd name="connsiteY157" fmla="*/ 91992 h 126587"/>
              <a:gd name="connsiteX158" fmla="*/ 440847 w 644844"/>
              <a:gd name="connsiteY158" fmla="*/ 83515 h 126587"/>
              <a:gd name="connsiteX159" fmla="*/ 437042 w 644844"/>
              <a:gd name="connsiteY159" fmla="*/ 65608 h 126587"/>
              <a:gd name="connsiteX160" fmla="*/ 440847 w 644844"/>
              <a:gd name="connsiteY160" fmla="*/ 48367 h 126587"/>
              <a:gd name="connsiteX161" fmla="*/ 455134 w 644844"/>
              <a:gd name="connsiteY161" fmla="*/ 39891 h 126587"/>
              <a:gd name="connsiteX162" fmla="*/ 469422 w 644844"/>
              <a:gd name="connsiteY162" fmla="*/ 48082 h 126587"/>
              <a:gd name="connsiteX163" fmla="*/ 473235 w 644844"/>
              <a:gd name="connsiteY163" fmla="*/ 65608 h 126587"/>
              <a:gd name="connsiteX164" fmla="*/ 534190 w 644844"/>
              <a:gd name="connsiteY164" fmla="*/ 45510 h 126587"/>
              <a:gd name="connsiteX165" fmla="*/ 524665 w 644844"/>
              <a:gd name="connsiteY165" fmla="*/ 37794 h 126587"/>
              <a:gd name="connsiteX166" fmla="*/ 509428 w 644844"/>
              <a:gd name="connsiteY166" fmla="*/ 51797 h 126587"/>
              <a:gd name="connsiteX167" fmla="*/ 509428 w 644844"/>
              <a:gd name="connsiteY167" fmla="*/ 37794 h 126587"/>
              <a:gd name="connsiteX168" fmla="*/ 491327 w 644844"/>
              <a:gd name="connsiteY168" fmla="*/ 39319 h 126587"/>
              <a:gd name="connsiteX169" fmla="*/ 491327 w 644844"/>
              <a:gd name="connsiteY169" fmla="*/ 43129 h 126587"/>
              <a:gd name="connsiteX170" fmla="*/ 500852 w 644844"/>
              <a:gd name="connsiteY170" fmla="*/ 50273 h 126587"/>
              <a:gd name="connsiteX171" fmla="*/ 500852 w 644844"/>
              <a:gd name="connsiteY171" fmla="*/ 84086 h 126587"/>
              <a:gd name="connsiteX172" fmla="*/ 491327 w 644844"/>
              <a:gd name="connsiteY172" fmla="*/ 89897 h 126587"/>
              <a:gd name="connsiteX173" fmla="*/ 491327 w 644844"/>
              <a:gd name="connsiteY173" fmla="*/ 93706 h 126587"/>
              <a:gd name="connsiteX174" fmla="*/ 505615 w 644844"/>
              <a:gd name="connsiteY174" fmla="*/ 93326 h 126587"/>
              <a:gd name="connsiteX175" fmla="*/ 521809 w 644844"/>
              <a:gd name="connsiteY175" fmla="*/ 93706 h 126587"/>
              <a:gd name="connsiteX176" fmla="*/ 521809 w 644844"/>
              <a:gd name="connsiteY176" fmla="*/ 89897 h 126587"/>
              <a:gd name="connsiteX177" fmla="*/ 519902 w 644844"/>
              <a:gd name="connsiteY177" fmla="*/ 89897 h 126587"/>
              <a:gd name="connsiteX178" fmla="*/ 509428 w 644844"/>
              <a:gd name="connsiteY178" fmla="*/ 83896 h 126587"/>
              <a:gd name="connsiteX179" fmla="*/ 509428 w 644844"/>
              <a:gd name="connsiteY179" fmla="*/ 64465 h 126587"/>
              <a:gd name="connsiteX180" fmla="*/ 524665 w 644844"/>
              <a:gd name="connsiteY180" fmla="*/ 40652 h 126587"/>
              <a:gd name="connsiteX181" fmla="*/ 526572 w 644844"/>
              <a:gd name="connsiteY181" fmla="*/ 40748 h 126587"/>
              <a:gd name="connsiteX182" fmla="*/ 523716 w 644844"/>
              <a:gd name="connsiteY182" fmla="*/ 45701 h 126587"/>
              <a:gd name="connsiteX183" fmla="*/ 528478 w 644844"/>
              <a:gd name="connsiteY183" fmla="*/ 51225 h 126587"/>
              <a:gd name="connsiteX184" fmla="*/ 534190 w 644844"/>
              <a:gd name="connsiteY184" fmla="*/ 45510 h 126587"/>
              <a:gd name="connsiteX185" fmla="*/ 591340 w 644844"/>
              <a:gd name="connsiteY185" fmla="*/ 78752 h 126587"/>
              <a:gd name="connsiteX186" fmla="*/ 590391 w 644844"/>
              <a:gd name="connsiteY186" fmla="*/ 77228 h 126587"/>
              <a:gd name="connsiteX187" fmla="*/ 588484 w 644844"/>
              <a:gd name="connsiteY187" fmla="*/ 79038 h 126587"/>
              <a:gd name="connsiteX188" fmla="*/ 571341 w 644844"/>
              <a:gd name="connsiteY188" fmla="*/ 91992 h 126587"/>
              <a:gd name="connsiteX189" fmla="*/ 556105 w 644844"/>
              <a:gd name="connsiteY189" fmla="*/ 83515 h 126587"/>
              <a:gd name="connsiteX190" fmla="*/ 552291 w 644844"/>
              <a:gd name="connsiteY190" fmla="*/ 64560 h 126587"/>
              <a:gd name="connsiteX191" fmla="*/ 588484 w 644844"/>
              <a:gd name="connsiteY191" fmla="*/ 64560 h 126587"/>
              <a:gd name="connsiteX192" fmla="*/ 591340 w 644844"/>
              <a:gd name="connsiteY192" fmla="*/ 61893 h 126587"/>
              <a:gd name="connsiteX193" fmla="*/ 568485 w 644844"/>
              <a:gd name="connsiteY193" fmla="*/ 37033 h 126587"/>
              <a:gd name="connsiteX194" fmla="*/ 541817 w 644844"/>
              <a:gd name="connsiteY194" fmla="*/ 65894 h 126587"/>
              <a:gd name="connsiteX195" fmla="*/ 570392 w 644844"/>
              <a:gd name="connsiteY195" fmla="*/ 95040 h 126587"/>
              <a:gd name="connsiteX196" fmla="*/ 591340 w 644844"/>
              <a:gd name="connsiteY196" fmla="*/ 78752 h 126587"/>
              <a:gd name="connsiteX197" fmla="*/ 582773 w 644844"/>
              <a:gd name="connsiteY197" fmla="*/ 61893 h 126587"/>
              <a:gd name="connsiteX198" fmla="*/ 552291 w 644844"/>
              <a:gd name="connsiteY198" fmla="*/ 61893 h 126587"/>
              <a:gd name="connsiteX199" fmla="*/ 568485 w 644844"/>
              <a:gd name="connsiteY199" fmla="*/ 39891 h 126587"/>
              <a:gd name="connsiteX200" fmla="*/ 582773 w 644844"/>
              <a:gd name="connsiteY200" fmla="*/ 61893 h 126587"/>
              <a:gd name="connsiteX201" fmla="*/ 633253 w 644844"/>
              <a:gd name="connsiteY201" fmla="*/ 62083 h 126587"/>
              <a:gd name="connsiteX202" fmla="*/ 624677 w 644844"/>
              <a:gd name="connsiteY202" fmla="*/ 22650 h 126587"/>
              <a:gd name="connsiteX203" fmla="*/ 603730 w 644844"/>
              <a:gd name="connsiteY203" fmla="*/ -1163 h 126587"/>
              <a:gd name="connsiteX204" fmla="*/ 602772 w 644844"/>
              <a:gd name="connsiteY204" fmla="*/ 171 h 126587"/>
              <a:gd name="connsiteX205" fmla="*/ 605627 w 644844"/>
              <a:gd name="connsiteY205" fmla="*/ 3123 h 126587"/>
              <a:gd name="connsiteX206" fmla="*/ 625635 w 644844"/>
              <a:gd name="connsiteY206" fmla="*/ 62083 h 126587"/>
              <a:gd name="connsiteX207" fmla="*/ 604678 w 644844"/>
              <a:gd name="connsiteY207" fmla="*/ 121996 h 126587"/>
              <a:gd name="connsiteX208" fmla="*/ 602772 w 644844"/>
              <a:gd name="connsiteY208" fmla="*/ 124091 h 126587"/>
              <a:gd name="connsiteX209" fmla="*/ 603730 w 644844"/>
              <a:gd name="connsiteY209" fmla="*/ 125425 h 126587"/>
              <a:gd name="connsiteX210" fmla="*/ 624677 w 644844"/>
              <a:gd name="connsiteY210" fmla="*/ 100754 h 126587"/>
              <a:gd name="connsiteX211" fmla="*/ 633253 w 644844"/>
              <a:gd name="connsiteY211" fmla="*/ 62083 h 12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644844" h="126587">
                <a:moveTo>
                  <a:pt x="17942" y="124091"/>
                </a:moveTo>
                <a:cubicBezTo>
                  <a:pt x="17942" y="123615"/>
                  <a:pt x="17942" y="123519"/>
                  <a:pt x="16035" y="121233"/>
                </a:cubicBezTo>
                <a:cubicBezTo>
                  <a:pt x="-159" y="105327"/>
                  <a:pt x="-3973" y="81515"/>
                  <a:pt x="-3973" y="62083"/>
                </a:cubicBezTo>
                <a:cubicBezTo>
                  <a:pt x="-3973" y="40176"/>
                  <a:pt x="790" y="18173"/>
                  <a:pt x="16984" y="2171"/>
                </a:cubicBezTo>
                <a:cubicBezTo>
                  <a:pt x="17942" y="742"/>
                  <a:pt x="17942" y="552"/>
                  <a:pt x="17942" y="171"/>
                </a:cubicBezTo>
                <a:cubicBezTo>
                  <a:pt x="17942" y="-781"/>
                  <a:pt x="17942" y="-1163"/>
                  <a:pt x="16984" y="-1163"/>
                </a:cubicBezTo>
                <a:cubicBezTo>
                  <a:pt x="16035" y="-1163"/>
                  <a:pt x="4603" y="7410"/>
                  <a:pt x="-3973" y="23507"/>
                </a:cubicBezTo>
                <a:cubicBezTo>
                  <a:pt x="-9684" y="37509"/>
                  <a:pt x="-11591" y="51511"/>
                  <a:pt x="-11591" y="62083"/>
                </a:cubicBezTo>
                <a:cubicBezTo>
                  <a:pt x="-11591" y="71990"/>
                  <a:pt x="-10633" y="87325"/>
                  <a:pt x="-3015" y="101612"/>
                </a:cubicBezTo>
                <a:cubicBezTo>
                  <a:pt x="4603" y="117138"/>
                  <a:pt x="16035" y="125425"/>
                  <a:pt x="16984" y="125425"/>
                </a:cubicBezTo>
                <a:cubicBezTo>
                  <a:pt x="17942" y="125425"/>
                  <a:pt x="17942" y="125044"/>
                  <a:pt x="17942" y="124091"/>
                </a:cubicBezTo>
                <a:close/>
                <a:moveTo>
                  <a:pt x="109378" y="70561"/>
                </a:moveTo>
                <a:cubicBezTo>
                  <a:pt x="109378" y="59512"/>
                  <a:pt x="98905" y="50177"/>
                  <a:pt x="84617" y="48653"/>
                </a:cubicBezTo>
                <a:cubicBezTo>
                  <a:pt x="96998" y="46081"/>
                  <a:pt x="106523" y="38080"/>
                  <a:pt x="106523" y="28746"/>
                </a:cubicBezTo>
                <a:cubicBezTo>
                  <a:pt x="106523" y="17697"/>
                  <a:pt x="94142" y="7315"/>
                  <a:pt x="77948" y="7315"/>
                </a:cubicBezTo>
                <a:lnTo>
                  <a:pt x="30323" y="7315"/>
                </a:lnTo>
                <a:lnTo>
                  <a:pt x="30323" y="11316"/>
                </a:lnTo>
                <a:lnTo>
                  <a:pt x="33178" y="11316"/>
                </a:lnTo>
                <a:cubicBezTo>
                  <a:pt x="43652" y="11316"/>
                  <a:pt x="43652" y="12648"/>
                  <a:pt x="43652" y="17221"/>
                </a:cubicBezTo>
                <a:lnTo>
                  <a:pt x="43652" y="83896"/>
                </a:lnTo>
                <a:cubicBezTo>
                  <a:pt x="43652" y="88373"/>
                  <a:pt x="43652" y="89897"/>
                  <a:pt x="33178" y="89897"/>
                </a:cubicBezTo>
                <a:lnTo>
                  <a:pt x="30323" y="89897"/>
                </a:lnTo>
                <a:lnTo>
                  <a:pt x="30323" y="93706"/>
                </a:lnTo>
                <a:lnTo>
                  <a:pt x="80803" y="93706"/>
                </a:lnTo>
                <a:cubicBezTo>
                  <a:pt x="97947" y="93706"/>
                  <a:pt x="109378" y="82467"/>
                  <a:pt x="109378" y="70561"/>
                </a:cubicBezTo>
                <a:close/>
                <a:moveTo>
                  <a:pt x="94142" y="28746"/>
                </a:moveTo>
                <a:cubicBezTo>
                  <a:pt x="94142" y="36747"/>
                  <a:pt x="87473" y="47415"/>
                  <a:pt x="73185" y="47415"/>
                </a:cubicBezTo>
                <a:lnTo>
                  <a:pt x="54135" y="47415"/>
                </a:lnTo>
                <a:lnTo>
                  <a:pt x="54135" y="16363"/>
                </a:lnTo>
                <a:cubicBezTo>
                  <a:pt x="54135" y="12173"/>
                  <a:pt x="55084" y="11316"/>
                  <a:pt x="60805" y="11316"/>
                </a:cubicBezTo>
                <a:lnTo>
                  <a:pt x="76990" y="11316"/>
                </a:lnTo>
                <a:cubicBezTo>
                  <a:pt x="89380" y="11316"/>
                  <a:pt x="94142" y="21984"/>
                  <a:pt x="94142" y="28746"/>
                </a:cubicBezTo>
                <a:close/>
                <a:moveTo>
                  <a:pt x="96998" y="70561"/>
                </a:moveTo>
                <a:cubicBezTo>
                  <a:pt x="96998" y="79418"/>
                  <a:pt x="90328" y="89897"/>
                  <a:pt x="76990" y="89897"/>
                </a:cubicBezTo>
                <a:lnTo>
                  <a:pt x="60805" y="89897"/>
                </a:lnTo>
                <a:cubicBezTo>
                  <a:pt x="55084" y="89897"/>
                  <a:pt x="54135" y="88943"/>
                  <a:pt x="54135" y="84848"/>
                </a:cubicBezTo>
                <a:lnTo>
                  <a:pt x="54135" y="50273"/>
                </a:lnTo>
                <a:lnTo>
                  <a:pt x="78897" y="50273"/>
                </a:lnTo>
                <a:cubicBezTo>
                  <a:pt x="91277" y="50273"/>
                  <a:pt x="96998" y="62083"/>
                  <a:pt x="96998" y="70561"/>
                </a:cubicBezTo>
                <a:close/>
                <a:moveTo>
                  <a:pt x="149385" y="93706"/>
                </a:moveTo>
                <a:lnTo>
                  <a:pt x="149385" y="89897"/>
                </a:lnTo>
                <a:cubicBezTo>
                  <a:pt x="140809" y="89897"/>
                  <a:pt x="139860" y="89134"/>
                  <a:pt x="139860" y="84181"/>
                </a:cubicBezTo>
                <a:lnTo>
                  <a:pt x="139860" y="37794"/>
                </a:lnTo>
                <a:lnTo>
                  <a:pt x="121759" y="39319"/>
                </a:lnTo>
                <a:lnTo>
                  <a:pt x="121759" y="43129"/>
                </a:lnTo>
                <a:cubicBezTo>
                  <a:pt x="130335" y="43129"/>
                  <a:pt x="131284" y="43890"/>
                  <a:pt x="131284" y="50177"/>
                </a:cubicBezTo>
                <a:lnTo>
                  <a:pt x="131284" y="84086"/>
                </a:lnTo>
                <a:cubicBezTo>
                  <a:pt x="131284" y="89897"/>
                  <a:pt x="130335" y="89897"/>
                  <a:pt x="121759" y="89897"/>
                </a:cubicBezTo>
                <a:lnTo>
                  <a:pt x="121759" y="93706"/>
                </a:lnTo>
                <a:lnTo>
                  <a:pt x="136047" y="93326"/>
                </a:lnTo>
                <a:cubicBezTo>
                  <a:pt x="139860" y="93326"/>
                  <a:pt x="144623" y="93611"/>
                  <a:pt x="149385" y="93706"/>
                </a:cubicBezTo>
                <a:close/>
                <a:moveTo>
                  <a:pt x="141767" y="17411"/>
                </a:moveTo>
                <a:cubicBezTo>
                  <a:pt x="141767" y="13982"/>
                  <a:pt x="138902" y="10744"/>
                  <a:pt x="135098" y="10744"/>
                </a:cubicBezTo>
                <a:cubicBezTo>
                  <a:pt x="131284" y="10744"/>
                  <a:pt x="128428" y="14077"/>
                  <a:pt x="128428" y="17411"/>
                </a:cubicBezTo>
                <a:cubicBezTo>
                  <a:pt x="128428" y="20841"/>
                  <a:pt x="131284" y="24079"/>
                  <a:pt x="135098" y="24079"/>
                </a:cubicBezTo>
                <a:cubicBezTo>
                  <a:pt x="139860" y="24079"/>
                  <a:pt x="141767" y="20555"/>
                  <a:pt x="141767" y="17411"/>
                </a:cubicBezTo>
                <a:close/>
                <a:moveTo>
                  <a:pt x="215102" y="82467"/>
                </a:moveTo>
                <a:lnTo>
                  <a:pt x="215102" y="75419"/>
                </a:lnTo>
                <a:lnTo>
                  <a:pt x="212247" y="75419"/>
                </a:lnTo>
                <a:lnTo>
                  <a:pt x="212247" y="82467"/>
                </a:lnTo>
                <a:cubicBezTo>
                  <a:pt x="212247" y="89897"/>
                  <a:pt x="209391" y="90658"/>
                  <a:pt x="207484" y="90658"/>
                </a:cubicBezTo>
                <a:cubicBezTo>
                  <a:pt x="203680" y="90658"/>
                  <a:pt x="202722" y="84848"/>
                  <a:pt x="202722" y="84181"/>
                </a:cubicBezTo>
                <a:lnTo>
                  <a:pt x="202722" y="58941"/>
                </a:lnTo>
                <a:cubicBezTo>
                  <a:pt x="202722" y="53701"/>
                  <a:pt x="202722" y="48653"/>
                  <a:pt x="197959" y="44081"/>
                </a:cubicBezTo>
                <a:cubicBezTo>
                  <a:pt x="193197" y="39128"/>
                  <a:pt x="186527" y="37033"/>
                  <a:pt x="180816" y="37033"/>
                </a:cubicBezTo>
                <a:cubicBezTo>
                  <a:pt x="170342" y="37033"/>
                  <a:pt x="160817" y="43033"/>
                  <a:pt x="160817" y="51320"/>
                </a:cubicBezTo>
                <a:cubicBezTo>
                  <a:pt x="160817" y="55226"/>
                  <a:pt x="163673" y="57321"/>
                  <a:pt x="166528" y="57321"/>
                </a:cubicBezTo>
                <a:cubicBezTo>
                  <a:pt x="170342" y="57321"/>
                  <a:pt x="173198" y="54749"/>
                  <a:pt x="173198" y="51511"/>
                </a:cubicBezTo>
                <a:cubicBezTo>
                  <a:pt x="173198" y="49987"/>
                  <a:pt x="172240" y="45796"/>
                  <a:pt x="166528" y="45701"/>
                </a:cubicBezTo>
                <a:cubicBezTo>
                  <a:pt x="169384" y="41223"/>
                  <a:pt x="176053" y="39891"/>
                  <a:pt x="179867" y="39891"/>
                </a:cubicBezTo>
                <a:cubicBezTo>
                  <a:pt x="186527" y="39891"/>
                  <a:pt x="194155" y="44749"/>
                  <a:pt x="194155" y="56083"/>
                </a:cubicBezTo>
                <a:lnTo>
                  <a:pt x="194155" y="60750"/>
                </a:lnTo>
                <a:cubicBezTo>
                  <a:pt x="187485" y="61131"/>
                  <a:pt x="177960" y="61417"/>
                  <a:pt x="170342" y="65322"/>
                </a:cubicBezTo>
                <a:cubicBezTo>
                  <a:pt x="160817" y="69609"/>
                  <a:pt x="157003" y="76180"/>
                  <a:pt x="157003" y="81704"/>
                </a:cubicBezTo>
                <a:cubicBezTo>
                  <a:pt x="157003" y="91992"/>
                  <a:pt x="169384" y="95040"/>
                  <a:pt x="177960" y="95040"/>
                </a:cubicBezTo>
                <a:cubicBezTo>
                  <a:pt x="186527" y="95040"/>
                  <a:pt x="192248" y="89992"/>
                  <a:pt x="195103" y="84086"/>
                </a:cubicBezTo>
                <a:cubicBezTo>
                  <a:pt x="195103" y="89134"/>
                  <a:pt x="198917" y="94469"/>
                  <a:pt x="204628" y="94469"/>
                </a:cubicBezTo>
                <a:cubicBezTo>
                  <a:pt x="207484" y="94469"/>
                  <a:pt x="215102" y="92658"/>
                  <a:pt x="215102" y="82467"/>
                </a:cubicBezTo>
                <a:close/>
                <a:moveTo>
                  <a:pt x="194155" y="75990"/>
                </a:moveTo>
                <a:cubicBezTo>
                  <a:pt x="194155" y="88087"/>
                  <a:pt x="184630" y="92374"/>
                  <a:pt x="178909" y="92374"/>
                </a:cubicBezTo>
                <a:cubicBezTo>
                  <a:pt x="172240" y="92374"/>
                  <a:pt x="167477" y="87896"/>
                  <a:pt x="167477" y="81515"/>
                </a:cubicBezTo>
                <a:cubicBezTo>
                  <a:pt x="167477" y="74656"/>
                  <a:pt x="172240" y="64083"/>
                  <a:pt x="194155" y="63417"/>
                </a:cubicBezTo>
                <a:close/>
                <a:moveTo>
                  <a:pt x="263685" y="77514"/>
                </a:moveTo>
                <a:cubicBezTo>
                  <a:pt x="263685" y="70847"/>
                  <a:pt x="259872" y="67132"/>
                  <a:pt x="258923" y="65512"/>
                </a:cubicBezTo>
                <a:cubicBezTo>
                  <a:pt x="254160" y="61417"/>
                  <a:pt x="249398" y="60368"/>
                  <a:pt x="243677" y="59512"/>
                </a:cubicBezTo>
                <a:cubicBezTo>
                  <a:pt x="237017" y="57987"/>
                  <a:pt x="228441" y="56369"/>
                  <a:pt x="228441" y="49130"/>
                </a:cubicBezTo>
                <a:cubicBezTo>
                  <a:pt x="228441" y="44653"/>
                  <a:pt x="231297" y="39414"/>
                  <a:pt x="242728" y="39414"/>
                </a:cubicBezTo>
                <a:cubicBezTo>
                  <a:pt x="257016" y="39414"/>
                  <a:pt x="257016" y="50843"/>
                  <a:pt x="257965" y="54749"/>
                </a:cubicBezTo>
                <a:cubicBezTo>
                  <a:pt x="257965" y="55987"/>
                  <a:pt x="258923" y="55987"/>
                  <a:pt x="258923" y="55987"/>
                </a:cubicBezTo>
                <a:cubicBezTo>
                  <a:pt x="260830" y="55987"/>
                  <a:pt x="260830" y="55321"/>
                  <a:pt x="260830" y="52845"/>
                </a:cubicBezTo>
                <a:lnTo>
                  <a:pt x="260830" y="40176"/>
                </a:lnTo>
                <a:cubicBezTo>
                  <a:pt x="260830" y="37890"/>
                  <a:pt x="260830" y="37033"/>
                  <a:pt x="259872" y="37033"/>
                </a:cubicBezTo>
                <a:cubicBezTo>
                  <a:pt x="258923" y="37033"/>
                  <a:pt x="258923" y="37033"/>
                  <a:pt x="257016" y="38557"/>
                </a:cubicBezTo>
                <a:cubicBezTo>
                  <a:pt x="256067" y="39128"/>
                  <a:pt x="255109" y="40176"/>
                  <a:pt x="255109" y="40652"/>
                </a:cubicBezTo>
                <a:cubicBezTo>
                  <a:pt x="249398" y="37033"/>
                  <a:pt x="244635" y="37033"/>
                  <a:pt x="242728" y="37033"/>
                </a:cubicBezTo>
                <a:cubicBezTo>
                  <a:pt x="226534" y="37033"/>
                  <a:pt x="221772" y="45510"/>
                  <a:pt x="221772" y="52654"/>
                </a:cubicBezTo>
                <a:cubicBezTo>
                  <a:pt x="221772" y="56940"/>
                  <a:pt x="223678" y="60559"/>
                  <a:pt x="227492" y="63417"/>
                </a:cubicBezTo>
                <a:cubicBezTo>
                  <a:pt x="231297" y="66655"/>
                  <a:pt x="235110" y="67417"/>
                  <a:pt x="244635" y="69227"/>
                </a:cubicBezTo>
                <a:cubicBezTo>
                  <a:pt x="247491" y="69609"/>
                  <a:pt x="257965" y="71704"/>
                  <a:pt x="257965" y="80752"/>
                </a:cubicBezTo>
                <a:cubicBezTo>
                  <a:pt x="257965" y="87325"/>
                  <a:pt x="253202" y="92374"/>
                  <a:pt x="243677" y="92374"/>
                </a:cubicBezTo>
                <a:cubicBezTo>
                  <a:pt x="232255" y="92374"/>
                  <a:pt x="227492" y="85134"/>
                  <a:pt x="225585" y="74371"/>
                </a:cubicBezTo>
                <a:cubicBezTo>
                  <a:pt x="224627" y="72751"/>
                  <a:pt x="224627" y="72179"/>
                  <a:pt x="223678" y="72179"/>
                </a:cubicBezTo>
                <a:cubicBezTo>
                  <a:pt x="221772" y="72179"/>
                  <a:pt x="221772" y="73037"/>
                  <a:pt x="221772" y="75419"/>
                </a:cubicBezTo>
                <a:lnTo>
                  <a:pt x="221772" y="92087"/>
                </a:lnTo>
                <a:cubicBezTo>
                  <a:pt x="221772" y="94183"/>
                  <a:pt x="221772" y="95040"/>
                  <a:pt x="223678" y="95040"/>
                </a:cubicBezTo>
                <a:cubicBezTo>
                  <a:pt x="223678" y="95040"/>
                  <a:pt x="223678" y="95040"/>
                  <a:pt x="226534" y="92563"/>
                </a:cubicBezTo>
                <a:cubicBezTo>
                  <a:pt x="226534" y="92374"/>
                  <a:pt x="226534" y="92087"/>
                  <a:pt x="229390" y="89706"/>
                </a:cubicBezTo>
                <a:cubicBezTo>
                  <a:pt x="235110" y="95040"/>
                  <a:pt x="240822" y="95040"/>
                  <a:pt x="243677" y="95040"/>
                </a:cubicBezTo>
                <a:cubicBezTo>
                  <a:pt x="257965" y="95040"/>
                  <a:pt x="263685" y="86562"/>
                  <a:pt x="263685" y="77514"/>
                </a:cubicBezTo>
                <a:close/>
                <a:moveTo>
                  <a:pt x="360842" y="77514"/>
                </a:moveTo>
                <a:cubicBezTo>
                  <a:pt x="360842" y="70847"/>
                  <a:pt x="357028" y="67132"/>
                  <a:pt x="356080" y="65512"/>
                </a:cubicBezTo>
                <a:cubicBezTo>
                  <a:pt x="351317" y="61417"/>
                  <a:pt x="346555" y="60368"/>
                  <a:pt x="340834" y="59512"/>
                </a:cubicBezTo>
                <a:cubicBezTo>
                  <a:pt x="334165" y="57987"/>
                  <a:pt x="325598" y="56369"/>
                  <a:pt x="325598" y="49130"/>
                </a:cubicBezTo>
                <a:cubicBezTo>
                  <a:pt x="325598" y="44653"/>
                  <a:pt x="328453" y="39414"/>
                  <a:pt x="339885" y="39414"/>
                </a:cubicBezTo>
                <a:cubicBezTo>
                  <a:pt x="354173" y="39414"/>
                  <a:pt x="354173" y="50843"/>
                  <a:pt x="355122" y="54749"/>
                </a:cubicBezTo>
                <a:cubicBezTo>
                  <a:pt x="355122" y="55987"/>
                  <a:pt x="356080" y="55987"/>
                  <a:pt x="356080" y="55987"/>
                </a:cubicBezTo>
                <a:cubicBezTo>
                  <a:pt x="357977" y="55987"/>
                  <a:pt x="357977" y="55321"/>
                  <a:pt x="357977" y="52845"/>
                </a:cubicBezTo>
                <a:lnTo>
                  <a:pt x="357977" y="40176"/>
                </a:lnTo>
                <a:cubicBezTo>
                  <a:pt x="357977" y="37890"/>
                  <a:pt x="357977" y="37033"/>
                  <a:pt x="357028" y="37033"/>
                </a:cubicBezTo>
                <a:cubicBezTo>
                  <a:pt x="356080" y="37033"/>
                  <a:pt x="356080" y="37033"/>
                  <a:pt x="354173" y="38557"/>
                </a:cubicBezTo>
                <a:cubicBezTo>
                  <a:pt x="353215" y="39128"/>
                  <a:pt x="352266" y="40176"/>
                  <a:pt x="352266" y="40652"/>
                </a:cubicBezTo>
                <a:cubicBezTo>
                  <a:pt x="346555" y="37033"/>
                  <a:pt x="341792" y="37033"/>
                  <a:pt x="339885" y="37033"/>
                </a:cubicBezTo>
                <a:cubicBezTo>
                  <a:pt x="323691" y="37033"/>
                  <a:pt x="318928" y="45510"/>
                  <a:pt x="318928" y="52654"/>
                </a:cubicBezTo>
                <a:cubicBezTo>
                  <a:pt x="318928" y="56940"/>
                  <a:pt x="320835" y="60559"/>
                  <a:pt x="324640" y="63417"/>
                </a:cubicBezTo>
                <a:cubicBezTo>
                  <a:pt x="328453" y="66655"/>
                  <a:pt x="332267" y="67417"/>
                  <a:pt x="341792" y="69227"/>
                </a:cubicBezTo>
                <a:cubicBezTo>
                  <a:pt x="344648" y="69609"/>
                  <a:pt x="355122" y="71704"/>
                  <a:pt x="355122" y="80752"/>
                </a:cubicBezTo>
                <a:cubicBezTo>
                  <a:pt x="355122" y="87325"/>
                  <a:pt x="350359" y="92374"/>
                  <a:pt x="340834" y="92374"/>
                </a:cubicBezTo>
                <a:cubicBezTo>
                  <a:pt x="329402" y="92374"/>
                  <a:pt x="324640" y="85134"/>
                  <a:pt x="322742" y="74371"/>
                </a:cubicBezTo>
                <a:cubicBezTo>
                  <a:pt x="321784" y="72751"/>
                  <a:pt x="321784" y="72179"/>
                  <a:pt x="320835" y="72179"/>
                </a:cubicBezTo>
                <a:cubicBezTo>
                  <a:pt x="318928" y="72179"/>
                  <a:pt x="318928" y="73037"/>
                  <a:pt x="318928" y="75419"/>
                </a:cubicBezTo>
                <a:lnTo>
                  <a:pt x="318928" y="92087"/>
                </a:lnTo>
                <a:cubicBezTo>
                  <a:pt x="318928" y="94183"/>
                  <a:pt x="318928" y="95040"/>
                  <a:pt x="320835" y="95040"/>
                </a:cubicBezTo>
                <a:cubicBezTo>
                  <a:pt x="320835" y="95040"/>
                  <a:pt x="320835" y="95040"/>
                  <a:pt x="323691" y="92563"/>
                </a:cubicBezTo>
                <a:cubicBezTo>
                  <a:pt x="323691" y="92374"/>
                  <a:pt x="323691" y="92087"/>
                  <a:pt x="326547" y="89706"/>
                </a:cubicBezTo>
                <a:cubicBezTo>
                  <a:pt x="332267" y="95040"/>
                  <a:pt x="337978" y="95040"/>
                  <a:pt x="340834" y="95040"/>
                </a:cubicBezTo>
                <a:cubicBezTo>
                  <a:pt x="355122" y="95040"/>
                  <a:pt x="360842" y="86562"/>
                  <a:pt x="360842" y="77514"/>
                </a:cubicBezTo>
                <a:close/>
                <a:moveTo>
                  <a:pt x="418941" y="78752"/>
                </a:moveTo>
                <a:cubicBezTo>
                  <a:pt x="418941" y="77419"/>
                  <a:pt x="417992" y="77419"/>
                  <a:pt x="417992" y="77419"/>
                </a:cubicBezTo>
                <a:cubicBezTo>
                  <a:pt x="416085" y="77419"/>
                  <a:pt x="416085" y="77991"/>
                  <a:pt x="416085" y="78752"/>
                </a:cubicBezTo>
                <a:cubicBezTo>
                  <a:pt x="412272" y="90468"/>
                  <a:pt x="403705" y="91992"/>
                  <a:pt x="398942" y="91992"/>
                </a:cubicBezTo>
                <a:cubicBezTo>
                  <a:pt x="392273" y="91992"/>
                  <a:pt x="380841" y="86562"/>
                  <a:pt x="380841" y="66180"/>
                </a:cubicBezTo>
                <a:cubicBezTo>
                  <a:pt x="380841" y="45510"/>
                  <a:pt x="391315" y="40176"/>
                  <a:pt x="397984" y="40176"/>
                </a:cubicBezTo>
                <a:cubicBezTo>
                  <a:pt x="398942" y="40176"/>
                  <a:pt x="407509" y="40271"/>
                  <a:pt x="412272" y="44938"/>
                </a:cubicBezTo>
                <a:cubicBezTo>
                  <a:pt x="406560" y="45224"/>
                  <a:pt x="405602" y="49130"/>
                  <a:pt x="405602" y="50748"/>
                </a:cubicBezTo>
                <a:cubicBezTo>
                  <a:pt x="405602" y="53987"/>
                  <a:pt x="408467" y="56559"/>
                  <a:pt x="412272" y="56559"/>
                </a:cubicBezTo>
                <a:cubicBezTo>
                  <a:pt x="415127" y="56559"/>
                  <a:pt x="417992" y="54463"/>
                  <a:pt x="417992" y="50559"/>
                </a:cubicBezTo>
                <a:cubicBezTo>
                  <a:pt x="417992" y="41986"/>
                  <a:pt x="407509" y="37033"/>
                  <a:pt x="397984" y="37033"/>
                </a:cubicBezTo>
                <a:cubicBezTo>
                  <a:pt x="381790" y="37033"/>
                  <a:pt x="370367" y="50748"/>
                  <a:pt x="370367" y="66369"/>
                </a:cubicBezTo>
                <a:cubicBezTo>
                  <a:pt x="370367" y="82562"/>
                  <a:pt x="382748" y="95040"/>
                  <a:pt x="397984" y="95040"/>
                </a:cubicBezTo>
                <a:cubicBezTo>
                  <a:pt x="415127" y="95040"/>
                  <a:pt x="418941" y="79895"/>
                  <a:pt x="418941" y="78752"/>
                </a:cubicBezTo>
                <a:close/>
                <a:moveTo>
                  <a:pt x="483709" y="66655"/>
                </a:moveTo>
                <a:cubicBezTo>
                  <a:pt x="483709" y="50463"/>
                  <a:pt x="471328" y="37033"/>
                  <a:pt x="455134" y="37033"/>
                </a:cubicBezTo>
                <a:cubicBezTo>
                  <a:pt x="438940" y="37033"/>
                  <a:pt x="426559" y="50843"/>
                  <a:pt x="426559" y="66655"/>
                </a:cubicBezTo>
                <a:cubicBezTo>
                  <a:pt x="426559" y="83038"/>
                  <a:pt x="439898" y="95040"/>
                  <a:pt x="455134" y="95040"/>
                </a:cubicBezTo>
                <a:cubicBezTo>
                  <a:pt x="470380" y="95040"/>
                  <a:pt x="483709" y="82753"/>
                  <a:pt x="483709" y="66655"/>
                </a:cubicBezTo>
                <a:close/>
                <a:moveTo>
                  <a:pt x="473235" y="65608"/>
                </a:moveTo>
                <a:cubicBezTo>
                  <a:pt x="473235" y="70275"/>
                  <a:pt x="473235" y="77037"/>
                  <a:pt x="470380" y="82562"/>
                </a:cubicBezTo>
                <a:cubicBezTo>
                  <a:pt x="467515" y="88277"/>
                  <a:pt x="461803" y="91992"/>
                  <a:pt x="455134" y="91992"/>
                </a:cubicBezTo>
                <a:cubicBezTo>
                  <a:pt x="449423" y="91992"/>
                  <a:pt x="443702" y="89325"/>
                  <a:pt x="440847" y="83515"/>
                </a:cubicBezTo>
                <a:cubicBezTo>
                  <a:pt x="437042" y="77991"/>
                  <a:pt x="437042" y="70275"/>
                  <a:pt x="437042" y="65608"/>
                </a:cubicBezTo>
                <a:cubicBezTo>
                  <a:pt x="437042" y="60750"/>
                  <a:pt x="437042" y="53892"/>
                  <a:pt x="440847" y="48367"/>
                </a:cubicBezTo>
                <a:cubicBezTo>
                  <a:pt x="443702" y="42557"/>
                  <a:pt x="450372" y="39891"/>
                  <a:pt x="455134" y="39891"/>
                </a:cubicBezTo>
                <a:cubicBezTo>
                  <a:pt x="460855" y="39891"/>
                  <a:pt x="466566" y="42652"/>
                  <a:pt x="469422" y="48082"/>
                </a:cubicBezTo>
                <a:cubicBezTo>
                  <a:pt x="473235" y="53606"/>
                  <a:pt x="473235" y="60845"/>
                  <a:pt x="473235" y="65608"/>
                </a:cubicBezTo>
                <a:close/>
                <a:moveTo>
                  <a:pt x="534190" y="45510"/>
                </a:moveTo>
                <a:cubicBezTo>
                  <a:pt x="534190" y="41509"/>
                  <a:pt x="530385" y="37794"/>
                  <a:pt x="524665" y="37794"/>
                </a:cubicBezTo>
                <a:cubicBezTo>
                  <a:pt x="515140" y="37794"/>
                  <a:pt x="511335" y="46272"/>
                  <a:pt x="509428" y="51797"/>
                </a:cubicBezTo>
                <a:lnTo>
                  <a:pt x="509428" y="37794"/>
                </a:lnTo>
                <a:lnTo>
                  <a:pt x="491327" y="39319"/>
                </a:lnTo>
                <a:lnTo>
                  <a:pt x="491327" y="43129"/>
                </a:lnTo>
                <a:cubicBezTo>
                  <a:pt x="499903" y="43129"/>
                  <a:pt x="500852" y="44081"/>
                  <a:pt x="500852" y="50273"/>
                </a:cubicBezTo>
                <a:lnTo>
                  <a:pt x="500852" y="84086"/>
                </a:lnTo>
                <a:cubicBezTo>
                  <a:pt x="500852" y="89897"/>
                  <a:pt x="499903" y="89897"/>
                  <a:pt x="491327" y="89897"/>
                </a:cubicBezTo>
                <a:lnTo>
                  <a:pt x="491327" y="93706"/>
                </a:lnTo>
                <a:lnTo>
                  <a:pt x="505615" y="93326"/>
                </a:lnTo>
                <a:cubicBezTo>
                  <a:pt x="511335" y="93326"/>
                  <a:pt x="517047" y="93326"/>
                  <a:pt x="521809" y="93706"/>
                </a:cubicBezTo>
                <a:lnTo>
                  <a:pt x="521809" y="89897"/>
                </a:lnTo>
                <a:lnTo>
                  <a:pt x="519902" y="89897"/>
                </a:lnTo>
                <a:cubicBezTo>
                  <a:pt x="510377" y="89897"/>
                  <a:pt x="509428" y="88373"/>
                  <a:pt x="509428" y="83896"/>
                </a:cubicBezTo>
                <a:lnTo>
                  <a:pt x="509428" y="64465"/>
                </a:lnTo>
                <a:cubicBezTo>
                  <a:pt x="509428" y="51892"/>
                  <a:pt x="515140" y="40652"/>
                  <a:pt x="524665" y="40652"/>
                </a:cubicBezTo>
                <a:cubicBezTo>
                  <a:pt x="525623" y="40652"/>
                  <a:pt x="526572" y="40652"/>
                  <a:pt x="526572" y="40748"/>
                </a:cubicBezTo>
                <a:cubicBezTo>
                  <a:pt x="525623" y="40938"/>
                  <a:pt x="523716" y="42367"/>
                  <a:pt x="523716" y="45701"/>
                </a:cubicBezTo>
                <a:cubicBezTo>
                  <a:pt x="523716" y="49225"/>
                  <a:pt x="526572" y="51225"/>
                  <a:pt x="528478" y="51225"/>
                </a:cubicBezTo>
                <a:cubicBezTo>
                  <a:pt x="531334" y="51225"/>
                  <a:pt x="534190" y="49511"/>
                  <a:pt x="534190" y="45510"/>
                </a:cubicBezTo>
                <a:close/>
                <a:moveTo>
                  <a:pt x="591340" y="78752"/>
                </a:moveTo>
                <a:cubicBezTo>
                  <a:pt x="591340" y="77419"/>
                  <a:pt x="590391" y="77228"/>
                  <a:pt x="590391" y="77228"/>
                </a:cubicBezTo>
                <a:cubicBezTo>
                  <a:pt x="588484" y="77228"/>
                  <a:pt x="588484" y="77991"/>
                  <a:pt x="588484" y="79038"/>
                </a:cubicBezTo>
                <a:cubicBezTo>
                  <a:pt x="583722" y="91992"/>
                  <a:pt x="572290" y="91992"/>
                  <a:pt x="571341" y="91992"/>
                </a:cubicBezTo>
                <a:cubicBezTo>
                  <a:pt x="564672" y="91992"/>
                  <a:pt x="558960" y="88277"/>
                  <a:pt x="556105" y="83515"/>
                </a:cubicBezTo>
                <a:cubicBezTo>
                  <a:pt x="552291" y="77419"/>
                  <a:pt x="552291" y="69037"/>
                  <a:pt x="552291" y="64560"/>
                </a:cubicBezTo>
                <a:lnTo>
                  <a:pt x="588484" y="64560"/>
                </a:lnTo>
                <a:cubicBezTo>
                  <a:pt x="591340" y="64560"/>
                  <a:pt x="591340" y="64560"/>
                  <a:pt x="591340" y="61893"/>
                </a:cubicBezTo>
                <a:cubicBezTo>
                  <a:pt x="591340" y="49416"/>
                  <a:pt x="584680" y="37033"/>
                  <a:pt x="568485" y="37033"/>
                </a:cubicBezTo>
                <a:cubicBezTo>
                  <a:pt x="553240" y="37033"/>
                  <a:pt x="541817" y="50177"/>
                  <a:pt x="541817" y="65894"/>
                </a:cubicBezTo>
                <a:cubicBezTo>
                  <a:pt x="541817" y="82849"/>
                  <a:pt x="555147" y="95040"/>
                  <a:pt x="570392" y="95040"/>
                </a:cubicBezTo>
                <a:cubicBezTo>
                  <a:pt x="585628" y="95040"/>
                  <a:pt x="591340" y="81133"/>
                  <a:pt x="591340" y="78752"/>
                </a:cubicBezTo>
                <a:close/>
                <a:moveTo>
                  <a:pt x="582773" y="61893"/>
                </a:moveTo>
                <a:lnTo>
                  <a:pt x="552291" y="61893"/>
                </a:lnTo>
                <a:cubicBezTo>
                  <a:pt x="553240" y="43033"/>
                  <a:pt x="563723" y="39891"/>
                  <a:pt x="568485" y="39891"/>
                </a:cubicBezTo>
                <a:cubicBezTo>
                  <a:pt x="581815" y="39891"/>
                  <a:pt x="582773" y="56940"/>
                  <a:pt x="582773" y="61893"/>
                </a:cubicBezTo>
                <a:close/>
                <a:moveTo>
                  <a:pt x="633253" y="62083"/>
                </a:moveTo>
                <a:cubicBezTo>
                  <a:pt x="633253" y="52177"/>
                  <a:pt x="631347" y="36937"/>
                  <a:pt x="624677" y="22650"/>
                </a:cubicBezTo>
                <a:cubicBezTo>
                  <a:pt x="616110" y="7124"/>
                  <a:pt x="605627" y="-1163"/>
                  <a:pt x="603730" y="-1163"/>
                </a:cubicBezTo>
                <a:cubicBezTo>
                  <a:pt x="603730" y="-1163"/>
                  <a:pt x="602772" y="-591"/>
                  <a:pt x="602772" y="171"/>
                </a:cubicBezTo>
                <a:cubicBezTo>
                  <a:pt x="602772" y="552"/>
                  <a:pt x="602772" y="742"/>
                  <a:pt x="605627" y="3123"/>
                </a:cubicBezTo>
                <a:cubicBezTo>
                  <a:pt x="618017" y="15601"/>
                  <a:pt x="625635" y="35699"/>
                  <a:pt x="625635" y="62083"/>
                </a:cubicBezTo>
                <a:cubicBezTo>
                  <a:pt x="625635" y="83801"/>
                  <a:pt x="620873" y="105994"/>
                  <a:pt x="604678" y="121996"/>
                </a:cubicBezTo>
                <a:cubicBezTo>
                  <a:pt x="602772" y="123519"/>
                  <a:pt x="602772" y="123615"/>
                  <a:pt x="602772" y="124091"/>
                </a:cubicBezTo>
                <a:cubicBezTo>
                  <a:pt x="602772" y="124853"/>
                  <a:pt x="603730" y="125425"/>
                  <a:pt x="603730" y="125425"/>
                </a:cubicBezTo>
                <a:cubicBezTo>
                  <a:pt x="605627" y="125425"/>
                  <a:pt x="617059" y="116852"/>
                  <a:pt x="624677" y="100754"/>
                </a:cubicBezTo>
                <a:cubicBezTo>
                  <a:pt x="631347" y="86753"/>
                  <a:pt x="633253" y="72751"/>
                  <a:pt x="633253" y="62083"/>
                </a:cubicBezTo>
                <a:close/>
              </a:path>
            </a:pathLst>
          </a:custGeom>
          <a:solidFill>
            <a:srgbClr val="000000"/>
          </a:solidFill>
          <a:ln w="12575" cap="flat">
            <a:noFill/>
            <a:prstDash val="solid"/>
            <a:miter/>
          </a:ln>
        </p:spPr>
        <p:txBody>
          <a:bodyPr rtlCol="0" anchor="ctr"/>
          <a:lstStyle/>
          <a:p>
            <a:endParaRPr lang="en-AE"/>
          </a:p>
        </p:txBody>
      </p:sp>
      <p:sp>
        <p:nvSpPr>
          <p:cNvPr id="68" name="Freeform: Shape 67">
            <a:extLst>
              <a:ext uri="{FF2B5EF4-FFF2-40B4-BE49-F238E27FC236}">
                <a16:creationId xmlns:a16="http://schemas.microsoft.com/office/drawing/2014/main" id="{19256C66-CFF2-EB6A-11B8-CAC8E62D1223}"/>
              </a:ext>
            </a:extLst>
          </p:cNvPr>
          <p:cNvSpPr/>
          <p:nvPr/>
        </p:nvSpPr>
        <p:spPr>
          <a:xfrm>
            <a:off x="5085400" y="3839971"/>
            <a:ext cx="19050" cy="19716"/>
          </a:xfrm>
          <a:custGeom>
            <a:avLst/>
            <a:gdLst>
              <a:gd name="connsiteX0" fmla="*/ 7459 w 19050"/>
              <a:gd name="connsiteY0" fmla="*/ 8744 h 19716"/>
              <a:gd name="connsiteX1" fmla="*/ -2066 w 19050"/>
              <a:gd name="connsiteY1" fmla="*/ -1163 h 19716"/>
              <a:gd name="connsiteX2" fmla="*/ -11591 w 19050"/>
              <a:gd name="connsiteY2" fmla="*/ 8744 h 19716"/>
              <a:gd name="connsiteX3" fmla="*/ -2066 w 19050"/>
              <a:gd name="connsiteY3" fmla="*/ 18554 h 19716"/>
              <a:gd name="connsiteX4" fmla="*/ 7459 w 19050"/>
              <a:gd name="connsiteY4" fmla="*/ 8744 h 1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716">
                <a:moveTo>
                  <a:pt x="7459" y="8744"/>
                </a:moveTo>
                <a:cubicBezTo>
                  <a:pt x="7459" y="3218"/>
                  <a:pt x="3645" y="-1163"/>
                  <a:pt x="-2066" y="-1163"/>
                </a:cubicBezTo>
                <a:cubicBezTo>
                  <a:pt x="-7787" y="-1163"/>
                  <a:pt x="-11591" y="3218"/>
                  <a:pt x="-11591" y="8744"/>
                </a:cubicBezTo>
                <a:cubicBezTo>
                  <a:pt x="-11591" y="14172"/>
                  <a:pt x="-7787" y="18554"/>
                  <a:pt x="-2066" y="18554"/>
                </a:cubicBezTo>
                <a:cubicBezTo>
                  <a:pt x="3645" y="18554"/>
                  <a:pt x="7459" y="14172"/>
                  <a:pt x="7459" y="8744"/>
                </a:cubicBezTo>
                <a:close/>
              </a:path>
            </a:pathLst>
          </a:custGeom>
          <a:solidFill>
            <a:srgbClr val="000000"/>
          </a:solidFill>
          <a:ln w="12700" cap="flat">
            <a:noFill/>
            <a:prstDash val="solid"/>
            <a:miter/>
          </a:ln>
        </p:spPr>
        <p:txBody>
          <a:bodyPr rtlCol="0" anchor="ctr"/>
          <a:lstStyle/>
          <a:p>
            <a:endParaRPr lang="en-AE"/>
          </a:p>
        </p:txBody>
      </p:sp>
      <p:sp>
        <p:nvSpPr>
          <p:cNvPr id="69" name="Freeform: Shape 68">
            <a:extLst>
              <a:ext uri="{FF2B5EF4-FFF2-40B4-BE49-F238E27FC236}">
                <a16:creationId xmlns:a16="http://schemas.microsoft.com/office/drawing/2014/main" id="{C83A6DBE-1017-2002-CAF4-7E25DC2DFC87}"/>
              </a:ext>
            </a:extLst>
          </p:cNvPr>
          <p:cNvSpPr/>
          <p:nvPr/>
        </p:nvSpPr>
        <p:spPr>
          <a:xfrm>
            <a:off x="5185413" y="3773296"/>
            <a:ext cx="176212" cy="87724"/>
          </a:xfrm>
          <a:custGeom>
            <a:avLst/>
            <a:gdLst>
              <a:gd name="connsiteX0" fmla="*/ 58888 w 176212"/>
              <a:gd name="connsiteY0" fmla="*/ 52654 h 87724"/>
              <a:gd name="connsiteX1" fmla="*/ 56033 w 176212"/>
              <a:gd name="connsiteY1" fmla="*/ 52654 h 87724"/>
              <a:gd name="connsiteX2" fmla="*/ 30313 w 176212"/>
              <a:gd name="connsiteY2" fmla="*/ 81420 h 87724"/>
              <a:gd name="connsiteX3" fmla="*/ 19840 w 176212"/>
              <a:gd name="connsiteY3" fmla="*/ 81420 h 87724"/>
              <a:gd name="connsiteX4" fmla="*/ 13170 w 176212"/>
              <a:gd name="connsiteY4" fmla="*/ 76371 h 87724"/>
              <a:gd name="connsiteX5" fmla="*/ 13170 w 176212"/>
              <a:gd name="connsiteY5" fmla="*/ 8933 h 87724"/>
              <a:gd name="connsiteX6" fmla="*/ 25551 w 176212"/>
              <a:gd name="connsiteY6" fmla="*/ 2838 h 87724"/>
              <a:gd name="connsiteX7" fmla="*/ 29365 w 176212"/>
              <a:gd name="connsiteY7" fmla="*/ 2838 h 87724"/>
              <a:gd name="connsiteX8" fmla="*/ 29365 w 176212"/>
              <a:gd name="connsiteY8" fmla="*/ -1163 h 87724"/>
              <a:gd name="connsiteX9" fmla="*/ 7459 w 176212"/>
              <a:gd name="connsiteY9" fmla="*/ -781 h 87724"/>
              <a:gd name="connsiteX10" fmla="*/ -11591 w 176212"/>
              <a:gd name="connsiteY10" fmla="*/ -1163 h 87724"/>
              <a:gd name="connsiteX11" fmla="*/ -11591 w 176212"/>
              <a:gd name="connsiteY11" fmla="*/ 2838 h 87724"/>
              <a:gd name="connsiteX12" fmla="*/ -8735 w 176212"/>
              <a:gd name="connsiteY12" fmla="*/ 2838 h 87724"/>
              <a:gd name="connsiteX13" fmla="*/ 1738 w 176212"/>
              <a:gd name="connsiteY13" fmla="*/ 8744 h 87724"/>
              <a:gd name="connsiteX14" fmla="*/ 1738 w 176212"/>
              <a:gd name="connsiteY14" fmla="*/ 75419 h 87724"/>
              <a:gd name="connsiteX15" fmla="*/ -8735 w 176212"/>
              <a:gd name="connsiteY15" fmla="*/ 81420 h 87724"/>
              <a:gd name="connsiteX16" fmla="*/ -11591 w 176212"/>
              <a:gd name="connsiteY16" fmla="*/ 81420 h 87724"/>
              <a:gd name="connsiteX17" fmla="*/ -11591 w 176212"/>
              <a:gd name="connsiteY17" fmla="*/ 85229 h 87724"/>
              <a:gd name="connsiteX18" fmla="*/ 55084 w 176212"/>
              <a:gd name="connsiteY18" fmla="*/ 85229 h 87724"/>
              <a:gd name="connsiteX19" fmla="*/ 117945 w 176212"/>
              <a:gd name="connsiteY19" fmla="*/ 70275 h 87724"/>
              <a:gd name="connsiteX20" fmla="*/ 116997 w 176212"/>
              <a:gd name="connsiteY20" fmla="*/ 68751 h 87724"/>
              <a:gd name="connsiteX21" fmla="*/ 115090 w 176212"/>
              <a:gd name="connsiteY21" fmla="*/ 70561 h 87724"/>
              <a:gd name="connsiteX22" fmla="*/ 96988 w 176212"/>
              <a:gd name="connsiteY22" fmla="*/ 83515 h 87724"/>
              <a:gd name="connsiteX23" fmla="*/ 82701 w 176212"/>
              <a:gd name="connsiteY23" fmla="*/ 75037 h 87724"/>
              <a:gd name="connsiteX24" fmla="*/ 78897 w 176212"/>
              <a:gd name="connsiteY24" fmla="*/ 56083 h 87724"/>
              <a:gd name="connsiteX25" fmla="*/ 115090 w 176212"/>
              <a:gd name="connsiteY25" fmla="*/ 56083 h 87724"/>
              <a:gd name="connsiteX26" fmla="*/ 117945 w 176212"/>
              <a:gd name="connsiteY26" fmla="*/ 53415 h 87724"/>
              <a:gd name="connsiteX27" fmla="*/ 95082 w 176212"/>
              <a:gd name="connsiteY27" fmla="*/ 28555 h 87724"/>
              <a:gd name="connsiteX28" fmla="*/ 68413 w 176212"/>
              <a:gd name="connsiteY28" fmla="*/ 57416 h 87724"/>
              <a:gd name="connsiteX29" fmla="*/ 96988 w 176212"/>
              <a:gd name="connsiteY29" fmla="*/ 86562 h 87724"/>
              <a:gd name="connsiteX30" fmla="*/ 117945 w 176212"/>
              <a:gd name="connsiteY30" fmla="*/ 70275 h 87724"/>
              <a:gd name="connsiteX31" fmla="*/ 109369 w 176212"/>
              <a:gd name="connsiteY31" fmla="*/ 53415 h 87724"/>
              <a:gd name="connsiteX32" fmla="*/ 78897 w 176212"/>
              <a:gd name="connsiteY32" fmla="*/ 53415 h 87724"/>
              <a:gd name="connsiteX33" fmla="*/ 95082 w 176212"/>
              <a:gd name="connsiteY33" fmla="*/ 31413 h 87724"/>
              <a:gd name="connsiteX34" fmla="*/ 109369 w 176212"/>
              <a:gd name="connsiteY34" fmla="*/ 53415 h 87724"/>
              <a:gd name="connsiteX35" fmla="*/ 164622 w 176212"/>
              <a:gd name="connsiteY35" fmla="*/ 69609 h 87724"/>
              <a:gd name="connsiteX36" fmla="*/ 164622 w 176212"/>
              <a:gd name="connsiteY36" fmla="*/ 62370 h 87724"/>
              <a:gd name="connsiteX37" fmla="*/ 161757 w 176212"/>
              <a:gd name="connsiteY37" fmla="*/ 62370 h 87724"/>
              <a:gd name="connsiteX38" fmla="*/ 161757 w 176212"/>
              <a:gd name="connsiteY38" fmla="*/ 69323 h 87724"/>
              <a:gd name="connsiteX39" fmla="*/ 153190 w 176212"/>
              <a:gd name="connsiteY39" fmla="*/ 83515 h 87724"/>
              <a:gd name="connsiteX40" fmla="*/ 144613 w 176212"/>
              <a:gd name="connsiteY40" fmla="*/ 69798 h 87724"/>
              <a:gd name="connsiteX41" fmla="*/ 144613 w 176212"/>
              <a:gd name="connsiteY41" fmla="*/ 34651 h 87724"/>
              <a:gd name="connsiteX42" fmla="*/ 162715 w 176212"/>
              <a:gd name="connsiteY42" fmla="*/ 34651 h 87724"/>
              <a:gd name="connsiteX43" fmla="*/ 162715 w 176212"/>
              <a:gd name="connsiteY43" fmla="*/ 30841 h 87724"/>
              <a:gd name="connsiteX44" fmla="*/ 144613 w 176212"/>
              <a:gd name="connsiteY44" fmla="*/ 30841 h 87724"/>
              <a:gd name="connsiteX45" fmla="*/ 144613 w 176212"/>
              <a:gd name="connsiteY45" fmla="*/ 7410 h 87724"/>
              <a:gd name="connsiteX46" fmla="*/ 140809 w 176212"/>
              <a:gd name="connsiteY46" fmla="*/ 7410 h 87724"/>
              <a:gd name="connsiteX47" fmla="*/ 124615 w 176212"/>
              <a:gd name="connsiteY47" fmla="*/ 31793 h 87724"/>
              <a:gd name="connsiteX48" fmla="*/ 124615 w 176212"/>
              <a:gd name="connsiteY48" fmla="*/ 34651 h 87724"/>
              <a:gd name="connsiteX49" fmla="*/ 135088 w 176212"/>
              <a:gd name="connsiteY49" fmla="*/ 34651 h 87724"/>
              <a:gd name="connsiteX50" fmla="*/ 135088 w 176212"/>
              <a:gd name="connsiteY50" fmla="*/ 69609 h 87724"/>
              <a:gd name="connsiteX51" fmla="*/ 152232 w 176212"/>
              <a:gd name="connsiteY51" fmla="*/ 86562 h 87724"/>
              <a:gd name="connsiteX52" fmla="*/ 164622 w 176212"/>
              <a:gd name="connsiteY52" fmla="*/ 69609 h 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6212" h="87724">
                <a:moveTo>
                  <a:pt x="58888" y="52654"/>
                </a:moveTo>
                <a:lnTo>
                  <a:pt x="56033" y="52654"/>
                </a:lnTo>
                <a:cubicBezTo>
                  <a:pt x="54126" y="65512"/>
                  <a:pt x="52219" y="81420"/>
                  <a:pt x="30313" y="81420"/>
                </a:cubicBezTo>
                <a:lnTo>
                  <a:pt x="19840" y="81420"/>
                </a:lnTo>
                <a:cubicBezTo>
                  <a:pt x="13170" y="81420"/>
                  <a:pt x="13170" y="80466"/>
                  <a:pt x="13170" y="76371"/>
                </a:cubicBezTo>
                <a:lnTo>
                  <a:pt x="13170" y="8933"/>
                </a:lnTo>
                <a:cubicBezTo>
                  <a:pt x="13170" y="4647"/>
                  <a:pt x="13170" y="2838"/>
                  <a:pt x="25551" y="2838"/>
                </a:cubicBezTo>
                <a:lnTo>
                  <a:pt x="29365" y="2838"/>
                </a:lnTo>
                <a:lnTo>
                  <a:pt x="29365" y="-1163"/>
                </a:lnTo>
                <a:cubicBezTo>
                  <a:pt x="24602" y="-781"/>
                  <a:pt x="13170" y="-781"/>
                  <a:pt x="7459" y="-781"/>
                </a:cubicBezTo>
                <a:cubicBezTo>
                  <a:pt x="2697" y="-781"/>
                  <a:pt x="-6829" y="-781"/>
                  <a:pt x="-11591" y="-1163"/>
                </a:cubicBezTo>
                <a:lnTo>
                  <a:pt x="-11591" y="2838"/>
                </a:lnTo>
                <a:lnTo>
                  <a:pt x="-8735" y="2838"/>
                </a:lnTo>
                <a:cubicBezTo>
                  <a:pt x="1738" y="2838"/>
                  <a:pt x="1738" y="4171"/>
                  <a:pt x="1738" y="8744"/>
                </a:cubicBezTo>
                <a:lnTo>
                  <a:pt x="1738" y="75419"/>
                </a:lnTo>
                <a:cubicBezTo>
                  <a:pt x="1738" y="79895"/>
                  <a:pt x="1738" y="81420"/>
                  <a:pt x="-8735" y="81420"/>
                </a:cubicBezTo>
                <a:lnTo>
                  <a:pt x="-11591" y="81420"/>
                </a:lnTo>
                <a:lnTo>
                  <a:pt x="-11591" y="85229"/>
                </a:lnTo>
                <a:lnTo>
                  <a:pt x="55084" y="85229"/>
                </a:lnTo>
                <a:close/>
                <a:moveTo>
                  <a:pt x="117945" y="70275"/>
                </a:moveTo>
                <a:cubicBezTo>
                  <a:pt x="117945" y="68941"/>
                  <a:pt x="116997" y="68751"/>
                  <a:pt x="116997" y="68751"/>
                </a:cubicBezTo>
                <a:cubicBezTo>
                  <a:pt x="115090" y="68751"/>
                  <a:pt x="115090" y="69513"/>
                  <a:pt x="115090" y="70561"/>
                </a:cubicBezTo>
                <a:cubicBezTo>
                  <a:pt x="110327" y="83515"/>
                  <a:pt x="98895" y="83515"/>
                  <a:pt x="96988" y="83515"/>
                </a:cubicBezTo>
                <a:cubicBezTo>
                  <a:pt x="91277" y="83515"/>
                  <a:pt x="85557" y="79800"/>
                  <a:pt x="82701" y="75037"/>
                </a:cubicBezTo>
                <a:cubicBezTo>
                  <a:pt x="78897" y="68941"/>
                  <a:pt x="78897" y="60559"/>
                  <a:pt x="78897" y="56083"/>
                </a:cubicBezTo>
                <a:lnTo>
                  <a:pt x="115090" y="56083"/>
                </a:lnTo>
                <a:cubicBezTo>
                  <a:pt x="117945" y="56083"/>
                  <a:pt x="117945" y="56083"/>
                  <a:pt x="117945" y="53415"/>
                </a:cubicBezTo>
                <a:cubicBezTo>
                  <a:pt x="117945" y="40938"/>
                  <a:pt x="111276" y="28555"/>
                  <a:pt x="95082" y="28555"/>
                </a:cubicBezTo>
                <a:cubicBezTo>
                  <a:pt x="79845" y="28555"/>
                  <a:pt x="68413" y="41700"/>
                  <a:pt x="68413" y="57416"/>
                </a:cubicBezTo>
                <a:cubicBezTo>
                  <a:pt x="68413" y="74371"/>
                  <a:pt x="81752" y="86562"/>
                  <a:pt x="96988" y="86562"/>
                </a:cubicBezTo>
                <a:cubicBezTo>
                  <a:pt x="112234" y="86562"/>
                  <a:pt x="117945" y="72656"/>
                  <a:pt x="117945" y="70275"/>
                </a:cubicBezTo>
                <a:close/>
                <a:moveTo>
                  <a:pt x="109369" y="53415"/>
                </a:moveTo>
                <a:lnTo>
                  <a:pt x="78897" y="53415"/>
                </a:lnTo>
                <a:cubicBezTo>
                  <a:pt x="79845" y="34556"/>
                  <a:pt x="90319" y="31413"/>
                  <a:pt x="95082" y="31413"/>
                </a:cubicBezTo>
                <a:cubicBezTo>
                  <a:pt x="108420" y="31413"/>
                  <a:pt x="109369" y="48462"/>
                  <a:pt x="109369" y="53415"/>
                </a:cubicBezTo>
                <a:close/>
                <a:moveTo>
                  <a:pt x="164622" y="69609"/>
                </a:moveTo>
                <a:lnTo>
                  <a:pt x="164622" y="62370"/>
                </a:lnTo>
                <a:lnTo>
                  <a:pt x="161757" y="62370"/>
                </a:lnTo>
                <a:lnTo>
                  <a:pt x="161757" y="69323"/>
                </a:lnTo>
                <a:cubicBezTo>
                  <a:pt x="161757" y="78752"/>
                  <a:pt x="157952" y="83515"/>
                  <a:pt x="153190" y="83515"/>
                </a:cubicBezTo>
                <a:cubicBezTo>
                  <a:pt x="144613" y="83515"/>
                  <a:pt x="144613" y="71990"/>
                  <a:pt x="144613" y="69798"/>
                </a:cubicBezTo>
                <a:lnTo>
                  <a:pt x="144613" y="34651"/>
                </a:lnTo>
                <a:lnTo>
                  <a:pt x="162715" y="34651"/>
                </a:lnTo>
                <a:lnTo>
                  <a:pt x="162715" y="30841"/>
                </a:lnTo>
                <a:lnTo>
                  <a:pt x="144613" y="30841"/>
                </a:lnTo>
                <a:lnTo>
                  <a:pt x="144613" y="7410"/>
                </a:lnTo>
                <a:lnTo>
                  <a:pt x="140809" y="7410"/>
                </a:lnTo>
                <a:cubicBezTo>
                  <a:pt x="140809" y="17887"/>
                  <a:pt x="136995" y="31413"/>
                  <a:pt x="124615" y="31793"/>
                </a:cubicBezTo>
                <a:lnTo>
                  <a:pt x="124615" y="34651"/>
                </a:lnTo>
                <a:lnTo>
                  <a:pt x="135088" y="34651"/>
                </a:lnTo>
                <a:lnTo>
                  <a:pt x="135088" y="69609"/>
                </a:lnTo>
                <a:cubicBezTo>
                  <a:pt x="135088" y="85133"/>
                  <a:pt x="147469" y="86562"/>
                  <a:pt x="152232" y="86562"/>
                </a:cubicBezTo>
                <a:cubicBezTo>
                  <a:pt x="161757" y="86562"/>
                  <a:pt x="164622" y="77705"/>
                  <a:pt x="164622" y="69609"/>
                </a:cubicBezTo>
                <a:close/>
              </a:path>
            </a:pathLst>
          </a:custGeom>
          <a:solidFill>
            <a:srgbClr val="000000"/>
          </a:solidFill>
          <a:ln w="12575" cap="flat">
            <a:noFill/>
            <a:prstDash val="solid"/>
            <a:miter/>
          </a:ln>
        </p:spPr>
        <p:txBody>
          <a:bodyPr rtlCol="0" anchor="ctr"/>
          <a:lstStyle/>
          <a:p>
            <a:endParaRPr lang="en-AE"/>
          </a:p>
        </p:txBody>
      </p:sp>
      <p:sp>
        <p:nvSpPr>
          <p:cNvPr id="70" name="Freeform: Shape 69">
            <a:extLst>
              <a:ext uri="{FF2B5EF4-FFF2-40B4-BE49-F238E27FC236}">
                <a16:creationId xmlns:a16="http://schemas.microsoft.com/office/drawing/2014/main" id="{9EF4BCDD-6A44-A1D0-5453-57C1508FCA46}"/>
              </a:ext>
            </a:extLst>
          </p:cNvPr>
          <p:cNvSpPr/>
          <p:nvPr/>
        </p:nvSpPr>
        <p:spPr>
          <a:xfrm>
            <a:off x="5420673" y="3773677"/>
            <a:ext cx="91445" cy="86009"/>
          </a:xfrm>
          <a:custGeom>
            <a:avLst/>
            <a:gdLst>
              <a:gd name="connsiteX0" fmla="*/ 73185 w 91445"/>
              <a:gd name="connsiteY0" fmla="*/ 53606 h 86009"/>
              <a:gd name="connsiteX1" fmla="*/ 72236 w 91445"/>
              <a:gd name="connsiteY1" fmla="*/ 52272 h 86009"/>
              <a:gd name="connsiteX2" fmla="*/ 70330 w 91445"/>
              <a:gd name="connsiteY2" fmla="*/ 53796 h 86009"/>
              <a:gd name="connsiteX3" fmla="*/ 36034 w 91445"/>
              <a:gd name="connsiteY3" fmla="*/ 81038 h 86009"/>
              <a:gd name="connsiteX4" fmla="*/ 16984 w 91445"/>
              <a:gd name="connsiteY4" fmla="*/ 81038 h 86009"/>
              <a:gd name="connsiteX5" fmla="*/ 14128 w 91445"/>
              <a:gd name="connsiteY5" fmla="*/ 80847 h 86009"/>
              <a:gd name="connsiteX6" fmla="*/ 13180 w 91445"/>
              <a:gd name="connsiteY6" fmla="*/ 79514 h 86009"/>
              <a:gd name="connsiteX7" fmla="*/ 13180 w 91445"/>
              <a:gd name="connsiteY7" fmla="*/ 76656 h 86009"/>
              <a:gd name="connsiteX8" fmla="*/ 21747 w 91445"/>
              <a:gd name="connsiteY8" fmla="*/ 42175 h 86009"/>
              <a:gd name="connsiteX9" fmla="*/ 34136 w 91445"/>
              <a:gd name="connsiteY9" fmla="*/ 42175 h 86009"/>
              <a:gd name="connsiteX10" fmla="*/ 45559 w 91445"/>
              <a:gd name="connsiteY10" fmla="*/ 47986 h 86009"/>
              <a:gd name="connsiteX11" fmla="*/ 44610 w 91445"/>
              <a:gd name="connsiteY11" fmla="*/ 54082 h 86009"/>
              <a:gd name="connsiteX12" fmla="*/ 43661 w 91445"/>
              <a:gd name="connsiteY12" fmla="*/ 55606 h 86009"/>
              <a:gd name="connsiteX13" fmla="*/ 45559 w 91445"/>
              <a:gd name="connsiteY13" fmla="*/ 56940 h 86009"/>
              <a:gd name="connsiteX14" fmla="*/ 47466 w 91445"/>
              <a:gd name="connsiteY14" fmla="*/ 54368 h 86009"/>
              <a:gd name="connsiteX15" fmla="*/ 55084 w 91445"/>
              <a:gd name="connsiteY15" fmla="*/ 24745 h 86009"/>
              <a:gd name="connsiteX16" fmla="*/ 53186 w 91445"/>
              <a:gd name="connsiteY16" fmla="*/ 23411 h 86009"/>
              <a:gd name="connsiteX17" fmla="*/ 51280 w 91445"/>
              <a:gd name="connsiteY17" fmla="*/ 25602 h 86009"/>
              <a:gd name="connsiteX18" fmla="*/ 35085 w 91445"/>
              <a:gd name="connsiteY18" fmla="*/ 38176 h 86009"/>
              <a:gd name="connsiteX19" fmla="*/ 22705 w 91445"/>
              <a:gd name="connsiteY19" fmla="*/ 38176 h 86009"/>
              <a:gd name="connsiteX20" fmla="*/ 30323 w 91445"/>
              <a:gd name="connsiteY20" fmla="*/ 7600 h 86009"/>
              <a:gd name="connsiteX21" fmla="*/ 37941 w 91445"/>
              <a:gd name="connsiteY21" fmla="*/ 2742 h 86009"/>
              <a:gd name="connsiteX22" fmla="*/ 55084 w 91445"/>
              <a:gd name="connsiteY22" fmla="*/ 2742 h 86009"/>
              <a:gd name="connsiteX23" fmla="*/ 74134 w 91445"/>
              <a:gd name="connsiteY23" fmla="*/ 16840 h 86009"/>
              <a:gd name="connsiteX24" fmla="*/ 74134 w 91445"/>
              <a:gd name="connsiteY24" fmla="*/ 23602 h 86009"/>
              <a:gd name="connsiteX25" fmla="*/ 74134 w 91445"/>
              <a:gd name="connsiteY25" fmla="*/ 25793 h 86009"/>
              <a:gd name="connsiteX26" fmla="*/ 75092 w 91445"/>
              <a:gd name="connsiteY26" fmla="*/ 27317 h 86009"/>
              <a:gd name="connsiteX27" fmla="*/ 76999 w 91445"/>
              <a:gd name="connsiteY27" fmla="*/ 24173 h 86009"/>
              <a:gd name="connsiteX28" fmla="*/ 79855 w 91445"/>
              <a:gd name="connsiteY28" fmla="*/ 2266 h 86009"/>
              <a:gd name="connsiteX29" fmla="*/ 76041 w 91445"/>
              <a:gd name="connsiteY29" fmla="*/ -1163 h 86009"/>
              <a:gd name="connsiteX30" fmla="*/ 12222 w 91445"/>
              <a:gd name="connsiteY30" fmla="*/ -1163 h 86009"/>
              <a:gd name="connsiteX31" fmla="*/ 8417 w 91445"/>
              <a:gd name="connsiteY31" fmla="*/ 1408 h 86009"/>
              <a:gd name="connsiteX32" fmla="*/ 12222 w 91445"/>
              <a:gd name="connsiteY32" fmla="*/ 2742 h 86009"/>
              <a:gd name="connsiteX33" fmla="*/ 20798 w 91445"/>
              <a:gd name="connsiteY33" fmla="*/ 5123 h 86009"/>
              <a:gd name="connsiteX34" fmla="*/ 19849 w 91445"/>
              <a:gd name="connsiteY34" fmla="*/ 8076 h 86009"/>
              <a:gd name="connsiteX35" fmla="*/ 2697 w 91445"/>
              <a:gd name="connsiteY35" fmla="*/ 75037 h 86009"/>
              <a:gd name="connsiteX36" fmla="*/ -8726 w 91445"/>
              <a:gd name="connsiteY36" fmla="*/ 81038 h 86009"/>
              <a:gd name="connsiteX37" fmla="*/ -11591 w 91445"/>
              <a:gd name="connsiteY37" fmla="*/ 83419 h 86009"/>
              <a:gd name="connsiteX38" fmla="*/ -8726 w 91445"/>
              <a:gd name="connsiteY38" fmla="*/ 84847 h 86009"/>
              <a:gd name="connsiteX39" fmla="*/ 56991 w 91445"/>
              <a:gd name="connsiteY39" fmla="*/ 84847 h 86009"/>
              <a:gd name="connsiteX40" fmla="*/ 60805 w 91445"/>
              <a:gd name="connsiteY40" fmla="*/ 82752 h 86009"/>
              <a:gd name="connsiteX41" fmla="*/ 73185 w 91445"/>
              <a:gd name="connsiteY41" fmla="*/ 55415 h 86009"/>
              <a:gd name="connsiteX42" fmla="*/ 73185 w 91445"/>
              <a:gd name="connsiteY42" fmla="*/ 53606 h 8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445" h="86009">
                <a:moveTo>
                  <a:pt x="73185" y="53606"/>
                </a:moveTo>
                <a:cubicBezTo>
                  <a:pt x="73185" y="53606"/>
                  <a:pt x="73185" y="52272"/>
                  <a:pt x="72236" y="52272"/>
                </a:cubicBezTo>
                <a:cubicBezTo>
                  <a:pt x="70330" y="52272"/>
                  <a:pt x="70330" y="53034"/>
                  <a:pt x="70330" y="53796"/>
                </a:cubicBezTo>
                <a:cubicBezTo>
                  <a:pt x="61753" y="72561"/>
                  <a:pt x="56991" y="81038"/>
                  <a:pt x="36034" y="81038"/>
                </a:cubicBezTo>
                <a:lnTo>
                  <a:pt x="16984" y="81038"/>
                </a:lnTo>
                <a:cubicBezTo>
                  <a:pt x="15086" y="81038"/>
                  <a:pt x="15086" y="81038"/>
                  <a:pt x="14128" y="80847"/>
                </a:cubicBezTo>
                <a:cubicBezTo>
                  <a:pt x="13180" y="80752"/>
                  <a:pt x="13180" y="80561"/>
                  <a:pt x="13180" y="79514"/>
                </a:cubicBezTo>
                <a:cubicBezTo>
                  <a:pt x="13180" y="79228"/>
                  <a:pt x="13180" y="78942"/>
                  <a:pt x="13180" y="76656"/>
                </a:cubicBezTo>
                <a:lnTo>
                  <a:pt x="21747" y="42175"/>
                </a:lnTo>
                <a:lnTo>
                  <a:pt x="34136" y="42175"/>
                </a:lnTo>
                <a:cubicBezTo>
                  <a:pt x="45559" y="42175"/>
                  <a:pt x="45559" y="44843"/>
                  <a:pt x="45559" y="47986"/>
                </a:cubicBezTo>
                <a:cubicBezTo>
                  <a:pt x="45559" y="48844"/>
                  <a:pt x="45559" y="50367"/>
                  <a:pt x="44610" y="54082"/>
                </a:cubicBezTo>
                <a:cubicBezTo>
                  <a:pt x="44610" y="54844"/>
                  <a:pt x="43661" y="55129"/>
                  <a:pt x="43661" y="55606"/>
                </a:cubicBezTo>
                <a:cubicBezTo>
                  <a:pt x="43661" y="56177"/>
                  <a:pt x="44610" y="56940"/>
                  <a:pt x="45559" y="56940"/>
                </a:cubicBezTo>
                <a:cubicBezTo>
                  <a:pt x="46517" y="56940"/>
                  <a:pt x="47466" y="56272"/>
                  <a:pt x="47466" y="54368"/>
                </a:cubicBezTo>
                <a:lnTo>
                  <a:pt x="55084" y="24745"/>
                </a:lnTo>
                <a:cubicBezTo>
                  <a:pt x="55084" y="23983"/>
                  <a:pt x="54135" y="23411"/>
                  <a:pt x="53186" y="23411"/>
                </a:cubicBezTo>
                <a:cubicBezTo>
                  <a:pt x="52228" y="23411"/>
                  <a:pt x="52228" y="24173"/>
                  <a:pt x="51280" y="25602"/>
                </a:cubicBezTo>
                <a:cubicBezTo>
                  <a:pt x="48424" y="35318"/>
                  <a:pt x="46517" y="38176"/>
                  <a:pt x="35085" y="38176"/>
                </a:cubicBezTo>
                <a:lnTo>
                  <a:pt x="22705" y="38176"/>
                </a:lnTo>
                <a:lnTo>
                  <a:pt x="30323" y="7600"/>
                </a:lnTo>
                <a:cubicBezTo>
                  <a:pt x="31272" y="3314"/>
                  <a:pt x="32230" y="2742"/>
                  <a:pt x="37941" y="2742"/>
                </a:cubicBezTo>
                <a:lnTo>
                  <a:pt x="55084" y="2742"/>
                </a:lnTo>
                <a:cubicBezTo>
                  <a:pt x="70330" y="2742"/>
                  <a:pt x="74134" y="6457"/>
                  <a:pt x="74134" y="16840"/>
                </a:cubicBezTo>
                <a:cubicBezTo>
                  <a:pt x="74134" y="19887"/>
                  <a:pt x="74134" y="20173"/>
                  <a:pt x="74134" y="23602"/>
                </a:cubicBezTo>
                <a:cubicBezTo>
                  <a:pt x="74134" y="24268"/>
                  <a:pt x="74134" y="25221"/>
                  <a:pt x="74134" y="25793"/>
                </a:cubicBezTo>
                <a:cubicBezTo>
                  <a:pt x="74134" y="26365"/>
                  <a:pt x="74134" y="27317"/>
                  <a:pt x="75092" y="27317"/>
                </a:cubicBezTo>
                <a:cubicBezTo>
                  <a:pt x="76999" y="27317"/>
                  <a:pt x="76999" y="26554"/>
                  <a:pt x="76999" y="24173"/>
                </a:cubicBezTo>
                <a:lnTo>
                  <a:pt x="79855" y="2266"/>
                </a:lnTo>
                <a:cubicBezTo>
                  <a:pt x="79855" y="-1163"/>
                  <a:pt x="79855" y="-1163"/>
                  <a:pt x="76041" y="-1163"/>
                </a:cubicBezTo>
                <a:lnTo>
                  <a:pt x="12222" y="-1163"/>
                </a:lnTo>
                <a:cubicBezTo>
                  <a:pt x="9366" y="-1163"/>
                  <a:pt x="8417" y="-1163"/>
                  <a:pt x="8417" y="1408"/>
                </a:cubicBezTo>
                <a:cubicBezTo>
                  <a:pt x="8417" y="2742"/>
                  <a:pt x="9366" y="2742"/>
                  <a:pt x="12222" y="2742"/>
                </a:cubicBezTo>
                <a:cubicBezTo>
                  <a:pt x="16984" y="2742"/>
                  <a:pt x="20798" y="2742"/>
                  <a:pt x="20798" y="5123"/>
                </a:cubicBezTo>
                <a:cubicBezTo>
                  <a:pt x="20798" y="5600"/>
                  <a:pt x="20798" y="5886"/>
                  <a:pt x="19849" y="8076"/>
                </a:cubicBezTo>
                <a:lnTo>
                  <a:pt x="2697" y="75037"/>
                </a:lnTo>
                <a:cubicBezTo>
                  <a:pt x="1748" y="79989"/>
                  <a:pt x="1748" y="81038"/>
                  <a:pt x="-8726" y="81038"/>
                </a:cubicBezTo>
                <a:cubicBezTo>
                  <a:pt x="-10633" y="81038"/>
                  <a:pt x="-11591" y="81038"/>
                  <a:pt x="-11591" y="83419"/>
                </a:cubicBezTo>
                <a:cubicBezTo>
                  <a:pt x="-11591" y="84847"/>
                  <a:pt x="-10633" y="84847"/>
                  <a:pt x="-8726" y="84847"/>
                </a:cubicBezTo>
                <a:lnTo>
                  <a:pt x="56991" y="84847"/>
                </a:lnTo>
                <a:cubicBezTo>
                  <a:pt x="59847" y="84847"/>
                  <a:pt x="59847" y="84752"/>
                  <a:pt x="60805" y="82752"/>
                </a:cubicBezTo>
                <a:lnTo>
                  <a:pt x="73185" y="55415"/>
                </a:lnTo>
                <a:cubicBezTo>
                  <a:pt x="73185" y="54844"/>
                  <a:pt x="73185" y="53606"/>
                  <a:pt x="73185" y="53606"/>
                </a:cubicBezTo>
                <a:close/>
              </a:path>
            </a:pathLst>
          </a:custGeom>
          <a:solidFill>
            <a:srgbClr val="000000"/>
          </a:solidFill>
          <a:ln w="12700" cap="flat">
            <a:noFill/>
            <a:prstDash val="solid"/>
            <a:miter/>
          </a:ln>
        </p:spPr>
        <p:txBody>
          <a:bodyPr rtlCol="0" anchor="ctr"/>
          <a:lstStyle/>
          <a:p>
            <a:endParaRPr lang="en-AE"/>
          </a:p>
        </p:txBody>
      </p:sp>
      <p:sp>
        <p:nvSpPr>
          <p:cNvPr id="71" name="Freeform: Shape 70">
            <a:extLst>
              <a:ext uri="{FF2B5EF4-FFF2-40B4-BE49-F238E27FC236}">
                <a16:creationId xmlns:a16="http://schemas.microsoft.com/office/drawing/2014/main" id="{67E0142A-C69E-0560-324A-19A279DCA4C0}"/>
              </a:ext>
            </a:extLst>
          </p:cNvPr>
          <p:cNvSpPr/>
          <p:nvPr/>
        </p:nvSpPr>
        <p:spPr>
          <a:xfrm>
            <a:off x="5540693" y="3805300"/>
            <a:ext cx="13329" cy="54387"/>
          </a:xfrm>
          <a:custGeom>
            <a:avLst/>
            <a:gdLst>
              <a:gd name="connsiteX0" fmla="*/ 1738 w 13329"/>
              <a:gd name="connsiteY0" fmla="*/ 5504 h 54387"/>
              <a:gd name="connsiteX1" fmla="*/ -4922 w 13329"/>
              <a:gd name="connsiteY1" fmla="*/ -1163 h 54387"/>
              <a:gd name="connsiteX2" fmla="*/ -11591 w 13329"/>
              <a:gd name="connsiteY2" fmla="*/ 5504 h 54387"/>
              <a:gd name="connsiteX3" fmla="*/ -4922 w 13329"/>
              <a:gd name="connsiteY3" fmla="*/ 12173 h 54387"/>
              <a:gd name="connsiteX4" fmla="*/ 1738 w 13329"/>
              <a:gd name="connsiteY4" fmla="*/ 5504 h 54387"/>
              <a:gd name="connsiteX5" fmla="*/ 1738 w 13329"/>
              <a:gd name="connsiteY5" fmla="*/ 46558 h 54387"/>
              <a:gd name="connsiteX6" fmla="*/ -4922 w 13329"/>
              <a:gd name="connsiteY6" fmla="*/ 39891 h 54387"/>
              <a:gd name="connsiteX7" fmla="*/ -11591 w 13329"/>
              <a:gd name="connsiteY7" fmla="*/ 46558 h 54387"/>
              <a:gd name="connsiteX8" fmla="*/ -4922 w 13329"/>
              <a:gd name="connsiteY8" fmla="*/ 53225 h 54387"/>
              <a:gd name="connsiteX9" fmla="*/ 1738 w 13329"/>
              <a:gd name="connsiteY9" fmla="*/ 46558 h 5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29" h="54387">
                <a:moveTo>
                  <a:pt x="1738" y="5504"/>
                </a:moveTo>
                <a:cubicBezTo>
                  <a:pt x="1738" y="1791"/>
                  <a:pt x="-1117" y="-1163"/>
                  <a:pt x="-4922" y="-1163"/>
                </a:cubicBezTo>
                <a:cubicBezTo>
                  <a:pt x="-7787" y="-1163"/>
                  <a:pt x="-11591" y="1791"/>
                  <a:pt x="-11591" y="5504"/>
                </a:cubicBezTo>
                <a:cubicBezTo>
                  <a:pt x="-11591" y="9030"/>
                  <a:pt x="-7787" y="12173"/>
                  <a:pt x="-4922" y="12173"/>
                </a:cubicBezTo>
                <a:cubicBezTo>
                  <a:pt x="-1117" y="12173"/>
                  <a:pt x="1738" y="9030"/>
                  <a:pt x="1738" y="5504"/>
                </a:cubicBezTo>
                <a:close/>
                <a:moveTo>
                  <a:pt x="1738" y="46558"/>
                </a:moveTo>
                <a:cubicBezTo>
                  <a:pt x="1738" y="42843"/>
                  <a:pt x="-1117" y="39891"/>
                  <a:pt x="-4922" y="39891"/>
                </a:cubicBezTo>
                <a:cubicBezTo>
                  <a:pt x="-7787" y="39891"/>
                  <a:pt x="-11591" y="42843"/>
                  <a:pt x="-11591" y="46558"/>
                </a:cubicBezTo>
                <a:cubicBezTo>
                  <a:pt x="-11591" y="50273"/>
                  <a:pt x="-7787" y="53225"/>
                  <a:pt x="-4922" y="53225"/>
                </a:cubicBezTo>
                <a:cubicBezTo>
                  <a:pt x="-1117" y="53225"/>
                  <a:pt x="1738" y="50273"/>
                  <a:pt x="1738" y="46558"/>
                </a:cubicBezTo>
                <a:close/>
              </a:path>
            </a:pathLst>
          </a:custGeom>
          <a:solidFill>
            <a:srgbClr val="000000"/>
          </a:solidFill>
          <a:ln w="12700" cap="flat">
            <a:noFill/>
            <a:prstDash val="solid"/>
            <a:miter/>
          </a:ln>
        </p:spPr>
        <p:txBody>
          <a:bodyPr rtlCol="0" anchor="ctr"/>
          <a:lstStyle/>
          <a:p>
            <a:endParaRPr lang="en-AE"/>
          </a:p>
        </p:txBody>
      </p:sp>
      <p:sp>
        <p:nvSpPr>
          <p:cNvPr id="72" name="Freeform: Shape 71">
            <a:extLst>
              <a:ext uri="{FF2B5EF4-FFF2-40B4-BE49-F238E27FC236}">
                <a16:creationId xmlns:a16="http://schemas.microsoft.com/office/drawing/2014/main" id="{9988CE91-4895-DFB0-0E5C-B733639A0176}"/>
              </a:ext>
            </a:extLst>
          </p:cNvPr>
          <p:cNvSpPr/>
          <p:nvPr/>
        </p:nvSpPr>
        <p:spPr>
          <a:xfrm>
            <a:off x="5610224" y="3773105"/>
            <a:ext cx="72386" cy="86581"/>
          </a:xfrm>
          <a:custGeom>
            <a:avLst/>
            <a:gdLst>
              <a:gd name="connsiteX0" fmla="*/ 19840 w 72386"/>
              <a:gd name="connsiteY0" fmla="*/ 42938 h 86581"/>
              <a:gd name="connsiteX1" fmla="*/ 38890 w 72386"/>
              <a:gd name="connsiteY1" fmla="*/ 57321 h 86581"/>
              <a:gd name="connsiteX2" fmla="*/ 40797 w 72386"/>
              <a:gd name="connsiteY2" fmla="*/ 60559 h 86581"/>
              <a:gd name="connsiteX3" fmla="*/ 42703 w 72386"/>
              <a:gd name="connsiteY3" fmla="*/ 56464 h 86581"/>
              <a:gd name="connsiteX4" fmla="*/ 42703 w 72386"/>
              <a:gd name="connsiteY4" fmla="*/ 22174 h 86581"/>
              <a:gd name="connsiteX5" fmla="*/ 40797 w 72386"/>
              <a:gd name="connsiteY5" fmla="*/ 18173 h 86581"/>
              <a:gd name="connsiteX6" fmla="*/ 38890 w 72386"/>
              <a:gd name="connsiteY6" fmla="*/ 20841 h 86581"/>
              <a:gd name="connsiteX7" fmla="*/ 19840 w 72386"/>
              <a:gd name="connsiteY7" fmla="*/ 38462 h 86581"/>
              <a:gd name="connsiteX8" fmla="*/ 19840 w 72386"/>
              <a:gd name="connsiteY8" fmla="*/ 11601 h 86581"/>
              <a:gd name="connsiteX9" fmla="*/ 25560 w 72386"/>
              <a:gd name="connsiteY9" fmla="*/ 3124 h 86581"/>
              <a:gd name="connsiteX10" fmla="*/ 31272 w 72386"/>
              <a:gd name="connsiteY10" fmla="*/ 3124 h 86581"/>
              <a:gd name="connsiteX11" fmla="*/ 56033 w 72386"/>
              <a:gd name="connsiteY11" fmla="*/ 20745 h 86581"/>
              <a:gd name="connsiteX12" fmla="*/ 58898 w 72386"/>
              <a:gd name="connsiteY12" fmla="*/ 23507 h 86581"/>
              <a:gd name="connsiteX13" fmla="*/ 60795 w 72386"/>
              <a:gd name="connsiteY13" fmla="*/ 19412 h 86581"/>
              <a:gd name="connsiteX14" fmla="*/ 60795 w 72386"/>
              <a:gd name="connsiteY14" fmla="*/ 3029 h 86581"/>
              <a:gd name="connsiteX15" fmla="*/ 56991 w 72386"/>
              <a:gd name="connsiteY15" fmla="*/ -1163 h 86581"/>
              <a:gd name="connsiteX16" fmla="*/ -6829 w 72386"/>
              <a:gd name="connsiteY16" fmla="*/ -1163 h 86581"/>
              <a:gd name="connsiteX17" fmla="*/ -11591 w 72386"/>
              <a:gd name="connsiteY17" fmla="*/ 1028 h 86581"/>
              <a:gd name="connsiteX18" fmla="*/ -7777 w 72386"/>
              <a:gd name="connsiteY18" fmla="*/ 3124 h 86581"/>
              <a:gd name="connsiteX19" fmla="*/ -159 w 72386"/>
              <a:gd name="connsiteY19" fmla="*/ 10458 h 86581"/>
              <a:gd name="connsiteX20" fmla="*/ -159 w 72386"/>
              <a:gd name="connsiteY20" fmla="*/ 73894 h 86581"/>
              <a:gd name="connsiteX21" fmla="*/ -6829 w 72386"/>
              <a:gd name="connsiteY21" fmla="*/ 81038 h 86581"/>
              <a:gd name="connsiteX22" fmla="*/ -11591 w 72386"/>
              <a:gd name="connsiteY22" fmla="*/ 83229 h 86581"/>
              <a:gd name="connsiteX23" fmla="*/ -6829 w 72386"/>
              <a:gd name="connsiteY23" fmla="*/ 85419 h 86581"/>
              <a:gd name="connsiteX24" fmla="*/ 29365 w 72386"/>
              <a:gd name="connsiteY24" fmla="*/ 85419 h 86581"/>
              <a:gd name="connsiteX25" fmla="*/ 34127 w 72386"/>
              <a:gd name="connsiteY25" fmla="*/ 83229 h 86581"/>
              <a:gd name="connsiteX26" fmla="*/ 30323 w 72386"/>
              <a:gd name="connsiteY26" fmla="*/ 81038 h 86581"/>
              <a:gd name="connsiteX27" fmla="*/ 19840 w 72386"/>
              <a:gd name="connsiteY27" fmla="*/ 73418 h 86581"/>
              <a:gd name="connsiteX28" fmla="*/ 56033 w 72386"/>
              <a:gd name="connsiteY28" fmla="*/ 3124 h 86581"/>
              <a:gd name="connsiteX29" fmla="*/ 56033 w 72386"/>
              <a:gd name="connsiteY29" fmla="*/ 9124 h 86581"/>
              <a:gd name="connsiteX30" fmla="*/ 49373 w 72386"/>
              <a:gd name="connsiteY30" fmla="*/ 3124 h 86581"/>
              <a:gd name="connsiteX31" fmla="*/ 38890 w 72386"/>
              <a:gd name="connsiteY31" fmla="*/ 45415 h 86581"/>
              <a:gd name="connsiteX32" fmla="*/ 32220 w 72386"/>
              <a:gd name="connsiteY32" fmla="*/ 40366 h 86581"/>
              <a:gd name="connsiteX33" fmla="*/ 38890 w 72386"/>
              <a:gd name="connsiteY33" fmla="*/ 35128 h 86581"/>
              <a:gd name="connsiteX34" fmla="*/ 4603 w 72386"/>
              <a:gd name="connsiteY34" fmla="*/ 10173 h 86581"/>
              <a:gd name="connsiteX35" fmla="*/ 3645 w 72386"/>
              <a:gd name="connsiteY35" fmla="*/ 3124 h 86581"/>
              <a:gd name="connsiteX36" fmla="*/ 16984 w 72386"/>
              <a:gd name="connsiteY36" fmla="*/ 3124 h 86581"/>
              <a:gd name="connsiteX37" fmla="*/ 15077 w 72386"/>
              <a:gd name="connsiteY37" fmla="*/ 11505 h 86581"/>
              <a:gd name="connsiteX38" fmla="*/ 15077 w 72386"/>
              <a:gd name="connsiteY38" fmla="*/ 73704 h 86581"/>
              <a:gd name="connsiteX39" fmla="*/ 16984 w 72386"/>
              <a:gd name="connsiteY39" fmla="*/ 81038 h 86581"/>
              <a:gd name="connsiteX40" fmla="*/ 3645 w 72386"/>
              <a:gd name="connsiteY40" fmla="*/ 81038 h 86581"/>
              <a:gd name="connsiteX41" fmla="*/ 4603 w 72386"/>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386" h="86581">
                <a:moveTo>
                  <a:pt x="19840" y="42938"/>
                </a:moveTo>
                <a:cubicBezTo>
                  <a:pt x="24602" y="42938"/>
                  <a:pt x="37941" y="43224"/>
                  <a:pt x="38890" y="57321"/>
                </a:cubicBezTo>
                <a:cubicBezTo>
                  <a:pt x="38890" y="58845"/>
                  <a:pt x="38890" y="60559"/>
                  <a:pt x="40797" y="60559"/>
                </a:cubicBezTo>
                <a:cubicBezTo>
                  <a:pt x="42703" y="60559"/>
                  <a:pt x="42703" y="58845"/>
                  <a:pt x="42703" y="56464"/>
                </a:cubicBezTo>
                <a:lnTo>
                  <a:pt x="42703" y="22174"/>
                </a:lnTo>
                <a:cubicBezTo>
                  <a:pt x="42703" y="20078"/>
                  <a:pt x="42703" y="18173"/>
                  <a:pt x="40797" y="18173"/>
                </a:cubicBezTo>
                <a:cubicBezTo>
                  <a:pt x="38890" y="18173"/>
                  <a:pt x="38890" y="19412"/>
                  <a:pt x="38890" y="20841"/>
                </a:cubicBezTo>
                <a:cubicBezTo>
                  <a:pt x="37941" y="35413"/>
                  <a:pt x="29365" y="37985"/>
                  <a:pt x="19840" y="38462"/>
                </a:cubicBezTo>
                <a:lnTo>
                  <a:pt x="19840" y="11601"/>
                </a:lnTo>
                <a:cubicBezTo>
                  <a:pt x="19840" y="3124"/>
                  <a:pt x="21747" y="3124"/>
                  <a:pt x="25560" y="3124"/>
                </a:cubicBezTo>
                <a:lnTo>
                  <a:pt x="31272" y="3124"/>
                </a:lnTo>
                <a:cubicBezTo>
                  <a:pt x="47466" y="3124"/>
                  <a:pt x="56033" y="11982"/>
                  <a:pt x="56033" y="20745"/>
                </a:cubicBezTo>
                <a:cubicBezTo>
                  <a:pt x="56033" y="21793"/>
                  <a:pt x="56991" y="23507"/>
                  <a:pt x="58898" y="23507"/>
                </a:cubicBezTo>
                <a:cubicBezTo>
                  <a:pt x="60795" y="23507"/>
                  <a:pt x="60795" y="21602"/>
                  <a:pt x="60795" y="19412"/>
                </a:cubicBezTo>
                <a:lnTo>
                  <a:pt x="60795" y="3029"/>
                </a:lnTo>
                <a:cubicBezTo>
                  <a:pt x="60795" y="-972"/>
                  <a:pt x="60795" y="-1163"/>
                  <a:pt x="56991" y="-1163"/>
                </a:cubicBezTo>
                <a:lnTo>
                  <a:pt x="-6829" y="-1163"/>
                </a:lnTo>
                <a:cubicBezTo>
                  <a:pt x="-8735" y="-1163"/>
                  <a:pt x="-11591" y="-1163"/>
                  <a:pt x="-11591" y="1028"/>
                </a:cubicBezTo>
                <a:cubicBezTo>
                  <a:pt x="-11591" y="3124"/>
                  <a:pt x="-8735" y="3124"/>
                  <a:pt x="-7777" y="3124"/>
                </a:cubicBezTo>
                <a:cubicBezTo>
                  <a:pt x="-1117" y="3124"/>
                  <a:pt x="-159" y="4172"/>
                  <a:pt x="-159" y="10458"/>
                </a:cubicBezTo>
                <a:lnTo>
                  <a:pt x="-159" y="73894"/>
                </a:lnTo>
                <a:cubicBezTo>
                  <a:pt x="-159" y="79800"/>
                  <a:pt x="-159" y="81038"/>
                  <a:pt x="-6829" y="81038"/>
                </a:cubicBezTo>
                <a:cubicBezTo>
                  <a:pt x="-8735" y="81038"/>
                  <a:pt x="-11591" y="81038"/>
                  <a:pt x="-11591" y="83229"/>
                </a:cubicBezTo>
                <a:cubicBezTo>
                  <a:pt x="-11591" y="85419"/>
                  <a:pt x="-8735" y="85419"/>
                  <a:pt x="-6829" y="85419"/>
                </a:cubicBezTo>
                <a:lnTo>
                  <a:pt x="29365" y="85419"/>
                </a:lnTo>
                <a:cubicBezTo>
                  <a:pt x="32220" y="85419"/>
                  <a:pt x="34127" y="85419"/>
                  <a:pt x="34127" y="83229"/>
                </a:cubicBezTo>
                <a:cubicBezTo>
                  <a:pt x="34127" y="81038"/>
                  <a:pt x="31272" y="81038"/>
                  <a:pt x="30323" y="81038"/>
                </a:cubicBezTo>
                <a:cubicBezTo>
                  <a:pt x="20798" y="81038"/>
                  <a:pt x="19840" y="80086"/>
                  <a:pt x="19840" y="73418"/>
                </a:cubicBezTo>
                <a:close/>
                <a:moveTo>
                  <a:pt x="56033" y="3124"/>
                </a:moveTo>
                <a:lnTo>
                  <a:pt x="56033" y="9124"/>
                </a:lnTo>
                <a:cubicBezTo>
                  <a:pt x="54135" y="7315"/>
                  <a:pt x="52228" y="4933"/>
                  <a:pt x="49373" y="3124"/>
                </a:cubicBezTo>
                <a:close/>
                <a:moveTo>
                  <a:pt x="38890" y="45415"/>
                </a:moveTo>
                <a:cubicBezTo>
                  <a:pt x="36983" y="42938"/>
                  <a:pt x="33178" y="41129"/>
                  <a:pt x="32220" y="40366"/>
                </a:cubicBezTo>
                <a:cubicBezTo>
                  <a:pt x="34127" y="39319"/>
                  <a:pt x="36983" y="37223"/>
                  <a:pt x="38890" y="35128"/>
                </a:cubicBezTo>
                <a:close/>
                <a:moveTo>
                  <a:pt x="4603" y="10173"/>
                </a:moveTo>
                <a:cubicBezTo>
                  <a:pt x="4603" y="8648"/>
                  <a:pt x="4603" y="5506"/>
                  <a:pt x="3645" y="3124"/>
                </a:cubicBezTo>
                <a:lnTo>
                  <a:pt x="16984" y="3124"/>
                </a:lnTo>
                <a:cubicBezTo>
                  <a:pt x="15077" y="6172"/>
                  <a:pt x="15077" y="10268"/>
                  <a:pt x="15077" y="11505"/>
                </a:cubicBezTo>
                <a:lnTo>
                  <a:pt x="15077" y="73704"/>
                </a:lnTo>
                <a:cubicBezTo>
                  <a:pt x="15077" y="75609"/>
                  <a:pt x="15077" y="78657"/>
                  <a:pt x="16984" y="81038"/>
                </a:cubicBezTo>
                <a:lnTo>
                  <a:pt x="3645" y="81038"/>
                </a:lnTo>
                <a:cubicBezTo>
                  <a:pt x="4603" y="78752"/>
                  <a:pt x="4603" y="75609"/>
                  <a:pt x="4603" y="73990"/>
                </a:cubicBezTo>
                <a:close/>
              </a:path>
            </a:pathLst>
          </a:custGeom>
          <a:solidFill>
            <a:srgbClr val="000000"/>
          </a:solidFill>
          <a:ln w="12700" cap="flat">
            <a:noFill/>
            <a:prstDash val="solid"/>
            <a:miter/>
          </a:ln>
        </p:spPr>
        <p:txBody>
          <a:bodyPr rtlCol="0" anchor="ctr"/>
          <a:lstStyle/>
          <a:p>
            <a:endParaRPr lang="en-AE"/>
          </a:p>
        </p:txBody>
      </p:sp>
      <p:sp>
        <p:nvSpPr>
          <p:cNvPr id="73" name="Freeform: Shape 72">
            <a:extLst>
              <a:ext uri="{FF2B5EF4-FFF2-40B4-BE49-F238E27FC236}">
                <a16:creationId xmlns:a16="http://schemas.microsoft.com/office/drawing/2014/main" id="{DB12CD11-993A-CDF5-8739-04B8026A5343}"/>
              </a:ext>
            </a:extLst>
          </p:cNvPr>
          <p:cNvSpPr/>
          <p:nvPr/>
        </p:nvSpPr>
        <p:spPr>
          <a:xfrm>
            <a:off x="5690238" y="3774820"/>
            <a:ext cx="54285" cy="39909"/>
          </a:xfrm>
          <a:custGeom>
            <a:avLst/>
            <a:gdLst>
              <a:gd name="connsiteX0" fmla="*/ 42694 w 54285"/>
              <a:gd name="connsiteY0" fmla="*/ 25222 h 39909"/>
              <a:gd name="connsiteX1" fmla="*/ 40797 w 54285"/>
              <a:gd name="connsiteY1" fmla="*/ 23983 h 39909"/>
              <a:gd name="connsiteX2" fmla="*/ 39838 w 54285"/>
              <a:gd name="connsiteY2" fmla="*/ 25507 h 39909"/>
              <a:gd name="connsiteX3" fmla="*/ 30313 w 54285"/>
              <a:gd name="connsiteY3" fmla="*/ 36175 h 39909"/>
              <a:gd name="connsiteX4" fmla="*/ 27458 w 54285"/>
              <a:gd name="connsiteY4" fmla="*/ 33032 h 39909"/>
              <a:gd name="connsiteX5" fmla="*/ 30313 w 54285"/>
              <a:gd name="connsiteY5" fmla="*/ 25888 h 39909"/>
              <a:gd name="connsiteX6" fmla="*/ 35076 w 54285"/>
              <a:gd name="connsiteY6" fmla="*/ 8838 h 39909"/>
              <a:gd name="connsiteX7" fmla="*/ 22695 w 54285"/>
              <a:gd name="connsiteY7" fmla="*/ -1163 h 39909"/>
              <a:gd name="connsiteX8" fmla="*/ 8408 w 54285"/>
              <a:gd name="connsiteY8" fmla="*/ 6838 h 39909"/>
              <a:gd name="connsiteX9" fmla="*/ -1117 w 54285"/>
              <a:gd name="connsiteY9" fmla="*/ -1163 h 39909"/>
              <a:gd name="connsiteX10" fmla="*/ -8735 w 54285"/>
              <a:gd name="connsiteY10" fmla="*/ 3600 h 39909"/>
              <a:gd name="connsiteX11" fmla="*/ -11591 w 54285"/>
              <a:gd name="connsiteY11" fmla="*/ 12362 h 39909"/>
              <a:gd name="connsiteX12" fmla="*/ -9693 w 54285"/>
              <a:gd name="connsiteY12" fmla="*/ 13410 h 39909"/>
              <a:gd name="connsiteX13" fmla="*/ -7787 w 54285"/>
              <a:gd name="connsiteY13" fmla="*/ 10934 h 39909"/>
              <a:gd name="connsiteX14" fmla="*/ -1117 w 54285"/>
              <a:gd name="connsiteY14" fmla="*/ 1219 h 39909"/>
              <a:gd name="connsiteX15" fmla="*/ 1738 w 54285"/>
              <a:gd name="connsiteY15" fmla="*/ 5504 h 39909"/>
              <a:gd name="connsiteX16" fmla="*/ -168 w 54285"/>
              <a:gd name="connsiteY16" fmla="*/ 12934 h 39909"/>
              <a:gd name="connsiteX17" fmla="*/ -2066 w 54285"/>
              <a:gd name="connsiteY17" fmla="*/ 20839 h 39909"/>
              <a:gd name="connsiteX18" fmla="*/ -4931 w 54285"/>
              <a:gd name="connsiteY18" fmla="*/ 32366 h 39909"/>
              <a:gd name="connsiteX19" fmla="*/ -5880 w 54285"/>
              <a:gd name="connsiteY19" fmla="*/ 35890 h 39909"/>
              <a:gd name="connsiteX20" fmla="*/ -3024 w 54285"/>
              <a:gd name="connsiteY20" fmla="*/ 38747 h 39909"/>
              <a:gd name="connsiteX21" fmla="*/ 790 w 54285"/>
              <a:gd name="connsiteY21" fmla="*/ 36747 h 39909"/>
              <a:gd name="connsiteX22" fmla="*/ 2697 w 54285"/>
              <a:gd name="connsiteY22" fmla="*/ 31317 h 39909"/>
              <a:gd name="connsiteX23" fmla="*/ 4594 w 54285"/>
              <a:gd name="connsiteY23" fmla="*/ 23221 h 39909"/>
              <a:gd name="connsiteX24" fmla="*/ 5552 w 54285"/>
              <a:gd name="connsiteY24" fmla="*/ 17411 h 39909"/>
              <a:gd name="connsiteX25" fmla="*/ 9357 w 54285"/>
              <a:gd name="connsiteY25" fmla="*/ 9410 h 39909"/>
              <a:gd name="connsiteX26" fmla="*/ 22695 w 54285"/>
              <a:gd name="connsiteY26" fmla="*/ 1219 h 39909"/>
              <a:gd name="connsiteX27" fmla="*/ 28407 w 54285"/>
              <a:gd name="connsiteY27" fmla="*/ 7504 h 39909"/>
              <a:gd name="connsiteX28" fmla="*/ 22695 w 54285"/>
              <a:gd name="connsiteY28" fmla="*/ 26365 h 39909"/>
              <a:gd name="connsiteX29" fmla="*/ 21747 w 54285"/>
              <a:gd name="connsiteY29" fmla="*/ 31127 h 39909"/>
              <a:gd name="connsiteX30" fmla="*/ 30313 w 54285"/>
              <a:gd name="connsiteY30" fmla="*/ 38747 h 39909"/>
              <a:gd name="connsiteX31" fmla="*/ 42694 w 54285"/>
              <a:gd name="connsiteY31" fmla="*/ 25222 h 3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85" h="39909">
                <a:moveTo>
                  <a:pt x="42694" y="25222"/>
                </a:moveTo>
                <a:cubicBezTo>
                  <a:pt x="42694" y="23983"/>
                  <a:pt x="41745" y="23983"/>
                  <a:pt x="40797" y="23983"/>
                </a:cubicBezTo>
                <a:cubicBezTo>
                  <a:pt x="39838" y="23983"/>
                  <a:pt x="39838" y="24554"/>
                  <a:pt x="39838" y="25507"/>
                </a:cubicBezTo>
                <a:cubicBezTo>
                  <a:pt x="36983" y="32650"/>
                  <a:pt x="33169" y="36175"/>
                  <a:pt x="30313" y="36175"/>
                </a:cubicBezTo>
                <a:cubicBezTo>
                  <a:pt x="28407" y="36175"/>
                  <a:pt x="27458" y="35032"/>
                  <a:pt x="27458" y="33032"/>
                </a:cubicBezTo>
                <a:cubicBezTo>
                  <a:pt x="27458" y="31127"/>
                  <a:pt x="28407" y="29984"/>
                  <a:pt x="30313" y="25888"/>
                </a:cubicBezTo>
                <a:cubicBezTo>
                  <a:pt x="31272" y="23221"/>
                  <a:pt x="35076" y="13886"/>
                  <a:pt x="35076" y="8838"/>
                </a:cubicBezTo>
                <a:cubicBezTo>
                  <a:pt x="35076" y="361"/>
                  <a:pt x="27458" y="-1163"/>
                  <a:pt x="22695" y="-1163"/>
                </a:cubicBezTo>
                <a:cubicBezTo>
                  <a:pt x="16026" y="-1163"/>
                  <a:pt x="11263" y="3314"/>
                  <a:pt x="8408" y="6838"/>
                </a:cubicBezTo>
                <a:cubicBezTo>
                  <a:pt x="7459" y="742"/>
                  <a:pt x="2697" y="-1163"/>
                  <a:pt x="-1117" y="-1163"/>
                </a:cubicBezTo>
                <a:cubicBezTo>
                  <a:pt x="-4931" y="-1163"/>
                  <a:pt x="-6829" y="1503"/>
                  <a:pt x="-8735" y="3600"/>
                </a:cubicBezTo>
                <a:cubicBezTo>
                  <a:pt x="-10642" y="6838"/>
                  <a:pt x="-11591" y="11982"/>
                  <a:pt x="-11591" y="12362"/>
                </a:cubicBezTo>
                <a:cubicBezTo>
                  <a:pt x="-11591" y="13410"/>
                  <a:pt x="-10642" y="13410"/>
                  <a:pt x="-9693" y="13410"/>
                </a:cubicBezTo>
                <a:cubicBezTo>
                  <a:pt x="-8735" y="13410"/>
                  <a:pt x="-8735" y="13316"/>
                  <a:pt x="-7787" y="10934"/>
                </a:cubicBezTo>
                <a:cubicBezTo>
                  <a:pt x="-6829" y="5504"/>
                  <a:pt x="-4931" y="1219"/>
                  <a:pt x="-1117" y="1219"/>
                </a:cubicBezTo>
                <a:cubicBezTo>
                  <a:pt x="790" y="1219"/>
                  <a:pt x="1738" y="3123"/>
                  <a:pt x="1738" y="5504"/>
                </a:cubicBezTo>
                <a:cubicBezTo>
                  <a:pt x="1738" y="7315"/>
                  <a:pt x="790" y="10553"/>
                  <a:pt x="-168" y="12934"/>
                </a:cubicBezTo>
                <a:lnTo>
                  <a:pt x="-2066" y="20839"/>
                </a:lnTo>
                <a:lnTo>
                  <a:pt x="-4931" y="32366"/>
                </a:lnTo>
                <a:cubicBezTo>
                  <a:pt x="-4931" y="33413"/>
                  <a:pt x="-5880" y="35604"/>
                  <a:pt x="-5880" y="35890"/>
                </a:cubicBezTo>
                <a:cubicBezTo>
                  <a:pt x="-5880" y="37794"/>
                  <a:pt x="-3973" y="38747"/>
                  <a:pt x="-3024" y="38747"/>
                </a:cubicBezTo>
                <a:cubicBezTo>
                  <a:pt x="-1117" y="38747"/>
                  <a:pt x="-168" y="37508"/>
                  <a:pt x="790" y="36747"/>
                </a:cubicBezTo>
                <a:cubicBezTo>
                  <a:pt x="790" y="36079"/>
                  <a:pt x="1738" y="33032"/>
                  <a:pt x="2697" y="31317"/>
                </a:cubicBezTo>
                <a:lnTo>
                  <a:pt x="4594" y="23221"/>
                </a:lnTo>
                <a:cubicBezTo>
                  <a:pt x="4594" y="21316"/>
                  <a:pt x="5552" y="19411"/>
                  <a:pt x="5552" y="17411"/>
                </a:cubicBezTo>
                <a:cubicBezTo>
                  <a:pt x="6501" y="13696"/>
                  <a:pt x="6501" y="12934"/>
                  <a:pt x="9357" y="9410"/>
                </a:cubicBezTo>
                <a:cubicBezTo>
                  <a:pt x="12222" y="5790"/>
                  <a:pt x="16026" y="1219"/>
                  <a:pt x="22695" y="1219"/>
                </a:cubicBezTo>
                <a:cubicBezTo>
                  <a:pt x="28407" y="1219"/>
                  <a:pt x="28407" y="5790"/>
                  <a:pt x="28407" y="7504"/>
                </a:cubicBezTo>
                <a:cubicBezTo>
                  <a:pt x="28407" y="12839"/>
                  <a:pt x="24602" y="22650"/>
                  <a:pt x="22695" y="26365"/>
                </a:cubicBezTo>
                <a:cubicBezTo>
                  <a:pt x="21747" y="28746"/>
                  <a:pt x="21747" y="29603"/>
                  <a:pt x="21747" y="31127"/>
                </a:cubicBezTo>
                <a:cubicBezTo>
                  <a:pt x="21747" y="35794"/>
                  <a:pt x="25551" y="38747"/>
                  <a:pt x="30313" y="38747"/>
                </a:cubicBezTo>
                <a:cubicBezTo>
                  <a:pt x="38890" y="38747"/>
                  <a:pt x="42694" y="26554"/>
                  <a:pt x="42694" y="25222"/>
                </a:cubicBezTo>
                <a:close/>
              </a:path>
            </a:pathLst>
          </a:custGeom>
          <a:solidFill>
            <a:srgbClr val="000000"/>
          </a:solidFill>
          <a:ln w="12700" cap="flat">
            <a:noFill/>
            <a:prstDash val="solid"/>
            <a:miter/>
          </a:ln>
        </p:spPr>
        <p:txBody>
          <a:bodyPr rtlCol="0" anchor="ctr"/>
          <a:lstStyle/>
          <a:p>
            <a:endParaRPr lang="en-AE"/>
          </a:p>
        </p:txBody>
      </p:sp>
      <p:sp>
        <p:nvSpPr>
          <p:cNvPr id="74" name="Freeform: Shape 73">
            <a:extLst>
              <a:ext uri="{FF2B5EF4-FFF2-40B4-BE49-F238E27FC236}">
                <a16:creationId xmlns:a16="http://schemas.microsoft.com/office/drawing/2014/main" id="{80B952B1-6359-A002-7BDD-CFC21B4577E3}"/>
              </a:ext>
            </a:extLst>
          </p:cNvPr>
          <p:cNvSpPr/>
          <p:nvPr/>
        </p:nvSpPr>
        <p:spPr>
          <a:xfrm>
            <a:off x="5691187" y="3832351"/>
            <a:ext cx="40006" cy="58769"/>
          </a:xfrm>
          <a:custGeom>
            <a:avLst/>
            <a:gdLst>
              <a:gd name="connsiteX0" fmla="*/ 28416 w 40006"/>
              <a:gd name="connsiteY0" fmla="*/ 41510 h 58769"/>
              <a:gd name="connsiteX1" fmla="*/ 24602 w 40006"/>
              <a:gd name="connsiteY1" fmla="*/ 41510 h 58769"/>
              <a:gd name="connsiteX2" fmla="*/ 22695 w 40006"/>
              <a:gd name="connsiteY2" fmla="*/ 49606 h 58769"/>
              <a:gd name="connsiteX3" fmla="*/ 14128 w 40006"/>
              <a:gd name="connsiteY3" fmla="*/ 49987 h 58769"/>
              <a:gd name="connsiteX4" fmla="*/ -2066 w 40006"/>
              <a:gd name="connsiteY4" fmla="*/ 49987 h 58769"/>
              <a:gd name="connsiteX5" fmla="*/ 15077 w 40006"/>
              <a:gd name="connsiteY5" fmla="*/ 35128 h 58769"/>
              <a:gd name="connsiteX6" fmla="*/ 28416 w 40006"/>
              <a:gd name="connsiteY6" fmla="*/ 16078 h 58769"/>
              <a:gd name="connsiteX7" fmla="*/ 7459 w 40006"/>
              <a:gd name="connsiteY7" fmla="*/ -1163 h 58769"/>
              <a:gd name="connsiteX8" fmla="*/ -11591 w 40006"/>
              <a:gd name="connsiteY8" fmla="*/ 14649 h 58769"/>
              <a:gd name="connsiteX9" fmla="*/ -6829 w 40006"/>
              <a:gd name="connsiteY9" fmla="*/ 19698 h 58769"/>
              <a:gd name="connsiteX10" fmla="*/ -2066 w 40006"/>
              <a:gd name="connsiteY10" fmla="*/ 14935 h 58769"/>
              <a:gd name="connsiteX11" fmla="*/ -6829 w 40006"/>
              <a:gd name="connsiteY11" fmla="*/ 10268 h 58769"/>
              <a:gd name="connsiteX12" fmla="*/ 5552 w 40006"/>
              <a:gd name="connsiteY12" fmla="*/ 1981 h 58769"/>
              <a:gd name="connsiteX13" fmla="*/ 19840 w 40006"/>
              <a:gd name="connsiteY13" fmla="*/ 16078 h 58769"/>
              <a:gd name="connsiteX14" fmla="*/ 11273 w 40006"/>
              <a:gd name="connsiteY14" fmla="*/ 33033 h 58769"/>
              <a:gd name="connsiteX15" fmla="*/ -10642 w 40006"/>
              <a:gd name="connsiteY15" fmla="*/ 54178 h 58769"/>
              <a:gd name="connsiteX16" fmla="*/ -10642 w 40006"/>
              <a:gd name="connsiteY16" fmla="*/ 57607 h 58769"/>
              <a:gd name="connsiteX17" fmla="*/ 25560 w 40006"/>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006" h="58769">
                <a:moveTo>
                  <a:pt x="28416" y="41510"/>
                </a:moveTo>
                <a:lnTo>
                  <a:pt x="24602" y="41510"/>
                </a:lnTo>
                <a:cubicBezTo>
                  <a:pt x="24602" y="43510"/>
                  <a:pt x="23653" y="48654"/>
                  <a:pt x="22695" y="49606"/>
                </a:cubicBezTo>
                <a:cubicBezTo>
                  <a:pt x="21747" y="49987"/>
                  <a:pt x="15077" y="49987"/>
                  <a:pt x="14128" y="49987"/>
                </a:cubicBezTo>
                <a:lnTo>
                  <a:pt x="-2066" y="49987"/>
                </a:lnTo>
                <a:cubicBezTo>
                  <a:pt x="7459" y="41795"/>
                  <a:pt x="10315" y="39319"/>
                  <a:pt x="15077" y="35128"/>
                </a:cubicBezTo>
                <a:cubicBezTo>
                  <a:pt x="21747" y="29889"/>
                  <a:pt x="28416" y="24460"/>
                  <a:pt x="28416" y="16078"/>
                </a:cubicBezTo>
                <a:cubicBezTo>
                  <a:pt x="28416" y="5410"/>
                  <a:pt x="18891" y="-1163"/>
                  <a:pt x="7459" y="-1163"/>
                </a:cubicBezTo>
                <a:cubicBezTo>
                  <a:pt x="-3973" y="-1163"/>
                  <a:pt x="-11591" y="6553"/>
                  <a:pt x="-11591" y="14649"/>
                </a:cubicBezTo>
                <a:cubicBezTo>
                  <a:pt x="-11591" y="19221"/>
                  <a:pt x="-6829" y="19698"/>
                  <a:pt x="-6829" y="19698"/>
                </a:cubicBezTo>
                <a:cubicBezTo>
                  <a:pt x="-3973" y="19698"/>
                  <a:pt x="-2066" y="18173"/>
                  <a:pt x="-2066" y="14935"/>
                </a:cubicBezTo>
                <a:cubicBezTo>
                  <a:pt x="-2066" y="13220"/>
                  <a:pt x="-2066" y="10268"/>
                  <a:pt x="-6829" y="10268"/>
                </a:cubicBezTo>
                <a:cubicBezTo>
                  <a:pt x="-3973" y="3886"/>
                  <a:pt x="1748" y="1981"/>
                  <a:pt x="5552" y="1981"/>
                </a:cubicBezTo>
                <a:cubicBezTo>
                  <a:pt x="15077" y="1981"/>
                  <a:pt x="19840" y="8934"/>
                  <a:pt x="19840" y="16078"/>
                </a:cubicBezTo>
                <a:cubicBezTo>
                  <a:pt x="19840" y="23793"/>
                  <a:pt x="14128" y="29889"/>
                  <a:pt x="11273" y="33033"/>
                </a:cubicBezTo>
                <a:lnTo>
                  <a:pt x="-10642" y="54178"/>
                </a:lnTo>
                <a:cubicBezTo>
                  <a:pt x="-10642" y="54940"/>
                  <a:pt x="-10642" y="55130"/>
                  <a:pt x="-10642" y="57607"/>
                </a:cubicBezTo>
                <a:lnTo>
                  <a:pt x="25560" y="57607"/>
                </a:lnTo>
                <a:close/>
              </a:path>
            </a:pathLst>
          </a:custGeom>
          <a:solidFill>
            <a:srgbClr val="000000"/>
          </a:solidFill>
          <a:ln w="12700" cap="flat">
            <a:noFill/>
            <a:prstDash val="solid"/>
            <a:miter/>
          </a:ln>
        </p:spPr>
        <p:txBody>
          <a:bodyPr rtlCol="0" anchor="ctr"/>
          <a:lstStyle/>
          <a:p>
            <a:endParaRPr lang="en-AE"/>
          </a:p>
        </p:txBody>
      </p:sp>
      <p:sp>
        <p:nvSpPr>
          <p:cNvPr id="75" name="Freeform: Shape 74">
            <a:extLst>
              <a:ext uri="{FF2B5EF4-FFF2-40B4-BE49-F238E27FC236}">
                <a16:creationId xmlns:a16="http://schemas.microsoft.com/office/drawing/2014/main" id="{D51DD0F2-F2DC-F3A8-B247-3F86B950729B}"/>
              </a:ext>
            </a:extLst>
          </p:cNvPr>
          <p:cNvSpPr/>
          <p:nvPr/>
        </p:nvSpPr>
        <p:spPr>
          <a:xfrm>
            <a:off x="5804538" y="3797679"/>
            <a:ext cx="60954" cy="60864"/>
          </a:xfrm>
          <a:custGeom>
            <a:avLst/>
            <a:gdLst>
              <a:gd name="connsiteX0" fmla="*/ 49363 w 60954"/>
              <a:gd name="connsiteY0" fmla="*/ 57131 h 60864"/>
              <a:gd name="connsiteX1" fmla="*/ 47457 w 60954"/>
              <a:gd name="connsiteY1" fmla="*/ 54464 h 60864"/>
              <a:gd name="connsiteX2" fmla="*/ 22695 w 60954"/>
              <a:gd name="connsiteY2" fmla="*/ 29223 h 60864"/>
              <a:gd name="connsiteX3" fmla="*/ 47457 w 60954"/>
              <a:gd name="connsiteY3" fmla="*/ 3886 h 60864"/>
              <a:gd name="connsiteX4" fmla="*/ 49363 w 60954"/>
              <a:gd name="connsiteY4" fmla="*/ 1314 h 60864"/>
              <a:gd name="connsiteX5" fmla="*/ 46508 w 60954"/>
              <a:gd name="connsiteY5" fmla="*/ -1163 h 60864"/>
              <a:gd name="connsiteX6" fmla="*/ 44601 w 60954"/>
              <a:gd name="connsiteY6" fmla="*/ 457 h 60864"/>
              <a:gd name="connsiteX7" fmla="*/ 18882 w 60954"/>
              <a:gd name="connsiteY7" fmla="*/ 25794 h 60864"/>
              <a:gd name="connsiteX8" fmla="*/ -6829 w 60954"/>
              <a:gd name="connsiteY8" fmla="*/ 457 h 60864"/>
              <a:gd name="connsiteX9" fmla="*/ -8735 w 60954"/>
              <a:gd name="connsiteY9" fmla="*/ -1163 h 60864"/>
              <a:gd name="connsiteX10" fmla="*/ -11591 w 60954"/>
              <a:gd name="connsiteY10" fmla="*/ 1314 h 60864"/>
              <a:gd name="connsiteX11" fmla="*/ -9693 w 60954"/>
              <a:gd name="connsiteY11" fmla="*/ 3886 h 60864"/>
              <a:gd name="connsiteX12" fmla="*/ 15077 w 60954"/>
              <a:gd name="connsiteY12" fmla="*/ 29223 h 60864"/>
              <a:gd name="connsiteX13" fmla="*/ -9693 w 60954"/>
              <a:gd name="connsiteY13" fmla="*/ 54464 h 60864"/>
              <a:gd name="connsiteX14" fmla="*/ -11591 w 60954"/>
              <a:gd name="connsiteY14" fmla="*/ 57131 h 60864"/>
              <a:gd name="connsiteX15" fmla="*/ -8735 w 60954"/>
              <a:gd name="connsiteY15" fmla="*/ 59702 h 60864"/>
              <a:gd name="connsiteX16" fmla="*/ -6829 w 60954"/>
              <a:gd name="connsiteY16" fmla="*/ 58084 h 60864"/>
              <a:gd name="connsiteX17" fmla="*/ 18882 w 60954"/>
              <a:gd name="connsiteY17" fmla="*/ 32747 h 60864"/>
              <a:gd name="connsiteX18" fmla="*/ 43652 w 60954"/>
              <a:gd name="connsiteY18" fmla="*/ 58084 h 60864"/>
              <a:gd name="connsiteX19" fmla="*/ 46508 w 60954"/>
              <a:gd name="connsiteY19" fmla="*/ 59702 h 60864"/>
              <a:gd name="connsiteX20" fmla="*/ 49363 w 60954"/>
              <a:gd name="connsiteY20" fmla="*/ 57131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954" h="60864">
                <a:moveTo>
                  <a:pt x="49363" y="57131"/>
                </a:moveTo>
                <a:cubicBezTo>
                  <a:pt x="49363" y="56273"/>
                  <a:pt x="49363" y="55987"/>
                  <a:pt x="47457" y="54464"/>
                </a:cubicBezTo>
                <a:lnTo>
                  <a:pt x="22695" y="29223"/>
                </a:lnTo>
                <a:lnTo>
                  <a:pt x="47457" y="3886"/>
                </a:lnTo>
                <a:cubicBezTo>
                  <a:pt x="49363" y="2552"/>
                  <a:pt x="49363" y="2267"/>
                  <a:pt x="49363" y="1314"/>
                </a:cubicBezTo>
                <a:cubicBezTo>
                  <a:pt x="49363" y="-114"/>
                  <a:pt x="48415" y="-1163"/>
                  <a:pt x="46508" y="-1163"/>
                </a:cubicBezTo>
                <a:cubicBezTo>
                  <a:pt x="45559" y="-1163"/>
                  <a:pt x="45559" y="-686"/>
                  <a:pt x="44601" y="457"/>
                </a:cubicBezTo>
                <a:lnTo>
                  <a:pt x="18882" y="25794"/>
                </a:lnTo>
                <a:lnTo>
                  <a:pt x="-6829" y="457"/>
                </a:lnTo>
                <a:cubicBezTo>
                  <a:pt x="-7787" y="-1067"/>
                  <a:pt x="-7787" y="-1163"/>
                  <a:pt x="-8735" y="-1163"/>
                </a:cubicBezTo>
                <a:cubicBezTo>
                  <a:pt x="-10642" y="-1163"/>
                  <a:pt x="-11591" y="-114"/>
                  <a:pt x="-11591" y="1314"/>
                </a:cubicBezTo>
                <a:cubicBezTo>
                  <a:pt x="-11591" y="2267"/>
                  <a:pt x="-11591" y="2838"/>
                  <a:pt x="-9693" y="3886"/>
                </a:cubicBezTo>
                <a:lnTo>
                  <a:pt x="15077" y="29223"/>
                </a:lnTo>
                <a:lnTo>
                  <a:pt x="-9693" y="54464"/>
                </a:lnTo>
                <a:cubicBezTo>
                  <a:pt x="-11591" y="55702"/>
                  <a:pt x="-11591" y="56464"/>
                  <a:pt x="-11591" y="57131"/>
                </a:cubicBezTo>
                <a:cubicBezTo>
                  <a:pt x="-11591" y="58655"/>
                  <a:pt x="-10642" y="59702"/>
                  <a:pt x="-8735" y="59702"/>
                </a:cubicBezTo>
                <a:cubicBezTo>
                  <a:pt x="-7787" y="59702"/>
                  <a:pt x="-7787" y="59513"/>
                  <a:pt x="-6829" y="58084"/>
                </a:cubicBezTo>
                <a:lnTo>
                  <a:pt x="18882" y="32747"/>
                </a:lnTo>
                <a:lnTo>
                  <a:pt x="43652" y="58084"/>
                </a:lnTo>
                <a:cubicBezTo>
                  <a:pt x="45559" y="59417"/>
                  <a:pt x="46508" y="59702"/>
                  <a:pt x="46508" y="59702"/>
                </a:cubicBezTo>
                <a:cubicBezTo>
                  <a:pt x="48415" y="59702"/>
                  <a:pt x="49363" y="58655"/>
                  <a:pt x="49363" y="57131"/>
                </a:cubicBezTo>
                <a:close/>
              </a:path>
            </a:pathLst>
          </a:custGeom>
          <a:solidFill>
            <a:srgbClr val="000000"/>
          </a:solidFill>
          <a:ln w="12700" cap="flat">
            <a:noFill/>
            <a:prstDash val="solid"/>
            <a:miter/>
          </a:ln>
        </p:spPr>
        <p:txBody>
          <a:bodyPr rtlCol="0" anchor="ctr"/>
          <a:lstStyle/>
          <a:p>
            <a:endParaRPr lang="en-AE"/>
          </a:p>
        </p:txBody>
      </p:sp>
      <p:sp>
        <p:nvSpPr>
          <p:cNvPr id="76" name="Freeform: Shape 75">
            <a:extLst>
              <a:ext uri="{FF2B5EF4-FFF2-40B4-BE49-F238E27FC236}">
                <a16:creationId xmlns:a16="http://schemas.microsoft.com/office/drawing/2014/main" id="{484A79CE-1426-5254-B633-E393D0E02441}"/>
              </a:ext>
            </a:extLst>
          </p:cNvPr>
          <p:cNvSpPr/>
          <p:nvPr/>
        </p:nvSpPr>
        <p:spPr>
          <a:xfrm>
            <a:off x="5916931" y="3773105"/>
            <a:ext cx="71437" cy="86581"/>
          </a:xfrm>
          <a:custGeom>
            <a:avLst/>
            <a:gdLst>
              <a:gd name="connsiteX0" fmla="*/ 18891 w 71437"/>
              <a:gd name="connsiteY0" fmla="*/ 42938 h 86581"/>
              <a:gd name="connsiteX1" fmla="*/ 37941 w 71437"/>
              <a:gd name="connsiteY1" fmla="*/ 57321 h 86581"/>
              <a:gd name="connsiteX2" fmla="*/ 40797 w 71437"/>
              <a:gd name="connsiteY2" fmla="*/ 60559 h 86581"/>
              <a:gd name="connsiteX3" fmla="*/ 42703 w 71437"/>
              <a:gd name="connsiteY3" fmla="*/ 56464 h 86581"/>
              <a:gd name="connsiteX4" fmla="*/ 42703 w 71437"/>
              <a:gd name="connsiteY4" fmla="*/ 22174 h 86581"/>
              <a:gd name="connsiteX5" fmla="*/ 40797 w 71437"/>
              <a:gd name="connsiteY5" fmla="*/ 18173 h 86581"/>
              <a:gd name="connsiteX6" fmla="*/ 37941 w 71437"/>
              <a:gd name="connsiteY6" fmla="*/ 20841 h 86581"/>
              <a:gd name="connsiteX7" fmla="*/ 18891 w 71437"/>
              <a:gd name="connsiteY7" fmla="*/ 38462 h 86581"/>
              <a:gd name="connsiteX8" fmla="*/ 18891 w 71437"/>
              <a:gd name="connsiteY8" fmla="*/ 11601 h 86581"/>
              <a:gd name="connsiteX9" fmla="*/ 24602 w 71437"/>
              <a:gd name="connsiteY9" fmla="*/ 3124 h 86581"/>
              <a:gd name="connsiteX10" fmla="*/ 30313 w 71437"/>
              <a:gd name="connsiteY10" fmla="*/ 3124 h 86581"/>
              <a:gd name="connsiteX11" fmla="*/ 56033 w 71437"/>
              <a:gd name="connsiteY11" fmla="*/ 20745 h 86581"/>
              <a:gd name="connsiteX12" fmla="*/ 57940 w 71437"/>
              <a:gd name="connsiteY12" fmla="*/ 23507 h 86581"/>
              <a:gd name="connsiteX13" fmla="*/ 59847 w 71437"/>
              <a:gd name="connsiteY13" fmla="*/ 19412 h 86581"/>
              <a:gd name="connsiteX14" fmla="*/ 59847 w 71437"/>
              <a:gd name="connsiteY14" fmla="*/ 3029 h 86581"/>
              <a:gd name="connsiteX15" fmla="*/ 56033 w 71437"/>
              <a:gd name="connsiteY15" fmla="*/ -1163 h 86581"/>
              <a:gd name="connsiteX16" fmla="*/ -7787 w 71437"/>
              <a:gd name="connsiteY16" fmla="*/ -1163 h 86581"/>
              <a:gd name="connsiteX17" fmla="*/ -11591 w 71437"/>
              <a:gd name="connsiteY17" fmla="*/ 1028 h 86581"/>
              <a:gd name="connsiteX18" fmla="*/ -8735 w 71437"/>
              <a:gd name="connsiteY18" fmla="*/ 3124 h 86581"/>
              <a:gd name="connsiteX19" fmla="*/ -159 w 71437"/>
              <a:gd name="connsiteY19" fmla="*/ 10458 h 86581"/>
              <a:gd name="connsiteX20" fmla="*/ -159 w 71437"/>
              <a:gd name="connsiteY20" fmla="*/ 73894 h 86581"/>
              <a:gd name="connsiteX21" fmla="*/ -7787 w 71437"/>
              <a:gd name="connsiteY21" fmla="*/ 81038 h 86581"/>
              <a:gd name="connsiteX22" fmla="*/ -11591 w 71437"/>
              <a:gd name="connsiteY22" fmla="*/ 83229 h 86581"/>
              <a:gd name="connsiteX23" fmla="*/ -7787 w 71437"/>
              <a:gd name="connsiteY23" fmla="*/ 85419 h 86581"/>
              <a:gd name="connsiteX24" fmla="*/ 29365 w 71437"/>
              <a:gd name="connsiteY24" fmla="*/ 85419 h 86581"/>
              <a:gd name="connsiteX25" fmla="*/ 33178 w 71437"/>
              <a:gd name="connsiteY25" fmla="*/ 83229 h 86581"/>
              <a:gd name="connsiteX26" fmla="*/ 29365 w 71437"/>
              <a:gd name="connsiteY26" fmla="*/ 81038 h 86581"/>
              <a:gd name="connsiteX27" fmla="*/ 18891 w 71437"/>
              <a:gd name="connsiteY27" fmla="*/ 73418 h 86581"/>
              <a:gd name="connsiteX28" fmla="*/ 56033 w 71437"/>
              <a:gd name="connsiteY28" fmla="*/ 3124 h 86581"/>
              <a:gd name="connsiteX29" fmla="*/ 56033 w 71437"/>
              <a:gd name="connsiteY29" fmla="*/ 9124 h 86581"/>
              <a:gd name="connsiteX30" fmla="*/ 49363 w 71437"/>
              <a:gd name="connsiteY30" fmla="*/ 3124 h 86581"/>
              <a:gd name="connsiteX31" fmla="*/ 37941 w 71437"/>
              <a:gd name="connsiteY31" fmla="*/ 45415 h 86581"/>
              <a:gd name="connsiteX32" fmla="*/ 31272 w 71437"/>
              <a:gd name="connsiteY32" fmla="*/ 40366 h 86581"/>
              <a:gd name="connsiteX33" fmla="*/ 37941 w 71437"/>
              <a:gd name="connsiteY33" fmla="*/ 35128 h 86581"/>
              <a:gd name="connsiteX34" fmla="*/ 3645 w 71437"/>
              <a:gd name="connsiteY34" fmla="*/ 10173 h 86581"/>
              <a:gd name="connsiteX35" fmla="*/ 2697 w 71437"/>
              <a:gd name="connsiteY35" fmla="*/ 3124 h 86581"/>
              <a:gd name="connsiteX36" fmla="*/ 16026 w 71437"/>
              <a:gd name="connsiteY36" fmla="*/ 3124 h 86581"/>
              <a:gd name="connsiteX37" fmla="*/ 15077 w 71437"/>
              <a:gd name="connsiteY37" fmla="*/ 11505 h 86581"/>
              <a:gd name="connsiteX38" fmla="*/ 15077 w 71437"/>
              <a:gd name="connsiteY38" fmla="*/ 73704 h 86581"/>
              <a:gd name="connsiteX39" fmla="*/ 16026 w 71437"/>
              <a:gd name="connsiteY39" fmla="*/ 81038 h 86581"/>
              <a:gd name="connsiteX40" fmla="*/ 2697 w 71437"/>
              <a:gd name="connsiteY40" fmla="*/ 81038 h 86581"/>
              <a:gd name="connsiteX41" fmla="*/ 3645 w 71437"/>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1437" h="86581">
                <a:moveTo>
                  <a:pt x="18891" y="42938"/>
                </a:moveTo>
                <a:cubicBezTo>
                  <a:pt x="24602" y="42938"/>
                  <a:pt x="36983" y="43224"/>
                  <a:pt x="37941" y="57321"/>
                </a:cubicBezTo>
                <a:cubicBezTo>
                  <a:pt x="37941" y="58845"/>
                  <a:pt x="37941" y="60559"/>
                  <a:pt x="40797" y="60559"/>
                </a:cubicBezTo>
                <a:cubicBezTo>
                  <a:pt x="42703" y="60559"/>
                  <a:pt x="42703" y="58845"/>
                  <a:pt x="42703" y="56464"/>
                </a:cubicBezTo>
                <a:lnTo>
                  <a:pt x="42703" y="22174"/>
                </a:lnTo>
                <a:cubicBezTo>
                  <a:pt x="42703" y="20078"/>
                  <a:pt x="42703" y="18173"/>
                  <a:pt x="40797" y="18173"/>
                </a:cubicBezTo>
                <a:cubicBezTo>
                  <a:pt x="38890" y="18173"/>
                  <a:pt x="37941" y="19412"/>
                  <a:pt x="37941" y="20841"/>
                </a:cubicBezTo>
                <a:cubicBezTo>
                  <a:pt x="36983" y="35413"/>
                  <a:pt x="28416" y="37985"/>
                  <a:pt x="18891" y="38462"/>
                </a:cubicBezTo>
                <a:lnTo>
                  <a:pt x="18891" y="11601"/>
                </a:lnTo>
                <a:cubicBezTo>
                  <a:pt x="18891" y="3124"/>
                  <a:pt x="21747" y="3124"/>
                  <a:pt x="24602" y="3124"/>
                </a:cubicBezTo>
                <a:lnTo>
                  <a:pt x="30313" y="3124"/>
                </a:lnTo>
                <a:cubicBezTo>
                  <a:pt x="46508" y="3124"/>
                  <a:pt x="55084" y="11982"/>
                  <a:pt x="56033" y="20745"/>
                </a:cubicBezTo>
                <a:cubicBezTo>
                  <a:pt x="56033" y="21793"/>
                  <a:pt x="56033" y="23507"/>
                  <a:pt x="57940" y="23507"/>
                </a:cubicBezTo>
                <a:cubicBezTo>
                  <a:pt x="59847" y="23507"/>
                  <a:pt x="59847" y="21602"/>
                  <a:pt x="59847" y="19412"/>
                </a:cubicBezTo>
                <a:lnTo>
                  <a:pt x="59847" y="3029"/>
                </a:lnTo>
                <a:cubicBezTo>
                  <a:pt x="59847" y="-972"/>
                  <a:pt x="59847" y="-1163"/>
                  <a:pt x="56033" y="-1163"/>
                </a:cubicBezTo>
                <a:lnTo>
                  <a:pt x="-7787" y="-1163"/>
                </a:lnTo>
                <a:cubicBezTo>
                  <a:pt x="-9684" y="-1163"/>
                  <a:pt x="-11591" y="-1163"/>
                  <a:pt x="-11591" y="1028"/>
                </a:cubicBezTo>
                <a:cubicBezTo>
                  <a:pt x="-11591" y="3124"/>
                  <a:pt x="-9684" y="3124"/>
                  <a:pt x="-8735" y="3124"/>
                </a:cubicBezTo>
                <a:cubicBezTo>
                  <a:pt x="-1117" y="3124"/>
                  <a:pt x="-159" y="4172"/>
                  <a:pt x="-159" y="10458"/>
                </a:cubicBezTo>
                <a:lnTo>
                  <a:pt x="-159" y="73894"/>
                </a:lnTo>
                <a:cubicBezTo>
                  <a:pt x="-159" y="79800"/>
                  <a:pt x="-1117" y="81038"/>
                  <a:pt x="-7787" y="81038"/>
                </a:cubicBezTo>
                <a:cubicBezTo>
                  <a:pt x="-9684" y="81038"/>
                  <a:pt x="-11591" y="81038"/>
                  <a:pt x="-11591" y="83229"/>
                </a:cubicBezTo>
                <a:cubicBezTo>
                  <a:pt x="-11591" y="85419"/>
                  <a:pt x="-9684" y="85419"/>
                  <a:pt x="-7787" y="85419"/>
                </a:cubicBezTo>
                <a:lnTo>
                  <a:pt x="29365" y="85419"/>
                </a:lnTo>
                <a:cubicBezTo>
                  <a:pt x="31272" y="85419"/>
                  <a:pt x="33178" y="85419"/>
                  <a:pt x="33178" y="83229"/>
                </a:cubicBezTo>
                <a:cubicBezTo>
                  <a:pt x="33178" y="81038"/>
                  <a:pt x="31272" y="81038"/>
                  <a:pt x="29365" y="81038"/>
                </a:cubicBezTo>
                <a:cubicBezTo>
                  <a:pt x="19840" y="81038"/>
                  <a:pt x="18891" y="80086"/>
                  <a:pt x="18891" y="73418"/>
                </a:cubicBezTo>
                <a:close/>
                <a:moveTo>
                  <a:pt x="56033" y="3124"/>
                </a:moveTo>
                <a:lnTo>
                  <a:pt x="56033" y="9124"/>
                </a:lnTo>
                <a:cubicBezTo>
                  <a:pt x="54126" y="7315"/>
                  <a:pt x="52228" y="4933"/>
                  <a:pt x="49363" y="3124"/>
                </a:cubicBezTo>
                <a:close/>
                <a:moveTo>
                  <a:pt x="37941" y="45415"/>
                </a:moveTo>
                <a:cubicBezTo>
                  <a:pt x="36034" y="42938"/>
                  <a:pt x="33178" y="41129"/>
                  <a:pt x="31272" y="40366"/>
                </a:cubicBezTo>
                <a:cubicBezTo>
                  <a:pt x="34127" y="39319"/>
                  <a:pt x="36034" y="37223"/>
                  <a:pt x="37941" y="35128"/>
                </a:cubicBezTo>
                <a:close/>
                <a:moveTo>
                  <a:pt x="3645" y="10173"/>
                </a:moveTo>
                <a:cubicBezTo>
                  <a:pt x="3645" y="8648"/>
                  <a:pt x="3645" y="5506"/>
                  <a:pt x="2697" y="3124"/>
                </a:cubicBezTo>
                <a:lnTo>
                  <a:pt x="16026" y="3124"/>
                </a:lnTo>
                <a:cubicBezTo>
                  <a:pt x="15077" y="6172"/>
                  <a:pt x="15077" y="10268"/>
                  <a:pt x="15077" y="11505"/>
                </a:cubicBezTo>
                <a:lnTo>
                  <a:pt x="15077" y="73704"/>
                </a:lnTo>
                <a:cubicBezTo>
                  <a:pt x="15077" y="75609"/>
                  <a:pt x="15077" y="78657"/>
                  <a:pt x="16026" y="81038"/>
                </a:cubicBezTo>
                <a:lnTo>
                  <a:pt x="2697" y="81038"/>
                </a:lnTo>
                <a:cubicBezTo>
                  <a:pt x="3645" y="78752"/>
                  <a:pt x="3645" y="75609"/>
                  <a:pt x="3645" y="73990"/>
                </a:cubicBezTo>
                <a:close/>
              </a:path>
            </a:pathLst>
          </a:custGeom>
          <a:solidFill>
            <a:srgbClr val="000000"/>
          </a:solidFill>
          <a:ln w="12700" cap="flat">
            <a:noFill/>
            <a:prstDash val="solid"/>
            <a:miter/>
          </a:ln>
        </p:spPr>
        <p:txBody>
          <a:bodyPr rtlCol="0" anchor="ctr"/>
          <a:lstStyle/>
          <a:p>
            <a:endParaRPr lang="en-AE"/>
          </a:p>
        </p:txBody>
      </p:sp>
      <p:sp>
        <p:nvSpPr>
          <p:cNvPr id="77" name="Freeform: Shape 76">
            <a:extLst>
              <a:ext uri="{FF2B5EF4-FFF2-40B4-BE49-F238E27FC236}">
                <a16:creationId xmlns:a16="http://schemas.microsoft.com/office/drawing/2014/main" id="{6DD2A113-5AC0-2B3A-9D48-BD8414E3AD07}"/>
              </a:ext>
            </a:extLst>
          </p:cNvPr>
          <p:cNvSpPr/>
          <p:nvPr/>
        </p:nvSpPr>
        <p:spPr>
          <a:xfrm>
            <a:off x="5998842" y="3752342"/>
            <a:ext cx="43820" cy="62388"/>
          </a:xfrm>
          <a:custGeom>
            <a:avLst/>
            <a:gdLst>
              <a:gd name="connsiteX0" fmla="*/ 31272 w 43820"/>
              <a:gd name="connsiteY0" fmla="*/ 47701 h 62388"/>
              <a:gd name="connsiteX1" fmla="*/ 30323 w 43820"/>
              <a:gd name="connsiteY1" fmla="*/ 46462 h 62388"/>
              <a:gd name="connsiteX2" fmla="*/ 28416 w 43820"/>
              <a:gd name="connsiteY2" fmla="*/ 48558 h 62388"/>
              <a:gd name="connsiteX3" fmla="*/ 20798 w 43820"/>
              <a:gd name="connsiteY3" fmla="*/ 58653 h 62388"/>
              <a:gd name="connsiteX4" fmla="*/ 16984 w 43820"/>
              <a:gd name="connsiteY4" fmla="*/ 54082 h 62388"/>
              <a:gd name="connsiteX5" fmla="*/ 17942 w 43820"/>
              <a:gd name="connsiteY5" fmla="*/ 50176 h 62388"/>
              <a:gd name="connsiteX6" fmla="*/ 17942 w 43820"/>
              <a:gd name="connsiteY6" fmla="*/ 47319 h 62388"/>
              <a:gd name="connsiteX7" fmla="*/ 3655 w 43820"/>
              <a:gd name="connsiteY7" fmla="*/ 37985 h 62388"/>
              <a:gd name="connsiteX8" fmla="*/ 11273 w 43820"/>
              <a:gd name="connsiteY8" fmla="*/ 32175 h 62388"/>
              <a:gd name="connsiteX9" fmla="*/ 25560 w 43820"/>
              <a:gd name="connsiteY9" fmla="*/ 23697 h 62388"/>
              <a:gd name="connsiteX10" fmla="*/ 28416 w 43820"/>
              <a:gd name="connsiteY10" fmla="*/ 24936 h 62388"/>
              <a:gd name="connsiteX11" fmla="*/ 23653 w 43820"/>
              <a:gd name="connsiteY11" fmla="*/ 29794 h 62388"/>
              <a:gd name="connsiteX12" fmla="*/ 26509 w 43820"/>
              <a:gd name="connsiteY12" fmla="*/ 33032 h 62388"/>
              <a:gd name="connsiteX13" fmla="*/ 32230 w 43820"/>
              <a:gd name="connsiteY13" fmla="*/ 27412 h 62388"/>
              <a:gd name="connsiteX14" fmla="*/ 25560 w 43820"/>
              <a:gd name="connsiteY14" fmla="*/ 21316 h 62388"/>
              <a:gd name="connsiteX15" fmla="*/ 11273 w 43820"/>
              <a:gd name="connsiteY15" fmla="*/ 29031 h 62388"/>
              <a:gd name="connsiteX16" fmla="*/ 790 w 43820"/>
              <a:gd name="connsiteY16" fmla="*/ 36842 h 62388"/>
              <a:gd name="connsiteX17" fmla="*/ 9366 w 43820"/>
              <a:gd name="connsiteY17" fmla="*/ 1503 h 62388"/>
              <a:gd name="connsiteX18" fmla="*/ 10315 w 43820"/>
              <a:gd name="connsiteY18" fmla="*/ 76 h 62388"/>
              <a:gd name="connsiteX19" fmla="*/ 8417 w 43820"/>
              <a:gd name="connsiteY19" fmla="*/ -1163 h 62388"/>
              <a:gd name="connsiteX20" fmla="*/ -3015 w 43820"/>
              <a:gd name="connsiteY20" fmla="*/ -306 h 62388"/>
              <a:gd name="connsiteX21" fmla="*/ -4922 w 43820"/>
              <a:gd name="connsiteY21" fmla="*/ 1789 h 62388"/>
              <a:gd name="connsiteX22" fmla="*/ -2066 w 43820"/>
              <a:gd name="connsiteY22" fmla="*/ 3028 h 62388"/>
              <a:gd name="connsiteX23" fmla="*/ 1748 w 43820"/>
              <a:gd name="connsiteY23" fmla="*/ 4361 h 62388"/>
              <a:gd name="connsiteX24" fmla="*/ 1748 w 43820"/>
              <a:gd name="connsiteY24" fmla="*/ 6266 h 62388"/>
              <a:gd name="connsiteX25" fmla="*/ -10633 w 43820"/>
              <a:gd name="connsiteY25" fmla="*/ 56463 h 62388"/>
              <a:gd name="connsiteX26" fmla="*/ -11591 w 43820"/>
              <a:gd name="connsiteY26" fmla="*/ 58369 h 62388"/>
              <a:gd name="connsiteX27" fmla="*/ -8735 w 43820"/>
              <a:gd name="connsiteY27" fmla="*/ 61225 h 62388"/>
              <a:gd name="connsiteX28" fmla="*/ -4922 w 43820"/>
              <a:gd name="connsiteY28" fmla="*/ 57511 h 62388"/>
              <a:gd name="connsiteX29" fmla="*/ -159 w 43820"/>
              <a:gd name="connsiteY29" fmla="*/ 40366 h 62388"/>
              <a:gd name="connsiteX30" fmla="*/ 11273 w 43820"/>
              <a:gd name="connsiteY30" fmla="*/ 47510 h 62388"/>
              <a:gd name="connsiteX31" fmla="*/ 11273 w 43820"/>
              <a:gd name="connsiteY31" fmla="*/ 49319 h 62388"/>
              <a:gd name="connsiteX32" fmla="*/ 10315 w 43820"/>
              <a:gd name="connsiteY32" fmla="*/ 52082 h 62388"/>
              <a:gd name="connsiteX33" fmla="*/ 19840 w 43820"/>
              <a:gd name="connsiteY33" fmla="*/ 61225 h 62388"/>
              <a:gd name="connsiteX34" fmla="*/ 31272 w 43820"/>
              <a:gd name="connsiteY34" fmla="*/ 47701 h 6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820" h="62388">
                <a:moveTo>
                  <a:pt x="31272" y="47701"/>
                </a:moveTo>
                <a:cubicBezTo>
                  <a:pt x="31272" y="46462"/>
                  <a:pt x="30323" y="46462"/>
                  <a:pt x="30323" y="46462"/>
                </a:cubicBezTo>
                <a:cubicBezTo>
                  <a:pt x="28416" y="46462"/>
                  <a:pt x="28416" y="46938"/>
                  <a:pt x="28416" y="48558"/>
                </a:cubicBezTo>
                <a:cubicBezTo>
                  <a:pt x="27467" y="52463"/>
                  <a:pt x="24602" y="58653"/>
                  <a:pt x="20798" y="58653"/>
                </a:cubicBezTo>
                <a:cubicBezTo>
                  <a:pt x="17942" y="58653"/>
                  <a:pt x="16984" y="56463"/>
                  <a:pt x="16984" y="54082"/>
                </a:cubicBezTo>
                <a:cubicBezTo>
                  <a:pt x="16984" y="52557"/>
                  <a:pt x="16984" y="52463"/>
                  <a:pt x="17942" y="50176"/>
                </a:cubicBezTo>
                <a:cubicBezTo>
                  <a:pt x="17942" y="49891"/>
                  <a:pt x="17942" y="48367"/>
                  <a:pt x="17942" y="47319"/>
                </a:cubicBezTo>
                <a:cubicBezTo>
                  <a:pt x="17942" y="39508"/>
                  <a:pt x="7459" y="38270"/>
                  <a:pt x="3655" y="37985"/>
                </a:cubicBezTo>
                <a:cubicBezTo>
                  <a:pt x="6510" y="36365"/>
                  <a:pt x="9366" y="33507"/>
                  <a:pt x="11273" y="32175"/>
                </a:cubicBezTo>
                <a:cubicBezTo>
                  <a:pt x="16035" y="27888"/>
                  <a:pt x="19840" y="23697"/>
                  <a:pt x="25560" y="23697"/>
                </a:cubicBezTo>
                <a:cubicBezTo>
                  <a:pt x="26509" y="23697"/>
                  <a:pt x="27467" y="23982"/>
                  <a:pt x="28416" y="24936"/>
                </a:cubicBezTo>
                <a:cubicBezTo>
                  <a:pt x="24602" y="25507"/>
                  <a:pt x="23653" y="28460"/>
                  <a:pt x="23653" y="29794"/>
                </a:cubicBezTo>
                <a:cubicBezTo>
                  <a:pt x="23653" y="31698"/>
                  <a:pt x="24602" y="33032"/>
                  <a:pt x="26509" y="33032"/>
                </a:cubicBezTo>
                <a:cubicBezTo>
                  <a:pt x="29365" y="33032"/>
                  <a:pt x="32230" y="31126"/>
                  <a:pt x="32230" y="27412"/>
                </a:cubicBezTo>
                <a:cubicBezTo>
                  <a:pt x="32230" y="24554"/>
                  <a:pt x="30323" y="21316"/>
                  <a:pt x="25560" y="21316"/>
                </a:cubicBezTo>
                <a:cubicBezTo>
                  <a:pt x="19840" y="21316"/>
                  <a:pt x="16035" y="24936"/>
                  <a:pt x="11273" y="29031"/>
                </a:cubicBezTo>
                <a:cubicBezTo>
                  <a:pt x="7459" y="32650"/>
                  <a:pt x="4603" y="35318"/>
                  <a:pt x="790" y="36842"/>
                </a:cubicBezTo>
                <a:lnTo>
                  <a:pt x="9366" y="1503"/>
                </a:lnTo>
                <a:cubicBezTo>
                  <a:pt x="9366" y="1408"/>
                  <a:pt x="10315" y="76"/>
                  <a:pt x="10315" y="76"/>
                </a:cubicBezTo>
                <a:cubicBezTo>
                  <a:pt x="10315" y="-401"/>
                  <a:pt x="9366" y="-1163"/>
                  <a:pt x="8417" y="-1163"/>
                </a:cubicBezTo>
                <a:cubicBezTo>
                  <a:pt x="6510" y="-1163"/>
                  <a:pt x="-159" y="-401"/>
                  <a:pt x="-3015" y="-306"/>
                </a:cubicBezTo>
                <a:cubicBezTo>
                  <a:pt x="-3973" y="-115"/>
                  <a:pt x="-4922" y="-115"/>
                  <a:pt x="-4922" y="1789"/>
                </a:cubicBezTo>
                <a:cubicBezTo>
                  <a:pt x="-4922" y="3028"/>
                  <a:pt x="-3973" y="3028"/>
                  <a:pt x="-2066" y="3028"/>
                </a:cubicBezTo>
                <a:cubicBezTo>
                  <a:pt x="1748" y="3028"/>
                  <a:pt x="1748" y="3600"/>
                  <a:pt x="1748" y="4361"/>
                </a:cubicBezTo>
                <a:cubicBezTo>
                  <a:pt x="1748" y="4932"/>
                  <a:pt x="1748" y="5504"/>
                  <a:pt x="1748" y="6266"/>
                </a:cubicBezTo>
                <a:lnTo>
                  <a:pt x="-10633" y="56463"/>
                </a:lnTo>
                <a:cubicBezTo>
                  <a:pt x="-11591" y="58083"/>
                  <a:pt x="-11591" y="58369"/>
                  <a:pt x="-11591" y="58369"/>
                </a:cubicBezTo>
                <a:cubicBezTo>
                  <a:pt x="-11591" y="59701"/>
                  <a:pt x="-10633" y="61225"/>
                  <a:pt x="-8735" y="61225"/>
                </a:cubicBezTo>
                <a:cubicBezTo>
                  <a:pt x="-5870" y="61225"/>
                  <a:pt x="-4922" y="59416"/>
                  <a:pt x="-4922" y="57511"/>
                </a:cubicBezTo>
                <a:cubicBezTo>
                  <a:pt x="-3973" y="57226"/>
                  <a:pt x="-159" y="41605"/>
                  <a:pt x="-159" y="40366"/>
                </a:cubicBezTo>
                <a:cubicBezTo>
                  <a:pt x="6510" y="40937"/>
                  <a:pt x="11273" y="42938"/>
                  <a:pt x="11273" y="47510"/>
                </a:cubicBezTo>
                <a:cubicBezTo>
                  <a:pt x="11273" y="47986"/>
                  <a:pt x="11273" y="48367"/>
                  <a:pt x="11273" y="49319"/>
                </a:cubicBezTo>
                <a:cubicBezTo>
                  <a:pt x="10315" y="50653"/>
                  <a:pt x="10315" y="51130"/>
                  <a:pt x="10315" y="52082"/>
                </a:cubicBezTo>
                <a:cubicBezTo>
                  <a:pt x="10315" y="58369"/>
                  <a:pt x="16035" y="61225"/>
                  <a:pt x="19840" y="61225"/>
                </a:cubicBezTo>
                <a:cubicBezTo>
                  <a:pt x="28416" y="61225"/>
                  <a:pt x="31272" y="47701"/>
                  <a:pt x="31272" y="47701"/>
                </a:cubicBezTo>
                <a:close/>
              </a:path>
            </a:pathLst>
          </a:custGeom>
          <a:solidFill>
            <a:srgbClr val="000000"/>
          </a:solidFill>
          <a:ln w="12700" cap="flat">
            <a:noFill/>
            <a:prstDash val="solid"/>
            <a:miter/>
          </a:ln>
        </p:spPr>
        <p:txBody>
          <a:bodyPr rtlCol="0" anchor="ctr"/>
          <a:lstStyle/>
          <a:p>
            <a:endParaRPr lang="en-AE"/>
          </a:p>
        </p:txBody>
      </p:sp>
      <p:sp>
        <p:nvSpPr>
          <p:cNvPr id="78" name="Freeform: Shape 77">
            <a:extLst>
              <a:ext uri="{FF2B5EF4-FFF2-40B4-BE49-F238E27FC236}">
                <a16:creationId xmlns:a16="http://schemas.microsoft.com/office/drawing/2014/main" id="{D2BEEAE4-0852-1361-BB5C-9BB53BD2C9CB}"/>
              </a:ext>
            </a:extLst>
          </p:cNvPr>
          <p:cNvSpPr/>
          <p:nvPr/>
        </p:nvSpPr>
        <p:spPr>
          <a:xfrm>
            <a:off x="5997893" y="3832351"/>
            <a:ext cx="39048" cy="58769"/>
          </a:xfrm>
          <a:custGeom>
            <a:avLst/>
            <a:gdLst>
              <a:gd name="connsiteX0" fmla="*/ 27458 w 39048"/>
              <a:gd name="connsiteY0" fmla="*/ 41510 h 58769"/>
              <a:gd name="connsiteX1" fmla="*/ 24602 w 39048"/>
              <a:gd name="connsiteY1" fmla="*/ 41510 h 58769"/>
              <a:gd name="connsiteX2" fmla="*/ 22695 w 39048"/>
              <a:gd name="connsiteY2" fmla="*/ 49606 h 58769"/>
              <a:gd name="connsiteX3" fmla="*/ 13170 w 39048"/>
              <a:gd name="connsiteY3" fmla="*/ 49987 h 58769"/>
              <a:gd name="connsiteX4" fmla="*/ -3024 w 39048"/>
              <a:gd name="connsiteY4" fmla="*/ 49987 h 58769"/>
              <a:gd name="connsiteX5" fmla="*/ 15077 w 39048"/>
              <a:gd name="connsiteY5" fmla="*/ 35128 h 58769"/>
              <a:gd name="connsiteX6" fmla="*/ 27458 w 39048"/>
              <a:gd name="connsiteY6" fmla="*/ 16078 h 58769"/>
              <a:gd name="connsiteX7" fmla="*/ 6501 w 39048"/>
              <a:gd name="connsiteY7" fmla="*/ -1163 h 58769"/>
              <a:gd name="connsiteX8" fmla="*/ -11591 w 39048"/>
              <a:gd name="connsiteY8" fmla="*/ 14649 h 58769"/>
              <a:gd name="connsiteX9" fmla="*/ -6829 w 39048"/>
              <a:gd name="connsiteY9" fmla="*/ 19698 h 58769"/>
              <a:gd name="connsiteX10" fmla="*/ -2066 w 39048"/>
              <a:gd name="connsiteY10" fmla="*/ 14935 h 58769"/>
              <a:gd name="connsiteX11" fmla="*/ -7787 w 39048"/>
              <a:gd name="connsiteY11" fmla="*/ 10268 h 58769"/>
              <a:gd name="connsiteX12" fmla="*/ 5552 w 39048"/>
              <a:gd name="connsiteY12" fmla="*/ 1981 h 58769"/>
              <a:gd name="connsiteX13" fmla="*/ 18891 w 39048"/>
              <a:gd name="connsiteY13" fmla="*/ 16078 h 58769"/>
              <a:gd name="connsiteX14" fmla="*/ 10315 w 39048"/>
              <a:gd name="connsiteY14" fmla="*/ 33033 h 58769"/>
              <a:gd name="connsiteX15" fmla="*/ -10642 w 39048"/>
              <a:gd name="connsiteY15" fmla="*/ 54178 h 58769"/>
              <a:gd name="connsiteX16" fmla="*/ -11591 w 39048"/>
              <a:gd name="connsiteY16" fmla="*/ 57607 h 58769"/>
              <a:gd name="connsiteX17" fmla="*/ 24602 w 39048"/>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48" h="58769">
                <a:moveTo>
                  <a:pt x="27458" y="41510"/>
                </a:moveTo>
                <a:lnTo>
                  <a:pt x="24602" y="41510"/>
                </a:lnTo>
                <a:cubicBezTo>
                  <a:pt x="24602" y="43510"/>
                  <a:pt x="23653" y="48654"/>
                  <a:pt x="22695" y="49606"/>
                </a:cubicBezTo>
                <a:cubicBezTo>
                  <a:pt x="21747" y="49987"/>
                  <a:pt x="15077" y="49987"/>
                  <a:pt x="13170" y="49987"/>
                </a:cubicBezTo>
                <a:lnTo>
                  <a:pt x="-3024" y="49987"/>
                </a:lnTo>
                <a:cubicBezTo>
                  <a:pt x="6501" y="41795"/>
                  <a:pt x="9366" y="39319"/>
                  <a:pt x="15077" y="35128"/>
                </a:cubicBezTo>
                <a:cubicBezTo>
                  <a:pt x="21747" y="29889"/>
                  <a:pt x="27458" y="24460"/>
                  <a:pt x="27458" y="16078"/>
                </a:cubicBezTo>
                <a:cubicBezTo>
                  <a:pt x="27458" y="5410"/>
                  <a:pt x="17933" y="-1163"/>
                  <a:pt x="6501" y="-1163"/>
                </a:cubicBezTo>
                <a:cubicBezTo>
                  <a:pt x="-3973" y="-1163"/>
                  <a:pt x="-11591" y="6553"/>
                  <a:pt x="-11591" y="14649"/>
                </a:cubicBezTo>
                <a:cubicBezTo>
                  <a:pt x="-11591" y="19221"/>
                  <a:pt x="-7787" y="19698"/>
                  <a:pt x="-6829" y="19698"/>
                </a:cubicBezTo>
                <a:cubicBezTo>
                  <a:pt x="-4922" y="19698"/>
                  <a:pt x="-2066" y="18173"/>
                  <a:pt x="-2066" y="14935"/>
                </a:cubicBezTo>
                <a:cubicBezTo>
                  <a:pt x="-2066" y="13220"/>
                  <a:pt x="-3024" y="10268"/>
                  <a:pt x="-7787" y="10268"/>
                </a:cubicBezTo>
                <a:cubicBezTo>
                  <a:pt x="-4922" y="3886"/>
                  <a:pt x="1738" y="1981"/>
                  <a:pt x="5552" y="1981"/>
                </a:cubicBezTo>
                <a:cubicBezTo>
                  <a:pt x="14128" y="1981"/>
                  <a:pt x="18891" y="8934"/>
                  <a:pt x="18891" y="16078"/>
                </a:cubicBezTo>
                <a:cubicBezTo>
                  <a:pt x="18891" y="23793"/>
                  <a:pt x="13170" y="29889"/>
                  <a:pt x="10315" y="33033"/>
                </a:cubicBezTo>
                <a:lnTo>
                  <a:pt x="-10642" y="54178"/>
                </a:lnTo>
                <a:cubicBezTo>
                  <a:pt x="-11591" y="54940"/>
                  <a:pt x="-11591" y="55130"/>
                  <a:pt x="-11591" y="57607"/>
                </a:cubicBezTo>
                <a:lnTo>
                  <a:pt x="24602" y="57607"/>
                </a:lnTo>
                <a:close/>
              </a:path>
            </a:pathLst>
          </a:custGeom>
          <a:solidFill>
            <a:srgbClr val="000000"/>
          </a:solidFill>
          <a:ln w="12700" cap="flat">
            <a:noFill/>
            <a:prstDash val="solid"/>
            <a:miter/>
          </a:ln>
        </p:spPr>
        <p:txBody>
          <a:bodyPr rtlCol="0" anchor="ctr"/>
          <a:lstStyle/>
          <a:p>
            <a:endParaRPr lang="en-AE"/>
          </a:p>
        </p:txBody>
      </p:sp>
      <p:sp>
        <p:nvSpPr>
          <p:cNvPr id="79" name="Freeform: Shape 78">
            <a:extLst>
              <a:ext uri="{FF2B5EF4-FFF2-40B4-BE49-F238E27FC236}">
                <a16:creationId xmlns:a16="http://schemas.microsoft.com/office/drawing/2014/main" id="{0BD2001C-F36E-E6CC-97AC-B510C6E31373}"/>
              </a:ext>
            </a:extLst>
          </p:cNvPr>
          <p:cNvSpPr/>
          <p:nvPr/>
        </p:nvSpPr>
        <p:spPr>
          <a:xfrm>
            <a:off x="6103617" y="3795109"/>
            <a:ext cx="112393" cy="65912"/>
          </a:xfrm>
          <a:custGeom>
            <a:avLst/>
            <a:gdLst>
              <a:gd name="connsiteX0" fmla="*/ 100802 w 112393"/>
              <a:gd name="connsiteY0" fmla="*/ 31793 h 65912"/>
              <a:gd name="connsiteX1" fmla="*/ 99853 w 112393"/>
              <a:gd name="connsiteY1" fmla="*/ 30555 h 65912"/>
              <a:gd name="connsiteX2" fmla="*/ 73185 w 112393"/>
              <a:gd name="connsiteY2" fmla="*/ -115 h 65912"/>
              <a:gd name="connsiteX3" fmla="*/ 72227 w 112393"/>
              <a:gd name="connsiteY3" fmla="*/ -1163 h 65912"/>
              <a:gd name="connsiteX4" fmla="*/ 70330 w 112393"/>
              <a:gd name="connsiteY4" fmla="*/ -1163 h 65912"/>
              <a:gd name="connsiteX5" fmla="*/ 68423 w 112393"/>
              <a:gd name="connsiteY5" fmla="*/ 456 h 65912"/>
              <a:gd name="connsiteX6" fmla="*/ 86515 w 112393"/>
              <a:gd name="connsiteY6" fmla="*/ 29222 h 65912"/>
              <a:gd name="connsiteX7" fmla="*/ -8735 w 112393"/>
              <a:gd name="connsiteY7" fmla="*/ 29222 h 65912"/>
              <a:gd name="connsiteX8" fmla="*/ -11591 w 112393"/>
              <a:gd name="connsiteY8" fmla="*/ 31793 h 65912"/>
              <a:gd name="connsiteX9" fmla="*/ -8735 w 112393"/>
              <a:gd name="connsiteY9" fmla="*/ 34270 h 65912"/>
              <a:gd name="connsiteX10" fmla="*/ 86515 w 112393"/>
              <a:gd name="connsiteY10" fmla="*/ 34270 h 65912"/>
              <a:gd name="connsiteX11" fmla="*/ 68423 w 112393"/>
              <a:gd name="connsiteY11" fmla="*/ 63131 h 65912"/>
              <a:gd name="connsiteX12" fmla="*/ 70330 w 112393"/>
              <a:gd name="connsiteY12" fmla="*/ 64750 h 65912"/>
              <a:gd name="connsiteX13" fmla="*/ 72227 w 112393"/>
              <a:gd name="connsiteY13" fmla="*/ 64750 h 65912"/>
              <a:gd name="connsiteX14" fmla="*/ 73185 w 112393"/>
              <a:gd name="connsiteY14" fmla="*/ 63797 h 65912"/>
              <a:gd name="connsiteX15" fmla="*/ 99853 w 112393"/>
              <a:gd name="connsiteY15" fmla="*/ 33127 h 65912"/>
              <a:gd name="connsiteX16" fmla="*/ 100802 w 112393"/>
              <a:gd name="connsiteY16" fmla="*/ 31793 h 6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393" h="65912">
                <a:moveTo>
                  <a:pt x="100802" y="31793"/>
                </a:moveTo>
                <a:cubicBezTo>
                  <a:pt x="100802" y="31127"/>
                  <a:pt x="99853" y="30746"/>
                  <a:pt x="99853" y="30555"/>
                </a:cubicBezTo>
                <a:cubicBezTo>
                  <a:pt x="85566" y="25793"/>
                  <a:pt x="76041" y="14077"/>
                  <a:pt x="73185" y="-115"/>
                </a:cubicBezTo>
                <a:cubicBezTo>
                  <a:pt x="73185" y="-687"/>
                  <a:pt x="73185" y="-1163"/>
                  <a:pt x="72227" y="-1163"/>
                </a:cubicBezTo>
                <a:lnTo>
                  <a:pt x="70330" y="-1163"/>
                </a:lnTo>
                <a:cubicBezTo>
                  <a:pt x="69372" y="-1163"/>
                  <a:pt x="68423" y="-592"/>
                  <a:pt x="68423" y="456"/>
                </a:cubicBezTo>
                <a:cubicBezTo>
                  <a:pt x="70330" y="12077"/>
                  <a:pt x="76990" y="22555"/>
                  <a:pt x="86515" y="29222"/>
                </a:cubicBezTo>
                <a:lnTo>
                  <a:pt x="-8735" y="29222"/>
                </a:lnTo>
                <a:cubicBezTo>
                  <a:pt x="-10633" y="29222"/>
                  <a:pt x="-11591" y="30555"/>
                  <a:pt x="-11591" y="31793"/>
                </a:cubicBezTo>
                <a:cubicBezTo>
                  <a:pt x="-11591" y="33127"/>
                  <a:pt x="-10633" y="34270"/>
                  <a:pt x="-8735" y="34270"/>
                </a:cubicBezTo>
                <a:lnTo>
                  <a:pt x="86515" y="34270"/>
                </a:lnTo>
                <a:cubicBezTo>
                  <a:pt x="76990" y="41128"/>
                  <a:pt x="70330" y="51510"/>
                  <a:pt x="68423" y="63131"/>
                </a:cubicBezTo>
                <a:cubicBezTo>
                  <a:pt x="68423" y="64179"/>
                  <a:pt x="69372" y="64750"/>
                  <a:pt x="70330" y="64750"/>
                </a:cubicBezTo>
                <a:lnTo>
                  <a:pt x="72227" y="64750"/>
                </a:lnTo>
                <a:cubicBezTo>
                  <a:pt x="73185" y="64750"/>
                  <a:pt x="73185" y="64369"/>
                  <a:pt x="73185" y="63797"/>
                </a:cubicBezTo>
                <a:cubicBezTo>
                  <a:pt x="76041" y="49510"/>
                  <a:pt x="85566" y="37890"/>
                  <a:pt x="99853" y="33127"/>
                </a:cubicBezTo>
                <a:cubicBezTo>
                  <a:pt x="99853" y="32936"/>
                  <a:pt x="100802" y="32460"/>
                  <a:pt x="100802" y="31793"/>
                </a:cubicBezTo>
                <a:close/>
              </a:path>
            </a:pathLst>
          </a:custGeom>
          <a:solidFill>
            <a:srgbClr val="000000"/>
          </a:solidFill>
          <a:ln w="12700" cap="flat">
            <a:noFill/>
            <a:prstDash val="solid"/>
            <a:miter/>
          </a:ln>
        </p:spPr>
        <p:txBody>
          <a:bodyPr rtlCol="0" anchor="ctr"/>
          <a:lstStyle/>
          <a:p>
            <a:endParaRPr lang="en-AE"/>
          </a:p>
        </p:txBody>
      </p:sp>
      <p:sp>
        <p:nvSpPr>
          <p:cNvPr id="80" name="Freeform: Shape 79">
            <a:extLst>
              <a:ext uri="{FF2B5EF4-FFF2-40B4-BE49-F238E27FC236}">
                <a16:creationId xmlns:a16="http://schemas.microsoft.com/office/drawing/2014/main" id="{A25C3CA3-174D-DA56-6300-517CE2A5B329}"/>
              </a:ext>
            </a:extLst>
          </p:cNvPr>
          <p:cNvSpPr/>
          <p:nvPr/>
        </p:nvSpPr>
        <p:spPr>
          <a:xfrm>
            <a:off x="6266500" y="3773105"/>
            <a:ext cx="72386" cy="86581"/>
          </a:xfrm>
          <a:custGeom>
            <a:avLst/>
            <a:gdLst>
              <a:gd name="connsiteX0" fmla="*/ 19840 w 72386"/>
              <a:gd name="connsiteY0" fmla="*/ 42938 h 86581"/>
              <a:gd name="connsiteX1" fmla="*/ 37932 w 72386"/>
              <a:gd name="connsiteY1" fmla="*/ 57321 h 86581"/>
              <a:gd name="connsiteX2" fmla="*/ 40797 w 72386"/>
              <a:gd name="connsiteY2" fmla="*/ 60559 h 86581"/>
              <a:gd name="connsiteX3" fmla="*/ 42694 w 72386"/>
              <a:gd name="connsiteY3" fmla="*/ 56464 h 86581"/>
              <a:gd name="connsiteX4" fmla="*/ 42694 w 72386"/>
              <a:gd name="connsiteY4" fmla="*/ 22174 h 86581"/>
              <a:gd name="connsiteX5" fmla="*/ 40797 w 72386"/>
              <a:gd name="connsiteY5" fmla="*/ 18173 h 86581"/>
              <a:gd name="connsiteX6" fmla="*/ 37932 w 72386"/>
              <a:gd name="connsiteY6" fmla="*/ 20841 h 86581"/>
              <a:gd name="connsiteX7" fmla="*/ 19840 w 72386"/>
              <a:gd name="connsiteY7" fmla="*/ 38462 h 86581"/>
              <a:gd name="connsiteX8" fmla="*/ 19840 w 72386"/>
              <a:gd name="connsiteY8" fmla="*/ 11601 h 86581"/>
              <a:gd name="connsiteX9" fmla="*/ 24602 w 72386"/>
              <a:gd name="connsiteY9" fmla="*/ 3124 h 86581"/>
              <a:gd name="connsiteX10" fmla="*/ 31272 w 72386"/>
              <a:gd name="connsiteY10" fmla="*/ 3124 h 86581"/>
              <a:gd name="connsiteX11" fmla="*/ 56033 w 72386"/>
              <a:gd name="connsiteY11" fmla="*/ 20745 h 86581"/>
              <a:gd name="connsiteX12" fmla="*/ 57940 w 72386"/>
              <a:gd name="connsiteY12" fmla="*/ 23507 h 86581"/>
              <a:gd name="connsiteX13" fmla="*/ 60795 w 72386"/>
              <a:gd name="connsiteY13" fmla="*/ 19412 h 86581"/>
              <a:gd name="connsiteX14" fmla="*/ 60795 w 72386"/>
              <a:gd name="connsiteY14" fmla="*/ 3029 h 86581"/>
              <a:gd name="connsiteX15" fmla="*/ 56033 w 72386"/>
              <a:gd name="connsiteY15" fmla="*/ -1163 h 86581"/>
              <a:gd name="connsiteX16" fmla="*/ -6829 w 72386"/>
              <a:gd name="connsiteY16" fmla="*/ -1163 h 86581"/>
              <a:gd name="connsiteX17" fmla="*/ -11591 w 72386"/>
              <a:gd name="connsiteY17" fmla="*/ 1028 h 86581"/>
              <a:gd name="connsiteX18" fmla="*/ -7787 w 72386"/>
              <a:gd name="connsiteY18" fmla="*/ 3124 h 86581"/>
              <a:gd name="connsiteX19" fmla="*/ -168 w 72386"/>
              <a:gd name="connsiteY19" fmla="*/ 10458 h 86581"/>
              <a:gd name="connsiteX20" fmla="*/ -168 w 72386"/>
              <a:gd name="connsiteY20" fmla="*/ 73894 h 86581"/>
              <a:gd name="connsiteX21" fmla="*/ -7787 w 72386"/>
              <a:gd name="connsiteY21" fmla="*/ 81038 h 86581"/>
              <a:gd name="connsiteX22" fmla="*/ -11591 w 72386"/>
              <a:gd name="connsiteY22" fmla="*/ 83229 h 86581"/>
              <a:gd name="connsiteX23" fmla="*/ -6829 w 72386"/>
              <a:gd name="connsiteY23" fmla="*/ 85419 h 86581"/>
              <a:gd name="connsiteX24" fmla="*/ 29365 w 72386"/>
              <a:gd name="connsiteY24" fmla="*/ 85419 h 86581"/>
              <a:gd name="connsiteX25" fmla="*/ 33169 w 72386"/>
              <a:gd name="connsiteY25" fmla="*/ 83229 h 86581"/>
              <a:gd name="connsiteX26" fmla="*/ 29365 w 72386"/>
              <a:gd name="connsiteY26" fmla="*/ 81038 h 86581"/>
              <a:gd name="connsiteX27" fmla="*/ 19840 w 72386"/>
              <a:gd name="connsiteY27" fmla="*/ 73418 h 86581"/>
              <a:gd name="connsiteX28" fmla="*/ 56033 w 72386"/>
              <a:gd name="connsiteY28" fmla="*/ 3124 h 86581"/>
              <a:gd name="connsiteX29" fmla="*/ 56033 w 72386"/>
              <a:gd name="connsiteY29" fmla="*/ 9124 h 86581"/>
              <a:gd name="connsiteX30" fmla="*/ 49363 w 72386"/>
              <a:gd name="connsiteY30" fmla="*/ 3124 h 86581"/>
              <a:gd name="connsiteX31" fmla="*/ 37932 w 72386"/>
              <a:gd name="connsiteY31" fmla="*/ 45415 h 86581"/>
              <a:gd name="connsiteX32" fmla="*/ 31272 w 72386"/>
              <a:gd name="connsiteY32" fmla="*/ 40366 h 86581"/>
              <a:gd name="connsiteX33" fmla="*/ 37932 w 72386"/>
              <a:gd name="connsiteY33" fmla="*/ 35128 h 86581"/>
              <a:gd name="connsiteX34" fmla="*/ 3645 w 72386"/>
              <a:gd name="connsiteY34" fmla="*/ 10173 h 86581"/>
              <a:gd name="connsiteX35" fmla="*/ 2697 w 72386"/>
              <a:gd name="connsiteY35" fmla="*/ 3124 h 86581"/>
              <a:gd name="connsiteX36" fmla="*/ 16026 w 72386"/>
              <a:gd name="connsiteY36" fmla="*/ 3124 h 86581"/>
              <a:gd name="connsiteX37" fmla="*/ 15077 w 72386"/>
              <a:gd name="connsiteY37" fmla="*/ 11505 h 86581"/>
              <a:gd name="connsiteX38" fmla="*/ 15077 w 72386"/>
              <a:gd name="connsiteY38" fmla="*/ 73704 h 86581"/>
              <a:gd name="connsiteX39" fmla="*/ 16026 w 72386"/>
              <a:gd name="connsiteY39" fmla="*/ 81038 h 86581"/>
              <a:gd name="connsiteX40" fmla="*/ 2697 w 72386"/>
              <a:gd name="connsiteY40" fmla="*/ 81038 h 86581"/>
              <a:gd name="connsiteX41" fmla="*/ 3645 w 72386"/>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386" h="86581">
                <a:moveTo>
                  <a:pt x="19840" y="42938"/>
                </a:moveTo>
                <a:cubicBezTo>
                  <a:pt x="24602" y="42938"/>
                  <a:pt x="36983" y="43224"/>
                  <a:pt x="37932" y="57321"/>
                </a:cubicBezTo>
                <a:cubicBezTo>
                  <a:pt x="38890" y="58845"/>
                  <a:pt x="38890" y="60559"/>
                  <a:pt x="40797" y="60559"/>
                </a:cubicBezTo>
                <a:cubicBezTo>
                  <a:pt x="42694" y="60559"/>
                  <a:pt x="42694" y="58845"/>
                  <a:pt x="42694" y="56464"/>
                </a:cubicBezTo>
                <a:lnTo>
                  <a:pt x="42694" y="22174"/>
                </a:lnTo>
                <a:cubicBezTo>
                  <a:pt x="42694" y="20078"/>
                  <a:pt x="42694" y="18173"/>
                  <a:pt x="40797" y="18173"/>
                </a:cubicBezTo>
                <a:cubicBezTo>
                  <a:pt x="38890" y="18173"/>
                  <a:pt x="38890" y="19412"/>
                  <a:pt x="37932" y="20841"/>
                </a:cubicBezTo>
                <a:cubicBezTo>
                  <a:pt x="37932" y="35413"/>
                  <a:pt x="28407" y="37985"/>
                  <a:pt x="19840" y="38462"/>
                </a:cubicBezTo>
                <a:lnTo>
                  <a:pt x="19840" y="11601"/>
                </a:lnTo>
                <a:cubicBezTo>
                  <a:pt x="19840" y="3124"/>
                  <a:pt x="21747" y="3124"/>
                  <a:pt x="24602" y="3124"/>
                </a:cubicBezTo>
                <a:lnTo>
                  <a:pt x="31272" y="3124"/>
                </a:lnTo>
                <a:cubicBezTo>
                  <a:pt x="46508" y="3124"/>
                  <a:pt x="55084" y="11982"/>
                  <a:pt x="56033" y="20745"/>
                </a:cubicBezTo>
                <a:cubicBezTo>
                  <a:pt x="56033" y="21793"/>
                  <a:pt x="56033" y="23507"/>
                  <a:pt x="57940" y="23507"/>
                </a:cubicBezTo>
                <a:cubicBezTo>
                  <a:pt x="60795" y="23507"/>
                  <a:pt x="60795" y="21602"/>
                  <a:pt x="60795" y="19412"/>
                </a:cubicBezTo>
                <a:lnTo>
                  <a:pt x="60795" y="3029"/>
                </a:lnTo>
                <a:cubicBezTo>
                  <a:pt x="60795" y="-972"/>
                  <a:pt x="59847" y="-1163"/>
                  <a:pt x="56033" y="-1163"/>
                </a:cubicBezTo>
                <a:lnTo>
                  <a:pt x="-6829" y="-1163"/>
                </a:lnTo>
                <a:cubicBezTo>
                  <a:pt x="-9693" y="-1163"/>
                  <a:pt x="-11591" y="-1163"/>
                  <a:pt x="-11591" y="1028"/>
                </a:cubicBezTo>
                <a:cubicBezTo>
                  <a:pt x="-11591" y="3124"/>
                  <a:pt x="-8735" y="3124"/>
                  <a:pt x="-7787" y="3124"/>
                </a:cubicBezTo>
                <a:cubicBezTo>
                  <a:pt x="-1117" y="3124"/>
                  <a:pt x="-168" y="4172"/>
                  <a:pt x="-168" y="10458"/>
                </a:cubicBezTo>
                <a:lnTo>
                  <a:pt x="-168" y="73894"/>
                </a:lnTo>
                <a:cubicBezTo>
                  <a:pt x="-168" y="79800"/>
                  <a:pt x="-1117" y="81038"/>
                  <a:pt x="-7787" y="81038"/>
                </a:cubicBezTo>
                <a:cubicBezTo>
                  <a:pt x="-9693" y="81038"/>
                  <a:pt x="-11591" y="81038"/>
                  <a:pt x="-11591" y="83229"/>
                </a:cubicBezTo>
                <a:cubicBezTo>
                  <a:pt x="-11591" y="85419"/>
                  <a:pt x="-9693" y="85419"/>
                  <a:pt x="-6829" y="85419"/>
                </a:cubicBezTo>
                <a:lnTo>
                  <a:pt x="29365" y="85419"/>
                </a:lnTo>
                <a:cubicBezTo>
                  <a:pt x="31272" y="85419"/>
                  <a:pt x="33169" y="85419"/>
                  <a:pt x="33169" y="83229"/>
                </a:cubicBezTo>
                <a:cubicBezTo>
                  <a:pt x="33169" y="81038"/>
                  <a:pt x="31272" y="81038"/>
                  <a:pt x="29365" y="81038"/>
                </a:cubicBezTo>
                <a:cubicBezTo>
                  <a:pt x="19840" y="81038"/>
                  <a:pt x="19840" y="80086"/>
                  <a:pt x="19840" y="73418"/>
                </a:cubicBezTo>
                <a:close/>
                <a:moveTo>
                  <a:pt x="56033" y="3124"/>
                </a:moveTo>
                <a:lnTo>
                  <a:pt x="56033" y="9124"/>
                </a:lnTo>
                <a:cubicBezTo>
                  <a:pt x="54126" y="7315"/>
                  <a:pt x="52219" y="4933"/>
                  <a:pt x="49363" y="3124"/>
                </a:cubicBezTo>
                <a:close/>
                <a:moveTo>
                  <a:pt x="37932" y="45415"/>
                </a:moveTo>
                <a:cubicBezTo>
                  <a:pt x="36034" y="42938"/>
                  <a:pt x="33169" y="41129"/>
                  <a:pt x="31272" y="40366"/>
                </a:cubicBezTo>
                <a:cubicBezTo>
                  <a:pt x="34127" y="39319"/>
                  <a:pt x="36983" y="37223"/>
                  <a:pt x="37932" y="35128"/>
                </a:cubicBezTo>
                <a:close/>
                <a:moveTo>
                  <a:pt x="3645" y="10173"/>
                </a:moveTo>
                <a:cubicBezTo>
                  <a:pt x="3645" y="8648"/>
                  <a:pt x="3645" y="5506"/>
                  <a:pt x="2697" y="3124"/>
                </a:cubicBezTo>
                <a:lnTo>
                  <a:pt x="16026" y="3124"/>
                </a:lnTo>
                <a:cubicBezTo>
                  <a:pt x="15077" y="6172"/>
                  <a:pt x="15077" y="10268"/>
                  <a:pt x="15077" y="11505"/>
                </a:cubicBezTo>
                <a:lnTo>
                  <a:pt x="15077" y="73704"/>
                </a:lnTo>
                <a:cubicBezTo>
                  <a:pt x="15077" y="75609"/>
                  <a:pt x="15077" y="78657"/>
                  <a:pt x="16026" y="81038"/>
                </a:cubicBezTo>
                <a:lnTo>
                  <a:pt x="2697" y="81038"/>
                </a:lnTo>
                <a:cubicBezTo>
                  <a:pt x="3645" y="78752"/>
                  <a:pt x="3645" y="75609"/>
                  <a:pt x="3645" y="73990"/>
                </a:cubicBezTo>
                <a:close/>
              </a:path>
            </a:pathLst>
          </a:custGeom>
          <a:solidFill>
            <a:srgbClr val="000000"/>
          </a:solidFill>
          <a:ln w="12700" cap="flat">
            <a:noFill/>
            <a:prstDash val="solid"/>
            <a:miter/>
          </a:ln>
        </p:spPr>
        <p:txBody>
          <a:bodyPr rtlCol="0" anchor="ctr"/>
          <a:lstStyle/>
          <a:p>
            <a:endParaRPr lang="en-AE"/>
          </a:p>
        </p:txBody>
      </p:sp>
      <p:sp>
        <p:nvSpPr>
          <p:cNvPr id="81" name="Freeform: Shape 80">
            <a:extLst>
              <a:ext uri="{FF2B5EF4-FFF2-40B4-BE49-F238E27FC236}">
                <a16:creationId xmlns:a16="http://schemas.microsoft.com/office/drawing/2014/main" id="{EE72D43D-71A6-836F-3D18-302C50950085}"/>
              </a:ext>
            </a:extLst>
          </p:cNvPr>
          <p:cNvSpPr/>
          <p:nvPr/>
        </p:nvSpPr>
        <p:spPr>
          <a:xfrm>
            <a:off x="6346505" y="3774820"/>
            <a:ext cx="54294" cy="39909"/>
          </a:xfrm>
          <a:custGeom>
            <a:avLst/>
            <a:gdLst>
              <a:gd name="connsiteX0" fmla="*/ 42703 w 54294"/>
              <a:gd name="connsiteY0" fmla="*/ 25222 h 39909"/>
              <a:gd name="connsiteX1" fmla="*/ 40797 w 54294"/>
              <a:gd name="connsiteY1" fmla="*/ 23983 h 39909"/>
              <a:gd name="connsiteX2" fmla="*/ 38890 w 54294"/>
              <a:gd name="connsiteY2" fmla="*/ 25507 h 39909"/>
              <a:gd name="connsiteX3" fmla="*/ 30323 w 54294"/>
              <a:gd name="connsiteY3" fmla="*/ 36175 h 39909"/>
              <a:gd name="connsiteX4" fmla="*/ 27467 w 54294"/>
              <a:gd name="connsiteY4" fmla="*/ 33032 h 39909"/>
              <a:gd name="connsiteX5" fmla="*/ 29365 w 54294"/>
              <a:gd name="connsiteY5" fmla="*/ 25888 h 39909"/>
              <a:gd name="connsiteX6" fmla="*/ 34127 w 54294"/>
              <a:gd name="connsiteY6" fmla="*/ 8838 h 39909"/>
              <a:gd name="connsiteX7" fmla="*/ 22705 w 54294"/>
              <a:gd name="connsiteY7" fmla="*/ -1163 h 39909"/>
              <a:gd name="connsiteX8" fmla="*/ 7459 w 54294"/>
              <a:gd name="connsiteY8" fmla="*/ 6838 h 39909"/>
              <a:gd name="connsiteX9" fmla="*/ -2066 w 54294"/>
              <a:gd name="connsiteY9" fmla="*/ -1163 h 39909"/>
              <a:gd name="connsiteX10" fmla="*/ -8735 w 54294"/>
              <a:gd name="connsiteY10" fmla="*/ 3600 h 39909"/>
              <a:gd name="connsiteX11" fmla="*/ -11591 w 54294"/>
              <a:gd name="connsiteY11" fmla="*/ 12362 h 39909"/>
              <a:gd name="connsiteX12" fmla="*/ -10633 w 54294"/>
              <a:gd name="connsiteY12" fmla="*/ 13410 h 39909"/>
              <a:gd name="connsiteX13" fmla="*/ -8735 w 54294"/>
              <a:gd name="connsiteY13" fmla="*/ 10934 h 39909"/>
              <a:gd name="connsiteX14" fmla="*/ -2066 w 54294"/>
              <a:gd name="connsiteY14" fmla="*/ 1219 h 39909"/>
              <a:gd name="connsiteX15" fmla="*/ 790 w 54294"/>
              <a:gd name="connsiteY15" fmla="*/ 5504 h 39909"/>
              <a:gd name="connsiteX16" fmla="*/ -159 w 54294"/>
              <a:gd name="connsiteY16" fmla="*/ 12934 h 39909"/>
              <a:gd name="connsiteX17" fmla="*/ -2066 w 54294"/>
              <a:gd name="connsiteY17" fmla="*/ 20839 h 39909"/>
              <a:gd name="connsiteX18" fmla="*/ -4922 w 54294"/>
              <a:gd name="connsiteY18" fmla="*/ 32366 h 39909"/>
              <a:gd name="connsiteX19" fmla="*/ -5870 w 54294"/>
              <a:gd name="connsiteY19" fmla="*/ 35890 h 39909"/>
              <a:gd name="connsiteX20" fmla="*/ -3015 w 54294"/>
              <a:gd name="connsiteY20" fmla="*/ 38747 h 39909"/>
              <a:gd name="connsiteX21" fmla="*/ 790 w 54294"/>
              <a:gd name="connsiteY21" fmla="*/ 36747 h 39909"/>
              <a:gd name="connsiteX22" fmla="*/ 1748 w 54294"/>
              <a:gd name="connsiteY22" fmla="*/ 31317 h 39909"/>
              <a:gd name="connsiteX23" fmla="*/ 3655 w 54294"/>
              <a:gd name="connsiteY23" fmla="*/ 23221 h 39909"/>
              <a:gd name="connsiteX24" fmla="*/ 5552 w 54294"/>
              <a:gd name="connsiteY24" fmla="*/ 17411 h 39909"/>
              <a:gd name="connsiteX25" fmla="*/ 9366 w 54294"/>
              <a:gd name="connsiteY25" fmla="*/ 9410 h 39909"/>
              <a:gd name="connsiteX26" fmla="*/ 22705 w 54294"/>
              <a:gd name="connsiteY26" fmla="*/ 1219 h 39909"/>
              <a:gd name="connsiteX27" fmla="*/ 27467 w 54294"/>
              <a:gd name="connsiteY27" fmla="*/ 7504 h 39909"/>
              <a:gd name="connsiteX28" fmla="*/ 22705 w 54294"/>
              <a:gd name="connsiteY28" fmla="*/ 26365 h 39909"/>
              <a:gd name="connsiteX29" fmla="*/ 20798 w 54294"/>
              <a:gd name="connsiteY29" fmla="*/ 31127 h 39909"/>
              <a:gd name="connsiteX30" fmla="*/ 29365 w 54294"/>
              <a:gd name="connsiteY30" fmla="*/ 38747 h 39909"/>
              <a:gd name="connsiteX31" fmla="*/ 42703 w 54294"/>
              <a:gd name="connsiteY31" fmla="*/ 25222 h 3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909">
                <a:moveTo>
                  <a:pt x="42703" y="25222"/>
                </a:moveTo>
                <a:cubicBezTo>
                  <a:pt x="42703" y="23983"/>
                  <a:pt x="40797" y="23983"/>
                  <a:pt x="40797" y="23983"/>
                </a:cubicBezTo>
                <a:cubicBezTo>
                  <a:pt x="39848" y="23983"/>
                  <a:pt x="39848" y="24554"/>
                  <a:pt x="38890" y="25507"/>
                </a:cubicBezTo>
                <a:cubicBezTo>
                  <a:pt x="36992" y="32650"/>
                  <a:pt x="33178" y="36175"/>
                  <a:pt x="30323" y="36175"/>
                </a:cubicBezTo>
                <a:cubicBezTo>
                  <a:pt x="28416" y="36175"/>
                  <a:pt x="27467" y="35032"/>
                  <a:pt x="27467" y="33032"/>
                </a:cubicBezTo>
                <a:cubicBezTo>
                  <a:pt x="27467" y="31127"/>
                  <a:pt x="28416" y="29984"/>
                  <a:pt x="29365" y="25888"/>
                </a:cubicBezTo>
                <a:cubicBezTo>
                  <a:pt x="30323" y="23221"/>
                  <a:pt x="34127" y="13886"/>
                  <a:pt x="34127" y="8838"/>
                </a:cubicBezTo>
                <a:cubicBezTo>
                  <a:pt x="34127" y="361"/>
                  <a:pt x="27467" y="-1163"/>
                  <a:pt x="22705" y="-1163"/>
                </a:cubicBezTo>
                <a:cubicBezTo>
                  <a:pt x="15077" y="-1163"/>
                  <a:pt x="10315" y="3314"/>
                  <a:pt x="7459" y="6838"/>
                </a:cubicBezTo>
                <a:cubicBezTo>
                  <a:pt x="7459" y="742"/>
                  <a:pt x="1748" y="-1163"/>
                  <a:pt x="-2066" y="-1163"/>
                </a:cubicBezTo>
                <a:cubicBezTo>
                  <a:pt x="-4922" y="-1163"/>
                  <a:pt x="-7777" y="1503"/>
                  <a:pt x="-8735" y="3600"/>
                </a:cubicBezTo>
                <a:cubicBezTo>
                  <a:pt x="-10633" y="6838"/>
                  <a:pt x="-11591" y="11982"/>
                  <a:pt x="-11591" y="12362"/>
                </a:cubicBezTo>
                <a:cubicBezTo>
                  <a:pt x="-11591" y="13410"/>
                  <a:pt x="-10633" y="13410"/>
                  <a:pt x="-10633" y="13410"/>
                </a:cubicBezTo>
                <a:cubicBezTo>
                  <a:pt x="-8735" y="13410"/>
                  <a:pt x="-8735" y="13316"/>
                  <a:pt x="-8735" y="10934"/>
                </a:cubicBezTo>
                <a:cubicBezTo>
                  <a:pt x="-6829" y="5504"/>
                  <a:pt x="-4922" y="1219"/>
                  <a:pt x="-2066" y="1219"/>
                </a:cubicBezTo>
                <a:cubicBezTo>
                  <a:pt x="790" y="1219"/>
                  <a:pt x="790" y="3123"/>
                  <a:pt x="790" y="5504"/>
                </a:cubicBezTo>
                <a:cubicBezTo>
                  <a:pt x="790" y="7315"/>
                  <a:pt x="-159" y="10553"/>
                  <a:pt x="-159" y="12934"/>
                </a:cubicBezTo>
                <a:lnTo>
                  <a:pt x="-2066" y="20839"/>
                </a:lnTo>
                <a:lnTo>
                  <a:pt x="-4922" y="32366"/>
                </a:lnTo>
                <a:cubicBezTo>
                  <a:pt x="-5870" y="33413"/>
                  <a:pt x="-5870" y="35604"/>
                  <a:pt x="-5870" y="35890"/>
                </a:cubicBezTo>
                <a:cubicBezTo>
                  <a:pt x="-5870" y="37794"/>
                  <a:pt x="-4922" y="38747"/>
                  <a:pt x="-3015" y="38747"/>
                </a:cubicBezTo>
                <a:cubicBezTo>
                  <a:pt x="-1108" y="38747"/>
                  <a:pt x="-159" y="37508"/>
                  <a:pt x="790" y="36747"/>
                </a:cubicBezTo>
                <a:cubicBezTo>
                  <a:pt x="790" y="36079"/>
                  <a:pt x="1748" y="33032"/>
                  <a:pt x="1748" y="31317"/>
                </a:cubicBezTo>
                <a:lnTo>
                  <a:pt x="3655" y="23221"/>
                </a:lnTo>
                <a:cubicBezTo>
                  <a:pt x="4603" y="21316"/>
                  <a:pt x="4603" y="19411"/>
                  <a:pt x="5552" y="17411"/>
                </a:cubicBezTo>
                <a:cubicBezTo>
                  <a:pt x="6510" y="13696"/>
                  <a:pt x="6510" y="12934"/>
                  <a:pt x="9366" y="9410"/>
                </a:cubicBezTo>
                <a:cubicBezTo>
                  <a:pt x="11273" y="5790"/>
                  <a:pt x="16035" y="1219"/>
                  <a:pt x="22705" y="1219"/>
                </a:cubicBezTo>
                <a:cubicBezTo>
                  <a:pt x="27467" y="1219"/>
                  <a:pt x="27467" y="5790"/>
                  <a:pt x="27467" y="7504"/>
                </a:cubicBezTo>
                <a:cubicBezTo>
                  <a:pt x="27467" y="12839"/>
                  <a:pt x="23653" y="22650"/>
                  <a:pt x="22705" y="26365"/>
                </a:cubicBezTo>
                <a:cubicBezTo>
                  <a:pt x="21747" y="28746"/>
                  <a:pt x="20798" y="29603"/>
                  <a:pt x="20798" y="31127"/>
                </a:cubicBezTo>
                <a:cubicBezTo>
                  <a:pt x="20798" y="35794"/>
                  <a:pt x="24602" y="38747"/>
                  <a:pt x="29365" y="38747"/>
                </a:cubicBezTo>
                <a:cubicBezTo>
                  <a:pt x="37941" y="38747"/>
                  <a:pt x="42703" y="26554"/>
                  <a:pt x="42703" y="25222"/>
                </a:cubicBezTo>
                <a:close/>
              </a:path>
            </a:pathLst>
          </a:custGeom>
          <a:solidFill>
            <a:srgbClr val="000000"/>
          </a:solidFill>
          <a:ln w="12700" cap="flat">
            <a:noFill/>
            <a:prstDash val="solid"/>
            <a:miter/>
          </a:ln>
        </p:spPr>
        <p:txBody>
          <a:bodyPr rtlCol="0" anchor="ctr"/>
          <a:lstStyle/>
          <a:p>
            <a:endParaRPr lang="en-AE"/>
          </a:p>
        </p:txBody>
      </p:sp>
      <p:sp>
        <p:nvSpPr>
          <p:cNvPr id="82" name="Freeform: Shape 81">
            <a:extLst>
              <a:ext uri="{FF2B5EF4-FFF2-40B4-BE49-F238E27FC236}">
                <a16:creationId xmlns:a16="http://schemas.microsoft.com/office/drawing/2014/main" id="{B19870BB-6B74-519A-9964-2C55875D1A67}"/>
              </a:ext>
            </a:extLst>
          </p:cNvPr>
          <p:cNvSpPr/>
          <p:nvPr/>
        </p:nvSpPr>
        <p:spPr>
          <a:xfrm>
            <a:off x="6347463" y="3832351"/>
            <a:ext cx="39048" cy="58769"/>
          </a:xfrm>
          <a:custGeom>
            <a:avLst/>
            <a:gdLst>
              <a:gd name="connsiteX0" fmla="*/ 27458 w 39048"/>
              <a:gd name="connsiteY0" fmla="*/ 41510 h 58769"/>
              <a:gd name="connsiteX1" fmla="*/ 24602 w 39048"/>
              <a:gd name="connsiteY1" fmla="*/ 41510 h 58769"/>
              <a:gd name="connsiteX2" fmla="*/ 22695 w 39048"/>
              <a:gd name="connsiteY2" fmla="*/ 49606 h 58769"/>
              <a:gd name="connsiteX3" fmla="*/ 14119 w 39048"/>
              <a:gd name="connsiteY3" fmla="*/ 49987 h 58769"/>
              <a:gd name="connsiteX4" fmla="*/ -3024 w 39048"/>
              <a:gd name="connsiteY4" fmla="*/ 49987 h 58769"/>
              <a:gd name="connsiteX5" fmla="*/ 15077 w 39048"/>
              <a:gd name="connsiteY5" fmla="*/ 35128 h 58769"/>
              <a:gd name="connsiteX6" fmla="*/ 27458 w 39048"/>
              <a:gd name="connsiteY6" fmla="*/ 16078 h 58769"/>
              <a:gd name="connsiteX7" fmla="*/ 7459 w 39048"/>
              <a:gd name="connsiteY7" fmla="*/ -1163 h 58769"/>
              <a:gd name="connsiteX8" fmla="*/ -11591 w 39048"/>
              <a:gd name="connsiteY8" fmla="*/ 14649 h 58769"/>
              <a:gd name="connsiteX9" fmla="*/ -6829 w 39048"/>
              <a:gd name="connsiteY9" fmla="*/ 19698 h 58769"/>
              <a:gd name="connsiteX10" fmla="*/ -2066 w 39048"/>
              <a:gd name="connsiteY10" fmla="*/ 14935 h 58769"/>
              <a:gd name="connsiteX11" fmla="*/ -6829 w 39048"/>
              <a:gd name="connsiteY11" fmla="*/ 10268 h 58769"/>
              <a:gd name="connsiteX12" fmla="*/ 5552 w 39048"/>
              <a:gd name="connsiteY12" fmla="*/ 1981 h 58769"/>
              <a:gd name="connsiteX13" fmla="*/ 18882 w 39048"/>
              <a:gd name="connsiteY13" fmla="*/ 16078 h 58769"/>
              <a:gd name="connsiteX14" fmla="*/ 11263 w 39048"/>
              <a:gd name="connsiteY14" fmla="*/ 33033 h 58769"/>
              <a:gd name="connsiteX15" fmla="*/ -10642 w 39048"/>
              <a:gd name="connsiteY15" fmla="*/ 54178 h 58769"/>
              <a:gd name="connsiteX16" fmla="*/ -11591 w 39048"/>
              <a:gd name="connsiteY16" fmla="*/ 57607 h 58769"/>
              <a:gd name="connsiteX17" fmla="*/ 25551 w 39048"/>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48" h="58769">
                <a:moveTo>
                  <a:pt x="27458" y="41510"/>
                </a:moveTo>
                <a:lnTo>
                  <a:pt x="24602" y="41510"/>
                </a:lnTo>
                <a:cubicBezTo>
                  <a:pt x="24602" y="43510"/>
                  <a:pt x="23644" y="48654"/>
                  <a:pt x="22695" y="49606"/>
                </a:cubicBezTo>
                <a:cubicBezTo>
                  <a:pt x="21747" y="49987"/>
                  <a:pt x="15077" y="49987"/>
                  <a:pt x="14119" y="49987"/>
                </a:cubicBezTo>
                <a:lnTo>
                  <a:pt x="-3024" y="49987"/>
                </a:lnTo>
                <a:cubicBezTo>
                  <a:pt x="6501" y="41795"/>
                  <a:pt x="10315" y="39319"/>
                  <a:pt x="15077" y="35128"/>
                </a:cubicBezTo>
                <a:cubicBezTo>
                  <a:pt x="21747" y="29889"/>
                  <a:pt x="27458" y="24460"/>
                  <a:pt x="27458" y="16078"/>
                </a:cubicBezTo>
                <a:cubicBezTo>
                  <a:pt x="27458" y="5410"/>
                  <a:pt x="17933" y="-1163"/>
                  <a:pt x="7459" y="-1163"/>
                </a:cubicBezTo>
                <a:cubicBezTo>
                  <a:pt x="-3973" y="-1163"/>
                  <a:pt x="-11591" y="6553"/>
                  <a:pt x="-11591" y="14649"/>
                </a:cubicBezTo>
                <a:cubicBezTo>
                  <a:pt x="-11591" y="19221"/>
                  <a:pt x="-7787" y="19698"/>
                  <a:pt x="-6829" y="19698"/>
                </a:cubicBezTo>
                <a:cubicBezTo>
                  <a:pt x="-4931" y="19698"/>
                  <a:pt x="-2066" y="18173"/>
                  <a:pt x="-2066" y="14935"/>
                </a:cubicBezTo>
                <a:cubicBezTo>
                  <a:pt x="-2066" y="13220"/>
                  <a:pt x="-3024" y="10268"/>
                  <a:pt x="-6829" y="10268"/>
                </a:cubicBezTo>
                <a:cubicBezTo>
                  <a:pt x="-3973" y="3886"/>
                  <a:pt x="1738" y="1981"/>
                  <a:pt x="5552" y="1981"/>
                </a:cubicBezTo>
                <a:cubicBezTo>
                  <a:pt x="15077" y="1981"/>
                  <a:pt x="18882" y="8934"/>
                  <a:pt x="18882" y="16078"/>
                </a:cubicBezTo>
                <a:cubicBezTo>
                  <a:pt x="18882" y="23793"/>
                  <a:pt x="14119" y="29889"/>
                  <a:pt x="11263" y="33033"/>
                </a:cubicBezTo>
                <a:lnTo>
                  <a:pt x="-10642" y="54178"/>
                </a:lnTo>
                <a:cubicBezTo>
                  <a:pt x="-11591" y="54940"/>
                  <a:pt x="-11591" y="55130"/>
                  <a:pt x="-11591" y="57607"/>
                </a:cubicBezTo>
                <a:lnTo>
                  <a:pt x="25551" y="57607"/>
                </a:lnTo>
                <a:close/>
              </a:path>
            </a:pathLst>
          </a:custGeom>
          <a:solidFill>
            <a:srgbClr val="000000"/>
          </a:solidFill>
          <a:ln w="12700" cap="flat">
            <a:noFill/>
            <a:prstDash val="solid"/>
            <a:miter/>
          </a:ln>
        </p:spPr>
        <p:txBody>
          <a:bodyPr rtlCol="0" anchor="ctr"/>
          <a:lstStyle/>
          <a:p>
            <a:endParaRPr lang="en-AE"/>
          </a:p>
        </p:txBody>
      </p:sp>
      <p:sp>
        <p:nvSpPr>
          <p:cNvPr id="83" name="Freeform: Shape 82">
            <a:extLst>
              <a:ext uri="{FF2B5EF4-FFF2-40B4-BE49-F238E27FC236}">
                <a16:creationId xmlns:a16="http://schemas.microsoft.com/office/drawing/2014/main" id="{F9ACD55F-AE38-6CF9-18B1-AE19FBB9C705}"/>
              </a:ext>
            </a:extLst>
          </p:cNvPr>
          <p:cNvSpPr/>
          <p:nvPr/>
        </p:nvSpPr>
        <p:spPr>
          <a:xfrm>
            <a:off x="6460805" y="3771962"/>
            <a:ext cx="1261113" cy="112300"/>
          </a:xfrm>
          <a:custGeom>
            <a:avLst/>
            <a:gdLst>
              <a:gd name="connsiteX0" fmla="*/ 52228 w 1261113"/>
              <a:gd name="connsiteY0" fmla="*/ 59226 h 112300"/>
              <a:gd name="connsiteX1" fmla="*/ 24602 w 1261113"/>
              <a:gd name="connsiteY1" fmla="*/ 30651 h 112300"/>
              <a:gd name="connsiteX2" fmla="*/ 6510 w 1261113"/>
              <a:gd name="connsiteY2" fmla="*/ 38937 h 112300"/>
              <a:gd name="connsiteX3" fmla="*/ 6510 w 1261113"/>
              <a:gd name="connsiteY3" fmla="*/ -1163 h 112300"/>
              <a:gd name="connsiteX4" fmla="*/ -11591 w 1261113"/>
              <a:gd name="connsiteY4" fmla="*/ 171 h 112300"/>
              <a:gd name="connsiteX5" fmla="*/ -11591 w 1261113"/>
              <a:gd name="connsiteY5" fmla="*/ 4172 h 112300"/>
              <a:gd name="connsiteX6" fmla="*/ -1108 w 1261113"/>
              <a:gd name="connsiteY6" fmla="*/ 11125 h 112300"/>
              <a:gd name="connsiteX7" fmla="*/ -1108 w 1261113"/>
              <a:gd name="connsiteY7" fmla="*/ 86562 h 112300"/>
              <a:gd name="connsiteX8" fmla="*/ 1748 w 1261113"/>
              <a:gd name="connsiteY8" fmla="*/ 86562 h 112300"/>
              <a:gd name="connsiteX9" fmla="*/ 6510 w 1261113"/>
              <a:gd name="connsiteY9" fmla="*/ 78752 h 112300"/>
              <a:gd name="connsiteX10" fmla="*/ 23653 w 1261113"/>
              <a:gd name="connsiteY10" fmla="*/ 87896 h 112300"/>
              <a:gd name="connsiteX11" fmla="*/ 52228 w 1261113"/>
              <a:gd name="connsiteY11" fmla="*/ 59226 h 112300"/>
              <a:gd name="connsiteX12" fmla="*/ 41755 w 1261113"/>
              <a:gd name="connsiteY12" fmla="*/ 59226 h 112300"/>
              <a:gd name="connsiteX13" fmla="*/ 36992 w 1261113"/>
              <a:gd name="connsiteY13" fmla="*/ 77037 h 112300"/>
              <a:gd name="connsiteX14" fmla="*/ 22705 w 1261113"/>
              <a:gd name="connsiteY14" fmla="*/ 85230 h 112300"/>
              <a:gd name="connsiteX15" fmla="*/ 9366 w 1261113"/>
              <a:gd name="connsiteY15" fmla="*/ 77514 h 112300"/>
              <a:gd name="connsiteX16" fmla="*/ 7459 w 1261113"/>
              <a:gd name="connsiteY16" fmla="*/ 72179 h 112300"/>
              <a:gd name="connsiteX17" fmla="*/ 7459 w 1261113"/>
              <a:gd name="connsiteY17" fmla="*/ 46081 h 112300"/>
              <a:gd name="connsiteX18" fmla="*/ 8417 w 1261113"/>
              <a:gd name="connsiteY18" fmla="*/ 41509 h 112300"/>
              <a:gd name="connsiteX19" fmla="*/ 23653 w 1261113"/>
              <a:gd name="connsiteY19" fmla="*/ 33508 h 112300"/>
              <a:gd name="connsiteX20" fmla="*/ 37941 w 1261113"/>
              <a:gd name="connsiteY20" fmla="*/ 41509 h 112300"/>
              <a:gd name="connsiteX21" fmla="*/ 41755 w 1261113"/>
              <a:gd name="connsiteY21" fmla="*/ 59226 h 112300"/>
              <a:gd name="connsiteX22" fmla="*/ 113192 w 1261113"/>
              <a:gd name="connsiteY22" fmla="*/ 71608 h 112300"/>
              <a:gd name="connsiteX23" fmla="*/ 112234 w 1261113"/>
              <a:gd name="connsiteY23" fmla="*/ 70084 h 112300"/>
              <a:gd name="connsiteX24" fmla="*/ 110327 w 1261113"/>
              <a:gd name="connsiteY24" fmla="*/ 71895 h 112300"/>
              <a:gd name="connsiteX25" fmla="*/ 93184 w 1261113"/>
              <a:gd name="connsiteY25" fmla="*/ 84848 h 112300"/>
              <a:gd name="connsiteX26" fmla="*/ 77948 w 1261113"/>
              <a:gd name="connsiteY26" fmla="*/ 76371 h 112300"/>
              <a:gd name="connsiteX27" fmla="*/ 74134 w 1261113"/>
              <a:gd name="connsiteY27" fmla="*/ 57416 h 112300"/>
              <a:gd name="connsiteX28" fmla="*/ 110327 w 1261113"/>
              <a:gd name="connsiteY28" fmla="*/ 57416 h 112300"/>
              <a:gd name="connsiteX29" fmla="*/ 113192 w 1261113"/>
              <a:gd name="connsiteY29" fmla="*/ 54749 h 112300"/>
              <a:gd name="connsiteX30" fmla="*/ 90328 w 1261113"/>
              <a:gd name="connsiteY30" fmla="*/ 29889 h 112300"/>
              <a:gd name="connsiteX31" fmla="*/ 63660 w 1261113"/>
              <a:gd name="connsiteY31" fmla="*/ 58750 h 112300"/>
              <a:gd name="connsiteX32" fmla="*/ 92235 w 1261113"/>
              <a:gd name="connsiteY32" fmla="*/ 87896 h 112300"/>
              <a:gd name="connsiteX33" fmla="*/ 113192 w 1261113"/>
              <a:gd name="connsiteY33" fmla="*/ 71608 h 112300"/>
              <a:gd name="connsiteX34" fmla="*/ 104616 w 1261113"/>
              <a:gd name="connsiteY34" fmla="*/ 54749 h 112300"/>
              <a:gd name="connsiteX35" fmla="*/ 74134 w 1261113"/>
              <a:gd name="connsiteY35" fmla="*/ 54749 h 112300"/>
              <a:gd name="connsiteX36" fmla="*/ 90328 w 1261113"/>
              <a:gd name="connsiteY36" fmla="*/ 32747 h 112300"/>
              <a:gd name="connsiteX37" fmla="*/ 104616 w 1261113"/>
              <a:gd name="connsiteY37" fmla="*/ 54749 h 112300"/>
              <a:gd name="connsiteX38" fmla="*/ 225585 w 1261113"/>
              <a:gd name="connsiteY38" fmla="*/ 75323 h 112300"/>
              <a:gd name="connsiteX39" fmla="*/ 225585 w 1261113"/>
              <a:gd name="connsiteY39" fmla="*/ 68275 h 112300"/>
              <a:gd name="connsiteX40" fmla="*/ 222730 w 1261113"/>
              <a:gd name="connsiteY40" fmla="*/ 68275 h 112300"/>
              <a:gd name="connsiteX41" fmla="*/ 222730 w 1261113"/>
              <a:gd name="connsiteY41" fmla="*/ 75323 h 112300"/>
              <a:gd name="connsiteX42" fmla="*/ 217967 w 1261113"/>
              <a:gd name="connsiteY42" fmla="*/ 83515 h 112300"/>
              <a:gd name="connsiteX43" fmla="*/ 213205 w 1261113"/>
              <a:gd name="connsiteY43" fmla="*/ 77037 h 112300"/>
              <a:gd name="connsiteX44" fmla="*/ 213205 w 1261113"/>
              <a:gd name="connsiteY44" fmla="*/ 51797 h 112300"/>
              <a:gd name="connsiteX45" fmla="*/ 208442 w 1261113"/>
              <a:gd name="connsiteY45" fmla="*/ 36937 h 112300"/>
              <a:gd name="connsiteX46" fmla="*/ 191290 w 1261113"/>
              <a:gd name="connsiteY46" fmla="*/ 29889 h 112300"/>
              <a:gd name="connsiteX47" fmla="*/ 171291 w 1261113"/>
              <a:gd name="connsiteY47" fmla="*/ 44176 h 112300"/>
              <a:gd name="connsiteX48" fmla="*/ 177002 w 1261113"/>
              <a:gd name="connsiteY48" fmla="*/ 50177 h 112300"/>
              <a:gd name="connsiteX49" fmla="*/ 183672 w 1261113"/>
              <a:gd name="connsiteY49" fmla="*/ 44367 h 112300"/>
              <a:gd name="connsiteX50" fmla="*/ 177002 w 1261113"/>
              <a:gd name="connsiteY50" fmla="*/ 38557 h 112300"/>
              <a:gd name="connsiteX51" fmla="*/ 190341 w 1261113"/>
              <a:gd name="connsiteY51" fmla="*/ 32747 h 112300"/>
              <a:gd name="connsiteX52" fmla="*/ 204628 w 1261113"/>
              <a:gd name="connsiteY52" fmla="*/ 48939 h 112300"/>
              <a:gd name="connsiteX53" fmla="*/ 204628 w 1261113"/>
              <a:gd name="connsiteY53" fmla="*/ 53606 h 112300"/>
              <a:gd name="connsiteX54" fmla="*/ 180816 w 1261113"/>
              <a:gd name="connsiteY54" fmla="*/ 58178 h 112300"/>
              <a:gd name="connsiteX55" fmla="*/ 167477 w 1261113"/>
              <a:gd name="connsiteY55" fmla="*/ 74561 h 112300"/>
              <a:gd name="connsiteX56" fmla="*/ 188434 w 1261113"/>
              <a:gd name="connsiteY56" fmla="*/ 87896 h 112300"/>
              <a:gd name="connsiteX57" fmla="*/ 205577 w 1261113"/>
              <a:gd name="connsiteY57" fmla="*/ 76942 h 112300"/>
              <a:gd name="connsiteX58" fmla="*/ 215102 w 1261113"/>
              <a:gd name="connsiteY58" fmla="*/ 87325 h 112300"/>
              <a:gd name="connsiteX59" fmla="*/ 225585 w 1261113"/>
              <a:gd name="connsiteY59" fmla="*/ 75323 h 112300"/>
              <a:gd name="connsiteX60" fmla="*/ 204628 w 1261113"/>
              <a:gd name="connsiteY60" fmla="*/ 68846 h 112300"/>
              <a:gd name="connsiteX61" fmla="*/ 189392 w 1261113"/>
              <a:gd name="connsiteY61" fmla="*/ 85230 h 112300"/>
              <a:gd name="connsiteX62" fmla="*/ 177960 w 1261113"/>
              <a:gd name="connsiteY62" fmla="*/ 74371 h 112300"/>
              <a:gd name="connsiteX63" fmla="*/ 204628 w 1261113"/>
              <a:gd name="connsiteY63" fmla="*/ 56273 h 112300"/>
              <a:gd name="connsiteX64" fmla="*/ 341792 w 1261113"/>
              <a:gd name="connsiteY64" fmla="*/ 59226 h 112300"/>
              <a:gd name="connsiteX65" fmla="*/ 314166 w 1261113"/>
              <a:gd name="connsiteY65" fmla="*/ 30651 h 112300"/>
              <a:gd name="connsiteX66" fmla="*/ 296065 w 1261113"/>
              <a:gd name="connsiteY66" fmla="*/ 38937 h 112300"/>
              <a:gd name="connsiteX67" fmla="*/ 296065 w 1261113"/>
              <a:gd name="connsiteY67" fmla="*/ -1163 h 112300"/>
              <a:gd name="connsiteX68" fmla="*/ 277973 w 1261113"/>
              <a:gd name="connsiteY68" fmla="*/ 171 h 112300"/>
              <a:gd name="connsiteX69" fmla="*/ 277973 w 1261113"/>
              <a:gd name="connsiteY69" fmla="*/ 4172 h 112300"/>
              <a:gd name="connsiteX70" fmla="*/ 287498 w 1261113"/>
              <a:gd name="connsiteY70" fmla="*/ 11125 h 112300"/>
              <a:gd name="connsiteX71" fmla="*/ 287498 w 1261113"/>
              <a:gd name="connsiteY71" fmla="*/ 86562 h 112300"/>
              <a:gd name="connsiteX72" fmla="*/ 291302 w 1261113"/>
              <a:gd name="connsiteY72" fmla="*/ 86562 h 112300"/>
              <a:gd name="connsiteX73" fmla="*/ 296065 w 1261113"/>
              <a:gd name="connsiteY73" fmla="*/ 78752 h 112300"/>
              <a:gd name="connsiteX74" fmla="*/ 312259 w 1261113"/>
              <a:gd name="connsiteY74" fmla="*/ 87896 h 112300"/>
              <a:gd name="connsiteX75" fmla="*/ 341792 w 1261113"/>
              <a:gd name="connsiteY75" fmla="*/ 59226 h 112300"/>
              <a:gd name="connsiteX76" fmla="*/ 330360 w 1261113"/>
              <a:gd name="connsiteY76" fmla="*/ 59226 h 112300"/>
              <a:gd name="connsiteX77" fmla="*/ 326547 w 1261113"/>
              <a:gd name="connsiteY77" fmla="*/ 77037 h 112300"/>
              <a:gd name="connsiteX78" fmla="*/ 312259 w 1261113"/>
              <a:gd name="connsiteY78" fmla="*/ 85230 h 112300"/>
              <a:gd name="connsiteX79" fmla="*/ 298930 w 1261113"/>
              <a:gd name="connsiteY79" fmla="*/ 77514 h 112300"/>
              <a:gd name="connsiteX80" fmla="*/ 297023 w 1261113"/>
              <a:gd name="connsiteY80" fmla="*/ 72179 h 112300"/>
              <a:gd name="connsiteX81" fmla="*/ 297023 w 1261113"/>
              <a:gd name="connsiteY81" fmla="*/ 46081 h 112300"/>
              <a:gd name="connsiteX82" fmla="*/ 297972 w 1261113"/>
              <a:gd name="connsiteY82" fmla="*/ 41509 h 112300"/>
              <a:gd name="connsiteX83" fmla="*/ 313217 w 1261113"/>
              <a:gd name="connsiteY83" fmla="*/ 33508 h 112300"/>
              <a:gd name="connsiteX84" fmla="*/ 327505 w 1261113"/>
              <a:gd name="connsiteY84" fmla="*/ 41509 h 112300"/>
              <a:gd name="connsiteX85" fmla="*/ 330360 w 1261113"/>
              <a:gd name="connsiteY85" fmla="*/ 59226 h 112300"/>
              <a:gd name="connsiteX86" fmla="*/ 378934 w 1261113"/>
              <a:gd name="connsiteY86" fmla="*/ 86562 h 112300"/>
              <a:gd name="connsiteX87" fmla="*/ 378934 w 1261113"/>
              <a:gd name="connsiteY87" fmla="*/ 82753 h 112300"/>
              <a:gd name="connsiteX88" fmla="*/ 368460 w 1261113"/>
              <a:gd name="connsiteY88" fmla="*/ 76942 h 112300"/>
              <a:gd name="connsiteX89" fmla="*/ 368460 w 1261113"/>
              <a:gd name="connsiteY89" fmla="*/ -1163 h 112300"/>
              <a:gd name="connsiteX90" fmla="*/ 350359 w 1261113"/>
              <a:gd name="connsiteY90" fmla="*/ 171 h 112300"/>
              <a:gd name="connsiteX91" fmla="*/ 350359 w 1261113"/>
              <a:gd name="connsiteY91" fmla="*/ 4172 h 112300"/>
              <a:gd name="connsiteX92" fmla="*/ 359884 w 1261113"/>
              <a:gd name="connsiteY92" fmla="*/ 11125 h 112300"/>
              <a:gd name="connsiteX93" fmla="*/ 359884 w 1261113"/>
              <a:gd name="connsiteY93" fmla="*/ 76942 h 112300"/>
              <a:gd name="connsiteX94" fmla="*/ 350359 w 1261113"/>
              <a:gd name="connsiteY94" fmla="*/ 82753 h 112300"/>
              <a:gd name="connsiteX95" fmla="*/ 350359 w 1261113"/>
              <a:gd name="connsiteY95" fmla="*/ 86562 h 112300"/>
              <a:gd name="connsiteX96" fmla="*/ 364647 w 1261113"/>
              <a:gd name="connsiteY96" fmla="*/ 86182 h 112300"/>
              <a:gd name="connsiteX97" fmla="*/ 442753 w 1261113"/>
              <a:gd name="connsiteY97" fmla="*/ 59512 h 112300"/>
              <a:gd name="connsiteX98" fmla="*/ 414178 w 1261113"/>
              <a:gd name="connsiteY98" fmla="*/ 29889 h 112300"/>
              <a:gd name="connsiteX99" fmla="*/ 385603 w 1261113"/>
              <a:gd name="connsiteY99" fmla="*/ 59512 h 112300"/>
              <a:gd name="connsiteX100" fmla="*/ 414178 w 1261113"/>
              <a:gd name="connsiteY100" fmla="*/ 87896 h 112300"/>
              <a:gd name="connsiteX101" fmla="*/ 442753 w 1261113"/>
              <a:gd name="connsiteY101" fmla="*/ 59512 h 112300"/>
              <a:gd name="connsiteX102" fmla="*/ 432280 w 1261113"/>
              <a:gd name="connsiteY102" fmla="*/ 58464 h 112300"/>
              <a:gd name="connsiteX103" fmla="*/ 429415 w 1261113"/>
              <a:gd name="connsiteY103" fmla="*/ 75419 h 112300"/>
              <a:gd name="connsiteX104" fmla="*/ 414178 w 1261113"/>
              <a:gd name="connsiteY104" fmla="*/ 84848 h 112300"/>
              <a:gd name="connsiteX105" fmla="*/ 398942 w 1261113"/>
              <a:gd name="connsiteY105" fmla="*/ 76371 h 112300"/>
              <a:gd name="connsiteX106" fmla="*/ 396077 w 1261113"/>
              <a:gd name="connsiteY106" fmla="*/ 58464 h 112300"/>
              <a:gd name="connsiteX107" fmla="*/ 398942 w 1261113"/>
              <a:gd name="connsiteY107" fmla="*/ 41223 h 112300"/>
              <a:gd name="connsiteX108" fmla="*/ 414178 w 1261113"/>
              <a:gd name="connsiteY108" fmla="*/ 32747 h 112300"/>
              <a:gd name="connsiteX109" fmla="*/ 428466 w 1261113"/>
              <a:gd name="connsiteY109" fmla="*/ 40938 h 112300"/>
              <a:gd name="connsiteX110" fmla="*/ 432280 w 1261113"/>
              <a:gd name="connsiteY110" fmla="*/ 58464 h 112300"/>
              <a:gd name="connsiteX111" fmla="*/ 503717 w 1261113"/>
              <a:gd name="connsiteY111" fmla="*/ 71608 h 112300"/>
              <a:gd name="connsiteX112" fmla="*/ 501810 w 1261113"/>
              <a:gd name="connsiteY112" fmla="*/ 70275 h 112300"/>
              <a:gd name="connsiteX113" fmla="*/ 499903 w 1261113"/>
              <a:gd name="connsiteY113" fmla="*/ 71608 h 112300"/>
              <a:gd name="connsiteX114" fmla="*/ 482760 w 1261113"/>
              <a:gd name="connsiteY114" fmla="*/ 84848 h 112300"/>
              <a:gd name="connsiteX115" fmla="*/ 464659 w 1261113"/>
              <a:gd name="connsiteY115" fmla="*/ 59036 h 112300"/>
              <a:gd name="connsiteX116" fmla="*/ 481802 w 1261113"/>
              <a:gd name="connsiteY116" fmla="*/ 33032 h 112300"/>
              <a:gd name="connsiteX117" fmla="*/ 496090 w 1261113"/>
              <a:gd name="connsiteY117" fmla="*/ 37794 h 112300"/>
              <a:gd name="connsiteX118" fmla="*/ 490378 w 1261113"/>
              <a:gd name="connsiteY118" fmla="*/ 43604 h 112300"/>
              <a:gd name="connsiteX119" fmla="*/ 496090 w 1261113"/>
              <a:gd name="connsiteY119" fmla="*/ 49416 h 112300"/>
              <a:gd name="connsiteX120" fmla="*/ 501810 w 1261113"/>
              <a:gd name="connsiteY120" fmla="*/ 43415 h 112300"/>
              <a:gd name="connsiteX121" fmla="*/ 481802 w 1261113"/>
              <a:gd name="connsiteY121" fmla="*/ 29889 h 112300"/>
              <a:gd name="connsiteX122" fmla="*/ 454185 w 1261113"/>
              <a:gd name="connsiteY122" fmla="*/ 59226 h 112300"/>
              <a:gd name="connsiteX123" fmla="*/ 481802 w 1261113"/>
              <a:gd name="connsiteY123" fmla="*/ 87896 h 112300"/>
              <a:gd name="connsiteX124" fmla="*/ 503717 w 1261113"/>
              <a:gd name="connsiteY124" fmla="*/ 71608 h 112300"/>
              <a:gd name="connsiteX125" fmla="*/ 569434 w 1261113"/>
              <a:gd name="connsiteY125" fmla="*/ 86562 h 112300"/>
              <a:gd name="connsiteX126" fmla="*/ 569434 w 1261113"/>
              <a:gd name="connsiteY126" fmla="*/ 82753 h 112300"/>
              <a:gd name="connsiteX127" fmla="*/ 557053 w 1261113"/>
              <a:gd name="connsiteY127" fmla="*/ 75990 h 112300"/>
              <a:gd name="connsiteX128" fmla="*/ 540859 w 1261113"/>
              <a:gd name="connsiteY128" fmla="*/ 53225 h 112300"/>
              <a:gd name="connsiteX129" fmla="*/ 539910 w 1261113"/>
              <a:gd name="connsiteY129" fmla="*/ 51892 h 112300"/>
              <a:gd name="connsiteX130" fmla="*/ 550384 w 1261113"/>
              <a:gd name="connsiteY130" fmla="*/ 42843 h 112300"/>
              <a:gd name="connsiteX131" fmla="*/ 566578 w 1261113"/>
              <a:gd name="connsiteY131" fmla="*/ 35985 h 112300"/>
              <a:gd name="connsiteX132" fmla="*/ 566578 w 1261113"/>
              <a:gd name="connsiteY132" fmla="*/ 32175 h 112300"/>
              <a:gd name="connsiteX133" fmla="*/ 558002 w 1261113"/>
              <a:gd name="connsiteY133" fmla="*/ 32461 h 112300"/>
              <a:gd name="connsiteX134" fmla="*/ 542766 w 1261113"/>
              <a:gd name="connsiteY134" fmla="*/ 32175 h 112300"/>
              <a:gd name="connsiteX135" fmla="*/ 542766 w 1261113"/>
              <a:gd name="connsiteY135" fmla="*/ 35985 h 112300"/>
              <a:gd name="connsiteX136" fmla="*/ 546580 w 1261113"/>
              <a:gd name="connsiteY136" fmla="*/ 39128 h 112300"/>
              <a:gd name="connsiteX137" fmla="*/ 543715 w 1261113"/>
              <a:gd name="connsiteY137" fmla="*/ 44081 h 112300"/>
              <a:gd name="connsiteX138" fmla="*/ 525623 w 1261113"/>
              <a:gd name="connsiteY138" fmla="*/ 59512 h 112300"/>
              <a:gd name="connsiteX139" fmla="*/ 525623 w 1261113"/>
              <a:gd name="connsiteY139" fmla="*/ -1163 h 112300"/>
              <a:gd name="connsiteX140" fmla="*/ 507522 w 1261113"/>
              <a:gd name="connsiteY140" fmla="*/ 171 h 112300"/>
              <a:gd name="connsiteX141" fmla="*/ 507522 w 1261113"/>
              <a:gd name="connsiteY141" fmla="*/ 4172 h 112300"/>
              <a:gd name="connsiteX142" fmla="*/ 517047 w 1261113"/>
              <a:gd name="connsiteY142" fmla="*/ 11125 h 112300"/>
              <a:gd name="connsiteX143" fmla="*/ 517047 w 1261113"/>
              <a:gd name="connsiteY143" fmla="*/ 76942 h 112300"/>
              <a:gd name="connsiteX144" fmla="*/ 507522 w 1261113"/>
              <a:gd name="connsiteY144" fmla="*/ 82753 h 112300"/>
              <a:gd name="connsiteX145" fmla="*/ 507522 w 1261113"/>
              <a:gd name="connsiteY145" fmla="*/ 86562 h 112300"/>
              <a:gd name="connsiteX146" fmla="*/ 521809 w 1261113"/>
              <a:gd name="connsiteY146" fmla="*/ 86182 h 112300"/>
              <a:gd name="connsiteX147" fmla="*/ 535148 w 1261113"/>
              <a:gd name="connsiteY147" fmla="*/ 86562 h 112300"/>
              <a:gd name="connsiteX148" fmla="*/ 535148 w 1261113"/>
              <a:gd name="connsiteY148" fmla="*/ 82753 h 112300"/>
              <a:gd name="connsiteX149" fmla="*/ 525623 w 1261113"/>
              <a:gd name="connsiteY149" fmla="*/ 76942 h 112300"/>
              <a:gd name="connsiteX150" fmla="*/ 525623 w 1261113"/>
              <a:gd name="connsiteY150" fmla="*/ 63988 h 112300"/>
              <a:gd name="connsiteX151" fmla="*/ 534190 w 1261113"/>
              <a:gd name="connsiteY151" fmla="*/ 56940 h 112300"/>
              <a:gd name="connsiteX152" fmla="*/ 549435 w 1261113"/>
              <a:gd name="connsiteY152" fmla="*/ 79800 h 112300"/>
              <a:gd name="connsiteX153" fmla="*/ 544673 w 1261113"/>
              <a:gd name="connsiteY153" fmla="*/ 82753 h 112300"/>
              <a:gd name="connsiteX154" fmla="*/ 544673 w 1261113"/>
              <a:gd name="connsiteY154" fmla="*/ 86562 h 112300"/>
              <a:gd name="connsiteX155" fmla="*/ 558002 w 1261113"/>
              <a:gd name="connsiteY155" fmla="*/ 86182 h 112300"/>
              <a:gd name="connsiteX156" fmla="*/ 569434 w 1261113"/>
              <a:gd name="connsiteY156" fmla="*/ 86562 h 112300"/>
              <a:gd name="connsiteX157" fmla="*/ 671353 w 1261113"/>
              <a:gd name="connsiteY157" fmla="*/ 71608 h 112300"/>
              <a:gd name="connsiteX158" fmla="*/ 670405 w 1261113"/>
              <a:gd name="connsiteY158" fmla="*/ 70275 h 112300"/>
              <a:gd name="connsiteX159" fmla="*/ 668498 w 1261113"/>
              <a:gd name="connsiteY159" fmla="*/ 71608 h 112300"/>
              <a:gd name="connsiteX160" fmla="*/ 651355 w 1261113"/>
              <a:gd name="connsiteY160" fmla="*/ 84848 h 112300"/>
              <a:gd name="connsiteX161" fmla="*/ 633253 w 1261113"/>
              <a:gd name="connsiteY161" fmla="*/ 59036 h 112300"/>
              <a:gd name="connsiteX162" fmla="*/ 650397 w 1261113"/>
              <a:gd name="connsiteY162" fmla="*/ 33032 h 112300"/>
              <a:gd name="connsiteX163" fmla="*/ 664684 w 1261113"/>
              <a:gd name="connsiteY163" fmla="*/ 37794 h 112300"/>
              <a:gd name="connsiteX164" fmla="*/ 658015 w 1261113"/>
              <a:gd name="connsiteY164" fmla="*/ 43604 h 112300"/>
              <a:gd name="connsiteX165" fmla="*/ 663735 w 1261113"/>
              <a:gd name="connsiteY165" fmla="*/ 49416 h 112300"/>
              <a:gd name="connsiteX166" fmla="*/ 670405 w 1261113"/>
              <a:gd name="connsiteY166" fmla="*/ 43415 h 112300"/>
              <a:gd name="connsiteX167" fmla="*/ 650397 w 1261113"/>
              <a:gd name="connsiteY167" fmla="*/ 29889 h 112300"/>
              <a:gd name="connsiteX168" fmla="*/ 622780 w 1261113"/>
              <a:gd name="connsiteY168" fmla="*/ 59226 h 112300"/>
              <a:gd name="connsiteX169" fmla="*/ 650397 w 1261113"/>
              <a:gd name="connsiteY169" fmla="*/ 87896 h 112300"/>
              <a:gd name="connsiteX170" fmla="*/ 671353 w 1261113"/>
              <a:gd name="connsiteY170" fmla="*/ 71608 h 112300"/>
              <a:gd name="connsiteX171" fmla="*/ 707547 w 1261113"/>
              <a:gd name="connsiteY171" fmla="*/ 86562 h 112300"/>
              <a:gd name="connsiteX172" fmla="*/ 707547 w 1261113"/>
              <a:gd name="connsiteY172" fmla="*/ 82753 h 112300"/>
              <a:gd name="connsiteX173" fmla="*/ 698022 w 1261113"/>
              <a:gd name="connsiteY173" fmla="*/ 77037 h 112300"/>
              <a:gd name="connsiteX174" fmla="*/ 698022 w 1261113"/>
              <a:gd name="connsiteY174" fmla="*/ 30651 h 112300"/>
              <a:gd name="connsiteX175" fmla="*/ 679930 w 1261113"/>
              <a:gd name="connsiteY175" fmla="*/ 32175 h 112300"/>
              <a:gd name="connsiteX176" fmla="*/ 679930 w 1261113"/>
              <a:gd name="connsiteY176" fmla="*/ 35985 h 112300"/>
              <a:gd name="connsiteX177" fmla="*/ 689455 w 1261113"/>
              <a:gd name="connsiteY177" fmla="*/ 43033 h 112300"/>
              <a:gd name="connsiteX178" fmla="*/ 689455 w 1261113"/>
              <a:gd name="connsiteY178" fmla="*/ 76942 h 112300"/>
              <a:gd name="connsiteX179" fmla="*/ 679930 w 1261113"/>
              <a:gd name="connsiteY179" fmla="*/ 82753 h 112300"/>
              <a:gd name="connsiteX180" fmla="*/ 679930 w 1261113"/>
              <a:gd name="connsiteY180" fmla="*/ 86562 h 112300"/>
              <a:gd name="connsiteX181" fmla="*/ 694217 w 1261113"/>
              <a:gd name="connsiteY181" fmla="*/ 86182 h 112300"/>
              <a:gd name="connsiteX182" fmla="*/ 707547 w 1261113"/>
              <a:gd name="connsiteY182" fmla="*/ 86562 h 112300"/>
              <a:gd name="connsiteX183" fmla="*/ 699928 w 1261113"/>
              <a:gd name="connsiteY183" fmla="*/ 10267 h 112300"/>
              <a:gd name="connsiteX184" fmla="*/ 693259 w 1261113"/>
              <a:gd name="connsiteY184" fmla="*/ 3600 h 112300"/>
              <a:gd name="connsiteX185" fmla="*/ 686590 w 1261113"/>
              <a:gd name="connsiteY185" fmla="*/ 10267 h 112300"/>
              <a:gd name="connsiteX186" fmla="*/ 693259 w 1261113"/>
              <a:gd name="connsiteY186" fmla="*/ 16935 h 112300"/>
              <a:gd name="connsiteX187" fmla="*/ 699928 w 1261113"/>
              <a:gd name="connsiteY187" fmla="*/ 10267 h 112300"/>
              <a:gd name="connsiteX188" fmla="*/ 778984 w 1261113"/>
              <a:gd name="connsiteY188" fmla="*/ 59226 h 112300"/>
              <a:gd name="connsiteX189" fmla="*/ 751367 w 1261113"/>
              <a:gd name="connsiteY189" fmla="*/ 30651 h 112300"/>
              <a:gd name="connsiteX190" fmla="*/ 733266 w 1261113"/>
              <a:gd name="connsiteY190" fmla="*/ 38937 h 112300"/>
              <a:gd name="connsiteX191" fmla="*/ 733266 w 1261113"/>
              <a:gd name="connsiteY191" fmla="*/ 30651 h 112300"/>
              <a:gd name="connsiteX192" fmla="*/ 715165 w 1261113"/>
              <a:gd name="connsiteY192" fmla="*/ 32175 h 112300"/>
              <a:gd name="connsiteX193" fmla="*/ 715165 w 1261113"/>
              <a:gd name="connsiteY193" fmla="*/ 35985 h 112300"/>
              <a:gd name="connsiteX194" fmla="*/ 724690 w 1261113"/>
              <a:gd name="connsiteY194" fmla="*/ 42272 h 112300"/>
              <a:gd name="connsiteX195" fmla="*/ 724690 w 1261113"/>
              <a:gd name="connsiteY195" fmla="*/ 101517 h 112300"/>
              <a:gd name="connsiteX196" fmla="*/ 715165 w 1261113"/>
              <a:gd name="connsiteY196" fmla="*/ 107327 h 112300"/>
              <a:gd name="connsiteX197" fmla="*/ 715165 w 1261113"/>
              <a:gd name="connsiteY197" fmla="*/ 111137 h 112300"/>
              <a:gd name="connsiteX198" fmla="*/ 729452 w 1261113"/>
              <a:gd name="connsiteY198" fmla="*/ 110756 h 112300"/>
              <a:gd name="connsiteX199" fmla="*/ 743740 w 1261113"/>
              <a:gd name="connsiteY199" fmla="*/ 111137 h 112300"/>
              <a:gd name="connsiteX200" fmla="*/ 743740 w 1261113"/>
              <a:gd name="connsiteY200" fmla="*/ 107327 h 112300"/>
              <a:gd name="connsiteX201" fmla="*/ 734215 w 1261113"/>
              <a:gd name="connsiteY201" fmla="*/ 101517 h 112300"/>
              <a:gd name="connsiteX202" fmla="*/ 734215 w 1261113"/>
              <a:gd name="connsiteY202" fmla="*/ 79134 h 112300"/>
              <a:gd name="connsiteX203" fmla="*/ 749460 w 1261113"/>
              <a:gd name="connsiteY203" fmla="*/ 87896 h 112300"/>
              <a:gd name="connsiteX204" fmla="*/ 778984 w 1261113"/>
              <a:gd name="connsiteY204" fmla="*/ 59226 h 112300"/>
              <a:gd name="connsiteX205" fmla="*/ 767552 w 1261113"/>
              <a:gd name="connsiteY205" fmla="*/ 59226 h 112300"/>
              <a:gd name="connsiteX206" fmla="*/ 749460 w 1261113"/>
              <a:gd name="connsiteY206" fmla="*/ 85230 h 112300"/>
              <a:gd name="connsiteX207" fmla="*/ 736122 w 1261113"/>
              <a:gd name="connsiteY207" fmla="*/ 77514 h 112300"/>
              <a:gd name="connsiteX208" fmla="*/ 734215 w 1261113"/>
              <a:gd name="connsiteY208" fmla="*/ 72179 h 112300"/>
              <a:gd name="connsiteX209" fmla="*/ 734215 w 1261113"/>
              <a:gd name="connsiteY209" fmla="*/ 44081 h 112300"/>
              <a:gd name="connsiteX210" fmla="*/ 750409 w 1261113"/>
              <a:gd name="connsiteY210" fmla="*/ 33890 h 112300"/>
              <a:gd name="connsiteX211" fmla="*/ 767552 w 1261113"/>
              <a:gd name="connsiteY211" fmla="*/ 59226 h 112300"/>
              <a:gd name="connsiteX212" fmla="*/ 852328 w 1261113"/>
              <a:gd name="connsiteY212" fmla="*/ 86562 h 112300"/>
              <a:gd name="connsiteX213" fmla="*/ 852328 w 1261113"/>
              <a:gd name="connsiteY213" fmla="*/ 82753 h 112300"/>
              <a:gd name="connsiteX214" fmla="*/ 841855 w 1261113"/>
              <a:gd name="connsiteY214" fmla="*/ 78848 h 112300"/>
              <a:gd name="connsiteX215" fmla="*/ 841855 w 1261113"/>
              <a:gd name="connsiteY215" fmla="*/ 54749 h 112300"/>
              <a:gd name="connsiteX216" fmla="*/ 838041 w 1261113"/>
              <a:gd name="connsiteY216" fmla="*/ 35413 h 112300"/>
              <a:gd name="connsiteX217" fmla="*/ 824702 w 1261113"/>
              <a:gd name="connsiteY217" fmla="*/ 30651 h 112300"/>
              <a:gd name="connsiteX218" fmla="*/ 805652 w 1261113"/>
              <a:gd name="connsiteY218" fmla="*/ 42843 h 112300"/>
              <a:gd name="connsiteX219" fmla="*/ 805652 w 1261113"/>
              <a:gd name="connsiteY219" fmla="*/ -1163 h 112300"/>
              <a:gd name="connsiteX220" fmla="*/ 787560 w 1261113"/>
              <a:gd name="connsiteY220" fmla="*/ 171 h 112300"/>
              <a:gd name="connsiteX221" fmla="*/ 787560 w 1261113"/>
              <a:gd name="connsiteY221" fmla="*/ 4172 h 112300"/>
              <a:gd name="connsiteX222" fmla="*/ 797085 w 1261113"/>
              <a:gd name="connsiteY222" fmla="*/ 11125 h 112300"/>
              <a:gd name="connsiteX223" fmla="*/ 797085 w 1261113"/>
              <a:gd name="connsiteY223" fmla="*/ 76942 h 112300"/>
              <a:gd name="connsiteX224" fmla="*/ 787560 w 1261113"/>
              <a:gd name="connsiteY224" fmla="*/ 82753 h 112300"/>
              <a:gd name="connsiteX225" fmla="*/ 787560 w 1261113"/>
              <a:gd name="connsiteY225" fmla="*/ 86562 h 112300"/>
              <a:gd name="connsiteX226" fmla="*/ 801848 w 1261113"/>
              <a:gd name="connsiteY226" fmla="*/ 86182 h 112300"/>
              <a:gd name="connsiteX227" fmla="*/ 816135 w 1261113"/>
              <a:gd name="connsiteY227" fmla="*/ 86562 h 112300"/>
              <a:gd name="connsiteX228" fmla="*/ 816135 w 1261113"/>
              <a:gd name="connsiteY228" fmla="*/ 82753 h 112300"/>
              <a:gd name="connsiteX229" fmla="*/ 805652 w 1261113"/>
              <a:gd name="connsiteY229" fmla="*/ 76942 h 112300"/>
              <a:gd name="connsiteX230" fmla="*/ 805652 w 1261113"/>
              <a:gd name="connsiteY230" fmla="*/ 53701 h 112300"/>
              <a:gd name="connsiteX231" fmla="*/ 823753 w 1261113"/>
              <a:gd name="connsiteY231" fmla="*/ 33508 h 112300"/>
              <a:gd name="connsiteX232" fmla="*/ 833278 w 1261113"/>
              <a:gd name="connsiteY232" fmla="*/ 47415 h 112300"/>
              <a:gd name="connsiteX233" fmla="*/ 833278 w 1261113"/>
              <a:gd name="connsiteY233" fmla="*/ 76942 h 112300"/>
              <a:gd name="connsiteX234" fmla="*/ 822805 w 1261113"/>
              <a:gd name="connsiteY234" fmla="*/ 82753 h 112300"/>
              <a:gd name="connsiteX235" fmla="*/ 822805 w 1261113"/>
              <a:gd name="connsiteY235" fmla="*/ 86562 h 112300"/>
              <a:gd name="connsiteX236" fmla="*/ 838041 w 1261113"/>
              <a:gd name="connsiteY236" fmla="*/ 86182 h 112300"/>
              <a:gd name="connsiteX237" fmla="*/ 908530 w 1261113"/>
              <a:gd name="connsiteY237" fmla="*/ 71608 h 112300"/>
              <a:gd name="connsiteX238" fmla="*/ 906623 w 1261113"/>
              <a:gd name="connsiteY238" fmla="*/ 70084 h 112300"/>
              <a:gd name="connsiteX239" fmla="*/ 904716 w 1261113"/>
              <a:gd name="connsiteY239" fmla="*/ 71895 h 112300"/>
              <a:gd name="connsiteX240" fmla="*/ 887573 w 1261113"/>
              <a:gd name="connsiteY240" fmla="*/ 84848 h 112300"/>
              <a:gd name="connsiteX241" fmla="*/ 872327 w 1261113"/>
              <a:gd name="connsiteY241" fmla="*/ 76371 h 112300"/>
              <a:gd name="connsiteX242" fmla="*/ 868523 w 1261113"/>
              <a:gd name="connsiteY242" fmla="*/ 57416 h 112300"/>
              <a:gd name="connsiteX243" fmla="*/ 904716 w 1261113"/>
              <a:gd name="connsiteY243" fmla="*/ 57416 h 112300"/>
              <a:gd name="connsiteX244" fmla="*/ 908530 w 1261113"/>
              <a:gd name="connsiteY244" fmla="*/ 54749 h 112300"/>
              <a:gd name="connsiteX245" fmla="*/ 884717 w 1261113"/>
              <a:gd name="connsiteY245" fmla="*/ 29889 h 112300"/>
              <a:gd name="connsiteX246" fmla="*/ 858040 w 1261113"/>
              <a:gd name="connsiteY246" fmla="*/ 58750 h 112300"/>
              <a:gd name="connsiteX247" fmla="*/ 886615 w 1261113"/>
              <a:gd name="connsiteY247" fmla="*/ 87896 h 112300"/>
              <a:gd name="connsiteX248" fmla="*/ 908530 w 1261113"/>
              <a:gd name="connsiteY248" fmla="*/ 71608 h 112300"/>
              <a:gd name="connsiteX249" fmla="*/ 899953 w 1261113"/>
              <a:gd name="connsiteY249" fmla="*/ 54749 h 112300"/>
              <a:gd name="connsiteX250" fmla="*/ 869472 w 1261113"/>
              <a:gd name="connsiteY250" fmla="*/ 54749 h 112300"/>
              <a:gd name="connsiteX251" fmla="*/ 884717 w 1261113"/>
              <a:gd name="connsiteY251" fmla="*/ 32747 h 112300"/>
              <a:gd name="connsiteX252" fmla="*/ 899953 w 1261113"/>
              <a:gd name="connsiteY252" fmla="*/ 54749 h 112300"/>
              <a:gd name="connsiteX253" fmla="*/ 959010 w 1261113"/>
              <a:gd name="connsiteY253" fmla="*/ 38366 h 112300"/>
              <a:gd name="connsiteX254" fmla="*/ 949485 w 1261113"/>
              <a:gd name="connsiteY254" fmla="*/ 30651 h 112300"/>
              <a:gd name="connsiteX255" fmla="*/ 933291 w 1261113"/>
              <a:gd name="connsiteY255" fmla="*/ 44653 h 112300"/>
              <a:gd name="connsiteX256" fmla="*/ 933291 w 1261113"/>
              <a:gd name="connsiteY256" fmla="*/ 30651 h 112300"/>
              <a:gd name="connsiteX257" fmla="*/ 915190 w 1261113"/>
              <a:gd name="connsiteY257" fmla="*/ 32175 h 112300"/>
              <a:gd name="connsiteX258" fmla="*/ 915190 w 1261113"/>
              <a:gd name="connsiteY258" fmla="*/ 35985 h 112300"/>
              <a:gd name="connsiteX259" fmla="*/ 925673 w 1261113"/>
              <a:gd name="connsiteY259" fmla="*/ 43129 h 112300"/>
              <a:gd name="connsiteX260" fmla="*/ 925673 w 1261113"/>
              <a:gd name="connsiteY260" fmla="*/ 76942 h 112300"/>
              <a:gd name="connsiteX261" fmla="*/ 915190 w 1261113"/>
              <a:gd name="connsiteY261" fmla="*/ 82753 h 112300"/>
              <a:gd name="connsiteX262" fmla="*/ 915190 w 1261113"/>
              <a:gd name="connsiteY262" fmla="*/ 86562 h 112300"/>
              <a:gd name="connsiteX263" fmla="*/ 930435 w 1261113"/>
              <a:gd name="connsiteY263" fmla="*/ 86182 h 112300"/>
              <a:gd name="connsiteX264" fmla="*/ 946630 w 1261113"/>
              <a:gd name="connsiteY264" fmla="*/ 86562 h 112300"/>
              <a:gd name="connsiteX265" fmla="*/ 946630 w 1261113"/>
              <a:gd name="connsiteY265" fmla="*/ 82753 h 112300"/>
              <a:gd name="connsiteX266" fmla="*/ 943765 w 1261113"/>
              <a:gd name="connsiteY266" fmla="*/ 82753 h 112300"/>
              <a:gd name="connsiteX267" fmla="*/ 934240 w 1261113"/>
              <a:gd name="connsiteY267" fmla="*/ 76752 h 112300"/>
              <a:gd name="connsiteX268" fmla="*/ 934240 w 1261113"/>
              <a:gd name="connsiteY268" fmla="*/ 57321 h 112300"/>
              <a:gd name="connsiteX269" fmla="*/ 949485 w 1261113"/>
              <a:gd name="connsiteY269" fmla="*/ 33508 h 112300"/>
              <a:gd name="connsiteX270" fmla="*/ 950434 w 1261113"/>
              <a:gd name="connsiteY270" fmla="*/ 33604 h 112300"/>
              <a:gd name="connsiteX271" fmla="*/ 947578 w 1261113"/>
              <a:gd name="connsiteY271" fmla="*/ 38557 h 112300"/>
              <a:gd name="connsiteX272" fmla="*/ 953290 w 1261113"/>
              <a:gd name="connsiteY272" fmla="*/ 44081 h 112300"/>
              <a:gd name="connsiteX273" fmla="*/ 959010 w 1261113"/>
              <a:gd name="connsiteY273" fmla="*/ 38366 h 112300"/>
              <a:gd name="connsiteX274" fmla="*/ 988534 w 1261113"/>
              <a:gd name="connsiteY274" fmla="*/ 86467 h 112300"/>
              <a:gd name="connsiteX275" fmla="*/ 980916 w 1261113"/>
              <a:gd name="connsiteY275" fmla="*/ 73228 h 112300"/>
              <a:gd name="connsiteX276" fmla="*/ 973298 w 1261113"/>
              <a:gd name="connsiteY276" fmla="*/ 79895 h 112300"/>
              <a:gd name="connsiteX277" fmla="*/ 980916 w 1261113"/>
              <a:gd name="connsiteY277" fmla="*/ 86562 h 112300"/>
              <a:gd name="connsiteX278" fmla="*/ 985678 w 1261113"/>
              <a:gd name="connsiteY278" fmla="*/ 84562 h 112300"/>
              <a:gd name="connsiteX279" fmla="*/ 976153 w 1261113"/>
              <a:gd name="connsiteY279" fmla="*/ 108184 h 112300"/>
              <a:gd name="connsiteX280" fmla="*/ 975205 w 1261113"/>
              <a:gd name="connsiteY280" fmla="*/ 109708 h 112300"/>
              <a:gd name="connsiteX281" fmla="*/ 977102 w 1261113"/>
              <a:gd name="connsiteY281" fmla="*/ 111042 h 112300"/>
              <a:gd name="connsiteX282" fmla="*/ 988534 w 1261113"/>
              <a:gd name="connsiteY282" fmla="*/ 86467 h 112300"/>
              <a:gd name="connsiteX283" fmla="*/ 1107597 w 1261113"/>
              <a:gd name="connsiteY283" fmla="*/ 75323 h 112300"/>
              <a:gd name="connsiteX284" fmla="*/ 1107597 w 1261113"/>
              <a:gd name="connsiteY284" fmla="*/ 68275 h 112300"/>
              <a:gd name="connsiteX285" fmla="*/ 1104741 w 1261113"/>
              <a:gd name="connsiteY285" fmla="*/ 68275 h 112300"/>
              <a:gd name="connsiteX286" fmla="*/ 1104741 w 1261113"/>
              <a:gd name="connsiteY286" fmla="*/ 75323 h 112300"/>
              <a:gd name="connsiteX287" fmla="*/ 1099978 w 1261113"/>
              <a:gd name="connsiteY287" fmla="*/ 83515 h 112300"/>
              <a:gd name="connsiteX288" fmla="*/ 1095216 w 1261113"/>
              <a:gd name="connsiteY288" fmla="*/ 77037 h 112300"/>
              <a:gd name="connsiteX289" fmla="*/ 1095216 w 1261113"/>
              <a:gd name="connsiteY289" fmla="*/ 51797 h 112300"/>
              <a:gd name="connsiteX290" fmla="*/ 1090453 w 1261113"/>
              <a:gd name="connsiteY290" fmla="*/ 36937 h 112300"/>
              <a:gd name="connsiteX291" fmla="*/ 1073310 w 1261113"/>
              <a:gd name="connsiteY291" fmla="*/ 29889 h 112300"/>
              <a:gd name="connsiteX292" fmla="*/ 1053302 w 1261113"/>
              <a:gd name="connsiteY292" fmla="*/ 44176 h 112300"/>
              <a:gd name="connsiteX293" fmla="*/ 1059023 w 1261113"/>
              <a:gd name="connsiteY293" fmla="*/ 50177 h 112300"/>
              <a:gd name="connsiteX294" fmla="*/ 1065692 w 1261113"/>
              <a:gd name="connsiteY294" fmla="*/ 44367 h 112300"/>
              <a:gd name="connsiteX295" fmla="*/ 1059023 w 1261113"/>
              <a:gd name="connsiteY295" fmla="*/ 38557 h 112300"/>
              <a:gd name="connsiteX296" fmla="*/ 1072352 w 1261113"/>
              <a:gd name="connsiteY296" fmla="*/ 32747 h 112300"/>
              <a:gd name="connsiteX297" fmla="*/ 1086640 w 1261113"/>
              <a:gd name="connsiteY297" fmla="*/ 48939 h 112300"/>
              <a:gd name="connsiteX298" fmla="*/ 1086640 w 1261113"/>
              <a:gd name="connsiteY298" fmla="*/ 53606 h 112300"/>
              <a:gd name="connsiteX299" fmla="*/ 1062827 w 1261113"/>
              <a:gd name="connsiteY299" fmla="*/ 58178 h 112300"/>
              <a:gd name="connsiteX300" fmla="*/ 1049498 w 1261113"/>
              <a:gd name="connsiteY300" fmla="*/ 74561 h 112300"/>
              <a:gd name="connsiteX301" fmla="*/ 1070455 w 1261113"/>
              <a:gd name="connsiteY301" fmla="*/ 87896 h 112300"/>
              <a:gd name="connsiteX302" fmla="*/ 1087598 w 1261113"/>
              <a:gd name="connsiteY302" fmla="*/ 76942 h 112300"/>
              <a:gd name="connsiteX303" fmla="*/ 1097123 w 1261113"/>
              <a:gd name="connsiteY303" fmla="*/ 87325 h 112300"/>
              <a:gd name="connsiteX304" fmla="*/ 1107597 w 1261113"/>
              <a:gd name="connsiteY304" fmla="*/ 75323 h 112300"/>
              <a:gd name="connsiteX305" fmla="*/ 1086640 w 1261113"/>
              <a:gd name="connsiteY305" fmla="*/ 68846 h 112300"/>
              <a:gd name="connsiteX306" fmla="*/ 1071403 w 1261113"/>
              <a:gd name="connsiteY306" fmla="*/ 85230 h 112300"/>
              <a:gd name="connsiteX307" fmla="*/ 1059972 w 1261113"/>
              <a:gd name="connsiteY307" fmla="*/ 74371 h 112300"/>
              <a:gd name="connsiteX308" fmla="*/ 1086640 w 1261113"/>
              <a:gd name="connsiteY308" fmla="*/ 56273 h 112300"/>
              <a:gd name="connsiteX309" fmla="*/ 1179034 w 1261113"/>
              <a:gd name="connsiteY309" fmla="*/ 86562 h 112300"/>
              <a:gd name="connsiteX310" fmla="*/ 1179034 w 1261113"/>
              <a:gd name="connsiteY310" fmla="*/ 82753 h 112300"/>
              <a:gd name="connsiteX311" fmla="*/ 1168560 w 1261113"/>
              <a:gd name="connsiteY311" fmla="*/ 78848 h 112300"/>
              <a:gd name="connsiteX312" fmla="*/ 1168560 w 1261113"/>
              <a:gd name="connsiteY312" fmla="*/ 54749 h 112300"/>
              <a:gd name="connsiteX313" fmla="*/ 1164747 w 1261113"/>
              <a:gd name="connsiteY313" fmla="*/ 35413 h 112300"/>
              <a:gd name="connsiteX314" fmla="*/ 1151417 w 1261113"/>
              <a:gd name="connsiteY314" fmla="*/ 30651 h 112300"/>
              <a:gd name="connsiteX315" fmla="*/ 1132367 w 1261113"/>
              <a:gd name="connsiteY315" fmla="*/ 44081 h 112300"/>
              <a:gd name="connsiteX316" fmla="*/ 1132367 w 1261113"/>
              <a:gd name="connsiteY316" fmla="*/ 30651 h 112300"/>
              <a:gd name="connsiteX317" fmla="*/ 1114266 w 1261113"/>
              <a:gd name="connsiteY317" fmla="*/ 32175 h 112300"/>
              <a:gd name="connsiteX318" fmla="*/ 1114266 w 1261113"/>
              <a:gd name="connsiteY318" fmla="*/ 35985 h 112300"/>
              <a:gd name="connsiteX319" fmla="*/ 1123791 w 1261113"/>
              <a:gd name="connsiteY319" fmla="*/ 43129 h 112300"/>
              <a:gd name="connsiteX320" fmla="*/ 1123791 w 1261113"/>
              <a:gd name="connsiteY320" fmla="*/ 76942 h 112300"/>
              <a:gd name="connsiteX321" fmla="*/ 1114266 w 1261113"/>
              <a:gd name="connsiteY321" fmla="*/ 82753 h 112300"/>
              <a:gd name="connsiteX322" fmla="*/ 1114266 w 1261113"/>
              <a:gd name="connsiteY322" fmla="*/ 86562 h 112300"/>
              <a:gd name="connsiteX323" fmla="*/ 1128553 w 1261113"/>
              <a:gd name="connsiteY323" fmla="*/ 86182 h 112300"/>
              <a:gd name="connsiteX324" fmla="*/ 1142841 w 1261113"/>
              <a:gd name="connsiteY324" fmla="*/ 86562 h 112300"/>
              <a:gd name="connsiteX325" fmla="*/ 1142841 w 1261113"/>
              <a:gd name="connsiteY325" fmla="*/ 82753 h 112300"/>
              <a:gd name="connsiteX326" fmla="*/ 1133316 w 1261113"/>
              <a:gd name="connsiteY326" fmla="*/ 76942 h 112300"/>
              <a:gd name="connsiteX327" fmla="*/ 1133316 w 1261113"/>
              <a:gd name="connsiteY327" fmla="*/ 53701 h 112300"/>
              <a:gd name="connsiteX328" fmla="*/ 1150459 w 1261113"/>
              <a:gd name="connsiteY328" fmla="*/ 33508 h 112300"/>
              <a:gd name="connsiteX329" fmla="*/ 1159984 w 1261113"/>
              <a:gd name="connsiteY329" fmla="*/ 47415 h 112300"/>
              <a:gd name="connsiteX330" fmla="*/ 1159984 w 1261113"/>
              <a:gd name="connsiteY330" fmla="*/ 76942 h 112300"/>
              <a:gd name="connsiteX331" fmla="*/ 1150459 w 1261113"/>
              <a:gd name="connsiteY331" fmla="*/ 82753 h 112300"/>
              <a:gd name="connsiteX332" fmla="*/ 1150459 w 1261113"/>
              <a:gd name="connsiteY332" fmla="*/ 86562 h 112300"/>
              <a:gd name="connsiteX333" fmla="*/ 1164747 w 1261113"/>
              <a:gd name="connsiteY333" fmla="*/ 86182 h 112300"/>
              <a:gd name="connsiteX334" fmla="*/ 1249523 w 1261113"/>
              <a:gd name="connsiteY334" fmla="*/ 86562 h 112300"/>
              <a:gd name="connsiteX335" fmla="*/ 1249523 w 1261113"/>
              <a:gd name="connsiteY335" fmla="*/ 82753 h 112300"/>
              <a:gd name="connsiteX336" fmla="*/ 1239998 w 1261113"/>
              <a:gd name="connsiteY336" fmla="*/ 75609 h 112300"/>
              <a:gd name="connsiteX337" fmla="*/ 1239998 w 1261113"/>
              <a:gd name="connsiteY337" fmla="*/ -1163 h 112300"/>
              <a:gd name="connsiteX338" fmla="*/ 1220948 w 1261113"/>
              <a:gd name="connsiteY338" fmla="*/ 171 h 112300"/>
              <a:gd name="connsiteX339" fmla="*/ 1220948 w 1261113"/>
              <a:gd name="connsiteY339" fmla="*/ 4172 h 112300"/>
              <a:gd name="connsiteX340" fmla="*/ 1231422 w 1261113"/>
              <a:gd name="connsiteY340" fmla="*/ 11125 h 112300"/>
              <a:gd name="connsiteX341" fmla="*/ 1231422 w 1261113"/>
              <a:gd name="connsiteY341" fmla="*/ 38557 h 112300"/>
              <a:gd name="connsiteX342" fmla="*/ 1215227 w 1261113"/>
              <a:gd name="connsiteY342" fmla="*/ 30651 h 112300"/>
              <a:gd name="connsiteX343" fmla="*/ 1185703 w 1261113"/>
              <a:gd name="connsiteY343" fmla="*/ 59321 h 112300"/>
              <a:gd name="connsiteX344" fmla="*/ 1213330 w 1261113"/>
              <a:gd name="connsiteY344" fmla="*/ 87896 h 112300"/>
              <a:gd name="connsiteX345" fmla="*/ 1230473 w 1261113"/>
              <a:gd name="connsiteY345" fmla="*/ 79609 h 112300"/>
              <a:gd name="connsiteX346" fmla="*/ 1230473 w 1261113"/>
              <a:gd name="connsiteY346" fmla="*/ 87896 h 112300"/>
              <a:gd name="connsiteX347" fmla="*/ 1230473 w 1261113"/>
              <a:gd name="connsiteY347" fmla="*/ 71704 h 112300"/>
              <a:gd name="connsiteX348" fmla="*/ 1229515 w 1261113"/>
              <a:gd name="connsiteY348" fmla="*/ 76371 h 112300"/>
              <a:gd name="connsiteX349" fmla="*/ 1214278 w 1261113"/>
              <a:gd name="connsiteY349" fmla="*/ 85230 h 112300"/>
              <a:gd name="connsiteX350" fmla="*/ 1200940 w 1261113"/>
              <a:gd name="connsiteY350" fmla="*/ 77037 h 112300"/>
              <a:gd name="connsiteX351" fmla="*/ 1197135 w 1261113"/>
              <a:gd name="connsiteY351" fmla="*/ 59512 h 112300"/>
              <a:gd name="connsiteX352" fmla="*/ 1200940 w 1261113"/>
              <a:gd name="connsiteY352" fmla="*/ 41509 h 112300"/>
              <a:gd name="connsiteX353" fmla="*/ 1215227 w 1261113"/>
              <a:gd name="connsiteY353" fmla="*/ 33508 h 112300"/>
              <a:gd name="connsiteX354" fmla="*/ 1229515 w 1261113"/>
              <a:gd name="connsiteY354" fmla="*/ 41034 h 112300"/>
              <a:gd name="connsiteX355" fmla="*/ 1230473 w 1261113"/>
              <a:gd name="connsiteY355" fmla="*/ 45701 h 11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1261113" h="112300">
                <a:moveTo>
                  <a:pt x="52228" y="59226"/>
                </a:moveTo>
                <a:cubicBezTo>
                  <a:pt x="52228" y="43129"/>
                  <a:pt x="39848" y="30651"/>
                  <a:pt x="24602" y="30651"/>
                </a:cubicBezTo>
                <a:cubicBezTo>
                  <a:pt x="14128" y="30651"/>
                  <a:pt x="9366" y="36556"/>
                  <a:pt x="6510" y="38937"/>
                </a:cubicBezTo>
                <a:lnTo>
                  <a:pt x="6510" y="-1163"/>
                </a:lnTo>
                <a:lnTo>
                  <a:pt x="-11591" y="171"/>
                </a:lnTo>
                <a:lnTo>
                  <a:pt x="-11591" y="4172"/>
                </a:lnTo>
                <a:cubicBezTo>
                  <a:pt x="-3015" y="4172"/>
                  <a:pt x="-1108" y="5029"/>
                  <a:pt x="-1108" y="11125"/>
                </a:cubicBezTo>
                <a:lnTo>
                  <a:pt x="-1108" y="86562"/>
                </a:lnTo>
                <a:lnTo>
                  <a:pt x="1748" y="86562"/>
                </a:lnTo>
                <a:lnTo>
                  <a:pt x="6510" y="78752"/>
                </a:lnTo>
                <a:cubicBezTo>
                  <a:pt x="8417" y="81704"/>
                  <a:pt x="14128" y="87896"/>
                  <a:pt x="23653" y="87896"/>
                </a:cubicBezTo>
                <a:cubicBezTo>
                  <a:pt x="38890" y="87896"/>
                  <a:pt x="52228" y="75609"/>
                  <a:pt x="52228" y="59226"/>
                </a:cubicBezTo>
                <a:close/>
                <a:moveTo>
                  <a:pt x="41755" y="59226"/>
                </a:moveTo>
                <a:cubicBezTo>
                  <a:pt x="41755" y="63799"/>
                  <a:pt x="40797" y="71418"/>
                  <a:pt x="36992" y="77037"/>
                </a:cubicBezTo>
                <a:cubicBezTo>
                  <a:pt x="35085" y="81133"/>
                  <a:pt x="29365" y="85230"/>
                  <a:pt x="22705" y="85230"/>
                </a:cubicBezTo>
                <a:cubicBezTo>
                  <a:pt x="16984" y="85230"/>
                  <a:pt x="12222" y="82181"/>
                  <a:pt x="9366" y="77514"/>
                </a:cubicBezTo>
                <a:cubicBezTo>
                  <a:pt x="7459" y="74847"/>
                  <a:pt x="7459" y="74371"/>
                  <a:pt x="7459" y="72179"/>
                </a:cubicBezTo>
                <a:lnTo>
                  <a:pt x="7459" y="46081"/>
                </a:lnTo>
                <a:cubicBezTo>
                  <a:pt x="7459" y="43700"/>
                  <a:pt x="7459" y="43604"/>
                  <a:pt x="8417" y="41509"/>
                </a:cubicBezTo>
                <a:cubicBezTo>
                  <a:pt x="14128" y="34556"/>
                  <a:pt x="20798" y="33508"/>
                  <a:pt x="23653" y="33508"/>
                </a:cubicBezTo>
                <a:cubicBezTo>
                  <a:pt x="30323" y="33508"/>
                  <a:pt x="34127" y="36747"/>
                  <a:pt x="37941" y="41509"/>
                </a:cubicBezTo>
                <a:cubicBezTo>
                  <a:pt x="40797" y="46748"/>
                  <a:pt x="41755" y="53987"/>
                  <a:pt x="41755" y="59226"/>
                </a:cubicBezTo>
                <a:close/>
                <a:moveTo>
                  <a:pt x="113192" y="71608"/>
                </a:moveTo>
                <a:cubicBezTo>
                  <a:pt x="113192" y="70275"/>
                  <a:pt x="112234" y="70084"/>
                  <a:pt x="112234" y="70084"/>
                </a:cubicBezTo>
                <a:cubicBezTo>
                  <a:pt x="110327" y="70084"/>
                  <a:pt x="110327" y="70847"/>
                  <a:pt x="110327" y="71895"/>
                </a:cubicBezTo>
                <a:cubicBezTo>
                  <a:pt x="105565" y="84848"/>
                  <a:pt x="94142" y="84848"/>
                  <a:pt x="93184" y="84848"/>
                </a:cubicBezTo>
                <a:cubicBezTo>
                  <a:pt x="86515" y="84848"/>
                  <a:pt x="80803" y="81133"/>
                  <a:pt x="77948" y="76371"/>
                </a:cubicBezTo>
                <a:cubicBezTo>
                  <a:pt x="74134" y="70275"/>
                  <a:pt x="74134" y="61893"/>
                  <a:pt x="74134" y="57416"/>
                </a:cubicBezTo>
                <a:lnTo>
                  <a:pt x="110327" y="57416"/>
                </a:lnTo>
                <a:cubicBezTo>
                  <a:pt x="113192" y="57416"/>
                  <a:pt x="113192" y="57416"/>
                  <a:pt x="113192" y="54749"/>
                </a:cubicBezTo>
                <a:cubicBezTo>
                  <a:pt x="113192" y="42272"/>
                  <a:pt x="106523" y="29889"/>
                  <a:pt x="90328" y="29889"/>
                </a:cubicBezTo>
                <a:cubicBezTo>
                  <a:pt x="75092" y="29889"/>
                  <a:pt x="63660" y="43033"/>
                  <a:pt x="63660" y="58750"/>
                </a:cubicBezTo>
                <a:cubicBezTo>
                  <a:pt x="63660" y="75705"/>
                  <a:pt x="76990" y="87896"/>
                  <a:pt x="92235" y="87896"/>
                </a:cubicBezTo>
                <a:cubicBezTo>
                  <a:pt x="107472" y="87896"/>
                  <a:pt x="113192" y="73990"/>
                  <a:pt x="113192" y="71608"/>
                </a:cubicBezTo>
                <a:close/>
                <a:moveTo>
                  <a:pt x="104616" y="54749"/>
                </a:moveTo>
                <a:lnTo>
                  <a:pt x="74134" y="54749"/>
                </a:lnTo>
                <a:cubicBezTo>
                  <a:pt x="75092" y="35890"/>
                  <a:pt x="85566" y="32747"/>
                  <a:pt x="90328" y="32747"/>
                </a:cubicBezTo>
                <a:cubicBezTo>
                  <a:pt x="103667" y="32747"/>
                  <a:pt x="104616" y="49796"/>
                  <a:pt x="104616" y="54749"/>
                </a:cubicBezTo>
                <a:close/>
                <a:moveTo>
                  <a:pt x="225585" y="75323"/>
                </a:moveTo>
                <a:lnTo>
                  <a:pt x="225585" y="68275"/>
                </a:lnTo>
                <a:lnTo>
                  <a:pt x="222730" y="68275"/>
                </a:lnTo>
                <a:lnTo>
                  <a:pt x="222730" y="75323"/>
                </a:lnTo>
                <a:cubicBezTo>
                  <a:pt x="222730" y="82753"/>
                  <a:pt x="218916" y="83515"/>
                  <a:pt x="217967" y="83515"/>
                </a:cubicBezTo>
                <a:cubicBezTo>
                  <a:pt x="214153" y="83515"/>
                  <a:pt x="213205" y="77705"/>
                  <a:pt x="213205" y="77037"/>
                </a:cubicBezTo>
                <a:lnTo>
                  <a:pt x="213205" y="51797"/>
                </a:lnTo>
                <a:cubicBezTo>
                  <a:pt x="213205" y="46558"/>
                  <a:pt x="213205" y="41509"/>
                  <a:pt x="208442" y="36937"/>
                </a:cubicBezTo>
                <a:cubicBezTo>
                  <a:pt x="203680" y="31984"/>
                  <a:pt x="197010" y="29889"/>
                  <a:pt x="191290" y="29889"/>
                </a:cubicBezTo>
                <a:cubicBezTo>
                  <a:pt x="180816" y="29889"/>
                  <a:pt x="171291" y="35890"/>
                  <a:pt x="171291" y="44176"/>
                </a:cubicBezTo>
                <a:cubicBezTo>
                  <a:pt x="171291" y="48082"/>
                  <a:pt x="174147" y="50177"/>
                  <a:pt x="177002" y="50177"/>
                </a:cubicBezTo>
                <a:cubicBezTo>
                  <a:pt x="180816" y="50177"/>
                  <a:pt x="183672" y="47605"/>
                  <a:pt x="183672" y="44367"/>
                </a:cubicBezTo>
                <a:cubicBezTo>
                  <a:pt x="183672" y="42843"/>
                  <a:pt x="182723" y="38652"/>
                  <a:pt x="177002" y="38557"/>
                </a:cubicBezTo>
                <a:cubicBezTo>
                  <a:pt x="179867" y="34079"/>
                  <a:pt x="186527" y="32747"/>
                  <a:pt x="190341" y="32747"/>
                </a:cubicBezTo>
                <a:cubicBezTo>
                  <a:pt x="197010" y="32747"/>
                  <a:pt x="204628" y="37605"/>
                  <a:pt x="204628" y="48939"/>
                </a:cubicBezTo>
                <a:lnTo>
                  <a:pt x="204628" y="53606"/>
                </a:lnTo>
                <a:cubicBezTo>
                  <a:pt x="197959" y="53987"/>
                  <a:pt x="188434" y="54274"/>
                  <a:pt x="180816" y="58178"/>
                </a:cubicBezTo>
                <a:cubicBezTo>
                  <a:pt x="171291" y="62465"/>
                  <a:pt x="167477" y="69037"/>
                  <a:pt x="167477" y="74561"/>
                </a:cubicBezTo>
                <a:cubicBezTo>
                  <a:pt x="167477" y="84848"/>
                  <a:pt x="179867" y="87896"/>
                  <a:pt x="188434" y="87896"/>
                </a:cubicBezTo>
                <a:cubicBezTo>
                  <a:pt x="197010" y="87896"/>
                  <a:pt x="202722" y="82849"/>
                  <a:pt x="205577" y="76942"/>
                </a:cubicBezTo>
                <a:cubicBezTo>
                  <a:pt x="205577" y="81990"/>
                  <a:pt x="209391" y="87325"/>
                  <a:pt x="215102" y="87325"/>
                </a:cubicBezTo>
                <a:cubicBezTo>
                  <a:pt x="217967" y="87325"/>
                  <a:pt x="225585" y="85515"/>
                  <a:pt x="225585" y="75323"/>
                </a:cubicBezTo>
                <a:close/>
                <a:moveTo>
                  <a:pt x="204628" y="68846"/>
                </a:moveTo>
                <a:cubicBezTo>
                  <a:pt x="204628" y="80943"/>
                  <a:pt x="195103" y="85230"/>
                  <a:pt x="189392" y="85230"/>
                </a:cubicBezTo>
                <a:cubicBezTo>
                  <a:pt x="182723" y="85230"/>
                  <a:pt x="177960" y="80752"/>
                  <a:pt x="177960" y="74371"/>
                </a:cubicBezTo>
                <a:cubicBezTo>
                  <a:pt x="177960" y="67512"/>
                  <a:pt x="182723" y="56940"/>
                  <a:pt x="204628" y="56273"/>
                </a:cubicBezTo>
                <a:close/>
                <a:moveTo>
                  <a:pt x="341792" y="59226"/>
                </a:moveTo>
                <a:cubicBezTo>
                  <a:pt x="341792" y="43129"/>
                  <a:pt x="328453" y="30651"/>
                  <a:pt x="314166" y="30651"/>
                </a:cubicBezTo>
                <a:cubicBezTo>
                  <a:pt x="303692" y="30651"/>
                  <a:pt x="298930" y="36556"/>
                  <a:pt x="296065" y="38937"/>
                </a:cubicBezTo>
                <a:lnTo>
                  <a:pt x="296065" y="-1163"/>
                </a:lnTo>
                <a:lnTo>
                  <a:pt x="277973" y="171"/>
                </a:lnTo>
                <a:lnTo>
                  <a:pt x="277973" y="4172"/>
                </a:lnTo>
                <a:cubicBezTo>
                  <a:pt x="286540" y="4172"/>
                  <a:pt x="287498" y="5029"/>
                  <a:pt x="287498" y="11125"/>
                </a:cubicBezTo>
                <a:lnTo>
                  <a:pt x="287498" y="86562"/>
                </a:lnTo>
                <a:lnTo>
                  <a:pt x="291302" y="86562"/>
                </a:lnTo>
                <a:lnTo>
                  <a:pt x="296065" y="78752"/>
                </a:lnTo>
                <a:cubicBezTo>
                  <a:pt x="297972" y="81704"/>
                  <a:pt x="302734" y="87896"/>
                  <a:pt x="312259" y="87896"/>
                </a:cubicBezTo>
                <a:cubicBezTo>
                  <a:pt x="328453" y="87896"/>
                  <a:pt x="341792" y="75609"/>
                  <a:pt x="341792" y="59226"/>
                </a:cubicBezTo>
                <a:close/>
                <a:moveTo>
                  <a:pt x="330360" y="59226"/>
                </a:moveTo>
                <a:cubicBezTo>
                  <a:pt x="330360" y="63799"/>
                  <a:pt x="330360" y="71418"/>
                  <a:pt x="326547" y="77037"/>
                </a:cubicBezTo>
                <a:cubicBezTo>
                  <a:pt x="323691" y="81133"/>
                  <a:pt x="318928" y="85230"/>
                  <a:pt x="312259" y="85230"/>
                </a:cubicBezTo>
                <a:cubicBezTo>
                  <a:pt x="306548" y="85230"/>
                  <a:pt x="301785" y="82181"/>
                  <a:pt x="298930" y="77514"/>
                </a:cubicBezTo>
                <a:cubicBezTo>
                  <a:pt x="297023" y="74847"/>
                  <a:pt x="297023" y="74371"/>
                  <a:pt x="297023" y="72179"/>
                </a:cubicBezTo>
                <a:lnTo>
                  <a:pt x="297023" y="46081"/>
                </a:lnTo>
                <a:cubicBezTo>
                  <a:pt x="297023" y="43700"/>
                  <a:pt x="297023" y="43604"/>
                  <a:pt x="297972" y="41509"/>
                </a:cubicBezTo>
                <a:cubicBezTo>
                  <a:pt x="303692" y="34556"/>
                  <a:pt x="310352" y="33508"/>
                  <a:pt x="313217" y="33508"/>
                </a:cubicBezTo>
                <a:cubicBezTo>
                  <a:pt x="318928" y="33508"/>
                  <a:pt x="323691" y="36747"/>
                  <a:pt x="327505" y="41509"/>
                </a:cubicBezTo>
                <a:cubicBezTo>
                  <a:pt x="330360" y="46748"/>
                  <a:pt x="330360" y="53987"/>
                  <a:pt x="330360" y="59226"/>
                </a:cubicBezTo>
                <a:close/>
                <a:moveTo>
                  <a:pt x="378934" y="86562"/>
                </a:moveTo>
                <a:lnTo>
                  <a:pt x="378934" y="82753"/>
                </a:lnTo>
                <a:cubicBezTo>
                  <a:pt x="370367" y="82753"/>
                  <a:pt x="368460" y="82753"/>
                  <a:pt x="368460" y="76942"/>
                </a:cubicBezTo>
                <a:lnTo>
                  <a:pt x="368460" y="-1163"/>
                </a:lnTo>
                <a:lnTo>
                  <a:pt x="350359" y="171"/>
                </a:lnTo>
                <a:lnTo>
                  <a:pt x="350359" y="4172"/>
                </a:lnTo>
                <a:cubicBezTo>
                  <a:pt x="358935" y="4172"/>
                  <a:pt x="359884" y="5029"/>
                  <a:pt x="359884" y="11125"/>
                </a:cubicBezTo>
                <a:lnTo>
                  <a:pt x="359884" y="76942"/>
                </a:lnTo>
                <a:cubicBezTo>
                  <a:pt x="359884" y="82753"/>
                  <a:pt x="358935" y="82753"/>
                  <a:pt x="350359" y="82753"/>
                </a:cubicBezTo>
                <a:lnTo>
                  <a:pt x="350359" y="86562"/>
                </a:lnTo>
                <a:lnTo>
                  <a:pt x="364647" y="86182"/>
                </a:lnTo>
                <a:close/>
                <a:moveTo>
                  <a:pt x="442753" y="59512"/>
                </a:moveTo>
                <a:cubicBezTo>
                  <a:pt x="442753" y="43320"/>
                  <a:pt x="429415" y="29889"/>
                  <a:pt x="414178" y="29889"/>
                </a:cubicBezTo>
                <a:cubicBezTo>
                  <a:pt x="397984" y="29889"/>
                  <a:pt x="385603" y="43700"/>
                  <a:pt x="385603" y="59512"/>
                </a:cubicBezTo>
                <a:cubicBezTo>
                  <a:pt x="385603" y="75894"/>
                  <a:pt x="398942" y="87896"/>
                  <a:pt x="414178" y="87896"/>
                </a:cubicBezTo>
                <a:cubicBezTo>
                  <a:pt x="429415" y="87896"/>
                  <a:pt x="442753" y="75609"/>
                  <a:pt x="442753" y="59512"/>
                </a:cubicBezTo>
                <a:close/>
                <a:moveTo>
                  <a:pt x="432280" y="58464"/>
                </a:moveTo>
                <a:cubicBezTo>
                  <a:pt x="432280" y="63131"/>
                  <a:pt x="432280" y="69893"/>
                  <a:pt x="429415" y="75419"/>
                </a:cubicBezTo>
                <a:cubicBezTo>
                  <a:pt x="426559" y="81133"/>
                  <a:pt x="420848" y="84848"/>
                  <a:pt x="414178" y="84848"/>
                </a:cubicBezTo>
                <a:cubicBezTo>
                  <a:pt x="408467" y="84848"/>
                  <a:pt x="402747" y="82181"/>
                  <a:pt x="398942" y="76371"/>
                </a:cubicBezTo>
                <a:cubicBezTo>
                  <a:pt x="396077" y="70847"/>
                  <a:pt x="396077" y="63131"/>
                  <a:pt x="396077" y="58464"/>
                </a:cubicBezTo>
                <a:cubicBezTo>
                  <a:pt x="396077" y="53606"/>
                  <a:pt x="396077" y="46748"/>
                  <a:pt x="398942" y="41223"/>
                </a:cubicBezTo>
                <a:cubicBezTo>
                  <a:pt x="402747" y="35413"/>
                  <a:pt x="408467" y="32747"/>
                  <a:pt x="414178" y="32747"/>
                </a:cubicBezTo>
                <a:cubicBezTo>
                  <a:pt x="419890" y="32747"/>
                  <a:pt x="424652" y="35508"/>
                  <a:pt x="428466" y="40938"/>
                </a:cubicBezTo>
                <a:cubicBezTo>
                  <a:pt x="432280" y="46462"/>
                  <a:pt x="432280" y="53701"/>
                  <a:pt x="432280" y="58464"/>
                </a:cubicBezTo>
                <a:close/>
                <a:moveTo>
                  <a:pt x="503717" y="71608"/>
                </a:moveTo>
                <a:cubicBezTo>
                  <a:pt x="503717" y="70275"/>
                  <a:pt x="501810" y="70275"/>
                  <a:pt x="501810" y="70275"/>
                </a:cubicBezTo>
                <a:cubicBezTo>
                  <a:pt x="500852" y="70275"/>
                  <a:pt x="499903" y="70847"/>
                  <a:pt x="499903" y="71608"/>
                </a:cubicBezTo>
                <a:cubicBezTo>
                  <a:pt x="496090" y="83324"/>
                  <a:pt x="487523" y="84848"/>
                  <a:pt x="482760" y="84848"/>
                </a:cubicBezTo>
                <a:cubicBezTo>
                  <a:pt x="476091" y="84848"/>
                  <a:pt x="464659" y="79418"/>
                  <a:pt x="464659" y="59036"/>
                </a:cubicBezTo>
                <a:cubicBezTo>
                  <a:pt x="464659" y="38366"/>
                  <a:pt x="475142" y="33032"/>
                  <a:pt x="481802" y="33032"/>
                </a:cubicBezTo>
                <a:cubicBezTo>
                  <a:pt x="483709" y="33032"/>
                  <a:pt x="491327" y="33127"/>
                  <a:pt x="496090" y="37794"/>
                </a:cubicBezTo>
                <a:cubicBezTo>
                  <a:pt x="491327" y="38080"/>
                  <a:pt x="490378" y="41986"/>
                  <a:pt x="490378" y="43604"/>
                </a:cubicBezTo>
                <a:cubicBezTo>
                  <a:pt x="490378" y="46844"/>
                  <a:pt x="492285" y="49416"/>
                  <a:pt x="496090" y="49416"/>
                </a:cubicBezTo>
                <a:cubicBezTo>
                  <a:pt x="498955" y="49416"/>
                  <a:pt x="501810" y="47319"/>
                  <a:pt x="501810" y="43415"/>
                </a:cubicBezTo>
                <a:cubicBezTo>
                  <a:pt x="501810" y="34842"/>
                  <a:pt x="492285" y="29889"/>
                  <a:pt x="481802" y="29889"/>
                </a:cubicBezTo>
                <a:cubicBezTo>
                  <a:pt x="465617" y="29889"/>
                  <a:pt x="454185" y="43604"/>
                  <a:pt x="454185" y="59226"/>
                </a:cubicBezTo>
                <a:cubicBezTo>
                  <a:pt x="454185" y="75419"/>
                  <a:pt x="466566" y="87896"/>
                  <a:pt x="481802" y="87896"/>
                </a:cubicBezTo>
                <a:cubicBezTo>
                  <a:pt x="498955" y="87896"/>
                  <a:pt x="503717" y="72751"/>
                  <a:pt x="503717" y="71608"/>
                </a:cubicBezTo>
                <a:close/>
                <a:moveTo>
                  <a:pt x="569434" y="86562"/>
                </a:moveTo>
                <a:lnTo>
                  <a:pt x="569434" y="82753"/>
                </a:lnTo>
                <a:cubicBezTo>
                  <a:pt x="564672" y="82753"/>
                  <a:pt x="561816" y="82753"/>
                  <a:pt x="557053" y="75990"/>
                </a:cubicBezTo>
                <a:lnTo>
                  <a:pt x="540859" y="53225"/>
                </a:lnTo>
                <a:cubicBezTo>
                  <a:pt x="540859" y="53129"/>
                  <a:pt x="539910" y="52368"/>
                  <a:pt x="539910" y="51892"/>
                </a:cubicBezTo>
                <a:cubicBezTo>
                  <a:pt x="539910" y="51511"/>
                  <a:pt x="549435" y="43890"/>
                  <a:pt x="550384" y="42843"/>
                </a:cubicBezTo>
                <a:cubicBezTo>
                  <a:pt x="558002" y="36461"/>
                  <a:pt x="563723" y="36176"/>
                  <a:pt x="566578" y="35985"/>
                </a:cubicBezTo>
                <a:lnTo>
                  <a:pt x="566578" y="32175"/>
                </a:lnTo>
                <a:cubicBezTo>
                  <a:pt x="562765" y="32461"/>
                  <a:pt x="560867" y="32461"/>
                  <a:pt x="558002" y="32461"/>
                </a:cubicBezTo>
                <a:cubicBezTo>
                  <a:pt x="553240" y="32461"/>
                  <a:pt x="544673" y="32175"/>
                  <a:pt x="542766" y="32175"/>
                </a:cubicBezTo>
                <a:lnTo>
                  <a:pt x="542766" y="35985"/>
                </a:lnTo>
                <a:cubicBezTo>
                  <a:pt x="545622" y="36176"/>
                  <a:pt x="546580" y="37509"/>
                  <a:pt x="546580" y="39128"/>
                </a:cubicBezTo>
                <a:cubicBezTo>
                  <a:pt x="546580" y="41700"/>
                  <a:pt x="544673" y="43129"/>
                  <a:pt x="543715" y="44081"/>
                </a:cubicBezTo>
                <a:lnTo>
                  <a:pt x="525623" y="59512"/>
                </a:lnTo>
                <a:lnTo>
                  <a:pt x="525623" y="-1163"/>
                </a:lnTo>
                <a:lnTo>
                  <a:pt x="507522" y="171"/>
                </a:lnTo>
                <a:lnTo>
                  <a:pt x="507522" y="4172"/>
                </a:lnTo>
                <a:cubicBezTo>
                  <a:pt x="516098" y="4172"/>
                  <a:pt x="517047" y="5029"/>
                  <a:pt x="517047" y="11125"/>
                </a:cubicBezTo>
                <a:lnTo>
                  <a:pt x="517047" y="76942"/>
                </a:lnTo>
                <a:cubicBezTo>
                  <a:pt x="517047" y="82753"/>
                  <a:pt x="516098" y="82753"/>
                  <a:pt x="507522" y="82753"/>
                </a:cubicBezTo>
                <a:lnTo>
                  <a:pt x="507522" y="86562"/>
                </a:lnTo>
                <a:lnTo>
                  <a:pt x="521809" y="86182"/>
                </a:lnTo>
                <a:lnTo>
                  <a:pt x="535148" y="86562"/>
                </a:lnTo>
                <a:lnTo>
                  <a:pt x="535148" y="82753"/>
                </a:lnTo>
                <a:cubicBezTo>
                  <a:pt x="526572" y="82753"/>
                  <a:pt x="525623" y="82753"/>
                  <a:pt x="525623" y="76942"/>
                </a:cubicBezTo>
                <a:lnTo>
                  <a:pt x="525623" y="63988"/>
                </a:lnTo>
                <a:lnTo>
                  <a:pt x="534190" y="56940"/>
                </a:lnTo>
                <a:cubicBezTo>
                  <a:pt x="543715" y="70370"/>
                  <a:pt x="549435" y="77514"/>
                  <a:pt x="549435" y="79800"/>
                </a:cubicBezTo>
                <a:cubicBezTo>
                  <a:pt x="549435" y="82181"/>
                  <a:pt x="546580" y="82753"/>
                  <a:pt x="544673" y="82753"/>
                </a:cubicBezTo>
                <a:lnTo>
                  <a:pt x="544673" y="86562"/>
                </a:lnTo>
                <a:lnTo>
                  <a:pt x="558002" y="86182"/>
                </a:lnTo>
                <a:cubicBezTo>
                  <a:pt x="561816" y="86182"/>
                  <a:pt x="565630" y="86277"/>
                  <a:pt x="569434" y="86562"/>
                </a:cubicBezTo>
                <a:close/>
                <a:moveTo>
                  <a:pt x="671353" y="71608"/>
                </a:moveTo>
                <a:cubicBezTo>
                  <a:pt x="671353" y="70275"/>
                  <a:pt x="670405" y="70275"/>
                  <a:pt x="670405" y="70275"/>
                </a:cubicBezTo>
                <a:cubicBezTo>
                  <a:pt x="668498" y="70275"/>
                  <a:pt x="668498" y="70847"/>
                  <a:pt x="668498" y="71608"/>
                </a:cubicBezTo>
                <a:cubicBezTo>
                  <a:pt x="664684" y="83324"/>
                  <a:pt x="656117" y="84848"/>
                  <a:pt x="651355" y="84848"/>
                </a:cubicBezTo>
                <a:cubicBezTo>
                  <a:pt x="644685" y="84848"/>
                  <a:pt x="633253" y="79418"/>
                  <a:pt x="633253" y="59036"/>
                </a:cubicBezTo>
                <a:cubicBezTo>
                  <a:pt x="633253" y="38366"/>
                  <a:pt x="643727" y="33032"/>
                  <a:pt x="650397" y="33032"/>
                </a:cubicBezTo>
                <a:cubicBezTo>
                  <a:pt x="651355" y="33032"/>
                  <a:pt x="659922" y="33127"/>
                  <a:pt x="664684" y="37794"/>
                </a:cubicBezTo>
                <a:cubicBezTo>
                  <a:pt x="658973" y="38080"/>
                  <a:pt x="658015" y="41986"/>
                  <a:pt x="658015" y="43604"/>
                </a:cubicBezTo>
                <a:cubicBezTo>
                  <a:pt x="658015" y="46844"/>
                  <a:pt x="660880" y="49416"/>
                  <a:pt x="663735" y="49416"/>
                </a:cubicBezTo>
                <a:cubicBezTo>
                  <a:pt x="667540" y="49416"/>
                  <a:pt x="670405" y="47319"/>
                  <a:pt x="670405" y="43415"/>
                </a:cubicBezTo>
                <a:cubicBezTo>
                  <a:pt x="670405" y="34842"/>
                  <a:pt x="659922" y="29889"/>
                  <a:pt x="650397" y="29889"/>
                </a:cubicBezTo>
                <a:cubicBezTo>
                  <a:pt x="634202" y="29889"/>
                  <a:pt x="622780" y="43604"/>
                  <a:pt x="622780" y="59226"/>
                </a:cubicBezTo>
                <a:cubicBezTo>
                  <a:pt x="622780" y="75419"/>
                  <a:pt x="635160" y="87896"/>
                  <a:pt x="650397" y="87896"/>
                </a:cubicBezTo>
                <a:cubicBezTo>
                  <a:pt x="667540" y="87896"/>
                  <a:pt x="671353" y="72751"/>
                  <a:pt x="671353" y="71608"/>
                </a:cubicBezTo>
                <a:close/>
                <a:moveTo>
                  <a:pt x="707547" y="86562"/>
                </a:moveTo>
                <a:lnTo>
                  <a:pt x="707547" y="82753"/>
                </a:lnTo>
                <a:cubicBezTo>
                  <a:pt x="698980" y="82753"/>
                  <a:pt x="698022" y="81990"/>
                  <a:pt x="698022" y="77037"/>
                </a:cubicBezTo>
                <a:lnTo>
                  <a:pt x="698022" y="30651"/>
                </a:lnTo>
                <a:lnTo>
                  <a:pt x="679930" y="32175"/>
                </a:lnTo>
                <a:lnTo>
                  <a:pt x="679930" y="35985"/>
                </a:lnTo>
                <a:cubicBezTo>
                  <a:pt x="688497" y="35985"/>
                  <a:pt x="689455" y="36747"/>
                  <a:pt x="689455" y="43033"/>
                </a:cubicBezTo>
                <a:lnTo>
                  <a:pt x="689455" y="76942"/>
                </a:lnTo>
                <a:cubicBezTo>
                  <a:pt x="689455" y="82753"/>
                  <a:pt x="688497" y="82753"/>
                  <a:pt x="679930" y="82753"/>
                </a:cubicBezTo>
                <a:lnTo>
                  <a:pt x="679930" y="86562"/>
                </a:lnTo>
                <a:lnTo>
                  <a:pt x="694217" y="86182"/>
                </a:lnTo>
                <a:cubicBezTo>
                  <a:pt x="698022" y="86182"/>
                  <a:pt x="702784" y="86467"/>
                  <a:pt x="707547" y="86562"/>
                </a:cubicBezTo>
                <a:close/>
                <a:moveTo>
                  <a:pt x="699928" y="10267"/>
                </a:moveTo>
                <a:cubicBezTo>
                  <a:pt x="699928" y="6838"/>
                  <a:pt x="697073" y="3600"/>
                  <a:pt x="693259" y="3600"/>
                </a:cubicBezTo>
                <a:cubicBezTo>
                  <a:pt x="688497" y="3600"/>
                  <a:pt x="686590" y="6933"/>
                  <a:pt x="686590" y="10267"/>
                </a:cubicBezTo>
                <a:cubicBezTo>
                  <a:pt x="686590" y="13697"/>
                  <a:pt x="689455" y="16935"/>
                  <a:pt x="693259" y="16935"/>
                </a:cubicBezTo>
                <a:cubicBezTo>
                  <a:pt x="698022" y="16935"/>
                  <a:pt x="699928" y="13411"/>
                  <a:pt x="699928" y="10267"/>
                </a:cubicBezTo>
                <a:close/>
                <a:moveTo>
                  <a:pt x="778984" y="59226"/>
                </a:moveTo>
                <a:cubicBezTo>
                  <a:pt x="778984" y="43129"/>
                  <a:pt x="765655" y="30651"/>
                  <a:pt x="751367" y="30651"/>
                </a:cubicBezTo>
                <a:cubicBezTo>
                  <a:pt x="741842" y="30651"/>
                  <a:pt x="736122" y="36271"/>
                  <a:pt x="733266" y="38937"/>
                </a:cubicBezTo>
                <a:lnTo>
                  <a:pt x="733266" y="30651"/>
                </a:lnTo>
                <a:lnTo>
                  <a:pt x="715165" y="32175"/>
                </a:lnTo>
                <a:lnTo>
                  <a:pt x="715165" y="35985"/>
                </a:lnTo>
                <a:cubicBezTo>
                  <a:pt x="723741" y="35985"/>
                  <a:pt x="724690" y="36747"/>
                  <a:pt x="724690" y="42272"/>
                </a:cubicBezTo>
                <a:lnTo>
                  <a:pt x="724690" y="101517"/>
                </a:lnTo>
                <a:cubicBezTo>
                  <a:pt x="724690" y="107327"/>
                  <a:pt x="723741" y="107327"/>
                  <a:pt x="715165" y="107327"/>
                </a:cubicBezTo>
                <a:lnTo>
                  <a:pt x="715165" y="111137"/>
                </a:lnTo>
                <a:lnTo>
                  <a:pt x="729452" y="110756"/>
                </a:lnTo>
                <a:lnTo>
                  <a:pt x="743740" y="111137"/>
                </a:lnTo>
                <a:lnTo>
                  <a:pt x="743740" y="107327"/>
                </a:lnTo>
                <a:cubicBezTo>
                  <a:pt x="735173" y="107327"/>
                  <a:pt x="734215" y="107327"/>
                  <a:pt x="734215" y="101517"/>
                </a:cubicBezTo>
                <a:lnTo>
                  <a:pt x="734215" y="79134"/>
                </a:lnTo>
                <a:cubicBezTo>
                  <a:pt x="734215" y="81133"/>
                  <a:pt x="739935" y="87896"/>
                  <a:pt x="749460" y="87896"/>
                </a:cubicBezTo>
                <a:cubicBezTo>
                  <a:pt x="764697" y="87896"/>
                  <a:pt x="778984" y="75609"/>
                  <a:pt x="778984" y="59226"/>
                </a:cubicBezTo>
                <a:close/>
                <a:moveTo>
                  <a:pt x="767552" y="59226"/>
                </a:moveTo>
                <a:cubicBezTo>
                  <a:pt x="767552" y="74561"/>
                  <a:pt x="758985" y="85230"/>
                  <a:pt x="749460" y="85230"/>
                </a:cubicBezTo>
                <a:cubicBezTo>
                  <a:pt x="743740" y="85230"/>
                  <a:pt x="738977" y="82753"/>
                  <a:pt x="736122" y="77514"/>
                </a:cubicBezTo>
                <a:cubicBezTo>
                  <a:pt x="734215" y="74847"/>
                  <a:pt x="734215" y="74656"/>
                  <a:pt x="734215" y="72179"/>
                </a:cubicBezTo>
                <a:lnTo>
                  <a:pt x="734215" y="44081"/>
                </a:lnTo>
                <a:cubicBezTo>
                  <a:pt x="738028" y="37509"/>
                  <a:pt x="743740" y="33890"/>
                  <a:pt x="750409" y="33890"/>
                </a:cubicBezTo>
                <a:cubicBezTo>
                  <a:pt x="759934" y="33890"/>
                  <a:pt x="767552" y="44938"/>
                  <a:pt x="767552" y="59226"/>
                </a:cubicBezTo>
                <a:close/>
                <a:moveTo>
                  <a:pt x="852328" y="86562"/>
                </a:moveTo>
                <a:lnTo>
                  <a:pt x="852328" y="82753"/>
                </a:lnTo>
                <a:cubicBezTo>
                  <a:pt x="845659" y="82753"/>
                  <a:pt x="841855" y="82753"/>
                  <a:pt x="841855" y="78848"/>
                </a:cubicBezTo>
                <a:lnTo>
                  <a:pt x="841855" y="54749"/>
                </a:lnTo>
                <a:cubicBezTo>
                  <a:pt x="841855" y="43890"/>
                  <a:pt x="841855" y="39891"/>
                  <a:pt x="838041" y="35413"/>
                </a:cubicBezTo>
                <a:cubicBezTo>
                  <a:pt x="836134" y="33127"/>
                  <a:pt x="832330" y="30651"/>
                  <a:pt x="824702" y="30651"/>
                </a:cubicBezTo>
                <a:cubicBezTo>
                  <a:pt x="813280" y="30651"/>
                  <a:pt x="807559" y="38271"/>
                  <a:pt x="805652" y="42843"/>
                </a:cubicBezTo>
                <a:lnTo>
                  <a:pt x="805652" y="-1163"/>
                </a:lnTo>
                <a:lnTo>
                  <a:pt x="787560" y="171"/>
                </a:lnTo>
                <a:lnTo>
                  <a:pt x="787560" y="4172"/>
                </a:lnTo>
                <a:cubicBezTo>
                  <a:pt x="796127" y="4172"/>
                  <a:pt x="797085" y="5029"/>
                  <a:pt x="797085" y="11125"/>
                </a:cubicBezTo>
                <a:lnTo>
                  <a:pt x="797085" y="76942"/>
                </a:lnTo>
                <a:cubicBezTo>
                  <a:pt x="797085" y="82753"/>
                  <a:pt x="796127" y="82753"/>
                  <a:pt x="787560" y="82753"/>
                </a:cubicBezTo>
                <a:lnTo>
                  <a:pt x="787560" y="86562"/>
                </a:lnTo>
                <a:lnTo>
                  <a:pt x="801848" y="86182"/>
                </a:lnTo>
                <a:lnTo>
                  <a:pt x="816135" y="86562"/>
                </a:lnTo>
                <a:lnTo>
                  <a:pt x="816135" y="82753"/>
                </a:lnTo>
                <a:cubicBezTo>
                  <a:pt x="807559" y="82753"/>
                  <a:pt x="805652" y="82753"/>
                  <a:pt x="805652" y="76942"/>
                </a:cubicBezTo>
                <a:lnTo>
                  <a:pt x="805652" y="53701"/>
                </a:lnTo>
                <a:cubicBezTo>
                  <a:pt x="805652" y="40652"/>
                  <a:pt x="815177" y="33508"/>
                  <a:pt x="823753" y="33508"/>
                </a:cubicBezTo>
                <a:cubicBezTo>
                  <a:pt x="831372" y="33508"/>
                  <a:pt x="833278" y="40271"/>
                  <a:pt x="833278" y="47415"/>
                </a:cubicBezTo>
                <a:lnTo>
                  <a:pt x="833278" y="76942"/>
                </a:lnTo>
                <a:cubicBezTo>
                  <a:pt x="833278" y="82753"/>
                  <a:pt x="831372" y="82753"/>
                  <a:pt x="822805" y="82753"/>
                </a:cubicBezTo>
                <a:lnTo>
                  <a:pt x="822805" y="86562"/>
                </a:lnTo>
                <a:lnTo>
                  <a:pt x="838041" y="86182"/>
                </a:lnTo>
                <a:close/>
                <a:moveTo>
                  <a:pt x="908530" y="71608"/>
                </a:moveTo>
                <a:cubicBezTo>
                  <a:pt x="908530" y="70275"/>
                  <a:pt x="907572" y="70084"/>
                  <a:pt x="906623" y="70084"/>
                </a:cubicBezTo>
                <a:cubicBezTo>
                  <a:pt x="905665" y="70084"/>
                  <a:pt x="904716" y="70847"/>
                  <a:pt x="904716" y="71895"/>
                </a:cubicBezTo>
                <a:cubicBezTo>
                  <a:pt x="899953" y="84848"/>
                  <a:pt x="888522" y="84848"/>
                  <a:pt x="887573" y="84848"/>
                </a:cubicBezTo>
                <a:cubicBezTo>
                  <a:pt x="880903" y="84848"/>
                  <a:pt x="876141" y="81133"/>
                  <a:pt x="872327" y="76371"/>
                </a:cubicBezTo>
                <a:cubicBezTo>
                  <a:pt x="868523" y="70275"/>
                  <a:pt x="868523" y="61893"/>
                  <a:pt x="868523" y="57416"/>
                </a:cubicBezTo>
                <a:lnTo>
                  <a:pt x="904716" y="57416"/>
                </a:lnTo>
                <a:cubicBezTo>
                  <a:pt x="907572" y="57416"/>
                  <a:pt x="908530" y="57416"/>
                  <a:pt x="908530" y="54749"/>
                </a:cubicBezTo>
                <a:cubicBezTo>
                  <a:pt x="908530" y="42272"/>
                  <a:pt x="900902" y="29889"/>
                  <a:pt x="884717" y="29889"/>
                </a:cubicBezTo>
                <a:cubicBezTo>
                  <a:pt x="870430" y="29889"/>
                  <a:pt x="858040" y="43033"/>
                  <a:pt x="858040" y="58750"/>
                </a:cubicBezTo>
                <a:cubicBezTo>
                  <a:pt x="858040" y="75705"/>
                  <a:pt x="871378" y="87896"/>
                  <a:pt x="886615" y="87896"/>
                </a:cubicBezTo>
                <a:cubicBezTo>
                  <a:pt x="902809" y="87896"/>
                  <a:pt x="908530" y="73990"/>
                  <a:pt x="908530" y="71608"/>
                </a:cubicBezTo>
                <a:close/>
                <a:moveTo>
                  <a:pt x="899953" y="54749"/>
                </a:moveTo>
                <a:lnTo>
                  <a:pt x="869472" y="54749"/>
                </a:lnTo>
                <a:cubicBezTo>
                  <a:pt x="869472" y="35890"/>
                  <a:pt x="880903" y="32747"/>
                  <a:pt x="884717" y="32747"/>
                </a:cubicBezTo>
                <a:cubicBezTo>
                  <a:pt x="898047" y="32747"/>
                  <a:pt x="899953" y="49796"/>
                  <a:pt x="899953" y="54749"/>
                </a:cubicBezTo>
                <a:close/>
                <a:moveTo>
                  <a:pt x="959010" y="38366"/>
                </a:moveTo>
                <a:cubicBezTo>
                  <a:pt x="959010" y="34365"/>
                  <a:pt x="955197" y="30651"/>
                  <a:pt x="949485" y="30651"/>
                </a:cubicBezTo>
                <a:cubicBezTo>
                  <a:pt x="939960" y="30651"/>
                  <a:pt x="935198" y="39128"/>
                  <a:pt x="933291" y="44653"/>
                </a:cubicBezTo>
                <a:lnTo>
                  <a:pt x="933291" y="30651"/>
                </a:lnTo>
                <a:lnTo>
                  <a:pt x="915190" y="32175"/>
                </a:lnTo>
                <a:lnTo>
                  <a:pt x="915190" y="35985"/>
                </a:lnTo>
                <a:cubicBezTo>
                  <a:pt x="924715" y="35985"/>
                  <a:pt x="925673" y="36937"/>
                  <a:pt x="925673" y="43129"/>
                </a:cubicBezTo>
                <a:lnTo>
                  <a:pt x="925673" y="76942"/>
                </a:lnTo>
                <a:cubicBezTo>
                  <a:pt x="925673" y="82753"/>
                  <a:pt x="923766" y="82753"/>
                  <a:pt x="915190" y="82753"/>
                </a:cubicBezTo>
                <a:lnTo>
                  <a:pt x="915190" y="86562"/>
                </a:lnTo>
                <a:lnTo>
                  <a:pt x="930435" y="86182"/>
                </a:lnTo>
                <a:cubicBezTo>
                  <a:pt x="935198" y="86182"/>
                  <a:pt x="941867" y="86182"/>
                  <a:pt x="946630" y="86562"/>
                </a:cubicBezTo>
                <a:lnTo>
                  <a:pt x="946630" y="82753"/>
                </a:lnTo>
                <a:lnTo>
                  <a:pt x="943765" y="82753"/>
                </a:lnTo>
                <a:cubicBezTo>
                  <a:pt x="934240" y="82753"/>
                  <a:pt x="934240" y="81229"/>
                  <a:pt x="934240" y="76752"/>
                </a:cubicBezTo>
                <a:lnTo>
                  <a:pt x="934240" y="57321"/>
                </a:lnTo>
                <a:cubicBezTo>
                  <a:pt x="934240" y="44749"/>
                  <a:pt x="939960" y="33508"/>
                  <a:pt x="949485" y="33508"/>
                </a:cubicBezTo>
                <a:cubicBezTo>
                  <a:pt x="950434" y="33508"/>
                  <a:pt x="950434" y="33508"/>
                  <a:pt x="950434" y="33604"/>
                </a:cubicBezTo>
                <a:cubicBezTo>
                  <a:pt x="950434" y="33795"/>
                  <a:pt x="947578" y="35224"/>
                  <a:pt x="947578" y="38557"/>
                </a:cubicBezTo>
                <a:cubicBezTo>
                  <a:pt x="947578" y="42081"/>
                  <a:pt x="950434" y="44081"/>
                  <a:pt x="953290" y="44081"/>
                </a:cubicBezTo>
                <a:cubicBezTo>
                  <a:pt x="956155" y="44081"/>
                  <a:pt x="959010" y="42367"/>
                  <a:pt x="959010" y="38366"/>
                </a:cubicBezTo>
                <a:close/>
                <a:moveTo>
                  <a:pt x="988534" y="86467"/>
                </a:moveTo>
                <a:cubicBezTo>
                  <a:pt x="988534" y="78371"/>
                  <a:pt x="985678" y="73228"/>
                  <a:pt x="980916" y="73228"/>
                </a:cubicBezTo>
                <a:cubicBezTo>
                  <a:pt x="976153" y="73228"/>
                  <a:pt x="973298" y="76657"/>
                  <a:pt x="973298" y="79895"/>
                </a:cubicBezTo>
                <a:cubicBezTo>
                  <a:pt x="973298" y="83133"/>
                  <a:pt x="976153" y="86562"/>
                  <a:pt x="980916" y="86562"/>
                </a:cubicBezTo>
                <a:cubicBezTo>
                  <a:pt x="982823" y="86562"/>
                  <a:pt x="983772" y="85896"/>
                  <a:pt x="985678" y="84562"/>
                </a:cubicBezTo>
                <a:cubicBezTo>
                  <a:pt x="985678" y="94659"/>
                  <a:pt x="981865" y="102183"/>
                  <a:pt x="976153" y="108184"/>
                </a:cubicBezTo>
                <a:cubicBezTo>
                  <a:pt x="976153" y="108947"/>
                  <a:pt x="975205" y="109042"/>
                  <a:pt x="975205" y="109708"/>
                </a:cubicBezTo>
                <a:cubicBezTo>
                  <a:pt x="975205" y="110565"/>
                  <a:pt x="976153" y="111042"/>
                  <a:pt x="977102" y="111042"/>
                </a:cubicBezTo>
                <a:cubicBezTo>
                  <a:pt x="978060" y="111042"/>
                  <a:pt x="988534" y="101040"/>
                  <a:pt x="988534" y="86467"/>
                </a:cubicBezTo>
                <a:close/>
                <a:moveTo>
                  <a:pt x="1107597" y="75323"/>
                </a:moveTo>
                <a:lnTo>
                  <a:pt x="1107597" y="68275"/>
                </a:lnTo>
                <a:lnTo>
                  <a:pt x="1104741" y="68275"/>
                </a:lnTo>
                <a:lnTo>
                  <a:pt x="1104741" y="75323"/>
                </a:lnTo>
                <a:cubicBezTo>
                  <a:pt x="1104741" y="82753"/>
                  <a:pt x="1100927" y="83515"/>
                  <a:pt x="1099978" y="83515"/>
                </a:cubicBezTo>
                <a:cubicBezTo>
                  <a:pt x="1095216" y="83515"/>
                  <a:pt x="1095216" y="77705"/>
                  <a:pt x="1095216" y="77037"/>
                </a:cubicBezTo>
                <a:lnTo>
                  <a:pt x="1095216" y="51797"/>
                </a:lnTo>
                <a:cubicBezTo>
                  <a:pt x="1095216" y="46558"/>
                  <a:pt x="1095216" y="41509"/>
                  <a:pt x="1090453" y="36937"/>
                </a:cubicBezTo>
                <a:cubicBezTo>
                  <a:pt x="1085691" y="31984"/>
                  <a:pt x="1079022" y="29889"/>
                  <a:pt x="1073310" y="29889"/>
                </a:cubicBezTo>
                <a:cubicBezTo>
                  <a:pt x="1061878" y="29889"/>
                  <a:pt x="1053302" y="35890"/>
                  <a:pt x="1053302" y="44176"/>
                </a:cubicBezTo>
                <a:cubicBezTo>
                  <a:pt x="1053302" y="48082"/>
                  <a:pt x="1056167" y="50177"/>
                  <a:pt x="1059023" y="50177"/>
                </a:cubicBezTo>
                <a:cubicBezTo>
                  <a:pt x="1062827" y="50177"/>
                  <a:pt x="1065692" y="47605"/>
                  <a:pt x="1065692" y="44367"/>
                </a:cubicBezTo>
                <a:cubicBezTo>
                  <a:pt x="1065692" y="42843"/>
                  <a:pt x="1064734" y="38652"/>
                  <a:pt x="1059023" y="38557"/>
                </a:cubicBezTo>
                <a:cubicBezTo>
                  <a:pt x="1061878" y="34079"/>
                  <a:pt x="1068548" y="32747"/>
                  <a:pt x="1072352" y="32747"/>
                </a:cubicBezTo>
                <a:cubicBezTo>
                  <a:pt x="1079022" y="32747"/>
                  <a:pt x="1086640" y="37605"/>
                  <a:pt x="1086640" y="48939"/>
                </a:cubicBezTo>
                <a:lnTo>
                  <a:pt x="1086640" y="53606"/>
                </a:lnTo>
                <a:cubicBezTo>
                  <a:pt x="1079980" y="53987"/>
                  <a:pt x="1070455" y="54274"/>
                  <a:pt x="1062827" y="58178"/>
                </a:cubicBezTo>
                <a:cubicBezTo>
                  <a:pt x="1052353" y="62465"/>
                  <a:pt x="1049498" y="69037"/>
                  <a:pt x="1049498" y="74561"/>
                </a:cubicBezTo>
                <a:cubicBezTo>
                  <a:pt x="1049498" y="84848"/>
                  <a:pt x="1061878" y="87896"/>
                  <a:pt x="1070455" y="87896"/>
                </a:cubicBezTo>
                <a:cubicBezTo>
                  <a:pt x="1079022" y="87896"/>
                  <a:pt x="1084742" y="82849"/>
                  <a:pt x="1087598" y="76942"/>
                </a:cubicBezTo>
                <a:cubicBezTo>
                  <a:pt x="1087598" y="81990"/>
                  <a:pt x="1091402" y="87325"/>
                  <a:pt x="1097123" y="87325"/>
                </a:cubicBezTo>
                <a:cubicBezTo>
                  <a:pt x="1099978" y="87325"/>
                  <a:pt x="1107597" y="85515"/>
                  <a:pt x="1107597" y="75323"/>
                </a:cubicBezTo>
                <a:close/>
                <a:moveTo>
                  <a:pt x="1086640" y="68846"/>
                </a:moveTo>
                <a:cubicBezTo>
                  <a:pt x="1086640" y="80943"/>
                  <a:pt x="1077115" y="85230"/>
                  <a:pt x="1071403" y="85230"/>
                </a:cubicBezTo>
                <a:cubicBezTo>
                  <a:pt x="1064734" y="85230"/>
                  <a:pt x="1059972" y="80752"/>
                  <a:pt x="1059972" y="74371"/>
                </a:cubicBezTo>
                <a:cubicBezTo>
                  <a:pt x="1059972" y="67512"/>
                  <a:pt x="1064734" y="56940"/>
                  <a:pt x="1086640" y="56273"/>
                </a:cubicBezTo>
                <a:close/>
                <a:moveTo>
                  <a:pt x="1179034" y="86562"/>
                </a:moveTo>
                <a:lnTo>
                  <a:pt x="1179034" y="82753"/>
                </a:lnTo>
                <a:cubicBezTo>
                  <a:pt x="1172365" y="82753"/>
                  <a:pt x="1169509" y="82753"/>
                  <a:pt x="1168560" y="78848"/>
                </a:cubicBezTo>
                <a:lnTo>
                  <a:pt x="1168560" y="54749"/>
                </a:lnTo>
                <a:cubicBezTo>
                  <a:pt x="1168560" y="43890"/>
                  <a:pt x="1168560" y="39891"/>
                  <a:pt x="1164747" y="35413"/>
                </a:cubicBezTo>
                <a:cubicBezTo>
                  <a:pt x="1162840" y="33127"/>
                  <a:pt x="1159035" y="30651"/>
                  <a:pt x="1151417" y="30651"/>
                </a:cubicBezTo>
                <a:cubicBezTo>
                  <a:pt x="1141892" y="30651"/>
                  <a:pt x="1136172" y="36176"/>
                  <a:pt x="1132367" y="44081"/>
                </a:cubicBezTo>
                <a:lnTo>
                  <a:pt x="1132367" y="30651"/>
                </a:lnTo>
                <a:lnTo>
                  <a:pt x="1114266" y="32175"/>
                </a:lnTo>
                <a:lnTo>
                  <a:pt x="1114266" y="35985"/>
                </a:lnTo>
                <a:cubicBezTo>
                  <a:pt x="1122842" y="35985"/>
                  <a:pt x="1123791" y="36937"/>
                  <a:pt x="1123791" y="43129"/>
                </a:cubicBezTo>
                <a:lnTo>
                  <a:pt x="1123791" y="76942"/>
                </a:lnTo>
                <a:cubicBezTo>
                  <a:pt x="1123791" y="82753"/>
                  <a:pt x="1122842" y="82753"/>
                  <a:pt x="1114266" y="82753"/>
                </a:cubicBezTo>
                <a:lnTo>
                  <a:pt x="1114266" y="86562"/>
                </a:lnTo>
                <a:lnTo>
                  <a:pt x="1128553" y="86182"/>
                </a:lnTo>
                <a:lnTo>
                  <a:pt x="1142841" y="86562"/>
                </a:lnTo>
                <a:lnTo>
                  <a:pt x="1142841" y="82753"/>
                </a:lnTo>
                <a:cubicBezTo>
                  <a:pt x="1134265" y="82753"/>
                  <a:pt x="1133316" y="82753"/>
                  <a:pt x="1133316" y="76942"/>
                </a:cubicBezTo>
                <a:lnTo>
                  <a:pt x="1133316" y="53701"/>
                </a:lnTo>
                <a:cubicBezTo>
                  <a:pt x="1133316" y="40652"/>
                  <a:pt x="1142841" y="33508"/>
                  <a:pt x="1150459" y="33508"/>
                </a:cubicBezTo>
                <a:cubicBezTo>
                  <a:pt x="1159035" y="33508"/>
                  <a:pt x="1159984" y="40271"/>
                  <a:pt x="1159984" y="47415"/>
                </a:cubicBezTo>
                <a:lnTo>
                  <a:pt x="1159984" y="76942"/>
                </a:lnTo>
                <a:cubicBezTo>
                  <a:pt x="1159984" y="82753"/>
                  <a:pt x="1159035" y="82753"/>
                  <a:pt x="1150459" y="82753"/>
                </a:cubicBezTo>
                <a:lnTo>
                  <a:pt x="1150459" y="86562"/>
                </a:lnTo>
                <a:lnTo>
                  <a:pt x="1164747" y="86182"/>
                </a:lnTo>
                <a:close/>
                <a:moveTo>
                  <a:pt x="1249523" y="86562"/>
                </a:moveTo>
                <a:lnTo>
                  <a:pt x="1249523" y="82753"/>
                </a:lnTo>
                <a:cubicBezTo>
                  <a:pt x="1240947" y="82753"/>
                  <a:pt x="1239998" y="81800"/>
                  <a:pt x="1239998" y="75609"/>
                </a:cubicBezTo>
                <a:lnTo>
                  <a:pt x="1239998" y="-1163"/>
                </a:lnTo>
                <a:lnTo>
                  <a:pt x="1220948" y="171"/>
                </a:lnTo>
                <a:lnTo>
                  <a:pt x="1220948" y="4172"/>
                </a:lnTo>
                <a:cubicBezTo>
                  <a:pt x="1230473" y="4172"/>
                  <a:pt x="1231422" y="5029"/>
                  <a:pt x="1231422" y="11125"/>
                </a:cubicBezTo>
                <a:lnTo>
                  <a:pt x="1231422" y="38557"/>
                </a:lnTo>
                <a:cubicBezTo>
                  <a:pt x="1227617" y="33890"/>
                  <a:pt x="1221897" y="30651"/>
                  <a:pt x="1215227" y="30651"/>
                </a:cubicBezTo>
                <a:cubicBezTo>
                  <a:pt x="1199991" y="30651"/>
                  <a:pt x="1185703" y="43129"/>
                  <a:pt x="1185703" y="59321"/>
                </a:cubicBezTo>
                <a:cubicBezTo>
                  <a:pt x="1185703" y="75419"/>
                  <a:pt x="1199042" y="87896"/>
                  <a:pt x="1213330" y="87896"/>
                </a:cubicBezTo>
                <a:cubicBezTo>
                  <a:pt x="1221897" y="87896"/>
                  <a:pt x="1227617" y="83610"/>
                  <a:pt x="1230473" y="79609"/>
                </a:cubicBezTo>
                <a:lnTo>
                  <a:pt x="1230473" y="87896"/>
                </a:lnTo>
                <a:close/>
                <a:moveTo>
                  <a:pt x="1230473" y="71704"/>
                </a:moveTo>
                <a:cubicBezTo>
                  <a:pt x="1230473" y="73990"/>
                  <a:pt x="1230473" y="74276"/>
                  <a:pt x="1229515" y="76371"/>
                </a:cubicBezTo>
                <a:cubicBezTo>
                  <a:pt x="1225710" y="82467"/>
                  <a:pt x="1219990" y="85230"/>
                  <a:pt x="1214278" y="85230"/>
                </a:cubicBezTo>
                <a:cubicBezTo>
                  <a:pt x="1208567" y="85230"/>
                  <a:pt x="1203805" y="81990"/>
                  <a:pt x="1200940" y="77037"/>
                </a:cubicBezTo>
                <a:cubicBezTo>
                  <a:pt x="1197135" y="71895"/>
                  <a:pt x="1197135" y="64751"/>
                  <a:pt x="1197135" y="59512"/>
                </a:cubicBezTo>
                <a:cubicBezTo>
                  <a:pt x="1197135" y="54940"/>
                  <a:pt x="1197135" y="47319"/>
                  <a:pt x="1200940" y="41509"/>
                </a:cubicBezTo>
                <a:cubicBezTo>
                  <a:pt x="1203805" y="37605"/>
                  <a:pt x="1208567" y="33508"/>
                  <a:pt x="1215227" y="33508"/>
                </a:cubicBezTo>
                <a:cubicBezTo>
                  <a:pt x="1219990" y="33508"/>
                  <a:pt x="1225710" y="35413"/>
                  <a:pt x="1229515" y="41034"/>
                </a:cubicBezTo>
                <a:cubicBezTo>
                  <a:pt x="1230473" y="43129"/>
                  <a:pt x="1230473" y="43415"/>
                  <a:pt x="1230473" y="45701"/>
                </a:cubicBezTo>
                <a:close/>
              </a:path>
            </a:pathLst>
          </a:custGeom>
          <a:solidFill>
            <a:srgbClr val="000000"/>
          </a:solidFill>
          <a:ln w="12575" cap="flat">
            <a:noFill/>
            <a:prstDash val="solid"/>
            <a:miter/>
          </a:ln>
        </p:spPr>
        <p:txBody>
          <a:bodyPr rtlCol="0" anchor="ctr"/>
          <a:lstStyle/>
          <a:p>
            <a:endParaRPr lang="en-AE"/>
          </a:p>
        </p:txBody>
      </p:sp>
      <p:sp>
        <p:nvSpPr>
          <p:cNvPr id="84" name="Freeform: Shape 83">
            <a:extLst>
              <a:ext uri="{FF2B5EF4-FFF2-40B4-BE49-F238E27FC236}">
                <a16:creationId xmlns:a16="http://schemas.microsoft.com/office/drawing/2014/main" id="{BA69FFFE-FB65-7924-58A6-5D34FA98A7B4}"/>
              </a:ext>
            </a:extLst>
          </p:cNvPr>
          <p:cNvSpPr/>
          <p:nvPr/>
        </p:nvSpPr>
        <p:spPr>
          <a:xfrm>
            <a:off x="7777162" y="3769676"/>
            <a:ext cx="52387" cy="91344"/>
          </a:xfrm>
          <a:custGeom>
            <a:avLst/>
            <a:gdLst>
              <a:gd name="connsiteX0" fmla="*/ 32220 w 52387"/>
              <a:gd name="connsiteY0" fmla="*/ 65798 h 91344"/>
              <a:gd name="connsiteX1" fmla="*/ 34127 w 52387"/>
              <a:gd name="connsiteY1" fmla="*/ 53034 h 91344"/>
              <a:gd name="connsiteX2" fmla="*/ 33178 w 52387"/>
              <a:gd name="connsiteY2" fmla="*/ 47034 h 91344"/>
              <a:gd name="connsiteX3" fmla="*/ 26509 w 52387"/>
              <a:gd name="connsiteY3" fmla="*/ 31698 h 91344"/>
              <a:gd name="connsiteX4" fmla="*/ 12222 w 52387"/>
              <a:gd name="connsiteY4" fmla="*/ 8839 h 91344"/>
              <a:gd name="connsiteX5" fmla="*/ 13170 w 52387"/>
              <a:gd name="connsiteY5" fmla="*/ 6553 h 91344"/>
              <a:gd name="connsiteX6" fmla="*/ 16035 w 52387"/>
              <a:gd name="connsiteY6" fmla="*/ 3791 h 91344"/>
              <a:gd name="connsiteX7" fmla="*/ 19840 w 52387"/>
              <a:gd name="connsiteY7" fmla="*/ 3028 h 91344"/>
              <a:gd name="connsiteX8" fmla="*/ 34127 w 52387"/>
              <a:gd name="connsiteY8" fmla="*/ 9219 h 91344"/>
              <a:gd name="connsiteX9" fmla="*/ 35085 w 52387"/>
              <a:gd name="connsiteY9" fmla="*/ 9601 h 91344"/>
              <a:gd name="connsiteX10" fmla="*/ 39848 w 52387"/>
              <a:gd name="connsiteY10" fmla="*/ 6743 h 91344"/>
              <a:gd name="connsiteX11" fmla="*/ 40797 w 52387"/>
              <a:gd name="connsiteY11" fmla="*/ 4457 h 91344"/>
              <a:gd name="connsiteX12" fmla="*/ 37941 w 52387"/>
              <a:gd name="connsiteY12" fmla="*/ 1219 h 91344"/>
              <a:gd name="connsiteX13" fmla="*/ 23653 w 52387"/>
              <a:gd name="connsiteY13" fmla="*/ -1163 h 91344"/>
              <a:gd name="connsiteX14" fmla="*/ 19840 w 52387"/>
              <a:gd name="connsiteY14" fmla="*/ -972 h 91344"/>
              <a:gd name="connsiteX15" fmla="*/ 14128 w 52387"/>
              <a:gd name="connsiteY15" fmla="*/ 1123 h 91344"/>
              <a:gd name="connsiteX16" fmla="*/ 10315 w 52387"/>
              <a:gd name="connsiteY16" fmla="*/ 5409 h 91344"/>
              <a:gd name="connsiteX17" fmla="*/ 9366 w 52387"/>
              <a:gd name="connsiteY17" fmla="*/ 11791 h 91344"/>
              <a:gd name="connsiteX18" fmla="*/ 16984 w 52387"/>
              <a:gd name="connsiteY18" fmla="*/ 33699 h 91344"/>
              <a:gd name="connsiteX19" fmla="*/ 1748 w 52387"/>
              <a:gd name="connsiteY19" fmla="*/ 41223 h 91344"/>
              <a:gd name="connsiteX20" fmla="*/ -10642 w 52387"/>
              <a:gd name="connsiteY20" fmla="*/ 61322 h 91344"/>
              <a:gd name="connsiteX21" fmla="*/ -11591 w 52387"/>
              <a:gd name="connsiteY21" fmla="*/ 69132 h 91344"/>
              <a:gd name="connsiteX22" fmla="*/ -7777 w 52387"/>
              <a:gd name="connsiteY22" fmla="*/ 81704 h 91344"/>
              <a:gd name="connsiteX23" fmla="*/ 8408 w 52387"/>
              <a:gd name="connsiteY23" fmla="*/ 90182 h 91344"/>
              <a:gd name="connsiteX24" fmla="*/ 32220 w 52387"/>
              <a:gd name="connsiteY24" fmla="*/ 65798 h 91344"/>
              <a:gd name="connsiteX25" fmla="*/ 23653 w 52387"/>
              <a:gd name="connsiteY25" fmla="*/ 68180 h 91344"/>
              <a:gd name="connsiteX26" fmla="*/ 9366 w 52387"/>
              <a:gd name="connsiteY26" fmla="*/ 87516 h 91344"/>
              <a:gd name="connsiteX27" fmla="*/ -2066 w 52387"/>
              <a:gd name="connsiteY27" fmla="*/ 80277 h 91344"/>
              <a:gd name="connsiteX28" fmla="*/ -3973 w 52387"/>
              <a:gd name="connsiteY28" fmla="*/ 72561 h 91344"/>
              <a:gd name="connsiteX29" fmla="*/ -2066 w 52387"/>
              <a:gd name="connsiteY29" fmla="*/ 61988 h 91344"/>
              <a:gd name="connsiteX30" fmla="*/ 7459 w 52387"/>
              <a:gd name="connsiteY30" fmla="*/ 43320 h 91344"/>
              <a:gd name="connsiteX31" fmla="*/ 17933 w 52387"/>
              <a:gd name="connsiteY31" fmla="*/ 36365 h 91344"/>
              <a:gd name="connsiteX32" fmla="*/ 18891 w 52387"/>
              <a:gd name="connsiteY32" fmla="*/ 36937 h 91344"/>
              <a:gd name="connsiteX33" fmla="*/ 24602 w 52387"/>
              <a:gd name="connsiteY33" fmla="*/ 51702 h 91344"/>
              <a:gd name="connsiteX34" fmla="*/ 25560 w 52387"/>
              <a:gd name="connsiteY34" fmla="*/ 58083 h 91344"/>
              <a:gd name="connsiteX35" fmla="*/ 23653 w 52387"/>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387" h="91344">
                <a:moveTo>
                  <a:pt x="32220" y="65798"/>
                </a:moveTo>
                <a:cubicBezTo>
                  <a:pt x="33178" y="61511"/>
                  <a:pt x="34127" y="57226"/>
                  <a:pt x="34127" y="53034"/>
                </a:cubicBezTo>
                <a:cubicBezTo>
                  <a:pt x="34127" y="50939"/>
                  <a:pt x="33178" y="49034"/>
                  <a:pt x="33178" y="47034"/>
                </a:cubicBezTo>
                <a:cubicBezTo>
                  <a:pt x="32220" y="41223"/>
                  <a:pt x="29365" y="36176"/>
                  <a:pt x="26509" y="31698"/>
                </a:cubicBezTo>
                <a:cubicBezTo>
                  <a:pt x="20798" y="24459"/>
                  <a:pt x="12222" y="14458"/>
                  <a:pt x="12222" y="8839"/>
                </a:cubicBezTo>
                <a:cubicBezTo>
                  <a:pt x="12222" y="8076"/>
                  <a:pt x="12222" y="7315"/>
                  <a:pt x="13170" y="6553"/>
                </a:cubicBezTo>
                <a:cubicBezTo>
                  <a:pt x="14128" y="5504"/>
                  <a:pt x="15077" y="4361"/>
                  <a:pt x="16035" y="3791"/>
                </a:cubicBezTo>
                <a:cubicBezTo>
                  <a:pt x="16984" y="3123"/>
                  <a:pt x="18891" y="3028"/>
                  <a:pt x="19840" y="3028"/>
                </a:cubicBezTo>
                <a:cubicBezTo>
                  <a:pt x="25560" y="3314"/>
                  <a:pt x="29365" y="7315"/>
                  <a:pt x="34127" y="9219"/>
                </a:cubicBezTo>
                <a:cubicBezTo>
                  <a:pt x="34127" y="9410"/>
                  <a:pt x="35085" y="9601"/>
                  <a:pt x="35085" y="9601"/>
                </a:cubicBezTo>
                <a:cubicBezTo>
                  <a:pt x="36983" y="9601"/>
                  <a:pt x="38890" y="8362"/>
                  <a:pt x="39848" y="6743"/>
                </a:cubicBezTo>
                <a:cubicBezTo>
                  <a:pt x="40797" y="5981"/>
                  <a:pt x="40797" y="5220"/>
                  <a:pt x="40797" y="4457"/>
                </a:cubicBezTo>
                <a:cubicBezTo>
                  <a:pt x="40797" y="2838"/>
                  <a:pt x="39848" y="1505"/>
                  <a:pt x="37941" y="1219"/>
                </a:cubicBezTo>
                <a:cubicBezTo>
                  <a:pt x="33178" y="76"/>
                  <a:pt x="27458" y="-1163"/>
                  <a:pt x="23653" y="-1163"/>
                </a:cubicBezTo>
                <a:cubicBezTo>
                  <a:pt x="21747" y="-1163"/>
                  <a:pt x="20798" y="-972"/>
                  <a:pt x="19840" y="-972"/>
                </a:cubicBezTo>
                <a:cubicBezTo>
                  <a:pt x="17933" y="-591"/>
                  <a:pt x="16035" y="-115"/>
                  <a:pt x="14128" y="1123"/>
                </a:cubicBezTo>
                <a:cubicBezTo>
                  <a:pt x="13170" y="2076"/>
                  <a:pt x="11273" y="3600"/>
                  <a:pt x="10315" y="5409"/>
                </a:cubicBezTo>
                <a:cubicBezTo>
                  <a:pt x="9366" y="7315"/>
                  <a:pt x="9366" y="9410"/>
                  <a:pt x="9366" y="11791"/>
                </a:cubicBezTo>
                <a:cubicBezTo>
                  <a:pt x="9366" y="18459"/>
                  <a:pt x="13170" y="26651"/>
                  <a:pt x="16984" y="33699"/>
                </a:cubicBezTo>
                <a:cubicBezTo>
                  <a:pt x="11273" y="34842"/>
                  <a:pt x="6510" y="37509"/>
                  <a:pt x="1748" y="41223"/>
                </a:cubicBezTo>
                <a:cubicBezTo>
                  <a:pt x="-3973" y="46748"/>
                  <a:pt x="-8735" y="53892"/>
                  <a:pt x="-10642" y="61322"/>
                </a:cubicBezTo>
                <a:cubicBezTo>
                  <a:pt x="-10642" y="63988"/>
                  <a:pt x="-11591" y="66560"/>
                  <a:pt x="-11591" y="69132"/>
                </a:cubicBezTo>
                <a:cubicBezTo>
                  <a:pt x="-11591" y="73704"/>
                  <a:pt x="-9684" y="77991"/>
                  <a:pt x="-7777" y="81704"/>
                </a:cubicBezTo>
                <a:cubicBezTo>
                  <a:pt x="-3973" y="86944"/>
                  <a:pt x="1748" y="90182"/>
                  <a:pt x="8408" y="90182"/>
                </a:cubicBezTo>
                <a:cubicBezTo>
                  <a:pt x="19840" y="90182"/>
                  <a:pt x="29365" y="78276"/>
                  <a:pt x="32220" y="65798"/>
                </a:cubicBezTo>
                <a:close/>
                <a:moveTo>
                  <a:pt x="23653" y="68180"/>
                </a:moveTo>
                <a:cubicBezTo>
                  <a:pt x="21747" y="77419"/>
                  <a:pt x="16984" y="87516"/>
                  <a:pt x="9366" y="87516"/>
                </a:cubicBezTo>
                <a:cubicBezTo>
                  <a:pt x="3645" y="87516"/>
                  <a:pt x="-159" y="84562"/>
                  <a:pt x="-2066" y="80277"/>
                </a:cubicBezTo>
                <a:cubicBezTo>
                  <a:pt x="-3015" y="77991"/>
                  <a:pt x="-3973" y="75323"/>
                  <a:pt x="-3973" y="72561"/>
                </a:cubicBezTo>
                <a:cubicBezTo>
                  <a:pt x="-3973" y="69132"/>
                  <a:pt x="-3015" y="65512"/>
                  <a:pt x="-2066" y="61988"/>
                </a:cubicBezTo>
                <a:cubicBezTo>
                  <a:pt x="-159" y="55415"/>
                  <a:pt x="2697" y="48748"/>
                  <a:pt x="7459" y="43320"/>
                </a:cubicBezTo>
                <a:cubicBezTo>
                  <a:pt x="10315" y="40080"/>
                  <a:pt x="14128" y="37509"/>
                  <a:pt x="17933" y="36365"/>
                </a:cubicBezTo>
                <a:lnTo>
                  <a:pt x="18891" y="36937"/>
                </a:lnTo>
                <a:cubicBezTo>
                  <a:pt x="20798" y="41509"/>
                  <a:pt x="23653" y="46272"/>
                  <a:pt x="24602" y="51702"/>
                </a:cubicBezTo>
                <a:cubicBezTo>
                  <a:pt x="24602" y="53797"/>
                  <a:pt x="25560" y="55797"/>
                  <a:pt x="25560" y="58083"/>
                </a:cubicBezTo>
                <a:cubicBezTo>
                  <a:pt x="25560" y="61322"/>
                  <a:pt x="24602" y="64751"/>
                  <a:pt x="23653" y="68180"/>
                </a:cubicBezTo>
                <a:close/>
              </a:path>
            </a:pathLst>
          </a:custGeom>
          <a:solidFill>
            <a:srgbClr val="000000"/>
          </a:solidFill>
          <a:ln w="12700" cap="flat">
            <a:noFill/>
            <a:prstDash val="solid"/>
            <a:miter/>
          </a:ln>
        </p:spPr>
        <p:txBody>
          <a:bodyPr rtlCol="0" anchor="ctr"/>
          <a:lstStyle/>
          <a:p>
            <a:endParaRPr lang="en-AE"/>
          </a:p>
        </p:txBody>
      </p:sp>
      <p:sp>
        <p:nvSpPr>
          <p:cNvPr id="85" name="Freeform: Shape 84">
            <a:extLst>
              <a:ext uri="{FF2B5EF4-FFF2-40B4-BE49-F238E27FC236}">
                <a16:creationId xmlns:a16="http://schemas.microsoft.com/office/drawing/2014/main" id="{6601E268-1A35-4745-49C5-B72FDB312639}"/>
              </a:ext>
            </a:extLst>
          </p:cNvPr>
          <p:cNvSpPr/>
          <p:nvPr/>
        </p:nvSpPr>
        <p:spPr>
          <a:xfrm>
            <a:off x="7885750" y="3791394"/>
            <a:ext cx="62861" cy="73437"/>
          </a:xfrm>
          <a:custGeom>
            <a:avLst/>
            <a:gdLst>
              <a:gd name="connsiteX0" fmla="*/ 51270 w 62861"/>
              <a:gd name="connsiteY0" fmla="*/ 69703 h 73437"/>
              <a:gd name="connsiteX1" fmla="*/ 47457 w 62861"/>
              <a:gd name="connsiteY1" fmla="*/ 67131 h 73437"/>
              <a:gd name="connsiteX2" fmla="*/ 27458 w 62861"/>
              <a:gd name="connsiteY2" fmla="*/ 67131 h 73437"/>
              <a:gd name="connsiteX3" fmla="*/ -6829 w 62861"/>
              <a:gd name="connsiteY3" fmla="*/ 37985 h 73437"/>
              <a:gd name="connsiteX4" fmla="*/ 47457 w 62861"/>
              <a:gd name="connsiteY4" fmla="*/ 37985 h 73437"/>
              <a:gd name="connsiteX5" fmla="*/ 51270 w 62861"/>
              <a:gd name="connsiteY5" fmla="*/ 35508 h 73437"/>
              <a:gd name="connsiteX6" fmla="*/ 47457 w 62861"/>
              <a:gd name="connsiteY6" fmla="*/ 32936 h 73437"/>
              <a:gd name="connsiteX7" fmla="*/ -6829 w 62861"/>
              <a:gd name="connsiteY7" fmla="*/ 32936 h 73437"/>
              <a:gd name="connsiteX8" fmla="*/ 27458 w 62861"/>
              <a:gd name="connsiteY8" fmla="*/ 3886 h 73437"/>
              <a:gd name="connsiteX9" fmla="*/ 47457 w 62861"/>
              <a:gd name="connsiteY9" fmla="*/ 3886 h 73437"/>
              <a:gd name="connsiteX10" fmla="*/ 51270 w 62861"/>
              <a:gd name="connsiteY10" fmla="*/ 1409 h 73437"/>
              <a:gd name="connsiteX11" fmla="*/ 47457 w 62861"/>
              <a:gd name="connsiteY11" fmla="*/ -1163 h 73437"/>
              <a:gd name="connsiteX12" fmla="*/ 26509 w 62861"/>
              <a:gd name="connsiteY12" fmla="*/ -1163 h 73437"/>
              <a:gd name="connsiteX13" fmla="*/ -11591 w 62861"/>
              <a:gd name="connsiteY13" fmla="*/ 35508 h 73437"/>
              <a:gd name="connsiteX14" fmla="*/ 26509 w 62861"/>
              <a:gd name="connsiteY14" fmla="*/ 72275 h 73437"/>
              <a:gd name="connsiteX15" fmla="*/ 47457 w 62861"/>
              <a:gd name="connsiteY15" fmla="*/ 72275 h 73437"/>
              <a:gd name="connsiteX16" fmla="*/ 51270 w 62861"/>
              <a:gd name="connsiteY16" fmla="*/ 69703 h 7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61" h="73437">
                <a:moveTo>
                  <a:pt x="51270" y="69703"/>
                </a:moveTo>
                <a:cubicBezTo>
                  <a:pt x="51270" y="67131"/>
                  <a:pt x="48415" y="67131"/>
                  <a:pt x="47457" y="67131"/>
                </a:cubicBezTo>
                <a:lnTo>
                  <a:pt x="27458" y="67131"/>
                </a:lnTo>
                <a:cubicBezTo>
                  <a:pt x="9357" y="67131"/>
                  <a:pt x="-4931" y="54940"/>
                  <a:pt x="-6829" y="37985"/>
                </a:cubicBezTo>
                <a:lnTo>
                  <a:pt x="47457" y="37985"/>
                </a:lnTo>
                <a:cubicBezTo>
                  <a:pt x="48415" y="37985"/>
                  <a:pt x="51270" y="37985"/>
                  <a:pt x="51270" y="35508"/>
                </a:cubicBezTo>
                <a:cubicBezTo>
                  <a:pt x="51270" y="32936"/>
                  <a:pt x="48415" y="32936"/>
                  <a:pt x="47457" y="32936"/>
                </a:cubicBezTo>
                <a:lnTo>
                  <a:pt x="-6829" y="32936"/>
                </a:lnTo>
                <a:cubicBezTo>
                  <a:pt x="-4931" y="15792"/>
                  <a:pt x="9357" y="3886"/>
                  <a:pt x="27458" y="3886"/>
                </a:cubicBezTo>
                <a:lnTo>
                  <a:pt x="47457" y="3886"/>
                </a:lnTo>
                <a:cubicBezTo>
                  <a:pt x="48415" y="3886"/>
                  <a:pt x="51270" y="3886"/>
                  <a:pt x="51270" y="1409"/>
                </a:cubicBezTo>
                <a:cubicBezTo>
                  <a:pt x="51270" y="-1163"/>
                  <a:pt x="48415" y="-1163"/>
                  <a:pt x="47457" y="-1163"/>
                </a:cubicBezTo>
                <a:lnTo>
                  <a:pt x="26509" y="-1163"/>
                </a:lnTo>
                <a:cubicBezTo>
                  <a:pt x="6501" y="-1163"/>
                  <a:pt x="-11591" y="14363"/>
                  <a:pt x="-11591" y="35508"/>
                </a:cubicBezTo>
                <a:cubicBezTo>
                  <a:pt x="-11591" y="56558"/>
                  <a:pt x="5552" y="72275"/>
                  <a:pt x="26509" y="72275"/>
                </a:cubicBezTo>
                <a:lnTo>
                  <a:pt x="47457" y="72275"/>
                </a:lnTo>
                <a:cubicBezTo>
                  <a:pt x="48415" y="72275"/>
                  <a:pt x="51270" y="72275"/>
                  <a:pt x="51270" y="69703"/>
                </a:cubicBezTo>
                <a:close/>
              </a:path>
            </a:pathLst>
          </a:custGeom>
          <a:solidFill>
            <a:srgbClr val="000000"/>
          </a:solidFill>
          <a:ln w="12700" cap="flat">
            <a:noFill/>
            <a:prstDash val="solid"/>
            <a:miter/>
          </a:ln>
        </p:spPr>
        <p:txBody>
          <a:bodyPr rtlCol="0" anchor="ctr"/>
          <a:lstStyle/>
          <a:p>
            <a:endParaRPr lang="en-AE"/>
          </a:p>
        </p:txBody>
      </p:sp>
      <p:sp>
        <p:nvSpPr>
          <p:cNvPr id="86" name="Freeform: Shape 85">
            <a:extLst>
              <a:ext uri="{FF2B5EF4-FFF2-40B4-BE49-F238E27FC236}">
                <a16:creationId xmlns:a16="http://schemas.microsoft.com/office/drawing/2014/main" id="{866EAB9D-4F87-2599-7D31-3A51AC95B47B}"/>
              </a:ext>
            </a:extLst>
          </p:cNvPr>
          <p:cNvSpPr/>
          <p:nvPr/>
        </p:nvSpPr>
        <p:spPr>
          <a:xfrm>
            <a:off x="8002906" y="3773105"/>
            <a:ext cx="72386" cy="86581"/>
          </a:xfrm>
          <a:custGeom>
            <a:avLst/>
            <a:gdLst>
              <a:gd name="connsiteX0" fmla="*/ 19840 w 72386"/>
              <a:gd name="connsiteY0" fmla="*/ 42938 h 86581"/>
              <a:gd name="connsiteX1" fmla="*/ 37941 w 72386"/>
              <a:gd name="connsiteY1" fmla="*/ 57321 h 86581"/>
              <a:gd name="connsiteX2" fmla="*/ 40797 w 72386"/>
              <a:gd name="connsiteY2" fmla="*/ 60559 h 86581"/>
              <a:gd name="connsiteX3" fmla="*/ 42703 w 72386"/>
              <a:gd name="connsiteY3" fmla="*/ 56464 h 86581"/>
              <a:gd name="connsiteX4" fmla="*/ 42703 w 72386"/>
              <a:gd name="connsiteY4" fmla="*/ 22174 h 86581"/>
              <a:gd name="connsiteX5" fmla="*/ 40797 w 72386"/>
              <a:gd name="connsiteY5" fmla="*/ 18173 h 86581"/>
              <a:gd name="connsiteX6" fmla="*/ 37941 w 72386"/>
              <a:gd name="connsiteY6" fmla="*/ 20841 h 86581"/>
              <a:gd name="connsiteX7" fmla="*/ 19840 w 72386"/>
              <a:gd name="connsiteY7" fmla="*/ 38462 h 86581"/>
              <a:gd name="connsiteX8" fmla="*/ 19840 w 72386"/>
              <a:gd name="connsiteY8" fmla="*/ 11601 h 86581"/>
              <a:gd name="connsiteX9" fmla="*/ 24602 w 72386"/>
              <a:gd name="connsiteY9" fmla="*/ 3124 h 86581"/>
              <a:gd name="connsiteX10" fmla="*/ 31272 w 72386"/>
              <a:gd name="connsiteY10" fmla="*/ 3124 h 86581"/>
              <a:gd name="connsiteX11" fmla="*/ 56033 w 72386"/>
              <a:gd name="connsiteY11" fmla="*/ 20745 h 86581"/>
              <a:gd name="connsiteX12" fmla="*/ 57940 w 72386"/>
              <a:gd name="connsiteY12" fmla="*/ 23507 h 86581"/>
              <a:gd name="connsiteX13" fmla="*/ 60795 w 72386"/>
              <a:gd name="connsiteY13" fmla="*/ 19412 h 86581"/>
              <a:gd name="connsiteX14" fmla="*/ 60795 w 72386"/>
              <a:gd name="connsiteY14" fmla="*/ 3029 h 86581"/>
              <a:gd name="connsiteX15" fmla="*/ 56033 w 72386"/>
              <a:gd name="connsiteY15" fmla="*/ -1163 h 86581"/>
              <a:gd name="connsiteX16" fmla="*/ -6829 w 72386"/>
              <a:gd name="connsiteY16" fmla="*/ -1163 h 86581"/>
              <a:gd name="connsiteX17" fmla="*/ -11591 w 72386"/>
              <a:gd name="connsiteY17" fmla="*/ 1028 h 86581"/>
              <a:gd name="connsiteX18" fmla="*/ -7787 w 72386"/>
              <a:gd name="connsiteY18" fmla="*/ 3124 h 86581"/>
              <a:gd name="connsiteX19" fmla="*/ -159 w 72386"/>
              <a:gd name="connsiteY19" fmla="*/ 10458 h 86581"/>
              <a:gd name="connsiteX20" fmla="*/ -159 w 72386"/>
              <a:gd name="connsiteY20" fmla="*/ 73894 h 86581"/>
              <a:gd name="connsiteX21" fmla="*/ -7787 w 72386"/>
              <a:gd name="connsiteY21" fmla="*/ 81038 h 86581"/>
              <a:gd name="connsiteX22" fmla="*/ -11591 w 72386"/>
              <a:gd name="connsiteY22" fmla="*/ 83229 h 86581"/>
              <a:gd name="connsiteX23" fmla="*/ -6829 w 72386"/>
              <a:gd name="connsiteY23" fmla="*/ 85419 h 86581"/>
              <a:gd name="connsiteX24" fmla="*/ 29365 w 72386"/>
              <a:gd name="connsiteY24" fmla="*/ 85419 h 86581"/>
              <a:gd name="connsiteX25" fmla="*/ 33178 w 72386"/>
              <a:gd name="connsiteY25" fmla="*/ 83229 h 86581"/>
              <a:gd name="connsiteX26" fmla="*/ 29365 w 72386"/>
              <a:gd name="connsiteY26" fmla="*/ 81038 h 86581"/>
              <a:gd name="connsiteX27" fmla="*/ 19840 w 72386"/>
              <a:gd name="connsiteY27" fmla="*/ 73418 h 86581"/>
              <a:gd name="connsiteX28" fmla="*/ 56033 w 72386"/>
              <a:gd name="connsiteY28" fmla="*/ 3124 h 86581"/>
              <a:gd name="connsiteX29" fmla="*/ 56033 w 72386"/>
              <a:gd name="connsiteY29" fmla="*/ 9124 h 86581"/>
              <a:gd name="connsiteX30" fmla="*/ 49363 w 72386"/>
              <a:gd name="connsiteY30" fmla="*/ 3124 h 86581"/>
              <a:gd name="connsiteX31" fmla="*/ 37941 w 72386"/>
              <a:gd name="connsiteY31" fmla="*/ 45415 h 86581"/>
              <a:gd name="connsiteX32" fmla="*/ 31272 w 72386"/>
              <a:gd name="connsiteY32" fmla="*/ 40366 h 86581"/>
              <a:gd name="connsiteX33" fmla="*/ 37941 w 72386"/>
              <a:gd name="connsiteY33" fmla="*/ 35128 h 86581"/>
              <a:gd name="connsiteX34" fmla="*/ 3645 w 72386"/>
              <a:gd name="connsiteY34" fmla="*/ 10173 h 86581"/>
              <a:gd name="connsiteX35" fmla="*/ 2697 w 72386"/>
              <a:gd name="connsiteY35" fmla="*/ 3124 h 86581"/>
              <a:gd name="connsiteX36" fmla="*/ 16026 w 72386"/>
              <a:gd name="connsiteY36" fmla="*/ 3124 h 86581"/>
              <a:gd name="connsiteX37" fmla="*/ 15077 w 72386"/>
              <a:gd name="connsiteY37" fmla="*/ 11505 h 86581"/>
              <a:gd name="connsiteX38" fmla="*/ 15077 w 72386"/>
              <a:gd name="connsiteY38" fmla="*/ 73704 h 86581"/>
              <a:gd name="connsiteX39" fmla="*/ 16026 w 72386"/>
              <a:gd name="connsiteY39" fmla="*/ 81038 h 86581"/>
              <a:gd name="connsiteX40" fmla="*/ 2697 w 72386"/>
              <a:gd name="connsiteY40" fmla="*/ 81038 h 86581"/>
              <a:gd name="connsiteX41" fmla="*/ 3645 w 72386"/>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386" h="86581">
                <a:moveTo>
                  <a:pt x="19840" y="42938"/>
                </a:moveTo>
                <a:cubicBezTo>
                  <a:pt x="24602" y="42938"/>
                  <a:pt x="36983" y="43224"/>
                  <a:pt x="37941" y="57321"/>
                </a:cubicBezTo>
                <a:cubicBezTo>
                  <a:pt x="38890" y="58845"/>
                  <a:pt x="38890" y="60559"/>
                  <a:pt x="40797" y="60559"/>
                </a:cubicBezTo>
                <a:cubicBezTo>
                  <a:pt x="42703" y="60559"/>
                  <a:pt x="42703" y="58845"/>
                  <a:pt x="42703" y="56464"/>
                </a:cubicBezTo>
                <a:lnTo>
                  <a:pt x="42703" y="22174"/>
                </a:lnTo>
                <a:cubicBezTo>
                  <a:pt x="42703" y="20078"/>
                  <a:pt x="42703" y="18173"/>
                  <a:pt x="40797" y="18173"/>
                </a:cubicBezTo>
                <a:cubicBezTo>
                  <a:pt x="38890" y="18173"/>
                  <a:pt x="38890" y="19412"/>
                  <a:pt x="37941" y="20841"/>
                </a:cubicBezTo>
                <a:cubicBezTo>
                  <a:pt x="37941" y="35413"/>
                  <a:pt x="28416" y="37985"/>
                  <a:pt x="19840" y="38462"/>
                </a:cubicBezTo>
                <a:lnTo>
                  <a:pt x="19840" y="11601"/>
                </a:lnTo>
                <a:cubicBezTo>
                  <a:pt x="19840" y="3124"/>
                  <a:pt x="21747" y="3124"/>
                  <a:pt x="24602" y="3124"/>
                </a:cubicBezTo>
                <a:lnTo>
                  <a:pt x="31272" y="3124"/>
                </a:lnTo>
                <a:cubicBezTo>
                  <a:pt x="46508" y="3124"/>
                  <a:pt x="55084" y="11982"/>
                  <a:pt x="56033" y="20745"/>
                </a:cubicBezTo>
                <a:cubicBezTo>
                  <a:pt x="56033" y="21793"/>
                  <a:pt x="56033" y="23507"/>
                  <a:pt x="57940" y="23507"/>
                </a:cubicBezTo>
                <a:cubicBezTo>
                  <a:pt x="60795" y="23507"/>
                  <a:pt x="60795" y="21602"/>
                  <a:pt x="60795" y="19412"/>
                </a:cubicBezTo>
                <a:lnTo>
                  <a:pt x="60795" y="3029"/>
                </a:lnTo>
                <a:cubicBezTo>
                  <a:pt x="60795" y="-972"/>
                  <a:pt x="59847" y="-1163"/>
                  <a:pt x="56033" y="-1163"/>
                </a:cubicBezTo>
                <a:lnTo>
                  <a:pt x="-6829" y="-1163"/>
                </a:lnTo>
                <a:cubicBezTo>
                  <a:pt x="-9684" y="-1163"/>
                  <a:pt x="-11591" y="-1163"/>
                  <a:pt x="-11591" y="1028"/>
                </a:cubicBezTo>
                <a:cubicBezTo>
                  <a:pt x="-11591" y="3124"/>
                  <a:pt x="-8735" y="3124"/>
                  <a:pt x="-7787" y="3124"/>
                </a:cubicBezTo>
                <a:cubicBezTo>
                  <a:pt x="-1117" y="3124"/>
                  <a:pt x="-159" y="4172"/>
                  <a:pt x="-159" y="10458"/>
                </a:cubicBezTo>
                <a:lnTo>
                  <a:pt x="-159" y="73894"/>
                </a:lnTo>
                <a:cubicBezTo>
                  <a:pt x="-159" y="79800"/>
                  <a:pt x="-1117" y="81038"/>
                  <a:pt x="-7787" y="81038"/>
                </a:cubicBezTo>
                <a:cubicBezTo>
                  <a:pt x="-9684" y="81038"/>
                  <a:pt x="-11591" y="81038"/>
                  <a:pt x="-11591" y="83229"/>
                </a:cubicBezTo>
                <a:cubicBezTo>
                  <a:pt x="-11591" y="85419"/>
                  <a:pt x="-9684" y="85419"/>
                  <a:pt x="-6829" y="85419"/>
                </a:cubicBezTo>
                <a:lnTo>
                  <a:pt x="29365" y="85419"/>
                </a:lnTo>
                <a:cubicBezTo>
                  <a:pt x="31272" y="85419"/>
                  <a:pt x="33178" y="85419"/>
                  <a:pt x="33178" y="83229"/>
                </a:cubicBezTo>
                <a:cubicBezTo>
                  <a:pt x="33178" y="81038"/>
                  <a:pt x="31272" y="81038"/>
                  <a:pt x="29365" y="81038"/>
                </a:cubicBezTo>
                <a:cubicBezTo>
                  <a:pt x="19840" y="81038"/>
                  <a:pt x="19840" y="80086"/>
                  <a:pt x="19840" y="73418"/>
                </a:cubicBezTo>
                <a:close/>
                <a:moveTo>
                  <a:pt x="56033" y="3124"/>
                </a:moveTo>
                <a:lnTo>
                  <a:pt x="56033" y="9124"/>
                </a:lnTo>
                <a:cubicBezTo>
                  <a:pt x="54126" y="7315"/>
                  <a:pt x="52228" y="4933"/>
                  <a:pt x="49363" y="3124"/>
                </a:cubicBezTo>
                <a:close/>
                <a:moveTo>
                  <a:pt x="37941" y="45415"/>
                </a:moveTo>
                <a:cubicBezTo>
                  <a:pt x="36034" y="42938"/>
                  <a:pt x="33178" y="41129"/>
                  <a:pt x="31272" y="40366"/>
                </a:cubicBezTo>
                <a:cubicBezTo>
                  <a:pt x="34127" y="39319"/>
                  <a:pt x="36034" y="37223"/>
                  <a:pt x="37941" y="35128"/>
                </a:cubicBezTo>
                <a:close/>
                <a:moveTo>
                  <a:pt x="3645" y="10173"/>
                </a:moveTo>
                <a:cubicBezTo>
                  <a:pt x="3645" y="8648"/>
                  <a:pt x="3645" y="5506"/>
                  <a:pt x="2697" y="3124"/>
                </a:cubicBezTo>
                <a:lnTo>
                  <a:pt x="16026" y="3124"/>
                </a:lnTo>
                <a:cubicBezTo>
                  <a:pt x="15077" y="6172"/>
                  <a:pt x="15077" y="10268"/>
                  <a:pt x="15077" y="11505"/>
                </a:cubicBezTo>
                <a:lnTo>
                  <a:pt x="15077" y="73704"/>
                </a:lnTo>
                <a:cubicBezTo>
                  <a:pt x="15077" y="75609"/>
                  <a:pt x="15077" y="78657"/>
                  <a:pt x="16026" y="81038"/>
                </a:cubicBezTo>
                <a:lnTo>
                  <a:pt x="2697" y="81038"/>
                </a:lnTo>
                <a:cubicBezTo>
                  <a:pt x="3645" y="78752"/>
                  <a:pt x="3645" y="75609"/>
                  <a:pt x="3645" y="73990"/>
                </a:cubicBezTo>
                <a:close/>
              </a:path>
            </a:pathLst>
          </a:custGeom>
          <a:solidFill>
            <a:srgbClr val="000000"/>
          </a:solidFill>
          <a:ln w="12700" cap="flat">
            <a:noFill/>
            <a:prstDash val="solid"/>
            <a:miter/>
          </a:ln>
        </p:spPr>
        <p:txBody>
          <a:bodyPr rtlCol="0" anchor="ctr"/>
          <a:lstStyle/>
          <a:p>
            <a:endParaRPr lang="en-AE"/>
          </a:p>
        </p:txBody>
      </p:sp>
      <p:sp>
        <p:nvSpPr>
          <p:cNvPr id="87" name="Freeform: Shape 86">
            <a:extLst>
              <a:ext uri="{FF2B5EF4-FFF2-40B4-BE49-F238E27FC236}">
                <a16:creationId xmlns:a16="http://schemas.microsoft.com/office/drawing/2014/main" id="{AB49CB47-2F4A-41AC-62AD-FD27A5BB6728}"/>
              </a:ext>
            </a:extLst>
          </p:cNvPr>
          <p:cNvSpPr/>
          <p:nvPr/>
        </p:nvSpPr>
        <p:spPr>
          <a:xfrm>
            <a:off x="8082910" y="3774820"/>
            <a:ext cx="54294" cy="39909"/>
          </a:xfrm>
          <a:custGeom>
            <a:avLst/>
            <a:gdLst>
              <a:gd name="connsiteX0" fmla="*/ 42703 w 54294"/>
              <a:gd name="connsiteY0" fmla="*/ 25222 h 39909"/>
              <a:gd name="connsiteX1" fmla="*/ 40797 w 54294"/>
              <a:gd name="connsiteY1" fmla="*/ 23983 h 39909"/>
              <a:gd name="connsiteX2" fmla="*/ 38899 w 54294"/>
              <a:gd name="connsiteY2" fmla="*/ 25507 h 39909"/>
              <a:gd name="connsiteX3" fmla="*/ 29374 w 54294"/>
              <a:gd name="connsiteY3" fmla="*/ 36175 h 39909"/>
              <a:gd name="connsiteX4" fmla="*/ 27467 w 54294"/>
              <a:gd name="connsiteY4" fmla="*/ 33032 h 39909"/>
              <a:gd name="connsiteX5" fmla="*/ 29374 w 54294"/>
              <a:gd name="connsiteY5" fmla="*/ 25888 h 39909"/>
              <a:gd name="connsiteX6" fmla="*/ 34136 w 54294"/>
              <a:gd name="connsiteY6" fmla="*/ 8838 h 39909"/>
              <a:gd name="connsiteX7" fmla="*/ 22705 w 54294"/>
              <a:gd name="connsiteY7" fmla="*/ -1163 h 39909"/>
              <a:gd name="connsiteX8" fmla="*/ 7459 w 54294"/>
              <a:gd name="connsiteY8" fmla="*/ 6838 h 39909"/>
              <a:gd name="connsiteX9" fmla="*/ -2066 w 54294"/>
              <a:gd name="connsiteY9" fmla="*/ -1163 h 39909"/>
              <a:gd name="connsiteX10" fmla="*/ -8726 w 54294"/>
              <a:gd name="connsiteY10" fmla="*/ 3600 h 39909"/>
              <a:gd name="connsiteX11" fmla="*/ -11591 w 54294"/>
              <a:gd name="connsiteY11" fmla="*/ 12362 h 39909"/>
              <a:gd name="connsiteX12" fmla="*/ -10633 w 54294"/>
              <a:gd name="connsiteY12" fmla="*/ 13410 h 39909"/>
              <a:gd name="connsiteX13" fmla="*/ -8726 w 54294"/>
              <a:gd name="connsiteY13" fmla="*/ 10934 h 39909"/>
              <a:gd name="connsiteX14" fmla="*/ -2066 w 54294"/>
              <a:gd name="connsiteY14" fmla="*/ 1219 h 39909"/>
              <a:gd name="connsiteX15" fmla="*/ 799 w 54294"/>
              <a:gd name="connsiteY15" fmla="*/ 5504 h 39909"/>
              <a:gd name="connsiteX16" fmla="*/ -159 w 54294"/>
              <a:gd name="connsiteY16" fmla="*/ 12934 h 39909"/>
              <a:gd name="connsiteX17" fmla="*/ -2066 w 54294"/>
              <a:gd name="connsiteY17" fmla="*/ 20839 h 39909"/>
              <a:gd name="connsiteX18" fmla="*/ -4922 w 54294"/>
              <a:gd name="connsiteY18" fmla="*/ 32366 h 39909"/>
              <a:gd name="connsiteX19" fmla="*/ -5870 w 54294"/>
              <a:gd name="connsiteY19" fmla="*/ 35890 h 39909"/>
              <a:gd name="connsiteX20" fmla="*/ -3015 w 54294"/>
              <a:gd name="connsiteY20" fmla="*/ 38747 h 39909"/>
              <a:gd name="connsiteX21" fmla="*/ 799 w 54294"/>
              <a:gd name="connsiteY21" fmla="*/ 36747 h 39909"/>
              <a:gd name="connsiteX22" fmla="*/ 1748 w 54294"/>
              <a:gd name="connsiteY22" fmla="*/ 31317 h 39909"/>
              <a:gd name="connsiteX23" fmla="*/ 3655 w 54294"/>
              <a:gd name="connsiteY23" fmla="*/ 23221 h 39909"/>
              <a:gd name="connsiteX24" fmla="*/ 5561 w 54294"/>
              <a:gd name="connsiteY24" fmla="*/ 17411 h 39909"/>
              <a:gd name="connsiteX25" fmla="*/ 9366 w 54294"/>
              <a:gd name="connsiteY25" fmla="*/ 9410 h 39909"/>
              <a:gd name="connsiteX26" fmla="*/ 22705 w 54294"/>
              <a:gd name="connsiteY26" fmla="*/ 1219 h 39909"/>
              <a:gd name="connsiteX27" fmla="*/ 27467 w 54294"/>
              <a:gd name="connsiteY27" fmla="*/ 7504 h 39909"/>
              <a:gd name="connsiteX28" fmla="*/ 22705 w 54294"/>
              <a:gd name="connsiteY28" fmla="*/ 26365 h 39909"/>
              <a:gd name="connsiteX29" fmla="*/ 20798 w 54294"/>
              <a:gd name="connsiteY29" fmla="*/ 31127 h 39909"/>
              <a:gd name="connsiteX30" fmla="*/ 29374 w 54294"/>
              <a:gd name="connsiteY30" fmla="*/ 38747 h 39909"/>
              <a:gd name="connsiteX31" fmla="*/ 42703 w 54294"/>
              <a:gd name="connsiteY31" fmla="*/ 25222 h 3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909">
                <a:moveTo>
                  <a:pt x="42703" y="25222"/>
                </a:moveTo>
                <a:cubicBezTo>
                  <a:pt x="42703" y="23983"/>
                  <a:pt x="40797" y="23983"/>
                  <a:pt x="40797" y="23983"/>
                </a:cubicBezTo>
                <a:cubicBezTo>
                  <a:pt x="39848" y="23983"/>
                  <a:pt x="39848" y="24554"/>
                  <a:pt x="38899" y="25507"/>
                </a:cubicBezTo>
                <a:cubicBezTo>
                  <a:pt x="36992" y="32650"/>
                  <a:pt x="33178" y="36175"/>
                  <a:pt x="29374" y="36175"/>
                </a:cubicBezTo>
                <a:cubicBezTo>
                  <a:pt x="27467" y="36175"/>
                  <a:pt x="27467" y="35032"/>
                  <a:pt x="27467" y="33032"/>
                </a:cubicBezTo>
                <a:cubicBezTo>
                  <a:pt x="27467" y="31127"/>
                  <a:pt x="28416" y="29984"/>
                  <a:pt x="29374" y="25888"/>
                </a:cubicBezTo>
                <a:cubicBezTo>
                  <a:pt x="30323" y="23221"/>
                  <a:pt x="34136" y="13886"/>
                  <a:pt x="34136" y="8838"/>
                </a:cubicBezTo>
                <a:cubicBezTo>
                  <a:pt x="34136" y="361"/>
                  <a:pt x="27467" y="-1163"/>
                  <a:pt x="22705" y="-1163"/>
                </a:cubicBezTo>
                <a:cubicBezTo>
                  <a:pt x="15086" y="-1163"/>
                  <a:pt x="10324" y="3314"/>
                  <a:pt x="7459" y="6838"/>
                </a:cubicBezTo>
                <a:cubicBezTo>
                  <a:pt x="7459" y="742"/>
                  <a:pt x="1748" y="-1163"/>
                  <a:pt x="-2066" y="-1163"/>
                </a:cubicBezTo>
                <a:cubicBezTo>
                  <a:pt x="-5870" y="-1163"/>
                  <a:pt x="-7777" y="1503"/>
                  <a:pt x="-8726" y="3600"/>
                </a:cubicBezTo>
                <a:cubicBezTo>
                  <a:pt x="-10633" y="6838"/>
                  <a:pt x="-11591" y="11982"/>
                  <a:pt x="-11591" y="12362"/>
                </a:cubicBezTo>
                <a:cubicBezTo>
                  <a:pt x="-11591" y="13410"/>
                  <a:pt x="-10633" y="13410"/>
                  <a:pt x="-10633" y="13410"/>
                </a:cubicBezTo>
                <a:cubicBezTo>
                  <a:pt x="-9684" y="13410"/>
                  <a:pt x="-8726" y="13316"/>
                  <a:pt x="-8726" y="10934"/>
                </a:cubicBezTo>
                <a:cubicBezTo>
                  <a:pt x="-6829" y="5504"/>
                  <a:pt x="-5870" y="1219"/>
                  <a:pt x="-2066" y="1219"/>
                </a:cubicBezTo>
                <a:cubicBezTo>
                  <a:pt x="-159" y="1219"/>
                  <a:pt x="799" y="3123"/>
                  <a:pt x="799" y="5504"/>
                </a:cubicBezTo>
                <a:cubicBezTo>
                  <a:pt x="799" y="7315"/>
                  <a:pt x="-159" y="10553"/>
                  <a:pt x="-159" y="12934"/>
                </a:cubicBezTo>
                <a:lnTo>
                  <a:pt x="-2066" y="20839"/>
                </a:lnTo>
                <a:lnTo>
                  <a:pt x="-4922" y="32366"/>
                </a:lnTo>
                <a:cubicBezTo>
                  <a:pt x="-5870" y="33413"/>
                  <a:pt x="-5870" y="35604"/>
                  <a:pt x="-5870" y="35890"/>
                </a:cubicBezTo>
                <a:cubicBezTo>
                  <a:pt x="-5870" y="37794"/>
                  <a:pt x="-4922" y="38747"/>
                  <a:pt x="-3015" y="38747"/>
                </a:cubicBezTo>
                <a:cubicBezTo>
                  <a:pt x="-1108" y="38747"/>
                  <a:pt x="-159" y="37508"/>
                  <a:pt x="799" y="36747"/>
                </a:cubicBezTo>
                <a:cubicBezTo>
                  <a:pt x="799" y="36079"/>
                  <a:pt x="1748" y="33032"/>
                  <a:pt x="1748" y="31317"/>
                </a:cubicBezTo>
                <a:lnTo>
                  <a:pt x="3655" y="23221"/>
                </a:lnTo>
                <a:cubicBezTo>
                  <a:pt x="4603" y="21316"/>
                  <a:pt x="4603" y="19411"/>
                  <a:pt x="5561" y="17411"/>
                </a:cubicBezTo>
                <a:cubicBezTo>
                  <a:pt x="6510" y="13696"/>
                  <a:pt x="6510" y="12934"/>
                  <a:pt x="9366" y="9410"/>
                </a:cubicBezTo>
                <a:cubicBezTo>
                  <a:pt x="11273" y="5790"/>
                  <a:pt x="16035" y="1219"/>
                  <a:pt x="22705" y="1219"/>
                </a:cubicBezTo>
                <a:cubicBezTo>
                  <a:pt x="27467" y="1219"/>
                  <a:pt x="27467" y="5790"/>
                  <a:pt x="27467" y="7504"/>
                </a:cubicBezTo>
                <a:cubicBezTo>
                  <a:pt x="27467" y="12839"/>
                  <a:pt x="23653" y="22650"/>
                  <a:pt x="22705" y="26365"/>
                </a:cubicBezTo>
                <a:cubicBezTo>
                  <a:pt x="21747" y="28746"/>
                  <a:pt x="20798" y="29603"/>
                  <a:pt x="20798" y="31127"/>
                </a:cubicBezTo>
                <a:cubicBezTo>
                  <a:pt x="20798" y="35794"/>
                  <a:pt x="24611" y="38747"/>
                  <a:pt x="29374" y="38747"/>
                </a:cubicBezTo>
                <a:cubicBezTo>
                  <a:pt x="37941" y="38747"/>
                  <a:pt x="42703" y="26554"/>
                  <a:pt x="42703" y="25222"/>
                </a:cubicBezTo>
                <a:close/>
              </a:path>
            </a:pathLst>
          </a:custGeom>
          <a:solidFill>
            <a:srgbClr val="000000"/>
          </a:solidFill>
          <a:ln w="12700" cap="flat">
            <a:noFill/>
            <a:prstDash val="solid"/>
            <a:miter/>
          </a:ln>
        </p:spPr>
        <p:txBody>
          <a:bodyPr rtlCol="0" anchor="ctr"/>
          <a:lstStyle/>
          <a:p>
            <a:endParaRPr lang="en-AE"/>
          </a:p>
        </p:txBody>
      </p:sp>
      <p:sp>
        <p:nvSpPr>
          <p:cNvPr id="88" name="Freeform: Shape 87">
            <a:extLst>
              <a:ext uri="{FF2B5EF4-FFF2-40B4-BE49-F238E27FC236}">
                <a16:creationId xmlns:a16="http://schemas.microsoft.com/office/drawing/2014/main" id="{40D7C1F7-5854-8F5C-90CB-77E914EA6631}"/>
              </a:ext>
            </a:extLst>
          </p:cNvPr>
          <p:cNvSpPr/>
          <p:nvPr/>
        </p:nvSpPr>
        <p:spPr>
          <a:xfrm>
            <a:off x="8083868" y="3832351"/>
            <a:ext cx="39048" cy="58769"/>
          </a:xfrm>
          <a:custGeom>
            <a:avLst/>
            <a:gdLst>
              <a:gd name="connsiteX0" fmla="*/ 27458 w 39048"/>
              <a:gd name="connsiteY0" fmla="*/ 41510 h 58769"/>
              <a:gd name="connsiteX1" fmla="*/ 24602 w 39048"/>
              <a:gd name="connsiteY1" fmla="*/ 41510 h 58769"/>
              <a:gd name="connsiteX2" fmla="*/ 22695 w 39048"/>
              <a:gd name="connsiteY2" fmla="*/ 49606 h 58769"/>
              <a:gd name="connsiteX3" fmla="*/ 13170 w 39048"/>
              <a:gd name="connsiteY3" fmla="*/ 49987 h 58769"/>
              <a:gd name="connsiteX4" fmla="*/ -3024 w 39048"/>
              <a:gd name="connsiteY4" fmla="*/ 49987 h 58769"/>
              <a:gd name="connsiteX5" fmla="*/ 15077 w 39048"/>
              <a:gd name="connsiteY5" fmla="*/ 35128 h 58769"/>
              <a:gd name="connsiteX6" fmla="*/ 27458 w 39048"/>
              <a:gd name="connsiteY6" fmla="*/ 16078 h 58769"/>
              <a:gd name="connsiteX7" fmla="*/ 6501 w 39048"/>
              <a:gd name="connsiteY7" fmla="*/ -1163 h 58769"/>
              <a:gd name="connsiteX8" fmla="*/ -11591 w 39048"/>
              <a:gd name="connsiteY8" fmla="*/ 14649 h 58769"/>
              <a:gd name="connsiteX9" fmla="*/ -6829 w 39048"/>
              <a:gd name="connsiteY9" fmla="*/ 19698 h 58769"/>
              <a:gd name="connsiteX10" fmla="*/ -2066 w 39048"/>
              <a:gd name="connsiteY10" fmla="*/ 14935 h 58769"/>
              <a:gd name="connsiteX11" fmla="*/ -7787 w 39048"/>
              <a:gd name="connsiteY11" fmla="*/ 10268 h 58769"/>
              <a:gd name="connsiteX12" fmla="*/ 5552 w 39048"/>
              <a:gd name="connsiteY12" fmla="*/ 1981 h 58769"/>
              <a:gd name="connsiteX13" fmla="*/ 18891 w 39048"/>
              <a:gd name="connsiteY13" fmla="*/ 16078 h 58769"/>
              <a:gd name="connsiteX14" fmla="*/ 11263 w 39048"/>
              <a:gd name="connsiteY14" fmla="*/ 33033 h 58769"/>
              <a:gd name="connsiteX15" fmla="*/ -10642 w 39048"/>
              <a:gd name="connsiteY15" fmla="*/ 54178 h 58769"/>
              <a:gd name="connsiteX16" fmla="*/ -11591 w 39048"/>
              <a:gd name="connsiteY16" fmla="*/ 57607 h 58769"/>
              <a:gd name="connsiteX17" fmla="*/ 25551 w 39048"/>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48" h="58769">
                <a:moveTo>
                  <a:pt x="27458" y="41510"/>
                </a:moveTo>
                <a:lnTo>
                  <a:pt x="24602" y="41510"/>
                </a:lnTo>
                <a:cubicBezTo>
                  <a:pt x="24602" y="43510"/>
                  <a:pt x="23653" y="48654"/>
                  <a:pt x="22695" y="49606"/>
                </a:cubicBezTo>
                <a:cubicBezTo>
                  <a:pt x="21747" y="49987"/>
                  <a:pt x="15077" y="49987"/>
                  <a:pt x="13170" y="49987"/>
                </a:cubicBezTo>
                <a:lnTo>
                  <a:pt x="-3024" y="49987"/>
                </a:lnTo>
                <a:cubicBezTo>
                  <a:pt x="6501" y="41795"/>
                  <a:pt x="9366" y="39319"/>
                  <a:pt x="15077" y="35128"/>
                </a:cubicBezTo>
                <a:cubicBezTo>
                  <a:pt x="21747" y="29889"/>
                  <a:pt x="27458" y="24460"/>
                  <a:pt x="27458" y="16078"/>
                </a:cubicBezTo>
                <a:cubicBezTo>
                  <a:pt x="27458" y="5410"/>
                  <a:pt x="17933" y="-1163"/>
                  <a:pt x="6501" y="-1163"/>
                </a:cubicBezTo>
                <a:cubicBezTo>
                  <a:pt x="-3973" y="-1163"/>
                  <a:pt x="-11591" y="6553"/>
                  <a:pt x="-11591" y="14649"/>
                </a:cubicBezTo>
                <a:cubicBezTo>
                  <a:pt x="-11591" y="19221"/>
                  <a:pt x="-7787" y="19698"/>
                  <a:pt x="-6829" y="19698"/>
                </a:cubicBezTo>
                <a:cubicBezTo>
                  <a:pt x="-4922" y="19698"/>
                  <a:pt x="-2066" y="18173"/>
                  <a:pt x="-2066" y="14935"/>
                </a:cubicBezTo>
                <a:cubicBezTo>
                  <a:pt x="-2066" y="13220"/>
                  <a:pt x="-3024" y="10268"/>
                  <a:pt x="-7787" y="10268"/>
                </a:cubicBezTo>
                <a:cubicBezTo>
                  <a:pt x="-4922" y="3886"/>
                  <a:pt x="1738" y="1981"/>
                  <a:pt x="5552" y="1981"/>
                </a:cubicBezTo>
                <a:cubicBezTo>
                  <a:pt x="14128" y="1981"/>
                  <a:pt x="18891" y="8934"/>
                  <a:pt x="18891" y="16078"/>
                </a:cubicBezTo>
                <a:cubicBezTo>
                  <a:pt x="18891" y="23793"/>
                  <a:pt x="13170" y="29889"/>
                  <a:pt x="11263" y="33033"/>
                </a:cubicBezTo>
                <a:lnTo>
                  <a:pt x="-10642" y="54178"/>
                </a:lnTo>
                <a:cubicBezTo>
                  <a:pt x="-11591" y="54940"/>
                  <a:pt x="-11591" y="55130"/>
                  <a:pt x="-11591" y="57607"/>
                </a:cubicBezTo>
                <a:lnTo>
                  <a:pt x="25551" y="57607"/>
                </a:lnTo>
                <a:close/>
              </a:path>
            </a:pathLst>
          </a:custGeom>
          <a:solidFill>
            <a:srgbClr val="000000"/>
          </a:solidFill>
          <a:ln w="12700" cap="flat">
            <a:noFill/>
            <a:prstDash val="solid"/>
            <a:miter/>
          </a:ln>
        </p:spPr>
        <p:txBody>
          <a:bodyPr rtlCol="0" anchor="ctr"/>
          <a:lstStyle/>
          <a:p>
            <a:endParaRPr lang="en-AE"/>
          </a:p>
        </p:txBody>
      </p:sp>
      <p:sp>
        <p:nvSpPr>
          <p:cNvPr id="89" name="Freeform: Shape 88">
            <a:extLst>
              <a:ext uri="{FF2B5EF4-FFF2-40B4-BE49-F238E27FC236}">
                <a16:creationId xmlns:a16="http://schemas.microsoft.com/office/drawing/2014/main" id="{C0E85F46-4BF5-4D16-9C3A-5B89FF2CA789}"/>
              </a:ext>
            </a:extLst>
          </p:cNvPr>
          <p:cNvSpPr/>
          <p:nvPr/>
        </p:nvSpPr>
        <p:spPr>
          <a:xfrm>
            <a:off x="8197210" y="3771962"/>
            <a:ext cx="308613" cy="89058"/>
          </a:xfrm>
          <a:custGeom>
            <a:avLst/>
            <a:gdLst>
              <a:gd name="connsiteX0" fmla="*/ 52228 w 308613"/>
              <a:gd name="connsiteY0" fmla="*/ 59226 h 89058"/>
              <a:gd name="connsiteX1" fmla="*/ 24611 w 308613"/>
              <a:gd name="connsiteY1" fmla="*/ 30651 h 89058"/>
              <a:gd name="connsiteX2" fmla="*/ 6510 w 308613"/>
              <a:gd name="connsiteY2" fmla="*/ 38937 h 89058"/>
              <a:gd name="connsiteX3" fmla="*/ 6510 w 308613"/>
              <a:gd name="connsiteY3" fmla="*/ -1163 h 89058"/>
              <a:gd name="connsiteX4" fmla="*/ -11591 w 308613"/>
              <a:gd name="connsiteY4" fmla="*/ 171 h 89058"/>
              <a:gd name="connsiteX5" fmla="*/ -11591 w 308613"/>
              <a:gd name="connsiteY5" fmla="*/ 4172 h 89058"/>
              <a:gd name="connsiteX6" fmla="*/ -2066 w 308613"/>
              <a:gd name="connsiteY6" fmla="*/ 11125 h 89058"/>
              <a:gd name="connsiteX7" fmla="*/ -2066 w 308613"/>
              <a:gd name="connsiteY7" fmla="*/ 86562 h 89058"/>
              <a:gd name="connsiteX8" fmla="*/ 1748 w 308613"/>
              <a:gd name="connsiteY8" fmla="*/ 86562 h 89058"/>
              <a:gd name="connsiteX9" fmla="*/ 6510 w 308613"/>
              <a:gd name="connsiteY9" fmla="*/ 78752 h 89058"/>
              <a:gd name="connsiteX10" fmla="*/ 22705 w 308613"/>
              <a:gd name="connsiteY10" fmla="*/ 87896 h 89058"/>
              <a:gd name="connsiteX11" fmla="*/ 52228 w 308613"/>
              <a:gd name="connsiteY11" fmla="*/ 59226 h 89058"/>
              <a:gd name="connsiteX12" fmla="*/ 40797 w 308613"/>
              <a:gd name="connsiteY12" fmla="*/ 59226 h 89058"/>
              <a:gd name="connsiteX13" fmla="*/ 36992 w 308613"/>
              <a:gd name="connsiteY13" fmla="*/ 77037 h 89058"/>
              <a:gd name="connsiteX14" fmla="*/ 22705 w 308613"/>
              <a:gd name="connsiteY14" fmla="*/ 85230 h 89058"/>
              <a:gd name="connsiteX15" fmla="*/ 9366 w 308613"/>
              <a:gd name="connsiteY15" fmla="*/ 77514 h 89058"/>
              <a:gd name="connsiteX16" fmla="*/ 7459 w 308613"/>
              <a:gd name="connsiteY16" fmla="*/ 72179 h 89058"/>
              <a:gd name="connsiteX17" fmla="*/ 7459 w 308613"/>
              <a:gd name="connsiteY17" fmla="*/ 46081 h 89058"/>
              <a:gd name="connsiteX18" fmla="*/ 8417 w 308613"/>
              <a:gd name="connsiteY18" fmla="*/ 41509 h 89058"/>
              <a:gd name="connsiteX19" fmla="*/ 23653 w 308613"/>
              <a:gd name="connsiteY19" fmla="*/ 33508 h 89058"/>
              <a:gd name="connsiteX20" fmla="*/ 37941 w 308613"/>
              <a:gd name="connsiteY20" fmla="*/ 41509 h 89058"/>
              <a:gd name="connsiteX21" fmla="*/ 40797 w 308613"/>
              <a:gd name="connsiteY21" fmla="*/ 59226 h 89058"/>
              <a:gd name="connsiteX22" fmla="*/ 113192 w 308613"/>
              <a:gd name="connsiteY22" fmla="*/ 71608 h 89058"/>
              <a:gd name="connsiteX23" fmla="*/ 112234 w 308613"/>
              <a:gd name="connsiteY23" fmla="*/ 70084 h 89058"/>
              <a:gd name="connsiteX24" fmla="*/ 110336 w 308613"/>
              <a:gd name="connsiteY24" fmla="*/ 71895 h 89058"/>
              <a:gd name="connsiteX25" fmla="*/ 92235 w 308613"/>
              <a:gd name="connsiteY25" fmla="*/ 84848 h 89058"/>
              <a:gd name="connsiteX26" fmla="*/ 77948 w 308613"/>
              <a:gd name="connsiteY26" fmla="*/ 76371 h 89058"/>
              <a:gd name="connsiteX27" fmla="*/ 74134 w 308613"/>
              <a:gd name="connsiteY27" fmla="*/ 57416 h 89058"/>
              <a:gd name="connsiteX28" fmla="*/ 110336 w 308613"/>
              <a:gd name="connsiteY28" fmla="*/ 57416 h 89058"/>
              <a:gd name="connsiteX29" fmla="*/ 113192 w 308613"/>
              <a:gd name="connsiteY29" fmla="*/ 54749 h 89058"/>
              <a:gd name="connsiteX30" fmla="*/ 90328 w 308613"/>
              <a:gd name="connsiteY30" fmla="*/ 29889 h 89058"/>
              <a:gd name="connsiteX31" fmla="*/ 63660 w 308613"/>
              <a:gd name="connsiteY31" fmla="*/ 58750 h 89058"/>
              <a:gd name="connsiteX32" fmla="*/ 92235 w 308613"/>
              <a:gd name="connsiteY32" fmla="*/ 87896 h 89058"/>
              <a:gd name="connsiteX33" fmla="*/ 113192 w 308613"/>
              <a:gd name="connsiteY33" fmla="*/ 71608 h 89058"/>
              <a:gd name="connsiteX34" fmla="*/ 104616 w 308613"/>
              <a:gd name="connsiteY34" fmla="*/ 54749 h 89058"/>
              <a:gd name="connsiteX35" fmla="*/ 74134 w 308613"/>
              <a:gd name="connsiteY35" fmla="*/ 54749 h 89058"/>
              <a:gd name="connsiteX36" fmla="*/ 90328 w 308613"/>
              <a:gd name="connsiteY36" fmla="*/ 32747 h 89058"/>
              <a:gd name="connsiteX37" fmla="*/ 104616 w 308613"/>
              <a:gd name="connsiteY37" fmla="*/ 54749 h 89058"/>
              <a:gd name="connsiteX38" fmla="*/ 225585 w 308613"/>
              <a:gd name="connsiteY38" fmla="*/ 75323 h 89058"/>
              <a:gd name="connsiteX39" fmla="*/ 225585 w 308613"/>
              <a:gd name="connsiteY39" fmla="*/ 68275 h 89058"/>
              <a:gd name="connsiteX40" fmla="*/ 222730 w 308613"/>
              <a:gd name="connsiteY40" fmla="*/ 68275 h 89058"/>
              <a:gd name="connsiteX41" fmla="*/ 222730 w 308613"/>
              <a:gd name="connsiteY41" fmla="*/ 75323 h 89058"/>
              <a:gd name="connsiteX42" fmla="*/ 217967 w 308613"/>
              <a:gd name="connsiteY42" fmla="*/ 83515 h 89058"/>
              <a:gd name="connsiteX43" fmla="*/ 213205 w 308613"/>
              <a:gd name="connsiteY43" fmla="*/ 77037 h 89058"/>
              <a:gd name="connsiteX44" fmla="*/ 213205 w 308613"/>
              <a:gd name="connsiteY44" fmla="*/ 51797 h 89058"/>
              <a:gd name="connsiteX45" fmla="*/ 208442 w 308613"/>
              <a:gd name="connsiteY45" fmla="*/ 36937 h 89058"/>
              <a:gd name="connsiteX46" fmla="*/ 190341 w 308613"/>
              <a:gd name="connsiteY46" fmla="*/ 29889 h 89058"/>
              <a:gd name="connsiteX47" fmla="*/ 171291 w 308613"/>
              <a:gd name="connsiteY47" fmla="*/ 44176 h 89058"/>
              <a:gd name="connsiteX48" fmla="*/ 177011 w 308613"/>
              <a:gd name="connsiteY48" fmla="*/ 50177 h 89058"/>
              <a:gd name="connsiteX49" fmla="*/ 183672 w 308613"/>
              <a:gd name="connsiteY49" fmla="*/ 44367 h 89058"/>
              <a:gd name="connsiteX50" fmla="*/ 176053 w 308613"/>
              <a:gd name="connsiteY50" fmla="*/ 38557 h 89058"/>
              <a:gd name="connsiteX51" fmla="*/ 190341 w 308613"/>
              <a:gd name="connsiteY51" fmla="*/ 32747 h 89058"/>
              <a:gd name="connsiteX52" fmla="*/ 204628 w 308613"/>
              <a:gd name="connsiteY52" fmla="*/ 48939 h 89058"/>
              <a:gd name="connsiteX53" fmla="*/ 204628 w 308613"/>
              <a:gd name="connsiteY53" fmla="*/ 53606 h 89058"/>
              <a:gd name="connsiteX54" fmla="*/ 180816 w 308613"/>
              <a:gd name="connsiteY54" fmla="*/ 58178 h 89058"/>
              <a:gd name="connsiteX55" fmla="*/ 167486 w 308613"/>
              <a:gd name="connsiteY55" fmla="*/ 74561 h 89058"/>
              <a:gd name="connsiteX56" fmla="*/ 188434 w 308613"/>
              <a:gd name="connsiteY56" fmla="*/ 87896 h 89058"/>
              <a:gd name="connsiteX57" fmla="*/ 204628 w 308613"/>
              <a:gd name="connsiteY57" fmla="*/ 76942 h 89058"/>
              <a:gd name="connsiteX58" fmla="*/ 215111 w 308613"/>
              <a:gd name="connsiteY58" fmla="*/ 87325 h 89058"/>
              <a:gd name="connsiteX59" fmla="*/ 225585 w 308613"/>
              <a:gd name="connsiteY59" fmla="*/ 75323 h 89058"/>
              <a:gd name="connsiteX60" fmla="*/ 204628 w 308613"/>
              <a:gd name="connsiteY60" fmla="*/ 68846 h 89058"/>
              <a:gd name="connsiteX61" fmla="*/ 189392 w 308613"/>
              <a:gd name="connsiteY61" fmla="*/ 85230 h 89058"/>
              <a:gd name="connsiteX62" fmla="*/ 177960 w 308613"/>
              <a:gd name="connsiteY62" fmla="*/ 74371 h 89058"/>
              <a:gd name="connsiteX63" fmla="*/ 204628 w 308613"/>
              <a:gd name="connsiteY63" fmla="*/ 56273 h 89058"/>
              <a:gd name="connsiteX64" fmla="*/ 297023 w 308613"/>
              <a:gd name="connsiteY64" fmla="*/ 86562 h 89058"/>
              <a:gd name="connsiteX65" fmla="*/ 297023 w 308613"/>
              <a:gd name="connsiteY65" fmla="*/ 82753 h 89058"/>
              <a:gd name="connsiteX66" fmla="*/ 286549 w 308613"/>
              <a:gd name="connsiteY66" fmla="*/ 78848 h 89058"/>
              <a:gd name="connsiteX67" fmla="*/ 286549 w 308613"/>
              <a:gd name="connsiteY67" fmla="*/ 54749 h 89058"/>
              <a:gd name="connsiteX68" fmla="*/ 282735 w 308613"/>
              <a:gd name="connsiteY68" fmla="*/ 35413 h 89058"/>
              <a:gd name="connsiteX69" fmla="*/ 269397 w 308613"/>
              <a:gd name="connsiteY69" fmla="*/ 30651 h 89058"/>
              <a:gd name="connsiteX70" fmla="*/ 250347 w 308613"/>
              <a:gd name="connsiteY70" fmla="*/ 44081 h 89058"/>
              <a:gd name="connsiteX71" fmla="*/ 250347 w 308613"/>
              <a:gd name="connsiteY71" fmla="*/ 30651 h 89058"/>
              <a:gd name="connsiteX72" fmla="*/ 232255 w 308613"/>
              <a:gd name="connsiteY72" fmla="*/ 32175 h 89058"/>
              <a:gd name="connsiteX73" fmla="*/ 232255 w 308613"/>
              <a:gd name="connsiteY73" fmla="*/ 35985 h 89058"/>
              <a:gd name="connsiteX74" fmla="*/ 241780 w 308613"/>
              <a:gd name="connsiteY74" fmla="*/ 43129 h 89058"/>
              <a:gd name="connsiteX75" fmla="*/ 241780 w 308613"/>
              <a:gd name="connsiteY75" fmla="*/ 76942 h 89058"/>
              <a:gd name="connsiteX76" fmla="*/ 232255 w 308613"/>
              <a:gd name="connsiteY76" fmla="*/ 82753 h 89058"/>
              <a:gd name="connsiteX77" fmla="*/ 232255 w 308613"/>
              <a:gd name="connsiteY77" fmla="*/ 86562 h 89058"/>
              <a:gd name="connsiteX78" fmla="*/ 246542 w 308613"/>
              <a:gd name="connsiteY78" fmla="*/ 86182 h 89058"/>
              <a:gd name="connsiteX79" fmla="*/ 260830 w 308613"/>
              <a:gd name="connsiteY79" fmla="*/ 86562 h 89058"/>
              <a:gd name="connsiteX80" fmla="*/ 260830 w 308613"/>
              <a:gd name="connsiteY80" fmla="*/ 82753 h 89058"/>
              <a:gd name="connsiteX81" fmla="*/ 251305 w 308613"/>
              <a:gd name="connsiteY81" fmla="*/ 76942 h 89058"/>
              <a:gd name="connsiteX82" fmla="*/ 251305 w 308613"/>
              <a:gd name="connsiteY82" fmla="*/ 53701 h 89058"/>
              <a:gd name="connsiteX83" fmla="*/ 268448 w 308613"/>
              <a:gd name="connsiteY83" fmla="*/ 33508 h 89058"/>
              <a:gd name="connsiteX84" fmla="*/ 277973 w 308613"/>
              <a:gd name="connsiteY84" fmla="*/ 47415 h 89058"/>
              <a:gd name="connsiteX85" fmla="*/ 277973 w 308613"/>
              <a:gd name="connsiteY85" fmla="*/ 76942 h 89058"/>
              <a:gd name="connsiteX86" fmla="*/ 268448 w 308613"/>
              <a:gd name="connsiteY86" fmla="*/ 82753 h 89058"/>
              <a:gd name="connsiteX87" fmla="*/ 268448 w 308613"/>
              <a:gd name="connsiteY87" fmla="*/ 86562 h 89058"/>
              <a:gd name="connsiteX88" fmla="*/ 282735 w 308613"/>
              <a:gd name="connsiteY88" fmla="*/ 86182 h 8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08613" h="89058">
                <a:moveTo>
                  <a:pt x="52228" y="59226"/>
                </a:moveTo>
                <a:cubicBezTo>
                  <a:pt x="52228" y="43129"/>
                  <a:pt x="38899" y="30651"/>
                  <a:pt x="24611" y="30651"/>
                </a:cubicBezTo>
                <a:cubicBezTo>
                  <a:pt x="14128" y="30651"/>
                  <a:pt x="9366" y="36556"/>
                  <a:pt x="6510" y="38937"/>
                </a:cubicBezTo>
                <a:lnTo>
                  <a:pt x="6510" y="-1163"/>
                </a:lnTo>
                <a:lnTo>
                  <a:pt x="-11591" y="171"/>
                </a:lnTo>
                <a:lnTo>
                  <a:pt x="-11591" y="4172"/>
                </a:lnTo>
                <a:cubicBezTo>
                  <a:pt x="-3015" y="4172"/>
                  <a:pt x="-2066" y="5029"/>
                  <a:pt x="-2066" y="11125"/>
                </a:cubicBezTo>
                <a:lnTo>
                  <a:pt x="-2066" y="86562"/>
                </a:lnTo>
                <a:lnTo>
                  <a:pt x="1748" y="86562"/>
                </a:lnTo>
                <a:lnTo>
                  <a:pt x="6510" y="78752"/>
                </a:lnTo>
                <a:cubicBezTo>
                  <a:pt x="8417" y="81704"/>
                  <a:pt x="13180" y="87896"/>
                  <a:pt x="22705" y="87896"/>
                </a:cubicBezTo>
                <a:cubicBezTo>
                  <a:pt x="38899" y="87896"/>
                  <a:pt x="52228" y="75609"/>
                  <a:pt x="52228" y="59226"/>
                </a:cubicBezTo>
                <a:close/>
                <a:moveTo>
                  <a:pt x="40797" y="59226"/>
                </a:moveTo>
                <a:cubicBezTo>
                  <a:pt x="40797" y="63799"/>
                  <a:pt x="40797" y="71418"/>
                  <a:pt x="36992" y="77037"/>
                </a:cubicBezTo>
                <a:cubicBezTo>
                  <a:pt x="34136" y="81133"/>
                  <a:pt x="29374" y="85230"/>
                  <a:pt x="22705" y="85230"/>
                </a:cubicBezTo>
                <a:cubicBezTo>
                  <a:pt x="16984" y="85230"/>
                  <a:pt x="12222" y="82181"/>
                  <a:pt x="9366" y="77514"/>
                </a:cubicBezTo>
                <a:cubicBezTo>
                  <a:pt x="7459" y="74847"/>
                  <a:pt x="7459" y="74371"/>
                  <a:pt x="7459" y="72179"/>
                </a:cubicBezTo>
                <a:lnTo>
                  <a:pt x="7459" y="46081"/>
                </a:lnTo>
                <a:cubicBezTo>
                  <a:pt x="7459" y="43700"/>
                  <a:pt x="7459" y="43604"/>
                  <a:pt x="8417" y="41509"/>
                </a:cubicBezTo>
                <a:cubicBezTo>
                  <a:pt x="14128" y="34556"/>
                  <a:pt x="20798" y="33508"/>
                  <a:pt x="23653" y="33508"/>
                </a:cubicBezTo>
                <a:cubicBezTo>
                  <a:pt x="29374" y="33508"/>
                  <a:pt x="34136" y="36747"/>
                  <a:pt x="37941" y="41509"/>
                </a:cubicBezTo>
                <a:cubicBezTo>
                  <a:pt x="40797" y="46748"/>
                  <a:pt x="40797" y="53987"/>
                  <a:pt x="40797" y="59226"/>
                </a:cubicBezTo>
                <a:close/>
                <a:moveTo>
                  <a:pt x="113192" y="71608"/>
                </a:moveTo>
                <a:cubicBezTo>
                  <a:pt x="113192" y="70275"/>
                  <a:pt x="112234" y="70084"/>
                  <a:pt x="112234" y="70084"/>
                </a:cubicBezTo>
                <a:cubicBezTo>
                  <a:pt x="110336" y="70084"/>
                  <a:pt x="110336" y="70847"/>
                  <a:pt x="110336" y="71895"/>
                </a:cubicBezTo>
                <a:cubicBezTo>
                  <a:pt x="105574" y="84848"/>
                  <a:pt x="94142" y="84848"/>
                  <a:pt x="92235" y="84848"/>
                </a:cubicBezTo>
                <a:cubicBezTo>
                  <a:pt x="86524" y="84848"/>
                  <a:pt x="80803" y="81133"/>
                  <a:pt x="77948" y="76371"/>
                </a:cubicBezTo>
                <a:cubicBezTo>
                  <a:pt x="74134" y="70275"/>
                  <a:pt x="74134" y="61893"/>
                  <a:pt x="74134" y="57416"/>
                </a:cubicBezTo>
                <a:lnTo>
                  <a:pt x="110336" y="57416"/>
                </a:lnTo>
                <a:cubicBezTo>
                  <a:pt x="113192" y="57416"/>
                  <a:pt x="113192" y="57416"/>
                  <a:pt x="113192" y="54749"/>
                </a:cubicBezTo>
                <a:cubicBezTo>
                  <a:pt x="113192" y="42272"/>
                  <a:pt x="106523" y="29889"/>
                  <a:pt x="90328" y="29889"/>
                </a:cubicBezTo>
                <a:cubicBezTo>
                  <a:pt x="75092" y="29889"/>
                  <a:pt x="63660" y="43033"/>
                  <a:pt x="63660" y="58750"/>
                </a:cubicBezTo>
                <a:cubicBezTo>
                  <a:pt x="63660" y="75705"/>
                  <a:pt x="76999" y="87896"/>
                  <a:pt x="92235" y="87896"/>
                </a:cubicBezTo>
                <a:cubicBezTo>
                  <a:pt x="107472" y="87896"/>
                  <a:pt x="113192" y="73990"/>
                  <a:pt x="113192" y="71608"/>
                </a:cubicBezTo>
                <a:close/>
                <a:moveTo>
                  <a:pt x="104616" y="54749"/>
                </a:moveTo>
                <a:lnTo>
                  <a:pt x="74134" y="54749"/>
                </a:lnTo>
                <a:cubicBezTo>
                  <a:pt x="75092" y="35890"/>
                  <a:pt x="85566" y="32747"/>
                  <a:pt x="90328" y="32747"/>
                </a:cubicBezTo>
                <a:cubicBezTo>
                  <a:pt x="103667" y="32747"/>
                  <a:pt x="104616" y="49796"/>
                  <a:pt x="104616" y="54749"/>
                </a:cubicBezTo>
                <a:close/>
                <a:moveTo>
                  <a:pt x="225585" y="75323"/>
                </a:moveTo>
                <a:lnTo>
                  <a:pt x="225585" y="68275"/>
                </a:lnTo>
                <a:lnTo>
                  <a:pt x="222730" y="68275"/>
                </a:lnTo>
                <a:lnTo>
                  <a:pt x="222730" y="75323"/>
                </a:lnTo>
                <a:cubicBezTo>
                  <a:pt x="222730" y="82753"/>
                  <a:pt x="218916" y="83515"/>
                  <a:pt x="217967" y="83515"/>
                </a:cubicBezTo>
                <a:cubicBezTo>
                  <a:pt x="213205" y="83515"/>
                  <a:pt x="213205" y="77705"/>
                  <a:pt x="213205" y="77037"/>
                </a:cubicBezTo>
                <a:lnTo>
                  <a:pt x="213205" y="51797"/>
                </a:lnTo>
                <a:cubicBezTo>
                  <a:pt x="213205" y="46558"/>
                  <a:pt x="213205" y="41509"/>
                  <a:pt x="208442" y="36937"/>
                </a:cubicBezTo>
                <a:cubicBezTo>
                  <a:pt x="203680" y="31984"/>
                  <a:pt x="197010" y="29889"/>
                  <a:pt x="190341" y="29889"/>
                </a:cubicBezTo>
                <a:cubicBezTo>
                  <a:pt x="179867" y="29889"/>
                  <a:pt x="171291" y="35890"/>
                  <a:pt x="171291" y="44176"/>
                </a:cubicBezTo>
                <a:cubicBezTo>
                  <a:pt x="171291" y="48082"/>
                  <a:pt x="174147" y="50177"/>
                  <a:pt x="177011" y="50177"/>
                </a:cubicBezTo>
                <a:cubicBezTo>
                  <a:pt x="180816" y="50177"/>
                  <a:pt x="183672" y="47605"/>
                  <a:pt x="183672" y="44367"/>
                </a:cubicBezTo>
                <a:cubicBezTo>
                  <a:pt x="183672" y="42843"/>
                  <a:pt x="182723" y="38652"/>
                  <a:pt x="176053" y="38557"/>
                </a:cubicBezTo>
                <a:cubicBezTo>
                  <a:pt x="179867" y="34079"/>
                  <a:pt x="186536" y="32747"/>
                  <a:pt x="190341" y="32747"/>
                </a:cubicBezTo>
                <a:cubicBezTo>
                  <a:pt x="197010" y="32747"/>
                  <a:pt x="204628" y="37605"/>
                  <a:pt x="204628" y="48939"/>
                </a:cubicBezTo>
                <a:lnTo>
                  <a:pt x="204628" y="53606"/>
                </a:lnTo>
                <a:cubicBezTo>
                  <a:pt x="197959" y="53987"/>
                  <a:pt x="188434" y="54274"/>
                  <a:pt x="180816" y="58178"/>
                </a:cubicBezTo>
                <a:cubicBezTo>
                  <a:pt x="170342" y="62465"/>
                  <a:pt x="167486" y="69037"/>
                  <a:pt x="167486" y="74561"/>
                </a:cubicBezTo>
                <a:cubicBezTo>
                  <a:pt x="167486" y="84848"/>
                  <a:pt x="179867" y="87896"/>
                  <a:pt x="188434" y="87896"/>
                </a:cubicBezTo>
                <a:cubicBezTo>
                  <a:pt x="197010" y="87896"/>
                  <a:pt x="202722" y="82849"/>
                  <a:pt x="204628" y="76942"/>
                </a:cubicBezTo>
                <a:cubicBezTo>
                  <a:pt x="205586" y="81990"/>
                  <a:pt x="209391" y="87325"/>
                  <a:pt x="215111" y="87325"/>
                </a:cubicBezTo>
                <a:cubicBezTo>
                  <a:pt x="217967" y="87325"/>
                  <a:pt x="225585" y="85515"/>
                  <a:pt x="225585" y="75323"/>
                </a:cubicBezTo>
                <a:close/>
                <a:moveTo>
                  <a:pt x="204628" y="68846"/>
                </a:moveTo>
                <a:cubicBezTo>
                  <a:pt x="204628" y="80943"/>
                  <a:pt x="195103" y="85230"/>
                  <a:pt x="189392" y="85230"/>
                </a:cubicBezTo>
                <a:cubicBezTo>
                  <a:pt x="182723" y="85230"/>
                  <a:pt x="177960" y="80752"/>
                  <a:pt x="177960" y="74371"/>
                </a:cubicBezTo>
                <a:cubicBezTo>
                  <a:pt x="177960" y="67512"/>
                  <a:pt x="182723" y="56940"/>
                  <a:pt x="204628" y="56273"/>
                </a:cubicBezTo>
                <a:close/>
                <a:moveTo>
                  <a:pt x="297023" y="86562"/>
                </a:moveTo>
                <a:lnTo>
                  <a:pt x="297023" y="82753"/>
                </a:lnTo>
                <a:cubicBezTo>
                  <a:pt x="290353" y="82753"/>
                  <a:pt x="287498" y="82753"/>
                  <a:pt x="286549" y="78848"/>
                </a:cubicBezTo>
                <a:lnTo>
                  <a:pt x="286549" y="54749"/>
                </a:lnTo>
                <a:cubicBezTo>
                  <a:pt x="286549" y="43890"/>
                  <a:pt x="286549" y="39891"/>
                  <a:pt x="282735" y="35413"/>
                </a:cubicBezTo>
                <a:cubicBezTo>
                  <a:pt x="280828" y="33127"/>
                  <a:pt x="277024" y="30651"/>
                  <a:pt x="269397" y="30651"/>
                </a:cubicBezTo>
                <a:cubicBezTo>
                  <a:pt x="259872" y="30651"/>
                  <a:pt x="254160" y="36176"/>
                  <a:pt x="250347" y="44081"/>
                </a:cubicBezTo>
                <a:lnTo>
                  <a:pt x="250347" y="30651"/>
                </a:lnTo>
                <a:lnTo>
                  <a:pt x="232255" y="32175"/>
                </a:lnTo>
                <a:lnTo>
                  <a:pt x="232255" y="35985"/>
                </a:lnTo>
                <a:cubicBezTo>
                  <a:pt x="240822" y="35985"/>
                  <a:pt x="241780" y="36937"/>
                  <a:pt x="241780" y="43129"/>
                </a:cubicBezTo>
                <a:lnTo>
                  <a:pt x="241780" y="76942"/>
                </a:lnTo>
                <a:cubicBezTo>
                  <a:pt x="241780" y="82753"/>
                  <a:pt x="240822" y="82753"/>
                  <a:pt x="232255" y="82753"/>
                </a:cubicBezTo>
                <a:lnTo>
                  <a:pt x="232255" y="86562"/>
                </a:lnTo>
                <a:lnTo>
                  <a:pt x="246542" y="86182"/>
                </a:lnTo>
                <a:lnTo>
                  <a:pt x="260830" y="86562"/>
                </a:lnTo>
                <a:lnTo>
                  <a:pt x="260830" y="82753"/>
                </a:lnTo>
                <a:cubicBezTo>
                  <a:pt x="252253" y="82753"/>
                  <a:pt x="251305" y="82753"/>
                  <a:pt x="251305" y="76942"/>
                </a:cubicBezTo>
                <a:lnTo>
                  <a:pt x="251305" y="53701"/>
                </a:lnTo>
                <a:cubicBezTo>
                  <a:pt x="251305" y="40652"/>
                  <a:pt x="259872" y="33508"/>
                  <a:pt x="268448" y="33508"/>
                </a:cubicBezTo>
                <a:cubicBezTo>
                  <a:pt x="277024" y="33508"/>
                  <a:pt x="277973" y="40271"/>
                  <a:pt x="277973" y="47415"/>
                </a:cubicBezTo>
                <a:lnTo>
                  <a:pt x="277973" y="76942"/>
                </a:lnTo>
                <a:cubicBezTo>
                  <a:pt x="277973" y="82753"/>
                  <a:pt x="277024" y="82753"/>
                  <a:pt x="268448" y="82753"/>
                </a:cubicBezTo>
                <a:lnTo>
                  <a:pt x="268448" y="86562"/>
                </a:lnTo>
                <a:lnTo>
                  <a:pt x="282735" y="86182"/>
                </a:lnTo>
                <a:close/>
              </a:path>
            </a:pathLst>
          </a:custGeom>
          <a:solidFill>
            <a:srgbClr val="000000"/>
          </a:solidFill>
          <a:ln w="12575" cap="flat">
            <a:noFill/>
            <a:prstDash val="solid"/>
            <a:miter/>
          </a:ln>
        </p:spPr>
        <p:txBody>
          <a:bodyPr rtlCol="0" anchor="ctr"/>
          <a:lstStyle/>
          <a:p>
            <a:endParaRPr lang="en-AE"/>
          </a:p>
        </p:txBody>
      </p:sp>
      <p:sp>
        <p:nvSpPr>
          <p:cNvPr id="90" name="Freeform: Shape 89">
            <a:extLst>
              <a:ext uri="{FF2B5EF4-FFF2-40B4-BE49-F238E27FC236}">
                <a16:creationId xmlns:a16="http://schemas.microsoft.com/office/drawing/2014/main" id="{C6E7F519-9CFD-2249-FD66-1AA187FA3858}"/>
              </a:ext>
            </a:extLst>
          </p:cNvPr>
          <p:cNvSpPr/>
          <p:nvPr/>
        </p:nvSpPr>
        <p:spPr>
          <a:xfrm>
            <a:off x="3598542" y="3922363"/>
            <a:ext cx="1926905" cy="113727"/>
          </a:xfrm>
          <a:custGeom>
            <a:avLst/>
            <a:gdLst>
              <a:gd name="connsiteX0" fmla="*/ 15077 w 1926905"/>
              <a:gd name="connsiteY0" fmla="*/ 87991 h 113727"/>
              <a:gd name="connsiteX1" fmla="*/ 15077 w 1926905"/>
              <a:gd name="connsiteY1" fmla="*/ 84181 h 113727"/>
              <a:gd name="connsiteX2" fmla="*/ 6510 w 1926905"/>
              <a:gd name="connsiteY2" fmla="*/ 78466 h 113727"/>
              <a:gd name="connsiteX3" fmla="*/ 6510 w 1926905"/>
              <a:gd name="connsiteY3" fmla="*/ 32080 h 113727"/>
              <a:gd name="connsiteX4" fmla="*/ -10633 w 1926905"/>
              <a:gd name="connsiteY4" fmla="*/ 33508 h 113727"/>
              <a:gd name="connsiteX5" fmla="*/ -10633 w 1926905"/>
              <a:gd name="connsiteY5" fmla="*/ 37413 h 113727"/>
              <a:gd name="connsiteX6" fmla="*/ -2066 w 1926905"/>
              <a:gd name="connsiteY6" fmla="*/ 44367 h 113727"/>
              <a:gd name="connsiteX7" fmla="*/ -2066 w 1926905"/>
              <a:gd name="connsiteY7" fmla="*/ 78371 h 113727"/>
              <a:gd name="connsiteX8" fmla="*/ -11591 w 1926905"/>
              <a:gd name="connsiteY8" fmla="*/ 84181 h 113727"/>
              <a:gd name="connsiteX9" fmla="*/ -11591 w 1926905"/>
              <a:gd name="connsiteY9" fmla="*/ 87991 h 113727"/>
              <a:gd name="connsiteX10" fmla="*/ 2697 w 1926905"/>
              <a:gd name="connsiteY10" fmla="*/ 87514 h 113727"/>
              <a:gd name="connsiteX11" fmla="*/ 15077 w 1926905"/>
              <a:gd name="connsiteY11" fmla="*/ 87991 h 113727"/>
              <a:gd name="connsiteX12" fmla="*/ 8417 w 1926905"/>
              <a:gd name="connsiteY12" fmla="*/ 11696 h 113727"/>
              <a:gd name="connsiteX13" fmla="*/ 1748 w 1926905"/>
              <a:gd name="connsiteY13" fmla="*/ 4933 h 113727"/>
              <a:gd name="connsiteX14" fmla="*/ -4922 w 1926905"/>
              <a:gd name="connsiteY14" fmla="*/ 11696 h 113727"/>
              <a:gd name="connsiteX15" fmla="*/ 1748 w 1926905"/>
              <a:gd name="connsiteY15" fmla="*/ 18363 h 113727"/>
              <a:gd name="connsiteX16" fmla="*/ 8417 w 1926905"/>
              <a:gd name="connsiteY16" fmla="*/ 11696 h 113727"/>
              <a:gd name="connsiteX17" fmla="*/ 86515 w 1926905"/>
              <a:gd name="connsiteY17" fmla="*/ 87991 h 113727"/>
              <a:gd name="connsiteX18" fmla="*/ 86515 w 1926905"/>
              <a:gd name="connsiteY18" fmla="*/ 84181 h 113727"/>
              <a:gd name="connsiteX19" fmla="*/ 76990 w 1926905"/>
              <a:gd name="connsiteY19" fmla="*/ 80275 h 113727"/>
              <a:gd name="connsiteX20" fmla="*/ 76990 w 1926905"/>
              <a:gd name="connsiteY20" fmla="*/ 56178 h 113727"/>
              <a:gd name="connsiteX21" fmla="*/ 73185 w 1926905"/>
              <a:gd name="connsiteY21" fmla="*/ 36842 h 113727"/>
              <a:gd name="connsiteX22" fmla="*/ 59847 w 1926905"/>
              <a:gd name="connsiteY22" fmla="*/ 32080 h 113727"/>
              <a:gd name="connsiteX23" fmla="*/ 40797 w 1926905"/>
              <a:gd name="connsiteY23" fmla="*/ 45415 h 113727"/>
              <a:gd name="connsiteX24" fmla="*/ 40797 w 1926905"/>
              <a:gd name="connsiteY24" fmla="*/ 32080 h 113727"/>
              <a:gd name="connsiteX25" fmla="*/ 23653 w 1926905"/>
              <a:gd name="connsiteY25" fmla="*/ 33508 h 113727"/>
              <a:gd name="connsiteX26" fmla="*/ 23653 w 1926905"/>
              <a:gd name="connsiteY26" fmla="*/ 37413 h 113727"/>
              <a:gd name="connsiteX27" fmla="*/ 33178 w 1926905"/>
              <a:gd name="connsiteY27" fmla="*/ 44557 h 113727"/>
              <a:gd name="connsiteX28" fmla="*/ 33178 w 1926905"/>
              <a:gd name="connsiteY28" fmla="*/ 78371 h 113727"/>
              <a:gd name="connsiteX29" fmla="*/ 23653 w 1926905"/>
              <a:gd name="connsiteY29" fmla="*/ 84181 h 113727"/>
              <a:gd name="connsiteX30" fmla="*/ 23653 w 1926905"/>
              <a:gd name="connsiteY30" fmla="*/ 87991 h 113727"/>
              <a:gd name="connsiteX31" fmla="*/ 37941 w 1926905"/>
              <a:gd name="connsiteY31" fmla="*/ 87514 h 113727"/>
              <a:gd name="connsiteX32" fmla="*/ 51280 w 1926905"/>
              <a:gd name="connsiteY32" fmla="*/ 87991 h 113727"/>
              <a:gd name="connsiteX33" fmla="*/ 51280 w 1926905"/>
              <a:gd name="connsiteY33" fmla="*/ 84181 h 113727"/>
              <a:gd name="connsiteX34" fmla="*/ 41755 w 1926905"/>
              <a:gd name="connsiteY34" fmla="*/ 78371 h 113727"/>
              <a:gd name="connsiteX35" fmla="*/ 41755 w 1926905"/>
              <a:gd name="connsiteY35" fmla="*/ 55129 h 113727"/>
              <a:gd name="connsiteX36" fmla="*/ 58898 w 1926905"/>
              <a:gd name="connsiteY36" fmla="*/ 34842 h 113727"/>
              <a:gd name="connsiteX37" fmla="*/ 68423 w 1926905"/>
              <a:gd name="connsiteY37" fmla="*/ 48844 h 113727"/>
              <a:gd name="connsiteX38" fmla="*/ 68423 w 1926905"/>
              <a:gd name="connsiteY38" fmla="*/ 78371 h 113727"/>
              <a:gd name="connsiteX39" fmla="*/ 57940 w 1926905"/>
              <a:gd name="connsiteY39" fmla="*/ 84181 h 113727"/>
              <a:gd name="connsiteX40" fmla="*/ 57940 w 1926905"/>
              <a:gd name="connsiteY40" fmla="*/ 87991 h 113727"/>
              <a:gd name="connsiteX41" fmla="*/ 72227 w 1926905"/>
              <a:gd name="connsiteY41" fmla="*/ 87514 h 113727"/>
              <a:gd name="connsiteX42" fmla="*/ 155097 w 1926905"/>
              <a:gd name="connsiteY42" fmla="*/ 60655 h 113727"/>
              <a:gd name="connsiteX43" fmla="*/ 128428 w 1926905"/>
              <a:gd name="connsiteY43" fmla="*/ 32080 h 113727"/>
              <a:gd name="connsiteX44" fmla="*/ 111285 w 1926905"/>
              <a:gd name="connsiteY44" fmla="*/ 40366 h 113727"/>
              <a:gd name="connsiteX45" fmla="*/ 111285 w 1926905"/>
              <a:gd name="connsiteY45" fmla="*/ 32080 h 113727"/>
              <a:gd name="connsiteX46" fmla="*/ 93184 w 1926905"/>
              <a:gd name="connsiteY46" fmla="*/ 33508 h 113727"/>
              <a:gd name="connsiteX47" fmla="*/ 93184 w 1926905"/>
              <a:gd name="connsiteY47" fmla="*/ 37413 h 113727"/>
              <a:gd name="connsiteX48" fmla="*/ 102709 w 1926905"/>
              <a:gd name="connsiteY48" fmla="*/ 43700 h 113727"/>
              <a:gd name="connsiteX49" fmla="*/ 102709 w 1926905"/>
              <a:gd name="connsiteY49" fmla="*/ 102850 h 113727"/>
              <a:gd name="connsiteX50" fmla="*/ 93184 w 1926905"/>
              <a:gd name="connsiteY50" fmla="*/ 108661 h 113727"/>
              <a:gd name="connsiteX51" fmla="*/ 93184 w 1926905"/>
              <a:gd name="connsiteY51" fmla="*/ 112565 h 113727"/>
              <a:gd name="connsiteX52" fmla="*/ 106523 w 1926905"/>
              <a:gd name="connsiteY52" fmla="*/ 112090 h 113727"/>
              <a:gd name="connsiteX53" fmla="*/ 120810 w 1926905"/>
              <a:gd name="connsiteY53" fmla="*/ 112565 h 113727"/>
              <a:gd name="connsiteX54" fmla="*/ 120810 w 1926905"/>
              <a:gd name="connsiteY54" fmla="*/ 108661 h 113727"/>
              <a:gd name="connsiteX55" fmla="*/ 111285 w 1926905"/>
              <a:gd name="connsiteY55" fmla="*/ 102850 h 113727"/>
              <a:gd name="connsiteX56" fmla="*/ 111285 w 1926905"/>
              <a:gd name="connsiteY56" fmla="*/ 80561 h 113727"/>
              <a:gd name="connsiteX57" fmla="*/ 126522 w 1926905"/>
              <a:gd name="connsiteY57" fmla="*/ 89325 h 113727"/>
              <a:gd name="connsiteX58" fmla="*/ 155097 w 1926905"/>
              <a:gd name="connsiteY58" fmla="*/ 60655 h 113727"/>
              <a:gd name="connsiteX59" fmla="*/ 144623 w 1926905"/>
              <a:gd name="connsiteY59" fmla="*/ 60655 h 113727"/>
              <a:gd name="connsiteX60" fmla="*/ 126522 w 1926905"/>
              <a:gd name="connsiteY60" fmla="*/ 86658 h 113727"/>
              <a:gd name="connsiteX61" fmla="*/ 113192 w 1926905"/>
              <a:gd name="connsiteY61" fmla="*/ 78942 h 113727"/>
              <a:gd name="connsiteX62" fmla="*/ 111285 w 1926905"/>
              <a:gd name="connsiteY62" fmla="*/ 73608 h 113727"/>
              <a:gd name="connsiteX63" fmla="*/ 111285 w 1926905"/>
              <a:gd name="connsiteY63" fmla="*/ 45415 h 113727"/>
              <a:gd name="connsiteX64" fmla="*/ 127480 w 1926905"/>
              <a:gd name="connsiteY64" fmla="*/ 35318 h 113727"/>
              <a:gd name="connsiteX65" fmla="*/ 144623 w 1926905"/>
              <a:gd name="connsiteY65" fmla="*/ 60655 h 113727"/>
              <a:gd name="connsiteX66" fmla="*/ 226534 w 1926905"/>
              <a:gd name="connsiteY66" fmla="*/ 87991 h 113727"/>
              <a:gd name="connsiteX67" fmla="*/ 226534 w 1926905"/>
              <a:gd name="connsiteY67" fmla="*/ 84181 h 113727"/>
              <a:gd name="connsiteX68" fmla="*/ 217009 w 1926905"/>
              <a:gd name="connsiteY68" fmla="*/ 77037 h 113727"/>
              <a:gd name="connsiteX69" fmla="*/ 217009 w 1926905"/>
              <a:gd name="connsiteY69" fmla="*/ 32080 h 113727"/>
              <a:gd name="connsiteX70" fmla="*/ 197959 w 1926905"/>
              <a:gd name="connsiteY70" fmla="*/ 33508 h 113727"/>
              <a:gd name="connsiteX71" fmla="*/ 197959 w 1926905"/>
              <a:gd name="connsiteY71" fmla="*/ 37413 h 113727"/>
              <a:gd name="connsiteX72" fmla="*/ 208442 w 1926905"/>
              <a:gd name="connsiteY72" fmla="*/ 44557 h 113727"/>
              <a:gd name="connsiteX73" fmla="*/ 208442 w 1926905"/>
              <a:gd name="connsiteY73" fmla="*/ 67036 h 113727"/>
              <a:gd name="connsiteX74" fmla="*/ 193197 w 1926905"/>
              <a:gd name="connsiteY74" fmla="*/ 86658 h 113727"/>
              <a:gd name="connsiteX75" fmla="*/ 181765 w 1926905"/>
              <a:gd name="connsiteY75" fmla="*/ 73990 h 113727"/>
              <a:gd name="connsiteX76" fmla="*/ 181765 w 1926905"/>
              <a:gd name="connsiteY76" fmla="*/ 32080 h 113727"/>
              <a:gd name="connsiteX77" fmla="*/ 163673 w 1926905"/>
              <a:gd name="connsiteY77" fmla="*/ 33508 h 113727"/>
              <a:gd name="connsiteX78" fmla="*/ 163673 w 1926905"/>
              <a:gd name="connsiteY78" fmla="*/ 37413 h 113727"/>
              <a:gd name="connsiteX79" fmla="*/ 173198 w 1926905"/>
              <a:gd name="connsiteY79" fmla="*/ 49034 h 113727"/>
              <a:gd name="connsiteX80" fmla="*/ 173198 w 1926905"/>
              <a:gd name="connsiteY80" fmla="*/ 68084 h 113727"/>
              <a:gd name="connsiteX81" fmla="*/ 192248 w 1926905"/>
              <a:gd name="connsiteY81" fmla="*/ 89325 h 113727"/>
              <a:gd name="connsiteX82" fmla="*/ 208442 w 1926905"/>
              <a:gd name="connsiteY82" fmla="*/ 77989 h 113727"/>
              <a:gd name="connsiteX83" fmla="*/ 208442 w 1926905"/>
              <a:gd name="connsiteY83" fmla="*/ 89325 h 113727"/>
              <a:gd name="connsiteX84" fmla="*/ 271303 w 1926905"/>
              <a:gd name="connsiteY84" fmla="*/ 72370 h 113727"/>
              <a:gd name="connsiteX85" fmla="*/ 271303 w 1926905"/>
              <a:gd name="connsiteY85" fmla="*/ 65131 h 113727"/>
              <a:gd name="connsiteX86" fmla="*/ 267490 w 1926905"/>
              <a:gd name="connsiteY86" fmla="*/ 65131 h 113727"/>
              <a:gd name="connsiteX87" fmla="*/ 267490 w 1926905"/>
              <a:gd name="connsiteY87" fmla="*/ 72084 h 113727"/>
              <a:gd name="connsiteX88" fmla="*/ 259872 w 1926905"/>
              <a:gd name="connsiteY88" fmla="*/ 86181 h 113727"/>
              <a:gd name="connsiteX89" fmla="*/ 251305 w 1926905"/>
              <a:gd name="connsiteY89" fmla="*/ 72561 h 113727"/>
              <a:gd name="connsiteX90" fmla="*/ 251305 w 1926905"/>
              <a:gd name="connsiteY90" fmla="*/ 37413 h 113727"/>
              <a:gd name="connsiteX91" fmla="*/ 269397 w 1926905"/>
              <a:gd name="connsiteY91" fmla="*/ 37413 h 113727"/>
              <a:gd name="connsiteX92" fmla="*/ 269397 w 1926905"/>
              <a:gd name="connsiteY92" fmla="*/ 33508 h 113727"/>
              <a:gd name="connsiteX93" fmla="*/ 251305 w 1926905"/>
              <a:gd name="connsiteY93" fmla="*/ 33508 h 113727"/>
              <a:gd name="connsiteX94" fmla="*/ 251305 w 1926905"/>
              <a:gd name="connsiteY94" fmla="*/ 10172 h 113727"/>
              <a:gd name="connsiteX95" fmla="*/ 247491 w 1926905"/>
              <a:gd name="connsiteY95" fmla="*/ 10172 h 113727"/>
              <a:gd name="connsiteX96" fmla="*/ 231297 w 1926905"/>
              <a:gd name="connsiteY96" fmla="*/ 34556 h 113727"/>
              <a:gd name="connsiteX97" fmla="*/ 231297 w 1926905"/>
              <a:gd name="connsiteY97" fmla="*/ 37413 h 113727"/>
              <a:gd name="connsiteX98" fmla="*/ 242728 w 1926905"/>
              <a:gd name="connsiteY98" fmla="*/ 37413 h 113727"/>
              <a:gd name="connsiteX99" fmla="*/ 242728 w 1926905"/>
              <a:gd name="connsiteY99" fmla="*/ 72370 h 113727"/>
              <a:gd name="connsiteX100" fmla="*/ 258923 w 1926905"/>
              <a:gd name="connsiteY100" fmla="*/ 89325 h 113727"/>
              <a:gd name="connsiteX101" fmla="*/ 271303 w 1926905"/>
              <a:gd name="connsiteY101" fmla="*/ 72370 h 113727"/>
              <a:gd name="connsiteX102" fmla="*/ 386552 w 1926905"/>
              <a:gd name="connsiteY102" fmla="*/ 87991 h 113727"/>
              <a:gd name="connsiteX103" fmla="*/ 386552 w 1926905"/>
              <a:gd name="connsiteY103" fmla="*/ 84181 h 113727"/>
              <a:gd name="connsiteX104" fmla="*/ 377027 w 1926905"/>
              <a:gd name="connsiteY104" fmla="*/ 77037 h 113727"/>
              <a:gd name="connsiteX105" fmla="*/ 377027 w 1926905"/>
              <a:gd name="connsiteY105" fmla="*/ 171 h 113727"/>
              <a:gd name="connsiteX106" fmla="*/ 358935 w 1926905"/>
              <a:gd name="connsiteY106" fmla="*/ 1505 h 113727"/>
              <a:gd name="connsiteX107" fmla="*/ 358935 w 1926905"/>
              <a:gd name="connsiteY107" fmla="*/ 5600 h 113727"/>
              <a:gd name="connsiteX108" fmla="*/ 368460 w 1926905"/>
              <a:gd name="connsiteY108" fmla="*/ 12553 h 113727"/>
              <a:gd name="connsiteX109" fmla="*/ 368460 w 1926905"/>
              <a:gd name="connsiteY109" fmla="*/ 39889 h 113727"/>
              <a:gd name="connsiteX110" fmla="*/ 352266 w 1926905"/>
              <a:gd name="connsiteY110" fmla="*/ 32080 h 113727"/>
              <a:gd name="connsiteX111" fmla="*/ 324640 w 1926905"/>
              <a:gd name="connsiteY111" fmla="*/ 60750 h 113727"/>
              <a:gd name="connsiteX112" fmla="*/ 351317 w 1926905"/>
              <a:gd name="connsiteY112" fmla="*/ 89325 h 113727"/>
              <a:gd name="connsiteX113" fmla="*/ 368460 w 1926905"/>
              <a:gd name="connsiteY113" fmla="*/ 81038 h 113727"/>
              <a:gd name="connsiteX114" fmla="*/ 368460 w 1926905"/>
              <a:gd name="connsiteY114" fmla="*/ 89325 h 113727"/>
              <a:gd name="connsiteX115" fmla="*/ 368460 w 1926905"/>
              <a:gd name="connsiteY115" fmla="*/ 73132 h 113727"/>
              <a:gd name="connsiteX116" fmla="*/ 366553 w 1926905"/>
              <a:gd name="connsiteY116" fmla="*/ 77705 h 113727"/>
              <a:gd name="connsiteX117" fmla="*/ 352266 w 1926905"/>
              <a:gd name="connsiteY117" fmla="*/ 86658 h 113727"/>
              <a:gd name="connsiteX118" fmla="*/ 338927 w 1926905"/>
              <a:gd name="connsiteY118" fmla="*/ 78466 h 113727"/>
              <a:gd name="connsiteX119" fmla="*/ 335123 w 1926905"/>
              <a:gd name="connsiteY119" fmla="*/ 60941 h 113727"/>
              <a:gd name="connsiteX120" fmla="*/ 338927 w 1926905"/>
              <a:gd name="connsiteY120" fmla="*/ 42938 h 113727"/>
              <a:gd name="connsiteX121" fmla="*/ 353215 w 1926905"/>
              <a:gd name="connsiteY121" fmla="*/ 34842 h 113727"/>
              <a:gd name="connsiteX122" fmla="*/ 366553 w 1926905"/>
              <a:gd name="connsiteY122" fmla="*/ 42461 h 113727"/>
              <a:gd name="connsiteX123" fmla="*/ 368460 w 1926905"/>
              <a:gd name="connsiteY123" fmla="*/ 47033 h 113727"/>
              <a:gd name="connsiteX124" fmla="*/ 421797 w 1926905"/>
              <a:gd name="connsiteY124" fmla="*/ 87991 h 113727"/>
              <a:gd name="connsiteX125" fmla="*/ 421797 w 1926905"/>
              <a:gd name="connsiteY125" fmla="*/ 84181 h 113727"/>
              <a:gd name="connsiteX126" fmla="*/ 412272 w 1926905"/>
              <a:gd name="connsiteY126" fmla="*/ 78466 h 113727"/>
              <a:gd name="connsiteX127" fmla="*/ 412272 w 1926905"/>
              <a:gd name="connsiteY127" fmla="*/ 32080 h 113727"/>
              <a:gd name="connsiteX128" fmla="*/ 395128 w 1926905"/>
              <a:gd name="connsiteY128" fmla="*/ 33508 h 113727"/>
              <a:gd name="connsiteX129" fmla="*/ 395128 w 1926905"/>
              <a:gd name="connsiteY129" fmla="*/ 37413 h 113727"/>
              <a:gd name="connsiteX130" fmla="*/ 404653 w 1926905"/>
              <a:gd name="connsiteY130" fmla="*/ 44367 h 113727"/>
              <a:gd name="connsiteX131" fmla="*/ 404653 w 1926905"/>
              <a:gd name="connsiteY131" fmla="*/ 78371 h 113727"/>
              <a:gd name="connsiteX132" fmla="*/ 394180 w 1926905"/>
              <a:gd name="connsiteY132" fmla="*/ 84181 h 113727"/>
              <a:gd name="connsiteX133" fmla="*/ 394180 w 1926905"/>
              <a:gd name="connsiteY133" fmla="*/ 87991 h 113727"/>
              <a:gd name="connsiteX134" fmla="*/ 408467 w 1926905"/>
              <a:gd name="connsiteY134" fmla="*/ 87514 h 113727"/>
              <a:gd name="connsiteX135" fmla="*/ 421797 w 1926905"/>
              <a:gd name="connsiteY135" fmla="*/ 87991 h 113727"/>
              <a:gd name="connsiteX136" fmla="*/ 414178 w 1926905"/>
              <a:gd name="connsiteY136" fmla="*/ 11696 h 113727"/>
              <a:gd name="connsiteX137" fmla="*/ 407509 w 1926905"/>
              <a:gd name="connsiteY137" fmla="*/ 4933 h 113727"/>
              <a:gd name="connsiteX138" fmla="*/ 400840 w 1926905"/>
              <a:gd name="connsiteY138" fmla="*/ 11696 h 113727"/>
              <a:gd name="connsiteX139" fmla="*/ 407509 w 1926905"/>
              <a:gd name="connsiteY139" fmla="*/ 18363 h 113727"/>
              <a:gd name="connsiteX140" fmla="*/ 414178 w 1926905"/>
              <a:gd name="connsiteY140" fmla="*/ 11696 h 113727"/>
              <a:gd name="connsiteX141" fmla="*/ 504666 w 1926905"/>
              <a:gd name="connsiteY141" fmla="*/ 7600 h 113727"/>
              <a:gd name="connsiteX142" fmla="*/ 493234 w 1926905"/>
              <a:gd name="connsiteY142" fmla="*/ -1163 h 113727"/>
              <a:gd name="connsiteX143" fmla="*/ 478947 w 1926905"/>
              <a:gd name="connsiteY143" fmla="*/ 4075 h 113727"/>
              <a:gd name="connsiteX144" fmla="*/ 464659 w 1926905"/>
              <a:gd name="connsiteY144" fmla="*/ -1163 h 113727"/>
              <a:gd name="connsiteX145" fmla="*/ 438940 w 1926905"/>
              <a:gd name="connsiteY145" fmla="*/ 19126 h 113727"/>
              <a:gd name="connsiteX146" fmla="*/ 438940 w 1926905"/>
              <a:gd name="connsiteY146" fmla="*/ 33508 h 113727"/>
              <a:gd name="connsiteX147" fmla="*/ 428466 w 1926905"/>
              <a:gd name="connsiteY147" fmla="*/ 33508 h 113727"/>
              <a:gd name="connsiteX148" fmla="*/ 428466 w 1926905"/>
              <a:gd name="connsiteY148" fmla="*/ 37413 h 113727"/>
              <a:gd name="connsiteX149" fmla="*/ 438940 w 1926905"/>
              <a:gd name="connsiteY149" fmla="*/ 37413 h 113727"/>
              <a:gd name="connsiteX150" fmla="*/ 438940 w 1926905"/>
              <a:gd name="connsiteY150" fmla="*/ 78371 h 113727"/>
              <a:gd name="connsiteX151" fmla="*/ 428466 w 1926905"/>
              <a:gd name="connsiteY151" fmla="*/ 84181 h 113727"/>
              <a:gd name="connsiteX152" fmla="*/ 428466 w 1926905"/>
              <a:gd name="connsiteY152" fmla="*/ 87991 h 113727"/>
              <a:gd name="connsiteX153" fmla="*/ 442753 w 1926905"/>
              <a:gd name="connsiteY153" fmla="*/ 87514 h 113727"/>
              <a:gd name="connsiteX154" fmla="*/ 457041 w 1926905"/>
              <a:gd name="connsiteY154" fmla="*/ 87991 h 113727"/>
              <a:gd name="connsiteX155" fmla="*/ 457041 w 1926905"/>
              <a:gd name="connsiteY155" fmla="*/ 84181 h 113727"/>
              <a:gd name="connsiteX156" fmla="*/ 446567 w 1926905"/>
              <a:gd name="connsiteY156" fmla="*/ 78371 h 113727"/>
              <a:gd name="connsiteX157" fmla="*/ 446567 w 1926905"/>
              <a:gd name="connsiteY157" fmla="*/ 37413 h 113727"/>
              <a:gd name="connsiteX158" fmla="*/ 473235 w 1926905"/>
              <a:gd name="connsiteY158" fmla="*/ 37413 h 113727"/>
              <a:gd name="connsiteX159" fmla="*/ 473235 w 1926905"/>
              <a:gd name="connsiteY159" fmla="*/ 78371 h 113727"/>
              <a:gd name="connsiteX160" fmla="*/ 463710 w 1926905"/>
              <a:gd name="connsiteY160" fmla="*/ 84181 h 113727"/>
              <a:gd name="connsiteX161" fmla="*/ 463710 w 1926905"/>
              <a:gd name="connsiteY161" fmla="*/ 87991 h 113727"/>
              <a:gd name="connsiteX162" fmla="*/ 477998 w 1926905"/>
              <a:gd name="connsiteY162" fmla="*/ 87514 h 113727"/>
              <a:gd name="connsiteX163" fmla="*/ 494192 w 1926905"/>
              <a:gd name="connsiteY163" fmla="*/ 87991 h 113727"/>
              <a:gd name="connsiteX164" fmla="*/ 494192 w 1926905"/>
              <a:gd name="connsiteY164" fmla="*/ 84181 h 113727"/>
              <a:gd name="connsiteX165" fmla="*/ 491327 w 1926905"/>
              <a:gd name="connsiteY165" fmla="*/ 84181 h 113727"/>
              <a:gd name="connsiteX166" fmla="*/ 481802 w 1926905"/>
              <a:gd name="connsiteY166" fmla="*/ 78180 h 113727"/>
              <a:gd name="connsiteX167" fmla="*/ 481802 w 1926905"/>
              <a:gd name="connsiteY167" fmla="*/ 37413 h 113727"/>
              <a:gd name="connsiteX168" fmla="*/ 496090 w 1926905"/>
              <a:gd name="connsiteY168" fmla="*/ 37413 h 113727"/>
              <a:gd name="connsiteX169" fmla="*/ 496090 w 1926905"/>
              <a:gd name="connsiteY169" fmla="*/ 33508 h 113727"/>
              <a:gd name="connsiteX170" fmla="*/ 480853 w 1926905"/>
              <a:gd name="connsiteY170" fmla="*/ 33508 h 113727"/>
              <a:gd name="connsiteX171" fmla="*/ 480853 w 1926905"/>
              <a:gd name="connsiteY171" fmla="*/ 18840 h 113727"/>
              <a:gd name="connsiteX172" fmla="*/ 493234 w 1926905"/>
              <a:gd name="connsiteY172" fmla="*/ 1505 h 113727"/>
              <a:gd name="connsiteX173" fmla="*/ 497048 w 1926905"/>
              <a:gd name="connsiteY173" fmla="*/ 2457 h 113727"/>
              <a:gd name="connsiteX174" fmla="*/ 493234 w 1926905"/>
              <a:gd name="connsiteY174" fmla="*/ 7790 h 113727"/>
              <a:gd name="connsiteX175" fmla="*/ 498955 w 1926905"/>
              <a:gd name="connsiteY175" fmla="*/ 13316 h 113727"/>
              <a:gd name="connsiteX176" fmla="*/ 504666 w 1926905"/>
              <a:gd name="connsiteY176" fmla="*/ 7600 h 113727"/>
              <a:gd name="connsiteX177" fmla="*/ 474184 w 1926905"/>
              <a:gd name="connsiteY177" fmla="*/ 4075 h 113727"/>
              <a:gd name="connsiteX178" fmla="*/ 470380 w 1926905"/>
              <a:gd name="connsiteY178" fmla="*/ 9601 h 113727"/>
              <a:gd name="connsiteX179" fmla="*/ 474184 w 1926905"/>
              <a:gd name="connsiteY179" fmla="*/ 14648 h 113727"/>
              <a:gd name="connsiteX180" fmla="*/ 473235 w 1926905"/>
              <a:gd name="connsiteY180" fmla="*/ 18935 h 113727"/>
              <a:gd name="connsiteX181" fmla="*/ 473235 w 1926905"/>
              <a:gd name="connsiteY181" fmla="*/ 33508 h 113727"/>
              <a:gd name="connsiteX182" fmla="*/ 446567 w 1926905"/>
              <a:gd name="connsiteY182" fmla="*/ 33508 h 113727"/>
              <a:gd name="connsiteX183" fmla="*/ 446567 w 1926905"/>
              <a:gd name="connsiteY183" fmla="*/ 19221 h 113727"/>
              <a:gd name="connsiteX184" fmla="*/ 464659 w 1926905"/>
              <a:gd name="connsiteY184" fmla="*/ 1505 h 113727"/>
              <a:gd name="connsiteX185" fmla="*/ 474184 w 1926905"/>
              <a:gd name="connsiteY185" fmla="*/ 4075 h 113727"/>
              <a:gd name="connsiteX186" fmla="*/ 551342 w 1926905"/>
              <a:gd name="connsiteY186" fmla="*/ 72942 h 113727"/>
              <a:gd name="connsiteX187" fmla="*/ 549435 w 1926905"/>
              <a:gd name="connsiteY187" fmla="*/ 71513 h 113727"/>
              <a:gd name="connsiteX188" fmla="*/ 547528 w 1926905"/>
              <a:gd name="connsiteY188" fmla="*/ 73227 h 113727"/>
              <a:gd name="connsiteX189" fmla="*/ 530385 w 1926905"/>
              <a:gd name="connsiteY189" fmla="*/ 86181 h 113727"/>
              <a:gd name="connsiteX190" fmla="*/ 516098 w 1926905"/>
              <a:gd name="connsiteY190" fmla="*/ 77705 h 113727"/>
              <a:gd name="connsiteX191" fmla="*/ 512284 w 1926905"/>
              <a:gd name="connsiteY191" fmla="*/ 58844 h 113727"/>
              <a:gd name="connsiteX192" fmla="*/ 547528 w 1926905"/>
              <a:gd name="connsiteY192" fmla="*/ 58844 h 113727"/>
              <a:gd name="connsiteX193" fmla="*/ 551342 w 1926905"/>
              <a:gd name="connsiteY193" fmla="*/ 56178 h 113727"/>
              <a:gd name="connsiteX194" fmla="*/ 528478 w 1926905"/>
              <a:gd name="connsiteY194" fmla="*/ 31317 h 113727"/>
              <a:gd name="connsiteX195" fmla="*/ 501810 w 1926905"/>
              <a:gd name="connsiteY195" fmla="*/ 60178 h 113727"/>
              <a:gd name="connsiteX196" fmla="*/ 530385 w 1926905"/>
              <a:gd name="connsiteY196" fmla="*/ 89325 h 113727"/>
              <a:gd name="connsiteX197" fmla="*/ 551342 w 1926905"/>
              <a:gd name="connsiteY197" fmla="*/ 72942 h 113727"/>
              <a:gd name="connsiteX198" fmla="*/ 542766 w 1926905"/>
              <a:gd name="connsiteY198" fmla="*/ 56178 h 113727"/>
              <a:gd name="connsiteX199" fmla="*/ 513242 w 1926905"/>
              <a:gd name="connsiteY199" fmla="*/ 56178 h 113727"/>
              <a:gd name="connsiteX200" fmla="*/ 528478 w 1926905"/>
              <a:gd name="connsiteY200" fmla="*/ 34175 h 113727"/>
              <a:gd name="connsiteX201" fmla="*/ 542766 w 1926905"/>
              <a:gd name="connsiteY201" fmla="*/ 56178 h 113727"/>
              <a:gd name="connsiteX202" fmla="*/ 600865 w 1926905"/>
              <a:gd name="connsiteY202" fmla="*/ 39794 h 113727"/>
              <a:gd name="connsiteX203" fmla="*/ 591340 w 1926905"/>
              <a:gd name="connsiteY203" fmla="*/ 32080 h 113727"/>
              <a:gd name="connsiteX204" fmla="*/ 576103 w 1926905"/>
              <a:gd name="connsiteY204" fmla="*/ 46081 h 113727"/>
              <a:gd name="connsiteX205" fmla="*/ 576103 w 1926905"/>
              <a:gd name="connsiteY205" fmla="*/ 32080 h 113727"/>
              <a:gd name="connsiteX206" fmla="*/ 558002 w 1926905"/>
              <a:gd name="connsiteY206" fmla="*/ 33508 h 113727"/>
              <a:gd name="connsiteX207" fmla="*/ 558002 w 1926905"/>
              <a:gd name="connsiteY207" fmla="*/ 37413 h 113727"/>
              <a:gd name="connsiteX208" fmla="*/ 568485 w 1926905"/>
              <a:gd name="connsiteY208" fmla="*/ 44557 h 113727"/>
              <a:gd name="connsiteX209" fmla="*/ 568485 w 1926905"/>
              <a:gd name="connsiteY209" fmla="*/ 78371 h 113727"/>
              <a:gd name="connsiteX210" fmla="*/ 558002 w 1926905"/>
              <a:gd name="connsiteY210" fmla="*/ 84181 h 113727"/>
              <a:gd name="connsiteX211" fmla="*/ 558002 w 1926905"/>
              <a:gd name="connsiteY211" fmla="*/ 87991 h 113727"/>
              <a:gd name="connsiteX212" fmla="*/ 572290 w 1926905"/>
              <a:gd name="connsiteY212" fmla="*/ 87514 h 113727"/>
              <a:gd name="connsiteX213" fmla="*/ 588484 w 1926905"/>
              <a:gd name="connsiteY213" fmla="*/ 87991 h 113727"/>
              <a:gd name="connsiteX214" fmla="*/ 588484 w 1926905"/>
              <a:gd name="connsiteY214" fmla="*/ 84181 h 113727"/>
              <a:gd name="connsiteX215" fmla="*/ 585628 w 1926905"/>
              <a:gd name="connsiteY215" fmla="*/ 84181 h 113727"/>
              <a:gd name="connsiteX216" fmla="*/ 576103 w 1926905"/>
              <a:gd name="connsiteY216" fmla="*/ 78180 h 113727"/>
              <a:gd name="connsiteX217" fmla="*/ 576103 w 1926905"/>
              <a:gd name="connsiteY217" fmla="*/ 58655 h 113727"/>
              <a:gd name="connsiteX218" fmla="*/ 591340 w 1926905"/>
              <a:gd name="connsiteY218" fmla="*/ 34842 h 113727"/>
              <a:gd name="connsiteX219" fmla="*/ 592298 w 1926905"/>
              <a:gd name="connsiteY219" fmla="*/ 35032 h 113727"/>
              <a:gd name="connsiteX220" fmla="*/ 589442 w 1926905"/>
              <a:gd name="connsiteY220" fmla="*/ 39889 h 113727"/>
              <a:gd name="connsiteX221" fmla="*/ 595153 w 1926905"/>
              <a:gd name="connsiteY221" fmla="*/ 45415 h 113727"/>
              <a:gd name="connsiteX222" fmla="*/ 600865 w 1926905"/>
              <a:gd name="connsiteY222" fmla="*/ 39794 h 113727"/>
              <a:gd name="connsiteX223" fmla="*/ 656117 w 1926905"/>
              <a:gd name="connsiteY223" fmla="*/ 72942 h 113727"/>
              <a:gd name="connsiteX224" fmla="*/ 654210 w 1926905"/>
              <a:gd name="connsiteY224" fmla="*/ 71513 h 113727"/>
              <a:gd name="connsiteX225" fmla="*/ 653252 w 1926905"/>
              <a:gd name="connsiteY225" fmla="*/ 73227 h 113727"/>
              <a:gd name="connsiteX226" fmla="*/ 636109 w 1926905"/>
              <a:gd name="connsiteY226" fmla="*/ 86181 h 113727"/>
              <a:gd name="connsiteX227" fmla="*/ 621822 w 1926905"/>
              <a:gd name="connsiteY227" fmla="*/ 77705 h 113727"/>
              <a:gd name="connsiteX228" fmla="*/ 618017 w 1926905"/>
              <a:gd name="connsiteY228" fmla="*/ 58844 h 113727"/>
              <a:gd name="connsiteX229" fmla="*/ 653252 w 1926905"/>
              <a:gd name="connsiteY229" fmla="*/ 58844 h 113727"/>
              <a:gd name="connsiteX230" fmla="*/ 656117 w 1926905"/>
              <a:gd name="connsiteY230" fmla="*/ 56178 h 113727"/>
              <a:gd name="connsiteX231" fmla="*/ 633253 w 1926905"/>
              <a:gd name="connsiteY231" fmla="*/ 31317 h 113727"/>
              <a:gd name="connsiteX232" fmla="*/ 607534 w 1926905"/>
              <a:gd name="connsiteY232" fmla="*/ 60178 h 113727"/>
              <a:gd name="connsiteX233" fmla="*/ 635160 w 1926905"/>
              <a:gd name="connsiteY233" fmla="*/ 89325 h 113727"/>
              <a:gd name="connsiteX234" fmla="*/ 656117 w 1926905"/>
              <a:gd name="connsiteY234" fmla="*/ 72942 h 113727"/>
              <a:gd name="connsiteX235" fmla="*/ 647541 w 1926905"/>
              <a:gd name="connsiteY235" fmla="*/ 56178 h 113727"/>
              <a:gd name="connsiteX236" fmla="*/ 618017 w 1926905"/>
              <a:gd name="connsiteY236" fmla="*/ 56178 h 113727"/>
              <a:gd name="connsiteX237" fmla="*/ 633253 w 1926905"/>
              <a:gd name="connsiteY237" fmla="*/ 34175 h 113727"/>
              <a:gd name="connsiteX238" fmla="*/ 647541 w 1926905"/>
              <a:gd name="connsiteY238" fmla="*/ 56178 h 113727"/>
              <a:gd name="connsiteX239" fmla="*/ 727555 w 1926905"/>
              <a:gd name="connsiteY239" fmla="*/ 87991 h 113727"/>
              <a:gd name="connsiteX240" fmla="*/ 727555 w 1926905"/>
              <a:gd name="connsiteY240" fmla="*/ 84181 h 113727"/>
              <a:gd name="connsiteX241" fmla="*/ 717072 w 1926905"/>
              <a:gd name="connsiteY241" fmla="*/ 80275 h 113727"/>
              <a:gd name="connsiteX242" fmla="*/ 717072 w 1926905"/>
              <a:gd name="connsiteY242" fmla="*/ 56178 h 113727"/>
              <a:gd name="connsiteX243" fmla="*/ 713267 w 1926905"/>
              <a:gd name="connsiteY243" fmla="*/ 36842 h 113727"/>
              <a:gd name="connsiteX244" fmla="*/ 699928 w 1926905"/>
              <a:gd name="connsiteY244" fmla="*/ 32080 h 113727"/>
              <a:gd name="connsiteX245" fmla="*/ 681827 w 1926905"/>
              <a:gd name="connsiteY245" fmla="*/ 45415 h 113727"/>
              <a:gd name="connsiteX246" fmla="*/ 681827 w 1926905"/>
              <a:gd name="connsiteY246" fmla="*/ 32080 h 113727"/>
              <a:gd name="connsiteX247" fmla="*/ 663735 w 1926905"/>
              <a:gd name="connsiteY247" fmla="*/ 33508 h 113727"/>
              <a:gd name="connsiteX248" fmla="*/ 663735 w 1926905"/>
              <a:gd name="connsiteY248" fmla="*/ 37413 h 113727"/>
              <a:gd name="connsiteX249" fmla="*/ 674209 w 1926905"/>
              <a:gd name="connsiteY249" fmla="*/ 44557 h 113727"/>
              <a:gd name="connsiteX250" fmla="*/ 674209 w 1926905"/>
              <a:gd name="connsiteY250" fmla="*/ 78371 h 113727"/>
              <a:gd name="connsiteX251" fmla="*/ 663735 w 1926905"/>
              <a:gd name="connsiteY251" fmla="*/ 84181 h 113727"/>
              <a:gd name="connsiteX252" fmla="*/ 663735 w 1926905"/>
              <a:gd name="connsiteY252" fmla="*/ 87991 h 113727"/>
              <a:gd name="connsiteX253" fmla="*/ 678023 w 1926905"/>
              <a:gd name="connsiteY253" fmla="*/ 87514 h 113727"/>
              <a:gd name="connsiteX254" fmla="*/ 692310 w 1926905"/>
              <a:gd name="connsiteY254" fmla="*/ 87991 h 113727"/>
              <a:gd name="connsiteX255" fmla="*/ 692310 w 1926905"/>
              <a:gd name="connsiteY255" fmla="*/ 84181 h 113727"/>
              <a:gd name="connsiteX256" fmla="*/ 682785 w 1926905"/>
              <a:gd name="connsiteY256" fmla="*/ 78371 h 113727"/>
              <a:gd name="connsiteX257" fmla="*/ 682785 w 1926905"/>
              <a:gd name="connsiteY257" fmla="*/ 55129 h 113727"/>
              <a:gd name="connsiteX258" fmla="*/ 699928 w 1926905"/>
              <a:gd name="connsiteY258" fmla="*/ 34842 h 113727"/>
              <a:gd name="connsiteX259" fmla="*/ 708505 w 1926905"/>
              <a:gd name="connsiteY259" fmla="*/ 48844 h 113727"/>
              <a:gd name="connsiteX260" fmla="*/ 708505 w 1926905"/>
              <a:gd name="connsiteY260" fmla="*/ 78371 h 113727"/>
              <a:gd name="connsiteX261" fmla="*/ 698980 w 1926905"/>
              <a:gd name="connsiteY261" fmla="*/ 84181 h 113727"/>
              <a:gd name="connsiteX262" fmla="*/ 698980 w 1926905"/>
              <a:gd name="connsiteY262" fmla="*/ 87991 h 113727"/>
              <a:gd name="connsiteX263" fmla="*/ 713267 w 1926905"/>
              <a:gd name="connsiteY263" fmla="*/ 87514 h 113727"/>
              <a:gd name="connsiteX264" fmla="*/ 781840 w 1926905"/>
              <a:gd name="connsiteY264" fmla="*/ 72942 h 113727"/>
              <a:gd name="connsiteX265" fmla="*/ 780891 w 1926905"/>
              <a:gd name="connsiteY265" fmla="*/ 71608 h 113727"/>
              <a:gd name="connsiteX266" fmla="*/ 778984 w 1926905"/>
              <a:gd name="connsiteY266" fmla="*/ 72942 h 113727"/>
              <a:gd name="connsiteX267" fmla="*/ 761841 w 1926905"/>
              <a:gd name="connsiteY267" fmla="*/ 86181 h 113727"/>
              <a:gd name="connsiteX268" fmla="*/ 744698 w 1926905"/>
              <a:gd name="connsiteY268" fmla="*/ 60464 h 113727"/>
              <a:gd name="connsiteX269" fmla="*/ 761841 w 1926905"/>
              <a:gd name="connsiteY269" fmla="*/ 34461 h 113727"/>
              <a:gd name="connsiteX270" fmla="*/ 775180 w 1926905"/>
              <a:gd name="connsiteY270" fmla="*/ 39223 h 113727"/>
              <a:gd name="connsiteX271" fmla="*/ 769459 w 1926905"/>
              <a:gd name="connsiteY271" fmla="*/ 45033 h 113727"/>
              <a:gd name="connsiteX272" fmla="*/ 775180 w 1926905"/>
              <a:gd name="connsiteY272" fmla="*/ 50843 h 113727"/>
              <a:gd name="connsiteX273" fmla="*/ 780891 w 1926905"/>
              <a:gd name="connsiteY273" fmla="*/ 44843 h 113727"/>
              <a:gd name="connsiteX274" fmla="*/ 761841 w 1926905"/>
              <a:gd name="connsiteY274" fmla="*/ 31317 h 113727"/>
              <a:gd name="connsiteX275" fmla="*/ 734215 w 1926905"/>
              <a:gd name="connsiteY275" fmla="*/ 60655 h 113727"/>
              <a:gd name="connsiteX276" fmla="*/ 760892 w 1926905"/>
              <a:gd name="connsiteY276" fmla="*/ 89325 h 113727"/>
              <a:gd name="connsiteX277" fmla="*/ 781840 w 1926905"/>
              <a:gd name="connsiteY277" fmla="*/ 72942 h 113727"/>
              <a:gd name="connsiteX278" fmla="*/ 838041 w 1926905"/>
              <a:gd name="connsiteY278" fmla="*/ 72942 h 113727"/>
              <a:gd name="connsiteX279" fmla="*/ 836134 w 1926905"/>
              <a:gd name="connsiteY279" fmla="*/ 71513 h 113727"/>
              <a:gd name="connsiteX280" fmla="*/ 835185 w 1926905"/>
              <a:gd name="connsiteY280" fmla="*/ 73227 h 113727"/>
              <a:gd name="connsiteX281" fmla="*/ 818042 w 1926905"/>
              <a:gd name="connsiteY281" fmla="*/ 86181 h 113727"/>
              <a:gd name="connsiteX282" fmla="*/ 803755 w 1926905"/>
              <a:gd name="connsiteY282" fmla="*/ 77705 h 113727"/>
              <a:gd name="connsiteX283" fmla="*/ 799941 w 1926905"/>
              <a:gd name="connsiteY283" fmla="*/ 58844 h 113727"/>
              <a:gd name="connsiteX284" fmla="*/ 835185 w 1926905"/>
              <a:gd name="connsiteY284" fmla="*/ 58844 h 113727"/>
              <a:gd name="connsiteX285" fmla="*/ 838041 w 1926905"/>
              <a:gd name="connsiteY285" fmla="*/ 56178 h 113727"/>
              <a:gd name="connsiteX286" fmla="*/ 815177 w 1926905"/>
              <a:gd name="connsiteY286" fmla="*/ 31317 h 113727"/>
              <a:gd name="connsiteX287" fmla="*/ 789467 w 1926905"/>
              <a:gd name="connsiteY287" fmla="*/ 60178 h 113727"/>
              <a:gd name="connsiteX288" fmla="*/ 817084 w 1926905"/>
              <a:gd name="connsiteY288" fmla="*/ 89325 h 113727"/>
              <a:gd name="connsiteX289" fmla="*/ 838041 w 1926905"/>
              <a:gd name="connsiteY289" fmla="*/ 72942 h 113727"/>
              <a:gd name="connsiteX290" fmla="*/ 829465 w 1926905"/>
              <a:gd name="connsiteY290" fmla="*/ 56178 h 113727"/>
              <a:gd name="connsiteX291" fmla="*/ 799941 w 1926905"/>
              <a:gd name="connsiteY291" fmla="*/ 56178 h 113727"/>
              <a:gd name="connsiteX292" fmla="*/ 815177 w 1926905"/>
              <a:gd name="connsiteY292" fmla="*/ 34175 h 113727"/>
              <a:gd name="connsiteX293" fmla="*/ 829465 w 1926905"/>
              <a:gd name="connsiteY293" fmla="*/ 56178 h 113727"/>
              <a:gd name="connsiteX294" fmla="*/ 865667 w 1926905"/>
              <a:gd name="connsiteY294" fmla="*/ 81323 h 113727"/>
              <a:gd name="connsiteX295" fmla="*/ 858998 w 1926905"/>
              <a:gd name="connsiteY295" fmla="*/ 74656 h 113727"/>
              <a:gd name="connsiteX296" fmla="*/ 852328 w 1926905"/>
              <a:gd name="connsiteY296" fmla="*/ 81323 h 113727"/>
              <a:gd name="connsiteX297" fmla="*/ 858998 w 1926905"/>
              <a:gd name="connsiteY297" fmla="*/ 87991 h 113727"/>
              <a:gd name="connsiteX298" fmla="*/ 865667 w 1926905"/>
              <a:gd name="connsiteY298" fmla="*/ 81323 h 113727"/>
              <a:gd name="connsiteX299" fmla="*/ 1019016 w 1926905"/>
              <a:gd name="connsiteY299" fmla="*/ 30841 h 113727"/>
              <a:gd name="connsiteX300" fmla="*/ 1017109 w 1926905"/>
              <a:gd name="connsiteY300" fmla="*/ 2457 h 113727"/>
              <a:gd name="connsiteX301" fmla="*/ 939960 w 1926905"/>
              <a:gd name="connsiteY301" fmla="*/ 2457 h 113727"/>
              <a:gd name="connsiteX302" fmla="*/ 937105 w 1926905"/>
              <a:gd name="connsiteY302" fmla="*/ 30841 h 113727"/>
              <a:gd name="connsiteX303" fmla="*/ 940909 w 1926905"/>
              <a:gd name="connsiteY303" fmla="*/ 30841 h 113727"/>
              <a:gd name="connsiteX304" fmla="*/ 963773 w 1926905"/>
              <a:gd name="connsiteY304" fmla="*/ 6267 h 113727"/>
              <a:gd name="connsiteX305" fmla="*/ 970442 w 1926905"/>
              <a:gd name="connsiteY305" fmla="*/ 6552 h 113727"/>
              <a:gd name="connsiteX306" fmla="*/ 972340 w 1926905"/>
              <a:gd name="connsiteY306" fmla="*/ 11314 h 113727"/>
              <a:gd name="connsiteX307" fmla="*/ 972340 w 1926905"/>
              <a:gd name="connsiteY307" fmla="*/ 77989 h 113727"/>
              <a:gd name="connsiteX308" fmla="*/ 959959 w 1926905"/>
              <a:gd name="connsiteY308" fmla="*/ 84086 h 113727"/>
              <a:gd name="connsiteX309" fmla="*/ 954248 w 1926905"/>
              <a:gd name="connsiteY309" fmla="*/ 84086 h 113727"/>
              <a:gd name="connsiteX310" fmla="*/ 954248 w 1926905"/>
              <a:gd name="connsiteY310" fmla="*/ 87991 h 113727"/>
              <a:gd name="connsiteX311" fmla="*/ 978060 w 1926905"/>
              <a:gd name="connsiteY311" fmla="*/ 87514 h 113727"/>
              <a:gd name="connsiteX312" fmla="*/ 1001873 w 1926905"/>
              <a:gd name="connsiteY312" fmla="*/ 87991 h 113727"/>
              <a:gd name="connsiteX313" fmla="*/ 1001873 w 1926905"/>
              <a:gd name="connsiteY313" fmla="*/ 84086 h 113727"/>
              <a:gd name="connsiteX314" fmla="*/ 997110 w 1926905"/>
              <a:gd name="connsiteY314" fmla="*/ 84086 h 113727"/>
              <a:gd name="connsiteX315" fmla="*/ 983772 w 1926905"/>
              <a:gd name="connsiteY315" fmla="*/ 77989 h 113727"/>
              <a:gd name="connsiteX316" fmla="*/ 983772 w 1926905"/>
              <a:gd name="connsiteY316" fmla="*/ 11314 h 113727"/>
              <a:gd name="connsiteX317" fmla="*/ 986627 w 1926905"/>
              <a:gd name="connsiteY317" fmla="*/ 6552 h 113727"/>
              <a:gd name="connsiteX318" fmla="*/ 993297 w 1926905"/>
              <a:gd name="connsiteY318" fmla="*/ 6267 h 113727"/>
              <a:gd name="connsiteX319" fmla="*/ 1016160 w 1926905"/>
              <a:gd name="connsiteY319" fmla="*/ 30841 h 113727"/>
              <a:gd name="connsiteX320" fmla="*/ 1091402 w 1926905"/>
              <a:gd name="connsiteY320" fmla="*/ 87991 h 113727"/>
              <a:gd name="connsiteX321" fmla="*/ 1091402 w 1926905"/>
              <a:gd name="connsiteY321" fmla="*/ 84181 h 113727"/>
              <a:gd name="connsiteX322" fmla="*/ 1081877 w 1926905"/>
              <a:gd name="connsiteY322" fmla="*/ 80275 h 113727"/>
              <a:gd name="connsiteX323" fmla="*/ 1081877 w 1926905"/>
              <a:gd name="connsiteY323" fmla="*/ 56178 h 113727"/>
              <a:gd name="connsiteX324" fmla="*/ 1077115 w 1926905"/>
              <a:gd name="connsiteY324" fmla="*/ 36842 h 113727"/>
              <a:gd name="connsiteX325" fmla="*/ 1064734 w 1926905"/>
              <a:gd name="connsiteY325" fmla="*/ 32080 h 113727"/>
              <a:gd name="connsiteX326" fmla="*/ 1046642 w 1926905"/>
              <a:gd name="connsiteY326" fmla="*/ 44272 h 113727"/>
              <a:gd name="connsiteX327" fmla="*/ 1045684 w 1926905"/>
              <a:gd name="connsiteY327" fmla="*/ 44272 h 113727"/>
              <a:gd name="connsiteX328" fmla="*/ 1045684 w 1926905"/>
              <a:gd name="connsiteY328" fmla="*/ 171 h 113727"/>
              <a:gd name="connsiteX329" fmla="*/ 1027592 w 1926905"/>
              <a:gd name="connsiteY329" fmla="*/ 1505 h 113727"/>
              <a:gd name="connsiteX330" fmla="*/ 1027592 w 1926905"/>
              <a:gd name="connsiteY330" fmla="*/ 5600 h 113727"/>
              <a:gd name="connsiteX331" fmla="*/ 1038066 w 1926905"/>
              <a:gd name="connsiteY331" fmla="*/ 12553 h 113727"/>
              <a:gd name="connsiteX332" fmla="*/ 1038066 w 1926905"/>
              <a:gd name="connsiteY332" fmla="*/ 78371 h 113727"/>
              <a:gd name="connsiteX333" fmla="*/ 1027592 w 1926905"/>
              <a:gd name="connsiteY333" fmla="*/ 84181 h 113727"/>
              <a:gd name="connsiteX334" fmla="*/ 1027592 w 1926905"/>
              <a:gd name="connsiteY334" fmla="*/ 87991 h 113727"/>
              <a:gd name="connsiteX335" fmla="*/ 1041880 w 1926905"/>
              <a:gd name="connsiteY335" fmla="*/ 87514 h 113727"/>
              <a:gd name="connsiteX336" fmla="*/ 1056167 w 1926905"/>
              <a:gd name="connsiteY336" fmla="*/ 87991 h 113727"/>
              <a:gd name="connsiteX337" fmla="*/ 1056167 w 1926905"/>
              <a:gd name="connsiteY337" fmla="*/ 84181 h 113727"/>
              <a:gd name="connsiteX338" fmla="*/ 1046642 w 1926905"/>
              <a:gd name="connsiteY338" fmla="*/ 78371 h 113727"/>
              <a:gd name="connsiteX339" fmla="*/ 1046642 w 1926905"/>
              <a:gd name="connsiteY339" fmla="*/ 55129 h 113727"/>
              <a:gd name="connsiteX340" fmla="*/ 1063785 w 1926905"/>
              <a:gd name="connsiteY340" fmla="*/ 34842 h 113727"/>
              <a:gd name="connsiteX341" fmla="*/ 1072352 w 1926905"/>
              <a:gd name="connsiteY341" fmla="*/ 48844 h 113727"/>
              <a:gd name="connsiteX342" fmla="*/ 1072352 w 1926905"/>
              <a:gd name="connsiteY342" fmla="*/ 78371 h 113727"/>
              <a:gd name="connsiteX343" fmla="*/ 1062827 w 1926905"/>
              <a:gd name="connsiteY343" fmla="*/ 84181 h 113727"/>
              <a:gd name="connsiteX344" fmla="*/ 1062827 w 1926905"/>
              <a:gd name="connsiteY344" fmla="*/ 87991 h 113727"/>
              <a:gd name="connsiteX345" fmla="*/ 1077115 w 1926905"/>
              <a:gd name="connsiteY345" fmla="*/ 87514 h 113727"/>
              <a:gd name="connsiteX346" fmla="*/ 1145697 w 1926905"/>
              <a:gd name="connsiteY346" fmla="*/ 72942 h 113727"/>
              <a:gd name="connsiteX347" fmla="*/ 1144748 w 1926905"/>
              <a:gd name="connsiteY347" fmla="*/ 71513 h 113727"/>
              <a:gd name="connsiteX348" fmla="*/ 1142841 w 1926905"/>
              <a:gd name="connsiteY348" fmla="*/ 73227 h 113727"/>
              <a:gd name="connsiteX349" fmla="*/ 1125698 w 1926905"/>
              <a:gd name="connsiteY349" fmla="*/ 86181 h 113727"/>
              <a:gd name="connsiteX350" fmla="*/ 1111410 w 1926905"/>
              <a:gd name="connsiteY350" fmla="*/ 77705 h 113727"/>
              <a:gd name="connsiteX351" fmla="*/ 1107597 w 1926905"/>
              <a:gd name="connsiteY351" fmla="*/ 58844 h 113727"/>
              <a:gd name="connsiteX352" fmla="*/ 1142841 w 1926905"/>
              <a:gd name="connsiteY352" fmla="*/ 58844 h 113727"/>
              <a:gd name="connsiteX353" fmla="*/ 1145697 w 1926905"/>
              <a:gd name="connsiteY353" fmla="*/ 56178 h 113727"/>
              <a:gd name="connsiteX354" fmla="*/ 1123791 w 1926905"/>
              <a:gd name="connsiteY354" fmla="*/ 31317 h 113727"/>
              <a:gd name="connsiteX355" fmla="*/ 1097123 w 1926905"/>
              <a:gd name="connsiteY355" fmla="*/ 60178 h 113727"/>
              <a:gd name="connsiteX356" fmla="*/ 1124740 w 1926905"/>
              <a:gd name="connsiteY356" fmla="*/ 89325 h 113727"/>
              <a:gd name="connsiteX357" fmla="*/ 1145697 w 1926905"/>
              <a:gd name="connsiteY357" fmla="*/ 72942 h 113727"/>
              <a:gd name="connsiteX358" fmla="*/ 1138078 w 1926905"/>
              <a:gd name="connsiteY358" fmla="*/ 56178 h 113727"/>
              <a:gd name="connsiteX359" fmla="*/ 1107597 w 1926905"/>
              <a:gd name="connsiteY359" fmla="*/ 56178 h 113727"/>
              <a:gd name="connsiteX360" fmla="*/ 1123791 w 1926905"/>
              <a:gd name="connsiteY360" fmla="*/ 34175 h 113727"/>
              <a:gd name="connsiteX361" fmla="*/ 1138078 w 1926905"/>
              <a:gd name="connsiteY361" fmla="*/ 56178 h 113727"/>
              <a:gd name="connsiteX362" fmla="*/ 1258090 w 1926905"/>
              <a:gd name="connsiteY362" fmla="*/ 60655 h 113727"/>
              <a:gd name="connsiteX363" fmla="*/ 1231422 w 1926905"/>
              <a:gd name="connsiteY363" fmla="*/ 32080 h 113727"/>
              <a:gd name="connsiteX364" fmla="*/ 1214278 w 1926905"/>
              <a:gd name="connsiteY364" fmla="*/ 40366 h 113727"/>
              <a:gd name="connsiteX365" fmla="*/ 1214278 w 1926905"/>
              <a:gd name="connsiteY365" fmla="*/ 171 h 113727"/>
              <a:gd name="connsiteX366" fmla="*/ 1196177 w 1926905"/>
              <a:gd name="connsiteY366" fmla="*/ 1505 h 113727"/>
              <a:gd name="connsiteX367" fmla="*/ 1196177 w 1926905"/>
              <a:gd name="connsiteY367" fmla="*/ 5600 h 113727"/>
              <a:gd name="connsiteX368" fmla="*/ 1205702 w 1926905"/>
              <a:gd name="connsiteY368" fmla="*/ 12553 h 113727"/>
              <a:gd name="connsiteX369" fmla="*/ 1205702 w 1926905"/>
              <a:gd name="connsiteY369" fmla="*/ 87991 h 113727"/>
              <a:gd name="connsiteX370" fmla="*/ 1208567 w 1926905"/>
              <a:gd name="connsiteY370" fmla="*/ 87991 h 113727"/>
              <a:gd name="connsiteX371" fmla="*/ 1213330 w 1926905"/>
              <a:gd name="connsiteY371" fmla="*/ 80086 h 113727"/>
              <a:gd name="connsiteX372" fmla="*/ 1229515 w 1926905"/>
              <a:gd name="connsiteY372" fmla="*/ 89325 h 113727"/>
              <a:gd name="connsiteX373" fmla="*/ 1258090 w 1926905"/>
              <a:gd name="connsiteY373" fmla="*/ 60655 h 113727"/>
              <a:gd name="connsiteX374" fmla="*/ 1247616 w 1926905"/>
              <a:gd name="connsiteY374" fmla="*/ 60655 h 113727"/>
              <a:gd name="connsiteX375" fmla="*/ 1243802 w 1926905"/>
              <a:gd name="connsiteY375" fmla="*/ 78466 h 113727"/>
              <a:gd name="connsiteX376" fmla="*/ 1229515 w 1926905"/>
              <a:gd name="connsiteY376" fmla="*/ 86658 h 113727"/>
              <a:gd name="connsiteX377" fmla="*/ 1216185 w 1926905"/>
              <a:gd name="connsiteY377" fmla="*/ 78942 h 113727"/>
              <a:gd name="connsiteX378" fmla="*/ 1214278 w 1926905"/>
              <a:gd name="connsiteY378" fmla="*/ 73608 h 113727"/>
              <a:gd name="connsiteX379" fmla="*/ 1214278 w 1926905"/>
              <a:gd name="connsiteY379" fmla="*/ 47510 h 113727"/>
              <a:gd name="connsiteX380" fmla="*/ 1215227 w 1926905"/>
              <a:gd name="connsiteY380" fmla="*/ 42938 h 113727"/>
              <a:gd name="connsiteX381" fmla="*/ 1230473 w 1926905"/>
              <a:gd name="connsiteY381" fmla="*/ 34842 h 113727"/>
              <a:gd name="connsiteX382" fmla="*/ 1243802 w 1926905"/>
              <a:gd name="connsiteY382" fmla="*/ 42938 h 113727"/>
              <a:gd name="connsiteX383" fmla="*/ 1247616 w 1926905"/>
              <a:gd name="connsiteY383" fmla="*/ 60655 h 113727"/>
              <a:gd name="connsiteX384" fmla="*/ 1293334 w 1926905"/>
              <a:gd name="connsiteY384" fmla="*/ 87991 h 113727"/>
              <a:gd name="connsiteX385" fmla="*/ 1293334 w 1926905"/>
              <a:gd name="connsiteY385" fmla="*/ 84181 h 113727"/>
              <a:gd name="connsiteX386" fmla="*/ 1284767 w 1926905"/>
              <a:gd name="connsiteY386" fmla="*/ 78466 h 113727"/>
              <a:gd name="connsiteX387" fmla="*/ 1284767 w 1926905"/>
              <a:gd name="connsiteY387" fmla="*/ 32080 h 113727"/>
              <a:gd name="connsiteX388" fmla="*/ 1266666 w 1926905"/>
              <a:gd name="connsiteY388" fmla="*/ 33508 h 113727"/>
              <a:gd name="connsiteX389" fmla="*/ 1266666 w 1926905"/>
              <a:gd name="connsiteY389" fmla="*/ 37413 h 113727"/>
              <a:gd name="connsiteX390" fmla="*/ 1276191 w 1926905"/>
              <a:gd name="connsiteY390" fmla="*/ 44367 h 113727"/>
              <a:gd name="connsiteX391" fmla="*/ 1276191 w 1926905"/>
              <a:gd name="connsiteY391" fmla="*/ 78371 h 113727"/>
              <a:gd name="connsiteX392" fmla="*/ 1266666 w 1926905"/>
              <a:gd name="connsiteY392" fmla="*/ 84181 h 113727"/>
              <a:gd name="connsiteX393" fmla="*/ 1266666 w 1926905"/>
              <a:gd name="connsiteY393" fmla="*/ 87991 h 113727"/>
              <a:gd name="connsiteX394" fmla="*/ 1280005 w 1926905"/>
              <a:gd name="connsiteY394" fmla="*/ 87514 h 113727"/>
              <a:gd name="connsiteX395" fmla="*/ 1293334 w 1926905"/>
              <a:gd name="connsiteY395" fmla="*/ 87991 h 113727"/>
              <a:gd name="connsiteX396" fmla="*/ 1286665 w 1926905"/>
              <a:gd name="connsiteY396" fmla="*/ 11696 h 113727"/>
              <a:gd name="connsiteX397" fmla="*/ 1280005 w 1926905"/>
              <a:gd name="connsiteY397" fmla="*/ 4933 h 113727"/>
              <a:gd name="connsiteX398" fmla="*/ 1272377 w 1926905"/>
              <a:gd name="connsiteY398" fmla="*/ 11696 h 113727"/>
              <a:gd name="connsiteX399" fmla="*/ 1279047 w 1926905"/>
              <a:gd name="connsiteY399" fmla="*/ 18363 h 113727"/>
              <a:gd name="connsiteX400" fmla="*/ 1286665 w 1926905"/>
              <a:gd name="connsiteY400" fmla="*/ 11696 h 113727"/>
              <a:gd name="connsiteX401" fmla="*/ 1358102 w 1926905"/>
              <a:gd name="connsiteY401" fmla="*/ 76656 h 113727"/>
              <a:gd name="connsiteX402" fmla="*/ 1358102 w 1926905"/>
              <a:gd name="connsiteY402" fmla="*/ 69703 h 113727"/>
              <a:gd name="connsiteX403" fmla="*/ 1354298 w 1926905"/>
              <a:gd name="connsiteY403" fmla="*/ 69703 h 113727"/>
              <a:gd name="connsiteX404" fmla="*/ 1354298 w 1926905"/>
              <a:gd name="connsiteY404" fmla="*/ 76656 h 113727"/>
              <a:gd name="connsiteX405" fmla="*/ 1350484 w 1926905"/>
              <a:gd name="connsiteY405" fmla="*/ 84848 h 113727"/>
              <a:gd name="connsiteX406" fmla="*/ 1345722 w 1926905"/>
              <a:gd name="connsiteY406" fmla="*/ 78466 h 113727"/>
              <a:gd name="connsiteX407" fmla="*/ 1345722 w 1926905"/>
              <a:gd name="connsiteY407" fmla="*/ 53225 h 113727"/>
              <a:gd name="connsiteX408" fmla="*/ 1340959 w 1926905"/>
              <a:gd name="connsiteY408" fmla="*/ 38271 h 113727"/>
              <a:gd name="connsiteX409" fmla="*/ 1323816 w 1926905"/>
              <a:gd name="connsiteY409" fmla="*/ 31317 h 113727"/>
              <a:gd name="connsiteX410" fmla="*/ 1304766 w 1926905"/>
              <a:gd name="connsiteY410" fmla="*/ 45604 h 113727"/>
              <a:gd name="connsiteX411" fmla="*/ 1310477 w 1926905"/>
              <a:gd name="connsiteY411" fmla="*/ 51511 h 113727"/>
              <a:gd name="connsiteX412" fmla="*/ 1316198 w 1926905"/>
              <a:gd name="connsiteY412" fmla="*/ 45700 h 113727"/>
              <a:gd name="connsiteX413" fmla="*/ 1309528 w 1926905"/>
              <a:gd name="connsiteY413" fmla="*/ 39889 h 113727"/>
              <a:gd name="connsiteX414" fmla="*/ 1323816 w 1926905"/>
              <a:gd name="connsiteY414" fmla="*/ 34175 h 113727"/>
              <a:gd name="connsiteX415" fmla="*/ 1337155 w 1926905"/>
              <a:gd name="connsiteY415" fmla="*/ 50367 h 113727"/>
              <a:gd name="connsiteX416" fmla="*/ 1337155 w 1926905"/>
              <a:gd name="connsiteY416" fmla="*/ 54940 h 113727"/>
              <a:gd name="connsiteX417" fmla="*/ 1313342 w 1926905"/>
              <a:gd name="connsiteY417" fmla="*/ 59607 h 113727"/>
              <a:gd name="connsiteX418" fmla="*/ 1300952 w 1926905"/>
              <a:gd name="connsiteY418" fmla="*/ 75990 h 113727"/>
              <a:gd name="connsiteX419" fmla="*/ 1320960 w 1926905"/>
              <a:gd name="connsiteY419" fmla="*/ 89325 h 113727"/>
              <a:gd name="connsiteX420" fmla="*/ 1338103 w 1926905"/>
              <a:gd name="connsiteY420" fmla="*/ 78371 h 113727"/>
              <a:gd name="connsiteX421" fmla="*/ 1347628 w 1926905"/>
              <a:gd name="connsiteY421" fmla="*/ 88753 h 113727"/>
              <a:gd name="connsiteX422" fmla="*/ 1358102 w 1926905"/>
              <a:gd name="connsiteY422" fmla="*/ 76656 h 113727"/>
              <a:gd name="connsiteX423" fmla="*/ 1337155 w 1926905"/>
              <a:gd name="connsiteY423" fmla="*/ 70275 h 113727"/>
              <a:gd name="connsiteX424" fmla="*/ 1321909 w 1926905"/>
              <a:gd name="connsiteY424" fmla="*/ 86658 h 113727"/>
              <a:gd name="connsiteX425" fmla="*/ 1310477 w 1926905"/>
              <a:gd name="connsiteY425" fmla="*/ 75799 h 113727"/>
              <a:gd name="connsiteX426" fmla="*/ 1337155 w 1926905"/>
              <a:gd name="connsiteY426" fmla="*/ 57606 h 113727"/>
              <a:gd name="connsiteX427" fmla="*/ 1405727 w 1926905"/>
              <a:gd name="connsiteY427" fmla="*/ 71798 h 113727"/>
              <a:gd name="connsiteX428" fmla="*/ 1400016 w 1926905"/>
              <a:gd name="connsiteY428" fmla="*/ 59702 h 113727"/>
              <a:gd name="connsiteX429" fmla="*/ 1385728 w 1926905"/>
              <a:gd name="connsiteY429" fmla="*/ 53797 h 113727"/>
              <a:gd name="connsiteX430" fmla="*/ 1370492 w 1926905"/>
              <a:gd name="connsiteY430" fmla="*/ 43318 h 113727"/>
              <a:gd name="connsiteX431" fmla="*/ 1383822 w 1926905"/>
              <a:gd name="connsiteY431" fmla="*/ 33698 h 113727"/>
              <a:gd name="connsiteX432" fmla="*/ 1399067 w 1926905"/>
              <a:gd name="connsiteY432" fmla="*/ 49034 h 113727"/>
              <a:gd name="connsiteX433" fmla="*/ 1400965 w 1926905"/>
              <a:gd name="connsiteY433" fmla="*/ 50177 h 113727"/>
              <a:gd name="connsiteX434" fmla="*/ 1401923 w 1926905"/>
              <a:gd name="connsiteY434" fmla="*/ 47033 h 113727"/>
              <a:gd name="connsiteX435" fmla="*/ 1401923 w 1926905"/>
              <a:gd name="connsiteY435" fmla="*/ 34461 h 113727"/>
              <a:gd name="connsiteX436" fmla="*/ 1400965 w 1926905"/>
              <a:gd name="connsiteY436" fmla="*/ 31317 h 113727"/>
              <a:gd name="connsiteX437" fmla="*/ 1398109 w 1926905"/>
              <a:gd name="connsiteY437" fmla="*/ 32746 h 113727"/>
              <a:gd name="connsiteX438" fmla="*/ 1396202 w 1926905"/>
              <a:gd name="connsiteY438" fmla="*/ 34842 h 113727"/>
              <a:gd name="connsiteX439" fmla="*/ 1383822 w 1926905"/>
              <a:gd name="connsiteY439" fmla="*/ 31317 h 113727"/>
              <a:gd name="connsiteX440" fmla="*/ 1363823 w 1926905"/>
              <a:gd name="connsiteY440" fmla="*/ 46938 h 113727"/>
              <a:gd name="connsiteX441" fmla="*/ 1369534 w 1926905"/>
              <a:gd name="connsiteY441" fmla="*/ 57606 h 113727"/>
              <a:gd name="connsiteX442" fmla="*/ 1386677 w 1926905"/>
              <a:gd name="connsiteY442" fmla="*/ 63417 h 113727"/>
              <a:gd name="connsiteX443" fmla="*/ 1399067 w 1926905"/>
              <a:gd name="connsiteY443" fmla="*/ 75037 h 113727"/>
              <a:gd name="connsiteX444" fmla="*/ 1384780 w 1926905"/>
              <a:gd name="connsiteY444" fmla="*/ 86658 h 113727"/>
              <a:gd name="connsiteX445" fmla="*/ 1367627 w 1926905"/>
              <a:gd name="connsiteY445" fmla="*/ 68655 h 113727"/>
              <a:gd name="connsiteX446" fmla="*/ 1365730 w 1926905"/>
              <a:gd name="connsiteY446" fmla="*/ 66465 h 113727"/>
              <a:gd name="connsiteX447" fmla="*/ 1363823 w 1926905"/>
              <a:gd name="connsiteY447" fmla="*/ 69703 h 113727"/>
              <a:gd name="connsiteX448" fmla="*/ 1363823 w 1926905"/>
              <a:gd name="connsiteY448" fmla="*/ 86372 h 113727"/>
              <a:gd name="connsiteX449" fmla="*/ 1365730 w 1926905"/>
              <a:gd name="connsiteY449" fmla="*/ 89325 h 113727"/>
              <a:gd name="connsiteX450" fmla="*/ 1368585 w 1926905"/>
              <a:gd name="connsiteY450" fmla="*/ 86848 h 113727"/>
              <a:gd name="connsiteX451" fmla="*/ 1371441 w 1926905"/>
              <a:gd name="connsiteY451" fmla="*/ 83990 h 113727"/>
              <a:gd name="connsiteX452" fmla="*/ 1384780 w 1926905"/>
              <a:gd name="connsiteY452" fmla="*/ 89325 h 113727"/>
              <a:gd name="connsiteX453" fmla="*/ 1405727 w 1926905"/>
              <a:gd name="connsiteY453" fmla="*/ 71798 h 113727"/>
              <a:gd name="connsiteX454" fmla="*/ 1497173 w 1926905"/>
              <a:gd name="connsiteY454" fmla="*/ 71798 h 113727"/>
              <a:gd name="connsiteX455" fmla="*/ 1491452 w 1926905"/>
              <a:gd name="connsiteY455" fmla="*/ 59702 h 113727"/>
              <a:gd name="connsiteX456" fmla="*/ 1477165 w 1926905"/>
              <a:gd name="connsiteY456" fmla="*/ 53797 h 113727"/>
              <a:gd name="connsiteX457" fmla="*/ 1461928 w 1926905"/>
              <a:gd name="connsiteY457" fmla="*/ 43318 h 113727"/>
              <a:gd name="connsiteX458" fmla="*/ 1476216 w 1926905"/>
              <a:gd name="connsiteY458" fmla="*/ 33698 h 113727"/>
              <a:gd name="connsiteX459" fmla="*/ 1490503 w 1926905"/>
              <a:gd name="connsiteY459" fmla="*/ 49034 h 113727"/>
              <a:gd name="connsiteX460" fmla="*/ 1492410 w 1926905"/>
              <a:gd name="connsiteY460" fmla="*/ 50177 h 113727"/>
              <a:gd name="connsiteX461" fmla="*/ 1494317 w 1926905"/>
              <a:gd name="connsiteY461" fmla="*/ 47033 h 113727"/>
              <a:gd name="connsiteX462" fmla="*/ 1494317 w 1926905"/>
              <a:gd name="connsiteY462" fmla="*/ 34461 h 113727"/>
              <a:gd name="connsiteX463" fmla="*/ 1492410 w 1926905"/>
              <a:gd name="connsiteY463" fmla="*/ 31317 h 113727"/>
              <a:gd name="connsiteX464" fmla="*/ 1490503 w 1926905"/>
              <a:gd name="connsiteY464" fmla="*/ 32746 h 113727"/>
              <a:gd name="connsiteX465" fmla="*/ 1487648 w 1926905"/>
              <a:gd name="connsiteY465" fmla="*/ 34842 h 113727"/>
              <a:gd name="connsiteX466" fmla="*/ 1476216 w 1926905"/>
              <a:gd name="connsiteY466" fmla="*/ 31317 h 113727"/>
              <a:gd name="connsiteX467" fmla="*/ 1456217 w 1926905"/>
              <a:gd name="connsiteY467" fmla="*/ 46938 h 113727"/>
              <a:gd name="connsiteX468" fmla="*/ 1460980 w 1926905"/>
              <a:gd name="connsiteY468" fmla="*/ 57606 h 113727"/>
              <a:gd name="connsiteX469" fmla="*/ 1478123 w 1926905"/>
              <a:gd name="connsiteY469" fmla="*/ 63417 h 113727"/>
              <a:gd name="connsiteX470" fmla="*/ 1491452 w 1926905"/>
              <a:gd name="connsiteY470" fmla="*/ 75037 h 113727"/>
              <a:gd name="connsiteX471" fmla="*/ 1477165 w 1926905"/>
              <a:gd name="connsiteY471" fmla="*/ 86658 h 113727"/>
              <a:gd name="connsiteX472" fmla="*/ 1459073 w 1926905"/>
              <a:gd name="connsiteY472" fmla="*/ 68655 h 113727"/>
              <a:gd name="connsiteX473" fmla="*/ 1458115 w 1926905"/>
              <a:gd name="connsiteY473" fmla="*/ 66465 h 113727"/>
              <a:gd name="connsiteX474" fmla="*/ 1456217 w 1926905"/>
              <a:gd name="connsiteY474" fmla="*/ 69703 h 113727"/>
              <a:gd name="connsiteX475" fmla="*/ 1456217 w 1926905"/>
              <a:gd name="connsiteY475" fmla="*/ 86372 h 113727"/>
              <a:gd name="connsiteX476" fmla="*/ 1457166 w 1926905"/>
              <a:gd name="connsiteY476" fmla="*/ 89325 h 113727"/>
              <a:gd name="connsiteX477" fmla="*/ 1460022 w 1926905"/>
              <a:gd name="connsiteY477" fmla="*/ 86848 h 113727"/>
              <a:gd name="connsiteX478" fmla="*/ 1462877 w 1926905"/>
              <a:gd name="connsiteY478" fmla="*/ 83990 h 113727"/>
              <a:gd name="connsiteX479" fmla="*/ 1477165 w 1926905"/>
              <a:gd name="connsiteY479" fmla="*/ 89325 h 113727"/>
              <a:gd name="connsiteX480" fmla="*/ 1497173 w 1926905"/>
              <a:gd name="connsiteY480" fmla="*/ 71798 h 113727"/>
              <a:gd name="connsiteX481" fmla="*/ 1553365 w 1926905"/>
              <a:gd name="connsiteY481" fmla="*/ 72942 h 113727"/>
              <a:gd name="connsiteX482" fmla="*/ 1552416 w 1926905"/>
              <a:gd name="connsiteY482" fmla="*/ 71608 h 113727"/>
              <a:gd name="connsiteX483" fmla="*/ 1550509 w 1926905"/>
              <a:gd name="connsiteY483" fmla="*/ 72942 h 113727"/>
              <a:gd name="connsiteX484" fmla="*/ 1534315 w 1926905"/>
              <a:gd name="connsiteY484" fmla="*/ 86181 h 113727"/>
              <a:gd name="connsiteX485" fmla="*/ 1516223 w 1926905"/>
              <a:gd name="connsiteY485" fmla="*/ 60464 h 113727"/>
              <a:gd name="connsiteX486" fmla="*/ 1533366 w 1926905"/>
              <a:gd name="connsiteY486" fmla="*/ 34461 h 113727"/>
              <a:gd name="connsiteX487" fmla="*/ 1546705 w 1926905"/>
              <a:gd name="connsiteY487" fmla="*/ 39223 h 113727"/>
              <a:gd name="connsiteX488" fmla="*/ 1540984 w 1926905"/>
              <a:gd name="connsiteY488" fmla="*/ 45033 h 113727"/>
              <a:gd name="connsiteX489" fmla="*/ 1546705 w 1926905"/>
              <a:gd name="connsiteY489" fmla="*/ 50843 h 113727"/>
              <a:gd name="connsiteX490" fmla="*/ 1552416 w 1926905"/>
              <a:gd name="connsiteY490" fmla="*/ 44843 h 113727"/>
              <a:gd name="connsiteX491" fmla="*/ 1533366 w 1926905"/>
              <a:gd name="connsiteY491" fmla="*/ 31317 h 113727"/>
              <a:gd name="connsiteX492" fmla="*/ 1505740 w 1926905"/>
              <a:gd name="connsiteY492" fmla="*/ 60655 h 113727"/>
              <a:gd name="connsiteX493" fmla="*/ 1533366 w 1926905"/>
              <a:gd name="connsiteY493" fmla="*/ 89325 h 113727"/>
              <a:gd name="connsiteX494" fmla="*/ 1553365 w 1926905"/>
              <a:gd name="connsiteY494" fmla="*/ 72942 h 113727"/>
              <a:gd name="connsiteX495" fmla="*/ 1617184 w 1926905"/>
              <a:gd name="connsiteY495" fmla="*/ 60941 h 113727"/>
              <a:gd name="connsiteX496" fmla="*/ 1588609 w 1926905"/>
              <a:gd name="connsiteY496" fmla="*/ 31317 h 113727"/>
              <a:gd name="connsiteX497" fmla="*/ 1560992 w 1926905"/>
              <a:gd name="connsiteY497" fmla="*/ 60941 h 113727"/>
              <a:gd name="connsiteX498" fmla="*/ 1588609 w 1926905"/>
              <a:gd name="connsiteY498" fmla="*/ 89325 h 113727"/>
              <a:gd name="connsiteX499" fmla="*/ 1617184 w 1926905"/>
              <a:gd name="connsiteY499" fmla="*/ 60941 h 113727"/>
              <a:gd name="connsiteX500" fmla="*/ 1606710 w 1926905"/>
              <a:gd name="connsiteY500" fmla="*/ 59892 h 113727"/>
              <a:gd name="connsiteX501" fmla="*/ 1603855 w 1926905"/>
              <a:gd name="connsiteY501" fmla="*/ 76847 h 113727"/>
              <a:gd name="connsiteX502" fmla="*/ 1588609 w 1926905"/>
              <a:gd name="connsiteY502" fmla="*/ 86181 h 113727"/>
              <a:gd name="connsiteX503" fmla="*/ 1574322 w 1926905"/>
              <a:gd name="connsiteY503" fmla="*/ 77705 h 113727"/>
              <a:gd name="connsiteX504" fmla="*/ 1571466 w 1926905"/>
              <a:gd name="connsiteY504" fmla="*/ 59892 h 113727"/>
              <a:gd name="connsiteX505" fmla="*/ 1574322 w 1926905"/>
              <a:gd name="connsiteY505" fmla="*/ 42652 h 113727"/>
              <a:gd name="connsiteX506" fmla="*/ 1588609 w 1926905"/>
              <a:gd name="connsiteY506" fmla="*/ 34175 h 113727"/>
              <a:gd name="connsiteX507" fmla="*/ 1602897 w 1926905"/>
              <a:gd name="connsiteY507" fmla="*/ 42271 h 113727"/>
              <a:gd name="connsiteX508" fmla="*/ 1606710 w 1926905"/>
              <a:gd name="connsiteY508" fmla="*/ 59892 h 113727"/>
              <a:gd name="connsiteX509" fmla="*/ 1666716 w 1926905"/>
              <a:gd name="connsiteY509" fmla="*/ 39794 h 113727"/>
              <a:gd name="connsiteX510" fmla="*/ 1657191 w 1926905"/>
              <a:gd name="connsiteY510" fmla="*/ 32080 h 113727"/>
              <a:gd name="connsiteX511" fmla="*/ 1640997 w 1926905"/>
              <a:gd name="connsiteY511" fmla="*/ 46081 h 113727"/>
              <a:gd name="connsiteX512" fmla="*/ 1640997 w 1926905"/>
              <a:gd name="connsiteY512" fmla="*/ 32080 h 113727"/>
              <a:gd name="connsiteX513" fmla="*/ 1623853 w 1926905"/>
              <a:gd name="connsiteY513" fmla="*/ 33508 h 113727"/>
              <a:gd name="connsiteX514" fmla="*/ 1623853 w 1926905"/>
              <a:gd name="connsiteY514" fmla="*/ 37413 h 113727"/>
              <a:gd name="connsiteX515" fmla="*/ 1633378 w 1926905"/>
              <a:gd name="connsiteY515" fmla="*/ 44557 h 113727"/>
              <a:gd name="connsiteX516" fmla="*/ 1633378 w 1926905"/>
              <a:gd name="connsiteY516" fmla="*/ 78371 h 113727"/>
              <a:gd name="connsiteX517" fmla="*/ 1623853 w 1926905"/>
              <a:gd name="connsiteY517" fmla="*/ 84181 h 113727"/>
              <a:gd name="connsiteX518" fmla="*/ 1623853 w 1926905"/>
              <a:gd name="connsiteY518" fmla="*/ 87991 h 113727"/>
              <a:gd name="connsiteX519" fmla="*/ 1638141 w 1926905"/>
              <a:gd name="connsiteY519" fmla="*/ 87514 h 113727"/>
              <a:gd name="connsiteX520" fmla="*/ 1654335 w 1926905"/>
              <a:gd name="connsiteY520" fmla="*/ 87991 h 113727"/>
              <a:gd name="connsiteX521" fmla="*/ 1654335 w 1926905"/>
              <a:gd name="connsiteY521" fmla="*/ 84181 h 113727"/>
              <a:gd name="connsiteX522" fmla="*/ 1651480 w 1926905"/>
              <a:gd name="connsiteY522" fmla="*/ 84181 h 113727"/>
              <a:gd name="connsiteX523" fmla="*/ 1641955 w 1926905"/>
              <a:gd name="connsiteY523" fmla="*/ 78180 h 113727"/>
              <a:gd name="connsiteX524" fmla="*/ 1641955 w 1926905"/>
              <a:gd name="connsiteY524" fmla="*/ 58655 h 113727"/>
              <a:gd name="connsiteX525" fmla="*/ 1657191 w 1926905"/>
              <a:gd name="connsiteY525" fmla="*/ 34842 h 113727"/>
              <a:gd name="connsiteX526" fmla="*/ 1658140 w 1926905"/>
              <a:gd name="connsiteY526" fmla="*/ 35032 h 113727"/>
              <a:gd name="connsiteX527" fmla="*/ 1655284 w 1926905"/>
              <a:gd name="connsiteY527" fmla="*/ 39889 h 113727"/>
              <a:gd name="connsiteX528" fmla="*/ 1661005 w 1926905"/>
              <a:gd name="connsiteY528" fmla="*/ 45415 h 113727"/>
              <a:gd name="connsiteX529" fmla="*/ 1666716 w 1926905"/>
              <a:gd name="connsiteY529" fmla="*/ 39794 h 113727"/>
              <a:gd name="connsiteX530" fmla="*/ 1721959 w 1926905"/>
              <a:gd name="connsiteY530" fmla="*/ 72942 h 113727"/>
              <a:gd name="connsiteX531" fmla="*/ 1720052 w 1926905"/>
              <a:gd name="connsiteY531" fmla="*/ 71513 h 113727"/>
              <a:gd name="connsiteX532" fmla="*/ 1719103 w 1926905"/>
              <a:gd name="connsiteY532" fmla="*/ 73227 h 113727"/>
              <a:gd name="connsiteX533" fmla="*/ 1701960 w 1926905"/>
              <a:gd name="connsiteY533" fmla="*/ 86181 h 113727"/>
              <a:gd name="connsiteX534" fmla="*/ 1687673 w 1926905"/>
              <a:gd name="connsiteY534" fmla="*/ 77705 h 113727"/>
              <a:gd name="connsiteX535" fmla="*/ 1683859 w 1926905"/>
              <a:gd name="connsiteY535" fmla="*/ 58844 h 113727"/>
              <a:gd name="connsiteX536" fmla="*/ 1719103 w 1926905"/>
              <a:gd name="connsiteY536" fmla="*/ 58844 h 113727"/>
              <a:gd name="connsiteX537" fmla="*/ 1721959 w 1926905"/>
              <a:gd name="connsiteY537" fmla="*/ 56178 h 113727"/>
              <a:gd name="connsiteX538" fmla="*/ 1699105 w 1926905"/>
              <a:gd name="connsiteY538" fmla="*/ 31317 h 113727"/>
              <a:gd name="connsiteX539" fmla="*/ 1673385 w 1926905"/>
              <a:gd name="connsiteY539" fmla="*/ 60178 h 113727"/>
              <a:gd name="connsiteX540" fmla="*/ 1701002 w 1926905"/>
              <a:gd name="connsiteY540" fmla="*/ 89325 h 113727"/>
              <a:gd name="connsiteX541" fmla="*/ 1721959 w 1926905"/>
              <a:gd name="connsiteY541" fmla="*/ 72942 h 113727"/>
              <a:gd name="connsiteX542" fmla="*/ 1713392 w 1926905"/>
              <a:gd name="connsiteY542" fmla="*/ 56178 h 113727"/>
              <a:gd name="connsiteX543" fmla="*/ 1683859 w 1926905"/>
              <a:gd name="connsiteY543" fmla="*/ 56178 h 113727"/>
              <a:gd name="connsiteX544" fmla="*/ 1699105 w 1926905"/>
              <a:gd name="connsiteY544" fmla="*/ 34175 h 113727"/>
              <a:gd name="connsiteX545" fmla="*/ 1713392 w 1926905"/>
              <a:gd name="connsiteY545" fmla="*/ 56178 h 113727"/>
              <a:gd name="connsiteX546" fmla="*/ 1812447 w 1926905"/>
              <a:gd name="connsiteY546" fmla="*/ 7600 h 113727"/>
              <a:gd name="connsiteX547" fmla="*/ 1801015 w 1926905"/>
              <a:gd name="connsiteY547" fmla="*/ -1163 h 113727"/>
              <a:gd name="connsiteX548" fmla="*/ 1781965 w 1926905"/>
              <a:gd name="connsiteY548" fmla="*/ 18935 h 113727"/>
              <a:gd name="connsiteX549" fmla="*/ 1781965 w 1926905"/>
              <a:gd name="connsiteY549" fmla="*/ 33508 h 113727"/>
              <a:gd name="connsiteX550" fmla="*/ 1772440 w 1926905"/>
              <a:gd name="connsiteY550" fmla="*/ 33508 h 113727"/>
              <a:gd name="connsiteX551" fmla="*/ 1772440 w 1926905"/>
              <a:gd name="connsiteY551" fmla="*/ 37413 h 113727"/>
              <a:gd name="connsiteX552" fmla="*/ 1781965 w 1926905"/>
              <a:gd name="connsiteY552" fmla="*/ 37413 h 113727"/>
              <a:gd name="connsiteX553" fmla="*/ 1781965 w 1926905"/>
              <a:gd name="connsiteY553" fmla="*/ 78371 h 113727"/>
              <a:gd name="connsiteX554" fmla="*/ 1772440 w 1926905"/>
              <a:gd name="connsiteY554" fmla="*/ 84181 h 113727"/>
              <a:gd name="connsiteX555" fmla="*/ 1772440 w 1926905"/>
              <a:gd name="connsiteY555" fmla="*/ 87991 h 113727"/>
              <a:gd name="connsiteX556" fmla="*/ 1786727 w 1926905"/>
              <a:gd name="connsiteY556" fmla="*/ 87514 h 113727"/>
              <a:gd name="connsiteX557" fmla="*/ 1802922 w 1926905"/>
              <a:gd name="connsiteY557" fmla="*/ 87991 h 113727"/>
              <a:gd name="connsiteX558" fmla="*/ 1802922 w 1926905"/>
              <a:gd name="connsiteY558" fmla="*/ 84181 h 113727"/>
              <a:gd name="connsiteX559" fmla="*/ 1800066 w 1926905"/>
              <a:gd name="connsiteY559" fmla="*/ 84181 h 113727"/>
              <a:gd name="connsiteX560" fmla="*/ 1790541 w 1926905"/>
              <a:gd name="connsiteY560" fmla="*/ 78180 h 113727"/>
              <a:gd name="connsiteX561" fmla="*/ 1790541 w 1926905"/>
              <a:gd name="connsiteY561" fmla="*/ 37413 h 113727"/>
              <a:gd name="connsiteX562" fmla="*/ 1804828 w 1926905"/>
              <a:gd name="connsiteY562" fmla="*/ 37413 h 113727"/>
              <a:gd name="connsiteX563" fmla="*/ 1804828 w 1926905"/>
              <a:gd name="connsiteY563" fmla="*/ 33508 h 113727"/>
              <a:gd name="connsiteX564" fmla="*/ 1789592 w 1926905"/>
              <a:gd name="connsiteY564" fmla="*/ 33508 h 113727"/>
              <a:gd name="connsiteX565" fmla="*/ 1789592 w 1926905"/>
              <a:gd name="connsiteY565" fmla="*/ 18840 h 113727"/>
              <a:gd name="connsiteX566" fmla="*/ 1801015 w 1926905"/>
              <a:gd name="connsiteY566" fmla="*/ 1505 h 113727"/>
              <a:gd name="connsiteX567" fmla="*/ 1805777 w 1926905"/>
              <a:gd name="connsiteY567" fmla="*/ 2457 h 113727"/>
              <a:gd name="connsiteX568" fmla="*/ 1801973 w 1926905"/>
              <a:gd name="connsiteY568" fmla="*/ 7790 h 113727"/>
              <a:gd name="connsiteX569" fmla="*/ 1807684 w 1926905"/>
              <a:gd name="connsiteY569" fmla="*/ 13316 h 113727"/>
              <a:gd name="connsiteX570" fmla="*/ 1812447 w 1926905"/>
              <a:gd name="connsiteY570" fmla="*/ 7600 h 113727"/>
              <a:gd name="connsiteX571" fmla="*/ 1865792 w 1926905"/>
              <a:gd name="connsiteY571" fmla="*/ 60941 h 113727"/>
              <a:gd name="connsiteX572" fmla="*/ 1838166 w 1926905"/>
              <a:gd name="connsiteY572" fmla="*/ 31317 h 113727"/>
              <a:gd name="connsiteX573" fmla="*/ 1809591 w 1926905"/>
              <a:gd name="connsiteY573" fmla="*/ 60941 h 113727"/>
              <a:gd name="connsiteX574" fmla="*/ 1838166 w 1926905"/>
              <a:gd name="connsiteY574" fmla="*/ 89325 h 113727"/>
              <a:gd name="connsiteX575" fmla="*/ 1865792 w 1926905"/>
              <a:gd name="connsiteY575" fmla="*/ 60941 h 113727"/>
              <a:gd name="connsiteX576" fmla="*/ 1855309 w 1926905"/>
              <a:gd name="connsiteY576" fmla="*/ 59892 h 113727"/>
              <a:gd name="connsiteX577" fmla="*/ 1852453 w 1926905"/>
              <a:gd name="connsiteY577" fmla="*/ 76847 h 113727"/>
              <a:gd name="connsiteX578" fmla="*/ 1838166 w 1926905"/>
              <a:gd name="connsiteY578" fmla="*/ 86181 h 113727"/>
              <a:gd name="connsiteX579" fmla="*/ 1823878 w 1926905"/>
              <a:gd name="connsiteY579" fmla="*/ 77705 h 113727"/>
              <a:gd name="connsiteX580" fmla="*/ 1820065 w 1926905"/>
              <a:gd name="connsiteY580" fmla="*/ 59892 h 113727"/>
              <a:gd name="connsiteX581" fmla="*/ 1822930 w 1926905"/>
              <a:gd name="connsiteY581" fmla="*/ 42652 h 113727"/>
              <a:gd name="connsiteX582" fmla="*/ 1838166 w 1926905"/>
              <a:gd name="connsiteY582" fmla="*/ 34175 h 113727"/>
              <a:gd name="connsiteX583" fmla="*/ 1851505 w 1926905"/>
              <a:gd name="connsiteY583" fmla="*/ 42271 h 113727"/>
              <a:gd name="connsiteX584" fmla="*/ 1855309 w 1926905"/>
              <a:gd name="connsiteY584" fmla="*/ 59892 h 113727"/>
              <a:gd name="connsiteX585" fmla="*/ 1915315 w 1926905"/>
              <a:gd name="connsiteY585" fmla="*/ 39794 h 113727"/>
              <a:gd name="connsiteX586" fmla="*/ 1905790 w 1926905"/>
              <a:gd name="connsiteY586" fmla="*/ 32080 h 113727"/>
              <a:gd name="connsiteX587" fmla="*/ 1890553 w 1926905"/>
              <a:gd name="connsiteY587" fmla="*/ 46081 h 113727"/>
              <a:gd name="connsiteX588" fmla="*/ 1890553 w 1926905"/>
              <a:gd name="connsiteY588" fmla="*/ 32080 h 113727"/>
              <a:gd name="connsiteX589" fmla="*/ 1872452 w 1926905"/>
              <a:gd name="connsiteY589" fmla="*/ 33508 h 113727"/>
              <a:gd name="connsiteX590" fmla="*/ 1872452 w 1926905"/>
              <a:gd name="connsiteY590" fmla="*/ 37413 h 113727"/>
              <a:gd name="connsiteX591" fmla="*/ 1882935 w 1926905"/>
              <a:gd name="connsiteY591" fmla="*/ 44557 h 113727"/>
              <a:gd name="connsiteX592" fmla="*/ 1882935 w 1926905"/>
              <a:gd name="connsiteY592" fmla="*/ 78371 h 113727"/>
              <a:gd name="connsiteX593" fmla="*/ 1872452 w 1926905"/>
              <a:gd name="connsiteY593" fmla="*/ 84181 h 113727"/>
              <a:gd name="connsiteX594" fmla="*/ 1872452 w 1926905"/>
              <a:gd name="connsiteY594" fmla="*/ 87991 h 113727"/>
              <a:gd name="connsiteX595" fmla="*/ 1886740 w 1926905"/>
              <a:gd name="connsiteY595" fmla="*/ 87514 h 113727"/>
              <a:gd name="connsiteX596" fmla="*/ 1902934 w 1926905"/>
              <a:gd name="connsiteY596" fmla="*/ 87991 h 113727"/>
              <a:gd name="connsiteX597" fmla="*/ 1902934 w 1926905"/>
              <a:gd name="connsiteY597" fmla="*/ 84181 h 113727"/>
              <a:gd name="connsiteX598" fmla="*/ 1900078 w 1926905"/>
              <a:gd name="connsiteY598" fmla="*/ 84181 h 113727"/>
              <a:gd name="connsiteX599" fmla="*/ 1890553 w 1926905"/>
              <a:gd name="connsiteY599" fmla="*/ 78180 h 113727"/>
              <a:gd name="connsiteX600" fmla="*/ 1890553 w 1926905"/>
              <a:gd name="connsiteY600" fmla="*/ 58655 h 113727"/>
              <a:gd name="connsiteX601" fmla="*/ 1905790 w 1926905"/>
              <a:gd name="connsiteY601" fmla="*/ 34842 h 113727"/>
              <a:gd name="connsiteX602" fmla="*/ 1907697 w 1926905"/>
              <a:gd name="connsiteY602" fmla="*/ 35032 h 113727"/>
              <a:gd name="connsiteX603" fmla="*/ 1903892 w 1926905"/>
              <a:gd name="connsiteY603" fmla="*/ 39889 h 113727"/>
              <a:gd name="connsiteX604" fmla="*/ 1909603 w 1926905"/>
              <a:gd name="connsiteY604" fmla="*/ 45415 h 113727"/>
              <a:gd name="connsiteX605" fmla="*/ 1915315 w 1926905"/>
              <a:gd name="connsiteY605" fmla="*/ 39794 h 11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1926905" h="113727">
                <a:moveTo>
                  <a:pt x="15077" y="87991"/>
                </a:moveTo>
                <a:lnTo>
                  <a:pt x="15077" y="84181"/>
                </a:lnTo>
                <a:cubicBezTo>
                  <a:pt x="7459" y="84181"/>
                  <a:pt x="6510" y="83419"/>
                  <a:pt x="6510" y="78466"/>
                </a:cubicBezTo>
                <a:lnTo>
                  <a:pt x="6510" y="32080"/>
                </a:lnTo>
                <a:lnTo>
                  <a:pt x="-10633" y="33508"/>
                </a:lnTo>
                <a:lnTo>
                  <a:pt x="-10633" y="37413"/>
                </a:lnTo>
                <a:cubicBezTo>
                  <a:pt x="-3015" y="37413"/>
                  <a:pt x="-2066" y="38176"/>
                  <a:pt x="-2066" y="44367"/>
                </a:cubicBezTo>
                <a:lnTo>
                  <a:pt x="-2066" y="78371"/>
                </a:lnTo>
                <a:cubicBezTo>
                  <a:pt x="-2066" y="84181"/>
                  <a:pt x="-3015" y="84181"/>
                  <a:pt x="-11591" y="84181"/>
                </a:cubicBezTo>
                <a:lnTo>
                  <a:pt x="-11591" y="87991"/>
                </a:lnTo>
                <a:lnTo>
                  <a:pt x="2697" y="87514"/>
                </a:lnTo>
                <a:cubicBezTo>
                  <a:pt x="6510" y="87514"/>
                  <a:pt x="11273" y="87896"/>
                  <a:pt x="15077" y="87991"/>
                </a:cubicBezTo>
                <a:close/>
                <a:moveTo>
                  <a:pt x="8417" y="11696"/>
                </a:moveTo>
                <a:cubicBezTo>
                  <a:pt x="8417" y="8267"/>
                  <a:pt x="5552" y="4933"/>
                  <a:pt x="1748" y="4933"/>
                </a:cubicBezTo>
                <a:cubicBezTo>
                  <a:pt x="-2066" y="4933"/>
                  <a:pt x="-4922" y="8362"/>
                  <a:pt x="-4922" y="11696"/>
                </a:cubicBezTo>
                <a:cubicBezTo>
                  <a:pt x="-4922" y="15125"/>
                  <a:pt x="-2066" y="18363"/>
                  <a:pt x="1748" y="18363"/>
                </a:cubicBezTo>
                <a:cubicBezTo>
                  <a:pt x="6510" y="18363"/>
                  <a:pt x="8417" y="14743"/>
                  <a:pt x="8417" y="11696"/>
                </a:cubicBezTo>
                <a:close/>
                <a:moveTo>
                  <a:pt x="86515" y="87991"/>
                </a:moveTo>
                <a:lnTo>
                  <a:pt x="86515" y="84181"/>
                </a:lnTo>
                <a:cubicBezTo>
                  <a:pt x="79855" y="84181"/>
                  <a:pt x="76990" y="84181"/>
                  <a:pt x="76990" y="80275"/>
                </a:cubicBezTo>
                <a:lnTo>
                  <a:pt x="76990" y="56178"/>
                </a:lnTo>
                <a:cubicBezTo>
                  <a:pt x="76990" y="45319"/>
                  <a:pt x="76990" y="41318"/>
                  <a:pt x="73185" y="36842"/>
                </a:cubicBezTo>
                <a:cubicBezTo>
                  <a:pt x="71278" y="34556"/>
                  <a:pt x="67465" y="32080"/>
                  <a:pt x="59847" y="32080"/>
                </a:cubicBezTo>
                <a:cubicBezTo>
                  <a:pt x="50322" y="32080"/>
                  <a:pt x="44610" y="37508"/>
                  <a:pt x="40797" y="45415"/>
                </a:cubicBezTo>
                <a:lnTo>
                  <a:pt x="40797" y="32080"/>
                </a:lnTo>
                <a:lnTo>
                  <a:pt x="23653" y="33508"/>
                </a:lnTo>
                <a:lnTo>
                  <a:pt x="23653" y="37413"/>
                </a:lnTo>
                <a:cubicBezTo>
                  <a:pt x="32230" y="37413"/>
                  <a:pt x="33178" y="38271"/>
                  <a:pt x="33178" y="44557"/>
                </a:cubicBezTo>
                <a:lnTo>
                  <a:pt x="33178" y="78371"/>
                </a:lnTo>
                <a:cubicBezTo>
                  <a:pt x="33178" y="84181"/>
                  <a:pt x="32230" y="84181"/>
                  <a:pt x="23653" y="84181"/>
                </a:cubicBezTo>
                <a:lnTo>
                  <a:pt x="23653" y="87991"/>
                </a:lnTo>
                <a:lnTo>
                  <a:pt x="37941" y="87514"/>
                </a:lnTo>
                <a:lnTo>
                  <a:pt x="51280" y="87991"/>
                </a:lnTo>
                <a:lnTo>
                  <a:pt x="51280" y="84181"/>
                </a:lnTo>
                <a:cubicBezTo>
                  <a:pt x="43652" y="84181"/>
                  <a:pt x="41755" y="84181"/>
                  <a:pt x="41755" y="78371"/>
                </a:cubicBezTo>
                <a:lnTo>
                  <a:pt x="41755" y="55129"/>
                </a:lnTo>
                <a:cubicBezTo>
                  <a:pt x="41755" y="41986"/>
                  <a:pt x="50322" y="34842"/>
                  <a:pt x="58898" y="34842"/>
                </a:cubicBezTo>
                <a:cubicBezTo>
                  <a:pt x="66516" y="34842"/>
                  <a:pt x="68423" y="41700"/>
                  <a:pt x="68423" y="48844"/>
                </a:cubicBezTo>
                <a:lnTo>
                  <a:pt x="68423" y="78371"/>
                </a:lnTo>
                <a:cubicBezTo>
                  <a:pt x="68423" y="84181"/>
                  <a:pt x="66516" y="84181"/>
                  <a:pt x="57940" y="84181"/>
                </a:cubicBezTo>
                <a:lnTo>
                  <a:pt x="57940" y="87991"/>
                </a:lnTo>
                <a:lnTo>
                  <a:pt x="72227" y="87514"/>
                </a:lnTo>
                <a:close/>
                <a:moveTo>
                  <a:pt x="155097" y="60655"/>
                </a:moveTo>
                <a:cubicBezTo>
                  <a:pt x="155097" y="44557"/>
                  <a:pt x="142716" y="32080"/>
                  <a:pt x="128428" y="32080"/>
                </a:cubicBezTo>
                <a:cubicBezTo>
                  <a:pt x="118903" y="32080"/>
                  <a:pt x="113192" y="37699"/>
                  <a:pt x="111285" y="40366"/>
                </a:cubicBezTo>
                <a:lnTo>
                  <a:pt x="111285" y="32080"/>
                </a:lnTo>
                <a:lnTo>
                  <a:pt x="93184" y="33508"/>
                </a:lnTo>
                <a:lnTo>
                  <a:pt x="93184" y="37413"/>
                </a:lnTo>
                <a:cubicBezTo>
                  <a:pt x="101760" y="37413"/>
                  <a:pt x="102709" y="38176"/>
                  <a:pt x="102709" y="43700"/>
                </a:cubicBezTo>
                <a:lnTo>
                  <a:pt x="102709" y="102850"/>
                </a:lnTo>
                <a:cubicBezTo>
                  <a:pt x="102709" y="108661"/>
                  <a:pt x="100802" y="108661"/>
                  <a:pt x="93184" y="108661"/>
                </a:cubicBezTo>
                <a:lnTo>
                  <a:pt x="93184" y="112565"/>
                </a:lnTo>
                <a:lnTo>
                  <a:pt x="106523" y="112090"/>
                </a:lnTo>
                <a:lnTo>
                  <a:pt x="120810" y="112565"/>
                </a:lnTo>
                <a:lnTo>
                  <a:pt x="120810" y="108661"/>
                </a:lnTo>
                <a:cubicBezTo>
                  <a:pt x="112234" y="108661"/>
                  <a:pt x="111285" y="108661"/>
                  <a:pt x="111285" y="102850"/>
                </a:cubicBezTo>
                <a:lnTo>
                  <a:pt x="111285" y="80561"/>
                </a:lnTo>
                <a:cubicBezTo>
                  <a:pt x="112234" y="82467"/>
                  <a:pt x="116997" y="89325"/>
                  <a:pt x="126522" y="89325"/>
                </a:cubicBezTo>
                <a:cubicBezTo>
                  <a:pt x="141767" y="89325"/>
                  <a:pt x="155097" y="77037"/>
                  <a:pt x="155097" y="60655"/>
                </a:cubicBezTo>
                <a:close/>
                <a:moveTo>
                  <a:pt x="144623" y="60655"/>
                </a:moveTo>
                <a:cubicBezTo>
                  <a:pt x="144623" y="75990"/>
                  <a:pt x="136047" y="86658"/>
                  <a:pt x="126522" y="86658"/>
                </a:cubicBezTo>
                <a:cubicBezTo>
                  <a:pt x="121759" y="86658"/>
                  <a:pt x="116997" y="84181"/>
                  <a:pt x="113192" y="78942"/>
                </a:cubicBezTo>
                <a:cubicBezTo>
                  <a:pt x="111285" y="76276"/>
                  <a:pt x="111285" y="76085"/>
                  <a:pt x="111285" y="73608"/>
                </a:cubicBezTo>
                <a:lnTo>
                  <a:pt x="111285" y="45415"/>
                </a:lnTo>
                <a:cubicBezTo>
                  <a:pt x="115090" y="38937"/>
                  <a:pt x="120810" y="35318"/>
                  <a:pt x="127480" y="35318"/>
                </a:cubicBezTo>
                <a:cubicBezTo>
                  <a:pt x="137005" y="35318"/>
                  <a:pt x="144623" y="46367"/>
                  <a:pt x="144623" y="60655"/>
                </a:cubicBezTo>
                <a:close/>
                <a:moveTo>
                  <a:pt x="226534" y="87991"/>
                </a:moveTo>
                <a:lnTo>
                  <a:pt x="226534" y="84181"/>
                </a:lnTo>
                <a:cubicBezTo>
                  <a:pt x="217967" y="84181"/>
                  <a:pt x="217009" y="83229"/>
                  <a:pt x="217009" y="77037"/>
                </a:cubicBezTo>
                <a:lnTo>
                  <a:pt x="217009" y="32080"/>
                </a:lnTo>
                <a:lnTo>
                  <a:pt x="197959" y="33508"/>
                </a:lnTo>
                <a:lnTo>
                  <a:pt x="197959" y="37413"/>
                </a:lnTo>
                <a:cubicBezTo>
                  <a:pt x="207484" y="37413"/>
                  <a:pt x="208442" y="38271"/>
                  <a:pt x="208442" y="44557"/>
                </a:cubicBezTo>
                <a:lnTo>
                  <a:pt x="208442" y="67036"/>
                </a:lnTo>
                <a:cubicBezTo>
                  <a:pt x="208442" y="77989"/>
                  <a:pt x="201773" y="86658"/>
                  <a:pt x="193197" y="86658"/>
                </a:cubicBezTo>
                <a:cubicBezTo>
                  <a:pt x="182723" y="86658"/>
                  <a:pt x="181765" y="80752"/>
                  <a:pt x="181765" y="73990"/>
                </a:cubicBezTo>
                <a:lnTo>
                  <a:pt x="181765" y="32080"/>
                </a:lnTo>
                <a:lnTo>
                  <a:pt x="163673" y="33508"/>
                </a:lnTo>
                <a:lnTo>
                  <a:pt x="163673" y="37413"/>
                </a:lnTo>
                <a:cubicBezTo>
                  <a:pt x="173198" y="37413"/>
                  <a:pt x="173198" y="37890"/>
                  <a:pt x="173198" y="49034"/>
                </a:cubicBezTo>
                <a:lnTo>
                  <a:pt x="173198" y="68084"/>
                </a:lnTo>
                <a:cubicBezTo>
                  <a:pt x="173198" y="77894"/>
                  <a:pt x="173198" y="89325"/>
                  <a:pt x="192248" y="89325"/>
                </a:cubicBezTo>
                <a:cubicBezTo>
                  <a:pt x="198917" y="89325"/>
                  <a:pt x="204628" y="85896"/>
                  <a:pt x="208442" y="77989"/>
                </a:cubicBezTo>
                <a:lnTo>
                  <a:pt x="208442" y="89325"/>
                </a:lnTo>
                <a:close/>
                <a:moveTo>
                  <a:pt x="271303" y="72370"/>
                </a:moveTo>
                <a:lnTo>
                  <a:pt x="271303" y="65131"/>
                </a:lnTo>
                <a:lnTo>
                  <a:pt x="267490" y="65131"/>
                </a:lnTo>
                <a:lnTo>
                  <a:pt x="267490" y="72084"/>
                </a:lnTo>
                <a:cubicBezTo>
                  <a:pt x="267490" y="81418"/>
                  <a:pt x="263685" y="86181"/>
                  <a:pt x="259872" y="86181"/>
                </a:cubicBezTo>
                <a:cubicBezTo>
                  <a:pt x="251305" y="86181"/>
                  <a:pt x="251305" y="74751"/>
                  <a:pt x="251305" y="72561"/>
                </a:cubicBezTo>
                <a:lnTo>
                  <a:pt x="251305" y="37413"/>
                </a:lnTo>
                <a:lnTo>
                  <a:pt x="269397" y="37413"/>
                </a:lnTo>
                <a:lnTo>
                  <a:pt x="269397" y="33508"/>
                </a:lnTo>
                <a:lnTo>
                  <a:pt x="251305" y="33508"/>
                </a:lnTo>
                <a:lnTo>
                  <a:pt x="251305" y="10172"/>
                </a:lnTo>
                <a:lnTo>
                  <a:pt x="247491" y="10172"/>
                </a:lnTo>
                <a:cubicBezTo>
                  <a:pt x="247491" y="20555"/>
                  <a:pt x="243677" y="34175"/>
                  <a:pt x="231297" y="34556"/>
                </a:cubicBezTo>
                <a:lnTo>
                  <a:pt x="231297" y="37413"/>
                </a:lnTo>
                <a:lnTo>
                  <a:pt x="242728" y="37413"/>
                </a:lnTo>
                <a:lnTo>
                  <a:pt x="242728" y="72370"/>
                </a:lnTo>
                <a:cubicBezTo>
                  <a:pt x="242728" y="87896"/>
                  <a:pt x="254160" y="89325"/>
                  <a:pt x="258923" y="89325"/>
                </a:cubicBezTo>
                <a:cubicBezTo>
                  <a:pt x="267490" y="89325"/>
                  <a:pt x="271303" y="80371"/>
                  <a:pt x="271303" y="72370"/>
                </a:cubicBezTo>
                <a:close/>
                <a:moveTo>
                  <a:pt x="386552" y="87991"/>
                </a:moveTo>
                <a:lnTo>
                  <a:pt x="386552" y="84181"/>
                </a:lnTo>
                <a:cubicBezTo>
                  <a:pt x="377985" y="84181"/>
                  <a:pt x="377027" y="83229"/>
                  <a:pt x="377027" y="77037"/>
                </a:cubicBezTo>
                <a:lnTo>
                  <a:pt x="377027" y="171"/>
                </a:lnTo>
                <a:lnTo>
                  <a:pt x="358935" y="1505"/>
                </a:lnTo>
                <a:lnTo>
                  <a:pt x="358935" y="5600"/>
                </a:lnTo>
                <a:cubicBezTo>
                  <a:pt x="367502" y="5600"/>
                  <a:pt x="368460" y="6457"/>
                  <a:pt x="368460" y="12553"/>
                </a:cubicBezTo>
                <a:lnTo>
                  <a:pt x="368460" y="39889"/>
                </a:lnTo>
                <a:cubicBezTo>
                  <a:pt x="364647" y="35318"/>
                  <a:pt x="359884" y="32080"/>
                  <a:pt x="352266" y="32080"/>
                </a:cubicBezTo>
                <a:cubicBezTo>
                  <a:pt x="337978" y="32080"/>
                  <a:pt x="324640" y="44557"/>
                  <a:pt x="324640" y="60750"/>
                </a:cubicBezTo>
                <a:cubicBezTo>
                  <a:pt x="324640" y="76847"/>
                  <a:pt x="337030" y="89325"/>
                  <a:pt x="351317" y="89325"/>
                </a:cubicBezTo>
                <a:cubicBezTo>
                  <a:pt x="358935" y="89325"/>
                  <a:pt x="364647" y="85038"/>
                  <a:pt x="368460" y="81038"/>
                </a:cubicBezTo>
                <a:lnTo>
                  <a:pt x="368460" y="89325"/>
                </a:lnTo>
                <a:close/>
                <a:moveTo>
                  <a:pt x="368460" y="73132"/>
                </a:moveTo>
                <a:cubicBezTo>
                  <a:pt x="368460" y="75323"/>
                  <a:pt x="368460" y="75608"/>
                  <a:pt x="366553" y="77705"/>
                </a:cubicBezTo>
                <a:cubicBezTo>
                  <a:pt x="362740" y="83800"/>
                  <a:pt x="357028" y="86658"/>
                  <a:pt x="352266" y="86658"/>
                </a:cubicBezTo>
                <a:cubicBezTo>
                  <a:pt x="346555" y="86658"/>
                  <a:pt x="341792" y="83419"/>
                  <a:pt x="338927" y="78466"/>
                </a:cubicBezTo>
                <a:cubicBezTo>
                  <a:pt x="335123" y="73227"/>
                  <a:pt x="335123" y="66083"/>
                  <a:pt x="335123" y="60941"/>
                </a:cubicBezTo>
                <a:cubicBezTo>
                  <a:pt x="335123" y="56273"/>
                  <a:pt x="335123" y="48748"/>
                  <a:pt x="338927" y="42938"/>
                </a:cubicBezTo>
                <a:cubicBezTo>
                  <a:pt x="341792" y="39033"/>
                  <a:pt x="346555" y="34842"/>
                  <a:pt x="353215" y="34842"/>
                </a:cubicBezTo>
                <a:cubicBezTo>
                  <a:pt x="357977" y="34842"/>
                  <a:pt x="362740" y="36842"/>
                  <a:pt x="366553" y="42461"/>
                </a:cubicBezTo>
                <a:cubicBezTo>
                  <a:pt x="368460" y="44557"/>
                  <a:pt x="368460" y="44843"/>
                  <a:pt x="368460" y="47033"/>
                </a:cubicBezTo>
                <a:close/>
                <a:moveTo>
                  <a:pt x="421797" y="87991"/>
                </a:moveTo>
                <a:lnTo>
                  <a:pt x="421797" y="84181"/>
                </a:lnTo>
                <a:cubicBezTo>
                  <a:pt x="413230" y="84181"/>
                  <a:pt x="412272" y="83419"/>
                  <a:pt x="412272" y="78466"/>
                </a:cubicBezTo>
                <a:lnTo>
                  <a:pt x="412272" y="32080"/>
                </a:lnTo>
                <a:lnTo>
                  <a:pt x="395128" y="33508"/>
                </a:lnTo>
                <a:lnTo>
                  <a:pt x="395128" y="37413"/>
                </a:lnTo>
                <a:cubicBezTo>
                  <a:pt x="402747" y="37413"/>
                  <a:pt x="404653" y="38176"/>
                  <a:pt x="404653" y="44367"/>
                </a:cubicBezTo>
                <a:lnTo>
                  <a:pt x="404653" y="78371"/>
                </a:lnTo>
                <a:cubicBezTo>
                  <a:pt x="404653" y="84181"/>
                  <a:pt x="402747" y="84181"/>
                  <a:pt x="394180" y="84181"/>
                </a:cubicBezTo>
                <a:lnTo>
                  <a:pt x="394180" y="87991"/>
                </a:lnTo>
                <a:lnTo>
                  <a:pt x="408467" y="87514"/>
                </a:lnTo>
                <a:cubicBezTo>
                  <a:pt x="412272" y="87514"/>
                  <a:pt x="417034" y="87896"/>
                  <a:pt x="421797" y="87991"/>
                </a:cubicBezTo>
                <a:close/>
                <a:moveTo>
                  <a:pt x="414178" y="11696"/>
                </a:moveTo>
                <a:cubicBezTo>
                  <a:pt x="414178" y="8267"/>
                  <a:pt x="411323" y="4933"/>
                  <a:pt x="407509" y="4933"/>
                </a:cubicBezTo>
                <a:cubicBezTo>
                  <a:pt x="403705" y="4933"/>
                  <a:pt x="400840" y="8362"/>
                  <a:pt x="400840" y="11696"/>
                </a:cubicBezTo>
                <a:cubicBezTo>
                  <a:pt x="400840" y="15125"/>
                  <a:pt x="403705" y="18363"/>
                  <a:pt x="407509" y="18363"/>
                </a:cubicBezTo>
                <a:cubicBezTo>
                  <a:pt x="412272" y="18363"/>
                  <a:pt x="414178" y="14743"/>
                  <a:pt x="414178" y="11696"/>
                </a:cubicBezTo>
                <a:close/>
                <a:moveTo>
                  <a:pt x="504666" y="7600"/>
                </a:moveTo>
                <a:cubicBezTo>
                  <a:pt x="504666" y="3218"/>
                  <a:pt x="499903" y="-1163"/>
                  <a:pt x="493234" y="-1163"/>
                </a:cubicBezTo>
                <a:cubicBezTo>
                  <a:pt x="485616" y="-1163"/>
                  <a:pt x="479905" y="3600"/>
                  <a:pt x="478947" y="4075"/>
                </a:cubicBezTo>
                <a:cubicBezTo>
                  <a:pt x="475142" y="-592"/>
                  <a:pt x="468473" y="-1163"/>
                  <a:pt x="464659" y="-1163"/>
                </a:cubicBezTo>
                <a:cubicBezTo>
                  <a:pt x="453227" y="-1163"/>
                  <a:pt x="438940" y="5409"/>
                  <a:pt x="438940" y="19126"/>
                </a:cubicBezTo>
                <a:lnTo>
                  <a:pt x="438940" y="33508"/>
                </a:lnTo>
                <a:lnTo>
                  <a:pt x="428466" y="33508"/>
                </a:lnTo>
                <a:lnTo>
                  <a:pt x="428466" y="37413"/>
                </a:lnTo>
                <a:lnTo>
                  <a:pt x="438940" y="37413"/>
                </a:lnTo>
                <a:lnTo>
                  <a:pt x="438940" y="78371"/>
                </a:lnTo>
                <a:cubicBezTo>
                  <a:pt x="438940" y="84181"/>
                  <a:pt x="437042" y="84181"/>
                  <a:pt x="428466" y="84181"/>
                </a:cubicBezTo>
                <a:lnTo>
                  <a:pt x="428466" y="87991"/>
                </a:lnTo>
                <a:lnTo>
                  <a:pt x="442753" y="87514"/>
                </a:lnTo>
                <a:lnTo>
                  <a:pt x="457041" y="87991"/>
                </a:lnTo>
                <a:lnTo>
                  <a:pt x="457041" y="84181"/>
                </a:lnTo>
                <a:cubicBezTo>
                  <a:pt x="448465" y="84181"/>
                  <a:pt x="446567" y="84181"/>
                  <a:pt x="446567" y="78371"/>
                </a:cubicBezTo>
                <a:lnTo>
                  <a:pt x="446567" y="37413"/>
                </a:lnTo>
                <a:lnTo>
                  <a:pt x="473235" y="37413"/>
                </a:lnTo>
                <a:lnTo>
                  <a:pt x="473235" y="78371"/>
                </a:lnTo>
                <a:cubicBezTo>
                  <a:pt x="473235" y="84181"/>
                  <a:pt x="472277" y="84181"/>
                  <a:pt x="463710" y="84181"/>
                </a:cubicBezTo>
                <a:lnTo>
                  <a:pt x="463710" y="87991"/>
                </a:lnTo>
                <a:lnTo>
                  <a:pt x="477998" y="87514"/>
                </a:lnTo>
                <a:cubicBezTo>
                  <a:pt x="482760" y="87514"/>
                  <a:pt x="488472" y="87514"/>
                  <a:pt x="494192" y="87991"/>
                </a:cubicBezTo>
                <a:lnTo>
                  <a:pt x="494192" y="84181"/>
                </a:lnTo>
                <a:lnTo>
                  <a:pt x="491327" y="84181"/>
                </a:lnTo>
                <a:cubicBezTo>
                  <a:pt x="481802" y="84181"/>
                  <a:pt x="481802" y="82657"/>
                  <a:pt x="481802" y="78180"/>
                </a:cubicBezTo>
                <a:lnTo>
                  <a:pt x="481802" y="37413"/>
                </a:lnTo>
                <a:lnTo>
                  <a:pt x="496090" y="37413"/>
                </a:lnTo>
                <a:lnTo>
                  <a:pt x="496090" y="33508"/>
                </a:lnTo>
                <a:lnTo>
                  <a:pt x="480853" y="33508"/>
                </a:lnTo>
                <a:lnTo>
                  <a:pt x="480853" y="18840"/>
                </a:lnTo>
                <a:cubicBezTo>
                  <a:pt x="480853" y="7504"/>
                  <a:pt x="487523" y="1505"/>
                  <a:pt x="493234" y="1505"/>
                </a:cubicBezTo>
                <a:cubicBezTo>
                  <a:pt x="493234" y="1505"/>
                  <a:pt x="495141" y="1505"/>
                  <a:pt x="497048" y="2457"/>
                </a:cubicBezTo>
                <a:cubicBezTo>
                  <a:pt x="496090" y="3028"/>
                  <a:pt x="493234" y="4647"/>
                  <a:pt x="493234" y="7790"/>
                </a:cubicBezTo>
                <a:cubicBezTo>
                  <a:pt x="493234" y="10744"/>
                  <a:pt x="495141" y="13316"/>
                  <a:pt x="498955" y="13316"/>
                </a:cubicBezTo>
                <a:cubicBezTo>
                  <a:pt x="502759" y="13316"/>
                  <a:pt x="504666" y="10744"/>
                  <a:pt x="504666" y="7600"/>
                </a:cubicBezTo>
                <a:close/>
                <a:moveTo>
                  <a:pt x="474184" y="4075"/>
                </a:moveTo>
                <a:cubicBezTo>
                  <a:pt x="472277" y="4361"/>
                  <a:pt x="470380" y="5981"/>
                  <a:pt x="470380" y="9601"/>
                </a:cubicBezTo>
                <a:cubicBezTo>
                  <a:pt x="470380" y="10362"/>
                  <a:pt x="470380" y="13411"/>
                  <a:pt x="474184" y="14648"/>
                </a:cubicBezTo>
                <a:cubicBezTo>
                  <a:pt x="473235" y="16268"/>
                  <a:pt x="473235" y="17506"/>
                  <a:pt x="473235" y="18935"/>
                </a:cubicBezTo>
                <a:lnTo>
                  <a:pt x="473235" y="33508"/>
                </a:lnTo>
                <a:lnTo>
                  <a:pt x="446567" y="33508"/>
                </a:lnTo>
                <a:lnTo>
                  <a:pt x="446567" y="19221"/>
                </a:lnTo>
                <a:cubicBezTo>
                  <a:pt x="446567" y="6933"/>
                  <a:pt x="457041" y="1505"/>
                  <a:pt x="464659" y="1505"/>
                </a:cubicBezTo>
                <a:cubicBezTo>
                  <a:pt x="471328" y="1505"/>
                  <a:pt x="474184" y="4075"/>
                  <a:pt x="474184" y="4075"/>
                </a:cubicBezTo>
                <a:close/>
                <a:moveTo>
                  <a:pt x="551342" y="72942"/>
                </a:moveTo>
                <a:cubicBezTo>
                  <a:pt x="551342" y="71608"/>
                  <a:pt x="549435" y="71513"/>
                  <a:pt x="549435" y="71513"/>
                </a:cubicBezTo>
                <a:cubicBezTo>
                  <a:pt x="548477" y="71513"/>
                  <a:pt x="547528" y="72275"/>
                  <a:pt x="547528" y="73227"/>
                </a:cubicBezTo>
                <a:cubicBezTo>
                  <a:pt x="542766" y="86181"/>
                  <a:pt x="532292" y="86181"/>
                  <a:pt x="530385" y="86181"/>
                </a:cubicBezTo>
                <a:cubicBezTo>
                  <a:pt x="524665" y="86181"/>
                  <a:pt x="518953" y="82467"/>
                  <a:pt x="516098" y="77705"/>
                </a:cubicBezTo>
                <a:cubicBezTo>
                  <a:pt x="512284" y="71608"/>
                  <a:pt x="512284" y="63322"/>
                  <a:pt x="512284" y="58844"/>
                </a:cubicBezTo>
                <a:lnTo>
                  <a:pt x="547528" y="58844"/>
                </a:lnTo>
                <a:cubicBezTo>
                  <a:pt x="550384" y="58844"/>
                  <a:pt x="551342" y="58844"/>
                  <a:pt x="551342" y="56178"/>
                </a:cubicBezTo>
                <a:cubicBezTo>
                  <a:pt x="551342" y="43700"/>
                  <a:pt x="543715" y="31317"/>
                  <a:pt x="528478" y="31317"/>
                </a:cubicBezTo>
                <a:cubicBezTo>
                  <a:pt x="514191" y="31317"/>
                  <a:pt x="501810" y="44367"/>
                  <a:pt x="501810" y="60178"/>
                </a:cubicBezTo>
                <a:cubicBezTo>
                  <a:pt x="501810" y="77133"/>
                  <a:pt x="515140" y="89325"/>
                  <a:pt x="530385" y="89325"/>
                </a:cubicBezTo>
                <a:cubicBezTo>
                  <a:pt x="545622" y="89325"/>
                  <a:pt x="551342" y="75323"/>
                  <a:pt x="551342" y="72942"/>
                </a:cubicBezTo>
                <a:close/>
                <a:moveTo>
                  <a:pt x="542766" y="56178"/>
                </a:moveTo>
                <a:lnTo>
                  <a:pt x="513242" y="56178"/>
                </a:lnTo>
                <a:cubicBezTo>
                  <a:pt x="513242" y="37223"/>
                  <a:pt x="523716" y="34175"/>
                  <a:pt x="528478" y="34175"/>
                </a:cubicBezTo>
                <a:cubicBezTo>
                  <a:pt x="541817" y="34175"/>
                  <a:pt x="542766" y="51225"/>
                  <a:pt x="542766" y="56178"/>
                </a:cubicBezTo>
                <a:close/>
                <a:moveTo>
                  <a:pt x="600865" y="39794"/>
                </a:moveTo>
                <a:cubicBezTo>
                  <a:pt x="600865" y="35794"/>
                  <a:pt x="597060" y="32080"/>
                  <a:pt x="591340" y="32080"/>
                </a:cubicBezTo>
                <a:cubicBezTo>
                  <a:pt x="581815" y="32080"/>
                  <a:pt x="577052" y="40557"/>
                  <a:pt x="576103" y="46081"/>
                </a:cubicBezTo>
                <a:lnTo>
                  <a:pt x="576103" y="32080"/>
                </a:lnTo>
                <a:lnTo>
                  <a:pt x="558002" y="33508"/>
                </a:lnTo>
                <a:lnTo>
                  <a:pt x="558002" y="37413"/>
                </a:lnTo>
                <a:cubicBezTo>
                  <a:pt x="566578" y="37413"/>
                  <a:pt x="568485" y="38271"/>
                  <a:pt x="568485" y="44557"/>
                </a:cubicBezTo>
                <a:lnTo>
                  <a:pt x="568485" y="78371"/>
                </a:lnTo>
                <a:cubicBezTo>
                  <a:pt x="568485" y="84181"/>
                  <a:pt x="566578" y="84181"/>
                  <a:pt x="558002" y="84181"/>
                </a:cubicBezTo>
                <a:lnTo>
                  <a:pt x="558002" y="87991"/>
                </a:lnTo>
                <a:lnTo>
                  <a:pt x="572290" y="87514"/>
                </a:lnTo>
                <a:cubicBezTo>
                  <a:pt x="578010" y="87514"/>
                  <a:pt x="583722" y="87514"/>
                  <a:pt x="588484" y="87991"/>
                </a:cubicBezTo>
                <a:lnTo>
                  <a:pt x="588484" y="84181"/>
                </a:lnTo>
                <a:lnTo>
                  <a:pt x="585628" y="84181"/>
                </a:lnTo>
                <a:cubicBezTo>
                  <a:pt x="576103" y="84181"/>
                  <a:pt x="576103" y="82657"/>
                  <a:pt x="576103" y="78180"/>
                </a:cubicBezTo>
                <a:lnTo>
                  <a:pt x="576103" y="58655"/>
                </a:lnTo>
                <a:cubicBezTo>
                  <a:pt x="576103" y="46176"/>
                  <a:pt x="581815" y="34842"/>
                  <a:pt x="591340" y="34842"/>
                </a:cubicBezTo>
                <a:cubicBezTo>
                  <a:pt x="592298" y="34842"/>
                  <a:pt x="592298" y="34842"/>
                  <a:pt x="592298" y="35032"/>
                </a:cubicBezTo>
                <a:cubicBezTo>
                  <a:pt x="592298" y="35222"/>
                  <a:pt x="589442" y="36651"/>
                  <a:pt x="589442" y="39889"/>
                </a:cubicBezTo>
                <a:cubicBezTo>
                  <a:pt x="589442" y="43509"/>
                  <a:pt x="592298" y="45415"/>
                  <a:pt x="595153" y="45415"/>
                </a:cubicBezTo>
                <a:cubicBezTo>
                  <a:pt x="597060" y="45415"/>
                  <a:pt x="600865" y="43795"/>
                  <a:pt x="600865" y="39794"/>
                </a:cubicBezTo>
                <a:close/>
                <a:moveTo>
                  <a:pt x="656117" y="72942"/>
                </a:moveTo>
                <a:cubicBezTo>
                  <a:pt x="656117" y="71608"/>
                  <a:pt x="655159" y="71513"/>
                  <a:pt x="654210" y="71513"/>
                </a:cubicBezTo>
                <a:cubicBezTo>
                  <a:pt x="653252" y="71513"/>
                  <a:pt x="653252" y="72275"/>
                  <a:pt x="653252" y="73227"/>
                </a:cubicBezTo>
                <a:cubicBezTo>
                  <a:pt x="648490" y="86181"/>
                  <a:pt x="637067" y="86181"/>
                  <a:pt x="636109" y="86181"/>
                </a:cubicBezTo>
                <a:cubicBezTo>
                  <a:pt x="629440" y="86181"/>
                  <a:pt x="624677" y="82467"/>
                  <a:pt x="621822" y="77705"/>
                </a:cubicBezTo>
                <a:cubicBezTo>
                  <a:pt x="618017" y="71608"/>
                  <a:pt x="618017" y="63322"/>
                  <a:pt x="618017" y="58844"/>
                </a:cubicBezTo>
                <a:lnTo>
                  <a:pt x="653252" y="58844"/>
                </a:lnTo>
                <a:cubicBezTo>
                  <a:pt x="656117" y="58844"/>
                  <a:pt x="656117" y="58844"/>
                  <a:pt x="656117" y="56178"/>
                </a:cubicBezTo>
                <a:cubicBezTo>
                  <a:pt x="656117" y="43700"/>
                  <a:pt x="649448" y="31317"/>
                  <a:pt x="633253" y="31317"/>
                </a:cubicBezTo>
                <a:cubicBezTo>
                  <a:pt x="618966" y="31317"/>
                  <a:pt x="607534" y="44367"/>
                  <a:pt x="607534" y="60178"/>
                </a:cubicBezTo>
                <a:cubicBezTo>
                  <a:pt x="607534" y="77133"/>
                  <a:pt x="620873" y="89325"/>
                  <a:pt x="635160" y="89325"/>
                </a:cubicBezTo>
                <a:cubicBezTo>
                  <a:pt x="650397" y="89325"/>
                  <a:pt x="656117" y="75323"/>
                  <a:pt x="656117" y="72942"/>
                </a:cubicBezTo>
                <a:close/>
                <a:moveTo>
                  <a:pt x="647541" y="56178"/>
                </a:moveTo>
                <a:lnTo>
                  <a:pt x="618017" y="56178"/>
                </a:lnTo>
                <a:cubicBezTo>
                  <a:pt x="618966" y="37223"/>
                  <a:pt x="629440" y="34175"/>
                  <a:pt x="633253" y="34175"/>
                </a:cubicBezTo>
                <a:cubicBezTo>
                  <a:pt x="646592" y="34175"/>
                  <a:pt x="647541" y="51225"/>
                  <a:pt x="647541" y="56178"/>
                </a:cubicBezTo>
                <a:close/>
                <a:moveTo>
                  <a:pt x="727555" y="87991"/>
                </a:moveTo>
                <a:lnTo>
                  <a:pt x="727555" y="84181"/>
                </a:lnTo>
                <a:cubicBezTo>
                  <a:pt x="720885" y="84181"/>
                  <a:pt x="717072" y="84181"/>
                  <a:pt x="717072" y="80275"/>
                </a:cubicBezTo>
                <a:lnTo>
                  <a:pt x="717072" y="56178"/>
                </a:lnTo>
                <a:cubicBezTo>
                  <a:pt x="717072" y="45319"/>
                  <a:pt x="717072" y="41318"/>
                  <a:pt x="713267" y="36842"/>
                </a:cubicBezTo>
                <a:cubicBezTo>
                  <a:pt x="712309" y="34556"/>
                  <a:pt x="707547" y="32080"/>
                  <a:pt x="699928" y="32080"/>
                </a:cubicBezTo>
                <a:cubicBezTo>
                  <a:pt x="691352" y="32080"/>
                  <a:pt x="685641" y="37508"/>
                  <a:pt x="681827" y="45415"/>
                </a:cubicBezTo>
                <a:lnTo>
                  <a:pt x="681827" y="32080"/>
                </a:lnTo>
                <a:lnTo>
                  <a:pt x="663735" y="33508"/>
                </a:lnTo>
                <a:lnTo>
                  <a:pt x="663735" y="37413"/>
                </a:lnTo>
                <a:cubicBezTo>
                  <a:pt x="672302" y="37413"/>
                  <a:pt x="674209" y="38271"/>
                  <a:pt x="674209" y="44557"/>
                </a:cubicBezTo>
                <a:lnTo>
                  <a:pt x="674209" y="78371"/>
                </a:lnTo>
                <a:cubicBezTo>
                  <a:pt x="674209" y="84181"/>
                  <a:pt x="672302" y="84181"/>
                  <a:pt x="663735" y="84181"/>
                </a:cubicBezTo>
                <a:lnTo>
                  <a:pt x="663735" y="87991"/>
                </a:lnTo>
                <a:lnTo>
                  <a:pt x="678023" y="87514"/>
                </a:lnTo>
                <a:lnTo>
                  <a:pt x="692310" y="87991"/>
                </a:lnTo>
                <a:lnTo>
                  <a:pt x="692310" y="84181"/>
                </a:lnTo>
                <a:cubicBezTo>
                  <a:pt x="683734" y="84181"/>
                  <a:pt x="682785" y="84181"/>
                  <a:pt x="682785" y="78371"/>
                </a:cubicBezTo>
                <a:lnTo>
                  <a:pt x="682785" y="55129"/>
                </a:lnTo>
                <a:cubicBezTo>
                  <a:pt x="682785" y="41986"/>
                  <a:pt x="691352" y="34842"/>
                  <a:pt x="699928" y="34842"/>
                </a:cubicBezTo>
                <a:cubicBezTo>
                  <a:pt x="707547" y="34842"/>
                  <a:pt x="708505" y="41700"/>
                  <a:pt x="708505" y="48844"/>
                </a:cubicBezTo>
                <a:lnTo>
                  <a:pt x="708505" y="78371"/>
                </a:lnTo>
                <a:cubicBezTo>
                  <a:pt x="708505" y="84181"/>
                  <a:pt x="707547" y="84181"/>
                  <a:pt x="698980" y="84181"/>
                </a:cubicBezTo>
                <a:lnTo>
                  <a:pt x="698980" y="87991"/>
                </a:lnTo>
                <a:lnTo>
                  <a:pt x="713267" y="87514"/>
                </a:lnTo>
                <a:close/>
                <a:moveTo>
                  <a:pt x="781840" y="72942"/>
                </a:moveTo>
                <a:cubicBezTo>
                  <a:pt x="781840" y="71608"/>
                  <a:pt x="780891" y="71608"/>
                  <a:pt x="780891" y="71608"/>
                </a:cubicBezTo>
                <a:cubicBezTo>
                  <a:pt x="778984" y="71608"/>
                  <a:pt x="778984" y="72179"/>
                  <a:pt x="778984" y="72942"/>
                </a:cubicBezTo>
                <a:cubicBezTo>
                  <a:pt x="775180" y="84753"/>
                  <a:pt x="766603" y="86181"/>
                  <a:pt x="761841" y="86181"/>
                </a:cubicBezTo>
                <a:cubicBezTo>
                  <a:pt x="755172" y="86181"/>
                  <a:pt x="744698" y="80847"/>
                  <a:pt x="744698" y="60464"/>
                </a:cubicBezTo>
                <a:cubicBezTo>
                  <a:pt x="744698" y="39794"/>
                  <a:pt x="755172" y="34461"/>
                  <a:pt x="761841" y="34461"/>
                </a:cubicBezTo>
                <a:cubicBezTo>
                  <a:pt x="762790" y="34461"/>
                  <a:pt x="770417" y="34556"/>
                  <a:pt x="775180" y="39223"/>
                </a:cubicBezTo>
                <a:cubicBezTo>
                  <a:pt x="769459" y="39509"/>
                  <a:pt x="769459" y="43318"/>
                  <a:pt x="769459" y="45033"/>
                </a:cubicBezTo>
                <a:cubicBezTo>
                  <a:pt x="769459" y="48272"/>
                  <a:pt x="771366" y="50843"/>
                  <a:pt x="775180" y="50843"/>
                </a:cubicBezTo>
                <a:cubicBezTo>
                  <a:pt x="778035" y="50843"/>
                  <a:pt x="780891" y="48748"/>
                  <a:pt x="780891" y="44843"/>
                </a:cubicBezTo>
                <a:cubicBezTo>
                  <a:pt x="780891" y="36175"/>
                  <a:pt x="771366" y="31317"/>
                  <a:pt x="761841" y="31317"/>
                </a:cubicBezTo>
                <a:cubicBezTo>
                  <a:pt x="745647" y="31317"/>
                  <a:pt x="734215" y="45033"/>
                  <a:pt x="734215" y="60655"/>
                </a:cubicBezTo>
                <a:cubicBezTo>
                  <a:pt x="734215" y="76847"/>
                  <a:pt x="746605" y="89325"/>
                  <a:pt x="760892" y="89325"/>
                </a:cubicBezTo>
                <a:cubicBezTo>
                  <a:pt x="778035" y="89325"/>
                  <a:pt x="781840" y="74179"/>
                  <a:pt x="781840" y="72942"/>
                </a:cubicBezTo>
                <a:close/>
                <a:moveTo>
                  <a:pt x="838041" y="72942"/>
                </a:moveTo>
                <a:cubicBezTo>
                  <a:pt x="838041" y="71608"/>
                  <a:pt x="837092" y="71513"/>
                  <a:pt x="836134" y="71513"/>
                </a:cubicBezTo>
                <a:cubicBezTo>
                  <a:pt x="835185" y="71513"/>
                  <a:pt x="835185" y="72275"/>
                  <a:pt x="835185" y="73227"/>
                </a:cubicBezTo>
                <a:cubicBezTo>
                  <a:pt x="830423" y="86181"/>
                  <a:pt x="818991" y="86181"/>
                  <a:pt x="818042" y="86181"/>
                </a:cubicBezTo>
                <a:cubicBezTo>
                  <a:pt x="811373" y="86181"/>
                  <a:pt x="806610" y="82467"/>
                  <a:pt x="803755" y="77705"/>
                </a:cubicBezTo>
                <a:cubicBezTo>
                  <a:pt x="799941" y="71608"/>
                  <a:pt x="799941" y="63322"/>
                  <a:pt x="799941" y="58844"/>
                </a:cubicBezTo>
                <a:lnTo>
                  <a:pt x="835185" y="58844"/>
                </a:lnTo>
                <a:cubicBezTo>
                  <a:pt x="838041" y="58844"/>
                  <a:pt x="838041" y="58844"/>
                  <a:pt x="838041" y="56178"/>
                </a:cubicBezTo>
                <a:cubicBezTo>
                  <a:pt x="838041" y="43700"/>
                  <a:pt x="831372" y="31317"/>
                  <a:pt x="815177" y="31317"/>
                </a:cubicBezTo>
                <a:cubicBezTo>
                  <a:pt x="800890" y="31317"/>
                  <a:pt x="789467" y="44367"/>
                  <a:pt x="789467" y="60178"/>
                </a:cubicBezTo>
                <a:cubicBezTo>
                  <a:pt x="789467" y="77133"/>
                  <a:pt x="802797" y="89325"/>
                  <a:pt x="817084" y="89325"/>
                </a:cubicBezTo>
                <a:cubicBezTo>
                  <a:pt x="832330" y="89325"/>
                  <a:pt x="838041" y="75323"/>
                  <a:pt x="838041" y="72942"/>
                </a:cubicBezTo>
                <a:close/>
                <a:moveTo>
                  <a:pt x="829465" y="56178"/>
                </a:moveTo>
                <a:lnTo>
                  <a:pt x="799941" y="56178"/>
                </a:lnTo>
                <a:cubicBezTo>
                  <a:pt x="800890" y="37223"/>
                  <a:pt x="811373" y="34175"/>
                  <a:pt x="815177" y="34175"/>
                </a:cubicBezTo>
                <a:cubicBezTo>
                  <a:pt x="828516" y="34175"/>
                  <a:pt x="829465" y="51225"/>
                  <a:pt x="829465" y="56178"/>
                </a:cubicBezTo>
                <a:close/>
                <a:moveTo>
                  <a:pt x="865667" y="81323"/>
                </a:moveTo>
                <a:cubicBezTo>
                  <a:pt x="865667" y="77609"/>
                  <a:pt x="862802" y="74656"/>
                  <a:pt x="858998" y="74656"/>
                </a:cubicBezTo>
                <a:cubicBezTo>
                  <a:pt x="855184" y="74656"/>
                  <a:pt x="852328" y="77609"/>
                  <a:pt x="852328" y="81323"/>
                </a:cubicBezTo>
                <a:cubicBezTo>
                  <a:pt x="852328" y="85038"/>
                  <a:pt x="855184" y="87991"/>
                  <a:pt x="858998" y="87991"/>
                </a:cubicBezTo>
                <a:cubicBezTo>
                  <a:pt x="862802" y="87991"/>
                  <a:pt x="865667" y="85038"/>
                  <a:pt x="865667" y="81323"/>
                </a:cubicBezTo>
                <a:close/>
                <a:moveTo>
                  <a:pt x="1019016" y="30841"/>
                </a:moveTo>
                <a:lnTo>
                  <a:pt x="1017109" y="2457"/>
                </a:lnTo>
                <a:lnTo>
                  <a:pt x="939960" y="2457"/>
                </a:lnTo>
                <a:lnTo>
                  <a:pt x="937105" y="30841"/>
                </a:lnTo>
                <a:lnTo>
                  <a:pt x="940909" y="30841"/>
                </a:lnTo>
                <a:cubicBezTo>
                  <a:pt x="942816" y="10458"/>
                  <a:pt x="944723" y="6267"/>
                  <a:pt x="963773" y="6267"/>
                </a:cubicBezTo>
                <a:cubicBezTo>
                  <a:pt x="965680" y="6267"/>
                  <a:pt x="968535" y="6267"/>
                  <a:pt x="970442" y="6552"/>
                </a:cubicBezTo>
                <a:cubicBezTo>
                  <a:pt x="972340" y="7029"/>
                  <a:pt x="972340" y="8362"/>
                  <a:pt x="972340" y="11314"/>
                </a:cubicBezTo>
                <a:lnTo>
                  <a:pt x="972340" y="77989"/>
                </a:lnTo>
                <a:cubicBezTo>
                  <a:pt x="972340" y="82372"/>
                  <a:pt x="972340" y="84086"/>
                  <a:pt x="959959" y="84086"/>
                </a:cubicBezTo>
                <a:lnTo>
                  <a:pt x="954248" y="84086"/>
                </a:lnTo>
                <a:lnTo>
                  <a:pt x="954248" y="87991"/>
                </a:lnTo>
                <a:cubicBezTo>
                  <a:pt x="959959" y="87514"/>
                  <a:pt x="972340" y="87514"/>
                  <a:pt x="978060" y="87514"/>
                </a:cubicBezTo>
                <a:cubicBezTo>
                  <a:pt x="983772" y="87514"/>
                  <a:pt x="997110" y="87514"/>
                  <a:pt x="1001873" y="87991"/>
                </a:cubicBezTo>
                <a:lnTo>
                  <a:pt x="1001873" y="84086"/>
                </a:lnTo>
                <a:lnTo>
                  <a:pt x="997110" y="84086"/>
                </a:lnTo>
                <a:cubicBezTo>
                  <a:pt x="983772" y="84086"/>
                  <a:pt x="983772" y="82372"/>
                  <a:pt x="983772" y="77989"/>
                </a:cubicBezTo>
                <a:lnTo>
                  <a:pt x="983772" y="11314"/>
                </a:lnTo>
                <a:cubicBezTo>
                  <a:pt x="983772" y="8838"/>
                  <a:pt x="983772" y="7029"/>
                  <a:pt x="986627" y="6552"/>
                </a:cubicBezTo>
                <a:cubicBezTo>
                  <a:pt x="987585" y="6267"/>
                  <a:pt x="991390" y="6267"/>
                  <a:pt x="993297" y="6267"/>
                </a:cubicBezTo>
                <a:cubicBezTo>
                  <a:pt x="1012347" y="6267"/>
                  <a:pt x="1014253" y="10458"/>
                  <a:pt x="1016160" y="30841"/>
                </a:cubicBezTo>
                <a:close/>
                <a:moveTo>
                  <a:pt x="1091402" y="87991"/>
                </a:moveTo>
                <a:lnTo>
                  <a:pt x="1091402" y="84181"/>
                </a:lnTo>
                <a:cubicBezTo>
                  <a:pt x="1084742" y="84181"/>
                  <a:pt x="1081877" y="84181"/>
                  <a:pt x="1081877" y="80275"/>
                </a:cubicBezTo>
                <a:lnTo>
                  <a:pt x="1081877" y="56178"/>
                </a:lnTo>
                <a:cubicBezTo>
                  <a:pt x="1081877" y="45319"/>
                  <a:pt x="1081877" y="41318"/>
                  <a:pt x="1077115" y="36842"/>
                </a:cubicBezTo>
                <a:cubicBezTo>
                  <a:pt x="1076166" y="34556"/>
                  <a:pt x="1071403" y="32080"/>
                  <a:pt x="1064734" y="32080"/>
                </a:cubicBezTo>
                <a:cubicBezTo>
                  <a:pt x="1054260" y="32080"/>
                  <a:pt x="1048540" y="39605"/>
                  <a:pt x="1046642" y="44272"/>
                </a:cubicBezTo>
                <a:lnTo>
                  <a:pt x="1045684" y="44272"/>
                </a:lnTo>
                <a:lnTo>
                  <a:pt x="1045684" y="171"/>
                </a:lnTo>
                <a:lnTo>
                  <a:pt x="1027592" y="1505"/>
                </a:lnTo>
                <a:lnTo>
                  <a:pt x="1027592" y="5600"/>
                </a:lnTo>
                <a:cubicBezTo>
                  <a:pt x="1037117" y="5600"/>
                  <a:pt x="1038066" y="6457"/>
                  <a:pt x="1038066" y="12553"/>
                </a:cubicBezTo>
                <a:lnTo>
                  <a:pt x="1038066" y="78371"/>
                </a:lnTo>
                <a:cubicBezTo>
                  <a:pt x="1038066" y="84181"/>
                  <a:pt x="1036159" y="84181"/>
                  <a:pt x="1027592" y="84181"/>
                </a:cubicBezTo>
                <a:lnTo>
                  <a:pt x="1027592" y="87991"/>
                </a:lnTo>
                <a:lnTo>
                  <a:pt x="1041880" y="87514"/>
                </a:lnTo>
                <a:lnTo>
                  <a:pt x="1056167" y="87991"/>
                </a:lnTo>
                <a:lnTo>
                  <a:pt x="1056167" y="84181"/>
                </a:lnTo>
                <a:cubicBezTo>
                  <a:pt x="1047591" y="84181"/>
                  <a:pt x="1046642" y="84181"/>
                  <a:pt x="1046642" y="78371"/>
                </a:cubicBezTo>
                <a:lnTo>
                  <a:pt x="1046642" y="55129"/>
                </a:lnTo>
                <a:cubicBezTo>
                  <a:pt x="1046642" y="41986"/>
                  <a:pt x="1055209" y="34842"/>
                  <a:pt x="1063785" y="34842"/>
                </a:cubicBezTo>
                <a:cubicBezTo>
                  <a:pt x="1071403" y="34842"/>
                  <a:pt x="1072352" y="41700"/>
                  <a:pt x="1072352" y="48844"/>
                </a:cubicBezTo>
                <a:lnTo>
                  <a:pt x="1072352" y="78371"/>
                </a:lnTo>
                <a:cubicBezTo>
                  <a:pt x="1072352" y="84181"/>
                  <a:pt x="1071403" y="84181"/>
                  <a:pt x="1062827" y="84181"/>
                </a:cubicBezTo>
                <a:lnTo>
                  <a:pt x="1062827" y="87991"/>
                </a:lnTo>
                <a:lnTo>
                  <a:pt x="1077115" y="87514"/>
                </a:lnTo>
                <a:close/>
                <a:moveTo>
                  <a:pt x="1145697" y="72942"/>
                </a:moveTo>
                <a:cubicBezTo>
                  <a:pt x="1145697" y="71608"/>
                  <a:pt x="1144748" y="71513"/>
                  <a:pt x="1144748" y="71513"/>
                </a:cubicBezTo>
                <a:cubicBezTo>
                  <a:pt x="1142841" y="71513"/>
                  <a:pt x="1142841" y="72275"/>
                  <a:pt x="1142841" y="73227"/>
                </a:cubicBezTo>
                <a:cubicBezTo>
                  <a:pt x="1138078" y="86181"/>
                  <a:pt x="1126647" y="86181"/>
                  <a:pt x="1125698" y="86181"/>
                </a:cubicBezTo>
                <a:cubicBezTo>
                  <a:pt x="1119977" y="86181"/>
                  <a:pt x="1114266" y="82467"/>
                  <a:pt x="1111410" y="77705"/>
                </a:cubicBezTo>
                <a:cubicBezTo>
                  <a:pt x="1107597" y="71608"/>
                  <a:pt x="1107597" y="63322"/>
                  <a:pt x="1107597" y="58844"/>
                </a:cubicBezTo>
                <a:lnTo>
                  <a:pt x="1142841" y="58844"/>
                </a:lnTo>
                <a:cubicBezTo>
                  <a:pt x="1145697" y="58844"/>
                  <a:pt x="1145697" y="58844"/>
                  <a:pt x="1145697" y="56178"/>
                </a:cubicBezTo>
                <a:cubicBezTo>
                  <a:pt x="1145697" y="43700"/>
                  <a:pt x="1139027" y="31317"/>
                  <a:pt x="1123791" y="31317"/>
                </a:cubicBezTo>
                <a:cubicBezTo>
                  <a:pt x="1109503" y="31317"/>
                  <a:pt x="1097123" y="44367"/>
                  <a:pt x="1097123" y="60178"/>
                </a:cubicBezTo>
                <a:cubicBezTo>
                  <a:pt x="1097123" y="77133"/>
                  <a:pt x="1110452" y="89325"/>
                  <a:pt x="1124740" y="89325"/>
                </a:cubicBezTo>
                <a:cubicBezTo>
                  <a:pt x="1140934" y="89325"/>
                  <a:pt x="1145697" y="75323"/>
                  <a:pt x="1145697" y="72942"/>
                </a:cubicBezTo>
                <a:close/>
                <a:moveTo>
                  <a:pt x="1138078" y="56178"/>
                </a:moveTo>
                <a:lnTo>
                  <a:pt x="1107597" y="56178"/>
                </a:lnTo>
                <a:cubicBezTo>
                  <a:pt x="1108555" y="37223"/>
                  <a:pt x="1119028" y="34175"/>
                  <a:pt x="1123791" y="34175"/>
                </a:cubicBezTo>
                <a:cubicBezTo>
                  <a:pt x="1136172" y="34175"/>
                  <a:pt x="1138078" y="51225"/>
                  <a:pt x="1138078" y="56178"/>
                </a:cubicBezTo>
                <a:close/>
                <a:moveTo>
                  <a:pt x="1258090" y="60655"/>
                </a:moveTo>
                <a:cubicBezTo>
                  <a:pt x="1258090" y="44557"/>
                  <a:pt x="1245709" y="32080"/>
                  <a:pt x="1231422" y="32080"/>
                </a:cubicBezTo>
                <a:cubicBezTo>
                  <a:pt x="1220948" y="32080"/>
                  <a:pt x="1216185" y="37985"/>
                  <a:pt x="1214278" y="40366"/>
                </a:cubicBezTo>
                <a:lnTo>
                  <a:pt x="1214278" y="171"/>
                </a:lnTo>
                <a:lnTo>
                  <a:pt x="1196177" y="1505"/>
                </a:lnTo>
                <a:lnTo>
                  <a:pt x="1196177" y="5600"/>
                </a:lnTo>
                <a:cubicBezTo>
                  <a:pt x="1204753" y="5600"/>
                  <a:pt x="1205702" y="6457"/>
                  <a:pt x="1205702" y="12553"/>
                </a:cubicBezTo>
                <a:lnTo>
                  <a:pt x="1205702" y="87991"/>
                </a:lnTo>
                <a:lnTo>
                  <a:pt x="1208567" y="87991"/>
                </a:lnTo>
                <a:lnTo>
                  <a:pt x="1213330" y="80086"/>
                </a:lnTo>
                <a:cubicBezTo>
                  <a:pt x="1215227" y="83133"/>
                  <a:pt x="1219990" y="89325"/>
                  <a:pt x="1229515" y="89325"/>
                </a:cubicBezTo>
                <a:cubicBezTo>
                  <a:pt x="1244760" y="89325"/>
                  <a:pt x="1258090" y="77037"/>
                  <a:pt x="1258090" y="60655"/>
                </a:cubicBezTo>
                <a:close/>
                <a:moveTo>
                  <a:pt x="1247616" y="60655"/>
                </a:moveTo>
                <a:cubicBezTo>
                  <a:pt x="1247616" y="65226"/>
                  <a:pt x="1246667" y="72847"/>
                  <a:pt x="1243802" y="78466"/>
                </a:cubicBezTo>
                <a:cubicBezTo>
                  <a:pt x="1240947" y="82467"/>
                  <a:pt x="1236184" y="86658"/>
                  <a:pt x="1229515" y="86658"/>
                </a:cubicBezTo>
                <a:cubicBezTo>
                  <a:pt x="1223803" y="86658"/>
                  <a:pt x="1219041" y="83515"/>
                  <a:pt x="1216185" y="78942"/>
                </a:cubicBezTo>
                <a:cubicBezTo>
                  <a:pt x="1214278" y="76276"/>
                  <a:pt x="1214278" y="75799"/>
                  <a:pt x="1214278" y="73608"/>
                </a:cubicBezTo>
                <a:lnTo>
                  <a:pt x="1214278" y="47510"/>
                </a:lnTo>
                <a:cubicBezTo>
                  <a:pt x="1214278" y="45129"/>
                  <a:pt x="1214278" y="45033"/>
                  <a:pt x="1215227" y="42938"/>
                </a:cubicBezTo>
                <a:cubicBezTo>
                  <a:pt x="1219990" y="35890"/>
                  <a:pt x="1227617" y="34842"/>
                  <a:pt x="1230473" y="34842"/>
                </a:cubicBezTo>
                <a:cubicBezTo>
                  <a:pt x="1236184" y="34842"/>
                  <a:pt x="1240947" y="38176"/>
                  <a:pt x="1243802" y="42938"/>
                </a:cubicBezTo>
                <a:cubicBezTo>
                  <a:pt x="1246667" y="48081"/>
                  <a:pt x="1247616" y="55415"/>
                  <a:pt x="1247616" y="60655"/>
                </a:cubicBezTo>
                <a:close/>
                <a:moveTo>
                  <a:pt x="1293334" y="87991"/>
                </a:moveTo>
                <a:lnTo>
                  <a:pt x="1293334" y="84181"/>
                </a:lnTo>
                <a:cubicBezTo>
                  <a:pt x="1284767" y="84181"/>
                  <a:pt x="1284767" y="83419"/>
                  <a:pt x="1284767" y="78466"/>
                </a:cubicBezTo>
                <a:lnTo>
                  <a:pt x="1284767" y="32080"/>
                </a:lnTo>
                <a:lnTo>
                  <a:pt x="1266666" y="33508"/>
                </a:lnTo>
                <a:lnTo>
                  <a:pt x="1266666" y="37413"/>
                </a:lnTo>
                <a:cubicBezTo>
                  <a:pt x="1275242" y="37413"/>
                  <a:pt x="1276191" y="38176"/>
                  <a:pt x="1276191" y="44367"/>
                </a:cubicBezTo>
                <a:lnTo>
                  <a:pt x="1276191" y="78371"/>
                </a:lnTo>
                <a:cubicBezTo>
                  <a:pt x="1276191" y="84181"/>
                  <a:pt x="1274284" y="84181"/>
                  <a:pt x="1266666" y="84181"/>
                </a:cubicBezTo>
                <a:lnTo>
                  <a:pt x="1266666" y="87991"/>
                </a:lnTo>
                <a:lnTo>
                  <a:pt x="1280005" y="87514"/>
                </a:lnTo>
                <a:cubicBezTo>
                  <a:pt x="1284767" y="87514"/>
                  <a:pt x="1288572" y="87896"/>
                  <a:pt x="1293334" y="87991"/>
                </a:cubicBezTo>
                <a:close/>
                <a:moveTo>
                  <a:pt x="1286665" y="11696"/>
                </a:moveTo>
                <a:cubicBezTo>
                  <a:pt x="1286665" y="8267"/>
                  <a:pt x="1283809" y="4933"/>
                  <a:pt x="1280005" y="4933"/>
                </a:cubicBezTo>
                <a:cubicBezTo>
                  <a:pt x="1275242" y="4933"/>
                  <a:pt x="1272377" y="8362"/>
                  <a:pt x="1272377" y="11696"/>
                </a:cubicBezTo>
                <a:cubicBezTo>
                  <a:pt x="1272377" y="15125"/>
                  <a:pt x="1275242" y="18363"/>
                  <a:pt x="1279047" y="18363"/>
                </a:cubicBezTo>
                <a:cubicBezTo>
                  <a:pt x="1283809" y="18363"/>
                  <a:pt x="1286665" y="14743"/>
                  <a:pt x="1286665" y="11696"/>
                </a:cubicBezTo>
                <a:close/>
                <a:moveTo>
                  <a:pt x="1358102" y="76656"/>
                </a:moveTo>
                <a:lnTo>
                  <a:pt x="1358102" y="69703"/>
                </a:lnTo>
                <a:lnTo>
                  <a:pt x="1354298" y="69703"/>
                </a:lnTo>
                <a:lnTo>
                  <a:pt x="1354298" y="76656"/>
                </a:lnTo>
                <a:cubicBezTo>
                  <a:pt x="1354298" y="84181"/>
                  <a:pt x="1351442" y="84848"/>
                  <a:pt x="1350484" y="84848"/>
                </a:cubicBezTo>
                <a:cubicBezTo>
                  <a:pt x="1345722" y="84848"/>
                  <a:pt x="1345722" y="79037"/>
                  <a:pt x="1345722" y="78466"/>
                </a:cubicBezTo>
                <a:lnTo>
                  <a:pt x="1345722" y="53225"/>
                </a:lnTo>
                <a:cubicBezTo>
                  <a:pt x="1345722" y="47986"/>
                  <a:pt x="1345722" y="42938"/>
                  <a:pt x="1340959" y="38271"/>
                </a:cubicBezTo>
                <a:cubicBezTo>
                  <a:pt x="1336197" y="33413"/>
                  <a:pt x="1329527" y="31317"/>
                  <a:pt x="1323816" y="31317"/>
                </a:cubicBezTo>
                <a:cubicBezTo>
                  <a:pt x="1313342" y="31317"/>
                  <a:pt x="1304766" y="37223"/>
                  <a:pt x="1304766" y="45604"/>
                </a:cubicBezTo>
                <a:cubicBezTo>
                  <a:pt x="1304766" y="49414"/>
                  <a:pt x="1307622" y="51511"/>
                  <a:pt x="1310477" y="51511"/>
                </a:cubicBezTo>
                <a:cubicBezTo>
                  <a:pt x="1314291" y="51511"/>
                  <a:pt x="1316198" y="49034"/>
                  <a:pt x="1316198" y="45700"/>
                </a:cubicBezTo>
                <a:cubicBezTo>
                  <a:pt x="1316198" y="44272"/>
                  <a:pt x="1315240" y="40080"/>
                  <a:pt x="1309528" y="39889"/>
                </a:cubicBezTo>
                <a:cubicBezTo>
                  <a:pt x="1313342" y="35508"/>
                  <a:pt x="1320002" y="34175"/>
                  <a:pt x="1323816" y="34175"/>
                </a:cubicBezTo>
                <a:cubicBezTo>
                  <a:pt x="1329527" y="34175"/>
                  <a:pt x="1337155" y="39033"/>
                  <a:pt x="1337155" y="50367"/>
                </a:cubicBezTo>
                <a:lnTo>
                  <a:pt x="1337155" y="54940"/>
                </a:lnTo>
                <a:cubicBezTo>
                  <a:pt x="1330485" y="55415"/>
                  <a:pt x="1321909" y="55701"/>
                  <a:pt x="1313342" y="59607"/>
                </a:cubicBezTo>
                <a:cubicBezTo>
                  <a:pt x="1303817" y="63893"/>
                  <a:pt x="1300952" y="70466"/>
                  <a:pt x="1300952" y="75990"/>
                </a:cubicBezTo>
                <a:cubicBezTo>
                  <a:pt x="1300952" y="86181"/>
                  <a:pt x="1313342" y="89325"/>
                  <a:pt x="1320960" y="89325"/>
                </a:cubicBezTo>
                <a:cubicBezTo>
                  <a:pt x="1329527" y="89325"/>
                  <a:pt x="1335248" y="84276"/>
                  <a:pt x="1338103" y="78371"/>
                </a:cubicBezTo>
                <a:cubicBezTo>
                  <a:pt x="1338103" y="83419"/>
                  <a:pt x="1341917" y="88753"/>
                  <a:pt x="1347628" y="88753"/>
                </a:cubicBezTo>
                <a:cubicBezTo>
                  <a:pt x="1350484" y="88753"/>
                  <a:pt x="1358102" y="86944"/>
                  <a:pt x="1358102" y="76656"/>
                </a:cubicBezTo>
                <a:close/>
                <a:moveTo>
                  <a:pt x="1337155" y="70275"/>
                </a:moveTo>
                <a:cubicBezTo>
                  <a:pt x="1337155" y="82372"/>
                  <a:pt x="1327630" y="86658"/>
                  <a:pt x="1321909" y="86658"/>
                </a:cubicBezTo>
                <a:cubicBezTo>
                  <a:pt x="1316198" y="86658"/>
                  <a:pt x="1310477" y="82181"/>
                  <a:pt x="1310477" y="75799"/>
                </a:cubicBezTo>
                <a:cubicBezTo>
                  <a:pt x="1310477" y="68941"/>
                  <a:pt x="1316198" y="58369"/>
                  <a:pt x="1337155" y="57606"/>
                </a:cubicBezTo>
                <a:close/>
                <a:moveTo>
                  <a:pt x="1405727" y="71798"/>
                </a:moveTo>
                <a:cubicBezTo>
                  <a:pt x="1405727" y="65131"/>
                  <a:pt x="1401923" y="61321"/>
                  <a:pt x="1400016" y="59702"/>
                </a:cubicBezTo>
                <a:cubicBezTo>
                  <a:pt x="1396202" y="55701"/>
                  <a:pt x="1391440" y="54654"/>
                  <a:pt x="1385728" y="53797"/>
                </a:cubicBezTo>
                <a:cubicBezTo>
                  <a:pt x="1379059" y="52272"/>
                  <a:pt x="1370492" y="50653"/>
                  <a:pt x="1370492" y="43318"/>
                </a:cubicBezTo>
                <a:cubicBezTo>
                  <a:pt x="1370492" y="38937"/>
                  <a:pt x="1373348" y="33698"/>
                  <a:pt x="1383822" y="33698"/>
                </a:cubicBezTo>
                <a:cubicBezTo>
                  <a:pt x="1398109" y="33698"/>
                  <a:pt x="1399067" y="45129"/>
                  <a:pt x="1399067" y="49034"/>
                </a:cubicBezTo>
                <a:cubicBezTo>
                  <a:pt x="1399067" y="50177"/>
                  <a:pt x="1400965" y="50177"/>
                  <a:pt x="1400965" y="50177"/>
                </a:cubicBezTo>
                <a:cubicBezTo>
                  <a:pt x="1401923" y="50177"/>
                  <a:pt x="1401923" y="49605"/>
                  <a:pt x="1401923" y="47033"/>
                </a:cubicBezTo>
                <a:lnTo>
                  <a:pt x="1401923" y="34461"/>
                </a:lnTo>
                <a:cubicBezTo>
                  <a:pt x="1401923" y="32175"/>
                  <a:pt x="1401923" y="31317"/>
                  <a:pt x="1400965" y="31317"/>
                </a:cubicBezTo>
                <a:cubicBezTo>
                  <a:pt x="1400016" y="31317"/>
                  <a:pt x="1400016" y="31317"/>
                  <a:pt x="1398109" y="32746"/>
                </a:cubicBezTo>
                <a:cubicBezTo>
                  <a:pt x="1398109" y="33413"/>
                  <a:pt x="1396202" y="34461"/>
                  <a:pt x="1396202" y="34842"/>
                </a:cubicBezTo>
                <a:cubicBezTo>
                  <a:pt x="1391440" y="31317"/>
                  <a:pt x="1386677" y="31317"/>
                  <a:pt x="1383822" y="31317"/>
                </a:cubicBezTo>
                <a:cubicBezTo>
                  <a:pt x="1368585" y="31317"/>
                  <a:pt x="1363823" y="39794"/>
                  <a:pt x="1363823" y="46938"/>
                </a:cubicBezTo>
                <a:cubicBezTo>
                  <a:pt x="1363823" y="51225"/>
                  <a:pt x="1365730" y="54844"/>
                  <a:pt x="1369534" y="57606"/>
                </a:cubicBezTo>
                <a:cubicBezTo>
                  <a:pt x="1373348" y="60941"/>
                  <a:pt x="1377152" y="61702"/>
                  <a:pt x="1386677" y="63417"/>
                </a:cubicBezTo>
                <a:cubicBezTo>
                  <a:pt x="1388584" y="63893"/>
                  <a:pt x="1399067" y="65988"/>
                  <a:pt x="1399067" y="75037"/>
                </a:cubicBezTo>
                <a:cubicBezTo>
                  <a:pt x="1399067" y="81609"/>
                  <a:pt x="1395253" y="86658"/>
                  <a:pt x="1384780" y="86658"/>
                </a:cubicBezTo>
                <a:cubicBezTo>
                  <a:pt x="1374297" y="86658"/>
                  <a:pt x="1369534" y="79418"/>
                  <a:pt x="1367627" y="68655"/>
                </a:cubicBezTo>
                <a:cubicBezTo>
                  <a:pt x="1366678" y="67036"/>
                  <a:pt x="1366678" y="66465"/>
                  <a:pt x="1365730" y="66465"/>
                </a:cubicBezTo>
                <a:cubicBezTo>
                  <a:pt x="1363823" y="66465"/>
                  <a:pt x="1363823" y="67322"/>
                  <a:pt x="1363823" y="69703"/>
                </a:cubicBezTo>
                <a:lnTo>
                  <a:pt x="1363823" y="86372"/>
                </a:lnTo>
                <a:cubicBezTo>
                  <a:pt x="1363823" y="88467"/>
                  <a:pt x="1363823" y="89325"/>
                  <a:pt x="1365730" y="89325"/>
                </a:cubicBezTo>
                <a:cubicBezTo>
                  <a:pt x="1365730" y="89325"/>
                  <a:pt x="1366678" y="89325"/>
                  <a:pt x="1368585" y="86848"/>
                </a:cubicBezTo>
                <a:cubicBezTo>
                  <a:pt x="1368585" y="86658"/>
                  <a:pt x="1368585" y="86372"/>
                  <a:pt x="1371441" y="83990"/>
                </a:cubicBezTo>
                <a:cubicBezTo>
                  <a:pt x="1377152" y="89325"/>
                  <a:pt x="1382873" y="89325"/>
                  <a:pt x="1384780" y="89325"/>
                </a:cubicBezTo>
                <a:cubicBezTo>
                  <a:pt x="1400016" y="89325"/>
                  <a:pt x="1405727" y="80847"/>
                  <a:pt x="1405727" y="71798"/>
                </a:cubicBezTo>
                <a:close/>
                <a:moveTo>
                  <a:pt x="1497173" y="71798"/>
                </a:moveTo>
                <a:cubicBezTo>
                  <a:pt x="1497173" y="65131"/>
                  <a:pt x="1493359" y="61321"/>
                  <a:pt x="1491452" y="59702"/>
                </a:cubicBezTo>
                <a:cubicBezTo>
                  <a:pt x="1487648" y="55701"/>
                  <a:pt x="1482885" y="54654"/>
                  <a:pt x="1477165" y="53797"/>
                </a:cubicBezTo>
                <a:cubicBezTo>
                  <a:pt x="1470505" y="52272"/>
                  <a:pt x="1461928" y="50653"/>
                  <a:pt x="1461928" y="43318"/>
                </a:cubicBezTo>
                <a:cubicBezTo>
                  <a:pt x="1461928" y="38937"/>
                  <a:pt x="1465742" y="33698"/>
                  <a:pt x="1476216" y="33698"/>
                </a:cubicBezTo>
                <a:cubicBezTo>
                  <a:pt x="1489555" y="33698"/>
                  <a:pt x="1490503" y="45129"/>
                  <a:pt x="1490503" y="49034"/>
                </a:cubicBezTo>
                <a:cubicBezTo>
                  <a:pt x="1491452" y="50177"/>
                  <a:pt x="1492410" y="50177"/>
                  <a:pt x="1492410" y="50177"/>
                </a:cubicBezTo>
                <a:cubicBezTo>
                  <a:pt x="1494317" y="50177"/>
                  <a:pt x="1494317" y="49605"/>
                  <a:pt x="1494317" y="47033"/>
                </a:cubicBezTo>
                <a:lnTo>
                  <a:pt x="1494317" y="34461"/>
                </a:lnTo>
                <a:cubicBezTo>
                  <a:pt x="1494317" y="32175"/>
                  <a:pt x="1494317" y="31317"/>
                  <a:pt x="1492410" y="31317"/>
                </a:cubicBezTo>
                <a:cubicBezTo>
                  <a:pt x="1492410" y="31317"/>
                  <a:pt x="1491452" y="31317"/>
                  <a:pt x="1490503" y="32746"/>
                </a:cubicBezTo>
                <a:cubicBezTo>
                  <a:pt x="1489555" y="33413"/>
                  <a:pt x="1488597" y="34461"/>
                  <a:pt x="1487648" y="34842"/>
                </a:cubicBezTo>
                <a:cubicBezTo>
                  <a:pt x="1482885" y="31317"/>
                  <a:pt x="1478123" y="31317"/>
                  <a:pt x="1476216" y="31317"/>
                </a:cubicBezTo>
                <a:cubicBezTo>
                  <a:pt x="1460980" y="31317"/>
                  <a:pt x="1456217" y="39794"/>
                  <a:pt x="1456217" y="46938"/>
                </a:cubicBezTo>
                <a:cubicBezTo>
                  <a:pt x="1456217" y="51225"/>
                  <a:pt x="1458115" y="54844"/>
                  <a:pt x="1460980" y="57606"/>
                </a:cubicBezTo>
                <a:cubicBezTo>
                  <a:pt x="1465742" y="60941"/>
                  <a:pt x="1468598" y="61702"/>
                  <a:pt x="1478123" y="63417"/>
                </a:cubicBezTo>
                <a:cubicBezTo>
                  <a:pt x="1480978" y="63893"/>
                  <a:pt x="1491452" y="65988"/>
                  <a:pt x="1491452" y="75037"/>
                </a:cubicBezTo>
                <a:cubicBezTo>
                  <a:pt x="1491452" y="81609"/>
                  <a:pt x="1486690" y="86658"/>
                  <a:pt x="1477165" y="86658"/>
                </a:cubicBezTo>
                <a:cubicBezTo>
                  <a:pt x="1466691" y="86658"/>
                  <a:pt x="1461928" y="79418"/>
                  <a:pt x="1459073" y="68655"/>
                </a:cubicBezTo>
                <a:cubicBezTo>
                  <a:pt x="1459073" y="67036"/>
                  <a:pt x="1459073" y="66465"/>
                  <a:pt x="1458115" y="66465"/>
                </a:cubicBezTo>
                <a:cubicBezTo>
                  <a:pt x="1456217" y="66465"/>
                  <a:pt x="1456217" y="67322"/>
                  <a:pt x="1456217" y="69703"/>
                </a:cubicBezTo>
                <a:lnTo>
                  <a:pt x="1456217" y="86372"/>
                </a:lnTo>
                <a:cubicBezTo>
                  <a:pt x="1456217" y="88467"/>
                  <a:pt x="1456217" y="89325"/>
                  <a:pt x="1457166" y="89325"/>
                </a:cubicBezTo>
                <a:cubicBezTo>
                  <a:pt x="1458115" y="89325"/>
                  <a:pt x="1458115" y="89325"/>
                  <a:pt x="1460022" y="86848"/>
                </a:cubicBezTo>
                <a:cubicBezTo>
                  <a:pt x="1460980" y="86658"/>
                  <a:pt x="1460980" y="86372"/>
                  <a:pt x="1462877" y="83990"/>
                </a:cubicBezTo>
                <a:cubicBezTo>
                  <a:pt x="1468598" y="89325"/>
                  <a:pt x="1474309" y="89325"/>
                  <a:pt x="1477165" y="89325"/>
                </a:cubicBezTo>
                <a:cubicBezTo>
                  <a:pt x="1491452" y="89325"/>
                  <a:pt x="1497173" y="80847"/>
                  <a:pt x="1497173" y="71798"/>
                </a:cubicBezTo>
                <a:close/>
                <a:moveTo>
                  <a:pt x="1553365" y="72942"/>
                </a:moveTo>
                <a:cubicBezTo>
                  <a:pt x="1553365" y="71608"/>
                  <a:pt x="1552416" y="71608"/>
                  <a:pt x="1552416" y="71608"/>
                </a:cubicBezTo>
                <a:cubicBezTo>
                  <a:pt x="1550509" y="71608"/>
                  <a:pt x="1550509" y="72179"/>
                  <a:pt x="1550509" y="72942"/>
                </a:cubicBezTo>
                <a:cubicBezTo>
                  <a:pt x="1546705" y="84753"/>
                  <a:pt x="1539077" y="86181"/>
                  <a:pt x="1534315" y="86181"/>
                </a:cubicBezTo>
                <a:cubicBezTo>
                  <a:pt x="1527655" y="86181"/>
                  <a:pt x="1516223" y="80847"/>
                  <a:pt x="1516223" y="60464"/>
                </a:cubicBezTo>
                <a:cubicBezTo>
                  <a:pt x="1516223" y="39794"/>
                  <a:pt x="1526697" y="34461"/>
                  <a:pt x="1533366" y="34461"/>
                </a:cubicBezTo>
                <a:cubicBezTo>
                  <a:pt x="1534315" y="34461"/>
                  <a:pt x="1541942" y="34556"/>
                  <a:pt x="1546705" y="39223"/>
                </a:cubicBezTo>
                <a:cubicBezTo>
                  <a:pt x="1541942" y="39509"/>
                  <a:pt x="1540984" y="43318"/>
                  <a:pt x="1540984" y="45033"/>
                </a:cubicBezTo>
                <a:cubicBezTo>
                  <a:pt x="1540984" y="48272"/>
                  <a:pt x="1542891" y="50843"/>
                  <a:pt x="1546705" y="50843"/>
                </a:cubicBezTo>
                <a:cubicBezTo>
                  <a:pt x="1549560" y="50843"/>
                  <a:pt x="1552416" y="48748"/>
                  <a:pt x="1552416" y="44843"/>
                </a:cubicBezTo>
                <a:cubicBezTo>
                  <a:pt x="1552416" y="36175"/>
                  <a:pt x="1542891" y="31317"/>
                  <a:pt x="1533366" y="31317"/>
                </a:cubicBezTo>
                <a:cubicBezTo>
                  <a:pt x="1517172" y="31317"/>
                  <a:pt x="1505740" y="45033"/>
                  <a:pt x="1505740" y="60655"/>
                </a:cubicBezTo>
                <a:cubicBezTo>
                  <a:pt x="1505740" y="76847"/>
                  <a:pt x="1518130" y="89325"/>
                  <a:pt x="1533366" y="89325"/>
                </a:cubicBezTo>
                <a:cubicBezTo>
                  <a:pt x="1549560" y="89325"/>
                  <a:pt x="1553365" y="74179"/>
                  <a:pt x="1553365" y="72942"/>
                </a:cubicBezTo>
                <a:close/>
                <a:moveTo>
                  <a:pt x="1617184" y="60941"/>
                </a:moveTo>
                <a:cubicBezTo>
                  <a:pt x="1617184" y="44652"/>
                  <a:pt x="1603855" y="31317"/>
                  <a:pt x="1588609" y="31317"/>
                </a:cubicBezTo>
                <a:cubicBezTo>
                  <a:pt x="1573373" y="31317"/>
                  <a:pt x="1560992" y="45129"/>
                  <a:pt x="1560992" y="60941"/>
                </a:cubicBezTo>
                <a:cubicBezTo>
                  <a:pt x="1560992" y="77323"/>
                  <a:pt x="1574322" y="89325"/>
                  <a:pt x="1588609" y="89325"/>
                </a:cubicBezTo>
                <a:cubicBezTo>
                  <a:pt x="1603855" y="89325"/>
                  <a:pt x="1617184" y="77037"/>
                  <a:pt x="1617184" y="60941"/>
                </a:cubicBezTo>
                <a:close/>
                <a:moveTo>
                  <a:pt x="1606710" y="59892"/>
                </a:moveTo>
                <a:cubicBezTo>
                  <a:pt x="1606710" y="64465"/>
                  <a:pt x="1606710" y="71322"/>
                  <a:pt x="1603855" y="76847"/>
                </a:cubicBezTo>
                <a:cubicBezTo>
                  <a:pt x="1600990" y="82467"/>
                  <a:pt x="1595278" y="86181"/>
                  <a:pt x="1588609" y="86181"/>
                </a:cubicBezTo>
                <a:cubicBezTo>
                  <a:pt x="1583847" y="86181"/>
                  <a:pt x="1578135" y="83515"/>
                  <a:pt x="1574322" y="77705"/>
                </a:cubicBezTo>
                <a:cubicBezTo>
                  <a:pt x="1571466" y="72275"/>
                  <a:pt x="1571466" y="64465"/>
                  <a:pt x="1571466" y="59892"/>
                </a:cubicBezTo>
                <a:cubicBezTo>
                  <a:pt x="1571466" y="54940"/>
                  <a:pt x="1571466" y="48081"/>
                  <a:pt x="1574322" y="42652"/>
                </a:cubicBezTo>
                <a:cubicBezTo>
                  <a:pt x="1578135" y="36842"/>
                  <a:pt x="1583847" y="34175"/>
                  <a:pt x="1588609" y="34175"/>
                </a:cubicBezTo>
                <a:cubicBezTo>
                  <a:pt x="1594330" y="34175"/>
                  <a:pt x="1600041" y="36937"/>
                  <a:pt x="1602897" y="42271"/>
                </a:cubicBezTo>
                <a:cubicBezTo>
                  <a:pt x="1606710" y="47796"/>
                  <a:pt x="1606710" y="55129"/>
                  <a:pt x="1606710" y="59892"/>
                </a:cubicBezTo>
                <a:close/>
                <a:moveTo>
                  <a:pt x="1666716" y="39794"/>
                </a:moveTo>
                <a:cubicBezTo>
                  <a:pt x="1666716" y="35794"/>
                  <a:pt x="1661953" y="32080"/>
                  <a:pt x="1657191" y="32080"/>
                </a:cubicBezTo>
                <a:cubicBezTo>
                  <a:pt x="1647666" y="32080"/>
                  <a:pt x="1642903" y="40557"/>
                  <a:pt x="1640997" y="46081"/>
                </a:cubicBezTo>
                <a:lnTo>
                  <a:pt x="1640997" y="32080"/>
                </a:lnTo>
                <a:lnTo>
                  <a:pt x="1623853" y="33508"/>
                </a:lnTo>
                <a:lnTo>
                  <a:pt x="1623853" y="37413"/>
                </a:lnTo>
                <a:cubicBezTo>
                  <a:pt x="1632430" y="37413"/>
                  <a:pt x="1633378" y="38271"/>
                  <a:pt x="1633378" y="44557"/>
                </a:cubicBezTo>
                <a:lnTo>
                  <a:pt x="1633378" y="78371"/>
                </a:lnTo>
                <a:cubicBezTo>
                  <a:pt x="1633378" y="84181"/>
                  <a:pt x="1632430" y="84181"/>
                  <a:pt x="1623853" y="84181"/>
                </a:cubicBezTo>
                <a:lnTo>
                  <a:pt x="1623853" y="87991"/>
                </a:lnTo>
                <a:lnTo>
                  <a:pt x="1638141" y="87514"/>
                </a:lnTo>
                <a:cubicBezTo>
                  <a:pt x="1642903" y="87514"/>
                  <a:pt x="1649573" y="87514"/>
                  <a:pt x="1654335" y="87991"/>
                </a:cubicBezTo>
                <a:lnTo>
                  <a:pt x="1654335" y="84181"/>
                </a:lnTo>
                <a:lnTo>
                  <a:pt x="1651480" y="84181"/>
                </a:lnTo>
                <a:cubicBezTo>
                  <a:pt x="1641955" y="84181"/>
                  <a:pt x="1641955" y="82657"/>
                  <a:pt x="1641955" y="78180"/>
                </a:cubicBezTo>
                <a:lnTo>
                  <a:pt x="1641955" y="58655"/>
                </a:lnTo>
                <a:cubicBezTo>
                  <a:pt x="1641955" y="46176"/>
                  <a:pt x="1647666" y="34842"/>
                  <a:pt x="1657191" y="34842"/>
                </a:cubicBezTo>
                <a:cubicBezTo>
                  <a:pt x="1658140" y="34842"/>
                  <a:pt x="1658140" y="34842"/>
                  <a:pt x="1658140" y="35032"/>
                </a:cubicBezTo>
                <a:cubicBezTo>
                  <a:pt x="1658140" y="35222"/>
                  <a:pt x="1655284" y="36651"/>
                  <a:pt x="1655284" y="39889"/>
                </a:cubicBezTo>
                <a:cubicBezTo>
                  <a:pt x="1655284" y="43509"/>
                  <a:pt x="1658140" y="45415"/>
                  <a:pt x="1661005" y="45415"/>
                </a:cubicBezTo>
                <a:cubicBezTo>
                  <a:pt x="1662902" y="45415"/>
                  <a:pt x="1666716" y="43795"/>
                  <a:pt x="1666716" y="39794"/>
                </a:cubicBezTo>
                <a:close/>
                <a:moveTo>
                  <a:pt x="1721959" y="72942"/>
                </a:moveTo>
                <a:cubicBezTo>
                  <a:pt x="1721959" y="71608"/>
                  <a:pt x="1721010" y="71513"/>
                  <a:pt x="1720052" y="71513"/>
                </a:cubicBezTo>
                <a:cubicBezTo>
                  <a:pt x="1719103" y="71513"/>
                  <a:pt x="1719103" y="72275"/>
                  <a:pt x="1719103" y="73227"/>
                </a:cubicBezTo>
                <a:cubicBezTo>
                  <a:pt x="1714341" y="86181"/>
                  <a:pt x="1702909" y="86181"/>
                  <a:pt x="1701960" y="86181"/>
                </a:cubicBezTo>
                <a:cubicBezTo>
                  <a:pt x="1695291" y="86181"/>
                  <a:pt x="1690528" y="82467"/>
                  <a:pt x="1687673" y="77705"/>
                </a:cubicBezTo>
                <a:cubicBezTo>
                  <a:pt x="1683859" y="71608"/>
                  <a:pt x="1683859" y="63322"/>
                  <a:pt x="1683859" y="58844"/>
                </a:cubicBezTo>
                <a:lnTo>
                  <a:pt x="1719103" y="58844"/>
                </a:lnTo>
                <a:cubicBezTo>
                  <a:pt x="1721959" y="58844"/>
                  <a:pt x="1721959" y="58844"/>
                  <a:pt x="1721959" y="56178"/>
                </a:cubicBezTo>
                <a:cubicBezTo>
                  <a:pt x="1721959" y="43700"/>
                  <a:pt x="1715290" y="31317"/>
                  <a:pt x="1699105" y="31317"/>
                </a:cubicBezTo>
                <a:cubicBezTo>
                  <a:pt x="1684817" y="31317"/>
                  <a:pt x="1673385" y="44367"/>
                  <a:pt x="1673385" y="60178"/>
                </a:cubicBezTo>
                <a:cubicBezTo>
                  <a:pt x="1673385" y="77133"/>
                  <a:pt x="1686715" y="89325"/>
                  <a:pt x="1701002" y="89325"/>
                </a:cubicBezTo>
                <a:cubicBezTo>
                  <a:pt x="1716248" y="89325"/>
                  <a:pt x="1721959" y="75323"/>
                  <a:pt x="1721959" y="72942"/>
                </a:cubicBezTo>
                <a:close/>
                <a:moveTo>
                  <a:pt x="1713392" y="56178"/>
                </a:moveTo>
                <a:lnTo>
                  <a:pt x="1683859" y="56178"/>
                </a:lnTo>
                <a:cubicBezTo>
                  <a:pt x="1684817" y="37223"/>
                  <a:pt x="1695291" y="34175"/>
                  <a:pt x="1699105" y="34175"/>
                </a:cubicBezTo>
                <a:cubicBezTo>
                  <a:pt x="1712434" y="34175"/>
                  <a:pt x="1713392" y="51225"/>
                  <a:pt x="1713392" y="56178"/>
                </a:cubicBezTo>
                <a:close/>
                <a:moveTo>
                  <a:pt x="1812447" y="7600"/>
                </a:moveTo>
                <a:cubicBezTo>
                  <a:pt x="1812447" y="3028"/>
                  <a:pt x="1808642" y="-1163"/>
                  <a:pt x="1801015" y="-1163"/>
                </a:cubicBezTo>
                <a:cubicBezTo>
                  <a:pt x="1792448" y="-1163"/>
                  <a:pt x="1781965" y="5600"/>
                  <a:pt x="1781965" y="18935"/>
                </a:cubicBezTo>
                <a:lnTo>
                  <a:pt x="1781965" y="33508"/>
                </a:lnTo>
                <a:lnTo>
                  <a:pt x="1772440" y="33508"/>
                </a:lnTo>
                <a:lnTo>
                  <a:pt x="1772440" y="37413"/>
                </a:lnTo>
                <a:lnTo>
                  <a:pt x="1781965" y="37413"/>
                </a:lnTo>
                <a:lnTo>
                  <a:pt x="1781965" y="78371"/>
                </a:lnTo>
                <a:cubicBezTo>
                  <a:pt x="1781965" y="84181"/>
                  <a:pt x="1780067" y="84181"/>
                  <a:pt x="1772440" y="84181"/>
                </a:cubicBezTo>
                <a:lnTo>
                  <a:pt x="1772440" y="87991"/>
                </a:lnTo>
                <a:lnTo>
                  <a:pt x="1786727" y="87514"/>
                </a:lnTo>
                <a:cubicBezTo>
                  <a:pt x="1791490" y="87514"/>
                  <a:pt x="1797210" y="87514"/>
                  <a:pt x="1802922" y="87991"/>
                </a:cubicBezTo>
                <a:lnTo>
                  <a:pt x="1802922" y="84181"/>
                </a:lnTo>
                <a:lnTo>
                  <a:pt x="1800066" y="84181"/>
                </a:lnTo>
                <a:cubicBezTo>
                  <a:pt x="1790541" y="84181"/>
                  <a:pt x="1790541" y="82657"/>
                  <a:pt x="1790541" y="78180"/>
                </a:cubicBezTo>
                <a:lnTo>
                  <a:pt x="1790541" y="37413"/>
                </a:lnTo>
                <a:lnTo>
                  <a:pt x="1804828" y="37413"/>
                </a:lnTo>
                <a:lnTo>
                  <a:pt x="1804828" y="33508"/>
                </a:lnTo>
                <a:lnTo>
                  <a:pt x="1789592" y="33508"/>
                </a:lnTo>
                <a:lnTo>
                  <a:pt x="1789592" y="18840"/>
                </a:lnTo>
                <a:cubicBezTo>
                  <a:pt x="1789592" y="7600"/>
                  <a:pt x="1796252" y="1505"/>
                  <a:pt x="1801015" y="1505"/>
                </a:cubicBezTo>
                <a:cubicBezTo>
                  <a:pt x="1801973" y="1505"/>
                  <a:pt x="1803880" y="1505"/>
                  <a:pt x="1805777" y="2457"/>
                </a:cubicBezTo>
                <a:cubicBezTo>
                  <a:pt x="1803880" y="3028"/>
                  <a:pt x="1801973" y="4647"/>
                  <a:pt x="1801973" y="7790"/>
                </a:cubicBezTo>
                <a:cubicBezTo>
                  <a:pt x="1801973" y="10744"/>
                  <a:pt x="1803880" y="13316"/>
                  <a:pt x="1807684" y="13316"/>
                </a:cubicBezTo>
                <a:cubicBezTo>
                  <a:pt x="1810540" y="13316"/>
                  <a:pt x="1812447" y="10744"/>
                  <a:pt x="1812447" y="7600"/>
                </a:cubicBezTo>
                <a:close/>
                <a:moveTo>
                  <a:pt x="1865792" y="60941"/>
                </a:moveTo>
                <a:cubicBezTo>
                  <a:pt x="1865792" y="44652"/>
                  <a:pt x="1853402" y="31317"/>
                  <a:pt x="1838166" y="31317"/>
                </a:cubicBezTo>
                <a:cubicBezTo>
                  <a:pt x="1821972" y="31317"/>
                  <a:pt x="1809591" y="45129"/>
                  <a:pt x="1809591" y="60941"/>
                </a:cubicBezTo>
                <a:cubicBezTo>
                  <a:pt x="1809591" y="77323"/>
                  <a:pt x="1822930" y="89325"/>
                  <a:pt x="1838166" y="89325"/>
                </a:cubicBezTo>
                <a:cubicBezTo>
                  <a:pt x="1852453" y="89325"/>
                  <a:pt x="1865792" y="77037"/>
                  <a:pt x="1865792" y="60941"/>
                </a:cubicBezTo>
                <a:close/>
                <a:moveTo>
                  <a:pt x="1855309" y="59892"/>
                </a:moveTo>
                <a:cubicBezTo>
                  <a:pt x="1855309" y="64465"/>
                  <a:pt x="1855309" y="71322"/>
                  <a:pt x="1852453" y="76847"/>
                </a:cubicBezTo>
                <a:cubicBezTo>
                  <a:pt x="1849598" y="82467"/>
                  <a:pt x="1843877" y="86181"/>
                  <a:pt x="1838166" y="86181"/>
                </a:cubicBezTo>
                <a:cubicBezTo>
                  <a:pt x="1832455" y="86181"/>
                  <a:pt x="1826734" y="83515"/>
                  <a:pt x="1823878" y="77705"/>
                </a:cubicBezTo>
                <a:cubicBezTo>
                  <a:pt x="1820065" y="72275"/>
                  <a:pt x="1820065" y="64465"/>
                  <a:pt x="1820065" y="59892"/>
                </a:cubicBezTo>
                <a:cubicBezTo>
                  <a:pt x="1820065" y="54940"/>
                  <a:pt x="1820065" y="48081"/>
                  <a:pt x="1822930" y="42652"/>
                </a:cubicBezTo>
                <a:cubicBezTo>
                  <a:pt x="1826734" y="36842"/>
                  <a:pt x="1832455" y="34175"/>
                  <a:pt x="1838166" y="34175"/>
                </a:cubicBezTo>
                <a:cubicBezTo>
                  <a:pt x="1842928" y="34175"/>
                  <a:pt x="1848640" y="36937"/>
                  <a:pt x="1851505" y="42271"/>
                </a:cubicBezTo>
                <a:cubicBezTo>
                  <a:pt x="1855309" y="47796"/>
                  <a:pt x="1855309" y="55129"/>
                  <a:pt x="1855309" y="59892"/>
                </a:cubicBezTo>
                <a:close/>
                <a:moveTo>
                  <a:pt x="1915315" y="39794"/>
                </a:moveTo>
                <a:cubicBezTo>
                  <a:pt x="1915315" y="35794"/>
                  <a:pt x="1911510" y="32080"/>
                  <a:pt x="1905790" y="32080"/>
                </a:cubicBezTo>
                <a:cubicBezTo>
                  <a:pt x="1896265" y="32080"/>
                  <a:pt x="1892460" y="40557"/>
                  <a:pt x="1890553" y="46081"/>
                </a:cubicBezTo>
                <a:lnTo>
                  <a:pt x="1890553" y="32080"/>
                </a:lnTo>
                <a:lnTo>
                  <a:pt x="1872452" y="33508"/>
                </a:lnTo>
                <a:lnTo>
                  <a:pt x="1872452" y="37413"/>
                </a:lnTo>
                <a:cubicBezTo>
                  <a:pt x="1881977" y="37413"/>
                  <a:pt x="1882935" y="38271"/>
                  <a:pt x="1882935" y="44557"/>
                </a:cubicBezTo>
                <a:lnTo>
                  <a:pt x="1882935" y="78371"/>
                </a:lnTo>
                <a:cubicBezTo>
                  <a:pt x="1882935" y="84181"/>
                  <a:pt x="1881028" y="84181"/>
                  <a:pt x="1872452" y="84181"/>
                </a:cubicBezTo>
                <a:lnTo>
                  <a:pt x="1872452" y="87991"/>
                </a:lnTo>
                <a:lnTo>
                  <a:pt x="1886740" y="87514"/>
                </a:lnTo>
                <a:cubicBezTo>
                  <a:pt x="1892460" y="87514"/>
                  <a:pt x="1898172" y="87514"/>
                  <a:pt x="1902934" y="87991"/>
                </a:cubicBezTo>
                <a:lnTo>
                  <a:pt x="1902934" y="84181"/>
                </a:lnTo>
                <a:lnTo>
                  <a:pt x="1900078" y="84181"/>
                </a:lnTo>
                <a:cubicBezTo>
                  <a:pt x="1891502" y="84181"/>
                  <a:pt x="1890553" y="82657"/>
                  <a:pt x="1890553" y="78180"/>
                </a:cubicBezTo>
                <a:lnTo>
                  <a:pt x="1890553" y="58655"/>
                </a:lnTo>
                <a:cubicBezTo>
                  <a:pt x="1890553" y="46176"/>
                  <a:pt x="1896265" y="34842"/>
                  <a:pt x="1905790" y="34842"/>
                </a:cubicBezTo>
                <a:cubicBezTo>
                  <a:pt x="1906748" y="34842"/>
                  <a:pt x="1906748" y="34842"/>
                  <a:pt x="1907697" y="35032"/>
                </a:cubicBezTo>
                <a:cubicBezTo>
                  <a:pt x="1906748" y="35222"/>
                  <a:pt x="1903892" y="36651"/>
                  <a:pt x="1903892" y="39889"/>
                </a:cubicBezTo>
                <a:cubicBezTo>
                  <a:pt x="1903892" y="43509"/>
                  <a:pt x="1906748" y="45415"/>
                  <a:pt x="1909603" y="45415"/>
                </a:cubicBezTo>
                <a:cubicBezTo>
                  <a:pt x="1912459" y="45415"/>
                  <a:pt x="1915315" y="43795"/>
                  <a:pt x="1915315" y="39794"/>
                </a:cubicBezTo>
                <a:close/>
              </a:path>
            </a:pathLst>
          </a:custGeom>
          <a:solidFill>
            <a:srgbClr val="000000"/>
          </a:solidFill>
          <a:ln w="12732" cap="flat">
            <a:noFill/>
            <a:prstDash val="solid"/>
            <a:miter/>
          </a:ln>
        </p:spPr>
        <p:txBody>
          <a:bodyPr rtlCol="0" anchor="ctr"/>
          <a:lstStyle/>
          <a:p>
            <a:endParaRPr lang="en-AE"/>
          </a:p>
        </p:txBody>
      </p:sp>
      <p:sp>
        <p:nvSpPr>
          <p:cNvPr id="91" name="Freeform: Shape 90">
            <a:extLst>
              <a:ext uri="{FF2B5EF4-FFF2-40B4-BE49-F238E27FC236}">
                <a16:creationId xmlns:a16="http://schemas.microsoft.com/office/drawing/2014/main" id="{1FCB1C3D-77BC-DF96-6B54-66F0A23E5AA3}"/>
              </a:ext>
            </a:extLst>
          </p:cNvPr>
          <p:cNvSpPr/>
          <p:nvPr/>
        </p:nvSpPr>
        <p:spPr>
          <a:xfrm>
            <a:off x="5576887" y="3921504"/>
            <a:ext cx="51438" cy="91345"/>
          </a:xfrm>
          <a:custGeom>
            <a:avLst/>
            <a:gdLst>
              <a:gd name="connsiteX0" fmla="*/ 31272 w 51438"/>
              <a:gd name="connsiteY0" fmla="*/ 65798 h 91345"/>
              <a:gd name="connsiteX1" fmla="*/ 33178 w 51438"/>
              <a:gd name="connsiteY1" fmla="*/ 53035 h 91345"/>
              <a:gd name="connsiteX2" fmla="*/ 32220 w 51438"/>
              <a:gd name="connsiteY2" fmla="*/ 47034 h 91345"/>
              <a:gd name="connsiteX3" fmla="*/ 25560 w 51438"/>
              <a:gd name="connsiteY3" fmla="*/ 31699 h 91345"/>
              <a:gd name="connsiteX4" fmla="*/ 11273 w 51438"/>
              <a:gd name="connsiteY4" fmla="*/ 8839 h 91345"/>
              <a:gd name="connsiteX5" fmla="*/ 12222 w 51438"/>
              <a:gd name="connsiteY5" fmla="*/ 6553 h 91345"/>
              <a:gd name="connsiteX6" fmla="*/ 15077 w 51438"/>
              <a:gd name="connsiteY6" fmla="*/ 3695 h 91345"/>
              <a:gd name="connsiteX7" fmla="*/ 18891 w 51438"/>
              <a:gd name="connsiteY7" fmla="*/ 3029 h 91345"/>
              <a:gd name="connsiteX8" fmla="*/ 33178 w 51438"/>
              <a:gd name="connsiteY8" fmla="*/ 9220 h 91345"/>
              <a:gd name="connsiteX9" fmla="*/ 34127 w 51438"/>
              <a:gd name="connsiteY9" fmla="*/ 9506 h 91345"/>
              <a:gd name="connsiteX10" fmla="*/ 38890 w 51438"/>
              <a:gd name="connsiteY10" fmla="*/ 6744 h 91345"/>
              <a:gd name="connsiteX11" fmla="*/ 39848 w 51438"/>
              <a:gd name="connsiteY11" fmla="*/ 4458 h 91345"/>
              <a:gd name="connsiteX12" fmla="*/ 36983 w 51438"/>
              <a:gd name="connsiteY12" fmla="*/ 1219 h 91345"/>
              <a:gd name="connsiteX13" fmla="*/ 22695 w 51438"/>
              <a:gd name="connsiteY13" fmla="*/ -1163 h 91345"/>
              <a:gd name="connsiteX14" fmla="*/ 18891 w 51438"/>
              <a:gd name="connsiteY14" fmla="*/ -1067 h 91345"/>
              <a:gd name="connsiteX15" fmla="*/ 14128 w 51438"/>
              <a:gd name="connsiteY15" fmla="*/ 1029 h 91345"/>
              <a:gd name="connsiteX16" fmla="*/ 9366 w 51438"/>
              <a:gd name="connsiteY16" fmla="*/ 5410 h 91345"/>
              <a:gd name="connsiteX17" fmla="*/ 8408 w 51438"/>
              <a:gd name="connsiteY17" fmla="*/ 11792 h 91345"/>
              <a:gd name="connsiteX18" fmla="*/ 16035 w 51438"/>
              <a:gd name="connsiteY18" fmla="*/ 33604 h 91345"/>
              <a:gd name="connsiteX19" fmla="*/ 1748 w 51438"/>
              <a:gd name="connsiteY19" fmla="*/ 41224 h 91345"/>
              <a:gd name="connsiteX20" fmla="*/ -11591 w 51438"/>
              <a:gd name="connsiteY20" fmla="*/ 61322 h 91345"/>
              <a:gd name="connsiteX21" fmla="*/ -11591 w 51438"/>
              <a:gd name="connsiteY21" fmla="*/ 69038 h 91345"/>
              <a:gd name="connsiteX22" fmla="*/ -8735 w 51438"/>
              <a:gd name="connsiteY22" fmla="*/ 81706 h 91345"/>
              <a:gd name="connsiteX23" fmla="*/ 7459 w 51438"/>
              <a:gd name="connsiteY23" fmla="*/ 90183 h 91345"/>
              <a:gd name="connsiteX24" fmla="*/ 31272 w 51438"/>
              <a:gd name="connsiteY24" fmla="*/ 65798 h 91345"/>
              <a:gd name="connsiteX25" fmla="*/ 22695 w 51438"/>
              <a:gd name="connsiteY25" fmla="*/ 68180 h 91345"/>
              <a:gd name="connsiteX26" fmla="*/ 8408 w 51438"/>
              <a:gd name="connsiteY26" fmla="*/ 87516 h 91345"/>
              <a:gd name="connsiteX27" fmla="*/ -3015 w 51438"/>
              <a:gd name="connsiteY27" fmla="*/ 80277 h 91345"/>
              <a:gd name="connsiteX28" fmla="*/ -3973 w 51438"/>
              <a:gd name="connsiteY28" fmla="*/ 72467 h 91345"/>
              <a:gd name="connsiteX29" fmla="*/ -3015 w 51438"/>
              <a:gd name="connsiteY29" fmla="*/ 61894 h 91345"/>
              <a:gd name="connsiteX30" fmla="*/ 6510 w 51438"/>
              <a:gd name="connsiteY30" fmla="*/ 43320 h 91345"/>
              <a:gd name="connsiteX31" fmla="*/ 16984 w 51438"/>
              <a:gd name="connsiteY31" fmla="*/ 36366 h 91345"/>
              <a:gd name="connsiteX32" fmla="*/ 17933 w 51438"/>
              <a:gd name="connsiteY32" fmla="*/ 36937 h 91345"/>
              <a:gd name="connsiteX33" fmla="*/ 23653 w 51438"/>
              <a:gd name="connsiteY33" fmla="*/ 51606 h 91345"/>
              <a:gd name="connsiteX34" fmla="*/ 24602 w 51438"/>
              <a:gd name="connsiteY34" fmla="*/ 58084 h 91345"/>
              <a:gd name="connsiteX35" fmla="*/ 22695 w 51438"/>
              <a:gd name="connsiteY35" fmla="*/ 68180 h 9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345">
                <a:moveTo>
                  <a:pt x="31272" y="65798"/>
                </a:moveTo>
                <a:cubicBezTo>
                  <a:pt x="32220" y="61513"/>
                  <a:pt x="33178" y="57131"/>
                  <a:pt x="33178" y="53035"/>
                </a:cubicBezTo>
                <a:cubicBezTo>
                  <a:pt x="33178" y="50940"/>
                  <a:pt x="33178" y="48939"/>
                  <a:pt x="32220" y="47034"/>
                </a:cubicBezTo>
                <a:cubicBezTo>
                  <a:pt x="31272" y="41224"/>
                  <a:pt x="28416" y="36176"/>
                  <a:pt x="25560" y="31699"/>
                </a:cubicBezTo>
                <a:cubicBezTo>
                  <a:pt x="19840" y="24460"/>
                  <a:pt x="11273" y="14458"/>
                  <a:pt x="11273" y="8839"/>
                </a:cubicBezTo>
                <a:cubicBezTo>
                  <a:pt x="11273" y="8077"/>
                  <a:pt x="12222" y="7315"/>
                  <a:pt x="12222" y="6553"/>
                </a:cubicBezTo>
                <a:cubicBezTo>
                  <a:pt x="13170" y="5506"/>
                  <a:pt x="14128" y="4363"/>
                  <a:pt x="15077" y="3695"/>
                </a:cubicBezTo>
                <a:cubicBezTo>
                  <a:pt x="16035" y="3124"/>
                  <a:pt x="17933" y="3029"/>
                  <a:pt x="18891" y="3029"/>
                </a:cubicBezTo>
                <a:cubicBezTo>
                  <a:pt x="24602" y="3315"/>
                  <a:pt x="28416" y="7315"/>
                  <a:pt x="33178" y="9220"/>
                </a:cubicBezTo>
                <a:cubicBezTo>
                  <a:pt x="33178" y="9411"/>
                  <a:pt x="34127" y="9506"/>
                  <a:pt x="34127" y="9506"/>
                </a:cubicBezTo>
                <a:cubicBezTo>
                  <a:pt x="36034" y="9506"/>
                  <a:pt x="37941" y="8362"/>
                  <a:pt x="38890" y="6744"/>
                </a:cubicBezTo>
                <a:cubicBezTo>
                  <a:pt x="39848" y="5981"/>
                  <a:pt x="39848" y="5220"/>
                  <a:pt x="39848" y="4458"/>
                </a:cubicBezTo>
                <a:cubicBezTo>
                  <a:pt x="39848" y="2838"/>
                  <a:pt x="38890" y="1505"/>
                  <a:pt x="36983" y="1219"/>
                </a:cubicBezTo>
                <a:cubicBezTo>
                  <a:pt x="32220" y="-19"/>
                  <a:pt x="26509" y="-1163"/>
                  <a:pt x="22695" y="-1163"/>
                </a:cubicBezTo>
                <a:cubicBezTo>
                  <a:pt x="20798" y="-1163"/>
                  <a:pt x="19840" y="-1067"/>
                  <a:pt x="18891" y="-1067"/>
                </a:cubicBezTo>
                <a:cubicBezTo>
                  <a:pt x="16984" y="-591"/>
                  <a:pt x="15077" y="-114"/>
                  <a:pt x="14128" y="1029"/>
                </a:cubicBezTo>
                <a:cubicBezTo>
                  <a:pt x="12222" y="2077"/>
                  <a:pt x="10315" y="3600"/>
                  <a:pt x="9366" y="5410"/>
                </a:cubicBezTo>
                <a:cubicBezTo>
                  <a:pt x="8408" y="7315"/>
                  <a:pt x="8408" y="9411"/>
                  <a:pt x="8408" y="11792"/>
                </a:cubicBezTo>
                <a:cubicBezTo>
                  <a:pt x="8408" y="18459"/>
                  <a:pt x="12222" y="26651"/>
                  <a:pt x="16035" y="33604"/>
                </a:cubicBezTo>
                <a:cubicBezTo>
                  <a:pt x="10315" y="34842"/>
                  <a:pt x="5552" y="37509"/>
                  <a:pt x="1748" y="41224"/>
                </a:cubicBezTo>
                <a:cubicBezTo>
                  <a:pt x="-4922" y="46748"/>
                  <a:pt x="-9684" y="53892"/>
                  <a:pt x="-11591" y="61322"/>
                </a:cubicBezTo>
                <a:cubicBezTo>
                  <a:pt x="-11591" y="63989"/>
                  <a:pt x="-11591" y="66561"/>
                  <a:pt x="-11591" y="69038"/>
                </a:cubicBezTo>
                <a:cubicBezTo>
                  <a:pt x="-11591" y="73705"/>
                  <a:pt x="-10642" y="77991"/>
                  <a:pt x="-8735" y="81706"/>
                </a:cubicBezTo>
                <a:cubicBezTo>
                  <a:pt x="-4922" y="86944"/>
                  <a:pt x="790" y="90183"/>
                  <a:pt x="7459" y="90183"/>
                </a:cubicBezTo>
                <a:cubicBezTo>
                  <a:pt x="18891" y="90183"/>
                  <a:pt x="28416" y="78277"/>
                  <a:pt x="31272" y="65798"/>
                </a:cubicBezTo>
                <a:close/>
                <a:moveTo>
                  <a:pt x="22695" y="68180"/>
                </a:moveTo>
                <a:cubicBezTo>
                  <a:pt x="20798" y="77419"/>
                  <a:pt x="16035" y="87516"/>
                  <a:pt x="8408" y="87516"/>
                </a:cubicBezTo>
                <a:cubicBezTo>
                  <a:pt x="2697" y="87516"/>
                  <a:pt x="-1117" y="84562"/>
                  <a:pt x="-3015" y="80277"/>
                </a:cubicBezTo>
                <a:cubicBezTo>
                  <a:pt x="-3973" y="77991"/>
                  <a:pt x="-3973" y="75323"/>
                  <a:pt x="-3973" y="72467"/>
                </a:cubicBezTo>
                <a:cubicBezTo>
                  <a:pt x="-3973" y="69038"/>
                  <a:pt x="-3973" y="65512"/>
                  <a:pt x="-3015" y="61894"/>
                </a:cubicBezTo>
                <a:cubicBezTo>
                  <a:pt x="-1117" y="55416"/>
                  <a:pt x="1748" y="48654"/>
                  <a:pt x="6510" y="43320"/>
                </a:cubicBezTo>
                <a:cubicBezTo>
                  <a:pt x="9366" y="40081"/>
                  <a:pt x="13170" y="37509"/>
                  <a:pt x="16984" y="36366"/>
                </a:cubicBezTo>
                <a:lnTo>
                  <a:pt x="17933" y="36937"/>
                </a:lnTo>
                <a:cubicBezTo>
                  <a:pt x="19840" y="41510"/>
                  <a:pt x="22695" y="46273"/>
                  <a:pt x="23653" y="51606"/>
                </a:cubicBezTo>
                <a:cubicBezTo>
                  <a:pt x="23653" y="53701"/>
                  <a:pt x="24602" y="55798"/>
                  <a:pt x="24602" y="58084"/>
                </a:cubicBezTo>
                <a:cubicBezTo>
                  <a:pt x="24602" y="61322"/>
                  <a:pt x="23653" y="64751"/>
                  <a:pt x="22695" y="68180"/>
                </a:cubicBezTo>
                <a:close/>
              </a:path>
            </a:pathLst>
          </a:custGeom>
          <a:solidFill>
            <a:srgbClr val="000000"/>
          </a:solidFill>
          <a:ln w="12700" cap="flat">
            <a:noFill/>
            <a:prstDash val="solid"/>
            <a:miter/>
          </a:ln>
        </p:spPr>
        <p:txBody>
          <a:bodyPr rtlCol="0" anchor="ctr"/>
          <a:lstStyle/>
          <a:p>
            <a:endParaRPr lang="en-AE"/>
          </a:p>
        </p:txBody>
      </p:sp>
      <p:sp>
        <p:nvSpPr>
          <p:cNvPr id="92" name="Freeform: Shape 91">
            <a:extLst>
              <a:ext uri="{FF2B5EF4-FFF2-40B4-BE49-F238E27FC236}">
                <a16:creationId xmlns:a16="http://schemas.microsoft.com/office/drawing/2014/main" id="{F09126B0-829D-4091-F435-AB587763D955}"/>
              </a:ext>
            </a:extLst>
          </p:cNvPr>
          <p:cNvSpPr/>
          <p:nvPr/>
        </p:nvSpPr>
        <p:spPr>
          <a:xfrm>
            <a:off x="5642613" y="3998181"/>
            <a:ext cx="15236" cy="37718"/>
          </a:xfrm>
          <a:custGeom>
            <a:avLst/>
            <a:gdLst>
              <a:gd name="connsiteX0" fmla="*/ 3645 w 15236"/>
              <a:gd name="connsiteY0" fmla="*/ 12077 h 37718"/>
              <a:gd name="connsiteX1" fmla="*/ -4931 w 15236"/>
              <a:gd name="connsiteY1" fmla="*/ -1163 h 37718"/>
              <a:gd name="connsiteX2" fmla="*/ -11591 w 15236"/>
              <a:gd name="connsiteY2" fmla="*/ 5504 h 37718"/>
              <a:gd name="connsiteX3" fmla="*/ -4931 w 15236"/>
              <a:gd name="connsiteY3" fmla="*/ 12173 h 37718"/>
              <a:gd name="connsiteX4" fmla="*/ -168 w 15236"/>
              <a:gd name="connsiteY4" fmla="*/ 10077 h 37718"/>
              <a:gd name="connsiteX5" fmla="*/ -8735 w 15236"/>
              <a:gd name="connsiteY5" fmla="*/ 33795 h 37718"/>
              <a:gd name="connsiteX6" fmla="*/ -9693 w 15236"/>
              <a:gd name="connsiteY6" fmla="*/ 35224 h 37718"/>
              <a:gd name="connsiteX7" fmla="*/ -7787 w 15236"/>
              <a:gd name="connsiteY7" fmla="*/ 36556 h 37718"/>
              <a:gd name="connsiteX8" fmla="*/ 3645 w 15236"/>
              <a:gd name="connsiteY8" fmla="*/ 12077 h 3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36" h="37718">
                <a:moveTo>
                  <a:pt x="3645" y="12077"/>
                </a:moveTo>
                <a:cubicBezTo>
                  <a:pt x="3645" y="3981"/>
                  <a:pt x="-168" y="-1163"/>
                  <a:pt x="-4931" y="-1163"/>
                </a:cubicBezTo>
                <a:cubicBezTo>
                  <a:pt x="-8735" y="-1163"/>
                  <a:pt x="-11591" y="2171"/>
                  <a:pt x="-11591" y="5504"/>
                </a:cubicBezTo>
                <a:cubicBezTo>
                  <a:pt x="-11591" y="8744"/>
                  <a:pt x="-9693" y="12173"/>
                  <a:pt x="-4931" y="12173"/>
                </a:cubicBezTo>
                <a:cubicBezTo>
                  <a:pt x="-3024" y="12173"/>
                  <a:pt x="-1117" y="11411"/>
                  <a:pt x="-168" y="10077"/>
                </a:cubicBezTo>
                <a:cubicBezTo>
                  <a:pt x="790" y="20269"/>
                  <a:pt x="-3024" y="27794"/>
                  <a:pt x="-8735" y="33795"/>
                </a:cubicBezTo>
                <a:cubicBezTo>
                  <a:pt x="-9693" y="34556"/>
                  <a:pt x="-9693" y="34651"/>
                  <a:pt x="-9693" y="35224"/>
                </a:cubicBezTo>
                <a:cubicBezTo>
                  <a:pt x="-9693" y="36176"/>
                  <a:pt x="-8735" y="36556"/>
                  <a:pt x="-7787" y="36556"/>
                </a:cubicBezTo>
                <a:cubicBezTo>
                  <a:pt x="-6829" y="36556"/>
                  <a:pt x="3645" y="26651"/>
                  <a:pt x="3645" y="12077"/>
                </a:cubicBezTo>
                <a:close/>
              </a:path>
            </a:pathLst>
          </a:custGeom>
          <a:solidFill>
            <a:srgbClr val="000000"/>
          </a:solidFill>
          <a:ln w="12732" cap="flat">
            <a:noFill/>
            <a:prstDash val="solid"/>
            <a:miter/>
          </a:ln>
        </p:spPr>
        <p:txBody>
          <a:bodyPr rtlCol="0" anchor="ctr"/>
          <a:lstStyle/>
          <a:p>
            <a:endParaRPr lang="en-AE"/>
          </a:p>
        </p:txBody>
      </p:sp>
      <p:sp>
        <p:nvSpPr>
          <p:cNvPr id="93" name="Freeform: Shape 92">
            <a:extLst>
              <a:ext uri="{FF2B5EF4-FFF2-40B4-BE49-F238E27FC236}">
                <a16:creationId xmlns:a16="http://schemas.microsoft.com/office/drawing/2014/main" id="{61651BED-F364-F657-4449-AA50793B9E06}"/>
              </a:ext>
            </a:extLst>
          </p:cNvPr>
          <p:cNvSpPr/>
          <p:nvPr/>
        </p:nvSpPr>
        <p:spPr>
          <a:xfrm>
            <a:off x="5714999" y="3895883"/>
            <a:ext cx="42862" cy="11715"/>
          </a:xfrm>
          <a:custGeom>
            <a:avLst/>
            <a:gdLst>
              <a:gd name="connsiteX0" fmla="*/ 31272 w 42862"/>
              <a:gd name="connsiteY0" fmla="*/ 552 h 11715"/>
              <a:gd name="connsiteX1" fmla="*/ 28416 w 42862"/>
              <a:gd name="connsiteY1" fmla="*/ -1163 h 11715"/>
              <a:gd name="connsiteX2" fmla="*/ 18891 w 42862"/>
              <a:gd name="connsiteY2" fmla="*/ 4743 h 11715"/>
              <a:gd name="connsiteX3" fmla="*/ 10315 w 42862"/>
              <a:gd name="connsiteY3" fmla="*/ 1600 h 11715"/>
              <a:gd name="connsiteX4" fmla="*/ 2697 w 42862"/>
              <a:gd name="connsiteY4" fmla="*/ -1163 h 11715"/>
              <a:gd name="connsiteX5" fmla="*/ -11591 w 42862"/>
              <a:gd name="connsiteY5" fmla="*/ 8648 h 11715"/>
              <a:gd name="connsiteX6" fmla="*/ -9684 w 42862"/>
              <a:gd name="connsiteY6" fmla="*/ 10553 h 11715"/>
              <a:gd name="connsiteX7" fmla="*/ 790 w 42862"/>
              <a:gd name="connsiteY7" fmla="*/ 4457 h 11715"/>
              <a:gd name="connsiteX8" fmla="*/ 9366 w 42862"/>
              <a:gd name="connsiteY8" fmla="*/ 7601 h 11715"/>
              <a:gd name="connsiteX9" fmla="*/ 16984 w 42862"/>
              <a:gd name="connsiteY9" fmla="*/ 10553 h 11715"/>
              <a:gd name="connsiteX10" fmla="*/ 31272 w 42862"/>
              <a:gd name="connsiteY10" fmla="*/ 552 h 1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862" h="11715">
                <a:moveTo>
                  <a:pt x="31272" y="552"/>
                </a:moveTo>
                <a:lnTo>
                  <a:pt x="28416" y="-1163"/>
                </a:lnTo>
                <a:cubicBezTo>
                  <a:pt x="28416" y="-1163"/>
                  <a:pt x="23653" y="4743"/>
                  <a:pt x="18891" y="4743"/>
                </a:cubicBezTo>
                <a:cubicBezTo>
                  <a:pt x="16035" y="4743"/>
                  <a:pt x="12222" y="2934"/>
                  <a:pt x="10315" y="1600"/>
                </a:cubicBezTo>
                <a:cubicBezTo>
                  <a:pt x="6510" y="-306"/>
                  <a:pt x="4603" y="-1163"/>
                  <a:pt x="2697" y="-1163"/>
                </a:cubicBezTo>
                <a:cubicBezTo>
                  <a:pt x="-2066" y="-1163"/>
                  <a:pt x="-4922" y="1505"/>
                  <a:pt x="-11591" y="8648"/>
                </a:cubicBezTo>
                <a:lnTo>
                  <a:pt x="-9684" y="10553"/>
                </a:lnTo>
                <a:cubicBezTo>
                  <a:pt x="-9684" y="10553"/>
                  <a:pt x="-4922" y="4457"/>
                  <a:pt x="790" y="4457"/>
                </a:cubicBezTo>
                <a:cubicBezTo>
                  <a:pt x="3645" y="4457"/>
                  <a:pt x="7459" y="6362"/>
                  <a:pt x="9366" y="7601"/>
                </a:cubicBezTo>
                <a:cubicBezTo>
                  <a:pt x="13170" y="9696"/>
                  <a:pt x="15077" y="10553"/>
                  <a:pt x="16984" y="10553"/>
                </a:cubicBezTo>
                <a:cubicBezTo>
                  <a:pt x="21747" y="10553"/>
                  <a:pt x="24602" y="7696"/>
                  <a:pt x="31272" y="552"/>
                </a:cubicBezTo>
                <a:close/>
              </a:path>
            </a:pathLst>
          </a:custGeom>
          <a:solidFill>
            <a:srgbClr val="000000"/>
          </a:solidFill>
          <a:ln w="12700" cap="flat">
            <a:noFill/>
            <a:prstDash val="solid"/>
            <a:miter/>
          </a:ln>
        </p:spPr>
        <p:txBody>
          <a:bodyPr rtlCol="0" anchor="ctr"/>
          <a:lstStyle/>
          <a:p>
            <a:endParaRPr lang="en-AE"/>
          </a:p>
        </p:txBody>
      </p:sp>
      <p:sp>
        <p:nvSpPr>
          <p:cNvPr id="94" name="Freeform: Shape 93">
            <a:extLst>
              <a:ext uri="{FF2B5EF4-FFF2-40B4-BE49-F238E27FC236}">
                <a16:creationId xmlns:a16="http://schemas.microsoft.com/office/drawing/2014/main" id="{323C6904-07E4-58F3-762C-B8C6E2D83DC9}"/>
              </a:ext>
            </a:extLst>
          </p:cNvPr>
          <p:cNvSpPr/>
          <p:nvPr/>
        </p:nvSpPr>
        <p:spPr>
          <a:xfrm>
            <a:off x="5714999" y="3923696"/>
            <a:ext cx="46676" cy="89153"/>
          </a:xfrm>
          <a:custGeom>
            <a:avLst/>
            <a:gdLst>
              <a:gd name="connsiteX0" fmla="*/ 35085 w 46676"/>
              <a:gd name="connsiteY0" fmla="*/ 50939 h 89153"/>
              <a:gd name="connsiteX1" fmla="*/ 17933 w 46676"/>
              <a:gd name="connsiteY1" fmla="*/ 30746 h 89153"/>
              <a:gd name="connsiteX2" fmla="*/ 3645 w 46676"/>
              <a:gd name="connsiteY2" fmla="*/ 38271 h 89153"/>
              <a:gd name="connsiteX3" fmla="*/ 13170 w 46676"/>
              <a:gd name="connsiteY3" fmla="*/ 171 h 89153"/>
              <a:gd name="connsiteX4" fmla="*/ 11273 w 46676"/>
              <a:gd name="connsiteY4" fmla="*/ -1163 h 89153"/>
              <a:gd name="connsiteX5" fmla="*/ -3973 w 46676"/>
              <a:gd name="connsiteY5" fmla="*/ 171 h 89153"/>
              <a:gd name="connsiteX6" fmla="*/ -6829 w 46676"/>
              <a:gd name="connsiteY6" fmla="*/ 2742 h 89153"/>
              <a:gd name="connsiteX7" fmla="*/ -3973 w 46676"/>
              <a:gd name="connsiteY7" fmla="*/ 4266 h 89153"/>
              <a:gd name="connsiteX8" fmla="*/ 2697 w 46676"/>
              <a:gd name="connsiteY8" fmla="*/ 6266 h 89153"/>
              <a:gd name="connsiteX9" fmla="*/ 790 w 46676"/>
              <a:gd name="connsiteY9" fmla="*/ 14172 h 89153"/>
              <a:gd name="connsiteX10" fmla="*/ -9684 w 46676"/>
              <a:gd name="connsiteY10" fmla="*/ 55415 h 89153"/>
              <a:gd name="connsiteX11" fmla="*/ -11591 w 46676"/>
              <a:gd name="connsiteY11" fmla="*/ 68178 h 89153"/>
              <a:gd name="connsiteX12" fmla="*/ 4603 w 46676"/>
              <a:gd name="connsiteY12" fmla="*/ 87991 h 89153"/>
              <a:gd name="connsiteX13" fmla="*/ 35085 w 46676"/>
              <a:gd name="connsiteY13" fmla="*/ 50939 h 89153"/>
              <a:gd name="connsiteX14" fmla="*/ 19840 w 46676"/>
              <a:gd name="connsiteY14" fmla="*/ 72275 h 89153"/>
              <a:gd name="connsiteX15" fmla="*/ 4603 w 46676"/>
              <a:gd name="connsiteY15" fmla="*/ 85324 h 89153"/>
              <a:gd name="connsiteX16" fmla="*/ -3973 w 46676"/>
              <a:gd name="connsiteY16" fmla="*/ 72561 h 89153"/>
              <a:gd name="connsiteX17" fmla="*/ -2066 w 46676"/>
              <a:gd name="connsiteY17" fmla="*/ 59702 h 89153"/>
              <a:gd name="connsiteX18" fmla="*/ 790 w 46676"/>
              <a:gd name="connsiteY18" fmla="*/ 48081 h 89153"/>
              <a:gd name="connsiteX19" fmla="*/ 2697 w 46676"/>
              <a:gd name="connsiteY19" fmla="*/ 43700 h 89153"/>
              <a:gd name="connsiteX20" fmla="*/ 17933 w 46676"/>
              <a:gd name="connsiteY20" fmla="*/ 33508 h 89153"/>
              <a:gd name="connsiteX21" fmla="*/ 26509 w 46676"/>
              <a:gd name="connsiteY21" fmla="*/ 45415 h 89153"/>
              <a:gd name="connsiteX22" fmla="*/ 19840 w 46676"/>
              <a:gd name="connsiteY22" fmla="*/ 72275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3">
                <a:moveTo>
                  <a:pt x="35085" y="50939"/>
                </a:moveTo>
                <a:cubicBezTo>
                  <a:pt x="35085" y="39508"/>
                  <a:pt x="28416" y="30746"/>
                  <a:pt x="17933" y="30746"/>
                </a:cubicBezTo>
                <a:cubicBezTo>
                  <a:pt x="12222" y="30746"/>
                  <a:pt x="7459" y="34461"/>
                  <a:pt x="3645" y="38271"/>
                </a:cubicBezTo>
                <a:lnTo>
                  <a:pt x="13170" y="171"/>
                </a:lnTo>
                <a:cubicBezTo>
                  <a:pt x="13170" y="171"/>
                  <a:pt x="13170" y="-1163"/>
                  <a:pt x="11273" y="-1163"/>
                </a:cubicBezTo>
                <a:cubicBezTo>
                  <a:pt x="8408" y="-1163"/>
                  <a:pt x="-1117" y="-115"/>
                  <a:pt x="-3973" y="171"/>
                </a:cubicBezTo>
                <a:cubicBezTo>
                  <a:pt x="-4922" y="171"/>
                  <a:pt x="-6829" y="361"/>
                  <a:pt x="-6829" y="2742"/>
                </a:cubicBezTo>
                <a:cubicBezTo>
                  <a:pt x="-6829" y="4266"/>
                  <a:pt x="-5880" y="4266"/>
                  <a:pt x="-3973" y="4266"/>
                </a:cubicBezTo>
                <a:cubicBezTo>
                  <a:pt x="2697" y="4266"/>
                  <a:pt x="2697" y="5123"/>
                  <a:pt x="2697" y="6266"/>
                </a:cubicBezTo>
                <a:cubicBezTo>
                  <a:pt x="2697" y="7219"/>
                  <a:pt x="1748" y="11505"/>
                  <a:pt x="790" y="14172"/>
                </a:cubicBezTo>
                <a:lnTo>
                  <a:pt x="-9684" y="55415"/>
                </a:lnTo>
                <a:cubicBezTo>
                  <a:pt x="-10642" y="61797"/>
                  <a:pt x="-11591" y="63797"/>
                  <a:pt x="-11591" y="68178"/>
                </a:cubicBezTo>
                <a:cubicBezTo>
                  <a:pt x="-11591" y="80275"/>
                  <a:pt x="-4922" y="87991"/>
                  <a:pt x="4603" y="87991"/>
                </a:cubicBezTo>
                <a:cubicBezTo>
                  <a:pt x="19840" y="87991"/>
                  <a:pt x="35085" y="69227"/>
                  <a:pt x="35085" y="50939"/>
                </a:cubicBezTo>
                <a:close/>
                <a:moveTo>
                  <a:pt x="19840" y="72275"/>
                </a:moveTo>
                <a:cubicBezTo>
                  <a:pt x="15077" y="80752"/>
                  <a:pt x="9366" y="85324"/>
                  <a:pt x="4603" y="85324"/>
                </a:cubicBezTo>
                <a:cubicBezTo>
                  <a:pt x="-159" y="85324"/>
                  <a:pt x="-3973" y="81895"/>
                  <a:pt x="-3973" y="72561"/>
                </a:cubicBezTo>
                <a:cubicBezTo>
                  <a:pt x="-3973" y="70180"/>
                  <a:pt x="-3973" y="67608"/>
                  <a:pt x="-2066" y="59702"/>
                </a:cubicBezTo>
                <a:lnTo>
                  <a:pt x="790" y="48081"/>
                </a:lnTo>
                <a:cubicBezTo>
                  <a:pt x="1748" y="45319"/>
                  <a:pt x="1748" y="45033"/>
                  <a:pt x="2697" y="43700"/>
                </a:cubicBezTo>
                <a:cubicBezTo>
                  <a:pt x="9366" y="35508"/>
                  <a:pt x="15077" y="33508"/>
                  <a:pt x="17933" y="33508"/>
                </a:cubicBezTo>
                <a:cubicBezTo>
                  <a:pt x="22695" y="33508"/>
                  <a:pt x="26509" y="37222"/>
                  <a:pt x="26509" y="45415"/>
                </a:cubicBezTo>
                <a:cubicBezTo>
                  <a:pt x="26509" y="52843"/>
                  <a:pt x="21747" y="67512"/>
                  <a:pt x="19840" y="72275"/>
                </a:cubicBezTo>
                <a:close/>
              </a:path>
            </a:pathLst>
          </a:custGeom>
          <a:solidFill>
            <a:srgbClr val="000000"/>
          </a:solidFill>
          <a:ln w="12700" cap="flat">
            <a:noFill/>
            <a:prstDash val="solid"/>
            <a:miter/>
          </a:ln>
        </p:spPr>
        <p:txBody>
          <a:bodyPr rtlCol="0" anchor="ctr"/>
          <a:lstStyle/>
          <a:p>
            <a:endParaRPr lang="en-AE"/>
          </a:p>
        </p:txBody>
      </p:sp>
      <p:sp>
        <p:nvSpPr>
          <p:cNvPr id="95" name="Freeform: Shape 94">
            <a:extLst>
              <a:ext uri="{FF2B5EF4-FFF2-40B4-BE49-F238E27FC236}">
                <a16:creationId xmlns:a16="http://schemas.microsoft.com/office/drawing/2014/main" id="{6793E7FA-0B2C-2618-9B28-7BB42297F480}"/>
              </a:ext>
            </a:extLst>
          </p:cNvPr>
          <p:cNvSpPr/>
          <p:nvPr/>
        </p:nvSpPr>
        <p:spPr>
          <a:xfrm>
            <a:off x="5767387" y="3910266"/>
            <a:ext cx="29523" cy="56293"/>
          </a:xfrm>
          <a:custGeom>
            <a:avLst/>
            <a:gdLst>
              <a:gd name="connsiteX0" fmla="*/ 17933 w 29523"/>
              <a:gd name="connsiteY0" fmla="*/ 41509 h 56293"/>
              <a:gd name="connsiteX1" fmla="*/ 16035 w 29523"/>
              <a:gd name="connsiteY1" fmla="*/ 40366 h 56293"/>
              <a:gd name="connsiteX2" fmla="*/ 14128 w 29523"/>
              <a:gd name="connsiteY2" fmla="*/ 41986 h 56293"/>
              <a:gd name="connsiteX3" fmla="*/ 2697 w 29523"/>
              <a:gd name="connsiteY3" fmla="*/ 52558 h 56293"/>
              <a:gd name="connsiteX4" fmla="*/ -159 w 29523"/>
              <a:gd name="connsiteY4" fmla="*/ 48272 h 56293"/>
              <a:gd name="connsiteX5" fmla="*/ -159 w 29523"/>
              <a:gd name="connsiteY5" fmla="*/ 44652 h 56293"/>
              <a:gd name="connsiteX6" fmla="*/ 6510 w 29523"/>
              <a:gd name="connsiteY6" fmla="*/ 19221 h 56293"/>
              <a:gd name="connsiteX7" fmla="*/ 15077 w 29523"/>
              <a:gd name="connsiteY7" fmla="*/ 19221 h 56293"/>
              <a:gd name="connsiteX8" fmla="*/ 17933 w 29523"/>
              <a:gd name="connsiteY8" fmla="*/ 17315 h 56293"/>
              <a:gd name="connsiteX9" fmla="*/ 15077 w 29523"/>
              <a:gd name="connsiteY9" fmla="*/ 16077 h 56293"/>
              <a:gd name="connsiteX10" fmla="*/ 7459 w 29523"/>
              <a:gd name="connsiteY10" fmla="*/ 16077 h 56293"/>
              <a:gd name="connsiteX11" fmla="*/ 10315 w 29523"/>
              <a:gd name="connsiteY11" fmla="*/ 2838 h 56293"/>
              <a:gd name="connsiteX12" fmla="*/ 10315 w 29523"/>
              <a:gd name="connsiteY12" fmla="*/ 1695 h 56293"/>
              <a:gd name="connsiteX13" fmla="*/ 7459 w 29523"/>
              <a:gd name="connsiteY13" fmla="*/ -1163 h 56293"/>
              <a:gd name="connsiteX14" fmla="*/ 3645 w 29523"/>
              <a:gd name="connsiteY14" fmla="*/ 2743 h 56293"/>
              <a:gd name="connsiteX15" fmla="*/ -159 w 29523"/>
              <a:gd name="connsiteY15" fmla="*/ 16077 h 56293"/>
              <a:gd name="connsiteX16" fmla="*/ -8735 w 29523"/>
              <a:gd name="connsiteY16" fmla="*/ 16077 h 56293"/>
              <a:gd name="connsiteX17" fmla="*/ -11591 w 29523"/>
              <a:gd name="connsiteY17" fmla="*/ 17983 h 56293"/>
              <a:gd name="connsiteX18" fmla="*/ -8735 w 29523"/>
              <a:gd name="connsiteY18" fmla="*/ 19221 h 56293"/>
              <a:gd name="connsiteX19" fmla="*/ -1117 w 29523"/>
              <a:gd name="connsiteY19" fmla="*/ 19221 h 56293"/>
              <a:gd name="connsiteX20" fmla="*/ -5880 w 29523"/>
              <a:gd name="connsiteY20" fmla="*/ 40080 h 56293"/>
              <a:gd name="connsiteX21" fmla="*/ -7777 w 29523"/>
              <a:gd name="connsiteY21" fmla="*/ 46558 h 56293"/>
              <a:gd name="connsiteX22" fmla="*/ 1748 w 29523"/>
              <a:gd name="connsiteY22" fmla="*/ 55130 h 56293"/>
              <a:gd name="connsiteX23" fmla="*/ 17933 w 29523"/>
              <a:gd name="connsiteY23" fmla="*/ 41509 h 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523" h="56293">
                <a:moveTo>
                  <a:pt x="17933" y="41509"/>
                </a:moveTo>
                <a:cubicBezTo>
                  <a:pt x="17933" y="40366"/>
                  <a:pt x="16984" y="40366"/>
                  <a:pt x="16035" y="40366"/>
                </a:cubicBezTo>
                <a:cubicBezTo>
                  <a:pt x="15077" y="40366"/>
                  <a:pt x="15077" y="40462"/>
                  <a:pt x="14128" y="41986"/>
                </a:cubicBezTo>
                <a:cubicBezTo>
                  <a:pt x="12222" y="47605"/>
                  <a:pt x="7459" y="52558"/>
                  <a:pt x="2697" y="52558"/>
                </a:cubicBezTo>
                <a:cubicBezTo>
                  <a:pt x="790" y="52558"/>
                  <a:pt x="-159" y="51511"/>
                  <a:pt x="-159" y="48272"/>
                </a:cubicBezTo>
                <a:cubicBezTo>
                  <a:pt x="-159" y="47319"/>
                  <a:pt x="-159" y="45605"/>
                  <a:pt x="-159" y="44652"/>
                </a:cubicBezTo>
                <a:lnTo>
                  <a:pt x="6510" y="19221"/>
                </a:lnTo>
                <a:lnTo>
                  <a:pt x="15077" y="19221"/>
                </a:lnTo>
                <a:cubicBezTo>
                  <a:pt x="16984" y="19221"/>
                  <a:pt x="17933" y="19221"/>
                  <a:pt x="17933" y="17315"/>
                </a:cubicBezTo>
                <a:cubicBezTo>
                  <a:pt x="17933" y="16077"/>
                  <a:pt x="16984" y="16077"/>
                  <a:pt x="15077" y="16077"/>
                </a:cubicBezTo>
                <a:lnTo>
                  <a:pt x="7459" y="16077"/>
                </a:lnTo>
                <a:lnTo>
                  <a:pt x="10315" y="2838"/>
                </a:lnTo>
                <a:cubicBezTo>
                  <a:pt x="10315" y="2552"/>
                  <a:pt x="10315" y="2076"/>
                  <a:pt x="10315" y="1695"/>
                </a:cubicBezTo>
                <a:cubicBezTo>
                  <a:pt x="10315" y="-20"/>
                  <a:pt x="9366" y="-1163"/>
                  <a:pt x="7459" y="-1163"/>
                </a:cubicBezTo>
                <a:cubicBezTo>
                  <a:pt x="5552" y="-1163"/>
                  <a:pt x="3645" y="362"/>
                  <a:pt x="3645" y="2743"/>
                </a:cubicBezTo>
                <a:cubicBezTo>
                  <a:pt x="2697" y="4933"/>
                  <a:pt x="3645" y="647"/>
                  <a:pt x="-159" y="16077"/>
                </a:cubicBezTo>
                <a:lnTo>
                  <a:pt x="-8735" y="16077"/>
                </a:lnTo>
                <a:cubicBezTo>
                  <a:pt x="-10642" y="16077"/>
                  <a:pt x="-11591" y="16077"/>
                  <a:pt x="-11591" y="17983"/>
                </a:cubicBezTo>
                <a:cubicBezTo>
                  <a:pt x="-11591" y="19221"/>
                  <a:pt x="-10642" y="19221"/>
                  <a:pt x="-8735" y="19221"/>
                </a:cubicBezTo>
                <a:lnTo>
                  <a:pt x="-1117" y="19221"/>
                </a:lnTo>
                <a:lnTo>
                  <a:pt x="-5880" y="40080"/>
                </a:lnTo>
                <a:cubicBezTo>
                  <a:pt x="-6829" y="42271"/>
                  <a:pt x="-7777" y="45605"/>
                  <a:pt x="-7777" y="46558"/>
                </a:cubicBezTo>
                <a:cubicBezTo>
                  <a:pt x="-7777" y="51986"/>
                  <a:pt x="-3015" y="55130"/>
                  <a:pt x="1748" y="55130"/>
                </a:cubicBezTo>
                <a:cubicBezTo>
                  <a:pt x="12222" y="55130"/>
                  <a:pt x="17933" y="42747"/>
                  <a:pt x="17933" y="41509"/>
                </a:cubicBezTo>
                <a:close/>
              </a:path>
            </a:pathLst>
          </a:custGeom>
          <a:solidFill>
            <a:srgbClr val="000000"/>
          </a:solidFill>
          <a:ln w="12700" cap="flat">
            <a:noFill/>
            <a:prstDash val="solid"/>
            <a:miter/>
          </a:ln>
        </p:spPr>
        <p:txBody>
          <a:bodyPr rtlCol="0" anchor="ctr"/>
          <a:lstStyle/>
          <a:p>
            <a:endParaRPr lang="en-AE"/>
          </a:p>
        </p:txBody>
      </p:sp>
      <p:sp>
        <p:nvSpPr>
          <p:cNvPr id="96" name="Freeform: Shape 95">
            <a:extLst>
              <a:ext uri="{FF2B5EF4-FFF2-40B4-BE49-F238E27FC236}">
                <a16:creationId xmlns:a16="http://schemas.microsoft.com/office/drawing/2014/main" id="{65A39916-31B6-FA6F-E42E-592B3FBF006D}"/>
              </a:ext>
            </a:extLst>
          </p:cNvPr>
          <p:cNvSpPr/>
          <p:nvPr/>
        </p:nvSpPr>
        <p:spPr>
          <a:xfrm>
            <a:off x="5820723" y="3916552"/>
            <a:ext cx="28575" cy="126681"/>
          </a:xfrm>
          <a:custGeom>
            <a:avLst/>
            <a:gdLst>
              <a:gd name="connsiteX0" fmla="*/ 16984 w 28575"/>
              <a:gd name="connsiteY0" fmla="*/ 124186 h 126681"/>
              <a:gd name="connsiteX1" fmla="*/ 15086 w 28575"/>
              <a:gd name="connsiteY1" fmla="*/ 121329 h 126681"/>
              <a:gd name="connsiteX2" fmla="*/ -4922 w 28575"/>
              <a:gd name="connsiteY2" fmla="*/ 62083 h 126681"/>
              <a:gd name="connsiteX3" fmla="*/ 16035 w 28575"/>
              <a:gd name="connsiteY3" fmla="*/ 2266 h 126681"/>
              <a:gd name="connsiteX4" fmla="*/ 16984 w 28575"/>
              <a:gd name="connsiteY4" fmla="*/ 171 h 126681"/>
              <a:gd name="connsiteX5" fmla="*/ 16035 w 28575"/>
              <a:gd name="connsiteY5" fmla="*/ -1163 h 126681"/>
              <a:gd name="connsiteX6" fmla="*/ -3964 w 28575"/>
              <a:gd name="connsiteY6" fmla="*/ 23602 h 126681"/>
              <a:gd name="connsiteX7" fmla="*/ -11591 w 28575"/>
              <a:gd name="connsiteY7" fmla="*/ 62083 h 126681"/>
              <a:gd name="connsiteX8" fmla="*/ -3015 w 28575"/>
              <a:gd name="connsiteY8" fmla="*/ 101707 h 126681"/>
              <a:gd name="connsiteX9" fmla="*/ 16035 w 28575"/>
              <a:gd name="connsiteY9" fmla="*/ 125519 h 126681"/>
              <a:gd name="connsiteX10" fmla="*/ 16984 w 28575"/>
              <a:gd name="connsiteY10" fmla="*/ 124186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1">
                <a:moveTo>
                  <a:pt x="16984" y="124186"/>
                </a:moveTo>
                <a:cubicBezTo>
                  <a:pt x="16984" y="123710"/>
                  <a:pt x="16984" y="123615"/>
                  <a:pt x="15086" y="121329"/>
                </a:cubicBezTo>
                <a:cubicBezTo>
                  <a:pt x="-159" y="105422"/>
                  <a:pt x="-4922" y="81609"/>
                  <a:pt x="-4922" y="62083"/>
                </a:cubicBezTo>
                <a:cubicBezTo>
                  <a:pt x="-4922" y="40271"/>
                  <a:pt x="-159" y="18172"/>
                  <a:pt x="16035" y="2266"/>
                </a:cubicBezTo>
                <a:cubicBezTo>
                  <a:pt x="16984" y="837"/>
                  <a:pt x="16984" y="647"/>
                  <a:pt x="16984" y="171"/>
                </a:cubicBezTo>
                <a:cubicBezTo>
                  <a:pt x="16984" y="-687"/>
                  <a:pt x="16984" y="-1163"/>
                  <a:pt x="16035" y="-1163"/>
                </a:cubicBezTo>
                <a:cubicBezTo>
                  <a:pt x="15086" y="-1163"/>
                  <a:pt x="3655" y="7504"/>
                  <a:pt x="-3964" y="23602"/>
                </a:cubicBezTo>
                <a:cubicBezTo>
                  <a:pt x="-10633" y="37604"/>
                  <a:pt x="-11591" y="51510"/>
                  <a:pt x="-11591" y="62083"/>
                </a:cubicBezTo>
                <a:cubicBezTo>
                  <a:pt x="-11591" y="72084"/>
                  <a:pt x="-10633" y="87419"/>
                  <a:pt x="-3015" y="101707"/>
                </a:cubicBezTo>
                <a:cubicBezTo>
                  <a:pt x="3655" y="117137"/>
                  <a:pt x="15086" y="125519"/>
                  <a:pt x="16035" y="125519"/>
                </a:cubicBezTo>
                <a:cubicBezTo>
                  <a:pt x="16984" y="125519"/>
                  <a:pt x="16984" y="125044"/>
                  <a:pt x="16984" y="124186"/>
                </a:cubicBezTo>
                <a:close/>
              </a:path>
            </a:pathLst>
          </a:custGeom>
          <a:solidFill>
            <a:srgbClr val="000000"/>
          </a:solidFill>
          <a:ln w="12732" cap="flat">
            <a:noFill/>
            <a:prstDash val="solid"/>
            <a:miter/>
          </a:ln>
        </p:spPr>
        <p:txBody>
          <a:bodyPr rtlCol="0" anchor="ctr"/>
          <a:lstStyle/>
          <a:p>
            <a:endParaRPr lang="en-AE"/>
          </a:p>
        </p:txBody>
      </p:sp>
      <p:sp>
        <p:nvSpPr>
          <p:cNvPr id="97" name="Freeform: Shape 96">
            <a:extLst>
              <a:ext uri="{FF2B5EF4-FFF2-40B4-BE49-F238E27FC236}">
                <a16:creationId xmlns:a16="http://schemas.microsoft.com/office/drawing/2014/main" id="{FAE2E606-2C45-D8EF-E26C-926ACD1439CA}"/>
              </a:ext>
            </a:extLst>
          </p:cNvPr>
          <p:cNvSpPr/>
          <p:nvPr/>
        </p:nvSpPr>
        <p:spPr>
          <a:xfrm>
            <a:off x="5862637" y="3921504"/>
            <a:ext cx="51438" cy="91345"/>
          </a:xfrm>
          <a:custGeom>
            <a:avLst/>
            <a:gdLst>
              <a:gd name="connsiteX0" fmla="*/ 31272 w 51438"/>
              <a:gd name="connsiteY0" fmla="*/ 65798 h 91345"/>
              <a:gd name="connsiteX1" fmla="*/ 33178 w 51438"/>
              <a:gd name="connsiteY1" fmla="*/ 53035 h 91345"/>
              <a:gd name="connsiteX2" fmla="*/ 33178 w 51438"/>
              <a:gd name="connsiteY2" fmla="*/ 47034 h 91345"/>
              <a:gd name="connsiteX3" fmla="*/ 25560 w 51438"/>
              <a:gd name="connsiteY3" fmla="*/ 31699 h 91345"/>
              <a:gd name="connsiteX4" fmla="*/ 12222 w 51438"/>
              <a:gd name="connsiteY4" fmla="*/ 8839 h 91345"/>
              <a:gd name="connsiteX5" fmla="*/ 12222 w 51438"/>
              <a:gd name="connsiteY5" fmla="*/ 6553 h 91345"/>
              <a:gd name="connsiteX6" fmla="*/ 15077 w 51438"/>
              <a:gd name="connsiteY6" fmla="*/ 3695 h 91345"/>
              <a:gd name="connsiteX7" fmla="*/ 18891 w 51438"/>
              <a:gd name="connsiteY7" fmla="*/ 3029 h 91345"/>
              <a:gd name="connsiteX8" fmla="*/ 33178 w 51438"/>
              <a:gd name="connsiteY8" fmla="*/ 9220 h 91345"/>
              <a:gd name="connsiteX9" fmla="*/ 35085 w 51438"/>
              <a:gd name="connsiteY9" fmla="*/ 9506 h 91345"/>
              <a:gd name="connsiteX10" fmla="*/ 38890 w 51438"/>
              <a:gd name="connsiteY10" fmla="*/ 6744 h 91345"/>
              <a:gd name="connsiteX11" fmla="*/ 39848 w 51438"/>
              <a:gd name="connsiteY11" fmla="*/ 4458 h 91345"/>
              <a:gd name="connsiteX12" fmla="*/ 36983 w 51438"/>
              <a:gd name="connsiteY12" fmla="*/ 1219 h 91345"/>
              <a:gd name="connsiteX13" fmla="*/ 22695 w 51438"/>
              <a:gd name="connsiteY13" fmla="*/ -1163 h 91345"/>
              <a:gd name="connsiteX14" fmla="*/ 19840 w 51438"/>
              <a:gd name="connsiteY14" fmla="*/ -1067 h 91345"/>
              <a:gd name="connsiteX15" fmla="*/ 14128 w 51438"/>
              <a:gd name="connsiteY15" fmla="*/ 1029 h 91345"/>
              <a:gd name="connsiteX16" fmla="*/ 10315 w 51438"/>
              <a:gd name="connsiteY16" fmla="*/ 5410 h 91345"/>
              <a:gd name="connsiteX17" fmla="*/ 8408 w 51438"/>
              <a:gd name="connsiteY17" fmla="*/ 11792 h 91345"/>
              <a:gd name="connsiteX18" fmla="*/ 16035 w 51438"/>
              <a:gd name="connsiteY18" fmla="*/ 33604 h 91345"/>
              <a:gd name="connsiteX19" fmla="*/ 1748 w 51438"/>
              <a:gd name="connsiteY19" fmla="*/ 41224 h 91345"/>
              <a:gd name="connsiteX20" fmla="*/ -10642 w 51438"/>
              <a:gd name="connsiteY20" fmla="*/ 61322 h 91345"/>
              <a:gd name="connsiteX21" fmla="*/ -11591 w 51438"/>
              <a:gd name="connsiteY21" fmla="*/ 69038 h 91345"/>
              <a:gd name="connsiteX22" fmla="*/ -8735 w 51438"/>
              <a:gd name="connsiteY22" fmla="*/ 81706 h 91345"/>
              <a:gd name="connsiteX23" fmla="*/ 8408 w 51438"/>
              <a:gd name="connsiteY23" fmla="*/ 90183 h 91345"/>
              <a:gd name="connsiteX24" fmla="*/ 31272 w 51438"/>
              <a:gd name="connsiteY24" fmla="*/ 65798 h 91345"/>
              <a:gd name="connsiteX25" fmla="*/ 23653 w 51438"/>
              <a:gd name="connsiteY25" fmla="*/ 68180 h 91345"/>
              <a:gd name="connsiteX26" fmla="*/ 8408 w 51438"/>
              <a:gd name="connsiteY26" fmla="*/ 87516 h 91345"/>
              <a:gd name="connsiteX27" fmla="*/ -2066 w 51438"/>
              <a:gd name="connsiteY27" fmla="*/ 80277 h 91345"/>
              <a:gd name="connsiteX28" fmla="*/ -3973 w 51438"/>
              <a:gd name="connsiteY28" fmla="*/ 72467 h 91345"/>
              <a:gd name="connsiteX29" fmla="*/ -2066 w 51438"/>
              <a:gd name="connsiteY29" fmla="*/ 61894 h 91345"/>
              <a:gd name="connsiteX30" fmla="*/ 6510 w 51438"/>
              <a:gd name="connsiteY30" fmla="*/ 43320 h 91345"/>
              <a:gd name="connsiteX31" fmla="*/ 17933 w 51438"/>
              <a:gd name="connsiteY31" fmla="*/ 36366 h 91345"/>
              <a:gd name="connsiteX32" fmla="*/ 17933 w 51438"/>
              <a:gd name="connsiteY32" fmla="*/ 36937 h 91345"/>
              <a:gd name="connsiteX33" fmla="*/ 23653 w 51438"/>
              <a:gd name="connsiteY33" fmla="*/ 51606 h 91345"/>
              <a:gd name="connsiteX34" fmla="*/ 24602 w 51438"/>
              <a:gd name="connsiteY34" fmla="*/ 58084 h 91345"/>
              <a:gd name="connsiteX35" fmla="*/ 23653 w 51438"/>
              <a:gd name="connsiteY35" fmla="*/ 68180 h 9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345">
                <a:moveTo>
                  <a:pt x="31272" y="65798"/>
                </a:moveTo>
                <a:cubicBezTo>
                  <a:pt x="32220" y="61513"/>
                  <a:pt x="33178" y="57131"/>
                  <a:pt x="33178" y="53035"/>
                </a:cubicBezTo>
                <a:cubicBezTo>
                  <a:pt x="33178" y="50940"/>
                  <a:pt x="33178" y="48939"/>
                  <a:pt x="33178" y="47034"/>
                </a:cubicBezTo>
                <a:cubicBezTo>
                  <a:pt x="31272" y="41224"/>
                  <a:pt x="29365" y="36176"/>
                  <a:pt x="25560" y="31699"/>
                </a:cubicBezTo>
                <a:cubicBezTo>
                  <a:pt x="19840" y="24460"/>
                  <a:pt x="12222" y="14458"/>
                  <a:pt x="12222" y="8839"/>
                </a:cubicBezTo>
                <a:cubicBezTo>
                  <a:pt x="12222" y="8077"/>
                  <a:pt x="12222" y="7315"/>
                  <a:pt x="12222" y="6553"/>
                </a:cubicBezTo>
                <a:cubicBezTo>
                  <a:pt x="13170" y="5506"/>
                  <a:pt x="14128" y="4363"/>
                  <a:pt x="15077" y="3695"/>
                </a:cubicBezTo>
                <a:cubicBezTo>
                  <a:pt x="16984" y="3124"/>
                  <a:pt x="17933" y="3029"/>
                  <a:pt x="18891" y="3029"/>
                </a:cubicBezTo>
                <a:cubicBezTo>
                  <a:pt x="24602" y="3315"/>
                  <a:pt x="28416" y="7315"/>
                  <a:pt x="33178" y="9220"/>
                </a:cubicBezTo>
                <a:cubicBezTo>
                  <a:pt x="34127" y="9411"/>
                  <a:pt x="34127" y="9506"/>
                  <a:pt x="35085" y="9506"/>
                </a:cubicBezTo>
                <a:cubicBezTo>
                  <a:pt x="36034" y="9506"/>
                  <a:pt x="37941" y="8362"/>
                  <a:pt x="38890" y="6744"/>
                </a:cubicBezTo>
                <a:cubicBezTo>
                  <a:pt x="39848" y="5981"/>
                  <a:pt x="39848" y="5220"/>
                  <a:pt x="39848" y="4458"/>
                </a:cubicBezTo>
                <a:cubicBezTo>
                  <a:pt x="39848" y="2838"/>
                  <a:pt x="38890" y="1505"/>
                  <a:pt x="36983" y="1219"/>
                </a:cubicBezTo>
                <a:cubicBezTo>
                  <a:pt x="32220" y="-19"/>
                  <a:pt x="27458" y="-1163"/>
                  <a:pt x="22695" y="-1163"/>
                </a:cubicBezTo>
                <a:cubicBezTo>
                  <a:pt x="21747" y="-1163"/>
                  <a:pt x="20798" y="-1067"/>
                  <a:pt x="19840" y="-1067"/>
                </a:cubicBezTo>
                <a:cubicBezTo>
                  <a:pt x="17933" y="-591"/>
                  <a:pt x="16035" y="-114"/>
                  <a:pt x="14128" y="1029"/>
                </a:cubicBezTo>
                <a:cubicBezTo>
                  <a:pt x="12222" y="2077"/>
                  <a:pt x="11273" y="3600"/>
                  <a:pt x="10315" y="5410"/>
                </a:cubicBezTo>
                <a:cubicBezTo>
                  <a:pt x="9366" y="7315"/>
                  <a:pt x="8408" y="9411"/>
                  <a:pt x="8408" y="11792"/>
                </a:cubicBezTo>
                <a:cubicBezTo>
                  <a:pt x="8408" y="18459"/>
                  <a:pt x="12222" y="26651"/>
                  <a:pt x="16035" y="33604"/>
                </a:cubicBezTo>
                <a:cubicBezTo>
                  <a:pt x="11273" y="34842"/>
                  <a:pt x="5552" y="37509"/>
                  <a:pt x="1748" y="41224"/>
                </a:cubicBezTo>
                <a:cubicBezTo>
                  <a:pt x="-4922" y="46748"/>
                  <a:pt x="-8735" y="53892"/>
                  <a:pt x="-10642" y="61322"/>
                </a:cubicBezTo>
                <a:cubicBezTo>
                  <a:pt x="-11591" y="63989"/>
                  <a:pt x="-11591" y="66561"/>
                  <a:pt x="-11591" y="69038"/>
                </a:cubicBezTo>
                <a:cubicBezTo>
                  <a:pt x="-11591" y="73705"/>
                  <a:pt x="-10642" y="77991"/>
                  <a:pt x="-8735" y="81706"/>
                </a:cubicBezTo>
                <a:cubicBezTo>
                  <a:pt x="-4922" y="86944"/>
                  <a:pt x="790" y="90183"/>
                  <a:pt x="8408" y="90183"/>
                </a:cubicBezTo>
                <a:cubicBezTo>
                  <a:pt x="19840" y="90183"/>
                  <a:pt x="28416" y="78277"/>
                  <a:pt x="31272" y="65798"/>
                </a:cubicBezTo>
                <a:close/>
                <a:moveTo>
                  <a:pt x="23653" y="68180"/>
                </a:moveTo>
                <a:cubicBezTo>
                  <a:pt x="20798" y="77419"/>
                  <a:pt x="16035" y="87516"/>
                  <a:pt x="8408" y="87516"/>
                </a:cubicBezTo>
                <a:cubicBezTo>
                  <a:pt x="2697" y="87516"/>
                  <a:pt x="-1117" y="84562"/>
                  <a:pt x="-2066" y="80277"/>
                </a:cubicBezTo>
                <a:cubicBezTo>
                  <a:pt x="-3973" y="77991"/>
                  <a:pt x="-3973" y="75323"/>
                  <a:pt x="-3973" y="72467"/>
                </a:cubicBezTo>
                <a:cubicBezTo>
                  <a:pt x="-3973" y="69038"/>
                  <a:pt x="-3015" y="65512"/>
                  <a:pt x="-2066" y="61894"/>
                </a:cubicBezTo>
                <a:cubicBezTo>
                  <a:pt x="-1117" y="55416"/>
                  <a:pt x="1748" y="48654"/>
                  <a:pt x="6510" y="43320"/>
                </a:cubicBezTo>
                <a:cubicBezTo>
                  <a:pt x="10315" y="40081"/>
                  <a:pt x="14128" y="37509"/>
                  <a:pt x="17933" y="36366"/>
                </a:cubicBezTo>
                <a:lnTo>
                  <a:pt x="17933" y="36937"/>
                </a:lnTo>
                <a:cubicBezTo>
                  <a:pt x="20798" y="41510"/>
                  <a:pt x="22695" y="46273"/>
                  <a:pt x="23653" y="51606"/>
                </a:cubicBezTo>
                <a:cubicBezTo>
                  <a:pt x="24602" y="53701"/>
                  <a:pt x="24602" y="55798"/>
                  <a:pt x="24602" y="58084"/>
                </a:cubicBezTo>
                <a:cubicBezTo>
                  <a:pt x="24602" y="61322"/>
                  <a:pt x="23653" y="64751"/>
                  <a:pt x="23653" y="68180"/>
                </a:cubicBezTo>
                <a:close/>
              </a:path>
            </a:pathLst>
          </a:custGeom>
          <a:solidFill>
            <a:srgbClr val="000000"/>
          </a:solidFill>
          <a:ln w="12700" cap="flat">
            <a:noFill/>
            <a:prstDash val="solid"/>
            <a:miter/>
          </a:ln>
        </p:spPr>
        <p:txBody>
          <a:bodyPr rtlCol="0" anchor="ctr"/>
          <a:lstStyle/>
          <a:p>
            <a:endParaRPr lang="en-AE"/>
          </a:p>
        </p:txBody>
      </p:sp>
      <p:sp>
        <p:nvSpPr>
          <p:cNvPr id="98" name="Freeform: Shape 97">
            <a:extLst>
              <a:ext uri="{FF2B5EF4-FFF2-40B4-BE49-F238E27FC236}">
                <a16:creationId xmlns:a16="http://schemas.microsoft.com/office/drawing/2014/main" id="{0FA0A213-2027-33C9-97FB-790547A0E0CD}"/>
              </a:ext>
            </a:extLst>
          </p:cNvPr>
          <p:cNvSpPr/>
          <p:nvPr/>
        </p:nvSpPr>
        <p:spPr>
          <a:xfrm>
            <a:off x="5925498" y="3916552"/>
            <a:ext cx="28575" cy="126681"/>
          </a:xfrm>
          <a:custGeom>
            <a:avLst/>
            <a:gdLst>
              <a:gd name="connsiteX0" fmla="*/ 16984 w 28575"/>
              <a:gd name="connsiteY0" fmla="*/ 62083 h 126681"/>
              <a:gd name="connsiteX1" fmla="*/ 9366 w 28575"/>
              <a:gd name="connsiteY1" fmla="*/ 22650 h 126681"/>
              <a:gd name="connsiteX2" fmla="*/ -10633 w 28575"/>
              <a:gd name="connsiteY2" fmla="*/ -1163 h 126681"/>
              <a:gd name="connsiteX3" fmla="*/ -11591 w 28575"/>
              <a:gd name="connsiteY3" fmla="*/ 171 h 126681"/>
              <a:gd name="connsiteX4" fmla="*/ -9684 w 28575"/>
              <a:gd name="connsiteY4" fmla="*/ 3218 h 126681"/>
              <a:gd name="connsiteX5" fmla="*/ 10324 w 28575"/>
              <a:gd name="connsiteY5" fmla="*/ 62083 h 126681"/>
              <a:gd name="connsiteX6" fmla="*/ -10633 w 28575"/>
              <a:gd name="connsiteY6" fmla="*/ 122090 h 126681"/>
              <a:gd name="connsiteX7" fmla="*/ -11591 w 28575"/>
              <a:gd name="connsiteY7" fmla="*/ 124186 h 126681"/>
              <a:gd name="connsiteX8" fmla="*/ -10633 w 28575"/>
              <a:gd name="connsiteY8" fmla="*/ 125519 h 126681"/>
              <a:gd name="connsiteX9" fmla="*/ 9366 w 28575"/>
              <a:gd name="connsiteY9" fmla="*/ 100850 h 126681"/>
              <a:gd name="connsiteX10" fmla="*/ 16984 w 28575"/>
              <a:gd name="connsiteY10" fmla="*/ 62083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1">
                <a:moveTo>
                  <a:pt x="16984" y="62083"/>
                </a:moveTo>
                <a:cubicBezTo>
                  <a:pt x="16984" y="52272"/>
                  <a:pt x="16035" y="36937"/>
                  <a:pt x="9366" y="22650"/>
                </a:cubicBezTo>
                <a:cubicBezTo>
                  <a:pt x="1748" y="7219"/>
                  <a:pt x="-9684" y="-1163"/>
                  <a:pt x="-10633" y="-1163"/>
                </a:cubicBezTo>
                <a:cubicBezTo>
                  <a:pt x="-11591" y="-1163"/>
                  <a:pt x="-11591" y="-592"/>
                  <a:pt x="-11591" y="171"/>
                </a:cubicBezTo>
                <a:cubicBezTo>
                  <a:pt x="-11591" y="647"/>
                  <a:pt x="-11591" y="837"/>
                  <a:pt x="-9684" y="3218"/>
                </a:cubicBezTo>
                <a:cubicBezTo>
                  <a:pt x="2697" y="15696"/>
                  <a:pt x="10324" y="35794"/>
                  <a:pt x="10324" y="62083"/>
                </a:cubicBezTo>
                <a:cubicBezTo>
                  <a:pt x="10324" y="83800"/>
                  <a:pt x="5561" y="105994"/>
                  <a:pt x="-10633" y="122090"/>
                </a:cubicBezTo>
                <a:cubicBezTo>
                  <a:pt x="-11591" y="123615"/>
                  <a:pt x="-11591" y="123710"/>
                  <a:pt x="-11591" y="124186"/>
                </a:cubicBezTo>
                <a:cubicBezTo>
                  <a:pt x="-11591" y="124948"/>
                  <a:pt x="-11591" y="125519"/>
                  <a:pt x="-10633" y="125519"/>
                </a:cubicBezTo>
                <a:cubicBezTo>
                  <a:pt x="-9684" y="125519"/>
                  <a:pt x="1748" y="116852"/>
                  <a:pt x="9366" y="100850"/>
                </a:cubicBezTo>
                <a:cubicBezTo>
                  <a:pt x="16035" y="86848"/>
                  <a:pt x="16984" y="72846"/>
                  <a:pt x="16984" y="62083"/>
                </a:cubicBezTo>
                <a:close/>
              </a:path>
            </a:pathLst>
          </a:custGeom>
          <a:solidFill>
            <a:srgbClr val="000000"/>
          </a:solidFill>
          <a:ln w="12732" cap="flat">
            <a:noFill/>
            <a:prstDash val="solid"/>
            <a:miter/>
          </a:ln>
        </p:spPr>
        <p:txBody>
          <a:bodyPr rtlCol="0" anchor="ctr"/>
          <a:lstStyle/>
          <a:p>
            <a:endParaRPr lang="en-AE"/>
          </a:p>
        </p:txBody>
      </p:sp>
      <p:sp>
        <p:nvSpPr>
          <p:cNvPr id="99" name="Freeform: Shape 98">
            <a:extLst>
              <a:ext uri="{FF2B5EF4-FFF2-40B4-BE49-F238E27FC236}">
                <a16:creationId xmlns:a16="http://schemas.microsoft.com/office/drawing/2014/main" id="{1F7D99F5-9B2C-3921-A9B7-8C94900F7F4F}"/>
              </a:ext>
            </a:extLst>
          </p:cNvPr>
          <p:cNvSpPr/>
          <p:nvPr/>
        </p:nvSpPr>
        <p:spPr>
          <a:xfrm>
            <a:off x="6013130" y="3922363"/>
            <a:ext cx="2391733" cy="113727"/>
          </a:xfrm>
          <a:custGeom>
            <a:avLst/>
            <a:gdLst>
              <a:gd name="connsiteX0" fmla="*/ 15077 w 2391733"/>
              <a:gd name="connsiteY0" fmla="*/ 87991 h 113727"/>
              <a:gd name="connsiteX1" fmla="*/ 15077 w 2391733"/>
              <a:gd name="connsiteY1" fmla="*/ 84181 h 113727"/>
              <a:gd name="connsiteX2" fmla="*/ 6510 w 2391733"/>
              <a:gd name="connsiteY2" fmla="*/ 78466 h 113727"/>
              <a:gd name="connsiteX3" fmla="*/ 6510 w 2391733"/>
              <a:gd name="connsiteY3" fmla="*/ 32080 h 113727"/>
              <a:gd name="connsiteX4" fmla="*/ -10633 w 2391733"/>
              <a:gd name="connsiteY4" fmla="*/ 33508 h 113727"/>
              <a:gd name="connsiteX5" fmla="*/ -10633 w 2391733"/>
              <a:gd name="connsiteY5" fmla="*/ 37413 h 113727"/>
              <a:gd name="connsiteX6" fmla="*/ -1108 w 2391733"/>
              <a:gd name="connsiteY6" fmla="*/ 44367 h 113727"/>
              <a:gd name="connsiteX7" fmla="*/ -1108 w 2391733"/>
              <a:gd name="connsiteY7" fmla="*/ 78371 h 113727"/>
              <a:gd name="connsiteX8" fmla="*/ -11591 w 2391733"/>
              <a:gd name="connsiteY8" fmla="*/ 84181 h 113727"/>
              <a:gd name="connsiteX9" fmla="*/ -11591 w 2391733"/>
              <a:gd name="connsiteY9" fmla="*/ 87991 h 113727"/>
              <a:gd name="connsiteX10" fmla="*/ 2697 w 2391733"/>
              <a:gd name="connsiteY10" fmla="*/ 87514 h 113727"/>
              <a:gd name="connsiteX11" fmla="*/ 15077 w 2391733"/>
              <a:gd name="connsiteY11" fmla="*/ 87991 h 113727"/>
              <a:gd name="connsiteX12" fmla="*/ 8417 w 2391733"/>
              <a:gd name="connsiteY12" fmla="*/ 11696 h 113727"/>
              <a:gd name="connsiteX13" fmla="*/ 1748 w 2391733"/>
              <a:gd name="connsiteY13" fmla="*/ 4933 h 113727"/>
              <a:gd name="connsiteX14" fmla="*/ -4922 w 2391733"/>
              <a:gd name="connsiteY14" fmla="*/ 11696 h 113727"/>
              <a:gd name="connsiteX15" fmla="*/ 1748 w 2391733"/>
              <a:gd name="connsiteY15" fmla="*/ 18363 h 113727"/>
              <a:gd name="connsiteX16" fmla="*/ 8417 w 2391733"/>
              <a:gd name="connsiteY16" fmla="*/ 11696 h 113727"/>
              <a:gd name="connsiteX17" fmla="*/ 64609 w 2391733"/>
              <a:gd name="connsiteY17" fmla="*/ 71798 h 113727"/>
              <a:gd name="connsiteX18" fmla="*/ 59847 w 2391733"/>
              <a:gd name="connsiteY18" fmla="*/ 59702 h 113727"/>
              <a:gd name="connsiteX19" fmla="*/ 45559 w 2391733"/>
              <a:gd name="connsiteY19" fmla="*/ 53797 h 113727"/>
              <a:gd name="connsiteX20" fmla="*/ 29365 w 2391733"/>
              <a:gd name="connsiteY20" fmla="*/ 43318 h 113727"/>
              <a:gd name="connsiteX21" fmla="*/ 43652 w 2391733"/>
              <a:gd name="connsiteY21" fmla="*/ 33698 h 113727"/>
              <a:gd name="connsiteX22" fmla="*/ 57940 w 2391733"/>
              <a:gd name="connsiteY22" fmla="*/ 49034 h 113727"/>
              <a:gd name="connsiteX23" fmla="*/ 59847 w 2391733"/>
              <a:gd name="connsiteY23" fmla="*/ 50177 h 113727"/>
              <a:gd name="connsiteX24" fmla="*/ 61753 w 2391733"/>
              <a:gd name="connsiteY24" fmla="*/ 47033 h 113727"/>
              <a:gd name="connsiteX25" fmla="*/ 61753 w 2391733"/>
              <a:gd name="connsiteY25" fmla="*/ 34461 h 113727"/>
              <a:gd name="connsiteX26" fmla="*/ 59847 w 2391733"/>
              <a:gd name="connsiteY26" fmla="*/ 31317 h 113727"/>
              <a:gd name="connsiteX27" fmla="*/ 57940 w 2391733"/>
              <a:gd name="connsiteY27" fmla="*/ 32746 h 113727"/>
              <a:gd name="connsiteX28" fmla="*/ 56042 w 2391733"/>
              <a:gd name="connsiteY28" fmla="*/ 34842 h 113727"/>
              <a:gd name="connsiteX29" fmla="*/ 43652 w 2391733"/>
              <a:gd name="connsiteY29" fmla="*/ 31317 h 113727"/>
              <a:gd name="connsiteX30" fmla="*/ 23653 w 2391733"/>
              <a:gd name="connsiteY30" fmla="*/ 46938 h 113727"/>
              <a:gd name="connsiteX31" fmla="*/ 29365 w 2391733"/>
              <a:gd name="connsiteY31" fmla="*/ 57606 h 113727"/>
              <a:gd name="connsiteX32" fmla="*/ 45559 w 2391733"/>
              <a:gd name="connsiteY32" fmla="*/ 63417 h 113727"/>
              <a:gd name="connsiteX33" fmla="*/ 58898 w 2391733"/>
              <a:gd name="connsiteY33" fmla="*/ 75037 h 113727"/>
              <a:gd name="connsiteX34" fmla="*/ 44610 w 2391733"/>
              <a:gd name="connsiteY34" fmla="*/ 86658 h 113727"/>
              <a:gd name="connsiteX35" fmla="*/ 27467 w 2391733"/>
              <a:gd name="connsiteY35" fmla="*/ 68655 h 113727"/>
              <a:gd name="connsiteX36" fmla="*/ 25560 w 2391733"/>
              <a:gd name="connsiteY36" fmla="*/ 66465 h 113727"/>
              <a:gd name="connsiteX37" fmla="*/ 23653 w 2391733"/>
              <a:gd name="connsiteY37" fmla="*/ 69703 h 113727"/>
              <a:gd name="connsiteX38" fmla="*/ 23653 w 2391733"/>
              <a:gd name="connsiteY38" fmla="*/ 86372 h 113727"/>
              <a:gd name="connsiteX39" fmla="*/ 24602 w 2391733"/>
              <a:gd name="connsiteY39" fmla="*/ 89325 h 113727"/>
              <a:gd name="connsiteX40" fmla="*/ 28416 w 2391733"/>
              <a:gd name="connsiteY40" fmla="*/ 86848 h 113727"/>
              <a:gd name="connsiteX41" fmla="*/ 30323 w 2391733"/>
              <a:gd name="connsiteY41" fmla="*/ 83990 h 113727"/>
              <a:gd name="connsiteX42" fmla="*/ 44610 w 2391733"/>
              <a:gd name="connsiteY42" fmla="*/ 89325 h 113727"/>
              <a:gd name="connsiteX43" fmla="*/ 64609 w 2391733"/>
              <a:gd name="connsiteY43" fmla="*/ 71798 h 113727"/>
              <a:gd name="connsiteX44" fmla="*/ 153190 w 2391733"/>
              <a:gd name="connsiteY44" fmla="*/ 72370 h 113727"/>
              <a:gd name="connsiteX45" fmla="*/ 153190 w 2391733"/>
              <a:gd name="connsiteY45" fmla="*/ 65036 h 113727"/>
              <a:gd name="connsiteX46" fmla="*/ 150334 w 2391733"/>
              <a:gd name="connsiteY46" fmla="*/ 65036 h 113727"/>
              <a:gd name="connsiteX47" fmla="*/ 150334 w 2391733"/>
              <a:gd name="connsiteY47" fmla="*/ 72084 h 113727"/>
              <a:gd name="connsiteX48" fmla="*/ 141767 w 2391733"/>
              <a:gd name="connsiteY48" fmla="*/ 86181 h 113727"/>
              <a:gd name="connsiteX49" fmla="*/ 133191 w 2391733"/>
              <a:gd name="connsiteY49" fmla="*/ 72561 h 113727"/>
              <a:gd name="connsiteX50" fmla="*/ 133191 w 2391733"/>
              <a:gd name="connsiteY50" fmla="*/ 37413 h 113727"/>
              <a:gd name="connsiteX51" fmla="*/ 151292 w 2391733"/>
              <a:gd name="connsiteY51" fmla="*/ 37413 h 113727"/>
              <a:gd name="connsiteX52" fmla="*/ 151292 w 2391733"/>
              <a:gd name="connsiteY52" fmla="*/ 33508 h 113727"/>
              <a:gd name="connsiteX53" fmla="*/ 133191 w 2391733"/>
              <a:gd name="connsiteY53" fmla="*/ 33508 h 113727"/>
              <a:gd name="connsiteX54" fmla="*/ 133191 w 2391733"/>
              <a:gd name="connsiteY54" fmla="*/ 10172 h 113727"/>
              <a:gd name="connsiteX55" fmla="*/ 130335 w 2391733"/>
              <a:gd name="connsiteY55" fmla="*/ 10172 h 113727"/>
              <a:gd name="connsiteX56" fmla="*/ 114141 w 2391733"/>
              <a:gd name="connsiteY56" fmla="*/ 34556 h 113727"/>
              <a:gd name="connsiteX57" fmla="*/ 114141 w 2391733"/>
              <a:gd name="connsiteY57" fmla="*/ 37413 h 113727"/>
              <a:gd name="connsiteX58" fmla="*/ 124615 w 2391733"/>
              <a:gd name="connsiteY58" fmla="*/ 37413 h 113727"/>
              <a:gd name="connsiteX59" fmla="*/ 124615 w 2391733"/>
              <a:gd name="connsiteY59" fmla="*/ 72370 h 113727"/>
              <a:gd name="connsiteX60" fmla="*/ 140809 w 2391733"/>
              <a:gd name="connsiteY60" fmla="*/ 89325 h 113727"/>
              <a:gd name="connsiteX61" fmla="*/ 153190 w 2391733"/>
              <a:gd name="connsiteY61" fmla="*/ 72370 h 113727"/>
              <a:gd name="connsiteX62" fmla="*/ 227492 w 2391733"/>
              <a:gd name="connsiteY62" fmla="*/ 87991 h 113727"/>
              <a:gd name="connsiteX63" fmla="*/ 227492 w 2391733"/>
              <a:gd name="connsiteY63" fmla="*/ 84086 h 113727"/>
              <a:gd name="connsiteX64" fmla="*/ 217967 w 2391733"/>
              <a:gd name="connsiteY64" fmla="*/ 80275 h 113727"/>
              <a:gd name="connsiteX65" fmla="*/ 217967 w 2391733"/>
              <a:gd name="connsiteY65" fmla="*/ 56178 h 113727"/>
              <a:gd name="connsiteX66" fmla="*/ 214153 w 2391733"/>
              <a:gd name="connsiteY66" fmla="*/ 36842 h 113727"/>
              <a:gd name="connsiteX67" fmla="*/ 200815 w 2391733"/>
              <a:gd name="connsiteY67" fmla="*/ 32080 h 113727"/>
              <a:gd name="connsiteX68" fmla="*/ 182723 w 2391733"/>
              <a:gd name="connsiteY68" fmla="*/ 44272 h 113727"/>
              <a:gd name="connsiteX69" fmla="*/ 182723 w 2391733"/>
              <a:gd name="connsiteY69" fmla="*/ 44272 h 113727"/>
              <a:gd name="connsiteX70" fmla="*/ 182723 w 2391733"/>
              <a:gd name="connsiteY70" fmla="*/ 171 h 113727"/>
              <a:gd name="connsiteX71" fmla="*/ 164622 w 2391733"/>
              <a:gd name="connsiteY71" fmla="*/ 1505 h 113727"/>
              <a:gd name="connsiteX72" fmla="*/ 164622 w 2391733"/>
              <a:gd name="connsiteY72" fmla="*/ 5504 h 113727"/>
              <a:gd name="connsiteX73" fmla="*/ 174147 w 2391733"/>
              <a:gd name="connsiteY73" fmla="*/ 12553 h 113727"/>
              <a:gd name="connsiteX74" fmla="*/ 174147 w 2391733"/>
              <a:gd name="connsiteY74" fmla="*/ 78371 h 113727"/>
              <a:gd name="connsiteX75" fmla="*/ 164622 w 2391733"/>
              <a:gd name="connsiteY75" fmla="*/ 84086 h 113727"/>
              <a:gd name="connsiteX76" fmla="*/ 164622 w 2391733"/>
              <a:gd name="connsiteY76" fmla="*/ 87991 h 113727"/>
              <a:gd name="connsiteX77" fmla="*/ 178909 w 2391733"/>
              <a:gd name="connsiteY77" fmla="*/ 87514 h 113727"/>
              <a:gd name="connsiteX78" fmla="*/ 192248 w 2391733"/>
              <a:gd name="connsiteY78" fmla="*/ 87991 h 113727"/>
              <a:gd name="connsiteX79" fmla="*/ 192248 w 2391733"/>
              <a:gd name="connsiteY79" fmla="*/ 84086 h 113727"/>
              <a:gd name="connsiteX80" fmla="*/ 182723 w 2391733"/>
              <a:gd name="connsiteY80" fmla="*/ 78371 h 113727"/>
              <a:gd name="connsiteX81" fmla="*/ 182723 w 2391733"/>
              <a:gd name="connsiteY81" fmla="*/ 55129 h 113727"/>
              <a:gd name="connsiteX82" fmla="*/ 199866 w 2391733"/>
              <a:gd name="connsiteY82" fmla="*/ 34842 h 113727"/>
              <a:gd name="connsiteX83" fmla="*/ 209391 w 2391733"/>
              <a:gd name="connsiteY83" fmla="*/ 48844 h 113727"/>
              <a:gd name="connsiteX84" fmla="*/ 209391 w 2391733"/>
              <a:gd name="connsiteY84" fmla="*/ 78371 h 113727"/>
              <a:gd name="connsiteX85" fmla="*/ 198917 w 2391733"/>
              <a:gd name="connsiteY85" fmla="*/ 84086 h 113727"/>
              <a:gd name="connsiteX86" fmla="*/ 198917 w 2391733"/>
              <a:gd name="connsiteY86" fmla="*/ 87991 h 113727"/>
              <a:gd name="connsiteX87" fmla="*/ 213205 w 2391733"/>
              <a:gd name="connsiteY87" fmla="*/ 87514 h 113727"/>
              <a:gd name="connsiteX88" fmla="*/ 282735 w 2391733"/>
              <a:gd name="connsiteY88" fmla="*/ 72942 h 113727"/>
              <a:gd name="connsiteX89" fmla="*/ 280828 w 2391733"/>
              <a:gd name="connsiteY89" fmla="*/ 71513 h 113727"/>
              <a:gd name="connsiteX90" fmla="*/ 278922 w 2391733"/>
              <a:gd name="connsiteY90" fmla="*/ 73227 h 113727"/>
              <a:gd name="connsiteX91" fmla="*/ 261778 w 2391733"/>
              <a:gd name="connsiteY91" fmla="*/ 86181 h 113727"/>
              <a:gd name="connsiteX92" fmla="*/ 247491 w 2391733"/>
              <a:gd name="connsiteY92" fmla="*/ 77705 h 113727"/>
              <a:gd name="connsiteX93" fmla="*/ 243677 w 2391733"/>
              <a:gd name="connsiteY93" fmla="*/ 58844 h 113727"/>
              <a:gd name="connsiteX94" fmla="*/ 278922 w 2391733"/>
              <a:gd name="connsiteY94" fmla="*/ 58844 h 113727"/>
              <a:gd name="connsiteX95" fmla="*/ 282735 w 2391733"/>
              <a:gd name="connsiteY95" fmla="*/ 56178 h 113727"/>
              <a:gd name="connsiteX96" fmla="*/ 259872 w 2391733"/>
              <a:gd name="connsiteY96" fmla="*/ 31317 h 113727"/>
              <a:gd name="connsiteX97" fmla="*/ 234152 w 2391733"/>
              <a:gd name="connsiteY97" fmla="*/ 60178 h 113727"/>
              <a:gd name="connsiteX98" fmla="*/ 261778 w 2391733"/>
              <a:gd name="connsiteY98" fmla="*/ 89325 h 113727"/>
              <a:gd name="connsiteX99" fmla="*/ 282735 w 2391733"/>
              <a:gd name="connsiteY99" fmla="*/ 72942 h 113727"/>
              <a:gd name="connsiteX100" fmla="*/ 274159 w 2391733"/>
              <a:gd name="connsiteY100" fmla="*/ 56178 h 113727"/>
              <a:gd name="connsiteX101" fmla="*/ 244635 w 2391733"/>
              <a:gd name="connsiteY101" fmla="*/ 56178 h 113727"/>
              <a:gd name="connsiteX102" fmla="*/ 259872 w 2391733"/>
              <a:gd name="connsiteY102" fmla="*/ 34079 h 113727"/>
              <a:gd name="connsiteX103" fmla="*/ 274159 w 2391733"/>
              <a:gd name="connsiteY103" fmla="*/ 56178 h 113727"/>
              <a:gd name="connsiteX104" fmla="*/ 374172 w 2391733"/>
              <a:gd name="connsiteY104" fmla="*/ 71798 h 113727"/>
              <a:gd name="connsiteX105" fmla="*/ 368460 w 2391733"/>
              <a:gd name="connsiteY105" fmla="*/ 59702 h 113727"/>
              <a:gd name="connsiteX106" fmla="*/ 354173 w 2391733"/>
              <a:gd name="connsiteY106" fmla="*/ 53797 h 113727"/>
              <a:gd name="connsiteX107" fmla="*/ 338927 w 2391733"/>
              <a:gd name="connsiteY107" fmla="*/ 43318 h 113727"/>
              <a:gd name="connsiteX108" fmla="*/ 352266 w 2391733"/>
              <a:gd name="connsiteY108" fmla="*/ 33698 h 113727"/>
              <a:gd name="connsiteX109" fmla="*/ 367502 w 2391733"/>
              <a:gd name="connsiteY109" fmla="*/ 49034 h 113727"/>
              <a:gd name="connsiteX110" fmla="*/ 368460 w 2391733"/>
              <a:gd name="connsiteY110" fmla="*/ 50177 h 113727"/>
              <a:gd name="connsiteX111" fmla="*/ 370367 w 2391733"/>
              <a:gd name="connsiteY111" fmla="*/ 47033 h 113727"/>
              <a:gd name="connsiteX112" fmla="*/ 370367 w 2391733"/>
              <a:gd name="connsiteY112" fmla="*/ 34461 h 113727"/>
              <a:gd name="connsiteX113" fmla="*/ 369409 w 2391733"/>
              <a:gd name="connsiteY113" fmla="*/ 31317 h 113727"/>
              <a:gd name="connsiteX114" fmla="*/ 366553 w 2391733"/>
              <a:gd name="connsiteY114" fmla="*/ 32746 h 113727"/>
              <a:gd name="connsiteX115" fmla="*/ 364647 w 2391733"/>
              <a:gd name="connsiteY115" fmla="*/ 34842 h 113727"/>
              <a:gd name="connsiteX116" fmla="*/ 352266 w 2391733"/>
              <a:gd name="connsiteY116" fmla="*/ 31317 h 113727"/>
              <a:gd name="connsiteX117" fmla="*/ 332267 w 2391733"/>
              <a:gd name="connsiteY117" fmla="*/ 46938 h 113727"/>
              <a:gd name="connsiteX118" fmla="*/ 337978 w 2391733"/>
              <a:gd name="connsiteY118" fmla="*/ 57606 h 113727"/>
              <a:gd name="connsiteX119" fmla="*/ 354173 w 2391733"/>
              <a:gd name="connsiteY119" fmla="*/ 63417 h 113727"/>
              <a:gd name="connsiteX120" fmla="*/ 367502 w 2391733"/>
              <a:gd name="connsiteY120" fmla="*/ 75037 h 113727"/>
              <a:gd name="connsiteX121" fmla="*/ 353215 w 2391733"/>
              <a:gd name="connsiteY121" fmla="*/ 86658 h 113727"/>
              <a:gd name="connsiteX122" fmla="*/ 336072 w 2391733"/>
              <a:gd name="connsiteY122" fmla="*/ 68655 h 113727"/>
              <a:gd name="connsiteX123" fmla="*/ 334165 w 2391733"/>
              <a:gd name="connsiteY123" fmla="*/ 66465 h 113727"/>
              <a:gd name="connsiteX124" fmla="*/ 332267 w 2391733"/>
              <a:gd name="connsiteY124" fmla="*/ 69703 h 113727"/>
              <a:gd name="connsiteX125" fmla="*/ 332267 w 2391733"/>
              <a:gd name="connsiteY125" fmla="*/ 86372 h 113727"/>
              <a:gd name="connsiteX126" fmla="*/ 334165 w 2391733"/>
              <a:gd name="connsiteY126" fmla="*/ 89325 h 113727"/>
              <a:gd name="connsiteX127" fmla="*/ 337030 w 2391733"/>
              <a:gd name="connsiteY127" fmla="*/ 86848 h 113727"/>
              <a:gd name="connsiteX128" fmla="*/ 339885 w 2391733"/>
              <a:gd name="connsiteY128" fmla="*/ 83990 h 113727"/>
              <a:gd name="connsiteX129" fmla="*/ 353215 w 2391733"/>
              <a:gd name="connsiteY129" fmla="*/ 89325 h 113727"/>
              <a:gd name="connsiteX130" fmla="*/ 374172 w 2391733"/>
              <a:gd name="connsiteY130" fmla="*/ 71798 h 113727"/>
              <a:gd name="connsiteX131" fmla="*/ 445609 w 2391733"/>
              <a:gd name="connsiteY131" fmla="*/ 87991 h 113727"/>
              <a:gd name="connsiteX132" fmla="*/ 445609 w 2391733"/>
              <a:gd name="connsiteY132" fmla="*/ 84086 h 113727"/>
              <a:gd name="connsiteX133" fmla="*/ 435135 w 2391733"/>
              <a:gd name="connsiteY133" fmla="*/ 76942 h 113727"/>
              <a:gd name="connsiteX134" fmla="*/ 435135 w 2391733"/>
              <a:gd name="connsiteY134" fmla="*/ 32080 h 113727"/>
              <a:gd name="connsiteX135" fmla="*/ 417034 w 2391733"/>
              <a:gd name="connsiteY135" fmla="*/ 33508 h 113727"/>
              <a:gd name="connsiteX136" fmla="*/ 417034 w 2391733"/>
              <a:gd name="connsiteY136" fmla="*/ 37413 h 113727"/>
              <a:gd name="connsiteX137" fmla="*/ 426559 w 2391733"/>
              <a:gd name="connsiteY137" fmla="*/ 44557 h 113727"/>
              <a:gd name="connsiteX138" fmla="*/ 426559 w 2391733"/>
              <a:gd name="connsiteY138" fmla="*/ 67036 h 113727"/>
              <a:gd name="connsiteX139" fmla="*/ 411323 w 2391733"/>
              <a:gd name="connsiteY139" fmla="*/ 86658 h 113727"/>
              <a:gd name="connsiteX140" fmla="*/ 400840 w 2391733"/>
              <a:gd name="connsiteY140" fmla="*/ 73990 h 113727"/>
              <a:gd name="connsiteX141" fmla="*/ 400840 w 2391733"/>
              <a:gd name="connsiteY141" fmla="*/ 32080 h 113727"/>
              <a:gd name="connsiteX142" fmla="*/ 381790 w 2391733"/>
              <a:gd name="connsiteY142" fmla="*/ 33508 h 113727"/>
              <a:gd name="connsiteX143" fmla="*/ 381790 w 2391733"/>
              <a:gd name="connsiteY143" fmla="*/ 37413 h 113727"/>
              <a:gd name="connsiteX144" fmla="*/ 392273 w 2391733"/>
              <a:gd name="connsiteY144" fmla="*/ 49034 h 113727"/>
              <a:gd name="connsiteX145" fmla="*/ 392273 w 2391733"/>
              <a:gd name="connsiteY145" fmla="*/ 68084 h 113727"/>
              <a:gd name="connsiteX146" fmla="*/ 411323 w 2391733"/>
              <a:gd name="connsiteY146" fmla="*/ 89325 h 113727"/>
              <a:gd name="connsiteX147" fmla="*/ 427517 w 2391733"/>
              <a:gd name="connsiteY147" fmla="*/ 77989 h 113727"/>
              <a:gd name="connsiteX148" fmla="*/ 427517 w 2391733"/>
              <a:gd name="connsiteY148" fmla="*/ 89325 h 113727"/>
              <a:gd name="connsiteX149" fmla="*/ 550384 w 2391733"/>
              <a:gd name="connsiteY149" fmla="*/ 87991 h 113727"/>
              <a:gd name="connsiteX150" fmla="*/ 550384 w 2391733"/>
              <a:gd name="connsiteY150" fmla="*/ 84086 h 113727"/>
              <a:gd name="connsiteX151" fmla="*/ 540859 w 2391733"/>
              <a:gd name="connsiteY151" fmla="*/ 80275 h 113727"/>
              <a:gd name="connsiteX152" fmla="*/ 540859 w 2391733"/>
              <a:gd name="connsiteY152" fmla="*/ 56178 h 113727"/>
              <a:gd name="connsiteX153" fmla="*/ 537055 w 2391733"/>
              <a:gd name="connsiteY153" fmla="*/ 36842 h 113727"/>
              <a:gd name="connsiteX154" fmla="*/ 523716 w 2391733"/>
              <a:gd name="connsiteY154" fmla="*/ 32080 h 113727"/>
              <a:gd name="connsiteX155" fmla="*/ 504666 w 2391733"/>
              <a:gd name="connsiteY155" fmla="*/ 44557 h 113727"/>
              <a:gd name="connsiteX156" fmla="*/ 488472 w 2391733"/>
              <a:gd name="connsiteY156" fmla="*/ 32080 h 113727"/>
              <a:gd name="connsiteX157" fmla="*/ 469422 w 2391733"/>
              <a:gd name="connsiteY157" fmla="*/ 45415 h 113727"/>
              <a:gd name="connsiteX158" fmla="*/ 469422 w 2391733"/>
              <a:gd name="connsiteY158" fmla="*/ 32080 h 113727"/>
              <a:gd name="connsiteX159" fmla="*/ 452278 w 2391733"/>
              <a:gd name="connsiteY159" fmla="*/ 33508 h 113727"/>
              <a:gd name="connsiteX160" fmla="*/ 452278 w 2391733"/>
              <a:gd name="connsiteY160" fmla="*/ 37413 h 113727"/>
              <a:gd name="connsiteX161" fmla="*/ 461803 w 2391733"/>
              <a:gd name="connsiteY161" fmla="*/ 44557 h 113727"/>
              <a:gd name="connsiteX162" fmla="*/ 461803 w 2391733"/>
              <a:gd name="connsiteY162" fmla="*/ 78371 h 113727"/>
              <a:gd name="connsiteX163" fmla="*/ 452278 w 2391733"/>
              <a:gd name="connsiteY163" fmla="*/ 84086 h 113727"/>
              <a:gd name="connsiteX164" fmla="*/ 452278 w 2391733"/>
              <a:gd name="connsiteY164" fmla="*/ 87991 h 113727"/>
              <a:gd name="connsiteX165" fmla="*/ 466566 w 2391733"/>
              <a:gd name="connsiteY165" fmla="*/ 87514 h 113727"/>
              <a:gd name="connsiteX166" fmla="*/ 479905 w 2391733"/>
              <a:gd name="connsiteY166" fmla="*/ 87991 h 113727"/>
              <a:gd name="connsiteX167" fmla="*/ 479905 w 2391733"/>
              <a:gd name="connsiteY167" fmla="*/ 84086 h 113727"/>
              <a:gd name="connsiteX168" fmla="*/ 470380 w 2391733"/>
              <a:gd name="connsiteY168" fmla="*/ 78371 h 113727"/>
              <a:gd name="connsiteX169" fmla="*/ 470380 w 2391733"/>
              <a:gd name="connsiteY169" fmla="*/ 55129 h 113727"/>
              <a:gd name="connsiteX170" fmla="*/ 487523 w 2391733"/>
              <a:gd name="connsiteY170" fmla="*/ 34842 h 113727"/>
              <a:gd name="connsiteX171" fmla="*/ 497048 w 2391733"/>
              <a:gd name="connsiteY171" fmla="*/ 48844 h 113727"/>
              <a:gd name="connsiteX172" fmla="*/ 497048 w 2391733"/>
              <a:gd name="connsiteY172" fmla="*/ 78371 h 113727"/>
              <a:gd name="connsiteX173" fmla="*/ 486565 w 2391733"/>
              <a:gd name="connsiteY173" fmla="*/ 84086 h 113727"/>
              <a:gd name="connsiteX174" fmla="*/ 486565 w 2391733"/>
              <a:gd name="connsiteY174" fmla="*/ 87991 h 113727"/>
              <a:gd name="connsiteX175" fmla="*/ 500852 w 2391733"/>
              <a:gd name="connsiteY175" fmla="*/ 87514 h 113727"/>
              <a:gd name="connsiteX176" fmla="*/ 515140 w 2391733"/>
              <a:gd name="connsiteY176" fmla="*/ 87991 h 113727"/>
              <a:gd name="connsiteX177" fmla="*/ 515140 w 2391733"/>
              <a:gd name="connsiteY177" fmla="*/ 84086 h 113727"/>
              <a:gd name="connsiteX178" fmla="*/ 505615 w 2391733"/>
              <a:gd name="connsiteY178" fmla="*/ 78371 h 113727"/>
              <a:gd name="connsiteX179" fmla="*/ 505615 w 2391733"/>
              <a:gd name="connsiteY179" fmla="*/ 55129 h 113727"/>
              <a:gd name="connsiteX180" fmla="*/ 522767 w 2391733"/>
              <a:gd name="connsiteY180" fmla="*/ 34842 h 113727"/>
              <a:gd name="connsiteX181" fmla="*/ 531334 w 2391733"/>
              <a:gd name="connsiteY181" fmla="*/ 48844 h 113727"/>
              <a:gd name="connsiteX182" fmla="*/ 531334 w 2391733"/>
              <a:gd name="connsiteY182" fmla="*/ 78371 h 113727"/>
              <a:gd name="connsiteX183" fmla="*/ 521809 w 2391733"/>
              <a:gd name="connsiteY183" fmla="*/ 84086 h 113727"/>
              <a:gd name="connsiteX184" fmla="*/ 521809 w 2391733"/>
              <a:gd name="connsiteY184" fmla="*/ 87991 h 113727"/>
              <a:gd name="connsiteX185" fmla="*/ 536097 w 2391733"/>
              <a:gd name="connsiteY185" fmla="*/ 87514 h 113727"/>
              <a:gd name="connsiteX186" fmla="*/ 654210 w 2391733"/>
              <a:gd name="connsiteY186" fmla="*/ 60941 h 113727"/>
              <a:gd name="connsiteX187" fmla="*/ 626584 w 2391733"/>
              <a:gd name="connsiteY187" fmla="*/ 31317 h 113727"/>
              <a:gd name="connsiteX188" fmla="*/ 598967 w 2391733"/>
              <a:gd name="connsiteY188" fmla="*/ 60941 h 113727"/>
              <a:gd name="connsiteX189" fmla="*/ 626584 w 2391733"/>
              <a:gd name="connsiteY189" fmla="*/ 89325 h 113727"/>
              <a:gd name="connsiteX190" fmla="*/ 654210 w 2391733"/>
              <a:gd name="connsiteY190" fmla="*/ 60941 h 113727"/>
              <a:gd name="connsiteX191" fmla="*/ 643727 w 2391733"/>
              <a:gd name="connsiteY191" fmla="*/ 59892 h 113727"/>
              <a:gd name="connsiteX192" fmla="*/ 640872 w 2391733"/>
              <a:gd name="connsiteY192" fmla="*/ 76847 h 113727"/>
              <a:gd name="connsiteX193" fmla="*/ 626584 w 2391733"/>
              <a:gd name="connsiteY193" fmla="*/ 86181 h 113727"/>
              <a:gd name="connsiteX194" fmla="*/ 612297 w 2391733"/>
              <a:gd name="connsiteY194" fmla="*/ 77705 h 113727"/>
              <a:gd name="connsiteX195" fmla="*/ 609441 w 2391733"/>
              <a:gd name="connsiteY195" fmla="*/ 59892 h 113727"/>
              <a:gd name="connsiteX196" fmla="*/ 612297 w 2391733"/>
              <a:gd name="connsiteY196" fmla="*/ 42652 h 113727"/>
              <a:gd name="connsiteX197" fmla="*/ 626584 w 2391733"/>
              <a:gd name="connsiteY197" fmla="*/ 34079 h 113727"/>
              <a:gd name="connsiteX198" fmla="*/ 640872 w 2391733"/>
              <a:gd name="connsiteY198" fmla="*/ 42271 h 113727"/>
              <a:gd name="connsiteX199" fmla="*/ 643727 w 2391733"/>
              <a:gd name="connsiteY199" fmla="*/ 59892 h 113727"/>
              <a:gd name="connsiteX200" fmla="*/ 702784 w 2391733"/>
              <a:gd name="connsiteY200" fmla="*/ 7600 h 113727"/>
              <a:gd name="connsiteX201" fmla="*/ 691352 w 2391733"/>
              <a:gd name="connsiteY201" fmla="*/ -1163 h 113727"/>
              <a:gd name="connsiteX202" fmla="*/ 672302 w 2391733"/>
              <a:gd name="connsiteY202" fmla="*/ 18935 h 113727"/>
              <a:gd name="connsiteX203" fmla="*/ 672302 w 2391733"/>
              <a:gd name="connsiteY203" fmla="*/ 33508 h 113727"/>
              <a:gd name="connsiteX204" fmla="*/ 661828 w 2391733"/>
              <a:gd name="connsiteY204" fmla="*/ 33508 h 113727"/>
              <a:gd name="connsiteX205" fmla="*/ 661828 w 2391733"/>
              <a:gd name="connsiteY205" fmla="*/ 37413 h 113727"/>
              <a:gd name="connsiteX206" fmla="*/ 672302 w 2391733"/>
              <a:gd name="connsiteY206" fmla="*/ 37413 h 113727"/>
              <a:gd name="connsiteX207" fmla="*/ 672302 w 2391733"/>
              <a:gd name="connsiteY207" fmla="*/ 78371 h 113727"/>
              <a:gd name="connsiteX208" fmla="*/ 662777 w 2391733"/>
              <a:gd name="connsiteY208" fmla="*/ 84086 h 113727"/>
              <a:gd name="connsiteX209" fmla="*/ 662777 w 2391733"/>
              <a:gd name="connsiteY209" fmla="*/ 87991 h 113727"/>
              <a:gd name="connsiteX210" fmla="*/ 677065 w 2391733"/>
              <a:gd name="connsiteY210" fmla="*/ 87514 h 113727"/>
              <a:gd name="connsiteX211" fmla="*/ 692310 w 2391733"/>
              <a:gd name="connsiteY211" fmla="*/ 87991 h 113727"/>
              <a:gd name="connsiteX212" fmla="*/ 692310 w 2391733"/>
              <a:gd name="connsiteY212" fmla="*/ 84086 h 113727"/>
              <a:gd name="connsiteX213" fmla="*/ 690403 w 2391733"/>
              <a:gd name="connsiteY213" fmla="*/ 84086 h 113727"/>
              <a:gd name="connsiteX214" fmla="*/ 680878 w 2391733"/>
              <a:gd name="connsiteY214" fmla="*/ 78180 h 113727"/>
              <a:gd name="connsiteX215" fmla="*/ 680878 w 2391733"/>
              <a:gd name="connsiteY215" fmla="*/ 37413 h 113727"/>
              <a:gd name="connsiteX216" fmla="*/ 695166 w 2391733"/>
              <a:gd name="connsiteY216" fmla="*/ 37413 h 113727"/>
              <a:gd name="connsiteX217" fmla="*/ 695166 w 2391733"/>
              <a:gd name="connsiteY217" fmla="*/ 33508 h 113727"/>
              <a:gd name="connsiteX218" fmla="*/ 679930 w 2391733"/>
              <a:gd name="connsiteY218" fmla="*/ 33508 h 113727"/>
              <a:gd name="connsiteX219" fmla="*/ 679930 w 2391733"/>
              <a:gd name="connsiteY219" fmla="*/ 18840 h 113727"/>
              <a:gd name="connsiteX220" fmla="*/ 691352 w 2391733"/>
              <a:gd name="connsiteY220" fmla="*/ 1505 h 113727"/>
              <a:gd name="connsiteX221" fmla="*/ 696115 w 2391733"/>
              <a:gd name="connsiteY221" fmla="*/ 2457 h 113727"/>
              <a:gd name="connsiteX222" fmla="*/ 692310 w 2391733"/>
              <a:gd name="connsiteY222" fmla="*/ 7790 h 113727"/>
              <a:gd name="connsiteX223" fmla="*/ 697073 w 2391733"/>
              <a:gd name="connsiteY223" fmla="*/ 13316 h 113727"/>
              <a:gd name="connsiteX224" fmla="*/ 702784 w 2391733"/>
              <a:gd name="connsiteY224" fmla="*/ 7600 h 113727"/>
              <a:gd name="connsiteX225" fmla="*/ 780891 w 2391733"/>
              <a:gd name="connsiteY225" fmla="*/ 72370 h 113727"/>
              <a:gd name="connsiteX226" fmla="*/ 780891 w 2391733"/>
              <a:gd name="connsiteY226" fmla="*/ 65036 h 113727"/>
              <a:gd name="connsiteX227" fmla="*/ 777077 w 2391733"/>
              <a:gd name="connsiteY227" fmla="*/ 65036 h 113727"/>
              <a:gd name="connsiteX228" fmla="*/ 777077 w 2391733"/>
              <a:gd name="connsiteY228" fmla="*/ 72084 h 113727"/>
              <a:gd name="connsiteX229" fmla="*/ 768510 w 2391733"/>
              <a:gd name="connsiteY229" fmla="*/ 86181 h 113727"/>
              <a:gd name="connsiteX230" fmla="*/ 760892 w 2391733"/>
              <a:gd name="connsiteY230" fmla="*/ 72561 h 113727"/>
              <a:gd name="connsiteX231" fmla="*/ 760892 w 2391733"/>
              <a:gd name="connsiteY231" fmla="*/ 37413 h 113727"/>
              <a:gd name="connsiteX232" fmla="*/ 778035 w 2391733"/>
              <a:gd name="connsiteY232" fmla="*/ 37413 h 113727"/>
              <a:gd name="connsiteX233" fmla="*/ 778035 w 2391733"/>
              <a:gd name="connsiteY233" fmla="*/ 33508 h 113727"/>
              <a:gd name="connsiteX234" fmla="*/ 760892 w 2391733"/>
              <a:gd name="connsiteY234" fmla="*/ 33508 h 113727"/>
              <a:gd name="connsiteX235" fmla="*/ 760892 w 2391733"/>
              <a:gd name="connsiteY235" fmla="*/ 10172 h 113727"/>
              <a:gd name="connsiteX236" fmla="*/ 757078 w 2391733"/>
              <a:gd name="connsiteY236" fmla="*/ 10172 h 113727"/>
              <a:gd name="connsiteX237" fmla="*/ 740884 w 2391733"/>
              <a:gd name="connsiteY237" fmla="*/ 34556 h 113727"/>
              <a:gd name="connsiteX238" fmla="*/ 740884 w 2391733"/>
              <a:gd name="connsiteY238" fmla="*/ 37413 h 113727"/>
              <a:gd name="connsiteX239" fmla="*/ 751367 w 2391733"/>
              <a:gd name="connsiteY239" fmla="*/ 37413 h 113727"/>
              <a:gd name="connsiteX240" fmla="*/ 751367 w 2391733"/>
              <a:gd name="connsiteY240" fmla="*/ 72370 h 113727"/>
              <a:gd name="connsiteX241" fmla="*/ 767552 w 2391733"/>
              <a:gd name="connsiteY241" fmla="*/ 89325 h 113727"/>
              <a:gd name="connsiteX242" fmla="*/ 780891 w 2391733"/>
              <a:gd name="connsiteY242" fmla="*/ 72370 h 113727"/>
              <a:gd name="connsiteX243" fmla="*/ 855184 w 2391733"/>
              <a:gd name="connsiteY243" fmla="*/ 87991 h 113727"/>
              <a:gd name="connsiteX244" fmla="*/ 855184 w 2391733"/>
              <a:gd name="connsiteY244" fmla="*/ 84086 h 113727"/>
              <a:gd name="connsiteX245" fmla="*/ 845659 w 2391733"/>
              <a:gd name="connsiteY245" fmla="*/ 80275 h 113727"/>
              <a:gd name="connsiteX246" fmla="*/ 845659 w 2391733"/>
              <a:gd name="connsiteY246" fmla="*/ 56178 h 113727"/>
              <a:gd name="connsiteX247" fmla="*/ 840897 w 2391733"/>
              <a:gd name="connsiteY247" fmla="*/ 36842 h 113727"/>
              <a:gd name="connsiteX248" fmla="*/ 828516 w 2391733"/>
              <a:gd name="connsiteY248" fmla="*/ 32080 h 113727"/>
              <a:gd name="connsiteX249" fmla="*/ 810415 w 2391733"/>
              <a:gd name="connsiteY249" fmla="*/ 44272 h 113727"/>
              <a:gd name="connsiteX250" fmla="*/ 809466 w 2391733"/>
              <a:gd name="connsiteY250" fmla="*/ 44272 h 113727"/>
              <a:gd name="connsiteX251" fmla="*/ 809466 w 2391733"/>
              <a:gd name="connsiteY251" fmla="*/ 171 h 113727"/>
              <a:gd name="connsiteX252" fmla="*/ 791365 w 2391733"/>
              <a:gd name="connsiteY252" fmla="*/ 1505 h 113727"/>
              <a:gd name="connsiteX253" fmla="*/ 791365 w 2391733"/>
              <a:gd name="connsiteY253" fmla="*/ 5504 h 113727"/>
              <a:gd name="connsiteX254" fmla="*/ 801848 w 2391733"/>
              <a:gd name="connsiteY254" fmla="*/ 12553 h 113727"/>
              <a:gd name="connsiteX255" fmla="*/ 801848 w 2391733"/>
              <a:gd name="connsiteY255" fmla="*/ 78371 h 113727"/>
              <a:gd name="connsiteX256" fmla="*/ 791365 w 2391733"/>
              <a:gd name="connsiteY256" fmla="*/ 84086 h 113727"/>
              <a:gd name="connsiteX257" fmla="*/ 791365 w 2391733"/>
              <a:gd name="connsiteY257" fmla="*/ 87991 h 113727"/>
              <a:gd name="connsiteX258" fmla="*/ 805652 w 2391733"/>
              <a:gd name="connsiteY258" fmla="*/ 87514 h 113727"/>
              <a:gd name="connsiteX259" fmla="*/ 819940 w 2391733"/>
              <a:gd name="connsiteY259" fmla="*/ 87991 h 113727"/>
              <a:gd name="connsiteX260" fmla="*/ 819940 w 2391733"/>
              <a:gd name="connsiteY260" fmla="*/ 84086 h 113727"/>
              <a:gd name="connsiteX261" fmla="*/ 810415 w 2391733"/>
              <a:gd name="connsiteY261" fmla="*/ 78371 h 113727"/>
              <a:gd name="connsiteX262" fmla="*/ 810415 w 2391733"/>
              <a:gd name="connsiteY262" fmla="*/ 55129 h 113727"/>
              <a:gd name="connsiteX263" fmla="*/ 827567 w 2391733"/>
              <a:gd name="connsiteY263" fmla="*/ 34842 h 113727"/>
              <a:gd name="connsiteX264" fmla="*/ 836134 w 2391733"/>
              <a:gd name="connsiteY264" fmla="*/ 48844 h 113727"/>
              <a:gd name="connsiteX265" fmla="*/ 836134 w 2391733"/>
              <a:gd name="connsiteY265" fmla="*/ 78371 h 113727"/>
              <a:gd name="connsiteX266" fmla="*/ 826609 w 2391733"/>
              <a:gd name="connsiteY266" fmla="*/ 84086 h 113727"/>
              <a:gd name="connsiteX267" fmla="*/ 826609 w 2391733"/>
              <a:gd name="connsiteY267" fmla="*/ 87991 h 113727"/>
              <a:gd name="connsiteX268" fmla="*/ 840897 w 2391733"/>
              <a:gd name="connsiteY268" fmla="*/ 87514 h 113727"/>
              <a:gd name="connsiteX269" fmla="*/ 909478 w 2391733"/>
              <a:gd name="connsiteY269" fmla="*/ 72942 h 113727"/>
              <a:gd name="connsiteX270" fmla="*/ 908530 w 2391733"/>
              <a:gd name="connsiteY270" fmla="*/ 71513 h 113727"/>
              <a:gd name="connsiteX271" fmla="*/ 906623 w 2391733"/>
              <a:gd name="connsiteY271" fmla="*/ 73227 h 113727"/>
              <a:gd name="connsiteX272" fmla="*/ 889480 w 2391733"/>
              <a:gd name="connsiteY272" fmla="*/ 86181 h 113727"/>
              <a:gd name="connsiteX273" fmla="*/ 875192 w 2391733"/>
              <a:gd name="connsiteY273" fmla="*/ 77705 h 113727"/>
              <a:gd name="connsiteX274" fmla="*/ 871378 w 2391733"/>
              <a:gd name="connsiteY274" fmla="*/ 58844 h 113727"/>
              <a:gd name="connsiteX275" fmla="*/ 906623 w 2391733"/>
              <a:gd name="connsiteY275" fmla="*/ 58844 h 113727"/>
              <a:gd name="connsiteX276" fmla="*/ 909478 w 2391733"/>
              <a:gd name="connsiteY276" fmla="*/ 56178 h 113727"/>
              <a:gd name="connsiteX277" fmla="*/ 887573 w 2391733"/>
              <a:gd name="connsiteY277" fmla="*/ 31317 h 113727"/>
              <a:gd name="connsiteX278" fmla="*/ 860905 w 2391733"/>
              <a:gd name="connsiteY278" fmla="*/ 60178 h 113727"/>
              <a:gd name="connsiteX279" fmla="*/ 888522 w 2391733"/>
              <a:gd name="connsiteY279" fmla="*/ 89325 h 113727"/>
              <a:gd name="connsiteX280" fmla="*/ 909478 w 2391733"/>
              <a:gd name="connsiteY280" fmla="*/ 72942 h 113727"/>
              <a:gd name="connsiteX281" fmla="*/ 901860 w 2391733"/>
              <a:gd name="connsiteY281" fmla="*/ 56178 h 113727"/>
              <a:gd name="connsiteX282" fmla="*/ 871378 w 2391733"/>
              <a:gd name="connsiteY282" fmla="*/ 56178 h 113727"/>
              <a:gd name="connsiteX283" fmla="*/ 887573 w 2391733"/>
              <a:gd name="connsiteY283" fmla="*/ 34079 h 113727"/>
              <a:gd name="connsiteX284" fmla="*/ 901860 w 2391733"/>
              <a:gd name="connsiteY284" fmla="*/ 56178 h 113727"/>
              <a:gd name="connsiteX285" fmla="*/ 1021872 w 2391733"/>
              <a:gd name="connsiteY285" fmla="*/ 60655 h 113727"/>
              <a:gd name="connsiteX286" fmla="*/ 994255 w 2391733"/>
              <a:gd name="connsiteY286" fmla="*/ 32080 h 113727"/>
              <a:gd name="connsiteX287" fmla="*/ 977102 w 2391733"/>
              <a:gd name="connsiteY287" fmla="*/ 40366 h 113727"/>
              <a:gd name="connsiteX288" fmla="*/ 977102 w 2391733"/>
              <a:gd name="connsiteY288" fmla="*/ 171 h 113727"/>
              <a:gd name="connsiteX289" fmla="*/ 959010 w 2391733"/>
              <a:gd name="connsiteY289" fmla="*/ 1505 h 113727"/>
              <a:gd name="connsiteX290" fmla="*/ 959010 w 2391733"/>
              <a:gd name="connsiteY290" fmla="*/ 5504 h 113727"/>
              <a:gd name="connsiteX291" fmla="*/ 969484 w 2391733"/>
              <a:gd name="connsiteY291" fmla="*/ 12553 h 113727"/>
              <a:gd name="connsiteX292" fmla="*/ 969484 w 2391733"/>
              <a:gd name="connsiteY292" fmla="*/ 87991 h 113727"/>
              <a:gd name="connsiteX293" fmla="*/ 972340 w 2391733"/>
              <a:gd name="connsiteY293" fmla="*/ 87991 h 113727"/>
              <a:gd name="connsiteX294" fmla="*/ 977102 w 2391733"/>
              <a:gd name="connsiteY294" fmla="*/ 80086 h 113727"/>
              <a:gd name="connsiteX295" fmla="*/ 993297 w 2391733"/>
              <a:gd name="connsiteY295" fmla="*/ 89325 h 113727"/>
              <a:gd name="connsiteX296" fmla="*/ 1021872 w 2391733"/>
              <a:gd name="connsiteY296" fmla="*/ 60655 h 113727"/>
              <a:gd name="connsiteX297" fmla="*/ 1011398 w 2391733"/>
              <a:gd name="connsiteY297" fmla="*/ 60655 h 113727"/>
              <a:gd name="connsiteX298" fmla="*/ 1006635 w 2391733"/>
              <a:gd name="connsiteY298" fmla="*/ 78466 h 113727"/>
              <a:gd name="connsiteX299" fmla="*/ 993297 w 2391733"/>
              <a:gd name="connsiteY299" fmla="*/ 86658 h 113727"/>
              <a:gd name="connsiteX300" fmla="*/ 979967 w 2391733"/>
              <a:gd name="connsiteY300" fmla="*/ 78942 h 113727"/>
              <a:gd name="connsiteX301" fmla="*/ 978060 w 2391733"/>
              <a:gd name="connsiteY301" fmla="*/ 73608 h 113727"/>
              <a:gd name="connsiteX302" fmla="*/ 978060 w 2391733"/>
              <a:gd name="connsiteY302" fmla="*/ 47510 h 113727"/>
              <a:gd name="connsiteX303" fmla="*/ 979009 w 2391733"/>
              <a:gd name="connsiteY303" fmla="*/ 42938 h 113727"/>
              <a:gd name="connsiteX304" fmla="*/ 994255 w 2391733"/>
              <a:gd name="connsiteY304" fmla="*/ 34842 h 113727"/>
              <a:gd name="connsiteX305" fmla="*/ 1007584 w 2391733"/>
              <a:gd name="connsiteY305" fmla="*/ 42938 h 113727"/>
              <a:gd name="connsiteX306" fmla="*/ 1011398 w 2391733"/>
              <a:gd name="connsiteY306" fmla="*/ 60655 h 113727"/>
              <a:gd name="connsiteX307" fmla="*/ 1057116 w 2391733"/>
              <a:gd name="connsiteY307" fmla="*/ 87991 h 113727"/>
              <a:gd name="connsiteX308" fmla="*/ 1057116 w 2391733"/>
              <a:gd name="connsiteY308" fmla="*/ 84086 h 113727"/>
              <a:gd name="connsiteX309" fmla="*/ 1047591 w 2391733"/>
              <a:gd name="connsiteY309" fmla="*/ 78466 h 113727"/>
              <a:gd name="connsiteX310" fmla="*/ 1047591 w 2391733"/>
              <a:gd name="connsiteY310" fmla="*/ 32080 h 113727"/>
              <a:gd name="connsiteX311" fmla="*/ 1030448 w 2391733"/>
              <a:gd name="connsiteY311" fmla="*/ 33508 h 113727"/>
              <a:gd name="connsiteX312" fmla="*/ 1030448 w 2391733"/>
              <a:gd name="connsiteY312" fmla="*/ 37413 h 113727"/>
              <a:gd name="connsiteX313" fmla="*/ 1039973 w 2391733"/>
              <a:gd name="connsiteY313" fmla="*/ 44367 h 113727"/>
              <a:gd name="connsiteX314" fmla="*/ 1039973 w 2391733"/>
              <a:gd name="connsiteY314" fmla="*/ 78371 h 113727"/>
              <a:gd name="connsiteX315" fmla="*/ 1029490 w 2391733"/>
              <a:gd name="connsiteY315" fmla="*/ 84086 h 113727"/>
              <a:gd name="connsiteX316" fmla="*/ 1029490 w 2391733"/>
              <a:gd name="connsiteY316" fmla="*/ 87991 h 113727"/>
              <a:gd name="connsiteX317" fmla="*/ 1043777 w 2391733"/>
              <a:gd name="connsiteY317" fmla="*/ 87514 h 113727"/>
              <a:gd name="connsiteX318" fmla="*/ 1057116 w 2391733"/>
              <a:gd name="connsiteY318" fmla="*/ 87991 h 113727"/>
              <a:gd name="connsiteX319" fmla="*/ 1049498 w 2391733"/>
              <a:gd name="connsiteY319" fmla="*/ 11696 h 113727"/>
              <a:gd name="connsiteX320" fmla="*/ 1042828 w 2391733"/>
              <a:gd name="connsiteY320" fmla="*/ 4933 h 113727"/>
              <a:gd name="connsiteX321" fmla="*/ 1036159 w 2391733"/>
              <a:gd name="connsiteY321" fmla="*/ 11696 h 113727"/>
              <a:gd name="connsiteX322" fmla="*/ 1042828 w 2391733"/>
              <a:gd name="connsiteY322" fmla="*/ 18363 h 113727"/>
              <a:gd name="connsiteX323" fmla="*/ 1049498 w 2391733"/>
              <a:gd name="connsiteY323" fmla="*/ 11696 h 113727"/>
              <a:gd name="connsiteX324" fmla="*/ 1121884 w 2391733"/>
              <a:gd name="connsiteY324" fmla="*/ 76656 h 113727"/>
              <a:gd name="connsiteX325" fmla="*/ 1121884 w 2391733"/>
              <a:gd name="connsiteY325" fmla="*/ 69703 h 113727"/>
              <a:gd name="connsiteX326" fmla="*/ 1118080 w 2391733"/>
              <a:gd name="connsiteY326" fmla="*/ 69703 h 113727"/>
              <a:gd name="connsiteX327" fmla="*/ 1118080 w 2391733"/>
              <a:gd name="connsiteY327" fmla="*/ 76656 h 113727"/>
              <a:gd name="connsiteX328" fmla="*/ 1114266 w 2391733"/>
              <a:gd name="connsiteY328" fmla="*/ 84848 h 113727"/>
              <a:gd name="connsiteX329" fmla="*/ 1109503 w 2391733"/>
              <a:gd name="connsiteY329" fmla="*/ 78466 h 113727"/>
              <a:gd name="connsiteX330" fmla="*/ 1109503 w 2391733"/>
              <a:gd name="connsiteY330" fmla="*/ 53129 h 113727"/>
              <a:gd name="connsiteX331" fmla="*/ 1104741 w 2391733"/>
              <a:gd name="connsiteY331" fmla="*/ 38271 h 113727"/>
              <a:gd name="connsiteX332" fmla="*/ 1087598 w 2391733"/>
              <a:gd name="connsiteY332" fmla="*/ 31317 h 113727"/>
              <a:gd name="connsiteX333" fmla="*/ 1068548 w 2391733"/>
              <a:gd name="connsiteY333" fmla="*/ 45604 h 113727"/>
              <a:gd name="connsiteX334" fmla="*/ 1074259 w 2391733"/>
              <a:gd name="connsiteY334" fmla="*/ 51511 h 113727"/>
              <a:gd name="connsiteX335" fmla="*/ 1079980 w 2391733"/>
              <a:gd name="connsiteY335" fmla="*/ 45700 h 113727"/>
              <a:gd name="connsiteX336" fmla="*/ 1073310 w 2391733"/>
              <a:gd name="connsiteY336" fmla="*/ 39889 h 113727"/>
              <a:gd name="connsiteX337" fmla="*/ 1087598 w 2391733"/>
              <a:gd name="connsiteY337" fmla="*/ 34079 h 113727"/>
              <a:gd name="connsiteX338" fmla="*/ 1099978 w 2391733"/>
              <a:gd name="connsiteY338" fmla="*/ 50367 h 113727"/>
              <a:gd name="connsiteX339" fmla="*/ 1099978 w 2391733"/>
              <a:gd name="connsiteY339" fmla="*/ 54940 h 113727"/>
              <a:gd name="connsiteX340" fmla="*/ 1077115 w 2391733"/>
              <a:gd name="connsiteY340" fmla="*/ 59607 h 113727"/>
              <a:gd name="connsiteX341" fmla="*/ 1064734 w 2391733"/>
              <a:gd name="connsiteY341" fmla="*/ 75990 h 113727"/>
              <a:gd name="connsiteX342" fmla="*/ 1084742 w 2391733"/>
              <a:gd name="connsiteY342" fmla="*/ 89325 h 113727"/>
              <a:gd name="connsiteX343" fmla="*/ 1100927 w 2391733"/>
              <a:gd name="connsiteY343" fmla="*/ 78371 h 113727"/>
              <a:gd name="connsiteX344" fmla="*/ 1111410 w 2391733"/>
              <a:gd name="connsiteY344" fmla="*/ 88753 h 113727"/>
              <a:gd name="connsiteX345" fmla="*/ 1121884 w 2391733"/>
              <a:gd name="connsiteY345" fmla="*/ 76656 h 113727"/>
              <a:gd name="connsiteX346" fmla="*/ 1099978 w 2391733"/>
              <a:gd name="connsiteY346" fmla="*/ 70275 h 113727"/>
              <a:gd name="connsiteX347" fmla="*/ 1085691 w 2391733"/>
              <a:gd name="connsiteY347" fmla="*/ 86658 h 113727"/>
              <a:gd name="connsiteX348" fmla="*/ 1074259 w 2391733"/>
              <a:gd name="connsiteY348" fmla="*/ 75799 h 113727"/>
              <a:gd name="connsiteX349" fmla="*/ 1099978 w 2391733"/>
              <a:gd name="connsiteY349" fmla="*/ 57606 h 113727"/>
              <a:gd name="connsiteX350" fmla="*/ 1168560 w 2391733"/>
              <a:gd name="connsiteY350" fmla="*/ 71798 h 113727"/>
              <a:gd name="connsiteX351" fmla="*/ 1163798 w 2391733"/>
              <a:gd name="connsiteY351" fmla="*/ 59702 h 113727"/>
              <a:gd name="connsiteX352" fmla="*/ 1149510 w 2391733"/>
              <a:gd name="connsiteY352" fmla="*/ 53797 h 113727"/>
              <a:gd name="connsiteX353" fmla="*/ 1134265 w 2391733"/>
              <a:gd name="connsiteY353" fmla="*/ 43318 h 113727"/>
              <a:gd name="connsiteX354" fmla="*/ 1147603 w 2391733"/>
              <a:gd name="connsiteY354" fmla="*/ 33698 h 113727"/>
              <a:gd name="connsiteX355" fmla="*/ 1162840 w 2391733"/>
              <a:gd name="connsiteY355" fmla="*/ 49034 h 113727"/>
              <a:gd name="connsiteX356" fmla="*/ 1163798 w 2391733"/>
              <a:gd name="connsiteY356" fmla="*/ 50177 h 113727"/>
              <a:gd name="connsiteX357" fmla="*/ 1165705 w 2391733"/>
              <a:gd name="connsiteY357" fmla="*/ 47033 h 113727"/>
              <a:gd name="connsiteX358" fmla="*/ 1165705 w 2391733"/>
              <a:gd name="connsiteY358" fmla="*/ 34461 h 113727"/>
              <a:gd name="connsiteX359" fmla="*/ 1164747 w 2391733"/>
              <a:gd name="connsiteY359" fmla="*/ 31317 h 113727"/>
              <a:gd name="connsiteX360" fmla="*/ 1161891 w 2391733"/>
              <a:gd name="connsiteY360" fmla="*/ 32746 h 113727"/>
              <a:gd name="connsiteX361" fmla="*/ 1159984 w 2391733"/>
              <a:gd name="connsiteY361" fmla="*/ 34842 h 113727"/>
              <a:gd name="connsiteX362" fmla="*/ 1147603 w 2391733"/>
              <a:gd name="connsiteY362" fmla="*/ 31317 h 113727"/>
              <a:gd name="connsiteX363" fmla="*/ 1127605 w 2391733"/>
              <a:gd name="connsiteY363" fmla="*/ 46938 h 113727"/>
              <a:gd name="connsiteX364" fmla="*/ 1133316 w 2391733"/>
              <a:gd name="connsiteY364" fmla="*/ 57606 h 113727"/>
              <a:gd name="connsiteX365" fmla="*/ 1149510 w 2391733"/>
              <a:gd name="connsiteY365" fmla="*/ 63417 h 113727"/>
              <a:gd name="connsiteX366" fmla="*/ 1162840 w 2391733"/>
              <a:gd name="connsiteY366" fmla="*/ 75037 h 113727"/>
              <a:gd name="connsiteX367" fmla="*/ 1148552 w 2391733"/>
              <a:gd name="connsiteY367" fmla="*/ 86658 h 113727"/>
              <a:gd name="connsiteX368" fmla="*/ 1131409 w 2391733"/>
              <a:gd name="connsiteY368" fmla="*/ 68655 h 113727"/>
              <a:gd name="connsiteX369" fmla="*/ 1129502 w 2391733"/>
              <a:gd name="connsiteY369" fmla="*/ 66465 h 113727"/>
              <a:gd name="connsiteX370" fmla="*/ 1127605 w 2391733"/>
              <a:gd name="connsiteY370" fmla="*/ 69703 h 113727"/>
              <a:gd name="connsiteX371" fmla="*/ 1127605 w 2391733"/>
              <a:gd name="connsiteY371" fmla="*/ 86372 h 113727"/>
              <a:gd name="connsiteX372" fmla="*/ 1129502 w 2391733"/>
              <a:gd name="connsiteY372" fmla="*/ 89325 h 113727"/>
              <a:gd name="connsiteX373" fmla="*/ 1132367 w 2391733"/>
              <a:gd name="connsiteY373" fmla="*/ 86848 h 113727"/>
              <a:gd name="connsiteX374" fmla="*/ 1135223 w 2391733"/>
              <a:gd name="connsiteY374" fmla="*/ 83990 h 113727"/>
              <a:gd name="connsiteX375" fmla="*/ 1148552 w 2391733"/>
              <a:gd name="connsiteY375" fmla="*/ 89325 h 113727"/>
              <a:gd name="connsiteX376" fmla="*/ 1168560 w 2391733"/>
              <a:gd name="connsiteY376" fmla="*/ 71798 h 113727"/>
              <a:gd name="connsiteX377" fmla="*/ 1225710 w 2391733"/>
              <a:gd name="connsiteY377" fmla="*/ 72942 h 113727"/>
              <a:gd name="connsiteX378" fmla="*/ 1223803 w 2391733"/>
              <a:gd name="connsiteY378" fmla="*/ 71513 h 113727"/>
              <a:gd name="connsiteX379" fmla="*/ 1221897 w 2391733"/>
              <a:gd name="connsiteY379" fmla="*/ 73227 h 113727"/>
              <a:gd name="connsiteX380" fmla="*/ 1205702 w 2391733"/>
              <a:gd name="connsiteY380" fmla="*/ 86181 h 113727"/>
              <a:gd name="connsiteX381" fmla="*/ 1191415 w 2391733"/>
              <a:gd name="connsiteY381" fmla="*/ 77705 h 113727"/>
              <a:gd name="connsiteX382" fmla="*/ 1187610 w 2391733"/>
              <a:gd name="connsiteY382" fmla="*/ 58844 h 113727"/>
              <a:gd name="connsiteX383" fmla="*/ 1222855 w 2391733"/>
              <a:gd name="connsiteY383" fmla="*/ 58844 h 113727"/>
              <a:gd name="connsiteX384" fmla="*/ 1225710 w 2391733"/>
              <a:gd name="connsiteY384" fmla="*/ 56178 h 113727"/>
              <a:gd name="connsiteX385" fmla="*/ 1202847 w 2391733"/>
              <a:gd name="connsiteY385" fmla="*/ 31317 h 113727"/>
              <a:gd name="connsiteX386" fmla="*/ 1177127 w 2391733"/>
              <a:gd name="connsiteY386" fmla="*/ 60178 h 113727"/>
              <a:gd name="connsiteX387" fmla="*/ 1204753 w 2391733"/>
              <a:gd name="connsiteY387" fmla="*/ 89325 h 113727"/>
              <a:gd name="connsiteX388" fmla="*/ 1225710 w 2391733"/>
              <a:gd name="connsiteY388" fmla="*/ 72942 h 113727"/>
              <a:gd name="connsiteX389" fmla="*/ 1217134 w 2391733"/>
              <a:gd name="connsiteY389" fmla="*/ 56178 h 113727"/>
              <a:gd name="connsiteX390" fmla="*/ 1187610 w 2391733"/>
              <a:gd name="connsiteY390" fmla="*/ 56178 h 113727"/>
              <a:gd name="connsiteX391" fmla="*/ 1202847 w 2391733"/>
              <a:gd name="connsiteY391" fmla="*/ 34079 h 113727"/>
              <a:gd name="connsiteX392" fmla="*/ 1217134 w 2391733"/>
              <a:gd name="connsiteY392" fmla="*/ 56178 h 113727"/>
              <a:gd name="connsiteX393" fmla="*/ 1274284 w 2391733"/>
              <a:gd name="connsiteY393" fmla="*/ 71798 h 113727"/>
              <a:gd name="connsiteX394" fmla="*/ 1269522 w 2391733"/>
              <a:gd name="connsiteY394" fmla="*/ 59702 h 113727"/>
              <a:gd name="connsiteX395" fmla="*/ 1255234 w 2391733"/>
              <a:gd name="connsiteY395" fmla="*/ 53797 h 113727"/>
              <a:gd name="connsiteX396" fmla="*/ 1239040 w 2391733"/>
              <a:gd name="connsiteY396" fmla="*/ 43318 h 113727"/>
              <a:gd name="connsiteX397" fmla="*/ 1253327 w 2391733"/>
              <a:gd name="connsiteY397" fmla="*/ 33698 h 113727"/>
              <a:gd name="connsiteX398" fmla="*/ 1268573 w 2391733"/>
              <a:gd name="connsiteY398" fmla="*/ 49034 h 113727"/>
              <a:gd name="connsiteX399" fmla="*/ 1269522 w 2391733"/>
              <a:gd name="connsiteY399" fmla="*/ 50177 h 113727"/>
              <a:gd name="connsiteX400" fmla="*/ 1271428 w 2391733"/>
              <a:gd name="connsiteY400" fmla="*/ 47033 h 113727"/>
              <a:gd name="connsiteX401" fmla="*/ 1271428 w 2391733"/>
              <a:gd name="connsiteY401" fmla="*/ 34461 h 113727"/>
              <a:gd name="connsiteX402" fmla="*/ 1270480 w 2391733"/>
              <a:gd name="connsiteY402" fmla="*/ 31317 h 113727"/>
              <a:gd name="connsiteX403" fmla="*/ 1267615 w 2391733"/>
              <a:gd name="connsiteY403" fmla="*/ 32746 h 113727"/>
              <a:gd name="connsiteX404" fmla="*/ 1265717 w 2391733"/>
              <a:gd name="connsiteY404" fmla="*/ 34842 h 113727"/>
              <a:gd name="connsiteX405" fmla="*/ 1253327 w 2391733"/>
              <a:gd name="connsiteY405" fmla="*/ 31317 h 113727"/>
              <a:gd name="connsiteX406" fmla="*/ 1233328 w 2391733"/>
              <a:gd name="connsiteY406" fmla="*/ 46938 h 113727"/>
              <a:gd name="connsiteX407" fmla="*/ 1239040 w 2391733"/>
              <a:gd name="connsiteY407" fmla="*/ 57606 h 113727"/>
              <a:gd name="connsiteX408" fmla="*/ 1255234 w 2391733"/>
              <a:gd name="connsiteY408" fmla="*/ 63417 h 113727"/>
              <a:gd name="connsiteX409" fmla="*/ 1268573 w 2391733"/>
              <a:gd name="connsiteY409" fmla="*/ 75037 h 113727"/>
              <a:gd name="connsiteX410" fmla="*/ 1254285 w 2391733"/>
              <a:gd name="connsiteY410" fmla="*/ 86658 h 113727"/>
              <a:gd name="connsiteX411" fmla="*/ 1237142 w 2391733"/>
              <a:gd name="connsiteY411" fmla="*/ 68655 h 113727"/>
              <a:gd name="connsiteX412" fmla="*/ 1235235 w 2391733"/>
              <a:gd name="connsiteY412" fmla="*/ 66465 h 113727"/>
              <a:gd name="connsiteX413" fmla="*/ 1233328 w 2391733"/>
              <a:gd name="connsiteY413" fmla="*/ 69703 h 113727"/>
              <a:gd name="connsiteX414" fmla="*/ 1233328 w 2391733"/>
              <a:gd name="connsiteY414" fmla="*/ 86372 h 113727"/>
              <a:gd name="connsiteX415" fmla="*/ 1234277 w 2391733"/>
              <a:gd name="connsiteY415" fmla="*/ 89325 h 113727"/>
              <a:gd name="connsiteX416" fmla="*/ 1238091 w 2391733"/>
              <a:gd name="connsiteY416" fmla="*/ 86848 h 113727"/>
              <a:gd name="connsiteX417" fmla="*/ 1239998 w 2391733"/>
              <a:gd name="connsiteY417" fmla="*/ 83990 h 113727"/>
              <a:gd name="connsiteX418" fmla="*/ 1254285 w 2391733"/>
              <a:gd name="connsiteY418" fmla="*/ 89325 h 113727"/>
              <a:gd name="connsiteX419" fmla="*/ 1274284 w 2391733"/>
              <a:gd name="connsiteY419" fmla="*/ 71798 h 113727"/>
              <a:gd name="connsiteX420" fmla="*/ 1380017 w 2391733"/>
              <a:gd name="connsiteY420" fmla="*/ 60941 h 113727"/>
              <a:gd name="connsiteX421" fmla="*/ 1352391 w 2391733"/>
              <a:gd name="connsiteY421" fmla="*/ 31317 h 113727"/>
              <a:gd name="connsiteX422" fmla="*/ 1324765 w 2391733"/>
              <a:gd name="connsiteY422" fmla="*/ 60941 h 113727"/>
              <a:gd name="connsiteX423" fmla="*/ 1352391 w 2391733"/>
              <a:gd name="connsiteY423" fmla="*/ 89325 h 113727"/>
              <a:gd name="connsiteX424" fmla="*/ 1380017 w 2391733"/>
              <a:gd name="connsiteY424" fmla="*/ 60941 h 113727"/>
              <a:gd name="connsiteX425" fmla="*/ 1369534 w 2391733"/>
              <a:gd name="connsiteY425" fmla="*/ 59892 h 113727"/>
              <a:gd name="connsiteX426" fmla="*/ 1367627 w 2391733"/>
              <a:gd name="connsiteY426" fmla="*/ 76847 h 113727"/>
              <a:gd name="connsiteX427" fmla="*/ 1352391 w 2391733"/>
              <a:gd name="connsiteY427" fmla="*/ 86181 h 113727"/>
              <a:gd name="connsiteX428" fmla="*/ 1338103 w 2391733"/>
              <a:gd name="connsiteY428" fmla="*/ 77705 h 113727"/>
              <a:gd name="connsiteX429" fmla="*/ 1335248 w 2391733"/>
              <a:gd name="connsiteY429" fmla="*/ 59892 h 113727"/>
              <a:gd name="connsiteX430" fmla="*/ 1338103 w 2391733"/>
              <a:gd name="connsiteY430" fmla="*/ 42652 h 113727"/>
              <a:gd name="connsiteX431" fmla="*/ 1352391 w 2391733"/>
              <a:gd name="connsiteY431" fmla="*/ 34079 h 113727"/>
              <a:gd name="connsiteX432" fmla="*/ 1366678 w 2391733"/>
              <a:gd name="connsiteY432" fmla="*/ 42271 h 113727"/>
              <a:gd name="connsiteX433" fmla="*/ 1369534 w 2391733"/>
              <a:gd name="connsiteY433" fmla="*/ 59892 h 113727"/>
              <a:gd name="connsiteX434" fmla="*/ 1428591 w 2391733"/>
              <a:gd name="connsiteY434" fmla="*/ 7600 h 113727"/>
              <a:gd name="connsiteX435" fmla="*/ 1418117 w 2391733"/>
              <a:gd name="connsiteY435" fmla="*/ -1163 h 113727"/>
              <a:gd name="connsiteX436" fmla="*/ 1398109 w 2391733"/>
              <a:gd name="connsiteY436" fmla="*/ 18935 h 113727"/>
              <a:gd name="connsiteX437" fmla="*/ 1398109 w 2391733"/>
              <a:gd name="connsiteY437" fmla="*/ 33508 h 113727"/>
              <a:gd name="connsiteX438" fmla="*/ 1388584 w 2391733"/>
              <a:gd name="connsiteY438" fmla="*/ 33508 h 113727"/>
              <a:gd name="connsiteX439" fmla="*/ 1388584 w 2391733"/>
              <a:gd name="connsiteY439" fmla="*/ 37413 h 113727"/>
              <a:gd name="connsiteX440" fmla="*/ 1398109 w 2391733"/>
              <a:gd name="connsiteY440" fmla="*/ 37413 h 113727"/>
              <a:gd name="connsiteX441" fmla="*/ 1398109 w 2391733"/>
              <a:gd name="connsiteY441" fmla="*/ 78371 h 113727"/>
              <a:gd name="connsiteX442" fmla="*/ 1388584 w 2391733"/>
              <a:gd name="connsiteY442" fmla="*/ 84086 h 113727"/>
              <a:gd name="connsiteX443" fmla="*/ 1388584 w 2391733"/>
              <a:gd name="connsiteY443" fmla="*/ 87991 h 113727"/>
              <a:gd name="connsiteX444" fmla="*/ 1402872 w 2391733"/>
              <a:gd name="connsiteY444" fmla="*/ 87514 h 113727"/>
              <a:gd name="connsiteX445" fmla="*/ 1419066 w 2391733"/>
              <a:gd name="connsiteY445" fmla="*/ 87991 h 113727"/>
              <a:gd name="connsiteX446" fmla="*/ 1419066 w 2391733"/>
              <a:gd name="connsiteY446" fmla="*/ 84086 h 113727"/>
              <a:gd name="connsiteX447" fmla="*/ 1416210 w 2391733"/>
              <a:gd name="connsiteY447" fmla="*/ 84086 h 113727"/>
              <a:gd name="connsiteX448" fmla="*/ 1406685 w 2391733"/>
              <a:gd name="connsiteY448" fmla="*/ 78180 h 113727"/>
              <a:gd name="connsiteX449" fmla="*/ 1406685 w 2391733"/>
              <a:gd name="connsiteY449" fmla="*/ 37413 h 113727"/>
              <a:gd name="connsiteX450" fmla="*/ 1420973 w 2391733"/>
              <a:gd name="connsiteY450" fmla="*/ 37413 h 113727"/>
              <a:gd name="connsiteX451" fmla="*/ 1420973 w 2391733"/>
              <a:gd name="connsiteY451" fmla="*/ 33508 h 113727"/>
              <a:gd name="connsiteX452" fmla="*/ 1405727 w 2391733"/>
              <a:gd name="connsiteY452" fmla="*/ 33508 h 113727"/>
              <a:gd name="connsiteX453" fmla="*/ 1405727 w 2391733"/>
              <a:gd name="connsiteY453" fmla="*/ 18840 h 113727"/>
              <a:gd name="connsiteX454" fmla="*/ 1418117 w 2391733"/>
              <a:gd name="connsiteY454" fmla="*/ 1505 h 113727"/>
              <a:gd name="connsiteX455" fmla="*/ 1421922 w 2391733"/>
              <a:gd name="connsiteY455" fmla="*/ 2457 h 113727"/>
              <a:gd name="connsiteX456" fmla="*/ 1418117 w 2391733"/>
              <a:gd name="connsiteY456" fmla="*/ 7790 h 113727"/>
              <a:gd name="connsiteX457" fmla="*/ 1423828 w 2391733"/>
              <a:gd name="connsiteY457" fmla="*/ 13316 h 113727"/>
              <a:gd name="connsiteX458" fmla="*/ 1428591 w 2391733"/>
              <a:gd name="connsiteY458" fmla="*/ 7600 h 113727"/>
              <a:gd name="connsiteX459" fmla="*/ 1517172 w 2391733"/>
              <a:gd name="connsiteY459" fmla="*/ 72942 h 113727"/>
              <a:gd name="connsiteX460" fmla="*/ 1515265 w 2391733"/>
              <a:gd name="connsiteY460" fmla="*/ 71513 h 113727"/>
              <a:gd name="connsiteX461" fmla="*/ 1513367 w 2391733"/>
              <a:gd name="connsiteY461" fmla="*/ 73227 h 113727"/>
              <a:gd name="connsiteX462" fmla="*/ 1497173 w 2391733"/>
              <a:gd name="connsiteY462" fmla="*/ 86181 h 113727"/>
              <a:gd name="connsiteX463" fmla="*/ 1482885 w 2391733"/>
              <a:gd name="connsiteY463" fmla="*/ 77705 h 113727"/>
              <a:gd name="connsiteX464" fmla="*/ 1479072 w 2391733"/>
              <a:gd name="connsiteY464" fmla="*/ 58844 h 113727"/>
              <a:gd name="connsiteX465" fmla="*/ 1514316 w 2391733"/>
              <a:gd name="connsiteY465" fmla="*/ 58844 h 113727"/>
              <a:gd name="connsiteX466" fmla="*/ 1517172 w 2391733"/>
              <a:gd name="connsiteY466" fmla="*/ 56178 h 113727"/>
              <a:gd name="connsiteX467" fmla="*/ 1494317 w 2391733"/>
              <a:gd name="connsiteY467" fmla="*/ 31317 h 113727"/>
              <a:gd name="connsiteX468" fmla="*/ 1468598 w 2391733"/>
              <a:gd name="connsiteY468" fmla="*/ 60178 h 113727"/>
              <a:gd name="connsiteX469" fmla="*/ 1496215 w 2391733"/>
              <a:gd name="connsiteY469" fmla="*/ 89325 h 113727"/>
              <a:gd name="connsiteX470" fmla="*/ 1517172 w 2391733"/>
              <a:gd name="connsiteY470" fmla="*/ 72942 h 113727"/>
              <a:gd name="connsiteX471" fmla="*/ 1508605 w 2391733"/>
              <a:gd name="connsiteY471" fmla="*/ 56178 h 113727"/>
              <a:gd name="connsiteX472" fmla="*/ 1479072 w 2391733"/>
              <a:gd name="connsiteY472" fmla="*/ 56178 h 113727"/>
              <a:gd name="connsiteX473" fmla="*/ 1494317 w 2391733"/>
              <a:gd name="connsiteY473" fmla="*/ 34079 h 113727"/>
              <a:gd name="connsiteX474" fmla="*/ 1508605 w 2391733"/>
              <a:gd name="connsiteY474" fmla="*/ 56178 h 113727"/>
              <a:gd name="connsiteX475" fmla="*/ 1581940 w 2391733"/>
              <a:gd name="connsiteY475" fmla="*/ 76656 h 113727"/>
              <a:gd name="connsiteX476" fmla="*/ 1581940 w 2391733"/>
              <a:gd name="connsiteY476" fmla="*/ 69703 h 113727"/>
              <a:gd name="connsiteX477" fmla="*/ 1578135 w 2391733"/>
              <a:gd name="connsiteY477" fmla="*/ 69703 h 113727"/>
              <a:gd name="connsiteX478" fmla="*/ 1578135 w 2391733"/>
              <a:gd name="connsiteY478" fmla="*/ 76656 h 113727"/>
              <a:gd name="connsiteX479" fmla="*/ 1574322 w 2391733"/>
              <a:gd name="connsiteY479" fmla="*/ 84848 h 113727"/>
              <a:gd name="connsiteX480" fmla="*/ 1569559 w 2391733"/>
              <a:gd name="connsiteY480" fmla="*/ 78466 h 113727"/>
              <a:gd name="connsiteX481" fmla="*/ 1569559 w 2391733"/>
              <a:gd name="connsiteY481" fmla="*/ 53129 h 113727"/>
              <a:gd name="connsiteX482" fmla="*/ 1564797 w 2391733"/>
              <a:gd name="connsiteY482" fmla="*/ 38271 h 113727"/>
              <a:gd name="connsiteX483" fmla="*/ 1547653 w 2391733"/>
              <a:gd name="connsiteY483" fmla="*/ 31317 h 113727"/>
              <a:gd name="connsiteX484" fmla="*/ 1528603 w 2391733"/>
              <a:gd name="connsiteY484" fmla="*/ 45604 h 113727"/>
              <a:gd name="connsiteX485" fmla="*/ 1534315 w 2391733"/>
              <a:gd name="connsiteY485" fmla="*/ 51511 h 113727"/>
              <a:gd name="connsiteX486" fmla="*/ 1540035 w 2391733"/>
              <a:gd name="connsiteY486" fmla="*/ 45700 h 113727"/>
              <a:gd name="connsiteX487" fmla="*/ 1533366 w 2391733"/>
              <a:gd name="connsiteY487" fmla="*/ 39889 h 113727"/>
              <a:gd name="connsiteX488" fmla="*/ 1547653 w 2391733"/>
              <a:gd name="connsiteY488" fmla="*/ 34079 h 113727"/>
              <a:gd name="connsiteX489" fmla="*/ 1560034 w 2391733"/>
              <a:gd name="connsiteY489" fmla="*/ 50367 h 113727"/>
              <a:gd name="connsiteX490" fmla="*/ 1560034 w 2391733"/>
              <a:gd name="connsiteY490" fmla="*/ 54940 h 113727"/>
              <a:gd name="connsiteX491" fmla="*/ 1537180 w 2391733"/>
              <a:gd name="connsiteY491" fmla="*/ 59607 h 113727"/>
              <a:gd name="connsiteX492" fmla="*/ 1524790 w 2391733"/>
              <a:gd name="connsiteY492" fmla="*/ 75990 h 113727"/>
              <a:gd name="connsiteX493" fmla="*/ 1544798 w 2391733"/>
              <a:gd name="connsiteY493" fmla="*/ 89325 h 113727"/>
              <a:gd name="connsiteX494" fmla="*/ 1560992 w 2391733"/>
              <a:gd name="connsiteY494" fmla="*/ 78371 h 113727"/>
              <a:gd name="connsiteX495" fmla="*/ 1571466 w 2391733"/>
              <a:gd name="connsiteY495" fmla="*/ 88753 h 113727"/>
              <a:gd name="connsiteX496" fmla="*/ 1581940 w 2391733"/>
              <a:gd name="connsiteY496" fmla="*/ 76656 h 113727"/>
              <a:gd name="connsiteX497" fmla="*/ 1560034 w 2391733"/>
              <a:gd name="connsiteY497" fmla="*/ 70275 h 113727"/>
              <a:gd name="connsiteX498" fmla="*/ 1545747 w 2391733"/>
              <a:gd name="connsiteY498" fmla="*/ 86658 h 113727"/>
              <a:gd name="connsiteX499" fmla="*/ 1534315 w 2391733"/>
              <a:gd name="connsiteY499" fmla="*/ 75799 h 113727"/>
              <a:gd name="connsiteX500" fmla="*/ 1560034 w 2391733"/>
              <a:gd name="connsiteY500" fmla="*/ 57606 h 113727"/>
              <a:gd name="connsiteX501" fmla="*/ 1636234 w 2391733"/>
              <a:gd name="connsiteY501" fmla="*/ 72942 h 113727"/>
              <a:gd name="connsiteX502" fmla="*/ 1634327 w 2391733"/>
              <a:gd name="connsiteY502" fmla="*/ 71608 h 113727"/>
              <a:gd name="connsiteX503" fmla="*/ 1632430 w 2391733"/>
              <a:gd name="connsiteY503" fmla="*/ 72942 h 113727"/>
              <a:gd name="connsiteX504" fmla="*/ 1616235 w 2391733"/>
              <a:gd name="connsiteY504" fmla="*/ 86181 h 113727"/>
              <a:gd name="connsiteX505" fmla="*/ 1598134 w 2391733"/>
              <a:gd name="connsiteY505" fmla="*/ 60464 h 113727"/>
              <a:gd name="connsiteX506" fmla="*/ 1615277 w 2391733"/>
              <a:gd name="connsiteY506" fmla="*/ 34461 h 113727"/>
              <a:gd name="connsiteX507" fmla="*/ 1628616 w 2391733"/>
              <a:gd name="connsiteY507" fmla="*/ 39223 h 113727"/>
              <a:gd name="connsiteX508" fmla="*/ 1622905 w 2391733"/>
              <a:gd name="connsiteY508" fmla="*/ 45033 h 113727"/>
              <a:gd name="connsiteX509" fmla="*/ 1628616 w 2391733"/>
              <a:gd name="connsiteY509" fmla="*/ 50748 h 113727"/>
              <a:gd name="connsiteX510" fmla="*/ 1634327 w 2391733"/>
              <a:gd name="connsiteY510" fmla="*/ 44843 h 113727"/>
              <a:gd name="connsiteX511" fmla="*/ 1615277 w 2391733"/>
              <a:gd name="connsiteY511" fmla="*/ 31317 h 113727"/>
              <a:gd name="connsiteX512" fmla="*/ 1587660 w 2391733"/>
              <a:gd name="connsiteY512" fmla="*/ 60655 h 113727"/>
              <a:gd name="connsiteX513" fmla="*/ 1615277 w 2391733"/>
              <a:gd name="connsiteY513" fmla="*/ 89325 h 113727"/>
              <a:gd name="connsiteX514" fmla="*/ 1636234 w 2391733"/>
              <a:gd name="connsiteY514" fmla="*/ 72942 h 113727"/>
              <a:gd name="connsiteX515" fmla="*/ 1703867 w 2391733"/>
              <a:gd name="connsiteY515" fmla="*/ 87991 h 113727"/>
              <a:gd name="connsiteX516" fmla="*/ 1703867 w 2391733"/>
              <a:gd name="connsiteY516" fmla="*/ 84086 h 113727"/>
              <a:gd name="connsiteX517" fmla="*/ 1693384 w 2391733"/>
              <a:gd name="connsiteY517" fmla="*/ 80275 h 113727"/>
              <a:gd name="connsiteX518" fmla="*/ 1693384 w 2391733"/>
              <a:gd name="connsiteY518" fmla="*/ 56178 h 113727"/>
              <a:gd name="connsiteX519" fmla="*/ 1689580 w 2391733"/>
              <a:gd name="connsiteY519" fmla="*/ 36842 h 113727"/>
              <a:gd name="connsiteX520" fmla="*/ 1676241 w 2391733"/>
              <a:gd name="connsiteY520" fmla="*/ 32080 h 113727"/>
              <a:gd name="connsiteX521" fmla="*/ 1658140 w 2391733"/>
              <a:gd name="connsiteY521" fmla="*/ 44272 h 113727"/>
              <a:gd name="connsiteX522" fmla="*/ 1658140 w 2391733"/>
              <a:gd name="connsiteY522" fmla="*/ 44272 h 113727"/>
              <a:gd name="connsiteX523" fmla="*/ 1658140 w 2391733"/>
              <a:gd name="connsiteY523" fmla="*/ 171 h 113727"/>
              <a:gd name="connsiteX524" fmla="*/ 1640048 w 2391733"/>
              <a:gd name="connsiteY524" fmla="*/ 1505 h 113727"/>
              <a:gd name="connsiteX525" fmla="*/ 1640048 w 2391733"/>
              <a:gd name="connsiteY525" fmla="*/ 5504 h 113727"/>
              <a:gd name="connsiteX526" fmla="*/ 1649573 w 2391733"/>
              <a:gd name="connsiteY526" fmla="*/ 12553 h 113727"/>
              <a:gd name="connsiteX527" fmla="*/ 1649573 w 2391733"/>
              <a:gd name="connsiteY527" fmla="*/ 78371 h 113727"/>
              <a:gd name="connsiteX528" fmla="*/ 1640048 w 2391733"/>
              <a:gd name="connsiteY528" fmla="*/ 84086 h 113727"/>
              <a:gd name="connsiteX529" fmla="*/ 1640048 w 2391733"/>
              <a:gd name="connsiteY529" fmla="*/ 87991 h 113727"/>
              <a:gd name="connsiteX530" fmla="*/ 1654335 w 2391733"/>
              <a:gd name="connsiteY530" fmla="*/ 87514 h 113727"/>
              <a:gd name="connsiteX531" fmla="*/ 1668623 w 2391733"/>
              <a:gd name="connsiteY531" fmla="*/ 87991 h 113727"/>
              <a:gd name="connsiteX532" fmla="*/ 1668623 w 2391733"/>
              <a:gd name="connsiteY532" fmla="*/ 84086 h 113727"/>
              <a:gd name="connsiteX533" fmla="*/ 1658140 w 2391733"/>
              <a:gd name="connsiteY533" fmla="*/ 78371 h 113727"/>
              <a:gd name="connsiteX534" fmla="*/ 1658140 w 2391733"/>
              <a:gd name="connsiteY534" fmla="*/ 55129 h 113727"/>
              <a:gd name="connsiteX535" fmla="*/ 1675292 w 2391733"/>
              <a:gd name="connsiteY535" fmla="*/ 34842 h 113727"/>
              <a:gd name="connsiteX536" fmla="*/ 1684817 w 2391733"/>
              <a:gd name="connsiteY536" fmla="*/ 48844 h 113727"/>
              <a:gd name="connsiteX537" fmla="*/ 1684817 w 2391733"/>
              <a:gd name="connsiteY537" fmla="*/ 78371 h 113727"/>
              <a:gd name="connsiteX538" fmla="*/ 1675292 w 2391733"/>
              <a:gd name="connsiteY538" fmla="*/ 84086 h 113727"/>
              <a:gd name="connsiteX539" fmla="*/ 1675292 w 2391733"/>
              <a:gd name="connsiteY539" fmla="*/ 87991 h 113727"/>
              <a:gd name="connsiteX540" fmla="*/ 1689580 w 2391733"/>
              <a:gd name="connsiteY540" fmla="*/ 87514 h 113727"/>
              <a:gd name="connsiteX541" fmla="*/ 1814353 w 2391733"/>
              <a:gd name="connsiteY541" fmla="*/ 60655 h 113727"/>
              <a:gd name="connsiteX542" fmla="*/ 1786727 w 2391733"/>
              <a:gd name="connsiteY542" fmla="*/ 32080 h 113727"/>
              <a:gd name="connsiteX543" fmla="*/ 1769584 w 2391733"/>
              <a:gd name="connsiteY543" fmla="*/ 40366 h 113727"/>
              <a:gd name="connsiteX544" fmla="*/ 1769584 w 2391733"/>
              <a:gd name="connsiteY544" fmla="*/ 171 h 113727"/>
              <a:gd name="connsiteX545" fmla="*/ 1751492 w 2391733"/>
              <a:gd name="connsiteY545" fmla="*/ 1505 h 113727"/>
              <a:gd name="connsiteX546" fmla="*/ 1751492 w 2391733"/>
              <a:gd name="connsiteY546" fmla="*/ 5504 h 113727"/>
              <a:gd name="connsiteX547" fmla="*/ 1761966 w 2391733"/>
              <a:gd name="connsiteY547" fmla="*/ 12553 h 113727"/>
              <a:gd name="connsiteX548" fmla="*/ 1761966 w 2391733"/>
              <a:gd name="connsiteY548" fmla="*/ 87991 h 113727"/>
              <a:gd name="connsiteX549" fmla="*/ 1764822 w 2391733"/>
              <a:gd name="connsiteY549" fmla="*/ 87991 h 113727"/>
              <a:gd name="connsiteX550" fmla="*/ 1769584 w 2391733"/>
              <a:gd name="connsiteY550" fmla="*/ 80086 h 113727"/>
              <a:gd name="connsiteX551" fmla="*/ 1785778 w 2391733"/>
              <a:gd name="connsiteY551" fmla="*/ 89325 h 113727"/>
              <a:gd name="connsiteX552" fmla="*/ 1814353 w 2391733"/>
              <a:gd name="connsiteY552" fmla="*/ 60655 h 113727"/>
              <a:gd name="connsiteX553" fmla="*/ 1803880 w 2391733"/>
              <a:gd name="connsiteY553" fmla="*/ 60655 h 113727"/>
              <a:gd name="connsiteX554" fmla="*/ 1799117 w 2391733"/>
              <a:gd name="connsiteY554" fmla="*/ 78466 h 113727"/>
              <a:gd name="connsiteX555" fmla="*/ 1785778 w 2391733"/>
              <a:gd name="connsiteY555" fmla="*/ 86658 h 113727"/>
              <a:gd name="connsiteX556" fmla="*/ 1772440 w 2391733"/>
              <a:gd name="connsiteY556" fmla="*/ 78942 h 113727"/>
              <a:gd name="connsiteX557" fmla="*/ 1770542 w 2391733"/>
              <a:gd name="connsiteY557" fmla="*/ 73608 h 113727"/>
              <a:gd name="connsiteX558" fmla="*/ 1770542 w 2391733"/>
              <a:gd name="connsiteY558" fmla="*/ 47510 h 113727"/>
              <a:gd name="connsiteX559" fmla="*/ 1771491 w 2391733"/>
              <a:gd name="connsiteY559" fmla="*/ 42938 h 113727"/>
              <a:gd name="connsiteX560" fmla="*/ 1786727 w 2391733"/>
              <a:gd name="connsiteY560" fmla="*/ 34842 h 113727"/>
              <a:gd name="connsiteX561" fmla="*/ 1800066 w 2391733"/>
              <a:gd name="connsiteY561" fmla="*/ 42938 h 113727"/>
              <a:gd name="connsiteX562" fmla="*/ 1803880 w 2391733"/>
              <a:gd name="connsiteY562" fmla="*/ 60655 h 113727"/>
              <a:gd name="connsiteX563" fmla="*/ 1849598 w 2391733"/>
              <a:gd name="connsiteY563" fmla="*/ 87991 h 113727"/>
              <a:gd name="connsiteX564" fmla="*/ 1849598 w 2391733"/>
              <a:gd name="connsiteY564" fmla="*/ 84086 h 113727"/>
              <a:gd name="connsiteX565" fmla="*/ 1840073 w 2391733"/>
              <a:gd name="connsiteY565" fmla="*/ 78466 h 113727"/>
              <a:gd name="connsiteX566" fmla="*/ 1840073 w 2391733"/>
              <a:gd name="connsiteY566" fmla="*/ 32080 h 113727"/>
              <a:gd name="connsiteX567" fmla="*/ 1822930 w 2391733"/>
              <a:gd name="connsiteY567" fmla="*/ 33508 h 113727"/>
              <a:gd name="connsiteX568" fmla="*/ 1822930 w 2391733"/>
              <a:gd name="connsiteY568" fmla="*/ 37413 h 113727"/>
              <a:gd name="connsiteX569" fmla="*/ 1832455 w 2391733"/>
              <a:gd name="connsiteY569" fmla="*/ 44367 h 113727"/>
              <a:gd name="connsiteX570" fmla="*/ 1832455 w 2391733"/>
              <a:gd name="connsiteY570" fmla="*/ 78371 h 113727"/>
              <a:gd name="connsiteX571" fmla="*/ 1821972 w 2391733"/>
              <a:gd name="connsiteY571" fmla="*/ 84086 h 113727"/>
              <a:gd name="connsiteX572" fmla="*/ 1821972 w 2391733"/>
              <a:gd name="connsiteY572" fmla="*/ 87991 h 113727"/>
              <a:gd name="connsiteX573" fmla="*/ 1836259 w 2391733"/>
              <a:gd name="connsiteY573" fmla="*/ 87514 h 113727"/>
              <a:gd name="connsiteX574" fmla="*/ 1849598 w 2391733"/>
              <a:gd name="connsiteY574" fmla="*/ 87991 h 113727"/>
              <a:gd name="connsiteX575" fmla="*/ 1841980 w 2391733"/>
              <a:gd name="connsiteY575" fmla="*/ 11696 h 113727"/>
              <a:gd name="connsiteX576" fmla="*/ 1835310 w 2391733"/>
              <a:gd name="connsiteY576" fmla="*/ 4933 h 113727"/>
              <a:gd name="connsiteX577" fmla="*/ 1828641 w 2391733"/>
              <a:gd name="connsiteY577" fmla="*/ 11696 h 113727"/>
              <a:gd name="connsiteX578" fmla="*/ 1835310 w 2391733"/>
              <a:gd name="connsiteY578" fmla="*/ 18363 h 113727"/>
              <a:gd name="connsiteX579" fmla="*/ 1841980 w 2391733"/>
              <a:gd name="connsiteY579" fmla="*/ 11696 h 113727"/>
              <a:gd name="connsiteX580" fmla="*/ 1895316 w 2391733"/>
              <a:gd name="connsiteY580" fmla="*/ 72370 h 113727"/>
              <a:gd name="connsiteX581" fmla="*/ 1895316 w 2391733"/>
              <a:gd name="connsiteY581" fmla="*/ 65036 h 113727"/>
              <a:gd name="connsiteX582" fmla="*/ 1891502 w 2391733"/>
              <a:gd name="connsiteY582" fmla="*/ 65036 h 113727"/>
              <a:gd name="connsiteX583" fmla="*/ 1891502 w 2391733"/>
              <a:gd name="connsiteY583" fmla="*/ 72084 h 113727"/>
              <a:gd name="connsiteX584" fmla="*/ 1882935 w 2391733"/>
              <a:gd name="connsiteY584" fmla="*/ 86181 h 113727"/>
              <a:gd name="connsiteX585" fmla="*/ 1875317 w 2391733"/>
              <a:gd name="connsiteY585" fmla="*/ 72561 h 113727"/>
              <a:gd name="connsiteX586" fmla="*/ 1875317 w 2391733"/>
              <a:gd name="connsiteY586" fmla="*/ 37413 h 113727"/>
              <a:gd name="connsiteX587" fmla="*/ 1892460 w 2391733"/>
              <a:gd name="connsiteY587" fmla="*/ 37413 h 113727"/>
              <a:gd name="connsiteX588" fmla="*/ 1892460 w 2391733"/>
              <a:gd name="connsiteY588" fmla="*/ 33508 h 113727"/>
              <a:gd name="connsiteX589" fmla="*/ 1875317 w 2391733"/>
              <a:gd name="connsiteY589" fmla="*/ 33508 h 113727"/>
              <a:gd name="connsiteX590" fmla="*/ 1875317 w 2391733"/>
              <a:gd name="connsiteY590" fmla="*/ 10172 h 113727"/>
              <a:gd name="connsiteX591" fmla="*/ 1871503 w 2391733"/>
              <a:gd name="connsiteY591" fmla="*/ 10172 h 113727"/>
              <a:gd name="connsiteX592" fmla="*/ 1855309 w 2391733"/>
              <a:gd name="connsiteY592" fmla="*/ 34556 h 113727"/>
              <a:gd name="connsiteX593" fmla="*/ 1855309 w 2391733"/>
              <a:gd name="connsiteY593" fmla="*/ 37413 h 113727"/>
              <a:gd name="connsiteX594" fmla="*/ 1866741 w 2391733"/>
              <a:gd name="connsiteY594" fmla="*/ 37413 h 113727"/>
              <a:gd name="connsiteX595" fmla="*/ 1866741 w 2391733"/>
              <a:gd name="connsiteY595" fmla="*/ 72370 h 113727"/>
              <a:gd name="connsiteX596" fmla="*/ 1882935 w 2391733"/>
              <a:gd name="connsiteY596" fmla="*/ 89325 h 113727"/>
              <a:gd name="connsiteX597" fmla="*/ 1895316 w 2391733"/>
              <a:gd name="connsiteY597" fmla="*/ 72370 h 113727"/>
              <a:gd name="connsiteX598" fmla="*/ 2009616 w 2391733"/>
              <a:gd name="connsiteY598" fmla="*/ 60655 h 113727"/>
              <a:gd name="connsiteX599" fmla="*/ 1983897 w 2391733"/>
              <a:gd name="connsiteY599" fmla="*/ 32080 h 113727"/>
              <a:gd name="connsiteX600" fmla="*/ 1965805 w 2391733"/>
              <a:gd name="connsiteY600" fmla="*/ 40366 h 113727"/>
              <a:gd name="connsiteX601" fmla="*/ 1965805 w 2391733"/>
              <a:gd name="connsiteY601" fmla="*/ 32080 h 113727"/>
              <a:gd name="connsiteX602" fmla="*/ 1947703 w 2391733"/>
              <a:gd name="connsiteY602" fmla="*/ 33508 h 113727"/>
              <a:gd name="connsiteX603" fmla="*/ 1947703 w 2391733"/>
              <a:gd name="connsiteY603" fmla="*/ 37413 h 113727"/>
              <a:gd name="connsiteX604" fmla="*/ 1958177 w 2391733"/>
              <a:gd name="connsiteY604" fmla="*/ 43604 h 113727"/>
              <a:gd name="connsiteX605" fmla="*/ 1958177 w 2391733"/>
              <a:gd name="connsiteY605" fmla="*/ 102850 h 113727"/>
              <a:gd name="connsiteX606" fmla="*/ 1947703 w 2391733"/>
              <a:gd name="connsiteY606" fmla="*/ 108661 h 113727"/>
              <a:gd name="connsiteX607" fmla="*/ 1947703 w 2391733"/>
              <a:gd name="connsiteY607" fmla="*/ 112565 h 113727"/>
              <a:gd name="connsiteX608" fmla="*/ 1961991 w 2391733"/>
              <a:gd name="connsiteY608" fmla="*/ 112090 h 113727"/>
              <a:gd name="connsiteX609" fmla="*/ 1976278 w 2391733"/>
              <a:gd name="connsiteY609" fmla="*/ 112565 h 113727"/>
              <a:gd name="connsiteX610" fmla="*/ 1976278 w 2391733"/>
              <a:gd name="connsiteY610" fmla="*/ 108661 h 113727"/>
              <a:gd name="connsiteX611" fmla="*/ 1966753 w 2391733"/>
              <a:gd name="connsiteY611" fmla="*/ 102850 h 113727"/>
              <a:gd name="connsiteX612" fmla="*/ 1966753 w 2391733"/>
              <a:gd name="connsiteY612" fmla="*/ 80561 h 113727"/>
              <a:gd name="connsiteX613" fmla="*/ 1981990 w 2391733"/>
              <a:gd name="connsiteY613" fmla="*/ 89325 h 113727"/>
              <a:gd name="connsiteX614" fmla="*/ 2009616 w 2391733"/>
              <a:gd name="connsiteY614" fmla="*/ 60655 h 113727"/>
              <a:gd name="connsiteX615" fmla="*/ 1999142 w 2391733"/>
              <a:gd name="connsiteY615" fmla="*/ 60655 h 113727"/>
              <a:gd name="connsiteX616" fmla="*/ 1981041 w 2391733"/>
              <a:gd name="connsiteY616" fmla="*/ 86658 h 113727"/>
              <a:gd name="connsiteX617" fmla="*/ 1967702 w 2391733"/>
              <a:gd name="connsiteY617" fmla="*/ 78942 h 113727"/>
              <a:gd name="connsiteX618" fmla="*/ 1966753 w 2391733"/>
              <a:gd name="connsiteY618" fmla="*/ 73608 h 113727"/>
              <a:gd name="connsiteX619" fmla="*/ 1966753 w 2391733"/>
              <a:gd name="connsiteY619" fmla="*/ 45415 h 113727"/>
              <a:gd name="connsiteX620" fmla="*/ 1982948 w 2391733"/>
              <a:gd name="connsiteY620" fmla="*/ 35318 h 113727"/>
              <a:gd name="connsiteX621" fmla="*/ 1999142 w 2391733"/>
              <a:gd name="connsiteY621" fmla="*/ 60655 h 113727"/>
              <a:gd name="connsiteX622" fmla="*/ 2077240 w 2391733"/>
              <a:gd name="connsiteY622" fmla="*/ 60941 h 113727"/>
              <a:gd name="connsiteX623" fmla="*/ 2049623 w 2391733"/>
              <a:gd name="connsiteY623" fmla="*/ 31317 h 113727"/>
              <a:gd name="connsiteX624" fmla="*/ 2021048 w 2391733"/>
              <a:gd name="connsiteY624" fmla="*/ 60941 h 113727"/>
              <a:gd name="connsiteX625" fmla="*/ 2049623 w 2391733"/>
              <a:gd name="connsiteY625" fmla="*/ 89325 h 113727"/>
              <a:gd name="connsiteX626" fmla="*/ 2077240 w 2391733"/>
              <a:gd name="connsiteY626" fmla="*/ 60941 h 113727"/>
              <a:gd name="connsiteX627" fmla="*/ 2066766 w 2391733"/>
              <a:gd name="connsiteY627" fmla="*/ 59892 h 113727"/>
              <a:gd name="connsiteX628" fmla="*/ 2063910 w 2391733"/>
              <a:gd name="connsiteY628" fmla="*/ 76847 h 113727"/>
              <a:gd name="connsiteX629" fmla="*/ 2049623 w 2391733"/>
              <a:gd name="connsiteY629" fmla="*/ 86181 h 113727"/>
              <a:gd name="connsiteX630" fmla="*/ 2035335 w 2391733"/>
              <a:gd name="connsiteY630" fmla="*/ 77705 h 113727"/>
              <a:gd name="connsiteX631" fmla="*/ 2031522 w 2391733"/>
              <a:gd name="connsiteY631" fmla="*/ 59892 h 113727"/>
              <a:gd name="connsiteX632" fmla="*/ 2034377 w 2391733"/>
              <a:gd name="connsiteY632" fmla="*/ 42652 h 113727"/>
              <a:gd name="connsiteX633" fmla="*/ 2049623 w 2391733"/>
              <a:gd name="connsiteY633" fmla="*/ 34079 h 113727"/>
              <a:gd name="connsiteX634" fmla="*/ 2062952 w 2391733"/>
              <a:gd name="connsiteY634" fmla="*/ 42271 h 113727"/>
              <a:gd name="connsiteX635" fmla="*/ 2066766 w 2391733"/>
              <a:gd name="connsiteY635" fmla="*/ 59892 h 113727"/>
              <a:gd name="connsiteX636" fmla="*/ 2125823 w 2391733"/>
              <a:gd name="connsiteY636" fmla="*/ 71798 h 113727"/>
              <a:gd name="connsiteX637" fmla="*/ 2121060 w 2391733"/>
              <a:gd name="connsiteY637" fmla="*/ 59702 h 113727"/>
              <a:gd name="connsiteX638" fmla="*/ 2106773 w 2391733"/>
              <a:gd name="connsiteY638" fmla="*/ 53797 h 113727"/>
              <a:gd name="connsiteX639" fmla="*/ 2090578 w 2391733"/>
              <a:gd name="connsiteY639" fmla="*/ 43318 h 113727"/>
              <a:gd name="connsiteX640" fmla="*/ 2104866 w 2391733"/>
              <a:gd name="connsiteY640" fmla="*/ 33698 h 113727"/>
              <a:gd name="connsiteX641" fmla="*/ 2120102 w 2391733"/>
              <a:gd name="connsiteY641" fmla="*/ 49034 h 113727"/>
              <a:gd name="connsiteX642" fmla="*/ 2121060 w 2391733"/>
              <a:gd name="connsiteY642" fmla="*/ 50177 h 113727"/>
              <a:gd name="connsiteX643" fmla="*/ 2122967 w 2391733"/>
              <a:gd name="connsiteY643" fmla="*/ 47033 h 113727"/>
              <a:gd name="connsiteX644" fmla="*/ 2122967 w 2391733"/>
              <a:gd name="connsiteY644" fmla="*/ 34461 h 113727"/>
              <a:gd name="connsiteX645" fmla="*/ 2121060 w 2391733"/>
              <a:gd name="connsiteY645" fmla="*/ 31317 h 113727"/>
              <a:gd name="connsiteX646" fmla="*/ 2119153 w 2391733"/>
              <a:gd name="connsiteY646" fmla="*/ 32746 h 113727"/>
              <a:gd name="connsiteX647" fmla="*/ 2117247 w 2391733"/>
              <a:gd name="connsiteY647" fmla="*/ 34842 h 113727"/>
              <a:gd name="connsiteX648" fmla="*/ 2104866 w 2391733"/>
              <a:gd name="connsiteY648" fmla="*/ 31317 h 113727"/>
              <a:gd name="connsiteX649" fmla="*/ 2084867 w 2391733"/>
              <a:gd name="connsiteY649" fmla="*/ 46938 h 113727"/>
              <a:gd name="connsiteX650" fmla="*/ 2090578 w 2391733"/>
              <a:gd name="connsiteY650" fmla="*/ 57606 h 113727"/>
              <a:gd name="connsiteX651" fmla="*/ 2106773 w 2391733"/>
              <a:gd name="connsiteY651" fmla="*/ 63417 h 113727"/>
              <a:gd name="connsiteX652" fmla="*/ 2120102 w 2391733"/>
              <a:gd name="connsiteY652" fmla="*/ 75037 h 113727"/>
              <a:gd name="connsiteX653" fmla="*/ 2105815 w 2391733"/>
              <a:gd name="connsiteY653" fmla="*/ 86658 h 113727"/>
              <a:gd name="connsiteX654" fmla="*/ 2088672 w 2391733"/>
              <a:gd name="connsiteY654" fmla="*/ 68655 h 113727"/>
              <a:gd name="connsiteX655" fmla="*/ 2086765 w 2391733"/>
              <a:gd name="connsiteY655" fmla="*/ 66465 h 113727"/>
              <a:gd name="connsiteX656" fmla="*/ 2084867 w 2391733"/>
              <a:gd name="connsiteY656" fmla="*/ 69703 h 113727"/>
              <a:gd name="connsiteX657" fmla="*/ 2084867 w 2391733"/>
              <a:gd name="connsiteY657" fmla="*/ 86372 h 113727"/>
              <a:gd name="connsiteX658" fmla="*/ 2085816 w 2391733"/>
              <a:gd name="connsiteY658" fmla="*/ 89325 h 113727"/>
              <a:gd name="connsiteX659" fmla="*/ 2089630 w 2391733"/>
              <a:gd name="connsiteY659" fmla="*/ 86848 h 113727"/>
              <a:gd name="connsiteX660" fmla="*/ 2091527 w 2391733"/>
              <a:gd name="connsiteY660" fmla="*/ 83990 h 113727"/>
              <a:gd name="connsiteX661" fmla="*/ 2105815 w 2391733"/>
              <a:gd name="connsiteY661" fmla="*/ 89325 h 113727"/>
              <a:gd name="connsiteX662" fmla="*/ 2125823 w 2391733"/>
              <a:gd name="connsiteY662" fmla="*/ 71798 h 113727"/>
              <a:gd name="connsiteX663" fmla="*/ 2161067 w 2391733"/>
              <a:gd name="connsiteY663" fmla="*/ 87991 h 113727"/>
              <a:gd name="connsiteX664" fmla="*/ 2161067 w 2391733"/>
              <a:gd name="connsiteY664" fmla="*/ 84086 h 113727"/>
              <a:gd name="connsiteX665" fmla="*/ 2152491 w 2391733"/>
              <a:gd name="connsiteY665" fmla="*/ 78466 h 113727"/>
              <a:gd name="connsiteX666" fmla="*/ 2152491 w 2391733"/>
              <a:gd name="connsiteY666" fmla="*/ 32080 h 113727"/>
              <a:gd name="connsiteX667" fmla="*/ 2135348 w 2391733"/>
              <a:gd name="connsiteY667" fmla="*/ 33508 h 113727"/>
              <a:gd name="connsiteX668" fmla="*/ 2135348 w 2391733"/>
              <a:gd name="connsiteY668" fmla="*/ 37413 h 113727"/>
              <a:gd name="connsiteX669" fmla="*/ 2143915 w 2391733"/>
              <a:gd name="connsiteY669" fmla="*/ 44367 h 113727"/>
              <a:gd name="connsiteX670" fmla="*/ 2143915 w 2391733"/>
              <a:gd name="connsiteY670" fmla="*/ 78371 h 113727"/>
              <a:gd name="connsiteX671" fmla="*/ 2134390 w 2391733"/>
              <a:gd name="connsiteY671" fmla="*/ 84086 h 113727"/>
              <a:gd name="connsiteX672" fmla="*/ 2134390 w 2391733"/>
              <a:gd name="connsiteY672" fmla="*/ 87991 h 113727"/>
              <a:gd name="connsiteX673" fmla="*/ 2148677 w 2391733"/>
              <a:gd name="connsiteY673" fmla="*/ 87514 h 113727"/>
              <a:gd name="connsiteX674" fmla="*/ 2161067 w 2391733"/>
              <a:gd name="connsiteY674" fmla="*/ 87991 h 113727"/>
              <a:gd name="connsiteX675" fmla="*/ 2154398 w 2391733"/>
              <a:gd name="connsiteY675" fmla="*/ 11696 h 113727"/>
              <a:gd name="connsiteX676" fmla="*/ 2147728 w 2391733"/>
              <a:gd name="connsiteY676" fmla="*/ 4933 h 113727"/>
              <a:gd name="connsiteX677" fmla="*/ 2141059 w 2391733"/>
              <a:gd name="connsiteY677" fmla="*/ 11696 h 113727"/>
              <a:gd name="connsiteX678" fmla="*/ 2147728 w 2391733"/>
              <a:gd name="connsiteY678" fmla="*/ 18363 h 113727"/>
              <a:gd name="connsiteX679" fmla="*/ 2154398 w 2391733"/>
              <a:gd name="connsiteY679" fmla="*/ 11696 h 113727"/>
              <a:gd name="connsiteX680" fmla="*/ 2206785 w 2391733"/>
              <a:gd name="connsiteY680" fmla="*/ 72370 h 113727"/>
              <a:gd name="connsiteX681" fmla="*/ 2206785 w 2391733"/>
              <a:gd name="connsiteY681" fmla="*/ 65036 h 113727"/>
              <a:gd name="connsiteX682" fmla="*/ 2203930 w 2391733"/>
              <a:gd name="connsiteY682" fmla="*/ 65036 h 113727"/>
              <a:gd name="connsiteX683" fmla="*/ 2203930 w 2391733"/>
              <a:gd name="connsiteY683" fmla="*/ 72084 h 113727"/>
              <a:gd name="connsiteX684" fmla="*/ 2195353 w 2391733"/>
              <a:gd name="connsiteY684" fmla="*/ 86181 h 113727"/>
              <a:gd name="connsiteX685" fmla="*/ 2186777 w 2391733"/>
              <a:gd name="connsiteY685" fmla="*/ 72561 h 113727"/>
              <a:gd name="connsiteX686" fmla="*/ 2186777 w 2391733"/>
              <a:gd name="connsiteY686" fmla="*/ 37413 h 113727"/>
              <a:gd name="connsiteX687" fmla="*/ 2204878 w 2391733"/>
              <a:gd name="connsiteY687" fmla="*/ 37413 h 113727"/>
              <a:gd name="connsiteX688" fmla="*/ 2204878 w 2391733"/>
              <a:gd name="connsiteY688" fmla="*/ 33508 h 113727"/>
              <a:gd name="connsiteX689" fmla="*/ 2186777 w 2391733"/>
              <a:gd name="connsiteY689" fmla="*/ 33508 h 113727"/>
              <a:gd name="connsiteX690" fmla="*/ 2186777 w 2391733"/>
              <a:gd name="connsiteY690" fmla="*/ 10172 h 113727"/>
              <a:gd name="connsiteX691" fmla="*/ 2183922 w 2391733"/>
              <a:gd name="connsiteY691" fmla="*/ 10172 h 113727"/>
              <a:gd name="connsiteX692" fmla="*/ 2167727 w 2391733"/>
              <a:gd name="connsiteY692" fmla="*/ 34556 h 113727"/>
              <a:gd name="connsiteX693" fmla="*/ 2167727 w 2391733"/>
              <a:gd name="connsiteY693" fmla="*/ 37413 h 113727"/>
              <a:gd name="connsiteX694" fmla="*/ 2178210 w 2391733"/>
              <a:gd name="connsiteY694" fmla="*/ 37413 h 113727"/>
              <a:gd name="connsiteX695" fmla="*/ 2178210 w 2391733"/>
              <a:gd name="connsiteY695" fmla="*/ 72370 h 113727"/>
              <a:gd name="connsiteX696" fmla="*/ 2194405 w 2391733"/>
              <a:gd name="connsiteY696" fmla="*/ 89325 h 113727"/>
              <a:gd name="connsiteX697" fmla="*/ 2206785 w 2391733"/>
              <a:gd name="connsiteY697" fmla="*/ 72370 h 113727"/>
              <a:gd name="connsiteX698" fmla="*/ 2245834 w 2391733"/>
              <a:gd name="connsiteY698" fmla="*/ 87991 h 113727"/>
              <a:gd name="connsiteX699" fmla="*/ 2245834 w 2391733"/>
              <a:gd name="connsiteY699" fmla="*/ 84086 h 113727"/>
              <a:gd name="connsiteX700" fmla="*/ 2236309 w 2391733"/>
              <a:gd name="connsiteY700" fmla="*/ 78466 h 113727"/>
              <a:gd name="connsiteX701" fmla="*/ 2236309 w 2391733"/>
              <a:gd name="connsiteY701" fmla="*/ 32080 h 113727"/>
              <a:gd name="connsiteX702" fmla="*/ 2219166 w 2391733"/>
              <a:gd name="connsiteY702" fmla="*/ 33508 h 113727"/>
              <a:gd name="connsiteX703" fmla="*/ 2219166 w 2391733"/>
              <a:gd name="connsiteY703" fmla="*/ 37413 h 113727"/>
              <a:gd name="connsiteX704" fmla="*/ 2228691 w 2391733"/>
              <a:gd name="connsiteY704" fmla="*/ 44367 h 113727"/>
              <a:gd name="connsiteX705" fmla="*/ 2228691 w 2391733"/>
              <a:gd name="connsiteY705" fmla="*/ 78371 h 113727"/>
              <a:gd name="connsiteX706" fmla="*/ 2218217 w 2391733"/>
              <a:gd name="connsiteY706" fmla="*/ 84086 h 113727"/>
              <a:gd name="connsiteX707" fmla="*/ 2218217 w 2391733"/>
              <a:gd name="connsiteY707" fmla="*/ 87991 h 113727"/>
              <a:gd name="connsiteX708" fmla="*/ 2232505 w 2391733"/>
              <a:gd name="connsiteY708" fmla="*/ 87514 h 113727"/>
              <a:gd name="connsiteX709" fmla="*/ 2245834 w 2391733"/>
              <a:gd name="connsiteY709" fmla="*/ 87991 h 113727"/>
              <a:gd name="connsiteX710" fmla="*/ 2238216 w 2391733"/>
              <a:gd name="connsiteY710" fmla="*/ 11696 h 113727"/>
              <a:gd name="connsiteX711" fmla="*/ 2231547 w 2391733"/>
              <a:gd name="connsiteY711" fmla="*/ 4933 h 113727"/>
              <a:gd name="connsiteX712" fmla="*/ 2224877 w 2391733"/>
              <a:gd name="connsiteY712" fmla="*/ 11696 h 113727"/>
              <a:gd name="connsiteX713" fmla="*/ 2231547 w 2391733"/>
              <a:gd name="connsiteY713" fmla="*/ 18363 h 113727"/>
              <a:gd name="connsiteX714" fmla="*/ 2238216 w 2391733"/>
              <a:gd name="connsiteY714" fmla="*/ 11696 h 113727"/>
              <a:gd name="connsiteX715" fmla="*/ 2308705 w 2391733"/>
              <a:gd name="connsiteY715" fmla="*/ 60941 h 113727"/>
              <a:gd name="connsiteX716" fmla="*/ 2281078 w 2391733"/>
              <a:gd name="connsiteY716" fmla="*/ 31317 h 113727"/>
              <a:gd name="connsiteX717" fmla="*/ 2252503 w 2391733"/>
              <a:gd name="connsiteY717" fmla="*/ 60941 h 113727"/>
              <a:gd name="connsiteX718" fmla="*/ 2281078 w 2391733"/>
              <a:gd name="connsiteY718" fmla="*/ 89325 h 113727"/>
              <a:gd name="connsiteX719" fmla="*/ 2308705 w 2391733"/>
              <a:gd name="connsiteY719" fmla="*/ 60941 h 113727"/>
              <a:gd name="connsiteX720" fmla="*/ 2298222 w 2391733"/>
              <a:gd name="connsiteY720" fmla="*/ 59892 h 113727"/>
              <a:gd name="connsiteX721" fmla="*/ 2295366 w 2391733"/>
              <a:gd name="connsiteY721" fmla="*/ 76847 h 113727"/>
              <a:gd name="connsiteX722" fmla="*/ 2281078 w 2391733"/>
              <a:gd name="connsiteY722" fmla="*/ 86181 h 113727"/>
              <a:gd name="connsiteX723" fmla="*/ 2266791 w 2391733"/>
              <a:gd name="connsiteY723" fmla="*/ 77705 h 113727"/>
              <a:gd name="connsiteX724" fmla="*/ 2262977 w 2391733"/>
              <a:gd name="connsiteY724" fmla="*/ 59892 h 113727"/>
              <a:gd name="connsiteX725" fmla="*/ 2265842 w 2391733"/>
              <a:gd name="connsiteY725" fmla="*/ 42652 h 113727"/>
              <a:gd name="connsiteX726" fmla="*/ 2281078 w 2391733"/>
              <a:gd name="connsiteY726" fmla="*/ 34079 h 113727"/>
              <a:gd name="connsiteX727" fmla="*/ 2294417 w 2391733"/>
              <a:gd name="connsiteY727" fmla="*/ 42271 h 113727"/>
              <a:gd name="connsiteX728" fmla="*/ 2298222 w 2391733"/>
              <a:gd name="connsiteY728" fmla="*/ 59892 h 113727"/>
              <a:gd name="connsiteX729" fmla="*/ 2380142 w 2391733"/>
              <a:gd name="connsiteY729" fmla="*/ 87991 h 113727"/>
              <a:gd name="connsiteX730" fmla="*/ 2380142 w 2391733"/>
              <a:gd name="connsiteY730" fmla="*/ 84086 h 113727"/>
              <a:gd name="connsiteX731" fmla="*/ 2369659 w 2391733"/>
              <a:gd name="connsiteY731" fmla="*/ 80275 h 113727"/>
              <a:gd name="connsiteX732" fmla="*/ 2369659 w 2391733"/>
              <a:gd name="connsiteY732" fmla="*/ 56178 h 113727"/>
              <a:gd name="connsiteX733" fmla="*/ 2365855 w 2391733"/>
              <a:gd name="connsiteY733" fmla="*/ 36842 h 113727"/>
              <a:gd name="connsiteX734" fmla="*/ 2352516 w 2391733"/>
              <a:gd name="connsiteY734" fmla="*/ 32080 h 113727"/>
              <a:gd name="connsiteX735" fmla="*/ 2334415 w 2391733"/>
              <a:gd name="connsiteY735" fmla="*/ 45415 h 113727"/>
              <a:gd name="connsiteX736" fmla="*/ 2334415 w 2391733"/>
              <a:gd name="connsiteY736" fmla="*/ 32080 h 113727"/>
              <a:gd name="connsiteX737" fmla="*/ 2316323 w 2391733"/>
              <a:gd name="connsiteY737" fmla="*/ 33508 h 113727"/>
              <a:gd name="connsiteX738" fmla="*/ 2316323 w 2391733"/>
              <a:gd name="connsiteY738" fmla="*/ 37413 h 113727"/>
              <a:gd name="connsiteX739" fmla="*/ 2325848 w 2391733"/>
              <a:gd name="connsiteY739" fmla="*/ 44557 h 113727"/>
              <a:gd name="connsiteX740" fmla="*/ 2325848 w 2391733"/>
              <a:gd name="connsiteY740" fmla="*/ 78371 h 113727"/>
              <a:gd name="connsiteX741" fmla="*/ 2316323 w 2391733"/>
              <a:gd name="connsiteY741" fmla="*/ 84086 h 113727"/>
              <a:gd name="connsiteX742" fmla="*/ 2316323 w 2391733"/>
              <a:gd name="connsiteY742" fmla="*/ 87991 h 113727"/>
              <a:gd name="connsiteX743" fmla="*/ 2330610 w 2391733"/>
              <a:gd name="connsiteY743" fmla="*/ 87514 h 113727"/>
              <a:gd name="connsiteX744" fmla="*/ 2344898 w 2391733"/>
              <a:gd name="connsiteY744" fmla="*/ 87991 h 113727"/>
              <a:gd name="connsiteX745" fmla="*/ 2344898 w 2391733"/>
              <a:gd name="connsiteY745" fmla="*/ 84086 h 113727"/>
              <a:gd name="connsiteX746" fmla="*/ 2334415 w 2391733"/>
              <a:gd name="connsiteY746" fmla="*/ 78371 h 113727"/>
              <a:gd name="connsiteX747" fmla="*/ 2334415 w 2391733"/>
              <a:gd name="connsiteY747" fmla="*/ 55129 h 113727"/>
              <a:gd name="connsiteX748" fmla="*/ 2351567 w 2391733"/>
              <a:gd name="connsiteY748" fmla="*/ 34842 h 113727"/>
              <a:gd name="connsiteX749" fmla="*/ 2361092 w 2391733"/>
              <a:gd name="connsiteY749" fmla="*/ 48844 h 113727"/>
              <a:gd name="connsiteX750" fmla="*/ 2361092 w 2391733"/>
              <a:gd name="connsiteY750" fmla="*/ 78371 h 113727"/>
              <a:gd name="connsiteX751" fmla="*/ 2351567 w 2391733"/>
              <a:gd name="connsiteY751" fmla="*/ 84086 h 113727"/>
              <a:gd name="connsiteX752" fmla="*/ 2351567 w 2391733"/>
              <a:gd name="connsiteY752" fmla="*/ 87991 h 113727"/>
              <a:gd name="connsiteX753" fmla="*/ 2365855 w 2391733"/>
              <a:gd name="connsiteY753" fmla="*/ 87514 h 11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2391733" h="113727">
                <a:moveTo>
                  <a:pt x="15077" y="87991"/>
                </a:moveTo>
                <a:lnTo>
                  <a:pt x="15077" y="84181"/>
                </a:lnTo>
                <a:cubicBezTo>
                  <a:pt x="7459" y="84181"/>
                  <a:pt x="6510" y="83419"/>
                  <a:pt x="6510" y="78466"/>
                </a:cubicBezTo>
                <a:lnTo>
                  <a:pt x="6510" y="32080"/>
                </a:lnTo>
                <a:lnTo>
                  <a:pt x="-10633" y="33508"/>
                </a:lnTo>
                <a:lnTo>
                  <a:pt x="-10633" y="37413"/>
                </a:lnTo>
                <a:cubicBezTo>
                  <a:pt x="-3015" y="37413"/>
                  <a:pt x="-1108" y="38176"/>
                  <a:pt x="-1108" y="44367"/>
                </a:cubicBezTo>
                <a:lnTo>
                  <a:pt x="-1108" y="78371"/>
                </a:lnTo>
                <a:cubicBezTo>
                  <a:pt x="-1108" y="84181"/>
                  <a:pt x="-3015" y="84181"/>
                  <a:pt x="-11591" y="84181"/>
                </a:cubicBezTo>
                <a:lnTo>
                  <a:pt x="-11591" y="87991"/>
                </a:lnTo>
                <a:lnTo>
                  <a:pt x="2697" y="87514"/>
                </a:lnTo>
                <a:cubicBezTo>
                  <a:pt x="6510" y="87514"/>
                  <a:pt x="11273" y="87896"/>
                  <a:pt x="15077" y="87991"/>
                </a:cubicBezTo>
                <a:close/>
                <a:moveTo>
                  <a:pt x="8417" y="11696"/>
                </a:moveTo>
                <a:cubicBezTo>
                  <a:pt x="8417" y="8267"/>
                  <a:pt x="5552" y="4933"/>
                  <a:pt x="1748" y="4933"/>
                </a:cubicBezTo>
                <a:cubicBezTo>
                  <a:pt x="-2066" y="4933"/>
                  <a:pt x="-4922" y="8362"/>
                  <a:pt x="-4922" y="11696"/>
                </a:cubicBezTo>
                <a:cubicBezTo>
                  <a:pt x="-4922" y="15125"/>
                  <a:pt x="-2066" y="18363"/>
                  <a:pt x="1748" y="18363"/>
                </a:cubicBezTo>
                <a:cubicBezTo>
                  <a:pt x="6510" y="18363"/>
                  <a:pt x="8417" y="14743"/>
                  <a:pt x="8417" y="11696"/>
                </a:cubicBezTo>
                <a:close/>
                <a:moveTo>
                  <a:pt x="64609" y="71798"/>
                </a:moveTo>
                <a:cubicBezTo>
                  <a:pt x="64609" y="65131"/>
                  <a:pt x="60805" y="61321"/>
                  <a:pt x="59847" y="59702"/>
                </a:cubicBezTo>
                <a:cubicBezTo>
                  <a:pt x="55084" y="55701"/>
                  <a:pt x="50322" y="54654"/>
                  <a:pt x="45559" y="53797"/>
                </a:cubicBezTo>
                <a:cubicBezTo>
                  <a:pt x="37941" y="52272"/>
                  <a:pt x="29365" y="50653"/>
                  <a:pt x="29365" y="43318"/>
                </a:cubicBezTo>
                <a:cubicBezTo>
                  <a:pt x="29365" y="38937"/>
                  <a:pt x="33178" y="33698"/>
                  <a:pt x="43652" y="33698"/>
                </a:cubicBezTo>
                <a:cubicBezTo>
                  <a:pt x="57940" y="33698"/>
                  <a:pt x="57940" y="45129"/>
                  <a:pt x="57940" y="49034"/>
                </a:cubicBezTo>
                <a:cubicBezTo>
                  <a:pt x="58898" y="50177"/>
                  <a:pt x="59847" y="50177"/>
                  <a:pt x="59847" y="50177"/>
                </a:cubicBezTo>
                <a:cubicBezTo>
                  <a:pt x="61753" y="50177"/>
                  <a:pt x="61753" y="49605"/>
                  <a:pt x="61753" y="47033"/>
                </a:cubicBezTo>
                <a:lnTo>
                  <a:pt x="61753" y="34461"/>
                </a:lnTo>
                <a:cubicBezTo>
                  <a:pt x="61753" y="32175"/>
                  <a:pt x="61753" y="31317"/>
                  <a:pt x="59847" y="31317"/>
                </a:cubicBezTo>
                <a:cubicBezTo>
                  <a:pt x="59847" y="31317"/>
                  <a:pt x="58898" y="31317"/>
                  <a:pt x="57940" y="32746"/>
                </a:cubicBezTo>
                <a:cubicBezTo>
                  <a:pt x="56991" y="33413"/>
                  <a:pt x="56042" y="34461"/>
                  <a:pt x="56042" y="34842"/>
                </a:cubicBezTo>
                <a:cubicBezTo>
                  <a:pt x="51280" y="31317"/>
                  <a:pt x="45559" y="31317"/>
                  <a:pt x="43652" y="31317"/>
                </a:cubicBezTo>
                <a:cubicBezTo>
                  <a:pt x="28416" y="31317"/>
                  <a:pt x="23653" y="39794"/>
                  <a:pt x="23653" y="46938"/>
                </a:cubicBezTo>
                <a:cubicBezTo>
                  <a:pt x="23653" y="51225"/>
                  <a:pt x="25560" y="54844"/>
                  <a:pt x="29365" y="57606"/>
                </a:cubicBezTo>
                <a:cubicBezTo>
                  <a:pt x="33178" y="60941"/>
                  <a:pt x="36992" y="61702"/>
                  <a:pt x="45559" y="63417"/>
                </a:cubicBezTo>
                <a:cubicBezTo>
                  <a:pt x="48415" y="63893"/>
                  <a:pt x="58898" y="65988"/>
                  <a:pt x="58898" y="75037"/>
                </a:cubicBezTo>
                <a:cubicBezTo>
                  <a:pt x="58898" y="81609"/>
                  <a:pt x="54135" y="86658"/>
                  <a:pt x="44610" y="86658"/>
                </a:cubicBezTo>
                <a:cubicBezTo>
                  <a:pt x="34127" y="86658"/>
                  <a:pt x="29365" y="79418"/>
                  <a:pt x="27467" y="68655"/>
                </a:cubicBezTo>
                <a:cubicBezTo>
                  <a:pt x="26509" y="67036"/>
                  <a:pt x="26509" y="66465"/>
                  <a:pt x="25560" y="66465"/>
                </a:cubicBezTo>
                <a:cubicBezTo>
                  <a:pt x="23653" y="66465"/>
                  <a:pt x="23653" y="67322"/>
                  <a:pt x="23653" y="69703"/>
                </a:cubicBezTo>
                <a:lnTo>
                  <a:pt x="23653" y="86372"/>
                </a:lnTo>
                <a:cubicBezTo>
                  <a:pt x="23653" y="88467"/>
                  <a:pt x="23653" y="89325"/>
                  <a:pt x="24602" y="89325"/>
                </a:cubicBezTo>
                <a:cubicBezTo>
                  <a:pt x="25560" y="89325"/>
                  <a:pt x="25560" y="89325"/>
                  <a:pt x="28416" y="86848"/>
                </a:cubicBezTo>
                <a:cubicBezTo>
                  <a:pt x="28416" y="86658"/>
                  <a:pt x="28416" y="86372"/>
                  <a:pt x="30323" y="83990"/>
                </a:cubicBezTo>
                <a:cubicBezTo>
                  <a:pt x="36034" y="89325"/>
                  <a:pt x="41755" y="89325"/>
                  <a:pt x="44610" y="89325"/>
                </a:cubicBezTo>
                <a:cubicBezTo>
                  <a:pt x="58898" y="89325"/>
                  <a:pt x="64609" y="80847"/>
                  <a:pt x="64609" y="71798"/>
                </a:cubicBezTo>
                <a:close/>
                <a:moveTo>
                  <a:pt x="153190" y="72370"/>
                </a:moveTo>
                <a:lnTo>
                  <a:pt x="153190" y="65036"/>
                </a:lnTo>
                <a:lnTo>
                  <a:pt x="150334" y="65036"/>
                </a:lnTo>
                <a:lnTo>
                  <a:pt x="150334" y="72084"/>
                </a:lnTo>
                <a:cubicBezTo>
                  <a:pt x="150334" y="81418"/>
                  <a:pt x="146530" y="86181"/>
                  <a:pt x="141767" y="86181"/>
                </a:cubicBezTo>
                <a:cubicBezTo>
                  <a:pt x="133191" y="86181"/>
                  <a:pt x="133191" y="74751"/>
                  <a:pt x="133191" y="72561"/>
                </a:cubicBezTo>
                <a:lnTo>
                  <a:pt x="133191" y="37413"/>
                </a:lnTo>
                <a:lnTo>
                  <a:pt x="151292" y="37413"/>
                </a:lnTo>
                <a:lnTo>
                  <a:pt x="151292" y="33508"/>
                </a:lnTo>
                <a:lnTo>
                  <a:pt x="133191" y="33508"/>
                </a:lnTo>
                <a:lnTo>
                  <a:pt x="133191" y="10172"/>
                </a:lnTo>
                <a:lnTo>
                  <a:pt x="130335" y="10172"/>
                </a:lnTo>
                <a:cubicBezTo>
                  <a:pt x="129377" y="20555"/>
                  <a:pt x="125573" y="34079"/>
                  <a:pt x="114141" y="34556"/>
                </a:cubicBezTo>
                <a:lnTo>
                  <a:pt x="114141" y="37413"/>
                </a:lnTo>
                <a:lnTo>
                  <a:pt x="124615" y="37413"/>
                </a:lnTo>
                <a:lnTo>
                  <a:pt x="124615" y="72370"/>
                </a:lnTo>
                <a:cubicBezTo>
                  <a:pt x="124615" y="87896"/>
                  <a:pt x="136047" y="89325"/>
                  <a:pt x="140809" y="89325"/>
                </a:cubicBezTo>
                <a:cubicBezTo>
                  <a:pt x="149385" y="89325"/>
                  <a:pt x="153190" y="80371"/>
                  <a:pt x="153190" y="72370"/>
                </a:cubicBezTo>
                <a:close/>
                <a:moveTo>
                  <a:pt x="227492" y="87991"/>
                </a:moveTo>
                <a:lnTo>
                  <a:pt x="227492" y="84086"/>
                </a:lnTo>
                <a:cubicBezTo>
                  <a:pt x="220823" y="84086"/>
                  <a:pt x="217967" y="84086"/>
                  <a:pt x="217967" y="80275"/>
                </a:cubicBezTo>
                <a:lnTo>
                  <a:pt x="217967" y="56178"/>
                </a:lnTo>
                <a:cubicBezTo>
                  <a:pt x="217967" y="45319"/>
                  <a:pt x="217967" y="41223"/>
                  <a:pt x="214153" y="36842"/>
                </a:cubicBezTo>
                <a:cubicBezTo>
                  <a:pt x="212247" y="34556"/>
                  <a:pt x="208442" y="32080"/>
                  <a:pt x="200815" y="32080"/>
                </a:cubicBezTo>
                <a:cubicBezTo>
                  <a:pt x="190341" y="32080"/>
                  <a:pt x="184630" y="39605"/>
                  <a:pt x="182723" y="44272"/>
                </a:cubicBezTo>
                <a:lnTo>
                  <a:pt x="182723" y="44272"/>
                </a:lnTo>
                <a:lnTo>
                  <a:pt x="182723" y="171"/>
                </a:lnTo>
                <a:lnTo>
                  <a:pt x="164622" y="1505"/>
                </a:lnTo>
                <a:lnTo>
                  <a:pt x="164622" y="5504"/>
                </a:lnTo>
                <a:cubicBezTo>
                  <a:pt x="173198" y="5504"/>
                  <a:pt x="174147" y="6457"/>
                  <a:pt x="174147" y="12553"/>
                </a:cubicBezTo>
                <a:lnTo>
                  <a:pt x="174147" y="78371"/>
                </a:lnTo>
                <a:cubicBezTo>
                  <a:pt x="174147" y="84086"/>
                  <a:pt x="173198" y="84086"/>
                  <a:pt x="164622" y="84086"/>
                </a:cubicBezTo>
                <a:lnTo>
                  <a:pt x="164622" y="87991"/>
                </a:lnTo>
                <a:lnTo>
                  <a:pt x="178909" y="87514"/>
                </a:lnTo>
                <a:lnTo>
                  <a:pt x="192248" y="87991"/>
                </a:lnTo>
                <a:lnTo>
                  <a:pt x="192248" y="84086"/>
                </a:lnTo>
                <a:cubicBezTo>
                  <a:pt x="184630" y="84086"/>
                  <a:pt x="182723" y="84086"/>
                  <a:pt x="182723" y="78371"/>
                </a:cubicBezTo>
                <a:lnTo>
                  <a:pt x="182723" y="55129"/>
                </a:lnTo>
                <a:cubicBezTo>
                  <a:pt x="182723" y="41986"/>
                  <a:pt x="191290" y="34842"/>
                  <a:pt x="199866" y="34842"/>
                </a:cubicBezTo>
                <a:cubicBezTo>
                  <a:pt x="207484" y="34842"/>
                  <a:pt x="209391" y="41700"/>
                  <a:pt x="209391" y="48844"/>
                </a:cubicBezTo>
                <a:lnTo>
                  <a:pt x="209391" y="78371"/>
                </a:lnTo>
                <a:cubicBezTo>
                  <a:pt x="209391" y="84086"/>
                  <a:pt x="207484" y="84086"/>
                  <a:pt x="198917" y="84086"/>
                </a:cubicBezTo>
                <a:lnTo>
                  <a:pt x="198917" y="87991"/>
                </a:lnTo>
                <a:lnTo>
                  <a:pt x="213205" y="87514"/>
                </a:lnTo>
                <a:close/>
                <a:moveTo>
                  <a:pt x="282735" y="72942"/>
                </a:moveTo>
                <a:cubicBezTo>
                  <a:pt x="282735" y="71608"/>
                  <a:pt x="281777" y="71513"/>
                  <a:pt x="280828" y="71513"/>
                </a:cubicBezTo>
                <a:cubicBezTo>
                  <a:pt x="279880" y="71513"/>
                  <a:pt x="279880" y="72179"/>
                  <a:pt x="278922" y="73227"/>
                </a:cubicBezTo>
                <a:cubicBezTo>
                  <a:pt x="275117" y="86181"/>
                  <a:pt x="263685" y="86181"/>
                  <a:pt x="261778" y="86181"/>
                </a:cubicBezTo>
                <a:cubicBezTo>
                  <a:pt x="256067" y="86181"/>
                  <a:pt x="251305" y="82467"/>
                  <a:pt x="247491" y="77705"/>
                </a:cubicBezTo>
                <a:cubicBezTo>
                  <a:pt x="243677" y="71608"/>
                  <a:pt x="243677" y="63322"/>
                  <a:pt x="243677" y="58844"/>
                </a:cubicBezTo>
                <a:lnTo>
                  <a:pt x="278922" y="58844"/>
                </a:lnTo>
                <a:cubicBezTo>
                  <a:pt x="281777" y="58844"/>
                  <a:pt x="282735" y="58844"/>
                  <a:pt x="282735" y="56178"/>
                </a:cubicBezTo>
                <a:cubicBezTo>
                  <a:pt x="282735" y="43604"/>
                  <a:pt x="275117" y="31317"/>
                  <a:pt x="259872" y="31317"/>
                </a:cubicBezTo>
                <a:cubicBezTo>
                  <a:pt x="245584" y="31317"/>
                  <a:pt x="234152" y="44367"/>
                  <a:pt x="234152" y="60178"/>
                </a:cubicBezTo>
                <a:cubicBezTo>
                  <a:pt x="234152" y="77133"/>
                  <a:pt x="246542" y="89325"/>
                  <a:pt x="261778" y="89325"/>
                </a:cubicBezTo>
                <a:cubicBezTo>
                  <a:pt x="277015" y="89325"/>
                  <a:pt x="282735" y="75323"/>
                  <a:pt x="282735" y="72942"/>
                </a:cubicBezTo>
                <a:close/>
                <a:moveTo>
                  <a:pt x="274159" y="56178"/>
                </a:moveTo>
                <a:lnTo>
                  <a:pt x="244635" y="56178"/>
                </a:lnTo>
                <a:cubicBezTo>
                  <a:pt x="244635" y="37223"/>
                  <a:pt x="256067" y="34079"/>
                  <a:pt x="259872" y="34079"/>
                </a:cubicBezTo>
                <a:cubicBezTo>
                  <a:pt x="273210" y="34079"/>
                  <a:pt x="274159" y="51225"/>
                  <a:pt x="274159" y="56178"/>
                </a:cubicBezTo>
                <a:close/>
                <a:moveTo>
                  <a:pt x="374172" y="71798"/>
                </a:moveTo>
                <a:cubicBezTo>
                  <a:pt x="374172" y="65036"/>
                  <a:pt x="369409" y="61321"/>
                  <a:pt x="368460" y="59702"/>
                </a:cubicBezTo>
                <a:cubicBezTo>
                  <a:pt x="364647" y="55701"/>
                  <a:pt x="358935" y="54654"/>
                  <a:pt x="354173" y="53797"/>
                </a:cubicBezTo>
                <a:cubicBezTo>
                  <a:pt x="346555" y="52272"/>
                  <a:pt x="338927" y="50653"/>
                  <a:pt x="338927" y="43318"/>
                </a:cubicBezTo>
                <a:cubicBezTo>
                  <a:pt x="338927" y="38842"/>
                  <a:pt x="341792" y="33698"/>
                  <a:pt x="352266" y="33698"/>
                </a:cubicBezTo>
                <a:cubicBezTo>
                  <a:pt x="366553" y="33698"/>
                  <a:pt x="367502" y="45129"/>
                  <a:pt x="367502" y="49034"/>
                </a:cubicBezTo>
                <a:cubicBezTo>
                  <a:pt x="367502" y="50177"/>
                  <a:pt x="368460" y="50177"/>
                  <a:pt x="368460" y="50177"/>
                </a:cubicBezTo>
                <a:cubicBezTo>
                  <a:pt x="370367" y="50177"/>
                  <a:pt x="370367" y="49605"/>
                  <a:pt x="370367" y="47033"/>
                </a:cubicBezTo>
                <a:lnTo>
                  <a:pt x="370367" y="34461"/>
                </a:lnTo>
                <a:cubicBezTo>
                  <a:pt x="370367" y="32175"/>
                  <a:pt x="370367" y="31317"/>
                  <a:pt x="369409" y="31317"/>
                </a:cubicBezTo>
                <a:cubicBezTo>
                  <a:pt x="368460" y="31317"/>
                  <a:pt x="368460" y="31317"/>
                  <a:pt x="366553" y="32746"/>
                </a:cubicBezTo>
                <a:cubicBezTo>
                  <a:pt x="366553" y="33413"/>
                  <a:pt x="364647" y="34461"/>
                  <a:pt x="364647" y="34842"/>
                </a:cubicBezTo>
                <a:cubicBezTo>
                  <a:pt x="359884" y="31317"/>
                  <a:pt x="354173" y="31317"/>
                  <a:pt x="352266" y="31317"/>
                </a:cubicBezTo>
                <a:cubicBezTo>
                  <a:pt x="337030" y="31317"/>
                  <a:pt x="332267" y="39794"/>
                  <a:pt x="332267" y="46938"/>
                </a:cubicBezTo>
                <a:cubicBezTo>
                  <a:pt x="332267" y="51225"/>
                  <a:pt x="334165" y="54844"/>
                  <a:pt x="337978" y="57606"/>
                </a:cubicBezTo>
                <a:cubicBezTo>
                  <a:pt x="341792" y="60941"/>
                  <a:pt x="345597" y="61702"/>
                  <a:pt x="354173" y="63417"/>
                </a:cubicBezTo>
                <a:cubicBezTo>
                  <a:pt x="357028" y="63893"/>
                  <a:pt x="367502" y="65988"/>
                  <a:pt x="367502" y="75037"/>
                </a:cubicBezTo>
                <a:cubicBezTo>
                  <a:pt x="367502" y="81609"/>
                  <a:pt x="362740" y="86658"/>
                  <a:pt x="353215" y="86658"/>
                </a:cubicBezTo>
                <a:cubicBezTo>
                  <a:pt x="342741" y="86658"/>
                  <a:pt x="337978" y="79323"/>
                  <a:pt x="336072" y="68655"/>
                </a:cubicBezTo>
                <a:cubicBezTo>
                  <a:pt x="335123" y="67036"/>
                  <a:pt x="335123" y="66465"/>
                  <a:pt x="334165" y="66465"/>
                </a:cubicBezTo>
                <a:cubicBezTo>
                  <a:pt x="332267" y="66465"/>
                  <a:pt x="332267" y="67322"/>
                  <a:pt x="332267" y="69703"/>
                </a:cubicBezTo>
                <a:lnTo>
                  <a:pt x="332267" y="86372"/>
                </a:lnTo>
                <a:cubicBezTo>
                  <a:pt x="332267" y="88467"/>
                  <a:pt x="332267" y="89325"/>
                  <a:pt x="334165" y="89325"/>
                </a:cubicBezTo>
                <a:cubicBezTo>
                  <a:pt x="334165" y="89325"/>
                  <a:pt x="334165" y="89325"/>
                  <a:pt x="337030" y="86848"/>
                </a:cubicBezTo>
                <a:cubicBezTo>
                  <a:pt x="337030" y="86658"/>
                  <a:pt x="337030" y="86372"/>
                  <a:pt x="339885" y="83990"/>
                </a:cubicBezTo>
                <a:cubicBezTo>
                  <a:pt x="345597" y="89325"/>
                  <a:pt x="350359" y="89325"/>
                  <a:pt x="353215" y="89325"/>
                </a:cubicBezTo>
                <a:cubicBezTo>
                  <a:pt x="367502" y="89325"/>
                  <a:pt x="374172" y="80847"/>
                  <a:pt x="374172" y="71798"/>
                </a:cubicBezTo>
                <a:close/>
                <a:moveTo>
                  <a:pt x="445609" y="87991"/>
                </a:moveTo>
                <a:lnTo>
                  <a:pt x="445609" y="84086"/>
                </a:lnTo>
                <a:cubicBezTo>
                  <a:pt x="436084" y="84086"/>
                  <a:pt x="435135" y="83229"/>
                  <a:pt x="435135" y="76942"/>
                </a:cubicBezTo>
                <a:lnTo>
                  <a:pt x="435135" y="32080"/>
                </a:lnTo>
                <a:lnTo>
                  <a:pt x="417034" y="33508"/>
                </a:lnTo>
                <a:lnTo>
                  <a:pt x="417034" y="37413"/>
                </a:lnTo>
                <a:cubicBezTo>
                  <a:pt x="425610" y="37413"/>
                  <a:pt x="426559" y="38271"/>
                  <a:pt x="426559" y="44557"/>
                </a:cubicBezTo>
                <a:lnTo>
                  <a:pt x="426559" y="67036"/>
                </a:lnTo>
                <a:cubicBezTo>
                  <a:pt x="426559" y="77989"/>
                  <a:pt x="420848" y="86658"/>
                  <a:pt x="411323" y="86658"/>
                </a:cubicBezTo>
                <a:cubicBezTo>
                  <a:pt x="400840" y="86658"/>
                  <a:pt x="400840" y="80752"/>
                  <a:pt x="400840" y="73990"/>
                </a:cubicBezTo>
                <a:lnTo>
                  <a:pt x="400840" y="32080"/>
                </a:lnTo>
                <a:lnTo>
                  <a:pt x="381790" y="33508"/>
                </a:lnTo>
                <a:lnTo>
                  <a:pt x="381790" y="37413"/>
                </a:lnTo>
                <a:cubicBezTo>
                  <a:pt x="392273" y="37413"/>
                  <a:pt x="392273" y="37890"/>
                  <a:pt x="392273" y="49034"/>
                </a:cubicBezTo>
                <a:lnTo>
                  <a:pt x="392273" y="68084"/>
                </a:lnTo>
                <a:cubicBezTo>
                  <a:pt x="392273" y="77894"/>
                  <a:pt x="392273" y="89325"/>
                  <a:pt x="411323" y="89325"/>
                </a:cubicBezTo>
                <a:cubicBezTo>
                  <a:pt x="417992" y="89325"/>
                  <a:pt x="423703" y="85896"/>
                  <a:pt x="427517" y="77989"/>
                </a:cubicBezTo>
                <a:lnTo>
                  <a:pt x="427517" y="89325"/>
                </a:lnTo>
                <a:close/>
                <a:moveTo>
                  <a:pt x="550384" y="87991"/>
                </a:moveTo>
                <a:lnTo>
                  <a:pt x="550384" y="84086"/>
                </a:lnTo>
                <a:cubicBezTo>
                  <a:pt x="543715" y="84086"/>
                  <a:pt x="540859" y="84086"/>
                  <a:pt x="540859" y="80275"/>
                </a:cubicBezTo>
                <a:lnTo>
                  <a:pt x="540859" y="56178"/>
                </a:lnTo>
                <a:cubicBezTo>
                  <a:pt x="540859" y="45319"/>
                  <a:pt x="540859" y="41223"/>
                  <a:pt x="537055" y="36842"/>
                </a:cubicBezTo>
                <a:cubicBezTo>
                  <a:pt x="535148" y="34556"/>
                  <a:pt x="530385" y="32080"/>
                  <a:pt x="523716" y="32080"/>
                </a:cubicBezTo>
                <a:cubicBezTo>
                  <a:pt x="513242" y="32080"/>
                  <a:pt x="507522" y="39605"/>
                  <a:pt x="504666" y="44557"/>
                </a:cubicBezTo>
                <a:cubicBezTo>
                  <a:pt x="503717" y="33508"/>
                  <a:pt x="494192" y="32080"/>
                  <a:pt x="488472" y="32080"/>
                </a:cubicBezTo>
                <a:cubicBezTo>
                  <a:pt x="478947" y="32080"/>
                  <a:pt x="473235" y="37508"/>
                  <a:pt x="469422" y="45415"/>
                </a:cubicBezTo>
                <a:lnTo>
                  <a:pt x="469422" y="32080"/>
                </a:lnTo>
                <a:lnTo>
                  <a:pt x="452278" y="33508"/>
                </a:lnTo>
                <a:lnTo>
                  <a:pt x="452278" y="37413"/>
                </a:lnTo>
                <a:cubicBezTo>
                  <a:pt x="460855" y="37413"/>
                  <a:pt x="461803" y="38271"/>
                  <a:pt x="461803" y="44557"/>
                </a:cubicBezTo>
                <a:lnTo>
                  <a:pt x="461803" y="78371"/>
                </a:lnTo>
                <a:cubicBezTo>
                  <a:pt x="461803" y="84086"/>
                  <a:pt x="460855" y="84086"/>
                  <a:pt x="452278" y="84086"/>
                </a:cubicBezTo>
                <a:lnTo>
                  <a:pt x="452278" y="87991"/>
                </a:lnTo>
                <a:lnTo>
                  <a:pt x="466566" y="87514"/>
                </a:lnTo>
                <a:lnTo>
                  <a:pt x="479905" y="87991"/>
                </a:lnTo>
                <a:lnTo>
                  <a:pt x="479905" y="84086"/>
                </a:lnTo>
                <a:cubicBezTo>
                  <a:pt x="472277" y="84086"/>
                  <a:pt x="470380" y="84086"/>
                  <a:pt x="470380" y="78371"/>
                </a:cubicBezTo>
                <a:lnTo>
                  <a:pt x="470380" y="55129"/>
                </a:lnTo>
                <a:cubicBezTo>
                  <a:pt x="470380" y="41986"/>
                  <a:pt x="478947" y="34842"/>
                  <a:pt x="487523" y="34842"/>
                </a:cubicBezTo>
                <a:cubicBezTo>
                  <a:pt x="495141" y="34842"/>
                  <a:pt x="497048" y="41700"/>
                  <a:pt x="497048" y="48844"/>
                </a:cubicBezTo>
                <a:lnTo>
                  <a:pt x="497048" y="78371"/>
                </a:lnTo>
                <a:cubicBezTo>
                  <a:pt x="497048" y="84086"/>
                  <a:pt x="495141" y="84086"/>
                  <a:pt x="486565" y="84086"/>
                </a:cubicBezTo>
                <a:lnTo>
                  <a:pt x="486565" y="87991"/>
                </a:lnTo>
                <a:lnTo>
                  <a:pt x="500852" y="87514"/>
                </a:lnTo>
                <a:lnTo>
                  <a:pt x="515140" y="87991"/>
                </a:lnTo>
                <a:lnTo>
                  <a:pt x="515140" y="84086"/>
                </a:lnTo>
                <a:cubicBezTo>
                  <a:pt x="506573" y="84086"/>
                  <a:pt x="505615" y="84086"/>
                  <a:pt x="505615" y="78371"/>
                </a:cubicBezTo>
                <a:lnTo>
                  <a:pt x="505615" y="55129"/>
                </a:lnTo>
                <a:cubicBezTo>
                  <a:pt x="505615" y="41986"/>
                  <a:pt x="514191" y="34842"/>
                  <a:pt x="522767" y="34842"/>
                </a:cubicBezTo>
                <a:cubicBezTo>
                  <a:pt x="530385" y="34842"/>
                  <a:pt x="531334" y="41700"/>
                  <a:pt x="531334" y="48844"/>
                </a:cubicBezTo>
                <a:lnTo>
                  <a:pt x="531334" y="78371"/>
                </a:lnTo>
                <a:cubicBezTo>
                  <a:pt x="531334" y="84086"/>
                  <a:pt x="530385" y="84086"/>
                  <a:pt x="521809" y="84086"/>
                </a:cubicBezTo>
                <a:lnTo>
                  <a:pt x="521809" y="87991"/>
                </a:lnTo>
                <a:lnTo>
                  <a:pt x="536097" y="87514"/>
                </a:lnTo>
                <a:close/>
                <a:moveTo>
                  <a:pt x="654210" y="60941"/>
                </a:moveTo>
                <a:cubicBezTo>
                  <a:pt x="654210" y="44652"/>
                  <a:pt x="641830" y="31317"/>
                  <a:pt x="626584" y="31317"/>
                </a:cubicBezTo>
                <a:cubicBezTo>
                  <a:pt x="611348" y="31317"/>
                  <a:pt x="598967" y="45129"/>
                  <a:pt x="598967" y="60941"/>
                </a:cubicBezTo>
                <a:cubicBezTo>
                  <a:pt x="598967" y="77323"/>
                  <a:pt x="611348" y="89325"/>
                  <a:pt x="626584" y="89325"/>
                </a:cubicBezTo>
                <a:cubicBezTo>
                  <a:pt x="641830" y="89325"/>
                  <a:pt x="654210" y="76942"/>
                  <a:pt x="654210" y="60941"/>
                </a:cubicBezTo>
                <a:close/>
                <a:moveTo>
                  <a:pt x="643727" y="59892"/>
                </a:moveTo>
                <a:cubicBezTo>
                  <a:pt x="643727" y="64465"/>
                  <a:pt x="643727" y="71322"/>
                  <a:pt x="640872" y="76847"/>
                </a:cubicBezTo>
                <a:cubicBezTo>
                  <a:pt x="638016" y="82467"/>
                  <a:pt x="633253" y="86181"/>
                  <a:pt x="626584" y="86181"/>
                </a:cubicBezTo>
                <a:cubicBezTo>
                  <a:pt x="620873" y="86181"/>
                  <a:pt x="616110" y="83515"/>
                  <a:pt x="612297" y="77705"/>
                </a:cubicBezTo>
                <a:cubicBezTo>
                  <a:pt x="609441" y="72179"/>
                  <a:pt x="609441" y="64465"/>
                  <a:pt x="609441" y="59892"/>
                </a:cubicBezTo>
                <a:cubicBezTo>
                  <a:pt x="609441" y="54940"/>
                  <a:pt x="609441" y="48081"/>
                  <a:pt x="612297" y="42652"/>
                </a:cubicBezTo>
                <a:cubicBezTo>
                  <a:pt x="615152" y="36842"/>
                  <a:pt x="621822" y="34079"/>
                  <a:pt x="626584" y="34079"/>
                </a:cubicBezTo>
                <a:cubicBezTo>
                  <a:pt x="632305" y="34079"/>
                  <a:pt x="637067" y="36937"/>
                  <a:pt x="640872" y="42271"/>
                </a:cubicBezTo>
                <a:cubicBezTo>
                  <a:pt x="643727" y="47796"/>
                  <a:pt x="643727" y="55129"/>
                  <a:pt x="643727" y="59892"/>
                </a:cubicBezTo>
                <a:close/>
                <a:moveTo>
                  <a:pt x="702784" y="7600"/>
                </a:moveTo>
                <a:cubicBezTo>
                  <a:pt x="702784" y="3028"/>
                  <a:pt x="698022" y="-1163"/>
                  <a:pt x="691352" y="-1163"/>
                </a:cubicBezTo>
                <a:cubicBezTo>
                  <a:pt x="682785" y="-1163"/>
                  <a:pt x="672302" y="5504"/>
                  <a:pt x="672302" y="18935"/>
                </a:cubicBezTo>
                <a:lnTo>
                  <a:pt x="672302" y="33508"/>
                </a:lnTo>
                <a:lnTo>
                  <a:pt x="661828" y="33508"/>
                </a:lnTo>
                <a:lnTo>
                  <a:pt x="661828" y="37413"/>
                </a:lnTo>
                <a:lnTo>
                  <a:pt x="672302" y="37413"/>
                </a:lnTo>
                <a:lnTo>
                  <a:pt x="672302" y="78371"/>
                </a:lnTo>
                <a:cubicBezTo>
                  <a:pt x="672302" y="84086"/>
                  <a:pt x="670405" y="84086"/>
                  <a:pt x="662777" y="84086"/>
                </a:cubicBezTo>
                <a:lnTo>
                  <a:pt x="662777" y="87991"/>
                </a:lnTo>
                <a:lnTo>
                  <a:pt x="677065" y="87514"/>
                </a:lnTo>
                <a:cubicBezTo>
                  <a:pt x="681827" y="87514"/>
                  <a:pt x="687548" y="87514"/>
                  <a:pt x="692310" y="87991"/>
                </a:cubicBezTo>
                <a:lnTo>
                  <a:pt x="692310" y="84086"/>
                </a:lnTo>
                <a:lnTo>
                  <a:pt x="690403" y="84086"/>
                </a:lnTo>
                <a:cubicBezTo>
                  <a:pt x="680878" y="84086"/>
                  <a:pt x="680878" y="82657"/>
                  <a:pt x="680878" y="78180"/>
                </a:cubicBezTo>
                <a:lnTo>
                  <a:pt x="680878" y="37413"/>
                </a:lnTo>
                <a:lnTo>
                  <a:pt x="695166" y="37413"/>
                </a:lnTo>
                <a:lnTo>
                  <a:pt x="695166" y="33508"/>
                </a:lnTo>
                <a:lnTo>
                  <a:pt x="679930" y="33508"/>
                </a:lnTo>
                <a:lnTo>
                  <a:pt x="679930" y="18840"/>
                </a:lnTo>
                <a:cubicBezTo>
                  <a:pt x="679930" y="7600"/>
                  <a:pt x="686590" y="1505"/>
                  <a:pt x="691352" y="1505"/>
                </a:cubicBezTo>
                <a:cubicBezTo>
                  <a:pt x="692310" y="1505"/>
                  <a:pt x="694217" y="1505"/>
                  <a:pt x="696115" y="2457"/>
                </a:cubicBezTo>
                <a:cubicBezTo>
                  <a:pt x="694217" y="3028"/>
                  <a:pt x="692310" y="4647"/>
                  <a:pt x="692310" y="7790"/>
                </a:cubicBezTo>
                <a:cubicBezTo>
                  <a:pt x="692310" y="10744"/>
                  <a:pt x="694217" y="13316"/>
                  <a:pt x="697073" y="13316"/>
                </a:cubicBezTo>
                <a:cubicBezTo>
                  <a:pt x="700877" y="13316"/>
                  <a:pt x="702784" y="10744"/>
                  <a:pt x="702784" y="7600"/>
                </a:cubicBezTo>
                <a:close/>
                <a:moveTo>
                  <a:pt x="780891" y="72370"/>
                </a:moveTo>
                <a:lnTo>
                  <a:pt x="780891" y="65036"/>
                </a:lnTo>
                <a:lnTo>
                  <a:pt x="777077" y="65036"/>
                </a:lnTo>
                <a:lnTo>
                  <a:pt x="777077" y="72084"/>
                </a:lnTo>
                <a:cubicBezTo>
                  <a:pt x="777077" y="81418"/>
                  <a:pt x="773273" y="86181"/>
                  <a:pt x="768510" y="86181"/>
                </a:cubicBezTo>
                <a:cubicBezTo>
                  <a:pt x="760892" y="86181"/>
                  <a:pt x="760892" y="74751"/>
                  <a:pt x="760892" y="72561"/>
                </a:cubicBezTo>
                <a:lnTo>
                  <a:pt x="760892" y="37413"/>
                </a:lnTo>
                <a:lnTo>
                  <a:pt x="778035" y="37413"/>
                </a:lnTo>
                <a:lnTo>
                  <a:pt x="778035" y="33508"/>
                </a:lnTo>
                <a:lnTo>
                  <a:pt x="760892" y="33508"/>
                </a:lnTo>
                <a:lnTo>
                  <a:pt x="760892" y="10172"/>
                </a:lnTo>
                <a:lnTo>
                  <a:pt x="757078" y="10172"/>
                </a:lnTo>
                <a:cubicBezTo>
                  <a:pt x="757078" y="20555"/>
                  <a:pt x="753265" y="34079"/>
                  <a:pt x="740884" y="34556"/>
                </a:cubicBezTo>
                <a:lnTo>
                  <a:pt x="740884" y="37413"/>
                </a:lnTo>
                <a:lnTo>
                  <a:pt x="751367" y="37413"/>
                </a:lnTo>
                <a:lnTo>
                  <a:pt x="751367" y="72370"/>
                </a:lnTo>
                <a:cubicBezTo>
                  <a:pt x="751367" y="87896"/>
                  <a:pt x="763748" y="89325"/>
                  <a:pt x="767552" y="89325"/>
                </a:cubicBezTo>
                <a:cubicBezTo>
                  <a:pt x="777077" y="89325"/>
                  <a:pt x="780891" y="80371"/>
                  <a:pt x="780891" y="72370"/>
                </a:cubicBezTo>
                <a:close/>
                <a:moveTo>
                  <a:pt x="855184" y="87991"/>
                </a:moveTo>
                <a:lnTo>
                  <a:pt x="855184" y="84086"/>
                </a:lnTo>
                <a:cubicBezTo>
                  <a:pt x="848515" y="84086"/>
                  <a:pt x="845659" y="84086"/>
                  <a:pt x="845659" y="80275"/>
                </a:cubicBezTo>
                <a:lnTo>
                  <a:pt x="845659" y="56178"/>
                </a:lnTo>
                <a:cubicBezTo>
                  <a:pt x="845659" y="45319"/>
                  <a:pt x="845659" y="41223"/>
                  <a:pt x="840897" y="36842"/>
                </a:cubicBezTo>
                <a:cubicBezTo>
                  <a:pt x="839948" y="34556"/>
                  <a:pt x="835185" y="32080"/>
                  <a:pt x="828516" y="32080"/>
                </a:cubicBezTo>
                <a:cubicBezTo>
                  <a:pt x="818042" y="32080"/>
                  <a:pt x="812322" y="39605"/>
                  <a:pt x="810415" y="44272"/>
                </a:cubicBezTo>
                <a:lnTo>
                  <a:pt x="809466" y="44272"/>
                </a:lnTo>
                <a:lnTo>
                  <a:pt x="809466" y="171"/>
                </a:lnTo>
                <a:lnTo>
                  <a:pt x="791365" y="1505"/>
                </a:lnTo>
                <a:lnTo>
                  <a:pt x="791365" y="5504"/>
                </a:lnTo>
                <a:cubicBezTo>
                  <a:pt x="800890" y="5504"/>
                  <a:pt x="801848" y="6457"/>
                  <a:pt x="801848" y="12553"/>
                </a:cubicBezTo>
                <a:lnTo>
                  <a:pt x="801848" y="78371"/>
                </a:lnTo>
                <a:cubicBezTo>
                  <a:pt x="801848" y="84086"/>
                  <a:pt x="799941" y="84086"/>
                  <a:pt x="791365" y="84086"/>
                </a:cubicBezTo>
                <a:lnTo>
                  <a:pt x="791365" y="87991"/>
                </a:lnTo>
                <a:lnTo>
                  <a:pt x="805652" y="87514"/>
                </a:lnTo>
                <a:lnTo>
                  <a:pt x="819940" y="87991"/>
                </a:lnTo>
                <a:lnTo>
                  <a:pt x="819940" y="84086"/>
                </a:lnTo>
                <a:cubicBezTo>
                  <a:pt x="811373" y="84086"/>
                  <a:pt x="810415" y="84086"/>
                  <a:pt x="810415" y="78371"/>
                </a:cubicBezTo>
                <a:lnTo>
                  <a:pt x="810415" y="55129"/>
                </a:lnTo>
                <a:cubicBezTo>
                  <a:pt x="810415" y="41986"/>
                  <a:pt x="818991" y="34842"/>
                  <a:pt x="827567" y="34842"/>
                </a:cubicBezTo>
                <a:cubicBezTo>
                  <a:pt x="835185" y="34842"/>
                  <a:pt x="836134" y="41700"/>
                  <a:pt x="836134" y="48844"/>
                </a:cubicBezTo>
                <a:lnTo>
                  <a:pt x="836134" y="78371"/>
                </a:lnTo>
                <a:cubicBezTo>
                  <a:pt x="836134" y="84086"/>
                  <a:pt x="835185" y="84086"/>
                  <a:pt x="826609" y="84086"/>
                </a:cubicBezTo>
                <a:lnTo>
                  <a:pt x="826609" y="87991"/>
                </a:lnTo>
                <a:lnTo>
                  <a:pt x="840897" y="87514"/>
                </a:lnTo>
                <a:close/>
                <a:moveTo>
                  <a:pt x="909478" y="72942"/>
                </a:moveTo>
                <a:cubicBezTo>
                  <a:pt x="909478" y="71608"/>
                  <a:pt x="908530" y="71513"/>
                  <a:pt x="908530" y="71513"/>
                </a:cubicBezTo>
                <a:cubicBezTo>
                  <a:pt x="906623" y="71513"/>
                  <a:pt x="906623" y="72179"/>
                  <a:pt x="906623" y="73227"/>
                </a:cubicBezTo>
                <a:cubicBezTo>
                  <a:pt x="901860" y="86181"/>
                  <a:pt x="890428" y="86181"/>
                  <a:pt x="889480" y="86181"/>
                </a:cubicBezTo>
                <a:cubicBezTo>
                  <a:pt x="883759" y="86181"/>
                  <a:pt x="878048" y="82467"/>
                  <a:pt x="875192" y="77705"/>
                </a:cubicBezTo>
                <a:cubicBezTo>
                  <a:pt x="871378" y="71608"/>
                  <a:pt x="871378" y="63322"/>
                  <a:pt x="871378" y="58844"/>
                </a:cubicBezTo>
                <a:lnTo>
                  <a:pt x="906623" y="58844"/>
                </a:lnTo>
                <a:cubicBezTo>
                  <a:pt x="909478" y="58844"/>
                  <a:pt x="909478" y="58844"/>
                  <a:pt x="909478" y="56178"/>
                </a:cubicBezTo>
                <a:cubicBezTo>
                  <a:pt x="909478" y="43604"/>
                  <a:pt x="902809" y="31317"/>
                  <a:pt x="887573" y="31317"/>
                </a:cubicBezTo>
                <a:cubicBezTo>
                  <a:pt x="872327" y="31317"/>
                  <a:pt x="860905" y="44367"/>
                  <a:pt x="860905" y="60178"/>
                </a:cubicBezTo>
                <a:cubicBezTo>
                  <a:pt x="860905" y="77133"/>
                  <a:pt x="874234" y="89325"/>
                  <a:pt x="888522" y="89325"/>
                </a:cubicBezTo>
                <a:cubicBezTo>
                  <a:pt x="903767" y="89325"/>
                  <a:pt x="909478" y="75323"/>
                  <a:pt x="909478" y="72942"/>
                </a:cubicBezTo>
                <a:close/>
                <a:moveTo>
                  <a:pt x="901860" y="56178"/>
                </a:moveTo>
                <a:lnTo>
                  <a:pt x="871378" y="56178"/>
                </a:lnTo>
                <a:cubicBezTo>
                  <a:pt x="872327" y="37223"/>
                  <a:pt x="882810" y="34079"/>
                  <a:pt x="887573" y="34079"/>
                </a:cubicBezTo>
                <a:cubicBezTo>
                  <a:pt x="899953" y="34079"/>
                  <a:pt x="901860" y="51225"/>
                  <a:pt x="901860" y="56178"/>
                </a:cubicBezTo>
                <a:close/>
                <a:moveTo>
                  <a:pt x="1021872" y="60655"/>
                </a:moveTo>
                <a:cubicBezTo>
                  <a:pt x="1021872" y="44557"/>
                  <a:pt x="1009491" y="32080"/>
                  <a:pt x="994255" y="32080"/>
                </a:cubicBezTo>
                <a:cubicBezTo>
                  <a:pt x="984730" y="32080"/>
                  <a:pt x="979009" y="37985"/>
                  <a:pt x="977102" y="40366"/>
                </a:cubicBezTo>
                <a:lnTo>
                  <a:pt x="977102" y="171"/>
                </a:lnTo>
                <a:lnTo>
                  <a:pt x="959010" y="1505"/>
                </a:lnTo>
                <a:lnTo>
                  <a:pt x="959010" y="5504"/>
                </a:lnTo>
                <a:cubicBezTo>
                  <a:pt x="968535" y="5504"/>
                  <a:pt x="969484" y="6457"/>
                  <a:pt x="969484" y="12553"/>
                </a:cubicBezTo>
                <a:lnTo>
                  <a:pt x="969484" y="87991"/>
                </a:lnTo>
                <a:lnTo>
                  <a:pt x="972340" y="87991"/>
                </a:lnTo>
                <a:lnTo>
                  <a:pt x="977102" y="80086"/>
                </a:lnTo>
                <a:cubicBezTo>
                  <a:pt x="979009" y="83133"/>
                  <a:pt x="983772" y="89325"/>
                  <a:pt x="993297" y="89325"/>
                </a:cubicBezTo>
                <a:cubicBezTo>
                  <a:pt x="1008542" y="89325"/>
                  <a:pt x="1021872" y="76942"/>
                  <a:pt x="1021872" y="60655"/>
                </a:cubicBezTo>
                <a:close/>
                <a:moveTo>
                  <a:pt x="1011398" y="60655"/>
                </a:moveTo>
                <a:cubicBezTo>
                  <a:pt x="1011398" y="65226"/>
                  <a:pt x="1010440" y="72847"/>
                  <a:pt x="1006635" y="78466"/>
                </a:cubicBezTo>
                <a:cubicBezTo>
                  <a:pt x="1004728" y="82467"/>
                  <a:pt x="999966" y="86658"/>
                  <a:pt x="993297" y="86658"/>
                </a:cubicBezTo>
                <a:cubicBezTo>
                  <a:pt x="987585" y="86658"/>
                  <a:pt x="982823" y="83515"/>
                  <a:pt x="979967" y="78942"/>
                </a:cubicBezTo>
                <a:cubicBezTo>
                  <a:pt x="978060" y="76276"/>
                  <a:pt x="978060" y="75799"/>
                  <a:pt x="978060" y="73608"/>
                </a:cubicBezTo>
                <a:lnTo>
                  <a:pt x="978060" y="47510"/>
                </a:lnTo>
                <a:cubicBezTo>
                  <a:pt x="978060" y="45129"/>
                  <a:pt x="978060" y="45033"/>
                  <a:pt x="979009" y="42938"/>
                </a:cubicBezTo>
                <a:cubicBezTo>
                  <a:pt x="983772" y="35890"/>
                  <a:pt x="991390" y="34842"/>
                  <a:pt x="994255" y="34842"/>
                </a:cubicBezTo>
                <a:cubicBezTo>
                  <a:pt x="999966" y="34842"/>
                  <a:pt x="1004728" y="38176"/>
                  <a:pt x="1007584" y="42938"/>
                </a:cubicBezTo>
                <a:cubicBezTo>
                  <a:pt x="1010440" y="48081"/>
                  <a:pt x="1011398" y="55415"/>
                  <a:pt x="1011398" y="60655"/>
                </a:cubicBezTo>
                <a:close/>
                <a:moveTo>
                  <a:pt x="1057116" y="87991"/>
                </a:moveTo>
                <a:lnTo>
                  <a:pt x="1057116" y="84086"/>
                </a:lnTo>
                <a:cubicBezTo>
                  <a:pt x="1048540" y="84086"/>
                  <a:pt x="1047591" y="83419"/>
                  <a:pt x="1047591" y="78466"/>
                </a:cubicBezTo>
                <a:lnTo>
                  <a:pt x="1047591" y="32080"/>
                </a:lnTo>
                <a:lnTo>
                  <a:pt x="1030448" y="33508"/>
                </a:lnTo>
                <a:lnTo>
                  <a:pt x="1030448" y="37413"/>
                </a:lnTo>
                <a:cubicBezTo>
                  <a:pt x="1038066" y="37413"/>
                  <a:pt x="1039973" y="38176"/>
                  <a:pt x="1039973" y="44367"/>
                </a:cubicBezTo>
                <a:lnTo>
                  <a:pt x="1039973" y="78371"/>
                </a:lnTo>
                <a:cubicBezTo>
                  <a:pt x="1039973" y="84086"/>
                  <a:pt x="1038066" y="84086"/>
                  <a:pt x="1029490" y="84086"/>
                </a:cubicBezTo>
                <a:lnTo>
                  <a:pt x="1029490" y="87991"/>
                </a:lnTo>
                <a:lnTo>
                  <a:pt x="1043777" y="87514"/>
                </a:lnTo>
                <a:cubicBezTo>
                  <a:pt x="1048540" y="87514"/>
                  <a:pt x="1052353" y="87801"/>
                  <a:pt x="1057116" y="87991"/>
                </a:cubicBezTo>
                <a:close/>
                <a:moveTo>
                  <a:pt x="1049498" y="11696"/>
                </a:moveTo>
                <a:cubicBezTo>
                  <a:pt x="1049498" y="8267"/>
                  <a:pt x="1046642" y="4933"/>
                  <a:pt x="1042828" y="4933"/>
                </a:cubicBezTo>
                <a:cubicBezTo>
                  <a:pt x="1039015" y="4933"/>
                  <a:pt x="1036159" y="8362"/>
                  <a:pt x="1036159" y="11696"/>
                </a:cubicBezTo>
                <a:cubicBezTo>
                  <a:pt x="1036159" y="15029"/>
                  <a:pt x="1039015" y="18363"/>
                  <a:pt x="1042828" y="18363"/>
                </a:cubicBezTo>
                <a:cubicBezTo>
                  <a:pt x="1047591" y="18363"/>
                  <a:pt x="1049498" y="14743"/>
                  <a:pt x="1049498" y="11696"/>
                </a:cubicBezTo>
                <a:close/>
                <a:moveTo>
                  <a:pt x="1121884" y="76656"/>
                </a:moveTo>
                <a:lnTo>
                  <a:pt x="1121884" y="69703"/>
                </a:lnTo>
                <a:lnTo>
                  <a:pt x="1118080" y="69703"/>
                </a:lnTo>
                <a:lnTo>
                  <a:pt x="1118080" y="76656"/>
                </a:lnTo>
                <a:cubicBezTo>
                  <a:pt x="1118080" y="84086"/>
                  <a:pt x="1115215" y="84848"/>
                  <a:pt x="1114266" y="84848"/>
                </a:cubicBezTo>
                <a:cubicBezTo>
                  <a:pt x="1109503" y="84848"/>
                  <a:pt x="1109503" y="79037"/>
                  <a:pt x="1109503" y="78466"/>
                </a:cubicBezTo>
                <a:lnTo>
                  <a:pt x="1109503" y="53129"/>
                </a:lnTo>
                <a:cubicBezTo>
                  <a:pt x="1109503" y="47986"/>
                  <a:pt x="1109503" y="42938"/>
                  <a:pt x="1104741" y="38271"/>
                </a:cubicBezTo>
                <a:cubicBezTo>
                  <a:pt x="1099978" y="33413"/>
                  <a:pt x="1093309" y="31317"/>
                  <a:pt x="1087598" y="31317"/>
                </a:cubicBezTo>
                <a:cubicBezTo>
                  <a:pt x="1077115" y="31317"/>
                  <a:pt x="1068548" y="37223"/>
                  <a:pt x="1068548" y="45604"/>
                </a:cubicBezTo>
                <a:cubicBezTo>
                  <a:pt x="1068548" y="49414"/>
                  <a:pt x="1071403" y="51511"/>
                  <a:pt x="1074259" y="51511"/>
                </a:cubicBezTo>
                <a:cubicBezTo>
                  <a:pt x="1078073" y="51511"/>
                  <a:pt x="1079980" y="49034"/>
                  <a:pt x="1079980" y="45700"/>
                </a:cubicBezTo>
                <a:cubicBezTo>
                  <a:pt x="1079980" y="44272"/>
                  <a:pt x="1079022" y="40080"/>
                  <a:pt x="1073310" y="39889"/>
                </a:cubicBezTo>
                <a:cubicBezTo>
                  <a:pt x="1077115" y="35508"/>
                  <a:pt x="1082835" y="34079"/>
                  <a:pt x="1087598" y="34079"/>
                </a:cubicBezTo>
                <a:cubicBezTo>
                  <a:pt x="1093309" y="34079"/>
                  <a:pt x="1099978" y="39033"/>
                  <a:pt x="1099978" y="50367"/>
                </a:cubicBezTo>
                <a:lnTo>
                  <a:pt x="1099978" y="54940"/>
                </a:lnTo>
                <a:cubicBezTo>
                  <a:pt x="1094267" y="55415"/>
                  <a:pt x="1085691" y="55701"/>
                  <a:pt x="1077115" y="59607"/>
                </a:cubicBezTo>
                <a:cubicBezTo>
                  <a:pt x="1067590" y="63893"/>
                  <a:pt x="1064734" y="70466"/>
                  <a:pt x="1064734" y="75990"/>
                </a:cubicBezTo>
                <a:cubicBezTo>
                  <a:pt x="1064734" y="86181"/>
                  <a:pt x="1077115" y="89325"/>
                  <a:pt x="1084742" y="89325"/>
                </a:cubicBezTo>
                <a:cubicBezTo>
                  <a:pt x="1093309" y="89325"/>
                  <a:pt x="1099030" y="84276"/>
                  <a:pt x="1100927" y="78371"/>
                </a:cubicBezTo>
                <a:cubicBezTo>
                  <a:pt x="1101885" y="83419"/>
                  <a:pt x="1104741" y="88753"/>
                  <a:pt x="1111410" y="88753"/>
                </a:cubicBezTo>
                <a:cubicBezTo>
                  <a:pt x="1114266" y="88753"/>
                  <a:pt x="1121884" y="86944"/>
                  <a:pt x="1121884" y="76656"/>
                </a:cubicBezTo>
                <a:close/>
                <a:moveTo>
                  <a:pt x="1099978" y="70275"/>
                </a:moveTo>
                <a:cubicBezTo>
                  <a:pt x="1099978" y="82372"/>
                  <a:pt x="1091402" y="86658"/>
                  <a:pt x="1085691" y="86658"/>
                </a:cubicBezTo>
                <a:cubicBezTo>
                  <a:pt x="1079980" y="86658"/>
                  <a:pt x="1074259" y="82181"/>
                  <a:pt x="1074259" y="75799"/>
                </a:cubicBezTo>
                <a:cubicBezTo>
                  <a:pt x="1074259" y="68941"/>
                  <a:pt x="1079980" y="58369"/>
                  <a:pt x="1099978" y="57606"/>
                </a:cubicBezTo>
                <a:close/>
                <a:moveTo>
                  <a:pt x="1168560" y="71798"/>
                </a:moveTo>
                <a:cubicBezTo>
                  <a:pt x="1168560" y="65036"/>
                  <a:pt x="1164747" y="61321"/>
                  <a:pt x="1163798" y="59702"/>
                </a:cubicBezTo>
                <a:cubicBezTo>
                  <a:pt x="1159035" y="55701"/>
                  <a:pt x="1154273" y="54654"/>
                  <a:pt x="1149510" y="53797"/>
                </a:cubicBezTo>
                <a:cubicBezTo>
                  <a:pt x="1141892" y="52272"/>
                  <a:pt x="1134265" y="50653"/>
                  <a:pt x="1134265" y="43318"/>
                </a:cubicBezTo>
                <a:cubicBezTo>
                  <a:pt x="1134265" y="38842"/>
                  <a:pt x="1137130" y="33698"/>
                  <a:pt x="1147603" y="33698"/>
                </a:cubicBezTo>
                <a:cubicBezTo>
                  <a:pt x="1161891" y="33698"/>
                  <a:pt x="1162840" y="45129"/>
                  <a:pt x="1162840" y="49034"/>
                </a:cubicBezTo>
                <a:cubicBezTo>
                  <a:pt x="1162840" y="50177"/>
                  <a:pt x="1163798" y="50177"/>
                  <a:pt x="1163798" y="50177"/>
                </a:cubicBezTo>
                <a:cubicBezTo>
                  <a:pt x="1165705" y="50177"/>
                  <a:pt x="1165705" y="49605"/>
                  <a:pt x="1165705" y="47033"/>
                </a:cubicBezTo>
                <a:lnTo>
                  <a:pt x="1165705" y="34461"/>
                </a:lnTo>
                <a:cubicBezTo>
                  <a:pt x="1165705" y="32175"/>
                  <a:pt x="1165705" y="31317"/>
                  <a:pt x="1164747" y="31317"/>
                </a:cubicBezTo>
                <a:cubicBezTo>
                  <a:pt x="1163798" y="31317"/>
                  <a:pt x="1163798" y="31317"/>
                  <a:pt x="1161891" y="32746"/>
                </a:cubicBezTo>
                <a:cubicBezTo>
                  <a:pt x="1161891" y="33413"/>
                  <a:pt x="1159984" y="34461"/>
                  <a:pt x="1159984" y="34842"/>
                </a:cubicBezTo>
                <a:cubicBezTo>
                  <a:pt x="1155222" y="31317"/>
                  <a:pt x="1149510" y="31317"/>
                  <a:pt x="1147603" y="31317"/>
                </a:cubicBezTo>
                <a:cubicBezTo>
                  <a:pt x="1132367" y="31317"/>
                  <a:pt x="1127605" y="39794"/>
                  <a:pt x="1127605" y="46938"/>
                </a:cubicBezTo>
                <a:cubicBezTo>
                  <a:pt x="1127605" y="51225"/>
                  <a:pt x="1129502" y="54844"/>
                  <a:pt x="1133316" y="57606"/>
                </a:cubicBezTo>
                <a:cubicBezTo>
                  <a:pt x="1137130" y="60941"/>
                  <a:pt x="1140934" y="61702"/>
                  <a:pt x="1149510" y="63417"/>
                </a:cubicBezTo>
                <a:cubicBezTo>
                  <a:pt x="1152366" y="63893"/>
                  <a:pt x="1162840" y="65988"/>
                  <a:pt x="1162840" y="75037"/>
                </a:cubicBezTo>
                <a:cubicBezTo>
                  <a:pt x="1162840" y="81609"/>
                  <a:pt x="1158077" y="86658"/>
                  <a:pt x="1148552" y="86658"/>
                </a:cubicBezTo>
                <a:cubicBezTo>
                  <a:pt x="1138078" y="86658"/>
                  <a:pt x="1133316" y="79323"/>
                  <a:pt x="1131409" y="68655"/>
                </a:cubicBezTo>
                <a:cubicBezTo>
                  <a:pt x="1130460" y="67036"/>
                  <a:pt x="1130460" y="66465"/>
                  <a:pt x="1129502" y="66465"/>
                </a:cubicBezTo>
                <a:cubicBezTo>
                  <a:pt x="1127605" y="66465"/>
                  <a:pt x="1127605" y="67322"/>
                  <a:pt x="1127605" y="69703"/>
                </a:cubicBezTo>
                <a:lnTo>
                  <a:pt x="1127605" y="86372"/>
                </a:lnTo>
                <a:cubicBezTo>
                  <a:pt x="1127605" y="88467"/>
                  <a:pt x="1127605" y="89325"/>
                  <a:pt x="1129502" y="89325"/>
                </a:cubicBezTo>
                <a:cubicBezTo>
                  <a:pt x="1129502" y="89325"/>
                  <a:pt x="1129502" y="89325"/>
                  <a:pt x="1132367" y="86848"/>
                </a:cubicBezTo>
                <a:cubicBezTo>
                  <a:pt x="1132367" y="86658"/>
                  <a:pt x="1132367" y="86372"/>
                  <a:pt x="1135223" y="83990"/>
                </a:cubicBezTo>
                <a:cubicBezTo>
                  <a:pt x="1139985" y="89325"/>
                  <a:pt x="1145697" y="89325"/>
                  <a:pt x="1148552" y="89325"/>
                </a:cubicBezTo>
                <a:cubicBezTo>
                  <a:pt x="1162840" y="89325"/>
                  <a:pt x="1168560" y="80847"/>
                  <a:pt x="1168560" y="71798"/>
                </a:cubicBezTo>
                <a:close/>
                <a:moveTo>
                  <a:pt x="1225710" y="72942"/>
                </a:moveTo>
                <a:cubicBezTo>
                  <a:pt x="1225710" y="71608"/>
                  <a:pt x="1224752" y="71513"/>
                  <a:pt x="1223803" y="71513"/>
                </a:cubicBezTo>
                <a:cubicBezTo>
                  <a:pt x="1222855" y="71513"/>
                  <a:pt x="1222855" y="72179"/>
                  <a:pt x="1221897" y="73227"/>
                </a:cubicBezTo>
                <a:cubicBezTo>
                  <a:pt x="1218092" y="86181"/>
                  <a:pt x="1206660" y="86181"/>
                  <a:pt x="1205702" y="86181"/>
                </a:cubicBezTo>
                <a:cubicBezTo>
                  <a:pt x="1199042" y="86181"/>
                  <a:pt x="1194280" y="82467"/>
                  <a:pt x="1191415" y="77705"/>
                </a:cubicBezTo>
                <a:cubicBezTo>
                  <a:pt x="1187610" y="71608"/>
                  <a:pt x="1187610" y="63322"/>
                  <a:pt x="1187610" y="58844"/>
                </a:cubicBezTo>
                <a:lnTo>
                  <a:pt x="1222855" y="58844"/>
                </a:lnTo>
                <a:cubicBezTo>
                  <a:pt x="1224752" y="58844"/>
                  <a:pt x="1225710" y="58844"/>
                  <a:pt x="1225710" y="56178"/>
                </a:cubicBezTo>
                <a:cubicBezTo>
                  <a:pt x="1225710" y="43604"/>
                  <a:pt x="1219041" y="31317"/>
                  <a:pt x="1202847" y="31317"/>
                </a:cubicBezTo>
                <a:cubicBezTo>
                  <a:pt x="1188559" y="31317"/>
                  <a:pt x="1177127" y="44367"/>
                  <a:pt x="1177127" y="60178"/>
                </a:cubicBezTo>
                <a:cubicBezTo>
                  <a:pt x="1177127" y="77133"/>
                  <a:pt x="1190466" y="89325"/>
                  <a:pt x="1204753" y="89325"/>
                </a:cubicBezTo>
                <a:cubicBezTo>
                  <a:pt x="1219990" y="89325"/>
                  <a:pt x="1225710" y="75323"/>
                  <a:pt x="1225710" y="72942"/>
                </a:cubicBezTo>
                <a:close/>
                <a:moveTo>
                  <a:pt x="1217134" y="56178"/>
                </a:moveTo>
                <a:lnTo>
                  <a:pt x="1187610" y="56178"/>
                </a:lnTo>
                <a:cubicBezTo>
                  <a:pt x="1188559" y="37223"/>
                  <a:pt x="1199042" y="34079"/>
                  <a:pt x="1202847" y="34079"/>
                </a:cubicBezTo>
                <a:cubicBezTo>
                  <a:pt x="1216185" y="34079"/>
                  <a:pt x="1217134" y="51225"/>
                  <a:pt x="1217134" y="56178"/>
                </a:cubicBezTo>
                <a:close/>
                <a:moveTo>
                  <a:pt x="1274284" y="71798"/>
                </a:moveTo>
                <a:cubicBezTo>
                  <a:pt x="1274284" y="65036"/>
                  <a:pt x="1270480" y="61321"/>
                  <a:pt x="1269522" y="59702"/>
                </a:cubicBezTo>
                <a:cubicBezTo>
                  <a:pt x="1264759" y="55701"/>
                  <a:pt x="1259997" y="54654"/>
                  <a:pt x="1255234" y="53797"/>
                </a:cubicBezTo>
                <a:cubicBezTo>
                  <a:pt x="1247616" y="52272"/>
                  <a:pt x="1239040" y="50653"/>
                  <a:pt x="1239040" y="43318"/>
                </a:cubicBezTo>
                <a:cubicBezTo>
                  <a:pt x="1239040" y="38842"/>
                  <a:pt x="1242853" y="33698"/>
                  <a:pt x="1253327" y="33698"/>
                </a:cubicBezTo>
                <a:cubicBezTo>
                  <a:pt x="1267615" y="33698"/>
                  <a:pt x="1267615" y="45129"/>
                  <a:pt x="1268573" y="49034"/>
                </a:cubicBezTo>
                <a:cubicBezTo>
                  <a:pt x="1268573" y="50177"/>
                  <a:pt x="1269522" y="50177"/>
                  <a:pt x="1269522" y="50177"/>
                </a:cubicBezTo>
                <a:cubicBezTo>
                  <a:pt x="1271428" y="50177"/>
                  <a:pt x="1271428" y="49605"/>
                  <a:pt x="1271428" y="47033"/>
                </a:cubicBezTo>
                <a:lnTo>
                  <a:pt x="1271428" y="34461"/>
                </a:lnTo>
                <a:cubicBezTo>
                  <a:pt x="1271428" y="32175"/>
                  <a:pt x="1271428" y="31317"/>
                  <a:pt x="1270480" y="31317"/>
                </a:cubicBezTo>
                <a:cubicBezTo>
                  <a:pt x="1269522" y="31317"/>
                  <a:pt x="1269522" y="31317"/>
                  <a:pt x="1267615" y="32746"/>
                </a:cubicBezTo>
                <a:cubicBezTo>
                  <a:pt x="1267615" y="33413"/>
                  <a:pt x="1265717" y="34461"/>
                  <a:pt x="1265717" y="34842"/>
                </a:cubicBezTo>
                <a:cubicBezTo>
                  <a:pt x="1260955" y="31317"/>
                  <a:pt x="1255234" y="31317"/>
                  <a:pt x="1253327" y="31317"/>
                </a:cubicBezTo>
                <a:cubicBezTo>
                  <a:pt x="1238091" y="31317"/>
                  <a:pt x="1233328" y="39794"/>
                  <a:pt x="1233328" y="46938"/>
                </a:cubicBezTo>
                <a:cubicBezTo>
                  <a:pt x="1233328" y="51225"/>
                  <a:pt x="1235235" y="54844"/>
                  <a:pt x="1239040" y="57606"/>
                </a:cubicBezTo>
                <a:cubicBezTo>
                  <a:pt x="1242853" y="60941"/>
                  <a:pt x="1246667" y="61702"/>
                  <a:pt x="1255234" y="63417"/>
                </a:cubicBezTo>
                <a:cubicBezTo>
                  <a:pt x="1258090" y="63893"/>
                  <a:pt x="1268573" y="65988"/>
                  <a:pt x="1268573" y="75037"/>
                </a:cubicBezTo>
                <a:cubicBezTo>
                  <a:pt x="1268573" y="81609"/>
                  <a:pt x="1263810" y="86658"/>
                  <a:pt x="1254285" y="86658"/>
                </a:cubicBezTo>
                <a:cubicBezTo>
                  <a:pt x="1243802" y="86658"/>
                  <a:pt x="1239040" y="79323"/>
                  <a:pt x="1237142" y="68655"/>
                </a:cubicBezTo>
                <a:cubicBezTo>
                  <a:pt x="1236184" y="67036"/>
                  <a:pt x="1236184" y="66465"/>
                  <a:pt x="1235235" y="66465"/>
                </a:cubicBezTo>
                <a:cubicBezTo>
                  <a:pt x="1233328" y="66465"/>
                  <a:pt x="1233328" y="67322"/>
                  <a:pt x="1233328" y="69703"/>
                </a:cubicBezTo>
                <a:lnTo>
                  <a:pt x="1233328" y="86372"/>
                </a:lnTo>
                <a:cubicBezTo>
                  <a:pt x="1233328" y="88467"/>
                  <a:pt x="1233328" y="89325"/>
                  <a:pt x="1234277" y="89325"/>
                </a:cubicBezTo>
                <a:cubicBezTo>
                  <a:pt x="1235235" y="89325"/>
                  <a:pt x="1235235" y="89325"/>
                  <a:pt x="1238091" y="86848"/>
                </a:cubicBezTo>
                <a:cubicBezTo>
                  <a:pt x="1238091" y="86658"/>
                  <a:pt x="1238091" y="86372"/>
                  <a:pt x="1239998" y="83990"/>
                </a:cubicBezTo>
                <a:cubicBezTo>
                  <a:pt x="1245709" y="89325"/>
                  <a:pt x="1251430" y="89325"/>
                  <a:pt x="1254285" y="89325"/>
                </a:cubicBezTo>
                <a:cubicBezTo>
                  <a:pt x="1268573" y="89325"/>
                  <a:pt x="1274284" y="80847"/>
                  <a:pt x="1274284" y="71798"/>
                </a:cubicBezTo>
                <a:close/>
                <a:moveTo>
                  <a:pt x="1380017" y="60941"/>
                </a:moveTo>
                <a:cubicBezTo>
                  <a:pt x="1380017" y="44652"/>
                  <a:pt x="1367627" y="31317"/>
                  <a:pt x="1352391" y="31317"/>
                </a:cubicBezTo>
                <a:cubicBezTo>
                  <a:pt x="1337155" y="31317"/>
                  <a:pt x="1324765" y="45129"/>
                  <a:pt x="1324765" y="60941"/>
                </a:cubicBezTo>
                <a:cubicBezTo>
                  <a:pt x="1324765" y="77323"/>
                  <a:pt x="1338103" y="89325"/>
                  <a:pt x="1352391" y="89325"/>
                </a:cubicBezTo>
                <a:cubicBezTo>
                  <a:pt x="1367627" y="89325"/>
                  <a:pt x="1380017" y="76942"/>
                  <a:pt x="1380017" y="60941"/>
                </a:cubicBezTo>
                <a:close/>
                <a:moveTo>
                  <a:pt x="1369534" y="59892"/>
                </a:moveTo>
                <a:cubicBezTo>
                  <a:pt x="1369534" y="64465"/>
                  <a:pt x="1369534" y="71322"/>
                  <a:pt x="1367627" y="76847"/>
                </a:cubicBezTo>
                <a:cubicBezTo>
                  <a:pt x="1364772" y="82467"/>
                  <a:pt x="1359060" y="86181"/>
                  <a:pt x="1352391" y="86181"/>
                </a:cubicBezTo>
                <a:cubicBezTo>
                  <a:pt x="1346680" y="86181"/>
                  <a:pt x="1341917" y="83515"/>
                  <a:pt x="1338103" y="77705"/>
                </a:cubicBezTo>
                <a:cubicBezTo>
                  <a:pt x="1335248" y="72179"/>
                  <a:pt x="1335248" y="64465"/>
                  <a:pt x="1335248" y="59892"/>
                </a:cubicBezTo>
                <a:cubicBezTo>
                  <a:pt x="1335248" y="54940"/>
                  <a:pt x="1335248" y="48081"/>
                  <a:pt x="1338103" y="42652"/>
                </a:cubicBezTo>
                <a:cubicBezTo>
                  <a:pt x="1341917" y="36842"/>
                  <a:pt x="1347628" y="34079"/>
                  <a:pt x="1352391" y="34079"/>
                </a:cubicBezTo>
                <a:cubicBezTo>
                  <a:pt x="1358102" y="34079"/>
                  <a:pt x="1362865" y="36937"/>
                  <a:pt x="1366678" y="42271"/>
                </a:cubicBezTo>
                <a:cubicBezTo>
                  <a:pt x="1369534" y="47796"/>
                  <a:pt x="1369534" y="55129"/>
                  <a:pt x="1369534" y="59892"/>
                </a:cubicBezTo>
                <a:close/>
                <a:moveTo>
                  <a:pt x="1428591" y="7600"/>
                </a:moveTo>
                <a:cubicBezTo>
                  <a:pt x="1428591" y="3028"/>
                  <a:pt x="1424777" y="-1163"/>
                  <a:pt x="1418117" y="-1163"/>
                </a:cubicBezTo>
                <a:cubicBezTo>
                  <a:pt x="1408592" y="-1163"/>
                  <a:pt x="1398109" y="5504"/>
                  <a:pt x="1398109" y="18935"/>
                </a:cubicBezTo>
                <a:lnTo>
                  <a:pt x="1398109" y="33508"/>
                </a:lnTo>
                <a:lnTo>
                  <a:pt x="1388584" y="33508"/>
                </a:lnTo>
                <a:lnTo>
                  <a:pt x="1388584" y="37413"/>
                </a:lnTo>
                <a:lnTo>
                  <a:pt x="1398109" y="37413"/>
                </a:lnTo>
                <a:lnTo>
                  <a:pt x="1398109" y="78371"/>
                </a:lnTo>
                <a:cubicBezTo>
                  <a:pt x="1398109" y="84086"/>
                  <a:pt x="1396202" y="84086"/>
                  <a:pt x="1388584" y="84086"/>
                </a:cubicBezTo>
                <a:lnTo>
                  <a:pt x="1388584" y="87991"/>
                </a:lnTo>
                <a:lnTo>
                  <a:pt x="1402872" y="87514"/>
                </a:lnTo>
                <a:cubicBezTo>
                  <a:pt x="1407634" y="87514"/>
                  <a:pt x="1413355" y="87514"/>
                  <a:pt x="1419066" y="87991"/>
                </a:cubicBezTo>
                <a:lnTo>
                  <a:pt x="1419066" y="84086"/>
                </a:lnTo>
                <a:lnTo>
                  <a:pt x="1416210" y="84086"/>
                </a:lnTo>
                <a:cubicBezTo>
                  <a:pt x="1406685" y="84086"/>
                  <a:pt x="1406685" y="82657"/>
                  <a:pt x="1406685" y="78180"/>
                </a:cubicBezTo>
                <a:lnTo>
                  <a:pt x="1406685" y="37413"/>
                </a:lnTo>
                <a:lnTo>
                  <a:pt x="1420973" y="37413"/>
                </a:lnTo>
                <a:lnTo>
                  <a:pt x="1420973" y="33508"/>
                </a:lnTo>
                <a:lnTo>
                  <a:pt x="1405727" y="33508"/>
                </a:lnTo>
                <a:lnTo>
                  <a:pt x="1405727" y="18840"/>
                </a:lnTo>
                <a:cubicBezTo>
                  <a:pt x="1405727" y="7600"/>
                  <a:pt x="1412397" y="1505"/>
                  <a:pt x="1418117" y="1505"/>
                </a:cubicBezTo>
                <a:cubicBezTo>
                  <a:pt x="1418117" y="1505"/>
                  <a:pt x="1420015" y="1505"/>
                  <a:pt x="1421922" y="2457"/>
                </a:cubicBezTo>
                <a:cubicBezTo>
                  <a:pt x="1420015" y="3028"/>
                  <a:pt x="1418117" y="4647"/>
                  <a:pt x="1418117" y="7790"/>
                </a:cubicBezTo>
                <a:cubicBezTo>
                  <a:pt x="1418117" y="10744"/>
                  <a:pt x="1420015" y="13316"/>
                  <a:pt x="1423828" y="13316"/>
                </a:cubicBezTo>
                <a:cubicBezTo>
                  <a:pt x="1426684" y="13316"/>
                  <a:pt x="1428591" y="10744"/>
                  <a:pt x="1428591" y="7600"/>
                </a:cubicBezTo>
                <a:close/>
                <a:moveTo>
                  <a:pt x="1517172" y="72942"/>
                </a:moveTo>
                <a:cubicBezTo>
                  <a:pt x="1517172" y="71608"/>
                  <a:pt x="1516223" y="71513"/>
                  <a:pt x="1515265" y="71513"/>
                </a:cubicBezTo>
                <a:cubicBezTo>
                  <a:pt x="1514316" y="71513"/>
                  <a:pt x="1514316" y="72179"/>
                  <a:pt x="1513367" y="73227"/>
                </a:cubicBezTo>
                <a:cubicBezTo>
                  <a:pt x="1509553" y="86181"/>
                  <a:pt x="1498122" y="86181"/>
                  <a:pt x="1497173" y="86181"/>
                </a:cubicBezTo>
                <a:cubicBezTo>
                  <a:pt x="1490503" y="86181"/>
                  <a:pt x="1485741" y="82467"/>
                  <a:pt x="1482885" y="77705"/>
                </a:cubicBezTo>
                <a:cubicBezTo>
                  <a:pt x="1479072" y="71608"/>
                  <a:pt x="1479072" y="63322"/>
                  <a:pt x="1479072" y="58844"/>
                </a:cubicBezTo>
                <a:lnTo>
                  <a:pt x="1514316" y="58844"/>
                </a:lnTo>
                <a:cubicBezTo>
                  <a:pt x="1517172" y="58844"/>
                  <a:pt x="1517172" y="58844"/>
                  <a:pt x="1517172" y="56178"/>
                </a:cubicBezTo>
                <a:cubicBezTo>
                  <a:pt x="1517172" y="43604"/>
                  <a:pt x="1510502" y="31317"/>
                  <a:pt x="1494317" y="31317"/>
                </a:cubicBezTo>
                <a:cubicBezTo>
                  <a:pt x="1480030" y="31317"/>
                  <a:pt x="1468598" y="44367"/>
                  <a:pt x="1468598" y="60178"/>
                </a:cubicBezTo>
                <a:cubicBezTo>
                  <a:pt x="1468598" y="77133"/>
                  <a:pt x="1481927" y="89325"/>
                  <a:pt x="1496215" y="89325"/>
                </a:cubicBezTo>
                <a:cubicBezTo>
                  <a:pt x="1511460" y="89325"/>
                  <a:pt x="1517172" y="75323"/>
                  <a:pt x="1517172" y="72942"/>
                </a:cubicBezTo>
                <a:close/>
                <a:moveTo>
                  <a:pt x="1508605" y="56178"/>
                </a:moveTo>
                <a:lnTo>
                  <a:pt x="1479072" y="56178"/>
                </a:lnTo>
                <a:cubicBezTo>
                  <a:pt x="1480030" y="37223"/>
                  <a:pt x="1490503" y="34079"/>
                  <a:pt x="1494317" y="34079"/>
                </a:cubicBezTo>
                <a:cubicBezTo>
                  <a:pt x="1507647" y="34079"/>
                  <a:pt x="1508605" y="51225"/>
                  <a:pt x="1508605" y="56178"/>
                </a:cubicBezTo>
                <a:close/>
                <a:moveTo>
                  <a:pt x="1581940" y="76656"/>
                </a:moveTo>
                <a:lnTo>
                  <a:pt x="1581940" y="69703"/>
                </a:lnTo>
                <a:lnTo>
                  <a:pt x="1578135" y="69703"/>
                </a:lnTo>
                <a:lnTo>
                  <a:pt x="1578135" y="76656"/>
                </a:lnTo>
                <a:cubicBezTo>
                  <a:pt x="1578135" y="84086"/>
                  <a:pt x="1575280" y="84848"/>
                  <a:pt x="1574322" y="84848"/>
                </a:cubicBezTo>
                <a:cubicBezTo>
                  <a:pt x="1569559" y="84848"/>
                  <a:pt x="1569559" y="79037"/>
                  <a:pt x="1569559" y="78466"/>
                </a:cubicBezTo>
                <a:lnTo>
                  <a:pt x="1569559" y="53129"/>
                </a:lnTo>
                <a:cubicBezTo>
                  <a:pt x="1569559" y="47986"/>
                  <a:pt x="1569559" y="42938"/>
                  <a:pt x="1564797" y="38271"/>
                </a:cubicBezTo>
                <a:cubicBezTo>
                  <a:pt x="1560034" y="33413"/>
                  <a:pt x="1553365" y="31317"/>
                  <a:pt x="1547653" y="31317"/>
                </a:cubicBezTo>
                <a:cubicBezTo>
                  <a:pt x="1537180" y="31317"/>
                  <a:pt x="1528603" y="37223"/>
                  <a:pt x="1528603" y="45604"/>
                </a:cubicBezTo>
                <a:cubicBezTo>
                  <a:pt x="1528603" y="49414"/>
                  <a:pt x="1531459" y="51511"/>
                  <a:pt x="1534315" y="51511"/>
                </a:cubicBezTo>
                <a:cubicBezTo>
                  <a:pt x="1538128" y="51511"/>
                  <a:pt x="1540035" y="49034"/>
                  <a:pt x="1540035" y="45700"/>
                </a:cubicBezTo>
                <a:cubicBezTo>
                  <a:pt x="1540035" y="44272"/>
                  <a:pt x="1539077" y="40080"/>
                  <a:pt x="1533366" y="39889"/>
                </a:cubicBezTo>
                <a:cubicBezTo>
                  <a:pt x="1537180" y="35508"/>
                  <a:pt x="1542891" y="34079"/>
                  <a:pt x="1547653" y="34079"/>
                </a:cubicBezTo>
                <a:cubicBezTo>
                  <a:pt x="1553365" y="34079"/>
                  <a:pt x="1560034" y="39033"/>
                  <a:pt x="1560034" y="50367"/>
                </a:cubicBezTo>
                <a:lnTo>
                  <a:pt x="1560034" y="54940"/>
                </a:lnTo>
                <a:cubicBezTo>
                  <a:pt x="1554323" y="55415"/>
                  <a:pt x="1545747" y="55701"/>
                  <a:pt x="1537180" y="59607"/>
                </a:cubicBezTo>
                <a:cubicBezTo>
                  <a:pt x="1527655" y="63893"/>
                  <a:pt x="1524790" y="70466"/>
                  <a:pt x="1524790" y="75990"/>
                </a:cubicBezTo>
                <a:cubicBezTo>
                  <a:pt x="1524790" y="86181"/>
                  <a:pt x="1537180" y="89325"/>
                  <a:pt x="1544798" y="89325"/>
                </a:cubicBezTo>
                <a:cubicBezTo>
                  <a:pt x="1553365" y="89325"/>
                  <a:pt x="1559085" y="84276"/>
                  <a:pt x="1560992" y="78371"/>
                </a:cubicBezTo>
                <a:cubicBezTo>
                  <a:pt x="1561941" y="83419"/>
                  <a:pt x="1564797" y="88753"/>
                  <a:pt x="1571466" y="88753"/>
                </a:cubicBezTo>
                <a:cubicBezTo>
                  <a:pt x="1574322" y="88753"/>
                  <a:pt x="1581940" y="86944"/>
                  <a:pt x="1581940" y="76656"/>
                </a:cubicBezTo>
                <a:close/>
                <a:moveTo>
                  <a:pt x="1560034" y="70275"/>
                </a:moveTo>
                <a:cubicBezTo>
                  <a:pt x="1560034" y="82372"/>
                  <a:pt x="1551467" y="86658"/>
                  <a:pt x="1545747" y="86658"/>
                </a:cubicBezTo>
                <a:cubicBezTo>
                  <a:pt x="1540035" y="86658"/>
                  <a:pt x="1534315" y="82181"/>
                  <a:pt x="1534315" y="75799"/>
                </a:cubicBezTo>
                <a:cubicBezTo>
                  <a:pt x="1534315" y="68941"/>
                  <a:pt x="1540035" y="58369"/>
                  <a:pt x="1560034" y="57606"/>
                </a:cubicBezTo>
                <a:close/>
                <a:moveTo>
                  <a:pt x="1636234" y="72942"/>
                </a:moveTo>
                <a:cubicBezTo>
                  <a:pt x="1636234" y="71608"/>
                  <a:pt x="1634327" y="71608"/>
                  <a:pt x="1634327" y="71608"/>
                </a:cubicBezTo>
                <a:cubicBezTo>
                  <a:pt x="1633378" y="71608"/>
                  <a:pt x="1633378" y="72179"/>
                  <a:pt x="1632430" y="72942"/>
                </a:cubicBezTo>
                <a:cubicBezTo>
                  <a:pt x="1629565" y="84753"/>
                  <a:pt x="1620998" y="86181"/>
                  <a:pt x="1616235" y="86181"/>
                </a:cubicBezTo>
                <a:cubicBezTo>
                  <a:pt x="1609566" y="86181"/>
                  <a:pt x="1598134" y="80847"/>
                  <a:pt x="1598134" y="60464"/>
                </a:cubicBezTo>
                <a:cubicBezTo>
                  <a:pt x="1598134" y="39794"/>
                  <a:pt x="1608617" y="34461"/>
                  <a:pt x="1615277" y="34461"/>
                </a:cubicBezTo>
                <a:cubicBezTo>
                  <a:pt x="1616235" y="34461"/>
                  <a:pt x="1624802" y="34556"/>
                  <a:pt x="1628616" y="39223"/>
                </a:cubicBezTo>
                <a:cubicBezTo>
                  <a:pt x="1623853" y="39509"/>
                  <a:pt x="1622905" y="43318"/>
                  <a:pt x="1622905" y="45033"/>
                </a:cubicBezTo>
                <a:cubicBezTo>
                  <a:pt x="1622905" y="48272"/>
                  <a:pt x="1624802" y="50748"/>
                  <a:pt x="1628616" y="50748"/>
                </a:cubicBezTo>
                <a:cubicBezTo>
                  <a:pt x="1632430" y="50748"/>
                  <a:pt x="1634327" y="48748"/>
                  <a:pt x="1634327" y="44843"/>
                </a:cubicBezTo>
                <a:cubicBezTo>
                  <a:pt x="1634327" y="36175"/>
                  <a:pt x="1624802" y="31317"/>
                  <a:pt x="1615277" y="31317"/>
                </a:cubicBezTo>
                <a:cubicBezTo>
                  <a:pt x="1600041" y="31317"/>
                  <a:pt x="1587660" y="45033"/>
                  <a:pt x="1587660" y="60655"/>
                </a:cubicBezTo>
                <a:cubicBezTo>
                  <a:pt x="1587660" y="76847"/>
                  <a:pt x="1600990" y="89325"/>
                  <a:pt x="1615277" y="89325"/>
                </a:cubicBezTo>
                <a:cubicBezTo>
                  <a:pt x="1631472" y="89325"/>
                  <a:pt x="1636234" y="74179"/>
                  <a:pt x="1636234" y="72942"/>
                </a:cubicBezTo>
                <a:close/>
                <a:moveTo>
                  <a:pt x="1703867" y="87991"/>
                </a:moveTo>
                <a:lnTo>
                  <a:pt x="1703867" y="84086"/>
                </a:lnTo>
                <a:cubicBezTo>
                  <a:pt x="1697198" y="84086"/>
                  <a:pt x="1693384" y="84086"/>
                  <a:pt x="1693384" y="80275"/>
                </a:cubicBezTo>
                <a:lnTo>
                  <a:pt x="1693384" y="56178"/>
                </a:lnTo>
                <a:cubicBezTo>
                  <a:pt x="1693384" y="45319"/>
                  <a:pt x="1693384" y="41223"/>
                  <a:pt x="1689580" y="36842"/>
                </a:cubicBezTo>
                <a:cubicBezTo>
                  <a:pt x="1687673" y="34556"/>
                  <a:pt x="1683859" y="32080"/>
                  <a:pt x="1676241" y="32080"/>
                </a:cubicBezTo>
                <a:cubicBezTo>
                  <a:pt x="1665767" y="32080"/>
                  <a:pt x="1660047" y="39605"/>
                  <a:pt x="1658140" y="44272"/>
                </a:cubicBezTo>
                <a:lnTo>
                  <a:pt x="1658140" y="44272"/>
                </a:lnTo>
                <a:lnTo>
                  <a:pt x="1658140" y="171"/>
                </a:lnTo>
                <a:lnTo>
                  <a:pt x="1640048" y="1505"/>
                </a:lnTo>
                <a:lnTo>
                  <a:pt x="1640048" y="5504"/>
                </a:lnTo>
                <a:cubicBezTo>
                  <a:pt x="1648615" y="5504"/>
                  <a:pt x="1649573" y="6457"/>
                  <a:pt x="1649573" y="12553"/>
                </a:cubicBezTo>
                <a:lnTo>
                  <a:pt x="1649573" y="78371"/>
                </a:lnTo>
                <a:cubicBezTo>
                  <a:pt x="1649573" y="84086"/>
                  <a:pt x="1648615" y="84086"/>
                  <a:pt x="1640048" y="84086"/>
                </a:cubicBezTo>
                <a:lnTo>
                  <a:pt x="1640048" y="87991"/>
                </a:lnTo>
                <a:lnTo>
                  <a:pt x="1654335" y="87514"/>
                </a:lnTo>
                <a:lnTo>
                  <a:pt x="1668623" y="87991"/>
                </a:lnTo>
                <a:lnTo>
                  <a:pt x="1668623" y="84086"/>
                </a:lnTo>
                <a:cubicBezTo>
                  <a:pt x="1660047" y="84086"/>
                  <a:pt x="1658140" y="84086"/>
                  <a:pt x="1658140" y="78371"/>
                </a:cubicBezTo>
                <a:lnTo>
                  <a:pt x="1658140" y="55129"/>
                </a:lnTo>
                <a:cubicBezTo>
                  <a:pt x="1658140" y="41986"/>
                  <a:pt x="1667665" y="34842"/>
                  <a:pt x="1675292" y="34842"/>
                </a:cubicBezTo>
                <a:cubicBezTo>
                  <a:pt x="1683859" y="34842"/>
                  <a:pt x="1684817" y="41700"/>
                  <a:pt x="1684817" y="48844"/>
                </a:cubicBezTo>
                <a:lnTo>
                  <a:pt x="1684817" y="78371"/>
                </a:lnTo>
                <a:cubicBezTo>
                  <a:pt x="1684817" y="84086"/>
                  <a:pt x="1683859" y="84086"/>
                  <a:pt x="1675292" y="84086"/>
                </a:cubicBezTo>
                <a:lnTo>
                  <a:pt x="1675292" y="87991"/>
                </a:lnTo>
                <a:lnTo>
                  <a:pt x="1689580" y="87514"/>
                </a:lnTo>
                <a:close/>
                <a:moveTo>
                  <a:pt x="1814353" y="60655"/>
                </a:moveTo>
                <a:cubicBezTo>
                  <a:pt x="1814353" y="44557"/>
                  <a:pt x="1801973" y="32080"/>
                  <a:pt x="1786727" y="32080"/>
                </a:cubicBezTo>
                <a:cubicBezTo>
                  <a:pt x="1777202" y="32080"/>
                  <a:pt x="1771491" y="37985"/>
                  <a:pt x="1769584" y="40366"/>
                </a:cubicBezTo>
                <a:lnTo>
                  <a:pt x="1769584" y="171"/>
                </a:lnTo>
                <a:lnTo>
                  <a:pt x="1751492" y="1505"/>
                </a:lnTo>
                <a:lnTo>
                  <a:pt x="1751492" y="5504"/>
                </a:lnTo>
                <a:cubicBezTo>
                  <a:pt x="1761017" y="5504"/>
                  <a:pt x="1761966" y="6457"/>
                  <a:pt x="1761966" y="12553"/>
                </a:cubicBezTo>
                <a:lnTo>
                  <a:pt x="1761966" y="87991"/>
                </a:lnTo>
                <a:lnTo>
                  <a:pt x="1764822" y="87991"/>
                </a:lnTo>
                <a:lnTo>
                  <a:pt x="1769584" y="80086"/>
                </a:lnTo>
                <a:cubicBezTo>
                  <a:pt x="1771491" y="83133"/>
                  <a:pt x="1776253" y="89325"/>
                  <a:pt x="1785778" y="89325"/>
                </a:cubicBezTo>
                <a:cubicBezTo>
                  <a:pt x="1801015" y="89325"/>
                  <a:pt x="1814353" y="76942"/>
                  <a:pt x="1814353" y="60655"/>
                </a:cubicBezTo>
                <a:close/>
                <a:moveTo>
                  <a:pt x="1803880" y="60655"/>
                </a:moveTo>
                <a:cubicBezTo>
                  <a:pt x="1803880" y="65226"/>
                  <a:pt x="1802922" y="72847"/>
                  <a:pt x="1799117" y="78466"/>
                </a:cubicBezTo>
                <a:cubicBezTo>
                  <a:pt x="1797210" y="82467"/>
                  <a:pt x="1792448" y="86658"/>
                  <a:pt x="1785778" y="86658"/>
                </a:cubicBezTo>
                <a:cubicBezTo>
                  <a:pt x="1780067" y="86658"/>
                  <a:pt x="1775305" y="83515"/>
                  <a:pt x="1772440" y="78942"/>
                </a:cubicBezTo>
                <a:cubicBezTo>
                  <a:pt x="1770542" y="76276"/>
                  <a:pt x="1770542" y="75799"/>
                  <a:pt x="1770542" y="73608"/>
                </a:cubicBezTo>
                <a:lnTo>
                  <a:pt x="1770542" y="47510"/>
                </a:lnTo>
                <a:cubicBezTo>
                  <a:pt x="1770542" y="45129"/>
                  <a:pt x="1770542" y="45033"/>
                  <a:pt x="1771491" y="42938"/>
                </a:cubicBezTo>
                <a:cubicBezTo>
                  <a:pt x="1776253" y="35890"/>
                  <a:pt x="1783872" y="34842"/>
                  <a:pt x="1786727" y="34842"/>
                </a:cubicBezTo>
                <a:cubicBezTo>
                  <a:pt x="1792448" y="34842"/>
                  <a:pt x="1797210" y="38176"/>
                  <a:pt x="1800066" y="42938"/>
                </a:cubicBezTo>
                <a:cubicBezTo>
                  <a:pt x="1802922" y="48081"/>
                  <a:pt x="1803880" y="55415"/>
                  <a:pt x="1803880" y="60655"/>
                </a:cubicBezTo>
                <a:close/>
                <a:moveTo>
                  <a:pt x="1849598" y="87991"/>
                </a:moveTo>
                <a:lnTo>
                  <a:pt x="1849598" y="84086"/>
                </a:lnTo>
                <a:cubicBezTo>
                  <a:pt x="1841022" y="84086"/>
                  <a:pt x="1840073" y="83419"/>
                  <a:pt x="1840073" y="78466"/>
                </a:cubicBezTo>
                <a:lnTo>
                  <a:pt x="1840073" y="32080"/>
                </a:lnTo>
                <a:lnTo>
                  <a:pt x="1822930" y="33508"/>
                </a:lnTo>
                <a:lnTo>
                  <a:pt x="1822930" y="37413"/>
                </a:lnTo>
                <a:cubicBezTo>
                  <a:pt x="1830548" y="37413"/>
                  <a:pt x="1832455" y="38176"/>
                  <a:pt x="1832455" y="44367"/>
                </a:cubicBezTo>
                <a:lnTo>
                  <a:pt x="1832455" y="78371"/>
                </a:lnTo>
                <a:cubicBezTo>
                  <a:pt x="1832455" y="84086"/>
                  <a:pt x="1830548" y="84086"/>
                  <a:pt x="1821972" y="84086"/>
                </a:cubicBezTo>
                <a:lnTo>
                  <a:pt x="1821972" y="87991"/>
                </a:lnTo>
                <a:lnTo>
                  <a:pt x="1836259" y="87514"/>
                </a:lnTo>
                <a:cubicBezTo>
                  <a:pt x="1841022" y="87514"/>
                  <a:pt x="1844835" y="87801"/>
                  <a:pt x="1849598" y="87991"/>
                </a:cubicBezTo>
                <a:close/>
                <a:moveTo>
                  <a:pt x="1841980" y="11696"/>
                </a:moveTo>
                <a:cubicBezTo>
                  <a:pt x="1841980" y="8267"/>
                  <a:pt x="1839115" y="4933"/>
                  <a:pt x="1835310" y="4933"/>
                </a:cubicBezTo>
                <a:cubicBezTo>
                  <a:pt x="1831497" y="4933"/>
                  <a:pt x="1828641" y="8362"/>
                  <a:pt x="1828641" y="11696"/>
                </a:cubicBezTo>
                <a:cubicBezTo>
                  <a:pt x="1828641" y="15029"/>
                  <a:pt x="1831497" y="18363"/>
                  <a:pt x="1835310" y="18363"/>
                </a:cubicBezTo>
                <a:cubicBezTo>
                  <a:pt x="1840073" y="18363"/>
                  <a:pt x="1841980" y="14743"/>
                  <a:pt x="1841980" y="11696"/>
                </a:cubicBezTo>
                <a:close/>
                <a:moveTo>
                  <a:pt x="1895316" y="72370"/>
                </a:moveTo>
                <a:lnTo>
                  <a:pt x="1895316" y="65036"/>
                </a:lnTo>
                <a:lnTo>
                  <a:pt x="1891502" y="65036"/>
                </a:lnTo>
                <a:lnTo>
                  <a:pt x="1891502" y="72084"/>
                </a:lnTo>
                <a:cubicBezTo>
                  <a:pt x="1891502" y="81418"/>
                  <a:pt x="1887698" y="86181"/>
                  <a:pt x="1882935" y="86181"/>
                </a:cubicBezTo>
                <a:cubicBezTo>
                  <a:pt x="1875317" y="86181"/>
                  <a:pt x="1875317" y="74751"/>
                  <a:pt x="1875317" y="72561"/>
                </a:cubicBezTo>
                <a:lnTo>
                  <a:pt x="1875317" y="37413"/>
                </a:lnTo>
                <a:lnTo>
                  <a:pt x="1892460" y="37413"/>
                </a:lnTo>
                <a:lnTo>
                  <a:pt x="1892460" y="33508"/>
                </a:lnTo>
                <a:lnTo>
                  <a:pt x="1875317" y="33508"/>
                </a:lnTo>
                <a:lnTo>
                  <a:pt x="1875317" y="10172"/>
                </a:lnTo>
                <a:lnTo>
                  <a:pt x="1871503" y="10172"/>
                </a:lnTo>
                <a:cubicBezTo>
                  <a:pt x="1871503" y="20555"/>
                  <a:pt x="1867690" y="34079"/>
                  <a:pt x="1855309" y="34556"/>
                </a:cubicBezTo>
                <a:lnTo>
                  <a:pt x="1855309" y="37413"/>
                </a:lnTo>
                <a:lnTo>
                  <a:pt x="1866741" y="37413"/>
                </a:lnTo>
                <a:lnTo>
                  <a:pt x="1866741" y="72370"/>
                </a:lnTo>
                <a:cubicBezTo>
                  <a:pt x="1866741" y="87896"/>
                  <a:pt x="1878173" y="89325"/>
                  <a:pt x="1882935" y="89325"/>
                </a:cubicBezTo>
                <a:cubicBezTo>
                  <a:pt x="1891502" y="89325"/>
                  <a:pt x="1895316" y="80371"/>
                  <a:pt x="1895316" y="72370"/>
                </a:cubicBezTo>
                <a:close/>
                <a:moveTo>
                  <a:pt x="2009616" y="60655"/>
                </a:moveTo>
                <a:cubicBezTo>
                  <a:pt x="2009616" y="44557"/>
                  <a:pt x="1998184" y="32080"/>
                  <a:pt x="1983897" y="32080"/>
                </a:cubicBezTo>
                <a:cubicBezTo>
                  <a:pt x="1973423" y="32080"/>
                  <a:pt x="1968660" y="37699"/>
                  <a:pt x="1965805" y="40366"/>
                </a:cubicBezTo>
                <a:lnTo>
                  <a:pt x="1965805" y="32080"/>
                </a:lnTo>
                <a:lnTo>
                  <a:pt x="1947703" y="33508"/>
                </a:lnTo>
                <a:lnTo>
                  <a:pt x="1947703" y="37413"/>
                </a:lnTo>
                <a:cubicBezTo>
                  <a:pt x="1957228" y="37413"/>
                  <a:pt x="1958177" y="38176"/>
                  <a:pt x="1958177" y="43604"/>
                </a:cubicBezTo>
                <a:lnTo>
                  <a:pt x="1958177" y="102850"/>
                </a:lnTo>
                <a:cubicBezTo>
                  <a:pt x="1958177" y="108661"/>
                  <a:pt x="1956280" y="108661"/>
                  <a:pt x="1947703" y="108661"/>
                </a:cubicBezTo>
                <a:lnTo>
                  <a:pt x="1947703" y="112565"/>
                </a:lnTo>
                <a:lnTo>
                  <a:pt x="1961991" y="112090"/>
                </a:lnTo>
                <a:lnTo>
                  <a:pt x="1976278" y="112565"/>
                </a:lnTo>
                <a:lnTo>
                  <a:pt x="1976278" y="108661"/>
                </a:lnTo>
                <a:cubicBezTo>
                  <a:pt x="1967702" y="108661"/>
                  <a:pt x="1966753" y="108661"/>
                  <a:pt x="1966753" y="102850"/>
                </a:cubicBezTo>
                <a:lnTo>
                  <a:pt x="1966753" y="80561"/>
                </a:lnTo>
                <a:cubicBezTo>
                  <a:pt x="1966753" y="82467"/>
                  <a:pt x="1972465" y="89325"/>
                  <a:pt x="1981990" y="89325"/>
                </a:cubicBezTo>
                <a:cubicBezTo>
                  <a:pt x="1997235" y="89325"/>
                  <a:pt x="2009616" y="76942"/>
                  <a:pt x="2009616" y="60655"/>
                </a:cubicBezTo>
                <a:close/>
                <a:moveTo>
                  <a:pt x="1999142" y="60655"/>
                </a:moveTo>
                <a:cubicBezTo>
                  <a:pt x="1999142" y="75990"/>
                  <a:pt x="1990566" y="86658"/>
                  <a:pt x="1981041" y="86658"/>
                </a:cubicBezTo>
                <a:cubicBezTo>
                  <a:pt x="1976278" y="86658"/>
                  <a:pt x="1971516" y="84086"/>
                  <a:pt x="1967702" y="78942"/>
                </a:cubicBezTo>
                <a:cubicBezTo>
                  <a:pt x="1966753" y="76276"/>
                  <a:pt x="1966753" y="76085"/>
                  <a:pt x="1966753" y="73608"/>
                </a:cubicBezTo>
                <a:lnTo>
                  <a:pt x="1966753" y="45415"/>
                </a:lnTo>
                <a:cubicBezTo>
                  <a:pt x="1969609" y="38842"/>
                  <a:pt x="1976278" y="35318"/>
                  <a:pt x="1982948" y="35318"/>
                </a:cubicBezTo>
                <a:cubicBezTo>
                  <a:pt x="1991515" y="35318"/>
                  <a:pt x="1999142" y="46367"/>
                  <a:pt x="1999142" y="60655"/>
                </a:cubicBezTo>
                <a:close/>
                <a:moveTo>
                  <a:pt x="2077240" y="60941"/>
                </a:moveTo>
                <a:cubicBezTo>
                  <a:pt x="2077240" y="44652"/>
                  <a:pt x="2064859" y="31317"/>
                  <a:pt x="2049623" y="31317"/>
                </a:cubicBezTo>
                <a:cubicBezTo>
                  <a:pt x="2033428" y="31317"/>
                  <a:pt x="2021048" y="45129"/>
                  <a:pt x="2021048" y="60941"/>
                </a:cubicBezTo>
                <a:cubicBezTo>
                  <a:pt x="2021048" y="77323"/>
                  <a:pt x="2034377" y="89325"/>
                  <a:pt x="2049623" y="89325"/>
                </a:cubicBezTo>
                <a:cubicBezTo>
                  <a:pt x="2063910" y="89325"/>
                  <a:pt x="2077240" y="76942"/>
                  <a:pt x="2077240" y="60941"/>
                </a:cubicBezTo>
                <a:close/>
                <a:moveTo>
                  <a:pt x="2066766" y="59892"/>
                </a:moveTo>
                <a:cubicBezTo>
                  <a:pt x="2066766" y="64465"/>
                  <a:pt x="2066766" y="71322"/>
                  <a:pt x="2063910" y="76847"/>
                </a:cubicBezTo>
                <a:cubicBezTo>
                  <a:pt x="2061055" y="82467"/>
                  <a:pt x="2055334" y="86181"/>
                  <a:pt x="2049623" y="86181"/>
                </a:cubicBezTo>
                <a:cubicBezTo>
                  <a:pt x="2043902" y="86181"/>
                  <a:pt x="2038191" y="83515"/>
                  <a:pt x="2035335" y="77705"/>
                </a:cubicBezTo>
                <a:cubicBezTo>
                  <a:pt x="2031522" y="72179"/>
                  <a:pt x="2031522" y="64465"/>
                  <a:pt x="2031522" y="59892"/>
                </a:cubicBezTo>
                <a:cubicBezTo>
                  <a:pt x="2031522" y="54940"/>
                  <a:pt x="2031522" y="48081"/>
                  <a:pt x="2034377" y="42652"/>
                </a:cubicBezTo>
                <a:cubicBezTo>
                  <a:pt x="2038191" y="36842"/>
                  <a:pt x="2043902" y="34079"/>
                  <a:pt x="2049623" y="34079"/>
                </a:cubicBezTo>
                <a:cubicBezTo>
                  <a:pt x="2054385" y="34079"/>
                  <a:pt x="2060097" y="36937"/>
                  <a:pt x="2062952" y="42271"/>
                </a:cubicBezTo>
                <a:cubicBezTo>
                  <a:pt x="2066766" y="47796"/>
                  <a:pt x="2066766" y="55129"/>
                  <a:pt x="2066766" y="59892"/>
                </a:cubicBezTo>
                <a:close/>
                <a:moveTo>
                  <a:pt x="2125823" y="71798"/>
                </a:moveTo>
                <a:cubicBezTo>
                  <a:pt x="2125823" y="65036"/>
                  <a:pt x="2122009" y="61321"/>
                  <a:pt x="2121060" y="59702"/>
                </a:cubicBezTo>
                <a:cubicBezTo>
                  <a:pt x="2116298" y="55701"/>
                  <a:pt x="2111535" y="54654"/>
                  <a:pt x="2106773" y="53797"/>
                </a:cubicBezTo>
                <a:cubicBezTo>
                  <a:pt x="2099155" y="52272"/>
                  <a:pt x="2090578" y="50653"/>
                  <a:pt x="2090578" y="43318"/>
                </a:cubicBezTo>
                <a:cubicBezTo>
                  <a:pt x="2090578" y="38842"/>
                  <a:pt x="2094392" y="33698"/>
                  <a:pt x="2104866" y="33698"/>
                </a:cubicBezTo>
                <a:cubicBezTo>
                  <a:pt x="2119153" y="33698"/>
                  <a:pt x="2119153" y="45129"/>
                  <a:pt x="2120102" y="49034"/>
                </a:cubicBezTo>
                <a:cubicBezTo>
                  <a:pt x="2120102" y="50177"/>
                  <a:pt x="2121060" y="50177"/>
                  <a:pt x="2121060" y="50177"/>
                </a:cubicBezTo>
                <a:cubicBezTo>
                  <a:pt x="2122967" y="50177"/>
                  <a:pt x="2122967" y="49605"/>
                  <a:pt x="2122967" y="47033"/>
                </a:cubicBezTo>
                <a:lnTo>
                  <a:pt x="2122967" y="34461"/>
                </a:lnTo>
                <a:cubicBezTo>
                  <a:pt x="2122967" y="32175"/>
                  <a:pt x="2122967" y="31317"/>
                  <a:pt x="2121060" y="31317"/>
                </a:cubicBezTo>
                <a:cubicBezTo>
                  <a:pt x="2121060" y="31317"/>
                  <a:pt x="2121060" y="31317"/>
                  <a:pt x="2119153" y="32746"/>
                </a:cubicBezTo>
                <a:cubicBezTo>
                  <a:pt x="2119153" y="33413"/>
                  <a:pt x="2117247" y="34461"/>
                  <a:pt x="2117247" y="34842"/>
                </a:cubicBezTo>
                <a:cubicBezTo>
                  <a:pt x="2112484" y="31317"/>
                  <a:pt x="2106773" y="31317"/>
                  <a:pt x="2104866" y="31317"/>
                </a:cubicBezTo>
                <a:cubicBezTo>
                  <a:pt x="2089630" y="31317"/>
                  <a:pt x="2084867" y="39794"/>
                  <a:pt x="2084867" y="46938"/>
                </a:cubicBezTo>
                <a:cubicBezTo>
                  <a:pt x="2084867" y="51225"/>
                  <a:pt x="2086765" y="54844"/>
                  <a:pt x="2090578" y="57606"/>
                </a:cubicBezTo>
                <a:cubicBezTo>
                  <a:pt x="2094392" y="60941"/>
                  <a:pt x="2098197" y="61702"/>
                  <a:pt x="2106773" y="63417"/>
                </a:cubicBezTo>
                <a:cubicBezTo>
                  <a:pt x="2109628" y="63893"/>
                  <a:pt x="2120102" y="65988"/>
                  <a:pt x="2120102" y="75037"/>
                </a:cubicBezTo>
                <a:cubicBezTo>
                  <a:pt x="2120102" y="81609"/>
                  <a:pt x="2115340" y="86658"/>
                  <a:pt x="2105815" y="86658"/>
                </a:cubicBezTo>
                <a:cubicBezTo>
                  <a:pt x="2095341" y="86658"/>
                  <a:pt x="2090578" y="79323"/>
                  <a:pt x="2088672" y="68655"/>
                </a:cubicBezTo>
                <a:cubicBezTo>
                  <a:pt x="2087723" y="67036"/>
                  <a:pt x="2087723" y="66465"/>
                  <a:pt x="2086765" y="66465"/>
                </a:cubicBezTo>
                <a:cubicBezTo>
                  <a:pt x="2084867" y="66465"/>
                  <a:pt x="2084867" y="67322"/>
                  <a:pt x="2084867" y="69703"/>
                </a:cubicBezTo>
                <a:lnTo>
                  <a:pt x="2084867" y="86372"/>
                </a:lnTo>
                <a:cubicBezTo>
                  <a:pt x="2084867" y="88467"/>
                  <a:pt x="2084867" y="89325"/>
                  <a:pt x="2085816" y="89325"/>
                </a:cubicBezTo>
                <a:cubicBezTo>
                  <a:pt x="2086765" y="89325"/>
                  <a:pt x="2086765" y="89325"/>
                  <a:pt x="2089630" y="86848"/>
                </a:cubicBezTo>
                <a:cubicBezTo>
                  <a:pt x="2089630" y="86658"/>
                  <a:pt x="2089630" y="86372"/>
                  <a:pt x="2091527" y="83990"/>
                </a:cubicBezTo>
                <a:cubicBezTo>
                  <a:pt x="2097248" y="89325"/>
                  <a:pt x="2102959" y="89325"/>
                  <a:pt x="2105815" y="89325"/>
                </a:cubicBezTo>
                <a:cubicBezTo>
                  <a:pt x="2120102" y="89325"/>
                  <a:pt x="2125823" y="80847"/>
                  <a:pt x="2125823" y="71798"/>
                </a:cubicBezTo>
                <a:close/>
                <a:moveTo>
                  <a:pt x="2161067" y="87991"/>
                </a:moveTo>
                <a:lnTo>
                  <a:pt x="2161067" y="84086"/>
                </a:lnTo>
                <a:cubicBezTo>
                  <a:pt x="2153440" y="84086"/>
                  <a:pt x="2152491" y="83419"/>
                  <a:pt x="2152491" y="78466"/>
                </a:cubicBezTo>
                <a:lnTo>
                  <a:pt x="2152491" y="32080"/>
                </a:lnTo>
                <a:lnTo>
                  <a:pt x="2135348" y="33508"/>
                </a:lnTo>
                <a:lnTo>
                  <a:pt x="2135348" y="37413"/>
                </a:lnTo>
                <a:cubicBezTo>
                  <a:pt x="2142966" y="37413"/>
                  <a:pt x="2143915" y="38176"/>
                  <a:pt x="2143915" y="44367"/>
                </a:cubicBezTo>
                <a:lnTo>
                  <a:pt x="2143915" y="78371"/>
                </a:lnTo>
                <a:cubicBezTo>
                  <a:pt x="2143915" y="84086"/>
                  <a:pt x="2142966" y="84086"/>
                  <a:pt x="2134390" y="84086"/>
                </a:cubicBezTo>
                <a:lnTo>
                  <a:pt x="2134390" y="87991"/>
                </a:lnTo>
                <a:lnTo>
                  <a:pt x="2148677" y="87514"/>
                </a:lnTo>
                <a:cubicBezTo>
                  <a:pt x="2152491" y="87514"/>
                  <a:pt x="2157253" y="87801"/>
                  <a:pt x="2161067" y="87991"/>
                </a:cubicBezTo>
                <a:close/>
                <a:moveTo>
                  <a:pt x="2154398" y="11696"/>
                </a:moveTo>
                <a:cubicBezTo>
                  <a:pt x="2154398" y="8267"/>
                  <a:pt x="2151542" y="4933"/>
                  <a:pt x="2147728" y="4933"/>
                </a:cubicBezTo>
                <a:cubicBezTo>
                  <a:pt x="2143915" y="4933"/>
                  <a:pt x="2141059" y="8362"/>
                  <a:pt x="2141059" y="11696"/>
                </a:cubicBezTo>
                <a:cubicBezTo>
                  <a:pt x="2141059" y="15029"/>
                  <a:pt x="2143915" y="18363"/>
                  <a:pt x="2147728" y="18363"/>
                </a:cubicBezTo>
                <a:cubicBezTo>
                  <a:pt x="2152491" y="18363"/>
                  <a:pt x="2154398" y="14743"/>
                  <a:pt x="2154398" y="11696"/>
                </a:cubicBezTo>
                <a:close/>
                <a:moveTo>
                  <a:pt x="2206785" y="72370"/>
                </a:moveTo>
                <a:lnTo>
                  <a:pt x="2206785" y="65036"/>
                </a:lnTo>
                <a:lnTo>
                  <a:pt x="2203930" y="65036"/>
                </a:lnTo>
                <a:lnTo>
                  <a:pt x="2203930" y="72084"/>
                </a:lnTo>
                <a:cubicBezTo>
                  <a:pt x="2203930" y="81418"/>
                  <a:pt x="2200116" y="86181"/>
                  <a:pt x="2195353" y="86181"/>
                </a:cubicBezTo>
                <a:cubicBezTo>
                  <a:pt x="2186777" y="86181"/>
                  <a:pt x="2186777" y="74751"/>
                  <a:pt x="2186777" y="72561"/>
                </a:cubicBezTo>
                <a:lnTo>
                  <a:pt x="2186777" y="37413"/>
                </a:lnTo>
                <a:lnTo>
                  <a:pt x="2204878" y="37413"/>
                </a:lnTo>
                <a:lnTo>
                  <a:pt x="2204878" y="33508"/>
                </a:lnTo>
                <a:lnTo>
                  <a:pt x="2186777" y="33508"/>
                </a:lnTo>
                <a:lnTo>
                  <a:pt x="2186777" y="10172"/>
                </a:lnTo>
                <a:lnTo>
                  <a:pt x="2183922" y="10172"/>
                </a:lnTo>
                <a:cubicBezTo>
                  <a:pt x="2183922" y="20555"/>
                  <a:pt x="2180117" y="34079"/>
                  <a:pt x="2167727" y="34556"/>
                </a:cubicBezTo>
                <a:lnTo>
                  <a:pt x="2167727" y="37413"/>
                </a:lnTo>
                <a:lnTo>
                  <a:pt x="2178210" y="37413"/>
                </a:lnTo>
                <a:lnTo>
                  <a:pt x="2178210" y="72370"/>
                </a:lnTo>
                <a:cubicBezTo>
                  <a:pt x="2178210" y="87896"/>
                  <a:pt x="2190591" y="89325"/>
                  <a:pt x="2194405" y="89325"/>
                </a:cubicBezTo>
                <a:cubicBezTo>
                  <a:pt x="2203930" y="89325"/>
                  <a:pt x="2206785" y="80371"/>
                  <a:pt x="2206785" y="72370"/>
                </a:cubicBezTo>
                <a:close/>
                <a:moveTo>
                  <a:pt x="2245834" y="87991"/>
                </a:moveTo>
                <a:lnTo>
                  <a:pt x="2245834" y="84086"/>
                </a:lnTo>
                <a:cubicBezTo>
                  <a:pt x="2237267" y="84086"/>
                  <a:pt x="2236309" y="83419"/>
                  <a:pt x="2236309" y="78466"/>
                </a:cubicBezTo>
                <a:lnTo>
                  <a:pt x="2236309" y="32080"/>
                </a:lnTo>
                <a:lnTo>
                  <a:pt x="2219166" y="33508"/>
                </a:lnTo>
                <a:lnTo>
                  <a:pt x="2219166" y="37413"/>
                </a:lnTo>
                <a:cubicBezTo>
                  <a:pt x="2226784" y="37413"/>
                  <a:pt x="2228691" y="38176"/>
                  <a:pt x="2228691" y="44367"/>
                </a:cubicBezTo>
                <a:lnTo>
                  <a:pt x="2228691" y="78371"/>
                </a:lnTo>
                <a:cubicBezTo>
                  <a:pt x="2228691" y="84086"/>
                  <a:pt x="2226784" y="84086"/>
                  <a:pt x="2218217" y="84086"/>
                </a:cubicBezTo>
                <a:lnTo>
                  <a:pt x="2218217" y="87991"/>
                </a:lnTo>
                <a:lnTo>
                  <a:pt x="2232505" y="87514"/>
                </a:lnTo>
                <a:cubicBezTo>
                  <a:pt x="2237267" y="87514"/>
                  <a:pt x="2241072" y="87801"/>
                  <a:pt x="2245834" y="87991"/>
                </a:cubicBezTo>
                <a:close/>
                <a:moveTo>
                  <a:pt x="2238216" y="11696"/>
                </a:moveTo>
                <a:cubicBezTo>
                  <a:pt x="2238216" y="8267"/>
                  <a:pt x="2235360" y="4933"/>
                  <a:pt x="2231547" y="4933"/>
                </a:cubicBezTo>
                <a:cubicBezTo>
                  <a:pt x="2227742" y="4933"/>
                  <a:pt x="2224877" y="8362"/>
                  <a:pt x="2224877" y="11696"/>
                </a:cubicBezTo>
                <a:cubicBezTo>
                  <a:pt x="2224877" y="15029"/>
                  <a:pt x="2227742" y="18363"/>
                  <a:pt x="2231547" y="18363"/>
                </a:cubicBezTo>
                <a:cubicBezTo>
                  <a:pt x="2236309" y="18363"/>
                  <a:pt x="2238216" y="14743"/>
                  <a:pt x="2238216" y="11696"/>
                </a:cubicBezTo>
                <a:close/>
                <a:moveTo>
                  <a:pt x="2308705" y="60941"/>
                </a:moveTo>
                <a:cubicBezTo>
                  <a:pt x="2308705" y="44652"/>
                  <a:pt x="2296315" y="31317"/>
                  <a:pt x="2281078" y="31317"/>
                </a:cubicBezTo>
                <a:cubicBezTo>
                  <a:pt x="2264884" y="31317"/>
                  <a:pt x="2252503" y="45129"/>
                  <a:pt x="2252503" y="60941"/>
                </a:cubicBezTo>
                <a:cubicBezTo>
                  <a:pt x="2252503" y="77323"/>
                  <a:pt x="2265842" y="89325"/>
                  <a:pt x="2281078" y="89325"/>
                </a:cubicBezTo>
                <a:cubicBezTo>
                  <a:pt x="2296315" y="89325"/>
                  <a:pt x="2308705" y="76942"/>
                  <a:pt x="2308705" y="60941"/>
                </a:cubicBezTo>
                <a:close/>
                <a:moveTo>
                  <a:pt x="2298222" y="59892"/>
                </a:moveTo>
                <a:cubicBezTo>
                  <a:pt x="2298222" y="64465"/>
                  <a:pt x="2298222" y="71322"/>
                  <a:pt x="2295366" y="76847"/>
                </a:cubicBezTo>
                <a:cubicBezTo>
                  <a:pt x="2292510" y="82467"/>
                  <a:pt x="2286790" y="86181"/>
                  <a:pt x="2281078" y="86181"/>
                </a:cubicBezTo>
                <a:cubicBezTo>
                  <a:pt x="2275367" y="86181"/>
                  <a:pt x="2269647" y="83515"/>
                  <a:pt x="2266791" y="77705"/>
                </a:cubicBezTo>
                <a:cubicBezTo>
                  <a:pt x="2262977" y="72179"/>
                  <a:pt x="2262977" y="64465"/>
                  <a:pt x="2262977" y="59892"/>
                </a:cubicBezTo>
                <a:cubicBezTo>
                  <a:pt x="2262977" y="54940"/>
                  <a:pt x="2262977" y="48081"/>
                  <a:pt x="2265842" y="42652"/>
                </a:cubicBezTo>
                <a:cubicBezTo>
                  <a:pt x="2269647" y="36842"/>
                  <a:pt x="2275367" y="34079"/>
                  <a:pt x="2281078" y="34079"/>
                </a:cubicBezTo>
                <a:cubicBezTo>
                  <a:pt x="2285841" y="34079"/>
                  <a:pt x="2291552" y="36937"/>
                  <a:pt x="2294417" y="42271"/>
                </a:cubicBezTo>
                <a:cubicBezTo>
                  <a:pt x="2298222" y="47796"/>
                  <a:pt x="2298222" y="55129"/>
                  <a:pt x="2298222" y="59892"/>
                </a:cubicBezTo>
                <a:close/>
                <a:moveTo>
                  <a:pt x="2380142" y="87991"/>
                </a:moveTo>
                <a:lnTo>
                  <a:pt x="2380142" y="84086"/>
                </a:lnTo>
                <a:cubicBezTo>
                  <a:pt x="2373473" y="84086"/>
                  <a:pt x="2369659" y="84086"/>
                  <a:pt x="2369659" y="80275"/>
                </a:cubicBezTo>
                <a:lnTo>
                  <a:pt x="2369659" y="56178"/>
                </a:lnTo>
                <a:cubicBezTo>
                  <a:pt x="2369659" y="45319"/>
                  <a:pt x="2369659" y="41223"/>
                  <a:pt x="2365855" y="36842"/>
                </a:cubicBezTo>
                <a:cubicBezTo>
                  <a:pt x="2363948" y="34556"/>
                  <a:pt x="2360134" y="32080"/>
                  <a:pt x="2352516" y="32080"/>
                </a:cubicBezTo>
                <a:cubicBezTo>
                  <a:pt x="2343940" y="32080"/>
                  <a:pt x="2337280" y="37508"/>
                  <a:pt x="2334415" y="45415"/>
                </a:cubicBezTo>
                <a:lnTo>
                  <a:pt x="2334415" y="32080"/>
                </a:lnTo>
                <a:lnTo>
                  <a:pt x="2316323" y="33508"/>
                </a:lnTo>
                <a:lnTo>
                  <a:pt x="2316323" y="37413"/>
                </a:lnTo>
                <a:cubicBezTo>
                  <a:pt x="2324890" y="37413"/>
                  <a:pt x="2325848" y="38271"/>
                  <a:pt x="2325848" y="44557"/>
                </a:cubicBezTo>
                <a:lnTo>
                  <a:pt x="2325848" y="78371"/>
                </a:lnTo>
                <a:cubicBezTo>
                  <a:pt x="2325848" y="84086"/>
                  <a:pt x="2324890" y="84086"/>
                  <a:pt x="2316323" y="84086"/>
                </a:cubicBezTo>
                <a:lnTo>
                  <a:pt x="2316323" y="87991"/>
                </a:lnTo>
                <a:lnTo>
                  <a:pt x="2330610" y="87514"/>
                </a:lnTo>
                <a:lnTo>
                  <a:pt x="2344898" y="87991"/>
                </a:lnTo>
                <a:lnTo>
                  <a:pt x="2344898" y="84086"/>
                </a:lnTo>
                <a:cubicBezTo>
                  <a:pt x="2336322" y="84086"/>
                  <a:pt x="2334415" y="84086"/>
                  <a:pt x="2334415" y="78371"/>
                </a:cubicBezTo>
                <a:lnTo>
                  <a:pt x="2334415" y="55129"/>
                </a:lnTo>
                <a:cubicBezTo>
                  <a:pt x="2334415" y="41986"/>
                  <a:pt x="2343940" y="34842"/>
                  <a:pt x="2351567" y="34842"/>
                </a:cubicBezTo>
                <a:cubicBezTo>
                  <a:pt x="2360134" y="34842"/>
                  <a:pt x="2361092" y="41700"/>
                  <a:pt x="2361092" y="48844"/>
                </a:cubicBezTo>
                <a:lnTo>
                  <a:pt x="2361092" y="78371"/>
                </a:lnTo>
                <a:cubicBezTo>
                  <a:pt x="2361092" y="84086"/>
                  <a:pt x="2360134" y="84086"/>
                  <a:pt x="2351567" y="84086"/>
                </a:cubicBezTo>
                <a:lnTo>
                  <a:pt x="2351567" y="87991"/>
                </a:lnTo>
                <a:lnTo>
                  <a:pt x="2365855" y="87514"/>
                </a:lnTo>
                <a:close/>
              </a:path>
            </a:pathLst>
          </a:custGeom>
          <a:solidFill>
            <a:srgbClr val="000000"/>
          </a:solidFill>
          <a:ln w="12732" cap="flat">
            <a:noFill/>
            <a:prstDash val="solid"/>
            <a:miter/>
          </a:ln>
        </p:spPr>
        <p:txBody>
          <a:bodyPr rtlCol="0" anchor="ctr"/>
          <a:lstStyle/>
          <a:p>
            <a:endParaRPr lang="en-AE"/>
          </a:p>
        </p:txBody>
      </p:sp>
      <p:sp>
        <p:nvSpPr>
          <p:cNvPr id="100" name="Freeform: Shape 99">
            <a:extLst>
              <a:ext uri="{FF2B5EF4-FFF2-40B4-BE49-F238E27FC236}">
                <a16:creationId xmlns:a16="http://schemas.microsoft.com/office/drawing/2014/main" id="{347E82F3-975E-987D-1076-C6E101CA4DA2}"/>
              </a:ext>
            </a:extLst>
          </p:cNvPr>
          <p:cNvSpPr/>
          <p:nvPr/>
        </p:nvSpPr>
        <p:spPr>
          <a:xfrm>
            <a:off x="8447725" y="3927887"/>
            <a:ext cx="51429" cy="109537"/>
          </a:xfrm>
          <a:custGeom>
            <a:avLst/>
            <a:gdLst>
              <a:gd name="connsiteX0" fmla="*/ 39838 w 51429"/>
              <a:gd name="connsiteY0" fmla="*/ 3409 h 109537"/>
              <a:gd name="connsiteX1" fmla="*/ 35076 w 51429"/>
              <a:gd name="connsiteY1" fmla="*/ -1163 h 109537"/>
              <a:gd name="connsiteX2" fmla="*/ 28407 w 51429"/>
              <a:gd name="connsiteY2" fmla="*/ 5506 h 109537"/>
              <a:gd name="connsiteX3" fmla="*/ 33169 w 51429"/>
              <a:gd name="connsiteY3" fmla="*/ 10173 h 109537"/>
              <a:gd name="connsiteX4" fmla="*/ 39838 w 51429"/>
              <a:gd name="connsiteY4" fmla="*/ 3409 h 109537"/>
              <a:gd name="connsiteX5" fmla="*/ 35076 w 51429"/>
              <a:gd name="connsiteY5" fmla="*/ 42938 h 109537"/>
              <a:gd name="connsiteX6" fmla="*/ 35076 w 51429"/>
              <a:gd name="connsiteY6" fmla="*/ 38176 h 109537"/>
              <a:gd name="connsiteX7" fmla="*/ 23644 w 51429"/>
              <a:gd name="connsiteY7" fmla="*/ 26555 h 109537"/>
              <a:gd name="connsiteX8" fmla="*/ 3645 w 51429"/>
              <a:gd name="connsiteY8" fmla="*/ 45987 h 109537"/>
              <a:gd name="connsiteX9" fmla="*/ 5552 w 51429"/>
              <a:gd name="connsiteY9" fmla="*/ 47319 h 109537"/>
              <a:gd name="connsiteX10" fmla="*/ 7459 w 51429"/>
              <a:gd name="connsiteY10" fmla="*/ 44843 h 109537"/>
              <a:gd name="connsiteX11" fmla="*/ 23644 w 51429"/>
              <a:gd name="connsiteY11" fmla="*/ 29318 h 109537"/>
              <a:gd name="connsiteX12" fmla="*/ 27458 w 51429"/>
              <a:gd name="connsiteY12" fmla="*/ 35128 h 109537"/>
              <a:gd name="connsiteX13" fmla="*/ 26509 w 51429"/>
              <a:gd name="connsiteY13" fmla="*/ 41509 h 109537"/>
              <a:gd name="connsiteX14" fmla="*/ 15077 w 51429"/>
              <a:gd name="connsiteY14" fmla="*/ 88849 h 109537"/>
              <a:gd name="connsiteX15" fmla="*/ -1117 w 51429"/>
              <a:gd name="connsiteY15" fmla="*/ 105708 h 109537"/>
              <a:gd name="connsiteX16" fmla="*/ -5880 w 51429"/>
              <a:gd name="connsiteY16" fmla="*/ 104469 h 109537"/>
              <a:gd name="connsiteX17" fmla="*/ -168 w 51429"/>
              <a:gd name="connsiteY17" fmla="*/ 97802 h 109537"/>
              <a:gd name="connsiteX18" fmla="*/ -4931 w 51429"/>
              <a:gd name="connsiteY18" fmla="*/ 93326 h 109537"/>
              <a:gd name="connsiteX19" fmla="*/ -11591 w 51429"/>
              <a:gd name="connsiteY19" fmla="*/ 100660 h 109537"/>
              <a:gd name="connsiteX20" fmla="*/ -1117 w 51429"/>
              <a:gd name="connsiteY20" fmla="*/ 108375 h 109537"/>
              <a:gd name="connsiteX21" fmla="*/ 22695 w 51429"/>
              <a:gd name="connsiteY21" fmla="*/ 89134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429" h="109537">
                <a:moveTo>
                  <a:pt x="39838" y="3409"/>
                </a:moveTo>
                <a:cubicBezTo>
                  <a:pt x="39838" y="1028"/>
                  <a:pt x="37932" y="-1163"/>
                  <a:pt x="35076" y="-1163"/>
                </a:cubicBezTo>
                <a:cubicBezTo>
                  <a:pt x="32220" y="-1163"/>
                  <a:pt x="28407" y="1791"/>
                  <a:pt x="28407" y="5506"/>
                </a:cubicBezTo>
                <a:cubicBezTo>
                  <a:pt x="28407" y="8076"/>
                  <a:pt x="30313" y="10173"/>
                  <a:pt x="33169" y="10173"/>
                </a:cubicBezTo>
                <a:cubicBezTo>
                  <a:pt x="36983" y="10173"/>
                  <a:pt x="39838" y="6838"/>
                  <a:pt x="39838" y="3409"/>
                </a:cubicBezTo>
                <a:close/>
                <a:moveTo>
                  <a:pt x="35076" y="42938"/>
                </a:moveTo>
                <a:cubicBezTo>
                  <a:pt x="35076" y="40366"/>
                  <a:pt x="35076" y="38557"/>
                  <a:pt x="35076" y="38176"/>
                </a:cubicBezTo>
                <a:cubicBezTo>
                  <a:pt x="35076" y="31032"/>
                  <a:pt x="30313" y="26555"/>
                  <a:pt x="23644" y="26555"/>
                </a:cubicBezTo>
                <a:cubicBezTo>
                  <a:pt x="10315" y="26555"/>
                  <a:pt x="3645" y="44938"/>
                  <a:pt x="3645" y="45987"/>
                </a:cubicBezTo>
                <a:cubicBezTo>
                  <a:pt x="3645" y="47319"/>
                  <a:pt x="5552" y="47319"/>
                  <a:pt x="5552" y="47319"/>
                </a:cubicBezTo>
                <a:cubicBezTo>
                  <a:pt x="6501" y="47319"/>
                  <a:pt x="6501" y="47224"/>
                  <a:pt x="7459" y="44843"/>
                </a:cubicBezTo>
                <a:cubicBezTo>
                  <a:pt x="10315" y="37128"/>
                  <a:pt x="16026" y="29318"/>
                  <a:pt x="23644" y="29318"/>
                </a:cubicBezTo>
                <a:cubicBezTo>
                  <a:pt x="24602" y="29318"/>
                  <a:pt x="27458" y="29794"/>
                  <a:pt x="27458" y="35128"/>
                </a:cubicBezTo>
                <a:cubicBezTo>
                  <a:pt x="27458" y="38176"/>
                  <a:pt x="27458" y="39509"/>
                  <a:pt x="26509" y="41509"/>
                </a:cubicBezTo>
                <a:lnTo>
                  <a:pt x="15077" y="88849"/>
                </a:lnTo>
                <a:cubicBezTo>
                  <a:pt x="12222" y="98374"/>
                  <a:pt x="6501" y="105708"/>
                  <a:pt x="-1117" y="105708"/>
                </a:cubicBezTo>
                <a:cubicBezTo>
                  <a:pt x="-2066" y="105708"/>
                  <a:pt x="-3973" y="105708"/>
                  <a:pt x="-5880" y="104469"/>
                </a:cubicBezTo>
                <a:cubicBezTo>
                  <a:pt x="-2066" y="103612"/>
                  <a:pt x="-168" y="100374"/>
                  <a:pt x="-168" y="97802"/>
                </a:cubicBezTo>
                <a:cubicBezTo>
                  <a:pt x="-168" y="95707"/>
                  <a:pt x="-2066" y="93326"/>
                  <a:pt x="-4931" y="93326"/>
                </a:cubicBezTo>
                <a:cubicBezTo>
                  <a:pt x="-7787" y="93326"/>
                  <a:pt x="-11591" y="95993"/>
                  <a:pt x="-11591" y="100660"/>
                </a:cubicBezTo>
                <a:cubicBezTo>
                  <a:pt x="-11591" y="105708"/>
                  <a:pt x="-6829" y="108375"/>
                  <a:pt x="-1117" y="108375"/>
                </a:cubicBezTo>
                <a:cubicBezTo>
                  <a:pt x="8408" y="108375"/>
                  <a:pt x="19840" y="101708"/>
                  <a:pt x="22695" y="89134"/>
                </a:cubicBezTo>
                <a:close/>
              </a:path>
            </a:pathLst>
          </a:custGeom>
          <a:solidFill>
            <a:srgbClr val="000000"/>
          </a:solidFill>
          <a:ln w="12700" cap="flat">
            <a:noFill/>
            <a:prstDash val="solid"/>
            <a:miter/>
          </a:ln>
        </p:spPr>
        <p:txBody>
          <a:bodyPr rtlCol="0" anchor="ctr"/>
          <a:lstStyle/>
          <a:p>
            <a:endParaRPr lang="en-AE"/>
          </a:p>
        </p:txBody>
      </p:sp>
      <p:sp>
        <p:nvSpPr>
          <p:cNvPr id="101" name="Freeform: Shape 100">
            <a:extLst>
              <a:ext uri="{FF2B5EF4-FFF2-40B4-BE49-F238E27FC236}">
                <a16:creationId xmlns:a16="http://schemas.microsoft.com/office/drawing/2014/main" id="{F92C7D1A-F670-6281-5486-551B88A0D6AB}"/>
              </a:ext>
            </a:extLst>
          </p:cNvPr>
          <p:cNvSpPr/>
          <p:nvPr/>
        </p:nvSpPr>
        <p:spPr>
          <a:xfrm>
            <a:off x="3598542" y="4074190"/>
            <a:ext cx="2108838" cy="113729"/>
          </a:xfrm>
          <a:custGeom>
            <a:avLst/>
            <a:gdLst>
              <a:gd name="connsiteX0" fmla="*/ 16035 w 2108838"/>
              <a:gd name="connsiteY0" fmla="*/ 87991 h 113729"/>
              <a:gd name="connsiteX1" fmla="*/ 16035 w 2108838"/>
              <a:gd name="connsiteY1" fmla="*/ 84182 h 113729"/>
              <a:gd name="connsiteX2" fmla="*/ 6510 w 2108838"/>
              <a:gd name="connsiteY2" fmla="*/ 78466 h 113729"/>
              <a:gd name="connsiteX3" fmla="*/ 6510 w 2108838"/>
              <a:gd name="connsiteY3" fmla="*/ 32080 h 113729"/>
              <a:gd name="connsiteX4" fmla="*/ -10633 w 2108838"/>
              <a:gd name="connsiteY4" fmla="*/ 33508 h 113729"/>
              <a:gd name="connsiteX5" fmla="*/ -10633 w 2108838"/>
              <a:gd name="connsiteY5" fmla="*/ 37414 h 113729"/>
              <a:gd name="connsiteX6" fmla="*/ -2066 w 2108838"/>
              <a:gd name="connsiteY6" fmla="*/ 44367 h 113729"/>
              <a:gd name="connsiteX7" fmla="*/ -2066 w 2108838"/>
              <a:gd name="connsiteY7" fmla="*/ 78371 h 113729"/>
              <a:gd name="connsiteX8" fmla="*/ -11591 w 2108838"/>
              <a:gd name="connsiteY8" fmla="*/ 84182 h 113729"/>
              <a:gd name="connsiteX9" fmla="*/ -11591 w 2108838"/>
              <a:gd name="connsiteY9" fmla="*/ 87991 h 113729"/>
              <a:gd name="connsiteX10" fmla="*/ 2697 w 2108838"/>
              <a:gd name="connsiteY10" fmla="*/ 87611 h 113729"/>
              <a:gd name="connsiteX11" fmla="*/ 16035 w 2108838"/>
              <a:gd name="connsiteY11" fmla="*/ 87991 h 113729"/>
              <a:gd name="connsiteX12" fmla="*/ 8417 w 2108838"/>
              <a:gd name="connsiteY12" fmla="*/ 11696 h 113729"/>
              <a:gd name="connsiteX13" fmla="*/ 1748 w 2108838"/>
              <a:gd name="connsiteY13" fmla="*/ 4933 h 113729"/>
              <a:gd name="connsiteX14" fmla="*/ -4922 w 2108838"/>
              <a:gd name="connsiteY14" fmla="*/ 11696 h 113729"/>
              <a:gd name="connsiteX15" fmla="*/ 1748 w 2108838"/>
              <a:gd name="connsiteY15" fmla="*/ 18364 h 113729"/>
              <a:gd name="connsiteX16" fmla="*/ 8417 w 2108838"/>
              <a:gd name="connsiteY16" fmla="*/ 11696 h 113729"/>
              <a:gd name="connsiteX17" fmla="*/ 87473 w 2108838"/>
              <a:gd name="connsiteY17" fmla="*/ 87991 h 113729"/>
              <a:gd name="connsiteX18" fmla="*/ 87473 w 2108838"/>
              <a:gd name="connsiteY18" fmla="*/ 84182 h 113729"/>
              <a:gd name="connsiteX19" fmla="*/ 76990 w 2108838"/>
              <a:gd name="connsiteY19" fmla="*/ 80277 h 113729"/>
              <a:gd name="connsiteX20" fmla="*/ 76990 w 2108838"/>
              <a:gd name="connsiteY20" fmla="*/ 56178 h 113729"/>
              <a:gd name="connsiteX21" fmla="*/ 73185 w 2108838"/>
              <a:gd name="connsiteY21" fmla="*/ 36842 h 113729"/>
              <a:gd name="connsiteX22" fmla="*/ 59847 w 2108838"/>
              <a:gd name="connsiteY22" fmla="*/ 32080 h 113729"/>
              <a:gd name="connsiteX23" fmla="*/ 41755 w 2108838"/>
              <a:gd name="connsiteY23" fmla="*/ 45415 h 113729"/>
              <a:gd name="connsiteX24" fmla="*/ 41755 w 2108838"/>
              <a:gd name="connsiteY24" fmla="*/ 32080 h 113729"/>
              <a:gd name="connsiteX25" fmla="*/ 23653 w 2108838"/>
              <a:gd name="connsiteY25" fmla="*/ 33508 h 113729"/>
              <a:gd name="connsiteX26" fmla="*/ 23653 w 2108838"/>
              <a:gd name="connsiteY26" fmla="*/ 37414 h 113729"/>
              <a:gd name="connsiteX27" fmla="*/ 33178 w 2108838"/>
              <a:gd name="connsiteY27" fmla="*/ 44558 h 113729"/>
              <a:gd name="connsiteX28" fmla="*/ 33178 w 2108838"/>
              <a:gd name="connsiteY28" fmla="*/ 78371 h 113729"/>
              <a:gd name="connsiteX29" fmla="*/ 23653 w 2108838"/>
              <a:gd name="connsiteY29" fmla="*/ 84182 h 113729"/>
              <a:gd name="connsiteX30" fmla="*/ 23653 w 2108838"/>
              <a:gd name="connsiteY30" fmla="*/ 87991 h 113729"/>
              <a:gd name="connsiteX31" fmla="*/ 37941 w 2108838"/>
              <a:gd name="connsiteY31" fmla="*/ 87611 h 113729"/>
              <a:gd name="connsiteX32" fmla="*/ 52228 w 2108838"/>
              <a:gd name="connsiteY32" fmla="*/ 87991 h 113729"/>
              <a:gd name="connsiteX33" fmla="*/ 52228 w 2108838"/>
              <a:gd name="connsiteY33" fmla="*/ 84182 h 113729"/>
              <a:gd name="connsiteX34" fmla="*/ 41755 w 2108838"/>
              <a:gd name="connsiteY34" fmla="*/ 78371 h 113729"/>
              <a:gd name="connsiteX35" fmla="*/ 41755 w 2108838"/>
              <a:gd name="connsiteY35" fmla="*/ 55130 h 113729"/>
              <a:gd name="connsiteX36" fmla="*/ 58898 w 2108838"/>
              <a:gd name="connsiteY36" fmla="*/ 34842 h 113729"/>
              <a:gd name="connsiteX37" fmla="*/ 68423 w 2108838"/>
              <a:gd name="connsiteY37" fmla="*/ 48844 h 113729"/>
              <a:gd name="connsiteX38" fmla="*/ 68423 w 2108838"/>
              <a:gd name="connsiteY38" fmla="*/ 78371 h 113729"/>
              <a:gd name="connsiteX39" fmla="*/ 58898 w 2108838"/>
              <a:gd name="connsiteY39" fmla="*/ 84182 h 113729"/>
              <a:gd name="connsiteX40" fmla="*/ 58898 w 2108838"/>
              <a:gd name="connsiteY40" fmla="*/ 87991 h 113729"/>
              <a:gd name="connsiteX41" fmla="*/ 73185 w 2108838"/>
              <a:gd name="connsiteY41" fmla="*/ 87611 h 113729"/>
              <a:gd name="connsiteX42" fmla="*/ 174147 w 2108838"/>
              <a:gd name="connsiteY42" fmla="*/ 72370 h 113729"/>
              <a:gd name="connsiteX43" fmla="*/ 174147 w 2108838"/>
              <a:gd name="connsiteY43" fmla="*/ 65132 h 113729"/>
              <a:gd name="connsiteX44" fmla="*/ 171291 w 2108838"/>
              <a:gd name="connsiteY44" fmla="*/ 65132 h 113729"/>
              <a:gd name="connsiteX45" fmla="*/ 171291 w 2108838"/>
              <a:gd name="connsiteY45" fmla="*/ 72085 h 113729"/>
              <a:gd name="connsiteX46" fmla="*/ 162715 w 2108838"/>
              <a:gd name="connsiteY46" fmla="*/ 86277 h 113729"/>
              <a:gd name="connsiteX47" fmla="*/ 154148 w 2108838"/>
              <a:gd name="connsiteY47" fmla="*/ 72561 h 113729"/>
              <a:gd name="connsiteX48" fmla="*/ 154148 w 2108838"/>
              <a:gd name="connsiteY48" fmla="*/ 37414 h 113729"/>
              <a:gd name="connsiteX49" fmla="*/ 172240 w 2108838"/>
              <a:gd name="connsiteY49" fmla="*/ 37414 h 113729"/>
              <a:gd name="connsiteX50" fmla="*/ 172240 w 2108838"/>
              <a:gd name="connsiteY50" fmla="*/ 33508 h 113729"/>
              <a:gd name="connsiteX51" fmla="*/ 154148 w 2108838"/>
              <a:gd name="connsiteY51" fmla="*/ 33508 h 113729"/>
              <a:gd name="connsiteX52" fmla="*/ 154148 w 2108838"/>
              <a:gd name="connsiteY52" fmla="*/ 10173 h 113729"/>
              <a:gd name="connsiteX53" fmla="*/ 150334 w 2108838"/>
              <a:gd name="connsiteY53" fmla="*/ 10173 h 113729"/>
              <a:gd name="connsiteX54" fmla="*/ 134140 w 2108838"/>
              <a:gd name="connsiteY54" fmla="*/ 34556 h 113729"/>
              <a:gd name="connsiteX55" fmla="*/ 134140 w 2108838"/>
              <a:gd name="connsiteY55" fmla="*/ 37414 h 113729"/>
              <a:gd name="connsiteX56" fmla="*/ 144623 w 2108838"/>
              <a:gd name="connsiteY56" fmla="*/ 37414 h 113729"/>
              <a:gd name="connsiteX57" fmla="*/ 144623 w 2108838"/>
              <a:gd name="connsiteY57" fmla="*/ 72370 h 113729"/>
              <a:gd name="connsiteX58" fmla="*/ 161766 w 2108838"/>
              <a:gd name="connsiteY58" fmla="*/ 89325 h 113729"/>
              <a:gd name="connsiteX59" fmla="*/ 174147 w 2108838"/>
              <a:gd name="connsiteY59" fmla="*/ 72370 h 113729"/>
              <a:gd name="connsiteX60" fmla="*/ 248440 w 2108838"/>
              <a:gd name="connsiteY60" fmla="*/ 87991 h 113729"/>
              <a:gd name="connsiteX61" fmla="*/ 248440 w 2108838"/>
              <a:gd name="connsiteY61" fmla="*/ 84182 h 113729"/>
              <a:gd name="connsiteX62" fmla="*/ 238915 w 2108838"/>
              <a:gd name="connsiteY62" fmla="*/ 80277 h 113729"/>
              <a:gd name="connsiteX63" fmla="*/ 238915 w 2108838"/>
              <a:gd name="connsiteY63" fmla="*/ 56178 h 113729"/>
              <a:gd name="connsiteX64" fmla="*/ 235110 w 2108838"/>
              <a:gd name="connsiteY64" fmla="*/ 36842 h 113729"/>
              <a:gd name="connsiteX65" fmla="*/ 221772 w 2108838"/>
              <a:gd name="connsiteY65" fmla="*/ 32080 h 113729"/>
              <a:gd name="connsiteX66" fmla="*/ 203680 w 2108838"/>
              <a:gd name="connsiteY66" fmla="*/ 44272 h 113729"/>
              <a:gd name="connsiteX67" fmla="*/ 203680 w 2108838"/>
              <a:gd name="connsiteY67" fmla="*/ 171 h 113729"/>
              <a:gd name="connsiteX68" fmla="*/ 185578 w 2108838"/>
              <a:gd name="connsiteY68" fmla="*/ 1505 h 113729"/>
              <a:gd name="connsiteX69" fmla="*/ 185578 w 2108838"/>
              <a:gd name="connsiteY69" fmla="*/ 5601 h 113729"/>
              <a:gd name="connsiteX70" fmla="*/ 195103 w 2108838"/>
              <a:gd name="connsiteY70" fmla="*/ 12554 h 113729"/>
              <a:gd name="connsiteX71" fmla="*/ 195103 w 2108838"/>
              <a:gd name="connsiteY71" fmla="*/ 78371 h 113729"/>
              <a:gd name="connsiteX72" fmla="*/ 185578 w 2108838"/>
              <a:gd name="connsiteY72" fmla="*/ 84182 h 113729"/>
              <a:gd name="connsiteX73" fmla="*/ 185578 w 2108838"/>
              <a:gd name="connsiteY73" fmla="*/ 87991 h 113729"/>
              <a:gd name="connsiteX74" fmla="*/ 199866 w 2108838"/>
              <a:gd name="connsiteY74" fmla="*/ 87611 h 113729"/>
              <a:gd name="connsiteX75" fmla="*/ 213205 w 2108838"/>
              <a:gd name="connsiteY75" fmla="*/ 87991 h 113729"/>
              <a:gd name="connsiteX76" fmla="*/ 213205 w 2108838"/>
              <a:gd name="connsiteY76" fmla="*/ 84182 h 113729"/>
              <a:gd name="connsiteX77" fmla="*/ 203680 w 2108838"/>
              <a:gd name="connsiteY77" fmla="*/ 78371 h 113729"/>
              <a:gd name="connsiteX78" fmla="*/ 203680 w 2108838"/>
              <a:gd name="connsiteY78" fmla="*/ 55130 h 113729"/>
              <a:gd name="connsiteX79" fmla="*/ 220823 w 2108838"/>
              <a:gd name="connsiteY79" fmla="*/ 34842 h 113729"/>
              <a:gd name="connsiteX80" fmla="*/ 230348 w 2108838"/>
              <a:gd name="connsiteY80" fmla="*/ 48844 h 113729"/>
              <a:gd name="connsiteX81" fmla="*/ 230348 w 2108838"/>
              <a:gd name="connsiteY81" fmla="*/ 78371 h 113729"/>
              <a:gd name="connsiteX82" fmla="*/ 220823 w 2108838"/>
              <a:gd name="connsiteY82" fmla="*/ 84182 h 113729"/>
              <a:gd name="connsiteX83" fmla="*/ 220823 w 2108838"/>
              <a:gd name="connsiteY83" fmla="*/ 87991 h 113729"/>
              <a:gd name="connsiteX84" fmla="*/ 235110 w 2108838"/>
              <a:gd name="connsiteY84" fmla="*/ 87611 h 113729"/>
              <a:gd name="connsiteX85" fmla="*/ 303692 w 2108838"/>
              <a:gd name="connsiteY85" fmla="*/ 72942 h 113729"/>
              <a:gd name="connsiteX86" fmla="*/ 302734 w 2108838"/>
              <a:gd name="connsiteY86" fmla="*/ 71513 h 113729"/>
              <a:gd name="connsiteX87" fmla="*/ 300827 w 2108838"/>
              <a:gd name="connsiteY87" fmla="*/ 73324 h 113729"/>
              <a:gd name="connsiteX88" fmla="*/ 283684 w 2108838"/>
              <a:gd name="connsiteY88" fmla="*/ 86277 h 113729"/>
              <a:gd name="connsiteX89" fmla="*/ 269397 w 2108838"/>
              <a:gd name="connsiteY89" fmla="*/ 77705 h 113729"/>
              <a:gd name="connsiteX90" fmla="*/ 265592 w 2108838"/>
              <a:gd name="connsiteY90" fmla="*/ 58845 h 113729"/>
              <a:gd name="connsiteX91" fmla="*/ 300827 w 2108838"/>
              <a:gd name="connsiteY91" fmla="*/ 58845 h 113729"/>
              <a:gd name="connsiteX92" fmla="*/ 303692 w 2108838"/>
              <a:gd name="connsiteY92" fmla="*/ 56178 h 113729"/>
              <a:gd name="connsiteX93" fmla="*/ 281777 w 2108838"/>
              <a:gd name="connsiteY93" fmla="*/ 31318 h 113729"/>
              <a:gd name="connsiteX94" fmla="*/ 255109 w 2108838"/>
              <a:gd name="connsiteY94" fmla="*/ 60179 h 113729"/>
              <a:gd name="connsiteX95" fmla="*/ 282735 w 2108838"/>
              <a:gd name="connsiteY95" fmla="*/ 89325 h 113729"/>
              <a:gd name="connsiteX96" fmla="*/ 303692 w 2108838"/>
              <a:gd name="connsiteY96" fmla="*/ 72942 h 113729"/>
              <a:gd name="connsiteX97" fmla="*/ 296065 w 2108838"/>
              <a:gd name="connsiteY97" fmla="*/ 56178 h 113729"/>
              <a:gd name="connsiteX98" fmla="*/ 265592 w 2108838"/>
              <a:gd name="connsiteY98" fmla="*/ 56178 h 113729"/>
              <a:gd name="connsiteX99" fmla="*/ 281777 w 2108838"/>
              <a:gd name="connsiteY99" fmla="*/ 34176 h 113729"/>
              <a:gd name="connsiteX100" fmla="*/ 296065 w 2108838"/>
              <a:gd name="connsiteY100" fmla="*/ 56178 h 113729"/>
              <a:gd name="connsiteX101" fmla="*/ 409416 w 2108838"/>
              <a:gd name="connsiteY101" fmla="*/ 60941 h 113729"/>
              <a:gd name="connsiteX102" fmla="*/ 381790 w 2108838"/>
              <a:gd name="connsiteY102" fmla="*/ 31318 h 113729"/>
              <a:gd name="connsiteX103" fmla="*/ 353215 w 2108838"/>
              <a:gd name="connsiteY103" fmla="*/ 60941 h 113729"/>
              <a:gd name="connsiteX104" fmla="*/ 381790 w 2108838"/>
              <a:gd name="connsiteY104" fmla="*/ 89325 h 113729"/>
              <a:gd name="connsiteX105" fmla="*/ 409416 w 2108838"/>
              <a:gd name="connsiteY105" fmla="*/ 60941 h 113729"/>
              <a:gd name="connsiteX106" fmla="*/ 398942 w 2108838"/>
              <a:gd name="connsiteY106" fmla="*/ 59893 h 113729"/>
              <a:gd name="connsiteX107" fmla="*/ 396077 w 2108838"/>
              <a:gd name="connsiteY107" fmla="*/ 76848 h 113729"/>
              <a:gd name="connsiteX108" fmla="*/ 381790 w 2108838"/>
              <a:gd name="connsiteY108" fmla="*/ 86277 h 113729"/>
              <a:gd name="connsiteX109" fmla="*/ 367502 w 2108838"/>
              <a:gd name="connsiteY109" fmla="*/ 77705 h 113729"/>
              <a:gd name="connsiteX110" fmla="*/ 363698 w 2108838"/>
              <a:gd name="connsiteY110" fmla="*/ 59893 h 113729"/>
              <a:gd name="connsiteX111" fmla="*/ 367502 w 2108838"/>
              <a:gd name="connsiteY111" fmla="*/ 42652 h 113729"/>
              <a:gd name="connsiteX112" fmla="*/ 381790 w 2108838"/>
              <a:gd name="connsiteY112" fmla="*/ 34176 h 113729"/>
              <a:gd name="connsiteX113" fmla="*/ 396077 w 2108838"/>
              <a:gd name="connsiteY113" fmla="*/ 42367 h 113729"/>
              <a:gd name="connsiteX114" fmla="*/ 398942 w 2108838"/>
              <a:gd name="connsiteY114" fmla="*/ 59893 h 113729"/>
              <a:gd name="connsiteX115" fmla="*/ 480853 w 2108838"/>
              <a:gd name="connsiteY115" fmla="*/ 87991 h 113729"/>
              <a:gd name="connsiteX116" fmla="*/ 480853 w 2108838"/>
              <a:gd name="connsiteY116" fmla="*/ 84182 h 113729"/>
              <a:gd name="connsiteX117" fmla="*/ 471328 w 2108838"/>
              <a:gd name="connsiteY117" fmla="*/ 77038 h 113729"/>
              <a:gd name="connsiteX118" fmla="*/ 471328 w 2108838"/>
              <a:gd name="connsiteY118" fmla="*/ 32080 h 113729"/>
              <a:gd name="connsiteX119" fmla="*/ 452278 w 2108838"/>
              <a:gd name="connsiteY119" fmla="*/ 33508 h 113729"/>
              <a:gd name="connsiteX120" fmla="*/ 452278 w 2108838"/>
              <a:gd name="connsiteY120" fmla="*/ 37414 h 113729"/>
              <a:gd name="connsiteX121" fmla="*/ 462752 w 2108838"/>
              <a:gd name="connsiteY121" fmla="*/ 44558 h 113729"/>
              <a:gd name="connsiteX122" fmla="*/ 462752 w 2108838"/>
              <a:gd name="connsiteY122" fmla="*/ 67037 h 113729"/>
              <a:gd name="connsiteX123" fmla="*/ 446567 w 2108838"/>
              <a:gd name="connsiteY123" fmla="*/ 86658 h 113729"/>
              <a:gd name="connsiteX124" fmla="*/ 436084 w 2108838"/>
              <a:gd name="connsiteY124" fmla="*/ 73990 h 113729"/>
              <a:gd name="connsiteX125" fmla="*/ 436084 w 2108838"/>
              <a:gd name="connsiteY125" fmla="*/ 32080 h 113729"/>
              <a:gd name="connsiteX126" fmla="*/ 417034 w 2108838"/>
              <a:gd name="connsiteY126" fmla="*/ 33508 h 113729"/>
              <a:gd name="connsiteX127" fmla="*/ 417034 w 2108838"/>
              <a:gd name="connsiteY127" fmla="*/ 37414 h 113729"/>
              <a:gd name="connsiteX128" fmla="*/ 427517 w 2108838"/>
              <a:gd name="connsiteY128" fmla="*/ 49034 h 113729"/>
              <a:gd name="connsiteX129" fmla="*/ 427517 w 2108838"/>
              <a:gd name="connsiteY129" fmla="*/ 68084 h 113729"/>
              <a:gd name="connsiteX130" fmla="*/ 446567 w 2108838"/>
              <a:gd name="connsiteY130" fmla="*/ 89325 h 113729"/>
              <a:gd name="connsiteX131" fmla="*/ 462752 w 2108838"/>
              <a:gd name="connsiteY131" fmla="*/ 78086 h 113729"/>
              <a:gd name="connsiteX132" fmla="*/ 462752 w 2108838"/>
              <a:gd name="connsiteY132" fmla="*/ 89325 h 113729"/>
              <a:gd name="connsiteX133" fmla="*/ 525623 w 2108838"/>
              <a:gd name="connsiteY133" fmla="*/ 72370 h 113729"/>
              <a:gd name="connsiteX134" fmla="*/ 525623 w 2108838"/>
              <a:gd name="connsiteY134" fmla="*/ 65132 h 113729"/>
              <a:gd name="connsiteX135" fmla="*/ 521809 w 2108838"/>
              <a:gd name="connsiteY135" fmla="*/ 65132 h 113729"/>
              <a:gd name="connsiteX136" fmla="*/ 521809 w 2108838"/>
              <a:gd name="connsiteY136" fmla="*/ 72085 h 113729"/>
              <a:gd name="connsiteX137" fmla="*/ 514191 w 2108838"/>
              <a:gd name="connsiteY137" fmla="*/ 86277 h 113729"/>
              <a:gd name="connsiteX138" fmla="*/ 505615 w 2108838"/>
              <a:gd name="connsiteY138" fmla="*/ 72561 h 113729"/>
              <a:gd name="connsiteX139" fmla="*/ 505615 w 2108838"/>
              <a:gd name="connsiteY139" fmla="*/ 37414 h 113729"/>
              <a:gd name="connsiteX140" fmla="*/ 523716 w 2108838"/>
              <a:gd name="connsiteY140" fmla="*/ 37414 h 113729"/>
              <a:gd name="connsiteX141" fmla="*/ 523716 w 2108838"/>
              <a:gd name="connsiteY141" fmla="*/ 33508 h 113729"/>
              <a:gd name="connsiteX142" fmla="*/ 505615 w 2108838"/>
              <a:gd name="connsiteY142" fmla="*/ 33508 h 113729"/>
              <a:gd name="connsiteX143" fmla="*/ 505615 w 2108838"/>
              <a:gd name="connsiteY143" fmla="*/ 10173 h 113729"/>
              <a:gd name="connsiteX144" fmla="*/ 501810 w 2108838"/>
              <a:gd name="connsiteY144" fmla="*/ 10173 h 113729"/>
              <a:gd name="connsiteX145" fmla="*/ 485616 w 2108838"/>
              <a:gd name="connsiteY145" fmla="*/ 34556 h 113729"/>
              <a:gd name="connsiteX146" fmla="*/ 485616 w 2108838"/>
              <a:gd name="connsiteY146" fmla="*/ 37414 h 113729"/>
              <a:gd name="connsiteX147" fmla="*/ 496090 w 2108838"/>
              <a:gd name="connsiteY147" fmla="*/ 37414 h 113729"/>
              <a:gd name="connsiteX148" fmla="*/ 496090 w 2108838"/>
              <a:gd name="connsiteY148" fmla="*/ 72370 h 113729"/>
              <a:gd name="connsiteX149" fmla="*/ 513242 w 2108838"/>
              <a:gd name="connsiteY149" fmla="*/ 89325 h 113729"/>
              <a:gd name="connsiteX150" fmla="*/ 525623 w 2108838"/>
              <a:gd name="connsiteY150" fmla="*/ 72370 h 113729"/>
              <a:gd name="connsiteX151" fmla="*/ 598967 w 2108838"/>
              <a:gd name="connsiteY151" fmla="*/ 60655 h 113729"/>
              <a:gd name="connsiteX152" fmla="*/ 572290 w 2108838"/>
              <a:gd name="connsiteY152" fmla="*/ 32080 h 113729"/>
              <a:gd name="connsiteX153" fmla="*/ 554198 w 2108838"/>
              <a:gd name="connsiteY153" fmla="*/ 40366 h 113729"/>
              <a:gd name="connsiteX154" fmla="*/ 554198 w 2108838"/>
              <a:gd name="connsiteY154" fmla="*/ 32080 h 113729"/>
              <a:gd name="connsiteX155" fmla="*/ 536097 w 2108838"/>
              <a:gd name="connsiteY155" fmla="*/ 33508 h 113729"/>
              <a:gd name="connsiteX156" fmla="*/ 536097 w 2108838"/>
              <a:gd name="connsiteY156" fmla="*/ 37414 h 113729"/>
              <a:gd name="connsiteX157" fmla="*/ 545622 w 2108838"/>
              <a:gd name="connsiteY157" fmla="*/ 43701 h 113729"/>
              <a:gd name="connsiteX158" fmla="*/ 545622 w 2108838"/>
              <a:gd name="connsiteY158" fmla="*/ 102946 h 113729"/>
              <a:gd name="connsiteX159" fmla="*/ 536097 w 2108838"/>
              <a:gd name="connsiteY159" fmla="*/ 108661 h 113729"/>
              <a:gd name="connsiteX160" fmla="*/ 536097 w 2108838"/>
              <a:gd name="connsiteY160" fmla="*/ 112566 h 113729"/>
              <a:gd name="connsiteX161" fmla="*/ 550384 w 2108838"/>
              <a:gd name="connsiteY161" fmla="*/ 112090 h 113729"/>
              <a:gd name="connsiteX162" fmla="*/ 564672 w 2108838"/>
              <a:gd name="connsiteY162" fmla="*/ 112566 h 113729"/>
              <a:gd name="connsiteX163" fmla="*/ 564672 w 2108838"/>
              <a:gd name="connsiteY163" fmla="*/ 108661 h 113729"/>
              <a:gd name="connsiteX164" fmla="*/ 555147 w 2108838"/>
              <a:gd name="connsiteY164" fmla="*/ 102946 h 113729"/>
              <a:gd name="connsiteX165" fmla="*/ 555147 w 2108838"/>
              <a:gd name="connsiteY165" fmla="*/ 80563 h 113729"/>
              <a:gd name="connsiteX166" fmla="*/ 570392 w 2108838"/>
              <a:gd name="connsiteY166" fmla="*/ 89325 h 113729"/>
              <a:gd name="connsiteX167" fmla="*/ 598967 w 2108838"/>
              <a:gd name="connsiteY167" fmla="*/ 60655 h 113729"/>
              <a:gd name="connsiteX168" fmla="*/ 587535 w 2108838"/>
              <a:gd name="connsiteY168" fmla="*/ 60655 h 113729"/>
              <a:gd name="connsiteX169" fmla="*/ 569434 w 2108838"/>
              <a:gd name="connsiteY169" fmla="*/ 86658 h 113729"/>
              <a:gd name="connsiteX170" fmla="*/ 557053 w 2108838"/>
              <a:gd name="connsiteY170" fmla="*/ 78943 h 113729"/>
              <a:gd name="connsiteX171" fmla="*/ 555147 w 2108838"/>
              <a:gd name="connsiteY171" fmla="*/ 73608 h 113729"/>
              <a:gd name="connsiteX172" fmla="*/ 555147 w 2108838"/>
              <a:gd name="connsiteY172" fmla="*/ 45415 h 113729"/>
              <a:gd name="connsiteX173" fmla="*/ 571341 w 2108838"/>
              <a:gd name="connsiteY173" fmla="*/ 35319 h 113729"/>
              <a:gd name="connsiteX174" fmla="*/ 587535 w 2108838"/>
              <a:gd name="connsiteY174" fmla="*/ 60655 h 113729"/>
              <a:gd name="connsiteX175" fmla="*/ 670405 w 2108838"/>
              <a:gd name="connsiteY175" fmla="*/ 87991 h 113729"/>
              <a:gd name="connsiteX176" fmla="*/ 670405 w 2108838"/>
              <a:gd name="connsiteY176" fmla="*/ 84182 h 113729"/>
              <a:gd name="connsiteX177" fmla="*/ 660880 w 2108838"/>
              <a:gd name="connsiteY177" fmla="*/ 77038 h 113729"/>
              <a:gd name="connsiteX178" fmla="*/ 660880 w 2108838"/>
              <a:gd name="connsiteY178" fmla="*/ 32080 h 113729"/>
              <a:gd name="connsiteX179" fmla="*/ 641830 w 2108838"/>
              <a:gd name="connsiteY179" fmla="*/ 33508 h 113729"/>
              <a:gd name="connsiteX180" fmla="*/ 641830 w 2108838"/>
              <a:gd name="connsiteY180" fmla="*/ 37414 h 113729"/>
              <a:gd name="connsiteX181" fmla="*/ 652303 w 2108838"/>
              <a:gd name="connsiteY181" fmla="*/ 44558 h 113729"/>
              <a:gd name="connsiteX182" fmla="*/ 652303 w 2108838"/>
              <a:gd name="connsiteY182" fmla="*/ 67037 h 113729"/>
              <a:gd name="connsiteX183" fmla="*/ 637067 w 2108838"/>
              <a:gd name="connsiteY183" fmla="*/ 86658 h 113729"/>
              <a:gd name="connsiteX184" fmla="*/ 625635 w 2108838"/>
              <a:gd name="connsiteY184" fmla="*/ 73990 h 113729"/>
              <a:gd name="connsiteX185" fmla="*/ 625635 w 2108838"/>
              <a:gd name="connsiteY185" fmla="*/ 32080 h 113729"/>
              <a:gd name="connsiteX186" fmla="*/ 606585 w 2108838"/>
              <a:gd name="connsiteY186" fmla="*/ 33508 h 113729"/>
              <a:gd name="connsiteX187" fmla="*/ 606585 w 2108838"/>
              <a:gd name="connsiteY187" fmla="*/ 37414 h 113729"/>
              <a:gd name="connsiteX188" fmla="*/ 617059 w 2108838"/>
              <a:gd name="connsiteY188" fmla="*/ 49034 h 113729"/>
              <a:gd name="connsiteX189" fmla="*/ 617059 w 2108838"/>
              <a:gd name="connsiteY189" fmla="*/ 68084 h 113729"/>
              <a:gd name="connsiteX190" fmla="*/ 636109 w 2108838"/>
              <a:gd name="connsiteY190" fmla="*/ 89325 h 113729"/>
              <a:gd name="connsiteX191" fmla="*/ 652303 w 2108838"/>
              <a:gd name="connsiteY191" fmla="*/ 78086 h 113729"/>
              <a:gd name="connsiteX192" fmla="*/ 652303 w 2108838"/>
              <a:gd name="connsiteY192" fmla="*/ 89325 h 113729"/>
              <a:gd name="connsiteX193" fmla="*/ 715165 w 2108838"/>
              <a:gd name="connsiteY193" fmla="*/ 72370 h 113729"/>
              <a:gd name="connsiteX194" fmla="*/ 715165 w 2108838"/>
              <a:gd name="connsiteY194" fmla="*/ 65132 h 113729"/>
              <a:gd name="connsiteX195" fmla="*/ 712309 w 2108838"/>
              <a:gd name="connsiteY195" fmla="*/ 65132 h 113729"/>
              <a:gd name="connsiteX196" fmla="*/ 712309 w 2108838"/>
              <a:gd name="connsiteY196" fmla="*/ 72085 h 113729"/>
              <a:gd name="connsiteX197" fmla="*/ 703742 w 2108838"/>
              <a:gd name="connsiteY197" fmla="*/ 86277 h 113729"/>
              <a:gd name="connsiteX198" fmla="*/ 695166 w 2108838"/>
              <a:gd name="connsiteY198" fmla="*/ 72561 h 113729"/>
              <a:gd name="connsiteX199" fmla="*/ 695166 w 2108838"/>
              <a:gd name="connsiteY199" fmla="*/ 37414 h 113729"/>
              <a:gd name="connsiteX200" fmla="*/ 713267 w 2108838"/>
              <a:gd name="connsiteY200" fmla="*/ 37414 h 113729"/>
              <a:gd name="connsiteX201" fmla="*/ 713267 w 2108838"/>
              <a:gd name="connsiteY201" fmla="*/ 33508 h 113729"/>
              <a:gd name="connsiteX202" fmla="*/ 695166 w 2108838"/>
              <a:gd name="connsiteY202" fmla="*/ 33508 h 113729"/>
              <a:gd name="connsiteX203" fmla="*/ 695166 w 2108838"/>
              <a:gd name="connsiteY203" fmla="*/ 10173 h 113729"/>
              <a:gd name="connsiteX204" fmla="*/ 692310 w 2108838"/>
              <a:gd name="connsiteY204" fmla="*/ 10173 h 113729"/>
              <a:gd name="connsiteX205" fmla="*/ 675167 w 2108838"/>
              <a:gd name="connsiteY205" fmla="*/ 34556 h 113729"/>
              <a:gd name="connsiteX206" fmla="*/ 675167 w 2108838"/>
              <a:gd name="connsiteY206" fmla="*/ 37414 h 113729"/>
              <a:gd name="connsiteX207" fmla="*/ 686590 w 2108838"/>
              <a:gd name="connsiteY207" fmla="*/ 37414 h 113729"/>
              <a:gd name="connsiteX208" fmla="*/ 686590 w 2108838"/>
              <a:gd name="connsiteY208" fmla="*/ 72370 h 113729"/>
              <a:gd name="connsiteX209" fmla="*/ 702784 w 2108838"/>
              <a:gd name="connsiteY209" fmla="*/ 89325 h 113729"/>
              <a:gd name="connsiteX210" fmla="*/ 715165 w 2108838"/>
              <a:gd name="connsiteY210" fmla="*/ 72370 h 113729"/>
              <a:gd name="connsiteX211" fmla="*/ 831372 w 2108838"/>
              <a:gd name="connsiteY211" fmla="*/ 87991 h 113729"/>
              <a:gd name="connsiteX212" fmla="*/ 831372 w 2108838"/>
              <a:gd name="connsiteY212" fmla="*/ 84182 h 113729"/>
              <a:gd name="connsiteX213" fmla="*/ 821847 w 2108838"/>
              <a:gd name="connsiteY213" fmla="*/ 77038 h 113729"/>
              <a:gd name="connsiteX214" fmla="*/ 821847 w 2108838"/>
              <a:gd name="connsiteY214" fmla="*/ 171 h 113729"/>
              <a:gd name="connsiteX215" fmla="*/ 802797 w 2108838"/>
              <a:gd name="connsiteY215" fmla="*/ 1505 h 113729"/>
              <a:gd name="connsiteX216" fmla="*/ 802797 w 2108838"/>
              <a:gd name="connsiteY216" fmla="*/ 5601 h 113729"/>
              <a:gd name="connsiteX217" fmla="*/ 813280 w 2108838"/>
              <a:gd name="connsiteY217" fmla="*/ 12554 h 113729"/>
              <a:gd name="connsiteX218" fmla="*/ 813280 w 2108838"/>
              <a:gd name="connsiteY218" fmla="*/ 39986 h 113729"/>
              <a:gd name="connsiteX219" fmla="*/ 797085 w 2108838"/>
              <a:gd name="connsiteY219" fmla="*/ 32080 h 113729"/>
              <a:gd name="connsiteX220" fmla="*/ 769459 w 2108838"/>
              <a:gd name="connsiteY220" fmla="*/ 60750 h 113729"/>
              <a:gd name="connsiteX221" fmla="*/ 796127 w 2108838"/>
              <a:gd name="connsiteY221" fmla="*/ 89325 h 113729"/>
              <a:gd name="connsiteX222" fmla="*/ 812322 w 2108838"/>
              <a:gd name="connsiteY222" fmla="*/ 81038 h 113729"/>
              <a:gd name="connsiteX223" fmla="*/ 812322 w 2108838"/>
              <a:gd name="connsiteY223" fmla="*/ 89325 h 113729"/>
              <a:gd name="connsiteX224" fmla="*/ 812322 w 2108838"/>
              <a:gd name="connsiteY224" fmla="*/ 73133 h 113729"/>
              <a:gd name="connsiteX225" fmla="*/ 811373 w 2108838"/>
              <a:gd name="connsiteY225" fmla="*/ 77705 h 113729"/>
              <a:gd name="connsiteX226" fmla="*/ 796127 w 2108838"/>
              <a:gd name="connsiteY226" fmla="*/ 86658 h 113729"/>
              <a:gd name="connsiteX227" fmla="*/ 782798 w 2108838"/>
              <a:gd name="connsiteY227" fmla="*/ 78466 h 113729"/>
              <a:gd name="connsiteX228" fmla="*/ 778984 w 2108838"/>
              <a:gd name="connsiteY228" fmla="*/ 60941 h 113729"/>
              <a:gd name="connsiteX229" fmla="*/ 783747 w 2108838"/>
              <a:gd name="connsiteY229" fmla="*/ 42938 h 113729"/>
              <a:gd name="connsiteX230" fmla="*/ 798034 w 2108838"/>
              <a:gd name="connsiteY230" fmla="*/ 34842 h 113729"/>
              <a:gd name="connsiteX231" fmla="*/ 811373 w 2108838"/>
              <a:gd name="connsiteY231" fmla="*/ 42463 h 113729"/>
              <a:gd name="connsiteX232" fmla="*/ 812322 w 2108838"/>
              <a:gd name="connsiteY232" fmla="*/ 47130 h 113729"/>
              <a:gd name="connsiteX233" fmla="*/ 866616 w 2108838"/>
              <a:gd name="connsiteY233" fmla="*/ 87991 h 113729"/>
              <a:gd name="connsiteX234" fmla="*/ 866616 w 2108838"/>
              <a:gd name="connsiteY234" fmla="*/ 84182 h 113729"/>
              <a:gd name="connsiteX235" fmla="*/ 857091 w 2108838"/>
              <a:gd name="connsiteY235" fmla="*/ 78466 h 113729"/>
              <a:gd name="connsiteX236" fmla="*/ 857091 w 2108838"/>
              <a:gd name="connsiteY236" fmla="*/ 32080 h 113729"/>
              <a:gd name="connsiteX237" fmla="*/ 839948 w 2108838"/>
              <a:gd name="connsiteY237" fmla="*/ 33508 h 113729"/>
              <a:gd name="connsiteX238" fmla="*/ 839948 w 2108838"/>
              <a:gd name="connsiteY238" fmla="*/ 37414 h 113729"/>
              <a:gd name="connsiteX239" fmla="*/ 848515 w 2108838"/>
              <a:gd name="connsiteY239" fmla="*/ 44367 h 113729"/>
              <a:gd name="connsiteX240" fmla="*/ 848515 w 2108838"/>
              <a:gd name="connsiteY240" fmla="*/ 78371 h 113729"/>
              <a:gd name="connsiteX241" fmla="*/ 838990 w 2108838"/>
              <a:gd name="connsiteY241" fmla="*/ 84182 h 113729"/>
              <a:gd name="connsiteX242" fmla="*/ 838990 w 2108838"/>
              <a:gd name="connsiteY242" fmla="*/ 87991 h 113729"/>
              <a:gd name="connsiteX243" fmla="*/ 853277 w 2108838"/>
              <a:gd name="connsiteY243" fmla="*/ 87611 h 113729"/>
              <a:gd name="connsiteX244" fmla="*/ 866616 w 2108838"/>
              <a:gd name="connsiteY244" fmla="*/ 87991 h 113729"/>
              <a:gd name="connsiteX245" fmla="*/ 858998 w 2108838"/>
              <a:gd name="connsiteY245" fmla="*/ 11696 h 113729"/>
              <a:gd name="connsiteX246" fmla="*/ 852328 w 2108838"/>
              <a:gd name="connsiteY246" fmla="*/ 4933 h 113729"/>
              <a:gd name="connsiteX247" fmla="*/ 845659 w 2108838"/>
              <a:gd name="connsiteY247" fmla="*/ 11696 h 113729"/>
              <a:gd name="connsiteX248" fmla="*/ 852328 w 2108838"/>
              <a:gd name="connsiteY248" fmla="*/ 18364 h 113729"/>
              <a:gd name="connsiteX249" fmla="*/ 858998 w 2108838"/>
              <a:gd name="connsiteY249" fmla="*/ 11696 h 113729"/>
              <a:gd name="connsiteX250" fmla="*/ 949485 w 2108838"/>
              <a:gd name="connsiteY250" fmla="*/ 7696 h 113729"/>
              <a:gd name="connsiteX251" fmla="*/ 938053 w 2108838"/>
              <a:gd name="connsiteY251" fmla="*/ -1163 h 113729"/>
              <a:gd name="connsiteX252" fmla="*/ 924715 w 2108838"/>
              <a:gd name="connsiteY252" fmla="*/ 4077 h 113729"/>
              <a:gd name="connsiteX253" fmla="*/ 910427 w 2108838"/>
              <a:gd name="connsiteY253" fmla="*/ -1163 h 113729"/>
              <a:gd name="connsiteX254" fmla="*/ 883759 w 2108838"/>
              <a:gd name="connsiteY254" fmla="*/ 19126 h 113729"/>
              <a:gd name="connsiteX255" fmla="*/ 883759 w 2108838"/>
              <a:gd name="connsiteY255" fmla="*/ 33508 h 113729"/>
              <a:gd name="connsiteX256" fmla="*/ 873285 w 2108838"/>
              <a:gd name="connsiteY256" fmla="*/ 33508 h 113729"/>
              <a:gd name="connsiteX257" fmla="*/ 873285 w 2108838"/>
              <a:gd name="connsiteY257" fmla="*/ 37414 h 113729"/>
              <a:gd name="connsiteX258" fmla="*/ 883759 w 2108838"/>
              <a:gd name="connsiteY258" fmla="*/ 37414 h 113729"/>
              <a:gd name="connsiteX259" fmla="*/ 883759 w 2108838"/>
              <a:gd name="connsiteY259" fmla="*/ 78371 h 113729"/>
              <a:gd name="connsiteX260" fmla="*/ 873285 w 2108838"/>
              <a:gd name="connsiteY260" fmla="*/ 84182 h 113729"/>
              <a:gd name="connsiteX261" fmla="*/ 873285 w 2108838"/>
              <a:gd name="connsiteY261" fmla="*/ 87991 h 113729"/>
              <a:gd name="connsiteX262" fmla="*/ 887573 w 2108838"/>
              <a:gd name="connsiteY262" fmla="*/ 87611 h 113729"/>
              <a:gd name="connsiteX263" fmla="*/ 901860 w 2108838"/>
              <a:gd name="connsiteY263" fmla="*/ 87991 h 113729"/>
              <a:gd name="connsiteX264" fmla="*/ 901860 w 2108838"/>
              <a:gd name="connsiteY264" fmla="*/ 84182 h 113729"/>
              <a:gd name="connsiteX265" fmla="*/ 891377 w 2108838"/>
              <a:gd name="connsiteY265" fmla="*/ 78371 h 113729"/>
              <a:gd name="connsiteX266" fmla="*/ 891377 w 2108838"/>
              <a:gd name="connsiteY266" fmla="*/ 37414 h 113729"/>
              <a:gd name="connsiteX267" fmla="*/ 918055 w 2108838"/>
              <a:gd name="connsiteY267" fmla="*/ 37414 h 113729"/>
              <a:gd name="connsiteX268" fmla="*/ 918055 w 2108838"/>
              <a:gd name="connsiteY268" fmla="*/ 78371 h 113729"/>
              <a:gd name="connsiteX269" fmla="*/ 908530 w 2108838"/>
              <a:gd name="connsiteY269" fmla="*/ 84182 h 113729"/>
              <a:gd name="connsiteX270" fmla="*/ 908530 w 2108838"/>
              <a:gd name="connsiteY270" fmla="*/ 87991 h 113729"/>
              <a:gd name="connsiteX271" fmla="*/ 922817 w 2108838"/>
              <a:gd name="connsiteY271" fmla="*/ 87611 h 113729"/>
              <a:gd name="connsiteX272" fmla="*/ 939002 w 2108838"/>
              <a:gd name="connsiteY272" fmla="*/ 87991 h 113729"/>
              <a:gd name="connsiteX273" fmla="*/ 939002 w 2108838"/>
              <a:gd name="connsiteY273" fmla="*/ 84182 h 113729"/>
              <a:gd name="connsiteX274" fmla="*/ 936147 w 2108838"/>
              <a:gd name="connsiteY274" fmla="*/ 84182 h 113729"/>
              <a:gd name="connsiteX275" fmla="*/ 926622 w 2108838"/>
              <a:gd name="connsiteY275" fmla="*/ 78181 h 113729"/>
              <a:gd name="connsiteX276" fmla="*/ 926622 w 2108838"/>
              <a:gd name="connsiteY276" fmla="*/ 37414 h 113729"/>
              <a:gd name="connsiteX277" fmla="*/ 941867 w 2108838"/>
              <a:gd name="connsiteY277" fmla="*/ 37414 h 113729"/>
              <a:gd name="connsiteX278" fmla="*/ 941867 w 2108838"/>
              <a:gd name="connsiteY278" fmla="*/ 33508 h 113729"/>
              <a:gd name="connsiteX279" fmla="*/ 926622 w 2108838"/>
              <a:gd name="connsiteY279" fmla="*/ 33508 h 113729"/>
              <a:gd name="connsiteX280" fmla="*/ 926622 w 2108838"/>
              <a:gd name="connsiteY280" fmla="*/ 18840 h 113729"/>
              <a:gd name="connsiteX281" fmla="*/ 938053 w 2108838"/>
              <a:gd name="connsiteY281" fmla="*/ 1505 h 113729"/>
              <a:gd name="connsiteX282" fmla="*/ 941867 w 2108838"/>
              <a:gd name="connsiteY282" fmla="*/ 2457 h 113729"/>
              <a:gd name="connsiteX283" fmla="*/ 939002 w 2108838"/>
              <a:gd name="connsiteY283" fmla="*/ 7791 h 113729"/>
              <a:gd name="connsiteX284" fmla="*/ 943765 w 2108838"/>
              <a:gd name="connsiteY284" fmla="*/ 13316 h 113729"/>
              <a:gd name="connsiteX285" fmla="*/ 949485 w 2108838"/>
              <a:gd name="connsiteY285" fmla="*/ 7696 h 113729"/>
              <a:gd name="connsiteX286" fmla="*/ 919952 w 2108838"/>
              <a:gd name="connsiteY286" fmla="*/ 4077 h 113729"/>
              <a:gd name="connsiteX287" fmla="*/ 915190 w 2108838"/>
              <a:gd name="connsiteY287" fmla="*/ 9601 h 113729"/>
              <a:gd name="connsiteX288" fmla="*/ 919003 w 2108838"/>
              <a:gd name="connsiteY288" fmla="*/ 14649 h 113729"/>
              <a:gd name="connsiteX289" fmla="*/ 918055 w 2108838"/>
              <a:gd name="connsiteY289" fmla="*/ 18935 h 113729"/>
              <a:gd name="connsiteX290" fmla="*/ 918055 w 2108838"/>
              <a:gd name="connsiteY290" fmla="*/ 33508 h 113729"/>
              <a:gd name="connsiteX291" fmla="*/ 891377 w 2108838"/>
              <a:gd name="connsiteY291" fmla="*/ 33508 h 113729"/>
              <a:gd name="connsiteX292" fmla="*/ 891377 w 2108838"/>
              <a:gd name="connsiteY292" fmla="*/ 19221 h 113729"/>
              <a:gd name="connsiteX293" fmla="*/ 910427 w 2108838"/>
              <a:gd name="connsiteY293" fmla="*/ 1505 h 113729"/>
              <a:gd name="connsiteX294" fmla="*/ 919952 w 2108838"/>
              <a:gd name="connsiteY294" fmla="*/ 4077 h 113729"/>
              <a:gd name="connsiteX295" fmla="*/ 996152 w 2108838"/>
              <a:gd name="connsiteY295" fmla="*/ 72942 h 113729"/>
              <a:gd name="connsiteX296" fmla="*/ 995203 w 2108838"/>
              <a:gd name="connsiteY296" fmla="*/ 71513 h 113729"/>
              <a:gd name="connsiteX297" fmla="*/ 993297 w 2108838"/>
              <a:gd name="connsiteY297" fmla="*/ 73324 h 113729"/>
              <a:gd name="connsiteX298" fmla="*/ 976153 w 2108838"/>
              <a:gd name="connsiteY298" fmla="*/ 86277 h 113729"/>
              <a:gd name="connsiteX299" fmla="*/ 961866 w 2108838"/>
              <a:gd name="connsiteY299" fmla="*/ 77705 h 113729"/>
              <a:gd name="connsiteX300" fmla="*/ 958052 w 2108838"/>
              <a:gd name="connsiteY300" fmla="*/ 58845 h 113729"/>
              <a:gd name="connsiteX301" fmla="*/ 993297 w 2108838"/>
              <a:gd name="connsiteY301" fmla="*/ 58845 h 113729"/>
              <a:gd name="connsiteX302" fmla="*/ 996152 w 2108838"/>
              <a:gd name="connsiteY302" fmla="*/ 56178 h 113729"/>
              <a:gd name="connsiteX303" fmla="*/ 974247 w 2108838"/>
              <a:gd name="connsiteY303" fmla="*/ 31318 h 113729"/>
              <a:gd name="connsiteX304" fmla="*/ 947578 w 2108838"/>
              <a:gd name="connsiteY304" fmla="*/ 60179 h 113729"/>
              <a:gd name="connsiteX305" fmla="*/ 975205 w 2108838"/>
              <a:gd name="connsiteY305" fmla="*/ 89325 h 113729"/>
              <a:gd name="connsiteX306" fmla="*/ 996152 w 2108838"/>
              <a:gd name="connsiteY306" fmla="*/ 72942 h 113729"/>
              <a:gd name="connsiteX307" fmla="*/ 988534 w 2108838"/>
              <a:gd name="connsiteY307" fmla="*/ 56178 h 113729"/>
              <a:gd name="connsiteX308" fmla="*/ 958052 w 2108838"/>
              <a:gd name="connsiteY308" fmla="*/ 56178 h 113729"/>
              <a:gd name="connsiteX309" fmla="*/ 974247 w 2108838"/>
              <a:gd name="connsiteY309" fmla="*/ 34176 h 113729"/>
              <a:gd name="connsiteX310" fmla="*/ 988534 w 2108838"/>
              <a:gd name="connsiteY310" fmla="*/ 56178 h 113729"/>
              <a:gd name="connsiteX311" fmla="*/ 1045684 w 2108838"/>
              <a:gd name="connsiteY311" fmla="*/ 39795 h 113729"/>
              <a:gd name="connsiteX312" fmla="*/ 1037117 w 2108838"/>
              <a:gd name="connsiteY312" fmla="*/ 32080 h 113729"/>
              <a:gd name="connsiteX313" fmla="*/ 1020923 w 2108838"/>
              <a:gd name="connsiteY313" fmla="*/ 46082 h 113729"/>
              <a:gd name="connsiteX314" fmla="*/ 1020923 w 2108838"/>
              <a:gd name="connsiteY314" fmla="*/ 32080 h 113729"/>
              <a:gd name="connsiteX315" fmla="*/ 1003780 w 2108838"/>
              <a:gd name="connsiteY315" fmla="*/ 33508 h 113729"/>
              <a:gd name="connsiteX316" fmla="*/ 1003780 w 2108838"/>
              <a:gd name="connsiteY316" fmla="*/ 37414 h 113729"/>
              <a:gd name="connsiteX317" fmla="*/ 1013305 w 2108838"/>
              <a:gd name="connsiteY317" fmla="*/ 44558 h 113729"/>
              <a:gd name="connsiteX318" fmla="*/ 1013305 w 2108838"/>
              <a:gd name="connsiteY318" fmla="*/ 78371 h 113729"/>
              <a:gd name="connsiteX319" fmla="*/ 1003780 w 2108838"/>
              <a:gd name="connsiteY319" fmla="*/ 84182 h 113729"/>
              <a:gd name="connsiteX320" fmla="*/ 1003780 w 2108838"/>
              <a:gd name="connsiteY320" fmla="*/ 87991 h 113729"/>
              <a:gd name="connsiteX321" fmla="*/ 1018067 w 2108838"/>
              <a:gd name="connsiteY321" fmla="*/ 87611 h 113729"/>
              <a:gd name="connsiteX322" fmla="*/ 1034252 w 2108838"/>
              <a:gd name="connsiteY322" fmla="*/ 87991 h 113729"/>
              <a:gd name="connsiteX323" fmla="*/ 1034252 w 2108838"/>
              <a:gd name="connsiteY323" fmla="*/ 84182 h 113729"/>
              <a:gd name="connsiteX324" fmla="*/ 1031397 w 2108838"/>
              <a:gd name="connsiteY324" fmla="*/ 84182 h 113729"/>
              <a:gd name="connsiteX325" fmla="*/ 1021872 w 2108838"/>
              <a:gd name="connsiteY325" fmla="*/ 78181 h 113729"/>
              <a:gd name="connsiteX326" fmla="*/ 1021872 w 2108838"/>
              <a:gd name="connsiteY326" fmla="*/ 58655 h 113729"/>
              <a:gd name="connsiteX327" fmla="*/ 1037117 w 2108838"/>
              <a:gd name="connsiteY327" fmla="*/ 34842 h 113729"/>
              <a:gd name="connsiteX328" fmla="*/ 1038066 w 2108838"/>
              <a:gd name="connsiteY328" fmla="*/ 35033 h 113729"/>
              <a:gd name="connsiteX329" fmla="*/ 1035210 w 2108838"/>
              <a:gd name="connsiteY329" fmla="*/ 39986 h 113729"/>
              <a:gd name="connsiteX330" fmla="*/ 1040922 w 2108838"/>
              <a:gd name="connsiteY330" fmla="*/ 45415 h 113729"/>
              <a:gd name="connsiteX331" fmla="*/ 1045684 w 2108838"/>
              <a:gd name="connsiteY331" fmla="*/ 39795 h 113729"/>
              <a:gd name="connsiteX332" fmla="*/ 1101885 w 2108838"/>
              <a:gd name="connsiteY332" fmla="*/ 72942 h 113729"/>
              <a:gd name="connsiteX333" fmla="*/ 1100927 w 2108838"/>
              <a:gd name="connsiteY333" fmla="*/ 71513 h 113729"/>
              <a:gd name="connsiteX334" fmla="*/ 1099030 w 2108838"/>
              <a:gd name="connsiteY334" fmla="*/ 73324 h 113729"/>
              <a:gd name="connsiteX335" fmla="*/ 1081877 w 2108838"/>
              <a:gd name="connsiteY335" fmla="*/ 86277 h 113729"/>
              <a:gd name="connsiteX336" fmla="*/ 1067590 w 2108838"/>
              <a:gd name="connsiteY336" fmla="*/ 77705 h 113729"/>
              <a:gd name="connsiteX337" fmla="*/ 1063785 w 2108838"/>
              <a:gd name="connsiteY337" fmla="*/ 58845 h 113729"/>
              <a:gd name="connsiteX338" fmla="*/ 1099030 w 2108838"/>
              <a:gd name="connsiteY338" fmla="*/ 58845 h 113729"/>
              <a:gd name="connsiteX339" fmla="*/ 1101885 w 2108838"/>
              <a:gd name="connsiteY339" fmla="*/ 56178 h 113729"/>
              <a:gd name="connsiteX340" fmla="*/ 1079980 w 2108838"/>
              <a:gd name="connsiteY340" fmla="*/ 31318 h 113729"/>
              <a:gd name="connsiteX341" fmla="*/ 1053302 w 2108838"/>
              <a:gd name="connsiteY341" fmla="*/ 60179 h 113729"/>
              <a:gd name="connsiteX342" fmla="*/ 1080928 w 2108838"/>
              <a:gd name="connsiteY342" fmla="*/ 89325 h 113729"/>
              <a:gd name="connsiteX343" fmla="*/ 1101885 w 2108838"/>
              <a:gd name="connsiteY343" fmla="*/ 72942 h 113729"/>
              <a:gd name="connsiteX344" fmla="*/ 1094267 w 2108838"/>
              <a:gd name="connsiteY344" fmla="*/ 56178 h 113729"/>
              <a:gd name="connsiteX345" fmla="*/ 1063785 w 2108838"/>
              <a:gd name="connsiteY345" fmla="*/ 56178 h 113729"/>
              <a:gd name="connsiteX346" fmla="*/ 1079980 w 2108838"/>
              <a:gd name="connsiteY346" fmla="*/ 34176 h 113729"/>
              <a:gd name="connsiteX347" fmla="*/ 1094267 w 2108838"/>
              <a:gd name="connsiteY347" fmla="*/ 56178 h 113729"/>
              <a:gd name="connsiteX348" fmla="*/ 1173323 w 2108838"/>
              <a:gd name="connsiteY348" fmla="*/ 87991 h 113729"/>
              <a:gd name="connsiteX349" fmla="*/ 1173323 w 2108838"/>
              <a:gd name="connsiteY349" fmla="*/ 84182 h 113729"/>
              <a:gd name="connsiteX350" fmla="*/ 1163798 w 2108838"/>
              <a:gd name="connsiteY350" fmla="*/ 80277 h 113729"/>
              <a:gd name="connsiteX351" fmla="*/ 1163798 w 2108838"/>
              <a:gd name="connsiteY351" fmla="*/ 56178 h 113729"/>
              <a:gd name="connsiteX352" fmla="*/ 1159984 w 2108838"/>
              <a:gd name="connsiteY352" fmla="*/ 36842 h 113729"/>
              <a:gd name="connsiteX353" fmla="*/ 1146655 w 2108838"/>
              <a:gd name="connsiteY353" fmla="*/ 32080 h 113729"/>
              <a:gd name="connsiteX354" fmla="*/ 1127605 w 2108838"/>
              <a:gd name="connsiteY354" fmla="*/ 45415 h 113729"/>
              <a:gd name="connsiteX355" fmla="*/ 1127605 w 2108838"/>
              <a:gd name="connsiteY355" fmla="*/ 32080 h 113729"/>
              <a:gd name="connsiteX356" fmla="*/ 1109503 w 2108838"/>
              <a:gd name="connsiteY356" fmla="*/ 33508 h 113729"/>
              <a:gd name="connsiteX357" fmla="*/ 1109503 w 2108838"/>
              <a:gd name="connsiteY357" fmla="*/ 37414 h 113729"/>
              <a:gd name="connsiteX358" fmla="*/ 1119977 w 2108838"/>
              <a:gd name="connsiteY358" fmla="*/ 44558 h 113729"/>
              <a:gd name="connsiteX359" fmla="*/ 1119977 w 2108838"/>
              <a:gd name="connsiteY359" fmla="*/ 78371 h 113729"/>
              <a:gd name="connsiteX360" fmla="*/ 1109503 w 2108838"/>
              <a:gd name="connsiteY360" fmla="*/ 84182 h 113729"/>
              <a:gd name="connsiteX361" fmla="*/ 1109503 w 2108838"/>
              <a:gd name="connsiteY361" fmla="*/ 87991 h 113729"/>
              <a:gd name="connsiteX362" fmla="*/ 1123791 w 2108838"/>
              <a:gd name="connsiteY362" fmla="*/ 87611 h 113729"/>
              <a:gd name="connsiteX363" fmla="*/ 1138078 w 2108838"/>
              <a:gd name="connsiteY363" fmla="*/ 87991 h 113729"/>
              <a:gd name="connsiteX364" fmla="*/ 1138078 w 2108838"/>
              <a:gd name="connsiteY364" fmla="*/ 84182 h 113729"/>
              <a:gd name="connsiteX365" fmla="*/ 1128553 w 2108838"/>
              <a:gd name="connsiteY365" fmla="*/ 78371 h 113729"/>
              <a:gd name="connsiteX366" fmla="*/ 1128553 w 2108838"/>
              <a:gd name="connsiteY366" fmla="*/ 55130 h 113729"/>
              <a:gd name="connsiteX367" fmla="*/ 1145697 w 2108838"/>
              <a:gd name="connsiteY367" fmla="*/ 34842 h 113729"/>
              <a:gd name="connsiteX368" fmla="*/ 1155222 w 2108838"/>
              <a:gd name="connsiteY368" fmla="*/ 48844 h 113729"/>
              <a:gd name="connsiteX369" fmla="*/ 1155222 w 2108838"/>
              <a:gd name="connsiteY369" fmla="*/ 78371 h 113729"/>
              <a:gd name="connsiteX370" fmla="*/ 1145697 w 2108838"/>
              <a:gd name="connsiteY370" fmla="*/ 84182 h 113729"/>
              <a:gd name="connsiteX371" fmla="*/ 1145697 w 2108838"/>
              <a:gd name="connsiteY371" fmla="*/ 87991 h 113729"/>
              <a:gd name="connsiteX372" fmla="*/ 1159984 w 2108838"/>
              <a:gd name="connsiteY372" fmla="*/ 87611 h 113729"/>
              <a:gd name="connsiteX373" fmla="*/ 1228566 w 2108838"/>
              <a:gd name="connsiteY373" fmla="*/ 72942 h 113729"/>
              <a:gd name="connsiteX374" fmla="*/ 1226659 w 2108838"/>
              <a:gd name="connsiteY374" fmla="*/ 71608 h 113729"/>
              <a:gd name="connsiteX375" fmla="*/ 1225710 w 2108838"/>
              <a:gd name="connsiteY375" fmla="*/ 72942 h 113729"/>
              <a:gd name="connsiteX376" fmla="*/ 1208567 w 2108838"/>
              <a:gd name="connsiteY376" fmla="*/ 86277 h 113729"/>
              <a:gd name="connsiteX377" fmla="*/ 1190466 w 2108838"/>
              <a:gd name="connsiteY377" fmla="*/ 60464 h 113729"/>
              <a:gd name="connsiteX378" fmla="*/ 1207609 w 2108838"/>
              <a:gd name="connsiteY378" fmla="*/ 34461 h 113729"/>
              <a:gd name="connsiteX379" fmla="*/ 1221897 w 2108838"/>
              <a:gd name="connsiteY379" fmla="*/ 39223 h 113729"/>
              <a:gd name="connsiteX380" fmla="*/ 1215227 w 2108838"/>
              <a:gd name="connsiteY380" fmla="*/ 45033 h 113729"/>
              <a:gd name="connsiteX381" fmla="*/ 1220948 w 2108838"/>
              <a:gd name="connsiteY381" fmla="*/ 50845 h 113729"/>
              <a:gd name="connsiteX382" fmla="*/ 1227617 w 2108838"/>
              <a:gd name="connsiteY382" fmla="*/ 44844 h 113729"/>
              <a:gd name="connsiteX383" fmla="*/ 1207609 w 2108838"/>
              <a:gd name="connsiteY383" fmla="*/ 31318 h 113729"/>
              <a:gd name="connsiteX384" fmla="*/ 1179992 w 2108838"/>
              <a:gd name="connsiteY384" fmla="*/ 60655 h 113729"/>
              <a:gd name="connsiteX385" fmla="*/ 1207609 w 2108838"/>
              <a:gd name="connsiteY385" fmla="*/ 89325 h 113729"/>
              <a:gd name="connsiteX386" fmla="*/ 1228566 w 2108838"/>
              <a:gd name="connsiteY386" fmla="*/ 72942 h 113729"/>
              <a:gd name="connsiteX387" fmla="*/ 1284767 w 2108838"/>
              <a:gd name="connsiteY387" fmla="*/ 72942 h 113729"/>
              <a:gd name="connsiteX388" fmla="*/ 1282860 w 2108838"/>
              <a:gd name="connsiteY388" fmla="*/ 71513 h 113729"/>
              <a:gd name="connsiteX389" fmla="*/ 1281902 w 2108838"/>
              <a:gd name="connsiteY389" fmla="*/ 73324 h 113729"/>
              <a:gd name="connsiteX390" fmla="*/ 1264759 w 2108838"/>
              <a:gd name="connsiteY390" fmla="*/ 86277 h 113729"/>
              <a:gd name="connsiteX391" fmla="*/ 1250472 w 2108838"/>
              <a:gd name="connsiteY391" fmla="*/ 77705 h 113729"/>
              <a:gd name="connsiteX392" fmla="*/ 1246667 w 2108838"/>
              <a:gd name="connsiteY392" fmla="*/ 58845 h 113729"/>
              <a:gd name="connsiteX393" fmla="*/ 1281902 w 2108838"/>
              <a:gd name="connsiteY393" fmla="*/ 58845 h 113729"/>
              <a:gd name="connsiteX394" fmla="*/ 1284767 w 2108838"/>
              <a:gd name="connsiteY394" fmla="*/ 56178 h 113729"/>
              <a:gd name="connsiteX395" fmla="*/ 1261903 w 2108838"/>
              <a:gd name="connsiteY395" fmla="*/ 31318 h 113729"/>
              <a:gd name="connsiteX396" fmla="*/ 1236184 w 2108838"/>
              <a:gd name="connsiteY396" fmla="*/ 60179 h 113729"/>
              <a:gd name="connsiteX397" fmla="*/ 1263810 w 2108838"/>
              <a:gd name="connsiteY397" fmla="*/ 89325 h 113729"/>
              <a:gd name="connsiteX398" fmla="*/ 1284767 w 2108838"/>
              <a:gd name="connsiteY398" fmla="*/ 72942 h 113729"/>
              <a:gd name="connsiteX399" fmla="*/ 1276191 w 2108838"/>
              <a:gd name="connsiteY399" fmla="*/ 56178 h 113729"/>
              <a:gd name="connsiteX400" fmla="*/ 1246667 w 2108838"/>
              <a:gd name="connsiteY400" fmla="*/ 56178 h 113729"/>
              <a:gd name="connsiteX401" fmla="*/ 1261903 w 2108838"/>
              <a:gd name="connsiteY401" fmla="*/ 34176 h 113729"/>
              <a:gd name="connsiteX402" fmla="*/ 1276191 w 2108838"/>
              <a:gd name="connsiteY402" fmla="*/ 56178 h 113729"/>
              <a:gd name="connsiteX403" fmla="*/ 1314291 w 2108838"/>
              <a:gd name="connsiteY403" fmla="*/ 87896 h 113729"/>
              <a:gd name="connsiteX404" fmla="*/ 1305715 w 2108838"/>
              <a:gd name="connsiteY404" fmla="*/ 74657 h 113729"/>
              <a:gd name="connsiteX405" fmla="*/ 1299055 w 2108838"/>
              <a:gd name="connsiteY405" fmla="*/ 81324 h 113729"/>
              <a:gd name="connsiteX406" fmla="*/ 1305715 w 2108838"/>
              <a:gd name="connsiteY406" fmla="*/ 87991 h 113729"/>
              <a:gd name="connsiteX407" fmla="*/ 1311435 w 2108838"/>
              <a:gd name="connsiteY407" fmla="*/ 85896 h 113729"/>
              <a:gd name="connsiteX408" fmla="*/ 1302859 w 2108838"/>
              <a:gd name="connsiteY408" fmla="*/ 109613 h 113729"/>
              <a:gd name="connsiteX409" fmla="*/ 1301910 w 2108838"/>
              <a:gd name="connsiteY409" fmla="*/ 111042 h 113729"/>
              <a:gd name="connsiteX410" fmla="*/ 1302859 w 2108838"/>
              <a:gd name="connsiteY410" fmla="*/ 112471 h 113729"/>
              <a:gd name="connsiteX411" fmla="*/ 1314291 w 2108838"/>
              <a:gd name="connsiteY411" fmla="*/ 87896 h 113729"/>
              <a:gd name="connsiteX412" fmla="*/ 1418117 w 2108838"/>
              <a:gd name="connsiteY412" fmla="*/ 72942 h 113729"/>
              <a:gd name="connsiteX413" fmla="*/ 1417159 w 2108838"/>
              <a:gd name="connsiteY413" fmla="*/ 71608 h 113729"/>
              <a:gd name="connsiteX414" fmla="*/ 1415252 w 2108838"/>
              <a:gd name="connsiteY414" fmla="*/ 72942 h 113729"/>
              <a:gd name="connsiteX415" fmla="*/ 1399067 w 2108838"/>
              <a:gd name="connsiteY415" fmla="*/ 86277 h 113729"/>
              <a:gd name="connsiteX416" fmla="*/ 1380966 w 2108838"/>
              <a:gd name="connsiteY416" fmla="*/ 60464 h 113729"/>
              <a:gd name="connsiteX417" fmla="*/ 1398109 w 2108838"/>
              <a:gd name="connsiteY417" fmla="*/ 34461 h 113729"/>
              <a:gd name="connsiteX418" fmla="*/ 1411448 w 2108838"/>
              <a:gd name="connsiteY418" fmla="*/ 39223 h 113729"/>
              <a:gd name="connsiteX419" fmla="*/ 1405727 w 2108838"/>
              <a:gd name="connsiteY419" fmla="*/ 45033 h 113729"/>
              <a:gd name="connsiteX420" fmla="*/ 1411448 w 2108838"/>
              <a:gd name="connsiteY420" fmla="*/ 50845 h 113729"/>
              <a:gd name="connsiteX421" fmla="*/ 1417159 w 2108838"/>
              <a:gd name="connsiteY421" fmla="*/ 44844 h 113729"/>
              <a:gd name="connsiteX422" fmla="*/ 1398109 w 2108838"/>
              <a:gd name="connsiteY422" fmla="*/ 31318 h 113729"/>
              <a:gd name="connsiteX423" fmla="*/ 1370492 w 2108838"/>
              <a:gd name="connsiteY423" fmla="*/ 60655 h 113729"/>
              <a:gd name="connsiteX424" fmla="*/ 1397160 w 2108838"/>
              <a:gd name="connsiteY424" fmla="*/ 89325 h 113729"/>
              <a:gd name="connsiteX425" fmla="*/ 1418117 w 2108838"/>
              <a:gd name="connsiteY425" fmla="*/ 72942 h 113729"/>
              <a:gd name="connsiteX426" fmla="*/ 1481927 w 2108838"/>
              <a:gd name="connsiteY426" fmla="*/ 60941 h 113729"/>
              <a:gd name="connsiteX427" fmla="*/ 1454310 w 2108838"/>
              <a:gd name="connsiteY427" fmla="*/ 31318 h 113729"/>
              <a:gd name="connsiteX428" fmla="*/ 1425735 w 2108838"/>
              <a:gd name="connsiteY428" fmla="*/ 60941 h 113729"/>
              <a:gd name="connsiteX429" fmla="*/ 1453352 w 2108838"/>
              <a:gd name="connsiteY429" fmla="*/ 89325 h 113729"/>
              <a:gd name="connsiteX430" fmla="*/ 1481927 w 2108838"/>
              <a:gd name="connsiteY430" fmla="*/ 60941 h 113729"/>
              <a:gd name="connsiteX431" fmla="*/ 1471453 w 2108838"/>
              <a:gd name="connsiteY431" fmla="*/ 59893 h 113729"/>
              <a:gd name="connsiteX432" fmla="*/ 1468598 w 2108838"/>
              <a:gd name="connsiteY432" fmla="*/ 76848 h 113729"/>
              <a:gd name="connsiteX433" fmla="*/ 1454310 w 2108838"/>
              <a:gd name="connsiteY433" fmla="*/ 86277 h 113729"/>
              <a:gd name="connsiteX434" fmla="*/ 1439065 w 2108838"/>
              <a:gd name="connsiteY434" fmla="*/ 77705 h 113729"/>
              <a:gd name="connsiteX435" fmla="*/ 1436209 w 2108838"/>
              <a:gd name="connsiteY435" fmla="*/ 59893 h 113729"/>
              <a:gd name="connsiteX436" fmla="*/ 1439065 w 2108838"/>
              <a:gd name="connsiteY436" fmla="*/ 42652 h 113729"/>
              <a:gd name="connsiteX437" fmla="*/ 1453352 w 2108838"/>
              <a:gd name="connsiteY437" fmla="*/ 34176 h 113729"/>
              <a:gd name="connsiteX438" fmla="*/ 1467640 w 2108838"/>
              <a:gd name="connsiteY438" fmla="*/ 42367 h 113729"/>
              <a:gd name="connsiteX439" fmla="*/ 1471453 w 2108838"/>
              <a:gd name="connsiteY439" fmla="*/ 59893 h 113729"/>
              <a:gd name="connsiteX440" fmla="*/ 1588609 w 2108838"/>
              <a:gd name="connsiteY440" fmla="*/ 87991 h 113729"/>
              <a:gd name="connsiteX441" fmla="*/ 1588609 w 2108838"/>
              <a:gd name="connsiteY441" fmla="*/ 84182 h 113729"/>
              <a:gd name="connsiteX442" fmla="*/ 1578135 w 2108838"/>
              <a:gd name="connsiteY442" fmla="*/ 80277 h 113729"/>
              <a:gd name="connsiteX443" fmla="*/ 1578135 w 2108838"/>
              <a:gd name="connsiteY443" fmla="*/ 56178 h 113729"/>
              <a:gd name="connsiteX444" fmla="*/ 1574322 w 2108838"/>
              <a:gd name="connsiteY444" fmla="*/ 36842 h 113729"/>
              <a:gd name="connsiteX445" fmla="*/ 1560992 w 2108838"/>
              <a:gd name="connsiteY445" fmla="*/ 32080 h 113729"/>
              <a:gd name="connsiteX446" fmla="*/ 1542891 w 2108838"/>
              <a:gd name="connsiteY446" fmla="*/ 44558 h 113729"/>
              <a:gd name="connsiteX447" fmla="*/ 1525748 w 2108838"/>
              <a:gd name="connsiteY447" fmla="*/ 32080 h 113729"/>
              <a:gd name="connsiteX448" fmla="*/ 1507647 w 2108838"/>
              <a:gd name="connsiteY448" fmla="*/ 45415 h 113729"/>
              <a:gd name="connsiteX449" fmla="*/ 1507647 w 2108838"/>
              <a:gd name="connsiteY449" fmla="*/ 32080 h 113729"/>
              <a:gd name="connsiteX450" fmla="*/ 1489555 w 2108838"/>
              <a:gd name="connsiteY450" fmla="*/ 33508 h 113729"/>
              <a:gd name="connsiteX451" fmla="*/ 1489555 w 2108838"/>
              <a:gd name="connsiteY451" fmla="*/ 37414 h 113729"/>
              <a:gd name="connsiteX452" fmla="*/ 1499080 w 2108838"/>
              <a:gd name="connsiteY452" fmla="*/ 44558 h 113729"/>
              <a:gd name="connsiteX453" fmla="*/ 1499080 w 2108838"/>
              <a:gd name="connsiteY453" fmla="*/ 78371 h 113729"/>
              <a:gd name="connsiteX454" fmla="*/ 1489555 w 2108838"/>
              <a:gd name="connsiteY454" fmla="*/ 84182 h 113729"/>
              <a:gd name="connsiteX455" fmla="*/ 1489555 w 2108838"/>
              <a:gd name="connsiteY455" fmla="*/ 87991 h 113729"/>
              <a:gd name="connsiteX456" fmla="*/ 1503842 w 2108838"/>
              <a:gd name="connsiteY456" fmla="*/ 87611 h 113729"/>
              <a:gd name="connsiteX457" fmla="*/ 1518130 w 2108838"/>
              <a:gd name="connsiteY457" fmla="*/ 87991 h 113729"/>
              <a:gd name="connsiteX458" fmla="*/ 1518130 w 2108838"/>
              <a:gd name="connsiteY458" fmla="*/ 84182 h 113729"/>
              <a:gd name="connsiteX459" fmla="*/ 1508605 w 2108838"/>
              <a:gd name="connsiteY459" fmla="*/ 78371 h 113729"/>
              <a:gd name="connsiteX460" fmla="*/ 1508605 w 2108838"/>
              <a:gd name="connsiteY460" fmla="*/ 55130 h 113729"/>
              <a:gd name="connsiteX461" fmla="*/ 1524790 w 2108838"/>
              <a:gd name="connsiteY461" fmla="*/ 34842 h 113729"/>
              <a:gd name="connsiteX462" fmla="*/ 1534315 w 2108838"/>
              <a:gd name="connsiteY462" fmla="*/ 48844 h 113729"/>
              <a:gd name="connsiteX463" fmla="*/ 1534315 w 2108838"/>
              <a:gd name="connsiteY463" fmla="*/ 78371 h 113729"/>
              <a:gd name="connsiteX464" fmla="*/ 1524790 w 2108838"/>
              <a:gd name="connsiteY464" fmla="*/ 84182 h 113729"/>
              <a:gd name="connsiteX465" fmla="*/ 1524790 w 2108838"/>
              <a:gd name="connsiteY465" fmla="*/ 87991 h 113729"/>
              <a:gd name="connsiteX466" fmla="*/ 1539077 w 2108838"/>
              <a:gd name="connsiteY466" fmla="*/ 87611 h 113729"/>
              <a:gd name="connsiteX467" fmla="*/ 1553365 w 2108838"/>
              <a:gd name="connsiteY467" fmla="*/ 87991 h 113729"/>
              <a:gd name="connsiteX468" fmla="*/ 1553365 w 2108838"/>
              <a:gd name="connsiteY468" fmla="*/ 84182 h 113729"/>
              <a:gd name="connsiteX469" fmla="*/ 1542891 w 2108838"/>
              <a:gd name="connsiteY469" fmla="*/ 78371 h 113729"/>
              <a:gd name="connsiteX470" fmla="*/ 1542891 w 2108838"/>
              <a:gd name="connsiteY470" fmla="*/ 55130 h 113729"/>
              <a:gd name="connsiteX471" fmla="*/ 1560034 w 2108838"/>
              <a:gd name="connsiteY471" fmla="*/ 34842 h 113729"/>
              <a:gd name="connsiteX472" fmla="*/ 1569559 w 2108838"/>
              <a:gd name="connsiteY472" fmla="*/ 48844 h 113729"/>
              <a:gd name="connsiteX473" fmla="*/ 1569559 w 2108838"/>
              <a:gd name="connsiteY473" fmla="*/ 78371 h 113729"/>
              <a:gd name="connsiteX474" fmla="*/ 1560034 w 2108838"/>
              <a:gd name="connsiteY474" fmla="*/ 84182 h 113729"/>
              <a:gd name="connsiteX475" fmla="*/ 1560034 w 2108838"/>
              <a:gd name="connsiteY475" fmla="*/ 87991 h 113729"/>
              <a:gd name="connsiteX476" fmla="*/ 1574322 w 2108838"/>
              <a:gd name="connsiteY476" fmla="*/ 87611 h 113729"/>
              <a:gd name="connsiteX477" fmla="*/ 1657191 w 2108838"/>
              <a:gd name="connsiteY477" fmla="*/ 60655 h 113729"/>
              <a:gd name="connsiteX478" fmla="*/ 1630523 w 2108838"/>
              <a:gd name="connsiteY478" fmla="*/ 32080 h 113729"/>
              <a:gd name="connsiteX479" fmla="*/ 1612422 w 2108838"/>
              <a:gd name="connsiteY479" fmla="*/ 40366 h 113729"/>
              <a:gd name="connsiteX480" fmla="*/ 1612422 w 2108838"/>
              <a:gd name="connsiteY480" fmla="*/ 32080 h 113729"/>
              <a:gd name="connsiteX481" fmla="*/ 1594330 w 2108838"/>
              <a:gd name="connsiteY481" fmla="*/ 33508 h 113729"/>
              <a:gd name="connsiteX482" fmla="*/ 1594330 w 2108838"/>
              <a:gd name="connsiteY482" fmla="*/ 37414 h 113729"/>
              <a:gd name="connsiteX483" fmla="*/ 1604803 w 2108838"/>
              <a:gd name="connsiteY483" fmla="*/ 43701 h 113729"/>
              <a:gd name="connsiteX484" fmla="*/ 1604803 w 2108838"/>
              <a:gd name="connsiteY484" fmla="*/ 102946 h 113729"/>
              <a:gd name="connsiteX485" fmla="*/ 1594330 w 2108838"/>
              <a:gd name="connsiteY485" fmla="*/ 108661 h 113729"/>
              <a:gd name="connsiteX486" fmla="*/ 1594330 w 2108838"/>
              <a:gd name="connsiteY486" fmla="*/ 112566 h 113729"/>
              <a:gd name="connsiteX487" fmla="*/ 1608617 w 2108838"/>
              <a:gd name="connsiteY487" fmla="*/ 112090 h 113729"/>
              <a:gd name="connsiteX488" fmla="*/ 1622905 w 2108838"/>
              <a:gd name="connsiteY488" fmla="*/ 112566 h 113729"/>
              <a:gd name="connsiteX489" fmla="*/ 1622905 w 2108838"/>
              <a:gd name="connsiteY489" fmla="*/ 108661 h 113729"/>
              <a:gd name="connsiteX490" fmla="*/ 1613380 w 2108838"/>
              <a:gd name="connsiteY490" fmla="*/ 102946 h 113729"/>
              <a:gd name="connsiteX491" fmla="*/ 1613380 w 2108838"/>
              <a:gd name="connsiteY491" fmla="*/ 80563 h 113729"/>
              <a:gd name="connsiteX492" fmla="*/ 1628616 w 2108838"/>
              <a:gd name="connsiteY492" fmla="*/ 89325 h 113729"/>
              <a:gd name="connsiteX493" fmla="*/ 1657191 w 2108838"/>
              <a:gd name="connsiteY493" fmla="*/ 60655 h 113729"/>
              <a:gd name="connsiteX494" fmla="*/ 1646717 w 2108838"/>
              <a:gd name="connsiteY494" fmla="*/ 60655 h 113729"/>
              <a:gd name="connsiteX495" fmla="*/ 1628616 w 2108838"/>
              <a:gd name="connsiteY495" fmla="*/ 86658 h 113729"/>
              <a:gd name="connsiteX496" fmla="*/ 1615277 w 2108838"/>
              <a:gd name="connsiteY496" fmla="*/ 78943 h 113729"/>
              <a:gd name="connsiteX497" fmla="*/ 1613380 w 2108838"/>
              <a:gd name="connsiteY497" fmla="*/ 73608 h 113729"/>
              <a:gd name="connsiteX498" fmla="*/ 1613380 w 2108838"/>
              <a:gd name="connsiteY498" fmla="*/ 45415 h 113729"/>
              <a:gd name="connsiteX499" fmla="*/ 1629565 w 2108838"/>
              <a:gd name="connsiteY499" fmla="*/ 35319 h 113729"/>
              <a:gd name="connsiteX500" fmla="*/ 1646717 w 2108838"/>
              <a:gd name="connsiteY500" fmla="*/ 60655 h 113729"/>
              <a:gd name="connsiteX501" fmla="*/ 1728628 w 2108838"/>
              <a:gd name="connsiteY501" fmla="*/ 87991 h 113729"/>
              <a:gd name="connsiteX502" fmla="*/ 1728628 w 2108838"/>
              <a:gd name="connsiteY502" fmla="*/ 84182 h 113729"/>
              <a:gd name="connsiteX503" fmla="*/ 1719103 w 2108838"/>
              <a:gd name="connsiteY503" fmla="*/ 77038 h 113729"/>
              <a:gd name="connsiteX504" fmla="*/ 1719103 w 2108838"/>
              <a:gd name="connsiteY504" fmla="*/ 32080 h 113729"/>
              <a:gd name="connsiteX505" fmla="*/ 1701002 w 2108838"/>
              <a:gd name="connsiteY505" fmla="*/ 33508 h 113729"/>
              <a:gd name="connsiteX506" fmla="*/ 1701002 w 2108838"/>
              <a:gd name="connsiteY506" fmla="*/ 37414 h 113729"/>
              <a:gd name="connsiteX507" fmla="*/ 1710527 w 2108838"/>
              <a:gd name="connsiteY507" fmla="*/ 44558 h 113729"/>
              <a:gd name="connsiteX508" fmla="*/ 1710527 w 2108838"/>
              <a:gd name="connsiteY508" fmla="*/ 67037 h 113729"/>
              <a:gd name="connsiteX509" fmla="*/ 1695291 w 2108838"/>
              <a:gd name="connsiteY509" fmla="*/ 86658 h 113729"/>
              <a:gd name="connsiteX510" fmla="*/ 1683859 w 2108838"/>
              <a:gd name="connsiteY510" fmla="*/ 73990 h 113729"/>
              <a:gd name="connsiteX511" fmla="*/ 1683859 w 2108838"/>
              <a:gd name="connsiteY511" fmla="*/ 32080 h 113729"/>
              <a:gd name="connsiteX512" fmla="*/ 1664809 w 2108838"/>
              <a:gd name="connsiteY512" fmla="*/ 33508 h 113729"/>
              <a:gd name="connsiteX513" fmla="*/ 1664809 w 2108838"/>
              <a:gd name="connsiteY513" fmla="*/ 37414 h 113729"/>
              <a:gd name="connsiteX514" fmla="*/ 1675292 w 2108838"/>
              <a:gd name="connsiteY514" fmla="*/ 49034 h 113729"/>
              <a:gd name="connsiteX515" fmla="*/ 1675292 w 2108838"/>
              <a:gd name="connsiteY515" fmla="*/ 68084 h 113729"/>
              <a:gd name="connsiteX516" fmla="*/ 1694342 w 2108838"/>
              <a:gd name="connsiteY516" fmla="*/ 89325 h 113729"/>
              <a:gd name="connsiteX517" fmla="*/ 1710527 w 2108838"/>
              <a:gd name="connsiteY517" fmla="*/ 78086 h 113729"/>
              <a:gd name="connsiteX518" fmla="*/ 1710527 w 2108838"/>
              <a:gd name="connsiteY518" fmla="*/ 89325 h 113729"/>
              <a:gd name="connsiteX519" fmla="*/ 1773398 w 2108838"/>
              <a:gd name="connsiteY519" fmla="*/ 72370 h 113729"/>
              <a:gd name="connsiteX520" fmla="*/ 1773398 w 2108838"/>
              <a:gd name="connsiteY520" fmla="*/ 65132 h 113729"/>
              <a:gd name="connsiteX521" fmla="*/ 1770542 w 2108838"/>
              <a:gd name="connsiteY521" fmla="*/ 65132 h 113729"/>
              <a:gd name="connsiteX522" fmla="*/ 1770542 w 2108838"/>
              <a:gd name="connsiteY522" fmla="*/ 72085 h 113729"/>
              <a:gd name="connsiteX523" fmla="*/ 1761966 w 2108838"/>
              <a:gd name="connsiteY523" fmla="*/ 86277 h 113729"/>
              <a:gd name="connsiteX524" fmla="*/ 1753390 w 2108838"/>
              <a:gd name="connsiteY524" fmla="*/ 72561 h 113729"/>
              <a:gd name="connsiteX525" fmla="*/ 1753390 w 2108838"/>
              <a:gd name="connsiteY525" fmla="*/ 37414 h 113729"/>
              <a:gd name="connsiteX526" fmla="*/ 1771491 w 2108838"/>
              <a:gd name="connsiteY526" fmla="*/ 37414 h 113729"/>
              <a:gd name="connsiteX527" fmla="*/ 1771491 w 2108838"/>
              <a:gd name="connsiteY527" fmla="*/ 33508 h 113729"/>
              <a:gd name="connsiteX528" fmla="*/ 1753390 w 2108838"/>
              <a:gd name="connsiteY528" fmla="*/ 33508 h 113729"/>
              <a:gd name="connsiteX529" fmla="*/ 1753390 w 2108838"/>
              <a:gd name="connsiteY529" fmla="*/ 10173 h 113729"/>
              <a:gd name="connsiteX530" fmla="*/ 1750534 w 2108838"/>
              <a:gd name="connsiteY530" fmla="*/ 10173 h 113729"/>
              <a:gd name="connsiteX531" fmla="*/ 1734340 w 2108838"/>
              <a:gd name="connsiteY531" fmla="*/ 34556 h 113729"/>
              <a:gd name="connsiteX532" fmla="*/ 1734340 w 2108838"/>
              <a:gd name="connsiteY532" fmla="*/ 37414 h 113729"/>
              <a:gd name="connsiteX533" fmla="*/ 1744823 w 2108838"/>
              <a:gd name="connsiteY533" fmla="*/ 37414 h 113729"/>
              <a:gd name="connsiteX534" fmla="*/ 1744823 w 2108838"/>
              <a:gd name="connsiteY534" fmla="*/ 72370 h 113729"/>
              <a:gd name="connsiteX535" fmla="*/ 1761017 w 2108838"/>
              <a:gd name="connsiteY535" fmla="*/ 89325 h 113729"/>
              <a:gd name="connsiteX536" fmla="*/ 1773398 w 2108838"/>
              <a:gd name="connsiteY536" fmla="*/ 72370 h 113729"/>
              <a:gd name="connsiteX537" fmla="*/ 1833403 w 2108838"/>
              <a:gd name="connsiteY537" fmla="*/ 72942 h 113729"/>
              <a:gd name="connsiteX538" fmla="*/ 1831497 w 2108838"/>
              <a:gd name="connsiteY538" fmla="*/ 71513 h 113729"/>
              <a:gd name="connsiteX539" fmla="*/ 1829590 w 2108838"/>
              <a:gd name="connsiteY539" fmla="*/ 73324 h 113729"/>
              <a:gd name="connsiteX540" fmla="*/ 1812447 w 2108838"/>
              <a:gd name="connsiteY540" fmla="*/ 86182 h 113729"/>
              <a:gd name="connsiteX541" fmla="*/ 1798159 w 2108838"/>
              <a:gd name="connsiteY541" fmla="*/ 77705 h 113729"/>
              <a:gd name="connsiteX542" fmla="*/ 1794355 w 2108838"/>
              <a:gd name="connsiteY542" fmla="*/ 58845 h 113729"/>
              <a:gd name="connsiteX543" fmla="*/ 1830548 w 2108838"/>
              <a:gd name="connsiteY543" fmla="*/ 58845 h 113729"/>
              <a:gd name="connsiteX544" fmla="*/ 1833403 w 2108838"/>
              <a:gd name="connsiteY544" fmla="*/ 56178 h 113729"/>
              <a:gd name="connsiteX545" fmla="*/ 1810540 w 2108838"/>
              <a:gd name="connsiteY545" fmla="*/ 31318 h 113729"/>
              <a:gd name="connsiteX546" fmla="*/ 1783872 w 2108838"/>
              <a:gd name="connsiteY546" fmla="*/ 60179 h 113729"/>
              <a:gd name="connsiteX547" fmla="*/ 1812447 w 2108838"/>
              <a:gd name="connsiteY547" fmla="*/ 89325 h 113729"/>
              <a:gd name="connsiteX548" fmla="*/ 1833403 w 2108838"/>
              <a:gd name="connsiteY548" fmla="*/ 72942 h 113729"/>
              <a:gd name="connsiteX549" fmla="*/ 1824827 w 2108838"/>
              <a:gd name="connsiteY549" fmla="*/ 56178 h 113729"/>
              <a:gd name="connsiteX550" fmla="*/ 1795303 w 2108838"/>
              <a:gd name="connsiteY550" fmla="*/ 56178 h 113729"/>
              <a:gd name="connsiteX551" fmla="*/ 1810540 w 2108838"/>
              <a:gd name="connsiteY551" fmla="*/ 34176 h 113729"/>
              <a:gd name="connsiteX552" fmla="*/ 1824827 w 2108838"/>
              <a:gd name="connsiteY552" fmla="*/ 56178 h 113729"/>
              <a:gd name="connsiteX553" fmla="*/ 1903892 w 2108838"/>
              <a:gd name="connsiteY553" fmla="*/ 87991 h 113729"/>
              <a:gd name="connsiteX554" fmla="*/ 1903892 w 2108838"/>
              <a:gd name="connsiteY554" fmla="*/ 84182 h 113729"/>
              <a:gd name="connsiteX555" fmla="*/ 1893409 w 2108838"/>
              <a:gd name="connsiteY555" fmla="*/ 77038 h 113729"/>
              <a:gd name="connsiteX556" fmla="*/ 1893409 w 2108838"/>
              <a:gd name="connsiteY556" fmla="*/ 171 h 113729"/>
              <a:gd name="connsiteX557" fmla="*/ 1875317 w 2108838"/>
              <a:gd name="connsiteY557" fmla="*/ 1505 h 113729"/>
              <a:gd name="connsiteX558" fmla="*/ 1875317 w 2108838"/>
              <a:gd name="connsiteY558" fmla="*/ 5601 h 113729"/>
              <a:gd name="connsiteX559" fmla="*/ 1885791 w 2108838"/>
              <a:gd name="connsiteY559" fmla="*/ 12554 h 113729"/>
              <a:gd name="connsiteX560" fmla="*/ 1885791 w 2108838"/>
              <a:gd name="connsiteY560" fmla="*/ 39986 h 113729"/>
              <a:gd name="connsiteX561" fmla="*/ 1869597 w 2108838"/>
              <a:gd name="connsiteY561" fmla="*/ 32080 h 113729"/>
              <a:gd name="connsiteX562" fmla="*/ 1841022 w 2108838"/>
              <a:gd name="connsiteY562" fmla="*/ 60750 h 113729"/>
              <a:gd name="connsiteX563" fmla="*/ 1867690 w 2108838"/>
              <a:gd name="connsiteY563" fmla="*/ 89325 h 113729"/>
              <a:gd name="connsiteX564" fmla="*/ 1884842 w 2108838"/>
              <a:gd name="connsiteY564" fmla="*/ 81038 h 113729"/>
              <a:gd name="connsiteX565" fmla="*/ 1884842 w 2108838"/>
              <a:gd name="connsiteY565" fmla="*/ 89325 h 113729"/>
              <a:gd name="connsiteX566" fmla="*/ 1884842 w 2108838"/>
              <a:gd name="connsiteY566" fmla="*/ 73133 h 113729"/>
              <a:gd name="connsiteX567" fmla="*/ 1883884 w 2108838"/>
              <a:gd name="connsiteY567" fmla="*/ 77705 h 113729"/>
              <a:gd name="connsiteX568" fmla="*/ 1868648 w 2108838"/>
              <a:gd name="connsiteY568" fmla="*/ 86658 h 113729"/>
              <a:gd name="connsiteX569" fmla="*/ 1855309 w 2108838"/>
              <a:gd name="connsiteY569" fmla="*/ 78466 h 113729"/>
              <a:gd name="connsiteX570" fmla="*/ 1851505 w 2108838"/>
              <a:gd name="connsiteY570" fmla="*/ 60941 h 113729"/>
              <a:gd name="connsiteX571" fmla="*/ 1855309 w 2108838"/>
              <a:gd name="connsiteY571" fmla="*/ 42938 h 113729"/>
              <a:gd name="connsiteX572" fmla="*/ 1869597 w 2108838"/>
              <a:gd name="connsiteY572" fmla="*/ 34842 h 113729"/>
              <a:gd name="connsiteX573" fmla="*/ 1883884 w 2108838"/>
              <a:gd name="connsiteY573" fmla="*/ 42463 h 113729"/>
              <a:gd name="connsiteX574" fmla="*/ 1884842 w 2108838"/>
              <a:gd name="connsiteY574" fmla="*/ 47130 h 113729"/>
              <a:gd name="connsiteX575" fmla="*/ 1994380 w 2108838"/>
              <a:gd name="connsiteY575" fmla="*/ 7601 h 113729"/>
              <a:gd name="connsiteX576" fmla="*/ 1982948 w 2108838"/>
              <a:gd name="connsiteY576" fmla="*/ -1163 h 113729"/>
              <a:gd name="connsiteX577" fmla="*/ 1963898 w 2108838"/>
              <a:gd name="connsiteY577" fmla="*/ 18935 h 113729"/>
              <a:gd name="connsiteX578" fmla="*/ 1963898 w 2108838"/>
              <a:gd name="connsiteY578" fmla="*/ 33508 h 113729"/>
              <a:gd name="connsiteX579" fmla="*/ 1953415 w 2108838"/>
              <a:gd name="connsiteY579" fmla="*/ 33508 h 113729"/>
              <a:gd name="connsiteX580" fmla="*/ 1953415 w 2108838"/>
              <a:gd name="connsiteY580" fmla="*/ 37414 h 113729"/>
              <a:gd name="connsiteX581" fmla="*/ 1963898 w 2108838"/>
              <a:gd name="connsiteY581" fmla="*/ 37414 h 113729"/>
              <a:gd name="connsiteX582" fmla="*/ 1963898 w 2108838"/>
              <a:gd name="connsiteY582" fmla="*/ 78371 h 113729"/>
              <a:gd name="connsiteX583" fmla="*/ 1953415 w 2108838"/>
              <a:gd name="connsiteY583" fmla="*/ 84182 h 113729"/>
              <a:gd name="connsiteX584" fmla="*/ 1953415 w 2108838"/>
              <a:gd name="connsiteY584" fmla="*/ 87991 h 113729"/>
              <a:gd name="connsiteX585" fmla="*/ 1967702 w 2108838"/>
              <a:gd name="connsiteY585" fmla="*/ 87611 h 113729"/>
              <a:gd name="connsiteX586" fmla="*/ 1983897 w 2108838"/>
              <a:gd name="connsiteY586" fmla="*/ 87991 h 113729"/>
              <a:gd name="connsiteX587" fmla="*/ 1983897 w 2108838"/>
              <a:gd name="connsiteY587" fmla="*/ 84182 h 113729"/>
              <a:gd name="connsiteX588" fmla="*/ 1981990 w 2108838"/>
              <a:gd name="connsiteY588" fmla="*/ 84182 h 113729"/>
              <a:gd name="connsiteX589" fmla="*/ 1971516 w 2108838"/>
              <a:gd name="connsiteY589" fmla="*/ 78181 h 113729"/>
              <a:gd name="connsiteX590" fmla="*/ 1971516 w 2108838"/>
              <a:gd name="connsiteY590" fmla="*/ 37414 h 113729"/>
              <a:gd name="connsiteX591" fmla="*/ 1986752 w 2108838"/>
              <a:gd name="connsiteY591" fmla="*/ 37414 h 113729"/>
              <a:gd name="connsiteX592" fmla="*/ 1986752 w 2108838"/>
              <a:gd name="connsiteY592" fmla="*/ 33508 h 113729"/>
              <a:gd name="connsiteX593" fmla="*/ 1971516 w 2108838"/>
              <a:gd name="connsiteY593" fmla="*/ 33508 h 113729"/>
              <a:gd name="connsiteX594" fmla="*/ 1971516 w 2108838"/>
              <a:gd name="connsiteY594" fmla="*/ 18840 h 113729"/>
              <a:gd name="connsiteX595" fmla="*/ 1982948 w 2108838"/>
              <a:gd name="connsiteY595" fmla="*/ 1505 h 113729"/>
              <a:gd name="connsiteX596" fmla="*/ 1987710 w 2108838"/>
              <a:gd name="connsiteY596" fmla="*/ 2457 h 113729"/>
              <a:gd name="connsiteX597" fmla="*/ 1983897 w 2108838"/>
              <a:gd name="connsiteY597" fmla="*/ 7791 h 113729"/>
              <a:gd name="connsiteX598" fmla="*/ 1988659 w 2108838"/>
              <a:gd name="connsiteY598" fmla="*/ 13316 h 113729"/>
              <a:gd name="connsiteX599" fmla="*/ 1994380 w 2108838"/>
              <a:gd name="connsiteY599" fmla="*/ 7696 h 113729"/>
              <a:gd name="connsiteX600" fmla="*/ 2047716 w 2108838"/>
              <a:gd name="connsiteY600" fmla="*/ 60941 h 113729"/>
              <a:gd name="connsiteX601" fmla="*/ 2020090 w 2108838"/>
              <a:gd name="connsiteY601" fmla="*/ 31318 h 113729"/>
              <a:gd name="connsiteX602" fmla="*/ 1991515 w 2108838"/>
              <a:gd name="connsiteY602" fmla="*/ 60941 h 113729"/>
              <a:gd name="connsiteX603" fmla="*/ 2020090 w 2108838"/>
              <a:gd name="connsiteY603" fmla="*/ 89325 h 113729"/>
              <a:gd name="connsiteX604" fmla="*/ 2047716 w 2108838"/>
              <a:gd name="connsiteY604" fmla="*/ 60941 h 113729"/>
              <a:gd name="connsiteX605" fmla="*/ 2037242 w 2108838"/>
              <a:gd name="connsiteY605" fmla="*/ 59893 h 113729"/>
              <a:gd name="connsiteX606" fmla="*/ 2034377 w 2108838"/>
              <a:gd name="connsiteY606" fmla="*/ 76848 h 113729"/>
              <a:gd name="connsiteX607" fmla="*/ 2020090 w 2108838"/>
              <a:gd name="connsiteY607" fmla="*/ 86182 h 113729"/>
              <a:gd name="connsiteX608" fmla="*/ 2005802 w 2108838"/>
              <a:gd name="connsiteY608" fmla="*/ 77705 h 113729"/>
              <a:gd name="connsiteX609" fmla="*/ 2001998 w 2108838"/>
              <a:gd name="connsiteY609" fmla="*/ 59893 h 113729"/>
              <a:gd name="connsiteX610" fmla="*/ 2004853 w 2108838"/>
              <a:gd name="connsiteY610" fmla="*/ 42652 h 113729"/>
              <a:gd name="connsiteX611" fmla="*/ 2020090 w 2108838"/>
              <a:gd name="connsiteY611" fmla="*/ 34176 h 113729"/>
              <a:gd name="connsiteX612" fmla="*/ 2034377 w 2108838"/>
              <a:gd name="connsiteY612" fmla="*/ 42367 h 113729"/>
              <a:gd name="connsiteX613" fmla="*/ 2037242 w 2108838"/>
              <a:gd name="connsiteY613" fmla="*/ 59893 h 113729"/>
              <a:gd name="connsiteX614" fmla="*/ 2097248 w 2108838"/>
              <a:gd name="connsiteY614" fmla="*/ 39795 h 113729"/>
              <a:gd name="connsiteX615" fmla="*/ 2087723 w 2108838"/>
              <a:gd name="connsiteY615" fmla="*/ 32080 h 113729"/>
              <a:gd name="connsiteX616" fmla="*/ 2072477 w 2108838"/>
              <a:gd name="connsiteY616" fmla="*/ 46082 h 113729"/>
              <a:gd name="connsiteX617" fmla="*/ 2072477 w 2108838"/>
              <a:gd name="connsiteY617" fmla="*/ 32080 h 113729"/>
              <a:gd name="connsiteX618" fmla="*/ 2055334 w 2108838"/>
              <a:gd name="connsiteY618" fmla="*/ 33508 h 113729"/>
              <a:gd name="connsiteX619" fmla="*/ 2055334 w 2108838"/>
              <a:gd name="connsiteY619" fmla="*/ 37414 h 113729"/>
              <a:gd name="connsiteX620" fmla="*/ 2064859 w 2108838"/>
              <a:gd name="connsiteY620" fmla="*/ 44558 h 113729"/>
              <a:gd name="connsiteX621" fmla="*/ 2064859 w 2108838"/>
              <a:gd name="connsiteY621" fmla="*/ 78371 h 113729"/>
              <a:gd name="connsiteX622" fmla="*/ 2055334 w 2108838"/>
              <a:gd name="connsiteY622" fmla="*/ 84182 h 113729"/>
              <a:gd name="connsiteX623" fmla="*/ 2055334 w 2108838"/>
              <a:gd name="connsiteY623" fmla="*/ 87991 h 113729"/>
              <a:gd name="connsiteX624" fmla="*/ 2069622 w 2108838"/>
              <a:gd name="connsiteY624" fmla="*/ 87611 h 113729"/>
              <a:gd name="connsiteX625" fmla="*/ 2085816 w 2108838"/>
              <a:gd name="connsiteY625" fmla="*/ 87991 h 113729"/>
              <a:gd name="connsiteX626" fmla="*/ 2085816 w 2108838"/>
              <a:gd name="connsiteY626" fmla="*/ 84182 h 113729"/>
              <a:gd name="connsiteX627" fmla="*/ 2082960 w 2108838"/>
              <a:gd name="connsiteY627" fmla="*/ 84182 h 113729"/>
              <a:gd name="connsiteX628" fmla="*/ 2073435 w 2108838"/>
              <a:gd name="connsiteY628" fmla="*/ 78181 h 113729"/>
              <a:gd name="connsiteX629" fmla="*/ 2073435 w 2108838"/>
              <a:gd name="connsiteY629" fmla="*/ 58655 h 113729"/>
              <a:gd name="connsiteX630" fmla="*/ 2087723 w 2108838"/>
              <a:gd name="connsiteY630" fmla="*/ 34842 h 113729"/>
              <a:gd name="connsiteX631" fmla="*/ 2089630 w 2108838"/>
              <a:gd name="connsiteY631" fmla="*/ 35033 h 113729"/>
              <a:gd name="connsiteX632" fmla="*/ 2086765 w 2108838"/>
              <a:gd name="connsiteY632" fmla="*/ 39986 h 113729"/>
              <a:gd name="connsiteX633" fmla="*/ 2091527 w 2108838"/>
              <a:gd name="connsiteY633" fmla="*/ 45415 h 113729"/>
              <a:gd name="connsiteX634" fmla="*/ 2097248 w 2108838"/>
              <a:gd name="connsiteY634" fmla="*/ 39795 h 1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08838" h="113729">
                <a:moveTo>
                  <a:pt x="16035" y="87991"/>
                </a:moveTo>
                <a:lnTo>
                  <a:pt x="16035" y="84182"/>
                </a:lnTo>
                <a:cubicBezTo>
                  <a:pt x="7459" y="84182"/>
                  <a:pt x="6510" y="83419"/>
                  <a:pt x="6510" y="78466"/>
                </a:cubicBezTo>
                <a:lnTo>
                  <a:pt x="6510" y="32080"/>
                </a:lnTo>
                <a:lnTo>
                  <a:pt x="-10633" y="33508"/>
                </a:lnTo>
                <a:lnTo>
                  <a:pt x="-10633" y="37414"/>
                </a:lnTo>
                <a:cubicBezTo>
                  <a:pt x="-3015" y="37414"/>
                  <a:pt x="-2066" y="38176"/>
                  <a:pt x="-2066" y="44367"/>
                </a:cubicBezTo>
                <a:lnTo>
                  <a:pt x="-2066" y="78371"/>
                </a:lnTo>
                <a:cubicBezTo>
                  <a:pt x="-2066" y="84182"/>
                  <a:pt x="-3015" y="84182"/>
                  <a:pt x="-11591" y="84182"/>
                </a:cubicBezTo>
                <a:lnTo>
                  <a:pt x="-11591" y="87991"/>
                </a:lnTo>
                <a:lnTo>
                  <a:pt x="2697" y="87611"/>
                </a:lnTo>
                <a:cubicBezTo>
                  <a:pt x="6510" y="87611"/>
                  <a:pt x="11273" y="87896"/>
                  <a:pt x="16035" y="87991"/>
                </a:cubicBezTo>
                <a:close/>
                <a:moveTo>
                  <a:pt x="8417" y="11696"/>
                </a:moveTo>
                <a:cubicBezTo>
                  <a:pt x="8417" y="8267"/>
                  <a:pt x="5552" y="4933"/>
                  <a:pt x="1748" y="4933"/>
                </a:cubicBezTo>
                <a:cubicBezTo>
                  <a:pt x="-2066" y="4933"/>
                  <a:pt x="-4922" y="8362"/>
                  <a:pt x="-4922" y="11696"/>
                </a:cubicBezTo>
                <a:cubicBezTo>
                  <a:pt x="-4922" y="15126"/>
                  <a:pt x="-2066" y="18364"/>
                  <a:pt x="1748" y="18364"/>
                </a:cubicBezTo>
                <a:cubicBezTo>
                  <a:pt x="6510" y="18364"/>
                  <a:pt x="8417" y="14840"/>
                  <a:pt x="8417" y="11696"/>
                </a:cubicBezTo>
                <a:close/>
                <a:moveTo>
                  <a:pt x="87473" y="87991"/>
                </a:moveTo>
                <a:lnTo>
                  <a:pt x="87473" y="84182"/>
                </a:lnTo>
                <a:cubicBezTo>
                  <a:pt x="80803" y="84182"/>
                  <a:pt x="76990" y="84182"/>
                  <a:pt x="76990" y="80277"/>
                </a:cubicBezTo>
                <a:lnTo>
                  <a:pt x="76990" y="56178"/>
                </a:lnTo>
                <a:cubicBezTo>
                  <a:pt x="76990" y="45319"/>
                  <a:pt x="76990" y="41320"/>
                  <a:pt x="73185" y="36842"/>
                </a:cubicBezTo>
                <a:cubicBezTo>
                  <a:pt x="71278" y="34556"/>
                  <a:pt x="67465" y="32080"/>
                  <a:pt x="59847" y="32080"/>
                </a:cubicBezTo>
                <a:cubicBezTo>
                  <a:pt x="51280" y="32080"/>
                  <a:pt x="44610" y="37605"/>
                  <a:pt x="41755" y="45415"/>
                </a:cubicBezTo>
                <a:lnTo>
                  <a:pt x="41755" y="32080"/>
                </a:lnTo>
                <a:lnTo>
                  <a:pt x="23653" y="33508"/>
                </a:lnTo>
                <a:lnTo>
                  <a:pt x="23653" y="37414"/>
                </a:lnTo>
                <a:cubicBezTo>
                  <a:pt x="32230" y="37414"/>
                  <a:pt x="33178" y="38271"/>
                  <a:pt x="33178" y="44558"/>
                </a:cubicBezTo>
                <a:lnTo>
                  <a:pt x="33178" y="78371"/>
                </a:lnTo>
                <a:cubicBezTo>
                  <a:pt x="33178" y="84182"/>
                  <a:pt x="32230" y="84182"/>
                  <a:pt x="23653" y="84182"/>
                </a:cubicBezTo>
                <a:lnTo>
                  <a:pt x="23653" y="87991"/>
                </a:lnTo>
                <a:lnTo>
                  <a:pt x="37941" y="87611"/>
                </a:lnTo>
                <a:lnTo>
                  <a:pt x="52228" y="87991"/>
                </a:lnTo>
                <a:lnTo>
                  <a:pt x="52228" y="84182"/>
                </a:lnTo>
                <a:cubicBezTo>
                  <a:pt x="43652" y="84182"/>
                  <a:pt x="41755" y="84182"/>
                  <a:pt x="41755" y="78371"/>
                </a:cubicBezTo>
                <a:lnTo>
                  <a:pt x="41755" y="55130"/>
                </a:lnTo>
                <a:cubicBezTo>
                  <a:pt x="41755" y="41986"/>
                  <a:pt x="51280" y="34842"/>
                  <a:pt x="58898" y="34842"/>
                </a:cubicBezTo>
                <a:cubicBezTo>
                  <a:pt x="67465" y="34842"/>
                  <a:pt x="68423" y="41700"/>
                  <a:pt x="68423" y="48844"/>
                </a:cubicBezTo>
                <a:lnTo>
                  <a:pt x="68423" y="78371"/>
                </a:lnTo>
                <a:cubicBezTo>
                  <a:pt x="68423" y="84182"/>
                  <a:pt x="67465" y="84182"/>
                  <a:pt x="58898" y="84182"/>
                </a:cubicBezTo>
                <a:lnTo>
                  <a:pt x="58898" y="87991"/>
                </a:lnTo>
                <a:lnTo>
                  <a:pt x="73185" y="87611"/>
                </a:lnTo>
                <a:close/>
                <a:moveTo>
                  <a:pt x="174147" y="72370"/>
                </a:moveTo>
                <a:lnTo>
                  <a:pt x="174147" y="65132"/>
                </a:lnTo>
                <a:lnTo>
                  <a:pt x="171291" y="65132"/>
                </a:lnTo>
                <a:lnTo>
                  <a:pt x="171291" y="72085"/>
                </a:lnTo>
                <a:cubicBezTo>
                  <a:pt x="171291" y="81515"/>
                  <a:pt x="166528" y="86277"/>
                  <a:pt x="162715" y="86277"/>
                </a:cubicBezTo>
                <a:cubicBezTo>
                  <a:pt x="154148" y="86277"/>
                  <a:pt x="154148" y="74751"/>
                  <a:pt x="154148" y="72561"/>
                </a:cubicBezTo>
                <a:lnTo>
                  <a:pt x="154148" y="37414"/>
                </a:lnTo>
                <a:lnTo>
                  <a:pt x="172240" y="37414"/>
                </a:lnTo>
                <a:lnTo>
                  <a:pt x="172240" y="33508"/>
                </a:lnTo>
                <a:lnTo>
                  <a:pt x="154148" y="33508"/>
                </a:lnTo>
                <a:lnTo>
                  <a:pt x="154148" y="10173"/>
                </a:lnTo>
                <a:lnTo>
                  <a:pt x="150334" y="10173"/>
                </a:lnTo>
                <a:cubicBezTo>
                  <a:pt x="150334" y="20555"/>
                  <a:pt x="146530" y="34176"/>
                  <a:pt x="134140" y="34556"/>
                </a:cubicBezTo>
                <a:lnTo>
                  <a:pt x="134140" y="37414"/>
                </a:lnTo>
                <a:lnTo>
                  <a:pt x="144623" y="37414"/>
                </a:lnTo>
                <a:lnTo>
                  <a:pt x="144623" y="72370"/>
                </a:lnTo>
                <a:cubicBezTo>
                  <a:pt x="144623" y="87896"/>
                  <a:pt x="157003" y="89325"/>
                  <a:pt x="161766" y="89325"/>
                </a:cubicBezTo>
                <a:cubicBezTo>
                  <a:pt x="170342" y="89325"/>
                  <a:pt x="174147" y="80467"/>
                  <a:pt x="174147" y="72370"/>
                </a:cubicBezTo>
                <a:close/>
                <a:moveTo>
                  <a:pt x="248440" y="87991"/>
                </a:moveTo>
                <a:lnTo>
                  <a:pt x="248440" y="84182"/>
                </a:lnTo>
                <a:cubicBezTo>
                  <a:pt x="242728" y="84182"/>
                  <a:pt x="238915" y="84182"/>
                  <a:pt x="238915" y="80277"/>
                </a:cubicBezTo>
                <a:lnTo>
                  <a:pt x="238915" y="56178"/>
                </a:lnTo>
                <a:cubicBezTo>
                  <a:pt x="238915" y="45319"/>
                  <a:pt x="238915" y="41320"/>
                  <a:pt x="235110" y="36842"/>
                </a:cubicBezTo>
                <a:cubicBezTo>
                  <a:pt x="233203" y="34556"/>
                  <a:pt x="229390" y="32080"/>
                  <a:pt x="221772" y="32080"/>
                </a:cubicBezTo>
                <a:cubicBezTo>
                  <a:pt x="211298" y="32080"/>
                  <a:pt x="205577" y="39605"/>
                  <a:pt x="203680" y="44272"/>
                </a:cubicBezTo>
                <a:lnTo>
                  <a:pt x="203680" y="171"/>
                </a:lnTo>
                <a:lnTo>
                  <a:pt x="185578" y="1505"/>
                </a:lnTo>
                <a:lnTo>
                  <a:pt x="185578" y="5601"/>
                </a:lnTo>
                <a:cubicBezTo>
                  <a:pt x="194155" y="5601"/>
                  <a:pt x="195103" y="6458"/>
                  <a:pt x="195103" y="12554"/>
                </a:cubicBezTo>
                <a:lnTo>
                  <a:pt x="195103" y="78371"/>
                </a:lnTo>
                <a:cubicBezTo>
                  <a:pt x="195103" y="84182"/>
                  <a:pt x="193197" y="84182"/>
                  <a:pt x="185578" y="84182"/>
                </a:cubicBezTo>
                <a:lnTo>
                  <a:pt x="185578" y="87991"/>
                </a:lnTo>
                <a:lnTo>
                  <a:pt x="199866" y="87611"/>
                </a:lnTo>
                <a:lnTo>
                  <a:pt x="213205" y="87991"/>
                </a:lnTo>
                <a:lnTo>
                  <a:pt x="213205" y="84182"/>
                </a:lnTo>
                <a:cubicBezTo>
                  <a:pt x="205577" y="84182"/>
                  <a:pt x="203680" y="84182"/>
                  <a:pt x="203680" y="78371"/>
                </a:cubicBezTo>
                <a:lnTo>
                  <a:pt x="203680" y="55130"/>
                </a:lnTo>
                <a:cubicBezTo>
                  <a:pt x="203680" y="41986"/>
                  <a:pt x="213205" y="34842"/>
                  <a:pt x="220823" y="34842"/>
                </a:cubicBezTo>
                <a:cubicBezTo>
                  <a:pt x="228441" y="34842"/>
                  <a:pt x="230348" y="41700"/>
                  <a:pt x="230348" y="48844"/>
                </a:cubicBezTo>
                <a:lnTo>
                  <a:pt x="230348" y="78371"/>
                </a:lnTo>
                <a:cubicBezTo>
                  <a:pt x="230348" y="84182"/>
                  <a:pt x="228441" y="84182"/>
                  <a:pt x="220823" y="84182"/>
                </a:cubicBezTo>
                <a:lnTo>
                  <a:pt x="220823" y="87991"/>
                </a:lnTo>
                <a:lnTo>
                  <a:pt x="235110" y="87611"/>
                </a:lnTo>
                <a:close/>
                <a:moveTo>
                  <a:pt x="303692" y="72942"/>
                </a:moveTo>
                <a:cubicBezTo>
                  <a:pt x="303692" y="71608"/>
                  <a:pt x="302734" y="71513"/>
                  <a:pt x="302734" y="71513"/>
                </a:cubicBezTo>
                <a:cubicBezTo>
                  <a:pt x="300827" y="71513"/>
                  <a:pt x="300827" y="72276"/>
                  <a:pt x="300827" y="73324"/>
                </a:cubicBezTo>
                <a:cubicBezTo>
                  <a:pt x="296065" y="86277"/>
                  <a:pt x="284642" y="86277"/>
                  <a:pt x="283684" y="86277"/>
                </a:cubicBezTo>
                <a:cubicBezTo>
                  <a:pt x="277015" y="86277"/>
                  <a:pt x="272252" y="82467"/>
                  <a:pt x="269397" y="77705"/>
                </a:cubicBezTo>
                <a:cubicBezTo>
                  <a:pt x="265592" y="71608"/>
                  <a:pt x="265592" y="63322"/>
                  <a:pt x="265592" y="58845"/>
                </a:cubicBezTo>
                <a:lnTo>
                  <a:pt x="300827" y="58845"/>
                </a:lnTo>
                <a:cubicBezTo>
                  <a:pt x="303692" y="58845"/>
                  <a:pt x="303692" y="58845"/>
                  <a:pt x="303692" y="56178"/>
                </a:cubicBezTo>
                <a:cubicBezTo>
                  <a:pt x="303692" y="43701"/>
                  <a:pt x="297023" y="31318"/>
                  <a:pt x="281777" y="31318"/>
                </a:cubicBezTo>
                <a:cubicBezTo>
                  <a:pt x="266541" y="31318"/>
                  <a:pt x="255109" y="44367"/>
                  <a:pt x="255109" y="60179"/>
                </a:cubicBezTo>
                <a:cubicBezTo>
                  <a:pt x="255109" y="77133"/>
                  <a:pt x="268448" y="89325"/>
                  <a:pt x="282735" y="89325"/>
                </a:cubicBezTo>
                <a:cubicBezTo>
                  <a:pt x="297972" y="89325"/>
                  <a:pt x="303692" y="75323"/>
                  <a:pt x="303692" y="72942"/>
                </a:cubicBezTo>
                <a:close/>
                <a:moveTo>
                  <a:pt x="296065" y="56178"/>
                </a:moveTo>
                <a:lnTo>
                  <a:pt x="265592" y="56178"/>
                </a:lnTo>
                <a:cubicBezTo>
                  <a:pt x="266541" y="37223"/>
                  <a:pt x="277015" y="34176"/>
                  <a:pt x="281777" y="34176"/>
                </a:cubicBezTo>
                <a:cubicBezTo>
                  <a:pt x="294167" y="34176"/>
                  <a:pt x="296065" y="51225"/>
                  <a:pt x="296065" y="56178"/>
                </a:cubicBezTo>
                <a:close/>
                <a:moveTo>
                  <a:pt x="409416" y="60941"/>
                </a:moveTo>
                <a:cubicBezTo>
                  <a:pt x="409416" y="44749"/>
                  <a:pt x="397035" y="31318"/>
                  <a:pt x="381790" y="31318"/>
                </a:cubicBezTo>
                <a:cubicBezTo>
                  <a:pt x="365605" y="31318"/>
                  <a:pt x="353215" y="45129"/>
                  <a:pt x="353215" y="60941"/>
                </a:cubicBezTo>
                <a:cubicBezTo>
                  <a:pt x="353215" y="77323"/>
                  <a:pt x="366553" y="89325"/>
                  <a:pt x="381790" y="89325"/>
                </a:cubicBezTo>
                <a:cubicBezTo>
                  <a:pt x="397035" y="89325"/>
                  <a:pt x="409416" y="77038"/>
                  <a:pt x="409416" y="60941"/>
                </a:cubicBezTo>
                <a:close/>
                <a:moveTo>
                  <a:pt x="398942" y="59893"/>
                </a:moveTo>
                <a:cubicBezTo>
                  <a:pt x="398942" y="64465"/>
                  <a:pt x="398942" y="71322"/>
                  <a:pt x="396077" y="76848"/>
                </a:cubicBezTo>
                <a:cubicBezTo>
                  <a:pt x="393222" y="82467"/>
                  <a:pt x="387510" y="86277"/>
                  <a:pt x="381790" y="86277"/>
                </a:cubicBezTo>
                <a:cubicBezTo>
                  <a:pt x="376078" y="86277"/>
                  <a:pt x="370367" y="83515"/>
                  <a:pt x="367502" y="77705"/>
                </a:cubicBezTo>
                <a:cubicBezTo>
                  <a:pt x="363698" y="72276"/>
                  <a:pt x="363698" y="64465"/>
                  <a:pt x="363698" y="59893"/>
                </a:cubicBezTo>
                <a:cubicBezTo>
                  <a:pt x="363698" y="54940"/>
                  <a:pt x="363698" y="48177"/>
                  <a:pt x="367502" y="42652"/>
                </a:cubicBezTo>
                <a:cubicBezTo>
                  <a:pt x="370367" y="36842"/>
                  <a:pt x="376078" y="34176"/>
                  <a:pt x="381790" y="34176"/>
                </a:cubicBezTo>
                <a:cubicBezTo>
                  <a:pt x="386552" y="34176"/>
                  <a:pt x="392273" y="36937"/>
                  <a:pt x="396077" y="42367"/>
                </a:cubicBezTo>
                <a:cubicBezTo>
                  <a:pt x="398942" y="47796"/>
                  <a:pt x="398942" y="55130"/>
                  <a:pt x="398942" y="59893"/>
                </a:cubicBezTo>
                <a:close/>
                <a:moveTo>
                  <a:pt x="480853" y="87991"/>
                </a:moveTo>
                <a:lnTo>
                  <a:pt x="480853" y="84182"/>
                </a:lnTo>
                <a:cubicBezTo>
                  <a:pt x="472277" y="84182"/>
                  <a:pt x="471328" y="83229"/>
                  <a:pt x="471328" y="77038"/>
                </a:cubicBezTo>
                <a:lnTo>
                  <a:pt x="471328" y="32080"/>
                </a:lnTo>
                <a:lnTo>
                  <a:pt x="452278" y="33508"/>
                </a:lnTo>
                <a:lnTo>
                  <a:pt x="452278" y="37414"/>
                </a:lnTo>
                <a:cubicBezTo>
                  <a:pt x="460855" y="37414"/>
                  <a:pt x="462752" y="38271"/>
                  <a:pt x="462752" y="44558"/>
                </a:cubicBezTo>
                <a:lnTo>
                  <a:pt x="462752" y="67037"/>
                </a:lnTo>
                <a:cubicBezTo>
                  <a:pt x="462752" y="78086"/>
                  <a:pt x="456092" y="86658"/>
                  <a:pt x="446567" y="86658"/>
                </a:cubicBezTo>
                <a:cubicBezTo>
                  <a:pt x="436084" y="86658"/>
                  <a:pt x="436084" y="80752"/>
                  <a:pt x="436084" y="73990"/>
                </a:cubicBezTo>
                <a:lnTo>
                  <a:pt x="436084" y="32080"/>
                </a:lnTo>
                <a:lnTo>
                  <a:pt x="417034" y="33508"/>
                </a:lnTo>
                <a:lnTo>
                  <a:pt x="417034" y="37414"/>
                </a:lnTo>
                <a:cubicBezTo>
                  <a:pt x="427517" y="37414"/>
                  <a:pt x="427517" y="37890"/>
                  <a:pt x="427517" y="49034"/>
                </a:cubicBezTo>
                <a:lnTo>
                  <a:pt x="427517" y="68084"/>
                </a:lnTo>
                <a:cubicBezTo>
                  <a:pt x="427517" y="77895"/>
                  <a:pt x="427517" y="89325"/>
                  <a:pt x="446567" y="89325"/>
                </a:cubicBezTo>
                <a:cubicBezTo>
                  <a:pt x="453227" y="89325"/>
                  <a:pt x="458948" y="85896"/>
                  <a:pt x="462752" y="78086"/>
                </a:cubicBezTo>
                <a:lnTo>
                  <a:pt x="462752" y="89325"/>
                </a:lnTo>
                <a:close/>
                <a:moveTo>
                  <a:pt x="525623" y="72370"/>
                </a:moveTo>
                <a:lnTo>
                  <a:pt x="525623" y="65132"/>
                </a:lnTo>
                <a:lnTo>
                  <a:pt x="521809" y="65132"/>
                </a:lnTo>
                <a:lnTo>
                  <a:pt x="521809" y="72085"/>
                </a:lnTo>
                <a:cubicBezTo>
                  <a:pt x="521809" y="81515"/>
                  <a:pt x="518005" y="86277"/>
                  <a:pt x="514191" y="86277"/>
                </a:cubicBezTo>
                <a:cubicBezTo>
                  <a:pt x="505615" y="86277"/>
                  <a:pt x="505615" y="74751"/>
                  <a:pt x="505615" y="72561"/>
                </a:cubicBezTo>
                <a:lnTo>
                  <a:pt x="505615" y="37414"/>
                </a:lnTo>
                <a:lnTo>
                  <a:pt x="523716" y="37414"/>
                </a:lnTo>
                <a:lnTo>
                  <a:pt x="523716" y="33508"/>
                </a:lnTo>
                <a:lnTo>
                  <a:pt x="505615" y="33508"/>
                </a:lnTo>
                <a:lnTo>
                  <a:pt x="505615" y="10173"/>
                </a:lnTo>
                <a:lnTo>
                  <a:pt x="501810" y="10173"/>
                </a:lnTo>
                <a:cubicBezTo>
                  <a:pt x="501810" y="20555"/>
                  <a:pt x="497997" y="34176"/>
                  <a:pt x="485616" y="34556"/>
                </a:cubicBezTo>
                <a:lnTo>
                  <a:pt x="485616" y="37414"/>
                </a:lnTo>
                <a:lnTo>
                  <a:pt x="496090" y="37414"/>
                </a:lnTo>
                <a:lnTo>
                  <a:pt x="496090" y="72370"/>
                </a:lnTo>
                <a:cubicBezTo>
                  <a:pt x="496090" y="87896"/>
                  <a:pt x="508480" y="89325"/>
                  <a:pt x="513242" y="89325"/>
                </a:cubicBezTo>
                <a:cubicBezTo>
                  <a:pt x="521809" y="89325"/>
                  <a:pt x="525623" y="80467"/>
                  <a:pt x="525623" y="72370"/>
                </a:cubicBezTo>
                <a:close/>
                <a:moveTo>
                  <a:pt x="598967" y="60655"/>
                </a:moveTo>
                <a:cubicBezTo>
                  <a:pt x="598967" y="44558"/>
                  <a:pt x="586577" y="32080"/>
                  <a:pt x="572290" y="32080"/>
                </a:cubicBezTo>
                <a:cubicBezTo>
                  <a:pt x="561816" y="32080"/>
                  <a:pt x="557053" y="37700"/>
                  <a:pt x="554198" y="40366"/>
                </a:cubicBezTo>
                <a:lnTo>
                  <a:pt x="554198" y="32080"/>
                </a:lnTo>
                <a:lnTo>
                  <a:pt x="536097" y="33508"/>
                </a:lnTo>
                <a:lnTo>
                  <a:pt x="536097" y="37414"/>
                </a:lnTo>
                <a:cubicBezTo>
                  <a:pt x="544673" y="37414"/>
                  <a:pt x="545622" y="38176"/>
                  <a:pt x="545622" y="43701"/>
                </a:cubicBezTo>
                <a:lnTo>
                  <a:pt x="545622" y="102946"/>
                </a:lnTo>
                <a:cubicBezTo>
                  <a:pt x="545622" y="108661"/>
                  <a:pt x="544673" y="108661"/>
                  <a:pt x="536097" y="108661"/>
                </a:cubicBezTo>
                <a:lnTo>
                  <a:pt x="536097" y="112566"/>
                </a:lnTo>
                <a:lnTo>
                  <a:pt x="550384" y="112090"/>
                </a:lnTo>
                <a:lnTo>
                  <a:pt x="564672" y="112566"/>
                </a:lnTo>
                <a:lnTo>
                  <a:pt x="564672" y="108661"/>
                </a:lnTo>
                <a:cubicBezTo>
                  <a:pt x="556105" y="108661"/>
                  <a:pt x="555147" y="108661"/>
                  <a:pt x="555147" y="102946"/>
                </a:cubicBezTo>
                <a:lnTo>
                  <a:pt x="555147" y="80563"/>
                </a:lnTo>
                <a:cubicBezTo>
                  <a:pt x="555147" y="82467"/>
                  <a:pt x="560867" y="89325"/>
                  <a:pt x="570392" y="89325"/>
                </a:cubicBezTo>
                <a:cubicBezTo>
                  <a:pt x="585628" y="89325"/>
                  <a:pt x="598967" y="77038"/>
                  <a:pt x="598967" y="60655"/>
                </a:cubicBezTo>
                <a:close/>
                <a:moveTo>
                  <a:pt x="587535" y="60655"/>
                </a:moveTo>
                <a:cubicBezTo>
                  <a:pt x="587535" y="75990"/>
                  <a:pt x="578959" y="86658"/>
                  <a:pt x="569434" y="86658"/>
                </a:cubicBezTo>
                <a:cubicBezTo>
                  <a:pt x="564672" y="86658"/>
                  <a:pt x="559909" y="84182"/>
                  <a:pt x="557053" y="78943"/>
                </a:cubicBezTo>
                <a:cubicBezTo>
                  <a:pt x="555147" y="76276"/>
                  <a:pt x="555147" y="76085"/>
                  <a:pt x="555147" y="73608"/>
                </a:cubicBezTo>
                <a:lnTo>
                  <a:pt x="555147" y="45415"/>
                </a:lnTo>
                <a:cubicBezTo>
                  <a:pt x="558002" y="38938"/>
                  <a:pt x="564672" y="35319"/>
                  <a:pt x="571341" y="35319"/>
                </a:cubicBezTo>
                <a:cubicBezTo>
                  <a:pt x="579917" y="35319"/>
                  <a:pt x="587535" y="46367"/>
                  <a:pt x="587535" y="60655"/>
                </a:cubicBezTo>
                <a:close/>
                <a:moveTo>
                  <a:pt x="670405" y="87991"/>
                </a:moveTo>
                <a:lnTo>
                  <a:pt x="670405" y="84182"/>
                </a:lnTo>
                <a:cubicBezTo>
                  <a:pt x="661828" y="84182"/>
                  <a:pt x="660880" y="83229"/>
                  <a:pt x="660880" y="77038"/>
                </a:cubicBezTo>
                <a:lnTo>
                  <a:pt x="660880" y="32080"/>
                </a:lnTo>
                <a:lnTo>
                  <a:pt x="641830" y="33508"/>
                </a:lnTo>
                <a:lnTo>
                  <a:pt x="641830" y="37414"/>
                </a:lnTo>
                <a:cubicBezTo>
                  <a:pt x="651355" y="37414"/>
                  <a:pt x="652303" y="38271"/>
                  <a:pt x="652303" y="44558"/>
                </a:cubicBezTo>
                <a:lnTo>
                  <a:pt x="652303" y="67037"/>
                </a:lnTo>
                <a:cubicBezTo>
                  <a:pt x="652303" y="78086"/>
                  <a:pt x="645634" y="86658"/>
                  <a:pt x="637067" y="86658"/>
                </a:cubicBezTo>
                <a:cubicBezTo>
                  <a:pt x="626584" y="86658"/>
                  <a:pt x="625635" y="80752"/>
                  <a:pt x="625635" y="73990"/>
                </a:cubicBezTo>
                <a:lnTo>
                  <a:pt x="625635" y="32080"/>
                </a:lnTo>
                <a:lnTo>
                  <a:pt x="606585" y="33508"/>
                </a:lnTo>
                <a:lnTo>
                  <a:pt x="606585" y="37414"/>
                </a:lnTo>
                <a:cubicBezTo>
                  <a:pt x="617059" y="37414"/>
                  <a:pt x="617059" y="37890"/>
                  <a:pt x="617059" y="49034"/>
                </a:cubicBezTo>
                <a:lnTo>
                  <a:pt x="617059" y="68084"/>
                </a:lnTo>
                <a:cubicBezTo>
                  <a:pt x="617059" y="77895"/>
                  <a:pt x="617059" y="89325"/>
                  <a:pt x="636109" y="89325"/>
                </a:cubicBezTo>
                <a:cubicBezTo>
                  <a:pt x="642778" y="89325"/>
                  <a:pt x="648490" y="85896"/>
                  <a:pt x="652303" y="78086"/>
                </a:cubicBezTo>
                <a:lnTo>
                  <a:pt x="652303" y="89325"/>
                </a:lnTo>
                <a:close/>
                <a:moveTo>
                  <a:pt x="715165" y="72370"/>
                </a:moveTo>
                <a:lnTo>
                  <a:pt x="715165" y="65132"/>
                </a:lnTo>
                <a:lnTo>
                  <a:pt x="712309" y="65132"/>
                </a:lnTo>
                <a:lnTo>
                  <a:pt x="712309" y="72085"/>
                </a:lnTo>
                <a:cubicBezTo>
                  <a:pt x="712309" y="81515"/>
                  <a:pt x="708505" y="86277"/>
                  <a:pt x="703742" y="86277"/>
                </a:cubicBezTo>
                <a:cubicBezTo>
                  <a:pt x="695166" y="86277"/>
                  <a:pt x="695166" y="74751"/>
                  <a:pt x="695166" y="72561"/>
                </a:cubicBezTo>
                <a:lnTo>
                  <a:pt x="695166" y="37414"/>
                </a:lnTo>
                <a:lnTo>
                  <a:pt x="713267" y="37414"/>
                </a:lnTo>
                <a:lnTo>
                  <a:pt x="713267" y="33508"/>
                </a:lnTo>
                <a:lnTo>
                  <a:pt x="695166" y="33508"/>
                </a:lnTo>
                <a:lnTo>
                  <a:pt x="695166" y="10173"/>
                </a:lnTo>
                <a:lnTo>
                  <a:pt x="692310" y="10173"/>
                </a:lnTo>
                <a:cubicBezTo>
                  <a:pt x="691352" y="20555"/>
                  <a:pt x="687548" y="34176"/>
                  <a:pt x="675167" y="34556"/>
                </a:cubicBezTo>
                <a:lnTo>
                  <a:pt x="675167" y="37414"/>
                </a:lnTo>
                <a:lnTo>
                  <a:pt x="686590" y="37414"/>
                </a:lnTo>
                <a:lnTo>
                  <a:pt x="686590" y="72370"/>
                </a:lnTo>
                <a:cubicBezTo>
                  <a:pt x="686590" y="87896"/>
                  <a:pt x="698022" y="89325"/>
                  <a:pt x="702784" y="89325"/>
                </a:cubicBezTo>
                <a:cubicBezTo>
                  <a:pt x="711360" y="89325"/>
                  <a:pt x="715165" y="80467"/>
                  <a:pt x="715165" y="72370"/>
                </a:cubicBezTo>
                <a:close/>
                <a:moveTo>
                  <a:pt x="831372" y="87991"/>
                </a:moveTo>
                <a:lnTo>
                  <a:pt x="831372" y="84182"/>
                </a:lnTo>
                <a:cubicBezTo>
                  <a:pt x="822805" y="84182"/>
                  <a:pt x="821847" y="83229"/>
                  <a:pt x="821847" y="77038"/>
                </a:cubicBezTo>
                <a:lnTo>
                  <a:pt x="821847" y="171"/>
                </a:lnTo>
                <a:lnTo>
                  <a:pt x="802797" y="1505"/>
                </a:lnTo>
                <a:lnTo>
                  <a:pt x="802797" y="5601"/>
                </a:lnTo>
                <a:cubicBezTo>
                  <a:pt x="812322" y="5601"/>
                  <a:pt x="813280" y="6458"/>
                  <a:pt x="813280" y="12554"/>
                </a:cubicBezTo>
                <a:lnTo>
                  <a:pt x="813280" y="39986"/>
                </a:lnTo>
                <a:cubicBezTo>
                  <a:pt x="809466" y="35319"/>
                  <a:pt x="803755" y="32080"/>
                  <a:pt x="797085" y="32080"/>
                </a:cubicBezTo>
                <a:cubicBezTo>
                  <a:pt x="781840" y="32080"/>
                  <a:pt x="769459" y="44558"/>
                  <a:pt x="769459" y="60750"/>
                </a:cubicBezTo>
                <a:cubicBezTo>
                  <a:pt x="769459" y="76848"/>
                  <a:pt x="780891" y="89325"/>
                  <a:pt x="796127" y="89325"/>
                </a:cubicBezTo>
                <a:cubicBezTo>
                  <a:pt x="803755" y="89325"/>
                  <a:pt x="809466" y="85039"/>
                  <a:pt x="812322" y="81038"/>
                </a:cubicBezTo>
                <a:lnTo>
                  <a:pt x="812322" y="89325"/>
                </a:lnTo>
                <a:close/>
                <a:moveTo>
                  <a:pt x="812322" y="73133"/>
                </a:moveTo>
                <a:cubicBezTo>
                  <a:pt x="812322" y="75323"/>
                  <a:pt x="812322" y="75705"/>
                  <a:pt x="811373" y="77705"/>
                </a:cubicBezTo>
                <a:cubicBezTo>
                  <a:pt x="807559" y="83896"/>
                  <a:pt x="801848" y="86658"/>
                  <a:pt x="796127" y="86658"/>
                </a:cubicBezTo>
                <a:cubicBezTo>
                  <a:pt x="790416" y="86658"/>
                  <a:pt x="786602" y="83419"/>
                  <a:pt x="782798" y="78466"/>
                </a:cubicBezTo>
                <a:cubicBezTo>
                  <a:pt x="779942" y="73324"/>
                  <a:pt x="778984" y="66180"/>
                  <a:pt x="778984" y="60941"/>
                </a:cubicBezTo>
                <a:cubicBezTo>
                  <a:pt x="778984" y="56273"/>
                  <a:pt x="779942" y="48748"/>
                  <a:pt x="783747" y="42938"/>
                </a:cubicBezTo>
                <a:cubicBezTo>
                  <a:pt x="785653" y="39033"/>
                  <a:pt x="790416" y="34842"/>
                  <a:pt x="798034" y="34842"/>
                </a:cubicBezTo>
                <a:cubicBezTo>
                  <a:pt x="801848" y="34842"/>
                  <a:pt x="807559" y="36842"/>
                  <a:pt x="811373" y="42463"/>
                </a:cubicBezTo>
                <a:cubicBezTo>
                  <a:pt x="812322" y="44558"/>
                  <a:pt x="812322" y="44844"/>
                  <a:pt x="812322" y="47130"/>
                </a:cubicBezTo>
                <a:close/>
                <a:moveTo>
                  <a:pt x="866616" y="87991"/>
                </a:moveTo>
                <a:lnTo>
                  <a:pt x="866616" y="84182"/>
                </a:lnTo>
                <a:cubicBezTo>
                  <a:pt x="858040" y="84182"/>
                  <a:pt x="857091" y="83419"/>
                  <a:pt x="857091" y="78466"/>
                </a:cubicBezTo>
                <a:lnTo>
                  <a:pt x="857091" y="32080"/>
                </a:lnTo>
                <a:lnTo>
                  <a:pt x="839948" y="33508"/>
                </a:lnTo>
                <a:lnTo>
                  <a:pt x="839948" y="37414"/>
                </a:lnTo>
                <a:cubicBezTo>
                  <a:pt x="847566" y="37414"/>
                  <a:pt x="848515" y="38176"/>
                  <a:pt x="848515" y="44367"/>
                </a:cubicBezTo>
                <a:lnTo>
                  <a:pt x="848515" y="78371"/>
                </a:lnTo>
                <a:cubicBezTo>
                  <a:pt x="848515" y="84182"/>
                  <a:pt x="847566" y="84182"/>
                  <a:pt x="838990" y="84182"/>
                </a:cubicBezTo>
                <a:lnTo>
                  <a:pt x="838990" y="87991"/>
                </a:lnTo>
                <a:lnTo>
                  <a:pt x="853277" y="87611"/>
                </a:lnTo>
                <a:cubicBezTo>
                  <a:pt x="857091" y="87611"/>
                  <a:pt x="861853" y="87896"/>
                  <a:pt x="866616" y="87991"/>
                </a:cubicBezTo>
                <a:close/>
                <a:moveTo>
                  <a:pt x="858998" y="11696"/>
                </a:moveTo>
                <a:cubicBezTo>
                  <a:pt x="858998" y="8267"/>
                  <a:pt x="856142" y="4933"/>
                  <a:pt x="852328" y="4933"/>
                </a:cubicBezTo>
                <a:cubicBezTo>
                  <a:pt x="848515" y="4933"/>
                  <a:pt x="845659" y="8362"/>
                  <a:pt x="845659" y="11696"/>
                </a:cubicBezTo>
                <a:cubicBezTo>
                  <a:pt x="845659" y="15126"/>
                  <a:pt x="848515" y="18364"/>
                  <a:pt x="852328" y="18364"/>
                </a:cubicBezTo>
                <a:cubicBezTo>
                  <a:pt x="857091" y="18364"/>
                  <a:pt x="858998" y="14840"/>
                  <a:pt x="858998" y="11696"/>
                </a:cubicBezTo>
                <a:close/>
                <a:moveTo>
                  <a:pt x="949485" y="7696"/>
                </a:moveTo>
                <a:cubicBezTo>
                  <a:pt x="949485" y="3220"/>
                  <a:pt x="944723" y="-1163"/>
                  <a:pt x="938053" y="-1163"/>
                </a:cubicBezTo>
                <a:cubicBezTo>
                  <a:pt x="930435" y="-1163"/>
                  <a:pt x="924715" y="3600"/>
                  <a:pt x="924715" y="4077"/>
                </a:cubicBezTo>
                <a:cubicBezTo>
                  <a:pt x="920910" y="-495"/>
                  <a:pt x="913292" y="-1163"/>
                  <a:pt x="910427" y="-1163"/>
                </a:cubicBezTo>
                <a:cubicBezTo>
                  <a:pt x="898047" y="-1163"/>
                  <a:pt x="883759" y="5410"/>
                  <a:pt x="883759" y="19126"/>
                </a:cubicBezTo>
                <a:lnTo>
                  <a:pt x="883759" y="33508"/>
                </a:lnTo>
                <a:lnTo>
                  <a:pt x="873285" y="33508"/>
                </a:lnTo>
                <a:lnTo>
                  <a:pt x="873285" y="37414"/>
                </a:lnTo>
                <a:lnTo>
                  <a:pt x="883759" y="37414"/>
                </a:lnTo>
                <a:lnTo>
                  <a:pt x="883759" y="78371"/>
                </a:lnTo>
                <a:cubicBezTo>
                  <a:pt x="883759" y="84182"/>
                  <a:pt x="881852" y="84182"/>
                  <a:pt x="873285" y="84182"/>
                </a:cubicBezTo>
                <a:lnTo>
                  <a:pt x="873285" y="87991"/>
                </a:lnTo>
                <a:lnTo>
                  <a:pt x="887573" y="87611"/>
                </a:lnTo>
                <a:lnTo>
                  <a:pt x="901860" y="87991"/>
                </a:lnTo>
                <a:lnTo>
                  <a:pt x="901860" y="84182"/>
                </a:lnTo>
                <a:cubicBezTo>
                  <a:pt x="893284" y="84182"/>
                  <a:pt x="891377" y="84182"/>
                  <a:pt x="891377" y="78371"/>
                </a:cubicBezTo>
                <a:lnTo>
                  <a:pt x="891377" y="37414"/>
                </a:lnTo>
                <a:lnTo>
                  <a:pt x="918055" y="37414"/>
                </a:lnTo>
                <a:lnTo>
                  <a:pt x="918055" y="78371"/>
                </a:lnTo>
                <a:cubicBezTo>
                  <a:pt x="918055" y="84182"/>
                  <a:pt x="917097" y="84182"/>
                  <a:pt x="908530" y="84182"/>
                </a:cubicBezTo>
                <a:lnTo>
                  <a:pt x="908530" y="87991"/>
                </a:lnTo>
                <a:lnTo>
                  <a:pt x="922817" y="87611"/>
                </a:lnTo>
                <a:cubicBezTo>
                  <a:pt x="927580" y="87611"/>
                  <a:pt x="934240" y="87611"/>
                  <a:pt x="939002" y="87991"/>
                </a:cubicBezTo>
                <a:lnTo>
                  <a:pt x="939002" y="84182"/>
                </a:lnTo>
                <a:lnTo>
                  <a:pt x="936147" y="84182"/>
                </a:lnTo>
                <a:cubicBezTo>
                  <a:pt x="927580" y="84182"/>
                  <a:pt x="926622" y="82658"/>
                  <a:pt x="926622" y="78181"/>
                </a:cubicBezTo>
                <a:lnTo>
                  <a:pt x="926622" y="37414"/>
                </a:lnTo>
                <a:lnTo>
                  <a:pt x="941867" y="37414"/>
                </a:lnTo>
                <a:lnTo>
                  <a:pt x="941867" y="33508"/>
                </a:lnTo>
                <a:lnTo>
                  <a:pt x="926622" y="33508"/>
                </a:lnTo>
                <a:lnTo>
                  <a:pt x="926622" y="18840"/>
                </a:lnTo>
                <a:cubicBezTo>
                  <a:pt x="926622" y="7505"/>
                  <a:pt x="932342" y="1505"/>
                  <a:pt x="938053" y="1505"/>
                </a:cubicBezTo>
                <a:cubicBezTo>
                  <a:pt x="939002" y="1505"/>
                  <a:pt x="940909" y="1505"/>
                  <a:pt x="941867" y="2457"/>
                </a:cubicBezTo>
                <a:cubicBezTo>
                  <a:pt x="940909" y="3029"/>
                  <a:pt x="939002" y="4647"/>
                  <a:pt x="939002" y="7791"/>
                </a:cubicBezTo>
                <a:cubicBezTo>
                  <a:pt x="939002" y="10744"/>
                  <a:pt x="940909" y="13316"/>
                  <a:pt x="943765" y="13316"/>
                </a:cubicBezTo>
                <a:cubicBezTo>
                  <a:pt x="947578" y="13316"/>
                  <a:pt x="949485" y="10744"/>
                  <a:pt x="949485" y="7696"/>
                </a:cubicBezTo>
                <a:close/>
                <a:moveTo>
                  <a:pt x="919952" y="4077"/>
                </a:moveTo>
                <a:cubicBezTo>
                  <a:pt x="918055" y="4363"/>
                  <a:pt x="915190" y="5981"/>
                  <a:pt x="915190" y="9601"/>
                </a:cubicBezTo>
                <a:cubicBezTo>
                  <a:pt x="915190" y="10363"/>
                  <a:pt x="915190" y="13411"/>
                  <a:pt x="919003" y="14649"/>
                </a:cubicBezTo>
                <a:cubicBezTo>
                  <a:pt x="918055" y="16269"/>
                  <a:pt x="918055" y="17507"/>
                  <a:pt x="918055" y="18935"/>
                </a:cubicBezTo>
                <a:lnTo>
                  <a:pt x="918055" y="33508"/>
                </a:lnTo>
                <a:lnTo>
                  <a:pt x="891377" y="33508"/>
                </a:lnTo>
                <a:lnTo>
                  <a:pt x="891377" y="19221"/>
                </a:lnTo>
                <a:cubicBezTo>
                  <a:pt x="891377" y="6933"/>
                  <a:pt x="901860" y="1505"/>
                  <a:pt x="910427" y="1505"/>
                </a:cubicBezTo>
                <a:cubicBezTo>
                  <a:pt x="916148" y="1505"/>
                  <a:pt x="919952" y="4077"/>
                  <a:pt x="919952" y="4077"/>
                </a:cubicBezTo>
                <a:close/>
                <a:moveTo>
                  <a:pt x="996152" y="72942"/>
                </a:moveTo>
                <a:cubicBezTo>
                  <a:pt x="996152" y="71608"/>
                  <a:pt x="995203" y="71513"/>
                  <a:pt x="995203" y="71513"/>
                </a:cubicBezTo>
                <a:cubicBezTo>
                  <a:pt x="993297" y="71513"/>
                  <a:pt x="993297" y="72276"/>
                  <a:pt x="993297" y="73324"/>
                </a:cubicBezTo>
                <a:cubicBezTo>
                  <a:pt x="988534" y="86277"/>
                  <a:pt x="977102" y="86277"/>
                  <a:pt x="976153" y="86277"/>
                </a:cubicBezTo>
                <a:cubicBezTo>
                  <a:pt x="969484" y="86277"/>
                  <a:pt x="964722" y="82467"/>
                  <a:pt x="961866" y="77705"/>
                </a:cubicBezTo>
                <a:cubicBezTo>
                  <a:pt x="958052" y="71608"/>
                  <a:pt x="958052" y="63322"/>
                  <a:pt x="958052" y="58845"/>
                </a:cubicBezTo>
                <a:lnTo>
                  <a:pt x="993297" y="58845"/>
                </a:lnTo>
                <a:cubicBezTo>
                  <a:pt x="996152" y="58845"/>
                  <a:pt x="996152" y="58845"/>
                  <a:pt x="996152" y="56178"/>
                </a:cubicBezTo>
                <a:cubicBezTo>
                  <a:pt x="996152" y="43701"/>
                  <a:pt x="989492" y="31318"/>
                  <a:pt x="974247" y="31318"/>
                </a:cubicBezTo>
                <a:cubicBezTo>
                  <a:pt x="959010" y="31318"/>
                  <a:pt x="947578" y="44367"/>
                  <a:pt x="947578" y="60179"/>
                </a:cubicBezTo>
                <a:cubicBezTo>
                  <a:pt x="947578" y="77133"/>
                  <a:pt x="960917" y="89325"/>
                  <a:pt x="975205" y="89325"/>
                </a:cubicBezTo>
                <a:cubicBezTo>
                  <a:pt x="990441" y="89325"/>
                  <a:pt x="996152" y="75323"/>
                  <a:pt x="996152" y="72942"/>
                </a:cubicBezTo>
                <a:close/>
                <a:moveTo>
                  <a:pt x="988534" y="56178"/>
                </a:moveTo>
                <a:lnTo>
                  <a:pt x="958052" y="56178"/>
                </a:lnTo>
                <a:cubicBezTo>
                  <a:pt x="959010" y="37223"/>
                  <a:pt x="969484" y="34176"/>
                  <a:pt x="974247" y="34176"/>
                </a:cubicBezTo>
                <a:cubicBezTo>
                  <a:pt x="986627" y="34176"/>
                  <a:pt x="988534" y="51225"/>
                  <a:pt x="988534" y="56178"/>
                </a:cubicBezTo>
                <a:close/>
                <a:moveTo>
                  <a:pt x="1045684" y="39795"/>
                </a:moveTo>
                <a:cubicBezTo>
                  <a:pt x="1045684" y="35794"/>
                  <a:pt x="1041880" y="32080"/>
                  <a:pt x="1037117" y="32080"/>
                </a:cubicBezTo>
                <a:cubicBezTo>
                  <a:pt x="1027592" y="32080"/>
                  <a:pt x="1022830" y="40557"/>
                  <a:pt x="1020923" y="46082"/>
                </a:cubicBezTo>
                <a:lnTo>
                  <a:pt x="1020923" y="32080"/>
                </a:lnTo>
                <a:lnTo>
                  <a:pt x="1003780" y="33508"/>
                </a:lnTo>
                <a:lnTo>
                  <a:pt x="1003780" y="37414"/>
                </a:lnTo>
                <a:cubicBezTo>
                  <a:pt x="1012347" y="37414"/>
                  <a:pt x="1013305" y="38271"/>
                  <a:pt x="1013305" y="44558"/>
                </a:cubicBezTo>
                <a:lnTo>
                  <a:pt x="1013305" y="78371"/>
                </a:lnTo>
                <a:cubicBezTo>
                  <a:pt x="1013305" y="84182"/>
                  <a:pt x="1012347" y="84182"/>
                  <a:pt x="1003780" y="84182"/>
                </a:cubicBezTo>
                <a:lnTo>
                  <a:pt x="1003780" y="87991"/>
                </a:lnTo>
                <a:lnTo>
                  <a:pt x="1018067" y="87611"/>
                </a:lnTo>
                <a:cubicBezTo>
                  <a:pt x="1022830" y="87611"/>
                  <a:pt x="1029490" y="87611"/>
                  <a:pt x="1034252" y="87991"/>
                </a:cubicBezTo>
                <a:lnTo>
                  <a:pt x="1034252" y="84182"/>
                </a:lnTo>
                <a:lnTo>
                  <a:pt x="1031397" y="84182"/>
                </a:lnTo>
                <a:cubicBezTo>
                  <a:pt x="1021872" y="84182"/>
                  <a:pt x="1021872" y="82658"/>
                  <a:pt x="1021872" y="78181"/>
                </a:cubicBezTo>
                <a:lnTo>
                  <a:pt x="1021872" y="58655"/>
                </a:lnTo>
                <a:cubicBezTo>
                  <a:pt x="1021872" y="46176"/>
                  <a:pt x="1027592" y="34842"/>
                  <a:pt x="1037117" y="34842"/>
                </a:cubicBezTo>
                <a:cubicBezTo>
                  <a:pt x="1038066" y="34842"/>
                  <a:pt x="1038066" y="34842"/>
                  <a:pt x="1038066" y="35033"/>
                </a:cubicBezTo>
                <a:cubicBezTo>
                  <a:pt x="1038066" y="35224"/>
                  <a:pt x="1035210" y="36651"/>
                  <a:pt x="1035210" y="39986"/>
                </a:cubicBezTo>
                <a:cubicBezTo>
                  <a:pt x="1035210" y="43510"/>
                  <a:pt x="1038066" y="45415"/>
                  <a:pt x="1040922" y="45415"/>
                </a:cubicBezTo>
                <a:cubicBezTo>
                  <a:pt x="1042828" y="45415"/>
                  <a:pt x="1045684" y="43795"/>
                  <a:pt x="1045684" y="39795"/>
                </a:cubicBezTo>
                <a:close/>
                <a:moveTo>
                  <a:pt x="1101885" y="72942"/>
                </a:moveTo>
                <a:cubicBezTo>
                  <a:pt x="1101885" y="71608"/>
                  <a:pt x="1100927" y="71513"/>
                  <a:pt x="1100927" y="71513"/>
                </a:cubicBezTo>
                <a:cubicBezTo>
                  <a:pt x="1099030" y="71513"/>
                  <a:pt x="1099030" y="72276"/>
                  <a:pt x="1099030" y="73324"/>
                </a:cubicBezTo>
                <a:cubicBezTo>
                  <a:pt x="1094267" y="86277"/>
                  <a:pt x="1082835" y="86277"/>
                  <a:pt x="1081877" y="86277"/>
                </a:cubicBezTo>
                <a:cubicBezTo>
                  <a:pt x="1075217" y="86277"/>
                  <a:pt x="1070455" y="82467"/>
                  <a:pt x="1067590" y="77705"/>
                </a:cubicBezTo>
                <a:cubicBezTo>
                  <a:pt x="1063785" y="71608"/>
                  <a:pt x="1063785" y="63322"/>
                  <a:pt x="1063785" y="58845"/>
                </a:cubicBezTo>
                <a:lnTo>
                  <a:pt x="1099030" y="58845"/>
                </a:lnTo>
                <a:cubicBezTo>
                  <a:pt x="1101885" y="58845"/>
                  <a:pt x="1101885" y="58845"/>
                  <a:pt x="1101885" y="56178"/>
                </a:cubicBezTo>
                <a:cubicBezTo>
                  <a:pt x="1101885" y="43701"/>
                  <a:pt x="1095216" y="31318"/>
                  <a:pt x="1079980" y="31318"/>
                </a:cubicBezTo>
                <a:cubicBezTo>
                  <a:pt x="1064734" y="31318"/>
                  <a:pt x="1053302" y="44367"/>
                  <a:pt x="1053302" y="60179"/>
                </a:cubicBezTo>
                <a:cubicBezTo>
                  <a:pt x="1053302" y="77133"/>
                  <a:pt x="1066641" y="89325"/>
                  <a:pt x="1080928" y="89325"/>
                </a:cubicBezTo>
                <a:cubicBezTo>
                  <a:pt x="1096165" y="89325"/>
                  <a:pt x="1101885" y="75323"/>
                  <a:pt x="1101885" y="72942"/>
                </a:cubicBezTo>
                <a:close/>
                <a:moveTo>
                  <a:pt x="1094267" y="56178"/>
                </a:moveTo>
                <a:lnTo>
                  <a:pt x="1063785" y="56178"/>
                </a:lnTo>
                <a:cubicBezTo>
                  <a:pt x="1064734" y="37223"/>
                  <a:pt x="1075217" y="34176"/>
                  <a:pt x="1079980" y="34176"/>
                </a:cubicBezTo>
                <a:cubicBezTo>
                  <a:pt x="1092360" y="34176"/>
                  <a:pt x="1094267" y="51225"/>
                  <a:pt x="1094267" y="56178"/>
                </a:cubicBezTo>
                <a:close/>
                <a:moveTo>
                  <a:pt x="1173323" y="87991"/>
                </a:moveTo>
                <a:lnTo>
                  <a:pt x="1173323" y="84182"/>
                </a:lnTo>
                <a:cubicBezTo>
                  <a:pt x="1166653" y="84182"/>
                  <a:pt x="1163798" y="84182"/>
                  <a:pt x="1163798" y="80277"/>
                </a:cubicBezTo>
                <a:lnTo>
                  <a:pt x="1163798" y="56178"/>
                </a:lnTo>
                <a:cubicBezTo>
                  <a:pt x="1163798" y="45319"/>
                  <a:pt x="1163798" y="41320"/>
                  <a:pt x="1159984" y="36842"/>
                </a:cubicBezTo>
                <a:cubicBezTo>
                  <a:pt x="1158077" y="34556"/>
                  <a:pt x="1154273" y="32080"/>
                  <a:pt x="1146655" y="32080"/>
                </a:cubicBezTo>
                <a:cubicBezTo>
                  <a:pt x="1137130" y="32080"/>
                  <a:pt x="1131409" y="37605"/>
                  <a:pt x="1127605" y="45415"/>
                </a:cubicBezTo>
                <a:lnTo>
                  <a:pt x="1127605" y="32080"/>
                </a:lnTo>
                <a:lnTo>
                  <a:pt x="1109503" y="33508"/>
                </a:lnTo>
                <a:lnTo>
                  <a:pt x="1109503" y="37414"/>
                </a:lnTo>
                <a:cubicBezTo>
                  <a:pt x="1119028" y="37414"/>
                  <a:pt x="1119977" y="38271"/>
                  <a:pt x="1119977" y="44558"/>
                </a:cubicBezTo>
                <a:lnTo>
                  <a:pt x="1119977" y="78371"/>
                </a:lnTo>
                <a:cubicBezTo>
                  <a:pt x="1119977" y="84182"/>
                  <a:pt x="1118080" y="84182"/>
                  <a:pt x="1109503" y="84182"/>
                </a:cubicBezTo>
                <a:lnTo>
                  <a:pt x="1109503" y="87991"/>
                </a:lnTo>
                <a:lnTo>
                  <a:pt x="1123791" y="87611"/>
                </a:lnTo>
                <a:lnTo>
                  <a:pt x="1138078" y="87991"/>
                </a:lnTo>
                <a:lnTo>
                  <a:pt x="1138078" y="84182"/>
                </a:lnTo>
                <a:cubicBezTo>
                  <a:pt x="1130460" y="84182"/>
                  <a:pt x="1128553" y="84182"/>
                  <a:pt x="1128553" y="78371"/>
                </a:cubicBezTo>
                <a:lnTo>
                  <a:pt x="1128553" y="55130"/>
                </a:lnTo>
                <a:cubicBezTo>
                  <a:pt x="1128553" y="41986"/>
                  <a:pt x="1138078" y="34842"/>
                  <a:pt x="1145697" y="34842"/>
                </a:cubicBezTo>
                <a:cubicBezTo>
                  <a:pt x="1153315" y="34842"/>
                  <a:pt x="1155222" y="41700"/>
                  <a:pt x="1155222" y="48844"/>
                </a:cubicBezTo>
                <a:lnTo>
                  <a:pt x="1155222" y="78371"/>
                </a:lnTo>
                <a:cubicBezTo>
                  <a:pt x="1155222" y="84182"/>
                  <a:pt x="1153315" y="84182"/>
                  <a:pt x="1145697" y="84182"/>
                </a:cubicBezTo>
                <a:lnTo>
                  <a:pt x="1145697" y="87991"/>
                </a:lnTo>
                <a:lnTo>
                  <a:pt x="1159984" y="87611"/>
                </a:lnTo>
                <a:close/>
                <a:moveTo>
                  <a:pt x="1228566" y="72942"/>
                </a:moveTo>
                <a:cubicBezTo>
                  <a:pt x="1228566" y="71608"/>
                  <a:pt x="1227617" y="71608"/>
                  <a:pt x="1226659" y="71608"/>
                </a:cubicBezTo>
                <a:cubicBezTo>
                  <a:pt x="1225710" y="71608"/>
                  <a:pt x="1225710" y="72276"/>
                  <a:pt x="1225710" y="72942"/>
                </a:cubicBezTo>
                <a:cubicBezTo>
                  <a:pt x="1221897" y="84753"/>
                  <a:pt x="1213330" y="86277"/>
                  <a:pt x="1208567" y="86277"/>
                </a:cubicBezTo>
                <a:cubicBezTo>
                  <a:pt x="1201898" y="86277"/>
                  <a:pt x="1190466" y="80847"/>
                  <a:pt x="1190466" y="60464"/>
                </a:cubicBezTo>
                <a:cubicBezTo>
                  <a:pt x="1190466" y="39795"/>
                  <a:pt x="1200940" y="34461"/>
                  <a:pt x="1207609" y="34461"/>
                </a:cubicBezTo>
                <a:cubicBezTo>
                  <a:pt x="1209516" y="34461"/>
                  <a:pt x="1217134" y="34556"/>
                  <a:pt x="1221897" y="39223"/>
                </a:cubicBezTo>
                <a:cubicBezTo>
                  <a:pt x="1216185" y="39509"/>
                  <a:pt x="1215227" y="43415"/>
                  <a:pt x="1215227" y="45033"/>
                </a:cubicBezTo>
                <a:cubicBezTo>
                  <a:pt x="1215227" y="48273"/>
                  <a:pt x="1218092" y="50845"/>
                  <a:pt x="1220948" y="50845"/>
                </a:cubicBezTo>
                <a:cubicBezTo>
                  <a:pt x="1224752" y="50845"/>
                  <a:pt x="1227617" y="48748"/>
                  <a:pt x="1227617" y="44844"/>
                </a:cubicBezTo>
                <a:cubicBezTo>
                  <a:pt x="1227617" y="36271"/>
                  <a:pt x="1218092" y="31318"/>
                  <a:pt x="1207609" y="31318"/>
                </a:cubicBezTo>
                <a:cubicBezTo>
                  <a:pt x="1192373" y="31318"/>
                  <a:pt x="1179992" y="45033"/>
                  <a:pt x="1179992" y="60655"/>
                </a:cubicBezTo>
                <a:cubicBezTo>
                  <a:pt x="1179992" y="76848"/>
                  <a:pt x="1193322" y="89325"/>
                  <a:pt x="1207609" y="89325"/>
                </a:cubicBezTo>
                <a:cubicBezTo>
                  <a:pt x="1224752" y="89325"/>
                  <a:pt x="1228566" y="74180"/>
                  <a:pt x="1228566" y="72942"/>
                </a:cubicBezTo>
                <a:close/>
                <a:moveTo>
                  <a:pt x="1284767" y="72942"/>
                </a:moveTo>
                <a:cubicBezTo>
                  <a:pt x="1284767" y="71608"/>
                  <a:pt x="1283809" y="71513"/>
                  <a:pt x="1282860" y="71513"/>
                </a:cubicBezTo>
                <a:cubicBezTo>
                  <a:pt x="1281902" y="71513"/>
                  <a:pt x="1281902" y="72276"/>
                  <a:pt x="1281902" y="73324"/>
                </a:cubicBezTo>
                <a:cubicBezTo>
                  <a:pt x="1277140" y="86277"/>
                  <a:pt x="1265717" y="86277"/>
                  <a:pt x="1264759" y="86277"/>
                </a:cubicBezTo>
                <a:cubicBezTo>
                  <a:pt x="1258090" y="86277"/>
                  <a:pt x="1253327" y="82467"/>
                  <a:pt x="1250472" y="77705"/>
                </a:cubicBezTo>
                <a:cubicBezTo>
                  <a:pt x="1246667" y="71608"/>
                  <a:pt x="1246667" y="63322"/>
                  <a:pt x="1246667" y="58845"/>
                </a:cubicBezTo>
                <a:lnTo>
                  <a:pt x="1281902" y="58845"/>
                </a:lnTo>
                <a:cubicBezTo>
                  <a:pt x="1284767" y="58845"/>
                  <a:pt x="1284767" y="58845"/>
                  <a:pt x="1284767" y="56178"/>
                </a:cubicBezTo>
                <a:cubicBezTo>
                  <a:pt x="1284767" y="43701"/>
                  <a:pt x="1278098" y="31318"/>
                  <a:pt x="1261903" y="31318"/>
                </a:cubicBezTo>
                <a:cubicBezTo>
                  <a:pt x="1247616" y="31318"/>
                  <a:pt x="1236184" y="44367"/>
                  <a:pt x="1236184" y="60179"/>
                </a:cubicBezTo>
                <a:cubicBezTo>
                  <a:pt x="1236184" y="77133"/>
                  <a:pt x="1249523" y="89325"/>
                  <a:pt x="1263810" y="89325"/>
                </a:cubicBezTo>
                <a:cubicBezTo>
                  <a:pt x="1279047" y="89325"/>
                  <a:pt x="1284767" y="75323"/>
                  <a:pt x="1284767" y="72942"/>
                </a:cubicBezTo>
                <a:close/>
                <a:moveTo>
                  <a:pt x="1276191" y="56178"/>
                </a:moveTo>
                <a:lnTo>
                  <a:pt x="1246667" y="56178"/>
                </a:lnTo>
                <a:cubicBezTo>
                  <a:pt x="1247616" y="37223"/>
                  <a:pt x="1258090" y="34176"/>
                  <a:pt x="1261903" y="34176"/>
                </a:cubicBezTo>
                <a:cubicBezTo>
                  <a:pt x="1275242" y="34176"/>
                  <a:pt x="1276191" y="51225"/>
                  <a:pt x="1276191" y="56178"/>
                </a:cubicBezTo>
                <a:close/>
                <a:moveTo>
                  <a:pt x="1314291" y="87896"/>
                </a:moveTo>
                <a:cubicBezTo>
                  <a:pt x="1314291" y="79800"/>
                  <a:pt x="1311435" y="74657"/>
                  <a:pt x="1305715" y="74657"/>
                </a:cubicBezTo>
                <a:cubicBezTo>
                  <a:pt x="1301910" y="74657"/>
                  <a:pt x="1299055" y="78086"/>
                  <a:pt x="1299055" y="81324"/>
                </a:cubicBezTo>
                <a:cubicBezTo>
                  <a:pt x="1299055" y="84562"/>
                  <a:pt x="1301910" y="87991"/>
                  <a:pt x="1305715" y="87991"/>
                </a:cubicBezTo>
                <a:cubicBezTo>
                  <a:pt x="1307622" y="87991"/>
                  <a:pt x="1309528" y="87230"/>
                  <a:pt x="1311435" y="85896"/>
                </a:cubicBezTo>
                <a:cubicBezTo>
                  <a:pt x="1311435" y="96088"/>
                  <a:pt x="1307622" y="103612"/>
                  <a:pt x="1302859" y="109613"/>
                </a:cubicBezTo>
                <a:cubicBezTo>
                  <a:pt x="1301910" y="110376"/>
                  <a:pt x="1301910" y="110470"/>
                  <a:pt x="1301910" y="111042"/>
                </a:cubicBezTo>
                <a:cubicBezTo>
                  <a:pt x="1301910" y="111994"/>
                  <a:pt x="1301910" y="112471"/>
                  <a:pt x="1302859" y="112471"/>
                </a:cubicBezTo>
                <a:cubicBezTo>
                  <a:pt x="1303817" y="112471"/>
                  <a:pt x="1314291" y="102469"/>
                  <a:pt x="1314291" y="87896"/>
                </a:cubicBezTo>
                <a:close/>
                <a:moveTo>
                  <a:pt x="1418117" y="72942"/>
                </a:moveTo>
                <a:cubicBezTo>
                  <a:pt x="1418117" y="71608"/>
                  <a:pt x="1417159" y="71608"/>
                  <a:pt x="1417159" y="71608"/>
                </a:cubicBezTo>
                <a:cubicBezTo>
                  <a:pt x="1415252" y="71608"/>
                  <a:pt x="1415252" y="72276"/>
                  <a:pt x="1415252" y="72942"/>
                </a:cubicBezTo>
                <a:cubicBezTo>
                  <a:pt x="1411448" y="84753"/>
                  <a:pt x="1403830" y="86277"/>
                  <a:pt x="1399067" y="86277"/>
                </a:cubicBezTo>
                <a:cubicBezTo>
                  <a:pt x="1391440" y="86277"/>
                  <a:pt x="1380966" y="80847"/>
                  <a:pt x="1380966" y="60464"/>
                </a:cubicBezTo>
                <a:cubicBezTo>
                  <a:pt x="1380966" y="39795"/>
                  <a:pt x="1391440" y="34461"/>
                  <a:pt x="1398109" y="34461"/>
                </a:cubicBezTo>
                <a:cubicBezTo>
                  <a:pt x="1399067" y="34461"/>
                  <a:pt x="1406685" y="34556"/>
                  <a:pt x="1411448" y="39223"/>
                </a:cubicBezTo>
                <a:cubicBezTo>
                  <a:pt x="1405727" y="39509"/>
                  <a:pt x="1405727" y="43415"/>
                  <a:pt x="1405727" y="45033"/>
                </a:cubicBezTo>
                <a:cubicBezTo>
                  <a:pt x="1405727" y="48273"/>
                  <a:pt x="1407634" y="50845"/>
                  <a:pt x="1411448" y="50845"/>
                </a:cubicBezTo>
                <a:cubicBezTo>
                  <a:pt x="1414303" y="50845"/>
                  <a:pt x="1417159" y="48748"/>
                  <a:pt x="1417159" y="44844"/>
                </a:cubicBezTo>
                <a:cubicBezTo>
                  <a:pt x="1417159" y="36271"/>
                  <a:pt x="1407634" y="31318"/>
                  <a:pt x="1398109" y="31318"/>
                </a:cubicBezTo>
                <a:cubicBezTo>
                  <a:pt x="1381915" y="31318"/>
                  <a:pt x="1370492" y="45033"/>
                  <a:pt x="1370492" y="60655"/>
                </a:cubicBezTo>
                <a:cubicBezTo>
                  <a:pt x="1370492" y="76848"/>
                  <a:pt x="1382873" y="89325"/>
                  <a:pt x="1397160" y="89325"/>
                </a:cubicBezTo>
                <a:cubicBezTo>
                  <a:pt x="1414303" y="89325"/>
                  <a:pt x="1418117" y="74180"/>
                  <a:pt x="1418117" y="72942"/>
                </a:cubicBezTo>
                <a:close/>
                <a:moveTo>
                  <a:pt x="1481927" y="60941"/>
                </a:moveTo>
                <a:cubicBezTo>
                  <a:pt x="1481927" y="44749"/>
                  <a:pt x="1469547" y="31318"/>
                  <a:pt x="1454310" y="31318"/>
                </a:cubicBezTo>
                <a:cubicBezTo>
                  <a:pt x="1438116" y="31318"/>
                  <a:pt x="1425735" y="45129"/>
                  <a:pt x="1425735" y="60941"/>
                </a:cubicBezTo>
                <a:cubicBezTo>
                  <a:pt x="1425735" y="77323"/>
                  <a:pt x="1439065" y="89325"/>
                  <a:pt x="1453352" y="89325"/>
                </a:cubicBezTo>
                <a:cubicBezTo>
                  <a:pt x="1469547" y="89325"/>
                  <a:pt x="1481927" y="77038"/>
                  <a:pt x="1481927" y="60941"/>
                </a:cubicBezTo>
                <a:close/>
                <a:moveTo>
                  <a:pt x="1471453" y="59893"/>
                </a:moveTo>
                <a:cubicBezTo>
                  <a:pt x="1471453" y="64465"/>
                  <a:pt x="1471453" y="71322"/>
                  <a:pt x="1468598" y="76848"/>
                </a:cubicBezTo>
                <a:cubicBezTo>
                  <a:pt x="1465742" y="82467"/>
                  <a:pt x="1460022" y="86277"/>
                  <a:pt x="1454310" y="86277"/>
                </a:cubicBezTo>
                <a:cubicBezTo>
                  <a:pt x="1448590" y="86277"/>
                  <a:pt x="1442878" y="83515"/>
                  <a:pt x="1439065" y="77705"/>
                </a:cubicBezTo>
                <a:cubicBezTo>
                  <a:pt x="1436209" y="72276"/>
                  <a:pt x="1436209" y="64465"/>
                  <a:pt x="1436209" y="59893"/>
                </a:cubicBezTo>
                <a:cubicBezTo>
                  <a:pt x="1436209" y="54940"/>
                  <a:pt x="1436209" y="48177"/>
                  <a:pt x="1439065" y="42652"/>
                </a:cubicBezTo>
                <a:cubicBezTo>
                  <a:pt x="1442878" y="36842"/>
                  <a:pt x="1448590" y="34176"/>
                  <a:pt x="1453352" y="34176"/>
                </a:cubicBezTo>
                <a:cubicBezTo>
                  <a:pt x="1459073" y="34176"/>
                  <a:pt x="1464784" y="36937"/>
                  <a:pt x="1467640" y="42367"/>
                </a:cubicBezTo>
                <a:cubicBezTo>
                  <a:pt x="1471453" y="47796"/>
                  <a:pt x="1471453" y="55130"/>
                  <a:pt x="1471453" y="59893"/>
                </a:cubicBezTo>
                <a:close/>
                <a:moveTo>
                  <a:pt x="1588609" y="87991"/>
                </a:moveTo>
                <a:lnTo>
                  <a:pt x="1588609" y="84182"/>
                </a:lnTo>
                <a:cubicBezTo>
                  <a:pt x="1581940" y="84182"/>
                  <a:pt x="1579084" y="84182"/>
                  <a:pt x="1578135" y="80277"/>
                </a:cubicBezTo>
                <a:lnTo>
                  <a:pt x="1578135" y="56178"/>
                </a:lnTo>
                <a:cubicBezTo>
                  <a:pt x="1578135" y="45319"/>
                  <a:pt x="1578135" y="41320"/>
                  <a:pt x="1574322" y="36842"/>
                </a:cubicBezTo>
                <a:cubicBezTo>
                  <a:pt x="1572415" y="34556"/>
                  <a:pt x="1568610" y="32080"/>
                  <a:pt x="1560992" y="32080"/>
                </a:cubicBezTo>
                <a:cubicBezTo>
                  <a:pt x="1550509" y="32080"/>
                  <a:pt x="1544798" y="39605"/>
                  <a:pt x="1542891" y="44558"/>
                </a:cubicBezTo>
                <a:cubicBezTo>
                  <a:pt x="1540984" y="33508"/>
                  <a:pt x="1531459" y="32080"/>
                  <a:pt x="1525748" y="32080"/>
                </a:cubicBezTo>
                <a:cubicBezTo>
                  <a:pt x="1517172" y="32080"/>
                  <a:pt x="1510502" y="37605"/>
                  <a:pt x="1507647" y="45415"/>
                </a:cubicBezTo>
                <a:lnTo>
                  <a:pt x="1507647" y="32080"/>
                </a:lnTo>
                <a:lnTo>
                  <a:pt x="1489555" y="33508"/>
                </a:lnTo>
                <a:lnTo>
                  <a:pt x="1489555" y="37414"/>
                </a:lnTo>
                <a:cubicBezTo>
                  <a:pt x="1498122" y="37414"/>
                  <a:pt x="1499080" y="38271"/>
                  <a:pt x="1499080" y="44558"/>
                </a:cubicBezTo>
                <a:lnTo>
                  <a:pt x="1499080" y="78371"/>
                </a:lnTo>
                <a:cubicBezTo>
                  <a:pt x="1499080" y="84182"/>
                  <a:pt x="1498122" y="84182"/>
                  <a:pt x="1489555" y="84182"/>
                </a:cubicBezTo>
                <a:lnTo>
                  <a:pt x="1489555" y="87991"/>
                </a:lnTo>
                <a:lnTo>
                  <a:pt x="1503842" y="87611"/>
                </a:lnTo>
                <a:lnTo>
                  <a:pt x="1518130" y="87991"/>
                </a:lnTo>
                <a:lnTo>
                  <a:pt x="1518130" y="84182"/>
                </a:lnTo>
                <a:cubicBezTo>
                  <a:pt x="1509553" y="84182"/>
                  <a:pt x="1508605" y="84182"/>
                  <a:pt x="1508605" y="78371"/>
                </a:cubicBezTo>
                <a:lnTo>
                  <a:pt x="1508605" y="55130"/>
                </a:lnTo>
                <a:cubicBezTo>
                  <a:pt x="1508605" y="41986"/>
                  <a:pt x="1517172" y="34842"/>
                  <a:pt x="1524790" y="34842"/>
                </a:cubicBezTo>
                <a:cubicBezTo>
                  <a:pt x="1533366" y="34842"/>
                  <a:pt x="1534315" y="41700"/>
                  <a:pt x="1534315" y="48844"/>
                </a:cubicBezTo>
                <a:lnTo>
                  <a:pt x="1534315" y="78371"/>
                </a:lnTo>
                <a:cubicBezTo>
                  <a:pt x="1534315" y="84182"/>
                  <a:pt x="1533366" y="84182"/>
                  <a:pt x="1524790" y="84182"/>
                </a:cubicBezTo>
                <a:lnTo>
                  <a:pt x="1524790" y="87991"/>
                </a:lnTo>
                <a:lnTo>
                  <a:pt x="1539077" y="87611"/>
                </a:lnTo>
                <a:lnTo>
                  <a:pt x="1553365" y="87991"/>
                </a:lnTo>
                <a:lnTo>
                  <a:pt x="1553365" y="84182"/>
                </a:lnTo>
                <a:cubicBezTo>
                  <a:pt x="1544798" y="84182"/>
                  <a:pt x="1542891" y="84182"/>
                  <a:pt x="1542891" y="78371"/>
                </a:cubicBezTo>
                <a:lnTo>
                  <a:pt x="1542891" y="55130"/>
                </a:lnTo>
                <a:cubicBezTo>
                  <a:pt x="1542891" y="41986"/>
                  <a:pt x="1552416" y="34842"/>
                  <a:pt x="1560034" y="34842"/>
                </a:cubicBezTo>
                <a:cubicBezTo>
                  <a:pt x="1568610" y="34842"/>
                  <a:pt x="1569559" y="41700"/>
                  <a:pt x="1569559" y="48844"/>
                </a:cubicBezTo>
                <a:lnTo>
                  <a:pt x="1569559" y="78371"/>
                </a:lnTo>
                <a:cubicBezTo>
                  <a:pt x="1569559" y="84182"/>
                  <a:pt x="1568610" y="84182"/>
                  <a:pt x="1560034" y="84182"/>
                </a:cubicBezTo>
                <a:lnTo>
                  <a:pt x="1560034" y="87991"/>
                </a:lnTo>
                <a:lnTo>
                  <a:pt x="1574322" y="87611"/>
                </a:lnTo>
                <a:close/>
                <a:moveTo>
                  <a:pt x="1657191" y="60655"/>
                </a:moveTo>
                <a:cubicBezTo>
                  <a:pt x="1657191" y="44558"/>
                  <a:pt x="1644810" y="32080"/>
                  <a:pt x="1630523" y="32080"/>
                </a:cubicBezTo>
                <a:cubicBezTo>
                  <a:pt x="1620998" y="32080"/>
                  <a:pt x="1615277" y="37700"/>
                  <a:pt x="1612422" y="40366"/>
                </a:cubicBezTo>
                <a:lnTo>
                  <a:pt x="1612422" y="32080"/>
                </a:lnTo>
                <a:lnTo>
                  <a:pt x="1594330" y="33508"/>
                </a:lnTo>
                <a:lnTo>
                  <a:pt x="1594330" y="37414"/>
                </a:lnTo>
                <a:cubicBezTo>
                  <a:pt x="1603855" y="37414"/>
                  <a:pt x="1604803" y="38176"/>
                  <a:pt x="1604803" y="43701"/>
                </a:cubicBezTo>
                <a:lnTo>
                  <a:pt x="1604803" y="102946"/>
                </a:lnTo>
                <a:cubicBezTo>
                  <a:pt x="1604803" y="108661"/>
                  <a:pt x="1602897" y="108661"/>
                  <a:pt x="1594330" y="108661"/>
                </a:cubicBezTo>
                <a:lnTo>
                  <a:pt x="1594330" y="112566"/>
                </a:lnTo>
                <a:lnTo>
                  <a:pt x="1608617" y="112090"/>
                </a:lnTo>
                <a:lnTo>
                  <a:pt x="1622905" y="112566"/>
                </a:lnTo>
                <a:lnTo>
                  <a:pt x="1622905" y="108661"/>
                </a:lnTo>
                <a:cubicBezTo>
                  <a:pt x="1614328" y="108661"/>
                  <a:pt x="1613380" y="108661"/>
                  <a:pt x="1613380" y="102946"/>
                </a:cubicBezTo>
                <a:lnTo>
                  <a:pt x="1613380" y="80563"/>
                </a:lnTo>
                <a:cubicBezTo>
                  <a:pt x="1613380" y="82467"/>
                  <a:pt x="1619091" y="89325"/>
                  <a:pt x="1628616" y="89325"/>
                </a:cubicBezTo>
                <a:cubicBezTo>
                  <a:pt x="1643852" y="89325"/>
                  <a:pt x="1657191" y="77038"/>
                  <a:pt x="1657191" y="60655"/>
                </a:cubicBezTo>
                <a:close/>
                <a:moveTo>
                  <a:pt x="1646717" y="60655"/>
                </a:moveTo>
                <a:cubicBezTo>
                  <a:pt x="1646717" y="75990"/>
                  <a:pt x="1637192" y="86658"/>
                  <a:pt x="1628616" y="86658"/>
                </a:cubicBezTo>
                <a:cubicBezTo>
                  <a:pt x="1622905" y="86658"/>
                  <a:pt x="1618142" y="84182"/>
                  <a:pt x="1615277" y="78943"/>
                </a:cubicBezTo>
                <a:cubicBezTo>
                  <a:pt x="1613380" y="76276"/>
                  <a:pt x="1613380" y="76085"/>
                  <a:pt x="1613380" y="73608"/>
                </a:cubicBezTo>
                <a:lnTo>
                  <a:pt x="1613380" y="45415"/>
                </a:lnTo>
                <a:cubicBezTo>
                  <a:pt x="1616235" y="38938"/>
                  <a:pt x="1622905" y="35319"/>
                  <a:pt x="1629565" y="35319"/>
                </a:cubicBezTo>
                <a:cubicBezTo>
                  <a:pt x="1638141" y="35319"/>
                  <a:pt x="1646717" y="46367"/>
                  <a:pt x="1646717" y="60655"/>
                </a:cubicBezTo>
                <a:close/>
                <a:moveTo>
                  <a:pt x="1728628" y="87991"/>
                </a:moveTo>
                <a:lnTo>
                  <a:pt x="1728628" y="84182"/>
                </a:lnTo>
                <a:cubicBezTo>
                  <a:pt x="1720052" y="84182"/>
                  <a:pt x="1719103" y="83229"/>
                  <a:pt x="1719103" y="77038"/>
                </a:cubicBezTo>
                <a:lnTo>
                  <a:pt x="1719103" y="32080"/>
                </a:lnTo>
                <a:lnTo>
                  <a:pt x="1701002" y="33508"/>
                </a:lnTo>
                <a:lnTo>
                  <a:pt x="1701002" y="37414"/>
                </a:lnTo>
                <a:cubicBezTo>
                  <a:pt x="1709578" y="37414"/>
                  <a:pt x="1710527" y="38271"/>
                  <a:pt x="1710527" y="44558"/>
                </a:cubicBezTo>
                <a:lnTo>
                  <a:pt x="1710527" y="67037"/>
                </a:lnTo>
                <a:cubicBezTo>
                  <a:pt x="1710527" y="78086"/>
                  <a:pt x="1703867" y="86658"/>
                  <a:pt x="1695291" y="86658"/>
                </a:cubicBezTo>
                <a:cubicBezTo>
                  <a:pt x="1684817" y="86658"/>
                  <a:pt x="1683859" y="80752"/>
                  <a:pt x="1683859" y="73990"/>
                </a:cubicBezTo>
                <a:lnTo>
                  <a:pt x="1683859" y="32080"/>
                </a:lnTo>
                <a:lnTo>
                  <a:pt x="1664809" y="33508"/>
                </a:lnTo>
                <a:lnTo>
                  <a:pt x="1664809" y="37414"/>
                </a:lnTo>
                <a:cubicBezTo>
                  <a:pt x="1675292" y="37414"/>
                  <a:pt x="1675292" y="37890"/>
                  <a:pt x="1675292" y="49034"/>
                </a:cubicBezTo>
                <a:lnTo>
                  <a:pt x="1675292" y="68084"/>
                </a:lnTo>
                <a:cubicBezTo>
                  <a:pt x="1675292" y="77895"/>
                  <a:pt x="1675292" y="89325"/>
                  <a:pt x="1694342" y="89325"/>
                </a:cubicBezTo>
                <a:cubicBezTo>
                  <a:pt x="1701002" y="89325"/>
                  <a:pt x="1706723" y="85896"/>
                  <a:pt x="1710527" y="78086"/>
                </a:cubicBezTo>
                <a:lnTo>
                  <a:pt x="1710527" y="89325"/>
                </a:lnTo>
                <a:close/>
                <a:moveTo>
                  <a:pt x="1773398" y="72370"/>
                </a:moveTo>
                <a:lnTo>
                  <a:pt x="1773398" y="65132"/>
                </a:lnTo>
                <a:lnTo>
                  <a:pt x="1770542" y="65132"/>
                </a:lnTo>
                <a:lnTo>
                  <a:pt x="1770542" y="72085"/>
                </a:lnTo>
                <a:cubicBezTo>
                  <a:pt x="1770542" y="81515"/>
                  <a:pt x="1766728" y="86277"/>
                  <a:pt x="1761966" y="86277"/>
                </a:cubicBezTo>
                <a:cubicBezTo>
                  <a:pt x="1753390" y="86277"/>
                  <a:pt x="1753390" y="74751"/>
                  <a:pt x="1753390" y="72561"/>
                </a:cubicBezTo>
                <a:lnTo>
                  <a:pt x="1753390" y="37414"/>
                </a:lnTo>
                <a:lnTo>
                  <a:pt x="1771491" y="37414"/>
                </a:lnTo>
                <a:lnTo>
                  <a:pt x="1771491" y="33508"/>
                </a:lnTo>
                <a:lnTo>
                  <a:pt x="1753390" y="33508"/>
                </a:lnTo>
                <a:lnTo>
                  <a:pt x="1753390" y="10173"/>
                </a:lnTo>
                <a:lnTo>
                  <a:pt x="1750534" y="10173"/>
                </a:lnTo>
                <a:cubicBezTo>
                  <a:pt x="1750534" y="20555"/>
                  <a:pt x="1746730" y="34176"/>
                  <a:pt x="1734340" y="34556"/>
                </a:cubicBezTo>
                <a:lnTo>
                  <a:pt x="1734340" y="37414"/>
                </a:lnTo>
                <a:lnTo>
                  <a:pt x="1744823" y="37414"/>
                </a:lnTo>
                <a:lnTo>
                  <a:pt x="1744823" y="72370"/>
                </a:lnTo>
                <a:cubicBezTo>
                  <a:pt x="1744823" y="87896"/>
                  <a:pt x="1756255" y="89325"/>
                  <a:pt x="1761017" y="89325"/>
                </a:cubicBezTo>
                <a:cubicBezTo>
                  <a:pt x="1769584" y="89325"/>
                  <a:pt x="1773398" y="80467"/>
                  <a:pt x="1773398" y="72370"/>
                </a:cubicBezTo>
                <a:close/>
                <a:moveTo>
                  <a:pt x="1833403" y="72942"/>
                </a:moveTo>
                <a:cubicBezTo>
                  <a:pt x="1833403" y="71608"/>
                  <a:pt x="1832455" y="71513"/>
                  <a:pt x="1831497" y="71513"/>
                </a:cubicBezTo>
                <a:cubicBezTo>
                  <a:pt x="1830548" y="71513"/>
                  <a:pt x="1830548" y="72276"/>
                  <a:pt x="1829590" y="73324"/>
                </a:cubicBezTo>
                <a:cubicBezTo>
                  <a:pt x="1825785" y="86182"/>
                  <a:pt x="1814353" y="86182"/>
                  <a:pt x="1812447" y="86182"/>
                </a:cubicBezTo>
                <a:cubicBezTo>
                  <a:pt x="1806735" y="86182"/>
                  <a:pt x="1801015" y="82467"/>
                  <a:pt x="1798159" y="77705"/>
                </a:cubicBezTo>
                <a:cubicBezTo>
                  <a:pt x="1794355" y="71608"/>
                  <a:pt x="1794355" y="63322"/>
                  <a:pt x="1794355" y="58845"/>
                </a:cubicBezTo>
                <a:lnTo>
                  <a:pt x="1830548" y="58845"/>
                </a:lnTo>
                <a:cubicBezTo>
                  <a:pt x="1832455" y="58845"/>
                  <a:pt x="1833403" y="58845"/>
                  <a:pt x="1833403" y="56178"/>
                </a:cubicBezTo>
                <a:cubicBezTo>
                  <a:pt x="1833403" y="43701"/>
                  <a:pt x="1826734" y="31318"/>
                  <a:pt x="1810540" y="31318"/>
                </a:cubicBezTo>
                <a:cubicBezTo>
                  <a:pt x="1796252" y="31318"/>
                  <a:pt x="1783872" y="44367"/>
                  <a:pt x="1783872" y="60179"/>
                </a:cubicBezTo>
                <a:cubicBezTo>
                  <a:pt x="1783872" y="77133"/>
                  <a:pt x="1797210" y="89325"/>
                  <a:pt x="1812447" y="89325"/>
                </a:cubicBezTo>
                <a:cubicBezTo>
                  <a:pt x="1827692" y="89325"/>
                  <a:pt x="1833403" y="75323"/>
                  <a:pt x="1833403" y="72942"/>
                </a:cubicBezTo>
                <a:close/>
                <a:moveTo>
                  <a:pt x="1824827" y="56178"/>
                </a:moveTo>
                <a:lnTo>
                  <a:pt x="1795303" y="56178"/>
                </a:lnTo>
                <a:cubicBezTo>
                  <a:pt x="1795303" y="37223"/>
                  <a:pt x="1806735" y="34176"/>
                  <a:pt x="1810540" y="34176"/>
                </a:cubicBezTo>
                <a:cubicBezTo>
                  <a:pt x="1823878" y="34176"/>
                  <a:pt x="1824827" y="51225"/>
                  <a:pt x="1824827" y="56178"/>
                </a:cubicBezTo>
                <a:close/>
                <a:moveTo>
                  <a:pt x="1903892" y="87991"/>
                </a:moveTo>
                <a:lnTo>
                  <a:pt x="1903892" y="84182"/>
                </a:lnTo>
                <a:cubicBezTo>
                  <a:pt x="1894367" y="84182"/>
                  <a:pt x="1893409" y="83229"/>
                  <a:pt x="1893409" y="77038"/>
                </a:cubicBezTo>
                <a:lnTo>
                  <a:pt x="1893409" y="171"/>
                </a:lnTo>
                <a:lnTo>
                  <a:pt x="1875317" y="1505"/>
                </a:lnTo>
                <a:lnTo>
                  <a:pt x="1875317" y="5601"/>
                </a:lnTo>
                <a:cubicBezTo>
                  <a:pt x="1883884" y="5601"/>
                  <a:pt x="1885791" y="6458"/>
                  <a:pt x="1885791" y="12554"/>
                </a:cubicBezTo>
                <a:lnTo>
                  <a:pt x="1885791" y="39986"/>
                </a:lnTo>
                <a:cubicBezTo>
                  <a:pt x="1881977" y="35319"/>
                  <a:pt x="1876266" y="32080"/>
                  <a:pt x="1869597" y="32080"/>
                </a:cubicBezTo>
                <a:cubicBezTo>
                  <a:pt x="1854360" y="32080"/>
                  <a:pt x="1841022" y="44558"/>
                  <a:pt x="1841022" y="60750"/>
                </a:cubicBezTo>
                <a:cubicBezTo>
                  <a:pt x="1841022" y="76848"/>
                  <a:pt x="1853402" y="89325"/>
                  <a:pt x="1867690" y="89325"/>
                </a:cubicBezTo>
                <a:cubicBezTo>
                  <a:pt x="1876266" y="89325"/>
                  <a:pt x="1881977" y="85039"/>
                  <a:pt x="1884842" y="81038"/>
                </a:cubicBezTo>
                <a:lnTo>
                  <a:pt x="1884842" y="89325"/>
                </a:lnTo>
                <a:close/>
                <a:moveTo>
                  <a:pt x="1884842" y="73133"/>
                </a:moveTo>
                <a:cubicBezTo>
                  <a:pt x="1884842" y="75323"/>
                  <a:pt x="1884842" y="75705"/>
                  <a:pt x="1883884" y="77705"/>
                </a:cubicBezTo>
                <a:cubicBezTo>
                  <a:pt x="1880080" y="83801"/>
                  <a:pt x="1874359" y="86658"/>
                  <a:pt x="1868648" y="86658"/>
                </a:cubicBezTo>
                <a:cubicBezTo>
                  <a:pt x="1862927" y="86658"/>
                  <a:pt x="1858165" y="83419"/>
                  <a:pt x="1855309" y="78466"/>
                </a:cubicBezTo>
                <a:cubicBezTo>
                  <a:pt x="1852453" y="73324"/>
                  <a:pt x="1851505" y="66180"/>
                  <a:pt x="1851505" y="60941"/>
                </a:cubicBezTo>
                <a:cubicBezTo>
                  <a:pt x="1851505" y="56273"/>
                  <a:pt x="1851505" y="48748"/>
                  <a:pt x="1855309" y="42938"/>
                </a:cubicBezTo>
                <a:cubicBezTo>
                  <a:pt x="1858165" y="39033"/>
                  <a:pt x="1862927" y="34842"/>
                  <a:pt x="1869597" y="34842"/>
                </a:cubicBezTo>
                <a:cubicBezTo>
                  <a:pt x="1874359" y="34842"/>
                  <a:pt x="1879122" y="36842"/>
                  <a:pt x="1883884" y="42463"/>
                </a:cubicBezTo>
                <a:cubicBezTo>
                  <a:pt x="1884842" y="44558"/>
                  <a:pt x="1884842" y="44844"/>
                  <a:pt x="1884842" y="47130"/>
                </a:cubicBezTo>
                <a:close/>
                <a:moveTo>
                  <a:pt x="1994380" y="7601"/>
                </a:moveTo>
                <a:cubicBezTo>
                  <a:pt x="1994380" y="3029"/>
                  <a:pt x="1989617" y="-1163"/>
                  <a:pt x="1982948" y="-1163"/>
                </a:cubicBezTo>
                <a:cubicBezTo>
                  <a:pt x="1974372" y="-1163"/>
                  <a:pt x="1963898" y="5601"/>
                  <a:pt x="1963898" y="18935"/>
                </a:cubicBezTo>
                <a:lnTo>
                  <a:pt x="1963898" y="33508"/>
                </a:lnTo>
                <a:lnTo>
                  <a:pt x="1953415" y="33508"/>
                </a:lnTo>
                <a:lnTo>
                  <a:pt x="1953415" y="37414"/>
                </a:lnTo>
                <a:lnTo>
                  <a:pt x="1963898" y="37414"/>
                </a:lnTo>
                <a:lnTo>
                  <a:pt x="1963898" y="78371"/>
                </a:lnTo>
                <a:cubicBezTo>
                  <a:pt x="1963898" y="84182"/>
                  <a:pt x="1961991" y="84182"/>
                  <a:pt x="1953415" y="84182"/>
                </a:cubicBezTo>
                <a:lnTo>
                  <a:pt x="1953415" y="87991"/>
                </a:lnTo>
                <a:lnTo>
                  <a:pt x="1967702" y="87611"/>
                </a:lnTo>
                <a:cubicBezTo>
                  <a:pt x="1973423" y="87611"/>
                  <a:pt x="1979134" y="87611"/>
                  <a:pt x="1983897" y="87991"/>
                </a:cubicBezTo>
                <a:lnTo>
                  <a:pt x="1983897" y="84182"/>
                </a:lnTo>
                <a:lnTo>
                  <a:pt x="1981990" y="84182"/>
                </a:lnTo>
                <a:cubicBezTo>
                  <a:pt x="1972465" y="84182"/>
                  <a:pt x="1971516" y="82658"/>
                  <a:pt x="1971516" y="78181"/>
                </a:cubicBezTo>
                <a:lnTo>
                  <a:pt x="1971516" y="37414"/>
                </a:lnTo>
                <a:lnTo>
                  <a:pt x="1986752" y="37414"/>
                </a:lnTo>
                <a:lnTo>
                  <a:pt x="1986752" y="33508"/>
                </a:lnTo>
                <a:lnTo>
                  <a:pt x="1971516" y="33508"/>
                </a:lnTo>
                <a:lnTo>
                  <a:pt x="1971516" y="18840"/>
                </a:lnTo>
                <a:cubicBezTo>
                  <a:pt x="1971516" y="7601"/>
                  <a:pt x="1977227" y="1505"/>
                  <a:pt x="1982948" y="1505"/>
                </a:cubicBezTo>
                <a:cubicBezTo>
                  <a:pt x="1983897" y="1505"/>
                  <a:pt x="1985803" y="1505"/>
                  <a:pt x="1987710" y="2457"/>
                </a:cubicBezTo>
                <a:cubicBezTo>
                  <a:pt x="1985803" y="3029"/>
                  <a:pt x="1983897" y="4647"/>
                  <a:pt x="1983897" y="7791"/>
                </a:cubicBezTo>
                <a:cubicBezTo>
                  <a:pt x="1983897" y="10744"/>
                  <a:pt x="1985803" y="13316"/>
                  <a:pt x="1988659" y="13316"/>
                </a:cubicBezTo>
                <a:cubicBezTo>
                  <a:pt x="1992473" y="13316"/>
                  <a:pt x="1994380" y="10744"/>
                  <a:pt x="1994380" y="7696"/>
                </a:cubicBezTo>
                <a:close/>
                <a:moveTo>
                  <a:pt x="2047716" y="60941"/>
                </a:moveTo>
                <a:cubicBezTo>
                  <a:pt x="2047716" y="44749"/>
                  <a:pt x="2035335" y="31318"/>
                  <a:pt x="2020090" y="31318"/>
                </a:cubicBezTo>
                <a:cubicBezTo>
                  <a:pt x="2003905" y="31318"/>
                  <a:pt x="1991515" y="45129"/>
                  <a:pt x="1991515" y="60941"/>
                </a:cubicBezTo>
                <a:cubicBezTo>
                  <a:pt x="1991515" y="77323"/>
                  <a:pt x="2004853" y="89325"/>
                  <a:pt x="2020090" y="89325"/>
                </a:cubicBezTo>
                <a:cubicBezTo>
                  <a:pt x="2035335" y="89325"/>
                  <a:pt x="2047716" y="77038"/>
                  <a:pt x="2047716" y="60941"/>
                </a:cubicBezTo>
                <a:close/>
                <a:moveTo>
                  <a:pt x="2037242" y="59893"/>
                </a:moveTo>
                <a:cubicBezTo>
                  <a:pt x="2037242" y="64465"/>
                  <a:pt x="2037242" y="71322"/>
                  <a:pt x="2034377" y="76848"/>
                </a:cubicBezTo>
                <a:cubicBezTo>
                  <a:pt x="2031522" y="82467"/>
                  <a:pt x="2025810" y="86182"/>
                  <a:pt x="2020090" y="86182"/>
                </a:cubicBezTo>
                <a:cubicBezTo>
                  <a:pt x="2014378" y="86182"/>
                  <a:pt x="2008667" y="83515"/>
                  <a:pt x="2005802" y="77705"/>
                </a:cubicBezTo>
                <a:cubicBezTo>
                  <a:pt x="2001998" y="72276"/>
                  <a:pt x="2001998" y="64465"/>
                  <a:pt x="2001998" y="59893"/>
                </a:cubicBezTo>
                <a:cubicBezTo>
                  <a:pt x="2001998" y="54940"/>
                  <a:pt x="2001998" y="48082"/>
                  <a:pt x="2004853" y="42652"/>
                </a:cubicBezTo>
                <a:cubicBezTo>
                  <a:pt x="2008667" y="36842"/>
                  <a:pt x="2014378" y="34176"/>
                  <a:pt x="2020090" y="34176"/>
                </a:cubicBezTo>
                <a:cubicBezTo>
                  <a:pt x="2024852" y="34176"/>
                  <a:pt x="2030573" y="36937"/>
                  <a:pt x="2034377" y="42367"/>
                </a:cubicBezTo>
                <a:cubicBezTo>
                  <a:pt x="2037242" y="47796"/>
                  <a:pt x="2037242" y="55130"/>
                  <a:pt x="2037242" y="59893"/>
                </a:cubicBezTo>
                <a:close/>
                <a:moveTo>
                  <a:pt x="2097248" y="39795"/>
                </a:moveTo>
                <a:cubicBezTo>
                  <a:pt x="2097248" y="35794"/>
                  <a:pt x="2093434" y="32080"/>
                  <a:pt x="2087723" y="32080"/>
                </a:cubicBezTo>
                <a:cubicBezTo>
                  <a:pt x="2079147" y="32080"/>
                  <a:pt x="2074384" y="40557"/>
                  <a:pt x="2072477" y="46082"/>
                </a:cubicBezTo>
                <a:lnTo>
                  <a:pt x="2072477" y="32080"/>
                </a:lnTo>
                <a:lnTo>
                  <a:pt x="2055334" y="33508"/>
                </a:lnTo>
                <a:lnTo>
                  <a:pt x="2055334" y="37414"/>
                </a:lnTo>
                <a:cubicBezTo>
                  <a:pt x="2063910" y="37414"/>
                  <a:pt x="2064859" y="38271"/>
                  <a:pt x="2064859" y="44558"/>
                </a:cubicBezTo>
                <a:lnTo>
                  <a:pt x="2064859" y="78371"/>
                </a:lnTo>
                <a:cubicBezTo>
                  <a:pt x="2064859" y="84182"/>
                  <a:pt x="2062952" y="84182"/>
                  <a:pt x="2055334" y="84182"/>
                </a:cubicBezTo>
                <a:lnTo>
                  <a:pt x="2055334" y="87991"/>
                </a:lnTo>
                <a:lnTo>
                  <a:pt x="2069622" y="87611"/>
                </a:lnTo>
                <a:cubicBezTo>
                  <a:pt x="2074384" y="87611"/>
                  <a:pt x="2080105" y="87611"/>
                  <a:pt x="2085816" y="87991"/>
                </a:cubicBezTo>
                <a:lnTo>
                  <a:pt x="2085816" y="84182"/>
                </a:lnTo>
                <a:lnTo>
                  <a:pt x="2082960" y="84182"/>
                </a:lnTo>
                <a:cubicBezTo>
                  <a:pt x="2073435" y="84182"/>
                  <a:pt x="2073435" y="82658"/>
                  <a:pt x="2073435" y="78181"/>
                </a:cubicBezTo>
                <a:lnTo>
                  <a:pt x="2073435" y="58655"/>
                </a:lnTo>
                <a:cubicBezTo>
                  <a:pt x="2073435" y="46176"/>
                  <a:pt x="2078198" y="34842"/>
                  <a:pt x="2087723" y="34842"/>
                </a:cubicBezTo>
                <a:cubicBezTo>
                  <a:pt x="2088672" y="34842"/>
                  <a:pt x="2088672" y="34842"/>
                  <a:pt x="2089630" y="35033"/>
                </a:cubicBezTo>
                <a:cubicBezTo>
                  <a:pt x="2088672" y="35224"/>
                  <a:pt x="2086765" y="36651"/>
                  <a:pt x="2086765" y="39986"/>
                </a:cubicBezTo>
                <a:cubicBezTo>
                  <a:pt x="2086765" y="43510"/>
                  <a:pt x="2088672" y="45415"/>
                  <a:pt x="2091527" y="45415"/>
                </a:cubicBezTo>
                <a:cubicBezTo>
                  <a:pt x="2094392" y="45415"/>
                  <a:pt x="2097248" y="43795"/>
                  <a:pt x="2097248" y="39795"/>
                </a:cubicBezTo>
                <a:close/>
              </a:path>
            </a:pathLst>
          </a:custGeom>
          <a:solidFill>
            <a:srgbClr val="000000"/>
          </a:solidFill>
          <a:ln w="12700" cap="flat">
            <a:noFill/>
            <a:prstDash val="solid"/>
            <a:miter/>
          </a:ln>
        </p:spPr>
        <p:txBody>
          <a:bodyPr rtlCol="0" anchor="ctr"/>
          <a:lstStyle/>
          <a:p>
            <a:endParaRPr lang="en-AE"/>
          </a:p>
        </p:txBody>
      </p:sp>
      <p:sp>
        <p:nvSpPr>
          <p:cNvPr id="102" name="Freeform: Shape 101">
            <a:extLst>
              <a:ext uri="{FF2B5EF4-FFF2-40B4-BE49-F238E27FC236}">
                <a16:creationId xmlns:a16="http://schemas.microsoft.com/office/drawing/2014/main" id="{439BBF7A-4AE7-D6CB-0D54-D4797E271D04}"/>
              </a:ext>
            </a:extLst>
          </p:cNvPr>
          <p:cNvSpPr/>
          <p:nvPr/>
        </p:nvSpPr>
        <p:spPr>
          <a:xfrm>
            <a:off x="5755955" y="4084192"/>
            <a:ext cx="39058" cy="80485"/>
          </a:xfrm>
          <a:custGeom>
            <a:avLst/>
            <a:gdLst>
              <a:gd name="connsiteX0" fmla="*/ 25560 w 39058"/>
              <a:gd name="connsiteY0" fmla="*/ 59893 h 80485"/>
              <a:gd name="connsiteX1" fmla="*/ 23653 w 39058"/>
              <a:gd name="connsiteY1" fmla="*/ 58655 h 80485"/>
              <a:gd name="connsiteX2" fmla="*/ 21747 w 39058"/>
              <a:gd name="connsiteY2" fmla="*/ 60464 h 80485"/>
              <a:gd name="connsiteX3" fmla="*/ 5552 w 39058"/>
              <a:gd name="connsiteY3" fmla="*/ 76656 h 80485"/>
              <a:gd name="connsiteX4" fmla="*/ 1748 w 39058"/>
              <a:gd name="connsiteY4" fmla="*/ 70846 h 80485"/>
              <a:gd name="connsiteX5" fmla="*/ 2697 w 39058"/>
              <a:gd name="connsiteY5" fmla="*/ 64750 h 80485"/>
              <a:gd name="connsiteX6" fmla="*/ 11273 w 39058"/>
              <a:gd name="connsiteY6" fmla="*/ 27412 h 80485"/>
              <a:gd name="connsiteX7" fmla="*/ 23653 w 39058"/>
              <a:gd name="connsiteY7" fmla="*/ 27412 h 80485"/>
              <a:gd name="connsiteX8" fmla="*/ 27467 w 39058"/>
              <a:gd name="connsiteY8" fmla="*/ 24840 h 80485"/>
              <a:gd name="connsiteX9" fmla="*/ 23653 w 39058"/>
              <a:gd name="connsiteY9" fmla="*/ 23507 h 80485"/>
              <a:gd name="connsiteX10" fmla="*/ 13180 w 39058"/>
              <a:gd name="connsiteY10" fmla="*/ 23507 h 80485"/>
              <a:gd name="connsiteX11" fmla="*/ 17942 w 39058"/>
              <a:gd name="connsiteY11" fmla="*/ 2266 h 80485"/>
              <a:gd name="connsiteX12" fmla="*/ 14128 w 39058"/>
              <a:gd name="connsiteY12" fmla="*/ -1163 h 80485"/>
              <a:gd name="connsiteX13" fmla="*/ 9366 w 39058"/>
              <a:gd name="connsiteY13" fmla="*/ 3314 h 80485"/>
              <a:gd name="connsiteX14" fmla="*/ 4603 w 39058"/>
              <a:gd name="connsiteY14" fmla="*/ 23507 h 80485"/>
              <a:gd name="connsiteX15" fmla="*/ -7777 w 39058"/>
              <a:gd name="connsiteY15" fmla="*/ 23507 h 80485"/>
              <a:gd name="connsiteX16" fmla="*/ -11591 w 39058"/>
              <a:gd name="connsiteY16" fmla="*/ 25888 h 80485"/>
              <a:gd name="connsiteX17" fmla="*/ -7777 w 39058"/>
              <a:gd name="connsiteY17" fmla="*/ 27412 h 80485"/>
              <a:gd name="connsiteX18" fmla="*/ 3655 w 39058"/>
              <a:gd name="connsiteY18" fmla="*/ 27412 h 80485"/>
              <a:gd name="connsiteX19" fmla="*/ -5870 w 39058"/>
              <a:gd name="connsiteY19" fmla="*/ 67703 h 80485"/>
              <a:gd name="connsiteX20" fmla="*/ 5552 w 39058"/>
              <a:gd name="connsiteY20" fmla="*/ 79323 h 80485"/>
              <a:gd name="connsiteX21" fmla="*/ 25560 w 39058"/>
              <a:gd name="connsiteY21" fmla="*/ 59893 h 8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8" h="80485">
                <a:moveTo>
                  <a:pt x="25560" y="59893"/>
                </a:moveTo>
                <a:cubicBezTo>
                  <a:pt x="25560" y="58655"/>
                  <a:pt x="24602" y="58655"/>
                  <a:pt x="23653" y="58655"/>
                </a:cubicBezTo>
                <a:cubicBezTo>
                  <a:pt x="22705" y="58655"/>
                  <a:pt x="22705" y="58939"/>
                  <a:pt x="21747" y="60464"/>
                </a:cubicBezTo>
                <a:cubicBezTo>
                  <a:pt x="16035" y="73513"/>
                  <a:pt x="9366" y="76656"/>
                  <a:pt x="5552" y="76656"/>
                </a:cubicBezTo>
                <a:cubicBezTo>
                  <a:pt x="2697" y="76656"/>
                  <a:pt x="1748" y="75037"/>
                  <a:pt x="1748" y="70846"/>
                </a:cubicBezTo>
                <a:cubicBezTo>
                  <a:pt x="1748" y="67703"/>
                  <a:pt x="1748" y="66846"/>
                  <a:pt x="2697" y="64750"/>
                </a:cubicBezTo>
                <a:lnTo>
                  <a:pt x="11273" y="27412"/>
                </a:lnTo>
                <a:lnTo>
                  <a:pt x="23653" y="27412"/>
                </a:lnTo>
                <a:cubicBezTo>
                  <a:pt x="26509" y="27412"/>
                  <a:pt x="27467" y="27412"/>
                  <a:pt x="27467" y="24840"/>
                </a:cubicBezTo>
                <a:cubicBezTo>
                  <a:pt x="27467" y="23507"/>
                  <a:pt x="26509" y="23507"/>
                  <a:pt x="23653" y="23507"/>
                </a:cubicBezTo>
                <a:lnTo>
                  <a:pt x="13180" y="23507"/>
                </a:lnTo>
                <a:cubicBezTo>
                  <a:pt x="16984" y="5504"/>
                  <a:pt x="17942" y="3028"/>
                  <a:pt x="17942" y="2266"/>
                </a:cubicBezTo>
                <a:cubicBezTo>
                  <a:pt x="17942" y="76"/>
                  <a:pt x="16035" y="-1163"/>
                  <a:pt x="14128" y="-1163"/>
                </a:cubicBezTo>
                <a:cubicBezTo>
                  <a:pt x="14128" y="-1163"/>
                  <a:pt x="10315" y="-972"/>
                  <a:pt x="9366" y="3314"/>
                </a:cubicBezTo>
                <a:lnTo>
                  <a:pt x="4603" y="23507"/>
                </a:lnTo>
                <a:lnTo>
                  <a:pt x="-7777" y="23507"/>
                </a:lnTo>
                <a:cubicBezTo>
                  <a:pt x="-10633" y="23507"/>
                  <a:pt x="-11591" y="23507"/>
                  <a:pt x="-11591" y="25888"/>
                </a:cubicBezTo>
                <a:cubicBezTo>
                  <a:pt x="-11591" y="27412"/>
                  <a:pt x="-10633" y="27412"/>
                  <a:pt x="-7777" y="27412"/>
                </a:cubicBezTo>
                <a:lnTo>
                  <a:pt x="3655" y="27412"/>
                </a:lnTo>
                <a:cubicBezTo>
                  <a:pt x="-5870" y="63322"/>
                  <a:pt x="-5870" y="65512"/>
                  <a:pt x="-5870" y="67703"/>
                </a:cubicBezTo>
                <a:cubicBezTo>
                  <a:pt x="-5870" y="74561"/>
                  <a:pt x="-1108" y="79323"/>
                  <a:pt x="5552" y="79323"/>
                </a:cubicBezTo>
                <a:cubicBezTo>
                  <a:pt x="17942" y="79323"/>
                  <a:pt x="25560" y="60941"/>
                  <a:pt x="25560" y="59893"/>
                </a:cubicBezTo>
                <a:close/>
              </a:path>
            </a:pathLst>
          </a:custGeom>
          <a:solidFill>
            <a:srgbClr val="000000"/>
          </a:solidFill>
          <a:ln w="12700" cap="flat">
            <a:noFill/>
            <a:prstDash val="solid"/>
            <a:miter/>
          </a:ln>
        </p:spPr>
        <p:txBody>
          <a:bodyPr rtlCol="0" anchor="ctr"/>
          <a:lstStyle/>
          <a:p>
            <a:endParaRPr lang="en-AE"/>
          </a:p>
        </p:txBody>
      </p:sp>
      <p:sp>
        <p:nvSpPr>
          <p:cNvPr id="103" name="Freeform: Shape 102">
            <a:extLst>
              <a:ext uri="{FF2B5EF4-FFF2-40B4-BE49-F238E27FC236}">
                <a16:creationId xmlns:a16="http://schemas.microsoft.com/office/drawing/2014/main" id="{BEC5E040-29A9-0CAF-F98D-305CE5D42BF6}"/>
              </a:ext>
            </a:extLst>
          </p:cNvPr>
          <p:cNvSpPr/>
          <p:nvPr/>
        </p:nvSpPr>
        <p:spPr>
          <a:xfrm>
            <a:off x="5845493" y="4075524"/>
            <a:ext cx="421006" cy="112395"/>
          </a:xfrm>
          <a:custGeom>
            <a:avLst/>
            <a:gdLst>
              <a:gd name="connsiteX0" fmla="*/ 29365 w 421006"/>
              <a:gd name="connsiteY0" fmla="*/ 70466 h 112395"/>
              <a:gd name="connsiteX1" fmla="*/ 24602 w 421006"/>
              <a:gd name="connsiteY1" fmla="*/ 58369 h 112395"/>
              <a:gd name="connsiteX2" fmla="*/ 9366 w 421006"/>
              <a:gd name="connsiteY2" fmla="*/ 52463 h 112395"/>
              <a:gd name="connsiteX3" fmla="*/ -5880 w 421006"/>
              <a:gd name="connsiteY3" fmla="*/ 42081 h 112395"/>
              <a:gd name="connsiteX4" fmla="*/ 8408 w 421006"/>
              <a:gd name="connsiteY4" fmla="*/ 32366 h 112395"/>
              <a:gd name="connsiteX5" fmla="*/ 23653 w 421006"/>
              <a:gd name="connsiteY5" fmla="*/ 47701 h 112395"/>
              <a:gd name="connsiteX6" fmla="*/ 24602 w 421006"/>
              <a:gd name="connsiteY6" fmla="*/ 48844 h 112395"/>
              <a:gd name="connsiteX7" fmla="*/ 26509 w 421006"/>
              <a:gd name="connsiteY7" fmla="*/ 45796 h 112395"/>
              <a:gd name="connsiteX8" fmla="*/ 26509 w 421006"/>
              <a:gd name="connsiteY8" fmla="*/ 33127 h 112395"/>
              <a:gd name="connsiteX9" fmla="*/ 24602 w 421006"/>
              <a:gd name="connsiteY9" fmla="*/ 29984 h 112395"/>
              <a:gd name="connsiteX10" fmla="*/ 22695 w 421006"/>
              <a:gd name="connsiteY10" fmla="*/ 31509 h 112395"/>
              <a:gd name="connsiteX11" fmla="*/ 19840 w 421006"/>
              <a:gd name="connsiteY11" fmla="*/ 33508 h 112395"/>
              <a:gd name="connsiteX12" fmla="*/ 8408 w 421006"/>
              <a:gd name="connsiteY12" fmla="*/ 29984 h 112395"/>
              <a:gd name="connsiteX13" fmla="*/ -11591 w 421006"/>
              <a:gd name="connsiteY13" fmla="*/ 45605 h 112395"/>
              <a:gd name="connsiteX14" fmla="*/ -5880 w 421006"/>
              <a:gd name="connsiteY14" fmla="*/ 56369 h 112395"/>
              <a:gd name="connsiteX15" fmla="*/ 10315 w 421006"/>
              <a:gd name="connsiteY15" fmla="*/ 62083 h 112395"/>
              <a:gd name="connsiteX16" fmla="*/ 23653 w 421006"/>
              <a:gd name="connsiteY16" fmla="*/ 73704 h 112395"/>
              <a:gd name="connsiteX17" fmla="*/ 9366 w 421006"/>
              <a:gd name="connsiteY17" fmla="*/ 85324 h 112395"/>
              <a:gd name="connsiteX18" fmla="*/ -8735 w 421006"/>
              <a:gd name="connsiteY18" fmla="*/ 67323 h 112395"/>
              <a:gd name="connsiteX19" fmla="*/ -10642 w 421006"/>
              <a:gd name="connsiteY19" fmla="*/ 65131 h 112395"/>
              <a:gd name="connsiteX20" fmla="*/ -11591 w 421006"/>
              <a:gd name="connsiteY20" fmla="*/ 68370 h 112395"/>
              <a:gd name="connsiteX21" fmla="*/ -11591 w 421006"/>
              <a:gd name="connsiteY21" fmla="*/ 85039 h 112395"/>
              <a:gd name="connsiteX22" fmla="*/ -10642 w 421006"/>
              <a:gd name="connsiteY22" fmla="*/ 87991 h 112395"/>
              <a:gd name="connsiteX23" fmla="*/ -6829 w 421006"/>
              <a:gd name="connsiteY23" fmla="*/ 85515 h 112395"/>
              <a:gd name="connsiteX24" fmla="*/ -4922 w 421006"/>
              <a:gd name="connsiteY24" fmla="*/ 82658 h 112395"/>
              <a:gd name="connsiteX25" fmla="*/ 9366 w 421006"/>
              <a:gd name="connsiteY25" fmla="*/ 87991 h 112395"/>
              <a:gd name="connsiteX26" fmla="*/ 29365 w 421006"/>
              <a:gd name="connsiteY26" fmla="*/ 70466 h 112395"/>
              <a:gd name="connsiteX27" fmla="*/ 95091 w 421006"/>
              <a:gd name="connsiteY27" fmla="*/ 75419 h 112395"/>
              <a:gd name="connsiteX28" fmla="*/ 95091 w 421006"/>
              <a:gd name="connsiteY28" fmla="*/ 68370 h 112395"/>
              <a:gd name="connsiteX29" fmla="*/ 92226 w 421006"/>
              <a:gd name="connsiteY29" fmla="*/ 68370 h 112395"/>
              <a:gd name="connsiteX30" fmla="*/ 92226 w 421006"/>
              <a:gd name="connsiteY30" fmla="*/ 75419 h 112395"/>
              <a:gd name="connsiteX31" fmla="*/ 87463 w 421006"/>
              <a:gd name="connsiteY31" fmla="*/ 83515 h 112395"/>
              <a:gd name="connsiteX32" fmla="*/ 82701 w 421006"/>
              <a:gd name="connsiteY32" fmla="*/ 77133 h 112395"/>
              <a:gd name="connsiteX33" fmla="*/ 82701 w 421006"/>
              <a:gd name="connsiteY33" fmla="*/ 51892 h 112395"/>
              <a:gd name="connsiteX34" fmla="*/ 77938 w 421006"/>
              <a:gd name="connsiteY34" fmla="*/ 36937 h 112395"/>
              <a:gd name="connsiteX35" fmla="*/ 60795 w 421006"/>
              <a:gd name="connsiteY35" fmla="*/ 29984 h 112395"/>
              <a:gd name="connsiteX36" fmla="*/ 41745 w 421006"/>
              <a:gd name="connsiteY36" fmla="*/ 44272 h 112395"/>
              <a:gd name="connsiteX37" fmla="*/ 47466 w 421006"/>
              <a:gd name="connsiteY37" fmla="*/ 50177 h 112395"/>
              <a:gd name="connsiteX38" fmla="*/ 53177 w 421006"/>
              <a:gd name="connsiteY38" fmla="*/ 44462 h 112395"/>
              <a:gd name="connsiteX39" fmla="*/ 46508 w 421006"/>
              <a:gd name="connsiteY39" fmla="*/ 38652 h 112395"/>
              <a:gd name="connsiteX40" fmla="*/ 60795 w 421006"/>
              <a:gd name="connsiteY40" fmla="*/ 32842 h 112395"/>
              <a:gd name="connsiteX41" fmla="*/ 74134 w 421006"/>
              <a:gd name="connsiteY41" fmla="*/ 49034 h 112395"/>
              <a:gd name="connsiteX42" fmla="*/ 74134 w 421006"/>
              <a:gd name="connsiteY42" fmla="*/ 53606 h 112395"/>
              <a:gd name="connsiteX43" fmla="*/ 50322 w 421006"/>
              <a:gd name="connsiteY43" fmla="*/ 58273 h 112395"/>
              <a:gd name="connsiteX44" fmla="*/ 37941 w 421006"/>
              <a:gd name="connsiteY44" fmla="*/ 74656 h 112395"/>
              <a:gd name="connsiteX45" fmla="*/ 57940 w 421006"/>
              <a:gd name="connsiteY45" fmla="*/ 87991 h 112395"/>
              <a:gd name="connsiteX46" fmla="*/ 75083 w 421006"/>
              <a:gd name="connsiteY46" fmla="*/ 77037 h 112395"/>
              <a:gd name="connsiteX47" fmla="*/ 84608 w 421006"/>
              <a:gd name="connsiteY47" fmla="*/ 87420 h 112395"/>
              <a:gd name="connsiteX48" fmla="*/ 95091 w 421006"/>
              <a:gd name="connsiteY48" fmla="*/ 75419 h 112395"/>
              <a:gd name="connsiteX49" fmla="*/ 74134 w 421006"/>
              <a:gd name="connsiteY49" fmla="*/ 68941 h 112395"/>
              <a:gd name="connsiteX50" fmla="*/ 58888 w 421006"/>
              <a:gd name="connsiteY50" fmla="*/ 85324 h 112395"/>
              <a:gd name="connsiteX51" fmla="*/ 47466 w 421006"/>
              <a:gd name="connsiteY51" fmla="*/ 74466 h 112395"/>
              <a:gd name="connsiteX52" fmla="*/ 74134 w 421006"/>
              <a:gd name="connsiteY52" fmla="*/ 56369 h 112395"/>
              <a:gd name="connsiteX53" fmla="*/ 199866 w 421006"/>
              <a:gd name="connsiteY53" fmla="*/ 86658 h 112395"/>
              <a:gd name="connsiteX54" fmla="*/ 199866 w 421006"/>
              <a:gd name="connsiteY54" fmla="*/ 82849 h 112395"/>
              <a:gd name="connsiteX55" fmla="*/ 190341 w 421006"/>
              <a:gd name="connsiteY55" fmla="*/ 78943 h 112395"/>
              <a:gd name="connsiteX56" fmla="*/ 190341 w 421006"/>
              <a:gd name="connsiteY56" fmla="*/ 54844 h 112395"/>
              <a:gd name="connsiteX57" fmla="*/ 186527 w 421006"/>
              <a:gd name="connsiteY57" fmla="*/ 35508 h 112395"/>
              <a:gd name="connsiteX58" fmla="*/ 173188 w 421006"/>
              <a:gd name="connsiteY58" fmla="*/ 30746 h 112395"/>
              <a:gd name="connsiteX59" fmla="*/ 154138 w 421006"/>
              <a:gd name="connsiteY59" fmla="*/ 43224 h 112395"/>
              <a:gd name="connsiteX60" fmla="*/ 137953 w 421006"/>
              <a:gd name="connsiteY60" fmla="*/ 30746 h 112395"/>
              <a:gd name="connsiteX61" fmla="*/ 118903 w 421006"/>
              <a:gd name="connsiteY61" fmla="*/ 44081 h 112395"/>
              <a:gd name="connsiteX62" fmla="*/ 118903 w 421006"/>
              <a:gd name="connsiteY62" fmla="*/ 30746 h 112395"/>
              <a:gd name="connsiteX63" fmla="*/ 100802 w 421006"/>
              <a:gd name="connsiteY63" fmla="*/ 32175 h 112395"/>
              <a:gd name="connsiteX64" fmla="*/ 100802 w 421006"/>
              <a:gd name="connsiteY64" fmla="*/ 36080 h 112395"/>
              <a:gd name="connsiteX65" fmla="*/ 111276 w 421006"/>
              <a:gd name="connsiteY65" fmla="*/ 43224 h 112395"/>
              <a:gd name="connsiteX66" fmla="*/ 111276 w 421006"/>
              <a:gd name="connsiteY66" fmla="*/ 77037 h 112395"/>
              <a:gd name="connsiteX67" fmla="*/ 100802 w 421006"/>
              <a:gd name="connsiteY67" fmla="*/ 82849 h 112395"/>
              <a:gd name="connsiteX68" fmla="*/ 100802 w 421006"/>
              <a:gd name="connsiteY68" fmla="*/ 86658 h 112395"/>
              <a:gd name="connsiteX69" fmla="*/ 115090 w 421006"/>
              <a:gd name="connsiteY69" fmla="*/ 86277 h 112395"/>
              <a:gd name="connsiteX70" fmla="*/ 129377 w 421006"/>
              <a:gd name="connsiteY70" fmla="*/ 86658 h 112395"/>
              <a:gd name="connsiteX71" fmla="*/ 129377 w 421006"/>
              <a:gd name="connsiteY71" fmla="*/ 82849 h 112395"/>
              <a:gd name="connsiteX72" fmla="*/ 119852 w 421006"/>
              <a:gd name="connsiteY72" fmla="*/ 77037 h 112395"/>
              <a:gd name="connsiteX73" fmla="*/ 119852 w 421006"/>
              <a:gd name="connsiteY73" fmla="*/ 53797 h 112395"/>
              <a:gd name="connsiteX74" fmla="*/ 136995 w 421006"/>
              <a:gd name="connsiteY74" fmla="*/ 33508 h 112395"/>
              <a:gd name="connsiteX75" fmla="*/ 146520 w 421006"/>
              <a:gd name="connsiteY75" fmla="*/ 47510 h 112395"/>
              <a:gd name="connsiteX76" fmla="*/ 146520 w 421006"/>
              <a:gd name="connsiteY76" fmla="*/ 77037 h 112395"/>
              <a:gd name="connsiteX77" fmla="*/ 136047 w 421006"/>
              <a:gd name="connsiteY77" fmla="*/ 82849 h 112395"/>
              <a:gd name="connsiteX78" fmla="*/ 136047 w 421006"/>
              <a:gd name="connsiteY78" fmla="*/ 86658 h 112395"/>
              <a:gd name="connsiteX79" fmla="*/ 150334 w 421006"/>
              <a:gd name="connsiteY79" fmla="*/ 86277 h 112395"/>
              <a:gd name="connsiteX80" fmla="*/ 164622 w 421006"/>
              <a:gd name="connsiteY80" fmla="*/ 86658 h 112395"/>
              <a:gd name="connsiteX81" fmla="*/ 164622 w 421006"/>
              <a:gd name="connsiteY81" fmla="*/ 82849 h 112395"/>
              <a:gd name="connsiteX82" fmla="*/ 155097 w 421006"/>
              <a:gd name="connsiteY82" fmla="*/ 77037 h 112395"/>
              <a:gd name="connsiteX83" fmla="*/ 155097 w 421006"/>
              <a:gd name="connsiteY83" fmla="*/ 53797 h 112395"/>
              <a:gd name="connsiteX84" fmla="*/ 172240 w 421006"/>
              <a:gd name="connsiteY84" fmla="*/ 33508 h 112395"/>
              <a:gd name="connsiteX85" fmla="*/ 181765 w 421006"/>
              <a:gd name="connsiteY85" fmla="*/ 47510 h 112395"/>
              <a:gd name="connsiteX86" fmla="*/ 181765 w 421006"/>
              <a:gd name="connsiteY86" fmla="*/ 77037 h 112395"/>
              <a:gd name="connsiteX87" fmla="*/ 171291 w 421006"/>
              <a:gd name="connsiteY87" fmla="*/ 82849 h 112395"/>
              <a:gd name="connsiteX88" fmla="*/ 171291 w 421006"/>
              <a:gd name="connsiteY88" fmla="*/ 86658 h 112395"/>
              <a:gd name="connsiteX89" fmla="*/ 185578 w 421006"/>
              <a:gd name="connsiteY89" fmla="*/ 86277 h 112395"/>
              <a:gd name="connsiteX90" fmla="*/ 268438 w 421006"/>
              <a:gd name="connsiteY90" fmla="*/ 59321 h 112395"/>
              <a:gd name="connsiteX91" fmla="*/ 241770 w 421006"/>
              <a:gd name="connsiteY91" fmla="*/ 30746 h 112395"/>
              <a:gd name="connsiteX92" fmla="*/ 224627 w 421006"/>
              <a:gd name="connsiteY92" fmla="*/ 39033 h 112395"/>
              <a:gd name="connsiteX93" fmla="*/ 224627 w 421006"/>
              <a:gd name="connsiteY93" fmla="*/ 30746 h 112395"/>
              <a:gd name="connsiteX94" fmla="*/ 206526 w 421006"/>
              <a:gd name="connsiteY94" fmla="*/ 32175 h 112395"/>
              <a:gd name="connsiteX95" fmla="*/ 206526 w 421006"/>
              <a:gd name="connsiteY95" fmla="*/ 36080 h 112395"/>
              <a:gd name="connsiteX96" fmla="*/ 216051 w 421006"/>
              <a:gd name="connsiteY96" fmla="*/ 42367 h 112395"/>
              <a:gd name="connsiteX97" fmla="*/ 216051 w 421006"/>
              <a:gd name="connsiteY97" fmla="*/ 101612 h 112395"/>
              <a:gd name="connsiteX98" fmla="*/ 206526 w 421006"/>
              <a:gd name="connsiteY98" fmla="*/ 107327 h 112395"/>
              <a:gd name="connsiteX99" fmla="*/ 206526 w 421006"/>
              <a:gd name="connsiteY99" fmla="*/ 111233 h 112395"/>
              <a:gd name="connsiteX100" fmla="*/ 219865 w 421006"/>
              <a:gd name="connsiteY100" fmla="*/ 110756 h 112395"/>
              <a:gd name="connsiteX101" fmla="*/ 234152 w 421006"/>
              <a:gd name="connsiteY101" fmla="*/ 111233 h 112395"/>
              <a:gd name="connsiteX102" fmla="*/ 234152 w 421006"/>
              <a:gd name="connsiteY102" fmla="*/ 107327 h 112395"/>
              <a:gd name="connsiteX103" fmla="*/ 224627 w 421006"/>
              <a:gd name="connsiteY103" fmla="*/ 101612 h 112395"/>
              <a:gd name="connsiteX104" fmla="*/ 224627 w 421006"/>
              <a:gd name="connsiteY104" fmla="*/ 79229 h 112395"/>
              <a:gd name="connsiteX105" fmla="*/ 239863 w 421006"/>
              <a:gd name="connsiteY105" fmla="*/ 87991 h 112395"/>
              <a:gd name="connsiteX106" fmla="*/ 268438 w 421006"/>
              <a:gd name="connsiteY106" fmla="*/ 59321 h 112395"/>
              <a:gd name="connsiteX107" fmla="*/ 257965 w 421006"/>
              <a:gd name="connsiteY107" fmla="*/ 59321 h 112395"/>
              <a:gd name="connsiteX108" fmla="*/ 239863 w 421006"/>
              <a:gd name="connsiteY108" fmla="*/ 85324 h 112395"/>
              <a:gd name="connsiteX109" fmla="*/ 226534 w 421006"/>
              <a:gd name="connsiteY109" fmla="*/ 77609 h 112395"/>
              <a:gd name="connsiteX110" fmla="*/ 224627 w 421006"/>
              <a:gd name="connsiteY110" fmla="*/ 72275 h 112395"/>
              <a:gd name="connsiteX111" fmla="*/ 224627 w 421006"/>
              <a:gd name="connsiteY111" fmla="*/ 44081 h 112395"/>
              <a:gd name="connsiteX112" fmla="*/ 240822 w 421006"/>
              <a:gd name="connsiteY112" fmla="*/ 33985 h 112395"/>
              <a:gd name="connsiteX113" fmla="*/ 257965 w 421006"/>
              <a:gd name="connsiteY113" fmla="*/ 59321 h 112395"/>
              <a:gd name="connsiteX114" fmla="*/ 305590 w 421006"/>
              <a:gd name="connsiteY114" fmla="*/ 86658 h 112395"/>
              <a:gd name="connsiteX115" fmla="*/ 305590 w 421006"/>
              <a:gd name="connsiteY115" fmla="*/ 82849 h 112395"/>
              <a:gd name="connsiteX116" fmla="*/ 295116 w 421006"/>
              <a:gd name="connsiteY116" fmla="*/ 77037 h 112395"/>
              <a:gd name="connsiteX117" fmla="*/ 295116 w 421006"/>
              <a:gd name="connsiteY117" fmla="*/ -1163 h 112395"/>
              <a:gd name="connsiteX118" fmla="*/ 277015 w 421006"/>
              <a:gd name="connsiteY118" fmla="*/ 171 h 112395"/>
              <a:gd name="connsiteX119" fmla="*/ 277015 w 421006"/>
              <a:gd name="connsiteY119" fmla="*/ 4267 h 112395"/>
              <a:gd name="connsiteX120" fmla="*/ 286540 w 421006"/>
              <a:gd name="connsiteY120" fmla="*/ 11220 h 112395"/>
              <a:gd name="connsiteX121" fmla="*/ 286540 w 421006"/>
              <a:gd name="connsiteY121" fmla="*/ 77037 h 112395"/>
              <a:gd name="connsiteX122" fmla="*/ 277015 w 421006"/>
              <a:gd name="connsiteY122" fmla="*/ 82849 h 112395"/>
              <a:gd name="connsiteX123" fmla="*/ 277015 w 421006"/>
              <a:gd name="connsiteY123" fmla="*/ 86658 h 112395"/>
              <a:gd name="connsiteX124" fmla="*/ 291302 w 421006"/>
              <a:gd name="connsiteY124" fmla="*/ 86277 h 112395"/>
              <a:gd name="connsiteX125" fmla="*/ 360833 w 421006"/>
              <a:gd name="connsiteY125" fmla="*/ 71608 h 112395"/>
              <a:gd name="connsiteX126" fmla="*/ 358926 w 421006"/>
              <a:gd name="connsiteY126" fmla="*/ 70180 h 112395"/>
              <a:gd name="connsiteX127" fmla="*/ 357028 w 421006"/>
              <a:gd name="connsiteY127" fmla="*/ 71990 h 112395"/>
              <a:gd name="connsiteX128" fmla="*/ 339876 w 421006"/>
              <a:gd name="connsiteY128" fmla="*/ 84944 h 112395"/>
              <a:gd name="connsiteX129" fmla="*/ 325588 w 421006"/>
              <a:gd name="connsiteY129" fmla="*/ 76371 h 112395"/>
              <a:gd name="connsiteX130" fmla="*/ 321784 w 421006"/>
              <a:gd name="connsiteY130" fmla="*/ 57512 h 112395"/>
              <a:gd name="connsiteX131" fmla="*/ 357028 w 421006"/>
              <a:gd name="connsiteY131" fmla="*/ 57512 h 112395"/>
              <a:gd name="connsiteX132" fmla="*/ 360833 w 421006"/>
              <a:gd name="connsiteY132" fmla="*/ 54844 h 112395"/>
              <a:gd name="connsiteX133" fmla="*/ 337978 w 421006"/>
              <a:gd name="connsiteY133" fmla="*/ 29984 h 112395"/>
              <a:gd name="connsiteX134" fmla="*/ 311301 w 421006"/>
              <a:gd name="connsiteY134" fmla="*/ 58845 h 112395"/>
              <a:gd name="connsiteX135" fmla="*/ 339876 w 421006"/>
              <a:gd name="connsiteY135" fmla="*/ 87991 h 112395"/>
              <a:gd name="connsiteX136" fmla="*/ 360833 w 421006"/>
              <a:gd name="connsiteY136" fmla="*/ 71608 h 112395"/>
              <a:gd name="connsiteX137" fmla="*/ 352266 w 421006"/>
              <a:gd name="connsiteY137" fmla="*/ 54844 h 112395"/>
              <a:gd name="connsiteX138" fmla="*/ 321784 w 421006"/>
              <a:gd name="connsiteY138" fmla="*/ 54844 h 112395"/>
              <a:gd name="connsiteX139" fmla="*/ 337978 w 421006"/>
              <a:gd name="connsiteY139" fmla="*/ 32842 h 112395"/>
              <a:gd name="connsiteX140" fmla="*/ 352266 w 421006"/>
              <a:gd name="connsiteY140" fmla="*/ 54844 h 112395"/>
              <a:gd name="connsiteX141" fmla="*/ 409416 w 421006"/>
              <a:gd name="connsiteY141" fmla="*/ 70466 h 112395"/>
              <a:gd name="connsiteX142" fmla="*/ 404653 w 421006"/>
              <a:gd name="connsiteY142" fmla="*/ 58369 h 112395"/>
              <a:gd name="connsiteX143" fmla="*/ 390366 w 421006"/>
              <a:gd name="connsiteY143" fmla="*/ 52463 h 112395"/>
              <a:gd name="connsiteX144" fmla="*/ 374172 w 421006"/>
              <a:gd name="connsiteY144" fmla="*/ 42081 h 112395"/>
              <a:gd name="connsiteX145" fmla="*/ 388459 w 421006"/>
              <a:gd name="connsiteY145" fmla="*/ 32366 h 112395"/>
              <a:gd name="connsiteX146" fmla="*/ 403695 w 421006"/>
              <a:gd name="connsiteY146" fmla="*/ 47701 h 112395"/>
              <a:gd name="connsiteX147" fmla="*/ 404653 w 421006"/>
              <a:gd name="connsiteY147" fmla="*/ 48844 h 112395"/>
              <a:gd name="connsiteX148" fmla="*/ 406551 w 421006"/>
              <a:gd name="connsiteY148" fmla="*/ 45796 h 112395"/>
              <a:gd name="connsiteX149" fmla="*/ 406551 w 421006"/>
              <a:gd name="connsiteY149" fmla="*/ 33127 h 112395"/>
              <a:gd name="connsiteX150" fmla="*/ 405602 w 421006"/>
              <a:gd name="connsiteY150" fmla="*/ 29984 h 112395"/>
              <a:gd name="connsiteX151" fmla="*/ 402747 w 421006"/>
              <a:gd name="connsiteY151" fmla="*/ 31509 h 112395"/>
              <a:gd name="connsiteX152" fmla="*/ 400840 w 421006"/>
              <a:gd name="connsiteY152" fmla="*/ 33508 h 112395"/>
              <a:gd name="connsiteX153" fmla="*/ 388459 w 421006"/>
              <a:gd name="connsiteY153" fmla="*/ 29984 h 112395"/>
              <a:gd name="connsiteX154" fmla="*/ 368451 w 421006"/>
              <a:gd name="connsiteY154" fmla="*/ 45605 h 112395"/>
              <a:gd name="connsiteX155" fmla="*/ 374172 w 421006"/>
              <a:gd name="connsiteY155" fmla="*/ 56369 h 112395"/>
              <a:gd name="connsiteX156" fmla="*/ 390366 w 421006"/>
              <a:gd name="connsiteY156" fmla="*/ 62083 h 112395"/>
              <a:gd name="connsiteX157" fmla="*/ 403695 w 421006"/>
              <a:gd name="connsiteY157" fmla="*/ 73704 h 112395"/>
              <a:gd name="connsiteX158" fmla="*/ 389408 w 421006"/>
              <a:gd name="connsiteY158" fmla="*/ 85324 h 112395"/>
              <a:gd name="connsiteX159" fmla="*/ 372265 w 421006"/>
              <a:gd name="connsiteY159" fmla="*/ 67323 h 112395"/>
              <a:gd name="connsiteX160" fmla="*/ 370358 w 421006"/>
              <a:gd name="connsiteY160" fmla="*/ 65131 h 112395"/>
              <a:gd name="connsiteX161" fmla="*/ 368451 w 421006"/>
              <a:gd name="connsiteY161" fmla="*/ 68370 h 112395"/>
              <a:gd name="connsiteX162" fmla="*/ 368451 w 421006"/>
              <a:gd name="connsiteY162" fmla="*/ 85039 h 112395"/>
              <a:gd name="connsiteX163" fmla="*/ 369409 w 421006"/>
              <a:gd name="connsiteY163" fmla="*/ 87991 h 112395"/>
              <a:gd name="connsiteX164" fmla="*/ 373213 w 421006"/>
              <a:gd name="connsiteY164" fmla="*/ 85515 h 112395"/>
              <a:gd name="connsiteX165" fmla="*/ 375120 w 421006"/>
              <a:gd name="connsiteY165" fmla="*/ 82658 h 112395"/>
              <a:gd name="connsiteX166" fmla="*/ 389408 w 421006"/>
              <a:gd name="connsiteY166" fmla="*/ 87991 h 112395"/>
              <a:gd name="connsiteX167" fmla="*/ 409416 w 421006"/>
              <a:gd name="connsiteY167" fmla="*/ 70466 h 11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421006" h="112395">
                <a:moveTo>
                  <a:pt x="29365" y="70466"/>
                </a:moveTo>
                <a:cubicBezTo>
                  <a:pt x="29365" y="63799"/>
                  <a:pt x="25551" y="60084"/>
                  <a:pt x="24602" y="58369"/>
                </a:cubicBezTo>
                <a:cubicBezTo>
                  <a:pt x="19840" y="54368"/>
                  <a:pt x="15077" y="53320"/>
                  <a:pt x="9366" y="52463"/>
                </a:cubicBezTo>
                <a:cubicBezTo>
                  <a:pt x="2697" y="50939"/>
                  <a:pt x="-5880" y="49320"/>
                  <a:pt x="-5880" y="42081"/>
                </a:cubicBezTo>
                <a:cubicBezTo>
                  <a:pt x="-5880" y="37605"/>
                  <a:pt x="-2066" y="32366"/>
                  <a:pt x="8408" y="32366"/>
                </a:cubicBezTo>
                <a:cubicBezTo>
                  <a:pt x="22695" y="32366"/>
                  <a:pt x="22695" y="43795"/>
                  <a:pt x="23653" y="47701"/>
                </a:cubicBezTo>
                <a:cubicBezTo>
                  <a:pt x="23653" y="48844"/>
                  <a:pt x="24602" y="48844"/>
                  <a:pt x="24602" y="48844"/>
                </a:cubicBezTo>
                <a:cubicBezTo>
                  <a:pt x="26509" y="48844"/>
                  <a:pt x="26509" y="48273"/>
                  <a:pt x="26509" y="45796"/>
                </a:cubicBezTo>
                <a:lnTo>
                  <a:pt x="26509" y="33127"/>
                </a:lnTo>
                <a:cubicBezTo>
                  <a:pt x="26509" y="30841"/>
                  <a:pt x="26509" y="29984"/>
                  <a:pt x="24602" y="29984"/>
                </a:cubicBezTo>
                <a:cubicBezTo>
                  <a:pt x="24602" y="29984"/>
                  <a:pt x="23653" y="29984"/>
                  <a:pt x="22695" y="31509"/>
                </a:cubicBezTo>
                <a:cubicBezTo>
                  <a:pt x="21747" y="32080"/>
                  <a:pt x="20788" y="33127"/>
                  <a:pt x="19840" y="33508"/>
                </a:cubicBezTo>
                <a:cubicBezTo>
                  <a:pt x="15077" y="29984"/>
                  <a:pt x="10315" y="29984"/>
                  <a:pt x="8408" y="29984"/>
                </a:cubicBezTo>
                <a:cubicBezTo>
                  <a:pt x="-6829" y="29984"/>
                  <a:pt x="-11591" y="38462"/>
                  <a:pt x="-11591" y="45605"/>
                </a:cubicBezTo>
                <a:cubicBezTo>
                  <a:pt x="-11591" y="49891"/>
                  <a:pt x="-9684" y="53511"/>
                  <a:pt x="-5880" y="56369"/>
                </a:cubicBezTo>
                <a:cubicBezTo>
                  <a:pt x="-2066" y="59607"/>
                  <a:pt x="790" y="60368"/>
                  <a:pt x="10315" y="62083"/>
                </a:cubicBezTo>
                <a:cubicBezTo>
                  <a:pt x="13170" y="62560"/>
                  <a:pt x="23653" y="64655"/>
                  <a:pt x="23653" y="73704"/>
                </a:cubicBezTo>
                <a:cubicBezTo>
                  <a:pt x="23653" y="80277"/>
                  <a:pt x="18891" y="85324"/>
                  <a:pt x="9366" y="85324"/>
                </a:cubicBezTo>
                <a:cubicBezTo>
                  <a:pt x="-1117" y="85324"/>
                  <a:pt x="-5880" y="78086"/>
                  <a:pt x="-8735" y="67323"/>
                </a:cubicBezTo>
                <a:cubicBezTo>
                  <a:pt x="-8735" y="65703"/>
                  <a:pt x="-8735" y="65131"/>
                  <a:pt x="-10642" y="65131"/>
                </a:cubicBezTo>
                <a:cubicBezTo>
                  <a:pt x="-11591" y="65131"/>
                  <a:pt x="-11591" y="65989"/>
                  <a:pt x="-11591" y="68370"/>
                </a:cubicBezTo>
                <a:lnTo>
                  <a:pt x="-11591" y="85039"/>
                </a:lnTo>
                <a:cubicBezTo>
                  <a:pt x="-11591" y="87134"/>
                  <a:pt x="-11591" y="87991"/>
                  <a:pt x="-10642" y="87991"/>
                </a:cubicBezTo>
                <a:cubicBezTo>
                  <a:pt x="-9684" y="87991"/>
                  <a:pt x="-9684" y="87991"/>
                  <a:pt x="-6829" y="85515"/>
                </a:cubicBezTo>
                <a:cubicBezTo>
                  <a:pt x="-6829" y="85324"/>
                  <a:pt x="-6829" y="85039"/>
                  <a:pt x="-4922" y="82658"/>
                </a:cubicBezTo>
                <a:cubicBezTo>
                  <a:pt x="790" y="87991"/>
                  <a:pt x="6501" y="87991"/>
                  <a:pt x="9366" y="87991"/>
                </a:cubicBezTo>
                <a:cubicBezTo>
                  <a:pt x="23653" y="87991"/>
                  <a:pt x="29365" y="79514"/>
                  <a:pt x="29365" y="70466"/>
                </a:cubicBezTo>
                <a:close/>
                <a:moveTo>
                  <a:pt x="95091" y="75419"/>
                </a:moveTo>
                <a:lnTo>
                  <a:pt x="95091" y="68370"/>
                </a:lnTo>
                <a:lnTo>
                  <a:pt x="92226" y="68370"/>
                </a:lnTo>
                <a:lnTo>
                  <a:pt x="92226" y="75419"/>
                </a:lnTo>
                <a:cubicBezTo>
                  <a:pt x="92226" y="82849"/>
                  <a:pt x="88422" y="83515"/>
                  <a:pt x="87463" y="83515"/>
                </a:cubicBezTo>
                <a:cubicBezTo>
                  <a:pt x="82701" y="83515"/>
                  <a:pt x="82701" y="77800"/>
                  <a:pt x="82701" y="77133"/>
                </a:cubicBezTo>
                <a:lnTo>
                  <a:pt x="82701" y="51892"/>
                </a:lnTo>
                <a:cubicBezTo>
                  <a:pt x="82701" y="46653"/>
                  <a:pt x="82701" y="41605"/>
                  <a:pt x="77938" y="36937"/>
                </a:cubicBezTo>
                <a:cubicBezTo>
                  <a:pt x="73176" y="32080"/>
                  <a:pt x="66516" y="29984"/>
                  <a:pt x="60795" y="29984"/>
                </a:cubicBezTo>
                <a:cubicBezTo>
                  <a:pt x="50322" y="29984"/>
                  <a:pt x="41745" y="35890"/>
                  <a:pt x="41745" y="44272"/>
                </a:cubicBezTo>
                <a:cubicBezTo>
                  <a:pt x="41745" y="48177"/>
                  <a:pt x="44601" y="50177"/>
                  <a:pt x="47466" y="50177"/>
                </a:cubicBezTo>
                <a:cubicBezTo>
                  <a:pt x="51270" y="50177"/>
                  <a:pt x="53177" y="47701"/>
                  <a:pt x="53177" y="44462"/>
                </a:cubicBezTo>
                <a:cubicBezTo>
                  <a:pt x="53177" y="42938"/>
                  <a:pt x="52228" y="38748"/>
                  <a:pt x="46508" y="38652"/>
                </a:cubicBezTo>
                <a:cubicBezTo>
                  <a:pt x="50322" y="34175"/>
                  <a:pt x="56033" y="32842"/>
                  <a:pt x="60795" y="32842"/>
                </a:cubicBezTo>
                <a:cubicBezTo>
                  <a:pt x="66516" y="32842"/>
                  <a:pt x="74134" y="37699"/>
                  <a:pt x="74134" y="49034"/>
                </a:cubicBezTo>
                <a:lnTo>
                  <a:pt x="74134" y="53606"/>
                </a:lnTo>
                <a:cubicBezTo>
                  <a:pt x="67465" y="54083"/>
                  <a:pt x="58888" y="54368"/>
                  <a:pt x="50322" y="58273"/>
                </a:cubicBezTo>
                <a:cubicBezTo>
                  <a:pt x="40797" y="62560"/>
                  <a:pt x="37941" y="69132"/>
                  <a:pt x="37941" y="74656"/>
                </a:cubicBezTo>
                <a:cubicBezTo>
                  <a:pt x="37941" y="84944"/>
                  <a:pt x="50322" y="87991"/>
                  <a:pt x="57940" y="87991"/>
                </a:cubicBezTo>
                <a:cubicBezTo>
                  <a:pt x="66516" y="87991"/>
                  <a:pt x="72227" y="82943"/>
                  <a:pt x="75083" y="77037"/>
                </a:cubicBezTo>
                <a:cubicBezTo>
                  <a:pt x="75083" y="82086"/>
                  <a:pt x="78897" y="87420"/>
                  <a:pt x="84608" y="87420"/>
                </a:cubicBezTo>
                <a:cubicBezTo>
                  <a:pt x="87463" y="87420"/>
                  <a:pt x="95091" y="85610"/>
                  <a:pt x="95091" y="75419"/>
                </a:cubicBezTo>
                <a:close/>
                <a:moveTo>
                  <a:pt x="74134" y="68941"/>
                </a:moveTo>
                <a:cubicBezTo>
                  <a:pt x="74134" y="81038"/>
                  <a:pt x="64609" y="85324"/>
                  <a:pt x="58888" y="85324"/>
                </a:cubicBezTo>
                <a:cubicBezTo>
                  <a:pt x="53177" y="85324"/>
                  <a:pt x="47466" y="80847"/>
                  <a:pt x="47466" y="74466"/>
                </a:cubicBezTo>
                <a:cubicBezTo>
                  <a:pt x="47466" y="67608"/>
                  <a:pt x="53177" y="57035"/>
                  <a:pt x="74134" y="56369"/>
                </a:cubicBezTo>
                <a:close/>
                <a:moveTo>
                  <a:pt x="199866" y="86658"/>
                </a:moveTo>
                <a:lnTo>
                  <a:pt x="199866" y="82849"/>
                </a:lnTo>
                <a:cubicBezTo>
                  <a:pt x="193197" y="82849"/>
                  <a:pt x="190341" y="82849"/>
                  <a:pt x="190341" y="78943"/>
                </a:cubicBezTo>
                <a:lnTo>
                  <a:pt x="190341" y="54844"/>
                </a:lnTo>
                <a:cubicBezTo>
                  <a:pt x="190341" y="43986"/>
                  <a:pt x="190341" y="39986"/>
                  <a:pt x="186527" y="35508"/>
                </a:cubicBezTo>
                <a:cubicBezTo>
                  <a:pt x="184620" y="33222"/>
                  <a:pt x="179858" y="30746"/>
                  <a:pt x="173188" y="30746"/>
                </a:cubicBezTo>
                <a:cubicBezTo>
                  <a:pt x="162715" y="30746"/>
                  <a:pt x="157003" y="38271"/>
                  <a:pt x="154138" y="43224"/>
                </a:cubicBezTo>
                <a:cubicBezTo>
                  <a:pt x="153190" y="32175"/>
                  <a:pt x="143665" y="30746"/>
                  <a:pt x="137953" y="30746"/>
                </a:cubicBezTo>
                <a:cubicBezTo>
                  <a:pt x="128428" y="30746"/>
                  <a:pt x="122708" y="36271"/>
                  <a:pt x="118903" y="44081"/>
                </a:cubicBezTo>
                <a:lnTo>
                  <a:pt x="118903" y="30746"/>
                </a:lnTo>
                <a:lnTo>
                  <a:pt x="100802" y="32175"/>
                </a:lnTo>
                <a:lnTo>
                  <a:pt x="100802" y="36080"/>
                </a:lnTo>
                <a:cubicBezTo>
                  <a:pt x="110327" y="36080"/>
                  <a:pt x="111276" y="36937"/>
                  <a:pt x="111276" y="43224"/>
                </a:cubicBezTo>
                <a:lnTo>
                  <a:pt x="111276" y="77037"/>
                </a:lnTo>
                <a:cubicBezTo>
                  <a:pt x="111276" y="82849"/>
                  <a:pt x="109378" y="82849"/>
                  <a:pt x="100802" y="82849"/>
                </a:cubicBezTo>
                <a:lnTo>
                  <a:pt x="100802" y="86658"/>
                </a:lnTo>
                <a:lnTo>
                  <a:pt x="115090" y="86277"/>
                </a:lnTo>
                <a:lnTo>
                  <a:pt x="129377" y="86658"/>
                </a:lnTo>
                <a:lnTo>
                  <a:pt x="129377" y="82849"/>
                </a:lnTo>
                <a:cubicBezTo>
                  <a:pt x="120801" y="82849"/>
                  <a:pt x="119852" y="82849"/>
                  <a:pt x="119852" y="77037"/>
                </a:cubicBezTo>
                <a:lnTo>
                  <a:pt x="119852" y="53797"/>
                </a:lnTo>
                <a:cubicBezTo>
                  <a:pt x="119852" y="40652"/>
                  <a:pt x="128428" y="33508"/>
                  <a:pt x="136995" y="33508"/>
                </a:cubicBezTo>
                <a:cubicBezTo>
                  <a:pt x="144613" y="33508"/>
                  <a:pt x="146520" y="40366"/>
                  <a:pt x="146520" y="47510"/>
                </a:cubicBezTo>
                <a:lnTo>
                  <a:pt x="146520" y="77037"/>
                </a:lnTo>
                <a:cubicBezTo>
                  <a:pt x="146520" y="82849"/>
                  <a:pt x="144613" y="82849"/>
                  <a:pt x="136047" y="82849"/>
                </a:cubicBezTo>
                <a:lnTo>
                  <a:pt x="136047" y="86658"/>
                </a:lnTo>
                <a:lnTo>
                  <a:pt x="150334" y="86277"/>
                </a:lnTo>
                <a:lnTo>
                  <a:pt x="164622" y="86658"/>
                </a:lnTo>
                <a:lnTo>
                  <a:pt x="164622" y="82849"/>
                </a:lnTo>
                <a:cubicBezTo>
                  <a:pt x="156045" y="82849"/>
                  <a:pt x="155097" y="82849"/>
                  <a:pt x="155097" y="77037"/>
                </a:cubicBezTo>
                <a:lnTo>
                  <a:pt x="155097" y="53797"/>
                </a:lnTo>
                <a:cubicBezTo>
                  <a:pt x="155097" y="40652"/>
                  <a:pt x="163663" y="33508"/>
                  <a:pt x="172240" y="33508"/>
                </a:cubicBezTo>
                <a:cubicBezTo>
                  <a:pt x="179858" y="33508"/>
                  <a:pt x="181765" y="40366"/>
                  <a:pt x="181765" y="47510"/>
                </a:cubicBezTo>
                <a:lnTo>
                  <a:pt x="181765" y="77037"/>
                </a:lnTo>
                <a:cubicBezTo>
                  <a:pt x="181765" y="82849"/>
                  <a:pt x="179858" y="82849"/>
                  <a:pt x="171291" y="82849"/>
                </a:cubicBezTo>
                <a:lnTo>
                  <a:pt x="171291" y="86658"/>
                </a:lnTo>
                <a:lnTo>
                  <a:pt x="185578" y="86277"/>
                </a:lnTo>
                <a:close/>
                <a:moveTo>
                  <a:pt x="268438" y="59321"/>
                </a:moveTo>
                <a:cubicBezTo>
                  <a:pt x="268438" y="43224"/>
                  <a:pt x="256058" y="30746"/>
                  <a:pt x="241770" y="30746"/>
                </a:cubicBezTo>
                <a:cubicBezTo>
                  <a:pt x="232245" y="30746"/>
                  <a:pt x="226534" y="36366"/>
                  <a:pt x="224627" y="39033"/>
                </a:cubicBezTo>
                <a:lnTo>
                  <a:pt x="224627" y="30746"/>
                </a:lnTo>
                <a:lnTo>
                  <a:pt x="206526" y="32175"/>
                </a:lnTo>
                <a:lnTo>
                  <a:pt x="206526" y="36080"/>
                </a:lnTo>
                <a:cubicBezTo>
                  <a:pt x="215102" y="36080"/>
                  <a:pt x="216051" y="36842"/>
                  <a:pt x="216051" y="42367"/>
                </a:cubicBezTo>
                <a:lnTo>
                  <a:pt x="216051" y="101612"/>
                </a:lnTo>
                <a:cubicBezTo>
                  <a:pt x="216051" y="107327"/>
                  <a:pt x="215102" y="107327"/>
                  <a:pt x="206526" y="107327"/>
                </a:cubicBezTo>
                <a:lnTo>
                  <a:pt x="206526" y="111233"/>
                </a:lnTo>
                <a:lnTo>
                  <a:pt x="219865" y="110756"/>
                </a:lnTo>
                <a:lnTo>
                  <a:pt x="234152" y="111233"/>
                </a:lnTo>
                <a:lnTo>
                  <a:pt x="234152" y="107327"/>
                </a:lnTo>
                <a:cubicBezTo>
                  <a:pt x="226534" y="107327"/>
                  <a:pt x="224627" y="107327"/>
                  <a:pt x="224627" y="101612"/>
                </a:cubicBezTo>
                <a:lnTo>
                  <a:pt x="224627" y="79229"/>
                </a:lnTo>
                <a:cubicBezTo>
                  <a:pt x="225576" y="81133"/>
                  <a:pt x="230338" y="87991"/>
                  <a:pt x="239863" y="87991"/>
                </a:cubicBezTo>
                <a:cubicBezTo>
                  <a:pt x="255109" y="87991"/>
                  <a:pt x="268438" y="75705"/>
                  <a:pt x="268438" y="59321"/>
                </a:cubicBezTo>
                <a:close/>
                <a:moveTo>
                  <a:pt x="257965" y="59321"/>
                </a:moveTo>
                <a:cubicBezTo>
                  <a:pt x="257965" y="74656"/>
                  <a:pt x="249388" y="85324"/>
                  <a:pt x="239863" y="85324"/>
                </a:cubicBezTo>
                <a:cubicBezTo>
                  <a:pt x="235101" y="85324"/>
                  <a:pt x="230338" y="82849"/>
                  <a:pt x="226534" y="77609"/>
                </a:cubicBezTo>
                <a:cubicBezTo>
                  <a:pt x="224627" y="74942"/>
                  <a:pt x="224627" y="74751"/>
                  <a:pt x="224627" y="72275"/>
                </a:cubicBezTo>
                <a:lnTo>
                  <a:pt x="224627" y="44081"/>
                </a:lnTo>
                <a:cubicBezTo>
                  <a:pt x="228441" y="37605"/>
                  <a:pt x="234152" y="33985"/>
                  <a:pt x="240822" y="33985"/>
                </a:cubicBezTo>
                <a:cubicBezTo>
                  <a:pt x="250347" y="33985"/>
                  <a:pt x="257965" y="45033"/>
                  <a:pt x="257965" y="59321"/>
                </a:cubicBezTo>
                <a:close/>
                <a:moveTo>
                  <a:pt x="305590" y="86658"/>
                </a:moveTo>
                <a:lnTo>
                  <a:pt x="305590" y="82849"/>
                </a:lnTo>
                <a:cubicBezTo>
                  <a:pt x="297013" y="82849"/>
                  <a:pt x="295116" y="82849"/>
                  <a:pt x="295116" y="77037"/>
                </a:cubicBezTo>
                <a:lnTo>
                  <a:pt x="295116" y="-1163"/>
                </a:lnTo>
                <a:lnTo>
                  <a:pt x="277015" y="171"/>
                </a:lnTo>
                <a:lnTo>
                  <a:pt x="277015" y="4267"/>
                </a:lnTo>
                <a:cubicBezTo>
                  <a:pt x="285591" y="4267"/>
                  <a:pt x="286540" y="5124"/>
                  <a:pt x="286540" y="11220"/>
                </a:cubicBezTo>
                <a:lnTo>
                  <a:pt x="286540" y="77037"/>
                </a:lnTo>
                <a:cubicBezTo>
                  <a:pt x="286540" y="82849"/>
                  <a:pt x="285591" y="82849"/>
                  <a:pt x="277015" y="82849"/>
                </a:cubicBezTo>
                <a:lnTo>
                  <a:pt x="277015" y="86658"/>
                </a:lnTo>
                <a:lnTo>
                  <a:pt x="291302" y="86277"/>
                </a:lnTo>
                <a:close/>
                <a:moveTo>
                  <a:pt x="360833" y="71608"/>
                </a:moveTo>
                <a:cubicBezTo>
                  <a:pt x="360833" y="70275"/>
                  <a:pt x="359884" y="70180"/>
                  <a:pt x="358926" y="70180"/>
                </a:cubicBezTo>
                <a:cubicBezTo>
                  <a:pt x="357977" y="70180"/>
                  <a:pt x="357028" y="70942"/>
                  <a:pt x="357028" y="71990"/>
                </a:cubicBezTo>
                <a:cubicBezTo>
                  <a:pt x="353215" y="84944"/>
                  <a:pt x="341783" y="84944"/>
                  <a:pt x="339876" y="84944"/>
                </a:cubicBezTo>
                <a:cubicBezTo>
                  <a:pt x="334165" y="84944"/>
                  <a:pt x="328453" y="81133"/>
                  <a:pt x="325588" y="76371"/>
                </a:cubicBezTo>
                <a:cubicBezTo>
                  <a:pt x="321784" y="70275"/>
                  <a:pt x="321784" y="61988"/>
                  <a:pt x="321784" y="57512"/>
                </a:cubicBezTo>
                <a:lnTo>
                  <a:pt x="357028" y="57512"/>
                </a:lnTo>
                <a:cubicBezTo>
                  <a:pt x="359884" y="57512"/>
                  <a:pt x="360833" y="57512"/>
                  <a:pt x="360833" y="54844"/>
                </a:cubicBezTo>
                <a:cubicBezTo>
                  <a:pt x="360833" y="42367"/>
                  <a:pt x="354163" y="29984"/>
                  <a:pt x="337978" y="29984"/>
                </a:cubicBezTo>
                <a:cubicBezTo>
                  <a:pt x="322733" y="29984"/>
                  <a:pt x="311301" y="43033"/>
                  <a:pt x="311301" y="58845"/>
                </a:cubicBezTo>
                <a:cubicBezTo>
                  <a:pt x="311301" y="75799"/>
                  <a:pt x="324640" y="87991"/>
                  <a:pt x="339876" y="87991"/>
                </a:cubicBezTo>
                <a:cubicBezTo>
                  <a:pt x="355122" y="87991"/>
                  <a:pt x="360833" y="73990"/>
                  <a:pt x="360833" y="71608"/>
                </a:cubicBezTo>
                <a:close/>
                <a:moveTo>
                  <a:pt x="352266" y="54844"/>
                </a:moveTo>
                <a:lnTo>
                  <a:pt x="321784" y="54844"/>
                </a:lnTo>
                <a:cubicBezTo>
                  <a:pt x="322733" y="35890"/>
                  <a:pt x="333216" y="32842"/>
                  <a:pt x="337978" y="32842"/>
                </a:cubicBezTo>
                <a:cubicBezTo>
                  <a:pt x="351308" y="32842"/>
                  <a:pt x="352266" y="49891"/>
                  <a:pt x="352266" y="54844"/>
                </a:cubicBezTo>
                <a:close/>
                <a:moveTo>
                  <a:pt x="409416" y="70466"/>
                </a:moveTo>
                <a:cubicBezTo>
                  <a:pt x="409416" y="63799"/>
                  <a:pt x="406551" y="60084"/>
                  <a:pt x="404653" y="58369"/>
                </a:cubicBezTo>
                <a:cubicBezTo>
                  <a:pt x="399891" y="54368"/>
                  <a:pt x="395128" y="53320"/>
                  <a:pt x="390366" y="52463"/>
                </a:cubicBezTo>
                <a:cubicBezTo>
                  <a:pt x="382738" y="50939"/>
                  <a:pt x="374172" y="49320"/>
                  <a:pt x="374172" y="42081"/>
                </a:cubicBezTo>
                <a:cubicBezTo>
                  <a:pt x="374172" y="37605"/>
                  <a:pt x="377976" y="32366"/>
                  <a:pt x="388459" y="32366"/>
                </a:cubicBezTo>
                <a:cubicBezTo>
                  <a:pt x="402747" y="32366"/>
                  <a:pt x="403695" y="43795"/>
                  <a:pt x="403695" y="47701"/>
                </a:cubicBezTo>
                <a:cubicBezTo>
                  <a:pt x="403695" y="48844"/>
                  <a:pt x="404653" y="48844"/>
                  <a:pt x="404653" y="48844"/>
                </a:cubicBezTo>
                <a:cubicBezTo>
                  <a:pt x="406551" y="48844"/>
                  <a:pt x="406551" y="48273"/>
                  <a:pt x="406551" y="45796"/>
                </a:cubicBezTo>
                <a:lnTo>
                  <a:pt x="406551" y="33127"/>
                </a:lnTo>
                <a:cubicBezTo>
                  <a:pt x="406551" y="30841"/>
                  <a:pt x="406551" y="29984"/>
                  <a:pt x="405602" y="29984"/>
                </a:cubicBezTo>
                <a:cubicBezTo>
                  <a:pt x="404653" y="29984"/>
                  <a:pt x="404653" y="29984"/>
                  <a:pt x="402747" y="31509"/>
                </a:cubicBezTo>
                <a:cubicBezTo>
                  <a:pt x="402747" y="32080"/>
                  <a:pt x="400840" y="33127"/>
                  <a:pt x="400840" y="33508"/>
                </a:cubicBezTo>
                <a:cubicBezTo>
                  <a:pt x="396077" y="29984"/>
                  <a:pt x="390366" y="29984"/>
                  <a:pt x="388459" y="29984"/>
                </a:cubicBezTo>
                <a:cubicBezTo>
                  <a:pt x="373213" y="29984"/>
                  <a:pt x="368451" y="38462"/>
                  <a:pt x="368451" y="45605"/>
                </a:cubicBezTo>
                <a:cubicBezTo>
                  <a:pt x="368451" y="49891"/>
                  <a:pt x="370358" y="53511"/>
                  <a:pt x="374172" y="56369"/>
                </a:cubicBezTo>
                <a:cubicBezTo>
                  <a:pt x="377976" y="59607"/>
                  <a:pt x="381790" y="60368"/>
                  <a:pt x="390366" y="62083"/>
                </a:cubicBezTo>
                <a:cubicBezTo>
                  <a:pt x="393222" y="62560"/>
                  <a:pt x="403695" y="64655"/>
                  <a:pt x="403695" y="73704"/>
                </a:cubicBezTo>
                <a:cubicBezTo>
                  <a:pt x="403695" y="80277"/>
                  <a:pt x="398933" y="85324"/>
                  <a:pt x="389408" y="85324"/>
                </a:cubicBezTo>
                <a:cubicBezTo>
                  <a:pt x="378934" y="85324"/>
                  <a:pt x="374172" y="78086"/>
                  <a:pt x="372265" y="67323"/>
                </a:cubicBezTo>
                <a:cubicBezTo>
                  <a:pt x="371316" y="65703"/>
                  <a:pt x="371316" y="65131"/>
                  <a:pt x="370358" y="65131"/>
                </a:cubicBezTo>
                <a:cubicBezTo>
                  <a:pt x="368451" y="65131"/>
                  <a:pt x="368451" y="65989"/>
                  <a:pt x="368451" y="68370"/>
                </a:cubicBezTo>
                <a:lnTo>
                  <a:pt x="368451" y="85039"/>
                </a:lnTo>
                <a:cubicBezTo>
                  <a:pt x="368451" y="87134"/>
                  <a:pt x="368451" y="87991"/>
                  <a:pt x="369409" y="87991"/>
                </a:cubicBezTo>
                <a:cubicBezTo>
                  <a:pt x="370358" y="87991"/>
                  <a:pt x="370358" y="87991"/>
                  <a:pt x="373213" y="85515"/>
                </a:cubicBezTo>
                <a:cubicBezTo>
                  <a:pt x="373213" y="85324"/>
                  <a:pt x="373213" y="85039"/>
                  <a:pt x="375120" y="82658"/>
                </a:cubicBezTo>
                <a:cubicBezTo>
                  <a:pt x="380841" y="87991"/>
                  <a:pt x="386552" y="87991"/>
                  <a:pt x="389408" y="87991"/>
                </a:cubicBezTo>
                <a:cubicBezTo>
                  <a:pt x="403695" y="87991"/>
                  <a:pt x="409416" y="79514"/>
                  <a:pt x="409416" y="70466"/>
                </a:cubicBezTo>
                <a:close/>
              </a:path>
            </a:pathLst>
          </a:custGeom>
          <a:solidFill>
            <a:srgbClr val="000000"/>
          </a:solidFill>
          <a:ln w="12700" cap="flat">
            <a:noFill/>
            <a:prstDash val="solid"/>
            <a:miter/>
          </a:ln>
        </p:spPr>
        <p:txBody>
          <a:bodyPr rtlCol="0" anchor="ctr"/>
          <a:lstStyle/>
          <a:p>
            <a:endParaRPr lang="en-AE"/>
          </a:p>
        </p:txBody>
      </p:sp>
      <p:sp>
        <p:nvSpPr>
          <p:cNvPr id="104" name="Freeform: Shape 103">
            <a:extLst>
              <a:ext uri="{FF2B5EF4-FFF2-40B4-BE49-F238E27FC236}">
                <a16:creationId xmlns:a16="http://schemas.microsoft.com/office/drawing/2014/main" id="{6275C500-8FDB-76AC-8E99-83BE29220632}"/>
              </a:ext>
            </a:extLst>
          </p:cNvPr>
          <p:cNvSpPr/>
          <p:nvPr/>
        </p:nvSpPr>
        <p:spPr>
          <a:xfrm>
            <a:off x="6323650" y="4080668"/>
            <a:ext cx="153348" cy="84009"/>
          </a:xfrm>
          <a:custGeom>
            <a:avLst/>
            <a:gdLst>
              <a:gd name="connsiteX0" fmla="*/ 19840 w 153348"/>
              <a:gd name="connsiteY0" fmla="*/ 63417 h 84009"/>
              <a:gd name="connsiteX1" fmla="*/ 17933 w 153348"/>
              <a:gd name="connsiteY1" fmla="*/ 62179 h 84009"/>
              <a:gd name="connsiteX2" fmla="*/ 16026 w 153348"/>
              <a:gd name="connsiteY2" fmla="*/ 64274 h 84009"/>
              <a:gd name="connsiteX3" fmla="*/ 4594 w 153348"/>
              <a:gd name="connsiteY3" fmla="*/ 80180 h 84009"/>
              <a:gd name="connsiteX4" fmla="*/ 1738 w 153348"/>
              <a:gd name="connsiteY4" fmla="*/ 76656 h 84009"/>
              <a:gd name="connsiteX5" fmla="*/ 4594 w 153348"/>
              <a:gd name="connsiteY5" fmla="*/ 64465 h 84009"/>
              <a:gd name="connsiteX6" fmla="*/ 13170 w 153348"/>
              <a:gd name="connsiteY6" fmla="*/ 42843 h 84009"/>
              <a:gd name="connsiteX7" fmla="*/ 14119 w 153348"/>
              <a:gd name="connsiteY7" fmla="*/ 35699 h 84009"/>
              <a:gd name="connsiteX8" fmla="*/ 4594 w 153348"/>
              <a:gd name="connsiteY8" fmla="*/ 25602 h 84009"/>
              <a:gd name="connsiteX9" fmla="*/ -11591 w 153348"/>
              <a:gd name="connsiteY9" fmla="*/ 45033 h 84009"/>
              <a:gd name="connsiteX10" fmla="*/ -9693 w 153348"/>
              <a:gd name="connsiteY10" fmla="*/ 46462 h 84009"/>
              <a:gd name="connsiteX11" fmla="*/ -6829 w 153348"/>
              <a:gd name="connsiteY11" fmla="*/ 44367 h 84009"/>
              <a:gd name="connsiteX12" fmla="*/ 4594 w 153348"/>
              <a:gd name="connsiteY12" fmla="*/ 28365 h 84009"/>
              <a:gd name="connsiteX13" fmla="*/ 7459 w 153348"/>
              <a:gd name="connsiteY13" fmla="*/ 31984 h 84009"/>
              <a:gd name="connsiteX14" fmla="*/ 5552 w 153348"/>
              <a:gd name="connsiteY14" fmla="*/ 41032 h 84009"/>
              <a:gd name="connsiteX15" fmla="*/ 1738 w 153348"/>
              <a:gd name="connsiteY15" fmla="*/ 51605 h 84009"/>
              <a:gd name="connsiteX16" fmla="*/ -3024 w 153348"/>
              <a:gd name="connsiteY16" fmla="*/ 64083 h 84009"/>
              <a:gd name="connsiteX17" fmla="*/ -5880 w 153348"/>
              <a:gd name="connsiteY17" fmla="*/ 72751 h 84009"/>
              <a:gd name="connsiteX18" fmla="*/ 3645 w 153348"/>
              <a:gd name="connsiteY18" fmla="*/ 82847 h 84009"/>
              <a:gd name="connsiteX19" fmla="*/ 19840 w 153348"/>
              <a:gd name="connsiteY19" fmla="*/ 63417 h 84009"/>
              <a:gd name="connsiteX20" fmla="*/ 23644 w 153348"/>
              <a:gd name="connsiteY20" fmla="*/ 4266 h 84009"/>
              <a:gd name="connsiteX21" fmla="*/ 17933 w 153348"/>
              <a:gd name="connsiteY21" fmla="*/ -1163 h 84009"/>
              <a:gd name="connsiteX22" fmla="*/ 9357 w 153348"/>
              <a:gd name="connsiteY22" fmla="*/ 6838 h 84009"/>
              <a:gd name="connsiteX23" fmla="*/ 15077 w 153348"/>
              <a:gd name="connsiteY23" fmla="*/ 12173 h 84009"/>
              <a:gd name="connsiteX24" fmla="*/ 23644 w 153348"/>
              <a:gd name="connsiteY24" fmla="*/ 4266 h 84009"/>
              <a:gd name="connsiteX25" fmla="*/ 45559 w 153348"/>
              <a:gd name="connsiteY25" fmla="*/ 73513 h 84009"/>
              <a:gd name="connsiteX26" fmla="*/ 39838 w 153348"/>
              <a:gd name="connsiteY26" fmla="*/ 68180 h 84009"/>
              <a:gd name="connsiteX27" fmla="*/ 31272 w 153348"/>
              <a:gd name="connsiteY27" fmla="*/ 75990 h 84009"/>
              <a:gd name="connsiteX28" fmla="*/ 36983 w 153348"/>
              <a:gd name="connsiteY28" fmla="*/ 81514 h 84009"/>
              <a:gd name="connsiteX29" fmla="*/ 45559 w 153348"/>
              <a:gd name="connsiteY29" fmla="*/ 73513 h 84009"/>
              <a:gd name="connsiteX30" fmla="*/ 115090 w 153348"/>
              <a:gd name="connsiteY30" fmla="*/ 68464 h 84009"/>
              <a:gd name="connsiteX31" fmla="*/ 113183 w 153348"/>
              <a:gd name="connsiteY31" fmla="*/ 66369 h 84009"/>
              <a:gd name="connsiteX32" fmla="*/ 111276 w 153348"/>
              <a:gd name="connsiteY32" fmla="*/ 67703 h 84009"/>
              <a:gd name="connsiteX33" fmla="*/ 88422 w 153348"/>
              <a:gd name="connsiteY33" fmla="*/ 80180 h 84009"/>
              <a:gd name="connsiteX34" fmla="*/ 78897 w 153348"/>
              <a:gd name="connsiteY34" fmla="*/ 66179 h 84009"/>
              <a:gd name="connsiteX35" fmla="*/ 80794 w 153348"/>
              <a:gd name="connsiteY35" fmla="*/ 52368 h 84009"/>
              <a:gd name="connsiteX36" fmla="*/ 85557 w 153348"/>
              <a:gd name="connsiteY36" fmla="*/ 52368 h 84009"/>
              <a:gd name="connsiteX37" fmla="*/ 104607 w 153348"/>
              <a:gd name="connsiteY37" fmla="*/ 49510 h 84009"/>
              <a:gd name="connsiteX38" fmla="*/ 114132 w 153348"/>
              <a:gd name="connsiteY38" fmla="*/ 36461 h 84009"/>
              <a:gd name="connsiteX39" fmla="*/ 101751 w 153348"/>
              <a:gd name="connsiteY39" fmla="*/ 25602 h 84009"/>
              <a:gd name="connsiteX40" fmla="*/ 70320 w 153348"/>
              <a:gd name="connsiteY40" fmla="*/ 60845 h 84009"/>
              <a:gd name="connsiteX41" fmla="*/ 88422 w 153348"/>
              <a:gd name="connsiteY41" fmla="*/ 82847 h 84009"/>
              <a:gd name="connsiteX42" fmla="*/ 115090 w 153348"/>
              <a:gd name="connsiteY42" fmla="*/ 68464 h 84009"/>
              <a:gd name="connsiteX43" fmla="*/ 109369 w 153348"/>
              <a:gd name="connsiteY43" fmla="*/ 36175 h 84009"/>
              <a:gd name="connsiteX44" fmla="*/ 84608 w 153348"/>
              <a:gd name="connsiteY44" fmla="*/ 49510 h 84009"/>
              <a:gd name="connsiteX45" fmla="*/ 81752 w 153348"/>
              <a:gd name="connsiteY45" fmla="*/ 49510 h 84009"/>
              <a:gd name="connsiteX46" fmla="*/ 101751 w 153348"/>
              <a:gd name="connsiteY46" fmla="*/ 28365 h 84009"/>
              <a:gd name="connsiteX47" fmla="*/ 109369 w 153348"/>
              <a:gd name="connsiteY47" fmla="*/ 36175 h 84009"/>
              <a:gd name="connsiteX48" fmla="*/ 141758 w 153348"/>
              <a:gd name="connsiteY48" fmla="*/ 73513 h 84009"/>
              <a:gd name="connsiteX49" fmla="*/ 136047 w 153348"/>
              <a:gd name="connsiteY49" fmla="*/ 68180 h 84009"/>
              <a:gd name="connsiteX50" fmla="*/ 128419 w 153348"/>
              <a:gd name="connsiteY50" fmla="*/ 75990 h 84009"/>
              <a:gd name="connsiteX51" fmla="*/ 134140 w 153348"/>
              <a:gd name="connsiteY51" fmla="*/ 81514 h 84009"/>
              <a:gd name="connsiteX52" fmla="*/ 141758 w 153348"/>
              <a:gd name="connsiteY52" fmla="*/ 73513 h 8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53348" h="84009">
                <a:moveTo>
                  <a:pt x="19840" y="63417"/>
                </a:moveTo>
                <a:cubicBezTo>
                  <a:pt x="19840" y="62179"/>
                  <a:pt x="18882" y="62179"/>
                  <a:pt x="17933" y="62179"/>
                </a:cubicBezTo>
                <a:cubicBezTo>
                  <a:pt x="16984" y="62179"/>
                  <a:pt x="16984" y="62464"/>
                  <a:pt x="16026" y="64274"/>
                </a:cubicBezTo>
                <a:cubicBezTo>
                  <a:pt x="15077" y="67989"/>
                  <a:pt x="11263" y="80180"/>
                  <a:pt x="4594" y="80180"/>
                </a:cubicBezTo>
                <a:cubicBezTo>
                  <a:pt x="3645" y="80180"/>
                  <a:pt x="1738" y="80086"/>
                  <a:pt x="1738" y="76656"/>
                </a:cubicBezTo>
                <a:cubicBezTo>
                  <a:pt x="1738" y="73322"/>
                  <a:pt x="2697" y="69227"/>
                  <a:pt x="4594" y="64465"/>
                </a:cubicBezTo>
                <a:lnTo>
                  <a:pt x="13170" y="42843"/>
                </a:lnTo>
                <a:cubicBezTo>
                  <a:pt x="14119" y="39128"/>
                  <a:pt x="14119" y="38080"/>
                  <a:pt x="14119" y="35699"/>
                </a:cubicBezTo>
                <a:cubicBezTo>
                  <a:pt x="14119" y="28841"/>
                  <a:pt x="9357" y="25602"/>
                  <a:pt x="4594" y="25602"/>
                </a:cubicBezTo>
                <a:cubicBezTo>
                  <a:pt x="-6829" y="25602"/>
                  <a:pt x="-11591" y="44461"/>
                  <a:pt x="-11591" y="45033"/>
                </a:cubicBezTo>
                <a:cubicBezTo>
                  <a:pt x="-11591" y="46462"/>
                  <a:pt x="-9693" y="46462"/>
                  <a:pt x="-9693" y="46462"/>
                </a:cubicBezTo>
                <a:cubicBezTo>
                  <a:pt x="-7787" y="46462"/>
                  <a:pt x="-7787" y="46081"/>
                  <a:pt x="-6829" y="44367"/>
                </a:cubicBezTo>
                <a:cubicBezTo>
                  <a:pt x="-5880" y="40176"/>
                  <a:pt x="-3024" y="28365"/>
                  <a:pt x="4594" y="28365"/>
                </a:cubicBezTo>
                <a:cubicBezTo>
                  <a:pt x="5552" y="28365"/>
                  <a:pt x="7459" y="29031"/>
                  <a:pt x="7459" y="31984"/>
                </a:cubicBezTo>
                <a:cubicBezTo>
                  <a:pt x="7459" y="34936"/>
                  <a:pt x="5552" y="38651"/>
                  <a:pt x="5552" y="41032"/>
                </a:cubicBezTo>
                <a:lnTo>
                  <a:pt x="1738" y="51605"/>
                </a:lnTo>
                <a:lnTo>
                  <a:pt x="-3024" y="64083"/>
                </a:lnTo>
                <a:cubicBezTo>
                  <a:pt x="-4931" y="68846"/>
                  <a:pt x="-5880" y="70275"/>
                  <a:pt x="-5880" y="72751"/>
                </a:cubicBezTo>
                <a:cubicBezTo>
                  <a:pt x="-5880" y="77705"/>
                  <a:pt x="-3024" y="82847"/>
                  <a:pt x="3645" y="82847"/>
                </a:cubicBezTo>
                <a:cubicBezTo>
                  <a:pt x="16026" y="82847"/>
                  <a:pt x="19840" y="63988"/>
                  <a:pt x="19840" y="63417"/>
                </a:cubicBezTo>
                <a:close/>
                <a:moveTo>
                  <a:pt x="23644" y="4266"/>
                </a:moveTo>
                <a:cubicBezTo>
                  <a:pt x="23644" y="1599"/>
                  <a:pt x="21747" y="-1163"/>
                  <a:pt x="17933" y="-1163"/>
                </a:cubicBezTo>
                <a:cubicBezTo>
                  <a:pt x="14119" y="-1163"/>
                  <a:pt x="9357" y="2648"/>
                  <a:pt x="9357" y="6838"/>
                </a:cubicBezTo>
                <a:cubicBezTo>
                  <a:pt x="9357" y="9505"/>
                  <a:pt x="11263" y="12173"/>
                  <a:pt x="15077" y="12173"/>
                </a:cubicBezTo>
                <a:cubicBezTo>
                  <a:pt x="19840" y="12173"/>
                  <a:pt x="23644" y="8362"/>
                  <a:pt x="23644" y="4266"/>
                </a:cubicBezTo>
                <a:close/>
                <a:moveTo>
                  <a:pt x="45559" y="73513"/>
                </a:moveTo>
                <a:cubicBezTo>
                  <a:pt x="45559" y="70846"/>
                  <a:pt x="42694" y="68180"/>
                  <a:pt x="39838" y="68180"/>
                </a:cubicBezTo>
                <a:cubicBezTo>
                  <a:pt x="35076" y="68180"/>
                  <a:pt x="31272" y="71893"/>
                  <a:pt x="31272" y="75990"/>
                </a:cubicBezTo>
                <a:cubicBezTo>
                  <a:pt x="31272" y="79418"/>
                  <a:pt x="33169" y="81514"/>
                  <a:pt x="36983" y="81514"/>
                </a:cubicBezTo>
                <a:cubicBezTo>
                  <a:pt x="40797" y="81514"/>
                  <a:pt x="45559" y="77419"/>
                  <a:pt x="45559" y="73513"/>
                </a:cubicBezTo>
                <a:close/>
                <a:moveTo>
                  <a:pt x="115090" y="68464"/>
                </a:moveTo>
                <a:cubicBezTo>
                  <a:pt x="115090" y="67703"/>
                  <a:pt x="114132" y="66369"/>
                  <a:pt x="113183" y="66369"/>
                </a:cubicBezTo>
                <a:cubicBezTo>
                  <a:pt x="112234" y="66369"/>
                  <a:pt x="112234" y="66560"/>
                  <a:pt x="111276" y="67703"/>
                </a:cubicBezTo>
                <a:cubicBezTo>
                  <a:pt x="101751" y="79609"/>
                  <a:pt x="90319" y="80180"/>
                  <a:pt x="88422" y="80180"/>
                </a:cubicBezTo>
                <a:cubicBezTo>
                  <a:pt x="80794" y="80180"/>
                  <a:pt x="78897" y="71132"/>
                  <a:pt x="78897" y="66179"/>
                </a:cubicBezTo>
                <a:cubicBezTo>
                  <a:pt x="78897" y="61416"/>
                  <a:pt x="79845" y="55797"/>
                  <a:pt x="80794" y="52368"/>
                </a:cubicBezTo>
                <a:lnTo>
                  <a:pt x="85557" y="52368"/>
                </a:lnTo>
                <a:cubicBezTo>
                  <a:pt x="90319" y="52368"/>
                  <a:pt x="97947" y="51891"/>
                  <a:pt x="104607" y="49510"/>
                </a:cubicBezTo>
                <a:cubicBezTo>
                  <a:pt x="114132" y="45510"/>
                  <a:pt x="114132" y="37223"/>
                  <a:pt x="114132" y="36461"/>
                </a:cubicBezTo>
                <a:cubicBezTo>
                  <a:pt x="114132" y="30460"/>
                  <a:pt x="109369" y="25602"/>
                  <a:pt x="101751" y="25602"/>
                </a:cubicBezTo>
                <a:cubicBezTo>
                  <a:pt x="88422" y="25602"/>
                  <a:pt x="70320" y="38366"/>
                  <a:pt x="70320" y="60845"/>
                </a:cubicBezTo>
                <a:cubicBezTo>
                  <a:pt x="70320" y="72179"/>
                  <a:pt x="76032" y="82847"/>
                  <a:pt x="88422" y="82847"/>
                </a:cubicBezTo>
                <a:cubicBezTo>
                  <a:pt x="104607" y="82847"/>
                  <a:pt x="115090" y="70275"/>
                  <a:pt x="115090" y="68464"/>
                </a:cubicBezTo>
                <a:close/>
                <a:moveTo>
                  <a:pt x="109369" y="36175"/>
                </a:moveTo>
                <a:cubicBezTo>
                  <a:pt x="109369" y="49510"/>
                  <a:pt x="88422" y="49510"/>
                  <a:pt x="84608" y="49510"/>
                </a:cubicBezTo>
                <a:lnTo>
                  <a:pt x="81752" y="49510"/>
                </a:lnTo>
                <a:cubicBezTo>
                  <a:pt x="87463" y="28841"/>
                  <a:pt x="99844" y="28365"/>
                  <a:pt x="101751" y="28365"/>
                </a:cubicBezTo>
                <a:cubicBezTo>
                  <a:pt x="106513" y="28365"/>
                  <a:pt x="109369" y="31793"/>
                  <a:pt x="109369" y="36175"/>
                </a:cubicBezTo>
                <a:close/>
                <a:moveTo>
                  <a:pt x="141758" y="73513"/>
                </a:moveTo>
                <a:cubicBezTo>
                  <a:pt x="141758" y="70846"/>
                  <a:pt x="139851" y="68180"/>
                  <a:pt x="136047" y="68180"/>
                </a:cubicBezTo>
                <a:cubicBezTo>
                  <a:pt x="132233" y="68180"/>
                  <a:pt x="128419" y="71893"/>
                  <a:pt x="128419" y="75990"/>
                </a:cubicBezTo>
                <a:cubicBezTo>
                  <a:pt x="128419" y="79418"/>
                  <a:pt x="130326" y="81514"/>
                  <a:pt x="134140" y="81514"/>
                </a:cubicBezTo>
                <a:cubicBezTo>
                  <a:pt x="137944" y="81514"/>
                  <a:pt x="141758" y="77419"/>
                  <a:pt x="141758" y="73513"/>
                </a:cubicBezTo>
                <a:close/>
              </a:path>
            </a:pathLst>
          </a:custGeom>
          <a:solidFill>
            <a:srgbClr val="000000"/>
          </a:solidFill>
          <a:ln w="12700" cap="flat">
            <a:noFill/>
            <a:prstDash val="solid"/>
            <a:miter/>
          </a:ln>
        </p:spPr>
        <p:txBody>
          <a:bodyPr rtlCol="0" anchor="ctr"/>
          <a:lstStyle/>
          <a:p>
            <a:endParaRPr lang="en-AE"/>
          </a:p>
        </p:txBody>
      </p:sp>
      <p:sp>
        <p:nvSpPr>
          <p:cNvPr id="105" name="Freeform: Shape 104">
            <a:extLst>
              <a:ext uri="{FF2B5EF4-FFF2-40B4-BE49-F238E27FC236}">
                <a16:creationId xmlns:a16="http://schemas.microsoft.com/office/drawing/2014/main" id="{8BA36FDA-3415-1C43-2C20-F20FE6027BD4}"/>
              </a:ext>
            </a:extLst>
          </p:cNvPr>
          <p:cNvSpPr/>
          <p:nvPr/>
        </p:nvSpPr>
        <p:spPr>
          <a:xfrm>
            <a:off x="6498905" y="4150010"/>
            <a:ext cx="15245" cy="37813"/>
          </a:xfrm>
          <a:custGeom>
            <a:avLst/>
            <a:gdLst>
              <a:gd name="connsiteX0" fmla="*/ 3655 w 15245"/>
              <a:gd name="connsiteY0" fmla="*/ 12076 h 37813"/>
              <a:gd name="connsiteX1" fmla="*/ -4922 w 15245"/>
              <a:gd name="connsiteY1" fmla="*/ -1163 h 37813"/>
              <a:gd name="connsiteX2" fmla="*/ -11591 w 15245"/>
              <a:gd name="connsiteY2" fmla="*/ 5504 h 37813"/>
              <a:gd name="connsiteX3" fmla="*/ -4922 w 15245"/>
              <a:gd name="connsiteY3" fmla="*/ 12171 h 37813"/>
              <a:gd name="connsiteX4" fmla="*/ -159 w 15245"/>
              <a:gd name="connsiteY4" fmla="*/ 10076 h 37813"/>
              <a:gd name="connsiteX5" fmla="*/ -8735 w 15245"/>
              <a:gd name="connsiteY5" fmla="*/ 33793 h 37813"/>
              <a:gd name="connsiteX6" fmla="*/ -9684 w 15245"/>
              <a:gd name="connsiteY6" fmla="*/ 35222 h 37813"/>
              <a:gd name="connsiteX7" fmla="*/ -8735 w 15245"/>
              <a:gd name="connsiteY7" fmla="*/ 36651 h 37813"/>
              <a:gd name="connsiteX8" fmla="*/ 3655 w 15245"/>
              <a:gd name="connsiteY8" fmla="*/ 12076 h 3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5" h="37813">
                <a:moveTo>
                  <a:pt x="3655" y="12076"/>
                </a:moveTo>
                <a:cubicBezTo>
                  <a:pt x="3655" y="3980"/>
                  <a:pt x="-159" y="-1163"/>
                  <a:pt x="-4922" y="-1163"/>
                </a:cubicBezTo>
                <a:cubicBezTo>
                  <a:pt x="-9684" y="-1163"/>
                  <a:pt x="-11591" y="2266"/>
                  <a:pt x="-11591" y="5504"/>
                </a:cubicBezTo>
                <a:cubicBezTo>
                  <a:pt x="-11591" y="8743"/>
                  <a:pt x="-9684" y="12171"/>
                  <a:pt x="-4922" y="12171"/>
                </a:cubicBezTo>
                <a:cubicBezTo>
                  <a:pt x="-3015" y="12171"/>
                  <a:pt x="-1108" y="11410"/>
                  <a:pt x="-159" y="10076"/>
                </a:cubicBezTo>
                <a:cubicBezTo>
                  <a:pt x="790" y="20269"/>
                  <a:pt x="-3015" y="27793"/>
                  <a:pt x="-8735" y="33793"/>
                </a:cubicBezTo>
                <a:cubicBezTo>
                  <a:pt x="-9684" y="34556"/>
                  <a:pt x="-9684" y="34650"/>
                  <a:pt x="-9684" y="35222"/>
                </a:cubicBezTo>
                <a:cubicBezTo>
                  <a:pt x="-9684" y="36175"/>
                  <a:pt x="-8735" y="36651"/>
                  <a:pt x="-8735" y="36651"/>
                </a:cubicBezTo>
                <a:cubicBezTo>
                  <a:pt x="-6829" y="36651"/>
                  <a:pt x="3655" y="26650"/>
                  <a:pt x="3655" y="12076"/>
                </a:cubicBezTo>
                <a:close/>
              </a:path>
            </a:pathLst>
          </a:custGeom>
          <a:solidFill>
            <a:srgbClr val="000000"/>
          </a:solidFill>
          <a:ln w="12700" cap="flat">
            <a:noFill/>
            <a:prstDash val="solid"/>
            <a:miter/>
          </a:ln>
        </p:spPr>
        <p:txBody>
          <a:bodyPr rtlCol="0" anchor="ctr"/>
          <a:lstStyle/>
          <a:p>
            <a:endParaRPr lang="en-AE"/>
          </a:p>
        </p:txBody>
      </p:sp>
      <p:sp>
        <p:nvSpPr>
          <p:cNvPr id="106" name="Freeform: Shape 105">
            <a:extLst>
              <a:ext uri="{FF2B5EF4-FFF2-40B4-BE49-F238E27FC236}">
                <a16:creationId xmlns:a16="http://schemas.microsoft.com/office/drawing/2014/main" id="{6AAFAA33-726C-4E3A-2832-D08480153811}"/>
              </a:ext>
            </a:extLst>
          </p:cNvPr>
          <p:cNvSpPr/>
          <p:nvPr/>
        </p:nvSpPr>
        <p:spPr>
          <a:xfrm>
            <a:off x="4608192" y="4566348"/>
            <a:ext cx="41913" cy="11810"/>
          </a:xfrm>
          <a:custGeom>
            <a:avLst/>
            <a:gdLst>
              <a:gd name="connsiteX0" fmla="*/ 30323 w 41913"/>
              <a:gd name="connsiteY0" fmla="*/ 647 h 11810"/>
              <a:gd name="connsiteX1" fmla="*/ 28416 w 41913"/>
              <a:gd name="connsiteY1" fmla="*/ -1163 h 11810"/>
              <a:gd name="connsiteX2" fmla="*/ 17942 w 41913"/>
              <a:gd name="connsiteY2" fmla="*/ 4838 h 11810"/>
              <a:gd name="connsiteX3" fmla="*/ 10315 w 41913"/>
              <a:gd name="connsiteY3" fmla="*/ 1694 h 11810"/>
              <a:gd name="connsiteX4" fmla="*/ 1748 w 41913"/>
              <a:gd name="connsiteY4" fmla="*/ -1163 h 11810"/>
              <a:gd name="connsiteX5" fmla="*/ -11591 w 41913"/>
              <a:gd name="connsiteY5" fmla="*/ 8648 h 11810"/>
              <a:gd name="connsiteX6" fmla="*/ -9684 w 41913"/>
              <a:gd name="connsiteY6" fmla="*/ 10648 h 11810"/>
              <a:gd name="connsiteX7" fmla="*/ 790 w 41913"/>
              <a:gd name="connsiteY7" fmla="*/ 4552 h 11810"/>
              <a:gd name="connsiteX8" fmla="*/ 9366 w 41913"/>
              <a:gd name="connsiteY8" fmla="*/ 7601 h 11810"/>
              <a:gd name="connsiteX9" fmla="*/ 16984 w 41913"/>
              <a:gd name="connsiteY9" fmla="*/ 10648 h 11810"/>
              <a:gd name="connsiteX10" fmla="*/ 30323 w 41913"/>
              <a:gd name="connsiteY10" fmla="*/ 647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13" h="11810">
                <a:moveTo>
                  <a:pt x="30323" y="647"/>
                </a:moveTo>
                <a:lnTo>
                  <a:pt x="28416" y="-1163"/>
                </a:lnTo>
                <a:cubicBezTo>
                  <a:pt x="28416" y="-1163"/>
                  <a:pt x="23653" y="4838"/>
                  <a:pt x="17942" y="4838"/>
                </a:cubicBezTo>
                <a:cubicBezTo>
                  <a:pt x="15077" y="4838"/>
                  <a:pt x="12222" y="3028"/>
                  <a:pt x="10315" y="1694"/>
                </a:cubicBezTo>
                <a:cubicBezTo>
                  <a:pt x="6510" y="-210"/>
                  <a:pt x="4603" y="-1163"/>
                  <a:pt x="1748" y="-1163"/>
                </a:cubicBezTo>
                <a:cubicBezTo>
                  <a:pt x="-3015" y="-1163"/>
                  <a:pt x="-4922" y="1505"/>
                  <a:pt x="-11591" y="8648"/>
                </a:cubicBezTo>
                <a:lnTo>
                  <a:pt x="-9684" y="10648"/>
                </a:lnTo>
                <a:cubicBezTo>
                  <a:pt x="-9684" y="10648"/>
                  <a:pt x="-4922" y="4552"/>
                  <a:pt x="790" y="4552"/>
                </a:cubicBezTo>
                <a:cubicBezTo>
                  <a:pt x="3655" y="4552"/>
                  <a:pt x="6510" y="6457"/>
                  <a:pt x="9366" y="7601"/>
                </a:cubicBezTo>
                <a:cubicBezTo>
                  <a:pt x="12222" y="9696"/>
                  <a:pt x="15077" y="10648"/>
                  <a:pt x="16984" y="10648"/>
                </a:cubicBezTo>
                <a:cubicBezTo>
                  <a:pt x="21747" y="10648"/>
                  <a:pt x="23653" y="7790"/>
                  <a:pt x="30323" y="647"/>
                </a:cubicBezTo>
                <a:close/>
              </a:path>
            </a:pathLst>
          </a:custGeom>
          <a:solidFill>
            <a:srgbClr val="000000"/>
          </a:solidFill>
          <a:ln w="12700" cap="flat">
            <a:noFill/>
            <a:prstDash val="solid"/>
            <a:miter/>
          </a:ln>
        </p:spPr>
        <p:txBody>
          <a:bodyPr rtlCol="0" anchor="ctr"/>
          <a:lstStyle/>
          <a:p>
            <a:endParaRPr lang="en-AE"/>
          </a:p>
        </p:txBody>
      </p:sp>
      <p:sp>
        <p:nvSpPr>
          <p:cNvPr id="107" name="Freeform: Shape 106">
            <a:extLst>
              <a:ext uri="{FF2B5EF4-FFF2-40B4-BE49-F238E27FC236}">
                <a16:creationId xmlns:a16="http://schemas.microsoft.com/office/drawing/2014/main" id="{B8ED4ECB-3E8A-9D51-E7FF-B7984BBCF4A0}"/>
              </a:ext>
            </a:extLst>
          </p:cNvPr>
          <p:cNvSpPr/>
          <p:nvPr/>
        </p:nvSpPr>
        <p:spPr>
          <a:xfrm>
            <a:off x="4608192" y="4594255"/>
            <a:ext cx="46676" cy="89155"/>
          </a:xfrm>
          <a:custGeom>
            <a:avLst/>
            <a:gdLst>
              <a:gd name="connsiteX0" fmla="*/ 35085 w 46676"/>
              <a:gd name="connsiteY0" fmla="*/ 50940 h 89155"/>
              <a:gd name="connsiteX1" fmla="*/ 17942 w 46676"/>
              <a:gd name="connsiteY1" fmla="*/ 30652 h 89155"/>
              <a:gd name="connsiteX2" fmla="*/ 2697 w 46676"/>
              <a:gd name="connsiteY2" fmla="*/ 38271 h 89155"/>
              <a:gd name="connsiteX3" fmla="*/ 12222 w 46676"/>
              <a:gd name="connsiteY3" fmla="*/ 171 h 89155"/>
              <a:gd name="connsiteX4" fmla="*/ 10315 w 46676"/>
              <a:gd name="connsiteY4" fmla="*/ -1163 h 89155"/>
              <a:gd name="connsiteX5" fmla="*/ -4922 w 46676"/>
              <a:gd name="connsiteY5" fmla="*/ 171 h 89155"/>
              <a:gd name="connsiteX6" fmla="*/ -6829 w 46676"/>
              <a:gd name="connsiteY6" fmla="*/ 2648 h 89155"/>
              <a:gd name="connsiteX7" fmla="*/ -3973 w 46676"/>
              <a:gd name="connsiteY7" fmla="*/ 4172 h 89155"/>
              <a:gd name="connsiteX8" fmla="*/ 2697 w 46676"/>
              <a:gd name="connsiteY8" fmla="*/ 6267 h 89155"/>
              <a:gd name="connsiteX9" fmla="*/ 790 w 46676"/>
              <a:gd name="connsiteY9" fmla="*/ 14174 h 89155"/>
              <a:gd name="connsiteX10" fmla="*/ -9684 w 46676"/>
              <a:gd name="connsiteY10" fmla="*/ 55321 h 89155"/>
              <a:gd name="connsiteX11" fmla="*/ -11591 w 46676"/>
              <a:gd name="connsiteY11" fmla="*/ 68180 h 89155"/>
              <a:gd name="connsiteX12" fmla="*/ 4603 w 46676"/>
              <a:gd name="connsiteY12" fmla="*/ 87992 h 89155"/>
              <a:gd name="connsiteX13" fmla="*/ 35085 w 46676"/>
              <a:gd name="connsiteY13" fmla="*/ 50940 h 89155"/>
              <a:gd name="connsiteX14" fmla="*/ 18891 w 46676"/>
              <a:gd name="connsiteY14" fmla="*/ 72181 h 89155"/>
              <a:gd name="connsiteX15" fmla="*/ 4603 w 46676"/>
              <a:gd name="connsiteY15" fmla="*/ 85325 h 89155"/>
              <a:gd name="connsiteX16" fmla="*/ -3973 w 46676"/>
              <a:gd name="connsiteY16" fmla="*/ 72467 h 89155"/>
              <a:gd name="connsiteX17" fmla="*/ -2066 w 46676"/>
              <a:gd name="connsiteY17" fmla="*/ 59702 h 89155"/>
              <a:gd name="connsiteX18" fmla="*/ 790 w 46676"/>
              <a:gd name="connsiteY18" fmla="*/ 48082 h 89155"/>
              <a:gd name="connsiteX19" fmla="*/ 2697 w 46676"/>
              <a:gd name="connsiteY19" fmla="*/ 43606 h 89155"/>
              <a:gd name="connsiteX20" fmla="*/ 17942 w 46676"/>
              <a:gd name="connsiteY20" fmla="*/ 33508 h 89155"/>
              <a:gd name="connsiteX21" fmla="*/ 25560 w 46676"/>
              <a:gd name="connsiteY21" fmla="*/ 45415 h 89155"/>
              <a:gd name="connsiteX22" fmla="*/ 18891 w 46676"/>
              <a:gd name="connsiteY22" fmla="*/ 72181 h 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5">
                <a:moveTo>
                  <a:pt x="35085" y="50940"/>
                </a:moveTo>
                <a:cubicBezTo>
                  <a:pt x="35085" y="39414"/>
                  <a:pt x="28416" y="30652"/>
                  <a:pt x="17942" y="30652"/>
                </a:cubicBezTo>
                <a:cubicBezTo>
                  <a:pt x="12222" y="30652"/>
                  <a:pt x="6510" y="34367"/>
                  <a:pt x="2697" y="38271"/>
                </a:cubicBezTo>
                <a:lnTo>
                  <a:pt x="12222" y="171"/>
                </a:lnTo>
                <a:cubicBezTo>
                  <a:pt x="12222" y="171"/>
                  <a:pt x="12222" y="-1163"/>
                  <a:pt x="10315" y="-1163"/>
                </a:cubicBezTo>
                <a:cubicBezTo>
                  <a:pt x="8417" y="-1163"/>
                  <a:pt x="-1108" y="-114"/>
                  <a:pt x="-4922" y="171"/>
                </a:cubicBezTo>
                <a:cubicBezTo>
                  <a:pt x="-5870" y="171"/>
                  <a:pt x="-6829" y="266"/>
                  <a:pt x="-6829" y="2648"/>
                </a:cubicBezTo>
                <a:cubicBezTo>
                  <a:pt x="-6829" y="4172"/>
                  <a:pt x="-5870" y="4172"/>
                  <a:pt x="-3973" y="4172"/>
                </a:cubicBezTo>
                <a:cubicBezTo>
                  <a:pt x="1748" y="4172"/>
                  <a:pt x="2697" y="5029"/>
                  <a:pt x="2697" y="6267"/>
                </a:cubicBezTo>
                <a:cubicBezTo>
                  <a:pt x="2697" y="7124"/>
                  <a:pt x="790" y="11506"/>
                  <a:pt x="790" y="14174"/>
                </a:cubicBezTo>
                <a:lnTo>
                  <a:pt x="-9684" y="55321"/>
                </a:lnTo>
                <a:cubicBezTo>
                  <a:pt x="-11591" y="61799"/>
                  <a:pt x="-11591" y="63703"/>
                  <a:pt x="-11591" y="68180"/>
                </a:cubicBezTo>
                <a:cubicBezTo>
                  <a:pt x="-11591" y="80181"/>
                  <a:pt x="-4922" y="87992"/>
                  <a:pt x="4603" y="87992"/>
                </a:cubicBezTo>
                <a:cubicBezTo>
                  <a:pt x="18891" y="87992"/>
                  <a:pt x="35085" y="69227"/>
                  <a:pt x="35085" y="50940"/>
                </a:cubicBezTo>
                <a:close/>
                <a:moveTo>
                  <a:pt x="18891" y="72181"/>
                </a:moveTo>
                <a:cubicBezTo>
                  <a:pt x="15077" y="80658"/>
                  <a:pt x="9366" y="85325"/>
                  <a:pt x="4603" y="85325"/>
                </a:cubicBezTo>
                <a:cubicBezTo>
                  <a:pt x="-159" y="85325"/>
                  <a:pt x="-3973" y="81896"/>
                  <a:pt x="-3973" y="72467"/>
                </a:cubicBezTo>
                <a:cubicBezTo>
                  <a:pt x="-3973" y="70085"/>
                  <a:pt x="-3973" y="67609"/>
                  <a:pt x="-2066" y="59702"/>
                </a:cubicBezTo>
                <a:lnTo>
                  <a:pt x="790" y="48082"/>
                </a:lnTo>
                <a:cubicBezTo>
                  <a:pt x="1748" y="45224"/>
                  <a:pt x="1748" y="44939"/>
                  <a:pt x="2697" y="43606"/>
                </a:cubicBezTo>
                <a:cubicBezTo>
                  <a:pt x="8417" y="35414"/>
                  <a:pt x="14128" y="33508"/>
                  <a:pt x="17942" y="33508"/>
                </a:cubicBezTo>
                <a:cubicBezTo>
                  <a:pt x="22705" y="33508"/>
                  <a:pt x="25560" y="37223"/>
                  <a:pt x="25560" y="45415"/>
                </a:cubicBezTo>
                <a:cubicBezTo>
                  <a:pt x="25560" y="52845"/>
                  <a:pt x="21747" y="67418"/>
                  <a:pt x="18891" y="72181"/>
                </a:cubicBezTo>
                <a:close/>
              </a:path>
            </a:pathLst>
          </a:custGeom>
          <a:solidFill>
            <a:srgbClr val="000000"/>
          </a:solidFill>
          <a:ln w="12700" cap="flat">
            <a:noFill/>
            <a:prstDash val="solid"/>
            <a:miter/>
          </a:ln>
        </p:spPr>
        <p:txBody>
          <a:bodyPr rtlCol="0" anchor="ctr"/>
          <a:lstStyle/>
          <a:p>
            <a:endParaRPr lang="en-AE"/>
          </a:p>
        </p:txBody>
      </p:sp>
      <p:sp>
        <p:nvSpPr>
          <p:cNvPr id="108" name="Freeform: Shape 107">
            <a:extLst>
              <a:ext uri="{FF2B5EF4-FFF2-40B4-BE49-F238E27FC236}">
                <a16:creationId xmlns:a16="http://schemas.microsoft.com/office/drawing/2014/main" id="{BA7B1E12-1F97-5FBF-E865-814B1C46632C}"/>
              </a:ext>
            </a:extLst>
          </p:cNvPr>
          <p:cNvSpPr/>
          <p:nvPr/>
        </p:nvSpPr>
        <p:spPr>
          <a:xfrm>
            <a:off x="4659631" y="4574444"/>
            <a:ext cx="30481" cy="56293"/>
          </a:xfrm>
          <a:custGeom>
            <a:avLst/>
            <a:gdLst>
              <a:gd name="connsiteX0" fmla="*/ 17933 w 30481"/>
              <a:gd name="connsiteY0" fmla="*/ 41509 h 56293"/>
              <a:gd name="connsiteX1" fmla="*/ 16984 w 30481"/>
              <a:gd name="connsiteY1" fmla="*/ 40366 h 56293"/>
              <a:gd name="connsiteX2" fmla="*/ 15077 w 30481"/>
              <a:gd name="connsiteY2" fmla="*/ 41986 h 56293"/>
              <a:gd name="connsiteX3" fmla="*/ 2697 w 30481"/>
              <a:gd name="connsiteY3" fmla="*/ 52558 h 56293"/>
              <a:gd name="connsiteX4" fmla="*/ -159 w 30481"/>
              <a:gd name="connsiteY4" fmla="*/ 48273 h 56293"/>
              <a:gd name="connsiteX5" fmla="*/ 790 w 30481"/>
              <a:gd name="connsiteY5" fmla="*/ 44653 h 56293"/>
              <a:gd name="connsiteX6" fmla="*/ 6501 w 30481"/>
              <a:gd name="connsiteY6" fmla="*/ 19221 h 56293"/>
              <a:gd name="connsiteX7" fmla="*/ 16026 w 30481"/>
              <a:gd name="connsiteY7" fmla="*/ 19221 h 56293"/>
              <a:gd name="connsiteX8" fmla="*/ 18891 w 30481"/>
              <a:gd name="connsiteY8" fmla="*/ 17316 h 56293"/>
              <a:gd name="connsiteX9" fmla="*/ 16026 w 30481"/>
              <a:gd name="connsiteY9" fmla="*/ 16078 h 56293"/>
              <a:gd name="connsiteX10" fmla="*/ 7459 w 30481"/>
              <a:gd name="connsiteY10" fmla="*/ 16078 h 56293"/>
              <a:gd name="connsiteX11" fmla="*/ 11263 w 30481"/>
              <a:gd name="connsiteY11" fmla="*/ 2838 h 56293"/>
              <a:gd name="connsiteX12" fmla="*/ 11263 w 30481"/>
              <a:gd name="connsiteY12" fmla="*/ 1695 h 56293"/>
              <a:gd name="connsiteX13" fmla="*/ 8408 w 30481"/>
              <a:gd name="connsiteY13" fmla="*/ -1163 h 56293"/>
              <a:gd name="connsiteX14" fmla="*/ 3645 w 30481"/>
              <a:gd name="connsiteY14" fmla="*/ 2743 h 56293"/>
              <a:gd name="connsiteX15" fmla="*/ 790 w 30481"/>
              <a:gd name="connsiteY15" fmla="*/ 16078 h 56293"/>
              <a:gd name="connsiteX16" fmla="*/ -8735 w 30481"/>
              <a:gd name="connsiteY16" fmla="*/ 16078 h 56293"/>
              <a:gd name="connsiteX17" fmla="*/ -11591 w 30481"/>
              <a:gd name="connsiteY17" fmla="*/ 17983 h 56293"/>
              <a:gd name="connsiteX18" fmla="*/ -8735 w 30481"/>
              <a:gd name="connsiteY18" fmla="*/ 19221 h 56293"/>
              <a:gd name="connsiteX19" fmla="*/ -159 w 30481"/>
              <a:gd name="connsiteY19" fmla="*/ 19221 h 56293"/>
              <a:gd name="connsiteX20" fmla="*/ -5880 w 30481"/>
              <a:gd name="connsiteY20" fmla="*/ 40080 h 56293"/>
              <a:gd name="connsiteX21" fmla="*/ -6829 w 30481"/>
              <a:gd name="connsiteY21" fmla="*/ 46558 h 56293"/>
              <a:gd name="connsiteX22" fmla="*/ 2697 w 30481"/>
              <a:gd name="connsiteY22" fmla="*/ 55130 h 56293"/>
              <a:gd name="connsiteX23" fmla="*/ 17933 w 30481"/>
              <a:gd name="connsiteY23" fmla="*/ 41509 h 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1" h="56293">
                <a:moveTo>
                  <a:pt x="17933" y="41509"/>
                </a:moveTo>
                <a:cubicBezTo>
                  <a:pt x="17933" y="40366"/>
                  <a:pt x="16984" y="40366"/>
                  <a:pt x="16984" y="40366"/>
                </a:cubicBezTo>
                <a:cubicBezTo>
                  <a:pt x="16026" y="40366"/>
                  <a:pt x="16026" y="40462"/>
                  <a:pt x="15077" y="41986"/>
                </a:cubicBezTo>
                <a:cubicBezTo>
                  <a:pt x="12222" y="47605"/>
                  <a:pt x="8408" y="52558"/>
                  <a:pt x="2697" y="52558"/>
                </a:cubicBezTo>
                <a:cubicBezTo>
                  <a:pt x="790" y="52558"/>
                  <a:pt x="-159" y="51511"/>
                  <a:pt x="-159" y="48273"/>
                </a:cubicBezTo>
                <a:cubicBezTo>
                  <a:pt x="-159" y="47319"/>
                  <a:pt x="-159" y="45605"/>
                  <a:pt x="790" y="44653"/>
                </a:cubicBezTo>
                <a:lnTo>
                  <a:pt x="6501" y="19221"/>
                </a:lnTo>
                <a:lnTo>
                  <a:pt x="16026" y="19221"/>
                </a:lnTo>
                <a:cubicBezTo>
                  <a:pt x="17933" y="19221"/>
                  <a:pt x="18891" y="19221"/>
                  <a:pt x="18891" y="17316"/>
                </a:cubicBezTo>
                <a:cubicBezTo>
                  <a:pt x="18891" y="16078"/>
                  <a:pt x="17933" y="16078"/>
                  <a:pt x="16026" y="16078"/>
                </a:cubicBezTo>
                <a:lnTo>
                  <a:pt x="7459" y="16078"/>
                </a:lnTo>
                <a:lnTo>
                  <a:pt x="11263" y="2838"/>
                </a:lnTo>
                <a:cubicBezTo>
                  <a:pt x="11263" y="2552"/>
                  <a:pt x="11263" y="2076"/>
                  <a:pt x="11263" y="1695"/>
                </a:cubicBezTo>
                <a:cubicBezTo>
                  <a:pt x="11263" y="-20"/>
                  <a:pt x="10315" y="-1163"/>
                  <a:pt x="8408" y="-1163"/>
                </a:cubicBezTo>
                <a:cubicBezTo>
                  <a:pt x="5552" y="-1163"/>
                  <a:pt x="4603" y="362"/>
                  <a:pt x="3645" y="2743"/>
                </a:cubicBezTo>
                <a:cubicBezTo>
                  <a:pt x="3645" y="4933"/>
                  <a:pt x="4603" y="648"/>
                  <a:pt x="790" y="16078"/>
                </a:cubicBezTo>
                <a:lnTo>
                  <a:pt x="-8735" y="16078"/>
                </a:lnTo>
                <a:cubicBezTo>
                  <a:pt x="-9684" y="16078"/>
                  <a:pt x="-11591" y="16078"/>
                  <a:pt x="-11591" y="17983"/>
                </a:cubicBezTo>
                <a:cubicBezTo>
                  <a:pt x="-11591" y="19221"/>
                  <a:pt x="-10642" y="19221"/>
                  <a:pt x="-8735" y="19221"/>
                </a:cubicBezTo>
                <a:lnTo>
                  <a:pt x="-159" y="19221"/>
                </a:lnTo>
                <a:lnTo>
                  <a:pt x="-5880" y="40080"/>
                </a:lnTo>
                <a:cubicBezTo>
                  <a:pt x="-5880" y="42272"/>
                  <a:pt x="-6829" y="45605"/>
                  <a:pt x="-6829" y="46558"/>
                </a:cubicBezTo>
                <a:cubicBezTo>
                  <a:pt x="-6829" y="51986"/>
                  <a:pt x="-2066" y="55130"/>
                  <a:pt x="2697" y="55130"/>
                </a:cubicBezTo>
                <a:cubicBezTo>
                  <a:pt x="12222" y="55130"/>
                  <a:pt x="17933" y="42747"/>
                  <a:pt x="17933" y="41509"/>
                </a:cubicBezTo>
                <a:close/>
              </a:path>
            </a:pathLst>
          </a:custGeom>
          <a:solidFill>
            <a:srgbClr val="000000"/>
          </a:solidFill>
          <a:ln w="12700" cap="flat">
            <a:noFill/>
            <a:prstDash val="solid"/>
            <a:miter/>
          </a:ln>
        </p:spPr>
        <p:txBody>
          <a:bodyPr rtlCol="0" anchor="ctr"/>
          <a:lstStyle/>
          <a:p>
            <a:endParaRPr lang="en-AE"/>
          </a:p>
        </p:txBody>
      </p:sp>
      <p:sp>
        <p:nvSpPr>
          <p:cNvPr id="109" name="Freeform: Shape 108">
            <a:extLst>
              <a:ext uri="{FF2B5EF4-FFF2-40B4-BE49-F238E27FC236}">
                <a16:creationId xmlns:a16="http://schemas.microsoft.com/office/drawing/2014/main" id="{9AA56618-BF4B-586F-22B3-B2D92F759635}"/>
              </a:ext>
            </a:extLst>
          </p:cNvPr>
          <p:cNvSpPr/>
          <p:nvPr/>
        </p:nvSpPr>
        <p:spPr>
          <a:xfrm>
            <a:off x="4712967" y="4587111"/>
            <a:ext cx="29533" cy="126587"/>
          </a:xfrm>
          <a:custGeom>
            <a:avLst/>
            <a:gdLst>
              <a:gd name="connsiteX0" fmla="*/ 17942 w 29533"/>
              <a:gd name="connsiteY0" fmla="*/ 124091 h 126587"/>
              <a:gd name="connsiteX1" fmla="*/ 16035 w 29533"/>
              <a:gd name="connsiteY1" fmla="*/ 121330 h 126587"/>
              <a:gd name="connsiteX2" fmla="*/ -3973 w 29533"/>
              <a:gd name="connsiteY2" fmla="*/ 62083 h 126587"/>
              <a:gd name="connsiteX3" fmla="*/ 16035 w 29533"/>
              <a:gd name="connsiteY3" fmla="*/ 2267 h 126587"/>
              <a:gd name="connsiteX4" fmla="*/ 17942 w 29533"/>
              <a:gd name="connsiteY4" fmla="*/ 171 h 126587"/>
              <a:gd name="connsiteX5" fmla="*/ 16984 w 29533"/>
              <a:gd name="connsiteY5" fmla="*/ -1163 h 126587"/>
              <a:gd name="connsiteX6" fmla="*/ -3015 w 29533"/>
              <a:gd name="connsiteY6" fmla="*/ 23508 h 126587"/>
              <a:gd name="connsiteX7" fmla="*/ -11591 w 29533"/>
              <a:gd name="connsiteY7" fmla="*/ 62083 h 126587"/>
              <a:gd name="connsiteX8" fmla="*/ -3015 w 29533"/>
              <a:gd name="connsiteY8" fmla="*/ 101612 h 126587"/>
              <a:gd name="connsiteX9" fmla="*/ 16984 w 29533"/>
              <a:gd name="connsiteY9" fmla="*/ 125425 h 126587"/>
              <a:gd name="connsiteX10" fmla="*/ 17942 w 29533"/>
              <a:gd name="connsiteY10" fmla="*/ 124091 h 12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587">
                <a:moveTo>
                  <a:pt x="17942" y="124091"/>
                </a:moveTo>
                <a:cubicBezTo>
                  <a:pt x="17942" y="123711"/>
                  <a:pt x="17942" y="123520"/>
                  <a:pt x="16035" y="121330"/>
                </a:cubicBezTo>
                <a:cubicBezTo>
                  <a:pt x="-159" y="105327"/>
                  <a:pt x="-3973" y="81515"/>
                  <a:pt x="-3973" y="62083"/>
                </a:cubicBezTo>
                <a:cubicBezTo>
                  <a:pt x="-3973" y="40177"/>
                  <a:pt x="790" y="18173"/>
                  <a:pt x="16035" y="2267"/>
                </a:cubicBezTo>
                <a:cubicBezTo>
                  <a:pt x="17942" y="743"/>
                  <a:pt x="17942" y="552"/>
                  <a:pt x="17942" y="171"/>
                </a:cubicBezTo>
                <a:cubicBezTo>
                  <a:pt x="17942" y="-781"/>
                  <a:pt x="17942" y="-1163"/>
                  <a:pt x="16984" y="-1163"/>
                </a:cubicBezTo>
                <a:cubicBezTo>
                  <a:pt x="16035" y="-1163"/>
                  <a:pt x="4603" y="7410"/>
                  <a:pt x="-3015" y="23508"/>
                </a:cubicBezTo>
                <a:cubicBezTo>
                  <a:pt x="-9684" y="37509"/>
                  <a:pt x="-11591" y="51511"/>
                  <a:pt x="-11591" y="62083"/>
                </a:cubicBezTo>
                <a:cubicBezTo>
                  <a:pt x="-11591" y="71990"/>
                  <a:pt x="-9684" y="87325"/>
                  <a:pt x="-3015" y="101612"/>
                </a:cubicBezTo>
                <a:cubicBezTo>
                  <a:pt x="4603" y="117138"/>
                  <a:pt x="16035" y="125425"/>
                  <a:pt x="16984" y="125425"/>
                </a:cubicBezTo>
                <a:cubicBezTo>
                  <a:pt x="17942" y="125425"/>
                  <a:pt x="17942" y="125044"/>
                  <a:pt x="17942" y="124091"/>
                </a:cubicBezTo>
                <a:close/>
              </a:path>
            </a:pathLst>
          </a:custGeom>
          <a:solidFill>
            <a:srgbClr val="000000"/>
          </a:solidFill>
          <a:ln w="12700" cap="flat">
            <a:noFill/>
            <a:prstDash val="solid"/>
            <a:miter/>
          </a:ln>
        </p:spPr>
        <p:txBody>
          <a:bodyPr rtlCol="0" anchor="ctr"/>
          <a:lstStyle/>
          <a:p>
            <a:endParaRPr lang="en-AE"/>
          </a:p>
        </p:txBody>
      </p:sp>
      <p:sp>
        <p:nvSpPr>
          <p:cNvPr id="110" name="Freeform: Shape 109">
            <a:extLst>
              <a:ext uri="{FF2B5EF4-FFF2-40B4-BE49-F238E27FC236}">
                <a16:creationId xmlns:a16="http://schemas.microsoft.com/office/drawing/2014/main" id="{83908B87-7B49-8E35-A1A8-610442FDAE65}"/>
              </a:ext>
            </a:extLst>
          </p:cNvPr>
          <p:cNvSpPr/>
          <p:nvPr/>
        </p:nvSpPr>
        <p:spPr>
          <a:xfrm>
            <a:off x="4755830" y="4591969"/>
            <a:ext cx="51438" cy="91440"/>
          </a:xfrm>
          <a:custGeom>
            <a:avLst/>
            <a:gdLst>
              <a:gd name="connsiteX0" fmla="*/ 31272 w 51438"/>
              <a:gd name="connsiteY0" fmla="*/ 65798 h 91440"/>
              <a:gd name="connsiteX1" fmla="*/ 33178 w 51438"/>
              <a:gd name="connsiteY1" fmla="*/ 53035 h 91440"/>
              <a:gd name="connsiteX2" fmla="*/ 33178 w 51438"/>
              <a:gd name="connsiteY2" fmla="*/ 47130 h 91440"/>
              <a:gd name="connsiteX3" fmla="*/ 25560 w 51438"/>
              <a:gd name="connsiteY3" fmla="*/ 31795 h 91440"/>
              <a:gd name="connsiteX4" fmla="*/ 12222 w 51438"/>
              <a:gd name="connsiteY4" fmla="*/ 8839 h 91440"/>
              <a:gd name="connsiteX5" fmla="*/ 12222 w 51438"/>
              <a:gd name="connsiteY5" fmla="*/ 6649 h 91440"/>
              <a:gd name="connsiteX6" fmla="*/ 15077 w 51438"/>
              <a:gd name="connsiteY6" fmla="*/ 3791 h 91440"/>
              <a:gd name="connsiteX7" fmla="*/ 18891 w 51438"/>
              <a:gd name="connsiteY7" fmla="*/ 3029 h 91440"/>
              <a:gd name="connsiteX8" fmla="*/ 33178 w 51438"/>
              <a:gd name="connsiteY8" fmla="*/ 9316 h 91440"/>
              <a:gd name="connsiteX9" fmla="*/ 34127 w 51438"/>
              <a:gd name="connsiteY9" fmla="*/ 9601 h 91440"/>
              <a:gd name="connsiteX10" fmla="*/ 38890 w 51438"/>
              <a:gd name="connsiteY10" fmla="*/ 6744 h 91440"/>
              <a:gd name="connsiteX11" fmla="*/ 39848 w 51438"/>
              <a:gd name="connsiteY11" fmla="*/ 4553 h 91440"/>
              <a:gd name="connsiteX12" fmla="*/ 36992 w 51438"/>
              <a:gd name="connsiteY12" fmla="*/ 1219 h 91440"/>
              <a:gd name="connsiteX13" fmla="*/ 22705 w 51438"/>
              <a:gd name="connsiteY13" fmla="*/ -1163 h 91440"/>
              <a:gd name="connsiteX14" fmla="*/ 19840 w 51438"/>
              <a:gd name="connsiteY14" fmla="*/ -972 h 91440"/>
              <a:gd name="connsiteX15" fmla="*/ 14128 w 51438"/>
              <a:gd name="connsiteY15" fmla="*/ 1123 h 91440"/>
              <a:gd name="connsiteX16" fmla="*/ 10315 w 51438"/>
              <a:gd name="connsiteY16" fmla="*/ 5410 h 91440"/>
              <a:gd name="connsiteX17" fmla="*/ 8417 w 51438"/>
              <a:gd name="connsiteY17" fmla="*/ 11791 h 91440"/>
              <a:gd name="connsiteX18" fmla="*/ 16035 w 51438"/>
              <a:gd name="connsiteY18" fmla="*/ 33699 h 91440"/>
              <a:gd name="connsiteX19" fmla="*/ 1748 w 51438"/>
              <a:gd name="connsiteY19" fmla="*/ 41320 h 91440"/>
              <a:gd name="connsiteX20" fmla="*/ -10633 w 51438"/>
              <a:gd name="connsiteY20" fmla="*/ 61417 h 91440"/>
              <a:gd name="connsiteX21" fmla="*/ -11591 w 51438"/>
              <a:gd name="connsiteY21" fmla="*/ 69132 h 91440"/>
              <a:gd name="connsiteX22" fmla="*/ -8735 w 51438"/>
              <a:gd name="connsiteY22" fmla="*/ 81801 h 91440"/>
              <a:gd name="connsiteX23" fmla="*/ 8417 w 51438"/>
              <a:gd name="connsiteY23" fmla="*/ 90278 h 91440"/>
              <a:gd name="connsiteX24" fmla="*/ 31272 w 51438"/>
              <a:gd name="connsiteY24" fmla="*/ 65798 h 91440"/>
              <a:gd name="connsiteX25" fmla="*/ 22705 w 51438"/>
              <a:gd name="connsiteY25" fmla="*/ 68180 h 91440"/>
              <a:gd name="connsiteX26" fmla="*/ 8417 w 51438"/>
              <a:gd name="connsiteY26" fmla="*/ 87611 h 91440"/>
              <a:gd name="connsiteX27" fmla="*/ -3015 w 51438"/>
              <a:gd name="connsiteY27" fmla="*/ 80277 h 91440"/>
              <a:gd name="connsiteX28" fmla="*/ -3973 w 51438"/>
              <a:gd name="connsiteY28" fmla="*/ 72561 h 91440"/>
              <a:gd name="connsiteX29" fmla="*/ -3015 w 51438"/>
              <a:gd name="connsiteY29" fmla="*/ 61988 h 91440"/>
              <a:gd name="connsiteX30" fmla="*/ 6510 w 51438"/>
              <a:gd name="connsiteY30" fmla="*/ 43320 h 91440"/>
              <a:gd name="connsiteX31" fmla="*/ 17942 w 51438"/>
              <a:gd name="connsiteY31" fmla="*/ 36366 h 91440"/>
              <a:gd name="connsiteX32" fmla="*/ 17942 w 51438"/>
              <a:gd name="connsiteY32" fmla="*/ 36937 h 91440"/>
              <a:gd name="connsiteX33" fmla="*/ 23653 w 51438"/>
              <a:gd name="connsiteY33" fmla="*/ 51702 h 91440"/>
              <a:gd name="connsiteX34" fmla="*/ 24602 w 51438"/>
              <a:gd name="connsiteY34" fmla="*/ 58084 h 91440"/>
              <a:gd name="connsiteX35" fmla="*/ 22705 w 51438"/>
              <a:gd name="connsiteY35" fmla="*/ 6818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440">
                <a:moveTo>
                  <a:pt x="31272" y="65798"/>
                </a:moveTo>
                <a:cubicBezTo>
                  <a:pt x="32230" y="61513"/>
                  <a:pt x="33178" y="57226"/>
                  <a:pt x="33178" y="53035"/>
                </a:cubicBezTo>
                <a:cubicBezTo>
                  <a:pt x="33178" y="50940"/>
                  <a:pt x="33178" y="49034"/>
                  <a:pt x="33178" y="47130"/>
                </a:cubicBezTo>
                <a:cubicBezTo>
                  <a:pt x="31272" y="41320"/>
                  <a:pt x="29365" y="36176"/>
                  <a:pt x="25560" y="31795"/>
                </a:cubicBezTo>
                <a:cubicBezTo>
                  <a:pt x="19840" y="24460"/>
                  <a:pt x="12222" y="14458"/>
                  <a:pt x="12222" y="8839"/>
                </a:cubicBezTo>
                <a:cubicBezTo>
                  <a:pt x="12222" y="8077"/>
                  <a:pt x="12222" y="7315"/>
                  <a:pt x="12222" y="6649"/>
                </a:cubicBezTo>
                <a:cubicBezTo>
                  <a:pt x="13180" y="5601"/>
                  <a:pt x="14128" y="4363"/>
                  <a:pt x="15077" y="3791"/>
                </a:cubicBezTo>
                <a:cubicBezTo>
                  <a:pt x="16984" y="3220"/>
                  <a:pt x="17942" y="3029"/>
                  <a:pt x="18891" y="3029"/>
                </a:cubicBezTo>
                <a:cubicBezTo>
                  <a:pt x="24602" y="3315"/>
                  <a:pt x="28416" y="7315"/>
                  <a:pt x="33178" y="9316"/>
                </a:cubicBezTo>
                <a:cubicBezTo>
                  <a:pt x="34127" y="9410"/>
                  <a:pt x="34127" y="9601"/>
                  <a:pt x="34127" y="9601"/>
                </a:cubicBezTo>
                <a:cubicBezTo>
                  <a:pt x="36034" y="9601"/>
                  <a:pt x="37941" y="8362"/>
                  <a:pt x="38890" y="6744"/>
                </a:cubicBezTo>
                <a:cubicBezTo>
                  <a:pt x="39848" y="5981"/>
                  <a:pt x="39848" y="5220"/>
                  <a:pt x="39848" y="4553"/>
                </a:cubicBezTo>
                <a:cubicBezTo>
                  <a:pt x="39848" y="2838"/>
                  <a:pt x="38890" y="1505"/>
                  <a:pt x="36992" y="1219"/>
                </a:cubicBezTo>
                <a:cubicBezTo>
                  <a:pt x="32230" y="76"/>
                  <a:pt x="27467" y="-1163"/>
                  <a:pt x="22705" y="-1163"/>
                </a:cubicBezTo>
                <a:cubicBezTo>
                  <a:pt x="21747" y="-1163"/>
                  <a:pt x="19840" y="-972"/>
                  <a:pt x="19840" y="-972"/>
                </a:cubicBezTo>
                <a:cubicBezTo>
                  <a:pt x="17942" y="-495"/>
                  <a:pt x="16035" y="-115"/>
                  <a:pt x="14128" y="1123"/>
                </a:cubicBezTo>
                <a:cubicBezTo>
                  <a:pt x="12222" y="2172"/>
                  <a:pt x="11273" y="3600"/>
                  <a:pt x="10315" y="5410"/>
                </a:cubicBezTo>
                <a:cubicBezTo>
                  <a:pt x="8417" y="7315"/>
                  <a:pt x="8417" y="9410"/>
                  <a:pt x="8417" y="11791"/>
                </a:cubicBezTo>
                <a:cubicBezTo>
                  <a:pt x="8417" y="18555"/>
                  <a:pt x="12222" y="26746"/>
                  <a:pt x="16035" y="33699"/>
                </a:cubicBezTo>
                <a:cubicBezTo>
                  <a:pt x="11273" y="34842"/>
                  <a:pt x="5552" y="37605"/>
                  <a:pt x="1748" y="41320"/>
                </a:cubicBezTo>
                <a:cubicBezTo>
                  <a:pt x="-4922" y="46748"/>
                  <a:pt x="-8735" y="53892"/>
                  <a:pt x="-10633" y="61417"/>
                </a:cubicBezTo>
                <a:cubicBezTo>
                  <a:pt x="-11591" y="64085"/>
                  <a:pt x="-11591" y="66560"/>
                  <a:pt x="-11591" y="69132"/>
                </a:cubicBezTo>
                <a:cubicBezTo>
                  <a:pt x="-11591" y="73704"/>
                  <a:pt x="-10633" y="78086"/>
                  <a:pt x="-8735" y="81801"/>
                </a:cubicBezTo>
                <a:cubicBezTo>
                  <a:pt x="-4922" y="86944"/>
                  <a:pt x="790" y="90278"/>
                  <a:pt x="8417" y="90278"/>
                </a:cubicBezTo>
                <a:cubicBezTo>
                  <a:pt x="18891" y="90278"/>
                  <a:pt x="28416" y="78372"/>
                  <a:pt x="31272" y="65798"/>
                </a:cubicBezTo>
                <a:close/>
                <a:moveTo>
                  <a:pt x="22705" y="68180"/>
                </a:moveTo>
                <a:cubicBezTo>
                  <a:pt x="20798" y="77419"/>
                  <a:pt x="16035" y="87611"/>
                  <a:pt x="8417" y="87611"/>
                </a:cubicBezTo>
                <a:cubicBezTo>
                  <a:pt x="2697" y="87611"/>
                  <a:pt x="-1108" y="84562"/>
                  <a:pt x="-3015" y="80277"/>
                </a:cubicBezTo>
                <a:cubicBezTo>
                  <a:pt x="-3973" y="78086"/>
                  <a:pt x="-3973" y="75323"/>
                  <a:pt x="-3973" y="72561"/>
                </a:cubicBezTo>
                <a:cubicBezTo>
                  <a:pt x="-3973" y="69132"/>
                  <a:pt x="-3015" y="65512"/>
                  <a:pt x="-3015" y="61988"/>
                </a:cubicBezTo>
                <a:cubicBezTo>
                  <a:pt x="-1108" y="55416"/>
                  <a:pt x="1748" y="48748"/>
                  <a:pt x="6510" y="43320"/>
                </a:cubicBezTo>
                <a:cubicBezTo>
                  <a:pt x="9366" y="40081"/>
                  <a:pt x="13180" y="37605"/>
                  <a:pt x="17942" y="36366"/>
                </a:cubicBezTo>
                <a:lnTo>
                  <a:pt x="17942" y="36937"/>
                </a:lnTo>
                <a:cubicBezTo>
                  <a:pt x="20798" y="41605"/>
                  <a:pt x="22705" y="46367"/>
                  <a:pt x="23653" y="51702"/>
                </a:cubicBezTo>
                <a:cubicBezTo>
                  <a:pt x="24602" y="53797"/>
                  <a:pt x="24602" y="55892"/>
                  <a:pt x="24602" y="58084"/>
                </a:cubicBezTo>
                <a:cubicBezTo>
                  <a:pt x="24602" y="61322"/>
                  <a:pt x="23653" y="64751"/>
                  <a:pt x="22705" y="68180"/>
                </a:cubicBezTo>
                <a:close/>
              </a:path>
            </a:pathLst>
          </a:custGeom>
          <a:solidFill>
            <a:srgbClr val="000000"/>
          </a:solidFill>
          <a:ln w="12700" cap="flat">
            <a:noFill/>
            <a:prstDash val="solid"/>
            <a:miter/>
          </a:ln>
        </p:spPr>
        <p:txBody>
          <a:bodyPr rtlCol="0" anchor="ctr"/>
          <a:lstStyle/>
          <a:p>
            <a:endParaRPr lang="en-AE"/>
          </a:p>
        </p:txBody>
      </p:sp>
      <p:sp>
        <p:nvSpPr>
          <p:cNvPr id="111" name="Freeform: Shape 110">
            <a:extLst>
              <a:ext uri="{FF2B5EF4-FFF2-40B4-BE49-F238E27FC236}">
                <a16:creationId xmlns:a16="http://schemas.microsoft.com/office/drawing/2014/main" id="{4B3D2504-1F65-3704-6886-BB176FF7FE7E}"/>
              </a:ext>
            </a:extLst>
          </p:cNvPr>
          <p:cNvSpPr/>
          <p:nvPr/>
        </p:nvSpPr>
        <p:spPr>
          <a:xfrm>
            <a:off x="4817742" y="4512245"/>
            <a:ext cx="285750" cy="201453"/>
          </a:xfrm>
          <a:custGeom>
            <a:avLst/>
            <a:gdLst>
              <a:gd name="connsiteX0" fmla="*/ 17942 w 285750"/>
              <a:gd name="connsiteY0" fmla="*/ 136950 h 201453"/>
              <a:gd name="connsiteX1" fmla="*/ 10315 w 285750"/>
              <a:gd name="connsiteY1" fmla="*/ 97516 h 201453"/>
              <a:gd name="connsiteX2" fmla="*/ -9684 w 285750"/>
              <a:gd name="connsiteY2" fmla="*/ 73704 h 201453"/>
              <a:gd name="connsiteX3" fmla="*/ -11591 w 285750"/>
              <a:gd name="connsiteY3" fmla="*/ 75037 h 201453"/>
              <a:gd name="connsiteX4" fmla="*/ -8735 w 285750"/>
              <a:gd name="connsiteY4" fmla="*/ 77991 h 201453"/>
              <a:gd name="connsiteX5" fmla="*/ 11273 w 285750"/>
              <a:gd name="connsiteY5" fmla="*/ 136950 h 201453"/>
              <a:gd name="connsiteX6" fmla="*/ -9684 w 285750"/>
              <a:gd name="connsiteY6" fmla="*/ 196862 h 201453"/>
              <a:gd name="connsiteX7" fmla="*/ -11591 w 285750"/>
              <a:gd name="connsiteY7" fmla="*/ 198958 h 201453"/>
              <a:gd name="connsiteX8" fmla="*/ -9684 w 285750"/>
              <a:gd name="connsiteY8" fmla="*/ 200291 h 201453"/>
              <a:gd name="connsiteX9" fmla="*/ 10315 w 285750"/>
              <a:gd name="connsiteY9" fmla="*/ 175622 h 201453"/>
              <a:gd name="connsiteX10" fmla="*/ 17942 w 285750"/>
              <a:gd name="connsiteY10" fmla="*/ 136950 h 201453"/>
              <a:gd name="connsiteX11" fmla="*/ 157003 w 285750"/>
              <a:gd name="connsiteY11" fmla="*/ 124759 h 201453"/>
              <a:gd name="connsiteX12" fmla="*/ 153190 w 285750"/>
              <a:gd name="connsiteY12" fmla="*/ 122187 h 201453"/>
              <a:gd name="connsiteX13" fmla="*/ 76990 w 285750"/>
              <a:gd name="connsiteY13" fmla="*/ 122187 h 201453"/>
              <a:gd name="connsiteX14" fmla="*/ 73185 w 285750"/>
              <a:gd name="connsiteY14" fmla="*/ 124759 h 201453"/>
              <a:gd name="connsiteX15" fmla="*/ 77948 w 285750"/>
              <a:gd name="connsiteY15" fmla="*/ 127234 h 201453"/>
              <a:gd name="connsiteX16" fmla="*/ 153190 w 285750"/>
              <a:gd name="connsiteY16" fmla="*/ 127234 h 201453"/>
              <a:gd name="connsiteX17" fmla="*/ 157003 w 285750"/>
              <a:gd name="connsiteY17" fmla="*/ 124759 h 201453"/>
              <a:gd name="connsiteX18" fmla="*/ 157003 w 285750"/>
              <a:gd name="connsiteY18" fmla="*/ 149237 h 201453"/>
              <a:gd name="connsiteX19" fmla="*/ 153190 w 285750"/>
              <a:gd name="connsiteY19" fmla="*/ 146761 h 201453"/>
              <a:gd name="connsiteX20" fmla="*/ 77948 w 285750"/>
              <a:gd name="connsiteY20" fmla="*/ 146761 h 201453"/>
              <a:gd name="connsiteX21" fmla="*/ 73185 w 285750"/>
              <a:gd name="connsiteY21" fmla="*/ 149237 h 201453"/>
              <a:gd name="connsiteX22" fmla="*/ 76990 w 285750"/>
              <a:gd name="connsiteY22" fmla="*/ 151809 h 201453"/>
              <a:gd name="connsiteX23" fmla="*/ 153190 w 285750"/>
              <a:gd name="connsiteY23" fmla="*/ 151809 h 201453"/>
              <a:gd name="connsiteX24" fmla="*/ 157003 w 285750"/>
              <a:gd name="connsiteY24" fmla="*/ 149237 h 201453"/>
              <a:gd name="connsiteX25" fmla="*/ 274159 w 285750"/>
              <a:gd name="connsiteY25" fmla="*/ 83039 h 201453"/>
              <a:gd name="connsiteX26" fmla="*/ 274159 w 285750"/>
              <a:gd name="connsiteY26" fmla="*/ 79229 h 201453"/>
              <a:gd name="connsiteX27" fmla="*/ 270355 w 285750"/>
              <a:gd name="connsiteY27" fmla="*/ 79229 h 201453"/>
              <a:gd name="connsiteX28" fmla="*/ 257965 w 285750"/>
              <a:gd name="connsiteY28" fmla="*/ 73037 h 201453"/>
              <a:gd name="connsiteX29" fmla="*/ 257965 w 285750"/>
              <a:gd name="connsiteY29" fmla="*/ 2077 h 201453"/>
              <a:gd name="connsiteX30" fmla="*/ 255109 w 285750"/>
              <a:gd name="connsiteY30" fmla="*/ -1163 h 201453"/>
              <a:gd name="connsiteX31" fmla="*/ 232255 w 285750"/>
              <a:gd name="connsiteY31" fmla="*/ 6839 h 201453"/>
              <a:gd name="connsiteX32" fmla="*/ 232255 w 285750"/>
              <a:gd name="connsiteY32" fmla="*/ 10839 h 201453"/>
              <a:gd name="connsiteX33" fmla="*/ 249398 w 285750"/>
              <a:gd name="connsiteY33" fmla="*/ 7601 h 201453"/>
              <a:gd name="connsiteX34" fmla="*/ 249398 w 285750"/>
              <a:gd name="connsiteY34" fmla="*/ 73037 h 201453"/>
              <a:gd name="connsiteX35" fmla="*/ 237017 w 285750"/>
              <a:gd name="connsiteY35" fmla="*/ 79229 h 201453"/>
              <a:gd name="connsiteX36" fmla="*/ 233203 w 285750"/>
              <a:gd name="connsiteY36" fmla="*/ 79229 h 201453"/>
              <a:gd name="connsiteX37" fmla="*/ 233203 w 285750"/>
              <a:gd name="connsiteY37" fmla="*/ 83039 h 201453"/>
              <a:gd name="connsiteX38" fmla="*/ 253202 w 285750"/>
              <a:gd name="connsiteY38" fmla="*/ 82562 h 201453"/>
              <a:gd name="connsiteX39" fmla="*/ 274159 w 285750"/>
              <a:gd name="connsiteY39" fmla="*/ 83039 h 20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750" h="201453">
                <a:moveTo>
                  <a:pt x="17942" y="136950"/>
                </a:moveTo>
                <a:cubicBezTo>
                  <a:pt x="17942" y="127140"/>
                  <a:pt x="16984" y="111804"/>
                  <a:pt x="10315" y="97516"/>
                </a:cubicBezTo>
                <a:cubicBezTo>
                  <a:pt x="2697" y="81990"/>
                  <a:pt x="-8735" y="73704"/>
                  <a:pt x="-9684" y="73704"/>
                </a:cubicBezTo>
                <a:cubicBezTo>
                  <a:pt x="-10633" y="73704"/>
                  <a:pt x="-11591" y="74276"/>
                  <a:pt x="-11591" y="75037"/>
                </a:cubicBezTo>
                <a:cubicBezTo>
                  <a:pt x="-11591" y="75419"/>
                  <a:pt x="-11591" y="75609"/>
                  <a:pt x="-8735" y="77991"/>
                </a:cubicBezTo>
                <a:cubicBezTo>
                  <a:pt x="3655" y="90468"/>
                  <a:pt x="11273" y="110565"/>
                  <a:pt x="11273" y="136950"/>
                </a:cubicBezTo>
                <a:cubicBezTo>
                  <a:pt x="11273" y="158667"/>
                  <a:pt x="6510" y="180860"/>
                  <a:pt x="-9684" y="196862"/>
                </a:cubicBezTo>
                <a:cubicBezTo>
                  <a:pt x="-11591" y="198387"/>
                  <a:pt x="-11591" y="198577"/>
                  <a:pt x="-11591" y="198958"/>
                </a:cubicBezTo>
                <a:cubicBezTo>
                  <a:pt x="-11591" y="199720"/>
                  <a:pt x="-10633" y="200291"/>
                  <a:pt x="-9684" y="200291"/>
                </a:cubicBezTo>
                <a:cubicBezTo>
                  <a:pt x="-8735" y="200291"/>
                  <a:pt x="2697" y="191719"/>
                  <a:pt x="10315" y="175622"/>
                </a:cubicBezTo>
                <a:cubicBezTo>
                  <a:pt x="16984" y="161620"/>
                  <a:pt x="17942" y="147618"/>
                  <a:pt x="17942" y="136950"/>
                </a:cubicBezTo>
                <a:close/>
                <a:moveTo>
                  <a:pt x="157003" y="124759"/>
                </a:moveTo>
                <a:cubicBezTo>
                  <a:pt x="157003" y="122187"/>
                  <a:pt x="155097" y="122187"/>
                  <a:pt x="153190" y="122187"/>
                </a:cubicBezTo>
                <a:lnTo>
                  <a:pt x="76990" y="122187"/>
                </a:lnTo>
                <a:cubicBezTo>
                  <a:pt x="76041" y="122187"/>
                  <a:pt x="73185" y="122187"/>
                  <a:pt x="73185" y="124759"/>
                </a:cubicBezTo>
                <a:cubicBezTo>
                  <a:pt x="73185" y="127234"/>
                  <a:pt x="76041" y="127234"/>
                  <a:pt x="77948" y="127234"/>
                </a:cubicBezTo>
                <a:lnTo>
                  <a:pt x="153190" y="127234"/>
                </a:lnTo>
                <a:cubicBezTo>
                  <a:pt x="155097" y="127234"/>
                  <a:pt x="157003" y="127234"/>
                  <a:pt x="157003" y="124759"/>
                </a:cubicBezTo>
                <a:close/>
                <a:moveTo>
                  <a:pt x="157003" y="149237"/>
                </a:moveTo>
                <a:cubicBezTo>
                  <a:pt x="157003" y="146761"/>
                  <a:pt x="155097" y="146761"/>
                  <a:pt x="153190" y="146761"/>
                </a:cubicBezTo>
                <a:lnTo>
                  <a:pt x="77948" y="146761"/>
                </a:lnTo>
                <a:cubicBezTo>
                  <a:pt x="76041" y="146761"/>
                  <a:pt x="73185" y="146761"/>
                  <a:pt x="73185" y="149237"/>
                </a:cubicBezTo>
                <a:cubicBezTo>
                  <a:pt x="73185" y="151809"/>
                  <a:pt x="76041" y="151809"/>
                  <a:pt x="76990" y="151809"/>
                </a:cubicBezTo>
                <a:lnTo>
                  <a:pt x="153190" y="151809"/>
                </a:lnTo>
                <a:cubicBezTo>
                  <a:pt x="155097" y="151809"/>
                  <a:pt x="157003" y="151809"/>
                  <a:pt x="157003" y="149237"/>
                </a:cubicBezTo>
                <a:close/>
                <a:moveTo>
                  <a:pt x="274159" y="83039"/>
                </a:moveTo>
                <a:lnTo>
                  <a:pt x="274159" y="79229"/>
                </a:lnTo>
                <a:lnTo>
                  <a:pt x="270355" y="79229"/>
                </a:lnTo>
                <a:cubicBezTo>
                  <a:pt x="258923" y="79229"/>
                  <a:pt x="257965" y="77705"/>
                  <a:pt x="257965" y="73037"/>
                </a:cubicBezTo>
                <a:lnTo>
                  <a:pt x="257965" y="2077"/>
                </a:lnTo>
                <a:cubicBezTo>
                  <a:pt x="257965" y="-877"/>
                  <a:pt x="257965" y="-1163"/>
                  <a:pt x="255109" y="-1163"/>
                </a:cubicBezTo>
                <a:cubicBezTo>
                  <a:pt x="247491" y="6839"/>
                  <a:pt x="236059" y="6839"/>
                  <a:pt x="232255" y="6839"/>
                </a:cubicBezTo>
                <a:lnTo>
                  <a:pt x="232255" y="10839"/>
                </a:lnTo>
                <a:cubicBezTo>
                  <a:pt x="235110" y="10839"/>
                  <a:pt x="242728" y="10839"/>
                  <a:pt x="249398" y="7601"/>
                </a:cubicBezTo>
                <a:lnTo>
                  <a:pt x="249398" y="73037"/>
                </a:lnTo>
                <a:cubicBezTo>
                  <a:pt x="249398" y="77514"/>
                  <a:pt x="248440" y="79229"/>
                  <a:pt x="237017" y="79229"/>
                </a:cubicBezTo>
                <a:lnTo>
                  <a:pt x="233203" y="79229"/>
                </a:lnTo>
                <a:lnTo>
                  <a:pt x="233203" y="83039"/>
                </a:lnTo>
                <a:cubicBezTo>
                  <a:pt x="237966" y="82562"/>
                  <a:pt x="248440" y="82562"/>
                  <a:pt x="253202" y="82562"/>
                </a:cubicBezTo>
                <a:cubicBezTo>
                  <a:pt x="258923" y="82562"/>
                  <a:pt x="269397" y="82562"/>
                  <a:pt x="274159" y="83039"/>
                </a:cubicBezTo>
                <a:close/>
              </a:path>
            </a:pathLst>
          </a:custGeom>
          <a:solidFill>
            <a:srgbClr val="000000"/>
          </a:solidFill>
          <a:ln w="12700" cap="flat">
            <a:noFill/>
            <a:prstDash val="solid"/>
            <a:miter/>
          </a:ln>
        </p:spPr>
        <p:txBody>
          <a:bodyPr rtlCol="0" anchor="ctr"/>
          <a:lstStyle/>
          <a:p>
            <a:endParaRPr lang="en-AE"/>
          </a:p>
        </p:txBody>
      </p:sp>
      <p:sp>
        <p:nvSpPr>
          <p:cNvPr id="112" name="Freeform: Shape 111">
            <a:extLst>
              <a:ext uri="{FF2B5EF4-FFF2-40B4-BE49-F238E27FC236}">
                <a16:creationId xmlns:a16="http://schemas.microsoft.com/office/drawing/2014/main" id="{03C63CFF-1D8D-AED7-F9E4-AF38779E6C36}"/>
              </a:ext>
            </a:extLst>
          </p:cNvPr>
          <p:cNvSpPr/>
          <p:nvPr/>
        </p:nvSpPr>
        <p:spPr>
          <a:xfrm>
            <a:off x="5044435" y="4647881"/>
            <a:ext cx="75251" cy="5048"/>
          </a:xfrm>
          <a:custGeom>
            <a:avLst/>
            <a:gdLst>
              <a:gd name="connsiteX0" fmla="*/ -11591 w 75251"/>
              <a:gd name="connsiteY0" fmla="*/ -1163 h 5048"/>
              <a:gd name="connsiteX1" fmla="*/ -11591 w 75251"/>
              <a:gd name="connsiteY1" fmla="*/ 3886 h 5048"/>
              <a:gd name="connsiteX2" fmla="*/ 63660 w 75251"/>
              <a:gd name="connsiteY2" fmla="*/ 3886 h 5048"/>
              <a:gd name="connsiteX3" fmla="*/ 63660 w 75251"/>
              <a:gd name="connsiteY3" fmla="*/ -1163 h 5048"/>
            </a:gdLst>
            <a:ahLst/>
            <a:cxnLst>
              <a:cxn ang="0">
                <a:pos x="connsiteX0" y="connsiteY0"/>
              </a:cxn>
              <a:cxn ang="0">
                <a:pos x="connsiteX1" y="connsiteY1"/>
              </a:cxn>
              <a:cxn ang="0">
                <a:pos x="connsiteX2" y="connsiteY2"/>
              </a:cxn>
              <a:cxn ang="0">
                <a:pos x="connsiteX3" y="connsiteY3"/>
              </a:cxn>
            </a:cxnLst>
            <a:rect l="l" t="t" r="r" b="b"/>
            <a:pathLst>
              <a:path w="75251" h="5048">
                <a:moveTo>
                  <a:pt x="-11591" y="-1163"/>
                </a:moveTo>
                <a:lnTo>
                  <a:pt x="-11591" y="3886"/>
                </a:lnTo>
                <a:lnTo>
                  <a:pt x="63660" y="3886"/>
                </a:lnTo>
                <a:lnTo>
                  <a:pt x="63660" y="-1163"/>
                </a:lnTo>
                <a:close/>
              </a:path>
            </a:pathLst>
          </a:custGeom>
          <a:solidFill>
            <a:srgbClr val="000000"/>
          </a:solidFill>
          <a:ln w="9525" cap="flat">
            <a:noFill/>
            <a:prstDash val="solid"/>
            <a:miter/>
          </a:ln>
        </p:spPr>
        <p:txBody>
          <a:bodyPr rtlCol="0" anchor="ctr"/>
          <a:lstStyle/>
          <a:p>
            <a:endParaRPr lang="en-AE"/>
          </a:p>
        </p:txBody>
      </p:sp>
      <p:sp>
        <p:nvSpPr>
          <p:cNvPr id="113" name="Freeform: Shape 112">
            <a:extLst>
              <a:ext uri="{FF2B5EF4-FFF2-40B4-BE49-F238E27FC236}">
                <a16:creationId xmlns:a16="http://schemas.microsoft.com/office/drawing/2014/main" id="{3B577BBE-1882-0117-DB0B-8A6DCB8C90FA}"/>
              </a:ext>
            </a:extLst>
          </p:cNvPr>
          <p:cNvSpPr/>
          <p:nvPr/>
        </p:nvSpPr>
        <p:spPr>
          <a:xfrm>
            <a:off x="5048249" y="4712842"/>
            <a:ext cx="67623" cy="57340"/>
          </a:xfrm>
          <a:custGeom>
            <a:avLst/>
            <a:gdLst>
              <a:gd name="connsiteX0" fmla="*/ 56033 w 67623"/>
              <a:gd name="connsiteY0" fmla="*/ 36651 h 57340"/>
              <a:gd name="connsiteX1" fmla="*/ 55084 w 67623"/>
              <a:gd name="connsiteY1" fmla="*/ 35508 h 57340"/>
              <a:gd name="connsiteX2" fmla="*/ 53177 w 67623"/>
              <a:gd name="connsiteY2" fmla="*/ 37699 h 57340"/>
              <a:gd name="connsiteX3" fmla="*/ 39848 w 67623"/>
              <a:gd name="connsiteY3" fmla="*/ 53511 h 57340"/>
              <a:gd name="connsiteX4" fmla="*/ 36983 w 67623"/>
              <a:gd name="connsiteY4" fmla="*/ 49319 h 57340"/>
              <a:gd name="connsiteX5" fmla="*/ 39848 w 67623"/>
              <a:gd name="connsiteY5" fmla="*/ 40271 h 57340"/>
              <a:gd name="connsiteX6" fmla="*/ 47466 w 67623"/>
              <a:gd name="connsiteY6" fmla="*/ 12457 h 57340"/>
              <a:gd name="connsiteX7" fmla="*/ 32220 w 67623"/>
              <a:gd name="connsiteY7" fmla="*/ -1163 h 57340"/>
              <a:gd name="connsiteX8" fmla="*/ 13170 w 67623"/>
              <a:gd name="connsiteY8" fmla="*/ 9887 h 57340"/>
              <a:gd name="connsiteX9" fmla="*/ 1748 w 67623"/>
              <a:gd name="connsiteY9" fmla="*/ -1163 h 57340"/>
              <a:gd name="connsiteX10" fmla="*/ -7777 w 67623"/>
              <a:gd name="connsiteY10" fmla="*/ 6172 h 57340"/>
              <a:gd name="connsiteX11" fmla="*/ -11591 w 67623"/>
              <a:gd name="connsiteY11" fmla="*/ 18363 h 57340"/>
              <a:gd name="connsiteX12" fmla="*/ -10642 w 67623"/>
              <a:gd name="connsiteY12" fmla="*/ 19697 h 57340"/>
              <a:gd name="connsiteX13" fmla="*/ -8735 w 67623"/>
              <a:gd name="connsiteY13" fmla="*/ 16744 h 57340"/>
              <a:gd name="connsiteX14" fmla="*/ 790 w 67623"/>
              <a:gd name="connsiteY14" fmla="*/ 1694 h 57340"/>
              <a:gd name="connsiteX15" fmla="*/ 4603 w 67623"/>
              <a:gd name="connsiteY15" fmla="*/ 7505 h 57340"/>
              <a:gd name="connsiteX16" fmla="*/ 2697 w 67623"/>
              <a:gd name="connsiteY16" fmla="*/ 18078 h 57340"/>
              <a:gd name="connsiteX17" fmla="*/ -4922 w 67623"/>
              <a:gd name="connsiteY17" fmla="*/ 47415 h 57340"/>
              <a:gd name="connsiteX18" fmla="*/ -5880 w 67623"/>
              <a:gd name="connsiteY18" fmla="*/ 52749 h 57340"/>
              <a:gd name="connsiteX19" fmla="*/ -2066 w 67623"/>
              <a:gd name="connsiteY19" fmla="*/ 56178 h 57340"/>
              <a:gd name="connsiteX20" fmla="*/ 2697 w 67623"/>
              <a:gd name="connsiteY20" fmla="*/ 52749 h 57340"/>
              <a:gd name="connsiteX21" fmla="*/ 4603 w 67623"/>
              <a:gd name="connsiteY21" fmla="*/ 43414 h 57340"/>
              <a:gd name="connsiteX22" fmla="*/ 7459 w 67623"/>
              <a:gd name="connsiteY22" fmla="*/ 31889 h 57340"/>
              <a:gd name="connsiteX23" fmla="*/ 10315 w 67623"/>
              <a:gd name="connsiteY23" fmla="*/ 23411 h 57340"/>
              <a:gd name="connsiteX24" fmla="*/ 11273 w 67623"/>
              <a:gd name="connsiteY24" fmla="*/ 17220 h 57340"/>
              <a:gd name="connsiteX25" fmla="*/ 32220 w 67623"/>
              <a:gd name="connsiteY25" fmla="*/ 1694 h 57340"/>
              <a:gd name="connsiteX26" fmla="*/ 38890 w 67623"/>
              <a:gd name="connsiteY26" fmla="*/ 10458 h 57340"/>
              <a:gd name="connsiteX27" fmla="*/ 31272 w 67623"/>
              <a:gd name="connsiteY27" fmla="*/ 40080 h 57340"/>
              <a:gd name="connsiteX28" fmla="*/ 29365 w 67623"/>
              <a:gd name="connsiteY28" fmla="*/ 45890 h 57340"/>
              <a:gd name="connsiteX29" fmla="*/ 39848 w 67623"/>
              <a:gd name="connsiteY29" fmla="*/ 56178 h 57340"/>
              <a:gd name="connsiteX30" fmla="*/ 56033 w 67623"/>
              <a:gd name="connsiteY30" fmla="*/ 36651 h 5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623" h="57340">
                <a:moveTo>
                  <a:pt x="56033" y="36651"/>
                </a:moveTo>
                <a:cubicBezTo>
                  <a:pt x="56033" y="35508"/>
                  <a:pt x="55084" y="35508"/>
                  <a:pt x="55084" y="35508"/>
                </a:cubicBezTo>
                <a:cubicBezTo>
                  <a:pt x="54135" y="35508"/>
                  <a:pt x="54135" y="35794"/>
                  <a:pt x="53177" y="37699"/>
                </a:cubicBezTo>
                <a:cubicBezTo>
                  <a:pt x="50322" y="46367"/>
                  <a:pt x="46508" y="53511"/>
                  <a:pt x="39848" y="53511"/>
                </a:cubicBezTo>
                <a:cubicBezTo>
                  <a:pt x="37941" y="53511"/>
                  <a:pt x="36983" y="52177"/>
                  <a:pt x="36983" y="49319"/>
                </a:cubicBezTo>
                <a:cubicBezTo>
                  <a:pt x="36983" y="46081"/>
                  <a:pt x="37941" y="43129"/>
                  <a:pt x="39848" y="40271"/>
                </a:cubicBezTo>
                <a:cubicBezTo>
                  <a:pt x="41745" y="33604"/>
                  <a:pt x="47466" y="19697"/>
                  <a:pt x="47466" y="12457"/>
                </a:cubicBezTo>
                <a:cubicBezTo>
                  <a:pt x="47466" y="3981"/>
                  <a:pt x="41745" y="-1163"/>
                  <a:pt x="32220" y="-1163"/>
                </a:cubicBezTo>
                <a:cubicBezTo>
                  <a:pt x="20798" y="-1163"/>
                  <a:pt x="15077" y="7029"/>
                  <a:pt x="13170" y="9887"/>
                </a:cubicBezTo>
                <a:cubicBezTo>
                  <a:pt x="12222" y="2932"/>
                  <a:pt x="7459" y="-1163"/>
                  <a:pt x="1748" y="-1163"/>
                </a:cubicBezTo>
                <a:cubicBezTo>
                  <a:pt x="-4922" y="-1163"/>
                  <a:pt x="-6829" y="3791"/>
                  <a:pt x="-7777" y="6172"/>
                </a:cubicBezTo>
                <a:cubicBezTo>
                  <a:pt x="-10642" y="10458"/>
                  <a:pt x="-11591" y="17887"/>
                  <a:pt x="-11591" y="18363"/>
                </a:cubicBezTo>
                <a:cubicBezTo>
                  <a:pt x="-11591" y="19697"/>
                  <a:pt x="-10642" y="19697"/>
                  <a:pt x="-10642" y="19697"/>
                </a:cubicBezTo>
                <a:cubicBezTo>
                  <a:pt x="-9684" y="19697"/>
                  <a:pt x="-8735" y="19601"/>
                  <a:pt x="-8735" y="16744"/>
                </a:cubicBezTo>
                <a:cubicBezTo>
                  <a:pt x="-5880" y="7790"/>
                  <a:pt x="-3973" y="1694"/>
                  <a:pt x="790" y="1694"/>
                </a:cubicBezTo>
                <a:cubicBezTo>
                  <a:pt x="3645" y="1694"/>
                  <a:pt x="4603" y="3314"/>
                  <a:pt x="4603" y="7505"/>
                </a:cubicBezTo>
                <a:cubicBezTo>
                  <a:pt x="4603" y="10172"/>
                  <a:pt x="4603" y="11505"/>
                  <a:pt x="2697" y="18078"/>
                </a:cubicBezTo>
                <a:lnTo>
                  <a:pt x="-4922" y="47415"/>
                </a:lnTo>
                <a:cubicBezTo>
                  <a:pt x="-4922" y="49319"/>
                  <a:pt x="-5880" y="52177"/>
                  <a:pt x="-5880" y="52749"/>
                </a:cubicBezTo>
                <a:cubicBezTo>
                  <a:pt x="-5880" y="55130"/>
                  <a:pt x="-3973" y="56178"/>
                  <a:pt x="-2066" y="56178"/>
                </a:cubicBezTo>
                <a:cubicBezTo>
                  <a:pt x="-159" y="56178"/>
                  <a:pt x="1748" y="55320"/>
                  <a:pt x="2697" y="52749"/>
                </a:cubicBezTo>
                <a:cubicBezTo>
                  <a:pt x="2697" y="52463"/>
                  <a:pt x="4603" y="46462"/>
                  <a:pt x="4603" y="43414"/>
                </a:cubicBezTo>
                <a:lnTo>
                  <a:pt x="7459" y="31889"/>
                </a:lnTo>
                <a:cubicBezTo>
                  <a:pt x="8408" y="29126"/>
                  <a:pt x="9366" y="26460"/>
                  <a:pt x="10315" y="23411"/>
                </a:cubicBezTo>
                <a:lnTo>
                  <a:pt x="11273" y="17220"/>
                </a:lnTo>
                <a:cubicBezTo>
                  <a:pt x="13170" y="13125"/>
                  <a:pt x="19840" y="1694"/>
                  <a:pt x="32220" y="1694"/>
                </a:cubicBezTo>
                <a:cubicBezTo>
                  <a:pt x="37941" y="1694"/>
                  <a:pt x="38890" y="6362"/>
                  <a:pt x="38890" y="10458"/>
                </a:cubicBezTo>
                <a:cubicBezTo>
                  <a:pt x="38890" y="18363"/>
                  <a:pt x="33178" y="34556"/>
                  <a:pt x="31272" y="40080"/>
                </a:cubicBezTo>
                <a:cubicBezTo>
                  <a:pt x="29365" y="42938"/>
                  <a:pt x="29365" y="44462"/>
                  <a:pt x="29365" y="45890"/>
                </a:cubicBezTo>
                <a:cubicBezTo>
                  <a:pt x="29365" y="51891"/>
                  <a:pt x="34127" y="56178"/>
                  <a:pt x="39848" y="56178"/>
                </a:cubicBezTo>
                <a:cubicBezTo>
                  <a:pt x="52228" y="56178"/>
                  <a:pt x="56033" y="37699"/>
                  <a:pt x="56033" y="36651"/>
                </a:cubicBezTo>
                <a:close/>
              </a:path>
            </a:pathLst>
          </a:custGeom>
          <a:solidFill>
            <a:srgbClr val="000000"/>
          </a:solidFill>
          <a:ln w="12700" cap="flat">
            <a:noFill/>
            <a:prstDash val="solid"/>
            <a:miter/>
          </a:ln>
        </p:spPr>
        <p:txBody>
          <a:bodyPr rtlCol="0" anchor="ctr"/>
          <a:lstStyle/>
          <a:p>
            <a:endParaRPr lang="en-AE"/>
          </a:p>
        </p:txBody>
      </p:sp>
      <p:sp>
        <p:nvSpPr>
          <p:cNvPr id="114" name="Freeform: Shape 113">
            <a:extLst>
              <a:ext uri="{FF2B5EF4-FFF2-40B4-BE49-F238E27FC236}">
                <a16:creationId xmlns:a16="http://schemas.microsoft.com/office/drawing/2014/main" id="{FCACF7CA-2650-9852-0048-45CE917EEB49}"/>
              </a:ext>
            </a:extLst>
          </p:cNvPr>
          <p:cNvSpPr/>
          <p:nvPr/>
        </p:nvSpPr>
        <p:spPr>
          <a:xfrm>
            <a:off x="5173981" y="4643595"/>
            <a:ext cx="13329" cy="13621"/>
          </a:xfrm>
          <a:custGeom>
            <a:avLst/>
            <a:gdLst>
              <a:gd name="connsiteX0" fmla="*/ 1738 w 13329"/>
              <a:gd name="connsiteY0" fmla="*/ 5600 h 13621"/>
              <a:gd name="connsiteX1" fmla="*/ -4922 w 13329"/>
              <a:gd name="connsiteY1" fmla="*/ -1163 h 13621"/>
              <a:gd name="connsiteX2" fmla="*/ -11591 w 13329"/>
              <a:gd name="connsiteY2" fmla="*/ 5600 h 13621"/>
              <a:gd name="connsiteX3" fmla="*/ -4922 w 13329"/>
              <a:gd name="connsiteY3" fmla="*/ 12459 h 13621"/>
              <a:gd name="connsiteX4" fmla="*/ 1738 w 13329"/>
              <a:gd name="connsiteY4" fmla="*/ 5600 h 13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9" h="13621">
                <a:moveTo>
                  <a:pt x="1738" y="5600"/>
                </a:moveTo>
                <a:cubicBezTo>
                  <a:pt x="1738" y="1980"/>
                  <a:pt x="-1117" y="-1163"/>
                  <a:pt x="-4922" y="-1163"/>
                </a:cubicBezTo>
                <a:cubicBezTo>
                  <a:pt x="-7787" y="-1163"/>
                  <a:pt x="-11591" y="1980"/>
                  <a:pt x="-11591" y="5600"/>
                </a:cubicBezTo>
                <a:cubicBezTo>
                  <a:pt x="-11591" y="9315"/>
                  <a:pt x="-7787" y="12459"/>
                  <a:pt x="-4922" y="12459"/>
                </a:cubicBezTo>
                <a:cubicBezTo>
                  <a:pt x="-1117" y="12459"/>
                  <a:pt x="1738" y="9315"/>
                  <a:pt x="1738" y="5600"/>
                </a:cubicBezTo>
                <a:close/>
              </a:path>
            </a:pathLst>
          </a:custGeom>
          <a:solidFill>
            <a:srgbClr val="000000"/>
          </a:solidFill>
          <a:ln w="12700" cap="flat">
            <a:noFill/>
            <a:prstDash val="solid"/>
            <a:miter/>
          </a:ln>
        </p:spPr>
        <p:txBody>
          <a:bodyPr rtlCol="0" anchor="ctr"/>
          <a:lstStyle/>
          <a:p>
            <a:endParaRPr lang="en-AE"/>
          </a:p>
        </p:txBody>
      </p:sp>
      <p:sp>
        <p:nvSpPr>
          <p:cNvPr id="115" name="Freeform: Shape 114">
            <a:extLst>
              <a:ext uri="{FF2B5EF4-FFF2-40B4-BE49-F238E27FC236}">
                <a16:creationId xmlns:a16="http://schemas.microsoft.com/office/drawing/2014/main" id="{0C4F417A-FA3B-81D5-4227-C41DE187BF35}"/>
              </a:ext>
            </a:extLst>
          </p:cNvPr>
          <p:cNvSpPr/>
          <p:nvPr/>
        </p:nvSpPr>
        <p:spPr>
          <a:xfrm>
            <a:off x="5231131" y="4484908"/>
            <a:ext cx="54294" cy="39910"/>
          </a:xfrm>
          <a:custGeom>
            <a:avLst/>
            <a:gdLst>
              <a:gd name="connsiteX0" fmla="*/ 42703 w 54294"/>
              <a:gd name="connsiteY0" fmla="*/ 25222 h 39910"/>
              <a:gd name="connsiteX1" fmla="*/ 40797 w 54294"/>
              <a:gd name="connsiteY1" fmla="*/ 23983 h 39910"/>
              <a:gd name="connsiteX2" fmla="*/ 38890 w 54294"/>
              <a:gd name="connsiteY2" fmla="*/ 25508 h 39910"/>
              <a:gd name="connsiteX3" fmla="*/ 29365 w 54294"/>
              <a:gd name="connsiteY3" fmla="*/ 36176 h 39910"/>
              <a:gd name="connsiteX4" fmla="*/ 27458 w 54294"/>
              <a:gd name="connsiteY4" fmla="*/ 33033 h 39910"/>
              <a:gd name="connsiteX5" fmla="*/ 29365 w 54294"/>
              <a:gd name="connsiteY5" fmla="*/ 25889 h 39910"/>
              <a:gd name="connsiteX6" fmla="*/ 34127 w 54294"/>
              <a:gd name="connsiteY6" fmla="*/ 8839 h 39910"/>
              <a:gd name="connsiteX7" fmla="*/ 22695 w 54294"/>
              <a:gd name="connsiteY7" fmla="*/ -1163 h 39910"/>
              <a:gd name="connsiteX8" fmla="*/ 7459 w 54294"/>
              <a:gd name="connsiteY8" fmla="*/ 6839 h 39910"/>
              <a:gd name="connsiteX9" fmla="*/ -2066 w 54294"/>
              <a:gd name="connsiteY9" fmla="*/ -1163 h 39910"/>
              <a:gd name="connsiteX10" fmla="*/ -8735 w 54294"/>
              <a:gd name="connsiteY10" fmla="*/ 3600 h 39910"/>
              <a:gd name="connsiteX11" fmla="*/ -11591 w 54294"/>
              <a:gd name="connsiteY11" fmla="*/ 12363 h 39910"/>
              <a:gd name="connsiteX12" fmla="*/ -10642 w 54294"/>
              <a:gd name="connsiteY12" fmla="*/ 13411 h 39910"/>
              <a:gd name="connsiteX13" fmla="*/ -8735 w 54294"/>
              <a:gd name="connsiteY13" fmla="*/ 10934 h 39910"/>
              <a:gd name="connsiteX14" fmla="*/ -2066 w 54294"/>
              <a:gd name="connsiteY14" fmla="*/ 1219 h 39910"/>
              <a:gd name="connsiteX15" fmla="*/ 790 w 54294"/>
              <a:gd name="connsiteY15" fmla="*/ 5506 h 39910"/>
              <a:gd name="connsiteX16" fmla="*/ -159 w 54294"/>
              <a:gd name="connsiteY16" fmla="*/ 13030 h 39910"/>
              <a:gd name="connsiteX17" fmla="*/ -2066 w 54294"/>
              <a:gd name="connsiteY17" fmla="*/ 20841 h 39910"/>
              <a:gd name="connsiteX18" fmla="*/ -4922 w 54294"/>
              <a:gd name="connsiteY18" fmla="*/ 32366 h 39910"/>
              <a:gd name="connsiteX19" fmla="*/ -5880 w 54294"/>
              <a:gd name="connsiteY19" fmla="*/ 35890 h 39910"/>
              <a:gd name="connsiteX20" fmla="*/ -3024 w 54294"/>
              <a:gd name="connsiteY20" fmla="*/ 38748 h 39910"/>
              <a:gd name="connsiteX21" fmla="*/ 790 w 54294"/>
              <a:gd name="connsiteY21" fmla="*/ 36842 h 39910"/>
              <a:gd name="connsiteX22" fmla="*/ 1738 w 54294"/>
              <a:gd name="connsiteY22" fmla="*/ 31318 h 39910"/>
              <a:gd name="connsiteX23" fmla="*/ 3645 w 54294"/>
              <a:gd name="connsiteY23" fmla="*/ 23222 h 39910"/>
              <a:gd name="connsiteX24" fmla="*/ 5552 w 54294"/>
              <a:gd name="connsiteY24" fmla="*/ 17412 h 39910"/>
              <a:gd name="connsiteX25" fmla="*/ 9366 w 54294"/>
              <a:gd name="connsiteY25" fmla="*/ 9410 h 39910"/>
              <a:gd name="connsiteX26" fmla="*/ 22695 w 54294"/>
              <a:gd name="connsiteY26" fmla="*/ 1219 h 39910"/>
              <a:gd name="connsiteX27" fmla="*/ 27458 w 54294"/>
              <a:gd name="connsiteY27" fmla="*/ 7505 h 39910"/>
              <a:gd name="connsiteX28" fmla="*/ 22695 w 54294"/>
              <a:gd name="connsiteY28" fmla="*/ 26365 h 39910"/>
              <a:gd name="connsiteX29" fmla="*/ 20788 w 54294"/>
              <a:gd name="connsiteY29" fmla="*/ 31127 h 39910"/>
              <a:gd name="connsiteX30" fmla="*/ 29365 w 54294"/>
              <a:gd name="connsiteY30" fmla="*/ 38748 h 39910"/>
              <a:gd name="connsiteX31" fmla="*/ 42703 w 54294"/>
              <a:gd name="connsiteY31" fmla="*/ 25222 h 3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910">
                <a:moveTo>
                  <a:pt x="42703" y="25222"/>
                </a:moveTo>
                <a:cubicBezTo>
                  <a:pt x="42703" y="23983"/>
                  <a:pt x="40797" y="23983"/>
                  <a:pt x="40797" y="23983"/>
                </a:cubicBezTo>
                <a:cubicBezTo>
                  <a:pt x="39838" y="23983"/>
                  <a:pt x="39838" y="24556"/>
                  <a:pt x="38890" y="25508"/>
                </a:cubicBezTo>
                <a:cubicBezTo>
                  <a:pt x="36983" y="32652"/>
                  <a:pt x="33178" y="36176"/>
                  <a:pt x="29365" y="36176"/>
                </a:cubicBezTo>
                <a:cubicBezTo>
                  <a:pt x="27458" y="36176"/>
                  <a:pt x="27458" y="35033"/>
                  <a:pt x="27458" y="33033"/>
                </a:cubicBezTo>
                <a:cubicBezTo>
                  <a:pt x="27458" y="31127"/>
                  <a:pt x="28416" y="29984"/>
                  <a:pt x="29365" y="25889"/>
                </a:cubicBezTo>
                <a:cubicBezTo>
                  <a:pt x="30313" y="23222"/>
                  <a:pt x="34127" y="13888"/>
                  <a:pt x="34127" y="8839"/>
                </a:cubicBezTo>
                <a:cubicBezTo>
                  <a:pt x="34127" y="362"/>
                  <a:pt x="27458" y="-1163"/>
                  <a:pt x="22695" y="-1163"/>
                </a:cubicBezTo>
                <a:cubicBezTo>
                  <a:pt x="15077" y="-1163"/>
                  <a:pt x="10315" y="3315"/>
                  <a:pt x="7459" y="6839"/>
                </a:cubicBezTo>
                <a:cubicBezTo>
                  <a:pt x="7459" y="743"/>
                  <a:pt x="1738" y="-1163"/>
                  <a:pt x="-2066" y="-1163"/>
                </a:cubicBezTo>
                <a:cubicBezTo>
                  <a:pt x="-5880" y="-1163"/>
                  <a:pt x="-7787" y="1505"/>
                  <a:pt x="-8735" y="3600"/>
                </a:cubicBezTo>
                <a:cubicBezTo>
                  <a:pt x="-10642" y="6839"/>
                  <a:pt x="-11591" y="11982"/>
                  <a:pt x="-11591" y="12363"/>
                </a:cubicBezTo>
                <a:cubicBezTo>
                  <a:pt x="-11591" y="13411"/>
                  <a:pt x="-10642" y="13411"/>
                  <a:pt x="-10642" y="13411"/>
                </a:cubicBezTo>
                <a:cubicBezTo>
                  <a:pt x="-8735" y="13411"/>
                  <a:pt x="-8735" y="13316"/>
                  <a:pt x="-8735" y="10934"/>
                </a:cubicBezTo>
                <a:cubicBezTo>
                  <a:pt x="-6829" y="5506"/>
                  <a:pt x="-5880" y="1219"/>
                  <a:pt x="-2066" y="1219"/>
                </a:cubicBezTo>
                <a:cubicBezTo>
                  <a:pt x="790" y="1219"/>
                  <a:pt x="790" y="3124"/>
                  <a:pt x="790" y="5506"/>
                </a:cubicBezTo>
                <a:cubicBezTo>
                  <a:pt x="790" y="7315"/>
                  <a:pt x="-159" y="10648"/>
                  <a:pt x="-159" y="13030"/>
                </a:cubicBezTo>
                <a:lnTo>
                  <a:pt x="-2066" y="20841"/>
                </a:lnTo>
                <a:lnTo>
                  <a:pt x="-4922" y="32366"/>
                </a:lnTo>
                <a:cubicBezTo>
                  <a:pt x="-5880" y="33413"/>
                  <a:pt x="-5880" y="35604"/>
                  <a:pt x="-5880" y="35890"/>
                </a:cubicBezTo>
                <a:cubicBezTo>
                  <a:pt x="-5880" y="37795"/>
                  <a:pt x="-4922" y="38748"/>
                  <a:pt x="-3024" y="38748"/>
                </a:cubicBezTo>
                <a:cubicBezTo>
                  <a:pt x="-1117" y="38748"/>
                  <a:pt x="-159" y="37509"/>
                  <a:pt x="790" y="36842"/>
                </a:cubicBezTo>
                <a:cubicBezTo>
                  <a:pt x="790" y="36080"/>
                  <a:pt x="1738" y="33033"/>
                  <a:pt x="1738" y="31318"/>
                </a:cubicBezTo>
                <a:lnTo>
                  <a:pt x="3645" y="23222"/>
                </a:lnTo>
                <a:cubicBezTo>
                  <a:pt x="4603" y="21316"/>
                  <a:pt x="4603" y="19412"/>
                  <a:pt x="5552" y="17412"/>
                </a:cubicBezTo>
                <a:cubicBezTo>
                  <a:pt x="6501" y="13697"/>
                  <a:pt x="6501" y="13030"/>
                  <a:pt x="9366" y="9410"/>
                </a:cubicBezTo>
                <a:cubicBezTo>
                  <a:pt x="11263" y="5886"/>
                  <a:pt x="16026" y="1219"/>
                  <a:pt x="22695" y="1219"/>
                </a:cubicBezTo>
                <a:cubicBezTo>
                  <a:pt x="27458" y="1219"/>
                  <a:pt x="27458" y="5886"/>
                  <a:pt x="27458" y="7505"/>
                </a:cubicBezTo>
                <a:cubicBezTo>
                  <a:pt x="27458" y="12840"/>
                  <a:pt x="23653" y="22650"/>
                  <a:pt x="22695" y="26365"/>
                </a:cubicBezTo>
                <a:cubicBezTo>
                  <a:pt x="21747" y="28746"/>
                  <a:pt x="20788" y="29698"/>
                  <a:pt x="20788" y="31127"/>
                </a:cubicBezTo>
                <a:cubicBezTo>
                  <a:pt x="20788" y="35794"/>
                  <a:pt x="24602" y="38748"/>
                  <a:pt x="29365" y="38748"/>
                </a:cubicBezTo>
                <a:cubicBezTo>
                  <a:pt x="37941" y="38748"/>
                  <a:pt x="42703" y="26555"/>
                  <a:pt x="42703" y="25222"/>
                </a:cubicBezTo>
                <a:close/>
              </a:path>
            </a:pathLst>
          </a:custGeom>
          <a:solidFill>
            <a:srgbClr val="000000"/>
          </a:solidFill>
          <a:ln w="12700" cap="flat">
            <a:noFill/>
            <a:prstDash val="solid"/>
            <a:miter/>
          </a:ln>
        </p:spPr>
        <p:txBody>
          <a:bodyPr rtlCol="0" anchor="ctr"/>
          <a:lstStyle/>
          <a:p>
            <a:endParaRPr lang="en-AE"/>
          </a:p>
        </p:txBody>
      </p:sp>
      <p:sp>
        <p:nvSpPr>
          <p:cNvPr id="116" name="Freeform: Shape 115">
            <a:extLst>
              <a:ext uri="{FF2B5EF4-FFF2-40B4-BE49-F238E27FC236}">
                <a16:creationId xmlns:a16="http://schemas.microsoft.com/office/drawing/2014/main" id="{2527D863-A713-64A5-7D55-E78DE64C02C5}"/>
              </a:ext>
            </a:extLst>
          </p:cNvPr>
          <p:cNvSpPr/>
          <p:nvPr/>
        </p:nvSpPr>
        <p:spPr>
          <a:xfrm>
            <a:off x="5298755" y="4499482"/>
            <a:ext cx="60005" cy="4476"/>
          </a:xfrm>
          <a:custGeom>
            <a:avLst/>
            <a:gdLst>
              <a:gd name="connsiteX0" fmla="*/ 48415 w 60005"/>
              <a:gd name="connsiteY0" fmla="*/ 1123 h 4476"/>
              <a:gd name="connsiteX1" fmla="*/ 44610 w 60005"/>
              <a:gd name="connsiteY1" fmla="*/ -1163 h 4476"/>
              <a:gd name="connsiteX2" fmla="*/ -8735 w 60005"/>
              <a:gd name="connsiteY2" fmla="*/ -1163 h 4476"/>
              <a:gd name="connsiteX3" fmla="*/ -11591 w 60005"/>
              <a:gd name="connsiteY3" fmla="*/ 1123 h 4476"/>
              <a:gd name="connsiteX4" fmla="*/ -8735 w 60005"/>
              <a:gd name="connsiteY4" fmla="*/ 3314 h 4476"/>
              <a:gd name="connsiteX5" fmla="*/ 44610 w 60005"/>
              <a:gd name="connsiteY5" fmla="*/ 3314 h 4476"/>
              <a:gd name="connsiteX6" fmla="*/ 48415 w 60005"/>
              <a:gd name="connsiteY6" fmla="*/ 1123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 h="4476">
                <a:moveTo>
                  <a:pt x="48415" y="1123"/>
                </a:moveTo>
                <a:cubicBezTo>
                  <a:pt x="48415" y="-1163"/>
                  <a:pt x="46517" y="-1163"/>
                  <a:pt x="44610" y="-1163"/>
                </a:cubicBezTo>
                <a:lnTo>
                  <a:pt x="-8735" y="-1163"/>
                </a:lnTo>
                <a:cubicBezTo>
                  <a:pt x="-9684" y="-1163"/>
                  <a:pt x="-11591" y="-1163"/>
                  <a:pt x="-11591" y="1123"/>
                </a:cubicBezTo>
                <a:cubicBezTo>
                  <a:pt x="-11591" y="3314"/>
                  <a:pt x="-9684" y="3314"/>
                  <a:pt x="-8735" y="3314"/>
                </a:cubicBezTo>
                <a:lnTo>
                  <a:pt x="44610" y="3314"/>
                </a:lnTo>
                <a:cubicBezTo>
                  <a:pt x="46517" y="3314"/>
                  <a:pt x="48415" y="3314"/>
                  <a:pt x="48415" y="1123"/>
                </a:cubicBezTo>
                <a:close/>
              </a:path>
            </a:pathLst>
          </a:custGeom>
          <a:solidFill>
            <a:srgbClr val="000000"/>
          </a:solidFill>
          <a:ln w="12700" cap="flat">
            <a:noFill/>
            <a:prstDash val="solid"/>
            <a:miter/>
          </a:ln>
        </p:spPr>
        <p:txBody>
          <a:bodyPr rtlCol="0" anchor="ctr"/>
          <a:lstStyle/>
          <a:p>
            <a:endParaRPr lang="en-AE"/>
          </a:p>
        </p:txBody>
      </p:sp>
      <p:sp>
        <p:nvSpPr>
          <p:cNvPr id="117" name="Freeform: Shape 116">
            <a:extLst>
              <a:ext uri="{FF2B5EF4-FFF2-40B4-BE49-F238E27FC236}">
                <a16:creationId xmlns:a16="http://schemas.microsoft.com/office/drawing/2014/main" id="{4D69F089-98F2-748A-9002-091CA9B05A5D}"/>
              </a:ext>
            </a:extLst>
          </p:cNvPr>
          <p:cNvSpPr/>
          <p:nvPr/>
        </p:nvSpPr>
        <p:spPr>
          <a:xfrm>
            <a:off x="5377810" y="4465097"/>
            <a:ext cx="32388" cy="58769"/>
          </a:xfrm>
          <a:custGeom>
            <a:avLst/>
            <a:gdLst>
              <a:gd name="connsiteX0" fmla="*/ 20798 w 32388"/>
              <a:gd name="connsiteY0" fmla="*/ 57607 h 58769"/>
              <a:gd name="connsiteX1" fmla="*/ 20798 w 32388"/>
              <a:gd name="connsiteY1" fmla="*/ 54558 h 58769"/>
              <a:gd name="connsiteX2" fmla="*/ 16984 w 32388"/>
              <a:gd name="connsiteY2" fmla="*/ 54558 h 58769"/>
              <a:gd name="connsiteX3" fmla="*/ 8417 w 32388"/>
              <a:gd name="connsiteY3" fmla="*/ 50368 h 58769"/>
              <a:gd name="connsiteX4" fmla="*/ 8417 w 32388"/>
              <a:gd name="connsiteY4" fmla="*/ 1409 h 58769"/>
              <a:gd name="connsiteX5" fmla="*/ 5561 w 32388"/>
              <a:gd name="connsiteY5" fmla="*/ -1163 h 58769"/>
              <a:gd name="connsiteX6" fmla="*/ -11591 w 32388"/>
              <a:gd name="connsiteY6" fmla="*/ 4552 h 58769"/>
              <a:gd name="connsiteX7" fmla="*/ -11591 w 32388"/>
              <a:gd name="connsiteY7" fmla="*/ 7601 h 58769"/>
              <a:gd name="connsiteX8" fmla="*/ 1748 w 32388"/>
              <a:gd name="connsiteY8" fmla="*/ 5220 h 58769"/>
              <a:gd name="connsiteX9" fmla="*/ 1748 w 32388"/>
              <a:gd name="connsiteY9" fmla="*/ 50368 h 58769"/>
              <a:gd name="connsiteX10" fmla="*/ -7777 w 32388"/>
              <a:gd name="connsiteY10" fmla="*/ 54558 h 58769"/>
              <a:gd name="connsiteX11" fmla="*/ -10633 w 32388"/>
              <a:gd name="connsiteY11" fmla="*/ 54558 h 58769"/>
              <a:gd name="connsiteX12" fmla="*/ -10633 w 32388"/>
              <a:gd name="connsiteY12" fmla="*/ 57607 h 58769"/>
              <a:gd name="connsiteX13" fmla="*/ 4603 w 32388"/>
              <a:gd name="connsiteY13" fmla="*/ 57321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88" h="58769">
                <a:moveTo>
                  <a:pt x="20798" y="57607"/>
                </a:moveTo>
                <a:lnTo>
                  <a:pt x="20798" y="54558"/>
                </a:lnTo>
                <a:lnTo>
                  <a:pt x="16984" y="54558"/>
                </a:lnTo>
                <a:cubicBezTo>
                  <a:pt x="8417" y="54558"/>
                  <a:pt x="8417" y="53320"/>
                  <a:pt x="8417" y="50368"/>
                </a:cubicBezTo>
                <a:lnTo>
                  <a:pt x="8417" y="1409"/>
                </a:lnTo>
                <a:cubicBezTo>
                  <a:pt x="8417" y="-972"/>
                  <a:pt x="8417" y="-1163"/>
                  <a:pt x="5561" y="-1163"/>
                </a:cubicBezTo>
                <a:cubicBezTo>
                  <a:pt x="-159" y="4361"/>
                  <a:pt x="-7777" y="4552"/>
                  <a:pt x="-11591" y="4552"/>
                </a:cubicBezTo>
                <a:lnTo>
                  <a:pt x="-11591" y="7601"/>
                </a:lnTo>
                <a:cubicBezTo>
                  <a:pt x="-9684" y="7601"/>
                  <a:pt x="-3964" y="7601"/>
                  <a:pt x="1748" y="5220"/>
                </a:cubicBezTo>
                <a:lnTo>
                  <a:pt x="1748" y="50368"/>
                </a:lnTo>
                <a:cubicBezTo>
                  <a:pt x="1748" y="53320"/>
                  <a:pt x="1748" y="54558"/>
                  <a:pt x="-7777" y="54558"/>
                </a:cubicBezTo>
                <a:lnTo>
                  <a:pt x="-10633" y="54558"/>
                </a:lnTo>
                <a:lnTo>
                  <a:pt x="-10633" y="57607"/>
                </a:lnTo>
                <a:lnTo>
                  <a:pt x="4603" y="57321"/>
                </a:lnTo>
                <a:close/>
              </a:path>
            </a:pathLst>
          </a:custGeom>
          <a:solidFill>
            <a:srgbClr val="000000"/>
          </a:solidFill>
          <a:ln w="12700" cap="flat">
            <a:noFill/>
            <a:prstDash val="solid"/>
            <a:miter/>
          </a:ln>
        </p:spPr>
        <p:txBody>
          <a:bodyPr rtlCol="0" anchor="ctr"/>
          <a:lstStyle/>
          <a:p>
            <a:endParaRPr lang="en-AE"/>
          </a:p>
        </p:txBody>
      </p:sp>
      <p:sp>
        <p:nvSpPr>
          <p:cNvPr id="118" name="Freeform: Shape 117">
            <a:extLst>
              <a:ext uri="{FF2B5EF4-FFF2-40B4-BE49-F238E27FC236}">
                <a16:creationId xmlns:a16="http://schemas.microsoft.com/office/drawing/2014/main" id="{CE1E0549-A4E4-0A8C-5F73-C5F34DADD056}"/>
              </a:ext>
            </a:extLst>
          </p:cNvPr>
          <p:cNvSpPr/>
          <p:nvPr/>
        </p:nvSpPr>
        <p:spPr>
          <a:xfrm>
            <a:off x="5238749" y="4561871"/>
            <a:ext cx="167636" cy="177069"/>
          </a:xfrm>
          <a:custGeom>
            <a:avLst/>
            <a:gdLst>
              <a:gd name="connsiteX0" fmla="*/ 156045 w 167636"/>
              <a:gd name="connsiteY0" fmla="*/ 135426 h 177069"/>
              <a:gd name="connsiteX1" fmla="*/ 153190 w 167636"/>
              <a:gd name="connsiteY1" fmla="*/ 135426 h 177069"/>
              <a:gd name="connsiteX2" fmla="*/ 120810 w 167636"/>
              <a:gd name="connsiteY2" fmla="*/ 161047 h 177069"/>
              <a:gd name="connsiteX3" fmla="*/ 80803 w 167636"/>
              <a:gd name="connsiteY3" fmla="*/ 164953 h 177069"/>
              <a:gd name="connsiteX4" fmla="*/ 4603 w 167636"/>
              <a:gd name="connsiteY4" fmla="*/ 164953 h 177069"/>
              <a:gd name="connsiteX5" fmla="*/ 69372 w 167636"/>
              <a:gd name="connsiteY5" fmla="*/ 89420 h 177069"/>
              <a:gd name="connsiteX6" fmla="*/ 70320 w 167636"/>
              <a:gd name="connsiteY6" fmla="*/ 87419 h 177069"/>
              <a:gd name="connsiteX7" fmla="*/ 69372 w 167636"/>
              <a:gd name="connsiteY7" fmla="*/ 85419 h 177069"/>
              <a:gd name="connsiteX8" fmla="*/ 10315 w 167636"/>
              <a:gd name="connsiteY8" fmla="*/ 4933 h 177069"/>
              <a:gd name="connsiteX9" fmla="*/ 79845 w 167636"/>
              <a:gd name="connsiteY9" fmla="*/ 4933 h 177069"/>
              <a:gd name="connsiteX10" fmla="*/ 109378 w 167636"/>
              <a:gd name="connsiteY10" fmla="*/ 6838 h 177069"/>
              <a:gd name="connsiteX11" fmla="*/ 136995 w 167636"/>
              <a:gd name="connsiteY11" fmla="*/ 16363 h 177069"/>
              <a:gd name="connsiteX12" fmla="*/ 153190 w 167636"/>
              <a:gd name="connsiteY12" fmla="*/ 34365 h 177069"/>
              <a:gd name="connsiteX13" fmla="*/ 156045 w 167636"/>
              <a:gd name="connsiteY13" fmla="*/ 34365 h 177069"/>
              <a:gd name="connsiteX14" fmla="*/ 140809 w 167636"/>
              <a:gd name="connsiteY14" fmla="*/ -1163 h 177069"/>
              <a:gd name="connsiteX15" fmla="*/ -8735 w 167636"/>
              <a:gd name="connsiteY15" fmla="*/ -1163 h 177069"/>
              <a:gd name="connsiteX16" fmla="*/ -11591 w 167636"/>
              <a:gd name="connsiteY16" fmla="*/ -306 h 177069"/>
              <a:gd name="connsiteX17" fmla="*/ -11591 w 167636"/>
              <a:gd name="connsiteY17" fmla="*/ 3885 h 177069"/>
              <a:gd name="connsiteX18" fmla="*/ 55084 w 167636"/>
              <a:gd name="connsiteY18" fmla="*/ 95421 h 177069"/>
              <a:gd name="connsiteX19" fmla="*/ -10642 w 167636"/>
              <a:gd name="connsiteY19" fmla="*/ 172192 h 177069"/>
              <a:gd name="connsiteX20" fmla="*/ -11591 w 167636"/>
              <a:gd name="connsiteY20" fmla="*/ 174573 h 177069"/>
              <a:gd name="connsiteX21" fmla="*/ -8735 w 167636"/>
              <a:gd name="connsiteY21" fmla="*/ 175907 h 177069"/>
              <a:gd name="connsiteX22" fmla="*/ 140809 w 167636"/>
              <a:gd name="connsiteY22" fmla="*/ 175907 h 17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7636" h="177069">
                <a:moveTo>
                  <a:pt x="156045" y="135426"/>
                </a:moveTo>
                <a:lnTo>
                  <a:pt x="153190" y="135426"/>
                </a:lnTo>
                <a:cubicBezTo>
                  <a:pt x="148427" y="148570"/>
                  <a:pt x="135098" y="157143"/>
                  <a:pt x="120810" y="161047"/>
                </a:cubicBezTo>
                <a:cubicBezTo>
                  <a:pt x="117945" y="161619"/>
                  <a:pt x="105565" y="164953"/>
                  <a:pt x="80803" y="164953"/>
                </a:cubicBezTo>
                <a:lnTo>
                  <a:pt x="4603" y="164953"/>
                </a:lnTo>
                <a:lnTo>
                  <a:pt x="69372" y="89420"/>
                </a:lnTo>
                <a:cubicBezTo>
                  <a:pt x="70320" y="88467"/>
                  <a:pt x="70320" y="87991"/>
                  <a:pt x="70320" y="87419"/>
                </a:cubicBezTo>
                <a:cubicBezTo>
                  <a:pt x="70320" y="87419"/>
                  <a:pt x="70320" y="86753"/>
                  <a:pt x="69372" y="85419"/>
                </a:cubicBezTo>
                <a:lnTo>
                  <a:pt x="10315" y="4933"/>
                </a:lnTo>
                <a:lnTo>
                  <a:pt x="79845" y="4933"/>
                </a:lnTo>
                <a:cubicBezTo>
                  <a:pt x="96998" y="4933"/>
                  <a:pt x="108420" y="6743"/>
                  <a:pt x="109378" y="6838"/>
                </a:cubicBezTo>
                <a:cubicBezTo>
                  <a:pt x="116048" y="7886"/>
                  <a:pt x="127470" y="10172"/>
                  <a:pt x="136995" y="16363"/>
                </a:cubicBezTo>
                <a:cubicBezTo>
                  <a:pt x="140809" y="18458"/>
                  <a:pt x="149385" y="24173"/>
                  <a:pt x="153190" y="34365"/>
                </a:cubicBezTo>
                <a:lnTo>
                  <a:pt x="156045" y="34365"/>
                </a:lnTo>
                <a:lnTo>
                  <a:pt x="140809" y="-1163"/>
                </a:lnTo>
                <a:lnTo>
                  <a:pt x="-8735" y="-1163"/>
                </a:lnTo>
                <a:cubicBezTo>
                  <a:pt x="-11591" y="-1163"/>
                  <a:pt x="-11591" y="-1067"/>
                  <a:pt x="-11591" y="-306"/>
                </a:cubicBezTo>
                <a:cubicBezTo>
                  <a:pt x="-11591" y="171"/>
                  <a:pt x="-11591" y="2552"/>
                  <a:pt x="-11591" y="3885"/>
                </a:cubicBezTo>
                <a:lnTo>
                  <a:pt x="55084" y="95421"/>
                </a:lnTo>
                <a:lnTo>
                  <a:pt x="-10642" y="172192"/>
                </a:lnTo>
                <a:cubicBezTo>
                  <a:pt x="-11591" y="173812"/>
                  <a:pt x="-11591" y="174573"/>
                  <a:pt x="-11591" y="174573"/>
                </a:cubicBezTo>
                <a:cubicBezTo>
                  <a:pt x="-11591" y="175907"/>
                  <a:pt x="-10642" y="175907"/>
                  <a:pt x="-8735" y="175907"/>
                </a:cubicBezTo>
                <a:lnTo>
                  <a:pt x="140809" y="175907"/>
                </a:lnTo>
                <a:close/>
              </a:path>
            </a:pathLst>
          </a:custGeom>
          <a:solidFill>
            <a:srgbClr val="000000"/>
          </a:solidFill>
          <a:ln w="12700" cap="flat">
            <a:noFill/>
            <a:prstDash val="solid"/>
            <a:miter/>
          </a:ln>
        </p:spPr>
        <p:txBody>
          <a:bodyPr rtlCol="0" anchor="ctr"/>
          <a:lstStyle/>
          <a:p>
            <a:endParaRPr lang="en-AE"/>
          </a:p>
        </p:txBody>
      </p:sp>
      <p:sp>
        <p:nvSpPr>
          <p:cNvPr id="119" name="Freeform: Shape 118">
            <a:extLst>
              <a:ext uri="{FF2B5EF4-FFF2-40B4-BE49-F238E27FC236}">
                <a16:creationId xmlns:a16="http://schemas.microsoft.com/office/drawing/2014/main" id="{3C4609C0-2AB8-766B-E968-AA0A9D4D063A}"/>
              </a:ext>
            </a:extLst>
          </p:cNvPr>
          <p:cNvSpPr/>
          <p:nvPr/>
        </p:nvSpPr>
        <p:spPr>
          <a:xfrm>
            <a:off x="5234935" y="4772755"/>
            <a:ext cx="39058" cy="76580"/>
          </a:xfrm>
          <a:custGeom>
            <a:avLst/>
            <a:gdLst>
              <a:gd name="connsiteX0" fmla="*/ 27467 w 39058"/>
              <a:gd name="connsiteY0" fmla="*/ 2076 h 76580"/>
              <a:gd name="connsiteX1" fmla="*/ 23653 w 39058"/>
              <a:gd name="connsiteY1" fmla="*/ -1163 h 76580"/>
              <a:gd name="connsiteX2" fmla="*/ 18891 w 39058"/>
              <a:gd name="connsiteY2" fmla="*/ 3600 h 76580"/>
              <a:gd name="connsiteX3" fmla="*/ 22705 w 39058"/>
              <a:gd name="connsiteY3" fmla="*/ 7029 h 76580"/>
              <a:gd name="connsiteX4" fmla="*/ 27467 w 39058"/>
              <a:gd name="connsiteY4" fmla="*/ 2076 h 76580"/>
              <a:gd name="connsiteX5" fmla="*/ 23653 w 39058"/>
              <a:gd name="connsiteY5" fmla="*/ 29794 h 76580"/>
              <a:gd name="connsiteX6" fmla="*/ 24611 w 39058"/>
              <a:gd name="connsiteY6" fmla="*/ 26745 h 76580"/>
              <a:gd name="connsiteX7" fmla="*/ 15086 w 39058"/>
              <a:gd name="connsiteY7" fmla="*/ 18458 h 76580"/>
              <a:gd name="connsiteX8" fmla="*/ -1108 w 39058"/>
              <a:gd name="connsiteY8" fmla="*/ 31984 h 76580"/>
              <a:gd name="connsiteX9" fmla="*/ 799 w 39058"/>
              <a:gd name="connsiteY9" fmla="*/ 33032 h 76580"/>
              <a:gd name="connsiteX10" fmla="*/ 2697 w 39058"/>
              <a:gd name="connsiteY10" fmla="*/ 31507 h 76580"/>
              <a:gd name="connsiteX11" fmla="*/ 14128 w 39058"/>
              <a:gd name="connsiteY11" fmla="*/ 20839 h 76580"/>
              <a:gd name="connsiteX12" fmla="*/ 17942 w 39058"/>
              <a:gd name="connsiteY12" fmla="*/ 25125 h 76580"/>
              <a:gd name="connsiteX13" fmla="*/ 16984 w 39058"/>
              <a:gd name="connsiteY13" fmla="*/ 27793 h 76580"/>
              <a:gd name="connsiteX14" fmla="*/ 8417 w 39058"/>
              <a:gd name="connsiteY14" fmla="*/ 61797 h 76580"/>
              <a:gd name="connsiteX15" fmla="*/ -3015 w 39058"/>
              <a:gd name="connsiteY15" fmla="*/ 73036 h 76580"/>
              <a:gd name="connsiteX16" fmla="*/ -5870 w 39058"/>
              <a:gd name="connsiteY16" fmla="*/ 72465 h 76580"/>
              <a:gd name="connsiteX17" fmla="*/ -3015 w 39058"/>
              <a:gd name="connsiteY17" fmla="*/ 67988 h 76580"/>
              <a:gd name="connsiteX18" fmla="*/ -5870 w 39058"/>
              <a:gd name="connsiteY18" fmla="*/ 64750 h 76580"/>
              <a:gd name="connsiteX19" fmla="*/ -11591 w 39058"/>
              <a:gd name="connsiteY19" fmla="*/ 69893 h 76580"/>
              <a:gd name="connsiteX20" fmla="*/ -3015 w 39058"/>
              <a:gd name="connsiteY20" fmla="*/ 75418 h 76580"/>
              <a:gd name="connsiteX21" fmla="*/ 16035 w 39058"/>
              <a:gd name="connsiteY21" fmla="*/ 61416 h 7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8" h="76580">
                <a:moveTo>
                  <a:pt x="27467" y="2076"/>
                </a:moveTo>
                <a:cubicBezTo>
                  <a:pt x="27467" y="551"/>
                  <a:pt x="26509" y="-1163"/>
                  <a:pt x="23653" y="-1163"/>
                </a:cubicBezTo>
                <a:cubicBezTo>
                  <a:pt x="21747" y="-1163"/>
                  <a:pt x="18891" y="1219"/>
                  <a:pt x="18891" y="3600"/>
                </a:cubicBezTo>
                <a:cubicBezTo>
                  <a:pt x="18891" y="5028"/>
                  <a:pt x="19849" y="7029"/>
                  <a:pt x="22705" y="7029"/>
                </a:cubicBezTo>
                <a:cubicBezTo>
                  <a:pt x="24611" y="7029"/>
                  <a:pt x="27467" y="4647"/>
                  <a:pt x="27467" y="2076"/>
                </a:cubicBezTo>
                <a:close/>
                <a:moveTo>
                  <a:pt x="23653" y="29794"/>
                </a:moveTo>
                <a:cubicBezTo>
                  <a:pt x="23653" y="28840"/>
                  <a:pt x="24611" y="27983"/>
                  <a:pt x="24611" y="26745"/>
                </a:cubicBezTo>
                <a:cubicBezTo>
                  <a:pt x="24611" y="21887"/>
                  <a:pt x="19849" y="18458"/>
                  <a:pt x="15086" y="18458"/>
                </a:cubicBezTo>
                <a:cubicBezTo>
                  <a:pt x="4603" y="18458"/>
                  <a:pt x="-1108" y="30651"/>
                  <a:pt x="-1108" y="31984"/>
                </a:cubicBezTo>
                <a:cubicBezTo>
                  <a:pt x="-1108" y="33032"/>
                  <a:pt x="799" y="33032"/>
                  <a:pt x="799" y="33032"/>
                </a:cubicBezTo>
                <a:cubicBezTo>
                  <a:pt x="1748" y="33032"/>
                  <a:pt x="1748" y="32841"/>
                  <a:pt x="2697" y="31507"/>
                </a:cubicBezTo>
                <a:cubicBezTo>
                  <a:pt x="4603" y="26364"/>
                  <a:pt x="9366" y="20839"/>
                  <a:pt x="14128" y="20839"/>
                </a:cubicBezTo>
                <a:cubicBezTo>
                  <a:pt x="16984" y="20839"/>
                  <a:pt x="17942" y="22268"/>
                  <a:pt x="17942" y="25125"/>
                </a:cubicBezTo>
                <a:cubicBezTo>
                  <a:pt x="17942" y="26174"/>
                  <a:pt x="16984" y="27412"/>
                  <a:pt x="16984" y="27793"/>
                </a:cubicBezTo>
                <a:lnTo>
                  <a:pt x="8417" y="61797"/>
                </a:lnTo>
                <a:cubicBezTo>
                  <a:pt x="7459" y="67894"/>
                  <a:pt x="2697" y="73036"/>
                  <a:pt x="-3015" y="73036"/>
                </a:cubicBezTo>
                <a:cubicBezTo>
                  <a:pt x="-3964" y="73036"/>
                  <a:pt x="-4922" y="72941"/>
                  <a:pt x="-5870" y="72465"/>
                </a:cubicBezTo>
                <a:cubicBezTo>
                  <a:pt x="-3964" y="71418"/>
                  <a:pt x="-3015" y="69321"/>
                  <a:pt x="-3015" y="67988"/>
                </a:cubicBezTo>
                <a:cubicBezTo>
                  <a:pt x="-3015" y="65893"/>
                  <a:pt x="-4922" y="64750"/>
                  <a:pt x="-5870" y="64750"/>
                </a:cubicBezTo>
                <a:cubicBezTo>
                  <a:pt x="-8726" y="64750"/>
                  <a:pt x="-11591" y="67131"/>
                  <a:pt x="-11591" y="69893"/>
                </a:cubicBezTo>
                <a:cubicBezTo>
                  <a:pt x="-11591" y="73322"/>
                  <a:pt x="-7777" y="75418"/>
                  <a:pt x="-3015" y="75418"/>
                </a:cubicBezTo>
                <a:cubicBezTo>
                  <a:pt x="2697" y="75418"/>
                  <a:pt x="13180" y="72275"/>
                  <a:pt x="16035" y="61416"/>
                </a:cubicBezTo>
                <a:close/>
              </a:path>
            </a:pathLst>
          </a:custGeom>
          <a:solidFill>
            <a:srgbClr val="000000"/>
          </a:solidFill>
          <a:ln w="12700" cap="flat">
            <a:noFill/>
            <a:prstDash val="solid"/>
            <a:miter/>
          </a:ln>
        </p:spPr>
        <p:txBody>
          <a:bodyPr rtlCol="0" anchor="ctr"/>
          <a:lstStyle/>
          <a:p>
            <a:endParaRPr lang="en-AE"/>
          </a:p>
        </p:txBody>
      </p:sp>
      <p:sp>
        <p:nvSpPr>
          <p:cNvPr id="120" name="Freeform: Shape 119">
            <a:extLst>
              <a:ext uri="{FF2B5EF4-FFF2-40B4-BE49-F238E27FC236}">
                <a16:creationId xmlns:a16="http://schemas.microsoft.com/office/drawing/2014/main" id="{B0246B38-1F77-F484-0B06-8849AD089E07}"/>
              </a:ext>
            </a:extLst>
          </p:cNvPr>
          <p:cNvSpPr/>
          <p:nvPr/>
        </p:nvSpPr>
        <p:spPr>
          <a:xfrm>
            <a:off x="5288281" y="4772564"/>
            <a:ext cx="117155" cy="60578"/>
          </a:xfrm>
          <a:custGeom>
            <a:avLst/>
            <a:gdLst>
              <a:gd name="connsiteX0" fmla="*/ 54126 w 117155"/>
              <a:gd name="connsiteY0" fmla="*/ 25602 h 60578"/>
              <a:gd name="connsiteX1" fmla="*/ 50322 w 117155"/>
              <a:gd name="connsiteY1" fmla="*/ 23507 h 60578"/>
              <a:gd name="connsiteX2" fmla="*/ -7787 w 117155"/>
              <a:gd name="connsiteY2" fmla="*/ 23507 h 60578"/>
              <a:gd name="connsiteX3" fmla="*/ -11591 w 117155"/>
              <a:gd name="connsiteY3" fmla="*/ 25602 h 60578"/>
              <a:gd name="connsiteX4" fmla="*/ -7787 w 117155"/>
              <a:gd name="connsiteY4" fmla="*/ 27888 h 60578"/>
              <a:gd name="connsiteX5" fmla="*/ 50322 w 117155"/>
              <a:gd name="connsiteY5" fmla="*/ 27888 h 60578"/>
              <a:gd name="connsiteX6" fmla="*/ 54126 w 117155"/>
              <a:gd name="connsiteY6" fmla="*/ 25602 h 60578"/>
              <a:gd name="connsiteX7" fmla="*/ 54126 w 117155"/>
              <a:gd name="connsiteY7" fmla="*/ 45319 h 60578"/>
              <a:gd name="connsiteX8" fmla="*/ 50322 w 117155"/>
              <a:gd name="connsiteY8" fmla="*/ 43033 h 60578"/>
              <a:gd name="connsiteX9" fmla="*/ -7787 w 117155"/>
              <a:gd name="connsiteY9" fmla="*/ 43033 h 60578"/>
              <a:gd name="connsiteX10" fmla="*/ -11591 w 117155"/>
              <a:gd name="connsiteY10" fmla="*/ 45319 h 60578"/>
              <a:gd name="connsiteX11" fmla="*/ -7787 w 117155"/>
              <a:gd name="connsiteY11" fmla="*/ 47319 h 60578"/>
              <a:gd name="connsiteX12" fmla="*/ 50322 w 117155"/>
              <a:gd name="connsiteY12" fmla="*/ 47319 h 60578"/>
              <a:gd name="connsiteX13" fmla="*/ 54126 w 117155"/>
              <a:gd name="connsiteY13" fmla="*/ 45319 h 60578"/>
              <a:gd name="connsiteX14" fmla="*/ 105565 w 117155"/>
              <a:gd name="connsiteY14" fmla="*/ 29317 h 60578"/>
              <a:gd name="connsiteX15" fmla="*/ 100802 w 117155"/>
              <a:gd name="connsiteY15" fmla="*/ 6457 h 60578"/>
              <a:gd name="connsiteX16" fmla="*/ 85566 w 117155"/>
              <a:gd name="connsiteY16" fmla="*/ -1163 h 60578"/>
              <a:gd name="connsiteX17" fmla="*/ 64609 w 117155"/>
              <a:gd name="connsiteY17" fmla="*/ 29317 h 60578"/>
              <a:gd name="connsiteX18" fmla="*/ 85566 w 117155"/>
              <a:gd name="connsiteY18" fmla="*/ 59416 h 60578"/>
              <a:gd name="connsiteX19" fmla="*/ 105565 w 117155"/>
              <a:gd name="connsiteY19" fmla="*/ 29317 h 60578"/>
              <a:gd name="connsiteX20" fmla="*/ 97947 w 117155"/>
              <a:gd name="connsiteY20" fmla="*/ 28174 h 60578"/>
              <a:gd name="connsiteX21" fmla="*/ 96040 w 117155"/>
              <a:gd name="connsiteY21" fmla="*/ 46938 h 60578"/>
              <a:gd name="connsiteX22" fmla="*/ 85566 w 117155"/>
              <a:gd name="connsiteY22" fmla="*/ 56844 h 60578"/>
              <a:gd name="connsiteX23" fmla="*/ 74134 w 117155"/>
              <a:gd name="connsiteY23" fmla="*/ 47224 h 60578"/>
              <a:gd name="connsiteX24" fmla="*/ 72227 w 117155"/>
              <a:gd name="connsiteY24" fmla="*/ 28174 h 60578"/>
              <a:gd name="connsiteX25" fmla="*/ 74134 w 117155"/>
              <a:gd name="connsiteY25" fmla="*/ 10172 h 60578"/>
              <a:gd name="connsiteX26" fmla="*/ 85566 w 117155"/>
              <a:gd name="connsiteY26" fmla="*/ 1409 h 60578"/>
              <a:gd name="connsiteX27" fmla="*/ 96040 w 117155"/>
              <a:gd name="connsiteY27" fmla="*/ 9410 h 60578"/>
              <a:gd name="connsiteX28" fmla="*/ 97947 w 117155"/>
              <a:gd name="connsiteY28" fmla="*/ 28174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155" h="60578">
                <a:moveTo>
                  <a:pt x="54126" y="25602"/>
                </a:moveTo>
                <a:cubicBezTo>
                  <a:pt x="54126" y="23507"/>
                  <a:pt x="51270" y="23507"/>
                  <a:pt x="50322" y="23507"/>
                </a:cubicBezTo>
                <a:lnTo>
                  <a:pt x="-7787" y="23507"/>
                </a:lnTo>
                <a:cubicBezTo>
                  <a:pt x="-9684" y="23507"/>
                  <a:pt x="-11591" y="23507"/>
                  <a:pt x="-11591" y="25602"/>
                </a:cubicBezTo>
                <a:cubicBezTo>
                  <a:pt x="-11591" y="27888"/>
                  <a:pt x="-9684" y="27888"/>
                  <a:pt x="-7787" y="27888"/>
                </a:cubicBezTo>
                <a:lnTo>
                  <a:pt x="50322" y="27888"/>
                </a:lnTo>
                <a:cubicBezTo>
                  <a:pt x="51270" y="27888"/>
                  <a:pt x="54126" y="27888"/>
                  <a:pt x="54126" y="25602"/>
                </a:cubicBezTo>
                <a:close/>
                <a:moveTo>
                  <a:pt x="54126" y="45319"/>
                </a:moveTo>
                <a:cubicBezTo>
                  <a:pt x="54126" y="43033"/>
                  <a:pt x="51270" y="43033"/>
                  <a:pt x="50322" y="43033"/>
                </a:cubicBezTo>
                <a:lnTo>
                  <a:pt x="-7787" y="43033"/>
                </a:lnTo>
                <a:cubicBezTo>
                  <a:pt x="-9684" y="43033"/>
                  <a:pt x="-11591" y="43033"/>
                  <a:pt x="-11591" y="45319"/>
                </a:cubicBezTo>
                <a:cubicBezTo>
                  <a:pt x="-11591" y="47319"/>
                  <a:pt x="-9684" y="47319"/>
                  <a:pt x="-7787" y="47319"/>
                </a:cubicBezTo>
                <a:lnTo>
                  <a:pt x="50322" y="47319"/>
                </a:lnTo>
                <a:cubicBezTo>
                  <a:pt x="51270" y="47319"/>
                  <a:pt x="54126" y="47319"/>
                  <a:pt x="54126" y="45319"/>
                </a:cubicBezTo>
                <a:close/>
                <a:moveTo>
                  <a:pt x="105565" y="29317"/>
                </a:moveTo>
                <a:cubicBezTo>
                  <a:pt x="105565" y="19697"/>
                  <a:pt x="104616" y="12648"/>
                  <a:pt x="100802" y="6457"/>
                </a:cubicBezTo>
                <a:cubicBezTo>
                  <a:pt x="97947" y="2457"/>
                  <a:pt x="92226" y="-1163"/>
                  <a:pt x="85566" y="-1163"/>
                </a:cubicBezTo>
                <a:cubicBezTo>
                  <a:pt x="64609" y="-1163"/>
                  <a:pt x="64609" y="22935"/>
                  <a:pt x="64609" y="29317"/>
                </a:cubicBezTo>
                <a:cubicBezTo>
                  <a:pt x="64609" y="35794"/>
                  <a:pt x="64609" y="59416"/>
                  <a:pt x="85566" y="59416"/>
                </a:cubicBezTo>
                <a:cubicBezTo>
                  <a:pt x="105565" y="59416"/>
                  <a:pt x="105565" y="35794"/>
                  <a:pt x="105565" y="29317"/>
                </a:cubicBezTo>
                <a:close/>
                <a:moveTo>
                  <a:pt x="97947" y="28174"/>
                </a:moveTo>
                <a:cubicBezTo>
                  <a:pt x="97947" y="34747"/>
                  <a:pt x="97947" y="41414"/>
                  <a:pt x="96040" y="46938"/>
                </a:cubicBezTo>
                <a:cubicBezTo>
                  <a:pt x="95091" y="54940"/>
                  <a:pt x="88422" y="56844"/>
                  <a:pt x="85566" y="56844"/>
                </a:cubicBezTo>
                <a:cubicBezTo>
                  <a:pt x="80803" y="56844"/>
                  <a:pt x="76041" y="54463"/>
                  <a:pt x="74134" y="47224"/>
                </a:cubicBezTo>
                <a:cubicBezTo>
                  <a:pt x="72227" y="41985"/>
                  <a:pt x="72227" y="34747"/>
                  <a:pt x="72227" y="28174"/>
                </a:cubicBezTo>
                <a:cubicBezTo>
                  <a:pt x="72227" y="21792"/>
                  <a:pt x="72227" y="15029"/>
                  <a:pt x="74134" y="10172"/>
                </a:cubicBezTo>
                <a:cubicBezTo>
                  <a:pt x="76041" y="3123"/>
                  <a:pt x="81752" y="1409"/>
                  <a:pt x="85566" y="1409"/>
                </a:cubicBezTo>
                <a:cubicBezTo>
                  <a:pt x="90328" y="1409"/>
                  <a:pt x="94133" y="4171"/>
                  <a:pt x="96040" y="9410"/>
                </a:cubicBezTo>
                <a:cubicBezTo>
                  <a:pt x="96988" y="14172"/>
                  <a:pt x="97947" y="20553"/>
                  <a:pt x="97947" y="28174"/>
                </a:cubicBezTo>
                <a:close/>
              </a:path>
            </a:pathLst>
          </a:custGeom>
          <a:solidFill>
            <a:srgbClr val="000000"/>
          </a:solidFill>
          <a:ln w="12700" cap="flat">
            <a:noFill/>
            <a:prstDash val="solid"/>
            <a:miter/>
          </a:ln>
        </p:spPr>
        <p:txBody>
          <a:bodyPr rtlCol="0" anchor="ctr"/>
          <a:lstStyle/>
          <a:p>
            <a:endParaRPr lang="en-AE"/>
          </a:p>
        </p:txBody>
      </p:sp>
      <p:sp>
        <p:nvSpPr>
          <p:cNvPr id="121" name="Freeform: Shape 120">
            <a:extLst>
              <a:ext uri="{FF2B5EF4-FFF2-40B4-BE49-F238E27FC236}">
                <a16:creationId xmlns:a16="http://schemas.microsoft.com/office/drawing/2014/main" id="{C2482A2D-A97B-0AE7-5AFF-89AD452E48D6}"/>
              </a:ext>
            </a:extLst>
          </p:cNvPr>
          <p:cNvSpPr/>
          <p:nvPr/>
        </p:nvSpPr>
        <p:spPr>
          <a:xfrm>
            <a:off x="5457824" y="4344130"/>
            <a:ext cx="5711" cy="612647"/>
          </a:xfrm>
          <a:custGeom>
            <a:avLst/>
            <a:gdLst>
              <a:gd name="connsiteX0" fmla="*/ -5880 w 5711"/>
              <a:gd name="connsiteY0" fmla="*/ 75322 h 612647"/>
              <a:gd name="connsiteX1" fmla="*/ -5880 w 5711"/>
              <a:gd name="connsiteY1" fmla="*/ 3600 h 612647"/>
              <a:gd name="connsiteX2" fmla="*/ -8735 w 5711"/>
              <a:gd name="connsiteY2" fmla="*/ -1163 h 612647"/>
              <a:gd name="connsiteX3" fmla="*/ -11591 w 5711"/>
              <a:gd name="connsiteY3" fmla="*/ 3600 h 612647"/>
              <a:gd name="connsiteX4" fmla="*/ -11591 w 5711"/>
              <a:gd name="connsiteY4" fmla="*/ 75322 h 612647"/>
              <a:gd name="connsiteX5" fmla="*/ -8735 w 5711"/>
              <a:gd name="connsiteY5" fmla="*/ 80085 h 612647"/>
              <a:gd name="connsiteX6" fmla="*/ -5880 w 5711"/>
              <a:gd name="connsiteY6" fmla="*/ 75322 h 612647"/>
              <a:gd name="connsiteX7" fmla="*/ -5880 w 5711"/>
              <a:gd name="connsiteY7" fmla="*/ 151237 h 612647"/>
              <a:gd name="connsiteX8" fmla="*/ -5880 w 5711"/>
              <a:gd name="connsiteY8" fmla="*/ 79418 h 612647"/>
              <a:gd name="connsiteX9" fmla="*/ -8735 w 5711"/>
              <a:gd name="connsiteY9" fmla="*/ 74656 h 612647"/>
              <a:gd name="connsiteX10" fmla="*/ -11591 w 5711"/>
              <a:gd name="connsiteY10" fmla="*/ 79418 h 612647"/>
              <a:gd name="connsiteX11" fmla="*/ -11591 w 5711"/>
              <a:gd name="connsiteY11" fmla="*/ 151237 h 612647"/>
              <a:gd name="connsiteX12" fmla="*/ -8735 w 5711"/>
              <a:gd name="connsiteY12" fmla="*/ 156000 h 612647"/>
              <a:gd name="connsiteX13" fmla="*/ -5880 w 5711"/>
              <a:gd name="connsiteY13" fmla="*/ 151237 h 612647"/>
              <a:gd name="connsiteX14" fmla="*/ -5880 w 5711"/>
              <a:gd name="connsiteY14" fmla="*/ 227056 h 612647"/>
              <a:gd name="connsiteX15" fmla="*/ -5880 w 5711"/>
              <a:gd name="connsiteY15" fmla="*/ 155332 h 612647"/>
              <a:gd name="connsiteX16" fmla="*/ -8735 w 5711"/>
              <a:gd name="connsiteY16" fmla="*/ 150570 h 612647"/>
              <a:gd name="connsiteX17" fmla="*/ -11591 w 5711"/>
              <a:gd name="connsiteY17" fmla="*/ 155332 h 612647"/>
              <a:gd name="connsiteX18" fmla="*/ -11591 w 5711"/>
              <a:gd name="connsiteY18" fmla="*/ 227056 h 612647"/>
              <a:gd name="connsiteX19" fmla="*/ -8735 w 5711"/>
              <a:gd name="connsiteY19" fmla="*/ 231818 h 612647"/>
              <a:gd name="connsiteX20" fmla="*/ -5880 w 5711"/>
              <a:gd name="connsiteY20" fmla="*/ 227056 h 612647"/>
              <a:gd name="connsiteX21" fmla="*/ -5880 w 5711"/>
              <a:gd name="connsiteY21" fmla="*/ 303065 h 612647"/>
              <a:gd name="connsiteX22" fmla="*/ -5880 w 5711"/>
              <a:gd name="connsiteY22" fmla="*/ 231342 h 612647"/>
              <a:gd name="connsiteX23" fmla="*/ -8735 w 5711"/>
              <a:gd name="connsiteY23" fmla="*/ 226579 h 612647"/>
              <a:gd name="connsiteX24" fmla="*/ -11591 w 5711"/>
              <a:gd name="connsiteY24" fmla="*/ 231342 h 612647"/>
              <a:gd name="connsiteX25" fmla="*/ -11591 w 5711"/>
              <a:gd name="connsiteY25" fmla="*/ 303065 h 612647"/>
              <a:gd name="connsiteX26" fmla="*/ -8735 w 5711"/>
              <a:gd name="connsiteY26" fmla="*/ 307828 h 612647"/>
              <a:gd name="connsiteX27" fmla="*/ -5880 w 5711"/>
              <a:gd name="connsiteY27" fmla="*/ 303065 h 612647"/>
              <a:gd name="connsiteX28" fmla="*/ -5880 w 5711"/>
              <a:gd name="connsiteY28" fmla="*/ 378979 h 612647"/>
              <a:gd name="connsiteX29" fmla="*/ -5880 w 5711"/>
              <a:gd name="connsiteY29" fmla="*/ 307162 h 612647"/>
              <a:gd name="connsiteX30" fmla="*/ -8735 w 5711"/>
              <a:gd name="connsiteY30" fmla="*/ 302399 h 612647"/>
              <a:gd name="connsiteX31" fmla="*/ -11591 w 5711"/>
              <a:gd name="connsiteY31" fmla="*/ 307162 h 612647"/>
              <a:gd name="connsiteX32" fmla="*/ -11591 w 5711"/>
              <a:gd name="connsiteY32" fmla="*/ 378979 h 612647"/>
              <a:gd name="connsiteX33" fmla="*/ -8735 w 5711"/>
              <a:gd name="connsiteY33" fmla="*/ 383742 h 612647"/>
              <a:gd name="connsiteX34" fmla="*/ -5880 w 5711"/>
              <a:gd name="connsiteY34" fmla="*/ 378979 h 612647"/>
              <a:gd name="connsiteX35" fmla="*/ -5880 w 5711"/>
              <a:gd name="connsiteY35" fmla="*/ 454893 h 612647"/>
              <a:gd name="connsiteX36" fmla="*/ -5880 w 5711"/>
              <a:gd name="connsiteY36" fmla="*/ 383171 h 612647"/>
              <a:gd name="connsiteX37" fmla="*/ -8735 w 5711"/>
              <a:gd name="connsiteY37" fmla="*/ 378408 h 612647"/>
              <a:gd name="connsiteX38" fmla="*/ -11591 w 5711"/>
              <a:gd name="connsiteY38" fmla="*/ 383171 h 612647"/>
              <a:gd name="connsiteX39" fmla="*/ -11591 w 5711"/>
              <a:gd name="connsiteY39" fmla="*/ 454893 h 612647"/>
              <a:gd name="connsiteX40" fmla="*/ -8735 w 5711"/>
              <a:gd name="connsiteY40" fmla="*/ 459656 h 612647"/>
              <a:gd name="connsiteX41" fmla="*/ -5880 w 5711"/>
              <a:gd name="connsiteY41" fmla="*/ 454893 h 612647"/>
              <a:gd name="connsiteX42" fmla="*/ -5880 w 5711"/>
              <a:gd name="connsiteY42" fmla="*/ 530808 h 612647"/>
              <a:gd name="connsiteX43" fmla="*/ -5880 w 5711"/>
              <a:gd name="connsiteY43" fmla="*/ 459085 h 612647"/>
              <a:gd name="connsiteX44" fmla="*/ -8735 w 5711"/>
              <a:gd name="connsiteY44" fmla="*/ 454322 h 612647"/>
              <a:gd name="connsiteX45" fmla="*/ -11591 w 5711"/>
              <a:gd name="connsiteY45" fmla="*/ 459085 h 612647"/>
              <a:gd name="connsiteX46" fmla="*/ -11591 w 5711"/>
              <a:gd name="connsiteY46" fmla="*/ 530808 h 612647"/>
              <a:gd name="connsiteX47" fmla="*/ -8735 w 5711"/>
              <a:gd name="connsiteY47" fmla="*/ 535571 h 612647"/>
              <a:gd name="connsiteX48" fmla="*/ -5880 w 5711"/>
              <a:gd name="connsiteY48" fmla="*/ 530808 h 612647"/>
              <a:gd name="connsiteX49" fmla="*/ -5880 w 5711"/>
              <a:gd name="connsiteY49" fmla="*/ 606722 h 612647"/>
              <a:gd name="connsiteX50" fmla="*/ -5880 w 5711"/>
              <a:gd name="connsiteY50" fmla="*/ 534903 h 612647"/>
              <a:gd name="connsiteX51" fmla="*/ -8735 w 5711"/>
              <a:gd name="connsiteY51" fmla="*/ 530141 h 612647"/>
              <a:gd name="connsiteX52" fmla="*/ -11591 w 5711"/>
              <a:gd name="connsiteY52" fmla="*/ 534903 h 612647"/>
              <a:gd name="connsiteX53" fmla="*/ -11591 w 5711"/>
              <a:gd name="connsiteY53" fmla="*/ 606722 h 612647"/>
              <a:gd name="connsiteX54" fmla="*/ -8735 w 5711"/>
              <a:gd name="connsiteY54" fmla="*/ 611485 h 612647"/>
              <a:gd name="connsiteX55" fmla="*/ -5880 w 5711"/>
              <a:gd name="connsiteY55" fmla="*/ 606722 h 6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711" h="612647">
                <a:moveTo>
                  <a:pt x="-5880" y="75322"/>
                </a:moveTo>
                <a:lnTo>
                  <a:pt x="-5880" y="3600"/>
                </a:lnTo>
                <a:cubicBezTo>
                  <a:pt x="-5880" y="1503"/>
                  <a:pt x="-5880" y="-1163"/>
                  <a:pt x="-8735" y="-1163"/>
                </a:cubicBezTo>
                <a:cubicBezTo>
                  <a:pt x="-11591" y="-1163"/>
                  <a:pt x="-11591" y="1313"/>
                  <a:pt x="-11591" y="3600"/>
                </a:cubicBezTo>
                <a:lnTo>
                  <a:pt x="-11591" y="75322"/>
                </a:lnTo>
                <a:cubicBezTo>
                  <a:pt x="-11591" y="77419"/>
                  <a:pt x="-11591" y="80085"/>
                  <a:pt x="-8735" y="80085"/>
                </a:cubicBezTo>
                <a:cubicBezTo>
                  <a:pt x="-5880" y="80085"/>
                  <a:pt x="-5880" y="77513"/>
                  <a:pt x="-5880" y="75322"/>
                </a:cubicBezTo>
                <a:close/>
                <a:moveTo>
                  <a:pt x="-5880" y="151237"/>
                </a:moveTo>
                <a:lnTo>
                  <a:pt x="-5880" y="79418"/>
                </a:lnTo>
                <a:cubicBezTo>
                  <a:pt x="-5880" y="77419"/>
                  <a:pt x="-5880" y="74656"/>
                  <a:pt x="-8735" y="74656"/>
                </a:cubicBezTo>
                <a:cubicBezTo>
                  <a:pt x="-11591" y="74656"/>
                  <a:pt x="-11591" y="77228"/>
                  <a:pt x="-11591" y="79418"/>
                </a:cubicBezTo>
                <a:lnTo>
                  <a:pt x="-11591" y="151237"/>
                </a:lnTo>
                <a:cubicBezTo>
                  <a:pt x="-11591" y="153237"/>
                  <a:pt x="-11591" y="156000"/>
                  <a:pt x="-8735" y="156000"/>
                </a:cubicBezTo>
                <a:cubicBezTo>
                  <a:pt x="-5880" y="156000"/>
                  <a:pt x="-5880" y="153428"/>
                  <a:pt x="-5880" y="151237"/>
                </a:cubicBezTo>
                <a:close/>
                <a:moveTo>
                  <a:pt x="-5880" y="227056"/>
                </a:moveTo>
                <a:lnTo>
                  <a:pt x="-5880" y="155332"/>
                </a:lnTo>
                <a:cubicBezTo>
                  <a:pt x="-5880" y="153237"/>
                  <a:pt x="-5880" y="150570"/>
                  <a:pt x="-8735" y="150570"/>
                </a:cubicBezTo>
                <a:cubicBezTo>
                  <a:pt x="-11591" y="150570"/>
                  <a:pt x="-11591" y="153142"/>
                  <a:pt x="-11591" y="155332"/>
                </a:cubicBezTo>
                <a:lnTo>
                  <a:pt x="-11591" y="227056"/>
                </a:lnTo>
                <a:cubicBezTo>
                  <a:pt x="-11591" y="229151"/>
                  <a:pt x="-11591" y="231818"/>
                  <a:pt x="-8735" y="231818"/>
                </a:cubicBezTo>
                <a:cubicBezTo>
                  <a:pt x="-5880" y="231818"/>
                  <a:pt x="-5880" y="229342"/>
                  <a:pt x="-5880" y="227056"/>
                </a:cubicBezTo>
                <a:close/>
                <a:moveTo>
                  <a:pt x="-5880" y="303065"/>
                </a:moveTo>
                <a:lnTo>
                  <a:pt x="-5880" y="231342"/>
                </a:lnTo>
                <a:cubicBezTo>
                  <a:pt x="-5880" y="229247"/>
                  <a:pt x="-5880" y="226579"/>
                  <a:pt x="-8735" y="226579"/>
                </a:cubicBezTo>
                <a:cubicBezTo>
                  <a:pt x="-11591" y="226579"/>
                  <a:pt x="-11591" y="229056"/>
                  <a:pt x="-11591" y="231342"/>
                </a:cubicBezTo>
                <a:lnTo>
                  <a:pt x="-11591" y="303065"/>
                </a:lnTo>
                <a:cubicBezTo>
                  <a:pt x="-11591" y="305161"/>
                  <a:pt x="-11591" y="307828"/>
                  <a:pt x="-8735" y="307828"/>
                </a:cubicBezTo>
                <a:cubicBezTo>
                  <a:pt x="-5880" y="307828"/>
                  <a:pt x="-5880" y="305256"/>
                  <a:pt x="-5880" y="303065"/>
                </a:cubicBezTo>
                <a:close/>
                <a:moveTo>
                  <a:pt x="-5880" y="378979"/>
                </a:moveTo>
                <a:lnTo>
                  <a:pt x="-5880" y="307162"/>
                </a:lnTo>
                <a:cubicBezTo>
                  <a:pt x="-5880" y="305161"/>
                  <a:pt x="-5880" y="302399"/>
                  <a:pt x="-8735" y="302399"/>
                </a:cubicBezTo>
                <a:cubicBezTo>
                  <a:pt x="-11591" y="302399"/>
                  <a:pt x="-11591" y="304970"/>
                  <a:pt x="-11591" y="307162"/>
                </a:cubicBezTo>
                <a:lnTo>
                  <a:pt x="-11591" y="378979"/>
                </a:lnTo>
                <a:cubicBezTo>
                  <a:pt x="-11591" y="380980"/>
                  <a:pt x="-11591" y="383742"/>
                  <a:pt x="-8735" y="383742"/>
                </a:cubicBezTo>
                <a:cubicBezTo>
                  <a:pt x="-5880" y="383742"/>
                  <a:pt x="-5880" y="381170"/>
                  <a:pt x="-5880" y="378979"/>
                </a:cubicBezTo>
                <a:close/>
                <a:moveTo>
                  <a:pt x="-5880" y="454893"/>
                </a:moveTo>
                <a:lnTo>
                  <a:pt x="-5880" y="383171"/>
                </a:lnTo>
                <a:cubicBezTo>
                  <a:pt x="-5880" y="381074"/>
                  <a:pt x="-5880" y="378408"/>
                  <a:pt x="-8735" y="378408"/>
                </a:cubicBezTo>
                <a:cubicBezTo>
                  <a:pt x="-11591" y="378408"/>
                  <a:pt x="-11591" y="380885"/>
                  <a:pt x="-11591" y="383171"/>
                </a:cubicBezTo>
                <a:lnTo>
                  <a:pt x="-11591" y="454893"/>
                </a:lnTo>
                <a:cubicBezTo>
                  <a:pt x="-11591" y="456990"/>
                  <a:pt x="-11591" y="459656"/>
                  <a:pt x="-8735" y="459656"/>
                </a:cubicBezTo>
                <a:cubicBezTo>
                  <a:pt x="-5880" y="459656"/>
                  <a:pt x="-5880" y="457085"/>
                  <a:pt x="-5880" y="454893"/>
                </a:cubicBezTo>
                <a:close/>
                <a:moveTo>
                  <a:pt x="-5880" y="530808"/>
                </a:moveTo>
                <a:lnTo>
                  <a:pt x="-5880" y="459085"/>
                </a:lnTo>
                <a:cubicBezTo>
                  <a:pt x="-5880" y="456990"/>
                  <a:pt x="-5880" y="454322"/>
                  <a:pt x="-8735" y="454322"/>
                </a:cubicBezTo>
                <a:cubicBezTo>
                  <a:pt x="-11591" y="454322"/>
                  <a:pt x="-11591" y="456799"/>
                  <a:pt x="-11591" y="459085"/>
                </a:cubicBezTo>
                <a:lnTo>
                  <a:pt x="-11591" y="530808"/>
                </a:lnTo>
                <a:cubicBezTo>
                  <a:pt x="-11591" y="532904"/>
                  <a:pt x="-11591" y="535571"/>
                  <a:pt x="-8735" y="535571"/>
                </a:cubicBezTo>
                <a:cubicBezTo>
                  <a:pt x="-5880" y="535571"/>
                  <a:pt x="-5880" y="532999"/>
                  <a:pt x="-5880" y="530808"/>
                </a:cubicBezTo>
                <a:close/>
                <a:moveTo>
                  <a:pt x="-5880" y="606722"/>
                </a:moveTo>
                <a:lnTo>
                  <a:pt x="-5880" y="534903"/>
                </a:lnTo>
                <a:cubicBezTo>
                  <a:pt x="-5880" y="532904"/>
                  <a:pt x="-5880" y="530141"/>
                  <a:pt x="-8735" y="530141"/>
                </a:cubicBezTo>
                <a:cubicBezTo>
                  <a:pt x="-11591" y="530141"/>
                  <a:pt x="-11591" y="532713"/>
                  <a:pt x="-11591" y="534903"/>
                </a:cubicBezTo>
                <a:lnTo>
                  <a:pt x="-11591" y="606722"/>
                </a:lnTo>
                <a:cubicBezTo>
                  <a:pt x="-11591" y="608722"/>
                  <a:pt x="-11591" y="611485"/>
                  <a:pt x="-8735" y="611485"/>
                </a:cubicBezTo>
                <a:cubicBezTo>
                  <a:pt x="-5880" y="611485"/>
                  <a:pt x="-5880" y="608913"/>
                  <a:pt x="-5880" y="606722"/>
                </a:cubicBezTo>
                <a:close/>
              </a:path>
            </a:pathLst>
          </a:custGeom>
          <a:solidFill>
            <a:srgbClr val="000000"/>
          </a:solidFill>
          <a:ln w="12700" cap="flat">
            <a:noFill/>
            <a:prstDash val="solid"/>
            <a:miter/>
          </a:ln>
        </p:spPr>
        <p:txBody>
          <a:bodyPr rtlCol="0" anchor="ctr"/>
          <a:lstStyle/>
          <a:p>
            <a:endParaRPr lang="en-AE"/>
          </a:p>
        </p:txBody>
      </p:sp>
      <p:sp>
        <p:nvSpPr>
          <p:cNvPr id="122" name="Freeform: Shape 121">
            <a:extLst>
              <a:ext uri="{FF2B5EF4-FFF2-40B4-BE49-F238E27FC236}">
                <a16:creationId xmlns:a16="http://schemas.microsoft.com/office/drawing/2014/main" id="{5A3C12AE-97D3-BDB8-9493-0F7C507B72A9}"/>
              </a:ext>
            </a:extLst>
          </p:cNvPr>
          <p:cNvSpPr/>
          <p:nvPr/>
        </p:nvSpPr>
        <p:spPr>
          <a:xfrm>
            <a:off x="5487348" y="4597779"/>
            <a:ext cx="52387" cy="87058"/>
          </a:xfrm>
          <a:custGeom>
            <a:avLst/>
            <a:gdLst>
              <a:gd name="connsiteX0" fmla="*/ 40797 w 52387"/>
              <a:gd name="connsiteY0" fmla="*/ 42653 h 87058"/>
              <a:gd name="connsiteX1" fmla="*/ 36034 w 52387"/>
              <a:gd name="connsiteY1" fmla="*/ 13031 h 87058"/>
              <a:gd name="connsiteX2" fmla="*/ 15086 w 52387"/>
              <a:gd name="connsiteY2" fmla="*/ -1163 h 87058"/>
              <a:gd name="connsiteX3" fmla="*/ -6829 w 52387"/>
              <a:gd name="connsiteY3" fmla="*/ 13888 h 87058"/>
              <a:gd name="connsiteX4" fmla="*/ -11591 w 52387"/>
              <a:gd name="connsiteY4" fmla="*/ 42653 h 87058"/>
              <a:gd name="connsiteX5" fmla="*/ -6829 w 52387"/>
              <a:gd name="connsiteY5" fmla="*/ 73133 h 87058"/>
              <a:gd name="connsiteX6" fmla="*/ 14128 w 52387"/>
              <a:gd name="connsiteY6" fmla="*/ 85896 h 87058"/>
              <a:gd name="connsiteX7" fmla="*/ 36992 w 52387"/>
              <a:gd name="connsiteY7" fmla="*/ 71228 h 87058"/>
              <a:gd name="connsiteX8" fmla="*/ 40797 w 52387"/>
              <a:gd name="connsiteY8" fmla="*/ 42653 h 87058"/>
              <a:gd name="connsiteX9" fmla="*/ 30323 w 52387"/>
              <a:gd name="connsiteY9" fmla="*/ 41129 h 87058"/>
              <a:gd name="connsiteX10" fmla="*/ 29374 w 52387"/>
              <a:gd name="connsiteY10" fmla="*/ 67323 h 87058"/>
              <a:gd name="connsiteX11" fmla="*/ 14128 w 52387"/>
              <a:gd name="connsiteY11" fmla="*/ 83135 h 87058"/>
              <a:gd name="connsiteX12" fmla="*/ -159 w 52387"/>
              <a:gd name="connsiteY12" fmla="*/ 67799 h 87058"/>
              <a:gd name="connsiteX13" fmla="*/ -1108 w 52387"/>
              <a:gd name="connsiteY13" fmla="*/ 41129 h 87058"/>
              <a:gd name="connsiteX14" fmla="*/ -159 w 52387"/>
              <a:gd name="connsiteY14" fmla="*/ 17793 h 87058"/>
              <a:gd name="connsiteX15" fmla="*/ 14128 w 52387"/>
              <a:gd name="connsiteY15" fmla="*/ 1695 h 87058"/>
              <a:gd name="connsiteX16" fmla="*/ 29374 w 52387"/>
              <a:gd name="connsiteY16" fmla="*/ 16460 h 87058"/>
              <a:gd name="connsiteX17" fmla="*/ 30323 w 52387"/>
              <a:gd name="connsiteY17" fmla="*/ 41129 h 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387" h="87058">
                <a:moveTo>
                  <a:pt x="40797" y="42653"/>
                </a:moveTo>
                <a:cubicBezTo>
                  <a:pt x="40797" y="32461"/>
                  <a:pt x="40797" y="22365"/>
                  <a:pt x="36034" y="13031"/>
                </a:cubicBezTo>
                <a:cubicBezTo>
                  <a:pt x="30323" y="838"/>
                  <a:pt x="19849" y="-1163"/>
                  <a:pt x="15086" y="-1163"/>
                </a:cubicBezTo>
                <a:cubicBezTo>
                  <a:pt x="7459" y="-1163"/>
                  <a:pt x="-2066" y="2172"/>
                  <a:pt x="-6829" y="13888"/>
                </a:cubicBezTo>
                <a:cubicBezTo>
                  <a:pt x="-11591" y="22650"/>
                  <a:pt x="-11591" y="32461"/>
                  <a:pt x="-11591" y="42653"/>
                </a:cubicBezTo>
                <a:cubicBezTo>
                  <a:pt x="-11591" y="52178"/>
                  <a:pt x="-11591" y="63417"/>
                  <a:pt x="-6829" y="73133"/>
                </a:cubicBezTo>
                <a:cubicBezTo>
                  <a:pt x="-1108" y="83419"/>
                  <a:pt x="8417" y="85896"/>
                  <a:pt x="14128" y="85896"/>
                </a:cubicBezTo>
                <a:cubicBezTo>
                  <a:pt x="21747" y="85896"/>
                  <a:pt x="31272" y="83230"/>
                  <a:pt x="36992" y="71228"/>
                </a:cubicBezTo>
                <a:cubicBezTo>
                  <a:pt x="40797" y="62370"/>
                  <a:pt x="40797" y="52558"/>
                  <a:pt x="40797" y="42653"/>
                </a:cubicBezTo>
                <a:close/>
                <a:moveTo>
                  <a:pt x="30323" y="41129"/>
                </a:moveTo>
                <a:cubicBezTo>
                  <a:pt x="30323" y="50654"/>
                  <a:pt x="30323" y="59131"/>
                  <a:pt x="29374" y="67323"/>
                </a:cubicBezTo>
                <a:cubicBezTo>
                  <a:pt x="27467" y="79229"/>
                  <a:pt x="19849" y="83135"/>
                  <a:pt x="14128" y="83135"/>
                </a:cubicBezTo>
                <a:cubicBezTo>
                  <a:pt x="9366" y="83135"/>
                  <a:pt x="1748" y="79991"/>
                  <a:pt x="-159" y="67799"/>
                </a:cubicBezTo>
                <a:cubicBezTo>
                  <a:pt x="-1108" y="60179"/>
                  <a:pt x="-1108" y="48559"/>
                  <a:pt x="-1108" y="41129"/>
                </a:cubicBezTo>
                <a:cubicBezTo>
                  <a:pt x="-1108" y="32938"/>
                  <a:pt x="-1108" y="24651"/>
                  <a:pt x="-159" y="17793"/>
                </a:cubicBezTo>
                <a:cubicBezTo>
                  <a:pt x="1748" y="2743"/>
                  <a:pt x="11273" y="1695"/>
                  <a:pt x="14128" y="1695"/>
                </a:cubicBezTo>
                <a:cubicBezTo>
                  <a:pt x="18891" y="1695"/>
                  <a:pt x="27467" y="3886"/>
                  <a:pt x="29374" y="16460"/>
                </a:cubicBezTo>
                <a:cubicBezTo>
                  <a:pt x="30323" y="23603"/>
                  <a:pt x="30323" y="33128"/>
                  <a:pt x="30323" y="41129"/>
                </a:cubicBezTo>
                <a:close/>
              </a:path>
            </a:pathLst>
          </a:custGeom>
          <a:solidFill>
            <a:srgbClr val="000000"/>
          </a:solidFill>
          <a:ln w="12700" cap="flat">
            <a:noFill/>
            <a:prstDash val="solid"/>
            <a:miter/>
          </a:ln>
        </p:spPr>
        <p:txBody>
          <a:bodyPr rtlCol="0" anchor="ctr"/>
          <a:lstStyle/>
          <a:p>
            <a:endParaRPr lang="en-AE"/>
          </a:p>
        </p:txBody>
      </p:sp>
      <p:sp>
        <p:nvSpPr>
          <p:cNvPr id="123" name="Freeform: Shape 122">
            <a:extLst>
              <a:ext uri="{FF2B5EF4-FFF2-40B4-BE49-F238E27FC236}">
                <a16:creationId xmlns:a16="http://schemas.microsoft.com/office/drawing/2014/main" id="{C94CCB49-69F6-290E-BB23-57F253EDC616}"/>
              </a:ext>
            </a:extLst>
          </p:cNvPr>
          <p:cNvSpPr/>
          <p:nvPr/>
        </p:nvSpPr>
        <p:spPr>
          <a:xfrm>
            <a:off x="5555930" y="4668646"/>
            <a:ext cx="13338" cy="13430"/>
          </a:xfrm>
          <a:custGeom>
            <a:avLst/>
            <a:gdLst>
              <a:gd name="connsiteX0" fmla="*/ 1748 w 13338"/>
              <a:gd name="connsiteY0" fmla="*/ 5504 h 13430"/>
              <a:gd name="connsiteX1" fmla="*/ -4922 w 13338"/>
              <a:gd name="connsiteY1" fmla="*/ -1163 h 13430"/>
              <a:gd name="connsiteX2" fmla="*/ -11591 w 13338"/>
              <a:gd name="connsiteY2" fmla="*/ 5504 h 13430"/>
              <a:gd name="connsiteX3" fmla="*/ -4922 w 13338"/>
              <a:gd name="connsiteY3" fmla="*/ 12268 h 13430"/>
              <a:gd name="connsiteX4" fmla="*/ 1748 w 13338"/>
              <a:gd name="connsiteY4" fmla="*/ 5504 h 1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8" h="13430">
                <a:moveTo>
                  <a:pt x="1748" y="5504"/>
                </a:moveTo>
                <a:cubicBezTo>
                  <a:pt x="1748" y="1789"/>
                  <a:pt x="-1108" y="-1163"/>
                  <a:pt x="-4922" y="-1163"/>
                </a:cubicBezTo>
                <a:cubicBezTo>
                  <a:pt x="-8735" y="-1163"/>
                  <a:pt x="-11591" y="1789"/>
                  <a:pt x="-11591" y="5504"/>
                </a:cubicBezTo>
                <a:cubicBezTo>
                  <a:pt x="-11591" y="9219"/>
                  <a:pt x="-8735" y="12268"/>
                  <a:pt x="-4922" y="12268"/>
                </a:cubicBezTo>
                <a:cubicBezTo>
                  <a:pt x="-1108" y="12268"/>
                  <a:pt x="1748" y="9219"/>
                  <a:pt x="1748" y="5504"/>
                </a:cubicBezTo>
                <a:close/>
              </a:path>
            </a:pathLst>
          </a:custGeom>
          <a:solidFill>
            <a:srgbClr val="000000"/>
          </a:solidFill>
          <a:ln w="12700" cap="flat">
            <a:noFill/>
            <a:prstDash val="solid"/>
            <a:miter/>
          </a:ln>
        </p:spPr>
        <p:txBody>
          <a:bodyPr rtlCol="0" anchor="ctr"/>
          <a:lstStyle/>
          <a:p>
            <a:endParaRPr lang="en-AE"/>
          </a:p>
        </p:txBody>
      </p:sp>
      <p:sp>
        <p:nvSpPr>
          <p:cNvPr id="124" name="Freeform: Shape 123">
            <a:extLst>
              <a:ext uri="{FF2B5EF4-FFF2-40B4-BE49-F238E27FC236}">
                <a16:creationId xmlns:a16="http://schemas.microsoft.com/office/drawing/2014/main" id="{BAA54584-A542-5073-92B5-F59C1013D8B8}"/>
              </a:ext>
            </a:extLst>
          </p:cNvPr>
          <p:cNvSpPr/>
          <p:nvPr/>
        </p:nvSpPr>
        <p:spPr>
          <a:xfrm>
            <a:off x="5586412" y="4597779"/>
            <a:ext cx="50480" cy="87058"/>
          </a:xfrm>
          <a:custGeom>
            <a:avLst/>
            <a:gdLst>
              <a:gd name="connsiteX0" fmla="*/ 38890 w 50480"/>
              <a:gd name="connsiteY0" fmla="*/ 57607 h 87058"/>
              <a:gd name="connsiteX1" fmla="*/ 15077 w 50480"/>
              <a:gd name="connsiteY1" fmla="*/ 29984 h 87058"/>
              <a:gd name="connsiteX2" fmla="*/ -1117 w 50480"/>
              <a:gd name="connsiteY2" fmla="*/ 36366 h 87058"/>
              <a:gd name="connsiteX3" fmla="*/ -1117 w 50480"/>
              <a:gd name="connsiteY3" fmla="*/ 11792 h 87058"/>
              <a:gd name="connsiteX4" fmla="*/ 9366 w 50480"/>
              <a:gd name="connsiteY4" fmla="*/ 13411 h 87058"/>
              <a:gd name="connsiteX5" fmla="*/ 34127 w 50480"/>
              <a:gd name="connsiteY5" fmla="*/ 171 h 87058"/>
              <a:gd name="connsiteX6" fmla="*/ 33178 w 50480"/>
              <a:gd name="connsiteY6" fmla="*/ -1163 h 87058"/>
              <a:gd name="connsiteX7" fmla="*/ 32220 w 50480"/>
              <a:gd name="connsiteY7" fmla="*/ -877 h 87058"/>
              <a:gd name="connsiteX8" fmla="*/ 15077 w 50480"/>
              <a:gd name="connsiteY8" fmla="*/ 2838 h 87058"/>
              <a:gd name="connsiteX9" fmla="*/ -2066 w 50480"/>
              <a:gd name="connsiteY9" fmla="*/ -686 h 87058"/>
              <a:gd name="connsiteX10" fmla="*/ -3973 w 50480"/>
              <a:gd name="connsiteY10" fmla="*/ -972 h 87058"/>
              <a:gd name="connsiteX11" fmla="*/ -4922 w 50480"/>
              <a:gd name="connsiteY11" fmla="*/ 1981 h 87058"/>
              <a:gd name="connsiteX12" fmla="*/ -4922 w 50480"/>
              <a:gd name="connsiteY12" fmla="*/ 39509 h 87058"/>
              <a:gd name="connsiteX13" fmla="*/ -3015 w 50480"/>
              <a:gd name="connsiteY13" fmla="*/ 42749 h 87058"/>
              <a:gd name="connsiteX14" fmla="*/ -1117 w 50480"/>
              <a:gd name="connsiteY14" fmla="*/ 41606 h 87058"/>
              <a:gd name="connsiteX15" fmla="*/ 15077 w 50480"/>
              <a:gd name="connsiteY15" fmla="*/ 32747 h 87058"/>
              <a:gd name="connsiteX16" fmla="*/ 25560 w 50480"/>
              <a:gd name="connsiteY16" fmla="*/ 40843 h 87058"/>
              <a:gd name="connsiteX17" fmla="*/ 27458 w 50480"/>
              <a:gd name="connsiteY17" fmla="*/ 56750 h 87058"/>
              <a:gd name="connsiteX18" fmla="*/ 24602 w 50480"/>
              <a:gd name="connsiteY18" fmla="*/ 74180 h 87058"/>
              <a:gd name="connsiteX19" fmla="*/ 11273 w 50480"/>
              <a:gd name="connsiteY19" fmla="*/ 82372 h 87058"/>
              <a:gd name="connsiteX20" fmla="*/ -6829 w 50480"/>
              <a:gd name="connsiteY20" fmla="*/ 68180 h 87058"/>
              <a:gd name="connsiteX21" fmla="*/ -4922 w 50480"/>
              <a:gd name="connsiteY21" fmla="*/ 68370 h 87058"/>
              <a:gd name="connsiteX22" fmla="*/ 1748 w 50480"/>
              <a:gd name="connsiteY22" fmla="*/ 62274 h 87058"/>
              <a:gd name="connsiteX23" fmla="*/ -4922 w 50480"/>
              <a:gd name="connsiteY23" fmla="*/ 55987 h 87058"/>
              <a:gd name="connsiteX24" fmla="*/ -11591 w 50480"/>
              <a:gd name="connsiteY24" fmla="*/ 62751 h 87058"/>
              <a:gd name="connsiteX25" fmla="*/ 11273 w 50480"/>
              <a:gd name="connsiteY25" fmla="*/ 85896 h 87058"/>
              <a:gd name="connsiteX26" fmla="*/ 38890 w 50480"/>
              <a:gd name="connsiteY26" fmla="*/ 57607 h 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480" h="87058">
                <a:moveTo>
                  <a:pt x="38890" y="57607"/>
                </a:moveTo>
                <a:cubicBezTo>
                  <a:pt x="38890" y="42653"/>
                  <a:pt x="28416" y="29984"/>
                  <a:pt x="15077" y="29984"/>
                </a:cubicBezTo>
                <a:cubicBezTo>
                  <a:pt x="9366" y="29984"/>
                  <a:pt x="3645" y="32081"/>
                  <a:pt x="-1117" y="36366"/>
                </a:cubicBezTo>
                <a:lnTo>
                  <a:pt x="-1117" y="11792"/>
                </a:lnTo>
                <a:cubicBezTo>
                  <a:pt x="1748" y="12554"/>
                  <a:pt x="5552" y="13411"/>
                  <a:pt x="9366" y="13411"/>
                </a:cubicBezTo>
                <a:cubicBezTo>
                  <a:pt x="25560" y="13411"/>
                  <a:pt x="34127" y="1791"/>
                  <a:pt x="34127" y="171"/>
                </a:cubicBezTo>
                <a:cubicBezTo>
                  <a:pt x="34127" y="-591"/>
                  <a:pt x="34127" y="-1163"/>
                  <a:pt x="33178" y="-1163"/>
                </a:cubicBezTo>
                <a:cubicBezTo>
                  <a:pt x="33178" y="-1163"/>
                  <a:pt x="32220" y="-1163"/>
                  <a:pt x="32220" y="-877"/>
                </a:cubicBezTo>
                <a:cubicBezTo>
                  <a:pt x="29365" y="362"/>
                  <a:pt x="23653" y="2838"/>
                  <a:pt x="15077" y="2838"/>
                </a:cubicBezTo>
                <a:cubicBezTo>
                  <a:pt x="9366" y="2838"/>
                  <a:pt x="3645" y="1981"/>
                  <a:pt x="-2066" y="-686"/>
                </a:cubicBezTo>
                <a:cubicBezTo>
                  <a:pt x="-3015" y="-972"/>
                  <a:pt x="-3973" y="-972"/>
                  <a:pt x="-3973" y="-972"/>
                </a:cubicBezTo>
                <a:cubicBezTo>
                  <a:pt x="-4922" y="-972"/>
                  <a:pt x="-4922" y="76"/>
                  <a:pt x="-4922" y="1981"/>
                </a:cubicBezTo>
                <a:lnTo>
                  <a:pt x="-4922" y="39509"/>
                </a:lnTo>
                <a:cubicBezTo>
                  <a:pt x="-4922" y="41700"/>
                  <a:pt x="-4922" y="42749"/>
                  <a:pt x="-3015" y="42749"/>
                </a:cubicBezTo>
                <a:cubicBezTo>
                  <a:pt x="-2066" y="42749"/>
                  <a:pt x="-2066" y="42272"/>
                  <a:pt x="-1117" y="41606"/>
                </a:cubicBezTo>
                <a:cubicBezTo>
                  <a:pt x="-159" y="39605"/>
                  <a:pt x="4603" y="32747"/>
                  <a:pt x="15077" y="32747"/>
                </a:cubicBezTo>
                <a:cubicBezTo>
                  <a:pt x="21747" y="32747"/>
                  <a:pt x="24602" y="38557"/>
                  <a:pt x="25560" y="40843"/>
                </a:cubicBezTo>
                <a:cubicBezTo>
                  <a:pt x="27458" y="45605"/>
                  <a:pt x="27458" y="50463"/>
                  <a:pt x="27458" y="56750"/>
                </a:cubicBezTo>
                <a:cubicBezTo>
                  <a:pt x="27458" y="61227"/>
                  <a:pt x="27458" y="68847"/>
                  <a:pt x="24602" y="74180"/>
                </a:cubicBezTo>
                <a:cubicBezTo>
                  <a:pt x="21747" y="79038"/>
                  <a:pt x="16984" y="82372"/>
                  <a:pt x="11273" y="82372"/>
                </a:cubicBezTo>
                <a:cubicBezTo>
                  <a:pt x="1748" y="82372"/>
                  <a:pt x="-4922" y="75609"/>
                  <a:pt x="-6829" y="68180"/>
                </a:cubicBezTo>
                <a:cubicBezTo>
                  <a:pt x="-6829" y="68370"/>
                  <a:pt x="-6829" y="68370"/>
                  <a:pt x="-4922" y="68370"/>
                </a:cubicBezTo>
                <a:cubicBezTo>
                  <a:pt x="-1117" y="68370"/>
                  <a:pt x="1748" y="65227"/>
                  <a:pt x="1748" y="62274"/>
                </a:cubicBezTo>
                <a:cubicBezTo>
                  <a:pt x="1748" y="59131"/>
                  <a:pt x="-1117" y="55987"/>
                  <a:pt x="-4922" y="55987"/>
                </a:cubicBezTo>
                <a:cubicBezTo>
                  <a:pt x="-6829" y="55987"/>
                  <a:pt x="-11591" y="56941"/>
                  <a:pt x="-11591" y="62751"/>
                </a:cubicBezTo>
                <a:cubicBezTo>
                  <a:pt x="-11591" y="73610"/>
                  <a:pt x="-3015" y="85896"/>
                  <a:pt x="11273" y="85896"/>
                </a:cubicBezTo>
                <a:cubicBezTo>
                  <a:pt x="26509" y="85896"/>
                  <a:pt x="38890" y="73705"/>
                  <a:pt x="38890" y="57607"/>
                </a:cubicBezTo>
                <a:close/>
              </a:path>
            </a:pathLst>
          </a:custGeom>
          <a:solidFill>
            <a:srgbClr val="000000"/>
          </a:solidFill>
          <a:ln w="12700" cap="flat">
            <a:noFill/>
            <a:prstDash val="solid"/>
            <a:miter/>
          </a:ln>
        </p:spPr>
        <p:txBody>
          <a:bodyPr rtlCol="0" anchor="ctr"/>
          <a:lstStyle/>
          <a:p>
            <a:endParaRPr lang="en-AE"/>
          </a:p>
        </p:txBody>
      </p:sp>
      <p:sp>
        <p:nvSpPr>
          <p:cNvPr id="125" name="Freeform: Shape 124">
            <a:extLst>
              <a:ext uri="{FF2B5EF4-FFF2-40B4-BE49-F238E27FC236}">
                <a16:creationId xmlns:a16="http://schemas.microsoft.com/office/drawing/2014/main" id="{CAE44CDF-F167-A7A6-431E-930BA3E27C0D}"/>
              </a:ext>
            </a:extLst>
          </p:cNvPr>
          <p:cNvSpPr/>
          <p:nvPr/>
        </p:nvSpPr>
        <p:spPr>
          <a:xfrm>
            <a:off x="5682610" y="4647786"/>
            <a:ext cx="77158" cy="5048"/>
          </a:xfrm>
          <a:custGeom>
            <a:avLst/>
            <a:gdLst>
              <a:gd name="connsiteX0" fmla="*/ 65567 w 77158"/>
              <a:gd name="connsiteY0" fmla="*/ 1409 h 5048"/>
              <a:gd name="connsiteX1" fmla="*/ 60805 w 77158"/>
              <a:gd name="connsiteY1" fmla="*/ -1163 h 5048"/>
              <a:gd name="connsiteX2" fmla="*/ -7777 w 77158"/>
              <a:gd name="connsiteY2" fmla="*/ -1163 h 5048"/>
              <a:gd name="connsiteX3" fmla="*/ -11591 w 77158"/>
              <a:gd name="connsiteY3" fmla="*/ 1409 h 5048"/>
              <a:gd name="connsiteX4" fmla="*/ -7777 w 77158"/>
              <a:gd name="connsiteY4" fmla="*/ 3886 h 5048"/>
              <a:gd name="connsiteX5" fmla="*/ 60805 w 77158"/>
              <a:gd name="connsiteY5" fmla="*/ 3886 h 5048"/>
              <a:gd name="connsiteX6" fmla="*/ 65567 w 77158"/>
              <a:gd name="connsiteY6" fmla="*/ 1409 h 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58" h="5048">
                <a:moveTo>
                  <a:pt x="65567" y="1409"/>
                </a:moveTo>
                <a:cubicBezTo>
                  <a:pt x="65567" y="-1163"/>
                  <a:pt x="62711" y="-1163"/>
                  <a:pt x="60805" y="-1163"/>
                </a:cubicBezTo>
                <a:lnTo>
                  <a:pt x="-7777" y="-1163"/>
                </a:lnTo>
                <a:cubicBezTo>
                  <a:pt x="-9684" y="-1163"/>
                  <a:pt x="-11591" y="-1163"/>
                  <a:pt x="-11591" y="1409"/>
                </a:cubicBezTo>
                <a:cubicBezTo>
                  <a:pt x="-11591" y="3886"/>
                  <a:pt x="-9684" y="3886"/>
                  <a:pt x="-7777" y="3886"/>
                </a:cubicBezTo>
                <a:lnTo>
                  <a:pt x="60805" y="3886"/>
                </a:lnTo>
                <a:cubicBezTo>
                  <a:pt x="62711" y="3886"/>
                  <a:pt x="65567" y="3886"/>
                  <a:pt x="65567" y="1409"/>
                </a:cubicBezTo>
                <a:close/>
              </a:path>
            </a:pathLst>
          </a:custGeom>
          <a:solidFill>
            <a:srgbClr val="000000"/>
          </a:solidFill>
          <a:ln w="12700" cap="flat">
            <a:noFill/>
            <a:prstDash val="solid"/>
            <a:miter/>
          </a:ln>
        </p:spPr>
        <p:txBody>
          <a:bodyPr rtlCol="0" anchor="ctr"/>
          <a:lstStyle/>
          <a:p>
            <a:endParaRPr lang="en-AE"/>
          </a:p>
        </p:txBody>
      </p:sp>
      <p:sp>
        <p:nvSpPr>
          <p:cNvPr id="126" name="Freeform: Shape 125">
            <a:extLst>
              <a:ext uri="{FF2B5EF4-FFF2-40B4-BE49-F238E27FC236}">
                <a16:creationId xmlns:a16="http://schemas.microsoft.com/office/drawing/2014/main" id="{D33C345D-783E-EA58-9101-D386024C765D}"/>
              </a:ext>
            </a:extLst>
          </p:cNvPr>
          <p:cNvSpPr/>
          <p:nvPr/>
        </p:nvSpPr>
        <p:spPr>
          <a:xfrm>
            <a:off x="5816918" y="4333176"/>
            <a:ext cx="30481" cy="56197"/>
          </a:xfrm>
          <a:custGeom>
            <a:avLst/>
            <a:gdLst>
              <a:gd name="connsiteX0" fmla="*/ 17933 w 30481"/>
              <a:gd name="connsiteY0" fmla="*/ 41509 h 56197"/>
              <a:gd name="connsiteX1" fmla="*/ 16984 w 30481"/>
              <a:gd name="connsiteY1" fmla="*/ 40366 h 56197"/>
              <a:gd name="connsiteX2" fmla="*/ 15077 w 30481"/>
              <a:gd name="connsiteY2" fmla="*/ 41985 h 56197"/>
              <a:gd name="connsiteX3" fmla="*/ 2697 w 30481"/>
              <a:gd name="connsiteY3" fmla="*/ 52558 h 56197"/>
              <a:gd name="connsiteX4" fmla="*/ -159 w 30481"/>
              <a:gd name="connsiteY4" fmla="*/ 48176 h 56197"/>
              <a:gd name="connsiteX5" fmla="*/ 790 w 30481"/>
              <a:gd name="connsiteY5" fmla="*/ 44652 h 56197"/>
              <a:gd name="connsiteX6" fmla="*/ 6501 w 30481"/>
              <a:gd name="connsiteY6" fmla="*/ 19221 h 56197"/>
              <a:gd name="connsiteX7" fmla="*/ 16026 w 30481"/>
              <a:gd name="connsiteY7" fmla="*/ 19221 h 56197"/>
              <a:gd name="connsiteX8" fmla="*/ 18891 w 30481"/>
              <a:gd name="connsiteY8" fmla="*/ 17220 h 56197"/>
              <a:gd name="connsiteX9" fmla="*/ 16026 w 30481"/>
              <a:gd name="connsiteY9" fmla="*/ 16077 h 56197"/>
              <a:gd name="connsiteX10" fmla="*/ 7459 w 30481"/>
              <a:gd name="connsiteY10" fmla="*/ 16077 h 56197"/>
              <a:gd name="connsiteX11" fmla="*/ 11263 w 30481"/>
              <a:gd name="connsiteY11" fmla="*/ 2837 h 56197"/>
              <a:gd name="connsiteX12" fmla="*/ 11263 w 30481"/>
              <a:gd name="connsiteY12" fmla="*/ 1599 h 56197"/>
              <a:gd name="connsiteX13" fmla="*/ 8408 w 30481"/>
              <a:gd name="connsiteY13" fmla="*/ -1163 h 56197"/>
              <a:gd name="connsiteX14" fmla="*/ 3645 w 30481"/>
              <a:gd name="connsiteY14" fmla="*/ 2648 h 56197"/>
              <a:gd name="connsiteX15" fmla="*/ 790 w 30481"/>
              <a:gd name="connsiteY15" fmla="*/ 16077 h 56197"/>
              <a:gd name="connsiteX16" fmla="*/ -8735 w 30481"/>
              <a:gd name="connsiteY16" fmla="*/ 16077 h 56197"/>
              <a:gd name="connsiteX17" fmla="*/ -11591 w 30481"/>
              <a:gd name="connsiteY17" fmla="*/ 17983 h 56197"/>
              <a:gd name="connsiteX18" fmla="*/ -8735 w 30481"/>
              <a:gd name="connsiteY18" fmla="*/ 19221 h 56197"/>
              <a:gd name="connsiteX19" fmla="*/ -159 w 30481"/>
              <a:gd name="connsiteY19" fmla="*/ 19221 h 56197"/>
              <a:gd name="connsiteX20" fmla="*/ -5880 w 30481"/>
              <a:gd name="connsiteY20" fmla="*/ 40080 h 56197"/>
              <a:gd name="connsiteX21" fmla="*/ -6829 w 30481"/>
              <a:gd name="connsiteY21" fmla="*/ 46558 h 56197"/>
              <a:gd name="connsiteX22" fmla="*/ 2697 w 30481"/>
              <a:gd name="connsiteY22" fmla="*/ 55035 h 56197"/>
              <a:gd name="connsiteX23" fmla="*/ 17933 w 30481"/>
              <a:gd name="connsiteY23" fmla="*/ 41509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1" h="56197">
                <a:moveTo>
                  <a:pt x="17933" y="41509"/>
                </a:moveTo>
                <a:cubicBezTo>
                  <a:pt x="17933" y="40366"/>
                  <a:pt x="16984" y="40366"/>
                  <a:pt x="16984" y="40366"/>
                </a:cubicBezTo>
                <a:cubicBezTo>
                  <a:pt x="16026" y="40366"/>
                  <a:pt x="15077" y="40462"/>
                  <a:pt x="15077" y="41985"/>
                </a:cubicBezTo>
                <a:cubicBezTo>
                  <a:pt x="12222" y="47605"/>
                  <a:pt x="7459" y="52558"/>
                  <a:pt x="2697" y="52558"/>
                </a:cubicBezTo>
                <a:cubicBezTo>
                  <a:pt x="790" y="52558"/>
                  <a:pt x="-159" y="51510"/>
                  <a:pt x="-159" y="48176"/>
                </a:cubicBezTo>
                <a:cubicBezTo>
                  <a:pt x="-159" y="47319"/>
                  <a:pt x="-159" y="45510"/>
                  <a:pt x="790" y="44652"/>
                </a:cubicBezTo>
                <a:lnTo>
                  <a:pt x="6501" y="19221"/>
                </a:lnTo>
                <a:lnTo>
                  <a:pt x="16026" y="19221"/>
                </a:lnTo>
                <a:cubicBezTo>
                  <a:pt x="16984" y="19221"/>
                  <a:pt x="18891" y="19221"/>
                  <a:pt x="18891" y="17220"/>
                </a:cubicBezTo>
                <a:cubicBezTo>
                  <a:pt x="18891" y="16077"/>
                  <a:pt x="16984" y="16077"/>
                  <a:pt x="16026" y="16077"/>
                </a:cubicBezTo>
                <a:lnTo>
                  <a:pt x="7459" y="16077"/>
                </a:lnTo>
                <a:lnTo>
                  <a:pt x="11263" y="2837"/>
                </a:lnTo>
                <a:cubicBezTo>
                  <a:pt x="11263" y="2552"/>
                  <a:pt x="11263" y="2076"/>
                  <a:pt x="11263" y="1599"/>
                </a:cubicBezTo>
                <a:cubicBezTo>
                  <a:pt x="11263" y="-20"/>
                  <a:pt x="9366" y="-1163"/>
                  <a:pt x="8408" y="-1163"/>
                </a:cubicBezTo>
                <a:cubicBezTo>
                  <a:pt x="5552" y="-1163"/>
                  <a:pt x="4603" y="266"/>
                  <a:pt x="3645" y="2648"/>
                </a:cubicBezTo>
                <a:cubicBezTo>
                  <a:pt x="3645" y="4933"/>
                  <a:pt x="4603" y="551"/>
                  <a:pt x="790" y="16077"/>
                </a:cubicBezTo>
                <a:lnTo>
                  <a:pt x="-8735" y="16077"/>
                </a:lnTo>
                <a:cubicBezTo>
                  <a:pt x="-9684" y="16077"/>
                  <a:pt x="-11591" y="16077"/>
                  <a:pt x="-11591" y="17983"/>
                </a:cubicBezTo>
                <a:cubicBezTo>
                  <a:pt x="-11591" y="19221"/>
                  <a:pt x="-10642" y="19221"/>
                  <a:pt x="-8735" y="19221"/>
                </a:cubicBezTo>
                <a:lnTo>
                  <a:pt x="-159" y="19221"/>
                </a:lnTo>
                <a:lnTo>
                  <a:pt x="-5880" y="40080"/>
                </a:lnTo>
                <a:cubicBezTo>
                  <a:pt x="-5880" y="42271"/>
                  <a:pt x="-6829" y="45510"/>
                  <a:pt x="-6829" y="46558"/>
                </a:cubicBezTo>
                <a:cubicBezTo>
                  <a:pt x="-6829" y="51986"/>
                  <a:pt x="-2066" y="55035"/>
                  <a:pt x="2697" y="55035"/>
                </a:cubicBezTo>
                <a:cubicBezTo>
                  <a:pt x="12222" y="55035"/>
                  <a:pt x="17933" y="42747"/>
                  <a:pt x="17933" y="41509"/>
                </a:cubicBezTo>
                <a:close/>
              </a:path>
            </a:pathLst>
          </a:custGeom>
          <a:solidFill>
            <a:srgbClr val="000000"/>
          </a:solidFill>
          <a:ln w="12700" cap="flat">
            <a:noFill/>
            <a:prstDash val="solid"/>
            <a:miter/>
          </a:ln>
        </p:spPr>
        <p:txBody>
          <a:bodyPr rtlCol="0" anchor="ctr"/>
          <a:lstStyle/>
          <a:p>
            <a:endParaRPr lang="en-AE"/>
          </a:p>
        </p:txBody>
      </p:sp>
      <p:sp>
        <p:nvSpPr>
          <p:cNvPr id="127" name="Freeform: Shape 126">
            <a:extLst>
              <a:ext uri="{FF2B5EF4-FFF2-40B4-BE49-F238E27FC236}">
                <a16:creationId xmlns:a16="http://schemas.microsoft.com/office/drawing/2014/main" id="{DEA2BA8C-3852-0024-6CB0-FDAB6065A884}"/>
              </a:ext>
            </a:extLst>
          </p:cNvPr>
          <p:cNvSpPr/>
          <p:nvPr/>
        </p:nvSpPr>
        <p:spPr>
          <a:xfrm>
            <a:off x="5861688" y="4364132"/>
            <a:ext cx="59047" cy="4476"/>
          </a:xfrm>
          <a:custGeom>
            <a:avLst/>
            <a:gdLst>
              <a:gd name="connsiteX0" fmla="*/ 47457 w 59047"/>
              <a:gd name="connsiteY0" fmla="*/ 1028 h 4476"/>
              <a:gd name="connsiteX1" fmla="*/ 44601 w 59047"/>
              <a:gd name="connsiteY1" fmla="*/ -1163 h 4476"/>
              <a:gd name="connsiteX2" fmla="*/ -8735 w 59047"/>
              <a:gd name="connsiteY2" fmla="*/ -1163 h 4476"/>
              <a:gd name="connsiteX3" fmla="*/ -11591 w 59047"/>
              <a:gd name="connsiteY3" fmla="*/ 1028 h 4476"/>
              <a:gd name="connsiteX4" fmla="*/ -8735 w 59047"/>
              <a:gd name="connsiteY4" fmla="*/ 3314 h 4476"/>
              <a:gd name="connsiteX5" fmla="*/ 44601 w 59047"/>
              <a:gd name="connsiteY5" fmla="*/ 3314 h 4476"/>
              <a:gd name="connsiteX6" fmla="*/ 47457 w 59047"/>
              <a:gd name="connsiteY6" fmla="*/ 1028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47" h="4476">
                <a:moveTo>
                  <a:pt x="47457" y="1028"/>
                </a:moveTo>
                <a:cubicBezTo>
                  <a:pt x="47457" y="-1163"/>
                  <a:pt x="45559" y="-1163"/>
                  <a:pt x="44601" y="-1163"/>
                </a:cubicBezTo>
                <a:lnTo>
                  <a:pt x="-8735" y="-1163"/>
                </a:lnTo>
                <a:cubicBezTo>
                  <a:pt x="-9693" y="-1163"/>
                  <a:pt x="-11591" y="-1163"/>
                  <a:pt x="-11591" y="1028"/>
                </a:cubicBezTo>
                <a:cubicBezTo>
                  <a:pt x="-11591" y="3314"/>
                  <a:pt x="-9693" y="3314"/>
                  <a:pt x="-8735" y="3314"/>
                </a:cubicBezTo>
                <a:lnTo>
                  <a:pt x="44601" y="3314"/>
                </a:lnTo>
                <a:cubicBezTo>
                  <a:pt x="45559" y="3314"/>
                  <a:pt x="47457" y="3314"/>
                  <a:pt x="47457" y="1028"/>
                </a:cubicBezTo>
                <a:close/>
              </a:path>
            </a:pathLst>
          </a:custGeom>
          <a:solidFill>
            <a:srgbClr val="000000"/>
          </a:solidFill>
          <a:ln w="12700" cap="flat">
            <a:noFill/>
            <a:prstDash val="solid"/>
            <a:miter/>
          </a:ln>
        </p:spPr>
        <p:txBody>
          <a:bodyPr rtlCol="0" anchor="ctr"/>
          <a:lstStyle/>
          <a:p>
            <a:endParaRPr lang="en-AE"/>
          </a:p>
        </p:txBody>
      </p:sp>
      <p:sp>
        <p:nvSpPr>
          <p:cNvPr id="128" name="Freeform: Shape 127">
            <a:extLst>
              <a:ext uri="{FF2B5EF4-FFF2-40B4-BE49-F238E27FC236}">
                <a16:creationId xmlns:a16="http://schemas.microsoft.com/office/drawing/2014/main" id="{D4D3EE27-F8E0-1546-60E5-A22EC9142328}"/>
              </a:ext>
            </a:extLst>
          </p:cNvPr>
          <p:cNvSpPr/>
          <p:nvPr/>
        </p:nvSpPr>
        <p:spPr>
          <a:xfrm>
            <a:off x="5940743" y="4329747"/>
            <a:ext cx="31430" cy="58768"/>
          </a:xfrm>
          <a:custGeom>
            <a:avLst/>
            <a:gdLst>
              <a:gd name="connsiteX0" fmla="*/ 19840 w 31430"/>
              <a:gd name="connsiteY0" fmla="*/ 57606 h 58768"/>
              <a:gd name="connsiteX1" fmla="*/ 19840 w 31430"/>
              <a:gd name="connsiteY1" fmla="*/ 54463 h 58768"/>
              <a:gd name="connsiteX2" fmla="*/ 16984 w 31430"/>
              <a:gd name="connsiteY2" fmla="*/ 54463 h 58768"/>
              <a:gd name="connsiteX3" fmla="*/ 8408 w 31430"/>
              <a:gd name="connsiteY3" fmla="*/ 50271 h 58768"/>
              <a:gd name="connsiteX4" fmla="*/ 8408 w 31430"/>
              <a:gd name="connsiteY4" fmla="*/ 1314 h 58768"/>
              <a:gd name="connsiteX5" fmla="*/ 5552 w 31430"/>
              <a:gd name="connsiteY5" fmla="*/ -1163 h 58768"/>
              <a:gd name="connsiteX6" fmla="*/ -11591 w 31430"/>
              <a:gd name="connsiteY6" fmla="*/ 4457 h 58768"/>
              <a:gd name="connsiteX7" fmla="*/ -11591 w 31430"/>
              <a:gd name="connsiteY7" fmla="*/ 7600 h 58768"/>
              <a:gd name="connsiteX8" fmla="*/ 790 w 31430"/>
              <a:gd name="connsiteY8" fmla="*/ 5218 h 58768"/>
              <a:gd name="connsiteX9" fmla="*/ 790 w 31430"/>
              <a:gd name="connsiteY9" fmla="*/ 50271 h 58768"/>
              <a:gd name="connsiteX10" fmla="*/ -7787 w 31430"/>
              <a:gd name="connsiteY10" fmla="*/ 54463 h 58768"/>
              <a:gd name="connsiteX11" fmla="*/ -11591 w 31430"/>
              <a:gd name="connsiteY11" fmla="*/ 54463 h 58768"/>
              <a:gd name="connsiteX12" fmla="*/ -11591 w 31430"/>
              <a:gd name="connsiteY12" fmla="*/ 57606 h 58768"/>
              <a:gd name="connsiteX13" fmla="*/ 4603 w 31430"/>
              <a:gd name="connsiteY13" fmla="*/ 57320 h 5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30" h="58768">
                <a:moveTo>
                  <a:pt x="19840" y="57606"/>
                </a:moveTo>
                <a:lnTo>
                  <a:pt x="19840" y="54463"/>
                </a:lnTo>
                <a:lnTo>
                  <a:pt x="16984" y="54463"/>
                </a:lnTo>
                <a:cubicBezTo>
                  <a:pt x="8408" y="54463"/>
                  <a:pt x="8408" y="53320"/>
                  <a:pt x="8408" y="50271"/>
                </a:cubicBezTo>
                <a:lnTo>
                  <a:pt x="8408" y="1314"/>
                </a:lnTo>
                <a:cubicBezTo>
                  <a:pt x="8408" y="-1067"/>
                  <a:pt x="8408" y="-1163"/>
                  <a:pt x="5552" y="-1163"/>
                </a:cubicBezTo>
                <a:cubicBezTo>
                  <a:pt x="-159" y="4361"/>
                  <a:pt x="-8735" y="4457"/>
                  <a:pt x="-11591" y="4457"/>
                </a:cubicBezTo>
                <a:lnTo>
                  <a:pt x="-11591" y="7600"/>
                </a:lnTo>
                <a:cubicBezTo>
                  <a:pt x="-9684" y="7600"/>
                  <a:pt x="-3973" y="7600"/>
                  <a:pt x="790" y="5218"/>
                </a:cubicBezTo>
                <a:lnTo>
                  <a:pt x="790" y="50271"/>
                </a:lnTo>
                <a:cubicBezTo>
                  <a:pt x="790" y="53320"/>
                  <a:pt x="790" y="54463"/>
                  <a:pt x="-7787" y="54463"/>
                </a:cubicBezTo>
                <a:lnTo>
                  <a:pt x="-11591" y="54463"/>
                </a:lnTo>
                <a:lnTo>
                  <a:pt x="-11591" y="57606"/>
                </a:lnTo>
                <a:lnTo>
                  <a:pt x="4603" y="57320"/>
                </a:lnTo>
                <a:close/>
              </a:path>
            </a:pathLst>
          </a:custGeom>
          <a:solidFill>
            <a:srgbClr val="000000"/>
          </a:solidFill>
          <a:ln w="12700" cap="flat">
            <a:noFill/>
            <a:prstDash val="solid"/>
            <a:miter/>
          </a:ln>
        </p:spPr>
        <p:txBody>
          <a:bodyPr rtlCol="0" anchor="ctr"/>
          <a:lstStyle/>
          <a:p>
            <a:endParaRPr lang="en-AE"/>
          </a:p>
        </p:txBody>
      </p:sp>
      <p:sp>
        <p:nvSpPr>
          <p:cNvPr id="129" name="Freeform: Shape 128">
            <a:extLst>
              <a:ext uri="{FF2B5EF4-FFF2-40B4-BE49-F238E27FC236}">
                <a16:creationId xmlns:a16="http://schemas.microsoft.com/office/drawing/2014/main" id="{FB2E3020-6EA1-13B2-4ABD-7A49CDC0AF95}"/>
              </a:ext>
            </a:extLst>
          </p:cNvPr>
          <p:cNvSpPr/>
          <p:nvPr/>
        </p:nvSpPr>
        <p:spPr>
          <a:xfrm>
            <a:off x="5837875" y="4413852"/>
            <a:ext cx="119062" cy="126492"/>
          </a:xfrm>
          <a:custGeom>
            <a:avLst/>
            <a:gdLst>
              <a:gd name="connsiteX0" fmla="*/ 107472 w 119062"/>
              <a:gd name="connsiteY0" fmla="*/ 93801 h 126492"/>
              <a:gd name="connsiteX1" fmla="*/ 104607 w 119062"/>
              <a:gd name="connsiteY1" fmla="*/ 93801 h 126492"/>
              <a:gd name="connsiteX2" fmla="*/ 81752 w 119062"/>
              <a:gd name="connsiteY2" fmla="*/ 114757 h 126492"/>
              <a:gd name="connsiteX3" fmla="*/ 52219 w 119062"/>
              <a:gd name="connsiteY3" fmla="*/ 118377 h 126492"/>
              <a:gd name="connsiteX4" fmla="*/ -1117 w 119062"/>
              <a:gd name="connsiteY4" fmla="*/ 118377 h 126492"/>
              <a:gd name="connsiteX5" fmla="*/ 42694 w 119062"/>
              <a:gd name="connsiteY5" fmla="*/ 64179 h 126492"/>
              <a:gd name="connsiteX6" fmla="*/ 43652 w 119062"/>
              <a:gd name="connsiteY6" fmla="*/ 62083 h 126492"/>
              <a:gd name="connsiteX7" fmla="*/ 42694 w 119062"/>
              <a:gd name="connsiteY7" fmla="*/ 60273 h 126492"/>
              <a:gd name="connsiteX8" fmla="*/ 1738 w 119062"/>
              <a:gd name="connsiteY8" fmla="*/ 3886 h 126492"/>
              <a:gd name="connsiteX9" fmla="*/ 52219 w 119062"/>
              <a:gd name="connsiteY9" fmla="*/ 3886 h 126492"/>
              <a:gd name="connsiteX10" fmla="*/ 104607 w 119062"/>
              <a:gd name="connsiteY10" fmla="*/ 28460 h 126492"/>
              <a:gd name="connsiteX11" fmla="*/ 107472 w 119062"/>
              <a:gd name="connsiteY11" fmla="*/ 28460 h 126492"/>
              <a:gd name="connsiteX12" fmla="*/ 96988 w 119062"/>
              <a:gd name="connsiteY12" fmla="*/ -1163 h 126492"/>
              <a:gd name="connsiteX13" fmla="*/ -8735 w 119062"/>
              <a:gd name="connsiteY13" fmla="*/ -1163 h 126492"/>
              <a:gd name="connsiteX14" fmla="*/ -11591 w 119062"/>
              <a:gd name="connsiteY14" fmla="*/ 2838 h 126492"/>
              <a:gd name="connsiteX15" fmla="*/ 34127 w 119062"/>
              <a:gd name="connsiteY15" fmla="*/ 66369 h 126492"/>
              <a:gd name="connsiteX16" fmla="*/ -10642 w 119062"/>
              <a:gd name="connsiteY16" fmla="*/ 121901 h 126492"/>
              <a:gd name="connsiteX17" fmla="*/ -11591 w 119062"/>
              <a:gd name="connsiteY17" fmla="*/ 123996 h 126492"/>
              <a:gd name="connsiteX18" fmla="*/ -8735 w 119062"/>
              <a:gd name="connsiteY18" fmla="*/ 125330 h 126492"/>
              <a:gd name="connsiteX19" fmla="*/ 96988 w 119062"/>
              <a:gd name="connsiteY19" fmla="*/ 125330 h 12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062" h="126492">
                <a:moveTo>
                  <a:pt x="107472" y="93801"/>
                </a:moveTo>
                <a:lnTo>
                  <a:pt x="104607" y="93801"/>
                </a:lnTo>
                <a:cubicBezTo>
                  <a:pt x="100802" y="103326"/>
                  <a:pt x="93184" y="111042"/>
                  <a:pt x="81752" y="114757"/>
                </a:cubicBezTo>
                <a:cubicBezTo>
                  <a:pt x="79845" y="115328"/>
                  <a:pt x="71269" y="118377"/>
                  <a:pt x="52219" y="118377"/>
                </a:cubicBezTo>
                <a:lnTo>
                  <a:pt x="-1117" y="118377"/>
                </a:lnTo>
                <a:lnTo>
                  <a:pt x="42694" y="64179"/>
                </a:lnTo>
                <a:cubicBezTo>
                  <a:pt x="43652" y="62940"/>
                  <a:pt x="43652" y="62559"/>
                  <a:pt x="43652" y="62083"/>
                </a:cubicBezTo>
                <a:cubicBezTo>
                  <a:pt x="43652" y="61607"/>
                  <a:pt x="43652" y="61511"/>
                  <a:pt x="42694" y="60273"/>
                </a:cubicBezTo>
                <a:lnTo>
                  <a:pt x="1738" y="3886"/>
                </a:lnTo>
                <a:lnTo>
                  <a:pt x="52219" y="3886"/>
                </a:lnTo>
                <a:cubicBezTo>
                  <a:pt x="66507" y="3886"/>
                  <a:pt x="95082" y="4838"/>
                  <a:pt x="104607" y="28460"/>
                </a:cubicBezTo>
                <a:lnTo>
                  <a:pt x="107472" y="28460"/>
                </a:lnTo>
                <a:lnTo>
                  <a:pt x="96988" y="-1163"/>
                </a:lnTo>
                <a:lnTo>
                  <a:pt x="-8735" y="-1163"/>
                </a:lnTo>
                <a:cubicBezTo>
                  <a:pt x="-11591" y="-1163"/>
                  <a:pt x="-11591" y="-972"/>
                  <a:pt x="-11591" y="2838"/>
                </a:cubicBezTo>
                <a:lnTo>
                  <a:pt x="34127" y="66369"/>
                </a:lnTo>
                <a:lnTo>
                  <a:pt x="-10642" y="121901"/>
                </a:lnTo>
                <a:cubicBezTo>
                  <a:pt x="-11591" y="123233"/>
                  <a:pt x="-11591" y="123424"/>
                  <a:pt x="-11591" y="123996"/>
                </a:cubicBezTo>
                <a:cubicBezTo>
                  <a:pt x="-11591" y="125330"/>
                  <a:pt x="-10642" y="125330"/>
                  <a:pt x="-8735" y="125330"/>
                </a:cubicBezTo>
                <a:lnTo>
                  <a:pt x="96988" y="125330"/>
                </a:lnTo>
                <a:close/>
              </a:path>
            </a:pathLst>
          </a:custGeom>
          <a:solidFill>
            <a:srgbClr val="000000"/>
          </a:solidFill>
          <a:ln w="12700" cap="flat">
            <a:noFill/>
            <a:prstDash val="solid"/>
            <a:miter/>
          </a:ln>
        </p:spPr>
        <p:txBody>
          <a:bodyPr rtlCol="0" anchor="ctr"/>
          <a:lstStyle/>
          <a:p>
            <a:endParaRPr lang="en-AE"/>
          </a:p>
        </p:txBody>
      </p:sp>
      <p:sp>
        <p:nvSpPr>
          <p:cNvPr id="130" name="Freeform: Shape 129">
            <a:extLst>
              <a:ext uri="{FF2B5EF4-FFF2-40B4-BE49-F238E27FC236}">
                <a16:creationId xmlns:a16="http://schemas.microsoft.com/office/drawing/2014/main" id="{0E20E7A4-326F-7657-ABCC-E37C8B03B4CC}"/>
              </a:ext>
            </a:extLst>
          </p:cNvPr>
          <p:cNvSpPr/>
          <p:nvPr/>
        </p:nvSpPr>
        <p:spPr>
          <a:xfrm>
            <a:off x="5819774" y="4561394"/>
            <a:ext cx="26668" cy="59531"/>
          </a:xfrm>
          <a:custGeom>
            <a:avLst/>
            <a:gdLst>
              <a:gd name="connsiteX0" fmla="*/ 13170 w 26668"/>
              <a:gd name="connsiteY0" fmla="*/ 2171 h 59531"/>
              <a:gd name="connsiteX1" fmla="*/ 9366 w 26668"/>
              <a:gd name="connsiteY1" fmla="*/ -1163 h 59531"/>
              <a:gd name="connsiteX2" fmla="*/ 4603 w 26668"/>
              <a:gd name="connsiteY2" fmla="*/ 3600 h 59531"/>
              <a:gd name="connsiteX3" fmla="*/ 7459 w 26668"/>
              <a:gd name="connsiteY3" fmla="*/ 7029 h 59531"/>
              <a:gd name="connsiteX4" fmla="*/ 13170 w 26668"/>
              <a:gd name="connsiteY4" fmla="*/ 2171 h 59531"/>
              <a:gd name="connsiteX5" fmla="*/ 15077 w 26668"/>
              <a:gd name="connsiteY5" fmla="*/ 44843 h 59531"/>
              <a:gd name="connsiteX6" fmla="*/ 13170 w 26668"/>
              <a:gd name="connsiteY6" fmla="*/ 43700 h 59531"/>
              <a:gd name="connsiteX7" fmla="*/ 12222 w 26668"/>
              <a:gd name="connsiteY7" fmla="*/ 45129 h 59531"/>
              <a:gd name="connsiteX8" fmla="*/ 2697 w 26668"/>
              <a:gd name="connsiteY8" fmla="*/ 55892 h 59531"/>
              <a:gd name="connsiteX9" fmla="*/ -159 w 26668"/>
              <a:gd name="connsiteY9" fmla="*/ 52749 h 59531"/>
              <a:gd name="connsiteX10" fmla="*/ 1748 w 26668"/>
              <a:gd name="connsiteY10" fmla="*/ 47034 h 59531"/>
              <a:gd name="connsiteX11" fmla="*/ 4603 w 26668"/>
              <a:gd name="connsiteY11" fmla="*/ 40080 h 59531"/>
              <a:gd name="connsiteX12" fmla="*/ 8408 w 26668"/>
              <a:gd name="connsiteY12" fmla="*/ 28746 h 59531"/>
              <a:gd name="connsiteX13" fmla="*/ 9366 w 26668"/>
              <a:gd name="connsiteY13" fmla="*/ 25983 h 59531"/>
              <a:gd name="connsiteX14" fmla="*/ 790 w 26668"/>
              <a:gd name="connsiteY14" fmla="*/ 18459 h 59531"/>
              <a:gd name="connsiteX15" fmla="*/ -11591 w 26668"/>
              <a:gd name="connsiteY15" fmla="*/ 32080 h 59531"/>
              <a:gd name="connsiteX16" fmla="*/ -10642 w 26668"/>
              <a:gd name="connsiteY16" fmla="*/ 33127 h 59531"/>
              <a:gd name="connsiteX17" fmla="*/ -8735 w 26668"/>
              <a:gd name="connsiteY17" fmla="*/ 31793 h 59531"/>
              <a:gd name="connsiteX18" fmla="*/ 790 w 26668"/>
              <a:gd name="connsiteY18" fmla="*/ 20841 h 59531"/>
              <a:gd name="connsiteX19" fmla="*/ 2697 w 26668"/>
              <a:gd name="connsiteY19" fmla="*/ 23983 h 59531"/>
              <a:gd name="connsiteX20" fmla="*/ -159 w 26668"/>
              <a:gd name="connsiteY20" fmla="*/ 32936 h 59531"/>
              <a:gd name="connsiteX21" fmla="*/ -5880 w 26668"/>
              <a:gd name="connsiteY21" fmla="*/ 47034 h 59531"/>
              <a:gd name="connsiteX22" fmla="*/ -5880 w 26668"/>
              <a:gd name="connsiteY22" fmla="*/ 50843 h 59531"/>
              <a:gd name="connsiteX23" fmla="*/ 2697 w 26668"/>
              <a:gd name="connsiteY23" fmla="*/ 58369 h 59531"/>
              <a:gd name="connsiteX24" fmla="*/ 15077 w 26668"/>
              <a:gd name="connsiteY24" fmla="*/ 44843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68" h="59531">
                <a:moveTo>
                  <a:pt x="13170" y="2171"/>
                </a:moveTo>
                <a:cubicBezTo>
                  <a:pt x="13170" y="837"/>
                  <a:pt x="11273" y="-1163"/>
                  <a:pt x="9366" y="-1163"/>
                </a:cubicBezTo>
                <a:cubicBezTo>
                  <a:pt x="6510" y="-1163"/>
                  <a:pt x="4603" y="1123"/>
                  <a:pt x="4603" y="3600"/>
                </a:cubicBezTo>
                <a:cubicBezTo>
                  <a:pt x="4603" y="5124"/>
                  <a:pt x="5552" y="7029"/>
                  <a:pt x="7459" y="7029"/>
                </a:cubicBezTo>
                <a:cubicBezTo>
                  <a:pt x="10315" y="7029"/>
                  <a:pt x="13170" y="4552"/>
                  <a:pt x="13170" y="2171"/>
                </a:cubicBezTo>
                <a:close/>
                <a:moveTo>
                  <a:pt x="15077" y="44843"/>
                </a:moveTo>
                <a:cubicBezTo>
                  <a:pt x="15077" y="43700"/>
                  <a:pt x="14128" y="43700"/>
                  <a:pt x="13170" y="43700"/>
                </a:cubicBezTo>
                <a:cubicBezTo>
                  <a:pt x="12222" y="43700"/>
                  <a:pt x="12222" y="44272"/>
                  <a:pt x="12222" y="45129"/>
                </a:cubicBezTo>
                <a:cubicBezTo>
                  <a:pt x="10315" y="52272"/>
                  <a:pt x="6510" y="55892"/>
                  <a:pt x="2697" y="55892"/>
                </a:cubicBezTo>
                <a:cubicBezTo>
                  <a:pt x="790" y="55892"/>
                  <a:pt x="-159" y="54844"/>
                  <a:pt x="-159" y="52749"/>
                </a:cubicBezTo>
                <a:cubicBezTo>
                  <a:pt x="-159" y="50843"/>
                  <a:pt x="790" y="49034"/>
                  <a:pt x="1748" y="47034"/>
                </a:cubicBezTo>
                <a:lnTo>
                  <a:pt x="4603" y="40080"/>
                </a:lnTo>
                <a:lnTo>
                  <a:pt x="8408" y="28746"/>
                </a:lnTo>
                <a:cubicBezTo>
                  <a:pt x="9366" y="27889"/>
                  <a:pt x="9366" y="26841"/>
                  <a:pt x="9366" y="25983"/>
                </a:cubicBezTo>
                <a:cubicBezTo>
                  <a:pt x="9366" y="21793"/>
                  <a:pt x="5552" y="18459"/>
                  <a:pt x="790" y="18459"/>
                </a:cubicBezTo>
                <a:cubicBezTo>
                  <a:pt x="-7777" y="18459"/>
                  <a:pt x="-11591" y="30555"/>
                  <a:pt x="-11591" y="32080"/>
                </a:cubicBezTo>
                <a:cubicBezTo>
                  <a:pt x="-11591" y="33127"/>
                  <a:pt x="-10642" y="33127"/>
                  <a:pt x="-10642" y="33127"/>
                </a:cubicBezTo>
                <a:cubicBezTo>
                  <a:pt x="-8735" y="33127"/>
                  <a:pt x="-8735" y="32652"/>
                  <a:pt x="-8735" y="31793"/>
                </a:cubicBezTo>
                <a:cubicBezTo>
                  <a:pt x="-6829" y="24174"/>
                  <a:pt x="-3015" y="20841"/>
                  <a:pt x="790" y="20841"/>
                </a:cubicBezTo>
                <a:cubicBezTo>
                  <a:pt x="1748" y="20841"/>
                  <a:pt x="2697" y="21602"/>
                  <a:pt x="2697" y="23983"/>
                </a:cubicBezTo>
                <a:cubicBezTo>
                  <a:pt x="2697" y="26079"/>
                  <a:pt x="2697" y="27412"/>
                  <a:pt x="-159" y="32936"/>
                </a:cubicBezTo>
                <a:lnTo>
                  <a:pt x="-5880" y="47034"/>
                </a:lnTo>
                <a:cubicBezTo>
                  <a:pt x="-5880" y="48273"/>
                  <a:pt x="-5880" y="49320"/>
                  <a:pt x="-5880" y="50843"/>
                </a:cubicBezTo>
                <a:cubicBezTo>
                  <a:pt x="-5880" y="54940"/>
                  <a:pt x="-3015" y="58369"/>
                  <a:pt x="2697" y="58369"/>
                </a:cubicBezTo>
                <a:cubicBezTo>
                  <a:pt x="11273" y="58369"/>
                  <a:pt x="15077" y="46176"/>
                  <a:pt x="15077" y="44843"/>
                </a:cubicBezTo>
                <a:close/>
              </a:path>
            </a:pathLst>
          </a:custGeom>
          <a:solidFill>
            <a:srgbClr val="000000"/>
          </a:solidFill>
          <a:ln w="12700" cap="flat">
            <a:noFill/>
            <a:prstDash val="solid"/>
            <a:miter/>
          </a:ln>
        </p:spPr>
        <p:txBody>
          <a:bodyPr rtlCol="0" anchor="ctr"/>
          <a:lstStyle/>
          <a:p>
            <a:endParaRPr lang="en-AE"/>
          </a:p>
        </p:txBody>
      </p:sp>
      <p:sp>
        <p:nvSpPr>
          <p:cNvPr id="131" name="Freeform: Shape 130">
            <a:extLst>
              <a:ext uri="{FF2B5EF4-FFF2-40B4-BE49-F238E27FC236}">
                <a16:creationId xmlns:a16="http://schemas.microsoft.com/office/drawing/2014/main" id="{9E388528-A873-D967-2989-6FCC592B838D}"/>
              </a:ext>
            </a:extLst>
          </p:cNvPr>
          <p:cNvSpPr/>
          <p:nvPr/>
        </p:nvSpPr>
        <p:spPr>
          <a:xfrm>
            <a:off x="5857874" y="4561299"/>
            <a:ext cx="117155" cy="60578"/>
          </a:xfrm>
          <a:custGeom>
            <a:avLst/>
            <a:gdLst>
              <a:gd name="connsiteX0" fmla="*/ 53177 w 117155"/>
              <a:gd name="connsiteY0" fmla="*/ 25603 h 60578"/>
              <a:gd name="connsiteX1" fmla="*/ 50322 w 117155"/>
              <a:gd name="connsiteY1" fmla="*/ 23507 h 60578"/>
              <a:gd name="connsiteX2" fmla="*/ -8735 w 117155"/>
              <a:gd name="connsiteY2" fmla="*/ 23507 h 60578"/>
              <a:gd name="connsiteX3" fmla="*/ -11591 w 117155"/>
              <a:gd name="connsiteY3" fmla="*/ 25603 h 60578"/>
              <a:gd name="connsiteX4" fmla="*/ -8735 w 117155"/>
              <a:gd name="connsiteY4" fmla="*/ 27794 h 60578"/>
              <a:gd name="connsiteX5" fmla="*/ 49373 w 117155"/>
              <a:gd name="connsiteY5" fmla="*/ 27794 h 60578"/>
              <a:gd name="connsiteX6" fmla="*/ 53177 w 117155"/>
              <a:gd name="connsiteY6" fmla="*/ 25603 h 60578"/>
              <a:gd name="connsiteX7" fmla="*/ 53177 w 117155"/>
              <a:gd name="connsiteY7" fmla="*/ 45224 h 60578"/>
              <a:gd name="connsiteX8" fmla="*/ 49373 w 117155"/>
              <a:gd name="connsiteY8" fmla="*/ 43033 h 60578"/>
              <a:gd name="connsiteX9" fmla="*/ -8735 w 117155"/>
              <a:gd name="connsiteY9" fmla="*/ 43033 h 60578"/>
              <a:gd name="connsiteX10" fmla="*/ -11591 w 117155"/>
              <a:gd name="connsiteY10" fmla="*/ 45224 h 60578"/>
              <a:gd name="connsiteX11" fmla="*/ -8735 w 117155"/>
              <a:gd name="connsiteY11" fmla="*/ 47319 h 60578"/>
              <a:gd name="connsiteX12" fmla="*/ 50322 w 117155"/>
              <a:gd name="connsiteY12" fmla="*/ 47319 h 60578"/>
              <a:gd name="connsiteX13" fmla="*/ 53177 w 117155"/>
              <a:gd name="connsiteY13" fmla="*/ 45224 h 60578"/>
              <a:gd name="connsiteX14" fmla="*/ 105565 w 117155"/>
              <a:gd name="connsiteY14" fmla="*/ 29318 h 60578"/>
              <a:gd name="connsiteX15" fmla="*/ 99853 w 117155"/>
              <a:gd name="connsiteY15" fmla="*/ 6362 h 60578"/>
              <a:gd name="connsiteX16" fmla="*/ 84608 w 117155"/>
              <a:gd name="connsiteY16" fmla="*/ -1163 h 60578"/>
              <a:gd name="connsiteX17" fmla="*/ 63660 w 117155"/>
              <a:gd name="connsiteY17" fmla="*/ 29318 h 60578"/>
              <a:gd name="connsiteX18" fmla="*/ 84608 w 117155"/>
              <a:gd name="connsiteY18" fmla="*/ 59416 h 60578"/>
              <a:gd name="connsiteX19" fmla="*/ 105565 w 117155"/>
              <a:gd name="connsiteY19" fmla="*/ 29318 h 60578"/>
              <a:gd name="connsiteX20" fmla="*/ 96998 w 117155"/>
              <a:gd name="connsiteY20" fmla="*/ 28080 h 60578"/>
              <a:gd name="connsiteX21" fmla="*/ 96040 w 117155"/>
              <a:gd name="connsiteY21" fmla="*/ 46844 h 60578"/>
              <a:gd name="connsiteX22" fmla="*/ 84608 w 117155"/>
              <a:gd name="connsiteY22" fmla="*/ 56844 h 60578"/>
              <a:gd name="connsiteX23" fmla="*/ 73185 w 117155"/>
              <a:gd name="connsiteY23" fmla="*/ 47130 h 60578"/>
              <a:gd name="connsiteX24" fmla="*/ 72227 w 117155"/>
              <a:gd name="connsiteY24" fmla="*/ 28080 h 60578"/>
              <a:gd name="connsiteX25" fmla="*/ 73185 w 117155"/>
              <a:gd name="connsiteY25" fmla="*/ 10077 h 60578"/>
              <a:gd name="connsiteX26" fmla="*/ 84608 w 117155"/>
              <a:gd name="connsiteY26" fmla="*/ 1314 h 60578"/>
              <a:gd name="connsiteX27" fmla="*/ 96040 w 117155"/>
              <a:gd name="connsiteY27" fmla="*/ 9410 h 60578"/>
              <a:gd name="connsiteX28" fmla="*/ 96998 w 117155"/>
              <a:gd name="connsiteY28" fmla="*/ 28080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155" h="60578">
                <a:moveTo>
                  <a:pt x="53177" y="25603"/>
                </a:moveTo>
                <a:cubicBezTo>
                  <a:pt x="53177" y="23507"/>
                  <a:pt x="51270" y="23507"/>
                  <a:pt x="50322" y="23507"/>
                </a:cubicBezTo>
                <a:lnTo>
                  <a:pt x="-8735" y="23507"/>
                </a:lnTo>
                <a:cubicBezTo>
                  <a:pt x="-9684" y="23507"/>
                  <a:pt x="-11591" y="23507"/>
                  <a:pt x="-11591" y="25603"/>
                </a:cubicBezTo>
                <a:cubicBezTo>
                  <a:pt x="-11591" y="27794"/>
                  <a:pt x="-9684" y="27794"/>
                  <a:pt x="-8735" y="27794"/>
                </a:cubicBezTo>
                <a:lnTo>
                  <a:pt x="49373" y="27794"/>
                </a:lnTo>
                <a:cubicBezTo>
                  <a:pt x="51270" y="27794"/>
                  <a:pt x="53177" y="27794"/>
                  <a:pt x="53177" y="25603"/>
                </a:cubicBezTo>
                <a:close/>
                <a:moveTo>
                  <a:pt x="53177" y="45224"/>
                </a:moveTo>
                <a:cubicBezTo>
                  <a:pt x="53177" y="43033"/>
                  <a:pt x="51270" y="43033"/>
                  <a:pt x="49373" y="43033"/>
                </a:cubicBezTo>
                <a:lnTo>
                  <a:pt x="-8735" y="43033"/>
                </a:lnTo>
                <a:cubicBezTo>
                  <a:pt x="-9684" y="43033"/>
                  <a:pt x="-11591" y="43033"/>
                  <a:pt x="-11591" y="45224"/>
                </a:cubicBezTo>
                <a:cubicBezTo>
                  <a:pt x="-11591" y="47319"/>
                  <a:pt x="-9684" y="47319"/>
                  <a:pt x="-8735" y="47319"/>
                </a:cubicBezTo>
                <a:lnTo>
                  <a:pt x="50322" y="47319"/>
                </a:lnTo>
                <a:cubicBezTo>
                  <a:pt x="51270" y="47319"/>
                  <a:pt x="53177" y="47319"/>
                  <a:pt x="53177" y="45224"/>
                </a:cubicBezTo>
                <a:close/>
                <a:moveTo>
                  <a:pt x="105565" y="29318"/>
                </a:moveTo>
                <a:cubicBezTo>
                  <a:pt x="105565" y="19602"/>
                  <a:pt x="103658" y="12649"/>
                  <a:pt x="99853" y="6362"/>
                </a:cubicBezTo>
                <a:cubicBezTo>
                  <a:pt x="96998" y="2362"/>
                  <a:pt x="91277" y="-1163"/>
                  <a:pt x="84608" y="-1163"/>
                </a:cubicBezTo>
                <a:cubicBezTo>
                  <a:pt x="63660" y="-1163"/>
                  <a:pt x="63660" y="22936"/>
                  <a:pt x="63660" y="29318"/>
                </a:cubicBezTo>
                <a:cubicBezTo>
                  <a:pt x="63660" y="35699"/>
                  <a:pt x="63660" y="59416"/>
                  <a:pt x="84608" y="59416"/>
                </a:cubicBezTo>
                <a:cubicBezTo>
                  <a:pt x="105565" y="59416"/>
                  <a:pt x="105565" y="35699"/>
                  <a:pt x="105565" y="29318"/>
                </a:cubicBezTo>
                <a:close/>
                <a:moveTo>
                  <a:pt x="96998" y="28080"/>
                </a:moveTo>
                <a:cubicBezTo>
                  <a:pt x="96998" y="34651"/>
                  <a:pt x="96998" y="41414"/>
                  <a:pt x="96040" y="46844"/>
                </a:cubicBezTo>
                <a:cubicBezTo>
                  <a:pt x="94133" y="54940"/>
                  <a:pt x="88422" y="56844"/>
                  <a:pt x="84608" y="56844"/>
                </a:cubicBezTo>
                <a:cubicBezTo>
                  <a:pt x="80803" y="56844"/>
                  <a:pt x="75083" y="54463"/>
                  <a:pt x="73185" y="47130"/>
                </a:cubicBezTo>
                <a:cubicBezTo>
                  <a:pt x="72227" y="41986"/>
                  <a:pt x="72227" y="34651"/>
                  <a:pt x="72227" y="28080"/>
                </a:cubicBezTo>
                <a:cubicBezTo>
                  <a:pt x="72227" y="21698"/>
                  <a:pt x="72227" y="15031"/>
                  <a:pt x="73185" y="10077"/>
                </a:cubicBezTo>
                <a:cubicBezTo>
                  <a:pt x="75083" y="3124"/>
                  <a:pt x="80803" y="1314"/>
                  <a:pt x="84608" y="1314"/>
                </a:cubicBezTo>
                <a:cubicBezTo>
                  <a:pt x="89370" y="1314"/>
                  <a:pt x="94133" y="4172"/>
                  <a:pt x="96040" y="9410"/>
                </a:cubicBezTo>
                <a:cubicBezTo>
                  <a:pt x="96998" y="14172"/>
                  <a:pt x="96998" y="20555"/>
                  <a:pt x="96998" y="28080"/>
                </a:cubicBezTo>
                <a:close/>
              </a:path>
            </a:pathLst>
          </a:custGeom>
          <a:solidFill>
            <a:srgbClr val="000000"/>
          </a:solidFill>
          <a:ln w="12700" cap="flat">
            <a:noFill/>
            <a:prstDash val="solid"/>
            <a:miter/>
          </a:ln>
        </p:spPr>
        <p:txBody>
          <a:bodyPr rtlCol="0" anchor="ctr"/>
          <a:lstStyle/>
          <a:p>
            <a:endParaRPr lang="en-AE"/>
          </a:p>
        </p:txBody>
      </p:sp>
      <p:sp>
        <p:nvSpPr>
          <p:cNvPr id="132" name="Freeform: Shape 131">
            <a:extLst>
              <a:ext uri="{FF2B5EF4-FFF2-40B4-BE49-F238E27FC236}">
                <a16:creationId xmlns:a16="http://schemas.microsoft.com/office/drawing/2014/main" id="{CBEF248B-800C-AF96-9545-A1ED5797BC4F}"/>
              </a:ext>
            </a:extLst>
          </p:cNvPr>
          <p:cNvSpPr/>
          <p:nvPr/>
        </p:nvSpPr>
        <p:spPr>
          <a:xfrm>
            <a:off x="5994080" y="4413757"/>
            <a:ext cx="28575" cy="126682"/>
          </a:xfrm>
          <a:custGeom>
            <a:avLst/>
            <a:gdLst>
              <a:gd name="connsiteX0" fmla="*/ 16984 w 28575"/>
              <a:gd name="connsiteY0" fmla="*/ 124187 h 126682"/>
              <a:gd name="connsiteX1" fmla="*/ 15077 w 28575"/>
              <a:gd name="connsiteY1" fmla="*/ 121329 h 126682"/>
              <a:gd name="connsiteX2" fmla="*/ -4922 w 28575"/>
              <a:gd name="connsiteY2" fmla="*/ 62083 h 126682"/>
              <a:gd name="connsiteX3" fmla="*/ 16035 w 28575"/>
              <a:gd name="connsiteY3" fmla="*/ 2266 h 126682"/>
              <a:gd name="connsiteX4" fmla="*/ 16984 w 28575"/>
              <a:gd name="connsiteY4" fmla="*/ 171 h 126682"/>
              <a:gd name="connsiteX5" fmla="*/ 16035 w 28575"/>
              <a:gd name="connsiteY5" fmla="*/ -1163 h 126682"/>
              <a:gd name="connsiteX6" fmla="*/ -3973 w 28575"/>
              <a:gd name="connsiteY6" fmla="*/ 23602 h 126682"/>
              <a:gd name="connsiteX7" fmla="*/ -11591 w 28575"/>
              <a:gd name="connsiteY7" fmla="*/ 62083 h 126682"/>
              <a:gd name="connsiteX8" fmla="*/ -3973 w 28575"/>
              <a:gd name="connsiteY8" fmla="*/ 101708 h 126682"/>
              <a:gd name="connsiteX9" fmla="*/ 16035 w 28575"/>
              <a:gd name="connsiteY9" fmla="*/ 125520 h 126682"/>
              <a:gd name="connsiteX10" fmla="*/ 16984 w 28575"/>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2">
                <a:moveTo>
                  <a:pt x="16984" y="124187"/>
                </a:moveTo>
                <a:cubicBezTo>
                  <a:pt x="16984" y="123710"/>
                  <a:pt x="16984" y="123615"/>
                  <a:pt x="15077" y="121329"/>
                </a:cubicBezTo>
                <a:cubicBezTo>
                  <a:pt x="-159" y="105423"/>
                  <a:pt x="-4922" y="81610"/>
                  <a:pt x="-4922" y="62083"/>
                </a:cubicBezTo>
                <a:cubicBezTo>
                  <a:pt x="-4922" y="40271"/>
                  <a:pt x="-159" y="18173"/>
                  <a:pt x="16035" y="2266"/>
                </a:cubicBezTo>
                <a:cubicBezTo>
                  <a:pt x="16984" y="837"/>
                  <a:pt x="16984" y="648"/>
                  <a:pt x="16984" y="171"/>
                </a:cubicBezTo>
                <a:cubicBezTo>
                  <a:pt x="16984" y="-686"/>
                  <a:pt x="16984" y="-1163"/>
                  <a:pt x="16035" y="-1163"/>
                </a:cubicBezTo>
                <a:cubicBezTo>
                  <a:pt x="15077" y="-1163"/>
                  <a:pt x="3655" y="7505"/>
                  <a:pt x="-3973" y="23602"/>
                </a:cubicBezTo>
                <a:cubicBezTo>
                  <a:pt x="-10633" y="37509"/>
                  <a:pt x="-11591" y="51511"/>
                  <a:pt x="-11591" y="62083"/>
                </a:cubicBezTo>
                <a:cubicBezTo>
                  <a:pt x="-11591" y="72085"/>
                  <a:pt x="-10633" y="87420"/>
                  <a:pt x="-3973" y="101708"/>
                </a:cubicBezTo>
                <a:cubicBezTo>
                  <a:pt x="3655" y="117138"/>
                  <a:pt x="15077" y="125520"/>
                  <a:pt x="16035" y="125520"/>
                </a:cubicBezTo>
                <a:cubicBezTo>
                  <a:pt x="16984" y="125520"/>
                  <a:pt x="16984" y="125044"/>
                  <a:pt x="16984" y="124187"/>
                </a:cubicBezTo>
                <a:close/>
              </a:path>
            </a:pathLst>
          </a:custGeom>
          <a:solidFill>
            <a:srgbClr val="000000"/>
          </a:solidFill>
          <a:ln w="12700" cap="flat">
            <a:noFill/>
            <a:prstDash val="solid"/>
            <a:miter/>
          </a:ln>
        </p:spPr>
        <p:txBody>
          <a:bodyPr rtlCol="0" anchor="ctr"/>
          <a:lstStyle/>
          <a:p>
            <a:endParaRPr lang="en-AE"/>
          </a:p>
        </p:txBody>
      </p:sp>
      <p:sp>
        <p:nvSpPr>
          <p:cNvPr id="133" name="Freeform: Shape 132">
            <a:extLst>
              <a:ext uri="{FF2B5EF4-FFF2-40B4-BE49-F238E27FC236}">
                <a16:creationId xmlns:a16="http://schemas.microsoft.com/office/drawing/2014/main" id="{285EBB7A-9766-D0C4-C274-CFA236FF795C}"/>
              </a:ext>
            </a:extLst>
          </p:cNvPr>
          <p:cNvSpPr/>
          <p:nvPr/>
        </p:nvSpPr>
        <p:spPr>
          <a:xfrm>
            <a:off x="6035035" y="4422711"/>
            <a:ext cx="92394" cy="86009"/>
          </a:xfrm>
          <a:custGeom>
            <a:avLst/>
            <a:gdLst>
              <a:gd name="connsiteX0" fmla="*/ 74134 w 92394"/>
              <a:gd name="connsiteY0" fmla="*/ 53606 h 86009"/>
              <a:gd name="connsiteX1" fmla="*/ 72236 w 92394"/>
              <a:gd name="connsiteY1" fmla="*/ 52272 h 86009"/>
              <a:gd name="connsiteX2" fmla="*/ 71278 w 92394"/>
              <a:gd name="connsiteY2" fmla="*/ 53796 h 86009"/>
              <a:gd name="connsiteX3" fmla="*/ 36034 w 92394"/>
              <a:gd name="connsiteY3" fmla="*/ 80943 h 86009"/>
              <a:gd name="connsiteX4" fmla="*/ 17942 w 92394"/>
              <a:gd name="connsiteY4" fmla="*/ 80943 h 86009"/>
              <a:gd name="connsiteX5" fmla="*/ 15086 w 92394"/>
              <a:gd name="connsiteY5" fmla="*/ 80847 h 86009"/>
              <a:gd name="connsiteX6" fmla="*/ 13180 w 92394"/>
              <a:gd name="connsiteY6" fmla="*/ 79514 h 86009"/>
              <a:gd name="connsiteX7" fmla="*/ 14128 w 92394"/>
              <a:gd name="connsiteY7" fmla="*/ 76656 h 86009"/>
              <a:gd name="connsiteX8" fmla="*/ 22705 w 92394"/>
              <a:gd name="connsiteY8" fmla="*/ 42175 h 86009"/>
              <a:gd name="connsiteX9" fmla="*/ 35085 w 92394"/>
              <a:gd name="connsiteY9" fmla="*/ 42175 h 86009"/>
              <a:gd name="connsiteX10" fmla="*/ 45559 w 92394"/>
              <a:gd name="connsiteY10" fmla="*/ 47986 h 86009"/>
              <a:gd name="connsiteX11" fmla="*/ 44610 w 92394"/>
              <a:gd name="connsiteY11" fmla="*/ 54082 h 86009"/>
              <a:gd name="connsiteX12" fmla="*/ 44610 w 92394"/>
              <a:gd name="connsiteY12" fmla="*/ 55511 h 86009"/>
              <a:gd name="connsiteX13" fmla="*/ 46517 w 92394"/>
              <a:gd name="connsiteY13" fmla="*/ 56844 h 86009"/>
              <a:gd name="connsiteX14" fmla="*/ 48424 w 92394"/>
              <a:gd name="connsiteY14" fmla="*/ 54368 h 86009"/>
              <a:gd name="connsiteX15" fmla="*/ 55084 w 92394"/>
              <a:gd name="connsiteY15" fmla="*/ 24745 h 86009"/>
              <a:gd name="connsiteX16" fmla="*/ 54135 w 92394"/>
              <a:gd name="connsiteY16" fmla="*/ 23411 h 86009"/>
              <a:gd name="connsiteX17" fmla="*/ 52228 w 92394"/>
              <a:gd name="connsiteY17" fmla="*/ 25602 h 86009"/>
              <a:gd name="connsiteX18" fmla="*/ 36034 w 92394"/>
              <a:gd name="connsiteY18" fmla="*/ 38080 h 86009"/>
              <a:gd name="connsiteX19" fmla="*/ 23653 w 92394"/>
              <a:gd name="connsiteY19" fmla="*/ 38080 h 86009"/>
              <a:gd name="connsiteX20" fmla="*/ 31272 w 92394"/>
              <a:gd name="connsiteY20" fmla="*/ 7600 h 86009"/>
              <a:gd name="connsiteX21" fmla="*/ 37941 w 92394"/>
              <a:gd name="connsiteY21" fmla="*/ 2742 h 86009"/>
              <a:gd name="connsiteX22" fmla="*/ 56042 w 92394"/>
              <a:gd name="connsiteY22" fmla="*/ 2742 h 86009"/>
              <a:gd name="connsiteX23" fmla="*/ 75092 w 92394"/>
              <a:gd name="connsiteY23" fmla="*/ 16839 h 86009"/>
              <a:gd name="connsiteX24" fmla="*/ 75092 w 92394"/>
              <a:gd name="connsiteY24" fmla="*/ 23507 h 86009"/>
              <a:gd name="connsiteX25" fmla="*/ 74134 w 92394"/>
              <a:gd name="connsiteY25" fmla="*/ 25793 h 86009"/>
              <a:gd name="connsiteX26" fmla="*/ 76041 w 92394"/>
              <a:gd name="connsiteY26" fmla="*/ 27222 h 86009"/>
              <a:gd name="connsiteX27" fmla="*/ 77948 w 92394"/>
              <a:gd name="connsiteY27" fmla="*/ 24173 h 86009"/>
              <a:gd name="connsiteX28" fmla="*/ 80803 w 92394"/>
              <a:gd name="connsiteY28" fmla="*/ 2266 h 86009"/>
              <a:gd name="connsiteX29" fmla="*/ 76999 w 92394"/>
              <a:gd name="connsiteY29" fmla="*/ -1163 h 86009"/>
              <a:gd name="connsiteX30" fmla="*/ 13180 w 92394"/>
              <a:gd name="connsiteY30" fmla="*/ -1163 h 86009"/>
              <a:gd name="connsiteX31" fmla="*/ 9366 w 92394"/>
              <a:gd name="connsiteY31" fmla="*/ 1313 h 86009"/>
              <a:gd name="connsiteX32" fmla="*/ 13180 w 92394"/>
              <a:gd name="connsiteY32" fmla="*/ 2742 h 86009"/>
              <a:gd name="connsiteX33" fmla="*/ 20798 w 92394"/>
              <a:gd name="connsiteY33" fmla="*/ 5123 h 86009"/>
              <a:gd name="connsiteX34" fmla="*/ 20798 w 92394"/>
              <a:gd name="connsiteY34" fmla="*/ 8076 h 86009"/>
              <a:gd name="connsiteX35" fmla="*/ 3655 w 92394"/>
              <a:gd name="connsiteY35" fmla="*/ 75037 h 86009"/>
              <a:gd name="connsiteX36" fmla="*/ -7777 w 92394"/>
              <a:gd name="connsiteY36" fmla="*/ 80943 h 86009"/>
              <a:gd name="connsiteX37" fmla="*/ -11591 w 92394"/>
              <a:gd name="connsiteY37" fmla="*/ 83324 h 86009"/>
              <a:gd name="connsiteX38" fmla="*/ -7777 w 92394"/>
              <a:gd name="connsiteY38" fmla="*/ 84847 h 86009"/>
              <a:gd name="connsiteX39" fmla="*/ 57949 w 92394"/>
              <a:gd name="connsiteY39" fmla="*/ 84847 h 86009"/>
              <a:gd name="connsiteX40" fmla="*/ 61753 w 92394"/>
              <a:gd name="connsiteY40" fmla="*/ 82752 h 86009"/>
              <a:gd name="connsiteX41" fmla="*/ 73185 w 92394"/>
              <a:gd name="connsiteY41" fmla="*/ 55415 h 86009"/>
              <a:gd name="connsiteX42" fmla="*/ 74134 w 92394"/>
              <a:gd name="connsiteY42" fmla="*/ 53606 h 8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2394" h="86009">
                <a:moveTo>
                  <a:pt x="74134" y="53606"/>
                </a:moveTo>
                <a:cubicBezTo>
                  <a:pt x="74134" y="53606"/>
                  <a:pt x="74134" y="52272"/>
                  <a:pt x="72236" y="52272"/>
                </a:cubicBezTo>
                <a:cubicBezTo>
                  <a:pt x="71278" y="52272"/>
                  <a:pt x="71278" y="53034"/>
                  <a:pt x="71278" y="53796"/>
                </a:cubicBezTo>
                <a:cubicBezTo>
                  <a:pt x="62711" y="72465"/>
                  <a:pt x="57949" y="80943"/>
                  <a:pt x="36034" y="80943"/>
                </a:cubicBezTo>
                <a:lnTo>
                  <a:pt x="17942" y="80943"/>
                </a:lnTo>
                <a:cubicBezTo>
                  <a:pt x="16035" y="80943"/>
                  <a:pt x="16035" y="80943"/>
                  <a:pt x="15086" y="80847"/>
                </a:cubicBezTo>
                <a:cubicBezTo>
                  <a:pt x="14128" y="80657"/>
                  <a:pt x="13180" y="80561"/>
                  <a:pt x="13180" y="79514"/>
                </a:cubicBezTo>
                <a:cubicBezTo>
                  <a:pt x="13180" y="79228"/>
                  <a:pt x="13180" y="78942"/>
                  <a:pt x="14128" y="76656"/>
                </a:cubicBezTo>
                <a:lnTo>
                  <a:pt x="22705" y="42175"/>
                </a:lnTo>
                <a:lnTo>
                  <a:pt x="35085" y="42175"/>
                </a:lnTo>
                <a:cubicBezTo>
                  <a:pt x="45559" y="42175"/>
                  <a:pt x="45559" y="44843"/>
                  <a:pt x="45559" y="47986"/>
                </a:cubicBezTo>
                <a:cubicBezTo>
                  <a:pt x="45559" y="48844"/>
                  <a:pt x="45559" y="50367"/>
                  <a:pt x="44610" y="54082"/>
                </a:cubicBezTo>
                <a:cubicBezTo>
                  <a:pt x="44610" y="54749"/>
                  <a:pt x="44610" y="55129"/>
                  <a:pt x="44610" y="55511"/>
                </a:cubicBezTo>
                <a:cubicBezTo>
                  <a:pt x="44610" y="56082"/>
                  <a:pt x="45559" y="56844"/>
                  <a:pt x="46517" y="56844"/>
                </a:cubicBezTo>
                <a:cubicBezTo>
                  <a:pt x="47466" y="56844"/>
                  <a:pt x="47466" y="56272"/>
                  <a:pt x="48424" y="54368"/>
                </a:cubicBezTo>
                <a:lnTo>
                  <a:pt x="55084" y="24745"/>
                </a:lnTo>
                <a:cubicBezTo>
                  <a:pt x="55084" y="23982"/>
                  <a:pt x="55084" y="23411"/>
                  <a:pt x="54135" y="23411"/>
                </a:cubicBezTo>
                <a:cubicBezTo>
                  <a:pt x="53186" y="23411"/>
                  <a:pt x="52228" y="24173"/>
                  <a:pt x="52228" y="25602"/>
                </a:cubicBezTo>
                <a:cubicBezTo>
                  <a:pt x="49373" y="35318"/>
                  <a:pt x="47466" y="38080"/>
                  <a:pt x="36034" y="38080"/>
                </a:cubicBezTo>
                <a:lnTo>
                  <a:pt x="23653" y="38080"/>
                </a:lnTo>
                <a:lnTo>
                  <a:pt x="31272" y="7600"/>
                </a:lnTo>
                <a:cubicBezTo>
                  <a:pt x="32230" y="3314"/>
                  <a:pt x="32230" y="2742"/>
                  <a:pt x="37941" y="2742"/>
                </a:cubicBezTo>
                <a:lnTo>
                  <a:pt x="56042" y="2742"/>
                </a:lnTo>
                <a:cubicBezTo>
                  <a:pt x="71278" y="2742"/>
                  <a:pt x="75092" y="6457"/>
                  <a:pt x="75092" y="16839"/>
                </a:cubicBezTo>
                <a:cubicBezTo>
                  <a:pt x="75092" y="19792"/>
                  <a:pt x="75092" y="20078"/>
                  <a:pt x="75092" y="23507"/>
                </a:cubicBezTo>
                <a:cubicBezTo>
                  <a:pt x="75092" y="24268"/>
                  <a:pt x="74134" y="25125"/>
                  <a:pt x="74134" y="25793"/>
                </a:cubicBezTo>
                <a:cubicBezTo>
                  <a:pt x="74134" y="26364"/>
                  <a:pt x="75092" y="27222"/>
                  <a:pt x="76041" y="27222"/>
                </a:cubicBezTo>
                <a:cubicBezTo>
                  <a:pt x="76999" y="27222"/>
                  <a:pt x="77948" y="26554"/>
                  <a:pt x="77948" y="24173"/>
                </a:cubicBezTo>
                <a:lnTo>
                  <a:pt x="80803" y="2266"/>
                </a:lnTo>
                <a:cubicBezTo>
                  <a:pt x="80803" y="-1163"/>
                  <a:pt x="79855" y="-1163"/>
                  <a:pt x="76999" y="-1163"/>
                </a:cubicBezTo>
                <a:lnTo>
                  <a:pt x="13180" y="-1163"/>
                </a:lnTo>
                <a:cubicBezTo>
                  <a:pt x="10324" y="-1163"/>
                  <a:pt x="9366" y="-1163"/>
                  <a:pt x="9366" y="1313"/>
                </a:cubicBezTo>
                <a:cubicBezTo>
                  <a:pt x="9366" y="2742"/>
                  <a:pt x="10324" y="2742"/>
                  <a:pt x="13180" y="2742"/>
                </a:cubicBezTo>
                <a:cubicBezTo>
                  <a:pt x="16984" y="2742"/>
                  <a:pt x="20798" y="2742"/>
                  <a:pt x="20798" y="5123"/>
                </a:cubicBezTo>
                <a:cubicBezTo>
                  <a:pt x="20798" y="5504"/>
                  <a:pt x="20798" y="5790"/>
                  <a:pt x="20798" y="8076"/>
                </a:cubicBezTo>
                <a:lnTo>
                  <a:pt x="3655" y="75037"/>
                </a:lnTo>
                <a:cubicBezTo>
                  <a:pt x="2697" y="79894"/>
                  <a:pt x="1748" y="80943"/>
                  <a:pt x="-7777" y="80943"/>
                </a:cubicBezTo>
                <a:cubicBezTo>
                  <a:pt x="-9684" y="80943"/>
                  <a:pt x="-11591" y="80943"/>
                  <a:pt x="-11591" y="83324"/>
                </a:cubicBezTo>
                <a:cubicBezTo>
                  <a:pt x="-11591" y="84847"/>
                  <a:pt x="-10633" y="84847"/>
                  <a:pt x="-7777" y="84847"/>
                </a:cubicBezTo>
                <a:lnTo>
                  <a:pt x="57949" y="84847"/>
                </a:lnTo>
                <a:cubicBezTo>
                  <a:pt x="60805" y="84847"/>
                  <a:pt x="60805" y="84657"/>
                  <a:pt x="61753" y="82752"/>
                </a:cubicBezTo>
                <a:lnTo>
                  <a:pt x="73185" y="55415"/>
                </a:lnTo>
                <a:cubicBezTo>
                  <a:pt x="74134" y="54749"/>
                  <a:pt x="74134" y="53606"/>
                  <a:pt x="74134" y="53606"/>
                </a:cubicBezTo>
                <a:close/>
              </a:path>
            </a:pathLst>
          </a:custGeom>
          <a:solidFill>
            <a:srgbClr val="000000"/>
          </a:solidFill>
          <a:ln w="12700" cap="flat">
            <a:noFill/>
            <a:prstDash val="solid"/>
            <a:miter/>
          </a:ln>
        </p:spPr>
        <p:txBody>
          <a:bodyPr rtlCol="0" anchor="ctr"/>
          <a:lstStyle/>
          <a:p>
            <a:endParaRPr lang="en-AE"/>
          </a:p>
        </p:txBody>
      </p:sp>
      <p:sp>
        <p:nvSpPr>
          <p:cNvPr id="134" name="Freeform: Shape 133">
            <a:extLst>
              <a:ext uri="{FF2B5EF4-FFF2-40B4-BE49-F238E27FC236}">
                <a16:creationId xmlns:a16="http://schemas.microsoft.com/office/drawing/2014/main" id="{FA622CD0-252A-DD03-84DF-FB09AD64962E}"/>
              </a:ext>
            </a:extLst>
          </p:cNvPr>
          <p:cNvSpPr/>
          <p:nvPr/>
        </p:nvSpPr>
        <p:spPr>
          <a:xfrm>
            <a:off x="6130285" y="4467287"/>
            <a:ext cx="80013" cy="60388"/>
          </a:xfrm>
          <a:custGeom>
            <a:avLst/>
            <a:gdLst>
              <a:gd name="connsiteX0" fmla="*/ 56042 w 80013"/>
              <a:gd name="connsiteY0" fmla="*/ 57512 h 60388"/>
              <a:gd name="connsiteX1" fmla="*/ 53186 w 80013"/>
              <a:gd name="connsiteY1" fmla="*/ 56083 h 60388"/>
              <a:gd name="connsiteX2" fmla="*/ 47466 w 80013"/>
              <a:gd name="connsiteY2" fmla="*/ 53129 h 60388"/>
              <a:gd name="connsiteX3" fmla="*/ 32230 w 80013"/>
              <a:gd name="connsiteY3" fmla="*/ 23697 h 60388"/>
              <a:gd name="connsiteX4" fmla="*/ 32230 w 80013"/>
              <a:gd name="connsiteY4" fmla="*/ 22650 h 60388"/>
              <a:gd name="connsiteX5" fmla="*/ 34136 w 80013"/>
              <a:gd name="connsiteY5" fmla="*/ 20841 h 60388"/>
              <a:gd name="connsiteX6" fmla="*/ 42703 w 80013"/>
              <a:gd name="connsiteY6" fmla="*/ 14649 h 60388"/>
              <a:gd name="connsiteX7" fmla="*/ 66516 w 80013"/>
              <a:gd name="connsiteY7" fmla="*/ 1980 h 60388"/>
              <a:gd name="connsiteX8" fmla="*/ 68423 w 80013"/>
              <a:gd name="connsiteY8" fmla="*/ -20 h 60388"/>
              <a:gd name="connsiteX9" fmla="*/ 67474 w 80013"/>
              <a:gd name="connsiteY9" fmla="*/ -1163 h 60388"/>
              <a:gd name="connsiteX10" fmla="*/ 61753 w 80013"/>
              <a:gd name="connsiteY10" fmla="*/ -877 h 60388"/>
              <a:gd name="connsiteX11" fmla="*/ 50322 w 80013"/>
              <a:gd name="connsiteY11" fmla="*/ -1163 h 60388"/>
              <a:gd name="connsiteX12" fmla="*/ 48424 w 80013"/>
              <a:gd name="connsiteY12" fmla="*/ 742 h 60388"/>
              <a:gd name="connsiteX13" fmla="*/ 50322 w 80013"/>
              <a:gd name="connsiteY13" fmla="*/ 1980 h 60388"/>
              <a:gd name="connsiteX14" fmla="*/ 52228 w 80013"/>
              <a:gd name="connsiteY14" fmla="*/ 3123 h 60388"/>
              <a:gd name="connsiteX15" fmla="*/ 48424 w 80013"/>
              <a:gd name="connsiteY15" fmla="*/ 7601 h 60388"/>
              <a:gd name="connsiteX16" fmla="*/ 11273 w 80013"/>
              <a:gd name="connsiteY16" fmla="*/ 33508 h 60388"/>
              <a:gd name="connsiteX17" fmla="*/ 18891 w 80013"/>
              <a:gd name="connsiteY17" fmla="*/ 5695 h 60388"/>
              <a:gd name="connsiteX18" fmla="*/ 26509 w 80013"/>
              <a:gd name="connsiteY18" fmla="*/ 1980 h 60388"/>
              <a:gd name="connsiteX19" fmla="*/ 29374 w 80013"/>
              <a:gd name="connsiteY19" fmla="*/ 171 h 60388"/>
              <a:gd name="connsiteX20" fmla="*/ 27467 w 80013"/>
              <a:gd name="connsiteY20" fmla="*/ -1163 h 60388"/>
              <a:gd name="connsiteX21" fmla="*/ 16035 w 80013"/>
              <a:gd name="connsiteY21" fmla="*/ -877 h 60388"/>
              <a:gd name="connsiteX22" fmla="*/ 9366 w 80013"/>
              <a:gd name="connsiteY22" fmla="*/ -1067 h 60388"/>
              <a:gd name="connsiteX23" fmla="*/ 4603 w 80013"/>
              <a:gd name="connsiteY23" fmla="*/ -1163 h 60388"/>
              <a:gd name="connsiteX24" fmla="*/ 2697 w 80013"/>
              <a:gd name="connsiteY24" fmla="*/ 742 h 60388"/>
              <a:gd name="connsiteX25" fmla="*/ 5561 w 80013"/>
              <a:gd name="connsiteY25" fmla="*/ 1980 h 60388"/>
              <a:gd name="connsiteX26" fmla="*/ 8417 w 80013"/>
              <a:gd name="connsiteY26" fmla="*/ 2076 h 60388"/>
              <a:gd name="connsiteX27" fmla="*/ 10324 w 80013"/>
              <a:gd name="connsiteY27" fmla="*/ 3409 h 60388"/>
              <a:gd name="connsiteX28" fmla="*/ 10324 w 80013"/>
              <a:gd name="connsiteY28" fmla="*/ 5410 h 60388"/>
              <a:gd name="connsiteX29" fmla="*/ -1108 w 80013"/>
              <a:gd name="connsiteY29" fmla="*/ 52368 h 60388"/>
              <a:gd name="connsiteX30" fmla="*/ -9684 w 80013"/>
              <a:gd name="connsiteY30" fmla="*/ 56083 h 60388"/>
              <a:gd name="connsiteX31" fmla="*/ -11591 w 80013"/>
              <a:gd name="connsiteY31" fmla="*/ 58083 h 60388"/>
              <a:gd name="connsiteX32" fmla="*/ -10633 w 80013"/>
              <a:gd name="connsiteY32" fmla="*/ 59226 h 60388"/>
              <a:gd name="connsiteX33" fmla="*/ 799 w 80013"/>
              <a:gd name="connsiteY33" fmla="*/ 58941 h 60388"/>
              <a:gd name="connsiteX34" fmla="*/ 7459 w 80013"/>
              <a:gd name="connsiteY34" fmla="*/ 58941 h 60388"/>
              <a:gd name="connsiteX35" fmla="*/ 13180 w 80013"/>
              <a:gd name="connsiteY35" fmla="*/ 59226 h 60388"/>
              <a:gd name="connsiteX36" fmla="*/ 15086 w 80013"/>
              <a:gd name="connsiteY36" fmla="*/ 57321 h 60388"/>
              <a:gd name="connsiteX37" fmla="*/ 12222 w 80013"/>
              <a:gd name="connsiteY37" fmla="*/ 56083 h 60388"/>
              <a:gd name="connsiteX38" fmla="*/ 8417 w 80013"/>
              <a:gd name="connsiteY38" fmla="*/ 55797 h 60388"/>
              <a:gd name="connsiteX39" fmla="*/ 6510 w 80013"/>
              <a:gd name="connsiteY39" fmla="*/ 54463 h 60388"/>
              <a:gd name="connsiteX40" fmla="*/ 10324 w 80013"/>
              <a:gd name="connsiteY40" fmla="*/ 37509 h 60388"/>
              <a:gd name="connsiteX41" fmla="*/ 25560 w 80013"/>
              <a:gd name="connsiteY41" fmla="*/ 27222 h 60388"/>
              <a:gd name="connsiteX42" fmla="*/ 37941 w 80013"/>
              <a:gd name="connsiteY42" fmla="*/ 52082 h 60388"/>
              <a:gd name="connsiteX43" fmla="*/ 38899 w 80013"/>
              <a:gd name="connsiteY43" fmla="*/ 53701 h 60388"/>
              <a:gd name="connsiteX44" fmla="*/ 34136 w 80013"/>
              <a:gd name="connsiteY44" fmla="*/ 56083 h 60388"/>
              <a:gd name="connsiteX45" fmla="*/ 32230 w 80013"/>
              <a:gd name="connsiteY45" fmla="*/ 58083 h 60388"/>
              <a:gd name="connsiteX46" fmla="*/ 34136 w 80013"/>
              <a:gd name="connsiteY46" fmla="*/ 59226 h 60388"/>
              <a:gd name="connsiteX47" fmla="*/ 45559 w 80013"/>
              <a:gd name="connsiteY47" fmla="*/ 58941 h 60388"/>
              <a:gd name="connsiteX48" fmla="*/ 54135 w 80013"/>
              <a:gd name="connsiteY48" fmla="*/ 59226 h 60388"/>
              <a:gd name="connsiteX49" fmla="*/ 55084 w 80013"/>
              <a:gd name="connsiteY49" fmla="*/ 57512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013" h="60388">
                <a:moveTo>
                  <a:pt x="56042" y="57512"/>
                </a:moveTo>
                <a:cubicBezTo>
                  <a:pt x="56042" y="56083"/>
                  <a:pt x="54135" y="56083"/>
                  <a:pt x="53186" y="56083"/>
                </a:cubicBezTo>
                <a:cubicBezTo>
                  <a:pt x="52228" y="56083"/>
                  <a:pt x="49373" y="55987"/>
                  <a:pt x="47466" y="53129"/>
                </a:cubicBezTo>
                <a:lnTo>
                  <a:pt x="32230" y="23697"/>
                </a:lnTo>
                <a:lnTo>
                  <a:pt x="32230" y="22650"/>
                </a:lnTo>
                <a:cubicBezTo>
                  <a:pt x="32230" y="22650"/>
                  <a:pt x="32230" y="22364"/>
                  <a:pt x="34136" y="20841"/>
                </a:cubicBezTo>
                <a:lnTo>
                  <a:pt x="42703" y="14649"/>
                </a:lnTo>
                <a:cubicBezTo>
                  <a:pt x="55084" y="6458"/>
                  <a:pt x="60805" y="2552"/>
                  <a:pt x="66516" y="1980"/>
                </a:cubicBezTo>
                <a:cubicBezTo>
                  <a:pt x="67474" y="1791"/>
                  <a:pt x="68423" y="1791"/>
                  <a:pt x="68423" y="-20"/>
                </a:cubicBezTo>
                <a:cubicBezTo>
                  <a:pt x="68423" y="-686"/>
                  <a:pt x="67474" y="-1163"/>
                  <a:pt x="67474" y="-1163"/>
                </a:cubicBezTo>
                <a:cubicBezTo>
                  <a:pt x="65567" y="-1163"/>
                  <a:pt x="63660" y="-877"/>
                  <a:pt x="61753" y="-877"/>
                </a:cubicBezTo>
                <a:cubicBezTo>
                  <a:pt x="58898" y="-877"/>
                  <a:pt x="53186" y="-1163"/>
                  <a:pt x="50322" y="-1163"/>
                </a:cubicBezTo>
                <a:cubicBezTo>
                  <a:pt x="50322" y="-1163"/>
                  <a:pt x="48424" y="-1163"/>
                  <a:pt x="48424" y="742"/>
                </a:cubicBezTo>
                <a:cubicBezTo>
                  <a:pt x="48424" y="742"/>
                  <a:pt x="48424" y="1791"/>
                  <a:pt x="50322" y="1980"/>
                </a:cubicBezTo>
                <a:cubicBezTo>
                  <a:pt x="51280" y="2076"/>
                  <a:pt x="52228" y="2266"/>
                  <a:pt x="52228" y="3123"/>
                </a:cubicBezTo>
                <a:cubicBezTo>
                  <a:pt x="52228" y="4743"/>
                  <a:pt x="49373" y="6743"/>
                  <a:pt x="48424" y="7601"/>
                </a:cubicBezTo>
                <a:lnTo>
                  <a:pt x="11273" y="33508"/>
                </a:lnTo>
                <a:lnTo>
                  <a:pt x="18891" y="5695"/>
                </a:lnTo>
                <a:cubicBezTo>
                  <a:pt x="18891" y="2743"/>
                  <a:pt x="19849" y="1980"/>
                  <a:pt x="26509" y="1980"/>
                </a:cubicBezTo>
                <a:cubicBezTo>
                  <a:pt x="27467" y="1980"/>
                  <a:pt x="29374" y="1980"/>
                  <a:pt x="29374" y="171"/>
                </a:cubicBezTo>
                <a:cubicBezTo>
                  <a:pt x="29374" y="-686"/>
                  <a:pt x="28416" y="-1163"/>
                  <a:pt x="27467" y="-1163"/>
                </a:cubicBezTo>
                <a:cubicBezTo>
                  <a:pt x="24611" y="-1163"/>
                  <a:pt x="18891" y="-877"/>
                  <a:pt x="16035" y="-877"/>
                </a:cubicBezTo>
                <a:cubicBezTo>
                  <a:pt x="14128" y="-877"/>
                  <a:pt x="11273" y="-877"/>
                  <a:pt x="9366" y="-1067"/>
                </a:cubicBezTo>
                <a:cubicBezTo>
                  <a:pt x="8417" y="-1067"/>
                  <a:pt x="5561" y="-1163"/>
                  <a:pt x="4603" y="-1163"/>
                </a:cubicBezTo>
                <a:cubicBezTo>
                  <a:pt x="3655" y="-1163"/>
                  <a:pt x="2697" y="-1163"/>
                  <a:pt x="2697" y="742"/>
                </a:cubicBezTo>
                <a:cubicBezTo>
                  <a:pt x="2697" y="1980"/>
                  <a:pt x="3655" y="1980"/>
                  <a:pt x="5561" y="1980"/>
                </a:cubicBezTo>
                <a:cubicBezTo>
                  <a:pt x="6510" y="1980"/>
                  <a:pt x="7459" y="1980"/>
                  <a:pt x="8417" y="2076"/>
                </a:cubicBezTo>
                <a:cubicBezTo>
                  <a:pt x="10324" y="2266"/>
                  <a:pt x="10324" y="2552"/>
                  <a:pt x="10324" y="3409"/>
                </a:cubicBezTo>
                <a:cubicBezTo>
                  <a:pt x="10324" y="3409"/>
                  <a:pt x="10324" y="3981"/>
                  <a:pt x="10324" y="5410"/>
                </a:cubicBezTo>
                <a:lnTo>
                  <a:pt x="-1108" y="52368"/>
                </a:lnTo>
                <a:cubicBezTo>
                  <a:pt x="-2066" y="55416"/>
                  <a:pt x="-2066" y="56083"/>
                  <a:pt x="-9684" y="56083"/>
                </a:cubicBezTo>
                <a:cubicBezTo>
                  <a:pt x="-10633" y="56083"/>
                  <a:pt x="-11591" y="56083"/>
                  <a:pt x="-11591" y="58083"/>
                </a:cubicBezTo>
                <a:cubicBezTo>
                  <a:pt x="-11591" y="58083"/>
                  <a:pt x="-11591" y="59226"/>
                  <a:pt x="-10633" y="59226"/>
                </a:cubicBezTo>
                <a:cubicBezTo>
                  <a:pt x="-7777" y="59226"/>
                  <a:pt x="-1108" y="58941"/>
                  <a:pt x="799" y="58941"/>
                </a:cubicBezTo>
                <a:cubicBezTo>
                  <a:pt x="2697" y="58941"/>
                  <a:pt x="5561" y="58941"/>
                  <a:pt x="7459" y="58941"/>
                </a:cubicBezTo>
                <a:cubicBezTo>
                  <a:pt x="8417" y="59130"/>
                  <a:pt x="11273" y="59226"/>
                  <a:pt x="13180" y="59226"/>
                </a:cubicBezTo>
                <a:cubicBezTo>
                  <a:pt x="13180" y="59226"/>
                  <a:pt x="15086" y="59226"/>
                  <a:pt x="15086" y="57321"/>
                </a:cubicBezTo>
                <a:cubicBezTo>
                  <a:pt x="15086" y="56083"/>
                  <a:pt x="13180" y="56083"/>
                  <a:pt x="12222" y="56083"/>
                </a:cubicBezTo>
                <a:cubicBezTo>
                  <a:pt x="12222" y="56083"/>
                  <a:pt x="10324" y="56083"/>
                  <a:pt x="8417" y="55797"/>
                </a:cubicBezTo>
                <a:cubicBezTo>
                  <a:pt x="6510" y="55701"/>
                  <a:pt x="6510" y="55416"/>
                  <a:pt x="6510" y="54463"/>
                </a:cubicBezTo>
                <a:cubicBezTo>
                  <a:pt x="6510" y="53892"/>
                  <a:pt x="7459" y="50654"/>
                  <a:pt x="10324" y="37509"/>
                </a:cubicBezTo>
                <a:lnTo>
                  <a:pt x="25560" y="27222"/>
                </a:lnTo>
                <a:lnTo>
                  <a:pt x="37941" y="52082"/>
                </a:lnTo>
                <a:cubicBezTo>
                  <a:pt x="38899" y="53320"/>
                  <a:pt x="38899" y="53320"/>
                  <a:pt x="38899" y="53701"/>
                </a:cubicBezTo>
                <a:cubicBezTo>
                  <a:pt x="38899" y="55797"/>
                  <a:pt x="36034" y="56083"/>
                  <a:pt x="34136" y="56083"/>
                </a:cubicBezTo>
                <a:cubicBezTo>
                  <a:pt x="33178" y="56083"/>
                  <a:pt x="32230" y="56083"/>
                  <a:pt x="32230" y="58083"/>
                </a:cubicBezTo>
                <a:cubicBezTo>
                  <a:pt x="32230" y="58083"/>
                  <a:pt x="32230" y="59226"/>
                  <a:pt x="34136" y="59226"/>
                </a:cubicBezTo>
                <a:cubicBezTo>
                  <a:pt x="36034" y="59226"/>
                  <a:pt x="42703" y="58941"/>
                  <a:pt x="45559" y="58941"/>
                </a:cubicBezTo>
                <a:cubicBezTo>
                  <a:pt x="47466" y="58941"/>
                  <a:pt x="51280" y="59226"/>
                  <a:pt x="54135" y="59226"/>
                </a:cubicBezTo>
                <a:cubicBezTo>
                  <a:pt x="55084" y="59226"/>
                  <a:pt x="55084" y="58655"/>
                  <a:pt x="55084" y="57512"/>
                </a:cubicBezTo>
                <a:close/>
              </a:path>
            </a:pathLst>
          </a:custGeom>
          <a:solidFill>
            <a:srgbClr val="000000"/>
          </a:solidFill>
          <a:ln w="12700" cap="flat">
            <a:noFill/>
            <a:prstDash val="solid"/>
            <a:miter/>
          </a:ln>
        </p:spPr>
        <p:txBody>
          <a:bodyPr rtlCol="0" anchor="ctr"/>
          <a:lstStyle/>
          <a:p>
            <a:endParaRPr lang="en-AE"/>
          </a:p>
        </p:txBody>
      </p:sp>
      <p:sp>
        <p:nvSpPr>
          <p:cNvPr id="135" name="Freeform: Shape 134">
            <a:extLst>
              <a:ext uri="{FF2B5EF4-FFF2-40B4-BE49-F238E27FC236}">
                <a16:creationId xmlns:a16="http://schemas.microsoft.com/office/drawing/2014/main" id="{0C1C279F-CE75-05F7-C5E1-049A5F26F594}"/>
              </a:ext>
            </a:extLst>
          </p:cNvPr>
          <p:cNvSpPr/>
          <p:nvPr/>
        </p:nvSpPr>
        <p:spPr>
          <a:xfrm>
            <a:off x="6215062" y="4498244"/>
            <a:ext cx="21905" cy="42862"/>
          </a:xfrm>
          <a:custGeom>
            <a:avLst/>
            <a:gdLst>
              <a:gd name="connsiteX0" fmla="*/ 7459 w 21905"/>
              <a:gd name="connsiteY0" fmla="*/ 1505 h 42862"/>
              <a:gd name="connsiteX1" fmla="*/ 4603 w 21905"/>
              <a:gd name="connsiteY1" fmla="*/ -1163 h 42862"/>
              <a:gd name="connsiteX2" fmla="*/ 790 w 21905"/>
              <a:gd name="connsiteY2" fmla="*/ 2552 h 42862"/>
              <a:gd name="connsiteX3" fmla="*/ 3645 w 21905"/>
              <a:gd name="connsiteY3" fmla="*/ 5220 h 42862"/>
              <a:gd name="connsiteX4" fmla="*/ 7459 w 21905"/>
              <a:gd name="connsiteY4" fmla="*/ 1505 h 42862"/>
              <a:gd name="connsiteX5" fmla="*/ 10315 w 21905"/>
              <a:gd name="connsiteY5" fmla="*/ 31889 h 42862"/>
              <a:gd name="connsiteX6" fmla="*/ 8408 w 21905"/>
              <a:gd name="connsiteY6" fmla="*/ 30937 h 42862"/>
              <a:gd name="connsiteX7" fmla="*/ 7459 w 21905"/>
              <a:gd name="connsiteY7" fmla="*/ 32461 h 42862"/>
              <a:gd name="connsiteX8" fmla="*/ 790 w 21905"/>
              <a:gd name="connsiteY8" fmla="*/ 39414 h 42862"/>
              <a:gd name="connsiteX9" fmla="*/ -1117 w 21905"/>
              <a:gd name="connsiteY9" fmla="*/ 37033 h 42862"/>
              <a:gd name="connsiteX10" fmla="*/ -1117 w 21905"/>
              <a:gd name="connsiteY10" fmla="*/ 33795 h 42862"/>
              <a:gd name="connsiteX11" fmla="*/ 790 w 21905"/>
              <a:gd name="connsiteY11" fmla="*/ 30366 h 42862"/>
              <a:gd name="connsiteX12" fmla="*/ 3645 w 21905"/>
              <a:gd name="connsiteY12" fmla="*/ 21793 h 42862"/>
              <a:gd name="connsiteX13" fmla="*/ 4603 w 21905"/>
              <a:gd name="connsiteY13" fmla="*/ 18649 h 42862"/>
              <a:gd name="connsiteX14" fmla="*/ -2066 w 21905"/>
              <a:gd name="connsiteY14" fmla="*/ 12934 h 42862"/>
              <a:gd name="connsiteX15" fmla="*/ -11591 w 21905"/>
              <a:gd name="connsiteY15" fmla="*/ 22745 h 42862"/>
              <a:gd name="connsiteX16" fmla="*/ -10642 w 21905"/>
              <a:gd name="connsiteY16" fmla="*/ 23697 h 42862"/>
              <a:gd name="connsiteX17" fmla="*/ -9684 w 21905"/>
              <a:gd name="connsiteY17" fmla="*/ 22364 h 42862"/>
              <a:gd name="connsiteX18" fmla="*/ -2066 w 21905"/>
              <a:gd name="connsiteY18" fmla="*/ 15220 h 42862"/>
              <a:gd name="connsiteX19" fmla="*/ -159 w 21905"/>
              <a:gd name="connsiteY19" fmla="*/ 17601 h 42862"/>
              <a:gd name="connsiteX20" fmla="*/ -159 w 21905"/>
              <a:gd name="connsiteY20" fmla="*/ 19792 h 42862"/>
              <a:gd name="connsiteX21" fmla="*/ -4922 w 21905"/>
              <a:gd name="connsiteY21" fmla="*/ 29889 h 42862"/>
              <a:gd name="connsiteX22" fmla="*/ -5880 w 21905"/>
              <a:gd name="connsiteY22" fmla="*/ 33222 h 42862"/>
              <a:gd name="connsiteX23" fmla="*/ -6829 w 21905"/>
              <a:gd name="connsiteY23" fmla="*/ 36080 h 42862"/>
              <a:gd name="connsiteX24" fmla="*/ -159 w 21905"/>
              <a:gd name="connsiteY24" fmla="*/ 41700 h 42862"/>
              <a:gd name="connsiteX25" fmla="*/ 10315 w 21905"/>
              <a:gd name="connsiteY25" fmla="*/ 31889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905" h="42862">
                <a:moveTo>
                  <a:pt x="7459" y="1505"/>
                </a:moveTo>
                <a:cubicBezTo>
                  <a:pt x="7459" y="-20"/>
                  <a:pt x="6510" y="-1163"/>
                  <a:pt x="4603" y="-1163"/>
                </a:cubicBezTo>
                <a:cubicBezTo>
                  <a:pt x="2697" y="-1163"/>
                  <a:pt x="790" y="457"/>
                  <a:pt x="790" y="2552"/>
                </a:cubicBezTo>
                <a:cubicBezTo>
                  <a:pt x="790" y="4361"/>
                  <a:pt x="1748" y="5220"/>
                  <a:pt x="3645" y="5220"/>
                </a:cubicBezTo>
                <a:cubicBezTo>
                  <a:pt x="5552" y="5220"/>
                  <a:pt x="7459" y="3409"/>
                  <a:pt x="7459" y="1505"/>
                </a:cubicBezTo>
                <a:close/>
                <a:moveTo>
                  <a:pt x="10315" y="31889"/>
                </a:moveTo>
                <a:cubicBezTo>
                  <a:pt x="10315" y="30937"/>
                  <a:pt x="9366" y="30937"/>
                  <a:pt x="8408" y="30937"/>
                </a:cubicBezTo>
                <a:cubicBezTo>
                  <a:pt x="7459" y="30937"/>
                  <a:pt x="7459" y="31223"/>
                  <a:pt x="7459" y="32461"/>
                </a:cubicBezTo>
                <a:cubicBezTo>
                  <a:pt x="6510" y="35890"/>
                  <a:pt x="3645" y="39414"/>
                  <a:pt x="790" y="39414"/>
                </a:cubicBezTo>
                <a:cubicBezTo>
                  <a:pt x="-1117" y="39414"/>
                  <a:pt x="-1117" y="38462"/>
                  <a:pt x="-1117" y="37033"/>
                </a:cubicBezTo>
                <a:cubicBezTo>
                  <a:pt x="-1117" y="35699"/>
                  <a:pt x="-1117" y="35033"/>
                  <a:pt x="-1117" y="33795"/>
                </a:cubicBezTo>
                <a:lnTo>
                  <a:pt x="790" y="30366"/>
                </a:lnTo>
                <a:lnTo>
                  <a:pt x="3645" y="21793"/>
                </a:lnTo>
                <a:cubicBezTo>
                  <a:pt x="4603" y="20364"/>
                  <a:pt x="4603" y="19698"/>
                  <a:pt x="4603" y="18649"/>
                </a:cubicBezTo>
                <a:cubicBezTo>
                  <a:pt x="4603" y="15506"/>
                  <a:pt x="1748" y="12934"/>
                  <a:pt x="-2066" y="12934"/>
                </a:cubicBezTo>
                <a:cubicBezTo>
                  <a:pt x="-8735" y="12934"/>
                  <a:pt x="-11591" y="21126"/>
                  <a:pt x="-11591" y="22745"/>
                </a:cubicBezTo>
                <a:cubicBezTo>
                  <a:pt x="-11591" y="23697"/>
                  <a:pt x="-11591" y="23697"/>
                  <a:pt x="-10642" y="23697"/>
                </a:cubicBezTo>
                <a:cubicBezTo>
                  <a:pt x="-9684" y="23697"/>
                  <a:pt x="-9684" y="23411"/>
                  <a:pt x="-9684" y="22364"/>
                </a:cubicBezTo>
                <a:cubicBezTo>
                  <a:pt x="-7777" y="17887"/>
                  <a:pt x="-4922" y="15220"/>
                  <a:pt x="-2066" y="15220"/>
                </a:cubicBezTo>
                <a:cubicBezTo>
                  <a:pt x="-1117" y="15220"/>
                  <a:pt x="-159" y="15792"/>
                  <a:pt x="-159" y="17601"/>
                </a:cubicBezTo>
                <a:cubicBezTo>
                  <a:pt x="-159" y="17697"/>
                  <a:pt x="-159" y="18649"/>
                  <a:pt x="-159" y="19792"/>
                </a:cubicBezTo>
                <a:lnTo>
                  <a:pt x="-4922" y="29889"/>
                </a:lnTo>
                <a:cubicBezTo>
                  <a:pt x="-4922" y="30937"/>
                  <a:pt x="-4922" y="31127"/>
                  <a:pt x="-5880" y="33222"/>
                </a:cubicBezTo>
                <a:cubicBezTo>
                  <a:pt x="-6829" y="34079"/>
                  <a:pt x="-6829" y="35033"/>
                  <a:pt x="-6829" y="36080"/>
                </a:cubicBezTo>
                <a:cubicBezTo>
                  <a:pt x="-6829" y="39319"/>
                  <a:pt x="-3973" y="41700"/>
                  <a:pt x="-159" y="41700"/>
                </a:cubicBezTo>
                <a:cubicBezTo>
                  <a:pt x="6510" y="41700"/>
                  <a:pt x="10315" y="33318"/>
                  <a:pt x="10315" y="31889"/>
                </a:cubicBezTo>
                <a:close/>
              </a:path>
            </a:pathLst>
          </a:custGeom>
          <a:solidFill>
            <a:srgbClr val="000000"/>
          </a:solidFill>
          <a:ln w="12700" cap="flat">
            <a:noFill/>
            <a:prstDash val="solid"/>
            <a:miter/>
          </a:ln>
        </p:spPr>
        <p:txBody>
          <a:bodyPr rtlCol="0" anchor="ctr"/>
          <a:lstStyle/>
          <a:p>
            <a:endParaRPr lang="en-AE"/>
          </a:p>
        </p:txBody>
      </p:sp>
      <p:sp>
        <p:nvSpPr>
          <p:cNvPr id="136" name="Freeform: Shape 135">
            <a:extLst>
              <a:ext uri="{FF2B5EF4-FFF2-40B4-BE49-F238E27FC236}">
                <a16:creationId xmlns:a16="http://schemas.microsoft.com/office/drawing/2014/main" id="{3A9F8B74-C363-D448-9C09-423562C4499C}"/>
              </a:ext>
            </a:extLst>
          </p:cNvPr>
          <p:cNvSpPr/>
          <p:nvPr/>
        </p:nvSpPr>
        <p:spPr>
          <a:xfrm>
            <a:off x="6267449" y="4413757"/>
            <a:ext cx="29523" cy="126682"/>
          </a:xfrm>
          <a:custGeom>
            <a:avLst/>
            <a:gdLst>
              <a:gd name="connsiteX0" fmla="*/ 17933 w 29523"/>
              <a:gd name="connsiteY0" fmla="*/ 124187 h 126682"/>
              <a:gd name="connsiteX1" fmla="*/ 16035 w 29523"/>
              <a:gd name="connsiteY1" fmla="*/ 121329 h 126682"/>
              <a:gd name="connsiteX2" fmla="*/ -3973 w 29523"/>
              <a:gd name="connsiteY2" fmla="*/ 62083 h 126682"/>
              <a:gd name="connsiteX3" fmla="*/ 16035 w 29523"/>
              <a:gd name="connsiteY3" fmla="*/ 2266 h 126682"/>
              <a:gd name="connsiteX4" fmla="*/ 17933 w 29523"/>
              <a:gd name="connsiteY4" fmla="*/ 171 h 126682"/>
              <a:gd name="connsiteX5" fmla="*/ 16984 w 29523"/>
              <a:gd name="connsiteY5" fmla="*/ -1163 h 126682"/>
              <a:gd name="connsiteX6" fmla="*/ -3015 w 29523"/>
              <a:gd name="connsiteY6" fmla="*/ 23602 h 126682"/>
              <a:gd name="connsiteX7" fmla="*/ -11591 w 29523"/>
              <a:gd name="connsiteY7" fmla="*/ 62083 h 126682"/>
              <a:gd name="connsiteX8" fmla="*/ -3015 w 29523"/>
              <a:gd name="connsiteY8" fmla="*/ 101708 h 126682"/>
              <a:gd name="connsiteX9" fmla="*/ 16984 w 29523"/>
              <a:gd name="connsiteY9" fmla="*/ 125520 h 126682"/>
              <a:gd name="connsiteX10" fmla="*/ 17933 w 2952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2">
                <a:moveTo>
                  <a:pt x="17933" y="124187"/>
                </a:moveTo>
                <a:cubicBezTo>
                  <a:pt x="17933" y="123710"/>
                  <a:pt x="17933" y="123615"/>
                  <a:pt x="16035" y="121329"/>
                </a:cubicBezTo>
                <a:cubicBezTo>
                  <a:pt x="-159" y="105423"/>
                  <a:pt x="-3973" y="81610"/>
                  <a:pt x="-3973" y="62083"/>
                </a:cubicBezTo>
                <a:cubicBezTo>
                  <a:pt x="-3973" y="40271"/>
                  <a:pt x="790" y="18173"/>
                  <a:pt x="16035" y="2266"/>
                </a:cubicBezTo>
                <a:cubicBezTo>
                  <a:pt x="17933" y="837"/>
                  <a:pt x="17933" y="648"/>
                  <a:pt x="17933" y="171"/>
                </a:cubicBezTo>
                <a:cubicBezTo>
                  <a:pt x="17933" y="-686"/>
                  <a:pt x="17933" y="-1163"/>
                  <a:pt x="16984" y="-1163"/>
                </a:cubicBezTo>
                <a:cubicBezTo>
                  <a:pt x="15077" y="-1163"/>
                  <a:pt x="4603" y="7505"/>
                  <a:pt x="-3015" y="23602"/>
                </a:cubicBezTo>
                <a:cubicBezTo>
                  <a:pt x="-9684" y="37509"/>
                  <a:pt x="-11591" y="51511"/>
                  <a:pt x="-11591" y="62083"/>
                </a:cubicBezTo>
                <a:cubicBezTo>
                  <a:pt x="-11591" y="72085"/>
                  <a:pt x="-9684" y="87420"/>
                  <a:pt x="-3015" y="101708"/>
                </a:cubicBezTo>
                <a:cubicBezTo>
                  <a:pt x="4603" y="117138"/>
                  <a:pt x="15077" y="125520"/>
                  <a:pt x="16984" y="125520"/>
                </a:cubicBezTo>
                <a:cubicBezTo>
                  <a:pt x="17933" y="125520"/>
                  <a:pt x="17933" y="125044"/>
                  <a:pt x="17933" y="124187"/>
                </a:cubicBezTo>
                <a:close/>
              </a:path>
            </a:pathLst>
          </a:custGeom>
          <a:solidFill>
            <a:srgbClr val="000000"/>
          </a:solidFill>
          <a:ln w="12700" cap="flat">
            <a:noFill/>
            <a:prstDash val="solid"/>
            <a:miter/>
          </a:ln>
        </p:spPr>
        <p:txBody>
          <a:bodyPr rtlCol="0" anchor="ctr"/>
          <a:lstStyle/>
          <a:p>
            <a:endParaRPr lang="en-AE"/>
          </a:p>
        </p:txBody>
      </p:sp>
      <p:sp>
        <p:nvSpPr>
          <p:cNvPr id="137" name="Freeform: Shape 136">
            <a:extLst>
              <a:ext uri="{FF2B5EF4-FFF2-40B4-BE49-F238E27FC236}">
                <a16:creationId xmlns:a16="http://schemas.microsoft.com/office/drawing/2014/main" id="{6F1CFFCA-03A8-4E54-17FA-A0CAC277543A}"/>
              </a:ext>
            </a:extLst>
          </p:cNvPr>
          <p:cNvSpPr/>
          <p:nvPr/>
        </p:nvSpPr>
        <p:spPr>
          <a:xfrm>
            <a:off x="6308405" y="4422234"/>
            <a:ext cx="103826" cy="86486"/>
          </a:xfrm>
          <a:custGeom>
            <a:avLst/>
            <a:gdLst>
              <a:gd name="connsiteX0" fmla="*/ 76990 w 103826"/>
              <a:gd name="connsiteY0" fmla="*/ 82943 h 86486"/>
              <a:gd name="connsiteX1" fmla="*/ 74134 w 103826"/>
              <a:gd name="connsiteY1" fmla="*/ 81420 h 86486"/>
              <a:gd name="connsiteX2" fmla="*/ 63660 w 103826"/>
              <a:gd name="connsiteY2" fmla="*/ 75799 h 86486"/>
              <a:gd name="connsiteX3" fmla="*/ 47466 w 103826"/>
              <a:gd name="connsiteY3" fmla="*/ 36842 h 86486"/>
              <a:gd name="connsiteX4" fmla="*/ 73185 w 103826"/>
              <a:gd name="connsiteY4" fmla="*/ 9315 h 86486"/>
              <a:gd name="connsiteX5" fmla="*/ 89380 w 103826"/>
              <a:gd name="connsiteY5" fmla="*/ 2838 h 86486"/>
              <a:gd name="connsiteX6" fmla="*/ 92235 w 103826"/>
              <a:gd name="connsiteY6" fmla="*/ 362 h 86486"/>
              <a:gd name="connsiteX7" fmla="*/ 90328 w 103826"/>
              <a:gd name="connsiteY7" fmla="*/ -1163 h 86486"/>
              <a:gd name="connsiteX8" fmla="*/ 78897 w 103826"/>
              <a:gd name="connsiteY8" fmla="*/ -686 h 86486"/>
              <a:gd name="connsiteX9" fmla="*/ 64609 w 103826"/>
              <a:gd name="connsiteY9" fmla="*/ -1163 h 86486"/>
              <a:gd name="connsiteX10" fmla="*/ 61753 w 103826"/>
              <a:gd name="connsiteY10" fmla="*/ 1409 h 86486"/>
              <a:gd name="connsiteX11" fmla="*/ 63660 w 103826"/>
              <a:gd name="connsiteY11" fmla="*/ 2838 h 86486"/>
              <a:gd name="connsiteX12" fmla="*/ 68423 w 103826"/>
              <a:gd name="connsiteY12" fmla="*/ 6743 h 86486"/>
              <a:gd name="connsiteX13" fmla="*/ 66516 w 103826"/>
              <a:gd name="connsiteY13" fmla="*/ 11410 h 86486"/>
              <a:gd name="connsiteX14" fmla="*/ 45559 w 103826"/>
              <a:gd name="connsiteY14" fmla="*/ 33413 h 86486"/>
              <a:gd name="connsiteX15" fmla="*/ 35085 w 103826"/>
              <a:gd name="connsiteY15" fmla="*/ 8076 h 86486"/>
              <a:gd name="connsiteX16" fmla="*/ 35085 w 103826"/>
              <a:gd name="connsiteY16" fmla="*/ 6458 h 86486"/>
              <a:gd name="connsiteX17" fmla="*/ 41755 w 103826"/>
              <a:gd name="connsiteY17" fmla="*/ 2838 h 86486"/>
              <a:gd name="connsiteX18" fmla="*/ 44610 w 103826"/>
              <a:gd name="connsiteY18" fmla="*/ 457 h 86486"/>
              <a:gd name="connsiteX19" fmla="*/ 42703 w 103826"/>
              <a:gd name="connsiteY19" fmla="*/ -1163 h 86486"/>
              <a:gd name="connsiteX20" fmla="*/ 26509 w 103826"/>
              <a:gd name="connsiteY20" fmla="*/ -686 h 86486"/>
              <a:gd name="connsiteX21" fmla="*/ 12222 w 103826"/>
              <a:gd name="connsiteY21" fmla="*/ -1163 h 86486"/>
              <a:gd name="connsiteX22" fmla="*/ 10315 w 103826"/>
              <a:gd name="connsiteY22" fmla="*/ 1409 h 86486"/>
              <a:gd name="connsiteX23" fmla="*/ 13180 w 103826"/>
              <a:gd name="connsiteY23" fmla="*/ 2838 h 86486"/>
              <a:gd name="connsiteX24" fmla="*/ 22705 w 103826"/>
              <a:gd name="connsiteY24" fmla="*/ 6933 h 86486"/>
              <a:gd name="connsiteX25" fmla="*/ 37941 w 103826"/>
              <a:gd name="connsiteY25" fmla="*/ 42177 h 86486"/>
              <a:gd name="connsiteX26" fmla="*/ 11273 w 103826"/>
              <a:gd name="connsiteY26" fmla="*/ 70941 h 86486"/>
              <a:gd name="connsiteX27" fmla="*/ 9366 w 103826"/>
              <a:gd name="connsiteY27" fmla="*/ 72275 h 86486"/>
              <a:gd name="connsiteX28" fmla="*/ -9684 w 103826"/>
              <a:gd name="connsiteY28" fmla="*/ 81420 h 86486"/>
              <a:gd name="connsiteX29" fmla="*/ -11591 w 103826"/>
              <a:gd name="connsiteY29" fmla="*/ 83990 h 86486"/>
              <a:gd name="connsiteX30" fmla="*/ -10633 w 103826"/>
              <a:gd name="connsiteY30" fmla="*/ 85324 h 86486"/>
              <a:gd name="connsiteX31" fmla="*/ 1748 w 103826"/>
              <a:gd name="connsiteY31" fmla="*/ 84848 h 86486"/>
              <a:gd name="connsiteX32" fmla="*/ 16035 w 103826"/>
              <a:gd name="connsiteY32" fmla="*/ 85324 h 86486"/>
              <a:gd name="connsiteX33" fmla="*/ 17942 w 103826"/>
              <a:gd name="connsiteY33" fmla="*/ 82847 h 86486"/>
              <a:gd name="connsiteX34" fmla="*/ 16035 w 103826"/>
              <a:gd name="connsiteY34" fmla="*/ 81420 h 86486"/>
              <a:gd name="connsiteX35" fmla="*/ 11273 w 103826"/>
              <a:gd name="connsiteY35" fmla="*/ 77419 h 86486"/>
              <a:gd name="connsiteX36" fmla="*/ 15077 w 103826"/>
              <a:gd name="connsiteY36" fmla="*/ 71799 h 86486"/>
              <a:gd name="connsiteX37" fmla="*/ 27467 w 103826"/>
              <a:gd name="connsiteY37" fmla="*/ 58083 h 86486"/>
              <a:gd name="connsiteX38" fmla="*/ 38890 w 103826"/>
              <a:gd name="connsiteY38" fmla="*/ 45701 h 86486"/>
              <a:gd name="connsiteX39" fmla="*/ 52228 w 103826"/>
              <a:gd name="connsiteY39" fmla="*/ 75990 h 86486"/>
              <a:gd name="connsiteX40" fmla="*/ 52228 w 103826"/>
              <a:gd name="connsiteY40" fmla="*/ 77705 h 86486"/>
              <a:gd name="connsiteX41" fmla="*/ 44610 w 103826"/>
              <a:gd name="connsiteY41" fmla="*/ 81420 h 86486"/>
              <a:gd name="connsiteX42" fmla="*/ 42703 w 103826"/>
              <a:gd name="connsiteY42" fmla="*/ 83801 h 86486"/>
              <a:gd name="connsiteX43" fmla="*/ 44610 w 103826"/>
              <a:gd name="connsiteY43" fmla="*/ 85324 h 86486"/>
              <a:gd name="connsiteX44" fmla="*/ 60805 w 103826"/>
              <a:gd name="connsiteY44" fmla="*/ 84848 h 86486"/>
              <a:gd name="connsiteX45" fmla="*/ 74134 w 103826"/>
              <a:gd name="connsiteY45" fmla="*/ 85324 h 86486"/>
              <a:gd name="connsiteX46" fmla="*/ 76990 w 103826"/>
              <a:gd name="connsiteY46" fmla="*/ 82943 h 8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826" h="86486">
                <a:moveTo>
                  <a:pt x="76990" y="82943"/>
                </a:moveTo>
                <a:cubicBezTo>
                  <a:pt x="76990" y="81420"/>
                  <a:pt x="76041" y="81420"/>
                  <a:pt x="74134" y="81420"/>
                </a:cubicBezTo>
                <a:cubicBezTo>
                  <a:pt x="66516" y="81324"/>
                  <a:pt x="65567" y="80847"/>
                  <a:pt x="63660" y="75799"/>
                </a:cubicBezTo>
                <a:lnTo>
                  <a:pt x="47466" y="36842"/>
                </a:lnTo>
                <a:cubicBezTo>
                  <a:pt x="56042" y="27889"/>
                  <a:pt x="69372" y="12839"/>
                  <a:pt x="73185" y="9315"/>
                </a:cubicBezTo>
                <a:cubicBezTo>
                  <a:pt x="76990" y="6267"/>
                  <a:pt x="81752" y="3218"/>
                  <a:pt x="89380" y="2838"/>
                </a:cubicBezTo>
                <a:cubicBezTo>
                  <a:pt x="91277" y="2743"/>
                  <a:pt x="92235" y="2743"/>
                  <a:pt x="92235" y="362"/>
                </a:cubicBezTo>
                <a:cubicBezTo>
                  <a:pt x="92235" y="362"/>
                  <a:pt x="92235" y="-1163"/>
                  <a:pt x="90328" y="-1163"/>
                </a:cubicBezTo>
                <a:cubicBezTo>
                  <a:pt x="86515" y="-1163"/>
                  <a:pt x="82710" y="-686"/>
                  <a:pt x="78897" y="-686"/>
                </a:cubicBezTo>
                <a:cubicBezTo>
                  <a:pt x="74134" y="-686"/>
                  <a:pt x="69372" y="-1163"/>
                  <a:pt x="64609" y="-1163"/>
                </a:cubicBezTo>
                <a:cubicBezTo>
                  <a:pt x="63660" y="-1163"/>
                  <a:pt x="61753" y="-1163"/>
                  <a:pt x="61753" y="1409"/>
                </a:cubicBezTo>
                <a:cubicBezTo>
                  <a:pt x="61753" y="2266"/>
                  <a:pt x="62702" y="2743"/>
                  <a:pt x="63660" y="2838"/>
                </a:cubicBezTo>
                <a:cubicBezTo>
                  <a:pt x="64609" y="3028"/>
                  <a:pt x="68423" y="3218"/>
                  <a:pt x="68423" y="6743"/>
                </a:cubicBezTo>
                <a:cubicBezTo>
                  <a:pt x="68423" y="8553"/>
                  <a:pt x="67465" y="10172"/>
                  <a:pt x="66516" y="11410"/>
                </a:cubicBezTo>
                <a:lnTo>
                  <a:pt x="45559" y="33413"/>
                </a:lnTo>
                <a:lnTo>
                  <a:pt x="35085" y="8076"/>
                </a:lnTo>
                <a:lnTo>
                  <a:pt x="35085" y="6458"/>
                </a:lnTo>
                <a:cubicBezTo>
                  <a:pt x="35085" y="5695"/>
                  <a:pt x="36992" y="3314"/>
                  <a:pt x="41755" y="2838"/>
                </a:cubicBezTo>
                <a:cubicBezTo>
                  <a:pt x="43652" y="2743"/>
                  <a:pt x="44610" y="2552"/>
                  <a:pt x="44610" y="457"/>
                </a:cubicBezTo>
                <a:cubicBezTo>
                  <a:pt x="44610" y="-1163"/>
                  <a:pt x="42703" y="-1163"/>
                  <a:pt x="42703" y="-1163"/>
                </a:cubicBezTo>
                <a:cubicBezTo>
                  <a:pt x="37941" y="-1163"/>
                  <a:pt x="32230" y="-686"/>
                  <a:pt x="26509" y="-686"/>
                </a:cubicBezTo>
                <a:cubicBezTo>
                  <a:pt x="23653" y="-686"/>
                  <a:pt x="16035" y="-1163"/>
                  <a:pt x="12222" y="-1163"/>
                </a:cubicBezTo>
                <a:cubicBezTo>
                  <a:pt x="12222" y="-1163"/>
                  <a:pt x="10315" y="-1163"/>
                  <a:pt x="10315" y="1409"/>
                </a:cubicBezTo>
                <a:cubicBezTo>
                  <a:pt x="10315" y="2838"/>
                  <a:pt x="11273" y="2838"/>
                  <a:pt x="13180" y="2838"/>
                </a:cubicBezTo>
                <a:cubicBezTo>
                  <a:pt x="20798" y="2838"/>
                  <a:pt x="21747" y="4077"/>
                  <a:pt x="22705" y="6933"/>
                </a:cubicBezTo>
                <a:lnTo>
                  <a:pt x="37941" y="42177"/>
                </a:lnTo>
                <a:lnTo>
                  <a:pt x="11273" y="70941"/>
                </a:lnTo>
                <a:cubicBezTo>
                  <a:pt x="10315" y="71513"/>
                  <a:pt x="10315" y="71608"/>
                  <a:pt x="9366" y="72275"/>
                </a:cubicBezTo>
                <a:cubicBezTo>
                  <a:pt x="2697" y="78943"/>
                  <a:pt x="-3015" y="81038"/>
                  <a:pt x="-9684" y="81420"/>
                </a:cubicBezTo>
                <a:cubicBezTo>
                  <a:pt x="-10633" y="81420"/>
                  <a:pt x="-11591" y="81420"/>
                  <a:pt x="-11591" y="83990"/>
                </a:cubicBezTo>
                <a:cubicBezTo>
                  <a:pt x="-11591" y="83990"/>
                  <a:pt x="-11591" y="85324"/>
                  <a:pt x="-10633" y="85324"/>
                </a:cubicBezTo>
                <a:cubicBezTo>
                  <a:pt x="-6829" y="85324"/>
                  <a:pt x="-2066" y="84848"/>
                  <a:pt x="1748" y="84848"/>
                </a:cubicBezTo>
                <a:cubicBezTo>
                  <a:pt x="6510" y="84848"/>
                  <a:pt x="11273" y="85324"/>
                  <a:pt x="16035" y="85324"/>
                </a:cubicBezTo>
                <a:cubicBezTo>
                  <a:pt x="16035" y="85324"/>
                  <a:pt x="17942" y="85324"/>
                  <a:pt x="17942" y="82847"/>
                </a:cubicBezTo>
                <a:cubicBezTo>
                  <a:pt x="17942" y="81420"/>
                  <a:pt x="16035" y="81420"/>
                  <a:pt x="16035" y="81420"/>
                </a:cubicBezTo>
                <a:cubicBezTo>
                  <a:pt x="15077" y="81324"/>
                  <a:pt x="11273" y="81038"/>
                  <a:pt x="11273" y="77419"/>
                </a:cubicBezTo>
                <a:cubicBezTo>
                  <a:pt x="11273" y="75514"/>
                  <a:pt x="13180" y="73418"/>
                  <a:pt x="15077" y="71799"/>
                </a:cubicBezTo>
                <a:lnTo>
                  <a:pt x="27467" y="58083"/>
                </a:lnTo>
                <a:lnTo>
                  <a:pt x="38890" y="45701"/>
                </a:lnTo>
                <a:lnTo>
                  <a:pt x="52228" y="75990"/>
                </a:lnTo>
                <a:lnTo>
                  <a:pt x="52228" y="77705"/>
                </a:lnTo>
                <a:cubicBezTo>
                  <a:pt x="52228" y="78752"/>
                  <a:pt x="50322" y="80847"/>
                  <a:pt x="44610" y="81420"/>
                </a:cubicBezTo>
                <a:cubicBezTo>
                  <a:pt x="43652" y="81420"/>
                  <a:pt x="42703" y="81609"/>
                  <a:pt x="42703" y="83801"/>
                </a:cubicBezTo>
                <a:cubicBezTo>
                  <a:pt x="42703" y="85324"/>
                  <a:pt x="43652" y="85324"/>
                  <a:pt x="44610" y="85324"/>
                </a:cubicBezTo>
                <a:lnTo>
                  <a:pt x="60805" y="84848"/>
                </a:lnTo>
                <a:cubicBezTo>
                  <a:pt x="63660" y="84848"/>
                  <a:pt x="71278" y="85324"/>
                  <a:pt x="74134" y="85324"/>
                </a:cubicBezTo>
                <a:cubicBezTo>
                  <a:pt x="75092" y="85324"/>
                  <a:pt x="76990" y="85324"/>
                  <a:pt x="76990" y="82943"/>
                </a:cubicBezTo>
                <a:close/>
              </a:path>
            </a:pathLst>
          </a:custGeom>
          <a:solidFill>
            <a:srgbClr val="000000"/>
          </a:solidFill>
          <a:ln w="12700" cap="flat">
            <a:noFill/>
            <a:prstDash val="solid"/>
            <a:miter/>
          </a:ln>
        </p:spPr>
        <p:txBody>
          <a:bodyPr rtlCol="0" anchor="ctr"/>
          <a:lstStyle/>
          <a:p>
            <a:endParaRPr lang="en-AE"/>
          </a:p>
        </p:txBody>
      </p:sp>
      <p:sp>
        <p:nvSpPr>
          <p:cNvPr id="138" name="Freeform: Shape 137">
            <a:extLst>
              <a:ext uri="{FF2B5EF4-FFF2-40B4-BE49-F238E27FC236}">
                <a16:creationId xmlns:a16="http://schemas.microsoft.com/office/drawing/2014/main" id="{B9DFE2D7-BCE7-DA4C-975E-632F070D4C07}"/>
              </a:ext>
            </a:extLst>
          </p:cNvPr>
          <p:cNvSpPr/>
          <p:nvPr/>
        </p:nvSpPr>
        <p:spPr>
          <a:xfrm>
            <a:off x="6413180" y="4469098"/>
            <a:ext cx="26668" cy="59531"/>
          </a:xfrm>
          <a:custGeom>
            <a:avLst/>
            <a:gdLst>
              <a:gd name="connsiteX0" fmla="*/ 13180 w 26668"/>
              <a:gd name="connsiteY0" fmla="*/ 2076 h 59531"/>
              <a:gd name="connsiteX1" fmla="*/ 9366 w 26668"/>
              <a:gd name="connsiteY1" fmla="*/ -1163 h 59531"/>
              <a:gd name="connsiteX2" fmla="*/ 4603 w 26668"/>
              <a:gd name="connsiteY2" fmla="*/ 3600 h 59531"/>
              <a:gd name="connsiteX3" fmla="*/ 8417 w 26668"/>
              <a:gd name="connsiteY3" fmla="*/ 7029 h 59531"/>
              <a:gd name="connsiteX4" fmla="*/ 13180 w 26668"/>
              <a:gd name="connsiteY4" fmla="*/ 2076 h 59531"/>
              <a:gd name="connsiteX5" fmla="*/ 15077 w 26668"/>
              <a:gd name="connsiteY5" fmla="*/ 44747 h 59531"/>
              <a:gd name="connsiteX6" fmla="*/ 14128 w 26668"/>
              <a:gd name="connsiteY6" fmla="*/ 43604 h 59531"/>
              <a:gd name="connsiteX7" fmla="*/ 12222 w 26668"/>
              <a:gd name="connsiteY7" fmla="*/ 45129 h 59531"/>
              <a:gd name="connsiteX8" fmla="*/ 2697 w 26668"/>
              <a:gd name="connsiteY8" fmla="*/ 55797 h 59531"/>
              <a:gd name="connsiteX9" fmla="*/ 790 w 26668"/>
              <a:gd name="connsiteY9" fmla="*/ 52653 h 59531"/>
              <a:gd name="connsiteX10" fmla="*/ 2697 w 26668"/>
              <a:gd name="connsiteY10" fmla="*/ 47033 h 59531"/>
              <a:gd name="connsiteX11" fmla="*/ 4603 w 26668"/>
              <a:gd name="connsiteY11" fmla="*/ 39985 h 59531"/>
              <a:gd name="connsiteX12" fmla="*/ 9366 w 26668"/>
              <a:gd name="connsiteY12" fmla="*/ 28745 h 59531"/>
              <a:gd name="connsiteX13" fmla="*/ 10315 w 26668"/>
              <a:gd name="connsiteY13" fmla="*/ 25888 h 59531"/>
              <a:gd name="connsiteX14" fmla="*/ 1748 w 26668"/>
              <a:gd name="connsiteY14" fmla="*/ 18458 h 59531"/>
              <a:gd name="connsiteX15" fmla="*/ -11591 w 26668"/>
              <a:gd name="connsiteY15" fmla="*/ 31984 h 59531"/>
              <a:gd name="connsiteX16" fmla="*/ -9684 w 26668"/>
              <a:gd name="connsiteY16" fmla="*/ 33032 h 59531"/>
              <a:gd name="connsiteX17" fmla="*/ -7777 w 26668"/>
              <a:gd name="connsiteY17" fmla="*/ 31698 h 59531"/>
              <a:gd name="connsiteX18" fmla="*/ 790 w 26668"/>
              <a:gd name="connsiteY18" fmla="*/ 20839 h 59531"/>
              <a:gd name="connsiteX19" fmla="*/ 3655 w 26668"/>
              <a:gd name="connsiteY19" fmla="*/ 23982 h 59531"/>
              <a:gd name="connsiteX20" fmla="*/ 790 w 26668"/>
              <a:gd name="connsiteY20" fmla="*/ 32841 h 59531"/>
              <a:gd name="connsiteX21" fmla="*/ -4922 w 26668"/>
              <a:gd name="connsiteY21" fmla="*/ 47033 h 59531"/>
              <a:gd name="connsiteX22" fmla="*/ -5870 w 26668"/>
              <a:gd name="connsiteY22" fmla="*/ 50748 h 59531"/>
              <a:gd name="connsiteX23" fmla="*/ 2697 w 26668"/>
              <a:gd name="connsiteY23" fmla="*/ 58369 h 59531"/>
              <a:gd name="connsiteX24" fmla="*/ 15077 w 26668"/>
              <a:gd name="connsiteY24" fmla="*/ 44747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68" h="59531">
                <a:moveTo>
                  <a:pt x="13180" y="2076"/>
                </a:moveTo>
                <a:cubicBezTo>
                  <a:pt x="13180" y="742"/>
                  <a:pt x="12222" y="-1163"/>
                  <a:pt x="9366" y="-1163"/>
                </a:cubicBezTo>
                <a:cubicBezTo>
                  <a:pt x="7459" y="-1163"/>
                  <a:pt x="4603" y="1028"/>
                  <a:pt x="4603" y="3600"/>
                </a:cubicBezTo>
                <a:cubicBezTo>
                  <a:pt x="4603" y="5028"/>
                  <a:pt x="5552" y="7029"/>
                  <a:pt x="8417" y="7029"/>
                </a:cubicBezTo>
                <a:cubicBezTo>
                  <a:pt x="11273" y="7029"/>
                  <a:pt x="13180" y="4457"/>
                  <a:pt x="13180" y="2076"/>
                </a:cubicBezTo>
                <a:close/>
                <a:moveTo>
                  <a:pt x="15077" y="44747"/>
                </a:moveTo>
                <a:cubicBezTo>
                  <a:pt x="15077" y="43604"/>
                  <a:pt x="14128" y="43604"/>
                  <a:pt x="14128" y="43604"/>
                </a:cubicBezTo>
                <a:cubicBezTo>
                  <a:pt x="13180" y="43604"/>
                  <a:pt x="13180" y="44175"/>
                  <a:pt x="12222" y="45129"/>
                </a:cubicBezTo>
                <a:cubicBezTo>
                  <a:pt x="10315" y="52272"/>
                  <a:pt x="6510" y="55797"/>
                  <a:pt x="2697" y="55797"/>
                </a:cubicBezTo>
                <a:cubicBezTo>
                  <a:pt x="790" y="55797"/>
                  <a:pt x="790" y="54749"/>
                  <a:pt x="790" y="52653"/>
                </a:cubicBezTo>
                <a:cubicBezTo>
                  <a:pt x="790" y="50748"/>
                  <a:pt x="1748" y="48938"/>
                  <a:pt x="2697" y="47033"/>
                </a:cubicBezTo>
                <a:lnTo>
                  <a:pt x="4603" y="39985"/>
                </a:lnTo>
                <a:lnTo>
                  <a:pt x="9366" y="28745"/>
                </a:lnTo>
                <a:cubicBezTo>
                  <a:pt x="9366" y="27793"/>
                  <a:pt x="10315" y="26745"/>
                  <a:pt x="10315" y="25888"/>
                </a:cubicBezTo>
                <a:cubicBezTo>
                  <a:pt x="10315" y="21696"/>
                  <a:pt x="6510" y="18458"/>
                  <a:pt x="1748" y="18458"/>
                </a:cubicBezTo>
                <a:cubicBezTo>
                  <a:pt x="-7777" y="18458"/>
                  <a:pt x="-11591" y="30460"/>
                  <a:pt x="-11591" y="31984"/>
                </a:cubicBezTo>
                <a:cubicBezTo>
                  <a:pt x="-11591" y="33032"/>
                  <a:pt x="-9684" y="33032"/>
                  <a:pt x="-9684" y="33032"/>
                </a:cubicBezTo>
                <a:cubicBezTo>
                  <a:pt x="-8735" y="33032"/>
                  <a:pt x="-8735" y="32555"/>
                  <a:pt x="-7777" y="31698"/>
                </a:cubicBezTo>
                <a:cubicBezTo>
                  <a:pt x="-5870" y="24078"/>
                  <a:pt x="-2066" y="20839"/>
                  <a:pt x="790" y="20839"/>
                </a:cubicBezTo>
                <a:cubicBezTo>
                  <a:pt x="2697" y="20839"/>
                  <a:pt x="3655" y="21601"/>
                  <a:pt x="3655" y="23982"/>
                </a:cubicBezTo>
                <a:cubicBezTo>
                  <a:pt x="3655" y="26079"/>
                  <a:pt x="2697" y="27412"/>
                  <a:pt x="790" y="32841"/>
                </a:cubicBezTo>
                <a:lnTo>
                  <a:pt x="-4922" y="47033"/>
                </a:lnTo>
                <a:cubicBezTo>
                  <a:pt x="-4922" y="48176"/>
                  <a:pt x="-5870" y="49224"/>
                  <a:pt x="-5870" y="50748"/>
                </a:cubicBezTo>
                <a:cubicBezTo>
                  <a:pt x="-5870" y="54939"/>
                  <a:pt x="-2066" y="58369"/>
                  <a:pt x="2697" y="58369"/>
                </a:cubicBezTo>
                <a:cubicBezTo>
                  <a:pt x="11273" y="58369"/>
                  <a:pt x="15077" y="46176"/>
                  <a:pt x="15077" y="44747"/>
                </a:cubicBezTo>
                <a:close/>
              </a:path>
            </a:pathLst>
          </a:custGeom>
          <a:solidFill>
            <a:srgbClr val="000000"/>
          </a:solidFill>
          <a:ln w="12700" cap="flat">
            <a:noFill/>
            <a:prstDash val="solid"/>
            <a:miter/>
          </a:ln>
        </p:spPr>
        <p:txBody>
          <a:bodyPr rtlCol="0" anchor="ctr"/>
          <a:lstStyle/>
          <a:p>
            <a:endParaRPr lang="en-AE"/>
          </a:p>
        </p:txBody>
      </p:sp>
      <p:sp>
        <p:nvSpPr>
          <p:cNvPr id="139" name="Freeform: Shape 138">
            <a:extLst>
              <a:ext uri="{FF2B5EF4-FFF2-40B4-BE49-F238E27FC236}">
                <a16:creationId xmlns:a16="http://schemas.microsoft.com/office/drawing/2014/main" id="{0A5402C2-93CA-F269-3261-FF0970E1B542}"/>
              </a:ext>
            </a:extLst>
          </p:cNvPr>
          <p:cNvSpPr/>
          <p:nvPr/>
        </p:nvSpPr>
        <p:spPr>
          <a:xfrm>
            <a:off x="6458898" y="4413757"/>
            <a:ext cx="29533" cy="126682"/>
          </a:xfrm>
          <a:custGeom>
            <a:avLst/>
            <a:gdLst>
              <a:gd name="connsiteX0" fmla="*/ 17942 w 29533"/>
              <a:gd name="connsiteY0" fmla="*/ 62083 h 126682"/>
              <a:gd name="connsiteX1" fmla="*/ 9366 w 29533"/>
              <a:gd name="connsiteY1" fmla="*/ 22650 h 126682"/>
              <a:gd name="connsiteX2" fmla="*/ -10633 w 29533"/>
              <a:gd name="connsiteY2" fmla="*/ -1163 h 126682"/>
              <a:gd name="connsiteX3" fmla="*/ -11591 w 29533"/>
              <a:gd name="connsiteY3" fmla="*/ 171 h 126682"/>
              <a:gd name="connsiteX4" fmla="*/ -9684 w 29533"/>
              <a:gd name="connsiteY4" fmla="*/ 3218 h 126682"/>
              <a:gd name="connsiteX5" fmla="*/ 10324 w 29533"/>
              <a:gd name="connsiteY5" fmla="*/ 62083 h 126682"/>
              <a:gd name="connsiteX6" fmla="*/ -9684 w 29533"/>
              <a:gd name="connsiteY6" fmla="*/ 122091 h 126682"/>
              <a:gd name="connsiteX7" fmla="*/ -11591 w 29533"/>
              <a:gd name="connsiteY7" fmla="*/ 124187 h 126682"/>
              <a:gd name="connsiteX8" fmla="*/ -10633 w 29533"/>
              <a:gd name="connsiteY8" fmla="*/ 125520 h 126682"/>
              <a:gd name="connsiteX9" fmla="*/ 9366 w 29533"/>
              <a:gd name="connsiteY9" fmla="*/ 100850 h 126682"/>
              <a:gd name="connsiteX10" fmla="*/ 17942 w 29533"/>
              <a:gd name="connsiteY10" fmla="*/ 62083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2">
                <a:moveTo>
                  <a:pt x="17942" y="62083"/>
                </a:moveTo>
                <a:cubicBezTo>
                  <a:pt x="17942" y="52272"/>
                  <a:pt x="16035" y="36937"/>
                  <a:pt x="9366" y="22650"/>
                </a:cubicBezTo>
                <a:cubicBezTo>
                  <a:pt x="1748" y="7219"/>
                  <a:pt x="-9684" y="-1163"/>
                  <a:pt x="-10633" y="-1163"/>
                </a:cubicBezTo>
                <a:cubicBezTo>
                  <a:pt x="-11591" y="-1163"/>
                  <a:pt x="-11591" y="-591"/>
                  <a:pt x="-11591" y="171"/>
                </a:cubicBezTo>
                <a:cubicBezTo>
                  <a:pt x="-11591" y="648"/>
                  <a:pt x="-11591" y="742"/>
                  <a:pt x="-9684" y="3218"/>
                </a:cubicBezTo>
                <a:cubicBezTo>
                  <a:pt x="2697" y="15697"/>
                  <a:pt x="10324" y="35794"/>
                  <a:pt x="10324" y="62083"/>
                </a:cubicBezTo>
                <a:cubicBezTo>
                  <a:pt x="10324" y="83801"/>
                  <a:pt x="5561" y="105994"/>
                  <a:pt x="-9684" y="122091"/>
                </a:cubicBezTo>
                <a:cubicBezTo>
                  <a:pt x="-11591" y="123615"/>
                  <a:pt x="-11591" y="123710"/>
                  <a:pt x="-11591" y="124187"/>
                </a:cubicBezTo>
                <a:cubicBezTo>
                  <a:pt x="-11591" y="124948"/>
                  <a:pt x="-11591" y="125520"/>
                  <a:pt x="-10633" y="125520"/>
                </a:cubicBezTo>
                <a:cubicBezTo>
                  <a:pt x="-9684" y="125520"/>
                  <a:pt x="1748" y="116852"/>
                  <a:pt x="9366" y="100850"/>
                </a:cubicBezTo>
                <a:cubicBezTo>
                  <a:pt x="16035" y="86848"/>
                  <a:pt x="17942" y="72847"/>
                  <a:pt x="17942" y="62083"/>
                </a:cubicBezTo>
                <a:close/>
              </a:path>
            </a:pathLst>
          </a:custGeom>
          <a:solidFill>
            <a:srgbClr val="000000"/>
          </a:solidFill>
          <a:ln w="12700" cap="flat">
            <a:noFill/>
            <a:prstDash val="solid"/>
            <a:miter/>
          </a:ln>
        </p:spPr>
        <p:txBody>
          <a:bodyPr rtlCol="0" anchor="ctr"/>
          <a:lstStyle/>
          <a:p>
            <a:endParaRPr lang="en-AE"/>
          </a:p>
        </p:txBody>
      </p:sp>
      <p:sp>
        <p:nvSpPr>
          <p:cNvPr id="140" name="Freeform: Shape 139">
            <a:extLst>
              <a:ext uri="{FF2B5EF4-FFF2-40B4-BE49-F238E27FC236}">
                <a16:creationId xmlns:a16="http://schemas.microsoft.com/office/drawing/2014/main" id="{D81662A0-D657-A1CF-8797-88719063F431}"/>
              </a:ext>
            </a:extLst>
          </p:cNvPr>
          <p:cNvSpPr/>
          <p:nvPr/>
        </p:nvSpPr>
        <p:spPr>
          <a:xfrm>
            <a:off x="6536056" y="4434902"/>
            <a:ext cx="83818" cy="84391"/>
          </a:xfrm>
          <a:custGeom>
            <a:avLst/>
            <a:gdLst>
              <a:gd name="connsiteX0" fmla="*/ 72227 w 83818"/>
              <a:gd name="connsiteY0" fmla="*/ 40938 h 84391"/>
              <a:gd name="connsiteX1" fmla="*/ 30313 w 83818"/>
              <a:gd name="connsiteY1" fmla="*/ -1163 h 84391"/>
              <a:gd name="connsiteX2" fmla="*/ -11591 w 83818"/>
              <a:gd name="connsiteY2" fmla="*/ 40938 h 84391"/>
              <a:gd name="connsiteX3" fmla="*/ 30313 w 83818"/>
              <a:gd name="connsiteY3" fmla="*/ 83229 h 84391"/>
              <a:gd name="connsiteX4" fmla="*/ 72227 w 83818"/>
              <a:gd name="connsiteY4" fmla="*/ 40938 h 84391"/>
              <a:gd name="connsiteX5" fmla="*/ 28416 w 83818"/>
              <a:gd name="connsiteY5" fmla="*/ 39319 h 84391"/>
              <a:gd name="connsiteX6" fmla="*/ -8735 w 83818"/>
              <a:gd name="connsiteY6" fmla="*/ 39319 h 84391"/>
              <a:gd name="connsiteX7" fmla="*/ 28416 w 83818"/>
              <a:gd name="connsiteY7" fmla="*/ 2077 h 84391"/>
              <a:gd name="connsiteX8" fmla="*/ 69372 w 83818"/>
              <a:gd name="connsiteY8" fmla="*/ 39319 h 84391"/>
              <a:gd name="connsiteX9" fmla="*/ 32220 w 83818"/>
              <a:gd name="connsiteY9" fmla="*/ 39319 h 84391"/>
              <a:gd name="connsiteX10" fmla="*/ 32220 w 83818"/>
              <a:gd name="connsiteY10" fmla="*/ 2077 h 84391"/>
              <a:gd name="connsiteX11" fmla="*/ 69372 w 83818"/>
              <a:gd name="connsiteY11" fmla="*/ 39319 h 84391"/>
              <a:gd name="connsiteX12" fmla="*/ 28416 w 83818"/>
              <a:gd name="connsiteY12" fmla="*/ 79991 h 84391"/>
              <a:gd name="connsiteX13" fmla="*/ -8735 w 83818"/>
              <a:gd name="connsiteY13" fmla="*/ 42558 h 84391"/>
              <a:gd name="connsiteX14" fmla="*/ 28416 w 83818"/>
              <a:gd name="connsiteY14" fmla="*/ 42558 h 84391"/>
              <a:gd name="connsiteX15" fmla="*/ 69372 w 83818"/>
              <a:gd name="connsiteY15" fmla="*/ 42558 h 84391"/>
              <a:gd name="connsiteX16" fmla="*/ 32220 w 83818"/>
              <a:gd name="connsiteY16" fmla="*/ 79991 h 84391"/>
              <a:gd name="connsiteX17" fmla="*/ 32220 w 83818"/>
              <a:gd name="connsiteY17" fmla="*/ 42558 h 8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18" h="84391">
                <a:moveTo>
                  <a:pt x="72227" y="40938"/>
                </a:moveTo>
                <a:cubicBezTo>
                  <a:pt x="72227" y="17602"/>
                  <a:pt x="53177" y="-1163"/>
                  <a:pt x="30313" y="-1163"/>
                </a:cubicBezTo>
                <a:cubicBezTo>
                  <a:pt x="6501" y="-1163"/>
                  <a:pt x="-11591" y="18078"/>
                  <a:pt x="-11591" y="40938"/>
                </a:cubicBezTo>
                <a:cubicBezTo>
                  <a:pt x="-11591" y="64465"/>
                  <a:pt x="7459" y="83229"/>
                  <a:pt x="30313" y="83229"/>
                </a:cubicBezTo>
                <a:cubicBezTo>
                  <a:pt x="53177" y="83229"/>
                  <a:pt x="72227" y="63989"/>
                  <a:pt x="72227" y="40938"/>
                </a:cubicBezTo>
                <a:close/>
                <a:moveTo>
                  <a:pt x="28416" y="39319"/>
                </a:moveTo>
                <a:lnTo>
                  <a:pt x="-8735" y="39319"/>
                </a:lnTo>
                <a:cubicBezTo>
                  <a:pt x="-7787" y="19984"/>
                  <a:pt x="7459" y="3315"/>
                  <a:pt x="28416" y="2077"/>
                </a:cubicBezTo>
                <a:close/>
                <a:moveTo>
                  <a:pt x="69372" y="39319"/>
                </a:moveTo>
                <a:lnTo>
                  <a:pt x="32220" y="39319"/>
                </a:lnTo>
                <a:lnTo>
                  <a:pt x="32220" y="2077"/>
                </a:lnTo>
                <a:cubicBezTo>
                  <a:pt x="53177" y="3315"/>
                  <a:pt x="68413" y="19984"/>
                  <a:pt x="69372" y="39319"/>
                </a:cubicBezTo>
                <a:close/>
                <a:moveTo>
                  <a:pt x="28416" y="79991"/>
                </a:moveTo>
                <a:cubicBezTo>
                  <a:pt x="7459" y="78752"/>
                  <a:pt x="-7787" y="62370"/>
                  <a:pt x="-8735" y="42558"/>
                </a:cubicBezTo>
                <a:lnTo>
                  <a:pt x="28416" y="42558"/>
                </a:lnTo>
                <a:close/>
                <a:moveTo>
                  <a:pt x="69372" y="42558"/>
                </a:moveTo>
                <a:cubicBezTo>
                  <a:pt x="68413" y="62370"/>
                  <a:pt x="53177" y="78752"/>
                  <a:pt x="32220" y="79991"/>
                </a:cubicBezTo>
                <a:lnTo>
                  <a:pt x="32220" y="42558"/>
                </a:lnTo>
                <a:close/>
              </a:path>
            </a:pathLst>
          </a:custGeom>
          <a:solidFill>
            <a:srgbClr val="000000"/>
          </a:solidFill>
          <a:ln w="12700" cap="flat">
            <a:noFill/>
            <a:prstDash val="solid"/>
            <a:miter/>
          </a:ln>
        </p:spPr>
        <p:txBody>
          <a:bodyPr rtlCol="0" anchor="ctr"/>
          <a:lstStyle/>
          <a:p>
            <a:endParaRPr lang="en-AE"/>
          </a:p>
        </p:txBody>
      </p:sp>
      <p:sp>
        <p:nvSpPr>
          <p:cNvPr id="141" name="Freeform: Shape 140">
            <a:extLst>
              <a:ext uri="{FF2B5EF4-FFF2-40B4-BE49-F238E27FC236}">
                <a16:creationId xmlns:a16="http://schemas.microsoft.com/office/drawing/2014/main" id="{0905C273-DC70-B34F-CA14-50BE86760739}"/>
              </a:ext>
            </a:extLst>
          </p:cNvPr>
          <p:cNvSpPr/>
          <p:nvPr/>
        </p:nvSpPr>
        <p:spPr>
          <a:xfrm>
            <a:off x="6659881" y="4422711"/>
            <a:ext cx="92394" cy="86009"/>
          </a:xfrm>
          <a:custGeom>
            <a:avLst/>
            <a:gdLst>
              <a:gd name="connsiteX0" fmla="*/ 74134 w 92394"/>
              <a:gd name="connsiteY0" fmla="*/ 53606 h 86009"/>
              <a:gd name="connsiteX1" fmla="*/ 72227 w 92394"/>
              <a:gd name="connsiteY1" fmla="*/ 52272 h 86009"/>
              <a:gd name="connsiteX2" fmla="*/ 71278 w 92394"/>
              <a:gd name="connsiteY2" fmla="*/ 53796 h 86009"/>
              <a:gd name="connsiteX3" fmla="*/ 36034 w 92394"/>
              <a:gd name="connsiteY3" fmla="*/ 80943 h 86009"/>
              <a:gd name="connsiteX4" fmla="*/ 17933 w 92394"/>
              <a:gd name="connsiteY4" fmla="*/ 80943 h 86009"/>
              <a:gd name="connsiteX5" fmla="*/ 15077 w 92394"/>
              <a:gd name="connsiteY5" fmla="*/ 80847 h 86009"/>
              <a:gd name="connsiteX6" fmla="*/ 13170 w 92394"/>
              <a:gd name="connsiteY6" fmla="*/ 79514 h 86009"/>
              <a:gd name="connsiteX7" fmla="*/ 14128 w 92394"/>
              <a:gd name="connsiteY7" fmla="*/ 76656 h 86009"/>
              <a:gd name="connsiteX8" fmla="*/ 22695 w 92394"/>
              <a:gd name="connsiteY8" fmla="*/ 42175 h 86009"/>
              <a:gd name="connsiteX9" fmla="*/ 35076 w 92394"/>
              <a:gd name="connsiteY9" fmla="*/ 42175 h 86009"/>
              <a:gd name="connsiteX10" fmla="*/ 45559 w 92394"/>
              <a:gd name="connsiteY10" fmla="*/ 47986 h 86009"/>
              <a:gd name="connsiteX11" fmla="*/ 44601 w 92394"/>
              <a:gd name="connsiteY11" fmla="*/ 54082 h 86009"/>
              <a:gd name="connsiteX12" fmla="*/ 44601 w 92394"/>
              <a:gd name="connsiteY12" fmla="*/ 55511 h 86009"/>
              <a:gd name="connsiteX13" fmla="*/ 46508 w 92394"/>
              <a:gd name="connsiteY13" fmla="*/ 56844 h 86009"/>
              <a:gd name="connsiteX14" fmla="*/ 48415 w 92394"/>
              <a:gd name="connsiteY14" fmla="*/ 54368 h 86009"/>
              <a:gd name="connsiteX15" fmla="*/ 55084 w 92394"/>
              <a:gd name="connsiteY15" fmla="*/ 24745 h 86009"/>
              <a:gd name="connsiteX16" fmla="*/ 54126 w 92394"/>
              <a:gd name="connsiteY16" fmla="*/ 23411 h 86009"/>
              <a:gd name="connsiteX17" fmla="*/ 52228 w 92394"/>
              <a:gd name="connsiteY17" fmla="*/ 25602 h 86009"/>
              <a:gd name="connsiteX18" fmla="*/ 36034 w 92394"/>
              <a:gd name="connsiteY18" fmla="*/ 38080 h 86009"/>
              <a:gd name="connsiteX19" fmla="*/ 23653 w 92394"/>
              <a:gd name="connsiteY19" fmla="*/ 38080 h 86009"/>
              <a:gd name="connsiteX20" fmla="*/ 31272 w 92394"/>
              <a:gd name="connsiteY20" fmla="*/ 7600 h 86009"/>
              <a:gd name="connsiteX21" fmla="*/ 37941 w 92394"/>
              <a:gd name="connsiteY21" fmla="*/ 2742 h 86009"/>
              <a:gd name="connsiteX22" fmla="*/ 56033 w 92394"/>
              <a:gd name="connsiteY22" fmla="*/ 2742 h 86009"/>
              <a:gd name="connsiteX23" fmla="*/ 75083 w 92394"/>
              <a:gd name="connsiteY23" fmla="*/ 16839 h 86009"/>
              <a:gd name="connsiteX24" fmla="*/ 75083 w 92394"/>
              <a:gd name="connsiteY24" fmla="*/ 23507 h 86009"/>
              <a:gd name="connsiteX25" fmla="*/ 74134 w 92394"/>
              <a:gd name="connsiteY25" fmla="*/ 25793 h 86009"/>
              <a:gd name="connsiteX26" fmla="*/ 76041 w 92394"/>
              <a:gd name="connsiteY26" fmla="*/ 27222 h 86009"/>
              <a:gd name="connsiteX27" fmla="*/ 77938 w 92394"/>
              <a:gd name="connsiteY27" fmla="*/ 24173 h 86009"/>
              <a:gd name="connsiteX28" fmla="*/ 80803 w 92394"/>
              <a:gd name="connsiteY28" fmla="*/ 2266 h 86009"/>
              <a:gd name="connsiteX29" fmla="*/ 76990 w 92394"/>
              <a:gd name="connsiteY29" fmla="*/ -1163 h 86009"/>
              <a:gd name="connsiteX30" fmla="*/ 13170 w 92394"/>
              <a:gd name="connsiteY30" fmla="*/ -1163 h 86009"/>
              <a:gd name="connsiteX31" fmla="*/ 9366 w 92394"/>
              <a:gd name="connsiteY31" fmla="*/ 1313 h 86009"/>
              <a:gd name="connsiteX32" fmla="*/ 13170 w 92394"/>
              <a:gd name="connsiteY32" fmla="*/ 2742 h 86009"/>
              <a:gd name="connsiteX33" fmla="*/ 20788 w 92394"/>
              <a:gd name="connsiteY33" fmla="*/ 5123 h 86009"/>
              <a:gd name="connsiteX34" fmla="*/ 20788 w 92394"/>
              <a:gd name="connsiteY34" fmla="*/ 8076 h 86009"/>
              <a:gd name="connsiteX35" fmla="*/ 3645 w 92394"/>
              <a:gd name="connsiteY35" fmla="*/ 75037 h 86009"/>
              <a:gd name="connsiteX36" fmla="*/ -7787 w 92394"/>
              <a:gd name="connsiteY36" fmla="*/ 80943 h 86009"/>
              <a:gd name="connsiteX37" fmla="*/ -11591 w 92394"/>
              <a:gd name="connsiteY37" fmla="*/ 83324 h 86009"/>
              <a:gd name="connsiteX38" fmla="*/ -7787 w 92394"/>
              <a:gd name="connsiteY38" fmla="*/ 84847 h 86009"/>
              <a:gd name="connsiteX39" fmla="*/ 57940 w 92394"/>
              <a:gd name="connsiteY39" fmla="*/ 84847 h 86009"/>
              <a:gd name="connsiteX40" fmla="*/ 61753 w 92394"/>
              <a:gd name="connsiteY40" fmla="*/ 82752 h 86009"/>
              <a:gd name="connsiteX41" fmla="*/ 73176 w 92394"/>
              <a:gd name="connsiteY41" fmla="*/ 55415 h 86009"/>
              <a:gd name="connsiteX42" fmla="*/ 74134 w 92394"/>
              <a:gd name="connsiteY42" fmla="*/ 53606 h 8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2394" h="86009">
                <a:moveTo>
                  <a:pt x="74134" y="53606"/>
                </a:moveTo>
                <a:cubicBezTo>
                  <a:pt x="74134" y="53606"/>
                  <a:pt x="74134" y="52272"/>
                  <a:pt x="72227" y="52272"/>
                </a:cubicBezTo>
                <a:cubicBezTo>
                  <a:pt x="71278" y="52272"/>
                  <a:pt x="71278" y="53034"/>
                  <a:pt x="71278" y="53796"/>
                </a:cubicBezTo>
                <a:cubicBezTo>
                  <a:pt x="62702" y="72465"/>
                  <a:pt x="57940" y="80943"/>
                  <a:pt x="36034" y="80943"/>
                </a:cubicBezTo>
                <a:lnTo>
                  <a:pt x="17933" y="80943"/>
                </a:lnTo>
                <a:cubicBezTo>
                  <a:pt x="16026" y="80943"/>
                  <a:pt x="16026" y="80943"/>
                  <a:pt x="15077" y="80847"/>
                </a:cubicBezTo>
                <a:cubicBezTo>
                  <a:pt x="14128" y="80657"/>
                  <a:pt x="13170" y="80561"/>
                  <a:pt x="13170" y="79514"/>
                </a:cubicBezTo>
                <a:cubicBezTo>
                  <a:pt x="13170" y="79228"/>
                  <a:pt x="13170" y="78942"/>
                  <a:pt x="14128" y="76656"/>
                </a:cubicBezTo>
                <a:lnTo>
                  <a:pt x="22695" y="42175"/>
                </a:lnTo>
                <a:lnTo>
                  <a:pt x="35076" y="42175"/>
                </a:lnTo>
                <a:cubicBezTo>
                  <a:pt x="45559" y="42175"/>
                  <a:pt x="45559" y="44843"/>
                  <a:pt x="45559" y="47986"/>
                </a:cubicBezTo>
                <a:cubicBezTo>
                  <a:pt x="45559" y="48844"/>
                  <a:pt x="45559" y="50367"/>
                  <a:pt x="44601" y="54082"/>
                </a:cubicBezTo>
                <a:cubicBezTo>
                  <a:pt x="44601" y="54749"/>
                  <a:pt x="44601" y="55129"/>
                  <a:pt x="44601" y="55511"/>
                </a:cubicBezTo>
                <a:cubicBezTo>
                  <a:pt x="44601" y="56082"/>
                  <a:pt x="45559" y="56844"/>
                  <a:pt x="46508" y="56844"/>
                </a:cubicBezTo>
                <a:cubicBezTo>
                  <a:pt x="47466" y="56844"/>
                  <a:pt x="47466" y="56272"/>
                  <a:pt x="48415" y="54368"/>
                </a:cubicBezTo>
                <a:lnTo>
                  <a:pt x="55084" y="24745"/>
                </a:lnTo>
                <a:cubicBezTo>
                  <a:pt x="55084" y="23982"/>
                  <a:pt x="55084" y="23411"/>
                  <a:pt x="54126" y="23411"/>
                </a:cubicBezTo>
                <a:cubicBezTo>
                  <a:pt x="53177" y="23411"/>
                  <a:pt x="52228" y="24173"/>
                  <a:pt x="52228" y="25602"/>
                </a:cubicBezTo>
                <a:cubicBezTo>
                  <a:pt x="49363" y="35318"/>
                  <a:pt x="47466" y="38080"/>
                  <a:pt x="36034" y="38080"/>
                </a:cubicBezTo>
                <a:lnTo>
                  <a:pt x="23653" y="38080"/>
                </a:lnTo>
                <a:lnTo>
                  <a:pt x="31272" y="7600"/>
                </a:lnTo>
                <a:cubicBezTo>
                  <a:pt x="32220" y="3314"/>
                  <a:pt x="32220" y="2742"/>
                  <a:pt x="37941" y="2742"/>
                </a:cubicBezTo>
                <a:lnTo>
                  <a:pt x="56033" y="2742"/>
                </a:lnTo>
                <a:cubicBezTo>
                  <a:pt x="71278" y="2742"/>
                  <a:pt x="75083" y="6457"/>
                  <a:pt x="75083" y="16839"/>
                </a:cubicBezTo>
                <a:cubicBezTo>
                  <a:pt x="75083" y="19792"/>
                  <a:pt x="75083" y="20078"/>
                  <a:pt x="75083" y="23507"/>
                </a:cubicBezTo>
                <a:cubicBezTo>
                  <a:pt x="75083" y="24268"/>
                  <a:pt x="74134" y="25125"/>
                  <a:pt x="74134" y="25793"/>
                </a:cubicBezTo>
                <a:cubicBezTo>
                  <a:pt x="74134" y="26364"/>
                  <a:pt x="75083" y="27222"/>
                  <a:pt x="76041" y="27222"/>
                </a:cubicBezTo>
                <a:cubicBezTo>
                  <a:pt x="76990" y="27222"/>
                  <a:pt x="77938" y="26554"/>
                  <a:pt x="77938" y="24173"/>
                </a:cubicBezTo>
                <a:lnTo>
                  <a:pt x="80803" y="2266"/>
                </a:lnTo>
                <a:cubicBezTo>
                  <a:pt x="80803" y="-1163"/>
                  <a:pt x="79845" y="-1163"/>
                  <a:pt x="76990" y="-1163"/>
                </a:cubicBezTo>
                <a:lnTo>
                  <a:pt x="13170" y="-1163"/>
                </a:lnTo>
                <a:cubicBezTo>
                  <a:pt x="10315" y="-1163"/>
                  <a:pt x="9366" y="-1163"/>
                  <a:pt x="9366" y="1313"/>
                </a:cubicBezTo>
                <a:cubicBezTo>
                  <a:pt x="9366" y="2742"/>
                  <a:pt x="10315" y="2742"/>
                  <a:pt x="13170" y="2742"/>
                </a:cubicBezTo>
                <a:cubicBezTo>
                  <a:pt x="16984" y="2742"/>
                  <a:pt x="20788" y="2742"/>
                  <a:pt x="20788" y="5123"/>
                </a:cubicBezTo>
                <a:cubicBezTo>
                  <a:pt x="20788" y="5504"/>
                  <a:pt x="20788" y="5790"/>
                  <a:pt x="20788" y="8076"/>
                </a:cubicBezTo>
                <a:lnTo>
                  <a:pt x="3645" y="75037"/>
                </a:lnTo>
                <a:cubicBezTo>
                  <a:pt x="2697" y="79894"/>
                  <a:pt x="1738" y="80943"/>
                  <a:pt x="-7787" y="80943"/>
                </a:cubicBezTo>
                <a:cubicBezTo>
                  <a:pt x="-9684" y="80943"/>
                  <a:pt x="-11591" y="80943"/>
                  <a:pt x="-11591" y="83324"/>
                </a:cubicBezTo>
                <a:cubicBezTo>
                  <a:pt x="-11591" y="84847"/>
                  <a:pt x="-10642" y="84847"/>
                  <a:pt x="-7787" y="84847"/>
                </a:cubicBezTo>
                <a:lnTo>
                  <a:pt x="57940" y="84847"/>
                </a:lnTo>
                <a:cubicBezTo>
                  <a:pt x="60795" y="84847"/>
                  <a:pt x="60795" y="84657"/>
                  <a:pt x="61753" y="82752"/>
                </a:cubicBezTo>
                <a:lnTo>
                  <a:pt x="73176" y="55415"/>
                </a:lnTo>
                <a:cubicBezTo>
                  <a:pt x="74134" y="54749"/>
                  <a:pt x="74134" y="53606"/>
                  <a:pt x="74134" y="53606"/>
                </a:cubicBezTo>
                <a:close/>
              </a:path>
            </a:pathLst>
          </a:custGeom>
          <a:solidFill>
            <a:srgbClr val="000000"/>
          </a:solidFill>
          <a:ln w="12700" cap="flat">
            <a:noFill/>
            <a:prstDash val="solid"/>
            <a:miter/>
          </a:ln>
        </p:spPr>
        <p:txBody>
          <a:bodyPr rtlCol="0" anchor="ctr"/>
          <a:lstStyle/>
          <a:p>
            <a:endParaRPr lang="en-AE"/>
          </a:p>
        </p:txBody>
      </p:sp>
      <p:sp>
        <p:nvSpPr>
          <p:cNvPr id="142" name="Freeform: Shape 141">
            <a:extLst>
              <a:ext uri="{FF2B5EF4-FFF2-40B4-BE49-F238E27FC236}">
                <a16:creationId xmlns:a16="http://schemas.microsoft.com/office/drawing/2014/main" id="{E589FB2F-7F93-47F8-F4A3-C83170DF0018}"/>
              </a:ext>
            </a:extLst>
          </p:cNvPr>
          <p:cNvSpPr/>
          <p:nvPr/>
        </p:nvSpPr>
        <p:spPr>
          <a:xfrm>
            <a:off x="6755131" y="4467287"/>
            <a:ext cx="80004" cy="60388"/>
          </a:xfrm>
          <a:custGeom>
            <a:avLst/>
            <a:gdLst>
              <a:gd name="connsiteX0" fmla="*/ 56033 w 80004"/>
              <a:gd name="connsiteY0" fmla="*/ 57512 h 60388"/>
              <a:gd name="connsiteX1" fmla="*/ 53177 w 80004"/>
              <a:gd name="connsiteY1" fmla="*/ 56083 h 60388"/>
              <a:gd name="connsiteX2" fmla="*/ 47466 w 80004"/>
              <a:gd name="connsiteY2" fmla="*/ 53129 h 60388"/>
              <a:gd name="connsiteX3" fmla="*/ 32220 w 80004"/>
              <a:gd name="connsiteY3" fmla="*/ 23697 h 60388"/>
              <a:gd name="connsiteX4" fmla="*/ 32220 w 80004"/>
              <a:gd name="connsiteY4" fmla="*/ 22650 h 60388"/>
              <a:gd name="connsiteX5" fmla="*/ 34127 w 80004"/>
              <a:gd name="connsiteY5" fmla="*/ 20841 h 60388"/>
              <a:gd name="connsiteX6" fmla="*/ 42703 w 80004"/>
              <a:gd name="connsiteY6" fmla="*/ 14649 h 60388"/>
              <a:gd name="connsiteX7" fmla="*/ 66516 w 80004"/>
              <a:gd name="connsiteY7" fmla="*/ 1980 h 60388"/>
              <a:gd name="connsiteX8" fmla="*/ 68413 w 80004"/>
              <a:gd name="connsiteY8" fmla="*/ -20 h 60388"/>
              <a:gd name="connsiteX9" fmla="*/ 67465 w 80004"/>
              <a:gd name="connsiteY9" fmla="*/ -1163 h 60388"/>
              <a:gd name="connsiteX10" fmla="*/ 61753 w 80004"/>
              <a:gd name="connsiteY10" fmla="*/ -877 h 60388"/>
              <a:gd name="connsiteX11" fmla="*/ 50322 w 80004"/>
              <a:gd name="connsiteY11" fmla="*/ -1163 h 60388"/>
              <a:gd name="connsiteX12" fmla="*/ 48415 w 80004"/>
              <a:gd name="connsiteY12" fmla="*/ 742 h 60388"/>
              <a:gd name="connsiteX13" fmla="*/ 50322 w 80004"/>
              <a:gd name="connsiteY13" fmla="*/ 1980 h 60388"/>
              <a:gd name="connsiteX14" fmla="*/ 52228 w 80004"/>
              <a:gd name="connsiteY14" fmla="*/ 3123 h 60388"/>
              <a:gd name="connsiteX15" fmla="*/ 48415 w 80004"/>
              <a:gd name="connsiteY15" fmla="*/ 7601 h 60388"/>
              <a:gd name="connsiteX16" fmla="*/ 11263 w 80004"/>
              <a:gd name="connsiteY16" fmla="*/ 33508 h 60388"/>
              <a:gd name="connsiteX17" fmla="*/ 18891 w 80004"/>
              <a:gd name="connsiteY17" fmla="*/ 5695 h 60388"/>
              <a:gd name="connsiteX18" fmla="*/ 26509 w 80004"/>
              <a:gd name="connsiteY18" fmla="*/ 1980 h 60388"/>
              <a:gd name="connsiteX19" fmla="*/ 29365 w 80004"/>
              <a:gd name="connsiteY19" fmla="*/ 171 h 60388"/>
              <a:gd name="connsiteX20" fmla="*/ 27458 w 80004"/>
              <a:gd name="connsiteY20" fmla="*/ -1163 h 60388"/>
              <a:gd name="connsiteX21" fmla="*/ 16026 w 80004"/>
              <a:gd name="connsiteY21" fmla="*/ -877 h 60388"/>
              <a:gd name="connsiteX22" fmla="*/ 9366 w 80004"/>
              <a:gd name="connsiteY22" fmla="*/ -1067 h 60388"/>
              <a:gd name="connsiteX23" fmla="*/ 4603 w 80004"/>
              <a:gd name="connsiteY23" fmla="*/ -1163 h 60388"/>
              <a:gd name="connsiteX24" fmla="*/ 2697 w 80004"/>
              <a:gd name="connsiteY24" fmla="*/ 742 h 60388"/>
              <a:gd name="connsiteX25" fmla="*/ 5552 w 80004"/>
              <a:gd name="connsiteY25" fmla="*/ 1980 h 60388"/>
              <a:gd name="connsiteX26" fmla="*/ 8408 w 80004"/>
              <a:gd name="connsiteY26" fmla="*/ 2076 h 60388"/>
              <a:gd name="connsiteX27" fmla="*/ 10315 w 80004"/>
              <a:gd name="connsiteY27" fmla="*/ 3409 h 60388"/>
              <a:gd name="connsiteX28" fmla="*/ 10315 w 80004"/>
              <a:gd name="connsiteY28" fmla="*/ 5410 h 60388"/>
              <a:gd name="connsiteX29" fmla="*/ -2066 w 80004"/>
              <a:gd name="connsiteY29" fmla="*/ 52368 h 60388"/>
              <a:gd name="connsiteX30" fmla="*/ -9684 w 80004"/>
              <a:gd name="connsiteY30" fmla="*/ 56083 h 60388"/>
              <a:gd name="connsiteX31" fmla="*/ -11591 w 80004"/>
              <a:gd name="connsiteY31" fmla="*/ 58083 h 60388"/>
              <a:gd name="connsiteX32" fmla="*/ -10642 w 80004"/>
              <a:gd name="connsiteY32" fmla="*/ 59226 h 60388"/>
              <a:gd name="connsiteX33" fmla="*/ 790 w 80004"/>
              <a:gd name="connsiteY33" fmla="*/ 58941 h 60388"/>
              <a:gd name="connsiteX34" fmla="*/ 7459 w 80004"/>
              <a:gd name="connsiteY34" fmla="*/ 58941 h 60388"/>
              <a:gd name="connsiteX35" fmla="*/ 12222 w 80004"/>
              <a:gd name="connsiteY35" fmla="*/ 59226 h 60388"/>
              <a:gd name="connsiteX36" fmla="*/ 15077 w 80004"/>
              <a:gd name="connsiteY36" fmla="*/ 57321 h 60388"/>
              <a:gd name="connsiteX37" fmla="*/ 12222 w 80004"/>
              <a:gd name="connsiteY37" fmla="*/ 56083 h 60388"/>
              <a:gd name="connsiteX38" fmla="*/ 8408 w 80004"/>
              <a:gd name="connsiteY38" fmla="*/ 55797 h 60388"/>
              <a:gd name="connsiteX39" fmla="*/ 6501 w 80004"/>
              <a:gd name="connsiteY39" fmla="*/ 54463 h 60388"/>
              <a:gd name="connsiteX40" fmla="*/ 10315 w 80004"/>
              <a:gd name="connsiteY40" fmla="*/ 37509 h 60388"/>
              <a:gd name="connsiteX41" fmla="*/ 25551 w 80004"/>
              <a:gd name="connsiteY41" fmla="*/ 27222 h 60388"/>
              <a:gd name="connsiteX42" fmla="*/ 37941 w 80004"/>
              <a:gd name="connsiteY42" fmla="*/ 52082 h 60388"/>
              <a:gd name="connsiteX43" fmla="*/ 38890 w 80004"/>
              <a:gd name="connsiteY43" fmla="*/ 53701 h 60388"/>
              <a:gd name="connsiteX44" fmla="*/ 34127 w 80004"/>
              <a:gd name="connsiteY44" fmla="*/ 56083 h 60388"/>
              <a:gd name="connsiteX45" fmla="*/ 32220 w 80004"/>
              <a:gd name="connsiteY45" fmla="*/ 58083 h 60388"/>
              <a:gd name="connsiteX46" fmla="*/ 34127 w 80004"/>
              <a:gd name="connsiteY46" fmla="*/ 59226 h 60388"/>
              <a:gd name="connsiteX47" fmla="*/ 45559 w 80004"/>
              <a:gd name="connsiteY47" fmla="*/ 58941 h 60388"/>
              <a:gd name="connsiteX48" fmla="*/ 54126 w 80004"/>
              <a:gd name="connsiteY48" fmla="*/ 59226 h 60388"/>
              <a:gd name="connsiteX49" fmla="*/ 55084 w 80004"/>
              <a:gd name="connsiteY49" fmla="*/ 57512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004" h="60388">
                <a:moveTo>
                  <a:pt x="56033" y="57512"/>
                </a:moveTo>
                <a:cubicBezTo>
                  <a:pt x="56033" y="56083"/>
                  <a:pt x="54126" y="56083"/>
                  <a:pt x="53177" y="56083"/>
                </a:cubicBezTo>
                <a:cubicBezTo>
                  <a:pt x="52228" y="56083"/>
                  <a:pt x="49363" y="55987"/>
                  <a:pt x="47466" y="53129"/>
                </a:cubicBezTo>
                <a:lnTo>
                  <a:pt x="32220" y="23697"/>
                </a:lnTo>
                <a:lnTo>
                  <a:pt x="32220" y="22650"/>
                </a:lnTo>
                <a:cubicBezTo>
                  <a:pt x="32220" y="22650"/>
                  <a:pt x="32220" y="22364"/>
                  <a:pt x="34127" y="20841"/>
                </a:cubicBezTo>
                <a:lnTo>
                  <a:pt x="42703" y="14649"/>
                </a:lnTo>
                <a:cubicBezTo>
                  <a:pt x="55084" y="6458"/>
                  <a:pt x="60795" y="2552"/>
                  <a:pt x="66516" y="1980"/>
                </a:cubicBezTo>
                <a:cubicBezTo>
                  <a:pt x="67465" y="1791"/>
                  <a:pt x="68413" y="1791"/>
                  <a:pt x="68413" y="-20"/>
                </a:cubicBezTo>
                <a:cubicBezTo>
                  <a:pt x="68413" y="-686"/>
                  <a:pt x="67465" y="-1163"/>
                  <a:pt x="67465" y="-1163"/>
                </a:cubicBezTo>
                <a:cubicBezTo>
                  <a:pt x="65558" y="-1163"/>
                  <a:pt x="63651" y="-877"/>
                  <a:pt x="61753" y="-877"/>
                </a:cubicBezTo>
                <a:cubicBezTo>
                  <a:pt x="58888" y="-877"/>
                  <a:pt x="53177" y="-1163"/>
                  <a:pt x="50322" y="-1163"/>
                </a:cubicBezTo>
                <a:cubicBezTo>
                  <a:pt x="50322" y="-1163"/>
                  <a:pt x="48415" y="-1163"/>
                  <a:pt x="48415" y="742"/>
                </a:cubicBezTo>
                <a:cubicBezTo>
                  <a:pt x="48415" y="742"/>
                  <a:pt x="48415" y="1791"/>
                  <a:pt x="50322" y="1980"/>
                </a:cubicBezTo>
                <a:cubicBezTo>
                  <a:pt x="51270" y="2076"/>
                  <a:pt x="52228" y="2266"/>
                  <a:pt x="52228" y="3123"/>
                </a:cubicBezTo>
                <a:cubicBezTo>
                  <a:pt x="52228" y="4743"/>
                  <a:pt x="49363" y="6743"/>
                  <a:pt x="48415" y="7601"/>
                </a:cubicBezTo>
                <a:lnTo>
                  <a:pt x="11263" y="33508"/>
                </a:lnTo>
                <a:lnTo>
                  <a:pt x="18891" y="5695"/>
                </a:lnTo>
                <a:cubicBezTo>
                  <a:pt x="18891" y="2743"/>
                  <a:pt x="19840" y="1980"/>
                  <a:pt x="26509" y="1980"/>
                </a:cubicBezTo>
                <a:cubicBezTo>
                  <a:pt x="27458" y="1980"/>
                  <a:pt x="29365" y="1980"/>
                  <a:pt x="29365" y="171"/>
                </a:cubicBezTo>
                <a:cubicBezTo>
                  <a:pt x="29365" y="-686"/>
                  <a:pt x="28416" y="-1163"/>
                  <a:pt x="27458" y="-1163"/>
                </a:cubicBezTo>
                <a:cubicBezTo>
                  <a:pt x="24602" y="-1163"/>
                  <a:pt x="18891" y="-877"/>
                  <a:pt x="16026" y="-877"/>
                </a:cubicBezTo>
                <a:cubicBezTo>
                  <a:pt x="14128" y="-877"/>
                  <a:pt x="11263" y="-877"/>
                  <a:pt x="9366" y="-1067"/>
                </a:cubicBezTo>
                <a:cubicBezTo>
                  <a:pt x="8408" y="-1067"/>
                  <a:pt x="5552" y="-1163"/>
                  <a:pt x="4603" y="-1163"/>
                </a:cubicBezTo>
                <a:cubicBezTo>
                  <a:pt x="3645" y="-1163"/>
                  <a:pt x="2697" y="-1163"/>
                  <a:pt x="2697" y="742"/>
                </a:cubicBezTo>
                <a:cubicBezTo>
                  <a:pt x="2697" y="1980"/>
                  <a:pt x="3645" y="1980"/>
                  <a:pt x="5552" y="1980"/>
                </a:cubicBezTo>
                <a:cubicBezTo>
                  <a:pt x="6501" y="1980"/>
                  <a:pt x="7459" y="1980"/>
                  <a:pt x="8408" y="2076"/>
                </a:cubicBezTo>
                <a:cubicBezTo>
                  <a:pt x="10315" y="2266"/>
                  <a:pt x="10315" y="2552"/>
                  <a:pt x="10315" y="3409"/>
                </a:cubicBezTo>
                <a:cubicBezTo>
                  <a:pt x="10315" y="3409"/>
                  <a:pt x="10315" y="3981"/>
                  <a:pt x="10315" y="5410"/>
                </a:cubicBezTo>
                <a:lnTo>
                  <a:pt x="-2066" y="52368"/>
                </a:lnTo>
                <a:cubicBezTo>
                  <a:pt x="-2066" y="55416"/>
                  <a:pt x="-2066" y="56083"/>
                  <a:pt x="-9684" y="56083"/>
                </a:cubicBezTo>
                <a:cubicBezTo>
                  <a:pt x="-10642" y="56083"/>
                  <a:pt x="-11591" y="56083"/>
                  <a:pt x="-11591" y="58083"/>
                </a:cubicBezTo>
                <a:cubicBezTo>
                  <a:pt x="-11591" y="58083"/>
                  <a:pt x="-11591" y="59226"/>
                  <a:pt x="-10642" y="59226"/>
                </a:cubicBezTo>
                <a:cubicBezTo>
                  <a:pt x="-7787" y="59226"/>
                  <a:pt x="-2066" y="58941"/>
                  <a:pt x="790" y="58941"/>
                </a:cubicBezTo>
                <a:cubicBezTo>
                  <a:pt x="2697" y="58941"/>
                  <a:pt x="5552" y="58941"/>
                  <a:pt x="7459" y="58941"/>
                </a:cubicBezTo>
                <a:cubicBezTo>
                  <a:pt x="8408" y="59130"/>
                  <a:pt x="11263" y="59226"/>
                  <a:pt x="12222" y="59226"/>
                </a:cubicBezTo>
                <a:cubicBezTo>
                  <a:pt x="13170" y="59226"/>
                  <a:pt x="15077" y="59226"/>
                  <a:pt x="15077" y="57321"/>
                </a:cubicBezTo>
                <a:cubicBezTo>
                  <a:pt x="15077" y="56083"/>
                  <a:pt x="13170" y="56083"/>
                  <a:pt x="12222" y="56083"/>
                </a:cubicBezTo>
                <a:cubicBezTo>
                  <a:pt x="12222" y="56083"/>
                  <a:pt x="10315" y="56083"/>
                  <a:pt x="8408" y="55797"/>
                </a:cubicBezTo>
                <a:cubicBezTo>
                  <a:pt x="6501" y="55701"/>
                  <a:pt x="6501" y="55416"/>
                  <a:pt x="6501" y="54463"/>
                </a:cubicBezTo>
                <a:cubicBezTo>
                  <a:pt x="6501" y="53892"/>
                  <a:pt x="7459" y="50654"/>
                  <a:pt x="10315" y="37509"/>
                </a:cubicBezTo>
                <a:lnTo>
                  <a:pt x="25551" y="27222"/>
                </a:lnTo>
                <a:lnTo>
                  <a:pt x="37941" y="52082"/>
                </a:lnTo>
                <a:cubicBezTo>
                  <a:pt x="38890" y="53320"/>
                  <a:pt x="38890" y="53320"/>
                  <a:pt x="38890" y="53701"/>
                </a:cubicBezTo>
                <a:cubicBezTo>
                  <a:pt x="38890" y="55797"/>
                  <a:pt x="36034" y="56083"/>
                  <a:pt x="34127" y="56083"/>
                </a:cubicBezTo>
                <a:cubicBezTo>
                  <a:pt x="33178" y="56083"/>
                  <a:pt x="32220" y="56083"/>
                  <a:pt x="32220" y="58083"/>
                </a:cubicBezTo>
                <a:cubicBezTo>
                  <a:pt x="32220" y="58083"/>
                  <a:pt x="32220" y="59226"/>
                  <a:pt x="34127" y="59226"/>
                </a:cubicBezTo>
                <a:cubicBezTo>
                  <a:pt x="36034" y="59226"/>
                  <a:pt x="42703" y="58941"/>
                  <a:pt x="45559" y="58941"/>
                </a:cubicBezTo>
                <a:cubicBezTo>
                  <a:pt x="47466" y="58941"/>
                  <a:pt x="51270" y="59226"/>
                  <a:pt x="54126" y="59226"/>
                </a:cubicBezTo>
                <a:cubicBezTo>
                  <a:pt x="55084" y="59226"/>
                  <a:pt x="55084" y="58655"/>
                  <a:pt x="55084" y="57512"/>
                </a:cubicBezTo>
                <a:close/>
              </a:path>
            </a:pathLst>
          </a:custGeom>
          <a:solidFill>
            <a:srgbClr val="000000"/>
          </a:solidFill>
          <a:ln w="12700" cap="flat">
            <a:noFill/>
            <a:prstDash val="solid"/>
            <a:miter/>
          </a:ln>
        </p:spPr>
        <p:txBody>
          <a:bodyPr rtlCol="0" anchor="ctr"/>
          <a:lstStyle/>
          <a:p>
            <a:endParaRPr lang="en-AE"/>
          </a:p>
        </p:txBody>
      </p:sp>
      <p:sp>
        <p:nvSpPr>
          <p:cNvPr id="143" name="Freeform: Shape 142">
            <a:extLst>
              <a:ext uri="{FF2B5EF4-FFF2-40B4-BE49-F238E27FC236}">
                <a16:creationId xmlns:a16="http://schemas.microsoft.com/office/drawing/2014/main" id="{1A09D719-D0A6-98EA-150A-D1D0F00E15DF}"/>
              </a:ext>
            </a:extLst>
          </p:cNvPr>
          <p:cNvSpPr/>
          <p:nvPr/>
        </p:nvSpPr>
        <p:spPr>
          <a:xfrm>
            <a:off x="6839898" y="4498244"/>
            <a:ext cx="21914" cy="42862"/>
          </a:xfrm>
          <a:custGeom>
            <a:avLst/>
            <a:gdLst>
              <a:gd name="connsiteX0" fmla="*/ 7459 w 21914"/>
              <a:gd name="connsiteY0" fmla="*/ 1505 h 42862"/>
              <a:gd name="connsiteX1" fmla="*/ 4603 w 21914"/>
              <a:gd name="connsiteY1" fmla="*/ -1163 h 42862"/>
              <a:gd name="connsiteX2" fmla="*/ 799 w 21914"/>
              <a:gd name="connsiteY2" fmla="*/ 2552 h 42862"/>
              <a:gd name="connsiteX3" fmla="*/ 3655 w 21914"/>
              <a:gd name="connsiteY3" fmla="*/ 5220 h 42862"/>
              <a:gd name="connsiteX4" fmla="*/ 7459 w 21914"/>
              <a:gd name="connsiteY4" fmla="*/ 1505 h 42862"/>
              <a:gd name="connsiteX5" fmla="*/ 10324 w 21914"/>
              <a:gd name="connsiteY5" fmla="*/ 31889 h 42862"/>
              <a:gd name="connsiteX6" fmla="*/ 8417 w 21914"/>
              <a:gd name="connsiteY6" fmla="*/ 30937 h 42862"/>
              <a:gd name="connsiteX7" fmla="*/ 7459 w 21914"/>
              <a:gd name="connsiteY7" fmla="*/ 32461 h 42862"/>
              <a:gd name="connsiteX8" fmla="*/ 799 w 21914"/>
              <a:gd name="connsiteY8" fmla="*/ 39414 h 42862"/>
              <a:gd name="connsiteX9" fmla="*/ -2066 w 21914"/>
              <a:gd name="connsiteY9" fmla="*/ 37033 h 42862"/>
              <a:gd name="connsiteX10" fmla="*/ -1108 w 21914"/>
              <a:gd name="connsiteY10" fmla="*/ 33795 h 42862"/>
              <a:gd name="connsiteX11" fmla="*/ 799 w 21914"/>
              <a:gd name="connsiteY11" fmla="*/ 30366 h 42862"/>
              <a:gd name="connsiteX12" fmla="*/ 3655 w 21914"/>
              <a:gd name="connsiteY12" fmla="*/ 21793 h 42862"/>
              <a:gd name="connsiteX13" fmla="*/ 4603 w 21914"/>
              <a:gd name="connsiteY13" fmla="*/ 18649 h 42862"/>
              <a:gd name="connsiteX14" fmla="*/ -2066 w 21914"/>
              <a:gd name="connsiteY14" fmla="*/ 12934 h 42862"/>
              <a:gd name="connsiteX15" fmla="*/ -11591 w 21914"/>
              <a:gd name="connsiteY15" fmla="*/ 22745 h 42862"/>
              <a:gd name="connsiteX16" fmla="*/ -10633 w 21914"/>
              <a:gd name="connsiteY16" fmla="*/ 23697 h 42862"/>
              <a:gd name="connsiteX17" fmla="*/ -9684 w 21914"/>
              <a:gd name="connsiteY17" fmla="*/ 22364 h 42862"/>
              <a:gd name="connsiteX18" fmla="*/ -2066 w 21914"/>
              <a:gd name="connsiteY18" fmla="*/ 15220 h 42862"/>
              <a:gd name="connsiteX19" fmla="*/ -159 w 21914"/>
              <a:gd name="connsiteY19" fmla="*/ 17601 h 42862"/>
              <a:gd name="connsiteX20" fmla="*/ -159 w 21914"/>
              <a:gd name="connsiteY20" fmla="*/ 19792 h 42862"/>
              <a:gd name="connsiteX21" fmla="*/ -4922 w 21914"/>
              <a:gd name="connsiteY21" fmla="*/ 29889 h 42862"/>
              <a:gd name="connsiteX22" fmla="*/ -5870 w 21914"/>
              <a:gd name="connsiteY22" fmla="*/ 33222 h 42862"/>
              <a:gd name="connsiteX23" fmla="*/ -6829 w 21914"/>
              <a:gd name="connsiteY23" fmla="*/ 36080 h 42862"/>
              <a:gd name="connsiteX24" fmla="*/ -159 w 21914"/>
              <a:gd name="connsiteY24" fmla="*/ 41700 h 42862"/>
              <a:gd name="connsiteX25" fmla="*/ 10324 w 21914"/>
              <a:gd name="connsiteY25" fmla="*/ 31889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914" h="42862">
                <a:moveTo>
                  <a:pt x="7459" y="1505"/>
                </a:moveTo>
                <a:cubicBezTo>
                  <a:pt x="7459" y="-20"/>
                  <a:pt x="6510" y="-1163"/>
                  <a:pt x="4603" y="-1163"/>
                </a:cubicBezTo>
                <a:cubicBezTo>
                  <a:pt x="2697" y="-1163"/>
                  <a:pt x="799" y="457"/>
                  <a:pt x="799" y="2552"/>
                </a:cubicBezTo>
                <a:cubicBezTo>
                  <a:pt x="799" y="4361"/>
                  <a:pt x="1748" y="5220"/>
                  <a:pt x="3655" y="5220"/>
                </a:cubicBezTo>
                <a:cubicBezTo>
                  <a:pt x="5561" y="5220"/>
                  <a:pt x="7459" y="3409"/>
                  <a:pt x="7459" y="1505"/>
                </a:cubicBezTo>
                <a:close/>
                <a:moveTo>
                  <a:pt x="10324" y="31889"/>
                </a:moveTo>
                <a:cubicBezTo>
                  <a:pt x="10324" y="30937"/>
                  <a:pt x="9366" y="30937"/>
                  <a:pt x="8417" y="30937"/>
                </a:cubicBezTo>
                <a:cubicBezTo>
                  <a:pt x="7459" y="30937"/>
                  <a:pt x="7459" y="31223"/>
                  <a:pt x="7459" y="32461"/>
                </a:cubicBezTo>
                <a:cubicBezTo>
                  <a:pt x="6510" y="35890"/>
                  <a:pt x="3655" y="39414"/>
                  <a:pt x="799" y="39414"/>
                </a:cubicBezTo>
                <a:cubicBezTo>
                  <a:pt x="-1108" y="39414"/>
                  <a:pt x="-2066" y="38462"/>
                  <a:pt x="-2066" y="37033"/>
                </a:cubicBezTo>
                <a:cubicBezTo>
                  <a:pt x="-2066" y="35699"/>
                  <a:pt x="-1108" y="35033"/>
                  <a:pt x="-1108" y="33795"/>
                </a:cubicBezTo>
                <a:lnTo>
                  <a:pt x="799" y="30366"/>
                </a:lnTo>
                <a:lnTo>
                  <a:pt x="3655" y="21793"/>
                </a:lnTo>
                <a:cubicBezTo>
                  <a:pt x="4603" y="20364"/>
                  <a:pt x="4603" y="19698"/>
                  <a:pt x="4603" y="18649"/>
                </a:cubicBezTo>
                <a:cubicBezTo>
                  <a:pt x="4603" y="15506"/>
                  <a:pt x="1748" y="12934"/>
                  <a:pt x="-2066" y="12934"/>
                </a:cubicBezTo>
                <a:cubicBezTo>
                  <a:pt x="-8726" y="12934"/>
                  <a:pt x="-11591" y="21126"/>
                  <a:pt x="-11591" y="22745"/>
                </a:cubicBezTo>
                <a:cubicBezTo>
                  <a:pt x="-11591" y="23697"/>
                  <a:pt x="-11591" y="23697"/>
                  <a:pt x="-10633" y="23697"/>
                </a:cubicBezTo>
                <a:cubicBezTo>
                  <a:pt x="-9684" y="23697"/>
                  <a:pt x="-9684" y="23411"/>
                  <a:pt x="-9684" y="22364"/>
                </a:cubicBezTo>
                <a:cubicBezTo>
                  <a:pt x="-7777" y="17887"/>
                  <a:pt x="-4922" y="15220"/>
                  <a:pt x="-2066" y="15220"/>
                </a:cubicBezTo>
                <a:cubicBezTo>
                  <a:pt x="-1108" y="15220"/>
                  <a:pt x="-159" y="15792"/>
                  <a:pt x="-159" y="17601"/>
                </a:cubicBezTo>
                <a:cubicBezTo>
                  <a:pt x="-159" y="17697"/>
                  <a:pt x="-159" y="18649"/>
                  <a:pt x="-159" y="19792"/>
                </a:cubicBezTo>
                <a:lnTo>
                  <a:pt x="-4922" y="29889"/>
                </a:lnTo>
                <a:cubicBezTo>
                  <a:pt x="-4922" y="30937"/>
                  <a:pt x="-4922" y="31127"/>
                  <a:pt x="-5870" y="33222"/>
                </a:cubicBezTo>
                <a:cubicBezTo>
                  <a:pt x="-6829" y="34079"/>
                  <a:pt x="-6829" y="35033"/>
                  <a:pt x="-6829" y="36080"/>
                </a:cubicBezTo>
                <a:cubicBezTo>
                  <a:pt x="-6829" y="39319"/>
                  <a:pt x="-3964" y="41700"/>
                  <a:pt x="-159" y="41700"/>
                </a:cubicBezTo>
                <a:cubicBezTo>
                  <a:pt x="6510" y="41700"/>
                  <a:pt x="10324" y="33318"/>
                  <a:pt x="10324" y="31889"/>
                </a:cubicBezTo>
                <a:close/>
              </a:path>
            </a:pathLst>
          </a:custGeom>
          <a:solidFill>
            <a:srgbClr val="000000"/>
          </a:solidFill>
          <a:ln w="12700" cap="flat">
            <a:noFill/>
            <a:prstDash val="solid"/>
            <a:miter/>
          </a:ln>
        </p:spPr>
        <p:txBody>
          <a:bodyPr rtlCol="0" anchor="ctr"/>
          <a:lstStyle/>
          <a:p>
            <a:endParaRPr lang="en-AE"/>
          </a:p>
        </p:txBody>
      </p:sp>
      <p:sp>
        <p:nvSpPr>
          <p:cNvPr id="144" name="Freeform: Shape 143">
            <a:extLst>
              <a:ext uri="{FF2B5EF4-FFF2-40B4-BE49-F238E27FC236}">
                <a16:creationId xmlns:a16="http://schemas.microsoft.com/office/drawing/2014/main" id="{3EEBC34C-D69A-949A-2170-5540876F1749}"/>
              </a:ext>
            </a:extLst>
          </p:cNvPr>
          <p:cNvSpPr/>
          <p:nvPr/>
        </p:nvSpPr>
        <p:spPr>
          <a:xfrm>
            <a:off x="6892285" y="4413757"/>
            <a:ext cx="29533" cy="126682"/>
          </a:xfrm>
          <a:custGeom>
            <a:avLst/>
            <a:gdLst>
              <a:gd name="connsiteX0" fmla="*/ 17942 w 29533"/>
              <a:gd name="connsiteY0" fmla="*/ 124187 h 126682"/>
              <a:gd name="connsiteX1" fmla="*/ 16035 w 29533"/>
              <a:gd name="connsiteY1" fmla="*/ 121329 h 126682"/>
              <a:gd name="connsiteX2" fmla="*/ -3964 w 29533"/>
              <a:gd name="connsiteY2" fmla="*/ 62083 h 126682"/>
              <a:gd name="connsiteX3" fmla="*/ 16035 w 29533"/>
              <a:gd name="connsiteY3" fmla="*/ 2266 h 126682"/>
              <a:gd name="connsiteX4" fmla="*/ 17942 w 29533"/>
              <a:gd name="connsiteY4" fmla="*/ 171 h 126682"/>
              <a:gd name="connsiteX5" fmla="*/ 16984 w 29533"/>
              <a:gd name="connsiteY5" fmla="*/ -1163 h 126682"/>
              <a:gd name="connsiteX6" fmla="*/ -3015 w 29533"/>
              <a:gd name="connsiteY6" fmla="*/ 23602 h 126682"/>
              <a:gd name="connsiteX7" fmla="*/ -11591 w 29533"/>
              <a:gd name="connsiteY7" fmla="*/ 62083 h 126682"/>
              <a:gd name="connsiteX8" fmla="*/ -3015 w 29533"/>
              <a:gd name="connsiteY8" fmla="*/ 101708 h 126682"/>
              <a:gd name="connsiteX9" fmla="*/ 16984 w 29533"/>
              <a:gd name="connsiteY9" fmla="*/ 125520 h 126682"/>
              <a:gd name="connsiteX10" fmla="*/ 17942 w 2953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2">
                <a:moveTo>
                  <a:pt x="17942" y="124187"/>
                </a:moveTo>
                <a:cubicBezTo>
                  <a:pt x="17942" y="123710"/>
                  <a:pt x="17942" y="123615"/>
                  <a:pt x="16035" y="121329"/>
                </a:cubicBezTo>
                <a:cubicBezTo>
                  <a:pt x="-159" y="105423"/>
                  <a:pt x="-3964" y="81610"/>
                  <a:pt x="-3964" y="62083"/>
                </a:cubicBezTo>
                <a:cubicBezTo>
                  <a:pt x="-3964" y="40271"/>
                  <a:pt x="799" y="18173"/>
                  <a:pt x="16035" y="2266"/>
                </a:cubicBezTo>
                <a:cubicBezTo>
                  <a:pt x="17942" y="837"/>
                  <a:pt x="17942" y="648"/>
                  <a:pt x="17942" y="171"/>
                </a:cubicBezTo>
                <a:cubicBezTo>
                  <a:pt x="17942" y="-686"/>
                  <a:pt x="17942" y="-1163"/>
                  <a:pt x="16984" y="-1163"/>
                </a:cubicBezTo>
                <a:cubicBezTo>
                  <a:pt x="15086" y="-1163"/>
                  <a:pt x="4603" y="7505"/>
                  <a:pt x="-3015" y="23602"/>
                </a:cubicBezTo>
                <a:cubicBezTo>
                  <a:pt x="-9684" y="37509"/>
                  <a:pt x="-11591" y="51511"/>
                  <a:pt x="-11591" y="62083"/>
                </a:cubicBezTo>
                <a:cubicBezTo>
                  <a:pt x="-11591" y="72085"/>
                  <a:pt x="-9684" y="87420"/>
                  <a:pt x="-3015" y="101708"/>
                </a:cubicBezTo>
                <a:cubicBezTo>
                  <a:pt x="4603" y="117138"/>
                  <a:pt x="15086" y="125520"/>
                  <a:pt x="16984" y="125520"/>
                </a:cubicBezTo>
                <a:cubicBezTo>
                  <a:pt x="17942" y="125520"/>
                  <a:pt x="17942" y="125044"/>
                  <a:pt x="17942" y="124187"/>
                </a:cubicBezTo>
                <a:close/>
              </a:path>
            </a:pathLst>
          </a:custGeom>
          <a:solidFill>
            <a:srgbClr val="000000"/>
          </a:solidFill>
          <a:ln w="12700" cap="flat">
            <a:noFill/>
            <a:prstDash val="solid"/>
            <a:miter/>
          </a:ln>
        </p:spPr>
        <p:txBody>
          <a:bodyPr rtlCol="0" anchor="ctr"/>
          <a:lstStyle/>
          <a:p>
            <a:endParaRPr lang="en-AE"/>
          </a:p>
        </p:txBody>
      </p:sp>
      <p:sp>
        <p:nvSpPr>
          <p:cNvPr id="145" name="Freeform: Shape 144">
            <a:extLst>
              <a:ext uri="{FF2B5EF4-FFF2-40B4-BE49-F238E27FC236}">
                <a16:creationId xmlns:a16="http://schemas.microsoft.com/office/drawing/2014/main" id="{DD886A0A-F2D0-6A94-75E3-3FFA77D3022C}"/>
              </a:ext>
            </a:extLst>
          </p:cNvPr>
          <p:cNvSpPr/>
          <p:nvPr/>
        </p:nvSpPr>
        <p:spPr>
          <a:xfrm>
            <a:off x="6932292" y="4422234"/>
            <a:ext cx="104775" cy="86486"/>
          </a:xfrm>
          <a:custGeom>
            <a:avLst/>
            <a:gdLst>
              <a:gd name="connsiteX0" fmla="*/ 77948 w 104775"/>
              <a:gd name="connsiteY0" fmla="*/ 82943 h 86486"/>
              <a:gd name="connsiteX1" fmla="*/ 75092 w 104775"/>
              <a:gd name="connsiteY1" fmla="*/ 81420 h 86486"/>
              <a:gd name="connsiteX2" fmla="*/ 64609 w 104775"/>
              <a:gd name="connsiteY2" fmla="*/ 75799 h 86486"/>
              <a:gd name="connsiteX3" fmla="*/ 48415 w 104775"/>
              <a:gd name="connsiteY3" fmla="*/ 36842 h 86486"/>
              <a:gd name="connsiteX4" fmla="*/ 74134 w 104775"/>
              <a:gd name="connsiteY4" fmla="*/ 9315 h 86486"/>
              <a:gd name="connsiteX5" fmla="*/ 90328 w 104775"/>
              <a:gd name="connsiteY5" fmla="*/ 2838 h 86486"/>
              <a:gd name="connsiteX6" fmla="*/ 93184 w 104775"/>
              <a:gd name="connsiteY6" fmla="*/ 362 h 86486"/>
              <a:gd name="connsiteX7" fmla="*/ 91277 w 104775"/>
              <a:gd name="connsiteY7" fmla="*/ -1163 h 86486"/>
              <a:gd name="connsiteX8" fmla="*/ 79855 w 104775"/>
              <a:gd name="connsiteY8" fmla="*/ -686 h 86486"/>
              <a:gd name="connsiteX9" fmla="*/ 65567 w 104775"/>
              <a:gd name="connsiteY9" fmla="*/ -1163 h 86486"/>
              <a:gd name="connsiteX10" fmla="*/ 62702 w 104775"/>
              <a:gd name="connsiteY10" fmla="*/ 1409 h 86486"/>
              <a:gd name="connsiteX11" fmla="*/ 64609 w 104775"/>
              <a:gd name="connsiteY11" fmla="*/ 2838 h 86486"/>
              <a:gd name="connsiteX12" fmla="*/ 69372 w 104775"/>
              <a:gd name="connsiteY12" fmla="*/ 6743 h 86486"/>
              <a:gd name="connsiteX13" fmla="*/ 67465 w 104775"/>
              <a:gd name="connsiteY13" fmla="*/ 11410 h 86486"/>
              <a:gd name="connsiteX14" fmla="*/ 46517 w 104775"/>
              <a:gd name="connsiteY14" fmla="*/ 33413 h 86486"/>
              <a:gd name="connsiteX15" fmla="*/ 36034 w 104775"/>
              <a:gd name="connsiteY15" fmla="*/ 8076 h 86486"/>
              <a:gd name="connsiteX16" fmla="*/ 36034 w 104775"/>
              <a:gd name="connsiteY16" fmla="*/ 6458 h 86486"/>
              <a:gd name="connsiteX17" fmla="*/ 42703 w 104775"/>
              <a:gd name="connsiteY17" fmla="*/ 2838 h 86486"/>
              <a:gd name="connsiteX18" fmla="*/ 45559 w 104775"/>
              <a:gd name="connsiteY18" fmla="*/ 457 h 86486"/>
              <a:gd name="connsiteX19" fmla="*/ 43652 w 104775"/>
              <a:gd name="connsiteY19" fmla="*/ -1163 h 86486"/>
              <a:gd name="connsiteX20" fmla="*/ 27467 w 104775"/>
              <a:gd name="connsiteY20" fmla="*/ -686 h 86486"/>
              <a:gd name="connsiteX21" fmla="*/ 13180 w 104775"/>
              <a:gd name="connsiteY21" fmla="*/ -1163 h 86486"/>
              <a:gd name="connsiteX22" fmla="*/ 11273 w 104775"/>
              <a:gd name="connsiteY22" fmla="*/ 1409 h 86486"/>
              <a:gd name="connsiteX23" fmla="*/ 14128 w 104775"/>
              <a:gd name="connsiteY23" fmla="*/ 2838 h 86486"/>
              <a:gd name="connsiteX24" fmla="*/ 23653 w 104775"/>
              <a:gd name="connsiteY24" fmla="*/ 6933 h 86486"/>
              <a:gd name="connsiteX25" fmla="*/ 38890 w 104775"/>
              <a:gd name="connsiteY25" fmla="*/ 42177 h 86486"/>
              <a:gd name="connsiteX26" fmla="*/ 12222 w 104775"/>
              <a:gd name="connsiteY26" fmla="*/ 70941 h 86486"/>
              <a:gd name="connsiteX27" fmla="*/ 10315 w 104775"/>
              <a:gd name="connsiteY27" fmla="*/ 72275 h 86486"/>
              <a:gd name="connsiteX28" fmla="*/ -8735 w 104775"/>
              <a:gd name="connsiteY28" fmla="*/ 81420 h 86486"/>
              <a:gd name="connsiteX29" fmla="*/ -11591 w 104775"/>
              <a:gd name="connsiteY29" fmla="*/ 83990 h 86486"/>
              <a:gd name="connsiteX30" fmla="*/ -9684 w 104775"/>
              <a:gd name="connsiteY30" fmla="*/ 85324 h 86486"/>
              <a:gd name="connsiteX31" fmla="*/ 2697 w 104775"/>
              <a:gd name="connsiteY31" fmla="*/ 84848 h 86486"/>
              <a:gd name="connsiteX32" fmla="*/ 16984 w 104775"/>
              <a:gd name="connsiteY32" fmla="*/ 85324 h 86486"/>
              <a:gd name="connsiteX33" fmla="*/ 18891 w 104775"/>
              <a:gd name="connsiteY33" fmla="*/ 82847 h 86486"/>
              <a:gd name="connsiteX34" fmla="*/ 16984 w 104775"/>
              <a:gd name="connsiteY34" fmla="*/ 81420 h 86486"/>
              <a:gd name="connsiteX35" fmla="*/ 12222 w 104775"/>
              <a:gd name="connsiteY35" fmla="*/ 77419 h 86486"/>
              <a:gd name="connsiteX36" fmla="*/ 16035 w 104775"/>
              <a:gd name="connsiteY36" fmla="*/ 71799 h 86486"/>
              <a:gd name="connsiteX37" fmla="*/ 28416 w 104775"/>
              <a:gd name="connsiteY37" fmla="*/ 58083 h 86486"/>
              <a:gd name="connsiteX38" fmla="*/ 39848 w 104775"/>
              <a:gd name="connsiteY38" fmla="*/ 45701 h 86486"/>
              <a:gd name="connsiteX39" fmla="*/ 52228 w 104775"/>
              <a:gd name="connsiteY39" fmla="*/ 75990 h 86486"/>
              <a:gd name="connsiteX40" fmla="*/ 53177 w 104775"/>
              <a:gd name="connsiteY40" fmla="*/ 77705 h 86486"/>
              <a:gd name="connsiteX41" fmla="*/ 45559 w 104775"/>
              <a:gd name="connsiteY41" fmla="*/ 81420 h 86486"/>
              <a:gd name="connsiteX42" fmla="*/ 43652 w 104775"/>
              <a:gd name="connsiteY42" fmla="*/ 83801 h 86486"/>
              <a:gd name="connsiteX43" fmla="*/ 45559 w 104775"/>
              <a:gd name="connsiteY43" fmla="*/ 85324 h 86486"/>
              <a:gd name="connsiteX44" fmla="*/ 61753 w 104775"/>
              <a:gd name="connsiteY44" fmla="*/ 84848 h 86486"/>
              <a:gd name="connsiteX45" fmla="*/ 75092 w 104775"/>
              <a:gd name="connsiteY45" fmla="*/ 85324 h 86486"/>
              <a:gd name="connsiteX46" fmla="*/ 77948 w 104775"/>
              <a:gd name="connsiteY46" fmla="*/ 82943 h 8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775" h="86486">
                <a:moveTo>
                  <a:pt x="77948" y="82943"/>
                </a:moveTo>
                <a:cubicBezTo>
                  <a:pt x="77948" y="81420"/>
                  <a:pt x="76041" y="81420"/>
                  <a:pt x="75092" y="81420"/>
                </a:cubicBezTo>
                <a:cubicBezTo>
                  <a:pt x="66516" y="81324"/>
                  <a:pt x="66516" y="80847"/>
                  <a:pt x="64609" y="75799"/>
                </a:cubicBezTo>
                <a:lnTo>
                  <a:pt x="48415" y="36842"/>
                </a:lnTo>
                <a:cubicBezTo>
                  <a:pt x="56991" y="27889"/>
                  <a:pt x="70330" y="12839"/>
                  <a:pt x="74134" y="9315"/>
                </a:cubicBezTo>
                <a:cubicBezTo>
                  <a:pt x="77948" y="6267"/>
                  <a:pt x="82710" y="3218"/>
                  <a:pt x="90328" y="2838"/>
                </a:cubicBezTo>
                <a:cubicBezTo>
                  <a:pt x="92235" y="2743"/>
                  <a:pt x="93184" y="2743"/>
                  <a:pt x="93184" y="362"/>
                </a:cubicBezTo>
                <a:cubicBezTo>
                  <a:pt x="93184" y="362"/>
                  <a:pt x="93184" y="-1163"/>
                  <a:pt x="91277" y="-1163"/>
                </a:cubicBezTo>
                <a:cubicBezTo>
                  <a:pt x="87473" y="-1163"/>
                  <a:pt x="83659" y="-686"/>
                  <a:pt x="79855" y="-686"/>
                </a:cubicBezTo>
                <a:cubicBezTo>
                  <a:pt x="75092" y="-686"/>
                  <a:pt x="70330" y="-1163"/>
                  <a:pt x="65567" y="-1163"/>
                </a:cubicBezTo>
                <a:cubicBezTo>
                  <a:pt x="64609" y="-1163"/>
                  <a:pt x="62702" y="-1163"/>
                  <a:pt x="62702" y="1409"/>
                </a:cubicBezTo>
                <a:cubicBezTo>
                  <a:pt x="62702" y="2266"/>
                  <a:pt x="63660" y="2743"/>
                  <a:pt x="64609" y="2838"/>
                </a:cubicBezTo>
                <a:cubicBezTo>
                  <a:pt x="65567" y="3028"/>
                  <a:pt x="69372" y="3218"/>
                  <a:pt x="69372" y="6743"/>
                </a:cubicBezTo>
                <a:cubicBezTo>
                  <a:pt x="69372" y="8553"/>
                  <a:pt x="68423" y="10172"/>
                  <a:pt x="67465" y="11410"/>
                </a:cubicBezTo>
                <a:lnTo>
                  <a:pt x="46517" y="33413"/>
                </a:lnTo>
                <a:lnTo>
                  <a:pt x="36034" y="8076"/>
                </a:lnTo>
                <a:lnTo>
                  <a:pt x="36034" y="6458"/>
                </a:lnTo>
                <a:cubicBezTo>
                  <a:pt x="36034" y="5695"/>
                  <a:pt x="37941" y="3314"/>
                  <a:pt x="42703" y="2838"/>
                </a:cubicBezTo>
                <a:cubicBezTo>
                  <a:pt x="44610" y="2743"/>
                  <a:pt x="45559" y="2552"/>
                  <a:pt x="45559" y="457"/>
                </a:cubicBezTo>
                <a:cubicBezTo>
                  <a:pt x="45559" y="-1163"/>
                  <a:pt x="43652" y="-1163"/>
                  <a:pt x="43652" y="-1163"/>
                </a:cubicBezTo>
                <a:cubicBezTo>
                  <a:pt x="37941" y="-1163"/>
                  <a:pt x="33178" y="-686"/>
                  <a:pt x="27467" y="-686"/>
                </a:cubicBezTo>
                <a:cubicBezTo>
                  <a:pt x="24602" y="-686"/>
                  <a:pt x="16984" y="-1163"/>
                  <a:pt x="13180" y="-1163"/>
                </a:cubicBezTo>
                <a:cubicBezTo>
                  <a:pt x="13180" y="-1163"/>
                  <a:pt x="11273" y="-1163"/>
                  <a:pt x="11273" y="1409"/>
                </a:cubicBezTo>
                <a:cubicBezTo>
                  <a:pt x="11273" y="2838"/>
                  <a:pt x="12222" y="2838"/>
                  <a:pt x="14128" y="2838"/>
                </a:cubicBezTo>
                <a:cubicBezTo>
                  <a:pt x="21747" y="2838"/>
                  <a:pt x="22705" y="4077"/>
                  <a:pt x="23653" y="6933"/>
                </a:cubicBezTo>
                <a:lnTo>
                  <a:pt x="38890" y="42177"/>
                </a:lnTo>
                <a:lnTo>
                  <a:pt x="12222" y="70941"/>
                </a:lnTo>
                <a:cubicBezTo>
                  <a:pt x="11273" y="71513"/>
                  <a:pt x="11273" y="71608"/>
                  <a:pt x="10315" y="72275"/>
                </a:cubicBezTo>
                <a:cubicBezTo>
                  <a:pt x="3655" y="78943"/>
                  <a:pt x="-2066" y="81038"/>
                  <a:pt x="-8735" y="81420"/>
                </a:cubicBezTo>
                <a:cubicBezTo>
                  <a:pt x="-9684" y="81420"/>
                  <a:pt x="-11591" y="81420"/>
                  <a:pt x="-11591" y="83990"/>
                </a:cubicBezTo>
                <a:cubicBezTo>
                  <a:pt x="-11591" y="83990"/>
                  <a:pt x="-11591" y="85324"/>
                  <a:pt x="-9684" y="85324"/>
                </a:cubicBezTo>
                <a:cubicBezTo>
                  <a:pt x="-5870" y="85324"/>
                  <a:pt x="-1108" y="84848"/>
                  <a:pt x="2697" y="84848"/>
                </a:cubicBezTo>
                <a:cubicBezTo>
                  <a:pt x="7459" y="84848"/>
                  <a:pt x="12222" y="85324"/>
                  <a:pt x="16984" y="85324"/>
                </a:cubicBezTo>
                <a:cubicBezTo>
                  <a:pt x="16984" y="85324"/>
                  <a:pt x="18891" y="85324"/>
                  <a:pt x="18891" y="82847"/>
                </a:cubicBezTo>
                <a:cubicBezTo>
                  <a:pt x="18891" y="81420"/>
                  <a:pt x="16984" y="81420"/>
                  <a:pt x="16984" y="81420"/>
                </a:cubicBezTo>
                <a:cubicBezTo>
                  <a:pt x="16035" y="81324"/>
                  <a:pt x="12222" y="81038"/>
                  <a:pt x="12222" y="77419"/>
                </a:cubicBezTo>
                <a:cubicBezTo>
                  <a:pt x="12222" y="75514"/>
                  <a:pt x="14128" y="73418"/>
                  <a:pt x="16035" y="71799"/>
                </a:cubicBezTo>
                <a:lnTo>
                  <a:pt x="28416" y="58083"/>
                </a:lnTo>
                <a:lnTo>
                  <a:pt x="39848" y="45701"/>
                </a:lnTo>
                <a:lnTo>
                  <a:pt x="52228" y="75990"/>
                </a:lnTo>
                <a:lnTo>
                  <a:pt x="53177" y="77705"/>
                </a:lnTo>
                <a:cubicBezTo>
                  <a:pt x="53177" y="78752"/>
                  <a:pt x="51280" y="80847"/>
                  <a:pt x="45559" y="81420"/>
                </a:cubicBezTo>
                <a:cubicBezTo>
                  <a:pt x="44610" y="81420"/>
                  <a:pt x="43652" y="81609"/>
                  <a:pt x="43652" y="83801"/>
                </a:cubicBezTo>
                <a:cubicBezTo>
                  <a:pt x="43652" y="85324"/>
                  <a:pt x="44610" y="85324"/>
                  <a:pt x="45559" y="85324"/>
                </a:cubicBezTo>
                <a:lnTo>
                  <a:pt x="61753" y="84848"/>
                </a:lnTo>
                <a:cubicBezTo>
                  <a:pt x="64609" y="84848"/>
                  <a:pt x="72227" y="85324"/>
                  <a:pt x="75092" y="85324"/>
                </a:cubicBezTo>
                <a:cubicBezTo>
                  <a:pt x="76041" y="85324"/>
                  <a:pt x="77948" y="85324"/>
                  <a:pt x="77948" y="82943"/>
                </a:cubicBezTo>
                <a:close/>
              </a:path>
            </a:pathLst>
          </a:custGeom>
          <a:solidFill>
            <a:srgbClr val="000000"/>
          </a:solidFill>
          <a:ln w="12700" cap="flat">
            <a:noFill/>
            <a:prstDash val="solid"/>
            <a:miter/>
          </a:ln>
        </p:spPr>
        <p:txBody>
          <a:bodyPr rtlCol="0" anchor="ctr"/>
          <a:lstStyle/>
          <a:p>
            <a:endParaRPr lang="en-AE"/>
          </a:p>
        </p:txBody>
      </p:sp>
      <p:sp>
        <p:nvSpPr>
          <p:cNvPr id="146" name="Freeform: Shape 145">
            <a:extLst>
              <a:ext uri="{FF2B5EF4-FFF2-40B4-BE49-F238E27FC236}">
                <a16:creationId xmlns:a16="http://schemas.microsoft.com/office/drawing/2014/main" id="{F320D31D-475B-4CC4-B9B2-A649E1628C96}"/>
              </a:ext>
            </a:extLst>
          </p:cNvPr>
          <p:cNvSpPr/>
          <p:nvPr/>
        </p:nvSpPr>
        <p:spPr>
          <a:xfrm>
            <a:off x="7038025" y="4469098"/>
            <a:ext cx="26668" cy="59531"/>
          </a:xfrm>
          <a:custGeom>
            <a:avLst/>
            <a:gdLst>
              <a:gd name="connsiteX0" fmla="*/ 13170 w 26668"/>
              <a:gd name="connsiteY0" fmla="*/ 2076 h 59531"/>
              <a:gd name="connsiteX1" fmla="*/ 9357 w 26668"/>
              <a:gd name="connsiteY1" fmla="*/ -1163 h 59531"/>
              <a:gd name="connsiteX2" fmla="*/ 4594 w 26668"/>
              <a:gd name="connsiteY2" fmla="*/ 3600 h 59531"/>
              <a:gd name="connsiteX3" fmla="*/ 8408 w 26668"/>
              <a:gd name="connsiteY3" fmla="*/ 7029 h 59531"/>
              <a:gd name="connsiteX4" fmla="*/ 13170 w 26668"/>
              <a:gd name="connsiteY4" fmla="*/ 2076 h 59531"/>
              <a:gd name="connsiteX5" fmla="*/ 15077 w 26668"/>
              <a:gd name="connsiteY5" fmla="*/ 44747 h 59531"/>
              <a:gd name="connsiteX6" fmla="*/ 14119 w 26668"/>
              <a:gd name="connsiteY6" fmla="*/ 43604 h 59531"/>
              <a:gd name="connsiteX7" fmla="*/ 12222 w 26668"/>
              <a:gd name="connsiteY7" fmla="*/ 45129 h 59531"/>
              <a:gd name="connsiteX8" fmla="*/ 2697 w 26668"/>
              <a:gd name="connsiteY8" fmla="*/ 55797 h 59531"/>
              <a:gd name="connsiteX9" fmla="*/ 790 w 26668"/>
              <a:gd name="connsiteY9" fmla="*/ 52653 h 59531"/>
              <a:gd name="connsiteX10" fmla="*/ 1738 w 26668"/>
              <a:gd name="connsiteY10" fmla="*/ 47033 h 59531"/>
              <a:gd name="connsiteX11" fmla="*/ 4594 w 26668"/>
              <a:gd name="connsiteY11" fmla="*/ 39985 h 59531"/>
              <a:gd name="connsiteX12" fmla="*/ 9357 w 26668"/>
              <a:gd name="connsiteY12" fmla="*/ 28745 h 59531"/>
              <a:gd name="connsiteX13" fmla="*/ 10315 w 26668"/>
              <a:gd name="connsiteY13" fmla="*/ 25888 h 59531"/>
              <a:gd name="connsiteX14" fmla="*/ 1738 w 26668"/>
              <a:gd name="connsiteY14" fmla="*/ 18458 h 59531"/>
              <a:gd name="connsiteX15" fmla="*/ -11591 w 26668"/>
              <a:gd name="connsiteY15" fmla="*/ 31984 h 59531"/>
              <a:gd name="connsiteX16" fmla="*/ -9693 w 26668"/>
              <a:gd name="connsiteY16" fmla="*/ 33032 h 59531"/>
              <a:gd name="connsiteX17" fmla="*/ -7787 w 26668"/>
              <a:gd name="connsiteY17" fmla="*/ 31698 h 59531"/>
              <a:gd name="connsiteX18" fmla="*/ 790 w 26668"/>
              <a:gd name="connsiteY18" fmla="*/ 20839 h 59531"/>
              <a:gd name="connsiteX19" fmla="*/ 3645 w 26668"/>
              <a:gd name="connsiteY19" fmla="*/ 23982 h 59531"/>
              <a:gd name="connsiteX20" fmla="*/ 790 w 26668"/>
              <a:gd name="connsiteY20" fmla="*/ 32841 h 59531"/>
              <a:gd name="connsiteX21" fmla="*/ -4931 w 26668"/>
              <a:gd name="connsiteY21" fmla="*/ 47033 h 59531"/>
              <a:gd name="connsiteX22" fmla="*/ -5880 w 26668"/>
              <a:gd name="connsiteY22" fmla="*/ 50748 h 59531"/>
              <a:gd name="connsiteX23" fmla="*/ 2697 w 26668"/>
              <a:gd name="connsiteY23" fmla="*/ 58369 h 59531"/>
              <a:gd name="connsiteX24" fmla="*/ 15077 w 26668"/>
              <a:gd name="connsiteY24" fmla="*/ 44747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68" h="59531">
                <a:moveTo>
                  <a:pt x="13170" y="2076"/>
                </a:moveTo>
                <a:cubicBezTo>
                  <a:pt x="13170" y="742"/>
                  <a:pt x="12222" y="-1163"/>
                  <a:pt x="9357" y="-1163"/>
                </a:cubicBezTo>
                <a:cubicBezTo>
                  <a:pt x="7459" y="-1163"/>
                  <a:pt x="4594" y="1028"/>
                  <a:pt x="4594" y="3600"/>
                </a:cubicBezTo>
                <a:cubicBezTo>
                  <a:pt x="4594" y="5028"/>
                  <a:pt x="5552" y="7029"/>
                  <a:pt x="8408" y="7029"/>
                </a:cubicBezTo>
                <a:cubicBezTo>
                  <a:pt x="11263" y="7029"/>
                  <a:pt x="13170" y="4457"/>
                  <a:pt x="13170" y="2076"/>
                </a:cubicBezTo>
                <a:close/>
                <a:moveTo>
                  <a:pt x="15077" y="44747"/>
                </a:moveTo>
                <a:cubicBezTo>
                  <a:pt x="15077" y="43604"/>
                  <a:pt x="14119" y="43604"/>
                  <a:pt x="14119" y="43604"/>
                </a:cubicBezTo>
                <a:cubicBezTo>
                  <a:pt x="13170" y="43604"/>
                  <a:pt x="13170" y="44175"/>
                  <a:pt x="12222" y="45129"/>
                </a:cubicBezTo>
                <a:cubicBezTo>
                  <a:pt x="10315" y="52272"/>
                  <a:pt x="6501" y="55797"/>
                  <a:pt x="2697" y="55797"/>
                </a:cubicBezTo>
                <a:cubicBezTo>
                  <a:pt x="790" y="55797"/>
                  <a:pt x="790" y="54749"/>
                  <a:pt x="790" y="52653"/>
                </a:cubicBezTo>
                <a:cubicBezTo>
                  <a:pt x="790" y="50748"/>
                  <a:pt x="1738" y="48938"/>
                  <a:pt x="1738" y="47033"/>
                </a:cubicBezTo>
                <a:lnTo>
                  <a:pt x="4594" y="39985"/>
                </a:lnTo>
                <a:lnTo>
                  <a:pt x="9357" y="28745"/>
                </a:lnTo>
                <a:cubicBezTo>
                  <a:pt x="9357" y="27793"/>
                  <a:pt x="10315" y="26745"/>
                  <a:pt x="10315" y="25888"/>
                </a:cubicBezTo>
                <a:cubicBezTo>
                  <a:pt x="10315" y="21696"/>
                  <a:pt x="6501" y="18458"/>
                  <a:pt x="1738" y="18458"/>
                </a:cubicBezTo>
                <a:cubicBezTo>
                  <a:pt x="-7787" y="18458"/>
                  <a:pt x="-11591" y="30460"/>
                  <a:pt x="-11591" y="31984"/>
                </a:cubicBezTo>
                <a:cubicBezTo>
                  <a:pt x="-11591" y="33032"/>
                  <a:pt x="-10642" y="33032"/>
                  <a:pt x="-9693" y="33032"/>
                </a:cubicBezTo>
                <a:cubicBezTo>
                  <a:pt x="-8735" y="33032"/>
                  <a:pt x="-8735" y="32555"/>
                  <a:pt x="-7787" y="31698"/>
                </a:cubicBezTo>
                <a:cubicBezTo>
                  <a:pt x="-5880" y="24078"/>
                  <a:pt x="-2066" y="20839"/>
                  <a:pt x="790" y="20839"/>
                </a:cubicBezTo>
                <a:cubicBezTo>
                  <a:pt x="2697" y="20839"/>
                  <a:pt x="3645" y="21601"/>
                  <a:pt x="3645" y="23982"/>
                </a:cubicBezTo>
                <a:cubicBezTo>
                  <a:pt x="3645" y="26079"/>
                  <a:pt x="2697" y="27412"/>
                  <a:pt x="790" y="32841"/>
                </a:cubicBezTo>
                <a:lnTo>
                  <a:pt x="-4931" y="47033"/>
                </a:lnTo>
                <a:cubicBezTo>
                  <a:pt x="-4931" y="48176"/>
                  <a:pt x="-5880" y="49224"/>
                  <a:pt x="-5880" y="50748"/>
                </a:cubicBezTo>
                <a:cubicBezTo>
                  <a:pt x="-5880" y="54939"/>
                  <a:pt x="-2066" y="58369"/>
                  <a:pt x="2697" y="58369"/>
                </a:cubicBezTo>
                <a:cubicBezTo>
                  <a:pt x="11263" y="58369"/>
                  <a:pt x="15077" y="46176"/>
                  <a:pt x="15077" y="44747"/>
                </a:cubicBezTo>
                <a:close/>
              </a:path>
            </a:pathLst>
          </a:custGeom>
          <a:solidFill>
            <a:srgbClr val="000000"/>
          </a:solidFill>
          <a:ln w="12700" cap="flat">
            <a:noFill/>
            <a:prstDash val="solid"/>
            <a:miter/>
          </a:ln>
        </p:spPr>
        <p:txBody>
          <a:bodyPr rtlCol="0" anchor="ctr"/>
          <a:lstStyle/>
          <a:p>
            <a:endParaRPr lang="en-AE"/>
          </a:p>
        </p:txBody>
      </p:sp>
      <p:sp>
        <p:nvSpPr>
          <p:cNvPr id="147" name="Freeform: Shape 146">
            <a:extLst>
              <a:ext uri="{FF2B5EF4-FFF2-40B4-BE49-F238E27FC236}">
                <a16:creationId xmlns:a16="http://schemas.microsoft.com/office/drawing/2014/main" id="{BC9A6CA5-7273-ACAD-5954-0A9015C923B4}"/>
              </a:ext>
            </a:extLst>
          </p:cNvPr>
          <p:cNvSpPr/>
          <p:nvPr/>
        </p:nvSpPr>
        <p:spPr>
          <a:xfrm>
            <a:off x="7111360" y="4434902"/>
            <a:ext cx="83827" cy="84391"/>
          </a:xfrm>
          <a:custGeom>
            <a:avLst/>
            <a:gdLst>
              <a:gd name="connsiteX0" fmla="*/ 72236 w 83827"/>
              <a:gd name="connsiteY0" fmla="*/ 40938 h 84391"/>
              <a:gd name="connsiteX1" fmla="*/ 30323 w 83827"/>
              <a:gd name="connsiteY1" fmla="*/ -1163 h 84391"/>
              <a:gd name="connsiteX2" fmla="*/ -11591 w 83827"/>
              <a:gd name="connsiteY2" fmla="*/ 40938 h 84391"/>
              <a:gd name="connsiteX3" fmla="*/ 30323 w 83827"/>
              <a:gd name="connsiteY3" fmla="*/ 83229 h 84391"/>
              <a:gd name="connsiteX4" fmla="*/ 72236 w 83827"/>
              <a:gd name="connsiteY4" fmla="*/ 40938 h 84391"/>
              <a:gd name="connsiteX5" fmla="*/ 29374 w 83827"/>
              <a:gd name="connsiteY5" fmla="*/ 39319 h 84391"/>
              <a:gd name="connsiteX6" fmla="*/ -8726 w 83827"/>
              <a:gd name="connsiteY6" fmla="*/ 39319 h 84391"/>
              <a:gd name="connsiteX7" fmla="*/ 29374 w 83827"/>
              <a:gd name="connsiteY7" fmla="*/ 2077 h 84391"/>
              <a:gd name="connsiteX8" fmla="*/ 69372 w 83827"/>
              <a:gd name="connsiteY8" fmla="*/ 39319 h 84391"/>
              <a:gd name="connsiteX9" fmla="*/ 32230 w 83827"/>
              <a:gd name="connsiteY9" fmla="*/ 39319 h 84391"/>
              <a:gd name="connsiteX10" fmla="*/ 32230 w 83827"/>
              <a:gd name="connsiteY10" fmla="*/ 2077 h 84391"/>
              <a:gd name="connsiteX11" fmla="*/ 69372 w 83827"/>
              <a:gd name="connsiteY11" fmla="*/ 39319 h 84391"/>
              <a:gd name="connsiteX12" fmla="*/ 29374 w 83827"/>
              <a:gd name="connsiteY12" fmla="*/ 79991 h 84391"/>
              <a:gd name="connsiteX13" fmla="*/ -8726 w 83827"/>
              <a:gd name="connsiteY13" fmla="*/ 42558 h 84391"/>
              <a:gd name="connsiteX14" fmla="*/ 29374 w 83827"/>
              <a:gd name="connsiteY14" fmla="*/ 42558 h 84391"/>
              <a:gd name="connsiteX15" fmla="*/ 69372 w 83827"/>
              <a:gd name="connsiteY15" fmla="*/ 42558 h 84391"/>
              <a:gd name="connsiteX16" fmla="*/ 32230 w 83827"/>
              <a:gd name="connsiteY16" fmla="*/ 79991 h 84391"/>
              <a:gd name="connsiteX17" fmla="*/ 32230 w 83827"/>
              <a:gd name="connsiteY17" fmla="*/ 42558 h 8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27" h="84391">
                <a:moveTo>
                  <a:pt x="72236" y="40938"/>
                </a:moveTo>
                <a:cubicBezTo>
                  <a:pt x="72236" y="17602"/>
                  <a:pt x="53186" y="-1163"/>
                  <a:pt x="30323" y="-1163"/>
                </a:cubicBezTo>
                <a:cubicBezTo>
                  <a:pt x="7459" y="-1163"/>
                  <a:pt x="-11591" y="18078"/>
                  <a:pt x="-11591" y="40938"/>
                </a:cubicBezTo>
                <a:cubicBezTo>
                  <a:pt x="-11591" y="64465"/>
                  <a:pt x="7459" y="83229"/>
                  <a:pt x="30323" y="83229"/>
                </a:cubicBezTo>
                <a:cubicBezTo>
                  <a:pt x="54135" y="83229"/>
                  <a:pt x="72236" y="63989"/>
                  <a:pt x="72236" y="40938"/>
                </a:cubicBezTo>
                <a:close/>
                <a:moveTo>
                  <a:pt x="29374" y="39319"/>
                </a:moveTo>
                <a:lnTo>
                  <a:pt x="-8726" y="39319"/>
                </a:lnTo>
                <a:cubicBezTo>
                  <a:pt x="-6829" y="19984"/>
                  <a:pt x="7459" y="3315"/>
                  <a:pt x="29374" y="2077"/>
                </a:cubicBezTo>
                <a:close/>
                <a:moveTo>
                  <a:pt x="69372" y="39319"/>
                </a:moveTo>
                <a:lnTo>
                  <a:pt x="32230" y="39319"/>
                </a:lnTo>
                <a:lnTo>
                  <a:pt x="32230" y="2077"/>
                </a:lnTo>
                <a:cubicBezTo>
                  <a:pt x="53186" y="3315"/>
                  <a:pt x="68423" y="19984"/>
                  <a:pt x="69372" y="39319"/>
                </a:cubicBezTo>
                <a:close/>
                <a:moveTo>
                  <a:pt x="29374" y="79991"/>
                </a:moveTo>
                <a:cubicBezTo>
                  <a:pt x="7459" y="78752"/>
                  <a:pt x="-6829" y="62370"/>
                  <a:pt x="-8726" y="42558"/>
                </a:cubicBezTo>
                <a:lnTo>
                  <a:pt x="29374" y="42558"/>
                </a:lnTo>
                <a:close/>
                <a:moveTo>
                  <a:pt x="69372" y="42558"/>
                </a:moveTo>
                <a:cubicBezTo>
                  <a:pt x="68423" y="62370"/>
                  <a:pt x="53186" y="78752"/>
                  <a:pt x="32230" y="79991"/>
                </a:cubicBezTo>
                <a:lnTo>
                  <a:pt x="32230" y="42558"/>
                </a:lnTo>
                <a:close/>
              </a:path>
            </a:pathLst>
          </a:custGeom>
          <a:solidFill>
            <a:srgbClr val="000000"/>
          </a:solidFill>
          <a:ln w="12700" cap="flat">
            <a:noFill/>
            <a:prstDash val="solid"/>
            <a:miter/>
          </a:ln>
        </p:spPr>
        <p:txBody>
          <a:bodyPr rtlCol="0" anchor="ctr"/>
          <a:lstStyle/>
          <a:p>
            <a:endParaRPr lang="en-AE"/>
          </a:p>
        </p:txBody>
      </p:sp>
      <p:sp>
        <p:nvSpPr>
          <p:cNvPr id="148" name="Freeform: Shape 147">
            <a:extLst>
              <a:ext uri="{FF2B5EF4-FFF2-40B4-BE49-F238E27FC236}">
                <a16:creationId xmlns:a16="http://schemas.microsoft.com/office/drawing/2014/main" id="{1422C3F4-9568-726F-4D03-359834F3B575}"/>
              </a:ext>
            </a:extLst>
          </p:cNvPr>
          <p:cNvSpPr/>
          <p:nvPr/>
        </p:nvSpPr>
        <p:spPr>
          <a:xfrm>
            <a:off x="7236143" y="4418710"/>
            <a:ext cx="51429" cy="91344"/>
          </a:xfrm>
          <a:custGeom>
            <a:avLst/>
            <a:gdLst>
              <a:gd name="connsiteX0" fmla="*/ 32220 w 51429"/>
              <a:gd name="connsiteY0" fmla="*/ 65798 h 91344"/>
              <a:gd name="connsiteX1" fmla="*/ 33178 w 51429"/>
              <a:gd name="connsiteY1" fmla="*/ 53034 h 91344"/>
              <a:gd name="connsiteX2" fmla="*/ 33178 w 51429"/>
              <a:gd name="connsiteY2" fmla="*/ 47033 h 91344"/>
              <a:gd name="connsiteX3" fmla="*/ 25551 w 51429"/>
              <a:gd name="connsiteY3" fmla="*/ 31698 h 91344"/>
              <a:gd name="connsiteX4" fmla="*/ 12222 w 51429"/>
              <a:gd name="connsiteY4" fmla="*/ 8744 h 91344"/>
              <a:gd name="connsiteX5" fmla="*/ 13170 w 51429"/>
              <a:gd name="connsiteY5" fmla="*/ 6552 h 91344"/>
              <a:gd name="connsiteX6" fmla="*/ 16026 w 51429"/>
              <a:gd name="connsiteY6" fmla="*/ 3695 h 91344"/>
              <a:gd name="connsiteX7" fmla="*/ 19840 w 51429"/>
              <a:gd name="connsiteY7" fmla="*/ 3028 h 91344"/>
              <a:gd name="connsiteX8" fmla="*/ 34127 w 51429"/>
              <a:gd name="connsiteY8" fmla="*/ 9219 h 91344"/>
              <a:gd name="connsiteX9" fmla="*/ 35076 w 51429"/>
              <a:gd name="connsiteY9" fmla="*/ 9505 h 91344"/>
              <a:gd name="connsiteX10" fmla="*/ 39838 w 51429"/>
              <a:gd name="connsiteY10" fmla="*/ 6743 h 91344"/>
              <a:gd name="connsiteX11" fmla="*/ 39838 w 51429"/>
              <a:gd name="connsiteY11" fmla="*/ 4457 h 91344"/>
              <a:gd name="connsiteX12" fmla="*/ 37941 w 51429"/>
              <a:gd name="connsiteY12" fmla="*/ 1219 h 91344"/>
              <a:gd name="connsiteX13" fmla="*/ 22695 w 51429"/>
              <a:gd name="connsiteY13" fmla="*/ -1163 h 91344"/>
              <a:gd name="connsiteX14" fmla="*/ 19840 w 51429"/>
              <a:gd name="connsiteY14" fmla="*/ -1067 h 91344"/>
              <a:gd name="connsiteX15" fmla="*/ 14128 w 51429"/>
              <a:gd name="connsiteY15" fmla="*/ 1028 h 91344"/>
              <a:gd name="connsiteX16" fmla="*/ 10315 w 51429"/>
              <a:gd name="connsiteY16" fmla="*/ 5409 h 91344"/>
              <a:gd name="connsiteX17" fmla="*/ 8408 w 51429"/>
              <a:gd name="connsiteY17" fmla="*/ 11791 h 91344"/>
              <a:gd name="connsiteX18" fmla="*/ 16984 w 51429"/>
              <a:gd name="connsiteY18" fmla="*/ 33604 h 91344"/>
              <a:gd name="connsiteX19" fmla="*/ 1738 w 51429"/>
              <a:gd name="connsiteY19" fmla="*/ 41223 h 91344"/>
              <a:gd name="connsiteX20" fmla="*/ -10642 w 51429"/>
              <a:gd name="connsiteY20" fmla="*/ 61321 h 91344"/>
              <a:gd name="connsiteX21" fmla="*/ -11591 w 51429"/>
              <a:gd name="connsiteY21" fmla="*/ 69037 h 91344"/>
              <a:gd name="connsiteX22" fmla="*/ -7787 w 51429"/>
              <a:gd name="connsiteY22" fmla="*/ 81704 h 91344"/>
              <a:gd name="connsiteX23" fmla="*/ 8408 w 51429"/>
              <a:gd name="connsiteY23" fmla="*/ 90182 h 91344"/>
              <a:gd name="connsiteX24" fmla="*/ 32220 w 51429"/>
              <a:gd name="connsiteY24" fmla="*/ 65798 h 91344"/>
              <a:gd name="connsiteX25" fmla="*/ 23653 w 51429"/>
              <a:gd name="connsiteY25" fmla="*/ 68180 h 91344"/>
              <a:gd name="connsiteX26" fmla="*/ 8408 w 51429"/>
              <a:gd name="connsiteY26" fmla="*/ 87514 h 91344"/>
              <a:gd name="connsiteX27" fmla="*/ -2066 w 51429"/>
              <a:gd name="connsiteY27" fmla="*/ 80181 h 91344"/>
              <a:gd name="connsiteX28" fmla="*/ -3973 w 51429"/>
              <a:gd name="connsiteY28" fmla="*/ 72465 h 91344"/>
              <a:gd name="connsiteX29" fmla="*/ -2066 w 51429"/>
              <a:gd name="connsiteY29" fmla="*/ 61893 h 91344"/>
              <a:gd name="connsiteX30" fmla="*/ 7459 w 51429"/>
              <a:gd name="connsiteY30" fmla="*/ 43320 h 91344"/>
              <a:gd name="connsiteX31" fmla="*/ 17933 w 51429"/>
              <a:gd name="connsiteY31" fmla="*/ 36365 h 91344"/>
              <a:gd name="connsiteX32" fmla="*/ 18891 w 51429"/>
              <a:gd name="connsiteY32" fmla="*/ 36937 h 91344"/>
              <a:gd name="connsiteX33" fmla="*/ 24602 w 51429"/>
              <a:gd name="connsiteY33" fmla="*/ 51606 h 91344"/>
              <a:gd name="connsiteX34" fmla="*/ 24602 w 51429"/>
              <a:gd name="connsiteY34" fmla="*/ 58083 h 91344"/>
              <a:gd name="connsiteX35" fmla="*/ 23653 w 51429"/>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29" h="91344">
                <a:moveTo>
                  <a:pt x="32220" y="65798"/>
                </a:moveTo>
                <a:cubicBezTo>
                  <a:pt x="33178" y="61511"/>
                  <a:pt x="33178" y="57130"/>
                  <a:pt x="33178" y="53034"/>
                </a:cubicBezTo>
                <a:cubicBezTo>
                  <a:pt x="33178" y="50939"/>
                  <a:pt x="33178" y="48939"/>
                  <a:pt x="33178" y="47033"/>
                </a:cubicBezTo>
                <a:cubicBezTo>
                  <a:pt x="32220" y="41223"/>
                  <a:pt x="29365" y="36176"/>
                  <a:pt x="25551" y="31698"/>
                </a:cubicBezTo>
                <a:cubicBezTo>
                  <a:pt x="20788" y="24459"/>
                  <a:pt x="12222" y="14458"/>
                  <a:pt x="12222" y="8744"/>
                </a:cubicBezTo>
                <a:cubicBezTo>
                  <a:pt x="12222" y="8076"/>
                  <a:pt x="12222" y="7315"/>
                  <a:pt x="13170" y="6552"/>
                </a:cubicBezTo>
                <a:cubicBezTo>
                  <a:pt x="13170" y="5504"/>
                  <a:pt x="14128" y="4361"/>
                  <a:pt x="16026" y="3695"/>
                </a:cubicBezTo>
                <a:cubicBezTo>
                  <a:pt x="16984" y="3123"/>
                  <a:pt x="17933" y="3028"/>
                  <a:pt x="19840" y="3028"/>
                </a:cubicBezTo>
                <a:cubicBezTo>
                  <a:pt x="25551" y="3314"/>
                  <a:pt x="29365" y="7315"/>
                  <a:pt x="34127" y="9219"/>
                </a:cubicBezTo>
                <a:cubicBezTo>
                  <a:pt x="34127" y="9410"/>
                  <a:pt x="35076" y="9505"/>
                  <a:pt x="35076" y="9505"/>
                </a:cubicBezTo>
                <a:cubicBezTo>
                  <a:pt x="36983" y="9505"/>
                  <a:pt x="38890" y="8362"/>
                  <a:pt x="39838" y="6743"/>
                </a:cubicBezTo>
                <a:cubicBezTo>
                  <a:pt x="39838" y="5981"/>
                  <a:pt x="39838" y="5220"/>
                  <a:pt x="39838" y="4457"/>
                </a:cubicBezTo>
                <a:cubicBezTo>
                  <a:pt x="39838" y="2838"/>
                  <a:pt x="38890" y="1505"/>
                  <a:pt x="37941" y="1219"/>
                </a:cubicBezTo>
                <a:cubicBezTo>
                  <a:pt x="33178" y="-20"/>
                  <a:pt x="27458" y="-1163"/>
                  <a:pt x="22695" y="-1163"/>
                </a:cubicBezTo>
                <a:cubicBezTo>
                  <a:pt x="21747" y="-1163"/>
                  <a:pt x="20788" y="-1067"/>
                  <a:pt x="19840" y="-1067"/>
                </a:cubicBezTo>
                <a:cubicBezTo>
                  <a:pt x="17933" y="-592"/>
                  <a:pt x="16026" y="-115"/>
                  <a:pt x="14128" y="1028"/>
                </a:cubicBezTo>
                <a:cubicBezTo>
                  <a:pt x="13170" y="2076"/>
                  <a:pt x="11263" y="3600"/>
                  <a:pt x="10315" y="5409"/>
                </a:cubicBezTo>
                <a:cubicBezTo>
                  <a:pt x="9366" y="7315"/>
                  <a:pt x="8408" y="9410"/>
                  <a:pt x="8408" y="11791"/>
                </a:cubicBezTo>
                <a:cubicBezTo>
                  <a:pt x="8408" y="18458"/>
                  <a:pt x="13170" y="26651"/>
                  <a:pt x="16984" y="33604"/>
                </a:cubicBezTo>
                <a:cubicBezTo>
                  <a:pt x="11263" y="34842"/>
                  <a:pt x="6501" y="37508"/>
                  <a:pt x="1738" y="41223"/>
                </a:cubicBezTo>
                <a:cubicBezTo>
                  <a:pt x="-3973" y="46748"/>
                  <a:pt x="-8735" y="53892"/>
                  <a:pt x="-10642" y="61321"/>
                </a:cubicBezTo>
                <a:cubicBezTo>
                  <a:pt x="-11591" y="63988"/>
                  <a:pt x="-11591" y="66560"/>
                  <a:pt x="-11591" y="69037"/>
                </a:cubicBezTo>
                <a:cubicBezTo>
                  <a:pt x="-11591" y="73704"/>
                  <a:pt x="-10642" y="77989"/>
                  <a:pt x="-7787" y="81704"/>
                </a:cubicBezTo>
                <a:cubicBezTo>
                  <a:pt x="-4922" y="86944"/>
                  <a:pt x="1738" y="90182"/>
                  <a:pt x="8408" y="90182"/>
                </a:cubicBezTo>
                <a:cubicBezTo>
                  <a:pt x="19840" y="90182"/>
                  <a:pt x="28416" y="78276"/>
                  <a:pt x="32220" y="65798"/>
                </a:cubicBezTo>
                <a:close/>
                <a:moveTo>
                  <a:pt x="23653" y="68180"/>
                </a:moveTo>
                <a:cubicBezTo>
                  <a:pt x="20788" y="77419"/>
                  <a:pt x="16984" y="87514"/>
                  <a:pt x="8408" y="87514"/>
                </a:cubicBezTo>
                <a:cubicBezTo>
                  <a:pt x="3645" y="87514"/>
                  <a:pt x="-159" y="84562"/>
                  <a:pt x="-2066" y="80181"/>
                </a:cubicBezTo>
                <a:cubicBezTo>
                  <a:pt x="-3024" y="77989"/>
                  <a:pt x="-3973" y="75323"/>
                  <a:pt x="-3973" y="72465"/>
                </a:cubicBezTo>
                <a:cubicBezTo>
                  <a:pt x="-3973" y="69037"/>
                  <a:pt x="-3024" y="65512"/>
                  <a:pt x="-2066" y="61893"/>
                </a:cubicBezTo>
                <a:cubicBezTo>
                  <a:pt x="-159" y="55415"/>
                  <a:pt x="1738" y="48653"/>
                  <a:pt x="7459" y="43320"/>
                </a:cubicBezTo>
                <a:cubicBezTo>
                  <a:pt x="10315" y="40080"/>
                  <a:pt x="14128" y="37508"/>
                  <a:pt x="17933" y="36365"/>
                </a:cubicBezTo>
                <a:lnTo>
                  <a:pt x="18891" y="36937"/>
                </a:lnTo>
                <a:cubicBezTo>
                  <a:pt x="20788" y="41509"/>
                  <a:pt x="23653" y="46272"/>
                  <a:pt x="24602" y="51606"/>
                </a:cubicBezTo>
                <a:cubicBezTo>
                  <a:pt x="24602" y="53701"/>
                  <a:pt x="24602" y="55797"/>
                  <a:pt x="24602" y="58083"/>
                </a:cubicBezTo>
                <a:cubicBezTo>
                  <a:pt x="24602" y="61321"/>
                  <a:pt x="24602" y="64751"/>
                  <a:pt x="23653" y="68180"/>
                </a:cubicBezTo>
                <a:close/>
              </a:path>
            </a:pathLst>
          </a:custGeom>
          <a:solidFill>
            <a:srgbClr val="000000"/>
          </a:solidFill>
          <a:ln w="12700" cap="flat">
            <a:noFill/>
            <a:prstDash val="solid"/>
            <a:miter/>
          </a:ln>
        </p:spPr>
        <p:txBody>
          <a:bodyPr rtlCol="0" anchor="ctr"/>
          <a:lstStyle/>
          <a:p>
            <a:endParaRPr lang="en-AE"/>
          </a:p>
        </p:txBody>
      </p:sp>
      <p:sp>
        <p:nvSpPr>
          <p:cNvPr id="149" name="Freeform: Shape 148">
            <a:extLst>
              <a:ext uri="{FF2B5EF4-FFF2-40B4-BE49-F238E27FC236}">
                <a16:creationId xmlns:a16="http://schemas.microsoft.com/office/drawing/2014/main" id="{E13C2686-7ED6-C4D5-0191-A64145D14453}"/>
              </a:ext>
            </a:extLst>
          </p:cNvPr>
          <p:cNvSpPr/>
          <p:nvPr/>
        </p:nvSpPr>
        <p:spPr>
          <a:xfrm>
            <a:off x="7299005" y="4413757"/>
            <a:ext cx="79055" cy="126682"/>
          </a:xfrm>
          <a:custGeom>
            <a:avLst/>
            <a:gdLst>
              <a:gd name="connsiteX0" fmla="*/ 17942 w 79055"/>
              <a:gd name="connsiteY0" fmla="*/ 62083 h 126682"/>
              <a:gd name="connsiteX1" fmla="*/ 9366 w 79055"/>
              <a:gd name="connsiteY1" fmla="*/ 22650 h 126682"/>
              <a:gd name="connsiteX2" fmla="*/ -10633 w 79055"/>
              <a:gd name="connsiteY2" fmla="*/ -1163 h 126682"/>
              <a:gd name="connsiteX3" fmla="*/ -11591 w 79055"/>
              <a:gd name="connsiteY3" fmla="*/ 171 h 126682"/>
              <a:gd name="connsiteX4" fmla="*/ -8735 w 79055"/>
              <a:gd name="connsiteY4" fmla="*/ 3218 h 126682"/>
              <a:gd name="connsiteX5" fmla="*/ 10315 w 79055"/>
              <a:gd name="connsiteY5" fmla="*/ 62083 h 126682"/>
              <a:gd name="connsiteX6" fmla="*/ -9684 w 79055"/>
              <a:gd name="connsiteY6" fmla="*/ 122091 h 126682"/>
              <a:gd name="connsiteX7" fmla="*/ -11591 w 79055"/>
              <a:gd name="connsiteY7" fmla="*/ 124187 h 126682"/>
              <a:gd name="connsiteX8" fmla="*/ -10633 w 79055"/>
              <a:gd name="connsiteY8" fmla="*/ 125520 h 126682"/>
              <a:gd name="connsiteX9" fmla="*/ 10315 w 79055"/>
              <a:gd name="connsiteY9" fmla="*/ 100850 h 126682"/>
              <a:gd name="connsiteX10" fmla="*/ 17942 w 79055"/>
              <a:gd name="connsiteY10" fmla="*/ 62083 h 126682"/>
              <a:gd name="connsiteX11" fmla="*/ 67465 w 79055"/>
              <a:gd name="connsiteY11" fmla="*/ 62083 h 126682"/>
              <a:gd name="connsiteX12" fmla="*/ 58898 w 79055"/>
              <a:gd name="connsiteY12" fmla="*/ 22650 h 126682"/>
              <a:gd name="connsiteX13" fmla="*/ 38890 w 79055"/>
              <a:gd name="connsiteY13" fmla="*/ -1163 h 126682"/>
              <a:gd name="connsiteX14" fmla="*/ 37941 w 79055"/>
              <a:gd name="connsiteY14" fmla="*/ 171 h 126682"/>
              <a:gd name="connsiteX15" fmla="*/ 39848 w 79055"/>
              <a:gd name="connsiteY15" fmla="*/ 3218 h 126682"/>
              <a:gd name="connsiteX16" fmla="*/ 59847 w 79055"/>
              <a:gd name="connsiteY16" fmla="*/ 62083 h 126682"/>
              <a:gd name="connsiteX17" fmla="*/ 39848 w 79055"/>
              <a:gd name="connsiteY17" fmla="*/ 122091 h 126682"/>
              <a:gd name="connsiteX18" fmla="*/ 37941 w 79055"/>
              <a:gd name="connsiteY18" fmla="*/ 124187 h 126682"/>
              <a:gd name="connsiteX19" fmla="*/ 38890 w 79055"/>
              <a:gd name="connsiteY19" fmla="*/ 125520 h 126682"/>
              <a:gd name="connsiteX20" fmla="*/ 58898 w 79055"/>
              <a:gd name="connsiteY20" fmla="*/ 100850 h 126682"/>
              <a:gd name="connsiteX21" fmla="*/ 67465 w 79055"/>
              <a:gd name="connsiteY21" fmla="*/ 62083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055" h="126682">
                <a:moveTo>
                  <a:pt x="17942" y="62083"/>
                </a:moveTo>
                <a:cubicBezTo>
                  <a:pt x="17942" y="52272"/>
                  <a:pt x="16035" y="36937"/>
                  <a:pt x="9366" y="22650"/>
                </a:cubicBezTo>
                <a:cubicBezTo>
                  <a:pt x="1748" y="7219"/>
                  <a:pt x="-8735" y="-1163"/>
                  <a:pt x="-10633" y="-1163"/>
                </a:cubicBezTo>
                <a:cubicBezTo>
                  <a:pt x="-10633" y="-1163"/>
                  <a:pt x="-11591" y="-591"/>
                  <a:pt x="-11591" y="171"/>
                </a:cubicBezTo>
                <a:cubicBezTo>
                  <a:pt x="-11591" y="648"/>
                  <a:pt x="-11591" y="742"/>
                  <a:pt x="-8735" y="3218"/>
                </a:cubicBezTo>
                <a:cubicBezTo>
                  <a:pt x="3655" y="15697"/>
                  <a:pt x="10315" y="35794"/>
                  <a:pt x="10315" y="62083"/>
                </a:cubicBezTo>
                <a:cubicBezTo>
                  <a:pt x="10315" y="83801"/>
                  <a:pt x="5552" y="105994"/>
                  <a:pt x="-9684" y="122091"/>
                </a:cubicBezTo>
                <a:cubicBezTo>
                  <a:pt x="-11591" y="123615"/>
                  <a:pt x="-11591" y="123710"/>
                  <a:pt x="-11591" y="124187"/>
                </a:cubicBezTo>
                <a:cubicBezTo>
                  <a:pt x="-11591" y="124948"/>
                  <a:pt x="-10633" y="125520"/>
                  <a:pt x="-10633" y="125520"/>
                </a:cubicBezTo>
                <a:cubicBezTo>
                  <a:pt x="-8735" y="125520"/>
                  <a:pt x="2697" y="116852"/>
                  <a:pt x="10315" y="100850"/>
                </a:cubicBezTo>
                <a:cubicBezTo>
                  <a:pt x="16035" y="86848"/>
                  <a:pt x="17942" y="72847"/>
                  <a:pt x="17942" y="62083"/>
                </a:cubicBezTo>
                <a:close/>
                <a:moveTo>
                  <a:pt x="67465" y="62083"/>
                </a:moveTo>
                <a:cubicBezTo>
                  <a:pt x="67465" y="52272"/>
                  <a:pt x="65567" y="36937"/>
                  <a:pt x="58898" y="22650"/>
                </a:cubicBezTo>
                <a:cubicBezTo>
                  <a:pt x="51280" y="7219"/>
                  <a:pt x="39848" y="-1163"/>
                  <a:pt x="38890" y="-1163"/>
                </a:cubicBezTo>
                <a:cubicBezTo>
                  <a:pt x="37941" y="-1163"/>
                  <a:pt x="37941" y="-591"/>
                  <a:pt x="37941" y="171"/>
                </a:cubicBezTo>
                <a:cubicBezTo>
                  <a:pt x="37941" y="648"/>
                  <a:pt x="37941" y="742"/>
                  <a:pt x="39848" y="3218"/>
                </a:cubicBezTo>
                <a:cubicBezTo>
                  <a:pt x="52228" y="15697"/>
                  <a:pt x="59847" y="35794"/>
                  <a:pt x="59847" y="62083"/>
                </a:cubicBezTo>
                <a:cubicBezTo>
                  <a:pt x="59847" y="83801"/>
                  <a:pt x="55084" y="105994"/>
                  <a:pt x="39848" y="122091"/>
                </a:cubicBezTo>
                <a:cubicBezTo>
                  <a:pt x="37941" y="123615"/>
                  <a:pt x="37941" y="123710"/>
                  <a:pt x="37941" y="124187"/>
                </a:cubicBezTo>
                <a:cubicBezTo>
                  <a:pt x="37941" y="124948"/>
                  <a:pt x="37941" y="125520"/>
                  <a:pt x="38890" y="125520"/>
                </a:cubicBezTo>
                <a:cubicBezTo>
                  <a:pt x="39848" y="125520"/>
                  <a:pt x="51280" y="116852"/>
                  <a:pt x="58898" y="100850"/>
                </a:cubicBezTo>
                <a:cubicBezTo>
                  <a:pt x="65567" y="86848"/>
                  <a:pt x="67465" y="72847"/>
                  <a:pt x="67465" y="62083"/>
                </a:cubicBezTo>
                <a:close/>
              </a:path>
            </a:pathLst>
          </a:custGeom>
          <a:solidFill>
            <a:srgbClr val="000000"/>
          </a:solidFill>
          <a:ln w="12700" cap="flat">
            <a:noFill/>
            <a:prstDash val="solid"/>
            <a:miter/>
          </a:ln>
        </p:spPr>
        <p:txBody>
          <a:bodyPr rtlCol="0" anchor="ctr"/>
          <a:lstStyle/>
          <a:p>
            <a:endParaRPr lang="en-AE"/>
          </a:p>
        </p:txBody>
      </p:sp>
      <p:sp>
        <p:nvSpPr>
          <p:cNvPr id="150" name="Freeform: Shape 149">
            <a:extLst>
              <a:ext uri="{FF2B5EF4-FFF2-40B4-BE49-F238E27FC236}">
                <a16:creationId xmlns:a16="http://schemas.microsoft.com/office/drawing/2014/main" id="{B485ADBF-6BA1-20BA-AA5F-7D97AA06055F}"/>
              </a:ext>
            </a:extLst>
          </p:cNvPr>
          <p:cNvSpPr/>
          <p:nvPr/>
        </p:nvSpPr>
        <p:spPr>
          <a:xfrm>
            <a:off x="7390450" y="4469098"/>
            <a:ext cx="39048" cy="76580"/>
          </a:xfrm>
          <a:custGeom>
            <a:avLst/>
            <a:gdLst>
              <a:gd name="connsiteX0" fmla="*/ 27458 w 39048"/>
              <a:gd name="connsiteY0" fmla="*/ 2076 h 76580"/>
              <a:gd name="connsiteX1" fmla="*/ 23644 w 39048"/>
              <a:gd name="connsiteY1" fmla="*/ -1163 h 76580"/>
              <a:gd name="connsiteX2" fmla="*/ 18882 w 39048"/>
              <a:gd name="connsiteY2" fmla="*/ 3600 h 76580"/>
              <a:gd name="connsiteX3" fmla="*/ 22695 w 39048"/>
              <a:gd name="connsiteY3" fmla="*/ 7029 h 76580"/>
              <a:gd name="connsiteX4" fmla="*/ 27458 w 39048"/>
              <a:gd name="connsiteY4" fmla="*/ 2076 h 76580"/>
              <a:gd name="connsiteX5" fmla="*/ 23644 w 39048"/>
              <a:gd name="connsiteY5" fmla="*/ 29794 h 76580"/>
              <a:gd name="connsiteX6" fmla="*/ 23644 w 39048"/>
              <a:gd name="connsiteY6" fmla="*/ 26745 h 76580"/>
              <a:gd name="connsiteX7" fmla="*/ 14119 w 39048"/>
              <a:gd name="connsiteY7" fmla="*/ 18458 h 76580"/>
              <a:gd name="connsiteX8" fmla="*/ -1117 w 39048"/>
              <a:gd name="connsiteY8" fmla="*/ 31984 h 76580"/>
              <a:gd name="connsiteX9" fmla="*/ 790 w 39048"/>
              <a:gd name="connsiteY9" fmla="*/ 33032 h 76580"/>
              <a:gd name="connsiteX10" fmla="*/ 1738 w 39048"/>
              <a:gd name="connsiteY10" fmla="*/ 31507 h 76580"/>
              <a:gd name="connsiteX11" fmla="*/ 14119 w 39048"/>
              <a:gd name="connsiteY11" fmla="*/ 20839 h 76580"/>
              <a:gd name="connsiteX12" fmla="*/ 16984 w 39048"/>
              <a:gd name="connsiteY12" fmla="*/ 25125 h 76580"/>
              <a:gd name="connsiteX13" fmla="*/ 16984 w 39048"/>
              <a:gd name="connsiteY13" fmla="*/ 27793 h 76580"/>
              <a:gd name="connsiteX14" fmla="*/ 8408 w 39048"/>
              <a:gd name="connsiteY14" fmla="*/ 61797 h 76580"/>
              <a:gd name="connsiteX15" fmla="*/ -3024 w 39048"/>
              <a:gd name="connsiteY15" fmla="*/ 73036 h 76580"/>
              <a:gd name="connsiteX16" fmla="*/ -5880 w 39048"/>
              <a:gd name="connsiteY16" fmla="*/ 72465 h 76580"/>
              <a:gd name="connsiteX17" fmla="*/ -3024 w 39048"/>
              <a:gd name="connsiteY17" fmla="*/ 67988 h 76580"/>
              <a:gd name="connsiteX18" fmla="*/ -6829 w 39048"/>
              <a:gd name="connsiteY18" fmla="*/ 64750 h 76580"/>
              <a:gd name="connsiteX19" fmla="*/ -11591 w 39048"/>
              <a:gd name="connsiteY19" fmla="*/ 69989 h 76580"/>
              <a:gd name="connsiteX20" fmla="*/ -3024 w 39048"/>
              <a:gd name="connsiteY20" fmla="*/ 75418 h 76580"/>
              <a:gd name="connsiteX21" fmla="*/ 16026 w 39048"/>
              <a:gd name="connsiteY21" fmla="*/ 61511 h 7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48" h="76580">
                <a:moveTo>
                  <a:pt x="27458" y="2076"/>
                </a:moveTo>
                <a:cubicBezTo>
                  <a:pt x="27458" y="551"/>
                  <a:pt x="25551" y="-1163"/>
                  <a:pt x="23644" y="-1163"/>
                </a:cubicBezTo>
                <a:cubicBezTo>
                  <a:pt x="20788" y="-1163"/>
                  <a:pt x="18882" y="1219"/>
                  <a:pt x="18882" y="3600"/>
                </a:cubicBezTo>
                <a:cubicBezTo>
                  <a:pt x="18882" y="5028"/>
                  <a:pt x="19840" y="7029"/>
                  <a:pt x="22695" y="7029"/>
                </a:cubicBezTo>
                <a:cubicBezTo>
                  <a:pt x="24602" y="7029"/>
                  <a:pt x="27458" y="4647"/>
                  <a:pt x="27458" y="2076"/>
                </a:cubicBezTo>
                <a:close/>
                <a:moveTo>
                  <a:pt x="23644" y="29794"/>
                </a:moveTo>
                <a:cubicBezTo>
                  <a:pt x="23644" y="28840"/>
                  <a:pt x="23644" y="27983"/>
                  <a:pt x="23644" y="26745"/>
                </a:cubicBezTo>
                <a:cubicBezTo>
                  <a:pt x="23644" y="21887"/>
                  <a:pt x="19840" y="18458"/>
                  <a:pt x="14119" y="18458"/>
                </a:cubicBezTo>
                <a:cubicBezTo>
                  <a:pt x="4594" y="18458"/>
                  <a:pt x="-1117" y="30651"/>
                  <a:pt x="-1117" y="31984"/>
                </a:cubicBezTo>
                <a:cubicBezTo>
                  <a:pt x="-1117" y="33032"/>
                  <a:pt x="-168" y="33032"/>
                  <a:pt x="790" y="33032"/>
                </a:cubicBezTo>
                <a:cubicBezTo>
                  <a:pt x="1738" y="33032"/>
                  <a:pt x="1738" y="32841"/>
                  <a:pt x="1738" y="31507"/>
                </a:cubicBezTo>
                <a:cubicBezTo>
                  <a:pt x="4594" y="26364"/>
                  <a:pt x="9357" y="20839"/>
                  <a:pt x="14119" y="20839"/>
                </a:cubicBezTo>
                <a:cubicBezTo>
                  <a:pt x="16026" y="20839"/>
                  <a:pt x="16984" y="22364"/>
                  <a:pt x="16984" y="25125"/>
                </a:cubicBezTo>
                <a:cubicBezTo>
                  <a:pt x="16984" y="26174"/>
                  <a:pt x="16984" y="27412"/>
                  <a:pt x="16984" y="27793"/>
                </a:cubicBezTo>
                <a:lnTo>
                  <a:pt x="8408" y="61797"/>
                </a:lnTo>
                <a:cubicBezTo>
                  <a:pt x="6501" y="67894"/>
                  <a:pt x="1738" y="73036"/>
                  <a:pt x="-3024" y="73036"/>
                </a:cubicBezTo>
                <a:cubicBezTo>
                  <a:pt x="-3973" y="73036"/>
                  <a:pt x="-4931" y="72941"/>
                  <a:pt x="-5880" y="72465"/>
                </a:cubicBezTo>
                <a:cubicBezTo>
                  <a:pt x="-3973" y="71418"/>
                  <a:pt x="-3024" y="69321"/>
                  <a:pt x="-3024" y="67988"/>
                </a:cubicBezTo>
                <a:cubicBezTo>
                  <a:pt x="-3024" y="65893"/>
                  <a:pt x="-4931" y="64750"/>
                  <a:pt x="-6829" y="64750"/>
                </a:cubicBezTo>
                <a:cubicBezTo>
                  <a:pt x="-9693" y="64750"/>
                  <a:pt x="-11591" y="67131"/>
                  <a:pt x="-11591" y="69989"/>
                </a:cubicBezTo>
                <a:cubicBezTo>
                  <a:pt x="-11591" y="73418"/>
                  <a:pt x="-7787" y="75418"/>
                  <a:pt x="-3024" y="75418"/>
                </a:cubicBezTo>
                <a:cubicBezTo>
                  <a:pt x="2697" y="75418"/>
                  <a:pt x="13170" y="72370"/>
                  <a:pt x="16026" y="61511"/>
                </a:cubicBezTo>
                <a:close/>
              </a:path>
            </a:pathLst>
          </a:custGeom>
          <a:solidFill>
            <a:srgbClr val="000000"/>
          </a:solidFill>
          <a:ln w="12700" cap="flat">
            <a:noFill/>
            <a:prstDash val="solid"/>
            <a:miter/>
          </a:ln>
        </p:spPr>
        <p:txBody>
          <a:bodyPr rtlCol="0" anchor="ctr"/>
          <a:lstStyle/>
          <a:p>
            <a:endParaRPr lang="en-AE"/>
          </a:p>
        </p:txBody>
      </p:sp>
      <p:sp>
        <p:nvSpPr>
          <p:cNvPr id="151" name="Freeform: Shape 150">
            <a:extLst>
              <a:ext uri="{FF2B5EF4-FFF2-40B4-BE49-F238E27FC236}">
                <a16:creationId xmlns:a16="http://schemas.microsoft.com/office/drawing/2014/main" id="{EAA20C41-D586-5C62-DB55-F03464B29375}"/>
              </a:ext>
            </a:extLst>
          </p:cNvPr>
          <p:cNvSpPr/>
          <p:nvPr/>
        </p:nvSpPr>
        <p:spPr>
          <a:xfrm>
            <a:off x="5813105" y="4647881"/>
            <a:ext cx="1630681" cy="5048"/>
          </a:xfrm>
          <a:custGeom>
            <a:avLst/>
            <a:gdLst>
              <a:gd name="connsiteX0" fmla="*/ -11591 w 1630681"/>
              <a:gd name="connsiteY0" fmla="*/ -1163 h 5048"/>
              <a:gd name="connsiteX1" fmla="*/ -11591 w 1630681"/>
              <a:gd name="connsiteY1" fmla="*/ 3886 h 5048"/>
              <a:gd name="connsiteX2" fmla="*/ 1619091 w 1630681"/>
              <a:gd name="connsiteY2" fmla="*/ 3886 h 5048"/>
              <a:gd name="connsiteX3" fmla="*/ 1619091 w 1630681"/>
              <a:gd name="connsiteY3" fmla="*/ -1163 h 5048"/>
            </a:gdLst>
            <a:ahLst/>
            <a:cxnLst>
              <a:cxn ang="0">
                <a:pos x="connsiteX0" y="connsiteY0"/>
              </a:cxn>
              <a:cxn ang="0">
                <a:pos x="connsiteX1" y="connsiteY1"/>
              </a:cxn>
              <a:cxn ang="0">
                <a:pos x="connsiteX2" y="connsiteY2"/>
              </a:cxn>
              <a:cxn ang="0">
                <a:pos x="connsiteX3" y="connsiteY3"/>
              </a:cxn>
            </a:cxnLst>
            <a:rect l="l" t="t" r="r" b="b"/>
            <a:pathLst>
              <a:path w="1630681" h="5048">
                <a:moveTo>
                  <a:pt x="-11591" y="-1163"/>
                </a:moveTo>
                <a:lnTo>
                  <a:pt x="-11591" y="3886"/>
                </a:lnTo>
                <a:lnTo>
                  <a:pt x="1619091" y="3886"/>
                </a:lnTo>
                <a:lnTo>
                  <a:pt x="1619091" y="-1163"/>
                </a:lnTo>
                <a:close/>
              </a:path>
            </a:pathLst>
          </a:custGeom>
          <a:solidFill>
            <a:srgbClr val="000000"/>
          </a:solidFill>
          <a:ln w="9525" cap="flat">
            <a:noFill/>
            <a:prstDash val="solid"/>
            <a:miter/>
          </a:ln>
        </p:spPr>
        <p:txBody>
          <a:bodyPr rtlCol="0" anchor="ctr"/>
          <a:lstStyle/>
          <a:p>
            <a:endParaRPr lang="en-AE"/>
          </a:p>
        </p:txBody>
      </p:sp>
      <p:sp>
        <p:nvSpPr>
          <p:cNvPr id="152" name="Freeform: Shape 151">
            <a:extLst>
              <a:ext uri="{FF2B5EF4-FFF2-40B4-BE49-F238E27FC236}">
                <a16:creationId xmlns:a16="http://schemas.microsoft.com/office/drawing/2014/main" id="{6A1DE510-81E0-0262-F37B-2238E221F187}"/>
              </a:ext>
            </a:extLst>
          </p:cNvPr>
          <p:cNvSpPr/>
          <p:nvPr/>
        </p:nvSpPr>
        <p:spPr>
          <a:xfrm>
            <a:off x="6608442" y="4689696"/>
            <a:ext cx="39058" cy="80486"/>
          </a:xfrm>
          <a:custGeom>
            <a:avLst/>
            <a:gdLst>
              <a:gd name="connsiteX0" fmla="*/ 25560 w 39058"/>
              <a:gd name="connsiteY0" fmla="*/ 59798 h 80486"/>
              <a:gd name="connsiteX1" fmla="*/ 23653 w 39058"/>
              <a:gd name="connsiteY1" fmla="*/ 58655 h 80486"/>
              <a:gd name="connsiteX2" fmla="*/ 21747 w 39058"/>
              <a:gd name="connsiteY2" fmla="*/ 60465 h 80486"/>
              <a:gd name="connsiteX3" fmla="*/ 5552 w 39058"/>
              <a:gd name="connsiteY3" fmla="*/ 76657 h 80486"/>
              <a:gd name="connsiteX4" fmla="*/ 1748 w 39058"/>
              <a:gd name="connsiteY4" fmla="*/ 70847 h 80486"/>
              <a:gd name="connsiteX5" fmla="*/ 2697 w 39058"/>
              <a:gd name="connsiteY5" fmla="*/ 64751 h 80486"/>
              <a:gd name="connsiteX6" fmla="*/ 11273 w 39058"/>
              <a:gd name="connsiteY6" fmla="*/ 27412 h 80486"/>
              <a:gd name="connsiteX7" fmla="*/ 23653 w 39058"/>
              <a:gd name="connsiteY7" fmla="*/ 27412 h 80486"/>
              <a:gd name="connsiteX8" fmla="*/ 27467 w 39058"/>
              <a:gd name="connsiteY8" fmla="*/ 24840 h 80486"/>
              <a:gd name="connsiteX9" fmla="*/ 23653 w 39058"/>
              <a:gd name="connsiteY9" fmla="*/ 23508 h 80486"/>
              <a:gd name="connsiteX10" fmla="*/ 13180 w 39058"/>
              <a:gd name="connsiteY10" fmla="*/ 23508 h 80486"/>
              <a:gd name="connsiteX11" fmla="*/ 17942 w 39058"/>
              <a:gd name="connsiteY11" fmla="*/ 2266 h 80486"/>
              <a:gd name="connsiteX12" fmla="*/ 14128 w 39058"/>
              <a:gd name="connsiteY12" fmla="*/ -1163 h 80486"/>
              <a:gd name="connsiteX13" fmla="*/ 9366 w 39058"/>
              <a:gd name="connsiteY13" fmla="*/ 3315 h 80486"/>
              <a:gd name="connsiteX14" fmla="*/ 4603 w 39058"/>
              <a:gd name="connsiteY14" fmla="*/ 23508 h 80486"/>
              <a:gd name="connsiteX15" fmla="*/ -7777 w 39058"/>
              <a:gd name="connsiteY15" fmla="*/ 23508 h 80486"/>
              <a:gd name="connsiteX16" fmla="*/ -11591 w 39058"/>
              <a:gd name="connsiteY16" fmla="*/ 25889 h 80486"/>
              <a:gd name="connsiteX17" fmla="*/ -7777 w 39058"/>
              <a:gd name="connsiteY17" fmla="*/ 27412 h 80486"/>
              <a:gd name="connsiteX18" fmla="*/ 3655 w 39058"/>
              <a:gd name="connsiteY18" fmla="*/ 27412 h 80486"/>
              <a:gd name="connsiteX19" fmla="*/ -5870 w 39058"/>
              <a:gd name="connsiteY19" fmla="*/ 67703 h 80486"/>
              <a:gd name="connsiteX20" fmla="*/ 5552 w 39058"/>
              <a:gd name="connsiteY20" fmla="*/ 79324 h 80486"/>
              <a:gd name="connsiteX21" fmla="*/ 25560 w 39058"/>
              <a:gd name="connsiteY21" fmla="*/ 59798 h 8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8" h="80486">
                <a:moveTo>
                  <a:pt x="25560" y="59798"/>
                </a:moveTo>
                <a:cubicBezTo>
                  <a:pt x="25560" y="58655"/>
                  <a:pt x="24602" y="58655"/>
                  <a:pt x="23653" y="58655"/>
                </a:cubicBezTo>
                <a:cubicBezTo>
                  <a:pt x="22705" y="58655"/>
                  <a:pt x="22705" y="58941"/>
                  <a:pt x="21747" y="60465"/>
                </a:cubicBezTo>
                <a:cubicBezTo>
                  <a:pt x="16035" y="73514"/>
                  <a:pt x="9366" y="76657"/>
                  <a:pt x="5552" y="76657"/>
                </a:cubicBezTo>
                <a:cubicBezTo>
                  <a:pt x="2697" y="76657"/>
                  <a:pt x="1748" y="75037"/>
                  <a:pt x="1748" y="70847"/>
                </a:cubicBezTo>
                <a:cubicBezTo>
                  <a:pt x="1748" y="67703"/>
                  <a:pt x="1748" y="66846"/>
                  <a:pt x="2697" y="64751"/>
                </a:cubicBezTo>
                <a:lnTo>
                  <a:pt x="11273" y="27412"/>
                </a:lnTo>
                <a:lnTo>
                  <a:pt x="23653" y="27412"/>
                </a:lnTo>
                <a:cubicBezTo>
                  <a:pt x="26509" y="27412"/>
                  <a:pt x="27467" y="27412"/>
                  <a:pt x="27467" y="24840"/>
                </a:cubicBezTo>
                <a:cubicBezTo>
                  <a:pt x="27467" y="23508"/>
                  <a:pt x="26509" y="23508"/>
                  <a:pt x="23653" y="23508"/>
                </a:cubicBezTo>
                <a:lnTo>
                  <a:pt x="13180" y="23508"/>
                </a:lnTo>
                <a:cubicBezTo>
                  <a:pt x="16984" y="5506"/>
                  <a:pt x="17942" y="2934"/>
                  <a:pt x="17942" y="2266"/>
                </a:cubicBezTo>
                <a:cubicBezTo>
                  <a:pt x="17942" y="-20"/>
                  <a:pt x="16035" y="-1163"/>
                  <a:pt x="14128" y="-1163"/>
                </a:cubicBezTo>
                <a:cubicBezTo>
                  <a:pt x="14128" y="-1163"/>
                  <a:pt x="10315" y="-1067"/>
                  <a:pt x="9366" y="3315"/>
                </a:cubicBezTo>
                <a:lnTo>
                  <a:pt x="4603" y="23508"/>
                </a:lnTo>
                <a:lnTo>
                  <a:pt x="-7777" y="23508"/>
                </a:lnTo>
                <a:cubicBezTo>
                  <a:pt x="-9684" y="23508"/>
                  <a:pt x="-11591" y="23508"/>
                  <a:pt x="-11591" y="25889"/>
                </a:cubicBezTo>
                <a:cubicBezTo>
                  <a:pt x="-11591" y="27412"/>
                  <a:pt x="-10633" y="27412"/>
                  <a:pt x="-7777" y="27412"/>
                </a:cubicBezTo>
                <a:lnTo>
                  <a:pt x="3655" y="27412"/>
                </a:lnTo>
                <a:cubicBezTo>
                  <a:pt x="-5870" y="63226"/>
                  <a:pt x="-5870" y="65512"/>
                  <a:pt x="-5870" y="67703"/>
                </a:cubicBezTo>
                <a:cubicBezTo>
                  <a:pt x="-5870" y="74562"/>
                  <a:pt x="-1108" y="79324"/>
                  <a:pt x="5552" y="79324"/>
                </a:cubicBezTo>
                <a:cubicBezTo>
                  <a:pt x="17942" y="79324"/>
                  <a:pt x="25560" y="60845"/>
                  <a:pt x="25560" y="59798"/>
                </a:cubicBezTo>
                <a:close/>
              </a:path>
            </a:pathLst>
          </a:custGeom>
          <a:solidFill>
            <a:srgbClr val="000000"/>
          </a:solidFill>
          <a:ln w="12700" cap="flat">
            <a:noFill/>
            <a:prstDash val="solid"/>
            <a:miter/>
          </a:ln>
        </p:spPr>
        <p:txBody>
          <a:bodyPr rtlCol="0" anchor="ctr"/>
          <a:lstStyle/>
          <a:p>
            <a:endParaRPr lang="en-AE"/>
          </a:p>
        </p:txBody>
      </p:sp>
      <p:sp>
        <p:nvSpPr>
          <p:cNvPr id="153" name="Freeform: Shape 152">
            <a:extLst>
              <a:ext uri="{FF2B5EF4-FFF2-40B4-BE49-F238E27FC236}">
                <a16:creationId xmlns:a16="http://schemas.microsoft.com/office/drawing/2014/main" id="{1C77D6F1-E01A-1270-1F57-06CC84B8B453}"/>
              </a:ext>
            </a:extLst>
          </p:cNvPr>
          <p:cNvSpPr/>
          <p:nvPr/>
        </p:nvSpPr>
        <p:spPr>
          <a:xfrm>
            <a:off x="7477124" y="4344130"/>
            <a:ext cx="5711" cy="612647"/>
          </a:xfrm>
          <a:custGeom>
            <a:avLst/>
            <a:gdLst>
              <a:gd name="connsiteX0" fmla="*/ -5880 w 5711"/>
              <a:gd name="connsiteY0" fmla="*/ 75322 h 612647"/>
              <a:gd name="connsiteX1" fmla="*/ -5880 w 5711"/>
              <a:gd name="connsiteY1" fmla="*/ 3600 h 612647"/>
              <a:gd name="connsiteX2" fmla="*/ -8735 w 5711"/>
              <a:gd name="connsiteY2" fmla="*/ -1163 h 612647"/>
              <a:gd name="connsiteX3" fmla="*/ -11591 w 5711"/>
              <a:gd name="connsiteY3" fmla="*/ 3600 h 612647"/>
              <a:gd name="connsiteX4" fmla="*/ -11591 w 5711"/>
              <a:gd name="connsiteY4" fmla="*/ 75322 h 612647"/>
              <a:gd name="connsiteX5" fmla="*/ -8735 w 5711"/>
              <a:gd name="connsiteY5" fmla="*/ 80085 h 612647"/>
              <a:gd name="connsiteX6" fmla="*/ -5880 w 5711"/>
              <a:gd name="connsiteY6" fmla="*/ 75322 h 612647"/>
              <a:gd name="connsiteX7" fmla="*/ -5880 w 5711"/>
              <a:gd name="connsiteY7" fmla="*/ 151237 h 612647"/>
              <a:gd name="connsiteX8" fmla="*/ -5880 w 5711"/>
              <a:gd name="connsiteY8" fmla="*/ 79418 h 612647"/>
              <a:gd name="connsiteX9" fmla="*/ -8735 w 5711"/>
              <a:gd name="connsiteY9" fmla="*/ 74656 h 612647"/>
              <a:gd name="connsiteX10" fmla="*/ -11591 w 5711"/>
              <a:gd name="connsiteY10" fmla="*/ 79418 h 612647"/>
              <a:gd name="connsiteX11" fmla="*/ -11591 w 5711"/>
              <a:gd name="connsiteY11" fmla="*/ 151237 h 612647"/>
              <a:gd name="connsiteX12" fmla="*/ -8735 w 5711"/>
              <a:gd name="connsiteY12" fmla="*/ 156000 h 612647"/>
              <a:gd name="connsiteX13" fmla="*/ -5880 w 5711"/>
              <a:gd name="connsiteY13" fmla="*/ 151237 h 612647"/>
              <a:gd name="connsiteX14" fmla="*/ -5880 w 5711"/>
              <a:gd name="connsiteY14" fmla="*/ 227056 h 612647"/>
              <a:gd name="connsiteX15" fmla="*/ -5880 w 5711"/>
              <a:gd name="connsiteY15" fmla="*/ 155332 h 612647"/>
              <a:gd name="connsiteX16" fmla="*/ -8735 w 5711"/>
              <a:gd name="connsiteY16" fmla="*/ 150570 h 612647"/>
              <a:gd name="connsiteX17" fmla="*/ -11591 w 5711"/>
              <a:gd name="connsiteY17" fmla="*/ 155332 h 612647"/>
              <a:gd name="connsiteX18" fmla="*/ -11591 w 5711"/>
              <a:gd name="connsiteY18" fmla="*/ 227056 h 612647"/>
              <a:gd name="connsiteX19" fmla="*/ -8735 w 5711"/>
              <a:gd name="connsiteY19" fmla="*/ 231818 h 612647"/>
              <a:gd name="connsiteX20" fmla="*/ -5880 w 5711"/>
              <a:gd name="connsiteY20" fmla="*/ 227056 h 612647"/>
              <a:gd name="connsiteX21" fmla="*/ -5880 w 5711"/>
              <a:gd name="connsiteY21" fmla="*/ 303065 h 612647"/>
              <a:gd name="connsiteX22" fmla="*/ -5880 w 5711"/>
              <a:gd name="connsiteY22" fmla="*/ 231342 h 612647"/>
              <a:gd name="connsiteX23" fmla="*/ -8735 w 5711"/>
              <a:gd name="connsiteY23" fmla="*/ 226579 h 612647"/>
              <a:gd name="connsiteX24" fmla="*/ -11591 w 5711"/>
              <a:gd name="connsiteY24" fmla="*/ 231342 h 612647"/>
              <a:gd name="connsiteX25" fmla="*/ -11591 w 5711"/>
              <a:gd name="connsiteY25" fmla="*/ 303065 h 612647"/>
              <a:gd name="connsiteX26" fmla="*/ -8735 w 5711"/>
              <a:gd name="connsiteY26" fmla="*/ 307828 h 612647"/>
              <a:gd name="connsiteX27" fmla="*/ -5880 w 5711"/>
              <a:gd name="connsiteY27" fmla="*/ 303065 h 612647"/>
              <a:gd name="connsiteX28" fmla="*/ -5880 w 5711"/>
              <a:gd name="connsiteY28" fmla="*/ 378979 h 612647"/>
              <a:gd name="connsiteX29" fmla="*/ -5880 w 5711"/>
              <a:gd name="connsiteY29" fmla="*/ 307162 h 612647"/>
              <a:gd name="connsiteX30" fmla="*/ -8735 w 5711"/>
              <a:gd name="connsiteY30" fmla="*/ 302399 h 612647"/>
              <a:gd name="connsiteX31" fmla="*/ -11591 w 5711"/>
              <a:gd name="connsiteY31" fmla="*/ 307162 h 612647"/>
              <a:gd name="connsiteX32" fmla="*/ -11591 w 5711"/>
              <a:gd name="connsiteY32" fmla="*/ 378979 h 612647"/>
              <a:gd name="connsiteX33" fmla="*/ -8735 w 5711"/>
              <a:gd name="connsiteY33" fmla="*/ 383742 h 612647"/>
              <a:gd name="connsiteX34" fmla="*/ -5880 w 5711"/>
              <a:gd name="connsiteY34" fmla="*/ 378979 h 612647"/>
              <a:gd name="connsiteX35" fmla="*/ -5880 w 5711"/>
              <a:gd name="connsiteY35" fmla="*/ 454893 h 612647"/>
              <a:gd name="connsiteX36" fmla="*/ -5880 w 5711"/>
              <a:gd name="connsiteY36" fmla="*/ 383171 h 612647"/>
              <a:gd name="connsiteX37" fmla="*/ -8735 w 5711"/>
              <a:gd name="connsiteY37" fmla="*/ 378408 h 612647"/>
              <a:gd name="connsiteX38" fmla="*/ -11591 w 5711"/>
              <a:gd name="connsiteY38" fmla="*/ 383171 h 612647"/>
              <a:gd name="connsiteX39" fmla="*/ -11591 w 5711"/>
              <a:gd name="connsiteY39" fmla="*/ 454893 h 612647"/>
              <a:gd name="connsiteX40" fmla="*/ -8735 w 5711"/>
              <a:gd name="connsiteY40" fmla="*/ 459656 h 612647"/>
              <a:gd name="connsiteX41" fmla="*/ -5880 w 5711"/>
              <a:gd name="connsiteY41" fmla="*/ 454893 h 612647"/>
              <a:gd name="connsiteX42" fmla="*/ -5880 w 5711"/>
              <a:gd name="connsiteY42" fmla="*/ 530808 h 612647"/>
              <a:gd name="connsiteX43" fmla="*/ -5880 w 5711"/>
              <a:gd name="connsiteY43" fmla="*/ 459085 h 612647"/>
              <a:gd name="connsiteX44" fmla="*/ -8735 w 5711"/>
              <a:gd name="connsiteY44" fmla="*/ 454322 h 612647"/>
              <a:gd name="connsiteX45" fmla="*/ -11591 w 5711"/>
              <a:gd name="connsiteY45" fmla="*/ 459085 h 612647"/>
              <a:gd name="connsiteX46" fmla="*/ -11591 w 5711"/>
              <a:gd name="connsiteY46" fmla="*/ 530808 h 612647"/>
              <a:gd name="connsiteX47" fmla="*/ -8735 w 5711"/>
              <a:gd name="connsiteY47" fmla="*/ 535571 h 612647"/>
              <a:gd name="connsiteX48" fmla="*/ -5880 w 5711"/>
              <a:gd name="connsiteY48" fmla="*/ 530808 h 612647"/>
              <a:gd name="connsiteX49" fmla="*/ -5880 w 5711"/>
              <a:gd name="connsiteY49" fmla="*/ 606722 h 612647"/>
              <a:gd name="connsiteX50" fmla="*/ -5880 w 5711"/>
              <a:gd name="connsiteY50" fmla="*/ 534903 h 612647"/>
              <a:gd name="connsiteX51" fmla="*/ -8735 w 5711"/>
              <a:gd name="connsiteY51" fmla="*/ 530141 h 612647"/>
              <a:gd name="connsiteX52" fmla="*/ -11591 w 5711"/>
              <a:gd name="connsiteY52" fmla="*/ 534903 h 612647"/>
              <a:gd name="connsiteX53" fmla="*/ -11591 w 5711"/>
              <a:gd name="connsiteY53" fmla="*/ 606722 h 612647"/>
              <a:gd name="connsiteX54" fmla="*/ -8735 w 5711"/>
              <a:gd name="connsiteY54" fmla="*/ 611485 h 612647"/>
              <a:gd name="connsiteX55" fmla="*/ -5880 w 5711"/>
              <a:gd name="connsiteY55" fmla="*/ 606722 h 6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711" h="612647">
                <a:moveTo>
                  <a:pt x="-5880" y="75322"/>
                </a:moveTo>
                <a:lnTo>
                  <a:pt x="-5880" y="3600"/>
                </a:lnTo>
                <a:cubicBezTo>
                  <a:pt x="-5880" y="1503"/>
                  <a:pt x="-5880" y="-1163"/>
                  <a:pt x="-8735" y="-1163"/>
                </a:cubicBezTo>
                <a:cubicBezTo>
                  <a:pt x="-11591" y="-1163"/>
                  <a:pt x="-11591" y="1313"/>
                  <a:pt x="-11591" y="3600"/>
                </a:cubicBezTo>
                <a:lnTo>
                  <a:pt x="-11591" y="75322"/>
                </a:lnTo>
                <a:cubicBezTo>
                  <a:pt x="-11591" y="77419"/>
                  <a:pt x="-11591" y="80085"/>
                  <a:pt x="-8735" y="80085"/>
                </a:cubicBezTo>
                <a:cubicBezTo>
                  <a:pt x="-5880" y="80085"/>
                  <a:pt x="-5880" y="77513"/>
                  <a:pt x="-5880" y="75322"/>
                </a:cubicBezTo>
                <a:close/>
                <a:moveTo>
                  <a:pt x="-5880" y="151237"/>
                </a:moveTo>
                <a:lnTo>
                  <a:pt x="-5880" y="79418"/>
                </a:lnTo>
                <a:cubicBezTo>
                  <a:pt x="-5880" y="77419"/>
                  <a:pt x="-5880" y="74656"/>
                  <a:pt x="-8735" y="74656"/>
                </a:cubicBezTo>
                <a:cubicBezTo>
                  <a:pt x="-11591" y="74656"/>
                  <a:pt x="-11591" y="77228"/>
                  <a:pt x="-11591" y="79418"/>
                </a:cubicBezTo>
                <a:lnTo>
                  <a:pt x="-11591" y="151237"/>
                </a:lnTo>
                <a:cubicBezTo>
                  <a:pt x="-11591" y="153237"/>
                  <a:pt x="-11591" y="156000"/>
                  <a:pt x="-8735" y="156000"/>
                </a:cubicBezTo>
                <a:cubicBezTo>
                  <a:pt x="-5880" y="156000"/>
                  <a:pt x="-5880" y="153428"/>
                  <a:pt x="-5880" y="151237"/>
                </a:cubicBezTo>
                <a:close/>
                <a:moveTo>
                  <a:pt x="-5880" y="227056"/>
                </a:moveTo>
                <a:lnTo>
                  <a:pt x="-5880" y="155332"/>
                </a:lnTo>
                <a:cubicBezTo>
                  <a:pt x="-5880" y="153237"/>
                  <a:pt x="-5880" y="150570"/>
                  <a:pt x="-8735" y="150570"/>
                </a:cubicBezTo>
                <a:cubicBezTo>
                  <a:pt x="-11591" y="150570"/>
                  <a:pt x="-11591" y="153142"/>
                  <a:pt x="-11591" y="155332"/>
                </a:cubicBezTo>
                <a:lnTo>
                  <a:pt x="-11591" y="227056"/>
                </a:lnTo>
                <a:cubicBezTo>
                  <a:pt x="-11591" y="229151"/>
                  <a:pt x="-11591" y="231818"/>
                  <a:pt x="-8735" y="231818"/>
                </a:cubicBezTo>
                <a:cubicBezTo>
                  <a:pt x="-5880" y="231818"/>
                  <a:pt x="-5880" y="229342"/>
                  <a:pt x="-5880" y="227056"/>
                </a:cubicBezTo>
                <a:close/>
                <a:moveTo>
                  <a:pt x="-5880" y="303065"/>
                </a:moveTo>
                <a:lnTo>
                  <a:pt x="-5880" y="231342"/>
                </a:lnTo>
                <a:cubicBezTo>
                  <a:pt x="-5880" y="229247"/>
                  <a:pt x="-5880" y="226579"/>
                  <a:pt x="-8735" y="226579"/>
                </a:cubicBezTo>
                <a:cubicBezTo>
                  <a:pt x="-11591" y="226579"/>
                  <a:pt x="-11591" y="229056"/>
                  <a:pt x="-11591" y="231342"/>
                </a:cubicBezTo>
                <a:lnTo>
                  <a:pt x="-11591" y="303065"/>
                </a:lnTo>
                <a:cubicBezTo>
                  <a:pt x="-11591" y="305161"/>
                  <a:pt x="-11591" y="307828"/>
                  <a:pt x="-8735" y="307828"/>
                </a:cubicBezTo>
                <a:cubicBezTo>
                  <a:pt x="-5880" y="307828"/>
                  <a:pt x="-5880" y="305256"/>
                  <a:pt x="-5880" y="303065"/>
                </a:cubicBezTo>
                <a:close/>
                <a:moveTo>
                  <a:pt x="-5880" y="378979"/>
                </a:moveTo>
                <a:lnTo>
                  <a:pt x="-5880" y="307162"/>
                </a:lnTo>
                <a:cubicBezTo>
                  <a:pt x="-5880" y="305161"/>
                  <a:pt x="-5880" y="302399"/>
                  <a:pt x="-8735" y="302399"/>
                </a:cubicBezTo>
                <a:cubicBezTo>
                  <a:pt x="-11591" y="302399"/>
                  <a:pt x="-11591" y="304970"/>
                  <a:pt x="-11591" y="307162"/>
                </a:cubicBezTo>
                <a:lnTo>
                  <a:pt x="-11591" y="378979"/>
                </a:lnTo>
                <a:cubicBezTo>
                  <a:pt x="-11591" y="380980"/>
                  <a:pt x="-11591" y="383742"/>
                  <a:pt x="-8735" y="383742"/>
                </a:cubicBezTo>
                <a:cubicBezTo>
                  <a:pt x="-5880" y="383742"/>
                  <a:pt x="-5880" y="381170"/>
                  <a:pt x="-5880" y="378979"/>
                </a:cubicBezTo>
                <a:close/>
                <a:moveTo>
                  <a:pt x="-5880" y="454893"/>
                </a:moveTo>
                <a:lnTo>
                  <a:pt x="-5880" y="383171"/>
                </a:lnTo>
                <a:cubicBezTo>
                  <a:pt x="-5880" y="381074"/>
                  <a:pt x="-5880" y="378408"/>
                  <a:pt x="-8735" y="378408"/>
                </a:cubicBezTo>
                <a:cubicBezTo>
                  <a:pt x="-11591" y="378408"/>
                  <a:pt x="-11591" y="380885"/>
                  <a:pt x="-11591" y="383171"/>
                </a:cubicBezTo>
                <a:lnTo>
                  <a:pt x="-11591" y="454893"/>
                </a:lnTo>
                <a:cubicBezTo>
                  <a:pt x="-11591" y="456990"/>
                  <a:pt x="-11591" y="459656"/>
                  <a:pt x="-8735" y="459656"/>
                </a:cubicBezTo>
                <a:cubicBezTo>
                  <a:pt x="-5880" y="459656"/>
                  <a:pt x="-5880" y="457085"/>
                  <a:pt x="-5880" y="454893"/>
                </a:cubicBezTo>
                <a:close/>
                <a:moveTo>
                  <a:pt x="-5880" y="530808"/>
                </a:moveTo>
                <a:lnTo>
                  <a:pt x="-5880" y="459085"/>
                </a:lnTo>
                <a:cubicBezTo>
                  <a:pt x="-5880" y="456990"/>
                  <a:pt x="-5880" y="454322"/>
                  <a:pt x="-8735" y="454322"/>
                </a:cubicBezTo>
                <a:cubicBezTo>
                  <a:pt x="-11591" y="454322"/>
                  <a:pt x="-11591" y="456799"/>
                  <a:pt x="-11591" y="459085"/>
                </a:cubicBezTo>
                <a:lnTo>
                  <a:pt x="-11591" y="530808"/>
                </a:lnTo>
                <a:cubicBezTo>
                  <a:pt x="-11591" y="532904"/>
                  <a:pt x="-11591" y="535571"/>
                  <a:pt x="-8735" y="535571"/>
                </a:cubicBezTo>
                <a:cubicBezTo>
                  <a:pt x="-5880" y="535571"/>
                  <a:pt x="-5880" y="532999"/>
                  <a:pt x="-5880" y="530808"/>
                </a:cubicBezTo>
                <a:close/>
                <a:moveTo>
                  <a:pt x="-5880" y="606722"/>
                </a:moveTo>
                <a:lnTo>
                  <a:pt x="-5880" y="534903"/>
                </a:lnTo>
                <a:cubicBezTo>
                  <a:pt x="-5880" y="532904"/>
                  <a:pt x="-5880" y="530141"/>
                  <a:pt x="-8735" y="530141"/>
                </a:cubicBezTo>
                <a:cubicBezTo>
                  <a:pt x="-11591" y="530141"/>
                  <a:pt x="-11591" y="532713"/>
                  <a:pt x="-11591" y="534903"/>
                </a:cubicBezTo>
                <a:lnTo>
                  <a:pt x="-11591" y="606722"/>
                </a:lnTo>
                <a:cubicBezTo>
                  <a:pt x="-11591" y="608722"/>
                  <a:pt x="-11591" y="611485"/>
                  <a:pt x="-8735" y="611485"/>
                </a:cubicBezTo>
                <a:cubicBezTo>
                  <a:pt x="-5880" y="611485"/>
                  <a:pt x="-5880" y="608913"/>
                  <a:pt x="-5880" y="606722"/>
                </a:cubicBezTo>
                <a:close/>
              </a:path>
            </a:pathLst>
          </a:custGeom>
          <a:solidFill>
            <a:srgbClr val="000000"/>
          </a:solidFill>
          <a:ln w="12700" cap="flat">
            <a:noFill/>
            <a:prstDash val="solid"/>
            <a:miter/>
          </a:ln>
        </p:spPr>
        <p:txBody>
          <a:bodyPr rtlCol="0" anchor="ctr"/>
          <a:lstStyle/>
          <a:p>
            <a:endParaRPr lang="en-AE"/>
          </a:p>
        </p:txBody>
      </p:sp>
      <p:sp>
        <p:nvSpPr>
          <p:cNvPr id="154" name="Freeform: Shape 153">
            <a:extLst>
              <a:ext uri="{FF2B5EF4-FFF2-40B4-BE49-F238E27FC236}">
                <a16:creationId xmlns:a16="http://schemas.microsoft.com/office/drawing/2014/main" id="{85880EE4-A562-2C72-ADDD-ED19E3F06128}"/>
              </a:ext>
            </a:extLst>
          </p:cNvPr>
          <p:cNvSpPr/>
          <p:nvPr/>
        </p:nvSpPr>
        <p:spPr>
          <a:xfrm>
            <a:off x="3748087" y="5613907"/>
            <a:ext cx="842013" cy="113443"/>
          </a:xfrm>
          <a:custGeom>
            <a:avLst/>
            <a:gdLst>
              <a:gd name="connsiteX0" fmla="*/ 77948 w 842013"/>
              <a:gd name="connsiteY0" fmla="*/ 58273 h 113443"/>
              <a:gd name="connsiteX1" fmla="*/ 74134 w 842013"/>
              <a:gd name="connsiteY1" fmla="*/ 55606 h 113443"/>
              <a:gd name="connsiteX2" fmla="*/ 71278 w 842013"/>
              <a:gd name="connsiteY2" fmla="*/ 57798 h 113443"/>
              <a:gd name="connsiteX3" fmla="*/ 42703 w 842013"/>
              <a:gd name="connsiteY3" fmla="*/ 82372 h 113443"/>
              <a:gd name="connsiteX4" fmla="*/ 16035 w 842013"/>
              <a:gd name="connsiteY4" fmla="*/ 71608 h 113443"/>
              <a:gd name="connsiteX5" fmla="*/ 8408 w 842013"/>
              <a:gd name="connsiteY5" fmla="*/ 43510 h 113443"/>
              <a:gd name="connsiteX6" fmla="*/ 16984 w 842013"/>
              <a:gd name="connsiteY6" fmla="*/ 14458 h 113443"/>
              <a:gd name="connsiteX7" fmla="*/ 42703 w 842013"/>
              <a:gd name="connsiteY7" fmla="*/ 4647 h 113443"/>
              <a:gd name="connsiteX8" fmla="*/ 70320 w 842013"/>
              <a:gd name="connsiteY8" fmla="*/ 30366 h 113443"/>
              <a:gd name="connsiteX9" fmla="*/ 74134 w 842013"/>
              <a:gd name="connsiteY9" fmla="*/ 33127 h 113443"/>
              <a:gd name="connsiteX10" fmla="*/ 77948 w 842013"/>
              <a:gd name="connsiteY10" fmla="*/ 29508 h 113443"/>
              <a:gd name="connsiteX11" fmla="*/ 77948 w 842013"/>
              <a:gd name="connsiteY11" fmla="*/ 2266 h 113443"/>
              <a:gd name="connsiteX12" fmla="*/ 75083 w 842013"/>
              <a:gd name="connsiteY12" fmla="*/ -1163 h 113443"/>
              <a:gd name="connsiteX13" fmla="*/ 73185 w 842013"/>
              <a:gd name="connsiteY13" fmla="*/ -115 h 113443"/>
              <a:gd name="connsiteX14" fmla="*/ 64609 w 842013"/>
              <a:gd name="connsiteY14" fmla="*/ 7315 h 113443"/>
              <a:gd name="connsiteX15" fmla="*/ 39848 w 842013"/>
              <a:gd name="connsiteY15" fmla="*/ -1163 h 113443"/>
              <a:gd name="connsiteX16" fmla="*/ -11591 w 842013"/>
              <a:gd name="connsiteY16" fmla="*/ 43510 h 113443"/>
              <a:gd name="connsiteX17" fmla="*/ 39848 w 842013"/>
              <a:gd name="connsiteY17" fmla="*/ 88277 h 113443"/>
              <a:gd name="connsiteX18" fmla="*/ 77948 w 842013"/>
              <a:gd name="connsiteY18" fmla="*/ 58273 h 113443"/>
              <a:gd name="connsiteX19" fmla="*/ 154148 w 842013"/>
              <a:gd name="connsiteY19" fmla="*/ 59416 h 113443"/>
              <a:gd name="connsiteX20" fmla="*/ 121759 w 842013"/>
              <a:gd name="connsiteY20" fmla="*/ 29698 h 113443"/>
              <a:gd name="connsiteX21" fmla="*/ 89370 w 842013"/>
              <a:gd name="connsiteY21" fmla="*/ 59416 h 113443"/>
              <a:gd name="connsiteX22" fmla="*/ 121759 w 842013"/>
              <a:gd name="connsiteY22" fmla="*/ 87705 h 113443"/>
              <a:gd name="connsiteX23" fmla="*/ 154148 w 842013"/>
              <a:gd name="connsiteY23" fmla="*/ 59416 h 113443"/>
              <a:gd name="connsiteX24" fmla="*/ 137953 w 842013"/>
              <a:gd name="connsiteY24" fmla="*/ 57987 h 113443"/>
              <a:gd name="connsiteX25" fmla="*/ 121759 w 842013"/>
              <a:gd name="connsiteY25" fmla="*/ 82658 h 113443"/>
              <a:gd name="connsiteX26" fmla="*/ 105565 w 842013"/>
              <a:gd name="connsiteY26" fmla="*/ 57987 h 113443"/>
              <a:gd name="connsiteX27" fmla="*/ 108420 w 842013"/>
              <a:gd name="connsiteY27" fmla="*/ 41605 h 113443"/>
              <a:gd name="connsiteX28" fmla="*/ 121759 w 842013"/>
              <a:gd name="connsiteY28" fmla="*/ 34270 h 113443"/>
              <a:gd name="connsiteX29" fmla="*/ 135098 w 842013"/>
              <a:gd name="connsiteY29" fmla="*/ 40652 h 113443"/>
              <a:gd name="connsiteX30" fmla="*/ 137953 w 842013"/>
              <a:gd name="connsiteY30" fmla="*/ 57987 h 113443"/>
              <a:gd name="connsiteX31" fmla="*/ 236059 w 842013"/>
              <a:gd name="connsiteY31" fmla="*/ 86944 h 113443"/>
              <a:gd name="connsiteX32" fmla="*/ 236059 w 842013"/>
              <a:gd name="connsiteY32" fmla="*/ 81038 h 113443"/>
              <a:gd name="connsiteX33" fmla="*/ 227483 w 842013"/>
              <a:gd name="connsiteY33" fmla="*/ 81038 h 113443"/>
              <a:gd name="connsiteX34" fmla="*/ 227483 w 842013"/>
              <a:gd name="connsiteY34" fmla="*/ 48273 h 113443"/>
              <a:gd name="connsiteX35" fmla="*/ 208433 w 842013"/>
              <a:gd name="connsiteY35" fmla="*/ 29984 h 113443"/>
              <a:gd name="connsiteX36" fmla="*/ 185578 w 842013"/>
              <a:gd name="connsiteY36" fmla="*/ 43700 h 113443"/>
              <a:gd name="connsiteX37" fmla="*/ 185578 w 842013"/>
              <a:gd name="connsiteY37" fmla="*/ 29984 h 113443"/>
              <a:gd name="connsiteX38" fmla="*/ 164622 w 842013"/>
              <a:gd name="connsiteY38" fmla="*/ 31032 h 113443"/>
              <a:gd name="connsiteX39" fmla="*/ 164622 w 842013"/>
              <a:gd name="connsiteY39" fmla="*/ 36937 h 113443"/>
              <a:gd name="connsiteX40" fmla="*/ 173198 w 842013"/>
              <a:gd name="connsiteY40" fmla="*/ 41891 h 113443"/>
              <a:gd name="connsiteX41" fmla="*/ 173198 w 842013"/>
              <a:gd name="connsiteY41" fmla="*/ 81038 h 113443"/>
              <a:gd name="connsiteX42" fmla="*/ 164622 w 842013"/>
              <a:gd name="connsiteY42" fmla="*/ 81038 h 113443"/>
              <a:gd name="connsiteX43" fmla="*/ 164622 w 842013"/>
              <a:gd name="connsiteY43" fmla="*/ 86944 h 113443"/>
              <a:gd name="connsiteX44" fmla="*/ 179858 w 842013"/>
              <a:gd name="connsiteY44" fmla="*/ 86467 h 113443"/>
              <a:gd name="connsiteX45" fmla="*/ 196052 w 842013"/>
              <a:gd name="connsiteY45" fmla="*/ 86944 h 113443"/>
              <a:gd name="connsiteX46" fmla="*/ 196052 w 842013"/>
              <a:gd name="connsiteY46" fmla="*/ 81038 h 113443"/>
              <a:gd name="connsiteX47" fmla="*/ 187485 w 842013"/>
              <a:gd name="connsiteY47" fmla="*/ 81038 h 113443"/>
              <a:gd name="connsiteX48" fmla="*/ 187485 w 842013"/>
              <a:gd name="connsiteY48" fmla="*/ 54558 h 113443"/>
              <a:gd name="connsiteX49" fmla="*/ 206535 w 842013"/>
              <a:gd name="connsiteY49" fmla="*/ 34556 h 113443"/>
              <a:gd name="connsiteX50" fmla="*/ 213195 w 842013"/>
              <a:gd name="connsiteY50" fmla="*/ 46939 h 113443"/>
              <a:gd name="connsiteX51" fmla="*/ 213195 w 842013"/>
              <a:gd name="connsiteY51" fmla="*/ 81038 h 113443"/>
              <a:gd name="connsiteX52" fmla="*/ 204628 w 842013"/>
              <a:gd name="connsiteY52" fmla="*/ 81038 h 113443"/>
              <a:gd name="connsiteX53" fmla="*/ 204628 w 842013"/>
              <a:gd name="connsiteY53" fmla="*/ 86944 h 113443"/>
              <a:gd name="connsiteX54" fmla="*/ 220823 w 842013"/>
              <a:gd name="connsiteY54" fmla="*/ 86467 h 113443"/>
              <a:gd name="connsiteX55" fmla="*/ 273210 w 842013"/>
              <a:gd name="connsiteY55" fmla="*/ 92278 h 113443"/>
              <a:gd name="connsiteX56" fmla="*/ 273210 w 842013"/>
              <a:gd name="connsiteY56" fmla="*/ 29984 h 113443"/>
              <a:gd name="connsiteX57" fmla="*/ 250347 w 842013"/>
              <a:gd name="connsiteY57" fmla="*/ 31032 h 113443"/>
              <a:gd name="connsiteX58" fmla="*/ 250347 w 842013"/>
              <a:gd name="connsiteY58" fmla="*/ 36937 h 113443"/>
              <a:gd name="connsiteX59" fmla="*/ 257016 w 842013"/>
              <a:gd name="connsiteY59" fmla="*/ 37223 h 113443"/>
              <a:gd name="connsiteX60" fmla="*/ 259872 w 842013"/>
              <a:gd name="connsiteY60" fmla="*/ 41986 h 113443"/>
              <a:gd name="connsiteX61" fmla="*/ 259872 w 842013"/>
              <a:gd name="connsiteY61" fmla="*/ 92278 h 113443"/>
              <a:gd name="connsiteX62" fmla="*/ 250347 w 842013"/>
              <a:gd name="connsiteY62" fmla="*/ 107613 h 113443"/>
              <a:gd name="connsiteX63" fmla="*/ 244635 w 842013"/>
              <a:gd name="connsiteY63" fmla="*/ 106946 h 113443"/>
              <a:gd name="connsiteX64" fmla="*/ 248440 w 842013"/>
              <a:gd name="connsiteY64" fmla="*/ 100660 h 113443"/>
              <a:gd name="connsiteX65" fmla="*/ 239873 w 842013"/>
              <a:gd name="connsiteY65" fmla="*/ 92754 h 113443"/>
              <a:gd name="connsiteX66" fmla="*/ 232245 w 842013"/>
              <a:gd name="connsiteY66" fmla="*/ 100754 h 113443"/>
              <a:gd name="connsiteX67" fmla="*/ 250347 w 842013"/>
              <a:gd name="connsiteY67" fmla="*/ 112280 h 113443"/>
              <a:gd name="connsiteX68" fmla="*/ 273210 w 842013"/>
              <a:gd name="connsiteY68" fmla="*/ 92278 h 113443"/>
              <a:gd name="connsiteX69" fmla="*/ 273210 w 842013"/>
              <a:gd name="connsiteY69" fmla="*/ 10173 h 113443"/>
              <a:gd name="connsiteX70" fmla="*/ 263685 w 842013"/>
              <a:gd name="connsiteY70" fmla="*/ 362 h 113443"/>
              <a:gd name="connsiteX71" fmla="*/ 253202 w 842013"/>
              <a:gd name="connsiteY71" fmla="*/ 10173 h 113443"/>
              <a:gd name="connsiteX72" fmla="*/ 263685 w 842013"/>
              <a:gd name="connsiteY72" fmla="*/ 19983 h 113443"/>
              <a:gd name="connsiteX73" fmla="*/ 273210 w 842013"/>
              <a:gd name="connsiteY73" fmla="*/ 10173 h 113443"/>
              <a:gd name="connsiteX74" fmla="*/ 346545 w 842013"/>
              <a:gd name="connsiteY74" fmla="*/ 72275 h 113443"/>
              <a:gd name="connsiteX75" fmla="*/ 343690 w 842013"/>
              <a:gd name="connsiteY75" fmla="*/ 69893 h 113443"/>
              <a:gd name="connsiteX76" fmla="*/ 339885 w 842013"/>
              <a:gd name="connsiteY76" fmla="*/ 72561 h 113443"/>
              <a:gd name="connsiteX77" fmla="*/ 321784 w 842013"/>
              <a:gd name="connsiteY77" fmla="*/ 82658 h 113443"/>
              <a:gd name="connsiteX78" fmla="*/ 303683 w 842013"/>
              <a:gd name="connsiteY78" fmla="*/ 59416 h 113443"/>
              <a:gd name="connsiteX79" fmla="*/ 342741 w 842013"/>
              <a:gd name="connsiteY79" fmla="*/ 59416 h 113443"/>
              <a:gd name="connsiteX80" fmla="*/ 346545 w 842013"/>
              <a:gd name="connsiteY80" fmla="*/ 55987 h 113443"/>
              <a:gd name="connsiteX81" fmla="*/ 338927 w 842013"/>
              <a:gd name="connsiteY81" fmla="*/ 36556 h 113443"/>
              <a:gd name="connsiteX82" fmla="*/ 318928 w 842013"/>
              <a:gd name="connsiteY82" fmla="*/ 29698 h 113443"/>
              <a:gd name="connsiteX83" fmla="*/ 287498 w 842013"/>
              <a:gd name="connsiteY83" fmla="*/ 58559 h 113443"/>
              <a:gd name="connsiteX84" fmla="*/ 320835 w 842013"/>
              <a:gd name="connsiteY84" fmla="*/ 87705 h 113443"/>
              <a:gd name="connsiteX85" fmla="*/ 346545 w 842013"/>
              <a:gd name="connsiteY85" fmla="*/ 72275 h 113443"/>
              <a:gd name="connsiteX86" fmla="*/ 334165 w 842013"/>
              <a:gd name="connsiteY86" fmla="*/ 55226 h 113443"/>
              <a:gd name="connsiteX87" fmla="*/ 303683 w 842013"/>
              <a:gd name="connsiteY87" fmla="*/ 55226 h 113443"/>
              <a:gd name="connsiteX88" fmla="*/ 307497 w 842013"/>
              <a:gd name="connsiteY88" fmla="*/ 40843 h 113443"/>
              <a:gd name="connsiteX89" fmla="*/ 318928 w 842013"/>
              <a:gd name="connsiteY89" fmla="*/ 34270 h 113443"/>
              <a:gd name="connsiteX90" fmla="*/ 334165 w 842013"/>
              <a:gd name="connsiteY90" fmla="*/ 55226 h 113443"/>
              <a:gd name="connsiteX91" fmla="*/ 411323 w 842013"/>
              <a:gd name="connsiteY91" fmla="*/ 72275 h 113443"/>
              <a:gd name="connsiteX92" fmla="*/ 407509 w 842013"/>
              <a:gd name="connsiteY92" fmla="*/ 70466 h 113443"/>
              <a:gd name="connsiteX93" fmla="*/ 404653 w 842013"/>
              <a:gd name="connsiteY93" fmla="*/ 72275 h 113443"/>
              <a:gd name="connsiteX94" fmla="*/ 389408 w 842013"/>
              <a:gd name="connsiteY94" fmla="*/ 82658 h 113443"/>
              <a:gd name="connsiteX95" fmla="*/ 371316 w 842013"/>
              <a:gd name="connsiteY95" fmla="*/ 58273 h 113443"/>
              <a:gd name="connsiteX96" fmla="*/ 387510 w 842013"/>
              <a:gd name="connsiteY96" fmla="*/ 34747 h 113443"/>
              <a:gd name="connsiteX97" fmla="*/ 396077 w 842013"/>
              <a:gd name="connsiteY97" fmla="*/ 35508 h 113443"/>
              <a:gd name="connsiteX98" fmla="*/ 393222 w 842013"/>
              <a:gd name="connsiteY98" fmla="*/ 41223 h 113443"/>
              <a:gd name="connsiteX99" fmla="*/ 401798 w 842013"/>
              <a:gd name="connsiteY99" fmla="*/ 49320 h 113443"/>
              <a:gd name="connsiteX100" fmla="*/ 409416 w 842013"/>
              <a:gd name="connsiteY100" fmla="*/ 41223 h 113443"/>
              <a:gd name="connsiteX101" fmla="*/ 387510 w 842013"/>
              <a:gd name="connsiteY101" fmla="*/ 29698 h 113443"/>
              <a:gd name="connsiteX102" fmla="*/ 355122 w 842013"/>
              <a:gd name="connsiteY102" fmla="*/ 58845 h 113443"/>
              <a:gd name="connsiteX103" fmla="*/ 386552 w 842013"/>
              <a:gd name="connsiteY103" fmla="*/ 87705 h 113443"/>
              <a:gd name="connsiteX104" fmla="*/ 411323 w 842013"/>
              <a:gd name="connsiteY104" fmla="*/ 72179 h 113443"/>
              <a:gd name="connsiteX105" fmla="*/ 463710 w 842013"/>
              <a:gd name="connsiteY105" fmla="*/ 71322 h 113443"/>
              <a:gd name="connsiteX106" fmla="*/ 463710 w 842013"/>
              <a:gd name="connsiteY106" fmla="*/ 64655 h 113443"/>
              <a:gd name="connsiteX107" fmla="*/ 457990 w 842013"/>
              <a:gd name="connsiteY107" fmla="*/ 64655 h 113443"/>
              <a:gd name="connsiteX108" fmla="*/ 457990 w 842013"/>
              <a:gd name="connsiteY108" fmla="*/ 71036 h 113443"/>
              <a:gd name="connsiteX109" fmla="*/ 450372 w 842013"/>
              <a:gd name="connsiteY109" fmla="*/ 82658 h 113443"/>
              <a:gd name="connsiteX110" fmla="*/ 442753 w 842013"/>
              <a:gd name="connsiteY110" fmla="*/ 71608 h 113443"/>
              <a:gd name="connsiteX111" fmla="*/ 442753 w 842013"/>
              <a:gd name="connsiteY111" fmla="*/ 36842 h 113443"/>
              <a:gd name="connsiteX112" fmla="*/ 460845 w 842013"/>
              <a:gd name="connsiteY112" fmla="*/ 36842 h 113443"/>
              <a:gd name="connsiteX113" fmla="*/ 460845 w 842013"/>
              <a:gd name="connsiteY113" fmla="*/ 30841 h 113443"/>
              <a:gd name="connsiteX114" fmla="*/ 442753 w 842013"/>
              <a:gd name="connsiteY114" fmla="*/ 30841 h 113443"/>
              <a:gd name="connsiteX115" fmla="*/ 442753 w 842013"/>
              <a:gd name="connsiteY115" fmla="*/ 6553 h 113443"/>
              <a:gd name="connsiteX116" fmla="*/ 437033 w 842013"/>
              <a:gd name="connsiteY116" fmla="*/ 6553 h 113443"/>
              <a:gd name="connsiteX117" fmla="*/ 417983 w 842013"/>
              <a:gd name="connsiteY117" fmla="*/ 32175 h 113443"/>
              <a:gd name="connsiteX118" fmla="*/ 417983 w 842013"/>
              <a:gd name="connsiteY118" fmla="*/ 36842 h 113443"/>
              <a:gd name="connsiteX119" fmla="*/ 428466 w 842013"/>
              <a:gd name="connsiteY119" fmla="*/ 36842 h 113443"/>
              <a:gd name="connsiteX120" fmla="*/ 428466 w 842013"/>
              <a:gd name="connsiteY120" fmla="*/ 71322 h 113443"/>
              <a:gd name="connsiteX121" fmla="*/ 448465 w 842013"/>
              <a:gd name="connsiteY121" fmla="*/ 87705 h 113443"/>
              <a:gd name="connsiteX122" fmla="*/ 463710 w 842013"/>
              <a:gd name="connsiteY122" fmla="*/ 71322 h 113443"/>
              <a:gd name="connsiteX123" fmla="*/ 549435 w 842013"/>
              <a:gd name="connsiteY123" fmla="*/ 86944 h 113443"/>
              <a:gd name="connsiteX124" fmla="*/ 549435 w 842013"/>
              <a:gd name="connsiteY124" fmla="*/ 81038 h 113443"/>
              <a:gd name="connsiteX125" fmla="*/ 540859 w 842013"/>
              <a:gd name="connsiteY125" fmla="*/ 76085 h 113443"/>
              <a:gd name="connsiteX126" fmla="*/ 540859 w 842013"/>
              <a:gd name="connsiteY126" fmla="*/ 29984 h 113443"/>
              <a:gd name="connsiteX127" fmla="*/ 517995 w 842013"/>
              <a:gd name="connsiteY127" fmla="*/ 31032 h 113443"/>
              <a:gd name="connsiteX128" fmla="*/ 517995 w 842013"/>
              <a:gd name="connsiteY128" fmla="*/ 36937 h 113443"/>
              <a:gd name="connsiteX129" fmla="*/ 526572 w 842013"/>
              <a:gd name="connsiteY129" fmla="*/ 41891 h 113443"/>
              <a:gd name="connsiteX130" fmla="*/ 526572 w 842013"/>
              <a:gd name="connsiteY130" fmla="*/ 66084 h 113443"/>
              <a:gd name="connsiteX131" fmla="*/ 510377 w 842013"/>
              <a:gd name="connsiteY131" fmla="*/ 83133 h 113443"/>
              <a:gd name="connsiteX132" fmla="*/ 500852 w 842013"/>
              <a:gd name="connsiteY132" fmla="*/ 73133 h 113443"/>
              <a:gd name="connsiteX133" fmla="*/ 500852 w 842013"/>
              <a:gd name="connsiteY133" fmla="*/ 29984 h 113443"/>
              <a:gd name="connsiteX134" fmla="*/ 477040 w 842013"/>
              <a:gd name="connsiteY134" fmla="*/ 31032 h 113443"/>
              <a:gd name="connsiteX135" fmla="*/ 477040 w 842013"/>
              <a:gd name="connsiteY135" fmla="*/ 36937 h 113443"/>
              <a:gd name="connsiteX136" fmla="*/ 486565 w 842013"/>
              <a:gd name="connsiteY136" fmla="*/ 41891 h 113443"/>
              <a:gd name="connsiteX137" fmla="*/ 486565 w 842013"/>
              <a:gd name="connsiteY137" fmla="*/ 71322 h 113443"/>
              <a:gd name="connsiteX138" fmla="*/ 509428 w 842013"/>
              <a:gd name="connsiteY138" fmla="*/ 87705 h 113443"/>
              <a:gd name="connsiteX139" fmla="*/ 527520 w 842013"/>
              <a:gd name="connsiteY139" fmla="*/ 77895 h 113443"/>
              <a:gd name="connsiteX140" fmla="*/ 527520 w 842013"/>
              <a:gd name="connsiteY140" fmla="*/ 87705 h 113443"/>
              <a:gd name="connsiteX141" fmla="*/ 608483 w 842013"/>
              <a:gd name="connsiteY141" fmla="*/ 40366 h 113443"/>
              <a:gd name="connsiteX142" fmla="*/ 595153 w 842013"/>
              <a:gd name="connsiteY142" fmla="*/ 29984 h 113443"/>
              <a:gd name="connsiteX143" fmla="*/ 578010 w 842013"/>
              <a:gd name="connsiteY143" fmla="*/ 44367 h 113443"/>
              <a:gd name="connsiteX144" fmla="*/ 578010 w 842013"/>
              <a:gd name="connsiteY144" fmla="*/ 29984 h 113443"/>
              <a:gd name="connsiteX145" fmla="*/ 557053 w 842013"/>
              <a:gd name="connsiteY145" fmla="*/ 31032 h 113443"/>
              <a:gd name="connsiteX146" fmla="*/ 557053 w 842013"/>
              <a:gd name="connsiteY146" fmla="*/ 36937 h 113443"/>
              <a:gd name="connsiteX147" fmla="*/ 565620 w 842013"/>
              <a:gd name="connsiteY147" fmla="*/ 41891 h 113443"/>
              <a:gd name="connsiteX148" fmla="*/ 565620 w 842013"/>
              <a:gd name="connsiteY148" fmla="*/ 81038 h 113443"/>
              <a:gd name="connsiteX149" fmla="*/ 557053 w 842013"/>
              <a:gd name="connsiteY149" fmla="*/ 81038 h 113443"/>
              <a:gd name="connsiteX150" fmla="*/ 557053 w 842013"/>
              <a:gd name="connsiteY150" fmla="*/ 86944 h 113443"/>
              <a:gd name="connsiteX151" fmla="*/ 573248 w 842013"/>
              <a:gd name="connsiteY151" fmla="*/ 86467 h 113443"/>
              <a:gd name="connsiteX152" fmla="*/ 590391 w 842013"/>
              <a:gd name="connsiteY152" fmla="*/ 86944 h 113443"/>
              <a:gd name="connsiteX153" fmla="*/ 590391 w 842013"/>
              <a:gd name="connsiteY153" fmla="*/ 81038 h 113443"/>
              <a:gd name="connsiteX154" fmla="*/ 579908 w 842013"/>
              <a:gd name="connsiteY154" fmla="*/ 81038 h 113443"/>
              <a:gd name="connsiteX155" fmla="*/ 579908 w 842013"/>
              <a:gd name="connsiteY155" fmla="*/ 58845 h 113443"/>
              <a:gd name="connsiteX156" fmla="*/ 595153 w 842013"/>
              <a:gd name="connsiteY156" fmla="*/ 34556 h 113443"/>
              <a:gd name="connsiteX157" fmla="*/ 593247 w 842013"/>
              <a:gd name="connsiteY157" fmla="*/ 40366 h 113443"/>
              <a:gd name="connsiteX158" fmla="*/ 600865 w 842013"/>
              <a:gd name="connsiteY158" fmla="*/ 48082 h 113443"/>
              <a:gd name="connsiteX159" fmla="*/ 608483 w 842013"/>
              <a:gd name="connsiteY159" fmla="*/ 40366 h 113443"/>
              <a:gd name="connsiteX160" fmla="*/ 675158 w 842013"/>
              <a:gd name="connsiteY160" fmla="*/ 72179 h 113443"/>
              <a:gd name="connsiteX161" fmla="*/ 672302 w 842013"/>
              <a:gd name="connsiteY161" fmla="*/ 69798 h 113443"/>
              <a:gd name="connsiteX162" fmla="*/ 668498 w 842013"/>
              <a:gd name="connsiteY162" fmla="*/ 72561 h 113443"/>
              <a:gd name="connsiteX163" fmla="*/ 650397 w 842013"/>
              <a:gd name="connsiteY163" fmla="*/ 82658 h 113443"/>
              <a:gd name="connsiteX164" fmla="*/ 632295 w 842013"/>
              <a:gd name="connsiteY164" fmla="*/ 59416 h 113443"/>
              <a:gd name="connsiteX165" fmla="*/ 671353 w 842013"/>
              <a:gd name="connsiteY165" fmla="*/ 59416 h 113443"/>
              <a:gd name="connsiteX166" fmla="*/ 675158 w 842013"/>
              <a:gd name="connsiteY166" fmla="*/ 55987 h 113443"/>
              <a:gd name="connsiteX167" fmla="*/ 667540 w 842013"/>
              <a:gd name="connsiteY167" fmla="*/ 36461 h 113443"/>
              <a:gd name="connsiteX168" fmla="*/ 647541 w 842013"/>
              <a:gd name="connsiteY168" fmla="*/ 29698 h 113443"/>
              <a:gd name="connsiteX169" fmla="*/ 616110 w 842013"/>
              <a:gd name="connsiteY169" fmla="*/ 58559 h 113443"/>
              <a:gd name="connsiteX170" fmla="*/ 649448 w 842013"/>
              <a:gd name="connsiteY170" fmla="*/ 87705 h 113443"/>
              <a:gd name="connsiteX171" fmla="*/ 675158 w 842013"/>
              <a:gd name="connsiteY171" fmla="*/ 72179 h 113443"/>
              <a:gd name="connsiteX172" fmla="*/ 662777 w 842013"/>
              <a:gd name="connsiteY172" fmla="*/ 55226 h 113443"/>
              <a:gd name="connsiteX173" fmla="*/ 632295 w 842013"/>
              <a:gd name="connsiteY173" fmla="*/ 55226 h 113443"/>
              <a:gd name="connsiteX174" fmla="*/ 636109 w 842013"/>
              <a:gd name="connsiteY174" fmla="*/ 40843 h 113443"/>
              <a:gd name="connsiteX175" fmla="*/ 647541 w 842013"/>
              <a:gd name="connsiteY175" fmla="*/ 34270 h 113443"/>
              <a:gd name="connsiteX176" fmla="*/ 662777 w 842013"/>
              <a:gd name="connsiteY176" fmla="*/ 55226 h 113443"/>
              <a:gd name="connsiteX177" fmla="*/ 790416 w 842013"/>
              <a:gd name="connsiteY177" fmla="*/ 86944 h 113443"/>
              <a:gd name="connsiteX178" fmla="*/ 790416 w 842013"/>
              <a:gd name="connsiteY178" fmla="*/ 81038 h 113443"/>
              <a:gd name="connsiteX179" fmla="*/ 772315 w 842013"/>
              <a:gd name="connsiteY179" fmla="*/ 81038 h 113443"/>
              <a:gd name="connsiteX180" fmla="*/ 772315 w 842013"/>
              <a:gd name="connsiteY180" fmla="*/ 8076 h 113443"/>
              <a:gd name="connsiteX181" fmla="*/ 769459 w 842013"/>
              <a:gd name="connsiteY181" fmla="*/ 4077 h 113443"/>
              <a:gd name="connsiteX182" fmla="*/ 766603 w 842013"/>
              <a:gd name="connsiteY182" fmla="*/ 4933 h 113443"/>
              <a:gd name="connsiteX183" fmla="*/ 740884 w 842013"/>
              <a:gd name="connsiteY183" fmla="*/ 12268 h 113443"/>
              <a:gd name="connsiteX184" fmla="*/ 738028 w 842013"/>
              <a:gd name="connsiteY184" fmla="*/ 12268 h 113443"/>
              <a:gd name="connsiteX185" fmla="*/ 738028 w 842013"/>
              <a:gd name="connsiteY185" fmla="*/ 18173 h 113443"/>
              <a:gd name="connsiteX186" fmla="*/ 740884 w 842013"/>
              <a:gd name="connsiteY186" fmla="*/ 18173 h 113443"/>
              <a:gd name="connsiteX187" fmla="*/ 757078 w 842013"/>
              <a:gd name="connsiteY187" fmla="*/ 15697 h 113443"/>
              <a:gd name="connsiteX188" fmla="*/ 757078 w 842013"/>
              <a:gd name="connsiteY188" fmla="*/ 81038 h 113443"/>
              <a:gd name="connsiteX189" fmla="*/ 739935 w 842013"/>
              <a:gd name="connsiteY189" fmla="*/ 81038 h 113443"/>
              <a:gd name="connsiteX190" fmla="*/ 739935 w 842013"/>
              <a:gd name="connsiteY190" fmla="*/ 86944 h 113443"/>
              <a:gd name="connsiteX191" fmla="*/ 764697 w 842013"/>
              <a:gd name="connsiteY191" fmla="*/ 86467 h 113443"/>
              <a:gd name="connsiteX192" fmla="*/ 790416 w 842013"/>
              <a:gd name="connsiteY192" fmla="*/ 86944 h 113443"/>
              <a:gd name="connsiteX193" fmla="*/ 830423 w 842013"/>
              <a:gd name="connsiteY193" fmla="*/ 77133 h 113443"/>
              <a:gd name="connsiteX194" fmla="*/ 820898 w 842013"/>
              <a:gd name="connsiteY194" fmla="*/ 67132 h 113443"/>
              <a:gd name="connsiteX195" fmla="*/ 810415 w 842013"/>
              <a:gd name="connsiteY195" fmla="*/ 77133 h 113443"/>
              <a:gd name="connsiteX196" fmla="*/ 820898 w 842013"/>
              <a:gd name="connsiteY196" fmla="*/ 86944 h 113443"/>
              <a:gd name="connsiteX197" fmla="*/ 830423 w 842013"/>
              <a:gd name="connsiteY197" fmla="*/ 77133 h 11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842013" h="113443">
                <a:moveTo>
                  <a:pt x="77948" y="58273"/>
                </a:moveTo>
                <a:cubicBezTo>
                  <a:pt x="77948" y="55701"/>
                  <a:pt x="76990" y="55606"/>
                  <a:pt x="74134" y="55606"/>
                </a:cubicBezTo>
                <a:cubicBezTo>
                  <a:pt x="73185" y="55606"/>
                  <a:pt x="72227" y="55606"/>
                  <a:pt x="71278" y="57798"/>
                </a:cubicBezTo>
                <a:cubicBezTo>
                  <a:pt x="70320" y="74751"/>
                  <a:pt x="55084" y="82372"/>
                  <a:pt x="42703" y="82372"/>
                </a:cubicBezTo>
                <a:cubicBezTo>
                  <a:pt x="33178" y="82372"/>
                  <a:pt x="21747" y="79418"/>
                  <a:pt x="16035" y="71608"/>
                </a:cubicBezTo>
                <a:cubicBezTo>
                  <a:pt x="9366" y="64465"/>
                  <a:pt x="8408" y="54940"/>
                  <a:pt x="8408" y="43510"/>
                </a:cubicBezTo>
                <a:cubicBezTo>
                  <a:pt x="8408" y="36556"/>
                  <a:pt x="8408" y="22841"/>
                  <a:pt x="16984" y="14458"/>
                </a:cubicBezTo>
                <a:cubicBezTo>
                  <a:pt x="24602" y="6172"/>
                  <a:pt x="36034" y="4647"/>
                  <a:pt x="42703" y="4647"/>
                </a:cubicBezTo>
                <a:cubicBezTo>
                  <a:pt x="56033" y="4647"/>
                  <a:pt x="68423" y="14363"/>
                  <a:pt x="70320" y="30366"/>
                </a:cubicBezTo>
                <a:cubicBezTo>
                  <a:pt x="71278" y="32747"/>
                  <a:pt x="71278" y="33127"/>
                  <a:pt x="74134" y="33127"/>
                </a:cubicBezTo>
                <a:cubicBezTo>
                  <a:pt x="76990" y="33127"/>
                  <a:pt x="77948" y="32747"/>
                  <a:pt x="77948" y="29508"/>
                </a:cubicBezTo>
                <a:lnTo>
                  <a:pt x="77948" y="2266"/>
                </a:lnTo>
                <a:cubicBezTo>
                  <a:pt x="77948" y="-115"/>
                  <a:pt x="77948" y="-1163"/>
                  <a:pt x="75083" y="-1163"/>
                </a:cubicBezTo>
                <a:cubicBezTo>
                  <a:pt x="74134" y="-1163"/>
                  <a:pt x="74134" y="-972"/>
                  <a:pt x="73185" y="-115"/>
                </a:cubicBezTo>
                <a:lnTo>
                  <a:pt x="64609" y="7315"/>
                </a:lnTo>
                <a:cubicBezTo>
                  <a:pt x="56991" y="1123"/>
                  <a:pt x="48415" y="-1163"/>
                  <a:pt x="39848" y="-1163"/>
                </a:cubicBezTo>
                <a:cubicBezTo>
                  <a:pt x="8408" y="-1163"/>
                  <a:pt x="-11591" y="17601"/>
                  <a:pt x="-11591" y="43510"/>
                </a:cubicBezTo>
                <a:cubicBezTo>
                  <a:pt x="-11591" y="69513"/>
                  <a:pt x="8408" y="88277"/>
                  <a:pt x="39848" y="88277"/>
                </a:cubicBezTo>
                <a:cubicBezTo>
                  <a:pt x="63660" y="88277"/>
                  <a:pt x="77948" y="72847"/>
                  <a:pt x="77948" y="58273"/>
                </a:cubicBezTo>
                <a:close/>
                <a:moveTo>
                  <a:pt x="154148" y="59416"/>
                </a:moveTo>
                <a:cubicBezTo>
                  <a:pt x="154148" y="42461"/>
                  <a:pt x="142716" y="29698"/>
                  <a:pt x="121759" y="29698"/>
                </a:cubicBezTo>
                <a:cubicBezTo>
                  <a:pt x="101760" y="29698"/>
                  <a:pt x="89370" y="42652"/>
                  <a:pt x="89370" y="59416"/>
                </a:cubicBezTo>
                <a:cubicBezTo>
                  <a:pt x="89370" y="75037"/>
                  <a:pt x="100802" y="87705"/>
                  <a:pt x="121759" y="87705"/>
                </a:cubicBezTo>
                <a:cubicBezTo>
                  <a:pt x="143665" y="87705"/>
                  <a:pt x="154148" y="74942"/>
                  <a:pt x="154148" y="59416"/>
                </a:cubicBezTo>
                <a:close/>
                <a:moveTo>
                  <a:pt x="137953" y="57987"/>
                </a:moveTo>
                <a:cubicBezTo>
                  <a:pt x="137953" y="68941"/>
                  <a:pt x="137953" y="82658"/>
                  <a:pt x="121759" y="82658"/>
                </a:cubicBezTo>
                <a:cubicBezTo>
                  <a:pt x="105565" y="82658"/>
                  <a:pt x="105565" y="68941"/>
                  <a:pt x="105565" y="57987"/>
                </a:cubicBezTo>
                <a:cubicBezTo>
                  <a:pt x="105565" y="52272"/>
                  <a:pt x="105565" y="45891"/>
                  <a:pt x="108420" y="41605"/>
                </a:cubicBezTo>
                <a:cubicBezTo>
                  <a:pt x="110327" y="36842"/>
                  <a:pt x="116048" y="34270"/>
                  <a:pt x="121759" y="34270"/>
                </a:cubicBezTo>
                <a:cubicBezTo>
                  <a:pt x="127470" y="34270"/>
                  <a:pt x="132233" y="36176"/>
                  <a:pt x="135098" y="40652"/>
                </a:cubicBezTo>
                <a:cubicBezTo>
                  <a:pt x="137953" y="45033"/>
                  <a:pt x="137953" y="51986"/>
                  <a:pt x="137953" y="57987"/>
                </a:cubicBezTo>
                <a:close/>
                <a:moveTo>
                  <a:pt x="236059" y="86944"/>
                </a:moveTo>
                <a:lnTo>
                  <a:pt x="236059" y="81038"/>
                </a:lnTo>
                <a:lnTo>
                  <a:pt x="227483" y="81038"/>
                </a:lnTo>
                <a:lnTo>
                  <a:pt x="227483" y="48273"/>
                </a:lnTo>
                <a:cubicBezTo>
                  <a:pt x="227483" y="35033"/>
                  <a:pt x="220823" y="29984"/>
                  <a:pt x="208433" y="29984"/>
                </a:cubicBezTo>
                <a:cubicBezTo>
                  <a:pt x="196052" y="29984"/>
                  <a:pt x="189383" y="37223"/>
                  <a:pt x="185578" y="43700"/>
                </a:cubicBezTo>
                <a:lnTo>
                  <a:pt x="185578" y="29984"/>
                </a:lnTo>
                <a:lnTo>
                  <a:pt x="164622" y="31032"/>
                </a:lnTo>
                <a:lnTo>
                  <a:pt x="164622" y="36937"/>
                </a:lnTo>
                <a:cubicBezTo>
                  <a:pt x="172240" y="36937"/>
                  <a:pt x="173198" y="36937"/>
                  <a:pt x="173198" y="41891"/>
                </a:cubicBezTo>
                <a:lnTo>
                  <a:pt x="173198" y="81038"/>
                </a:lnTo>
                <a:lnTo>
                  <a:pt x="164622" y="81038"/>
                </a:lnTo>
                <a:lnTo>
                  <a:pt x="164622" y="86944"/>
                </a:lnTo>
                <a:lnTo>
                  <a:pt x="179858" y="86467"/>
                </a:lnTo>
                <a:lnTo>
                  <a:pt x="196052" y="86944"/>
                </a:lnTo>
                <a:lnTo>
                  <a:pt x="196052" y="81038"/>
                </a:lnTo>
                <a:lnTo>
                  <a:pt x="187485" y="81038"/>
                </a:lnTo>
                <a:lnTo>
                  <a:pt x="187485" y="54558"/>
                </a:lnTo>
                <a:cubicBezTo>
                  <a:pt x="187485" y="40843"/>
                  <a:pt x="197959" y="34556"/>
                  <a:pt x="206535" y="34556"/>
                </a:cubicBezTo>
                <a:cubicBezTo>
                  <a:pt x="210340" y="34556"/>
                  <a:pt x="213195" y="37223"/>
                  <a:pt x="213195" y="46939"/>
                </a:cubicBezTo>
                <a:lnTo>
                  <a:pt x="213195" y="81038"/>
                </a:lnTo>
                <a:lnTo>
                  <a:pt x="204628" y="81038"/>
                </a:lnTo>
                <a:lnTo>
                  <a:pt x="204628" y="86944"/>
                </a:lnTo>
                <a:lnTo>
                  <a:pt x="220823" y="86467"/>
                </a:lnTo>
                <a:close/>
                <a:moveTo>
                  <a:pt x="273210" y="92278"/>
                </a:moveTo>
                <a:lnTo>
                  <a:pt x="273210" y="29984"/>
                </a:lnTo>
                <a:lnTo>
                  <a:pt x="250347" y="31032"/>
                </a:lnTo>
                <a:lnTo>
                  <a:pt x="250347" y="36937"/>
                </a:lnTo>
                <a:cubicBezTo>
                  <a:pt x="252253" y="36937"/>
                  <a:pt x="255109" y="36937"/>
                  <a:pt x="257016" y="37223"/>
                </a:cubicBezTo>
                <a:cubicBezTo>
                  <a:pt x="259872" y="37699"/>
                  <a:pt x="259872" y="39319"/>
                  <a:pt x="259872" y="41986"/>
                </a:cubicBezTo>
                <a:lnTo>
                  <a:pt x="259872" y="92278"/>
                </a:lnTo>
                <a:cubicBezTo>
                  <a:pt x="259872" y="98564"/>
                  <a:pt x="257965" y="107613"/>
                  <a:pt x="250347" y="107613"/>
                </a:cubicBezTo>
                <a:cubicBezTo>
                  <a:pt x="248440" y="107613"/>
                  <a:pt x="246533" y="107518"/>
                  <a:pt x="244635" y="106946"/>
                </a:cubicBezTo>
                <a:cubicBezTo>
                  <a:pt x="247491" y="105137"/>
                  <a:pt x="248440" y="102565"/>
                  <a:pt x="248440" y="100660"/>
                </a:cubicBezTo>
                <a:cubicBezTo>
                  <a:pt x="248440" y="96183"/>
                  <a:pt x="244635" y="92754"/>
                  <a:pt x="239873" y="92754"/>
                </a:cubicBezTo>
                <a:cubicBezTo>
                  <a:pt x="235110" y="92754"/>
                  <a:pt x="232245" y="96183"/>
                  <a:pt x="232245" y="100754"/>
                </a:cubicBezTo>
                <a:cubicBezTo>
                  <a:pt x="232245" y="107898"/>
                  <a:pt x="239873" y="112280"/>
                  <a:pt x="250347" y="112280"/>
                </a:cubicBezTo>
                <a:cubicBezTo>
                  <a:pt x="260820" y="112280"/>
                  <a:pt x="273210" y="105708"/>
                  <a:pt x="273210" y="92278"/>
                </a:cubicBezTo>
                <a:close/>
                <a:moveTo>
                  <a:pt x="273210" y="10173"/>
                </a:moveTo>
                <a:cubicBezTo>
                  <a:pt x="273210" y="4647"/>
                  <a:pt x="268448" y="362"/>
                  <a:pt x="263685" y="362"/>
                </a:cubicBezTo>
                <a:cubicBezTo>
                  <a:pt x="257965" y="362"/>
                  <a:pt x="253202" y="4647"/>
                  <a:pt x="253202" y="10173"/>
                </a:cubicBezTo>
                <a:cubicBezTo>
                  <a:pt x="253202" y="15697"/>
                  <a:pt x="257965" y="19983"/>
                  <a:pt x="263685" y="19983"/>
                </a:cubicBezTo>
                <a:cubicBezTo>
                  <a:pt x="268448" y="19983"/>
                  <a:pt x="273210" y="15697"/>
                  <a:pt x="273210" y="10173"/>
                </a:cubicBezTo>
                <a:close/>
                <a:moveTo>
                  <a:pt x="346545" y="72275"/>
                </a:moveTo>
                <a:cubicBezTo>
                  <a:pt x="346545" y="69893"/>
                  <a:pt x="343690" y="69893"/>
                  <a:pt x="343690" y="69893"/>
                </a:cubicBezTo>
                <a:cubicBezTo>
                  <a:pt x="340834" y="69893"/>
                  <a:pt x="340834" y="70466"/>
                  <a:pt x="339885" y="72561"/>
                </a:cubicBezTo>
                <a:cubicBezTo>
                  <a:pt x="337020" y="78657"/>
                  <a:pt x="330360" y="82658"/>
                  <a:pt x="321784" y="82658"/>
                </a:cubicBezTo>
                <a:cubicBezTo>
                  <a:pt x="304641" y="82658"/>
                  <a:pt x="303683" y="65798"/>
                  <a:pt x="303683" y="59416"/>
                </a:cubicBezTo>
                <a:lnTo>
                  <a:pt x="342741" y="59416"/>
                </a:lnTo>
                <a:cubicBezTo>
                  <a:pt x="344648" y="59416"/>
                  <a:pt x="346545" y="59416"/>
                  <a:pt x="346545" y="55987"/>
                </a:cubicBezTo>
                <a:cubicBezTo>
                  <a:pt x="346545" y="51986"/>
                  <a:pt x="345597" y="42747"/>
                  <a:pt x="338927" y="36556"/>
                </a:cubicBezTo>
                <a:cubicBezTo>
                  <a:pt x="334165" y="31889"/>
                  <a:pt x="327495" y="29698"/>
                  <a:pt x="318928" y="29698"/>
                </a:cubicBezTo>
                <a:cubicBezTo>
                  <a:pt x="298920" y="29698"/>
                  <a:pt x="287498" y="42652"/>
                  <a:pt x="287498" y="58559"/>
                </a:cubicBezTo>
                <a:cubicBezTo>
                  <a:pt x="287498" y="75514"/>
                  <a:pt x="300827" y="87705"/>
                  <a:pt x="320835" y="87705"/>
                </a:cubicBezTo>
                <a:cubicBezTo>
                  <a:pt x="340834" y="87705"/>
                  <a:pt x="346545" y="74276"/>
                  <a:pt x="346545" y="72275"/>
                </a:cubicBezTo>
                <a:close/>
                <a:moveTo>
                  <a:pt x="334165" y="55226"/>
                </a:moveTo>
                <a:lnTo>
                  <a:pt x="303683" y="55226"/>
                </a:lnTo>
                <a:cubicBezTo>
                  <a:pt x="304641" y="50177"/>
                  <a:pt x="304641" y="45033"/>
                  <a:pt x="307497" y="40843"/>
                </a:cubicBezTo>
                <a:cubicBezTo>
                  <a:pt x="310352" y="35794"/>
                  <a:pt x="315115" y="34270"/>
                  <a:pt x="318928" y="34270"/>
                </a:cubicBezTo>
                <a:cubicBezTo>
                  <a:pt x="334165" y="34270"/>
                  <a:pt x="334165" y="50843"/>
                  <a:pt x="334165" y="55226"/>
                </a:cubicBezTo>
                <a:close/>
                <a:moveTo>
                  <a:pt x="411323" y="72275"/>
                </a:moveTo>
                <a:cubicBezTo>
                  <a:pt x="411323" y="70466"/>
                  <a:pt x="409416" y="70466"/>
                  <a:pt x="407509" y="70466"/>
                </a:cubicBezTo>
                <a:cubicBezTo>
                  <a:pt x="405602" y="70466"/>
                  <a:pt x="405602" y="70561"/>
                  <a:pt x="404653" y="72275"/>
                </a:cubicBezTo>
                <a:cubicBezTo>
                  <a:pt x="401798" y="80277"/>
                  <a:pt x="396077" y="82658"/>
                  <a:pt x="389408" y="82658"/>
                </a:cubicBezTo>
                <a:cubicBezTo>
                  <a:pt x="371316" y="82658"/>
                  <a:pt x="371316" y="64083"/>
                  <a:pt x="371316" y="58273"/>
                </a:cubicBezTo>
                <a:cubicBezTo>
                  <a:pt x="371316" y="51130"/>
                  <a:pt x="371316" y="34747"/>
                  <a:pt x="387510" y="34747"/>
                </a:cubicBezTo>
                <a:cubicBezTo>
                  <a:pt x="392273" y="34747"/>
                  <a:pt x="394170" y="35033"/>
                  <a:pt x="396077" y="35508"/>
                </a:cubicBezTo>
                <a:cubicBezTo>
                  <a:pt x="394170" y="37509"/>
                  <a:pt x="393222" y="40080"/>
                  <a:pt x="393222" y="41223"/>
                </a:cubicBezTo>
                <a:cubicBezTo>
                  <a:pt x="393222" y="46939"/>
                  <a:pt x="397984" y="49320"/>
                  <a:pt x="401798" y="49320"/>
                </a:cubicBezTo>
                <a:cubicBezTo>
                  <a:pt x="405602" y="49320"/>
                  <a:pt x="409416" y="46653"/>
                  <a:pt x="409416" y="41223"/>
                </a:cubicBezTo>
                <a:cubicBezTo>
                  <a:pt x="409416" y="30366"/>
                  <a:pt x="395128" y="29698"/>
                  <a:pt x="387510" y="29698"/>
                </a:cubicBezTo>
                <a:cubicBezTo>
                  <a:pt x="364647" y="29698"/>
                  <a:pt x="355122" y="44272"/>
                  <a:pt x="355122" y="58845"/>
                </a:cubicBezTo>
                <a:cubicBezTo>
                  <a:pt x="355122" y="75609"/>
                  <a:pt x="367502" y="87705"/>
                  <a:pt x="386552" y="87705"/>
                </a:cubicBezTo>
                <a:cubicBezTo>
                  <a:pt x="407509" y="87705"/>
                  <a:pt x="411323" y="72942"/>
                  <a:pt x="411323" y="72179"/>
                </a:cubicBezTo>
                <a:close/>
                <a:moveTo>
                  <a:pt x="463710" y="71322"/>
                </a:moveTo>
                <a:lnTo>
                  <a:pt x="463710" y="64655"/>
                </a:lnTo>
                <a:lnTo>
                  <a:pt x="457990" y="64655"/>
                </a:lnTo>
                <a:lnTo>
                  <a:pt x="457990" y="71036"/>
                </a:lnTo>
                <a:cubicBezTo>
                  <a:pt x="457990" y="79705"/>
                  <a:pt x="453227" y="82658"/>
                  <a:pt x="450372" y="82658"/>
                </a:cubicBezTo>
                <a:cubicBezTo>
                  <a:pt x="442753" y="82658"/>
                  <a:pt x="442753" y="74561"/>
                  <a:pt x="442753" y="71608"/>
                </a:cubicBezTo>
                <a:lnTo>
                  <a:pt x="442753" y="36842"/>
                </a:lnTo>
                <a:lnTo>
                  <a:pt x="460845" y="36842"/>
                </a:lnTo>
                <a:lnTo>
                  <a:pt x="460845" y="30841"/>
                </a:lnTo>
                <a:lnTo>
                  <a:pt x="442753" y="30841"/>
                </a:lnTo>
                <a:lnTo>
                  <a:pt x="442753" y="6553"/>
                </a:lnTo>
                <a:lnTo>
                  <a:pt x="437033" y="6553"/>
                </a:lnTo>
                <a:cubicBezTo>
                  <a:pt x="437033" y="19221"/>
                  <a:pt x="430373" y="31698"/>
                  <a:pt x="417983" y="32175"/>
                </a:cubicBezTo>
                <a:lnTo>
                  <a:pt x="417983" y="36842"/>
                </a:lnTo>
                <a:lnTo>
                  <a:pt x="428466" y="36842"/>
                </a:lnTo>
                <a:lnTo>
                  <a:pt x="428466" y="71322"/>
                </a:lnTo>
                <a:cubicBezTo>
                  <a:pt x="428466" y="84848"/>
                  <a:pt x="438940" y="87705"/>
                  <a:pt x="448465" y="87705"/>
                </a:cubicBezTo>
                <a:cubicBezTo>
                  <a:pt x="457990" y="87705"/>
                  <a:pt x="463710" y="80561"/>
                  <a:pt x="463710" y="71322"/>
                </a:cubicBezTo>
                <a:close/>
                <a:moveTo>
                  <a:pt x="549435" y="86944"/>
                </a:moveTo>
                <a:lnTo>
                  <a:pt x="549435" y="81038"/>
                </a:lnTo>
                <a:cubicBezTo>
                  <a:pt x="541808" y="81038"/>
                  <a:pt x="540859" y="81038"/>
                  <a:pt x="540859" y="76085"/>
                </a:cubicBezTo>
                <a:lnTo>
                  <a:pt x="540859" y="29984"/>
                </a:lnTo>
                <a:lnTo>
                  <a:pt x="517995" y="31032"/>
                </a:lnTo>
                <a:lnTo>
                  <a:pt x="517995" y="36937"/>
                </a:lnTo>
                <a:cubicBezTo>
                  <a:pt x="525623" y="36937"/>
                  <a:pt x="526572" y="36937"/>
                  <a:pt x="526572" y="41891"/>
                </a:cubicBezTo>
                <a:lnTo>
                  <a:pt x="526572" y="66084"/>
                </a:lnTo>
                <a:cubicBezTo>
                  <a:pt x="526572" y="76371"/>
                  <a:pt x="519902" y="83133"/>
                  <a:pt x="510377" y="83133"/>
                </a:cubicBezTo>
                <a:cubicBezTo>
                  <a:pt x="500852" y="83133"/>
                  <a:pt x="500852" y="79991"/>
                  <a:pt x="500852" y="73133"/>
                </a:cubicBezTo>
                <a:lnTo>
                  <a:pt x="500852" y="29984"/>
                </a:lnTo>
                <a:lnTo>
                  <a:pt x="477040" y="31032"/>
                </a:lnTo>
                <a:lnTo>
                  <a:pt x="477040" y="36937"/>
                </a:lnTo>
                <a:cubicBezTo>
                  <a:pt x="485616" y="36937"/>
                  <a:pt x="486565" y="36937"/>
                  <a:pt x="486565" y="41891"/>
                </a:cubicBezTo>
                <a:lnTo>
                  <a:pt x="486565" y="71322"/>
                </a:lnTo>
                <a:cubicBezTo>
                  <a:pt x="486565" y="84848"/>
                  <a:pt x="496090" y="87705"/>
                  <a:pt x="509428" y="87705"/>
                </a:cubicBezTo>
                <a:cubicBezTo>
                  <a:pt x="512284" y="87705"/>
                  <a:pt x="520860" y="87705"/>
                  <a:pt x="527520" y="77895"/>
                </a:cubicBezTo>
                <a:lnTo>
                  <a:pt x="527520" y="87705"/>
                </a:lnTo>
                <a:close/>
                <a:moveTo>
                  <a:pt x="608483" y="40366"/>
                </a:moveTo>
                <a:cubicBezTo>
                  <a:pt x="608483" y="33699"/>
                  <a:pt x="601823" y="29984"/>
                  <a:pt x="595153" y="29984"/>
                </a:cubicBezTo>
                <a:cubicBezTo>
                  <a:pt x="586577" y="29984"/>
                  <a:pt x="580866" y="36366"/>
                  <a:pt x="578010" y="44367"/>
                </a:cubicBezTo>
                <a:lnTo>
                  <a:pt x="578010" y="29984"/>
                </a:lnTo>
                <a:lnTo>
                  <a:pt x="557053" y="31032"/>
                </a:lnTo>
                <a:lnTo>
                  <a:pt x="557053" y="36937"/>
                </a:lnTo>
                <a:cubicBezTo>
                  <a:pt x="564672" y="36937"/>
                  <a:pt x="565620" y="36937"/>
                  <a:pt x="565620" y="41891"/>
                </a:cubicBezTo>
                <a:lnTo>
                  <a:pt x="565620" y="81038"/>
                </a:lnTo>
                <a:lnTo>
                  <a:pt x="557053" y="81038"/>
                </a:lnTo>
                <a:lnTo>
                  <a:pt x="557053" y="86944"/>
                </a:lnTo>
                <a:lnTo>
                  <a:pt x="573248" y="86467"/>
                </a:lnTo>
                <a:cubicBezTo>
                  <a:pt x="578010" y="86467"/>
                  <a:pt x="586577" y="86467"/>
                  <a:pt x="590391" y="86944"/>
                </a:cubicBezTo>
                <a:lnTo>
                  <a:pt x="590391" y="81038"/>
                </a:lnTo>
                <a:lnTo>
                  <a:pt x="579908" y="81038"/>
                </a:lnTo>
                <a:lnTo>
                  <a:pt x="579908" y="58845"/>
                </a:lnTo>
                <a:cubicBezTo>
                  <a:pt x="579908" y="50082"/>
                  <a:pt x="582773" y="34556"/>
                  <a:pt x="595153" y="34556"/>
                </a:cubicBezTo>
                <a:cubicBezTo>
                  <a:pt x="595153" y="34556"/>
                  <a:pt x="593247" y="36842"/>
                  <a:pt x="593247" y="40366"/>
                </a:cubicBezTo>
                <a:cubicBezTo>
                  <a:pt x="593247" y="45605"/>
                  <a:pt x="597060" y="48082"/>
                  <a:pt x="600865" y="48082"/>
                </a:cubicBezTo>
                <a:cubicBezTo>
                  <a:pt x="604678" y="48082"/>
                  <a:pt x="608483" y="45415"/>
                  <a:pt x="608483" y="40366"/>
                </a:cubicBezTo>
                <a:close/>
                <a:moveTo>
                  <a:pt x="675158" y="72179"/>
                </a:moveTo>
                <a:cubicBezTo>
                  <a:pt x="675158" y="69798"/>
                  <a:pt x="672302" y="69798"/>
                  <a:pt x="672302" y="69798"/>
                </a:cubicBezTo>
                <a:cubicBezTo>
                  <a:pt x="669447" y="69798"/>
                  <a:pt x="669447" y="70466"/>
                  <a:pt x="668498" y="72561"/>
                </a:cubicBezTo>
                <a:cubicBezTo>
                  <a:pt x="665633" y="78657"/>
                  <a:pt x="658973" y="82658"/>
                  <a:pt x="650397" y="82658"/>
                </a:cubicBezTo>
                <a:cubicBezTo>
                  <a:pt x="633253" y="82658"/>
                  <a:pt x="632295" y="65798"/>
                  <a:pt x="632295" y="59416"/>
                </a:cubicBezTo>
                <a:lnTo>
                  <a:pt x="671353" y="59416"/>
                </a:lnTo>
                <a:cubicBezTo>
                  <a:pt x="673260" y="59416"/>
                  <a:pt x="675158" y="59416"/>
                  <a:pt x="675158" y="55987"/>
                </a:cubicBezTo>
                <a:cubicBezTo>
                  <a:pt x="675158" y="51986"/>
                  <a:pt x="674209" y="42747"/>
                  <a:pt x="667540" y="36461"/>
                </a:cubicBezTo>
                <a:cubicBezTo>
                  <a:pt x="663735" y="31889"/>
                  <a:pt x="656108" y="29698"/>
                  <a:pt x="647541" y="29698"/>
                </a:cubicBezTo>
                <a:cubicBezTo>
                  <a:pt x="627533" y="29698"/>
                  <a:pt x="616110" y="42652"/>
                  <a:pt x="616110" y="58559"/>
                </a:cubicBezTo>
                <a:cubicBezTo>
                  <a:pt x="616110" y="75514"/>
                  <a:pt x="629440" y="87705"/>
                  <a:pt x="649448" y="87705"/>
                </a:cubicBezTo>
                <a:cubicBezTo>
                  <a:pt x="669447" y="87705"/>
                  <a:pt x="675158" y="74276"/>
                  <a:pt x="675158" y="72179"/>
                </a:cubicBezTo>
                <a:close/>
                <a:moveTo>
                  <a:pt x="662777" y="55226"/>
                </a:moveTo>
                <a:lnTo>
                  <a:pt x="632295" y="55226"/>
                </a:lnTo>
                <a:cubicBezTo>
                  <a:pt x="633253" y="50177"/>
                  <a:pt x="633253" y="45033"/>
                  <a:pt x="636109" y="40843"/>
                </a:cubicBezTo>
                <a:cubicBezTo>
                  <a:pt x="638965" y="35794"/>
                  <a:pt x="644685" y="34270"/>
                  <a:pt x="647541" y="34270"/>
                </a:cubicBezTo>
                <a:cubicBezTo>
                  <a:pt x="662777" y="34270"/>
                  <a:pt x="662777" y="50748"/>
                  <a:pt x="662777" y="55226"/>
                </a:cubicBezTo>
                <a:close/>
                <a:moveTo>
                  <a:pt x="790416" y="86944"/>
                </a:moveTo>
                <a:lnTo>
                  <a:pt x="790416" y="81038"/>
                </a:lnTo>
                <a:lnTo>
                  <a:pt x="772315" y="81038"/>
                </a:lnTo>
                <a:lnTo>
                  <a:pt x="772315" y="8076"/>
                </a:lnTo>
                <a:cubicBezTo>
                  <a:pt x="772315" y="5410"/>
                  <a:pt x="772315" y="4077"/>
                  <a:pt x="769459" y="4077"/>
                </a:cubicBezTo>
                <a:cubicBezTo>
                  <a:pt x="767552" y="4077"/>
                  <a:pt x="767552" y="4077"/>
                  <a:pt x="766603" y="4933"/>
                </a:cubicBezTo>
                <a:cubicBezTo>
                  <a:pt x="757078" y="12268"/>
                  <a:pt x="743740" y="12268"/>
                  <a:pt x="740884" y="12268"/>
                </a:cubicBezTo>
                <a:lnTo>
                  <a:pt x="738028" y="12268"/>
                </a:lnTo>
                <a:lnTo>
                  <a:pt x="738028" y="18173"/>
                </a:lnTo>
                <a:lnTo>
                  <a:pt x="740884" y="18173"/>
                </a:lnTo>
                <a:cubicBezTo>
                  <a:pt x="742791" y="18173"/>
                  <a:pt x="750409" y="18078"/>
                  <a:pt x="757078" y="15697"/>
                </a:cubicBezTo>
                <a:lnTo>
                  <a:pt x="757078" y="81038"/>
                </a:lnTo>
                <a:lnTo>
                  <a:pt x="739935" y="81038"/>
                </a:lnTo>
                <a:lnTo>
                  <a:pt x="739935" y="86944"/>
                </a:lnTo>
                <a:cubicBezTo>
                  <a:pt x="745647" y="86467"/>
                  <a:pt x="758985" y="86467"/>
                  <a:pt x="764697" y="86467"/>
                </a:cubicBezTo>
                <a:cubicBezTo>
                  <a:pt x="771366" y="86467"/>
                  <a:pt x="784695" y="86467"/>
                  <a:pt x="790416" y="86944"/>
                </a:cubicBezTo>
                <a:close/>
                <a:moveTo>
                  <a:pt x="830423" y="77133"/>
                </a:moveTo>
                <a:cubicBezTo>
                  <a:pt x="830423" y="71608"/>
                  <a:pt x="825660" y="67132"/>
                  <a:pt x="820898" y="67132"/>
                </a:cubicBezTo>
                <a:cubicBezTo>
                  <a:pt x="815177" y="67132"/>
                  <a:pt x="810415" y="71608"/>
                  <a:pt x="810415" y="77133"/>
                </a:cubicBezTo>
                <a:cubicBezTo>
                  <a:pt x="810415" y="82467"/>
                  <a:pt x="815177" y="86944"/>
                  <a:pt x="820898" y="86944"/>
                </a:cubicBezTo>
                <a:cubicBezTo>
                  <a:pt x="825660" y="86944"/>
                  <a:pt x="830423" y="82467"/>
                  <a:pt x="830423" y="77133"/>
                </a:cubicBezTo>
                <a:close/>
              </a:path>
            </a:pathLst>
          </a:custGeom>
          <a:solidFill>
            <a:srgbClr val="000000"/>
          </a:solidFill>
          <a:ln w="12700" cap="flat">
            <a:noFill/>
            <a:prstDash val="solid"/>
            <a:miter/>
          </a:ln>
        </p:spPr>
        <p:txBody>
          <a:bodyPr rtlCol="0" anchor="ctr"/>
          <a:lstStyle/>
          <a:p>
            <a:endParaRPr lang="en-AE"/>
          </a:p>
        </p:txBody>
      </p:sp>
      <p:sp>
        <p:nvSpPr>
          <p:cNvPr id="155" name="Freeform: Shape 154">
            <a:extLst>
              <a:ext uri="{FF2B5EF4-FFF2-40B4-BE49-F238E27FC236}">
                <a16:creationId xmlns:a16="http://schemas.microsoft.com/office/drawing/2014/main" id="{6EFE6EF8-A38A-C1BF-88A8-55277887544B}"/>
              </a:ext>
            </a:extLst>
          </p:cNvPr>
          <p:cNvSpPr/>
          <p:nvPr/>
        </p:nvSpPr>
        <p:spPr>
          <a:xfrm>
            <a:off x="4671063" y="5612859"/>
            <a:ext cx="893443" cy="115061"/>
          </a:xfrm>
          <a:custGeom>
            <a:avLst/>
            <a:gdLst>
              <a:gd name="connsiteX0" fmla="*/ 22695 w 893443"/>
              <a:gd name="connsiteY0" fmla="*/ 85610 h 115061"/>
              <a:gd name="connsiteX1" fmla="*/ 19840 w 893443"/>
              <a:gd name="connsiteY1" fmla="*/ 84181 h 115061"/>
              <a:gd name="connsiteX2" fmla="*/ 12222 w 893443"/>
              <a:gd name="connsiteY2" fmla="*/ 81800 h 115061"/>
              <a:gd name="connsiteX3" fmla="*/ 12222 w 893443"/>
              <a:gd name="connsiteY3" fmla="*/ 79038 h 115061"/>
              <a:gd name="connsiteX4" fmla="*/ 29365 w 893443"/>
              <a:gd name="connsiteY4" fmla="*/ 10744 h 115061"/>
              <a:gd name="connsiteX5" fmla="*/ 39838 w 893443"/>
              <a:gd name="connsiteY5" fmla="*/ 5600 h 115061"/>
              <a:gd name="connsiteX6" fmla="*/ 43652 w 893443"/>
              <a:gd name="connsiteY6" fmla="*/ 3218 h 115061"/>
              <a:gd name="connsiteX7" fmla="*/ 41745 w 893443"/>
              <a:gd name="connsiteY7" fmla="*/ 1505 h 115061"/>
              <a:gd name="connsiteX8" fmla="*/ 26509 w 893443"/>
              <a:gd name="connsiteY8" fmla="*/ 1980 h 115061"/>
              <a:gd name="connsiteX9" fmla="*/ 10315 w 893443"/>
              <a:gd name="connsiteY9" fmla="*/ 1505 h 115061"/>
              <a:gd name="connsiteX10" fmla="*/ 8408 w 893443"/>
              <a:gd name="connsiteY10" fmla="*/ 3886 h 115061"/>
              <a:gd name="connsiteX11" fmla="*/ 12222 w 893443"/>
              <a:gd name="connsiteY11" fmla="*/ 5600 h 115061"/>
              <a:gd name="connsiteX12" fmla="*/ 19840 w 893443"/>
              <a:gd name="connsiteY12" fmla="*/ 7601 h 115061"/>
              <a:gd name="connsiteX13" fmla="*/ 18882 w 893443"/>
              <a:gd name="connsiteY13" fmla="*/ 9982 h 115061"/>
              <a:gd name="connsiteX14" fmla="*/ 2697 w 893443"/>
              <a:gd name="connsiteY14" fmla="*/ 78943 h 115061"/>
              <a:gd name="connsiteX15" fmla="*/ -7787 w 893443"/>
              <a:gd name="connsiteY15" fmla="*/ 84181 h 115061"/>
              <a:gd name="connsiteX16" fmla="*/ -11591 w 893443"/>
              <a:gd name="connsiteY16" fmla="*/ 86372 h 115061"/>
              <a:gd name="connsiteX17" fmla="*/ -9693 w 893443"/>
              <a:gd name="connsiteY17" fmla="*/ 87991 h 115061"/>
              <a:gd name="connsiteX18" fmla="*/ 5552 w 893443"/>
              <a:gd name="connsiteY18" fmla="*/ 87514 h 115061"/>
              <a:gd name="connsiteX19" fmla="*/ 20788 w 893443"/>
              <a:gd name="connsiteY19" fmla="*/ 87991 h 115061"/>
              <a:gd name="connsiteX20" fmla="*/ 22695 w 893443"/>
              <a:gd name="connsiteY20" fmla="*/ 85610 h 115061"/>
              <a:gd name="connsiteX21" fmla="*/ 101751 w 893443"/>
              <a:gd name="connsiteY21" fmla="*/ 69893 h 115061"/>
              <a:gd name="connsiteX22" fmla="*/ 99844 w 893443"/>
              <a:gd name="connsiteY22" fmla="*/ 68655 h 115061"/>
              <a:gd name="connsiteX23" fmla="*/ 97947 w 893443"/>
              <a:gd name="connsiteY23" fmla="*/ 70752 h 115061"/>
              <a:gd name="connsiteX24" fmla="*/ 86515 w 893443"/>
              <a:gd name="connsiteY24" fmla="*/ 86658 h 115061"/>
              <a:gd name="connsiteX25" fmla="*/ 83659 w 893443"/>
              <a:gd name="connsiteY25" fmla="*/ 82943 h 115061"/>
              <a:gd name="connsiteX26" fmla="*/ 85557 w 893443"/>
              <a:gd name="connsiteY26" fmla="*/ 73418 h 115061"/>
              <a:gd name="connsiteX27" fmla="*/ 93184 w 893443"/>
              <a:gd name="connsiteY27" fmla="*/ 45319 h 115061"/>
              <a:gd name="connsiteX28" fmla="*/ 79845 w 893443"/>
              <a:gd name="connsiteY28" fmla="*/ 32080 h 115061"/>
              <a:gd name="connsiteX29" fmla="*/ 62702 w 893443"/>
              <a:gd name="connsiteY29" fmla="*/ 41986 h 115061"/>
              <a:gd name="connsiteX30" fmla="*/ 52219 w 893443"/>
              <a:gd name="connsiteY30" fmla="*/ 32080 h 115061"/>
              <a:gd name="connsiteX31" fmla="*/ 43652 w 893443"/>
              <a:gd name="connsiteY31" fmla="*/ 38747 h 115061"/>
              <a:gd name="connsiteX32" fmla="*/ 38890 w 893443"/>
              <a:gd name="connsiteY32" fmla="*/ 51511 h 115061"/>
              <a:gd name="connsiteX33" fmla="*/ 40797 w 893443"/>
              <a:gd name="connsiteY33" fmla="*/ 52845 h 115061"/>
              <a:gd name="connsiteX34" fmla="*/ 43652 w 893443"/>
              <a:gd name="connsiteY34" fmla="*/ 49891 h 115061"/>
              <a:gd name="connsiteX35" fmla="*/ 52219 w 893443"/>
              <a:gd name="connsiteY35" fmla="*/ 34842 h 115061"/>
              <a:gd name="connsiteX36" fmla="*/ 55084 w 893443"/>
              <a:gd name="connsiteY36" fmla="*/ 39985 h 115061"/>
              <a:gd name="connsiteX37" fmla="*/ 54126 w 893443"/>
              <a:gd name="connsiteY37" fmla="*/ 46367 h 115061"/>
              <a:gd name="connsiteX38" fmla="*/ 44601 w 893443"/>
              <a:gd name="connsiteY38" fmla="*/ 84276 h 115061"/>
              <a:gd name="connsiteX39" fmla="*/ 44601 w 893443"/>
              <a:gd name="connsiteY39" fmla="*/ 86087 h 115061"/>
              <a:gd name="connsiteX40" fmla="*/ 48415 w 893443"/>
              <a:gd name="connsiteY40" fmla="*/ 89325 h 115061"/>
              <a:gd name="connsiteX41" fmla="*/ 52219 w 893443"/>
              <a:gd name="connsiteY41" fmla="*/ 86087 h 115061"/>
              <a:gd name="connsiteX42" fmla="*/ 57940 w 893443"/>
              <a:gd name="connsiteY42" fmla="*/ 65798 h 115061"/>
              <a:gd name="connsiteX43" fmla="*/ 59847 w 893443"/>
              <a:gd name="connsiteY43" fmla="*/ 57607 h 115061"/>
              <a:gd name="connsiteX44" fmla="*/ 63651 w 893443"/>
              <a:gd name="connsiteY44" fmla="*/ 47415 h 115061"/>
              <a:gd name="connsiteX45" fmla="*/ 79845 w 893443"/>
              <a:gd name="connsiteY45" fmla="*/ 34842 h 115061"/>
              <a:gd name="connsiteX46" fmla="*/ 85557 w 893443"/>
              <a:gd name="connsiteY46" fmla="*/ 43224 h 115061"/>
              <a:gd name="connsiteX47" fmla="*/ 77938 w 893443"/>
              <a:gd name="connsiteY47" fmla="*/ 71227 h 115061"/>
              <a:gd name="connsiteX48" fmla="*/ 76032 w 893443"/>
              <a:gd name="connsiteY48" fmla="*/ 79228 h 115061"/>
              <a:gd name="connsiteX49" fmla="*/ 85557 w 893443"/>
              <a:gd name="connsiteY49" fmla="*/ 89325 h 115061"/>
              <a:gd name="connsiteX50" fmla="*/ 101751 w 893443"/>
              <a:gd name="connsiteY50" fmla="*/ 69893 h 115061"/>
              <a:gd name="connsiteX51" fmla="*/ 161757 w 893443"/>
              <a:gd name="connsiteY51" fmla="*/ 51891 h 115061"/>
              <a:gd name="connsiteX52" fmla="*/ 147469 w 893443"/>
              <a:gd name="connsiteY52" fmla="*/ 32080 h 115061"/>
              <a:gd name="connsiteX53" fmla="*/ 132233 w 893443"/>
              <a:gd name="connsiteY53" fmla="*/ 40938 h 115061"/>
              <a:gd name="connsiteX54" fmla="*/ 121759 w 893443"/>
              <a:gd name="connsiteY54" fmla="*/ 32080 h 115061"/>
              <a:gd name="connsiteX55" fmla="*/ 113183 w 893443"/>
              <a:gd name="connsiteY55" fmla="*/ 38747 h 115061"/>
              <a:gd name="connsiteX56" fmla="*/ 109369 w 893443"/>
              <a:gd name="connsiteY56" fmla="*/ 51511 h 115061"/>
              <a:gd name="connsiteX57" fmla="*/ 111276 w 893443"/>
              <a:gd name="connsiteY57" fmla="*/ 52845 h 115061"/>
              <a:gd name="connsiteX58" fmla="*/ 113183 w 893443"/>
              <a:gd name="connsiteY58" fmla="*/ 49891 h 115061"/>
              <a:gd name="connsiteX59" fmla="*/ 121759 w 893443"/>
              <a:gd name="connsiteY59" fmla="*/ 34842 h 115061"/>
              <a:gd name="connsiteX60" fmla="*/ 124615 w 893443"/>
              <a:gd name="connsiteY60" fmla="*/ 39985 h 115061"/>
              <a:gd name="connsiteX61" fmla="*/ 123657 w 893443"/>
              <a:gd name="connsiteY61" fmla="*/ 46176 h 115061"/>
              <a:gd name="connsiteX62" fmla="*/ 109369 w 893443"/>
              <a:gd name="connsiteY62" fmla="*/ 104279 h 115061"/>
              <a:gd name="connsiteX63" fmla="*/ 102709 w 893443"/>
              <a:gd name="connsiteY63" fmla="*/ 108661 h 115061"/>
              <a:gd name="connsiteX64" fmla="*/ 100802 w 893443"/>
              <a:gd name="connsiteY64" fmla="*/ 111042 h 115061"/>
              <a:gd name="connsiteX65" fmla="*/ 101751 w 893443"/>
              <a:gd name="connsiteY65" fmla="*/ 112565 h 115061"/>
              <a:gd name="connsiteX66" fmla="*/ 112234 w 893443"/>
              <a:gd name="connsiteY66" fmla="*/ 112090 h 115061"/>
              <a:gd name="connsiteX67" fmla="*/ 124615 w 893443"/>
              <a:gd name="connsiteY67" fmla="*/ 112565 h 115061"/>
              <a:gd name="connsiteX68" fmla="*/ 126522 w 893443"/>
              <a:gd name="connsiteY68" fmla="*/ 110184 h 115061"/>
              <a:gd name="connsiteX69" fmla="*/ 123657 w 893443"/>
              <a:gd name="connsiteY69" fmla="*/ 108661 h 115061"/>
              <a:gd name="connsiteX70" fmla="*/ 116997 w 893443"/>
              <a:gd name="connsiteY70" fmla="*/ 106660 h 115061"/>
              <a:gd name="connsiteX71" fmla="*/ 118894 w 893443"/>
              <a:gd name="connsiteY71" fmla="*/ 100470 h 115061"/>
              <a:gd name="connsiteX72" fmla="*/ 123657 w 893443"/>
              <a:gd name="connsiteY72" fmla="*/ 82086 h 115061"/>
              <a:gd name="connsiteX73" fmla="*/ 133182 w 893443"/>
              <a:gd name="connsiteY73" fmla="*/ 89325 h 115061"/>
              <a:gd name="connsiteX74" fmla="*/ 161757 w 893443"/>
              <a:gd name="connsiteY74" fmla="*/ 51891 h 115061"/>
              <a:gd name="connsiteX75" fmla="*/ 146520 w 893443"/>
              <a:gd name="connsiteY75" fmla="*/ 74656 h 115061"/>
              <a:gd name="connsiteX76" fmla="*/ 133182 w 893443"/>
              <a:gd name="connsiteY76" fmla="*/ 86658 h 115061"/>
              <a:gd name="connsiteX77" fmla="*/ 124615 w 893443"/>
              <a:gd name="connsiteY77" fmla="*/ 74942 h 115061"/>
              <a:gd name="connsiteX78" fmla="*/ 125563 w 893443"/>
              <a:gd name="connsiteY78" fmla="*/ 73133 h 115061"/>
              <a:gd name="connsiteX79" fmla="*/ 131284 w 893443"/>
              <a:gd name="connsiteY79" fmla="*/ 49130 h 115061"/>
              <a:gd name="connsiteX80" fmla="*/ 146520 w 893443"/>
              <a:gd name="connsiteY80" fmla="*/ 34842 h 115061"/>
              <a:gd name="connsiteX81" fmla="*/ 153190 w 893443"/>
              <a:gd name="connsiteY81" fmla="*/ 46176 h 115061"/>
              <a:gd name="connsiteX82" fmla="*/ 146520 w 893443"/>
              <a:gd name="connsiteY82" fmla="*/ 74656 h 115061"/>
              <a:gd name="connsiteX83" fmla="*/ 231297 w 893443"/>
              <a:gd name="connsiteY83" fmla="*/ 69893 h 115061"/>
              <a:gd name="connsiteX84" fmla="*/ 229390 w 893443"/>
              <a:gd name="connsiteY84" fmla="*/ 68655 h 115061"/>
              <a:gd name="connsiteX85" fmla="*/ 227483 w 893443"/>
              <a:gd name="connsiteY85" fmla="*/ 71513 h 115061"/>
              <a:gd name="connsiteX86" fmla="*/ 218907 w 893443"/>
              <a:gd name="connsiteY86" fmla="*/ 86658 h 115061"/>
              <a:gd name="connsiteX87" fmla="*/ 216051 w 893443"/>
              <a:gd name="connsiteY87" fmla="*/ 81420 h 115061"/>
              <a:gd name="connsiteX88" fmla="*/ 217009 w 893443"/>
              <a:gd name="connsiteY88" fmla="*/ 74942 h 115061"/>
              <a:gd name="connsiteX89" fmla="*/ 225576 w 893443"/>
              <a:gd name="connsiteY89" fmla="*/ 38557 h 115061"/>
              <a:gd name="connsiteX90" fmla="*/ 225576 w 893443"/>
              <a:gd name="connsiteY90" fmla="*/ 36842 h 115061"/>
              <a:gd name="connsiteX91" fmla="*/ 222720 w 893443"/>
              <a:gd name="connsiteY91" fmla="*/ 33508 h 115061"/>
              <a:gd name="connsiteX92" fmla="*/ 217958 w 893443"/>
              <a:gd name="connsiteY92" fmla="*/ 38176 h 115061"/>
              <a:gd name="connsiteX93" fmla="*/ 208433 w 893443"/>
              <a:gd name="connsiteY93" fmla="*/ 75037 h 115061"/>
              <a:gd name="connsiteX94" fmla="*/ 206526 w 893443"/>
              <a:gd name="connsiteY94" fmla="*/ 79228 h 115061"/>
              <a:gd name="connsiteX95" fmla="*/ 195094 w 893443"/>
              <a:gd name="connsiteY95" fmla="*/ 86658 h 115061"/>
              <a:gd name="connsiteX96" fmla="*/ 188434 w 893443"/>
              <a:gd name="connsiteY96" fmla="*/ 76847 h 115061"/>
              <a:gd name="connsiteX97" fmla="*/ 196052 w 893443"/>
              <a:gd name="connsiteY97" fmla="*/ 49130 h 115061"/>
              <a:gd name="connsiteX98" fmla="*/ 197959 w 893443"/>
              <a:gd name="connsiteY98" fmla="*/ 42366 h 115061"/>
              <a:gd name="connsiteX99" fmla="*/ 188434 w 893443"/>
              <a:gd name="connsiteY99" fmla="*/ 32080 h 115061"/>
              <a:gd name="connsiteX100" fmla="*/ 172240 w 893443"/>
              <a:gd name="connsiteY100" fmla="*/ 51511 h 115061"/>
              <a:gd name="connsiteX101" fmla="*/ 174147 w 893443"/>
              <a:gd name="connsiteY101" fmla="*/ 52845 h 115061"/>
              <a:gd name="connsiteX102" fmla="*/ 176044 w 893443"/>
              <a:gd name="connsiteY102" fmla="*/ 50843 h 115061"/>
              <a:gd name="connsiteX103" fmla="*/ 187476 w 893443"/>
              <a:gd name="connsiteY103" fmla="*/ 34842 h 115061"/>
              <a:gd name="connsiteX104" fmla="*/ 190332 w 893443"/>
              <a:gd name="connsiteY104" fmla="*/ 38557 h 115061"/>
              <a:gd name="connsiteX105" fmla="*/ 187476 w 893443"/>
              <a:gd name="connsiteY105" fmla="*/ 49891 h 115061"/>
              <a:gd name="connsiteX106" fmla="*/ 180807 w 893443"/>
              <a:gd name="connsiteY106" fmla="*/ 74751 h 115061"/>
              <a:gd name="connsiteX107" fmla="*/ 195094 w 893443"/>
              <a:gd name="connsiteY107" fmla="*/ 89325 h 115061"/>
              <a:gd name="connsiteX108" fmla="*/ 209382 w 893443"/>
              <a:gd name="connsiteY108" fmla="*/ 81800 h 115061"/>
              <a:gd name="connsiteX109" fmla="*/ 218907 w 893443"/>
              <a:gd name="connsiteY109" fmla="*/ 89325 h 115061"/>
              <a:gd name="connsiteX110" fmla="*/ 227483 w 893443"/>
              <a:gd name="connsiteY110" fmla="*/ 82372 h 115061"/>
              <a:gd name="connsiteX111" fmla="*/ 231297 w 893443"/>
              <a:gd name="connsiteY111" fmla="*/ 69893 h 115061"/>
              <a:gd name="connsiteX112" fmla="*/ 273201 w 893443"/>
              <a:gd name="connsiteY112" fmla="*/ 69893 h 115061"/>
              <a:gd name="connsiteX113" fmla="*/ 271294 w 893443"/>
              <a:gd name="connsiteY113" fmla="*/ 68655 h 115061"/>
              <a:gd name="connsiteX114" fmla="*/ 268438 w 893443"/>
              <a:gd name="connsiteY114" fmla="*/ 71036 h 115061"/>
              <a:gd name="connsiteX115" fmla="*/ 254151 w 893443"/>
              <a:gd name="connsiteY115" fmla="*/ 86658 h 115061"/>
              <a:gd name="connsiteX116" fmla="*/ 250347 w 893443"/>
              <a:gd name="connsiteY116" fmla="*/ 81420 h 115061"/>
              <a:gd name="connsiteX117" fmla="*/ 251295 w 893443"/>
              <a:gd name="connsiteY117" fmla="*/ 74942 h 115061"/>
              <a:gd name="connsiteX118" fmla="*/ 260820 w 893443"/>
              <a:gd name="connsiteY118" fmla="*/ 37414 h 115061"/>
              <a:gd name="connsiteX119" fmla="*/ 271294 w 893443"/>
              <a:gd name="connsiteY119" fmla="*/ 37414 h 115061"/>
              <a:gd name="connsiteX120" fmla="*/ 275108 w 893443"/>
              <a:gd name="connsiteY120" fmla="*/ 35033 h 115061"/>
              <a:gd name="connsiteX121" fmla="*/ 271294 w 893443"/>
              <a:gd name="connsiteY121" fmla="*/ 33508 h 115061"/>
              <a:gd name="connsiteX122" fmla="*/ 261769 w 893443"/>
              <a:gd name="connsiteY122" fmla="*/ 33508 h 115061"/>
              <a:gd name="connsiteX123" fmla="*/ 266532 w 893443"/>
              <a:gd name="connsiteY123" fmla="*/ 14745 h 115061"/>
              <a:gd name="connsiteX124" fmla="*/ 266532 w 893443"/>
              <a:gd name="connsiteY124" fmla="*/ 12077 h 115061"/>
              <a:gd name="connsiteX125" fmla="*/ 263676 w 893443"/>
              <a:gd name="connsiteY125" fmla="*/ 8839 h 115061"/>
              <a:gd name="connsiteX126" fmla="*/ 258913 w 893443"/>
              <a:gd name="connsiteY126" fmla="*/ 13316 h 115061"/>
              <a:gd name="connsiteX127" fmla="*/ 254151 w 893443"/>
              <a:gd name="connsiteY127" fmla="*/ 33508 h 115061"/>
              <a:gd name="connsiteX128" fmla="*/ 243677 w 893443"/>
              <a:gd name="connsiteY128" fmla="*/ 33508 h 115061"/>
              <a:gd name="connsiteX129" fmla="*/ 239863 w 893443"/>
              <a:gd name="connsiteY129" fmla="*/ 35890 h 115061"/>
              <a:gd name="connsiteX130" fmla="*/ 242719 w 893443"/>
              <a:gd name="connsiteY130" fmla="*/ 37414 h 115061"/>
              <a:gd name="connsiteX131" fmla="*/ 253202 w 893443"/>
              <a:gd name="connsiteY131" fmla="*/ 37414 h 115061"/>
              <a:gd name="connsiteX132" fmla="*/ 243677 w 893443"/>
              <a:gd name="connsiteY132" fmla="*/ 73704 h 115061"/>
              <a:gd name="connsiteX133" fmla="*/ 243677 w 893443"/>
              <a:gd name="connsiteY133" fmla="*/ 78085 h 115061"/>
              <a:gd name="connsiteX134" fmla="*/ 254151 w 893443"/>
              <a:gd name="connsiteY134" fmla="*/ 89325 h 115061"/>
              <a:gd name="connsiteX135" fmla="*/ 273201 w 893443"/>
              <a:gd name="connsiteY135" fmla="*/ 69893 h 115061"/>
              <a:gd name="connsiteX136" fmla="*/ 381790 w 893443"/>
              <a:gd name="connsiteY136" fmla="*/ 69893 h 115061"/>
              <a:gd name="connsiteX137" fmla="*/ 379883 w 893443"/>
              <a:gd name="connsiteY137" fmla="*/ 68655 h 115061"/>
              <a:gd name="connsiteX138" fmla="*/ 377027 w 893443"/>
              <a:gd name="connsiteY138" fmla="*/ 71513 h 115061"/>
              <a:gd name="connsiteX139" fmla="*/ 368451 w 893443"/>
              <a:gd name="connsiteY139" fmla="*/ 86658 h 115061"/>
              <a:gd name="connsiteX140" fmla="*/ 365595 w 893443"/>
              <a:gd name="connsiteY140" fmla="*/ 81420 h 115061"/>
              <a:gd name="connsiteX141" fmla="*/ 366544 w 893443"/>
              <a:gd name="connsiteY141" fmla="*/ 75704 h 115061"/>
              <a:gd name="connsiteX142" fmla="*/ 383697 w 893443"/>
              <a:gd name="connsiteY142" fmla="*/ 3314 h 115061"/>
              <a:gd name="connsiteX143" fmla="*/ 384645 w 893443"/>
              <a:gd name="connsiteY143" fmla="*/ 1695 h 115061"/>
              <a:gd name="connsiteX144" fmla="*/ 382738 w 893443"/>
              <a:gd name="connsiteY144" fmla="*/ 171 h 115061"/>
              <a:gd name="connsiteX145" fmla="*/ 380832 w 893443"/>
              <a:gd name="connsiteY145" fmla="*/ 457 h 115061"/>
              <a:gd name="connsiteX146" fmla="*/ 368451 w 893443"/>
              <a:gd name="connsiteY146" fmla="*/ 1505 h 115061"/>
              <a:gd name="connsiteX147" fmla="*/ 365595 w 893443"/>
              <a:gd name="connsiteY147" fmla="*/ 4077 h 115061"/>
              <a:gd name="connsiteX148" fmla="*/ 368451 w 893443"/>
              <a:gd name="connsiteY148" fmla="*/ 5600 h 115061"/>
              <a:gd name="connsiteX149" fmla="*/ 375120 w 893443"/>
              <a:gd name="connsiteY149" fmla="*/ 7601 h 115061"/>
              <a:gd name="connsiteX150" fmla="*/ 374172 w 893443"/>
              <a:gd name="connsiteY150" fmla="*/ 9887 h 115061"/>
              <a:gd name="connsiteX151" fmla="*/ 367502 w 893443"/>
              <a:gd name="connsiteY151" fmla="*/ 39509 h 115061"/>
              <a:gd name="connsiteX152" fmla="*/ 357019 w 893443"/>
              <a:gd name="connsiteY152" fmla="*/ 32080 h 115061"/>
              <a:gd name="connsiteX153" fmla="*/ 328444 w 893443"/>
              <a:gd name="connsiteY153" fmla="*/ 69893 h 115061"/>
              <a:gd name="connsiteX154" fmla="*/ 343690 w 893443"/>
              <a:gd name="connsiteY154" fmla="*/ 89325 h 115061"/>
              <a:gd name="connsiteX155" fmla="*/ 357977 w 893443"/>
              <a:gd name="connsiteY155" fmla="*/ 80561 h 115061"/>
              <a:gd name="connsiteX156" fmla="*/ 368451 w 893443"/>
              <a:gd name="connsiteY156" fmla="*/ 89325 h 115061"/>
              <a:gd name="connsiteX157" fmla="*/ 377976 w 893443"/>
              <a:gd name="connsiteY157" fmla="*/ 82372 h 115061"/>
              <a:gd name="connsiteX158" fmla="*/ 381790 w 893443"/>
              <a:gd name="connsiteY158" fmla="*/ 69893 h 115061"/>
              <a:gd name="connsiteX159" fmla="*/ 358926 w 893443"/>
              <a:gd name="connsiteY159" fmla="*/ 72561 h 115061"/>
              <a:gd name="connsiteX160" fmla="*/ 343690 w 893443"/>
              <a:gd name="connsiteY160" fmla="*/ 86658 h 115061"/>
              <a:gd name="connsiteX161" fmla="*/ 337020 w 893443"/>
              <a:gd name="connsiteY161" fmla="*/ 75323 h 115061"/>
              <a:gd name="connsiteX162" fmla="*/ 342732 w 893443"/>
              <a:gd name="connsiteY162" fmla="*/ 48844 h 115061"/>
              <a:gd name="connsiteX163" fmla="*/ 357019 w 893443"/>
              <a:gd name="connsiteY163" fmla="*/ 34842 h 115061"/>
              <a:gd name="connsiteX164" fmla="*/ 362740 w 893443"/>
              <a:gd name="connsiteY164" fmla="*/ 38557 h 115061"/>
              <a:gd name="connsiteX165" fmla="*/ 365595 w 893443"/>
              <a:gd name="connsiteY165" fmla="*/ 46653 h 115061"/>
              <a:gd name="connsiteX166" fmla="*/ 364647 w 893443"/>
              <a:gd name="connsiteY166" fmla="*/ 48272 h 115061"/>
              <a:gd name="connsiteX167" fmla="*/ 419890 w 893443"/>
              <a:gd name="connsiteY167" fmla="*/ 69893 h 115061"/>
              <a:gd name="connsiteX168" fmla="*/ 417983 w 893443"/>
              <a:gd name="connsiteY168" fmla="*/ 68655 h 115061"/>
              <a:gd name="connsiteX169" fmla="*/ 415127 w 893443"/>
              <a:gd name="connsiteY169" fmla="*/ 70752 h 115061"/>
              <a:gd name="connsiteX170" fmla="*/ 403695 w 893443"/>
              <a:gd name="connsiteY170" fmla="*/ 86658 h 115061"/>
              <a:gd name="connsiteX171" fmla="*/ 400840 w 893443"/>
              <a:gd name="connsiteY171" fmla="*/ 83133 h 115061"/>
              <a:gd name="connsiteX172" fmla="*/ 404644 w 893443"/>
              <a:gd name="connsiteY172" fmla="*/ 70941 h 115061"/>
              <a:gd name="connsiteX173" fmla="*/ 412272 w 893443"/>
              <a:gd name="connsiteY173" fmla="*/ 49320 h 115061"/>
              <a:gd name="connsiteX174" fmla="*/ 414169 w 893443"/>
              <a:gd name="connsiteY174" fmla="*/ 42177 h 115061"/>
              <a:gd name="connsiteX175" fmla="*/ 404644 w 893443"/>
              <a:gd name="connsiteY175" fmla="*/ 32080 h 115061"/>
              <a:gd name="connsiteX176" fmla="*/ 388459 w 893443"/>
              <a:gd name="connsiteY176" fmla="*/ 51511 h 115061"/>
              <a:gd name="connsiteX177" fmla="*/ 390357 w 893443"/>
              <a:gd name="connsiteY177" fmla="*/ 52845 h 115061"/>
              <a:gd name="connsiteX178" fmla="*/ 393222 w 893443"/>
              <a:gd name="connsiteY178" fmla="*/ 50843 h 115061"/>
              <a:gd name="connsiteX179" fmla="*/ 404644 w 893443"/>
              <a:gd name="connsiteY179" fmla="*/ 34842 h 115061"/>
              <a:gd name="connsiteX180" fmla="*/ 406551 w 893443"/>
              <a:gd name="connsiteY180" fmla="*/ 38462 h 115061"/>
              <a:gd name="connsiteX181" fmla="*/ 404644 w 893443"/>
              <a:gd name="connsiteY181" fmla="*/ 47510 h 115061"/>
              <a:gd name="connsiteX182" fmla="*/ 400840 w 893443"/>
              <a:gd name="connsiteY182" fmla="*/ 58083 h 115061"/>
              <a:gd name="connsiteX183" fmla="*/ 397026 w 893443"/>
              <a:gd name="connsiteY183" fmla="*/ 70561 h 115061"/>
              <a:gd name="connsiteX184" fmla="*/ 394170 w 893443"/>
              <a:gd name="connsiteY184" fmla="*/ 79228 h 115061"/>
              <a:gd name="connsiteX185" fmla="*/ 403695 w 893443"/>
              <a:gd name="connsiteY185" fmla="*/ 89325 h 115061"/>
              <a:gd name="connsiteX186" fmla="*/ 419890 w 893443"/>
              <a:gd name="connsiteY186" fmla="*/ 69893 h 115061"/>
              <a:gd name="connsiteX187" fmla="*/ 422745 w 893443"/>
              <a:gd name="connsiteY187" fmla="*/ 10744 h 115061"/>
              <a:gd name="connsiteX188" fmla="*/ 417034 w 893443"/>
              <a:gd name="connsiteY188" fmla="*/ 5220 h 115061"/>
              <a:gd name="connsiteX189" fmla="*/ 409407 w 893443"/>
              <a:gd name="connsiteY189" fmla="*/ 13316 h 115061"/>
              <a:gd name="connsiteX190" fmla="*/ 415127 w 893443"/>
              <a:gd name="connsiteY190" fmla="*/ 18649 h 115061"/>
              <a:gd name="connsiteX191" fmla="*/ 422745 w 893443"/>
              <a:gd name="connsiteY191" fmla="*/ 10744 h 115061"/>
              <a:gd name="connsiteX192" fmla="*/ 510377 w 893443"/>
              <a:gd name="connsiteY192" fmla="*/ 7219 h 115061"/>
              <a:gd name="connsiteX193" fmla="*/ 499894 w 893443"/>
              <a:gd name="connsiteY193" fmla="*/ -1163 h 115061"/>
              <a:gd name="connsiteX194" fmla="*/ 486565 w 893443"/>
              <a:gd name="connsiteY194" fmla="*/ 7315 h 115061"/>
              <a:gd name="connsiteX195" fmla="*/ 479895 w 893443"/>
              <a:gd name="connsiteY195" fmla="*/ 33508 h 115061"/>
              <a:gd name="connsiteX196" fmla="*/ 451320 w 893443"/>
              <a:gd name="connsiteY196" fmla="*/ 33508 h 115061"/>
              <a:gd name="connsiteX197" fmla="*/ 457990 w 893443"/>
              <a:gd name="connsiteY197" fmla="*/ 7219 h 115061"/>
              <a:gd name="connsiteX198" fmla="*/ 468463 w 893443"/>
              <a:gd name="connsiteY198" fmla="*/ 1505 h 115061"/>
              <a:gd name="connsiteX199" fmla="*/ 476082 w 893443"/>
              <a:gd name="connsiteY199" fmla="*/ 3886 h 115061"/>
              <a:gd name="connsiteX200" fmla="*/ 471319 w 893443"/>
              <a:gd name="connsiteY200" fmla="*/ 9982 h 115061"/>
              <a:gd name="connsiteX201" fmla="*/ 476082 w 893443"/>
              <a:gd name="connsiteY201" fmla="*/ 14172 h 115061"/>
              <a:gd name="connsiteX202" fmla="*/ 481802 w 893443"/>
              <a:gd name="connsiteY202" fmla="*/ 7315 h 115061"/>
              <a:gd name="connsiteX203" fmla="*/ 468463 w 893443"/>
              <a:gd name="connsiteY203" fmla="*/ -1163 h 115061"/>
              <a:gd name="connsiteX204" fmla="*/ 445609 w 893443"/>
              <a:gd name="connsiteY204" fmla="*/ 20459 h 115061"/>
              <a:gd name="connsiteX205" fmla="*/ 443702 w 893443"/>
              <a:gd name="connsiteY205" fmla="*/ 33508 h 115061"/>
              <a:gd name="connsiteX206" fmla="*/ 435126 w 893443"/>
              <a:gd name="connsiteY206" fmla="*/ 33508 h 115061"/>
              <a:gd name="connsiteX207" fmla="*/ 432270 w 893443"/>
              <a:gd name="connsiteY207" fmla="*/ 35890 h 115061"/>
              <a:gd name="connsiteX208" fmla="*/ 435126 w 893443"/>
              <a:gd name="connsiteY208" fmla="*/ 37414 h 115061"/>
              <a:gd name="connsiteX209" fmla="*/ 442744 w 893443"/>
              <a:gd name="connsiteY209" fmla="*/ 37414 h 115061"/>
              <a:gd name="connsiteX210" fmla="*/ 433219 w 893443"/>
              <a:gd name="connsiteY210" fmla="*/ 84753 h 115061"/>
              <a:gd name="connsiteX211" fmla="*/ 430363 w 893443"/>
              <a:gd name="connsiteY211" fmla="*/ 101517 h 115061"/>
              <a:gd name="connsiteX212" fmla="*/ 422745 w 893443"/>
              <a:gd name="connsiteY212" fmla="*/ 111233 h 115061"/>
              <a:gd name="connsiteX213" fmla="*/ 417983 w 893443"/>
              <a:gd name="connsiteY213" fmla="*/ 108852 h 115061"/>
              <a:gd name="connsiteX214" fmla="*/ 423694 w 893443"/>
              <a:gd name="connsiteY214" fmla="*/ 102755 h 115061"/>
              <a:gd name="connsiteX215" fmla="*/ 419890 w 893443"/>
              <a:gd name="connsiteY215" fmla="*/ 98564 h 115061"/>
              <a:gd name="connsiteX216" fmla="*/ 413220 w 893443"/>
              <a:gd name="connsiteY216" fmla="*/ 105612 h 115061"/>
              <a:gd name="connsiteX217" fmla="*/ 422745 w 893443"/>
              <a:gd name="connsiteY217" fmla="*/ 113899 h 115061"/>
              <a:gd name="connsiteX218" fmla="*/ 442744 w 893443"/>
              <a:gd name="connsiteY218" fmla="*/ 77705 h 115061"/>
              <a:gd name="connsiteX219" fmla="*/ 450372 w 893443"/>
              <a:gd name="connsiteY219" fmla="*/ 37414 h 115061"/>
              <a:gd name="connsiteX220" fmla="*/ 479895 w 893443"/>
              <a:gd name="connsiteY220" fmla="*/ 37414 h 115061"/>
              <a:gd name="connsiteX221" fmla="*/ 471319 w 893443"/>
              <a:gd name="connsiteY221" fmla="*/ 81609 h 115061"/>
              <a:gd name="connsiteX222" fmla="*/ 465608 w 893443"/>
              <a:gd name="connsiteY222" fmla="*/ 102183 h 115061"/>
              <a:gd name="connsiteX223" fmla="*/ 454176 w 893443"/>
              <a:gd name="connsiteY223" fmla="*/ 111233 h 115061"/>
              <a:gd name="connsiteX224" fmla="*/ 447507 w 893443"/>
              <a:gd name="connsiteY224" fmla="*/ 108852 h 115061"/>
              <a:gd name="connsiteX225" fmla="*/ 453227 w 893443"/>
              <a:gd name="connsiteY225" fmla="*/ 102755 h 115061"/>
              <a:gd name="connsiteX226" fmla="*/ 448465 w 893443"/>
              <a:gd name="connsiteY226" fmla="*/ 98564 h 115061"/>
              <a:gd name="connsiteX227" fmla="*/ 442744 w 893443"/>
              <a:gd name="connsiteY227" fmla="*/ 105422 h 115061"/>
              <a:gd name="connsiteX228" fmla="*/ 454176 w 893443"/>
              <a:gd name="connsiteY228" fmla="*/ 113899 h 115061"/>
              <a:gd name="connsiteX229" fmla="*/ 473226 w 893443"/>
              <a:gd name="connsiteY229" fmla="*/ 101231 h 115061"/>
              <a:gd name="connsiteX230" fmla="*/ 478947 w 893443"/>
              <a:gd name="connsiteY230" fmla="*/ 81800 h 115061"/>
              <a:gd name="connsiteX231" fmla="*/ 487513 w 893443"/>
              <a:gd name="connsiteY231" fmla="*/ 37414 h 115061"/>
              <a:gd name="connsiteX232" fmla="*/ 497997 w 893443"/>
              <a:gd name="connsiteY232" fmla="*/ 37414 h 115061"/>
              <a:gd name="connsiteX233" fmla="*/ 500852 w 893443"/>
              <a:gd name="connsiteY233" fmla="*/ 35033 h 115061"/>
              <a:gd name="connsiteX234" fmla="*/ 497997 w 893443"/>
              <a:gd name="connsiteY234" fmla="*/ 33508 h 115061"/>
              <a:gd name="connsiteX235" fmla="*/ 488472 w 893443"/>
              <a:gd name="connsiteY235" fmla="*/ 33508 h 115061"/>
              <a:gd name="connsiteX236" fmla="*/ 492276 w 893443"/>
              <a:gd name="connsiteY236" fmla="*/ 13602 h 115061"/>
              <a:gd name="connsiteX237" fmla="*/ 499894 w 893443"/>
              <a:gd name="connsiteY237" fmla="*/ 1505 h 115061"/>
              <a:gd name="connsiteX238" fmla="*/ 504657 w 893443"/>
              <a:gd name="connsiteY238" fmla="*/ 3886 h 115061"/>
              <a:gd name="connsiteX239" fmla="*/ 499894 w 893443"/>
              <a:gd name="connsiteY239" fmla="*/ 9982 h 115061"/>
              <a:gd name="connsiteX240" fmla="*/ 504657 w 893443"/>
              <a:gd name="connsiteY240" fmla="*/ 14172 h 115061"/>
              <a:gd name="connsiteX241" fmla="*/ 510377 w 893443"/>
              <a:gd name="connsiteY241" fmla="*/ 7219 h 115061"/>
              <a:gd name="connsiteX242" fmla="*/ 550384 w 893443"/>
              <a:gd name="connsiteY242" fmla="*/ 74942 h 115061"/>
              <a:gd name="connsiteX243" fmla="*/ 548477 w 893443"/>
              <a:gd name="connsiteY243" fmla="*/ 72847 h 115061"/>
              <a:gd name="connsiteX244" fmla="*/ 546570 w 893443"/>
              <a:gd name="connsiteY244" fmla="*/ 74180 h 115061"/>
              <a:gd name="connsiteX245" fmla="*/ 524665 w 893443"/>
              <a:gd name="connsiteY245" fmla="*/ 86658 h 115061"/>
              <a:gd name="connsiteX246" fmla="*/ 515140 w 893443"/>
              <a:gd name="connsiteY246" fmla="*/ 72656 h 115061"/>
              <a:gd name="connsiteX247" fmla="*/ 517047 w 893443"/>
              <a:gd name="connsiteY247" fmla="*/ 58845 h 115061"/>
              <a:gd name="connsiteX248" fmla="*/ 521809 w 893443"/>
              <a:gd name="connsiteY248" fmla="*/ 58845 h 115061"/>
              <a:gd name="connsiteX249" fmla="*/ 539901 w 893443"/>
              <a:gd name="connsiteY249" fmla="*/ 55987 h 115061"/>
              <a:gd name="connsiteX250" fmla="*/ 550384 w 893443"/>
              <a:gd name="connsiteY250" fmla="*/ 42938 h 115061"/>
              <a:gd name="connsiteX251" fmla="*/ 537045 w 893443"/>
              <a:gd name="connsiteY251" fmla="*/ 32080 h 115061"/>
              <a:gd name="connsiteX252" fmla="*/ 506563 w 893443"/>
              <a:gd name="connsiteY252" fmla="*/ 67322 h 115061"/>
              <a:gd name="connsiteX253" fmla="*/ 524665 w 893443"/>
              <a:gd name="connsiteY253" fmla="*/ 89325 h 115061"/>
              <a:gd name="connsiteX254" fmla="*/ 550384 w 893443"/>
              <a:gd name="connsiteY254" fmla="*/ 74942 h 115061"/>
              <a:gd name="connsiteX255" fmla="*/ 545622 w 893443"/>
              <a:gd name="connsiteY255" fmla="*/ 42652 h 115061"/>
              <a:gd name="connsiteX256" fmla="*/ 520851 w 893443"/>
              <a:gd name="connsiteY256" fmla="*/ 55987 h 115061"/>
              <a:gd name="connsiteX257" fmla="*/ 517995 w 893443"/>
              <a:gd name="connsiteY257" fmla="*/ 55987 h 115061"/>
              <a:gd name="connsiteX258" fmla="*/ 537045 w 893443"/>
              <a:gd name="connsiteY258" fmla="*/ 34842 h 115061"/>
              <a:gd name="connsiteX259" fmla="*/ 545622 w 893443"/>
              <a:gd name="connsiteY259" fmla="*/ 42652 h 115061"/>
              <a:gd name="connsiteX260" fmla="*/ 610390 w 893443"/>
              <a:gd name="connsiteY260" fmla="*/ 40080 h 115061"/>
              <a:gd name="connsiteX261" fmla="*/ 598009 w 893443"/>
              <a:gd name="connsiteY261" fmla="*/ 32080 h 115061"/>
              <a:gd name="connsiteX262" fmla="*/ 582763 w 893443"/>
              <a:gd name="connsiteY262" fmla="*/ 41128 h 115061"/>
              <a:gd name="connsiteX263" fmla="*/ 572290 w 893443"/>
              <a:gd name="connsiteY263" fmla="*/ 32080 h 115061"/>
              <a:gd name="connsiteX264" fmla="*/ 563713 w 893443"/>
              <a:gd name="connsiteY264" fmla="*/ 38747 h 115061"/>
              <a:gd name="connsiteX265" fmla="*/ 559909 w 893443"/>
              <a:gd name="connsiteY265" fmla="*/ 51511 h 115061"/>
              <a:gd name="connsiteX266" fmla="*/ 561807 w 893443"/>
              <a:gd name="connsiteY266" fmla="*/ 52845 h 115061"/>
              <a:gd name="connsiteX267" fmla="*/ 563713 w 893443"/>
              <a:gd name="connsiteY267" fmla="*/ 49891 h 115061"/>
              <a:gd name="connsiteX268" fmla="*/ 572290 w 893443"/>
              <a:gd name="connsiteY268" fmla="*/ 34842 h 115061"/>
              <a:gd name="connsiteX269" fmla="*/ 576094 w 893443"/>
              <a:gd name="connsiteY269" fmla="*/ 39985 h 115061"/>
              <a:gd name="connsiteX270" fmla="*/ 575145 w 893443"/>
              <a:gd name="connsiteY270" fmla="*/ 46367 h 115061"/>
              <a:gd name="connsiteX271" fmla="*/ 565620 w 893443"/>
              <a:gd name="connsiteY271" fmla="*/ 84276 h 115061"/>
              <a:gd name="connsiteX272" fmla="*/ 565620 w 893443"/>
              <a:gd name="connsiteY272" fmla="*/ 86087 h 115061"/>
              <a:gd name="connsiteX273" fmla="*/ 568476 w 893443"/>
              <a:gd name="connsiteY273" fmla="*/ 89325 h 115061"/>
              <a:gd name="connsiteX274" fmla="*/ 573238 w 893443"/>
              <a:gd name="connsiteY274" fmla="*/ 84753 h 115061"/>
              <a:gd name="connsiteX275" fmla="*/ 581815 w 893443"/>
              <a:gd name="connsiteY275" fmla="*/ 51511 h 115061"/>
              <a:gd name="connsiteX276" fmla="*/ 598009 w 893443"/>
              <a:gd name="connsiteY276" fmla="*/ 34842 h 115061"/>
              <a:gd name="connsiteX277" fmla="*/ 604669 w 893443"/>
              <a:gd name="connsiteY277" fmla="*/ 36651 h 115061"/>
              <a:gd name="connsiteX278" fmla="*/ 599907 w 893443"/>
              <a:gd name="connsiteY278" fmla="*/ 42747 h 115061"/>
              <a:gd name="connsiteX279" fmla="*/ 603720 w 893443"/>
              <a:gd name="connsiteY279" fmla="*/ 46748 h 115061"/>
              <a:gd name="connsiteX280" fmla="*/ 610390 w 893443"/>
              <a:gd name="connsiteY280" fmla="*/ 40080 h 115061"/>
              <a:gd name="connsiteX281" fmla="*/ 653252 w 893443"/>
              <a:gd name="connsiteY281" fmla="*/ 74942 h 115061"/>
              <a:gd name="connsiteX282" fmla="*/ 651345 w 893443"/>
              <a:gd name="connsiteY282" fmla="*/ 72847 h 115061"/>
              <a:gd name="connsiteX283" fmla="*/ 649438 w 893443"/>
              <a:gd name="connsiteY283" fmla="*/ 74180 h 115061"/>
              <a:gd name="connsiteX284" fmla="*/ 627533 w 893443"/>
              <a:gd name="connsiteY284" fmla="*/ 86658 h 115061"/>
              <a:gd name="connsiteX285" fmla="*/ 618008 w 893443"/>
              <a:gd name="connsiteY285" fmla="*/ 72656 h 115061"/>
              <a:gd name="connsiteX286" fmla="*/ 619915 w 893443"/>
              <a:gd name="connsiteY286" fmla="*/ 58845 h 115061"/>
              <a:gd name="connsiteX287" fmla="*/ 624677 w 893443"/>
              <a:gd name="connsiteY287" fmla="*/ 58845 h 115061"/>
              <a:gd name="connsiteX288" fmla="*/ 642769 w 893443"/>
              <a:gd name="connsiteY288" fmla="*/ 55987 h 115061"/>
              <a:gd name="connsiteX289" fmla="*/ 653252 w 893443"/>
              <a:gd name="connsiteY289" fmla="*/ 42938 h 115061"/>
              <a:gd name="connsiteX290" fmla="*/ 639913 w 893443"/>
              <a:gd name="connsiteY290" fmla="*/ 32080 h 115061"/>
              <a:gd name="connsiteX291" fmla="*/ 609432 w 893443"/>
              <a:gd name="connsiteY291" fmla="*/ 67322 h 115061"/>
              <a:gd name="connsiteX292" fmla="*/ 627533 w 893443"/>
              <a:gd name="connsiteY292" fmla="*/ 89325 h 115061"/>
              <a:gd name="connsiteX293" fmla="*/ 653252 w 893443"/>
              <a:gd name="connsiteY293" fmla="*/ 74942 h 115061"/>
              <a:gd name="connsiteX294" fmla="*/ 648490 w 893443"/>
              <a:gd name="connsiteY294" fmla="*/ 42652 h 115061"/>
              <a:gd name="connsiteX295" fmla="*/ 623719 w 893443"/>
              <a:gd name="connsiteY295" fmla="*/ 55987 h 115061"/>
              <a:gd name="connsiteX296" fmla="*/ 620863 w 893443"/>
              <a:gd name="connsiteY296" fmla="*/ 55987 h 115061"/>
              <a:gd name="connsiteX297" fmla="*/ 639913 w 893443"/>
              <a:gd name="connsiteY297" fmla="*/ 34842 h 115061"/>
              <a:gd name="connsiteX298" fmla="*/ 648490 w 893443"/>
              <a:gd name="connsiteY298" fmla="*/ 42652 h 115061"/>
              <a:gd name="connsiteX299" fmla="*/ 724690 w 893443"/>
              <a:gd name="connsiteY299" fmla="*/ 69893 h 115061"/>
              <a:gd name="connsiteX300" fmla="*/ 722783 w 893443"/>
              <a:gd name="connsiteY300" fmla="*/ 68655 h 115061"/>
              <a:gd name="connsiteX301" fmla="*/ 720876 w 893443"/>
              <a:gd name="connsiteY301" fmla="*/ 70752 h 115061"/>
              <a:gd name="connsiteX302" fmla="*/ 709444 w 893443"/>
              <a:gd name="connsiteY302" fmla="*/ 86658 h 115061"/>
              <a:gd name="connsiteX303" fmla="*/ 706588 w 893443"/>
              <a:gd name="connsiteY303" fmla="*/ 82943 h 115061"/>
              <a:gd name="connsiteX304" fmla="*/ 709444 w 893443"/>
              <a:gd name="connsiteY304" fmla="*/ 73418 h 115061"/>
              <a:gd name="connsiteX305" fmla="*/ 716113 w 893443"/>
              <a:gd name="connsiteY305" fmla="*/ 45319 h 115061"/>
              <a:gd name="connsiteX306" fmla="*/ 703733 w 893443"/>
              <a:gd name="connsiteY306" fmla="*/ 32080 h 115061"/>
              <a:gd name="connsiteX307" fmla="*/ 685632 w 893443"/>
              <a:gd name="connsiteY307" fmla="*/ 41986 h 115061"/>
              <a:gd name="connsiteX308" fmla="*/ 675158 w 893443"/>
              <a:gd name="connsiteY308" fmla="*/ 32080 h 115061"/>
              <a:gd name="connsiteX309" fmla="*/ 666582 w 893443"/>
              <a:gd name="connsiteY309" fmla="*/ 38747 h 115061"/>
              <a:gd name="connsiteX310" fmla="*/ 662777 w 893443"/>
              <a:gd name="connsiteY310" fmla="*/ 51511 h 115061"/>
              <a:gd name="connsiteX311" fmla="*/ 664684 w 893443"/>
              <a:gd name="connsiteY311" fmla="*/ 52845 h 115061"/>
              <a:gd name="connsiteX312" fmla="*/ 666582 w 893443"/>
              <a:gd name="connsiteY312" fmla="*/ 49891 h 115061"/>
              <a:gd name="connsiteX313" fmla="*/ 675158 w 893443"/>
              <a:gd name="connsiteY313" fmla="*/ 34842 h 115061"/>
              <a:gd name="connsiteX314" fmla="*/ 678972 w 893443"/>
              <a:gd name="connsiteY314" fmla="*/ 39985 h 115061"/>
              <a:gd name="connsiteX315" fmla="*/ 678013 w 893443"/>
              <a:gd name="connsiteY315" fmla="*/ 46367 h 115061"/>
              <a:gd name="connsiteX316" fmla="*/ 668488 w 893443"/>
              <a:gd name="connsiteY316" fmla="*/ 84276 h 115061"/>
              <a:gd name="connsiteX317" fmla="*/ 668488 w 893443"/>
              <a:gd name="connsiteY317" fmla="*/ 86087 h 115061"/>
              <a:gd name="connsiteX318" fmla="*/ 671344 w 893443"/>
              <a:gd name="connsiteY318" fmla="*/ 89325 h 115061"/>
              <a:gd name="connsiteX319" fmla="*/ 676107 w 893443"/>
              <a:gd name="connsiteY319" fmla="*/ 86087 h 115061"/>
              <a:gd name="connsiteX320" fmla="*/ 680869 w 893443"/>
              <a:gd name="connsiteY320" fmla="*/ 65798 h 115061"/>
              <a:gd name="connsiteX321" fmla="*/ 682776 w 893443"/>
              <a:gd name="connsiteY321" fmla="*/ 57607 h 115061"/>
              <a:gd name="connsiteX322" fmla="*/ 686590 w 893443"/>
              <a:gd name="connsiteY322" fmla="*/ 47415 h 115061"/>
              <a:gd name="connsiteX323" fmla="*/ 703733 w 893443"/>
              <a:gd name="connsiteY323" fmla="*/ 34842 h 115061"/>
              <a:gd name="connsiteX324" fmla="*/ 709444 w 893443"/>
              <a:gd name="connsiteY324" fmla="*/ 43224 h 115061"/>
              <a:gd name="connsiteX325" fmla="*/ 701826 w 893443"/>
              <a:gd name="connsiteY325" fmla="*/ 71227 h 115061"/>
              <a:gd name="connsiteX326" fmla="*/ 699919 w 893443"/>
              <a:gd name="connsiteY326" fmla="*/ 79228 h 115061"/>
              <a:gd name="connsiteX327" fmla="*/ 709444 w 893443"/>
              <a:gd name="connsiteY327" fmla="*/ 89325 h 115061"/>
              <a:gd name="connsiteX328" fmla="*/ 724690 w 893443"/>
              <a:gd name="connsiteY328" fmla="*/ 69893 h 115061"/>
              <a:gd name="connsiteX329" fmla="*/ 779933 w 893443"/>
              <a:gd name="connsiteY329" fmla="*/ 74942 h 115061"/>
              <a:gd name="connsiteX330" fmla="*/ 778026 w 893443"/>
              <a:gd name="connsiteY330" fmla="*/ 72847 h 115061"/>
              <a:gd name="connsiteX331" fmla="*/ 776119 w 893443"/>
              <a:gd name="connsiteY331" fmla="*/ 74180 h 115061"/>
              <a:gd name="connsiteX332" fmla="*/ 754213 w 893443"/>
              <a:gd name="connsiteY332" fmla="*/ 86658 h 115061"/>
              <a:gd name="connsiteX333" fmla="*/ 744688 w 893443"/>
              <a:gd name="connsiteY333" fmla="*/ 73608 h 115061"/>
              <a:gd name="connsiteX334" fmla="*/ 751358 w 893443"/>
              <a:gd name="connsiteY334" fmla="*/ 47510 h 115061"/>
              <a:gd name="connsiteX335" fmla="*/ 767552 w 893443"/>
              <a:gd name="connsiteY335" fmla="*/ 34842 h 115061"/>
              <a:gd name="connsiteX336" fmla="*/ 776119 w 893443"/>
              <a:gd name="connsiteY336" fmla="*/ 40366 h 115061"/>
              <a:gd name="connsiteX337" fmla="*/ 769459 w 893443"/>
              <a:gd name="connsiteY337" fmla="*/ 46462 h 115061"/>
              <a:gd name="connsiteX338" fmla="*/ 774222 w 893443"/>
              <a:gd name="connsiteY338" fmla="*/ 50463 h 115061"/>
              <a:gd name="connsiteX339" fmla="*/ 780882 w 893443"/>
              <a:gd name="connsiteY339" fmla="*/ 42938 h 115061"/>
              <a:gd name="connsiteX340" fmla="*/ 766594 w 893443"/>
              <a:gd name="connsiteY340" fmla="*/ 32080 h 115061"/>
              <a:gd name="connsiteX341" fmla="*/ 736122 w 893443"/>
              <a:gd name="connsiteY341" fmla="*/ 68560 h 115061"/>
              <a:gd name="connsiteX342" fmla="*/ 754213 w 893443"/>
              <a:gd name="connsiteY342" fmla="*/ 89325 h 115061"/>
              <a:gd name="connsiteX343" fmla="*/ 779933 w 893443"/>
              <a:gd name="connsiteY343" fmla="*/ 74942 h 115061"/>
              <a:gd name="connsiteX344" fmla="*/ 830413 w 893443"/>
              <a:gd name="connsiteY344" fmla="*/ 74942 h 115061"/>
              <a:gd name="connsiteX345" fmla="*/ 828507 w 893443"/>
              <a:gd name="connsiteY345" fmla="*/ 72847 h 115061"/>
              <a:gd name="connsiteX346" fmla="*/ 827558 w 893443"/>
              <a:gd name="connsiteY346" fmla="*/ 74180 h 115061"/>
              <a:gd name="connsiteX347" fmla="*/ 804694 w 893443"/>
              <a:gd name="connsiteY347" fmla="*/ 86658 h 115061"/>
              <a:gd name="connsiteX348" fmla="*/ 795169 w 893443"/>
              <a:gd name="connsiteY348" fmla="*/ 72656 h 115061"/>
              <a:gd name="connsiteX349" fmla="*/ 797076 w 893443"/>
              <a:gd name="connsiteY349" fmla="*/ 58845 h 115061"/>
              <a:gd name="connsiteX350" fmla="*/ 801838 w 893443"/>
              <a:gd name="connsiteY350" fmla="*/ 58845 h 115061"/>
              <a:gd name="connsiteX351" fmla="*/ 819940 w 893443"/>
              <a:gd name="connsiteY351" fmla="*/ 55987 h 115061"/>
              <a:gd name="connsiteX352" fmla="*/ 830413 w 893443"/>
              <a:gd name="connsiteY352" fmla="*/ 42938 h 115061"/>
              <a:gd name="connsiteX353" fmla="*/ 818033 w 893443"/>
              <a:gd name="connsiteY353" fmla="*/ 32080 h 115061"/>
              <a:gd name="connsiteX354" fmla="*/ 786602 w 893443"/>
              <a:gd name="connsiteY354" fmla="*/ 67322 h 115061"/>
              <a:gd name="connsiteX355" fmla="*/ 804694 w 893443"/>
              <a:gd name="connsiteY355" fmla="*/ 89325 h 115061"/>
              <a:gd name="connsiteX356" fmla="*/ 830413 w 893443"/>
              <a:gd name="connsiteY356" fmla="*/ 74942 h 115061"/>
              <a:gd name="connsiteX357" fmla="*/ 825651 w 893443"/>
              <a:gd name="connsiteY357" fmla="*/ 42652 h 115061"/>
              <a:gd name="connsiteX358" fmla="*/ 800890 w 893443"/>
              <a:gd name="connsiteY358" fmla="*/ 55987 h 115061"/>
              <a:gd name="connsiteX359" fmla="*/ 798034 w 893443"/>
              <a:gd name="connsiteY359" fmla="*/ 55987 h 115061"/>
              <a:gd name="connsiteX360" fmla="*/ 818033 w 893443"/>
              <a:gd name="connsiteY360" fmla="*/ 34842 h 115061"/>
              <a:gd name="connsiteX361" fmla="*/ 825651 w 893443"/>
              <a:gd name="connsiteY361" fmla="*/ 42652 h 115061"/>
              <a:gd name="connsiteX362" fmla="*/ 878038 w 893443"/>
              <a:gd name="connsiteY362" fmla="*/ 68180 h 115061"/>
              <a:gd name="connsiteX363" fmla="*/ 863751 w 893443"/>
              <a:gd name="connsiteY363" fmla="*/ 53797 h 115061"/>
              <a:gd name="connsiteX364" fmla="*/ 856133 w 893443"/>
              <a:gd name="connsiteY364" fmla="*/ 46462 h 115061"/>
              <a:gd name="connsiteX365" fmla="*/ 868513 w 893443"/>
              <a:gd name="connsiteY365" fmla="*/ 34842 h 115061"/>
              <a:gd name="connsiteX366" fmla="*/ 878038 w 893443"/>
              <a:gd name="connsiteY366" fmla="*/ 41128 h 115061"/>
              <a:gd name="connsiteX367" fmla="*/ 872327 w 893443"/>
              <a:gd name="connsiteY367" fmla="*/ 46176 h 115061"/>
              <a:gd name="connsiteX368" fmla="*/ 876132 w 893443"/>
              <a:gd name="connsiteY368" fmla="*/ 49796 h 115061"/>
              <a:gd name="connsiteX369" fmla="*/ 881852 w 893443"/>
              <a:gd name="connsiteY369" fmla="*/ 42938 h 115061"/>
              <a:gd name="connsiteX370" fmla="*/ 868513 w 893443"/>
              <a:gd name="connsiteY370" fmla="*/ 32080 h 115061"/>
              <a:gd name="connsiteX371" fmla="*/ 848515 w 893443"/>
              <a:gd name="connsiteY371" fmla="*/ 50843 h 115061"/>
              <a:gd name="connsiteX372" fmla="*/ 859947 w 893443"/>
              <a:gd name="connsiteY372" fmla="*/ 63131 h 115061"/>
              <a:gd name="connsiteX373" fmla="*/ 871369 w 893443"/>
              <a:gd name="connsiteY373" fmla="*/ 72370 h 115061"/>
              <a:gd name="connsiteX374" fmla="*/ 855184 w 893443"/>
              <a:gd name="connsiteY374" fmla="*/ 86658 h 115061"/>
              <a:gd name="connsiteX375" fmla="*/ 843752 w 893443"/>
              <a:gd name="connsiteY375" fmla="*/ 79514 h 115061"/>
              <a:gd name="connsiteX376" fmla="*/ 849463 w 893443"/>
              <a:gd name="connsiteY376" fmla="*/ 73322 h 115061"/>
              <a:gd name="connsiteX377" fmla="*/ 845659 w 893443"/>
              <a:gd name="connsiteY377" fmla="*/ 69227 h 115061"/>
              <a:gd name="connsiteX378" fmla="*/ 838990 w 893443"/>
              <a:gd name="connsiteY378" fmla="*/ 77133 h 115061"/>
              <a:gd name="connsiteX379" fmla="*/ 855184 w 893443"/>
              <a:gd name="connsiteY379" fmla="*/ 89325 h 115061"/>
              <a:gd name="connsiteX380" fmla="*/ 878038 w 893443"/>
              <a:gd name="connsiteY380" fmla="*/ 68180 h 11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893443" h="115061">
                <a:moveTo>
                  <a:pt x="22695" y="85610"/>
                </a:moveTo>
                <a:cubicBezTo>
                  <a:pt x="22695" y="84181"/>
                  <a:pt x="21747" y="84181"/>
                  <a:pt x="19840" y="84181"/>
                </a:cubicBezTo>
                <a:cubicBezTo>
                  <a:pt x="12222" y="84181"/>
                  <a:pt x="12222" y="83229"/>
                  <a:pt x="12222" y="81800"/>
                </a:cubicBezTo>
                <a:cubicBezTo>
                  <a:pt x="12222" y="81800"/>
                  <a:pt x="12222" y="80847"/>
                  <a:pt x="12222" y="79038"/>
                </a:cubicBezTo>
                <a:lnTo>
                  <a:pt x="29365" y="10744"/>
                </a:lnTo>
                <a:cubicBezTo>
                  <a:pt x="30313" y="6647"/>
                  <a:pt x="31272" y="5600"/>
                  <a:pt x="39838" y="5600"/>
                </a:cubicBezTo>
                <a:cubicBezTo>
                  <a:pt x="41745" y="5600"/>
                  <a:pt x="43652" y="5600"/>
                  <a:pt x="43652" y="3218"/>
                </a:cubicBezTo>
                <a:cubicBezTo>
                  <a:pt x="43652" y="1505"/>
                  <a:pt x="41745" y="1505"/>
                  <a:pt x="41745" y="1505"/>
                </a:cubicBezTo>
                <a:cubicBezTo>
                  <a:pt x="36983" y="1505"/>
                  <a:pt x="31272" y="1980"/>
                  <a:pt x="26509" y="1980"/>
                </a:cubicBezTo>
                <a:cubicBezTo>
                  <a:pt x="20788" y="1980"/>
                  <a:pt x="16026" y="1505"/>
                  <a:pt x="10315" y="1505"/>
                </a:cubicBezTo>
                <a:cubicBezTo>
                  <a:pt x="10315" y="1505"/>
                  <a:pt x="8408" y="1505"/>
                  <a:pt x="8408" y="3886"/>
                </a:cubicBezTo>
                <a:cubicBezTo>
                  <a:pt x="8408" y="5600"/>
                  <a:pt x="9357" y="5600"/>
                  <a:pt x="12222" y="5600"/>
                </a:cubicBezTo>
                <a:cubicBezTo>
                  <a:pt x="16026" y="5600"/>
                  <a:pt x="19840" y="5600"/>
                  <a:pt x="19840" y="7601"/>
                </a:cubicBezTo>
                <a:cubicBezTo>
                  <a:pt x="19840" y="8076"/>
                  <a:pt x="19840" y="9696"/>
                  <a:pt x="18882" y="9982"/>
                </a:cubicBezTo>
                <a:lnTo>
                  <a:pt x="2697" y="78943"/>
                </a:lnTo>
                <a:cubicBezTo>
                  <a:pt x="1738" y="83133"/>
                  <a:pt x="-168" y="84181"/>
                  <a:pt x="-7787" y="84181"/>
                </a:cubicBezTo>
                <a:cubicBezTo>
                  <a:pt x="-10642" y="84181"/>
                  <a:pt x="-11591" y="84181"/>
                  <a:pt x="-11591" y="86372"/>
                </a:cubicBezTo>
                <a:cubicBezTo>
                  <a:pt x="-11591" y="87705"/>
                  <a:pt x="-10642" y="87991"/>
                  <a:pt x="-9693" y="87991"/>
                </a:cubicBezTo>
                <a:cubicBezTo>
                  <a:pt x="-4931" y="87991"/>
                  <a:pt x="-168" y="87514"/>
                  <a:pt x="5552" y="87514"/>
                </a:cubicBezTo>
                <a:cubicBezTo>
                  <a:pt x="10315" y="87514"/>
                  <a:pt x="16026" y="87991"/>
                  <a:pt x="20788" y="87991"/>
                </a:cubicBezTo>
                <a:cubicBezTo>
                  <a:pt x="21747" y="87991"/>
                  <a:pt x="22695" y="87991"/>
                  <a:pt x="22695" y="85610"/>
                </a:cubicBezTo>
                <a:close/>
                <a:moveTo>
                  <a:pt x="101751" y="69893"/>
                </a:moveTo>
                <a:cubicBezTo>
                  <a:pt x="101751" y="68655"/>
                  <a:pt x="100802" y="68655"/>
                  <a:pt x="99844" y="68655"/>
                </a:cubicBezTo>
                <a:cubicBezTo>
                  <a:pt x="97947" y="68655"/>
                  <a:pt x="97947" y="68941"/>
                  <a:pt x="97947" y="70752"/>
                </a:cubicBezTo>
                <a:cubicBezTo>
                  <a:pt x="96988" y="74180"/>
                  <a:pt x="93184" y="86658"/>
                  <a:pt x="86515" y="86658"/>
                </a:cubicBezTo>
                <a:cubicBezTo>
                  <a:pt x="83659" y="86658"/>
                  <a:pt x="83659" y="84753"/>
                  <a:pt x="83659" y="82943"/>
                </a:cubicBezTo>
                <a:cubicBezTo>
                  <a:pt x="83659" y="79800"/>
                  <a:pt x="84608" y="76562"/>
                  <a:pt x="85557" y="73418"/>
                </a:cubicBezTo>
                <a:cubicBezTo>
                  <a:pt x="88422" y="66751"/>
                  <a:pt x="93184" y="52558"/>
                  <a:pt x="93184" y="45319"/>
                </a:cubicBezTo>
                <a:cubicBezTo>
                  <a:pt x="93184" y="34842"/>
                  <a:pt x="86515" y="32080"/>
                  <a:pt x="79845" y="32080"/>
                </a:cubicBezTo>
                <a:cubicBezTo>
                  <a:pt x="70320" y="32080"/>
                  <a:pt x="64609" y="39605"/>
                  <a:pt x="62702" y="41986"/>
                </a:cubicBezTo>
                <a:cubicBezTo>
                  <a:pt x="61744" y="35890"/>
                  <a:pt x="57940" y="32080"/>
                  <a:pt x="52219" y="32080"/>
                </a:cubicBezTo>
                <a:cubicBezTo>
                  <a:pt x="47457" y="32080"/>
                  <a:pt x="45559" y="35033"/>
                  <a:pt x="43652" y="38747"/>
                </a:cubicBezTo>
                <a:cubicBezTo>
                  <a:pt x="40797" y="43795"/>
                  <a:pt x="38890" y="51511"/>
                  <a:pt x="38890" y="51511"/>
                </a:cubicBezTo>
                <a:cubicBezTo>
                  <a:pt x="38890" y="52845"/>
                  <a:pt x="40797" y="52845"/>
                  <a:pt x="40797" y="52845"/>
                </a:cubicBezTo>
                <a:cubicBezTo>
                  <a:pt x="42694" y="52845"/>
                  <a:pt x="42694" y="52749"/>
                  <a:pt x="43652" y="49891"/>
                </a:cubicBezTo>
                <a:cubicBezTo>
                  <a:pt x="45559" y="41128"/>
                  <a:pt x="48415" y="34842"/>
                  <a:pt x="52219" y="34842"/>
                </a:cubicBezTo>
                <a:cubicBezTo>
                  <a:pt x="55084" y="34842"/>
                  <a:pt x="55084" y="38557"/>
                  <a:pt x="55084" y="39985"/>
                </a:cubicBezTo>
                <a:cubicBezTo>
                  <a:pt x="55084" y="41986"/>
                  <a:pt x="55084" y="44367"/>
                  <a:pt x="54126" y="46367"/>
                </a:cubicBezTo>
                <a:lnTo>
                  <a:pt x="44601" y="84276"/>
                </a:lnTo>
                <a:cubicBezTo>
                  <a:pt x="44601" y="85039"/>
                  <a:pt x="44601" y="85801"/>
                  <a:pt x="44601" y="86087"/>
                </a:cubicBezTo>
                <a:cubicBezTo>
                  <a:pt x="44601" y="87610"/>
                  <a:pt x="45559" y="89325"/>
                  <a:pt x="48415" y="89325"/>
                </a:cubicBezTo>
                <a:cubicBezTo>
                  <a:pt x="49363" y="89325"/>
                  <a:pt x="51270" y="88468"/>
                  <a:pt x="52219" y="86087"/>
                </a:cubicBezTo>
                <a:lnTo>
                  <a:pt x="57940" y="65798"/>
                </a:lnTo>
                <a:cubicBezTo>
                  <a:pt x="57940" y="63131"/>
                  <a:pt x="58888" y="60464"/>
                  <a:pt x="59847" y="57607"/>
                </a:cubicBezTo>
                <a:cubicBezTo>
                  <a:pt x="60795" y="51225"/>
                  <a:pt x="60795" y="51130"/>
                  <a:pt x="63651" y="47415"/>
                </a:cubicBezTo>
                <a:cubicBezTo>
                  <a:pt x="64609" y="44367"/>
                  <a:pt x="70320" y="34842"/>
                  <a:pt x="79845" y="34842"/>
                </a:cubicBezTo>
                <a:cubicBezTo>
                  <a:pt x="85557" y="34842"/>
                  <a:pt x="85557" y="40557"/>
                  <a:pt x="85557" y="43224"/>
                </a:cubicBezTo>
                <a:cubicBezTo>
                  <a:pt x="85557" y="51130"/>
                  <a:pt x="79845" y="66179"/>
                  <a:pt x="77938" y="71227"/>
                </a:cubicBezTo>
                <a:cubicBezTo>
                  <a:pt x="76990" y="75514"/>
                  <a:pt x="76032" y="76562"/>
                  <a:pt x="76032" y="79228"/>
                </a:cubicBezTo>
                <a:cubicBezTo>
                  <a:pt x="76032" y="84848"/>
                  <a:pt x="79845" y="89325"/>
                  <a:pt x="85557" y="89325"/>
                </a:cubicBezTo>
                <a:cubicBezTo>
                  <a:pt x="96988" y="89325"/>
                  <a:pt x="101751" y="70561"/>
                  <a:pt x="101751" y="69893"/>
                </a:cubicBezTo>
                <a:close/>
                <a:moveTo>
                  <a:pt x="161757" y="51891"/>
                </a:moveTo>
                <a:cubicBezTo>
                  <a:pt x="161757" y="38271"/>
                  <a:pt x="154138" y="32080"/>
                  <a:pt x="147469" y="32080"/>
                </a:cubicBezTo>
                <a:cubicBezTo>
                  <a:pt x="140809" y="32080"/>
                  <a:pt x="135088" y="36651"/>
                  <a:pt x="132233" y="40938"/>
                </a:cubicBezTo>
                <a:cubicBezTo>
                  <a:pt x="130326" y="33508"/>
                  <a:pt x="124615" y="32080"/>
                  <a:pt x="121759" y="32080"/>
                </a:cubicBezTo>
                <a:cubicBezTo>
                  <a:pt x="116997" y="32080"/>
                  <a:pt x="115090" y="35033"/>
                  <a:pt x="113183" y="38747"/>
                </a:cubicBezTo>
                <a:cubicBezTo>
                  <a:pt x="110327" y="43795"/>
                  <a:pt x="109369" y="51511"/>
                  <a:pt x="109369" y="51511"/>
                </a:cubicBezTo>
                <a:cubicBezTo>
                  <a:pt x="109369" y="52845"/>
                  <a:pt x="110327" y="52845"/>
                  <a:pt x="111276" y="52845"/>
                </a:cubicBezTo>
                <a:cubicBezTo>
                  <a:pt x="112234" y="52845"/>
                  <a:pt x="112234" y="52749"/>
                  <a:pt x="113183" y="49891"/>
                </a:cubicBezTo>
                <a:cubicBezTo>
                  <a:pt x="115090" y="41128"/>
                  <a:pt x="117945" y="34842"/>
                  <a:pt x="121759" y="34842"/>
                </a:cubicBezTo>
                <a:cubicBezTo>
                  <a:pt x="124615" y="34842"/>
                  <a:pt x="124615" y="38557"/>
                  <a:pt x="124615" y="39985"/>
                </a:cubicBezTo>
                <a:cubicBezTo>
                  <a:pt x="124615" y="40652"/>
                  <a:pt x="124615" y="42747"/>
                  <a:pt x="123657" y="46176"/>
                </a:cubicBezTo>
                <a:lnTo>
                  <a:pt x="109369" y="104279"/>
                </a:lnTo>
                <a:cubicBezTo>
                  <a:pt x="108420" y="108089"/>
                  <a:pt x="107472" y="108566"/>
                  <a:pt x="102709" y="108661"/>
                </a:cubicBezTo>
                <a:cubicBezTo>
                  <a:pt x="101751" y="108661"/>
                  <a:pt x="100802" y="108661"/>
                  <a:pt x="100802" y="111042"/>
                </a:cubicBezTo>
                <a:cubicBezTo>
                  <a:pt x="100802" y="111994"/>
                  <a:pt x="100802" y="112565"/>
                  <a:pt x="101751" y="112565"/>
                </a:cubicBezTo>
                <a:cubicBezTo>
                  <a:pt x="105565" y="112565"/>
                  <a:pt x="108420" y="112090"/>
                  <a:pt x="112234" y="112090"/>
                </a:cubicBezTo>
                <a:cubicBezTo>
                  <a:pt x="116038" y="112090"/>
                  <a:pt x="120801" y="112565"/>
                  <a:pt x="124615" y="112565"/>
                </a:cubicBezTo>
                <a:cubicBezTo>
                  <a:pt x="124615" y="112565"/>
                  <a:pt x="126522" y="112565"/>
                  <a:pt x="126522" y="110184"/>
                </a:cubicBezTo>
                <a:cubicBezTo>
                  <a:pt x="126522" y="108661"/>
                  <a:pt x="125563" y="108661"/>
                  <a:pt x="123657" y="108661"/>
                </a:cubicBezTo>
                <a:cubicBezTo>
                  <a:pt x="116997" y="108661"/>
                  <a:pt x="116997" y="107803"/>
                  <a:pt x="116997" y="106660"/>
                </a:cubicBezTo>
                <a:cubicBezTo>
                  <a:pt x="116997" y="105898"/>
                  <a:pt x="117945" y="102565"/>
                  <a:pt x="118894" y="100470"/>
                </a:cubicBezTo>
                <a:lnTo>
                  <a:pt x="123657" y="82086"/>
                </a:lnTo>
                <a:cubicBezTo>
                  <a:pt x="123657" y="84181"/>
                  <a:pt x="127470" y="89325"/>
                  <a:pt x="133182" y="89325"/>
                </a:cubicBezTo>
                <a:cubicBezTo>
                  <a:pt x="147469" y="89325"/>
                  <a:pt x="161757" y="70752"/>
                  <a:pt x="161757" y="51891"/>
                </a:cubicBezTo>
                <a:close/>
                <a:moveTo>
                  <a:pt x="146520" y="74656"/>
                </a:moveTo>
                <a:cubicBezTo>
                  <a:pt x="144613" y="77705"/>
                  <a:pt x="139851" y="86658"/>
                  <a:pt x="133182" y="86658"/>
                </a:cubicBezTo>
                <a:cubicBezTo>
                  <a:pt x="126522" y="86658"/>
                  <a:pt x="124615" y="75799"/>
                  <a:pt x="124615" y="74942"/>
                </a:cubicBezTo>
                <a:cubicBezTo>
                  <a:pt x="124615" y="74465"/>
                  <a:pt x="125563" y="73990"/>
                  <a:pt x="125563" y="73133"/>
                </a:cubicBezTo>
                <a:lnTo>
                  <a:pt x="131284" y="49130"/>
                </a:lnTo>
                <a:cubicBezTo>
                  <a:pt x="132233" y="44843"/>
                  <a:pt x="139851" y="34842"/>
                  <a:pt x="146520" y="34842"/>
                </a:cubicBezTo>
                <a:cubicBezTo>
                  <a:pt x="152232" y="34842"/>
                  <a:pt x="153190" y="41986"/>
                  <a:pt x="153190" y="46176"/>
                </a:cubicBezTo>
                <a:cubicBezTo>
                  <a:pt x="153190" y="51416"/>
                  <a:pt x="150334" y="66465"/>
                  <a:pt x="146520" y="74656"/>
                </a:cubicBezTo>
                <a:close/>
                <a:moveTo>
                  <a:pt x="231297" y="69893"/>
                </a:moveTo>
                <a:cubicBezTo>
                  <a:pt x="231297" y="68655"/>
                  <a:pt x="230338" y="68655"/>
                  <a:pt x="229390" y="68655"/>
                </a:cubicBezTo>
                <a:cubicBezTo>
                  <a:pt x="228432" y="68655"/>
                  <a:pt x="228432" y="68846"/>
                  <a:pt x="227483" y="71513"/>
                </a:cubicBezTo>
                <a:cubicBezTo>
                  <a:pt x="225576" y="78657"/>
                  <a:pt x="222720" y="86658"/>
                  <a:pt x="218907" y="86658"/>
                </a:cubicBezTo>
                <a:cubicBezTo>
                  <a:pt x="216051" y="86658"/>
                  <a:pt x="216051" y="83229"/>
                  <a:pt x="216051" y="81420"/>
                </a:cubicBezTo>
                <a:cubicBezTo>
                  <a:pt x="216051" y="80561"/>
                  <a:pt x="216051" y="78466"/>
                  <a:pt x="217009" y="74942"/>
                </a:cubicBezTo>
                <a:lnTo>
                  <a:pt x="225576" y="38557"/>
                </a:lnTo>
                <a:cubicBezTo>
                  <a:pt x="225576" y="37890"/>
                  <a:pt x="225576" y="37128"/>
                  <a:pt x="225576" y="36842"/>
                </a:cubicBezTo>
                <a:cubicBezTo>
                  <a:pt x="225576" y="35318"/>
                  <a:pt x="224627" y="33508"/>
                  <a:pt x="222720" y="33508"/>
                </a:cubicBezTo>
                <a:cubicBezTo>
                  <a:pt x="218907" y="33508"/>
                  <a:pt x="217958" y="37128"/>
                  <a:pt x="217958" y="38176"/>
                </a:cubicBezTo>
                <a:lnTo>
                  <a:pt x="208433" y="75037"/>
                </a:lnTo>
                <a:cubicBezTo>
                  <a:pt x="208433" y="77419"/>
                  <a:pt x="208433" y="77609"/>
                  <a:pt x="206526" y="79228"/>
                </a:cubicBezTo>
                <a:cubicBezTo>
                  <a:pt x="204619" y="82847"/>
                  <a:pt x="200815" y="86658"/>
                  <a:pt x="195094" y="86658"/>
                </a:cubicBezTo>
                <a:cubicBezTo>
                  <a:pt x="190332" y="86658"/>
                  <a:pt x="188434" y="81038"/>
                  <a:pt x="188434" y="76847"/>
                </a:cubicBezTo>
                <a:cubicBezTo>
                  <a:pt x="188434" y="69132"/>
                  <a:pt x="193197" y="57797"/>
                  <a:pt x="196052" y="49130"/>
                </a:cubicBezTo>
                <a:cubicBezTo>
                  <a:pt x="197001" y="46462"/>
                  <a:pt x="197959" y="44747"/>
                  <a:pt x="197959" y="42366"/>
                </a:cubicBezTo>
                <a:cubicBezTo>
                  <a:pt x="197959" y="36080"/>
                  <a:pt x="193197" y="32080"/>
                  <a:pt x="188434" y="32080"/>
                </a:cubicBezTo>
                <a:cubicBezTo>
                  <a:pt x="177002" y="32080"/>
                  <a:pt x="172240" y="50843"/>
                  <a:pt x="172240" y="51511"/>
                </a:cubicBezTo>
                <a:cubicBezTo>
                  <a:pt x="172240" y="52845"/>
                  <a:pt x="173188" y="52845"/>
                  <a:pt x="174147" y="52845"/>
                </a:cubicBezTo>
                <a:cubicBezTo>
                  <a:pt x="176044" y="52845"/>
                  <a:pt x="176044" y="52558"/>
                  <a:pt x="176044" y="50843"/>
                </a:cubicBezTo>
                <a:cubicBezTo>
                  <a:pt x="177002" y="46939"/>
                  <a:pt x="180807" y="34842"/>
                  <a:pt x="187476" y="34842"/>
                </a:cubicBezTo>
                <a:cubicBezTo>
                  <a:pt x="189383" y="34842"/>
                  <a:pt x="190332" y="35318"/>
                  <a:pt x="190332" y="38557"/>
                </a:cubicBezTo>
                <a:cubicBezTo>
                  <a:pt x="190332" y="41605"/>
                  <a:pt x="189383" y="45033"/>
                  <a:pt x="187476" y="49891"/>
                </a:cubicBezTo>
                <a:cubicBezTo>
                  <a:pt x="184620" y="58845"/>
                  <a:pt x="180807" y="68180"/>
                  <a:pt x="180807" y="74751"/>
                </a:cubicBezTo>
                <a:cubicBezTo>
                  <a:pt x="180807" y="85801"/>
                  <a:pt x="188434" y="89325"/>
                  <a:pt x="195094" y="89325"/>
                </a:cubicBezTo>
                <a:cubicBezTo>
                  <a:pt x="201763" y="89325"/>
                  <a:pt x="205577" y="85610"/>
                  <a:pt x="209382" y="81800"/>
                </a:cubicBezTo>
                <a:cubicBezTo>
                  <a:pt x="211288" y="88563"/>
                  <a:pt x="216051" y="89325"/>
                  <a:pt x="218907" y="89325"/>
                </a:cubicBezTo>
                <a:cubicBezTo>
                  <a:pt x="223669" y="89325"/>
                  <a:pt x="225576" y="86182"/>
                  <a:pt x="227483" y="82372"/>
                </a:cubicBezTo>
                <a:cubicBezTo>
                  <a:pt x="230338" y="77419"/>
                  <a:pt x="231297" y="69893"/>
                  <a:pt x="231297" y="69893"/>
                </a:cubicBezTo>
                <a:close/>
                <a:moveTo>
                  <a:pt x="273201" y="69893"/>
                </a:moveTo>
                <a:cubicBezTo>
                  <a:pt x="273201" y="68655"/>
                  <a:pt x="271294" y="68655"/>
                  <a:pt x="271294" y="68655"/>
                </a:cubicBezTo>
                <a:cubicBezTo>
                  <a:pt x="269397" y="68655"/>
                  <a:pt x="269397" y="68846"/>
                  <a:pt x="268438" y="71036"/>
                </a:cubicBezTo>
                <a:cubicBezTo>
                  <a:pt x="266532" y="77133"/>
                  <a:pt x="260820" y="86658"/>
                  <a:pt x="254151" y="86658"/>
                </a:cubicBezTo>
                <a:cubicBezTo>
                  <a:pt x="250347" y="86658"/>
                  <a:pt x="250347" y="83419"/>
                  <a:pt x="250347" y="81420"/>
                </a:cubicBezTo>
                <a:cubicBezTo>
                  <a:pt x="250347" y="80561"/>
                  <a:pt x="250347" y="78466"/>
                  <a:pt x="251295" y="74942"/>
                </a:cubicBezTo>
                <a:lnTo>
                  <a:pt x="260820" y="37414"/>
                </a:lnTo>
                <a:lnTo>
                  <a:pt x="271294" y="37414"/>
                </a:lnTo>
                <a:cubicBezTo>
                  <a:pt x="273201" y="37414"/>
                  <a:pt x="275108" y="37414"/>
                  <a:pt x="275108" y="35033"/>
                </a:cubicBezTo>
                <a:cubicBezTo>
                  <a:pt x="275108" y="33508"/>
                  <a:pt x="273201" y="33508"/>
                  <a:pt x="271294" y="33508"/>
                </a:cubicBezTo>
                <a:lnTo>
                  <a:pt x="261769" y="33508"/>
                </a:lnTo>
                <a:lnTo>
                  <a:pt x="266532" y="14745"/>
                </a:lnTo>
                <a:cubicBezTo>
                  <a:pt x="266532" y="13030"/>
                  <a:pt x="266532" y="12743"/>
                  <a:pt x="266532" y="12077"/>
                </a:cubicBezTo>
                <a:cubicBezTo>
                  <a:pt x="266532" y="9410"/>
                  <a:pt x="264634" y="8839"/>
                  <a:pt x="263676" y="8839"/>
                </a:cubicBezTo>
                <a:cubicBezTo>
                  <a:pt x="260820" y="8839"/>
                  <a:pt x="258913" y="11505"/>
                  <a:pt x="258913" y="13316"/>
                </a:cubicBezTo>
                <a:lnTo>
                  <a:pt x="254151" y="33508"/>
                </a:lnTo>
                <a:lnTo>
                  <a:pt x="243677" y="33508"/>
                </a:lnTo>
                <a:cubicBezTo>
                  <a:pt x="240822" y="33508"/>
                  <a:pt x="239863" y="33508"/>
                  <a:pt x="239863" y="35890"/>
                </a:cubicBezTo>
                <a:cubicBezTo>
                  <a:pt x="239863" y="37414"/>
                  <a:pt x="240822" y="37414"/>
                  <a:pt x="242719" y="37414"/>
                </a:cubicBezTo>
                <a:lnTo>
                  <a:pt x="253202" y="37414"/>
                </a:lnTo>
                <a:lnTo>
                  <a:pt x="243677" y="73704"/>
                </a:lnTo>
                <a:cubicBezTo>
                  <a:pt x="243677" y="74180"/>
                  <a:pt x="243677" y="76276"/>
                  <a:pt x="243677" y="78085"/>
                </a:cubicBezTo>
                <a:cubicBezTo>
                  <a:pt x="243677" y="84276"/>
                  <a:pt x="247482" y="89325"/>
                  <a:pt x="254151" y="89325"/>
                </a:cubicBezTo>
                <a:cubicBezTo>
                  <a:pt x="266532" y="89325"/>
                  <a:pt x="273201" y="70561"/>
                  <a:pt x="273201" y="69893"/>
                </a:cubicBezTo>
                <a:close/>
                <a:moveTo>
                  <a:pt x="381790" y="69893"/>
                </a:moveTo>
                <a:cubicBezTo>
                  <a:pt x="381790" y="68655"/>
                  <a:pt x="379883" y="68655"/>
                  <a:pt x="379883" y="68655"/>
                </a:cubicBezTo>
                <a:cubicBezTo>
                  <a:pt x="377976" y="68655"/>
                  <a:pt x="377976" y="68846"/>
                  <a:pt x="377027" y="71513"/>
                </a:cubicBezTo>
                <a:cubicBezTo>
                  <a:pt x="375120" y="78657"/>
                  <a:pt x="373213" y="86658"/>
                  <a:pt x="368451" y="86658"/>
                </a:cubicBezTo>
                <a:cubicBezTo>
                  <a:pt x="365595" y="86658"/>
                  <a:pt x="365595" y="83229"/>
                  <a:pt x="365595" y="81420"/>
                </a:cubicBezTo>
                <a:cubicBezTo>
                  <a:pt x="365595" y="80561"/>
                  <a:pt x="365595" y="78657"/>
                  <a:pt x="366544" y="75704"/>
                </a:cubicBezTo>
                <a:lnTo>
                  <a:pt x="383697" y="3314"/>
                </a:lnTo>
                <a:cubicBezTo>
                  <a:pt x="384645" y="3028"/>
                  <a:pt x="384645" y="1695"/>
                  <a:pt x="384645" y="1695"/>
                </a:cubicBezTo>
                <a:cubicBezTo>
                  <a:pt x="384645" y="647"/>
                  <a:pt x="383697" y="171"/>
                  <a:pt x="382738" y="171"/>
                </a:cubicBezTo>
                <a:cubicBezTo>
                  <a:pt x="381790" y="171"/>
                  <a:pt x="380832" y="362"/>
                  <a:pt x="380832" y="457"/>
                </a:cubicBezTo>
                <a:lnTo>
                  <a:pt x="368451" y="1505"/>
                </a:lnTo>
                <a:cubicBezTo>
                  <a:pt x="366544" y="1505"/>
                  <a:pt x="365595" y="1695"/>
                  <a:pt x="365595" y="4077"/>
                </a:cubicBezTo>
                <a:cubicBezTo>
                  <a:pt x="365595" y="5600"/>
                  <a:pt x="366544" y="5600"/>
                  <a:pt x="368451" y="5600"/>
                </a:cubicBezTo>
                <a:cubicBezTo>
                  <a:pt x="374172" y="5600"/>
                  <a:pt x="375120" y="6458"/>
                  <a:pt x="375120" y="7601"/>
                </a:cubicBezTo>
                <a:cubicBezTo>
                  <a:pt x="375120" y="8076"/>
                  <a:pt x="374172" y="9887"/>
                  <a:pt x="374172" y="9887"/>
                </a:cubicBezTo>
                <a:lnTo>
                  <a:pt x="367502" y="39509"/>
                </a:lnTo>
                <a:cubicBezTo>
                  <a:pt x="365595" y="35508"/>
                  <a:pt x="361782" y="32080"/>
                  <a:pt x="357019" y="32080"/>
                </a:cubicBezTo>
                <a:cubicBezTo>
                  <a:pt x="342732" y="32080"/>
                  <a:pt x="328444" y="51225"/>
                  <a:pt x="328444" y="69893"/>
                </a:cubicBezTo>
                <a:cubicBezTo>
                  <a:pt x="328444" y="80561"/>
                  <a:pt x="334165" y="89325"/>
                  <a:pt x="343690" y="89325"/>
                </a:cubicBezTo>
                <a:cubicBezTo>
                  <a:pt x="347494" y="89325"/>
                  <a:pt x="353215" y="86658"/>
                  <a:pt x="357977" y="80561"/>
                </a:cubicBezTo>
                <a:cubicBezTo>
                  <a:pt x="359884" y="86658"/>
                  <a:pt x="364647" y="89325"/>
                  <a:pt x="368451" y="89325"/>
                </a:cubicBezTo>
                <a:cubicBezTo>
                  <a:pt x="373213" y="89325"/>
                  <a:pt x="376069" y="86182"/>
                  <a:pt x="377976" y="82372"/>
                </a:cubicBezTo>
                <a:cubicBezTo>
                  <a:pt x="379883" y="77419"/>
                  <a:pt x="381790" y="69893"/>
                  <a:pt x="381790" y="69893"/>
                </a:cubicBezTo>
                <a:close/>
                <a:moveTo>
                  <a:pt x="358926" y="72561"/>
                </a:moveTo>
                <a:cubicBezTo>
                  <a:pt x="357977" y="76562"/>
                  <a:pt x="350359" y="86658"/>
                  <a:pt x="343690" y="86658"/>
                </a:cubicBezTo>
                <a:cubicBezTo>
                  <a:pt x="337969" y="86658"/>
                  <a:pt x="337020" y="79038"/>
                  <a:pt x="337020" y="75323"/>
                </a:cubicBezTo>
                <a:cubicBezTo>
                  <a:pt x="337020" y="68941"/>
                  <a:pt x="340834" y="54272"/>
                  <a:pt x="342732" y="48844"/>
                </a:cubicBezTo>
                <a:cubicBezTo>
                  <a:pt x="345597" y="41128"/>
                  <a:pt x="351308" y="34842"/>
                  <a:pt x="357019" y="34842"/>
                </a:cubicBezTo>
                <a:cubicBezTo>
                  <a:pt x="357977" y="34842"/>
                  <a:pt x="360833" y="35033"/>
                  <a:pt x="362740" y="38557"/>
                </a:cubicBezTo>
                <a:cubicBezTo>
                  <a:pt x="363688" y="40557"/>
                  <a:pt x="365595" y="44272"/>
                  <a:pt x="365595" y="46653"/>
                </a:cubicBezTo>
                <a:cubicBezTo>
                  <a:pt x="365595" y="47129"/>
                  <a:pt x="364647" y="47510"/>
                  <a:pt x="364647" y="48272"/>
                </a:cubicBezTo>
                <a:close/>
                <a:moveTo>
                  <a:pt x="419890" y="69893"/>
                </a:moveTo>
                <a:cubicBezTo>
                  <a:pt x="419890" y="68655"/>
                  <a:pt x="417983" y="68655"/>
                  <a:pt x="417983" y="68655"/>
                </a:cubicBezTo>
                <a:cubicBezTo>
                  <a:pt x="416076" y="68655"/>
                  <a:pt x="416076" y="68941"/>
                  <a:pt x="415127" y="70752"/>
                </a:cubicBezTo>
                <a:cubicBezTo>
                  <a:pt x="414169" y="74465"/>
                  <a:pt x="411313" y="86658"/>
                  <a:pt x="403695" y="86658"/>
                </a:cubicBezTo>
                <a:cubicBezTo>
                  <a:pt x="402747" y="86658"/>
                  <a:pt x="400840" y="86562"/>
                  <a:pt x="400840" y="83133"/>
                </a:cubicBezTo>
                <a:cubicBezTo>
                  <a:pt x="400840" y="79800"/>
                  <a:pt x="402747" y="75704"/>
                  <a:pt x="404644" y="70941"/>
                </a:cubicBezTo>
                <a:lnTo>
                  <a:pt x="412272" y="49320"/>
                </a:lnTo>
                <a:cubicBezTo>
                  <a:pt x="413220" y="45605"/>
                  <a:pt x="414169" y="44558"/>
                  <a:pt x="414169" y="42177"/>
                </a:cubicBezTo>
                <a:cubicBezTo>
                  <a:pt x="414169" y="35318"/>
                  <a:pt x="409407" y="32080"/>
                  <a:pt x="404644" y="32080"/>
                </a:cubicBezTo>
                <a:cubicBezTo>
                  <a:pt x="393222" y="32080"/>
                  <a:pt x="388459" y="50939"/>
                  <a:pt x="388459" y="51511"/>
                </a:cubicBezTo>
                <a:cubicBezTo>
                  <a:pt x="388459" y="52845"/>
                  <a:pt x="389408" y="52845"/>
                  <a:pt x="390357" y="52845"/>
                </a:cubicBezTo>
                <a:cubicBezTo>
                  <a:pt x="392263" y="52845"/>
                  <a:pt x="392263" y="52558"/>
                  <a:pt x="393222" y="50843"/>
                </a:cubicBezTo>
                <a:cubicBezTo>
                  <a:pt x="394170" y="46653"/>
                  <a:pt x="397026" y="34842"/>
                  <a:pt x="404644" y="34842"/>
                </a:cubicBezTo>
                <a:cubicBezTo>
                  <a:pt x="405602" y="34842"/>
                  <a:pt x="406551" y="35508"/>
                  <a:pt x="406551" y="38462"/>
                </a:cubicBezTo>
                <a:cubicBezTo>
                  <a:pt x="406551" y="41414"/>
                  <a:pt x="405602" y="45129"/>
                  <a:pt x="404644" y="47510"/>
                </a:cubicBezTo>
                <a:lnTo>
                  <a:pt x="400840" y="58083"/>
                </a:lnTo>
                <a:lnTo>
                  <a:pt x="397026" y="70561"/>
                </a:lnTo>
                <a:cubicBezTo>
                  <a:pt x="395119" y="75323"/>
                  <a:pt x="394170" y="76657"/>
                  <a:pt x="394170" y="79228"/>
                </a:cubicBezTo>
                <a:cubicBezTo>
                  <a:pt x="394170" y="84181"/>
                  <a:pt x="397026" y="89325"/>
                  <a:pt x="403695" y="89325"/>
                </a:cubicBezTo>
                <a:cubicBezTo>
                  <a:pt x="415127" y="89325"/>
                  <a:pt x="419890" y="70466"/>
                  <a:pt x="419890" y="69893"/>
                </a:cubicBezTo>
                <a:close/>
                <a:moveTo>
                  <a:pt x="422745" y="10744"/>
                </a:moveTo>
                <a:cubicBezTo>
                  <a:pt x="422745" y="8076"/>
                  <a:pt x="420838" y="5220"/>
                  <a:pt x="417034" y="5220"/>
                </a:cubicBezTo>
                <a:cubicBezTo>
                  <a:pt x="413220" y="5220"/>
                  <a:pt x="409407" y="9124"/>
                  <a:pt x="409407" y="13316"/>
                </a:cubicBezTo>
                <a:cubicBezTo>
                  <a:pt x="409407" y="15983"/>
                  <a:pt x="411313" y="18649"/>
                  <a:pt x="415127" y="18649"/>
                </a:cubicBezTo>
                <a:cubicBezTo>
                  <a:pt x="418932" y="18649"/>
                  <a:pt x="422745" y="14745"/>
                  <a:pt x="422745" y="10744"/>
                </a:cubicBezTo>
                <a:close/>
                <a:moveTo>
                  <a:pt x="510377" y="7219"/>
                </a:moveTo>
                <a:cubicBezTo>
                  <a:pt x="510377" y="1695"/>
                  <a:pt x="504657" y="-1163"/>
                  <a:pt x="499894" y="-1163"/>
                </a:cubicBezTo>
                <a:cubicBezTo>
                  <a:pt x="494183" y="-1163"/>
                  <a:pt x="489420" y="2552"/>
                  <a:pt x="486565" y="7315"/>
                </a:cubicBezTo>
                <a:cubicBezTo>
                  <a:pt x="484658" y="12553"/>
                  <a:pt x="483709" y="17030"/>
                  <a:pt x="479895" y="33508"/>
                </a:cubicBezTo>
                <a:lnTo>
                  <a:pt x="451320" y="33508"/>
                </a:lnTo>
                <a:cubicBezTo>
                  <a:pt x="455134" y="11220"/>
                  <a:pt x="457032" y="9124"/>
                  <a:pt x="457990" y="7219"/>
                </a:cubicBezTo>
                <a:cubicBezTo>
                  <a:pt x="457990" y="5409"/>
                  <a:pt x="462752" y="1505"/>
                  <a:pt x="468463" y="1505"/>
                </a:cubicBezTo>
                <a:cubicBezTo>
                  <a:pt x="470370" y="1505"/>
                  <a:pt x="474184" y="1980"/>
                  <a:pt x="476082" y="3886"/>
                </a:cubicBezTo>
                <a:cubicBezTo>
                  <a:pt x="475133" y="4171"/>
                  <a:pt x="471319" y="6172"/>
                  <a:pt x="471319" y="9982"/>
                </a:cubicBezTo>
                <a:cubicBezTo>
                  <a:pt x="471319" y="12839"/>
                  <a:pt x="474184" y="14172"/>
                  <a:pt x="476082" y="14172"/>
                </a:cubicBezTo>
                <a:cubicBezTo>
                  <a:pt x="478947" y="14172"/>
                  <a:pt x="481802" y="11410"/>
                  <a:pt x="481802" y="7315"/>
                </a:cubicBezTo>
                <a:cubicBezTo>
                  <a:pt x="481802" y="1409"/>
                  <a:pt x="475133" y="-1163"/>
                  <a:pt x="468463" y="-1163"/>
                </a:cubicBezTo>
                <a:cubicBezTo>
                  <a:pt x="451320" y="-1163"/>
                  <a:pt x="447507" y="11220"/>
                  <a:pt x="445609" y="20459"/>
                </a:cubicBezTo>
                <a:lnTo>
                  <a:pt x="443702" y="33508"/>
                </a:lnTo>
                <a:lnTo>
                  <a:pt x="435126" y="33508"/>
                </a:lnTo>
                <a:cubicBezTo>
                  <a:pt x="433219" y="33508"/>
                  <a:pt x="432270" y="33508"/>
                  <a:pt x="432270" y="35890"/>
                </a:cubicBezTo>
                <a:cubicBezTo>
                  <a:pt x="432270" y="37414"/>
                  <a:pt x="433219" y="37414"/>
                  <a:pt x="435126" y="37414"/>
                </a:cubicBezTo>
                <a:lnTo>
                  <a:pt x="442744" y="37414"/>
                </a:lnTo>
                <a:lnTo>
                  <a:pt x="433219" y="84753"/>
                </a:lnTo>
                <a:cubicBezTo>
                  <a:pt x="432270" y="93230"/>
                  <a:pt x="430363" y="99802"/>
                  <a:pt x="430363" y="101517"/>
                </a:cubicBezTo>
                <a:cubicBezTo>
                  <a:pt x="429415" y="104565"/>
                  <a:pt x="427508" y="111233"/>
                  <a:pt x="422745" y="111233"/>
                </a:cubicBezTo>
                <a:cubicBezTo>
                  <a:pt x="422745" y="111233"/>
                  <a:pt x="419890" y="111233"/>
                  <a:pt x="417983" y="108852"/>
                </a:cubicBezTo>
                <a:cubicBezTo>
                  <a:pt x="421797" y="108280"/>
                  <a:pt x="423694" y="105232"/>
                  <a:pt x="423694" y="102755"/>
                </a:cubicBezTo>
                <a:cubicBezTo>
                  <a:pt x="423694" y="99897"/>
                  <a:pt x="421797" y="98564"/>
                  <a:pt x="419890" y="98564"/>
                </a:cubicBezTo>
                <a:cubicBezTo>
                  <a:pt x="416076" y="98564"/>
                  <a:pt x="413220" y="101136"/>
                  <a:pt x="413220" y="105612"/>
                </a:cubicBezTo>
                <a:cubicBezTo>
                  <a:pt x="413220" y="111518"/>
                  <a:pt x="418932" y="113899"/>
                  <a:pt x="422745" y="113899"/>
                </a:cubicBezTo>
                <a:cubicBezTo>
                  <a:pt x="433219" y="113899"/>
                  <a:pt x="438940" y="97421"/>
                  <a:pt x="442744" y="77705"/>
                </a:cubicBezTo>
                <a:lnTo>
                  <a:pt x="450372" y="37414"/>
                </a:lnTo>
                <a:lnTo>
                  <a:pt x="479895" y="37414"/>
                </a:lnTo>
                <a:lnTo>
                  <a:pt x="471319" y="81609"/>
                </a:lnTo>
                <a:cubicBezTo>
                  <a:pt x="469422" y="90945"/>
                  <a:pt x="467515" y="99136"/>
                  <a:pt x="465608" y="102183"/>
                </a:cubicBezTo>
                <a:cubicBezTo>
                  <a:pt x="465608" y="103517"/>
                  <a:pt x="460845" y="111233"/>
                  <a:pt x="454176" y="111233"/>
                </a:cubicBezTo>
                <a:cubicBezTo>
                  <a:pt x="452269" y="111233"/>
                  <a:pt x="449413" y="110661"/>
                  <a:pt x="447507" y="108852"/>
                </a:cubicBezTo>
                <a:cubicBezTo>
                  <a:pt x="450372" y="108280"/>
                  <a:pt x="453227" y="105898"/>
                  <a:pt x="453227" y="102755"/>
                </a:cubicBezTo>
                <a:cubicBezTo>
                  <a:pt x="453227" y="99897"/>
                  <a:pt x="450372" y="98564"/>
                  <a:pt x="448465" y="98564"/>
                </a:cubicBezTo>
                <a:cubicBezTo>
                  <a:pt x="445609" y="98564"/>
                  <a:pt x="442744" y="101422"/>
                  <a:pt x="442744" y="105422"/>
                </a:cubicBezTo>
                <a:cubicBezTo>
                  <a:pt x="442744" y="111994"/>
                  <a:pt x="449413" y="113899"/>
                  <a:pt x="454176" y="113899"/>
                </a:cubicBezTo>
                <a:cubicBezTo>
                  <a:pt x="462752" y="113899"/>
                  <a:pt x="470370" y="106470"/>
                  <a:pt x="473226" y="101231"/>
                </a:cubicBezTo>
                <a:cubicBezTo>
                  <a:pt x="476082" y="95135"/>
                  <a:pt x="477988" y="88468"/>
                  <a:pt x="478947" y="81800"/>
                </a:cubicBezTo>
                <a:lnTo>
                  <a:pt x="487513" y="37414"/>
                </a:lnTo>
                <a:lnTo>
                  <a:pt x="497997" y="37414"/>
                </a:lnTo>
                <a:cubicBezTo>
                  <a:pt x="499894" y="37414"/>
                  <a:pt x="500852" y="37414"/>
                  <a:pt x="500852" y="35033"/>
                </a:cubicBezTo>
                <a:cubicBezTo>
                  <a:pt x="500852" y="33508"/>
                  <a:pt x="499894" y="33508"/>
                  <a:pt x="497997" y="33508"/>
                </a:cubicBezTo>
                <a:lnTo>
                  <a:pt x="488472" y="33508"/>
                </a:lnTo>
                <a:cubicBezTo>
                  <a:pt x="490369" y="22841"/>
                  <a:pt x="489420" y="24270"/>
                  <a:pt x="492276" y="13602"/>
                </a:cubicBezTo>
                <a:cubicBezTo>
                  <a:pt x="493234" y="8076"/>
                  <a:pt x="495132" y="1505"/>
                  <a:pt x="499894" y="1505"/>
                </a:cubicBezTo>
                <a:cubicBezTo>
                  <a:pt x="499894" y="1505"/>
                  <a:pt x="502759" y="1505"/>
                  <a:pt x="504657" y="3886"/>
                </a:cubicBezTo>
                <a:cubicBezTo>
                  <a:pt x="502759" y="4552"/>
                  <a:pt x="499894" y="6933"/>
                  <a:pt x="499894" y="9982"/>
                </a:cubicBezTo>
                <a:cubicBezTo>
                  <a:pt x="499894" y="12839"/>
                  <a:pt x="501801" y="14172"/>
                  <a:pt x="504657" y="14172"/>
                </a:cubicBezTo>
                <a:cubicBezTo>
                  <a:pt x="507522" y="14172"/>
                  <a:pt x="510377" y="11696"/>
                  <a:pt x="510377" y="7219"/>
                </a:cubicBezTo>
                <a:close/>
                <a:moveTo>
                  <a:pt x="550384" y="74942"/>
                </a:moveTo>
                <a:cubicBezTo>
                  <a:pt x="550384" y="74180"/>
                  <a:pt x="549426" y="72847"/>
                  <a:pt x="548477" y="72847"/>
                </a:cubicBezTo>
                <a:cubicBezTo>
                  <a:pt x="548477" y="72847"/>
                  <a:pt x="547519" y="72942"/>
                  <a:pt x="546570" y="74180"/>
                </a:cubicBezTo>
                <a:cubicBezTo>
                  <a:pt x="537994" y="86087"/>
                  <a:pt x="526572" y="86658"/>
                  <a:pt x="524665" y="86658"/>
                </a:cubicBezTo>
                <a:cubicBezTo>
                  <a:pt x="517047" y="86658"/>
                  <a:pt x="515140" y="77609"/>
                  <a:pt x="515140" y="72656"/>
                </a:cubicBezTo>
                <a:cubicBezTo>
                  <a:pt x="515140" y="67894"/>
                  <a:pt x="516088" y="62274"/>
                  <a:pt x="517047" y="58845"/>
                </a:cubicBezTo>
                <a:lnTo>
                  <a:pt x="521809" y="58845"/>
                </a:lnTo>
                <a:cubicBezTo>
                  <a:pt x="525613" y="58845"/>
                  <a:pt x="534190" y="58369"/>
                  <a:pt x="539901" y="55987"/>
                </a:cubicBezTo>
                <a:cubicBezTo>
                  <a:pt x="550384" y="51986"/>
                  <a:pt x="550384" y="43700"/>
                  <a:pt x="550384" y="42938"/>
                </a:cubicBezTo>
                <a:cubicBezTo>
                  <a:pt x="550384" y="36937"/>
                  <a:pt x="545622" y="32080"/>
                  <a:pt x="537045" y="32080"/>
                </a:cubicBezTo>
                <a:cubicBezTo>
                  <a:pt x="524665" y="32080"/>
                  <a:pt x="506563" y="44843"/>
                  <a:pt x="506563" y="67322"/>
                </a:cubicBezTo>
                <a:cubicBezTo>
                  <a:pt x="506563" y="78657"/>
                  <a:pt x="512284" y="89325"/>
                  <a:pt x="524665" y="89325"/>
                </a:cubicBezTo>
                <a:cubicBezTo>
                  <a:pt x="539901" y="89325"/>
                  <a:pt x="550384" y="76657"/>
                  <a:pt x="550384" y="74942"/>
                </a:cubicBezTo>
                <a:close/>
                <a:moveTo>
                  <a:pt x="545622" y="42652"/>
                </a:moveTo>
                <a:cubicBezTo>
                  <a:pt x="545622" y="55987"/>
                  <a:pt x="524665" y="55987"/>
                  <a:pt x="520851" y="55987"/>
                </a:cubicBezTo>
                <a:lnTo>
                  <a:pt x="517995" y="55987"/>
                </a:lnTo>
                <a:cubicBezTo>
                  <a:pt x="523707" y="35318"/>
                  <a:pt x="536097" y="34842"/>
                  <a:pt x="537045" y="34842"/>
                </a:cubicBezTo>
                <a:cubicBezTo>
                  <a:pt x="542757" y="34842"/>
                  <a:pt x="545622" y="38271"/>
                  <a:pt x="545622" y="42652"/>
                </a:cubicBezTo>
                <a:close/>
                <a:moveTo>
                  <a:pt x="610390" y="40080"/>
                </a:moveTo>
                <a:cubicBezTo>
                  <a:pt x="610390" y="33508"/>
                  <a:pt x="601813" y="32080"/>
                  <a:pt x="598009" y="32080"/>
                </a:cubicBezTo>
                <a:cubicBezTo>
                  <a:pt x="589433" y="32080"/>
                  <a:pt x="584670" y="38462"/>
                  <a:pt x="582763" y="41128"/>
                </a:cubicBezTo>
                <a:cubicBezTo>
                  <a:pt x="581815" y="34461"/>
                  <a:pt x="577052" y="32080"/>
                  <a:pt x="572290" y="32080"/>
                </a:cubicBezTo>
                <a:cubicBezTo>
                  <a:pt x="568476" y="32080"/>
                  <a:pt x="565620" y="35033"/>
                  <a:pt x="563713" y="38747"/>
                </a:cubicBezTo>
                <a:cubicBezTo>
                  <a:pt x="561807" y="43795"/>
                  <a:pt x="559909" y="51511"/>
                  <a:pt x="559909" y="51511"/>
                </a:cubicBezTo>
                <a:cubicBezTo>
                  <a:pt x="559909" y="52845"/>
                  <a:pt x="560858" y="52845"/>
                  <a:pt x="561807" y="52845"/>
                </a:cubicBezTo>
                <a:cubicBezTo>
                  <a:pt x="562765" y="52845"/>
                  <a:pt x="563713" y="52749"/>
                  <a:pt x="563713" y="49891"/>
                </a:cubicBezTo>
                <a:cubicBezTo>
                  <a:pt x="566569" y="41128"/>
                  <a:pt x="568476" y="34842"/>
                  <a:pt x="572290" y="34842"/>
                </a:cubicBezTo>
                <a:cubicBezTo>
                  <a:pt x="576094" y="34842"/>
                  <a:pt x="576094" y="38557"/>
                  <a:pt x="576094" y="39985"/>
                </a:cubicBezTo>
                <a:cubicBezTo>
                  <a:pt x="576094" y="41986"/>
                  <a:pt x="575145" y="44367"/>
                  <a:pt x="575145" y="46367"/>
                </a:cubicBezTo>
                <a:lnTo>
                  <a:pt x="565620" y="84276"/>
                </a:lnTo>
                <a:cubicBezTo>
                  <a:pt x="565620" y="85039"/>
                  <a:pt x="565620" y="85801"/>
                  <a:pt x="565620" y="86087"/>
                </a:cubicBezTo>
                <a:cubicBezTo>
                  <a:pt x="565620" y="87610"/>
                  <a:pt x="566569" y="89325"/>
                  <a:pt x="568476" y="89325"/>
                </a:cubicBezTo>
                <a:cubicBezTo>
                  <a:pt x="572290" y="89325"/>
                  <a:pt x="573238" y="85801"/>
                  <a:pt x="573238" y="84753"/>
                </a:cubicBezTo>
                <a:lnTo>
                  <a:pt x="581815" y="51511"/>
                </a:lnTo>
                <a:cubicBezTo>
                  <a:pt x="581815" y="51225"/>
                  <a:pt x="587526" y="34842"/>
                  <a:pt x="598009" y="34842"/>
                </a:cubicBezTo>
                <a:cubicBezTo>
                  <a:pt x="598958" y="34842"/>
                  <a:pt x="601813" y="34842"/>
                  <a:pt x="604669" y="36651"/>
                </a:cubicBezTo>
                <a:cubicBezTo>
                  <a:pt x="599907" y="37985"/>
                  <a:pt x="599907" y="41986"/>
                  <a:pt x="599907" y="42747"/>
                </a:cubicBezTo>
                <a:cubicBezTo>
                  <a:pt x="599907" y="44367"/>
                  <a:pt x="600865" y="46748"/>
                  <a:pt x="603720" y="46748"/>
                </a:cubicBezTo>
                <a:cubicBezTo>
                  <a:pt x="606576" y="46748"/>
                  <a:pt x="610390" y="45033"/>
                  <a:pt x="610390" y="40080"/>
                </a:cubicBezTo>
                <a:close/>
                <a:moveTo>
                  <a:pt x="653252" y="74942"/>
                </a:moveTo>
                <a:cubicBezTo>
                  <a:pt x="653252" y="74180"/>
                  <a:pt x="652294" y="72847"/>
                  <a:pt x="651345" y="72847"/>
                </a:cubicBezTo>
                <a:cubicBezTo>
                  <a:pt x="651345" y="72847"/>
                  <a:pt x="650397" y="72942"/>
                  <a:pt x="649438" y="74180"/>
                </a:cubicBezTo>
                <a:cubicBezTo>
                  <a:pt x="640872" y="86087"/>
                  <a:pt x="629440" y="86658"/>
                  <a:pt x="627533" y="86658"/>
                </a:cubicBezTo>
                <a:cubicBezTo>
                  <a:pt x="619915" y="86658"/>
                  <a:pt x="618008" y="77609"/>
                  <a:pt x="618008" y="72656"/>
                </a:cubicBezTo>
                <a:cubicBezTo>
                  <a:pt x="618008" y="67894"/>
                  <a:pt x="618957" y="62274"/>
                  <a:pt x="619915" y="58845"/>
                </a:cubicBezTo>
                <a:lnTo>
                  <a:pt x="624677" y="58845"/>
                </a:lnTo>
                <a:cubicBezTo>
                  <a:pt x="628482" y="58845"/>
                  <a:pt x="637058" y="58369"/>
                  <a:pt x="642769" y="55987"/>
                </a:cubicBezTo>
                <a:cubicBezTo>
                  <a:pt x="653252" y="51986"/>
                  <a:pt x="653252" y="43700"/>
                  <a:pt x="653252" y="42938"/>
                </a:cubicBezTo>
                <a:cubicBezTo>
                  <a:pt x="653252" y="36937"/>
                  <a:pt x="648490" y="32080"/>
                  <a:pt x="639913" y="32080"/>
                </a:cubicBezTo>
                <a:cubicBezTo>
                  <a:pt x="627533" y="32080"/>
                  <a:pt x="609432" y="44843"/>
                  <a:pt x="609432" y="67322"/>
                </a:cubicBezTo>
                <a:cubicBezTo>
                  <a:pt x="609432" y="78657"/>
                  <a:pt x="615152" y="89325"/>
                  <a:pt x="627533" y="89325"/>
                </a:cubicBezTo>
                <a:cubicBezTo>
                  <a:pt x="642769" y="89325"/>
                  <a:pt x="653252" y="76657"/>
                  <a:pt x="653252" y="74942"/>
                </a:cubicBezTo>
                <a:close/>
                <a:moveTo>
                  <a:pt x="648490" y="42652"/>
                </a:moveTo>
                <a:cubicBezTo>
                  <a:pt x="648490" y="55987"/>
                  <a:pt x="627533" y="55987"/>
                  <a:pt x="623719" y="55987"/>
                </a:cubicBezTo>
                <a:lnTo>
                  <a:pt x="620863" y="55987"/>
                </a:lnTo>
                <a:cubicBezTo>
                  <a:pt x="626584" y="35318"/>
                  <a:pt x="638965" y="34842"/>
                  <a:pt x="639913" y="34842"/>
                </a:cubicBezTo>
                <a:cubicBezTo>
                  <a:pt x="645634" y="34842"/>
                  <a:pt x="648490" y="38271"/>
                  <a:pt x="648490" y="42652"/>
                </a:cubicBezTo>
                <a:close/>
                <a:moveTo>
                  <a:pt x="724690" y="69893"/>
                </a:moveTo>
                <a:cubicBezTo>
                  <a:pt x="724690" y="68655"/>
                  <a:pt x="723732" y="68655"/>
                  <a:pt x="722783" y="68655"/>
                </a:cubicBezTo>
                <a:cubicBezTo>
                  <a:pt x="721834" y="68655"/>
                  <a:pt x="721834" y="68941"/>
                  <a:pt x="720876" y="70752"/>
                </a:cubicBezTo>
                <a:cubicBezTo>
                  <a:pt x="719927" y="74180"/>
                  <a:pt x="717072" y="86658"/>
                  <a:pt x="709444" y="86658"/>
                </a:cubicBezTo>
                <a:cubicBezTo>
                  <a:pt x="706588" y="86658"/>
                  <a:pt x="706588" y="84753"/>
                  <a:pt x="706588" y="82943"/>
                </a:cubicBezTo>
                <a:cubicBezTo>
                  <a:pt x="706588" y="79800"/>
                  <a:pt x="708495" y="76562"/>
                  <a:pt x="709444" y="73418"/>
                </a:cubicBezTo>
                <a:cubicBezTo>
                  <a:pt x="711351" y="66751"/>
                  <a:pt x="716113" y="52558"/>
                  <a:pt x="716113" y="45319"/>
                </a:cubicBezTo>
                <a:cubicBezTo>
                  <a:pt x="716113" y="34842"/>
                  <a:pt x="709444" y="32080"/>
                  <a:pt x="703733" y="32080"/>
                </a:cubicBezTo>
                <a:cubicBezTo>
                  <a:pt x="693259" y="32080"/>
                  <a:pt x="687538" y="39605"/>
                  <a:pt x="685632" y="41986"/>
                </a:cubicBezTo>
                <a:cubicBezTo>
                  <a:pt x="684683" y="35890"/>
                  <a:pt x="680869" y="32080"/>
                  <a:pt x="675158" y="32080"/>
                </a:cubicBezTo>
                <a:cubicBezTo>
                  <a:pt x="671344" y="32080"/>
                  <a:pt x="668488" y="35033"/>
                  <a:pt x="666582" y="38747"/>
                </a:cubicBezTo>
                <a:cubicBezTo>
                  <a:pt x="664684" y="43795"/>
                  <a:pt x="662777" y="51511"/>
                  <a:pt x="662777" y="51511"/>
                </a:cubicBezTo>
                <a:cubicBezTo>
                  <a:pt x="662777" y="52845"/>
                  <a:pt x="663726" y="52845"/>
                  <a:pt x="664684" y="52845"/>
                </a:cubicBezTo>
                <a:cubicBezTo>
                  <a:pt x="665633" y="52845"/>
                  <a:pt x="666582" y="52749"/>
                  <a:pt x="666582" y="49891"/>
                </a:cubicBezTo>
                <a:cubicBezTo>
                  <a:pt x="669447" y="41128"/>
                  <a:pt x="671344" y="34842"/>
                  <a:pt x="675158" y="34842"/>
                </a:cubicBezTo>
                <a:cubicBezTo>
                  <a:pt x="678972" y="34842"/>
                  <a:pt x="678972" y="38557"/>
                  <a:pt x="678972" y="39985"/>
                </a:cubicBezTo>
                <a:cubicBezTo>
                  <a:pt x="678972" y="41986"/>
                  <a:pt x="678013" y="44367"/>
                  <a:pt x="678013" y="46367"/>
                </a:cubicBezTo>
                <a:lnTo>
                  <a:pt x="668488" y="84276"/>
                </a:lnTo>
                <a:cubicBezTo>
                  <a:pt x="668488" y="85039"/>
                  <a:pt x="668488" y="85801"/>
                  <a:pt x="668488" y="86087"/>
                </a:cubicBezTo>
                <a:cubicBezTo>
                  <a:pt x="668488" y="87610"/>
                  <a:pt x="669447" y="89325"/>
                  <a:pt x="671344" y="89325"/>
                </a:cubicBezTo>
                <a:cubicBezTo>
                  <a:pt x="673251" y="89325"/>
                  <a:pt x="675158" y="88468"/>
                  <a:pt x="676107" y="86087"/>
                </a:cubicBezTo>
                <a:lnTo>
                  <a:pt x="680869" y="65798"/>
                </a:lnTo>
                <a:cubicBezTo>
                  <a:pt x="681827" y="63131"/>
                  <a:pt x="682776" y="60464"/>
                  <a:pt x="682776" y="57607"/>
                </a:cubicBezTo>
                <a:cubicBezTo>
                  <a:pt x="684683" y="51225"/>
                  <a:pt x="684683" y="51130"/>
                  <a:pt x="686590" y="47415"/>
                </a:cubicBezTo>
                <a:cubicBezTo>
                  <a:pt x="688497" y="44367"/>
                  <a:pt x="694208" y="34842"/>
                  <a:pt x="703733" y="34842"/>
                </a:cubicBezTo>
                <a:cubicBezTo>
                  <a:pt x="708495" y="34842"/>
                  <a:pt x="709444" y="40557"/>
                  <a:pt x="709444" y="43224"/>
                </a:cubicBezTo>
                <a:cubicBezTo>
                  <a:pt x="709444" y="51130"/>
                  <a:pt x="703733" y="66179"/>
                  <a:pt x="701826" y="71227"/>
                </a:cubicBezTo>
                <a:cubicBezTo>
                  <a:pt x="699919" y="75514"/>
                  <a:pt x="699919" y="76562"/>
                  <a:pt x="699919" y="79228"/>
                </a:cubicBezTo>
                <a:cubicBezTo>
                  <a:pt x="699919" y="84848"/>
                  <a:pt x="703733" y="89325"/>
                  <a:pt x="709444" y="89325"/>
                </a:cubicBezTo>
                <a:cubicBezTo>
                  <a:pt x="720876" y="89325"/>
                  <a:pt x="724690" y="70561"/>
                  <a:pt x="724690" y="69893"/>
                </a:cubicBezTo>
                <a:close/>
                <a:moveTo>
                  <a:pt x="779933" y="74942"/>
                </a:moveTo>
                <a:cubicBezTo>
                  <a:pt x="779933" y="74180"/>
                  <a:pt x="778984" y="72847"/>
                  <a:pt x="778026" y="72847"/>
                </a:cubicBezTo>
                <a:cubicBezTo>
                  <a:pt x="778026" y="72847"/>
                  <a:pt x="777077" y="72942"/>
                  <a:pt x="776119" y="74180"/>
                </a:cubicBezTo>
                <a:cubicBezTo>
                  <a:pt x="767552" y="86087"/>
                  <a:pt x="756120" y="86658"/>
                  <a:pt x="754213" y="86658"/>
                </a:cubicBezTo>
                <a:cubicBezTo>
                  <a:pt x="747544" y="86658"/>
                  <a:pt x="744688" y="80847"/>
                  <a:pt x="744688" y="73608"/>
                </a:cubicBezTo>
                <a:cubicBezTo>
                  <a:pt x="744688" y="66846"/>
                  <a:pt x="747544" y="53606"/>
                  <a:pt x="751358" y="47510"/>
                </a:cubicBezTo>
                <a:cubicBezTo>
                  <a:pt x="755172" y="39319"/>
                  <a:pt x="761832" y="34842"/>
                  <a:pt x="767552" y="34842"/>
                </a:cubicBezTo>
                <a:cubicBezTo>
                  <a:pt x="768501" y="34842"/>
                  <a:pt x="774222" y="35127"/>
                  <a:pt x="776119" y="40366"/>
                </a:cubicBezTo>
                <a:cubicBezTo>
                  <a:pt x="769459" y="41128"/>
                  <a:pt x="769459" y="46462"/>
                  <a:pt x="769459" y="46462"/>
                </a:cubicBezTo>
                <a:cubicBezTo>
                  <a:pt x="769459" y="48558"/>
                  <a:pt x="771357" y="50463"/>
                  <a:pt x="774222" y="50463"/>
                </a:cubicBezTo>
                <a:cubicBezTo>
                  <a:pt x="777077" y="50463"/>
                  <a:pt x="780882" y="47796"/>
                  <a:pt x="780882" y="42938"/>
                </a:cubicBezTo>
                <a:cubicBezTo>
                  <a:pt x="780882" y="36842"/>
                  <a:pt x="775170" y="32080"/>
                  <a:pt x="766594" y="32080"/>
                </a:cubicBezTo>
                <a:cubicBezTo>
                  <a:pt x="751358" y="32080"/>
                  <a:pt x="736122" y="50082"/>
                  <a:pt x="736122" y="68560"/>
                </a:cubicBezTo>
                <a:cubicBezTo>
                  <a:pt x="736122" y="81038"/>
                  <a:pt x="742782" y="89325"/>
                  <a:pt x="754213" y="89325"/>
                </a:cubicBezTo>
                <a:cubicBezTo>
                  <a:pt x="769459" y="89325"/>
                  <a:pt x="779933" y="76657"/>
                  <a:pt x="779933" y="74942"/>
                </a:cubicBezTo>
                <a:close/>
                <a:moveTo>
                  <a:pt x="830413" y="74942"/>
                </a:moveTo>
                <a:cubicBezTo>
                  <a:pt x="830413" y="74180"/>
                  <a:pt x="829465" y="72847"/>
                  <a:pt x="828507" y="72847"/>
                </a:cubicBezTo>
                <a:cubicBezTo>
                  <a:pt x="828507" y="72847"/>
                  <a:pt x="827558" y="72942"/>
                  <a:pt x="827558" y="74180"/>
                </a:cubicBezTo>
                <a:cubicBezTo>
                  <a:pt x="818033" y="86087"/>
                  <a:pt x="806601" y="86658"/>
                  <a:pt x="804694" y="86658"/>
                </a:cubicBezTo>
                <a:cubicBezTo>
                  <a:pt x="797076" y="86658"/>
                  <a:pt x="795169" y="77609"/>
                  <a:pt x="795169" y="72656"/>
                </a:cubicBezTo>
                <a:cubicBezTo>
                  <a:pt x="795169" y="67894"/>
                  <a:pt x="797076" y="62274"/>
                  <a:pt x="797076" y="58845"/>
                </a:cubicBezTo>
                <a:lnTo>
                  <a:pt x="801838" y="58845"/>
                </a:lnTo>
                <a:cubicBezTo>
                  <a:pt x="805652" y="58845"/>
                  <a:pt x="814219" y="58369"/>
                  <a:pt x="819940" y="55987"/>
                </a:cubicBezTo>
                <a:cubicBezTo>
                  <a:pt x="830413" y="51986"/>
                  <a:pt x="830413" y="43700"/>
                  <a:pt x="830413" y="42938"/>
                </a:cubicBezTo>
                <a:cubicBezTo>
                  <a:pt x="830413" y="36937"/>
                  <a:pt x="825651" y="32080"/>
                  <a:pt x="818033" y="32080"/>
                </a:cubicBezTo>
                <a:cubicBezTo>
                  <a:pt x="804694" y="32080"/>
                  <a:pt x="786602" y="44843"/>
                  <a:pt x="786602" y="67322"/>
                </a:cubicBezTo>
                <a:cubicBezTo>
                  <a:pt x="786602" y="78657"/>
                  <a:pt x="792313" y="89325"/>
                  <a:pt x="804694" y="89325"/>
                </a:cubicBezTo>
                <a:cubicBezTo>
                  <a:pt x="820888" y="89325"/>
                  <a:pt x="830413" y="76657"/>
                  <a:pt x="830413" y="74942"/>
                </a:cubicBezTo>
                <a:close/>
                <a:moveTo>
                  <a:pt x="825651" y="42652"/>
                </a:moveTo>
                <a:cubicBezTo>
                  <a:pt x="825651" y="55987"/>
                  <a:pt x="804694" y="55987"/>
                  <a:pt x="800890" y="55987"/>
                </a:cubicBezTo>
                <a:lnTo>
                  <a:pt x="798034" y="55987"/>
                </a:lnTo>
                <a:cubicBezTo>
                  <a:pt x="803745" y="35318"/>
                  <a:pt x="816126" y="34842"/>
                  <a:pt x="818033" y="34842"/>
                </a:cubicBezTo>
                <a:cubicBezTo>
                  <a:pt x="822795" y="34842"/>
                  <a:pt x="825651" y="38271"/>
                  <a:pt x="825651" y="42652"/>
                </a:cubicBezTo>
                <a:close/>
                <a:moveTo>
                  <a:pt x="878038" y="68180"/>
                </a:moveTo>
                <a:cubicBezTo>
                  <a:pt x="878038" y="57226"/>
                  <a:pt x="868513" y="54844"/>
                  <a:pt x="863751" y="53797"/>
                </a:cubicBezTo>
                <a:cubicBezTo>
                  <a:pt x="859947" y="53034"/>
                  <a:pt x="856133" y="51986"/>
                  <a:pt x="856133" y="46462"/>
                </a:cubicBezTo>
                <a:cubicBezTo>
                  <a:pt x="856133" y="43509"/>
                  <a:pt x="858040" y="34842"/>
                  <a:pt x="868513" y="34842"/>
                </a:cubicBezTo>
                <a:cubicBezTo>
                  <a:pt x="871369" y="34842"/>
                  <a:pt x="876132" y="36080"/>
                  <a:pt x="878038" y="41128"/>
                </a:cubicBezTo>
                <a:cubicBezTo>
                  <a:pt x="873276" y="41605"/>
                  <a:pt x="872327" y="45033"/>
                  <a:pt x="872327" y="46176"/>
                </a:cubicBezTo>
                <a:cubicBezTo>
                  <a:pt x="872327" y="47701"/>
                  <a:pt x="873276" y="49796"/>
                  <a:pt x="876132" y="49796"/>
                </a:cubicBezTo>
                <a:cubicBezTo>
                  <a:pt x="878038" y="49796"/>
                  <a:pt x="881852" y="48272"/>
                  <a:pt x="881852" y="42938"/>
                </a:cubicBezTo>
                <a:cubicBezTo>
                  <a:pt x="881852" y="36937"/>
                  <a:pt x="876132" y="32080"/>
                  <a:pt x="868513" y="32080"/>
                </a:cubicBezTo>
                <a:cubicBezTo>
                  <a:pt x="854226" y="32080"/>
                  <a:pt x="848515" y="44272"/>
                  <a:pt x="848515" y="50843"/>
                </a:cubicBezTo>
                <a:cubicBezTo>
                  <a:pt x="848515" y="60655"/>
                  <a:pt x="857082" y="62274"/>
                  <a:pt x="859947" y="63131"/>
                </a:cubicBezTo>
                <a:cubicBezTo>
                  <a:pt x="865658" y="64369"/>
                  <a:pt x="871369" y="65703"/>
                  <a:pt x="871369" y="72370"/>
                </a:cubicBezTo>
                <a:cubicBezTo>
                  <a:pt x="871369" y="76562"/>
                  <a:pt x="867565" y="86658"/>
                  <a:pt x="855184" y="86658"/>
                </a:cubicBezTo>
                <a:cubicBezTo>
                  <a:pt x="852319" y="86658"/>
                  <a:pt x="845659" y="85896"/>
                  <a:pt x="843752" y="79514"/>
                </a:cubicBezTo>
                <a:cubicBezTo>
                  <a:pt x="849463" y="78943"/>
                  <a:pt x="849463" y="73322"/>
                  <a:pt x="849463" y="73322"/>
                </a:cubicBezTo>
                <a:cubicBezTo>
                  <a:pt x="849463" y="70941"/>
                  <a:pt x="847557" y="69227"/>
                  <a:pt x="845659" y="69227"/>
                </a:cubicBezTo>
                <a:cubicBezTo>
                  <a:pt x="842794" y="69227"/>
                  <a:pt x="838990" y="71513"/>
                  <a:pt x="838990" y="77133"/>
                </a:cubicBezTo>
                <a:cubicBezTo>
                  <a:pt x="838990" y="84848"/>
                  <a:pt x="846608" y="89325"/>
                  <a:pt x="855184" y="89325"/>
                </a:cubicBezTo>
                <a:cubicBezTo>
                  <a:pt x="874234" y="89325"/>
                  <a:pt x="878038" y="73990"/>
                  <a:pt x="878038" y="68180"/>
                </a:cubicBezTo>
                <a:close/>
              </a:path>
            </a:pathLst>
          </a:custGeom>
          <a:solidFill>
            <a:srgbClr val="000000"/>
          </a:solidFill>
          <a:ln w="12829" cap="flat">
            <a:noFill/>
            <a:prstDash val="solid"/>
            <a:miter/>
          </a:ln>
        </p:spPr>
        <p:txBody>
          <a:bodyPr rtlCol="0" anchor="ctr"/>
          <a:lstStyle/>
          <a:p>
            <a:endParaRPr lang="en-AE"/>
          </a:p>
        </p:txBody>
      </p:sp>
      <p:sp>
        <p:nvSpPr>
          <p:cNvPr id="156" name="Freeform: Shape 155">
            <a:extLst>
              <a:ext uri="{FF2B5EF4-FFF2-40B4-BE49-F238E27FC236}">
                <a16:creationId xmlns:a16="http://schemas.microsoft.com/office/drawing/2014/main" id="{50C1B3BB-CDB1-DBFF-A1A0-5F2227E4C52B}"/>
              </a:ext>
            </a:extLst>
          </p:cNvPr>
          <p:cNvSpPr/>
          <p:nvPr/>
        </p:nvSpPr>
        <p:spPr>
          <a:xfrm>
            <a:off x="5614038" y="5612002"/>
            <a:ext cx="51429" cy="91344"/>
          </a:xfrm>
          <a:custGeom>
            <a:avLst/>
            <a:gdLst>
              <a:gd name="connsiteX0" fmla="*/ 31272 w 51429"/>
              <a:gd name="connsiteY0" fmla="*/ 65797 h 91344"/>
              <a:gd name="connsiteX1" fmla="*/ 33169 w 51429"/>
              <a:gd name="connsiteY1" fmla="*/ 53034 h 91344"/>
              <a:gd name="connsiteX2" fmla="*/ 33169 w 51429"/>
              <a:gd name="connsiteY2" fmla="*/ 47033 h 91344"/>
              <a:gd name="connsiteX3" fmla="*/ 25551 w 51429"/>
              <a:gd name="connsiteY3" fmla="*/ 31698 h 91344"/>
              <a:gd name="connsiteX4" fmla="*/ 12222 w 51429"/>
              <a:gd name="connsiteY4" fmla="*/ 8838 h 91344"/>
              <a:gd name="connsiteX5" fmla="*/ 12222 w 51429"/>
              <a:gd name="connsiteY5" fmla="*/ 6552 h 91344"/>
              <a:gd name="connsiteX6" fmla="*/ 15077 w 51429"/>
              <a:gd name="connsiteY6" fmla="*/ 3695 h 91344"/>
              <a:gd name="connsiteX7" fmla="*/ 18882 w 51429"/>
              <a:gd name="connsiteY7" fmla="*/ 3028 h 91344"/>
              <a:gd name="connsiteX8" fmla="*/ 33169 w 51429"/>
              <a:gd name="connsiteY8" fmla="*/ 9219 h 91344"/>
              <a:gd name="connsiteX9" fmla="*/ 34127 w 51429"/>
              <a:gd name="connsiteY9" fmla="*/ 9505 h 91344"/>
              <a:gd name="connsiteX10" fmla="*/ 38890 w 51429"/>
              <a:gd name="connsiteY10" fmla="*/ 6743 h 91344"/>
              <a:gd name="connsiteX11" fmla="*/ 39838 w 51429"/>
              <a:gd name="connsiteY11" fmla="*/ 4457 h 91344"/>
              <a:gd name="connsiteX12" fmla="*/ 36983 w 51429"/>
              <a:gd name="connsiteY12" fmla="*/ 1219 h 91344"/>
              <a:gd name="connsiteX13" fmla="*/ 22695 w 51429"/>
              <a:gd name="connsiteY13" fmla="*/ -1163 h 91344"/>
              <a:gd name="connsiteX14" fmla="*/ 18882 w 51429"/>
              <a:gd name="connsiteY14" fmla="*/ -1067 h 91344"/>
              <a:gd name="connsiteX15" fmla="*/ 14119 w 51429"/>
              <a:gd name="connsiteY15" fmla="*/ 1028 h 91344"/>
              <a:gd name="connsiteX16" fmla="*/ 10315 w 51429"/>
              <a:gd name="connsiteY16" fmla="*/ 5409 h 91344"/>
              <a:gd name="connsiteX17" fmla="*/ 8408 w 51429"/>
              <a:gd name="connsiteY17" fmla="*/ 11791 h 91344"/>
              <a:gd name="connsiteX18" fmla="*/ 16026 w 51429"/>
              <a:gd name="connsiteY18" fmla="*/ 33698 h 91344"/>
              <a:gd name="connsiteX19" fmla="*/ 1738 w 51429"/>
              <a:gd name="connsiteY19" fmla="*/ 41223 h 91344"/>
              <a:gd name="connsiteX20" fmla="*/ -10642 w 51429"/>
              <a:gd name="connsiteY20" fmla="*/ 61321 h 91344"/>
              <a:gd name="connsiteX21" fmla="*/ -11591 w 51429"/>
              <a:gd name="connsiteY21" fmla="*/ 69037 h 91344"/>
              <a:gd name="connsiteX22" fmla="*/ -8735 w 51429"/>
              <a:gd name="connsiteY22" fmla="*/ 81704 h 91344"/>
              <a:gd name="connsiteX23" fmla="*/ 8408 w 51429"/>
              <a:gd name="connsiteY23" fmla="*/ 90182 h 91344"/>
              <a:gd name="connsiteX24" fmla="*/ 31272 w 51429"/>
              <a:gd name="connsiteY24" fmla="*/ 65797 h 91344"/>
              <a:gd name="connsiteX25" fmla="*/ 22695 w 51429"/>
              <a:gd name="connsiteY25" fmla="*/ 68178 h 91344"/>
              <a:gd name="connsiteX26" fmla="*/ 8408 w 51429"/>
              <a:gd name="connsiteY26" fmla="*/ 87514 h 91344"/>
              <a:gd name="connsiteX27" fmla="*/ -3024 w 51429"/>
              <a:gd name="connsiteY27" fmla="*/ 80275 h 91344"/>
              <a:gd name="connsiteX28" fmla="*/ -3973 w 51429"/>
              <a:gd name="connsiteY28" fmla="*/ 72465 h 91344"/>
              <a:gd name="connsiteX29" fmla="*/ -3024 w 51429"/>
              <a:gd name="connsiteY29" fmla="*/ 61893 h 91344"/>
              <a:gd name="connsiteX30" fmla="*/ 6501 w 51429"/>
              <a:gd name="connsiteY30" fmla="*/ 43318 h 91344"/>
              <a:gd name="connsiteX31" fmla="*/ 17933 w 51429"/>
              <a:gd name="connsiteY31" fmla="*/ 36365 h 91344"/>
              <a:gd name="connsiteX32" fmla="*/ 17933 w 51429"/>
              <a:gd name="connsiteY32" fmla="*/ 36937 h 91344"/>
              <a:gd name="connsiteX33" fmla="*/ 23644 w 51429"/>
              <a:gd name="connsiteY33" fmla="*/ 51700 h 91344"/>
              <a:gd name="connsiteX34" fmla="*/ 24602 w 51429"/>
              <a:gd name="connsiteY34" fmla="*/ 58083 h 91344"/>
              <a:gd name="connsiteX35" fmla="*/ 22695 w 51429"/>
              <a:gd name="connsiteY35" fmla="*/ 68178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29" h="91344">
                <a:moveTo>
                  <a:pt x="31272" y="65797"/>
                </a:moveTo>
                <a:cubicBezTo>
                  <a:pt x="32220" y="61511"/>
                  <a:pt x="33169" y="57130"/>
                  <a:pt x="33169" y="53034"/>
                </a:cubicBezTo>
                <a:cubicBezTo>
                  <a:pt x="33169" y="50939"/>
                  <a:pt x="33169" y="48939"/>
                  <a:pt x="33169" y="47033"/>
                </a:cubicBezTo>
                <a:cubicBezTo>
                  <a:pt x="31272" y="41223"/>
                  <a:pt x="29365" y="36175"/>
                  <a:pt x="25551" y="31698"/>
                </a:cubicBezTo>
                <a:cubicBezTo>
                  <a:pt x="19840" y="24459"/>
                  <a:pt x="12222" y="14458"/>
                  <a:pt x="12222" y="8838"/>
                </a:cubicBezTo>
                <a:cubicBezTo>
                  <a:pt x="12222" y="8076"/>
                  <a:pt x="12222" y="7315"/>
                  <a:pt x="12222" y="6552"/>
                </a:cubicBezTo>
                <a:cubicBezTo>
                  <a:pt x="13170" y="5504"/>
                  <a:pt x="14119" y="4361"/>
                  <a:pt x="15077" y="3695"/>
                </a:cubicBezTo>
                <a:cubicBezTo>
                  <a:pt x="16984" y="3123"/>
                  <a:pt x="17933" y="3028"/>
                  <a:pt x="18882" y="3028"/>
                </a:cubicBezTo>
                <a:cubicBezTo>
                  <a:pt x="24602" y="3314"/>
                  <a:pt x="28407" y="7315"/>
                  <a:pt x="33169" y="9219"/>
                </a:cubicBezTo>
                <a:cubicBezTo>
                  <a:pt x="34127" y="9410"/>
                  <a:pt x="34127" y="9505"/>
                  <a:pt x="34127" y="9505"/>
                </a:cubicBezTo>
                <a:cubicBezTo>
                  <a:pt x="36034" y="9505"/>
                  <a:pt x="37932" y="8362"/>
                  <a:pt x="38890" y="6743"/>
                </a:cubicBezTo>
                <a:cubicBezTo>
                  <a:pt x="39838" y="5981"/>
                  <a:pt x="39838" y="5218"/>
                  <a:pt x="39838" y="4457"/>
                </a:cubicBezTo>
                <a:cubicBezTo>
                  <a:pt x="39838" y="2837"/>
                  <a:pt x="38890" y="1503"/>
                  <a:pt x="36983" y="1219"/>
                </a:cubicBezTo>
                <a:cubicBezTo>
                  <a:pt x="32220" y="-20"/>
                  <a:pt x="27458" y="-1163"/>
                  <a:pt x="22695" y="-1163"/>
                </a:cubicBezTo>
                <a:cubicBezTo>
                  <a:pt x="21747" y="-1163"/>
                  <a:pt x="19840" y="-1067"/>
                  <a:pt x="18882" y="-1067"/>
                </a:cubicBezTo>
                <a:cubicBezTo>
                  <a:pt x="17933" y="-592"/>
                  <a:pt x="16026" y="-115"/>
                  <a:pt x="14119" y="1028"/>
                </a:cubicBezTo>
                <a:cubicBezTo>
                  <a:pt x="12222" y="2076"/>
                  <a:pt x="11263" y="3600"/>
                  <a:pt x="10315" y="5409"/>
                </a:cubicBezTo>
                <a:cubicBezTo>
                  <a:pt x="8408" y="7315"/>
                  <a:pt x="8408" y="9410"/>
                  <a:pt x="8408" y="11791"/>
                </a:cubicBezTo>
                <a:cubicBezTo>
                  <a:pt x="8408" y="18458"/>
                  <a:pt x="12222" y="26650"/>
                  <a:pt x="16026" y="33698"/>
                </a:cubicBezTo>
                <a:cubicBezTo>
                  <a:pt x="11263" y="34841"/>
                  <a:pt x="5552" y="37508"/>
                  <a:pt x="1738" y="41223"/>
                </a:cubicBezTo>
                <a:cubicBezTo>
                  <a:pt x="-4931" y="46747"/>
                  <a:pt x="-9693" y="53891"/>
                  <a:pt x="-10642" y="61321"/>
                </a:cubicBezTo>
                <a:cubicBezTo>
                  <a:pt x="-11591" y="63988"/>
                  <a:pt x="-11591" y="66560"/>
                  <a:pt x="-11591" y="69037"/>
                </a:cubicBezTo>
                <a:cubicBezTo>
                  <a:pt x="-11591" y="73704"/>
                  <a:pt x="-10642" y="77989"/>
                  <a:pt x="-8735" y="81704"/>
                </a:cubicBezTo>
                <a:cubicBezTo>
                  <a:pt x="-4931" y="86944"/>
                  <a:pt x="790" y="90182"/>
                  <a:pt x="8408" y="90182"/>
                </a:cubicBezTo>
                <a:cubicBezTo>
                  <a:pt x="18882" y="90182"/>
                  <a:pt x="28407" y="78276"/>
                  <a:pt x="31272" y="65797"/>
                </a:cubicBezTo>
                <a:close/>
                <a:moveTo>
                  <a:pt x="22695" y="68178"/>
                </a:moveTo>
                <a:cubicBezTo>
                  <a:pt x="20788" y="77419"/>
                  <a:pt x="16026" y="87514"/>
                  <a:pt x="8408" y="87514"/>
                </a:cubicBezTo>
                <a:cubicBezTo>
                  <a:pt x="2697" y="87514"/>
                  <a:pt x="-1117" y="84562"/>
                  <a:pt x="-3024" y="80275"/>
                </a:cubicBezTo>
                <a:cubicBezTo>
                  <a:pt x="-3973" y="77989"/>
                  <a:pt x="-3973" y="75322"/>
                  <a:pt x="-3973" y="72465"/>
                </a:cubicBezTo>
                <a:cubicBezTo>
                  <a:pt x="-3973" y="69037"/>
                  <a:pt x="-3024" y="65512"/>
                  <a:pt x="-3024" y="61893"/>
                </a:cubicBezTo>
                <a:cubicBezTo>
                  <a:pt x="-1117" y="55415"/>
                  <a:pt x="1738" y="48653"/>
                  <a:pt x="6501" y="43318"/>
                </a:cubicBezTo>
                <a:cubicBezTo>
                  <a:pt x="9357" y="40080"/>
                  <a:pt x="13170" y="37508"/>
                  <a:pt x="17933" y="36365"/>
                </a:cubicBezTo>
                <a:lnTo>
                  <a:pt x="17933" y="36937"/>
                </a:lnTo>
                <a:cubicBezTo>
                  <a:pt x="20788" y="41509"/>
                  <a:pt x="22695" y="46272"/>
                  <a:pt x="23644" y="51700"/>
                </a:cubicBezTo>
                <a:cubicBezTo>
                  <a:pt x="24602" y="53701"/>
                  <a:pt x="24602" y="55797"/>
                  <a:pt x="24602" y="58083"/>
                </a:cubicBezTo>
                <a:cubicBezTo>
                  <a:pt x="24602" y="61321"/>
                  <a:pt x="23644" y="64750"/>
                  <a:pt x="22695" y="68178"/>
                </a:cubicBezTo>
                <a:close/>
              </a:path>
            </a:pathLst>
          </a:custGeom>
          <a:solidFill>
            <a:srgbClr val="000000"/>
          </a:solidFill>
          <a:ln w="12700" cap="flat">
            <a:noFill/>
            <a:prstDash val="solid"/>
            <a:miter/>
          </a:ln>
        </p:spPr>
        <p:txBody>
          <a:bodyPr rtlCol="0" anchor="ctr"/>
          <a:lstStyle/>
          <a:p>
            <a:endParaRPr lang="en-AE"/>
          </a:p>
        </p:txBody>
      </p:sp>
      <p:sp>
        <p:nvSpPr>
          <p:cNvPr id="157" name="Freeform: Shape 156">
            <a:extLst>
              <a:ext uri="{FF2B5EF4-FFF2-40B4-BE49-F238E27FC236}">
                <a16:creationId xmlns:a16="http://schemas.microsoft.com/office/drawing/2014/main" id="{B19DEA6A-B814-84BC-09A3-0E2635D63072}"/>
              </a:ext>
            </a:extLst>
          </p:cNvPr>
          <p:cNvSpPr/>
          <p:nvPr/>
        </p:nvSpPr>
        <p:spPr>
          <a:xfrm>
            <a:off x="5725473" y="5614193"/>
            <a:ext cx="2934658" cy="113727"/>
          </a:xfrm>
          <a:custGeom>
            <a:avLst/>
            <a:gdLst>
              <a:gd name="connsiteX0" fmla="*/ 21747 w 2934658"/>
              <a:gd name="connsiteY0" fmla="*/ 68560 h 113727"/>
              <a:gd name="connsiteX1" fmla="*/ 19849 w 2934658"/>
              <a:gd name="connsiteY1" fmla="*/ 67322 h 113727"/>
              <a:gd name="connsiteX2" fmla="*/ 16984 w 2934658"/>
              <a:gd name="connsiteY2" fmla="*/ 69703 h 113727"/>
              <a:gd name="connsiteX3" fmla="*/ 2697 w 2934658"/>
              <a:gd name="connsiteY3" fmla="*/ 85324 h 113727"/>
              <a:gd name="connsiteX4" fmla="*/ -159 w 2934658"/>
              <a:gd name="connsiteY4" fmla="*/ 80086 h 113727"/>
              <a:gd name="connsiteX5" fmla="*/ 799 w 2934658"/>
              <a:gd name="connsiteY5" fmla="*/ 73608 h 113727"/>
              <a:gd name="connsiteX6" fmla="*/ 9366 w 2934658"/>
              <a:gd name="connsiteY6" fmla="*/ 36080 h 113727"/>
              <a:gd name="connsiteX7" fmla="*/ 19849 w 2934658"/>
              <a:gd name="connsiteY7" fmla="*/ 36080 h 113727"/>
              <a:gd name="connsiteX8" fmla="*/ 23653 w 2934658"/>
              <a:gd name="connsiteY8" fmla="*/ 33699 h 113727"/>
              <a:gd name="connsiteX9" fmla="*/ 20798 w 2934658"/>
              <a:gd name="connsiteY9" fmla="*/ 32175 h 113727"/>
              <a:gd name="connsiteX10" fmla="*/ 10324 w 2934658"/>
              <a:gd name="connsiteY10" fmla="*/ 32175 h 113727"/>
              <a:gd name="connsiteX11" fmla="*/ 15086 w 2934658"/>
              <a:gd name="connsiteY11" fmla="*/ 13411 h 113727"/>
              <a:gd name="connsiteX12" fmla="*/ 16035 w 2934658"/>
              <a:gd name="connsiteY12" fmla="*/ 10744 h 113727"/>
              <a:gd name="connsiteX13" fmla="*/ 12222 w 2934658"/>
              <a:gd name="connsiteY13" fmla="*/ 7505 h 113727"/>
              <a:gd name="connsiteX14" fmla="*/ 7459 w 2934658"/>
              <a:gd name="connsiteY14" fmla="*/ 11982 h 113727"/>
              <a:gd name="connsiteX15" fmla="*/ 2697 w 2934658"/>
              <a:gd name="connsiteY15" fmla="*/ 32175 h 113727"/>
              <a:gd name="connsiteX16" fmla="*/ -7777 w 2934658"/>
              <a:gd name="connsiteY16" fmla="*/ 32175 h 113727"/>
              <a:gd name="connsiteX17" fmla="*/ -11591 w 2934658"/>
              <a:gd name="connsiteY17" fmla="*/ 34556 h 113727"/>
              <a:gd name="connsiteX18" fmla="*/ -7777 w 2934658"/>
              <a:gd name="connsiteY18" fmla="*/ 36080 h 113727"/>
              <a:gd name="connsiteX19" fmla="*/ 1748 w 2934658"/>
              <a:gd name="connsiteY19" fmla="*/ 36080 h 113727"/>
              <a:gd name="connsiteX20" fmla="*/ -6829 w 2934658"/>
              <a:gd name="connsiteY20" fmla="*/ 72370 h 113727"/>
              <a:gd name="connsiteX21" fmla="*/ -7777 w 2934658"/>
              <a:gd name="connsiteY21" fmla="*/ 76751 h 113727"/>
              <a:gd name="connsiteX22" fmla="*/ 2697 w 2934658"/>
              <a:gd name="connsiteY22" fmla="*/ 87991 h 113727"/>
              <a:gd name="connsiteX23" fmla="*/ 21747 w 2934658"/>
              <a:gd name="connsiteY23" fmla="*/ 68560 h 113727"/>
              <a:gd name="connsiteX24" fmla="*/ 84617 w 2934658"/>
              <a:gd name="connsiteY24" fmla="*/ 68560 h 113727"/>
              <a:gd name="connsiteX25" fmla="*/ 82710 w 2934658"/>
              <a:gd name="connsiteY25" fmla="*/ 67322 h 113727"/>
              <a:gd name="connsiteX26" fmla="*/ 80803 w 2934658"/>
              <a:gd name="connsiteY26" fmla="*/ 69418 h 113727"/>
              <a:gd name="connsiteX27" fmla="*/ 69372 w 2934658"/>
              <a:gd name="connsiteY27" fmla="*/ 85324 h 113727"/>
              <a:gd name="connsiteX28" fmla="*/ 66516 w 2934658"/>
              <a:gd name="connsiteY28" fmla="*/ 81609 h 113727"/>
              <a:gd name="connsiteX29" fmla="*/ 69372 w 2934658"/>
              <a:gd name="connsiteY29" fmla="*/ 72084 h 113727"/>
              <a:gd name="connsiteX30" fmla="*/ 76999 w 2934658"/>
              <a:gd name="connsiteY30" fmla="*/ 43986 h 113727"/>
              <a:gd name="connsiteX31" fmla="*/ 63660 w 2934658"/>
              <a:gd name="connsiteY31" fmla="*/ 30746 h 113727"/>
              <a:gd name="connsiteX32" fmla="*/ 47466 w 2934658"/>
              <a:gd name="connsiteY32" fmla="*/ 39033 h 113727"/>
              <a:gd name="connsiteX33" fmla="*/ 56042 w 2934658"/>
              <a:gd name="connsiteY33" fmla="*/ 1980 h 113727"/>
              <a:gd name="connsiteX34" fmla="*/ 56991 w 2934658"/>
              <a:gd name="connsiteY34" fmla="*/ 362 h 113727"/>
              <a:gd name="connsiteX35" fmla="*/ 55084 w 2934658"/>
              <a:gd name="connsiteY35" fmla="*/ -1163 h 113727"/>
              <a:gd name="connsiteX36" fmla="*/ 53186 w 2934658"/>
              <a:gd name="connsiteY36" fmla="*/ -877 h 113727"/>
              <a:gd name="connsiteX37" fmla="*/ 40797 w 2934658"/>
              <a:gd name="connsiteY37" fmla="*/ 171 h 113727"/>
              <a:gd name="connsiteX38" fmla="*/ 37941 w 2934658"/>
              <a:gd name="connsiteY38" fmla="*/ 2743 h 113727"/>
              <a:gd name="connsiteX39" fmla="*/ 40797 w 2934658"/>
              <a:gd name="connsiteY39" fmla="*/ 4266 h 113727"/>
              <a:gd name="connsiteX40" fmla="*/ 46517 w 2934658"/>
              <a:gd name="connsiteY40" fmla="*/ 6267 h 113727"/>
              <a:gd name="connsiteX41" fmla="*/ 46517 w 2934658"/>
              <a:gd name="connsiteY41" fmla="*/ 8553 h 113727"/>
              <a:gd name="connsiteX42" fmla="*/ 28416 w 2934658"/>
              <a:gd name="connsiteY42" fmla="*/ 83133 h 113727"/>
              <a:gd name="connsiteX43" fmla="*/ 27467 w 2934658"/>
              <a:gd name="connsiteY43" fmla="*/ 84753 h 113727"/>
              <a:gd name="connsiteX44" fmla="*/ 31272 w 2934658"/>
              <a:gd name="connsiteY44" fmla="*/ 87991 h 113727"/>
              <a:gd name="connsiteX45" fmla="*/ 36034 w 2934658"/>
              <a:gd name="connsiteY45" fmla="*/ 84562 h 113727"/>
              <a:gd name="connsiteX46" fmla="*/ 40797 w 2934658"/>
              <a:gd name="connsiteY46" fmla="*/ 62559 h 113727"/>
              <a:gd name="connsiteX47" fmla="*/ 43661 w 2934658"/>
              <a:gd name="connsiteY47" fmla="*/ 54368 h 113727"/>
              <a:gd name="connsiteX48" fmla="*/ 46517 w 2934658"/>
              <a:gd name="connsiteY48" fmla="*/ 45605 h 113727"/>
              <a:gd name="connsiteX49" fmla="*/ 63660 w 2934658"/>
              <a:gd name="connsiteY49" fmla="*/ 33508 h 113727"/>
              <a:gd name="connsiteX50" fmla="*/ 69372 w 2934658"/>
              <a:gd name="connsiteY50" fmla="*/ 41891 h 113727"/>
              <a:gd name="connsiteX51" fmla="*/ 61753 w 2934658"/>
              <a:gd name="connsiteY51" fmla="*/ 69893 h 113727"/>
              <a:gd name="connsiteX52" fmla="*/ 59847 w 2934658"/>
              <a:gd name="connsiteY52" fmla="*/ 77894 h 113727"/>
              <a:gd name="connsiteX53" fmla="*/ 69372 w 2934658"/>
              <a:gd name="connsiteY53" fmla="*/ 87991 h 113727"/>
              <a:gd name="connsiteX54" fmla="*/ 84617 w 2934658"/>
              <a:gd name="connsiteY54" fmla="*/ 68560 h 113727"/>
              <a:gd name="connsiteX55" fmla="*/ 147478 w 2934658"/>
              <a:gd name="connsiteY55" fmla="*/ 68560 h 113727"/>
              <a:gd name="connsiteX56" fmla="*/ 145572 w 2934658"/>
              <a:gd name="connsiteY56" fmla="*/ 67322 h 113727"/>
              <a:gd name="connsiteX57" fmla="*/ 142716 w 2934658"/>
              <a:gd name="connsiteY57" fmla="*/ 70180 h 113727"/>
              <a:gd name="connsiteX58" fmla="*/ 134149 w 2934658"/>
              <a:gd name="connsiteY58" fmla="*/ 85324 h 113727"/>
              <a:gd name="connsiteX59" fmla="*/ 131284 w 2934658"/>
              <a:gd name="connsiteY59" fmla="*/ 80086 h 113727"/>
              <a:gd name="connsiteX60" fmla="*/ 132242 w 2934658"/>
              <a:gd name="connsiteY60" fmla="*/ 73608 h 113727"/>
              <a:gd name="connsiteX61" fmla="*/ 140809 w 2934658"/>
              <a:gd name="connsiteY61" fmla="*/ 39223 h 113727"/>
              <a:gd name="connsiteX62" fmla="*/ 140809 w 2934658"/>
              <a:gd name="connsiteY62" fmla="*/ 36556 h 113727"/>
              <a:gd name="connsiteX63" fmla="*/ 137953 w 2934658"/>
              <a:gd name="connsiteY63" fmla="*/ 33222 h 113727"/>
              <a:gd name="connsiteX64" fmla="*/ 133191 w 2934658"/>
              <a:gd name="connsiteY64" fmla="*/ 38176 h 113727"/>
              <a:gd name="connsiteX65" fmla="*/ 122717 w 2934658"/>
              <a:gd name="connsiteY65" fmla="*/ 30746 h 113727"/>
              <a:gd name="connsiteX66" fmla="*/ 94142 w 2934658"/>
              <a:gd name="connsiteY66" fmla="*/ 68560 h 113727"/>
              <a:gd name="connsiteX67" fmla="*/ 109378 w 2934658"/>
              <a:gd name="connsiteY67" fmla="*/ 87991 h 113727"/>
              <a:gd name="connsiteX68" fmla="*/ 123666 w 2934658"/>
              <a:gd name="connsiteY68" fmla="*/ 79228 h 113727"/>
              <a:gd name="connsiteX69" fmla="*/ 134149 w 2934658"/>
              <a:gd name="connsiteY69" fmla="*/ 87991 h 113727"/>
              <a:gd name="connsiteX70" fmla="*/ 143674 w 2934658"/>
              <a:gd name="connsiteY70" fmla="*/ 81038 h 113727"/>
              <a:gd name="connsiteX71" fmla="*/ 147478 w 2934658"/>
              <a:gd name="connsiteY71" fmla="*/ 68560 h 113727"/>
              <a:gd name="connsiteX72" fmla="*/ 124624 w 2934658"/>
              <a:gd name="connsiteY72" fmla="*/ 71036 h 113727"/>
              <a:gd name="connsiteX73" fmla="*/ 109378 w 2934658"/>
              <a:gd name="connsiteY73" fmla="*/ 85324 h 113727"/>
              <a:gd name="connsiteX74" fmla="*/ 102709 w 2934658"/>
              <a:gd name="connsiteY74" fmla="*/ 73990 h 113727"/>
              <a:gd name="connsiteX75" fmla="*/ 108430 w 2934658"/>
              <a:gd name="connsiteY75" fmla="*/ 47510 h 113727"/>
              <a:gd name="connsiteX76" fmla="*/ 122717 w 2934658"/>
              <a:gd name="connsiteY76" fmla="*/ 33508 h 113727"/>
              <a:gd name="connsiteX77" fmla="*/ 131284 w 2934658"/>
              <a:gd name="connsiteY77" fmla="*/ 45415 h 113727"/>
              <a:gd name="connsiteX78" fmla="*/ 130335 w 2934658"/>
              <a:gd name="connsiteY78" fmla="*/ 47129 h 113727"/>
              <a:gd name="connsiteX79" fmla="*/ 189392 w 2934658"/>
              <a:gd name="connsiteY79" fmla="*/ 68560 h 113727"/>
              <a:gd name="connsiteX80" fmla="*/ 187485 w 2934658"/>
              <a:gd name="connsiteY80" fmla="*/ 67322 h 113727"/>
              <a:gd name="connsiteX81" fmla="*/ 185578 w 2934658"/>
              <a:gd name="connsiteY81" fmla="*/ 69703 h 113727"/>
              <a:gd name="connsiteX82" fmla="*/ 171291 w 2934658"/>
              <a:gd name="connsiteY82" fmla="*/ 85324 h 113727"/>
              <a:gd name="connsiteX83" fmla="*/ 167486 w 2934658"/>
              <a:gd name="connsiteY83" fmla="*/ 80086 h 113727"/>
              <a:gd name="connsiteX84" fmla="*/ 168435 w 2934658"/>
              <a:gd name="connsiteY84" fmla="*/ 73608 h 113727"/>
              <a:gd name="connsiteX85" fmla="*/ 177960 w 2934658"/>
              <a:gd name="connsiteY85" fmla="*/ 36080 h 113727"/>
              <a:gd name="connsiteX86" fmla="*/ 188434 w 2934658"/>
              <a:gd name="connsiteY86" fmla="*/ 36080 h 113727"/>
              <a:gd name="connsiteX87" fmla="*/ 191299 w 2934658"/>
              <a:gd name="connsiteY87" fmla="*/ 33699 h 113727"/>
              <a:gd name="connsiteX88" fmla="*/ 188434 w 2934658"/>
              <a:gd name="connsiteY88" fmla="*/ 32175 h 113727"/>
              <a:gd name="connsiteX89" fmla="*/ 178909 w 2934658"/>
              <a:gd name="connsiteY89" fmla="*/ 32175 h 113727"/>
              <a:gd name="connsiteX90" fmla="*/ 182723 w 2934658"/>
              <a:gd name="connsiteY90" fmla="*/ 13411 h 113727"/>
              <a:gd name="connsiteX91" fmla="*/ 183672 w 2934658"/>
              <a:gd name="connsiteY91" fmla="*/ 10744 h 113727"/>
              <a:gd name="connsiteX92" fmla="*/ 180816 w 2934658"/>
              <a:gd name="connsiteY92" fmla="*/ 7505 h 113727"/>
              <a:gd name="connsiteX93" fmla="*/ 175105 w 2934658"/>
              <a:gd name="connsiteY93" fmla="*/ 11982 h 113727"/>
              <a:gd name="connsiteX94" fmla="*/ 170342 w 2934658"/>
              <a:gd name="connsiteY94" fmla="*/ 32175 h 113727"/>
              <a:gd name="connsiteX95" fmla="*/ 159859 w 2934658"/>
              <a:gd name="connsiteY95" fmla="*/ 32175 h 113727"/>
              <a:gd name="connsiteX96" fmla="*/ 157003 w 2934658"/>
              <a:gd name="connsiteY96" fmla="*/ 34556 h 113727"/>
              <a:gd name="connsiteX97" fmla="*/ 159859 w 2934658"/>
              <a:gd name="connsiteY97" fmla="*/ 36080 h 113727"/>
              <a:gd name="connsiteX98" fmla="*/ 169384 w 2934658"/>
              <a:gd name="connsiteY98" fmla="*/ 36080 h 113727"/>
              <a:gd name="connsiteX99" fmla="*/ 160817 w 2934658"/>
              <a:gd name="connsiteY99" fmla="*/ 72370 h 113727"/>
              <a:gd name="connsiteX100" fmla="*/ 159859 w 2934658"/>
              <a:gd name="connsiteY100" fmla="*/ 76751 h 113727"/>
              <a:gd name="connsiteX101" fmla="*/ 170342 w 2934658"/>
              <a:gd name="connsiteY101" fmla="*/ 87991 h 113727"/>
              <a:gd name="connsiteX102" fmla="*/ 189392 w 2934658"/>
              <a:gd name="connsiteY102" fmla="*/ 68560 h 113727"/>
              <a:gd name="connsiteX103" fmla="*/ 292260 w 2934658"/>
              <a:gd name="connsiteY103" fmla="*/ 38747 h 113727"/>
              <a:gd name="connsiteX104" fmla="*/ 279880 w 2934658"/>
              <a:gd name="connsiteY104" fmla="*/ 30746 h 113727"/>
              <a:gd name="connsiteX105" fmla="*/ 265592 w 2934658"/>
              <a:gd name="connsiteY105" fmla="*/ 39794 h 113727"/>
              <a:gd name="connsiteX106" fmla="*/ 255109 w 2934658"/>
              <a:gd name="connsiteY106" fmla="*/ 30746 h 113727"/>
              <a:gd name="connsiteX107" fmla="*/ 246542 w 2934658"/>
              <a:gd name="connsiteY107" fmla="*/ 37413 h 113727"/>
              <a:gd name="connsiteX108" fmla="*/ 241780 w 2934658"/>
              <a:gd name="connsiteY108" fmla="*/ 50177 h 113727"/>
              <a:gd name="connsiteX109" fmla="*/ 243686 w 2934658"/>
              <a:gd name="connsiteY109" fmla="*/ 51511 h 113727"/>
              <a:gd name="connsiteX110" fmla="*/ 246542 w 2934658"/>
              <a:gd name="connsiteY110" fmla="*/ 48558 h 113727"/>
              <a:gd name="connsiteX111" fmla="*/ 255109 w 2934658"/>
              <a:gd name="connsiteY111" fmla="*/ 33508 h 113727"/>
              <a:gd name="connsiteX112" fmla="*/ 257974 w 2934658"/>
              <a:gd name="connsiteY112" fmla="*/ 38651 h 113727"/>
              <a:gd name="connsiteX113" fmla="*/ 257016 w 2934658"/>
              <a:gd name="connsiteY113" fmla="*/ 45033 h 113727"/>
              <a:gd name="connsiteX114" fmla="*/ 247491 w 2934658"/>
              <a:gd name="connsiteY114" fmla="*/ 82943 h 113727"/>
              <a:gd name="connsiteX115" fmla="*/ 247491 w 2934658"/>
              <a:gd name="connsiteY115" fmla="*/ 84753 h 113727"/>
              <a:gd name="connsiteX116" fmla="*/ 251305 w 2934658"/>
              <a:gd name="connsiteY116" fmla="*/ 87991 h 113727"/>
              <a:gd name="connsiteX117" fmla="*/ 256067 w 2934658"/>
              <a:gd name="connsiteY117" fmla="*/ 83419 h 113727"/>
              <a:gd name="connsiteX118" fmla="*/ 263685 w 2934658"/>
              <a:gd name="connsiteY118" fmla="*/ 50177 h 113727"/>
              <a:gd name="connsiteX119" fmla="*/ 279880 w 2934658"/>
              <a:gd name="connsiteY119" fmla="*/ 33508 h 113727"/>
              <a:gd name="connsiteX120" fmla="*/ 286549 w 2934658"/>
              <a:gd name="connsiteY120" fmla="*/ 35318 h 113727"/>
              <a:gd name="connsiteX121" fmla="*/ 281786 w 2934658"/>
              <a:gd name="connsiteY121" fmla="*/ 41414 h 113727"/>
              <a:gd name="connsiteX122" fmla="*/ 286549 w 2934658"/>
              <a:gd name="connsiteY122" fmla="*/ 45415 h 113727"/>
              <a:gd name="connsiteX123" fmla="*/ 292260 w 2934658"/>
              <a:gd name="connsiteY123" fmla="*/ 38747 h 113727"/>
              <a:gd name="connsiteX124" fmla="*/ 336072 w 2934658"/>
              <a:gd name="connsiteY124" fmla="*/ 73608 h 113727"/>
              <a:gd name="connsiteX125" fmla="*/ 334174 w 2934658"/>
              <a:gd name="connsiteY125" fmla="*/ 71513 h 113727"/>
              <a:gd name="connsiteX126" fmla="*/ 332267 w 2934658"/>
              <a:gd name="connsiteY126" fmla="*/ 72847 h 113727"/>
              <a:gd name="connsiteX127" fmla="*/ 309403 w 2934658"/>
              <a:gd name="connsiteY127" fmla="*/ 85324 h 113727"/>
              <a:gd name="connsiteX128" fmla="*/ 299878 w 2934658"/>
              <a:gd name="connsiteY128" fmla="*/ 71322 h 113727"/>
              <a:gd name="connsiteX129" fmla="*/ 302734 w 2934658"/>
              <a:gd name="connsiteY129" fmla="*/ 57512 h 113727"/>
              <a:gd name="connsiteX130" fmla="*/ 307497 w 2934658"/>
              <a:gd name="connsiteY130" fmla="*/ 57512 h 113727"/>
              <a:gd name="connsiteX131" fmla="*/ 325598 w 2934658"/>
              <a:gd name="connsiteY131" fmla="*/ 54654 h 113727"/>
              <a:gd name="connsiteX132" fmla="*/ 335123 w 2934658"/>
              <a:gd name="connsiteY132" fmla="*/ 41605 h 113727"/>
              <a:gd name="connsiteX133" fmla="*/ 322742 w 2934658"/>
              <a:gd name="connsiteY133" fmla="*/ 30746 h 113727"/>
              <a:gd name="connsiteX134" fmla="*/ 292260 w 2934658"/>
              <a:gd name="connsiteY134" fmla="*/ 65988 h 113727"/>
              <a:gd name="connsiteX135" fmla="*/ 309403 w 2934658"/>
              <a:gd name="connsiteY135" fmla="*/ 87991 h 113727"/>
              <a:gd name="connsiteX136" fmla="*/ 336072 w 2934658"/>
              <a:gd name="connsiteY136" fmla="*/ 73608 h 113727"/>
              <a:gd name="connsiteX137" fmla="*/ 330360 w 2934658"/>
              <a:gd name="connsiteY137" fmla="*/ 41318 h 113727"/>
              <a:gd name="connsiteX138" fmla="*/ 305599 w 2934658"/>
              <a:gd name="connsiteY138" fmla="*/ 54654 h 113727"/>
              <a:gd name="connsiteX139" fmla="*/ 303692 w 2934658"/>
              <a:gd name="connsiteY139" fmla="*/ 54654 h 113727"/>
              <a:gd name="connsiteX140" fmla="*/ 322742 w 2934658"/>
              <a:gd name="connsiteY140" fmla="*/ 33508 h 113727"/>
              <a:gd name="connsiteX141" fmla="*/ 330360 w 2934658"/>
              <a:gd name="connsiteY141" fmla="*/ 41318 h 113727"/>
              <a:gd name="connsiteX142" fmla="*/ 393222 w 2934658"/>
              <a:gd name="connsiteY142" fmla="*/ 68560 h 113727"/>
              <a:gd name="connsiteX143" fmla="*/ 391324 w 2934658"/>
              <a:gd name="connsiteY143" fmla="*/ 67322 h 113727"/>
              <a:gd name="connsiteX144" fmla="*/ 389417 w 2934658"/>
              <a:gd name="connsiteY144" fmla="*/ 70180 h 113727"/>
              <a:gd name="connsiteX145" fmla="*/ 380841 w 2934658"/>
              <a:gd name="connsiteY145" fmla="*/ 85324 h 113727"/>
              <a:gd name="connsiteX146" fmla="*/ 377985 w 2934658"/>
              <a:gd name="connsiteY146" fmla="*/ 80086 h 113727"/>
              <a:gd name="connsiteX147" fmla="*/ 377985 w 2934658"/>
              <a:gd name="connsiteY147" fmla="*/ 73608 h 113727"/>
              <a:gd name="connsiteX148" fmla="*/ 386561 w 2934658"/>
              <a:gd name="connsiteY148" fmla="*/ 39223 h 113727"/>
              <a:gd name="connsiteX149" fmla="*/ 387510 w 2934658"/>
              <a:gd name="connsiteY149" fmla="*/ 36556 h 113727"/>
              <a:gd name="connsiteX150" fmla="*/ 383697 w 2934658"/>
              <a:gd name="connsiteY150" fmla="*/ 33222 h 113727"/>
              <a:gd name="connsiteX151" fmla="*/ 378934 w 2934658"/>
              <a:gd name="connsiteY151" fmla="*/ 38176 h 113727"/>
              <a:gd name="connsiteX152" fmla="*/ 368460 w 2934658"/>
              <a:gd name="connsiteY152" fmla="*/ 30746 h 113727"/>
              <a:gd name="connsiteX153" fmla="*/ 340834 w 2934658"/>
              <a:gd name="connsiteY153" fmla="*/ 68560 h 113727"/>
              <a:gd name="connsiteX154" fmla="*/ 355122 w 2934658"/>
              <a:gd name="connsiteY154" fmla="*/ 87991 h 113727"/>
              <a:gd name="connsiteX155" fmla="*/ 370367 w 2934658"/>
              <a:gd name="connsiteY155" fmla="*/ 79228 h 113727"/>
              <a:gd name="connsiteX156" fmla="*/ 380841 w 2934658"/>
              <a:gd name="connsiteY156" fmla="*/ 87991 h 113727"/>
              <a:gd name="connsiteX157" fmla="*/ 389417 w 2934658"/>
              <a:gd name="connsiteY157" fmla="*/ 81038 h 113727"/>
              <a:gd name="connsiteX158" fmla="*/ 393222 w 2934658"/>
              <a:gd name="connsiteY158" fmla="*/ 68560 h 113727"/>
              <a:gd name="connsiteX159" fmla="*/ 371316 w 2934658"/>
              <a:gd name="connsiteY159" fmla="*/ 71036 h 113727"/>
              <a:gd name="connsiteX160" fmla="*/ 356080 w 2934658"/>
              <a:gd name="connsiteY160" fmla="*/ 85324 h 113727"/>
              <a:gd name="connsiteX161" fmla="*/ 348461 w 2934658"/>
              <a:gd name="connsiteY161" fmla="*/ 73990 h 113727"/>
              <a:gd name="connsiteX162" fmla="*/ 355122 w 2934658"/>
              <a:gd name="connsiteY162" fmla="*/ 47510 h 113727"/>
              <a:gd name="connsiteX163" fmla="*/ 368460 w 2934658"/>
              <a:gd name="connsiteY163" fmla="*/ 33508 h 113727"/>
              <a:gd name="connsiteX164" fmla="*/ 377036 w 2934658"/>
              <a:gd name="connsiteY164" fmla="*/ 45415 h 113727"/>
              <a:gd name="connsiteX165" fmla="*/ 377036 w 2934658"/>
              <a:gd name="connsiteY165" fmla="*/ 47129 h 113727"/>
              <a:gd name="connsiteX166" fmla="*/ 449423 w 2934658"/>
              <a:gd name="connsiteY166" fmla="*/ 73608 h 113727"/>
              <a:gd name="connsiteX167" fmla="*/ 447516 w 2934658"/>
              <a:gd name="connsiteY167" fmla="*/ 71513 h 113727"/>
              <a:gd name="connsiteX168" fmla="*/ 446567 w 2934658"/>
              <a:gd name="connsiteY168" fmla="*/ 72847 h 113727"/>
              <a:gd name="connsiteX169" fmla="*/ 423703 w 2934658"/>
              <a:gd name="connsiteY169" fmla="*/ 85324 h 113727"/>
              <a:gd name="connsiteX170" fmla="*/ 414178 w 2934658"/>
              <a:gd name="connsiteY170" fmla="*/ 72275 h 113727"/>
              <a:gd name="connsiteX171" fmla="*/ 420848 w 2934658"/>
              <a:gd name="connsiteY171" fmla="*/ 46176 h 113727"/>
              <a:gd name="connsiteX172" fmla="*/ 437042 w 2934658"/>
              <a:gd name="connsiteY172" fmla="*/ 33508 h 113727"/>
              <a:gd name="connsiteX173" fmla="*/ 445609 w 2934658"/>
              <a:gd name="connsiteY173" fmla="*/ 39033 h 113727"/>
              <a:gd name="connsiteX174" fmla="*/ 438949 w 2934658"/>
              <a:gd name="connsiteY174" fmla="*/ 45129 h 113727"/>
              <a:gd name="connsiteX175" fmla="*/ 443711 w 2934658"/>
              <a:gd name="connsiteY175" fmla="*/ 49130 h 113727"/>
              <a:gd name="connsiteX176" fmla="*/ 450372 w 2934658"/>
              <a:gd name="connsiteY176" fmla="*/ 41605 h 113727"/>
              <a:gd name="connsiteX177" fmla="*/ 437042 w 2934658"/>
              <a:gd name="connsiteY177" fmla="*/ 30746 h 113727"/>
              <a:gd name="connsiteX178" fmla="*/ 405611 w 2934658"/>
              <a:gd name="connsiteY178" fmla="*/ 67226 h 113727"/>
              <a:gd name="connsiteX179" fmla="*/ 423703 w 2934658"/>
              <a:gd name="connsiteY179" fmla="*/ 87991 h 113727"/>
              <a:gd name="connsiteX180" fmla="*/ 449423 w 2934658"/>
              <a:gd name="connsiteY180" fmla="*/ 73608 h 113727"/>
              <a:gd name="connsiteX181" fmla="*/ 515149 w 2934658"/>
              <a:gd name="connsiteY181" fmla="*/ 68560 h 113727"/>
              <a:gd name="connsiteX182" fmla="*/ 513242 w 2934658"/>
              <a:gd name="connsiteY182" fmla="*/ 67322 h 113727"/>
              <a:gd name="connsiteX183" fmla="*/ 511335 w 2934658"/>
              <a:gd name="connsiteY183" fmla="*/ 69418 h 113727"/>
              <a:gd name="connsiteX184" fmla="*/ 499903 w 2934658"/>
              <a:gd name="connsiteY184" fmla="*/ 85324 h 113727"/>
              <a:gd name="connsiteX185" fmla="*/ 497048 w 2934658"/>
              <a:gd name="connsiteY185" fmla="*/ 81609 h 113727"/>
              <a:gd name="connsiteX186" fmla="*/ 498955 w 2934658"/>
              <a:gd name="connsiteY186" fmla="*/ 72084 h 113727"/>
              <a:gd name="connsiteX187" fmla="*/ 506573 w 2934658"/>
              <a:gd name="connsiteY187" fmla="*/ 43986 h 113727"/>
              <a:gd name="connsiteX188" fmla="*/ 493234 w 2934658"/>
              <a:gd name="connsiteY188" fmla="*/ 30746 h 113727"/>
              <a:gd name="connsiteX189" fmla="*/ 477049 w 2934658"/>
              <a:gd name="connsiteY189" fmla="*/ 39033 h 113727"/>
              <a:gd name="connsiteX190" fmla="*/ 486574 w 2934658"/>
              <a:gd name="connsiteY190" fmla="*/ 1980 h 113727"/>
              <a:gd name="connsiteX191" fmla="*/ 486574 w 2934658"/>
              <a:gd name="connsiteY191" fmla="*/ 362 h 113727"/>
              <a:gd name="connsiteX192" fmla="*/ 484667 w 2934658"/>
              <a:gd name="connsiteY192" fmla="*/ -1163 h 113727"/>
              <a:gd name="connsiteX193" fmla="*/ 482760 w 2934658"/>
              <a:gd name="connsiteY193" fmla="*/ -877 h 113727"/>
              <a:gd name="connsiteX194" fmla="*/ 470380 w 2934658"/>
              <a:gd name="connsiteY194" fmla="*/ 171 h 113727"/>
              <a:gd name="connsiteX195" fmla="*/ 467524 w 2934658"/>
              <a:gd name="connsiteY195" fmla="*/ 2743 h 113727"/>
              <a:gd name="connsiteX196" fmla="*/ 470380 w 2934658"/>
              <a:gd name="connsiteY196" fmla="*/ 4266 h 113727"/>
              <a:gd name="connsiteX197" fmla="*/ 477049 w 2934658"/>
              <a:gd name="connsiteY197" fmla="*/ 6267 h 113727"/>
              <a:gd name="connsiteX198" fmla="*/ 476091 w 2934658"/>
              <a:gd name="connsiteY198" fmla="*/ 8553 h 113727"/>
              <a:gd name="connsiteX199" fmla="*/ 457999 w 2934658"/>
              <a:gd name="connsiteY199" fmla="*/ 83133 h 113727"/>
              <a:gd name="connsiteX200" fmla="*/ 457999 w 2934658"/>
              <a:gd name="connsiteY200" fmla="*/ 84753 h 113727"/>
              <a:gd name="connsiteX201" fmla="*/ 461803 w 2934658"/>
              <a:gd name="connsiteY201" fmla="*/ 87991 h 113727"/>
              <a:gd name="connsiteX202" fmla="*/ 466566 w 2934658"/>
              <a:gd name="connsiteY202" fmla="*/ 84562 h 113727"/>
              <a:gd name="connsiteX203" fmla="*/ 471328 w 2934658"/>
              <a:gd name="connsiteY203" fmla="*/ 62559 h 113727"/>
              <a:gd name="connsiteX204" fmla="*/ 473235 w 2934658"/>
              <a:gd name="connsiteY204" fmla="*/ 54368 h 113727"/>
              <a:gd name="connsiteX205" fmla="*/ 477049 w 2934658"/>
              <a:gd name="connsiteY205" fmla="*/ 45605 h 113727"/>
              <a:gd name="connsiteX206" fmla="*/ 493234 w 2934658"/>
              <a:gd name="connsiteY206" fmla="*/ 33508 h 113727"/>
              <a:gd name="connsiteX207" fmla="*/ 498955 w 2934658"/>
              <a:gd name="connsiteY207" fmla="*/ 41891 h 113727"/>
              <a:gd name="connsiteX208" fmla="*/ 492285 w 2934658"/>
              <a:gd name="connsiteY208" fmla="*/ 69893 h 113727"/>
              <a:gd name="connsiteX209" fmla="*/ 490378 w 2934658"/>
              <a:gd name="connsiteY209" fmla="*/ 77894 h 113727"/>
              <a:gd name="connsiteX210" fmla="*/ 498955 w 2934658"/>
              <a:gd name="connsiteY210" fmla="*/ 87991 h 113727"/>
              <a:gd name="connsiteX211" fmla="*/ 515149 w 2934658"/>
              <a:gd name="connsiteY211" fmla="*/ 68560 h 113727"/>
              <a:gd name="connsiteX212" fmla="*/ 601823 w 2934658"/>
              <a:gd name="connsiteY212" fmla="*/ 68560 h 113727"/>
              <a:gd name="connsiteX213" fmla="*/ 599916 w 2934658"/>
              <a:gd name="connsiteY213" fmla="*/ 67322 h 113727"/>
              <a:gd name="connsiteX214" fmla="*/ 597060 w 2934658"/>
              <a:gd name="connsiteY214" fmla="*/ 69703 h 113727"/>
              <a:gd name="connsiteX215" fmla="*/ 582773 w 2934658"/>
              <a:gd name="connsiteY215" fmla="*/ 85324 h 113727"/>
              <a:gd name="connsiteX216" fmla="*/ 578959 w 2934658"/>
              <a:gd name="connsiteY216" fmla="*/ 80086 h 113727"/>
              <a:gd name="connsiteX217" fmla="*/ 579917 w 2934658"/>
              <a:gd name="connsiteY217" fmla="*/ 73608 h 113727"/>
              <a:gd name="connsiteX218" fmla="*/ 589442 w 2934658"/>
              <a:gd name="connsiteY218" fmla="*/ 36080 h 113727"/>
              <a:gd name="connsiteX219" fmla="*/ 599916 w 2934658"/>
              <a:gd name="connsiteY219" fmla="*/ 36080 h 113727"/>
              <a:gd name="connsiteX220" fmla="*/ 603730 w 2934658"/>
              <a:gd name="connsiteY220" fmla="*/ 33699 h 113727"/>
              <a:gd name="connsiteX221" fmla="*/ 599916 w 2934658"/>
              <a:gd name="connsiteY221" fmla="*/ 32175 h 113727"/>
              <a:gd name="connsiteX222" fmla="*/ 590391 w 2934658"/>
              <a:gd name="connsiteY222" fmla="*/ 32175 h 113727"/>
              <a:gd name="connsiteX223" fmla="*/ 595153 w 2934658"/>
              <a:gd name="connsiteY223" fmla="*/ 13411 h 113727"/>
              <a:gd name="connsiteX224" fmla="*/ 595153 w 2934658"/>
              <a:gd name="connsiteY224" fmla="*/ 10744 h 113727"/>
              <a:gd name="connsiteX225" fmla="*/ 592298 w 2934658"/>
              <a:gd name="connsiteY225" fmla="*/ 7505 h 113727"/>
              <a:gd name="connsiteX226" fmla="*/ 587535 w 2934658"/>
              <a:gd name="connsiteY226" fmla="*/ 11982 h 113727"/>
              <a:gd name="connsiteX227" fmla="*/ 582773 w 2934658"/>
              <a:gd name="connsiteY227" fmla="*/ 32175 h 113727"/>
              <a:gd name="connsiteX228" fmla="*/ 572299 w 2934658"/>
              <a:gd name="connsiteY228" fmla="*/ 32175 h 113727"/>
              <a:gd name="connsiteX229" fmla="*/ 568485 w 2934658"/>
              <a:gd name="connsiteY229" fmla="*/ 34556 h 113727"/>
              <a:gd name="connsiteX230" fmla="*/ 571341 w 2934658"/>
              <a:gd name="connsiteY230" fmla="*/ 36080 h 113727"/>
              <a:gd name="connsiteX231" fmla="*/ 581824 w 2934658"/>
              <a:gd name="connsiteY231" fmla="*/ 36080 h 113727"/>
              <a:gd name="connsiteX232" fmla="*/ 572299 w 2934658"/>
              <a:gd name="connsiteY232" fmla="*/ 72370 h 113727"/>
              <a:gd name="connsiteX233" fmla="*/ 572299 w 2934658"/>
              <a:gd name="connsiteY233" fmla="*/ 76751 h 113727"/>
              <a:gd name="connsiteX234" fmla="*/ 582773 w 2934658"/>
              <a:gd name="connsiteY234" fmla="*/ 87991 h 113727"/>
              <a:gd name="connsiteX235" fmla="*/ 601823 w 2934658"/>
              <a:gd name="connsiteY235" fmla="*/ 68560 h 113727"/>
              <a:gd name="connsiteX236" fmla="*/ 664684 w 2934658"/>
              <a:gd name="connsiteY236" fmla="*/ 68560 h 113727"/>
              <a:gd name="connsiteX237" fmla="*/ 662786 w 2934658"/>
              <a:gd name="connsiteY237" fmla="*/ 67322 h 113727"/>
              <a:gd name="connsiteX238" fmla="*/ 660880 w 2934658"/>
              <a:gd name="connsiteY238" fmla="*/ 69418 h 113727"/>
              <a:gd name="connsiteX239" fmla="*/ 649448 w 2934658"/>
              <a:gd name="connsiteY239" fmla="*/ 85324 h 113727"/>
              <a:gd name="connsiteX240" fmla="*/ 646592 w 2934658"/>
              <a:gd name="connsiteY240" fmla="*/ 81609 h 113727"/>
              <a:gd name="connsiteX241" fmla="*/ 648499 w 2934658"/>
              <a:gd name="connsiteY241" fmla="*/ 72084 h 113727"/>
              <a:gd name="connsiteX242" fmla="*/ 656117 w 2934658"/>
              <a:gd name="connsiteY242" fmla="*/ 43986 h 113727"/>
              <a:gd name="connsiteX243" fmla="*/ 643736 w 2934658"/>
              <a:gd name="connsiteY243" fmla="*/ 30746 h 113727"/>
              <a:gd name="connsiteX244" fmla="*/ 626584 w 2934658"/>
              <a:gd name="connsiteY244" fmla="*/ 39033 h 113727"/>
              <a:gd name="connsiteX245" fmla="*/ 636109 w 2934658"/>
              <a:gd name="connsiteY245" fmla="*/ 1980 h 113727"/>
              <a:gd name="connsiteX246" fmla="*/ 636109 w 2934658"/>
              <a:gd name="connsiteY246" fmla="*/ 362 h 113727"/>
              <a:gd name="connsiteX247" fmla="*/ 634211 w 2934658"/>
              <a:gd name="connsiteY247" fmla="*/ -1163 h 113727"/>
              <a:gd name="connsiteX248" fmla="*/ 632305 w 2934658"/>
              <a:gd name="connsiteY248" fmla="*/ -877 h 113727"/>
              <a:gd name="connsiteX249" fmla="*/ 619924 w 2934658"/>
              <a:gd name="connsiteY249" fmla="*/ 171 h 113727"/>
              <a:gd name="connsiteX250" fmla="*/ 617059 w 2934658"/>
              <a:gd name="connsiteY250" fmla="*/ 2743 h 113727"/>
              <a:gd name="connsiteX251" fmla="*/ 620873 w 2934658"/>
              <a:gd name="connsiteY251" fmla="*/ 4266 h 113727"/>
              <a:gd name="connsiteX252" fmla="*/ 626584 w 2934658"/>
              <a:gd name="connsiteY252" fmla="*/ 6267 h 113727"/>
              <a:gd name="connsiteX253" fmla="*/ 626584 w 2934658"/>
              <a:gd name="connsiteY253" fmla="*/ 8553 h 113727"/>
              <a:gd name="connsiteX254" fmla="*/ 607534 w 2934658"/>
              <a:gd name="connsiteY254" fmla="*/ 83133 h 113727"/>
              <a:gd name="connsiteX255" fmla="*/ 607534 w 2934658"/>
              <a:gd name="connsiteY255" fmla="*/ 84753 h 113727"/>
              <a:gd name="connsiteX256" fmla="*/ 611348 w 2934658"/>
              <a:gd name="connsiteY256" fmla="*/ 87991 h 113727"/>
              <a:gd name="connsiteX257" fmla="*/ 616110 w 2934658"/>
              <a:gd name="connsiteY257" fmla="*/ 84562 h 113727"/>
              <a:gd name="connsiteX258" fmla="*/ 620873 w 2934658"/>
              <a:gd name="connsiteY258" fmla="*/ 62559 h 113727"/>
              <a:gd name="connsiteX259" fmla="*/ 622780 w 2934658"/>
              <a:gd name="connsiteY259" fmla="*/ 54368 h 113727"/>
              <a:gd name="connsiteX260" fmla="*/ 626584 w 2934658"/>
              <a:gd name="connsiteY260" fmla="*/ 45605 h 113727"/>
              <a:gd name="connsiteX261" fmla="*/ 642778 w 2934658"/>
              <a:gd name="connsiteY261" fmla="*/ 33508 h 113727"/>
              <a:gd name="connsiteX262" fmla="*/ 648499 w 2934658"/>
              <a:gd name="connsiteY262" fmla="*/ 41891 h 113727"/>
              <a:gd name="connsiteX263" fmla="*/ 641830 w 2934658"/>
              <a:gd name="connsiteY263" fmla="*/ 69893 h 113727"/>
              <a:gd name="connsiteX264" fmla="*/ 639923 w 2934658"/>
              <a:gd name="connsiteY264" fmla="*/ 77894 h 113727"/>
              <a:gd name="connsiteX265" fmla="*/ 649448 w 2934658"/>
              <a:gd name="connsiteY265" fmla="*/ 87991 h 113727"/>
              <a:gd name="connsiteX266" fmla="*/ 664684 w 2934658"/>
              <a:gd name="connsiteY266" fmla="*/ 68560 h 113727"/>
              <a:gd name="connsiteX267" fmla="*/ 719936 w 2934658"/>
              <a:gd name="connsiteY267" fmla="*/ 73608 h 113727"/>
              <a:gd name="connsiteX268" fmla="*/ 718030 w 2934658"/>
              <a:gd name="connsiteY268" fmla="*/ 71513 h 113727"/>
              <a:gd name="connsiteX269" fmla="*/ 716123 w 2934658"/>
              <a:gd name="connsiteY269" fmla="*/ 72847 h 113727"/>
              <a:gd name="connsiteX270" fmla="*/ 694217 w 2934658"/>
              <a:gd name="connsiteY270" fmla="*/ 85324 h 113727"/>
              <a:gd name="connsiteX271" fmla="*/ 684692 w 2934658"/>
              <a:gd name="connsiteY271" fmla="*/ 71322 h 113727"/>
              <a:gd name="connsiteX272" fmla="*/ 686599 w 2934658"/>
              <a:gd name="connsiteY272" fmla="*/ 57512 h 113727"/>
              <a:gd name="connsiteX273" fmla="*/ 691361 w 2934658"/>
              <a:gd name="connsiteY273" fmla="*/ 57512 h 113727"/>
              <a:gd name="connsiteX274" fmla="*/ 709453 w 2934658"/>
              <a:gd name="connsiteY274" fmla="*/ 54654 h 113727"/>
              <a:gd name="connsiteX275" fmla="*/ 718978 w 2934658"/>
              <a:gd name="connsiteY275" fmla="*/ 41605 h 113727"/>
              <a:gd name="connsiteX276" fmla="*/ 706598 w 2934658"/>
              <a:gd name="connsiteY276" fmla="*/ 30746 h 113727"/>
              <a:gd name="connsiteX277" fmla="*/ 676116 w 2934658"/>
              <a:gd name="connsiteY277" fmla="*/ 65988 h 113727"/>
              <a:gd name="connsiteX278" fmla="*/ 693259 w 2934658"/>
              <a:gd name="connsiteY278" fmla="*/ 87991 h 113727"/>
              <a:gd name="connsiteX279" fmla="*/ 719936 w 2934658"/>
              <a:gd name="connsiteY279" fmla="*/ 73608 h 113727"/>
              <a:gd name="connsiteX280" fmla="*/ 714216 w 2934658"/>
              <a:gd name="connsiteY280" fmla="*/ 41318 h 113727"/>
              <a:gd name="connsiteX281" fmla="*/ 689455 w 2934658"/>
              <a:gd name="connsiteY281" fmla="*/ 54654 h 113727"/>
              <a:gd name="connsiteX282" fmla="*/ 687548 w 2934658"/>
              <a:gd name="connsiteY282" fmla="*/ 54654 h 113727"/>
              <a:gd name="connsiteX283" fmla="*/ 706598 w 2934658"/>
              <a:gd name="connsiteY283" fmla="*/ 33508 h 113727"/>
              <a:gd name="connsiteX284" fmla="*/ 714216 w 2934658"/>
              <a:gd name="connsiteY284" fmla="*/ 41318 h 113727"/>
              <a:gd name="connsiteX285" fmla="*/ 868523 w 2934658"/>
              <a:gd name="connsiteY285" fmla="*/ 68560 h 113727"/>
              <a:gd name="connsiteX286" fmla="*/ 866616 w 2934658"/>
              <a:gd name="connsiteY286" fmla="*/ 67322 h 113727"/>
              <a:gd name="connsiteX287" fmla="*/ 864709 w 2934658"/>
              <a:gd name="connsiteY287" fmla="*/ 69418 h 113727"/>
              <a:gd name="connsiteX288" fmla="*/ 853286 w 2934658"/>
              <a:gd name="connsiteY288" fmla="*/ 85324 h 113727"/>
              <a:gd name="connsiteX289" fmla="*/ 850422 w 2934658"/>
              <a:gd name="connsiteY289" fmla="*/ 81609 h 113727"/>
              <a:gd name="connsiteX290" fmla="*/ 852328 w 2934658"/>
              <a:gd name="connsiteY290" fmla="*/ 72084 h 113727"/>
              <a:gd name="connsiteX291" fmla="*/ 859947 w 2934658"/>
              <a:gd name="connsiteY291" fmla="*/ 43986 h 113727"/>
              <a:gd name="connsiteX292" fmla="*/ 846617 w 2934658"/>
              <a:gd name="connsiteY292" fmla="*/ 30746 h 113727"/>
              <a:gd name="connsiteX293" fmla="*/ 828516 w 2934658"/>
              <a:gd name="connsiteY293" fmla="*/ 41891 h 113727"/>
              <a:gd name="connsiteX294" fmla="*/ 815186 w 2934658"/>
              <a:gd name="connsiteY294" fmla="*/ 30746 h 113727"/>
              <a:gd name="connsiteX295" fmla="*/ 798034 w 2934658"/>
              <a:gd name="connsiteY295" fmla="*/ 40652 h 113727"/>
              <a:gd name="connsiteX296" fmla="*/ 787560 w 2934658"/>
              <a:gd name="connsiteY296" fmla="*/ 30746 h 113727"/>
              <a:gd name="connsiteX297" fmla="*/ 778035 w 2934658"/>
              <a:gd name="connsiteY297" fmla="*/ 37413 h 113727"/>
              <a:gd name="connsiteX298" fmla="*/ 774222 w 2934658"/>
              <a:gd name="connsiteY298" fmla="*/ 50177 h 113727"/>
              <a:gd name="connsiteX299" fmla="*/ 776128 w 2934658"/>
              <a:gd name="connsiteY299" fmla="*/ 51511 h 113727"/>
              <a:gd name="connsiteX300" fmla="*/ 778035 w 2934658"/>
              <a:gd name="connsiteY300" fmla="*/ 48558 h 113727"/>
              <a:gd name="connsiteX301" fmla="*/ 786611 w 2934658"/>
              <a:gd name="connsiteY301" fmla="*/ 33508 h 113727"/>
              <a:gd name="connsiteX302" fmla="*/ 790416 w 2934658"/>
              <a:gd name="connsiteY302" fmla="*/ 38651 h 113727"/>
              <a:gd name="connsiteX303" fmla="*/ 789467 w 2934658"/>
              <a:gd name="connsiteY303" fmla="*/ 45033 h 113727"/>
              <a:gd name="connsiteX304" fmla="*/ 779942 w 2934658"/>
              <a:gd name="connsiteY304" fmla="*/ 82943 h 113727"/>
              <a:gd name="connsiteX305" fmla="*/ 779942 w 2934658"/>
              <a:gd name="connsiteY305" fmla="*/ 84753 h 113727"/>
              <a:gd name="connsiteX306" fmla="*/ 782798 w 2934658"/>
              <a:gd name="connsiteY306" fmla="*/ 87991 h 113727"/>
              <a:gd name="connsiteX307" fmla="*/ 787560 w 2934658"/>
              <a:gd name="connsiteY307" fmla="*/ 84753 h 113727"/>
              <a:gd name="connsiteX308" fmla="*/ 792323 w 2934658"/>
              <a:gd name="connsiteY308" fmla="*/ 64465 h 113727"/>
              <a:gd name="connsiteX309" fmla="*/ 794230 w 2934658"/>
              <a:gd name="connsiteY309" fmla="*/ 56273 h 113727"/>
              <a:gd name="connsiteX310" fmla="*/ 798034 w 2934658"/>
              <a:gd name="connsiteY310" fmla="*/ 47224 h 113727"/>
              <a:gd name="connsiteX311" fmla="*/ 815186 w 2934658"/>
              <a:gd name="connsiteY311" fmla="*/ 33508 h 113727"/>
              <a:gd name="connsiteX312" fmla="*/ 820898 w 2934658"/>
              <a:gd name="connsiteY312" fmla="*/ 41891 h 113727"/>
              <a:gd name="connsiteX313" fmla="*/ 819949 w 2934658"/>
              <a:gd name="connsiteY313" fmla="*/ 50082 h 113727"/>
              <a:gd name="connsiteX314" fmla="*/ 811373 w 2934658"/>
              <a:gd name="connsiteY314" fmla="*/ 82943 h 113727"/>
              <a:gd name="connsiteX315" fmla="*/ 811373 w 2934658"/>
              <a:gd name="connsiteY315" fmla="*/ 84753 h 113727"/>
              <a:gd name="connsiteX316" fmla="*/ 815186 w 2934658"/>
              <a:gd name="connsiteY316" fmla="*/ 87991 h 113727"/>
              <a:gd name="connsiteX317" fmla="*/ 818991 w 2934658"/>
              <a:gd name="connsiteY317" fmla="*/ 84753 h 113727"/>
              <a:gd name="connsiteX318" fmla="*/ 823753 w 2934658"/>
              <a:gd name="connsiteY318" fmla="*/ 64465 h 113727"/>
              <a:gd name="connsiteX319" fmla="*/ 825660 w 2934658"/>
              <a:gd name="connsiteY319" fmla="*/ 56273 h 113727"/>
              <a:gd name="connsiteX320" fmla="*/ 829474 w 2934658"/>
              <a:gd name="connsiteY320" fmla="*/ 47224 h 113727"/>
              <a:gd name="connsiteX321" fmla="*/ 846617 w 2934658"/>
              <a:gd name="connsiteY321" fmla="*/ 33508 h 113727"/>
              <a:gd name="connsiteX322" fmla="*/ 852328 w 2934658"/>
              <a:gd name="connsiteY322" fmla="*/ 41891 h 113727"/>
              <a:gd name="connsiteX323" fmla="*/ 845659 w 2934658"/>
              <a:gd name="connsiteY323" fmla="*/ 69893 h 113727"/>
              <a:gd name="connsiteX324" fmla="*/ 842803 w 2934658"/>
              <a:gd name="connsiteY324" fmla="*/ 77894 h 113727"/>
              <a:gd name="connsiteX325" fmla="*/ 852328 w 2934658"/>
              <a:gd name="connsiteY325" fmla="*/ 87991 h 113727"/>
              <a:gd name="connsiteX326" fmla="*/ 868523 w 2934658"/>
              <a:gd name="connsiteY326" fmla="*/ 68560 h 113727"/>
              <a:gd name="connsiteX327" fmla="*/ 928528 w 2934658"/>
              <a:gd name="connsiteY327" fmla="*/ 51511 h 113727"/>
              <a:gd name="connsiteX328" fmla="*/ 910436 w 2934658"/>
              <a:gd name="connsiteY328" fmla="*/ 30746 h 113727"/>
              <a:gd name="connsiteX329" fmla="*/ 878997 w 2934658"/>
              <a:gd name="connsiteY329" fmla="*/ 67226 h 113727"/>
              <a:gd name="connsiteX330" fmla="*/ 897098 w 2934658"/>
              <a:gd name="connsiteY330" fmla="*/ 87991 h 113727"/>
              <a:gd name="connsiteX331" fmla="*/ 928528 w 2934658"/>
              <a:gd name="connsiteY331" fmla="*/ 51511 h 113727"/>
              <a:gd name="connsiteX332" fmla="*/ 919961 w 2934658"/>
              <a:gd name="connsiteY332" fmla="*/ 46653 h 113727"/>
              <a:gd name="connsiteX333" fmla="*/ 913292 w 2934658"/>
              <a:gd name="connsiteY333" fmla="*/ 72656 h 113727"/>
              <a:gd name="connsiteX334" fmla="*/ 897098 w 2934658"/>
              <a:gd name="connsiteY334" fmla="*/ 85324 h 113727"/>
              <a:gd name="connsiteX335" fmla="*/ 887573 w 2934658"/>
              <a:gd name="connsiteY335" fmla="*/ 72275 h 113727"/>
              <a:gd name="connsiteX336" fmla="*/ 895191 w 2934658"/>
              <a:gd name="connsiteY336" fmla="*/ 45033 h 113727"/>
              <a:gd name="connsiteX337" fmla="*/ 910436 w 2934658"/>
              <a:gd name="connsiteY337" fmla="*/ 33508 h 113727"/>
              <a:gd name="connsiteX338" fmla="*/ 919961 w 2934658"/>
              <a:gd name="connsiteY338" fmla="*/ 46653 h 113727"/>
              <a:gd name="connsiteX339" fmla="*/ 977111 w 2934658"/>
              <a:gd name="connsiteY339" fmla="*/ 66846 h 113727"/>
              <a:gd name="connsiteX340" fmla="*/ 962824 w 2934658"/>
              <a:gd name="connsiteY340" fmla="*/ 52463 h 113727"/>
              <a:gd name="connsiteX341" fmla="*/ 955197 w 2934658"/>
              <a:gd name="connsiteY341" fmla="*/ 45129 h 113727"/>
              <a:gd name="connsiteX342" fmla="*/ 967586 w 2934658"/>
              <a:gd name="connsiteY342" fmla="*/ 33508 h 113727"/>
              <a:gd name="connsiteX343" fmla="*/ 977111 w 2934658"/>
              <a:gd name="connsiteY343" fmla="*/ 39794 h 113727"/>
              <a:gd name="connsiteX344" fmla="*/ 971391 w 2934658"/>
              <a:gd name="connsiteY344" fmla="*/ 44843 h 113727"/>
              <a:gd name="connsiteX345" fmla="*/ 975205 w 2934658"/>
              <a:gd name="connsiteY345" fmla="*/ 48462 h 113727"/>
              <a:gd name="connsiteX346" fmla="*/ 980916 w 2934658"/>
              <a:gd name="connsiteY346" fmla="*/ 41605 h 113727"/>
              <a:gd name="connsiteX347" fmla="*/ 967586 w 2934658"/>
              <a:gd name="connsiteY347" fmla="*/ 30746 h 113727"/>
              <a:gd name="connsiteX348" fmla="*/ 947578 w 2934658"/>
              <a:gd name="connsiteY348" fmla="*/ 49510 h 113727"/>
              <a:gd name="connsiteX349" fmla="*/ 959959 w 2934658"/>
              <a:gd name="connsiteY349" fmla="*/ 61797 h 113727"/>
              <a:gd name="connsiteX350" fmla="*/ 970442 w 2934658"/>
              <a:gd name="connsiteY350" fmla="*/ 71036 h 113727"/>
              <a:gd name="connsiteX351" fmla="*/ 954248 w 2934658"/>
              <a:gd name="connsiteY351" fmla="*/ 85324 h 113727"/>
              <a:gd name="connsiteX352" fmla="*/ 942816 w 2934658"/>
              <a:gd name="connsiteY352" fmla="*/ 78180 h 113727"/>
              <a:gd name="connsiteX353" fmla="*/ 948536 w 2934658"/>
              <a:gd name="connsiteY353" fmla="*/ 71989 h 113727"/>
              <a:gd name="connsiteX354" fmla="*/ 944723 w 2934658"/>
              <a:gd name="connsiteY354" fmla="*/ 67894 h 113727"/>
              <a:gd name="connsiteX355" fmla="*/ 938053 w 2934658"/>
              <a:gd name="connsiteY355" fmla="*/ 75799 h 113727"/>
              <a:gd name="connsiteX356" fmla="*/ 954248 w 2934658"/>
              <a:gd name="connsiteY356" fmla="*/ 87991 h 113727"/>
              <a:gd name="connsiteX357" fmla="*/ 977111 w 2934658"/>
              <a:gd name="connsiteY357" fmla="*/ 66846 h 113727"/>
              <a:gd name="connsiteX358" fmla="*/ 1023778 w 2934658"/>
              <a:gd name="connsiteY358" fmla="*/ 68560 h 113727"/>
              <a:gd name="connsiteX359" fmla="*/ 1021872 w 2934658"/>
              <a:gd name="connsiteY359" fmla="*/ 67322 h 113727"/>
              <a:gd name="connsiteX360" fmla="*/ 1019016 w 2934658"/>
              <a:gd name="connsiteY360" fmla="*/ 69703 h 113727"/>
              <a:gd name="connsiteX361" fmla="*/ 1004728 w 2934658"/>
              <a:gd name="connsiteY361" fmla="*/ 85324 h 113727"/>
              <a:gd name="connsiteX362" fmla="*/ 1001873 w 2934658"/>
              <a:gd name="connsiteY362" fmla="*/ 80086 h 113727"/>
              <a:gd name="connsiteX363" fmla="*/ 1002822 w 2934658"/>
              <a:gd name="connsiteY363" fmla="*/ 73608 h 113727"/>
              <a:gd name="connsiteX364" fmla="*/ 1011398 w 2934658"/>
              <a:gd name="connsiteY364" fmla="*/ 36080 h 113727"/>
              <a:gd name="connsiteX365" fmla="*/ 1021872 w 2934658"/>
              <a:gd name="connsiteY365" fmla="*/ 36080 h 113727"/>
              <a:gd name="connsiteX366" fmla="*/ 1025685 w 2934658"/>
              <a:gd name="connsiteY366" fmla="*/ 33699 h 113727"/>
              <a:gd name="connsiteX367" fmla="*/ 1022830 w 2934658"/>
              <a:gd name="connsiteY367" fmla="*/ 32175 h 113727"/>
              <a:gd name="connsiteX368" fmla="*/ 1012347 w 2934658"/>
              <a:gd name="connsiteY368" fmla="*/ 32175 h 113727"/>
              <a:gd name="connsiteX369" fmla="*/ 1017109 w 2934658"/>
              <a:gd name="connsiteY369" fmla="*/ 13411 h 113727"/>
              <a:gd name="connsiteX370" fmla="*/ 1018067 w 2934658"/>
              <a:gd name="connsiteY370" fmla="*/ 10744 h 113727"/>
              <a:gd name="connsiteX371" fmla="*/ 1014253 w 2934658"/>
              <a:gd name="connsiteY371" fmla="*/ 7505 h 113727"/>
              <a:gd name="connsiteX372" fmla="*/ 1009491 w 2934658"/>
              <a:gd name="connsiteY372" fmla="*/ 11982 h 113727"/>
              <a:gd name="connsiteX373" fmla="*/ 1004728 w 2934658"/>
              <a:gd name="connsiteY373" fmla="*/ 32175 h 113727"/>
              <a:gd name="connsiteX374" fmla="*/ 994255 w 2934658"/>
              <a:gd name="connsiteY374" fmla="*/ 32175 h 113727"/>
              <a:gd name="connsiteX375" fmla="*/ 990441 w 2934658"/>
              <a:gd name="connsiteY375" fmla="*/ 34556 h 113727"/>
              <a:gd name="connsiteX376" fmla="*/ 994255 w 2934658"/>
              <a:gd name="connsiteY376" fmla="*/ 36080 h 113727"/>
              <a:gd name="connsiteX377" fmla="*/ 1003780 w 2934658"/>
              <a:gd name="connsiteY377" fmla="*/ 36080 h 113727"/>
              <a:gd name="connsiteX378" fmla="*/ 995203 w 2934658"/>
              <a:gd name="connsiteY378" fmla="*/ 72370 h 113727"/>
              <a:gd name="connsiteX379" fmla="*/ 994255 w 2934658"/>
              <a:gd name="connsiteY379" fmla="*/ 76751 h 113727"/>
              <a:gd name="connsiteX380" fmla="*/ 1004728 w 2934658"/>
              <a:gd name="connsiteY380" fmla="*/ 87991 h 113727"/>
              <a:gd name="connsiteX381" fmla="*/ 1023778 w 2934658"/>
              <a:gd name="connsiteY381" fmla="*/ 68560 h 113727"/>
              <a:gd name="connsiteX382" fmla="*/ 1126647 w 2934658"/>
              <a:gd name="connsiteY382" fmla="*/ 38747 h 113727"/>
              <a:gd name="connsiteX383" fmla="*/ 1114266 w 2934658"/>
              <a:gd name="connsiteY383" fmla="*/ 30746 h 113727"/>
              <a:gd name="connsiteX384" fmla="*/ 1099030 w 2934658"/>
              <a:gd name="connsiteY384" fmla="*/ 39794 h 113727"/>
              <a:gd name="connsiteX385" fmla="*/ 1089505 w 2934658"/>
              <a:gd name="connsiteY385" fmla="*/ 30746 h 113727"/>
              <a:gd name="connsiteX386" fmla="*/ 1079980 w 2934658"/>
              <a:gd name="connsiteY386" fmla="*/ 37413 h 113727"/>
              <a:gd name="connsiteX387" fmla="*/ 1076166 w 2934658"/>
              <a:gd name="connsiteY387" fmla="*/ 50177 h 113727"/>
              <a:gd name="connsiteX388" fmla="*/ 1078073 w 2934658"/>
              <a:gd name="connsiteY388" fmla="*/ 51511 h 113727"/>
              <a:gd name="connsiteX389" fmla="*/ 1079980 w 2934658"/>
              <a:gd name="connsiteY389" fmla="*/ 48558 h 113727"/>
              <a:gd name="connsiteX390" fmla="*/ 1088547 w 2934658"/>
              <a:gd name="connsiteY390" fmla="*/ 33508 h 113727"/>
              <a:gd name="connsiteX391" fmla="*/ 1092360 w 2934658"/>
              <a:gd name="connsiteY391" fmla="*/ 38651 h 113727"/>
              <a:gd name="connsiteX392" fmla="*/ 1091412 w 2934658"/>
              <a:gd name="connsiteY392" fmla="*/ 45033 h 113727"/>
              <a:gd name="connsiteX393" fmla="*/ 1081887 w 2934658"/>
              <a:gd name="connsiteY393" fmla="*/ 82943 h 113727"/>
              <a:gd name="connsiteX394" fmla="*/ 1081887 w 2934658"/>
              <a:gd name="connsiteY394" fmla="*/ 84753 h 113727"/>
              <a:gd name="connsiteX395" fmla="*/ 1084742 w 2934658"/>
              <a:gd name="connsiteY395" fmla="*/ 87991 h 113727"/>
              <a:gd name="connsiteX396" fmla="*/ 1089505 w 2934658"/>
              <a:gd name="connsiteY396" fmla="*/ 83419 h 113727"/>
              <a:gd name="connsiteX397" fmla="*/ 1098072 w 2934658"/>
              <a:gd name="connsiteY397" fmla="*/ 50177 h 113727"/>
              <a:gd name="connsiteX398" fmla="*/ 1114266 w 2934658"/>
              <a:gd name="connsiteY398" fmla="*/ 33508 h 113727"/>
              <a:gd name="connsiteX399" fmla="*/ 1120935 w 2934658"/>
              <a:gd name="connsiteY399" fmla="*/ 35318 h 113727"/>
              <a:gd name="connsiteX400" fmla="*/ 1116173 w 2934658"/>
              <a:gd name="connsiteY400" fmla="*/ 41414 h 113727"/>
              <a:gd name="connsiteX401" fmla="*/ 1120935 w 2934658"/>
              <a:gd name="connsiteY401" fmla="*/ 45415 h 113727"/>
              <a:gd name="connsiteX402" fmla="*/ 1126647 w 2934658"/>
              <a:gd name="connsiteY402" fmla="*/ 38747 h 113727"/>
              <a:gd name="connsiteX403" fmla="*/ 1175230 w 2934658"/>
              <a:gd name="connsiteY403" fmla="*/ 51511 h 113727"/>
              <a:gd name="connsiteX404" fmla="*/ 1157128 w 2934658"/>
              <a:gd name="connsiteY404" fmla="*/ 30746 h 113727"/>
              <a:gd name="connsiteX405" fmla="*/ 1125698 w 2934658"/>
              <a:gd name="connsiteY405" fmla="*/ 67226 h 113727"/>
              <a:gd name="connsiteX406" fmla="*/ 1143799 w 2934658"/>
              <a:gd name="connsiteY406" fmla="*/ 87991 h 113727"/>
              <a:gd name="connsiteX407" fmla="*/ 1175230 w 2934658"/>
              <a:gd name="connsiteY407" fmla="*/ 51511 h 113727"/>
              <a:gd name="connsiteX408" fmla="*/ 1166653 w 2934658"/>
              <a:gd name="connsiteY408" fmla="*/ 46653 h 113727"/>
              <a:gd name="connsiteX409" fmla="*/ 1159984 w 2934658"/>
              <a:gd name="connsiteY409" fmla="*/ 72656 h 113727"/>
              <a:gd name="connsiteX410" fmla="*/ 1143799 w 2934658"/>
              <a:gd name="connsiteY410" fmla="*/ 85324 h 113727"/>
              <a:gd name="connsiteX411" fmla="*/ 1134274 w 2934658"/>
              <a:gd name="connsiteY411" fmla="*/ 72275 h 113727"/>
              <a:gd name="connsiteX412" fmla="*/ 1140934 w 2934658"/>
              <a:gd name="connsiteY412" fmla="*/ 45033 h 113727"/>
              <a:gd name="connsiteX413" fmla="*/ 1157128 w 2934658"/>
              <a:gd name="connsiteY413" fmla="*/ 33508 h 113727"/>
              <a:gd name="connsiteX414" fmla="*/ 1166653 w 2934658"/>
              <a:gd name="connsiteY414" fmla="*/ 46653 h 113727"/>
              <a:gd name="connsiteX415" fmla="*/ 1244760 w 2934658"/>
              <a:gd name="connsiteY415" fmla="*/ 68560 h 113727"/>
              <a:gd name="connsiteX416" fmla="*/ 1242853 w 2934658"/>
              <a:gd name="connsiteY416" fmla="*/ 67322 h 113727"/>
              <a:gd name="connsiteX417" fmla="*/ 1240947 w 2934658"/>
              <a:gd name="connsiteY417" fmla="*/ 70180 h 113727"/>
              <a:gd name="connsiteX418" fmla="*/ 1232380 w 2934658"/>
              <a:gd name="connsiteY418" fmla="*/ 85324 h 113727"/>
              <a:gd name="connsiteX419" fmla="*/ 1229524 w 2934658"/>
              <a:gd name="connsiteY419" fmla="*/ 80086 h 113727"/>
              <a:gd name="connsiteX420" fmla="*/ 1229524 w 2934658"/>
              <a:gd name="connsiteY420" fmla="*/ 73608 h 113727"/>
              <a:gd name="connsiteX421" fmla="*/ 1239049 w 2934658"/>
              <a:gd name="connsiteY421" fmla="*/ 37223 h 113727"/>
              <a:gd name="connsiteX422" fmla="*/ 1239049 w 2934658"/>
              <a:gd name="connsiteY422" fmla="*/ 35508 h 113727"/>
              <a:gd name="connsiteX423" fmla="*/ 1236184 w 2934658"/>
              <a:gd name="connsiteY423" fmla="*/ 32175 h 113727"/>
              <a:gd name="connsiteX424" fmla="*/ 1230473 w 2934658"/>
              <a:gd name="connsiteY424" fmla="*/ 36842 h 113727"/>
              <a:gd name="connsiteX425" fmla="*/ 1221897 w 2934658"/>
              <a:gd name="connsiteY425" fmla="*/ 73704 h 113727"/>
              <a:gd name="connsiteX426" fmla="*/ 1219999 w 2934658"/>
              <a:gd name="connsiteY426" fmla="*/ 77894 h 113727"/>
              <a:gd name="connsiteX427" fmla="*/ 1208567 w 2934658"/>
              <a:gd name="connsiteY427" fmla="*/ 85324 h 113727"/>
              <a:gd name="connsiteX428" fmla="*/ 1201898 w 2934658"/>
              <a:gd name="connsiteY428" fmla="*/ 75513 h 113727"/>
              <a:gd name="connsiteX429" fmla="*/ 1209516 w 2934658"/>
              <a:gd name="connsiteY429" fmla="*/ 47796 h 113727"/>
              <a:gd name="connsiteX430" fmla="*/ 1210474 w 2934658"/>
              <a:gd name="connsiteY430" fmla="*/ 41032 h 113727"/>
              <a:gd name="connsiteX431" fmla="*/ 1201898 w 2934658"/>
              <a:gd name="connsiteY431" fmla="*/ 30746 h 113727"/>
              <a:gd name="connsiteX432" fmla="*/ 1185703 w 2934658"/>
              <a:gd name="connsiteY432" fmla="*/ 50177 h 113727"/>
              <a:gd name="connsiteX433" fmla="*/ 1187610 w 2934658"/>
              <a:gd name="connsiteY433" fmla="*/ 51511 h 113727"/>
              <a:gd name="connsiteX434" fmla="*/ 1189517 w 2934658"/>
              <a:gd name="connsiteY434" fmla="*/ 49510 h 113727"/>
              <a:gd name="connsiteX435" fmla="*/ 1200949 w 2934658"/>
              <a:gd name="connsiteY435" fmla="*/ 33508 h 113727"/>
              <a:gd name="connsiteX436" fmla="*/ 1203805 w 2934658"/>
              <a:gd name="connsiteY436" fmla="*/ 37223 h 113727"/>
              <a:gd name="connsiteX437" fmla="*/ 1200949 w 2934658"/>
              <a:gd name="connsiteY437" fmla="*/ 48558 h 113727"/>
              <a:gd name="connsiteX438" fmla="*/ 1194280 w 2934658"/>
              <a:gd name="connsiteY438" fmla="*/ 73418 h 113727"/>
              <a:gd name="connsiteX439" fmla="*/ 1208567 w 2934658"/>
              <a:gd name="connsiteY439" fmla="*/ 87991 h 113727"/>
              <a:gd name="connsiteX440" fmla="*/ 1221897 w 2934658"/>
              <a:gd name="connsiteY440" fmla="*/ 80466 h 113727"/>
              <a:gd name="connsiteX441" fmla="*/ 1232380 w 2934658"/>
              <a:gd name="connsiteY441" fmla="*/ 87991 h 113727"/>
              <a:gd name="connsiteX442" fmla="*/ 1240947 w 2934658"/>
              <a:gd name="connsiteY442" fmla="*/ 81038 h 113727"/>
              <a:gd name="connsiteX443" fmla="*/ 1244760 w 2934658"/>
              <a:gd name="connsiteY443" fmla="*/ 68560 h 113727"/>
              <a:gd name="connsiteX444" fmla="*/ 1314291 w 2934658"/>
              <a:gd name="connsiteY444" fmla="*/ 68560 h 113727"/>
              <a:gd name="connsiteX445" fmla="*/ 1312384 w 2934658"/>
              <a:gd name="connsiteY445" fmla="*/ 67322 h 113727"/>
              <a:gd name="connsiteX446" fmla="*/ 1310487 w 2934658"/>
              <a:gd name="connsiteY446" fmla="*/ 69418 h 113727"/>
              <a:gd name="connsiteX447" fmla="*/ 1299055 w 2934658"/>
              <a:gd name="connsiteY447" fmla="*/ 85324 h 113727"/>
              <a:gd name="connsiteX448" fmla="*/ 1296199 w 2934658"/>
              <a:gd name="connsiteY448" fmla="*/ 81609 h 113727"/>
              <a:gd name="connsiteX449" fmla="*/ 1298097 w 2934658"/>
              <a:gd name="connsiteY449" fmla="*/ 72084 h 113727"/>
              <a:gd name="connsiteX450" fmla="*/ 1305724 w 2934658"/>
              <a:gd name="connsiteY450" fmla="*/ 43986 h 113727"/>
              <a:gd name="connsiteX451" fmla="*/ 1293334 w 2934658"/>
              <a:gd name="connsiteY451" fmla="*/ 30746 h 113727"/>
              <a:gd name="connsiteX452" fmla="*/ 1275242 w 2934658"/>
              <a:gd name="connsiteY452" fmla="*/ 40652 h 113727"/>
              <a:gd name="connsiteX453" fmla="*/ 1264759 w 2934658"/>
              <a:gd name="connsiteY453" fmla="*/ 30746 h 113727"/>
              <a:gd name="connsiteX454" fmla="*/ 1256192 w 2934658"/>
              <a:gd name="connsiteY454" fmla="*/ 37413 h 113727"/>
              <a:gd name="connsiteX455" fmla="*/ 1252378 w 2934658"/>
              <a:gd name="connsiteY455" fmla="*/ 50177 h 113727"/>
              <a:gd name="connsiteX456" fmla="*/ 1254285 w 2934658"/>
              <a:gd name="connsiteY456" fmla="*/ 51511 h 113727"/>
              <a:gd name="connsiteX457" fmla="*/ 1256192 w 2934658"/>
              <a:gd name="connsiteY457" fmla="*/ 48558 h 113727"/>
              <a:gd name="connsiteX458" fmla="*/ 1264759 w 2934658"/>
              <a:gd name="connsiteY458" fmla="*/ 33508 h 113727"/>
              <a:gd name="connsiteX459" fmla="*/ 1267624 w 2934658"/>
              <a:gd name="connsiteY459" fmla="*/ 38651 h 113727"/>
              <a:gd name="connsiteX460" fmla="*/ 1266666 w 2934658"/>
              <a:gd name="connsiteY460" fmla="*/ 45033 h 113727"/>
              <a:gd name="connsiteX461" fmla="*/ 1258099 w 2934658"/>
              <a:gd name="connsiteY461" fmla="*/ 82943 h 113727"/>
              <a:gd name="connsiteX462" fmla="*/ 1257141 w 2934658"/>
              <a:gd name="connsiteY462" fmla="*/ 84753 h 113727"/>
              <a:gd name="connsiteX463" fmla="*/ 1260955 w 2934658"/>
              <a:gd name="connsiteY463" fmla="*/ 87991 h 113727"/>
              <a:gd name="connsiteX464" fmla="*/ 1265717 w 2934658"/>
              <a:gd name="connsiteY464" fmla="*/ 84753 h 113727"/>
              <a:gd name="connsiteX465" fmla="*/ 1270480 w 2934658"/>
              <a:gd name="connsiteY465" fmla="*/ 64465 h 113727"/>
              <a:gd name="connsiteX466" fmla="*/ 1272387 w 2934658"/>
              <a:gd name="connsiteY466" fmla="*/ 56273 h 113727"/>
              <a:gd name="connsiteX467" fmla="*/ 1276191 w 2934658"/>
              <a:gd name="connsiteY467" fmla="*/ 46081 h 113727"/>
              <a:gd name="connsiteX468" fmla="*/ 1292385 w 2934658"/>
              <a:gd name="connsiteY468" fmla="*/ 33508 h 113727"/>
              <a:gd name="connsiteX469" fmla="*/ 1298097 w 2934658"/>
              <a:gd name="connsiteY469" fmla="*/ 41891 h 113727"/>
              <a:gd name="connsiteX470" fmla="*/ 1291437 w 2934658"/>
              <a:gd name="connsiteY470" fmla="*/ 69893 h 113727"/>
              <a:gd name="connsiteX471" fmla="*/ 1289530 w 2934658"/>
              <a:gd name="connsiteY471" fmla="*/ 77894 h 113727"/>
              <a:gd name="connsiteX472" fmla="*/ 1299055 w 2934658"/>
              <a:gd name="connsiteY472" fmla="*/ 87991 h 113727"/>
              <a:gd name="connsiteX473" fmla="*/ 1314291 w 2934658"/>
              <a:gd name="connsiteY473" fmla="*/ 68560 h 113727"/>
              <a:gd name="connsiteX474" fmla="*/ 1378110 w 2934658"/>
              <a:gd name="connsiteY474" fmla="*/ 68560 h 113727"/>
              <a:gd name="connsiteX475" fmla="*/ 1376203 w 2934658"/>
              <a:gd name="connsiteY475" fmla="*/ 67322 h 113727"/>
              <a:gd name="connsiteX476" fmla="*/ 1373348 w 2934658"/>
              <a:gd name="connsiteY476" fmla="*/ 70180 h 113727"/>
              <a:gd name="connsiteX477" fmla="*/ 1365730 w 2934658"/>
              <a:gd name="connsiteY477" fmla="*/ 85324 h 113727"/>
              <a:gd name="connsiteX478" fmla="*/ 1361916 w 2934658"/>
              <a:gd name="connsiteY478" fmla="*/ 80086 h 113727"/>
              <a:gd name="connsiteX479" fmla="*/ 1362874 w 2934658"/>
              <a:gd name="connsiteY479" fmla="*/ 74370 h 113727"/>
              <a:gd name="connsiteX480" fmla="*/ 1380966 w 2934658"/>
              <a:gd name="connsiteY480" fmla="*/ 1980 h 113727"/>
              <a:gd name="connsiteX481" fmla="*/ 1380966 w 2934658"/>
              <a:gd name="connsiteY481" fmla="*/ 362 h 113727"/>
              <a:gd name="connsiteX482" fmla="*/ 1379059 w 2934658"/>
              <a:gd name="connsiteY482" fmla="*/ -1163 h 113727"/>
              <a:gd name="connsiteX483" fmla="*/ 1377162 w 2934658"/>
              <a:gd name="connsiteY483" fmla="*/ -877 h 113727"/>
              <a:gd name="connsiteX484" fmla="*/ 1364772 w 2934658"/>
              <a:gd name="connsiteY484" fmla="*/ 171 h 113727"/>
              <a:gd name="connsiteX485" fmla="*/ 1361916 w 2934658"/>
              <a:gd name="connsiteY485" fmla="*/ 2743 h 113727"/>
              <a:gd name="connsiteX486" fmla="*/ 1364772 w 2934658"/>
              <a:gd name="connsiteY486" fmla="*/ 4266 h 113727"/>
              <a:gd name="connsiteX487" fmla="*/ 1371441 w 2934658"/>
              <a:gd name="connsiteY487" fmla="*/ 6267 h 113727"/>
              <a:gd name="connsiteX488" fmla="*/ 1370492 w 2934658"/>
              <a:gd name="connsiteY488" fmla="*/ 8553 h 113727"/>
              <a:gd name="connsiteX489" fmla="*/ 1363823 w 2934658"/>
              <a:gd name="connsiteY489" fmla="*/ 38176 h 113727"/>
              <a:gd name="connsiteX490" fmla="*/ 1353349 w 2934658"/>
              <a:gd name="connsiteY490" fmla="*/ 30746 h 113727"/>
              <a:gd name="connsiteX491" fmla="*/ 1324774 w 2934658"/>
              <a:gd name="connsiteY491" fmla="*/ 68560 h 113727"/>
              <a:gd name="connsiteX492" fmla="*/ 1340010 w 2934658"/>
              <a:gd name="connsiteY492" fmla="*/ 87991 h 113727"/>
              <a:gd name="connsiteX493" fmla="*/ 1354298 w 2934658"/>
              <a:gd name="connsiteY493" fmla="*/ 79228 h 113727"/>
              <a:gd name="connsiteX494" fmla="*/ 1364772 w 2934658"/>
              <a:gd name="connsiteY494" fmla="*/ 87991 h 113727"/>
              <a:gd name="connsiteX495" fmla="*/ 1374297 w 2934658"/>
              <a:gd name="connsiteY495" fmla="*/ 81038 h 113727"/>
              <a:gd name="connsiteX496" fmla="*/ 1378110 w 2934658"/>
              <a:gd name="connsiteY496" fmla="*/ 68560 h 113727"/>
              <a:gd name="connsiteX497" fmla="*/ 1355247 w 2934658"/>
              <a:gd name="connsiteY497" fmla="*/ 71227 h 113727"/>
              <a:gd name="connsiteX498" fmla="*/ 1340010 w 2934658"/>
              <a:gd name="connsiteY498" fmla="*/ 85324 h 113727"/>
              <a:gd name="connsiteX499" fmla="*/ 1333341 w 2934658"/>
              <a:gd name="connsiteY499" fmla="*/ 73990 h 113727"/>
              <a:gd name="connsiteX500" fmla="*/ 1339062 w 2934658"/>
              <a:gd name="connsiteY500" fmla="*/ 47510 h 113727"/>
              <a:gd name="connsiteX501" fmla="*/ 1353349 w 2934658"/>
              <a:gd name="connsiteY501" fmla="*/ 33508 h 113727"/>
              <a:gd name="connsiteX502" fmla="*/ 1359060 w 2934658"/>
              <a:gd name="connsiteY502" fmla="*/ 37223 h 113727"/>
              <a:gd name="connsiteX503" fmla="*/ 1361916 w 2934658"/>
              <a:gd name="connsiteY503" fmla="*/ 45319 h 113727"/>
              <a:gd name="connsiteX504" fmla="*/ 1361916 w 2934658"/>
              <a:gd name="connsiteY504" fmla="*/ 46938 h 113727"/>
              <a:gd name="connsiteX505" fmla="*/ 1423828 w 2934658"/>
              <a:gd name="connsiteY505" fmla="*/ 66846 h 113727"/>
              <a:gd name="connsiteX506" fmla="*/ 1408592 w 2934658"/>
              <a:gd name="connsiteY506" fmla="*/ 52463 h 113727"/>
              <a:gd name="connsiteX507" fmla="*/ 1400974 w 2934658"/>
              <a:gd name="connsiteY507" fmla="*/ 45129 h 113727"/>
              <a:gd name="connsiteX508" fmla="*/ 1413355 w 2934658"/>
              <a:gd name="connsiteY508" fmla="*/ 33508 h 113727"/>
              <a:gd name="connsiteX509" fmla="*/ 1422880 w 2934658"/>
              <a:gd name="connsiteY509" fmla="*/ 39794 h 113727"/>
              <a:gd name="connsiteX510" fmla="*/ 1418117 w 2934658"/>
              <a:gd name="connsiteY510" fmla="*/ 44843 h 113727"/>
              <a:gd name="connsiteX511" fmla="*/ 1420973 w 2934658"/>
              <a:gd name="connsiteY511" fmla="*/ 48462 h 113727"/>
              <a:gd name="connsiteX512" fmla="*/ 1426684 w 2934658"/>
              <a:gd name="connsiteY512" fmla="*/ 41605 h 113727"/>
              <a:gd name="connsiteX513" fmla="*/ 1413355 w 2934658"/>
              <a:gd name="connsiteY513" fmla="*/ 30746 h 113727"/>
              <a:gd name="connsiteX514" fmla="*/ 1394305 w 2934658"/>
              <a:gd name="connsiteY514" fmla="*/ 49510 h 113727"/>
              <a:gd name="connsiteX515" fmla="*/ 1405737 w 2934658"/>
              <a:gd name="connsiteY515" fmla="*/ 61797 h 113727"/>
              <a:gd name="connsiteX516" fmla="*/ 1416210 w 2934658"/>
              <a:gd name="connsiteY516" fmla="*/ 71036 h 113727"/>
              <a:gd name="connsiteX517" fmla="*/ 1400016 w 2934658"/>
              <a:gd name="connsiteY517" fmla="*/ 85324 h 113727"/>
              <a:gd name="connsiteX518" fmla="*/ 1388584 w 2934658"/>
              <a:gd name="connsiteY518" fmla="*/ 78180 h 113727"/>
              <a:gd name="connsiteX519" fmla="*/ 1394305 w 2934658"/>
              <a:gd name="connsiteY519" fmla="*/ 71989 h 113727"/>
              <a:gd name="connsiteX520" fmla="*/ 1390491 w 2934658"/>
              <a:gd name="connsiteY520" fmla="*/ 67894 h 113727"/>
              <a:gd name="connsiteX521" fmla="*/ 1383822 w 2934658"/>
              <a:gd name="connsiteY521" fmla="*/ 75799 h 113727"/>
              <a:gd name="connsiteX522" fmla="*/ 1400016 w 2934658"/>
              <a:gd name="connsiteY522" fmla="*/ 87991 h 113727"/>
              <a:gd name="connsiteX523" fmla="*/ 1423828 w 2934658"/>
              <a:gd name="connsiteY523" fmla="*/ 66846 h 113727"/>
              <a:gd name="connsiteX524" fmla="*/ 1557178 w 2934658"/>
              <a:gd name="connsiteY524" fmla="*/ 39033 h 113727"/>
              <a:gd name="connsiteX525" fmla="*/ 1552416 w 2934658"/>
              <a:gd name="connsiteY525" fmla="*/ 30746 h 113727"/>
              <a:gd name="connsiteX526" fmla="*/ 1545747 w 2934658"/>
              <a:gd name="connsiteY526" fmla="*/ 36556 h 113727"/>
              <a:gd name="connsiteX527" fmla="*/ 1547653 w 2934658"/>
              <a:gd name="connsiteY527" fmla="*/ 39985 h 113727"/>
              <a:gd name="connsiteX528" fmla="*/ 1551467 w 2934658"/>
              <a:gd name="connsiteY528" fmla="*/ 49891 h 113727"/>
              <a:gd name="connsiteX529" fmla="*/ 1544798 w 2934658"/>
              <a:gd name="connsiteY529" fmla="*/ 73608 h 113727"/>
              <a:gd name="connsiteX530" fmla="*/ 1532417 w 2934658"/>
              <a:gd name="connsiteY530" fmla="*/ 85324 h 113727"/>
              <a:gd name="connsiteX531" fmla="*/ 1524799 w 2934658"/>
              <a:gd name="connsiteY531" fmla="*/ 74751 h 113727"/>
              <a:gd name="connsiteX532" fmla="*/ 1525748 w 2934658"/>
              <a:gd name="connsiteY532" fmla="*/ 65131 h 113727"/>
              <a:gd name="connsiteX533" fmla="*/ 1531459 w 2934658"/>
              <a:gd name="connsiteY533" fmla="*/ 43795 h 113727"/>
              <a:gd name="connsiteX534" fmla="*/ 1533366 w 2934658"/>
              <a:gd name="connsiteY534" fmla="*/ 35508 h 113727"/>
              <a:gd name="connsiteX535" fmla="*/ 1529562 w 2934658"/>
              <a:gd name="connsiteY535" fmla="*/ 32175 h 113727"/>
              <a:gd name="connsiteX536" fmla="*/ 1524799 w 2934658"/>
              <a:gd name="connsiteY536" fmla="*/ 36556 h 113727"/>
              <a:gd name="connsiteX537" fmla="*/ 1518130 w 2934658"/>
              <a:gd name="connsiteY537" fmla="*/ 65417 h 113727"/>
              <a:gd name="connsiteX538" fmla="*/ 1517172 w 2934658"/>
              <a:gd name="connsiteY538" fmla="*/ 73418 h 113727"/>
              <a:gd name="connsiteX539" fmla="*/ 1506698 w 2934658"/>
              <a:gd name="connsiteY539" fmla="*/ 85324 h 113727"/>
              <a:gd name="connsiteX540" fmla="*/ 1498122 w 2934658"/>
              <a:gd name="connsiteY540" fmla="*/ 74370 h 113727"/>
              <a:gd name="connsiteX541" fmla="*/ 1504791 w 2934658"/>
              <a:gd name="connsiteY541" fmla="*/ 47701 h 113727"/>
              <a:gd name="connsiteX542" fmla="*/ 1506698 w 2934658"/>
              <a:gd name="connsiteY542" fmla="*/ 41032 h 113727"/>
              <a:gd name="connsiteX543" fmla="*/ 1497173 w 2934658"/>
              <a:gd name="connsiteY543" fmla="*/ 30746 h 113727"/>
              <a:gd name="connsiteX544" fmla="*/ 1480978 w 2934658"/>
              <a:gd name="connsiteY544" fmla="*/ 50177 h 113727"/>
              <a:gd name="connsiteX545" fmla="*/ 1482885 w 2934658"/>
              <a:gd name="connsiteY545" fmla="*/ 51511 h 113727"/>
              <a:gd name="connsiteX546" fmla="*/ 1484792 w 2934658"/>
              <a:gd name="connsiteY546" fmla="*/ 49510 h 113727"/>
              <a:gd name="connsiteX547" fmla="*/ 1496224 w 2934658"/>
              <a:gd name="connsiteY547" fmla="*/ 33508 h 113727"/>
              <a:gd name="connsiteX548" fmla="*/ 1499080 w 2934658"/>
              <a:gd name="connsiteY548" fmla="*/ 37223 h 113727"/>
              <a:gd name="connsiteX549" fmla="*/ 1496224 w 2934658"/>
              <a:gd name="connsiteY549" fmla="*/ 48558 h 113727"/>
              <a:gd name="connsiteX550" fmla="*/ 1490503 w 2934658"/>
              <a:gd name="connsiteY550" fmla="*/ 72561 h 113727"/>
              <a:gd name="connsiteX551" fmla="*/ 1494317 w 2934658"/>
              <a:gd name="connsiteY551" fmla="*/ 84181 h 113727"/>
              <a:gd name="connsiteX552" fmla="*/ 1505749 w 2934658"/>
              <a:gd name="connsiteY552" fmla="*/ 87991 h 113727"/>
              <a:gd name="connsiteX553" fmla="*/ 1518130 w 2934658"/>
              <a:gd name="connsiteY553" fmla="*/ 79991 h 113727"/>
              <a:gd name="connsiteX554" fmla="*/ 1532417 w 2934658"/>
              <a:gd name="connsiteY554" fmla="*/ 87991 h 113727"/>
              <a:gd name="connsiteX555" fmla="*/ 1548612 w 2934658"/>
              <a:gd name="connsiteY555" fmla="*/ 73894 h 113727"/>
              <a:gd name="connsiteX556" fmla="*/ 1557178 w 2934658"/>
              <a:gd name="connsiteY556" fmla="*/ 39033 h 113727"/>
              <a:gd name="connsiteX557" fmla="*/ 1594330 w 2934658"/>
              <a:gd name="connsiteY557" fmla="*/ 68560 h 113727"/>
              <a:gd name="connsiteX558" fmla="*/ 1592423 w 2934658"/>
              <a:gd name="connsiteY558" fmla="*/ 67322 h 113727"/>
              <a:gd name="connsiteX559" fmla="*/ 1590516 w 2934658"/>
              <a:gd name="connsiteY559" fmla="*/ 69418 h 113727"/>
              <a:gd name="connsiteX560" fmla="*/ 1579084 w 2934658"/>
              <a:gd name="connsiteY560" fmla="*/ 85324 h 113727"/>
              <a:gd name="connsiteX561" fmla="*/ 1576228 w 2934658"/>
              <a:gd name="connsiteY561" fmla="*/ 81800 h 113727"/>
              <a:gd name="connsiteX562" fmla="*/ 1579084 w 2934658"/>
              <a:gd name="connsiteY562" fmla="*/ 69607 h 113727"/>
              <a:gd name="connsiteX563" fmla="*/ 1586712 w 2934658"/>
              <a:gd name="connsiteY563" fmla="*/ 47987 h 113727"/>
              <a:gd name="connsiteX564" fmla="*/ 1588609 w 2934658"/>
              <a:gd name="connsiteY564" fmla="*/ 40843 h 113727"/>
              <a:gd name="connsiteX565" fmla="*/ 1579084 w 2934658"/>
              <a:gd name="connsiteY565" fmla="*/ 30746 h 113727"/>
              <a:gd name="connsiteX566" fmla="*/ 1563848 w 2934658"/>
              <a:gd name="connsiteY566" fmla="*/ 50177 h 113727"/>
              <a:gd name="connsiteX567" fmla="*/ 1565755 w 2934658"/>
              <a:gd name="connsiteY567" fmla="*/ 51511 h 113727"/>
              <a:gd name="connsiteX568" fmla="*/ 1567662 w 2934658"/>
              <a:gd name="connsiteY568" fmla="*/ 49510 h 113727"/>
              <a:gd name="connsiteX569" fmla="*/ 1579084 w 2934658"/>
              <a:gd name="connsiteY569" fmla="*/ 33508 h 113727"/>
              <a:gd name="connsiteX570" fmla="*/ 1581949 w 2934658"/>
              <a:gd name="connsiteY570" fmla="*/ 37128 h 113727"/>
              <a:gd name="connsiteX571" fmla="*/ 1579084 w 2934658"/>
              <a:gd name="connsiteY571" fmla="*/ 46176 h 113727"/>
              <a:gd name="connsiteX572" fmla="*/ 1576228 w 2934658"/>
              <a:gd name="connsiteY572" fmla="*/ 56749 h 113727"/>
              <a:gd name="connsiteX573" fmla="*/ 1571466 w 2934658"/>
              <a:gd name="connsiteY573" fmla="*/ 69227 h 113727"/>
              <a:gd name="connsiteX574" fmla="*/ 1569559 w 2934658"/>
              <a:gd name="connsiteY574" fmla="*/ 77894 h 113727"/>
              <a:gd name="connsiteX575" fmla="*/ 1578135 w 2934658"/>
              <a:gd name="connsiteY575" fmla="*/ 87991 h 113727"/>
              <a:gd name="connsiteX576" fmla="*/ 1594330 w 2934658"/>
              <a:gd name="connsiteY576" fmla="*/ 68560 h 113727"/>
              <a:gd name="connsiteX577" fmla="*/ 1597185 w 2934658"/>
              <a:gd name="connsiteY577" fmla="*/ 9410 h 113727"/>
              <a:gd name="connsiteX578" fmla="*/ 1592423 w 2934658"/>
              <a:gd name="connsiteY578" fmla="*/ 3886 h 113727"/>
              <a:gd name="connsiteX579" fmla="*/ 1583847 w 2934658"/>
              <a:gd name="connsiteY579" fmla="*/ 11982 h 113727"/>
              <a:gd name="connsiteX580" fmla="*/ 1589567 w 2934658"/>
              <a:gd name="connsiteY580" fmla="*/ 17315 h 113727"/>
              <a:gd name="connsiteX581" fmla="*/ 1597185 w 2934658"/>
              <a:gd name="connsiteY581" fmla="*/ 9410 h 113727"/>
              <a:gd name="connsiteX582" fmla="*/ 1635285 w 2934658"/>
              <a:gd name="connsiteY582" fmla="*/ 68560 h 113727"/>
              <a:gd name="connsiteX583" fmla="*/ 1633378 w 2934658"/>
              <a:gd name="connsiteY583" fmla="*/ 67322 h 113727"/>
              <a:gd name="connsiteX584" fmla="*/ 1630523 w 2934658"/>
              <a:gd name="connsiteY584" fmla="*/ 69703 h 113727"/>
              <a:gd name="connsiteX585" fmla="*/ 1617184 w 2934658"/>
              <a:gd name="connsiteY585" fmla="*/ 85324 h 113727"/>
              <a:gd name="connsiteX586" fmla="*/ 1613380 w 2934658"/>
              <a:gd name="connsiteY586" fmla="*/ 80086 h 113727"/>
              <a:gd name="connsiteX587" fmla="*/ 1614328 w 2934658"/>
              <a:gd name="connsiteY587" fmla="*/ 73608 h 113727"/>
              <a:gd name="connsiteX588" fmla="*/ 1623853 w 2934658"/>
              <a:gd name="connsiteY588" fmla="*/ 36080 h 113727"/>
              <a:gd name="connsiteX589" fmla="*/ 1634337 w 2934658"/>
              <a:gd name="connsiteY589" fmla="*/ 36080 h 113727"/>
              <a:gd name="connsiteX590" fmla="*/ 1637192 w 2934658"/>
              <a:gd name="connsiteY590" fmla="*/ 33699 h 113727"/>
              <a:gd name="connsiteX591" fmla="*/ 1634337 w 2934658"/>
              <a:gd name="connsiteY591" fmla="*/ 32175 h 113727"/>
              <a:gd name="connsiteX592" fmla="*/ 1624812 w 2934658"/>
              <a:gd name="connsiteY592" fmla="*/ 32175 h 113727"/>
              <a:gd name="connsiteX593" fmla="*/ 1628616 w 2934658"/>
              <a:gd name="connsiteY593" fmla="*/ 13411 h 113727"/>
              <a:gd name="connsiteX594" fmla="*/ 1629574 w 2934658"/>
              <a:gd name="connsiteY594" fmla="*/ 10744 h 113727"/>
              <a:gd name="connsiteX595" fmla="*/ 1625760 w 2934658"/>
              <a:gd name="connsiteY595" fmla="*/ 7505 h 113727"/>
              <a:gd name="connsiteX596" fmla="*/ 1620998 w 2934658"/>
              <a:gd name="connsiteY596" fmla="*/ 11982 h 113727"/>
              <a:gd name="connsiteX597" fmla="*/ 1616235 w 2934658"/>
              <a:gd name="connsiteY597" fmla="*/ 32175 h 113727"/>
              <a:gd name="connsiteX598" fmla="*/ 1605762 w 2934658"/>
              <a:gd name="connsiteY598" fmla="*/ 32175 h 113727"/>
              <a:gd name="connsiteX599" fmla="*/ 1602897 w 2934658"/>
              <a:gd name="connsiteY599" fmla="*/ 34556 h 113727"/>
              <a:gd name="connsiteX600" fmla="*/ 1605762 w 2934658"/>
              <a:gd name="connsiteY600" fmla="*/ 36080 h 113727"/>
              <a:gd name="connsiteX601" fmla="*/ 1615287 w 2934658"/>
              <a:gd name="connsiteY601" fmla="*/ 36080 h 113727"/>
              <a:gd name="connsiteX602" fmla="*/ 1606710 w 2934658"/>
              <a:gd name="connsiteY602" fmla="*/ 72370 h 113727"/>
              <a:gd name="connsiteX603" fmla="*/ 1605762 w 2934658"/>
              <a:gd name="connsiteY603" fmla="*/ 76751 h 113727"/>
              <a:gd name="connsiteX604" fmla="*/ 1616235 w 2934658"/>
              <a:gd name="connsiteY604" fmla="*/ 87991 h 113727"/>
              <a:gd name="connsiteX605" fmla="*/ 1635285 w 2934658"/>
              <a:gd name="connsiteY605" fmla="*/ 68560 h 113727"/>
              <a:gd name="connsiteX606" fmla="*/ 1699105 w 2934658"/>
              <a:gd name="connsiteY606" fmla="*/ 68560 h 113727"/>
              <a:gd name="connsiteX607" fmla="*/ 1697198 w 2934658"/>
              <a:gd name="connsiteY607" fmla="*/ 67322 h 113727"/>
              <a:gd name="connsiteX608" fmla="*/ 1694342 w 2934658"/>
              <a:gd name="connsiteY608" fmla="*/ 69418 h 113727"/>
              <a:gd name="connsiteX609" fmla="*/ 1682910 w 2934658"/>
              <a:gd name="connsiteY609" fmla="*/ 85324 h 113727"/>
              <a:gd name="connsiteX610" fmla="*/ 1680055 w 2934658"/>
              <a:gd name="connsiteY610" fmla="*/ 81609 h 113727"/>
              <a:gd name="connsiteX611" fmla="*/ 1682910 w 2934658"/>
              <a:gd name="connsiteY611" fmla="*/ 72084 h 113727"/>
              <a:gd name="connsiteX612" fmla="*/ 1690528 w 2934658"/>
              <a:gd name="connsiteY612" fmla="*/ 43986 h 113727"/>
              <a:gd name="connsiteX613" fmla="*/ 1677199 w 2934658"/>
              <a:gd name="connsiteY613" fmla="*/ 30746 h 113727"/>
              <a:gd name="connsiteX614" fmla="*/ 1661005 w 2934658"/>
              <a:gd name="connsiteY614" fmla="*/ 39033 h 113727"/>
              <a:gd name="connsiteX615" fmla="*/ 1669572 w 2934658"/>
              <a:gd name="connsiteY615" fmla="*/ 1980 h 113727"/>
              <a:gd name="connsiteX616" fmla="*/ 1670530 w 2934658"/>
              <a:gd name="connsiteY616" fmla="*/ 362 h 113727"/>
              <a:gd name="connsiteX617" fmla="*/ 1668623 w 2934658"/>
              <a:gd name="connsiteY617" fmla="*/ -1163 h 113727"/>
              <a:gd name="connsiteX618" fmla="*/ 1666716 w 2934658"/>
              <a:gd name="connsiteY618" fmla="*/ -877 h 113727"/>
              <a:gd name="connsiteX619" fmla="*/ 1654335 w 2934658"/>
              <a:gd name="connsiteY619" fmla="*/ 171 h 113727"/>
              <a:gd name="connsiteX620" fmla="*/ 1651480 w 2934658"/>
              <a:gd name="connsiteY620" fmla="*/ 2743 h 113727"/>
              <a:gd name="connsiteX621" fmla="*/ 1654335 w 2934658"/>
              <a:gd name="connsiteY621" fmla="*/ 4266 h 113727"/>
              <a:gd name="connsiteX622" fmla="*/ 1661005 w 2934658"/>
              <a:gd name="connsiteY622" fmla="*/ 6267 h 113727"/>
              <a:gd name="connsiteX623" fmla="*/ 1660047 w 2934658"/>
              <a:gd name="connsiteY623" fmla="*/ 8553 h 113727"/>
              <a:gd name="connsiteX624" fmla="*/ 1641955 w 2934658"/>
              <a:gd name="connsiteY624" fmla="*/ 83133 h 113727"/>
              <a:gd name="connsiteX625" fmla="*/ 1641955 w 2934658"/>
              <a:gd name="connsiteY625" fmla="*/ 84753 h 113727"/>
              <a:gd name="connsiteX626" fmla="*/ 1644810 w 2934658"/>
              <a:gd name="connsiteY626" fmla="*/ 87991 h 113727"/>
              <a:gd name="connsiteX627" fmla="*/ 1649573 w 2934658"/>
              <a:gd name="connsiteY627" fmla="*/ 84562 h 113727"/>
              <a:gd name="connsiteX628" fmla="*/ 1655284 w 2934658"/>
              <a:gd name="connsiteY628" fmla="*/ 62559 h 113727"/>
              <a:gd name="connsiteX629" fmla="*/ 1657191 w 2934658"/>
              <a:gd name="connsiteY629" fmla="*/ 54368 h 113727"/>
              <a:gd name="connsiteX630" fmla="*/ 1660047 w 2934658"/>
              <a:gd name="connsiteY630" fmla="*/ 45605 h 113727"/>
              <a:gd name="connsiteX631" fmla="*/ 1677199 w 2934658"/>
              <a:gd name="connsiteY631" fmla="*/ 33508 h 113727"/>
              <a:gd name="connsiteX632" fmla="*/ 1682910 w 2934658"/>
              <a:gd name="connsiteY632" fmla="*/ 41891 h 113727"/>
              <a:gd name="connsiteX633" fmla="*/ 1675292 w 2934658"/>
              <a:gd name="connsiteY633" fmla="*/ 69893 h 113727"/>
              <a:gd name="connsiteX634" fmla="*/ 1673385 w 2934658"/>
              <a:gd name="connsiteY634" fmla="*/ 77894 h 113727"/>
              <a:gd name="connsiteX635" fmla="*/ 1682910 w 2934658"/>
              <a:gd name="connsiteY635" fmla="*/ 87991 h 113727"/>
              <a:gd name="connsiteX636" fmla="*/ 1699105 w 2934658"/>
              <a:gd name="connsiteY636" fmla="*/ 68560 h 113727"/>
              <a:gd name="connsiteX637" fmla="*/ 1805787 w 2934658"/>
              <a:gd name="connsiteY637" fmla="*/ 68560 h 113727"/>
              <a:gd name="connsiteX638" fmla="*/ 1803880 w 2934658"/>
              <a:gd name="connsiteY638" fmla="*/ 67322 h 113727"/>
              <a:gd name="connsiteX639" fmla="*/ 1801973 w 2934658"/>
              <a:gd name="connsiteY639" fmla="*/ 70180 h 113727"/>
              <a:gd name="connsiteX640" fmla="*/ 1793397 w 2934658"/>
              <a:gd name="connsiteY640" fmla="*/ 85324 h 113727"/>
              <a:gd name="connsiteX641" fmla="*/ 1790541 w 2934658"/>
              <a:gd name="connsiteY641" fmla="*/ 80086 h 113727"/>
              <a:gd name="connsiteX642" fmla="*/ 1791499 w 2934658"/>
              <a:gd name="connsiteY642" fmla="*/ 73608 h 113727"/>
              <a:gd name="connsiteX643" fmla="*/ 1800066 w 2934658"/>
              <a:gd name="connsiteY643" fmla="*/ 39223 h 113727"/>
              <a:gd name="connsiteX644" fmla="*/ 1800066 w 2934658"/>
              <a:gd name="connsiteY644" fmla="*/ 36556 h 113727"/>
              <a:gd name="connsiteX645" fmla="*/ 1797210 w 2934658"/>
              <a:gd name="connsiteY645" fmla="*/ 33222 h 113727"/>
              <a:gd name="connsiteX646" fmla="*/ 1792448 w 2934658"/>
              <a:gd name="connsiteY646" fmla="*/ 38176 h 113727"/>
              <a:gd name="connsiteX647" fmla="*/ 1781974 w 2934658"/>
              <a:gd name="connsiteY647" fmla="*/ 30746 h 113727"/>
              <a:gd name="connsiteX648" fmla="*/ 1753399 w 2934658"/>
              <a:gd name="connsiteY648" fmla="*/ 68560 h 113727"/>
              <a:gd name="connsiteX649" fmla="*/ 1768635 w 2934658"/>
              <a:gd name="connsiteY649" fmla="*/ 87991 h 113727"/>
              <a:gd name="connsiteX650" fmla="*/ 1782923 w 2934658"/>
              <a:gd name="connsiteY650" fmla="*/ 79228 h 113727"/>
              <a:gd name="connsiteX651" fmla="*/ 1793397 w 2934658"/>
              <a:gd name="connsiteY651" fmla="*/ 87991 h 113727"/>
              <a:gd name="connsiteX652" fmla="*/ 1801973 w 2934658"/>
              <a:gd name="connsiteY652" fmla="*/ 81038 h 113727"/>
              <a:gd name="connsiteX653" fmla="*/ 1805787 w 2934658"/>
              <a:gd name="connsiteY653" fmla="*/ 68560 h 113727"/>
              <a:gd name="connsiteX654" fmla="*/ 1783872 w 2934658"/>
              <a:gd name="connsiteY654" fmla="*/ 71036 h 113727"/>
              <a:gd name="connsiteX655" fmla="*/ 1768635 w 2934658"/>
              <a:gd name="connsiteY655" fmla="*/ 85324 h 113727"/>
              <a:gd name="connsiteX656" fmla="*/ 1761966 w 2934658"/>
              <a:gd name="connsiteY656" fmla="*/ 73990 h 113727"/>
              <a:gd name="connsiteX657" fmla="*/ 1767687 w 2934658"/>
              <a:gd name="connsiteY657" fmla="*/ 47510 h 113727"/>
              <a:gd name="connsiteX658" fmla="*/ 1781974 w 2934658"/>
              <a:gd name="connsiteY658" fmla="*/ 33508 h 113727"/>
              <a:gd name="connsiteX659" fmla="*/ 1790541 w 2934658"/>
              <a:gd name="connsiteY659" fmla="*/ 45415 h 113727"/>
              <a:gd name="connsiteX660" fmla="*/ 1789592 w 2934658"/>
              <a:gd name="connsiteY660" fmla="*/ 47129 h 113727"/>
              <a:gd name="connsiteX661" fmla="*/ 1921984 w 2934658"/>
              <a:gd name="connsiteY661" fmla="*/ 68560 h 113727"/>
              <a:gd name="connsiteX662" fmla="*/ 1920087 w 2934658"/>
              <a:gd name="connsiteY662" fmla="*/ 67322 h 113727"/>
              <a:gd name="connsiteX663" fmla="*/ 1918180 w 2934658"/>
              <a:gd name="connsiteY663" fmla="*/ 69418 h 113727"/>
              <a:gd name="connsiteX664" fmla="*/ 1906748 w 2934658"/>
              <a:gd name="connsiteY664" fmla="*/ 85324 h 113727"/>
              <a:gd name="connsiteX665" fmla="*/ 1903892 w 2934658"/>
              <a:gd name="connsiteY665" fmla="*/ 81609 h 113727"/>
              <a:gd name="connsiteX666" fmla="*/ 1906748 w 2934658"/>
              <a:gd name="connsiteY666" fmla="*/ 72084 h 113727"/>
              <a:gd name="connsiteX667" fmla="*/ 1913417 w 2934658"/>
              <a:gd name="connsiteY667" fmla="*/ 43986 h 113727"/>
              <a:gd name="connsiteX668" fmla="*/ 1901037 w 2934658"/>
              <a:gd name="connsiteY668" fmla="*/ 30746 h 113727"/>
              <a:gd name="connsiteX669" fmla="*/ 1882935 w 2934658"/>
              <a:gd name="connsiteY669" fmla="*/ 40652 h 113727"/>
              <a:gd name="connsiteX670" fmla="*/ 1872462 w 2934658"/>
              <a:gd name="connsiteY670" fmla="*/ 30746 h 113727"/>
              <a:gd name="connsiteX671" fmla="*/ 1863885 w 2934658"/>
              <a:gd name="connsiteY671" fmla="*/ 37413 h 113727"/>
              <a:gd name="connsiteX672" fmla="*/ 1860072 w 2934658"/>
              <a:gd name="connsiteY672" fmla="*/ 50177 h 113727"/>
              <a:gd name="connsiteX673" fmla="*/ 1861978 w 2934658"/>
              <a:gd name="connsiteY673" fmla="*/ 51511 h 113727"/>
              <a:gd name="connsiteX674" fmla="*/ 1863885 w 2934658"/>
              <a:gd name="connsiteY674" fmla="*/ 48558 h 113727"/>
              <a:gd name="connsiteX675" fmla="*/ 1872462 w 2934658"/>
              <a:gd name="connsiteY675" fmla="*/ 33508 h 113727"/>
              <a:gd name="connsiteX676" fmla="*/ 1876266 w 2934658"/>
              <a:gd name="connsiteY676" fmla="*/ 38651 h 113727"/>
              <a:gd name="connsiteX677" fmla="*/ 1875317 w 2934658"/>
              <a:gd name="connsiteY677" fmla="*/ 45033 h 113727"/>
              <a:gd name="connsiteX678" fmla="*/ 1865792 w 2934658"/>
              <a:gd name="connsiteY678" fmla="*/ 82943 h 113727"/>
              <a:gd name="connsiteX679" fmla="*/ 1865792 w 2934658"/>
              <a:gd name="connsiteY679" fmla="*/ 84753 h 113727"/>
              <a:gd name="connsiteX680" fmla="*/ 1868648 w 2934658"/>
              <a:gd name="connsiteY680" fmla="*/ 87991 h 113727"/>
              <a:gd name="connsiteX681" fmla="*/ 1873410 w 2934658"/>
              <a:gd name="connsiteY681" fmla="*/ 84753 h 113727"/>
              <a:gd name="connsiteX682" fmla="*/ 1878173 w 2934658"/>
              <a:gd name="connsiteY682" fmla="*/ 64465 h 113727"/>
              <a:gd name="connsiteX683" fmla="*/ 1880080 w 2934658"/>
              <a:gd name="connsiteY683" fmla="*/ 56273 h 113727"/>
              <a:gd name="connsiteX684" fmla="*/ 1883884 w 2934658"/>
              <a:gd name="connsiteY684" fmla="*/ 46081 h 113727"/>
              <a:gd name="connsiteX685" fmla="*/ 1901037 w 2934658"/>
              <a:gd name="connsiteY685" fmla="*/ 33508 h 113727"/>
              <a:gd name="connsiteX686" fmla="*/ 1906748 w 2934658"/>
              <a:gd name="connsiteY686" fmla="*/ 41891 h 113727"/>
              <a:gd name="connsiteX687" fmla="*/ 1899130 w 2934658"/>
              <a:gd name="connsiteY687" fmla="*/ 69893 h 113727"/>
              <a:gd name="connsiteX688" fmla="*/ 1897223 w 2934658"/>
              <a:gd name="connsiteY688" fmla="*/ 77894 h 113727"/>
              <a:gd name="connsiteX689" fmla="*/ 1906748 w 2934658"/>
              <a:gd name="connsiteY689" fmla="*/ 87991 h 113727"/>
              <a:gd name="connsiteX690" fmla="*/ 1921984 w 2934658"/>
              <a:gd name="connsiteY690" fmla="*/ 68560 h 113727"/>
              <a:gd name="connsiteX691" fmla="*/ 1977237 w 2934658"/>
              <a:gd name="connsiteY691" fmla="*/ 73608 h 113727"/>
              <a:gd name="connsiteX692" fmla="*/ 1975330 w 2934658"/>
              <a:gd name="connsiteY692" fmla="*/ 71513 h 113727"/>
              <a:gd name="connsiteX693" fmla="*/ 1973423 w 2934658"/>
              <a:gd name="connsiteY693" fmla="*/ 72847 h 113727"/>
              <a:gd name="connsiteX694" fmla="*/ 1951517 w 2934658"/>
              <a:gd name="connsiteY694" fmla="*/ 85324 h 113727"/>
              <a:gd name="connsiteX695" fmla="*/ 1941992 w 2934658"/>
              <a:gd name="connsiteY695" fmla="*/ 71322 h 113727"/>
              <a:gd name="connsiteX696" fmla="*/ 1943899 w 2934658"/>
              <a:gd name="connsiteY696" fmla="*/ 57512 h 113727"/>
              <a:gd name="connsiteX697" fmla="*/ 1948662 w 2934658"/>
              <a:gd name="connsiteY697" fmla="*/ 57512 h 113727"/>
              <a:gd name="connsiteX698" fmla="*/ 1966753 w 2934658"/>
              <a:gd name="connsiteY698" fmla="*/ 54654 h 113727"/>
              <a:gd name="connsiteX699" fmla="*/ 1977237 w 2934658"/>
              <a:gd name="connsiteY699" fmla="*/ 41605 h 113727"/>
              <a:gd name="connsiteX700" fmla="*/ 1963898 w 2934658"/>
              <a:gd name="connsiteY700" fmla="*/ 30746 h 113727"/>
              <a:gd name="connsiteX701" fmla="*/ 1933416 w 2934658"/>
              <a:gd name="connsiteY701" fmla="*/ 65988 h 113727"/>
              <a:gd name="connsiteX702" fmla="*/ 1951517 w 2934658"/>
              <a:gd name="connsiteY702" fmla="*/ 87991 h 113727"/>
              <a:gd name="connsiteX703" fmla="*/ 1977237 w 2934658"/>
              <a:gd name="connsiteY703" fmla="*/ 73608 h 113727"/>
              <a:gd name="connsiteX704" fmla="*/ 1972474 w 2934658"/>
              <a:gd name="connsiteY704" fmla="*/ 41318 h 113727"/>
              <a:gd name="connsiteX705" fmla="*/ 1947703 w 2934658"/>
              <a:gd name="connsiteY705" fmla="*/ 54654 h 113727"/>
              <a:gd name="connsiteX706" fmla="*/ 1944848 w 2934658"/>
              <a:gd name="connsiteY706" fmla="*/ 54654 h 113727"/>
              <a:gd name="connsiteX707" fmla="*/ 1963898 w 2934658"/>
              <a:gd name="connsiteY707" fmla="*/ 33508 h 113727"/>
              <a:gd name="connsiteX708" fmla="*/ 1972474 w 2934658"/>
              <a:gd name="connsiteY708" fmla="*/ 41318 h 113727"/>
              <a:gd name="connsiteX709" fmla="*/ 2045809 w 2934658"/>
              <a:gd name="connsiteY709" fmla="*/ 68560 h 113727"/>
              <a:gd name="connsiteX710" fmla="*/ 2043912 w 2934658"/>
              <a:gd name="connsiteY710" fmla="*/ 67322 h 113727"/>
              <a:gd name="connsiteX711" fmla="*/ 2042005 w 2934658"/>
              <a:gd name="connsiteY711" fmla="*/ 70180 h 113727"/>
              <a:gd name="connsiteX712" fmla="*/ 2033428 w 2934658"/>
              <a:gd name="connsiteY712" fmla="*/ 85324 h 113727"/>
              <a:gd name="connsiteX713" fmla="*/ 2030573 w 2934658"/>
              <a:gd name="connsiteY713" fmla="*/ 80086 h 113727"/>
              <a:gd name="connsiteX714" fmla="*/ 2030573 w 2934658"/>
              <a:gd name="connsiteY714" fmla="*/ 73608 h 113727"/>
              <a:gd name="connsiteX715" fmla="*/ 2040098 w 2934658"/>
              <a:gd name="connsiteY715" fmla="*/ 37223 h 113727"/>
              <a:gd name="connsiteX716" fmla="*/ 2040098 w 2934658"/>
              <a:gd name="connsiteY716" fmla="*/ 35508 h 113727"/>
              <a:gd name="connsiteX717" fmla="*/ 2037242 w 2934658"/>
              <a:gd name="connsiteY717" fmla="*/ 32175 h 113727"/>
              <a:gd name="connsiteX718" fmla="*/ 2032480 w 2934658"/>
              <a:gd name="connsiteY718" fmla="*/ 36842 h 113727"/>
              <a:gd name="connsiteX719" fmla="*/ 2022955 w 2934658"/>
              <a:gd name="connsiteY719" fmla="*/ 73704 h 113727"/>
              <a:gd name="connsiteX720" fmla="*/ 2021048 w 2934658"/>
              <a:gd name="connsiteY720" fmla="*/ 77894 h 113727"/>
              <a:gd name="connsiteX721" fmla="*/ 2009616 w 2934658"/>
              <a:gd name="connsiteY721" fmla="*/ 85324 h 113727"/>
              <a:gd name="connsiteX722" fmla="*/ 2002947 w 2934658"/>
              <a:gd name="connsiteY722" fmla="*/ 75513 h 113727"/>
              <a:gd name="connsiteX723" fmla="*/ 2010574 w 2934658"/>
              <a:gd name="connsiteY723" fmla="*/ 47796 h 113727"/>
              <a:gd name="connsiteX724" fmla="*/ 2012472 w 2934658"/>
              <a:gd name="connsiteY724" fmla="*/ 41032 h 113727"/>
              <a:gd name="connsiteX725" fmla="*/ 2002947 w 2934658"/>
              <a:gd name="connsiteY725" fmla="*/ 30746 h 113727"/>
              <a:gd name="connsiteX726" fmla="*/ 1986762 w 2934658"/>
              <a:gd name="connsiteY726" fmla="*/ 50177 h 113727"/>
              <a:gd name="connsiteX727" fmla="*/ 1988659 w 2934658"/>
              <a:gd name="connsiteY727" fmla="*/ 51511 h 113727"/>
              <a:gd name="connsiteX728" fmla="*/ 1990566 w 2934658"/>
              <a:gd name="connsiteY728" fmla="*/ 49510 h 113727"/>
              <a:gd name="connsiteX729" fmla="*/ 2001998 w 2934658"/>
              <a:gd name="connsiteY729" fmla="*/ 33508 h 113727"/>
              <a:gd name="connsiteX730" fmla="*/ 2004853 w 2934658"/>
              <a:gd name="connsiteY730" fmla="*/ 37223 h 113727"/>
              <a:gd name="connsiteX731" fmla="*/ 2001998 w 2934658"/>
              <a:gd name="connsiteY731" fmla="*/ 48558 h 113727"/>
              <a:gd name="connsiteX732" fmla="*/ 1995328 w 2934658"/>
              <a:gd name="connsiteY732" fmla="*/ 73418 h 113727"/>
              <a:gd name="connsiteX733" fmla="*/ 2009616 w 2934658"/>
              <a:gd name="connsiteY733" fmla="*/ 87991 h 113727"/>
              <a:gd name="connsiteX734" fmla="*/ 2022955 w 2934658"/>
              <a:gd name="connsiteY734" fmla="*/ 80466 h 113727"/>
              <a:gd name="connsiteX735" fmla="*/ 2033428 w 2934658"/>
              <a:gd name="connsiteY735" fmla="*/ 87991 h 113727"/>
              <a:gd name="connsiteX736" fmla="*/ 2042005 w 2934658"/>
              <a:gd name="connsiteY736" fmla="*/ 81038 h 113727"/>
              <a:gd name="connsiteX737" fmla="*/ 2045809 w 2934658"/>
              <a:gd name="connsiteY737" fmla="*/ 68560 h 113727"/>
              <a:gd name="connsiteX738" fmla="*/ 2103917 w 2934658"/>
              <a:gd name="connsiteY738" fmla="*/ 38747 h 113727"/>
              <a:gd name="connsiteX739" fmla="*/ 2091537 w 2934658"/>
              <a:gd name="connsiteY739" fmla="*/ 30746 h 113727"/>
              <a:gd name="connsiteX740" fmla="*/ 2076291 w 2934658"/>
              <a:gd name="connsiteY740" fmla="*/ 39794 h 113727"/>
              <a:gd name="connsiteX741" fmla="*/ 2065817 w 2934658"/>
              <a:gd name="connsiteY741" fmla="*/ 30746 h 113727"/>
              <a:gd name="connsiteX742" fmla="*/ 2057241 w 2934658"/>
              <a:gd name="connsiteY742" fmla="*/ 37413 h 113727"/>
              <a:gd name="connsiteX743" fmla="*/ 2053437 w 2934658"/>
              <a:gd name="connsiteY743" fmla="*/ 50177 h 113727"/>
              <a:gd name="connsiteX744" fmla="*/ 2055334 w 2934658"/>
              <a:gd name="connsiteY744" fmla="*/ 51511 h 113727"/>
              <a:gd name="connsiteX745" fmla="*/ 2057241 w 2934658"/>
              <a:gd name="connsiteY745" fmla="*/ 48558 h 113727"/>
              <a:gd name="connsiteX746" fmla="*/ 2065817 w 2934658"/>
              <a:gd name="connsiteY746" fmla="*/ 33508 h 113727"/>
              <a:gd name="connsiteX747" fmla="*/ 2069622 w 2934658"/>
              <a:gd name="connsiteY747" fmla="*/ 38651 h 113727"/>
              <a:gd name="connsiteX748" fmla="*/ 2068673 w 2934658"/>
              <a:gd name="connsiteY748" fmla="*/ 45033 h 113727"/>
              <a:gd name="connsiteX749" fmla="*/ 2059148 w 2934658"/>
              <a:gd name="connsiteY749" fmla="*/ 82943 h 113727"/>
              <a:gd name="connsiteX750" fmla="*/ 2058199 w 2934658"/>
              <a:gd name="connsiteY750" fmla="*/ 84753 h 113727"/>
              <a:gd name="connsiteX751" fmla="*/ 2062003 w 2934658"/>
              <a:gd name="connsiteY751" fmla="*/ 87991 h 113727"/>
              <a:gd name="connsiteX752" fmla="*/ 2066766 w 2934658"/>
              <a:gd name="connsiteY752" fmla="*/ 83419 h 113727"/>
              <a:gd name="connsiteX753" fmla="*/ 2075342 w 2934658"/>
              <a:gd name="connsiteY753" fmla="*/ 50177 h 113727"/>
              <a:gd name="connsiteX754" fmla="*/ 2091537 w 2934658"/>
              <a:gd name="connsiteY754" fmla="*/ 33508 h 113727"/>
              <a:gd name="connsiteX755" fmla="*/ 2098197 w 2934658"/>
              <a:gd name="connsiteY755" fmla="*/ 35318 h 113727"/>
              <a:gd name="connsiteX756" fmla="*/ 2093434 w 2934658"/>
              <a:gd name="connsiteY756" fmla="*/ 41414 h 113727"/>
              <a:gd name="connsiteX757" fmla="*/ 2097248 w 2934658"/>
              <a:gd name="connsiteY757" fmla="*/ 45415 h 113727"/>
              <a:gd name="connsiteX758" fmla="*/ 2103917 w 2934658"/>
              <a:gd name="connsiteY758" fmla="*/ 38747 h 113727"/>
              <a:gd name="connsiteX759" fmla="*/ 2153449 w 2934658"/>
              <a:gd name="connsiteY759" fmla="*/ 68560 h 113727"/>
              <a:gd name="connsiteX760" fmla="*/ 2151542 w 2934658"/>
              <a:gd name="connsiteY760" fmla="*/ 67322 h 113727"/>
              <a:gd name="connsiteX761" fmla="*/ 2149635 w 2934658"/>
              <a:gd name="connsiteY761" fmla="*/ 70180 h 113727"/>
              <a:gd name="connsiteX762" fmla="*/ 2141059 w 2934658"/>
              <a:gd name="connsiteY762" fmla="*/ 85324 h 113727"/>
              <a:gd name="connsiteX763" fmla="*/ 2138203 w 2934658"/>
              <a:gd name="connsiteY763" fmla="*/ 80086 h 113727"/>
              <a:gd name="connsiteX764" fmla="*/ 2139162 w 2934658"/>
              <a:gd name="connsiteY764" fmla="*/ 73608 h 113727"/>
              <a:gd name="connsiteX765" fmla="*/ 2147728 w 2934658"/>
              <a:gd name="connsiteY765" fmla="*/ 39223 h 113727"/>
              <a:gd name="connsiteX766" fmla="*/ 2147728 w 2934658"/>
              <a:gd name="connsiteY766" fmla="*/ 36556 h 113727"/>
              <a:gd name="connsiteX767" fmla="*/ 2144873 w 2934658"/>
              <a:gd name="connsiteY767" fmla="*/ 33222 h 113727"/>
              <a:gd name="connsiteX768" fmla="*/ 2139162 w 2934658"/>
              <a:gd name="connsiteY768" fmla="*/ 38176 h 113727"/>
              <a:gd name="connsiteX769" fmla="*/ 2129637 w 2934658"/>
              <a:gd name="connsiteY769" fmla="*/ 30746 h 113727"/>
              <a:gd name="connsiteX770" fmla="*/ 2101062 w 2934658"/>
              <a:gd name="connsiteY770" fmla="*/ 68560 h 113727"/>
              <a:gd name="connsiteX771" fmla="*/ 2115349 w 2934658"/>
              <a:gd name="connsiteY771" fmla="*/ 87991 h 113727"/>
              <a:gd name="connsiteX772" fmla="*/ 2130585 w 2934658"/>
              <a:gd name="connsiteY772" fmla="*/ 79228 h 113727"/>
              <a:gd name="connsiteX773" fmla="*/ 2141059 w 2934658"/>
              <a:gd name="connsiteY773" fmla="*/ 87991 h 113727"/>
              <a:gd name="connsiteX774" fmla="*/ 2149635 w 2934658"/>
              <a:gd name="connsiteY774" fmla="*/ 81038 h 113727"/>
              <a:gd name="connsiteX775" fmla="*/ 2153449 w 2934658"/>
              <a:gd name="connsiteY775" fmla="*/ 68560 h 113727"/>
              <a:gd name="connsiteX776" fmla="*/ 2131534 w 2934658"/>
              <a:gd name="connsiteY776" fmla="*/ 71036 h 113727"/>
              <a:gd name="connsiteX777" fmla="*/ 2116298 w 2934658"/>
              <a:gd name="connsiteY777" fmla="*/ 85324 h 113727"/>
              <a:gd name="connsiteX778" fmla="*/ 2109628 w 2934658"/>
              <a:gd name="connsiteY778" fmla="*/ 73990 h 113727"/>
              <a:gd name="connsiteX779" fmla="*/ 2115349 w 2934658"/>
              <a:gd name="connsiteY779" fmla="*/ 47510 h 113727"/>
              <a:gd name="connsiteX780" fmla="*/ 2128678 w 2934658"/>
              <a:gd name="connsiteY780" fmla="*/ 33508 h 113727"/>
              <a:gd name="connsiteX781" fmla="*/ 2138203 w 2934658"/>
              <a:gd name="connsiteY781" fmla="*/ 45415 h 113727"/>
              <a:gd name="connsiteX782" fmla="*/ 2137255 w 2934658"/>
              <a:gd name="connsiteY782" fmla="*/ 47129 h 113727"/>
              <a:gd name="connsiteX783" fmla="*/ 2186787 w 2934658"/>
              <a:gd name="connsiteY783" fmla="*/ 68560 h 113727"/>
              <a:gd name="connsiteX784" fmla="*/ 2184880 w 2934658"/>
              <a:gd name="connsiteY784" fmla="*/ 67322 h 113727"/>
              <a:gd name="connsiteX785" fmla="*/ 2182973 w 2934658"/>
              <a:gd name="connsiteY785" fmla="*/ 67894 h 113727"/>
              <a:gd name="connsiteX786" fmla="*/ 2182024 w 2934658"/>
              <a:gd name="connsiteY786" fmla="*/ 71036 h 113727"/>
              <a:gd name="connsiteX787" fmla="*/ 2174397 w 2934658"/>
              <a:gd name="connsiteY787" fmla="*/ 85324 h 113727"/>
              <a:gd name="connsiteX788" fmla="*/ 2171541 w 2934658"/>
              <a:gd name="connsiteY788" fmla="*/ 80086 h 113727"/>
              <a:gd name="connsiteX789" fmla="*/ 2171541 w 2934658"/>
              <a:gd name="connsiteY789" fmla="*/ 74275 h 113727"/>
              <a:gd name="connsiteX790" fmla="*/ 2189642 w 2934658"/>
              <a:gd name="connsiteY790" fmla="*/ 1980 h 113727"/>
              <a:gd name="connsiteX791" fmla="*/ 2189642 w 2934658"/>
              <a:gd name="connsiteY791" fmla="*/ 362 h 113727"/>
              <a:gd name="connsiteX792" fmla="*/ 2188684 w 2934658"/>
              <a:gd name="connsiteY792" fmla="*/ -1163 h 113727"/>
              <a:gd name="connsiteX793" fmla="*/ 2186787 w 2934658"/>
              <a:gd name="connsiteY793" fmla="*/ -877 h 113727"/>
              <a:gd name="connsiteX794" fmla="*/ 2174397 w 2934658"/>
              <a:gd name="connsiteY794" fmla="*/ 171 h 113727"/>
              <a:gd name="connsiteX795" fmla="*/ 2171541 w 2934658"/>
              <a:gd name="connsiteY795" fmla="*/ 2743 h 113727"/>
              <a:gd name="connsiteX796" fmla="*/ 2174397 w 2934658"/>
              <a:gd name="connsiteY796" fmla="*/ 4171 h 113727"/>
              <a:gd name="connsiteX797" fmla="*/ 2180117 w 2934658"/>
              <a:gd name="connsiteY797" fmla="*/ 6267 h 113727"/>
              <a:gd name="connsiteX798" fmla="*/ 2180117 w 2934658"/>
              <a:gd name="connsiteY798" fmla="*/ 8553 h 113727"/>
              <a:gd name="connsiteX799" fmla="*/ 2164872 w 2934658"/>
              <a:gd name="connsiteY799" fmla="*/ 71799 h 113727"/>
              <a:gd name="connsiteX800" fmla="*/ 2163923 w 2934658"/>
              <a:gd name="connsiteY800" fmla="*/ 76656 h 113727"/>
              <a:gd name="connsiteX801" fmla="*/ 2174397 w 2934658"/>
              <a:gd name="connsiteY801" fmla="*/ 87991 h 113727"/>
              <a:gd name="connsiteX802" fmla="*/ 2182973 w 2934658"/>
              <a:gd name="connsiteY802" fmla="*/ 81418 h 113727"/>
              <a:gd name="connsiteX803" fmla="*/ 2186787 w 2934658"/>
              <a:gd name="connsiteY803" fmla="*/ 68464 h 113727"/>
              <a:gd name="connsiteX804" fmla="*/ 2295366 w 2934658"/>
              <a:gd name="connsiteY804" fmla="*/ 68560 h 113727"/>
              <a:gd name="connsiteX805" fmla="*/ 2293459 w 2934658"/>
              <a:gd name="connsiteY805" fmla="*/ 67322 h 113727"/>
              <a:gd name="connsiteX806" fmla="*/ 2290603 w 2934658"/>
              <a:gd name="connsiteY806" fmla="*/ 70180 h 113727"/>
              <a:gd name="connsiteX807" fmla="*/ 2282985 w 2934658"/>
              <a:gd name="connsiteY807" fmla="*/ 85324 h 113727"/>
              <a:gd name="connsiteX808" fmla="*/ 2279172 w 2934658"/>
              <a:gd name="connsiteY808" fmla="*/ 80086 h 113727"/>
              <a:gd name="connsiteX809" fmla="*/ 2280130 w 2934658"/>
              <a:gd name="connsiteY809" fmla="*/ 74370 h 113727"/>
              <a:gd name="connsiteX810" fmla="*/ 2298222 w 2934658"/>
              <a:gd name="connsiteY810" fmla="*/ 1980 h 113727"/>
              <a:gd name="connsiteX811" fmla="*/ 2298222 w 2934658"/>
              <a:gd name="connsiteY811" fmla="*/ 362 h 113727"/>
              <a:gd name="connsiteX812" fmla="*/ 2296324 w 2934658"/>
              <a:gd name="connsiteY812" fmla="*/ -1163 h 113727"/>
              <a:gd name="connsiteX813" fmla="*/ 2294417 w 2934658"/>
              <a:gd name="connsiteY813" fmla="*/ -877 h 113727"/>
              <a:gd name="connsiteX814" fmla="*/ 2282037 w 2934658"/>
              <a:gd name="connsiteY814" fmla="*/ 171 h 113727"/>
              <a:gd name="connsiteX815" fmla="*/ 2279172 w 2934658"/>
              <a:gd name="connsiteY815" fmla="*/ 2743 h 113727"/>
              <a:gd name="connsiteX816" fmla="*/ 2282985 w 2934658"/>
              <a:gd name="connsiteY816" fmla="*/ 4266 h 113727"/>
              <a:gd name="connsiteX817" fmla="*/ 2288697 w 2934658"/>
              <a:gd name="connsiteY817" fmla="*/ 6267 h 113727"/>
              <a:gd name="connsiteX818" fmla="*/ 2288697 w 2934658"/>
              <a:gd name="connsiteY818" fmla="*/ 8553 h 113727"/>
              <a:gd name="connsiteX819" fmla="*/ 2281078 w 2934658"/>
              <a:gd name="connsiteY819" fmla="*/ 38176 h 113727"/>
              <a:gd name="connsiteX820" fmla="*/ 2270605 w 2934658"/>
              <a:gd name="connsiteY820" fmla="*/ 30746 h 113727"/>
              <a:gd name="connsiteX821" fmla="*/ 2242030 w 2934658"/>
              <a:gd name="connsiteY821" fmla="*/ 68560 h 113727"/>
              <a:gd name="connsiteX822" fmla="*/ 2257266 w 2934658"/>
              <a:gd name="connsiteY822" fmla="*/ 87991 h 113727"/>
              <a:gd name="connsiteX823" fmla="*/ 2272512 w 2934658"/>
              <a:gd name="connsiteY823" fmla="*/ 79228 h 113727"/>
              <a:gd name="connsiteX824" fmla="*/ 2282985 w 2934658"/>
              <a:gd name="connsiteY824" fmla="*/ 87991 h 113727"/>
              <a:gd name="connsiteX825" fmla="*/ 2291562 w 2934658"/>
              <a:gd name="connsiteY825" fmla="*/ 81038 h 113727"/>
              <a:gd name="connsiteX826" fmla="*/ 2295366 w 2934658"/>
              <a:gd name="connsiteY826" fmla="*/ 68560 h 113727"/>
              <a:gd name="connsiteX827" fmla="*/ 2273460 w 2934658"/>
              <a:gd name="connsiteY827" fmla="*/ 71227 h 113727"/>
              <a:gd name="connsiteX828" fmla="*/ 2257266 w 2934658"/>
              <a:gd name="connsiteY828" fmla="*/ 85324 h 113727"/>
              <a:gd name="connsiteX829" fmla="*/ 2250597 w 2934658"/>
              <a:gd name="connsiteY829" fmla="*/ 73990 h 113727"/>
              <a:gd name="connsiteX830" fmla="*/ 2257266 w 2934658"/>
              <a:gd name="connsiteY830" fmla="*/ 47510 h 113727"/>
              <a:gd name="connsiteX831" fmla="*/ 2270605 w 2934658"/>
              <a:gd name="connsiteY831" fmla="*/ 33508 h 113727"/>
              <a:gd name="connsiteX832" fmla="*/ 2277274 w 2934658"/>
              <a:gd name="connsiteY832" fmla="*/ 37223 h 113727"/>
              <a:gd name="connsiteX833" fmla="*/ 2279172 w 2934658"/>
              <a:gd name="connsiteY833" fmla="*/ 45319 h 113727"/>
              <a:gd name="connsiteX834" fmla="*/ 2279172 w 2934658"/>
              <a:gd name="connsiteY834" fmla="*/ 46938 h 113727"/>
              <a:gd name="connsiteX835" fmla="*/ 2333466 w 2934658"/>
              <a:gd name="connsiteY835" fmla="*/ 68560 h 113727"/>
              <a:gd name="connsiteX836" fmla="*/ 2331559 w 2934658"/>
              <a:gd name="connsiteY836" fmla="*/ 67322 h 113727"/>
              <a:gd name="connsiteX837" fmla="*/ 2329662 w 2934658"/>
              <a:gd name="connsiteY837" fmla="*/ 69418 h 113727"/>
              <a:gd name="connsiteX838" fmla="*/ 2318230 w 2934658"/>
              <a:gd name="connsiteY838" fmla="*/ 85324 h 113727"/>
              <a:gd name="connsiteX839" fmla="*/ 2315374 w 2934658"/>
              <a:gd name="connsiteY839" fmla="*/ 81800 h 113727"/>
              <a:gd name="connsiteX840" fmla="*/ 2318230 w 2934658"/>
              <a:gd name="connsiteY840" fmla="*/ 69607 h 113727"/>
              <a:gd name="connsiteX841" fmla="*/ 2325848 w 2934658"/>
              <a:gd name="connsiteY841" fmla="*/ 47987 h 113727"/>
              <a:gd name="connsiteX842" fmla="*/ 2327755 w 2934658"/>
              <a:gd name="connsiteY842" fmla="*/ 40843 h 113727"/>
              <a:gd name="connsiteX843" fmla="*/ 2318230 w 2934658"/>
              <a:gd name="connsiteY843" fmla="*/ 30746 h 113727"/>
              <a:gd name="connsiteX844" fmla="*/ 2302984 w 2934658"/>
              <a:gd name="connsiteY844" fmla="*/ 50177 h 113727"/>
              <a:gd name="connsiteX845" fmla="*/ 2304891 w 2934658"/>
              <a:gd name="connsiteY845" fmla="*/ 51511 h 113727"/>
              <a:gd name="connsiteX846" fmla="*/ 2306798 w 2934658"/>
              <a:gd name="connsiteY846" fmla="*/ 49510 h 113727"/>
              <a:gd name="connsiteX847" fmla="*/ 2318230 w 2934658"/>
              <a:gd name="connsiteY847" fmla="*/ 33508 h 113727"/>
              <a:gd name="connsiteX848" fmla="*/ 2321085 w 2934658"/>
              <a:gd name="connsiteY848" fmla="*/ 37128 h 113727"/>
              <a:gd name="connsiteX849" fmla="*/ 2318230 w 2934658"/>
              <a:gd name="connsiteY849" fmla="*/ 46176 h 113727"/>
              <a:gd name="connsiteX850" fmla="*/ 2315374 w 2934658"/>
              <a:gd name="connsiteY850" fmla="*/ 56749 h 113727"/>
              <a:gd name="connsiteX851" fmla="*/ 2310612 w 2934658"/>
              <a:gd name="connsiteY851" fmla="*/ 69227 h 113727"/>
              <a:gd name="connsiteX852" fmla="*/ 2308705 w 2934658"/>
              <a:gd name="connsiteY852" fmla="*/ 77894 h 113727"/>
              <a:gd name="connsiteX853" fmla="*/ 2317272 w 2934658"/>
              <a:gd name="connsiteY853" fmla="*/ 87991 h 113727"/>
              <a:gd name="connsiteX854" fmla="*/ 2333466 w 2934658"/>
              <a:gd name="connsiteY854" fmla="*/ 68560 h 113727"/>
              <a:gd name="connsiteX855" fmla="*/ 2336322 w 2934658"/>
              <a:gd name="connsiteY855" fmla="*/ 9410 h 113727"/>
              <a:gd name="connsiteX856" fmla="*/ 2331559 w 2934658"/>
              <a:gd name="connsiteY856" fmla="*/ 3886 h 113727"/>
              <a:gd name="connsiteX857" fmla="*/ 2322992 w 2934658"/>
              <a:gd name="connsiteY857" fmla="*/ 11982 h 113727"/>
              <a:gd name="connsiteX858" fmla="*/ 2328703 w 2934658"/>
              <a:gd name="connsiteY858" fmla="*/ 17315 h 113727"/>
              <a:gd name="connsiteX859" fmla="*/ 2336322 w 2934658"/>
              <a:gd name="connsiteY859" fmla="*/ 9410 h 113727"/>
              <a:gd name="connsiteX860" fmla="*/ 2379184 w 2934658"/>
              <a:gd name="connsiteY860" fmla="*/ 66846 h 113727"/>
              <a:gd name="connsiteX861" fmla="*/ 2363948 w 2934658"/>
              <a:gd name="connsiteY861" fmla="*/ 52463 h 113727"/>
              <a:gd name="connsiteX862" fmla="*/ 2356330 w 2934658"/>
              <a:gd name="connsiteY862" fmla="*/ 45129 h 113727"/>
              <a:gd name="connsiteX863" fmla="*/ 2368710 w 2934658"/>
              <a:gd name="connsiteY863" fmla="*/ 33508 h 113727"/>
              <a:gd name="connsiteX864" fmla="*/ 2378235 w 2934658"/>
              <a:gd name="connsiteY864" fmla="*/ 39794 h 113727"/>
              <a:gd name="connsiteX865" fmla="*/ 2373473 w 2934658"/>
              <a:gd name="connsiteY865" fmla="*/ 44843 h 113727"/>
              <a:gd name="connsiteX866" fmla="*/ 2377287 w 2934658"/>
              <a:gd name="connsiteY866" fmla="*/ 48462 h 113727"/>
              <a:gd name="connsiteX867" fmla="*/ 2382049 w 2934658"/>
              <a:gd name="connsiteY867" fmla="*/ 41605 h 113727"/>
              <a:gd name="connsiteX868" fmla="*/ 2368710 w 2934658"/>
              <a:gd name="connsiteY868" fmla="*/ 30746 h 113727"/>
              <a:gd name="connsiteX869" fmla="*/ 2349660 w 2934658"/>
              <a:gd name="connsiteY869" fmla="*/ 49510 h 113727"/>
              <a:gd name="connsiteX870" fmla="*/ 2361092 w 2934658"/>
              <a:gd name="connsiteY870" fmla="*/ 61797 h 113727"/>
              <a:gd name="connsiteX871" fmla="*/ 2372524 w 2934658"/>
              <a:gd name="connsiteY871" fmla="*/ 71036 h 113727"/>
              <a:gd name="connsiteX872" fmla="*/ 2356330 w 2934658"/>
              <a:gd name="connsiteY872" fmla="*/ 85324 h 113727"/>
              <a:gd name="connsiteX873" fmla="*/ 2343949 w 2934658"/>
              <a:gd name="connsiteY873" fmla="*/ 78180 h 113727"/>
              <a:gd name="connsiteX874" fmla="*/ 2350609 w 2934658"/>
              <a:gd name="connsiteY874" fmla="*/ 71989 h 113727"/>
              <a:gd name="connsiteX875" fmla="*/ 2345847 w 2934658"/>
              <a:gd name="connsiteY875" fmla="*/ 67894 h 113727"/>
              <a:gd name="connsiteX876" fmla="*/ 2340135 w 2934658"/>
              <a:gd name="connsiteY876" fmla="*/ 75799 h 113727"/>
              <a:gd name="connsiteX877" fmla="*/ 2355372 w 2934658"/>
              <a:gd name="connsiteY877" fmla="*/ 87991 h 113727"/>
              <a:gd name="connsiteX878" fmla="*/ 2379184 w 2934658"/>
              <a:gd name="connsiteY878" fmla="*/ 66846 h 113727"/>
              <a:gd name="connsiteX879" fmla="*/ 2424912 w 2934658"/>
              <a:gd name="connsiteY879" fmla="*/ 68560 h 113727"/>
              <a:gd name="connsiteX880" fmla="*/ 2423005 w 2934658"/>
              <a:gd name="connsiteY880" fmla="*/ 67322 h 113727"/>
              <a:gd name="connsiteX881" fmla="*/ 2421098 w 2934658"/>
              <a:gd name="connsiteY881" fmla="*/ 69703 h 113727"/>
              <a:gd name="connsiteX882" fmla="*/ 2406810 w 2934658"/>
              <a:gd name="connsiteY882" fmla="*/ 85324 h 113727"/>
              <a:gd name="connsiteX883" fmla="*/ 2402997 w 2934658"/>
              <a:gd name="connsiteY883" fmla="*/ 80086 h 113727"/>
              <a:gd name="connsiteX884" fmla="*/ 2403955 w 2934658"/>
              <a:gd name="connsiteY884" fmla="*/ 73608 h 113727"/>
              <a:gd name="connsiteX885" fmla="*/ 2413480 w 2934658"/>
              <a:gd name="connsiteY885" fmla="*/ 36080 h 113727"/>
              <a:gd name="connsiteX886" fmla="*/ 2423953 w 2934658"/>
              <a:gd name="connsiteY886" fmla="*/ 36080 h 113727"/>
              <a:gd name="connsiteX887" fmla="*/ 2427767 w 2934658"/>
              <a:gd name="connsiteY887" fmla="*/ 33699 h 113727"/>
              <a:gd name="connsiteX888" fmla="*/ 2423953 w 2934658"/>
              <a:gd name="connsiteY888" fmla="*/ 32175 h 113727"/>
              <a:gd name="connsiteX889" fmla="*/ 2414428 w 2934658"/>
              <a:gd name="connsiteY889" fmla="*/ 32175 h 113727"/>
              <a:gd name="connsiteX890" fmla="*/ 2419191 w 2934658"/>
              <a:gd name="connsiteY890" fmla="*/ 13411 h 113727"/>
              <a:gd name="connsiteX891" fmla="*/ 2419191 w 2934658"/>
              <a:gd name="connsiteY891" fmla="*/ 10744 h 113727"/>
              <a:gd name="connsiteX892" fmla="*/ 2416335 w 2934658"/>
              <a:gd name="connsiteY892" fmla="*/ 7505 h 113727"/>
              <a:gd name="connsiteX893" fmla="*/ 2411573 w 2934658"/>
              <a:gd name="connsiteY893" fmla="*/ 11982 h 113727"/>
              <a:gd name="connsiteX894" fmla="*/ 2406810 w 2934658"/>
              <a:gd name="connsiteY894" fmla="*/ 32175 h 113727"/>
              <a:gd name="connsiteX895" fmla="*/ 2395378 w 2934658"/>
              <a:gd name="connsiteY895" fmla="*/ 32175 h 113727"/>
              <a:gd name="connsiteX896" fmla="*/ 2392523 w 2934658"/>
              <a:gd name="connsiteY896" fmla="*/ 34556 h 113727"/>
              <a:gd name="connsiteX897" fmla="*/ 2395378 w 2934658"/>
              <a:gd name="connsiteY897" fmla="*/ 36080 h 113727"/>
              <a:gd name="connsiteX898" fmla="*/ 2404903 w 2934658"/>
              <a:gd name="connsiteY898" fmla="*/ 36080 h 113727"/>
              <a:gd name="connsiteX899" fmla="*/ 2396337 w 2934658"/>
              <a:gd name="connsiteY899" fmla="*/ 72370 h 113727"/>
              <a:gd name="connsiteX900" fmla="*/ 2395378 w 2934658"/>
              <a:gd name="connsiteY900" fmla="*/ 76751 h 113727"/>
              <a:gd name="connsiteX901" fmla="*/ 2406810 w 2934658"/>
              <a:gd name="connsiteY901" fmla="*/ 87991 h 113727"/>
              <a:gd name="connsiteX902" fmla="*/ 2424912 w 2934658"/>
              <a:gd name="connsiteY902" fmla="*/ 68560 h 113727"/>
              <a:gd name="connsiteX903" fmla="*/ 2463012 w 2934658"/>
              <a:gd name="connsiteY903" fmla="*/ 68560 h 113727"/>
              <a:gd name="connsiteX904" fmla="*/ 2461105 w 2934658"/>
              <a:gd name="connsiteY904" fmla="*/ 67322 h 113727"/>
              <a:gd name="connsiteX905" fmla="*/ 2459198 w 2934658"/>
              <a:gd name="connsiteY905" fmla="*/ 69418 h 113727"/>
              <a:gd name="connsiteX906" fmla="*/ 2447766 w 2934658"/>
              <a:gd name="connsiteY906" fmla="*/ 85324 h 113727"/>
              <a:gd name="connsiteX907" fmla="*/ 2444910 w 2934658"/>
              <a:gd name="connsiteY907" fmla="*/ 81800 h 113727"/>
              <a:gd name="connsiteX908" fmla="*/ 2448724 w 2934658"/>
              <a:gd name="connsiteY908" fmla="*/ 69607 h 113727"/>
              <a:gd name="connsiteX909" fmla="*/ 2456342 w 2934658"/>
              <a:gd name="connsiteY909" fmla="*/ 47987 h 113727"/>
              <a:gd name="connsiteX910" fmla="*/ 2457291 w 2934658"/>
              <a:gd name="connsiteY910" fmla="*/ 40843 h 113727"/>
              <a:gd name="connsiteX911" fmla="*/ 2448724 w 2934658"/>
              <a:gd name="connsiteY911" fmla="*/ 30746 h 113727"/>
              <a:gd name="connsiteX912" fmla="*/ 2432530 w 2934658"/>
              <a:gd name="connsiteY912" fmla="*/ 50177 h 113727"/>
              <a:gd name="connsiteX913" fmla="*/ 2434437 w 2934658"/>
              <a:gd name="connsiteY913" fmla="*/ 51511 h 113727"/>
              <a:gd name="connsiteX914" fmla="*/ 2436334 w 2934658"/>
              <a:gd name="connsiteY914" fmla="*/ 49510 h 113727"/>
              <a:gd name="connsiteX915" fmla="*/ 2447766 w 2934658"/>
              <a:gd name="connsiteY915" fmla="*/ 33508 h 113727"/>
              <a:gd name="connsiteX916" fmla="*/ 2450622 w 2934658"/>
              <a:gd name="connsiteY916" fmla="*/ 37128 h 113727"/>
              <a:gd name="connsiteX917" fmla="*/ 2448724 w 2934658"/>
              <a:gd name="connsiteY917" fmla="*/ 46176 h 113727"/>
              <a:gd name="connsiteX918" fmla="*/ 2444910 w 2934658"/>
              <a:gd name="connsiteY918" fmla="*/ 56749 h 113727"/>
              <a:gd name="connsiteX919" fmla="*/ 2440148 w 2934658"/>
              <a:gd name="connsiteY919" fmla="*/ 69227 h 113727"/>
              <a:gd name="connsiteX920" fmla="*/ 2438241 w 2934658"/>
              <a:gd name="connsiteY920" fmla="*/ 77894 h 113727"/>
              <a:gd name="connsiteX921" fmla="*/ 2447766 w 2934658"/>
              <a:gd name="connsiteY921" fmla="*/ 87991 h 113727"/>
              <a:gd name="connsiteX922" fmla="*/ 2463012 w 2934658"/>
              <a:gd name="connsiteY922" fmla="*/ 68560 h 113727"/>
              <a:gd name="connsiteX923" fmla="*/ 2466816 w 2934658"/>
              <a:gd name="connsiteY923" fmla="*/ 9410 h 113727"/>
              <a:gd name="connsiteX924" fmla="*/ 2461105 w 2934658"/>
              <a:gd name="connsiteY924" fmla="*/ 3886 h 113727"/>
              <a:gd name="connsiteX925" fmla="*/ 2453487 w 2934658"/>
              <a:gd name="connsiteY925" fmla="*/ 11982 h 113727"/>
              <a:gd name="connsiteX926" fmla="*/ 2459198 w 2934658"/>
              <a:gd name="connsiteY926" fmla="*/ 17315 h 113727"/>
              <a:gd name="connsiteX927" fmla="*/ 2466816 w 2934658"/>
              <a:gd name="connsiteY927" fmla="*/ 9410 h 113727"/>
              <a:gd name="connsiteX928" fmla="*/ 2532542 w 2934658"/>
              <a:gd name="connsiteY928" fmla="*/ 68560 h 113727"/>
              <a:gd name="connsiteX929" fmla="*/ 2531584 w 2934658"/>
              <a:gd name="connsiteY929" fmla="*/ 67322 h 113727"/>
              <a:gd name="connsiteX930" fmla="*/ 2528728 w 2934658"/>
              <a:gd name="connsiteY930" fmla="*/ 69418 h 113727"/>
              <a:gd name="connsiteX931" fmla="*/ 2517297 w 2934658"/>
              <a:gd name="connsiteY931" fmla="*/ 85324 h 113727"/>
              <a:gd name="connsiteX932" fmla="*/ 2514441 w 2934658"/>
              <a:gd name="connsiteY932" fmla="*/ 81609 h 113727"/>
              <a:gd name="connsiteX933" fmla="*/ 2517297 w 2934658"/>
              <a:gd name="connsiteY933" fmla="*/ 72084 h 113727"/>
              <a:gd name="connsiteX934" fmla="*/ 2524924 w 2934658"/>
              <a:gd name="connsiteY934" fmla="*/ 43986 h 113727"/>
              <a:gd name="connsiteX935" fmla="*/ 2511585 w 2934658"/>
              <a:gd name="connsiteY935" fmla="*/ 30746 h 113727"/>
              <a:gd name="connsiteX936" fmla="*/ 2493484 w 2934658"/>
              <a:gd name="connsiteY936" fmla="*/ 40652 h 113727"/>
              <a:gd name="connsiteX937" fmla="*/ 2483959 w 2934658"/>
              <a:gd name="connsiteY937" fmla="*/ 30746 h 113727"/>
              <a:gd name="connsiteX938" fmla="*/ 2474434 w 2934658"/>
              <a:gd name="connsiteY938" fmla="*/ 37413 h 113727"/>
              <a:gd name="connsiteX939" fmla="*/ 2470630 w 2934658"/>
              <a:gd name="connsiteY939" fmla="*/ 50177 h 113727"/>
              <a:gd name="connsiteX940" fmla="*/ 2472537 w 2934658"/>
              <a:gd name="connsiteY940" fmla="*/ 51511 h 113727"/>
              <a:gd name="connsiteX941" fmla="*/ 2474434 w 2934658"/>
              <a:gd name="connsiteY941" fmla="*/ 48558 h 113727"/>
              <a:gd name="connsiteX942" fmla="*/ 2483010 w 2934658"/>
              <a:gd name="connsiteY942" fmla="*/ 33508 h 113727"/>
              <a:gd name="connsiteX943" fmla="*/ 2486824 w 2934658"/>
              <a:gd name="connsiteY943" fmla="*/ 38651 h 113727"/>
              <a:gd name="connsiteX944" fmla="*/ 2485866 w 2934658"/>
              <a:gd name="connsiteY944" fmla="*/ 45033 h 113727"/>
              <a:gd name="connsiteX945" fmla="*/ 2476341 w 2934658"/>
              <a:gd name="connsiteY945" fmla="*/ 82943 h 113727"/>
              <a:gd name="connsiteX946" fmla="*/ 2476341 w 2934658"/>
              <a:gd name="connsiteY946" fmla="*/ 84753 h 113727"/>
              <a:gd name="connsiteX947" fmla="*/ 2479197 w 2934658"/>
              <a:gd name="connsiteY947" fmla="*/ 87991 h 113727"/>
              <a:gd name="connsiteX948" fmla="*/ 2483959 w 2934658"/>
              <a:gd name="connsiteY948" fmla="*/ 84753 h 113727"/>
              <a:gd name="connsiteX949" fmla="*/ 2488722 w 2934658"/>
              <a:gd name="connsiteY949" fmla="*/ 64465 h 113727"/>
              <a:gd name="connsiteX950" fmla="*/ 2490628 w 2934658"/>
              <a:gd name="connsiteY950" fmla="*/ 56273 h 113727"/>
              <a:gd name="connsiteX951" fmla="*/ 2494442 w 2934658"/>
              <a:gd name="connsiteY951" fmla="*/ 46081 h 113727"/>
              <a:gd name="connsiteX952" fmla="*/ 2511585 w 2934658"/>
              <a:gd name="connsiteY952" fmla="*/ 33508 h 113727"/>
              <a:gd name="connsiteX953" fmla="*/ 2517297 w 2934658"/>
              <a:gd name="connsiteY953" fmla="*/ 41891 h 113727"/>
              <a:gd name="connsiteX954" fmla="*/ 2509678 w 2934658"/>
              <a:gd name="connsiteY954" fmla="*/ 69893 h 113727"/>
              <a:gd name="connsiteX955" fmla="*/ 2507772 w 2934658"/>
              <a:gd name="connsiteY955" fmla="*/ 77894 h 113727"/>
              <a:gd name="connsiteX956" fmla="*/ 2517297 w 2934658"/>
              <a:gd name="connsiteY956" fmla="*/ 87991 h 113727"/>
              <a:gd name="connsiteX957" fmla="*/ 2532542 w 2934658"/>
              <a:gd name="connsiteY957" fmla="*/ 68560 h 113727"/>
              <a:gd name="connsiteX958" fmla="*/ 2576353 w 2934658"/>
              <a:gd name="connsiteY958" fmla="*/ 94754 h 113727"/>
              <a:gd name="connsiteX959" fmla="*/ 2589692 w 2934658"/>
              <a:gd name="connsiteY959" fmla="*/ 39223 h 113727"/>
              <a:gd name="connsiteX960" fmla="*/ 2590641 w 2934658"/>
              <a:gd name="connsiteY960" fmla="*/ 36556 h 113727"/>
              <a:gd name="connsiteX961" fmla="*/ 2586837 w 2934658"/>
              <a:gd name="connsiteY961" fmla="*/ 33222 h 113727"/>
              <a:gd name="connsiteX962" fmla="*/ 2582074 w 2934658"/>
              <a:gd name="connsiteY962" fmla="*/ 37985 h 113727"/>
              <a:gd name="connsiteX963" fmla="*/ 2571591 w 2934658"/>
              <a:gd name="connsiteY963" fmla="*/ 30746 h 113727"/>
              <a:gd name="connsiteX964" fmla="*/ 2543974 w 2934658"/>
              <a:gd name="connsiteY964" fmla="*/ 67322 h 113727"/>
              <a:gd name="connsiteX965" fmla="*/ 2558262 w 2934658"/>
              <a:gd name="connsiteY965" fmla="*/ 86658 h 113727"/>
              <a:gd name="connsiteX966" fmla="*/ 2571591 w 2934658"/>
              <a:gd name="connsiteY966" fmla="*/ 79991 h 113727"/>
              <a:gd name="connsiteX967" fmla="*/ 2569684 w 2934658"/>
              <a:gd name="connsiteY967" fmla="*/ 90563 h 113727"/>
              <a:gd name="connsiteX968" fmla="*/ 2563973 w 2934658"/>
              <a:gd name="connsiteY968" fmla="*/ 103898 h 113727"/>
              <a:gd name="connsiteX969" fmla="*/ 2551592 w 2934658"/>
              <a:gd name="connsiteY969" fmla="*/ 109899 h 113727"/>
              <a:gd name="connsiteX970" fmla="*/ 2543016 w 2934658"/>
              <a:gd name="connsiteY970" fmla="*/ 108375 h 113727"/>
              <a:gd name="connsiteX971" fmla="*/ 2546830 w 2934658"/>
              <a:gd name="connsiteY971" fmla="*/ 102565 h 113727"/>
              <a:gd name="connsiteX972" fmla="*/ 2543016 w 2934658"/>
              <a:gd name="connsiteY972" fmla="*/ 98564 h 113727"/>
              <a:gd name="connsiteX973" fmla="*/ 2536347 w 2934658"/>
              <a:gd name="connsiteY973" fmla="*/ 105326 h 113727"/>
              <a:gd name="connsiteX974" fmla="*/ 2551592 w 2934658"/>
              <a:gd name="connsiteY974" fmla="*/ 112565 h 113727"/>
              <a:gd name="connsiteX975" fmla="*/ 2576353 w 2934658"/>
              <a:gd name="connsiteY975" fmla="*/ 94754 h 113727"/>
              <a:gd name="connsiteX976" fmla="*/ 2574447 w 2934658"/>
              <a:gd name="connsiteY976" fmla="*/ 69989 h 113727"/>
              <a:gd name="connsiteX977" fmla="*/ 2559210 w 2934658"/>
              <a:gd name="connsiteY977" fmla="*/ 83895 h 113727"/>
              <a:gd name="connsiteX978" fmla="*/ 2551592 w 2934658"/>
              <a:gd name="connsiteY978" fmla="*/ 72847 h 113727"/>
              <a:gd name="connsiteX979" fmla="*/ 2558262 w 2934658"/>
              <a:gd name="connsiteY979" fmla="*/ 46081 h 113727"/>
              <a:gd name="connsiteX980" fmla="*/ 2571591 w 2934658"/>
              <a:gd name="connsiteY980" fmla="*/ 33508 h 113727"/>
              <a:gd name="connsiteX981" fmla="*/ 2580167 w 2934658"/>
              <a:gd name="connsiteY981" fmla="*/ 45129 h 113727"/>
              <a:gd name="connsiteX982" fmla="*/ 2580167 w 2934658"/>
              <a:gd name="connsiteY982" fmla="*/ 46938 h 113727"/>
              <a:gd name="connsiteX983" fmla="*/ 2656367 w 2934658"/>
              <a:gd name="connsiteY983" fmla="*/ 68560 h 113727"/>
              <a:gd name="connsiteX984" fmla="*/ 2654460 w 2934658"/>
              <a:gd name="connsiteY984" fmla="*/ 67322 h 113727"/>
              <a:gd name="connsiteX985" fmla="*/ 2652553 w 2934658"/>
              <a:gd name="connsiteY985" fmla="*/ 70180 h 113727"/>
              <a:gd name="connsiteX986" fmla="*/ 2643987 w 2934658"/>
              <a:gd name="connsiteY986" fmla="*/ 85324 h 113727"/>
              <a:gd name="connsiteX987" fmla="*/ 2641122 w 2934658"/>
              <a:gd name="connsiteY987" fmla="*/ 80086 h 113727"/>
              <a:gd name="connsiteX988" fmla="*/ 2642080 w 2934658"/>
              <a:gd name="connsiteY988" fmla="*/ 73608 h 113727"/>
              <a:gd name="connsiteX989" fmla="*/ 2650647 w 2934658"/>
              <a:gd name="connsiteY989" fmla="*/ 37223 h 113727"/>
              <a:gd name="connsiteX990" fmla="*/ 2650647 w 2934658"/>
              <a:gd name="connsiteY990" fmla="*/ 35508 h 113727"/>
              <a:gd name="connsiteX991" fmla="*/ 2647791 w 2934658"/>
              <a:gd name="connsiteY991" fmla="*/ 32175 h 113727"/>
              <a:gd name="connsiteX992" fmla="*/ 2643028 w 2934658"/>
              <a:gd name="connsiteY992" fmla="*/ 36842 h 113727"/>
              <a:gd name="connsiteX993" fmla="*/ 2633503 w 2934658"/>
              <a:gd name="connsiteY993" fmla="*/ 73704 h 113727"/>
              <a:gd name="connsiteX994" fmla="*/ 2631597 w 2934658"/>
              <a:gd name="connsiteY994" fmla="*/ 77894 h 113727"/>
              <a:gd name="connsiteX995" fmla="*/ 2620174 w 2934658"/>
              <a:gd name="connsiteY995" fmla="*/ 85324 h 113727"/>
              <a:gd name="connsiteX996" fmla="*/ 2613505 w 2934658"/>
              <a:gd name="connsiteY996" fmla="*/ 75513 h 113727"/>
              <a:gd name="connsiteX997" fmla="*/ 2621123 w 2934658"/>
              <a:gd name="connsiteY997" fmla="*/ 47796 h 113727"/>
              <a:gd name="connsiteX998" fmla="*/ 2623030 w 2934658"/>
              <a:gd name="connsiteY998" fmla="*/ 41032 h 113727"/>
              <a:gd name="connsiteX999" fmla="*/ 2613505 w 2934658"/>
              <a:gd name="connsiteY999" fmla="*/ 30746 h 113727"/>
              <a:gd name="connsiteX1000" fmla="*/ 2597310 w 2934658"/>
              <a:gd name="connsiteY1000" fmla="*/ 50177 h 113727"/>
              <a:gd name="connsiteX1001" fmla="*/ 2599217 w 2934658"/>
              <a:gd name="connsiteY1001" fmla="*/ 51511 h 113727"/>
              <a:gd name="connsiteX1002" fmla="*/ 2601124 w 2934658"/>
              <a:gd name="connsiteY1002" fmla="*/ 49510 h 113727"/>
              <a:gd name="connsiteX1003" fmla="*/ 2612547 w 2934658"/>
              <a:gd name="connsiteY1003" fmla="*/ 33508 h 113727"/>
              <a:gd name="connsiteX1004" fmla="*/ 2615412 w 2934658"/>
              <a:gd name="connsiteY1004" fmla="*/ 37223 h 113727"/>
              <a:gd name="connsiteX1005" fmla="*/ 2612547 w 2934658"/>
              <a:gd name="connsiteY1005" fmla="*/ 48558 h 113727"/>
              <a:gd name="connsiteX1006" fmla="*/ 2605887 w 2934658"/>
              <a:gd name="connsiteY1006" fmla="*/ 73418 h 113727"/>
              <a:gd name="connsiteX1007" fmla="*/ 2620174 w 2934658"/>
              <a:gd name="connsiteY1007" fmla="*/ 87991 h 113727"/>
              <a:gd name="connsiteX1008" fmla="*/ 2633503 w 2934658"/>
              <a:gd name="connsiteY1008" fmla="*/ 80466 h 113727"/>
              <a:gd name="connsiteX1009" fmla="*/ 2643987 w 2934658"/>
              <a:gd name="connsiteY1009" fmla="*/ 87991 h 113727"/>
              <a:gd name="connsiteX1010" fmla="*/ 2652553 w 2934658"/>
              <a:gd name="connsiteY1010" fmla="*/ 81038 h 113727"/>
              <a:gd name="connsiteX1011" fmla="*/ 2656367 w 2934658"/>
              <a:gd name="connsiteY1011" fmla="*/ 68560 h 113727"/>
              <a:gd name="connsiteX1012" fmla="*/ 2694467 w 2934658"/>
              <a:gd name="connsiteY1012" fmla="*/ 68560 h 113727"/>
              <a:gd name="connsiteX1013" fmla="*/ 2692560 w 2934658"/>
              <a:gd name="connsiteY1013" fmla="*/ 67322 h 113727"/>
              <a:gd name="connsiteX1014" fmla="*/ 2690653 w 2934658"/>
              <a:gd name="connsiteY1014" fmla="*/ 69418 h 113727"/>
              <a:gd name="connsiteX1015" fmla="*/ 2679222 w 2934658"/>
              <a:gd name="connsiteY1015" fmla="*/ 85324 h 113727"/>
              <a:gd name="connsiteX1016" fmla="*/ 2676366 w 2934658"/>
              <a:gd name="connsiteY1016" fmla="*/ 81800 h 113727"/>
              <a:gd name="connsiteX1017" fmla="*/ 2679222 w 2934658"/>
              <a:gd name="connsiteY1017" fmla="*/ 69607 h 113727"/>
              <a:gd name="connsiteX1018" fmla="*/ 2687798 w 2934658"/>
              <a:gd name="connsiteY1018" fmla="*/ 47987 h 113727"/>
              <a:gd name="connsiteX1019" fmla="*/ 2688747 w 2934658"/>
              <a:gd name="connsiteY1019" fmla="*/ 40843 h 113727"/>
              <a:gd name="connsiteX1020" fmla="*/ 2680180 w 2934658"/>
              <a:gd name="connsiteY1020" fmla="*/ 30746 h 113727"/>
              <a:gd name="connsiteX1021" fmla="*/ 2663985 w 2934658"/>
              <a:gd name="connsiteY1021" fmla="*/ 50177 h 113727"/>
              <a:gd name="connsiteX1022" fmla="*/ 2665892 w 2934658"/>
              <a:gd name="connsiteY1022" fmla="*/ 51511 h 113727"/>
              <a:gd name="connsiteX1023" fmla="*/ 2667799 w 2934658"/>
              <a:gd name="connsiteY1023" fmla="*/ 49510 h 113727"/>
              <a:gd name="connsiteX1024" fmla="*/ 2679222 w 2934658"/>
              <a:gd name="connsiteY1024" fmla="*/ 33508 h 113727"/>
              <a:gd name="connsiteX1025" fmla="*/ 2682087 w 2934658"/>
              <a:gd name="connsiteY1025" fmla="*/ 37128 h 113727"/>
              <a:gd name="connsiteX1026" fmla="*/ 2680180 w 2934658"/>
              <a:gd name="connsiteY1026" fmla="*/ 46176 h 113727"/>
              <a:gd name="connsiteX1027" fmla="*/ 2676366 w 2934658"/>
              <a:gd name="connsiteY1027" fmla="*/ 56749 h 113727"/>
              <a:gd name="connsiteX1028" fmla="*/ 2671603 w 2934658"/>
              <a:gd name="connsiteY1028" fmla="*/ 69227 h 113727"/>
              <a:gd name="connsiteX1029" fmla="*/ 2669697 w 2934658"/>
              <a:gd name="connsiteY1029" fmla="*/ 77894 h 113727"/>
              <a:gd name="connsiteX1030" fmla="*/ 2679222 w 2934658"/>
              <a:gd name="connsiteY1030" fmla="*/ 87991 h 113727"/>
              <a:gd name="connsiteX1031" fmla="*/ 2694467 w 2934658"/>
              <a:gd name="connsiteY1031" fmla="*/ 68560 h 113727"/>
              <a:gd name="connsiteX1032" fmla="*/ 2698272 w 2934658"/>
              <a:gd name="connsiteY1032" fmla="*/ 9410 h 113727"/>
              <a:gd name="connsiteX1033" fmla="*/ 2692560 w 2934658"/>
              <a:gd name="connsiteY1033" fmla="*/ 3886 h 113727"/>
              <a:gd name="connsiteX1034" fmla="*/ 2683984 w 2934658"/>
              <a:gd name="connsiteY1034" fmla="*/ 11982 h 113727"/>
              <a:gd name="connsiteX1035" fmla="*/ 2689705 w 2934658"/>
              <a:gd name="connsiteY1035" fmla="*/ 17315 h 113727"/>
              <a:gd name="connsiteX1036" fmla="*/ 2698272 w 2934658"/>
              <a:gd name="connsiteY1036" fmla="*/ 9410 h 113727"/>
              <a:gd name="connsiteX1037" fmla="*/ 2740185 w 2934658"/>
              <a:gd name="connsiteY1037" fmla="*/ 66846 h 113727"/>
              <a:gd name="connsiteX1038" fmla="*/ 2725898 w 2934658"/>
              <a:gd name="connsiteY1038" fmla="*/ 52463 h 113727"/>
              <a:gd name="connsiteX1039" fmla="*/ 2717322 w 2934658"/>
              <a:gd name="connsiteY1039" fmla="*/ 45129 h 113727"/>
              <a:gd name="connsiteX1040" fmla="*/ 2729712 w 2934658"/>
              <a:gd name="connsiteY1040" fmla="*/ 33508 h 113727"/>
              <a:gd name="connsiteX1041" fmla="*/ 2739237 w 2934658"/>
              <a:gd name="connsiteY1041" fmla="*/ 39794 h 113727"/>
              <a:gd name="connsiteX1042" fmla="*/ 2734474 w 2934658"/>
              <a:gd name="connsiteY1042" fmla="*/ 44843 h 113727"/>
              <a:gd name="connsiteX1043" fmla="*/ 2738278 w 2934658"/>
              <a:gd name="connsiteY1043" fmla="*/ 48462 h 113727"/>
              <a:gd name="connsiteX1044" fmla="*/ 2743999 w 2934658"/>
              <a:gd name="connsiteY1044" fmla="*/ 41605 h 113727"/>
              <a:gd name="connsiteX1045" fmla="*/ 2730660 w 2934658"/>
              <a:gd name="connsiteY1045" fmla="*/ 30746 h 113727"/>
              <a:gd name="connsiteX1046" fmla="*/ 2710662 w 2934658"/>
              <a:gd name="connsiteY1046" fmla="*/ 49510 h 113727"/>
              <a:gd name="connsiteX1047" fmla="*/ 2722084 w 2934658"/>
              <a:gd name="connsiteY1047" fmla="*/ 61797 h 113727"/>
              <a:gd name="connsiteX1048" fmla="*/ 2733516 w 2934658"/>
              <a:gd name="connsiteY1048" fmla="*/ 71036 h 113727"/>
              <a:gd name="connsiteX1049" fmla="*/ 2717322 w 2934658"/>
              <a:gd name="connsiteY1049" fmla="*/ 85324 h 113727"/>
              <a:gd name="connsiteX1050" fmla="*/ 2704941 w 2934658"/>
              <a:gd name="connsiteY1050" fmla="*/ 78180 h 113727"/>
              <a:gd name="connsiteX1051" fmla="*/ 2711610 w 2934658"/>
              <a:gd name="connsiteY1051" fmla="*/ 71989 h 113727"/>
              <a:gd name="connsiteX1052" fmla="*/ 2707797 w 2934658"/>
              <a:gd name="connsiteY1052" fmla="*/ 67894 h 113727"/>
              <a:gd name="connsiteX1053" fmla="*/ 2701137 w 2934658"/>
              <a:gd name="connsiteY1053" fmla="*/ 75799 h 113727"/>
              <a:gd name="connsiteX1054" fmla="*/ 2717322 w 2934658"/>
              <a:gd name="connsiteY1054" fmla="*/ 87991 h 113727"/>
              <a:gd name="connsiteX1055" fmla="*/ 2740185 w 2934658"/>
              <a:gd name="connsiteY1055" fmla="*/ 66846 h 113727"/>
              <a:gd name="connsiteX1056" fmla="*/ 2808767 w 2934658"/>
              <a:gd name="connsiteY1056" fmla="*/ 68560 h 113727"/>
              <a:gd name="connsiteX1057" fmla="*/ 2806860 w 2934658"/>
              <a:gd name="connsiteY1057" fmla="*/ 67322 h 113727"/>
              <a:gd name="connsiteX1058" fmla="*/ 2804953 w 2934658"/>
              <a:gd name="connsiteY1058" fmla="*/ 69418 h 113727"/>
              <a:gd name="connsiteX1059" fmla="*/ 2793522 w 2934658"/>
              <a:gd name="connsiteY1059" fmla="*/ 85324 h 113727"/>
              <a:gd name="connsiteX1060" fmla="*/ 2790666 w 2934658"/>
              <a:gd name="connsiteY1060" fmla="*/ 81609 h 113727"/>
              <a:gd name="connsiteX1061" fmla="*/ 2792573 w 2934658"/>
              <a:gd name="connsiteY1061" fmla="*/ 72084 h 113727"/>
              <a:gd name="connsiteX1062" fmla="*/ 2800191 w 2934658"/>
              <a:gd name="connsiteY1062" fmla="*/ 43986 h 113727"/>
              <a:gd name="connsiteX1063" fmla="*/ 2786862 w 2934658"/>
              <a:gd name="connsiteY1063" fmla="*/ 30746 h 113727"/>
              <a:gd name="connsiteX1064" fmla="*/ 2770667 w 2934658"/>
              <a:gd name="connsiteY1064" fmla="*/ 39033 h 113727"/>
              <a:gd name="connsiteX1065" fmla="*/ 2780192 w 2934658"/>
              <a:gd name="connsiteY1065" fmla="*/ 1980 h 113727"/>
              <a:gd name="connsiteX1066" fmla="*/ 2780192 w 2934658"/>
              <a:gd name="connsiteY1066" fmla="*/ 362 h 113727"/>
              <a:gd name="connsiteX1067" fmla="*/ 2778285 w 2934658"/>
              <a:gd name="connsiteY1067" fmla="*/ -1163 h 113727"/>
              <a:gd name="connsiteX1068" fmla="*/ 2776378 w 2934658"/>
              <a:gd name="connsiteY1068" fmla="*/ -877 h 113727"/>
              <a:gd name="connsiteX1069" fmla="*/ 2763998 w 2934658"/>
              <a:gd name="connsiteY1069" fmla="*/ 171 h 113727"/>
              <a:gd name="connsiteX1070" fmla="*/ 2761142 w 2934658"/>
              <a:gd name="connsiteY1070" fmla="*/ 2743 h 113727"/>
              <a:gd name="connsiteX1071" fmla="*/ 2763998 w 2934658"/>
              <a:gd name="connsiteY1071" fmla="*/ 4266 h 113727"/>
              <a:gd name="connsiteX1072" fmla="*/ 2770667 w 2934658"/>
              <a:gd name="connsiteY1072" fmla="*/ 6267 h 113727"/>
              <a:gd name="connsiteX1073" fmla="*/ 2769709 w 2934658"/>
              <a:gd name="connsiteY1073" fmla="*/ 8553 h 113727"/>
              <a:gd name="connsiteX1074" fmla="*/ 2751617 w 2934658"/>
              <a:gd name="connsiteY1074" fmla="*/ 83133 h 113727"/>
              <a:gd name="connsiteX1075" fmla="*/ 2751617 w 2934658"/>
              <a:gd name="connsiteY1075" fmla="*/ 84753 h 113727"/>
              <a:gd name="connsiteX1076" fmla="*/ 2755422 w 2934658"/>
              <a:gd name="connsiteY1076" fmla="*/ 87991 h 113727"/>
              <a:gd name="connsiteX1077" fmla="*/ 2760184 w 2934658"/>
              <a:gd name="connsiteY1077" fmla="*/ 84562 h 113727"/>
              <a:gd name="connsiteX1078" fmla="*/ 2764947 w 2934658"/>
              <a:gd name="connsiteY1078" fmla="*/ 62559 h 113727"/>
              <a:gd name="connsiteX1079" fmla="*/ 2766853 w 2934658"/>
              <a:gd name="connsiteY1079" fmla="*/ 54368 h 113727"/>
              <a:gd name="connsiteX1080" fmla="*/ 2770667 w 2934658"/>
              <a:gd name="connsiteY1080" fmla="*/ 45605 h 113727"/>
              <a:gd name="connsiteX1081" fmla="*/ 2786862 w 2934658"/>
              <a:gd name="connsiteY1081" fmla="*/ 33508 h 113727"/>
              <a:gd name="connsiteX1082" fmla="*/ 2792573 w 2934658"/>
              <a:gd name="connsiteY1082" fmla="*/ 41891 h 113727"/>
              <a:gd name="connsiteX1083" fmla="*/ 2785903 w 2934658"/>
              <a:gd name="connsiteY1083" fmla="*/ 69893 h 113727"/>
              <a:gd name="connsiteX1084" fmla="*/ 2783997 w 2934658"/>
              <a:gd name="connsiteY1084" fmla="*/ 77894 h 113727"/>
              <a:gd name="connsiteX1085" fmla="*/ 2792573 w 2934658"/>
              <a:gd name="connsiteY1085" fmla="*/ 87991 h 113727"/>
              <a:gd name="connsiteX1086" fmla="*/ 2808767 w 2934658"/>
              <a:gd name="connsiteY1086" fmla="*/ 68560 h 113727"/>
              <a:gd name="connsiteX1087" fmla="*/ 2864010 w 2934658"/>
              <a:gd name="connsiteY1087" fmla="*/ 73608 h 113727"/>
              <a:gd name="connsiteX1088" fmla="*/ 2862103 w 2934658"/>
              <a:gd name="connsiteY1088" fmla="*/ 71513 h 113727"/>
              <a:gd name="connsiteX1089" fmla="*/ 2860197 w 2934658"/>
              <a:gd name="connsiteY1089" fmla="*/ 72847 h 113727"/>
              <a:gd name="connsiteX1090" fmla="*/ 2838291 w 2934658"/>
              <a:gd name="connsiteY1090" fmla="*/ 85324 h 113727"/>
              <a:gd name="connsiteX1091" fmla="*/ 2828766 w 2934658"/>
              <a:gd name="connsiteY1091" fmla="*/ 71322 h 113727"/>
              <a:gd name="connsiteX1092" fmla="*/ 2830673 w 2934658"/>
              <a:gd name="connsiteY1092" fmla="*/ 57512 h 113727"/>
              <a:gd name="connsiteX1093" fmla="*/ 2835435 w 2934658"/>
              <a:gd name="connsiteY1093" fmla="*/ 57512 h 113727"/>
              <a:gd name="connsiteX1094" fmla="*/ 2853537 w 2934658"/>
              <a:gd name="connsiteY1094" fmla="*/ 54654 h 113727"/>
              <a:gd name="connsiteX1095" fmla="*/ 2863062 w 2934658"/>
              <a:gd name="connsiteY1095" fmla="*/ 41605 h 113727"/>
              <a:gd name="connsiteX1096" fmla="*/ 2850672 w 2934658"/>
              <a:gd name="connsiteY1096" fmla="*/ 30746 h 113727"/>
              <a:gd name="connsiteX1097" fmla="*/ 2820199 w 2934658"/>
              <a:gd name="connsiteY1097" fmla="*/ 65988 h 113727"/>
              <a:gd name="connsiteX1098" fmla="*/ 2837342 w 2934658"/>
              <a:gd name="connsiteY1098" fmla="*/ 87991 h 113727"/>
              <a:gd name="connsiteX1099" fmla="*/ 2864010 w 2934658"/>
              <a:gd name="connsiteY1099" fmla="*/ 73608 h 113727"/>
              <a:gd name="connsiteX1100" fmla="*/ 2858299 w 2934658"/>
              <a:gd name="connsiteY1100" fmla="*/ 41318 h 113727"/>
              <a:gd name="connsiteX1101" fmla="*/ 2833528 w 2934658"/>
              <a:gd name="connsiteY1101" fmla="*/ 54654 h 113727"/>
              <a:gd name="connsiteX1102" fmla="*/ 2831622 w 2934658"/>
              <a:gd name="connsiteY1102" fmla="*/ 54654 h 113727"/>
              <a:gd name="connsiteX1103" fmla="*/ 2850672 w 2934658"/>
              <a:gd name="connsiteY1103" fmla="*/ 33508 h 113727"/>
              <a:gd name="connsiteX1104" fmla="*/ 2858299 w 2934658"/>
              <a:gd name="connsiteY1104" fmla="*/ 41318 h 113727"/>
              <a:gd name="connsiteX1105" fmla="*/ 2923067 w 2934658"/>
              <a:gd name="connsiteY1105" fmla="*/ 38747 h 113727"/>
              <a:gd name="connsiteX1106" fmla="*/ 2911635 w 2934658"/>
              <a:gd name="connsiteY1106" fmla="*/ 30746 h 113727"/>
              <a:gd name="connsiteX1107" fmla="*/ 2896399 w 2934658"/>
              <a:gd name="connsiteY1107" fmla="*/ 39794 h 113727"/>
              <a:gd name="connsiteX1108" fmla="*/ 2885916 w 2934658"/>
              <a:gd name="connsiteY1108" fmla="*/ 30746 h 113727"/>
              <a:gd name="connsiteX1109" fmla="*/ 2877349 w 2934658"/>
              <a:gd name="connsiteY1109" fmla="*/ 37413 h 113727"/>
              <a:gd name="connsiteX1110" fmla="*/ 2872587 w 2934658"/>
              <a:gd name="connsiteY1110" fmla="*/ 50177 h 113727"/>
              <a:gd name="connsiteX1111" fmla="*/ 2874484 w 2934658"/>
              <a:gd name="connsiteY1111" fmla="*/ 51511 h 113727"/>
              <a:gd name="connsiteX1112" fmla="*/ 2877349 w 2934658"/>
              <a:gd name="connsiteY1112" fmla="*/ 48558 h 113727"/>
              <a:gd name="connsiteX1113" fmla="*/ 2885916 w 2934658"/>
              <a:gd name="connsiteY1113" fmla="*/ 33508 h 113727"/>
              <a:gd name="connsiteX1114" fmla="*/ 2888772 w 2934658"/>
              <a:gd name="connsiteY1114" fmla="*/ 38651 h 113727"/>
              <a:gd name="connsiteX1115" fmla="*/ 2887823 w 2934658"/>
              <a:gd name="connsiteY1115" fmla="*/ 45033 h 113727"/>
              <a:gd name="connsiteX1116" fmla="*/ 2878298 w 2934658"/>
              <a:gd name="connsiteY1116" fmla="*/ 82943 h 113727"/>
              <a:gd name="connsiteX1117" fmla="*/ 2878298 w 2934658"/>
              <a:gd name="connsiteY1117" fmla="*/ 84753 h 113727"/>
              <a:gd name="connsiteX1118" fmla="*/ 2882112 w 2934658"/>
              <a:gd name="connsiteY1118" fmla="*/ 87991 h 113727"/>
              <a:gd name="connsiteX1119" fmla="*/ 2886874 w 2934658"/>
              <a:gd name="connsiteY1119" fmla="*/ 83419 h 113727"/>
              <a:gd name="connsiteX1120" fmla="*/ 2894492 w 2934658"/>
              <a:gd name="connsiteY1120" fmla="*/ 50177 h 113727"/>
              <a:gd name="connsiteX1121" fmla="*/ 2911635 w 2934658"/>
              <a:gd name="connsiteY1121" fmla="*/ 33508 h 113727"/>
              <a:gd name="connsiteX1122" fmla="*/ 2917347 w 2934658"/>
              <a:gd name="connsiteY1122" fmla="*/ 35318 h 113727"/>
              <a:gd name="connsiteX1123" fmla="*/ 2912584 w 2934658"/>
              <a:gd name="connsiteY1123" fmla="*/ 41414 h 113727"/>
              <a:gd name="connsiteX1124" fmla="*/ 2917347 w 2934658"/>
              <a:gd name="connsiteY1124" fmla="*/ 45415 h 113727"/>
              <a:gd name="connsiteX1125" fmla="*/ 2923067 w 2934658"/>
              <a:gd name="connsiteY1125" fmla="*/ 38747 h 11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Lst>
            <a:rect l="l" t="t" r="r" b="b"/>
            <a:pathLst>
              <a:path w="2934658" h="113727">
                <a:moveTo>
                  <a:pt x="21747" y="68560"/>
                </a:moveTo>
                <a:cubicBezTo>
                  <a:pt x="21747" y="67322"/>
                  <a:pt x="20798" y="67322"/>
                  <a:pt x="19849" y="67322"/>
                </a:cubicBezTo>
                <a:cubicBezTo>
                  <a:pt x="17942" y="67322"/>
                  <a:pt x="17942" y="67512"/>
                  <a:pt x="16984" y="69703"/>
                </a:cubicBezTo>
                <a:cubicBezTo>
                  <a:pt x="15086" y="75799"/>
                  <a:pt x="10324" y="85324"/>
                  <a:pt x="2697" y="85324"/>
                </a:cubicBezTo>
                <a:cubicBezTo>
                  <a:pt x="-159" y="85324"/>
                  <a:pt x="-159" y="82086"/>
                  <a:pt x="-159" y="80086"/>
                </a:cubicBezTo>
                <a:cubicBezTo>
                  <a:pt x="-159" y="79228"/>
                  <a:pt x="-159" y="77133"/>
                  <a:pt x="799" y="73608"/>
                </a:cubicBezTo>
                <a:lnTo>
                  <a:pt x="9366" y="36080"/>
                </a:lnTo>
                <a:lnTo>
                  <a:pt x="19849" y="36080"/>
                </a:lnTo>
                <a:cubicBezTo>
                  <a:pt x="22705" y="36080"/>
                  <a:pt x="23653" y="36080"/>
                  <a:pt x="23653" y="33699"/>
                </a:cubicBezTo>
                <a:cubicBezTo>
                  <a:pt x="23653" y="32175"/>
                  <a:pt x="22705" y="32175"/>
                  <a:pt x="20798" y="32175"/>
                </a:cubicBezTo>
                <a:lnTo>
                  <a:pt x="10324" y="32175"/>
                </a:lnTo>
                <a:lnTo>
                  <a:pt x="15086" y="13411"/>
                </a:lnTo>
                <a:cubicBezTo>
                  <a:pt x="16035" y="11696"/>
                  <a:pt x="16035" y="11410"/>
                  <a:pt x="16035" y="10744"/>
                </a:cubicBezTo>
                <a:cubicBezTo>
                  <a:pt x="16035" y="8076"/>
                  <a:pt x="13180" y="7505"/>
                  <a:pt x="12222" y="7505"/>
                </a:cubicBezTo>
                <a:cubicBezTo>
                  <a:pt x="9366" y="7505"/>
                  <a:pt x="8417" y="10172"/>
                  <a:pt x="7459" y="11982"/>
                </a:cubicBezTo>
                <a:lnTo>
                  <a:pt x="2697" y="32175"/>
                </a:lnTo>
                <a:lnTo>
                  <a:pt x="-7777" y="32175"/>
                </a:lnTo>
                <a:cubicBezTo>
                  <a:pt x="-9684" y="32175"/>
                  <a:pt x="-11591" y="32175"/>
                  <a:pt x="-11591" y="34556"/>
                </a:cubicBezTo>
                <a:cubicBezTo>
                  <a:pt x="-11591" y="36080"/>
                  <a:pt x="-10633" y="36080"/>
                  <a:pt x="-7777" y="36080"/>
                </a:cubicBezTo>
                <a:lnTo>
                  <a:pt x="1748" y="36080"/>
                </a:lnTo>
                <a:lnTo>
                  <a:pt x="-6829" y="72370"/>
                </a:lnTo>
                <a:cubicBezTo>
                  <a:pt x="-7777" y="72847"/>
                  <a:pt x="-7777" y="74942"/>
                  <a:pt x="-7777" y="76751"/>
                </a:cubicBezTo>
                <a:cubicBezTo>
                  <a:pt x="-7777" y="82943"/>
                  <a:pt x="-3964" y="87991"/>
                  <a:pt x="2697" y="87991"/>
                </a:cubicBezTo>
                <a:cubicBezTo>
                  <a:pt x="15086" y="87991"/>
                  <a:pt x="21747" y="69227"/>
                  <a:pt x="21747" y="68560"/>
                </a:cubicBezTo>
                <a:close/>
                <a:moveTo>
                  <a:pt x="84617" y="68560"/>
                </a:moveTo>
                <a:cubicBezTo>
                  <a:pt x="84617" y="67322"/>
                  <a:pt x="83659" y="67322"/>
                  <a:pt x="82710" y="67322"/>
                </a:cubicBezTo>
                <a:cubicBezTo>
                  <a:pt x="81761" y="67322"/>
                  <a:pt x="81761" y="67608"/>
                  <a:pt x="80803" y="69418"/>
                </a:cubicBezTo>
                <a:cubicBezTo>
                  <a:pt x="79855" y="72847"/>
                  <a:pt x="76999" y="85324"/>
                  <a:pt x="69372" y="85324"/>
                </a:cubicBezTo>
                <a:cubicBezTo>
                  <a:pt x="66516" y="85324"/>
                  <a:pt x="66516" y="83419"/>
                  <a:pt x="66516" y="81609"/>
                </a:cubicBezTo>
                <a:cubicBezTo>
                  <a:pt x="66516" y="78466"/>
                  <a:pt x="68423" y="75228"/>
                  <a:pt x="69372" y="72084"/>
                </a:cubicBezTo>
                <a:cubicBezTo>
                  <a:pt x="71278" y="65417"/>
                  <a:pt x="76999" y="51225"/>
                  <a:pt x="76999" y="43986"/>
                </a:cubicBezTo>
                <a:cubicBezTo>
                  <a:pt x="76999" y="33508"/>
                  <a:pt x="69372" y="30746"/>
                  <a:pt x="63660" y="30746"/>
                </a:cubicBezTo>
                <a:cubicBezTo>
                  <a:pt x="55084" y="30746"/>
                  <a:pt x="51280" y="35222"/>
                  <a:pt x="47466" y="39033"/>
                </a:cubicBezTo>
                <a:lnTo>
                  <a:pt x="56042" y="1980"/>
                </a:lnTo>
                <a:cubicBezTo>
                  <a:pt x="56042" y="1694"/>
                  <a:pt x="56991" y="362"/>
                  <a:pt x="56991" y="362"/>
                </a:cubicBezTo>
                <a:cubicBezTo>
                  <a:pt x="56991" y="-687"/>
                  <a:pt x="56042" y="-1163"/>
                  <a:pt x="55084" y="-1163"/>
                </a:cubicBezTo>
                <a:cubicBezTo>
                  <a:pt x="54135" y="-1163"/>
                  <a:pt x="53186" y="-972"/>
                  <a:pt x="53186" y="-877"/>
                </a:cubicBezTo>
                <a:lnTo>
                  <a:pt x="40797" y="171"/>
                </a:lnTo>
                <a:cubicBezTo>
                  <a:pt x="38899" y="171"/>
                  <a:pt x="37941" y="362"/>
                  <a:pt x="37941" y="2743"/>
                </a:cubicBezTo>
                <a:cubicBezTo>
                  <a:pt x="37941" y="4266"/>
                  <a:pt x="38899" y="4266"/>
                  <a:pt x="40797" y="4266"/>
                </a:cubicBezTo>
                <a:cubicBezTo>
                  <a:pt x="46517" y="4266"/>
                  <a:pt x="46517" y="5124"/>
                  <a:pt x="46517" y="6267"/>
                </a:cubicBezTo>
                <a:cubicBezTo>
                  <a:pt x="46517" y="6743"/>
                  <a:pt x="46517" y="8553"/>
                  <a:pt x="46517" y="8553"/>
                </a:cubicBezTo>
                <a:lnTo>
                  <a:pt x="28416" y="83133"/>
                </a:lnTo>
                <a:cubicBezTo>
                  <a:pt x="28416" y="83419"/>
                  <a:pt x="27467" y="84753"/>
                  <a:pt x="27467" y="84753"/>
                </a:cubicBezTo>
                <a:cubicBezTo>
                  <a:pt x="27467" y="86181"/>
                  <a:pt x="29374" y="87991"/>
                  <a:pt x="31272" y="87991"/>
                </a:cubicBezTo>
                <a:cubicBezTo>
                  <a:pt x="34136" y="87991"/>
                  <a:pt x="36034" y="85896"/>
                  <a:pt x="36034" y="84562"/>
                </a:cubicBezTo>
                <a:lnTo>
                  <a:pt x="40797" y="62559"/>
                </a:lnTo>
                <a:cubicBezTo>
                  <a:pt x="41755" y="59893"/>
                  <a:pt x="42703" y="57226"/>
                  <a:pt x="43661" y="54368"/>
                </a:cubicBezTo>
                <a:cubicBezTo>
                  <a:pt x="44610" y="49891"/>
                  <a:pt x="44610" y="49605"/>
                  <a:pt x="46517" y="45605"/>
                </a:cubicBezTo>
                <a:cubicBezTo>
                  <a:pt x="49373" y="41605"/>
                  <a:pt x="55084" y="33508"/>
                  <a:pt x="63660" y="33508"/>
                </a:cubicBezTo>
                <a:cubicBezTo>
                  <a:pt x="68423" y="33508"/>
                  <a:pt x="69372" y="39223"/>
                  <a:pt x="69372" y="41891"/>
                </a:cubicBezTo>
                <a:cubicBezTo>
                  <a:pt x="69372" y="49796"/>
                  <a:pt x="63660" y="64750"/>
                  <a:pt x="61753" y="69893"/>
                </a:cubicBezTo>
                <a:cubicBezTo>
                  <a:pt x="59847" y="74180"/>
                  <a:pt x="59847" y="75228"/>
                  <a:pt x="59847" y="77894"/>
                </a:cubicBezTo>
                <a:cubicBezTo>
                  <a:pt x="59847" y="83515"/>
                  <a:pt x="63660" y="87991"/>
                  <a:pt x="69372" y="87991"/>
                </a:cubicBezTo>
                <a:cubicBezTo>
                  <a:pt x="80803" y="87991"/>
                  <a:pt x="84617" y="69227"/>
                  <a:pt x="84617" y="68560"/>
                </a:cubicBezTo>
                <a:close/>
                <a:moveTo>
                  <a:pt x="147478" y="68560"/>
                </a:moveTo>
                <a:cubicBezTo>
                  <a:pt x="147478" y="67322"/>
                  <a:pt x="146530" y="67322"/>
                  <a:pt x="145572" y="67322"/>
                </a:cubicBezTo>
                <a:cubicBezTo>
                  <a:pt x="143674" y="67322"/>
                  <a:pt x="143674" y="67512"/>
                  <a:pt x="142716" y="70180"/>
                </a:cubicBezTo>
                <a:cubicBezTo>
                  <a:pt x="140809" y="77323"/>
                  <a:pt x="138911" y="85324"/>
                  <a:pt x="134149" y="85324"/>
                </a:cubicBezTo>
                <a:cubicBezTo>
                  <a:pt x="131284" y="85324"/>
                  <a:pt x="131284" y="81895"/>
                  <a:pt x="131284" y="80086"/>
                </a:cubicBezTo>
                <a:cubicBezTo>
                  <a:pt x="131284" y="79228"/>
                  <a:pt x="131284" y="77133"/>
                  <a:pt x="132242" y="73608"/>
                </a:cubicBezTo>
                <a:lnTo>
                  <a:pt x="140809" y="39223"/>
                </a:lnTo>
                <a:cubicBezTo>
                  <a:pt x="140809" y="37413"/>
                  <a:pt x="140809" y="37223"/>
                  <a:pt x="140809" y="36556"/>
                </a:cubicBezTo>
                <a:cubicBezTo>
                  <a:pt x="140809" y="33984"/>
                  <a:pt x="138911" y="33222"/>
                  <a:pt x="137953" y="33222"/>
                </a:cubicBezTo>
                <a:cubicBezTo>
                  <a:pt x="134149" y="33222"/>
                  <a:pt x="133191" y="37604"/>
                  <a:pt x="133191" y="38176"/>
                </a:cubicBezTo>
                <a:cubicBezTo>
                  <a:pt x="130335" y="32841"/>
                  <a:pt x="126522" y="30746"/>
                  <a:pt x="122717" y="30746"/>
                </a:cubicBezTo>
                <a:cubicBezTo>
                  <a:pt x="108430" y="30746"/>
                  <a:pt x="94142" y="49891"/>
                  <a:pt x="94142" y="68560"/>
                </a:cubicBezTo>
                <a:cubicBezTo>
                  <a:pt x="94142" y="79228"/>
                  <a:pt x="99853" y="87991"/>
                  <a:pt x="109378" y="87991"/>
                </a:cubicBezTo>
                <a:cubicBezTo>
                  <a:pt x="113192" y="87991"/>
                  <a:pt x="118903" y="85324"/>
                  <a:pt x="123666" y="79228"/>
                </a:cubicBezTo>
                <a:cubicBezTo>
                  <a:pt x="125573" y="85324"/>
                  <a:pt x="130335" y="87991"/>
                  <a:pt x="134149" y="87991"/>
                </a:cubicBezTo>
                <a:cubicBezTo>
                  <a:pt x="138911" y="87991"/>
                  <a:pt x="141767" y="84848"/>
                  <a:pt x="143674" y="81038"/>
                </a:cubicBezTo>
                <a:cubicBezTo>
                  <a:pt x="145572" y="76085"/>
                  <a:pt x="147478" y="68560"/>
                  <a:pt x="147478" y="68560"/>
                </a:cubicBezTo>
                <a:close/>
                <a:moveTo>
                  <a:pt x="124624" y="71036"/>
                </a:moveTo>
                <a:cubicBezTo>
                  <a:pt x="123666" y="75037"/>
                  <a:pt x="116048" y="85324"/>
                  <a:pt x="109378" y="85324"/>
                </a:cubicBezTo>
                <a:cubicBezTo>
                  <a:pt x="103667" y="85324"/>
                  <a:pt x="102709" y="77705"/>
                  <a:pt x="102709" y="73990"/>
                </a:cubicBezTo>
                <a:cubicBezTo>
                  <a:pt x="102709" y="67608"/>
                  <a:pt x="106523" y="52939"/>
                  <a:pt x="108430" y="47510"/>
                </a:cubicBezTo>
                <a:cubicBezTo>
                  <a:pt x="112234" y="39794"/>
                  <a:pt x="116997" y="33508"/>
                  <a:pt x="122717" y="33508"/>
                </a:cubicBezTo>
                <a:cubicBezTo>
                  <a:pt x="128428" y="33508"/>
                  <a:pt x="131284" y="40080"/>
                  <a:pt x="131284" y="45415"/>
                </a:cubicBezTo>
                <a:cubicBezTo>
                  <a:pt x="131284" y="45415"/>
                  <a:pt x="131284" y="46367"/>
                  <a:pt x="130335" y="47129"/>
                </a:cubicBezTo>
                <a:close/>
                <a:moveTo>
                  <a:pt x="189392" y="68560"/>
                </a:moveTo>
                <a:cubicBezTo>
                  <a:pt x="189392" y="67322"/>
                  <a:pt x="188434" y="67322"/>
                  <a:pt x="187485" y="67322"/>
                </a:cubicBezTo>
                <a:cubicBezTo>
                  <a:pt x="186536" y="67322"/>
                  <a:pt x="186536" y="67512"/>
                  <a:pt x="185578" y="69703"/>
                </a:cubicBezTo>
                <a:cubicBezTo>
                  <a:pt x="182723" y="75799"/>
                  <a:pt x="177960" y="85324"/>
                  <a:pt x="171291" y="85324"/>
                </a:cubicBezTo>
                <a:cubicBezTo>
                  <a:pt x="167486" y="85324"/>
                  <a:pt x="167486" y="82086"/>
                  <a:pt x="167486" y="80086"/>
                </a:cubicBezTo>
                <a:cubicBezTo>
                  <a:pt x="167486" y="79228"/>
                  <a:pt x="167486" y="77133"/>
                  <a:pt x="168435" y="73608"/>
                </a:cubicBezTo>
                <a:lnTo>
                  <a:pt x="177960" y="36080"/>
                </a:lnTo>
                <a:lnTo>
                  <a:pt x="188434" y="36080"/>
                </a:lnTo>
                <a:cubicBezTo>
                  <a:pt x="190341" y="36080"/>
                  <a:pt x="191299" y="36080"/>
                  <a:pt x="191299" y="33699"/>
                </a:cubicBezTo>
                <a:cubicBezTo>
                  <a:pt x="191299" y="32175"/>
                  <a:pt x="190341" y="32175"/>
                  <a:pt x="188434" y="32175"/>
                </a:cubicBezTo>
                <a:lnTo>
                  <a:pt x="178909" y="32175"/>
                </a:lnTo>
                <a:lnTo>
                  <a:pt x="182723" y="13411"/>
                </a:lnTo>
                <a:cubicBezTo>
                  <a:pt x="183672" y="11696"/>
                  <a:pt x="183672" y="11410"/>
                  <a:pt x="183672" y="10744"/>
                </a:cubicBezTo>
                <a:cubicBezTo>
                  <a:pt x="183672" y="8076"/>
                  <a:pt x="181774" y="7505"/>
                  <a:pt x="180816" y="7505"/>
                </a:cubicBezTo>
                <a:cubicBezTo>
                  <a:pt x="177011" y="7505"/>
                  <a:pt x="176053" y="10172"/>
                  <a:pt x="175105" y="11982"/>
                </a:cubicBezTo>
                <a:lnTo>
                  <a:pt x="170342" y="32175"/>
                </a:lnTo>
                <a:lnTo>
                  <a:pt x="159859" y="32175"/>
                </a:lnTo>
                <a:cubicBezTo>
                  <a:pt x="157961" y="32175"/>
                  <a:pt x="157003" y="32175"/>
                  <a:pt x="157003" y="34556"/>
                </a:cubicBezTo>
                <a:cubicBezTo>
                  <a:pt x="157003" y="36080"/>
                  <a:pt x="157961" y="36080"/>
                  <a:pt x="159859" y="36080"/>
                </a:cubicBezTo>
                <a:lnTo>
                  <a:pt x="169384" y="36080"/>
                </a:lnTo>
                <a:lnTo>
                  <a:pt x="160817" y="72370"/>
                </a:lnTo>
                <a:cubicBezTo>
                  <a:pt x="160817" y="72847"/>
                  <a:pt x="159859" y="74942"/>
                  <a:pt x="159859" y="76751"/>
                </a:cubicBezTo>
                <a:cubicBezTo>
                  <a:pt x="159859" y="82943"/>
                  <a:pt x="164622" y="87991"/>
                  <a:pt x="170342" y="87991"/>
                </a:cubicBezTo>
                <a:cubicBezTo>
                  <a:pt x="183672" y="87991"/>
                  <a:pt x="189392" y="69227"/>
                  <a:pt x="189392" y="68560"/>
                </a:cubicBezTo>
                <a:close/>
                <a:moveTo>
                  <a:pt x="292260" y="38747"/>
                </a:moveTo>
                <a:cubicBezTo>
                  <a:pt x="292260" y="32175"/>
                  <a:pt x="284642" y="30746"/>
                  <a:pt x="279880" y="30746"/>
                </a:cubicBezTo>
                <a:cubicBezTo>
                  <a:pt x="271303" y="30746"/>
                  <a:pt x="267499" y="37128"/>
                  <a:pt x="265592" y="39794"/>
                </a:cubicBezTo>
                <a:cubicBezTo>
                  <a:pt x="263685" y="33127"/>
                  <a:pt x="258923" y="30746"/>
                  <a:pt x="255109" y="30746"/>
                </a:cubicBezTo>
                <a:cubicBezTo>
                  <a:pt x="250347" y="30746"/>
                  <a:pt x="248449" y="33699"/>
                  <a:pt x="246542" y="37413"/>
                </a:cubicBezTo>
                <a:cubicBezTo>
                  <a:pt x="243686" y="42461"/>
                  <a:pt x="241780" y="50177"/>
                  <a:pt x="241780" y="50177"/>
                </a:cubicBezTo>
                <a:cubicBezTo>
                  <a:pt x="241780" y="51511"/>
                  <a:pt x="243686" y="51511"/>
                  <a:pt x="243686" y="51511"/>
                </a:cubicBezTo>
                <a:cubicBezTo>
                  <a:pt x="245584" y="51511"/>
                  <a:pt x="245584" y="51416"/>
                  <a:pt x="246542" y="48558"/>
                </a:cubicBezTo>
                <a:cubicBezTo>
                  <a:pt x="248449" y="39794"/>
                  <a:pt x="251305" y="33508"/>
                  <a:pt x="255109" y="33508"/>
                </a:cubicBezTo>
                <a:cubicBezTo>
                  <a:pt x="257974" y="33508"/>
                  <a:pt x="257974" y="37223"/>
                  <a:pt x="257974" y="38651"/>
                </a:cubicBezTo>
                <a:cubicBezTo>
                  <a:pt x="257974" y="40652"/>
                  <a:pt x="257974" y="43033"/>
                  <a:pt x="257016" y="45033"/>
                </a:cubicBezTo>
                <a:lnTo>
                  <a:pt x="247491" y="82943"/>
                </a:lnTo>
                <a:cubicBezTo>
                  <a:pt x="247491" y="83705"/>
                  <a:pt x="247491" y="84467"/>
                  <a:pt x="247491" y="84753"/>
                </a:cubicBezTo>
                <a:cubicBezTo>
                  <a:pt x="247491" y="86276"/>
                  <a:pt x="248449" y="87991"/>
                  <a:pt x="251305" y="87991"/>
                </a:cubicBezTo>
                <a:cubicBezTo>
                  <a:pt x="255109" y="87991"/>
                  <a:pt x="255109" y="84467"/>
                  <a:pt x="256067" y="83419"/>
                </a:cubicBezTo>
                <a:lnTo>
                  <a:pt x="263685" y="50177"/>
                </a:lnTo>
                <a:cubicBezTo>
                  <a:pt x="263685" y="49891"/>
                  <a:pt x="269397" y="33508"/>
                  <a:pt x="279880" y="33508"/>
                </a:cubicBezTo>
                <a:cubicBezTo>
                  <a:pt x="280828" y="33508"/>
                  <a:pt x="284642" y="33508"/>
                  <a:pt x="286549" y="35318"/>
                </a:cubicBezTo>
                <a:cubicBezTo>
                  <a:pt x="282735" y="36651"/>
                  <a:pt x="281786" y="40652"/>
                  <a:pt x="281786" y="41414"/>
                </a:cubicBezTo>
                <a:cubicBezTo>
                  <a:pt x="281786" y="43033"/>
                  <a:pt x="283684" y="45415"/>
                  <a:pt x="286549" y="45415"/>
                </a:cubicBezTo>
                <a:cubicBezTo>
                  <a:pt x="288447" y="45415"/>
                  <a:pt x="292260" y="43700"/>
                  <a:pt x="292260" y="38747"/>
                </a:cubicBezTo>
                <a:close/>
                <a:moveTo>
                  <a:pt x="336072" y="73608"/>
                </a:moveTo>
                <a:cubicBezTo>
                  <a:pt x="336072" y="72847"/>
                  <a:pt x="335123" y="71513"/>
                  <a:pt x="334174" y="71513"/>
                </a:cubicBezTo>
                <a:cubicBezTo>
                  <a:pt x="333216" y="71513"/>
                  <a:pt x="333216" y="71608"/>
                  <a:pt x="332267" y="72847"/>
                </a:cubicBezTo>
                <a:cubicBezTo>
                  <a:pt x="322742" y="84753"/>
                  <a:pt x="312259" y="85324"/>
                  <a:pt x="309403" y="85324"/>
                </a:cubicBezTo>
                <a:cubicBezTo>
                  <a:pt x="301785" y="85324"/>
                  <a:pt x="299878" y="76276"/>
                  <a:pt x="299878" y="71322"/>
                </a:cubicBezTo>
                <a:cubicBezTo>
                  <a:pt x="299878" y="66560"/>
                  <a:pt x="301785" y="60941"/>
                  <a:pt x="302734" y="57512"/>
                </a:cubicBezTo>
                <a:lnTo>
                  <a:pt x="307497" y="57512"/>
                </a:lnTo>
                <a:cubicBezTo>
                  <a:pt x="311310" y="57512"/>
                  <a:pt x="318928" y="57035"/>
                  <a:pt x="325598" y="54654"/>
                </a:cubicBezTo>
                <a:cubicBezTo>
                  <a:pt x="335123" y="50653"/>
                  <a:pt x="335123" y="42366"/>
                  <a:pt x="335123" y="41605"/>
                </a:cubicBezTo>
                <a:cubicBezTo>
                  <a:pt x="335123" y="35604"/>
                  <a:pt x="330360" y="30746"/>
                  <a:pt x="322742" y="30746"/>
                </a:cubicBezTo>
                <a:cubicBezTo>
                  <a:pt x="309403" y="30746"/>
                  <a:pt x="292260" y="43509"/>
                  <a:pt x="292260" y="65988"/>
                </a:cubicBezTo>
                <a:cubicBezTo>
                  <a:pt x="292260" y="77323"/>
                  <a:pt x="297972" y="87991"/>
                  <a:pt x="309403" y="87991"/>
                </a:cubicBezTo>
                <a:cubicBezTo>
                  <a:pt x="325598" y="87991"/>
                  <a:pt x="336072" y="75323"/>
                  <a:pt x="336072" y="73608"/>
                </a:cubicBezTo>
                <a:close/>
                <a:moveTo>
                  <a:pt x="330360" y="41318"/>
                </a:moveTo>
                <a:cubicBezTo>
                  <a:pt x="330360" y="54654"/>
                  <a:pt x="310361" y="54654"/>
                  <a:pt x="305599" y="54654"/>
                </a:cubicBezTo>
                <a:lnTo>
                  <a:pt x="303692" y="54654"/>
                </a:lnTo>
                <a:cubicBezTo>
                  <a:pt x="308455" y="33984"/>
                  <a:pt x="320835" y="33508"/>
                  <a:pt x="322742" y="33508"/>
                </a:cubicBezTo>
                <a:cubicBezTo>
                  <a:pt x="327505" y="33508"/>
                  <a:pt x="330360" y="36937"/>
                  <a:pt x="330360" y="41318"/>
                </a:cubicBezTo>
                <a:close/>
                <a:moveTo>
                  <a:pt x="393222" y="68560"/>
                </a:moveTo>
                <a:cubicBezTo>
                  <a:pt x="393222" y="67322"/>
                  <a:pt x="392273" y="67322"/>
                  <a:pt x="391324" y="67322"/>
                </a:cubicBezTo>
                <a:cubicBezTo>
                  <a:pt x="390366" y="67322"/>
                  <a:pt x="390366" y="67512"/>
                  <a:pt x="389417" y="70180"/>
                </a:cubicBezTo>
                <a:cubicBezTo>
                  <a:pt x="387510" y="77323"/>
                  <a:pt x="384655" y="85324"/>
                  <a:pt x="380841" y="85324"/>
                </a:cubicBezTo>
                <a:cubicBezTo>
                  <a:pt x="377985" y="85324"/>
                  <a:pt x="377985" y="81895"/>
                  <a:pt x="377985" y="80086"/>
                </a:cubicBezTo>
                <a:cubicBezTo>
                  <a:pt x="377985" y="79228"/>
                  <a:pt x="377985" y="77133"/>
                  <a:pt x="377985" y="73608"/>
                </a:cubicBezTo>
                <a:lnTo>
                  <a:pt x="386561" y="39223"/>
                </a:lnTo>
                <a:cubicBezTo>
                  <a:pt x="387510" y="37413"/>
                  <a:pt x="387510" y="37223"/>
                  <a:pt x="387510" y="36556"/>
                </a:cubicBezTo>
                <a:cubicBezTo>
                  <a:pt x="387510" y="33984"/>
                  <a:pt x="385603" y="33222"/>
                  <a:pt x="383697" y="33222"/>
                </a:cubicBezTo>
                <a:cubicBezTo>
                  <a:pt x="379892" y="33222"/>
                  <a:pt x="378934" y="37604"/>
                  <a:pt x="378934" y="38176"/>
                </a:cubicBezTo>
                <a:cubicBezTo>
                  <a:pt x="377036" y="32841"/>
                  <a:pt x="373223" y="30746"/>
                  <a:pt x="368460" y="30746"/>
                </a:cubicBezTo>
                <a:cubicBezTo>
                  <a:pt x="355122" y="30746"/>
                  <a:pt x="340834" y="49891"/>
                  <a:pt x="340834" y="68560"/>
                </a:cubicBezTo>
                <a:cubicBezTo>
                  <a:pt x="340834" y="79228"/>
                  <a:pt x="346555" y="87991"/>
                  <a:pt x="355122" y="87991"/>
                </a:cubicBezTo>
                <a:cubicBezTo>
                  <a:pt x="359884" y="87991"/>
                  <a:pt x="365605" y="85324"/>
                  <a:pt x="370367" y="79228"/>
                </a:cubicBezTo>
                <a:cubicBezTo>
                  <a:pt x="371316" y="85324"/>
                  <a:pt x="376078" y="87991"/>
                  <a:pt x="380841" y="87991"/>
                </a:cubicBezTo>
                <a:cubicBezTo>
                  <a:pt x="385603" y="87991"/>
                  <a:pt x="387510" y="84848"/>
                  <a:pt x="389417" y="81038"/>
                </a:cubicBezTo>
                <a:cubicBezTo>
                  <a:pt x="392273" y="76085"/>
                  <a:pt x="393222" y="68560"/>
                  <a:pt x="393222" y="68560"/>
                </a:cubicBezTo>
                <a:close/>
                <a:moveTo>
                  <a:pt x="371316" y="71036"/>
                </a:moveTo>
                <a:cubicBezTo>
                  <a:pt x="370367" y="75037"/>
                  <a:pt x="362749" y="85324"/>
                  <a:pt x="356080" y="85324"/>
                </a:cubicBezTo>
                <a:cubicBezTo>
                  <a:pt x="349410" y="85324"/>
                  <a:pt x="348461" y="77705"/>
                  <a:pt x="348461" y="73990"/>
                </a:cubicBezTo>
                <a:cubicBezTo>
                  <a:pt x="348461" y="67608"/>
                  <a:pt x="352266" y="52939"/>
                  <a:pt x="355122" y="47510"/>
                </a:cubicBezTo>
                <a:cubicBezTo>
                  <a:pt x="357986" y="39794"/>
                  <a:pt x="363698" y="33508"/>
                  <a:pt x="368460" y="33508"/>
                </a:cubicBezTo>
                <a:cubicBezTo>
                  <a:pt x="374172" y="33508"/>
                  <a:pt x="377036" y="40080"/>
                  <a:pt x="377036" y="45415"/>
                </a:cubicBezTo>
                <a:cubicBezTo>
                  <a:pt x="377036" y="45415"/>
                  <a:pt x="377036" y="46367"/>
                  <a:pt x="377036" y="47129"/>
                </a:cubicBezTo>
                <a:close/>
                <a:moveTo>
                  <a:pt x="449423" y="73608"/>
                </a:moveTo>
                <a:cubicBezTo>
                  <a:pt x="449423" y="72847"/>
                  <a:pt x="448474" y="71513"/>
                  <a:pt x="447516" y="71513"/>
                </a:cubicBezTo>
                <a:cubicBezTo>
                  <a:pt x="447516" y="71513"/>
                  <a:pt x="446567" y="71608"/>
                  <a:pt x="446567" y="72847"/>
                </a:cubicBezTo>
                <a:cubicBezTo>
                  <a:pt x="437042" y="84753"/>
                  <a:pt x="425610" y="85324"/>
                  <a:pt x="423703" y="85324"/>
                </a:cubicBezTo>
                <a:cubicBezTo>
                  <a:pt x="417034" y="85324"/>
                  <a:pt x="414178" y="79514"/>
                  <a:pt x="414178" y="72275"/>
                </a:cubicBezTo>
                <a:cubicBezTo>
                  <a:pt x="414178" y="65512"/>
                  <a:pt x="417034" y="52272"/>
                  <a:pt x="420848" y="46176"/>
                </a:cubicBezTo>
                <a:cubicBezTo>
                  <a:pt x="424661" y="37985"/>
                  <a:pt x="431322" y="33508"/>
                  <a:pt x="437042" y="33508"/>
                </a:cubicBezTo>
                <a:cubicBezTo>
                  <a:pt x="437991" y="33508"/>
                  <a:pt x="443711" y="33793"/>
                  <a:pt x="445609" y="39033"/>
                </a:cubicBezTo>
                <a:cubicBezTo>
                  <a:pt x="438949" y="39794"/>
                  <a:pt x="438949" y="45129"/>
                  <a:pt x="438949" y="45129"/>
                </a:cubicBezTo>
                <a:cubicBezTo>
                  <a:pt x="438949" y="47224"/>
                  <a:pt x="440847" y="49130"/>
                  <a:pt x="443711" y="49130"/>
                </a:cubicBezTo>
                <a:cubicBezTo>
                  <a:pt x="446567" y="49130"/>
                  <a:pt x="450372" y="46462"/>
                  <a:pt x="450372" y="41605"/>
                </a:cubicBezTo>
                <a:cubicBezTo>
                  <a:pt x="450372" y="35508"/>
                  <a:pt x="444660" y="30746"/>
                  <a:pt x="437042" y="30746"/>
                </a:cubicBezTo>
                <a:cubicBezTo>
                  <a:pt x="420848" y="30746"/>
                  <a:pt x="405611" y="48748"/>
                  <a:pt x="405611" y="67226"/>
                </a:cubicBezTo>
                <a:cubicBezTo>
                  <a:pt x="405611" y="79705"/>
                  <a:pt x="412272" y="87991"/>
                  <a:pt x="423703" y="87991"/>
                </a:cubicBezTo>
                <a:cubicBezTo>
                  <a:pt x="438949" y="87991"/>
                  <a:pt x="449423" y="75323"/>
                  <a:pt x="449423" y="73608"/>
                </a:cubicBezTo>
                <a:close/>
                <a:moveTo>
                  <a:pt x="515149" y="68560"/>
                </a:moveTo>
                <a:cubicBezTo>
                  <a:pt x="515149" y="67322"/>
                  <a:pt x="514191" y="67322"/>
                  <a:pt x="513242" y="67322"/>
                </a:cubicBezTo>
                <a:cubicBezTo>
                  <a:pt x="511335" y="67322"/>
                  <a:pt x="511335" y="67608"/>
                  <a:pt x="511335" y="69418"/>
                </a:cubicBezTo>
                <a:cubicBezTo>
                  <a:pt x="510386" y="72847"/>
                  <a:pt x="506573" y="85324"/>
                  <a:pt x="499903" y="85324"/>
                </a:cubicBezTo>
                <a:cubicBezTo>
                  <a:pt x="497048" y="85324"/>
                  <a:pt x="497048" y="83419"/>
                  <a:pt x="497048" y="81609"/>
                </a:cubicBezTo>
                <a:cubicBezTo>
                  <a:pt x="497048" y="78466"/>
                  <a:pt x="497997" y="75228"/>
                  <a:pt x="498955" y="72084"/>
                </a:cubicBezTo>
                <a:cubicBezTo>
                  <a:pt x="501810" y="65417"/>
                  <a:pt x="506573" y="51225"/>
                  <a:pt x="506573" y="43986"/>
                </a:cubicBezTo>
                <a:cubicBezTo>
                  <a:pt x="506573" y="33508"/>
                  <a:pt x="499903" y="30746"/>
                  <a:pt x="493234" y="30746"/>
                </a:cubicBezTo>
                <a:cubicBezTo>
                  <a:pt x="485616" y="30746"/>
                  <a:pt x="480853" y="35222"/>
                  <a:pt x="477049" y="39033"/>
                </a:cubicBezTo>
                <a:lnTo>
                  <a:pt x="486574" y="1980"/>
                </a:lnTo>
                <a:cubicBezTo>
                  <a:pt x="486574" y="1694"/>
                  <a:pt x="486574" y="362"/>
                  <a:pt x="486574" y="362"/>
                </a:cubicBezTo>
                <a:cubicBezTo>
                  <a:pt x="486574" y="-687"/>
                  <a:pt x="485616" y="-1163"/>
                  <a:pt x="484667" y="-1163"/>
                </a:cubicBezTo>
                <a:cubicBezTo>
                  <a:pt x="484667" y="-1163"/>
                  <a:pt x="482760" y="-972"/>
                  <a:pt x="482760" y="-877"/>
                </a:cubicBezTo>
                <a:lnTo>
                  <a:pt x="470380" y="171"/>
                </a:lnTo>
                <a:cubicBezTo>
                  <a:pt x="469422" y="171"/>
                  <a:pt x="467524" y="362"/>
                  <a:pt x="467524" y="2743"/>
                </a:cubicBezTo>
                <a:cubicBezTo>
                  <a:pt x="467524" y="4266"/>
                  <a:pt x="469422" y="4266"/>
                  <a:pt x="470380" y="4266"/>
                </a:cubicBezTo>
                <a:cubicBezTo>
                  <a:pt x="477049" y="4266"/>
                  <a:pt x="477049" y="5124"/>
                  <a:pt x="477049" y="6267"/>
                </a:cubicBezTo>
                <a:cubicBezTo>
                  <a:pt x="477049" y="6743"/>
                  <a:pt x="476091" y="8553"/>
                  <a:pt x="476091" y="8553"/>
                </a:cubicBezTo>
                <a:lnTo>
                  <a:pt x="457999" y="83133"/>
                </a:lnTo>
                <a:cubicBezTo>
                  <a:pt x="457999" y="83419"/>
                  <a:pt x="457999" y="84753"/>
                  <a:pt x="457999" y="84753"/>
                </a:cubicBezTo>
                <a:cubicBezTo>
                  <a:pt x="457999" y="86181"/>
                  <a:pt x="458948" y="87991"/>
                  <a:pt x="461803" y="87991"/>
                </a:cubicBezTo>
                <a:cubicBezTo>
                  <a:pt x="463710" y="87991"/>
                  <a:pt x="465617" y="85896"/>
                  <a:pt x="466566" y="84562"/>
                </a:cubicBezTo>
                <a:lnTo>
                  <a:pt x="471328" y="62559"/>
                </a:lnTo>
                <a:cubicBezTo>
                  <a:pt x="472286" y="59893"/>
                  <a:pt x="473235" y="57226"/>
                  <a:pt x="473235" y="54368"/>
                </a:cubicBezTo>
                <a:cubicBezTo>
                  <a:pt x="474184" y="49891"/>
                  <a:pt x="474184" y="49605"/>
                  <a:pt x="477049" y="45605"/>
                </a:cubicBezTo>
                <a:cubicBezTo>
                  <a:pt x="478947" y="41605"/>
                  <a:pt x="484667" y="33508"/>
                  <a:pt x="493234" y="33508"/>
                </a:cubicBezTo>
                <a:cubicBezTo>
                  <a:pt x="498955" y="33508"/>
                  <a:pt x="498955" y="39223"/>
                  <a:pt x="498955" y="41891"/>
                </a:cubicBezTo>
                <a:cubicBezTo>
                  <a:pt x="498955" y="49796"/>
                  <a:pt x="493234" y="64750"/>
                  <a:pt x="492285" y="69893"/>
                </a:cubicBezTo>
                <a:cubicBezTo>
                  <a:pt x="490378" y="74180"/>
                  <a:pt x="490378" y="75228"/>
                  <a:pt x="490378" y="77894"/>
                </a:cubicBezTo>
                <a:cubicBezTo>
                  <a:pt x="490378" y="83515"/>
                  <a:pt x="493234" y="87991"/>
                  <a:pt x="498955" y="87991"/>
                </a:cubicBezTo>
                <a:cubicBezTo>
                  <a:pt x="510386" y="87991"/>
                  <a:pt x="515149" y="69227"/>
                  <a:pt x="515149" y="68560"/>
                </a:cubicBezTo>
                <a:close/>
                <a:moveTo>
                  <a:pt x="601823" y="68560"/>
                </a:moveTo>
                <a:cubicBezTo>
                  <a:pt x="601823" y="67322"/>
                  <a:pt x="599916" y="67322"/>
                  <a:pt x="599916" y="67322"/>
                </a:cubicBezTo>
                <a:cubicBezTo>
                  <a:pt x="598009" y="67322"/>
                  <a:pt x="598009" y="67512"/>
                  <a:pt x="597060" y="69703"/>
                </a:cubicBezTo>
                <a:cubicBezTo>
                  <a:pt x="594205" y="75799"/>
                  <a:pt x="589442" y="85324"/>
                  <a:pt x="582773" y="85324"/>
                </a:cubicBezTo>
                <a:cubicBezTo>
                  <a:pt x="578959" y="85324"/>
                  <a:pt x="578959" y="82086"/>
                  <a:pt x="578959" y="80086"/>
                </a:cubicBezTo>
                <a:cubicBezTo>
                  <a:pt x="578959" y="79228"/>
                  <a:pt x="578959" y="77133"/>
                  <a:pt x="579917" y="73608"/>
                </a:cubicBezTo>
                <a:lnTo>
                  <a:pt x="589442" y="36080"/>
                </a:lnTo>
                <a:lnTo>
                  <a:pt x="599916" y="36080"/>
                </a:lnTo>
                <a:cubicBezTo>
                  <a:pt x="601823" y="36080"/>
                  <a:pt x="603730" y="36080"/>
                  <a:pt x="603730" y="33699"/>
                </a:cubicBezTo>
                <a:cubicBezTo>
                  <a:pt x="603730" y="32175"/>
                  <a:pt x="601823" y="32175"/>
                  <a:pt x="599916" y="32175"/>
                </a:cubicBezTo>
                <a:lnTo>
                  <a:pt x="590391" y="32175"/>
                </a:lnTo>
                <a:lnTo>
                  <a:pt x="595153" y="13411"/>
                </a:lnTo>
                <a:cubicBezTo>
                  <a:pt x="595153" y="11696"/>
                  <a:pt x="595153" y="11410"/>
                  <a:pt x="595153" y="10744"/>
                </a:cubicBezTo>
                <a:cubicBezTo>
                  <a:pt x="595153" y="8076"/>
                  <a:pt x="593247" y="7505"/>
                  <a:pt x="592298" y="7505"/>
                </a:cubicBezTo>
                <a:cubicBezTo>
                  <a:pt x="589442" y="7505"/>
                  <a:pt x="587535" y="10172"/>
                  <a:pt x="587535" y="11982"/>
                </a:cubicBezTo>
                <a:lnTo>
                  <a:pt x="582773" y="32175"/>
                </a:lnTo>
                <a:lnTo>
                  <a:pt x="572299" y="32175"/>
                </a:lnTo>
                <a:cubicBezTo>
                  <a:pt x="569434" y="32175"/>
                  <a:pt x="568485" y="32175"/>
                  <a:pt x="568485" y="34556"/>
                </a:cubicBezTo>
                <a:cubicBezTo>
                  <a:pt x="568485" y="36080"/>
                  <a:pt x="569434" y="36080"/>
                  <a:pt x="571341" y="36080"/>
                </a:cubicBezTo>
                <a:lnTo>
                  <a:pt x="581824" y="36080"/>
                </a:lnTo>
                <a:lnTo>
                  <a:pt x="572299" y="72370"/>
                </a:lnTo>
                <a:cubicBezTo>
                  <a:pt x="572299" y="72847"/>
                  <a:pt x="572299" y="74942"/>
                  <a:pt x="572299" y="76751"/>
                </a:cubicBezTo>
                <a:cubicBezTo>
                  <a:pt x="572299" y="82943"/>
                  <a:pt x="576103" y="87991"/>
                  <a:pt x="582773" y="87991"/>
                </a:cubicBezTo>
                <a:cubicBezTo>
                  <a:pt x="595153" y="87991"/>
                  <a:pt x="601823" y="69227"/>
                  <a:pt x="601823" y="68560"/>
                </a:cubicBezTo>
                <a:close/>
                <a:moveTo>
                  <a:pt x="664684" y="68560"/>
                </a:moveTo>
                <a:cubicBezTo>
                  <a:pt x="664684" y="67322"/>
                  <a:pt x="663735" y="67322"/>
                  <a:pt x="662786" y="67322"/>
                </a:cubicBezTo>
                <a:cubicBezTo>
                  <a:pt x="660880" y="67322"/>
                  <a:pt x="660880" y="67608"/>
                  <a:pt x="660880" y="69418"/>
                </a:cubicBezTo>
                <a:cubicBezTo>
                  <a:pt x="659922" y="72847"/>
                  <a:pt x="656117" y="85324"/>
                  <a:pt x="649448" y="85324"/>
                </a:cubicBezTo>
                <a:cubicBezTo>
                  <a:pt x="646592" y="85324"/>
                  <a:pt x="646592" y="83419"/>
                  <a:pt x="646592" y="81609"/>
                </a:cubicBezTo>
                <a:cubicBezTo>
                  <a:pt x="646592" y="78466"/>
                  <a:pt x="647541" y="75228"/>
                  <a:pt x="648499" y="72084"/>
                </a:cubicBezTo>
                <a:cubicBezTo>
                  <a:pt x="651355" y="65417"/>
                  <a:pt x="656117" y="51225"/>
                  <a:pt x="656117" y="43986"/>
                </a:cubicBezTo>
                <a:cubicBezTo>
                  <a:pt x="656117" y="33508"/>
                  <a:pt x="649448" y="30746"/>
                  <a:pt x="643736" y="30746"/>
                </a:cubicBezTo>
                <a:cubicBezTo>
                  <a:pt x="635160" y="30746"/>
                  <a:pt x="630398" y="35222"/>
                  <a:pt x="626584" y="39033"/>
                </a:cubicBezTo>
                <a:lnTo>
                  <a:pt x="636109" y="1980"/>
                </a:lnTo>
                <a:cubicBezTo>
                  <a:pt x="636109" y="1694"/>
                  <a:pt x="636109" y="362"/>
                  <a:pt x="636109" y="362"/>
                </a:cubicBezTo>
                <a:cubicBezTo>
                  <a:pt x="636109" y="-687"/>
                  <a:pt x="635160" y="-1163"/>
                  <a:pt x="634211" y="-1163"/>
                </a:cubicBezTo>
                <a:cubicBezTo>
                  <a:pt x="634211" y="-1163"/>
                  <a:pt x="633253" y="-972"/>
                  <a:pt x="632305" y="-877"/>
                </a:cubicBezTo>
                <a:lnTo>
                  <a:pt x="619924" y="171"/>
                </a:lnTo>
                <a:cubicBezTo>
                  <a:pt x="618966" y="171"/>
                  <a:pt x="617059" y="362"/>
                  <a:pt x="617059" y="2743"/>
                </a:cubicBezTo>
                <a:cubicBezTo>
                  <a:pt x="617059" y="4266"/>
                  <a:pt x="618966" y="4266"/>
                  <a:pt x="620873" y="4266"/>
                </a:cubicBezTo>
                <a:cubicBezTo>
                  <a:pt x="626584" y="4266"/>
                  <a:pt x="626584" y="5124"/>
                  <a:pt x="626584" y="6267"/>
                </a:cubicBezTo>
                <a:cubicBezTo>
                  <a:pt x="626584" y="6743"/>
                  <a:pt x="626584" y="8553"/>
                  <a:pt x="626584" y="8553"/>
                </a:cubicBezTo>
                <a:lnTo>
                  <a:pt x="607534" y="83133"/>
                </a:lnTo>
                <a:cubicBezTo>
                  <a:pt x="607534" y="83419"/>
                  <a:pt x="607534" y="84753"/>
                  <a:pt x="607534" y="84753"/>
                </a:cubicBezTo>
                <a:cubicBezTo>
                  <a:pt x="607534" y="86181"/>
                  <a:pt x="608492" y="87991"/>
                  <a:pt x="611348" y="87991"/>
                </a:cubicBezTo>
                <a:cubicBezTo>
                  <a:pt x="613255" y="87991"/>
                  <a:pt x="615161" y="85896"/>
                  <a:pt x="616110" y="84562"/>
                </a:cubicBezTo>
                <a:lnTo>
                  <a:pt x="620873" y="62559"/>
                </a:lnTo>
                <a:cubicBezTo>
                  <a:pt x="621822" y="59893"/>
                  <a:pt x="622780" y="57226"/>
                  <a:pt x="622780" y="54368"/>
                </a:cubicBezTo>
                <a:cubicBezTo>
                  <a:pt x="623728" y="49891"/>
                  <a:pt x="624686" y="49605"/>
                  <a:pt x="626584" y="45605"/>
                </a:cubicBezTo>
                <a:cubicBezTo>
                  <a:pt x="629449" y="41605"/>
                  <a:pt x="634211" y="33508"/>
                  <a:pt x="642778" y="33508"/>
                </a:cubicBezTo>
                <a:cubicBezTo>
                  <a:pt x="648499" y="33508"/>
                  <a:pt x="648499" y="39223"/>
                  <a:pt x="648499" y="41891"/>
                </a:cubicBezTo>
                <a:cubicBezTo>
                  <a:pt x="648499" y="49796"/>
                  <a:pt x="643736" y="64750"/>
                  <a:pt x="641830" y="69893"/>
                </a:cubicBezTo>
                <a:cubicBezTo>
                  <a:pt x="639923" y="74180"/>
                  <a:pt x="639923" y="75228"/>
                  <a:pt x="639923" y="77894"/>
                </a:cubicBezTo>
                <a:cubicBezTo>
                  <a:pt x="639923" y="83515"/>
                  <a:pt x="642778" y="87991"/>
                  <a:pt x="649448" y="87991"/>
                </a:cubicBezTo>
                <a:cubicBezTo>
                  <a:pt x="660880" y="87991"/>
                  <a:pt x="664684" y="69227"/>
                  <a:pt x="664684" y="68560"/>
                </a:cubicBezTo>
                <a:close/>
                <a:moveTo>
                  <a:pt x="719936" y="73608"/>
                </a:moveTo>
                <a:cubicBezTo>
                  <a:pt x="719936" y="72847"/>
                  <a:pt x="718978" y="71513"/>
                  <a:pt x="718030" y="71513"/>
                </a:cubicBezTo>
                <a:cubicBezTo>
                  <a:pt x="717072" y="71513"/>
                  <a:pt x="717072" y="71608"/>
                  <a:pt x="716123" y="72847"/>
                </a:cubicBezTo>
                <a:cubicBezTo>
                  <a:pt x="706598" y="84753"/>
                  <a:pt x="696124" y="85324"/>
                  <a:pt x="694217" y="85324"/>
                </a:cubicBezTo>
                <a:cubicBezTo>
                  <a:pt x="685641" y="85324"/>
                  <a:pt x="684692" y="76276"/>
                  <a:pt x="684692" y="71322"/>
                </a:cubicBezTo>
                <a:cubicBezTo>
                  <a:pt x="684692" y="66560"/>
                  <a:pt x="685641" y="60941"/>
                  <a:pt x="686599" y="57512"/>
                </a:cubicBezTo>
                <a:lnTo>
                  <a:pt x="691361" y="57512"/>
                </a:lnTo>
                <a:cubicBezTo>
                  <a:pt x="695166" y="57512"/>
                  <a:pt x="703742" y="57035"/>
                  <a:pt x="709453" y="54654"/>
                </a:cubicBezTo>
                <a:cubicBezTo>
                  <a:pt x="718978" y="50653"/>
                  <a:pt x="718978" y="42366"/>
                  <a:pt x="718978" y="41605"/>
                </a:cubicBezTo>
                <a:cubicBezTo>
                  <a:pt x="718978" y="35604"/>
                  <a:pt x="714216" y="30746"/>
                  <a:pt x="706598" y="30746"/>
                </a:cubicBezTo>
                <a:cubicBezTo>
                  <a:pt x="693259" y="30746"/>
                  <a:pt x="676116" y="43509"/>
                  <a:pt x="676116" y="65988"/>
                </a:cubicBezTo>
                <a:cubicBezTo>
                  <a:pt x="676116" y="77323"/>
                  <a:pt x="681836" y="87991"/>
                  <a:pt x="693259" y="87991"/>
                </a:cubicBezTo>
                <a:cubicBezTo>
                  <a:pt x="709453" y="87991"/>
                  <a:pt x="719936" y="75323"/>
                  <a:pt x="719936" y="73608"/>
                </a:cubicBezTo>
                <a:close/>
                <a:moveTo>
                  <a:pt x="714216" y="41318"/>
                </a:moveTo>
                <a:cubicBezTo>
                  <a:pt x="714216" y="54654"/>
                  <a:pt x="694217" y="54654"/>
                  <a:pt x="689455" y="54654"/>
                </a:cubicBezTo>
                <a:lnTo>
                  <a:pt x="687548" y="54654"/>
                </a:lnTo>
                <a:cubicBezTo>
                  <a:pt x="692310" y="33984"/>
                  <a:pt x="705649" y="33508"/>
                  <a:pt x="706598" y="33508"/>
                </a:cubicBezTo>
                <a:cubicBezTo>
                  <a:pt x="711360" y="33508"/>
                  <a:pt x="714216" y="36937"/>
                  <a:pt x="714216" y="41318"/>
                </a:cubicBezTo>
                <a:close/>
                <a:moveTo>
                  <a:pt x="868523" y="68560"/>
                </a:moveTo>
                <a:cubicBezTo>
                  <a:pt x="868523" y="67322"/>
                  <a:pt x="867574" y="67322"/>
                  <a:pt x="866616" y="67322"/>
                </a:cubicBezTo>
                <a:cubicBezTo>
                  <a:pt x="864709" y="67322"/>
                  <a:pt x="864709" y="67608"/>
                  <a:pt x="864709" y="69418"/>
                </a:cubicBezTo>
                <a:cubicBezTo>
                  <a:pt x="863760" y="72847"/>
                  <a:pt x="859947" y="85324"/>
                  <a:pt x="853286" y="85324"/>
                </a:cubicBezTo>
                <a:cubicBezTo>
                  <a:pt x="850422" y="85324"/>
                  <a:pt x="850422" y="83419"/>
                  <a:pt x="850422" y="81609"/>
                </a:cubicBezTo>
                <a:cubicBezTo>
                  <a:pt x="850422" y="78466"/>
                  <a:pt x="851380" y="75228"/>
                  <a:pt x="852328" y="72084"/>
                </a:cubicBezTo>
                <a:cubicBezTo>
                  <a:pt x="855184" y="65417"/>
                  <a:pt x="859947" y="51225"/>
                  <a:pt x="859947" y="43986"/>
                </a:cubicBezTo>
                <a:cubicBezTo>
                  <a:pt x="859947" y="33222"/>
                  <a:pt x="852328" y="30746"/>
                  <a:pt x="846617" y="30746"/>
                </a:cubicBezTo>
                <a:cubicBezTo>
                  <a:pt x="838041" y="30746"/>
                  <a:pt x="832330" y="36365"/>
                  <a:pt x="828516" y="41891"/>
                </a:cubicBezTo>
                <a:cubicBezTo>
                  <a:pt x="827567" y="33127"/>
                  <a:pt x="820898" y="30746"/>
                  <a:pt x="815186" y="30746"/>
                </a:cubicBezTo>
                <a:cubicBezTo>
                  <a:pt x="807559" y="30746"/>
                  <a:pt x="801848" y="34842"/>
                  <a:pt x="798034" y="40652"/>
                </a:cubicBezTo>
                <a:cubicBezTo>
                  <a:pt x="797085" y="34556"/>
                  <a:pt x="792323" y="30746"/>
                  <a:pt x="787560" y="30746"/>
                </a:cubicBezTo>
                <a:cubicBezTo>
                  <a:pt x="782798" y="30746"/>
                  <a:pt x="779942" y="33699"/>
                  <a:pt x="778035" y="37413"/>
                </a:cubicBezTo>
                <a:cubicBezTo>
                  <a:pt x="776128" y="42461"/>
                  <a:pt x="774222" y="50177"/>
                  <a:pt x="774222" y="50177"/>
                </a:cubicBezTo>
                <a:cubicBezTo>
                  <a:pt x="774222" y="51511"/>
                  <a:pt x="775180" y="51511"/>
                  <a:pt x="776128" y="51511"/>
                </a:cubicBezTo>
                <a:cubicBezTo>
                  <a:pt x="778035" y="51511"/>
                  <a:pt x="778035" y="51416"/>
                  <a:pt x="778035" y="48558"/>
                </a:cubicBezTo>
                <a:cubicBezTo>
                  <a:pt x="780891" y="39794"/>
                  <a:pt x="782798" y="33508"/>
                  <a:pt x="786611" y="33508"/>
                </a:cubicBezTo>
                <a:cubicBezTo>
                  <a:pt x="790416" y="33508"/>
                  <a:pt x="790416" y="37223"/>
                  <a:pt x="790416" y="38651"/>
                </a:cubicBezTo>
                <a:cubicBezTo>
                  <a:pt x="790416" y="40652"/>
                  <a:pt x="789467" y="43033"/>
                  <a:pt x="789467" y="45033"/>
                </a:cubicBezTo>
                <a:lnTo>
                  <a:pt x="779942" y="82943"/>
                </a:lnTo>
                <a:cubicBezTo>
                  <a:pt x="779942" y="83705"/>
                  <a:pt x="779942" y="84467"/>
                  <a:pt x="779942" y="84753"/>
                </a:cubicBezTo>
                <a:cubicBezTo>
                  <a:pt x="779942" y="86276"/>
                  <a:pt x="780891" y="87991"/>
                  <a:pt x="782798" y="87991"/>
                </a:cubicBezTo>
                <a:cubicBezTo>
                  <a:pt x="784705" y="87991"/>
                  <a:pt x="786611" y="87134"/>
                  <a:pt x="787560" y="84753"/>
                </a:cubicBezTo>
                <a:lnTo>
                  <a:pt x="792323" y="64465"/>
                </a:lnTo>
                <a:cubicBezTo>
                  <a:pt x="793272" y="61797"/>
                  <a:pt x="794230" y="59130"/>
                  <a:pt x="794230" y="56273"/>
                </a:cubicBezTo>
                <a:cubicBezTo>
                  <a:pt x="796136" y="50082"/>
                  <a:pt x="796136" y="49891"/>
                  <a:pt x="798034" y="47224"/>
                </a:cubicBezTo>
                <a:cubicBezTo>
                  <a:pt x="800899" y="40843"/>
                  <a:pt x="806610" y="33508"/>
                  <a:pt x="815186" y="33508"/>
                </a:cubicBezTo>
                <a:cubicBezTo>
                  <a:pt x="820898" y="33508"/>
                  <a:pt x="820898" y="39985"/>
                  <a:pt x="820898" y="41891"/>
                </a:cubicBezTo>
                <a:cubicBezTo>
                  <a:pt x="820898" y="45319"/>
                  <a:pt x="819949" y="49034"/>
                  <a:pt x="819949" y="50082"/>
                </a:cubicBezTo>
                <a:lnTo>
                  <a:pt x="811373" y="82943"/>
                </a:lnTo>
                <a:cubicBezTo>
                  <a:pt x="811373" y="83705"/>
                  <a:pt x="811373" y="84467"/>
                  <a:pt x="811373" y="84753"/>
                </a:cubicBezTo>
                <a:cubicBezTo>
                  <a:pt x="811373" y="86276"/>
                  <a:pt x="812322" y="87991"/>
                  <a:pt x="815186" y="87991"/>
                </a:cubicBezTo>
                <a:cubicBezTo>
                  <a:pt x="816135" y="87991"/>
                  <a:pt x="818042" y="87134"/>
                  <a:pt x="818991" y="84753"/>
                </a:cubicBezTo>
                <a:lnTo>
                  <a:pt x="823753" y="64465"/>
                </a:lnTo>
                <a:cubicBezTo>
                  <a:pt x="824711" y="61797"/>
                  <a:pt x="825660" y="59130"/>
                  <a:pt x="825660" y="56273"/>
                </a:cubicBezTo>
                <a:cubicBezTo>
                  <a:pt x="827567" y="50082"/>
                  <a:pt x="827567" y="49891"/>
                  <a:pt x="829474" y="47224"/>
                </a:cubicBezTo>
                <a:cubicBezTo>
                  <a:pt x="833278" y="40843"/>
                  <a:pt x="838041" y="33508"/>
                  <a:pt x="846617" y="33508"/>
                </a:cubicBezTo>
                <a:cubicBezTo>
                  <a:pt x="852328" y="33508"/>
                  <a:pt x="852328" y="39985"/>
                  <a:pt x="852328" y="41891"/>
                </a:cubicBezTo>
                <a:cubicBezTo>
                  <a:pt x="852328" y="49796"/>
                  <a:pt x="846617" y="64845"/>
                  <a:pt x="845659" y="69893"/>
                </a:cubicBezTo>
                <a:cubicBezTo>
                  <a:pt x="843761" y="74180"/>
                  <a:pt x="842803" y="75228"/>
                  <a:pt x="842803" y="77894"/>
                </a:cubicBezTo>
                <a:cubicBezTo>
                  <a:pt x="842803" y="83515"/>
                  <a:pt x="846617" y="87991"/>
                  <a:pt x="852328" y="87991"/>
                </a:cubicBezTo>
                <a:cubicBezTo>
                  <a:pt x="863760" y="87991"/>
                  <a:pt x="868523" y="69227"/>
                  <a:pt x="868523" y="68560"/>
                </a:cubicBezTo>
                <a:close/>
                <a:moveTo>
                  <a:pt x="928528" y="51511"/>
                </a:moveTo>
                <a:cubicBezTo>
                  <a:pt x="928528" y="39509"/>
                  <a:pt x="920910" y="30746"/>
                  <a:pt x="910436" y="30746"/>
                </a:cubicBezTo>
                <a:cubicBezTo>
                  <a:pt x="895191" y="30746"/>
                  <a:pt x="878997" y="48748"/>
                  <a:pt x="878997" y="67226"/>
                </a:cubicBezTo>
                <a:cubicBezTo>
                  <a:pt x="878997" y="80275"/>
                  <a:pt x="886624" y="87991"/>
                  <a:pt x="897098" y="87991"/>
                </a:cubicBezTo>
                <a:cubicBezTo>
                  <a:pt x="912334" y="87991"/>
                  <a:pt x="928528" y="70180"/>
                  <a:pt x="928528" y="51511"/>
                </a:cubicBezTo>
                <a:close/>
                <a:moveTo>
                  <a:pt x="919961" y="46653"/>
                </a:moveTo>
                <a:cubicBezTo>
                  <a:pt x="919961" y="51986"/>
                  <a:pt x="917097" y="65131"/>
                  <a:pt x="913292" y="72656"/>
                </a:cubicBezTo>
                <a:cubicBezTo>
                  <a:pt x="909478" y="79514"/>
                  <a:pt x="902809" y="85324"/>
                  <a:pt x="897098" y="85324"/>
                </a:cubicBezTo>
                <a:cubicBezTo>
                  <a:pt x="892335" y="85324"/>
                  <a:pt x="887573" y="81324"/>
                  <a:pt x="887573" y="72275"/>
                </a:cubicBezTo>
                <a:cubicBezTo>
                  <a:pt x="887573" y="65988"/>
                  <a:pt x="891386" y="51891"/>
                  <a:pt x="895191" y="45033"/>
                </a:cubicBezTo>
                <a:cubicBezTo>
                  <a:pt x="899953" y="37223"/>
                  <a:pt x="905674" y="33508"/>
                  <a:pt x="910436" y="33508"/>
                </a:cubicBezTo>
                <a:cubicBezTo>
                  <a:pt x="916148" y="33508"/>
                  <a:pt x="919961" y="39033"/>
                  <a:pt x="919961" y="46653"/>
                </a:cubicBezTo>
                <a:close/>
                <a:moveTo>
                  <a:pt x="977111" y="66846"/>
                </a:moveTo>
                <a:cubicBezTo>
                  <a:pt x="977111" y="55892"/>
                  <a:pt x="967586" y="53511"/>
                  <a:pt x="962824" y="52463"/>
                </a:cubicBezTo>
                <a:cubicBezTo>
                  <a:pt x="959010" y="51700"/>
                  <a:pt x="955197" y="50653"/>
                  <a:pt x="955197" y="45129"/>
                </a:cubicBezTo>
                <a:cubicBezTo>
                  <a:pt x="955197" y="42175"/>
                  <a:pt x="957103" y="33508"/>
                  <a:pt x="967586" y="33508"/>
                </a:cubicBezTo>
                <a:cubicBezTo>
                  <a:pt x="970442" y="33508"/>
                  <a:pt x="975205" y="34747"/>
                  <a:pt x="977111" y="39794"/>
                </a:cubicBezTo>
                <a:cubicBezTo>
                  <a:pt x="972349" y="40271"/>
                  <a:pt x="971391" y="43700"/>
                  <a:pt x="971391" y="44843"/>
                </a:cubicBezTo>
                <a:cubicBezTo>
                  <a:pt x="971391" y="46367"/>
                  <a:pt x="972349" y="48462"/>
                  <a:pt x="975205" y="48462"/>
                </a:cubicBezTo>
                <a:cubicBezTo>
                  <a:pt x="977111" y="48462"/>
                  <a:pt x="980916" y="46938"/>
                  <a:pt x="980916" y="41605"/>
                </a:cubicBezTo>
                <a:cubicBezTo>
                  <a:pt x="980916" y="35604"/>
                  <a:pt x="976153" y="30746"/>
                  <a:pt x="967586" y="30746"/>
                </a:cubicBezTo>
                <a:cubicBezTo>
                  <a:pt x="953299" y="30746"/>
                  <a:pt x="947578" y="42938"/>
                  <a:pt x="947578" y="49510"/>
                </a:cubicBezTo>
                <a:cubicBezTo>
                  <a:pt x="947578" y="59321"/>
                  <a:pt x="956155" y="60941"/>
                  <a:pt x="959959" y="61797"/>
                </a:cubicBezTo>
                <a:cubicBezTo>
                  <a:pt x="964722" y="63036"/>
                  <a:pt x="970442" y="64369"/>
                  <a:pt x="970442" y="71036"/>
                </a:cubicBezTo>
                <a:cubicBezTo>
                  <a:pt x="970442" y="75228"/>
                  <a:pt x="966628" y="85324"/>
                  <a:pt x="954248" y="85324"/>
                </a:cubicBezTo>
                <a:cubicBezTo>
                  <a:pt x="951392" y="85324"/>
                  <a:pt x="944723" y="84562"/>
                  <a:pt x="942816" y="78180"/>
                </a:cubicBezTo>
                <a:cubicBezTo>
                  <a:pt x="948536" y="77609"/>
                  <a:pt x="948536" y="71989"/>
                  <a:pt x="948536" y="71989"/>
                </a:cubicBezTo>
                <a:cubicBezTo>
                  <a:pt x="948536" y="69607"/>
                  <a:pt x="947578" y="67894"/>
                  <a:pt x="944723" y="67894"/>
                </a:cubicBezTo>
                <a:cubicBezTo>
                  <a:pt x="941867" y="67894"/>
                  <a:pt x="938053" y="70180"/>
                  <a:pt x="938053" y="75799"/>
                </a:cubicBezTo>
                <a:cubicBezTo>
                  <a:pt x="938053" y="83515"/>
                  <a:pt x="945672" y="87991"/>
                  <a:pt x="954248" y="87991"/>
                </a:cubicBezTo>
                <a:cubicBezTo>
                  <a:pt x="973298" y="87991"/>
                  <a:pt x="977111" y="72656"/>
                  <a:pt x="977111" y="66846"/>
                </a:cubicBezTo>
                <a:close/>
                <a:moveTo>
                  <a:pt x="1023778" y="68560"/>
                </a:moveTo>
                <a:cubicBezTo>
                  <a:pt x="1023778" y="67322"/>
                  <a:pt x="1022830" y="67322"/>
                  <a:pt x="1021872" y="67322"/>
                </a:cubicBezTo>
                <a:cubicBezTo>
                  <a:pt x="1019974" y="67322"/>
                  <a:pt x="1019974" y="67512"/>
                  <a:pt x="1019016" y="69703"/>
                </a:cubicBezTo>
                <a:cubicBezTo>
                  <a:pt x="1017109" y="75799"/>
                  <a:pt x="1012347" y="85324"/>
                  <a:pt x="1004728" y="85324"/>
                </a:cubicBezTo>
                <a:cubicBezTo>
                  <a:pt x="1001873" y="85324"/>
                  <a:pt x="1001873" y="82086"/>
                  <a:pt x="1001873" y="80086"/>
                </a:cubicBezTo>
                <a:cubicBezTo>
                  <a:pt x="1001873" y="79228"/>
                  <a:pt x="1001873" y="77133"/>
                  <a:pt x="1002822" y="73608"/>
                </a:cubicBezTo>
                <a:lnTo>
                  <a:pt x="1011398" y="36080"/>
                </a:lnTo>
                <a:lnTo>
                  <a:pt x="1021872" y="36080"/>
                </a:lnTo>
                <a:cubicBezTo>
                  <a:pt x="1024736" y="36080"/>
                  <a:pt x="1025685" y="36080"/>
                  <a:pt x="1025685" y="33699"/>
                </a:cubicBezTo>
                <a:cubicBezTo>
                  <a:pt x="1025685" y="32175"/>
                  <a:pt x="1024736" y="32175"/>
                  <a:pt x="1022830" y="32175"/>
                </a:cubicBezTo>
                <a:lnTo>
                  <a:pt x="1012347" y="32175"/>
                </a:lnTo>
                <a:lnTo>
                  <a:pt x="1017109" y="13411"/>
                </a:lnTo>
                <a:cubicBezTo>
                  <a:pt x="1018067" y="11696"/>
                  <a:pt x="1018067" y="11410"/>
                  <a:pt x="1018067" y="10744"/>
                </a:cubicBezTo>
                <a:cubicBezTo>
                  <a:pt x="1018067" y="8076"/>
                  <a:pt x="1015211" y="7505"/>
                  <a:pt x="1014253" y="7505"/>
                </a:cubicBezTo>
                <a:cubicBezTo>
                  <a:pt x="1011398" y="7505"/>
                  <a:pt x="1010449" y="10172"/>
                  <a:pt x="1009491" y="11982"/>
                </a:cubicBezTo>
                <a:lnTo>
                  <a:pt x="1004728" y="32175"/>
                </a:lnTo>
                <a:lnTo>
                  <a:pt x="994255" y="32175"/>
                </a:lnTo>
                <a:cubicBezTo>
                  <a:pt x="992348" y="32175"/>
                  <a:pt x="990441" y="32175"/>
                  <a:pt x="990441" y="34556"/>
                </a:cubicBezTo>
                <a:cubicBezTo>
                  <a:pt x="990441" y="36080"/>
                  <a:pt x="991399" y="36080"/>
                  <a:pt x="994255" y="36080"/>
                </a:cubicBezTo>
                <a:lnTo>
                  <a:pt x="1003780" y="36080"/>
                </a:lnTo>
                <a:lnTo>
                  <a:pt x="995203" y="72370"/>
                </a:lnTo>
                <a:cubicBezTo>
                  <a:pt x="994255" y="72847"/>
                  <a:pt x="994255" y="74942"/>
                  <a:pt x="994255" y="76751"/>
                </a:cubicBezTo>
                <a:cubicBezTo>
                  <a:pt x="994255" y="82943"/>
                  <a:pt x="998059" y="87991"/>
                  <a:pt x="1004728" y="87991"/>
                </a:cubicBezTo>
                <a:cubicBezTo>
                  <a:pt x="1017109" y="87991"/>
                  <a:pt x="1023778" y="69227"/>
                  <a:pt x="1023778" y="68560"/>
                </a:cubicBezTo>
                <a:close/>
                <a:moveTo>
                  <a:pt x="1126647" y="38747"/>
                </a:moveTo>
                <a:cubicBezTo>
                  <a:pt x="1126647" y="32175"/>
                  <a:pt x="1118080" y="30746"/>
                  <a:pt x="1114266" y="30746"/>
                </a:cubicBezTo>
                <a:cubicBezTo>
                  <a:pt x="1105699" y="30746"/>
                  <a:pt x="1100937" y="37128"/>
                  <a:pt x="1099030" y="39794"/>
                </a:cubicBezTo>
                <a:cubicBezTo>
                  <a:pt x="1098072" y="33127"/>
                  <a:pt x="1093309" y="30746"/>
                  <a:pt x="1089505" y="30746"/>
                </a:cubicBezTo>
                <a:cubicBezTo>
                  <a:pt x="1084742" y="30746"/>
                  <a:pt x="1081887" y="33699"/>
                  <a:pt x="1079980" y="37413"/>
                </a:cubicBezTo>
                <a:cubicBezTo>
                  <a:pt x="1078073" y="42461"/>
                  <a:pt x="1076166" y="50177"/>
                  <a:pt x="1076166" y="50177"/>
                </a:cubicBezTo>
                <a:cubicBezTo>
                  <a:pt x="1076166" y="51511"/>
                  <a:pt x="1077124" y="51511"/>
                  <a:pt x="1078073" y="51511"/>
                </a:cubicBezTo>
                <a:cubicBezTo>
                  <a:pt x="1079980" y="51511"/>
                  <a:pt x="1079980" y="51416"/>
                  <a:pt x="1079980" y="48558"/>
                </a:cubicBezTo>
                <a:cubicBezTo>
                  <a:pt x="1082835" y="39794"/>
                  <a:pt x="1084742" y="33508"/>
                  <a:pt x="1088547" y="33508"/>
                </a:cubicBezTo>
                <a:cubicBezTo>
                  <a:pt x="1092360" y="33508"/>
                  <a:pt x="1092360" y="37223"/>
                  <a:pt x="1092360" y="38651"/>
                </a:cubicBezTo>
                <a:cubicBezTo>
                  <a:pt x="1092360" y="40652"/>
                  <a:pt x="1091412" y="43033"/>
                  <a:pt x="1091412" y="45033"/>
                </a:cubicBezTo>
                <a:lnTo>
                  <a:pt x="1081887" y="82943"/>
                </a:lnTo>
                <a:cubicBezTo>
                  <a:pt x="1081887" y="83705"/>
                  <a:pt x="1081887" y="84467"/>
                  <a:pt x="1081887" y="84753"/>
                </a:cubicBezTo>
                <a:cubicBezTo>
                  <a:pt x="1081887" y="86276"/>
                  <a:pt x="1082835" y="87991"/>
                  <a:pt x="1084742" y="87991"/>
                </a:cubicBezTo>
                <a:cubicBezTo>
                  <a:pt x="1088547" y="87991"/>
                  <a:pt x="1089505" y="84467"/>
                  <a:pt x="1089505" y="83419"/>
                </a:cubicBezTo>
                <a:lnTo>
                  <a:pt x="1098072" y="50177"/>
                </a:lnTo>
                <a:cubicBezTo>
                  <a:pt x="1098072" y="49891"/>
                  <a:pt x="1103792" y="33508"/>
                  <a:pt x="1114266" y="33508"/>
                </a:cubicBezTo>
                <a:cubicBezTo>
                  <a:pt x="1115224" y="33508"/>
                  <a:pt x="1118080" y="33508"/>
                  <a:pt x="1120935" y="35318"/>
                </a:cubicBezTo>
                <a:cubicBezTo>
                  <a:pt x="1116173" y="36651"/>
                  <a:pt x="1116173" y="40652"/>
                  <a:pt x="1116173" y="41414"/>
                </a:cubicBezTo>
                <a:cubicBezTo>
                  <a:pt x="1116173" y="43033"/>
                  <a:pt x="1117122" y="45415"/>
                  <a:pt x="1120935" y="45415"/>
                </a:cubicBezTo>
                <a:cubicBezTo>
                  <a:pt x="1122842" y="45415"/>
                  <a:pt x="1126647" y="43700"/>
                  <a:pt x="1126647" y="38747"/>
                </a:cubicBezTo>
                <a:close/>
                <a:moveTo>
                  <a:pt x="1175230" y="51511"/>
                </a:moveTo>
                <a:cubicBezTo>
                  <a:pt x="1175230" y="39509"/>
                  <a:pt x="1167612" y="30746"/>
                  <a:pt x="1157128" y="30746"/>
                </a:cubicBezTo>
                <a:cubicBezTo>
                  <a:pt x="1141892" y="30746"/>
                  <a:pt x="1125698" y="48748"/>
                  <a:pt x="1125698" y="67226"/>
                </a:cubicBezTo>
                <a:cubicBezTo>
                  <a:pt x="1125698" y="80275"/>
                  <a:pt x="1133316" y="87991"/>
                  <a:pt x="1143799" y="87991"/>
                </a:cubicBezTo>
                <a:cubicBezTo>
                  <a:pt x="1159035" y="87991"/>
                  <a:pt x="1175230" y="70180"/>
                  <a:pt x="1175230" y="51511"/>
                </a:cubicBezTo>
                <a:close/>
                <a:moveTo>
                  <a:pt x="1166653" y="46653"/>
                </a:moveTo>
                <a:cubicBezTo>
                  <a:pt x="1166653" y="51986"/>
                  <a:pt x="1163798" y="65131"/>
                  <a:pt x="1159984" y="72656"/>
                </a:cubicBezTo>
                <a:cubicBezTo>
                  <a:pt x="1156180" y="79514"/>
                  <a:pt x="1149510" y="85324"/>
                  <a:pt x="1143799" y="85324"/>
                </a:cubicBezTo>
                <a:cubicBezTo>
                  <a:pt x="1139037" y="85324"/>
                  <a:pt x="1134274" y="81324"/>
                  <a:pt x="1134274" y="72275"/>
                </a:cubicBezTo>
                <a:cubicBezTo>
                  <a:pt x="1134274" y="65988"/>
                  <a:pt x="1137130" y="51891"/>
                  <a:pt x="1140934" y="45033"/>
                </a:cubicBezTo>
                <a:cubicBezTo>
                  <a:pt x="1145697" y="37223"/>
                  <a:pt x="1151417" y="33508"/>
                  <a:pt x="1157128" y="33508"/>
                </a:cubicBezTo>
                <a:cubicBezTo>
                  <a:pt x="1162849" y="33508"/>
                  <a:pt x="1166653" y="39033"/>
                  <a:pt x="1166653" y="46653"/>
                </a:cubicBezTo>
                <a:close/>
                <a:moveTo>
                  <a:pt x="1244760" y="68560"/>
                </a:moveTo>
                <a:cubicBezTo>
                  <a:pt x="1244760" y="67322"/>
                  <a:pt x="1243812" y="67322"/>
                  <a:pt x="1242853" y="67322"/>
                </a:cubicBezTo>
                <a:cubicBezTo>
                  <a:pt x="1240947" y="67322"/>
                  <a:pt x="1240947" y="67512"/>
                  <a:pt x="1240947" y="70180"/>
                </a:cubicBezTo>
                <a:cubicBezTo>
                  <a:pt x="1239049" y="77323"/>
                  <a:pt x="1236184" y="85324"/>
                  <a:pt x="1232380" y="85324"/>
                </a:cubicBezTo>
                <a:cubicBezTo>
                  <a:pt x="1229524" y="85324"/>
                  <a:pt x="1229524" y="81895"/>
                  <a:pt x="1229524" y="80086"/>
                </a:cubicBezTo>
                <a:cubicBezTo>
                  <a:pt x="1229524" y="79228"/>
                  <a:pt x="1229524" y="77133"/>
                  <a:pt x="1229524" y="73608"/>
                </a:cubicBezTo>
                <a:lnTo>
                  <a:pt x="1239049" y="37223"/>
                </a:lnTo>
                <a:cubicBezTo>
                  <a:pt x="1239049" y="36556"/>
                  <a:pt x="1239049" y="35794"/>
                  <a:pt x="1239049" y="35508"/>
                </a:cubicBezTo>
                <a:cubicBezTo>
                  <a:pt x="1239049" y="33984"/>
                  <a:pt x="1238091" y="32175"/>
                  <a:pt x="1236184" y="32175"/>
                </a:cubicBezTo>
                <a:cubicBezTo>
                  <a:pt x="1232380" y="32175"/>
                  <a:pt x="1231422" y="35794"/>
                  <a:pt x="1230473" y="36842"/>
                </a:cubicBezTo>
                <a:lnTo>
                  <a:pt x="1221897" y="73704"/>
                </a:lnTo>
                <a:cubicBezTo>
                  <a:pt x="1220948" y="76085"/>
                  <a:pt x="1220948" y="76276"/>
                  <a:pt x="1219999" y="77894"/>
                </a:cubicBezTo>
                <a:cubicBezTo>
                  <a:pt x="1218092" y="81514"/>
                  <a:pt x="1214278" y="85324"/>
                  <a:pt x="1208567" y="85324"/>
                </a:cubicBezTo>
                <a:cubicBezTo>
                  <a:pt x="1202847" y="85324"/>
                  <a:pt x="1201898" y="79705"/>
                  <a:pt x="1201898" y="75513"/>
                </a:cubicBezTo>
                <a:cubicBezTo>
                  <a:pt x="1201898" y="67798"/>
                  <a:pt x="1205712" y="56463"/>
                  <a:pt x="1209516" y="47796"/>
                </a:cubicBezTo>
                <a:cubicBezTo>
                  <a:pt x="1210474" y="45129"/>
                  <a:pt x="1210474" y="43414"/>
                  <a:pt x="1210474" y="41032"/>
                </a:cubicBezTo>
                <a:cubicBezTo>
                  <a:pt x="1210474" y="34747"/>
                  <a:pt x="1206660" y="30746"/>
                  <a:pt x="1201898" y="30746"/>
                </a:cubicBezTo>
                <a:cubicBezTo>
                  <a:pt x="1189517" y="30746"/>
                  <a:pt x="1185703" y="49510"/>
                  <a:pt x="1185703" y="50177"/>
                </a:cubicBezTo>
                <a:cubicBezTo>
                  <a:pt x="1185703" y="51511"/>
                  <a:pt x="1186662" y="51511"/>
                  <a:pt x="1187610" y="51511"/>
                </a:cubicBezTo>
                <a:cubicBezTo>
                  <a:pt x="1188559" y="51511"/>
                  <a:pt x="1189517" y="51225"/>
                  <a:pt x="1189517" y="49510"/>
                </a:cubicBezTo>
                <a:cubicBezTo>
                  <a:pt x="1190466" y="45605"/>
                  <a:pt x="1194280" y="33508"/>
                  <a:pt x="1200949" y="33508"/>
                </a:cubicBezTo>
                <a:cubicBezTo>
                  <a:pt x="1202847" y="33508"/>
                  <a:pt x="1203805" y="33984"/>
                  <a:pt x="1203805" y="37223"/>
                </a:cubicBezTo>
                <a:cubicBezTo>
                  <a:pt x="1203805" y="40271"/>
                  <a:pt x="1202847" y="43700"/>
                  <a:pt x="1200949" y="48558"/>
                </a:cubicBezTo>
                <a:cubicBezTo>
                  <a:pt x="1198084" y="57512"/>
                  <a:pt x="1194280" y="66846"/>
                  <a:pt x="1194280" y="73418"/>
                </a:cubicBezTo>
                <a:cubicBezTo>
                  <a:pt x="1194280" y="84467"/>
                  <a:pt x="1201898" y="87991"/>
                  <a:pt x="1208567" y="87991"/>
                </a:cubicBezTo>
                <a:cubicBezTo>
                  <a:pt x="1215237" y="87991"/>
                  <a:pt x="1219041" y="84276"/>
                  <a:pt x="1221897" y="80466"/>
                </a:cubicBezTo>
                <a:cubicBezTo>
                  <a:pt x="1224762" y="87230"/>
                  <a:pt x="1229524" y="87991"/>
                  <a:pt x="1232380" y="87991"/>
                </a:cubicBezTo>
                <a:cubicBezTo>
                  <a:pt x="1236184" y="87991"/>
                  <a:pt x="1239049" y="84848"/>
                  <a:pt x="1240947" y="81038"/>
                </a:cubicBezTo>
                <a:cubicBezTo>
                  <a:pt x="1242853" y="76085"/>
                  <a:pt x="1244760" y="68560"/>
                  <a:pt x="1244760" y="68560"/>
                </a:cubicBezTo>
                <a:close/>
                <a:moveTo>
                  <a:pt x="1314291" y="68560"/>
                </a:moveTo>
                <a:cubicBezTo>
                  <a:pt x="1314291" y="67322"/>
                  <a:pt x="1313342" y="67322"/>
                  <a:pt x="1312384" y="67322"/>
                </a:cubicBezTo>
                <a:cubicBezTo>
                  <a:pt x="1310487" y="67322"/>
                  <a:pt x="1310487" y="67608"/>
                  <a:pt x="1310487" y="69418"/>
                </a:cubicBezTo>
                <a:cubicBezTo>
                  <a:pt x="1309528" y="72847"/>
                  <a:pt x="1305724" y="85324"/>
                  <a:pt x="1299055" y="85324"/>
                </a:cubicBezTo>
                <a:cubicBezTo>
                  <a:pt x="1296199" y="85324"/>
                  <a:pt x="1296199" y="83419"/>
                  <a:pt x="1296199" y="81609"/>
                </a:cubicBezTo>
                <a:cubicBezTo>
                  <a:pt x="1296199" y="78466"/>
                  <a:pt x="1297148" y="75228"/>
                  <a:pt x="1298097" y="72084"/>
                </a:cubicBezTo>
                <a:cubicBezTo>
                  <a:pt x="1300962" y="65417"/>
                  <a:pt x="1305724" y="51225"/>
                  <a:pt x="1305724" y="43986"/>
                </a:cubicBezTo>
                <a:cubicBezTo>
                  <a:pt x="1305724" y="33508"/>
                  <a:pt x="1299055" y="30746"/>
                  <a:pt x="1293334" y="30746"/>
                </a:cubicBezTo>
                <a:cubicBezTo>
                  <a:pt x="1282860" y="30746"/>
                  <a:pt x="1277149" y="38271"/>
                  <a:pt x="1275242" y="40652"/>
                </a:cubicBezTo>
                <a:cubicBezTo>
                  <a:pt x="1274284" y="34556"/>
                  <a:pt x="1270480" y="30746"/>
                  <a:pt x="1264759" y="30746"/>
                </a:cubicBezTo>
                <a:cubicBezTo>
                  <a:pt x="1260955" y="30746"/>
                  <a:pt x="1258099" y="33699"/>
                  <a:pt x="1256192" y="37413"/>
                </a:cubicBezTo>
                <a:cubicBezTo>
                  <a:pt x="1253337" y="42461"/>
                  <a:pt x="1252378" y="50177"/>
                  <a:pt x="1252378" y="50177"/>
                </a:cubicBezTo>
                <a:cubicBezTo>
                  <a:pt x="1252378" y="51511"/>
                  <a:pt x="1253337" y="51511"/>
                  <a:pt x="1254285" y="51511"/>
                </a:cubicBezTo>
                <a:cubicBezTo>
                  <a:pt x="1255234" y="51511"/>
                  <a:pt x="1255234" y="51416"/>
                  <a:pt x="1256192" y="48558"/>
                </a:cubicBezTo>
                <a:cubicBezTo>
                  <a:pt x="1258099" y="39794"/>
                  <a:pt x="1260955" y="33508"/>
                  <a:pt x="1264759" y="33508"/>
                </a:cubicBezTo>
                <a:cubicBezTo>
                  <a:pt x="1267624" y="33508"/>
                  <a:pt x="1267624" y="37223"/>
                  <a:pt x="1267624" y="38651"/>
                </a:cubicBezTo>
                <a:cubicBezTo>
                  <a:pt x="1267624" y="40652"/>
                  <a:pt x="1267624" y="43033"/>
                  <a:pt x="1266666" y="45033"/>
                </a:cubicBezTo>
                <a:lnTo>
                  <a:pt x="1258099" y="82943"/>
                </a:lnTo>
                <a:cubicBezTo>
                  <a:pt x="1257141" y="83705"/>
                  <a:pt x="1257141" y="84467"/>
                  <a:pt x="1257141" y="84753"/>
                </a:cubicBezTo>
                <a:cubicBezTo>
                  <a:pt x="1257141" y="86276"/>
                  <a:pt x="1258099" y="87991"/>
                  <a:pt x="1260955" y="87991"/>
                </a:cubicBezTo>
                <a:cubicBezTo>
                  <a:pt x="1261903" y="87991"/>
                  <a:pt x="1264759" y="87134"/>
                  <a:pt x="1265717" y="84753"/>
                </a:cubicBezTo>
                <a:lnTo>
                  <a:pt x="1270480" y="64465"/>
                </a:lnTo>
                <a:cubicBezTo>
                  <a:pt x="1270480" y="61797"/>
                  <a:pt x="1271428" y="59130"/>
                  <a:pt x="1272387" y="56273"/>
                </a:cubicBezTo>
                <a:cubicBezTo>
                  <a:pt x="1274284" y="49891"/>
                  <a:pt x="1274284" y="49796"/>
                  <a:pt x="1276191" y="46081"/>
                </a:cubicBezTo>
                <a:cubicBezTo>
                  <a:pt x="1278098" y="43033"/>
                  <a:pt x="1282860" y="33508"/>
                  <a:pt x="1292385" y="33508"/>
                </a:cubicBezTo>
                <a:cubicBezTo>
                  <a:pt x="1298097" y="33508"/>
                  <a:pt x="1298097" y="39223"/>
                  <a:pt x="1298097" y="41891"/>
                </a:cubicBezTo>
                <a:cubicBezTo>
                  <a:pt x="1298097" y="49796"/>
                  <a:pt x="1293334" y="64845"/>
                  <a:pt x="1291437" y="69893"/>
                </a:cubicBezTo>
                <a:cubicBezTo>
                  <a:pt x="1289530" y="74180"/>
                  <a:pt x="1289530" y="75228"/>
                  <a:pt x="1289530" y="77894"/>
                </a:cubicBezTo>
                <a:cubicBezTo>
                  <a:pt x="1289530" y="83515"/>
                  <a:pt x="1292385" y="87991"/>
                  <a:pt x="1299055" y="87991"/>
                </a:cubicBezTo>
                <a:cubicBezTo>
                  <a:pt x="1310487" y="87991"/>
                  <a:pt x="1314291" y="69227"/>
                  <a:pt x="1314291" y="68560"/>
                </a:cubicBezTo>
                <a:close/>
                <a:moveTo>
                  <a:pt x="1378110" y="68560"/>
                </a:moveTo>
                <a:cubicBezTo>
                  <a:pt x="1378110" y="67322"/>
                  <a:pt x="1377162" y="67322"/>
                  <a:pt x="1376203" y="67322"/>
                </a:cubicBezTo>
                <a:cubicBezTo>
                  <a:pt x="1374297" y="67322"/>
                  <a:pt x="1374297" y="67512"/>
                  <a:pt x="1373348" y="70180"/>
                </a:cubicBezTo>
                <a:cubicBezTo>
                  <a:pt x="1371441" y="77323"/>
                  <a:pt x="1369534" y="85324"/>
                  <a:pt x="1365730" y="85324"/>
                </a:cubicBezTo>
                <a:cubicBezTo>
                  <a:pt x="1361916" y="85324"/>
                  <a:pt x="1361916" y="81895"/>
                  <a:pt x="1361916" y="80086"/>
                </a:cubicBezTo>
                <a:cubicBezTo>
                  <a:pt x="1361916" y="79228"/>
                  <a:pt x="1361916" y="77323"/>
                  <a:pt x="1362874" y="74370"/>
                </a:cubicBezTo>
                <a:lnTo>
                  <a:pt x="1380966" y="1980"/>
                </a:lnTo>
                <a:cubicBezTo>
                  <a:pt x="1380966" y="1694"/>
                  <a:pt x="1380966" y="362"/>
                  <a:pt x="1380966" y="362"/>
                </a:cubicBezTo>
                <a:cubicBezTo>
                  <a:pt x="1380966" y="-687"/>
                  <a:pt x="1380017" y="-1163"/>
                  <a:pt x="1379059" y="-1163"/>
                </a:cubicBezTo>
                <a:cubicBezTo>
                  <a:pt x="1379059" y="-1163"/>
                  <a:pt x="1377162" y="-972"/>
                  <a:pt x="1377162" y="-877"/>
                </a:cubicBezTo>
                <a:lnTo>
                  <a:pt x="1364772" y="171"/>
                </a:lnTo>
                <a:cubicBezTo>
                  <a:pt x="1363823" y="171"/>
                  <a:pt x="1361916" y="362"/>
                  <a:pt x="1361916" y="2743"/>
                </a:cubicBezTo>
                <a:cubicBezTo>
                  <a:pt x="1361916" y="4266"/>
                  <a:pt x="1362874" y="4266"/>
                  <a:pt x="1364772" y="4266"/>
                </a:cubicBezTo>
                <a:cubicBezTo>
                  <a:pt x="1371441" y="4266"/>
                  <a:pt x="1371441" y="5124"/>
                  <a:pt x="1371441" y="6267"/>
                </a:cubicBezTo>
                <a:cubicBezTo>
                  <a:pt x="1371441" y="6743"/>
                  <a:pt x="1370492" y="8553"/>
                  <a:pt x="1370492" y="8553"/>
                </a:cubicBezTo>
                <a:lnTo>
                  <a:pt x="1363823" y="38176"/>
                </a:lnTo>
                <a:cubicBezTo>
                  <a:pt x="1361916" y="34175"/>
                  <a:pt x="1358112" y="30746"/>
                  <a:pt x="1353349" y="30746"/>
                </a:cubicBezTo>
                <a:cubicBezTo>
                  <a:pt x="1339062" y="30746"/>
                  <a:pt x="1324774" y="49891"/>
                  <a:pt x="1324774" y="68560"/>
                </a:cubicBezTo>
                <a:cubicBezTo>
                  <a:pt x="1324774" y="79228"/>
                  <a:pt x="1330485" y="87991"/>
                  <a:pt x="1340010" y="87991"/>
                </a:cubicBezTo>
                <a:cubicBezTo>
                  <a:pt x="1344773" y="87991"/>
                  <a:pt x="1349535" y="85324"/>
                  <a:pt x="1354298" y="79228"/>
                </a:cubicBezTo>
                <a:cubicBezTo>
                  <a:pt x="1356205" y="85324"/>
                  <a:pt x="1360967" y="87991"/>
                  <a:pt x="1364772" y="87991"/>
                </a:cubicBezTo>
                <a:cubicBezTo>
                  <a:pt x="1369534" y="87991"/>
                  <a:pt x="1372399" y="84848"/>
                  <a:pt x="1374297" y="81038"/>
                </a:cubicBezTo>
                <a:cubicBezTo>
                  <a:pt x="1376203" y="76085"/>
                  <a:pt x="1378110" y="68560"/>
                  <a:pt x="1378110" y="68560"/>
                </a:cubicBezTo>
                <a:close/>
                <a:moveTo>
                  <a:pt x="1355247" y="71227"/>
                </a:moveTo>
                <a:cubicBezTo>
                  <a:pt x="1354298" y="75228"/>
                  <a:pt x="1346680" y="85324"/>
                  <a:pt x="1340010" y="85324"/>
                </a:cubicBezTo>
                <a:cubicBezTo>
                  <a:pt x="1334299" y="85324"/>
                  <a:pt x="1333341" y="77705"/>
                  <a:pt x="1333341" y="73990"/>
                </a:cubicBezTo>
                <a:cubicBezTo>
                  <a:pt x="1333341" y="67608"/>
                  <a:pt x="1337155" y="52939"/>
                  <a:pt x="1339062" y="47510"/>
                </a:cubicBezTo>
                <a:cubicBezTo>
                  <a:pt x="1342866" y="39794"/>
                  <a:pt x="1348587" y="33508"/>
                  <a:pt x="1353349" y="33508"/>
                </a:cubicBezTo>
                <a:cubicBezTo>
                  <a:pt x="1354298" y="33508"/>
                  <a:pt x="1357153" y="33699"/>
                  <a:pt x="1359060" y="37223"/>
                </a:cubicBezTo>
                <a:cubicBezTo>
                  <a:pt x="1360967" y="39223"/>
                  <a:pt x="1361916" y="42938"/>
                  <a:pt x="1361916" y="45319"/>
                </a:cubicBezTo>
                <a:cubicBezTo>
                  <a:pt x="1361916" y="45795"/>
                  <a:pt x="1361916" y="46176"/>
                  <a:pt x="1361916" y="46938"/>
                </a:cubicBezTo>
                <a:close/>
                <a:moveTo>
                  <a:pt x="1423828" y="66846"/>
                </a:moveTo>
                <a:cubicBezTo>
                  <a:pt x="1423828" y="55892"/>
                  <a:pt x="1413355" y="53511"/>
                  <a:pt x="1408592" y="52463"/>
                </a:cubicBezTo>
                <a:cubicBezTo>
                  <a:pt x="1405737" y="51700"/>
                  <a:pt x="1400974" y="50653"/>
                  <a:pt x="1400974" y="45129"/>
                </a:cubicBezTo>
                <a:cubicBezTo>
                  <a:pt x="1400974" y="42175"/>
                  <a:pt x="1403830" y="33508"/>
                  <a:pt x="1413355" y="33508"/>
                </a:cubicBezTo>
                <a:cubicBezTo>
                  <a:pt x="1417159" y="33508"/>
                  <a:pt x="1420973" y="34747"/>
                  <a:pt x="1422880" y="39794"/>
                </a:cubicBezTo>
                <a:cubicBezTo>
                  <a:pt x="1419066" y="40271"/>
                  <a:pt x="1418117" y="43700"/>
                  <a:pt x="1418117" y="44843"/>
                </a:cubicBezTo>
                <a:cubicBezTo>
                  <a:pt x="1418117" y="46367"/>
                  <a:pt x="1418117" y="48462"/>
                  <a:pt x="1420973" y="48462"/>
                </a:cubicBezTo>
                <a:cubicBezTo>
                  <a:pt x="1423828" y="48462"/>
                  <a:pt x="1426684" y="46938"/>
                  <a:pt x="1426684" y="41605"/>
                </a:cubicBezTo>
                <a:cubicBezTo>
                  <a:pt x="1426684" y="35604"/>
                  <a:pt x="1421922" y="30746"/>
                  <a:pt x="1413355" y="30746"/>
                </a:cubicBezTo>
                <a:cubicBezTo>
                  <a:pt x="1399067" y="30746"/>
                  <a:pt x="1394305" y="42938"/>
                  <a:pt x="1394305" y="49510"/>
                </a:cubicBezTo>
                <a:cubicBezTo>
                  <a:pt x="1394305" y="59321"/>
                  <a:pt x="1401923" y="60941"/>
                  <a:pt x="1405737" y="61797"/>
                </a:cubicBezTo>
                <a:cubicBezTo>
                  <a:pt x="1410499" y="63036"/>
                  <a:pt x="1416210" y="64369"/>
                  <a:pt x="1416210" y="71036"/>
                </a:cubicBezTo>
                <a:cubicBezTo>
                  <a:pt x="1416210" y="75228"/>
                  <a:pt x="1413355" y="85324"/>
                  <a:pt x="1400016" y="85324"/>
                </a:cubicBezTo>
                <a:cubicBezTo>
                  <a:pt x="1397160" y="85324"/>
                  <a:pt x="1390491" y="84562"/>
                  <a:pt x="1388584" y="78180"/>
                </a:cubicBezTo>
                <a:cubicBezTo>
                  <a:pt x="1394305" y="77609"/>
                  <a:pt x="1394305" y="71989"/>
                  <a:pt x="1394305" y="71989"/>
                </a:cubicBezTo>
                <a:cubicBezTo>
                  <a:pt x="1394305" y="69607"/>
                  <a:pt x="1393347" y="67894"/>
                  <a:pt x="1390491" y="67894"/>
                </a:cubicBezTo>
                <a:cubicBezTo>
                  <a:pt x="1387635" y="67894"/>
                  <a:pt x="1383822" y="70180"/>
                  <a:pt x="1383822" y="75799"/>
                </a:cubicBezTo>
                <a:cubicBezTo>
                  <a:pt x="1383822" y="83515"/>
                  <a:pt x="1391449" y="87991"/>
                  <a:pt x="1400016" y="87991"/>
                </a:cubicBezTo>
                <a:cubicBezTo>
                  <a:pt x="1419066" y="87991"/>
                  <a:pt x="1423828" y="72656"/>
                  <a:pt x="1423828" y="66846"/>
                </a:cubicBezTo>
                <a:close/>
                <a:moveTo>
                  <a:pt x="1557178" y="39033"/>
                </a:moveTo>
                <a:cubicBezTo>
                  <a:pt x="1557178" y="34747"/>
                  <a:pt x="1556230" y="30746"/>
                  <a:pt x="1552416" y="30746"/>
                </a:cubicBezTo>
                <a:cubicBezTo>
                  <a:pt x="1549560" y="30746"/>
                  <a:pt x="1545747" y="33699"/>
                  <a:pt x="1545747" y="36556"/>
                </a:cubicBezTo>
                <a:cubicBezTo>
                  <a:pt x="1545747" y="38176"/>
                  <a:pt x="1546705" y="39033"/>
                  <a:pt x="1547653" y="39985"/>
                </a:cubicBezTo>
                <a:cubicBezTo>
                  <a:pt x="1550509" y="43224"/>
                  <a:pt x="1551467" y="47415"/>
                  <a:pt x="1551467" y="49891"/>
                </a:cubicBezTo>
                <a:cubicBezTo>
                  <a:pt x="1551467" y="54940"/>
                  <a:pt x="1546705" y="68369"/>
                  <a:pt x="1544798" y="73608"/>
                </a:cubicBezTo>
                <a:cubicBezTo>
                  <a:pt x="1541942" y="80086"/>
                  <a:pt x="1538128" y="85324"/>
                  <a:pt x="1532417" y="85324"/>
                </a:cubicBezTo>
                <a:cubicBezTo>
                  <a:pt x="1526697" y="85324"/>
                  <a:pt x="1524799" y="80086"/>
                  <a:pt x="1524799" y="74751"/>
                </a:cubicBezTo>
                <a:cubicBezTo>
                  <a:pt x="1524799" y="73608"/>
                  <a:pt x="1524799" y="70561"/>
                  <a:pt x="1525748" y="65131"/>
                </a:cubicBezTo>
                <a:lnTo>
                  <a:pt x="1531459" y="43795"/>
                </a:lnTo>
                <a:cubicBezTo>
                  <a:pt x="1532417" y="41032"/>
                  <a:pt x="1533366" y="35890"/>
                  <a:pt x="1533366" y="35508"/>
                </a:cubicBezTo>
                <a:cubicBezTo>
                  <a:pt x="1533366" y="33984"/>
                  <a:pt x="1532417" y="32175"/>
                  <a:pt x="1529562" y="32175"/>
                </a:cubicBezTo>
                <a:cubicBezTo>
                  <a:pt x="1525748" y="32175"/>
                  <a:pt x="1524799" y="35604"/>
                  <a:pt x="1524799" y="36556"/>
                </a:cubicBezTo>
                <a:lnTo>
                  <a:pt x="1518130" y="65417"/>
                </a:lnTo>
                <a:cubicBezTo>
                  <a:pt x="1517172" y="68941"/>
                  <a:pt x="1517172" y="71608"/>
                  <a:pt x="1517172" y="73418"/>
                </a:cubicBezTo>
                <a:cubicBezTo>
                  <a:pt x="1517172" y="74751"/>
                  <a:pt x="1513367" y="85324"/>
                  <a:pt x="1506698" y="85324"/>
                </a:cubicBezTo>
                <a:cubicBezTo>
                  <a:pt x="1498122" y="85324"/>
                  <a:pt x="1498122" y="75990"/>
                  <a:pt x="1498122" y="74370"/>
                </a:cubicBezTo>
                <a:cubicBezTo>
                  <a:pt x="1498122" y="67512"/>
                  <a:pt x="1500987" y="58083"/>
                  <a:pt x="1504791" y="47701"/>
                </a:cubicBezTo>
                <a:cubicBezTo>
                  <a:pt x="1505749" y="45319"/>
                  <a:pt x="1506698" y="43414"/>
                  <a:pt x="1506698" y="41032"/>
                </a:cubicBezTo>
                <a:cubicBezTo>
                  <a:pt x="1506698" y="34747"/>
                  <a:pt x="1501935" y="30746"/>
                  <a:pt x="1497173" y="30746"/>
                </a:cubicBezTo>
                <a:cubicBezTo>
                  <a:pt x="1485741" y="30746"/>
                  <a:pt x="1480978" y="49510"/>
                  <a:pt x="1480978" y="50177"/>
                </a:cubicBezTo>
                <a:cubicBezTo>
                  <a:pt x="1480978" y="51511"/>
                  <a:pt x="1481937" y="51511"/>
                  <a:pt x="1482885" y="51511"/>
                </a:cubicBezTo>
                <a:cubicBezTo>
                  <a:pt x="1484792" y="51511"/>
                  <a:pt x="1484792" y="51225"/>
                  <a:pt x="1484792" y="49510"/>
                </a:cubicBezTo>
                <a:cubicBezTo>
                  <a:pt x="1485741" y="45605"/>
                  <a:pt x="1489555" y="33508"/>
                  <a:pt x="1496224" y="33508"/>
                </a:cubicBezTo>
                <a:cubicBezTo>
                  <a:pt x="1498122" y="33508"/>
                  <a:pt x="1499080" y="33984"/>
                  <a:pt x="1499080" y="37223"/>
                </a:cubicBezTo>
                <a:cubicBezTo>
                  <a:pt x="1499080" y="40271"/>
                  <a:pt x="1498122" y="43700"/>
                  <a:pt x="1496224" y="48558"/>
                </a:cubicBezTo>
                <a:cubicBezTo>
                  <a:pt x="1490503" y="65798"/>
                  <a:pt x="1490503" y="69132"/>
                  <a:pt x="1490503" y="72561"/>
                </a:cubicBezTo>
                <a:cubicBezTo>
                  <a:pt x="1490503" y="76847"/>
                  <a:pt x="1491462" y="81133"/>
                  <a:pt x="1494317" y="84181"/>
                </a:cubicBezTo>
                <a:cubicBezTo>
                  <a:pt x="1498122" y="87705"/>
                  <a:pt x="1503842" y="87991"/>
                  <a:pt x="1505749" y="87991"/>
                </a:cubicBezTo>
                <a:cubicBezTo>
                  <a:pt x="1510512" y="87991"/>
                  <a:pt x="1514316" y="86372"/>
                  <a:pt x="1518130" y="79991"/>
                </a:cubicBezTo>
                <a:cubicBezTo>
                  <a:pt x="1520037" y="84562"/>
                  <a:pt x="1524799" y="87991"/>
                  <a:pt x="1532417" y="87991"/>
                </a:cubicBezTo>
                <a:cubicBezTo>
                  <a:pt x="1540035" y="87991"/>
                  <a:pt x="1544798" y="82847"/>
                  <a:pt x="1548612" y="73894"/>
                </a:cubicBezTo>
                <a:cubicBezTo>
                  <a:pt x="1552416" y="65226"/>
                  <a:pt x="1557178" y="45795"/>
                  <a:pt x="1557178" y="39033"/>
                </a:cubicBezTo>
                <a:close/>
                <a:moveTo>
                  <a:pt x="1594330" y="68560"/>
                </a:moveTo>
                <a:cubicBezTo>
                  <a:pt x="1594330" y="67322"/>
                  <a:pt x="1593372" y="67322"/>
                  <a:pt x="1592423" y="67322"/>
                </a:cubicBezTo>
                <a:cubicBezTo>
                  <a:pt x="1590516" y="67322"/>
                  <a:pt x="1590516" y="67608"/>
                  <a:pt x="1590516" y="69418"/>
                </a:cubicBezTo>
                <a:cubicBezTo>
                  <a:pt x="1589567" y="73132"/>
                  <a:pt x="1585753" y="85324"/>
                  <a:pt x="1579084" y="85324"/>
                </a:cubicBezTo>
                <a:cubicBezTo>
                  <a:pt x="1578135" y="85324"/>
                  <a:pt x="1576228" y="85229"/>
                  <a:pt x="1576228" y="81800"/>
                </a:cubicBezTo>
                <a:cubicBezTo>
                  <a:pt x="1576228" y="78466"/>
                  <a:pt x="1577187" y="74370"/>
                  <a:pt x="1579084" y="69607"/>
                </a:cubicBezTo>
                <a:lnTo>
                  <a:pt x="1586712" y="47987"/>
                </a:lnTo>
                <a:cubicBezTo>
                  <a:pt x="1588609" y="44272"/>
                  <a:pt x="1588609" y="43224"/>
                  <a:pt x="1588609" y="40843"/>
                </a:cubicBezTo>
                <a:cubicBezTo>
                  <a:pt x="1588609" y="33984"/>
                  <a:pt x="1583847" y="30746"/>
                  <a:pt x="1579084" y="30746"/>
                </a:cubicBezTo>
                <a:cubicBezTo>
                  <a:pt x="1567662" y="30746"/>
                  <a:pt x="1563848" y="49605"/>
                  <a:pt x="1563848" y="50177"/>
                </a:cubicBezTo>
                <a:cubicBezTo>
                  <a:pt x="1563848" y="51511"/>
                  <a:pt x="1564797" y="51511"/>
                  <a:pt x="1565755" y="51511"/>
                </a:cubicBezTo>
                <a:cubicBezTo>
                  <a:pt x="1566703" y="51511"/>
                  <a:pt x="1566703" y="51225"/>
                  <a:pt x="1567662" y="49510"/>
                </a:cubicBezTo>
                <a:cubicBezTo>
                  <a:pt x="1568610" y="45319"/>
                  <a:pt x="1571466" y="33508"/>
                  <a:pt x="1579084" y="33508"/>
                </a:cubicBezTo>
                <a:cubicBezTo>
                  <a:pt x="1580042" y="33508"/>
                  <a:pt x="1581949" y="34175"/>
                  <a:pt x="1581949" y="37128"/>
                </a:cubicBezTo>
                <a:cubicBezTo>
                  <a:pt x="1581949" y="40080"/>
                  <a:pt x="1580042" y="43795"/>
                  <a:pt x="1579084" y="46176"/>
                </a:cubicBezTo>
                <a:lnTo>
                  <a:pt x="1576228" y="56749"/>
                </a:lnTo>
                <a:lnTo>
                  <a:pt x="1571466" y="69227"/>
                </a:lnTo>
                <a:cubicBezTo>
                  <a:pt x="1569559" y="73990"/>
                  <a:pt x="1569559" y="75323"/>
                  <a:pt x="1569559" y="77894"/>
                </a:cubicBezTo>
                <a:cubicBezTo>
                  <a:pt x="1569559" y="82847"/>
                  <a:pt x="1572424" y="87991"/>
                  <a:pt x="1578135" y="87991"/>
                </a:cubicBezTo>
                <a:cubicBezTo>
                  <a:pt x="1590516" y="87991"/>
                  <a:pt x="1594330" y="69132"/>
                  <a:pt x="1594330" y="68560"/>
                </a:cubicBezTo>
                <a:close/>
                <a:moveTo>
                  <a:pt x="1597185" y="9410"/>
                </a:moveTo>
                <a:cubicBezTo>
                  <a:pt x="1597185" y="6743"/>
                  <a:pt x="1595278" y="3886"/>
                  <a:pt x="1592423" y="3886"/>
                </a:cubicBezTo>
                <a:cubicBezTo>
                  <a:pt x="1587660" y="3886"/>
                  <a:pt x="1583847" y="7790"/>
                  <a:pt x="1583847" y="11982"/>
                </a:cubicBezTo>
                <a:cubicBezTo>
                  <a:pt x="1583847" y="14649"/>
                  <a:pt x="1585753" y="17315"/>
                  <a:pt x="1589567" y="17315"/>
                </a:cubicBezTo>
                <a:cubicBezTo>
                  <a:pt x="1593372" y="17315"/>
                  <a:pt x="1597185" y="13411"/>
                  <a:pt x="1597185" y="9410"/>
                </a:cubicBezTo>
                <a:close/>
                <a:moveTo>
                  <a:pt x="1635285" y="68560"/>
                </a:moveTo>
                <a:cubicBezTo>
                  <a:pt x="1635285" y="67322"/>
                  <a:pt x="1634337" y="67322"/>
                  <a:pt x="1633378" y="67322"/>
                </a:cubicBezTo>
                <a:cubicBezTo>
                  <a:pt x="1632430" y="67322"/>
                  <a:pt x="1632430" y="67512"/>
                  <a:pt x="1630523" y="69703"/>
                </a:cubicBezTo>
                <a:cubicBezTo>
                  <a:pt x="1628616" y="75799"/>
                  <a:pt x="1623853" y="85324"/>
                  <a:pt x="1617184" y="85324"/>
                </a:cubicBezTo>
                <a:cubicBezTo>
                  <a:pt x="1613380" y="85324"/>
                  <a:pt x="1613380" y="82086"/>
                  <a:pt x="1613380" y="80086"/>
                </a:cubicBezTo>
                <a:cubicBezTo>
                  <a:pt x="1613380" y="79228"/>
                  <a:pt x="1613380" y="77133"/>
                  <a:pt x="1614328" y="73608"/>
                </a:cubicBezTo>
                <a:lnTo>
                  <a:pt x="1623853" y="36080"/>
                </a:lnTo>
                <a:lnTo>
                  <a:pt x="1634337" y="36080"/>
                </a:lnTo>
                <a:cubicBezTo>
                  <a:pt x="1636234" y="36080"/>
                  <a:pt x="1637192" y="36080"/>
                  <a:pt x="1637192" y="33699"/>
                </a:cubicBezTo>
                <a:cubicBezTo>
                  <a:pt x="1637192" y="32175"/>
                  <a:pt x="1636234" y="32175"/>
                  <a:pt x="1634337" y="32175"/>
                </a:cubicBezTo>
                <a:lnTo>
                  <a:pt x="1624812" y="32175"/>
                </a:lnTo>
                <a:lnTo>
                  <a:pt x="1628616" y="13411"/>
                </a:lnTo>
                <a:cubicBezTo>
                  <a:pt x="1629574" y="11696"/>
                  <a:pt x="1629574" y="11410"/>
                  <a:pt x="1629574" y="10744"/>
                </a:cubicBezTo>
                <a:cubicBezTo>
                  <a:pt x="1629574" y="8076"/>
                  <a:pt x="1627667" y="7505"/>
                  <a:pt x="1625760" y="7505"/>
                </a:cubicBezTo>
                <a:cubicBezTo>
                  <a:pt x="1622905" y="7505"/>
                  <a:pt x="1621947" y="10172"/>
                  <a:pt x="1620998" y="11982"/>
                </a:cubicBezTo>
                <a:lnTo>
                  <a:pt x="1616235" y="32175"/>
                </a:lnTo>
                <a:lnTo>
                  <a:pt x="1605762" y="32175"/>
                </a:lnTo>
                <a:cubicBezTo>
                  <a:pt x="1603855" y="32175"/>
                  <a:pt x="1602897" y="32175"/>
                  <a:pt x="1602897" y="34556"/>
                </a:cubicBezTo>
                <a:cubicBezTo>
                  <a:pt x="1602897" y="36080"/>
                  <a:pt x="1603855" y="36080"/>
                  <a:pt x="1605762" y="36080"/>
                </a:cubicBezTo>
                <a:lnTo>
                  <a:pt x="1615287" y="36080"/>
                </a:lnTo>
                <a:lnTo>
                  <a:pt x="1606710" y="72370"/>
                </a:lnTo>
                <a:cubicBezTo>
                  <a:pt x="1606710" y="72847"/>
                  <a:pt x="1605762" y="74942"/>
                  <a:pt x="1605762" y="76751"/>
                </a:cubicBezTo>
                <a:cubicBezTo>
                  <a:pt x="1605762" y="82943"/>
                  <a:pt x="1610524" y="87991"/>
                  <a:pt x="1616235" y="87991"/>
                </a:cubicBezTo>
                <a:cubicBezTo>
                  <a:pt x="1628616" y="87991"/>
                  <a:pt x="1635285" y="69227"/>
                  <a:pt x="1635285" y="68560"/>
                </a:cubicBezTo>
                <a:close/>
                <a:moveTo>
                  <a:pt x="1699105" y="68560"/>
                </a:moveTo>
                <a:cubicBezTo>
                  <a:pt x="1699105" y="67322"/>
                  <a:pt x="1698147" y="67322"/>
                  <a:pt x="1697198" y="67322"/>
                </a:cubicBezTo>
                <a:cubicBezTo>
                  <a:pt x="1695291" y="67322"/>
                  <a:pt x="1695291" y="67608"/>
                  <a:pt x="1694342" y="69418"/>
                </a:cubicBezTo>
                <a:cubicBezTo>
                  <a:pt x="1693384" y="72847"/>
                  <a:pt x="1690528" y="85324"/>
                  <a:pt x="1682910" y="85324"/>
                </a:cubicBezTo>
                <a:cubicBezTo>
                  <a:pt x="1681003" y="85324"/>
                  <a:pt x="1680055" y="83419"/>
                  <a:pt x="1680055" y="81609"/>
                </a:cubicBezTo>
                <a:cubicBezTo>
                  <a:pt x="1680055" y="78466"/>
                  <a:pt x="1681962" y="75228"/>
                  <a:pt x="1682910" y="72084"/>
                </a:cubicBezTo>
                <a:cubicBezTo>
                  <a:pt x="1684817" y="65417"/>
                  <a:pt x="1690528" y="51225"/>
                  <a:pt x="1690528" y="43986"/>
                </a:cubicBezTo>
                <a:cubicBezTo>
                  <a:pt x="1690528" y="33508"/>
                  <a:pt x="1683859" y="30746"/>
                  <a:pt x="1677199" y="30746"/>
                </a:cubicBezTo>
                <a:cubicBezTo>
                  <a:pt x="1669572" y="30746"/>
                  <a:pt x="1664809" y="35222"/>
                  <a:pt x="1661005" y="39033"/>
                </a:cubicBezTo>
                <a:lnTo>
                  <a:pt x="1669572" y="1980"/>
                </a:lnTo>
                <a:cubicBezTo>
                  <a:pt x="1669572" y="1694"/>
                  <a:pt x="1670530" y="362"/>
                  <a:pt x="1670530" y="362"/>
                </a:cubicBezTo>
                <a:cubicBezTo>
                  <a:pt x="1670530" y="-687"/>
                  <a:pt x="1669572" y="-1163"/>
                  <a:pt x="1668623" y="-1163"/>
                </a:cubicBezTo>
                <a:cubicBezTo>
                  <a:pt x="1668623" y="-1163"/>
                  <a:pt x="1666716" y="-972"/>
                  <a:pt x="1666716" y="-877"/>
                </a:cubicBezTo>
                <a:lnTo>
                  <a:pt x="1654335" y="171"/>
                </a:lnTo>
                <a:cubicBezTo>
                  <a:pt x="1652428" y="171"/>
                  <a:pt x="1651480" y="362"/>
                  <a:pt x="1651480" y="2743"/>
                </a:cubicBezTo>
                <a:cubicBezTo>
                  <a:pt x="1651480" y="4266"/>
                  <a:pt x="1652428" y="4266"/>
                  <a:pt x="1654335" y="4266"/>
                </a:cubicBezTo>
                <a:cubicBezTo>
                  <a:pt x="1660047" y="4266"/>
                  <a:pt x="1661005" y="5124"/>
                  <a:pt x="1661005" y="6267"/>
                </a:cubicBezTo>
                <a:cubicBezTo>
                  <a:pt x="1661005" y="6743"/>
                  <a:pt x="1660047" y="8553"/>
                  <a:pt x="1660047" y="8553"/>
                </a:cubicBezTo>
                <a:lnTo>
                  <a:pt x="1641955" y="83133"/>
                </a:lnTo>
                <a:cubicBezTo>
                  <a:pt x="1641955" y="83419"/>
                  <a:pt x="1641955" y="84753"/>
                  <a:pt x="1641955" y="84753"/>
                </a:cubicBezTo>
                <a:cubicBezTo>
                  <a:pt x="1641955" y="86181"/>
                  <a:pt x="1642903" y="87991"/>
                  <a:pt x="1644810" y="87991"/>
                </a:cubicBezTo>
                <a:cubicBezTo>
                  <a:pt x="1647666" y="87991"/>
                  <a:pt x="1649573" y="85896"/>
                  <a:pt x="1649573" y="84562"/>
                </a:cubicBezTo>
                <a:lnTo>
                  <a:pt x="1655284" y="62559"/>
                </a:lnTo>
                <a:cubicBezTo>
                  <a:pt x="1656242" y="59893"/>
                  <a:pt x="1656242" y="57226"/>
                  <a:pt x="1657191" y="54368"/>
                </a:cubicBezTo>
                <a:cubicBezTo>
                  <a:pt x="1658149" y="49891"/>
                  <a:pt x="1658149" y="49605"/>
                  <a:pt x="1660047" y="45605"/>
                </a:cubicBezTo>
                <a:cubicBezTo>
                  <a:pt x="1662912" y="41605"/>
                  <a:pt x="1668623" y="33508"/>
                  <a:pt x="1677199" y="33508"/>
                </a:cubicBezTo>
                <a:cubicBezTo>
                  <a:pt x="1682910" y="33508"/>
                  <a:pt x="1682910" y="39223"/>
                  <a:pt x="1682910" y="41891"/>
                </a:cubicBezTo>
                <a:cubicBezTo>
                  <a:pt x="1682910" y="49796"/>
                  <a:pt x="1677199" y="64750"/>
                  <a:pt x="1675292" y="69893"/>
                </a:cubicBezTo>
                <a:cubicBezTo>
                  <a:pt x="1674334" y="74180"/>
                  <a:pt x="1673385" y="75228"/>
                  <a:pt x="1673385" y="77894"/>
                </a:cubicBezTo>
                <a:cubicBezTo>
                  <a:pt x="1673385" y="83515"/>
                  <a:pt x="1677199" y="87991"/>
                  <a:pt x="1682910" y="87991"/>
                </a:cubicBezTo>
                <a:cubicBezTo>
                  <a:pt x="1694342" y="87991"/>
                  <a:pt x="1699105" y="69227"/>
                  <a:pt x="1699105" y="68560"/>
                </a:cubicBezTo>
                <a:close/>
                <a:moveTo>
                  <a:pt x="1805787" y="68560"/>
                </a:moveTo>
                <a:cubicBezTo>
                  <a:pt x="1805787" y="67322"/>
                  <a:pt x="1804828" y="67322"/>
                  <a:pt x="1803880" y="67322"/>
                </a:cubicBezTo>
                <a:cubicBezTo>
                  <a:pt x="1802922" y="67322"/>
                  <a:pt x="1802922" y="67512"/>
                  <a:pt x="1801973" y="70180"/>
                </a:cubicBezTo>
                <a:cubicBezTo>
                  <a:pt x="1800066" y="77323"/>
                  <a:pt x="1798159" y="85324"/>
                  <a:pt x="1793397" y="85324"/>
                </a:cubicBezTo>
                <a:cubicBezTo>
                  <a:pt x="1790541" y="85324"/>
                  <a:pt x="1790541" y="81895"/>
                  <a:pt x="1790541" y="80086"/>
                </a:cubicBezTo>
                <a:cubicBezTo>
                  <a:pt x="1790541" y="79228"/>
                  <a:pt x="1790541" y="77133"/>
                  <a:pt x="1791499" y="73608"/>
                </a:cubicBezTo>
                <a:lnTo>
                  <a:pt x="1800066" y="39223"/>
                </a:lnTo>
                <a:cubicBezTo>
                  <a:pt x="1800066" y="37413"/>
                  <a:pt x="1800066" y="37223"/>
                  <a:pt x="1800066" y="36556"/>
                </a:cubicBezTo>
                <a:cubicBezTo>
                  <a:pt x="1800066" y="33984"/>
                  <a:pt x="1798159" y="33222"/>
                  <a:pt x="1797210" y="33222"/>
                </a:cubicBezTo>
                <a:cubicBezTo>
                  <a:pt x="1792448" y="33222"/>
                  <a:pt x="1792448" y="37604"/>
                  <a:pt x="1792448" y="38176"/>
                </a:cubicBezTo>
                <a:cubicBezTo>
                  <a:pt x="1789592" y="32841"/>
                  <a:pt x="1785778" y="30746"/>
                  <a:pt x="1781974" y="30746"/>
                </a:cubicBezTo>
                <a:cubicBezTo>
                  <a:pt x="1767687" y="30746"/>
                  <a:pt x="1753399" y="49891"/>
                  <a:pt x="1753399" y="68560"/>
                </a:cubicBezTo>
                <a:cubicBezTo>
                  <a:pt x="1753399" y="79228"/>
                  <a:pt x="1759110" y="87991"/>
                  <a:pt x="1768635" y="87991"/>
                </a:cubicBezTo>
                <a:cubicBezTo>
                  <a:pt x="1772449" y="87991"/>
                  <a:pt x="1778160" y="85324"/>
                  <a:pt x="1782923" y="79228"/>
                </a:cubicBezTo>
                <a:cubicBezTo>
                  <a:pt x="1784830" y="85324"/>
                  <a:pt x="1788634" y="87991"/>
                  <a:pt x="1793397" y="87991"/>
                </a:cubicBezTo>
                <a:cubicBezTo>
                  <a:pt x="1798159" y="87991"/>
                  <a:pt x="1801024" y="84848"/>
                  <a:pt x="1801973" y="81038"/>
                </a:cubicBezTo>
                <a:cubicBezTo>
                  <a:pt x="1804828" y="76085"/>
                  <a:pt x="1805787" y="68560"/>
                  <a:pt x="1805787" y="68560"/>
                </a:cubicBezTo>
                <a:close/>
                <a:moveTo>
                  <a:pt x="1783872" y="71036"/>
                </a:moveTo>
                <a:cubicBezTo>
                  <a:pt x="1782923" y="75037"/>
                  <a:pt x="1775305" y="85324"/>
                  <a:pt x="1768635" y="85324"/>
                </a:cubicBezTo>
                <a:cubicBezTo>
                  <a:pt x="1762924" y="85324"/>
                  <a:pt x="1761966" y="77705"/>
                  <a:pt x="1761966" y="73990"/>
                </a:cubicBezTo>
                <a:cubicBezTo>
                  <a:pt x="1761966" y="67608"/>
                  <a:pt x="1765780" y="52939"/>
                  <a:pt x="1767687" y="47510"/>
                </a:cubicBezTo>
                <a:cubicBezTo>
                  <a:pt x="1770542" y="39794"/>
                  <a:pt x="1776253" y="33508"/>
                  <a:pt x="1781974" y="33508"/>
                </a:cubicBezTo>
                <a:cubicBezTo>
                  <a:pt x="1786737" y="33508"/>
                  <a:pt x="1790541" y="40080"/>
                  <a:pt x="1790541" y="45415"/>
                </a:cubicBezTo>
                <a:cubicBezTo>
                  <a:pt x="1790541" y="45415"/>
                  <a:pt x="1789592" y="46367"/>
                  <a:pt x="1789592" y="47129"/>
                </a:cubicBezTo>
                <a:close/>
                <a:moveTo>
                  <a:pt x="1921984" y="68560"/>
                </a:moveTo>
                <a:cubicBezTo>
                  <a:pt x="1921984" y="67322"/>
                  <a:pt x="1921035" y="67322"/>
                  <a:pt x="1920087" y="67322"/>
                </a:cubicBezTo>
                <a:cubicBezTo>
                  <a:pt x="1919128" y="67322"/>
                  <a:pt x="1919128" y="67608"/>
                  <a:pt x="1918180" y="69418"/>
                </a:cubicBezTo>
                <a:cubicBezTo>
                  <a:pt x="1917222" y="72847"/>
                  <a:pt x="1914366" y="85324"/>
                  <a:pt x="1906748" y="85324"/>
                </a:cubicBezTo>
                <a:cubicBezTo>
                  <a:pt x="1903892" y="85324"/>
                  <a:pt x="1903892" y="83419"/>
                  <a:pt x="1903892" y="81609"/>
                </a:cubicBezTo>
                <a:cubicBezTo>
                  <a:pt x="1903892" y="78466"/>
                  <a:pt x="1905799" y="75228"/>
                  <a:pt x="1906748" y="72084"/>
                </a:cubicBezTo>
                <a:cubicBezTo>
                  <a:pt x="1908655" y="65417"/>
                  <a:pt x="1913417" y="51225"/>
                  <a:pt x="1913417" y="43986"/>
                </a:cubicBezTo>
                <a:cubicBezTo>
                  <a:pt x="1913417" y="33508"/>
                  <a:pt x="1906748" y="30746"/>
                  <a:pt x="1901037" y="30746"/>
                </a:cubicBezTo>
                <a:cubicBezTo>
                  <a:pt x="1890553" y="30746"/>
                  <a:pt x="1884842" y="38271"/>
                  <a:pt x="1882935" y="40652"/>
                </a:cubicBezTo>
                <a:cubicBezTo>
                  <a:pt x="1881987" y="34556"/>
                  <a:pt x="1878173" y="30746"/>
                  <a:pt x="1872462" y="30746"/>
                </a:cubicBezTo>
                <a:cubicBezTo>
                  <a:pt x="1868648" y="30746"/>
                  <a:pt x="1865792" y="33699"/>
                  <a:pt x="1863885" y="37413"/>
                </a:cubicBezTo>
                <a:cubicBezTo>
                  <a:pt x="1861978" y="42461"/>
                  <a:pt x="1860072" y="50177"/>
                  <a:pt x="1860072" y="50177"/>
                </a:cubicBezTo>
                <a:cubicBezTo>
                  <a:pt x="1860072" y="51511"/>
                  <a:pt x="1861030" y="51511"/>
                  <a:pt x="1861978" y="51511"/>
                </a:cubicBezTo>
                <a:cubicBezTo>
                  <a:pt x="1862937" y="51511"/>
                  <a:pt x="1863885" y="51416"/>
                  <a:pt x="1863885" y="48558"/>
                </a:cubicBezTo>
                <a:cubicBezTo>
                  <a:pt x="1866741" y="39794"/>
                  <a:pt x="1868648" y="33508"/>
                  <a:pt x="1872462" y="33508"/>
                </a:cubicBezTo>
                <a:cubicBezTo>
                  <a:pt x="1876266" y="33508"/>
                  <a:pt x="1876266" y="37223"/>
                  <a:pt x="1876266" y="38651"/>
                </a:cubicBezTo>
                <a:cubicBezTo>
                  <a:pt x="1876266" y="40652"/>
                  <a:pt x="1875317" y="43033"/>
                  <a:pt x="1875317" y="45033"/>
                </a:cubicBezTo>
                <a:lnTo>
                  <a:pt x="1865792" y="82943"/>
                </a:lnTo>
                <a:cubicBezTo>
                  <a:pt x="1865792" y="83705"/>
                  <a:pt x="1865792" y="84467"/>
                  <a:pt x="1865792" y="84753"/>
                </a:cubicBezTo>
                <a:cubicBezTo>
                  <a:pt x="1865792" y="86276"/>
                  <a:pt x="1866741" y="87991"/>
                  <a:pt x="1868648" y="87991"/>
                </a:cubicBezTo>
                <a:cubicBezTo>
                  <a:pt x="1870555" y="87991"/>
                  <a:pt x="1872462" y="87134"/>
                  <a:pt x="1873410" y="84753"/>
                </a:cubicBezTo>
                <a:lnTo>
                  <a:pt x="1878173" y="64465"/>
                </a:lnTo>
                <a:cubicBezTo>
                  <a:pt x="1879122" y="61797"/>
                  <a:pt x="1880080" y="59130"/>
                  <a:pt x="1880080" y="56273"/>
                </a:cubicBezTo>
                <a:cubicBezTo>
                  <a:pt x="1881987" y="49891"/>
                  <a:pt x="1881987" y="49796"/>
                  <a:pt x="1883884" y="46081"/>
                </a:cubicBezTo>
                <a:cubicBezTo>
                  <a:pt x="1885791" y="43033"/>
                  <a:pt x="1891512" y="33508"/>
                  <a:pt x="1901037" y="33508"/>
                </a:cubicBezTo>
                <a:cubicBezTo>
                  <a:pt x="1905799" y="33508"/>
                  <a:pt x="1906748" y="39223"/>
                  <a:pt x="1906748" y="41891"/>
                </a:cubicBezTo>
                <a:cubicBezTo>
                  <a:pt x="1906748" y="49796"/>
                  <a:pt x="1901037" y="64845"/>
                  <a:pt x="1899130" y="69893"/>
                </a:cubicBezTo>
                <a:cubicBezTo>
                  <a:pt x="1897223" y="74180"/>
                  <a:pt x="1897223" y="75228"/>
                  <a:pt x="1897223" y="77894"/>
                </a:cubicBezTo>
                <a:cubicBezTo>
                  <a:pt x="1897223" y="83515"/>
                  <a:pt x="1901037" y="87991"/>
                  <a:pt x="1906748" y="87991"/>
                </a:cubicBezTo>
                <a:cubicBezTo>
                  <a:pt x="1918180" y="87991"/>
                  <a:pt x="1921984" y="69227"/>
                  <a:pt x="1921984" y="68560"/>
                </a:cubicBezTo>
                <a:close/>
                <a:moveTo>
                  <a:pt x="1977237" y="73608"/>
                </a:moveTo>
                <a:cubicBezTo>
                  <a:pt x="1977237" y="72847"/>
                  <a:pt x="1976278" y="71513"/>
                  <a:pt x="1975330" y="71513"/>
                </a:cubicBezTo>
                <a:cubicBezTo>
                  <a:pt x="1975330" y="71513"/>
                  <a:pt x="1974372" y="71608"/>
                  <a:pt x="1973423" y="72847"/>
                </a:cubicBezTo>
                <a:cubicBezTo>
                  <a:pt x="1964847" y="84753"/>
                  <a:pt x="1953424" y="85324"/>
                  <a:pt x="1951517" y="85324"/>
                </a:cubicBezTo>
                <a:cubicBezTo>
                  <a:pt x="1943899" y="85324"/>
                  <a:pt x="1941992" y="76276"/>
                  <a:pt x="1941992" y="71322"/>
                </a:cubicBezTo>
                <a:cubicBezTo>
                  <a:pt x="1941992" y="66560"/>
                  <a:pt x="1942941" y="60941"/>
                  <a:pt x="1943899" y="57512"/>
                </a:cubicBezTo>
                <a:lnTo>
                  <a:pt x="1948662" y="57512"/>
                </a:lnTo>
                <a:cubicBezTo>
                  <a:pt x="1952466" y="57512"/>
                  <a:pt x="1961042" y="57035"/>
                  <a:pt x="1966753" y="54654"/>
                </a:cubicBezTo>
                <a:cubicBezTo>
                  <a:pt x="1977237" y="50653"/>
                  <a:pt x="1977237" y="42366"/>
                  <a:pt x="1977237" y="41605"/>
                </a:cubicBezTo>
                <a:cubicBezTo>
                  <a:pt x="1977237" y="35604"/>
                  <a:pt x="1972474" y="30746"/>
                  <a:pt x="1963898" y="30746"/>
                </a:cubicBezTo>
                <a:cubicBezTo>
                  <a:pt x="1951517" y="30746"/>
                  <a:pt x="1933416" y="43509"/>
                  <a:pt x="1933416" y="65988"/>
                </a:cubicBezTo>
                <a:cubicBezTo>
                  <a:pt x="1933416" y="77323"/>
                  <a:pt x="1939137" y="87991"/>
                  <a:pt x="1951517" y="87991"/>
                </a:cubicBezTo>
                <a:cubicBezTo>
                  <a:pt x="1966753" y="87991"/>
                  <a:pt x="1977237" y="75323"/>
                  <a:pt x="1977237" y="73608"/>
                </a:cubicBezTo>
                <a:close/>
                <a:moveTo>
                  <a:pt x="1972474" y="41318"/>
                </a:moveTo>
                <a:cubicBezTo>
                  <a:pt x="1972474" y="54654"/>
                  <a:pt x="1951517" y="54654"/>
                  <a:pt x="1947703" y="54654"/>
                </a:cubicBezTo>
                <a:lnTo>
                  <a:pt x="1944848" y="54654"/>
                </a:lnTo>
                <a:cubicBezTo>
                  <a:pt x="1950559" y="33984"/>
                  <a:pt x="1962949" y="33508"/>
                  <a:pt x="1963898" y="33508"/>
                </a:cubicBezTo>
                <a:cubicBezTo>
                  <a:pt x="1969609" y="33508"/>
                  <a:pt x="1972474" y="36937"/>
                  <a:pt x="1972474" y="41318"/>
                </a:cubicBezTo>
                <a:close/>
                <a:moveTo>
                  <a:pt x="2045809" y="68560"/>
                </a:moveTo>
                <a:cubicBezTo>
                  <a:pt x="2045809" y="67322"/>
                  <a:pt x="2044860" y="67322"/>
                  <a:pt x="2043912" y="67322"/>
                </a:cubicBezTo>
                <a:cubicBezTo>
                  <a:pt x="2042953" y="67322"/>
                  <a:pt x="2042005" y="67512"/>
                  <a:pt x="2042005" y="70180"/>
                </a:cubicBezTo>
                <a:cubicBezTo>
                  <a:pt x="2040098" y="77323"/>
                  <a:pt x="2037242" y="85324"/>
                  <a:pt x="2033428" y="85324"/>
                </a:cubicBezTo>
                <a:cubicBezTo>
                  <a:pt x="2030573" y="85324"/>
                  <a:pt x="2030573" y="81895"/>
                  <a:pt x="2030573" y="80086"/>
                </a:cubicBezTo>
                <a:cubicBezTo>
                  <a:pt x="2030573" y="79228"/>
                  <a:pt x="2030573" y="77133"/>
                  <a:pt x="2030573" y="73608"/>
                </a:cubicBezTo>
                <a:lnTo>
                  <a:pt x="2040098" y="37223"/>
                </a:lnTo>
                <a:cubicBezTo>
                  <a:pt x="2040098" y="36556"/>
                  <a:pt x="2040098" y="35794"/>
                  <a:pt x="2040098" y="35508"/>
                </a:cubicBezTo>
                <a:cubicBezTo>
                  <a:pt x="2040098" y="33984"/>
                  <a:pt x="2039149" y="32175"/>
                  <a:pt x="2037242" y="32175"/>
                </a:cubicBezTo>
                <a:cubicBezTo>
                  <a:pt x="2033428" y="32175"/>
                  <a:pt x="2032480" y="35794"/>
                  <a:pt x="2032480" y="36842"/>
                </a:cubicBezTo>
                <a:lnTo>
                  <a:pt x="2022955" y="73704"/>
                </a:lnTo>
                <a:cubicBezTo>
                  <a:pt x="2021997" y="76085"/>
                  <a:pt x="2021997" y="76276"/>
                  <a:pt x="2021048" y="77894"/>
                </a:cubicBezTo>
                <a:cubicBezTo>
                  <a:pt x="2019141" y="81514"/>
                  <a:pt x="2015337" y="85324"/>
                  <a:pt x="2009616" y="85324"/>
                </a:cubicBezTo>
                <a:cubicBezTo>
                  <a:pt x="2003905" y="85324"/>
                  <a:pt x="2002947" y="79705"/>
                  <a:pt x="2002947" y="75513"/>
                </a:cubicBezTo>
                <a:cubicBezTo>
                  <a:pt x="2002947" y="67798"/>
                  <a:pt x="2007709" y="56463"/>
                  <a:pt x="2010574" y="47796"/>
                </a:cubicBezTo>
                <a:cubicBezTo>
                  <a:pt x="2011523" y="45129"/>
                  <a:pt x="2012472" y="43414"/>
                  <a:pt x="2012472" y="41032"/>
                </a:cubicBezTo>
                <a:cubicBezTo>
                  <a:pt x="2012472" y="34747"/>
                  <a:pt x="2007709" y="30746"/>
                  <a:pt x="2002947" y="30746"/>
                </a:cubicBezTo>
                <a:cubicBezTo>
                  <a:pt x="1990566" y="30746"/>
                  <a:pt x="1986762" y="49510"/>
                  <a:pt x="1986762" y="50177"/>
                </a:cubicBezTo>
                <a:cubicBezTo>
                  <a:pt x="1986762" y="51511"/>
                  <a:pt x="1987710" y="51511"/>
                  <a:pt x="1988659" y="51511"/>
                </a:cubicBezTo>
                <a:cubicBezTo>
                  <a:pt x="1990566" y="51511"/>
                  <a:pt x="1990566" y="51225"/>
                  <a:pt x="1990566" y="49510"/>
                </a:cubicBezTo>
                <a:cubicBezTo>
                  <a:pt x="1991524" y="45605"/>
                  <a:pt x="1995328" y="33508"/>
                  <a:pt x="2001998" y="33508"/>
                </a:cubicBezTo>
                <a:cubicBezTo>
                  <a:pt x="2003905" y="33508"/>
                  <a:pt x="2004853" y="33984"/>
                  <a:pt x="2004853" y="37223"/>
                </a:cubicBezTo>
                <a:cubicBezTo>
                  <a:pt x="2004853" y="40271"/>
                  <a:pt x="2003905" y="43700"/>
                  <a:pt x="2001998" y="48558"/>
                </a:cubicBezTo>
                <a:cubicBezTo>
                  <a:pt x="1999142" y="57512"/>
                  <a:pt x="1995328" y="66846"/>
                  <a:pt x="1995328" y="73418"/>
                </a:cubicBezTo>
                <a:cubicBezTo>
                  <a:pt x="1995328" y="84467"/>
                  <a:pt x="2002947" y="87991"/>
                  <a:pt x="2009616" y="87991"/>
                </a:cubicBezTo>
                <a:cubicBezTo>
                  <a:pt x="2016285" y="87991"/>
                  <a:pt x="2020099" y="84276"/>
                  <a:pt x="2022955" y="80466"/>
                </a:cubicBezTo>
                <a:cubicBezTo>
                  <a:pt x="2025810" y="87230"/>
                  <a:pt x="2030573" y="87991"/>
                  <a:pt x="2033428" y="87991"/>
                </a:cubicBezTo>
                <a:cubicBezTo>
                  <a:pt x="2038191" y="87991"/>
                  <a:pt x="2040098" y="84848"/>
                  <a:pt x="2042005" y="81038"/>
                </a:cubicBezTo>
                <a:cubicBezTo>
                  <a:pt x="2044860" y="76085"/>
                  <a:pt x="2045809" y="68560"/>
                  <a:pt x="2045809" y="68560"/>
                </a:cubicBezTo>
                <a:close/>
                <a:moveTo>
                  <a:pt x="2103917" y="38747"/>
                </a:moveTo>
                <a:cubicBezTo>
                  <a:pt x="2103917" y="32175"/>
                  <a:pt x="2095341" y="30746"/>
                  <a:pt x="2091537" y="30746"/>
                </a:cubicBezTo>
                <a:cubicBezTo>
                  <a:pt x="2082960" y="30746"/>
                  <a:pt x="2078198" y="37128"/>
                  <a:pt x="2076291" y="39794"/>
                </a:cubicBezTo>
                <a:cubicBezTo>
                  <a:pt x="2075342" y="33127"/>
                  <a:pt x="2070580" y="30746"/>
                  <a:pt x="2065817" y="30746"/>
                </a:cubicBezTo>
                <a:cubicBezTo>
                  <a:pt x="2062003" y="30746"/>
                  <a:pt x="2059148" y="33699"/>
                  <a:pt x="2057241" y="37413"/>
                </a:cubicBezTo>
                <a:cubicBezTo>
                  <a:pt x="2055334" y="42461"/>
                  <a:pt x="2053437" y="50177"/>
                  <a:pt x="2053437" y="50177"/>
                </a:cubicBezTo>
                <a:cubicBezTo>
                  <a:pt x="2053437" y="51511"/>
                  <a:pt x="2054385" y="51511"/>
                  <a:pt x="2055334" y="51511"/>
                </a:cubicBezTo>
                <a:cubicBezTo>
                  <a:pt x="2056292" y="51511"/>
                  <a:pt x="2057241" y="51416"/>
                  <a:pt x="2057241" y="48558"/>
                </a:cubicBezTo>
                <a:cubicBezTo>
                  <a:pt x="2060097" y="39794"/>
                  <a:pt x="2062003" y="33508"/>
                  <a:pt x="2065817" y="33508"/>
                </a:cubicBezTo>
                <a:cubicBezTo>
                  <a:pt x="2069622" y="33508"/>
                  <a:pt x="2069622" y="37223"/>
                  <a:pt x="2069622" y="38651"/>
                </a:cubicBezTo>
                <a:cubicBezTo>
                  <a:pt x="2069622" y="40652"/>
                  <a:pt x="2068673" y="43033"/>
                  <a:pt x="2068673" y="45033"/>
                </a:cubicBezTo>
                <a:lnTo>
                  <a:pt x="2059148" y="82943"/>
                </a:lnTo>
                <a:cubicBezTo>
                  <a:pt x="2059148" y="83705"/>
                  <a:pt x="2058199" y="84467"/>
                  <a:pt x="2058199" y="84753"/>
                </a:cubicBezTo>
                <a:cubicBezTo>
                  <a:pt x="2058199" y="86276"/>
                  <a:pt x="2060097" y="87991"/>
                  <a:pt x="2062003" y="87991"/>
                </a:cubicBezTo>
                <a:cubicBezTo>
                  <a:pt x="2065817" y="87991"/>
                  <a:pt x="2066766" y="84467"/>
                  <a:pt x="2066766" y="83419"/>
                </a:cubicBezTo>
                <a:lnTo>
                  <a:pt x="2075342" y="50177"/>
                </a:lnTo>
                <a:cubicBezTo>
                  <a:pt x="2075342" y="49891"/>
                  <a:pt x="2081053" y="33508"/>
                  <a:pt x="2091537" y="33508"/>
                </a:cubicBezTo>
                <a:cubicBezTo>
                  <a:pt x="2091537" y="33508"/>
                  <a:pt x="2095341" y="33508"/>
                  <a:pt x="2098197" y="35318"/>
                </a:cubicBezTo>
                <a:cubicBezTo>
                  <a:pt x="2093434" y="36651"/>
                  <a:pt x="2093434" y="40652"/>
                  <a:pt x="2093434" y="41414"/>
                </a:cubicBezTo>
                <a:cubicBezTo>
                  <a:pt x="2093434" y="43033"/>
                  <a:pt x="2094392" y="45415"/>
                  <a:pt x="2097248" y="45415"/>
                </a:cubicBezTo>
                <a:cubicBezTo>
                  <a:pt x="2100103" y="45415"/>
                  <a:pt x="2103917" y="43700"/>
                  <a:pt x="2103917" y="38747"/>
                </a:cubicBezTo>
                <a:close/>
                <a:moveTo>
                  <a:pt x="2153449" y="68560"/>
                </a:moveTo>
                <a:cubicBezTo>
                  <a:pt x="2153449" y="67322"/>
                  <a:pt x="2152491" y="67322"/>
                  <a:pt x="2151542" y="67322"/>
                </a:cubicBezTo>
                <a:cubicBezTo>
                  <a:pt x="2150584" y="67322"/>
                  <a:pt x="2150584" y="67512"/>
                  <a:pt x="2149635" y="70180"/>
                </a:cubicBezTo>
                <a:cubicBezTo>
                  <a:pt x="2147728" y="77323"/>
                  <a:pt x="2145822" y="85324"/>
                  <a:pt x="2141059" y="85324"/>
                </a:cubicBezTo>
                <a:cubicBezTo>
                  <a:pt x="2138203" y="85324"/>
                  <a:pt x="2138203" y="81895"/>
                  <a:pt x="2138203" y="80086"/>
                </a:cubicBezTo>
                <a:cubicBezTo>
                  <a:pt x="2138203" y="79228"/>
                  <a:pt x="2138203" y="77133"/>
                  <a:pt x="2139162" y="73608"/>
                </a:cubicBezTo>
                <a:lnTo>
                  <a:pt x="2147728" y="39223"/>
                </a:lnTo>
                <a:cubicBezTo>
                  <a:pt x="2147728" y="37413"/>
                  <a:pt x="2147728" y="37223"/>
                  <a:pt x="2147728" y="36556"/>
                </a:cubicBezTo>
                <a:cubicBezTo>
                  <a:pt x="2147728" y="33984"/>
                  <a:pt x="2145822" y="33222"/>
                  <a:pt x="2144873" y="33222"/>
                </a:cubicBezTo>
                <a:cubicBezTo>
                  <a:pt x="2140110" y="33222"/>
                  <a:pt x="2139162" y="37604"/>
                  <a:pt x="2139162" y="38176"/>
                </a:cubicBezTo>
                <a:cubicBezTo>
                  <a:pt x="2137255" y="32841"/>
                  <a:pt x="2133441" y="30746"/>
                  <a:pt x="2129637" y="30746"/>
                </a:cubicBezTo>
                <a:cubicBezTo>
                  <a:pt x="2115349" y="30746"/>
                  <a:pt x="2101062" y="49891"/>
                  <a:pt x="2101062" y="68560"/>
                </a:cubicBezTo>
                <a:cubicBezTo>
                  <a:pt x="2101062" y="79228"/>
                  <a:pt x="2106773" y="87991"/>
                  <a:pt x="2115349" y="87991"/>
                </a:cubicBezTo>
                <a:cubicBezTo>
                  <a:pt x="2120112" y="87991"/>
                  <a:pt x="2125823" y="85324"/>
                  <a:pt x="2130585" y="79228"/>
                </a:cubicBezTo>
                <a:cubicBezTo>
                  <a:pt x="2132492" y="85324"/>
                  <a:pt x="2136297" y="87991"/>
                  <a:pt x="2141059" y="87991"/>
                </a:cubicBezTo>
                <a:cubicBezTo>
                  <a:pt x="2145822" y="87991"/>
                  <a:pt x="2148687" y="84848"/>
                  <a:pt x="2149635" y="81038"/>
                </a:cubicBezTo>
                <a:cubicBezTo>
                  <a:pt x="2152491" y="76085"/>
                  <a:pt x="2153449" y="68560"/>
                  <a:pt x="2153449" y="68560"/>
                </a:cubicBezTo>
                <a:close/>
                <a:moveTo>
                  <a:pt x="2131534" y="71036"/>
                </a:moveTo>
                <a:cubicBezTo>
                  <a:pt x="2130585" y="75037"/>
                  <a:pt x="2122967" y="85324"/>
                  <a:pt x="2116298" y="85324"/>
                </a:cubicBezTo>
                <a:cubicBezTo>
                  <a:pt x="2110587" y="85324"/>
                  <a:pt x="2109628" y="77705"/>
                  <a:pt x="2109628" y="73990"/>
                </a:cubicBezTo>
                <a:cubicBezTo>
                  <a:pt x="2109628" y="67608"/>
                  <a:pt x="2113442" y="52939"/>
                  <a:pt x="2115349" y="47510"/>
                </a:cubicBezTo>
                <a:cubicBezTo>
                  <a:pt x="2118205" y="39794"/>
                  <a:pt x="2123916" y="33508"/>
                  <a:pt x="2128678" y="33508"/>
                </a:cubicBezTo>
                <a:cubicBezTo>
                  <a:pt x="2134399" y="33508"/>
                  <a:pt x="2138203" y="40080"/>
                  <a:pt x="2138203" y="45415"/>
                </a:cubicBezTo>
                <a:cubicBezTo>
                  <a:pt x="2138203" y="45415"/>
                  <a:pt x="2137255" y="46367"/>
                  <a:pt x="2137255" y="47129"/>
                </a:cubicBezTo>
                <a:close/>
                <a:moveTo>
                  <a:pt x="2186787" y="68560"/>
                </a:moveTo>
                <a:cubicBezTo>
                  <a:pt x="2186787" y="67322"/>
                  <a:pt x="2185828" y="67322"/>
                  <a:pt x="2184880" y="67322"/>
                </a:cubicBezTo>
                <a:cubicBezTo>
                  <a:pt x="2183922" y="67322"/>
                  <a:pt x="2183922" y="67322"/>
                  <a:pt x="2182973" y="67894"/>
                </a:cubicBezTo>
                <a:lnTo>
                  <a:pt x="2182024" y="71036"/>
                </a:lnTo>
                <a:cubicBezTo>
                  <a:pt x="2180117" y="79991"/>
                  <a:pt x="2178210" y="85324"/>
                  <a:pt x="2174397" y="85324"/>
                </a:cubicBezTo>
                <a:cubicBezTo>
                  <a:pt x="2171541" y="85324"/>
                  <a:pt x="2171541" y="81895"/>
                  <a:pt x="2171541" y="80086"/>
                </a:cubicBezTo>
                <a:cubicBezTo>
                  <a:pt x="2171541" y="79228"/>
                  <a:pt x="2171541" y="77323"/>
                  <a:pt x="2171541" y="74275"/>
                </a:cubicBezTo>
                <a:lnTo>
                  <a:pt x="2189642" y="1980"/>
                </a:lnTo>
                <a:cubicBezTo>
                  <a:pt x="2189642" y="1694"/>
                  <a:pt x="2189642" y="362"/>
                  <a:pt x="2189642" y="362"/>
                </a:cubicBezTo>
                <a:cubicBezTo>
                  <a:pt x="2189642" y="-687"/>
                  <a:pt x="2189642" y="-1163"/>
                  <a:pt x="2188684" y="-1163"/>
                </a:cubicBezTo>
                <a:cubicBezTo>
                  <a:pt x="2187735" y="-1163"/>
                  <a:pt x="2186787" y="-972"/>
                  <a:pt x="2186787" y="-877"/>
                </a:cubicBezTo>
                <a:lnTo>
                  <a:pt x="2174397" y="171"/>
                </a:lnTo>
                <a:cubicBezTo>
                  <a:pt x="2172499" y="171"/>
                  <a:pt x="2171541" y="362"/>
                  <a:pt x="2171541" y="2743"/>
                </a:cubicBezTo>
                <a:cubicBezTo>
                  <a:pt x="2171541" y="4171"/>
                  <a:pt x="2172499" y="4171"/>
                  <a:pt x="2174397" y="4171"/>
                </a:cubicBezTo>
                <a:cubicBezTo>
                  <a:pt x="2180117" y="4171"/>
                  <a:pt x="2180117" y="5124"/>
                  <a:pt x="2180117" y="6267"/>
                </a:cubicBezTo>
                <a:cubicBezTo>
                  <a:pt x="2180117" y="6743"/>
                  <a:pt x="2180117" y="8553"/>
                  <a:pt x="2180117" y="8553"/>
                </a:cubicBezTo>
                <a:lnTo>
                  <a:pt x="2164872" y="71799"/>
                </a:lnTo>
                <a:cubicBezTo>
                  <a:pt x="2163923" y="72275"/>
                  <a:pt x="2163923" y="74751"/>
                  <a:pt x="2163923" y="76656"/>
                </a:cubicBezTo>
                <a:cubicBezTo>
                  <a:pt x="2163923" y="83419"/>
                  <a:pt x="2167737" y="87991"/>
                  <a:pt x="2174397" y="87991"/>
                </a:cubicBezTo>
                <a:cubicBezTo>
                  <a:pt x="2179159" y="87991"/>
                  <a:pt x="2181066" y="84562"/>
                  <a:pt x="2182973" y="81418"/>
                </a:cubicBezTo>
                <a:cubicBezTo>
                  <a:pt x="2184880" y="77037"/>
                  <a:pt x="2186787" y="68941"/>
                  <a:pt x="2186787" y="68464"/>
                </a:cubicBezTo>
                <a:close/>
                <a:moveTo>
                  <a:pt x="2295366" y="68560"/>
                </a:moveTo>
                <a:cubicBezTo>
                  <a:pt x="2295366" y="67322"/>
                  <a:pt x="2294417" y="67322"/>
                  <a:pt x="2293459" y="67322"/>
                </a:cubicBezTo>
                <a:cubicBezTo>
                  <a:pt x="2291562" y="67322"/>
                  <a:pt x="2291562" y="67512"/>
                  <a:pt x="2290603" y="70180"/>
                </a:cubicBezTo>
                <a:cubicBezTo>
                  <a:pt x="2289655" y="77323"/>
                  <a:pt x="2286799" y="85324"/>
                  <a:pt x="2282985" y="85324"/>
                </a:cubicBezTo>
                <a:cubicBezTo>
                  <a:pt x="2279172" y="85324"/>
                  <a:pt x="2279172" y="81895"/>
                  <a:pt x="2279172" y="80086"/>
                </a:cubicBezTo>
                <a:cubicBezTo>
                  <a:pt x="2279172" y="79228"/>
                  <a:pt x="2279172" y="77323"/>
                  <a:pt x="2280130" y="74370"/>
                </a:cubicBezTo>
                <a:lnTo>
                  <a:pt x="2298222" y="1980"/>
                </a:lnTo>
                <a:cubicBezTo>
                  <a:pt x="2298222" y="1694"/>
                  <a:pt x="2298222" y="362"/>
                  <a:pt x="2298222" y="362"/>
                </a:cubicBezTo>
                <a:cubicBezTo>
                  <a:pt x="2298222" y="-687"/>
                  <a:pt x="2297273" y="-1163"/>
                  <a:pt x="2296324" y="-1163"/>
                </a:cubicBezTo>
                <a:cubicBezTo>
                  <a:pt x="2296324" y="-1163"/>
                  <a:pt x="2295366" y="-972"/>
                  <a:pt x="2294417" y="-877"/>
                </a:cubicBezTo>
                <a:lnTo>
                  <a:pt x="2282037" y="171"/>
                </a:lnTo>
                <a:cubicBezTo>
                  <a:pt x="2281078" y="171"/>
                  <a:pt x="2279172" y="362"/>
                  <a:pt x="2279172" y="2743"/>
                </a:cubicBezTo>
                <a:cubicBezTo>
                  <a:pt x="2279172" y="4266"/>
                  <a:pt x="2281078" y="4266"/>
                  <a:pt x="2282985" y="4266"/>
                </a:cubicBezTo>
                <a:cubicBezTo>
                  <a:pt x="2288697" y="4266"/>
                  <a:pt x="2288697" y="5124"/>
                  <a:pt x="2288697" y="6267"/>
                </a:cubicBezTo>
                <a:cubicBezTo>
                  <a:pt x="2288697" y="6743"/>
                  <a:pt x="2288697" y="8553"/>
                  <a:pt x="2288697" y="8553"/>
                </a:cubicBezTo>
                <a:lnTo>
                  <a:pt x="2281078" y="38176"/>
                </a:lnTo>
                <a:cubicBezTo>
                  <a:pt x="2279172" y="34175"/>
                  <a:pt x="2276316" y="30746"/>
                  <a:pt x="2270605" y="30746"/>
                </a:cubicBezTo>
                <a:cubicBezTo>
                  <a:pt x="2257266" y="30746"/>
                  <a:pt x="2242030" y="49891"/>
                  <a:pt x="2242030" y="68560"/>
                </a:cubicBezTo>
                <a:cubicBezTo>
                  <a:pt x="2242030" y="79228"/>
                  <a:pt x="2247741" y="87991"/>
                  <a:pt x="2257266" y="87991"/>
                </a:cubicBezTo>
                <a:cubicBezTo>
                  <a:pt x="2262028" y="87991"/>
                  <a:pt x="2266791" y="85324"/>
                  <a:pt x="2272512" y="79228"/>
                </a:cubicBezTo>
                <a:cubicBezTo>
                  <a:pt x="2273460" y="85324"/>
                  <a:pt x="2278223" y="87991"/>
                  <a:pt x="2282985" y="87991"/>
                </a:cubicBezTo>
                <a:cubicBezTo>
                  <a:pt x="2286799" y="87991"/>
                  <a:pt x="2289655" y="84848"/>
                  <a:pt x="2291562" y="81038"/>
                </a:cubicBezTo>
                <a:cubicBezTo>
                  <a:pt x="2293459" y="76085"/>
                  <a:pt x="2295366" y="68560"/>
                  <a:pt x="2295366" y="68560"/>
                </a:cubicBezTo>
                <a:close/>
                <a:moveTo>
                  <a:pt x="2273460" y="71227"/>
                </a:moveTo>
                <a:cubicBezTo>
                  <a:pt x="2271553" y="75228"/>
                  <a:pt x="2264884" y="85324"/>
                  <a:pt x="2257266" y="85324"/>
                </a:cubicBezTo>
                <a:cubicBezTo>
                  <a:pt x="2251555" y="85324"/>
                  <a:pt x="2250597" y="77705"/>
                  <a:pt x="2250597" y="73990"/>
                </a:cubicBezTo>
                <a:cubicBezTo>
                  <a:pt x="2250597" y="67608"/>
                  <a:pt x="2254410" y="52939"/>
                  <a:pt x="2257266" y="47510"/>
                </a:cubicBezTo>
                <a:cubicBezTo>
                  <a:pt x="2260122" y="39794"/>
                  <a:pt x="2265842" y="33508"/>
                  <a:pt x="2270605" y="33508"/>
                </a:cubicBezTo>
                <a:cubicBezTo>
                  <a:pt x="2271553" y="33508"/>
                  <a:pt x="2274409" y="33699"/>
                  <a:pt x="2277274" y="37223"/>
                </a:cubicBezTo>
                <a:cubicBezTo>
                  <a:pt x="2278223" y="39223"/>
                  <a:pt x="2279172" y="42938"/>
                  <a:pt x="2279172" y="45319"/>
                </a:cubicBezTo>
                <a:cubicBezTo>
                  <a:pt x="2279172" y="45795"/>
                  <a:pt x="2279172" y="46176"/>
                  <a:pt x="2279172" y="46938"/>
                </a:cubicBezTo>
                <a:close/>
                <a:moveTo>
                  <a:pt x="2333466" y="68560"/>
                </a:moveTo>
                <a:cubicBezTo>
                  <a:pt x="2333466" y="67322"/>
                  <a:pt x="2332517" y="67322"/>
                  <a:pt x="2331559" y="67322"/>
                </a:cubicBezTo>
                <a:cubicBezTo>
                  <a:pt x="2329662" y="67322"/>
                  <a:pt x="2329662" y="67608"/>
                  <a:pt x="2329662" y="69418"/>
                </a:cubicBezTo>
                <a:cubicBezTo>
                  <a:pt x="2328703" y="73132"/>
                  <a:pt x="2324899" y="85324"/>
                  <a:pt x="2318230" y="85324"/>
                </a:cubicBezTo>
                <a:cubicBezTo>
                  <a:pt x="2317272" y="85324"/>
                  <a:pt x="2315374" y="85229"/>
                  <a:pt x="2315374" y="81800"/>
                </a:cubicBezTo>
                <a:cubicBezTo>
                  <a:pt x="2315374" y="78466"/>
                  <a:pt x="2316323" y="74370"/>
                  <a:pt x="2318230" y="69607"/>
                </a:cubicBezTo>
                <a:lnTo>
                  <a:pt x="2325848" y="47987"/>
                </a:lnTo>
                <a:cubicBezTo>
                  <a:pt x="2327755" y="44272"/>
                  <a:pt x="2327755" y="43224"/>
                  <a:pt x="2327755" y="40843"/>
                </a:cubicBezTo>
                <a:cubicBezTo>
                  <a:pt x="2327755" y="33984"/>
                  <a:pt x="2322992" y="30746"/>
                  <a:pt x="2318230" y="30746"/>
                </a:cubicBezTo>
                <a:cubicBezTo>
                  <a:pt x="2306798" y="30746"/>
                  <a:pt x="2302984" y="49605"/>
                  <a:pt x="2302984" y="50177"/>
                </a:cubicBezTo>
                <a:cubicBezTo>
                  <a:pt x="2302984" y="51511"/>
                  <a:pt x="2303942" y="51511"/>
                  <a:pt x="2304891" y="51511"/>
                </a:cubicBezTo>
                <a:cubicBezTo>
                  <a:pt x="2305849" y="51511"/>
                  <a:pt x="2305849" y="51225"/>
                  <a:pt x="2306798" y="49510"/>
                </a:cubicBezTo>
                <a:cubicBezTo>
                  <a:pt x="2307747" y="45319"/>
                  <a:pt x="2311560" y="33508"/>
                  <a:pt x="2318230" y="33508"/>
                </a:cubicBezTo>
                <a:cubicBezTo>
                  <a:pt x="2319178" y="33508"/>
                  <a:pt x="2321085" y="34175"/>
                  <a:pt x="2321085" y="37128"/>
                </a:cubicBezTo>
                <a:cubicBezTo>
                  <a:pt x="2321085" y="40080"/>
                  <a:pt x="2319178" y="43795"/>
                  <a:pt x="2318230" y="46176"/>
                </a:cubicBezTo>
                <a:lnTo>
                  <a:pt x="2315374" y="56749"/>
                </a:lnTo>
                <a:lnTo>
                  <a:pt x="2310612" y="69227"/>
                </a:lnTo>
                <a:cubicBezTo>
                  <a:pt x="2308705" y="73990"/>
                  <a:pt x="2308705" y="75323"/>
                  <a:pt x="2308705" y="77894"/>
                </a:cubicBezTo>
                <a:cubicBezTo>
                  <a:pt x="2308705" y="82847"/>
                  <a:pt x="2311560" y="87991"/>
                  <a:pt x="2317272" y="87991"/>
                </a:cubicBezTo>
                <a:cubicBezTo>
                  <a:pt x="2329662" y="87991"/>
                  <a:pt x="2333466" y="69132"/>
                  <a:pt x="2333466" y="68560"/>
                </a:cubicBezTo>
                <a:close/>
                <a:moveTo>
                  <a:pt x="2336322" y="9410"/>
                </a:moveTo>
                <a:cubicBezTo>
                  <a:pt x="2336322" y="6743"/>
                  <a:pt x="2335373" y="3886"/>
                  <a:pt x="2331559" y="3886"/>
                </a:cubicBezTo>
                <a:cubicBezTo>
                  <a:pt x="2326797" y="3886"/>
                  <a:pt x="2322992" y="7790"/>
                  <a:pt x="2322992" y="11982"/>
                </a:cubicBezTo>
                <a:cubicBezTo>
                  <a:pt x="2322992" y="14649"/>
                  <a:pt x="2324899" y="17315"/>
                  <a:pt x="2328703" y="17315"/>
                </a:cubicBezTo>
                <a:cubicBezTo>
                  <a:pt x="2332517" y="17315"/>
                  <a:pt x="2336322" y="13411"/>
                  <a:pt x="2336322" y="9410"/>
                </a:cubicBezTo>
                <a:close/>
                <a:moveTo>
                  <a:pt x="2379184" y="66846"/>
                </a:moveTo>
                <a:cubicBezTo>
                  <a:pt x="2379184" y="55892"/>
                  <a:pt x="2369659" y="53511"/>
                  <a:pt x="2363948" y="52463"/>
                </a:cubicBezTo>
                <a:cubicBezTo>
                  <a:pt x="2361092" y="51700"/>
                  <a:pt x="2356330" y="50653"/>
                  <a:pt x="2356330" y="45129"/>
                </a:cubicBezTo>
                <a:cubicBezTo>
                  <a:pt x="2356330" y="42175"/>
                  <a:pt x="2359185" y="33508"/>
                  <a:pt x="2368710" y="33508"/>
                </a:cubicBezTo>
                <a:cubicBezTo>
                  <a:pt x="2372524" y="33508"/>
                  <a:pt x="2377287" y="34747"/>
                  <a:pt x="2378235" y="39794"/>
                </a:cubicBezTo>
                <a:cubicBezTo>
                  <a:pt x="2374422" y="40271"/>
                  <a:pt x="2373473" y="43700"/>
                  <a:pt x="2373473" y="44843"/>
                </a:cubicBezTo>
                <a:cubicBezTo>
                  <a:pt x="2373473" y="46367"/>
                  <a:pt x="2374422" y="48462"/>
                  <a:pt x="2377287" y="48462"/>
                </a:cubicBezTo>
                <a:cubicBezTo>
                  <a:pt x="2379184" y="48462"/>
                  <a:pt x="2382049" y="46938"/>
                  <a:pt x="2382049" y="41605"/>
                </a:cubicBezTo>
                <a:cubicBezTo>
                  <a:pt x="2382049" y="35604"/>
                  <a:pt x="2377287" y="30746"/>
                  <a:pt x="2368710" y="30746"/>
                </a:cubicBezTo>
                <a:cubicBezTo>
                  <a:pt x="2354423" y="30746"/>
                  <a:pt x="2349660" y="42938"/>
                  <a:pt x="2349660" y="49510"/>
                </a:cubicBezTo>
                <a:cubicBezTo>
                  <a:pt x="2349660" y="59321"/>
                  <a:pt x="2357278" y="60941"/>
                  <a:pt x="2361092" y="61797"/>
                </a:cubicBezTo>
                <a:cubicBezTo>
                  <a:pt x="2366803" y="63036"/>
                  <a:pt x="2372524" y="64369"/>
                  <a:pt x="2372524" y="71036"/>
                </a:cubicBezTo>
                <a:cubicBezTo>
                  <a:pt x="2372524" y="75228"/>
                  <a:pt x="2368710" y="85324"/>
                  <a:pt x="2356330" y="85324"/>
                </a:cubicBezTo>
                <a:cubicBezTo>
                  <a:pt x="2353474" y="85324"/>
                  <a:pt x="2345847" y="84562"/>
                  <a:pt x="2343949" y="78180"/>
                </a:cubicBezTo>
                <a:cubicBezTo>
                  <a:pt x="2350609" y="77609"/>
                  <a:pt x="2350609" y="71989"/>
                  <a:pt x="2350609" y="71989"/>
                </a:cubicBezTo>
                <a:cubicBezTo>
                  <a:pt x="2350609" y="69607"/>
                  <a:pt x="2348712" y="67894"/>
                  <a:pt x="2345847" y="67894"/>
                </a:cubicBezTo>
                <a:cubicBezTo>
                  <a:pt x="2342991" y="67894"/>
                  <a:pt x="2340135" y="70180"/>
                  <a:pt x="2340135" y="75799"/>
                </a:cubicBezTo>
                <a:cubicBezTo>
                  <a:pt x="2340135" y="83515"/>
                  <a:pt x="2346805" y="87991"/>
                  <a:pt x="2355372" y="87991"/>
                </a:cubicBezTo>
                <a:cubicBezTo>
                  <a:pt x="2374422" y="87991"/>
                  <a:pt x="2379184" y="72656"/>
                  <a:pt x="2379184" y="66846"/>
                </a:cubicBezTo>
                <a:close/>
                <a:moveTo>
                  <a:pt x="2424912" y="68560"/>
                </a:moveTo>
                <a:cubicBezTo>
                  <a:pt x="2424912" y="67322"/>
                  <a:pt x="2423953" y="67322"/>
                  <a:pt x="2423005" y="67322"/>
                </a:cubicBezTo>
                <a:cubicBezTo>
                  <a:pt x="2422047" y="67322"/>
                  <a:pt x="2422047" y="67512"/>
                  <a:pt x="2421098" y="69703"/>
                </a:cubicBezTo>
                <a:cubicBezTo>
                  <a:pt x="2418242" y="75799"/>
                  <a:pt x="2413480" y="85324"/>
                  <a:pt x="2406810" y="85324"/>
                </a:cubicBezTo>
                <a:cubicBezTo>
                  <a:pt x="2402997" y="85324"/>
                  <a:pt x="2402997" y="82086"/>
                  <a:pt x="2402997" y="80086"/>
                </a:cubicBezTo>
                <a:cubicBezTo>
                  <a:pt x="2402997" y="79228"/>
                  <a:pt x="2402997" y="77133"/>
                  <a:pt x="2403955" y="73608"/>
                </a:cubicBezTo>
                <a:lnTo>
                  <a:pt x="2413480" y="36080"/>
                </a:lnTo>
                <a:lnTo>
                  <a:pt x="2423953" y="36080"/>
                </a:lnTo>
                <a:cubicBezTo>
                  <a:pt x="2425860" y="36080"/>
                  <a:pt x="2427767" y="36080"/>
                  <a:pt x="2427767" y="33699"/>
                </a:cubicBezTo>
                <a:cubicBezTo>
                  <a:pt x="2427767" y="32175"/>
                  <a:pt x="2425860" y="32175"/>
                  <a:pt x="2423953" y="32175"/>
                </a:cubicBezTo>
                <a:lnTo>
                  <a:pt x="2414428" y="32175"/>
                </a:lnTo>
                <a:lnTo>
                  <a:pt x="2419191" y="13411"/>
                </a:lnTo>
                <a:cubicBezTo>
                  <a:pt x="2419191" y="11696"/>
                  <a:pt x="2419191" y="11410"/>
                  <a:pt x="2419191" y="10744"/>
                </a:cubicBezTo>
                <a:cubicBezTo>
                  <a:pt x="2419191" y="8076"/>
                  <a:pt x="2417284" y="7505"/>
                  <a:pt x="2416335" y="7505"/>
                </a:cubicBezTo>
                <a:cubicBezTo>
                  <a:pt x="2412522" y="7505"/>
                  <a:pt x="2411573" y="10172"/>
                  <a:pt x="2411573" y="11982"/>
                </a:cubicBezTo>
                <a:lnTo>
                  <a:pt x="2406810" y="32175"/>
                </a:lnTo>
                <a:lnTo>
                  <a:pt x="2395378" y="32175"/>
                </a:lnTo>
                <a:cubicBezTo>
                  <a:pt x="2393472" y="32175"/>
                  <a:pt x="2392523" y="32175"/>
                  <a:pt x="2392523" y="34556"/>
                </a:cubicBezTo>
                <a:cubicBezTo>
                  <a:pt x="2392523" y="36080"/>
                  <a:pt x="2393472" y="36080"/>
                  <a:pt x="2395378" y="36080"/>
                </a:cubicBezTo>
                <a:lnTo>
                  <a:pt x="2404903" y="36080"/>
                </a:lnTo>
                <a:lnTo>
                  <a:pt x="2396337" y="72370"/>
                </a:lnTo>
                <a:cubicBezTo>
                  <a:pt x="2396337" y="72847"/>
                  <a:pt x="2395378" y="74942"/>
                  <a:pt x="2395378" y="76751"/>
                </a:cubicBezTo>
                <a:cubicBezTo>
                  <a:pt x="2395378" y="82943"/>
                  <a:pt x="2400141" y="87991"/>
                  <a:pt x="2406810" y="87991"/>
                </a:cubicBezTo>
                <a:cubicBezTo>
                  <a:pt x="2419191" y="87991"/>
                  <a:pt x="2424912" y="69227"/>
                  <a:pt x="2424912" y="68560"/>
                </a:cubicBezTo>
                <a:close/>
                <a:moveTo>
                  <a:pt x="2463012" y="68560"/>
                </a:moveTo>
                <a:cubicBezTo>
                  <a:pt x="2463012" y="67322"/>
                  <a:pt x="2462053" y="67322"/>
                  <a:pt x="2461105" y="67322"/>
                </a:cubicBezTo>
                <a:cubicBezTo>
                  <a:pt x="2460147" y="67322"/>
                  <a:pt x="2460147" y="67608"/>
                  <a:pt x="2459198" y="69418"/>
                </a:cubicBezTo>
                <a:cubicBezTo>
                  <a:pt x="2458249" y="73132"/>
                  <a:pt x="2455384" y="85324"/>
                  <a:pt x="2447766" y="85324"/>
                </a:cubicBezTo>
                <a:cubicBezTo>
                  <a:pt x="2446817" y="85324"/>
                  <a:pt x="2444910" y="85229"/>
                  <a:pt x="2444910" y="81800"/>
                </a:cubicBezTo>
                <a:cubicBezTo>
                  <a:pt x="2444910" y="78466"/>
                  <a:pt x="2446817" y="74370"/>
                  <a:pt x="2448724" y="69607"/>
                </a:cubicBezTo>
                <a:lnTo>
                  <a:pt x="2456342" y="47987"/>
                </a:lnTo>
                <a:cubicBezTo>
                  <a:pt x="2457291" y="44272"/>
                  <a:pt x="2457291" y="43224"/>
                  <a:pt x="2457291" y="40843"/>
                </a:cubicBezTo>
                <a:cubicBezTo>
                  <a:pt x="2457291" y="33984"/>
                  <a:pt x="2453487" y="30746"/>
                  <a:pt x="2448724" y="30746"/>
                </a:cubicBezTo>
                <a:cubicBezTo>
                  <a:pt x="2436334" y="30746"/>
                  <a:pt x="2432530" y="49605"/>
                  <a:pt x="2432530" y="50177"/>
                </a:cubicBezTo>
                <a:cubicBezTo>
                  <a:pt x="2432530" y="51511"/>
                  <a:pt x="2433478" y="51511"/>
                  <a:pt x="2434437" y="51511"/>
                </a:cubicBezTo>
                <a:cubicBezTo>
                  <a:pt x="2436334" y="51511"/>
                  <a:pt x="2436334" y="51225"/>
                  <a:pt x="2436334" y="49510"/>
                </a:cubicBezTo>
                <a:cubicBezTo>
                  <a:pt x="2438241" y="45319"/>
                  <a:pt x="2441097" y="33508"/>
                  <a:pt x="2447766" y="33508"/>
                </a:cubicBezTo>
                <a:cubicBezTo>
                  <a:pt x="2449673" y="33508"/>
                  <a:pt x="2450622" y="34175"/>
                  <a:pt x="2450622" y="37128"/>
                </a:cubicBezTo>
                <a:cubicBezTo>
                  <a:pt x="2450622" y="40080"/>
                  <a:pt x="2449673" y="43795"/>
                  <a:pt x="2448724" y="46176"/>
                </a:cubicBezTo>
                <a:lnTo>
                  <a:pt x="2444910" y="56749"/>
                </a:lnTo>
                <a:lnTo>
                  <a:pt x="2440148" y="69227"/>
                </a:lnTo>
                <a:cubicBezTo>
                  <a:pt x="2438241" y="73990"/>
                  <a:pt x="2438241" y="75323"/>
                  <a:pt x="2438241" y="77894"/>
                </a:cubicBezTo>
                <a:cubicBezTo>
                  <a:pt x="2438241" y="82847"/>
                  <a:pt x="2441097" y="87991"/>
                  <a:pt x="2447766" y="87991"/>
                </a:cubicBezTo>
                <a:cubicBezTo>
                  <a:pt x="2459198" y="87991"/>
                  <a:pt x="2463012" y="69132"/>
                  <a:pt x="2463012" y="68560"/>
                </a:cubicBezTo>
                <a:close/>
                <a:moveTo>
                  <a:pt x="2466816" y="9410"/>
                </a:moveTo>
                <a:cubicBezTo>
                  <a:pt x="2466816" y="6743"/>
                  <a:pt x="2464909" y="3886"/>
                  <a:pt x="2461105" y="3886"/>
                </a:cubicBezTo>
                <a:cubicBezTo>
                  <a:pt x="2457291" y="3886"/>
                  <a:pt x="2453487" y="7790"/>
                  <a:pt x="2453487" y="11982"/>
                </a:cubicBezTo>
                <a:cubicBezTo>
                  <a:pt x="2453487" y="14649"/>
                  <a:pt x="2455384" y="17315"/>
                  <a:pt x="2459198" y="17315"/>
                </a:cubicBezTo>
                <a:cubicBezTo>
                  <a:pt x="2463012" y="17315"/>
                  <a:pt x="2466816" y="13411"/>
                  <a:pt x="2466816" y="9410"/>
                </a:cubicBezTo>
                <a:close/>
                <a:moveTo>
                  <a:pt x="2532542" y="68560"/>
                </a:moveTo>
                <a:cubicBezTo>
                  <a:pt x="2532542" y="67322"/>
                  <a:pt x="2531584" y="67322"/>
                  <a:pt x="2531584" y="67322"/>
                </a:cubicBezTo>
                <a:cubicBezTo>
                  <a:pt x="2529687" y="67322"/>
                  <a:pt x="2529687" y="67608"/>
                  <a:pt x="2528728" y="69418"/>
                </a:cubicBezTo>
                <a:cubicBezTo>
                  <a:pt x="2527780" y="72847"/>
                  <a:pt x="2524924" y="85324"/>
                  <a:pt x="2517297" y="85324"/>
                </a:cubicBezTo>
                <a:cubicBezTo>
                  <a:pt x="2515399" y="85324"/>
                  <a:pt x="2514441" y="83419"/>
                  <a:pt x="2514441" y="81609"/>
                </a:cubicBezTo>
                <a:cubicBezTo>
                  <a:pt x="2514441" y="78466"/>
                  <a:pt x="2516348" y="75228"/>
                  <a:pt x="2517297" y="72084"/>
                </a:cubicBezTo>
                <a:cubicBezTo>
                  <a:pt x="2519203" y="65417"/>
                  <a:pt x="2524924" y="51225"/>
                  <a:pt x="2524924" y="43986"/>
                </a:cubicBezTo>
                <a:cubicBezTo>
                  <a:pt x="2524924" y="33508"/>
                  <a:pt x="2517297" y="30746"/>
                  <a:pt x="2511585" y="30746"/>
                </a:cubicBezTo>
                <a:cubicBezTo>
                  <a:pt x="2501112" y="30746"/>
                  <a:pt x="2495391" y="38271"/>
                  <a:pt x="2493484" y="40652"/>
                </a:cubicBezTo>
                <a:cubicBezTo>
                  <a:pt x="2493484" y="34556"/>
                  <a:pt x="2488722" y="30746"/>
                  <a:pt x="2483959" y="30746"/>
                </a:cubicBezTo>
                <a:cubicBezTo>
                  <a:pt x="2479197" y="30746"/>
                  <a:pt x="2476341" y="33699"/>
                  <a:pt x="2474434" y="37413"/>
                </a:cubicBezTo>
                <a:cubicBezTo>
                  <a:pt x="2472537" y="42461"/>
                  <a:pt x="2470630" y="50177"/>
                  <a:pt x="2470630" y="50177"/>
                </a:cubicBezTo>
                <a:cubicBezTo>
                  <a:pt x="2470630" y="51511"/>
                  <a:pt x="2471578" y="51511"/>
                  <a:pt x="2472537" y="51511"/>
                </a:cubicBezTo>
                <a:cubicBezTo>
                  <a:pt x="2474434" y="51511"/>
                  <a:pt x="2474434" y="51416"/>
                  <a:pt x="2474434" y="48558"/>
                </a:cubicBezTo>
                <a:cubicBezTo>
                  <a:pt x="2477299" y="39794"/>
                  <a:pt x="2479197" y="33508"/>
                  <a:pt x="2483010" y="33508"/>
                </a:cubicBezTo>
                <a:cubicBezTo>
                  <a:pt x="2486824" y="33508"/>
                  <a:pt x="2486824" y="37223"/>
                  <a:pt x="2486824" y="38651"/>
                </a:cubicBezTo>
                <a:cubicBezTo>
                  <a:pt x="2486824" y="40652"/>
                  <a:pt x="2485866" y="43033"/>
                  <a:pt x="2485866" y="45033"/>
                </a:cubicBezTo>
                <a:lnTo>
                  <a:pt x="2476341" y="82943"/>
                </a:lnTo>
                <a:cubicBezTo>
                  <a:pt x="2476341" y="83705"/>
                  <a:pt x="2476341" y="84467"/>
                  <a:pt x="2476341" y="84753"/>
                </a:cubicBezTo>
                <a:cubicBezTo>
                  <a:pt x="2476341" y="86276"/>
                  <a:pt x="2477299" y="87991"/>
                  <a:pt x="2479197" y="87991"/>
                </a:cubicBezTo>
                <a:cubicBezTo>
                  <a:pt x="2481103" y="87991"/>
                  <a:pt x="2483010" y="87134"/>
                  <a:pt x="2483959" y="84753"/>
                </a:cubicBezTo>
                <a:lnTo>
                  <a:pt x="2488722" y="64465"/>
                </a:lnTo>
                <a:cubicBezTo>
                  <a:pt x="2489680" y="61797"/>
                  <a:pt x="2490628" y="59130"/>
                  <a:pt x="2490628" y="56273"/>
                </a:cubicBezTo>
                <a:cubicBezTo>
                  <a:pt x="2492535" y="49891"/>
                  <a:pt x="2492535" y="49796"/>
                  <a:pt x="2494442" y="46081"/>
                </a:cubicBezTo>
                <a:cubicBezTo>
                  <a:pt x="2496349" y="43033"/>
                  <a:pt x="2502060" y="33508"/>
                  <a:pt x="2511585" y="33508"/>
                </a:cubicBezTo>
                <a:cubicBezTo>
                  <a:pt x="2516348" y="33508"/>
                  <a:pt x="2517297" y="39223"/>
                  <a:pt x="2517297" y="41891"/>
                </a:cubicBezTo>
                <a:cubicBezTo>
                  <a:pt x="2517297" y="49796"/>
                  <a:pt x="2511585" y="64845"/>
                  <a:pt x="2509678" y="69893"/>
                </a:cubicBezTo>
                <a:cubicBezTo>
                  <a:pt x="2508730" y="74180"/>
                  <a:pt x="2507772" y="75228"/>
                  <a:pt x="2507772" y="77894"/>
                </a:cubicBezTo>
                <a:cubicBezTo>
                  <a:pt x="2507772" y="83515"/>
                  <a:pt x="2511585" y="87991"/>
                  <a:pt x="2517297" y="87991"/>
                </a:cubicBezTo>
                <a:cubicBezTo>
                  <a:pt x="2528728" y="87991"/>
                  <a:pt x="2532542" y="69227"/>
                  <a:pt x="2532542" y="68560"/>
                </a:cubicBezTo>
                <a:close/>
                <a:moveTo>
                  <a:pt x="2576353" y="94754"/>
                </a:moveTo>
                <a:lnTo>
                  <a:pt x="2589692" y="39223"/>
                </a:lnTo>
                <a:cubicBezTo>
                  <a:pt x="2590641" y="37223"/>
                  <a:pt x="2590641" y="37128"/>
                  <a:pt x="2590641" y="36556"/>
                </a:cubicBezTo>
                <a:cubicBezTo>
                  <a:pt x="2590641" y="33984"/>
                  <a:pt x="2588734" y="33222"/>
                  <a:pt x="2586837" y="33222"/>
                </a:cubicBezTo>
                <a:cubicBezTo>
                  <a:pt x="2585878" y="33222"/>
                  <a:pt x="2583023" y="34270"/>
                  <a:pt x="2582074" y="37985"/>
                </a:cubicBezTo>
                <a:cubicBezTo>
                  <a:pt x="2580167" y="34270"/>
                  <a:pt x="2577312" y="30746"/>
                  <a:pt x="2571591" y="30746"/>
                </a:cubicBezTo>
                <a:cubicBezTo>
                  <a:pt x="2558262" y="30746"/>
                  <a:pt x="2543974" y="49510"/>
                  <a:pt x="2543974" y="67322"/>
                </a:cubicBezTo>
                <a:cubicBezTo>
                  <a:pt x="2543974" y="78085"/>
                  <a:pt x="2549685" y="86658"/>
                  <a:pt x="2558262" y="86658"/>
                </a:cubicBezTo>
                <a:cubicBezTo>
                  <a:pt x="2564922" y="86658"/>
                  <a:pt x="2570642" y="81514"/>
                  <a:pt x="2571591" y="79991"/>
                </a:cubicBezTo>
                <a:lnTo>
                  <a:pt x="2569684" y="90563"/>
                </a:lnTo>
                <a:cubicBezTo>
                  <a:pt x="2567787" y="96944"/>
                  <a:pt x="2566828" y="99611"/>
                  <a:pt x="2563973" y="103898"/>
                </a:cubicBezTo>
                <a:cubicBezTo>
                  <a:pt x="2558262" y="109899"/>
                  <a:pt x="2553499" y="109899"/>
                  <a:pt x="2551592" y="109899"/>
                </a:cubicBezTo>
                <a:cubicBezTo>
                  <a:pt x="2550634" y="109899"/>
                  <a:pt x="2546830" y="109899"/>
                  <a:pt x="2543016" y="108375"/>
                </a:cubicBezTo>
                <a:cubicBezTo>
                  <a:pt x="2545872" y="107327"/>
                  <a:pt x="2546830" y="104851"/>
                  <a:pt x="2546830" y="102565"/>
                </a:cubicBezTo>
                <a:cubicBezTo>
                  <a:pt x="2546830" y="100945"/>
                  <a:pt x="2545872" y="98564"/>
                  <a:pt x="2543016" y="98564"/>
                </a:cubicBezTo>
                <a:cubicBezTo>
                  <a:pt x="2540160" y="98564"/>
                  <a:pt x="2536347" y="100374"/>
                  <a:pt x="2536347" y="105326"/>
                </a:cubicBezTo>
                <a:cubicBezTo>
                  <a:pt x="2536347" y="110375"/>
                  <a:pt x="2541109" y="112565"/>
                  <a:pt x="2551592" y="112565"/>
                </a:cubicBezTo>
                <a:cubicBezTo>
                  <a:pt x="2564922" y="112565"/>
                  <a:pt x="2574447" y="104279"/>
                  <a:pt x="2576353" y="94754"/>
                </a:cubicBezTo>
                <a:close/>
                <a:moveTo>
                  <a:pt x="2574447" y="69989"/>
                </a:moveTo>
                <a:cubicBezTo>
                  <a:pt x="2573498" y="73990"/>
                  <a:pt x="2565880" y="83895"/>
                  <a:pt x="2559210" y="83895"/>
                </a:cubicBezTo>
                <a:cubicBezTo>
                  <a:pt x="2552541" y="83895"/>
                  <a:pt x="2551592" y="74370"/>
                  <a:pt x="2551592" y="72847"/>
                </a:cubicBezTo>
                <a:cubicBezTo>
                  <a:pt x="2551592" y="66846"/>
                  <a:pt x="2555397" y="51986"/>
                  <a:pt x="2558262" y="46081"/>
                </a:cubicBezTo>
                <a:cubicBezTo>
                  <a:pt x="2561117" y="39223"/>
                  <a:pt x="2566828" y="33508"/>
                  <a:pt x="2571591" y="33508"/>
                </a:cubicBezTo>
                <a:cubicBezTo>
                  <a:pt x="2579209" y="33508"/>
                  <a:pt x="2580167" y="44081"/>
                  <a:pt x="2580167" y="45129"/>
                </a:cubicBezTo>
                <a:lnTo>
                  <a:pt x="2580167" y="46938"/>
                </a:lnTo>
                <a:close/>
                <a:moveTo>
                  <a:pt x="2656367" y="68560"/>
                </a:moveTo>
                <a:cubicBezTo>
                  <a:pt x="2656367" y="67322"/>
                  <a:pt x="2655409" y="67322"/>
                  <a:pt x="2654460" y="67322"/>
                </a:cubicBezTo>
                <a:cubicBezTo>
                  <a:pt x="2653512" y="67322"/>
                  <a:pt x="2653512" y="67512"/>
                  <a:pt x="2652553" y="70180"/>
                </a:cubicBezTo>
                <a:cubicBezTo>
                  <a:pt x="2650647" y="77323"/>
                  <a:pt x="2647791" y="85324"/>
                  <a:pt x="2643987" y="85324"/>
                </a:cubicBezTo>
                <a:cubicBezTo>
                  <a:pt x="2641122" y="85324"/>
                  <a:pt x="2641122" y="81895"/>
                  <a:pt x="2641122" y="80086"/>
                </a:cubicBezTo>
                <a:cubicBezTo>
                  <a:pt x="2641122" y="79228"/>
                  <a:pt x="2641122" y="77133"/>
                  <a:pt x="2642080" y="73608"/>
                </a:cubicBezTo>
                <a:lnTo>
                  <a:pt x="2650647" y="37223"/>
                </a:lnTo>
                <a:cubicBezTo>
                  <a:pt x="2650647" y="36556"/>
                  <a:pt x="2650647" y="35794"/>
                  <a:pt x="2650647" y="35508"/>
                </a:cubicBezTo>
                <a:cubicBezTo>
                  <a:pt x="2650647" y="33984"/>
                  <a:pt x="2649698" y="32175"/>
                  <a:pt x="2647791" y="32175"/>
                </a:cubicBezTo>
                <a:cubicBezTo>
                  <a:pt x="2643987" y="32175"/>
                  <a:pt x="2643028" y="35794"/>
                  <a:pt x="2643028" y="36842"/>
                </a:cubicBezTo>
                <a:lnTo>
                  <a:pt x="2633503" y="73704"/>
                </a:lnTo>
                <a:cubicBezTo>
                  <a:pt x="2633503" y="76085"/>
                  <a:pt x="2633503" y="76276"/>
                  <a:pt x="2631597" y="77894"/>
                </a:cubicBezTo>
                <a:cubicBezTo>
                  <a:pt x="2629699" y="81514"/>
                  <a:pt x="2625885" y="85324"/>
                  <a:pt x="2620174" y="85324"/>
                </a:cubicBezTo>
                <a:cubicBezTo>
                  <a:pt x="2614453" y="85324"/>
                  <a:pt x="2613505" y="79705"/>
                  <a:pt x="2613505" y="75513"/>
                </a:cubicBezTo>
                <a:cubicBezTo>
                  <a:pt x="2613505" y="67798"/>
                  <a:pt x="2618267" y="56463"/>
                  <a:pt x="2621123" y="47796"/>
                </a:cubicBezTo>
                <a:cubicBezTo>
                  <a:pt x="2622072" y="45129"/>
                  <a:pt x="2623030" y="43414"/>
                  <a:pt x="2623030" y="41032"/>
                </a:cubicBezTo>
                <a:cubicBezTo>
                  <a:pt x="2623030" y="34747"/>
                  <a:pt x="2618267" y="30746"/>
                  <a:pt x="2613505" y="30746"/>
                </a:cubicBezTo>
                <a:cubicBezTo>
                  <a:pt x="2602073" y="30746"/>
                  <a:pt x="2597310" y="49510"/>
                  <a:pt x="2597310" y="50177"/>
                </a:cubicBezTo>
                <a:cubicBezTo>
                  <a:pt x="2597310" y="51511"/>
                  <a:pt x="2598259" y="51511"/>
                  <a:pt x="2599217" y="51511"/>
                </a:cubicBezTo>
                <a:cubicBezTo>
                  <a:pt x="2601124" y="51511"/>
                  <a:pt x="2601124" y="51225"/>
                  <a:pt x="2601124" y="49510"/>
                </a:cubicBezTo>
                <a:cubicBezTo>
                  <a:pt x="2602073" y="45605"/>
                  <a:pt x="2605887" y="33508"/>
                  <a:pt x="2612547" y="33508"/>
                </a:cubicBezTo>
                <a:cubicBezTo>
                  <a:pt x="2614453" y="33508"/>
                  <a:pt x="2615412" y="33984"/>
                  <a:pt x="2615412" y="37223"/>
                </a:cubicBezTo>
                <a:cubicBezTo>
                  <a:pt x="2615412" y="40271"/>
                  <a:pt x="2614453" y="43700"/>
                  <a:pt x="2612547" y="48558"/>
                </a:cubicBezTo>
                <a:cubicBezTo>
                  <a:pt x="2609691" y="57512"/>
                  <a:pt x="2605887" y="66846"/>
                  <a:pt x="2605887" y="73418"/>
                </a:cubicBezTo>
                <a:cubicBezTo>
                  <a:pt x="2605887" y="84467"/>
                  <a:pt x="2613505" y="87991"/>
                  <a:pt x="2620174" y="87991"/>
                </a:cubicBezTo>
                <a:cubicBezTo>
                  <a:pt x="2626834" y="87991"/>
                  <a:pt x="2630648" y="84276"/>
                  <a:pt x="2633503" y="80466"/>
                </a:cubicBezTo>
                <a:cubicBezTo>
                  <a:pt x="2636359" y="87230"/>
                  <a:pt x="2641122" y="87991"/>
                  <a:pt x="2643987" y="87991"/>
                </a:cubicBezTo>
                <a:cubicBezTo>
                  <a:pt x="2648749" y="87991"/>
                  <a:pt x="2650647" y="84848"/>
                  <a:pt x="2652553" y="81038"/>
                </a:cubicBezTo>
                <a:cubicBezTo>
                  <a:pt x="2655409" y="76085"/>
                  <a:pt x="2656367" y="68560"/>
                  <a:pt x="2656367" y="68560"/>
                </a:cubicBezTo>
                <a:close/>
                <a:moveTo>
                  <a:pt x="2694467" y="68560"/>
                </a:moveTo>
                <a:cubicBezTo>
                  <a:pt x="2694467" y="67322"/>
                  <a:pt x="2693509" y="67322"/>
                  <a:pt x="2692560" y="67322"/>
                </a:cubicBezTo>
                <a:cubicBezTo>
                  <a:pt x="2690653" y="67322"/>
                  <a:pt x="2690653" y="67608"/>
                  <a:pt x="2690653" y="69418"/>
                </a:cubicBezTo>
                <a:cubicBezTo>
                  <a:pt x="2689705" y="73132"/>
                  <a:pt x="2685891" y="85324"/>
                  <a:pt x="2679222" y="85324"/>
                </a:cubicBezTo>
                <a:cubicBezTo>
                  <a:pt x="2678273" y="85324"/>
                  <a:pt x="2676366" y="85229"/>
                  <a:pt x="2676366" y="81800"/>
                </a:cubicBezTo>
                <a:cubicBezTo>
                  <a:pt x="2676366" y="78466"/>
                  <a:pt x="2678273" y="74370"/>
                  <a:pt x="2679222" y="69607"/>
                </a:cubicBezTo>
                <a:lnTo>
                  <a:pt x="2687798" y="47987"/>
                </a:lnTo>
                <a:cubicBezTo>
                  <a:pt x="2688747" y="44272"/>
                  <a:pt x="2688747" y="43224"/>
                  <a:pt x="2688747" y="40843"/>
                </a:cubicBezTo>
                <a:cubicBezTo>
                  <a:pt x="2688747" y="33984"/>
                  <a:pt x="2683984" y="30746"/>
                  <a:pt x="2680180" y="30746"/>
                </a:cubicBezTo>
                <a:cubicBezTo>
                  <a:pt x="2667799" y="30746"/>
                  <a:pt x="2663985" y="49605"/>
                  <a:pt x="2663985" y="50177"/>
                </a:cubicBezTo>
                <a:cubicBezTo>
                  <a:pt x="2663985" y="51511"/>
                  <a:pt x="2664934" y="51511"/>
                  <a:pt x="2665892" y="51511"/>
                </a:cubicBezTo>
                <a:cubicBezTo>
                  <a:pt x="2666841" y="51511"/>
                  <a:pt x="2667799" y="51225"/>
                  <a:pt x="2667799" y="49510"/>
                </a:cubicBezTo>
                <a:cubicBezTo>
                  <a:pt x="2668748" y="45319"/>
                  <a:pt x="2672562" y="33508"/>
                  <a:pt x="2679222" y="33508"/>
                </a:cubicBezTo>
                <a:cubicBezTo>
                  <a:pt x="2681128" y="33508"/>
                  <a:pt x="2682087" y="34175"/>
                  <a:pt x="2682087" y="37128"/>
                </a:cubicBezTo>
                <a:cubicBezTo>
                  <a:pt x="2682087" y="40080"/>
                  <a:pt x="2681128" y="43795"/>
                  <a:pt x="2680180" y="46176"/>
                </a:cubicBezTo>
                <a:lnTo>
                  <a:pt x="2676366" y="56749"/>
                </a:lnTo>
                <a:lnTo>
                  <a:pt x="2671603" y="69227"/>
                </a:lnTo>
                <a:cubicBezTo>
                  <a:pt x="2669697" y="73990"/>
                  <a:pt x="2669697" y="75323"/>
                  <a:pt x="2669697" y="77894"/>
                </a:cubicBezTo>
                <a:cubicBezTo>
                  <a:pt x="2669697" y="82847"/>
                  <a:pt x="2672562" y="87991"/>
                  <a:pt x="2679222" y="87991"/>
                </a:cubicBezTo>
                <a:cubicBezTo>
                  <a:pt x="2690653" y="87991"/>
                  <a:pt x="2694467" y="69132"/>
                  <a:pt x="2694467" y="68560"/>
                </a:cubicBezTo>
                <a:close/>
                <a:moveTo>
                  <a:pt x="2698272" y="9410"/>
                </a:moveTo>
                <a:cubicBezTo>
                  <a:pt x="2698272" y="6743"/>
                  <a:pt x="2696374" y="3886"/>
                  <a:pt x="2692560" y="3886"/>
                </a:cubicBezTo>
                <a:cubicBezTo>
                  <a:pt x="2688747" y="3886"/>
                  <a:pt x="2683984" y="7790"/>
                  <a:pt x="2683984" y="11982"/>
                </a:cubicBezTo>
                <a:cubicBezTo>
                  <a:pt x="2683984" y="14649"/>
                  <a:pt x="2686849" y="17315"/>
                  <a:pt x="2689705" y="17315"/>
                </a:cubicBezTo>
                <a:cubicBezTo>
                  <a:pt x="2694467" y="17315"/>
                  <a:pt x="2698272" y="13411"/>
                  <a:pt x="2698272" y="9410"/>
                </a:cubicBezTo>
                <a:close/>
                <a:moveTo>
                  <a:pt x="2740185" y="66846"/>
                </a:moveTo>
                <a:cubicBezTo>
                  <a:pt x="2740185" y="55892"/>
                  <a:pt x="2730660" y="53511"/>
                  <a:pt x="2725898" y="52463"/>
                </a:cubicBezTo>
                <a:cubicBezTo>
                  <a:pt x="2722084" y="51700"/>
                  <a:pt x="2717322" y="50653"/>
                  <a:pt x="2717322" y="45129"/>
                </a:cubicBezTo>
                <a:cubicBezTo>
                  <a:pt x="2717322" y="42175"/>
                  <a:pt x="2720187" y="33508"/>
                  <a:pt x="2729712" y="33508"/>
                </a:cubicBezTo>
                <a:cubicBezTo>
                  <a:pt x="2733516" y="33508"/>
                  <a:pt x="2738278" y="34747"/>
                  <a:pt x="2739237" y="39794"/>
                </a:cubicBezTo>
                <a:cubicBezTo>
                  <a:pt x="2735423" y="40271"/>
                  <a:pt x="2734474" y="43700"/>
                  <a:pt x="2734474" y="44843"/>
                </a:cubicBezTo>
                <a:cubicBezTo>
                  <a:pt x="2734474" y="46367"/>
                  <a:pt x="2735423" y="48462"/>
                  <a:pt x="2738278" y="48462"/>
                </a:cubicBezTo>
                <a:cubicBezTo>
                  <a:pt x="2740185" y="48462"/>
                  <a:pt x="2743999" y="46938"/>
                  <a:pt x="2743999" y="41605"/>
                </a:cubicBezTo>
                <a:cubicBezTo>
                  <a:pt x="2743999" y="35604"/>
                  <a:pt x="2738278" y="30746"/>
                  <a:pt x="2730660" y="30746"/>
                </a:cubicBezTo>
                <a:cubicBezTo>
                  <a:pt x="2715424" y="30746"/>
                  <a:pt x="2710662" y="42938"/>
                  <a:pt x="2710662" y="49510"/>
                </a:cubicBezTo>
                <a:cubicBezTo>
                  <a:pt x="2710662" y="59321"/>
                  <a:pt x="2718280" y="60941"/>
                  <a:pt x="2722084" y="61797"/>
                </a:cubicBezTo>
                <a:cubicBezTo>
                  <a:pt x="2727805" y="63036"/>
                  <a:pt x="2733516" y="64369"/>
                  <a:pt x="2733516" y="71036"/>
                </a:cubicBezTo>
                <a:cubicBezTo>
                  <a:pt x="2733516" y="75228"/>
                  <a:pt x="2729712" y="85324"/>
                  <a:pt x="2717322" y="85324"/>
                </a:cubicBezTo>
                <a:cubicBezTo>
                  <a:pt x="2714466" y="85324"/>
                  <a:pt x="2706848" y="84562"/>
                  <a:pt x="2704941" y="78180"/>
                </a:cubicBezTo>
                <a:cubicBezTo>
                  <a:pt x="2711610" y="77609"/>
                  <a:pt x="2711610" y="71989"/>
                  <a:pt x="2711610" y="71989"/>
                </a:cubicBezTo>
                <a:cubicBezTo>
                  <a:pt x="2711610" y="69607"/>
                  <a:pt x="2709703" y="67894"/>
                  <a:pt x="2707797" y="67894"/>
                </a:cubicBezTo>
                <a:cubicBezTo>
                  <a:pt x="2704941" y="67894"/>
                  <a:pt x="2701137" y="70180"/>
                  <a:pt x="2701137" y="75799"/>
                </a:cubicBezTo>
                <a:cubicBezTo>
                  <a:pt x="2701137" y="83515"/>
                  <a:pt x="2708755" y="87991"/>
                  <a:pt x="2717322" y="87991"/>
                </a:cubicBezTo>
                <a:cubicBezTo>
                  <a:pt x="2735423" y="87991"/>
                  <a:pt x="2740185" y="72656"/>
                  <a:pt x="2740185" y="66846"/>
                </a:cubicBezTo>
                <a:close/>
                <a:moveTo>
                  <a:pt x="2808767" y="68560"/>
                </a:moveTo>
                <a:cubicBezTo>
                  <a:pt x="2808767" y="67322"/>
                  <a:pt x="2807809" y="67322"/>
                  <a:pt x="2806860" y="67322"/>
                </a:cubicBezTo>
                <a:cubicBezTo>
                  <a:pt x="2804953" y="67322"/>
                  <a:pt x="2804953" y="67608"/>
                  <a:pt x="2804953" y="69418"/>
                </a:cubicBezTo>
                <a:cubicBezTo>
                  <a:pt x="2804005" y="72847"/>
                  <a:pt x="2800191" y="85324"/>
                  <a:pt x="2793522" y="85324"/>
                </a:cubicBezTo>
                <a:cubicBezTo>
                  <a:pt x="2790666" y="85324"/>
                  <a:pt x="2790666" y="83419"/>
                  <a:pt x="2790666" y="81609"/>
                </a:cubicBezTo>
                <a:cubicBezTo>
                  <a:pt x="2790666" y="78466"/>
                  <a:pt x="2791624" y="75228"/>
                  <a:pt x="2792573" y="72084"/>
                </a:cubicBezTo>
                <a:cubicBezTo>
                  <a:pt x="2795428" y="65417"/>
                  <a:pt x="2800191" y="51225"/>
                  <a:pt x="2800191" y="43986"/>
                </a:cubicBezTo>
                <a:cubicBezTo>
                  <a:pt x="2800191" y="33508"/>
                  <a:pt x="2793522" y="30746"/>
                  <a:pt x="2786862" y="30746"/>
                </a:cubicBezTo>
                <a:cubicBezTo>
                  <a:pt x="2779234" y="30746"/>
                  <a:pt x="2774472" y="35222"/>
                  <a:pt x="2770667" y="39033"/>
                </a:cubicBezTo>
                <a:lnTo>
                  <a:pt x="2780192" y="1980"/>
                </a:lnTo>
                <a:cubicBezTo>
                  <a:pt x="2780192" y="1694"/>
                  <a:pt x="2780192" y="362"/>
                  <a:pt x="2780192" y="362"/>
                </a:cubicBezTo>
                <a:cubicBezTo>
                  <a:pt x="2780192" y="-687"/>
                  <a:pt x="2779234" y="-1163"/>
                  <a:pt x="2778285" y="-1163"/>
                </a:cubicBezTo>
                <a:cubicBezTo>
                  <a:pt x="2778285" y="-1163"/>
                  <a:pt x="2777337" y="-972"/>
                  <a:pt x="2776378" y="-877"/>
                </a:cubicBezTo>
                <a:lnTo>
                  <a:pt x="2763998" y="171"/>
                </a:lnTo>
                <a:cubicBezTo>
                  <a:pt x="2763049" y="171"/>
                  <a:pt x="2761142" y="362"/>
                  <a:pt x="2761142" y="2743"/>
                </a:cubicBezTo>
                <a:cubicBezTo>
                  <a:pt x="2761142" y="4266"/>
                  <a:pt x="2763049" y="4266"/>
                  <a:pt x="2763998" y="4266"/>
                </a:cubicBezTo>
                <a:cubicBezTo>
                  <a:pt x="2770667" y="4266"/>
                  <a:pt x="2770667" y="5124"/>
                  <a:pt x="2770667" y="6267"/>
                </a:cubicBezTo>
                <a:cubicBezTo>
                  <a:pt x="2770667" y="6743"/>
                  <a:pt x="2769709" y="8553"/>
                  <a:pt x="2769709" y="8553"/>
                </a:cubicBezTo>
                <a:lnTo>
                  <a:pt x="2751617" y="83133"/>
                </a:lnTo>
                <a:cubicBezTo>
                  <a:pt x="2751617" y="83419"/>
                  <a:pt x="2751617" y="84753"/>
                  <a:pt x="2751617" y="84753"/>
                </a:cubicBezTo>
                <a:cubicBezTo>
                  <a:pt x="2751617" y="86181"/>
                  <a:pt x="2752566" y="87991"/>
                  <a:pt x="2755422" y="87991"/>
                </a:cubicBezTo>
                <a:cubicBezTo>
                  <a:pt x="2757328" y="87991"/>
                  <a:pt x="2759235" y="85896"/>
                  <a:pt x="2760184" y="84562"/>
                </a:cubicBezTo>
                <a:lnTo>
                  <a:pt x="2764947" y="62559"/>
                </a:lnTo>
                <a:cubicBezTo>
                  <a:pt x="2765905" y="59893"/>
                  <a:pt x="2766853" y="57226"/>
                  <a:pt x="2766853" y="54368"/>
                </a:cubicBezTo>
                <a:cubicBezTo>
                  <a:pt x="2767812" y="49891"/>
                  <a:pt x="2767812" y="49605"/>
                  <a:pt x="2770667" y="45605"/>
                </a:cubicBezTo>
                <a:cubicBezTo>
                  <a:pt x="2772574" y="41605"/>
                  <a:pt x="2778285" y="33508"/>
                  <a:pt x="2786862" y="33508"/>
                </a:cubicBezTo>
                <a:cubicBezTo>
                  <a:pt x="2792573" y="33508"/>
                  <a:pt x="2792573" y="39223"/>
                  <a:pt x="2792573" y="41891"/>
                </a:cubicBezTo>
                <a:cubicBezTo>
                  <a:pt x="2792573" y="49796"/>
                  <a:pt x="2786862" y="64750"/>
                  <a:pt x="2785903" y="69893"/>
                </a:cubicBezTo>
                <a:cubicBezTo>
                  <a:pt x="2783997" y="74180"/>
                  <a:pt x="2783997" y="75228"/>
                  <a:pt x="2783997" y="77894"/>
                </a:cubicBezTo>
                <a:cubicBezTo>
                  <a:pt x="2783997" y="83515"/>
                  <a:pt x="2786862" y="87991"/>
                  <a:pt x="2792573" y="87991"/>
                </a:cubicBezTo>
                <a:cubicBezTo>
                  <a:pt x="2804005" y="87991"/>
                  <a:pt x="2808767" y="69227"/>
                  <a:pt x="2808767" y="68560"/>
                </a:cubicBezTo>
                <a:close/>
                <a:moveTo>
                  <a:pt x="2864010" y="73608"/>
                </a:moveTo>
                <a:cubicBezTo>
                  <a:pt x="2864010" y="72847"/>
                  <a:pt x="2863062" y="71513"/>
                  <a:pt x="2862103" y="71513"/>
                </a:cubicBezTo>
                <a:cubicBezTo>
                  <a:pt x="2861155" y="71513"/>
                  <a:pt x="2861155" y="71608"/>
                  <a:pt x="2860197" y="72847"/>
                </a:cubicBezTo>
                <a:cubicBezTo>
                  <a:pt x="2850672" y="84753"/>
                  <a:pt x="2840198" y="85324"/>
                  <a:pt x="2838291" y="85324"/>
                </a:cubicBezTo>
                <a:cubicBezTo>
                  <a:pt x="2829724" y="85324"/>
                  <a:pt x="2828766" y="76276"/>
                  <a:pt x="2828766" y="71322"/>
                </a:cubicBezTo>
                <a:cubicBezTo>
                  <a:pt x="2828766" y="66560"/>
                  <a:pt x="2829724" y="60941"/>
                  <a:pt x="2830673" y="57512"/>
                </a:cubicBezTo>
                <a:lnTo>
                  <a:pt x="2835435" y="57512"/>
                </a:lnTo>
                <a:cubicBezTo>
                  <a:pt x="2839249" y="57512"/>
                  <a:pt x="2847816" y="57035"/>
                  <a:pt x="2853537" y="54654"/>
                </a:cubicBezTo>
                <a:cubicBezTo>
                  <a:pt x="2863062" y="50653"/>
                  <a:pt x="2863062" y="42366"/>
                  <a:pt x="2863062" y="41605"/>
                </a:cubicBezTo>
                <a:cubicBezTo>
                  <a:pt x="2863062" y="35604"/>
                  <a:pt x="2858299" y="30746"/>
                  <a:pt x="2850672" y="30746"/>
                </a:cubicBezTo>
                <a:cubicBezTo>
                  <a:pt x="2837342" y="30746"/>
                  <a:pt x="2820199" y="43509"/>
                  <a:pt x="2820199" y="65988"/>
                </a:cubicBezTo>
                <a:cubicBezTo>
                  <a:pt x="2820199" y="77323"/>
                  <a:pt x="2825910" y="87991"/>
                  <a:pt x="2837342" y="87991"/>
                </a:cubicBezTo>
                <a:cubicBezTo>
                  <a:pt x="2853537" y="87991"/>
                  <a:pt x="2864010" y="75323"/>
                  <a:pt x="2864010" y="73608"/>
                </a:cubicBezTo>
                <a:close/>
                <a:moveTo>
                  <a:pt x="2858299" y="41318"/>
                </a:moveTo>
                <a:cubicBezTo>
                  <a:pt x="2858299" y="54654"/>
                  <a:pt x="2838291" y="54654"/>
                  <a:pt x="2833528" y="54654"/>
                </a:cubicBezTo>
                <a:lnTo>
                  <a:pt x="2831622" y="54654"/>
                </a:lnTo>
                <a:cubicBezTo>
                  <a:pt x="2836384" y="33984"/>
                  <a:pt x="2849723" y="33508"/>
                  <a:pt x="2850672" y="33508"/>
                </a:cubicBezTo>
                <a:cubicBezTo>
                  <a:pt x="2855434" y="33508"/>
                  <a:pt x="2858299" y="36937"/>
                  <a:pt x="2858299" y="41318"/>
                </a:cubicBezTo>
                <a:close/>
                <a:moveTo>
                  <a:pt x="2923067" y="38747"/>
                </a:moveTo>
                <a:cubicBezTo>
                  <a:pt x="2923067" y="32175"/>
                  <a:pt x="2915449" y="30746"/>
                  <a:pt x="2911635" y="30746"/>
                </a:cubicBezTo>
                <a:cubicBezTo>
                  <a:pt x="2903059" y="30746"/>
                  <a:pt x="2898297" y="37128"/>
                  <a:pt x="2896399" y="39794"/>
                </a:cubicBezTo>
                <a:cubicBezTo>
                  <a:pt x="2894492" y="33127"/>
                  <a:pt x="2889730" y="30746"/>
                  <a:pt x="2885916" y="30746"/>
                </a:cubicBezTo>
                <a:cubicBezTo>
                  <a:pt x="2881153" y="30746"/>
                  <a:pt x="2879247" y="33699"/>
                  <a:pt x="2877349" y="37413"/>
                </a:cubicBezTo>
                <a:cubicBezTo>
                  <a:pt x="2874484" y="42461"/>
                  <a:pt x="2872587" y="50177"/>
                  <a:pt x="2872587" y="50177"/>
                </a:cubicBezTo>
                <a:cubicBezTo>
                  <a:pt x="2872587" y="51511"/>
                  <a:pt x="2874484" y="51511"/>
                  <a:pt x="2874484" y="51511"/>
                </a:cubicBezTo>
                <a:cubicBezTo>
                  <a:pt x="2876391" y="51511"/>
                  <a:pt x="2876391" y="51416"/>
                  <a:pt x="2877349" y="48558"/>
                </a:cubicBezTo>
                <a:cubicBezTo>
                  <a:pt x="2879247" y="39794"/>
                  <a:pt x="2882112" y="33508"/>
                  <a:pt x="2885916" y="33508"/>
                </a:cubicBezTo>
                <a:cubicBezTo>
                  <a:pt x="2888772" y="33508"/>
                  <a:pt x="2888772" y="37223"/>
                  <a:pt x="2888772" y="38651"/>
                </a:cubicBezTo>
                <a:cubicBezTo>
                  <a:pt x="2888772" y="40652"/>
                  <a:pt x="2888772" y="43033"/>
                  <a:pt x="2887823" y="45033"/>
                </a:cubicBezTo>
                <a:lnTo>
                  <a:pt x="2878298" y="82943"/>
                </a:lnTo>
                <a:cubicBezTo>
                  <a:pt x="2878298" y="83705"/>
                  <a:pt x="2878298" y="84467"/>
                  <a:pt x="2878298" y="84753"/>
                </a:cubicBezTo>
                <a:cubicBezTo>
                  <a:pt x="2878298" y="86276"/>
                  <a:pt x="2879247" y="87991"/>
                  <a:pt x="2882112" y="87991"/>
                </a:cubicBezTo>
                <a:cubicBezTo>
                  <a:pt x="2885916" y="87991"/>
                  <a:pt x="2886874" y="84467"/>
                  <a:pt x="2886874" y="83419"/>
                </a:cubicBezTo>
                <a:lnTo>
                  <a:pt x="2894492" y="50177"/>
                </a:lnTo>
                <a:cubicBezTo>
                  <a:pt x="2895441" y="49891"/>
                  <a:pt x="2900203" y="33508"/>
                  <a:pt x="2911635" y="33508"/>
                </a:cubicBezTo>
                <a:cubicBezTo>
                  <a:pt x="2911635" y="33508"/>
                  <a:pt x="2915449" y="33508"/>
                  <a:pt x="2917347" y="35318"/>
                </a:cubicBezTo>
                <a:cubicBezTo>
                  <a:pt x="2913542" y="36651"/>
                  <a:pt x="2912584" y="40652"/>
                  <a:pt x="2912584" y="41414"/>
                </a:cubicBezTo>
                <a:cubicBezTo>
                  <a:pt x="2912584" y="43033"/>
                  <a:pt x="2914491" y="45415"/>
                  <a:pt x="2917347" y="45415"/>
                </a:cubicBezTo>
                <a:cubicBezTo>
                  <a:pt x="2919253" y="45415"/>
                  <a:pt x="2923067" y="43700"/>
                  <a:pt x="2923067" y="38747"/>
                </a:cubicBezTo>
                <a:close/>
              </a:path>
            </a:pathLst>
          </a:custGeom>
          <a:solidFill>
            <a:srgbClr val="000000"/>
          </a:solidFill>
          <a:ln w="12829" cap="flat">
            <a:noFill/>
            <a:prstDash val="solid"/>
            <a:miter/>
          </a:ln>
        </p:spPr>
        <p:txBody>
          <a:bodyPr rtlCol="0" anchor="ctr"/>
          <a:lstStyle/>
          <a:p>
            <a:endParaRPr lang="en-AE"/>
          </a:p>
        </p:txBody>
      </p:sp>
      <p:sp>
        <p:nvSpPr>
          <p:cNvPr id="158" name="Freeform: Shape 157">
            <a:extLst>
              <a:ext uri="{FF2B5EF4-FFF2-40B4-BE49-F238E27FC236}">
                <a16:creationId xmlns:a16="http://schemas.microsoft.com/office/drawing/2014/main" id="{F7A48921-5037-F9F5-6609-ED716603DDD4}"/>
              </a:ext>
            </a:extLst>
          </p:cNvPr>
          <p:cNvSpPr/>
          <p:nvPr/>
        </p:nvSpPr>
        <p:spPr>
          <a:xfrm>
            <a:off x="3743324" y="5766021"/>
            <a:ext cx="1196336" cy="113729"/>
          </a:xfrm>
          <a:custGeom>
            <a:avLst/>
            <a:gdLst>
              <a:gd name="connsiteX0" fmla="*/ 46508 w 1196336"/>
              <a:gd name="connsiteY0" fmla="*/ 68561 h 113729"/>
              <a:gd name="connsiteX1" fmla="*/ 44610 w 1196336"/>
              <a:gd name="connsiteY1" fmla="*/ 67323 h 113729"/>
              <a:gd name="connsiteX2" fmla="*/ 42703 w 1196336"/>
              <a:gd name="connsiteY2" fmla="*/ 69418 h 113729"/>
              <a:gd name="connsiteX3" fmla="*/ 31272 w 1196336"/>
              <a:gd name="connsiteY3" fmla="*/ 85325 h 113729"/>
              <a:gd name="connsiteX4" fmla="*/ 28416 w 1196336"/>
              <a:gd name="connsiteY4" fmla="*/ 81610 h 113729"/>
              <a:gd name="connsiteX5" fmla="*/ 30323 w 1196336"/>
              <a:gd name="connsiteY5" fmla="*/ 72085 h 113729"/>
              <a:gd name="connsiteX6" fmla="*/ 37941 w 1196336"/>
              <a:gd name="connsiteY6" fmla="*/ 43986 h 113729"/>
              <a:gd name="connsiteX7" fmla="*/ 24602 w 1196336"/>
              <a:gd name="connsiteY7" fmla="*/ 30746 h 113729"/>
              <a:gd name="connsiteX8" fmla="*/ 8408 w 1196336"/>
              <a:gd name="connsiteY8" fmla="*/ 39034 h 113729"/>
              <a:gd name="connsiteX9" fmla="*/ 16984 w 1196336"/>
              <a:gd name="connsiteY9" fmla="*/ 1981 h 113729"/>
              <a:gd name="connsiteX10" fmla="*/ 17933 w 1196336"/>
              <a:gd name="connsiteY10" fmla="*/ 362 h 113729"/>
              <a:gd name="connsiteX11" fmla="*/ 16035 w 1196336"/>
              <a:gd name="connsiteY11" fmla="*/ -1163 h 113729"/>
              <a:gd name="connsiteX12" fmla="*/ 14128 w 1196336"/>
              <a:gd name="connsiteY12" fmla="*/ -781 h 113729"/>
              <a:gd name="connsiteX13" fmla="*/ 1748 w 1196336"/>
              <a:gd name="connsiteY13" fmla="*/ 266 h 113729"/>
              <a:gd name="connsiteX14" fmla="*/ -1117 w 1196336"/>
              <a:gd name="connsiteY14" fmla="*/ 2743 h 113729"/>
              <a:gd name="connsiteX15" fmla="*/ 1748 w 1196336"/>
              <a:gd name="connsiteY15" fmla="*/ 4267 h 113729"/>
              <a:gd name="connsiteX16" fmla="*/ 7459 w 1196336"/>
              <a:gd name="connsiteY16" fmla="*/ 6362 h 113729"/>
              <a:gd name="connsiteX17" fmla="*/ 7459 w 1196336"/>
              <a:gd name="connsiteY17" fmla="*/ 8553 h 113729"/>
              <a:gd name="connsiteX18" fmla="*/ -11591 w 1196336"/>
              <a:gd name="connsiteY18" fmla="*/ 83133 h 113729"/>
              <a:gd name="connsiteX19" fmla="*/ -11591 w 1196336"/>
              <a:gd name="connsiteY19" fmla="*/ 84753 h 113729"/>
              <a:gd name="connsiteX20" fmla="*/ -7777 w 1196336"/>
              <a:gd name="connsiteY20" fmla="*/ 87991 h 113729"/>
              <a:gd name="connsiteX21" fmla="*/ -3015 w 1196336"/>
              <a:gd name="connsiteY21" fmla="*/ 84562 h 113729"/>
              <a:gd name="connsiteX22" fmla="*/ 1748 w 1196336"/>
              <a:gd name="connsiteY22" fmla="*/ 62560 h 113729"/>
              <a:gd name="connsiteX23" fmla="*/ 3645 w 1196336"/>
              <a:gd name="connsiteY23" fmla="*/ 54369 h 113729"/>
              <a:gd name="connsiteX24" fmla="*/ 7459 w 1196336"/>
              <a:gd name="connsiteY24" fmla="*/ 45605 h 113729"/>
              <a:gd name="connsiteX25" fmla="*/ 24602 w 1196336"/>
              <a:gd name="connsiteY25" fmla="*/ 33604 h 113729"/>
              <a:gd name="connsiteX26" fmla="*/ 30323 w 1196336"/>
              <a:gd name="connsiteY26" fmla="*/ 41891 h 113729"/>
              <a:gd name="connsiteX27" fmla="*/ 22695 w 1196336"/>
              <a:gd name="connsiteY27" fmla="*/ 69895 h 113729"/>
              <a:gd name="connsiteX28" fmla="*/ 20798 w 1196336"/>
              <a:gd name="connsiteY28" fmla="*/ 77895 h 113729"/>
              <a:gd name="connsiteX29" fmla="*/ 30323 w 1196336"/>
              <a:gd name="connsiteY29" fmla="*/ 87991 h 113729"/>
              <a:gd name="connsiteX30" fmla="*/ 46508 w 1196336"/>
              <a:gd name="connsiteY30" fmla="*/ 68561 h 113729"/>
              <a:gd name="connsiteX31" fmla="*/ 110327 w 1196336"/>
              <a:gd name="connsiteY31" fmla="*/ 68561 h 113729"/>
              <a:gd name="connsiteX32" fmla="*/ 108420 w 1196336"/>
              <a:gd name="connsiteY32" fmla="*/ 67323 h 113729"/>
              <a:gd name="connsiteX33" fmla="*/ 105565 w 1196336"/>
              <a:gd name="connsiteY33" fmla="*/ 70180 h 113729"/>
              <a:gd name="connsiteX34" fmla="*/ 96998 w 1196336"/>
              <a:gd name="connsiteY34" fmla="*/ 85325 h 113729"/>
              <a:gd name="connsiteX35" fmla="*/ 94133 w 1196336"/>
              <a:gd name="connsiteY35" fmla="*/ 80181 h 113729"/>
              <a:gd name="connsiteX36" fmla="*/ 95091 w 1196336"/>
              <a:gd name="connsiteY36" fmla="*/ 73608 h 113729"/>
              <a:gd name="connsiteX37" fmla="*/ 103658 w 1196336"/>
              <a:gd name="connsiteY37" fmla="*/ 39223 h 113729"/>
              <a:gd name="connsiteX38" fmla="*/ 103658 w 1196336"/>
              <a:gd name="connsiteY38" fmla="*/ 36557 h 113729"/>
              <a:gd name="connsiteX39" fmla="*/ 100802 w 1196336"/>
              <a:gd name="connsiteY39" fmla="*/ 33222 h 113729"/>
              <a:gd name="connsiteX40" fmla="*/ 96040 w 1196336"/>
              <a:gd name="connsiteY40" fmla="*/ 38176 h 113729"/>
              <a:gd name="connsiteX41" fmla="*/ 84608 w 1196336"/>
              <a:gd name="connsiteY41" fmla="*/ 30746 h 113729"/>
              <a:gd name="connsiteX42" fmla="*/ 56033 w 1196336"/>
              <a:gd name="connsiteY42" fmla="*/ 68561 h 113729"/>
              <a:gd name="connsiteX43" fmla="*/ 71278 w 1196336"/>
              <a:gd name="connsiteY43" fmla="*/ 87991 h 113729"/>
              <a:gd name="connsiteX44" fmla="*/ 86515 w 1196336"/>
              <a:gd name="connsiteY44" fmla="*/ 79229 h 113729"/>
              <a:gd name="connsiteX45" fmla="*/ 96998 w 1196336"/>
              <a:gd name="connsiteY45" fmla="*/ 87991 h 113729"/>
              <a:gd name="connsiteX46" fmla="*/ 106523 w 1196336"/>
              <a:gd name="connsiteY46" fmla="*/ 81038 h 113729"/>
              <a:gd name="connsiteX47" fmla="*/ 110327 w 1196336"/>
              <a:gd name="connsiteY47" fmla="*/ 68561 h 113729"/>
              <a:gd name="connsiteX48" fmla="*/ 87473 w 1196336"/>
              <a:gd name="connsiteY48" fmla="*/ 71038 h 113729"/>
              <a:gd name="connsiteX49" fmla="*/ 71278 w 1196336"/>
              <a:gd name="connsiteY49" fmla="*/ 85325 h 113729"/>
              <a:gd name="connsiteX50" fmla="*/ 64609 w 1196336"/>
              <a:gd name="connsiteY50" fmla="*/ 74085 h 113729"/>
              <a:gd name="connsiteX51" fmla="*/ 71278 w 1196336"/>
              <a:gd name="connsiteY51" fmla="*/ 47510 h 113729"/>
              <a:gd name="connsiteX52" fmla="*/ 84608 w 1196336"/>
              <a:gd name="connsiteY52" fmla="*/ 33604 h 113729"/>
              <a:gd name="connsiteX53" fmla="*/ 94133 w 1196336"/>
              <a:gd name="connsiteY53" fmla="*/ 45510 h 113729"/>
              <a:gd name="connsiteX54" fmla="*/ 93184 w 1196336"/>
              <a:gd name="connsiteY54" fmla="*/ 47130 h 113729"/>
              <a:gd name="connsiteX55" fmla="*/ 170333 w 1196336"/>
              <a:gd name="connsiteY55" fmla="*/ 39034 h 113729"/>
              <a:gd name="connsiteX56" fmla="*/ 165570 w 1196336"/>
              <a:gd name="connsiteY56" fmla="*/ 30746 h 113729"/>
              <a:gd name="connsiteX57" fmla="*/ 158910 w 1196336"/>
              <a:gd name="connsiteY57" fmla="*/ 36557 h 113729"/>
              <a:gd name="connsiteX58" fmla="*/ 160808 w 1196336"/>
              <a:gd name="connsiteY58" fmla="*/ 39986 h 113729"/>
              <a:gd name="connsiteX59" fmla="*/ 164622 w 1196336"/>
              <a:gd name="connsiteY59" fmla="*/ 49891 h 113729"/>
              <a:gd name="connsiteX60" fmla="*/ 143665 w 1196336"/>
              <a:gd name="connsiteY60" fmla="*/ 85325 h 113729"/>
              <a:gd name="connsiteX61" fmla="*/ 136047 w 1196336"/>
              <a:gd name="connsiteY61" fmla="*/ 74752 h 113729"/>
              <a:gd name="connsiteX62" fmla="*/ 143665 w 1196336"/>
              <a:gd name="connsiteY62" fmla="*/ 47415 h 113729"/>
              <a:gd name="connsiteX63" fmla="*/ 144623 w 1196336"/>
              <a:gd name="connsiteY63" fmla="*/ 41034 h 113729"/>
              <a:gd name="connsiteX64" fmla="*/ 135098 w 1196336"/>
              <a:gd name="connsiteY64" fmla="*/ 30746 h 113729"/>
              <a:gd name="connsiteX65" fmla="*/ 118903 w 1196336"/>
              <a:gd name="connsiteY65" fmla="*/ 50273 h 113729"/>
              <a:gd name="connsiteX66" fmla="*/ 120810 w 1196336"/>
              <a:gd name="connsiteY66" fmla="*/ 51606 h 113729"/>
              <a:gd name="connsiteX67" fmla="*/ 122708 w 1196336"/>
              <a:gd name="connsiteY67" fmla="*/ 49511 h 113729"/>
              <a:gd name="connsiteX68" fmla="*/ 135098 w 1196336"/>
              <a:gd name="connsiteY68" fmla="*/ 33604 h 113729"/>
              <a:gd name="connsiteX69" fmla="*/ 137953 w 1196336"/>
              <a:gd name="connsiteY69" fmla="*/ 37319 h 113729"/>
              <a:gd name="connsiteX70" fmla="*/ 134140 w 1196336"/>
              <a:gd name="connsiteY70" fmla="*/ 48559 h 113729"/>
              <a:gd name="connsiteX71" fmla="*/ 128428 w 1196336"/>
              <a:gd name="connsiteY71" fmla="*/ 72847 h 113729"/>
              <a:gd name="connsiteX72" fmla="*/ 143665 w 1196336"/>
              <a:gd name="connsiteY72" fmla="*/ 87991 h 113729"/>
              <a:gd name="connsiteX73" fmla="*/ 170333 w 1196336"/>
              <a:gd name="connsiteY73" fmla="*/ 39034 h 113729"/>
              <a:gd name="connsiteX74" fmla="*/ 225585 w 1196336"/>
              <a:gd name="connsiteY74" fmla="*/ 73608 h 113729"/>
              <a:gd name="connsiteX75" fmla="*/ 223678 w 1196336"/>
              <a:gd name="connsiteY75" fmla="*/ 71513 h 113729"/>
              <a:gd name="connsiteX76" fmla="*/ 221772 w 1196336"/>
              <a:gd name="connsiteY76" fmla="*/ 72847 h 113729"/>
              <a:gd name="connsiteX77" fmla="*/ 198908 w 1196336"/>
              <a:gd name="connsiteY77" fmla="*/ 85325 h 113729"/>
              <a:gd name="connsiteX78" fmla="*/ 189383 w 1196336"/>
              <a:gd name="connsiteY78" fmla="*/ 71322 h 113729"/>
              <a:gd name="connsiteX79" fmla="*/ 192248 w 1196336"/>
              <a:gd name="connsiteY79" fmla="*/ 57512 h 113729"/>
              <a:gd name="connsiteX80" fmla="*/ 197010 w 1196336"/>
              <a:gd name="connsiteY80" fmla="*/ 57512 h 113729"/>
              <a:gd name="connsiteX81" fmla="*/ 215102 w 1196336"/>
              <a:gd name="connsiteY81" fmla="*/ 54654 h 113729"/>
              <a:gd name="connsiteX82" fmla="*/ 225585 w 1196336"/>
              <a:gd name="connsiteY82" fmla="*/ 41605 h 113729"/>
              <a:gd name="connsiteX83" fmla="*/ 212247 w 1196336"/>
              <a:gd name="connsiteY83" fmla="*/ 30746 h 113729"/>
              <a:gd name="connsiteX84" fmla="*/ 180816 w 1196336"/>
              <a:gd name="connsiteY84" fmla="*/ 65989 h 113729"/>
              <a:gd name="connsiteX85" fmla="*/ 198908 w 1196336"/>
              <a:gd name="connsiteY85" fmla="*/ 87991 h 113729"/>
              <a:gd name="connsiteX86" fmla="*/ 225585 w 1196336"/>
              <a:gd name="connsiteY86" fmla="*/ 73608 h 113729"/>
              <a:gd name="connsiteX87" fmla="*/ 219865 w 1196336"/>
              <a:gd name="connsiteY87" fmla="*/ 41320 h 113729"/>
              <a:gd name="connsiteX88" fmla="*/ 195103 w 1196336"/>
              <a:gd name="connsiteY88" fmla="*/ 54654 h 113729"/>
              <a:gd name="connsiteX89" fmla="*/ 192248 w 1196336"/>
              <a:gd name="connsiteY89" fmla="*/ 54654 h 113729"/>
              <a:gd name="connsiteX90" fmla="*/ 212247 w 1196336"/>
              <a:gd name="connsiteY90" fmla="*/ 33604 h 113729"/>
              <a:gd name="connsiteX91" fmla="*/ 219865 w 1196336"/>
              <a:gd name="connsiteY91" fmla="*/ 41320 h 113729"/>
              <a:gd name="connsiteX92" fmla="*/ 336072 w 1196336"/>
              <a:gd name="connsiteY92" fmla="*/ 68561 h 113729"/>
              <a:gd name="connsiteX93" fmla="*/ 334165 w 1196336"/>
              <a:gd name="connsiteY93" fmla="*/ 67323 h 113729"/>
              <a:gd name="connsiteX94" fmla="*/ 332258 w 1196336"/>
              <a:gd name="connsiteY94" fmla="*/ 70180 h 113729"/>
              <a:gd name="connsiteX95" fmla="*/ 323691 w 1196336"/>
              <a:gd name="connsiteY95" fmla="*/ 85325 h 113729"/>
              <a:gd name="connsiteX96" fmla="*/ 319877 w 1196336"/>
              <a:gd name="connsiteY96" fmla="*/ 80181 h 113729"/>
              <a:gd name="connsiteX97" fmla="*/ 320835 w 1196336"/>
              <a:gd name="connsiteY97" fmla="*/ 73608 h 113729"/>
              <a:gd name="connsiteX98" fmla="*/ 329402 w 1196336"/>
              <a:gd name="connsiteY98" fmla="*/ 39223 h 113729"/>
              <a:gd name="connsiteX99" fmla="*/ 330360 w 1196336"/>
              <a:gd name="connsiteY99" fmla="*/ 36557 h 113729"/>
              <a:gd name="connsiteX100" fmla="*/ 326547 w 1196336"/>
              <a:gd name="connsiteY100" fmla="*/ 33222 h 113729"/>
              <a:gd name="connsiteX101" fmla="*/ 321784 w 1196336"/>
              <a:gd name="connsiteY101" fmla="*/ 38176 h 113729"/>
              <a:gd name="connsiteX102" fmla="*/ 311310 w 1196336"/>
              <a:gd name="connsiteY102" fmla="*/ 30746 h 113729"/>
              <a:gd name="connsiteX103" fmla="*/ 282735 w 1196336"/>
              <a:gd name="connsiteY103" fmla="*/ 68561 h 113729"/>
              <a:gd name="connsiteX104" fmla="*/ 297972 w 1196336"/>
              <a:gd name="connsiteY104" fmla="*/ 87991 h 113729"/>
              <a:gd name="connsiteX105" fmla="*/ 313208 w 1196336"/>
              <a:gd name="connsiteY105" fmla="*/ 79229 h 113729"/>
              <a:gd name="connsiteX106" fmla="*/ 323691 w 1196336"/>
              <a:gd name="connsiteY106" fmla="*/ 87991 h 113729"/>
              <a:gd name="connsiteX107" fmla="*/ 332258 w 1196336"/>
              <a:gd name="connsiteY107" fmla="*/ 81038 h 113729"/>
              <a:gd name="connsiteX108" fmla="*/ 336072 w 1196336"/>
              <a:gd name="connsiteY108" fmla="*/ 68561 h 113729"/>
              <a:gd name="connsiteX109" fmla="*/ 314166 w 1196336"/>
              <a:gd name="connsiteY109" fmla="*/ 71038 h 113729"/>
              <a:gd name="connsiteX110" fmla="*/ 297972 w 1196336"/>
              <a:gd name="connsiteY110" fmla="*/ 85325 h 113729"/>
              <a:gd name="connsiteX111" fmla="*/ 291302 w 1196336"/>
              <a:gd name="connsiteY111" fmla="*/ 74085 h 113729"/>
              <a:gd name="connsiteX112" fmla="*/ 297023 w 1196336"/>
              <a:gd name="connsiteY112" fmla="*/ 47510 h 113729"/>
              <a:gd name="connsiteX113" fmla="*/ 311310 w 1196336"/>
              <a:gd name="connsiteY113" fmla="*/ 33604 h 113729"/>
              <a:gd name="connsiteX114" fmla="*/ 319877 w 1196336"/>
              <a:gd name="connsiteY114" fmla="*/ 45510 h 113729"/>
              <a:gd name="connsiteX115" fmla="*/ 319877 w 1196336"/>
              <a:gd name="connsiteY115" fmla="*/ 47130 h 113729"/>
              <a:gd name="connsiteX116" fmla="*/ 447516 w 1196336"/>
              <a:gd name="connsiteY116" fmla="*/ 68561 h 113729"/>
              <a:gd name="connsiteX117" fmla="*/ 445609 w 1196336"/>
              <a:gd name="connsiteY117" fmla="*/ 67323 h 113729"/>
              <a:gd name="connsiteX118" fmla="*/ 443702 w 1196336"/>
              <a:gd name="connsiteY118" fmla="*/ 69418 h 113729"/>
              <a:gd name="connsiteX119" fmla="*/ 432270 w 1196336"/>
              <a:gd name="connsiteY119" fmla="*/ 85325 h 113729"/>
              <a:gd name="connsiteX120" fmla="*/ 429415 w 1196336"/>
              <a:gd name="connsiteY120" fmla="*/ 81610 h 113729"/>
              <a:gd name="connsiteX121" fmla="*/ 431322 w 1196336"/>
              <a:gd name="connsiteY121" fmla="*/ 72085 h 113729"/>
              <a:gd name="connsiteX122" fmla="*/ 438940 w 1196336"/>
              <a:gd name="connsiteY122" fmla="*/ 43986 h 113729"/>
              <a:gd name="connsiteX123" fmla="*/ 425610 w 1196336"/>
              <a:gd name="connsiteY123" fmla="*/ 30746 h 113729"/>
              <a:gd name="connsiteX124" fmla="*/ 409416 w 1196336"/>
              <a:gd name="connsiteY124" fmla="*/ 39034 h 113729"/>
              <a:gd name="connsiteX125" fmla="*/ 417983 w 1196336"/>
              <a:gd name="connsiteY125" fmla="*/ 1981 h 113729"/>
              <a:gd name="connsiteX126" fmla="*/ 418941 w 1196336"/>
              <a:gd name="connsiteY126" fmla="*/ 362 h 113729"/>
              <a:gd name="connsiteX127" fmla="*/ 417034 w 1196336"/>
              <a:gd name="connsiteY127" fmla="*/ -1163 h 113729"/>
              <a:gd name="connsiteX128" fmla="*/ 415127 w 1196336"/>
              <a:gd name="connsiteY128" fmla="*/ -781 h 113729"/>
              <a:gd name="connsiteX129" fmla="*/ 402747 w 1196336"/>
              <a:gd name="connsiteY129" fmla="*/ 266 h 113729"/>
              <a:gd name="connsiteX130" fmla="*/ 399891 w 1196336"/>
              <a:gd name="connsiteY130" fmla="*/ 2743 h 113729"/>
              <a:gd name="connsiteX131" fmla="*/ 402747 w 1196336"/>
              <a:gd name="connsiteY131" fmla="*/ 4267 h 113729"/>
              <a:gd name="connsiteX132" fmla="*/ 408458 w 1196336"/>
              <a:gd name="connsiteY132" fmla="*/ 6362 h 113729"/>
              <a:gd name="connsiteX133" fmla="*/ 408458 w 1196336"/>
              <a:gd name="connsiteY133" fmla="*/ 8553 h 113729"/>
              <a:gd name="connsiteX134" fmla="*/ 389408 w 1196336"/>
              <a:gd name="connsiteY134" fmla="*/ 83133 h 113729"/>
              <a:gd name="connsiteX135" fmla="*/ 389408 w 1196336"/>
              <a:gd name="connsiteY135" fmla="*/ 84753 h 113729"/>
              <a:gd name="connsiteX136" fmla="*/ 393222 w 1196336"/>
              <a:gd name="connsiteY136" fmla="*/ 87991 h 113729"/>
              <a:gd name="connsiteX137" fmla="*/ 397984 w 1196336"/>
              <a:gd name="connsiteY137" fmla="*/ 84562 h 113729"/>
              <a:gd name="connsiteX138" fmla="*/ 402747 w 1196336"/>
              <a:gd name="connsiteY138" fmla="*/ 62560 h 113729"/>
              <a:gd name="connsiteX139" fmla="*/ 404653 w 1196336"/>
              <a:gd name="connsiteY139" fmla="*/ 54369 h 113729"/>
              <a:gd name="connsiteX140" fmla="*/ 408458 w 1196336"/>
              <a:gd name="connsiteY140" fmla="*/ 45605 h 113729"/>
              <a:gd name="connsiteX141" fmla="*/ 425610 w 1196336"/>
              <a:gd name="connsiteY141" fmla="*/ 33604 h 113729"/>
              <a:gd name="connsiteX142" fmla="*/ 431322 w 1196336"/>
              <a:gd name="connsiteY142" fmla="*/ 41891 h 113729"/>
              <a:gd name="connsiteX143" fmla="*/ 423703 w 1196336"/>
              <a:gd name="connsiteY143" fmla="*/ 69895 h 113729"/>
              <a:gd name="connsiteX144" fmla="*/ 421797 w 1196336"/>
              <a:gd name="connsiteY144" fmla="*/ 77895 h 113729"/>
              <a:gd name="connsiteX145" fmla="*/ 431322 w 1196336"/>
              <a:gd name="connsiteY145" fmla="*/ 87991 h 113729"/>
              <a:gd name="connsiteX146" fmla="*/ 447516 w 1196336"/>
              <a:gd name="connsiteY146" fmla="*/ 68561 h 113729"/>
              <a:gd name="connsiteX147" fmla="*/ 486565 w 1196336"/>
              <a:gd name="connsiteY147" fmla="*/ 68561 h 113729"/>
              <a:gd name="connsiteX148" fmla="*/ 484658 w 1196336"/>
              <a:gd name="connsiteY148" fmla="*/ 67323 h 113729"/>
              <a:gd name="connsiteX149" fmla="*/ 482760 w 1196336"/>
              <a:gd name="connsiteY149" fmla="*/ 69418 h 113729"/>
              <a:gd name="connsiteX150" fmla="*/ 470370 w 1196336"/>
              <a:gd name="connsiteY150" fmla="*/ 85325 h 113729"/>
              <a:gd name="connsiteX151" fmla="*/ 467515 w 1196336"/>
              <a:gd name="connsiteY151" fmla="*/ 81801 h 113729"/>
              <a:gd name="connsiteX152" fmla="*/ 471328 w 1196336"/>
              <a:gd name="connsiteY152" fmla="*/ 69609 h 113729"/>
              <a:gd name="connsiteX153" fmla="*/ 478947 w 1196336"/>
              <a:gd name="connsiteY153" fmla="*/ 47987 h 113729"/>
              <a:gd name="connsiteX154" fmla="*/ 480853 w 1196336"/>
              <a:gd name="connsiteY154" fmla="*/ 40843 h 113729"/>
              <a:gd name="connsiteX155" fmla="*/ 471328 w 1196336"/>
              <a:gd name="connsiteY155" fmla="*/ 30746 h 113729"/>
              <a:gd name="connsiteX156" fmla="*/ 455134 w 1196336"/>
              <a:gd name="connsiteY156" fmla="*/ 50273 h 113729"/>
              <a:gd name="connsiteX157" fmla="*/ 457041 w 1196336"/>
              <a:gd name="connsiteY157" fmla="*/ 51606 h 113729"/>
              <a:gd name="connsiteX158" fmla="*/ 458948 w 1196336"/>
              <a:gd name="connsiteY158" fmla="*/ 49511 h 113729"/>
              <a:gd name="connsiteX159" fmla="*/ 471328 w 1196336"/>
              <a:gd name="connsiteY159" fmla="*/ 33604 h 113729"/>
              <a:gd name="connsiteX160" fmla="*/ 474184 w 1196336"/>
              <a:gd name="connsiteY160" fmla="*/ 37128 h 113729"/>
              <a:gd name="connsiteX161" fmla="*/ 471328 w 1196336"/>
              <a:gd name="connsiteY161" fmla="*/ 46177 h 113729"/>
              <a:gd name="connsiteX162" fmla="*/ 467515 w 1196336"/>
              <a:gd name="connsiteY162" fmla="*/ 56750 h 113729"/>
              <a:gd name="connsiteX163" fmla="*/ 462752 w 1196336"/>
              <a:gd name="connsiteY163" fmla="*/ 69323 h 113729"/>
              <a:gd name="connsiteX164" fmla="*/ 460845 w 1196336"/>
              <a:gd name="connsiteY164" fmla="*/ 77895 h 113729"/>
              <a:gd name="connsiteX165" fmla="*/ 470370 w 1196336"/>
              <a:gd name="connsiteY165" fmla="*/ 87991 h 113729"/>
              <a:gd name="connsiteX166" fmla="*/ 486565 w 1196336"/>
              <a:gd name="connsiteY166" fmla="*/ 68561 h 113729"/>
              <a:gd name="connsiteX167" fmla="*/ 489420 w 1196336"/>
              <a:gd name="connsiteY167" fmla="*/ 9410 h 113729"/>
              <a:gd name="connsiteX168" fmla="*/ 484658 w 1196336"/>
              <a:gd name="connsiteY168" fmla="*/ 3981 h 113729"/>
              <a:gd name="connsiteX169" fmla="*/ 476091 w 1196336"/>
              <a:gd name="connsiteY169" fmla="*/ 11982 h 113729"/>
              <a:gd name="connsiteX170" fmla="*/ 481802 w 1196336"/>
              <a:gd name="connsiteY170" fmla="*/ 17316 h 113729"/>
              <a:gd name="connsiteX171" fmla="*/ 489420 w 1196336"/>
              <a:gd name="connsiteY171" fmla="*/ 9410 h 113729"/>
              <a:gd name="connsiteX172" fmla="*/ 530385 w 1196336"/>
              <a:gd name="connsiteY172" fmla="*/ 94755 h 113729"/>
              <a:gd name="connsiteX173" fmla="*/ 544673 w 1196336"/>
              <a:gd name="connsiteY173" fmla="*/ 39223 h 113729"/>
              <a:gd name="connsiteX174" fmla="*/ 544673 w 1196336"/>
              <a:gd name="connsiteY174" fmla="*/ 36557 h 113729"/>
              <a:gd name="connsiteX175" fmla="*/ 541808 w 1196336"/>
              <a:gd name="connsiteY175" fmla="*/ 33222 h 113729"/>
              <a:gd name="connsiteX176" fmla="*/ 537045 w 1196336"/>
              <a:gd name="connsiteY176" fmla="*/ 37985 h 113729"/>
              <a:gd name="connsiteX177" fmla="*/ 525623 w 1196336"/>
              <a:gd name="connsiteY177" fmla="*/ 30746 h 113729"/>
              <a:gd name="connsiteX178" fmla="*/ 497048 w 1196336"/>
              <a:gd name="connsiteY178" fmla="*/ 67323 h 113729"/>
              <a:gd name="connsiteX179" fmla="*/ 513233 w 1196336"/>
              <a:gd name="connsiteY179" fmla="*/ 86659 h 113729"/>
              <a:gd name="connsiteX180" fmla="*/ 526572 w 1196336"/>
              <a:gd name="connsiteY180" fmla="*/ 79991 h 113729"/>
              <a:gd name="connsiteX181" fmla="*/ 523716 w 1196336"/>
              <a:gd name="connsiteY181" fmla="*/ 90563 h 113729"/>
              <a:gd name="connsiteX182" fmla="*/ 517995 w 1196336"/>
              <a:gd name="connsiteY182" fmla="*/ 103994 h 113729"/>
              <a:gd name="connsiteX183" fmla="*/ 505615 w 1196336"/>
              <a:gd name="connsiteY183" fmla="*/ 109899 h 113729"/>
              <a:gd name="connsiteX184" fmla="*/ 497048 w 1196336"/>
              <a:gd name="connsiteY184" fmla="*/ 108375 h 113729"/>
              <a:gd name="connsiteX185" fmla="*/ 500852 w 1196336"/>
              <a:gd name="connsiteY185" fmla="*/ 102660 h 113729"/>
              <a:gd name="connsiteX186" fmla="*/ 496090 w 1196336"/>
              <a:gd name="connsiteY186" fmla="*/ 98565 h 113729"/>
              <a:gd name="connsiteX187" fmla="*/ 490378 w 1196336"/>
              <a:gd name="connsiteY187" fmla="*/ 105327 h 113729"/>
              <a:gd name="connsiteX188" fmla="*/ 505615 w 1196336"/>
              <a:gd name="connsiteY188" fmla="*/ 112566 h 113729"/>
              <a:gd name="connsiteX189" fmla="*/ 530385 w 1196336"/>
              <a:gd name="connsiteY189" fmla="*/ 94755 h 113729"/>
              <a:gd name="connsiteX190" fmla="*/ 528478 w 1196336"/>
              <a:gd name="connsiteY190" fmla="*/ 69990 h 113729"/>
              <a:gd name="connsiteX191" fmla="*/ 513233 w 1196336"/>
              <a:gd name="connsiteY191" fmla="*/ 83896 h 113729"/>
              <a:gd name="connsiteX192" fmla="*/ 505615 w 1196336"/>
              <a:gd name="connsiteY192" fmla="*/ 72847 h 113729"/>
              <a:gd name="connsiteX193" fmla="*/ 512284 w 1196336"/>
              <a:gd name="connsiteY193" fmla="*/ 46082 h 113729"/>
              <a:gd name="connsiteX194" fmla="*/ 525623 w 1196336"/>
              <a:gd name="connsiteY194" fmla="*/ 33604 h 113729"/>
              <a:gd name="connsiteX195" fmla="*/ 535148 w 1196336"/>
              <a:gd name="connsiteY195" fmla="*/ 45129 h 113729"/>
              <a:gd name="connsiteX196" fmla="*/ 534190 w 1196336"/>
              <a:gd name="connsiteY196" fmla="*/ 46939 h 113729"/>
              <a:gd name="connsiteX197" fmla="*/ 609441 w 1196336"/>
              <a:gd name="connsiteY197" fmla="*/ 68561 h 113729"/>
              <a:gd name="connsiteX198" fmla="*/ 607534 w 1196336"/>
              <a:gd name="connsiteY198" fmla="*/ 67323 h 113729"/>
              <a:gd name="connsiteX199" fmla="*/ 605627 w 1196336"/>
              <a:gd name="connsiteY199" fmla="*/ 69418 h 113729"/>
              <a:gd name="connsiteX200" fmla="*/ 593247 w 1196336"/>
              <a:gd name="connsiteY200" fmla="*/ 85325 h 113729"/>
              <a:gd name="connsiteX201" fmla="*/ 590391 w 1196336"/>
              <a:gd name="connsiteY201" fmla="*/ 81610 h 113729"/>
              <a:gd name="connsiteX202" fmla="*/ 593247 w 1196336"/>
              <a:gd name="connsiteY202" fmla="*/ 72085 h 113729"/>
              <a:gd name="connsiteX203" fmla="*/ 600865 w 1196336"/>
              <a:gd name="connsiteY203" fmla="*/ 43986 h 113729"/>
              <a:gd name="connsiteX204" fmla="*/ 587535 w 1196336"/>
              <a:gd name="connsiteY204" fmla="*/ 30746 h 113729"/>
              <a:gd name="connsiteX205" fmla="*/ 570383 w 1196336"/>
              <a:gd name="connsiteY205" fmla="*/ 39034 h 113729"/>
              <a:gd name="connsiteX206" fmla="*/ 579908 w 1196336"/>
              <a:gd name="connsiteY206" fmla="*/ 1981 h 113729"/>
              <a:gd name="connsiteX207" fmla="*/ 579908 w 1196336"/>
              <a:gd name="connsiteY207" fmla="*/ 362 h 113729"/>
              <a:gd name="connsiteX208" fmla="*/ 578959 w 1196336"/>
              <a:gd name="connsiteY208" fmla="*/ -1163 h 113729"/>
              <a:gd name="connsiteX209" fmla="*/ 577052 w 1196336"/>
              <a:gd name="connsiteY209" fmla="*/ -781 h 113729"/>
              <a:gd name="connsiteX210" fmla="*/ 563723 w 1196336"/>
              <a:gd name="connsiteY210" fmla="*/ 266 h 113729"/>
              <a:gd name="connsiteX211" fmla="*/ 560858 w 1196336"/>
              <a:gd name="connsiteY211" fmla="*/ 2743 h 113729"/>
              <a:gd name="connsiteX212" fmla="*/ 563723 w 1196336"/>
              <a:gd name="connsiteY212" fmla="*/ 4267 h 113729"/>
              <a:gd name="connsiteX213" fmla="*/ 570383 w 1196336"/>
              <a:gd name="connsiteY213" fmla="*/ 6362 h 113729"/>
              <a:gd name="connsiteX214" fmla="*/ 570383 w 1196336"/>
              <a:gd name="connsiteY214" fmla="*/ 8553 h 113729"/>
              <a:gd name="connsiteX215" fmla="*/ 551333 w 1196336"/>
              <a:gd name="connsiteY215" fmla="*/ 83133 h 113729"/>
              <a:gd name="connsiteX216" fmla="*/ 551333 w 1196336"/>
              <a:gd name="connsiteY216" fmla="*/ 84753 h 113729"/>
              <a:gd name="connsiteX217" fmla="*/ 555147 w 1196336"/>
              <a:gd name="connsiteY217" fmla="*/ 87991 h 113729"/>
              <a:gd name="connsiteX218" fmla="*/ 558960 w 1196336"/>
              <a:gd name="connsiteY218" fmla="*/ 84562 h 113729"/>
              <a:gd name="connsiteX219" fmla="*/ 564672 w 1196336"/>
              <a:gd name="connsiteY219" fmla="*/ 62560 h 113729"/>
              <a:gd name="connsiteX220" fmla="*/ 566578 w 1196336"/>
              <a:gd name="connsiteY220" fmla="*/ 54369 h 113729"/>
              <a:gd name="connsiteX221" fmla="*/ 570383 w 1196336"/>
              <a:gd name="connsiteY221" fmla="*/ 45605 h 113729"/>
              <a:gd name="connsiteX222" fmla="*/ 587535 w 1196336"/>
              <a:gd name="connsiteY222" fmla="*/ 33604 h 113729"/>
              <a:gd name="connsiteX223" fmla="*/ 593247 w 1196336"/>
              <a:gd name="connsiteY223" fmla="*/ 41891 h 113729"/>
              <a:gd name="connsiteX224" fmla="*/ 585628 w 1196336"/>
              <a:gd name="connsiteY224" fmla="*/ 69895 h 113729"/>
              <a:gd name="connsiteX225" fmla="*/ 583722 w 1196336"/>
              <a:gd name="connsiteY225" fmla="*/ 77895 h 113729"/>
              <a:gd name="connsiteX226" fmla="*/ 593247 w 1196336"/>
              <a:gd name="connsiteY226" fmla="*/ 87991 h 113729"/>
              <a:gd name="connsiteX227" fmla="*/ 609441 w 1196336"/>
              <a:gd name="connsiteY227" fmla="*/ 68561 h 113729"/>
              <a:gd name="connsiteX228" fmla="*/ 709453 w 1196336"/>
              <a:gd name="connsiteY228" fmla="*/ 50559 h 113729"/>
              <a:gd name="connsiteX229" fmla="*/ 694208 w 1196336"/>
              <a:gd name="connsiteY229" fmla="*/ 30746 h 113729"/>
              <a:gd name="connsiteX230" fmla="*/ 680878 w 1196336"/>
              <a:gd name="connsiteY230" fmla="*/ 37414 h 113729"/>
              <a:gd name="connsiteX231" fmla="*/ 689445 w 1196336"/>
              <a:gd name="connsiteY231" fmla="*/ 1981 h 113729"/>
              <a:gd name="connsiteX232" fmla="*/ 690403 w 1196336"/>
              <a:gd name="connsiteY232" fmla="*/ 362 h 113729"/>
              <a:gd name="connsiteX233" fmla="*/ 688497 w 1196336"/>
              <a:gd name="connsiteY233" fmla="*/ -1163 h 113729"/>
              <a:gd name="connsiteX234" fmla="*/ 686590 w 1196336"/>
              <a:gd name="connsiteY234" fmla="*/ -781 h 113729"/>
              <a:gd name="connsiteX235" fmla="*/ 674209 w 1196336"/>
              <a:gd name="connsiteY235" fmla="*/ 266 h 113729"/>
              <a:gd name="connsiteX236" fmla="*/ 671353 w 1196336"/>
              <a:gd name="connsiteY236" fmla="*/ 2743 h 113729"/>
              <a:gd name="connsiteX237" fmla="*/ 674209 w 1196336"/>
              <a:gd name="connsiteY237" fmla="*/ 4267 h 113729"/>
              <a:gd name="connsiteX238" fmla="*/ 679920 w 1196336"/>
              <a:gd name="connsiteY238" fmla="*/ 6362 h 113729"/>
              <a:gd name="connsiteX239" fmla="*/ 679920 w 1196336"/>
              <a:gd name="connsiteY239" fmla="*/ 8553 h 113729"/>
              <a:gd name="connsiteX240" fmla="*/ 667540 w 1196336"/>
              <a:gd name="connsiteY240" fmla="*/ 58369 h 113729"/>
              <a:gd name="connsiteX241" fmla="*/ 665633 w 1196336"/>
              <a:gd name="connsiteY241" fmla="*/ 68846 h 113729"/>
              <a:gd name="connsiteX242" fmla="*/ 680878 w 1196336"/>
              <a:gd name="connsiteY242" fmla="*/ 87991 h 113729"/>
              <a:gd name="connsiteX243" fmla="*/ 709453 w 1196336"/>
              <a:gd name="connsiteY243" fmla="*/ 50559 h 113729"/>
              <a:gd name="connsiteX244" fmla="*/ 694208 w 1196336"/>
              <a:gd name="connsiteY244" fmla="*/ 73324 h 113729"/>
              <a:gd name="connsiteX245" fmla="*/ 680878 w 1196336"/>
              <a:gd name="connsiteY245" fmla="*/ 85325 h 113729"/>
              <a:gd name="connsiteX246" fmla="*/ 673260 w 1196336"/>
              <a:gd name="connsiteY246" fmla="*/ 73133 h 113729"/>
              <a:gd name="connsiteX247" fmla="*/ 678023 w 1196336"/>
              <a:gd name="connsiteY247" fmla="*/ 48748 h 113729"/>
              <a:gd name="connsiteX248" fmla="*/ 680878 w 1196336"/>
              <a:gd name="connsiteY248" fmla="*/ 42938 h 113729"/>
              <a:gd name="connsiteX249" fmla="*/ 694208 w 1196336"/>
              <a:gd name="connsiteY249" fmla="*/ 33604 h 113729"/>
              <a:gd name="connsiteX250" fmla="*/ 700877 w 1196336"/>
              <a:gd name="connsiteY250" fmla="*/ 44844 h 113729"/>
              <a:gd name="connsiteX251" fmla="*/ 694208 w 1196336"/>
              <a:gd name="connsiteY251" fmla="*/ 73324 h 113729"/>
              <a:gd name="connsiteX252" fmla="*/ 751358 w 1196336"/>
              <a:gd name="connsiteY252" fmla="*/ 68561 h 113729"/>
              <a:gd name="connsiteX253" fmla="*/ 749460 w 1196336"/>
              <a:gd name="connsiteY253" fmla="*/ 67323 h 113729"/>
              <a:gd name="connsiteX254" fmla="*/ 747553 w 1196336"/>
              <a:gd name="connsiteY254" fmla="*/ 69418 h 113729"/>
              <a:gd name="connsiteX255" fmla="*/ 736122 w 1196336"/>
              <a:gd name="connsiteY255" fmla="*/ 85325 h 113729"/>
              <a:gd name="connsiteX256" fmla="*/ 733266 w 1196336"/>
              <a:gd name="connsiteY256" fmla="*/ 81801 h 113729"/>
              <a:gd name="connsiteX257" fmla="*/ 736122 w 1196336"/>
              <a:gd name="connsiteY257" fmla="*/ 69609 h 113729"/>
              <a:gd name="connsiteX258" fmla="*/ 744698 w 1196336"/>
              <a:gd name="connsiteY258" fmla="*/ 47987 h 113729"/>
              <a:gd name="connsiteX259" fmla="*/ 745647 w 1196336"/>
              <a:gd name="connsiteY259" fmla="*/ 40843 h 113729"/>
              <a:gd name="connsiteX260" fmla="*/ 736122 w 1196336"/>
              <a:gd name="connsiteY260" fmla="*/ 30746 h 113729"/>
              <a:gd name="connsiteX261" fmla="*/ 719927 w 1196336"/>
              <a:gd name="connsiteY261" fmla="*/ 50273 h 113729"/>
              <a:gd name="connsiteX262" fmla="*/ 721834 w 1196336"/>
              <a:gd name="connsiteY262" fmla="*/ 51606 h 113729"/>
              <a:gd name="connsiteX263" fmla="*/ 724690 w 1196336"/>
              <a:gd name="connsiteY263" fmla="*/ 49511 h 113729"/>
              <a:gd name="connsiteX264" fmla="*/ 736122 w 1196336"/>
              <a:gd name="connsiteY264" fmla="*/ 33604 h 113729"/>
              <a:gd name="connsiteX265" fmla="*/ 738977 w 1196336"/>
              <a:gd name="connsiteY265" fmla="*/ 37128 h 113729"/>
              <a:gd name="connsiteX266" fmla="*/ 737070 w 1196336"/>
              <a:gd name="connsiteY266" fmla="*/ 46177 h 113729"/>
              <a:gd name="connsiteX267" fmla="*/ 733266 w 1196336"/>
              <a:gd name="connsiteY267" fmla="*/ 56750 h 113729"/>
              <a:gd name="connsiteX268" fmla="*/ 728503 w 1196336"/>
              <a:gd name="connsiteY268" fmla="*/ 69323 h 113729"/>
              <a:gd name="connsiteX269" fmla="*/ 725648 w 1196336"/>
              <a:gd name="connsiteY269" fmla="*/ 77895 h 113729"/>
              <a:gd name="connsiteX270" fmla="*/ 735173 w 1196336"/>
              <a:gd name="connsiteY270" fmla="*/ 87991 h 113729"/>
              <a:gd name="connsiteX271" fmla="*/ 751358 w 1196336"/>
              <a:gd name="connsiteY271" fmla="*/ 68561 h 113729"/>
              <a:gd name="connsiteX272" fmla="*/ 755172 w 1196336"/>
              <a:gd name="connsiteY272" fmla="*/ 9410 h 113729"/>
              <a:gd name="connsiteX273" fmla="*/ 749460 w 1196336"/>
              <a:gd name="connsiteY273" fmla="*/ 3981 h 113729"/>
              <a:gd name="connsiteX274" fmla="*/ 740884 w 1196336"/>
              <a:gd name="connsiteY274" fmla="*/ 11982 h 113729"/>
              <a:gd name="connsiteX275" fmla="*/ 746595 w 1196336"/>
              <a:gd name="connsiteY275" fmla="*/ 17316 h 113729"/>
              <a:gd name="connsiteX276" fmla="*/ 755172 w 1196336"/>
              <a:gd name="connsiteY276" fmla="*/ 9410 h 113729"/>
              <a:gd name="connsiteX277" fmla="*/ 815177 w 1196336"/>
              <a:gd name="connsiteY277" fmla="*/ 68561 h 113729"/>
              <a:gd name="connsiteX278" fmla="*/ 813270 w 1196336"/>
              <a:gd name="connsiteY278" fmla="*/ 67323 h 113729"/>
              <a:gd name="connsiteX279" fmla="*/ 810415 w 1196336"/>
              <a:gd name="connsiteY279" fmla="*/ 70180 h 113729"/>
              <a:gd name="connsiteX280" fmla="*/ 801848 w 1196336"/>
              <a:gd name="connsiteY280" fmla="*/ 85325 h 113729"/>
              <a:gd name="connsiteX281" fmla="*/ 798983 w 1196336"/>
              <a:gd name="connsiteY281" fmla="*/ 80181 h 113729"/>
              <a:gd name="connsiteX282" fmla="*/ 799941 w 1196336"/>
              <a:gd name="connsiteY282" fmla="*/ 73608 h 113729"/>
              <a:gd name="connsiteX283" fmla="*/ 808508 w 1196336"/>
              <a:gd name="connsiteY283" fmla="*/ 39223 h 113729"/>
              <a:gd name="connsiteX284" fmla="*/ 808508 w 1196336"/>
              <a:gd name="connsiteY284" fmla="*/ 36557 h 113729"/>
              <a:gd name="connsiteX285" fmla="*/ 805652 w 1196336"/>
              <a:gd name="connsiteY285" fmla="*/ 33222 h 113729"/>
              <a:gd name="connsiteX286" fmla="*/ 800890 w 1196336"/>
              <a:gd name="connsiteY286" fmla="*/ 38176 h 113729"/>
              <a:gd name="connsiteX287" fmla="*/ 789458 w 1196336"/>
              <a:gd name="connsiteY287" fmla="*/ 30746 h 113729"/>
              <a:gd name="connsiteX288" fmla="*/ 760883 w 1196336"/>
              <a:gd name="connsiteY288" fmla="*/ 68561 h 113729"/>
              <a:gd name="connsiteX289" fmla="*/ 776128 w 1196336"/>
              <a:gd name="connsiteY289" fmla="*/ 87991 h 113729"/>
              <a:gd name="connsiteX290" fmla="*/ 791365 w 1196336"/>
              <a:gd name="connsiteY290" fmla="*/ 79229 h 113729"/>
              <a:gd name="connsiteX291" fmla="*/ 801848 w 1196336"/>
              <a:gd name="connsiteY291" fmla="*/ 87991 h 113729"/>
              <a:gd name="connsiteX292" fmla="*/ 811373 w 1196336"/>
              <a:gd name="connsiteY292" fmla="*/ 81038 h 113729"/>
              <a:gd name="connsiteX293" fmla="*/ 815177 w 1196336"/>
              <a:gd name="connsiteY293" fmla="*/ 68561 h 113729"/>
              <a:gd name="connsiteX294" fmla="*/ 792323 w 1196336"/>
              <a:gd name="connsiteY294" fmla="*/ 71038 h 113729"/>
              <a:gd name="connsiteX295" fmla="*/ 776128 w 1196336"/>
              <a:gd name="connsiteY295" fmla="*/ 85325 h 113729"/>
              <a:gd name="connsiteX296" fmla="*/ 769459 w 1196336"/>
              <a:gd name="connsiteY296" fmla="*/ 74085 h 113729"/>
              <a:gd name="connsiteX297" fmla="*/ 776128 w 1196336"/>
              <a:gd name="connsiteY297" fmla="*/ 47510 h 113729"/>
              <a:gd name="connsiteX298" fmla="*/ 789458 w 1196336"/>
              <a:gd name="connsiteY298" fmla="*/ 33604 h 113729"/>
              <a:gd name="connsiteX299" fmla="*/ 798983 w 1196336"/>
              <a:gd name="connsiteY299" fmla="*/ 45510 h 113729"/>
              <a:gd name="connsiteX300" fmla="*/ 798034 w 1196336"/>
              <a:gd name="connsiteY300" fmla="*/ 47130 h 113729"/>
              <a:gd name="connsiteX301" fmla="*/ 862802 w 1196336"/>
              <a:gd name="connsiteY301" fmla="*/ 66941 h 113729"/>
              <a:gd name="connsiteX302" fmla="*/ 847566 w 1196336"/>
              <a:gd name="connsiteY302" fmla="*/ 52463 h 113729"/>
              <a:gd name="connsiteX303" fmla="*/ 839948 w 1196336"/>
              <a:gd name="connsiteY303" fmla="*/ 45129 h 113729"/>
              <a:gd name="connsiteX304" fmla="*/ 852328 w 1196336"/>
              <a:gd name="connsiteY304" fmla="*/ 33604 h 113729"/>
              <a:gd name="connsiteX305" fmla="*/ 861853 w 1196336"/>
              <a:gd name="connsiteY305" fmla="*/ 39795 h 113729"/>
              <a:gd name="connsiteX306" fmla="*/ 857091 w 1196336"/>
              <a:gd name="connsiteY306" fmla="*/ 44844 h 113729"/>
              <a:gd name="connsiteX307" fmla="*/ 860895 w 1196336"/>
              <a:gd name="connsiteY307" fmla="*/ 48463 h 113729"/>
              <a:gd name="connsiteX308" fmla="*/ 866616 w 1196336"/>
              <a:gd name="connsiteY308" fmla="*/ 41605 h 113729"/>
              <a:gd name="connsiteX309" fmla="*/ 852328 w 1196336"/>
              <a:gd name="connsiteY309" fmla="*/ 30746 h 113729"/>
              <a:gd name="connsiteX310" fmla="*/ 832320 w 1196336"/>
              <a:gd name="connsiteY310" fmla="*/ 49511 h 113729"/>
              <a:gd name="connsiteX311" fmla="*/ 844710 w 1196336"/>
              <a:gd name="connsiteY311" fmla="*/ 61797 h 113729"/>
              <a:gd name="connsiteX312" fmla="*/ 856133 w 1196336"/>
              <a:gd name="connsiteY312" fmla="*/ 71038 h 113729"/>
              <a:gd name="connsiteX313" fmla="*/ 838990 w 1196336"/>
              <a:gd name="connsiteY313" fmla="*/ 85325 h 113729"/>
              <a:gd name="connsiteX314" fmla="*/ 827558 w 1196336"/>
              <a:gd name="connsiteY314" fmla="*/ 78181 h 113729"/>
              <a:gd name="connsiteX315" fmla="*/ 833278 w 1196336"/>
              <a:gd name="connsiteY315" fmla="*/ 71990 h 113729"/>
              <a:gd name="connsiteX316" fmla="*/ 829465 w 1196336"/>
              <a:gd name="connsiteY316" fmla="*/ 67894 h 113729"/>
              <a:gd name="connsiteX317" fmla="*/ 822795 w 1196336"/>
              <a:gd name="connsiteY317" fmla="*/ 75800 h 113729"/>
              <a:gd name="connsiteX318" fmla="*/ 838990 w 1196336"/>
              <a:gd name="connsiteY318" fmla="*/ 87991 h 113729"/>
              <a:gd name="connsiteX319" fmla="*/ 862802 w 1196336"/>
              <a:gd name="connsiteY319" fmla="*/ 66941 h 113729"/>
              <a:gd name="connsiteX320" fmla="*/ 959959 w 1196336"/>
              <a:gd name="connsiteY320" fmla="*/ 66941 h 113729"/>
              <a:gd name="connsiteX321" fmla="*/ 944723 w 1196336"/>
              <a:gd name="connsiteY321" fmla="*/ 52463 h 113729"/>
              <a:gd name="connsiteX322" fmla="*/ 937095 w 1196336"/>
              <a:gd name="connsiteY322" fmla="*/ 45129 h 113729"/>
              <a:gd name="connsiteX323" fmla="*/ 949485 w 1196336"/>
              <a:gd name="connsiteY323" fmla="*/ 33604 h 113729"/>
              <a:gd name="connsiteX324" fmla="*/ 959010 w 1196336"/>
              <a:gd name="connsiteY324" fmla="*/ 39795 h 113729"/>
              <a:gd name="connsiteX325" fmla="*/ 954248 w 1196336"/>
              <a:gd name="connsiteY325" fmla="*/ 44844 h 113729"/>
              <a:gd name="connsiteX326" fmla="*/ 958052 w 1196336"/>
              <a:gd name="connsiteY326" fmla="*/ 48463 h 113729"/>
              <a:gd name="connsiteX327" fmla="*/ 962815 w 1196336"/>
              <a:gd name="connsiteY327" fmla="*/ 41605 h 113729"/>
              <a:gd name="connsiteX328" fmla="*/ 949485 w 1196336"/>
              <a:gd name="connsiteY328" fmla="*/ 30746 h 113729"/>
              <a:gd name="connsiteX329" fmla="*/ 929477 w 1196336"/>
              <a:gd name="connsiteY329" fmla="*/ 49511 h 113729"/>
              <a:gd name="connsiteX330" fmla="*/ 941858 w 1196336"/>
              <a:gd name="connsiteY330" fmla="*/ 61797 h 113729"/>
              <a:gd name="connsiteX331" fmla="*/ 952341 w 1196336"/>
              <a:gd name="connsiteY331" fmla="*/ 71038 h 113729"/>
              <a:gd name="connsiteX332" fmla="*/ 936147 w 1196336"/>
              <a:gd name="connsiteY332" fmla="*/ 85325 h 113729"/>
              <a:gd name="connsiteX333" fmla="*/ 923766 w 1196336"/>
              <a:gd name="connsiteY333" fmla="*/ 78181 h 113729"/>
              <a:gd name="connsiteX334" fmla="*/ 930435 w 1196336"/>
              <a:gd name="connsiteY334" fmla="*/ 71990 h 113729"/>
              <a:gd name="connsiteX335" fmla="*/ 926622 w 1196336"/>
              <a:gd name="connsiteY335" fmla="*/ 67894 h 113729"/>
              <a:gd name="connsiteX336" fmla="*/ 919952 w 1196336"/>
              <a:gd name="connsiteY336" fmla="*/ 75800 h 113729"/>
              <a:gd name="connsiteX337" fmla="*/ 936147 w 1196336"/>
              <a:gd name="connsiteY337" fmla="*/ 87991 h 113729"/>
              <a:gd name="connsiteX338" fmla="*/ 959959 w 1196336"/>
              <a:gd name="connsiteY338" fmla="*/ 66941 h 113729"/>
              <a:gd name="connsiteX339" fmla="*/ 1020923 w 1196336"/>
              <a:gd name="connsiteY339" fmla="*/ 73608 h 113729"/>
              <a:gd name="connsiteX340" fmla="*/ 1019016 w 1196336"/>
              <a:gd name="connsiteY340" fmla="*/ 71513 h 113729"/>
              <a:gd name="connsiteX341" fmla="*/ 1017109 w 1196336"/>
              <a:gd name="connsiteY341" fmla="*/ 72847 h 113729"/>
              <a:gd name="connsiteX342" fmla="*/ 994245 w 1196336"/>
              <a:gd name="connsiteY342" fmla="*/ 85325 h 113729"/>
              <a:gd name="connsiteX343" fmla="*/ 984720 w 1196336"/>
              <a:gd name="connsiteY343" fmla="*/ 72276 h 113729"/>
              <a:gd name="connsiteX344" fmla="*/ 991390 w 1196336"/>
              <a:gd name="connsiteY344" fmla="*/ 46177 h 113729"/>
              <a:gd name="connsiteX345" fmla="*/ 1007584 w 1196336"/>
              <a:gd name="connsiteY345" fmla="*/ 33604 h 113729"/>
              <a:gd name="connsiteX346" fmla="*/ 1017109 w 1196336"/>
              <a:gd name="connsiteY346" fmla="*/ 39034 h 113729"/>
              <a:gd name="connsiteX347" fmla="*/ 1010440 w 1196336"/>
              <a:gd name="connsiteY347" fmla="*/ 45129 h 113729"/>
              <a:gd name="connsiteX348" fmla="*/ 1015202 w 1196336"/>
              <a:gd name="connsiteY348" fmla="*/ 49225 h 113729"/>
              <a:gd name="connsiteX349" fmla="*/ 1021872 w 1196336"/>
              <a:gd name="connsiteY349" fmla="*/ 41605 h 113729"/>
              <a:gd name="connsiteX350" fmla="*/ 1007584 w 1196336"/>
              <a:gd name="connsiteY350" fmla="*/ 30746 h 113729"/>
              <a:gd name="connsiteX351" fmla="*/ 976153 w 1196336"/>
              <a:gd name="connsiteY351" fmla="*/ 67227 h 113729"/>
              <a:gd name="connsiteX352" fmla="*/ 994245 w 1196336"/>
              <a:gd name="connsiteY352" fmla="*/ 87991 h 113729"/>
              <a:gd name="connsiteX353" fmla="*/ 1020923 w 1196336"/>
              <a:gd name="connsiteY353" fmla="*/ 73608 h 113729"/>
              <a:gd name="connsiteX354" fmla="*/ 1078073 w 1196336"/>
              <a:gd name="connsiteY354" fmla="*/ 51606 h 113729"/>
              <a:gd name="connsiteX355" fmla="*/ 1059972 w 1196336"/>
              <a:gd name="connsiteY355" fmla="*/ 30746 h 113729"/>
              <a:gd name="connsiteX356" fmla="*/ 1027583 w 1196336"/>
              <a:gd name="connsiteY356" fmla="*/ 67227 h 113729"/>
              <a:gd name="connsiteX357" fmla="*/ 1045684 w 1196336"/>
              <a:gd name="connsiteY357" fmla="*/ 87991 h 113729"/>
              <a:gd name="connsiteX358" fmla="*/ 1078073 w 1196336"/>
              <a:gd name="connsiteY358" fmla="*/ 51606 h 113729"/>
              <a:gd name="connsiteX359" fmla="*/ 1069497 w 1196336"/>
              <a:gd name="connsiteY359" fmla="*/ 46653 h 113729"/>
              <a:gd name="connsiteX360" fmla="*/ 1061878 w 1196336"/>
              <a:gd name="connsiteY360" fmla="*/ 72656 h 113729"/>
              <a:gd name="connsiteX361" fmla="*/ 1045684 w 1196336"/>
              <a:gd name="connsiteY361" fmla="*/ 85325 h 113729"/>
              <a:gd name="connsiteX362" fmla="*/ 1036159 w 1196336"/>
              <a:gd name="connsiteY362" fmla="*/ 72276 h 113729"/>
              <a:gd name="connsiteX363" fmla="*/ 1043777 w 1196336"/>
              <a:gd name="connsiteY363" fmla="*/ 45033 h 113729"/>
              <a:gd name="connsiteX364" fmla="*/ 1059972 w 1196336"/>
              <a:gd name="connsiteY364" fmla="*/ 33604 h 113729"/>
              <a:gd name="connsiteX365" fmla="*/ 1069497 w 1196336"/>
              <a:gd name="connsiteY365" fmla="*/ 46653 h 113729"/>
              <a:gd name="connsiteX366" fmla="*/ 1139985 w 1196336"/>
              <a:gd name="connsiteY366" fmla="*/ 38748 h 113729"/>
              <a:gd name="connsiteX367" fmla="*/ 1127595 w 1196336"/>
              <a:gd name="connsiteY367" fmla="*/ 30746 h 113729"/>
              <a:gd name="connsiteX368" fmla="*/ 1112359 w 1196336"/>
              <a:gd name="connsiteY368" fmla="*/ 39795 h 113729"/>
              <a:gd name="connsiteX369" fmla="*/ 1101885 w 1196336"/>
              <a:gd name="connsiteY369" fmla="*/ 30746 h 113729"/>
              <a:gd name="connsiteX370" fmla="*/ 1093309 w 1196336"/>
              <a:gd name="connsiteY370" fmla="*/ 37414 h 113729"/>
              <a:gd name="connsiteX371" fmla="*/ 1088547 w 1196336"/>
              <a:gd name="connsiteY371" fmla="*/ 50273 h 113729"/>
              <a:gd name="connsiteX372" fmla="*/ 1090453 w 1196336"/>
              <a:gd name="connsiteY372" fmla="*/ 51606 h 113729"/>
              <a:gd name="connsiteX373" fmla="*/ 1093309 w 1196336"/>
              <a:gd name="connsiteY373" fmla="*/ 48559 h 113729"/>
              <a:gd name="connsiteX374" fmla="*/ 1101885 w 1196336"/>
              <a:gd name="connsiteY374" fmla="*/ 33604 h 113729"/>
              <a:gd name="connsiteX375" fmla="*/ 1104741 w 1196336"/>
              <a:gd name="connsiteY375" fmla="*/ 38652 h 113729"/>
              <a:gd name="connsiteX376" fmla="*/ 1103783 w 1196336"/>
              <a:gd name="connsiteY376" fmla="*/ 45033 h 113729"/>
              <a:gd name="connsiteX377" fmla="*/ 1095216 w 1196336"/>
              <a:gd name="connsiteY377" fmla="*/ 82944 h 113729"/>
              <a:gd name="connsiteX378" fmla="*/ 1094258 w 1196336"/>
              <a:gd name="connsiteY378" fmla="*/ 84753 h 113729"/>
              <a:gd name="connsiteX379" fmla="*/ 1098072 w 1196336"/>
              <a:gd name="connsiteY379" fmla="*/ 87991 h 113729"/>
              <a:gd name="connsiteX380" fmla="*/ 1102834 w 1196336"/>
              <a:gd name="connsiteY380" fmla="*/ 83419 h 113729"/>
              <a:gd name="connsiteX381" fmla="*/ 1111410 w 1196336"/>
              <a:gd name="connsiteY381" fmla="*/ 50273 h 113729"/>
              <a:gd name="connsiteX382" fmla="*/ 1127595 w 1196336"/>
              <a:gd name="connsiteY382" fmla="*/ 33604 h 113729"/>
              <a:gd name="connsiteX383" fmla="*/ 1134265 w 1196336"/>
              <a:gd name="connsiteY383" fmla="*/ 35319 h 113729"/>
              <a:gd name="connsiteX384" fmla="*/ 1129502 w 1196336"/>
              <a:gd name="connsiteY384" fmla="*/ 41415 h 113729"/>
              <a:gd name="connsiteX385" fmla="*/ 1134265 w 1196336"/>
              <a:gd name="connsiteY385" fmla="*/ 45510 h 113729"/>
              <a:gd name="connsiteX386" fmla="*/ 1139985 w 1196336"/>
              <a:gd name="connsiteY386" fmla="*/ 38748 h 113729"/>
              <a:gd name="connsiteX387" fmla="*/ 1184745 w 1196336"/>
              <a:gd name="connsiteY387" fmla="*/ 73608 h 113729"/>
              <a:gd name="connsiteX388" fmla="*/ 1182848 w 1196336"/>
              <a:gd name="connsiteY388" fmla="*/ 71513 h 113729"/>
              <a:gd name="connsiteX389" fmla="*/ 1180941 w 1196336"/>
              <a:gd name="connsiteY389" fmla="*/ 72847 h 113729"/>
              <a:gd name="connsiteX390" fmla="*/ 1158077 w 1196336"/>
              <a:gd name="connsiteY390" fmla="*/ 85325 h 113729"/>
              <a:gd name="connsiteX391" fmla="*/ 1148552 w 1196336"/>
              <a:gd name="connsiteY391" fmla="*/ 71322 h 113729"/>
              <a:gd name="connsiteX392" fmla="*/ 1150459 w 1196336"/>
              <a:gd name="connsiteY392" fmla="*/ 57512 h 113729"/>
              <a:gd name="connsiteX393" fmla="*/ 1155222 w 1196336"/>
              <a:gd name="connsiteY393" fmla="*/ 57512 h 113729"/>
              <a:gd name="connsiteX394" fmla="*/ 1173323 w 1196336"/>
              <a:gd name="connsiteY394" fmla="*/ 54654 h 113729"/>
              <a:gd name="connsiteX395" fmla="*/ 1183797 w 1196336"/>
              <a:gd name="connsiteY395" fmla="*/ 41605 h 113729"/>
              <a:gd name="connsiteX396" fmla="*/ 1171416 w 1196336"/>
              <a:gd name="connsiteY396" fmla="*/ 30746 h 113729"/>
              <a:gd name="connsiteX397" fmla="*/ 1139985 w 1196336"/>
              <a:gd name="connsiteY397" fmla="*/ 65989 h 113729"/>
              <a:gd name="connsiteX398" fmla="*/ 1158077 w 1196336"/>
              <a:gd name="connsiteY398" fmla="*/ 87991 h 113729"/>
              <a:gd name="connsiteX399" fmla="*/ 1184745 w 1196336"/>
              <a:gd name="connsiteY399" fmla="*/ 73608 h 113729"/>
              <a:gd name="connsiteX400" fmla="*/ 1179034 w 1196336"/>
              <a:gd name="connsiteY400" fmla="*/ 41320 h 113729"/>
              <a:gd name="connsiteX401" fmla="*/ 1154273 w 1196336"/>
              <a:gd name="connsiteY401" fmla="*/ 54654 h 113729"/>
              <a:gd name="connsiteX402" fmla="*/ 1151408 w 1196336"/>
              <a:gd name="connsiteY402" fmla="*/ 54654 h 113729"/>
              <a:gd name="connsiteX403" fmla="*/ 1171416 w 1196336"/>
              <a:gd name="connsiteY403" fmla="*/ 33604 h 113729"/>
              <a:gd name="connsiteX404" fmla="*/ 1179034 w 1196336"/>
              <a:gd name="connsiteY404" fmla="*/ 41320 h 1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Lst>
            <a:rect l="l" t="t" r="r" b="b"/>
            <a:pathLst>
              <a:path w="1196336" h="113729">
                <a:moveTo>
                  <a:pt x="46508" y="68561"/>
                </a:moveTo>
                <a:cubicBezTo>
                  <a:pt x="46508" y="67323"/>
                  <a:pt x="45559" y="67323"/>
                  <a:pt x="44610" y="67323"/>
                </a:cubicBezTo>
                <a:cubicBezTo>
                  <a:pt x="42703" y="67323"/>
                  <a:pt x="42703" y="67609"/>
                  <a:pt x="42703" y="69418"/>
                </a:cubicBezTo>
                <a:cubicBezTo>
                  <a:pt x="41745" y="72847"/>
                  <a:pt x="37941" y="85325"/>
                  <a:pt x="31272" y="85325"/>
                </a:cubicBezTo>
                <a:cubicBezTo>
                  <a:pt x="28416" y="85325"/>
                  <a:pt x="28416" y="83419"/>
                  <a:pt x="28416" y="81610"/>
                </a:cubicBezTo>
                <a:cubicBezTo>
                  <a:pt x="28416" y="78466"/>
                  <a:pt x="29365" y="75228"/>
                  <a:pt x="30323" y="72085"/>
                </a:cubicBezTo>
                <a:cubicBezTo>
                  <a:pt x="33178" y="65417"/>
                  <a:pt x="37941" y="51225"/>
                  <a:pt x="37941" y="43986"/>
                </a:cubicBezTo>
                <a:cubicBezTo>
                  <a:pt x="37941" y="33604"/>
                  <a:pt x="31272" y="30746"/>
                  <a:pt x="24602" y="30746"/>
                </a:cubicBezTo>
                <a:cubicBezTo>
                  <a:pt x="16035" y="30746"/>
                  <a:pt x="12222" y="35224"/>
                  <a:pt x="8408" y="39034"/>
                </a:cubicBezTo>
                <a:lnTo>
                  <a:pt x="16984" y="1981"/>
                </a:lnTo>
                <a:cubicBezTo>
                  <a:pt x="16984" y="1695"/>
                  <a:pt x="17933" y="362"/>
                  <a:pt x="17933" y="362"/>
                </a:cubicBezTo>
                <a:cubicBezTo>
                  <a:pt x="17933" y="-686"/>
                  <a:pt x="16984" y="-1163"/>
                  <a:pt x="16035" y="-1163"/>
                </a:cubicBezTo>
                <a:cubicBezTo>
                  <a:pt x="16035" y="-1163"/>
                  <a:pt x="14128" y="-972"/>
                  <a:pt x="14128" y="-781"/>
                </a:cubicBezTo>
                <a:lnTo>
                  <a:pt x="1748" y="266"/>
                </a:lnTo>
                <a:cubicBezTo>
                  <a:pt x="-159" y="266"/>
                  <a:pt x="-1117" y="362"/>
                  <a:pt x="-1117" y="2743"/>
                </a:cubicBezTo>
                <a:cubicBezTo>
                  <a:pt x="-1117" y="4267"/>
                  <a:pt x="-159" y="4267"/>
                  <a:pt x="1748" y="4267"/>
                </a:cubicBezTo>
                <a:cubicBezTo>
                  <a:pt x="7459" y="4267"/>
                  <a:pt x="7459" y="5124"/>
                  <a:pt x="7459" y="6362"/>
                </a:cubicBezTo>
                <a:cubicBezTo>
                  <a:pt x="7459" y="6744"/>
                  <a:pt x="7459" y="8553"/>
                  <a:pt x="7459" y="8553"/>
                </a:cubicBezTo>
                <a:lnTo>
                  <a:pt x="-11591" y="83133"/>
                </a:lnTo>
                <a:cubicBezTo>
                  <a:pt x="-11591" y="83419"/>
                  <a:pt x="-11591" y="84753"/>
                  <a:pt x="-11591" y="84753"/>
                </a:cubicBezTo>
                <a:cubicBezTo>
                  <a:pt x="-11591" y="86277"/>
                  <a:pt x="-10642" y="87991"/>
                  <a:pt x="-7777" y="87991"/>
                </a:cubicBezTo>
                <a:cubicBezTo>
                  <a:pt x="-5880" y="87991"/>
                  <a:pt x="-3973" y="85991"/>
                  <a:pt x="-3015" y="84562"/>
                </a:cubicBezTo>
                <a:lnTo>
                  <a:pt x="1748" y="62560"/>
                </a:lnTo>
                <a:cubicBezTo>
                  <a:pt x="2697" y="59893"/>
                  <a:pt x="3645" y="57226"/>
                  <a:pt x="3645" y="54369"/>
                </a:cubicBezTo>
                <a:cubicBezTo>
                  <a:pt x="5552" y="49891"/>
                  <a:pt x="5552" y="49606"/>
                  <a:pt x="7459" y="45605"/>
                </a:cubicBezTo>
                <a:cubicBezTo>
                  <a:pt x="10315" y="41605"/>
                  <a:pt x="16035" y="33604"/>
                  <a:pt x="24602" y="33604"/>
                </a:cubicBezTo>
                <a:cubicBezTo>
                  <a:pt x="30323" y="33604"/>
                  <a:pt x="30323" y="39223"/>
                  <a:pt x="30323" y="41891"/>
                </a:cubicBezTo>
                <a:cubicBezTo>
                  <a:pt x="30323" y="49796"/>
                  <a:pt x="24602" y="64846"/>
                  <a:pt x="22695" y="69895"/>
                </a:cubicBezTo>
                <a:cubicBezTo>
                  <a:pt x="21747" y="74180"/>
                  <a:pt x="20798" y="75228"/>
                  <a:pt x="20798" y="77895"/>
                </a:cubicBezTo>
                <a:cubicBezTo>
                  <a:pt x="20798" y="83610"/>
                  <a:pt x="24602" y="87991"/>
                  <a:pt x="30323" y="87991"/>
                </a:cubicBezTo>
                <a:cubicBezTo>
                  <a:pt x="42703" y="87991"/>
                  <a:pt x="46508" y="69323"/>
                  <a:pt x="46508" y="68561"/>
                </a:cubicBezTo>
                <a:close/>
                <a:moveTo>
                  <a:pt x="110327" y="68561"/>
                </a:moveTo>
                <a:cubicBezTo>
                  <a:pt x="110327" y="67323"/>
                  <a:pt x="109378" y="67323"/>
                  <a:pt x="108420" y="67323"/>
                </a:cubicBezTo>
                <a:cubicBezTo>
                  <a:pt x="106523" y="67323"/>
                  <a:pt x="106523" y="67513"/>
                  <a:pt x="105565" y="70180"/>
                </a:cubicBezTo>
                <a:cubicBezTo>
                  <a:pt x="103658" y="77323"/>
                  <a:pt x="101760" y="85325"/>
                  <a:pt x="96998" y="85325"/>
                </a:cubicBezTo>
                <a:cubicBezTo>
                  <a:pt x="94133" y="85325"/>
                  <a:pt x="94133" y="81896"/>
                  <a:pt x="94133" y="80181"/>
                </a:cubicBezTo>
                <a:cubicBezTo>
                  <a:pt x="94133" y="79229"/>
                  <a:pt x="94133" y="77134"/>
                  <a:pt x="95091" y="73608"/>
                </a:cubicBezTo>
                <a:lnTo>
                  <a:pt x="103658" y="39223"/>
                </a:lnTo>
                <a:cubicBezTo>
                  <a:pt x="103658" y="37414"/>
                  <a:pt x="103658" y="37319"/>
                  <a:pt x="103658" y="36557"/>
                </a:cubicBezTo>
                <a:cubicBezTo>
                  <a:pt x="103658" y="33985"/>
                  <a:pt x="101760" y="33222"/>
                  <a:pt x="100802" y="33222"/>
                </a:cubicBezTo>
                <a:cubicBezTo>
                  <a:pt x="96040" y="33222"/>
                  <a:pt x="96040" y="37605"/>
                  <a:pt x="96040" y="38176"/>
                </a:cubicBezTo>
                <a:cubicBezTo>
                  <a:pt x="93184" y="32842"/>
                  <a:pt x="89370" y="30746"/>
                  <a:pt x="84608" y="30746"/>
                </a:cubicBezTo>
                <a:cubicBezTo>
                  <a:pt x="71278" y="30746"/>
                  <a:pt x="56033" y="49891"/>
                  <a:pt x="56033" y="68561"/>
                </a:cubicBezTo>
                <a:cubicBezTo>
                  <a:pt x="56033" y="79229"/>
                  <a:pt x="61753" y="87991"/>
                  <a:pt x="71278" y="87991"/>
                </a:cubicBezTo>
                <a:cubicBezTo>
                  <a:pt x="76041" y="87991"/>
                  <a:pt x="81752" y="85325"/>
                  <a:pt x="86515" y="79229"/>
                </a:cubicBezTo>
                <a:cubicBezTo>
                  <a:pt x="88422" y="85325"/>
                  <a:pt x="92235" y="87991"/>
                  <a:pt x="96998" y="87991"/>
                </a:cubicBezTo>
                <a:cubicBezTo>
                  <a:pt x="101760" y="87991"/>
                  <a:pt x="104616" y="84944"/>
                  <a:pt x="106523" y="81038"/>
                </a:cubicBezTo>
                <a:cubicBezTo>
                  <a:pt x="108420" y="76085"/>
                  <a:pt x="110327" y="68561"/>
                  <a:pt x="110327" y="68561"/>
                </a:cubicBezTo>
                <a:close/>
                <a:moveTo>
                  <a:pt x="87473" y="71038"/>
                </a:moveTo>
                <a:cubicBezTo>
                  <a:pt x="86515" y="75037"/>
                  <a:pt x="78897" y="85325"/>
                  <a:pt x="71278" y="85325"/>
                </a:cubicBezTo>
                <a:cubicBezTo>
                  <a:pt x="65558" y="85325"/>
                  <a:pt x="64609" y="77800"/>
                  <a:pt x="64609" y="74085"/>
                </a:cubicBezTo>
                <a:cubicBezTo>
                  <a:pt x="64609" y="67609"/>
                  <a:pt x="68423" y="52940"/>
                  <a:pt x="71278" y="47510"/>
                </a:cubicBezTo>
                <a:cubicBezTo>
                  <a:pt x="74134" y="39795"/>
                  <a:pt x="79845" y="33604"/>
                  <a:pt x="84608" y="33604"/>
                </a:cubicBezTo>
                <a:cubicBezTo>
                  <a:pt x="90328" y="33604"/>
                  <a:pt x="94133" y="40081"/>
                  <a:pt x="94133" y="45510"/>
                </a:cubicBezTo>
                <a:cubicBezTo>
                  <a:pt x="94133" y="45510"/>
                  <a:pt x="93184" y="46367"/>
                  <a:pt x="93184" y="47130"/>
                </a:cubicBezTo>
                <a:close/>
                <a:moveTo>
                  <a:pt x="170333" y="39034"/>
                </a:moveTo>
                <a:cubicBezTo>
                  <a:pt x="170333" y="34747"/>
                  <a:pt x="169384" y="30746"/>
                  <a:pt x="165570" y="30746"/>
                </a:cubicBezTo>
                <a:cubicBezTo>
                  <a:pt x="162715" y="30746"/>
                  <a:pt x="158910" y="33699"/>
                  <a:pt x="158910" y="36557"/>
                </a:cubicBezTo>
                <a:cubicBezTo>
                  <a:pt x="158910" y="38176"/>
                  <a:pt x="159859" y="39034"/>
                  <a:pt x="160808" y="39986"/>
                </a:cubicBezTo>
                <a:cubicBezTo>
                  <a:pt x="163673" y="43224"/>
                  <a:pt x="164622" y="47415"/>
                  <a:pt x="164622" y="49891"/>
                </a:cubicBezTo>
                <a:cubicBezTo>
                  <a:pt x="164622" y="53511"/>
                  <a:pt x="158910" y="85325"/>
                  <a:pt x="143665" y="85325"/>
                </a:cubicBezTo>
                <a:cubicBezTo>
                  <a:pt x="136995" y="85325"/>
                  <a:pt x="136047" y="78943"/>
                  <a:pt x="136047" y="74752"/>
                </a:cubicBezTo>
                <a:cubicBezTo>
                  <a:pt x="136047" y="67513"/>
                  <a:pt x="139860" y="56464"/>
                  <a:pt x="143665" y="47415"/>
                </a:cubicBezTo>
                <a:cubicBezTo>
                  <a:pt x="143665" y="45319"/>
                  <a:pt x="144623" y="43415"/>
                  <a:pt x="144623" y="41034"/>
                </a:cubicBezTo>
                <a:cubicBezTo>
                  <a:pt x="144623" y="34747"/>
                  <a:pt x="140809" y="30746"/>
                  <a:pt x="135098" y="30746"/>
                </a:cubicBezTo>
                <a:cubicBezTo>
                  <a:pt x="123666" y="30746"/>
                  <a:pt x="118903" y="49511"/>
                  <a:pt x="118903" y="50273"/>
                </a:cubicBezTo>
                <a:cubicBezTo>
                  <a:pt x="118903" y="51606"/>
                  <a:pt x="119852" y="51606"/>
                  <a:pt x="120810" y="51606"/>
                </a:cubicBezTo>
                <a:cubicBezTo>
                  <a:pt x="122708" y="51606"/>
                  <a:pt x="122708" y="51225"/>
                  <a:pt x="122708" y="49511"/>
                </a:cubicBezTo>
                <a:cubicBezTo>
                  <a:pt x="123666" y="45605"/>
                  <a:pt x="127470" y="33604"/>
                  <a:pt x="135098" y="33604"/>
                </a:cubicBezTo>
                <a:cubicBezTo>
                  <a:pt x="136047" y="33604"/>
                  <a:pt x="137953" y="33985"/>
                  <a:pt x="137953" y="37319"/>
                </a:cubicBezTo>
                <a:cubicBezTo>
                  <a:pt x="137953" y="40271"/>
                  <a:pt x="136047" y="43701"/>
                  <a:pt x="134140" y="48559"/>
                </a:cubicBezTo>
                <a:cubicBezTo>
                  <a:pt x="130335" y="59321"/>
                  <a:pt x="128428" y="66941"/>
                  <a:pt x="128428" y="72847"/>
                </a:cubicBezTo>
                <a:cubicBezTo>
                  <a:pt x="128428" y="84467"/>
                  <a:pt x="136047" y="87991"/>
                  <a:pt x="143665" y="87991"/>
                </a:cubicBezTo>
                <a:cubicBezTo>
                  <a:pt x="164622" y="87991"/>
                  <a:pt x="170333" y="42367"/>
                  <a:pt x="170333" y="39034"/>
                </a:cubicBezTo>
                <a:close/>
                <a:moveTo>
                  <a:pt x="225585" y="73608"/>
                </a:moveTo>
                <a:cubicBezTo>
                  <a:pt x="225585" y="72847"/>
                  <a:pt x="224627" y="71513"/>
                  <a:pt x="223678" y="71513"/>
                </a:cubicBezTo>
                <a:cubicBezTo>
                  <a:pt x="222720" y="71513"/>
                  <a:pt x="222720" y="71704"/>
                  <a:pt x="221772" y="72847"/>
                </a:cubicBezTo>
                <a:cubicBezTo>
                  <a:pt x="212247" y="84753"/>
                  <a:pt x="201773" y="85325"/>
                  <a:pt x="198908" y="85325"/>
                </a:cubicBezTo>
                <a:cubicBezTo>
                  <a:pt x="191290" y="85325"/>
                  <a:pt x="189383" y="76276"/>
                  <a:pt x="189383" y="71322"/>
                </a:cubicBezTo>
                <a:cubicBezTo>
                  <a:pt x="189383" y="66560"/>
                  <a:pt x="191290" y="60941"/>
                  <a:pt x="192248" y="57512"/>
                </a:cubicBezTo>
                <a:lnTo>
                  <a:pt x="197010" y="57512"/>
                </a:lnTo>
                <a:cubicBezTo>
                  <a:pt x="200815" y="57512"/>
                  <a:pt x="209391" y="57035"/>
                  <a:pt x="215102" y="54654"/>
                </a:cubicBezTo>
                <a:cubicBezTo>
                  <a:pt x="225585" y="50654"/>
                  <a:pt x="225585" y="42367"/>
                  <a:pt x="225585" y="41605"/>
                </a:cubicBezTo>
                <a:cubicBezTo>
                  <a:pt x="225585" y="35604"/>
                  <a:pt x="220823" y="30746"/>
                  <a:pt x="212247" y="30746"/>
                </a:cubicBezTo>
                <a:cubicBezTo>
                  <a:pt x="198908" y="30746"/>
                  <a:pt x="180816" y="43510"/>
                  <a:pt x="180816" y="65989"/>
                </a:cubicBezTo>
                <a:cubicBezTo>
                  <a:pt x="180816" y="77323"/>
                  <a:pt x="187485" y="87991"/>
                  <a:pt x="198908" y="87991"/>
                </a:cubicBezTo>
                <a:cubicBezTo>
                  <a:pt x="215102" y="87991"/>
                  <a:pt x="225585" y="75419"/>
                  <a:pt x="225585" y="73608"/>
                </a:cubicBezTo>
                <a:close/>
                <a:moveTo>
                  <a:pt x="219865" y="41320"/>
                </a:moveTo>
                <a:cubicBezTo>
                  <a:pt x="219865" y="54654"/>
                  <a:pt x="199866" y="54654"/>
                  <a:pt x="195103" y="54654"/>
                </a:cubicBezTo>
                <a:lnTo>
                  <a:pt x="192248" y="54654"/>
                </a:lnTo>
                <a:cubicBezTo>
                  <a:pt x="197959" y="33985"/>
                  <a:pt x="211298" y="33604"/>
                  <a:pt x="212247" y="33604"/>
                </a:cubicBezTo>
                <a:cubicBezTo>
                  <a:pt x="217009" y="33604"/>
                  <a:pt x="219865" y="36937"/>
                  <a:pt x="219865" y="41320"/>
                </a:cubicBezTo>
                <a:close/>
                <a:moveTo>
                  <a:pt x="336072" y="68561"/>
                </a:moveTo>
                <a:cubicBezTo>
                  <a:pt x="336072" y="67323"/>
                  <a:pt x="335123" y="67323"/>
                  <a:pt x="334165" y="67323"/>
                </a:cubicBezTo>
                <a:cubicBezTo>
                  <a:pt x="333216" y="67323"/>
                  <a:pt x="333216" y="67513"/>
                  <a:pt x="332258" y="70180"/>
                </a:cubicBezTo>
                <a:cubicBezTo>
                  <a:pt x="330360" y="77323"/>
                  <a:pt x="327495" y="85325"/>
                  <a:pt x="323691" y="85325"/>
                </a:cubicBezTo>
                <a:cubicBezTo>
                  <a:pt x="319877" y="85325"/>
                  <a:pt x="319877" y="81896"/>
                  <a:pt x="319877" y="80181"/>
                </a:cubicBezTo>
                <a:cubicBezTo>
                  <a:pt x="319877" y="79229"/>
                  <a:pt x="319877" y="77134"/>
                  <a:pt x="320835" y="73608"/>
                </a:cubicBezTo>
                <a:lnTo>
                  <a:pt x="329402" y="39223"/>
                </a:lnTo>
                <a:cubicBezTo>
                  <a:pt x="330360" y="37414"/>
                  <a:pt x="330360" y="37319"/>
                  <a:pt x="330360" y="36557"/>
                </a:cubicBezTo>
                <a:cubicBezTo>
                  <a:pt x="330360" y="33985"/>
                  <a:pt x="328453" y="33222"/>
                  <a:pt x="326547" y="33222"/>
                </a:cubicBezTo>
                <a:cubicBezTo>
                  <a:pt x="322733" y="33222"/>
                  <a:pt x="321784" y="37605"/>
                  <a:pt x="321784" y="38176"/>
                </a:cubicBezTo>
                <a:cubicBezTo>
                  <a:pt x="319877" y="32842"/>
                  <a:pt x="315115" y="30746"/>
                  <a:pt x="311310" y="30746"/>
                </a:cubicBezTo>
                <a:cubicBezTo>
                  <a:pt x="297023" y="30746"/>
                  <a:pt x="282735" y="49891"/>
                  <a:pt x="282735" y="68561"/>
                </a:cubicBezTo>
                <a:cubicBezTo>
                  <a:pt x="282735" y="79229"/>
                  <a:pt x="288447" y="87991"/>
                  <a:pt x="297972" y="87991"/>
                </a:cubicBezTo>
                <a:cubicBezTo>
                  <a:pt x="302734" y="87991"/>
                  <a:pt x="307497" y="85325"/>
                  <a:pt x="313208" y="79229"/>
                </a:cubicBezTo>
                <a:cubicBezTo>
                  <a:pt x="314166" y="85325"/>
                  <a:pt x="318928" y="87991"/>
                  <a:pt x="323691" y="87991"/>
                </a:cubicBezTo>
                <a:cubicBezTo>
                  <a:pt x="328453" y="87991"/>
                  <a:pt x="330360" y="84944"/>
                  <a:pt x="332258" y="81038"/>
                </a:cubicBezTo>
                <a:cubicBezTo>
                  <a:pt x="335123" y="76085"/>
                  <a:pt x="336072" y="68561"/>
                  <a:pt x="336072" y="68561"/>
                </a:cubicBezTo>
                <a:close/>
                <a:moveTo>
                  <a:pt x="314166" y="71038"/>
                </a:moveTo>
                <a:cubicBezTo>
                  <a:pt x="313208" y="75037"/>
                  <a:pt x="304641" y="85325"/>
                  <a:pt x="297972" y="85325"/>
                </a:cubicBezTo>
                <a:cubicBezTo>
                  <a:pt x="292260" y="85325"/>
                  <a:pt x="291302" y="77800"/>
                  <a:pt x="291302" y="74085"/>
                </a:cubicBezTo>
                <a:cubicBezTo>
                  <a:pt x="291302" y="67609"/>
                  <a:pt x="295116" y="52940"/>
                  <a:pt x="297023" y="47510"/>
                </a:cubicBezTo>
                <a:cubicBezTo>
                  <a:pt x="300827" y="39795"/>
                  <a:pt x="306548" y="33604"/>
                  <a:pt x="311310" y="33604"/>
                </a:cubicBezTo>
                <a:cubicBezTo>
                  <a:pt x="317022" y="33604"/>
                  <a:pt x="319877" y="40081"/>
                  <a:pt x="319877" y="45510"/>
                </a:cubicBezTo>
                <a:cubicBezTo>
                  <a:pt x="319877" y="45510"/>
                  <a:pt x="319877" y="46367"/>
                  <a:pt x="319877" y="47130"/>
                </a:cubicBezTo>
                <a:close/>
                <a:moveTo>
                  <a:pt x="447516" y="68561"/>
                </a:moveTo>
                <a:cubicBezTo>
                  <a:pt x="447516" y="67323"/>
                  <a:pt x="446558" y="67323"/>
                  <a:pt x="445609" y="67323"/>
                </a:cubicBezTo>
                <a:cubicBezTo>
                  <a:pt x="443702" y="67323"/>
                  <a:pt x="443702" y="67609"/>
                  <a:pt x="443702" y="69418"/>
                </a:cubicBezTo>
                <a:cubicBezTo>
                  <a:pt x="442753" y="72847"/>
                  <a:pt x="438940" y="85325"/>
                  <a:pt x="432270" y="85325"/>
                </a:cubicBezTo>
                <a:cubicBezTo>
                  <a:pt x="429415" y="85325"/>
                  <a:pt x="429415" y="83419"/>
                  <a:pt x="429415" y="81610"/>
                </a:cubicBezTo>
                <a:cubicBezTo>
                  <a:pt x="429415" y="78466"/>
                  <a:pt x="430373" y="75228"/>
                  <a:pt x="431322" y="72085"/>
                </a:cubicBezTo>
                <a:cubicBezTo>
                  <a:pt x="434177" y="65417"/>
                  <a:pt x="438940" y="51225"/>
                  <a:pt x="438940" y="43986"/>
                </a:cubicBezTo>
                <a:cubicBezTo>
                  <a:pt x="438940" y="33604"/>
                  <a:pt x="432270" y="30746"/>
                  <a:pt x="425610" y="30746"/>
                </a:cubicBezTo>
                <a:cubicBezTo>
                  <a:pt x="417034" y="30746"/>
                  <a:pt x="413220" y="35224"/>
                  <a:pt x="409416" y="39034"/>
                </a:cubicBezTo>
                <a:lnTo>
                  <a:pt x="417983" y="1981"/>
                </a:lnTo>
                <a:cubicBezTo>
                  <a:pt x="417983" y="1695"/>
                  <a:pt x="418941" y="362"/>
                  <a:pt x="418941" y="362"/>
                </a:cubicBezTo>
                <a:cubicBezTo>
                  <a:pt x="418941" y="-686"/>
                  <a:pt x="417983" y="-1163"/>
                  <a:pt x="417034" y="-1163"/>
                </a:cubicBezTo>
                <a:cubicBezTo>
                  <a:pt x="417034" y="-1163"/>
                  <a:pt x="415127" y="-972"/>
                  <a:pt x="415127" y="-781"/>
                </a:cubicBezTo>
                <a:lnTo>
                  <a:pt x="402747" y="266"/>
                </a:lnTo>
                <a:cubicBezTo>
                  <a:pt x="400840" y="266"/>
                  <a:pt x="399891" y="362"/>
                  <a:pt x="399891" y="2743"/>
                </a:cubicBezTo>
                <a:cubicBezTo>
                  <a:pt x="399891" y="4267"/>
                  <a:pt x="400840" y="4267"/>
                  <a:pt x="402747" y="4267"/>
                </a:cubicBezTo>
                <a:cubicBezTo>
                  <a:pt x="408458" y="4267"/>
                  <a:pt x="408458" y="5124"/>
                  <a:pt x="408458" y="6362"/>
                </a:cubicBezTo>
                <a:cubicBezTo>
                  <a:pt x="408458" y="6744"/>
                  <a:pt x="408458" y="8553"/>
                  <a:pt x="408458" y="8553"/>
                </a:cubicBezTo>
                <a:lnTo>
                  <a:pt x="389408" y="83133"/>
                </a:lnTo>
                <a:cubicBezTo>
                  <a:pt x="389408" y="83419"/>
                  <a:pt x="389408" y="84753"/>
                  <a:pt x="389408" y="84753"/>
                </a:cubicBezTo>
                <a:cubicBezTo>
                  <a:pt x="389408" y="86277"/>
                  <a:pt x="390366" y="87991"/>
                  <a:pt x="393222" y="87991"/>
                </a:cubicBezTo>
                <a:cubicBezTo>
                  <a:pt x="395128" y="87991"/>
                  <a:pt x="397035" y="85991"/>
                  <a:pt x="397984" y="84562"/>
                </a:cubicBezTo>
                <a:lnTo>
                  <a:pt x="402747" y="62560"/>
                </a:lnTo>
                <a:cubicBezTo>
                  <a:pt x="403695" y="59893"/>
                  <a:pt x="404653" y="57226"/>
                  <a:pt x="404653" y="54369"/>
                </a:cubicBezTo>
                <a:cubicBezTo>
                  <a:pt x="406560" y="49891"/>
                  <a:pt x="406560" y="49606"/>
                  <a:pt x="408458" y="45605"/>
                </a:cubicBezTo>
                <a:cubicBezTo>
                  <a:pt x="411323" y="41605"/>
                  <a:pt x="417034" y="33604"/>
                  <a:pt x="425610" y="33604"/>
                </a:cubicBezTo>
                <a:cubicBezTo>
                  <a:pt x="431322" y="33604"/>
                  <a:pt x="431322" y="39223"/>
                  <a:pt x="431322" y="41891"/>
                </a:cubicBezTo>
                <a:cubicBezTo>
                  <a:pt x="431322" y="49796"/>
                  <a:pt x="425610" y="64846"/>
                  <a:pt x="423703" y="69895"/>
                </a:cubicBezTo>
                <a:cubicBezTo>
                  <a:pt x="422745" y="74180"/>
                  <a:pt x="421797" y="75228"/>
                  <a:pt x="421797" y="77895"/>
                </a:cubicBezTo>
                <a:cubicBezTo>
                  <a:pt x="421797" y="83610"/>
                  <a:pt x="425610" y="87991"/>
                  <a:pt x="431322" y="87991"/>
                </a:cubicBezTo>
                <a:cubicBezTo>
                  <a:pt x="443702" y="87991"/>
                  <a:pt x="447516" y="69323"/>
                  <a:pt x="447516" y="68561"/>
                </a:cubicBezTo>
                <a:close/>
                <a:moveTo>
                  <a:pt x="486565" y="68561"/>
                </a:moveTo>
                <a:cubicBezTo>
                  <a:pt x="486565" y="67323"/>
                  <a:pt x="485616" y="67323"/>
                  <a:pt x="484658" y="67323"/>
                </a:cubicBezTo>
                <a:cubicBezTo>
                  <a:pt x="482760" y="67323"/>
                  <a:pt x="482760" y="67609"/>
                  <a:pt x="482760" y="69418"/>
                </a:cubicBezTo>
                <a:cubicBezTo>
                  <a:pt x="481802" y="73133"/>
                  <a:pt x="477998" y="85325"/>
                  <a:pt x="470370" y="85325"/>
                </a:cubicBezTo>
                <a:cubicBezTo>
                  <a:pt x="469422" y="85325"/>
                  <a:pt x="467515" y="85230"/>
                  <a:pt x="467515" y="81801"/>
                </a:cubicBezTo>
                <a:cubicBezTo>
                  <a:pt x="467515" y="78466"/>
                  <a:pt x="469422" y="74371"/>
                  <a:pt x="471328" y="69609"/>
                </a:cubicBezTo>
                <a:lnTo>
                  <a:pt x="478947" y="47987"/>
                </a:lnTo>
                <a:cubicBezTo>
                  <a:pt x="480853" y="44272"/>
                  <a:pt x="480853" y="43224"/>
                  <a:pt x="480853" y="40843"/>
                </a:cubicBezTo>
                <a:cubicBezTo>
                  <a:pt x="480853" y="33985"/>
                  <a:pt x="476091" y="30746"/>
                  <a:pt x="471328" y="30746"/>
                </a:cubicBezTo>
                <a:cubicBezTo>
                  <a:pt x="458948" y="30746"/>
                  <a:pt x="455134" y="49606"/>
                  <a:pt x="455134" y="50273"/>
                </a:cubicBezTo>
                <a:cubicBezTo>
                  <a:pt x="455134" y="51606"/>
                  <a:pt x="456083" y="51606"/>
                  <a:pt x="457041" y="51606"/>
                </a:cubicBezTo>
                <a:cubicBezTo>
                  <a:pt x="458948" y="51606"/>
                  <a:pt x="458948" y="51225"/>
                  <a:pt x="458948" y="49511"/>
                </a:cubicBezTo>
                <a:cubicBezTo>
                  <a:pt x="460845" y="45319"/>
                  <a:pt x="463710" y="33604"/>
                  <a:pt x="471328" y="33604"/>
                </a:cubicBezTo>
                <a:cubicBezTo>
                  <a:pt x="472277" y="33604"/>
                  <a:pt x="474184" y="34176"/>
                  <a:pt x="474184" y="37128"/>
                </a:cubicBezTo>
                <a:cubicBezTo>
                  <a:pt x="474184" y="40081"/>
                  <a:pt x="472277" y="43796"/>
                  <a:pt x="471328" y="46177"/>
                </a:cubicBezTo>
                <a:lnTo>
                  <a:pt x="467515" y="56750"/>
                </a:lnTo>
                <a:lnTo>
                  <a:pt x="462752" y="69323"/>
                </a:lnTo>
                <a:cubicBezTo>
                  <a:pt x="460845" y="74085"/>
                  <a:pt x="460845" y="75419"/>
                  <a:pt x="460845" y="77895"/>
                </a:cubicBezTo>
                <a:cubicBezTo>
                  <a:pt x="460845" y="82849"/>
                  <a:pt x="463710" y="87991"/>
                  <a:pt x="470370" y="87991"/>
                </a:cubicBezTo>
                <a:cubicBezTo>
                  <a:pt x="482760" y="87991"/>
                  <a:pt x="486565" y="69132"/>
                  <a:pt x="486565" y="68561"/>
                </a:cubicBezTo>
                <a:close/>
                <a:moveTo>
                  <a:pt x="489420" y="9410"/>
                </a:moveTo>
                <a:cubicBezTo>
                  <a:pt x="489420" y="6744"/>
                  <a:pt x="488472" y="3981"/>
                  <a:pt x="484658" y="3981"/>
                </a:cubicBezTo>
                <a:cubicBezTo>
                  <a:pt x="479895" y="3981"/>
                  <a:pt x="476091" y="7791"/>
                  <a:pt x="476091" y="11982"/>
                </a:cubicBezTo>
                <a:cubicBezTo>
                  <a:pt x="476091" y="14649"/>
                  <a:pt x="477998" y="17316"/>
                  <a:pt x="481802" y="17316"/>
                </a:cubicBezTo>
                <a:cubicBezTo>
                  <a:pt x="485616" y="17316"/>
                  <a:pt x="489420" y="13506"/>
                  <a:pt x="489420" y="9410"/>
                </a:cubicBezTo>
                <a:close/>
                <a:moveTo>
                  <a:pt x="530385" y="94755"/>
                </a:moveTo>
                <a:lnTo>
                  <a:pt x="544673" y="39223"/>
                </a:lnTo>
                <a:cubicBezTo>
                  <a:pt x="544673" y="37319"/>
                  <a:pt x="544673" y="37128"/>
                  <a:pt x="544673" y="36557"/>
                </a:cubicBezTo>
                <a:cubicBezTo>
                  <a:pt x="544673" y="33985"/>
                  <a:pt x="542766" y="33222"/>
                  <a:pt x="541808" y="33222"/>
                </a:cubicBezTo>
                <a:cubicBezTo>
                  <a:pt x="539910" y="33222"/>
                  <a:pt x="537045" y="34271"/>
                  <a:pt x="537045" y="37985"/>
                </a:cubicBezTo>
                <a:cubicBezTo>
                  <a:pt x="535148" y="34271"/>
                  <a:pt x="531334" y="30746"/>
                  <a:pt x="525623" y="30746"/>
                </a:cubicBezTo>
                <a:cubicBezTo>
                  <a:pt x="512284" y="30746"/>
                  <a:pt x="497048" y="49511"/>
                  <a:pt x="497048" y="67323"/>
                </a:cubicBezTo>
                <a:cubicBezTo>
                  <a:pt x="497048" y="78086"/>
                  <a:pt x="503708" y="86659"/>
                  <a:pt x="513233" y="86659"/>
                </a:cubicBezTo>
                <a:cubicBezTo>
                  <a:pt x="518953" y="86659"/>
                  <a:pt x="524665" y="81515"/>
                  <a:pt x="526572" y="79991"/>
                </a:cubicBezTo>
                <a:lnTo>
                  <a:pt x="523716" y="90563"/>
                </a:lnTo>
                <a:cubicBezTo>
                  <a:pt x="521809" y="96945"/>
                  <a:pt x="520860" y="99613"/>
                  <a:pt x="517995" y="103994"/>
                </a:cubicBezTo>
                <a:cubicBezTo>
                  <a:pt x="512284" y="109899"/>
                  <a:pt x="507522" y="109899"/>
                  <a:pt x="505615" y="109899"/>
                </a:cubicBezTo>
                <a:cubicBezTo>
                  <a:pt x="503708" y="109899"/>
                  <a:pt x="499903" y="109899"/>
                  <a:pt x="497048" y="108375"/>
                </a:cubicBezTo>
                <a:cubicBezTo>
                  <a:pt x="498945" y="107423"/>
                  <a:pt x="500852" y="104851"/>
                  <a:pt x="500852" y="102660"/>
                </a:cubicBezTo>
                <a:cubicBezTo>
                  <a:pt x="500852" y="100946"/>
                  <a:pt x="499903" y="98565"/>
                  <a:pt x="496090" y="98565"/>
                </a:cubicBezTo>
                <a:cubicBezTo>
                  <a:pt x="494183" y="98565"/>
                  <a:pt x="490378" y="100374"/>
                  <a:pt x="490378" y="105327"/>
                </a:cubicBezTo>
                <a:cubicBezTo>
                  <a:pt x="490378" y="110376"/>
                  <a:pt x="495141" y="112566"/>
                  <a:pt x="505615" y="112566"/>
                </a:cubicBezTo>
                <a:cubicBezTo>
                  <a:pt x="518953" y="112566"/>
                  <a:pt x="528478" y="104280"/>
                  <a:pt x="530385" y="94755"/>
                </a:cubicBezTo>
                <a:close/>
                <a:moveTo>
                  <a:pt x="528478" y="69990"/>
                </a:moveTo>
                <a:cubicBezTo>
                  <a:pt x="527520" y="74085"/>
                  <a:pt x="519902" y="83896"/>
                  <a:pt x="513233" y="83896"/>
                </a:cubicBezTo>
                <a:cubicBezTo>
                  <a:pt x="506573" y="83896"/>
                  <a:pt x="505615" y="74371"/>
                  <a:pt x="505615" y="72847"/>
                </a:cubicBezTo>
                <a:cubicBezTo>
                  <a:pt x="505615" y="66941"/>
                  <a:pt x="509428" y="51988"/>
                  <a:pt x="512284" y="46082"/>
                </a:cubicBezTo>
                <a:cubicBezTo>
                  <a:pt x="515140" y="39223"/>
                  <a:pt x="520860" y="33604"/>
                  <a:pt x="525623" y="33604"/>
                </a:cubicBezTo>
                <a:cubicBezTo>
                  <a:pt x="533241" y="33604"/>
                  <a:pt x="535148" y="44081"/>
                  <a:pt x="535148" y="45129"/>
                </a:cubicBezTo>
                <a:lnTo>
                  <a:pt x="534190" y="46939"/>
                </a:lnTo>
                <a:close/>
                <a:moveTo>
                  <a:pt x="609441" y="68561"/>
                </a:moveTo>
                <a:cubicBezTo>
                  <a:pt x="609441" y="67323"/>
                  <a:pt x="608483" y="67323"/>
                  <a:pt x="607534" y="67323"/>
                </a:cubicBezTo>
                <a:cubicBezTo>
                  <a:pt x="605627" y="67323"/>
                  <a:pt x="605627" y="67609"/>
                  <a:pt x="605627" y="69418"/>
                </a:cubicBezTo>
                <a:cubicBezTo>
                  <a:pt x="604678" y="72847"/>
                  <a:pt x="600865" y="85325"/>
                  <a:pt x="593247" y="85325"/>
                </a:cubicBezTo>
                <a:cubicBezTo>
                  <a:pt x="591340" y="85325"/>
                  <a:pt x="590391" y="83419"/>
                  <a:pt x="590391" y="81610"/>
                </a:cubicBezTo>
                <a:cubicBezTo>
                  <a:pt x="590391" y="78466"/>
                  <a:pt x="592298" y="75228"/>
                  <a:pt x="593247" y="72085"/>
                </a:cubicBezTo>
                <a:cubicBezTo>
                  <a:pt x="595153" y="65417"/>
                  <a:pt x="600865" y="51225"/>
                  <a:pt x="600865" y="43986"/>
                </a:cubicBezTo>
                <a:cubicBezTo>
                  <a:pt x="600865" y="33604"/>
                  <a:pt x="594195" y="30746"/>
                  <a:pt x="587535" y="30746"/>
                </a:cubicBezTo>
                <a:cubicBezTo>
                  <a:pt x="578959" y="30746"/>
                  <a:pt x="575145" y="35224"/>
                  <a:pt x="570383" y="39034"/>
                </a:cubicBezTo>
                <a:lnTo>
                  <a:pt x="579908" y="1981"/>
                </a:lnTo>
                <a:cubicBezTo>
                  <a:pt x="579908" y="1695"/>
                  <a:pt x="579908" y="362"/>
                  <a:pt x="579908" y="362"/>
                </a:cubicBezTo>
                <a:cubicBezTo>
                  <a:pt x="579908" y="-686"/>
                  <a:pt x="579908" y="-1163"/>
                  <a:pt x="578959" y="-1163"/>
                </a:cubicBezTo>
                <a:cubicBezTo>
                  <a:pt x="578010" y="-1163"/>
                  <a:pt x="577052" y="-972"/>
                  <a:pt x="577052" y="-781"/>
                </a:cubicBezTo>
                <a:lnTo>
                  <a:pt x="563723" y="266"/>
                </a:lnTo>
                <a:cubicBezTo>
                  <a:pt x="562765" y="266"/>
                  <a:pt x="560858" y="362"/>
                  <a:pt x="560858" y="2743"/>
                </a:cubicBezTo>
                <a:cubicBezTo>
                  <a:pt x="560858" y="4267"/>
                  <a:pt x="562765" y="4267"/>
                  <a:pt x="563723" y="4267"/>
                </a:cubicBezTo>
                <a:cubicBezTo>
                  <a:pt x="570383" y="4267"/>
                  <a:pt x="570383" y="5124"/>
                  <a:pt x="570383" y="6362"/>
                </a:cubicBezTo>
                <a:cubicBezTo>
                  <a:pt x="570383" y="6744"/>
                  <a:pt x="570383" y="8553"/>
                  <a:pt x="570383" y="8553"/>
                </a:cubicBezTo>
                <a:lnTo>
                  <a:pt x="551333" y="83133"/>
                </a:lnTo>
                <a:cubicBezTo>
                  <a:pt x="551333" y="83419"/>
                  <a:pt x="551333" y="84753"/>
                  <a:pt x="551333" y="84753"/>
                </a:cubicBezTo>
                <a:cubicBezTo>
                  <a:pt x="551333" y="86277"/>
                  <a:pt x="552291" y="87991"/>
                  <a:pt x="555147" y="87991"/>
                </a:cubicBezTo>
                <a:cubicBezTo>
                  <a:pt x="557053" y="87991"/>
                  <a:pt x="558960" y="85991"/>
                  <a:pt x="558960" y="84562"/>
                </a:cubicBezTo>
                <a:lnTo>
                  <a:pt x="564672" y="62560"/>
                </a:lnTo>
                <a:cubicBezTo>
                  <a:pt x="565620" y="59893"/>
                  <a:pt x="566578" y="57226"/>
                  <a:pt x="566578" y="54369"/>
                </a:cubicBezTo>
                <a:cubicBezTo>
                  <a:pt x="567527" y="49891"/>
                  <a:pt x="568485" y="49606"/>
                  <a:pt x="570383" y="45605"/>
                </a:cubicBezTo>
                <a:cubicBezTo>
                  <a:pt x="573248" y="41605"/>
                  <a:pt x="578010" y="33604"/>
                  <a:pt x="587535" y="33604"/>
                </a:cubicBezTo>
                <a:cubicBezTo>
                  <a:pt x="592298" y="33604"/>
                  <a:pt x="593247" y="39223"/>
                  <a:pt x="593247" y="41891"/>
                </a:cubicBezTo>
                <a:cubicBezTo>
                  <a:pt x="593247" y="49796"/>
                  <a:pt x="587535" y="64846"/>
                  <a:pt x="585628" y="69895"/>
                </a:cubicBezTo>
                <a:cubicBezTo>
                  <a:pt x="583722" y="74180"/>
                  <a:pt x="583722" y="75228"/>
                  <a:pt x="583722" y="77895"/>
                </a:cubicBezTo>
                <a:cubicBezTo>
                  <a:pt x="583722" y="83610"/>
                  <a:pt x="587535" y="87991"/>
                  <a:pt x="593247" y="87991"/>
                </a:cubicBezTo>
                <a:cubicBezTo>
                  <a:pt x="604678" y="87991"/>
                  <a:pt x="609441" y="69323"/>
                  <a:pt x="609441" y="68561"/>
                </a:cubicBezTo>
                <a:close/>
                <a:moveTo>
                  <a:pt x="709453" y="50559"/>
                </a:moveTo>
                <a:cubicBezTo>
                  <a:pt x="709453" y="36937"/>
                  <a:pt x="701835" y="30746"/>
                  <a:pt x="694208" y="30746"/>
                </a:cubicBezTo>
                <a:cubicBezTo>
                  <a:pt x="689445" y="30746"/>
                  <a:pt x="685641" y="33413"/>
                  <a:pt x="680878" y="37414"/>
                </a:cubicBezTo>
                <a:lnTo>
                  <a:pt x="689445" y="1981"/>
                </a:lnTo>
                <a:cubicBezTo>
                  <a:pt x="689445" y="1695"/>
                  <a:pt x="690403" y="362"/>
                  <a:pt x="690403" y="362"/>
                </a:cubicBezTo>
                <a:cubicBezTo>
                  <a:pt x="690403" y="-686"/>
                  <a:pt x="689445" y="-1163"/>
                  <a:pt x="688497" y="-1163"/>
                </a:cubicBezTo>
                <a:cubicBezTo>
                  <a:pt x="688497" y="-1163"/>
                  <a:pt x="686590" y="-972"/>
                  <a:pt x="686590" y="-781"/>
                </a:cubicBezTo>
                <a:lnTo>
                  <a:pt x="674209" y="266"/>
                </a:lnTo>
                <a:cubicBezTo>
                  <a:pt x="672302" y="266"/>
                  <a:pt x="671353" y="362"/>
                  <a:pt x="671353" y="2743"/>
                </a:cubicBezTo>
                <a:cubicBezTo>
                  <a:pt x="671353" y="4267"/>
                  <a:pt x="672302" y="4267"/>
                  <a:pt x="674209" y="4267"/>
                </a:cubicBezTo>
                <a:cubicBezTo>
                  <a:pt x="679920" y="4267"/>
                  <a:pt x="679920" y="5124"/>
                  <a:pt x="679920" y="6362"/>
                </a:cubicBezTo>
                <a:cubicBezTo>
                  <a:pt x="679920" y="6744"/>
                  <a:pt x="679920" y="8553"/>
                  <a:pt x="679920" y="8553"/>
                </a:cubicBezTo>
                <a:lnTo>
                  <a:pt x="667540" y="58369"/>
                </a:lnTo>
                <a:cubicBezTo>
                  <a:pt x="667540" y="58845"/>
                  <a:pt x="665633" y="64083"/>
                  <a:pt x="665633" y="68846"/>
                </a:cubicBezTo>
                <a:cubicBezTo>
                  <a:pt x="665633" y="79515"/>
                  <a:pt x="671353" y="87991"/>
                  <a:pt x="680878" y="87991"/>
                </a:cubicBezTo>
                <a:cubicBezTo>
                  <a:pt x="695166" y="87991"/>
                  <a:pt x="709453" y="69132"/>
                  <a:pt x="709453" y="50559"/>
                </a:cubicBezTo>
                <a:close/>
                <a:moveTo>
                  <a:pt x="694208" y="73324"/>
                </a:moveTo>
                <a:cubicBezTo>
                  <a:pt x="692310" y="76466"/>
                  <a:pt x="686590" y="85325"/>
                  <a:pt x="680878" y="85325"/>
                </a:cubicBezTo>
                <a:cubicBezTo>
                  <a:pt x="677065" y="85325"/>
                  <a:pt x="673260" y="82658"/>
                  <a:pt x="673260" y="73133"/>
                </a:cubicBezTo>
                <a:cubicBezTo>
                  <a:pt x="673260" y="67609"/>
                  <a:pt x="674209" y="63131"/>
                  <a:pt x="678023" y="48748"/>
                </a:cubicBezTo>
                <a:cubicBezTo>
                  <a:pt x="678972" y="45796"/>
                  <a:pt x="678972" y="45510"/>
                  <a:pt x="680878" y="42938"/>
                </a:cubicBezTo>
                <a:cubicBezTo>
                  <a:pt x="684683" y="37890"/>
                  <a:pt x="689445" y="33604"/>
                  <a:pt x="694208" y="33604"/>
                </a:cubicBezTo>
                <a:cubicBezTo>
                  <a:pt x="699928" y="33604"/>
                  <a:pt x="700877" y="40748"/>
                  <a:pt x="700877" y="44844"/>
                </a:cubicBezTo>
                <a:cubicBezTo>
                  <a:pt x="700877" y="50082"/>
                  <a:pt x="698022" y="65132"/>
                  <a:pt x="694208" y="73324"/>
                </a:cubicBezTo>
                <a:close/>
                <a:moveTo>
                  <a:pt x="751358" y="68561"/>
                </a:moveTo>
                <a:cubicBezTo>
                  <a:pt x="751358" y="67323"/>
                  <a:pt x="750409" y="67323"/>
                  <a:pt x="749460" y="67323"/>
                </a:cubicBezTo>
                <a:cubicBezTo>
                  <a:pt x="748502" y="67323"/>
                  <a:pt x="748502" y="67609"/>
                  <a:pt x="747553" y="69418"/>
                </a:cubicBezTo>
                <a:cubicBezTo>
                  <a:pt x="746595" y="73133"/>
                  <a:pt x="742791" y="85325"/>
                  <a:pt x="736122" y="85325"/>
                </a:cubicBezTo>
                <a:cubicBezTo>
                  <a:pt x="735173" y="85325"/>
                  <a:pt x="733266" y="85230"/>
                  <a:pt x="733266" y="81801"/>
                </a:cubicBezTo>
                <a:cubicBezTo>
                  <a:pt x="733266" y="78466"/>
                  <a:pt x="734215" y="74371"/>
                  <a:pt x="736122" y="69609"/>
                </a:cubicBezTo>
                <a:lnTo>
                  <a:pt x="744698" y="47987"/>
                </a:lnTo>
                <a:cubicBezTo>
                  <a:pt x="745647" y="44272"/>
                  <a:pt x="745647" y="43224"/>
                  <a:pt x="745647" y="40843"/>
                </a:cubicBezTo>
                <a:cubicBezTo>
                  <a:pt x="745647" y="33985"/>
                  <a:pt x="740884" y="30746"/>
                  <a:pt x="736122" y="30746"/>
                </a:cubicBezTo>
                <a:cubicBezTo>
                  <a:pt x="724690" y="30746"/>
                  <a:pt x="719927" y="49606"/>
                  <a:pt x="719927" y="50273"/>
                </a:cubicBezTo>
                <a:cubicBezTo>
                  <a:pt x="719927" y="51606"/>
                  <a:pt x="721834" y="51606"/>
                  <a:pt x="721834" y="51606"/>
                </a:cubicBezTo>
                <a:cubicBezTo>
                  <a:pt x="723741" y="51606"/>
                  <a:pt x="723741" y="51225"/>
                  <a:pt x="724690" y="49511"/>
                </a:cubicBezTo>
                <a:cubicBezTo>
                  <a:pt x="725648" y="45319"/>
                  <a:pt x="728503" y="33604"/>
                  <a:pt x="736122" y="33604"/>
                </a:cubicBezTo>
                <a:cubicBezTo>
                  <a:pt x="737070" y="33604"/>
                  <a:pt x="738977" y="34176"/>
                  <a:pt x="738977" y="37128"/>
                </a:cubicBezTo>
                <a:cubicBezTo>
                  <a:pt x="738977" y="40081"/>
                  <a:pt x="737070" y="43796"/>
                  <a:pt x="737070" y="46177"/>
                </a:cubicBezTo>
                <a:lnTo>
                  <a:pt x="733266" y="56750"/>
                </a:lnTo>
                <a:lnTo>
                  <a:pt x="728503" y="69323"/>
                </a:lnTo>
                <a:cubicBezTo>
                  <a:pt x="726597" y="74085"/>
                  <a:pt x="725648" y="75419"/>
                  <a:pt x="725648" y="77895"/>
                </a:cubicBezTo>
                <a:cubicBezTo>
                  <a:pt x="725648" y="82849"/>
                  <a:pt x="728503" y="87991"/>
                  <a:pt x="735173" y="87991"/>
                </a:cubicBezTo>
                <a:cubicBezTo>
                  <a:pt x="747553" y="87991"/>
                  <a:pt x="751358" y="69132"/>
                  <a:pt x="751358" y="68561"/>
                </a:cubicBezTo>
                <a:close/>
                <a:moveTo>
                  <a:pt x="755172" y="9410"/>
                </a:moveTo>
                <a:cubicBezTo>
                  <a:pt x="755172" y="6744"/>
                  <a:pt x="753265" y="3981"/>
                  <a:pt x="749460" y="3981"/>
                </a:cubicBezTo>
                <a:cubicBezTo>
                  <a:pt x="745647" y="3981"/>
                  <a:pt x="740884" y="7791"/>
                  <a:pt x="740884" y="11982"/>
                </a:cubicBezTo>
                <a:cubicBezTo>
                  <a:pt x="740884" y="14649"/>
                  <a:pt x="742791" y="17316"/>
                  <a:pt x="746595" y="17316"/>
                </a:cubicBezTo>
                <a:cubicBezTo>
                  <a:pt x="751358" y="17316"/>
                  <a:pt x="755172" y="13506"/>
                  <a:pt x="755172" y="9410"/>
                </a:cubicBezTo>
                <a:close/>
                <a:moveTo>
                  <a:pt x="815177" y="68561"/>
                </a:moveTo>
                <a:cubicBezTo>
                  <a:pt x="815177" y="67323"/>
                  <a:pt x="814228" y="67323"/>
                  <a:pt x="813270" y="67323"/>
                </a:cubicBezTo>
                <a:cubicBezTo>
                  <a:pt x="811373" y="67323"/>
                  <a:pt x="811373" y="67513"/>
                  <a:pt x="810415" y="70180"/>
                </a:cubicBezTo>
                <a:cubicBezTo>
                  <a:pt x="808508" y="77323"/>
                  <a:pt x="806610" y="85325"/>
                  <a:pt x="801848" y="85325"/>
                </a:cubicBezTo>
                <a:cubicBezTo>
                  <a:pt x="798983" y="85325"/>
                  <a:pt x="798983" y="81896"/>
                  <a:pt x="798983" y="80181"/>
                </a:cubicBezTo>
                <a:cubicBezTo>
                  <a:pt x="798983" y="79229"/>
                  <a:pt x="798983" y="77134"/>
                  <a:pt x="799941" y="73608"/>
                </a:cubicBezTo>
                <a:lnTo>
                  <a:pt x="808508" y="39223"/>
                </a:lnTo>
                <a:cubicBezTo>
                  <a:pt x="808508" y="37414"/>
                  <a:pt x="808508" y="37319"/>
                  <a:pt x="808508" y="36557"/>
                </a:cubicBezTo>
                <a:cubicBezTo>
                  <a:pt x="808508" y="33985"/>
                  <a:pt x="806610" y="33222"/>
                  <a:pt x="805652" y="33222"/>
                </a:cubicBezTo>
                <a:cubicBezTo>
                  <a:pt x="800890" y="33222"/>
                  <a:pt x="800890" y="37605"/>
                  <a:pt x="800890" y="38176"/>
                </a:cubicBezTo>
                <a:cubicBezTo>
                  <a:pt x="798034" y="32842"/>
                  <a:pt x="794220" y="30746"/>
                  <a:pt x="789458" y="30746"/>
                </a:cubicBezTo>
                <a:cubicBezTo>
                  <a:pt x="776128" y="30746"/>
                  <a:pt x="760883" y="49891"/>
                  <a:pt x="760883" y="68561"/>
                </a:cubicBezTo>
                <a:cubicBezTo>
                  <a:pt x="760883" y="79229"/>
                  <a:pt x="766603" y="87991"/>
                  <a:pt x="776128" y="87991"/>
                </a:cubicBezTo>
                <a:cubicBezTo>
                  <a:pt x="780891" y="87991"/>
                  <a:pt x="786602" y="85325"/>
                  <a:pt x="791365" y="79229"/>
                </a:cubicBezTo>
                <a:cubicBezTo>
                  <a:pt x="793272" y="85325"/>
                  <a:pt x="797085" y="87991"/>
                  <a:pt x="801848" y="87991"/>
                </a:cubicBezTo>
                <a:cubicBezTo>
                  <a:pt x="806610" y="87991"/>
                  <a:pt x="809466" y="84944"/>
                  <a:pt x="811373" y="81038"/>
                </a:cubicBezTo>
                <a:cubicBezTo>
                  <a:pt x="813270" y="76085"/>
                  <a:pt x="815177" y="68561"/>
                  <a:pt x="815177" y="68561"/>
                </a:cubicBezTo>
                <a:close/>
                <a:moveTo>
                  <a:pt x="792323" y="71038"/>
                </a:moveTo>
                <a:cubicBezTo>
                  <a:pt x="791365" y="75037"/>
                  <a:pt x="783747" y="85325"/>
                  <a:pt x="776128" y="85325"/>
                </a:cubicBezTo>
                <a:cubicBezTo>
                  <a:pt x="770408" y="85325"/>
                  <a:pt x="769459" y="77800"/>
                  <a:pt x="769459" y="74085"/>
                </a:cubicBezTo>
                <a:cubicBezTo>
                  <a:pt x="769459" y="67609"/>
                  <a:pt x="773273" y="52940"/>
                  <a:pt x="776128" y="47510"/>
                </a:cubicBezTo>
                <a:cubicBezTo>
                  <a:pt x="778984" y="39795"/>
                  <a:pt x="784695" y="33604"/>
                  <a:pt x="789458" y="33604"/>
                </a:cubicBezTo>
                <a:cubicBezTo>
                  <a:pt x="795178" y="33604"/>
                  <a:pt x="798983" y="40081"/>
                  <a:pt x="798983" y="45510"/>
                </a:cubicBezTo>
                <a:cubicBezTo>
                  <a:pt x="798983" y="45510"/>
                  <a:pt x="798034" y="46367"/>
                  <a:pt x="798034" y="47130"/>
                </a:cubicBezTo>
                <a:close/>
                <a:moveTo>
                  <a:pt x="862802" y="66941"/>
                </a:moveTo>
                <a:cubicBezTo>
                  <a:pt x="862802" y="55892"/>
                  <a:pt x="853277" y="53511"/>
                  <a:pt x="847566" y="52463"/>
                </a:cubicBezTo>
                <a:cubicBezTo>
                  <a:pt x="844710" y="51702"/>
                  <a:pt x="839948" y="50654"/>
                  <a:pt x="839948" y="45129"/>
                </a:cubicBezTo>
                <a:cubicBezTo>
                  <a:pt x="839948" y="42177"/>
                  <a:pt x="842803" y="33604"/>
                  <a:pt x="852328" y="33604"/>
                </a:cubicBezTo>
                <a:cubicBezTo>
                  <a:pt x="856133" y="33604"/>
                  <a:pt x="860895" y="34747"/>
                  <a:pt x="861853" y="39795"/>
                </a:cubicBezTo>
                <a:cubicBezTo>
                  <a:pt x="858040" y="40271"/>
                  <a:pt x="857091" y="43701"/>
                  <a:pt x="857091" y="44844"/>
                </a:cubicBezTo>
                <a:cubicBezTo>
                  <a:pt x="857091" y="46367"/>
                  <a:pt x="858040" y="48463"/>
                  <a:pt x="860895" y="48463"/>
                </a:cubicBezTo>
                <a:cubicBezTo>
                  <a:pt x="862802" y="48463"/>
                  <a:pt x="866616" y="46939"/>
                  <a:pt x="866616" y="41605"/>
                </a:cubicBezTo>
                <a:cubicBezTo>
                  <a:pt x="866616" y="35604"/>
                  <a:pt x="860895" y="30746"/>
                  <a:pt x="852328" y="30746"/>
                </a:cubicBezTo>
                <a:cubicBezTo>
                  <a:pt x="838041" y="30746"/>
                  <a:pt x="832320" y="42938"/>
                  <a:pt x="832320" y="49511"/>
                </a:cubicBezTo>
                <a:cubicBezTo>
                  <a:pt x="832320" y="59321"/>
                  <a:pt x="840897" y="60941"/>
                  <a:pt x="844710" y="61797"/>
                </a:cubicBezTo>
                <a:cubicBezTo>
                  <a:pt x="849473" y="63036"/>
                  <a:pt x="856133" y="64369"/>
                  <a:pt x="856133" y="71038"/>
                </a:cubicBezTo>
                <a:cubicBezTo>
                  <a:pt x="856133" y="75228"/>
                  <a:pt x="852328" y="85325"/>
                  <a:pt x="838990" y="85325"/>
                </a:cubicBezTo>
                <a:cubicBezTo>
                  <a:pt x="836134" y="85325"/>
                  <a:pt x="829465" y="84562"/>
                  <a:pt x="827558" y="78181"/>
                </a:cubicBezTo>
                <a:cubicBezTo>
                  <a:pt x="833278" y="77609"/>
                  <a:pt x="833278" y="71990"/>
                  <a:pt x="833278" y="71990"/>
                </a:cubicBezTo>
                <a:cubicBezTo>
                  <a:pt x="833278" y="69609"/>
                  <a:pt x="832320" y="67894"/>
                  <a:pt x="829465" y="67894"/>
                </a:cubicBezTo>
                <a:cubicBezTo>
                  <a:pt x="826609" y="67894"/>
                  <a:pt x="822795" y="70180"/>
                  <a:pt x="822795" y="75800"/>
                </a:cubicBezTo>
                <a:cubicBezTo>
                  <a:pt x="822795" y="83610"/>
                  <a:pt x="830423" y="87991"/>
                  <a:pt x="838990" y="87991"/>
                </a:cubicBezTo>
                <a:cubicBezTo>
                  <a:pt x="858040" y="87991"/>
                  <a:pt x="862802" y="72656"/>
                  <a:pt x="862802" y="66941"/>
                </a:cubicBezTo>
                <a:close/>
                <a:moveTo>
                  <a:pt x="959959" y="66941"/>
                </a:moveTo>
                <a:cubicBezTo>
                  <a:pt x="959959" y="55892"/>
                  <a:pt x="950434" y="53511"/>
                  <a:pt x="944723" y="52463"/>
                </a:cubicBezTo>
                <a:cubicBezTo>
                  <a:pt x="940909" y="51702"/>
                  <a:pt x="937095" y="50654"/>
                  <a:pt x="937095" y="45129"/>
                </a:cubicBezTo>
                <a:cubicBezTo>
                  <a:pt x="937095" y="42177"/>
                  <a:pt x="939002" y="33604"/>
                  <a:pt x="949485" y="33604"/>
                </a:cubicBezTo>
                <a:cubicBezTo>
                  <a:pt x="953290" y="33604"/>
                  <a:pt x="958052" y="34747"/>
                  <a:pt x="959010" y="39795"/>
                </a:cubicBezTo>
                <a:cubicBezTo>
                  <a:pt x="955197" y="40271"/>
                  <a:pt x="954248" y="43701"/>
                  <a:pt x="954248" y="44844"/>
                </a:cubicBezTo>
                <a:cubicBezTo>
                  <a:pt x="954248" y="46367"/>
                  <a:pt x="954248" y="48463"/>
                  <a:pt x="958052" y="48463"/>
                </a:cubicBezTo>
                <a:cubicBezTo>
                  <a:pt x="959959" y="48463"/>
                  <a:pt x="962815" y="46939"/>
                  <a:pt x="962815" y="41605"/>
                </a:cubicBezTo>
                <a:cubicBezTo>
                  <a:pt x="962815" y="35604"/>
                  <a:pt x="958052" y="30746"/>
                  <a:pt x="949485" y="30746"/>
                </a:cubicBezTo>
                <a:cubicBezTo>
                  <a:pt x="935198" y="30746"/>
                  <a:pt x="929477" y="42938"/>
                  <a:pt x="929477" y="49511"/>
                </a:cubicBezTo>
                <a:cubicBezTo>
                  <a:pt x="929477" y="59321"/>
                  <a:pt x="938053" y="60941"/>
                  <a:pt x="941858" y="61797"/>
                </a:cubicBezTo>
                <a:cubicBezTo>
                  <a:pt x="946620" y="63036"/>
                  <a:pt x="952341" y="64369"/>
                  <a:pt x="952341" y="71038"/>
                </a:cubicBezTo>
                <a:cubicBezTo>
                  <a:pt x="952341" y="75228"/>
                  <a:pt x="949485" y="85325"/>
                  <a:pt x="936147" y="85325"/>
                </a:cubicBezTo>
                <a:cubicBezTo>
                  <a:pt x="933291" y="85325"/>
                  <a:pt x="925673" y="84562"/>
                  <a:pt x="923766" y="78181"/>
                </a:cubicBezTo>
                <a:cubicBezTo>
                  <a:pt x="930435" y="77609"/>
                  <a:pt x="930435" y="71990"/>
                  <a:pt x="930435" y="71990"/>
                </a:cubicBezTo>
                <a:cubicBezTo>
                  <a:pt x="930435" y="69609"/>
                  <a:pt x="928528" y="67894"/>
                  <a:pt x="926622" y="67894"/>
                </a:cubicBezTo>
                <a:cubicBezTo>
                  <a:pt x="922808" y="67894"/>
                  <a:pt x="919952" y="70180"/>
                  <a:pt x="919952" y="75800"/>
                </a:cubicBezTo>
                <a:cubicBezTo>
                  <a:pt x="919952" y="83610"/>
                  <a:pt x="927570" y="87991"/>
                  <a:pt x="936147" y="87991"/>
                </a:cubicBezTo>
                <a:cubicBezTo>
                  <a:pt x="955197" y="87991"/>
                  <a:pt x="959959" y="72656"/>
                  <a:pt x="959959" y="66941"/>
                </a:cubicBezTo>
                <a:close/>
                <a:moveTo>
                  <a:pt x="1020923" y="73608"/>
                </a:moveTo>
                <a:cubicBezTo>
                  <a:pt x="1020923" y="72847"/>
                  <a:pt x="1019965" y="71513"/>
                  <a:pt x="1019016" y="71513"/>
                </a:cubicBezTo>
                <a:cubicBezTo>
                  <a:pt x="1019016" y="71513"/>
                  <a:pt x="1018058" y="71704"/>
                  <a:pt x="1017109" y="72847"/>
                </a:cubicBezTo>
                <a:cubicBezTo>
                  <a:pt x="1008533" y="84753"/>
                  <a:pt x="997110" y="85325"/>
                  <a:pt x="994245" y="85325"/>
                </a:cubicBezTo>
                <a:cubicBezTo>
                  <a:pt x="987585" y="85325"/>
                  <a:pt x="984720" y="79515"/>
                  <a:pt x="984720" y="72276"/>
                </a:cubicBezTo>
                <a:cubicBezTo>
                  <a:pt x="984720" y="65512"/>
                  <a:pt x="988534" y="52272"/>
                  <a:pt x="991390" y="46177"/>
                </a:cubicBezTo>
                <a:cubicBezTo>
                  <a:pt x="996152" y="37985"/>
                  <a:pt x="1001873" y="33604"/>
                  <a:pt x="1007584" y="33604"/>
                </a:cubicBezTo>
                <a:cubicBezTo>
                  <a:pt x="1009491" y="33604"/>
                  <a:pt x="1015202" y="33890"/>
                  <a:pt x="1017109" y="39034"/>
                </a:cubicBezTo>
                <a:cubicBezTo>
                  <a:pt x="1010440" y="39795"/>
                  <a:pt x="1010440" y="45129"/>
                  <a:pt x="1010440" y="45129"/>
                </a:cubicBezTo>
                <a:cubicBezTo>
                  <a:pt x="1010440" y="47225"/>
                  <a:pt x="1012347" y="49225"/>
                  <a:pt x="1015202" y="49225"/>
                </a:cubicBezTo>
                <a:cubicBezTo>
                  <a:pt x="1018058" y="49225"/>
                  <a:pt x="1021872" y="46462"/>
                  <a:pt x="1021872" y="41605"/>
                </a:cubicBezTo>
                <a:cubicBezTo>
                  <a:pt x="1021872" y="35508"/>
                  <a:pt x="1016160" y="30746"/>
                  <a:pt x="1007584" y="30746"/>
                </a:cubicBezTo>
                <a:cubicBezTo>
                  <a:pt x="992348" y="30746"/>
                  <a:pt x="976153" y="48748"/>
                  <a:pt x="976153" y="67227"/>
                </a:cubicBezTo>
                <a:cubicBezTo>
                  <a:pt x="976153" y="79705"/>
                  <a:pt x="983772" y="87991"/>
                  <a:pt x="994245" y="87991"/>
                </a:cubicBezTo>
                <a:cubicBezTo>
                  <a:pt x="1010440" y="87991"/>
                  <a:pt x="1020923" y="75419"/>
                  <a:pt x="1020923" y="73608"/>
                </a:cubicBezTo>
                <a:close/>
                <a:moveTo>
                  <a:pt x="1078073" y="51606"/>
                </a:moveTo>
                <a:cubicBezTo>
                  <a:pt x="1078073" y="39509"/>
                  <a:pt x="1070445" y="30746"/>
                  <a:pt x="1059972" y="30746"/>
                </a:cubicBezTo>
                <a:cubicBezTo>
                  <a:pt x="1043777" y="30746"/>
                  <a:pt x="1027583" y="48748"/>
                  <a:pt x="1027583" y="67227"/>
                </a:cubicBezTo>
                <a:cubicBezTo>
                  <a:pt x="1027583" y="80277"/>
                  <a:pt x="1035210" y="87991"/>
                  <a:pt x="1045684" y="87991"/>
                </a:cubicBezTo>
                <a:cubicBezTo>
                  <a:pt x="1061878" y="87991"/>
                  <a:pt x="1078073" y="70180"/>
                  <a:pt x="1078073" y="51606"/>
                </a:cubicBezTo>
                <a:close/>
                <a:moveTo>
                  <a:pt x="1069497" y="46653"/>
                </a:moveTo>
                <a:cubicBezTo>
                  <a:pt x="1069497" y="51988"/>
                  <a:pt x="1066641" y="65132"/>
                  <a:pt x="1061878" y="72656"/>
                </a:cubicBezTo>
                <a:cubicBezTo>
                  <a:pt x="1059023" y="79515"/>
                  <a:pt x="1052353" y="85325"/>
                  <a:pt x="1045684" y="85325"/>
                </a:cubicBezTo>
                <a:cubicBezTo>
                  <a:pt x="1040922" y="85325"/>
                  <a:pt x="1036159" y="81324"/>
                  <a:pt x="1036159" y="72276"/>
                </a:cubicBezTo>
                <a:cubicBezTo>
                  <a:pt x="1036159" y="65989"/>
                  <a:pt x="1039973" y="51892"/>
                  <a:pt x="1043777" y="45033"/>
                </a:cubicBezTo>
                <a:cubicBezTo>
                  <a:pt x="1048540" y="37319"/>
                  <a:pt x="1054260" y="33604"/>
                  <a:pt x="1059972" y="33604"/>
                </a:cubicBezTo>
                <a:cubicBezTo>
                  <a:pt x="1065683" y="33604"/>
                  <a:pt x="1069497" y="39034"/>
                  <a:pt x="1069497" y="46653"/>
                </a:cubicBezTo>
                <a:close/>
                <a:moveTo>
                  <a:pt x="1139985" y="38748"/>
                </a:moveTo>
                <a:cubicBezTo>
                  <a:pt x="1139985" y="32175"/>
                  <a:pt x="1132358" y="30746"/>
                  <a:pt x="1127595" y="30746"/>
                </a:cubicBezTo>
                <a:cubicBezTo>
                  <a:pt x="1119028" y="30746"/>
                  <a:pt x="1114266" y="37128"/>
                  <a:pt x="1112359" y="39795"/>
                </a:cubicBezTo>
                <a:cubicBezTo>
                  <a:pt x="1111410" y="33127"/>
                  <a:pt x="1106648" y="30746"/>
                  <a:pt x="1101885" y="30746"/>
                </a:cubicBezTo>
                <a:cubicBezTo>
                  <a:pt x="1097123" y="30746"/>
                  <a:pt x="1095216" y="33699"/>
                  <a:pt x="1093309" y="37414"/>
                </a:cubicBezTo>
                <a:cubicBezTo>
                  <a:pt x="1090453" y="42463"/>
                  <a:pt x="1088547" y="50273"/>
                  <a:pt x="1088547" y="50273"/>
                </a:cubicBezTo>
                <a:cubicBezTo>
                  <a:pt x="1088547" y="51606"/>
                  <a:pt x="1090453" y="51606"/>
                  <a:pt x="1090453" y="51606"/>
                </a:cubicBezTo>
                <a:cubicBezTo>
                  <a:pt x="1092360" y="51606"/>
                  <a:pt x="1092360" y="51416"/>
                  <a:pt x="1093309" y="48559"/>
                </a:cubicBezTo>
                <a:cubicBezTo>
                  <a:pt x="1095216" y="39795"/>
                  <a:pt x="1098072" y="33604"/>
                  <a:pt x="1101885" y="33604"/>
                </a:cubicBezTo>
                <a:cubicBezTo>
                  <a:pt x="1104741" y="33604"/>
                  <a:pt x="1104741" y="37319"/>
                  <a:pt x="1104741" y="38652"/>
                </a:cubicBezTo>
                <a:cubicBezTo>
                  <a:pt x="1104741" y="40748"/>
                  <a:pt x="1104741" y="43129"/>
                  <a:pt x="1103783" y="45033"/>
                </a:cubicBezTo>
                <a:lnTo>
                  <a:pt x="1095216" y="82944"/>
                </a:lnTo>
                <a:cubicBezTo>
                  <a:pt x="1094258" y="83705"/>
                  <a:pt x="1094258" y="84467"/>
                  <a:pt x="1094258" y="84753"/>
                </a:cubicBezTo>
                <a:cubicBezTo>
                  <a:pt x="1094258" y="86277"/>
                  <a:pt x="1095216" y="87991"/>
                  <a:pt x="1098072" y="87991"/>
                </a:cubicBezTo>
                <a:cubicBezTo>
                  <a:pt x="1101885" y="87991"/>
                  <a:pt x="1102834" y="84467"/>
                  <a:pt x="1102834" y="83419"/>
                </a:cubicBezTo>
                <a:lnTo>
                  <a:pt x="1111410" y="50273"/>
                </a:lnTo>
                <a:cubicBezTo>
                  <a:pt x="1111410" y="49891"/>
                  <a:pt x="1117122" y="33604"/>
                  <a:pt x="1127595" y="33604"/>
                </a:cubicBezTo>
                <a:cubicBezTo>
                  <a:pt x="1128553" y="33604"/>
                  <a:pt x="1132358" y="33604"/>
                  <a:pt x="1134265" y="35319"/>
                </a:cubicBezTo>
                <a:cubicBezTo>
                  <a:pt x="1130460" y="36652"/>
                  <a:pt x="1129502" y="40748"/>
                  <a:pt x="1129502" y="41415"/>
                </a:cubicBezTo>
                <a:cubicBezTo>
                  <a:pt x="1129502" y="43129"/>
                  <a:pt x="1130460" y="45510"/>
                  <a:pt x="1134265" y="45510"/>
                </a:cubicBezTo>
                <a:cubicBezTo>
                  <a:pt x="1136172" y="45510"/>
                  <a:pt x="1139985" y="43701"/>
                  <a:pt x="1139985" y="38748"/>
                </a:cubicBezTo>
                <a:close/>
                <a:moveTo>
                  <a:pt x="1184745" y="73608"/>
                </a:moveTo>
                <a:cubicBezTo>
                  <a:pt x="1184745" y="72847"/>
                  <a:pt x="1183797" y="71513"/>
                  <a:pt x="1182848" y="71513"/>
                </a:cubicBezTo>
                <a:cubicBezTo>
                  <a:pt x="1181890" y="71513"/>
                  <a:pt x="1181890" y="71704"/>
                  <a:pt x="1180941" y="72847"/>
                </a:cubicBezTo>
                <a:cubicBezTo>
                  <a:pt x="1171416" y="84753"/>
                  <a:pt x="1159984" y="85325"/>
                  <a:pt x="1158077" y="85325"/>
                </a:cubicBezTo>
                <a:cubicBezTo>
                  <a:pt x="1149510" y="85325"/>
                  <a:pt x="1148552" y="76276"/>
                  <a:pt x="1148552" y="71322"/>
                </a:cubicBezTo>
                <a:cubicBezTo>
                  <a:pt x="1148552" y="66560"/>
                  <a:pt x="1149510" y="60941"/>
                  <a:pt x="1150459" y="57512"/>
                </a:cubicBezTo>
                <a:lnTo>
                  <a:pt x="1155222" y="57512"/>
                </a:lnTo>
                <a:cubicBezTo>
                  <a:pt x="1159035" y="57512"/>
                  <a:pt x="1167602" y="57035"/>
                  <a:pt x="1173323" y="54654"/>
                </a:cubicBezTo>
                <a:cubicBezTo>
                  <a:pt x="1183797" y="50654"/>
                  <a:pt x="1183797" y="42367"/>
                  <a:pt x="1183797" y="41605"/>
                </a:cubicBezTo>
                <a:cubicBezTo>
                  <a:pt x="1183797" y="35604"/>
                  <a:pt x="1179034" y="30746"/>
                  <a:pt x="1171416" y="30746"/>
                </a:cubicBezTo>
                <a:cubicBezTo>
                  <a:pt x="1158077" y="30746"/>
                  <a:pt x="1139985" y="43510"/>
                  <a:pt x="1139985" y="65989"/>
                </a:cubicBezTo>
                <a:cubicBezTo>
                  <a:pt x="1139985" y="77323"/>
                  <a:pt x="1145697" y="87991"/>
                  <a:pt x="1158077" y="87991"/>
                </a:cubicBezTo>
                <a:cubicBezTo>
                  <a:pt x="1174272" y="87991"/>
                  <a:pt x="1184745" y="75419"/>
                  <a:pt x="1184745" y="73608"/>
                </a:cubicBezTo>
                <a:close/>
                <a:moveTo>
                  <a:pt x="1179034" y="41320"/>
                </a:moveTo>
                <a:cubicBezTo>
                  <a:pt x="1179034" y="54654"/>
                  <a:pt x="1158077" y="54654"/>
                  <a:pt x="1154273" y="54654"/>
                </a:cubicBezTo>
                <a:lnTo>
                  <a:pt x="1151408" y="54654"/>
                </a:lnTo>
                <a:cubicBezTo>
                  <a:pt x="1157128" y="33985"/>
                  <a:pt x="1169509" y="33604"/>
                  <a:pt x="1171416" y="33604"/>
                </a:cubicBezTo>
                <a:cubicBezTo>
                  <a:pt x="1176178" y="33604"/>
                  <a:pt x="1179034" y="36937"/>
                  <a:pt x="1179034" y="41320"/>
                </a:cubicBezTo>
                <a:close/>
              </a:path>
            </a:pathLst>
          </a:custGeom>
          <a:solidFill>
            <a:srgbClr val="000000"/>
          </a:solidFill>
          <a:ln w="12700" cap="flat">
            <a:noFill/>
            <a:prstDash val="solid"/>
            <a:miter/>
          </a:ln>
        </p:spPr>
        <p:txBody>
          <a:bodyPr rtlCol="0" anchor="ctr"/>
          <a:lstStyle/>
          <a:p>
            <a:endParaRPr lang="en-AE"/>
          </a:p>
        </p:txBody>
      </p:sp>
      <p:sp>
        <p:nvSpPr>
          <p:cNvPr id="159" name="Freeform: Shape 158">
            <a:extLst>
              <a:ext uri="{FF2B5EF4-FFF2-40B4-BE49-F238E27FC236}">
                <a16:creationId xmlns:a16="http://schemas.microsoft.com/office/drawing/2014/main" id="{2BE93DF2-2E34-564F-D1F8-AEA2ACA6C3AF}"/>
              </a:ext>
            </a:extLst>
          </p:cNvPr>
          <p:cNvSpPr/>
          <p:nvPr/>
        </p:nvSpPr>
        <p:spPr>
          <a:xfrm>
            <a:off x="4989192" y="5766021"/>
            <a:ext cx="46676" cy="89153"/>
          </a:xfrm>
          <a:custGeom>
            <a:avLst/>
            <a:gdLst>
              <a:gd name="connsiteX0" fmla="*/ 35085 w 46676"/>
              <a:gd name="connsiteY0" fmla="*/ 50940 h 89153"/>
              <a:gd name="connsiteX1" fmla="*/ 18891 w 46676"/>
              <a:gd name="connsiteY1" fmla="*/ 30746 h 89153"/>
              <a:gd name="connsiteX2" fmla="*/ 3655 w 46676"/>
              <a:gd name="connsiteY2" fmla="*/ 38366 h 89153"/>
              <a:gd name="connsiteX3" fmla="*/ 13180 w 46676"/>
              <a:gd name="connsiteY3" fmla="*/ 266 h 89153"/>
              <a:gd name="connsiteX4" fmla="*/ 11273 w 46676"/>
              <a:gd name="connsiteY4" fmla="*/ -1163 h 89153"/>
              <a:gd name="connsiteX5" fmla="*/ -3973 w 46676"/>
              <a:gd name="connsiteY5" fmla="*/ 266 h 89153"/>
              <a:gd name="connsiteX6" fmla="*/ -6829 w 46676"/>
              <a:gd name="connsiteY6" fmla="*/ 2743 h 89153"/>
              <a:gd name="connsiteX7" fmla="*/ -3015 w 46676"/>
              <a:gd name="connsiteY7" fmla="*/ 4267 h 89153"/>
              <a:gd name="connsiteX8" fmla="*/ 2697 w 46676"/>
              <a:gd name="connsiteY8" fmla="*/ 6362 h 89153"/>
              <a:gd name="connsiteX9" fmla="*/ 790 w 46676"/>
              <a:gd name="connsiteY9" fmla="*/ 14172 h 89153"/>
              <a:gd name="connsiteX10" fmla="*/ -8735 w 46676"/>
              <a:gd name="connsiteY10" fmla="*/ 55416 h 89153"/>
              <a:gd name="connsiteX11" fmla="*/ -11591 w 46676"/>
              <a:gd name="connsiteY11" fmla="*/ 68275 h 89153"/>
              <a:gd name="connsiteX12" fmla="*/ 4603 w 46676"/>
              <a:gd name="connsiteY12" fmla="*/ 87991 h 89153"/>
              <a:gd name="connsiteX13" fmla="*/ 35085 w 46676"/>
              <a:gd name="connsiteY13" fmla="*/ 50940 h 89153"/>
              <a:gd name="connsiteX14" fmla="*/ 19840 w 46676"/>
              <a:gd name="connsiteY14" fmla="*/ 72276 h 89153"/>
              <a:gd name="connsiteX15" fmla="*/ 4603 w 46676"/>
              <a:gd name="connsiteY15" fmla="*/ 85325 h 89153"/>
              <a:gd name="connsiteX16" fmla="*/ -3973 w 46676"/>
              <a:gd name="connsiteY16" fmla="*/ 72561 h 89153"/>
              <a:gd name="connsiteX17" fmla="*/ -1108 w 46676"/>
              <a:gd name="connsiteY17" fmla="*/ 59798 h 89153"/>
              <a:gd name="connsiteX18" fmla="*/ 790 w 46676"/>
              <a:gd name="connsiteY18" fmla="*/ 48177 h 89153"/>
              <a:gd name="connsiteX19" fmla="*/ 2697 w 46676"/>
              <a:gd name="connsiteY19" fmla="*/ 43701 h 89153"/>
              <a:gd name="connsiteX20" fmla="*/ 17942 w 46676"/>
              <a:gd name="connsiteY20" fmla="*/ 33604 h 89153"/>
              <a:gd name="connsiteX21" fmla="*/ 26509 w 46676"/>
              <a:gd name="connsiteY21" fmla="*/ 45510 h 89153"/>
              <a:gd name="connsiteX22" fmla="*/ 19840 w 46676"/>
              <a:gd name="connsiteY22" fmla="*/ 7227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3">
                <a:moveTo>
                  <a:pt x="35085" y="50940"/>
                </a:moveTo>
                <a:cubicBezTo>
                  <a:pt x="35085" y="39509"/>
                  <a:pt x="28416" y="30746"/>
                  <a:pt x="18891" y="30746"/>
                </a:cubicBezTo>
                <a:cubicBezTo>
                  <a:pt x="13180" y="30746"/>
                  <a:pt x="7459" y="34461"/>
                  <a:pt x="3655" y="38366"/>
                </a:cubicBezTo>
                <a:lnTo>
                  <a:pt x="13180" y="266"/>
                </a:lnTo>
                <a:cubicBezTo>
                  <a:pt x="13180" y="266"/>
                  <a:pt x="13180" y="-1163"/>
                  <a:pt x="11273" y="-1163"/>
                </a:cubicBezTo>
                <a:cubicBezTo>
                  <a:pt x="8417" y="-1163"/>
                  <a:pt x="-1108" y="-115"/>
                  <a:pt x="-3973" y="266"/>
                </a:cubicBezTo>
                <a:cubicBezTo>
                  <a:pt x="-4922" y="266"/>
                  <a:pt x="-6829" y="362"/>
                  <a:pt x="-6829" y="2743"/>
                </a:cubicBezTo>
                <a:cubicBezTo>
                  <a:pt x="-6829" y="4267"/>
                  <a:pt x="-4922" y="4267"/>
                  <a:pt x="-3015" y="4267"/>
                </a:cubicBezTo>
                <a:cubicBezTo>
                  <a:pt x="2697" y="4267"/>
                  <a:pt x="2697" y="5124"/>
                  <a:pt x="2697" y="6362"/>
                </a:cubicBezTo>
                <a:cubicBezTo>
                  <a:pt x="2697" y="7219"/>
                  <a:pt x="1748" y="11506"/>
                  <a:pt x="790" y="14172"/>
                </a:cubicBezTo>
                <a:lnTo>
                  <a:pt x="-8735" y="55416"/>
                </a:lnTo>
                <a:cubicBezTo>
                  <a:pt x="-10633" y="61797"/>
                  <a:pt x="-11591" y="63799"/>
                  <a:pt x="-11591" y="68275"/>
                </a:cubicBezTo>
                <a:cubicBezTo>
                  <a:pt x="-11591" y="80277"/>
                  <a:pt x="-4922" y="87991"/>
                  <a:pt x="4603" y="87991"/>
                </a:cubicBezTo>
                <a:cubicBezTo>
                  <a:pt x="19840" y="87991"/>
                  <a:pt x="35085" y="69323"/>
                  <a:pt x="35085" y="50940"/>
                </a:cubicBezTo>
                <a:close/>
                <a:moveTo>
                  <a:pt x="19840" y="72276"/>
                </a:moveTo>
                <a:cubicBezTo>
                  <a:pt x="16035" y="80752"/>
                  <a:pt x="9366" y="85325"/>
                  <a:pt x="4603" y="85325"/>
                </a:cubicBezTo>
                <a:cubicBezTo>
                  <a:pt x="790" y="85325"/>
                  <a:pt x="-3973" y="81896"/>
                  <a:pt x="-3973" y="72561"/>
                </a:cubicBezTo>
                <a:cubicBezTo>
                  <a:pt x="-3973" y="70180"/>
                  <a:pt x="-3973" y="67609"/>
                  <a:pt x="-1108" y="59798"/>
                </a:cubicBezTo>
                <a:lnTo>
                  <a:pt x="790" y="48177"/>
                </a:lnTo>
                <a:cubicBezTo>
                  <a:pt x="1748" y="45319"/>
                  <a:pt x="1748" y="45033"/>
                  <a:pt x="2697" y="43701"/>
                </a:cubicBezTo>
                <a:cubicBezTo>
                  <a:pt x="9366" y="35508"/>
                  <a:pt x="15077" y="33604"/>
                  <a:pt x="17942" y="33604"/>
                </a:cubicBezTo>
                <a:cubicBezTo>
                  <a:pt x="22705" y="33604"/>
                  <a:pt x="26509" y="37319"/>
                  <a:pt x="26509" y="45510"/>
                </a:cubicBezTo>
                <a:cubicBezTo>
                  <a:pt x="26509" y="52940"/>
                  <a:pt x="21747" y="67513"/>
                  <a:pt x="19840" y="72276"/>
                </a:cubicBezTo>
                <a:close/>
              </a:path>
            </a:pathLst>
          </a:custGeom>
          <a:solidFill>
            <a:srgbClr val="000000"/>
          </a:solidFill>
          <a:ln w="12700" cap="flat">
            <a:noFill/>
            <a:prstDash val="solid"/>
            <a:miter/>
          </a:ln>
        </p:spPr>
        <p:txBody>
          <a:bodyPr rtlCol="0" anchor="ctr"/>
          <a:lstStyle/>
          <a:p>
            <a:endParaRPr lang="en-AE"/>
          </a:p>
        </p:txBody>
      </p:sp>
      <p:sp>
        <p:nvSpPr>
          <p:cNvPr id="160" name="Freeform: Shape 159">
            <a:extLst>
              <a:ext uri="{FF2B5EF4-FFF2-40B4-BE49-F238E27FC236}">
                <a16:creationId xmlns:a16="http://schemas.microsoft.com/office/drawing/2014/main" id="{CAF97B7B-1853-714C-7EF9-620A64B9368E}"/>
              </a:ext>
            </a:extLst>
          </p:cNvPr>
          <p:cNvSpPr/>
          <p:nvPr/>
        </p:nvSpPr>
        <p:spPr>
          <a:xfrm>
            <a:off x="5050156" y="5758877"/>
            <a:ext cx="29523" cy="126682"/>
          </a:xfrm>
          <a:custGeom>
            <a:avLst/>
            <a:gdLst>
              <a:gd name="connsiteX0" fmla="*/ 17933 w 29523"/>
              <a:gd name="connsiteY0" fmla="*/ 124187 h 126682"/>
              <a:gd name="connsiteX1" fmla="*/ 16026 w 29523"/>
              <a:gd name="connsiteY1" fmla="*/ 121329 h 126682"/>
              <a:gd name="connsiteX2" fmla="*/ -3973 w 29523"/>
              <a:gd name="connsiteY2" fmla="*/ 62179 h 126682"/>
              <a:gd name="connsiteX3" fmla="*/ 16026 w 29523"/>
              <a:gd name="connsiteY3" fmla="*/ 2266 h 126682"/>
              <a:gd name="connsiteX4" fmla="*/ 17933 w 29523"/>
              <a:gd name="connsiteY4" fmla="*/ 266 h 126682"/>
              <a:gd name="connsiteX5" fmla="*/ 16984 w 29523"/>
              <a:gd name="connsiteY5" fmla="*/ -1163 h 126682"/>
              <a:gd name="connsiteX6" fmla="*/ -3024 w 29523"/>
              <a:gd name="connsiteY6" fmla="*/ 23602 h 126682"/>
              <a:gd name="connsiteX7" fmla="*/ -11591 w 29523"/>
              <a:gd name="connsiteY7" fmla="*/ 62179 h 126682"/>
              <a:gd name="connsiteX8" fmla="*/ -3024 w 29523"/>
              <a:gd name="connsiteY8" fmla="*/ 101708 h 126682"/>
              <a:gd name="connsiteX9" fmla="*/ 16984 w 29523"/>
              <a:gd name="connsiteY9" fmla="*/ 125520 h 126682"/>
              <a:gd name="connsiteX10" fmla="*/ 17933 w 2952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2">
                <a:moveTo>
                  <a:pt x="17933" y="124187"/>
                </a:moveTo>
                <a:cubicBezTo>
                  <a:pt x="17933" y="123710"/>
                  <a:pt x="17933" y="123615"/>
                  <a:pt x="16026" y="121329"/>
                </a:cubicBezTo>
                <a:cubicBezTo>
                  <a:pt x="-159" y="105423"/>
                  <a:pt x="-3973" y="81610"/>
                  <a:pt x="-3973" y="62179"/>
                </a:cubicBezTo>
                <a:cubicBezTo>
                  <a:pt x="-3973" y="40271"/>
                  <a:pt x="790" y="18269"/>
                  <a:pt x="16026" y="2266"/>
                </a:cubicBezTo>
                <a:cubicBezTo>
                  <a:pt x="17933" y="838"/>
                  <a:pt x="17933" y="648"/>
                  <a:pt x="17933" y="266"/>
                </a:cubicBezTo>
                <a:cubicBezTo>
                  <a:pt x="17933" y="-686"/>
                  <a:pt x="17933" y="-1163"/>
                  <a:pt x="16984" y="-1163"/>
                </a:cubicBezTo>
                <a:cubicBezTo>
                  <a:pt x="15077" y="-1163"/>
                  <a:pt x="4603" y="7505"/>
                  <a:pt x="-3024" y="23602"/>
                </a:cubicBezTo>
                <a:cubicBezTo>
                  <a:pt x="-9684" y="37605"/>
                  <a:pt x="-11591" y="51606"/>
                  <a:pt x="-11591" y="62179"/>
                </a:cubicBezTo>
                <a:cubicBezTo>
                  <a:pt x="-11591" y="72085"/>
                  <a:pt x="-9684" y="87420"/>
                  <a:pt x="-3024" y="101708"/>
                </a:cubicBezTo>
                <a:cubicBezTo>
                  <a:pt x="4603" y="117234"/>
                  <a:pt x="15077" y="125520"/>
                  <a:pt x="16984" y="125520"/>
                </a:cubicBezTo>
                <a:cubicBezTo>
                  <a:pt x="17933" y="125520"/>
                  <a:pt x="17933" y="125044"/>
                  <a:pt x="17933" y="124187"/>
                </a:cubicBezTo>
                <a:close/>
              </a:path>
            </a:pathLst>
          </a:custGeom>
          <a:solidFill>
            <a:srgbClr val="000000"/>
          </a:solidFill>
          <a:ln w="12700" cap="flat">
            <a:noFill/>
            <a:prstDash val="solid"/>
            <a:miter/>
          </a:ln>
        </p:spPr>
        <p:txBody>
          <a:bodyPr rtlCol="0" anchor="ctr"/>
          <a:lstStyle/>
          <a:p>
            <a:endParaRPr lang="en-AE"/>
          </a:p>
        </p:txBody>
      </p:sp>
      <p:sp>
        <p:nvSpPr>
          <p:cNvPr id="161" name="Freeform: Shape 160">
            <a:extLst>
              <a:ext uri="{FF2B5EF4-FFF2-40B4-BE49-F238E27FC236}">
                <a16:creationId xmlns:a16="http://schemas.microsoft.com/office/drawing/2014/main" id="{E6140535-3E87-538C-0C19-9E03E8E2BCE3}"/>
              </a:ext>
            </a:extLst>
          </p:cNvPr>
          <p:cNvSpPr/>
          <p:nvPr/>
        </p:nvSpPr>
        <p:spPr>
          <a:xfrm>
            <a:off x="5093018" y="5763830"/>
            <a:ext cx="51429" cy="91344"/>
          </a:xfrm>
          <a:custGeom>
            <a:avLst/>
            <a:gdLst>
              <a:gd name="connsiteX0" fmla="*/ 31272 w 51429"/>
              <a:gd name="connsiteY0" fmla="*/ 65798 h 91344"/>
              <a:gd name="connsiteX1" fmla="*/ 33178 w 51429"/>
              <a:gd name="connsiteY1" fmla="*/ 53035 h 91344"/>
              <a:gd name="connsiteX2" fmla="*/ 32220 w 51429"/>
              <a:gd name="connsiteY2" fmla="*/ 47034 h 91344"/>
              <a:gd name="connsiteX3" fmla="*/ 25551 w 51429"/>
              <a:gd name="connsiteY3" fmla="*/ 31699 h 91344"/>
              <a:gd name="connsiteX4" fmla="*/ 11263 w 51429"/>
              <a:gd name="connsiteY4" fmla="*/ 8839 h 91344"/>
              <a:gd name="connsiteX5" fmla="*/ 12222 w 51429"/>
              <a:gd name="connsiteY5" fmla="*/ 6553 h 91344"/>
              <a:gd name="connsiteX6" fmla="*/ 15077 w 51429"/>
              <a:gd name="connsiteY6" fmla="*/ 3791 h 91344"/>
              <a:gd name="connsiteX7" fmla="*/ 18891 w 51429"/>
              <a:gd name="connsiteY7" fmla="*/ 3029 h 91344"/>
              <a:gd name="connsiteX8" fmla="*/ 33178 w 51429"/>
              <a:gd name="connsiteY8" fmla="*/ 9219 h 91344"/>
              <a:gd name="connsiteX9" fmla="*/ 34127 w 51429"/>
              <a:gd name="connsiteY9" fmla="*/ 9601 h 91344"/>
              <a:gd name="connsiteX10" fmla="*/ 38890 w 51429"/>
              <a:gd name="connsiteY10" fmla="*/ 6743 h 91344"/>
              <a:gd name="connsiteX11" fmla="*/ 39838 w 51429"/>
              <a:gd name="connsiteY11" fmla="*/ 4457 h 91344"/>
              <a:gd name="connsiteX12" fmla="*/ 36983 w 51429"/>
              <a:gd name="connsiteY12" fmla="*/ 1219 h 91344"/>
              <a:gd name="connsiteX13" fmla="*/ 22695 w 51429"/>
              <a:gd name="connsiteY13" fmla="*/ -1163 h 91344"/>
              <a:gd name="connsiteX14" fmla="*/ 18891 w 51429"/>
              <a:gd name="connsiteY14" fmla="*/ -972 h 91344"/>
              <a:gd name="connsiteX15" fmla="*/ 14128 w 51429"/>
              <a:gd name="connsiteY15" fmla="*/ 1028 h 91344"/>
              <a:gd name="connsiteX16" fmla="*/ 9366 w 51429"/>
              <a:gd name="connsiteY16" fmla="*/ 5410 h 91344"/>
              <a:gd name="connsiteX17" fmla="*/ 8408 w 51429"/>
              <a:gd name="connsiteY17" fmla="*/ 11791 h 91344"/>
              <a:gd name="connsiteX18" fmla="*/ 16026 w 51429"/>
              <a:gd name="connsiteY18" fmla="*/ 33699 h 91344"/>
              <a:gd name="connsiteX19" fmla="*/ 1738 w 51429"/>
              <a:gd name="connsiteY19" fmla="*/ 41224 h 91344"/>
              <a:gd name="connsiteX20" fmla="*/ -11591 w 51429"/>
              <a:gd name="connsiteY20" fmla="*/ 61322 h 91344"/>
              <a:gd name="connsiteX21" fmla="*/ -11591 w 51429"/>
              <a:gd name="connsiteY21" fmla="*/ 69132 h 91344"/>
              <a:gd name="connsiteX22" fmla="*/ -8735 w 51429"/>
              <a:gd name="connsiteY22" fmla="*/ 81706 h 91344"/>
              <a:gd name="connsiteX23" fmla="*/ 7459 w 51429"/>
              <a:gd name="connsiteY23" fmla="*/ 90182 h 91344"/>
              <a:gd name="connsiteX24" fmla="*/ 31272 w 51429"/>
              <a:gd name="connsiteY24" fmla="*/ 65798 h 91344"/>
              <a:gd name="connsiteX25" fmla="*/ 22695 w 51429"/>
              <a:gd name="connsiteY25" fmla="*/ 68180 h 91344"/>
              <a:gd name="connsiteX26" fmla="*/ 8408 w 51429"/>
              <a:gd name="connsiteY26" fmla="*/ 87516 h 91344"/>
              <a:gd name="connsiteX27" fmla="*/ -3024 w 51429"/>
              <a:gd name="connsiteY27" fmla="*/ 80277 h 91344"/>
              <a:gd name="connsiteX28" fmla="*/ -3973 w 51429"/>
              <a:gd name="connsiteY28" fmla="*/ 72465 h 91344"/>
              <a:gd name="connsiteX29" fmla="*/ -3024 w 51429"/>
              <a:gd name="connsiteY29" fmla="*/ 61988 h 91344"/>
              <a:gd name="connsiteX30" fmla="*/ 6501 w 51429"/>
              <a:gd name="connsiteY30" fmla="*/ 43320 h 91344"/>
              <a:gd name="connsiteX31" fmla="*/ 16984 w 51429"/>
              <a:gd name="connsiteY31" fmla="*/ 36366 h 91344"/>
              <a:gd name="connsiteX32" fmla="*/ 17933 w 51429"/>
              <a:gd name="connsiteY32" fmla="*/ 36937 h 91344"/>
              <a:gd name="connsiteX33" fmla="*/ 23653 w 51429"/>
              <a:gd name="connsiteY33" fmla="*/ 51702 h 91344"/>
              <a:gd name="connsiteX34" fmla="*/ 24602 w 51429"/>
              <a:gd name="connsiteY34" fmla="*/ 58083 h 91344"/>
              <a:gd name="connsiteX35" fmla="*/ 22695 w 51429"/>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29" h="91344">
                <a:moveTo>
                  <a:pt x="31272" y="65798"/>
                </a:moveTo>
                <a:cubicBezTo>
                  <a:pt x="32220" y="61511"/>
                  <a:pt x="33178" y="57226"/>
                  <a:pt x="33178" y="53035"/>
                </a:cubicBezTo>
                <a:cubicBezTo>
                  <a:pt x="33178" y="50939"/>
                  <a:pt x="33178" y="49034"/>
                  <a:pt x="32220" y="47034"/>
                </a:cubicBezTo>
                <a:cubicBezTo>
                  <a:pt x="31272" y="41224"/>
                  <a:pt x="28416" y="36176"/>
                  <a:pt x="25551" y="31699"/>
                </a:cubicBezTo>
                <a:cubicBezTo>
                  <a:pt x="19840" y="24460"/>
                  <a:pt x="11263" y="14458"/>
                  <a:pt x="11263" y="8839"/>
                </a:cubicBezTo>
                <a:cubicBezTo>
                  <a:pt x="11263" y="8076"/>
                  <a:pt x="12222" y="7315"/>
                  <a:pt x="12222" y="6553"/>
                </a:cubicBezTo>
                <a:cubicBezTo>
                  <a:pt x="13170" y="5506"/>
                  <a:pt x="14128" y="4361"/>
                  <a:pt x="15077" y="3791"/>
                </a:cubicBezTo>
                <a:cubicBezTo>
                  <a:pt x="16026" y="3124"/>
                  <a:pt x="17933" y="3029"/>
                  <a:pt x="18891" y="3029"/>
                </a:cubicBezTo>
                <a:cubicBezTo>
                  <a:pt x="24602" y="3314"/>
                  <a:pt x="28416" y="7315"/>
                  <a:pt x="33178" y="9219"/>
                </a:cubicBezTo>
                <a:cubicBezTo>
                  <a:pt x="33178" y="9410"/>
                  <a:pt x="34127" y="9601"/>
                  <a:pt x="34127" y="9601"/>
                </a:cubicBezTo>
                <a:cubicBezTo>
                  <a:pt x="36034" y="9601"/>
                  <a:pt x="37941" y="8362"/>
                  <a:pt x="38890" y="6743"/>
                </a:cubicBezTo>
                <a:cubicBezTo>
                  <a:pt x="39838" y="5981"/>
                  <a:pt x="39838" y="5220"/>
                  <a:pt x="39838" y="4457"/>
                </a:cubicBezTo>
                <a:cubicBezTo>
                  <a:pt x="39838" y="2838"/>
                  <a:pt x="38890" y="1505"/>
                  <a:pt x="36983" y="1219"/>
                </a:cubicBezTo>
                <a:cubicBezTo>
                  <a:pt x="32220" y="76"/>
                  <a:pt x="26509" y="-1163"/>
                  <a:pt x="22695" y="-1163"/>
                </a:cubicBezTo>
                <a:cubicBezTo>
                  <a:pt x="21747" y="-1163"/>
                  <a:pt x="19840" y="-972"/>
                  <a:pt x="18891" y="-972"/>
                </a:cubicBezTo>
                <a:cubicBezTo>
                  <a:pt x="16984" y="-591"/>
                  <a:pt x="15077" y="-115"/>
                  <a:pt x="14128" y="1028"/>
                </a:cubicBezTo>
                <a:cubicBezTo>
                  <a:pt x="12222" y="2076"/>
                  <a:pt x="10315" y="3600"/>
                  <a:pt x="9366" y="5410"/>
                </a:cubicBezTo>
                <a:cubicBezTo>
                  <a:pt x="8408" y="7315"/>
                  <a:pt x="8408" y="9410"/>
                  <a:pt x="8408" y="11791"/>
                </a:cubicBezTo>
                <a:cubicBezTo>
                  <a:pt x="8408" y="18459"/>
                  <a:pt x="12222" y="26651"/>
                  <a:pt x="16026" y="33699"/>
                </a:cubicBezTo>
                <a:cubicBezTo>
                  <a:pt x="10315" y="34842"/>
                  <a:pt x="5552" y="37509"/>
                  <a:pt x="1738" y="41224"/>
                </a:cubicBezTo>
                <a:cubicBezTo>
                  <a:pt x="-4922" y="46748"/>
                  <a:pt x="-9684" y="53892"/>
                  <a:pt x="-11591" y="61322"/>
                </a:cubicBezTo>
                <a:cubicBezTo>
                  <a:pt x="-11591" y="63988"/>
                  <a:pt x="-11591" y="66560"/>
                  <a:pt x="-11591" y="69132"/>
                </a:cubicBezTo>
                <a:cubicBezTo>
                  <a:pt x="-11591" y="73704"/>
                  <a:pt x="-10642" y="77991"/>
                  <a:pt x="-8735" y="81706"/>
                </a:cubicBezTo>
                <a:cubicBezTo>
                  <a:pt x="-4922" y="86944"/>
                  <a:pt x="790" y="90182"/>
                  <a:pt x="7459" y="90182"/>
                </a:cubicBezTo>
                <a:cubicBezTo>
                  <a:pt x="18891" y="90182"/>
                  <a:pt x="28416" y="78276"/>
                  <a:pt x="31272" y="65798"/>
                </a:cubicBezTo>
                <a:close/>
                <a:moveTo>
                  <a:pt x="22695" y="68180"/>
                </a:moveTo>
                <a:cubicBezTo>
                  <a:pt x="20788" y="77419"/>
                  <a:pt x="16026" y="87516"/>
                  <a:pt x="8408" y="87516"/>
                </a:cubicBezTo>
                <a:cubicBezTo>
                  <a:pt x="2697" y="87516"/>
                  <a:pt x="-1117" y="84562"/>
                  <a:pt x="-3024" y="80277"/>
                </a:cubicBezTo>
                <a:cubicBezTo>
                  <a:pt x="-3973" y="77991"/>
                  <a:pt x="-3973" y="75323"/>
                  <a:pt x="-3973" y="72465"/>
                </a:cubicBezTo>
                <a:cubicBezTo>
                  <a:pt x="-3973" y="69132"/>
                  <a:pt x="-3973" y="65512"/>
                  <a:pt x="-3024" y="61988"/>
                </a:cubicBezTo>
                <a:cubicBezTo>
                  <a:pt x="-1117" y="55416"/>
                  <a:pt x="1738" y="48653"/>
                  <a:pt x="6501" y="43320"/>
                </a:cubicBezTo>
                <a:cubicBezTo>
                  <a:pt x="9366" y="40080"/>
                  <a:pt x="13170" y="37509"/>
                  <a:pt x="16984" y="36366"/>
                </a:cubicBezTo>
                <a:lnTo>
                  <a:pt x="17933" y="36937"/>
                </a:lnTo>
                <a:cubicBezTo>
                  <a:pt x="19840" y="41509"/>
                  <a:pt x="22695" y="46272"/>
                  <a:pt x="23653" y="51702"/>
                </a:cubicBezTo>
                <a:cubicBezTo>
                  <a:pt x="23653" y="53797"/>
                  <a:pt x="24602" y="55797"/>
                  <a:pt x="24602" y="58083"/>
                </a:cubicBezTo>
                <a:cubicBezTo>
                  <a:pt x="24602" y="61322"/>
                  <a:pt x="23653" y="64751"/>
                  <a:pt x="22695" y="68180"/>
                </a:cubicBezTo>
                <a:close/>
              </a:path>
            </a:pathLst>
          </a:custGeom>
          <a:solidFill>
            <a:srgbClr val="000000"/>
          </a:solidFill>
          <a:ln w="12700" cap="flat">
            <a:noFill/>
            <a:prstDash val="solid"/>
            <a:miter/>
          </a:ln>
        </p:spPr>
        <p:txBody>
          <a:bodyPr rtlCol="0" anchor="ctr"/>
          <a:lstStyle/>
          <a:p>
            <a:endParaRPr lang="en-AE"/>
          </a:p>
        </p:txBody>
      </p:sp>
      <p:sp>
        <p:nvSpPr>
          <p:cNvPr id="162" name="Freeform: Shape 161">
            <a:extLst>
              <a:ext uri="{FF2B5EF4-FFF2-40B4-BE49-F238E27FC236}">
                <a16:creationId xmlns:a16="http://schemas.microsoft.com/office/drawing/2014/main" id="{4161EA40-D1EA-DAEF-38A5-5EF271B1C45E}"/>
              </a:ext>
            </a:extLst>
          </p:cNvPr>
          <p:cNvSpPr/>
          <p:nvPr/>
        </p:nvSpPr>
        <p:spPr>
          <a:xfrm>
            <a:off x="5154931" y="5758877"/>
            <a:ext cx="29523" cy="126682"/>
          </a:xfrm>
          <a:custGeom>
            <a:avLst/>
            <a:gdLst>
              <a:gd name="connsiteX0" fmla="*/ 17933 w 29523"/>
              <a:gd name="connsiteY0" fmla="*/ 62179 h 126682"/>
              <a:gd name="connsiteX1" fmla="*/ 10315 w 29523"/>
              <a:gd name="connsiteY1" fmla="*/ 22650 h 126682"/>
              <a:gd name="connsiteX2" fmla="*/ -9684 w 29523"/>
              <a:gd name="connsiteY2" fmla="*/ -1163 h 126682"/>
              <a:gd name="connsiteX3" fmla="*/ -11591 w 29523"/>
              <a:gd name="connsiteY3" fmla="*/ 266 h 126682"/>
              <a:gd name="connsiteX4" fmla="*/ -8735 w 29523"/>
              <a:gd name="connsiteY4" fmla="*/ 3220 h 126682"/>
              <a:gd name="connsiteX5" fmla="*/ 11263 w 29523"/>
              <a:gd name="connsiteY5" fmla="*/ 62179 h 126682"/>
              <a:gd name="connsiteX6" fmla="*/ -9684 w 29523"/>
              <a:gd name="connsiteY6" fmla="*/ 122091 h 126682"/>
              <a:gd name="connsiteX7" fmla="*/ -11591 w 29523"/>
              <a:gd name="connsiteY7" fmla="*/ 124187 h 126682"/>
              <a:gd name="connsiteX8" fmla="*/ -9684 w 29523"/>
              <a:gd name="connsiteY8" fmla="*/ 125520 h 126682"/>
              <a:gd name="connsiteX9" fmla="*/ 10315 w 29523"/>
              <a:gd name="connsiteY9" fmla="*/ 100851 h 126682"/>
              <a:gd name="connsiteX10" fmla="*/ 17933 w 29523"/>
              <a:gd name="connsiteY10" fmla="*/ 62179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2">
                <a:moveTo>
                  <a:pt x="17933" y="62179"/>
                </a:moveTo>
                <a:cubicBezTo>
                  <a:pt x="17933" y="52272"/>
                  <a:pt x="16984" y="36937"/>
                  <a:pt x="10315" y="22650"/>
                </a:cubicBezTo>
                <a:cubicBezTo>
                  <a:pt x="2697" y="7219"/>
                  <a:pt x="-8735" y="-1163"/>
                  <a:pt x="-9684" y="-1163"/>
                </a:cubicBezTo>
                <a:cubicBezTo>
                  <a:pt x="-10642" y="-1163"/>
                  <a:pt x="-11591" y="-495"/>
                  <a:pt x="-11591" y="266"/>
                </a:cubicBezTo>
                <a:cubicBezTo>
                  <a:pt x="-11591" y="648"/>
                  <a:pt x="-11591" y="838"/>
                  <a:pt x="-8735" y="3220"/>
                </a:cubicBezTo>
                <a:cubicBezTo>
                  <a:pt x="3645" y="15697"/>
                  <a:pt x="11263" y="35794"/>
                  <a:pt x="11263" y="62179"/>
                </a:cubicBezTo>
                <a:cubicBezTo>
                  <a:pt x="11263" y="83896"/>
                  <a:pt x="6501" y="105994"/>
                  <a:pt x="-9684" y="122091"/>
                </a:cubicBezTo>
                <a:cubicBezTo>
                  <a:pt x="-11591" y="123615"/>
                  <a:pt x="-11591" y="123710"/>
                  <a:pt x="-11591" y="124187"/>
                </a:cubicBezTo>
                <a:cubicBezTo>
                  <a:pt x="-11591" y="124948"/>
                  <a:pt x="-10642" y="125520"/>
                  <a:pt x="-9684" y="125520"/>
                </a:cubicBezTo>
                <a:cubicBezTo>
                  <a:pt x="-8735" y="125520"/>
                  <a:pt x="2697" y="116948"/>
                  <a:pt x="10315" y="100851"/>
                </a:cubicBezTo>
                <a:cubicBezTo>
                  <a:pt x="16984" y="86848"/>
                  <a:pt x="17933" y="72847"/>
                  <a:pt x="17933" y="62179"/>
                </a:cubicBezTo>
                <a:close/>
              </a:path>
            </a:pathLst>
          </a:custGeom>
          <a:solidFill>
            <a:srgbClr val="000000"/>
          </a:solidFill>
          <a:ln w="12700" cap="flat">
            <a:noFill/>
            <a:prstDash val="solid"/>
            <a:miter/>
          </a:ln>
        </p:spPr>
        <p:txBody>
          <a:bodyPr rtlCol="0" anchor="ctr"/>
          <a:lstStyle/>
          <a:p>
            <a:endParaRPr lang="en-AE"/>
          </a:p>
        </p:txBody>
      </p:sp>
      <p:sp>
        <p:nvSpPr>
          <p:cNvPr id="163" name="Freeform: Shape 162">
            <a:extLst>
              <a:ext uri="{FF2B5EF4-FFF2-40B4-BE49-F238E27FC236}">
                <a16:creationId xmlns:a16="http://schemas.microsoft.com/office/drawing/2014/main" id="{DE1B4AA3-77E4-831B-0C35-7E83C23559A8}"/>
              </a:ext>
            </a:extLst>
          </p:cNvPr>
          <p:cNvSpPr/>
          <p:nvPr/>
        </p:nvSpPr>
        <p:spPr>
          <a:xfrm>
            <a:off x="5212081" y="5764687"/>
            <a:ext cx="1387794" cy="115062"/>
          </a:xfrm>
          <a:custGeom>
            <a:avLst/>
            <a:gdLst>
              <a:gd name="connsiteX0" fmla="*/ 1738 w 1387794"/>
              <a:gd name="connsiteY0" fmla="*/ 79991 h 115062"/>
              <a:gd name="connsiteX1" fmla="*/ -3973 w 1387794"/>
              <a:gd name="connsiteY1" fmla="*/ 74657 h 115062"/>
              <a:gd name="connsiteX2" fmla="*/ -11591 w 1387794"/>
              <a:gd name="connsiteY2" fmla="*/ 82562 h 115062"/>
              <a:gd name="connsiteX3" fmla="*/ -6829 w 1387794"/>
              <a:gd name="connsiteY3" fmla="*/ 87992 h 115062"/>
              <a:gd name="connsiteX4" fmla="*/ 1738 w 1387794"/>
              <a:gd name="connsiteY4" fmla="*/ 79991 h 115062"/>
              <a:gd name="connsiteX5" fmla="*/ 213195 w 1387794"/>
              <a:gd name="connsiteY5" fmla="*/ 3029 h 115062"/>
              <a:gd name="connsiteX6" fmla="*/ 211288 w 1387794"/>
              <a:gd name="connsiteY6" fmla="*/ 1600 h 115062"/>
              <a:gd name="connsiteX7" fmla="*/ 201763 w 1387794"/>
              <a:gd name="connsiteY7" fmla="*/ 1981 h 115062"/>
              <a:gd name="connsiteX8" fmla="*/ 189383 w 1387794"/>
              <a:gd name="connsiteY8" fmla="*/ 1600 h 115062"/>
              <a:gd name="connsiteX9" fmla="*/ 187476 w 1387794"/>
              <a:gd name="connsiteY9" fmla="*/ 4077 h 115062"/>
              <a:gd name="connsiteX10" fmla="*/ 189383 w 1387794"/>
              <a:gd name="connsiteY10" fmla="*/ 5601 h 115062"/>
              <a:gd name="connsiteX11" fmla="*/ 196052 w 1387794"/>
              <a:gd name="connsiteY11" fmla="*/ 10363 h 115062"/>
              <a:gd name="connsiteX12" fmla="*/ 194145 w 1387794"/>
              <a:gd name="connsiteY12" fmla="*/ 14363 h 115062"/>
              <a:gd name="connsiteX13" fmla="*/ 161766 w 1387794"/>
              <a:gd name="connsiteY13" fmla="*/ 73324 h 115062"/>
              <a:gd name="connsiteX14" fmla="*/ 159859 w 1387794"/>
              <a:gd name="connsiteY14" fmla="*/ 11125 h 115062"/>
              <a:gd name="connsiteX15" fmla="*/ 158901 w 1387794"/>
              <a:gd name="connsiteY15" fmla="*/ 10173 h 115062"/>
              <a:gd name="connsiteX16" fmla="*/ 168426 w 1387794"/>
              <a:gd name="connsiteY16" fmla="*/ 5601 h 115062"/>
              <a:gd name="connsiteX17" fmla="*/ 170333 w 1387794"/>
              <a:gd name="connsiteY17" fmla="*/ 3029 h 115062"/>
              <a:gd name="connsiteX18" fmla="*/ 169384 w 1387794"/>
              <a:gd name="connsiteY18" fmla="*/ 1600 h 115062"/>
              <a:gd name="connsiteX19" fmla="*/ 155097 w 1387794"/>
              <a:gd name="connsiteY19" fmla="*/ 1981 h 115062"/>
              <a:gd name="connsiteX20" fmla="*/ 142716 w 1387794"/>
              <a:gd name="connsiteY20" fmla="*/ 1600 h 115062"/>
              <a:gd name="connsiteX21" fmla="*/ 139851 w 1387794"/>
              <a:gd name="connsiteY21" fmla="*/ 4077 h 115062"/>
              <a:gd name="connsiteX22" fmla="*/ 142716 w 1387794"/>
              <a:gd name="connsiteY22" fmla="*/ 5601 h 115062"/>
              <a:gd name="connsiteX23" fmla="*/ 148427 w 1387794"/>
              <a:gd name="connsiteY23" fmla="*/ 8267 h 115062"/>
              <a:gd name="connsiteX24" fmla="*/ 149376 w 1387794"/>
              <a:gd name="connsiteY24" fmla="*/ 16744 h 115062"/>
              <a:gd name="connsiteX25" fmla="*/ 148427 w 1387794"/>
              <a:gd name="connsiteY25" fmla="*/ 19221 h 115062"/>
              <a:gd name="connsiteX26" fmla="*/ 118903 w 1387794"/>
              <a:gd name="connsiteY26" fmla="*/ 73324 h 115062"/>
              <a:gd name="connsiteX27" fmla="*/ 116038 w 1387794"/>
              <a:gd name="connsiteY27" fmla="*/ 11506 h 115062"/>
              <a:gd name="connsiteX28" fmla="*/ 124615 w 1387794"/>
              <a:gd name="connsiteY28" fmla="*/ 5601 h 115062"/>
              <a:gd name="connsiteX29" fmla="*/ 127470 w 1387794"/>
              <a:gd name="connsiteY29" fmla="*/ 3220 h 115062"/>
              <a:gd name="connsiteX30" fmla="*/ 125563 w 1387794"/>
              <a:gd name="connsiteY30" fmla="*/ 1600 h 115062"/>
              <a:gd name="connsiteX31" fmla="*/ 111276 w 1387794"/>
              <a:gd name="connsiteY31" fmla="*/ 1981 h 115062"/>
              <a:gd name="connsiteX32" fmla="*/ 98895 w 1387794"/>
              <a:gd name="connsiteY32" fmla="*/ 1600 h 115062"/>
              <a:gd name="connsiteX33" fmla="*/ 96988 w 1387794"/>
              <a:gd name="connsiteY33" fmla="*/ 4077 h 115062"/>
              <a:gd name="connsiteX34" fmla="*/ 99853 w 1387794"/>
              <a:gd name="connsiteY34" fmla="*/ 5601 h 115062"/>
              <a:gd name="connsiteX35" fmla="*/ 105565 w 1387794"/>
              <a:gd name="connsiteY35" fmla="*/ 9601 h 115062"/>
              <a:gd name="connsiteX36" fmla="*/ 109378 w 1387794"/>
              <a:gd name="connsiteY36" fmla="*/ 87611 h 115062"/>
              <a:gd name="connsiteX37" fmla="*/ 111276 w 1387794"/>
              <a:gd name="connsiteY37" fmla="*/ 90849 h 115062"/>
              <a:gd name="connsiteX38" fmla="*/ 115090 w 1387794"/>
              <a:gd name="connsiteY38" fmla="*/ 88277 h 115062"/>
              <a:gd name="connsiteX39" fmla="*/ 149376 w 1387794"/>
              <a:gd name="connsiteY39" fmla="*/ 24651 h 115062"/>
              <a:gd name="connsiteX40" fmla="*/ 152241 w 1387794"/>
              <a:gd name="connsiteY40" fmla="*/ 87611 h 115062"/>
              <a:gd name="connsiteX41" fmla="*/ 155097 w 1387794"/>
              <a:gd name="connsiteY41" fmla="*/ 90849 h 115062"/>
              <a:gd name="connsiteX42" fmla="*/ 157952 w 1387794"/>
              <a:gd name="connsiteY42" fmla="*/ 88468 h 115062"/>
              <a:gd name="connsiteX43" fmla="*/ 197959 w 1387794"/>
              <a:gd name="connsiteY43" fmla="*/ 15887 h 115062"/>
              <a:gd name="connsiteX44" fmla="*/ 211288 w 1387794"/>
              <a:gd name="connsiteY44" fmla="*/ 5601 h 115062"/>
              <a:gd name="connsiteX45" fmla="*/ 212247 w 1387794"/>
              <a:gd name="connsiteY45" fmla="*/ 3029 h 115062"/>
              <a:gd name="connsiteX46" fmla="*/ 246533 w 1387794"/>
              <a:gd name="connsiteY46" fmla="*/ 74942 h 115062"/>
              <a:gd name="connsiteX47" fmla="*/ 244626 w 1387794"/>
              <a:gd name="connsiteY47" fmla="*/ 72847 h 115062"/>
              <a:gd name="connsiteX48" fmla="*/ 242728 w 1387794"/>
              <a:gd name="connsiteY48" fmla="*/ 74180 h 115062"/>
              <a:gd name="connsiteX49" fmla="*/ 219865 w 1387794"/>
              <a:gd name="connsiteY49" fmla="*/ 86659 h 115062"/>
              <a:gd name="connsiteX50" fmla="*/ 210340 w 1387794"/>
              <a:gd name="connsiteY50" fmla="*/ 72656 h 115062"/>
              <a:gd name="connsiteX51" fmla="*/ 212247 w 1387794"/>
              <a:gd name="connsiteY51" fmla="*/ 58845 h 115062"/>
              <a:gd name="connsiteX52" fmla="*/ 217958 w 1387794"/>
              <a:gd name="connsiteY52" fmla="*/ 58845 h 115062"/>
              <a:gd name="connsiteX53" fmla="*/ 236059 w 1387794"/>
              <a:gd name="connsiteY53" fmla="*/ 55987 h 115062"/>
              <a:gd name="connsiteX54" fmla="*/ 245584 w 1387794"/>
              <a:gd name="connsiteY54" fmla="*/ 42938 h 115062"/>
              <a:gd name="connsiteX55" fmla="*/ 233203 w 1387794"/>
              <a:gd name="connsiteY55" fmla="*/ 32080 h 115062"/>
              <a:gd name="connsiteX56" fmla="*/ 201763 w 1387794"/>
              <a:gd name="connsiteY56" fmla="*/ 67323 h 115062"/>
              <a:gd name="connsiteX57" fmla="*/ 219865 w 1387794"/>
              <a:gd name="connsiteY57" fmla="*/ 89325 h 115062"/>
              <a:gd name="connsiteX58" fmla="*/ 246533 w 1387794"/>
              <a:gd name="connsiteY58" fmla="*/ 74942 h 115062"/>
              <a:gd name="connsiteX59" fmla="*/ 240822 w 1387794"/>
              <a:gd name="connsiteY59" fmla="*/ 42653 h 115062"/>
              <a:gd name="connsiteX60" fmla="*/ 216051 w 1387794"/>
              <a:gd name="connsiteY60" fmla="*/ 55987 h 115062"/>
              <a:gd name="connsiteX61" fmla="*/ 213195 w 1387794"/>
              <a:gd name="connsiteY61" fmla="*/ 55987 h 115062"/>
              <a:gd name="connsiteX62" fmla="*/ 233203 w 1387794"/>
              <a:gd name="connsiteY62" fmla="*/ 34937 h 115062"/>
              <a:gd name="connsiteX63" fmla="*/ 240822 w 1387794"/>
              <a:gd name="connsiteY63" fmla="*/ 42653 h 115062"/>
              <a:gd name="connsiteX64" fmla="*/ 347503 w 1387794"/>
              <a:gd name="connsiteY64" fmla="*/ 7219 h 115062"/>
              <a:gd name="connsiteX65" fmla="*/ 337978 w 1387794"/>
              <a:gd name="connsiteY65" fmla="*/ -1163 h 115062"/>
              <a:gd name="connsiteX66" fmla="*/ 320826 w 1387794"/>
              <a:gd name="connsiteY66" fmla="*/ 19602 h 115062"/>
              <a:gd name="connsiteX67" fmla="*/ 318928 w 1387794"/>
              <a:gd name="connsiteY67" fmla="*/ 33508 h 115062"/>
              <a:gd name="connsiteX68" fmla="*/ 310352 w 1387794"/>
              <a:gd name="connsiteY68" fmla="*/ 33508 h 115062"/>
              <a:gd name="connsiteX69" fmla="*/ 306538 w 1387794"/>
              <a:gd name="connsiteY69" fmla="*/ 36080 h 115062"/>
              <a:gd name="connsiteX70" fmla="*/ 309403 w 1387794"/>
              <a:gd name="connsiteY70" fmla="*/ 37414 h 115062"/>
              <a:gd name="connsiteX71" fmla="*/ 317970 w 1387794"/>
              <a:gd name="connsiteY71" fmla="*/ 37414 h 115062"/>
              <a:gd name="connsiteX72" fmla="*/ 308445 w 1387794"/>
              <a:gd name="connsiteY72" fmla="*/ 84562 h 115062"/>
              <a:gd name="connsiteX73" fmla="*/ 304641 w 1387794"/>
              <a:gd name="connsiteY73" fmla="*/ 100183 h 115062"/>
              <a:gd name="connsiteX74" fmla="*/ 297972 w 1387794"/>
              <a:gd name="connsiteY74" fmla="*/ 111233 h 115062"/>
              <a:gd name="connsiteX75" fmla="*/ 293209 w 1387794"/>
              <a:gd name="connsiteY75" fmla="*/ 108852 h 115062"/>
              <a:gd name="connsiteX76" fmla="*/ 297972 w 1387794"/>
              <a:gd name="connsiteY76" fmla="*/ 102755 h 115062"/>
              <a:gd name="connsiteX77" fmla="*/ 294158 w 1387794"/>
              <a:gd name="connsiteY77" fmla="*/ 98565 h 115062"/>
              <a:gd name="connsiteX78" fmla="*/ 287488 w 1387794"/>
              <a:gd name="connsiteY78" fmla="*/ 105613 h 115062"/>
              <a:gd name="connsiteX79" fmla="*/ 297972 w 1387794"/>
              <a:gd name="connsiteY79" fmla="*/ 113900 h 115062"/>
              <a:gd name="connsiteX80" fmla="*/ 317022 w 1387794"/>
              <a:gd name="connsiteY80" fmla="*/ 82849 h 115062"/>
              <a:gd name="connsiteX81" fmla="*/ 325588 w 1387794"/>
              <a:gd name="connsiteY81" fmla="*/ 37414 h 115062"/>
              <a:gd name="connsiteX82" fmla="*/ 336072 w 1387794"/>
              <a:gd name="connsiteY82" fmla="*/ 37414 h 115062"/>
              <a:gd name="connsiteX83" fmla="*/ 339876 w 1387794"/>
              <a:gd name="connsiteY83" fmla="*/ 35224 h 115062"/>
              <a:gd name="connsiteX84" fmla="*/ 336072 w 1387794"/>
              <a:gd name="connsiteY84" fmla="*/ 33508 h 115062"/>
              <a:gd name="connsiteX85" fmla="*/ 326547 w 1387794"/>
              <a:gd name="connsiteY85" fmla="*/ 33508 h 115062"/>
              <a:gd name="connsiteX86" fmla="*/ 330351 w 1387794"/>
              <a:gd name="connsiteY86" fmla="*/ 13030 h 115062"/>
              <a:gd name="connsiteX87" fmla="*/ 337978 w 1387794"/>
              <a:gd name="connsiteY87" fmla="*/ 1600 h 115062"/>
              <a:gd name="connsiteX88" fmla="*/ 342741 w 1387794"/>
              <a:gd name="connsiteY88" fmla="*/ 3981 h 115062"/>
              <a:gd name="connsiteX89" fmla="*/ 337020 w 1387794"/>
              <a:gd name="connsiteY89" fmla="*/ 10077 h 115062"/>
              <a:gd name="connsiteX90" fmla="*/ 341783 w 1387794"/>
              <a:gd name="connsiteY90" fmla="*/ 14174 h 115062"/>
              <a:gd name="connsiteX91" fmla="*/ 347503 w 1387794"/>
              <a:gd name="connsiteY91" fmla="*/ 7219 h 115062"/>
              <a:gd name="connsiteX92" fmla="*/ 400840 w 1387794"/>
              <a:gd name="connsiteY92" fmla="*/ 69895 h 115062"/>
              <a:gd name="connsiteX93" fmla="*/ 398933 w 1387794"/>
              <a:gd name="connsiteY93" fmla="*/ 68656 h 115062"/>
              <a:gd name="connsiteX94" fmla="*/ 396077 w 1387794"/>
              <a:gd name="connsiteY94" fmla="*/ 71513 h 115062"/>
              <a:gd name="connsiteX95" fmla="*/ 387501 w 1387794"/>
              <a:gd name="connsiteY95" fmla="*/ 86659 h 115062"/>
              <a:gd name="connsiteX96" fmla="*/ 384645 w 1387794"/>
              <a:gd name="connsiteY96" fmla="*/ 81515 h 115062"/>
              <a:gd name="connsiteX97" fmla="*/ 385603 w 1387794"/>
              <a:gd name="connsiteY97" fmla="*/ 74942 h 115062"/>
              <a:gd name="connsiteX98" fmla="*/ 394170 w 1387794"/>
              <a:gd name="connsiteY98" fmla="*/ 38652 h 115062"/>
              <a:gd name="connsiteX99" fmla="*/ 395128 w 1387794"/>
              <a:gd name="connsiteY99" fmla="*/ 36842 h 115062"/>
              <a:gd name="connsiteX100" fmla="*/ 391315 w 1387794"/>
              <a:gd name="connsiteY100" fmla="*/ 33508 h 115062"/>
              <a:gd name="connsiteX101" fmla="*/ 386552 w 1387794"/>
              <a:gd name="connsiteY101" fmla="*/ 38176 h 115062"/>
              <a:gd name="connsiteX102" fmla="*/ 377027 w 1387794"/>
              <a:gd name="connsiteY102" fmla="*/ 75037 h 115062"/>
              <a:gd name="connsiteX103" fmla="*/ 375120 w 1387794"/>
              <a:gd name="connsiteY103" fmla="*/ 79229 h 115062"/>
              <a:gd name="connsiteX104" fmla="*/ 363688 w 1387794"/>
              <a:gd name="connsiteY104" fmla="*/ 86659 h 115062"/>
              <a:gd name="connsiteX105" fmla="*/ 357028 w 1387794"/>
              <a:gd name="connsiteY105" fmla="*/ 76848 h 115062"/>
              <a:gd name="connsiteX106" fmla="*/ 364647 w 1387794"/>
              <a:gd name="connsiteY106" fmla="*/ 49225 h 115062"/>
              <a:gd name="connsiteX107" fmla="*/ 365595 w 1387794"/>
              <a:gd name="connsiteY107" fmla="*/ 42367 h 115062"/>
              <a:gd name="connsiteX108" fmla="*/ 356070 w 1387794"/>
              <a:gd name="connsiteY108" fmla="*/ 32080 h 115062"/>
              <a:gd name="connsiteX109" fmla="*/ 339876 w 1387794"/>
              <a:gd name="connsiteY109" fmla="*/ 51606 h 115062"/>
              <a:gd name="connsiteX110" fmla="*/ 341783 w 1387794"/>
              <a:gd name="connsiteY110" fmla="*/ 52940 h 115062"/>
              <a:gd name="connsiteX111" fmla="*/ 344638 w 1387794"/>
              <a:gd name="connsiteY111" fmla="*/ 50845 h 115062"/>
              <a:gd name="connsiteX112" fmla="*/ 356070 w 1387794"/>
              <a:gd name="connsiteY112" fmla="*/ 34937 h 115062"/>
              <a:gd name="connsiteX113" fmla="*/ 358926 w 1387794"/>
              <a:gd name="connsiteY113" fmla="*/ 38652 h 115062"/>
              <a:gd name="connsiteX114" fmla="*/ 356070 w 1387794"/>
              <a:gd name="connsiteY114" fmla="*/ 49892 h 115062"/>
              <a:gd name="connsiteX115" fmla="*/ 349401 w 1387794"/>
              <a:gd name="connsiteY115" fmla="*/ 74752 h 115062"/>
              <a:gd name="connsiteX116" fmla="*/ 363688 w 1387794"/>
              <a:gd name="connsiteY116" fmla="*/ 89325 h 115062"/>
              <a:gd name="connsiteX117" fmla="*/ 377027 w 1387794"/>
              <a:gd name="connsiteY117" fmla="*/ 81801 h 115062"/>
              <a:gd name="connsiteX118" fmla="*/ 387501 w 1387794"/>
              <a:gd name="connsiteY118" fmla="*/ 89325 h 115062"/>
              <a:gd name="connsiteX119" fmla="*/ 397026 w 1387794"/>
              <a:gd name="connsiteY119" fmla="*/ 82372 h 115062"/>
              <a:gd name="connsiteX120" fmla="*/ 400840 w 1387794"/>
              <a:gd name="connsiteY120" fmla="*/ 69895 h 115062"/>
              <a:gd name="connsiteX121" fmla="*/ 459897 w 1387794"/>
              <a:gd name="connsiteY121" fmla="*/ 40081 h 115062"/>
              <a:gd name="connsiteX122" fmla="*/ 446558 w 1387794"/>
              <a:gd name="connsiteY122" fmla="*/ 32080 h 115062"/>
              <a:gd name="connsiteX123" fmla="*/ 431322 w 1387794"/>
              <a:gd name="connsiteY123" fmla="*/ 41129 h 115062"/>
              <a:gd name="connsiteX124" fmla="*/ 420838 w 1387794"/>
              <a:gd name="connsiteY124" fmla="*/ 32080 h 115062"/>
              <a:gd name="connsiteX125" fmla="*/ 412272 w 1387794"/>
              <a:gd name="connsiteY125" fmla="*/ 38748 h 115062"/>
              <a:gd name="connsiteX126" fmla="*/ 408458 w 1387794"/>
              <a:gd name="connsiteY126" fmla="*/ 51606 h 115062"/>
              <a:gd name="connsiteX127" fmla="*/ 409416 w 1387794"/>
              <a:gd name="connsiteY127" fmla="*/ 52940 h 115062"/>
              <a:gd name="connsiteX128" fmla="*/ 412272 w 1387794"/>
              <a:gd name="connsiteY128" fmla="*/ 49892 h 115062"/>
              <a:gd name="connsiteX129" fmla="*/ 420838 w 1387794"/>
              <a:gd name="connsiteY129" fmla="*/ 34937 h 115062"/>
              <a:gd name="connsiteX130" fmla="*/ 423703 w 1387794"/>
              <a:gd name="connsiteY130" fmla="*/ 39986 h 115062"/>
              <a:gd name="connsiteX131" fmla="*/ 423703 w 1387794"/>
              <a:gd name="connsiteY131" fmla="*/ 46367 h 115062"/>
              <a:gd name="connsiteX132" fmla="*/ 414178 w 1387794"/>
              <a:gd name="connsiteY132" fmla="*/ 84277 h 115062"/>
              <a:gd name="connsiteX133" fmla="*/ 413220 w 1387794"/>
              <a:gd name="connsiteY133" fmla="*/ 86087 h 115062"/>
              <a:gd name="connsiteX134" fmla="*/ 417034 w 1387794"/>
              <a:gd name="connsiteY134" fmla="*/ 89325 h 115062"/>
              <a:gd name="connsiteX135" fmla="*/ 421797 w 1387794"/>
              <a:gd name="connsiteY135" fmla="*/ 84753 h 115062"/>
              <a:gd name="connsiteX136" fmla="*/ 430363 w 1387794"/>
              <a:gd name="connsiteY136" fmla="*/ 51606 h 115062"/>
              <a:gd name="connsiteX137" fmla="*/ 446558 w 1387794"/>
              <a:gd name="connsiteY137" fmla="*/ 34937 h 115062"/>
              <a:gd name="connsiteX138" fmla="*/ 453227 w 1387794"/>
              <a:gd name="connsiteY138" fmla="*/ 36652 h 115062"/>
              <a:gd name="connsiteX139" fmla="*/ 448465 w 1387794"/>
              <a:gd name="connsiteY139" fmla="*/ 42749 h 115062"/>
              <a:gd name="connsiteX140" fmla="*/ 453227 w 1387794"/>
              <a:gd name="connsiteY140" fmla="*/ 46844 h 115062"/>
              <a:gd name="connsiteX141" fmla="*/ 459897 w 1387794"/>
              <a:gd name="connsiteY141" fmla="*/ 40081 h 115062"/>
              <a:gd name="connsiteX142" fmla="*/ 496090 w 1387794"/>
              <a:gd name="connsiteY142" fmla="*/ 69895 h 115062"/>
              <a:gd name="connsiteX143" fmla="*/ 494183 w 1387794"/>
              <a:gd name="connsiteY143" fmla="*/ 68656 h 115062"/>
              <a:gd name="connsiteX144" fmla="*/ 491327 w 1387794"/>
              <a:gd name="connsiteY144" fmla="*/ 71038 h 115062"/>
              <a:gd name="connsiteX145" fmla="*/ 477040 w 1387794"/>
              <a:gd name="connsiteY145" fmla="*/ 86659 h 115062"/>
              <a:gd name="connsiteX146" fmla="*/ 473226 w 1387794"/>
              <a:gd name="connsiteY146" fmla="*/ 81515 h 115062"/>
              <a:gd name="connsiteX147" fmla="*/ 474184 w 1387794"/>
              <a:gd name="connsiteY147" fmla="*/ 74942 h 115062"/>
              <a:gd name="connsiteX148" fmla="*/ 483709 w 1387794"/>
              <a:gd name="connsiteY148" fmla="*/ 37414 h 115062"/>
              <a:gd name="connsiteX149" fmla="*/ 494183 w 1387794"/>
              <a:gd name="connsiteY149" fmla="*/ 37414 h 115062"/>
              <a:gd name="connsiteX150" fmla="*/ 497997 w 1387794"/>
              <a:gd name="connsiteY150" fmla="*/ 35033 h 115062"/>
              <a:gd name="connsiteX151" fmla="*/ 495141 w 1387794"/>
              <a:gd name="connsiteY151" fmla="*/ 33508 h 115062"/>
              <a:gd name="connsiteX152" fmla="*/ 484658 w 1387794"/>
              <a:gd name="connsiteY152" fmla="*/ 33508 h 115062"/>
              <a:gd name="connsiteX153" fmla="*/ 489420 w 1387794"/>
              <a:gd name="connsiteY153" fmla="*/ 14840 h 115062"/>
              <a:gd name="connsiteX154" fmla="*/ 490378 w 1387794"/>
              <a:gd name="connsiteY154" fmla="*/ 12077 h 115062"/>
              <a:gd name="connsiteX155" fmla="*/ 486565 w 1387794"/>
              <a:gd name="connsiteY155" fmla="*/ 8839 h 115062"/>
              <a:gd name="connsiteX156" fmla="*/ 481802 w 1387794"/>
              <a:gd name="connsiteY156" fmla="*/ 13316 h 115062"/>
              <a:gd name="connsiteX157" fmla="*/ 477040 w 1387794"/>
              <a:gd name="connsiteY157" fmla="*/ 33508 h 115062"/>
              <a:gd name="connsiteX158" fmla="*/ 465608 w 1387794"/>
              <a:gd name="connsiteY158" fmla="*/ 33508 h 115062"/>
              <a:gd name="connsiteX159" fmla="*/ 462752 w 1387794"/>
              <a:gd name="connsiteY159" fmla="*/ 35890 h 115062"/>
              <a:gd name="connsiteX160" fmla="*/ 465608 w 1387794"/>
              <a:gd name="connsiteY160" fmla="*/ 37414 h 115062"/>
              <a:gd name="connsiteX161" fmla="*/ 476091 w 1387794"/>
              <a:gd name="connsiteY161" fmla="*/ 37414 h 115062"/>
              <a:gd name="connsiteX162" fmla="*/ 466566 w 1387794"/>
              <a:gd name="connsiteY162" fmla="*/ 73705 h 115062"/>
              <a:gd name="connsiteX163" fmla="*/ 465608 w 1387794"/>
              <a:gd name="connsiteY163" fmla="*/ 78086 h 115062"/>
              <a:gd name="connsiteX164" fmla="*/ 477040 w 1387794"/>
              <a:gd name="connsiteY164" fmla="*/ 89325 h 115062"/>
              <a:gd name="connsiteX165" fmla="*/ 496090 w 1387794"/>
              <a:gd name="connsiteY165" fmla="*/ 69895 h 115062"/>
              <a:gd name="connsiteX166" fmla="*/ 560858 w 1387794"/>
              <a:gd name="connsiteY166" fmla="*/ 69895 h 115062"/>
              <a:gd name="connsiteX167" fmla="*/ 558951 w 1387794"/>
              <a:gd name="connsiteY167" fmla="*/ 68656 h 115062"/>
              <a:gd name="connsiteX168" fmla="*/ 557053 w 1387794"/>
              <a:gd name="connsiteY168" fmla="*/ 70752 h 115062"/>
              <a:gd name="connsiteX169" fmla="*/ 544663 w 1387794"/>
              <a:gd name="connsiteY169" fmla="*/ 86659 h 115062"/>
              <a:gd name="connsiteX170" fmla="*/ 541808 w 1387794"/>
              <a:gd name="connsiteY170" fmla="*/ 82944 h 115062"/>
              <a:gd name="connsiteX171" fmla="*/ 544663 w 1387794"/>
              <a:gd name="connsiteY171" fmla="*/ 73419 h 115062"/>
              <a:gd name="connsiteX172" fmla="*/ 552291 w 1387794"/>
              <a:gd name="connsiteY172" fmla="*/ 45319 h 115062"/>
              <a:gd name="connsiteX173" fmla="*/ 538952 w 1387794"/>
              <a:gd name="connsiteY173" fmla="*/ 32080 h 115062"/>
              <a:gd name="connsiteX174" fmla="*/ 521809 w 1387794"/>
              <a:gd name="connsiteY174" fmla="*/ 40367 h 115062"/>
              <a:gd name="connsiteX175" fmla="*/ 531334 w 1387794"/>
              <a:gd name="connsiteY175" fmla="*/ 3315 h 115062"/>
              <a:gd name="connsiteX176" fmla="*/ 531334 w 1387794"/>
              <a:gd name="connsiteY176" fmla="*/ 1695 h 115062"/>
              <a:gd name="connsiteX177" fmla="*/ 529427 w 1387794"/>
              <a:gd name="connsiteY177" fmla="*/ 171 h 115062"/>
              <a:gd name="connsiteX178" fmla="*/ 527520 w 1387794"/>
              <a:gd name="connsiteY178" fmla="*/ 552 h 115062"/>
              <a:gd name="connsiteX179" fmla="*/ 515140 w 1387794"/>
              <a:gd name="connsiteY179" fmla="*/ 1600 h 115062"/>
              <a:gd name="connsiteX180" fmla="*/ 512284 w 1387794"/>
              <a:gd name="connsiteY180" fmla="*/ 4077 h 115062"/>
              <a:gd name="connsiteX181" fmla="*/ 515140 w 1387794"/>
              <a:gd name="connsiteY181" fmla="*/ 5601 h 115062"/>
              <a:gd name="connsiteX182" fmla="*/ 521809 w 1387794"/>
              <a:gd name="connsiteY182" fmla="*/ 7696 h 115062"/>
              <a:gd name="connsiteX183" fmla="*/ 520851 w 1387794"/>
              <a:gd name="connsiteY183" fmla="*/ 9887 h 115062"/>
              <a:gd name="connsiteX184" fmla="*/ 502759 w 1387794"/>
              <a:gd name="connsiteY184" fmla="*/ 84467 h 115062"/>
              <a:gd name="connsiteX185" fmla="*/ 502759 w 1387794"/>
              <a:gd name="connsiteY185" fmla="*/ 86087 h 115062"/>
              <a:gd name="connsiteX186" fmla="*/ 505615 w 1387794"/>
              <a:gd name="connsiteY186" fmla="*/ 89325 h 115062"/>
              <a:gd name="connsiteX187" fmla="*/ 510377 w 1387794"/>
              <a:gd name="connsiteY187" fmla="*/ 85896 h 115062"/>
              <a:gd name="connsiteX188" fmla="*/ 516088 w 1387794"/>
              <a:gd name="connsiteY188" fmla="*/ 63894 h 115062"/>
              <a:gd name="connsiteX189" fmla="*/ 517995 w 1387794"/>
              <a:gd name="connsiteY189" fmla="*/ 55702 h 115062"/>
              <a:gd name="connsiteX190" fmla="*/ 521809 w 1387794"/>
              <a:gd name="connsiteY190" fmla="*/ 46939 h 115062"/>
              <a:gd name="connsiteX191" fmla="*/ 538003 w 1387794"/>
              <a:gd name="connsiteY191" fmla="*/ 34937 h 115062"/>
              <a:gd name="connsiteX192" fmla="*/ 543715 w 1387794"/>
              <a:gd name="connsiteY192" fmla="*/ 43224 h 115062"/>
              <a:gd name="connsiteX193" fmla="*/ 537045 w 1387794"/>
              <a:gd name="connsiteY193" fmla="*/ 71228 h 115062"/>
              <a:gd name="connsiteX194" fmla="*/ 535138 w 1387794"/>
              <a:gd name="connsiteY194" fmla="*/ 79229 h 115062"/>
              <a:gd name="connsiteX195" fmla="*/ 544663 w 1387794"/>
              <a:gd name="connsiteY195" fmla="*/ 89325 h 115062"/>
              <a:gd name="connsiteX196" fmla="*/ 560858 w 1387794"/>
              <a:gd name="connsiteY196" fmla="*/ 69895 h 115062"/>
              <a:gd name="connsiteX197" fmla="*/ 617059 w 1387794"/>
              <a:gd name="connsiteY197" fmla="*/ 74942 h 115062"/>
              <a:gd name="connsiteX198" fmla="*/ 615152 w 1387794"/>
              <a:gd name="connsiteY198" fmla="*/ 72847 h 115062"/>
              <a:gd name="connsiteX199" fmla="*/ 613245 w 1387794"/>
              <a:gd name="connsiteY199" fmla="*/ 74180 h 115062"/>
              <a:gd name="connsiteX200" fmla="*/ 590391 w 1387794"/>
              <a:gd name="connsiteY200" fmla="*/ 86659 h 115062"/>
              <a:gd name="connsiteX201" fmla="*/ 580866 w 1387794"/>
              <a:gd name="connsiteY201" fmla="*/ 72656 h 115062"/>
              <a:gd name="connsiteX202" fmla="*/ 582763 w 1387794"/>
              <a:gd name="connsiteY202" fmla="*/ 58845 h 115062"/>
              <a:gd name="connsiteX203" fmla="*/ 587526 w 1387794"/>
              <a:gd name="connsiteY203" fmla="*/ 58845 h 115062"/>
              <a:gd name="connsiteX204" fmla="*/ 606576 w 1387794"/>
              <a:gd name="connsiteY204" fmla="*/ 55987 h 115062"/>
              <a:gd name="connsiteX205" fmla="*/ 616101 w 1387794"/>
              <a:gd name="connsiteY205" fmla="*/ 42938 h 115062"/>
              <a:gd name="connsiteX206" fmla="*/ 603720 w 1387794"/>
              <a:gd name="connsiteY206" fmla="*/ 32080 h 115062"/>
              <a:gd name="connsiteX207" fmla="*/ 572290 w 1387794"/>
              <a:gd name="connsiteY207" fmla="*/ 67323 h 115062"/>
              <a:gd name="connsiteX208" fmla="*/ 590391 w 1387794"/>
              <a:gd name="connsiteY208" fmla="*/ 89325 h 115062"/>
              <a:gd name="connsiteX209" fmla="*/ 617059 w 1387794"/>
              <a:gd name="connsiteY209" fmla="*/ 74942 h 115062"/>
              <a:gd name="connsiteX210" fmla="*/ 611338 w 1387794"/>
              <a:gd name="connsiteY210" fmla="*/ 42653 h 115062"/>
              <a:gd name="connsiteX211" fmla="*/ 586577 w 1387794"/>
              <a:gd name="connsiteY211" fmla="*/ 55987 h 115062"/>
              <a:gd name="connsiteX212" fmla="*/ 583722 w 1387794"/>
              <a:gd name="connsiteY212" fmla="*/ 55987 h 115062"/>
              <a:gd name="connsiteX213" fmla="*/ 603720 w 1387794"/>
              <a:gd name="connsiteY213" fmla="*/ 34937 h 115062"/>
              <a:gd name="connsiteX214" fmla="*/ 611338 w 1387794"/>
              <a:gd name="connsiteY214" fmla="*/ 42653 h 115062"/>
              <a:gd name="connsiteX215" fmla="*/ 678013 w 1387794"/>
              <a:gd name="connsiteY215" fmla="*/ 40081 h 115062"/>
              <a:gd name="connsiteX216" fmla="*/ 665633 w 1387794"/>
              <a:gd name="connsiteY216" fmla="*/ 32080 h 115062"/>
              <a:gd name="connsiteX217" fmla="*/ 650397 w 1387794"/>
              <a:gd name="connsiteY217" fmla="*/ 41129 h 115062"/>
              <a:gd name="connsiteX218" fmla="*/ 639913 w 1387794"/>
              <a:gd name="connsiteY218" fmla="*/ 32080 h 115062"/>
              <a:gd name="connsiteX219" fmla="*/ 630388 w 1387794"/>
              <a:gd name="connsiteY219" fmla="*/ 38748 h 115062"/>
              <a:gd name="connsiteX220" fmla="*/ 626584 w 1387794"/>
              <a:gd name="connsiteY220" fmla="*/ 51606 h 115062"/>
              <a:gd name="connsiteX221" fmla="*/ 628491 w 1387794"/>
              <a:gd name="connsiteY221" fmla="*/ 52940 h 115062"/>
              <a:gd name="connsiteX222" fmla="*/ 630388 w 1387794"/>
              <a:gd name="connsiteY222" fmla="*/ 49892 h 115062"/>
              <a:gd name="connsiteX223" fmla="*/ 638965 w 1387794"/>
              <a:gd name="connsiteY223" fmla="*/ 34937 h 115062"/>
              <a:gd name="connsiteX224" fmla="*/ 642778 w 1387794"/>
              <a:gd name="connsiteY224" fmla="*/ 39986 h 115062"/>
              <a:gd name="connsiteX225" fmla="*/ 641820 w 1387794"/>
              <a:gd name="connsiteY225" fmla="*/ 46367 h 115062"/>
              <a:gd name="connsiteX226" fmla="*/ 632295 w 1387794"/>
              <a:gd name="connsiteY226" fmla="*/ 84277 h 115062"/>
              <a:gd name="connsiteX227" fmla="*/ 631347 w 1387794"/>
              <a:gd name="connsiteY227" fmla="*/ 86087 h 115062"/>
              <a:gd name="connsiteX228" fmla="*/ 635151 w 1387794"/>
              <a:gd name="connsiteY228" fmla="*/ 89325 h 115062"/>
              <a:gd name="connsiteX229" fmla="*/ 639913 w 1387794"/>
              <a:gd name="connsiteY229" fmla="*/ 84753 h 115062"/>
              <a:gd name="connsiteX230" fmla="*/ 648490 w 1387794"/>
              <a:gd name="connsiteY230" fmla="*/ 51606 h 115062"/>
              <a:gd name="connsiteX231" fmla="*/ 665633 w 1387794"/>
              <a:gd name="connsiteY231" fmla="*/ 34937 h 115062"/>
              <a:gd name="connsiteX232" fmla="*/ 672302 w 1387794"/>
              <a:gd name="connsiteY232" fmla="*/ 36652 h 115062"/>
              <a:gd name="connsiteX233" fmla="*/ 666591 w 1387794"/>
              <a:gd name="connsiteY233" fmla="*/ 42749 h 115062"/>
              <a:gd name="connsiteX234" fmla="*/ 671353 w 1387794"/>
              <a:gd name="connsiteY234" fmla="*/ 46844 h 115062"/>
              <a:gd name="connsiteX235" fmla="*/ 678013 w 1387794"/>
              <a:gd name="connsiteY235" fmla="*/ 40081 h 115062"/>
              <a:gd name="connsiteX236" fmla="*/ 780891 w 1387794"/>
              <a:gd name="connsiteY236" fmla="*/ 69895 h 115062"/>
              <a:gd name="connsiteX237" fmla="*/ 778984 w 1387794"/>
              <a:gd name="connsiteY237" fmla="*/ 68656 h 115062"/>
              <a:gd name="connsiteX238" fmla="*/ 776128 w 1387794"/>
              <a:gd name="connsiteY238" fmla="*/ 71513 h 115062"/>
              <a:gd name="connsiteX239" fmla="*/ 767552 w 1387794"/>
              <a:gd name="connsiteY239" fmla="*/ 86659 h 115062"/>
              <a:gd name="connsiteX240" fmla="*/ 764697 w 1387794"/>
              <a:gd name="connsiteY240" fmla="*/ 81515 h 115062"/>
              <a:gd name="connsiteX241" fmla="*/ 765645 w 1387794"/>
              <a:gd name="connsiteY241" fmla="*/ 74942 h 115062"/>
              <a:gd name="connsiteX242" fmla="*/ 774222 w 1387794"/>
              <a:gd name="connsiteY242" fmla="*/ 40557 h 115062"/>
              <a:gd name="connsiteX243" fmla="*/ 774222 w 1387794"/>
              <a:gd name="connsiteY243" fmla="*/ 37891 h 115062"/>
              <a:gd name="connsiteX244" fmla="*/ 771366 w 1387794"/>
              <a:gd name="connsiteY244" fmla="*/ 34556 h 115062"/>
              <a:gd name="connsiteX245" fmla="*/ 766603 w 1387794"/>
              <a:gd name="connsiteY245" fmla="*/ 39509 h 115062"/>
              <a:gd name="connsiteX246" fmla="*/ 756120 w 1387794"/>
              <a:gd name="connsiteY246" fmla="*/ 32080 h 115062"/>
              <a:gd name="connsiteX247" fmla="*/ 726597 w 1387794"/>
              <a:gd name="connsiteY247" fmla="*/ 69895 h 115062"/>
              <a:gd name="connsiteX248" fmla="*/ 741833 w 1387794"/>
              <a:gd name="connsiteY248" fmla="*/ 89325 h 115062"/>
              <a:gd name="connsiteX249" fmla="*/ 757078 w 1387794"/>
              <a:gd name="connsiteY249" fmla="*/ 80563 h 115062"/>
              <a:gd name="connsiteX250" fmla="*/ 767552 w 1387794"/>
              <a:gd name="connsiteY250" fmla="*/ 89325 h 115062"/>
              <a:gd name="connsiteX251" fmla="*/ 777077 w 1387794"/>
              <a:gd name="connsiteY251" fmla="*/ 82372 h 115062"/>
              <a:gd name="connsiteX252" fmla="*/ 780891 w 1387794"/>
              <a:gd name="connsiteY252" fmla="*/ 69895 h 115062"/>
              <a:gd name="connsiteX253" fmla="*/ 758027 w 1387794"/>
              <a:gd name="connsiteY253" fmla="*/ 72371 h 115062"/>
              <a:gd name="connsiteX254" fmla="*/ 742791 w 1387794"/>
              <a:gd name="connsiteY254" fmla="*/ 86659 h 115062"/>
              <a:gd name="connsiteX255" fmla="*/ 735163 w 1387794"/>
              <a:gd name="connsiteY255" fmla="*/ 75419 h 115062"/>
              <a:gd name="connsiteX256" fmla="*/ 741833 w 1387794"/>
              <a:gd name="connsiteY256" fmla="*/ 48844 h 115062"/>
              <a:gd name="connsiteX257" fmla="*/ 756120 w 1387794"/>
              <a:gd name="connsiteY257" fmla="*/ 34937 h 115062"/>
              <a:gd name="connsiteX258" fmla="*/ 764697 w 1387794"/>
              <a:gd name="connsiteY258" fmla="*/ 46844 h 115062"/>
              <a:gd name="connsiteX259" fmla="*/ 763738 w 1387794"/>
              <a:gd name="connsiteY259" fmla="*/ 48463 h 115062"/>
              <a:gd name="connsiteX260" fmla="*/ 828516 w 1387794"/>
              <a:gd name="connsiteY260" fmla="*/ 68275 h 115062"/>
              <a:gd name="connsiteX261" fmla="*/ 814228 w 1387794"/>
              <a:gd name="connsiteY261" fmla="*/ 53797 h 115062"/>
              <a:gd name="connsiteX262" fmla="*/ 805652 w 1387794"/>
              <a:gd name="connsiteY262" fmla="*/ 46462 h 115062"/>
              <a:gd name="connsiteX263" fmla="*/ 818033 w 1387794"/>
              <a:gd name="connsiteY263" fmla="*/ 34937 h 115062"/>
              <a:gd name="connsiteX264" fmla="*/ 827558 w 1387794"/>
              <a:gd name="connsiteY264" fmla="*/ 41129 h 115062"/>
              <a:gd name="connsiteX265" fmla="*/ 822795 w 1387794"/>
              <a:gd name="connsiteY265" fmla="*/ 46177 h 115062"/>
              <a:gd name="connsiteX266" fmla="*/ 826609 w 1387794"/>
              <a:gd name="connsiteY266" fmla="*/ 49797 h 115062"/>
              <a:gd name="connsiteX267" fmla="*/ 832320 w 1387794"/>
              <a:gd name="connsiteY267" fmla="*/ 42938 h 115062"/>
              <a:gd name="connsiteX268" fmla="*/ 818991 w 1387794"/>
              <a:gd name="connsiteY268" fmla="*/ 32080 h 115062"/>
              <a:gd name="connsiteX269" fmla="*/ 798983 w 1387794"/>
              <a:gd name="connsiteY269" fmla="*/ 50845 h 115062"/>
              <a:gd name="connsiteX270" fmla="*/ 810415 w 1387794"/>
              <a:gd name="connsiteY270" fmla="*/ 63131 h 115062"/>
              <a:gd name="connsiteX271" fmla="*/ 821847 w 1387794"/>
              <a:gd name="connsiteY271" fmla="*/ 72371 h 115062"/>
              <a:gd name="connsiteX272" fmla="*/ 804703 w 1387794"/>
              <a:gd name="connsiteY272" fmla="*/ 86659 h 115062"/>
              <a:gd name="connsiteX273" fmla="*/ 793272 w 1387794"/>
              <a:gd name="connsiteY273" fmla="*/ 79515 h 115062"/>
              <a:gd name="connsiteX274" fmla="*/ 799941 w 1387794"/>
              <a:gd name="connsiteY274" fmla="*/ 73324 h 115062"/>
              <a:gd name="connsiteX275" fmla="*/ 795178 w 1387794"/>
              <a:gd name="connsiteY275" fmla="*/ 69227 h 115062"/>
              <a:gd name="connsiteX276" fmla="*/ 788509 w 1387794"/>
              <a:gd name="connsiteY276" fmla="*/ 77134 h 115062"/>
              <a:gd name="connsiteX277" fmla="*/ 804703 w 1387794"/>
              <a:gd name="connsiteY277" fmla="*/ 89325 h 115062"/>
              <a:gd name="connsiteX278" fmla="*/ 828516 w 1387794"/>
              <a:gd name="connsiteY278" fmla="*/ 68275 h 115062"/>
              <a:gd name="connsiteX279" fmla="*/ 880903 w 1387794"/>
              <a:gd name="connsiteY279" fmla="*/ 68275 h 115062"/>
              <a:gd name="connsiteX280" fmla="*/ 865658 w 1387794"/>
              <a:gd name="connsiteY280" fmla="*/ 53797 h 115062"/>
              <a:gd name="connsiteX281" fmla="*/ 857091 w 1387794"/>
              <a:gd name="connsiteY281" fmla="*/ 46462 h 115062"/>
              <a:gd name="connsiteX282" fmla="*/ 870420 w 1387794"/>
              <a:gd name="connsiteY282" fmla="*/ 34937 h 115062"/>
              <a:gd name="connsiteX283" fmla="*/ 879945 w 1387794"/>
              <a:gd name="connsiteY283" fmla="*/ 41129 h 115062"/>
              <a:gd name="connsiteX284" fmla="*/ 874234 w 1387794"/>
              <a:gd name="connsiteY284" fmla="*/ 46177 h 115062"/>
              <a:gd name="connsiteX285" fmla="*/ 878038 w 1387794"/>
              <a:gd name="connsiteY285" fmla="*/ 49797 h 115062"/>
              <a:gd name="connsiteX286" fmla="*/ 883759 w 1387794"/>
              <a:gd name="connsiteY286" fmla="*/ 42938 h 115062"/>
              <a:gd name="connsiteX287" fmla="*/ 870420 w 1387794"/>
              <a:gd name="connsiteY287" fmla="*/ 32080 h 115062"/>
              <a:gd name="connsiteX288" fmla="*/ 850422 w 1387794"/>
              <a:gd name="connsiteY288" fmla="*/ 50845 h 115062"/>
              <a:gd name="connsiteX289" fmla="*/ 861853 w 1387794"/>
              <a:gd name="connsiteY289" fmla="*/ 63131 h 115062"/>
              <a:gd name="connsiteX290" fmla="*/ 873276 w 1387794"/>
              <a:gd name="connsiteY290" fmla="*/ 72371 h 115062"/>
              <a:gd name="connsiteX291" fmla="*/ 857091 w 1387794"/>
              <a:gd name="connsiteY291" fmla="*/ 86659 h 115062"/>
              <a:gd name="connsiteX292" fmla="*/ 844701 w 1387794"/>
              <a:gd name="connsiteY292" fmla="*/ 79515 h 115062"/>
              <a:gd name="connsiteX293" fmla="*/ 851370 w 1387794"/>
              <a:gd name="connsiteY293" fmla="*/ 73324 h 115062"/>
              <a:gd name="connsiteX294" fmla="*/ 846608 w 1387794"/>
              <a:gd name="connsiteY294" fmla="*/ 69227 h 115062"/>
              <a:gd name="connsiteX295" fmla="*/ 840897 w 1387794"/>
              <a:gd name="connsiteY295" fmla="*/ 77134 h 115062"/>
              <a:gd name="connsiteX296" fmla="*/ 857091 w 1387794"/>
              <a:gd name="connsiteY296" fmla="*/ 89325 h 115062"/>
              <a:gd name="connsiteX297" fmla="*/ 880903 w 1387794"/>
              <a:gd name="connsiteY297" fmla="*/ 68275 h 115062"/>
              <a:gd name="connsiteX298" fmla="*/ 953290 w 1387794"/>
              <a:gd name="connsiteY298" fmla="*/ 69895 h 115062"/>
              <a:gd name="connsiteX299" fmla="*/ 951383 w 1387794"/>
              <a:gd name="connsiteY299" fmla="*/ 68656 h 115062"/>
              <a:gd name="connsiteX300" fmla="*/ 949476 w 1387794"/>
              <a:gd name="connsiteY300" fmla="*/ 71513 h 115062"/>
              <a:gd name="connsiteX301" fmla="*/ 940909 w 1387794"/>
              <a:gd name="connsiteY301" fmla="*/ 86659 h 115062"/>
              <a:gd name="connsiteX302" fmla="*/ 937095 w 1387794"/>
              <a:gd name="connsiteY302" fmla="*/ 81515 h 115062"/>
              <a:gd name="connsiteX303" fmla="*/ 938053 w 1387794"/>
              <a:gd name="connsiteY303" fmla="*/ 74942 h 115062"/>
              <a:gd name="connsiteX304" fmla="*/ 947578 w 1387794"/>
              <a:gd name="connsiteY304" fmla="*/ 38652 h 115062"/>
              <a:gd name="connsiteX305" fmla="*/ 947578 w 1387794"/>
              <a:gd name="connsiteY305" fmla="*/ 36842 h 115062"/>
              <a:gd name="connsiteX306" fmla="*/ 944713 w 1387794"/>
              <a:gd name="connsiteY306" fmla="*/ 33508 h 115062"/>
              <a:gd name="connsiteX307" fmla="*/ 939002 w 1387794"/>
              <a:gd name="connsiteY307" fmla="*/ 38176 h 115062"/>
              <a:gd name="connsiteX308" fmla="*/ 930426 w 1387794"/>
              <a:gd name="connsiteY308" fmla="*/ 75037 h 115062"/>
              <a:gd name="connsiteX309" fmla="*/ 928528 w 1387794"/>
              <a:gd name="connsiteY309" fmla="*/ 79229 h 115062"/>
              <a:gd name="connsiteX310" fmla="*/ 917097 w 1387794"/>
              <a:gd name="connsiteY310" fmla="*/ 86659 h 115062"/>
              <a:gd name="connsiteX311" fmla="*/ 910427 w 1387794"/>
              <a:gd name="connsiteY311" fmla="*/ 76848 h 115062"/>
              <a:gd name="connsiteX312" fmla="*/ 917097 w 1387794"/>
              <a:gd name="connsiteY312" fmla="*/ 49225 h 115062"/>
              <a:gd name="connsiteX313" fmla="*/ 919003 w 1387794"/>
              <a:gd name="connsiteY313" fmla="*/ 42367 h 115062"/>
              <a:gd name="connsiteX314" fmla="*/ 909478 w 1387794"/>
              <a:gd name="connsiteY314" fmla="*/ 32080 h 115062"/>
              <a:gd name="connsiteX315" fmla="*/ 893284 w 1387794"/>
              <a:gd name="connsiteY315" fmla="*/ 51606 h 115062"/>
              <a:gd name="connsiteX316" fmla="*/ 895191 w 1387794"/>
              <a:gd name="connsiteY316" fmla="*/ 52940 h 115062"/>
              <a:gd name="connsiteX317" fmla="*/ 897088 w 1387794"/>
              <a:gd name="connsiteY317" fmla="*/ 50845 h 115062"/>
              <a:gd name="connsiteX318" fmla="*/ 909478 w 1387794"/>
              <a:gd name="connsiteY318" fmla="*/ 34937 h 115062"/>
              <a:gd name="connsiteX319" fmla="*/ 911376 w 1387794"/>
              <a:gd name="connsiteY319" fmla="*/ 38652 h 115062"/>
              <a:gd name="connsiteX320" fmla="*/ 908520 w 1387794"/>
              <a:gd name="connsiteY320" fmla="*/ 49892 h 115062"/>
              <a:gd name="connsiteX321" fmla="*/ 901851 w 1387794"/>
              <a:gd name="connsiteY321" fmla="*/ 74752 h 115062"/>
              <a:gd name="connsiteX322" fmla="*/ 916138 w 1387794"/>
              <a:gd name="connsiteY322" fmla="*/ 89325 h 115062"/>
              <a:gd name="connsiteX323" fmla="*/ 930426 w 1387794"/>
              <a:gd name="connsiteY323" fmla="*/ 81801 h 115062"/>
              <a:gd name="connsiteX324" fmla="*/ 940909 w 1387794"/>
              <a:gd name="connsiteY324" fmla="*/ 89325 h 115062"/>
              <a:gd name="connsiteX325" fmla="*/ 949476 w 1387794"/>
              <a:gd name="connsiteY325" fmla="*/ 82372 h 115062"/>
              <a:gd name="connsiteX326" fmla="*/ 953290 w 1387794"/>
              <a:gd name="connsiteY326" fmla="*/ 69895 h 115062"/>
              <a:gd name="connsiteX327" fmla="*/ 1057116 w 1387794"/>
              <a:gd name="connsiteY327" fmla="*/ 69895 h 115062"/>
              <a:gd name="connsiteX328" fmla="*/ 1055209 w 1387794"/>
              <a:gd name="connsiteY328" fmla="*/ 68656 h 115062"/>
              <a:gd name="connsiteX329" fmla="*/ 1053302 w 1387794"/>
              <a:gd name="connsiteY329" fmla="*/ 70752 h 115062"/>
              <a:gd name="connsiteX330" fmla="*/ 1040922 w 1387794"/>
              <a:gd name="connsiteY330" fmla="*/ 86659 h 115062"/>
              <a:gd name="connsiteX331" fmla="*/ 1038066 w 1387794"/>
              <a:gd name="connsiteY331" fmla="*/ 82944 h 115062"/>
              <a:gd name="connsiteX332" fmla="*/ 1040922 w 1387794"/>
              <a:gd name="connsiteY332" fmla="*/ 73419 h 115062"/>
              <a:gd name="connsiteX333" fmla="*/ 1048540 w 1387794"/>
              <a:gd name="connsiteY333" fmla="*/ 45319 h 115062"/>
              <a:gd name="connsiteX334" fmla="*/ 1035201 w 1387794"/>
              <a:gd name="connsiteY334" fmla="*/ 32080 h 115062"/>
              <a:gd name="connsiteX335" fmla="*/ 1016151 w 1387794"/>
              <a:gd name="connsiteY335" fmla="*/ 43224 h 115062"/>
              <a:gd name="connsiteX336" fmla="*/ 1002822 w 1387794"/>
              <a:gd name="connsiteY336" fmla="*/ 32080 h 115062"/>
              <a:gd name="connsiteX337" fmla="*/ 984720 w 1387794"/>
              <a:gd name="connsiteY337" fmla="*/ 42081 h 115062"/>
              <a:gd name="connsiteX338" fmla="*/ 974247 w 1387794"/>
              <a:gd name="connsiteY338" fmla="*/ 32080 h 115062"/>
              <a:gd name="connsiteX339" fmla="*/ 964722 w 1387794"/>
              <a:gd name="connsiteY339" fmla="*/ 38748 h 115062"/>
              <a:gd name="connsiteX340" fmla="*/ 960908 w 1387794"/>
              <a:gd name="connsiteY340" fmla="*/ 51606 h 115062"/>
              <a:gd name="connsiteX341" fmla="*/ 962815 w 1387794"/>
              <a:gd name="connsiteY341" fmla="*/ 52940 h 115062"/>
              <a:gd name="connsiteX342" fmla="*/ 965670 w 1387794"/>
              <a:gd name="connsiteY342" fmla="*/ 49892 h 115062"/>
              <a:gd name="connsiteX343" fmla="*/ 974247 w 1387794"/>
              <a:gd name="connsiteY343" fmla="*/ 34937 h 115062"/>
              <a:gd name="connsiteX344" fmla="*/ 977102 w 1387794"/>
              <a:gd name="connsiteY344" fmla="*/ 39986 h 115062"/>
              <a:gd name="connsiteX345" fmla="*/ 976153 w 1387794"/>
              <a:gd name="connsiteY345" fmla="*/ 46367 h 115062"/>
              <a:gd name="connsiteX346" fmla="*/ 966628 w 1387794"/>
              <a:gd name="connsiteY346" fmla="*/ 84277 h 115062"/>
              <a:gd name="connsiteX347" fmla="*/ 966628 w 1387794"/>
              <a:gd name="connsiteY347" fmla="*/ 86087 h 115062"/>
              <a:gd name="connsiteX348" fmla="*/ 970433 w 1387794"/>
              <a:gd name="connsiteY348" fmla="*/ 89325 h 115062"/>
              <a:gd name="connsiteX349" fmla="*/ 974247 w 1387794"/>
              <a:gd name="connsiteY349" fmla="*/ 86087 h 115062"/>
              <a:gd name="connsiteX350" fmla="*/ 979958 w 1387794"/>
              <a:gd name="connsiteY350" fmla="*/ 65894 h 115062"/>
              <a:gd name="connsiteX351" fmla="*/ 981865 w 1387794"/>
              <a:gd name="connsiteY351" fmla="*/ 57702 h 115062"/>
              <a:gd name="connsiteX352" fmla="*/ 984720 w 1387794"/>
              <a:gd name="connsiteY352" fmla="*/ 48559 h 115062"/>
              <a:gd name="connsiteX353" fmla="*/ 1002822 w 1387794"/>
              <a:gd name="connsiteY353" fmla="*/ 34937 h 115062"/>
              <a:gd name="connsiteX354" fmla="*/ 1008533 w 1387794"/>
              <a:gd name="connsiteY354" fmla="*/ 43224 h 115062"/>
              <a:gd name="connsiteX355" fmla="*/ 1007584 w 1387794"/>
              <a:gd name="connsiteY355" fmla="*/ 51416 h 115062"/>
              <a:gd name="connsiteX356" fmla="*/ 999008 w 1387794"/>
              <a:gd name="connsiteY356" fmla="*/ 84277 h 115062"/>
              <a:gd name="connsiteX357" fmla="*/ 999008 w 1387794"/>
              <a:gd name="connsiteY357" fmla="*/ 86087 h 115062"/>
              <a:gd name="connsiteX358" fmla="*/ 1001863 w 1387794"/>
              <a:gd name="connsiteY358" fmla="*/ 89325 h 115062"/>
              <a:gd name="connsiteX359" fmla="*/ 1006626 w 1387794"/>
              <a:gd name="connsiteY359" fmla="*/ 86087 h 115062"/>
              <a:gd name="connsiteX360" fmla="*/ 1011388 w 1387794"/>
              <a:gd name="connsiteY360" fmla="*/ 65894 h 115062"/>
              <a:gd name="connsiteX361" fmla="*/ 1014253 w 1387794"/>
              <a:gd name="connsiteY361" fmla="*/ 57702 h 115062"/>
              <a:gd name="connsiteX362" fmla="*/ 1017109 w 1387794"/>
              <a:gd name="connsiteY362" fmla="*/ 48559 h 115062"/>
              <a:gd name="connsiteX363" fmla="*/ 1035201 w 1387794"/>
              <a:gd name="connsiteY363" fmla="*/ 34937 h 115062"/>
              <a:gd name="connsiteX364" fmla="*/ 1040922 w 1387794"/>
              <a:gd name="connsiteY364" fmla="*/ 43224 h 115062"/>
              <a:gd name="connsiteX365" fmla="*/ 1033303 w 1387794"/>
              <a:gd name="connsiteY365" fmla="*/ 71228 h 115062"/>
              <a:gd name="connsiteX366" fmla="*/ 1031397 w 1387794"/>
              <a:gd name="connsiteY366" fmla="*/ 79229 h 115062"/>
              <a:gd name="connsiteX367" fmla="*/ 1040922 w 1387794"/>
              <a:gd name="connsiteY367" fmla="*/ 89325 h 115062"/>
              <a:gd name="connsiteX368" fmla="*/ 1057116 w 1387794"/>
              <a:gd name="connsiteY368" fmla="*/ 69895 h 115062"/>
              <a:gd name="connsiteX369" fmla="*/ 1113308 w 1387794"/>
              <a:gd name="connsiteY369" fmla="*/ 74942 h 115062"/>
              <a:gd name="connsiteX370" fmla="*/ 1111401 w 1387794"/>
              <a:gd name="connsiteY370" fmla="*/ 72847 h 115062"/>
              <a:gd name="connsiteX371" fmla="*/ 1109503 w 1387794"/>
              <a:gd name="connsiteY371" fmla="*/ 74180 h 115062"/>
              <a:gd name="connsiteX372" fmla="*/ 1086640 w 1387794"/>
              <a:gd name="connsiteY372" fmla="*/ 86659 h 115062"/>
              <a:gd name="connsiteX373" fmla="*/ 1077115 w 1387794"/>
              <a:gd name="connsiteY373" fmla="*/ 72656 h 115062"/>
              <a:gd name="connsiteX374" fmla="*/ 1079022 w 1387794"/>
              <a:gd name="connsiteY374" fmla="*/ 58845 h 115062"/>
              <a:gd name="connsiteX375" fmla="*/ 1083784 w 1387794"/>
              <a:gd name="connsiteY375" fmla="*/ 58845 h 115062"/>
              <a:gd name="connsiteX376" fmla="*/ 1102834 w 1387794"/>
              <a:gd name="connsiteY376" fmla="*/ 55987 h 115062"/>
              <a:gd name="connsiteX377" fmla="*/ 1112359 w 1387794"/>
              <a:gd name="connsiteY377" fmla="*/ 42938 h 115062"/>
              <a:gd name="connsiteX378" fmla="*/ 1099978 w 1387794"/>
              <a:gd name="connsiteY378" fmla="*/ 32080 h 115062"/>
              <a:gd name="connsiteX379" fmla="*/ 1068538 w 1387794"/>
              <a:gd name="connsiteY379" fmla="*/ 67323 h 115062"/>
              <a:gd name="connsiteX380" fmla="*/ 1086640 w 1387794"/>
              <a:gd name="connsiteY380" fmla="*/ 89325 h 115062"/>
              <a:gd name="connsiteX381" fmla="*/ 1113308 w 1387794"/>
              <a:gd name="connsiteY381" fmla="*/ 74942 h 115062"/>
              <a:gd name="connsiteX382" fmla="*/ 1107597 w 1387794"/>
              <a:gd name="connsiteY382" fmla="*/ 42653 h 115062"/>
              <a:gd name="connsiteX383" fmla="*/ 1082826 w 1387794"/>
              <a:gd name="connsiteY383" fmla="*/ 55987 h 115062"/>
              <a:gd name="connsiteX384" fmla="*/ 1079970 w 1387794"/>
              <a:gd name="connsiteY384" fmla="*/ 55987 h 115062"/>
              <a:gd name="connsiteX385" fmla="*/ 1099978 w 1387794"/>
              <a:gd name="connsiteY385" fmla="*/ 34937 h 115062"/>
              <a:gd name="connsiteX386" fmla="*/ 1107597 w 1387794"/>
              <a:gd name="connsiteY386" fmla="*/ 42653 h 115062"/>
              <a:gd name="connsiteX387" fmla="*/ 1202847 w 1387794"/>
              <a:gd name="connsiteY387" fmla="*/ 69895 h 115062"/>
              <a:gd name="connsiteX388" fmla="*/ 1200940 w 1387794"/>
              <a:gd name="connsiteY388" fmla="*/ 68656 h 115062"/>
              <a:gd name="connsiteX389" fmla="*/ 1198084 w 1387794"/>
              <a:gd name="connsiteY389" fmla="*/ 71038 h 115062"/>
              <a:gd name="connsiteX390" fmla="*/ 1183797 w 1387794"/>
              <a:gd name="connsiteY390" fmla="*/ 86659 h 115062"/>
              <a:gd name="connsiteX391" fmla="*/ 1179983 w 1387794"/>
              <a:gd name="connsiteY391" fmla="*/ 81515 h 115062"/>
              <a:gd name="connsiteX392" fmla="*/ 1180941 w 1387794"/>
              <a:gd name="connsiteY392" fmla="*/ 74942 h 115062"/>
              <a:gd name="connsiteX393" fmla="*/ 1190466 w 1387794"/>
              <a:gd name="connsiteY393" fmla="*/ 37414 h 115062"/>
              <a:gd name="connsiteX394" fmla="*/ 1200940 w 1387794"/>
              <a:gd name="connsiteY394" fmla="*/ 37414 h 115062"/>
              <a:gd name="connsiteX395" fmla="*/ 1204753 w 1387794"/>
              <a:gd name="connsiteY395" fmla="*/ 35033 h 115062"/>
              <a:gd name="connsiteX396" fmla="*/ 1200940 w 1387794"/>
              <a:gd name="connsiteY396" fmla="*/ 33508 h 115062"/>
              <a:gd name="connsiteX397" fmla="*/ 1191415 w 1387794"/>
              <a:gd name="connsiteY397" fmla="*/ 33508 h 115062"/>
              <a:gd name="connsiteX398" fmla="*/ 1196177 w 1387794"/>
              <a:gd name="connsiteY398" fmla="*/ 14840 h 115062"/>
              <a:gd name="connsiteX399" fmla="*/ 1196177 w 1387794"/>
              <a:gd name="connsiteY399" fmla="*/ 12077 h 115062"/>
              <a:gd name="connsiteX400" fmla="*/ 1193322 w 1387794"/>
              <a:gd name="connsiteY400" fmla="*/ 8839 h 115062"/>
              <a:gd name="connsiteX401" fmla="*/ 1188559 w 1387794"/>
              <a:gd name="connsiteY401" fmla="*/ 13316 h 115062"/>
              <a:gd name="connsiteX402" fmla="*/ 1182838 w 1387794"/>
              <a:gd name="connsiteY402" fmla="*/ 33508 h 115062"/>
              <a:gd name="connsiteX403" fmla="*/ 1172365 w 1387794"/>
              <a:gd name="connsiteY403" fmla="*/ 33508 h 115062"/>
              <a:gd name="connsiteX404" fmla="*/ 1168551 w 1387794"/>
              <a:gd name="connsiteY404" fmla="*/ 35890 h 115062"/>
              <a:gd name="connsiteX405" fmla="*/ 1172365 w 1387794"/>
              <a:gd name="connsiteY405" fmla="*/ 37414 h 115062"/>
              <a:gd name="connsiteX406" fmla="*/ 1181890 w 1387794"/>
              <a:gd name="connsiteY406" fmla="*/ 37414 h 115062"/>
              <a:gd name="connsiteX407" fmla="*/ 1173313 w 1387794"/>
              <a:gd name="connsiteY407" fmla="*/ 73705 h 115062"/>
              <a:gd name="connsiteX408" fmla="*/ 1172365 w 1387794"/>
              <a:gd name="connsiteY408" fmla="*/ 78086 h 115062"/>
              <a:gd name="connsiteX409" fmla="*/ 1182838 w 1387794"/>
              <a:gd name="connsiteY409" fmla="*/ 89325 h 115062"/>
              <a:gd name="connsiteX410" fmla="*/ 1202847 w 1387794"/>
              <a:gd name="connsiteY410" fmla="*/ 69895 h 115062"/>
              <a:gd name="connsiteX411" fmla="*/ 1267615 w 1387794"/>
              <a:gd name="connsiteY411" fmla="*/ 69895 h 115062"/>
              <a:gd name="connsiteX412" fmla="*/ 1265708 w 1387794"/>
              <a:gd name="connsiteY412" fmla="*/ 68656 h 115062"/>
              <a:gd name="connsiteX413" fmla="*/ 1262852 w 1387794"/>
              <a:gd name="connsiteY413" fmla="*/ 70752 h 115062"/>
              <a:gd name="connsiteX414" fmla="*/ 1251420 w 1387794"/>
              <a:gd name="connsiteY414" fmla="*/ 86659 h 115062"/>
              <a:gd name="connsiteX415" fmla="*/ 1248565 w 1387794"/>
              <a:gd name="connsiteY415" fmla="*/ 82944 h 115062"/>
              <a:gd name="connsiteX416" fmla="*/ 1250472 w 1387794"/>
              <a:gd name="connsiteY416" fmla="*/ 73419 h 115062"/>
              <a:gd name="connsiteX417" fmla="*/ 1259038 w 1387794"/>
              <a:gd name="connsiteY417" fmla="*/ 45319 h 115062"/>
              <a:gd name="connsiteX418" fmla="*/ 1245709 w 1387794"/>
              <a:gd name="connsiteY418" fmla="*/ 32080 h 115062"/>
              <a:gd name="connsiteX419" fmla="*/ 1228566 w 1387794"/>
              <a:gd name="connsiteY419" fmla="*/ 40367 h 115062"/>
              <a:gd name="connsiteX420" fmla="*/ 1238091 w 1387794"/>
              <a:gd name="connsiteY420" fmla="*/ 3315 h 115062"/>
              <a:gd name="connsiteX421" fmla="*/ 1238091 w 1387794"/>
              <a:gd name="connsiteY421" fmla="*/ 1695 h 115062"/>
              <a:gd name="connsiteX422" fmla="*/ 1236184 w 1387794"/>
              <a:gd name="connsiteY422" fmla="*/ 171 h 115062"/>
              <a:gd name="connsiteX423" fmla="*/ 1234277 w 1387794"/>
              <a:gd name="connsiteY423" fmla="*/ 552 h 115062"/>
              <a:gd name="connsiteX424" fmla="*/ 1221897 w 1387794"/>
              <a:gd name="connsiteY424" fmla="*/ 1600 h 115062"/>
              <a:gd name="connsiteX425" fmla="*/ 1219041 w 1387794"/>
              <a:gd name="connsiteY425" fmla="*/ 4077 h 115062"/>
              <a:gd name="connsiteX426" fmla="*/ 1221897 w 1387794"/>
              <a:gd name="connsiteY426" fmla="*/ 5601 h 115062"/>
              <a:gd name="connsiteX427" fmla="*/ 1228566 w 1387794"/>
              <a:gd name="connsiteY427" fmla="*/ 7696 h 115062"/>
              <a:gd name="connsiteX428" fmla="*/ 1227608 w 1387794"/>
              <a:gd name="connsiteY428" fmla="*/ 9887 h 115062"/>
              <a:gd name="connsiteX429" fmla="*/ 1209516 w 1387794"/>
              <a:gd name="connsiteY429" fmla="*/ 84467 h 115062"/>
              <a:gd name="connsiteX430" fmla="*/ 1208558 w 1387794"/>
              <a:gd name="connsiteY430" fmla="*/ 86087 h 115062"/>
              <a:gd name="connsiteX431" fmla="*/ 1212372 w 1387794"/>
              <a:gd name="connsiteY431" fmla="*/ 89325 h 115062"/>
              <a:gd name="connsiteX432" fmla="*/ 1217134 w 1387794"/>
              <a:gd name="connsiteY432" fmla="*/ 85896 h 115062"/>
              <a:gd name="connsiteX433" fmla="*/ 1222845 w 1387794"/>
              <a:gd name="connsiteY433" fmla="*/ 63894 h 115062"/>
              <a:gd name="connsiteX434" fmla="*/ 1224752 w 1387794"/>
              <a:gd name="connsiteY434" fmla="*/ 55702 h 115062"/>
              <a:gd name="connsiteX435" fmla="*/ 1228566 w 1387794"/>
              <a:gd name="connsiteY435" fmla="*/ 46939 h 115062"/>
              <a:gd name="connsiteX436" fmla="*/ 1244751 w 1387794"/>
              <a:gd name="connsiteY436" fmla="*/ 34937 h 115062"/>
              <a:gd name="connsiteX437" fmla="*/ 1250472 w 1387794"/>
              <a:gd name="connsiteY437" fmla="*/ 43224 h 115062"/>
              <a:gd name="connsiteX438" fmla="*/ 1243802 w 1387794"/>
              <a:gd name="connsiteY438" fmla="*/ 71228 h 115062"/>
              <a:gd name="connsiteX439" fmla="*/ 1240947 w 1387794"/>
              <a:gd name="connsiteY439" fmla="*/ 79229 h 115062"/>
              <a:gd name="connsiteX440" fmla="*/ 1251420 w 1387794"/>
              <a:gd name="connsiteY440" fmla="*/ 89325 h 115062"/>
              <a:gd name="connsiteX441" fmla="*/ 1266666 w 1387794"/>
              <a:gd name="connsiteY441" fmla="*/ 69895 h 115062"/>
              <a:gd name="connsiteX442" fmla="*/ 1330476 w 1387794"/>
              <a:gd name="connsiteY442" fmla="*/ 69895 h 115062"/>
              <a:gd name="connsiteX443" fmla="*/ 1328578 w 1387794"/>
              <a:gd name="connsiteY443" fmla="*/ 68656 h 115062"/>
              <a:gd name="connsiteX444" fmla="*/ 1326672 w 1387794"/>
              <a:gd name="connsiteY444" fmla="*/ 71513 h 115062"/>
              <a:gd name="connsiteX445" fmla="*/ 1318095 w 1387794"/>
              <a:gd name="connsiteY445" fmla="*/ 86659 h 115062"/>
              <a:gd name="connsiteX446" fmla="*/ 1314291 w 1387794"/>
              <a:gd name="connsiteY446" fmla="*/ 81515 h 115062"/>
              <a:gd name="connsiteX447" fmla="*/ 1315240 w 1387794"/>
              <a:gd name="connsiteY447" fmla="*/ 74942 h 115062"/>
              <a:gd name="connsiteX448" fmla="*/ 1323816 w 1387794"/>
              <a:gd name="connsiteY448" fmla="*/ 40557 h 115062"/>
              <a:gd name="connsiteX449" fmla="*/ 1324765 w 1387794"/>
              <a:gd name="connsiteY449" fmla="*/ 37891 h 115062"/>
              <a:gd name="connsiteX450" fmla="*/ 1320951 w 1387794"/>
              <a:gd name="connsiteY450" fmla="*/ 34556 h 115062"/>
              <a:gd name="connsiteX451" fmla="*/ 1316188 w 1387794"/>
              <a:gd name="connsiteY451" fmla="*/ 39509 h 115062"/>
              <a:gd name="connsiteX452" fmla="*/ 1305715 w 1387794"/>
              <a:gd name="connsiteY452" fmla="*/ 32080 h 115062"/>
              <a:gd name="connsiteX453" fmla="*/ 1276191 w 1387794"/>
              <a:gd name="connsiteY453" fmla="*/ 69895 h 115062"/>
              <a:gd name="connsiteX454" fmla="*/ 1291427 w 1387794"/>
              <a:gd name="connsiteY454" fmla="*/ 89325 h 115062"/>
              <a:gd name="connsiteX455" fmla="*/ 1306663 w 1387794"/>
              <a:gd name="connsiteY455" fmla="*/ 80563 h 115062"/>
              <a:gd name="connsiteX456" fmla="*/ 1317147 w 1387794"/>
              <a:gd name="connsiteY456" fmla="*/ 89325 h 115062"/>
              <a:gd name="connsiteX457" fmla="*/ 1326672 w 1387794"/>
              <a:gd name="connsiteY457" fmla="*/ 82372 h 115062"/>
              <a:gd name="connsiteX458" fmla="*/ 1330476 w 1387794"/>
              <a:gd name="connsiteY458" fmla="*/ 69895 h 115062"/>
              <a:gd name="connsiteX459" fmla="*/ 1307622 w 1387794"/>
              <a:gd name="connsiteY459" fmla="*/ 72371 h 115062"/>
              <a:gd name="connsiteX460" fmla="*/ 1292376 w 1387794"/>
              <a:gd name="connsiteY460" fmla="*/ 86659 h 115062"/>
              <a:gd name="connsiteX461" fmla="*/ 1284758 w 1387794"/>
              <a:gd name="connsiteY461" fmla="*/ 75419 h 115062"/>
              <a:gd name="connsiteX462" fmla="*/ 1291427 w 1387794"/>
              <a:gd name="connsiteY462" fmla="*/ 48844 h 115062"/>
              <a:gd name="connsiteX463" fmla="*/ 1305715 w 1387794"/>
              <a:gd name="connsiteY463" fmla="*/ 34937 h 115062"/>
              <a:gd name="connsiteX464" fmla="*/ 1314291 w 1387794"/>
              <a:gd name="connsiteY464" fmla="*/ 46844 h 115062"/>
              <a:gd name="connsiteX465" fmla="*/ 1314291 w 1387794"/>
              <a:gd name="connsiteY465" fmla="*/ 48463 h 115062"/>
              <a:gd name="connsiteX466" fmla="*/ 1374297 w 1387794"/>
              <a:gd name="connsiteY466" fmla="*/ 69895 h 115062"/>
              <a:gd name="connsiteX467" fmla="*/ 1372390 w 1387794"/>
              <a:gd name="connsiteY467" fmla="*/ 68656 h 115062"/>
              <a:gd name="connsiteX468" fmla="*/ 1369534 w 1387794"/>
              <a:gd name="connsiteY468" fmla="*/ 71038 h 115062"/>
              <a:gd name="connsiteX469" fmla="*/ 1355247 w 1387794"/>
              <a:gd name="connsiteY469" fmla="*/ 86659 h 115062"/>
              <a:gd name="connsiteX470" fmla="*/ 1351433 w 1387794"/>
              <a:gd name="connsiteY470" fmla="*/ 81515 h 115062"/>
              <a:gd name="connsiteX471" fmla="*/ 1352391 w 1387794"/>
              <a:gd name="connsiteY471" fmla="*/ 74942 h 115062"/>
              <a:gd name="connsiteX472" fmla="*/ 1361916 w 1387794"/>
              <a:gd name="connsiteY472" fmla="*/ 37414 h 115062"/>
              <a:gd name="connsiteX473" fmla="*/ 1372390 w 1387794"/>
              <a:gd name="connsiteY473" fmla="*/ 37414 h 115062"/>
              <a:gd name="connsiteX474" fmla="*/ 1376203 w 1387794"/>
              <a:gd name="connsiteY474" fmla="*/ 35033 h 115062"/>
              <a:gd name="connsiteX475" fmla="*/ 1372390 w 1387794"/>
              <a:gd name="connsiteY475" fmla="*/ 33508 h 115062"/>
              <a:gd name="connsiteX476" fmla="*/ 1362865 w 1387794"/>
              <a:gd name="connsiteY476" fmla="*/ 33508 h 115062"/>
              <a:gd name="connsiteX477" fmla="*/ 1367627 w 1387794"/>
              <a:gd name="connsiteY477" fmla="*/ 14840 h 115062"/>
              <a:gd name="connsiteX478" fmla="*/ 1367627 w 1387794"/>
              <a:gd name="connsiteY478" fmla="*/ 12077 h 115062"/>
              <a:gd name="connsiteX479" fmla="*/ 1364772 w 1387794"/>
              <a:gd name="connsiteY479" fmla="*/ 8839 h 115062"/>
              <a:gd name="connsiteX480" fmla="*/ 1360009 w 1387794"/>
              <a:gd name="connsiteY480" fmla="*/ 13316 h 115062"/>
              <a:gd name="connsiteX481" fmla="*/ 1354288 w 1387794"/>
              <a:gd name="connsiteY481" fmla="*/ 33508 h 115062"/>
              <a:gd name="connsiteX482" fmla="*/ 1343815 w 1387794"/>
              <a:gd name="connsiteY482" fmla="*/ 33508 h 115062"/>
              <a:gd name="connsiteX483" fmla="*/ 1340001 w 1387794"/>
              <a:gd name="connsiteY483" fmla="*/ 35890 h 115062"/>
              <a:gd name="connsiteX484" fmla="*/ 1343815 w 1387794"/>
              <a:gd name="connsiteY484" fmla="*/ 37414 h 115062"/>
              <a:gd name="connsiteX485" fmla="*/ 1353340 w 1387794"/>
              <a:gd name="connsiteY485" fmla="*/ 37414 h 115062"/>
              <a:gd name="connsiteX486" fmla="*/ 1344763 w 1387794"/>
              <a:gd name="connsiteY486" fmla="*/ 73705 h 115062"/>
              <a:gd name="connsiteX487" fmla="*/ 1343815 w 1387794"/>
              <a:gd name="connsiteY487" fmla="*/ 78086 h 115062"/>
              <a:gd name="connsiteX488" fmla="*/ 1354288 w 1387794"/>
              <a:gd name="connsiteY488" fmla="*/ 89325 h 115062"/>
              <a:gd name="connsiteX489" fmla="*/ 1374297 w 1387794"/>
              <a:gd name="connsiteY489" fmla="*/ 69895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Lst>
            <a:rect l="l" t="t" r="r" b="b"/>
            <a:pathLst>
              <a:path w="1387794" h="115062">
                <a:moveTo>
                  <a:pt x="1738" y="79991"/>
                </a:moveTo>
                <a:cubicBezTo>
                  <a:pt x="1738" y="77323"/>
                  <a:pt x="-159" y="74657"/>
                  <a:pt x="-3973" y="74657"/>
                </a:cubicBezTo>
                <a:cubicBezTo>
                  <a:pt x="-7787" y="74657"/>
                  <a:pt x="-11591" y="78372"/>
                  <a:pt x="-11591" y="82562"/>
                </a:cubicBezTo>
                <a:cubicBezTo>
                  <a:pt x="-11591" y="85896"/>
                  <a:pt x="-9684" y="87992"/>
                  <a:pt x="-6829" y="87992"/>
                </a:cubicBezTo>
                <a:cubicBezTo>
                  <a:pt x="-2066" y="87992"/>
                  <a:pt x="1738" y="83896"/>
                  <a:pt x="1738" y="79991"/>
                </a:cubicBezTo>
                <a:close/>
                <a:moveTo>
                  <a:pt x="213195" y="3029"/>
                </a:moveTo>
                <a:cubicBezTo>
                  <a:pt x="213195" y="3029"/>
                  <a:pt x="213195" y="1600"/>
                  <a:pt x="211288" y="1600"/>
                </a:cubicBezTo>
                <a:cubicBezTo>
                  <a:pt x="208433" y="1600"/>
                  <a:pt x="205577" y="1981"/>
                  <a:pt x="201763" y="1981"/>
                </a:cubicBezTo>
                <a:cubicBezTo>
                  <a:pt x="197959" y="1981"/>
                  <a:pt x="193197" y="1600"/>
                  <a:pt x="189383" y="1600"/>
                </a:cubicBezTo>
                <a:cubicBezTo>
                  <a:pt x="188434" y="1600"/>
                  <a:pt x="187476" y="1600"/>
                  <a:pt x="187476" y="4077"/>
                </a:cubicBezTo>
                <a:cubicBezTo>
                  <a:pt x="187476" y="5410"/>
                  <a:pt x="188434" y="5601"/>
                  <a:pt x="189383" y="5601"/>
                </a:cubicBezTo>
                <a:cubicBezTo>
                  <a:pt x="191290" y="5696"/>
                  <a:pt x="196052" y="6458"/>
                  <a:pt x="196052" y="10363"/>
                </a:cubicBezTo>
                <a:cubicBezTo>
                  <a:pt x="196052" y="11792"/>
                  <a:pt x="195103" y="13030"/>
                  <a:pt x="194145" y="14363"/>
                </a:cubicBezTo>
                <a:lnTo>
                  <a:pt x="161766" y="73324"/>
                </a:lnTo>
                <a:lnTo>
                  <a:pt x="159859" y="11125"/>
                </a:lnTo>
                <a:cubicBezTo>
                  <a:pt x="159859" y="11125"/>
                  <a:pt x="158901" y="10744"/>
                  <a:pt x="158901" y="10173"/>
                </a:cubicBezTo>
                <a:cubicBezTo>
                  <a:pt x="158901" y="8077"/>
                  <a:pt x="159859" y="5696"/>
                  <a:pt x="168426" y="5601"/>
                </a:cubicBezTo>
                <a:cubicBezTo>
                  <a:pt x="169384" y="5601"/>
                  <a:pt x="170333" y="5601"/>
                  <a:pt x="170333" y="3029"/>
                </a:cubicBezTo>
                <a:cubicBezTo>
                  <a:pt x="170333" y="1886"/>
                  <a:pt x="169384" y="1600"/>
                  <a:pt x="169384" y="1600"/>
                </a:cubicBezTo>
                <a:cubicBezTo>
                  <a:pt x="164622" y="1600"/>
                  <a:pt x="159859" y="1981"/>
                  <a:pt x="155097" y="1981"/>
                </a:cubicBezTo>
                <a:cubicBezTo>
                  <a:pt x="150334" y="1981"/>
                  <a:pt x="146520" y="1600"/>
                  <a:pt x="142716" y="1600"/>
                </a:cubicBezTo>
                <a:cubicBezTo>
                  <a:pt x="141758" y="1600"/>
                  <a:pt x="139851" y="1600"/>
                  <a:pt x="139851" y="4077"/>
                </a:cubicBezTo>
                <a:cubicBezTo>
                  <a:pt x="139851" y="5601"/>
                  <a:pt x="141758" y="5601"/>
                  <a:pt x="142716" y="5601"/>
                </a:cubicBezTo>
                <a:cubicBezTo>
                  <a:pt x="148427" y="5601"/>
                  <a:pt x="148427" y="6267"/>
                  <a:pt x="148427" y="8267"/>
                </a:cubicBezTo>
                <a:cubicBezTo>
                  <a:pt x="148427" y="8744"/>
                  <a:pt x="149376" y="16744"/>
                  <a:pt x="149376" y="16744"/>
                </a:cubicBezTo>
                <a:cubicBezTo>
                  <a:pt x="149376" y="17602"/>
                  <a:pt x="149376" y="17887"/>
                  <a:pt x="148427" y="19221"/>
                </a:cubicBezTo>
                <a:lnTo>
                  <a:pt x="118903" y="73324"/>
                </a:lnTo>
                <a:lnTo>
                  <a:pt x="116038" y="11506"/>
                </a:lnTo>
                <a:cubicBezTo>
                  <a:pt x="116038" y="8839"/>
                  <a:pt x="116038" y="5696"/>
                  <a:pt x="124615" y="5601"/>
                </a:cubicBezTo>
                <a:cubicBezTo>
                  <a:pt x="126522" y="5601"/>
                  <a:pt x="127470" y="5601"/>
                  <a:pt x="127470" y="3220"/>
                </a:cubicBezTo>
                <a:cubicBezTo>
                  <a:pt x="127470" y="1600"/>
                  <a:pt x="126522" y="1600"/>
                  <a:pt x="125563" y="1600"/>
                </a:cubicBezTo>
                <a:cubicBezTo>
                  <a:pt x="120801" y="1600"/>
                  <a:pt x="116038" y="1981"/>
                  <a:pt x="111276" y="1981"/>
                </a:cubicBezTo>
                <a:cubicBezTo>
                  <a:pt x="107472" y="1981"/>
                  <a:pt x="102709" y="1600"/>
                  <a:pt x="98895" y="1600"/>
                </a:cubicBezTo>
                <a:cubicBezTo>
                  <a:pt x="98895" y="1600"/>
                  <a:pt x="96988" y="1600"/>
                  <a:pt x="96988" y="4077"/>
                </a:cubicBezTo>
                <a:cubicBezTo>
                  <a:pt x="96988" y="5601"/>
                  <a:pt x="97947" y="5601"/>
                  <a:pt x="99853" y="5601"/>
                </a:cubicBezTo>
                <a:cubicBezTo>
                  <a:pt x="105565" y="5601"/>
                  <a:pt x="105565" y="6649"/>
                  <a:pt x="105565" y="9601"/>
                </a:cubicBezTo>
                <a:lnTo>
                  <a:pt x="109378" y="87611"/>
                </a:lnTo>
                <a:cubicBezTo>
                  <a:pt x="109378" y="90278"/>
                  <a:pt x="109378" y="90849"/>
                  <a:pt x="111276" y="90849"/>
                </a:cubicBezTo>
                <a:cubicBezTo>
                  <a:pt x="113183" y="90849"/>
                  <a:pt x="114141" y="90088"/>
                  <a:pt x="115090" y="88277"/>
                </a:cubicBezTo>
                <a:lnTo>
                  <a:pt x="149376" y="24651"/>
                </a:lnTo>
                <a:lnTo>
                  <a:pt x="152241" y="87611"/>
                </a:lnTo>
                <a:cubicBezTo>
                  <a:pt x="152241" y="90088"/>
                  <a:pt x="152241" y="90849"/>
                  <a:pt x="155097" y="90849"/>
                </a:cubicBezTo>
                <a:cubicBezTo>
                  <a:pt x="156045" y="90849"/>
                  <a:pt x="157003" y="90849"/>
                  <a:pt x="157952" y="88468"/>
                </a:cubicBezTo>
                <a:lnTo>
                  <a:pt x="197959" y="15887"/>
                </a:lnTo>
                <a:cubicBezTo>
                  <a:pt x="201763" y="8077"/>
                  <a:pt x="204628" y="5981"/>
                  <a:pt x="211288" y="5601"/>
                </a:cubicBezTo>
                <a:cubicBezTo>
                  <a:pt x="212247" y="5410"/>
                  <a:pt x="212247" y="4267"/>
                  <a:pt x="212247" y="3029"/>
                </a:cubicBezTo>
                <a:close/>
                <a:moveTo>
                  <a:pt x="246533" y="74942"/>
                </a:moveTo>
                <a:cubicBezTo>
                  <a:pt x="246533" y="74180"/>
                  <a:pt x="245584" y="72847"/>
                  <a:pt x="244626" y="72847"/>
                </a:cubicBezTo>
                <a:cubicBezTo>
                  <a:pt x="243677" y="72847"/>
                  <a:pt x="243677" y="73037"/>
                  <a:pt x="242728" y="74180"/>
                </a:cubicBezTo>
                <a:cubicBezTo>
                  <a:pt x="233203" y="86087"/>
                  <a:pt x="222720" y="86659"/>
                  <a:pt x="219865" y="86659"/>
                </a:cubicBezTo>
                <a:cubicBezTo>
                  <a:pt x="212247" y="86659"/>
                  <a:pt x="210340" y="77609"/>
                  <a:pt x="210340" y="72656"/>
                </a:cubicBezTo>
                <a:cubicBezTo>
                  <a:pt x="210340" y="67894"/>
                  <a:pt x="211288" y="62274"/>
                  <a:pt x="212247" y="58845"/>
                </a:cubicBezTo>
                <a:lnTo>
                  <a:pt x="217958" y="58845"/>
                </a:lnTo>
                <a:cubicBezTo>
                  <a:pt x="221772" y="58845"/>
                  <a:pt x="230338" y="58369"/>
                  <a:pt x="236059" y="55987"/>
                </a:cubicBezTo>
                <a:cubicBezTo>
                  <a:pt x="245584" y="51988"/>
                  <a:pt x="245584" y="43701"/>
                  <a:pt x="245584" y="42938"/>
                </a:cubicBezTo>
                <a:cubicBezTo>
                  <a:pt x="245584" y="36937"/>
                  <a:pt x="240822" y="32080"/>
                  <a:pt x="233203" y="32080"/>
                </a:cubicBezTo>
                <a:cubicBezTo>
                  <a:pt x="219865" y="32080"/>
                  <a:pt x="201763" y="44844"/>
                  <a:pt x="201763" y="67323"/>
                </a:cubicBezTo>
                <a:cubicBezTo>
                  <a:pt x="201763" y="78657"/>
                  <a:pt x="207484" y="89325"/>
                  <a:pt x="219865" y="89325"/>
                </a:cubicBezTo>
                <a:cubicBezTo>
                  <a:pt x="236059" y="89325"/>
                  <a:pt x="246533" y="76752"/>
                  <a:pt x="246533" y="74942"/>
                </a:cubicBezTo>
                <a:close/>
                <a:moveTo>
                  <a:pt x="240822" y="42653"/>
                </a:moveTo>
                <a:cubicBezTo>
                  <a:pt x="240822" y="55987"/>
                  <a:pt x="219865" y="55987"/>
                  <a:pt x="216051" y="55987"/>
                </a:cubicBezTo>
                <a:lnTo>
                  <a:pt x="213195" y="55987"/>
                </a:lnTo>
                <a:cubicBezTo>
                  <a:pt x="218916" y="35319"/>
                  <a:pt x="232245" y="34937"/>
                  <a:pt x="233203" y="34937"/>
                </a:cubicBezTo>
                <a:cubicBezTo>
                  <a:pt x="237966" y="34937"/>
                  <a:pt x="240822" y="38271"/>
                  <a:pt x="240822" y="42653"/>
                </a:cubicBezTo>
                <a:close/>
                <a:moveTo>
                  <a:pt x="347503" y="7219"/>
                </a:moveTo>
                <a:cubicBezTo>
                  <a:pt x="347503" y="1695"/>
                  <a:pt x="342741" y="-1163"/>
                  <a:pt x="337978" y="-1163"/>
                </a:cubicBezTo>
                <a:cubicBezTo>
                  <a:pt x="325588" y="-1163"/>
                  <a:pt x="321784" y="15221"/>
                  <a:pt x="320826" y="19602"/>
                </a:cubicBezTo>
                <a:lnTo>
                  <a:pt x="318928" y="33508"/>
                </a:lnTo>
                <a:lnTo>
                  <a:pt x="310352" y="33508"/>
                </a:lnTo>
                <a:cubicBezTo>
                  <a:pt x="308445" y="33508"/>
                  <a:pt x="306538" y="33508"/>
                  <a:pt x="306538" y="36080"/>
                </a:cubicBezTo>
                <a:cubicBezTo>
                  <a:pt x="306538" y="37414"/>
                  <a:pt x="308445" y="37414"/>
                  <a:pt x="309403" y="37414"/>
                </a:cubicBezTo>
                <a:lnTo>
                  <a:pt x="317970" y="37414"/>
                </a:lnTo>
                <a:lnTo>
                  <a:pt x="308445" y="84562"/>
                </a:lnTo>
                <a:cubicBezTo>
                  <a:pt x="307497" y="92469"/>
                  <a:pt x="305590" y="97707"/>
                  <a:pt x="304641" y="100183"/>
                </a:cubicBezTo>
                <a:cubicBezTo>
                  <a:pt x="303683" y="104566"/>
                  <a:pt x="302734" y="111233"/>
                  <a:pt x="297972" y="111233"/>
                </a:cubicBezTo>
                <a:cubicBezTo>
                  <a:pt x="296065" y="111233"/>
                  <a:pt x="294158" y="110756"/>
                  <a:pt x="293209" y="108852"/>
                </a:cubicBezTo>
                <a:cubicBezTo>
                  <a:pt x="296065" y="108280"/>
                  <a:pt x="297972" y="105327"/>
                  <a:pt x="297972" y="102755"/>
                </a:cubicBezTo>
                <a:cubicBezTo>
                  <a:pt x="297972" y="99899"/>
                  <a:pt x="296065" y="98565"/>
                  <a:pt x="294158" y="98565"/>
                </a:cubicBezTo>
                <a:cubicBezTo>
                  <a:pt x="290353" y="98565"/>
                  <a:pt x="287488" y="101136"/>
                  <a:pt x="287488" y="105613"/>
                </a:cubicBezTo>
                <a:cubicBezTo>
                  <a:pt x="287488" y="111233"/>
                  <a:pt x="293209" y="113900"/>
                  <a:pt x="297972" y="113900"/>
                </a:cubicBezTo>
                <a:cubicBezTo>
                  <a:pt x="311301" y="113900"/>
                  <a:pt x="316063" y="87420"/>
                  <a:pt x="317022" y="82849"/>
                </a:cubicBezTo>
                <a:lnTo>
                  <a:pt x="325588" y="37414"/>
                </a:lnTo>
                <a:lnTo>
                  <a:pt x="336072" y="37414"/>
                </a:lnTo>
                <a:cubicBezTo>
                  <a:pt x="337978" y="37414"/>
                  <a:pt x="339876" y="37414"/>
                  <a:pt x="339876" y="35224"/>
                </a:cubicBezTo>
                <a:cubicBezTo>
                  <a:pt x="339876" y="33508"/>
                  <a:pt x="338927" y="33508"/>
                  <a:pt x="336072" y="33508"/>
                </a:cubicBezTo>
                <a:lnTo>
                  <a:pt x="326547" y="33508"/>
                </a:lnTo>
                <a:lnTo>
                  <a:pt x="330351" y="13030"/>
                </a:lnTo>
                <a:cubicBezTo>
                  <a:pt x="331309" y="8267"/>
                  <a:pt x="333216" y="1600"/>
                  <a:pt x="337978" y="1600"/>
                </a:cubicBezTo>
                <a:cubicBezTo>
                  <a:pt x="338927" y="1600"/>
                  <a:pt x="340834" y="1886"/>
                  <a:pt x="342741" y="3981"/>
                </a:cubicBezTo>
                <a:cubicBezTo>
                  <a:pt x="338927" y="4553"/>
                  <a:pt x="337020" y="7505"/>
                  <a:pt x="337020" y="10077"/>
                </a:cubicBezTo>
                <a:cubicBezTo>
                  <a:pt x="337020" y="12840"/>
                  <a:pt x="339876" y="14174"/>
                  <a:pt x="341783" y="14174"/>
                </a:cubicBezTo>
                <a:cubicBezTo>
                  <a:pt x="344638" y="14174"/>
                  <a:pt x="347503" y="11697"/>
                  <a:pt x="347503" y="7219"/>
                </a:cubicBezTo>
                <a:close/>
                <a:moveTo>
                  <a:pt x="400840" y="69895"/>
                </a:moveTo>
                <a:cubicBezTo>
                  <a:pt x="400840" y="68656"/>
                  <a:pt x="399891" y="68656"/>
                  <a:pt x="398933" y="68656"/>
                </a:cubicBezTo>
                <a:cubicBezTo>
                  <a:pt x="397026" y="68656"/>
                  <a:pt x="397026" y="68847"/>
                  <a:pt x="396077" y="71513"/>
                </a:cubicBezTo>
                <a:cubicBezTo>
                  <a:pt x="394170" y="78657"/>
                  <a:pt x="392263" y="86659"/>
                  <a:pt x="387501" y="86659"/>
                </a:cubicBezTo>
                <a:cubicBezTo>
                  <a:pt x="384645" y="86659"/>
                  <a:pt x="384645" y="83230"/>
                  <a:pt x="384645" y="81515"/>
                </a:cubicBezTo>
                <a:cubicBezTo>
                  <a:pt x="384645" y="80563"/>
                  <a:pt x="384645" y="78467"/>
                  <a:pt x="385603" y="74942"/>
                </a:cubicBezTo>
                <a:lnTo>
                  <a:pt x="394170" y="38652"/>
                </a:lnTo>
                <a:cubicBezTo>
                  <a:pt x="395128" y="37891"/>
                  <a:pt x="395128" y="37128"/>
                  <a:pt x="395128" y="36842"/>
                </a:cubicBezTo>
                <a:cubicBezTo>
                  <a:pt x="395128" y="35319"/>
                  <a:pt x="394170" y="33508"/>
                  <a:pt x="391315" y="33508"/>
                </a:cubicBezTo>
                <a:cubicBezTo>
                  <a:pt x="387501" y="33508"/>
                  <a:pt x="386552" y="37128"/>
                  <a:pt x="386552" y="38176"/>
                </a:cubicBezTo>
                <a:lnTo>
                  <a:pt x="377027" y="75037"/>
                </a:lnTo>
                <a:cubicBezTo>
                  <a:pt x="376078" y="77419"/>
                  <a:pt x="376078" y="77609"/>
                  <a:pt x="375120" y="79229"/>
                </a:cubicBezTo>
                <a:cubicBezTo>
                  <a:pt x="373213" y="82849"/>
                  <a:pt x="369409" y="86659"/>
                  <a:pt x="363688" y="86659"/>
                </a:cubicBezTo>
                <a:cubicBezTo>
                  <a:pt x="357977" y="86659"/>
                  <a:pt x="357028" y="81038"/>
                  <a:pt x="357028" y="76848"/>
                </a:cubicBezTo>
                <a:cubicBezTo>
                  <a:pt x="357028" y="69132"/>
                  <a:pt x="360833" y="57798"/>
                  <a:pt x="364647" y="49225"/>
                </a:cubicBezTo>
                <a:cubicBezTo>
                  <a:pt x="365595" y="46462"/>
                  <a:pt x="365595" y="44749"/>
                  <a:pt x="365595" y="42367"/>
                </a:cubicBezTo>
                <a:cubicBezTo>
                  <a:pt x="365595" y="36080"/>
                  <a:pt x="361791" y="32080"/>
                  <a:pt x="356070" y="32080"/>
                </a:cubicBezTo>
                <a:cubicBezTo>
                  <a:pt x="344638" y="32080"/>
                  <a:pt x="339876" y="50845"/>
                  <a:pt x="339876" y="51606"/>
                </a:cubicBezTo>
                <a:cubicBezTo>
                  <a:pt x="339876" y="52940"/>
                  <a:pt x="341783" y="52940"/>
                  <a:pt x="341783" y="52940"/>
                </a:cubicBezTo>
                <a:cubicBezTo>
                  <a:pt x="343690" y="52940"/>
                  <a:pt x="343690" y="52558"/>
                  <a:pt x="344638" y="50845"/>
                </a:cubicBezTo>
                <a:cubicBezTo>
                  <a:pt x="345597" y="46939"/>
                  <a:pt x="348452" y="34937"/>
                  <a:pt x="356070" y="34937"/>
                </a:cubicBezTo>
                <a:cubicBezTo>
                  <a:pt x="357028" y="34937"/>
                  <a:pt x="358926" y="35319"/>
                  <a:pt x="358926" y="38652"/>
                </a:cubicBezTo>
                <a:cubicBezTo>
                  <a:pt x="358926" y="41605"/>
                  <a:pt x="357977" y="45035"/>
                  <a:pt x="356070" y="49892"/>
                </a:cubicBezTo>
                <a:cubicBezTo>
                  <a:pt x="352266" y="58845"/>
                  <a:pt x="349401" y="68275"/>
                  <a:pt x="349401" y="74752"/>
                </a:cubicBezTo>
                <a:cubicBezTo>
                  <a:pt x="349401" y="85801"/>
                  <a:pt x="356070" y="89325"/>
                  <a:pt x="363688" y="89325"/>
                </a:cubicBezTo>
                <a:cubicBezTo>
                  <a:pt x="370358" y="89325"/>
                  <a:pt x="374172" y="85611"/>
                  <a:pt x="377027" y="81801"/>
                </a:cubicBezTo>
                <a:cubicBezTo>
                  <a:pt x="379883" y="88659"/>
                  <a:pt x="384645" y="89325"/>
                  <a:pt x="387501" y="89325"/>
                </a:cubicBezTo>
                <a:cubicBezTo>
                  <a:pt x="392263" y="89325"/>
                  <a:pt x="395128" y="86277"/>
                  <a:pt x="397026" y="82372"/>
                </a:cubicBezTo>
                <a:cubicBezTo>
                  <a:pt x="398933" y="77419"/>
                  <a:pt x="400840" y="69895"/>
                  <a:pt x="400840" y="69895"/>
                </a:cubicBezTo>
                <a:close/>
                <a:moveTo>
                  <a:pt x="459897" y="40081"/>
                </a:moveTo>
                <a:cubicBezTo>
                  <a:pt x="459897" y="33508"/>
                  <a:pt x="451320" y="32080"/>
                  <a:pt x="446558" y="32080"/>
                </a:cubicBezTo>
                <a:cubicBezTo>
                  <a:pt x="437991" y="32080"/>
                  <a:pt x="433228" y="38462"/>
                  <a:pt x="431322" y="41129"/>
                </a:cubicBezTo>
                <a:cubicBezTo>
                  <a:pt x="430363" y="34461"/>
                  <a:pt x="425601" y="32080"/>
                  <a:pt x="420838" y="32080"/>
                </a:cubicBezTo>
                <a:cubicBezTo>
                  <a:pt x="417034" y="32080"/>
                  <a:pt x="414178" y="35033"/>
                  <a:pt x="412272" y="38748"/>
                </a:cubicBezTo>
                <a:cubicBezTo>
                  <a:pt x="409416" y="43796"/>
                  <a:pt x="408458" y="51606"/>
                  <a:pt x="408458" y="51606"/>
                </a:cubicBezTo>
                <a:cubicBezTo>
                  <a:pt x="408458" y="52940"/>
                  <a:pt x="409416" y="52940"/>
                  <a:pt x="409416" y="52940"/>
                </a:cubicBezTo>
                <a:cubicBezTo>
                  <a:pt x="411313" y="52940"/>
                  <a:pt x="411313" y="52749"/>
                  <a:pt x="412272" y="49892"/>
                </a:cubicBezTo>
                <a:cubicBezTo>
                  <a:pt x="414178" y="41129"/>
                  <a:pt x="417034" y="34937"/>
                  <a:pt x="420838" y="34937"/>
                </a:cubicBezTo>
                <a:cubicBezTo>
                  <a:pt x="423703" y="34937"/>
                  <a:pt x="423703" y="38652"/>
                  <a:pt x="423703" y="39986"/>
                </a:cubicBezTo>
                <a:cubicBezTo>
                  <a:pt x="423703" y="42081"/>
                  <a:pt x="423703" y="44462"/>
                  <a:pt x="423703" y="46367"/>
                </a:cubicBezTo>
                <a:lnTo>
                  <a:pt x="414178" y="84277"/>
                </a:lnTo>
                <a:cubicBezTo>
                  <a:pt x="413220" y="85039"/>
                  <a:pt x="413220" y="85801"/>
                  <a:pt x="413220" y="86087"/>
                </a:cubicBezTo>
                <a:cubicBezTo>
                  <a:pt x="413220" y="87611"/>
                  <a:pt x="414178" y="89325"/>
                  <a:pt x="417034" y="89325"/>
                </a:cubicBezTo>
                <a:cubicBezTo>
                  <a:pt x="420838" y="89325"/>
                  <a:pt x="421797" y="85801"/>
                  <a:pt x="421797" y="84753"/>
                </a:cubicBezTo>
                <a:lnTo>
                  <a:pt x="430363" y="51606"/>
                </a:lnTo>
                <a:cubicBezTo>
                  <a:pt x="430363" y="51225"/>
                  <a:pt x="436084" y="34937"/>
                  <a:pt x="446558" y="34937"/>
                </a:cubicBezTo>
                <a:cubicBezTo>
                  <a:pt x="447516" y="34937"/>
                  <a:pt x="451320" y="34937"/>
                  <a:pt x="453227" y="36652"/>
                </a:cubicBezTo>
                <a:cubicBezTo>
                  <a:pt x="449413" y="37986"/>
                  <a:pt x="448465" y="42081"/>
                  <a:pt x="448465" y="42749"/>
                </a:cubicBezTo>
                <a:cubicBezTo>
                  <a:pt x="448465" y="44462"/>
                  <a:pt x="450372" y="46844"/>
                  <a:pt x="453227" y="46844"/>
                </a:cubicBezTo>
                <a:cubicBezTo>
                  <a:pt x="455134" y="46844"/>
                  <a:pt x="459897" y="45035"/>
                  <a:pt x="459897" y="40081"/>
                </a:cubicBezTo>
                <a:close/>
                <a:moveTo>
                  <a:pt x="496090" y="69895"/>
                </a:moveTo>
                <a:cubicBezTo>
                  <a:pt x="496090" y="68656"/>
                  <a:pt x="495141" y="68656"/>
                  <a:pt x="494183" y="68656"/>
                </a:cubicBezTo>
                <a:cubicBezTo>
                  <a:pt x="492276" y="68656"/>
                  <a:pt x="492276" y="68847"/>
                  <a:pt x="491327" y="71038"/>
                </a:cubicBezTo>
                <a:cubicBezTo>
                  <a:pt x="489420" y="77134"/>
                  <a:pt x="484658" y="86659"/>
                  <a:pt x="477040" y="86659"/>
                </a:cubicBezTo>
                <a:cubicBezTo>
                  <a:pt x="473226" y="86659"/>
                  <a:pt x="473226" y="83419"/>
                  <a:pt x="473226" y="81515"/>
                </a:cubicBezTo>
                <a:cubicBezTo>
                  <a:pt x="473226" y="80563"/>
                  <a:pt x="473226" y="78467"/>
                  <a:pt x="474184" y="74942"/>
                </a:cubicBezTo>
                <a:lnTo>
                  <a:pt x="483709" y="37414"/>
                </a:lnTo>
                <a:lnTo>
                  <a:pt x="494183" y="37414"/>
                </a:lnTo>
                <a:cubicBezTo>
                  <a:pt x="497038" y="37414"/>
                  <a:pt x="497997" y="37414"/>
                  <a:pt x="497997" y="35033"/>
                </a:cubicBezTo>
                <a:cubicBezTo>
                  <a:pt x="497997" y="33508"/>
                  <a:pt x="497038" y="33508"/>
                  <a:pt x="495141" y="33508"/>
                </a:cubicBezTo>
                <a:lnTo>
                  <a:pt x="484658" y="33508"/>
                </a:lnTo>
                <a:lnTo>
                  <a:pt x="489420" y="14840"/>
                </a:lnTo>
                <a:cubicBezTo>
                  <a:pt x="490378" y="13030"/>
                  <a:pt x="490378" y="12745"/>
                  <a:pt x="490378" y="12077"/>
                </a:cubicBezTo>
                <a:cubicBezTo>
                  <a:pt x="490378" y="9411"/>
                  <a:pt x="487513" y="8839"/>
                  <a:pt x="486565" y="8839"/>
                </a:cubicBezTo>
                <a:cubicBezTo>
                  <a:pt x="483709" y="8839"/>
                  <a:pt x="481802" y="11506"/>
                  <a:pt x="481802" y="13316"/>
                </a:cubicBezTo>
                <a:lnTo>
                  <a:pt x="477040" y="33508"/>
                </a:lnTo>
                <a:lnTo>
                  <a:pt x="465608" y="33508"/>
                </a:lnTo>
                <a:cubicBezTo>
                  <a:pt x="463701" y="33508"/>
                  <a:pt x="462752" y="33508"/>
                  <a:pt x="462752" y="35890"/>
                </a:cubicBezTo>
                <a:cubicBezTo>
                  <a:pt x="462752" y="37414"/>
                  <a:pt x="463701" y="37414"/>
                  <a:pt x="465608" y="37414"/>
                </a:cubicBezTo>
                <a:lnTo>
                  <a:pt x="476091" y="37414"/>
                </a:lnTo>
                <a:lnTo>
                  <a:pt x="466566" y="73705"/>
                </a:lnTo>
                <a:cubicBezTo>
                  <a:pt x="466566" y="74180"/>
                  <a:pt x="465608" y="76276"/>
                  <a:pt x="465608" y="78086"/>
                </a:cubicBezTo>
                <a:cubicBezTo>
                  <a:pt x="465608" y="84277"/>
                  <a:pt x="470370" y="89325"/>
                  <a:pt x="477040" y="89325"/>
                </a:cubicBezTo>
                <a:cubicBezTo>
                  <a:pt x="489420" y="89325"/>
                  <a:pt x="496090" y="70656"/>
                  <a:pt x="496090" y="69895"/>
                </a:cubicBezTo>
                <a:close/>
                <a:moveTo>
                  <a:pt x="560858" y="69895"/>
                </a:moveTo>
                <a:cubicBezTo>
                  <a:pt x="560858" y="68656"/>
                  <a:pt x="559909" y="68656"/>
                  <a:pt x="558951" y="68656"/>
                </a:cubicBezTo>
                <a:cubicBezTo>
                  <a:pt x="557053" y="68656"/>
                  <a:pt x="557053" y="68942"/>
                  <a:pt x="557053" y="70752"/>
                </a:cubicBezTo>
                <a:cubicBezTo>
                  <a:pt x="555147" y="74180"/>
                  <a:pt x="552291" y="86659"/>
                  <a:pt x="544663" y="86659"/>
                </a:cubicBezTo>
                <a:cubicBezTo>
                  <a:pt x="541808" y="86659"/>
                  <a:pt x="541808" y="84753"/>
                  <a:pt x="541808" y="82944"/>
                </a:cubicBezTo>
                <a:cubicBezTo>
                  <a:pt x="541808" y="79800"/>
                  <a:pt x="542766" y="76562"/>
                  <a:pt x="544663" y="73419"/>
                </a:cubicBezTo>
                <a:cubicBezTo>
                  <a:pt x="546570" y="66751"/>
                  <a:pt x="552291" y="52558"/>
                  <a:pt x="552291" y="45319"/>
                </a:cubicBezTo>
                <a:cubicBezTo>
                  <a:pt x="552291" y="34937"/>
                  <a:pt x="544663" y="32080"/>
                  <a:pt x="538952" y="32080"/>
                </a:cubicBezTo>
                <a:cubicBezTo>
                  <a:pt x="530376" y="32080"/>
                  <a:pt x="525613" y="36557"/>
                  <a:pt x="521809" y="40367"/>
                </a:cubicBezTo>
                <a:lnTo>
                  <a:pt x="531334" y="3315"/>
                </a:lnTo>
                <a:cubicBezTo>
                  <a:pt x="531334" y="3029"/>
                  <a:pt x="531334" y="1695"/>
                  <a:pt x="531334" y="1695"/>
                </a:cubicBezTo>
                <a:cubicBezTo>
                  <a:pt x="531334" y="648"/>
                  <a:pt x="530376" y="171"/>
                  <a:pt x="529427" y="171"/>
                </a:cubicBezTo>
                <a:cubicBezTo>
                  <a:pt x="529427" y="171"/>
                  <a:pt x="528478" y="362"/>
                  <a:pt x="527520" y="552"/>
                </a:cubicBezTo>
                <a:lnTo>
                  <a:pt x="515140" y="1600"/>
                </a:lnTo>
                <a:cubicBezTo>
                  <a:pt x="514191" y="1600"/>
                  <a:pt x="512284" y="1695"/>
                  <a:pt x="512284" y="4077"/>
                </a:cubicBezTo>
                <a:cubicBezTo>
                  <a:pt x="512284" y="5601"/>
                  <a:pt x="513233" y="5601"/>
                  <a:pt x="515140" y="5601"/>
                </a:cubicBezTo>
                <a:cubicBezTo>
                  <a:pt x="521809" y="5601"/>
                  <a:pt x="521809" y="6458"/>
                  <a:pt x="521809" y="7696"/>
                </a:cubicBezTo>
                <a:cubicBezTo>
                  <a:pt x="521809" y="8077"/>
                  <a:pt x="520851" y="9887"/>
                  <a:pt x="520851" y="9887"/>
                </a:cubicBezTo>
                <a:lnTo>
                  <a:pt x="502759" y="84467"/>
                </a:lnTo>
                <a:cubicBezTo>
                  <a:pt x="502759" y="84753"/>
                  <a:pt x="502759" y="86087"/>
                  <a:pt x="502759" y="86087"/>
                </a:cubicBezTo>
                <a:cubicBezTo>
                  <a:pt x="502759" y="87611"/>
                  <a:pt x="503708" y="89325"/>
                  <a:pt x="505615" y="89325"/>
                </a:cubicBezTo>
                <a:cubicBezTo>
                  <a:pt x="508470" y="89325"/>
                  <a:pt x="510377" y="87325"/>
                  <a:pt x="510377" y="85896"/>
                </a:cubicBezTo>
                <a:lnTo>
                  <a:pt x="516088" y="63894"/>
                </a:lnTo>
                <a:cubicBezTo>
                  <a:pt x="517047" y="61227"/>
                  <a:pt x="517047" y="58559"/>
                  <a:pt x="517995" y="55702"/>
                </a:cubicBezTo>
                <a:cubicBezTo>
                  <a:pt x="518953" y="51225"/>
                  <a:pt x="518953" y="50940"/>
                  <a:pt x="521809" y="46939"/>
                </a:cubicBezTo>
                <a:cubicBezTo>
                  <a:pt x="523716" y="42938"/>
                  <a:pt x="529427" y="34937"/>
                  <a:pt x="538003" y="34937"/>
                </a:cubicBezTo>
                <a:cubicBezTo>
                  <a:pt x="543715" y="34937"/>
                  <a:pt x="543715" y="40557"/>
                  <a:pt x="543715" y="43224"/>
                </a:cubicBezTo>
                <a:cubicBezTo>
                  <a:pt x="543715" y="51130"/>
                  <a:pt x="538952" y="66180"/>
                  <a:pt x="537045" y="71228"/>
                </a:cubicBezTo>
                <a:cubicBezTo>
                  <a:pt x="535138" y="75514"/>
                  <a:pt x="535138" y="76562"/>
                  <a:pt x="535138" y="79229"/>
                </a:cubicBezTo>
                <a:cubicBezTo>
                  <a:pt x="535138" y="84944"/>
                  <a:pt x="538003" y="89325"/>
                  <a:pt x="544663" y="89325"/>
                </a:cubicBezTo>
                <a:cubicBezTo>
                  <a:pt x="556095" y="89325"/>
                  <a:pt x="560858" y="70656"/>
                  <a:pt x="560858" y="69895"/>
                </a:cubicBezTo>
                <a:close/>
                <a:moveTo>
                  <a:pt x="617059" y="74942"/>
                </a:moveTo>
                <a:cubicBezTo>
                  <a:pt x="617059" y="74180"/>
                  <a:pt x="616101" y="72847"/>
                  <a:pt x="615152" y="72847"/>
                </a:cubicBezTo>
                <a:cubicBezTo>
                  <a:pt x="614203" y="72847"/>
                  <a:pt x="614203" y="73037"/>
                  <a:pt x="613245" y="74180"/>
                </a:cubicBezTo>
                <a:cubicBezTo>
                  <a:pt x="603720" y="86087"/>
                  <a:pt x="592288" y="86659"/>
                  <a:pt x="590391" y="86659"/>
                </a:cubicBezTo>
                <a:cubicBezTo>
                  <a:pt x="581815" y="86659"/>
                  <a:pt x="580866" y="77609"/>
                  <a:pt x="580866" y="72656"/>
                </a:cubicBezTo>
                <a:cubicBezTo>
                  <a:pt x="580866" y="67894"/>
                  <a:pt x="581815" y="62274"/>
                  <a:pt x="582763" y="58845"/>
                </a:cubicBezTo>
                <a:lnTo>
                  <a:pt x="587526" y="58845"/>
                </a:lnTo>
                <a:cubicBezTo>
                  <a:pt x="591340" y="58845"/>
                  <a:pt x="599916" y="58369"/>
                  <a:pt x="606576" y="55987"/>
                </a:cubicBezTo>
                <a:cubicBezTo>
                  <a:pt x="616101" y="51988"/>
                  <a:pt x="616101" y="43701"/>
                  <a:pt x="616101" y="42938"/>
                </a:cubicBezTo>
                <a:cubicBezTo>
                  <a:pt x="616101" y="36937"/>
                  <a:pt x="611338" y="32080"/>
                  <a:pt x="603720" y="32080"/>
                </a:cubicBezTo>
                <a:cubicBezTo>
                  <a:pt x="590391" y="32080"/>
                  <a:pt x="572290" y="44844"/>
                  <a:pt x="572290" y="67323"/>
                </a:cubicBezTo>
                <a:cubicBezTo>
                  <a:pt x="572290" y="78657"/>
                  <a:pt x="578001" y="89325"/>
                  <a:pt x="590391" y="89325"/>
                </a:cubicBezTo>
                <a:cubicBezTo>
                  <a:pt x="606576" y="89325"/>
                  <a:pt x="617059" y="76752"/>
                  <a:pt x="617059" y="74942"/>
                </a:cubicBezTo>
                <a:close/>
                <a:moveTo>
                  <a:pt x="611338" y="42653"/>
                </a:moveTo>
                <a:cubicBezTo>
                  <a:pt x="611338" y="55987"/>
                  <a:pt x="590391" y="55987"/>
                  <a:pt x="586577" y="55987"/>
                </a:cubicBezTo>
                <a:lnTo>
                  <a:pt x="583722" y="55987"/>
                </a:lnTo>
                <a:cubicBezTo>
                  <a:pt x="589433" y="35319"/>
                  <a:pt x="601813" y="34937"/>
                  <a:pt x="603720" y="34937"/>
                </a:cubicBezTo>
                <a:cubicBezTo>
                  <a:pt x="608483" y="34937"/>
                  <a:pt x="611338" y="38271"/>
                  <a:pt x="611338" y="42653"/>
                </a:cubicBezTo>
                <a:close/>
                <a:moveTo>
                  <a:pt x="678013" y="40081"/>
                </a:moveTo>
                <a:cubicBezTo>
                  <a:pt x="678013" y="33508"/>
                  <a:pt x="669447" y="32080"/>
                  <a:pt x="665633" y="32080"/>
                </a:cubicBezTo>
                <a:cubicBezTo>
                  <a:pt x="656108" y="32080"/>
                  <a:pt x="652303" y="38462"/>
                  <a:pt x="650397" y="41129"/>
                </a:cubicBezTo>
                <a:cubicBezTo>
                  <a:pt x="648490" y="34461"/>
                  <a:pt x="643727" y="32080"/>
                  <a:pt x="639913" y="32080"/>
                </a:cubicBezTo>
                <a:cubicBezTo>
                  <a:pt x="635151" y="32080"/>
                  <a:pt x="632295" y="35033"/>
                  <a:pt x="630388" y="38748"/>
                </a:cubicBezTo>
                <a:cubicBezTo>
                  <a:pt x="627533" y="43796"/>
                  <a:pt x="626584" y="51606"/>
                  <a:pt x="626584" y="51606"/>
                </a:cubicBezTo>
                <a:cubicBezTo>
                  <a:pt x="626584" y="52940"/>
                  <a:pt x="627533" y="52940"/>
                  <a:pt x="628491" y="52940"/>
                </a:cubicBezTo>
                <a:cubicBezTo>
                  <a:pt x="629440" y="52940"/>
                  <a:pt x="630388" y="52749"/>
                  <a:pt x="630388" y="49892"/>
                </a:cubicBezTo>
                <a:cubicBezTo>
                  <a:pt x="633253" y="41129"/>
                  <a:pt x="635151" y="34937"/>
                  <a:pt x="638965" y="34937"/>
                </a:cubicBezTo>
                <a:cubicBezTo>
                  <a:pt x="642778" y="34937"/>
                  <a:pt x="642778" y="38652"/>
                  <a:pt x="642778" y="39986"/>
                </a:cubicBezTo>
                <a:cubicBezTo>
                  <a:pt x="642778" y="42081"/>
                  <a:pt x="641820" y="44462"/>
                  <a:pt x="641820" y="46367"/>
                </a:cubicBezTo>
                <a:lnTo>
                  <a:pt x="632295" y="84277"/>
                </a:lnTo>
                <a:cubicBezTo>
                  <a:pt x="632295" y="85039"/>
                  <a:pt x="631347" y="85801"/>
                  <a:pt x="631347" y="86087"/>
                </a:cubicBezTo>
                <a:cubicBezTo>
                  <a:pt x="631347" y="87611"/>
                  <a:pt x="632295" y="89325"/>
                  <a:pt x="635151" y="89325"/>
                </a:cubicBezTo>
                <a:cubicBezTo>
                  <a:pt x="638965" y="89325"/>
                  <a:pt x="639913" y="85801"/>
                  <a:pt x="639913" y="84753"/>
                </a:cubicBezTo>
                <a:lnTo>
                  <a:pt x="648490" y="51606"/>
                </a:lnTo>
                <a:cubicBezTo>
                  <a:pt x="648490" y="51225"/>
                  <a:pt x="654201" y="34937"/>
                  <a:pt x="665633" y="34937"/>
                </a:cubicBezTo>
                <a:cubicBezTo>
                  <a:pt x="665633" y="34937"/>
                  <a:pt x="669447" y="34937"/>
                  <a:pt x="672302" y="36652"/>
                </a:cubicBezTo>
                <a:cubicBezTo>
                  <a:pt x="667540" y="37986"/>
                  <a:pt x="666591" y="42081"/>
                  <a:pt x="666591" y="42749"/>
                </a:cubicBezTo>
                <a:cubicBezTo>
                  <a:pt x="666591" y="44462"/>
                  <a:pt x="668488" y="46844"/>
                  <a:pt x="671353" y="46844"/>
                </a:cubicBezTo>
                <a:cubicBezTo>
                  <a:pt x="673251" y="46844"/>
                  <a:pt x="678013" y="45035"/>
                  <a:pt x="678013" y="40081"/>
                </a:cubicBezTo>
                <a:close/>
                <a:moveTo>
                  <a:pt x="780891" y="69895"/>
                </a:moveTo>
                <a:cubicBezTo>
                  <a:pt x="780891" y="68656"/>
                  <a:pt x="779933" y="68656"/>
                  <a:pt x="778984" y="68656"/>
                </a:cubicBezTo>
                <a:cubicBezTo>
                  <a:pt x="777077" y="68656"/>
                  <a:pt x="777077" y="68847"/>
                  <a:pt x="776128" y="71513"/>
                </a:cubicBezTo>
                <a:cubicBezTo>
                  <a:pt x="774222" y="78657"/>
                  <a:pt x="772315" y="86659"/>
                  <a:pt x="767552" y="86659"/>
                </a:cubicBezTo>
                <a:cubicBezTo>
                  <a:pt x="764697" y="86659"/>
                  <a:pt x="764697" y="83230"/>
                  <a:pt x="764697" y="81515"/>
                </a:cubicBezTo>
                <a:cubicBezTo>
                  <a:pt x="764697" y="80563"/>
                  <a:pt x="764697" y="78467"/>
                  <a:pt x="765645" y="74942"/>
                </a:cubicBezTo>
                <a:lnTo>
                  <a:pt x="774222" y="40557"/>
                </a:lnTo>
                <a:cubicBezTo>
                  <a:pt x="774222" y="38748"/>
                  <a:pt x="774222" y="38652"/>
                  <a:pt x="774222" y="37891"/>
                </a:cubicBezTo>
                <a:cubicBezTo>
                  <a:pt x="774222" y="35319"/>
                  <a:pt x="772315" y="34556"/>
                  <a:pt x="771366" y="34556"/>
                </a:cubicBezTo>
                <a:cubicBezTo>
                  <a:pt x="767552" y="34556"/>
                  <a:pt x="766603" y="38938"/>
                  <a:pt x="766603" y="39509"/>
                </a:cubicBezTo>
                <a:cubicBezTo>
                  <a:pt x="763738" y="34176"/>
                  <a:pt x="759934" y="32080"/>
                  <a:pt x="756120" y="32080"/>
                </a:cubicBezTo>
                <a:cubicBezTo>
                  <a:pt x="741833" y="32080"/>
                  <a:pt x="726597" y="51225"/>
                  <a:pt x="726597" y="69895"/>
                </a:cubicBezTo>
                <a:cubicBezTo>
                  <a:pt x="726597" y="80563"/>
                  <a:pt x="732308" y="89325"/>
                  <a:pt x="741833" y="89325"/>
                </a:cubicBezTo>
                <a:cubicBezTo>
                  <a:pt x="746595" y="89325"/>
                  <a:pt x="752316" y="86659"/>
                  <a:pt x="757078" y="80563"/>
                </a:cubicBezTo>
                <a:cubicBezTo>
                  <a:pt x="758976" y="86659"/>
                  <a:pt x="763738" y="89325"/>
                  <a:pt x="767552" y="89325"/>
                </a:cubicBezTo>
                <a:cubicBezTo>
                  <a:pt x="772315" y="89325"/>
                  <a:pt x="775170" y="86277"/>
                  <a:pt x="777077" y="82372"/>
                </a:cubicBezTo>
                <a:cubicBezTo>
                  <a:pt x="778984" y="77419"/>
                  <a:pt x="780891" y="69895"/>
                  <a:pt x="780891" y="69895"/>
                </a:cubicBezTo>
                <a:close/>
                <a:moveTo>
                  <a:pt x="758027" y="72371"/>
                </a:moveTo>
                <a:cubicBezTo>
                  <a:pt x="757078" y="76371"/>
                  <a:pt x="749451" y="86659"/>
                  <a:pt x="742791" y="86659"/>
                </a:cubicBezTo>
                <a:cubicBezTo>
                  <a:pt x="736122" y="86659"/>
                  <a:pt x="735163" y="79134"/>
                  <a:pt x="735163" y="75419"/>
                </a:cubicBezTo>
                <a:cubicBezTo>
                  <a:pt x="735163" y="68942"/>
                  <a:pt x="738977" y="54274"/>
                  <a:pt x="741833" y="48844"/>
                </a:cubicBezTo>
                <a:cubicBezTo>
                  <a:pt x="744688" y="41129"/>
                  <a:pt x="750409" y="34937"/>
                  <a:pt x="756120" y="34937"/>
                </a:cubicBezTo>
                <a:cubicBezTo>
                  <a:pt x="760883" y="34937"/>
                  <a:pt x="764697" y="41415"/>
                  <a:pt x="764697" y="46844"/>
                </a:cubicBezTo>
                <a:cubicBezTo>
                  <a:pt x="764697" y="46844"/>
                  <a:pt x="764697" y="47701"/>
                  <a:pt x="763738" y="48463"/>
                </a:cubicBezTo>
                <a:close/>
                <a:moveTo>
                  <a:pt x="828516" y="68275"/>
                </a:moveTo>
                <a:cubicBezTo>
                  <a:pt x="828516" y="57226"/>
                  <a:pt x="818991" y="54844"/>
                  <a:pt x="814228" y="53797"/>
                </a:cubicBezTo>
                <a:cubicBezTo>
                  <a:pt x="810415" y="53035"/>
                  <a:pt x="805652" y="51988"/>
                  <a:pt x="805652" y="46462"/>
                </a:cubicBezTo>
                <a:cubicBezTo>
                  <a:pt x="805652" y="43510"/>
                  <a:pt x="808508" y="34937"/>
                  <a:pt x="818033" y="34937"/>
                </a:cubicBezTo>
                <a:cubicBezTo>
                  <a:pt x="821847" y="34937"/>
                  <a:pt x="826609" y="36080"/>
                  <a:pt x="827558" y="41129"/>
                </a:cubicBezTo>
                <a:cubicBezTo>
                  <a:pt x="823753" y="41605"/>
                  <a:pt x="822795" y="45035"/>
                  <a:pt x="822795" y="46177"/>
                </a:cubicBezTo>
                <a:cubicBezTo>
                  <a:pt x="822795" y="47701"/>
                  <a:pt x="823753" y="49797"/>
                  <a:pt x="826609" y="49797"/>
                </a:cubicBezTo>
                <a:cubicBezTo>
                  <a:pt x="828516" y="49797"/>
                  <a:pt x="832320" y="48273"/>
                  <a:pt x="832320" y="42938"/>
                </a:cubicBezTo>
                <a:cubicBezTo>
                  <a:pt x="832320" y="36937"/>
                  <a:pt x="826609" y="32080"/>
                  <a:pt x="818991" y="32080"/>
                </a:cubicBezTo>
                <a:cubicBezTo>
                  <a:pt x="803745" y="32080"/>
                  <a:pt x="798983" y="44272"/>
                  <a:pt x="798983" y="50845"/>
                </a:cubicBezTo>
                <a:cubicBezTo>
                  <a:pt x="798983" y="60655"/>
                  <a:pt x="806601" y="62274"/>
                  <a:pt x="810415" y="63131"/>
                </a:cubicBezTo>
                <a:cubicBezTo>
                  <a:pt x="816126" y="64369"/>
                  <a:pt x="821847" y="65703"/>
                  <a:pt x="821847" y="72371"/>
                </a:cubicBezTo>
                <a:cubicBezTo>
                  <a:pt x="821847" y="76562"/>
                  <a:pt x="818033" y="86659"/>
                  <a:pt x="804703" y="86659"/>
                </a:cubicBezTo>
                <a:cubicBezTo>
                  <a:pt x="802797" y="86659"/>
                  <a:pt x="795178" y="85896"/>
                  <a:pt x="793272" y="79515"/>
                </a:cubicBezTo>
                <a:cubicBezTo>
                  <a:pt x="799941" y="78943"/>
                  <a:pt x="799941" y="73324"/>
                  <a:pt x="799941" y="73324"/>
                </a:cubicBezTo>
                <a:cubicBezTo>
                  <a:pt x="799941" y="70942"/>
                  <a:pt x="798034" y="69227"/>
                  <a:pt x="795178" y="69227"/>
                </a:cubicBezTo>
                <a:cubicBezTo>
                  <a:pt x="792313" y="69227"/>
                  <a:pt x="788509" y="71513"/>
                  <a:pt x="788509" y="77134"/>
                </a:cubicBezTo>
                <a:cubicBezTo>
                  <a:pt x="788509" y="84944"/>
                  <a:pt x="796127" y="89325"/>
                  <a:pt x="804703" y="89325"/>
                </a:cubicBezTo>
                <a:cubicBezTo>
                  <a:pt x="823753" y="89325"/>
                  <a:pt x="828516" y="73990"/>
                  <a:pt x="828516" y="68275"/>
                </a:cubicBezTo>
                <a:close/>
                <a:moveTo>
                  <a:pt x="880903" y="68275"/>
                </a:moveTo>
                <a:cubicBezTo>
                  <a:pt x="880903" y="57226"/>
                  <a:pt x="870420" y="54844"/>
                  <a:pt x="865658" y="53797"/>
                </a:cubicBezTo>
                <a:cubicBezTo>
                  <a:pt x="861853" y="53035"/>
                  <a:pt x="857091" y="51988"/>
                  <a:pt x="857091" y="46462"/>
                </a:cubicBezTo>
                <a:cubicBezTo>
                  <a:pt x="857091" y="43510"/>
                  <a:pt x="859947" y="34937"/>
                  <a:pt x="870420" y="34937"/>
                </a:cubicBezTo>
                <a:cubicBezTo>
                  <a:pt x="873276" y="34937"/>
                  <a:pt x="878038" y="36080"/>
                  <a:pt x="879945" y="41129"/>
                </a:cubicBezTo>
                <a:cubicBezTo>
                  <a:pt x="875183" y="41605"/>
                  <a:pt x="874234" y="45035"/>
                  <a:pt x="874234" y="46177"/>
                </a:cubicBezTo>
                <a:cubicBezTo>
                  <a:pt x="874234" y="47701"/>
                  <a:pt x="875183" y="49797"/>
                  <a:pt x="878038" y="49797"/>
                </a:cubicBezTo>
                <a:cubicBezTo>
                  <a:pt x="880903" y="49797"/>
                  <a:pt x="883759" y="48273"/>
                  <a:pt x="883759" y="42938"/>
                </a:cubicBezTo>
                <a:cubicBezTo>
                  <a:pt x="883759" y="36937"/>
                  <a:pt x="878997" y="32080"/>
                  <a:pt x="870420" y="32080"/>
                </a:cubicBezTo>
                <a:cubicBezTo>
                  <a:pt x="855184" y="32080"/>
                  <a:pt x="850422" y="44272"/>
                  <a:pt x="850422" y="50845"/>
                </a:cubicBezTo>
                <a:cubicBezTo>
                  <a:pt x="850422" y="60655"/>
                  <a:pt x="858988" y="62274"/>
                  <a:pt x="861853" y="63131"/>
                </a:cubicBezTo>
                <a:cubicBezTo>
                  <a:pt x="867565" y="64369"/>
                  <a:pt x="873276" y="65703"/>
                  <a:pt x="873276" y="72371"/>
                </a:cubicBezTo>
                <a:cubicBezTo>
                  <a:pt x="873276" y="76562"/>
                  <a:pt x="870420" y="86659"/>
                  <a:pt x="857091" y="86659"/>
                </a:cubicBezTo>
                <a:cubicBezTo>
                  <a:pt x="854226" y="86659"/>
                  <a:pt x="846608" y="85896"/>
                  <a:pt x="844701" y="79515"/>
                </a:cubicBezTo>
                <a:cubicBezTo>
                  <a:pt x="851370" y="78943"/>
                  <a:pt x="851370" y="73324"/>
                  <a:pt x="851370" y="73324"/>
                </a:cubicBezTo>
                <a:cubicBezTo>
                  <a:pt x="851370" y="70942"/>
                  <a:pt x="849463" y="69227"/>
                  <a:pt x="846608" y="69227"/>
                </a:cubicBezTo>
                <a:cubicBezTo>
                  <a:pt x="843752" y="69227"/>
                  <a:pt x="840897" y="71513"/>
                  <a:pt x="840897" y="77134"/>
                </a:cubicBezTo>
                <a:cubicBezTo>
                  <a:pt x="840897" y="84944"/>
                  <a:pt x="847566" y="89325"/>
                  <a:pt x="857091" y="89325"/>
                </a:cubicBezTo>
                <a:cubicBezTo>
                  <a:pt x="876141" y="89325"/>
                  <a:pt x="880903" y="73990"/>
                  <a:pt x="880903" y="68275"/>
                </a:cubicBezTo>
                <a:close/>
                <a:moveTo>
                  <a:pt x="953290" y="69895"/>
                </a:moveTo>
                <a:cubicBezTo>
                  <a:pt x="953290" y="68656"/>
                  <a:pt x="952341" y="68656"/>
                  <a:pt x="951383" y="68656"/>
                </a:cubicBezTo>
                <a:cubicBezTo>
                  <a:pt x="950434" y="68656"/>
                  <a:pt x="950434" y="68847"/>
                  <a:pt x="949476" y="71513"/>
                </a:cubicBezTo>
                <a:cubicBezTo>
                  <a:pt x="947578" y="78657"/>
                  <a:pt x="944713" y="86659"/>
                  <a:pt x="940909" y="86659"/>
                </a:cubicBezTo>
                <a:cubicBezTo>
                  <a:pt x="937095" y="86659"/>
                  <a:pt x="937095" y="83230"/>
                  <a:pt x="937095" y="81515"/>
                </a:cubicBezTo>
                <a:cubicBezTo>
                  <a:pt x="937095" y="80563"/>
                  <a:pt x="937095" y="78467"/>
                  <a:pt x="938053" y="74942"/>
                </a:cubicBezTo>
                <a:lnTo>
                  <a:pt x="947578" y="38652"/>
                </a:lnTo>
                <a:cubicBezTo>
                  <a:pt x="947578" y="37891"/>
                  <a:pt x="947578" y="37128"/>
                  <a:pt x="947578" y="36842"/>
                </a:cubicBezTo>
                <a:cubicBezTo>
                  <a:pt x="947578" y="35319"/>
                  <a:pt x="946620" y="33508"/>
                  <a:pt x="944713" y="33508"/>
                </a:cubicBezTo>
                <a:cubicBezTo>
                  <a:pt x="940909" y="33508"/>
                  <a:pt x="939951" y="37128"/>
                  <a:pt x="939002" y="38176"/>
                </a:cubicBezTo>
                <a:lnTo>
                  <a:pt x="930426" y="75037"/>
                </a:lnTo>
                <a:cubicBezTo>
                  <a:pt x="929477" y="77419"/>
                  <a:pt x="929477" y="77609"/>
                  <a:pt x="928528" y="79229"/>
                </a:cubicBezTo>
                <a:cubicBezTo>
                  <a:pt x="925663" y="82849"/>
                  <a:pt x="922808" y="86659"/>
                  <a:pt x="917097" y="86659"/>
                </a:cubicBezTo>
                <a:cubicBezTo>
                  <a:pt x="911376" y="86659"/>
                  <a:pt x="910427" y="81038"/>
                  <a:pt x="910427" y="76848"/>
                </a:cubicBezTo>
                <a:cubicBezTo>
                  <a:pt x="910427" y="69132"/>
                  <a:pt x="914241" y="57798"/>
                  <a:pt x="917097" y="49225"/>
                </a:cubicBezTo>
                <a:cubicBezTo>
                  <a:pt x="918045" y="46462"/>
                  <a:pt x="919003" y="44749"/>
                  <a:pt x="919003" y="42367"/>
                </a:cubicBezTo>
                <a:cubicBezTo>
                  <a:pt x="919003" y="36080"/>
                  <a:pt x="915190" y="32080"/>
                  <a:pt x="909478" y="32080"/>
                </a:cubicBezTo>
                <a:cubicBezTo>
                  <a:pt x="897088" y="32080"/>
                  <a:pt x="893284" y="50845"/>
                  <a:pt x="893284" y="51606"/>
                </a:cubicBezTo>
                <a:cubicBezTo>
                  <a:pt x="893284" y="52940"/>
                  <a:pt x="894233" y="52940"/>
                  <a:pt x="895191" y="52940"/>
                </a:cubicBezTo>
                <a:cubicBezTo>
                  <a:pt x="896140" y="52940"/>
                  <a:pt x="897088" y="52558"/>
                  <a:pt x="897088" y="50845"/>
                </a:cubicBezTo>
                <a:cubicBezTo>
                  <a:pt x="898047" y="46939"/>
                  <a:pt x="901851" y="34937"/>
                  <a:pt x="909478" y="34937"/>
                </a:cubicBezTo>
                <a:cubicBezTo>
                  <a:pt x="910427" y="34937"/>
                  <a:pt x="911376" y="35319"/>
                  <a:pt x="911376" y="38652"/>
                </a:cubicBezTo>
                <a:cubicBezTo>
                  <a:pt x="911376" y="41605"/>
                  <a:pt x="910427" y="45035"/>
                  <a:pt x="908520" y="49892"/>
                </a:cubicBezTo>
                <a:cubicBezTo>
                  <a:pt x="905665" y="58845"/>
                  <a:pt x="901851" y="68275"/>
                  <a:pt x="901851" y="74752"/>
                </a:cubicBezTo>
                <a:cubicBezTo>
                  <a:pt x="901851" y="85801"/>
                  <a:pt x="909478" y="89325"/>
                  <a:pt x="916138" y="89325"/>
                </a:cubicBezTo>
                <a:cubicBezTo>
                  <a:pt x="922808" y="89325"/>
                  <a:pt x="927570" y="85611"/>
                  <a:pt x="930426" y="81801"/>
                </a:cubicBezTo>
                <a:cubicBezTo>
                  <a:pt x="932333" y="88659"/>
                  <a:pt x="938053" y="89325"/>
                  <a:pt x="940909" y="89325"/>
                </a:cubicBezTo>
                <a:cubicBezTo>
                  <a:pt x="945672" y="89325"/>
                  <a:pt x="947578" y="86277"/>
                  <a:pt x="949476" y="82372"/>
                </a:cubicBezTo>
                <a:cubicBezTo>
                  <a:pt x="952341" y="77419"/>
                  <a:pt x="953290" y="69895"/>
                  <a:pt x="953290" y="69895"/>
                </a:cubicBezTo>
                <a:close/>
                <a:moveTo>
                  <a:pt x="1057116" y="69895"/>
                </a:moveTo>
                <a:cubicBezTo>
                  <a:pt x="1057116" y="68656"/>
                  <a:pt x="1056158" y="68656"/>
                  <a:pt x="1055209" y="68656"/>
                </a:cubicBezTo>
                <a:cubicBezTo>
                  <a:pt x="1053302" y="68656"/>
                  <a:pt x="1053302" y="68942"/>
                  <a:pt x="1053302" y="70752"/>
                </a:cubicBezTo>
                <a:cubicBezTo>
                  <a:pt x="1052353" y="74180"/>
                  <a:pt x="1048540" y="86659"/>
                  <a:pt x="1040922" y="86659"/>
                </a:cubicBezTo>
                <a:cubicBezTo>
                  <a:pt x="1039015" y="86659"/>
                  <a:pt x="1038066" y="84753"/>
                  <a:pt x="1038066" y="82944"/>
                </a:cubicBezTo>
                <a:cubicBezTo>
                  <a:pt x="1038066" y="79800"/>
                  <a:pt x="1039963" y="76562"/>
                  <a:pt x="1040922" y="73419"/>
                </a:cubicBezTo>
                <a:cubicBezTo>
                  <a:pt x="1042828" y="66751"/>
                  <a:pt x="1048540" y="52558"/>
                  <a:pt x="1048540" y="45319"/>
                </a:cubicBezTo>
                <a:cubicBezTo>
                  <a:pt x="1048540" y="34556"/>
                  <a:pt x="1040922" y="32080"/>
                  <a:pt x="1035201" y="32080"/>
                </a:cubicBezTo>
                <a:cubicBezTo>
                  <a:pt x="1026634" y="32080"/>
                  <a:pt x="1019965" y="37700"/>
                  <a:pt x="1016151" y="43224"/>
                </a:cubicBezTo>
                <a:cubicBezTo>
                  <a:pt x="1015202" y="34461"/>
                  <a:pt x="1008533" y="32080"/>
                  <a:pt x="1002822" y="32080"/>
                </a:cubicBezTo>
                <a:cubicBezTo>
                  <a:pt x="995203" y="32080"/>
                  <a:pt x="989483" y="36271"/>
                  <a:pt x="984720" y="42081"/>
                </a:cubicBezTo>
                <a:cubicBezTo>
                  <a:pt x="983772" y="35890"/>
                  <a:pt x="979958" y="32080"/>
                  <a:pt x="974247" y="32080"/>
                </a:cubicBezTo>
                <a:cubicBezTo>
                  <a:pt x="969484" y="32080"/>
                  <a:pt x="966628" y="35033"/>
                  <a:pt x="964722" y="38748"/>
                </a:cubicBezTo>
                <a:cubicBezTo>
                  <a:pt x="962815" y="43796"/>
                  <a:pt x="960908" y="51606"/>
                  <a:pt x="960908" y="51606"/>
                </a:cubicBezTo>
                <a:cubicBezTo>
                  <a:pt x="960908" y="52940"/>
                  <a:pt x="961866" y="52940"/>
                  <a:pt x="962815" y="52940"/>
                </a:cubicBezTo>
                <a:cubicBezTo>
                  <a:pt x="964722" y="52940"/>
                  <a:pt x="964722" y="52749"/>
                  <a:pt x="965670" y="49892"/>
                </a:cubicBezTo>
                <a:cubicBezTo>
                  <a:pt x="967577" y="41129"/>
                  <a:pt x="970433" y="34937"/>
                  <a:pt x="974247" y="34937"/>
                </a:cubicBezTo>
                <a:cubicBezTo>
                  <a:pt x="977102" y="34937"/>
                  <a:pt x="977102" y="38652"/>
                  <a:pt x="977102" y="39986"/>
                </a:cubicBezTo>
                <a:cubicBezTo>
                  <a:pt x="977102" y="42081"/>
                  <a:pt x="977102" y="44462"/>
                  <a:pt x="976153" y="46367"/>
                </a:cubicBezTo>
                <a:lnTo>
                  <a:pt x="966628" y="84277"/>
                </a:lnTo>
                <a:cubicBezTo>
                  <a:pt x="966628" y="85039"/>
                  <a:pt x="966628" y="85801"/>
                  <a:pt x="966628" y="86087"/>
                </a:cubicBezTo>
                <a:cubicBezTo>
                  <a:pt x="966628" y="87611"/>
                  <a:pt x="967577" y="89325"/>
                  <a:pt x="970433" y="89325"/>
                </a:cubicBezTo>
                <a:cubicBezTo>
                  <a:pt x="971391" y="89325"/>
                  <a:pt x="973288" y="88468"/>
                  <a:pt x="974247" y="86087"/>
                </a:cubicBezTo>
                <a:lnTo>
                  <a:pt x="979958" y="65894"/>
                </a:lnTo>
                <a:cubicBezTo>
                  <a:pt x="979958" y="63131"/>
                  <a:pt x="980916" y="60465"/>
                  <a:pt x="981865" y="57702"/>
                </a:cubicBezTo>
                <a:cubicBezTo>
                  <a:pt x="982813" y="51416"/>
                  <a:pt x="982813" y="51225"/>
                  <a:pt x="984720" y="48559"/>
                </a:cubicBezTo>
                <a:cubicBezTo>
                  <a:pt x="988534" y="42177"/>
                  <a:pt x="994245" y="34937"/>
                  <a:pt x="1002822" y="34937"/>
                </a:cubicBezTo>
                <a:cubicBezTo>
                  <a:pt x="1008533" y="34937"/>
                  <a:pt x="1008533" y="41320"/>
                  <a:pt x="1008533" y="43224"/>
                </a:cubicBezTo>
                <a:cubicBezTo>
                  <a:pt x="1008533" y="46653"/>
                  <a:pt x="1007584" y="50368"/>
                  <a:pt x="1007584" y="51416"/>
                </a:cubicBezTo>
                <a:lnTo>
                  <a:pt x="999008" y="84277"/>
                </a:lnTo>
                <a:cubicBezTo>
                  <a:pt x="999008" y="85039"/>
                  <a:pt x="999008" y="85801"/>
                  <a:pt x="999008" y="86087"/>
                </a:cubicBezTo>
                <a:cubicBezTo>
                  <a:pt x="999008" y="87611"/>
                  <a:pt x="999966" y="89325"/>
                  <a:pt x="1001863" y="89325"/>
                </a:cubicBezTo>
                <a:cubicBezTo>
                  <a:pt x="1003770" y="89325"/>
                  <a:pt x="1005677" y="88468"/>
                  <a:pt x="1006626" y="86087"/>
                </a:cubicBezTo>
                <a:lnTo>
                  <a:pt x="1011388" y="65894"/>
                </a:lnTo>
                <a:cubicBezTo>
                  <a:pt x="1012347" y="63131"/>
                  <a:pt x="1013295" y="60465"/>
                  <a:pt x="1014253" y="57702"/>
                </a:cubicBezTo>
                <a:cubicBezTo>
                  <a:pt x="1015202" y="51416"/>
                  <a:pt x="1015202" y="51225"/>
                  <a:pt x="1017109" y="48559"/>
                </a:cubicBezTo>
                <a:cubicBezTo>
                  <a:pt x="1020913" y="42177"/>
                  <a:pt x="1025676" y="34937"/>
                  <a:pt x="1035201" y="34937"/>
                </a:cubicBezTo>
                <a:cubicBezTo>
                  <a:pt x="1040922" y="34937"/>
                  <a:pt x="1040922" y="41320"/>
                  <a:pt x="1040922" y="43224"/>
                </a:cubicBezTo>
                <a:cubicBezTo>
                  <a:pt x="1040922" y="51130"/>
                  <a:pt x="1035201" y="66180"/>
                  <a:pt x="1033303" y="71228"/>
                </a:cubicBezTo>
                <a:cubicBezTo>
                  <a:pt x="1031397" y="75514"/>
                  <a:pt x="1031397" y="76562"/>
                  <a:pt x="1031397" y="79229"/>
                </a:cubicBezTo>
                <a:cubicBezTo>
                  <a:pt x="1031397" y="84944"/>
                  <a:pt x="1035201" y="89325"/>
                  <a:pt x="1040922" y="89325"/>
                </a:cubicBezTo>
                <a:cubicBezTo>
                  <a:pt x="1052353" y="89325"/>
                  <a:pt x="1057116" y="70656"/>
                  <a:pt x="1057116" y="69895"/>
                </a:cubicBezTo>
                <a:close/>
                <a:moveTo>
                  <a:pt x="1113308" y="74942"/>
                </a:moveTo>
                <a:cubicBezTo>
                  <a:pt x="1113308" y="74180"/>
                  <a:pt x="1112359" y="72847"/>
                  <a:pt x="1111401" y="72847"/>
                </a:cubicBezTo>
                <a:cubicBezTo>
                  <a:pt x="1110452" y="72847"/>
                  <a:pt x="1110452" y="73037"/>
                  <a:pt x="1109503" y="74180"/>
                </a:cubicBezTo>
                <a:cubicBezTo>
                  <a:pt x="1099978" y="86087"/>
                  <a:pt x="1088547" y="86659"/>
                  <a:pt x="1086640" y="86659"/>
                </a:cubicBezTo>
                <a:cubicBezTo>
                  <a:pt x="1078063" y="86659"/>
                  <a:pt x="1077115" y="77609"/>
                  <a:pt x="1077115" y="72656"/>
                </a:cubicBezTo>
                <a:cubicBezTo>
                  <a:pt x="1077115" y="67894"/>
                  <a:pt x="1078063" y="62274"/>
                  <a:pt x="1079022" y="58845"/>
                </a:cubicBezTo>
                <a:lnTo>
                  <a:pt x="1083784" y="58845"/>
                </a:lnTo>
                <a:cubicBezTo>
                  <a:pt x="1087588" y="58845"/>
                  <a:pt x="1096165" y="58369"/>
                  <a:pt x="1102834" y="55987"/>
                </a:cubicBezTo>
                <a:cubicBezTo>
                  <a:pt x="1112359" y="51988"/>
                  <a:pt x="1112359" y="43701"/>
                  <a:pt x="1112359" y="42938"/>
                </a:cubicBezTo>
                <a:cubicBezTo>
                  <a:pt x="1112359" y="36937"/>
                  <a:pt x="1107597" y="32080"/>
                  <a:pt x="1099978" y="32080"/>
                </a:cubicBezTo>
                <a:cubicBezTo>
                  <a:pt x="1086640" y="32080"/>
                  <a:pt x="1068538" y="44844"/>
                  <a:pt x="1068538" y="67323"/>
                </a:cubicBezTo>
                <a:cubicBezTo>
                  <a:pt x="1068538" y="78657"/>
                  <a:pt x="1074259" y="89325"/>
                  <a:pt x="1086640" y="89325"/>
                </a:cubicBezTo>
                <a:cubicBezTo>
                  <a:pt x="1102834" y="89325"/>
                  <a:pt x="1113308" y="76752"/>
                  <a:pt x="1113308" y="74942"/>
                </a:cubicBezTo>
                <a:close/>
                <a:moveTo>
                  <a:pt x="1107597" y="42653"/>
                </a:moveTo>
                <a:cubicBezTo>
                  <a:pt x="1107597" y="55987"/>
                  <a:pt x="1086640" y="55987"/>
                  <a:pt x="1082826" y="55987"/>
                </a:cubicBezTo>
                <a:lnTo>
                  <a:pt x="1079970" y="55987"/>
                </a:lnTo>
                <a:cubicBezTo>
                  <a:pt x="1085691" y="35319"/>
                  <a:pt x="1098072" y="34937"/>
                  <a:pt x="1099978" y="34937"/>
                </a:cubicBezTo>
                <a:cubicBezTo>
                  <a:pt x="1104741" y="34937"/>
                  <a:pt x="1107597" y="38271"/>
                  <a:pt x="1107597" y="42653"/>
                </a:cubicBezTo>
                <a:close/>
                <a:moveTo>
                  <a:pt x="1202847" y="69895"/>
                </a:moveTo>
                <a:cubicBezTo>
                  <a:pt x="1202847" y="68656"/>
                  <a:pt x="1200940" y="68656"/>
                  <a:pt x="1200940" y="68656"/>
                </a:cubicBezTo>
                <a:cubicBezTo>
                  <a:pt x="1199033" y="68656"/>
                  <a:pt x="1199033" y="68847"/>
                  <a:pt x="1198084" y="71038"/>
                </a:cubicBezTo>
                <a:cubicBezTo>
                  <a:pt x="1196177" y="77134"/>
                  <a:pt x="1190466" y="86659"/>
                  <a:pt x="1183797" y="86659"/>
                </a:cubicBezTo>
                <a:cubicBezTo>
                  <a:pt x="1179983" y="86659"/>
                  <a:pt x="1179983" y="83419"/>
                  <a:pt x="1179983" y="81515"/>
                </a:cubicBezTo>
                <a:cubicBezTo>
                  <a:pt x="1179983" y="80563"/>
                  <a:pt x="1179983" y="78467"/>
                  <a:pt x="1180941" y="74942"/>
                </a:cubicBezTo>
                <a:lnTo>
                  <a:pt x="1190466" y="37414"/>
                </a:lnTo>
                <a:lnTo>
                  <a:pt x="1200940" y="37414"/>
                </a:lnTo>
                <a:cubicBezTo>
                  <a:pt x="1202847" y="37414"/>
                  <a:pt x="1204753" y="37414"/>
                  <a:pt x="1204753" y="35033"/>
                </a:cubicBezTo>
                <a:cubicBezTo>
                  <a:pt x="1204753" y="33508"/>
                  <a:pt x="1202847" y="33508"/>
                  <a:pt x="1200940" y="33508"/>
                </a:cubicBezTo>
                <a:lnTo>
                  <a:pt x="1191415" y="33508"/>
                </a:lnTo>
                <a:lnTo>
                  <a:pt x="1196177" y="14840"/>
                </a:lnTo>
                <a:cubicBezTo>
                  <a:pt x="1196177" y="13030"/>
                  <a:pt x="1196177" y="12745"/>
                  <a:pt x="1196177" y="12077"/>
                </a:cubicBezTo>
                <a:cubicBezTo>
                  <a:pt x="1196177" y="9411"/>
                  <a:pt x="1194270" y="8839"/>
                  <a:pt x="1193322" y="8839"/>
                </a:cubicBezTo>
                <a:cubicBezTo>
                  <a:pt x="1189508" y="8839"/>
                  <a:pt x="1188559" y="11506"/>
                  <a:pt x="1188559" y="13316"/>
                </a:cubicBezTo>
                <a:lnTo>
                  <a:pt x="1182838" y="33508"/>
                </a:lnTo>
                <a:lnTo>
                  <a:pt x="1172365" y="33508"/>
                </a:lnTo>
                <a:cubicBezTo>
                  <a:pt x="1170458" y="33508"/>
                  <a:pt x="1168551" y="33508"/>
                  <a:pt x="1168551" y="35890"/>
                </a:cubicBezTo>
                <a:cubicBezTo>
                  <a:pt x="1168551" y="37414"/>
                  <a:pt x="1170458" y="37414"/>
                  <a:pt x="1172365" y="37414"/>
                </a:cubicBezTo>
                <a:lnTo>
                  <a:pt x="1181890" y="37414"/>
                </a:lnTo>
                <a:lnTo>
                  <a:pt x="1173313" y="73705"/>
                </a:lnTo>
                <a:cubicBezTo>
                  <a:pt x="1173313" y="74180"/>
                  <a:pt x="1172365" y="76276"/>
                  <a:pt x="1172365" y="78086"/>
                </a:cubicBezTo>
                <a:cubicBezTo>
                  <a:pt x="1172365" y="84277"/>
                  <a:pt x="1176178" y="89325"/>
                  <a:pt x="1182838" y="89325"/>
                </a:cubicBezTo>
                <a:cubicBezTo>
                  <a:pt x="1196177" y="89325"/>
                  <a:pt x="1202847" y="70656"/>
                  <a:pt x="1202847" y="69895"/>
                </a:cubicBezTo>
                <a:close/>
                <a:moveTo>
                  <a:pt x="1267615" y="69895"/>
                </a:moveTo>
                <a:cubicBezTo>
                  <a:pt x="1267615" y="68656"/>
                  <a:pt x="1265708" y="68656"/>
                  <a:pt x="1265708" y="68656"/>
                </a:cubicBezTo>
                <a:cubicBezTo>
                  <a:pt x="1263801" y="68656"/>
                  <a:pt x="1263801" y="68942"/>
                  <a:pt x="1262852" y="70752"/>
                </a:cubicBezTo>
                <a:cubicBezTo>
                  <a:pt x="1261903" y="74180"/>
                  <a:pt x="1259038" y="86659"/>
                  <a:pt x="1251420" y="86659"/>
                </a:cubicBezTo>
                <a:cubicBezTo>
                  <a:pt x="1248565" y="86659"/>
                  <a:pt x="1248565" y="84753"/>
                  <a:pt x="1248565" y="82944"/>
                </a:cubicBezTo>
                <a:cubicBezTo>
                  <a:pt x="1248565" y="79800"/>
                  <a:pt x="1249513" y="76562"/>
                  <a:pt x="1250472" y="73419"/>
                </a:cubicBezTo>
                <a:cubicBezTo>
                  <a:pt x="1253327" y="66751"/>
                  <a:pt x="1259038" y="52558"/>
                  <a:pt x="1259038" y="45319"/>
                </a:cubicBezTo>
                <a:cubicBezTo>
                  <a:pt x="1259038" y="34937"/>
                  <a:pt x="1251420" y="32080"/>
                  <a:pt x="1245709" y="32080"/>
                </a:cubicBezTo>
                <a:cubicBezTo>
                  <a:pt x="1237133" y="32080"/>
                  <a:pt x="1232370" y="36557"/>
                  <a:pt x="1228566" y="40367"/>
                </a:cubicBezTo>
                <a:lnTo>
                  <a:pt x="1238091" y="3315"/>
                </a:lnTo>
                <a:cubicBezTo>
                  <a:pt x="1238091" y="3029"/>
                  <a:pt x="1238091" y="1695"/>
                  <a:pt x="1238091" y="1695"/>
                </a:cubicBezTo>
                <a:cubicBezTo>
                  <a:pt x="1238091" y="648"/>
                  <a:pt x="1237133" y="171"/>
                  <a:pt x="1236184" y="171"/>
                </a:cubicBezTo>
                <a:cubicBezTo>
                  <a:pt x="1236184" y="171"/>
                  <a:pt x="1234277" y="362"/>
                  <a:pt x="1234277" y="552"/>
                </a:cubicBezTo>
                <a:lnTo>
                  <a:pt x="1221897" y="1600"/>
                </a:lnTo>
                <a:cubicBezTo>
                  <a:pt x="1219990" y="1600"/>
                  <a:pt x="1219041" y="1695"/>
                  <a:pt x="1219041" y="4077"/>
                </a:cubicBezTo>
                <a:cubicBezTo>
                  <a:pt x="1219041" y="5601"/>
                  <a:pt x="1219990" y="5601"/>
                  <a:pt x="1221897" y="5601"/>
                </a:cubicBezTo>
                <a:cubicBezTo>
                  <a:pt x="1227608" y="5601"/>
                  <a:pt x="1228566" y="6458"/>
                  <a:pt x="1228566" y="7696"/>
                </a:cubicBezTo>
                <a:cubicBezTo>
                  <a:pt x="1228566" y="8077"/>
                  <a:pt x="1227608" y="9887"/>
                  <a:pt x="1227608" y="9887"/>
                </a:cubicBezTo>
                <a:lnTo>
                  <a:pt x="1209516" y="84467"/>
                </a:lnTo>
                <a:cubicBezTo>
                  <a:pt x="1209516" y="84753"/>
                  <a:pt x="1208558" y="86087"/>
                  <a:pt x="1208558" y="86087"/>
                </a:cubicBezTo>
                <a:cubicBezTo>
                  <a:pt x="1208558" y="87611"/>
                  <a:pt x="1209516" y="89325"/>
                  <a:pt x="1212372" y="89325"/>
                </a:cubicBezTo>
                <a:cubicBezTo>
                  <a:pt x="1215227" y="89325"/>
                  <a:pt x="1217134" y="87325"/>
                  <a:pt x="1217134" y="85896"/>
                </a:cubicBezTo>
                <a:lnTo>
                  <a:pt x="1222845" y="63894"/>
                </a:lnTo>
                <a:cubicBezTo>
                  <a:pt x="1222845" y="61227"/>
                  <a:pt x="1223803" y="58559"/>
                  <a:pt x="1224752" y="55702"/>
                </a:cubicBezTo>
                <a:cubicBezTo>
                  <a:pt x="1225701" y="51225"/>
                  <a:pt x="1225701" y="50940"/>
                  <a:pt x="1228566" y="46939"/>
                </a:cubicBezTo>
                <a:cubicBezTo>
                  <a:pt x="1230463" y="42938"/>
                  <a:pt x="1236184" y="34937"/>
                  <a:pt x="1244751" y="34937"/>
                </a:cubicBezTo>
                <a:cubicBezTo>
                  <a:pt x="1250472" y="34937"/>
                  <a:pt x="1250472" y="40557"/>
                  <a:pt x="1250472" y="43224"/>
                </a:cubicBezTo>
                <a:cubicBezTo>
                  <a:pt x="1250472" y="51130"/>
                  <a:pt x="1245709" y="66180"/>
                  <a:pt x="1243802" y="71228"/>
                </a:cubicBezTo>
                <a:cubicBezTo>
                  <a:pt x="1241895" y="75514"/>
                  <a:pt x="1240947" y="76562"/>
                  <a:pt x="1240947" y="79229"/>
                </a:cubicBezTo>
                <a:cubicBezTo>
                  <a:pt x="1240947" y="84944"/>
                  <a:pt x="1244751" y="89325"/>
                  <a:pt x="1251420" y="89325"/>
                </a:cubicBezTo>
                <a:cubicBezTo>
                  <a:pt x="1262852" y="89325"/>
                  <a:pt x="1266666" y="70656"/>
                  <a:pt x="1266666" y="69895"/>
                </a:cubicBezTo>
                <a:close/>
                <a:moveTo>
                  <a:pt x="1330476" y="69895"/>
                </a:moveTo>
                <a:cubicBezTo>
                  <a:pt x="1330476" y="68656"/>
                  <a:pt x="1329527" y="68656"/>
                  <a:pt x="1328578" y="68656"/>
                </a:cubicBezTo>
                <a:cubicBezTo>
                  <a:pt x="1326672" y="68656"/>
                  <a:pt x="1326672" y="68847"/>
                  <a:pt x="1326672" y="71513"/>
                </a:cubicBezTo>
                <a:cubicBezTo>
                  <a:pt x="1324765" y="78657"/>
                  <a:pt x="1321909" y="86659"/>
                  <a:pt x="1318095" y="86659"/>
                </a:cubicBezTo>
                <a:cubicBezTo>
                  <a:pt x="1314291" y="86659"/>
                  <a:pt x="1314291" y="83230"/>
                  <a:pt x="1314291" y="81515"/>
                </a:cubicBezTo>
                <a:cubicBezTo>
                  <a:pt x="1314291" y="80563"/>
                  <a:pt x="1314291" y="78467"/>
                  <a:pt x="1315240" y="74942"/>
                </a:cubicBezTo>
                <a:lnTo>
                  <a:pt x="1323816" y="40557"/>
                </a:lnTo>
                <a:cubicBezTo>
                  <a:pt x="1324765" y="38748"/>
                  <a:pt x="1324765" y="38652"/>
                  <a:pt x="1324765" y="37891"/>
                </a:cubicBezTo>
                <a:cubicBezTo>
                  <a:pt x="1324765" y="35319"/>
                  <a:pt x="1321909" y="34556"/>
                  <a:pt x="1320951" y="34556"/>
                </a:cubicBezTo>
                <a:cubicBezTo>
                  <a:pt x="1317147" y="34556"/>
                  <a:pt x="1316188" y="38938"/>
                  <a:pt x="1316188" y="39509"/>
                </a:cubicBezTo>
                <a:cubicBezTo>
                  <a:pt x="1313333" y="34176"/>
                  <a:pt x="1309528" y="32080"/>
                  <a:pt x="1305715" y="32080"/>
                </a:cubicBezTo>
                <a:cubicBezTo>
                  <a:pt x="1291427" y="32080"/>
                  <a:pt x="1276191" y="51225"/>
                  <a:pt x="1276191" y="69895"/>
                </a:cubicBezTo>
                <a:cubicBezTo>
                  <a:pt x="1276191" y="80563"/>
                  <a:pt x="1281902" y="89325"/>
                  <a:pt x="1291427" y="89325"/>
                </a:cubicBezTo>
                <a:cubicBezTo>
                  <a:pt x="1296190" y="89325"/>
                  <a:pt x="1301901" y="86659"/>
                  <a:pt x="1306663" y="80563"/>
                </a:cubicBezTo>
                <a:cubicBezTo>
                  <a:pt x="1308570" y="86659"/>
                  <a:pt x="1313333" y="89325"/>
                  <a:pt x="1317147" y="89325"/>
                </a:cubicBezTo>
                <a:cubicBezTo>
                  <a:pt x="1321909" y="89325"/>
                  <a:pt x="1324765" y="86277"/>
                  <a:pt x="1326672" y="82372"/>
                </a:cubicBezTo>
                <a:cubicBezTo>
                  <a:pt x="1328578" y="77419"/>
                  <a:pt x="1330476" y="69895"/>
                  <a:pt x="1330476" y="69895"/>
                </a:cubicBezTo>
                <a:close/>
                <a:moveTo>
                  <a:pt x="1307622" y="72371"/>
                </a:moveTo>
                <a:cubicBezTo>
                  <a:pt x="1306663" y="76371"/>
                  <a:pt x="1299045" y="86659"/>
                  <a:pt x="1292376" y="86659"/>
                </a:cubicBezTo>
                <a:cubicBezTo>
                  <a:pt x="1285716" y="86659"/>
                  <a:pt x="1284758" y="79134"/>
                  <a:pt x="1284758" y="75419"/>
                </a:cubicBezTo>
                <a:cubicBezTo>
                  <a:pt x="1284758" y="68942"/>
                  <a:pt x="1288572" y="54274"/>
                  <a:pt x="1291427" y="48844"/>
                </a:cubicBezTo>
                <a:cubicBezTo>
                  <a:pt x="1294283" y="41129"/>
                  <a:pt x="1300003" y="34937"/>
                  <a:pt x="1305715" y="34937"/>
                </a:cubicBezTo>
                <a:cubicBezTo>
                  <a:pt x="1311426" y="34937"/>
                  <a:pt x="1314291" y="41415"/>
                  <a:pt x="1314291" y="46844"/>
                </a:cubicBezTo>
                <a:cubicBezTo>
                  <a:pt x="1314291" y="46844"/>
                  <a:pt x="1314291" y="47701"/>
                  <a:pt x="1314291" y="48463"/>
                </a:cubicBezTo>
                <a:close/>
                <a:moveTo>
                  <a:pt x="1374297" y="69895"/>
                </a:moveTo>
                <a:cubicBezTo>
                  <a:pt x="1374297" y="68656"/>
                  <a:pt x="1373338" y="68656"/>
                  <a:pt x="1372390" y="68656"/>
                </a:cubicBezTo>
                <a:cubicBezTo>
                  <a:pt x="1370483" y="68656"/>
                  <a:pt x="1370483" y="68847"/>
                  <a:pt x="1369534" y="71038"/>
                </a:cubicBezTo>
                <a:cubicBezTo>
                  <a:pt x="1367627" y="77134"/>
                  <a:pt x="1361916" y="86659"/>
                  <a:pt x="1355247" y="86659"/>
                </a:cubicBezTo>
                <a:cubicBezTo>
                  <a:pt x="1351433" y="86659"/>
                  <a:pt x="1351433" y="83419"/>
                  <a:pt x="1351433" y="81515"/>
                </a:cubicBezTo>
                <a:cubicBezTo>
                  <a:pt x="1351433" y="80563"/>
                  <a:pt x="1351433" y="78467"/>
                  <a:pt x="1352391" y="74942"/>
                </a:cubicBezTo>
                <a:lnTo>
                  <a:pt x="1361916" y="37414"/>
                </a:lnTo>
                <a:lnTo>
                  <a:pt x="1372390" y="37414"/>
                </a:lnTo>
                <a:cubicBezTo>
                  <a:pt x="1374297" y="37414"/>
                  <a:pt x="1376203" y="37414"/>
                  <a:pt x="1376203" y="35033"/>
                </a:cubicBezTo>
                <a:cubicBezTo>
                  <a:pt x="1376203" y="33508"/>
                  <a:pt x="1375245" y="33508"/>
                  <a:pt x="1372390" y="33508"/>
                </a:cubicBezTo>
                <a:lnTo>
                  <a:pt x="1362865" y="33508"/>
                </a:lnTo>
                <a:lnTo>
                  <a:pt x="1367627" y="14840"/>
                </a:lnTo>
                <a:cubicBezTo>
                  <a:pt x="1367627" y="13030"/>
                  <a:pt x="1367627" y="12745"/>
                  <a:pt x="1367627" y="12077"/>
                </a:cubicBezTo>
                <a:cubicBezTo>
                  <a:pt x="1367627" y="9411"/>
                  <a:pt x="1365720" y="8839"/>
                  <a:pt x="1364772" y="8839"/>
                </a:cubicBezTo>
                <a:cubicBezTo>
                  <a:pt x="1360958" y="8839"/>
                  <a:pt x="1360009" y="11506"/>
                  <a:pt x="1360009" y="13316"/>
                </a:cubicBezTo>
                <a:lnTo>
                  <a:pt x="1354288" y="33508"/>
                </a:lnTo>
                <a:lnTo>
                  <a:pt x="1343815" y="33508"/>
                </a:lnTo>
                <a:cubicBezTo>
                  <a:pt x="1341908" y="33508"/>
                  <a:pt x="1340001" y="33508"/>
                  <a:pt x="1340001" y="35890"/>
                </a:cubicBezTo>
                <a:cubicBezTo>
                  <a:pt x="1340001" y="37414"/>
                  <a:pt x="1340959" y="37414"/>
                  <a:pt x="1343815" y="37414"/>
                </a:cubicBezTo>
                <a:lnTo>
                  <a:pt x="1353340" y="37414"/>
                </a:lnTo>
                <a:lnTo>
                  <a:pt x="1344763" y="73705"/>
                </a:lnTo>
                <a:cubicBezTo>
                  <a:pt x="1344763" y="74180"/>
                  <a:pt x="1343815" y="76276"/>
                  <a:pt x="1343815" y="78086"/>
                </a:cubicBezTo>
                <a:cubicBezTo>
                  <a:pt x="1343815" y="84277"/>
                  <a:pt x="1347628" y="89325"/>
                  <a:pt x="1354288" y="89325"/>
                </a:cubicBezTo>
                <a:cubicBezTo>
                  <a:pt x="1367627" y="89325"/>
                  <a:pt x="1374297" y="70656"/>
                  <a:pt x="1374297" y="69895"/>
                </a:cubicBezTo>
                <a:close/>
              </a:path>
            </a:pathLst>
          </a:custGeom>
          <a:solidFill>
            <a:srgbClr val="000000"/>
          </a:solidFill>
          <a:ln w="12700" cap="flat">
            <a:noFill/>
            <a:prstDash val="solid"/>
            <a:miter/>
          </a:ln>
        </p:spPr>
        <p:txBody>
          <a:bodyPr rtlCol="0" anchor="ctr"/>
          <a:lstStyle/>
          <a:p>
            <a:endParaRPr lang="en-AE"/>
          </a:p>
        </p:txBody>
      </p:sp>
      <p:sp>
        <p:nvSpPr>
          <p:cNvPr id="164" name="Freeform: Shape 163">
            <a:extLst>
              <a:ext uri="{FF2B5EF4-FFF2-40B4-BE49-F238E27FC236}">
                <a16:creationId xmlns:a16="http://schemas.microsoft.com/office/drawing/2014/main" id="{FE1A11D8-0FA9-BDE8-84B2-01B08804B9C2}"/>
              </a:ext>
            </a:extLst>
          </p:cNvPr>
          <p:cNvSpPr/>
          <p:nvPr/>
        </p:nvSpPr>
        <p:spPr>
          <a:xfrm>
            <a:off x="6645593" y="5738209"/>
            <a:ext cx="41904" cy="11715"/>
          </a:xfrm>
          <a:custGeom>
            <a:avLst/>
            <a:gdLst>
              <a:gd name="connsiteX0" fmla="*/ 30313 w 41904"/>
              <a:gd name="connsiteY0" fmla="*/ 551 h 11715"/>
              <a:gd name="connsiteX1" fmla="*/ 28416 w 41904"/>
              <a:gd name="connsiteY1" fmla="*/ -1163 h 11715"/>
              <a:gd name="connsiteX2" fmla="*/ 17933 w 41904"/>
              <a:gd name="connsiteY2" fmla="*/ 4743 h 11715"/>
              <a:gd name="connsiteX3" fmla="*/ 10315 w 41904"/>
              <a:gd name="connsiteY3" fmla="*/ 1599 h 11715"/>
              <a:gd name="connsiteX4" fmla="*/ 2697 w 41904"/>
              <a:gd name="connsiteY4" fmla="*/ -1163 h 11715"/>
              <a:gd name="connsiteX5" fmla="*/ -11591 w 41904"/>
              <a:gd name="connsiteY5" fmla="*/ 8647 h 11715"/>
              <a:gd name="connsiteX6" fmla="*/ -9684 w 41904"/>
              <a:gd name="connsiteY6" fmla="*/ 10553 h 11715"/>
              <a:gd name="connsiteX7" fmla="*/ 790 w 41904"/>
              <a:gd name="connsiteY7" fmla="*/ 4457 h 11715"/>
              <a:gd name="connsiteX8" fmla="*/ 9366 w 41904"/>
              <a:gd name="connsiteY8" fmla="*/ 7600 h 11715"/>
              <a:gd name="connsiteX9" fmla="*/ 16984 w 41904"/>
              <a:gd name="connsiteY9" fmla="*/ 10553 h 11715"/>
              <a:gd name="connsiteX10" fmla="*/ 30313 w 41904"/>
              <a:gd name="connsiteY10" fmla="*/ 551 h 1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04" h="11715">
                <a:moveTo>
                  <a:pt x="30313" y="551"/>
                </a:moveTo>
                <a:lnTo>
                  <a:pt x="28416" y="-1163"/>
                </a:lnTo>
                <a:cubicBezTo>
                  <a:pt x="28416" y="-1163"/>
                  <a:pt x="23653" y="4743"/>
                  <a:pt x="17933" y="4743"/>
                </a:cubicBezTo>
                <a:cubicBezTo>
                  <a:pt x="16026" y="4743"/>
                  <a:pt x="12222" y="2932"/>
                  <a:pt x="10315" y="1599"/>
                </a:cubicBezTo>
                <a:cubicBezTo>
                  <a:pt x="6501" y="-306"/>
                  <a:pt x="4603" y="-1163"/>
                  <a:pt x="2697" y="-1163"/>
                </a:cubicBezTo>
                <a:cubicBezTo>
                  <a:pt x="-2066" y="-1163"/>
                  <a:pt x="-4922" y="1503"/>
                  <a:pt x="-11591" y="8647"/>
                </a:cubicBezTo>
                <a:lnTo>
                  <a:pt x="-9684" y="10553"/>
                </a:lnTo>
                <a:cubicBezTo>
                  <a:pt x="-9684" y="10553"/>
                  <a:pt x="-4922" y="4457"/>
                  <a:pt x="790" y="4457"/>
                </a:cubicBezTo>
                <a:cubicBezTo>
                  <a:pt x="3645" y="4457"/>
                  <a:pt x="7459" y="6361"/>
                  <a:pt x="9366" y="7600"/>
                </a:cubicBezTo>
                <a:cubicBezTo>
                  <a:pt x="13170" y="9696"/>
                  <a:pt x="15077" y="10553"/>
                  <a:pt x="16984" y="10553"/>
                </a:cubicBezTo>
                <a:cubicBezTo>
                  <a:pt x="21747" y="10553"/>
                  <a:pt x="24602" y="7695"/>
                  <a:pt x="30313" y="551"/>
                </a:cubicBezTo>
                <a:close/>
              </a:path>
            </a:pathLst>
          </a:custGeom>
          <a:solidFill>
            <a:srgbClr val="000000"/>
          </a:solidFill>
          <a:ln w="12700" cap="flat">
            <a:noFill/>
            <a:prstDash val="solid"/>
            <a:miter/>
          </a:ln>
        </p:spPr>
        <p:txBody>
          <a:bodyPr rtlCol="0" anchor="ctr"/>
          <a:lstStyle/>
          <a:p>
            <a:endParaRPr lang="en-AE"/>
          </a:p>
        </p:txBody>
      </p:sp>
      <p:sp>
        <p:nvSpPr>
          <p:cNvPr id="165" name="Freeform: Shape 164">
            <a:extLst>
              <a:ext uri="{FF2B5EF4-FFF2-40B4-BE49-F238E27FC236}">
                <a16:creationId xmlns:a16="http://schemas.microsoft.com/office/drawing/2014/main" id="{F9D05970-D9CD-3148-DB89-6338D45BD0A1}"/>
              </a:ext>
            </a:extLst>
          </p:cNvPr>
          <p:cNvSpPr/>
          <p:nvPr/>
        </p:nvSpPr>
        <p:spPr>
          <a:xfrm>
            <a:off x="6645593" y="5766021"/>
            <a:ext cx="46666" cy="89153"/>
          </a:xfrm>
          <a:custGeom>
            <a:avLst/>
            <a:gdLst>
              <a:gd name="connsiteX0" fmla="*/ 35076 w 46666"/>
              <a:gd name="connsiteY0" fmla="*/ 50940 h 89153"/>
              <a:gd name="connsiteX1" fmla="*/ 17933 w 46666"/>
              <a:gd name="connsiteY1" fmla="*/ 30746 h 89153"/>
              <a:gd name="connsiteX2" fmla="*/ 3645 w 46666"/>
              <a:gd name="connsiteY2" fmla="*/ 38366 h 89153"/>
              <a:gd name="connsiteX3" fmla="*/ 13170 w 46666"/>
              <a:gd name="connsiteY3" fmla="*/ 266 h 89153"/>
              <a:gd name="connsiteX4" fmla="*/ 11263 w 46666"/>
              <a:gd name="connsiteY4" fmla="*/ -1163 h 89153"/>
              <a:gd name="connsiteX5" fmla="*/ -3973 w 46666"/>
              <a:gd name="connsiteY5" fmla="*/ 266 h 89153"/>
              <a:gd name="connsiteX6" fmla="*/ -6829 w 46666"/>
              <a:gd name="connsiteY6" fmla="*/ 2743 h 89153"/>
              <a:gd name="connsiteX7" fmla="*/ -3973 w 46666"/>
              <a:gd name="connsiteY7" fmla="*/ 4267 h 89153"/>
              <a:gd name="connsiteX8" fmla="*/ 2697 w 46666"/>
              <a:gd name="connsiteY8" fmla="*/ 6362 h 89153"/>
              <a:gd name="connsiteX9" fmla="*/ 790 w 46666"/>
              <a:gd name="connsiteY9" fmla="*/ 14172 h 89153"/>
              <a:gd name="connsiteX10" fmla="*/ -9684 w 46666"/>
              <a:gd name="connsiteY10" fmla="*/ 55416 h 89153"/>
              <a:gd name="connsiteX11" fmla="*/ -11591 w 46666"/>
              <a:gd name="connsiteY11" fmla="*/ 68275 h 89153"/>
              <a:gd name="connsiteX12" fmla="*/ 4603 w 46666"/>
              <a:gd name="connsiteY12" fmla="*/ 87991 h 89153"/>
              <a:gd name="connsiteX13" fmla="*/ 35076 w 46666"/>
              <a:gd name="connsiteY13" fmla="*/ 50940 h 89153"/>
              <a:gd name="connsiteX14" fmla="*/ 19840 w 46666"/>
              <a:gd name="connsiteY14" fmla="*/ 72276 h 89153"/>
              <a:gd name="connsiteX15" fmla="*/ 4603 w 46666"/>
              <a:gd name="connsiteY15" fmla="*/ 85325 h 89153"/>
              <a:gd name="connsiteX16" fmla="*/ -3973 w 46666"/>
              <a:gd name="connsiteY16" fmla="*/ 72561 h 89153"/>
              <a:gd name="connsiteX17" fmla="*/ -2066 w 46666"/>
              <a:gd name="connsiteY17" fmla="*/ 59798 h 89153"/>
              <a:gd name="connsiteX18" fmla="*/ 790 w 46666"/>
              <a:gd name="connsiteY18" fmla="*/ 48177 h 89153"/>
              <a:gd name="connsiteX19" fmla="*/ 2697 w 46666"/>
              <a:gd name="connsiteY19" fmla="*/ 43701 h 89153"/>
              <a:gd name="connsiteX20" fmla="*/ 17933 w 46666"/>
              <a:gd name="connsiteY20" fmla="*/ 33604 h 89153"/>
              <a:gd name="connsiteX21" fmla="*/ 25551 w 46666"/>
              <a:gd name="connsiteY21" fmla="*/ 45510 h 89153"/>
              <a:gd name="connsiteX22" fmla="*/ 19840 w 46666"/>
              <a:gd name="connsiteY22" fmla="*/ 7227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66" h="89153">
                <a:moveTo>
                  <a:pt x="35076" y="50940"/>
                </a:moveTo>
                <a:cubicBezTo>
                  <a:pt x="35076" y="39509"/>
                  <a:pt x="28416" y="30746"/>
                  <a:pt x="17933" y="30746"/>
                </a:cubicBezTo>
                <a:cubicBezTo>
                  <a:pt x="12222" y="30746"/>
                  <a:pt x="7459" y="34461"/>
                  <a:pt x="3645" y="38366"/>
                </a:cubicBezTo>
                <a:lnTo>
                  <a:pt x="13170" y="266"/>
                </a:lnTo>
                <a:cubicBezTo>
                  <a:pt x="13170" y="266"/>
                  <a:pt x="13170" y="-1163"/>
                  <a:pt x="11263" y="-1163"/>
                </a:cubicBezTo>
                <a:cubicBezTo>
                  <a:pt x="8408" y="-1163"/>
                  <a:pt x="-1117" y="-115"/>
                  <a:pt x="-3973" y="266"/>
                </a:cubicBezTo>
                <a:cubicBezTo>
                  <a:pt x="-4922" y="266"/>
                  <a:pt x="-6829" y="362"/>
                  <a:pt x="-6829" y="2743"/>
                </a:cubicBezTo>
                <a:cubicBezTo>
                  <a:pt x="-6829" y="4267"/>
                  <a:pt x="-5880" y="4267"/>
                  <a:pt x="-3973" y="4267"/>
                </a:cubicBezTo>
                <a:cubicBezTo>
                  <a:pt x="2697" y="4267"/>
                  <a:pt x="2697" y="5124"/>
                  <a:pt x="2697" y="6362"/>
                </a:cubicBezTo>
                <a:cubicBezTo>
                  <a:pt x="2697" y="7219"/>
                  <a:pt x="1738" y="11506"/>
                  <a:pt x="790" y="14172"/>
                </a:cubicBezTo>
                <a:lnTo>
                  <a:pt x="-9684" y="55416"/>
                </a:lnTo>
                <a:cubicBezTo>
                  <a:pt x="-10642" y="61797"/>
                  <a:pt x="-11591" y="63799"/>
                  <a:pt x="-11591" y="68275"/>
                </a:cubicBezTo>
                <a:cubicBezTo>
                  <a:pt x="-11591" y="80277"/>
                  <a:pt x="-4922" y="87991"/>
                  <a:pt x="4603" y="87991"/>
                </a:cubicBezTo>
                <a:cubicBezTo>
                  <a:pt x="19840" y="87991"/>
                  <a:pt x="35076" y="69323"/>
                  <a:pt x="35076" y="50940"/>
                </a:cubicBezTo>
                <a:close/>
                <a:moveTo>
                  <a:pt x="19840" y="72276"/>
                </a:moveTo>
                <a:cubicBezTo>
                  <a:pt x="15077" y="80752"/>
                  <a:pt x="9366" y="85325"/>
                  <a:pt x="4603" y="85325"/>
                </a:cubicBezTo>
                <a:cubicBezTo>
                  <a:pt x="-159" y="85325"/>
                  <a:pt x="-3973" y="81896"/>
                  <a:pt x="-3973" y="72561"/>
                </a:cubicBezTo>
                <a:cubicBezTo>
                  <a:pt x="-3973" y="70180"/>
                  <a:pt x="-3973" y="67609"/>
                  <a:pt x="-2066" y="59798"/>
                </a:cubicBezTo>
                <a:lnTo>
                  <a:pt x="790" y="48177"/>
                </a:lnTo>
                <a:cubicBezTo>
                  <a:pt x="1738" y="45319"/>
                  <a:pt x="1738" y="45033"/>
                  <a:pt x="2697" y="43701"/>
                </a:cubicBezTo>
                <a:cubicBezTo>
                  <a:pt x="9366" y="35508"/>
                  <a:pt x="15077" y="33604"/>
                  <a:pt x="17933" y="33604"/>
                </a:cubicBezTo>
                <a:cubicBezTo>
                  <a:pt x="22695" y="33604"/>
                  <a:pt x="25551" y="37319"/>
                  <a:pt x="25551" y="45510"/>
                </a:cubicBezTo>
                <a:cubicBezTo>
                  <a:pt x="25551" y="52940"/>
                  <a:pt x="21747" y="67513"/>
                  <a:pt x="19840" y="72276"/>
                </a:cubicBezTo>
                <a:close/>
              </a:path>
            </a:pathLst>
          </a:custGeom>
          <a:solidFill>
            <a:srgbClr val="000000"/>
          </a:solidFill>
          <a:ln w="12700" cap="flat">
            <a:noFill/>
            <a:prstDash val="solid"/>
            <a:miter/>
          </a:ln>
        </p:spPr>
        <p:txBody>
          <a:bodyPr rtlCol="0" anchor="ctr"/>
          <a:lstStyle/>
          <a:p>
            <a:endParaRPr lang="en-AE"/>
          </a:p>
        </p:txBody>
      </p:sp>
      <p:sp>
        <p:nvSpPr>
          <p:cNvPr id="166" name="Freeform: Shape 165">
            <a:extLst>
              <a:ext uri="{FF2B5EF4-FFF2-40B4-BE49-F238E27FC236}">
                <a16:creationId xmlns:a16="http://schemas.microsoft.com/office/drawing/2014/main" id="{A8E73FA6-0871-0DBE-2CB5-A293BCAAF508}"/>
              </a:ext>
            </a:extLst>
          </p:cNvPr>
          <p:cNvSpPr/>
          <p:nvPr/>
        </p:nvSpPr>
        <p:spPr>
          <a:xfrm>
            <a:off x="6697981" y="5752592"/>
            <a:ext cx="29523" cy="56291"/>
          </a:xfrm>
          <a:custGeom>
            <a:avLst/>
            <a:gdLst>
              <a:gd name="connsiteX0" fmla="*/ 17933 w 29523"/>
              <a:gd name="connsiteY0" fmla="*/ 41605 h 56291"/>
              <a:gd name="connsiteX1" fmla="*/ 16026 w 29523"/>
              <a:gd name="connsiteY1" fmla="*/ 40366 h 56291"/>
              <a:gd name="connsiteX2" fmla="*/ 14128 w 29523"/>
              <a:gd name="connsiteY2" fmla="*/ 41985 h 56291"/>
              <a:gd name="connsiteX3" fmla="*/ 2697 w 29523"/>
              <a:gd name="connsiteY3" fmla="*/ 52557 h 56291"/>
              <a:gd name="connsiteX4" fmla="*/ -1117 w 29523"/>
              <a:gd name="connsiteY4" fmla="*/ 48272 h 56291"/>
              <a:gd name="connsiteX5" fmla="*/ -159 w 29523"/>
              <a:gd name="connsiteY5" fmla="*/ 44652 h 56291"/>
              <a:gd name="connsiteX6" fmla="*/ 6501 w 29523"/>
              <a:gd name="connsiteY6" fmla="*/ 19220 h 56291"/>
              <a:gd name="connsiteX7" fmla="*/ 15077 w 29523"/>
              <a:gd name="connsiteY7" fmla="*/ 19220 h 56291"/>
              <a:gd name="connsiteX8" fmla="*/ 17933 w 29523"/>
              <a:gd name="connsiteY8" fmla="*/ 17315 h 56291"/>
              <a:gd name="connsiteX9" fmla="*/ 15077 w 29523"/>
              <a:gd name="connsiteY9" fmla="*/ 16077 h 56291"/>
              <a:gd name="connsiteX10" fmla="*/ 7459 w 29523"/>
              <a:gd name="connsiteY10" fmla="*/ 16077 h 56291"/>
              <a:gd name="connsiteX11" fmla="*/ 10315 w 29523"/>
              <a:gd name="connsiteY11" fmla="*/ 2837 h 56291"/>
              <a:gd name="connsiteX12" fmla="*/ 10315 w 29523"/>
              <a:gd name="connsiteY12" fmla="*/ 1694 h 56291"/>
              <a:gd name="connsiteX13" fmla="*/ 7459 w 29523"/>
              <a:gd name="connsiteY13" fmla="*/ -1163 h 56291"/>
              <a:gd name="connsiteX14" fmla="*/ 3645 w 29523"/>
              <a:gd name="connsiteY14" fmla="*/ 2742 h 56291"/>
              <a:gd name="connsiteX15" fmla="*/ -159 w 29523"/>
              <a:gd name="connsiteY15" fmla="*/ 16077 h 56291"/>
              <a:gd name="connsiteX16" fmla="*/ -8735 w 29523"/>
              <a:gd name="connsiteY16" fmla="*/ 16077 h 56291"/>
              <a:gd name="connsiteX17" fmla="*/ -11591 w 29523"/>
              <a:gd name="connsiteY17" fmla="*/ 18077 h 56291"/>
              <a:gd name="connsiteX18" fmla="*/ -8735 w 29523"/>
              <a:gd name="connsiteY18" fmla="*/ 19220 h 56291"/>
              <a:gd name="connsiteX19" fmla="*/ -1117 w 29523"/>
              <a:gd name="connsiteY19" fmla="*/ 19220 h 56291"/>
              <a:gd name="connsiteX20" fmla="*/ -5880 w 29523"/>
              <a:gd name="connsiteY20" fmla="*/ 40080 h 56291"/>
              <a:gd name="connsiteX21" fmla="*/ -7787 w 29523"/>
              <a:gd name="connsiteY21" fmla="*/ 46652 h 56291"/>
              <a:gd name="connsiteX22" fmla="*/ 1738 w 29523"/>
              <a:gd name="connsiteY22" fmla="*/ 55129 h 56291"/>
              <a:gd name="connsiteX23" fmla="*/ 17933 w 29523"/>
              <a:gd name="connsiteY23" fmla="*/ 41605 h 5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523" h="56291">
                <a:moveTo>
                  <a:pt x="17933" y="41605"/>
                </a:moveTo>
                <a:cubicBezTo>
                  <a:pt x="17933" y="40366"/>
                  <a:pt x="16026" y="40366"/>
                  <a:pt x="16026" y="40366"/>
                </a:cubicBezTo>
                <a:cubicBezTo>
                  <a:pt x="15077" y="40366"/>
                  <a:pt x="15077" y="40557"/>
                  <a:pt x="14128" y="41985"/>
                </a:cubicBezTo>
                <a:cubicBezTo>
                  <a:pt x="12222" y="47701"/>
                  <a:pt x="7459" y="52557"/>
                  <a:pt x="2697" y="52557"/>
                </a:cubicBezTo>
                <a:cubicBezTo>
                  <a:pt x="790" y="52557"/>
                  <a:pt x="-1117" y="51510"/>
                  <a:pt x="-1117" y="48272"/>
                </a:cubicBezTo>
                <a:cubicBezTo>
                  <a:pt x="-1117" y="47319"/>
                  <a:pt x="-159" y="45604"/>
                  <a:pt x="-159" y="44652"/>
                </a:cubicBezTo>
                <a:lnTo>
                  <a:pt x="6501" y="19220"/>
                </a:lnTo>
                <a:lnTo>
                  <a:pt x="15077" y="19220"/>
                </a:lnTo>
                <a:cubicBezTo>
                  <a:pt x="16984" y="19220"/>
                  <a:pt x="17933" y="19220"/>
                  <a:pt x="17933" y="17315"/>
                </a:cubicBezTo>
                <a:cubicBezTo>
                  <a:pt x="17933" y="16077"/>
                  <a:pt x="16984" y="16077"/>
                  <a:pt x="15077" y="16077"/>
                </a:cubicBezTo>
                <a:lnTo>
                  <a:pt x="7459" y="16077"/>
                </a:lnTo>
                <a:lnTo>
                  <a:pt x="10315" y="2837"/>
                </a:lnTo>
                <a:cubicBezTo>
                  <a:pt x="10315" y="2551"/>
                  <a:pt x="10315" y="2076"/>
                  <a:pt x="10315" y="1694"/>
                </a:cubicBezTo>
                <a:cubicBezTo>
                  <a:pt x="10315" y="76"/>
                  <a:pt x="9366" y="-1163"/>
                  <a:pt x="7459" y="-1163"/>
                </a:cubicBezTo>
                <a:cubicBezTo>
                  <a:pt x="5552" y="-1163"/>
                  <a:pt x="3645" y="361"/>
                  <a:pt x="3645" y="2742"/>
                </a:cubicBezTo>
                <a:cubicBezTo>
                  <a:pt x="2697" y="4932"/>
                  <a:pt x="3645" y="647"/>
                  <a:pt x="-159" y="16077"/>
                </a:cubicBezTo>
                <a:lnTo>
                  <a:pt x="-8735" y="16077"/>
                </a:lnTo>
                <a:cubicBezTo>
                  <a:pt x="-10642" y="16077"/>
                  <a:pt x="-11591" y="16077"/>
                  <a:pt x="-11591" y="18077"/>
                </a:cubicBezTo>
                <a:cubicBezTo>
                  <a:pt x="-11591" y="19220"/>
                  <a:pt x="-10642" y="19220"/>
                  <a:pt x="-8735" y="19220"/>
                </a:cubicBezTo>
                <a:lnTo>
                  <a:pt x="-1117" y="19220"/>
                </a:lnTo>
                <a:lnTo>
                  <a:pt x="-5880" y="40080"/>
                </a:lnTo>
                <a:cubicBezTo>
                  <a:pt x="-6829" y="42271"/>
                  <a:pt x="-7787" y="45604"/>
                  <a:pt x="-7787" y="46652"/>
                </a:cubicBezTo>
                <a:cubicBezTo>
                  <a:pt x="-7787" y="51986"/>
                  <a:pt x="-3024" y="55129"/>
                  <a:pt x="1738" y="55129"/>
                </a:cubicBezTo>
                <a:cubicBezTo>
                  <a:pt x="12222" y="55129"/>
                  <a:pt x="17933" y="42747"/>
                  <a:pt x="17933" y="41605"/>
                </a:cubicBezTo>
                <a:close/>
              </a:path>
            </a:pathLst>
          </a:custGeom>
          <a:solidFill>
            <a:srgbClr val="000000"/>
          </a:solidFill>
          <a:ln w="12700" cap="flat">
            <a:noFill/>
            <a:prstDash val="solid"/>
            <a:miter/>
          </a:ln>
        </p:spPr>
        <p:txBody>
          <a:bodyPr rtlCol="0" anchor="ctr"/>
          <a:lstStyle/>
          <a:p>
            <a:endParaRPr lang="en-AE"/>
          </a:p>
        </p:txBody>
      </p:sp>
      <p:sp>
        <p:nvSpPr>
          <p:cNvPr id="167" name="Freeform: Shape 166">
            <a:extLst>
              <a:ext uri="{FF2B5EF4-FFF2-40B4-BE49-F238E27FC236}">
                <a16:creationId xmlns:a16="http://schemas.microsoft.com/office/drawing/2014/main" id="{1BA3FA49-CE1A-BCC7-FDF2-A0DF14DBDE0E}"/>
              </a:ext>
            </a:extLst>
          </p:cNvPr>
          <p:cNvSpPr/>
          <p:nvPr/>
        </p:nvSpPr>
        <p:spPr>
          <a:xfrm>
            <a:off x="6751317" y="5758877"/>
            <a:ext cx="29533" cy="126682"/>
          </a:xfrm>
          <a:custGeom>
            <a:avLst/>
            <a:gdLst>
              <a:gd name="connsiteX0" fmla="*/ 17942 w 29533"/>
              <a:gd name="connsiteY0" fmla="*/ 124187 h 126682"/>
              <a:gd name="connsiteX1" fmla="*/ 15077 w 29533"/>
              <a:gd name="connsiteY1" fmla="*/ 121329 h 126682"/>
              <a:gd name="connsiteX2" fmla="*/ -4922 w 29533"/>
              <a:gd name="connsiteY2" fmla="*/ 62179 h 126682"/>
              <a:gd name="connsiteX3" fmla="*/ 16035 w 29533"/>
              <a:gd name="connsiteY3" fmla="*/ 2266 h 126682"/>
              <a:gd name="connsiteX4" fmla="*/ 17942 w 29533"/>
              <a:gd name="connsiteY4" fmla="*/ 266 h 126682"/>
              <a:gd name="connsiteX5" fmla="*/ 16035 w 29533"/>
              <a:gd name="connsiteY5" fmla="*/ -1163 h 126682"/>
              <a:gd name="connsiteX6" fmla="*/ -3973 w 29533"/>
              <a:gd name="connsiteY6" fmla="*/ 23602 h 126682"/>
              <a:gd name="connsiteX7" fmla="*/ -11591 w 29533"/>
              <a:gd name="connsiteY7" fmla="*/ 62179 h 126682"/>
              <a:gd name="connsiteX8" fmla="*/ -3973 w 29533"/>
              <a:gd name="connsiteY8" fmla="*/ 101708 h 126682"/>
              <a:gd name="connsiteX9" fmla="*/ 16035 w 29533"/>
              <a:gd name="connsiteY9" fmla="*/ 125520 h 126682"/>
              <a:gd name="connsiteX10" fmla="*/ 17942 w 2953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2">
                <a:moveTo>
                  <a:pt x="17942" y="124187"/>
                </a:moveTo>
                <a:cubicBezTo>
                  <a:pt x="17942" y="123710"/>
                  <a:pt x="17942" y="123615"/>
                  <a:pt x="15077" y="121329"/>
                </a:cubicBezTo>
                <a:cubicBezTo>
                  <a:pt x="-159" y="105423"/>
                  <a:pt x="-4922" y="81610"/>
                  <a:pt x="-4922" y="62179"/>
                </a:cubicBezTo>
                <a:cubicBezTo>
                  <a:pt x="-4922" y="40271"/>
                  <a:pt x="790" y="18269"/>
                  <a:pt x="16035" y="2266"/>
                </a:cubicBezTo>
                <a:cubicBezTo>
                  <a:pt x="17942" y="838"/>
                  <a:pt x="17942" y="648"/>
                  <a:pt x="17942" y="266"/>
                </a:cubicBezTo>
                <a:cubicBezTo>
                  <a:pt x="17942" y="-686"/>
                  <a:pt x="16984" y="-1163"/>
                  <a:pt x="16035" y="-1163"/>
                </a:cubicBezTo>
                <a:cubicBezTo>
                  <a:pt x="15077" y="-1163"/>
                  <a:pt x="3655" y="7505"/>
                  <a:pt x="-3973" y="23602"/>
                </a:cubicBezTo>
                <a:cubicBezTo>
                  <a:pt x="-10633" y="37605"/>
                  <a:pt x="-11591" y="51606"/>
                  <a:pt x="-11591" y="62179"/>
                </a:cubicBezTo>
                <a:cubicBezTo>
                  <a:pt x="-11591" y="72085"/>
                  <a:pt x="-10633" y="87420"/>
                  <a:pt x="-3973" y="101708"/>
                </a:cubicBezTo>
                <a:cubicBezTo>
                  <a:pt x="3655" y="117234"/>
                  <a:pt x="15077" y="125520"/>
                  <a:pt x="16035" y="125520"/>
                </a:cubicBezTo>
                <a:cubicBezTo>
                  <a:pt x="16984" y="125520"/>
                  <a:pt x="17942" y="125044"/>
                  <a:pt x="17942" y="124187"/>
                </a:cubicBezTo>
                <a:close/>
              </a:path>
            </a:pathLst>
          </a:custGeom>
          <a:solidFill>
            <a:srgbClr val="000000"/>
          </a:solidFill>
          <a:ln w="12700" cap="flat">
            <a:noFill/>
            <a:prstDash val="solid"/>
            <a:miter/>
          </a:ln>
        </p:spPr>
        <p:txBody>
          <a:bodyPr rtlCol="0" anchor="ctr"/>
          <a:lstStyle/>
          <a:p>
            <a:endParaRPr lang="en-AE"/>
          </a:p>
        </p:txBody>
      </p:sp>
      <p:sp>
        <p:nvSpPr>
          <p:cNvPr id="168" name="Freeform: Shape 167">
            <a:extLst>
              <a:ext uri="{FF2B5EF4-FFF2-40B4-BE49-F238E27FC236}">
                <a16:creationId xmlns:a16="http://schemas.microsoft.com/office/drawing/2014/main" id="{1A399899-1AA5-438B-2ECE-557D70502D2A}"/>
              </a:ext>
            </a:extLst>
          </p:cNvPr>
          <p:cNvSpPr/>
          <p:nvPr/>
        </p:nvSpPr>
        <p:spPr>
          <a:xfrm>
            <a:off x="6793231" y="5763830"/>
            <a:ext cx="51429" cy="91344"/>
          </a:xfrm>
          <a:custGeom>
            <a:avLst/>
            <a:gdLst>
              <a:gd name="connsiteX0" fmla="*/ 31272 w 51429"/>
              <a:gd name="connsiteY0" fmla="*/ 65798 h 91344"/>
              <a:gd name="connsiteX1" fmla="*/ 33178 w 51429"/>
              <a:gd name="connsiteY1" fmla="*/ 53035 h 91344"/>
              <a:gd name="connsiteX2" fmla="*/ 33178 w 51429"/>
              <a:gd name="connsiteY2" fmla="*/ 47034 h 91344"/>
              <a:gd name="connsiteX3" fmla="*/ 25551 w 51429"/>
              <a:gd name="connsiteY3" fmla="*/ 31699 h 91344"/>
              <a:gd name="connsiteX4" fmla="*/ 12222 w 51429"/>
              <a:gd name="connsiteY4" fmla="*/ 8839 h 91344"/>
              <a:gd name="connsiteX5" fmla="*/ 13170 w 51429"/>
              <a:gd name="connsiteY5" fmla="*/ 6553 h 91344"/>
              <a:gd name="connsiteX6" fmla="*/ 15077 w 51429"/>
              <a:gd name="connsiteY6" fmla="*/ 3791 h 91344"/>
              <a:gd name="connsiteX7" fmla="*/ 19840 w 51429"/>
              <a:gd name="connsiteY7" fmla="*/ 3029 h 91344"/>
              <a:gd name="connsiteX8" fmla="*/ 33178 w 51429"/>
              <a:gd name="connsiteY8" fmla="*/ 9219 h 91344"/>
              <a:gd name="connsiteX9" fmla="*/ 35076 w 51429"/>
              <a:gd name="connsiteY9" fmla="*/ 9601 h 91344"/>
              <a:gd name="connsiteX10" fmla="*/ 39838 w 51429"/>
              <a:gd name="connsiteY10" fmla="*/ 6743 h 91344"/>
              <a:gd name="connsiteX11" fmla="*/ 39838 w 51429"/>
              <a:gd name="connsiteY11" fmla="*/ 4457 h 91344"/>
              <a:gd name="connsiteX12" fmla="*/ 36983 w 51429"/>
              <a:gd name="connsiteY12" fmla="*/ 1219 h 91344"/>
              <a:gd name="connsiteX13" fmla="*/ 22695 w 51429"/>
              <a:gd name="connsiteY13" fmla="*/ -1163 h 91344"/>
              <a:gd name="connsiteX14" fmla="*/ 19840 w 51429"/>
              <a:gd name="connsiteY14" fmla="*/ -972 h 91344"/>
              <a:gd name="connsiteX15" fmla="*/ 14128 w 51429"/>
              <a:gd name="connsiteY15" fmla="*/ 1028 h 91344"/>
              <a:gd name="connsiteX16" fmla="*/ 10315 w 51429"/>
              <a:gd name="connsiteY16" fmla="*/ 5410 h 91344"/>
              <a:gd name="connsiteX17" fmla="*/ 8408 w 51429"/>
              <a:gd name="connsiteY17" fmla="*/ 11791 h 91344"/>
              <a:gd name="connsiteX18" fmla="*/ 16026 w 51429"/>
              <a:gd name="connsiteY18" fmla="*/ 33699 h 91344"/>
              <a:gd name="connsiteX19" fmla="*/ 1738 w 51429"/>
              <a:gd name="connsiteY19" fmla="*/ 41224 h 91344"/>
              <a:gd name="connsiteX20" fmla="*/ -10642 w 51429"/>
              <a:gd name="connsiteY20" fmla="*/ 61322 h 91344"/>
              <a:gd name="connsiteX21" fmla="*/ -11591 w 51429"/>
              <a:gd name="connsiteY21" fmla="*/ 69132 h 91344"/>
              <a:gd name="connsiteX22" fmla="*/ -7787 w 51429"/>
              <a:gd name="connsiteY22" fmla="*/ 81706 h 91344"/>
              <a:gd name="connsiteX23" fmla="*/ 8408 w 51429"/>
              <a:gd name="connsiteY23" fmla="*/ 90182 h 91344"/>
              <a:gd name="connsiteX24" fmla="*/ 31272 w 51429"/>
              <a:gd name="connsiteY24" fmla="*/ 65798 h 91344"/>
              <a:gd name="connsiteX25" fmla="*/ 23653 w 51429"/>
              <a:gd name="connsiteY25" fmla="*/ 68180 h 91344"/>
              <a:gd name="connsiteX26" fmla="*/ 8408 w 51429"/>
              <a:gd name="connsiteY26" fmla="*/ 87516 h 91344"/>
              <a:gd name="connsiteX27" fmla="*/ -2066 w 51429"/>
              <a:gd name="connsiteY27" fmla="*/ 80277 h 91344"/>
              <a:gd name="connsiteX28" fmla="*/ -3973 w 51429"/>
              <a:gd name="connsiteY28" fmla="*/ 72465 h 91344"/>
              <a:gd name="connsiteX29" fmla="*/ -2066 w 51429"/>
              <a:gd name="connsiteY29" fmla="*/ 61988 h 91344"/>
              <a:gd name="connsiteX30" fmla="*/ 7459 w 51429"/>
              <a:gd name="connsiteY30" fmla="*/ 43320 h 91344"/>
              <a:gd name="connsiteX31" fmla="*/ 17933 w 51429"/>
              <a:gd name="connsiteY31" fmla="*/ 36366 h 91344"/>
              <a:gd name="connsiteX32" fmla="*/ 17933 w 51429"/>
              <a:gd name="connsiteY32" fmla="*/ 36937 h 91344"/>
              <a:gd name="connsiteX33" fmla="*/ 23653 w 51429"/>
              <a:gd name="connsiteY33" fmla="*/ 51702 h 91344"/>
              <a:gd name="connsiteX34" fmla="*/ 24602 w 51429"/>
              <a:gd name="connsiteY34" fmla="*/ 58083 h 91344"/>
              <a:gd name="connsiteX35" fmla="*/ 23653 w 51429"/>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29" h="91344">
                <a:moveTo>
                  <a:pt x="31272" y="65798"/>
                </a:moveTo>
                <a:cubicBezTo>
                  <a:pt x="33178" y="61511"/>
                  <a:pt x="33178" y="57226"/>
                  <a:pt x="33178" y="53035"/>
                </a:cubicBezTo>
                <a:cubicBezTo>
                  <a:pt x="33178" y="50939"/>
                  <a:pt x="33178" y="49034"/>
                  <a:pt x="33178" y="47034"/>
                </a:cubicBezTo>
                <a:cubicBezTo>
                  <a:pt x="32220" y="41224"/>
                  <a:pt x="29365" y="36176"/>
                  <a:pt x="25551" y="31699"/>
                </a:cubicBezTo>
                <a:cubicBezTo>
                  <a:pt x="19840" y="24460"/>
                  <a:pt x="12222" y="14458"/>
                  <a:pt x="12222" y="8839"/>
                </a:cubicBezTo>
                <a:cubicBezTo>
                  <a:pt x="12222" y="8076"/>
                  <a:pt x="12222" y="7315"/>
                  <a:pt x="13170" y="6553"/>
                </a:cubicBezTo>
                <a:cubicBezTo>
                  <a:pt x="13170" y="5506"/>
                  <a:pt x="14128" y="4361"/>
                  <a:pt x="15077" y="3791"/>
                </a:cubicBezTo>
                <a:cubicBezTo>
                  <a:pt x="16984" y="3124"/>
                  <a:pt x="17933" y="3029"/>
                  <a:pt x="19840" y="3029"/>
                </a:cubicBezTo>
                <a:cubicBezTo>
                  <a:pt x="25551" y="3314"/>
                  <a:pt x="28416" y="7315"/>
                  <a:pt x="33178" y="9219"/>
                </a:cubicBezTo>
                <a:cubicBezTo>
                  <a:pt x="34127" y="9410"/>
                  <a:pt x="34127" y="9601"/>
                  <a:pt x="35076" y="9601"/>
                </a:cubicBezTo>
                <a:cubicBezTo>
                  <a:pt x="36983" y="9601"/>
                  <a:pt x="38890" y="8362"/>
                  <a:pt x="39838" y="6743"/>
                </a:cubicBezTo>
                <a:cubicBezTo>
                  <a:pt x="39838" y="5981"/>
                  <a:pt x="39838" y="5220"/>
                  <a:pt x="39838" y="4457"/>
                </a:cubicBezTo>
                <a:cubicBezTo>
                  <a:pt x="39838" y="2838"/>
                  <a:pt x="38890" y="1505"/>
                  <a:pt x="36983" y="1219"/>
                </a:cubicBezTo>
                <a:cubicBezTo>
                  <a:pt x="33178" y="76"/>
                  <a:pt x="27458" y="-1163"/>
                  <a:pt x="22695" y="-1163"/>
                </a:cubicBezTo>
                <a:cubicBezTo>
                  <a:pt x="21747" y="-1163"/>
                  <a:pt x="20788" y="-972"/>
                  <a:pt x="19840" y="-972"/>
                </a:cubicBezTo>
                <a:cubicBezTo>
                  <a:pt x="17933" y="-591"/>
                  <a:pt x="16026" y="-115"/>
                  <a:pt x="14128" y="1028"/>
                </a:cubicBezTo>
                <a:cubicBezTo>
                  <a:pt x="12222" y="2076"/>
                  <a:pt x="11263" y="3600"/>
                  <a:pt x="10315" y="5410"/>
                </a:cubicBezTo>
                <a:cubicBezTo>
                  <a:pt x="9366" y="7315"/>
                  <a:pt x="8408" y="9410"/>
                  <a:pt x="8408" y="11791"/>
                </a:cubicBezTo>
                <a:cubicBezTo>
                  <a:pt x="8408" y="18459"/>
                  <a:pt x="12222" y="26651"/>
                  <a:pt x="16026" y="33699"/>
                </a:cubicBezTo>
                <a:cubicBezTo>
                  <a:pt x="11263" y="34842"/>
                  <a:pt x="6501" y="37509"/>
                  <a:pt x="1738" y="41224"/>
                </a:cubicBezTo>
                <a:cubicBezTo>
                  <a:pt x="-4922" y="46748"/>
                  <a:pt x="-8735" y="53892"/>
                  <a:pt x="-10642" y="61322"/>
                </a:cubicBezTo>
                <a:cubicBezTo>
                  <a:pt x="-11591" y="63988"/>
                  <a:pt x="-11591" y="66560"/>
                  <a:pt x="-11591" y="69132"/>
                </a:cubicBezTo>
                <a:cubicBezTo>
                  <a:pt x="-11591" y="73704"/>
                  <a:pt x="-10642" y="77991"/>
                  <a:pt x="-7787" y="81706"/>
                </a:cubicBezTo>
                <a:cubicBezTo>
                  <a:pt x="-4922" y="86944"/>
                  <a:pt x="1738" y="90182"/>
                  <a:pt x="8408" y="90182"/>
                </a:cubicBezTo>
                <a:cubicBezTo>
                  <a:pt x="19840" y="90182"/>
                  <a:pt x="28416" y="78276"/>
                  <a:pt x="31272" y="65798"/>
                </a:cubicBezTo>
                <a:close/>
                <a:moveTo>
                  <a:pt x="23653" y="68180"/>
                </a:moveTo>
                <a:cubicBezTo>
                  <a:pt x="20788" y="77419"/>
                  <a:pt x="16026" y="87516"/>
                  <a:pt x="8408" y="87516"/>
                </a:cubicBezTo>
                <a:cubicBezTo>
                  <a:pt x="3645" y="87516"/>
                  <a:pt x="-159" y="84562"/>
                  <a:pt x="-2066" y="80277"/>
                </a:cubicBezTo>
                <a:cubicBezTo>
                  <a:pt x="-3024" y="77991"/>
                  <a:pt x="-3973" y="75323"/>
                  <a:pt x="-3973" y="72465"/>
                </a:cubicBezTo>
                <a:cubicBezTo>
                  <a:pt x="-3973" y="69132"/>
                  <a:pt x="-3024" y="65512"/>
                  <a:pt x="-2066" y="61988"/>
                </a:cubicBezTo>
                <a:cubicBezTo>
                  <a:pt x="-159" y="55416"/>
                  <a:pt x="1738" y="48653"/>
                  <a:pt x="7459" y="43320"/>
                </a:cubicBezTo>
                <a:cubicBezTo>
                  <a:pt x="10315" y="40080"/>
                  <a:pt x="14128" y="37509"/>
                  <a:pt x="17933" y="36366"/>
                </a:cubicBezTo>
                <a:lnTo>
                  <a:pt x="17933" y="36937"/>
                </a:lnTo>
                <a:cubicBezTo>
                  <a:pt x="20788" y="41509"/>
                  <a:pt x="22695" y="46272"/>
                  <a:pt x="23653" y="51702"/>
                </a:cubicBezTo>
                <a:cubicBezTo>
                  <a:pt x="24602" y="53797"/>
                  <a:pt x="24602" y="55797"/>
                  <a:pt x="24602" y="58083"/>
                </a:cubicBezTo>
                <a:cubicBezTo>
                  <a:pt x="24602" y="61322"/>
                  <a:pt x="24602" y="64751"/>
                  <a:pt x="23653" y="68180"/>
                </a:cubicBezTo>
                <a:close/>
              </a:path>
            </a:pathLst>
          </a:custGeom>
          <a:solidFill>
            <a:srgbClr val="000000"/>
          </a:solidFill>
          <a:ln w="12700" cap="flat">
            <a:noFill/>
            <a:prstDash val="solid"/>
            <a:miter/>
          </a:ln>
        </p:spPr>
        <p:txBody>
          <a:bodyPr rtlCol="0" anchor="ctr"/>
          <a:lstStyle/>
          <a:p>
            <a:endParaRPr lang="en-AE"/>
          </a:p>
        </p:txBody>
      </p:sp>
      <p:sp>
        <p:nvSpPr>
          <p:cNvPr id="169" name="Freeform: Shape 168">
            <a:extLst>
              <a:ext uri="{FF2B5EF4-FFF2-40B4-BE49-F238E27FC236}">
                <a16:creationId xmlns:a16="http://schemas.microsoft.com/office/drawing/2014/main" id="{1DB779C7-2A27-82FE-DB2C-D294F2D5CD05}"/>
              </a:ext>
            </a:extLst>
          </p:cNvPr>
          <p:cNvSpPr/>
          <p:nvPr/>
        </p:nvSpPr>
        <p:spPr>
          <a:xfrm>
            <a:off x="6856092" y="5758877"/>
            <a:ext cx="29533" cy="126682"/>
          </a:xfrm>
          <a:custGeom>
            <a:avLst/>
            <a:gdLst>
              <a:gd name="connsiteX0" fmla="*/ 17942 w 29533"/>
              <a:gd name="connsiteY0" fmla="*/ 62179 h 126682"/>
              <a:gd name="connsiteX1" fmla="*/ 9366 w 29533"/>
              <a:gd name="connsiteY1" fmla="*/ 22650 h 126682"/>
              <a:gd name="connsiteX2" fmla="*/ -10633 w 29533"/>
              <a:gd name="connsiteY2" fmla="*/ -1163 h 126682"/>
              <a:gd name="connsiteX3" fmla="*/ -11591 w 29533"/>
              <a:gd name="connsiteY3" fmla="*/ 266 h 126682"/>
              <a:gd name="connsiteX4" fmla="*/ -8735 w 29533"/>
              <a:gd name="connsiteY4" fmla="*/ 3220 h 126682"/>
              <a:gd name="connsiteX5" fmla="*/ 10315 w 29533"/>
              <a:gd name="connsiteY5" fmla="*/ 62179 h 126682"/>
              <a:gd name="connsiteX6" fmla="*/ -9684 w 29533"/>
              <a:gd name="connsiteY6" fmla="*/ 122091 h 126682"/>
              <a:gd name="connsiteX7" fmla="*/ -11591 w 29533"/>
              <a:gd name="connsiteY7" fmla="*/ 124187 h 126682"/>
              <a:gd name="connsiteX8" fmla="*/ -10633 w 29533"/>
              <a:gd name="connsiteY8" fmla="*/ 125520 h 126682"/>
              <a:gd name="connsiteX9" fmla="*/ 9366 w 29533"/>
              <a:gd name="connsiteY9" fmla="*/ 100851 h 126682"/>
              <a:gd name="connsiteX10" fmla="*/ 17942 w 29533"/>
              <a:gd name="connsiteY10" fmla="*/ 62179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2">
                <a:moveTo>
                  <a:pt x="17942" y="62179"/>
                </a:moveTo>
                <a:cubicBezTo>
                  <a:pt x="17942" y="52272"/>
                  <a:pt x="16035" y="36937"/>
                  <a:pt x="9366" y="22650"/>
                </a:cubicBezTo>
                <a:cubicBezTo>
                  <a:pt x="1748" y="7219"/>
                  <a:pt x="-8735" y="-1163"/>
                  <a:pt x="-10633" y="-1163"/>
                </a:cubicBezTo>
                <a:cubicBezTo>
                  <a:pt x="-11591" y="-1163"/>
                  <a:pt x="-11591" y="-495"/>
                  <a:pt x="-11591" y="266"/>
                </a:cubicBezTo>
                <a:cubicBezTo>
                  <a:pt x="-11591" y="648"/>
                  <a:pt x="-11591" y="838"/>
                  <a:pt x="-8735" y="3220"/>
                </a:cubicBezTo>
                <a:cubicBezTo>
                  <a:pt x="2697" y="15697"/>
                  <a:pt x="10315" y="35794"/>
                  <a:pt x="10315" y="62179"/>
                </a:cubicBezTo>
                <a:cubicBezTo>
                  <a:pt x="10315" y="83896"/>
                  <a:pt x="5552" y="105994"/>
                  <a:pt x="-9684" y="122091"/>
                </a:cubicBezTo>
                <a:cubicBezTo>
                  <a:pt x="-11591" y="123615"/>
                  <a:pt x="-11591" y="123710"/>
                  <a:pt x="-11591" y="124187"/>
                </a:cubicBezTo>
                <a:cubicBezTo>
                  <a:pt x="-11591" y="124948"/>
                  <a:pt x="-11591" y="125520"/>
                  <a:pt x="-10633" y="125520"/>
                </a:cubicBezTo>
                <a:cubicBezTo>
                  <a:pt x="-8735" y="125520"/>
                  <a:pt x="2697" y="116948"/>
                  <a:pt x="9366" y="100851"/>
                </a:cubicBezTo>
                <a:cubicBezTo>
                  <a:pt x="16035" y="86848"/>
                  <a:pt x="17942" y="72847"/>
                  <a:pt x="17942" y="62179"/>
                </a:cubicBezTo>
                <a:close/>
              </a:path>
            </a:pathLst>
          </a:custGeom>
          <a:solidFill>
            <a:srgbClr val="000000"/>
          </a:solidFill>
          <a:ln w="12700" cap="flat">
            <a:noFill/>
            <a:prstDash val="solid"/>
            <a:miter/>
          </a:ln>
        </p:spPr>
        <p:txBody>
          <a:bodyPr rtlCol="0" anchor="ctr"/>
          <a:lstStyle/>
          <a:p>
            <a:endParaRPr lang="en-AE"/>
          </a:p>
        </p:txBody>
      </p:sp>
      <p:sp>
        <p:nvSpPr>
          <p:cNvPr id="170" name="Freeform: Shape 169">
            <a:extLst>
              <a:ext uri="{FF2B5EF4-FFF2-40B4-BE49-F238E27FC236}">
                <a16:creationId xmlns:a16="http://schemas.microsoft.com/office/drawing/2014/main" id="{ED3CA043-6E44-218A-B943-AB85BAA725FF}"/>
              </a:ext>
            </a:extLst>
          </p:cNvPr>
          <p:cNvSpPr/>
          <p:nvPr/>
        </p:nvSpPr>
        <p:spPr>
          <a:xfrm>
            <a:off x="6954198" y="5764687"/>
            <a:ext cx="1262062" cy="115062"/>
          </a:xfrm>
          <a:custGeom>
            <a:avLst/>
            <a:gdLst>
              <a:gd name="connsiteX0" fmla="*/ 18891 w 1262062"/>
              <a:gd name="connsiteY0" fmla="*/ 69895 h 115062"/>
              <a:gd name="connsiteX1" fmla="*/ 17942 w 1262062"/>
              <a:gd name="connsiteY1" fmla="*/ 68656 h 115062"/>
              <a:gd name="connsiteX2" fmla="*/ 15086 w 1262062"/>
              <a:gd name="connsiteY2" fmla="*/ 70752 h 115062"/>
              <a:gd name="connsiteX3" fmla="*/ 3655 w 1262062"/>
              <a:gd name="connsiteY3" fmla="*/ 86659 h 115062"/>
              <a:gd name="connsiteX4" fmla="*/ 799 w 1262062"/>
              <a:gd name="connsiteY4" fmla="*/ 83135 h 115062"/>
              <a:gd name="connsiteX5" fmla="*/ 3655 w 1262062"/>
              <a:gd name="connsiteY5" fmla="*/ 70942 h 115062"/>
              <a:gd name="connsiteX6" fmla="*/ 12222 w 1262062"/>
              <a:gd name="connsiteY6" fmla="*/ 49320 h 115062"/>
              <a:gd name="connsiteX7" fmla="*/ 13180 w 1262062"/>
              <a:gd name="connsiteY7" fmla="*/ 42177 h 115062"/>
              <a:gd name="connsiteX8" fmla="*/ 3655 w 1262062"/>
              <a:gd name="connsiteY8" fmla="*/ 32080 h 115062"/>
              <a:gd name="connsiteX9" fmla="*/ -11591 w 1262062"/>
              <a:gd name="connsiteY9" fmla="*/ 51606 h 115062"/>
              <a:gd name="connsiteX10" fmla="*/ -9684 w 1262062"/>
              <a:gd name="connsiteY10" fmla="*/ 52940 h 115062"/>
              <a:gd name="connsiteX11" fmla="*/ -7777 w 1262062"/>
              <a:gd name="connsiteY11" fmla="*/ 50845 h 115062"/>
              <a:gd name="connsiteX12" fmla="*/ 3655 w 1262062"/>
              <a:gd name="connsiteY12" fmla="*/ 34937 h 115062"/>
              <a:gd name="connsiteX13" fmla="*/ 6510 w 1262062"/>
              <a:gd name="connsiteY13" fmla="*/ 38462 h 115062"/>
              <a:gd name="connsiteX14" fmla="*/ 4603 w 1262062"/>
              <a:gd name="connsiteY14" fmla="*/ 47511 h 115062"/>
              <a:gd name="connsiteX15" fmla="*/ 799 w 1262062"/>
              <a:gd name="connsiteY15" fmla="*/ 58084 h 115062"/>
              <a:gd name="connsiteX16" fmla="*/ -3964 w 1262062"/>
              <a:gd name="connsiteY16" fmla="*/ 70656 h 115062"/>
              <a:gd name="connsiteX17" fmla="*/ -5870 w 1262062"/>
              <a:gd name="connsiteY17" fmla="*/ 79229 h 115062"/>
              <a:gd name="connsiteX18" fmla="*/ 3655 w 1262062"/>
              <a:gd name="connsiteY18" fmla="*/ 89325 h 115062"/>
              <a:gd name="connsiteX19" fmla="*/ 18891 w 1262062"/>
              <a:gd name="connsiteY19" fmla="*/ 69895 h 115062"/>
              <a:gd name="connsiteX20" fmla="*/ 22705 w 1262062"/>
              <a:gd name="connsiteY20" fmla="*/ 10744 h 115062"/>
              <a:gd name="connsiteX21" fmla="*/ 16984 w 1262062"/>
              <a:gd name="connsiteY21" fmla="*/ 5315 h 115062"/>
              <a:gd name="connsiteX22" fmla="*/ 9366 w 1262062"/>
              <a:gd name="connsiteY22" fmla="*/ 13316 h 115062"/>
              <a:gd name="connsiteX23" fmla="*/ 15086 w 1262062"/>
              <a:gd name="connsiteY23" fmla="*/ 18650 h 115062"/>
              <a:gd name="connsiteX24" fmla="*/ 22705 w 1262062"/>
              <a:gd name="connsiteY24" fmla="*/ 10744 h 115062"/>
              <a:gd name="connsiteX25" fmla="*/ 65567 w 1262062"/>
              <a:gd name="connsiteY25" fmla="*/ 68275 h 115062"/>
              <a:gd name="connsiteX26" fmla="*/ 51280 w 1262062"/>
              <a:gd name="connsiteY26" fmla="*/ 53797 h 115062"/>
              <a:gd name="connsiteX27" fmla="*/ 42703 w 1262062"/>
              <a:gd name="connsiteY27" fmla="*/ 46462 h 115062"/>
              <a:gd name="connsiteX28" fmla="*/ 56042 w 1262062"/>
              <a:gd name="connsiteY28" fmla="*/ 34937 h 115062"/>
              <a:gd name="connsiteX29" fmla="*/ 65567 w 1262062"/>
              <a:gd name="connsiteY29" fmla="*/ 41129 h 115062"/>
              <a:gd name="connsiteX30" fmla="*/ 59847 w 1262062"/>
              <a:gd name="connsiteY30" fmla="*/ 46177 h 115062"/>
              <a:gd name="connsiteX31" fmla="*/ 63660 w 1262062"/>
              <a:gd name="connsiteY31" fmla="*/ 49797 h 115062"/>
              <a:gd name="connsiteX32" fmla="*/ 69372 w 1262062"/>
              <a:gd name="connsiteY32" fmla="*/ 42938 h 115062"/>
              <a:gd name="connsiteX33" fmla="*/ 56042 w 1262062"/>
              <a:gd name="connsiteY33" fmla="*/ 32080 h 115062"/>
              <a:gd name="connsiteX34" fmla="*/ 36034 w 1262062"/>
              <a:gd name="connsiteY34" fmla="*/ 50845 h 115062"/>
              <a:gd name="connsiteX35" fmla="*/ 47466 w 1262062"/>
              <a:gd name="connsiteY35" fmla="*/ 63131 h 115062"/>
              <a:gd name="connsiteX36" fmla="*/ 58898 w 1262062"/>
              <a:gd name="connsiteY36" fmla="*/ 72371 h 115062"/>
              <a:gd name="connsiteX37" fmla="*/ 42703 w 1262062"/>
              <a:gd name="connsiteY37" fmla="*/ 86659 h 115062"/>
              <a:gd name="connsiteX38" fmla="*/ 30323 w 1262062"/>
              <a:gd name="connsiteY38" fmla="*/ 79515 h 115062"/>
              <a:gd name="connsiteX39" fmla="*/ 36992 w 1262062"/>
              <a:gd name="connsiteY39" fmla="*/ 73324 h 115062"/>
              <a:gd name="connsiteX40" fmla="*/ 32230 w 1262062"/>
              <a:gd name="connsiteY40" fmla="*/ 69227 h 115062"/>
              <a:gd name="connsiteX41" fmla="*/ 25560 w 1262062"/>
              <a:gd name="connsiteY41" fmla="*/ 77134 h 115062"/>
              <a:gd name="connsiteX42" fmla="*/ 41755 w 1262062"/>
              <a:gd name="connsiteY42" fmla="*/ 89325 h 115062"/>
              <a:gd name="connsiteX43" fmla="*/ 65567 w 1262062"/>
              <a:gd name="connsiteY43" fmla="*/ 68275 h 115062"/>
              <a:gd name="connsiteX44" fmla="*/ 179867 w 1262062"/>
              <a:gd name="connsiteY44" fmla="*/ 69895 h 115062"/>
              <a:gd name="connsiteX45" fmla="*/ 177960 w 1262062"/>
              <a:gd name="connsiteY45" fmla="*/ 68656 h 115062"/>
              <a:gd name="connsiteX46" fmla="*/ 175105 w 1262062"/>
              <a:gd name="connsiteY46" fmla="*/ 71513 h 115062"/>
              <a:gd name="connsiteX47" fmla="*/ 166528 w 1262062"/>
              <a:gd name="connsiteY47" fmla="*/ 86659 h 115062"/>
              <a:gd name="connsiteX48" fmla="*/ 163673 w 1262062"/>
              <a:gd name="connsiteY48" fmla="*/ 81515 h 115062"/>
              <a:gd name="connsiteX49" fmla="*/ 164622 w 1262062"/>
              <a:gd name="connsiteY49" fmla="*/ 74942 h 115062"/>
              <a:gd name="connsiteX50" fmla="*/ 173198 w 1262062"/>
              <a:gd name="connsiteY50" fmla="*/ 40557 h 115062"/>
              <a:gd name="connsiteX51" fmla="*/ 173198 w 1262062"/>
              <a:gd name="connsiteY51" fmla="*/ 37891 h 115062"/>
              <a:gd name="connsiteX52" fmla="*/ 170342 w 1262062"/>
              <a:gd name="connsiteY52" fmla="*/ 34556 h 115062"/>
              <a:gd name="connsiteX53" fmla="*/ 165580 w 1262062"/>
              <a:gd name="connsiteY53" fmla="*/ 39509 h 115062"/>
              <a:gd name="connsiteX54" fmla="*/ 155097 w 1262062"/>
              <a:gd name="connsiteY54" fmla="*/ 32080 h 115062"/>
              <a:gd name="connsiteX55" fmla="*/ 125573 w 1262062"/>
              <a:gd name="connsiteY55" fmla="*/ 69895 h 115062"/>
              <a:gd name="connsiteX56" fmla="*/ 140809 w 1262062"/>
              <a:gd name="connsiteY56" fmla="*/ 89325 h 115062"/>
              <a:gd name="connsiteX57" fmla="*/ 156055 w 1262062"/>
              <a:gd name="connsiteY57" fmla="*/ 80563 h 115062"/>
              <a:gd name="connsiteX58" fmla="*/ 166528 w 1262062"/>
              <a:gd name="connsiteY58" fmla="*/ 89325 h 115062"/>
              <a:gd name="connsiteX59" fmla="*/ 176053 w 1262062"/>
              <a:gd name="connsiteY59" fmla="*/ 82372 h 115062"/>
              <a:gd name="connsiteX60" fmla="*/ 179867 w 1262062"/>
              <a:gd name="connsiteY60" fmla="*/ 69895 h 115062"/>
              <a:gd name="connsiteX61" fmla="*/ 157003 w 1262062"/>
              <a:gd name="connsiteY61" fmla="*/ 72371 h 115062"/>
              <a:gd name="connsiteX62" fmla="*/ 141767 w 1262062"/>
              <a:gd name="connsiteY62" fmla="*/ 86659 h 115062"/>
              <a:gd name="connsiteX63" fmla="*/ 134149 w 1262062"/>
              <a:gd name="connsiteY63" fmla="*/ 75419 h 115062"/>
              <a:gd name="connsiteX64" fmla="*/ 140809 w 1262062"/>
              <a:gd name="connsiteY64" fmla="*/ 48844 h 115062"/>
              <a:gd name="connsiteX65" fmla="*/ 155097 w 1262062"/>
              <a:gd name="connsiteY65" fmla="*/ 34937 h 115062"/>
              <a:gd name="connsiteX66" fmla="*/ 163673 w 1262062"/>
              <a:gd name="connsiteY66" fmla="*/ 46844 h 115062"/>
              <a:gd name="connsiteX67" fmla="*/ 162724 w 1262062"/>
              <a:gd name="connsiteY67" fmla="*/ 48463 h 115062"/>
              <a:gd name="connsiteX68" fmla="*/ 270355 w 1262062"/>
              <a:gd name="connsiteY68" fmla="*/ 96088 h 115062"/>
              <a:gd name="connsiteX69" fmla="*/ 284642 w 1262062"/>
              <a:gd name="connsiteY69" fmla="*/ 40557 h 115062"/>
              <a:gd name="connsiteX70" fmla="*/ 284642 w 1262062"/>
              <a:gd name="connsiteY70" fmla="*/ 37891 h 115062"/>
              <a:gd name="connsiteX71" fmla="*/ 281786 w 1262062"/>
              <a:gd name="connsiteY71" fmla="*/ 34556 h 115062"/>
              <a:gd name="connsiteX72" fmla="*/ 277024 w 1262062"/>
              <a:gd name="connsiteY72" fmla="*/ 39319 h 115062"/>
              <a:gd name="connsiteX73" fmla="*/ 265592 w 1262062"/>
              <a:gd name="connsiteY73" fmla="*/ 32080 h 115062"/>
              <a:gd name="connsiteX74" fmla="*/ 237017 w 1262062"/>
              <a:gd name="connsiteY74" fmla="*/ 68656 h 115062"/>
              <a:gd name="connsiteX75" fmla="*/ 252253 w 1262062"/>
              <a:gd name="connsiteY75" fmla="*/ 87992 h 115062"/>
              <a:gd name="connsiteX76" fmla="*/ 265592 w 1262062"/>
              <a:gd name="connsiteY76" fmla="*/ 81324 h 115062"/>
              <a:gd name="connsiteX77" fmla="*/ 263685 w 1262062"/>
              <a:gd name="connsiteY77" fmla="*/ 91897 h 115062"/>
              <a:gd name="connsiteX78" fmla="*/ 257974 w 1262062"/>
              <a:gd name="connsiteY78" fmla="*/ 105327 h 115062"/>
              <a:gd name="connsiteX79" fmla="*/ 245584 w 1262062"/>
              <a:gd name="connsiteY79" fmla="*/ 111233 h 115062"/>
              <a:gd name="connsiteX80" fmla="*/ 237017 w 1262062"/>
              <a:gd name="connsiteY80" fmla="*/ 109708 h 115062"/>
              <a:gd name="connsiteX81" fmla="*/ 240822 w 1262062"/>
              <a:gd name="connsiteY81" fmla="*/ 103994 h 115062"/>
              <a:gd name="connsiteX82" fmla="*/ 236059 w 1262062"/>
              <a:gd name="connsiteY82" fmla="*/ 99899 h 115062"/>
              <a:gd name="connsiteX83" fmla="*/ 230348 w 1262062"/>
              <a:gd name="connsiteY83" fmla="*/ 106661 h 115062"/>
              <a:gd name="connsiteX84" fmla="*/ 245584 w 1262062"/>
              <a:gd name="connsiteY84" fmla="*/ 113900 h 115062"/>
              <a:gd name="connsiteX85" fmla="*/ 270355 w 1262062"/>
              <a:gd name="connsiteY85" fmla="*/ 96088 h 115062"/>
              <a:gd name="connsiteX86" fmla="*/ 268448 w 1262062"/>
              <a:gd name="connsiteY86" fmla="*/ 71324 h 115062"/>
              <a:gd name="connsiteX87" fmla="*/ 253211 w 1262062"/>
              <a:gd name="connsiteY87" fmla="*/ 85230 h 115062"/>
              <a:gd name="connsiteX88" fmla="*/ 245584 w 1262062"/>
              <a:gd name="connsiteY88" fmla="*/ 74180 h 115062"/>
              <a:gd name="connsiteX89" fmla="*/ 252253 w 1262062"/>
              <a:gd name="connsiteY89" fmla="*/ 47416 h 115062"/>
              <a:gd name="connsiteX90" fmla="*/ 265592 w 1262062"/>
              <a:gd name="connsiteY90" fmla="*/ 34937 h 115062"/>
              <a:gd name="connsiteX91" fmla="*/ 274159 w 1262062"/>
              <a:gd name="connsiteY91" fmla="*/ 46462 h 115062"/>
              <a:gd name="connsiteX92" fmla="*/ 274159 w 1262062"/>
              <a:gd name="connsiteY92" fmla="*/ 48273 h 115062"/>
              <a:gd name="connsiteX93" fmla="*/ 345597 w 1262062"/>
              <a:gd name="connsiteY93" fmla="*/ 52940 h 115062"/>
              <a:gd name="connsiteX94" fmla="*/ 327505 w 1262062"/>
              <a:gd name="connsiteY94" fmla="*/ 32080 h 115062"/>
              <a:gd name="connsiteX95" fmla="*/ 295116 w 1262062"/>
              <a:gd name="connsiteY95" fmla="*/ 68561 h 115062"/>
              <a:gd name="connsiteX96" fmla="*/ 314166 w 1262062"/>
              <a:gd name="connsiteY96" fmla="*/ 89325 h 115062"/>
              <a:gd name="connsiteX97" fmla="*/ 345597 w 1262062"/>
              <a:gd name="connsiteY97" fmla="*/ 52940 h 115062"/>
              <a:gd name="connsiteX98" fmla="*/ 337030 w 1262062"/>
              <a:gd name="connsiteY98" fmla="*/ 47987 h 115062"/>
              <a:gd name="connsiteX99" fmla="*/ 330360 w 1262062"/>
              <a:gd name="connsiteY99" fmla="*/ 73990 h 115062"/>
              <a:gd name="connsiteX100" fmla="*/ 314166 w 1262062"/>
              <a:gd name="connsiteY100" fmla="*/ 86659 h 115062"/>
              <a:gd name="connsiteX101" fmla="*/ 304641 w 1262062"/>
              <a:gd name="connsiteY101" fmla="*/ 73610 h 115062"/>
              <a:gd name="connsiteX102" fmla="*/ 311310 w 1262062"/>
              <a:gd name="connsiteY102" fmla="*/ 46367 h 115062"/>
              <a:gd name="connsiteX103" fmla="*/ 327505 w 1262062"/>
              <a:gd name="connsiteY103" fmla="*/ 34937 h 115062"/>
              <a:gd name="connsiteX104" fmla="*/ 337030 w 1262062"/>
              <a:gd name="connsiteY104" fmla="*/ 47987 h 115062"/>
              <a:gd name="connsiteX105" fmla="*/ 403705 w 1262062"/>
              <a:gd name="connsiteY105" fmla="*/ 52940 h 115062"/>
              <a:gd name="connsiteX106" fmla="*/ 385603 w 1262062"/>
              <a:gd name="connsiteY106" fmla="*/ 32080 h 115062"/>
              <a:gd name="connsiteX107" fmla="*/ 353224 w 1262062"/>
              <a:gd name="connsiteY107" fmla="*/ 68561 h 115062"/>
              <a:gd name="connsiteX108" fmla="*/ 372274 w 1262062"/>
              <a:gd name="connsiteY108" fmla="*/ 89325 h 115062"/>
              <a:gd name="connsiteX109" fmla="*/ 403705 w 1262062"/>
              <a:gd name="connsiteY109" fmla="*/ 52940 h 115062"/>
              <a:gd name="connsiteX110" fmla="*/ 395128 w 1262062"/>
              <a:gd name="connsiteY110" fmla="*/ 47987 h 115062"/>
              <a:gd name="connsiteX111" fmla="*/ 388459 w 1262062"/>
              <a:gd name="connsiteY111" fmla="*/ 73990 h 115062"/>
              <a:gd name="connsiteX112" fmla="*/ 372274 w 1262062"/>
              <a:gd name="connsiteY112" fmla="*/ 86659 h 115062"/>
              <a:gd name="connsiteX113" fmla="*/ 362749 w 1262062"/>
              <a:gd name="connsiteY113" fmla="*/ 73610 h 115062"/>
              <a:gd name="connsiteX114" fmla="*/ 369409 w 1262062"/>
              <a:gd name="connsiteY114" fmla="*/ 46367 h 115062"/>
              <a:gd name="connsiteX115" fmla="*/ 385603 w 1262062"/>
              <a:gd name="connsiteY115" fmla="*/ 34937 h 115062"/>
              <a:gd name="connsiteX116" fmla="*/ 395128 w 1262062"/>
              <a:gd name="connsiteY116" fmla="*/ 47987 h 115062"/>
              <a:gd name="connsiteX117" fmla="*/ 465617 w 1262062"/>
              <a:gd name="connsiteY117" fmla="*/ 69895 h 115062"/>
              <a:gd name="connsiteX118" fmla="*/ 463710 w 1262062"/>
              <a:gd name="connsiteY118" fmla="*/ 68656 h 115062"/>
              <a:gd name="connsiteX119" fmla="*/ 460855 w 1262062"/>
              <a:gd name="connsiteY119" fmla="*/ 71513 h 115062"/>
              <a:gd name="connsiteX120" fmla="*/ 452278 w 1262062"/>
              <a:gd name="connsiteY120" fmla="*/ 86659 h 115062"/>
              <a:gd name="connsiteX121" fmla="*/ 449423 w 1262062"/>
              <a:gd name="connsiteY121" fmla="*/ 81515 h 115062"/>
              <a:gd name="connsiteX122" fmla="*/ 450372 w 1262062"/>
              <a:gd name="connsiteY122" fmla="*/ 75705 h 115062"/>
              <a:gd name="connsiteX123" fmla="*/ 468473 w 1262062"/>
              <a:gd name="connsiteY123" fmla="*/ 3315 h 115062"/>
              <a:gd name="connsiteX124" fmla="*/ 468473 w 1262062"/>
              <a:gd name="connsiteY124" fmla="*/ 1695 h 115062"/>
              <a:gd name="connsiteX125" fmla="*/ 466566 w 1262062"/>
              <a:gd name="connsiteY125" fmla="*/ 171 h 115062"/>
              <a:gd name="connsiteX126" fmla="*/ 464659 w 1262062"/>
              <a:gd name="connsiteY126" fmla="*/ 552 h 115062"/>
              <a:gd name="connsiteX127" fmla="*/ 452278 w 1262062"/>
              <a:gd name="connsiteY127" fmla="*/ 1600 h 115062"/>
              <a:gd name="connsiteX128" fmla="*/ 449423 w 1262062"/>
              <a:gd name="connsiteY128" fmla="*/ 4077 h 115062"/>
              <a:gd name="connsiteX129" fmla="*/ 452278 w 1262062"/>
              <a:gd name="connsiteY129" fmla="*/ 5601 h 115062"/>
              <a:gd name="connsiteX130" fmla="*/ 458948 w 1262062"/>
              <a:gd name="connsiteY130" fmla="*/ 7696 h 115062"/>
              <a:gd name="connsiteX131" fmla="*/ 457999 w 1262062"/>
              <a:gd name="connsiteY131" fmla="*/ 9887 h 115062"/>
              <a:gd name="connsiteX132" fmla="*/ 451330 w 1262062"/>
              <a:gd name="connsiteY132" fmla="*/ 39509 h 115062"/>
              <a:gd name="connsiteX133" fmla="*/ 439898 w 1262062"/>
              <a:gd name="connsiteY133" fmla="*/ 32080 h 115062"/>
              <a:gd name="connsiteX134" fmla="*/ 411323 w 1262062"/>
              <a:gd name="connsiteY134" fmla="*/ 69895 h 115062"/>
              <a:gd name="connsiteX135" fmla="*/ 426559 w 1262062"/>
              <a:gd name="connsiteY135" fmla="*/ 89325 h 115062"/>
              <a:gd name="connsiteX136" fmla="*/ 441805 w 1262062"/>
              <a:gd name="connsiteY136" fmla="*/ 80563 h 115062"/>
              <a:gd name="connsiteX137" fmla="*/ 452278 w 1262062"/>
              <a:gd name="connsiteY137" fmla="*/ 89325 h 115062"/>
              <a:gd name="connsiteX138" fmla="*/ 461803 w 1262062"/>
              <a:gd name="connsiteY138" fmla="*/ 82372 h 115062"/>
              <a:gd name="connsiteX139" fmla="*/ 465617 w 1262062"/>
              <a:gd name="connsiteY139" fmla="*/ 69895 h 115062"/>
              <a:gd name="connsiteX140" fmla="*/ 442753 w 1262062"/>
              <a:gd name="connsiteY140" fmla="*/ 72561 h 115062"/>
              <a:gd name="connsiteX141" fmla="*/ 426559 w 1262062"/>
              <a:gd name="connsiteY141" fmla="*/ 86659 h 115062"/>
              <a:gd name="connsiteX142" fmla="*/ 419899 w 1262062"/>
              <a:gd name="connsiteY142" fmla="*/ 75419 h 115062"/>
              <a:gd name="connsiteX143" fmla="*/ 426559 w 1262062"/>
              <a:gd name="connsiteY143" fmla="*/ 48844 h 115062"/>
              <a:gd name="connsiteX144" fmla="*/ 439898 w 1262062"/>
              <a:gd name="connsiteY144" fmla="*/ 34937 h 115062"/>
              <a:gd name="connsiteX145" fmla="*/ 446567 w 1262062"/>
              <a:gd name="connsiteY145" fmla="*/ 38652 h 115062"/>
              <a:gd name="connsiteX146" fmla="*/ 449423 w 1262062"/>
              <a:gd name="connsiteY146" fmla="*/ 46653 h 115062"/>
              <a:gd name="connsiteX147" fmla="*/ 448474 w 1262062"/>
              <a:gd name="connsiteY147" fmla="*/ 48273 h 115062"/>
              <a:gd name="connsiteX148" fmla="*/ 566578 w 1262062"/>
              <a:gd name="connsiteY148" fmla="*/ 74942 h 115062"/>
              <a:gd name="connsiteX149" fmla="*/ 564672 w 1262062"/>
              <a:gd name="connsiteY149" fmla="*/ 72847 h 115062"/>
              <a:gd name="connsiteX150" fmla="*/ 563723 w 1262062"/>
              <a:gd name="connsiteY150" fmla="*/ 74180 h 115062"/>
              <a:gd name="connsiteX151" fmla="*/ 540859 w 1262062"/>
              <a:gd name="connsiteY151" fmla="*/ 86659 h 115062"/>
              <a:gd name="connsiteX152" fmla="*/ 531334 w 1262062"/>
              <a:gd name="connsiteY152" fmla="*/ 72656 h 115062"/>
              <a:gd name="connsiteX153" fmla="*/ 533241 w 1262062"/>
              <a:gd name="connsiteY153" fmla="*/ 58845 h 115062"/>
              <a:gd name="connsiteX154" fmla="*/ 538003 w 1262062"/>
              <a:gd name="connsiteY154" fmla="*/ 58845 h 115062"/>
              <a:gd name="connsiteX155" fmla="*/ 556105 w 1262062"/>
              <a:gd name="connsiteY155" fmla="*/ 55987 h 115062"/>
              <a:gd name="connsiteX156" fmla="*/ 566578 w 1262062"/>
              <a:gd name="connsiteY156" fmla="*/ 42938 h 115062"/>
              <a:gd name="connsiteX157" fmla="*/ 553249 w 1262062"/>
              <a:gd name="connsiteY157" fmla="*/ 32080 h 115062"/>
              <a:gd name="connsiteX158" fmla="*/ 521809 w 1262062"/>
              <a:gd name="connsiteY158" fmla="*/ 67323 h 115062"/>
              <a:gd name="connsiteX159" fmla="*/ 539910 w 1262062"/>
              <a:gd name="connsiteY159" fmla="*/ 89325 h 115062"/>
              <a:gd name="connsiteX160" fmla="*/ 566578 w 1262062"/>
              <a:gd name="connsiteY160" fmla="*/ 74942 h 115062"/>
              <a:gd name="connsiteX161" fmla="*/ 561816 w 1262062"/>
              <a:gd name="connsiteY161" fmla="*/ 42653 h 115062"/>
              <a:gd name="connsiteX162" fmla="*/ 536097 w 1262062"/>
              <a:gd name="connsiteY162" fmla="*/ 55987 h 115062"/>
              <a:gd name="connsiteX163" fmla="*/ 534199 w 1262062"/>
              <a:gd name="connsiteY163" fmla="*/ 55987 h 115062"/>
              <a:gd name="connsiteX164" fmla="*/ 553249 w 1262062"/>
              <a:gd name="connsiteY164" fmla="*/ 34937 h 115062"/>
              <a:gd name="connsiteX165" fmla="*/ 561816 w 1262062"/>
              <a:gd name="connsiteY165" fmla="*/ 42653 h 115062"/>
              <a:gd name="connsiteX166" fmla="*/ 616110 w 1262062"/>
              <a:gd name="connsiteY166" fmla="*/ 68275 h 115062"/>
              <a:gd name="connsiteX167" fmla="*/ 600874 w 1262062"/>
              <a:gd name="connsiteY167" fmla="*/ 53797 h 115062"/>
              <a:gd name="connsiteX168" fmla="*/ 592298 w 1262062"/>
              <a:gd name="connsiteY168" fmla="*/ 46462 h 115062"/>
              <a:gd name="connsiteX169" fmla="*/ 605636 w 1262062"/>
              <a:gd name="connsiteY169" fmla="*/ 34937 h 115062"/>
              <a:gd name="connsiteX170" fmla="*/ 615161 w 1262062"/>
              <a:gd name="connsiteY170" fmla="*/ 41129 h 115062"/>
              <a:gd name="connsiteX171" fmla="*/ 609441 w 1262062"/>
              <a:gd name="connsiteY171" fmla="*/ 46177 h 115062"/>
              <a:gd name="connsiteX172" fmla="*/ 613255 w 1262062"/>
              <a:gd name="connsiteY172" fmla="*/ 49797 h 115062"/>
              <a:gd name="connsiteX173" fmla="*/ 618966 w 1262062"/>
              <a:gd name="connsiteY173" fmla="*/ 42938 h 115062"/>
              <a:gd name="connsiteX174" fmla="*/ 605636 w 1262062"/>
              <a:gd name="connsiteY174" fmla="*/ 32080 h 115062"/>
              <a:gd name="connsiteX175" fmla="*/ 585628 w 1262062"/>
              <a:gd name="connsiteY175" fmla="*/ 50845 h 115062"/>
              <a:gd name="connsiteX176" fmla="*/ 597060 w 1262062"/>
              <a:gd name="connsiteY176" fmla="*/ 63131 h 115062"/>
              <a:gd name="connsiteX177" fmla="*/ 608492 w 1262062"/>
              <a:gd name="connsiteY177" fmla="*/ 72371 h 115062"/>
              <a:gd name="connsiteX178" fmla="*/ 592298 w 1262062"/>
              <a:gd name="connsiteY178" fmla="*/ 86659 h 115062"/>
              <a:gd name="connsiteX179" fmla="*/ 579917 w 1262062"/>
              <a:gd name="connsiteY179" fmla="*/ 79515 h 115062"/>
              <a:gd name="connsiteX180" fmla="*/ 586586 w 1262062"/>
              <a:gd name="connsiteY180" fmla="*/ 73324 h 115062"/>
              <a:gd name="connsiteX181" fmla="*/ 581824 w 1262062"/>
              <a:gd name="connsiteY181" fmla="*/ 69227 h 115062"/>
              <a:gd name="connsiteX182" fmla="*/ 575155 w 1262062"/>
              <a:gd name="connsiteY182" fmla="*/ 77134 h 115062"/>
              <a:gd name="connsiteX183" fmla="*/ 592298 w 1262062"/>
              <a:gd name="connsiteY183" fmla="*/ 89325 h 115062"/>
              <a:gd name="connsiteX184" fmla="*/ 616110 w 1262062"/>
              <a:gd name="connsiteY184" fmla="*/ 68275 h 115062"/>
              <a:gd name="connsiteX185" fmla="*/ 662786 w 1262062"/>
              <a:gd name="connsiteY185" fmla="*/ 69895 h 115062"/>
              <a:gd name="connsiteX186" fmla="*/ 660880 w 1262062"/>
              <a:gd name="connsiteY186" fmla="*/ 68656 h 115062"/>
              <a:gd name="connsiteX187" fmla="*/ 658024 w 1262062"/>
              <a:gd name="connsiteY187" fmla="*/ 71038 h 115062"/>
              <a:gd name="connsiteX188" fmla="*/ 643736 w 1262062"/>
              <a:gd name="connsiteY188" fmla="*/ 86659 h 115062"/>
              <a:gd name="connsiteX189" fmla="*/ 639923 w 1262062"/>
              <a:gd name="connsiteY189" fmla="*/ 81515 h 115062"/>
              <a:gd name="connsiteX190" fmla="*/ 640872 w 1262062"/>
              <a:gd name="connsiteY190" fmla="*/ 74942 h 115062"/>
              <a:gd name="connsiteX191" fmla="*/ 650397 w 1262062"/>
              <a:gd name="connsiteY191" fmla="*/ 37414 h 115062"/>
              <a:gd name="connsiteX192" fmla="*/ 660880 w 1262062"/>
              <a:gd name="connsiteY192" fmla="*/ 37414 h 115062"/>
              <a:gd name="connsiteX193" fmla="*/ 664684 w 1262062"/>
              <a:gd name="connsiteY193" fmla="*/ 35033 h 115062"/>
              <a:gd name="connsiteX194" fmla="*/ 661828 w 1262062"/>
              <a:gd name="connsiteY194" fmla="*/ 33508 h 115062"/>
              <a:gd name="connsiteX195" fmla="*/ 651355 w 1262062"/>
              <a:gd name="connsiteY195" fmla="*/ 33508 h 115062"/>
              <a:gd name="connsiteX196" fmla="*/ 656117 w 1262062"/>
              <a:gd name="connsiteY196" fmla="*/ 14840 h 115062"/>
              <a:gd name="connsiteX197" fmla="*/ 657066 w 1262062"/>
              <a:gd name="connsiteY197" fmla="*/ 12077 h 115062"/>
              <a:gd name="connsiteX198" fmla="*/ 653261 w 1262062"/>
              <a:gd name="connsiteY198" fmla="*/ 8839 h 115062"/>
              <a:gd name="connsiteX199" fmla="*/ 648499 w 1262062"/>
              <a:gd name="connsiteY199" fmla="*/ 13316 h 115062"/>
              <a:gd name="connsiteX200" fmla="*/ 643736 w 1262062"/>
              <a:gd name="connsiteY200" fmla="*/ 33508 h 115062"/>
              <a:gd name="connsiteX201" fmla="*/ 632305 w 1262062"/>
              <a:gd name="connsiteY201" fmla="*/ 33508 h 115062"/>
              <a:gd name="connsiteX202" fmla="*/ 629449 w 1262062"/>
              <a:gd name="connsiteY202" fmla="*/ 35890 h 115062"/>
              <a:gd name="connsiteX203" fmla="*/ 632305 w 1262062"/>
              <a:gd name="connsiteY203" fmla="*/ 37414 h 115062"/>
              <a:gd name="connsiteX204" fmla="*/ 642778 w 1262062"/>
              <a:gd name="connsiteY204" fmla="*/ 37414 h 115062"/>
              <a:gd name="connsiteX205" fmla="*/ 633253 w 1262062"/>
              <a:gd name="connsiteY205" fmla="*/ 73705 h 115062"/>
              <a:gd name="connsiteX206" fmla="*/ 632305 w 1262062"/>
              <a:gd name="connsiteY206" fmla="*/ 78086 h 115062"/>
              <a:gd name="connsiteX207" fmla="*/ 643736 w 1262062"/>
              <a:gd name="connsiteY207" fmla="*/ 89325 h 115062"/>
              <a:gd name="connsiteX208" fmla="*/ 662786 w 1262062"/>
              <a:gd name="connsiteY208" fmla="*/ 69895 h 115062"/>
              <a:gd name="connsiteX209" fmla="*/ 701835 w 1262062"/>
              <a:gd name="connsiteY209" fmla="*/ 69895 h 115062"/>
              <a:gd name="connsiteX210" fmla="*/ 699928 w 1262062"/>
              <a:gd name="connsiteY210" fmla="*/ 68656 h 115062"/>
              <a:gd name="connsiteX211" fmla="*/ 697073 w 1262062"/>
              <a:gd name="connsiteY211" fmla="*/ 70752 h 115062"/>
              <a:gd name="connsiteX212" fmla="*/ 685641 w 1262062"/>
              <a:gd name="connsiteY212" fmla="*/ 86659 h 115062"/>
              <a:gd name="connsiteX213" fmla="*/ 682785 w 1262062"/>
              <a:gd name="connsiteY213" fmla="*/ 83135 h 115062"/>
              <a:gd name="connsiteX214" fmla="*/ 686599 w 1262062"/>
              <a:gd name="connsiteY214" fmla="*/ 70942 h 115062"/>
              <a:gd name="connsiteX215" fmla="*/ 694217 w 1262062"/>
              <a:gd name="connsiteY215" fmla="*/ 49320 h 115062"/>
              <a:gd name="connsiteX216" fmla="*/ 696124 w 1262062"/>
              <a:gd name="connsiteY216" fmla="*/ 42177 h 115062"/>
              <a:gd name="connsiteX217" fmla="*/ 686599 w 1262062"/>
              <a:gd name="connsiteY217" fmla="*/ 32080 h 115062"/>
              <a:gd name="connsiteX218" fmla="*/ 670405 w 1262062"/>
              <a:gd name="connsiteY218" fmla="*/ 51606 h 115062"/>
              <a:gd name="connsiteX219" fmla="*/ 672311 w 1262062"/>
              <a:gd name="connsiteY219" fmla="*/ 52940 h 115062"/>
              <a:gd name="connsiteX220" fmla="*/ 674209 w 1262062"/>
              <a:gd name="connsiteY220" fmla="*/ 50845 h 115062"/>
              <a:gd name="connsiteX221" fmla="*/ 686599 w 1262062"/>
              <a:gd name="connsiteY221" fmla="*/ 34937 h 115062"/>
              <a:gd name="connsiteX222" fmla="*/ 688497 w 1262062"/>
              <a:gd name="connsiteY222" fmla="*/ 38462 h 115062"/>
              <a:gd name="connsiteX223" fmla="*/ 686599 w 1262062"/>
              <a:gd name="connsiteY223" fmla="*/ 47511 h 115062"/>
              <a:gd name="connsiteX224" fmla="*/ 682785 w 1262062"/>
              <a:gd name="connsiteY224" fmla="*/ 58084 h 115062"/>
              <a:gd name="connsiteX225" fmla="*/ 678023 w 1262062"/>
              <a:gd name="connsiteY225" fmla="*/ 70656 h 115062"/>
              <a:gd name="connsiteX226" fmla="*/ 676116 w 1262062"/>
              <a:gd name="connsiteY226" fmla="*/ 79229 h 115062"/>
              <a:gd name="connsiteX227" fmla="*/ 685641 w 1262062"/>
              <a:gd name="connsiteY227" fmla="*/ 89325 h 115062"/>
              <a:gd name="connsiteX228" fmla="*/ 701835 w 1262062"/>
              <a:gd name="connsiteY228" fmla="*/ 69895 h 115062"/>
              <a:gd name="connsiteX229" fmla="*/ 704691 w 1262062"/>
              <a:gd name="connsiteY229" fmla="*/ 10744 h 115062"/>
              <a:gd name="connsiteX230" fmla="*/ 698980 w 1262062"/>
              <a:gd name="connsiteY230" fmla="*/ 5315 h 115062"/>
              <a:gd name="connsiteX231" fmla="*/ 691361 w 1262062"/>
              <a:gd name="connsiteY231" fmla="*/ 13316 h 115062"/>
              <a:gd name="connsiteX232" fmla="*/ 697073 w 1262062"/>
              <a:gd name="connsiteY232" fmla="*/ 18650 h 115062"/>
              <a:gd name="connsiteX233" fmla="*/ 704691 w 1262062"/>
              <a:gd name="connsiteY233" fmla="*/ 10744 h 115062"/>
              <a:gd name="connsiteX234" fmla="*/ 804703 w 1262062"/>
              <a:gd name="connsiteY234" fmla="*/ 69895 h 115062"/>
              <a:gd name="connsiteX235" fmla="*/ 802797 w 1262062"/>
              <a:gd name="connsiteY235" fmla="*/ 68656 h 115062"/>
              <a:gd name="connsiteX236" fmla="*/ 800899 w 1262062"/>
              <a:gd name="connsiteY236" fmla="*/ 70752 h 115062"/>
              <a:gd name="connsiteX237" fmla="*/ 789467 w 1262062"/>
              <a:gd name="connsiteY237" fmla="*/ 86659 h 115062"/>
              <a:gd name="connsiteX238" fmla="*/ 786611 w 1262062"/>
              <a:gd name="connsiteY238" fmla="*/ 82944 h 115062"/>
              <a:gd name="connsiteX239" fmla="*/ 788509 w 1262062"/>
              <a:gd name="connsiteY239" fmla="*/ 73419 h 115062"/>
              <a:gd name="connsiteX240" fmla="*/ 796136 w 1262062"/>
              <a:gd name="connsiteY240" fmla="*/ 45319 h 115062"/>
              <a:gd name="connsiteX241" fmla="*/ 782798 w 1262062"/>
              <a:gd name="connsiteY241" fmla="*/ 32080 h 115062"/>
              <a:gd name="connsiteX242" fmla="*/ 763748 w 1262062"/>
              <a:gd name="connsiteY242" fmla="*/ 43224 h 115062"/>
              <a:gd name="connsiteX243" fmla="*/ 751367 w 1262062"/>
              <a:gd name="connsiteY243" fmla="*/ 32080 h 115062"/>
              <a:gd name="connsiteX244" fmla="*/ 732317 w 1262062"/>
              <a:gd name="connsiteY244" fmla="*/ 42081 h 115062"/>
              <a:gd name="connsiteX245" fmla="*/ 721834 w 1262062"/>
              <a:gd name="connsiteY245" fmla="*/ 32080 h 115062"/>
              <a:gd name="connsiteX246" fmla="*/ 713267 w 1262062"/>
              <a:gd name="connsiteY246" fmla="*/ 38748 h 115062"/>
              <a:gd name="connsiteX247" fmla="*/ 709453 w 1262062"/>
              <a:gd name="connsiteY247" fmla="*/ 51606 h 115062"/>
              <a:gd name="connsiteX248" fmla="*/ 710411 w 1262062"/>
              <a:gd name="connsiteY248" fmla="*/ 52940 h 115062"/>
              <a:gd name="connsiteX249" fmla="*/ 713267 w 1262062"/>
              <a:gd name="connsiteY249" fmla="*/ 49892 h 115062"/>
              <a:gd name="connsiteX250" fmla="*/ 721834 w 1262062"/>
              <a:gd name="connsiteY250" fmla="*/ 34937 h 115062"/>
              <a:gd name="connsiteX251" fmla="*/ 724699 w 1262062"/>
              <a:gd name="connsiteY251" fmla="*/ 39986 h 115062"/>
              <a:gd name="connsiteX252" fmla="*/ 724699 w 1262062"/>
              <a:gd name="connsiteY252" fmla="*/ 46367 h 115062"/>
              <a:gd name="connsiteX253" fmla="*/ 715174 w 1262062"/>
              <a:gd name="connsiteY253" fmla="*/ 84277 h 115062"/>
              <a:gd name="connsiteX254" fmla="*/ 714216 w 1262062"/>
              <a:gd name="connsiteY254" fmla="*/ 86087 h 115062"/>
              <a:gd name="connsiteX255" fmla="*/ 718030 w 1262062"/>
              <a:gd name="connsiteY255" fmla="*/ 89325 h 115062"/>
              <a:gd name="connsiteX256" fmla="*/ 722792 w 1262062"/>
              <a:gd name="connsiteY256" fmla="*/ 86087 h 115062"/>
              <a:gd name="connsiteX257" fmla="*/ 727555 w 1262062"/>
              <a:gd name="connsiteY257" fmla="*/ 65894 h 115062"/>
              <a:gd name="connsiteX258" fmla="*/ 729461 w 1262062"/>
              <a:gd name="connsiteY258" fmla="*/ 57702 h 115062"/>
              <a:gd name="connsiteX259" fmla="*/ 732317 w 1262062"/>
              <a:gd name="connsiteY259" fmla="*/ 48559 h 115062"/>
              <a:gd name="connsiteX260" fmla="*/ 750409 w 1262062"/>
              <a:gd name="connsiteY260" fmla="*/ 34937 h 115062"/>
              <a:gd name="connsiteX261" fmla="*/ 756130 w 1262062"/>
              <a:gd name="connsiteY261" fmla="*/ 43224 h 115062"/>
              <a:gd name="connsiteX262" fmla="*/ 755172 w 1262062"/>
              <a:gd name="connsiteY262" fmla="*/ 51416 h 115062"/>
              <a:gd name="connsiteX263" fmla="*/ 746605 w 1262062"/>
              <a:gd name="connsiteY263" fmla="*/ 84277 h 115062"/>
              <a:gd name="connsiteX264" fmla="*/ 746605 w 1262062"/>
              <a:gd name="connsiteY264" fmla="*/ 86087 h 115062"/>
              <a:gd name="connsiteX265" fmla="*/ 750409 w 1262062"/>
              <a:gd name="connsiteY265" fmla="*/ 89325 h 115062"/>
              <a:gd name="connsiteX266" fmla="*/ 755172 w 1262062"/>
              <a:gd name="connsiteY266" fmla="*/ 86087 h 115062"/>
              <a:gd name="connsiteX267" fmla="*/ 759934 w 1262062"/>
              <a:gd name="connsiteY267" fmla="*/ 65894 h 115062"/>
              <a:gd name="connsiteX268" fmla="*/ 761841 w 1262062"/>
              <a:gd name="connsiteY268" fmla="*/ 57702 h 115062"/>
              <a:gd name="connsiteX269" fmla="*/ 764697 w 1262062"/>
              <a:gd name="connsiteY269" fmla="*/ 48559 h 115062"/>
              <a:gd name="connsiteX270" fmla="*/ 782798 w 1262062"/>
              <a:gd name="connsiteY270" fmla="*/ 34937 h 115062"/>
              <a:gd name="connsiteX271" fmla="*/ 788509 w 1262062"/>
              <a:gd name="connsiteY271" fmla="*/ 43224 h 115062"/>
              <a:gd name="connsiteX272" fmla="*/ 781849 w 1262062"/>
              <a:gd name="connsiteY272" fmla="*/ 71228 h 115062"/>
              <a:gd name="connsiteX273" fmla="*/ 778984 w 1262062"/>
              <a:gd name="connsiteY273" fmla="*/ 79229 h 115062"/>
              <a:gd name="connsiteX274" fmla="*/ 789467 w 1262062"/>
              <a:gd name="connsiteY274" fmla="*/ 89325 h 115062"/>
              <a:gd name="connsiteX275" fmla="*/ 804703 w 1262062"/>
              <a:gd name="connsiteY275" fmla="*/ 69895 h 115062"/>
              <a:gd name="connsiteX276" fmla="*/ 868523 w 1262062"/>
              <a:gd name="connsiteY276" fmla="*/ 69895 h 115062"/>
              <a:gd name="connsiteX277" fmla="*/ 866616 w 1262062"/>
              <a:gd name="connsiteY277" fmla="*/ 68656 h 115062"/>
              <a:gd name="connsiteX278" fmla="*/ 863760 w 1262062"/>
              <a:gd name="connsiteY278" fmla="*/ 71513 h 115062"/>
              <a:gd name="connsiteX279" fmla="*/ 855184 w 1262062"/>
              <a:gd name="connsiteY279" fmla="*/ 86659 h 115062"/>
              <a:gd name="connsiteX280" fmla="*/ 852328 w 1262062"/>
              <a:gd name="connsiteY280" fmla="*/ 81515 h 115062"/>
              <a:gd name="connsiteX281" fmla="*/ 853286 w 1262062"/>
              <a:gd name="connsiteY281" fmla="*/ 74942 h 115062"/>
              <a:gd name="connsiteX282" fmla="*/ 861853 w 1262062"/>
              <a:gd name="connsiteY282" fmla="*/ 40557 h 115062"/>
              <a:gd name="connsiteX283" fmla="*/ 861853 w 1262062"/>
              <a:gd name="connsiteY283" fmla="*/ 37891 h 115062"/>
              <a:gd name="connsiteX284" fmla="*/ 858998 w 1262062"/>
              <a:gd name="connsiteY284" fmla="*/ 34556 h 115062"/>
              <a:gd name="connsiteX285" fmla="*/ 854235 w 1262062"/>
              <a:gd name="connsiteY285" fmla="*/ 39509 h 115062"/>
              <a:gd name="connsiteX286" fmla="*/ 843761 w 1262062"/>
              <a:gd name="connsiteY286" fmla="*/ 32080 h 115062"/>
              <a:gd name="connsiteX287" fmla="*/ 814228 w 1262062"/>
              <a:gd name="connsiteY287" fmla="*/ 69895 h 115062"/>
              <a:gd name="connsiteX288" fmla="*/ 829474 w 1262062"/>
              <a:gd name="connsiteY288" fmla="*/ 89325 h 115062"/>
              <a:gd name="connsiteX289" fmla="*/ 844710 w 1262062"/>
              <a:gd name="connsiteY289" fmla="*/ 80563 h 115062"/>
              <a:gd name="connsiteX290" fmla="*/ 855184 w 1262062"/>
              <a:gd name="connsiteY290" fmla="*/ 89325 h 115062"/>
              <a:gd name="connsiteX291" fmla="*/ 864709 w 1262062"/>
              <a:gd name="connsiteY291" fmla="*/ 82372 h 115062"/>
              <a:gd name="connsiteX292" fmla="*/ 868523 w 1262062"/>
              <a:gd name="connsiteY292" fmla="*/ 69895 h 115062"/>
              <a:gd name="connsiteX293" fmla="*/ 845659 w 1262062"/>
              <a:gd name="connsiteY293" fmla="*/ 72371 h 115062"/>
              <a:gd name="connsiteX294" fmla="*/ 830423 w 1262062"/>
              <a:gd name="connsiteY294" fmla="*/ 86659 h 115062"/>
              <a:gd name="connsiteX295" fmla="*/ 822805 w 1262062"/>
              <a:gd name="connsiteY295" fmla="*/ 75419 h 115062"/>
              <a:gd name="connsiteX296" fmla="*/ 829474 w 1262062"/>
              <a:gd name="connsiteY296" fmla="*/ 48844 h 115062"/>
              <a:gd name="connsiteX297" fmla="*/ 843761 w 1262062"/>
              <a:gd name="connsiteY297" fmla="*/ 34937 h 115062"/>
              <a:gd name="connsiteX298" fmla="*/ 852328 w 1262062"/>
              <a:gd name="connsiteY298" fmla="*/ 46844 h 115062"/>
              <a:gd name="connsiteX299" fmla="*/ 851380 w 1262062"/>
              <a:gd name="connsiteY299" fmla="*/ 48463 h 115062"/>
              <a:gd name="connsiteX300" fmla="*/ 911385 w 1262062"/>
              <a:gd name="connsiteY300" fmla="*/ 69895 h 115062"/>
              <a:gd name="connsiteX301" fmla="*/ 909478 w 1262062"/>
              <a:gd name="connsiteY301" fmla="*/ 68656 h 115062"/>
              <a:gd name="connsiteX302" fmla="*/ 907572 w 1262062"/>
              <a:gd name="connsiteY302" fmla="*/ 71038 h 115062"/>
              <a:gd name="connsiteX303" fmla="*/ 892335 w 1262062"/>
              <a:gd name="connsiteY303" fmla="*/ 86659 h 115062"/>
              <a:gd name="connsiteX304" fmla="*/ 889480 w 1262062"/>
              <a:gd name="connsiteY304" fmla="*/ 81515 h 115062"/>
              <a:gd name="connsiteX305" fmla="*/ 890428 w 1262062"/>
              <a:gd name="connsiteY305" fmla="*/ 74942 h 115062"/>
              <a:gd name="connsiteX306" fmla="*/ 899953 w 1262062"/>
              <a:gd name="connsiteY306" fmla="*/ 37414 h 115062"/>
              <a:gd name="connsiteX307" fmla="*/ 910436 w 1262062"/>
              <a:gd name="connsiteY307" fmla="*/ 37414 h 115062"/>
              <a:gd name="connsiteX308" fmla="*/ 914241 w 1262062"/>
              <a:gd name="connsiteY308" fmla="*/ 35033 h 115062"/>
              <a:gd name="connsiteX309" fmla="*/ 910436 w 1262062"/>
              <a:gd name="connsiteY309" fmla="*/ 33508 h 115062"/>
              <a:gd name="connsiteX310" fmla="*/ 900911 w 1262062"/>
              <a:gd name="connsiteY310" fmla="*/ 33508 h 115062"/>
              <a:gd name="connsiteX311" fmla="*/ 904716 w 1262062"/>
              <a:gd name="connsiteY311" fmla="*/ 14840 h 115062"/>
              <a:gd name="connsiteX312" fmla="*/ 905674 w 1262062"/>
              <a:gd name="connsiteY312" fmla="*/ 12077 h 115062"/>
              <a:gd name="connsiteX313" fmla="*/ 901860 w 1262062"/>
              <a:gd name="connsiteY313" fmla="*/ 8839 h 115062"/>
              <a:gd name="connsiteX314" fmla="*/ 897098 w 1262062"/>
              <a:gd name="connsiteY314" fmla="*/ 13316 h 115062"/>
              <a:gd name="connsiteX315" fmla="*/ 892335 w 1262062"/>
              <a:gd name="connsiteY315" fmla="*/ 33508 h 115062"/>
              <a:gd name="connsiteX316" fmla="*/ 881861 w 1262062"/>
              <a:gd name="connsiteY316" fmla="*/ 33508 h 115062"/>
              <a:gd name="connsiteX317" fmla="*/ 878048 w 1262062"/>
              <a:gd name="connsiteY317" fmla="*/ 35890 h 115062"/>
              <a:gd name="connsiteX318" fmla="*/ 880903 w 1262062"/>
              <a:gd name="connsiteY318" fmla="*/ 37414 h 115062"/>
              <a:gd name="connsiteX319" fmla="*/ 891386 w 1262062"/>
              <a:gd name="connsiteY319" fmla="*/ 37414 h 115062"/>
              <a:gd name="connsiteX320" fmla="*/ 881861 w 1262062"/>
              <a:gd name="connsiteY320" fmla="*/ 73705 h 115062"/>
              <a:gd name="connsiteX321" fmla="*/ 881861 w 1262062"/>
              <a:gd name="connsiteY321" fmla="*/ 78086 h 115062"/>
              <a:gd name="connsiteX322" fmla="*/ 892335 w 1262062"/>
              <a:gd name="connsiteY322" fmla="*/ 89325 h 115062"/>
              <a:gd name="connsiteX323" fmla="*/ 911385 w 1262062"/>
              <a:gd name="connsiteY323" fmla="*/ 69895 h 115062"/>
              <a:gd name="connsiteX324" fmla="*/ 950434 w 1262062"/>
              <a:gd name="connsiteY324" fmla="*/ 69895 h 115062"/>
              <a:gd name="connsiteX325" fmla="*/ 948536 w 1262062"/>
              <a:gd name="connsiteY325" fmla="*/ 68656 h 115062"/>
              <a:gd name="connsiteX326" fmla="*/ 946630 w 1262062"/>
              <a:gd name="connsiteY326" fmla="*/ 70752 h 115062"/>
              <a:gd name="connsiteX327" fmla="*/ 935198 w 1262062"/>
              <a:gd name="connsiteY327" fmla="*/ 86659 h 115062"/>
              <a:gd name="connsiteX328" fmla="*/ 932342 w 1262062"/>
              <a:gd name="connsiteY328" fmla="*/ 83135 h 115062"/>
              <a:gd name="connsiteX329" fmla="*/ 935198 w 1262062"/>
              <a:gd name="connsiteY329" fmla="*/ 70942 h 115062"/>
              <a:gd name="connsiteX330" fmla="*/ 943774 w 1262062"/>
              <a:gd name="connsiteY330" fmla="*/ 49320 h 115062"/>
              <a:gd name="connsiteX331" fmla="*/ 944723 w 1262062"/>
              <a:gd name="connsiteY331" fmla="*/ 42177 h 115062"/>
              <a:gd name="connsiteX332" fmla="*/ 935198 w 1262062"/>
              <a:gd name="connsiteY332" fmla="*/ 32080 h 115062"/>
              <a:gd name="connsiteX333" fmla="*/ 919003 w 1262062"/>
              <a:gd name="connsiteY333" fmla="*/ 51606 h 115062"/>
              <a:gd name="connsiteX334" fmla="*/ 920910 w 1262062"/>
              <a:gd name="connsiteY334" fmla="*/ 52940 h 115062"/>
              <a:gd name="connsiteX335" fmla="*/ 923766 w 1262062"/>
              <a:gd name="connsiteY335" fmla="*/ 50845 h 115062"/>
              <a:gd name="connsiteX336" fmla="*/ 935198 w 1262062"/>
              <a:gd name="connsiteY336" fmla="*/ 34937 h 115062"/>
              <a:gd name="connsiteX337" fmla="*/ 938053 w 1262062"/>
              <a:gd name="connsiteY337" fmla="*/ 38462 h 115062"/>
              <a:gd name="connsiteX338" fmla="*/ 935198 w 1262062"/>
              <a:gd name="connsiteY338" fmla="*/ 47511 h 115062"/>
              <a:gd name="connsiteX339" fmla="*/ 932342 w 1262062"/>
              <a:gd name="connsiteY339" fmla="*/ 58084 h 115062"/>
              <a:gd name="connsiteX340" fmla="*/ 927580 w 1262062"/>
              <a:gd name="connsiteY340" fmla="*/ 70656 h 115062"/>
              <a:gd name="connsiteX341" fmla="*/ 924724 w 1262062"/>
              <a:gd name="connsiteY341" fmla="*/ 79229 h 115062"/>
              <a:gd name="connsiteX342" fmla="*/ 934249 w 1262062"/>
              <a:gd name="connsiteY342" fmla="*/ 89325 h 115062"/>
              <a:gd name="connsiteX343" fmla="*/ 950434 w 1262062"/>
              <a:gd name="connsiteY343" fmla="*/ 69895 h 115062"/>
              <a:gd name="connsiteX344" fmla="*/ 954248 w 1262062"/>
              <a:gd name="connsiteY344" fmla="*/ 10744 h 115062"/>
              <a:gd name="connsiteX345" fmla="*/ 948536 w 1262062"/>
              <a:gd name="connsiteY345" fmla="*/ 5315 h 115062"/>
              <a:gd name="connsiteX346" fmla="*/ 939960 w 1262062"/>
              <a:gd name="connsiteY346" fmla="*/ 13316 h 115062"/>
              <a:gd name="connsiteX347" fmla="*/ 945672 w 1262062"/>
              <a:gd name="connsiteY347" fmla="*/ 18650 h 115062"/>
              <a:gd name="connsiteX348" fmla="*/ 954248 w 1262062"/>
              <a:gd name="connsiteY348" fmla="*/ 10744 h 115062"/>
              <a:gd name="connsiteX349" fmla="*/ 1012347 w 1262062"/>
              <a:gd name="connsiteY349" fmla="*/ 52940 h 115062"/>
              <a:gd name="connsiteX350" fmla="*/ 993297 w 1262062"/>
              <a:gd name="connsiteY350" fmla="*/ 32080 h 115062"/>
              <a:gd name="connsiteX351" fmla="*/ 961866 w 1262062"/>
              <a:gd name="connsiteY351" fmla="*/ 68561 h 115062"/>
              <a:gd name="connsiteX352" fmla="*/ 979967 w 1262062"/>
              <a:gd name="connsiteY352" fmla="*/ 89325 h 115062"/>
              <a:gd name="connsiteX353" fmla="*/ 1012347 w 1262062"/>
              <a:gd name="connsiteY353" fmla="*/ 52940 h 115062"/>
              <a:gd name="connsiteX354" fmla="*/ 1002822 w 1262062"/>
              <a:gd name="connsiteY354" fmla="*/ 47987 h 115062"/>
              <a:gd name="connsiteX355" fmla="*/ 996161 w 1262062"/>
              <a:gd name="connsiteY355" fmla="*/ 73990 h 115062"/>
              <a:gd name="connsiteX356" fmla="*/ 979967 w 1262062"/>
              <a:gd name="connsiteY356" fmla="*/ 86659 h 115062"/>
              <a:gd name="connsiteX357" fmla="*/ 970442 w 1262062"/>
              <a:gd name="connsiteY357" fmla="*/ 73610 h 115062"/>
              <a:gd name="connsiteX358" fmla="*/ 977111 w 1262062"/>
              <a:gd name="connsiteY358" fmla="*/ 46367 h 115062"/>
              <a:gd name="connsiteX359" fmla="*/ 993297 w 1262062"/>
              <a:gd name="connsiteY359" fmla="*/ 34937 h 115062"/>
              <a:gd name="connsiteX360" fmla="*/ 1002822 w 1262062"/>
              <a:gd name="connsiteY360" fmla="*/ 47987 h 115062"/>
              <a:gd name="connsiteX361" fmla="*/ 1086649 w 1262062"/>
              <a:gd name="connsiteY361" fmla="*/ 69895 h 115062"/>
              <a:gd name="connsiteX362" fmla="*/ 1084742 w 1262062"/>
              <a:gd name="connsiteY362" fmla="*/ 68656 h 115062"/>
              <a:gd name="connsiteX363" fmla="*/ 1081887 w 1262062"/>
              <a:gd name="connsiteY363" fmla="*/ 70752 h 115062"/>
              <a:gd name="connsiteX364" fmla="*/ 1070455 w 1262062"/>
              <a:gd name="connsiteY364" fmla="*/ 86659 h 115062"/>
              <a:gd name="connsiteX365" fmla="*/ 1067599 w 1262062"/>
              <a:gd name="connsiteY365" fmla="*/ 82944 h 115062"/>
              <a:gd name="connsiteX366" fmla="*/ 1069497 w 1262062"/>
              <a:gd name="connsiteY366" fmla="*/ 73419 h 115062"/>
              <a:gd name="connsiteX367" fmla="*/ 1078073 w 1262062"/>
              <a:gd name="connsiteY367" fmla="*/ 45319 h 115062"/>
              <a:gd name="connsiteX368" fmla="*/ 1064734 w 1262062"/>
              <a:gd name="connsiteY368" fmla="*/ 32080 h 115062"/>
              <a:gd name="connsiteX369" fmla="*/ 1046642 w 1262062"/>
              <a:gd name="connsiteY369" fmla="*/ 42081 h 115062"/>
              <a:gd name="connsiteX370" fmla="*/ 1036159 w 1262062"/>
              <a:gd name="connsiteY370" fmla="*/ 32080 h 115062"/>
              <a:gd name="connsiteX371" fmla="*/ 1026634 w 1262062"/>
              <a:gd name="connsiteY371" fmla="*/ 38748 h 115062"/>
              <a:gd name="connsiteX372" fmla="*/ 1022830 w 1262062"/>
              <a:gd name="connsiteY372" fmla="*/ 51606 h 115062"/>
              <a:gd name="connsiteX373" fmla="*/ 1024736 w 1262062"/>
              <a:gd name="connsiteY373" fmla="*/ 52940 h 115062"/>
              <a:gd name="connsiteX374" fmla="*/ 1026634 w 1262062"/>
              <a:gd name="connsiteY374" fmla="*/ 49892 h 115062"/>
              <a:gd name="connsiteX375" fmla="*/ 1035210 w 1262062"/>
              <a:gd name="connsiteY375" fmla="*/ 34937 h 115062"/>
              <a:gd name="connsiteX376" fmla="*/ 1039024 w 1262062"/>
              <a:gd name="connsiteY376" fmla="*/ 39986 h 115062"/>
              <a:gd name="connsiteX377" fmla="*/ 1038066 w 1262062"/>
              <a:gd name="connsiteY377" fmla="*/ 46367 h 115062"/>
              <a:gd name="connsiteX378" fmla="*/ 1028541 w 1262062"/>
              <a:gd name="connsiteY378" fmla="*/ 84277 h 115062"/>
              <a:gd name="connsiteX379" fmla="*/ 1028541 w 1262062"/>
              <a:gd name="connsiteY379" fmla="*/ 86087 h 115062"/>
              <a:gd name="connsiteX380" fmla="*/ 1031397 w 1262062"/>
              <a:gd name="connsiteY380" fmla="*/ 89325 h 115062"/>
              <a:gd name="connsiteX381" fmla="*/ 1036159 w 1262062"/>
              <a:gd name="connsiteY381" fmla="*/ 86087 h 115062"/>
              <a:gd name="connsiteX382" fmla="*/ 1040922 w 1262062"/>
              <a:gd name="connsiteY382" fmla="*/ 65894 h 115062"/>
              <a:gd name="connsiteX383" fmla="*/ 1042828 w 1262062"/>
              <a:gd name="connsiteY383" fmla="*/ 57702 h 115062"/>
              <a:gd name="connsiteX384" fmla="*/ 1047591 w 1262062"/>
              <a:gd name="connsiteY384" fmla="*/ 47416 h 115062"/>
              <a:gd name="connsiteX385" fmla="*/ 1063785 w 1262062"/>
              <a:gd name="connsiteY385" fmla="*/ 34937 h 115062"/>
              <a:gd name="connsiteX386" fmla="*/ 1069497 w 1262062"/>
              <a:gd name="connsiteY386" fmla="*/ 43224 h 115062"/>
              <a:gd name="connsiteX387" fmla="*/ 1062837 w 1262062"/>
              <a:gd name="connsiteY387" fmla="*/ 71228 h 115062"/>
              <a:gd name="connsiteX388" fmla="*/ 1060930 w 1262062"/>
              <a:gd name="connsiteY388" fmla="*/ 79229 h 115062"/>
              <a:gd name="connsiteX389" fmla="*/ 1070455 w 1262062"/>
              <a:gd name="connsiteY389" fmla="*/ 89325 h 115062"/>
              <a:gd name="connsiteX390" fmla="*/ 1086649 w 1262062"/>
              <a:gd name="connsiteY390" fmla="*/ 69895 h 115062"/>
              <a:gd name="connsiteX391" fmla="*/ 1193322 w 1262062"/>
              <a:gd name="connsiteY391" fmla="*/ 52940 h 115062"/>
              <a:gd name="connsiteX392" fmla="*/ 1174272 w 1262062"/>
              <a:gd name="connsiteY392" fmla="*/ 32080 h 115062"/>
              <a:gd name="connsiteX393" fmla="*/ 1142841 w 1262062"/>
              <a:gd name="connsiteY393" fmla="*/ 68561 h 115062"/>
              <a:gd name="connsiteX394" fmla="*/ 1160942 w 1262062"/>
              <a:gd name="connsiteY394" fmla="*/ 89325 h 115062"/>
              <a:gd name="connsiteX395" fmla="*/ 1193322 w 1262062"/>
              <a:gd name="connsiteY395" fmla="*/ 52940 h 115062"/>
              <a:gd name="connsiteX396" fmla="*/ 1183797 w 1262062"/>
              <a:gd name="connsiteY396" fmla="*/ 47987 h 115062"/>
              <a:gd name="connsiteX397" fmla="*/ 1177137 w 1262062"/>
              <a:gd name="connsiteY397" fmla="*/ 73990 h 115062"/>
              <a:gd name="connsiteX398" fmla="*/ 1160942 w 1262062"/>
              <a:gd name="connsiteY398" fmla="*/ 86659 h 115062"/>
              <a:gd name="connsiteX399" fmla="*/ 1151417 w 1262062"/>
              <a:gd name="connsiteY399" fmla="*/ 73610 h 115062"/>
              <a:gd name="connsiteX400" fmla="*/ 1159035 w 1262062"/>
              <a:gd name="connsiteY400" fmla="*/ 46367 h 115062"/>
              <a:gd name="connsiteX401" fmla="*/ 1174272 w 1262062"/>
              <a:gd name="connsiteY401" fmla="*/ 34937 h 115062"/>
              <a:gd name="connsiteX402" fmla="*/ 1183797 w 1262062"/>
              <a:gd name="connsiteY402" fmla="*/ 47987 h 115062"/>
              <a:gd name="connsiteX403" fmla="*/ 1250472 w 1262062"/>
              <a:gd name="connsiteY403" fmla="*/ 7219 h 115062"/>
              <a:gd name="connsiteX404" fmla="*/ 1239998 w 1262062"/>
              <a:gd name="connsiteY404" fmla="*/ -1163 h 115062"/>
              <a:gd name="connsiteX405" fmla="*/ 1223803 w 1262062"/>
              <a:gd name="connsiteY405" fmla="*/ 19602 h 115062"/>
              <a:gd name="connsiteX406" fmla="*/ 1220948 w 1262062"/>
              <a:gd name="connsiteY406" fmla="*/ 33508 h 115062"/>
              <a:gd name="connsiteX407" fmla="*/ 1212372 w 1262062"/>
              <a:gd name="connsiteY407" fmla="*/ 33508 h 115062"/>
              <a:gd name="connsiteX408" fmla="*/ 1209516 w 1262062"/>
              <a:gd name="connsiteY408" fmla="*/ 36080 h 115062"/>
              <a:gd name="connsiteX409" fmla="*/ 1212372 w 1262062"/>
              <a:gd name="connsiteY409" fmla="*/ 37414 h 115062"/>
              <a:gd name="connsiteX410" fmla="*/ 1219999 w 1262062"/>
              <a:gd name="connsiteY410" fmla="*/ 37414 h 115062"/>
              <a:gd name="connsiteX411" fmla="*/ 1211423 w 1262062"/>
              <a:gd name="connsiteY411" fmla="*/ 84562 h 115062"/>
              <a:gd name="connsiteX412" fmla="*/ 1207609 w 1262062"/>
              <a:gd name="connsiteY412" fmla="*/ 100183 h 115062"/>
              <a:gd name="connsiteX413" fmla="*/ 1199991 w 1262062"/>
              <a:gd name="connsiteY413" fmla="*/ 111233 h 115062"/>
              <a:gd name="connsiteX414" fmla="*/ 1195228 w 1262062"/>
              <a:gd name="connsiteY414" fmla="*/ 108852 h 115062"/>
              <a:gd name="connsiteX415" fmla="*/ 1200949 w 1262062"/>
              <a:gd name="connsiteY415" fmla="*/ 102755 h 115062"/>
              <a:gd name="connsiteX416" fmla="*/ 1196187 w 1262062"/>
              <a:gd name="connsiteY416" fmla="*/ 98565 h 115062"/>
              <a:gd name="connsiteX417" fmla="*/ 1190466 w 1262062"/>
              <a:gd name="connsiteY417" fmla="*/ 105613 h 115062"/>
              <a:gd name="connsiteX418" fmla="*/ 1199991 w 1262062"/>
              <a:gd name="connsiteY418" fmla="*/ 113900 h 115062"/>
              <a:gd name="connsiteX419" fmla="*/ 1219041 w 1262062"/>
              <a:gd name="connsiteY419" fmla="*/ 82849 h 115062"/>
              <a:gd name="connsiteX420" fmla="*/ 1228566 w 1262062"/>
              <a:gd name="connsiteY420" fmla="*/ 37414 h 115062"/>
              <a:gd name="connsiteX421" fmla="*/ 1239049 w 1262062"/>
              <a:gd name="connsiteY421" fmla="*/ 37414 h 115062"/>
              <a:gd name="connsiteX422" fmla="*/ 1241905 w 1262062"/>
              <a:gd name="connsiteY422" fmla="*/ 35224 h 115062"/>
              <a:gd name="connsiteX423" fmla="*/ 1239049 w 1262062"/>
              <a:gd name="connsiteY423" fmla="*/ 33508 h 115062"/>
              <a:gd name="connsiteX424" fmla="*/ 1229524 w 1262062"/>
              <a:gd name="connsiteY424" fmla="*/ 33508 h 115062"/>
              <a:gd name="connsiteX425" fmla="*/ 1233328 w 1262062"/>
              <a:gd name="connsiteY425" fmla="*/ 13030 h 115062"/>
              <a:gd name="connsiteX426" fmla="*/ 1239998 w 1262062"/>
              <a:gd name="connsiteY426" fmla="*/ 1600 h 115062"/>
              <a:gd name="connsiteX427" fmla="*/ 1245709 w 1262062"/>
              <a:gd name="connsiteY427" fmla="*/ 3981 h 115062"/>
              <a:gd name="connsiteX428" fmla="*/ 1239998 w 1262062"/>
              <a:gd name="connsiteY428" fmla="*/ 10077 h 115062"/>
              <a:gd name="connsiteX429" fmla="*/ 1243812 w 1262062"/>
              <a:gd name="connsiteY429" fmla="*/ 14174 h 115062"/>
              <a:gd name="connsiteX430" fmla="*/ 1250472 w 1262062"/>
              <a:gd name="connsiteY430" fmla="*/ 7219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262062" h="115062">
                <a:moveTo>
                  <a:pt x="18891" y="69895"/>
                </a:moveTo>
                <a:cubicBezTo>
                  <a:pt x="18891" y="68656"/>
                  <a:pt x="18891" y="68656"/>
                  <a:pt x="17942" y="68656"/>
                </a:cubicBezTo>
                <a:cubicBezTo>
                  <a:pt x="16035" y="68656"/>
                  <a:pt x="16035" y="68942"/>
                  <a:pt x="15086" y="70752"/>
                </a:cubicBezTo>
                <a:cubicBezTo>
                  <a:pt x="14128" y="74466"/>
                  <a:pt x="11273" y="86659"/>
                  <a:pt x="3655" y="86659"/>
                </a:cubicBezTo>
                <a:cubicBezTo>
                  <a:pt x="2697" y="86659"/>
                  <a:pt x="799" y="86563"/>
                  <a:pt x="799" y="83135"/>
                </a:cubicBezTo>
                <a:cubicBezTo>
                  <a:pt x="799" y="79800"/>
                  <a:pt x="2697" y="75705"/>
                  <a:pt x="3655" y="70942"/>
                </a:cubicBezTo>
                <a:lnTo>
                  <a:pt x="12222" y="49320"/>
                </a:lnTo>
                <a:cubicBezTo>
                  <a:pt x="13180" y="45605"/>
                  <a:pt x="13180" y="44558"/>
                  <a:pt x="13180" y="42177"/>
                </a:cubicBezTo>
                <a:cubicBezTo>
                  <a:pt x="13180" y="35319"/>
                  <a:pt x="9366" y="32080"/>
                  <a:pt x="3655" y="32080"/>
                </a:cubicBezTo>
                <a:cubicBezTo>
                  <a:pt x="-7777" y="32080"/>
                  <a:pt x="-11591" y="50940"/>
                  <a:pt x="-11591" y="51606"/>
                </a:cubicBezTo>
                <a:cubicBezTo>
                  <a:pt x="-11591" y="52940"/>
                  <a:pt x="-10633" y="52940"/>
                  <a:pt x="-9684" y="52940"/>
                </a:cubicBezTo>
                <a:cubicBezTo>
                  <a:pt x="-8726" y="52940"/>
                  <a:pt x="-8726" y="52558"/>
                  <a:pt x="-7777" y="50845"/>
                </a:cubicBezTo>
                <a:cubicBezTo>
                  <a:pt x="-6829" y="46653"/>
                  <a:pt x="-3015" y="34937"/>
                  <a:pt x="3655" y="34937"/>
                </a:cubicBezTo>
                <a:cubicBezTo>
                  <a:pt x="5561" y="34937"/>
                  <a:pt x="6510" y="35510"/>
                  <a:pt x="6510" y="38462"/>
                </a:cubicBezTo>
                <a:cubicBezTo>
                  <a:pt x="6510" y="41415"/>
                  <a:pt x="5561" y="45130"/>
                  <a:pt x="4603" y="47511"/>
                </a:cubicBezTo>
                <a:lnTo>
                  <a:pt x="799" y="58084"/>
                </a:lnTo>
                <a:lnTo>
                  <a:pt x="-3964" y="70656"/>
                </a:lnTo>
                <a:cubicBezTo>
                  <a:pt x="-5870" y="75419"/>
                  <a:pt x="-5870" y="76752"/>
                  <a:pt x="-5870" y="79229"/>
                </a:cubicBezTo>
                <a:cubicBezTo>
                  <a:pt x="-5870" y="84182"/>
                  <a:pt x="-3015" y="89325"/>
                  <a:pt x="3655" y="89325"/>
                </a:cubicBezTo>
                <a:cubicBezTo>
                  <a:pt x="15086" y="89325"/>
                  <a:pt x="18891" y="70466"/>
                  <a:pt x="18891" y="69895"/>
                </a:cubicBezTo>
                <a:close/>
                <a:moveTo>
                  <a:pt x="22705" y="10744"/>
                </a:moveTo>
                <a:cubicBezTo>
                  <a:pt x="22705" y="8077"/>
                  <a:pt x="20798" y="5315"/>
                  <a:pt x="16984" y="5315"/>
                </a:cubicBezTo>
                <a:cubicBezTo>
                  <a:pt x="13180" y="5315"/>
                  <a:pt x="9366" y="9125"/>
                  <a:pt x="9366" y="13316"/>
                </a:cubicBezTo>
                <a:cubicBezTo>
                  <a:pt x="9366" y="15983"/>
                  <a:pt x="11273" y="18650"/>
                  <a:pt x="15086" y="18650"/>
                </a:cubicBezTo>
                <a:cubicBezTo>
                  <a:pt x="18891" y="18650"/>
                  <a:pt x="22705" y="14840"/>
                  <a:pt x="22705" y="10744"/>
                </a:cubicBezTo>
                <a:close/>
                <a:moveTo>
                  <a:pt x="65567" y="68275"/>
                </a:moveTo>
                <a:cubicBezTo>
                  <a:pt x="65567" y="57226"/>
                  <a:pt x="56042" y="54844"/>
                  <a:pt x="51280" y="53797"/>
                </a:cubicBezTo>
                <a:cubicBezTo>
                  <a:pt x="47466" y="53035"/>
                  <a:pt x="42703" y="51988"/>
                  <a:pt x="42703" y="46462"/>
                </a:cubicBezTo>
                <a:cubicBezTo>
                  <a:pt x="42703" y="43510"/>
                  <a:pt x="45559" y="34937"/>
                  <a:pt x="56042" y="34937"/>
                </a:cubicBezTo>
                <a:cubicBezTo>
                  <a:pt x="58898" y="34937"/>
                  <a:pt x="63660" y="36080"/>
                  <a:pt x="65567" y="41129"/>
                </a:cubicBezTo>
                <a:cubicBezTo>
                  <a:pt x="60805" y="41605"/>
                  <a:pt x="59847" y="45035"/>
                  <a:pt x="59847" y="46177"/>
                </a:cubicBezTo>
                <a:cubicBezTo>
                  <a:pt x="59847" y="47701"/>
                  <a:pt x="60805" y="49797"/>
                  <a:pt x="63660" y="49797"/>
                </a:cubicBezTo>
                <a:cubicBezTo>
                  <a:pt x="65567" y="49797"/>
                  <a:pt x="69372" y="48273"/>
                  <a:pt x="69372" y="42938"/>
                </a:cubicBezTo>
                <a:cubicBezTo>
                  <a:pt x="69372" y="36937"/>
                  <a:pt x="63660" y="32080"/>
                  <a:pt x="56042" y="32080"/>
                </a:cubicBezTo>
                <a:cubicBezTo>
                  <a:pt x="40797" y="32080"/>
                  <a:pt x="36034" y="44272"/>
                  <a:pt x="36034" y="50845"/>
                </a:cubicBezTo>
                <a:cubicBezTo>
                  <a:pt x="36034" y="60655"/>
                  <a:pt x="43661" y="62274"/>
                  <a:pt x="47466" y="63131"/>
                </a:cubicBezTo>
                <a:cubicBezTo>
                  <a:pt x="53186" y="64369"/>
                  <a:pt x="58898" y="65703"/>
                  <a:pt x="58898" y="72371"/>
                </a:cubicBezTo>
                <a:cubicBezTo>
                  <a:pt x="58898" y="76562"/>
                  <a:pt x="55084" y="86659"/>
                  <a:pt x="42703" y="86659"/>
                </a:cubicBezTo>
                <a:cubicBezTo>
                  <a:pt x="39848" y="86659"/>
                  <a:pt x="32230" y="85896"/>
                  <a:pt x="30323" y="79515"/>
                </a:cubicBezTo>
                <a:cubicBezTo>
                  <a:pt x="36992" y="78943"/>
                  <a:pt x="36992" y="73324"/>
                  <a:pt x="36992" y="73324"/>
                </a:cubicBezTo>
                <a:cubicBezTo>
                  <a:pt x="36992" y="70942"/>
                  <a:pt x="35085" y="69227"/>
                  <a:pt x="32230" y="69227"/>
                </a:cubicBezTo>
                <a:cubicBezTo>
                  <a:pt x="29374" y="69227"/>
                  <a:pt x="25560" y="71513"/>
                  <a:pt x="25560" y="77134"/>
                </a:cubicBezTo>
                <a:cubicBezTo>
                  <a:pt x="25560" y="84944"/>
                  <a:pt x="33178" y="89325"/>
                  <a:pt x="41755" y="89325"/>
                </a:cubicBezTo>
                <a:cubicBezTo>
                  <a:pt x="60805" y="89325"/>
                  <a:pt x="65567" y="73990"/>
                  <a:pt x="65567" y="68275"/>
                </a:cubicBezTo>
                <a:close/>
                <a:moveTo>
                  <a:pt x="179867" y="69895"/>
                </a:moveTo>
                <a:cubicBezTo>
                  <a:pt x="179867" y="68656"/>
                  <a:pt x="178909" y="68656"/>
                  <a:pt x="177960" y="68656"/>
                </a:cubicBezTo>
                <a:cubicBezTo>
                  <a:pt x="176053" y="68656"/>
                  <a:pt x="176053" y="68847"/>
                  <a:pt x="175105" y="71513"/>
                </a:cubicBezTo>
                <a:cubicBezTo>
                  <a:pt x="173198" y="78657"/>
                  <a:pt x="171291" y="86659"/>
                  <a:pt x="166528" y="86659"/>
                </a:cubicBezTo>
                <a:cubicBezTo>
                  <a:pt x="163673" y="86659"/>
                  <a:pt x="163673" y="83230"/>
                  <a:pt x="163673" y="81515"/>
                </a:cubicBezTo>
                <a:cubicBezTo>
                  <a:pt x="163673" y="80563"/>
                  <a:pt x="163673" y="78467"/>
                  <a:pt x="164622" y="74942"/>
                </a:cubicBezTo>
                <a:lnTo>
                  <a:pt x="173198" y="40557"/>
                </a:lnTo>
                <a:cubicBezTo>
                  <a:pt x="173198" y="38748"/>
                  <a:pt x="173198" y="38652"/>
                  <a:pt x="173198" y="37891"/>
                </a:cubicBezTo>
                <a:cubicBezTo>
                  <a:pt x="173198" y="35319"/>
                  <a:pt x="171291" y="34556"/>
                  <a:pt x="170342" y="34556"/>
                </a:cubicBezTo>
                <a:cubicBezTo>
                  <a:pt x="166528" y="34556"/>
                  <a:pt x="165580" y="38938"/>
                  <a:pt x="165580" y="39509"/>
                </a:cubicBezTo>
                <a:cubicBezTo>
                  <a:pt x="162724" y="34176"/>
                  <a:pt x="158910" y="32080"/>
                  <a:pt x="155097" y="32080"/>
                </a:cubicBezTo>
                <a:cubicBezTo>
                  <a:pt x="140809" y="32080"/>
                  <a:pt x="125573" y="51225"/>
                  <a:pt x="125573" y="69895"/>
                </a:cubicBezTo>
                <a:cubicBezTo>
                  <a:pt x="125573" y="80563"/>
                  <a:pt x="131284" y="89325"/>
                  <a:pt x="140809" y="89325"/>
                </a:cubicBezTo>
                <a:cubicBezTo>
                  <a:pt x="145572" y="89325"/>
                  <a:pt x="151292" y="86659"/>
                  <a:pt x="156055" y="80563"/>
                </a:cubicBezTo>
                <a:cubicBezTo>
                  <a:pt x="157961" y="86659"/>
                  <a:pt x="162724" y="89325"/>
                  <a:pt x="166528" y="89325"/>
                </a:cubicBezTo>
                <a:cubicBezTo>
                  <a:pt x="171291" y="89325"/>
                  <a:pt x="174147" y="86277"/>
                  <a:pt x="176053" y="82372"/>
                </a:cubicBezTo>
                <a:cubicBezTo>
                  <a:pt x="177960" y="77419"/>
                  <a:pt x="179867" y="69895"/>
                  <a:pt x="179867" y="69895"/>
                </a:cubicBezTo>
                <a:close/>
                <a:moveTo>
                  <a:pt x="157003" y="72371"/>
                </a:moveTo>
                <a:cubicBezTo>
                  <a:pt x="156055" y="76371"/>
                  <a:pt x="148436" y="86659"/>
                  <a:pt x="141767" y="86659"/>
                </a:cubicBezTo>
                <a:cubicBezTo>
                  <a:pt x="135098" y="86659"/>
                  <a:pt x="134149" y="79134"/>
                  <a:pt x="134149" y="75419"/>
                </a:cubicBezTo>
                <a:cubicBezTo>
                  <a:pt x="134149" y="68942"/>
                  <a:pt x="137953" y="54274"/>
                  <a:pt x="140809" y="48844"/>
                </a:cubicBezTo>
                <a:cubicBezTo>
                  <a:pt x="143674" y="41129"/>
                  <a:pt x="149385" y="34937"/>
                  <a:pt x="155097" y="34937"/>
                </a:cubicBezTo>
                <a:cubicBezTo>
                  <a:pt x="159859" y="34937"/>
                  <a:pt x="163673" y="41415"/>
                  <a:pt x="163673" y="46844"/>
                </a:cubicBezTo>
                <a:cubicBezTo>
                  <a:pt x="163673" y="46844"/>
                  <a:pt x="163673" y="47701"/>
                  <a:pt x="162724" y="48463"/>
                </a:cubicBezTo>
                <a:close/>
                <a:moveTo>
                  <a:pt x="270355" y="96088"/>
                </a:moveTo>
                <a:lnTo>
                  <a:pt x="284642" y="40557"/>
                </a:lnTo>
                <a:cubicBezTo>
                  <a:pt x="284642" y="38652"/>
                  <a:pt x="284642" y="38462"/>
                  <a:pt x="284642" y="37891"/>
                </a:cubicBezTo>
                <a:cubicBezTo>
                  <a:pt x="284642" y="35319"/>
                  <a:pt x="282735" y="34556"/>
                  <a:pt x="281786" y="34556"/>
                </a:cubicBezTo>
                <a:cubicBezTo>
                  <a:pt x="279880" y="34556"/>
                  <a:pt x="277024" y="35605"/>
                  <a:pt x="277024" y="39319"/>
                </a:cubicBezTo>
                <a:cubicBezTo>
                  <a:pt x="275117" y="35605"/>
                  <a:pt x="271303" y="32080"/>
                  <a:pt x="265592" y="32080"/>
                </a:cubicBezTo>
                <a:cubicBezTo>
                  <a:pt x="251305" y="32080"/>
                  <a:pt x="237017" y="50845"/>
                  <a:pt x="237017" y="68656"/>
                </a:cubicBezTo>
                <a:cubicBezTo>
                  <a:pt x="237017" y="79420"/>
                  <a:pt x="242728" y="87992"/>
                  <a:pt x="252253" y="87992"/>
                </a:cubicBezTo>
                <a:cubicBezTo>
                  <a:pt x="258923" y="87992"/>
                  <a:pt x="264634" y="82849"/>
                  <a:pt x="265592" y="81324"/>
                </a:cubicBezTo>
                <a:lnTo>
                  <a:pt x="263685" y="91897"/>
                </a:lnTo>
                <a:cubicBezTo>
                  <a:pt x="261778" y="98279"/>
                  <a:pt x="260830" y="100946"/>
                  <a:pt x="257974" y="105327"/>
                </a:cubicBezTo>
                <a:cubicBezTo>
                  <a:pt x="252253" y="111233"/>
                  <a:pt x="247491" y="111233"/>
                  <a:pt x="245584" y="111233"/>
                </a:cubicBezTo>
                <a:cubicBezTo>
                  <a:pt x="243686" y="111233"/>
                  <a:pt x="239873" y="111233"/>
                  <a:pt x="237017" y="109708"/>
                </a:cubicBezTo>
                <a:cubicBezTo>
                  <a:pt x="238924" y="108756"/>
                  <a:pt x="240822" y="106184"/>
                  <a:pt x="240822" y="103994"/>
                </a:cubicBezTo>
                <a:cubicBezTo>
                  <a:pt x="240822" y="102280"/>
                  <a:pt x="239873" y="99899"/>
                  <a:pt x="236059" y="99899"/>
                </a:cubicBezTo>
                <a:cubicBezTo>
                  <a:pt x="234161" y="99899"/>
                  <a:pt x="230348" y="101708"/>
                  <a:pt x="230348" y="106661"/>
                </a:cubicBezTo>
                <a:cubicBezTo>
                  <a:pt x="230348" y="111710"/>
                  <a:pt x="235110" y="113900"/>
                  <a:pt x="245584" y="113900"/>
                </a:cubicBezTo>
                <a:cubicBezTo>
                  <a:pt x="258923" y="113900"/>
                  <a:pt x="268448" y="105613"/>
                  <a:pt x="270355" y="96088"/>
                </a:cubicBezTo>
                <a:close/>
                <a:moveTo>
                  <a:pt x="268448" y="71324"/>
                </a:moveTo>
                <a:cubicBezTo>
                  <a:pt x="267499" y="75419"/>
                  <a:pt x="259872" y="85230"/>
                  <a:pt x="253211" y="85230"/>
                </a:cubicBezTo>
                <a:cubicBezTo>
                  <a:pt x="245584" y="85230"/>
                  <a:pt x="245584" y="75705"/>
                  <a:pt x="245584" y="74180"/>
                </a:cubicBezTo>
                <a:cubicBezTo>
                  <a:pt x="245584" y="68275"/>
                  <a:pt x="249398" y="53321"/>
                  <a:pt x="252253" y="47416"/>
                </a:cubicBezTo>
                <a:cubicBezTo>
                  <a:pt x="255109" y="40557"/>
                  <a:pt x="260830" y="34937"/>
                  <a:pt x="265592" y="34937"/>
                </a:cubicBezTo>
                <a:cubicBezTo>
                  <a:pt x="273210" y="34937"/>
                  <a:pt x="274159" y="45415"/>
                  <a:pt x="274159" y="46462"/>
                </a:cubicBezTo>
                <a:lnTo>
                  <a:pt x="274159" y="48273"/>
                </a:lnTo>
                <a:close/>
                <a:moveTo>
                  <a:pt x="345597" y="52940"/>
                </a:moveTo>
                <a:cubicBezTo>
                  <a:pt x="345597" y="40843"/>
                  <a:pt x="338936" y="32080"/>
                  <a:pt x="327505" y="32080"/>
                </a:cubicBezTo>
                <a:cubicBezTo>
                  <a:pt x="311310" y="32080"/>
                  <a:pt x="295116" y="50082"/>
                  <a:pt x="295116" y="68561"/>
                </a:cubicBezTo>
                <a:cubicBezTo>
                  <a:pt x="295116" y="81610"/>
                  <a:pt x="303692" y="89325"/>
                  <a:pt x="314166" y="89325"/>
                </a:cubicBezTo>
                <a:cubicBezTo>
                  <a:pt x="329411" y="89325"/>
                  <a:pt x="345597" y="71513"/>
                  <a:pt x="345597" y="52940"/>
                </a:cubicBezTo>
                <a:close/>
                <a:moveTo>
                  <a:pt x="337030" y="47987"/>
                </a:moveTo>
                <a:cubicBezTo>
                  <a:pt x="337030" y="53321"/>
                  <a:pt x="334174" y="66466"/>
                  <a:pt x="330360" y="73990"/>
                </a:cubicBezTo>
                <a:cubicBezTo>
                  <a:pt x="326547" y="80849"/>
                  <a:pt x="319886" y="86659"/>
                  <a:pt x="314166" y="86659"/>
                </a:cubicBezTo>
                <a:cubicBezTo>
                  <a:pt x="308455" y="86659"/>
                  <a:pt x="304641" y="82658"/>
                  <a:pt x="304641" y="73610"/>
                </a:cubicBezTo>
                <a:cubicBezTo>
                  <a:pt x="304641" y="67323"/>
                  <a:pt x="307497" y="53226"/>
                  <a:pt x="311310" y="46367"/>
                </a:cubicBezTo>
                <a:cubicBezTo>
                  <a:pt x="316073" y="38652"/>
                  <a:pt x="322742" y="34937"/>
                  <a:pt x="327505" y="34937"/>
                </a:cubicBezTo>
                <a:cubicBezTo>
                  <a:pt x="333216" y="34937"/>
                  <a:pt x="337030" y="40367"/>
                  <a:pt x="337030" y="47987"/>
                </a:cubicBezTo>
                <a:close/>
                <a:moveTo>
                  <a:pt x="403705" y="52940"/>
                </a:moveTo>
                <a:cubicBezTo>
                  <a:pt x="403705" y="40843"/>
                  <a:pt x="397035" y="32080"/>
                  <a:pt x="385603" y="32080"/>
                </a:cubicBezTo>
                <a:cubicBezTo>
                  <a:pt x="369409" y="32080"/>
                  <a:pt x="353224" y="50082"/>
                  <a:pt x="353224" y="68561"/>
                </a:cubicBezTo>
                <a:cubicBezTo>
                  <a:pt x="353224" y="81610"/>
                  <a:pt x="361791" y="89325"/>
                  <a:pt x="372274" y="89325"/>
                </a:cubicBezTo>
                <a:cubicBezTo>
                  <a:pt x="387510" y="89325"/>
                  <a:pt x="403705" y="71513"/>
                  <a:pt x="403705" y="52940"/>
                </a:cubicBezTo>
                <a:close/>
                <a:moveTo>
                  <a:pt x="395128" y="47987"/>
                </a:moveTo>
                <a:cubicBezTo>
                  <a:pt x="395128" y="53321"/>
                  <a:pt x="392273" y="66466"/>
                  <a:pt x="388459" y="73990"/>
                </a:cubicBezTo>
                <a:cubicBezTo>
                  <a:pt x="384655" y="80849"/>
                  <a:pt x="377985" y="86659"/>
                  <a:pt x="372274" y="86659"/>
                </a:cubicBezTo>
                <a:cubicBezTo>
                  <a:pt x="366553" y="86659"/>
                  <a:pt x="362749" y="82658"/>
                  <a:pt x="362749" y="73610"/>
                </a:cubicBezTo>
                <a:cubicBezTo>
                  <a:pt x="362749" y="67323"/>
                  <a:pt x="365605" y="53226"/>
                  <a:pt x="369409" y="46367"/>
                </a:cubicBezTo>
                <a:cubicBezTo>
                  <a:pt x="374172" y="38652"/>
                  <a:pt x="380841" y="34937"/>
                  <a:pt x="385603" y="34937"/>
                </a:cubicBezTo>
                <a:cubicBezTo>
                  <a:pt x="391324" y="34937"/>
                  <a:pt x="395128" y="40367"/>
                  <a:pt x="395128" y="47987"/>
                </a:cubicBezTo>
                <a:close/>
                <a:moveTo>
                  <a:pt x="465617" y="69895"/>
                </a:moveTo>
                <a:cubicBezTo>
                  <a:pt x="465617" y="68656"/>
                  <a:pt x="464659" y="68656"/>
                  <a:pt x="463710" y="68656"/>
                </a:cubicBezTo>
                <a:cubicBezTo>
                  <a:pt x="461803" y="68656"/>
                  <a:pt x="461803" y="68847"/>
                  <a:pt x="460855" y="71513"/>
                </a:cubicBezTo>
                <a:cubicBezTo>
                  <a:pt x="458948" y="78657"/>
                  <a:pt x="457041" y="86659"/>
                  <a:pt x="452278" y="86659"/>
                </a:cubicBezTo>
                <a:cubicBezTo>
                  <a:pt x="449423" y="86659"/>
                  <a:pt x="449423" y="83230"/>
                  <a:pt x="449423" y="81515"/>
                </a:cubicBezTo>
                <a:cubicBezTo>
                  <a:pt x="449423" y="80563"/>
                  <a:pt x="449423" y="78657"/>
                  <a:pt x="450372" y="75705"/>
                </a:cubicBezTo>
                <a:lnTo>
                  <a:pt x="468473" y="3315"/>
                </a:lnTo>
                <a:cubicBezTo>
                  <a:pt x="468473" y="3029"/>
                  <a:pt x="468473" y="1695"/>
                  <a:pt x="468473" y="1695"/>
                </a:cubicBezTo>
                <a:cubicBezTo>
                  <a:pt x="468473" y="648"/>
                  <a:pt x="467524" y="171"/>
                  <a:pt x="466566" y="171"/>
                </a:cubicBezTo>
                <a:cubicBezTo>
                  <a:pt x="466566" y="171"/>
                  <a:pt x="465617" y="362"/>
                  <a:pt x="464659" y="552"/>
                </a:cubicBezTo>
                <a:lnTo>
                  <a:pt x="452278" y="1600"/>
                </a:lnTo>
                <a:cubicBezTo>
                  <a:pt x="450372" y="1600"/>
                  <a:pt x="449423" y="1695"/>
                  <a:pt x="449423" y="4077"/>
                </a:cubicBezTo>
                <a:cubicBezTo>
                  <a:pt x="449423" y="5601"/>
                  <a:pt x="450372" y="5601"/>
                  <a:pt x="452278" y="5601"/>
                </a:cubicBezTo>
                <a:cubicBezTo>
                  <a:pt x="458948" y="5601"/>
                  <a:pt x="458948" y="6458"/>
                  <a:pt x="458948" y="7696"/>
                </a:cubicBezTo>
                <a:cubicBezTo>
                  <a:pt x="458948" y="8077"/>
                  <a:pt x="457999" y="9887"/>
                  <a:pt x="457999" y="9887"/>
                </a:cubicBezTo>
                <a:lnTo>
                  <a:pt x="451330" y="39509"/>
                </a:lnTo>
                <a:cubicBezTo>
                  <a:pt x="449423" y="35510"/>
                  <a:pt x="445609" y="32080"/>
                  <a:pt x="439898" y="32080"/>
                </a:cubicBezTo>
                <a:cubicBezTo>
                  <a:pt x="426559" y="32080"/>
                  <a:pt x="411323" y="51225"/>
                  <a:pt x="411323" y="69895"/>
                </a:cubicBezTo>
                <a:cubicBezTo>
                  <a:pt x="411323" y="80563"/>
                  <a:pt x="417034" y="89325"/>
                  <a:pt x="426559" y="89325"/>
                </a:cubicBezTo>
                <a:cubicBezTo>
                  <a:pt x="431322" y="89325"/>
                  <a:pt x="437042" y="86659"/>
                  <a:pt x="441805" y="80563"/>
                </a:cubicBezTo>
                <a:cubicBezTo>
                  <a:pt x="443711" y="86659"/>
                  <a:pt x="447516" y="89325"/>
                  <a:pt x="452278" y="89325"/>
                </a:cubicBezTo>
                <a:cubicBezTo>
                  <a:pt x="457041" y="89325"/>
                  <a:pt x="459897" y="86277"/>
                  <a:pt x="461803" y="82372"/>
                </a:cubicBezTo>
                <a:cubicBezTo>
                  <a:pt x="463710" y="77419"/>
                  <a:pt x="465617" y="69895"/>
                  <a:pt x="465617" y="69895"/>
                </a:cubicBezTo>
                <a:close/>
                <a:moveTo>
                  <a:pt x="442753" y="72561"/>
                </a:moveTo>
                <a:cubicBezTo>
                  <a:pt x="441805" y="76562"/>
                  <a:pt x="434186" y="86659"/>
                  <a:pt x="426559" y="86659"/>
                </a:cubicBezTo>
                <a:cubicBezTo>
                  <a:pt x="420848" y="86659"/>
                  <a:pt x="419899" y="79134"/>
                  <a:pt x="419899" y="75419"/>
                </a:cubicBezTo>
                <a:cubicBezTo>
                  <a:pt x="419899" y="68942"/>
                  <a:pt x="423703" y="54274"/>
                  <a:pt x="426559" y="48844"/>
                </a:cubicBezTo>
                <a:cubicBezTo>
                  <a:pt x="429424" y="41129"/>
                  <a:pt x="435135" y="34937"/>
                  <a:pt x="439898" y="34937"/>
                </a:cubicBezTo>
                <a:cubicBezTo>
                  <a:pt x="441805" y="34937"/>
                  <a:pt x="444660" y="35033"/>
                  <a:pt x="446567" y="38652"/>
                </a:cubicBezTo>
                <a:cubicBezTo>
                  <a:pt x="447516" y="40557"/>
                  <a:pt x="449423" y="44272"/>
                  <a:pt x="449423" y="46653"/>
                </a:cubicBezTo>
                <a:cubicBezTo>
                  <a:pt x="449423" y="47130"/>
                  <a:pt x="448474" y="47511"/>
                  <a:pt x="448474" y="48273"/>
                </a:cubicBezTo>
                <a:close/>
                <a:moveTo>
                  <a:pt x="566578" y="74942"/>
                </a:moveTo>
                <a:cubicBezTo>
                  <a:pt x="566578" y="74180"/>
                  <a:pt x="565630" y="72847"/>
                  <a:pt x="564672" y="72847"/>
                </a:cubicBezTo>
                <a:cubicBezTo>
                  <a:pt x="564672" y="72847"/>
                  <a:pt x="564672" y="73037"/>
                  <a:pt x="563723" y="74180"/>
                </a:cubicBezTo>
                <a:cubicBezTo>
                  <a:pt x="554198" y="86087"/>
                  <a:pt x="542766" y="86659"/>
                  <a:pt x="540859" y="86659"/>
                </a:cubicBezTo>
                <a:cubicBezTo>
                  <a:pt x="532292" y="86659"/>
                  <a:pt x="531334" y="77609"/>
                  <a:pt x="531334" y="72656"/>
                </a:cubicBezTo>
                <a:cubicBezTo>
                  <a:pt x="531334" y="67894"/>
                  <a:pt x="532292" y="62274"/>
                  <a:pt x="533241" y="58845"/>
                </a:cubicBezTo>
                <a:lnTo>
                  <a:pt x="538003" y="58845"/>
                </a:lnTo>
                <a:cubicBezTo>
                  <a:pt x="541817" y="58845"/>
                  <a:pt x="550384" y="58369"/>
                  <a:pt x="556105" y="55987"/>
                </a:cubicBezTo>
                <a:cubicBezTo>
                  <a:pt x="566578" y="51988"/>
                  <a:pt x="566578" y="43701"/>
                  <a:pt x="566578" y="42938"/>
                </a:cubicBezTo>
                <a:cubicBezTo>
                  <a:pt x="566578" y="36937"/>
                  <a:pt x="561816" y="32080"/>
                  <a:pt x="553249" y="32080"/>
                </a:cubicBezTo>
                <a:cubicBezTo>
                  <a:pt x="539910" y="32080"/>
                  <a:pt x="521809" y="44844"/>
                  <a:pt x="521809" y="67323"/>
                </a:cubicBezTo>
                <a:cubicBezTo>
                  <a:pt x="521809" y="78657"/>
                  <a:pt x="528478" y="89325"/>
                  <a:pt x="539910" y="89325"/>
                </a:cubicBezTo>
                <a:cubicBezTo>
                  <a:pt x="556105" y="89325"/>
                  <a:pt x="566578" y="76752"/>
                  <a:pt x="566578" y="74942"/>
                </a:cubicBezTo>
                <a:close/>
                <a:moveTo>
                  <a:pt x="561816" y="42653"/>
                </a:moveTo>
                <a:cubicBezTo>
                  <a:pt x="561816" y="55987"/>
                  <a:pt x="540859" y="55987"/>
                  <a:pt x="536097" y="55987"/>
                </a:cubicBezTo>
                <a:lnTo>
                  <a:pt x="534199" y="55987"/>
                </a:lnTo>
                <a:cubicBezTo>
                  <a:pt x="538961" y="35319"/>
                  <a:pt x="552291" y="34937"/>
                  <a:pt x="553249" y="34937"/>
                </a:cubicBezTo>
                <a:cubicBezTo>
                  <a:pt x="558960" y="34937"/>
                  <a:pt x="561816" y="38271"/>
                  <a:pt x="561816" y="42653"/>
                </a:cubicBezTo>
                <a:close/>
                <a:moveTo>
                  <a:pt x="616110" y="68275"/>
                </a:moveTo>
                <a:cubicBezTo>
                  <a:pt x="616110" y="57226"/>
                  <a:pt x="605636" y="54844"/>
                  <a:pt x="600874" y="53797"/>
                </a:cubicBezTo>
                <a:cubicBezTo>
                  <a:pt x="597060" y="53035"/>
                  <a:pt x="592298" y="51988"/>
                  <a:pt x="592298" y="46462"/>
                </a:cubicBezTo>
                <a:cubicBezTo>
                  <a:pt x="592298" y="43510"/>
                  <a:pt x="595153" y="34937"/>
                  <a:pt x="605636" y="34937"/>
                </a:cubicBezTo>
                <a:cubicBezTo>
                  <a:pt x="608492" y="34937"/>
                  <a:pt x="613255" y="36080"/>
                  <a:pt x="615161" y="41129"/>
                </a:cubicBezTo>
                <a:cubicBezTo>
                  <a:pt x="610399" y="41605"/>
                  <a:pt x="609441" y="45035"/>
                  <a:pt x="609441" y="46177"/>
                </a:cubicBezTo>
                <a:cubicBezTo>
                  <a:pt x="609441" y="47701"/>
                  <a:pt x="610399" y="49797"/>
                  <a:pt x="613255" y="49797"/>
                </a:cubicBezTo>
                <a:cubicBezTo>
                  <a:pt x="616110" y="49797"/>
                  <a:pt x="618966" y="48273"/>
                  <a:pt x="618966" y="42938"/>
                </a:cubicBezTo>
                <a:cubicBezTo>
                  <a:pt x="618966" y="36937"/>
                  <a:pt x="613255" y="32080"/>
                  <a:pt x="605636" y="32080"/>
                </a:cubicBezTo>
                <a:cubicBezTo>
                  <a:pt x="590391" y="32080"/>
                  <a:pt x="585628" y="44272"/>
                  <a:pt x="585628" y="50845"/>
                </a:cubicBezTo>
                <a:cubicBezTo>
                  <a:pt x="585628" y="60655"/>
                  <a:pt x="593247" y="62274"/>
                  <a:pt x="597060" y="63131"/>
                </a:cubicBezTo>
                <a:cubicBezTo>
                  <a:pt x="602772" y="64369"/>
                  <a:pt x="608492" y="65703"/>
                  <a:pt x="608492" y="72371"/>
                </a:cubicBezTo>
                <a:cubicBezTo>
                  <a:pt x="608492" y="76562"/>
                  <a:pt x="604678" y="86659"/>
                  <a:pt x="592298" y="86659"/>
                </a:cubicBezTo>
                <a:cubicBezTo>
                  <a:pt x="589442" y="86659"/>
                  <a:pt x="581824" y="85896"/>
                  <a:pt x="579917" y="79515"/>
                </a:cubicBezTo>
                <a:cubicBezTo>
                  <a:pt x="586586" y="78943"/>
                  <a:pt x="586586" y="73324"/>
                  <a:pt x="586586" y="73324"/>
                </a:cubicBezTo>
                <a:cubicBezTo>
                  <a:pt x="586586" y="70942"/>
                  <a:pt x="584680" y="69227"/>
                  <a:pt x="581824" y="69227"/>
                </a:cubicBezTo>
                <a:cubicBezTo>
                  <a:pt x="578959" y="69227"/>
                  <a:pt x="575155" y="71513"/>
                  <a:pt x="575155" y="77134"/>
                </a:cubicBezTo>
                <a:cubicBezTo>
                  <a:pt x="575155" y="84944"/>
                  <a:pt x="582773" y="89325"/>
                  <a:pt x="592298" y="89325"/>
                </a:cubicBezTo>
                <a:cubicBezTo>
                  <a:pt x="611348" y="89325"/>
                  <a:pt x="616110" y="73990"/>
                  <a:pt x="616110" y="68275"/>
                </a:cubicBezTo>
                <a:close/>
                <a:moveTo>
                  <a:pt x="662786" y="69895"/>
                </a:moveTo>
                <a:cubicBezTo>
                  <a:pt x="662786" y="68656"/>
                  <a:pt x="661828" y="68656"/>
                  <a:pt x="660880" y="68656"/>
                </a:cubicBezTo>
                <a:cubicBezTo>
                  <a:pt x="658973" y="68656"/>
                  <a:pt x="658973" y="68847"/>
                  <a:pt x="658024" y="71038"/>
                </a:cubicBezTo>
                <a:cubicBezTo>
                  <a:pt x="656117" y="77134"/>
                  <a:pt x="651355" y="86659"/>
                  <a:pt x="643736" y="86659"/>
                </a:cubicBezTo>
                <a:cubicBezTo>
                  <a:pt x="639923" y="86659"/>
                  <a:pt x="639923" y="83419"/>
                  <a:pt x="639923" y="81515"/>
                </a:cubicBezTo>
                <a:cubicBezTo>
                  <a:pt x="639923" y="80563"/>
                  <a:pt x="639923" y="78467"/>
                  <a:pt x="640872" y="74942"/>
                </a:cubicBezTo>
                <a:lnTo>
                  <a:pt x="650397" y="37414"/>
                </a:lnTo>
                <a:lnTo>
                  <a:pt x="660880" y="37414"/>
                </a:lnTo>
                <a:cubicBezTo>
                  <a:pt x="663735" y="37414"/>
                  <a:pt x="664684" y="37414"/>
                  <a:pt x="664684" y="35033"/>
                </a:cubicBezTo>
                <a:cubicBezTo>
                  <a:pt x="664684" y="33508"/>
                  <a:pt x="663735" y="33508"/>
                  <a:pt x="661828" y="33508"/>
                </a:cubicBezTo>
                <a:lnTo>
                  <a:pt x="651355" y="33508"/>
                </a:lnTo>
                <a:lnTo>
                  <a:pt x="656117" y="14840"/>
                </a:lnTo>
                <a:cubicBezTo>
                  <a:pt x="657066" y="13030"/>
                  <a:pt x="657066" y="12745"/>
                  <a:pt x="657066" y="12077"/>
                </a:cubicBezTo>
                <a:cubicBezTo>
                  <a:pt x="657066" y="9411"/>
                  <a:pt x="654210" y="8839"/>
                  <a:pt x="653261" y="8839"/>
                </a:cubicBezTo>
                <a:cubicBezTo>
                  <a:pt x="650397" y="8839"/>
                  <a:pt x="648499" y="11506"/>
                  <a:pt x="648499" y="13316"/>
                </a:cubicBezTo>
                <a:lnTo>
                  <a:pt x="643736" y="33508"/>
                </a:lnTo>
                <a:lnTo>
                  <a:pt x="632305" y="33508"/>
                </a:lnTo>
                <a:cubicBezTo>
                  <a:pt x="630398" y="33508"/>
                  <a:pt x="629449" y="33508"/>
                  <a:pt x="629449" y="35890"/>
                </a:cubicBezTo>
                <a:cubicBezTo>
                  <a:pt x="629449" y="37414"/>
                  <a:pt x="630398" y="37414"/>
                  <a:pt x="632305" y="37414"/>
                </a:cubicBezTo>
                <a:lnTo>
                  <a:pt x="642778" y="37414"/>
                </a:lnTo>
                <a:lnTo>
                  <a:pt x="633253" y="73705"/>
                </a:lnTo>
                <a:cubicBezTo>
                  <a:pt x="633253" y="74180"/>
                  <a:pt x="632305" y="76276"/>
                  <a:pt x="632305" y="78086"/>
                </a:cubicBezTo>
                <a:cubicBezTo>
                  <a:pt x="632305" y="84277"/>
                  <a:pt x="637067" y="89325"/>
                  <a:pt x="643736" y="89325"/>
                </a:cubicBezTo>
                <a:cubicBezTo>
                  <a:pt x="656117" y="89325"/>
                  <a:pt x="662786" y="70656"/>
                  <a:pt x="662786" y="69895"/>
                </a:cubicBezTo>
                <a:close/>
                <a:moveTo>
                  <a:pt x="701835" y="69895"/>
                </a:moveTo>
                <a:cubicBezTo>
                  <a:pt x="701835" y="68656"/>
                  <a:pt x="700886" y="68656"/>
                  <a:pt x="699928" y="68656"/>
                </a:cubicBezTo>
                <a:cubicBezTo>
                  <a:pt x="698022" y="68656"/>
                  <a:pt x="698022" y="68942"/>
                  <a:pt x="697073" y="70752"/>
                </a:cubicBezTo>
                <a:cubicBezTo>
                  <a:pt x="696124" y="74466"/>
                  <a:pt x="693259" y="86659"/>
                  <a:pt x="685641" y="86659"/>
                </a:cubicBezTo>
                <a:cubicBezTo>
                  <a:pt x="684692" y="86659"/>
                  <a:pt x="682785" y="86563"/>
                  <a:pt x="682785" y="83135"/>
                </a:cubicBezTo>
                <a:cubicBezTo>
                  <a:pt x="682785" y="79800"/>
                  <a:pt x="684692" y="75705"/>
                  <a:pt x="686599" y="70942"/>
                </a:cubicBezTo>
                <a:lnTo>
                  <a:pt x="694217" y="49320"/>
                </a:lnTo>
                <a:cubicBezTo>
                  <a:pt x="695166" y="45605"/>
                  <a:pt x="696124" y="44558"/>
                  <a:pt x="696124" y="42177"/>
                </a:cubicBezTo>
                <a:cubicBezTo>
                  <a:pt x="696124" y="35319"/>
                  <a:pt x="691361" y="32080"/>
                  <a:pt x="686599" y="32080"/>
                </a:cubicBezTo>
                <a:cubicBezTo>
                  <a:pt x="674209" y="32080"/>
                  <a:pt x="670405" y="50940"/>
                  <a:pt x="670405" y="51606"/>
                </a:cubicBezTo>
                <a:cubicBezTo>
                  <a:pt x="670405" y="52940"/>
                  <a:pt x="671353" y="52940"/>
                  <a:pt x="672311" y="52940"/>
                </a:cubicBezTo>
                <a:cubicBezTo>
                  <a:pt x="673260" y="52940"/>
                  <a:pt x="674209" y="52558"/>
                  <a:pt x="674209" y="50845"/>
                </a:cubicBezTo>
                <a:cubicBezTo>
                  <a:pt x="675167" y="46653"/>
                  <a:pt x="678972" y="34937"/>
                  <a:pt x="686599" y="34937"/>
                </a:cubicBezTo>
                <a:cubicBezTo>
                  <a:pt x="687548" y="34937"/>
                  <a:pt x="688497" y="35510"/>
                  <a:pt x="688497" y="38462"/>
                </a:cubicBezTo>
                <a:cubicBezTo>
                  <a:pt x="688497" y="41415"/>
                  <a:pt x="687548" y="45130"/>
                  <a:pt x="686599" y="47511"/>
                </a:cubicBezTo>
                <a:lnTo>
                  <a:pt x="682785" y="58084"/>
                </a:lnTo>
                <a:lnTo>
                  <a:pt x="678023" y="70656"/>
                </a:lnTo>
                <a:cubicBezTo>
                  <a:pt x="676116" y="75419"/>
                  <a:pt x="676116" y="76752"/>
                  <a:pt x="676116" y="79229"/>
                </a:cubicBezTo>
                <a:cubicBezTo>
                  <a:pt x="676116" y="84182"/>
                  <a:pt x="678972" y="89325"/>
                  <a:pt x="685641" y="89325"/>
                </a:cubicBezTo>
                <a:cubicBezTo>
                  <a:pt x="697073" y="89325"/>
                  <a:pt x="701835" y="70466"/>
                  <a:pt x="701835" y="69895"/>
                </a:cubicBezTo>
                <a:close/>
                <a:moveTo>
                  <a:pt x="704691" y="10744"/>
                </a:moveTo>
                <a:cubicBezTo>
                  <a:pt x="704691" y="8077"/>
                  <a:pt x="702784" y="5315"/>
                  <a:pt x="698980" y="5315"/>
                </a:cubicBezTo>
                <a:cubicBezTo>
                  <a:pt x="695166" y="5315"/>
                  <a:pt x="691361" y="9125"/>
                  <a:pt x="691361" y="13316"/>
                </a:cubicBezTo>
                <a:cubicBezTo>
                  <a:pt x="691361" y="15983"/>
                  <a:pt x="693259" y="18650"/>
                  <a:pt x="697073" y="18650"/>
                </a:cubicBezTo>
                <a:cubicBezTo>
                  <a:pt x="700886" y="18650"/>
                  <a:pt x="704691" y="14840"/>
                  <a:pt x="704691" y="10744"/>
                </a:cubicBezTo>
                <a:close/>
                <a:moveTo>
                  <a:pt x="804703" y="69895"/>
                </a:moveTo>
                <a:cubicBezTo>
                  <a:pt x="804703" y="68656"/>
                  <a:pt x="803755" y="68656"/>
                  <a:pt x="802797" y="68656"/>
                </a:cubicBezTo>
                <a:cubicBezTo>
                  <a:pt x="801848" y="68656"/>
                  <a:pt x="801848" y="68942"/>
                  <a:pt x="800899" y="70752"/>
                </a:cubicBezTo>
                <a:cubicBezTo>
                  <a:pt x="799941" y="74180"/>
                  <a:pt x="796136" y="86659"/>
                  <a:pt x="789467" y="86659"/>
                </a:cubicBezTo>
                <a:cubicBezTo>
                  <a:pt x="786611" y="86659"/>
                  <a:pt x="786611" y="84753"/>
                  <a:pt x="786611" y="82944"/>
                </a:cubicBezTo>
                <a:cubicBezTo>
                  <a:pt x="786611" y="79800"/>
                  <a:pt x="787560" y="76562"/>
                  <a:pt x="788509" y="73419"/>
                </a:cubicBezTo>
                <a:cubicBezTo>
                  <a:pt x="791374" y="66751"/>
                  <a:pt x="796136" y="52558"/>
                  <a:pt x="796136" y="45319"/>
                </a:cubicBezTo>
                <a:cubicBezTo>
                  <a:pt x="796136" y="34556"/>
                  <a:pt x="789467" y="32080"/>
                  <a:pt x="782798" y="32080"/>
                </a:cubicBezTo>
                <a:cubicBezTo>
                  <a:pt x="774222" y="32080"/>
                  <a:pt x="767561" y="37700"/>
                  <a:pt x="763748" y="43224"/>
                </a:cubicBezTo>
                <a:cubicBezTo>
                  <a:pt x="762799" y="34461"/>
                  <a:pt x="756130" y="32080"/>
                  <a:pt x="751367" y="32080"/>
                </a:cubicBezTo>
                <a:cubicBezTo>
                  <a:pt x="743749" y="32080"/>
                  <a:pt x="737080" y="36271"/>
                  <a:pt x="732317" y="42081"/>
                </a:cubicBezTo>
                <a:cubicBezTo>
                  <a:pt x="732317" y="35890"/>
                  <a:pt x="727555" y="32080"/>
                  <a:pt x="721834" y="32080"/>
                </a:cubicBezTo>
                <a:cubicBezTo>
                  <a:pt x="718030" y="32080"/>
                  <a:pt x="715174" y="35033"/>
                  <a:pt x="713267" y="38748"/>
                </a:cubicBezTo>
                <a:cubicBezTo>
                  <a:pt x="710411" y="43796"/>
                  <a:pt x="709453" y="51606"/>
                  <a:pt x="709453" y="51606"/>
                </a:cubicBezTo>
                <a:cubicBezTo>
                  <a:pt x="709453" y="52940"/>
                  <a:pt x="710411" y="52940"/>
                  <a:pt x="710411" y="52940"/>
                </a:cubicBezTo>
                <a:cubicBezTo>
                  <a:pt x="712309" y="52940"/>
                  <a:pt x="712309" y="52749"/>
                  <a:pt x="713267" y="49892"/>
                </a:cubicBezTo>
                <a:cubicBezTo>
                  <a:pt x="715174" y="41129"/>
                  <a:pt x="718030" y="34937"/>
                  <a:pt x="721834" y="34937"/>
                </a:cubicBezTo>
                <a:cubicBezTo>
                  <a:pt x="724699" y="34937"/>
                  <a:pt x="724699" y="38652"/>
                  <a:pt x="724699" y="39986"/>
                </a:cubicBezTo>
                <a:cubicBezTo>
                  <a:pt x="724699" y="42081"/>
                  <a:pt x="724699" y="44462"/>
                  <a:pt x="724699" y="46367"/>
                </a:cubicBezTo>
                <a:lnTo>
                  <a:pt x="715174" y="84277"/>
                </a:lnTo>
                <a:cubicBezTo>
                  <a:pt x="714216" y="85039"/>
                  <a:pt x="714216" y="85801"/>
                  <a:pt x="714216" y="86087"/>
                </a:cubicBezTo>
                <a:cubicBezTo>
                  <a:pt x="714216" y="87611"/>
                  <a:pt x="715174" y="89325"/>
                  <a:pt x="718030" y="89325"/>
                </a:cubicBezTo>
                <a:cubicBezTo>
                  <a:pt x="719936" y="89325"/>
                  <a:pt x="721834" y="88468"/>
                  <a:pt x="722792" y="86087"/>
                </a:cubicBezTo>
                <a:lnTo>
                  <a:pt x="727555" y="65894"/>
                </a:lnTo>
                <a:cubicBezTo>
                  <a:pt x="728503" y="63131"/>
                  <a:pt x="729461" y="60465"/>
                  <a:pt x="729461" y="57702"/>
                </a:cubicBezTo>
                <a:cubicBezTo>
                  <a:pt x="731359" y="51416"/>
                  <a:pt x="731359" y="51225"/>
                  <a:pt x="732317" y="48559"/>
                </a:cubicBezTo>
                <a:cubicBezTo>
                  <a:pt x="736122" y="42177"/>
                  <a:pt x="741842" y="34937"/>
                  <a:pt x="750409" y="34937"/>
                </a:cubicBezTo>
                <a:cubicBezTo>
                  <a:pt x="756130" y="34937"/>
                  <a:pt x="756130" y="41320"/>
                  <a:pt x="756130" y="43224"/>
                </a:cubicBezTo>
                <a:cubicBezTo>
                  <a:pt x="756130" y="46653"/>
                  <a:pt x="755172" y="50368"/>
                  <a:pt x="755172" y="51416"/>
                </a:cubicBezTo>
                <a:lnTo>
                  <a:pt x="746605" y="84277"/>
                </a:lnTo>
                <a:cubicBezTo>
                  <a:pt x="746605" y="85039"/>
                  <a:pt x="746605" y="85801"/>
                  <a:pt x="746605" y="86087"/>
                </a:cubicBezTo>
                <a:cubicBezTo>
                  <a:pt x="746605" y="87611"/>
                  <a:pt x="747553" y="89325"/>
                  <a:pt x="750409" y="89325"/>
                </a:cubicBezTo>
                <a:cubicBezTo>
                  <a:pt x="751367" y="89325"/>
                  <a:pt x="754223" y="88468"/>
                  <a:pt x="755172" y="86087"/>
                </a:cubicBezTo>
                <a:lnTo>
                  <a:pt x="759934" y="65894"/>
                </a:lnTo>
                <a:cubicBezTo>
                  <a:pt x="760892" y="63131"/>
                  <a:pt x="760892" y="60465"/>
                  <a:pt x="761841" y="57702"/>
                </a:cubicBezTo>
                <a:cubicBezTo>
                  <a:pt x="763748" y="51416"/>
                  <a:pt x="763748" y="51225"/>
                  <a:pt x="764697" y="48559"/>
                </a:cubicBezTo>
                <a:cubicBezTo>
                  <a:pt x="768510" y="42177"/>
                  <a:pt x="774222" y="34937"/>
                  <a:pt x="782798" y="34937"/>
                </a:cubicBezTo>
                <a:cubicBezTo>
                  <a:pt x="788509" y="34937"/>
                  <a:pt x="788509" y="41320"/>
                  <a:pt x="788509" y="43224"/>
                </a:cubicBezTo>
                <a:cubicBezTo>
                  <a:pt x="788509" y="51130"/>
                  <a:pt x="782798" y="66180"/>
                  <a:pt x="781849" y="71228"/>
                </a:cubicBezTo>
                <a:cubicBezTo>
                  <a:pt x="779942" y="75514"/>
                  <a:pt x="778984" y="76562"/>
                  <a:pt x="778984" y="79229"/>
                </a:cubicBezTo>
                <a:cubicBezTo>
                  <a:pt x="778984" y="84944"/>
                  <a:pt x="782798" y="89325"/>
                  <a:pt x="789467" y="89325"/>
                </a:cubicBezTo>
                <a:cubicBezTo>
                  <a:pt x="800899" y="89325"/>
                  <a:pt x="804703" y="70656"/>
                  <a:pt x="804703" y="69895"/>
                </a:cubicBezTo>
                <a:close/>
                <a:moveTo>
                  <a:pt x="868523" y="69895"/>
                </a:moveTo>
                <a:cubicBezTo>
                  <a:pt x="868523" y="68656"/>
                  <a:pt x="867574" y="68656"/>
                  <a:pt x="866616" y="68656"/>
                </a:cubicBezTo>
                <a:cubicBezTo>
                  <a:pt x="864709" y="68656"/>
                  <a:pt x="864709" y="68847"/>
                  <a:pt x="863760" y="71513"/>
                </a:cubicBezTo>
                <a:cubicBezTo>
                  <a:pt x="861853" y="78657"/>
                  <a:pt x="859947" y="86659"/>
                  <a:pt x="855184" y="86659"/>
                </a:cubicBezTo>
                <a:cubicBezTo>
                  <a:pt x="852328" y="86659"/>
                  <a:pt x="852328" y="83230"/>
                  <a:pt x="852328" y="81515"/>
                </a:cubicBezTo>
                <a:cubicBezTo>
                  <a:pt x="852328" y="80563"/>
                  <a:pt x="852328" y="78467"/>
                  <a:pt x="853286" y="74942"/>
                </a:cubicBezTo>
                <a:lnTo>
                  <a:pt x="861853" y="40557"/>
                </a:lnTo>
                <a:cubicBezTo>
                  <a:pt x="861853" y="38748"/>
                  <a:pt x="861853" y="38652"/>
                  <a:pt x="861853" y="37891"/>
                </a:cubicBezTo>
                <a:cubicBezTo>
                  <a:pt x="861853" y="35319"/>
                  <a:pt x="859947" y="34556"/>
                  <a:pt x="858998" y="34556"/>
                </a:cubicBezTo>
                <a:cubicBezTo>
                  <a:pt x="855184" y="34556"/>
                  <a:pt x="854235" y="38938"/>
                  <a:pt x="854235" y="39509"/>
                </a:cubicBezTo>
                <a:cubicBezTo>
                  <a:pt x="851380" y="34176"/>
                  <a:pt x="847566" y="32080"/>
                  <a:pt x="843761" y="32080"/>
                </a:cubicBezTo>
                <a:cubicBezTo>
                  <a:pt x="829474" y="32080"/>
                  <a:pt x="814228" y="51225"/>
                  <a:pt x="814228" y="69895"/>
                </a:cubicBezTo>
                <a:cubicBezTo>
                  <a:pt x="814228" y="80563"/>
                  <a:pt x="819949" y="89325"/>
                  <a:pt x="829474" y="89325"/>
                </a:cubicBezTo>
                <a:cubicBezTo>
                  <a:pt x="834236" y="89325"/>
                  <a:pt x="839948" y="86659"/>
                  <a:pt x="844710" y="80563"/>
                </a:cubicBezTo>
                <a:cubicBezTo>
                  <a:pt x="846617" y="86659"/>
                  <a:pt x="851380" y="89325"/>
                  <a:pt x="855184" y="89325"/>
                </a:cubicBezTo>
                <a:cubicBezTo>
                  <a:pt x="859947" y="89325"/>
                  <a:pt x="862811" y="86277"/>
                  <a:pt x="864709" y="82372"/>
                </a:cubicBezTo>
                <a:cubicBezTo>
                  <a:pt x="866616" y="77419"/>
                  <a:pt x="868523" y="69895"/>
                  <a:pt x="868523" y="69895"/>
                </a:cubicBezTo>
                <a:close/>
                <a:moveTo>
                  <a:pt x="845659" y="72371"/>
                </a:moveTo>
                <a:cubicBezTo>
                  <a:pt x="844710" y="76371"/>
                  <a:pt x="837092" y="86659"/>
                  <a:pt x="830423" y="86659"/>
                </a:cubicBezTo>
                <a:cubicBezTo>
                  <a:pt x="823753" y="86659"/>
                  <a:pt x="822805" y="79134"/>
                  <a:pt x="822805" y="75419"/>
                </a:cubicBezTo>
                <a:cubicBezTo>
                  <a:pt x="822805" y="68942"/>
                  <a:pt x="826609" y="54274"/>
                  <a:pt x="829474" y="48844"/>
                </a:cubicBezTo>
                <a:cubicBezTo>
                  <a:pt x="832330" y="41129"/>
                  <a:pt x="838041" y="34937"/>
                  <a:pt x="843761" y="34937"/>
                </a:cubicBezTo>
                <a:cubicBezTo>
                  <a:pt x="848524" y="34937"/>
                  <a:pt x="852328" y="41415"/>
                  <a:pt x="852328" y="46844"/>
                </a:cubicBezTo>
                <a:cubicBezTo>
                  <a:pt x="852328" y="46844"/>
                  <a:pt x="852328" y="47701"/>
                  <a:pt x="851380" y="48463"/>
                </a:cubicBezTo>
                <a:close/>
                <a:moveTo>
                  <a:pt x="911385" y="69895"/>
                </a:moveTo>
                <a:cubicBezTo>
                  <a:pt x="911385" y="68656"/>
                  <a:pt x="910436" y="68656"/>
                  <a:pt x="909478" y="68656"/>
                </a:cubicBezTo>
                <a:cubicBezTo>
                  <a:pt x="908530" y="68656"/>
                  <a:pt x="908530" y="68847"/>
                  <a:pt x="907572" y="71038"/>
                </a:cubicBezTo>
                <a:cubicBezTo>
                  <a:pt x="904716" y="77134"/>
                  <a:pt x="899953" y="86659"/>
                  <a:pt x="892335" y="86659"/>
                </a:cubicBezTo>
                <a:cubicBezTo>
                  <a:pt x="889480" y="86659"/>
                  <a:pt x="889480" y="83419"/>
                  <a:pt x="889480" y="81515"/>
                </a:cubicBezTo>
                <a:cubicBezTo>
                  <a:pt x="889480" y="80563"/>
                  <a:pt x="889480" y="78467"/>
                  <a:pt x="890428" y="74942"/>
                </a:cubicBezTo>
                <a:lnTo>
                  <a:pt x="899953" y="37414"/>
                </a:lnTo>
                <a:lnTo>
                  <a:pt x="910436" y="37414"/>
                </a:lnTo>
                <a:cubicBezTo>
                  <a:pt x="912334" y="37414"/>
                  <a:pt x="914241" y="37414"/>
                  <a:pt x="914241" y="35033"/>
                </a:cubicBezTo>
                <a:cubicBezTo>
                  <a:pt x="914241" y="33508"/>
                  <a:pt x="912334" y="33508"/>
                  <a:pt x="910436" y="33508"/>
                </a:cubicBezTo>
                <a:lnTo>
                  <a:pt x="900911" y="33508"/>
                </a:lnTo>
                <a:lnTo>
                  <a:pt x="904716" y="14840"/>
                </a:lnTo>
                <a:cubicBezTo>
                  <a:pt x="905674" y="13030"/>
                  <a:pt x="905674" y="12745"/>
                  <a:pt x="905674" y="12077"/>
                </a:cubicBezTo>
                <a:cubicBezTo>
                  <a:pt x="905674" y="9411"/>
                  <a:pt x="903767" y="8839"/>
                  <a:pt x="901860" y="8839"/>
                </a:cubicBezTo>
                <a:cubicBezTo>
                  <a:pt x="899005" y="8839"/>
                  <a:pt x="898047" y="11506"/>
                  <a:pt x="897098" y="13316"/>
                </a:cubicBezTo>
                <a:lnTo>
                  <a:pt x="892335" y="33508"/>
                </a:lnTo>
                <a:lnTo>
                  <a:pt x="881861" y="33508"/>
                </a:lnTo>
                <a:cubicBezTo>
                  <a:pt x="879955" y="33508"/>
                  <a:pt x="878048" y="33508"/>
                  <a:pt x="878048" y="35890"/>
                </a:cubicBezTo>
                <a:cubicBezTo>
                  <a:pt x="878048" y="37414"/>
                  <a:pt x="878997" y="37414"/>
                  <a:pt x="880903" y="37414"/>
                </a:cubicBezTo>
                <a:lnTo>
                  <a:pt x="891386" y="37414"/>
                </a:lnTo>
                <a:lnTo>
                  <a:pt x="881861" y="73705"/>
                </a:lnTo>
                <a:cubicBezTo>
                  <a:pt x="881861" y="74180"/>
                  <a:pt x="881861" y="76276"/>
                  <a:pt x="881861" y="78086"/>
                </a:cubicBezTo>
                <a:cubicBezTo>
                  <a:pt x="881861" y="84277"/>
                  <a:pt x="885666" y="89325"/>
                  <a:pt x="892335" y="89325"/>
                </a:cubicBezTo>
                <a:cubicBezTo>
                  <a:pt x="904716" y="89325"/>
                  <a:pt x="911385" y="70656"/>
                  <a:pt x="911385" y="69895"/>
                </a:cubicBezTo>
                <a:close/>
                <a:moveTo>
                  <a:pt x="950434" y="69895"/>
                </a:moveTo>
                <a:cubicBezTo>
                  <a:pt x="950434" y="68656"/>
                  <a:pt x="949485" y="68656"/>
                  <a:pt x="948536" y="68656"/>
                </a:cubicBezTo>
                <a:cubicBezTo>
                  <a:pt x="946630" y="68656"/>
                  <a:pt x="946630" y="68942"/>
                  <a:pt x="946630" y="70752"/>
                </a:cubicBezTo>
                <a:cubicBezTo>
                  <a:pt x="945672" y="74466"/>
                  <a:pt x="941867" y="86659"/>
                  <a:pt x="935198" y="86659"/>
                </a:cubicBezTo>
                <a:cubicBezTo>
                  <a:pt x="933291" y="86659"/>
                  <a:pt x="932342" y="86563"/>
                  <a:pt x="932342" y="83135"/>
                </a:cubicBezTo>
                <a:cubicBezTo>
                  <a:pt x="932342" y="79800"/>
                  <a:pt x="933291" y="75705"/>
                  <a:pt x="935198" y="70942"/>
                </a:cubicBezTo>
                <a:lnTo>
                  <a:pt x="943774" y="49320"/>
                </a:lnTo>
                <a:cubicBezTo>
                  <a:pt x="944723" y="45605"/>
                  <a:pt x="944723" y="44558"/>
                  <a:pt x="944723" y="42177"/>
                </a:cubicBezTo>
                <a:cubicBezTo>
                  <a:pt x="944723" y="35319"/>
                  <a:pt x="939960" y="32080"/>
                  <a:pt x="935198" y="32080"/>
                </a:cubicBezTo>
                <a:cubicBezTo>
                  <a:pt x="923766" y="32080"/>
                  <a:pt x="919003" y="50940"/>
                  <a:pt x="919003" y="51606"/>
                </a:cubicBezTo>
                <a:cubicBezTo>
                  <a:pt x="919003" y="52940"/>
                  <a:pt x="920910" y="52940"/>
                  <a:pt x="920910" y="52940"/>
                </a:cubicBezTo>
                <a:cubicBezTo>
                  <a:pt x="922817" y="52940"/>
                  <a:pt x="922817" y="52558"/>
                  <a:pt x="923766" y="50845"/>
                </a:cubicBezTo>
                <a:cubicBezTo>
                  <a:pt x="924724" y="46653"/>
                  <a:pt x="927580" y="34937"/>
                  <a:pt x="935198" y="34937"/>
                </a:cubicBezTo>
                <a:cubicBezTo>
                  <a:pt x="936147" y="34937"/>
                  <a:pt x="938053" y="35510"/>
                  <a:pt x="938053" y="38462"/>
                </a:cubicBezTo>
                <a:cubicBezTo>
                  <a:pt x="938053" y="41415"/>
                  <a:pt x="936147" y="45130"/>
                  <a:pt x="935198" y="47511"/>
                </a:cubicBezTo>
                <a:lnTo>
                  <a:pt x="932342" y="58084"/>
                </a:lnTo>
                <a:lnTo>
                  <a:pt x="927580" y="70656"/>
                </a:lnTo>
                <a:cubicBezTo>
                  <a:pt x="925673" y="75419"/>
                  <a:pt x="924724" y="76752"/>
                  <a:pt x="924724" y="79229"/>
                </a:cubicBezTo>
                <a:cubicBezTo>
                  <a:pt x="924724" y="84182"/>
                  <a:pt x="927580" y="89325"/>
                  <a:pt x="934249" y="89325"/>
                </a:cubicBezTo>
                <a:cubicBezTo>
                  <a:pt x="946630" y="89325"/>
                  <a:pt x="950434" y="70466"/>
                  <a:pt x="950434" y="69895"/>
                </a:cubicBezTo>
                <a:close/>
                <a:moveTo>
                  <a:pt x="954248" y="10744"/>
                </a:moveTo>
                <a:cubicBezTo>
                  <a:pt x="954248" y="8077"/>
                  <a:pt x="952341" y="5315"/>
                  <a:pt x="948536" y="5315"/>
                </a:cubicBezTo>
                <a:cubicBezTo>
                  <a:pt x="944723" y="5315"/>
                  <a:pt x="939960" y="9125"/>
                  <a:pt x="939960" y="13316"/>
                </a:cubicBezTo>
                <a:cubicBezTo>
                  <a:pt x="939960" y="15983"/>
                  <a:pt x="941867" y="18650"/>
                  <a:pt x="945672" y="18650"/>
                </a:cubicBezTo>
                <a:cubicBezTo>
                  <a:pt x="949485" y="18650"/>
                  <a:pt x="954248" y="14840"/>
                  <a:pt x="954248" y="10744"/>
                </a:cubicBezTo>
                <a:close/>
                <a:moveTo>
                  <a:pt x="1012347" y="52940"/>
                </a:moveTo>
                <a:cubicBezTo>
                  <a:pt x="1012347" y="40843"/>
                  <a:pt x="1004728" y="32080"/>
                  <a:pt x="993297" y="32080"/>
                </a:cubicBezTo>
                <a:cubicBezTo>
                  <a:pt x="978060" y="32080"/>
                  <a:pt x="961866" y="50082"/>
                  <a:pt x="961866" y="68561"/>
                </a:cubicBezTo>
                <a:cubicBezTo>
                  <a:pt x="961866" y="81610"/>
                  <a:pt x="969484" y="89325"/>
                  <a:pt x="979967" y="89325"/>
                </a:cubicBezTo>
                <a:cubicBezTo>
                  <a:pt x="995203" y="89325"/>
                  <a:pt x="1012347" y="71513"/>
                  <a:pt x="1012347" y="52940"/>
                </a:cubicBezTo>
                <a:close/>
                <a:moveTo>
                  <a:pt x="1002822" y="47987"/>
                </a:moveTo>
                <a:cubicBezTo>
                  <a:pt x="1002822" y="53321"/>
                  <a:pt x="999966" y="66466"/>
                  <a:pt x="996161" y="73990"/>
                </a:cubicBezTo>
                <a:cubicBezTo>
                  <a:pt x="992348" y="80849"/>
                  <a:pt x="985678" y="86659"/>
                  <a:pt x="979967" y="86659"/>
                </a:cubicBezTo>
                <a:cubicBezTo>
                  <a:pt x="975205" y="86659"/>
                  <a:pt x="970442" y="82658"/>
                  <a:pt x="970442" y="73610"/>
                </a:cubicBezTo>
                <a:cubicBezTo>
                  <a:pt x="970442" y="67323"/>
                  <a:pt x="973298" y="53226"/>
                  <a:pt x="977111" y="46367"/>
                </a:cubicBezTo>
                <a:cubicBezTo>
                  <a:pt x="981874" y="38652"/>
                  <a:pt x="988534" y="34937"/>
                  <a:pt x="993297" y="34937"/>
                </a:cubicBezTo>
                <a:cubicBezTo>
                  <a:pt x="999017" y="34937"/>
                  <a:pt x="1002822" y="40367"/>
                  <a:pt x="1002822" y="47987"/>
                </a:cubicBezTo>
                <a:close/>
                <a:moveTo>
                  <a:pt x="1086649" y="69895"/>
                </a:moveTo>
                <a:cubicBezTo>
                  <a:pt x="1086649" y="68656"/>
                  <a:pt x="1085691" y="68656"/>
                  <a:pt x="1084742" y="68656"/>
                </a:cubicBezTo>
                <a:cubicBezTo>
                  <a:pt x="1082835" y="68656"/>
                  <a:pt x="1082835" y="68942"/>
                  <a:pt x="1081887" y="70752"/>
                </a:cubicBezTo>
                <a:cubicBezTo>
                  <a:pt x="1080928" y="74180"/>
                  <a:pt x="1078073" y="86659"/>
                  <a:pt x="1070455" y="86659"/>
                </a:cubicBezTo>
                <a:cubicBezTo>
                  <a:pt x="1067599" y="86659"/>
                  <a:pt x="1067599" y="84753"/>
                  <a:pt x="1067599" y="82944"/>
                </a:cubicBezTo>
                <a:cubicBezTo>
                  <a:pt x="1067599" y="79800"/>
                  <a:pt x="1069497" y="76562"/>
                  <a:pt x="1069497" y="73419"/>
                </a:cubicBezTo>
                <a:cubicBezTo>
                  <a:pt x="1072362" y="66751"/>
                  <a:pt x="1078073" y="52558"/>
                  <a:pt x="1078073" y="45319"/>
                </a:cubicBezTo>
                <a:cubicBezTo>
                  <a:pt x="1078073" y="34937"/>
                  <a:pt x="1070455" y="32080"/>
                  <a:pt x="1064734" y="32080"/>
                </a:cubicBezTo>
                <a:cubicBezTo>
                  <a:pt x="1054260" y="32080"/>
                  <a:pt x="1047591" y="39700"/>
                  <a:pt x="1046642" y="42081"/>
                </a:cubicBezTo>
                <a:cubicBezTo>
                  <a:pt x="1045684" y="35890"/>
                  <a:pt x="1040922" y="32080"/>
                  <a:pt x="1036159" y="32080"/>
                </a:cubicBezTo>
                <a:cubicBezTo>
                  <a:pt x="1031397" y="32080"/>
                  <a:pt x="1028541" y="35033"/>
                  <a:pt x="1026634" y="38748"/>
                </a:cubicBezTo>
                <a:cubicBezTo>
                  <a:pt x="1024736" y="43796"/>
                  <a:pt x="1022830" y="51606"/>
                  <a:pt x="1022830" y="51606"/>
                </a:cubicBezTo>
                <a:cubicBezTo>
                  <a:pt x="1022830" y="52940"/>
                  <a:pt x="1023778" y="52940"/>
                  <a:pt x="1024736" y="52940"/>
                </a:cubicBezTo>
                <a:cubicBezTo>
                  <a:pt x="1026634" y="52940"/>
                  <a:pt x="1026634" y="52749"/>
                  <a:pt x="1026634" y="49892"/>
                </a:cubicBezTo>
                <a:cubicBezTo>
                  <a:pt x="1029499" y="41129"/>
                  <a:pt x="1031397" y="34937"/>
                  <a:pt x="1035210" y="34937"/>
                </a:cubicBezTo>
                <a:cubicBezTo>
                  <a:pt x="1039024" y="34937"/>
                  <a:pt x="1039024" y="38652"/>
                  <a:pt x="1039024" y="39986"/>
                </a:cubicBezTo>
                <a:cubicBezTo>
                  <a:pt x="1039024" y="42081"/>
                  <a:pt x="1038066" y="44462"/>
                  <a:pt x="1038066" y="46367"/>
                </a:cubicBezTo>
                <a:lnTo>
                  <a:pt x="1028541" y="84277"/>
                </a:lnTo>
                <a:cubicBezTo>
                  <a:pt x="1028541" y="85039"/>
                  <a:pt x="1028541" y="85801"/>
                  <a:pt x="1028541" y="86087"/>
                </a:cubicBezTo>
                <a:cubicBezTo>
                  <a:pt x="1028541" y="87611"/>
                  <a:pt x="1029499" y="89325"/>
                  <a:pt x="1031397" y="89325"/>
                </a:cubicBezTo>
                <a:cubicBezTo>
                  <a:pt x="1033303" y="89325"/>
                  <a:pt x="1035210" y="88468"/>
                  <a:pt x="1036159" y="86087"/>
                </a:cubicBezTo>
                <a:lnTo>
                  <a:pt x="1040922" y="65894"/>
                </a:lnTo>
                <a:cubicBezTo>
                  <a:pt x="1041880" y="63131"/>
                  <a:pt x="1042828" y="60465"/>
                  <a:pt x="1042828" y="57702"/>
                </a:cubicBezTo>
                <a:cubicBezTo>
                  <a:pt x="1044735" y="51225"/>
                  <a:pt x="1044735" y="51130"/>
                  <a:pt x="1047591" y="47416"/>
                </a:cubicBezTo>
                <a:cubicBezTo>
                  <a:pt x="1048549" y="44462"/>
                  <a:pt x="1054260" y="34937"/>
                  <a:pt x="1063785" y="34937"/>
                </a:cubicBezTo>
                <a:cubicBezTo>
                  <a:pt x="1069497" y="34937"/>
                  <a:pt x="1069497" y="40557"/>
                  <a:pt x="1069497" y="43224"/>
                </a:cubicBezTo>
                <a:cubicBezTo>
                  <a:pt x="1069497" y="51130"/>
                  <a:pt x="1064734" y="66180"/>
                  <a:pt x="1062837" y="71228"/>
                </a:cubicBezTo>
                <a:cubicBezTo>
                  <a:pt x="1060930" y="75514"/>
                  <a:pt x="1060930" y="76562"/>
                  <a:pt x="1060930" y="79229"/>
                </a:cubicBezTo>
                <a:cubicBezTo>
                  <a:pt x="1060930" y="84944"/>
                  <a:pt x="1063785" y="89325"/>
                  <a:pt x="1070455" y="89325"/>
                </a:cubicBezTo>
                <a:cubicBezTo>
                  <a:pt x="1081887" y="89325"/>
                  <a:pt x="1086649" y="70656"/>
                  <a:pt x="1086649" y="69895"/>
                </a:cubicBezTo>
                <a:close/>
                <a:moveTo>
                  <a:pt x="1193322" y="52940"/>
                </a:moveTo>
                <a:cubicBezTo>
                  <a:pt x="1193322" y="40843"/>
                  <a:pt x="1185703" y="32080"/>
                  <a:pt x="1174272" y="32080"/>
                </a:cubicBezTo>
                <a:cubicBezTo>
                  <a:pt x="1159035" y="32080"/>
                  <a:pt x="1142841" y="50082"/>
                  <a:pt x="1142841" y="68561"/>
                </a:cubicBezTo>
                <a:cubicBezTo>
                  <a:pt x="1142841" y="81610"/>
                  <a:pt x="1150459" y="89325"/>
                  <a:pt x="1160942" y="89325"/>
                </a:cubicBezTo>
                <a:cubicBezTo>
                  <a:pt x="1177137" y="89325"/>
                  <a:pt x="1193322" y="71513"/>
                  <a:pt x="1193322" y="52940"/>
                </a:cubicBezTo>
                <a:close/>
                <a:moveTo>
                  <a:pt x="1183797" y="47987"/>
                </a:moveTo>
                <a:cubicBezTo>
                  <a:pt x="1183797" y="53321"/>
                  <a:pt x="1180941" y="66466"/>
                  <a:pt x="1177137" y="73990"/>
                </a:cubicBezTo>
                <a:cubicBezTo>
                  <a:pt x="1173323" y="80849"/>
                  <a:pt x="1167612" y="86659"/>
                  <a:pt x="1160942" y="86659"/>
                </a:cubicBezTo>
                <a:cubicBezTo>
                  <a:pt x="1156180" y="86659"/>
                  <a:pt x="1151417" y="82658"/>
                  <a:pt x="1151417" y="73610"/>
                </a:cubicBezTo>
                <a:cubicBezTo>
                  <a:pt x="1151417" y="67323"/>
                  <a:pt x="1154273" y="53226"/>
                  <a:pt x="1159035" y="46367"/>
                </a:cubicBezTo>
                <a:cubicBezTo>
                  <a:pt x="1163798" y="38652"/>
                  <a:pt x="1169509" y="34937"/>
                  <a:pt x="1174272" y="34937"/>
                </a:cubicBezTo>
                <a:cubicBezTo>
                  <a:pt x="1180941" y="34937"/>
                  <a:pt x="1183797" y="40367"/>
                  <a:pt x="1183797" y="47987"/>
                </a:cubicBezTo>
                <a:close/>
                <a:moveTo>
                  <a:pt x="1250472" y="7219"/>
                </a:moveTo>
                <a:cubicBezTo>
                  <a:pt x="1250472" y="1695"/>
                  <a:pt x="1244760" y="-1163"/>
                  <a:pt x="1239998" y="-1163"/>
                </a:cubicBezTo>
                <a:cubicBezTo>
                  <a:pt x="1227617" y="-1163"/>
                  <a:pt x="1224762" y="15221"/>
                  <a:pt x="1223803" y="19602"/>
                </a:cubicBezTo>
                <a:lnTo>
                  <a:pt x="1220948" y="33508"/>
                </a:lnTo>
                <a:lnTo>
                  <a:pt x="1212372" y="33508"/>
                </a:lnTo>
                <a:cubicBezTo>
                  <a:pt x="1210474" y="33508"/>
                  <a:pt x="1209516" y="33508"/>
                  <a:pt x="1209516" y="36080"/>
                </a:cubicBezTo>
                <a:cubicBezTo>
                  <a:pt x="1209516" y="37414"/>
                  <a:pt x="1210474" y="37414"/>
                  <a:pt x="1212372" y="37414"/>
                </a:cubicBezTo>
                <a:lnTo>
                  <a:pt x="1219999" y="37414"/>
                </a:lnTo>
                <a:lnTo>
                  <a:pt x="1211423" y="84562"/>
                </a:lnTo>
                <a:cubicBezTo>
                  <a:pt x="1209516" y="92469"/>
                  <a:pt x="1208567" y="97707"/>
                  <a:pt x="1207609" y="100183"/>
                </a:cubicBezTo>
                <a:cubicBezTo>
                  <a:pt x="1206660" y="104566"/>
                  <a:pt x="1204753" y="111233"/>
                  <a:pt x="1199991" y="111233"/>
                </a:cubicBezTo>
                <a:cubicBezTo>
                  <a:pt x="1199042" y="111233"/>
                  <a:pt x="1196187" y="110756"/>
                  <a:pt x="1195228" y="108852"/>
                </a:cubicBezTo>
                <a:cubicBezTo>
                  <a:pt x="1199042" y="108280"/>
                  <a:pt x="1200949" y="105327"/>
                  <a:pt x="1200949" y="102755"/>
                </a:cubicBezTo>
                <a:cubicBezTo>
                  <a:pt x="1200949" y="99899"/>
                  <a:pt x="1198084" y="98565"/>
                  <a:pt x="1196187" y="98565"/>
                </a:cubicBezTo>
                <a:cubicBezTo>
                  <a:pt x="1193322" y="98565"/>
                  <a:pt x="1190466" y="101136"/>
                  <a:pt x="1190466" y="105613"/>
                </a:cubicBezTo>
                <a:cubicBezTo>
                  <a:pt x="1190466" y="111233"/>
                  <a:pt x="1195228" y="113900"/>
                  <a:pt x="1199991" y="113900"/>
                </a:cubicBezTo>
                <a:cubicBezTo>
                  <a:pt x="1213330" y="113900"/>
                  <a:pt x="1219041" y="87420"/>
                  <a:pt x="1219041" y="82849"/>
                </a:cubicBezTo>
                <a:lnTo>
                  <a:pt x="1228566" y="37414"/>
                </a:lnTo>
                <a:lnTo>
                  <a:pt x="1239049" y="37414"/>
                </a:lnTo>
                <a:cubicBezTo>
                  <a:pt x="1240947" y="37414"/>
                  <a:pt x="1241905" y="37414"/>
                  <a:pt x="1241905" y="35224"/>
                </a:cubicBezTo>
                <a:cubicBezTo>
                  <a:pt x="1241905" y="33508"/>
                  <a:pt x="1240947" y="33508"/>
                  <a:pt x="1239049" y="33508"/>
                </a:cubicBezTo>
                <a:lnTo>
                  <a:pt x="1229524" y="33508"/>
                </a:lnTo>
                <a:lnTo>
                  <a:pt x="1233328" y="13030"/>
                </a:lnTo>
                <a:cubicBezTo>
                  <a:pt x="1234287" y="8267"/>
                  <a:pt x="1235235" y="1600"/>
                  <a:pt x="1239998" y="1600"/>
                </a:cubicBezTo>
                <a:cubicBezTo>
                  <a:pt x="1240947" y="1600"/>
                  <a:pt x="1243812" y="1886"/>
                  <a:pt x="1245709" y="3981"/>
                </a:cubicBezTo>
                <a:cubicBezTo>
                  <a:pt x="1241905" y="4553"/>
                  <a:pt x="1239998" y="7505"/>
                  <a:pt x="1239998" y="10077"/>
                </a:cubicBezTo>
                <a:cubicBezTo>
                  <a:pt x="1239998" y="12840"/>
                  <a:pt x="1241905" y="14174"/>
                  <a:pt x="1243812" y="14174"/>
                </a:cubicBezTo>
                <a:cubicBezTo>
                  <a:pt x="1247616" y="14174"/>
                  <a:pt x="1250472" y="11697"/>
                  <a:pt x="1250472" y="7219"/>
                </a:cubicBezTo>
                <a:close/>
              </a:path>
            </a:pathLst>
          </a:custGeom>
          <a:solidFill>
            <a:srgbClr val="000000"/>
          </a:solidFill>
          <a:ln w="12700" cap="flat">
            <a:noFill/>
            <a:prstDash val="solid"/>
            <a:miter/>
          </a:ln>
        </p:spPr>
        <p:txBody>
          <a:bodyPr rtlCol="0" anchor="ctr"/>
          <a:lstStyle/>
          <a:p>
            <a:endParaRPr lang="en-AE"/>
          </a:p>
        </p:txBody>
      </p:sp>
      <p:sp>
        <p:nvSpPr>
          <p:cNvPr id="171" name="Freeform: Shape 170">
            <a:extLst>
              <a:ext uri="{FF2B5EF4-FFF2-40B4-BE49-F238E27FC236}">
                <a16:creationId xmlns:a16="http://schemas.microsoft.com/office/drawing/2014/main" id="{B62FA113-CFA0-EE9D-2FFC-AE2202644B2F}"/>
              </a:ext>
            </a:extLst>
          </p:cNvPr>
          <p:cNvSpPr/>
          <p:nvPr/>
        </p:nvSpPr>
        <p:spPr>
          <a:xfrm>
            <a:off x="8248649" y="5766021"/>
            <a:ext cx="46676" cy="89153"/>
          </a:xfrm>
          <a:custGeom>
            <a:avLst/>
            <a:gdLst>
              <a:gd name="connsiteX0" fmla="*/ 35085 w 46676"/>
              <a:gd name="connsiteY0" fmla="*/ 50940 h 89153"/>
              <a:gd name="connsiteX1" fmla="*/ 18891 w 46676"/>
              <a:gd name="connsiteY1" fmla="*/ 30746 h 89153"/>
              <a:gd name="connsiteX2" fmla="*/ 3645 w 46676"/>
              <a:gd name="connsiteY2" fmla="*/ 38366 h 89153"/>
              <a:gd name="connsiteX3" fmla="*/ 13170 w 46676"/>
              <a:gd name="connsiteY3" fmla="*/ 266 h 89153"/>
              <a:gd name="connsiteX4" fmla="*/ 11273 w 46676"/>
              <a:gd name="connsiteY4" fmla="*/ -1163 h 89153"/>
              <a:gd name="connsiteX5" fmla="*/ -3973 w 46676"/>
              <a:gd name="connsiteY5" fmla="*/ 266 h 89153"/>
              <a:gd name="connsiteX6" fmla="*/ -6829 w 46676"/>
              <a:gd name="connsiteY6" fmla="*/ 2743 h 89153"/>
              <a:gd name="connsiteX7" fmla="*/ -3015 w 46676"/>
              <a:gd name="connsiteY7" fmla="*/ 4267 h 89153"/>
              <a:gd name="connsiteX8" fmla="*/ 2697 w 46676"/>
              <a:gd name="connsiteY8" fmla="*/ 6362 h 89153"/>
              <a:gd name="connsiteX9" fmla="*/ 790 w 46676"/>
              <a:gd name="connsiteY9" fmla="*/ 14172 h 89153"/>
              <a:gd name="connsiteX10" fmla="*/ -8735 w 46676"/>
              <a:gd name="connsiteY10" fmla="*/ 55416 h 89153"/>
              <a:gd name="connsiteX11" fmla="*/ -11591 w 46676"/>
              <a:gd name="connsiteY11" fmla="*/ 68275 h 89153"/>
              <a:gd name="connsiteX12" fmla="*/ 4603 w 46676"/>
              <a:gd name="connsiteY12" fmla="*/ 87991 h 89153"/>
              <a:gd name="connsiteX13" fmla="*/ 35085 w 46676"/>
              <a:gd name="connsiteY13" fmla="*/ 50940 h 89153"/>
              <a:gd name="connsiteX14" fmla="*/ 19840 w 46676"/>
              <a:gd name="connsiteY14" fmla="*/ 72276 h 89153"/>
              <a:gd name="connsiteX15" fmla="*/ 4603 w 46676"/>
              <a:gd name="connsiteY15" fmla="*/ 85325 h 89153"/>
              <a:gd name="connsiteX16" fmla="*/ -3973 w 46676"/>
              <a:gd name="connsiteY16" fmla="*/ 72561 h 89153"/>
              <a:gd name="connsiteX17" fmla="*/ -1117 w 46676"/>
              <a:gd name="connsiteY17" fmla="*/ 59798 h 89153"/>
              <a:gd name="connsiteX18" fmla="*/ 790 w 46676"/>
              <a:gd name="connsiteY18" fmla="*/ 48177 h 89153"/>
              <a:gd name="connsiteX19" fmla="*/ 2697 w 46676"/>
              <a:gd name="connsiteY19" fmla="*/ 43701 h 89153"/>
              <a:gd name="connsiteX20" fmla="*/ 17933 w 46676"/>
              <a:gd name="connsiteY20" fmla="*/ 33604 h 89153"/>
              <a:gd name="connsiteX21" fmla="*/ 26509 w 46676"/>
              <a:gd name="connsiteY21" fmla="*/ 45510 h 89153"/>
              <a:gd name="connsiteX22" fmla="*/ 19840 w 46676"/>
              <a:gd name="connsiteY22" fmla="*/ 7227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3">
                <a:moveTo>
                  <a:pt x="35085" y="50940"/>
                </a:moveTo>
                <a:cubicBezTo>
                  <a:pt x="35085" y="39509"/>
                  <a:pt x="28416" y="30746"/>
                  <a:pt x="18891" y="30746"/>
                </a:cubicBezTo>
                <a:cubicBezTo>
                  <a:pt x="13170" y="30746"/>
                  <a:pt x="7459" y="34461"/>
                  <a:pt x="3645" y="38366"/>
                </a:cubicBezTo>
                <a:lnTo>
                  <a:pt x="13170" y="266"/>
                </a:lnTo>
                <a:cubicBezTo>
                  <a:pt x="13170" y="266"/>
                  <a:pt x="13170" y="-1163"/>
                  <a:pt x="11273" y="-1163"/>
                </a:cubicBezTo>
                <a:cubicBezTo>
                  <a:pt x="8408" y="-1163"/>
                  <a:pt x="-159" y="-115"/>
                  <a:pt x="-3973" y="266"/>
                </a:cubicBezTo>
                <a:cubicBezTo>
                  <a:pt x="-4922" y="266"/>
                  <a:pt x="-6829" y="362"/>
                  <a:pt x="-6829" y="2743"/>
                </a:cubicBezTo>
                <a:cubicBezTo>
                  <a:pt x="-6829" y="4267"/>
                  <a:pt x="-4922" y="4267"/>
                  <a:pt x="-3015" y="4267"/>
                </a:cubicBezTo>
                <a:cubicBezTo>
                  <a:pt x="2697" y="4267"/>
                  <a:pt x="2697" y="5124"/>
                  <a:pt x="2697" y="6362"/>
                </a:cubicBezTo>
                <a:cubicBezTo>
                  <a:pt x="2697" y="7219"/>
                  <a:pt x="1748" y="11506"/>
                  <a:pt x="790" y="14172"/>
                </a:cubicBezTo>
                <a:lnTo>
                  <a:pt x="-8735" y="55416"/>
                </a:lnTo>
                <a:cubicBezTo>
                  <a:pt x="-10642" y="61797"/>
                  <a:pt x="-11591" y="63799"/>
                  <a:pt x="-11591" y="68275"/>
                </a:cubicBezTo>
                <a:cubicBezTo>
                  <a:pt x="-11591" y="80277"/>
                  <a:pt x="-4922" y="87991"/>
                  <a:pt x="4603" y="87991"/>
                </a:cubicBezTo>
                <a:cubicBezTo>
                  <a:pt x="19840" y="87991"/>
                  <a:pt x="35085" y="69323"/>
                  <a:pt x="35085" y="50940"/>
                </a:cubicBezTo>
                <a:close/>
                <a:moveTo>
                  <a:pt x="19840" y="72276"/>
                </a:moveTo>
                <a:cubicBezTo>
                  <a:pt x="16035" y="80752"/>
                  <a:pt x="9366" y="85325"/>
                  <a:pt x="4603" y="85325"/>
                </a:cubicBezTo>
                <a:cubicBezTo>
                  <a:pt x="790" y="85325"/>
                  <a:pt x="-3973" y="81896"/>
                  <a:pt x="-3973" y="72561"/>
                </a:cubicBezTo>
                <a:cubicBezTo>
                  <a:pt x="-3973" y="70180"/>
                  <a:pt x="-3973" y="67609"/>
                  <a:pt x="-1117" y="59798"/>
                </a:cubicBezTo>
                <a:lnTo>
                  <a:pt x="790" y="48177"/>
                </a:lnTo>
                <a:cubicBezTo>
                  <a:pt x="1748" y="45319"/>
                  <a:pt x="1748" y="45033"/>
                  <a:pt x="2697" y="43701"/>
                </a:cubicBezTo>
                <a:cubicBezTo>
                  <a:pt x="9366" y="35508"/>
                  <a:pt x="15077" y="33604"/>
                  <a:pt x="17933" y="33604"/>
                </a:cubicBezTo>
                <a:cubicBezTo>
                  <a:pt x="22695" y="33604"/>
                  <a:pt x="26509" y="37319"/>
                  <a:pt x="26509" y="45510"/>
                </a:cubicBezTo>
                <a:cubicBezTo>
                  <a:pt x="26509" y="52940"/>
                  <a:pt x="21747" y="67513"/>
                  <a:pt x="19840" y="72276"/>
                </a:cubicBezTo>
                <a:close/>
              </a:path>
            </a:pathLst>
          </a:custGeom>
          <a:solidFill>
            <a:srgbClr val="000000"/>
          </a:solidFill>
          <a:ln w="12700" cap="flat">
            <a:noFill/>
            <a:prstDash val="solid"/>
            <a:miter/>
          </a:ln>
        </p:spPr>
        <p:txBody>
          <a:bodyPr rtlCol="0" anchor="ctr"/>
          <a:lstStyle/>
          <a:p>
            <a:endParaRPr lang="en-AE"/>
          </a:p>
        </p:txBody>
      </p:sp>
      <p:sp>
        <p:nvSpPr>
          <p:cNvPr id="172" name="Freeform: Shape 171">
            <a:extLst>
              <a:ext uri="{FF2B5EF4-FFF2-40B4-BE49-F238E27FC236}">
                <a16:creationId xmlns:a16="http://schemas.microsoft.com/office/drawing/2014/main" id="{9055E0CA-FB84-7E36-D081-C7E2D7807D69}"/>
              </a:ext>
            </a:extLst>
          </p:cNvPr>
          <p:cNvSpPr/>
          <p:nvPr/>
        </p:nvSpPr>
        <p:spPr>
          <a:xfrm>
            <a:off x="8309613" y="5758877"/>
            <a:ext cx="29523" cy="126682"/>
          </a:xfrm>
          <a:custGeom>
            <a:avLst/>
            <a:gdLst>
              <a:gd name="connsiteX0" fmla="*/ 17933 w 29523"/>
              <a:gd name="connsiteY0" fmla="*/ 124187 h 126682"/>
              <a:gd name="connsiteX1" fmla="*/ 16026 w 29523"/>
              <a:gd name="connsiteY1" fmla="*/ 121329 h 126682"/>
              <a:gd name="connsiteX2" fmla="*/ -3973 w 29523"/>
              <a:gd name="connsiteY2" fmla="*/ 62179 h 126682"/>
              <a:gd name="connsiteX3" fmla="*/ 16026 w 29523"/>
              <a:gd name="connsiteY3" fmla="*/ 2266 h 126682"/>
              <a:gd name="connsiteX4" fmla="*/ 17933 w 29523"/>
              <a:gd name="connsiteY4" fmla="*/ 266 h 126682"/>
              <a:gd name="connsiteX5" fmla="*/ 16984 w 29523"/>
              <a:gd name="connsiteY5" fmla="*/ -1163 h 126682"/>
              <a:gd name="connsiteX6" fmla="*/ -3024 w 29523"/>
              <a:gd name="connsiteY6" fmla="*/ 23602 h 126682"/>
              <a:gd name="connsiteX7" fmla="*/ -11591 w 29523"/>
              <a:gd name="connsiteY7" fmla="*/ 62179 h 126682"/>
              <a:gd name="connsiteX8" fmla="*/ -3024 w 29523"/>
              <a:gd name="connsiteY8" fmla="*/ 101708 h 126682"/>
              <a:gd name="connsiteX9" fmla="*/ 16984 w 29523"/>
              <a:gd name="connsiteY9" fmla="*/ 125520 h 126682"/>
              <a:gd name="connsiteX10" fmla="*/ 17933 w 2952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2">
                <a:moveTo>
                  <a:pt x="17933" y="124187"/>
                </a:moveTo>
                <a:cubicBezTo>
                  <a:pt x="17933" y="123710"/>
                  <a:pt x="17933" y="123615"/>
                  <a:pt x="16026" y="121329"/>
                </a:cubicBezTo>
                <a:cubicBezTo>
                  <a:pt x="-168" y="105423"/>
                  <a:pt x="-3973" y="81610"/>
                  <a:pt x="-3973" y="62179"/>
                </a:cubicBezTo>
                <a:cubicBezTo>
                  <a:pt x="-3973" y="40271"/>
                  <a:pt x="790" y="18269"/>
                  <a:pt x="16026" y="2266"/>
                </a:cubicBezTo>
                <a:cubicBezTo>
                  <a:pt x="17933" y="838"/>
                  <a:pt x="17933" y="648"/>
                  <a:pt x="17933" y="266"/>
                </a:cubicBezTo>
                <a:cubicBezTo>
                  <a:pt x="17933" y="-686"/>
                  <a:pt x="17933" y="-1163"/>
                  <a:pt x="16984" y="-1163"/>
                </a:cubicBezTo>
                <a:cubicBezTo>
                  <a:pt x="15077" y="-1163"/>
                  <a:pt x="4594" y="7505"/>
                  <a:pt x="-3024" y="23602"/>
                </a:cubicBezTo>
                <a:cubicBezTo>
                  <a:pt x="-9693" y="37605"/>
                  <a:pt x="-11591" y="51606"/>
                  <a:pt x="-11591" y="62179"/>
                </a:cubicBezTo>
                <a:cubicBezTo>
                  <a:pt x="-11591" y="72085"/>
                  <a:pt x="-9693" y="87420"/>
                  <a:pt x="-3024" y="101708"/>
                </a:cubicBezTo>
                <a:cubicBezTo>
                  <a:pt x="4594" y="117234"/>
                  <a:pt x="15077" y="125520"/>
                  <a:pt x="16984" y="125520"/>
                </a:cubicBezTo>
                <a:cubicBezTo>
                  <a:pt x="17933" y="125520"/>
                  <a:pt x="17933" y="125044"/>
                  <a:pt x="17933" y="124187"/>
                </a:cubicBezTo>
                <a:close/>
              </a:path>
            </a:pathLst>
          </a:custGeom>
          <a:solidFill>
            <a:srgbClr val="000000"/>
          </a:solidFill>
          <a:ln w="12700" cap="flat">
            <a:noFill/>
            <a:prstDash val="solid"/>
            <a:miter/>
          </a:ln>
        </p:spPr>
        <p:txBody>
          <a:bodyPr rtlCol="0" anchor="ctr"/>
          <a:lstStyle/>
          <a:p>
            <a:endParaRPr lang="en-AE"/>
          </a:p>
        </p:txBody>
      </p:sp>
      <p:sp>
        <p:nvSpPr>
          <p:cNvPr id="173" name="Freeform: Shape 172">
            <a:extLst>
              <a:ext uri="{FF2B5EF4-FFF2-40B4-BE49-F238E27FC236}">
                <a16:creationId xmlns:a16="http://schemas.microsoft.com/office/drawing/2014/main" id="{30F81BD0-D6DD-39B4-3655-BC1E20E01583}"/>
              </a:ext>
            </a:extLst>
          </p:cNvPr>
          <p:cNvSpPr/>
          <p:nvPr/>
        </p:nvSpPr>
        <p:spPr>
          <a:xfrm>
            <a:off x="8352475" y="5763830"/>
            <a:ext cx="51429" cy="91344"/>
          </a:xfrm>
          <a:custGeom>
            <a:avLst/>
            <a:gdLst>
              <a:gd name="connsiteX0" fmla="*/ 31272 w 51429"/>
              <a:gd name="connsiteY0" fmla="*/ 65798 h 91344"/>
              <a:gd name="connsiteX1" fmla="*/ 33169 w 51429"/>
              <a:gd name="connsiteY1" fmla="*/ 53035 h 91344"/>
              <a:gd name="connsiteX2" fmla="*/ 33169 w 51429"/>
              <a:gd name="connsiteY2" fmla="*/ 47034 h 91344"/>
              <a:gd name="connsiteX3" fmla="*/ 25551 w 51429"/>
              <a:gd name="connsiteY3" fmla="*/ 31699 h 91344"/>
              <a:gd name="connsiteX4" fmla="*/ 11263 w 51429"/>
              <a:gd name="connsiteY4" fmla="*/ 8839 h 91344"/>
              <a:gd name="connsiteX5" fmla="*/ 12222 w 51429"/>
              <a:gd name="connsiteY5" fmla="*/ 6553 h 91344"/>
              <a:gd name="connsiteX6" fmla="*/ 15077 w 51429"/>
              <a:gd name="connsiteY6" fmla="*/ 3791 h 91344"/>
              <a:gd name="connsiteX7" fmla="*/ 18882 w 51429"/>
              <a:gd name="connsiteY7" fmla="*/ 3029 h 91344"/>
              <a:gd name="connsiteX8" fmla="*/ 33169 w 51429"/>
              <a:gd name="connsiteY8" fmla="*/ 9219 h 91344"/>
              <a:gd name="connsiteX9" fmla="*/ 34127 w 51429"/>
              <a:gd name="connsiteY9" fmla="*/ 9601 h 91344"/>
              <a:gd name="connsiteX10" fmla="*/ 38890 w 51429"/>
              <a:gd name="connsiteY10" fmla="*/ 6743 h 91344"/>
              <a:gd name="connsiteX11" fmla="*/ 39838 w 51429"/>
              <a:gd name="connsiteY11" fmla="*/ 4457 h 91344"/>
              <a:gd name="connsiteX12" fmla="*/ 36983 w 51429"/>
              <a:gd name="connsiteY12" fmla="*/ 1219 h 91344"/>
              <a:gd name="connsiteX13" fmla="*/ 22695 w 51429"/>
              <a:gd name="connsiteY13" fmla="*/ -1163 h 91344"/>
              <a:gd name="connsiteX14" fmla="*/ 18882 w 51429"/>
              <a:gd name="connsiteY14" fmla="*/ -972 h 91344"/>
              <a:gd name="connsiteX15" fmla="*/ 14119 w 51429"/>
              <a:gd name="connsiteY15" fmla="*/ 1028 h 91344"/>
              <a:gd name="connsiteX16" fmla="*/ 10315 w 51429"/>
              <a:gd name="connsiteY16" fmla="*/ 5410 h 91344"/>
              <a:gd name="connsiteX17" fmla="*/ 8408 w 51429"/>
              <a:gd name="connsiteY17" fmla="*/ 11791 h 91344"/>
              <a:gd name="connsiteX18" fmla="*/ 16026 w 51429"/>
              <a:gd name="connsiteY18" fmla="*/ 33699 h 91344"/>
              <a:gd name="connsiteX19" fmla="*/ 1738 w 51429"/>
              <a:gd name="connsiteY19" fmla="*/ 41224 h 91344"/>
              <a:gd name="connsiteX20" fmla="*/ -10642 w 51429"/>
              <a:gd name="connsiteY20" fmla="*/ 61322 h 91344"/>
              <a:gd name="connsiteX21" fmla="*/ -11591 w 51429"/>
              <a:gd name="connsiteY21" fmla="*/ 69132 h 91344"/>
              <a:gd name="connsiteX22" fmla="*/ -8735 w 51429"/>
              <a:gd name="connsiteY22" fmla="*/ 81706 h 91344"/>
              <a:gd name="connsiteX23" fmla="*/ 8408 w 51429"/>
              <a:gd name="connsiteY23" fmla="*/ 90182 h 91344"/>
              <a:gd name="connsiteX24" fmla="*/ 31272 w 51429"/>
              <a:gd name="connsiteY24" fmla="*/ 65798 h 91344"/>
              <a:gd name="connsiteX25" fmla="*/ 22695 w 51429"/>
              <a:gd name="connsiteY25" fmla="*/ 68180 h 91344"/>
              <a:gd name="connsiteX26" fmla="*/ 8408 w 51429"/>
              <a:gd name="connsiteY26" fmla="*/ 87516 h 91344"/>
              <a:gd name="connsiteX27" fmla="*/ -3024 w 51429"/>
              <a:gd name="connsiteY27" fmla="*/ 80277 h 91344"/>
              <a:gd name="connsiteX28" fmla="*/ -3973 w 51429"/>
              <a:gd name="connsiteY28" fmla="*/ 72465 h 91344"/>
              <a:gd name="connsiteX29" fmla="*/ -3024 w 51429"/>
              <a:gd name="connsiteY29" fmla="*/ 61988 h 91344"/>
              <a:gd name="connsiteX30" fmla="*/ 6501 w 51429"/>
              <a:gd name="connsiteY30" fmla="*/ 43320 h 91344"/>
              <a:gd name="connsiteX31" fmla="*/ 17933 w 51429"/>
              <a:gd name="connsiteY31" fmla="*/ 36366 h 91344"/>
              <a:gd name="connsiteX32" fmla="*/ 17933 w 51429"/>
              <a:gd name="connsiteY32" fmla="*/ 36937 h 91344"/>
              <a:gd name="connsiteX33" fmla="*/ 23644 w 51429"/>
              <a:gd name="connsiteY33" fmla="*/ 51702 h 91344"/>
              <a:gd name="connsiteX34" fmla="*/ 24602 w 51429"/>
              <a:gd name="connsiteY34" fmla="*/ 58083 h 91344"/>
              <a:gd name="connsiteX35" fmla="*/ 22695 w 51429"/>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29" h="91344">
                <a:moveTo>
                  <a:pt x="31272" y="65798"/>
                </a:moveTo>
                <a:cubicBezTo>
                  <a:pt x="32220" y="61511"/>
                  <a:pt x="33169" y="57226"/>
                  <a:pt x="33169" y="53035"/>
                </a:cubicBezTo>
                <a:cubicBezTo>
                  <a:pt x="33169" y="50939"/>
                  <a:pt x="33169" y="49034"/>
                  <a:pt x="33169" y="47034"/>
                </a:cubicBezTo>
                <a:cubicBezTo>
                  <a:pt x="31272" y="41224"/>
                  <a:pt x="28407" y="36176"/>
                  <a:pt x="25551" y="31699"/>
                </a:cubicBezTo>
                <a:cubicBezTo>
                  <a:pt x="19840" y="24460"/>
                  <a:pt x="11263" y="14458"/>
                  <a:pt x="11263" y="8839"/>
                </a:cubicBezTo>
                <a:cubicBezTo>
                  <a:pt x="11263" y="8076"/>
                  <a:pt x="12222" y="7315"/>
                  <a:pt x="12222" y="6553"/>
                </a:cubicBezTo>
                <a:cubicBezTo>
                  <a:pt x="13170" y="5506"/>
                  <a:pt x="14119" y="4361"/>
                  <a:pt x="15077" y="3791"/>
                </a:cubicBezTo>
                <a:cubicBezTo>
                  <a:pt x="16026" y="3124"/>
                  <a:pt x="17933" y="3029"/>
                  <a:pt x="18882" y="3029"/>
                </a:cubicBezTo>
                <a:cubicBezTo>
                  <a:pt x="24602" y="3314"/>
                  <a:pt x="28407" y="7315"/>
                  <a:pt x="33169" y="9219"/>
                </a:cubicBezTo>
                <a:cubicBezTo>
                  <a:pt x="33169" y="9410"/>
                  <a:pt x="34127" y="9601"/>
                  <a:pt x="34127" y="9601"/>
                </a:cubicBezTo>
                <a:cubicBezTo>
                  <a:pt x="36034" y="9601"/>
                  <a:pt x="37932" y="8362"/>
                  <a:pt x="38890" y="6743"/>
                </a:cubicBezTo>
                <a:cubicBezTo>
                  <a:pt x="39838" y="5981"/>
                  <a:pt x="39838" y="5220"/>
                  <a:pt x="39838" y="4457"/>
                </a:cubicBezTo>
                <a:cubicBezTo>
                  <a:pt x="39838" y="2838"/>
                  <a:pt x="38890" y="1505"/>
                  <a:pt x="36983" y="1219"/>
                </a:cubicBezTo>
                <a:cubicBezTo>
                  <a:pt x="32220" y="76"/>
                  <a:pt x="27458" y="-1163"/>
                  <a:pt x="22695" y="-1163"/>
                </a:cubicBezTo>
                <a:cubicBezTo>
                  <a:pt x="21747" y="-1163"/>
                  <a:pt x="19840" y="-972"/>
                  <a:pt x="18882" y="-972"/>
                </a:cubicBezTo>
                <a:cubicBezTo>
                  <a:pt x="17933" y="-591"/>
                  <a:pt x="16026" y="-115"/>
                  <a:pt x="14119" y="1028"/>
                </a:cubicBezTo>
                <a:cubicBezTo>
                  <a:pt x="12222" y="2076"/>
                  <a:pt x="11263" y="3600"/>
                  <a:pt x="10315" y="5410"/>
                </a:cubicBezTo>
                <a:cubicBezTo>
                  <a:pt x="8408" y="7315"/>
                  <a:pt x="8408" y="9410"/>
                  <a:pt x="8408" y="11791"/>
                </a:cubicBezTo>
                <a:cubicBezTo>
                  <a:pt x="8408" y="18459"/>
                  <a:pt x="12222" y="26651"/>
                  <a:pt x="16026" y="33699"/>
                </a:cubicBezTo>
                <a:cubicBezTo>
                  <a:pt x="11263" y="34842"/>
                  <a:pt x="5552" y="37509"/>
                  <a:pt x="1738" y="41224"/>
                </a:cubicBezTo>
                <a:cubicBezTo>
                  <a:pt x="-4931" y="46748"/>
                  <a:pt x="-9693" y="53892"/>
                  <a:pt x="-10642" y="61322"/>
                </a:cubicBezTo>
                <a:cubicBezTo>
                  <a:pt x="-11591" y="63988"/>
                  <a:pt x="-11591" y="66560"/>
                  <a:pt x="-11591" y="69132"/>
                </a:cubicBezTo>
                <a:cubicBezTo>
                  <a:pt x="-11591" y="73704"/>
                  <a:pt x="-10642" y="77991"/>
                  <a:pt x="-8735" y="81706"/>
                </a:cubicBezTo>
                <a:cubicBezTo>
                  <a:pt x="-4931" y="86944"/>
                  <a:pt x="790" y="90182"/>
                  <a:pt x="8408" y="90182"/>
                </a:cubicBezTo>
                <a:cubicBezTo>
                  <a:pt x="18882" y="90182"/>
                  <a:pt x="28407" y="78276"/>
                  <a:pt x="31272" y="65798"/>
                </a:cubicBezTo>
                <a:close/>
                <a:moveTo>
                  <a:pt x="22695" y="68180"/>
                </a:moveTo>
                <a:cubicBezTo>
                  <a:pt x="20788" y="77419"/>
                  <a:pt x="16026" y="87516"/>
                  <a:pt x="8408" y="87516"/>
                </a:cubicBezTo>
                <a:cubicBezTo>
                  <a:pt x="2697" y="87516"/>
                  <a:pt x="-1117" y="84562"/>
                  <a:pt x="-3024" y="80277"/>
                </a:cubicBezTo>
                <a:cubicBezTo>
                  <a:pt x="-3973" y="77991"/>
                  <a:pt x="-3973" y="75323"/>
                  <a:pt x="-3973" y="72465"/>
                </a:cubicBezTo>
                <a:cubicBezTo>
                  <a:pt x="-3973" y="69132"/>
                  <a:pt x="-3973" y="65512"/>
                  <a:pt x="-3024" y="61988"/>
                </a:cubicBezTo>
                <a:cubicBezTo>
                  <a:pt x="-1117" y="55416"/>
                  <a:pt x="1738" y="48653"/>
                  <a:pt x="6501" y="43320"/>
                </a:cubicBezTo>
                <a:cubicBezTo>
                  <a:pt x="9357" y="40080"/>
                  <a:pt x="13170" y="37509"/>
                  <a:pt x="17933" y="36366"/>
                </a:cubicBezTo>
                <a:lnTo>
                  <a:pt x="17933" y="36937"/>
                </a:lnTo>
                <a:cubicBezTo>
                  <a:pt x="20788" y="41509"/>
                  <a:pt x="22695" y="46272"/>
                  <a:pt x="23644" y="51702"/>
                </a:cubicBezTo>
                <a:cubicBezTo>
                  <a:pt x="24602" y="53797"/>
                  <a:pt x="24602" y="55797"/>
                  <a:pt x="24602" y="58083"/>
                </a:cubicBezTo>
                <a:cubicBezTo>
                  <a:pt x="24602" y="61322"/>
                  <a:pt x="23644" y="64751"/>
                  <a:pt x="22695" y="68180"/>
                </a:cubicBezTo>
                <a:close/>
              </a:path>
            </a:pathLst>
          </a:custGeom>
          <a:solidFill>
            <a:srgbClr val="000000"/>
          </a:solidFill>
          <a:ln w="12700" cap="flat">
            <a:noFill/>
            <a:prstDash val="solid"/>
            <a:miter/>
          </a:ln>
        </p:spPr>
        <p:txBody>
          <a:bodyPr rtlCol="0" anchor="ctr"/>
          <a:lstStyle/>
          <a:p>
            <a:endParaRPr lang="en-AE"/>
          </a:p>
        </p:txBody>
      </p:sp>
      <p:sp>
        <p:nvSpPr>
          <p:cNvPr id="174" name="Freeform: Shape 173">
            <a:extLst>
              <a:ext uri="{FF2B5EF4-FFF2-40B4-BE49-F238E27FC236}">
                <a16:creationId xmlns:a16="http://schemas.microsoft.com/office/drawing/2014/main" id="{8E573DFD-2CBB-4EEA-96E0-C2AF79BA3D33}"/>
              </a:ext>
            </a:extLst>
          </p:cNvPr>
          <p:cNvSpPr/>
          <p:nvPr/>
        </p:nvSpPr>
        <p:spPr>
          <a:xfrm>
            <a:off x="8414388" y="5758877"/>
            <a:ext cx="29523" cy="126682"/>
          </a:xfrm>
          <a:custGeom>
            <a:avLst/>
            <a:gdLst>
              <a:gd name="connsiteX0" fmla="*/ 17933 w 29523"/>
              <a:gd name="connsiteY0" fmla="*/ 62179 h 126682"/>
              <a:gd name="connsiteX1" fmla="*/ 10315 w 29523"/>
              <a:gd name="connsiteY1" fmla="*/ 22650 h 126682"/>
              <a:gd name="connsiteX2" fmla="*/ -9693 w 29523"/>
              <a:gd name="connsiteY2" fmla="*/ -1163 h 126682"/>
              <a:gd name="connsiteX3" fmla="*/ -11591 w 29523"/>
              <a:gd name="connsiteY3" fmla="*/ 266 h 126682"/>
              <a:gd name="connsiteX4" fmla="*/ -8735 w 29523"/>
              <a:gd name="connsiteY4" fmla="*/ 3220 h 126682"/>
              <a:gd name="connsiteX5" fmla="*/ 11263 w 29523"/>
              <a:gd name="connsiteY5" fmla="*/ 62179 h 126682"/>
              <a:gd name="connsiteX6" fmla="*/ -9693 w 29523"/>
              <a:gd name="connsiteY6" fmla="*/ 122091 h 126682"/>
              <a:gd name="connsiteX7" fmla="*/ -11591 w 29523"/>
              <a:gd name="connsiteY7" fmla="*/ 124187 h 126682"/>
              <a:gd name="connsiteX8" fmla="*/ -9693 w 29523"/>
              <a:gd name="connsiteY8" fmla="*/ 125520 h 126682"/>
              <a:gd name="connsiteX9" fmla="*/ 10315 w 29523"/>
              <a:gd name="connsiteY9" fmla="*/ 100851 h 126682"/>
              <a:gd name="connsiteX10" fmla="*/ 17933 w 29523"/>
              <a:gd name="connsiteY10" fmla="*/ 62179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2">
                <a:moveTo>
                  <a:pt x="17933" y="62179"/>
                </a:moveTo>
                <a:cubicBezTo>
                  <a:pt x="17933" y="52272"/>
                  <a:pt x="16984" y="36937"/>
                  <a:pt x="10315" y="22650"/>
                </a:cubicBezTo>
                <a:cubicBezTo>
                  <a:pt x="2697" y="7219"/>
                  <a:pt x="-8735" y="-1163"/>
                  <a:pt x="-9693" y="-1163"/>
                </a:cubicBezTo>
                <a:cubicBezTo>
                  <a:pt x="-10642" y="-1163"/>
                  <a:pt x="-11591" y="-495"/>
                  <a:pt x="-11591" y="266"/>
                </a:cubicBezTo>
                <a:cubicBezTo>
                  <a:pt x="-11591" y="648"/>
                  <a:pt x="-11591" y="838"/>
                  <a:pt x="-8735" y="3220"/>
                </a:cubicBezTo>
                <a:cubicBezTo>
                  <a:pt x="3645" y="15697"/>
                  <a:pt x="11263" y="35794"/>
                  <a:pt x="11263" y="62179"/>
                </a:cubicBezTo>
                <a:cubicBezTo>
                  <a:pt x="11263" y="83896"/>
                  <a:pt x="6501" y="105994"/>
                  <a:pt x="-9693" y="122091"/>
                </a:cubicBezTo>
                <a:cubicBezTo>
                  <a:pt x="-11591" y="123615"/>
                  <a:pt x="-11591" y="123710"/>
                  <a:pt x="-11591" y="124187"/>
                </a:cubicBezTo>
                <a:cubicBezTo>
                  <a:pt x="-11591" y="124948"/>
                  <a:pt x="-10642" y="125520"/>
                  <a:pt x="-9693" y="125520"/>
                </a:cubicBezTo>
                <a:cubicBezTo>
                  <a:pt x="-8735" y="125520"/>
                  <a:pt x="2697" y="116948"/>
                  <a:pt x="10315" y="100851"/>
                </a:cubicBezTo>
                <a:cubicBezTo>
                  <a:pt x="16984" y="86848"/>
                  <a:pt x="17933" y="72847"/>
                  <a:pt x="17933" y="62179"/>
                </a:cubicBezTo>
                <a:close/>
              </a:path>
            </a:pathLst>
          </a:custGeom>
          <a:solidFill>
            <a:srgbClr val="000000"/>
          </a:solidFill>
          <a:ln w="12700" cap="flat">
            <a:noFill/>
            <a:prstDash val="solid"/>
            <a:miter/>
          </a:ln>
        </p:spPr>
        <p:txBody>
          <a:bodyPr rtlCol="0" anchor="ctr"/>
          <a:lstStyle/>
          <a:p>
            <a:endParaRPr lang="en-AE"/>
          </a:p>
        </p:txBody>
      </p:sp>
      <p:sp>
        <p:nvSpPr>
          <p:cNvPr id="175" name="Freeform: Shape 174">
            <a:extLst>
              <a:ext uri="{FF2B5EF4-FFF2-40B4-BE49-F238E27FC236}">
                <a16:creationId xmlns:a16="http://schemas.microsoft.com/office/drawing/2014/main" id="{AF133FDE-18DD-A4EB-D47A-121CA1A78CD3}"/>
              </a:ext>
            </a:extLst>
          </p:cNvPr>
          <p:cNvSpPr/>
          <p:nvPr/>
        </p:nvSpPr>
        <p:spPr>
          <a:xfrm>
            <a:off x="8471538" y="5840507"/>
            <a:ext cx="13329" cy="13335"/>
          </a:xfrm>
          <a:custGeom>
            <a:avLst/>
            <a:gdLst>
              <a:gd name="connsiteX0" fmla="*/ 1738 w 13329"/>
              <a:gd name="connsiteY0" fmla="*/ 4171 h 13335"/>
              <a:gd name="connsiteX1" fmla="*/ -3973 w 13329"/>
              <a:gd name="connsiteY1" fmla="*/ -1163 h 13335"/>
              <a:gd name="connsiteX2" fmla="*/ -11591 w 13329"/>
              <a:gd name="connsiteY2" fmla="*/ 6743 h 13335"/>
              <a:gd name="connsiteX3" fmla="*/ -6829 w 13329"/>
              <a:gd name="connsiteY3" fmla="*/ 12173 h 13335"/>
              <a:gd name="connsiteX4" fmla="*/ 1738 w 13329"/>
              <a:gd name="connsiteY4" fmla="*/ 4171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9" h="13335">
                <a:moveTo>
                  <a:pt x="1738" y="4171"/>
                </a:moveTo>
                <a:cubicBezTo>
                  <a:pt x="1738" y="1503"/>
                  <a:pt x="-168" y="-1163"/>
                  <a:pt x="-3973" y="-1163"/>
                </a:cubicBezTo>
                <a:cubicBezTo>
                  <a:pt x="-7787" y="-1163"/>
                  <a:pt x="-11591" y="2552"/>
                  <a:pt x="-11591" y="6743"/>
                </a:cubicBezTo>
                <a:cubicBezTo>
                  <a:pt x="-11591" y="10076"/>
                  <a:pt x="-9693" y="12173"/>
                  <a:pt x="-6829" y="12173"/>
                </a:cubicBezTo>
                <a:cubicBezTo>
                  <a:pt x="-2066" y="12173"/>
                  <a:pt x="1738" y="8076"/>
                  <a:pt x="1738" y="4171"/>
                </a:cubicBezTo>
                <a:close/>
              </a:path>
            </a:pathLst>
          </a:custGeom>
          <a:solidFill>
            <a:srgbClr val="000000"/>
          </a:solidFill>
          <a:ln w="12700" cap="flat">
            <a:noFill/>
            <a:prstDash val="solid"/>
            <a:miter/>
          </a:ln>
        </p:spPr>
        <p:txBody>
          <a:bodyPr rtlCol="0" anchor="ctr"/>
          <a:lstStyle/>
          <a:p>
            <a:endParaRPr lang="en-AE"/>
          </a:p>
        </p:txBody>
      </p:sp>
      <p:sp>
        <p:nvSpPr>
          <p:cNvPr id="177" name="Freeform: Shape 176">
            <a:extLst>
              <a:ext uri="{FF2B5EF4-FFF2-40B4-BE49-F238E27FC236}">
                <a16:creationId xmlns:a16="http://schemas.microsoft.com/office/drawing/2014/main" id="{EF598FA2-D139-87A4-4B43-69C7B06749D8}"/>
              </a:ext>
            </a:extLst>
          </p:cNvPr>
          <p:cNvSpPr/>
          <p:nvPr/>
        </p:nvSpPr>
        <p:spPr>
          <a:xfrm>
            <a:off x="3557582" y="1953926"/>
            <a:ext cx="737713" cy="89344"/>
          </a:xfrm>
          <a:custGeom>
            <a:avLst/>
            <a:gdLst>
              <a:gd name="connsiteX0" fmla="*/ 89297 w 737713"/>
              <a:gd name="connsiteY0" fmla="*/ 44843 h 89344"/>
              <a:gd name="connsiteX1" fmla="*/ 45393 w 737713"/>
              <a:gd name="connsiteY1" fmla="*/ 648 h 89344"/>
              <a:gd name="connsiteX2" fmla="*/ -9097 w 737713"/>
              <a:gd name="connsiteY2" fmla="*/ 648 h 89344"/>
              <a:gd name="connsiteX3" fmla="*/ -9097 w 737713"/>
              <a:gd name="connsiteY3" fmla="*/ 6647 h 89344"/>
              <a:gd name="connsiteX4" fmla="*/ 4624 w 737713"/>
              <a:gd name="connsiteY4" fmla="*/ 6647 h 89344"/>
              <a:gd name="connsiteX5" fmla="*/ 4624 w 737713"/>
              <a:gd name="connsiteY5" fmla="*/ 81515 h 89344"/>
              <a:gd name="connsiteX6" fmla="*/ -9097 w 737713"/>
              <a:gd name="connsiteY6" fmla="*/ 81515 h 89344"/>
              <a:gd name="connsiteX7" fmla="*/ -9097 w 737713"/>
              <a:gd name="connsiteY7" fmla="*/ 87420 h 89344"/>
              <a:gd name="connsiteX8" fmla="*/ 45579 w 737713"/>
              <a:gd name="connsiteY8" fmla="*/ 87420 h 89344"/>
              <a:gd name="connsiteX9" fmla="*/ 89297 w 737713"/>
              <a:gd name="connsiteY9" fmla="*/ 44843 h 89344"/>
              <a:gd name="connsiteX10" fmla="*/ 70824 w 737713"/>
              <a:gd name="connsiteY10" fmla="*/ 44747 h 89344"/>
              <a:gd name="connsiteX11" fmla="*/ 65206 w 737713"/>
              <a:gd name="connsiteY11" fmla="*/ 70941 h 89344"/>
              <a:gd name="connsiteX12" fmla="*/ 40342 w 737713"/>
              <a:gd name="connsiteY12" fmla="*/ 81420 h 89344"/>
              <a:gd name="connsiteX13" fmla="*/ 21860 w 737713"/>
              <a:gd name="connsiteY13" fmla="*/ 81420 h 89344"/>
              <a:gd name="connsiteX14" fmla="*/ 21860 w 737713"/>
              <a:gd name="connsiteY14" fmla="*/ 6647 h 89344"/>
              <a:gd name="connsiteX15" fmla="*/ 40342 w 737713"/>
              <a:gd name="connsiteY15" fmla="*/ 6647 h 89344"/>
              <a:gd name="connsiteX16" fmla="*/ 65392 w 737713"/>
              <a:gd name="connsiteY16" fmla="*/ 17792 h 89344"/>
              <a:gd name="connsiteX17" fmla="*/ 70824 w 737713"/>
              <a:gd name="connsiteY17" fmla="*/ 44747 h 89344"/>
              <a:gd name="connsiteX18" fmla="*/ 160168 w 737713"/>
              <a:gd name="connsiteY18" fmla="*/ 72656 h 89344"/>
              <a:gd name="connsiteX19" fmla="*/ 157117 w 737713"/>
              <a:gd name="connsiteY19" fmla="*/ 70275 h 89344"/>
              <a:gd name="connsiteX20" fmla="*/ 153880 w 737713"/>
              <a:gd name="connsiteY20" fmla="*/ 72942 h 89344"/>
              <a:gd name="connsiteX21" fmla="*/ 135881 w 737713"/>
              <a:gd name="connsiteY21" fmla="*/ 83133 h 89344"/>
              <a:gd name="connsiteX22" fmla="*/ 117872 w 737713"/>
              <a:gd name="connsiteY22" fmla="*/ 59893 h 89344"/>
              <a:gd name="connsiteX23" fmla="*/ 156075 w 737713"/>
              <a:gd name="connsiteY23" fmla="*/ 59893 h 89344"/>
              <a:gd name="connsiteX24" fmla="*/ 160168 w 737713"/>
              <a:gd name="connsiteY24" fmla="*/ 56464 h 89344"/>
              <a:gd name="connsiteX25" fmla="*/ 153024 w 737713"/>
              <a:gd name="connsiteY25" fmla="*/ 36937 h 89344"/>
              <a:gd name="connsiteX26" fmla="*/ 132923 w 737713"/>
              <a:gd name="connsiteY26" fmla="*/ 30080 h 89344"/>
              <a:gd name="connsiteX27" fmla="*/ 101585 w 737713"/>
              <a:gd name="connsiteY27" fmla="*/ 59035 h 89344"/>
              <a:gd name="connsiteX28" fmla="*/ 134644 w 737713"/>
              <a:gd name="connsiteY28" fmla="*/ 88182 h 89344"/>
              <a:gd name="connsiteX29" fmla="*/ 160168 w 737713"/>
              <a:gd name="connsiteY29" fmla="*/ 72656 h 89344"/>
              <a:gd name="connsiteX30" fmla="*/ 148066 w 737713"/>
              <a:gd name="connsiteY30" fmla="*/ 55701 h 89344"/>
              <a:gd name="connsiteX31" fmla="*/ 117872 w 737713"/>
              <a:gd name="connsiteY31" fmla="*/ 55701 h 89344"/>
              <a:gd name="connsiteX32" fmla="*/ 120830 w 737713"/>
              <a:gd name="connsiteY32" fmla="*/ 41318 h 89344"/>
              <a:gd name="connsiteX33" fmla="*/ 132923 w 737713"/>
              <a:gd name="connsiteY33" fmla="*/ 34747 h 89344"/>
              <a:gd name="connsiteX34" fmla="*/ 148066 w 737713"/>
              <a:gd name="connsiteY34" fmla="*/ 55701 h 89344"/>
              <a:gd name="connsiteX35" fmla="*/ 240367 w 737713"/>
              <a:gd name="connsiteY35" fmla="*/ 87420 h 89344"/>
              <a:gd name="connsiteX36" fmla="*/ 240367 w 737713"/>
              <a:gd name="connsiteY36" fmla="*/ 81420 h 89344"/>
              <a:gd name="connsiteX37" fmla="*/ 231605 w 737713"/>
              <a:gd name="connsiteY37" fmla="*/ 81420 h 89344"/>
              <a:gd name="connsiteX38" fmla="*/ 231605 w 737713"/>
              <a:gd name="connsiteY38" fmla="*/ 29984 h 89344"/>
              <a:gd name="connsiteX39" fmla="*/ 209411 w 737713"/>
              <a:gd name="connsiteY39" fmla="*/ 30746 h 89344"/>
              <a:gd name="connsiteX40" fmla="*/ 209318 w 737713"/>
              <a:gd name="connsiteY40" fmla="*/ 31318 h 89344"/>
              <a:gd name="connsiteX41" fmla="*/ 190649 w 737713"/>
              <a:gd name="connsiteY41" fmla="*/ 31318 h 89344"/>
              <a:gd name="connsiteX42" fmla="*/ 190649 w 737713"/>
              <a:gd name="connsiteY42" fmla="*/ 18840 h 89344"/>
              <a:gd name="connsiteX43" fmla="*/ 210937 w 737713"/>
              <a:gd name="connsiteY43" fmla="*/ 3505 h 89344"/>
              <a:gd name="connsiteX44" fmla="*/ 220173 w 737713"/>
              <a:gd name="connsiteY44" fmla="*/ 5695 h 89344"/>
              <a:gd name="connsiteX45" fmla="*/ 214462 w 737713"/>
              <a:gd name="connsiteY45" fmla="*/ 13602 h 89344"/>
              <a:gd name="connsiteX46" fmla="*/ 222843 w 737713"/>
              <a:gd name="connsiteY46" fmla="*/ 21888 h 89344"/>
              <a:gd name="connsiteX47" fmla="*/ 231131 w 737713"/>
              <a:gd name="connsiteY47" fmla="*/ 13602 h 89344"/>
              <a:gd name="connsiteX48" fmla="*/ 211699 w 737713"/>
              <a:gd name="connsiteY48" fmla="*/ -1163 h 89344"/>
              <a:gd name="connsiteX49" fmla="*/ 177692 w 737713"/>
              <a:gd name="connsiteY49" fmla="*/ 18649 h 89344"/>
              <a:gd name="connsiteX50" fmla="*/ 177692 w 737713"/>
              <a:gd name="connsiteY50" fmla="*/ 31318 h 89344"/>
              <a:gd name="connsiteX51" fmla="*/ 168167 w 737713"/>
              <a:gd name="connsiteY51" fmla="*/ 31318 h 89344"/>
              <a:gd name="connsiteX52" fmla="*/ 168167 w 737713"/>
              <a:gd name="connsiteY52" fmla="*/ 37223 h 89344"/>
              <a:gd name="connsiteX53" fmla="*/ 177692 w 737713"/>
              <a:gd name="connsiteY53" fmla="*/ 37223 h 89344"/>
              <a:gd name="connsiteX54" fmla="*/ 177692 w 737713"/>
              <a:gd name="connsiteY54" fmla="*/ 81420 h 89344"/>
              <a:gd name="connsiteX55" fmla="*/ 168930 w 737713"/>
              <a:gd name="connsiteY55" fmla="*/ 81420 h 89344"/>
              <a:gd name="connsiteX56" fmla="*/ 168930 w 737713"/>
              <a:gd name="connsiteY56" fmla="*/ 87420 h 89344"/>
              <a:gd name="connsiteX57" fmla="*/ 184547 w 737713"/>
              <a:gd name="connsiteY57" fmla="*/ 86944 h 89344"/>
              <a:gd name="connsiteX58" fmla="*/ 200174 w 737713"/>
              <a:gd name="connsiteY58" fmla="*/ 87420 h 89344"/>
              <a:gd name="connsiteX59" fmla="*/ 200174 w 737713"/>
              <a:gd name="connsiteY59" fmla="*/ 81420 h 89344"/>
              <a:gd name="connsiteX60" fmla="*/ 191412 w 737713"/>
              <a:gd name="connsiteY60" fmla="*/ 81420 h 89344"/>
              <a:gd name="connsiteX61" fmla="*/ 191412 w 737713"/>
              <a:gd name="connsiteY61" fmla="*/ 37223 h 89344"/>
              <a:gd name="connsiteX62" fmla="*/ 214174 w 737713"/>
              <a:gd name="connsiteY62" fmla="*/ 37223 h 89344"/>
              <a:gd name="connsiteX63" fmla="*/ 217885 w 737713"/>
              <a:gd name="connsiteY63" fmla="*/ 41605 h 89344"/>
              <a:gd name="connsiteX64" fmla="*/ 217885 w 737713"/>
              <a:gd name="connsiteY64" fmla="*/ 81420 h 89344"/>
              <a:gd name="connsiteX65" fmla="*/ 209318 w 737713"/>
              <a:gd name="connsiteY65" fmla="*/ 81420 h 89344"/>
              <a:gd name="connsiteX66" fmla="*/ 209318 w 737713"/>
              <a:gd name="connsiteY66" fmla="*/ 87420 h 89344"/>
              <a:gd name="connsiteX67" fmla="*/ 224750 w 737713"/>
              <a:gd name="connsiteY67" fmla="*/ 86944 h 89344"/>
              <a:gd name="connsiteX68" fmla="*/ 322948 w 737713"/>
              <a:gd name="connsiteY68" fmla="*/ 87420 h 89344"/>
              <a:gd name="connsiteX69" fmla="*/ 322948 w 737713"/>
              <a:gd name="connsiteY69" fmla="*/ 81420 h 89344"/>
              <a:gd name="connsiteX70" fmla="*/ 314186 w 737713"/>
              <a:gd name="connsiteY70" fmla="*/ 81420 h 89344"/>
              <a:gd name="connsiteX71" fmla="*/ 314186 w 737713"/>
              <a:gd name="connsiteY71" fmla="*/ 48748 h 89344"/>
              <a:gd name="connsiteX72" fmla="*/ 294662 w 737713"/>
              <a:gd name="connsiteY72" fmla="*/ 30460 h 89344"/>
              <a:gd name="connsiteX73" fmla="*/ 272561 w 737713"/>
              <a:gd name="connsiteY73" fmla="*/ 44081 h 89344"/>
              <a:gd name="connsiteX74" fmla="*/ 272561 w 737713"/>
              <a:gd name="connsiteY74" fmla="*/ 30460 h 89344"/>
              <a:gd name="connsiteX75" fmla="*/ 250748 w 737713"/>
              <a:gd name="connsiteY75" fmla="*/ 31413 h 89344"/>
              <a:gd name="connsiteX76" fmla="*/ 250748 w 737713"/>
              <a:gd name="connsiteY76" fmla="*/ 37414 h 89344"/>
              <a:gd name="connsiteX77" fmla="*/ 259603 w 737713"/>
              <a:gd name="connsiteY77" fmla="*/ 42366 h 89344"/>
              <a:gd name="connsiteX78" fmla="*/ 259603 w 737713"/>
              <a:gd name="connsiteY78" fmla="*/ 81420 h 89344"/>
              <a:gd name="connsiteX79" fmla="*/ 250748 w 737713"/>
              <a:gd name="connsiteY79" fmla="*/ 81420 h 89344"/>
              <a:gd name="connsiteX80" fmla="*/ 250748 w 737713"/>
              <a:gd name="connsiteY80" fmla="*/ 87420 h 89344"/>
              <a:gd name="connsiteX81" fmla="*/ 266747 w 737713"/>
              <a:gd name="connsiteY81" fmla="*/ 86944 h 89344"/>
              <a:gd name="connsiteX82" fmla="*/ 282662 w 737713"/>
              <a:gd name="connsiteY82" fmla="*/ 87420 h 89344"/>
              <a:gd name="connsiteX83" fmla="*/ 282662 w 737713"/>
              <a:gd name="connsiteY83" fmla="*/ 81420 h 89344"/>
              <a:gd name="connsiteX84" fmla="*/ 273993 w 737713"/>
              <a:gd name="connsiteY84" fmla="*/ 81420 h 89344"/>
              <a:gd name="connsiteX85" fmla="*/ 273993 w 737713"/>
              <a:gd name="connsiteY85" fmla="*/ 54940 h 89344"/>
              <a:gd name="connsiteX86" fmla="*/ 292755 w 737713"/>
              <a:gd name="connsiteY86" fmla="*/ 35033 h 89344"/>
              <a:gd name="connsiteX87" fmla="*/ 299806 w 737713"/>
              <a:gd name="connsiteY87" fmla="*/ 47415 h 89344"/>
              <a:gd name="connsiteX88" fmla="*/ 299806 w 737713"/>
              <a:gd name="connsiteY88" fmla="*/ 81420 h 89344"/>
              <a:gd name="connsiteX89" fmla="*/ 291136 w 737713"/>
              <a:gd name="connsiteY89" fmla="*/ 81420 h 89344"/>
              <a:gd name="connsiteX90" fmla="*/ 291136 w 737713"/>
              <a:gd name="connsiteY90" fmla="*/ 87420 h 89344"/>
              <a:gd name="connsiteX91" fmla="*/ 307042 w 737713"/>
              <a:gd name="connsiteY91" fmla="*/ 86944 h 89344"/>
              <a:gd name="connsiteX92" fmla="*/ 362192 w 737713"/>
              <a:gd name="connsiteY92" fmla="*/ 87420 h 89344"/>
              <a:gd name="connsiteX93" fmla="*/ 362192 w 737713"/>
              <a:gd name="connsiteY93" fmla="*/ 81420 h 89344"/>
              <a:gd name="connsiteX94" fmla="*/ 354286 w 737713"/>
              <a:gd name="connsiteY94" fmla="*/ 81420 h 89344"/>
              <a:gd name="connsiteX95" fmla="*/ 354286 w 737713"/>
              <a:gd name="connsiteY95" fmla="*/ 30460 h 89344"/>
              <a:gd name="connsiteX96" fmla="*/ 332380 w 737713"/>
              <a:gd name="connsiteY96" fmla="*/ 31413 h 89344"/>
              <a:gd name="connsiteX97" fmla="*/ 332380 w 737713"/>
              <a:gd name="connsiteY97" fmla="*/ 37414 h 89344"/>
              <a:gd name="connsiteX98" fmla="*/ 340761 w 737713"/>
              <a:gd name="connsiteY98" fmla="*/ 42366 h 89344"/>
              <a:gd name="connsiteX99" fmla="*/ 340761 w 737713"/>
              <a:gd name="connsiteY99" fmla="*/ 81420 h 89344"/>
              <a:gd name="connsiteX100" fmla="*/ 331906 w 737713"/>
              <a:gd name="connsiteY100" fmla="*/ 81420 h 89344"/>
              <a:gd name="connsiteX101" fmla="*/ 331906 w 737713"/>
              <a:gd name="connsiteY101" fmla="*/ 87420 h 89344"/>
              <a:gd name="connsiteX102" fmla="*/ 347431 w 737713"/>
              <a:gd name="connsiteY102" fmla="*/ 86944 h 89344"/>
              <a:gd name="connsiteX103" fmla="*/ 356100 w 737713"/>
              <a:gd name="connsiteY103" fmla="*/ 10648 h 89344"/>
              <a:gd name="connsiteX104" fmla="*/ 346193 w 737713"/>
              <a:gd name="connsiteY104" fmla="*/ 837 h 89344"/>
              <a:gd name="connsiteX105" fmla="*/ 336380 w 737713"/>
              <a:gd name="connsiteY105" fmla="*/ 10648 h 89344"/>
              <a:gd name="connsiteX106" fmla="*/ 346193 w 737713"/>
              <a:gd name="connsiteY106" fmla="*/ 20459 h 89344"/>
              <a:gd name="connsiteX107" fmla="*/ 356100 w 737713"/>
              <a:gd name="connsiteY107" fmla="*/ 10648 h 89344"/>
              <a:gd name="connsiteX108" fmla="*/ 414766 w 737713"/>
              <a:gd name="connsiteY108" fmla="*/ 71799 h 89344"/>
              <a:gd name="connsiteX109" fmla="*/ 414766 w 737713"/>
              <a:gd name="connsiteY109" fmla="*/ 65131 h 89344"/>
              <a:gd name="connsiteX110" fmla="*/ 408869 w 737713"/>
              <a:gd name="connsiteY110" fmla="*/ 65131 h 89344"/>
              <a:gd name="connsiteX111" fmla="*/ 408869 w 737713"/>
              <a:gd name="connsiteY111" fmla="*/ 71513 h 89344"/>
              <a:gd name="connsiteX112" fmla="*/ 401241 w 737713"/>
              <a:gd name="connsiteY112" fmla="*/ 83133 h 89344"/>
              <a:gd name="connsiteX113" fmla="*/ 393818 w 737713"/>
              <a:gd name="connsiteY113" fmla="*/ 72085 h 89344"/>
              <a:gd name="connsiteX114" fmla="*/ 393818 w 737713"/>
              <a:gd name="connsiteY114" fmla="*/ 37223 h 89344"/>
              <a:gd name="connsiteX115" fmla="*/ 412385 w 737713"/>
              <a:gd name="connsiteY115" fmla="*/ 37223 h 89344"/>
              <a:gd name="connsiteX116" fmla="*/ 412385 w 737713"/>
              <a:gd name="connsiteY116" fmla="*/ 31318 h 89344"/>
              <a:gd name="connsiteX117" fmla="*/ 393818 w 737713"/>
              <a:gd name="connsiteY117" fmla="*/ 31318 h 89344"/>
              <a:gd name="connsiteX118" fmla="*/ 393818 w 737713"/>
              <a:gd name="connsiteY118" fmla="*/ 7029 h 89344"/>
              <a:gd name="connsiteX119" fmla="*/ 388005 w 737713"/>
              <a:gd name="connsiteY119" fmla="*/ 7029 h 89344"/>
              <a:gd name="connsiteX120" fmla="*/ 369141 w 737713"/>
              <a:gd name="connsiteY120" fmla="*/ 32652 h 89344"/>
              <a:gd name="connsiteX121" fmla="*/ 369141 w 737713"/>
              <a:gd name="connsiteY121" fmla="*/ 37223 h 89344"/>
              <a:gd name="connsiteX122" fmla="*/ 379531 w 737713"/>
              <a:gd name="connsiteY122" fmla="*/ 37223 h 89344"/>
              <a:gd name="connsiteX123" fmla="*/ 379531 w 737713"/>
              <a:gd name="connsiteY123" fmla="*/ 71799 h 89344"/>
              <a:gd name="connsiteX124" fmla="*/ 399437 w 737713"/>
              <a:gd name="connsiteY124" fmla="*/ 88182 h 89344"/>
              <a:gd name="connsiteX125" fmla="*/ 414766 w 737713"/>
              <a:gd name="connsiteY125" fmla="*/ 71799 h 89344"/>
              <a:gd name="connsiteX126" fmla="*/ 459154 w 737713"/>
              <a:gd name="connsiteY126" fmla="*/ 87420 h 89344"/>
              <a:gd name="connsiteX127" fmla="*/ 459154 w 737713"/>
              <a:gd name="connsiteY127" fmla="*/ 81420 h 89344"/>
              <a:gd name="connsiteX128" fmla="*/ 451247 w 737713"/>
              <a:gd name="connsiteY128" fmla="*/ 81420 h 89344"/>
              <a:gd name="connsiteX129" fmla="*/ 451247 w 737713"/>
              <a:gd name="connsiteY129" fmla="*/ 30460 h 89344"/>
              <a:gd name="connsiteX130" fmla="*/ 429342 w 737713"/>
              <a:gd name="connsiteY130" fmla="*/ 31413 h 89344"/>
              <a:gd name="connsiteX131" fmla="*/ 429342 w 737713"/>
              <a:gd name="connsiteY131" fmla="*/ 37414 h 89344"/>
              <a:gd name="connsiteX132" fmla="*/ 437723 w 737713"/>
              <a:gd name="connsiteY132" fmla="*/ 42366 h 89344"/>
              <a:gd name="connsiteX133" fmla="*/ 437723 w 737713"/>
              <a:gd name="connsiteY133" fmla="*/ 81420 h 89344"/>
              <a:gd name="connsiteX134" fmla="*/ 428960 w 737713"/>
              <a:gd name="connsiteY134" fmla="*/ 81420 h 89344"/>
              <a:gd name="connsiteX135" fmla="*/ 428960 w 737713"/>
              <a:gd name="connsiteY135" fmla="*/ 87420 h 89344"/>
              <a:gd name="connsiteX136" fmla="*/ 444392 w 737713"/>
              <a:gd name="connsiteY136" fmla="*/ 86944 h 89344"/>
              <a:gd name="connsiteX137" fmla="*/ 453061 w 737713"/>
              <a:gd name="connsiteY137" fmla="*/ 10648 h 89344"/>
              <a:gd name="connsiteX138" fmla="*/ 443248 w 737713"/>
              <a:gd name="connsiteY138" fmla="*/ 837 h 89344"/>
              <a:gd name="connsiteX139" fmla="*/ 433435 w 737713"/>
              <a:gd name="connsiteY139" fmla="*/ 10648 h 89344"/>
              <a:gd name="connsiteX140" fmla="*/ 443248 w 737713"/>
              <a:gd name="connsiteY140" fmla="*/ 20459 h 89344"/>
              <a:gd name="connsiteX141" fmla="*/ 453061 w 737713"/>
              <a:gd name="connsiteY141" fmla="*/ 10648 h 89344"/>
              <a:gd name="connsiteX142" fmla="*/ 532024 w 737713"/>
              <a:gd name="connsiteY142" fmla="*/ 59893 h 89344"/>
              <a:gd name="connsiteX143" fmla="*/ 499738 w 737713"/>
              <a:gd name="connsiteY143" fmla="*/ 30080 h 89344"/>
              <a:gd name="connsiteX144" fmla="*/ 467442 w 737713"/>
              <a:gd name="connsiteY144" fmla="*/ 59893 h 89344"/>
              <a:gd name="connsiteX145" fmla="*/ 499738 w 737713"/>
              <a:gd name="connsiteY145" fmla="*/ 88182 h 89344"/>
              <a:gd name="connsiteX146" fmla="*/ 532024 w 737713"/>
              <a:gd name="connsiteY146" fmla="*/ 59893 h 89344"/>
              <a:gd name="connsiteX147" fmla="*/ 515830 w 737713"/>
              <a:gd name="connsiteY147" fmla="*/ 58369 h 89344"/>
              <a:gd name="connsiteX148" fmla="*/ 499738 w 737713"/>
              <a:gd name="connsiteY148" fmla="*/ 83133 h 89344"/>
              <a:gd name="connsiteX149" fmla="*/ 483636 w 737713"/>
              <a:gd name="connsiteY149" fmla="*/ 58369 h 89344"/>
              <a:gd name="connsiteX150" fmla="*/ 485729 w 737713"/>
              <a:gd name="connsiteY150" fmla="*/ 41986 h 89344"/>
              <a:gd name="connsiteX151" fmla="*/ 499738 w 737713"/>
              <a:gd name="connsiteY151" fmla="*/ 34747 h 89344"/>
              <a:gd name="connsiteX152" fmla="*/ 513160 w 737713"/>
              <a:gd name="connsiteY152" fmla="*/ 41129 h 89344"/>
              <a:gd name="connsiteX153" fmla="*/ 515830 w 737713"/>
              <a:gd name="connsiteY153" fmla="*/ 58369 h 89344"/>
              <a:gd name="connsiteX154" fmla="*/ 614038 w 737713"/>
              <a:gd name="connsiteY154" fmla="*/ 87420 h 89344"/>
              <a:gd name="connsiteX155" fmla="*/ 614038 w 737713"/>
              <a:gd name="connsiteY155" fmla="*/ 81420 h 89344"/>
              <a:gd name="connsiteX156" fmla="*/ 605266 w 737713"/>
              <a:gd name="connsiteY156" fmla="*/ 81420 h 89344"/>
              <a:gd name="connsiteX157" fmla="*/ 605266 w 737713"/>
              <a:gd name="connsiteY157" fmla="*/ 48748 h 89344"/>
              <a:gd name="connsiteX158" fmla="*/ 585742 w 737713"/>
              <a:gd name="connsiteY158" fmla="*/ 30460 h 89344"/>
              <a:gd name="connsiteX159" fmla="*/ 563548 w 737713"/>
              <a:gd name="connsiteY159" fmla="*/ 44081 h 89344"/>
              <a:gd name="connsiteX160" fmla="*/ 563548 w 737713"/>
              <a:gd name="connsiteY160" fmla="*/ 30460 h 89344"/>
              <a:gd name="connsiteX161" fmla="*/ 541837 w 737713"/>
              <a:gd name="connsiteY161" fmla="*/ 31413 h 89344"/>
              <a:gd name="connsiteX162" fmla="*/ 541837 w 737713"/>
              <a:gd name="connsiteY162" fmla="*/ 37414 h 89344"/>
              <a:gd name="connsiteX163" fmla="*/ 550600 w 737713"/>
              <a:gd name="connsiteY163" fmla="*/ 42366 h 89344"/>
              <a:gd name="connsiteX164" fmla="*/ 550600 w 737713"/>
              <a:gd name="connsiteY164" fmla="*/ 81420 h 89344"/>
              <a:gd name="connsiteX165" fmla="*/ 541837 w 737713"/>
              <a:gd name="connsiteY165" fmla="*/ 81420 h 89344"/>
              <a:gd name="connsiteX166" fmla="*/ 541837 w 737713"/>
              <a:gd name="connsiteY166" fmla="*/ 87420 h 89344"/>
              <a:gd name="connsiteX167" fmla="*/ 557743 w 737713"/>
              <a:gd name="connsiteY167" fmla="*/ 86944 h 89344"/>
              <a:gd name="connsiteX168" fmla="*/ 573649 w 737713"/>
              <a:gd name="connsiteY168" fmla="*/ 87420 h 89344"/>
              <a:gd name="connsiteX169" fmla="*/ 573649 w 737713"/>
              <a:gd name="connsiteY169" fmla="*/ 81420 h 89344"/>
              <a:gd name="connsiteX170" fmla="*/ 565073 w 737713"/>
              <a:gd name="connsiteY170" fmla="*/ 81420 h 89344"/>
              <a:gd name="connsiteX171" fmla="*/ 565073 w 737713"/>
              <a:gd name="connsiteY171" fmla="*/ 54940 h 89344"/>
              <a:gd name="connsiteX172" fmla="*/ 583835 w 737713"/>
              <a:gd name="connsiteY172" fmla="*/ 35033 h 89344"/>
              <a:gd name="connsiteX173" fmla="*/ 590792 w 737713"/>
              <a:gd name="connsiteY173" fmla="*/ 47415 h 89344"/>
              <a:gd name="connsiteX174" fmla="*/ 590792 w 737713"/>
              <a:gd name="connsiteY174" fmla="*/ 81420 h 89344"/>
              <a:gd name="connsiteX175" fmla="*/ 582123 w 737713"/>
              <a:gd name="connsiteY175" fmla="*/ 81420 h 89344"/>
              <a:gd name="connsiteX176" fmla="*/ 582123 w 737713"/>
              <a:gd name="connsiteY176" fmla="*/ 87420 h 89344"/>
              <a:gd name="connsiteX177" fmla="*/ 598122 w 737713"/>
              <a:gd name="connsiteY177" fmla="*/ 86944 h 89344"/>
              <a:gd name="connsiteX178" fmla="*/ 728617 w 737713"/>
              <a:gd name="connsiteY178" fmla="*/ 87420 h 89344"/>
              <a:gd name="connsiteX179" fmla="*/ 728617 w 737713"/>
              <a:gd name="connsiteY179" fmla="*/ 81420 h 89344"/>
              <a:gd name="connsiteX180" fmla="*/ 710906 w 737713"/>
              <a:gd name="connsiteY180" fmla="*/ 81420 h 89344"/>
              <a:gd name="connsiteX181" fmla="*/ 710906 w 737713"/>
              <a:gd name="connsiteY181" fmla="*/ 8553 h 89344"/>
              <a:gd name="connsiteX182" fmla="*/ 707660 w 737713"/>
              <a:gd name="connsiteY182" fmla="*/ 4552 h 89344"/>
              <a:gd name="connsiteX183" fmla="*/ 704804 w 737713"/>
              <a:gd name="connsiteY183" fmla="*/ 5410 h 89344"/>
              <a:gd name="connsiteX184" fmla="*/ 679373 w 737713"/>
              <a:gd name="connsiteY184" fmla="*/ 12743 h 89344"/>
              <a:gd name="connsiteX185" fmla="*/ 676806 w 737713"/>
              <a:gd name="connsiteY185" fmla="*/ 12743 h 89344"/>
              <a:gd name="connsiteX186" fmla="*/ 676806 w 737713"/>
              <a:gd name="connsiteY186" fmla="*/ 18649 h 89344"/>
              <a:gd name="connsiteX187" fmla="*/ 679373 w 737713"/>
              <a:gd name="connsiteY187" fmla="*/ 18649 h 89344"/>
              <a:gd name="connsiteX188" fmla="*/ 695856 w 737713"/>
              <a:gd name="connsiteY188" fmla="*/ 16172 h 89344"/>
              <a:gd name="connsiteX189" fmla="*/ 695856 w 737713"/>
              <a:gd name="connsiteY189" fmla="*/ 81420 h 89344"/>
              <a:gd name="connsiteX190" fmla="*/ 678331 w 737713"/>
              <a:gd name="connsiteY190" fmla="*/ 81420 h 89344"/>
              <a:gd name="connsiteX191" fmla="*/ 678331 w 737713"/>
              <a:gd name="connsiteY191" fmla="*/ 87420 h 89344"/>
              <a:gd name="connsiteX192" fmla="*/ 703474 w 737713"/>
              <a:gd name="connsiteY192" fmla="*/ 86944 h 89344"/>
              <a:gd name="connsiteX193" fmla="*/ 728617 w 737713"/>
              <a:gd name="connsiteY193" fmla="*/ 87420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737713" h="89344">
                <a:moveTo>
                  <a:pt x="89297" y="44843"/>
                </a:moveTo>
                <a:cubicBezTo>
                  <a:pt x="89297" y="17030"/>
                  <a:pt x="70443" y="648"/>
                  <a:pt x="45393" y="648"/>
                </a:cubicBezTo>
                <a:lnTo>
                  <a:pt x="-9097" y="648"/>
                </a:lnTo>
                <a:lnTo>
                  <a:pt x="-9097" y="6647"/>
                </a:lnTo>
                <a:lnTo>
                  <a:pt x="4624" y="6647"/>
                </a:lnTo>
                <a:lnTo>
                  <a:pt x="4624" y="81515"/>
                </a:lnTo>
                <a:lnTo>
                  <a:pt x="-9097" y="81515"/>
                </a:lnTo>
                <a:lnTo>
                  <a:pt x="-9097" y="87420"/>
                </a:lnTo>
                <a:lnTo>
                  <a:pt x="45579" y="87420"/>
                </a:lnTo>
                <a:cubicBezTo>
                  <a:pt x="70443" y="87420"/>
                  <a:pt x="89297" y="71799"/>
                  <a:pt x="89297" y="44843"/>
                </a:cubicBezTo>
                <a:close/>
                <a:moveTo>
                  <a:pt x="70824" y="44747"/>
                </a:moveTo>
                <a:cubicBezTo>
                  <a:pt x="70824" y="58369"/>
                  <a:pt x="69206" y="65131"/>
                  <a:pt x="65206" y="70941"/>
                </a:cubicBezTo>
                <a:cubicBezTo>
                  <a:pt x="59104" y="79418"/>
                  <a:pt x="48053" y="81420"/>
                  <a:pt x="40342" y="81420"/>
                </a:cubicBezTo>
                <a:lnTo>
                  <a:pt x="21860" y="81420"/>
                </a:lnTo>
                <a:lnTo>
                  <a:pt x="21860" y="6647"/>
                </a:lnTo>
                <a:lnTo>
                  <a:pt x="40342" y="6647"/>
                </a:lnTo>
                <a:cubicBezTo>
                  <a:pt x="48723" y="6647"/>
                  <a:pt x="59104" y="9029"/>
                  <a:pt x="65392" y="17792"/>
                </a:cubicBezTo>
                <a:cubicBezTo>
                  <a:pt x="69773" y="24270"/>
                  <a:pt x="70824" y="32936"/>
                  <a:pt x="70824" y="44747"/>
                </a:cubicBezTo>
                <a:close/>
                <a:moveTo>
                  <a:pt x="160168" y="72656"/>
                </a:moveTo>
                <a:cubicBezTo>
                  <a:pt x="160168" y="70275"/>
                  <a:pt x="157786" y="70275"/>
                  <a:pt x="157117" y="70275"/>
                </a:cubicBezTo>
                <a:cubicBezTo>
                  <a:pt x="154931" y="70275"/>
                  <a:pt x="154642" y="70847"/>
                  <a:pt x="153880" y="72942"/>
                </a:cubicBezTo>
                <a:cubicBezTo>
                  <a:pt x="151210" y="79038"/>
                  <a:pt x="144066" y="83133"/>
                  <a:pt x="135881" y="83133"/>
                </a:cubicBezTo>
                <a:cubicBezTo>
                  <a:pt x="117975" y="83133"/>
                  <a:pt x="117872" y="66274"/>
                  <a:pt x="117872" y="59893"/>
                </a:cubicBezTo>
                <a:lnTo>
                  <a:pt x="156075" y="59893"/>
                </a:lnTo>
                <a:cubicBezTo>
                  <a:pt x="158735" y="59893"/>
                  <a:pt x="160168" y="59893"/>
                  <a:pt x="160168" y="56464"/>
                </a:cubicBezTo>
                <a:cubicBezTo>
                  <a:pt x="160168" y="52463"/>
                  <a:pt x="159405" y="43224"/>
                  <a:pt x="153024" y="36937"/>
                </a:cubicBezTo>
                <a:cubicBezTo>
                  <a:pt x="148354" y="32366"/>
                  <a:pt x="141685" y="30080"/>
                  <a:pt x="132923" y="30080"/>
                </a:cubicBezTo>
                <a:cubicBezTo>
                  <a:pt x="112636" y="30080"/>
                  <a:pt x="101585" y="43033"/>
                  <a:pt x="101585" y="59035"/>
                </a:cubicBezTo>
                <a:cubicBezTo>
                  <a:pt x="101585" y="75990"/>
                  <a:pt x="114254" y="88182"/>
                  <a:pt x="134644" y="88182"/>
                </a:cubicBezTo>
                <a:cubicBezTo>
                  <a:pt x="154642" y="88182"/>
                  <a:pt x="160168" y="74751"/>
                  <a:pt x="160168" y="72656"/>
                </a:cubicBezTo>
                <a:close/>
                <a:moveTo>
                  <a:pt x="148066" y="55701"/>
                </a:moveTo>
                <a:lnTo>
                  <a:pt x="117872" y="55701"/>
                </a:lnTo>
                <a:cubicBezTo>
                  <a:pt x="118161" y="50654"/>
                  <a:pt x="118254" y="45415"/>
                  <a:pt x="120830" y="41318"/>
                </a:cubicBezTo>
                <a:cubicBezTo>
                  <a:pt x="124253" y="36176"/>
                  <a:pt x="129304" y="34747"/>
                  <a:pt x="132923" y="34747"/>
                </a:cubicBezTo>
                <a:cubicBezTo>
                  <a:pt x="147787" y="34747"/>
                  <a:pt x="147880" y="51225"/>
                  <a:pt x="148066" y="55701"/>
                </a:cubicBezTo>
                <a:close/>
                <a:moveTo>
                  <a:pt x="240367" y="87420"/>
                </a:moveTo>
                <a:lnTo>
                  <a:pt x="240367" y="81420"/>
                </a:lnTo>
                <a:lnTo>
                  <a:pt x="231605" y="81420"/>
                </a:lnTo>
                <a:lnTo>
                  <a:pt x="231605" y="29984"/>
                </a:lnTo>
                <a:lnTo>
                  <a:pt x="209411" y="30746"/>
                </a:lnTo>
                <a:lnTo>
                  <a:pt x="209318" y="31318"/>
                </a:lnTo>
                <a:lnTo>
                  <a:pt x="190649" y="31318"/>
                </a:lnTo>
                <a:lnTo>
                  <a:pt x="190649" y="18840"/>
                </a:lnTo>
                <a:cubicBezTo>
                  <a:pt x="190649" y="8267"/>
                  <a:pt x="199319" y="3505"/>
                  <a:pt x="210937" y="3505"/>
                </a:cubicBezTo>
                <a:cubicBezTo>
                  <a:pt x="214462" y="3505"/>
                  <a:pt x="217122" y="4077"/>
                  <a:pt x="220173" y="5695"/>
                </a:cubicBezTo>
                <a:cubicBezTo>
                  <a:pt x="217885" y="6458"/>
                  <a:pt x="214462" y="8553"/>
                  <a:pt x="214462" y="13602"/>
                </a:cubicBezTo>
                <a:cubicBezTo>
                  <a:pt x="214462" y="18649"/>
                  <a:pt x="218173" y="21888"/>
                  <a:pt x="222843" y="21888"/>
                </a:cubicBezTo>
                <a:cubicBezTo>
                  <a:pt x="227410" y="21888"/>
                  <a:pt x="231131" y="18649"/>
                  <a:pt x="231131" y="13602"/>
                </a:cubicBezTo>
                <a:cubicBezTo>
                  <a:pt x="231131" y="6933"/>
                  <a:pt x="225512" y="-1163"/>
                  <a:pt x="211699" y="-1163"/>
                </a:cubicBezTo>
                <a:cubicBezTo>
                  <a:pt x="195979" y="-1163"/>
                  <a:pt x="177692" y="3791"/>
                  <a:pt x="177692" y="18649"/>
                </a:cubicBezTo>
                <a:lnTo>
                  <a:pt x="177692" y="31318"/>
                </a:lnTo>
                <a:lnTo>
                  <a:pt x="168167" y="31318"/>
                </a:lnTo>
                <a:lnTo>
                  <a:pt x="168167" y="37223"/>
                </a:lnTo>
                <a:lnTo>
                  <a:pt x="177692" y="37223"/>
                </a:lnTo>
                <a:lnTo>
                  <a:pt x="177692" y="81420"/>
                </a:lnTo>
                <a:lnTo>
                  <a:pt x="168930" y="81420"/>
                </a:lnTo>
                <a:lnTo>
                  <a:pt x="168930" y="87420"/>
                </a:lnTo>
                <a:lnTo>
                  <a:pt x="184547" y="86944"/>
                </a:lnTo>
                <a:lnTo>
                  <a:pt x="200174" y="87420"/>
                </a:lnTo>
                <a:lnTo>
                  <a:pt x="200174" y="81420"/>
                </a:lnTo>
                <a:lnTo>
                  <a:pt x="191412" y="81420"/>
                </a:lnTo>
                <a:lnTo>
                  <a:pt x="191412" y="37223"/>
                </a:lnTo>
                <a:lnTo>
                  <a:pt x="214174" y="37223"/>
                </a:lnTo>
                <a:cubicBezTo>
                  <a:pt x="217122" y="37223"/>
                  <a:pt x="217885" y="37223"/>
                  <a:pt x="217885" y="41605"/>
                </a:cubicBezTo>
                <a:lnTo>
                  <a:pt x="217885" y="81420"/>
                </a:lnTo>
                <a:lnTo>
                  <a:pt x="209318" y="81420"/>
                </a:lnTo>
                <a:lnTo>
                  <a:pt x="209318" y="87420"/>
                </a:lnTo>
                <a:lnTo>
                  <a:pt x="224750" y="86944"/>
                </a:lnTo>
                <a:close/>
                <a:moveTo>
                  <a:pt x="322948" y="87420"/>
                </a:moveTo>
                <a:lnTo>
                  <a:pt x="322948" y="81420"/>
                </a:lnTo>
                <a:lnTo>
                  <a:pt x="314186" y="81420"/>
                </a:lnTo>
                <a:lnTo>
                  <a:pt x="314186" y="48748"/>
                </a:lnTo>
                <a:cubicBezTo>
                  <a:pt x="314186" y="35508"/>
                  <a:pt x="307331" y="30460"/>
                  <a:pt x="294662" y="30460"/>
                </a:cubicBezTo>
                <a:cubicBezTo>
                  <a:pt x="282662" y="30460"/>
                  <a:pt x="275993" y="37699"/>
                  <a:pt x="272561" y="44081"/>
                </a:cubicBezTo>
                <a:lnTo>
                  <a:pt x="272561" y="30460"/>
                </a:lnTo>
                <a:lnTo>
                  <a:pt x="250748" y="31413"/>
                </a:lnTo>
                <a:lnTo>
                  <a:pt x="250748" y="37414"/>
                </a:lnTo>
                <a:cubicBezTo>
                  <a:pt x="258655" y="37414"/>
                  <a:pt x="259603" y="37414"/>
                  <a:pt x="259603" y="42366"/>
                </a:cubicBezTo>
                <a:lnTo>
                  <a:pt x="259603" y="81420"/>
                </a:lnTo>
                <a:lnTo>
                  <a:pt x="250748" y="81420"/>
                </a:lnTo>
                <a:lnTo>
                  <a:pt x="250748" y="87420"/>
                </a:lnTo>
                <a:lnTo>
                  <a:pt x="266747" y="86944"/>
                </a:lnTo>
                <a:lnTo>
                  <a:pt x="282662" y="87420"/>
                </a:lnTo>
                <a:lnTo>
                  <a:pt x="282662" y="81420"/>
                </a:lnTo>
                <a:lnTo>
                  <a:pt x="273993" y="81420"/>
                </a:lnTo>
                <a:lnTo>
                  <a:pt x="273993" y="54940"/>
                </a:lnTo>
                <a:cubicBezTo>
                  <a:pt x="273993" y="41318"/>
                  <a:pt x="284848" y="35033"/>
                  <a:pt x="292755" y="35033"/>
                </a:cubicBezTo>
                <a:cubicBezTo>
                  <a:pt x="297043" y="35033"/>
                  <a:pt x="299806" y="37699"/>
                  <a:pt x="299806" y="47415"/>
                </a:cubicBezTo>
                <a:lnTo>
                  <a:pt x="299806" y="81420"/>
                </a:lnTo>
                <a:lnTo>
                  <a:pt x="291136" y="81420"/>
                </a:lnTo>
                <a:lnTo>
                  <a:pt x="291136" y="87420"/>
                </a:lnTo>
                <a:lnTo>
                  <a:pt x="307042" y="86944"/>
                </a:lnTo>
                <a:close/>
                <a:moveTo>
                  <a:pt x="362192" y="87420"/>
                </a:moveTo>
                <a:lnTo>
                  <a:pt x="362192" y="81420"/>
                </a:lnTo>
                <a:lnTo>
                  <a:pt x="354286" y="81420"/>
                </a:lnTo>
                <a:lnTo>
                  <a:pt x="354286" y="30460"/>
                </a:lnTo>
                <a:lnTo>
                  <a:pt x="332380" y="31413"/>
                </a:lnTo>
                <a:lnTo>
                  <a:pt x="332380" y="37414"/>
                </a:lnTo>
                <a:cubicBezTo>
                  <a:pt x="339812" y="37414"/>
                  <a:pt x="340761" y="37414"/>
                  <a:pt x="340761" y="42366"/>
                </a:cubicBezTo>
                <a:lnTo>
                  <a:pt x="340761" y="81420"/>
                </a:lnTo>
                <a:lnTo>
                  <a:pt x="331906" y="81420"/>
                </a:lnTo>
                <a:lnTo>
                  <a:pt x="331906" y="87420"/>
                </a:lnTo>
                <a:lnTo>
                  <a:pt x="347431" y="86944"/>
                </a:lnTo>
                <a:close/>
                <a:moveTo>
                  <a:pt x="356100" y="10648"/>
                </a:moveTo>
                <a:cubicBezTo>
                  <a:pt x="356100" y="5124"/>
                  <a:pt x="351719" y="837"/>
                  <a:pt x="346193" y="837"/>
                </a:cubicBezTo>
                <a:cubicBezTo>
                  <a:pt x="340761" y="837"/>
                  <a:pt x="336380" y="5124"/>
                  <a:pt x="336380" y="10648"/>
                </a:cubicBezTo>
                <a:cubicBezTo>
                  <a:pt x="336380" y="16172"/>
                  <a:pt x="340761" y="20459"/>
                  <a:pt x="346193" y="20459"/>
                </a:cubicBezTo>
                <a:cubicBezTo>
                  <a:pt x="351719" y="20459"/>
                  <a:pt x="356100" y="16172"/>
                  <a:pt x="356100" y="10648"/>
                </a:cubicBezTo>
                <a:close/>
                <a:moveTo>
                  <a:pt x="414766" y="71799"/>
                </a:moveTo>
                <a:lnTo>
                  <a:pt x="414766" y="65131"/>
                </a:lnTo>
                <a:lnTo>
                  <a:pt x="408869" y="65131"/>
                </a:lnTo>
                <a:lnTo>
                  <a:pt x="408869" y="71513"/>
                </a:lnTo>
                <a:cubicBezTo>
                  <a:pt x="408869" y="80086"/>
                  <a:pt x="404860" y="83133"/>
                  <a:pt x="401241" y="83133"/>
                </a:cubicBezTo>
                <a:cubicBezTo>
                  <a:pt x="393818" y="83133"/>
                  <a:pt x="393818" y="75037"/>
                  <a:pt x="393818" y="72085"/>
                </a:cubicBezTo>
                <a:lnTo>
                  <a:pt x="393818" y="37223"/>
                </a:lnTo>
                <a:lnTo>
                  <a:pt x="412385" y="37223"/>
                </a:lnTo>
                <a:lnTo>
                  <a:pt x="412385" y="31318"/>
                </a:lnTo>
                <a:lnTo>
                  <a:pt x="393818" y="31318"/>
                </a:lnTo>
                <a:lnTo>
                  <a:pt x="393818" y="7029"/>
                </a:lnTo>
                <a:lnTo>
                  <a:pt x="388005" y="7029"/>
                </a:lnTo>
                <a:cubicBezTo>
                  <a:pt x="387912" y="19698"/>
                  <a:pt x="381624" y="32175"/>
                  <a:pt x="369141" y="32652"/>
                </a:cubicBezTo>
                <a:lnTo>
                  <a:pt x="369141" y="37223"/>
                </a:lnTo>
                <a:lnTo>
                  <a:pt x="379531" y="37223"/>
                </a:lnTo>
                <a:lnTo>
                  <a:pt x="379531" y="71799"/>
                </a:lnTo>
                <a:cubicBezTo>
                  <a:pt x="379531" y="85324"/>
                  <a:pt x="390572" y="88182"/>
                  <a:pt x="399437" y="88182"/>
                </a:cubicBezTo>
                <a:cubicBezTo>
                  <a:pt x="408962" y="88182"/>
                  <a:pt x="414766" y="81038"/>
                  <a:pt x="414766" y="71799"/>
                </a:cubicBezTo>
                <a:close/>
                <a:moveTo>
                  <a:pt x="459154" y="87420"/>
                </a:moveTo>
                <a:lnTo>
                  <a:pt x="459154" y="81420"/>
                </a:lnTo>
                <a:lnTo>
                  <a:pt x="451247" y="81420"/>
                </a:lnTo>
                <a:lnTo>
                  <a:pt x="451247" y="30460"/>
                </a:lnTo>
                <a:lnTo>
                  <a:pt x="429342" y="31413"/>
                </a:lnTo>
                <a:lnTo>
                  <a:pt x="429342" y="37414"/>
                </a:lnTo>
                <a:cubicBezTo>
                  <a:pt x="436867" y="37414"/>
                  <a:pt x="437723" y="37414"/>
                  <a:pt x="437723" y="42366"/>
                </a:cubicBezTo>
                <a:lnTo>
                  <a:pt x="437723" y="81420"/>
                </a:lnTo>
                <a:lnTo>
                  <a:pt x="428960" y="81420"/>
                </a:lnTo>
                <a:lnTo>
                  <a:pt x="428960" y="87420"/>
                </a:lnTo>
                <a:lnTo>
                  <a:pt x="444392" y="86944"/>
                </a:lnTo>
                <a:close/>
                <a:moveTo>
                  <a:pt x="453061" y="10648"/>
                </a:moveTo>
                <a:cubicBezTo>
                  <a:pt x="453061" y="5124"/>
                  <a:pt x="448773" y="837"/>
                  <a:pt x="443248" y="837"/>
                </a:cubicBezTo>
                <a:cubicBezTo>
                  <a:pt x="437723" y="837"/>
                  <a:pt x="433435" y="5124"/>
                  <a:pt x="433435" y="10648"/>
                </a:cubicBezTo>
                <a:cubicBezTo>
                  <a:pt x="433435" y="16172"/>
                  <a:pt x="437723" y="20459"/>
                  <a:pt x="443248" y="20459"/>
                </a:cubicBezTo>
                <a:cubicBezTo>
                  <a:pt x="448773" y="20459"/>
                  <a:pt x="453061" y="16172"/>
                  <a:pt x="453061" y="10648"/>
                </a:cubicBezTo>
                <a:close/>
                <a:moveTo>
                  <a:pt x="532024" y="59893"/>
                </a:moveTo>
                <a:cubicBezTo>
                  <a:pt x="532024" y="42938"/>
                  <a:pt x="520406" y="30080"/>
                  <a:pt x="499738" y="30080"/>
                </a:cubicBezTo>
                <a:cubicBezTo>
                  <a:pt x="479060" y="30080"/>
                  <a:pt x="467442" y="43033"/>
                  <a:pt x="467442" y="59893"/>
                </a:cubicBezTo>
                <a:cubicBezTo>
                  <a:pt x="467442" y="75514"/>
                  <a:pt x="478585" y="88182"/>
                  <a:pt x="499738" y="88182"/>
                </a:cubicBezTo>
                <a:cubicBezTo>
                  <a:pt x="521066" y="88182"/>
                  <a:pt x="532024" y="75323"/>
                  <a:pt x="532024" y="59893"/>
                </a:cubicBezTo>
                <a:close/>
                <a:moveTo>
                  <a:pt x="515830" y="58369"/>
                </a:moveTo>
                <a:cubicBezTo>
                  <a:pt x="515830" y="69418"/>
                  <a:pt x="515830" y="83133"/>
                  <a:pt x="499738" y="83133"/>
                </a:cubicBezTo>
                <a:cubicBezTo>
                  <a:pt x="483636" y="83133"/>
                  <a:pt x="483636" y="69418"/>
                  <a:pt x="483636" y="58369"/>
                </a:cubicBezTo>
                <a:cubicBezTo>
                  <a:pt x="483636" y="52749"/>
                  <a:pt x="483636" y="46367"/>
                  <a:pt x="485729" y="41986"/>
                </a:cubicBezTo>
                <a:cubicBezTo>
                  <a:pt x="488306" y="37223"/>
                  <a:pt x="493543" y="34747"/>
                  <a:pt x="499738" y="34747"/>
                </a:cubicBezTo>
                <a:cubicBezTo>
                  <a:pt x="505067" y="34747"/>
                  <a:pt x="510304" y="36651"/>
                  <a:pt x="513160" y="41129"/>
                </a:cubicBezTo>
                <a:cubicBezTo>
                  <a:pt x="515830" y="45415"/>
                  <a:pt x="515830" y="52463"/>
                  <a:pt x="515830" y="58369"/>
                </a:cubicBezTo>
                <a:close/>
                <a:moveTo>
                  <a:pt x="614038" y="87420"/>
                </a:moveTo>
                <a:lnTo>
                  <a:pt x="614038" y="81420"/>
                </a:lnTo>
                <a:lnTo>
                  <a:pt x="605266" y="81420"/>
                </a:lnTo>
                <a:lnTo>
                  <a:pt x="605266" y="48748"/>
                </a:lnTo>
                <a:cubicBezTo>
                  <a:pt x="605266" y="35508"/>
                  <a:pt x="598411" y="30460"/>
                  <a:pt x="585742" y="30460"/>
                </a:cubicBezTo>
                <a:cubicBezTo>
                  <a:pt x="573649" y="30460"/>
                  <a:pt x="566980" y="37699"/>
                  <a:pt x="563548" y="44081"/>
                </a:cubicBezTo>
                <a:lnTo>
                  <a:pt x="563548" y="30460"/>
                </a:lnTo>
                <a:lnTo>
                  <a:pt x="541837" y="31413"/>
                </a:lnTo>
                <a:lnTo>
                  <a:pt x="541837" y="37414"/>
                </a:lnTo>
                <a:cubicBezTo>
                  <a:pt x="549744" y="37414"/>
                  <a:pt x="550600" y="37414"/>
                  <a:pt x="550600" y="42366"/>
                </a:cubicBezTo>
                <a:lnTo>
                  <a:pt x="550600" y="81420"/>
                </a:lnTo>
                <a:lnTo>
                  <a:pt x="541837" y="81420"/>
                </a:lnTo>
                <a:lnTo>
                  <a:pt x="541837" y="87420"/>
                </a:lnTo>
                <a:lnTo>
                  <a:pt x="557743" y="86944"/>
                </a:lnTo>
                <a:lnTo>
                  <a:pt x="573649" y="87420"/>
                </a:lnTo>
                <a:lnTo>
                  <a:pt x="573649" y="81420"/>
                </a:lnTo>
                <a:lnTo>
                  <a:pt x="565073" y="81420"/>
                </a:lnTo>
                <a:lnTo>
                  <a:pt x="565073" y="54940"/>
                </a:lnTo>
                <a:cubicBezTo>
                  <a:pt x="565073" y="41318"/>
                  <a:pt x="575938" y="35033"/>
                  <a:pt x="583835" y="35033"/>
                </a:cubicBezTo>
                <a:cubicBezTo>
                  <a:pt x="588123" y="35033"/>
                  <a:pt x="590792" y="37699"/>
                  <a:pt x="590792" y="47415"/>
                </a:cubicBezTo>
                <a:lnTo>
                  <a:pt x="590792" y="81420"/>
                </a:lnTo>
                <a:lnTo>
                  <a:pt x="582123" y="81420"/>
                </a:lnTo>
                <a:lnTo>
                  <a:pt x="582123" y="87420"/>
                </a:lnTo>
                <a:lnTo>
                  <a:pt x="598122" y="86944"/>
                </a:lnTo>
                <a:close/>
                <a:moveTo>
                  <a:pt x="728617" y="87420"/>
                </a:moveTo>
                <a:lnTo>
                  <a:pt x="728617" y="81420"/>
                </a:lnTo>
                <a:lnTo>
                  <a:pt x="710906" y="81420"/>
                </a:lnTo>
                <a:lnTo>
                  <a:pt x="710906" y="8553"/>
                </a:lnTo>
                <a:cubicBezTo>
                  <a:pt x="710906" y="5886"/>
                  <a:pt x="710906" y="4552"/>
                  <a:pt x="707660" y="4552"/>
                </a:cubicBezTo>
                <a:cubicBezTo>
                  <a:pt x="706144" y="4552"/>
                  <a:pt x="705948" y="4552"/>
                  <a:pt x="704804" y="5410"/>
                </a:cubicBezTo>
                <a:cubicBezTo>
                  <a:pt x="695093" y="12743"/>
                  <a:pt x="682043" y="12743"/>
                  <a:pt x="679373" y="12743"/>
                </a:cubicBezTo>
                <a:lnTo>
                  <a:pt x="676806" y="12743"/>
                </a:lnTo>
                <a:lnTo>
                  <a:pt x="676806" y="18649"/>
                </a:lnTo>
                <a:lnTo>
                  <a:pt x="679373" y="18649"/>
                </a:lnTo>
                <a:cubicBezTo>
                  <a:pt x="681466" y="18649"/>
                  <a:pt x="688424" y="18554"/>
                  <a:pt x="695856" y="16172"/>
                </a:cubicBezTo>
                <a:lnTo>
                  <a:pt x="695856" y="81420"/>
                </a:lnTo>
                <a:lnTo>
                  <a:pt x="678331" y="81420"/>
                </a:lnTo>
                <a:lnTo>
                  <a:pt x="678331" y="87420"/>
                </a:lnTo>
                <a:cubicBezTo>
                  <a:pt x="683847" y="86944"/>
                  <a:pt x="697186" y="86944"/>
                  <a:pt x="703474" y="86944"/>
                </a:cubicBezTo>
                <a:cubicBezTo>
                  <a:pt x="709567" y="86944"/>
                  <a:pt x="723091" y="86944"/>
                  <a:pt x="728617" y="87420"/>
                </a:cubicBezTo>
                <a:close/>
              </a:path>
            </a:pathLst>
          </a:custGeom>
          <a:solidFill>
            <a:srgbClr val="000000"/>
          </a:solidFill>
          <a:ln w="12700" cap="flat">
            <a:noFill/>
            <a:prstDash val="solid"/>
            <a:miter/>
          </a:ln>
        </p:spPr>
        <p:txBody>
          <a:bodyPr rtlCol="0" anchor="ctr"/>
          <a:lstStyle/>
          <a:p>
            <a:endParaRPr lang="en-AE"/>
          </a:p>
        </p:txBody>
      </p:sp>
      <p:sp>
        <p:nvSpPr>
          <p:cNvPr id="178" name="Freeform: Shape 177">
            <a:extLst>
              <a:ext uri="{FF2B5EF4-FFF2-40B4-BE49-F238E27FC236}">
                <a16:creationId xmlns:a16="http://schemas.microsoft.com/office/drawing/2014/main" id="{AD8FCDF9-9B68-36CE-D9AB-7E5E4A8B124B}"/>
              </a:ext>
            </a:extLst>
          </p:cNvPr>
          <p:cNvSpPr/>
          <p:nvPr/>
        </p:nvSpPr>
        <p:spPr>
          <a:xfrm>
            <a:off x="4366352" y="1947544"/>
            <a:ext cx="956983" cy="126682"/>
          </a:xfrm>
          <a:custGeom>
            <a:avLst/>
            <a:gdLst>
              <a:gd name="connsiteX0" fmla="*/ 19674 w 956983"/>
              <a:gd name="connsiteY0" fmla="*/ 124187 h 126682"/>
              <a:gd name="connsiteX1" fmla="*/ 17572 w 956983"/>
              <a:gd name="connsiteY1" fmla="*/ 121330 h 126682"/>
              <a:gd name="connsiteX2" fmla="*/ -1953 w 956983"/>
              <a:gd name="connsiteY2" fmla="*/ 62083 h 126682"/>
              <a:gd name="connsiteX3" fmla="*/ 18148 w 956983"/>
              <a:gd name="connsiteY3" fmla="*/ 2267 h 126682"/>
              <a:gd name="connsiteX4" fmla="*/ 19674 w 956983"/>
              <a:gd name="connsiteY4" fmla="*/ 171 h 126682"/>
              <a:gd name="connsiteX5" fmla="*/ 18437 w 956983"/>
              <a:gd name="connsiteY5" fmla="*/ -1163 h 126682"/>
              <a:gd name="connsiteX6" fmla="*/ -1283 w 956983"/>
              <a:gd name="connsiteY6" fmla="*/ 23603 h 126682"/>
              <a:gd name="connsiteX7" fmla="*/ -9097 w 956983"/>
              <a:gd name="connsiteY7" fmla="*/ 62083 h 126682"/>
              <a:gd name="connsiteX8" fmla="*/ -902 w 956983"/>
              <a:gd name="connsiteY8" fmla="*/ 101708 h 126682"/>
              <a:gd name="connsiteX9" fmla="*/ 18437 w 956983"/>
              <a:gd name="connsiteY9" fmla="*/ 125520 h 126682"/>
              <a:gd name="connsiteX10" fmla="*/ 19674 w 956983"/>
              <a:gd name="connsiteY10" fmla="*/ 124187 h 126682"/>
              <a:gd name="connsiteX11" fmla="*/ 107873 w 956983"/>
              <a:gd name="connsiteY11" fmla="*/ 61227 h 126682"/>
              <a:gd name="connsiteX12" fmla="*/ 104924 w 956983"/>
              <a:gd name="connsiteY12" fmla="*/ 61227 h 126682"/>
              <a:gd name="connsiteX13" fmla="*/ 77484 w 956983"/>
              <a:gd name="connsiteY13" fmla="*/ 89897 h 126682"/>
              <a:gd name="connsiteX14" fmla="*/ 61011 w 956983"/>
              <a:gd name="connsiteY14" fmla="*/ 89897 h 126682"/>
              <a:gd name="connsiteX15" fmla="*/ 54918 w 956983"/>
              <a:gd name="connsiteY15" fmla="*/ 84848 h 126682"/>
              <a:gd name="connsiteX16" fmla="*/ 54918 w 956983"/>
              <a:gd name="connsiteY16" fmla="*/ 51130 h 126682"/>
              <a:gd name="connsiteX17" fmla="*/ 66062 w 956983"/>
              <a:gd name="connsiteY17" fmla="*/ 51130 h 126682"/>
              <a:gd name="connsiteX18" fmla="*/ 79484 w 956983"/>
              <a:gd name="connsiteY18" fmla="*/ 65798 h 126682"/>
              <a:gd name="connsiteX19" fmla="*/ 82535 w 956983"/>
              <a:gd name="connsiteY19" fmla="*/ 65798 h 126682"/>
              <a:gd name="connsiteX20" fmla="*/ 82535 w 956983"/>
              <a:gd name="connsiteY20" fmla="*/ 32366 h 126682"/>
              <a:gd name="connsiteX21" fmla="*/ 79484 w 956983"/>
              <a:gd name="connsiteY21" fmla="*/ 32366 h 126682"/>
              <a:gd name="connsiteX22" fmla="*/ 66062 w 956983"/>
              <a:gd name="connsiteY22" fmla="*/ 47034 h 126682"/>
              <a:gd name="connsiteX23" fmla="*/ 54918 w 956983"/>
              <a:gd name="connsiteY23" fmla="*/ 47034 h 126682"/>
              <a:gd name="connsiteX24" fmla="*/ 54918 w 956983"/>
              <a:gd name="connsiteY24" fmla="*/ 16744 h 126682"/>
              <a:gd name="connsiteX25" fmla="*/ 61011 w 956983"/>
              <a:gd name="connsiteY25" fmla="*/ 11697 h 126682"/>
              <a:gd name="connsiteX26" fmla="*/ 77103 w 956983"/>
              <a:gd name="connsiteY26" fmla="*/ 11697 h 126682"/>
              <a:gd name="connsiteX27" fmla="*/ 101297 w 956983"/>
              <a:gd name="connsiteY27" fmla="*/ 36176 h 126682"/>
              <a:gd name="connsiteX28" fmla="*/ 104441 w 956983"/>
              <a:gd name="connsiteY28" fmla="*/ 36176 h 126682"/>
              <a:gd name="connsiteX29" fmla="*/ 101018 w 956983"/>
              <a:gd name="connsiteY29" fmla="*/ 7791 h 126682"/>
              <a:gd name="connsiteX30" fmla="*/ 31106 w 956983"/>
              <a:gd name="connsiteY30" fmla="*/ 7791 h 126682"/>
              <a:gd name="connsiteX31" fmla="*/ 31106 w 956983"/>
              <a:gd name="connsiteY31" fmla="*/ 11697 h 126682"/>
              <a:gd name="connsiteX32" fmla="*/ 34054 w 956983"/>
              <a:gd name="connsiteY32" fmla="*/ 11697 h 126682"/>
              <a:gd name="connsiteX33" fmla="*/ 43868 w 956983"/>
              <a:gd name="connsiteY33" fmla="*/ 17602 h 126682"/>
              <a:gd name="connsiteX34" fmla="*/ 43868 w 956983"/>
              <a:gd name="connsiteY34" fmla="*/ 83991 h 126682"/>
              <a:gd name="connsiteX35" fmla="*/ 34054 w 956983"/>
              <a:gd name="connsiteY35" fmla="*/ 89897 h 126682"/>
              <a:gd name="connsiteX36" fmla="*/ 31106 w 956983"/>
              <a:gd name="connsiteY36" fmla="*/ 89897 h 126682"/>
              <a:gd name="connsiteX37" fmla="*/ 31106 w 956983"/>
              <a:gd name="connsiteY37" fmla="*/ 93802 h 126682"/>
              <a:gd name="connsiteX38" fmla="*/ 102636 w 956983"/>
              <a:gd name="connsiteY38" fmla="*/ 93802 h 126682"/>
              <a:gd name="connsiteX39" fmla="*/ 175599 w 956983"/>
              <a:gd name="connsiteY39" fmla="*/ 93802 h 126682"/>
              <a:gd name="connsiteX40" fmla="*/ 175599 w 956983"/>
              <a:gd name="connsiteY40" fmla="*/ 89897 h 126682"/>
              <a:gd name="connsiteX41" fmla="*/ 163879 w 956983"/>
              <a:gd name="connsiteY41" fmla="*/ 85896 h 126682"/>
              <a:gd name="connsiteX42" fmla="*/ 147210 w 956983"/>
              <a:gd name="connsiteY42" fmla="*/ 64085 h 126682"/>
              <a:gd name="connsiteX43" fmla="*/ 158447 w 956983"/>
              <a:gd name="connsiteY43" fmla="*/ 49797 h 126682"/>
              <a:gd name="connsiteX44" fmla="*/ 173404 w 956983"/>
              <a:gd name="connsiteY44" fmla="*/ 43224 h 126682"/>
              <a:gd name="connsiteX45" fmla="*/ 173404 w 956983"/>
              <a:gd name="connsiteY45" fmla="*/ 39319 h 126682"/>
              <a:gd name="connsiteX46" fmla="*/ 163116 w 956983"/>
              <a:gd name="connsiteY46" fmla="*/ 39605 h 126682"/>
              <a:gd name="connsiteX47" fmla="*/ 151210 w 956983"/>
              <a:gd name="connsiteY47" fmla="*/ 39319 h 126682"/>
              <a:gd name="connsiteX48" fmla="*/ 151210 w 956983"/>
              <a:gd name="connsiteY48" fmla="*/ 43224 h 126682"/>
              <a:gd name="connsiteX49" fmla="*/ 154735 w 956983"/>
              <a:gd name="connsiteY49" fmla="*/ 47034 h 126682"/>
              <a:gd name="connsiteX50" fmla="*/ 153024 w 956983"/>
              <a:gd name="connsiteY50" fmla="*/ 51511 h 126682"/>
              <a:gd name="connsiteX51" fmla="*/ 145210 w 956983"/>
              <a:gd name="connsiteY51" fmla="*/ 61322 h 126682"/>
              <a:gd name="connsiteX52" fmla="*/ 135592 w 956983"/>
              <a:gd name="connsiteY52" fmla="*/ 48748 h 126682"/>
              <a:gd name="connsiteX53" fmla="*/ 134355 w 956983"/>
              <a:gd name="connsiteY53" fmla="*/ 46367 h 126682"/>
              <a:gd name="connsiteX54" fmla="*/ 138829 w 956983"/>
              <a:gd name="connsiteY54" fmla="*/ 43224 h 126682"/>
              <a:gd name="connsiteX55" fmla="*/ 138829 w 956983"/>
              <a:gd name="connsiteY55" fmla="*/ 39319 h 126682"/>
              <a:gd name="connsiteX56" fmla="*/ 125398 w 956983"/>
              <a:gd name="connsiteY56" fmla="*/ 39605 h 126682"/>
              <a:gd name="connsiteX57" fmla="*/ 113491 w 956983"/>
              <a:gd name="connsiteY57" fmla="*/ 39319 h 126682"/>
              <a:gd name="connsiteX58" fmla="*/ 113491 w 956983"/>
              <a:gd name="connsiteY58" fmla="*/ 43224 h 126682"/>
              <a:gd name="connsiteX59" fmla="*/ 128253 w 956983"/>
              <a:gd name="connsiteY59" fmla="*/ 50940 h 126682"/>
              <a:gd name="connsiteX60" fmla="*/ 140448 w 956983"/>
              <a:gd name="connsiteY60" fmla="*/ 67132 h 126682"/>
              <a:gd name="connsiteX61" fmla="*/ 128830 w 956983"/>
              <a:gd name="connsiteY61" fmla="*/ 82372 h 126682"/>
              <a:gd name="connsiteX62" fmla="*/ 112924 w 956983"/>
              <a:gd name="connsiteY62" fmla="*/ 89897 h 126682"/>
              <a:gd name="connsiteX63" fmla="*/ 112924 w 956983"/>
              <a:gd name="connsiteY63" fmla="*/ 93802 h 126682"/>
              <a:gd name="connsiteX64" fmla="*/ 123212 w 956983"/>
              <a:gd name="connsiteY64" fmla="*/ 93326 h 126682"/>
              <a:gd name="connsiteX65" fmla="*/ 135118 w 956983"/>
              <a:gd name="connsiteY65" fmla="*/ 93802 h 126682"/>
              <a:gd name="connsiteX66" fmla="*/ 135118 w 956983"/>
              <a:gd name="connsiteY66" fmla="*/ 89897 h 126682"/>
              <a:gd name="connsiteX67" fmla="*/ 131397 w 956983"/>
              <a:gd name="connsiteY67" fmla="*/ 85896 h 126682"/>
              <a:gd name="connsiteX68" fmla="*/ 142736 w 956983"/>
              <a:gd name="connsiteY68" fmla="*/ 69799 h 126682"/>
              <a:gd name="connsiteX69" fmla="*/ 152066 w 956983"/>
              <a:gd name="connsiteY69" fmla="*/ 82467 h 126682"/>
              <a:gd name="connsiteX70" fmla="*/ 154735 w 956983"/>
              <a:gd name="connsiteY70" fmla="*/ 86659 h 126682"/>
              <a:gd name="connsiteX71" fmla="*/ 150261 w 956983"/>
              <a:gd name="connsiteY71" fmla="*/ 89897 h 126682"/>
              <a:gd name="connsiteX72" fmla="*/ 150261 w 956983"/>
              <a:gd name="connsiteY72" fmla="*/ 93802 h 126682"/>
              <a:gd name="connsiteX73" fmla="*/ 163693 w 956983"/>
              <a:gd name="connsiteY73" fmla="*/ 93326 h 126682"/>
              <a:gd name="connsiteX74" fmla="*/ 175599 w 956983"/>
              <a:gd name="connsiteY74" fmla="*/ 93802 h 126682"/>
              <a:gd name="connsiteX75" fmla="*/ 237028 w 956983"/>
              <a:gd name="connsiteY75" fmla="*/ 82467 h 126682"/>
              <a:gd name="connsiteX76" fmla="*/ 237028 w 956983"/>
              <a:gd name="connsiteY76" fmla="*/ 75514 h 126682"/>
              <a:gd name="connsiteX77" fmla="*/ 233893 w 956983"/>
              <a:gd name="connsiteY77" fmla="*/ 75514 h 126682"/>
              <a:gd name="connsiteX78" fmla="*/ 233893 w 956983"/>
              <a:gd name="connsiteY78" fmla="*/ 82467 h 126682"/>
              <a:gd name="connsiteX79" fmla="*/ 229410 w 956983"/>
              <a:gd name="connsiteY79" fmla="*/ 90658 h 126682"/>
              <a:gd name="connsiteX80" fmla="*/ 224843 w 956983"/>
              <a:gd name="connsiteY80" fmla="*/ 84277 h 126682"/>
              <a:gd name="connsiteX81" fmla="*/ 224843 w 956983"/>
              <a:gd name="connsiteY81" fmla="*/ 58941 h 126682"/>
              <a:gd name="connsiteX82" fmla="*/ 220359 w 956983"/>
              <a:gd name="connsiteY82" fmla="*/ 44081 h 126682"/>
              <a:gd name="connsiteX83" fmla="*/ 203411 w 956983"/>
              <a:gd name="connsiteY83" fmla="*/ 37128 h 126682"/>
              <a:gd name="connsiteX84" fmla="*/ 184640 w 956983"/>
              <a:gd name="connsiteY84" fmla="*/ 51416 h 126682"/>
              <a:gd name="connsiteX85" fmla="*/ 190268 w 956983"/>
              <a:gd name="connsiteY85" fmla="*/ 57321 h 126682"/>
              <a:gd name="connsiteX86" fmla="*/ 196072 w 956983"/>
              <a:gd name="connsiteY86" fmla="*/ 51511 h 126682"/>
              <a:gd name="connsiteX87" fmla="*/ 189691 w 956983"/>
              <a:gd name="connsiteY87" fmla="*/ 45701 h 126682"/>
              <a:gd name="connsiteX88" fmla="*/ 203123 w 956983"/>
              <a:gd name="connsiteY88" fmla="*/ 39891 h 126682"/>
              <a:gd name="connsiteX89" fmla="*/ 216359 w 956983"/>
              <a:gd name="connsiteY89" fmla="*/ 56178 h 126682"/>
              <a:gd name="connsiteX90" fmla="*/ 216359 w 956983"/>
              <a:gd name="connsiteY90" fmla="*/ 60750 h 126682"/>
              <a:gd name="connsiteX91" fmla="*/ 193412 w 956983"/>
              <a:gd name="connsiteY91" fmla="*/ 65417 h 126682"/>
              <a:gd name="connsiteX92" fmla="*/ 181022 w 956983"/>
              <a:gd name="connsiteY92" fmla="*/ 81706 h 126682"/>
              <a:gd name="connsiteX93" fmla="*/ 200835 w 956983"/>
              <a:gd name="connsiteY93" fmla="*/ 95136 h 126682"/>
              <a:gd name="connsiteX94" fmla="*/ 217225 w 956983"/>
              <a:gd name="connsiteY94" fmla="*/ 84087 h 126682"/>
              <a:gd name="connsiteX95" fmla="*/ 226936 w 956983"/>
              <a:gd name="connsiteY95" fmla="*/ 94564 h 126682"/>
              <a:gd name="connsiteX96" fmla="*/ 237028 w 956983"/>
              <a:gd name="connsiteY96" fmla="*/ 82467 h 126682"/>
              <a:gd name="connsiteX97" fmla="*/ 216359 w 956983"/>
              <a:gd name="connsiteY97" fmla="*/ 76086 h 126682"/>
              <a:gd name="connsiteX98" fmla="*/ 201793 w 956983"/>
              <a:gd name="connsiteY98" fmla="*/ 92469 h 126682"/>
              <a:gd name="connsiteX99" fmla="*/ 190547 w 956983"/>
              <a:gd name="connsiteY99" fmla="*/ 81610 h 126682"/>
              <a:gd name="connsiteX100" fmla="*/ 216359 w 956983"/>
              <a:gd name="connsiteY100" fmla="*/ 63417 h 126682"/>
              <a:gd name="connsiteX101" fmla="*/ 290755 w 956983"/>
              <a:gd name="connsiteY101" fmla="*/ 78752 h 126682"/>
              <a:gd name="connsiteX102" fmla="*/ 289136 w 956983"/>
              <a:gd name="connsiteY102" fmla="*/ 77419 h 126682"/>
              <a:gd name="connsiteX103" fmla="*/ 287518 w 956983"/>
              <a:gd name="connsiteY103" fmla="*/ 78752 h 126682"/>
              <a:gd name="connsiteX104" fmla="*/ 271128 w 956983"/>
              <a:gd name="connsiteY104" fmla="*/ 91992 h 126682"/>
              <a:gd name="connsiteX105" fmla="*/ 253697 w 956983"/>
              <a:gd name="connsiteY105" fmla="*/ 66275 h 126682"/>
              <a:gd name="connsiteX106" fmla="*/ 270365 w 956983"/>
              <a:gd name="connsiteY106" fmla="*/ 40272 h 126682"/>
              <a:gd name="connsiteX107" fmla="*/ 283797 w 956983"/>
              <a:gd name="connsiteY107" fmla="*/ 45035 h 126682"/>
              <a:gd name="connsiteX108" fmla="*/ 277993 w 956983"/>
              <a:gd name="connsiteY108" fmla="*/ 50749 h 126682"/>
              <a:gd name="connsiteX109" fmla="*/ 283611 w 956983"/>
              <a:gd name="connsiteY109" fmla="*/ 56559 h 126682"/>
              <a:gd name="connsiteX110" fmla="*/ 289322 w 956983"/>
              <a:gd name="connsiteY110" fmla="*/ 50654 h 126682"/>
              <a:gd name="connsiteX111" fmla="*/ 270365 w 956983"/>
              <a:gd name="connsiteY111" fmla="*/ 37128 h 126682"/>
              <a:gd name="connsiteX112" fmla="*/ 243316 w 956983"/>
              <a:gd name="connsiteY112" fmla="*/ 66466 h 126682"/>
              <a:gd name="connsiteX113" fmla="*/ 270086 w 956983"/>
              <a:gd name="connsiteY113" fmla="*/ 95136 h 126682"/>
              <a:gd name="connsiteX114" fmla="*/ 290755 w 956983"/>
              <a:gd name="connsiteY114" fmla="*/ 78752 h 126682"/>
              <a:gd name="connsiteX115" fmla="*/ 335617 w 956983"/>
              <a:gd name="connsiteY115" fmla="*/ 78181 h 126682"/>
              <a:gd name="connsiteX116" fmla="*/ 335617 w 956983"/>
              <a:gd name="connsiteY116" fmla="*/ 70847 h 126682"/>
              <a:gd name="connsiteX117" fmla="*/ 332473 w 956983"/>
              <a:gd name="connsiteY117" fmla="*/ 70847 h 126682"/>
              <a:gd name="connsiteX118" fmla="*/ 332473 w 956983"/>
              <a:gd name="connsiteY118" fmla="*/ 77895 h 126682"/>
              <a:gd name="connsiteX119" fmla="*/ 324185 w 956983"/>
              <a:gd name="connsiteY119" fmla="*/ 91992 h 126682"/>
              <a:gd name="connsiteX120" fmla="*/ 315805 w 956983"/>
              <a:gd name="connsiteY120" fmla="*/ 78372 h 126682"/>
              <a:gd name="connsiteX121" fmla="*/ 315805 w 956983"/>
              <a:gd name="connsiteY121" fmla="*/ 43224 h 126682"/>
              <a:gd name="connsiteX122" fmla="*/ 333710 w 956983"/>
              <a:gd name="connsiteY122" fmla="*/ 43224 h 126682"/>
              <a:gd name="connsiteX123" fmla="*/ 333710 w 956983"/>
              <a:gd name="connsiteY123" fmla="*/ 39319 h 126682"/>
              <a:gd name="connsiteX124" fmla="*/ 315805 w 956983"/>
              <a:gd name="connsiteY124" fmla="*/ 39319 h 126682"/>
              <a:gd name="connsiteX125" fmla="*/ 315805 w 956983"/>
              <a:gd name="connsiteY125" fmla="*/ 15983 h 126682"/>
              <a:gd name="connsiteX126" fmla="*/ 312847 w 956983"/>
              <a:gd name="connsiteY126" fmla="*/ 15983 h 126682"/>
              <a:gd name="connsiteX127" fmla="*/ 296755 w 956983"/>
              <a:gd name="connsiteY127" fmla="*/ 40367 h 126682"/>
              <a:gd name="connsiteX128" fmla="*/ 296755 w 956983"/>
              <a:gd name="connsiteY128" fmla="*/ 43224 h 126682"/>
              <a:gd name="connsiteX129" fmla="*/ 307331 w 956983"/>
              <a:gd name="connsiteY129" fmla="*/ 43224 h 126682"/>
              <a:gd name="connsiteX130" fmla="*/ 307331 w 956983"/>
              <a:gd name="connsiteY130" fmla="*/ 78181 h 126682"/>
              <a:gd name="connsiteX131" fmla="*/ 323423 w 956983"/>
              <a:gd name="connsiteY131" fmla="*/ 95136 h 126682"/>
              <a:gd name="connsiteX132" fmla="*/ 335617 w 956983"/>
              <a:gd name="connsiteY132" fmla="*/ 78181 h 126682"/>
              <a:gd name="connsiteX133" fmla="*/ 449722 w 956983"/>
              <a:gd name="connsiteY133" fmla="*/ 66466 h 126682"/>
              <a:gd name="connsiteX134" fmla="*/ 423342 w 956983"/>
              <a:gd name="connsiteY134" fmla="*/ 37891 h 126682"/>
              <a:gd name="connsiteX135" fmla="*/ 406385 w 956983"/>
              <a:gd name="connsiteY135" fmla="*/ 46177 h 126682"/>
              <a:gd name="connsiteX136" fmla="*/ 406385 w 956983"/>
              <a:gd name="connsiteY136" fmla="*/ 5981 h 126682"/>
              <a:gd name="connsiteX137" fmla="*/ 388386 w 956983"/>
              <a:gd name="connsiteY137" fmla="*/ 7315 h 126682"/>
              <a:gd name="connsiteX138" fmla="*/ 388386 w 956983"/>
              <a:gd name="connsiteY138" fmla="*/ 11316 h 126682"/>
              <a:gd name="connsiteX139" fmla="*/ 398200 w 956983"/>
              <a:gd name="connsiteY139" fmla="*/ 18364 h 126682"/>
              <a:gd name="connsiteX140" fmla="*/ 398200 w 956983"/>
              <a:gd name="connsiteY140" fmla="*/ 93802 h 126682"/>
              <a:gd name="connsiteX141" fmla="*/ 401148 w 956983"/>
              <a:gd name="connsiteY141" fmla="*/ 93802 h 126682"/>
              <a:gd name="connsiteX142" fmla="*/ 405622 w 956983"/>
              <a:gd name="connsiteY142" fmla="*/ 85896 h 126682"/>
              <a:gd name="connsiteX143" fmla="*/ 422012 w 956983"/>
              <a:gd name="connsiteY143" fmla="*/ 95136 h 126682"/>
              <a:gd name="connsiteX144" fmla="*/ 449722 w 956983"/>
              <a:gd name="connsiteY144" fmla="*/ 66466 h 126682"/>
              <a:gd name="connsiteX145" fmla="*/ 439434 w 956983"/>
              <a:gd name="connsiteY145" fmla="*/ 66466 h 126682"/>
              <a:gd name="connsiteX146" fmla="*/ 435537 w 956983"/>
              <a:gd name="connsiteY146" fmla="*/ 84277 h 126682"/>
              <a:gd name="connsiteX147" fmla="*/ 421435 w 956983"/>
              <a:gd name="connsiteY147" fmla="*/ 92469 h 126682"/>
              <a:gd name="connsiteX148" fmla="*/ 408478 w 956983"/>
              <a:gd name="connsiteY148" fmla="*/ 84753 h 126682"/>
              <a:gd name="connsiteX149" fmla="*/ 406673 w 956983"/>
              <a:gd name="connsiteY149" fmla="*/ 79324 h 126682"/>
              <a:gd name="connsiteX150" fmla="*/ 406673 w 956983"/>
              <a:gd name="connsiteY150" fmla="*/ 53321 h 126682"/>
              <a:gd name="connsiteX151" fmla="*/ 408004 w 956983"/>
              <a:gd name="connsiteY151" fmla="*/ 48748 h 126682"/>
              <a:gd name="connsiteX152" fmla="*/ 422765 w 956983"/>
              <a:gd name="connsiteY152" fmla="*/ 40652 h 126682"/>
              <a:gd name="connsiteX153" fmla="*/ 435816 w 956983"/>
              <a:gd name="connsiteY153" fmla="*/ 48748 h 126682"/>
              <a:gd name="connsiteX154" fmla="*/ 439434 w 956983"/>
              <a:gd name="connsiteY154" fmla="*/ 66466 h 126682"/>
              <a:gd name="connsiteX155" fmla="*/ 484678 w 956983"/>
              <a:gd name="connsiteY155" fmla="*/ 93802 h 126682"/>
              <a:gd name="connsiteX156" fmla="*/ 484678 w 956983"/>
              <a:gd name="connsiteY156" fmla="*/ 89897 h 126682"/>
              <a:gd name="connsiteX157" fmla="*/ 476018 w 956983"/>
              <a:gd name="connsiteY157" fmla="*/ 84277 h 126682"/>
              <a:gd name="connsiteX158" fmla="*/ 476018 w 956983"/>
              <a:gd name="connsiteY158" fmla="*/ 37891 h 126682"/>
              <a:gd name="connsiteX159" fmla="*/ 458587 w 956983"/>
              <a:gd name="connsiteY159" fmla="*/ 39319 h 126682"/>
              <a:gd name="connsiteX160" fmla="*/ 458587 w 956983"/>
              <a:gd name="connsiteY160" fmla="*/ 43224 h 126682"/>
              <a:gd name="connsiteX161" fmla="*/ 467823 w 956983"/>
              <a:gd name="connsiteY161" fmla="*/ 50177 h 126682"/>
              <a:gd name="connsiteX162" fmla="*/ 467823 w 956983"/>
              <a:gd name="connsiteY162" fmla="*/ 84087 h 126682"/>
              <a:gd name="connsiteX163" fmla="*/ 458103 w 956983"/>
              <a:gd name="connsiteY163" fmla="*/ 89897 h 126682"/>
              <a:gd name="connsiteX164" fmla="*/ 458103 w 956983"/>
              <a:gd name="connsiteY164" fmla="*/ 93802 h 126682"/>
              <a:gd name="connsiteX165" fmla="*/ 471730 w 956983"/>
              <a:gd name="connsiteY165" fmla="*/ 93326 h 126682"/>
              <a:gd name="connsiteX166" fmla="*/ 484678 w 956983"/>
              <a:gd name="connsiteY166" fmla="*/ 93802 h 126682"/>
              <a:gd name="connsiteX167" fmla="*/ 477823 w 956983"/>
              <a:gd name="connsiteY167" fmla="*/ 17412 h 126682"/>
              <a:gd name="connsiteX168" fmla="*/ 471256 w 956983"/>
              <a:gd name="connsiteY168" fmla="*/ 10744 h 126682"/>
              <a:gd name="connsiteX169" fmla="*/ 464586 w 956983"/>
              <a:gd name="connsiteY169" fmla="*/ 17412 h 126682"/>
              <a:gd name="connsiteX170" fmla="*/ 471060 w 956983"/>
              <a:gd name="connsiteY170" fmla="*/ 24174 h 126682"/>
              <a:gd name="connsiteX171" fmla="*/ 477823 w 956983"/>
              <a:gd name="connsiteY171" fmla="*/ 17412 h 126682"/>
              <a:gd name="connsiteX172" fmla="*/ 548497 w 956983"/>
              <a:gd name="connsiteY172" fmla="*/ 82467 h 126682"/>
              <a:gd name="connsiteX173" fmla="*/ 548497 w 956983"/>
              <a:gd name="connsiteY173" fmla="*/ 75514 h 126682"/>
              <a:gd name="connsiteX174" fmla="*/ 545353 w 956983"/>
              <a:gd name="connsiteY174" fmla="*/ 75514 h 126682"/>
              <a:gd name="connsiteX175" fmla="*/ 545353 w 956983"/>
              <a:gd name="connsiteY175" fmla="*/ 82467 h 126682"/>
              <a:gd name="connsiteX176" fmla="*/ 540879 w 956983"/>
              <a:gd name="connsiteY176" fmla="*/ 90658 h 126682"/>
              <a:gd name="connsiteX177" fmla="*/ 536312 w 956983"/>
              <a:gd name="connsiteY177" fmla="*/ 84277 h 126682"/>
              <a:gd name="connsiteX178" fmla="*/ 536312 w 956983"/>
              <a:gd name="connsiteY178" fmla="*/ 58941 h 126682"/>
              <a:gd name="connsiteX179" fmla="*/ 531829 w 956983"/>
              <a:gd name="connsiteY179" fmla="*/ 44081 h 126682"/>
              <a:gd name="connsiteX180" fmla="*/ 514881 w 956983"/>
              <a:gd name="connsiteY180" fmla="*/ 37128 h 126682"/>
              <a:gd name="connsiteX181" fmla="*/ 496110 w 956983"/>
              <a:gd name="connsiteY181" fmla="*/ 51416 h 126682"/>
              <a:gd name="connsiteX182" fmla="*/ 501728 w 956983"/>
              <a:gd name="connsiteY182" fmla="*/ 57321 h 126682"/>
              <a:gd name="connsiteX183" fmla="*/ 507542 w 956983"/>
              <a:gd name="connsiteY183" fmla="*/ 51511 h 126682"/>
              <a:gd name="connsiteX184" fmla="*/ 501161 w 956983"/>
              <a:gd name="connsiteY184" fmla="*/ 45701 h 126682"/>
              <a:gd name="connsiteX185" fmla="*/ 514592 w 956983"/>
              <a:gd name="connsiteY185" fmla="*/ 39891 h 126682"/>
              <a:gd name="connsiteX186" fmla="*/ 527829 w 956983"/>
              <a:gd name="connsiteY186" fmla="*/ 56178 h 126682"/>
              <a:gd name="connsiteX187" fmla="*/ 527829 w 956983"/>
              <a:gd name="connsiteY187" fmla="*/ 60750 h 126682"/>
              <a:gd name="connsiteX188" fmla="*/ 504872 w 956983"/>
              <a:gd name="connsiteY188" fmla="*/ 65417 h 126682"/>
              <a:gd name="connsiteX189" fmla="*/ 492491 w 956983"/>
              <a:gd name="connsiteY189" fmla="*/ 81706 h 126682"/>
              <a:gd name="connsiteX190" fmla="*/ 512304 w 956983"/>
              <a:gd name="connsiteY190" fmla="*/ 95136 h 126682"/>
              <a:gd name="connsiteX191" fmla="*/ 528685 w 956983"/>
              <a:gd name="connsiteY191" fmla="*/ 84087 h 126682"/>
              <a:gd name="connsiteX192" fmla="*/ 538405 w 956983"/>
              <a:gd name="connsiteY192" fmla="*/ 94564 h 126682"/>
              <a:gd name="connsiteX193" fmla="*/ 548497 w 956983"/>
              <a:gd name="connsiteY193" fmla="*/ 82467 h 126682"/>
              <a:gd name="connsiteX194" fmla="*/ 527829 w 956983"/>
              <a:gd name="connsiteY194" fmla="*/ 76086 h 126682"/>
              <a:gd name="connsiteX195" fmla="*/ 513253 w 956983"/>
              <a:gd name="connsiteY195" fmla="*/ 92469 h 126682"/>
              <a:gd name="connsiteX196" fmla="*/ 502016 w 956983"/>
              <a:gd name="connsiteY196" fmla="*/ 81610 h 126682"/>
              <a:gd name="connsiteX197" fmla="*/ 527829 w 956983"/>
              <a:gd name="connsiteY197" fmla="*/ 63417 h 126682"/>
              <a:gd name="connsiteX198" fmla="*/ 595462 w 956983"/>
              <a:gd name="connsiteY198" fmla="*/ 77609 h 126682"/>
              <a:gd name="connsiteX199" fmla="*/ 590216 w 956983"/>
              <a:gd name="connsiteY199" fmla="*/ 65512 h 126682"/>
              <a:gd name="connsiteX200" fmla="*/ 575928 w 956983"/>
              <a:gd name="connsiteY200" fmla="*/ 59607 h 126682"/>
              <a:gd name="connsiteX201" fmla="*/ 560785 w 956983"/>
              <a:gd name="connsiteY201" fmla="*/ 49130 h 126682"/>
              <a:gd name="connsiteX202" fmla="*/ 574598 w 956983"/>
              <a:gd name="connsiteY202" fmla="*/ 39509 h 126682"/>
              <a:gd name="connsiteX203" fmla="*/ 589174 w 956983"/>
              <a:gd name="connsiteY203" fmla="*/ 54844 h 126682"/>
              <a:gd name="connsiteX204" fmla="*/ 590699 w 956983"/>
              <a:gd name="connsiteY204" fmla="*/ 55987 h 126682"/>
              <a:gd name="connsiteX205" fmla="*/ 592318 w 956983"/>
              <a:gd name="connsiteY205" fmla="*/ 52845 h 126682"/>
              <a:gd name="connsiteX206" fmla="*/ 592318 w 956983"/>
              <a:gd name="connsiteY206" fmla="*/ 40272 h 126682"/>
              <a:gd name="connsiteX207" fmla="*/ 590978 w 956983"/>
              <a:gd name="connsiteY207" fmla="*/ 37128 h 126682"/>
              <a:gd name="connsiteX208" fmla="*/ 588411 w 956983"/>
              <a:gd name="connsiteY208" fmla="*/ 38557 h 126682"/>
              <a:gd name="connsiteX209" fmla="*/ 586411 w 956983"/>
              <a:gd name="connsiteY209" fmla="*/ 40652 h 126682"/>
              <a:gd name="connsiteX210" fmla="*/ 574598 w 956983"/>
              <a:gd name="connsiteY210" fmla="*/ 37128 h 126682"/>
              <a:gd name="connsiteX211" fmla="*/ 554785 w 956983"/>
              <a:gd name="connsiteY211" fmla="*/ 52749 h 126682"/>
              <a:gd name="connsiteX212" fmla="*/ 560022 w 956983"/>
              <a:gd name="connsiteY212" fmla="*/ 63417 h 126682"/>
              <a:gd name="connsiteX213" fmla="*/ 576505 w 956983"/>
              <a:gd name="connsiteY213" fmla="*/ 69227 h 126682"/>
              <a:gd name="connsiteX214" fmla="*/ 589453 w 956983"/>
              <a:gd name="connsiteY214" fmla="*/ 80849 h 126682"/>
              <a:gd name="connsiteX215" fmla="*/ 575361 w 956983"/>
              <a:gd name="connsiteY215" fmla="*/ 92469 h 126682"/>
              <a:gd name="connsiteX216" fmla="*/ 558115 w 956983"/>
              <a:gd name="connsiteY216" fmla="*/ 74466 h 126682"/>
              <a:gd name="connsiteX217" fmla="*/ 556311 w 956983"/>
              <a:gd name="connsiteY217" fmla="*/ 72181 h 126682"/>
              <a:gd name="connsiteX218" fmla="*/ 554785 w 956983"/>
              <a:gd name="connsiteY218" fmla="*/ 75514 h 126682"/>
              <a:gd name="connsiteX219" fmla="*/ 554785 w 956983"/>
              <a:gd name="connsiteY219" fmla="*/ 92183 h 126682"/>
              <a:gd name="connsiteX220" fmla="*/ 556115 w 956983"/>
              <a:gd name="connsiteY220" fmla="*/ 95136 h 126682"/>
              <a:gd name="connsiteX221" fmla="*/ 559259 w 956983"/>
              <a:gd name="connsiteY221" fmla="*/ 92660 h 126682"/>
              <a:gd name="connsiteX222" fmla="*/ 561641 w 956983"/>
              <a:gd name="connsiteY222" fmla="*/ 89802 h 126682"/>
              <a:gd name="connsiteX223" fmla="*/ 575361 w 956983"/>
              <a:gd name="connsiteY223" fmla="*/ 95136 h 126682"/>
              <a:gd name="connsiteX224" fmla="*/ 595462 w 956983"/>
              <a:gd name="connsiteY224" fmla="*/ 77609 h 126682"/>
              <a:gd name="connsiteX225" fmla="*/ 686517 w 956983"/>
              <a:gd name="connsiteY225" fmla="*/ 77609 h 126682"/>
              <a:gd name="connsiteX226" fmla="*/ 681373 w 956983"/>
              <a:gd name="connsiteY226" fmla="*/ 65512 h 126682"/>
              <a:gd name="connsiteX227" fmla="*/ 667085 w 956983"/>
              <a:gd name="connsiteY227" fmla="*/ 59607 h 126682"/>
              <a:gd name="connsiteX228" fmla="*/ 651849 w 956983"/>
              <a:gd name="connsiteY228" fmla="*/ 49130 h 126682"/>
              <a:gd name="connsiteX229" fmla="*/ 665755 w 956983"/>
              <a:gd name="connsiteY229" fmla="*/ 39509 h 126682"/>
              <a:gd name="connsiteX230" fmla="*/ 680322 w 956983"/>
              <a:gd name="connsiteY230" fmla="*/ 54844 h 126682"/>
              <a:gd name="connsiteX231" fmla="*/ 681754 w 956983"/>
              <a:gd name="connsiteY231" fmla="*/ 55987 h 126682"/>
              <a:gd name="connsiteX232" fmla="*/ 683466 w 956983"/>
              <a:gd name="connsiteY232" fmla="*/ 52845 h 126682"/>
              <a:gd name="connsiteX233" fmla="*/ 683466 w 956983"/>
              <a:gd name="connsiteY233" fmla="*/ 40272 h 126682"/>
              <a:gd name="connsiteX234" fmla="*/ 682136 w 956983"/>
              <a:gd name="connsiteY234" fmla="*/ 37128 h 126682"/>
              <a:gd name="connsiteX235" fmla="*/ 679559 w 956983"/>
              <a:gd name="connsiteY235" fmla="*/ 38557 h 126682"/>
              <a:gd name="connsiteX236" fmla="*/ 677466 w 956983"/>
              <a:gd name="connsiteY236" fmla="*/ 40652 h 126682"/>
              <a:gd name="connsiteX237" fmla="*/ 665755 w 956983"/>
              <a:gd name="connsiteY237" fmla="*/ 37128 h 126682"/>
              <a:gd name="connsiteX238" fmla="*/ 645943 w 956983"/>
              <a:gd name="connsiteY238" fmla="*/ 52749 h 126682"/>
              <a:gd name="connsiteX239" fmla="*/ 651179 w 956983"/>
              <a:gd name="connsiteY239" fmla="*/ 63417 h 126682"/>
              <a:gd name="connsiteX240" fmla="*/ 667653 w 956983"/>
              <a:gd name="connsiteY240" fmla="*/ 69227 h 126682"/>
              <a:gd name="connsiteX241" fmla="*/ 680610 w 956983"/>
              <a:gd name="connsiteY241" fmla="*/ 80849 h 126682"/>
              <a:gd name="connsiteX242" fmla="*/ 666518 w 956983"/>
              <a:gd name="connsiteY242" fmla="*/ 92469 h 126682"/>
              <a:gd name="connsiteX243" fmla="*/ 649180 w 956983"/>
              <a:gd name="connsiteY243" fmla="*/ 74466 h 126682"/>
              <a:gd name="connsiteX244" fmla="*/ 647468 w 956983"/>
              <a:gd name="connsiteY244" fmla="*/ 72181 h 126682"/>
              <a:gd name="connsiteX245" fmla="*/ 645943 w 956983"/>
              <a:gd name="connsiteY245" fmla="*/ 75514 h 126682"/>
              <a:gd name="connsiteX246" fmla="*/ 645943 w 956983"/>
              <a:gd name="connsiteY246" fmla="*/ 92183 h 126682"/>
              <a:gd name="connsiteX247" fmla="*/ 647273 w 956983"/>
              <a:gd name="connsiteY247" fmla="*/ 95136 h 126682"/>
              <a:gd name="connsiteX248" fmla="*/ 650417 w 956983"/>
              <a:gd name="connsiteY248" fmla="*/ 92660 h 126682"/>
              <a:gd name="connsiteX249" fmla="*/ 652798 w 956983"/>
              <a:gd name="connsiteY249" fmla="*/ 89802 h 126682"/>
              <a:gd name="connsiteX250" fmla="*/ 666518 w 956983"/>
              <a:gd name="connsiteY250" fmla="*/ 95136 h 126682"/>
              <a:gd name="connsiteX251" fmla="*/ 686517 w 956983"/>
              <a:gd name="connsiteY251" fmla="*/ 77609 h 126682"/>
              <a:gd name="connsiteX252" fmla="*/ 742430 w 956983"/>
              <a:gd name="connsiteY252" fmla="*/ 78752 h 126682"/>
              <a:gd name="connsiteX253" fmla="*/ 740811 w 956983"/>
              <a:gd name="connsiteY253" fmla="*/ 77419 h 126682"/>
              <a:gd name="connsiteX254" fmla="*/ 739090 w 956983"/>
              <a:gd name="connsiteY254" fmla="*/ 78752 h 126682"/>
              <a:gd name="connsiteX255" fmla="*/ 722803 w 956983"/>
              <a:gd name="connsiteY255" fmla="*/ 91992 h 126682"/>
              <a:gd name="connsiteX256" fmla="*/ 705381 w 956983"/>
              <a:gd name="connsiteY256" fmla="*/ 66275 h 126682"/>
              <a:gd name="connsiteX257" fmla="*/ 722050 w 956983"/>
              <a:gd name="connsiteY257" fmla="*/ 40272 h 126682"/>
              <a:gd name="connsiteX258" fmla="*/ 735379 w 956983"/>
              <a:gd name="connsiteY258" fmla="*/ 45035 h 126682"/>
              <a:gd name="connsiteX259" fmla="*/ 729565 w 956983"/>
              <a:gd name="connsiteY259" fmla="*/ 50749 h 126682"/>
              <a:gd name="connsiteX260" fmla="*/ 735286 w 956983"/>
              <a:gd name="connsiteY260" fmla="*/ 56559 h 126682"/>
              <a:gd name="connsiteX261" fmla="*/ 740904 w 956983"/>
              <a:gd name="connsiteY261" fmla="*/ 50654 h 126682"/>
              <a:gd name="connsiteX262" fmla="*/ 722050 w 956983"/>
              <a:gd name="connsiteY262" fmla="*/ 37128 h 126682"/>
              <a:gd name="connsiteX263" fmla="*/ 694898 w 956983"/>
              <a:gd name="connsiteY263" fmla="*/ 66466 h 126682"/>
              <a:gd name="connsiteX264" fmla="*/ 721761 w 956983"/>
              <a:gd name="connsiteY264" fmla="*/ 95136 h 126682"/>
              <a:gd name="connsiteX265" fmla="*/ 742430 w 956983"/>
              <a:gd name="connsiteY265" fmla="*/ 78752 h 126682"/>
              <a:gd name="connsiteX266" fmla="*/ 804528 w 956983"/>
              <a:gd name="connsiteY266" fmla="*/ 66751 h 126682"/>
              <a:gd name="connsiteX267" fmla="*/ 777097 w 956983"/>
              <a:gd name="connsiteY267" fmla="*/ 37128 h 126682"/>
              <a:gd name="connsiteX268" fmla="*/ 749480 w 956983"/>
              <a:gd name="connsiteY268" fmla="*/ 66751 h 126682"/>
              <a:gd name="connsiteX269" fmla="*/ 777004 w 956983"/>
              <a:gd name="connsiteY269" fmla="*/ 95136 h 126682"/>
              <a:gd name="connsiteX270" fmla="*/ 804528 w 956983"/>
              <a:gd name="connsiteY270" fmla="*/ 66751 h 126682"/>
              <a:gd name="connsiteX271" fmla="*/ 794240 w 956983"/>
              <a:gd name="connsiteY271" fmla="*/ 65703 h 126682"/>
              <a:gd name="connsiteX272" fmla="*/ 791580 w 956983"/>
              <a:gd name="connsiteY272" fmla="*/ 82658 h 126682"/>
              <a:gd name="connsiteX273" fmla="*/ 777097 w 956983"/>
              <a:gd name="connsiteY273" fmla="*/ 91992 h 126682"/>
              <a:gd name="connsiteX274" fmla="*/ 763005 w 956983"/>
              <a:gd name="connsiteY274" fmla="*/ 83515 h 126682"/>
              <a:gd name="connsiteX275" fmla="*/ 759861 w 956983"/>
              <a:gd name="connsiteY275" fmla="*/ 65703 h 126682"/>
              <a:gd name="connsiteX276" fmla="*/ 762810 w 956983"/>
              <a:gd name="connsiteY276" fmla="*/ 48368 h 126682"/>
              <a:gd name="connsiteX277" fmla="*/ 777004 w 956983"/>
              <a:gd name="connsiteY277" fmla="*/ 39891 h 126682"/>
              <a:gd name="connsiteX278" fmla="*/ 791003 w 956983"/>
              <a:gd name="connsiteY278" fmla="*/ 48082 h 126682"/>
              <a:gd name="connsiteX279" fmla="*/ 794240 w 956983"/>
              <a:gd name="connsiteY279" fmla="*/ 65703 h 126682"/>
              <a:gd name="connsiteX280" fmla="*/ 853390 w 956983"/>
              <a:gd name="connsiteY280" fmla="*/ 45605 h 126682"/>
              <a:gd name="connsiteX281" fmla="*/ 844154 w 956983"/>
              <a:gd name="connsiteY281" fmla="*/ 37891 h 126682"/>
              <a:gd name="connsiteX282" fmla="*/ 828824 w 956983"/>
              <a:gd name="connsiteY282" fmla="*/ 51797 h 126682"/>
              <a:gd name="connsiteX283" fmla="*/ 828824 w 956983"/>
              <a:gd name="connsiteY283" fmla="*/ 37891 h 126682"/>
              <a:gd name="connsiteX284" fmla="*/ 811579 w 956983"/>
              <a:gd name="connsiteY284" fmla="*/ 39319 h 126682"/>
              <a:gd name="connsiteX285" fmla="*/ 811579 w 956983"/>
              <a:gd name="connsiteY285" fmla="*/ 43224 h 126682"/>
              <a:gd name="connsiteX286" fmla="*/ 821392 w 956983"/>
              <a:gd name="connsiteY286" fmla="*/ 50368 h 126682"/>
              <a:gd name="connsiteX287" fmla="*/ 821392 w 956983"/>
              <a:gd name="connsiteY287" fmla="*/ 84087 h 126682"/>
              <a:gd name="connsiteX288" fmla="*/ 811579 w 956983"/>
              <a:gd name="connsiteY288" fmla="*/ 89897 h 126682"/>
              <a:gd name="connsiteX289" fmla="*/ 811579 w 956983"/>
              <a:gd name="connsiteY289" fmla="*/ 93802 h 126682"/>
              <a:gd name="connsiteX290" fmla="*/ 825866 w 956983"/>
              <a:gd name="connsiteY290" fmla="*/ 93326 h 126682"/>
              <a:gd name="connsiteX291" fmla="*/ 841586 w 956983"/>
              <a:gd name="connsiteY291" fmla="*/ 93802 h 126682"/>
              <a:gd name="connsiteX292" fmla="*/ 841586 w 956983"/>
              <a:gd name="connsiteY292" fmla="*/ 89897 h 126682"/>
              <a:gd name="connsiteX293" fmla="*/ 838917 w 956983"/>
              <a:gd name="connsiteY293" fmla="*/ 89897 h 126682"/>
              <a:gd name="connsiteX294" fmla="*/ 829578 w 956983"/>
              <a:gd name="connsiteY294" fmla="*/ 83991 h 126682"/>
              <a:gd name="connsiteX295" fmla="*/ 829578 w 956983"/>
              <a:gd name="connsiteY295" fmla="*/ 64465 h 126682"/>
              <a:gd name="connsiteX296" fmla="*/ 844154 w 956983"/>
              <a:gd name="connsiteY296" fmla="*/ 40652 h 126682"/>
              <a:gd name="connsiteX297" fmla="*/ 845493 w 956983"/>
              <a:gd name="connsiteY297" fmla="*/ 40843 h 126682"/>
              <a:gd name="connsiteX298" fmla="*/ 842628 w 956983"/>
              <a:gd name="connsiteY298" fmla="*/ 45701 h 126682"/>
              <a:gd name="connsiteX299" fmla="*/ 847967 w 956983"/>
              <a:gd name="connsiteY299" fmla="*/ 51225 h 126682"/>
              <a:gd name="connsiteX300" fmla="*/ 853390 w 956983"/>
              <a:gd name="connsiteY300" fmla="*/ 45605 h 126682"/>
              <a:gd name="connsiteX301" fmla="*/ 908447 w 956983"/>
              <a:gd name="connsiteY301" fmla="*/ 78752 h 126682"/>
              <a:gd name="connsiteX302" fmla="*/ 906829 w 956983"/>
              <a:gd name="connsiteY302" fmla="*/ 77323 h 126682"/>
              <a:gd name="connsiteX303" fmla="*/ 905117 w 956983"/>
              <a:gd name="connsiteY303" fmla="*/ 79038 h 126682"/>
              <a:gd name="connsiteX304" fmla="*/ 888356 w 956983"/>
              <a:gd name="connsiteY304" fmla="*/ 91992 h 126682"/>
              <a:gd name="connsiteX305" fmla="*/ 874347 w 956983"/>
              <a:gd name="connsiteY305" fmla="*/ 83515 h 126682"/>
              <a:gd name="connsiteX306" fmla="*/ 870636 w 956983"/>
              <a:gd name="connsiteY306" fmla="*/ 64655 h 126682"/>
              <a:gd name="connsiteX307" fmla="*/ 905303 w 956983"/>
              <a:gd name="connsiteY307" fmla="*/ 64655 h 126682"/>
              <a:gd name="connsiteX308" fmla="*/ 908447 w 956983"/>
              <a:gd name="connsiteY308" fmla="*/ 61988 h 126682"/>
              <a:gd name="connsiteX309" fmla="*/ 886067 w 956983"/>
              <a:gd name="connsiteY309" fmla="*/ 37128 h 126682"/>
              <a:gd name="connsiteX310" fmla="*/ 860255 w 956983"/>
              <a:gd name="connsiteY310" fmla="*/ 65989 h 126682"/>
              <a:gd name="connsiteX311" fmla="*/ 887593 w 956983"/>
              <a:gd name="connsiteY311" fmla="*/ 95136 h 126682"/>
              <a:gd name="connsiteX312" fmla="*/ 908447 w 956983"/>
              <a:gd name="connsiteY312" fmla="*/ 78752 h 126682"/>
              <a:gd name="connsiteX313" fmla="*/ 900067 w 956983"/>
              <a:gd name="connsiteY313" fmla="*/ 61988 h 126682"/>
              <a:gd name="connsiteX314" fmla="*/ 870729 w 956983"/>
              <a:gd name="connsiteY314" fmla="*/ 61988 h 126682"/>
              <a:gd name="connsiteX315" fmla="*/ 886067 w 956983"/>
              <a:gd name="connsiteY315" fmla="*/ 39891 h 126682"/>
              <a:gd name="connsiteX316" fmla="*/ 900067 w 956983"/>
              <a:gd name="connsiteY316" fmla="*/ 61988 h 126682"/>
              <a:gd name="connsiteX317" fmla="*/ 947887 w 956983"/>
              <a:gd name="connsiteY317" fmla="*/ 62083 h 126682"/>
              <a:gd name="connsiteX318" fmla="*/ 939692 w 956983"/>
              <a:gd name="connsiteY318" fmla="*/ 22650 h 126682"/>
              <a:gd name="connsiteX319" fmla="*/ 920354 w 956983"/>
              <a:gd name="connsiteY319" fmla="*/ -1163 h 126682"/>
              <a:gd name="connsiteX320" fmla="*/ 919210 w 956983"/>
              <a:gd name="connsiteY320" fmla="*/ 171 h 126682"/>
              <a:gd name="connsiteX321" fmla="*/ 921405 w 956983"/>
              <a:gd name="connsiteY321" fmla="*/ 3220 h 126682"/>
              <a:gd name="connsiteX322" fmla="*/ 940743 w 956983"/>
              <a:gd name="connsiteY322" fmla="*/ 62083 h 126682"/>
              <a:gd name="connsiteX323" fmla="*/ 920642 w 956983"/>
              <a:gd name="connsiteY323" fmla="*/ 122091 h 126682"/>
              <a:gd name="connsiteX324" fmla="*/ 919210 w 956983"/>
              <a:gd name="connsiteY324" fmla="*/ 124187 h 126682"/>
              <a:gd name="connsiteX325" fmla="*/ 920354 w 956983"/>
              <a:gd name="connsiteY325" fmla="*/ 125520 h 126682"/>
              <a:gd name="connsiteX326" fmla="*/ 940166 w 956983"/>
              <a:gd name="connsiteY326" fmla="*/ 100851 h 126682"/>
              <a:gd name="connsiteX327" fmla="*/ 947887 w 956983"/>
              <a:gd name="connsiteY327" fmla="*/ 62083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Lst>
            <a:rect l="l" t="t" r="r" b="b"/>
            <a:pathLst>
              <a:path w="956983" h="126682">
                <a:moveTo>
                  <a:pt x="19674" y="124187"/>
                </a:moveTo>
                <a:cubicBezTo>
                  <a:pt x="19674" y="123711"/>
                  <a:pt x="19674" y="123616"/>
                  <a:pt x="17572" y="121330"/>
                </a:cubicBezTo>
                <a:cubicBezTo>
                  <a:pt x="2149" y="105423"/>
                  <a:pt x="-1953" y="81610"/>
                  <a:pt x="-1953" y="62083"/>
                </a:cubicBezTo>
                <a:cubicBezTo>
                  <a:pt x="-1953" y="40272"/>
                  <a:pt x="2810" y="18173"/>
                  <a:pt x="18148" y="2267"/>
                </a:cubicBezTo>
                <a:cubicBezTo>
                  <a:pt x="19674" y="743"/>
                  <a:pt x="19674" y="648"/>
                  <a:pt x="19674" y="171"/>
                </a:cubicBezTo>
                <a:cubicBezTo>
                  <a:pt x="19674" y="-686"/>
                  <a:pt x="19199" y="-1163"/>
                  <a:pt x="18437" y="-1163"/>
                </a:cubicBezTo>
                <a:cubicBezTo>
                  <a:pt x="17293" y="-1163"/>
                  <a:pt x="6149" y="7505"/>
                  <a:pt x="-1283" y="23603"/>
                </a:cubicBezTo>
                <a:cubicBezTo>
                  <a:pt x="-7571" y="37509"/>
                  <a:pt x="-9097" y="51511"/>
                  <a:pt x="-9097" y="62083"/>
                </a:cubicBezTo>
                <a:cubicBezTo>
                  <a:pt x="-9097" y="72085"/>
                  <a:pt x="-7757" y="87420"/>
                  <a:pt x="-902" y="101708"/>
                </a:cubicBezTo>
                <a:cubicBezTo>
                  <a:pt x="6530" y="117138"/>
                  <a:pt x="17293" y="125520"/>
                  <a:pt x="18437" y="125520"/>
                </a:cubicBezTo>
                <a:cubicBezTo>
                  <a:pt x="19199" y="125520"/>
                  <a:pt x="19674" y="125044"/>
                  <a:pt x="19674" y="124187"/>
                </a:cubicBezTo>
                <a:close/>
                <a:moveTo>
                  <a:pt x="107873" y="61227"/>
                </a:moveTo>
                <a:lnTo>
                  <a:pt x="104924" y="61227"/>
                </a:lnTo>
                <a:cubicBezTo>
                  <a:pt x="101780" y="80753"/>
                  <a:pt x="98822" y="89897"/>
                  <a:pt x="77484" y="89897"/>
                </a:cubicBezTo>
                <a:lnTo>
                  <a:pt x="61011" y="89897"/>
                </a:lnTo>
                <a:cubicBezTo>
                  <a:pt x="55197" y="89897"/>
                  <a:pt x="54918" y="89040"/>
                  <a:pt x="54918" y="84848"/>
                </a:cubicBezTo>
                <a:lnTo>
                  <a:pt x="54918" y="51130"/>
                </a:lnTo>
                <a:lnTo>
                  <a:pt x="66062" y="51130"/>
                </a:lnTo>
                <a:cubicBezTo>
                  <a:pt x="78154" y="51130"/>
                  <a:pt x="79484" y="55130"/>
                  <a:pt x="79484" y="65798"/>
                </a:cubicBezTo>
                <a:lnTo>
                  <a:pt x="82535" y="65798"/>
                </a:lnTo>
                <a:lnTo>
                  <a:pt x="82535" y="32366"/>
                </a:lnTo>
                <a:lnTo>
                  <a:pt x="79484" y="32366"/>
                </a:lnTo>
                <a:cubicBezTo>
                  <a:pt x="79484" y="43224"/>
                  <a:pt x="78154" y="47034"/>
                  <a:pt x="66062" y="47034"/>
                </a:cubicBezTo>
                <a:lnTo>
                  <a:pt x="54918" y="47034"/>
                </a:lnTo>
                <a:lnTo>
                  <a:pt x="54918" y="16744"/>
                </a:lnTo>
                <a:cubicBezTo>
                  <a:pt x="54918" y="12554"/>
                  <a:pt x="55197" y="11697"/>
                  <a:pt x="61011" y="11697"/>
                </a:cubicBezTo>
                <a:lnTo>
                  <a:pt x="77103" y="11697"/>
                </a:lnTo>
                <a:cubicBezTo>
                  <a:pt x="95967" y="11697"/>
                  <a:pt x="99399" y="18650"/>
                  <a:pt x="101297" y="36176"/>
                </a:cubicBezTo>
                <a:lnTo>
                  <a:pt x="104441" y="36176"/>
                </a:lnTo>
                <a:lnTo>
                  <a:pt x="101018" y="7791"/>
                </a:lnTo>
                <a:lnTo>
                  <a:pt x="31106" y="7791"/>
                </a:lnTo>
                <a:lnTo>
                  <a:pt x="31106" y="11697"/>
                </a:lnTo>
                <a:lnTo>
                  <a:pt x="34054" y="11697"/>
                </a:lnTo>
                <a:cubicBezTo>
                  <a:pt x="43579" y="11697"/>
                  <a:pt x="43868" y="13125"/>
                  <a:pt x="43868" y="17602"/>
                </a:cubicBezTo>
                <a:lnTo>
                  <a:pt x="43868" y="83991"/>
                </a:lnTo>
                <a:cubicBezTo>
                  <a:pt x="43868" y="88468"/>
                  <a:pt x="43579" y="89897"/>
                  <a:pt x="34054" y="89897"/>
                </a:cubicBezTo>
                <a:lnTo>
                  <a:pt x="31106" y="89897"/>
                </a:lnTo>
                <a:lnTo>
                  <a:pt x="31106" y="93802"/>
                </a:lnTo>
                <a:lnTo>
                  <a:pt x="102636" y="93802"/>
                </a:lnTo>
                <a:close/>
                <a:moveTo>
                  <a:pt x="175599" y="93802"/>
                </a:moveTo>
                <a:lnTo>
                  <a:pt x="175599" y="89897"/>
                </a:lnTo>
                <a:cubicBezTo>
                  <a:pt x="168930" y="89897"/>
                  <a:pt x="166642" y="89611"/>
                  <a:pt x="163879" y="85896"/>
                </a:cubicBezTo>
                <a:lnTo>
                  <a:pt x="147210" y="64085"/>
                </a:lnTo>
                <a:cubicBezTo>
                  <a:pt x="150922" y="59322"/>
                  <a:pt x="155498" y="53035"/>
                  <a:pt x="158447" y="49797"/>
                </a:cubicBezTo>
                <a:cubicBezTo>
                  <a:pt x="162353" y="45319"/>
                  <a:pt x="167590" y="43320"/>
                  <a:pt x="173404" y="43224"/>
                </a:cubicBezTo>
                <a:lnTo>
                  <a:pt x="173404" y="39319"/>
                </a:lnTo>
                <a:cubicBezTo>
                  <a:pt x="170074" y="39509"/>
                  <a:pt x="166353" y="39605"/>
                  <a:pt x="163116" y="39605"/>
                </a:cubicBezTo>
                <a:cubicBezTo>
                  <a:pt x="159405" y="39605"/>
                  <a:pt x="152828" y="39319"/>
                  <a:pt x="151210" y="39319"/>
                </a:cubicBezTo>
                <a:lnTo>
                  <a:pt x="151210" y="43224"/>
                </a:lnTo>
                <a:cubicBezTo>
                  <a:pt x="153880" y="43510"/>
                  <a:pt x="154735" y="45130"/>
                  <a:pt x="154735" y="47034"/>
                </a:cubicBezTo>
                <a:cubicBezTo>
                  <a:pt x="154735" y="49130"/>
                  <a:pt x="153591" y="50749"/>
                  <a:pt x="153024" y="51511"/>
                </a:cubicBezTo>
                <a:lnTo>
                  <a:pt x="145210" y="61322"/>
                </a:lnTo>
                <a:lnTo>
                  <a:pt x="135592" y="48748"/>
                </a:lnTo>
                <a:cubicBezTo>
                  <a:pt x="134355" y="47416"/>
                  <a:pt x="134355" y="47034"/>
                  <a:pt x="134355" y="46367"/>
                </a:cubicBezTo>
                <a:cubicBezTo>
                  <a:pt x="134355" y="44367"/>
                  <a:pt x="136355" y="43320"/>
                  <a:pt x="138829" y="43224"/>
                </a:cubicBezTo>
                <a:lnTo>
                  <a:pt x="138829" y="39319"/>
                </a:lnTo>
                <a:lnTo>
                  <a:pt x="125398" y="39605"/>
                </a:lnTo>
                <a:cubicBezTo>
                  <a:pt x="122728" y="39605"/>
                  <a:pt x="116924" y="39509"/>
                  <a:pt x="113491" y="39319"/>
                </a:cubicBezTo>
                <a:lnTo>
                  <a:pt x="113491" y="43224"/>
                </a:lnTo>
                <a:cubicBezTo>
                  <a:pt x="122347" y="43224"/>
                  <a:pt x="122347" y="43320"/>
                  <a:pt x="128253" y="50940"/>
                </a:cubicBezTo>
                <a:lnTo>
                  <a:pt x="140448" y="67132"/>
                </a:lnTo>
                <a:cubicBezTo>
                  <a:pt x="134634" y="74752"/>
                  <a:pt x="134634" y="75037"/>
                  <a:pt x="128830" y="82372"/>
                </a:cubicBezTo>
                <a:cubicBezTo>
                  <a:pt x="122923" y="89611"/>
                  <a:pt x="115584" y="89897"/>
                  <a:pt x="112924" y="89897"/>
                </a:cubicBezTo>
                <a:lnTo>
                  <a:pt x="112924" y="93802"/>
                </a:lnTo>
                <a:cubicBezTo>
                  <a:pt x="116254" y="93516"/>
                  <a:pt x="120068" y="93326"/>
                  <a:pt x="123212" y="93326"/>
                </a:cubicBezTo>
                <a:lnTo>
                  <a:pt x="135118" y="93802"/>
                </a:lnTo>
                <a:lnTo>
                  <a:pt x="135118" y="89897"/>
                </a:lnTo>
                <a:cubicBezTo>
                  <a:pt x="132253" y="89516"/>
                  <a:pt x="131397" y="87897"/>
                  <a:pt x="131397" y="85896"/>
                </a:cubicBezTo>
                <a:cubicBezTo>
                  <a:pt x="131397" y="83230"/>
                  <a:pt x="135118" y="79038"/>
                  <a:pt x="142736" y="69799"/>
                </a:cubicBezTo>
                <a:lnTo>
                  <a:pt x="152066" y="82467"/>
                </a:lnTo>
                <a:cubicBezTo>
                  <a:pt x="153117" y="83991"/>
                  <a:pt x="154735" y="85896"/>
                  <a:pt x="154735" y="86659"/>
                </a:cubicBezTo>
                <a:cubicBezTo>
                  <a:pt x="154735" y="87897"/>
                  <a:pt x="153591" y="89802"/>
                  <a:pt x="150261" y="89897"/>
                </a:cubicBezTo>
                <a:lnTo>
                  <a:pt x="150261" y="93802"/>
                </a:lnTo>
                <a:lnTo>
                  <a:pt x="163693" y="93326"/>
                </a:lnTo>
                <a:cubicBezTo>
                  <a:pt x="166930" y="93326"/>
                  <a:pt x="171878" y="93516"/>
                  <a:pt x="175599" y="93802"/>
                </a:cubicBezTo>
                <a:close/>
                <a:moveTo>
                  <a:pt x="237028" y="82467"/>
                </a:moveTo>
                <a:lnTo>
                  <a:pt x="237028" y="75514"/>
                </a:lnTo>
                <a:lnTo>
                  <a:pt x="233893" y="75514"/>
                </a:lnTo>
                <a:lnTo>
                  <a:pt x="233893" y="82467"/>
                </a:lnTo>
                <a:cubicBezTo>
                  <a:pt x="233893" y="89897"/>
                  <a:pt x="230935" y="90658"/>
                  <a:pt x="229410" y="90658"/>
                </a:cubicBezTo>
                <a:cubicBezTo>
                  <a:pt x="225410" y="90658"/>
                  <a:pt x="224843" y="84848"/>
                  <a:pt x="224843" y="84277"/>
                </a:cubicBezTo>
                <a:lnTo>
                  <a:pt x="224843" y="58941"/>
                </a:lnTo>
                <a:cubicBezTo>
                  <a:pt x="224843" y="53797"/>
                  <a:pt x="224843" y="48748"/>
                  <a:pt x="220359" y="44081"/>
                </a:cubicBezTo>
                <a:cubicBezTo>
                  <a:pt x="215597" y="39223"/>
                  <a:pt x="209318" y="37128"/>
                  <a:pt x="203411" y="37128"/>
                </a:cubicBezTo>
                <a:cubicBezTo>
                  <a:pt x="193310" y="37128"/>
                  <a:pt x="184640" y="43033"/>
                  <a:pt x="184640" y="51416"/>
                </a:cubicBezTo>
                <a:cubicBezTo>
                  <a:pt x="184640" y="55226"/>
                  <a:pt x="187217" y="57321"/>
                  <a:pt x="190268" y="57321"/>
                </a:cubicBezTo>
                <a:cubicBezTo>
                  <a:pt x="193886" y="57321"/>
                  <a:pt x="196072" y="54844"/>
                  <a:pt x="196072" y="51511"/>
                </a:cubicBezTo>
                <a:cubicBezTo>
                  <a:pt x="196072" y="50082"/>
                  <a:pt x="195505" y="45891"/>
                  <a:pt x="189691" y="45701"/>
                </a:cubicBezTo>
                <a:cubicBezTo>
                  <a:pt x="193124" y="41224"/>
                  <a:pt x="199216" y="39891"/>
                  <a:pt x="203123" y="39891"/>
                </a:cubicBezTo>
                <a:cubicBezTo>
                  <a:pt x="209216" y="39891"/>
                  <a:pt x="216359" y="44844"/>
                  <a:pt x="216359" y="56178"/>
                </a:cubicBezTo>
                <a:lnTo>
                  <a:pt x="216359" y="60750"/>
                </a:lnTo>
                <a:cubicBezTo>
                  <a:pt x="209978" y="61227"/>
                  <a:pt x="201309" y="61513"/>
                  <a:pt x="193412" y="65417"/>
                </a:cubicBezTo>
                <a:cubicBezTo>
                  <a:pt x="184166" y="69704"/>
                  <a:pt x="181022" y="76276"/>
                  <a:pt x="181022" y="81706"/>
                </a:cubicBezTo>
                <a:cubicBezTo>
                  <a:pt x="181022" y="91992"/>
                  <a:pt x="193124" y="95136"/>
                  <a:pt x="200835" y="95136"/>
                </a:cubicBezTo>
                <a:cubicBezTo>
                  <a:pt x="209030" y="95136"/>
                  <a:pt x="214843" y="90088"/>
                  <a:pt x="217225" y="84087"/>
                </a:cubicBezTo>
                <a:cubicBezTo>
                  <a:pt x="217699" y="89230"/>
                  <a:pt x="221122" y="94564"/>
                  <a:pt x="226936" y="94564"/>
                </a:cubicBezTo>
                <a:cubicBezTo>
                  <a:pt x="229410" y="94564"/>
                  <a:pt x="237028" y="92755"/>
                  <a:pt x="237028" y="82467"/>
                </a:cubicBezTo>
                <a:close/>
                <a:moveTo>
                  <a:pt x="216359" y="76086"/>
                </a:moveTo>
                <a:cubicBezTo>
                  <a:pt x="216359" y="88182"/>
                  <a:pt x="207411" y="92469"/>
                  <a:pt x="201793" y="92469"/>
                </a:cubicBezTo>
                <a:cubicBezTo>
                  <a:pt x="195691" y="92469"/>
                  <a:pt x="190547" y="87992"/>
                  <a:pt x="190547" y="81610"/>
                </a:cubicBezTo>
                <a:cubicBezTo>
                  <a:pt x="190547" y="74752"/>
                  <a:pt x="195793" y="64180"/>
                  <a:pt x="216359" y="63417"/>
                </a:cubicBezTo>
                <a:close/>
                <a:moveTo>
                  <a:pt x="290755" y="78752"/>
                </a:moveTo>
                <a:cubicBezTo>
                  <a:pt x="290755" y="77419"/>
                  <a:pt x="289415" y="77419"/>
                  <a:pt x="289136" y="77419"/>
                </a:cubicBezTo>
                <a:cubicBezTo>
                  <a:pt x="287992" y="77419"/>
                  <a:pt x="287704" y="77991"/>
                  <a:pt x="287518" y="78752"/>
                </a:cubicBezTo>
                <a:cubicBezTo>
                  <a:pt x="283993" y="90563"/>
                  <a:pt x="275798" y="91992"/>
                  <a:pt x="271128" y="91992"/>
                </a:cubicBezTo>
                <a:cubicBezTo>
                  <a:pt x="264561" y="91992"/>
                  <a:pt x="253697" y="86659"/>
                  <a:pt x="253697" y="66275"/>
                </a:cubicBezTo>
                <a:cubicBezTo>
                  <a:pt x="253697" y="45605"/>
                  <a:pt x="263891" y="40272"/>
                  <a:pt x="270365" y="40272"/>
                </a:cubicBezTo>
                <a:cubicBezTo>
                  <a:pt x="271612" y="40272"/>
                  <a:pt x="279509" y="40367"/>
                  <a:pt x="283797" y="45035"/>
                </a:cubicBezTo>
                <a:cubicBezTo>
                  <a:pt x="278756" y="45319"/>
                  <a:pt x="277993" y="49130"/>
                  <a:pt x="277993" y="50749"/>
                </a:cubicBezTo>
                <a:cubicBezTo>
                  <a:pt x="277993" y="54083"/>
                  <a:pt x="280179" y="56559"/>
                  <a:pt x="283611" y="56559"/>
                </a:cubicBezTo>
                <a:cubicBezTo>
                  <a:pt x="286941" y="56559"/>
                  <a:pt x="289322" y="54560"/>
                  <a:pt x="289322" y="50654"/>
                </a:cubicBezTo>
                <a:cubicBezTo>
                  <a:pt x="289322" y="41986"/>
                  <a:pt x="279890" y="37128"/>
                  <a:pt x="270365" y="37128"/>
                </a:cubicBezTo>
                <a:cubicBezTo>
                  <a:pt x="254748" y="37128"/>
                  <a:pt x="243316" y="50749"/>
                  <a:pt x="243316" y="66466"/>
                </a:cubicBezTo>
                <a:cubicBezTo>
                  <a:pt x="243316" y="82658"/>
                  <a:pt x="255697" y="95136"/>
                  <a:pt x="270086" y="95136"/>
                </a:cubicBezTo>
                <a:cubicBezTo>
                  <a:pt x="286755" y="95136"/>
                  <a:pt x="290755" y="79991"/>
                  <a:pt x="290755" y="78752"/>
                </a:cubicBezTo>
                <a:close/>
                <a:moveTo>
                  <a:pt x="335617" y="78181"/>
                </a:moveTo>
                <a:lnTo>
                  <a:pt x="335617" y="70847"/>
                </a:lnTo>
                <a:lnTo>
                  <a:pt x="332473" y="70847"/>
                </a:lnTo>
                <a:lnTo>
                  <a:pt x="332473" y="77895"/>
                </a:lnTo>
                <a:cubicBezTo>
                  <a:pt x="332473" y="87230"/>
                  <a:pt x="328762" y="91992"/>
                  <a:pt x="324185" y="91992"/>
                </a:cubicBezTo>
                <a:cubicBezTo>
                  <a:pt x="315805" y="91992"/>
                  <a:pt x="315805" y="80563"/>
                  <a:pt x="315805" y="78372"/>
                </a:cubicBezTo>
                <a:lnTo>
                  <a:pt x="315805" y="43224"/>
                </a:lnTo>
                <a:lnTo>
                  <a:pt x="333710" y="43224"/>
                </a:lnTo>
                <a:lnTo>
                  <a:pt x="333710" y="39319"/>
                </a:lnTo>
                <a:lnTo>
                  <a:pt x="315805" y="39319"/>
                </a:lnTo>
                <a:lnTo>
                  <a:pt x="315805" y="15983"/>
                </a:lnTo>
                <a:lnTo>
                  <a:pt x="312847" y="15983"/>
                </a:lnTo>
                <a:cubicBezTo>
                  <a:pt x="312661" y="26365"/>
                  <a:pt x="308949" y="39891"/>
                  <a:pt x="296755" y="40367"/>
                </a:cubicBezTo>
                <a:lnTo>
                  <a:pt x="296755" y="43224"/>
                </a:lnTo>
                <a:lnTo>
                  <a:pt x="307331" y="43224"/>
                </a:lnTo>
                <a:lnTo>
                  <a:pt x="307331" y="78181"/>
                </a:lnTo>
                <a:cubicBezTo>
                  <a:pt x="307331" y="93612"/>
                  <a:pt x="318856" y="95136"/>
                  <a:pt x="323423" y="95136"/>
                </a:cubicBezTo>
                <a:cubicBezTo>
                  <a:pt x="332185" y="95136"/>
                  <a:pt x="335617" y="86182"/>
                  <a:pt x="335617" y="78181"/>
                </a:cubicBezTo>
                <a:close/>
                <a:moveTo>
                  <a:pt x="449722" y="66466"/>
                </a:moveTo>
                <a:cubicBezTo>
                  <a:pt x="449722" y="50368"/>
                  <a:pt x="437537" y="37891"/>
                  <a:pt x="423342" y="37891"/>
                </a:cubicBezTo>
                <a:cubicBezTo>
                  <a:pt x="413724" y="37891"/>
                  <a:pt x="408292" y="43796"/>
                  <a:pt x="406385" y="46177"/>
                </a:cubicBezTo>
                <a:lnTo>
                  <a:pt x="406385" y="5981"/>
                </a:lnTo>
                <a:lnTo>
                  <a:pt x="388386" y="7315"/>
                </a:lnTo>
                <a:lnTo>
                  <a:pt x="388386" y="11316"/>
                </a:lnTo>
                <a:cubicBezTo>
                  <a:pt x="397148" y="11316"/>
                  <a:pt x="398200" y="12268"/>
                  <a:pt x="398200" y="18364"/>
                </a:cubicBezTo>
                <a:lnTo>
                  <a:pt x="398200" y="93802"/>
                </a:lnTo>
                <a:lnTo>
                  <a:pt x="401148" y="93802"/>
                </a:lnTo>
                <a:lnTo>
                  <a:pt x="405622" y="85896"/>
                </a:lnTo>
                <a:cubicBezTo>
                  <a:pt x="407622" y="88849"/>
                  <a:pt x="412766" y="95136"/>
                  <a:pt x="422012" y="95136"/>
                </a:cubicBezTo>
                <a:cubicBezTo>
                  <a:pt x="436774" y="95136"/>
                  <a:pt x="449722" y="82753"/>
                  <a:pt x="449722" y="66466"/>
                </a:cubicBezTo>
                <a:close/>
                <a:moveTo>
                  <a:pt x="439434" y="66466"/>
                </a:moveTo>
                <a:cubicBezTo>
                  <a:pt x="439434" y="71038"/>
                  <a:pt x="439155" y="78657"/>
                  <a:pt x="435537" y="84277"/>
                </a:cubicBezTo>
                <a:cubicBezTo>
                  <a:pt x="432867" y="88277"/>
                  <a:pt x="428291" y="92469"/>
                  <a:pt x="421435" y="92469"/>
                </a:cubicBezTo>
                <a:cubicBezTo>
                  <a:pt x="415910" y="92469"/>
                  <a:pt x="411436" y="89325"/>
                  <a:pt x="408478" y="84753"/>
                </a:cubicBezTo>
                <a:cubicBezTo>
                  <a:pt x="406673" y="82086"/>
                  <a:pt x="406673" y="81610"/>
                  <a:pt x="406673" y="79324"/>
                </a:cubicBezTo>
                <a:lnTo>
                  <a:pt x="406673" y="53321"/>
                </a:lnTo>
                <a:cubicBezTo>
                  <a:pt x="406673" y="50940"/>
                  <a:pt x="406673" y="50749"/>
                  <a:pt x="408004" y="48748"/>
                </a:cubicBezTo>
                <a:cubicBezTo>
                  <a:pt x="412961" y="41700"/>
                  <a:pt x="419817" y="40652"/>
                  <a:pt x="422765" y="40652"/>
                </a:cubicBezTo>
                <a:cubicBezTo>
                  <a:pt x="428291" y="40652"/>
                  <a:pt x="432774" y="43986"/>
                  <a:pt x="435816" y="48748"/>
                </a:cubicBezTo>
                <a:cubicBezTo>
                  <a:pt x="438960" y="53892"/>
                  <a:pt x="439434" y="61227"/>
                  <a:pt x="439434" y="66466"/>
                </a:cubicBezTo>
                <a:close/>
                <a:moveTo>
                  <a:pt x="484678" y="93802"/>
                </a:moveTo>
                <a:lnTo>
                  <a:pt x="484678" y="89897"/>
                </a:lnTo>
                <a:cubicBezTo>
                  <a:pt x="476492" y="89897"/>
                  <a:pt x="476018" y="89230"/>
                  <a:pt x="476018" y="84277"/>
                </a:cubicBezTo>
                <a:lnTo>
                  <a:pt x="476018" y="37891"/>
                </a:lnTo>
                <a:lnTo>
                  <a:pt x="458587" y="39319"/>
                </a:lnTo>
                <a:lnTo>
                  <a:pt x="458587" y="43224"/>
                </a:lnTo>
                <a:cubicBezTo>
                  <a:pt x="466679" y="43224"/>
                  <a:pt x="467823" y="43986"/>
                  <a:pt x="467823" y="50177"/>
                </a:cubicBezTo>
                <a:lnTo>
                  <a:pt x="467823" y="84087"/>
                </a:lnTo>
                <a:cubicBezTo>
                  <a:pt x="467823" y="89897"/>
                  <a:pt x="466493" y="89897"/>
                  <a:pt x="458103" y="89897"/>
                </a:cubicBezTo>
                <a:lnTo>
                  <a:pt x="458103" y="93802"/>
                </a:lnTo>
                <a:lnTo>
                  <a:pt x="471730" y="93326"/>
                </a:lnTo>
                <a:cubicBezTo>
                  <a:pt x="476204" y="93326"/>
                  <a:pt x="480492" y="93612"/>
                  <a:pt x="484678" y="93802"/>
                </a:cubicBezTo>
                <a:close/>
                <a:moveTo>
                  <a:pt x="477823" y="17412"/>
                </a:moveTo>
                <a:cubicBezTo>
                  <a:pt x="477823" y="14078"/>
                  <a:pt x="474967" y="10744"/>
                  <a:pt x="471256" y="10744"/>
                </a:cubicBezTo>
                <a:cubicBezTo>
                  <a:pt x="467060" y="10744"/>
                  <a:pt x="464586" y="14174"/>
                  <a:pt x="464586" y="17412"/>
                </a:cubicBezTo>
                <a:cubicBezTo>
                  <a:pt x="464586" y="20841"/>
                  <a:pt x="467349" y="24174"/>
                  <a:pt x="471060" y="24174"/>
                </a:cubicBezTo>
                <a:cubicBezTo>
                  <a:pt x="475441" y="24174"/>
                  <a:pt x="477823" y="20555"/>
                  <a:pt x="477823" y="17412"/>
                </a:cubicBezTo>
                <a:close/>
                <a:moveTo>
                  <a:pt x="548497" y="82467"/>
                </a:moveTo>
                <a:lnTo>
                  <a:pt x="548497" y="75514"/>
                </a:lnTo>
                <a:lnTo>
                  <a:pt x="545353" y="75514"/>
                </a:lnTo>
                <a:lnTo>
                  <a:pt x="545353" y="82467"/>
                </a:lnTo>
                <a:cubicBezTo>
                  <a:pt x="545353" y="89897"/>
                  <a:pt x="542405" y="90658"/>
                  <a:pt x="540879" y="90658"/>
                </a:cubicBezTo>
                <a:cubicBezTo>
                  <a:pt x="536879" y="90658"/>
                  <a:pt x="536312" y="84848"/>
                  <a:pt x="536312" y="84277"/>
                </a:cubicBezTo>
                <a:lnTo>
                  <a:pt x="536312" y="58941"/>
                </a:lnTo>
                <a:cubicBezTo>
                  <a:pt x="536312" y="53797"/>
                  <a:pt x="536312" y="48748"/>
                  <a:pt x="531829" y="44081"/>
                </a:cubicBezTo>
                <a:cubicBezTo>
                  <a:pt x="527066" y="39223"/>
                  <a:pt x="520778" y="37128"/>
                  <a:pt x="514881" y="37128"/>
                </a:cubicBezTo>
                <a:cubicBezTo>
                  <a:pt x="504779" y="37128"/>
                  <a:pt x="496110" y="43033"/>
                  <a:pt x="496110" y="51416"/>
                </a:cubicBezTo>
                <a:cubicBezTo>
                  <a:pt x="496110" y="55226"/>
                  <a:pt x="498584" y="57321"/>
                  <a:pt x="501728" y="57321"/>
                </a:cubicBezTo>
                <a:cubicBezTo>
                  <a:pt x="505356" y="57321"/>
                  <a:pt x="507542" y="54844"/>
                  <a:pt x="507542" y="51511"/>
                </a:cubicBezTo>
                <a:cubicBezTo>
                  <a:pt x="507542" y="50082"/>
                  <a:pt x="506974" y="45891"/>
                  <a:pt x="501161" y="45701"/>
                </a:cubicBezTo>
                <a:cubicBezTo>
                  <a:pt x="504593" y="41224"/>
                  <a:pt x="510686" y="39891"/>
                  <a:pt x="514592" y="39891"/>
                </a:cubicBezTo>
                <a:cubicBezTo>
                  <a:pt x="520685" y="39891"/>
                  <a:pt x="527829" y="44844"/>
                  <a:pt x="527829" y="56178"/>
                </a:cubicBezTo>
                <a:lnTo>
                  <a:pt x="527829" y="60750"/>
                </a:lnTo>
                <a:cubicBezTo>
                  <a:pt x="521448" y="61227"/>
                  <a:pt x="512779" y="61513"/>
                  <a:pt x="504872" y="65417"/>
                </a:cubicBezTo>
                <a:cubicBezTo>
                  <a:pt x="495635" y="69704"/>
                  <a:pt x="492491" y="76276"/>
                  <a:pt x="492491" y="81706"/>
                </a:cubicBezTo>
                <a:cubicBezTo>
                  <a:pt x="492491" y="91992"/>
                  <a:pt x="504593" y="95136"/>
                  <a:pt x="512304" y="95136"/>
                </a:cubicBezTo>
                <a:cubicBezTo>
                  <a:pt x="520499" y="95136"/>
                  <a:pt x="526303" y="90088"/>
                  <a:pt x="528685" y="84087"/>
                </a:cubicBezTo>
                <a:cubicBezTo>
                  <a:pt x="529168" y="89230"/>
                  <a:pt x="532591" y="94564"/>
                  <a:pt x="538405" y="94564"/>
                </a:cubicBezTo>
                <a:cubicBezTo>
                  <a:pt x="540879" y="94564"/>
                  <a:pt x="548497" y="92755"/>
                  <a:pt x="548497" y="82467"/>
                </a:cubicBezTo>
                <a:close/>
                <a:moveTo>
                  <a:pt x="527829" y="76086"/>
                </a:moveTo>
                <a:cubicBezTo>
                  <a:pt x="527829" y="88182"/>
                  <a:pt x="518881" y="92469"/>
                  <a:pt x="513253" y="92469"/>
                </a:cubicBezTo>
                <a:cubicBezTo>
                  <a:pt x="507160" y="92469"/>
                  <a:pt x="502016" y="87992"/>
                  <a:pt x="502016" y="81610"/>
                </a:cubicBezTo>
                <a:cubicBezTo>
                  <a:pt x="502016" y="74752"/>
                  <a:pt x="507253" y="64180"/>
                  <a:pt x="527829" y="63417"/>
                </a:cubicBezTo>
                <a:close/>
                <a:moveTo>
                  <a:pt x="595462" y="77609"/>
                </a:moveTo>
                <a:cubicBezTo>
                  <a:pt x="595462" y="70847"/>
                  <a:pt x="591741" y="67132"/>
                  <a:pt x="590216" y="65512"/>
                </a:cubicBezTo>
                <a:cubicBezTo>
                  <a:pt x="586030" y="61513"/>
                  <a:pt x="581174" y="60465"/>
                  <a:pt x="575928" y="59607"/>
                </a:cubicBezTo>
                <a:cubicBezTo>
                  <a:pt x="569073" y="58084"/>
                  <a:pt x="560785" y="56464"/>
                  <a:pt x="560785" y="49130"/>
                </a:cubicBezTo>
                <a:cubicBezTo>
                  <a:pt x="560785" y="44653"/>
                  <a:pt x="563929" y="39509"/>
                  <a:pt x="574598" y="39509"/>
                </a:cubicBezTo>
                <a:cubicBezTo>
                  <a:pt x="588318" y="39509"/>
                  <a:pt x="588886" y="50940"/>
                  <a:pt x="589174" y="54844"/>
                </a:cubicBezTo>
                <a:cubicBezTo>
                  <a:pt x="589360" y="55987"/>
                  <a:pt x="590699" y="55987"/>
                  <a:pt x="590699" y="55987"/>
                </a:cubicBezTo>
                <a:cubicBezTo>
                  <a:pt x="592318" y="55987"/>
                  <a:pt x="592318" y="55416"/>
                  <a:pt x="592318" y="52845"/>
                </a:cubicBezTo>
                <a:lnTo>
                  <a:pt x="592318" y="40272"/>
                </a:lnTo>
                <a:cubicBezTo>
                  <a:pt x="592318" y="37986"/>
                  <a:pt x="592318" y="37128"/>
                  <a:pt x="590978" y="37128"/>
                </a:cubicBezTo>
                <a:cubicBezTo>
                  <a:pt x="590216" y="37128"/>
                  <a:pt x="590123" y="37128"/>
                  <a:pt x="588411" y="38557"/>
                </a:cubicBezTo>
                <a:cubicBezTo>
                  <a:pt x="588030" y="39223"/>
                  <a:pt x="586793" y="40272"/>
                  <a:pt x="586411" y="40652"/>
                </a:cubicBezTo>
                <a:cubicBezTo>
                  <a:pt x="581649" y="37128"/>
                  <a:pt x="576505" y="37128"/>
                  <a:pt x="574598" y="37128"/>
                </a:cubicBezTo>
                <a:cubicBezTo>
                  <a:pt x="559455" y="37128"/>
                  <a:pt x="554785" y="45605"/>
                  <a:pt x="554785" y="52749"/>
                </a:cubicBezTo>
                <a:cubicBezTo>
                  <a:pt x="554785" y="57036"/>
                  <a:pt x="556785" y="60655"/>
                  <a:pt x="560022" y="63417"/>
                </a:cubicBezTo>
                <a:cubicBezTo>
                  <a:pt x="564022" y="66751"/>
                  <a:pt x="567640" y="67418"/>
                  <a:pt x="576505" y="69227"/>
                </a:cubicBezTo>
                <a:cubicBezTo>
                  <a:pt x="579268" y="69704"/>
                  <a:pt x="589453" y="71799"/>
                  <a:pt x="589453" y="80849"/>
                </a:cubicBezTo>
                <a:cubicBezTo>
                  <a:pt x="589453" y="87420"/>
                  <a:pt x="584979" y="92469"/>
                  <a:pt x="575361" y="92469"/>
                </a:cubicBezTo>
                <a:cubicBezTo>
                  <a:pt x="564980" y="92469"/>
                  <a:pt x="560497" y="85134"/>
                  <a:pt x="558115" y="74466"/>
                </a:cubicBezTo>
                <a:cubicBezTo>
                  <a:pt x="557836" y="72847"/>
                  <a:pt x="557641" y="72181"/>
                  <a:pt x="556311" y="72181"/>
                </a:cubicBezTo>
                <a:cubicBezTo>
                  <a:pt x="554785" y="72181"/>
                  <a:pt x="554785" y="73133"/>
                  <a:pt x="554785" y="75514"/>
                </a:cubicBezTo>
                <a:lnTo>
                  <a:pt x="554785" y="92183"/>
                </a:lnTo>
                <a:cubicBezTo>
                  <a:pt x="554785" y="94278"/>
                  <a:pt x="554785" y="95136"/>
                  <a:pt x="556115" y="95136"/>
                </a:cubicBezTo>
                <a:cubicBezTo>
                  <a:pt x="556785" y="95136"/>
                  <a:pt x="556878" y="95136"/>
                  <a:pt x="559259" y="92660"/>
                </a:cubicBezTo>
                <a:cubicBezTo>
                  <a:pt x="559455" y="92469"/>
                  <a:pt x="559455" y="92183"/>
                  <a:pt x="561641" y="89802"/>
                </a:cubicBezTo>
                <a:cubicBezTo>
                  <a:pt x="567166" y="95136"/>
                  <a:pt x="572784" y="95136"/>
                  <a:pt x="575361" y="95136"/>
                </a:cubicBezTo>
                <a:cubicBezTo>
                  <a:pt x="589648" y="95136"/>
                  <a:pt x="595462" y="86659"/>
                  <a:pt x="595462" y="77609"/>
                </a:cubicBezTo>
                <a:close/>
                <a:moveTo>
                  <a:pt x="686517" y="77609"/>
                </a:moveTo>
                <a:cubicBezTo>
                  <a:pt x="686517" y="70847"/>
                  <a:pt x="682805" y="67132"/>
                  <a:pt x="681373" y="65512"/>
                </a:cubicBezTo>
                <a:cubicBezTo>
                  <a:pt x="677178" y="61513"/>
                  <a:pt x="672229" y="60465"/>
                  <a:pt x="667085" y="59607"/>
                </a:cubicBezTo>
                <a:cubicBezTo>
                  <a:pt x="660230" y="58084"/>
                  <a:pt x="651849" y="56464"/>
                  <a:pt x="651849" y="49130"/>
                </a:cubicBezTo>
                <a:cubicBezTo>
                  <a:pt x="651849" y="44653"/>
                  <a:pt x="654993" y="39509"/>
                  <a:pt x="665755" y="39509"/>
                </a:cubicBezTo>
                <a:cubicBezTo>
                  <a:pt x="679373" y="39509"/>
                  <a:pt x="680043" y="50940"/>
                  <a:pt x="680322" y="54844"/>
                </a:cubicBezTo>
                <a:cubicBezTo>
                  <a:pt x="680424" y="55987"/>
                  <a:pt x="681754" y="55987"/>
                  <a:pt x="681754" y="55987"/>
                </a:cubicBezTo>
                <a:cubicBezTo>
                  <a:pt x="683466" y="55987"/>
                  <a:pt x="683466" y="55416"/>
                  <a:pt x="683466" y="52845"/>
                </a:cubicBezTo>
                <a:lnTo>
                  <a:pt x="683466" y="40272"/>
                </a:lnTo>
                <a:cubicBezTo>
                  <a:pt x="683466" y="37986"/>
                  <a:pt x="683466" y="37128"/>
                  <a:pt x="682136" y="37128"/>
                </a:cubicBezTo>
                <a:cubicBezTo>
                  <a:pt x="681373" y="37128"/>
                  <a:pt x="681187" y="37128"/>
                  <a:pt x="679559" y="38557"/>
                </a:cubicBezTo>
                <a:cubicBezTo>
                  <a:pt x="679085" y="39223"/>
                  <a:pt x="677941" y="40272"/>
                  <a:pt x="677466" y="40652"/>
                </a:cubicBezTo>
                <a:cubicBezTo>
                  <a:pt x="672704" y="37128"/>
                  <a:pt x="667653" y="37128"/>
                  <a:pt x="665755" y="37128"/>
                </a:cubicBezTo>
                <a:cubicBezTo>
                  <a:pt x="650510" y="37128"/>
                  <a:pt x="645943" y="45605"/>
                  <a:pt x="645943" y="52749"/>
                </a:cubicBezTo>
                <a:cubicBezTo>
                  <a:pt x="645943" y="57036"/>
                  <a:pt x="647849" y="60655"/>
                  <a:pt x="651179" y="63417"/>
                </a:cubicBezTo>
                <a:cubicBezTo>
                  <a:pt x="655179" y="66751"/>
                  <a:pt x="658705" y="67418"/>
                  <a:pt x="667653" y="69227"/>
                </a:cubicBezTo>
                <a:cubicBezTo>
                  <a:pt x="670322" y="69704"/>
                  <a:pt x="680610" y="71799"/>
                  <a:pt x="680610" y="80849"/>
                </a:cubicBezTo>
                <a:cubicBezTo>
                  <a:pt x="680610" y="87420"/>
                  <a:pt x="676136" y="92469"/>
                  <a:pt x="666518" y="92469"/>
                </a:cubicBezTo>
                <a:cubicBezTo>
                  <a:pt x="656035" y="92469"/>
                  <a:pt x="651561" y="85134"/>
                  <a:pt x="649180" y="74466"/>
                </a:cubicBezTo>
                <a:cubicBezTo>
                  <a:pt x="648891" y="72847"/>
                  <a:pt x="648798" y="72181"/>
                  <a:pt x="647468" y="72181"/>
                </a:cubicBezTo>
                <a:cubicBezTo>
                  <a:pt x="645943" y="72181"/>
                  <a:pt x="645943" y="73133"/>
                  <a:pt x="645943" y="75514"/>
                </a:cubicBezTo>
                <a:lnTo>
                  <a:pt x="645943" y="92183"/>
                </a:lnTo>
                <a:cubicBezTo>
                  <a:pt x="645943" y="94278"/>
                  <a:pt x="645943" y="95136"/>
                  <a:pt x="647273" y="95136"/>
                </a:cubicBezTo>
                <a:cubicBezTo>
                  <a:pt x="647849" y="95136"/>
                  <a:pt x="648035" y="95136"/>
                  <a:pt x="650417" y="92660"/>
                </a:cubicBezTo>
                <a:cubicBezTo>
                  <a:pt x="650510" y="92469"/>
                  <a:pt x="650510" y="92183"/>
                  <a:pt x="652798" y="89802"/>
                </a:cubicBezTo>
                <a:cubicBezTo>
                  <a:pt x="658323" y="95136"/>
                  <a:pt x="663941" y="95136"/>
                  <a:pt x="666518" y="95136"/>
                </a:cubicBezTo>
                <a:cubicBezTo>
                  <a:pt x="680806" y="95136"/>
                  <a:pt x="686517" y="86659"/>
                  <a:pt x="686517" y="77609"/>
                </a:cubicBezTo>
                <a:close/>
                <a:moveTo>
                  <a:pt x="742430" y="78752"/>
                </a:moveTo>
                <a:cubicBezTo>
                  <a:pt x="742430" y="77419"/>
                  <a:pt x="741100" y="77419"/>
                  <a:pt x="740811" y="77419"/>
                </a:cubicBezTo>
                <a:cubicBezTo>
                  <a:pt x="739574" y="77419"/>
                  <a:pt x="739286" y="77991"/>
                  <a:pt x="739090" y="78752"/>
                </a:cubicBezTo>
                <a:cubicBezTo>
                  <a:pt x="735574" y="90563"/>
                  <a:pt x="727379" y="91992"/>
                  <a:pt x="722803" y="91992"/>
                </a:cubicBezTo>
                <a:cubicBezTo>
                  <a:pt x="716236" y="91992"/>
                  <a:pt x="705381" y="86659"/>
                  <a:pt x="705381" y="66275"/>
                </a:cubicBezTo>
                <a:cubicBezTo>
                  <a:pt x="705381" y="45605"/>
                  <a:pt x="715473" y="40272"/>
                  <a:pt x="722050" y="40272"/>
                </a:cubicBezTo>
                <a:cubicBezTo>
                  <a:pt x="723184" y="40272"/>
                  <a:pt x="731091" y="40367"/>
                  <a:pt x="735379" y="45035"/>
                </a:cubicBezTo>
                <a:cubicBezTo>
                  <a:pt x="730328" y="45319"/>
                  <a:pt x="729565" y="49130"/>
                  <a:pt x="729565" y="50749"/>
                </a:cubicBezTo>
                <a:cubicBezTo>
                  <a:pt x="729565" y="54083"/>
                  <a:pt x="731854" y="56559"/>
                  <a:pt x="735286" y="56559"/>
                </a:cubicBezTo>
                <a:cubicBezTo>
                  <a:pt x="738523" y="56559"/>
                  <a:pt x="740904" y="54560"/>
                  <a:pt x="740904" y="50654"/>
                </a:cubicBezTo>
                <a:cubicBezTo>
                  <a:pt x="740904" y="41986"/>
                  <a:pt x="731575" y="37128"/>
                  <a:pt x="722050" y="37128"/>
                </a:cubicBezTo>
                <a:cubicBezTo>
                  <a:pt x="706423" y="37128"/>
                  <a:pt x="694898" y="50749"/>
                  <a:pt x="694898" y="66466"/>
                </a:cubicBezTo>
                <a:cubicBezTo>
                  <a:pt x="694898" y="82658"/>
                  <a:pt x="707278" y="95136"/>
                  <a:pt x="721761" y="95136"/>
                </a:cubicBezTo>
                <a:cubicBezTo>
                  <a:pt x="738430" y="95136"/>
                  <a:pt x="742430" y="79991"/>
                  <a:pt x="742430" y="78752"/>
                </a:cubicBezTo>
                <a:close/>
                <a:moveTo>
                  <a:pt x="804528" y="66751"/>
                </a:moveTo>
                <a:cubicBezTo>
                  <a:pt x="804528" y="50463"/>
                  <a:pt x="792148" y="37128"/>
                  <a:pt x="777097" y="37128"/>
                </a:cubicBezTo>
                <a:cubicBezTo>
                  <a:pt x="761480" y="37128"/>
                  <a:pt x="749480" y="50940"/>
                  <a:pt x="749480" y="66751"/>
                </a:cubicBezTo>
                <a:cubicBezTo>
                  <a:pt x="749480" y="83135"/>
                  <a:pt x="762428" y="95136"/>
                  <a:pt x="777004" y="95136"/>
                </a:cubicBezTo>
                <a:cubicBezTo>
                  <a:pt x="792055" y="95136"/>
                  <a:pt x="804528" y="82753"/>
                  <a:pt x="804528" y="66751"/>
                </a:cubicBezTo>
                <a:close/>
                <a:moveTo>
                  <a:pt x="794240" y="65703"/>
                </a:moveTo>
                <a:cubicBezTo>
                  <a:pt x="794240" y="70275"/>
                  <a:pt x="794240" y="77134"/>
                  <a:pt x="791580" y="82658"/>
                </a:cubicBezTo>
                <a:cubicBezTo>
                  <a:pt x="788725" y="88277"/>
                  <a:pt x="783385" y="91992"/>
                  <a:pt x="777097" y="91992"/>
                </a:cubicBezTo>
                <a:cubicBezTo>
                  <a:pt x="771767" y="91992"/>
                  <a:pt x="766242" y="89325"/>
                  <a:pt x="763005" y="83515"/>
                </a:cubicBezTo>
                <a:cubicBezTo>
                  <a:pt x="759861" y="77991"/>
                  <a:pt x="759861" y="70275"/>
                  <a:pt x="759861" y="65703"/>
                </a:cubicBezTo>
                <a:cubicBezTo>
                  <a:pt x="759861" y="60750"/>
                  <a:pt x="759861" y="53892"/>
                  <a:pt x="762810" y="48368"/>
                </a:cubicBezTo>
                <a:cubicBezTo>
                  <a:pt x="766149" y="42653"/>
                  <a:pt x="772056" y="39891"/>
                  <a:pt x="777004" y="39891"/>
                </a:cubicBezTo>
                <a:cubicBezTo>
                  <a:pt x="782530" y="39891"/>
                  <a:pt x="787859" y="42749"/>
                  <a:pt x="791003" y="48082"/>
                </a:cubicBezTo>
                <a:cubicBezTo>
                  <a:pt x="794240" y="53606"/>
                  <a:pt x="794240" y="60941"/>
                  <a:pt x="794240" y="65703"/>
                </a:cubicBezTo>
                <a:close/>
                <a:moveTo>
                  <a:pt x="853390" y="45605"/>
                </a:moveTo>
                <a:cubicBezTo>
                  <a:pt x="853390" y="41605"/>
                  <a:pt x="849493" y="37891"/>
                  <a:pt x="844154" y="37891"/>
                </a:cubicBezTo>
                <a:cubicBezTo>
                  <a:pt x="835010" y="37891"/>
                  <a:pt x="830629" y="46367"/>
                  <a:pt x="828824" y="51797"/>
                </a:cubicBezTo>
                <a:lnTo>
                  <a:pt x="828824" y="37891"/>
                </a:lnTo>
                <a:lnTo>
                  <a:pt x="811579" y="39319"/>
                </a:lnTo>
                <a:lnTo>
                  <a:pt x="811579" y="43224"/>
                </a:lnTo>
                <a:cubicBezTo>
                  <a:pt x="820341" y="43224"/>
                  <a:pt x="821392" y="44081"/>
                  <a:pt x="821392" y="50368"/>
                </a:cubicBezTo>
                <a:lnTo>
                  <a:pt x="821392" y="84087"/>
                </a:lnTo>
                <a:cubicBezTo>
                  <a:pt x="821392" y="89897"/>
                  <a:pt x="819867" y="89897"/>
                  <a:pt x="811579" y="89897"/>
                </a:cubicBezTo>
                <a:lnTo>
                  <a:pt x="811579" y="93802"/>
                </a:lnTo>
                <a:lnTo>
                  <a:pt x="825866" y="93326"/>
                </a:lnTo>
                <a:cubicBezTo>
                  <a:pt x="830722" y="93326"/>
                  <a:pt x="836536" y="93326"/>
                  <a:pt x="841586" y="93802"/>
                </a:cubicBezTo>
                <a:lnTo>
                  <a:pt x="841586" y="89897"/>
                </a:lnTo>
                <a:lnTo>
                  <a:pt x="838917" y="89897"/>
                </a:lnTo>
                <a:cubicBezTo>
                  <a:pt x="829680" y="89897"/>
                  <a:pt x="829578" y="88468"/>
                  <a:pt x="829578" y="83991"/>
                </a:cubicBezTo>
                <a:lnTo>
                  <a:pt x="829578" y="64465"/>
                </a:lnTo>
                <a:cubicBezTo>
                  <a:pt x="829578" y="51988"/>
                  <a:pt x="834722" y="40652"/>
                  <a:pt x="844154" y="40652"/>
                </a:cubicBezTo>
                <a:cubicBezTo>
                  <a:pt x="845009" y="40652"/>
                  <a:pt x="845298" y="40652"/>
                  <a:pt x="845493" y="40843"/>
                </a:cubicBezTo>
                <a:cubicBezTo>
                  <a:pt x="845205" y="40938"/>
                  <a:pt x="842628" y="42463"/>
                  <a:pt x="842628" y="45701"/>
                </a:cubicBezTo>
                <a:cubicBezTo>
                  <a:pt x="842628" y="49320"/>
                  <a:pt x="845298" y="51225"/>
                  <a:pt x="847967" y="51225"/>
                </a:cubicBezTo>
                <a:cubicBezTo>
                  <a:pt x="850256" y="51225"/>
                  <a:pt x="853390" y="49606"/>
                  <a:pt x="853390" y="45605"/>
                </a:cubicBezTo>
                <a:close/>
                <a:moveTo>
                  <a:pt x="908447" y="78752"/>
                </a:moveTo>
                <a:cubicBezTo>
                  <a:pt x="908447" y="77419"/>
                  <a:pt x="907406" y="77323"/>
                  <a:pt x="906829" y="77323"/>
                </a:cubicBezTo>
                <a:cubicBezTo>
                  <a:pt x="905592" y="77323"/>
                  <a:pt x="905303" y="77991"/>
                  <a:pt x="905117" y="79038"/>
                </a:cubicBezTo>
                <a:cubicBezTo>
                  <a:pt x="900829" y="91992"/>
                  <a:pt x="889490" y="91992"/>
                  <a:pt x="888356" y="91992"/>
                </a:cubicBezTo>
                <a:cubicBezTo>
                  <a:pt x="882068" y="91992"/>
                  <a:pt x="877203" y="88277"/>
                  <a:pt x="874347" y="83515"/>
                </a:cubicBezTo>
                <a:cubicBezTo>
                  <a:pt x="870636" y="77419"/>
                  <a:pt x="870636" y="69132"/>
                  <a:pt x="870636" y="64655"/>
                </a:cubicBezTo>
                <a:lnTo>
                  <a:pt x="905303" y="64655"/>
                </a:lnTo>
                <a:cubicBezTo>
                  <a:pt x="907973" y="64655"/>
                  <a:pt x="908447" y="64655"/>
                  <a:pt x="908447" y="61988"/>
                </a:cubicBezTo>
                <a:cubicBezTo>
                  <a:pt x="908447" y="49416"/>
                  <a:pt x="901592" y="37128"/>
                  <a:pt x="886067" y="37128"/>
                </a:cubicBezTo>
                <a:cubicBezTo>
                  <a:pt x="871687" y="37128"/>
                  <a:pt x="860255" y="50177"/>
                  <a:pt x="860255" y="65989"/>
                </a:cubicBezTo>
                <a:cubicBezTo>
                  <a:pt x="860255" y="82944"/>
                  <a:pt x="873305" y="95136"/>
                  <a:pt x="887593" y="95136"/>
                </a:cubicBezTo>
                <a:cubicBezTo>
                  <a:pt x="902736" y="95136"/>
                  <a:pt x="908447" y="81133"/>
                  <a:pt x="908447" y="78752"/>
                </a:cubicBezTo>
                <a:close/>
                <a:moveTo>
                  <a:pt x="900067" y="61988"/>
                </a:moveTo>
                <a:lnTo>
                  <a:pt x="870729" y="61988"/>
                </a:lnTo>
                <a:cubicBezTo>
                  <a:pt x="871492" y="43033"/>
                  <a:pt x="881965" y="39891"/>
                  <a:pt x="886067" y="39891"/>
                </a:cubicBezTo>
                <a:cubicBezTo>
                  <a:pt x="898922" y="39891"/>
                  <a:pt x="900067" y="57036"/>
                  <a:pt x="900067" y="61988"/>
                </a:cubicBezTo>
                <a:close/>
                <a:moveTo>
                  <a:pt x="947887" y="62083"/>
                </a:moveTo>
                <a:cubicBezTo>
                  <a:pt x="947887" y="52274"/>
                  <a:pt x="946547" y="36937"/>
                  <a:pt x="939692" y="22650"/>
                </a:cubicBezTo>
                <a:cubicBezTo>
                  <a:pt x="932260" y="7219"/>
                  <a:pt x="921591" y="-1163"/>
                  <a:pt x="920354" y="-1163"/>
                </a:cubicBezTo>
                <a:cubicBezTo>
                  <a:pt x="919591" y="-1163"/>
                  <a:pt x="919210" y="-591"/>
                  <a:pt x="919210" y="171"/>
                </a:cubicBezTo>
                <a:cubicBezTo>
                  <a:pt x="919210" y="648"/>
                  <a:pt x="919210" y="743"/>
                  <a:pt x="921405" y="3220"/>
                </a:cubicBezTo>
                <a:cubicBezTo>
                  <a:pt x="933599" y="15697"/>
                  <a:pt x="940743" y="35794"/>
                  <a:pt x="940743" y="62083"/>
                </a:cubicBezTo>
                <a:cubicBezTo>
                  <a:pt x="940743" y="83801"/>
                  <a:pt x="936167" y="105994"/>
                  <a:pt x="920642" y="122091"/>
                </a:cubicBezTo>
                <a:cubicBezTo>
                  <a:pt x="919210" y="123616"/>
                  <a:pt x="919210" y="123711"/>
                  <a:pt x="919210" y="124187"/>
                </a:cubicBezTo>
                <a:cubicBezTo>
                  <a:pt x="919210" y="124948"/>
                  <a:pt x="919591" y="125520"/>
                  <a:pt x="920354" y="125520"/>
                </a:cubicBezTo>
                <a:cubicBezTo>
                  <a:pt x="921591" y="125520"/>
                  <a:pt x="932734" y="116852"/>
                  <a:pt x="940166" y="100851"/>
                </a:cubicBezTo>
                <a:cubicBezTo>
                  <a:pt x="946454" y="86848"/>
                  <a:pt x="947887" y="72847"/>
                  <a:pt x="947887" y="62083"/>
                </a:cubicBezTo>
                <a:close/>
              </a:path>
            </a:pathLst>
          </a:custGeom>
          <a:solidFill>
            <a:srgbClr val="000000"/>
          </a:solidFill>
          <a:ln w="12816" cap="flat">
            <a:noFill/>
            <a:prstDash val="solid"/>
            <a:miter/>
          </a:ln>
        </p:spPr>
        <p:txBody>
          <a:bodyPr rtlCol="0" anchor="ctr"/>
          <a:lstStyle/>
          <a:p>
            <a:endParaRPr lang="en-AE"/>
          </a:p>
        </p:txBody>
      </p:sp>
      <p:sp>
        <p:nvSpPr>
          <p:cNvPr id="179" name="Freeform: Shape 178">
            <a:extLst>
              <a:ext uri="{FF2B5EF4-FFF2-40B4-BE49-F238E27FC236}">
                <a16:creationId xmlns:a16="http://schemas.microsoft.com/office/drawing/2014/main" id="{EA4B6BA5-39BF-C297-C671-82AFB89DCBDA}"/>
              </a:ext>
            </a:extLst>
          </p:cNvPr>
          <p:cNvSpPr/>
          <p:nvPr/>
        </p:nvSpPr>
        <p:spPr>
          <a:xfrm>
            <a:off x="5346096" y="2022696"/>
            <a:ext cx="19617" cy="19812"/>
          </a:xfrm>
          <a:custGeom>
            <a:avLst/>
            <a:gdLst>
              <a:gd name="connsiteX0" fmla="*/ 10521 w 19617"/>
              <a:gd name="connsiteY0" fmla="*/ 8839 h 19812"/>
              <a:gd name="connsiteX1" fmla="*/ 717 w 19617"/>
              <a:gd name="connsiteY1" fmla="*/ -1163 h 19812"/>
              <a:gd name="connsiteX2" fmla="*/ -9097 w 19617"/>
              <a:gd name="connsiteY2" fmla="*/ 8839 h 19812"/>
              <a:gd name="connsiteX3" fmla="*/ 717 w 19617"/>
              <a:gd name="connsiteY3" fmla="*/ 18650 h 19812"/>
              <a:gd name="connsiteX4" fmla="*/ 10521 w 19617"/>
              <a:gd name="connsiteY4" fmla="*/ 8839 h 1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17" h="19812">
                <a:moveTo>
                  <a:pt x="10521" y="8839"/>
                </a:moveTo>
                <a:cubicBezTo>
                  <a:pt x="10521" y="3315"/>
                  <a:pt x="6242" y="-1163"/>
                  <a:pt x="717" y="-1163"/>
                </a:cubicBezTo>
                <a:cubicBezTo>
                  <a:pt x="-4622" y="-1163"/>
                  <a:pt x="-9097" y="3315"/>
                  <a:pt x="-9097" y="8839"/>
                </a:cubicBezTo>
                <a:cubicBezTo>
                  <a:pt x="-9097" y="14172"/>
                  <a:pt x="-4622" y="18650"/>
                  <a:pt x="717" y="18650"/>
                </a:cubicBezTo>
                <a:cubicBezTo>
                  <a:pt x="6242" y="18650"/>
                  <a:pt x="10521" y="14172"/>
                  <a:pt x="10521" y="8839"/>
                </a:cubicBezTo>
                <a:close/>
              </a:path>
            </a:pathLst>
          </a:custGeom>
          <a:solidFill>
            <a:srgbClr val="000000"/>
          </a:solidFill>
          <a:ln w="12700" cap="flat">
            <a:noFill/>
            <a:prstDash val="solid"/>
            <a:miter/>
          </a:ln>
        </p:spPr>
        <p:txBody>
          <a:bodyPr rtlCol="0" anchor="ctr"/>
          <a:lstStyle/>
          <a:p>
            <a:endParaRPr lang="en-AE"/>
          </a:p>
        </p:txBody>
      </p:sp>
      <p:sp>
        <p:nvSpPr>
          <p:cNvPr id="180" name="Freeform: Shape 179">
            <a:extLst>
              <a:ext uri="{FF2B5EF4-FFF2-40B4-BE49-F238E27FC236}">
                <a16:creationId xmlns:a16="http://schemas.microsoft.com/office/drawing/2014/main" id="{F8F1E501-22EE-B8C6-13E7-B6AFD353606A}"/>
              </a:ext>
            </a:extLst>
          </p:cNvPr>
          <p:cNvSpPr/>
          <p:nvPr/>
        </p:nvSpPr>
        <p:spPr>
          <a:xfrm>
            <a:off x="5443728" y="1956021"/>
            <a:ext cx="169924" cy="87821"/>
          </a:xfrm>
          <a:custGeom>
            <a:avLst/>
            <a:gdLst>
              <a:gd name="connsiteX0" fmla="*/ 59104 w 169924"/>
              <a:gd name="connsiteY0" fmla="*/ 52749 h 87821"/>
              <a:gd name="connsiteX1" fmla="*/ 55960 w 169924"/>
              <a:gd name="connsiteY1" fmla="*/ 52749 h 87821"/>
              <a:gd name="connsiteX2" fmla="*/ 30910 w 169924"/>
              <a:gd name="connsiteY2" fmla="*/ 81420 h 87821"/>
              <a:gd name="connsiteX3" fmla="*/ 20809 w 169924"/>
              <a:gd name="connsiteY3" fmla="*/ 81420 h 87821"/>
              <a:gd name="connsiteX4" fmla="*/ 14716 w 169924"/>
              <a:gd name="connsiteY4" fmla="*/ 76371 h 87821"/>
              <a:gd name="connsiteX5" fmla="*/ 14716 w 169924"/>
              <a:gd name="connsiteY5" fmla="*/ 8934 h 87821"/>
              <a:gd name="connsiteX6" fmla="*/ 26427 w 169924"/>
              <a:gd name="connsiteY6" fmla="*/ 2838 h 87821"/>
              <a:gd name="connsiteX7" fmla="*/ 30622 w 169924"/>
              <a:gd name="connsiteY7" fmla="*/ 2838 h 87821"/>
              <a:gd name="connsiteX8" fmla="*/ 30622 w 169924"/>
              <a:gd name="connsiteY8" fmla="*/ -1163 h 87821"/>
              <a:gd name="connsiteX9" fmla="*/ 9665 w 169924"/>
              <a:gd name="connsiteY9" fmla="*/ -686 h 87821"/>
              <a:gd name="connsiteX10" fmla="*/ -9097 w 169924"/>
              <a:gd name="connsiteY10" fmla="*/ -1163 h 87821"/>
              <a:gd name="connsiteX11" fmla="*/ -9097 w 169924"/>
              <a:gd name="connsiteY11" fmla="*/ 2838 h 87821"/>
              <a:gd name="connsiteX12" fmla="*/ -6148 w 169924"/>
              <a:gd name="connsiteY12" fmla="*/ 2838 h 87821"/>
              <a:gd name="connsiteX13" fmla="*/ 3665 w 169924"/>
              <a:gd name="connsiteY13" fmla="*/ 8839 h 87821"/>
              <a:gd name="connsiteX14" fmla="*/ 3665 w 169924"/>
              <a:gd name="connsiteY14" fmla="*/ 75514 h 87821"/>
              <a:gd name="connsiteX15" fmla="*/ -6148 w 169924"/>
              <a:gd name="connsiteY15" fmla="*/ 81420 h 87821"/>
              <a:gd name="connsiteX16" fmla="*/ -9097 w 169924"/>
              <a:gd name="connsiteY16" fmla="*/ 81420 h 87821"/>
              <a:gd name="connsiteX17" fmla="*/ -9097 w 169924"/>
              <a:gd name="connsiteY17" fmla="*/ 85325 h 87821"/>
              <a:gd name="connsiteX18" fmla="*/ 55672 w 169924"/>
              <a:gd name="connsiteY18" fmla="*/ 85325 h 87821"/>
              <a:gd name="connsiteX19" fmla="*/ 116059 w 169924"/>
              <a:gd name="connsiteY19" fmla="*/ 70275 h 87821"/>
              <a:gd name="connsiteX20" fmla="*/ 114347 w 169924"/>
              <a:gd name="connsiteY20" fmla="*/ 68846 h 87821"/>
              <a:gd name="connsiteX21" fmla="*/ 112729 w 169924"/>
              <a:gd name="connsiteY21" fmla="*/ 70561 h 87821"/>
              <a:gd name="connsiteX22" fmla="*/ 95967 w 169924"/>
              <a:gd name="connsiteY22" fmla="*/ 83515 h 87821"/>
              <a:gd name="connsiteX23" fmla="*/ 81958 w 169924"/>
              <a:gd name="connsiteY23" fmla="*/ 75037 h 87821"/>
              <a:gd name="connsiteX24" fmla="*/ 78247 w 169924"/>
              <a:gd name="connsiteY24" fmla="*/ 56178 h 87821"/>
              <a:gd name="connsiteX25" fmla="*/ 112915 w 169924"/>
              <a:gd name="connsiteY25" fmla="*/ 56178 h 87821"/>
              <a:gd name="connsiteX26" fmla="*/ 116059 w 169924"/>
              <a:gd name="connsiteY26" fmla="*/ 53511 h 87821"/>
              <a:gd name="connsiteX27" fmla="*/ 93679 w 169924"/>
              <a:gd name="connsiteY27" fmla="*/ 28651 h 87821"/>
              <a:gd name="connsiteX28" fmla="*/ 67773 w 169924"/>
              <a:gd name="connsiteY28" fmla="*/ 57512 h 87821"/>
              <a:gd name="connsiteX29" fmla="*/ 95204 w 169924"/>
              <a:gd name="connsiteY29" fmla="*/ 86659 h 87821"/>
              <a:gd name="connsiteX30" fmla="*/ 116059 w 169924"/>
              <a:gd name="connsiteY30" fmla="*/ 70275 h 87821"/>
              <a:gd name="connsiteX31" fmla="*/ 107678 w 169924"/>
              <a:gd name="connsiteY31" fmla="*/ 53511 h 87821"/>
              <a:gd name="connsiteX32" fmla="*/ 78340 w 169924"/>
              <a:gd name="connsiteY32" fmla="*/ 53511 h 87821"/>
              <a:gd name="connsiteX33" fmla="*/ 93679 w 169924"/>
              <a:gd name="connsiteY33" fmla="*/ 31413 h 87821"/>
              <a:gd name="connsiteX34" fmla="*/ 107678 w 169924"/>
              <a:gd name="connsiteY34" fmla="*/ 53511 h 87821"/>
              <a:gd name="connsiteX35" fmla="*/ 160828 w 169924"/>
              <a:gd name="connsiteY35" fmla="*/ 69704 h 87821"/>
              <a:gd name="connsiteX36" fmla="*/ 160828 w 169924"/>
              <a:gd name="connsiteY36" fmla="*/ 62370 h 87821"/>
              <a:gd name="connsiteX37" fmla="*/ 157684 w 169924"/>
              <a:gd name="connsiteY37" fmla="*/ 62370 h 87821"/>
              <a:gd name="connsiteX38" fmla="*/ 157684 w 169924"/>
              <a:gd name="connsiteY38" fmla="*/ 69418 h 87821"/>
              <a:gd name="connsiteX39" fmla="*/ 149396 w 169924"/>
              <a:gd name="connsiteY39" fmla="*/ 83515 h 87821"/>
              <a:gd name="connsiteX40" fmla="*/ 141015 w 169924"/>
              <a:gd name="connsiteY40" fmla="*/ 69895 h 87821"/>
              <a:gd name="connsiteX41" fmla="*/ 141015 w 169924"/>
              <a:gd name="connsiteY41" fmla="*/ 34747 h 87821"/>
              <a:gd name="connsiteX42" fmla="*/ 158921 w 169924"/>
              <a:gd name="connsiteY42" fmla="*/ 34747 h 87821"/>
              <a:gd name="connsiteX43" fmla="*/ 158921 w 169924"/>
              <a:gd name="connsiteY43" fmla="*/ 30841 h 87821"/>
              <a:gd name="connsiteX44" fmla="*/ 141015 w 169924"/>
              <a:gd name="connsiteY44" fmla="*/ 30841 h 87821"/>
              <a:gd name="connsiteX45" fmla="*/ 141015 w 169924"/>
              <a:gd name="connsiteY45" fmla="*/ 7505 h 87821"/>
              <a:gd name="connsiteX46" fmla="*/ 138067 w 169924"/>
              <a:gd name="connsiteY46" fmla="*/ 7505 h 87821"/>
              <a:gd name="connsiteX47" fmla="*/ 121965 w 169924"/>
              <a:gd name="connsiteY47" fmla="*/ 31890 h 87821"/>
              <a:gd name="connsiteX48" fmla="*/ 121965 w 169924"/>
              <a:gd name="connsiteY48" fmla="*/ 34747 h 87821"/>
              <a:gd name="connsiteX49" fmla="*/ 132541 w 169924"/>
              <a:gd name="connsiteY49" fmla="*/ 34747 h 87821"/>
              <a:gd name="connsiteX50" fmla="*/ 132541 w 169924"/>
              <a:gd name="connsiteY50" fmla="*/ 69704 h 87821"/>
              <a:gd name="connsiteX51" fmla="*/ 148633 w 169924"/>
              <a:gd name="connsiteY51" fmla="*/ 86659 h 87821"/>
              <a:gd name="connsiteX52" fmla="*/ 160828 w 169924"/>
              <a:gd name="connsiteY52" fmla="*/ 69704 h 8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9924" h="87821">
                <a:moveTo>
                  <a:pt x="59104" y="52749"/>
                </a:moveTo>
                <a:lnTo>
                  <a:pt x="55960" y="52749"/>
                </a:lnTo>
                <a:cubicBezTo>
                  <a:pt x="54620" y="65512"/>
                  <a:pt x="52816" y="81420"/>
                  <a:pt x="30910" y="81420"/>
                </a:cubicBezTo>
                <a:lnTo>
                  <a:pt x="20809" y="81420"/>
                </a:lnTo>
                <a:cubicBezTo>
                  <a:pt x="15004" y="81420"/>
                  <a:pt x="14716" y="80563"/>
                  <a:pt x="14716" y="76371"/>
                </a:cubicBezTo>
                <a:lnTo>
                  <a:pt x="14716" y="8934"/>
                </a:lnTo>
                <a:cubicBezTo>
                  <a:pt x="14716" y="4647"/>
                  <a:pt x="14716" y="2838"/>
                  <a:pt x="26427" y="2838"/>
                </a:cubicBezTo>
                <a:lnTo>
                  <a:pt x="30622" y="2838"/>
                </a:lnTo>
                <a:lnTo>
                  <a:pt x="30622" y="-1163"/>
                </a:lnTo>
                <a:cubicBezTo>
                  <a:pt x="26148" y="-686"/>
                  <a:pt x="14809" y="-686"/>
                  <a:pt x="9665" y="-686"/>
                </a:cubicBezTo>
                <a:cubicBezTo>
                  <a:pt x="4903" y="-686"/>
                  <a:pt x="-4808" y="-686"/>
                  <a:pt x="-9097" y="-1163"/>
                </a:cubicBezTo>
                <a:lnTo>
                  <a:pt x="-9097" y="2838"/>
                </a:lnTo>
                <a:lnTo>
                  <a:pt x="-6148" y="2838"/>
                </a:lnTo>
                <a:cubicBezTo>
                  <a:pt x="3377" y="2838"/>
                  <a:pt x="3665" y="4172"/>
                  <a:pt x="3665" y="8839"/>
                </a:cubicBezTo>
                <a:lnTo>
                  <a:pt x="3665" y="75514"/>
                </a:lnTo>
                <a:cubicBezTo>
                  <a:pt x="3665" y="79991"/>
                  <a:pt x="3377" y="81420"/>
                  <a:pt x="-6148" y="81420"/>
                </a:cubicBezTo>
                <a:lnTo>
                  <a:pt x="-9097" y="81420"/>
                </a:lnTo>
                <a:lnTo>
                  <a:pt x="-9097" y="85325"/>
                </a:lnTo>
                <a:lnTo>
                  <a:pt x="55672" y="85325"/>
                </a:lnTo>
                <a:close/>
                <a:moveTo>
                  <a:pt x="116059" y="70275"/>
                </a:moveTo>
                <a:cubicBezTo>
                  <a:pt x="116059" y="68941"/>
                  <a:pt x="115017" y="68846"/>
                  <a:pt x="114347" y="68846"/>
                </a:cubicBezTo>
                <a:cubicBezTo>
                  <a:pt x="113203" y="68846"/>
                  <a:pt x="112915" y="69513"/>
                  <a:pt x="112729" y="70561"/>
                </a:cubicBezTo>
                <a:cubicBezTo>
                  <a:pt x="108440" y="83515"/>
                  <a:pt x="97111" y="83515"/>
                  <a:pt x="95967" y="83515"/>
                </a:cubicBezTo>
                <a:cubicBezTo>
                  <a:pt x="89679" y="83515"/>
                  <a:pt x="84721" y="79800"/>
                  <a:pt x="81958" y="75037"/>
                </a:cubicBezTo>
                <a:cubicBezTo>
                  <a:pt x="78247" y="68941"/>
                  <a:pt x="78247" y="60655"/>
                  <a:pt x="78247" y="56178"/>
                </a:cubicBezTo>
                <a:lnTo>
                  <a:pt x="112915" y="56178"/>
                </a:lnTo>
                <a:cubicBezTo>
                  <a:pt x="115584" y="56178"/>
                  <a:pt x="116059" y="56178"/>
                  <a:pt x="116059" y="53511"/>
                </a:cubicBezTo>
                <a:cubicBezTo>
                  <a:pt x="116059" y="40938"/>
                  <a:pt x="109203" y="28651"/>
                  <a:pt x="93679" y="28651"/>
                </a:cubicBezTo>
                <a:cubicBezTo>
                  <a:pt x="79298" y="28651"/>
                  <a:pt x="67773" y="41700"/>
                  <a:pt x="67773" y="57512"/>
                </a:cubicBezTo>
                <a:cubicBezTo>
                  <a:pt x="67773" y="74466"/>
                  <a:pt x="80917" y="86659"/>
                  <a:pt x="95204" y="86659"/>
                </a:cubicBezTo>
                <a:cubicBezTo>
                  <a:pt x="110347" y="86659"/>
                  <a:pt x="116059" y="72656"/>
                  <a:pt x="116059" y="70275"/>
                </a:cubicBezTo>
                <a:close/>
                <a:moveTo>
                  <a:pt x="107678" y="53511"/>
                </a:moveTo>
                <a:lnTo>
                  <a:pt x="78340" y="53511"/>
                </a:lnTo>
                <a:cubicBezTo>
                  <a:pt x="79103" y="34556"/>
                  <a:pt x="89483" y="31413"/>
                  <a:pt x="93679" y="31413"/>
                </a:cubicBezTo>
                <a:cubicBezTo>
                  <a:pt x="106534" y="31413"/>
                  <a:pt x="107678" y="48559"/>
                  <a:pt x="107678" y="53511"/>
                </a:cubicBezTo>
                <a:close/>
                <a:moveTo>
                  <a:pt x="160828" y="69704"/>
                </a:moveTo>
                <a:lnTo>
                  <a:pt x="160828" y="62370"/>
                </a:lnTo>
                <a:lnTo>
                  <a:pt x="157684" y="62370"/>
                </a:lnTo>
                <a:lnTo>
                  <a:pt x="157684" y="69418"/>
                </a:lnTo>
                <a:cubicBezTo>
                  <a:pt x="157684" y="78752"/>
                  <a:pt x="153973" y="83515"/>
                  <a:pt x="149396" y="83515"/>
                </a:cubicBezTo>
                <a:cubicBezTo>
                  <a:pt x="141015" y="83515"/>
                  <a:pt x="141015" y="72085"/>
                  <a:pt x="141015" y="69895"/>
                </a:cubicBezTo>
                <a:lnTo>
                  <a:pt x="141015" y="34747"/>
                </a:lnTo>
                <a:lnTo>
                  <a:pt x="158921" y="34747"/>
                </a:lnTo>
                <a:lnTo>
                  <a:pt x="158921" y="30841"/>
                </a:lnTo>
                <a:lnTo>
                  <a:pt x="141015" y="30841"/>
                </a:lnTo>
                <a:lnTo>
                  <a:pt x="141015" y="7505"/>
                </a:lnTo>
                <a:lnTo>
                  <a:pt x="138067" y="7505"/>
                </a:lnTo>
                <a:cubicBezTo>
                  <a:pt x="137871" y="17887"/>
                  <a:pt x="134160" y="31413"/>
                  <a:pt x="121965" y="31890"/>
                </a:cubicBezTo>
                <a:lnTo>
                  <a:pt x="121965" y="34747"/>
                </a:lnTo>
                <a:lnTo>
                  <a:pt x="132541" y="34747"/>
                </a:lnTo>
                <a:lnTo>
                  <a:pt x="132541" y="69704"/>
                </a:lnTo>
                <a:cubicBezTo>
                  <a:pt x="132541" y="85134"/>
                  <a:pt x="143973" y="86659"/>
                  <a:pt x="148633" y="86659"/>
                </a:cubicBezTo>
                <a:cubicBezTo>
                  <a:pt x="157396" y="86659"/>
                  <a:pt x="160828" y="77705"/>
                  <a:pt x="160828" y="69704"/>
                </a:cubicBezTo>
                <a:close/>
              </a:path>
            </a:pathLst>
          </a:custGeom>
          <a:solidFill>
            <a:srgbClr val="000000"/>
          </a:solidFill>
          <a:ln w="12816" cap="flat">
            <a:noFill/>
            <a:prstDash val="solid"/>
            <a:miter/>
          </a:ln>
        </p:spPr>
        <p:txBody>
          <a:bodyPr rtlCol="0" anchor="ctr"/>
          <a:lstStyle/>
          <a:p>
            <a:endParaRPr lang="en-AE"/>
          </a:p>
        </p:txBody>
      </p:sp>
      <p:sp>
        <p:nvSpPr>
          <p:cNvPr id="182" name="Freeform: Shape 181">
            <a:extLst>
              <a:ext uri="{FF2B5EF4-FFF2-40B4-BE49-F238E27FC236}">
                <a16:creationId xmlns:a16="http://schemas.microsoft.com/office/drawing/2014/main" id="{7ED78E2A-30FF-1922-893D-2AD226286A91}"/>
              </a:ext>
            </a:extLst>
          </p:cNvPr>
          <p:cNvSpPr/>
          <p:nvPr/>
        </p:nvSpPr>
        <p:spPr>
          <a:xfrm>
            <a:off x="5667660" y="1956491"/>
            <a:ext cx="91894" cy="86022"/>
          </a:xfrm>
          <a:custGeom>
            <a:avLst/>
            <a:gdLst>
              <a:gd name="connsiteX0" fmla="*/ 85653 w 91894"/>
              <a:gd name="connsiteY0" fmla="*/ 54779 h 86022"/>
              <a:gd name="connsiteX1" fmla="*/ 84164 w 91894"/>
              <a:gd name="connsiteY1" fmla="*/ 53439 h 86022"/>
              <a:gd name="connsiteX2" fmla="*/ 82527 w 91894"/>
              <a:gd name="connsiteY2" fmla="*/ 54928 h 86022"/>
              <a:gd name="connsiteX3" fmla="*/ 47999 w 91894"/>
              <a:gd name="connsiteY3" fmla="*/ 82163 h 86022"/>
              <a:gd name="connsiteX4" fmla="*/ 29544 w 91894"/>
              <a:gd name="connsiteY4" fmla="*/ 82163 h 86022"/>
              <a:gd name="connsiteX5" fmla="*/ 26717 w 91894"/>
              <a:gd name="connsiteY5" fmla="*/ 82014 h 86022"/>
              <a:gd name="connsiteX6" fmla="*/ 25080 w 91894"/>
              <a:gd name="connsiteY6" fmla="*/ 80675 h 86022"/>
              <a:gd name="connsiteX7" fmla="*/ 25675 w 91894"/>
              <a:gd name="connsiteY7" fmla="*/ 77847 h 86022"/>
              <a:gd name="connsiteX8" fmla="*/ 34307 w 91894"/>
              <a:gd name="connsiteY8" fmla="*/ 43319 h 86022"/>
              <a:gd name="connsiteX9" fmla="*/ 46808 w 91894"/>
              <a:gd name="connsiteY9" fmla="*/ 43319 h 86022"/>
              <a:gd name="connsiteX10" fmla="*/ 57524 w 91894"/>
              <a:gd name="connsiteY10" fmla="*/ 49123 h 86022"/>
              <a:gd name="connsiteX11" fmla="*/ 56631 w 91894"/>
              <a:gd name="connsiteY11" fmla="*/ 55225 h 86022"/>
              <a:gd name="connsiteX12" fmla="*/ 56333 w 91894"/>
              <a:gd name="connsiteY12" fmla="*/ 56713 h 86022"/>
              <a:gd name="connsiteX13" fmla="*/ 57971 w 91894"/>
              <a:gd name="connsiteY13" fmla="*/ 58053 h 86022"/>
              <a:gd name="connsiteX14" fmla="*/ 59905 w 91894"/>
              <a:gd name="connsiteY14" fmla="*/ 55523 h 86022"/>
              <a:gd name="connsiteX15" fmla="*/ 67049 w 91894"/>
              <a:gd name="connsiteY15" fmla="*/ 25906 h 86022"/>
              <a:gd name="connsiteX16" fmla="*/ 65561 w 91894"/>
              <a:gd name="connsiteY16" fmla="*/ 24567 h 86022"/>
              <a:gd name="connsiteX17" fmla="*/ 63775 w 91894"/>
              <a:gd name="connsiteY17" fmla="*/ 26799 h 86022"/>
              <a:gd name="connsiteX18" fmla="*/ 47255 w 91894"/>
              <a:gd name="connsiteY18" fmla="*/ 39301 h 86022"/>
              <a:gd name="connsiteX19" fmla="*/ 35349 w 91894"/>
              <a:gd name="connsiteY19" fmla="*/ 39301 h 86022"/>
              <a:gd name="connsiteX20" fmla="*/ 42939 w 91894"/>
              <a:gd name="connsiteY20" fmla="*/ 8791 h 86022"/>
              <a:gd name="connsiteX21" fmla="*/ 49785 w 91894"/>
              <a:gd name="connsiteY21" fmla="*/ 3880 h 86022"/>
              <a:gd name="connsiteX22" fmla="*/ 67644 w 91894"/>
              <a:gd name="connsiteY22" fmla="*/ 3880 h 86022"/>
              <a:gd name="connsiteX23" fmla="*/ 86843 w 91894"/>
              <a:gd name="connsiteY23" fmla="*/ 18018 h 86022"/>
              <a:gd name="connsiteX24" fmla="*/ 86248 w 91894"/>
              <a:gd name="connsiteY24" fmla="*/ 24716 h 86022"/>
              <a:gd name="connsiteX25" fmla="*/ 86099 w 91894"/>
              <a:gd name="connsiteY25" fmla="*/ 26948 h 86022"/>
              <a:gd name="connsiteX26" fmla="*/ 87736 w 91894"/>
              <a:gd name="connsiteY26" fmla="*/ 28436 h 86022"/>
              <a:gd name="connsiteX27" fmla="*/ 89522 w 91894"/>
              <a:gd name="connsiteY27" fmla="*/ 25311 h 86022"/>
              <a:gd name="connsiteX28" fmla="*/ 92052 w 91894"/>
              <a:gd name="connsiteY28" fmla="*/ 3433 h 86022"/>
              <a:gd name="connsiteX29" fmla="*/ 88629 w 91894"/>
              <a:gd name="connsiteY29" fmla="*/ 10 h 86022"/>
              <a:gd name="connsiteX30" fmla="*/ 24633 w 91894"/>
              <a:gd name="connsiteY30" fmla="*/ 10 h 86022"/>
              <a:gd name="connsiteX31" fmla="*/ 20912 w 91894"/>
              <a:gd name="connsiteY31" fmla="*/ 2540 h 86022"/>
              <a:gd name="connsiteX32" fmla="*/ 24484 w 91894"/>
              <a:gd name="connsiteY32" fmla="*/ 3880 h 86022"/>
              <a:gd name="connsiteX33" fmla="*/ 32670 w 91894"/>
              <a:gd name="connsiteY33" fmla="*/ 6261 h 86022"/>
              <a:gd name="connsiteX34" fmla="*/ 32075 w 91894"/>
              <a:gd name="connsiteY34" fmla="*/ 9237 h 86022"/>
              <a:gd name="connsiteX35" fmla="*/ 15257 w 91894"/>
              <a:gd name="connsiteY35" fmla="*/ 76210 h 86022"/>
              <a:gd name="connsiteX36" fmla="*/ 3797 w 91894"/>
              <a:gd name="connsiteY36" fmla="*/ 82163 h 86022"/>
              <a:gd name="connsiteX37" fmla="*/ 225 w 91894"/>
              <a:gd name="connsiteY37" fmla="*/ 84544 h 86022"/>
              <a:gd name="connsiteX38" fmla="*/ 3797 w 91894"/>
              <a:gd name="connsiteY38" fmla="*/ 86033 h 86022"/>
              <a:gd name="connsiteX39" fmla="*/ 69430 w 91894"/>
              <a:gd name="connsiteY39" fmla="*/ 86033 h 86022"/>
              <a:gd name="connsiteX40" fmla="*/ 73449 w 91894"/>
              <a:gd name="connsiteY40" fmla="*/ 83949 h 86022"/>
              <a:gd name="connsiteX41" fmla="*/ 85057 w 91894"/>
              <a:gd name="connsiteY41" fmla="*/ 56565 h 86022"/>
              <a:gd name="connsiteX42" fmla="*/ 85653 w 91894"/>
              <a:gd name="connsiteY42" fmla="*/ 54779 h 8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894" h="86022">
                <a:moveTo>
                  <a:pt x="85653" y="54779"/>
                </a:moveTo>
                <a:cubicBezTo>
                  <a:pt x="85653" y="54779"/>
                  <a:pt x="85653" y="53439"/>
                  <a:pt x="84164" y="53439"/>
                </a:cubicBezTo>
                <a:cubicBezTo>
                  <a:pt x="82974" y="53439"/>
                  <a:pt x="82825" y="54183"/>
                  <a:pt x="82527" y="54928"/>
                </a:cubicBezTo>
                <a:cubicBezTo>
                  <a:pt x="74342" y="73680"/>
                  <a:pt x="69579" y="82163"/>
                  <a:pt x="47999" y="82163"/>
                </a:cubicBezTo>
                <a:lnTo>
                  <a:pt x="29544" y="82163"/>
                </a:lnTo>
                <a:cubicBezTo>
                  <a:pt x="27758" y="82163"/>
                  <a:pt x="27461" y="82163"/>
                  <a:pt x="26717" y="82014"/>
                </a:cubicBezTo>
                <a:cubicBezTo>
                  <a:pt x="25377" y="81865"/>
                  <a:pt x="25080" y="81717"/>
                  <a:pt x="25080" y="80675"/>
                </a:cubicBezTo>
                <a:cubicBezTo>
                  <a:pt x="25080" y="80377"/>
                  <a:pt x="25080" y="80079"/>
                  <a:pt x="25675" y="77847"/>
                </a:cubicBezTo>
                <a:lnTo>
                  <a:pt x="34307" y="43319"/>
                </a:lnTo>
                <a:lnTo>
                  <a:pt x="46808" y="43319"/>
                </a:lnTo>
                <a:cubicBezTo>
                  <a:pt x="57524" y="43319"/>
                  <a:pt x="57524" y="45998"/>
                  <a:pt x="57524" y="49123"/>
                </a:cubicBezTo>
                <a:cubicBezTo>
                  <a:pt x="57524" y="50016"/>
                  <a:pt x="57524" y="51505"/>
                  <a:pt x="56631" y="55225"/>
                </a:cubicBezTo>
                <a:cubicBezTo>
                  <a:pt x="56482" y="55969"/>
                  <a:pt x="56333" y="56267"/>
                  <a:pt x="56333" y="56713"/>
                </a:cubicBezTo>
                <a:cubicBezTo>
                  <a:pt x="56333" y="57309"/>
                  <a:pt x="56780" y="58053"/>
                  <a:pt x="57971" y="58053"/>
                </a:cubicBezTo>
                <a:cubicBezTo>
                  <a:pt x="59012" y="58053"/>
                  <a:pt x="59310" y="57458"/>
                  <a:pt x="59905" y="55523"/>
                </a:cubicBezTo>
                <a:lnTo>
                  <a:pt x="67049" y="25906"/>
                </a:lnTo>
                <a:cubicBezTo>
                  <a:pt x="67049" y="25162"/>
                  <a:pt x="66454" y="24567"/>
                  <a:pt x="65561" y="24567"/>
                </a:cubicBezTo>
                <a:cubicBezTo>
                  <a:pt x="64370" y="24567"/>
                  <a:pt x="64221" y="25311"/>
                  <a:pt x="63775" y="26799"/>
                </a:cubicBezTo>
                <a:cubicBezTo>
                  <a:pt x="61096" y="36473"/>
                  <a:pt x="58863" y="39301"/>
                  <a:pt x="47255" y="39301"/>
                </a:cubicBezTo>
                <a:lnTo>
                  <a:pt x="35349" y="39301"/>
                </a:lnTo>
                <a:lnTo>
                  <a:pt x="42939" y="8791"/>
                </a:lnTo>
                <a:cubicBezTo>
                  <a:pt x="43981" y="4475"/>
                  <a:pt x="44130" y="3880"/>
                  <a:pt x="49785" y="3880"/>
                </a:cubicBezTo>
                <a:lnTo>
                  <a:pt x="67644" y="3880"/>
                </a:lnTo>
                <a:cubicBezTo>
                  <a:pt x="82974" y="3880"/>
                  <a:pt x="86843" y="7600"/>
                  <a:pt x="86843" y="18018"/>
                </a:cubicBezTo>
                <a:cubicBezTo>
                  <a:pt x="86843" y="20995"/>
                  <a:pt x="86843" y="21292"/>
                  <a:pt x="86248" y="24716"/>
                </a:cubicBezTo>
                <a:cubicBezTo>
                  <a:pt x="86248" y="25460"/>
                  <a:pt x="86099" y="26353"/>
                  <a:pt x="86099" y="26948"/>
                </a:cubicBezTo>
                <a:cubicBezTo>
                  <a:pt x="86099" y="27543"/>
                  <a:pt x="86545" y="28436"/>
                  <a:pt x="87736" y="28436"/>
                </a:cubicBezTo>
                <a:cubicBezTo>
                  <a:pt x="89076" y="28436"/>
                  <a:pt x="89224" y="27692"/>
                  <a:pt x="89522" y="25311"/>
                </a:cubicBezTo>
                <a:lnTo>
                  <a:pt x="92052" y="3433"/>
                </a:lnTo>
                <a:cubicBezTo>
                  <a:pt x="92350" y="10"/>
                  <a:pt x="91754" y="10"/>
                  <a:pt x="88629" y="10"/>
                </a:cubicBezTo>
                <a:lnTo>
                  <a:pt x="24633" y="10"/>
                </a:lnTo>
                <a:cubicBezTo>
                  <a:pt x="22103" y="10"/>
                  <a:pt x="20912" y="10"/>
                  <a:pt x="20912" y="2540"/>
                </a:cubicBezTo>
                <a:cubicBezTo>
                  <a:pt x="20912" y="3880"/>
                  <a:pt x="22103" y="3880"/>
                  <a:pt x="24484" y="3880"/>
                </a:cubicBezTo>
                <a:cubicBezTo>
                  <a:pt x="29098" y="3880"/>
                  <a:pt x="32670" y="3880"/>
                  <a:pt x="32670" y="6261"/>
                </a:cubicBezTo>
                <a:cubicBezTo>
                  <a:pt x="32670" y="6707"/>
                  <a:pt x="32670" y="7005"/>
                  <a:pt x="32075" y="9237"/>
                </a:cubicBezTo>
                <a:lnTo>
                  <a:pt x="15257" y="76210"/>
                </a:lnTo>
                <a:cubicBezTo>
                  <a:pt x="14066" y="81121"/>
                  <a:pt x="13769" y="82163"/>
                  <a:pt x="3797" y="82163"/>
                </a:cubicBezTo>
                <a:cubicBezTo>
                  <a:pt x="1714" y="82163"/>
                  <a:pt x="225" y="82163"/>
                  <a:pt x="225" y="84544"/>
                </a:cubicBezTo>
                <a:cubicBezTo>
                  <a:pt x="225" y="86033"/>
                  <a:pt x="1416" y="86033"/>
                  <a:pt x="3797" y="86033"/>
                </a:cubicBezTo>
                <a:lnTo>
                  <a:pt x="69430" y="86033"/>
                </a:lnTo>
                <a:cubicBezTo>
                  <a:pt x="72407" y="86033"/>
                  <a:pt x="72556" y="85884"/>
                  <a:pt x="73449" y="83949"/>
                </a:cubicBezTo>
                <a:lnTo>
                  <a:pt x="85057" y="56565"/>
                </a:lnTo>
                <a:cubicBezTo>
                  <a:pt x="85355" y="55969"/>
                  <a:pt x="85653" y="54779"/>
                  <a:pt x="85653" y="54779"/>
                </a:cubicBezTo>
                <a:close/>
              </a:path>
            </a:pathLst>
          </a:custGeom>
          <a:solidFill>
            <a:srgbClr val="000000"/>
          </a:solidFill>
          <a:ln w="12700" cap="flat">
            <a:noFill/>
            <a:prstDash val="solid"/>
            <a:miter/>
          </a:ln>
        </p:spPr>
        <p:txBody>
          <a:bodyPr rtlCol="0" anchor="ctr"/>
          <a:lstStyle/>
          <a:p>
            <a:endParaRPr lang="en-AE"/>
          </a:p>
        </p:txBody>
      </p:sp>
      <p:sp>
        <p:nvSpPr>
          <p:cNvPr id="183" name="Freeform: Shape 182">
            <a:extLst>
              <a:ext uri="{FF2B5EF4-FFF2-40B4-BE49-F238E27FC236}">
                <a16:creationId xmlns:a16="http://schemas.microsoft.com/office/drawing/2014/main" id="{421C402B-BF25-0022-35F6-AEEB0F47281E}"/>
              </a:ext>
            </a:extLst>
          </p:cNvPr>
          <p:cNvSpPr/>
          <p:nvPr/>
        </p:nvSpPr>
        <p:spPr>
          <a:xfrm>
            <a:off x="5788508" y="1988043"/>
            <a:ext cx="13394" cy="54470"/>
          </a:xfrm>
          <a:custGeom>
            <a:avLst/>
            <a:gdLst>
              <a:gd name="connsiteX0" fmla="*/ 13622 w 13394"/>
              <a:gd name="connsiteY0" fmla="*/ 6708 h 54470"/>
              <a:gd name="connsiteX1" fmla="*/ 6925 w 13394"/>
              <a:gd name="connsiteY1" fmla="*/ 11 h 54470"/>
              <a:gd name="connsiteX2" fmla="*/ 228 w 13394"/>
              <a:gd name="connsiteY2" fmla="*/ 6708 h 54470"/>
              <a:gd name="connsiteX3" fmla="*/ 6925 w 13394"/>
              <a:gd name="connsiteY3" fmla="*/ 13405 h 54470"/>
              <a:gd name="connsiteX4" fmla="*/ 13622 w 13394"/>
              <a:gd name="connsiteY4" fmla="*/ 6708 h 54470"/>
              <a:gd name="connsiteX5" fmla="*/ 13622 w 13394"/>
              <a:gd name="connsiteY5" fmla="*/ 47784 h 54470"/>
              <a:gd name="connsiteX6" fmla="*/ 6925 w 13394"/>
              <a:gd name="connsiteY6" fmla="*/ 41087 h 54470"/>
              <a:gd name="connsiteX7" fmla="*/ 228 w 13394"/>
              <a:gd name="connsiteY7" fmla="*/ 47784 h 54470"/>
              <a:gd name="connsiteX8" fmla="*/ 6925 w 13394"/>
              <a:gd name="connsiteY8" fmla="*/ 54482 h 54470"/>
              <a:gd name="connsiteX9" fmla="*/ 13622 w 13394"/>
              <a:gd name="connsiteY9" fmla="*/ 47784 h 5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94" h="54470">
                <a:moveTo>
                  <a:pt x="13622" y="6708"/>
                </a:moveTo>
                <a:cubicBezTo>
                  <a:pt x="13622" y="2987"/>
                  <a:pt x="10645" y="11"/>
                  <a:pt x="6925" y="11"/>
                </a:cubicBezTo>
                <a:cubicBezTo>
                  <a:pt x="3353" y="11"/>
                  <a:pt x="228" y="2987"/>
                  <a:pt x="228" y="6708"/>
                </a:cubicBezTo>
                <a:cubicBezTo>
                  <a:pt x="228" y="10280"/>
                  <a:pt x="3353" y="13405"/>
                  <a:pt x="6925" y="13405"/>
                </a:cubicBezTo>
                <a:cubicBezTo>
                  <a:pt x="10645" y="13405"/>
                  <a:pt x="13622" y="10280"/>
                  <a:pt x="13622" y="6708"/>
                </a:cubicBezTo>
                <a:close/>
                <a:moveTo>
                  <a:pt x="13622" y="47784"/>
                </a:moveTo>
                <a:cubicBezTo>
                  <a:pt x="13622" y="44064"/>
                  <a:pt x="10645" y="41087"/>
                  <a:pt x="6925" y="41087"/>
                </a:cubicBezTo>
                <a:cubicBezTo>
                  <a:pt x="3353" y="41087"/>
                  <a:pt x="228" y="44064"/>
                  <a:pt x="228" y="47784"/>
                </a:cubicBezTo>
                <a:cubicBezTo>
                  <a:pt x="228" y="51505"/>
                  <a:pt x="3353" y="54482"/>
                  <a:pt x="6925" y="54482"/>
                </a:cubicBezTo>
                <a:cubicBezTo>
                  <a:pt x="10645" y="54482"/>
                  <a:pt x="13622" y="51505"/>
                  <a:pt x="13622" y="47784"/>
                </a:cubicBezTo>
                <a:close/>
              </a:path>
            </a:pathLst>
          </a:custGeom>
          <a:solidFill>
            <a:srgbClr val="000000"/>
          </a:solidFill>
          <a:ln w="12700" cap="flat">
            <a:noFill/>
            <a:prstDash val="solid"/>
            <a:miter/>
          </a:ln>
        </p:spPr>
        <p:txBody>
          <a:bodyPr rtlCol="0" anchor="ctr"/>
          <a:lstStyle/>
          <a:p>
            <a:endParaRPr lang="en-AE"/>
          </a:p>
        </p:txBody>
      </p:sp>
      <p:sp>
        <p:nvSpPr>
          <p:cNvPr id="184" name="Freeform: Shape 183">
            <a:extLst>
              <a:ext uri="{FF2B5EF4-FFF2-40B4-BE49-F238E27FC236}">
                <a16:creationId xmlns:a16="http://schemas.microsoft.com/office/drawing/2014/main" id="{1EFFBDC6-828F-539D-167D-0BE75D788DD4}"/>
              </a:ext>
            </a:extLst>
          </p:cNvPr>
          <p:cNvSpPr/>
          <p:nvPr/>
        </p:nvSpPr>
        <p:spPr>
          <a:xfrm>
            <a:off x="5856783" y="1955896"/>
            <a:ext cx="72032" cy="86617"/>
          </a:xfrm>
          <a:custGeom>
            <a:avLst/>
            <a:gdLst>
              <a:gd name="connsiteX0" fmla="*/ 31186 w 72032"/>
              <a:gd name="connsiteY0" fmla="*/ 44063 h 86617"/>
              <a:gd name="connsiteX1" fmla="*/ 50088 w 72032"/>
              <a:gd name="connsiteY1" fmla="*/ 58499 h 86617"/>
              <a:gd name="connsiteX2" fmla="*/ 52319 w 72032"/>
              <a:gd name="connsiteY2" fmla="*/ 61774 h 86617"/>
              <a:gd name="connsiteX3" fmla="*/ 54552 w 72032"/>
              <a:gd name="connsiteY3" fmla="*/ 57607 h 86617"/>
              <a:gd name="connsiteX4" fmla="*/ 54552 w 72032"/>
              <a:gd name="connsiteY4" fmla="*/ 23376 h 86617"/>
              <a:gd name="connsiteX5" fmla="*/ 52319 w 72032"/>
              <a:gd name="connsiteY5" fmla="*/ 19358 h 86617"/>
              <a:gd name="connsiteX6" fmla="*/ 50088 w 72032"/>
              <a:gd name="connsiteY6" fmla="*/ 22037 h 86617"/>
              <a:gd name="connsiteX7" fmla="*/ 31186 w 72032"/>
              <a:gd name="connsiteY7" fmla="*/ 39598 h 86617"/>
              <a:gd name="connsiteX8" fmla="*/ 31186 w 72032"/>
              <a:gd name="connsiteY8" fmla="*/ 12809 h 86617"/>
              <a:gd name="connsiteX9" fmla="*/ 36693 w 72032"/>
              <a:gd name="connsiteY9" fmla="*/ 4326 h 86617"/>
              <a:gd name="connsiteX10" fmla="*/ 42645 w 72032"/>
              <a:gd name="connsiteY10" fmla="*/ 4326 h 86617"/>
              <a:gd name="connsiteX11" fmla="*/ 67798 w 72032"/>
              <a:gd name="connsiteY11" fmla="*/ 21888 h 86617"/>
              <a:gd name="connsiteX12" fmla="*/ 70030 w 72032"/>
              <a:gd name="connsiteY12" fmla="*/ 24716 h 86617"/>
              <a:gd name="connsiteX13" fmla="*/ 72263 w 72032"/>
              <a:gd name="connsiteY13" fmla="*/ 20548 h 86617"/>
              <a:gd name="connsiteX14" fmla="*/ 72263 w 72032"/>
              <a:gd name="connsiteY14" fmla="*/ 4177 h 86617"/>
              <a:gd name="connsiteX15" fmla="*/ 68095 w 72032"/>
              <a:gd name="connsiteY15" fmla="*/ 10 h 86617"/>
              <a:gd name="connsiteX16" fmla="*/ 4546 w 72032"/>
              <a:gd name="connsiteY16" fmla="*/ 10 h 86617"/>
              <a:gd name="connsiteX17" fmla="*/ 230 w 72032"/>
              <a:gd name="connsiteY17" fmla="*/ 2243 h 86617"/>
              <a:gd name="connsiteX18" fmla="*/ 3653 w 72032"/>
              <a:gd name="connsiteY18" fmla="*/ 4326 h 86617"/>
              <a:gd name="connsiteX19" fmla="*/ 11392 w 72032"/>
              <a:gd name="connsiteY19" fmla="*/ 11619 h 86617"/>
              <a:gd name="connsiteX20" fmla="*/ 11392 w 72032"/>
              <a:gd name="connsiteY20" fmla="*/ 75019 h 86617"/>
              <a:gd name="connsiteX21" fmla="*/ 4248 w 72032"/>
              <a:gd name="connsiteY21" fmla="*/ 82163 h 86617"/>
              <a:gd name="connsiteX22" fmla="*/ 230 w 72032"/>
              <a:gd name="connsiteY22" fmla="*/ 84396 h 86617"/>
              <a:gd name="connsiteX23" fmla="*/ 4546 w 72032"/>
              <a:gd name="connsiteY23" fmla="*/ 86628 h 86617"/>
              <a:gd name="connsiteX24" fmla="*/ 41008 w 72032"/>
              <a:gd name="connsiteY24" fmla="*/ 86628 h 86617"/>
              <a:gd name="connsiteX25" fmla="*/ 45325 w 72032"/>
              <a:gd name="connsiteY25" fmla="*/ 84396 h 86617"/>
              <a:gd name="connsiteX26" fmla="*/ 41455 w 72032"/>
              <a:gd name="connsiteY26" fmla="*/ 82163 h 86617"/>
              <a:gd name="connsiteX27" fmla="*/ 31186 w 72032"/>
              <a:gd name="connsiteY27" fmla="*/ 74573 h 86617"/>
              <a:gd name="connsiteX28" fmla="*/ 67798 w 72032"/>
              <a:gd name="connsiteY28" fmla="*/ 4326 h 86617"/>
              <a:gd name="connsiteX29" fmla="*/ 67798 w 72032"/>
              <a:gd name="connsiteY29" fmla="*/ 10279 h 86617"/>
              <a:gd name="connsiteX30" fmla="*/ 60951 w 72032"/>
              <a:gd name="connsiteY30" fmla="*/ 4326 h 86617"/>
              <a:gd name="connsiteX31" fmla="*/ 50088 w 72032"/>
              <a:gd name="connsiteY31" fmla="*/ 46593 h 86617"/>
              <a:gd name="connsiteX32" fmla="*/ 43390 w 72032"/>
              <a:gd name="connsiteY32" fmla="*/ 41533 h 86617"/>
              <a:gd name="connsiteX33" fmla="*/ 50088 w 72032"/>
              <a:gd name="connsiteY33" fmla="*/ 36324 h 86617"/>
              <a:gd name="connsiteX34" fmla="*/ 15708 w 72032"/>
              <a:gd name="connsiteY34" fmla="*/ 11321 h 86617"/>
              <a:gd name="connsiteX35" fmla="*/ 14815 w 72032"/>
              <a:gd name="connsiteY35" fmla="*/ 4326 h 86617"/>
              <a:gd name="connsiteX36" fmla="*/ 28209 w 72032"/>
              <a:gd name="connsiteY36" fmla="*/ 4326 h 86617"/>
              <a:gd name="connsiteX37" fmla="*/ 26721 w 72032"/>
              <a:gd name="connsiteY37" fmla="*/ 12661 h 86617"/>
              <a:gd name="connsiteX38" fmla="*/ 26721 w 72032"/>
              <a:gd name="connsiteY38" fmla="*/ 74871 h 86617"/>
              <a:gd name="connsiteX39" fmla="*/ 28061 w 72032"/>
              <a:gd name="connsiteY39" fmla="*/ 82163 h 86617"/>
              <a:gd name="connsiteX40" fmla="*/ 14815 w 72032"/>
              <a:gd name="connsiteY40" fmla="*/ 82163 h 86617"/>
              <a:gd name="connsiteX41" fmla="*/ 15708 w 72032"/>
              <a:gd name="connsiteY41" fmla="*/ 75168 h 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032" h="86617">
                <a:moveTo>
                  <a:pt x="31186" y="44063"/>
                </a:moveTo>
                <a:cubicBezTo>
                  <a:pt x="36395" y="44063"/>
                  <a:pt x="49045" y="44361"/>
                  <a:pt x="50088" y="58499"/>
                </a:cubicBezTo>
                <a:cubicBezTo>
                  <a:pt x="50236" y="59988"/>
                  <a:pt x="50385" y="61774"/>
                  <a:pt x="52319" y="61774"/>
                </a:cubicBezTo>
                <a:cubicBezTo>
                  <a:pt x="54552" y="61774"/>
                  <a:pt x="54552" y="59988"/>
                  <a:pt x="54552" y="57607"/>
                </a:cubicBezTo>
                <a:lnTo>
                  <a:pt x="54552" y="23376"/>
                </a:lnTo>
                <a:cubicBezTo>
                  <a:pt x="54552" y="21292"/>
                  <a:pt x="54552" y="19358"/>
                  <a:pt x="52319" y="19358"/>
                </a:cubicBezTo>
                <a:cubicBezTo>
                  <a:pt x="50682" y="19358"/>
                  <a:pt x="50236" y="20548"/>
                  <a:pt x="50088" y="22037"/>
                </a:cubicBezTo>
                <a:cubicBezTo>
                  <a:pt x="49343" y="36622"/>
                  <a:pt x="40413" y="39152"/>
                  <a:pt x="31186" y="39598"/>
                </a:cubicBezTo>
                <a:lnTo>
                  <a:pt x="31186" y="12809"/>
                </a:lnTo>
                <a:cubicBezTo>
                  <a:pt x="31186" y="4326"/>
                  <a:pt x="33567" y="4326"/>
                  <a:pt x="36693" y="4326"/>
                </a:cubicBezTo>
                <a:lnTo>
                  <a:pt x="42645" y="4326"/>
                </a:lnTo>
                <a:cubicBezTo>
                  <a:pt x="58720" y="4326"/>
                  <a:pt x="67053" y="13107"/>
                  <a:pt x="67798" y="21888"/>
                </a:cubicBezTo>
                <a:cubicBezTo>
                  <a:pt x="67946" y="22930"/>
                  <a:pt x="68095" y="24716"/>
                  <a:pt x="70030" y="24716"/>
                </a:cubicBezTo>
                <a:cubicBezTo>
                  <a:pt x="72263" y="24716"/>
                  <a:pt x="72263" y="22781"/>
                  <a:pt x="72263" y="20548"/>
                </a:cubicBezTo>
                <a:lnTo>
                  <a:pt x="72263" y="4177"/>
                </a:lnTo>
                <a:cubicBezTo>
                  <a:pt x="72263" y="159"/>
                  <a:pt x="71965" y="10"/>
                  <a:pt x="68095" y="10"/>
                </a:cubicBezTo>
                <a:lnTo>
                  <a:pt x="4546" y="10"/>
                </a:lnTo>
                <a:cubicBezTo>
                  <a:pt x="2313" y="10"/>
                  <a:pt x="230" y="10"/>
                  <a:pt x="230" y="2243"/>
                </a:cubicBezTo>
                <a:cubicBezTo>
                  <a:pt x="230" y="4326"/>
                  <a:pt x="2611" y="4326"/>
                  <a:pt x="3653" y="4326"/>
                </a:cubicBezTo>
                <a:cubicBezTo>
                  <a:pt x="10796" y="4326"/>
                  <a:pt x="11392" y="5368"/>
                  <a:pt x="11392" y="11619"/>
                </a:cubicBezTo>
                <a:lnTo>
                  <a:pt x="11392" y="75019"/>
                </a:lnTo>
                <a:cubicBezTo>
                  <a:pt x="11392" y="80972"/>
                  <a:pt x="10945" y="82163"/>
                  <a:pt x="4248" y="82163"/>
                </a:cubicBezTo>
                <a:cubicBezTo>
                  <a:pt x="2313" y="82163"/>
                  <a:pt x="230" y="82163"/>
                  <a:pt x="230" y="84396"/>
                </a:cubicBezTo>
                <a:cubicBezTo>
                  <a:pt x="230" y="86628"/>
                  <a:pt x="2313" y="86628"/>
                  <a:pt x="4546" y="86628"/>
                </a:cubicBezTo>
                <a:lnTo>
                  <a:pt x="41008" y="86628"/>
                </a:lnTo>
                <a:cubicBezTo>
                  <a:pt x="43390" y="86628"/>
                  <a:pt x="45325" y="86628"/>
                  <a:pt x="45325" y="84396"/>
                </a:cubicBezTo>
                <a:cubicBezTo>
                  <a:pt x="45325" y="82163"/>
                  <a:pt x="43092" y="82163"/>
                  <a:pt x="41455" y="82163"/>
                </a:cubicBezTo>
                <a:cubicBezTo>
                  <a:pt x="31782" y="82163"/>
                  <a:pt x="31186" y="81270"/>
                  <a:pt x="31186" y="74573"/>
                </a:cubicBezTo>
                <a:close/>
                <a:moveTo>
                  <a:pt x="67798" y="4326"/>
                </a:moveTo>
                <a:lnTo>
                  <a:pt x="67798" y="10279"/>
                </a:lnTo>
                <a:cubicBezTo>
                  <a:pt x="66012" y="8493"/>
                  <a:pt x="63779" y="6112"/>
                  <a:pt x="60951" y="4326"/>
                </a:cubicBezTo>
                <a:close/>
                <a:moveTo>
                  <a:pt x="50088" y="46593"/>
                </a:moveTo>
                <a:cubicBezTo>
                  <a:pt x="48152" y="44063"/>
                  <a:pt x="44878" y="42277"/>
                  <a:pt x="43390" y="41533"/>
                </a:cubicBezTo>
                <a:cubicBezTo>
                  <a:pt x="45771" y="40491"/>
                  <a:pt x="48301" y="38408"/>
                  <a:pt x="50088" y="36324"/>
                </a:cubicBezTo>
                <a:close/>
                <a:moveTo>
                  <a:pt x="15708" y="11321"/>
                </a:moveTo>
                <a:cubicBezTo>
                  <a:pt x="15708" y="9833"/>
                  <a:pt x="15708" y="6707"/>
                  <a:pt x="14815" y="4326"/>
                </a:cubicBezTo>
                <a:lnTo>
                  <a:pt x="28209" y="4326"/>
                </a:lnTo>
                <a:cubicBezTo>
                  <a:pt x="26721" y="7303"/>
                  <a:pt x="26721" y="11470"/>
                  <a:pt x="26721" y="12661"/>
                </a:cubicBezTo>
                <a:lnTo>
                  <a:pt x="26721" y="74871"/>
                </a:lnTo>
                <a:cubicBezTo>
                  <a:pt x="26721" y="76805"/>
                  <a:pt x="26721" y="79782"/>
                  <a:pt x="28061" y="82163"/>
                </a:cubicBezTo>
                <a:lnTo>
                  <a:pt x="14815" y="82163"/>
                </a:lnTo>
                <a:cubicBezTo>
                  <a:pt x="15708" y="79931"/>
                  <a:pt x="15708" y="76805"/>
                  <a:pt x="15708" y="75168"/>
                </a:cubicBezTo>
                <a:close/>
              </a:path>
            </a:pathLst>
          </a:custGeom>
          <a:solidFill>
            <a:srgbClr val="000000"/>
          </a:solidFill>
          <a:ln w="12700" cap="flat">
            <a:noFill/>
            <a:prstDash val="solid"/>
            <a:miter/>
          </a:ln>
        </p:spPr>
        <p:txBody>
          <a:bodyPr rtlCol="0" anchor="ctr"/>
          <a:lstStyle/>
          <a:p>
            <a:endParaRPr lang="en-AE"/>
          </a:p>
        </p:txBody>
      </p:sp>
      <p:sp>
        <p:nvSpPr>
          <p:cNvPr id="185" name="Freeform: Shape 184">
            <a:extLst>
              <a:ext uri="{FF2B5EF4-FFF2-40B4-BE49-F238E27FC236}">
                <a16:creationId xmlns:a16="http://schemas.microsoft.com/office/drawing/2014/main" id="{4571A298-2E2D-2880-2218-FD0D375DBBEF}"/>
              </a:ext>
            </a:extLst>
          </p:cNvPr>
          <p:cNvSpPr/>
          <p:nvPr/>
        </p:nvSpPr>
        <p:spPr>
          <a:xfrm>
            <a:off x="5936480" y="1957608"/>
            <a:ext cx="54172" cy="39885"/>
          </a:xfrm>
          <a:custGeom>
            <a:avLst/>
            <a:gdLst>
              <a:gd name="connsiteX0" fmla="*/ 54405 w 54172"/>
              <a:gd name="connsiteY0" fmla="*/ 26352 h 39885"/>
              <a:gd name="connsiteX1" fmla="*/ 52916 w 54172"/>
              <a:gd name="connsiteY1" fmla="*/ 25161 h 39885"/>
              <a:gd name="connsiteX2" fmla="*/ 51279 w 54172"/>
              <a:gd name="connsiteY2" fmla="*/ 26650 h 39885"/>
              <a:gd name="connsiteX3" fmla="*/ 41903 w 54172"/>
              <a:gd name="connsiteY3" fmla="*/ 37365 h 39885"/>
              <a:gd name="connsiteX4" fmla="*/ 39670 w 54172"/>
              <a:gd name="connsiteY4" fmla="*/ 34240 h 39885"/>
              <a:gd name="connsiteX5" fmla="*/ 41606 w 54172"/>
              <a:gd name="connsiteY5" fmla="*/ 27096 h 39885"/>
              <a:gd name="connsiteX6" fmla="*/ 46368 w 54172"/>
              <a:gd name="connsiteY6" fmla="*/ 9981 h 39885"/>
              <a:gd name="connsiteX7" fmla="*/ 34908 w 54172"/>
              <a:gd name="connsiteY7" fmla="*/ 10 h 39885"/>
              <a:gd name="connsiteX8" fmla="*/ 19878 w 54172"/>
              <a:gd name="connsiteY8" fmla="*/ 8046 h 39885"/>
              <a:gd name="connsiteX9" fmla="*/ 10353 w 54172"/>
              <a:gd name="connsiteY9" fmla="*/ 10 h 39885"/>
              <a:gd name="connsiteX10" fmla="*/ 3357 w 54172"/>
              <a:gd name="connsiteY10" fmla="*/ 4772 h 39885"/>
              <a:gd name="connsiteX11" fmla="*/ 232 w 54172"/>
              <a:gd name="connsiteY11" fmla="*/ 13553 h 39885"/>
              <a:gd name="connsiteX12" fmla="*/ 1720 w 54172"/>
              <a:gd name="connsiteY12" fmla="*/ 14595 h 39885"/>
              <a:gd name="connsiteX13" fmla="*/ 3655 w 54172"/>
              <a:gd name="connsiteY13" fmla="*/ 12065 h 39885"/>
              <a:gd name="connsiteX14" fmla="*/ 10203 w 54172"/>
              <a:gd name="connsiteY14" fmla="*/ 2391 h 39885"/>
              <a:gd name="connsiteX15" fmla="*/ 13031 w 54172"/>
              <a:gd name="connsiteY15" fmla="*/ 6707 h 39885"/>
              <a:gd name="connsiteX16" fmla="*/ 11691 w 54172"/>
              <a:gd name="connsiteY16" fmla="*/ 14148 h 39885"/>
              <a:gd name="connsiteX17" fmla="*/ 9757 w 54172"/>
              <a:gd name="connsiteY17" fmla="*/ 22036 h 39885"/>
              <a:gd name="connsiteX18" fmla="*/ 6929 w 54172"/>
              <a:gd name="connsiteY18" fmla="*/ 33496 h 39885"/>
              <a:gd name="connsiteX19" fmla="*/ 6036 w 54172"/>
              <a:gd name="connsiteY19" fmla="*/ 37068 h 39885"/>
              <a:gd name="connsiteX20" fmla="*/ 9013 w 54172"/>
              <a:gd name="connsiteY20" fmla="*/ 39895 h 39885"/>
              <a:gd name="connsiteX21" fmla="*/ 12435 w 54172"/>
              <a:gd name="connsiteY21" fmla="*/ 37961 h 39885"/>
              <a:gd name="connsiteX22" fmla="*/ 14072 w 54172"/>
              <a:gd name="connsiteY22" fmla="*/ 32454 h 39885"/>
              <a:gd name="connsiteX23" fmla="*/ 16008 w 54172"/>
              <a:gd name="connsiteY23" fmla="*/ 24417 h 39885"/>
              <a:gd name="connsiteX24" fmla="*/ 17496 w 54172"/>
              <a:gd name="connsiteY24" fmla="*/ 18613 h 39885"/>
              <a:gd name="connsiteX25" fmla="*/ 21216 w 54172"/>
              <a:gd name="connsiteY25" fmla="*/ 10576 h 39885"/>
              <a:gd name="connsiteX26" fmla="*/ 34462 w 54172"/>
              <a:gd name="connsiteY26" fmla="*/ 2391 h 39885"/>
              <a:gd name="connsiteX27" fmla="*/ 39670 w 54172"/>
              <a:gd name="connsiteY27" fmla="*/ 8642 h 39885"/>
              <a:gd name="connsiteX28" fmla="*/ 34462 w 54172"/>
              <a:gd name="connsiteY28" fmla="*/ 27543 h 39885"/>
              <a:gd name="connsiteX29" fmla="*/ 33122 w 54172"/>
              <a:gd name="connsiteY29" fmla="*/ 32305 h 39885"/>
              <a:gd name="connsiteX30" fmla="*/ 41606 w 54172"/>
              <a:gd name="connsiteY30" fmla="*/ 39895 h 39885"/>
              <a:gd name="connsiteX31" fmla="*/ 54405 w 54172"/>
              <a:gd name="connsiteY31" fmla="*/ 26352 h 39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172" h="39885">
                <a:moveTo>
                  <a:pt x="54405" y="26352"/>
                </a:moveTo>
                <a:cubicBezTo>
                  <a:pt x="54405" y="25161"/>
                  <a:pt x="53215" y="25161"/>
                  <a:pt x="52916" y="25161"/>
                </a:cubicBezTo>
                <a:cubicBezTo>
                  <a:pt x="51726" y="25161"/>
                  <a:pt x="51577" y="25757"/>
                  <a:pt x="51279" y="26650"/>
                </a:cubicBezTo>
                <a:cubicBezTo>
                  <a:pt x="49195" y="33793"/>
                  <a:pt x="45327" y="37365"/>
                  <a:pt x="41903" y="37365"/>
                </a:cubicBezTo>
                <a:cubicBezTo>
                  <a:pt x="39969" y="37365"/>
                  <a:pt x="39670" y="36175"/>
                  <a:pt x="39670" y="34240"/>
                </a:cubicBezTo>
                <a:cubicBezTo>
                  <a:pt x="39670" y="32305"/>
                  <a:pt x="40117" y="31115"/>
                  <a:pt x="41606" y="27096"/>
                </a:cubicBezTo>
                <a:cubicBezTo>
                  <a:pt x="42796" y="24417"/>
                  <a:pt x="46368" y="15041"/>
                  <a:pt x="46368" y="9981"/>
                </a:cubicBezTo>
                <a:cubicBezTo>
                  <a:pt x="46368" y="1498"/>
                  <a:pt x="39522" y="10"/>
                  <a:pt x="34908" y="10"/>
                </a:cubicBezTo>
                <a:cubicBezTo>
                  <a:pt x="27467" y="10"/>
                  <a:pt x="22556" y="4474"/>
                  <a:pt x="19878" y="8046"/>
                </a:cubicBezTo>
                <a:cubicBezTo>
                  <a:pt x="19282" y="1944"/>
                  <a:pt x="14072" y="10"/>
                  <a:pt x="10353" y="10"/>
                </a:cubicBezTo>
                <a:cubicBezTo>
                  <a:pt x="6631" y="10"/>
                  <a:pt x="4547" y="2688"/>
                  <a:pt x="3357" y="4772"/>
                </a:cubicBezTo>
                <a:cubicBezTo>
                  <a:pt x="1422" y="8046"/>
                  <a:pt x="232" y="13106"/>
                  <a:pt x="232" y="13553"/>
                </a:cubicBezTo>
                <a:cubicBezTo>
                  <a:pt x="232" y="14595"/>
                  <a:pt x="1422" y="14595"/>
                  <a:pt x="1720" y="14595"/>
                </a:cubicBezTo>
                <a:cubicBezTo>
                  <a:pt x="2910" y="14595"/>
                  <a:pt x="3059" y="14446"/>
                  <a:pt x="3655" y="12065"/>
                </a:cubicBezTo>
                <a:cubicBezTo>
                  <a:pt x="4994" y="6707"/>
                  <a:pt x="6631" y="2391"/>
                  <a:pt x="10203" y="2391"/>
                </a:cubicBezTo>
                <a:cubicBezTo>
                  <a:pt x="12435" y="2391"/>
                  <a:pt x="13031" y="4326"/>
                  <a:pt x="13031" y="6707"/>
                </a:cubicBezTo>
                <a:cubicBezTo>
                  <a:pt x="13031" y="8493"/>
                  <a:pt x="12287" y="11767"/>
                  <a:pt x="11691" y="14148"/>
                </a:cubicBezTo>
                <a:lnTo>
                  <a:pt x="9757" y="22036"/>
                </a:lnTo>
                <a:lnTo>
                  <a:pt x="6929" y="33496"/>
                </a:lnTo>
                <a:cubicBezTo>
                  <a:pt x="6483" y="34538"/>
                  <a:pt x="6036" y="36770"/>
                  <a:pt x="6036" y="37068"/>
                </a:cubicBezTo>
                <a:cubicBezTo>
                  <a:pt x="6036" y="39002"/>
                  <a:pt x="7524" y="39895"/>
                  <a:pt x="9013" y="39895"/>
                </a:cubicBezTo>
                <a:cubicBezTo>
                  <a:pt x="10650" y="39895"/>
                  <a:pt x="11990" y="38705"/>
                  <a:pt x="12435" y="37961"/>
                </a:cubicBezTo>
                <a:cubicBezTo>
                  <a:pt x="12882" y="37217"/>
                  <a:pt x="13627" y="34240"/>
                  <a:pt x="14072" y="32454"/>
                </a:cubicBezTo>
                <a:lnTo>
                  <a:pt x="16008" y="24417"/>
                </a:lnTo>
                <a:cubicBezTo>
                  <a:pt x="16454" y="22483"/>
                  <a:pt x="17049" y="20548"/>
                  <a:pt x="17496" y="18613"/>
                </a:cubicBezTo>
                <a:cubicBezTo>
                  <a:pt x="18538" y="14892"/>
                  <a:pt x="18686" y="14148"/>
                  <a:pt x="21216" y="10576"/>
                </a:cubicBezTo>
                <a:cubicBezTo>
                  <a:pt x="23746" y="7004"/>
                  <a:pt x="27914" y="2391"/>
                  <a:pt x="34462" y="2391"/>
                </a:cubicBezTo>
                <a:cubicBezTo>
                  <a:pt x="39670" y="2391"/>
                  <a:pt x="39670" y="7004"/>
                  <a:pt x="39670" y="8642"/>
                </a:cubicBezTo>
                <a:cubicBezTo>
                  <a:pt x="39670" y="13999"/>
                  <a:pt x="35951" y="23822"/>
                  <a:pt x="34462" y="27543"/>
                </a:cubicBezTo>
                <a:cubicBezTo>
                  <a:pt x="33569" y="29924"/>
                  <a:pt x="33122" y="30817"/>
                  <a:pt x="33122" y="32305"/>
                </a:cubicBezTo>
                <a:cubicBezTo>
                  <a:pt x="33122" y="36919"/>
                  <a:pt x="36992" y="39895"/>
                  <a:pt x="41606" y="39895"/>
                </a:cubicBezTo>
                <a:cubicBezTo>
                  <a:pt x="50387" y="39895"/>
                  <a:pt x="54405" y="27692"/>
                  <a:pt x="54405" y="26352"/>
                </a:cubicBezTo>
                <a:close/>
              </a:path>
            </a:pathLst>
          </a:custGeom>
          <a:solidFill>
            <a:srgbClr val="000000"/>
          </a:solidFill>
          <a:ln w="12700" cap="flat">
            <a:noFill/>
            <a:prstDash val="solid"/>
            <a:miter/>
          </a:ln>
        </p:spPr>
        <p:txBody>
          <a:bodyPr rtlCol="0" anchor="ctr"/>
          <a:lstStyle/>
          <a:p>
            <a:endParaRPr lang="en-AE"/>
          </a:p>
        </p:txBody>
      </p:sp>
      <p:sp>
        <p:nvSpPr>
          <p:cNvPr id="186" name="Freeform: Shape 185">
            <a:extLst>
              <a:ext uri="{FF2B5EF4-FFF2-40B4-BE49-F238E27FC236}">
                <a16:creationId xmlns:a16="http://schemas.microsoft.com/office/drawing/2014/main" id="{F1BAAD1C-DA51-0FC1-9045-15C0D6AF4EDF}"/>
              </a:ext>
            </a:extLst>
          </p:cNvPr>
          <p:cNvSpPr/>
          <p:nvPr/>
        </p:nvSpPr>
        <p:spPr>
          <a:xfrm>
            <a:off x="5937819" y="2015130"/>
            <a:ext cx="39142" cy="58786"/>
          </a:xfrm>
          <a:custGeom>
            <a:avLst/>
            <a:gdLst>
              <a:gd name="connsiteX0" fmla="*/ 39374 w 39142"/>
              <a:gd name="connsiteY0" fmla="*/ 42725 h 58786"/>
              <a:gd name="connsiteX1" fmla="*/ 36397 w 39142"/>
              <a:gd name="connsiteY1" fmla="*/ 42725 h 58786"/>
              <a:gd name="connsiteX2" fmla="*/ 34165 w 39142"/>
              <a:gd name="connsiteY2" fmla="*/ 50762 h 58786"/>
              <a:gd name="connsiteX3" fmla="*/ 25384 w 39142"/>
              <a:gd name="connsiteY3" fmla="*/ 51208 h 58786"/>
              <a:gd name="connsiteX4" fmla="*/ 9014 w 39142"/>
              <a:gd name="connsiteY4" fmla="*/ 51208 h 58786"/>
              <a:gd name="connsiteX5" fmla="*/ 26724 w 39142"/>
              <a:gd name="connsiteY5" fmla="*/ 36325 h 58786"/>
              <a:gd name="connsiteX6" fmla="*/ 39374 w 39142"/>
              <a:gd name="connsiteY6" fmla="*/ 17275 h 58786"/>
              <a:gd name="connsiteX7" fmla="*/ 18687 w 39142"/>
              <a:gd name="connsiteY7" fmla="*/ 11 h 58786"/>
              <a:gd name="connsiteX8" fmla="*/ 232 w 39142"/>
              <a:gd name="connsiteY8" fmla="*/ 15787 h 58786"/>
              <a:gd name="connsiteX9" fmla="*/ 4994 w 39142"/>
              <a:gd name="connsiteY9" fmla="*/ 20847 h 58786"/>
              <a:gd name="connsiteX10" fmla="*/ 9757 w 39142"/>
              <a:gd name="connsiteY10" fmla="*/ 16085 h 58786"/>
              <a:gd name="connsiteX11" fmla="*/ 4400 w 39142"/>
              <a:gd name="connsiteY11" fmla="*/ 11471 h 58786"/>
              <a:gd name="connsiteX12" fmla="*/ 17348 w 39142"/>
              <a:gd name="connsiteY12" fmla="*/ 3137 h 58786"/>
              <a:gd name="connsiteX13" fmla="*/ 30891 w 39142"/>
              <a:gd name="connsiteY13" fmla="*/ 17275 h 58786"/>
              <a:gd name="connsiteX14" fmla="*/ 22557 w 39142"/>
              <a:gd name="connsiteY14" fmla="*/ 34242 h 58786"/>
              <a:gd name="connsiteX15" fmla="*/ 1126 w 39142"/>
              <a:gd name="connsiteY15" fmla="*/ 55375 h 58786"/>
              <a:gd name="connsiteX16" fmla="*/ 232 w 39142"/>
              <a:gd name="connsiteY16" fmla="*/ 58798 h 58786"/>
              <a:gd name="connsiteX17" fmla="*/ 36845 w 39142"/>
              <a:gd name="connsiteY17" fmla="*/ 58798 h 5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42" h="58786">
                <a:moveTo>
                  <a:pt x="39374" y="42725"/>
                </a:moveTo>
                <a:lnTo>
                  <a:pt x="36397" y="42725"/>
                </a:lnTo>
                <a:cubicBezTo>
                  <a:pt x="36100" y="44660"/>
                  <a:pt x="35356" y="49869"/>
                  <a:pt x="34165" y="50762"/>
                </a:cubicBezTo>
                <a:cubicBezTo>
                  <a:pt x="33421" y="51208"/>
                  <a:pt x="26575" y="51208"/>
                  <a:pt x="25384" y="51208"/>
                </a:cubicBezTo>
                <a:lnTo>
                  <a:pt x="9014" y="51208"/>
                </a:lnTo>
                <a:cubicBezTo>
                  <a:pt x="18389" y="43022"/>
                  <a:pt x="21514" y="40492"/>
                  <a:pt x="26724" y="36325"/>
                </a:cubicBezTo>
                <a:cubicBezTo>
                  <a:pt x="33272" y="31116"/>
                  <a:pt x="39374" y="25610"/>
                  <a:pt x="39374" y="17275"/>
                </a:cubicBezTo>
                <a:cubicBezTo>
                  <a:pt x="39374" y="6560"/>
                  <a:pt x="29998" y="11"/>
                  <a:pt x="18687" y="11"/>
                </a:cubicBezTo>
                <a:cubicBezTo>
                  <a:pt x="7674" y="11"/>
                  <a:pt x="232" y="7750"/>
                  <a:pt x="232" y="15787"/>
                </a:cubicBezTo>
                <a:cubicBezTo>
                  <a:pt x="232" y="20401"/>
                  <a:pt x="4101" y="20847"/>
                  <a:pt x="4994" y="20847"/>
                </a:cubicBezTo>
                <a:cubicBezTo>
                  <a:pt x="7078" y="20847"/>
                  <a:pt x="9757" y="19359"/>
                  <a:pt x="9757" y="16085"/>
                </a:cubicBezTo>
                <a:cubicBezTo>
                  <a:pt x="9757" y="14448"/>
                  <a:pt x="9014" y="11471"/>
                  <a:pt x="4400" y="11471"/>
                </a:cubicBezTo>
                <a:cubicBezTo>
                  <a:pt x="7227" y="5071"/>
                  <a:pt x="13181" y="3137"/>
                  <a:pt x="17348" y="3137"/>
                </a:cubicBezTo>
                <a:cubicBezTo>
                  <a:pt x="26277" y="3137"/>
                  <a:pt x="30891" y="10132"/>
                  <a:pt x="30891" y="17275"/>
                </a:cubicBezTo>
                <a:cubicBezTo>
                  <a:pt x="30891" y="25014"/>
                  <a:pt x="25384" y="31116"/>
                  <a:pt x="22557" y="34242"/>
                </a:cubicBezTo>
                <a:lnTo>
                  <a:pt x="1126" y="55375"/>
                </a:lnTo>
                <a:cubicBezTo>
                  <a:pt x="232" y="56119"/>
                  <a:pt x="232" y="56268"/>
                  <a:pt x="232" y="58798"/>
                </a:cubicBezTo>
                <a:lnTo>
                  <a:pt x="36845" y="58798"/>
                </a:lnTo>
                <a:close/>
              </a:path>
            </a:pathLst>
          </a:custGeom>
          <a:solidFill>
            <a:srgbClr val="000000"/>
          </a:solidFill>
          <a:ln w="12700" cap="flat">
            <a:noFill/>
            <a:prstDash val="solid"/>
            <a:miter/>
          </a:ln>
        </p:spPr>
        <p:txBody>
          <a:bodyPr rtlCol="0" anchor="ctr"/>
          <a:lstStyle/>
          <a:p>
            <a:endParaRPr lang="en-AE"/>
          </a:p>
        </p:txBody>
      </p:sp>
      <p:sp>
        <p:nvSpPr>
          <p:cNvPr id="187" name="Freeform: Shape 186">
            <a:extLst>
              <a:ext uri="{FF2B5EF4-FFF2-40B4-BE49-F238E27FC236}">
                <a16:creationId xmlns:a16="http://schemas.microsoft.com/office/drawing/2014/main" id="{E38FE222-9B01-FAD5-017B-9F82D18FE143}"/>
              </a:ext>
            </a:extLst>
          </p:cNvPr>
          <p:cNvSpPr/>
          <p:nvPr/>
        </p:nvSpPr>
        <p:spPr>
          <a:xfrm>
            <a:off x="6047915" y="1980453"/>
            <a:ext cx="61168" cy="60870"/>
          </a:xfrm>
          <a:custGeom>
            <a:avLst/>
            <a:gdLst>
              <a:gd name="connsiteX0" fmla="*/ 61403 w 61168"/>
              <a:gd name="connsiteY0" fmla="*/ 58351 h 60870"/>
              <a:gd name="connsiteX1" fmla="*/ 59617 w 61168"/>
              <a:gd name="connsiteY1" fmla="*/ 55672 h 60870"/>
              <a:gd name="connsiteX2" fmla="*/ 34465 w 61168"/>
              <a:gd name="connsiteY2" fmla="*/ 30371 h 60870"/>
              <a:gd name="connsiteX3" fmla="*/ 59617 w 61168"/>
              <a:gd name="connsiteY3" fmla="*/ 5070 h 60870"/>
              <a:gd name="connsiteX4" fmla="*/ 61403 w 61168"/>
              <a:gd name="connsiteY4" fmla="*/ 2541 h 60870"/>
              <a:gd name="connsiteX5" fmla="*/ 58873 w 61168"/>
              <a:gd name="connsiteY5" fmla="*/ 10 h 60870"/>
              <a:gd name="connsiteX6" fmla="*/ 56194 w 61168"/>
              <a:gd name="connsiteY6" fmla="*/ 1647 h 60870"/>
              <a:gd name="connsiteX7" fmla="*/ 30894 w 61168"/>
              <a:gd name="connsiteY7" fmla="*/ 26948 h 60870"/>
              <a:gd name="connsiteX8" fmla="*/ 5443 w 61168"/>
              <a:gd name="connsiteY8" fmla="*/ 1647 h 60870"/>
              <a:gd name="connsiteX9" fmla="*/ 2765 w 61168"/>
              <a:gd name="connsiteY9" fmla="*/ 10 h 60870"/>
              <a:gd name="connsiteX10" fmla="*/ 235 w 61168"/>
              <a:gd name="connsiteY10" fmla="*/ 2541 h 60870"/>
              <a:gd name="connsiteX11" fmla="*/ 1872 w 61168"/>
              <a:gd name="connsiteY11" fmla="*/ 5070 h 60870"/>
              <a:gd name="connsiteX12" fmla="*/ 27024 w 61168"/>
              <a:gd name="connsiteY12" fmla="*/ 30371 h 60870"/>
              <a:gd name="connsiteX13" fmla="*/ 1872 w 61168"/>
              <a:gd name="connsiteY13" fmla="*/ 55672 h 60870"/>
              <a:gd name="connsiteX14" fmla="*/ 235 w 61168"/>
              <a:gd name="connsiteY14" fmla="*/ 58351 h 60870"/>
              <a:gd name="connsiteX15" fmla="*/ 2765 w 61168"/>
              <a:gd name="connsiteY15" fmla="*/ 60881 h 60870"/>
              <a:gd name="connsiteX16" fmla="*/ 5443 w 61168"/>
              <a:gd name="connsiteY16" fmla="*/ 59244 h 60870"/>
              <a:gd name="connsiteX17" fmla="*/ 30744 w 61168"/>
              <a:gd name="connsiteY17" fmla="*/ 33943 h 60870"/>
              <a:gd name="connsiteX18" fmla="*/ 56045 w 61168"/>
              <a:gd name="connsiteY18" fmla="*/ 59244 h 60870"/>
              <a:gd name="connsiteX19" fmla="*/ 58873 w 61168"/>
              <a:gd name="connsiteY19" fmla="*/ 60881 h 60870"/>
              <a:gd name="connsiteX20" fmla="*/ 61403 w 61168"/>
              <a:gd name="connsiteY20" fmla="*/ 58351 h 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168" h="60870">
                <a:moveTo>
                  <a:pt x="61403" y="58351"/>
                </a:moveTo>
                <a:cubicBezTo>
                  <a:pt x="61403" y="57458"/>
                  <a:pt x="61106" y="57160"/>
                  <a:pt x="59617" y="55672"/>
                </a:cubicBezTo>
                <a:lnTo>
                  <a:pt x="34465" y="30371"/>
                </a:lnTo>
                <a:lnTo>
                  <a:pt x="59617" y="5070"/>
                </a:lnTo>
                <a:cubicBezTo>
                  <a:pt x="61106" y="3731"/>
                  <a:pt x="61403" y="3433"/>
                  <a:pt x="61403" y="2541"/>
                </a:cubicBezTo>
                <a:cubicBezTo>
                  <a:pt x="61403" y="1052"/>
                  <a:pt x="60212" y="10"/>
                  <a:pt x="58873" y="10"/>
                </a:cubicBezTo>
                <a:cubicBezTo>
                  <a:pt x="57831" y="10"/>
                  <a:pt x="57236" y="457"/>
                  <a:pt x="56194" y="1647"/>
                </a:cubicBezTo>
                <a:lnTo>
                  <a:pt x="30894" y="26948"/>
                </a:lnTo>
                <a:lnTo>
                  <a:pt x="5443" y="1647"/>
                </a:lnTo>
                <a:cubicBezTo>
                  <a:pt x="3956" y="159"/>
                  <a:pt x="3806" y="10"/>
                  <a:pt x="2765" y="10"/>
                </a:cubicBezTo>
                <a:cubicBezTo>
                  <a:pt x="1425" y="10"/>
                  <a:pt x="235" y="1052"/>
                  <a:pt x="235" y="2541"/>
                </a:cubicBezTo>
                <a:cubicBezTo>
                  <a:pt x="235" y="3433"/>
                  <a:pt x="682" y="4029"/>
                  <a:pt x="1872" y="5070"/>
                </a:cubicBezTo>
                <a:lnTo>
                  <a:pt x="27024" y="30371"/>
                </a:lnTo>
                <a:lnTo>
                  <a:pt x="1872" y="55672"/>
                </a:lnTo>
                <a:cubicBezTo>
                  <a:pt x="681" y="56863"/>
                  <a:pt x="235" y="57607"/>
                  <a:pt x="235" y="58351"/>
                </a:cubicBezTo>
                <a:cubicBezTo>
                  <a:pt x="235" y="59839"/>
                  <a:pt x="1425" y="60881"/>
                  <a:pt x="2765" y="60881"/>
                </a:cubicBezTo>
                <a:cubicBezTo>
                  <a:pt x="3806" y="60881"/>
                  <a:pt x="3956" y="60732"/>
                  <a:pt x="5443" y="59244"/>
                </a:cubicBezTo>
                <a:lnTo>
                  <a:pt x="30744" y="33943"/>
                </a:lnTo>
                <a:lnTo>
                  <a:pt x="56045" y="59244"/>
                </a:lnTo>
                <a:cubicBezTo>
                  <a:pt x="57236" y="60583"/>
                  <a:pt x="57980" y="60881"/>
                  <a:pt x="58873" y="60881"/>
                </a:cubicBezTo>
                <a:cubicBezTo>
                  <a:pt x="60362" y="60881"/>
                  <a:pt x="61403" y="59839"/>
                  <a:pt x="61403" y="58351"/>
                </a:cubicBezTo>
                <a:close/>
              </a:path>
            </a:pathLst>
          </a:custGeom>
          <a:solidFill>
            <a:srgbClr val="000000"/>
          </a:solidFill>
          <a:ln w="12700" cap="flat">
            <a:noFill/>
            <a:prstDash val="solid"/>
            <a:miter/>
          </a:ln>
        </p:spPr>
        <p:txBody>
          <a:bodyPr rtlCol="0" anchor="ctr"/>
          <a:lstStyle/>
          <a:p>
            <a:endParaRPr lang="en-AE"/>
          </a:p>
        </p:txBody>
      </p:sp>
      <p:sp>
        <p:nvSpPr>
          <p:cNvPr id="188" name="Freeform: Shape 187">
            <a:extLst>
              <a:ext uri="{FF2B5EF4-FFF2-40B4-BE49-F238E27FC236}">
                <a16:creationId xmlns:a16="http://schemas.microsoft.com/office/drawing/2014/main" id="{BD4705F4-41E3-37EE-8D81-35B999F8BAE8}"/>
              </a:ext>
            </a:extLst>
          </p:cNvPr>
          <p:cNvSpPr/>
          <p:nvPr/>
        </p:nvSpPr>
        <p:spPr>
          <a:xfrm>
            <a:off x="6157675" y="1955896"/>
            <a:ext cx="72031" cy="86617"/>
          </a:xfrm>
          <a:custGeom>
            <a:avLst/>
            <a:gdLst>
              <a:gd name="connsiteX0" fmla="*/ 31194 w 72031"/>
              <a:gd name="connsiteY0" fmla="*/ 44063 h 86617"/>
              <a:gd name="connsiteX1" fmla="*/ 50096 w 72031"/>
              <a:gd name="connsiteY1" fmla="*/ 58499 h 86617"/>
              <a:gd name="connsiteX2" fmla="*/ 52327 w 72031"/>
              <a:gd name="connsiteY2" fmla="*/ 61774 h 86617"/>
              <a:gd name="connsiteX3" fmla="*/ 54560 w 72031"/>
              <a:gd name="connsiteY3" fmla="*/ 57607 h 86617"/>
              <a:gd name="connsiteX4" fmla="*/ 54560 w 72031"/>
              <a:gd name="connsiteY4" fmla="*/ 23376 h 86617"/>
              <a:gd name="connsiteX5" fmla="*/ 52327 w 72031"/>
              <a:gd name="connsiteY5" fmla="*/ 19358 h 86617"/>
              <a:gd name="connsiteX6" fmla="*/ 50096 w 72031"/>
              <a:gd name="connsiteY6" fmla="*/ 22037 h 86617"/>
              <a:gd name="connsiteX7" fmla="*/ 31194 w 72031"/>
              <a:gd name="connsiteY7" fmla="*/ 39598 h 86617"/>
              <a:gd name="connsiteX8" fmla="*/ 31194 w 72031"/>
              <a:gd name="connsiteY8" fmla="*/ 12809 h 86617"/>
              <a:gd name="connsiteX9" fmla="*/ 36701 w 72031"/>
              <a:gd name="connsiteY9" fmla="*/ 4326 h 86617"/>
              <a:gd name="connsiteX10" fmla="*/ 42653 w 72031"/>
              <a:gd name="connsiteY10" fmla="*/ 4326 h 86617"/>
              <a:gd name="connsiteX11" fmla="*/ 67806 w 72031"/>
              <a:gd name="connsiteY11" fmla="*/ 21888 h 86617"/>
              <a:gd name="connsiteX12" fmla="*/ 70038 w 72031"/>
              <a:gd name="connsiteY12" fmla="*/ 24716 h 86617"/>
              <a:gd name="connsiteX13" fmla="*/ 72270 w 72031"/>
              <a:gd name="connsiteY13" fmla="*/ 20548 h 86617"/>
              <a:gd name="connsiteX14" fmla="*/ 72270 w 72031"/>
              <a:gd name="connsiteY14" fmla="*/ 4177 h 86617"/>
              <a:gd name="connsiteX15" fmla="*/ 68103 w 72031"/>
              <a:gd name="connsiteY15" fmla="*/ 10 h 86617"/>
              <a:gd name="connsiteX16" fmla="*/ 4553 w 72031"/>
              <a:gd name="connsiteY16" fmla="*/ 10 h 86617"/>
              <a:gd name="connsiteX17" fmla="*/ 238 w 72031"/>
              <a:gd name="connsiteY17" fmla="*/ 2243 h 86617"/>
              <a:gd name="connsiteX18" fmla="*/ 3661 w 72031"/>
              <a:gd name="connsiteY18" fmla="*/ 4326 h 86617"/>
              <a:gd name="connsiteX19" fmla="*/ 11400 w 72031"/>
              <a:gd name="connsiteY19" fmla="*/ 11619 h 86617"/>
              <a:gd name="connsiteX20" fmla="*/ 11400 w 72031"/>
              <a:gd name="connsiteY20" fmla="*/ 75019 h 86617"/>
              <a:gd name="connsiteX21" fmla="*/ 4256 w 72031"/>
              <a:gd name="connsiteY21" fmla="*/ 82163 h 86617"/>
              <a:gd name="connsiteX22" fmla="*/ 238 w 72031"/>
              <a:gd name="connsiteY22" fmla="*/ 84396 h 86617"/>
              <a:gd name="connsiteX23" fmla="*/ 4553 w 72031"/>
              <a:gd name="connsiteY23" fmla="*/ 86628 h 86617"/>
              <a:gd name="connsiteX24" fmla="*/ 41016 w 72031"/>
              <a:gd name="connsiteY24" fmla="*/ 86628 h 86617"/>
              <a:gd name="connsiteX25" fmla="*/ 45333 w 72031"/>
              <a:gd name="connsiteY25" fmla="*/ 84396 h 86617"/>
              <a:gd name="connsiteX26" fmla="*/ 41463 w 72031"/>
              <a:gd name="connsiteY26" fmla="*/ 82163 h 86617"/>
              <a:gd name="connsiteX27" fmla="*/ 31194 w 72031"/>
              <a:gd name="connsiteY27" fmla="*/ 74573 h 86617"/>
              <a:gd name="connsiteX28" fmla="*/ 67806 w 72031"/>
              <a:gd name="connsiteY28" fmla="*/ 4326 h 86617"/>
              <a:gd name="connsiteX29" fmla="*/ 67806 w 72031"/>
              <a:gd name="connsiteY29" fmla="*/ 10279 h 86617"/>
              <a:gd name="connsiteX30" fmla="*/ 60959 w 72031"/>
              <a:gd name="connsiteY30" fmla="*/ 4326 h 86617"/>
              <a:gd name="connsiteX31" fmla="*/ 50096 w 72031"/>
              <a:gd name="connsiteY31" fmla="*/ 46593 h 86617"/>
              <a:gd name="connsiteX32" fmla="*/ 43398 w 72031"/>
              <a:gd name="connsiteY32" fmla="*/ 41533 h 86617"/>
              <a:gd name="connsiteX33" fmla="*/ 50096 w 72031"/>
              <a:gd name="connsiteY33" fmla="*/ 36324 h 86617"/>
              <a:gd name="connsiteX34" fmla="*/ 15715 w 72031"/>
              <a:gd name="connsiteY34" fmla="*/ 11321 h 86617"/>
              <a:gd name="connsiteX35" fmla="*/ 14823 w 72031"/>
              <a:gd name="connsiteY35" fmla="*/ 4326 h 86617"/>
              <a:gd name="connsiteX36" fmla="*/ 28217 w 72031"/>
              <a:gd name="connsiteY36" fmla="*/ 4326 h 86617"/>
              <a:gd name="connsiteX37" fmla="*/ 26729 w 72031"/>
              <a:gd name="connsiteY37" fmla="*/ 12661 h 86617"/>
              <a:gd name="connsiteX38" fmla="*/ 26729 w 72031"/>
              <a:gd name="connsiteY38" fmla="*/ 74871 h 86617"/>
              <a:gd name="connsiteX39" fmla="*/ 28069 w 72031"/>
              <a:gd name="connsiteY39" fmla="*/ 82163 h 86617"/>
              <a:gd name="connsiteX40" fmla="*/ 14823 w 72031"/>
              <a:gd name="connsiteY40" fmla="*/ 82163 h 86617"/>
              <a:gd name="connsiteX41" fmla="*/ 15715 w 72031"/>
              <a:gd name="connsiteY41" fmla="*/ 75168 h 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031" h="86617">
                <a:moveTo>
                  <a:pt x="31194" y="44063"/>
                </a:moveTo>
                <a:cubicBezTo>
                  <a:pt x="36402" y="44063"/>
                  <a:pt x="49053" y="44361"/>
                  <a:pt x="50096" y="58499"/>
                </a:cubicBezTo>
                <a:cubicBezTo>
                  <a:pt x="50244" y="59988"/>
                  <a:pt x="50393" y="61774"/>
                  <a:pt x="52327" y="61774"/>
                </a:cubicBezTo>
                <a:cubicBezTo>
                  <a:pt x="54560" y="61774"/>
                  <a:pt x="54560" y="59988"/>
                  <a:pt x="54560" y="57607"/>
                </a:cubicBezTo>
                <a:lnTo>
                  <a:pt x="54560" y="23376"/>
                </a:lnTo>
                <a:cubicBezTo>
                  <a:pt x="54560" y="21292"/>
                  <a:pt x="54560" y="19358"/>
                  <a:pt x="52327" y="19358"/>
                </a:cubicBezTo>
                <a:cubicBezTo>
                  <a:pt x="50690" y="19358"/>
                  <a:pt x="50244" y="20548"/>
                  <a:pt x="50096" y="22037"/>
                </a:cubicBezTo>
                <a:cubicBezTo>
                  <a:pt x="49351" y="36622"/>
                  <a:pt x="40421" y="39152"/>
                  <a:pt x="31194" y="39598"/>
                </a:cubicBezTo>
                <a:lnTo>
                  <a:pt x="31194" y="12809"/>
                </a:lnTo>
                <a:cubicBezTo>
                  <a:pt x="31194" y="4326"/>
                  <a:pt x="33575" y="4326"/>
                  <a:pt x="36701" y="4326"/>
                </a:cubicBezTo>
                <a:lnTo>
                  <a:pt x="42653" y="4326"/>
                </a:lnTo>
                <a:cubicBezTo>
                  <a:pt x="58726" y="4326"/>
                  <a:pt x="67061" y="13107"/>
                  <a:pt x="67806" y="21888"/>
                </a:cubicBezTo>
                <a:cubicBezTo>
                  <a:pt x="67954" y="22930"/>
                  <a:pt x="68103" y="24716"/>
                  <a:pt x="70038" y="24716"/>
                </a:cubicBezTo>
                <a:cubicBezTo>
                  <a:pt x="72270" y="24716"/>
                  <a:pt x="72270" y="22781"/>
                  <a:pt x="72270" y="20548"/>
                </a:cubicBezTo>
                <a:lnTo>
                  <a:pt x="72270" y="4177"/>
                </a:lnTo>
                <a:cubicBezTo>
                  <a:pt x="72270" y="159"/>
                  <a:pt x="71972" y="10"/>
                  <a:pt x="68103" y="10"/>
                </a:cubicBezTo>
                <a:lnTo>
                  <a:pt x="4553" y="10"/>
                </a:lnTo>
                <a:cubicBezTo>
                  <a:pt x="2321" y="10"/>
                  <a:pt x="238" y="10"/>
                  <a:pt x="238" y="2243"/>
                </a:cubicBezTo>
                <a:cubicBezTo>
                  <a:pt x="238" y="4326"/>
                  <a:pt x="2619" y="4326"/>
                  <a:pt x="3661" y="4326"/>
                </a:cubicBezTo>
                <a:cubicBezTo>
                  <a:pt x="10804" y="4326"/>
                  <a:pt x="11400" y="5368"/>
                  <a:pt x="11400" y="11619"/>
                </a:cubicBezTo>
                <a:lnTo>
                  <a:pt x="11400" y="75019"/>
                </a:lnTo>
                <a:cubicBezTo>
                  <a:pt x="11400" y="80972"/>
                  <a:pt x="10953" y="82163"/>
                  <a:pt x="4256" y="82163"/>
                </a:cubicBezTo>
                <a:cubicBezTo>
                  <a:pt x="2321" y="82163"/>
                  <a:pt x="238" y="82163"/>
                  <a:pt x="238" y="84396"/>
                </a:cubicBezTo>
                <a:cubicBezTo>
                  <a:pt x="238" y="86628"/>
                  <a:pt x="2321" y="86628"/>
                  <a:pt x="4553" y="86628"/>
                </a:cubicBezTo>
                <a:lnTo>
                  <a:pt x="41016" y="86628"/>
                </a:lnTo>
                <a:cubicBezTo>
                  <a:pt x="43398" y="86628"/>
                  <a:pt x="45333" y="86628"/>
                  <a:pt x="45333" y="84396"/>
                </a:cubicBezTo>
                <a:cubicBezTo>
                  <a:pt x="45333" y="82163"/>
                  <a:pt x="43100" y="82163"/>
                  <a:pt x="41463" y="82163"/>
                </a:cubicBezTo>
                <a:cubicBezTo>
                  <a:pt x="31788" y="82163"/>
                  <a:pt x="31194" y="81270"/>
                  <a:pt x="31194" y="74573"/>
                </a:cubicBezTo>
                <a:close/>
                <a:moveTo>
                  <a:pt x="67806" y="4326"/>
                </a:moveTo>
                <a:lnTo>
                  <a:pt x="67806" y="10279"/>
                </a:lnTo>
                <a:cubicBezTo>
                  <a:pt x="66020" y="8493"/>
                  <a:pt x="63787" y="6112"/>
                  <a:pt x="60959" y="4326"/>
                </a:cubicBezTo>
                <a:close/>
                <a:moveTo>
                  <a:pt x="50096" y="46593"/>
                </a:moveTo>
                <a:cubicBezTo>
                  <a:pt x="48160" y="44063"/>
                  <a:pt x="44886" y="42277"/>
                  <a:pt x="43398" y="41533"/>
                </a:cubicBezTo>
                <a:cubicBezTo>
                  <a:pt x="45779" y="40491"/>
                  <a:pt x="48309" y="38408"/>
                  <a:pt x="50096" y="36324"/>
                </a:cubicBezTo>
                <a:close/>
                <a:moveTo>
                  <a:pt x="15715" y="11321"/>
                </a:moveTo>
                <a:cubicBezTo>
                  <a:pt x="15715" y="9833"/>
                  <a:pt x="15715" y="6707"/>
                  <a:pt x="14823" y="4326"/>
                </a:cubicBezTo>
                <a:lnTo>
                  <a:pt x="28217" y="4326"/>
                </a:lnTo>
                <a:cubicBezTo>
                  <a:pt x="26729" y="7303"/>
                  <a:pt x="26729" y="11470"/>
                  <a:pt x="26729" y="12661"/>
                </a:cubicBezTo>
                <a:lnTo>
                  <a:pt x="26729" y="74871"/>
                </a:lnTo>
                <a:cubicBezTo>
                  <a:pt x="26729" y="76805"/>
                  <a:pt x="26729" y="79782"/>
                  <a:pt x="28069" y="82163"/>
                </a:cubicBezTo>
                <a:lnTo>
                  <a:pt x="14823" y="82163"/>
                </a:lnTo>
                <a:cubicBezTo>
                  <a:pt x="15715" y="79931"/>
                  <a:pt x="15715" y="76805"/>
                  <a:pt x="15715" y="75168"/>
                </a:cubicBezTo>
                <a:close/>
              </a:path>
            </a:pathLst>
          </a:custGeom>
          <a:solidFill>
            <a:srgbClr val="000000"/>
          </a:solidFill>
          <a:ln w="12700" cap="flat">
            <a:noFill/>
            <a:prstDash val="solid"/>
            <a:miter/>
          </a:ln>
        </p:spPr>
        <p:txBody>
          <a:bodyPr rtlCol="0" anchor="ctr"/>
          <a:lstStyle/>
          <a:p>
            <a:endParaRPr lang="en-AE"/>
          </a:p>
        </p:txBody>
      </p:sp>
      <p:sp>
        <p:nvSpPr>
          <p:cNvPr id="189" name="Freeform: Shape 188">
            <a:extLst>
              <a:ext uri="{FF2B5EF4-FFF2-40B4-BE49-F238E27FC236}">
                <a16:creationId xmlns:a16="http://schemas.microsoft.com/office/drawing/2014/main" id="{DA6719BF-5EDE-9502-6409-CB793F8B74CE}"/>
              </a:ext>
            </a:extLst>
          </p:cNvPr>
          <p:cNvSpPr/>
          <p:nvPr/>
        </p:nvSpPr>
        <p:spPr>
          <a:xfrm>
            <a:off x="6239903" y="1935135"/>
            <a:ext cx="43457" cy="62358"/>
          </a:xfrm>
          <a:custGeom>
            <a:avLst/>
            <a:gdLst>
              <a:gd name="connsiteX0" fmla="*/ 43102 w 43457"/>
              <a:gd name="connsiteY0" fmla="*/ 48825 h 62358"/>
              <a:gd name="connsiteX1" fmla="*/ 41614 w 43457"/>
              <a:gd name="connsiteY1" fmla="*/ 47634 h 62358"/>
              <a:gd name="connsiteX2" fmla="*/ 39828 w 43457"/>
              <a:gd name="connsiteY2" fmla="*/ 49718 h 62358"/>
              <a:gd name="connsiteX3" fmla="*/ 32089 w 43457"/>
              <a:gd name="connsiteY3" fmla="*/ 59838 h 62358"/>
              <a:gd name="connsiteX4" fmla="*/ 28963 w 43457"/>
              <a:gd name="connsiteY4" fmla="*/ 55224 h 62358"/>
              <a:gd name="connsiteX5" fmla="*/ 29559 w 43457"/>
              <a:gd name="connsiteY5" fmla="*/ 51355 h 62358"/>
              <a:gd name="connsiteX6" fmla="*/ 30005 w 43457"/>
              <a:gd name="connsiteY6" fmla="*/ 48527 h 62358"/>
              <a:gd name="connsiteX7" fmla="*/ 15569 w 43457"/>
              <a:gd name="connsiteY7" fmla="*/ 39151 h 62358"/>
              <a:gd name="connsiteX8" fmla="*/ 23010 w 43457"/>
              <a:gd name="connsiteY8" fmla="*/ 33347 h 62358"/>
              <a:gd name="connsiteX9" fmla="*/ 36851 w 43457"/>
              <a:gd name="connsiteY9" fmla="*/ 24863 h 62358"/>
              <a:gd name="connsiteX10" fmla="*/ 39828 w 43457"/>
              <a:gd name="connsiteY10" fmla="*/ 26054 h 62358"/>
              <a:gd name="connsiteX11" fmla="*/ 35214 w 43457"/>
              <a:gd name="connsiteY11" fmla="*/ 30965 h 62358"/>
              <a:gd name="connsiteX12" fmla="*/ 38637 w 43457"/>
              <a:gd name="connsiteY12" fmla="*/ 34240 h 62358"/>
              <a:gd name="connsiteX13" fmla="*/ 43698 w 43457"/>
              <a:gd name="connsiteY13" fmla="*/ 28584 h 62358"/>
              <a:gd name="connsiteX14" fmla="*/ 37000 w 43457"/>
              <a:gd name="connsiteY14" fmla="*/ 22482 h 62358"/>
              <a:gd name="connsiteX15" fmla="*/ 22712 w 43457"/>
              <a:gd name="connsiteY15" fmla="*/ 30221 h 62358"/>
              <a:gd name="connsiteX16" fmla="*/ 12443 w 43457"/>
              <a:gd name="connsiteY16" fmla="*/ 37960 h 62358"/>
              <a:gd name="connsiteX17" fmla="*/ 21224 w 43457"/>
              <a:gd name="connsiteY17" fmla="*/ 2688 h 62358"/>
              <a:gd name="connsiteX18" fmla="*/ 21671 w 43457"/>
              <a:gd name="connsiteY18" fmla="*/ 1200 h 62358"/>
              <a:gd name="connsiteX19" fmla="*/ 20182 w 43457"/>
              <a:gd name="connsiteY19" fmla="*/ 9 h 62358"/>
              <a:gd name="connsiteX20" fmla="*/ 8872 w 43457"/>
              <a:gd name="connsiteY20" fmla="*/ 902 h 62358"/>
              <a:gd name="connsiteX21" fmla="*/ 6936 w 43457"/>
              <a:gd name="connsiteY21" fmla="*/ 2986 h 62358"/>
              <a:gd name="connsiteX22" fmla="*/ 9169 w 43457"/>
              <a:gd name="connsiteY22" fmla="*/ 4176 h 62358"/>
              <a:gd name="connsiteX23" fmla="*/ 13486 w 43457"/>
              <a:gd name="connsiteY23" fmla="*/ 5516 h 62358"/>
              <a:gd name="connsiteX24" fmla="*/ 13039 w 43457"/>
              <a:gd name="connsiteY24" fmla="*/ 7451 h 62358"/>
              <a:gd name="connsiteX25" fmla="*/ 686 w 43457"/>
              <a:gd name="connsiteY25" fmla="*/ 57606 h 62358"/>
              <a:gd name="connsiteX26" fmla="*/ 240 w 43457"/>
              <a:gd name="connsiteY26" fmla="*/ 59540 h 62358"/>
              <a:gd name="connsiteX27" fmla="*/ 3215 w 43457"/>
              <a:gd name="connsiteY27" fmla="*/ 62368 h 62358"/>
              <a:gd name="connsiteX28" fmla="*/ 7235 w 43457"/>
              <a:gd name="connsiteY28" fmla="*/ 58647 h 62358"/>
              <a:gd name="connsiteX29" fmla="*/ 11550 w 43457"/>
              <a:gd name="connsiteY29" fmla="*/ 41532 h 62358"/>
              <a:gd name="connsiteX30" fmla="*/ 23010 w 43457"/>
              <a:gd name="connsiteY30" fmla="*/ 48676 h 62358"/>
              <a:gd name="connsiteX31" fmla="*/ 22712 w 43457"/>
              <a:gd name="connsiteY31" fmla="*/ 50462 h 62358"/>
              <a:gd name="connsiteX32" fmla="*/ 22415 w 43457"/>
              <a:gd name="connsiteY32" fmla="*/ 53290 h 62358"/>
              <a:gd name="connsiteX33" fmla="*/ 31790 w 43457"/>
              <a:gd name="connsiteY33" fmla="*/ 62368 h 62358"/>
              <a:gd name="connsiteX34" fmla="*/ 43102 w 43457"/>
              <a:gd name="connsiteY34" fmla="*/ 48825 h 6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457" h="62358">
                <a:moveTo>
                  <a:pt x="43102" y="48825"/>
                </a:moveTo>
                <a:cubicBezTo>
                  <a:pt x="43102" y="47634"/>
                  <a:pt x="41911" y="47634"/>
                  <a:pt x="41614" y="47634"/>
                </a:cubicBezTo>
                <a:cubicBezTo>
                  <a:pt x="40422" y="47634"/>
                  <a:pt x="40274" y="48081"/>
                  <a:pt x="39828" y="49718"/>
                </a:cubicBezTo>
                <a:cubicBezTo>
                  <a:pt x="38785" y="53587"/>
                  <a:pt x="36404" y="59838"/>
                  <a:pt x="32089" y="59838"/>
                </a:cubicBezTo>
                <a:cubicBezTo>
                  <a:pt x="29707" y="59838"/>
                  <a:pt x="28963" y="57606"/>
                  <a:pt x="28963" y="55224"/>
                </a:cubicBezTo>
                <a:cubicBezTo>
                  <a:pt x="28963" y="53736"/>
                  <a:pt x="28963" y="53587"/>
                  <a:pt x="29559" y="51355"/>
                </a:cubicBezTo>
                <a:cubicBezTo>
                  <a:pt x="29559" y="51057"/>
                  <a:pt x="30005" y="49569"/>
                  <a:pt x="30005" y="48527"/>
                </a:cubicBezTo>
                <a:cubicBezTo>
                  <a:pt x="30005" y="40639"/>
                  <a:pt x="19290" y="39449"/>
                  <a:pt x="15569" y="39151"/>
                </a:cubicBezTo>
                <a:cubicBezTo>
                  <a:pt x="18098" y="37514"/>
                  <a:pt x="21372" y="34686"/>
                  <a:pt x="23010" y="33347"/>
                </a:cubicBezTo>
                <a:cubicBezTo>
                  <a:pt x="27475" y="29031"/>
                  <a:pt x="31940" y="24863"/>
                  <a:pt x="36851" y="24863"/>
                </a:cubicBezTo>
                <a:cubicBezTo>
                  <a:pt x="37893" y="24863"/>
                  <a:pt x="39084" y="25161"/>
                  <a:pt x="39828" y="26054"/>
                </a:cubicBezTo>
                <a:cubicBezTo>
                  <a:pt x="35958" y="26649"/>
                  <a:pt x="35214" y="29626"/>
                  <a:pt x="35214" y="30965"/>
                </a:cubicBezTo>
                <a:cubicBezTo>
                  <a:pt x="35214" y="32900"/>
                  <a:pt x="36703" y="34240"/>
                  <a:pt x="38637" y="34240"/>
                </a:cubicBezTo>
                <a:cubicBezTo>
                  <a:pt x="41167" y="34240"/>
                  <a:pt x="43698" y="32305"/>
                  <a:pt x="43698" y="28584"/>
                </a:cubicBezTo>
                <a:cubicBezTo>
                  <a:pt x="43698" y="25756"/>
                  <a:pt x="41614" y="22482"/>
                  <a:pt x="37000" y="22482"/>
                </a:cubicBezTo>
                <a:cubicBezTo>
                  <a:pt x="31940" y="22482"/>
                  <a:pt x="27326" y="26054"/>
                  <a:pt x="22712" y="30221"/>
                </a:cubicBezTo>
                <a:cubicBezTo>
                  <a:pt x="18991" y="33793"/>
                  <a:pt x="16164" y="36472"/>
                  <a:pt x="12443" y="37960"/>
                </a:cubicBezTo>
                <a:lnTo>
                  <a:pt x="21224" y="2688"/>
                </a:lnTo>
                <a:cubicBezTo>
                  <a:pt x="21372" y="2539"/>
                  <a:pt x="21671" y="1200"/>
                  <a:pt x="21671" y="1200"/>
                </a:cubicBezTo>
                <a:cubicBezTo>
                  <a:pt x="21671" y="753"/>
                  <a:pt x="21224" y="9"/>
                  <a:pt x="20182" y="9"/>
                </a:cubicBezTo>
                <a:cubicBezTo>
                  <a:pt x="18397" y="9"/>
                  <a:pt x="11105" y="753"/>
                  <a:pt x="8872" y="902"/>
                </a:cubicBezTo>
                <a:cubicBezTo>
                  <a:pt x="8128" y="1051"/>
                  <a:pt x="6936" y="1051"/>
                  <a:pt x="6936" y="2986"/>
                </a:cubicBezTo>
                <a:cubicBezTo>
                  <a:pt x="6936" y="4176"/>
                  <a:pt x="8128" y="4176"/>
                  <a:pt x="9169" y="4176"/>
                </a:cubicBezTo>
                <a:cubicBezTo>
                  <a:pt x="13486" y="4176"/>
                  <a:pt x="13486" y="4772"/>
                  <a:pt x="13486" y="5516"/>
                </a:cubicBezTo>
                <a:cubicBezTo>
                  <a:pt x="13486" y="6111"/>
                  <a:pt x="13336" y="6706"/>
                  <a:pt x="13039" y="7451"/>
                </a:cubicBezTo>
                <a:lnTo>
                  <a:pt x="686" y="57606"/>
                </a:lnTo>
                <a:cubicBezTo>
                  <a:pt x="240" y="59243"/>
                  <a:pt x="240" y="59540"/>
                  <a:pt x="240" y="59540"/>
                </a:cubicBezTo>
                <a:cubicBezTo>
                  <a:pt x="240" y="60880"/>
                  <a:pt x="1281" y="62368"/>
                  <a:pt x="3215" y="62368"/>
                </a:cubicBezTo>
                <a:cubicBezTo>
                  <a:pt x="5597" y="62368"/>
                  <a:pt x="6788" y="60582"/>
                  <a:pt x="7235" y="58647"/>
                </a:cubicBezTo>
                <a:cubicBezTo>
                  <a:pt x="7383" y="58350"/>
                  <a:pt x="11253" y="42723"/>
                  <a:pt x="11550" y="41532"/>
                </a:cubicBezTo>
                <a:cubicBezTo>
                  <a:pt x="17950" y="42127"/>
                  <a:pt x="23010" y="44062"/>
                  <a:pt x="23010" y="48676"/>
                </a:cubicBezTo>
                <a:cubicBezTo>
                  <a:pt x="23010" y="49122"/>
                  <a:pt x="23010" y="49569"/>
                  <a:pt x="22712" y="50462"/>
                </a:cubicBezTo>
                <a:cubicBezTo>
                  <a:pt x="22415" y="51801"/>
                  <a:pt x="22415" y="52248"/>
                  <a:pt x="22415" y="53290"/>
                </a:cubicBezTo>
                <a:cubicBezTo>
                  <a:pt x="22415" y="59540"/>
                  <a:pt x="27475" y="62368"/>
                  <a:pt x="31790" y="62368"/>
                </a:cubicBezTo>
                <a:cubicBezTo>
                  <a:pt x="40422" y="62368"/>
                  <a:pt x="43102" y="48825"/>
                  <a:pt x="43102" y="48825"/>
                </a:cubicBezTo>
                <a:close/>
              </a:path>
            </a:pathLst>
          </a:custGeom>
          <a:solidFill>
            <a:srgbClr val="000000"/>
          </a:solidFill>
          <a:ln w="12700" cap="flat">
            <a:noFill/>
            <a:prstDash val="solid"/>
            <a:miter/>
          </a:ln>
        </p:spPr>
        <p:txBody>
          <a:bodyPr rtlCol="0" anchor="ctr"/>
          <a:lstStyle/>
          <a:p>
            <a:endParaRPr lang="en-AE"/>
          </a:p>
        </p:txBody>
      </p:sp>
      <p:sp>
        <p:nvSpPr>
          <p:cNvPr id="190" name="Freeform: Shape 189">
            <a:extLst>
              <a:ext uri="{FF2B5EF4-FFF2-40B4-BE49-F238E27FC236}">
                <a16:creationId xmlns:a16="http://schemas.microsoft.com/office/drawing/2014/main" id="{B054AF77-2587-BE7A-1EF2-741B74BB9BA1}"/>
              </a:ext>
            </a:extLst>
          </p:cNvPr>
          <p:cNvSpPr/>
          <p:nvPr/>
        </p:nvSpPr>
        <p:spPr>
          <a:xfrm>
            <a:off x="6238711" y="2015130"/>
            <a:ext cx="39142" cy="58786"/>
          </a:xfrm>
          <a:custGeom>
            <a:avLst/>
            <a:gdLst>
              <a:gd name="connsiteX0" fmla="*/ 39382 w 39142"/>
              <a:gd name="connsiteY0" fmla="*/ 42725 h 58786"/>
              <a:gd name="connsiteX1" fmla="*/ 36405 w 39142"/>
              <a:gd name="connsiteY1" fmla="*/ 42725 h 58786"/>
              <a:gd name="connsiteX2" fmla="*/ 34173 w 39142"/>
              <a:gd name="connsiteY2" fmla="*/ 50762 h 58786"/>
              <a:gd name="connsiteX3" fmla="*/ 25392 w 39142"/>
              <a:gd name="connsiteY3" fmla="*/ 51208 h 58786"/>
              <a:gd name="connsiteX4" fmla="*/ 9020 w 39142"/>
              <a:gd name="connsiteY4" fmla="*/ 51208 h 58786"/>
              <a:gd name="connsiteX5" fmla="*/ 26732 w 39142"/>
              <a:gd name="connsiteY5" fmla="*/ 36325 h 58786"/>
              <a:gd name="connsiteX6" fmla="*/ 39382 w 39142"/>
              <a:gd name="connsiteY6" fmla="*/ 17275 h 58786"/>
              <a:gd name="connsiteX7" fmla="*/ 18695 w 39142"/>
              <a:gd name="connsiteY7" fmla="*/ 11 h 58786"/>
              <a:gd name="connsiteX8" fmla="*/ 240 w 39142"/>
              <a:gd name="connsiteY8" fmla="*/ 15787 h 58786"/>
              <a:gd name="connsiteX9" fmla="*/ 5002 w 39142"/>
              <a:gd name="connsiteY9" fmla="*/ 20847 h 58786"/>
              <a:gd name="connsiteX10" fmla="*/ 9765 w 39142"/>
              <a:gd name="connsiteY10" fmla="*/ 16085 h 58786"/>
              <a:gd name="connsiteX11" fmla="*/ 4408 w 39142"/>
              <a:gd name="connsiteY11" fmla="*/ 11471 h 58786"/>
              <a:gd name="connsiteX12" fmla="*/ 17355 w 39142"/>
              <a:gd name="connsiteY12" fmla="*/ 3137 h 58786"/>
              <a:gd name="connsiteX13" fmla="*/ 30899 w 39142"/>
              <a:gd name="connsiteY13" fmla="*/ 17275 h 58786"/>
              <a:gd name="connsiteX14" fmla="*/ 22564 w 39142"/>
              <a:gd name="connsiteY14" fmla="*/ 34242 h 58786"/>
              <a:gd name="connsiteX15" fmla="*/ 1132 w 39142"/>
              <a:gd name="connsiteY15" fmla="*/ 55375 h 58786"/>
              <a:gd name="connsiteX16" fmla="*/ 240 w 39142"/>
              <a:gd name="connsiteY16" fmla="*/ 58798 h 58786"/>
              <a:gd name="connsiteX17" fmla="*/ 36851 w 39142"/>
              <a:gd name="connsiteY17" fmla="*/ 58798 h 5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42" h="58786">
                <a:moveTo>
                  <a:pt x="39382" y="42725"/>
                </a:moveTo>
                <a:lnTo>
                  <a:pt x="36405" y="42725"/>
                </a:lnTo>
                <a:cubicBezTo>
                  <a:pt x="36107" y="44660"/>
                  <a:pt x="35364" y="49869"/>
                  <a:pt x="34173" y="50762"/>
                </a:cubicBezTo>
                <a:cubicBezTo>
                  <a:pt x="33428" y="51208"/>
                  <a:pt x="26582" y="51208"/>
                  <a:pt x="25392" y="51208"/>
                </a:cubicBezTo>
                <a:lnTo>
                  <a:pt x="9020" y="51208"/>
                </a:lnTo>
                <a:cubicBezTo>
                  <a:pt x="18397" y="43022"/>
                  <a:pt x="21522" y="40492"/>
                  <a:pt x="26732" y="36325"/>
                </a:cubicBezTo>
                <a:cubicBezTo>
                  <a:pt x="33280" y="31116"/>
                  <a:pt x="39382" y="25610"/>
                  <a:pt x="39382" y="17275"/>
                </a:cubicBezTo>
                <a:cubicBezTo>
                  <a:pt x="39382" y="6560"/>
                  <a:pt x="30006" y="11"/>
                  <a:pt x="18695" y="11"/>
                </a:cubicBezTo>
                <a:cubicBezTo>
                  <a:pt x="7682" y="11"/>
                  <a:pt x="240" y="7750"/>
                  <a:pt x="240" y="15787"/>
                </a:cubicBezTo>
                <a:cubicBezTo>
                  <a:pt x="240" y="20401"/>
                  <a:pt x="4109" y="20847"/>
                  <a:pt x="5002" y="20847"/>
                </a:cubicBezTo>
                <a:cubicBezTo>
                  <a:pt x="7086" y="20847"/>
                  <a:pt x="9765" y="19359"/>
                  <a:pt x="9765" y="16085"/>
                </a:cubicBezTo>
                <a:cubicBezTo>
                  <a:pt x="9765" y="14448"/>
                  <a:pt x="9020" y="11471"/>
                  <a:pt x="4408" y="11471"/>
                </a:cubicBezTo>
                <a:cubicBezTo>
                  <a:pt x="7235" y="5071"/>
                  <a:pt x="13189" y="3137"/>
                  <a:pt x="17355" y="3137"/>
                </a:cubicBezTo>
                <a:cubicBezTo>
                  <a:pt x="26285" y="3137"/>
                  <a:pt x="30899" y="10132"/>
                  <a:pt x="30899" y="17275"/>
                </a:cubicBezTo>
                <a:cubicBezTo>
                  <a:pt x="30899" y="25014"/>
                  <a:pt x="25392" y="31116"/>
                  <a:pt x="22564" y="34242"/>
                </a:cubicBezTo>
                <a:lnTo>
                  <a:pt x="1132" y="55375"/>
                </a:lnTo>
                <a:cubicBezTo>
                  <a:pt x="240" y="56119"/>
                  <a:pt x="240" y="56268"/>
                  <a:pt x="240" y="58798"/>
                </a:cubicBezTo>
                <a:lnTo>
                  <a:pt x="36851" y="58798"/>
                </a:lnTo>
                <a:close/>
              </a:path>
            </a:pathLst>
          </a:custGeom>
          <a:solidFill>
            <a:srgbClr val="000000"/>
          </a:solidFill>
          <a:ln w="12700" cap="flat">
            <a:noFill/>
            <a:prstDash val="solid"/>
            <a:miter/>
          </a:ln>
        </p:spPr>
        <p:txBody>
          <a:bodyPr rtlCol="0" anchor="ctr"/>
          <a:lstStyle/>
          <a:p>
            <a:endParaRPr lang="en-AE"/>
          </a:p>
        </p:txBody>
      </p:sp>
      <p:sp>
        <p:nvSpPr>
          <p:cNvPr id="191" name="Freeform: Shape 190">
            <a:extLst>
              <a:ext uri="{FF2B5EF4-FFF2-40B4-BE49-F238E27FC236}">
                <a16:creationId xmlns:a16="http://schemas.microsoft.com/office/drawing/2014/main" id="{3D227474-C264-D407-1D48-0D73DA893B0A}"/>
              </a:ext>
            </a:extLst>
          </p:cNvPr>
          <p:cNvSpPr/>
          <p:nvPr/>
        </p:nvSpPr>
        <p:spPr>
          <a:xfrm>
            <a:off x="6337682" y="1977923"/>
            <a:ext cx="112365" cy="65930"/>
          </a:xfrm>
          <a:custGeom>
            <a:avLst/>
            <a:gdLst>
              <a:gd name="connsiteX0" fmla="*/ 112609 w 112365"/>
              <a:gd name="connsiteY0" fmla="*/ 32901 h 65930"/>
              <a:gd name="connsiteX1" fmla="*/ 111566 w 112365"/>
              <a:gd name="connsiteY1" fmla="*/ 31711 h 65930"/>
              <a:gd name="connsiteX2" fmla="*/ 85671 w 112365"/>
              <a:gd name="connsiteY2" fmla="*/ 1052 h 65930"/>
              <a:gd name="connsiteX3" fmla="*/ 84182 w 112365"/>
              <a:gd name="connsiteY3" fmla="*/ 10 h 65930"/>
              <a:gd name="connsiteX4" fmla="*/ 81950 w 112365"/>
              <a:gd name="connsiteY4" fmla="*/ 10 h 65930"/>
              <a:gd name="connsiteX5" fmla="*/ 80610 w 112365"/>
              <a:gd name="connsiteY5" fmla="*/ 1647 h 65930"/>
              <a:gd name="connsiteX6" fmla="*/ 98618 w 112365"/>
              <a:gd name="connsiteY6" fmla="*/ 30371 h 65930"/>
              <a:gd name="connsiteX7" fmla="*/ 2922 w 112365"/>
              <a:gd name="connsiteY7" fmla="*/ 30371 h 65930"/>
              <a:gd name="connsiteX8" fmla="*/ 243 w 112365"/>
              <a:gd name="connsiteY8" fmla="*/ 32901 h 65930"/>
              <a:gd name="connsiteX9" fmla="*/ 2922 w 112365"/>
              <a:gd name="connsiteY9" fmla="*/ 35431 h 65930"/>
              <a:gd name="connsiteX10" fmla="*/ 98618 w 112365"/>
              <a:gd name="connsiteY10" fmla="*/ 35431 h 65930"/>
              <a:gd name="connsiteX11" fmla="*/ 80610 w 112365"/>
              <a:gd name="connsiteY11" fmla="*/ 64304 h 65930"/>
              <a:gd name="connsiteX12" fmla="*/ 81950 w 112365"/>
              <a:gd name="connsiteY12" fmla="*/ 65941 h 65930"/>
              <a:gd name="connsiteX13" fmla="*/ 84182 w 112365"/>
              <a:gd name="connsiteY13" fmla="*/ 65941 h 65930"/>
              <a:gd name="connsiteX14" fmla="*/ 85671 w 112365"/>
              <a:gd name="connsiteY14" fmla="*/ 64899 h 65930"/>
              <a:gd name="connsiteX15" fmla="*/ 111566 w 112365"/>
              <a:gd name="connsiteY15" fmla="*/ 34241 h 65930"/>
              <a:gd name="connsiteX16" fmla="*/ 112609 w 112365"/>
              <a:gd name="connsiteY16" fmla="*/ 32901 h 65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365" h="65930">
                <a:moveTo>
                  <a:pt x="112609" y="32901"/>
                </a:moveTo>
                <a:cubicBezTo>
                  <a:pt x="112609" y="32306"/>
                  <a:pt x="112013" y="31860"/>
                  <a:pt x="111566" y="31711"/>
                </a:cubicBezTo>
                <a:cubicBezTo>
                  <a:pt x="98023" y="26948"/>
                  <a:pt x="88052" y="15191"/>
                  <a:pt x="85671" y="1052"/>
                </a:cubicBezTo>
                <a:cubicBezTo>
                  <a:pt x="85521" y="457"/>
                  <a:pt x="84778" y="10"/>
                  <a:pt x="84182" y="10"/>
                </a:cubicBezTo>
                <a:lnTo>
                  <a:pt x="81950" y="10"/>
                </a:lnTo>
                <a:cubicBezTo>
                  <a:pt x="81206" y="10"/>
                  <a:pt x="80610" y="606"/>
                  <a:pt x="80610" y="1647"/>
                </a:cubicBezTo>
                <a:cubicBezTo>
                  <a:pt x="82545" y="13256"/>
                  <a:pt x="89093" y="23674"/>
                  <a:pt x="98618" y="30371"/>
                </a:cubicBezTo>
                <a:lnTo>
                  <a:pt x="2922" y="30371"/>
                </a:lnTo>
                <a:cubicBezTo>
                  <a:pt x="1136" y="30371"/>
                  <a:pt x="243" y="31711"/>
                  <a:pt x="243" y="32901"/>
                </a:cubicBezTo>
                <a:cubicBezTo>
                  <a:pt x="243" y="34241"/>
                  <a:pt x="1136" y="35431"/>
                  <a:pt x="2922" y="35431"/>
                </a:cubicBezTo>
                <a:lnTo>
                  <a:pt x="98618" y="35431"/>
                </a:lnTo>
                <a:cubicBezTo>
                  <a:pt x="89093" y="42277"/>
                  <a:pt x="82545" y="52695"/>
                  <a:pt x="80610" y="64304"/>
                </a:cubicBezTo>
                <a:cubicBezTo>
                  <a:pt x="80610" y="65346"/>
                  <a:pt x="81206" y="65941"/>
                  <a:pt x="81950" y="65941"/>
                </a:cubicBezTo>
                <a:lnTo>
                  <a:pt x="84182" y="65941"/>
                </a:lnTo>
                <a:cubicBezTo>
                  <a:pt x="84777" y="65941"/>
                  <a:pt x="85521" y="65495"/>
                  <a:pt x="85671" y="64899"/>
                </a:cubicBezTo>
                <a:cubicBezTo>
                  <a:pt x="88052" y="50612"/>
                  <a:pt x="98023" y="39003"/>
                  <a:pt x="111566" y="34241"/>
                </a:cubicBezTo>
                <a:cubicBezTo>
                  <a:pt x="112013" y="34092"/>
                  <a:pt x="112609" y="33646"/>
                  <a:pt x="112609" y="32901"/>
                </a:cubicBezTo>
                <a:close/>
              </a:path>
            </a:pathLst>
          </a:custGeom>
          <a:solidFill>
            <a:srgbClr val="000000"/>
          </a:solidFill>
          <a:ln w="12700" cap="flat">
            <a:noFill/>
            <a:prstDash val="solid"/>
            <a:miter/>
          </a:ln>
        </p:spPr>
        <p:txBody>
          <a:bodyPr rtlCol="0" anchor="ctr"/>
          <a:lstStyle/>
          <a:p>
            <a:endParaRPr lang="en-AE"/>
          </a:p>
        </p:txBody>
      </p:sp>
      <p:sp>
        <p:nvSpPr>
          <p:cNvPr id="192" name="Freeform: Shape 191">
            <a:extLst>
              <a:ext uri="{FF2B5EF4-FFF2-40B4-BE49-F238E27FC236}">
                <a16:creationId xmlns:a16="http://schemas.microsoft.com/office/drawing/2014/main" id="{3947AF75-848D-FD8A-3376-249151D3DD15}"/>
              </a:ext>
            </a:extLst>
          </p:cNvPr>
          <p:cNvSpPr/>
          <p:nvPr/>
        </p:nvSpPr>
        <p:spPr>
          <a:xfrm>
            <a:off x="6494212" y="1955896"/>
            <a:ext cx="72032" cy="86617"/>
          </a:xfrm>
          <a:custGeom>
            <a:avLst/>
            <a:gdLst>
              <a:gd name="connsiteX0" fmla="*/ 31203 w 72032"/>
              <a:gd name="connsiteY0" fmla="*/ 44063 h 86617"/>
              <a:gd name="connsiteX1" fmla="*/ 50104 w 72032"/>
              <a:gd name="connsiteY1" fmla="*/ 58499 h 86617"/>
              <a:gd name="connsiteX2" fmla="*/ 52337 w 72032"/>
              <a:gd name="connsiteY2" fmla="*/ 61774 h 86617"/>
              <a:gd name="connsiteX3" fmla="*/ 54568 w 72032"/>
              <a:gd name="connsiteY3" fmla="*/ 57607 h 86617"/>
              <a:gd name="connsiteX4" fmla="*/ 54568 w 72032"/>
              <a:gd name="connsiteY4" fmla="*/ 23376 h 86617"/>
              <a:gd name="connsiteX5" fmla="*/ 52337 w 72032"/>
              <a:gd name="connsiteY5" fmla="*/ 19358 h 86617"/>
              <a:gd name="connsiteX6" fmla="*/ 50104 w 72032"/>
              <a:gd name="connsiteY6" fmla="*/ 22037 h 86617"/>
              <a:gd name="connsiteX7" fmla="*/ 31203 w 72032"/>
              <a:gd name="connsiteY7" fmla="*/ 39598 h 86617"/>
              <a:gd name="connsiteX8" fmla="*/ 31203 w 72032"/>
              <a:gd name="connsiteY8" fmla="*/ 12809 h 86617"/>
              <a:gd name="connsiteX9" fmla="*/ 36710 w 72032"/>
              <a:gd name="connsiteY9" fmla="*/ 4326 h 86617"/>
              <a:gd name="connsiteX10" fmla="*/ 42662 w 72032"/>
              <a:gd name="connsiteY10" fmla="*/ 4326 h 86617"/>
              <a:gd name="connsiteX11" fmla="*/ 67814 w 72032"/>
              <a:gd name="connsiteY11" fmla="*/ 21888 h 86617"/>
              <a:gd name="connsiteX12" fmla="*/ 70047 w 72032"/>
              <a:gd name="connsiteY12" fmla="*/ 24716 h 86617"/>
              <a:gd name="connsiteX13" fmla="*/ 72280 w 72032"/>
              <a:gd name="connsiteY13" fmla="*/ 20548 h 86617"/>
              <a:gd name="connsiteX14" fmla="*/ 72280 w 72032"/>
              <a:gd name="connsiteY14" fmla="*/ 4177 h 86617"/>
              <a:gd name="connsiteX15" fmla="*/ 68112 w 72032"/>
              <a:gd name="connsiteY15" fmla="*/ 10 h 86617"/>
              <a:gd name="connsiteX16" fmla="*/ 4562 w 72032"/>
              <a:gd name="connsiteY16" fmla="*/ 10 h 86617"/>
              <a:gd name="connsiteX17" fmla="*/ 247 w 72032"/>
              <a:gd name="connsiteY17" fmla="*/ 2243 h 86617"/>
              <a:gd name="connsiteX18" fmla="*/ 3669 w 72032"/>
              <a:gd name="connsiteY18" fmla="*/ 4326 h 86617"/>
              <a:gd name="connsiteX19" fmla="*/ 11409 w 72032"/>
              <a:gd name="connsiteY19" fmla="*/ 11619 h 86617"/>
              <a:gd name="connsiteX20" fmla="*/ 11409 w 72032"/>
              <a:gd name="connsiteY20" fmla="*/ 75019 h 86617"/>
              <a:gd name="connsiteX21" fmla="*/ 4265 w 72032"/>
              <a:gd name="connsiteY21" fmla="*/ 82163 h 86617"/>
              <a:gd name="connsiteX22" fmla="*/ 247 w 72032"/>
              <a:gd name="connsiteY22" fmla="*/ 84396 h 86617"/>
              <a:gd name="connsiteX23" fmla="*/ 4562 w 72032"/>
              <a:gd name="connsiteY23" fmla="*/ 86628 h 86617"/>
              <a:gd name="connsiteX24" fmla="*/ 41025 w 72032"/>
              <a:gd name="connsiteY24" fmla="*/ 86628 h 86617"/>
              <a:gd name="connsiteX25" fmla="*/ 45342 w 72032"/>
              <a:gd name="connsiteY25" fmla="*/ 84396 h 86617"/>
              <a:gd name="connsiteX26" fmla="*/ 41472 w 72032"/>
              <a:gd name="connsiteY26" fmla="*/ 82163 h 86617"/>
              <a:gd name="connsiteX27" fmla="*/ 31203 w 72032"/>
              <a:gd name="connsiteY27" fmla="*/ 74573 h 86617"/>
              <a:gd name="connsiteX28" fmla="*/ 67814 w 72032"/>
              <a:gd name="connsiteY28" fmla="*/ 4326 h 86617"/>
              <a:gd name="connsiteX29" fmla="*/ 67814 w 72032"/>
              <a:gd name="connsiteY29" fmla="*/ 10279 h 86617"/>
              <a:gd name="connsiteX30" fmla="*/ 60968 w 72032"/>
              <a:gd name="connsiteY30" fmla="*/ 4326 h 86617"/>
              <a:gd name="connsiteX31" fmla="*/ 50104 w 72032"/>
              <a:gd name="connsiteY31" fmla="*/ 46593 h 86617"/>
              <a:gd name="connsiteX32" fmla="*/ 43406 w 72032"/>
              <a:gd name="connsiteY32" fmla="*/ 41533 h 86617"/>
              <a:gd name="connsiteX33" fmla="*/ 50104 w 72032"/>
              <a:gd name="connsiteY33" fmla="*/ 36324 h 86617"/>
              <a:gd name="connsiteX34" fmla="*/ 15724 w 72032"/>
              <a:gd name="connsiteY34" fmla="*/ 11321 h 86617"/>
              <a:gd name="connsiteX35" fmla="*/ 14831 w 72032"/>
              <a:gd name="connsiteY35" fmla="*/ 4326 h 86617"/>
              <a:gd name="connsiteX36" fmla="*/ 28226 w 72032"/>
              <a:gd name="connsiteY36" fmla="*/ 4326 h 86617"/>
              <a:gd name="connsiteX37" fmla="*/ 26738 w 72032"/>
              <a:gd name="connsiteY37" fmla="*/ 12661 h 86617"/>
              <a:gd name="connsiteX38" fmla="*/ 26738 w 72032"/>
              <a:gd name="connsiteY38" fmla="*/ 74871 h 86617"/>
              <a:gd name="connsiteX39" fmla="*/ 28077 w 72032"/>
              <a:gd name="connsiteY39" fmla="*/ 82163 h 86617"/>
              <a:gd name="connsiteX40" fmla="*/ 14831 w 72032"/>
              <a:gd name="connsiteY40" fmla="*/ 82163 h 86617"/>
              <a:gd name="connsiteX41" fmla="*/ 15724 w 72032"/>
              <a:gd name="connsiteY41" fmla="*/ 75168 h 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032" h="86617">
                <a:moveTo>
                  <a:pt x="31203" y="44063"/>
                </a:moveTo>
                <a:cubicBezTo>
                  <a:pt x="36411" y="44063"/>
                  <a:pt x="49062" y="44361"/>
                  <a:pt x="50104" y="58499"/>
                </a:cubicBezTo>
                <a:cubicBezTo>
                  <a:pt x="50253" y="59988"/>
                  <a:pt x="50402" y="61774"/>
                  <a:pt x="52337" y="61774"/>
                </a:cubicBezTo>
                <a:cubicBezTo>
                  <a:pt x="54568" y="61774"/>
                  <a:pt x="54568" y="59988"/>
                  <a:pt x="54568" y="57607"/>
                </a:cubicBezTo>
                <a:lnTo>
                  <a:pt x="54568" y="23376"/>
                </a:lnTo>
                <a:cubicBezTo>
                  <a:pt x="54568" y="21292"/>
                  <a:pt x="54568" y="19358"/>
                  <a:pt x="52337" y="19358"/>
                </a:cubicBezTo>
                <a:cubicBezTo>
                  <a:pt x="50699" y="19358"/>
                  <a:pt x="50253" y="20548"/>
                  <a:pt x="50104" y="22037"/>
                </a:cubicBezTo>
                <a:cubicBezTo>
                  <a:pt x="49360" y="36622"/>
                  <a:pt x="40431" y="39152"/>
                  <a:pt x="31203" y="39598"/>
                </a:cubicBezTo>
                <a:lnTo>
                  <a:pt x="31203" y="12809"/>
                </a:lnTo>
                <a:cubicBezTo>
                  <a:pt x="31203" y="4326"/>
                  <a:pt x="33584" y="4326"/>
                  <a:pt x="36710" y="4326"/>
                </a:cubicBezTo>
                <a:lnTo>
                  <a:pt x="42662" y="4326"/>
                </a:lnTo>
                <a:cubicBezTo>
                  <a:pt x="58736" y="4326"/>
                  <a:pt x="67070" y="13107"/>
                  <a:pt x="67814" y="21888"/>
                </a:cubicBezTo>
                <a:cubicBezTo>
                  <a:pt x="67963" y="22930"/>
                  <a:pt x="68112" y="24716"/>
                  <a:pt x="70047" y="24716"/>
                </a:cubicBezTo>
                <a:cubicBezTo>
                  <a:pt x="72280" y="24716"/>
                  <a:pt x="72280" y="22781"/>
                  <a:pt x="72280" y="20548"/>
                </a:cubicBezTo>
                <a:lnTo>
                  <a:pt x="72280" y="4177"/>
                </a:lnTo>
                <a:cubicBezTo>
                  <a:pt x="72280" y="159"/>
                  <a:pt x="71981" y="10"/>
                  <a:pt x="68112" y="10"/>
                </a:cubicBezTo>
                <a:lnTo>
                  <a:pt x="4562" y="10"/>
                </a:lnTo>
                <a:cubicBezTo>
                  <a:pt x="2331" y="10"/>
                  <a:pt x="247" y="10"/>
                  <a:pt x="247" y="2243"/>
                </a:cubicBezTo>
                <a:cubicBezTo>
                  <a:pt x="247" y="4326"/>
                  <a:pt x="2628" y="4326"/>
                  <a:pt x="3669" y="4326"/>
                </a:cubicBezTo>
                <a:cubicBezTo>
                  <a:pt x="10813" y="4326"/>
                  <a:pt x="11409" y="5368"/>
                  <a:pt x="11409" y="11619"/>
                </a:cubicBezTo>
                <a:lnTo>
                  <a:pt x="11409" y="75019"/>
                </a:lnTo>
                <a:cubicBezTo>
                  <a:pt x="11409" y="80972"/>
                  <a:pt x="10962" y="82163"/>
                  <a:pt x="4265" y="82163"/>
                </a:cubicBezTo>
                <a:cubicBezTo>
                  <a:pt x="2331" y="82163"/>
                  <a:pt x="247" y="82163"/>
                  <a:pt x="247" y="84396"/>
                </a:cubicBezTo>
                <a:cubicBezTo>
                  <a:pt x="247" y="86628"/>
                  <a:pt x="2331" y="86628"/>
                  <a:pt x="4562" y="86628"/>
                </a:cubicBezTo>
                <a:lnTo>
                  <a:pt x="41025" y="86628"/>
                </a:lnTo>
                <a:cubicBezTo>
                  <a:pt x="43406" y="86628"/>
                  <a:pt x="45342" y="86628"/>
                  <a:pt x="45342" y="84396"/>
                </a:cubicBezTo>
                <a:cubicBezTo>
                  <a:pt x="45342" y="82163"/>
                  <a:pt x="43109" y="82163"/>
                  <a:pt x="41472" y="82163"/>
                </a:cubicBezTo>
                <a:cubicBezTo>
                  <a:pt x="31799" y="82163"/>
                  <a:pt x="31203" y="81270"/>
                  <a:pt x="31203" y="74573"/>
                </a:cubicBezTo>
                <a:close/>
                <a:moveTo>
                  <a:pt x="67814" y="4326"/>
                </a:moveTo>
                <a:lnTo>
                  <a:pt x="67814" y="10279"/>
                </a:lnTo>
                <a:cubicBezTo>
                  <a:pt x="66029" y="8493"/>
                  <a:pt x="63796" y="6112"/>
                  <a:pt x="60968" y="4326"/>
                </a:cubicBezTo>
                <a:close/>
                <a:moveTo>
                  <a:pt x="50104" y="46593"/>
                </a:moveTo>
                <a:cubicBezTo>
                  <a:pt x="48169" y="44063"/>
                  <a:pt x="44895" y="42277"/>
                  <a:pt x="43406" y="41533"/>
                </a:cubicBezTo>
                <a:cubicBezTo>
                  <a:pt x="45788" y="40491"/>
                  <a:pt x="48317" y="38408"/>
                  <a:pt x="50104" y="36324"/>
                </a:cubicBezTo>
                <a:close/>
                <a:moveTo>
                  <a:pt x="15724" y="11321"/>
                </a:moveTo>
                <a:cubicBezTo>
                  <a:pt x="15724" y="9833"/>
                  <a:pt x="15724" y="6707"/>
                  <a:pt x="14831" y="4326"/>
                </a:cubicBezTo>
                <a:lnTo>
                  <a:pt x="28226" y="4326"/>
                </a:lnTo>
                <a:cubicBezTo>
                  <a:pt x="26738" y="7303"/>
                  <a:pt x="26738" y="11470"/>
                  <a:pt x="26738" y="12661"/>
                </a:cubicBezTo>
                <a:lnTo>
                  <a:pt x="26738" y="74871"/>
                </a:lnTo>
                <a:cubicBezTo>
                  <a:pt x="26738" y="76805"/>
                  <a:pt x="26738" y="79782"/>
                  <a:pt x="28077" y="82163"/>
                </a:cubicBezTo>
                <a:lnTo>
                  <a:pt x="14831" y="82163"/>
                </a:lnTo>
                <a:cubicBezTo>
                  <a:pt x="15724" y="79931"/>
                  <a:pt x="15724" y="76805"/>
                  <a:pt x="15724" y="75168"/>
                </a:cubicBezTo>
                <a:close/>
              </a:path>
            </a:pathLst>
          </a:custGeom>
          <a:solidFill>
            <a:srgbClr val="000000"/>
          </a:solidFill>
          <a:ln w="12700" cap="flat">
            <a:noFill/>
            <a:prstDash val="solid"/>
            <a:miter/>
          </a:ln>
        </p:spPr>
        <p:txBody>
          <a:bodyPr rtlCol="0" anchor="ctr"/>
          <a:lstStyle/>
          <a:p>
            <a:endParaRPr lang="en-AE"/>
          </a:p>
        </p:txBody>
      </p:sp>
      <p:sp>
        <p:nvSpPr>
          <p:cNvPr id="193" name="Freeform: Shape 192">
            <a:extLst>
              <a:ext uri="{FF2B5EF4-FFF2-40B4-BE49-F238E27FC236}">
                <a16:creationId xmlns:a16="http://schemas.microsoft.com/office/drawing/2014/main" id="{C477E37D-41EA-B3CE-C363-5E86C6EB76BE}"/>
              </a:ext>
            </a:extLst>
          </p:cNvPr>
          <p:cNvSpPr/>
          <p:nvPr/>
        </p:nvSpPr>
        <p:spPr>
          <a:xfrm>
            <a:off x="6573909" y="1957608"/>
            <a:ext cx="54173" cy="39885"/>
          </a:xfrm>
          <a:custGeom>
            <a:avLst/>
            <a:gdLst>
              <a:gd name="connsiteX0" fmla="*/ 54422 w 54173"/>
              <a:gd name="connsiteY0" fmla="*/ 26352 h 39885"/>
              <a:gd name="connsiteX1" fmla="*/ 52933 w 54173"/>
              <a:gd name="connsiteY1" fmla="*/ 25161 h 39885"/>
              <a:gd name="connsiteX2" fmla="*/ 51296 w 54173"/>
              <a:gd name="connsiteY2" fmla="*/ 26650 h 39885"/>
              <a:gd name="connsiteX3" fmla="*/ 41920 w 54173"/>
              <a:gd name="connsiteY3" fmla="*/ 37365 h 39885"/>
              <a:gd name="connsiteX4" fmla="*/ 39688 w 54173"/>
              <a:gd name="connsiteY4" fmla="*/ 34240 h 39885"/>
              <a:gd name="connsiteX5" fmla="*/ 41623 w 54173"/>
              <a:gd name="connsiteY5" fmla="*/ 27096 h 39885"/>
              <a:gd name="connsiteX6" fmla="*/ 46385 w 54173"/>
              <a:gd name="connsiteY6" fmla="*/ 9981 h 39885"/>
              <a:gd name="connsiteX7" fmla="*/ 34926 w 54173"/>
              <a:gd name="connsiteY7" fmla="*/ 10 h 39885"/>
              <a:gd name="connsiteX8" fmla="*/ 19894 w 54173"/>
              <a:gd name="connsiteY8" fmla="*/ 8046 h 39885"/>
              <a:gd name="connsiteX9" fmla="*/ 10369 w 54173"/>
              <a:gd name="connsiteY9" fmla="*/ 10 h 39885"/>
              <a:gd name="connsiteX10" fmla="*/ 3374 w 54173"/>
              <a:gd name="connsiteY10" fmla="*/ 4772 h 39885"/>
              <a:gd name="connsiteX11" fmla="*/ 249 w 54173"/>
              <a:gd name="connsiteY11" fmla="*/ 13553 h 39885"/>
              <a:gd name="connsiteX12" fmla="*/ 1737 w 54173"/>
              <a:gd name="connsiteY12" fmla="*/ 14595 h 39885"/>
              <a:gd name="connsiteX13" fmla="*/ 3671 w 54173"/>
              <a:gd name="connsiteY13" fmla="*/ 12065 h 39885"/>
              <a:gd name="connsiteX14" fmla="*/ 10219 w 54173"/>
              <a:gd name="connsiteY14" fmla="*/ 2391 h 39885"/>
              <a:gd name="connsiteX15" fmla="*/ 13048 w 54173"/>
              <a:gd name="connsiteY15" fmla="*/ 6707 h 39885"/>
              <a:gd name="connsiteX16" fmla="*/ 11708 w 54173"/>
              <a:gd name="connsiteY16" fmla="*/ 14148 h 39885"/>
              <a:gd name="connsiteX17" fmla="*/ 9774 w 54173"/>
              <a:gd name="connsiteY17" fmla="*/ 22036 h 39885"/>
              <a:gd name="connsiteX18" fmla="*/ 6945 w 54173"/>
              <a:gd name="connsiteY18" fmla="*/ 33496 h 39885"/>
              <a:gd name="connsiteX19" fmla="*/ 6053 w 54173"/>
              <a:gd name="connsiteY19" fmla="*/ 37068 h 39885"/>
              <a:gd name="connsiteX20" fmla="*/ 9029 w 54173"/>
              <a:gd name="connsiteY20" fmla="*/ 39895 h 39885"/>
              <a:gd name="connsiteX21" fmla="*/ 12452 w 54173"/>
              <a:gd name="connsiteY21" fmla="*/ 37961 h 39885"/>
              <a:gd name="connsiteX22" fmla="*/ 14089 w 54173"/>
              <a:gd name="connsiteY22" fmla="*/ 32454 h 39885"/>
              <a:gd name="connsiteX23" fmla="*/ 16025 w 54173"/>
              <a:gd name="connsiteY23" fmla="*/ 24417 h 39885"/>
              <a:gd name="connsiteX24" fmla="*/ 17513 w 54173"/>
              <a:gd name="connsiteY24" fmla="*/ 18613 h 39885"/>
              <a:gd name="connsiteX25" fmla="*/ 21233 w 54173"/>
              <a:gd name="connsiteY25" fmla="*/ 10576 h 39885"/>
              <a:gd name="connsiteX26" fmla="*/ 34479 w 54173"/>
              <a:gd name="connsiteY26" fmla="*/ 2391 h 39885"/>
              <a:gd name="connsiteX27" fmla="*/ 39688 w 54173"/>
              <a:gd name="connsiteY27" fmla="*/ 8642 h 39885"/>
              <a:gd name="connsiteX28" fmla="*/ 34479 w 54173"/>
              <a:gd name="connsiteY28" fmla="*/ 27543 h 39885"/>
              <a:gd name="connsiteX29" fmla="*/ 33139 w 54173"/>
              <a:gd name="connsiteY29" fmla="*/ 32305 h 39885"/>
              <a:gd name="connsiteX30" fmla="*/ 41623 w 54173"/>
              <a:gd name="connsiteY30" fmla="*/ 39895 h 39885"/>
              <a:gd name="connsiteX31" fmla="*/ 54422 w 54173"/>
              <a:gd name="connsiteY31" fmla="*/ 26352 h 39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173" h="39885">
                <a:moveTo>
                  <a:pt x="54422" y="26352"/>
                </a:moveTo>
                <a:cubicBezTo>
                  <a:pt x="54422" y="25161"/>
                  <a:pt x="53232" y="25161"/>
                  <a:pt x="52933" y="25161"/>
                </a:cubicBezTo>
                <a:cubicBezTo>
                  <a:pt x="51743" y="25161"/>
                  <a:pt x="51595" y="25757"/>
                  <a:pt x="51296" y="26650"/>
                </a:cubicBezTo>
                <a:cubicBezTo>
                  <a:pt x="49213" y="33793"/>
                  <a:pt x="45344" y="37365"/>
                  <a:pt x="41920" y="37365"/>
                </a:cubicBezTo>
                <a:cubicBezTo>
                  <a:pt x="39986" y="37365"/>
                  <a:pt x="39688" y="36175"/>
                  <a:pt x="39688" y="34240"/>
                </a:cubicBezTo>
                <a:cubicBezTo>
                  <a:pt x="39688" y="32305"/>
                  <a:pt x="40134" y="31115"/>
                  <a:pt x="41623" y="27096"/>
                </a:cubicBezTo>
                <a:cubicBezTo>
                  <a:pt x="42813" y="24417"/>
                  <a:pt x="46385" y="15041"/>
                  <a:pt x="46385" y="9981"/>
                </a:cubicBezTo>
                <a:cubicBezTo>
                  <a:pt x="46385" y="1498"/>
                  <a:pt x="39539" y="10"/>
                  <a:pt x="34926" y="10"/>
                </a:cubicBezTo>
                <a:cubicBezTo>
                  <a:pt x="27484" y="10"/>
                  <a:pt x="22573" y="4474"/>
                  <a:pt x="19894" y="8046"/>
                </a:cubicBezTo>
                <a:cubicBezTo>
                  <a:pt x="19299" y="1944"/>
                  <a:pt x="14089" y="10"/>
                  <a:pt x="10369" y="10"/>
                </a:cubicBezTo>
                <a:cubicBezTo>
                  <a:pt x="6648" y="10"/>
                  <a:pt x="4564" y="2688"/>
                  <a:pt x="3374" y="4772"/>
                </a:cubicBezTo>
                <a:cubicBezTo>
                  <a:pt x="1439" y="8046"/>
                  <a:pt x="249" y="13106"/>
                  <a:pt x="249" y="13553"/>
                </a:cubicBezTo>
                <a:cubicBezTo>
                  <a:pt x="249" y="14595"/>
                  <a:pt x="1439" y="14595"/>
                  <a:pt x="1737" y="14595"/>
                </a:cubicBezTo>
                <a:cubicBezTo>
                  <a:pt x="2927" y="14595"/>
                  <a:pt x="3076" y="14446"/>
                  <a:pt x="3671" y="12065"/>
                </a:cubicBezTo>
                <a:cubicBezTo>
                  <a:pt x="5011" y="6707"/>
                  <a:pt x="6648" y="2391"/>
                  <a:pt x="10219" y="2391"/>
                </a:cubicBezTo>
                <a:cubicBezTo>
                  <a:pt x="12452" y="2391"/>
                  <a:pt x="13048" y="4326"/>
                  <a:pt x="13048" y="6707"/>
                </a:cubicBezTo>
                <a:cubicBezTo>
                  <a:pt x="13048" y="8493"/>
                  <a:pt x="12304" y="11767"/>
                  <a:pt x="11708" y="14148"/>
                </a:cubicBezTo>
                <a:lnTo>
                  <a:pt x="9774" y="22036"/>
                </a:lnTo>
                <a:lnTo>
                  <a:pt x="6945" y="33496"/>
                </a:lnTo>
                <a:cubicBezTo>
                  <a:pt x="6500" y="34538"/>
                  <a:pt x="6053" y="36770"/>
                  <a:pt x="6053" y="37068"/>
                </a:cubicBezTo>
                <a:cubicBezTo>
                  <a:pt x="6053" y="39002"/>
                  <a:pt x="7541" y="39895"/>
                  <a:pt x="9029" y="39895"/>
                </a:cubicBezTo>
                <a:cubicBezTo>
                  <a:pt x="10666" y="39895"/>
                  <a:pt x="12006" y="38705"/>
                  <a:pt x="12452" y="37961"/>
                </a:cubicBezTo>
                <a:cubicBezTo>
                  <a:pt x="12899" y="37217"/>
                  <a:pt x="13643" y="34240"/>
                  <a:pt x="14089" y="32454"/>
                </a:cubicBezTo>
                <a:lnTo>
                  <a:pt x="16025" y="24417"/>
                </a:lnTo>
                <a:cubicBezTo>
                  <a:pt x="16470" y="22483"/>
                  <a:pt x="17066" y="20548"/>
                  <a:pt x="17513" y="18613"/>
                </a:cubicBezTo>
                <a:cubicBezTo>
                  <a:pt x="18554" y="14892"/>
                  <a:pt x="18703" y="14148"/>
                  <a:pt x="21233" y="10576"/>
                </a:cubicBezTo>
                <a:cubicBezTo>
                  <a:pt x="23763" y="7004"/>
                  <a:pt x="27931" y="2391"/>
                  <a:pt x="34479" y="2391"/>
                </a:cubicBezTo>
                <a:cubicBezTo>
                  <a:pt x="39688" y="2391"/>
                  <a:pt x="39688" y="7004"/>
                  <a:pt x="39688" y="8642"/>
                </a:cubicBezTo>
                <a:cubicBezTo>
                  <a:pt x="39688" y="13999"/>
                  <a:pt x="35967" y="23822"/>
                  <a:pt x="34479" y="27543"/>
                </a:cubicBezTo>
                <a:cubicBezTo>
                  <a:pt x="33586" y="29924"/>
                  <a:pt x="33139" y="30817"/>
                  <a:pt x="33139" y="32305"/>
                </a:cubicBezTo>
                <a:cubicBezTo>
                  <a:pt x="33139" y="36919"/>
                  <a:pt x="37009" y="39895"/>
                  <a:pt x="41623" y="39895"/>
                </a:cubicBezTo>
                <a:cubicBezTo>
                  <a:pt x="50403" y="39895"/>
                  <a:pt x="54422" y="27692"/>
                  <a:pt x="54422" y="26352"/>
                </a:cubicBezTo>
                <a:close/>
              </a:path>
            </a:pathLst>
          </a:custGeom>
          <a:solidFill>
            <a:srgbClr val="000000"/>
          </a:solidFill>
          <a:ln w="12700" cap="flat">
            <a:noFill/>
            <a:prstDash val="solid"/>
            <a:miter/>
          </a:ln>
        </p:spPr>
        <p:txBody>
          <a:bodyPr rtlCol="0" anchor="ctr"/>
          <a:lstStyle/>
          <a:p>
            <a:endParaRPr lang="en-AE"/>
          </a:p>
        </p:txBody>
      </p:sp>
      <p:sp>
        <p:nvSpPr>
          <p:cNvPr id="194" name="Freeform: Shape 193">
            <a:extLst>
              <a:ext uri="{FF2B5EF4-FFF2-40B4-BE49-F238E27FC236}">
                <a16:creationId xmlns:a16="http://schemas.microsoft.com/office/drawing/2014/main" id="{18E255FD-8F9B-E43C-6989-44E8F10C4530}"/>
              </a:ext>
            </a:extLst>
          </p:cNvPr>
          <p:cNvSpPr/>
          <p:nvPr/>
        </p:nvSpPr>
        <p:spPr>
          <a:xfrm>
            <a:off x="6575249" y="2015130"/>
            <a:ext cx="39141" cy="58786"/>
          </a:xfrm>
          <a:custGeom>
            <a:avLst/>
            <a:gdLst>
              <a:gd name="connsiteX0" fmla="*/ 39390 w 39141"/>
              <a:gd name="connsiteY0" fmla="*/ 42725 h 58786"/>
              <a:gd name="connsiteX1" fmla="*/ 36413 w 39141"/>
              <a:gd name="connsiteY1" fmla="*/ 42725 h 58786"/>
              <a:gd name="connsiteX2" fmla="*/ 34180 w 39141"/>
              <a:gd name="connsiteY2" fmla="*/ 50762 h 58786"/>
              <a:gd name="connsiteX3" fmla="*/ 25400 w 39141"/>
              <a:gd name="connsiteY3" fmla="*/ 51208 h 58786"/>
              <a:gd name="connsiteX4" fmla="*/ 9029 w 39141"/>
              <a:gd name="connsiteY4" fmla="*/ 51208 h 58786"/>
              <a:gd name="connsiteX5" fmla="*/ 26739 w 39141"/>
              <a:gd name="connsiteY5" fmla="*/ 36325 h 58786"/>
              <a:gd name="connsiteX6" fmla="*/ 39390 w 39141"/>
              <a:gd name="connsiteY6" fmla="*/ 17275 h 58786"/>
              <a:gd name="connsiteX7" fmla="*/ 18703 w 39141"/>
              <a:gd name="connsiteY7" fmla="*/ 11 h 58786"/>
              <a:gd name="connsiteX8" fmla="*/ 248 w 39141"/>
              <a:gd name="connsiteY8" fmla="*/ 15787 h 58786"/>
              <a:gd name="connsiteX9" fmla="*/ 5011 w 39141"/>
              <a:gd name="connsiteY9" fmla="*/ 20847 h 58786"/>
              <a:gd name="connsiteX10" fmla="*/ 9773 w 39141"/>
              <a:gd name="connsiteY10" fmla="*/ 16085 h 58786"/>
              <a:gd name="connsiteX11" fmla="*/ 4415 w 39141"/>
              <a:gd name="connsiteY11" fmla="*/ 11471 h 58786"/>
              <a:gd name="connsiteX12" fmla="*/ 17363 w 39141"/>
              <a:gd name="connsiteY12" fmla="*/ 3137 h 58786"/>
              <a:gd name="connsiteX13" fmla="*/ 30906 w 39141"/>
              <a:gd name="connsiteY13" fmla="*/ 17275 h 58786"/>
              <a:gd name="connsiteX14" fmla="*/ 22573 w 39141"/>
              <a:gd name="connsiteY14" fmla="*/ 34242 h 58786"/>
              <a:gd name="connsiteX15" fmla="*/ 1141 w 39141"/>
              <a:gd name="connsiteY15" fmla="*/ 55375 h 58786"/>
              <a:gd name="connsiteX16" fmla="*/ 248 w 39141"/>
              <a:gd name="connsiteY16" fmla="*/ 58798 h 58786"/>
              <a:gd name="connsiteX17" fmla="*/ 36860 w 39141"/>
              <a:gd name="connsiteY17" fmla="*/ 58798 h 5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41" h="58786">
                <a:moveTo>
                  <a:pt x="39390" y="42725"/>
                </a:moveTo>
                <a:lnTo>
                  <a:pt x="36413" y="42725"/>
                </a:lnTo>
                <a:cubicBezTo>
                  <a:pt x="36116" y="44660"/>
                  <a:pt x="35372" y="49869"/>
                  <a:pt x="34180" y="50762"/>
                </a:cubicBezTo>
                <a:cubicBezTo>
                  <a:pt x="33436" y="51208"/>
                  <a:pt x="26591" y="51208"/>
                  <a:pt x="25400" y="51208"/>
                </a:cubicBezTo>
                <a:lnTo>
                  <a:pt x="9029" y="51208"/>
                </a:lnTo>
                <a:cubicBezTo>
                  <a:pt x="18404" y="43022"/>
                  <a:pt x="21530" y="40492"/>
                  <a:pt x="26739" y="36325"/>
                </a:cubicBezTo>
                <a:cubicBezTo>
                  <a:pt x="33287" y="31116"/>
                  <a:pt x="39390" y="25610"/>
                  <a:pt x="39390" y="17275"/>
                </a:cubicBezTo>
                <a:cubicBezTo>
                  <a:pt x="39390" y="6560"/>
                  <a:pt x="30013" y="11"/>
                  <a:pt x="18703" y="11"/>
                </a:cubicBezTo>
                <a:cubicBezTo>
                  <a:pt x="7689" y="11"/>
                  <a:pt x="248" y="7750"/>
                  <a:pt x="248" y="15787"/>
                </a:cubicBezTo>
                <a:cubicBezTo>
                  <a:pt x="248" y="20401"/>
                  <a:pt x="4117" y="20847"/>
                  <a:pt x="5011" y="20847"/>
                </a:cubicBezTo>
                <a:cubicBezTo>
                  <a:pt x="7094" y="20847"/>
                  <a:pt x="9773" y="19359"/>
                  <a:pt x="9773" y="16085"/>
                </a:cubicBezTo>
                <a:cubicBezTo>
                  <a:pt x="9773" y="14448"/>
                  <a:pt x="9029" y="11471"/>
                  <a:pt x="4415" y="11471"/>
                </a:cubicBezTo>
                <a:cubicBezTo>
                  <a:pt x="7242" y="5071"/>
                  <a:pt x="13196" y="3137"/>
                  <a:pt x="17363" y="3137"/>
                </a:cubicBezTo>
                <a:cubicBezTo>
                  <a:pt x="26292" y="3137"/>
                  <a:pt x="30906" y="10132"/>
                  <a:pt x="30906" y="17275"/>
                </a:cubicBezTo>
                <a:cubicBezTo>
                  <a:pt x="30906" y="25014"/>
                  <a:pt x="25400" y="31116"/>
                  <a:pt x="22573" y="34242"/>
                </a:cubicBezTo>
                <a:lnTo>
                  <a:pt x="1141" y="55375"/>
                </a:lnTo>
                <a:cubicBezTo>
                  <a:pt x="248" y="56119"/>
                  <a:pt x="248" y="56268"/>
                  <a:pt x="248" y="58798"/>
                </a:cubicBezTo>
                <a:lnTo>
                  <a:pt x="36860" y="58798"/>
                </a:lnTo>
                <a:close/>
              </a:path>
            </a:pathLst>
          </a:custGeom>
          <a:solidFill>
            <a:srgbClr val="000000"/>
          </a:solidFill>
          <a:ln w="12700" cap="flat">
            <a:noFill/>
            <a:prstDash val="solid"/>
            <a:miter/>
          </a:ln>
        </p:spPr>
        <p:txBody>
          <a:bodyPr rtlCol="0" anchor="ctr"/>
          <a:lstStyle/>
          <a:p>
            <a:endParaRPr lang="en-AE"/>
          </a:p>
        </p:txBody>
      </p:sp>
      <p:sp>
        <p:nvSpPr>
          <p:cNvPr id="195" name="Freeform: Shape 194">
            <a:extLst>
              <a:ext uri="{FF2B5EF4-FFF2-40B4-BE49-F238E27FC236}">
                <a16:creationId xmlns:a16="http://schemas.microsoft.com/office/drawing/2014/main" id="{3DD6804E-4C01-F28B-D6E2-10897D20EC02}"/>
              </a:ext>
            </a:extLst>
          </p:cNvPr>
          <p:cNvSpPr/>
          <p:nvPr/>
        </p:nvSpPr>
        <p:spPr>
          <a:xfrm>
            <a:off x="6684359" y="1954687"/>
            <a:ext cx="1204531" cy="112395"/>
          </a:xfrm>
          <a:custGeom>
            <a:avLst/>
            <a:gdLst>
              <a:gd name="connsiteX0" fmla="*/ 52146 w 1204531"/>
              <a:gd name="connsiteY0" fmla="*/ 59322 h 112395"/>
              <a:gd name="connsiteX1" fmla="*/ 25859 w 1204531"/>
              <a:gd name="connsiteY1" fmla="*/ 30747 h 112395"/>
              <a:gd name="connsiteX2" fmla="*/ 8902 w 1204531"/>
              <a:gd name="connsiteY2" fmla="*/ 39034 h 112395"/>
              <a:gd name="connsiteX3" fmla="*/ 8902 w 1204531"/>
              <a:gd name="connsiteY3" fmla="*/ -1163 h 112395"/>
              <a:gd name="connsiteX4" fmla="*/ -9097 w 1204531"/>
              <a:gd name="connsiteY4" fmla="*/ 171 h 112395"/>
              <a:gd name="connsiteX5" fmla="*/ -9097 w 1204531"/>
              <a:gd name="connsiteY5" fmla="*/ 4172 h 112395"/>
              <a:gd name="connsiteX6" fmla="*/ 717 w 1204531"/>
              <a:gd name="connsiteY6" fmla="*/ 11220 h 112395"/>
              <a:gd name="connsiteX7" fmla="*/ 717 w 1204531"/>
              <a:gd name="connsiteY7" fmla="*/ 86659 h 112395"/>
              <a:gd name="connsiteX8" fmla="*/ 3665 w 1204531"/>
              <a:gd name="connsiteY8" fmla="*/ 86659 h 112395"/>
              <a:gd name="connsiteX9" fmla="*/ 8140 w 1204531"/>
              <a:gd name="connsiteY9" fmla="*/ 78752 h 112395"/>
              <a:gd name="connsiteX10" fmla="*/ 24529 w 1204531"/>
              <a:gd name="connsiteY10" fmla="*/ 87992 h 112395"/>
              <a:gd name="connsiteX11" fmla="*/ 52146 w 1204531"/>
              <a:gd name="connsiteY11" fmla="*/ 59322 h 112395"/>
              <a:gd name="connsiteX12" fmla="*/ 41858 w 1204531"/>
              <a:gd name="connsiteY12" fmla="*/ 59322 h 112395"/>
              <a:gd name="connsiteX13" fmla="*/ 38054 w 1204531"/>
              <a:gd name="connsiteY13" fmla="*/ 77134 h 112395"/>
              <a:gd name="connsiteX14" fmla="*/ 23860 w 1204531"/>
              <a:gd name="connsiteY14" fmla="*/ 85325 h 112395"/>
              <a:gd name="connsiteX15" fmla="*/ 10902 w 1204531"/>
              <a:gd name="connsiteY15" fmla="*/ 77609 h 112395"/>
              <a:gd name="connsiteX16" fmla="*/ 9191 w 1204531"/>
              <a:gd name="connsiteY16" fmla="*/ 72181 h 112395"/>
              <a:gd name="connsiteX17" fmla="*/ 9191 w 1204531"/>
              <a:gd name="connsiteY17" fmla="*/ 46177 h 112395"/>
              <a:gd name="connsiteX18" fmla="*/ 10521 w 1204531"/>
              <a:gd name="connsiteY18" fmla="*/ 41605 h 112395"/>
              <a:gd name="connsiteX19" fmla="*/ 25190 w 1204531"/>
              <a:gd name="connsiteY19" fmla="*/ 33508 h 112395"/>
              <a:gd name="connsiteX20" fmla="*/ 38333 w 1204531"/>
              <a:gd name="connsiteY20" fmla="*/ 41605 h 112395"/>
              <a:gd name="connsiteX21" fmla="*/ 41858 w 1204531"/>
              <a:gd name="connsiteY21" fmla="*/ 59322 h 112395"/>
              <a:gd name="connsiteX22" fmla="*/ 111584 w 1204531"/>
              <a:gd name="connsiteY22" fmla="*/ 71608 h 112395"/>
              <a:gd name="connsiteX23" fmla="*/ 109966 w 1204531"/>
              <a:gd name="connsiteY23" fmla="*/ 70180 h 112395"/>
              <a:gd name="connsiteX24" fmla="*/ 108254 w 1204531"/>
              <a:gd name="connsiteY24" fmla="*/ 71895 h 112395"/>
              <a:gd name="connsiteX25" fmla="*/ 91483 w 1204531"/>
              <a:gd name="connsiteY25" fmla="*/ 84848 h 112395"/>
              <a:gd name="connsiteX26" fmla="*/ 77484 w 1204531"/>
              <a:gd name="connsiteY26" fmla="*/ 76371 h 112395"/>
              <a:gd name="connsiteX27" fmla="*/ 73773 w 1204531"/>
              <a:gd name="connsiteY27" fmla="*/ 57512 h 112395"/>
              <a:gd name="connsiteX28" fmla="*/ 108440 w 1204531"/>
              <a:gd name="connsiteY28" fmla="*/ 57512 h 112395"/>
              <a:gd name="connsiteX29" fmla="*/ 111584 w 1204531"/>
              <a:gd name="connsiteY29" fmla="*/ 54844 h 112395"/>
              <a:gd name="connsiteX30" fmla="*/ 89204 w 1204531"/>
              <a:gd name="connsiteY30" fmla="*/ 29984 h 112395"/>
              <a:gd name="connsiteX31" fmla="*/ 63290 w 1204531"/>
              <a:gd name="connsiteY31" fmla="*/ 58845 h 112395"/>
              <a:gd name="connsiteX32" fmla="*/ 90721 w 1204531"/>
              <a:gd name="connsiteY32" fmla="*/ 87992 h 112395"/>
              <a:gd name="connsiteX33" fmla="*/ 111584 w 1204531"/>
              <a:gd name="connsiteY33" fmla="*/ 71608 h 112395"/>
              <a:gd name="connsiteX34" fmla="*/ 103204 w 1204531"/>
              <a:gd name="connsiteY34" fmla="*/ 54844 h 112395"/>
              <a:gd name="connsiteX35" fmla="*/ 73866 w 1204531"/>
              <a:gd name="connsiteY35" fmla="*/ 54844 h 112395"/>
              <a:gd name="connsiteX36" fmla="*/ 89204 w 1204531"/>
              <a:gd name="connsiteY36" fmla="*/ 32747 h 112395"/>
              <a:gd name="connsiteX37" fmla="*/ 103204 w 1204531"/>
              <a:gd name="connsiteY37" fmla="*/ 54844 h 112395"/>
              <a:gd name="connsiteX38" fmla="*/ 217411 w 1204531"/>
              <a:gd name="connsiteY38" fmla="*/ 75323 h 112395"/>
              <a:gd name="connsiteX39" fmla="*/ 217411 w 1204531"/>
              <a:gd name="connsiteY39" fmla="*/ 68370 h 112395"/>
              <a:gd name="connsiteX40" fmla="*/ 214267 w 1204531"/>
              <a:gd name="connsiteY40" fmla="*/ 68370 h 112395"/>
              <a:gd name="connsiteX41" fmla="*/ 214267 w 1204531"/>
              <a:gd name="connsiteY41" fmla="*/ 75323 h 112395"/>
              <a:gd name="connsiteX42" fmla="*/ 209783 w 1204531"/>
              <a:gd name="connsiteY42" fmla="*/ 83515 h 112395"/>
              <a:gd name="connsiteX43" fmla="*/ 205216 w 1204531"/>
              <a:gd name="connsiteY43" fmla="*/ 77134 h 112395"/>
              <a:gd name="connsiteX44" fmla="*/ 205216 w 1204531"/>
              <a:gd name="connsiteY44" fmla="*/ 51797 h 112395"/>
              <a:gd name="connsiteX45" fmla="*/ 200742 w 1204531"/>
              <a:gd name="connsiteY45" fmla="*/ 36937 h 112395"/>
              <a:gd name="connsiteX46" fmla="*/ 183785 w 1204531"/>
              <a:gd name="connsiteY46" fmla="*/ 29984 h 112395"/>
              <a:gd name="connsiteX47" fmla="*/ 165023 w 1204531"/>
              <a:gd name="connsiteY47" fmla="*/ 44272 h 112395"/>
              <a:gd name="connsiteX48" fmla="*/ 170641 w 1204531"/>
              <a:gd name="connsiteY48" fmla="*/ 50177 h 112395"/>
              <a:gd name="connsiteX49" fmla="*/ 176446 w 1204531"/>
              <a:gd name="connsiteY49" fmla="*/ 44367 h 112395"/>
              <a:gd name="connsiteX50" fmla="*/ 170065 w 1204531"/>
              <a:gd name="connsiteY50" fmla="*/ 38557 h 112395"/>
              <a:gd name="connsiteX51" fmla="*/ 183403 w 1204531"/>
              <a:gd name="connsiteY51" fmla="*/ 32747 h 112395"/>
              <a:gd name="connsiteX52" fmla="*/ 196640 w 1204531"/>
              <a:gd name="connsiteY52" fmla="*/ 49034 h 112395"/>
              <a:gd name="connsiteX53" fmla="*/ 196640 w 1204531"/>
              <a:gd name="connsiteY53" fmla="*/ 53606 h 112395"/>
              <a:gd name="connsiteX54" fmla="*/ 173785 w 1204531"/>
              <a:gd name="connsiteY54" fmla="*/ 58273 h 112395"/>
              <a:gd name="connsiteX55" fmla="*/ 161405 w 1204531"/>
              <a:gd name="connsiteY55" fmla="*/ 74562 h 112395"/>
              <a:gd name="connsiteX56" fmla="*/ 181208 w 1204531"/>
              <a:gd name="connsiteY56" fmla="*/ 87992 h 112395"/>
              <a:gd name="connsiteX57" fmla="*/ 197598 w 1204531"/>
              <a:gd name="connsiteY57" fmla="*/ 76943 h 112395"/>
              <a:gd name="connsiteX58" fmla="*/ 207216 w 1204531"/>
              <a:gd name="connsiteY58" fmla="*/ 87420 h 112395"/>
              <a:gd name="connsiteX59" fmla="*/ 217411 w 1204531"/>
              <a:gd name="connsiteY59" fmla="*/ 75323 h 112395"/>
              <a:gd name="connsiteX60" fmla="*/ 196640 w 1204531"/>
              <a:gd name="connsiteY60" fmla="*/ 68942 h 112395"/>
              <a:gd name="connsiteX61" fmla="*/ 182073 w 1204531"/>
              <a:gd name="connsiteY61" fmla="*/ 85325 h 112395"/>
              <a:gd name="connsiteX62" fmla="*/ 170930 w 1204531"/>
              <a:gd name="connsiteY62" fmla="*/ 74466 h 112395"/>
              <a:gd name="connsiteX63" fmla="*/ 196640 w 1204531"/>
              <a:gd name="connsiteY63" fmla="*/ 56273 h 112395"/>
              <a:gd name="connsiteX64" fmla="*/ 326464 w 1204531"/>
              <a:gd name="connsiteY64" fmla="*/ 59322 h 112395"/>
              <a:gd name="connsiteX65" fmla="*/ 300178 w 1204531"/>
              <a:gd name="connsiteY65" fmla="*/ 30747 h 112395"/>
              <a:gd name="connsiteX66" fmla="*/ 283220 w 1204531"/>
              <a:gd name="connsiteY66" fmla="*/ 39034 h 112395"/>
              <a:gd name="connsiteX67" fmla="*/ 283220 w 1204531"/>
              <a:gd name="connsiteY67" fmla="*/ -1163 h 112395"/>
              <a:gd name="connsiteX68" fmla="*/ 265222 w 1204531"/>
              <a:gd name="connsiteY68" fmla="*/ 171 h 112395"/>
              <a:gd name="connsiteX69" fmla="*/ 265222 w 1204531"/>
              <a:gd name="connsiteY69" fmla="*/ 4172 h 112395"/>
              <a:gd name="connsiteX70" fmla="*/ 275035 w 1204531"/>
              <a:gd name="connsiteY70" fmla="*/ 11220 h 112395"/>
              <a:gd name="connsiteX71" fmla="*/ 275035 w 1204531"/>
              <a:gd name="connsiteY71" fmla="*/ 86659 h 112395"/>
              <a:gd name="connsiteX72" fmla="*/ 277984 w 1204531"/>
              <a:gd name="connsiteY72" fmla="*/ 86659 h 112395"/>
              <a:gd name="connsiteX73" fmla="*/ 282467 w 1204531"/>
              <a:gd name="connsiteY73" fmla="*/ 78752 h 112395"/>
              <a:gd name="connsiteX74" fmla="*/ 298847 w 1204531"/>
              <a:gd name="connsiteY74" fmla="*/ 87992 h 112395"/>
              <a:gd name="connsiteX75" fmla="*/ 326464 w 1204531"/>
              <a:gd name="connsiteY75" fmla="*/ 59322 h 112395"/>
              <a:gd name="connsiteX76" fmla="*/ 316279 w 1204531"/>
              <a:gd name="connsiteY76" fmla="*/ 59322 h 112395"/>
              <a:gd name="connsiteX77" fmla="*/ 312372 w 1204531"/>
              <a:gd name="connsiteY77" fmla="*/ 77134 h 112395"/>
              <a:gd name="connsiteX78" fmla="*/ 298178 w 1204531"/>
              <a:gd name="connsiteY78" fmla="*/ 85325 h 112395"/>
              <a:gd name="connsiteX79" fmla="*/ 285323 w 1204531"/>
              <a:gd name="connsiteY79" fmla="*/ 77609 h 112395"/>
              <a:gd name="connsiteX80" fmla="*/ 283509 w 1204531"/>
              <a:gd name="connsiteY80" fmla="*/ 72181 h 112395"/>
              <a:gd name="connsiteX81" fmla="*/ 283509 w 1204531"/>
              <a:gd name="connsiteY81" fmla="*/ 46177 h 112395"/>
              <a:gd name="connsiteX82" fmla="*/ 284848 w 1204531"/>
              <a:gd name="connsiteY82" fmla="*/ 41605 h 112395"/>
              <a:gd name="connsiteX83" fmla="*/ 299610 w 1204531"/>
              <a:gd name="connsiteY83" fmla="*/ 33508 h 112395"/>
              <a:gd name="connsiteX84" fmla="*/ 312661 w 1204531"/>
              <a:gd name="connsiteY84" fmla="*/ 41605 h 112395"/>
              <a:gd name="connsiteX85" fmla="*/ 316279 w 1204531"/>
              <a:gd name="connsiteY85" fmla="*/ 59322 h 112395"/>
              <a:gd name="connsiteX86" fmla="*/ 362471 w 1204531"/>
              <a:gd name="connsiteY86" fmla="*/ 86659 h 112395"/>
              <a:gd name="connsiteX87" fmla="*/ 362471 w 1204531"/>
              <a:gd name="connsiteY87" fmla="*/ 82753 h 112395"/>
              <a:gd name="connsiteX88" fmla="*/ 352853 w 1204531"/>
              <a:gd name="connsiteY88" fmla="*/ 76943 h 112395"/>
              <a:gd name="connsiteX89" fmla="*/ 352853 w 1204531"/>
              <a:gd name="connsiteY89" fmla="*/ -1163 h 112395"/>
              <a:gd name="connsiteX90" fmla="*/ 334948 w 1204531"/>
              <a:gd name="connsiteY90" fmla="*/ 171 h 112395"/>
              <a:gd name="connsiteX91" fmla="*/ 334948 w 1204531"/>
              <a:gd name="connsiteY91" fmla="*/ 4172 h 112395"/>
              <a:gd name="connsiteX92" fmla="*/ 344659 w 1204531"/>
              <a:gd name="connsiteY92" fmla="*/ 11220 h 112395"/>
              <a:gd name="connsiteX93" fmla="*/ 344659 w 1204531"/>
              <a:gd name="connsiteY93" fmla="*/ 76943 h 112395"/>
              <a:gd name="connsiteX94" fmla="*/ 334948 w 1204531"/>
              <a:gd name="connsiteY94" fmla="*/ 82753 h 112395"/>
              <a:gd name="connsiteX95" fmla="*/ 334948 w 1204531"/>
              <a:gd name="connsiteY95" fmla="*/ 86659 h 112395"/>
              <a:gd name="connsiteX96" fmla="*/ 348658 w 1204531"/>
              <a:gd name="connsiteY96" fmla="*/ 86182 h 112395"/>
              <a:gd name="connsiteX97" fmla="*/ 423817 w 1204531"/>
              <a:gd name="connsiteY97" fmla="*/ 59607 h 112395"/>
              <a:gd name="connsiteX98" fmla="*/ 396386 w 1204531"/>
              <a:gd name="connsiteY98" fmla="*/ 29984 h 112395"/>
              <a:gd name="connsiteX99" fmla="*/ 368759 w 1204531"/>
              <a:gd name="connsiteY99" fmla="*/ 59607 h 112395"/>
              <a:gd name="connsiteX100" fmla="*/ 396283 w 1204531"/>
              <a:gd name="connsiteY100" fmla="*/ 87992 h 112395"/>
              <a:gd name="connsiteX101" fmla="*/ 423817 w 1204531"/>
              <a:gd name="connsiteY101" fmla="*/ 59607 h 112395"/>
              <a:gd name="connsiteX102" fmla="*/ 413529 w 1204531"/>
              <a:gd name="connsiteY102" fmla="*/ 58559 h 112395"/>
              <a:gd name="connsiteX103" fmla="*/ 410859 w 1204531"/>
              <a:gd name="connsiteY103" fmla="*/ 75514 h 112395"/>
              <a:gd name="connsiteX104" fmla="*/ 396386 w 1204531"/>
              <a:gd name="connsiteY104" fmla="*/ 84848 h 112395"/>
              <a:gd name="connsiteX105" fmla="*/ 382284 w 1204531"/>
              <a:gd name="connsiteY105" fmla="*/ 76371 h 112395"/>
              <a:gd name="connsiteX106" fmla="*/ 379140 w 1204531"/>
              <a:gd name="connsiteY106" fmla="*/ 58559 h 112395"/>
              <a:gd name="connsiteX107" fmla="*/ 382098 w 1204531"/>
              <a:gd name="connsiteY107" fmla="*/ 41224 h 112395"/>
              <a:gd name="connsiteX108" fmla="*/ 396283 w 1204531"/>
              <a:gd name="connsiteY108" fmla="*/ 32747 h 112395"/>
              <a:gd name="connsiteX109" fmla="*/ 410292 w 1204531"/>
              <a:gd name="connsiteY109" fmla="*/ 40938 h 112395"/>
              <a:gd name="connsiteX110" fmla="*/ 413529 w 1204531"/>
              <a:gd name="connsiteY110" fmla="*/ 58559 h 112395"/>
              <a:gd name="connsiteX111" fmla="*/ 482585 w 1204531"/>
              <a:gd name="connsiteY111" fmla="*/ 71608 h 112395"/>
              <a:gd name="connsiteX112" fmla="*/ 480864 w 1204531"/>
              <a:gd name="connsiteY112" fmla="*/ 70275 h 112395"/>
              <a:gd name="connsiteX113" fmla="*/ 479246 w 1204531"/>
              <a:gd name="connsiteY113" fmla="*/ 71608 h 112395"/>
              <a:gd name="connsiteX114" fmla="*/ 462865 w 1204531"/>
              <a:gd name="connsiteY114" fmla="*/ 84848 h 112395"/>
              <a:gd name="connsiteX115" fmla="*/ 445527 w 1204531"/>
              <a:gd name="connsiteY115" fmla="*/ 59131 h 112395"/>
              <a:gd name="connsiteX116" fmla="*/ 462196 w 1204531"/>
              <a:gd name="connsiteY116" fmla="*/ 33128 h 112395"/>
              <a:gd name="connsiteX117" fmla="*/ 475534 w 1204531"/>
              <a:gd name="connsiteY117" fmla="*/ 37891 h 112395"/>
              <a:gd name="connsiteX118" fmla="*/ 469721 w 1204531"/>
              <a:gd name="connsiteY118" fmla="*/ 43606 h 112395"/>
              <a:gd name="connsiteX119" fmla="*/ 475441 w 1204531"/>
              <a:gd name="connsiteY119" fmla="*/ 49416 h 112395"/>
              <a:gd name="connsiteX120" fmla="*/ 481060 w 1204531"/>
              <a:gd name="connsiteY120" fmla="*/ 43510 h 112395"/>
              <a:gd name="connsiteX121" fmla="*/ 462196 w 1204531"/>
              <a:gd name="connsiteY121" fmla="*/ 29984 h 112395"/>
              <a:gd name="connsiteX122" fmla="*/ 435053 w 1204531"/>
              <a:gd name="connsiteY122" fmla="*/ 59322 h 112395"/>
              <a:gd name="connsiteX123" fmla="*/ 461814 w 1204531"/>
              <a:gd name="connsiteY123" fmla="*/ 87992 h 112395"/>
              <a:gd name="connsiteX124" fmla="*/ 482585 w 1204531"/>
              <a:gd name="connsiteY124" fmla="*/ 71608 h 112395"/>
              <a:gd name="connsiteX125" fmla="*/ 546209 w 1204531"/>
              <a:gd name="connsiteY125" fmla="*/ 86659 h 112395"/>
              <a:gd name="connsiteX126" fmla="*/ 546209 w 1204531"/>
              <a:gd name="connsiteY126" fmla="*/ 82753 h 112395"/>
              <a:gd name="connsiteX127" fmla="*/ 534117 w 1204531"/>
              <a:gd name="connsiteY127" fmla="*/ 76086 h 112395"/>
              <a:gd name="connsiteX128" fmla="*/ 518397 w 1204531"/>
              <a:gd name="connsiteY128" fmla="*/ 53321 h 112395"/>
              <a:gd name="connsiteX129" fmla="*/ 517634 w 1204531"/>
              <a:gd name="connsiteY129" fmla="*/ 51988 h 112395"/>
              <a:gd name="connsiteX130" fmla="*/ 527634 w 1204531"/>
              <a:gd name="connsiteY130" fmla="*/ 42938 h 112395"/>
              <a:gd name="connsiteX131" fmla="*/ 543260 w 1204531"/>
              <a:gd name="connsiteY131" fmla="*/ 36080 h 112395"/>
              <a:gd name="connsiteX132" fmla="*/ 543260 w 1204531"/>
              <a:gd name="connsiteY132" fmla="*/ 32175 h 112395"/>
              <a:gd name="connsiteX133" fmla="*/ 534591 w 1204531"/>
              <a:gd name="connsiteY133" fmla="*/ 32461 h 112395"/>
              <a:gd name="connsiteX134" fmla="*/ 520778 w 1204531"/>
              <a:gd name="connsiteY134" fmla="*/ 32175 h 112395"/>
              <a:gd name="connsiteX135" fmla="*/ 520778 w 1204531"/>
              <a:gd name="connsiteY135" fmla="*/ 36080 h 112395"/>
              <a:gd name="connsiteX136" fmla="*/ 524303 w 1204531"/>
              <a:gd name="connsiteY136" fmla="*/ 39223 h 112395"/>
              <a:gd name="connsiteX137" fmla="*/ 521541 w 1204531"/>
              <a:gd name="connsiteY137" fmla="*/ 44081 h 112395"/>
              <a:gd name="connsiteX138" fmla="*/ 504109 w 1204531"/>
              <a:gd name="connsiteY138" fmla="*/ 59607 h 112395"/>
              <a:gd name="connsiteX139" fmla="*/ 504109 w 1204531"/>
              <a:gd name="connsiteY139" fmla="*/ -1163 h 112395"/>
              <a:gd name="connsiteX140" fmla="*/ 486110 w 1204531"/>
              <a:gd name="connsiteY140" fmla="*/ 171 h 112395"/>
              <a:gd name="connsiteX141" fmla="*/ 486110 w 1204531"/>
              <a:gd name="connsiteY141" fmla="*/ 4172 h 112395"/>
              <a:gd name="connsiteX142" fmla="*/ 495914 w 1204531"/>
              <a:gd name="connsiteY142" fmla="*/ 11220 h 112395"/>
              <a:gd name="connsiteX143" fmla="*/ 495914 w 1204531"/>
              <a:gd name="connsiteY143" fmla="*/ 76943 h 112395"/>
              <a:gd name="connsiteX144" fmla="*/ 486110 w 1204531"/>
              <a:gd name="connsiteY144" fmla="*/ 82753 h 112395"/>
              <a:gd name="connsiteX145" fmla="*/ 486110 w 1204531"/>
              <a:gd name="connsiteY145" fmla="*/ 86659 h 112395"/>
              <a:gd name="connsiteX146" fmla="*/ 499635 w 1204531"/>
              <a:gd name="connsiteY146" fmla="*/ 86182 h 112395"/>
              <a:gd name="connsiteX147" fmla="*/ 513346 w 1204531"/>
              <a:gd name="connsiteY147" fmla="*/ 86659 h 112395"/>
              <a:gd name="connsiteX148" fmla="*/ 513346 w 1204531"/>
              <a:gd name="connsiteY148" fmla="*/ 82753 h 112395"/>
              <a:gd name="connsiteX149" fmla="*/ 503635 w 1204531"/>
              <a:gd name="connsiteY149" fmla="*/ 76943 h 112395"/>
              <a:gd name="connsiteX150" fmla="*/ 503635 w 1204531"/>
              <a:gd name="connsiteY150" fmla="*/ 64085 h 112395"/>
              <a:gd name="connsiteX151" fmla="*/ 511634 w 1204531"/>
              <a:gd name="connsiteY151" fmla="*/ 57036 h 112395"/>
              <a:gd name="connsiteX152" fmla="*/ 526396 w 1204531"/>
              <a:gd name="connsiteY152" fmla="*/ 79800 h 112395"/>
              <a:gd name="connsiteX153" fmla="*/ 521922 w 1204531"/>
              <a:gd name="connsiteY153" fmla="*/ 82753 h 112395"/>
              <a:gd name="connsiteX154" fmla="*/ 521922 w 1204531"/>
              <a:gd name="connsiteY154" fmla="*/ 86659 h 112395"/>
              <a:gd name="connsiteX155" fmla="*/ 535354 w 1204531"/>
              <a:gd name="connsiteY155" fmla="*/ 86182 h 112395"/>
              <a:gd name="connsiteX156" fmla="*/ 546209 w 1204531"/>
              <a:gd name="connsiteY156" fmla="*/ 86659 h 112395"/>
              <a:gd name="connsiteX157" fmla="*/ 642036 w 1204531"/>
              <a:gd name="connsiteY157" fmla="*/ 71608 h 112395"/>
              <a:gd name="connsiteX158" fmla="*/ 640408 w 1204531"/>
              <a:gd name="connsiteY158" fmla="*/ 70275 h 112395"/>
              <a:gd name="connsiteX159" fmla="*/ 638696 w 1204531"/>
              <a:gd name="connsiteY159" fmla="*/ 71608 h 112395"/>
              <a:gd name="connsiteX160" fmla="*/ 622409 w 1204531"/>
              <a:gd name="connsiteY160" fmla="*/ 84848 h 112395"/>
              <a:gd name="connsiteX161" fmla="*/ 604978 w 1204531"/>
              <a:gd name="connsiteY161" fmla="*/ 59131 h 112395"/>
              <a:gd name="connsiteX162" fmla="*/ 621646 w 1204531"/>
              <a:gd name="connsiteY162" fmla="*/ 33128 h 112395"/>
              <a:gd name="connsiteX163" fmla="*/ 634985 w 1204531"/>
              <a:gd name="connsiteY163" fmla="*/ 37891 h 112395"/>
              <a:gd name="connsiteX164" fmla="*/ 629171 w 1204531"/>
              <a:gd name="connsiteY164" fmla="*/ 43606 h 112395"/>
              <a:gd name="connsiteX165" fmla="*/ 634892 w 1204531"/>
              <a:gd name="connsiteY165" fmla="*/ 49416 h 112395"/>
              <a:gd name="connsiteX166" fmla="*/ 640510 w 1204531"/>
              <a:gd name="connsiteY166" fmla="*/ 43510 h 112395"/>
              <a:gd name="connsiteX167" fmla="*/ 621646 w 1204531"/>
              <a:gd name="connsiteY167" fmla="*/ 29984 h 112395"/>
              <a:gd name="connsiteX168" fmla="*/ 594504 w 1204531"/>
              <a:gd name="connsiteY168" fmla="*/ 59322 h 112395"/>
              <a:gd name="connsiteX169" fmla="*/ 621358 w 1204531"/>
              <a:gd name="connsiteY169" fmla="*/ 87992 h 112395"/>
              <a:gd name="connsiteX170" fmla="*/ 642036 w 1204531"/>
              <a:gd name="connsiteY170" fmla="*/ 71608 h 112395"/>
              <a:gd name="connsiteX171" fmla="*/ 676229 w 1204531"/>
              <a:gd name="connsiteY171" fmla="*/ 86659 h 112395"/>
              <a:gd name="connsiteX172" fmla="*/ 676229 w 1204531"/>
              <a:gd name="connsiteY172" fmla="*/ 82753 h 112395"/>
              <a:gd name="connsiteX173" fmla="*/ 667653 w 1204531"/>
              <a:gd name="connsiteY173" fmla="*/ 77134 h 112395"/>
              <a:gd name="connsiteX174" fmla="*/ 667653 w 1204531"/>
              <a:gd name="connsiteY174" fmla="*/ 30747 h 112395"/>
              <a:gd name="connsiteX175" fmla="*/ 650221 w 1204531"/>
              <a:gd name="connsiteY175" fmla="*/ 32175 h 112395"/>
              <a:gd name="connsiteX176" fmla="*/ 650221 w 1204531"/>
              <a:gd name="connsiteY176" fmla="*/ 36080 h 112395"/>
              <a:gd name="connsiteX177" fmla="*/ 659458 w 1204531"/>
              <a:gd name="connsiteY177" fmla="*/ 43033 h 112395"/>
              <a:gd name="connsiteX178" fmla="*/ 659458 w 1204531"/>
              <a:gd name="connsiteY178" fmla="*/ 76943 h 112395"/>
              <a:gd name="connsiteX179" fmla="*/ 649747 w 1204531"/>
              <a:gd name="connsiteY179" fmla="*/ 82753 h 112395"/>
              <a:gd name="connsiteX180" fmla="*/ 649747 w 1204531"/>
              <a:gd name="connsiteY180" fmla="*/ 86659 h 112395"/>
              <a:gd name="connsiteX181" fmla="*/ 663272 w 1204531"/>
              <a:gd name="connsiteY181" fmla="*/ 86182 h 112395"/>
              <a:gd name="connsiteX182" fmla="*/ 676229 w 1204531"/>
              <a:gd name="connsiteY182" fmla="*/ 86659 h 112395"/>
              <a:gd name="connsiteX183" fmla="*/ 669364 w 1204531"/>
              <a:gd name="connsiteY183" fmla="*/ 10268 h 112395"/>
              <a:gd name="connsiteX184" fmla="*/ 662890 w 1204531"/>
              <a:gd name="connsiteY184" fmla="*/ 3600 h 112395"/>
              <a:gd name="connsiteX185" fmla="*/ 656128 w 1204531"/>
              <a:gd name="connsiteY185" fmla="*/ 10268 h 112395"/>
              <a:gd name="connsiteX186" fmla="*/ 662704 w 1204531"/>
              <a:gd name="connsiteY186" fmla="*/ 17030 h 112395"/>
              <a:gd name="connsiteX187" fmla="*/ 669364 w 1204531"/>
              <a:gd name="connsiteY187" fmla="*/ 10268 h 112395"/>
              <a:gd name="connsiteX188" fmla="*/ 744904 w 1204531"/>
              <a:gd name="connsiteY188" fmla="*/ 59322 h 112395"/>
              <a:gd name="connsiteX189" fmla="*/ 718989 w 1204531"/>
              <a:gd name="connsiteY189" fmla="*/ 30747 h 112395"/>
              <a:gd name="connsiteX190" fmla="*/ 701567 w 1204531"/>
              <a:gd name="connsiteY190" fmla="*/ 39034 h 112395"/>
              <a:gd name="connsiteX191" fmla="*/ 701567 w 1204531"/>
              <a:gd name="connsiteY191" fmla="*/ 30747 h 112395"/>
              <a:gd name="connsiteX192" fmla="*/ 683559 w 1204531"/>
              <a:gd name="connsiteY192" fmla="*/ 32175 h 112395"/>
              <a:gd name="connsiteX193" fmla="*/ 683559 w 1204531"/>
              <a:gd name="connsiteY193" fmla="*/ 36080 h 112395"/>
              <a:gd name="connsiteX194" fmla="*/ 693372 w 1204531"/>
              <a:gd name="connsiteY194" fmla="*/ 42272 h 112395"/>
              <a:gd name="connsiteX195" fmla="*/ 693372 w 1204531"/>
              <a:gd name="connsiteY195" fmla="*/ 101517 h 112395"/>
              <a:gd name="connsiteX196" fmla="*/ 683559 w 1204531"/>
              <a:gd name="connsiteY196" fmla="*/ 107327 h 112395"/>
              <a:gd name="connsiteX197" fmla="*/ 683559 w 1204531"/>
              <a:gd name="connsiteY197" fmla="*/ 111233 h 112395"/>
              <a:gd name="connsiteX198" fmla="*/ 697558 w 1204531"/>
              <a:gd name="connsiteY198" fmla="*/ 110756 h 112395"/>
              <a:gd name="connsiteX199" fmla="*/ 711566 w 1204531"/>
              <a:gd name="connsiteY199" fmla="*/ 111233 h 112395"/>
              <a:gd name="connsiteX200" fmla="*/ 711566 w 1204531"/>
              <a:gd name="connsiteY200" fmla="*/ 107327 h 112395"/>
              <a:gd name="connsiteX201" fmla="*/ 701846 w 1204531"/>
              <a:gd name="connsiteY201" fmla="*/ 101517 h 112395"/>
              <a:gd name="connsiteX202" fmla="*/ 701846 w 1204531"/>
              <a:gd name="connsiteY202" fmla="*/ 79229 h 112395"/>
              <a:gd name="connsiteX203" fmla="*/ 717185 w 1204531"/>
              <a:gd name="connsiteY203" fmla="*/ 87992 h 112395"/>
              <a:gd name="connsiteX204" fmla="*/ 744904 w 1204531"/>
              <a:gd name="connsiteY204" fmla="*/ 59322 h 112395"/>
              <a:gd name="connsiteX205" fmla="*/ 734616 w 1204531"/>
              <a:gd name="connsiteY205" fmla="*/ 59322 h 112395"/>
              <a:gd name="connsiteX206" fmla="*/ 716608 w 1204531"/>
              <a:gd name="connsiteY206" fmla="*/ 85325 h 112395"/>
              <a:gd name="connsiteX207" fmla="*/ 703660 w 1204531"/>
              <a:gd name="connsiteY207" fmla="*/ 77609 h 112395"/>
              <a:gd name="connsiteX208" fmla="*/ 701846 w 1204531"/>
              <a:gd name="connsiteY208" fmla="*/ 72181 h 112395"/>
              <a:gd name="connsiteX209" fmla="*/ 701846 w 1204531"/>
              <a:gd name="connsiteY209" fmla="*/ 44081 h 112395"/>
              <a:gd name="connsiteX210" fmla="*/ 717947 w 1204531"/>
              <a:gd name="connsiteY210" fmla="*/ 33985 h 112395"/>
              <a:gd name="connsiteX211" fmla="*/ 734616 w 1204531"/>
              <a:gd name="connsiteY211" fmla="*/ 59322 h 112395"/>
              <a:gd name="connsiteX212" fmla="*/ 815672 w 1204531"/>
              <a:gd name="connsiteY212" fmla="*/ 86659 h 112395"/>
              <a:gd name="connsiteX213" fmla="*/ 815672 w 1204531"/>
              <a:gd name="connsiteY213" fmla="*/ 82753 h 112395"/>
              <a:gd name="connsiteX214" fmla="*/ 805961 w 1204531"/>
              <a:gd name="connsiteY214" fmla="*/ 78943 h 112395"/>
              <a:gd name="connsiteX215" fmla="*/ 805961 w 1204531"/>
              <a:gd name="connsiteY215" fmla="*/ 54844 h 112395"/>
              <a:gd name="connsiteX216" fmla="*/ 802147 w 1204531"/>
              <a:gd name="connsiteY216" fmla="*/ 35510 h 112395"/>
              <a:gd name="connsiteX217" fmla="*/ 789004 w 1204531"/>
              <a:gd name="connsiteY217" fmla="*/ 30747 h 112395"/>
              <a:gd name="connsiteX218" fmla="*/ 771191 w 1204531"/>
              <a:gd name="connsiteY218" fmla="*/ 42938 h 112395"/>
              <a:gd name="connsiteX219" fmla="*/ 771005 w 1204531"/>
              <a:gd name="connsiteY219" fmla="*/ 42938 h 112395"/>
              <a:gd name="connsiteX220" fmla="*/ 771005 w 1204531"/>
              <a:gd name="connsiteY220" fmla="*/ -1163 h 112395"/>
              <a:gd name="connsiteX221" fmla="*/ 753192 w 1204531"/>
              <a:gd name="connsiteY221" fmla="*/ 171 h 112395"/>
              <a:gd name="connsiteX222" fmla="*/ 753192 w 1204531"/>
              <a:gd name="connsiteY222" fmla="*/ 4172 h 112395"/>
              <a:gd name="connsiteX223" fmla="*/ 762810 w 1204531"/>
              <a:gd name="connsiteY223" fmla="*/ 11220 h 112395"/>
              <a:gd name="connsiteX224" fmla="*/ 762810 w 1204531"/>
              <a:gd name="connsiteY224" fmla="*/ 76943 h 112395"/>
              <a:gd name="connsiteX225" fmla="*/ 753192 w 1204531"/>
              <a:gd name="connsiteY225" fmla="*/ 82753 h 112395"/>
              <a:gd name="connsiteX226" fmla="*/ 753192 w 1204531"/>
              <a:gd name="connsiteY226" fmla="*/ 86659 h 112395"/>
              <a:gd name="connsiteX227" fmla="*/ 767191 w 1204531"/>
              <a:gd name="connsiteY227" fmla="*/ 86182 h 112395"/>
              <a:gd name="connsiteX228" fmla="*/ 781097 w 1204531"/>
              <a:gd name="connsiteY228" fmla="*/ 86659 h 112395"/>
              <a:gd name="connsiteX229" fmla="*/ 781097 w 1204531"/>
              <a:gd name="connsiteY229" fmla="*/ 82753 h 112395"/>
              <a:gd name="connsiteX230" fmla="*/ 771284 w 1204531"/>
              <a:gd name="connsiteY230" fmla="*/ 76943 h 112395"/>
              <a:gd name="connsiteX231" fmla="*/ 771284 w 1204531"/>
              <a:gd name="connsiteY231" fmla="*/ 53797 h 112395"/>
              <a:gd name="connsiteX232" fmla="*/ 788148 w 1204531"/>
              <a:gd name="connsiteY232" fmla="*/ 33508 h 112395"/>
              <a:gd name="connsiteX233" fmla="*/ 797384 w 1204531"/>
              <a:gd name="connsiteY233" fmla="*/ 47511 h 112395"/>
              <a:gd name="connsiteX234" fmla="*/ 797384 w 1204531"/>
              <a:gd name="connsiteY234" fmla="*/ 76943 h 112395"/>
              <a:gd name="connsiteX235" fmla="*/ 787673 w 1204531"/>
              <a:gd name="connsiteY235" fmla="*/ 82753 h 112395"/>
              <a:gd name="connsiteX236" fmla="*/ 787673 w 1204531"/>
              <a:gd name="connsiteY236" fmla="*/ 86659 h 112395"/>
              <a:gd name="connsiteX237" fmla="*/ 801673 w 1204531"/>
              <a:gd name="connsiteY237" fmla="*/ 86182 h 112395"/>
              <a:gd name="connsiteX238" fmla="*/ 869771 w 1204531"/>
              <a:gd name="connsiteY238" fmla="*/ 71608 h 112395"/>
              <a:gd name="connsiteX239" fmla="*/ 868152 w 1204531"/>
              <a:gd name="connsiteY239" fmla="*/ 70180 h 112395"/>
              <a:gd name="connsiteX240" fmla="*/ 866534 w 1204531"/>
              <a:gd name="connsiteY240" fmla="*/ 71895 h 112395"/>
              <a:gd name="connsiteX241" fmla="*/ 849679 w 1204531"/>
              <a:gd name="connsiteY241" fmla="*/ 84848 h 112395"/>
              <a:gd name="connsiteX242" fmla="*/ 835671 w 1204531"/>
              <a:gd name="connsiteY242" fmla="*/ 76371 h 112395"/>
              <a:gd name="connsiteX243" fmla="*/ 831959 w 1204531"/>
              <a:gd name="connsiteY243" fmla="*/ 57512 h 112395"/>
              <a:gd name="connsiteX244" fmla="*/ 866627 w 1204531"/>
              <a:gd name="connsiteY244" fmla="*/ 57512 h 112395"/>
              <a:gd name="connsiteX245" fmla="*/ 869771 w 1204531"/>
              <a:gd name="connsiteY245" fmla="*/ 54844 h 112395"/>
              <a:gd name="connsiteX246" fmla="*/ 847484 w 1204531"/>
              <a:gd name="connsiteY246" fmla="*/ 29984 h 112395"/>
              <a:gd name="connsiteX247" fmla="*/ 821578 w 1204531"/>
              <a:gd name="connsiteY247" fmla="*/ 58845 h 112395"/>
              <a:gd name="connsiteX248" fmla="*/ 849009 w 1204531"/>
              <a:gd name="connsiteY248" fmla="*/ 87992 h 112395"/>
              <a:gd name="connsiteX249" fmla="*/ 869771 w 1204531"/>
              <a:gd name="connsiteY249" fmla="*/ 71608 h 112395"/>
              <a:gd name="connsiteX250" fmla="*/ 861492 w 1204531"/>
              <a:gd name="connsiteY250" fmla="*/ 54844 h 112395"/>
              <a:gd name="connsiteX251" fmla="*/ 832154 w 1204531"/>
              <a:gd name="connsiteY251" fmla="*/ 54844 h 112395"/>
              <a:gd name="connsiteX252" fmla="*/ 847484 w 1204531"/>
              <a:gd name="connsiteY252" fmla="*/ 32747 h 112395"/>
              <a:gd name="connsiteX253" fmla="*/ 861492 w 1204531"/>
              <a:gd name="connsiteY253" fmla="*/ 54844 h 112395"/>
              <a:gd name="connsiteX254" fmla="*/ 918642 w 1204531"/>
              <a:gd name="connsiteY254" fmla="*/ 38462 h 112395"/>
              <a:gd name="connsiteX255" fmla="*/ 909396 w 1204531"/>
              <a:gd name="connsiteY255" fmla="*/ 30747 h 112395"/>
              <a:gd name="connsiteX256" fmla="*/ 894067 w 1204531"/>
              <a:gd name="connsiteY256" fmla="*/ 44653 h 112395"/>
              <a:gd name="connsiteX257" fmla="*/ 894067 w 1204531"/>
              <a:gd name="connsiteY257" fmla="*/ 30747 h 112395"/>
              <a:gd name="connsiteX258" fmla="*/ 876821 w 1204531"/>
              <a:gd name="connsiteY258" fmla="*/ 32175 h 112395"/>
              <a:gd name="connsiteX259" fmla="*/ 876821 w 1204531"/>
              <a:gd name="connsiteY259" fmla="*/ 36080 h 112395"/>
              <a:gd name="connsiteX260" fmla="*/ 886635 w 1204531"/>
              <a:gd name="connsiteY260" fmla="*/ 43224 h 112395"/>
              <a:gd name="connsiteX261" fmla="*/ 886635 w 1204531"/>
              <a:gd name="connsiteY261" fmla="*/ 76943 h 112395"/>
              <a:gd name="connsiteX262" fmla="*/ 876821 w 1204531"/>
              <a:gd name="connsiteY262" fmla="*/ 82753 h 112395"/>
              <a:gd name="connsiteX263" fmla="*/ 876821 w 1204531"/>
              <a:gd name="connsiteY263" fmla="*/ 86659 h 112395"/>
              <a:gd name="connsiteX264" fmla="*/ 891109 w 1204531"/>
              <a:gd name="connsiteY264" fmla="*/ 86182 h 112395"/>
              <a:gd name="connsiteX265" fmla="*/ 906922 w 1204531"/>
              <a:gd name="connsiteY265" fmla="*/ 86659 h 112395"/>
              <a:gd name="connsiteX266" fmla="*/ 906922 w 1204531"/>
              <a:gd name="connsiteY266" fmla="*/ 82753 h 112395"/>
              <a:gd name="connsiteX267" fmla="*/ 904252 w 1204531"/>
              <a:gd name="connsiteY267" fmla="*/ 82753 h 112395"/>
              <a:gd name="connsiteX268" fmla="*/ 894830 w 1204531"/>
              <a:gd name="connsiteY268" fmla="*/ 76848 h 112395"/>
              <a:gd name="connsiteX269" fmla="*/ 894830 w 1204531"/>
              <a:gd name="connsiteY269" fmla="*/ 57321 h 112395"/>
              <a:gd name="connsiteX270" fmla="*/ 909396 w 1204531"/>
              <a:gd name="connsiteY270" fmla="*/ 33508 h 112395"/>
              <a:gd name="connsiteX271" fmla="*/ 910736 w 1204531"/>
              <a:gd name="connsiteY271" fmla="*/ 33699 h 112395"/>
              <a:gd name="connsiteX272" fmla="*/ 907973 w 1204531"/>
              <a:gd name="connsiteY272" fmla="*/ 38557 h 112395"/>
              <a:gd name="connsiteX273" fmla="*/ 913303 w 1204531"/>
              <a:gd name="connsiteY273" fmla="*/ 44081 h 112395"/>
              <a:gd name="connsiteX274" fmla="*/ 918642 w 1204531"/>
              <a:gd name="connsiteY274" fmla="*/ 38462 h 112395"/>
              <a:gd name="connsiteX275" fmla="*/ 947403 w 1204531"/>
              <a:gd name="connsiteY275" fmla="*/ 86468 h 112395"/>
              <a:gd name="connsiteX276" fmla="*/ 939311 w 1204531"/>
              <a:gd name="connsiteY276" fmla="*/ 73228 h 112395"/>
              <a:gd name="connsiteX277" fmla="*/ 932827 w 1204531"/>
              <a:gd name="connsiteY277" fmla="*/ 79991 h 112395"/>
              <a:gd name="connsiteX278" fmla="*/ 939311 w 1204531"/>
              <a:gd name="connsiteY278" fmla="*/ 86659 h 112395"/>
              <a:gd name="connsiteX279" fmla="*/ 944259 w 1204531"/>
              <a:gd name="connsiteY279" fmla="*/ 84562 h 112395"/>
              <a:gd name="connsiteX280" fmla="*/ 935590 w 1204531"/>
              <a:gd name="connsiteY280" fmla="*/ 108280 h 112395"/>
              <a:gd name="connsiteX281" fmla="*/ 934734 w 1204531"/>
              <a:gd name="connsiteY281" fmla="*/ 109708 h 112395"/>
              <a:gd name="connsiteX282" fmla="*/ 936064 w 1204531"/>
              <a:gd name="connsiteY282" fmla="*/ 111042 h 112395"/>
              <a:gd name="connsiteX283" fmla="*/ 947403 w 1204531"/>
              <a:gd name="connsiteY283" fmla="*/ 86468 h 112395"/>
              <a:gd name="connsiteX284" fmla="*/ 1058848 w 1204531"/>
              <a:gd name="connsiteY284" fmla="*/ 75323 h 112395"/>
              <a:gd name="connsiteX285" fmla="*/ 1058848 w 1204531"/>
              <a:gd name="connsiteY285" fmla="*/ 68370 h 112395"/>
              <a:gd name="connsiteX286" fmla="*/ 1055704 w 1204531"/>
              <a:gd name="connsiteY286" fmla="*/ 68370 h 112395"/>
              <a:gd name="connsiteX287" fmla="*/ 1055704 w 1204531"/>
              <a:gd name="connsiteY287" fmla="*/ 75323 h 112395"/>
              <a:gd name="connsiteX288" fmla="*/ 1051229 w 1204531"/>
              <a:gd name="connsiteY288" fmla="*/ 83515 h 112395"/>
              <a:gd name="connsiteX289" fmla="*/ 1046653 w 1204531"/>
              <a:gd name="connsiteY289" fmla="*/ 77134 h 112395"/>
              <a:gd name="connsiteX290" fmla="*/ 1046653 w 1204531"/>
              <a:gd name="connsiteY290" fmla="*/ 51797 h 112395"/>
              <a:gd name="connsiteX291" fmla="*/ 1042179 w 1204531"/>
              <a:gd name="connsiteY291" fmla="*/ 36937 h 112395"/>
              <a:gd name="connsiteX292" fmla="*/ 1025222 w 1204531"/>
              <a:gd name="connsiteY292" fmla="*/ 29984 h 112395"/>
              <a:gd name="connsiteX293" fmla="*/ 1006460 w 1204531"/>
              <a:gd name="connsiteY293" fmla="*/ 44272 h 112395"/>
              <a:gd name="connsiteX294" fmla="*/ 1012078 w 1204531"/>
              <a:gd name="connsiteY294" fmla="*/ 50177 h 112395"/>
              <a:gd name="connsiteX295" fmla="*/ 1017892 w 1204531"/>
              <a:gd name="connsiteY295" fmla="*/ 44367 h 112395"/>
              <a:gd name="connsiteX296" fmla="*/ 1011511 w 1204531"/>
              <a:gd name="connsiteY296" fmla="*/ 38557 h 112395"/>
              <a:gd name="connsiteX297" fmla="*/ 1024840 w 1204531"/>
              <a:gd name="connsiteY297" fmla="*/ 32747 h 112395"/>
              <a:gd name="connsiteX298" fmla="*/ 1038077 w 1204531"/>
              <a:gd name="connsiteY298" fmla="*/ 49034 h 112395"/>
              <a:gd name="connsiteX299" fmla="*/ 1038077 w 1204531"/>
              <a:gd name="connsiteY299" fmla="*/ 53606 h 112395"/>
              <a:gd name="connsiteX300" fmla="*/ 1015222 w 1204531"/>
              <a:gd name="connsiteY300" fmla="*/ 58273 h 112395"/>
              <a:gd name="connsiteX301" fmla="*/ 1002842 w 1204531"/>
              <a:gd name="connsiteY301" fmla="*/ 74562 h 112395"/>
              <a:gd name="connsiteX302" fmla="*/ 1022654 w 1204531"/>
              <a:gd name="connsiteY302" fmla="*/ 87992 h 112395"/>
              <a:gd name="connsiteX303" fmla="*/ 1039035 w 1204531"/>
              <a:gd name="connsiteY303" fmla="*/ 76943 h 112395"/>
              <a:gd name="connsiteX304" fmla="*/ 1048653 w 1204531"/>
              <a:gd name="connsiteY304" fmla="*/ 87420 h 112395"/>
              <a:gd name="connsiteX305" fmla="*/ 1058848 w 1204531"/>
              <a:gd name="connsiteY305" fmla="*/ 75323 h 112395"/>
              <a:gd name="connsiteX306" fmla="*/ 1038077 w 1204531"/>
              <a:gd name="connsiteY306" fmla="*/ 68942 h 112395"/>
              <a:gd name="connsiteX307" fmla="*/ 1023510 w 1204531"/>
              <a:gd name="connsiteY307" fmla="*/ 85325 h 112395"/>
              <a:gd name="connsiteX308" fmla="*/ 1012367 w 1204531"/>
              <a:gd name="connsiteY308" fmla="*/ 74466 h 112395"/>
              <a:gd name="connsiteX309" fmla="*/ 1038077 w 1204531"/>
              <a:gd name="connsiteY309" fmla="*/ 56273 h 112395"/>
              <a:gd name="connsiteX310" fmla="*/ 1127522 w 1204531"/>
              <a:gd name="connsiteY310" fmla="*/ 86659 h 112395"/>
              <a:gd name="connsiteX311" fmla="*/ 1127522 w 1204531"/>
              <a:gd name="connsiteY311" fmla="*/ 82753 h 112395"/>
              <a:gd name="connsiteX312" fmla="*/ 1117802 w 1204531"/>
              <a:gd name="connsiteY312" fmla="*/ 78943 h 112395"/>
              <a:gd name="connsiteX313" fmla="*/ 1117802 w 1204531"/>
              <a:gd name="connsiteY313" fmla="*/ 54844 h 112395"/>
              <a:gd name="connsiteX314" fmla="*/ 1113998 w 1204531"/>
              <a:gd name="connsiteY314" fmla="*/ 35510 h 112395"/>
              <a:gd name="connsiteX315" fmla="*/ 1100854 w 1204531"/>
              <a:gd name="connsiteY315" fmla="*/ 30747 h 112395"/>
              <a:gd name="connsiteX316" fmla="*/ 1082372 w 1204531"/>
              <a:gd name="connsiteY316" fmla="*/ 44081 h 112395"/>
              <a:gd name="connsiteX317" fmla="*/ 1082372 w 1204531"/>
              <a:gd name="connsiteY317" fmla="*/ 30747 h 112395"/>
              <a:gd name="connsiteX318" fmla="*/ 1064940 w 1204531"/>
              <a:gd name="connsiteY318" fmla="*/ 32175 h 112395"/>
              <a:gd name="connsiteX319" fmla="*/ 1064940 w 1204531"/>
              <a:gd name="connsiteY319" fmla="*/ 36080 h 112395"/>
              <a:gd name="connsiteX320" fmla="*/ 1074661 w 1204531"/>
              <a:gd name="connsiteY320" fmla="*/ 43224 h 112395"/>
              <a:gd name="connsiteX321" fmla="*/ 1074661 w 1204531"/>
              <a:gd name="connsiteY321" fmla="*/ 76943 h 112395"/>
              <a:gd name="connsiteX322" fmla="*/ 1064940 w 1204531"/>
              <a:gd name="connsiteY322" fmla="*/ 82753 h 112395"/>
              <a:gd name="connsiteX323" fmla="*/ 1064940 w 1204531"/>
              <a:gd name="connsiteY323" fmla="*/ 86659 h 112395"/>
              <a:gd name="connsiteX324" fmla="*/ 1078939 w 1204531"/>
              <a:gd name="connsiteY324" fmla="*/ 86182 h 112395"/>
              <a:gd name="connsiteX325" fmla="*/ 1092948 w 1204531"/>
              <a:gd name="connsiteY325" fmla="*/ 86659 h 112395"/>
              <a:gd name="connsiteX326" fmla="*/ 1092948 w 1204531"/>
              <a:gd name="connsiteY326" fmla="*/ 82753 h 112395"/>
              <a:gd name="connsiteX327" fmla="*/ 1083135 w 1204531"/>
              <a:gd name="connsiteY327" fmla="*/ 76943 h 112395"/>
              <a:gd name="connsiteX328" fmla="*/ 1083135 w 1204531"/>
              <a:gd name="connsiteY328" fmla="*/ 53797 h 112395"/>
              <a:gd name="connsiteX329" fmla="*/ 1099989 w 1204531"/>
              <a:gd name="connsiteY329" fmla="*/ 33508 h 112395"/>
              <a:gd name="connsiteX330" fmla="*/ 1109235 w 1204531"/>
              <a:gd name="connsiteY330" fmla="*/ 47511 h 112395"/>
              <a:gd name="connsiteX331" fmla="*/ 1109235 w 1204531"/>
              <a:gd name="connsiteY331" fmla="*/ 76943 h 112395"/>
              <a:gd name="connsiteX332" fmla="*/ 1099515 w 1204531"/>
              <a:gd name="connsiteY332" fmla="*/ 82753 h 112395"/>
              <a:gd name="connsiteX333" fmla="*/ 1099515 w 1204531"/>
              <a:gd name="connsiteY333" fmla="*/ 86659 h 112395"/>
              <a:gd name="connsiteX334" fmla="*/ 1113523 w 1204531"/>
              <a:gd name="connsiteY334" fmla="*/ 86182 h 112395"/>
              <a:gd name="connsiteX335" fmla="*/ 1195435 w 1204531"/>
              <a:gd name="connsiteY335" fmla="*/ 86659 h 112395"/>
              <a:gd name="connsiteX336" fmla="*/ 1195435 w 1204531"/>
              <a:gd name="connsiteY336" fmla="*/ 82753 h 112395"/>
              <a:gd name="connsiteX337" fmla="*/ 1185817 w 1204531"/>
              <a:gd name="connsiteY337" fmla="*/ 75609 h 112395"/>
              <a:gd name="connsiteX338" fmla="*/ 1185817 w 1204531"/>
              <a:gd name="connsiteY338" fmla="*/ -1163 h 112395"/>
              <a:gd name="connsiteX339" fmla="*/ 1167911 w 1204531"/>
              <a:gd name="connsiteY339" fmla="*/ 171 h 112395"/>
              <a:gd name="connsiteX340" fmla="*/ 1167911 w 1204531"/>
              <a:gd name="connsiteY340" fmla="*/ 4172 h 112395"/>
              <a:gd name="connsiteX341" fmla="*/ 1177622 w 1204531"/>
              <a:gd name="connsiteY341" fmla="*/ 11220 h 112395"/>
              <a:gd name="connsiteX342" fmla="*/ 1177622 w 1204531"/>
              <a:gd name="connsiteY342" fmla="*/ 38557 h 112395"/>
              <a:gd name="connsiteX343" fmla="*/ 1162004 w 1204531"/>
              <a:gd name="connsiteY343" fmla="*/ 30747 h 112395"/>
              <a:gd name="connsiteX344" fmla="*/ 1134192 w 1204531"/>
              <a:gd name="connsiteY344" fmla="*/ 59417 h 112395"/>
              <a:gd name="connsiteX345" fmla="*/ 1160479 w 1204531"/>
              <a:gd name="connsiteY345" fmla="*/ 87992 h 112395"/>
              <a:gd name="connsiteX346" fmla="*/ 1177147 w 1204531"/>
              <a:gd name="connsiteY346" fmla="*/ 79705 h 112395"/>
              <a:gd name="connsiteX347" fmla="*/ 1177147 w 1204531"/>
              <a:gd name="connsiteY347" fmla="*/ 87992 h 112395"/>
              <a:gd name="connsiteX348" fmla="*/ 1177147 w 1204531"/>
              <a:gd name="connsiteY348" fmla="*/ 71799 h 112395"/>
              <a:gd name="connsiteX349" fmla="*/ 1175817 w 1204531"/>
              <a:gd name="connsiteY349" fmla="*/ 76371 h 112395"/>
              <a:gd name="connsiteX350" fmla="*/ 1161241 w 1204531"/>
              <a:gd name="connsiteY350" fmla="*/ 85325 h 112395"/>
              <a:gd name="connsiteX351" fmla="*/ 1148191 w 1204531"/>
              <a:gd name="connsiteY351" fmla="*/ 77134 h 112395"/>
              <a:gd name="connsiteX352" fmla="*/ 1144573 w 1204531"/>
              <a:gd name="connsiteY352" fmla="*/ 59607 h 112395"/>
              <a:gd name="connsiteX353" fmla="*/ 1148479 w 1204531"/>
              <a:gd name="connsiteY353" fmla="*/ 41605 h 112395"/>
              <a:gd name="connsiteX354" fmla="*/ 1162479 w 1204531"/>
              <a:gd name="connsiteY354" fmla="*/ 33508 h 112395"/>
              <a:gd name="connsiteX355" fmla="*/ 1175817 w 1204531"/>
              <a:gd name="connsiteY355" fmla="*/ 41129 h 112395"/>
              <a:gd name="connsiteX356" fmla="*/ 1177147 w 1204531"/>
              <a:gd name="connsiteY356" fmla="*/ 45701 h 11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Lst>
            <a:rect l="l" t="t" r="r" b="b"/>
            <a:pathLst>
              <a:path w="1204531" h="112395">
                <a:moveTo>
                  <a:pt x="52146" y="59322"/>
                </a:moveTo>
                <a:cubicBezTo>
                  <a:pt x="52146" y="43224"/>
                  <a:pt x="39961" y="30747"/>
                  <a:pt x="25859" y="30747"/>
                </a:cubicBezTo>
                <a:cubicBezTo>
                  <a:pt x="16148" y="30747"/>
                  <a:pt x="10809" y="36652"/>
                  <a:pt x="8902" y="39034"/>
                </a:cubicBezTo>
                <a:lnTo>
                  <a:pt x="8902" y="-1163"/>
                </a:lnTo>
                <a:lnTo>
                  <a:pt x="-9097" y="171"/>
                </a:lnTo>
                <a:lnTo>
                  <a:pt x="-9097" y="4172"/>
                </a:lnTo>
                <a:cubicBezTo>
                  <a:pt x="-334" y="4172"/>
                  <a:pt x="717" y="5124"/>
                  <a:pt x="717" y="11220"/>
                </a:cubicBezTo>
                <a:lnTo>
                  <a:pt x="717" y="86659"/>
                </a:lnTo>
                <a:lnTo>
                  <a:pt x="3665" y="86659"/>
                </a:lnTo>
                <a:lnTo>
                  <a:pt x="8140" y="78752"/>
                </a:lnTo>
                <a:cubicBezTo>
                  <a:pt x="10046" y="81706"/>
                  <a:pt x="15283" y="87992"/>
                  <a:pt x="24529" y="87992"/>
                </a:cubicBezTo>
                <a:cubicBezTo>
                  <a:pt x="39198" y="87992"/>
                  <a:pt x="52146" y="75609"/>
                  <a:pt x="52146" y="59322"/>
                </a:cubicBezTo>
                <a:close/>
                <a:moveTo>
                  <a:pt x="41858" y="59322"/>
                </a:moveTo>
                <a:cubicBezTo>
                  <a:pt x="41858" y="63894"/>
                  <a:pt x="41579" y="71513"/>
                  <a:pt x="38054" y="77134"/>
                </a:cubicBezTo>
                <a:cubicBezTo>
                  <a:pt x="35384" y="81133"/>
                  <a:pt x="30715" y="85325"/>
                  <a:pt x="23860" y="85325"/>
                </a:cubicBezTo>
                <a:cubicBezTo>
                  <a:pt x="18427" y="85325"/>
                  <a:pt x="13953" y="82181"/>
                  <a:pt x="10902" y="77609"/>
                </a:cubicBezTo>
                <a:cubicBezTo>
                  <a:pt x="9191" y="74942"/>
                  <a:pt x="9191" y="74466"/>
                  <a:pt x="9191" y="72181"/>
                </a:cubicBezTo>
                <a:lnTo>
                  <a:pt x="9191" y="46177"/>
                </a:lnTo>
                <a:cubicBezTo>
                  <a:pt x="9191" y="43796"/>
                  <a:pt x="9191" y="43606"/>
                  <a:pt x="10521" y="41605"/>
                </a:cubicBezTo>
                <a:cubicBezTo>
                  <a:pt x="15386" y="34556"/>
                  <a:pt x="22241" y="33508"/>
                  <a:pt x="25190" y="33508"/>
                </a:cubicBezTo>
                <a:cubicBezTo>
                  <a:pt x="30715" y="33508"/>
                  <a:pt x="35198" y="36842"/>
                  <a:pt x="38333" y="41605"/>
                </a:cubicBezTo>
                <a:cubicBezTo>
                  <a:pt x="41477" y="46748"/>
                  <a:pt x="41858" y="54083"/>
                  <a:pt x="41858" y="59322"/>
                </a:cubicBezTo>
                <a:close/>
                <a:moveTo>
                  <a:pt x="111584" y="71608"/>
                </a:moveTo>
                <a:cubicBezTo>
                  <a:pt x="111584" y="70275"/>
                  <a:pt x="110533" y="70180"/>
                  <a:pt x="109966" y="70180"/>
                </a:cubicBezTo>
                <a:cubicBezTo>
                  <a:pt x="108729" y="70180"/>
                  <a:pt x="108440" y="70847"/>
                  <a:pt x="108254" y="71895"/>
                </a:cubicBezTo>
                <a:cubicBezTo>
                  <a:pt x="103966" y="84848"/>
                  <a:pt x="92627" y="84848"/>
                  <a:pt x="91483" y="84848"/>
                </a:cubicBezTo>
                <a:cubicBezTo>
                  <a:pt x="85205" y="84848"/>
                  <a:pt x="80340" y="81133"/>
                  <a:pt x="77484" y="76371"/>
                </a:cubicBezTo>
                <a:cubicBezTo>
                  <a:pt x="73773" y="70275"/>
                  <a:pt x="73773" y="61988"/>
                  <a:pt x="73773" y="57512"/>
                </a:cubicBezTo>
                <a:lnTo>
                  <a:pt x="108440" y="57512"/>
                </a:lnTo>
                <a:cubicBezTo>
                  <a:pt x="111110" y="57512"/>
                  <a:pt x="111584" y="57512"/>
                  <a:pt x="111584" y="54844"/>
                </a:cubicBezTo>
                <a:cubicBezTo>
                  <a:pt x="111584" y="42272"/>
                  <a:pt x="104729" y="29984"/>
                  <a:pt x="89204" y="29984"/>
                </a:cubicBezTo>
                <a:cubicBezTo>
                  <a:pt x="74815" y="29984"/>
                  <a:pt x="63290" y="43033"/>
                  <a:pt x="63290" y="58845"/>
                </a:cubicBezTo>
                <a:cubicBezTo>
                  <a:pt x="63290" y="75800"/>
                  <a:pt x="76433" y="87992"/>
                  <a:pt x="90721" y="87992"/>
                </a:cubicBezTo>
                <a:cubicBezTo>
                  <a:pt x="105873" y="87992"/>
                  <a:pt x="111584" y="73990"/>
                  <a:pt x="111584" y="71608"/>
                </a:cubicBezTo>
                <a:close/>
                <a:moveTo>
                  <a:pt x="103204" y="54844"/>
                </a:moveTo>
                <a:lnTo>
                  <a:pt x="73866" y="54844"/>
                </a:lnTo>
                <a:cubicBezTo>
                  <a:pt x="74629" y="35890"/>
                  <a:pt x="85102" y="32747"/>
                  <a:pt x="89204" y="32747"/>
                </a:cubicBezTo>
                <a:cubicBezTo>
                  <a:pt x="102059" y="32747"/>
                  <a:pt x="103204" y="49892"/>
                  <a:pt x="103204" y="54844"/>
                </a:cubicBezTo>
                <a:close/>
                <a:moveTo>
                  <a:pt x="217411" y="75323"/>
                </a:moveTo>
                <a:lnTo>
                  <a:pt x="217411" y="68370"/>
                </a:lnTo>
                <a:lnTo>
                  <a:pt x="214267" y="68370"/>
                </a:lnTo>
                <a:lnTo>
                  <a:pt x="214267" y="75323"/>
                </a:lnTo>
                <a:cubicBezTo>
                  <a:pt x="214267" y="82753"/>
                  <a:pt x="211309" y="83515"/>
                  <a:pt x="209783" y="83515"/>
                </a:cubicBezTo>
                <a:cubicBezTo>
                  <a:pt x="205783" y="83515"/>
                  <a:pt x="205216" y="77705"/>
                  <a:pt x="205216" y="77134"/>
                </a:cubicBezTo>
                <a:lnTo>
                  <a:pt x="205216" y="51797"/>
                </a:lnTo>
                <a:cubicBezTo>
                  <a:pt x="205216" y="46653"/>
                  <a:pt x="205216" y="41605"/>
                  <a:pt x="200742" y="36937"/>
                </a:cubicBezTo>
                <a:cubicBezTo>
                  <a:pt x="195979" y="32080"/>
                  <a:pt x="189691" y="29984"/>
                  <a:pt x="183785" y="29984"/>
                </a:cubicBezTo>
                <a:cubicBezTo>
                  <a:pt x="173590" y="29984"/>
                  <a:pt x="165023" y="35890"/>
                  <a:pt x="165023" y="44272"/>
                </a:cubicBezTo>
                <a:cubicBezTo>
                  <a:pt x="165023" y="48082"/>
                  <a:pt x="167497" y="50177"/>
                  <a:pt x="170641" y="50177"/>
                </a:cubicBezTo>
                <a:cubicBezTo>
                  <a:pt x="174260" y="50177"/>
                  <a:pt x="176446" y="47701"/>
                  <a:pt x="176446" y="44367"/>
                </a:cubicBezTo>
                <a:cubicBezTo>
                  <a:pt x="176446" y="42938"/>
                  <a:pt x="175878" y="38748"/>
                  <a:pt x="170065" y="38557"/>
                </a:cubicBezTo>
                <a:cubicBezTo>
                  <a:pt x="173497" y="34081"/>
                  <a:pt x="179590" y="32747"/>
                  <a:pt x="183403" y="32747"/>
                </a:cubicBezTo>
                <a:cubicBezTo>
                  <a:pt x="189496" y="32747"/>
                  <a:pt x="196640" y="37700"/>
                  <a:pt x="196640" y="49034"/>
                </a:cubicBezTo>
                <a:lnTo>
                  <a:pt x="196640" y="53606"/>
                </a:lnTo>
                <a:cubicBezTo>
                  <a:pt x="190259" y="54083"/>
                  <a:pt x="181692" y="54369"/>
                  <a:pt x="173785" y="58273"/>
                </a:cubicBezTo>
                <a:cubicBezTo>
                  <a:pt x="164539" y="62560"/>
                  <a:pt x="161405" y="69132"/>
                  <a:pt x="161405" y="74562"/>
                </a:cubicBezTo>
                <a:cubicBezTo>
                  <a:pt x="161405" y="84848"/>
                  <a:pt x="173497" y="87992"/>
                  <a:pt x="181208" y="87992"/>
                </a:cubicBezTo>
                <a:cubicBezTo>
                  <a:pt x="189403" y="87992"/>
                  <a:pt x="195217" y="82944"/>
                  <a:pt x="197598" y="76943"/>
                </a:cubicBezTo>
                <a:cubicBezTo>
                  <a:pt x="198072" y="82086"/>
                  <a:pt x="201402" y="87420"/>
                  <a:pt x="207216" y="87420"/>
                </a:cubicBezTo>
                <a:cubicBezTo>
                  <a:pt x="209783" y="87420"/>
                  <a:pt x="217411" y="85611"/>
                  <a:pt x="217411" y="75323"/>
                </a:cubicBezTo>
                <a:close/>
                <a:moveTo>
                  <a:pt x="196640" y="68942"/>
                </a:moveTo>
                <a:cubicBezTo>
                  <a:pt x="196640" y="81038"/>
                  <a:pt x="187784" y="85325"/>
                  <a:pt x="182073" y="85325"/>
                </a:cubicBezTo>
                <a:cubicBezTo>
                  <a:pt x="175971" y="85325"/>
                  <a:pt x="170930" y="80849"/>
                  <a:pt x="170930" y="74466"/>
                </a:cubicBezTo>
                <a:cubicBezTo>
                  <a:pt x="170930" y="67609"/>
                  <a:pt x="176167" y="57036"/>
                  <a:pt x="196640" y="56273"/>
                </a:cubicBezTo>
                <a:close/>
                <a:moveTo>
                  <a:pt x="326464" y="59322"/>
                </a:moveTo>
                <a:cubicBezTo>
                  <a:pt x="326464" y="43224"/>
                  <a:pt x="314279" y="30747"/>
                  <a:pt x="300178" y="30747"/>
                </a:cubicBezTo>
                <a:cubicBezTo>
                  <a:pt x="290467" y="30747"/>
                  <a:pt x="285127" y="36652"/>
                  <a:pt x="283220" y="39034"/>
                </a:cubicBezTo>
                <a:lnTo>
                  <a:pt x="283220" y="-1163"/>
                </a:lnTo>
                <a:lnTo>
                  <a:pt x="265222" y="171"/>
                </a:lnTo>
                <a:lnTo>
                  <a:pt x="265222" y="4172"/>
                </a:lnTo>
                <a:cubicBezTo>
                  <a:pt x="273984" y="4172"/>
                  <a:pt x="275035" y="5124"/>
                  <a:pt x="275035" y="11220"/>
                </a:cubicBezTo>
                <a:lnTo>
                  <a:pt x="275035" y="86659"/>
                </a:lnTo>
                <a:lnTo>
                  <a:pt x="277984" y="86659"/>
                </a:lnTo>
                <a:lnTo>
                  <a:pt x="282467" y="78752"/>
                </a:lnTo>
                <a:cubicBezTo>
                  <a:pt x="284365" y="81706"/>
                  <a:pt x="289611" y="87992"/>
                  <a:pt x="298847" y="87992"/>
                </a:cubicBezTo>
                <a:cubicBezTo>
                  <a:pt x="313516" y="87992"/>
                  <a:pt x="326464" y="75609"/>
                  <a:pt x="326464" y="59322"/>
                </a:cubicBezTo>
                <a:close/>
                <a:moveTo>
                  <a:pt x="316279" y="59322"/>
                </a:moveTo>
                <a:cubicBezTo>
                  <a:pt x="316279" y="63894"/>
                  <a:pt x="315898" y="71513"/>
                  <a:pt x="312372" y="77134"/>
                </a:cubicBezTo>
                <a:cubicBezTo>
                  <a:pt x="309703" y="81133"/>
                  <a:pt x="305033" y="85325"/>
                  <a:pt x="298178" y="85325"/>
                </a:cubicBezTo>
                <a:cubicBezTo>
                  <a:pt x="292745" y="85325"/>
                  <a:pt x="288271" y="82181"/>
                  <a:pt x="285323" y="77609"/>
                </a:cubicBezTo>
                <a:cubicBezTo>
                  <a:pt x="283509" y="74942"/>
                  <a:pt x="283509" y="74466"/>
                  <a:pt x="283509" y="72181"/>
                </a:cubicBezTo>
                <a:lnTo>
                  <a:pt x="283509" y="46177"/>
                </a:lnTo>
                <a:cubicBezTo>
                  <a:pt x="283509" y="43796"/>
                  <a:pt x="283509" y="43606"/>
                  <a:pt x="284848" y="41605"/>
                </a:cubicBezTo>
                <a:cubicBezTo>
                  <a:pt x="289704" y="34556"/>
                  <a:pt x="296559" y="33508"/>
                  <a:pt x="299610" y="33508"/>
                </a:cubicBezTo>
                <a:cubicBezTo>
                  <a:pt x="305033" y="33508"/>
                  <a:pt x="309517" y="36842"/>
                  <a:pt x="312661" y="41605"/>
                </a:cubicBezTo>
                <a:cubicBezTo>
                  <a:pt x="315805" y="46748"/>
                  <a:pt x="316279" y="54083"/>
                  <a:pt x="316279" y="59322"/>
                </a:cubicBezTo>
                <a:close/>
                <a:moveTo>
                  <a:pt x="362471" y="86659"/>
                </a:moveTo>
                <a:lnTo>
                  <a:pt x="362471" y="82753"/>
                </a:lnTo>
                <a:cubicBezTo>
                  <a:pt x="354184" y="82753"/>
                  <a:pt x="352853" y="82753"/>
                  <a:pt x="352853" y="76943"/>
                </a:cubicBezTo>
                <a:lnTo>
                  <a:pt x="352853" y="-1163"/>
                </a:lnTo>
                <a:lnTo>
                  <a:pt x="334948" y="171"/>
                </a:lnTo>
                <a:lnTo>
                  <a:pt x="334948" y="4172"/>
                </a:lnTo>
                <a:cubicBezTo>
                  <a:pt x="343617" y="4172"/>
                  <a:pt x="344659" y="5124"/>
                  <a:pt x="344659" y="11220"/>
                </a:cubicBezTo>
                <a:lnTo>
                  <a:pt x="344659" y="76943"/>
                </a:lnTo>
                <a:cubicBezTo>
                  <a:pt x="344659" y="82753"/>
                  <a:pt x="343328" y="82753"/>
                  <a:pt x="334948" y="82753"/>
                </a:cubicBezTo>
                <a:lnTo>
                  <a:pt x="334948" y="86659"/>
                </a:lnTo>
                <a:lnTo>
                  <a:pt x="348658" y="86182"/>
                </a:lnTo>
                <a:close/>
                <a:moveTo>
                  <a:pt x="423817" y="59607"/>
                </a:moveTo>
                <a:cubicBezTo>
                  <a:pt x="423817" y="43320"/>
                  <a:pt x="411436" y="29984"/>
                  <a:pt x="396386" y="29984"/>
                </a:cubicBezTo>
                <a:cubicBezTo>
                  <a:pt x="380759" y="29984"/>
                  <a:pt x="368759" y="43796"/>
                  <a:pt x="368759" y="59607"/>
                </a:cubicBezTo>
                <a:cubicBezTo>
                  <a:pt x="368759" y="75991"/>
                  <a:pt x="381717" y="87992"/>
                  <a:pt x="396283" y="87992"/>
                </a:cubicBezTo>
                <a:cubicBezTo>
                  <a:pt x="411334" y="87992"/>
                  <a:pt x="423817" y="75609"/>
                  <a:pt x="423817" y="59607"/>
                </a:cubicBezTo>
                <a:close/>
                <a:moveTo>
                  <a:pt x="413529" y="58559"/>
                </a:moveTo>
                <a:cubicBezTo>
                  <a:pt x="413529" y="63131"/>
                  <a:pt x="413529" y="69990"/>
                  <a:pt x="410859" y="75514"/>
                </a:cubicBezTo>
                <a:cubicBezTo>
                  <a:pt x="408004" y="81133"/>
                  <a:pt x="402664" y="84848"/>
                  <a:pt x="396386" y="84848"/>
                </a:cubicBezTo>
                <a:cubicBezTo>
                  <a:pt x="391046" y="84848"/>
                  <a:pt x="385521" y="82181"/>
                  <a:pt x="382284" y="76371"/>
                </a:cubicBezTo>
                <a:cubicBezTo>
                  <a:pt x="379140" y="70847"/>
                  <a:pt x="379140" y="63131"/>
                  <a:pt x="379140" y="58559"/>
                </a:cubicBezTo>
                <a:cubicBezTo>
                  <a:pt x="379140" y="53606"/>
                  <a:pt x="379140" y="46748"/>
                  <a:pt x="382098" y="41224"/>
                </a:cubicBezTo>
                <a:cubicBezTo>
                  <a:pt x="385428" y="35510"/>
                  <a:pt x="391335" y="32747"/>
                  <a:pt x="396283" y="32747"/>
                </a:cubicBezTo>
                <a:cubicBezTo>
                  <a:pt x="401809" y="32747"/>
                  <a:pt x="407148" y="35605"/>
                  <a:pt x="410292" y="40938"/>
                </a:cubicBezTo>
                <a:cubicBezTo>
                  <a:pt x="413529" y="46462"/>
                  <a:pt x="413529" y="53797"/>
                  <a:pt x="413529" y="58559"/>
                </a:cubicBezTo>
                <a:close/>
                <a:moveTo>
                  <a:pt x="482585" y="71608"/>
                </a:moveTo>
                <a:cubicBezTo>
                  <a:pt x="482585" y="70275"/>
                  <a:pt x="481246" y="70275"/>
                  <a:pt x="480864" y="70275"/>
                </a:cubicBezTo>
                <a:cubicBezTo>
                  <a:pt x="479729" y="70275"/>
                  <a:pt x="479441" y="70847"/>
                  <a:pt x="479246" y="71608"/>
                </a:cubicBezTo>
                <a:cubicBezTo>
                  <a:pt x="475730" y="83419"/>
                  <a:pt x="467535" y="84848"/>
                  <a:pt x="462865" y="84848"/>
                </a:cubicBezTo>
                <a:cubicBezTo>
                  <a:pt x="456391" y="84848"/>
                  <a:pt x="445527" y="79515"/>
                  <a:pt x="445527" y="59131"/>
                </a:cubicBezTo>
                <a:cubicBezTo>
                  <a:pt x="445527" y="38462"/>
                  <a:pt x="455629" y="33128"/>
                  <a:pt x="462196" y="33128"/>
                </a:cubicBezTo>
                <a:cubicBezTo>
                  <a:pt x="463340" y="33128"/>
                  <a:pt x="471246" y="33224"/>
                  <a:pt x="475534" y="37891"/>
                </a:cubicBezTo>
                <a:cubicBezTo>
                  <a:pt x="470483" y="38176"/>
                  <a:pt x="469721" y="41986"/>
                  <a:pt x="469721" y="43606"/>
                </a:cubicBezTo>
                <a:cubicBezTo>
                  <a:pt x="469721" y="46939"/>
                  <a:pt x="472009" y="49416"/>
                  <a:pt x="475441" y="49416"/>
                </a:cubicBezTo>
                <a:cubicBezTo>
                  <a:pt x="478678" y="49416"/>
                  <a:pt x="481060" y="47416"/>
                  <a:pt x="481060" y="43510"/>
                </a:cubicBezTo>
                <a:cubicBezTo>
                  <a:pt x="481060" y="34842"/>
                  <a:pt x="471721" y="29984"/>
                  <a:pt x="462196" y="29984"/>
                </a:cubicBezTo>
                <a:cubicBezTo>
                  <a:pt x="446578" y="29984"/>
                  <a:pt x="435053" y="43606"/>
                  <a:pt x="435053" y="59322"/>
                </a:cubicBezTo>
                <a:cubicBezTo>
                  <a:pt x="435053" y="75514"/>
                  <a:pt x="447434" y="87992"/>
                  <a:pt x="461814" y="87992"/>
                </a:cubicBezTo>
                <a:cubicBezTo>
                  <a:pt x="478483" y="87992"/>
                  <a:pt x="482585" y="72847"/>
                  <a:pt x="482585" y="71608"/>
                </a:cubicBezTo>
                <a:close/>
                <a:moveTo>
                  <a:pt x="546209" y="86659"/>
                </a:moveTo>
                <a:lnTo>
                  <a:pt x="546209" y="82753"/>
                </a:lnTo>
                <a:cubicBezTo>
                  <a:pt x="541642" y="82753"/>
                  <a:pt x="538777" y="82753"/>
                  <a:pt x="534117" y="76086"/>
                </a:cubicBezTo>
                <a:lnTo>
                  <a:pt x="518397" y="53321"/>
                </a:lnTo>
                <a:cubicBezTo>
                  <a:pt x="518211" y="53131"/>
                  <a:pt x="517634" y="52463"/>
                  <a:pt x="517634" y="51988"/>
                </a:cubicBezTo>
                <a:cubicBezTo>
                  <a:pt x="517634" y="51511"/>
                  <a:pt x="526396" y="43986"/>
                  <a:pt x="527634" y="42938"/>
                </a:cubicBezTo>
                <a:cubicBezTo>
                  <a:pt x="535447" y="36462"/>
                  <a:pt x="540684" y="36176"/>
                  <a:pt x="543260" y="36080"/>
                </a:cubicBezTo>
                <a:lnTo>
                  <a:pt x="543260" y="32175"/>
                </a:lnTo>
                <a:cubicBezTo>
                  <a:pt x="539642" y="32461"/>
                  <a:pt x="538014" y="32461"/>
                  <a:pt x="534591" y="32461"/>
                </a:cubicBezTo>
                <a:cubicBezTo>
                  <a:pt x="530117" y="32461"/>
                  <a:pt x="522397" y="32175"/>
                  <a:pt x="520778" y="32175"/>
                </a:cubicBezTo>
                <a:lnTo>
                  <a:pt x="520778" y="36080"/>
                </a:lnTo>
                <a:cubicBezTo>
                  <a:pt x="522973" y="36176"/>
                  <a:pt x="524303" y="37509"/>
                  <a:pt x="524303" y="39223"/>
                </a:cubicBezTo>
                <a:cubicBezTo>
                  <a:pt x="524303" y="41700"/>
                  <a:pt x="522592" y="43224"/>
                  <a:pt x="521541" y="44081"/>
                </a:cubicBezTo>
                <a:lnTo>
                  <a:pt x="504109" y="59607"/>
                </a:lnTo>
                <a:lnTo>
                  <a:pt x="504109" y="-1163"/>
                </a:lnTo>
                <a:lnTo>
                  <a:pt x="486110" y="171"/>
                </a:lnTo>
                <a:lnTo>
                  <a:pt x="486110" y="4172"/>
                </a:lnTo>
                <a:cubicBezTo>
                  <a:pt x="494873" y="4172"/>
                  <a:pt x="495914" y="5124"/>
                  <a:pt x="495914" y="11220"/>
                </a:cubicBezTo>
                <a:lnTo>
                  <a:pt x="495914" y="76943"/>
                </a:lnTo>
                <a:cubicBezTo>
                  <a:pt x="495914" y="82753"/>
                  <a:pt x="494398" y="82753"/>
                  <a:pt x="486110" y="82753"/>
                </a:cubicBezTo>
                <a:lnTo>
                  <a:pt x="486110" y="86659"/>
                </a:lnTo>
                <a:lnTo>
                  <a:pt x="499635" y="86182"/>
                </a:lnTo>
                <a:lnTo>
                  <a:pt x="513346" y="86659"/>
                </a:lnTo>
                <a:lnTo>
                  <a:pt x="513346" y="82753"/>
                </a:lnTo>
                <a:cubicBezTo>
                  <a:pt x="504965" y="82753"/>
                  <a:pt x="503635" y="82753"/>
                  <a:pt x="503635" y="76943"/>
                </a:cubicBezTo>
                <a:lnTo>
                  <a:pt x="503635" y="64085"/>
                </a:lnTo>
                <a:lnTo>
                  <a:pt x="511634" y="57036"/>
                </a:lnTo>
                <a:cubicBezTo>
                  <a:pt x="521159" y="70466"/>
                  <a:pt x="526396" y="77609"/>
                  <a:pt x="526396" y="79800"/>
                </a:cubicBezTo>
                <a:cubicBezTo>
                  <a:pt x="526396" y="82181"/>
                  <a:pt x="524303" y="82753"/>
                  <a:pt x="521922" y="82753"/>
                </a:cubicBezTo>
                <a:lnTo>
                  <a:pt x="521922" y="86659"/>
                </a:lnTo>
                <a:lnTo>
                  <a:pt x="535354" y="86182"/>
                </a:lnTo>
                <a:cubicBezTo>
                  <a:pt x="538879" y="86182"/>
                  <a:pt x="542498" y="86373"/>
                  <a:pt x="546209" y="86659"/>
                </a:cubicBezTo>
                <a:close/>
                <a:moveTo>
                  <a:pt x="642036" y="71608"/>
                </a:moveTo>
                <a:cubicBezTo>
                  <a:pt x="642036" y="70275"/>
                  <a:pt x="640696" y="70275"/>
                  <a:pt x="640408" y="70275"/>
                </a:cubicBezTo>
                <a:cubicBezTo>
                  <a:pt x="639171" y="70275"/>
                  <a:pt x="638892" y="70847"/>
                  <a:pt x="638696" y="71608"/>
                </a:cubicBezTo>
                <a:cubicBezTo>
                  <a:pt x="635171" y="83419"/>
                  <a:pt x="626986" y="84848"/>
                  <a:pt x="622409" y="84848"/>
                </a:cubicBezTo>
                <a:cubicBezTo>
                  <a:pt x="615842" y="84848"/>
                  <a:pt x="604978" y="79515"/>
                  <a:pt x="604978" y="59131"/>
                </a:cubicBezTo>
                <a:cubicBezTo>
                  <a:pt x="604978" y="38462"/>
                  <a:pt x="615079" y="33128"/>
                  <a:pt x="621646" y="33128"/>
                </a:cubicBezTo>
                <a:cubicBezTo>
                  <a:pt x="622790" y="33128"/>
                  <a:pt x="630697" y="33224"/>
                  <a:pt x="634985" y="37891"/>
                </a:cubicBezTo>
                <a:cubicBezTo>
                  <a:pt x="629934" y="38176"/>
                  <a:pt x="629171" y="41986"/>
                  <a:pt x="629171" y="43606"/>
                </a:cubicBezTo>
                <a:cubicBezTo>
                  <a:pt x="629171" y="46939"/>
                  <a:pt x="631460" y="49416"/>
                  <a:pt x="634892" y="49416"/>
                </a:cubicBezTo>
                <a:cubicBezTo>
                  <a:pt x="638129" y="49416"/>
                  <a:pt x="640510" y="47416"/>
                  <a:pt x="640510" y="43510"/>
                </a:cubicBezTo>
                <a:cubicBezTo>
                  <a:pt x="640510" y="34842"/>
                  <a:pt x="631171" y="29984"/>
                  <a:pt x="621646" y="29984"/>
                </a:cubicBezTo>
                <a:cubicBezTo>
                  <a:pt x="606029" y="29984"/>
                  <a:pt x="594504" y="43606"/>
                  <a:pt x="594504" y="59322"/>
                </a:cubicBezTo>
                <a:cubicBezTo>
                  <a:pt x="594504" y="75514"/>
                  <a:pt x="606884" y="87992"/>
                  <a:pt x="621358" y="87992"/>
                </a:cubicBezTo>
                <a:cubicBezTo>
                  <a:pt x="638027" y="87992"/>
                  <a:pt x="642036" y="72847"/>
                  <a:pt x="642036" y="71608"/>
                </a:cubicBezTo>
                <a:close/>
                <a:moveTo>
                  <a:pt x="676229" y="86659"/>
                </a:moveTo>
                <a:lnTo>
                  <a:pt x="676229" y="82753"/>
                </a:lnTo>
                <a:cubicBezTo>
                  <a:pt x="668034" y="82753"/>
                  <a:pt x="667653" y="82086"/>
                  <a:pt x="667653" y="77134"/>
                </a:cubicBezTo>
                <a:lnTo>
                  <a:pt x="667653" y="30747"/>
                </a:lnTo>
                <a:lnTo>
                  <a:pt x="650221" y="32175"/>
                </a:lnTo>
                <a:lnTo>
                  <a:pt x="650221" y="36080"/>
                </a:lnTo>
                <a:cubicBezTo>
                  <a:pt x="658221" y="36080"/>
                  <a:pt x="659458" y="36842"/>
                  <a:pt x="659458" y="43033"/>
                </a:cubicBezTo>
                <a:lnTo>
                  <a:pt x="659458" y="76943"/>
                </a:lnTo>
                <a:cubicBezTo>
                  <a:pt x="659458" y="82753"/>
                  <a:pt x="658128" y="82753"/>
                  <a:pt x="649747" y="82753"/>
                </a:cubicBezTo>
                <a:lnTo>
                  <a:pt x="649747" y="86659"/>
                </a:lnTo>
                <a:lnTo>
                  <a:pt x="663272" y="86182"/>
                </a:lnTo>
                <a:cubicBezTo>
                  <a:pt x="667746" y="86182"/>
                  <a:pt x="672034" y="86468"/>
                  <a:pt x="676229" y="86659"/>
                </a:cubicBezTo>
                <a:close/>
                <a:moveTo>
                  <a:pt x="669364" y="10268"/>
                </a:moveTo>
                <a:cubicBezTo>
                  <a:pt x="669364" y="6935"/>
                  <a:pt x="666602" y="3600"/>
                  <a:pt x="662890" y="3600"/>
                </a:cubicBezTo>
                <a:cubicBezTo>
                  <a:pt x="658705" y="3600"/>
                  <a:pt x="656128" y="7030"/>
                  <a:pt x="656128" y="10268"/>
                </a:cubicBezTo>
                <a:cubicBezTo>
                  <a:pt x="656128" y="13697"/>
                  <a:pt x="658984" y="17030"/>
                  <a:pt x="662704" y="17030"/>
                </a:cubicBezTo>
                <a:cubicBezTo>
                  <a:pt x="666983" y="17030"/>
                  <a:pt x="669364" y="13411"/>
                  <a:pt x="669364" y="10268"/>
                </a:cubicBezTo>
                <a:close/>
                <a:moveTo>
                  <a:pt x="744904" y="59322"/>
                </a:moveTo>
                <a:cubicBezTo>
                  <a:pt x="744904" y="43224"/>
                  <a:pt x="732802" y="30747"/>
                  <a:pt x="718989" y="30747"/>
                </a:cubicBezTo>
                <a:cubicBezTo>
                  <a:pt x="709185" y="30747"/>
                  <a:pt x="703948" y="36366"/>
                  <a:pt x="701567" y="39034"/>
                </a:cubicBezTo>
                <a:lnTo>
                  <a:pt x="701567" y="30747"/>
                </a:lnTo>
                <a:lnTo>
                  <a:pt x="683559" y="32175"/>
                </a:lnTo>
                <a:lnTo>
                  <a:pt x="683559" y="36080"/>
                </a:lnTo>
                <a:cubicBezTo>
                  <a:pt x="692516" y="36080"/>
                  <a:pt x="693372" y="36842"/>
                  <a:pt x="693372" y="42272"/>
                </a:cubicBezTo>
                <a:lnTo>
                  <a:pt x="693372" y="101517"/>
                </a:lnTo>
                <a:cubicBezTo>
                  <a:pt x="693372" y="107327"/>
                  <a:pt x="691847" y="107327"/>
                  <a:pt x="683559" y="107327"/>
                </a:cubicBezTo>
                <a:lnTo>
                  <a:pt x="683559" y="111233"/>
                </a:lnTo>
                <a:lnTo>
                  <a:pt x="697558" y="110756"/>
                </a:lnTo>
                <a:lnTo>
                  <a:pt x="711566" y="111233"/>
                </a:lnTo>
                <a:lnTo>
                  <a:pt x="711566" y="107327"/>
                </a:lnTo>
                <a:cubicBezTo>
                  <a:pt x="703186" y="107327"/>
                  <a:pt x="701846" y="107327"/>
                  <a:pt x="701846" y="101517"/>
                </a:cubicBezTo>
                <a:lnTo>
                  <a:pt x="701846" y="79229"/>
                </a:lnTo>
                <a:cubicBezTo>
                  <a:pt x="702423" y="81133"/>
                  <a:pt x="707660" y="87992"/>
                  <a:pt x="717185" y="87992"/>
                </a:cubicBezTo>
                <a:cubicBezTo>
                  <a:pt x="731947" y="87992"/>
                  <a:pt x="744904" y="75609"/>
                  <a:pt x="744904" y="59322"/>
                </a:cubicBezTo>
                <a:close/>
                <a:moveTo>
                  <a:pt x="734616" y="59322"/>
                </a:moveTo>
                <a:cubicBezTo>
                  <a:pt x="734616" y="74562"/>
                  <a:pt x="725854" y="85325"/>
                  <a:pt x="716608" y="85325"/>
                </a:cubicBezTo>
                <a:cubicBezTo>
                  <a:pt x="711659" y="85325"/>
                  <a:pt x="706897" y="82753"/>
                  <a:pt x="703660" y="77609"/>
                </a:cubicBezTo>
                <a:cubicBezTo>
                  <a:pt x="701846" y="74942"/>
                  <a:pt x="701846" y="74752"/>
                  <a:pt x="701846" y="72181"/>
                </a:cubicBezTo>
                <a:lnTo>
                  <a:pt x="701846" y="44081"/>
                </a:lnTo>
                <a:cubicBezTo>
                  <a:pt x="705371" y="37509"/>
                  <a:pt x="711566" y="33985"/>
                  <a:pt x="717947" y="33985"/>
                </a:cubicBezTo>
                <a:cubicBezTo>
                  <a:pt x="726998" y="33985"/>
                  <a:pt x="734616" y="45035"/>
                  <a:pt x="734616" y="59322"/>
                </a:cubicBezTo>
                <a:close/>
                <a:moveTo>
                  <a:pt x="815672" y="86659"/>
                </a:moveTo>
                <a:lnTo>
                  <a:pt x="815672" y="82753"/>
                </a:lnTo>
                <a:cubicBezTo>
                  <a:pt x="809105" y="82753"/>
                  <a:pt x="805961" y="82753"/>
                  <a:pt x="805961" y="78943"/>
                </a:cubicBezTo>
                <a:lnTo>
                  <a:pt x="805961" y="54844"/>
                </a:lnTo>
                <a:cubicBezTo>
                  <a:pt x="805961" y="43986"/>
                  <a:pt x="805961" y="39891"/>
                  <a:pt x="802147" y="35510"/>
                </a:cubicBezTo>
                <a:cubicBezTo>
                  <a:pt x="800333" y="33224"/>
                  <a:pt x="796147" y="30747"/>
                  <a:pt x="789004" y="30747"/>
                </a:cubicBezTo>
                <a:cubicBezTo>
                  <a:pt x="778623" y="30747"/>
                  <a:pt x="773098" y="38271"/>
                  <a:pt x="771191" y="42938"/>
                </a:cubicBezTo>
                <a:lnTo>
                  <a:pt x="771005" y="42938"/>
                </a:lnTo>
                <a:lnTo>
                  <a:pt x="771005" y="-1163"/>
                </a:lnTo>
                <a:lnTo>
                  <a:pt x="753192" y="171"/>
                </a:lnTo>
                <a:lnTo>
                  <a:pt x="753192" y="4172"/>
                </a:lnTo>
                <a:cubicBezTo>
                  <a:pt x="761759" y="4172"/>
                  <a:pt x="762810" y="5124"/>
                  <a:pt x="762810" y="11220"/>
                </a:cubicBezTo>
                <a:lnTo>
                  <a:pt x="762810" y="76943"/>
                </a:lnTo>
                <a:cubicBezTo>
                  <a:pt x="762810" y="82753"/>
                  <a:pt x="761480" y="82753"/>
                  <a:pt x="753192" y="82753"/>
                </a:cubicBezTo>
                <a:lnTo>
                  <a:pt x="753192" y="86659"/>
                </a:lnTo>
                <a:lnTo>
                  <a:pt x="767191" y="86182"/>
                </a:lnTo>
                <a:lnTo>
                  <a:pt x="781097" y="86659"/>
                </a:lnTo>
                <a:lnTo>
                  <a:pt x="781097" y="82753"/>
                </a:lnTo>
                <a:cubicBezTo>
                  <a:pt x="772809" y="82753"/>
                  <a:pt x="771284" y="82753"/>
                  <a:pt x="771284" y="76943"/>
                </a:cubicBezTo>
                <a:lnTo>
                  <a:pt x="771284" y="53797"/>
                </a:lnTo>
                <a:cubicBezTo>
                  <a:pt x="771284" y="40652"/>
                  <a:pt x="780241" y="33508"/>
                  <a:pt x="788148" y="33508"/>
                </a:cubicBezTo>
                <a:cubicBezTo>
                  <a:pt x="796054" y="33508"/>
                  <a:pt x="797384" y="40367"/>
                  <a:pt x="797384" y="47511"/>
                </a:cubicBezTo>
                <a:lnTo>
                  <a:pt x="797384" y="76943"/>
                </a:lnTo>
                <a:cubicBezTo>
                  <a:pt x="797384" y="82753"/>
                  <a:pt x="796054" y="82753"/>
                  <a:pt x="787673" y="82753"/>
                </a:cubicBezTo>
                <a:lnTo>
                  <a:pt x="787673" y="86659"/>
                </a:lnTo>
                <a:lnTo>
                  <a:pt x="801673" y="86182"/>
                </a:lnTo>
                <a:close/>
                <a:moveTo>
                  <a:pt x="869771" y="71608"/>
                </a:moveTo>
                <a:cubicBezTo>
                  <a:pt x="869771" y="70275"/>
                  <a:pt x="868729" y="70180"/>
                  <a:pt x="868152" y="70180"/>
                </a:cubicBezTo>
                <a:cubicBezTo>
                  <a:pt x="867008" y="70180"/>
                  <a:pt x="866627" y="70847"/>
                  <a:pt x="866534" y="71895"/>
                </a:cubicBezTo>
                <a:cubicBezTo>
                  <a:pt x="862246" y="84848"/>
                  <a:pt x="850916" y="84848"/>
                  <a:pt x="849679" y="84848"/>
                </a:cubicBezTo>
                <a:cubicBezTo>
                  <a:pt x="843484" y="84848"/>
                  <a:pt x="838535" y="81133"/>
                  <a:pt x="835671" y="76371"/>
                </a:cubicBezTo>
                <a:cubicBezTo>
                  <a:pt x="831959" y="70275"/>
                  <a:pt x="831959" y="61988"/>
                  <a:pt x="831959" y="57512"/>
                </a:cubicBezTo>
                <a:lnTo>
                  <a:pt x="866627" y="57512"/>
                </a:lnTo>
                <a:cubicBezTo>
                  <a:pt x="869389" y="57512"/>
                  <a:pt x="869771" y="57512"/>
                  <a:pt x="869771" y="54844"/>
                </a:cubicBezTo>
                <a:cubicBezTo>
                  <a:pt x="869771" y="42272"/>
                  <a:pt x="862915" y="29984"/>
                  <a:pt x="847484" y="29984"/>
                </a:cubicBezTo>
                <a:cubicBezTo>
                  <a:pt x="833010" y="29984"/>
                  <a:pt x="821578" y="43033"/>
                  <a:pt x="821578" y="58845"/>
                </a:cubicBezTo>
                <a:cubicBezTo>
                  <a:pt x="821578" y="75800"/>
                  <a:pt x="834722" y="87992"/>
                  <a:pt x="849009" y="87992"/>
                </a:cubicBezTo>
                <a:cubicBezTo>
                  <a:pt x="864152" y="87992"/>
                  <a:pt x="869771" y="73990"/>
                  <a:pt x="869771" y="71608"/>
                </a:cubicBezTo>
                <a:close/>
                <a:moveTo>
                  <a:pt x="861492" y="54844"/>
                </a:moveTo>
                <a:lnTo>
                  <a:pt x="832154" y="54844"/>
                </a:lnTo>
                <a:cubicBezTo>
                  <a:pt x="832917" y="35890"/>
                  <a:pt x="843298" y="32747"/>
                  <a:pt x="847484" y="32747"/>
                </a:cubicBezTo>
                <a:cubicBezTo>
                  <a:pt x="860246" y="32747"/>
                  <a:pt x="861492" y="49892"/>
                  <a:pt x="861492" y="54844"/>
                </a:cubicBezTo>
                <a:close/>
                <a:moveTo>
                  <a:pt x="918642" y="38462"/>
                </a:moveTo>
                <a:cubicBezTo>
                  <a:pt x="918642" y="34461"/>
                  <a:pt x="914828" y="30747"/>
                  <a:pt x="909396" y="30747"/>
                </a:cubicBezTo>
                <a:cubicBezTo>
                  <a:pt x="900346" y="30747"/>
                  <a:pt x="895871" y="39223"/>
                  <a:pt x="894067" y="44653"/>
                </a:cubicBezTo>
                <a:lnTo>
                  <a:pt x="894067" y="30747"/>
                </a:lnTo>
                <a:lnTo>
                  <a:pt x="876821" y="32175"/>
                </a:lnTo>
                <a:lnTo>
                  <a:pt x="876821" y="36080"/>
                </a:lnTo>
                <a:cubicBezTo>
                  <a:pt x="885584" y="36080"/>
                  <a:pt x="886635" y="36937"/>
                  <a:pt x="886635" y="43224"/>
                </a:cubicBezTo>
                <a:lnTo>
                  <a:pt x="886635" y="76943"/>
                </a:lnTo>
                <a:cubicBezTo>
                  <a:pt x="886635" y="82753"/>
                  <a:pt x="885202" y="82753"/>
                  <a:pt x="876821" y="82753"/>
                </a:cubicBezTo>
                <a:lnTo>
                  <a:pt x="876821" y="86659"/>
                </a:lnTo>
                <a:lnTo>
                  <a:pt x="891109" y="86182"/>
                </a:lnTo>
                <a:cubicBezTo>
                  <a:pt x="896067" y="86182"/>
                  <a:pt x="901871" y="86182"/>
                  <a:pt x="906922" y="86659"/>
                </a:cubicBezTo>
                <a:lnTo>
                  <a:pt x="906922" y="82753"/>
                </a:lnTo>
                <a:lnTo>
                  <a:pt x="904252" y="82753"/>
                </a:lnTo>
                <a:cubicBezTo>
                  <a:pt x="895016" y="82753"/>
                  <a:pt x="894830" y="81324"/>
                  <a:pt x="894830" y="76848"/>
                </a:cubicBezTo>
                <a:lnTo>
                  <a:pt x="894830" y="57321"/>
                </a:lnTo>
                <a:cubicBezTo>
                  <a:pt x="894830" y="44844"/>
                  <a:pt x="900067" y="33508"/>
                  <a:pt x="909396" y="33508"/>
                </a:cubicBezTo>
                <a:cubicBezTo>
                  <a:pt x="910354" y="33508"/>
                  <a:pt x="910633" y="33508"/>
                  <a:pt x="910736" y="33699"/>
                </a:cubicBezTo>
                <a:cubicBezTo>
                  <a:pt x="910447" y="33795"/>
                  <a:pt x="907973" y="35319"/>
                  <a:pt x="907973" y="38557"/>
                </a:cubicBezTo>
                <a:cubicBezTo>
                  <a:pt x="907973" y="42177"/>
                  <a:pt x="910633" y="44081"/>
                  <a:pt x="913303" y="44081"/>
                </a:cubicBezTo>
                <a:cubicBezTo>
                  <a:pt x="915498" y="44081"/>
                  <a:pt x="918642" y="42463"/>
                  <a:pt x="918642" y="38462"/>
                </a:cubicBezTo>
                <a:close/>
                <a:moveTo>
                  <a:pt x="947403" y="86468"/>
                </a:moveTo>
                <a:cubicBezTo>
                  <a:pt x="947403" y="78467"/>
                  <a:pt x="944259" y="73228"/>
                  <a:pt x="939311" y="73228"/>
                </a:cubicBezTo>
                <a:cubicBezTo>
                  <a:pt x="935023" y="73228"/>
                  <a:pt x="932827" y="76657"/>
                  <a:pt x="932827" y="79991"/>
                </a:cubicBezTo>
                <a:cubicBezTo>
                  <a:pt x="932827" y="83230"/>
                  <a:pt x="934827" y="86659"/>
                  <a:pt x="939311" y="86659"/>
                </a:cubicBezTo>
                <a:cubicBezTo>
                  <a:pt x="941311" y="86659"/>
                  <a:pt x="942929" y="85896"/>
                  <a:pt x="944259" y="84562"/>
                </a:cubicBezTo>
                <a:cubicBezTo>
                  <a:pt x="944548" y="94659"/>
                  <a:pt x="941115" y="102280"/>
                  <a:pt x="935590" y="108280"/>
                </a:cubicBezTo>
                <a:cubicBezTo>
                  <a:pt x="934827" y="108947"/>
                  <a:pt x="934734" y="109138"/>
                  <a:pt x="934734" y="109708"/>
                </a:cubicBezTo>
                <a:cubicBezTo>
                  <a:pt x="934734" y="110661"/>
                  <a:pt x="935311" y="111042"/>
                  <a:pt x="936064" y="111042"/>
                </a:cubicBezTo>
                <a:cubicBezTo>
                  <a:pt x="937590" y="111042"/>
                  <a:pt x="947403" y="101136"/>
                  <a:pt x="947403" y="86468"/>
                </a:cubicBezTo>
                <a:close/>
                <a:moveTo>
                  <a:pt x="1058848" y="75323"/>
                </a:moveTo>
                <a:lnTo>
                  <a:pt x="1058848" y="68370"/>
                </a:lnTo>
                <a:lnTo>
                  <a:pt x="1055704" y="68370"/>
                </a:lnTo>
                <a:lnTo>
                  <a:pt x="1055704" y="75323"/>
                </a:lnTo>
                <a:cubicBezTo>
                  <a:pt x="1055704" y="82753"/>
                  <a:pt x="1052746" y="83515"/>
                  <a:pt x="1051229" y="83515"/>
                </a:cubicBezTo>
                <a:cubicBezTo>
                  <a:pt x="1047230" y="83515"/>
                  <a:pt x="1046653" y="77705"/>
                  <a:pt x="1046653" y="77134"/>
                </a:cubicBezTo>
                <a:lnTo>
                  <a:pt x="1046653" y="51797"/>
                </a:lnTo>
                <a:cubicBezTo>
                  <a:pt x="1046653" y="46653"/>
                  <a:pt x="1046653" y="41605"/>
                  <a:pt x="1042179" y="36937"/>
                </a:cubicBezTo>
                <a:cubicBezTo>
                  <a:pt x="1037416" y="32080"/>
                  <a:pt x="1031128" y="29984"/>
                  <a:pt x="1025222" y="29984"/>
                </a:cubicBezTo>
                <a:cubicBezTo>
                  <a:pt x="1015027" y="29984"/>
                  <a:pt x="1006460" y="35890"/>
                  <a:pt x="1006460" y="44272"/>
                </a:cubicBezTo>
                <a:cubicBezTo>
                  <a:pt x="1006460" y="48082"/>
                  <a:pt x="1008934" y="50177"/>
                  <a:pt x="1012078" y="50177"/>
                </a:cubicBezTo>
                <a:cubicBezTo>
                  <a:pt x="1015697" y="50177"/>
                  <a:pt x="1017892" y="47701"/>
                  <a:pt x="1017892" y="44367"/>
                </a:cubicBezTo>
                <a:cubicBezTo>
                  <a:pt x="1017892" y="42938"/>
                  <a:pt x="1017315" y="38748"/>
                  <a:pt x="1011511" y="38557"/>
                </a:cubicBezTo>
                <a:cubicBezTo>
                  <a:pt x="1014934" y="34081"/>
                  <a:pt x="1021036" y="32747"/>
                  <a:pt x="1024840" y="32747"/>
                </a:cubicBezTo>
                <a:cubicBezTo>
                  <a:pt x="1030933" y="32747"/>
                  <a:pt x="1038077" y="37700"/>
                  <a:pt x="1038077" y="49034"/>
                </a:cubicBezTo>
                <a:lnTo>
                  <a:pt x="1038077" y="53606"/>
                </a:lnTo>
                <a:cubicBezTo>
                  <a:pt x="1031696" y="54083"/>
                  <a:pt x="1023129" y="54369"/>
                  <a:pt x="1015222" y="58273"/>
                </a:cubicBezTo>
                <a:cubicBezTo>
                  <a:pt x="1005986" y="62560"/>
                  <a:pt x="1002842" y="69132"/>
                  <a:pt x="1002842" y="74562"/>
                </a:cubicBezTo>
                <a:cubicBezTo>
                  <a:pt x="1002842" y="84848"/>
                  <a:pt x="1014934" y="87992"/>
                  <a:pt x="1022654" y="87992"/>
                </a:cubicBezTo>
                <a:cubicBezTo>
                  <a:pt x="1030840" y="87992"/>
                  <a:pt x="1036654" y="82944"/>
                  <a:pt x="1039035" y="76943"/>
                </a:cubicBezTo>
                <a:cubicBezTo>
                  <a:pt x="1039509" y="82086"/>
                  <a:pt x="1042839" y="87420"/>
                  <a:pt x="1048653" y="87420"/>
                </a:cubicBezTo>
                <a:cubicBezTo>
                  <a:pt x="1051229" y="87420"/>
                  <a:pt x="1058848" y="85611"/>
                  <a:pt x="1058848" y="75323"/>
                </a:cubicBezTo>
                <a:close/>
                <a:moveTo>
                  <a:pt x="1038077" y="68942"/>
                </a:moveTo>
                <a:cubicBezTo>
                  <a:pt x="1038077" y="81038"/>
                  <a:pt x="1029221" y="85325"/>
                  <a:pt x="1023510" y="85325"/>
                </a:cubicBezTo>
                <a:cubicBezTo>
                  <a:pt x="1017408" y="85325"/>
                  <a:pt x="1012367" y="80849"/>
                  <a:pt x="1012367" y="74466"/>
                </a:cubicBezTo>
                <a:cubicBezTo>
                  <a:pt x="1012367" y="67609"/>
                  <a:pt x="1017604" y="57036"/>
                  <a:pt x="1038077" y="56273"/>
                </a:cubicBezTo>
                <a:close/>
                <a:moveTo>
                  <a:pt x="1127522" y="86659"/>
                </a:moveTo>
                <a:lnTo>
                  <a:pt x="1127522" y="82753"/>
                </a:lnTo>
                <a:cubicBezTo>
                  <a:pt x="1120946" y="82753"/>
                  <a:pt x="1117802" y="82753"/>
                  <a:pt x="1117802" y="78943"/>
                </a:cubicBezTo>
                <a:lnTo>
                  <a:pt x="1117802" y="54844"/>
                </a:lnTo>
                <a:cubicBezTo>
                  <a:pt x="1117802" y="43986"/>
                  <a:pt x="1117802" y="39891"/>
                  <a:pt x="1113998" y="35510"/>
                </a:cubicBezTo>
                <a:cubicBezTo>
                  <a:pt x="1112184" y="33224"/>
                  <a:pt x="1107998" y="30747"/>
                  <a:pt x="1100854" y="30747"/>
                </a:cubicBezTo>
                <a:cubicBezTo>
                  <a:pt x="1091804" y="30747"/>
                  <a:pt x="1085990" y="36176"/>
                  <a:pt x="1082372" y="44081"/>
                </a:cubicBezTo>
                <a:lnTo>
                  <a:pt x="1082372" y="30747"/>
                </a:lnTo>
                <a:lnTo>
                  <a:pt x="1064940" y="32175"/>
                </a:lnTo>
                <a:lnTo>
                  <a:pt x="1064940" y="36080"/>
                </a:lnTo>
                <a:cubicBezTo>
                  <a:pt x="1073610" y="36080"/>
                  <a:pt x="1074661" y="36937"/>
                  <a:pt x="1074661" y="43224"/>
                </a:cubicBezTo>
                <a:lnTo>
                  <a:pt x="1074661" y="76943"/>
                </a:lnTo>
                <a:cubicBezTo>
                  <a:pt x="1074661" y="82753"/>
                  <a:pt x="1073321" y="82753"/>
                  <a:pt x="1064940" y="82753"/>
                </a:cubicBezTo>
                <a:lnTo>
                  <a:pt x="1064940" y="86659"/>
                </a:lnTo>
                <a:lnTo>
                  <a:pt x="1078939" y="86182"/>
                </a:lnTo>
                <a:lnTo>
                  <a:pt x="1092948" y="86659"/>
                </a:lnTo>
                <a:lnTo>
                  <a:pt x="1092948" y="82753"/>
                </a:lnTo>
                <a:cubicBezTo>
                  <a:pt x="1084660" y="82753"/>
                  <a:pt x="1083135" y="82753"/>
                  <a:pt x="1083135" y="76943"/>
                </a:cubicBezTo>
                <a:lnTo>
                  <a:pt x="1083135" y="53797"/>
                </a:lnTo>
                <a:cubicBezTo>
                  <a:pt x="1083135" y="40652"/>
                  <a:pt x="1092092" y="33508"/>
                  <a:pt x="1099989" y="33508"/>
                </a:cubicBezTo>
                <a:cubicBezTo>
                  <a:pt x="1107803" y="33508"/>
                  <a:pt x="1109235" y="40367"/>
                  <a:pt x="1109235" y="47511"/>
                </a:cubicBezTo>
                <a:lnTo>
                  <a:pt x="1109235" y="76943"/>
                </a:lnTo>
                <a:cubicBezTo>
                  <a:pt x="1109235" y="82753"/>
                  <a:pt x="1107803" y="82753"/>
                  <a:pt x="1099515" y="82753"/>
                </a:cubicBezTo>
                <a:lnTo>
                  <a:pt x="1099515" y="86659"/>
                </a:lnTo>
                <a:lnTo>
                  <a:pt x="1113523" y="86182"/>
                </a:lnTo>
                <a:close/>
                <a:moveTo>
                  <a:pt x="1195435" y="86659"/>
                </a:moveTo>
                <a:lnTo>
                  <a:pt x="1195435" y="82753"/>
                </a:lnTo>
                <a:cubicBezTo>
                  <a:pt x="1186858" y="82753"/>
                  <a:pt x="1185817" y="81896"/>
                  <a:pt x="1185817" y="75609"/>
                </a:cubicBezTo>
                <a:lnTo>
                  <a:pt x="1185817" y="-1163"/>
                </a:lnTo>
                <a:lnTo>
                  <a:pt x="1167911" y="171"/>
                </a:lnTo>
                <a:lnTo>
                  <a:pt x="1167911" y="4172"/>
                </a:lnTo>
                <a:cubicBezTo>
                  <a:pt x="1176571" y="4172"/>
                  <a:pt x="1177622" y="5124"/>
                  <a:pt x="1177622" y="11220"/>
                </a:cubicBezTo>
                <a:lnTo>
                  <a:pt x="1177622" y="38557"/>
                </a:lnTo>
                <a:cubicBezTo>
                  <a:pt x="1174003" y="33985"/>
                  <a:pt x="1168673" y="30747"/>
                  <a:pt x="1162004" y="30747"/>
                </a:cubicBezTo>
                <a:cubicBezTo>
                  <a:pt x="1147242" y="30747"/>
                  <a:pt x="1134192" y="43224"/>
                  <a:pt x="1134192" y="59417"/>
                </a:cubicBezTo>
                <a:cubicBezTo>
                  <a:pt x="1134192" y="75514"/>
                  <a:pt x="1146377" y="87992"/>
                  <a:pt x="1160479" y="87992"/>
                </a:cubicBezTo>
                <a:cubicBezTo>
                  <a:pt x="1168571" y="87992"/>
                  <a:pt x="1174003" y="83705"/>
                  <a:pt x="1177147" y="79705"/>
                </a:cubicBezTo>
                <a:lnTo>
                  <a:pt x="1177147" y="87992"/>
                </a:lnTo>
                <a:close/>
                <a:moveTo>
                  <a:pt x="1177147" y="71799"/>
                </a:moveTo>
                <a:cubicBezTo>
                  <a:pt x="1177147" y="73990"/>
                  <a:pt x="1177147" y="74276"/>
                  <a:pt x="1175817" y="76371"/>
                </a:cubicBezTo>
                <a:cubicBezTo>
                  <a:pt x="1172097" y="82467"/>
                  <a:pt x="1166478" y="85325"/>
                  <a:pt x="1161241" y="85325"/>
                </a:cubicBezTo>
                <a:cubicBezTo>
                  <a:pt x="1155623" y="85325"/>
                  <a:pt x="1151140" y="82086"/>
                  <a:pt x="1148191" y="77134"/>
                </a:cubicBezTo>
                <a:cubicBezTo>
                  <a:pt x="1144861" y="71895"/>
                  <a:pt x="1144573" y="64751"/>
                  <a:pt x="1144573" y="59607"/>
                </a:cubicBezTo>
                <a:cubicBezTo>
                  <a:pt x="1144573" y="54940"/>
                  <a:pt x="1144759" y="47416"/>
                  <a:pt x="1148479" y="41605"/>
                </a:cubicBezTo>
                <a:cubicBezTo>
                  <a:pt x="1150954" y="37700"/>
                  <a:pt x="1155716" y="33508"/>
                  <a:pt x="1162479" y="33508"/>
                </a:cubicBezTo>
                <a:cubicBezTo>
                  <a:pt x="1166767" y="33508"/>
                  <a:pt x="1172004" y="35510"/>
                  <a:pt x="1175817" y="41129"/>
                </a:cubicBezTo>
                <a:cubicBezTo>
                  <a:pt x="1177147" y="43224"/>
                  <a:pt x="1177147" y="43510"/>
                  <a:pt x="1177147" y="45701"/>
                </a:cubicBezTo>
                <a:close/>
              </a:path>
            </a:pathLst>
          </a:custGeom>
          <a:solidFill>
            <a:srgbClr val="000000"/>
          </a:solidFill>
          <a:ln w="12816" cap="flat">
            <a:noFill/>
            <a:prstDash val="solid"/>
            <a:miter/>
          </a:ln>
        </p:spPr>
        <p:txBody>
          <a:bodyPr rtlCol="0" anchor="ctr"/>
          <a:lstStyle/>
          <a:p>
            <a:endParaRPr lang="en-AE"/>
          </a:p>
        </p:txBody>
      </p:sp>
      <p:sp>
        <p:nvSpPr>
          <p:cNvPr id="197" name="Freeform: Shape 196">
            <a:extLst>
              <a:ext uri="{FF2B5EF4-FFF2-40B4-BE49-F238E27FC236}">
                <a16:creationId xmlns:a16="http://schemas.microsoft.com/office/drawing/2014/main" id="{1AFD364E-3185-0B55-9BD6-1C14CD88656F}"/>
              </a:ext>
            </a:extLst>
          </p:cNvPr>
          <p:cNvSpPr/>
          <p:nvPr/>
        </p:nvSpPr>
        <p:spPr>
          <a:xfrm>
            <a:off x="7940211" y="1952473"/>
            <a:ext cx="51643" cy="91380"/>
          </a:xfrm>
          <a:custGeom>
            <a:avLst/>
            <a:gdLst>
              <a:gd name="connsiteX0" fmla="*/ 43623 w 51643"/>
              <a:gd name="connsiteY0" fmla="*/ 66983 h 91380"/>
              <a:gd name="connsiteX1" fmla="*/ 45409 w 51643"/>
              <a:gd name="connsiteY1" fmla="*/ 54183 h 91380"/>
              <a:gd name="connsiteX2" fmla="*/ 45112 w 51643"/>
              <a:gd name="connsiteY2" fmla="*/ 48230 h 91380"/>
              <a:gd name="connsiteX3" fmla="*/ 37670 w 51643"/>
              <a:gd name="connsiteY3" fmla="*/ 32901 h 91380"/>
              <a:gd name="connsiteX4" fmla="*/ 24127 w 51643"/>
              <a:gd name="connsiteY4" fmla="*/ 9982 h 91380"/>
              <a:gd name="connsiteX5" fmla="*/ 24722 w 51643"/>
              <a:gd name="connsiteY5" fmla="*/ 7749 h 91380"/>
              <a:gd name="connsiteX6" fmla="*/ 27401 w 51643"/>
              <a:gd name="connsiteY6" fmla="*/ 4921 h 91380"/>
              <a:gd name="connsiteX7" fmla="*/ 31568 w 51643"/>
              <a:gd name="connsiteY7" fmla="*/ 4177 h 91380"/>
              <a:gd name="connsiteX8" fmla="*/ 45558 w 51643"/>
              <a:gd name="connsiteY8" fmla="*/ 10428 h 91380"/>
              <a:gd name="connsiteX9" fmla="*/ 46898 w 51643"/>
              <a:gd name="connsiteY9" fmla="*/ 10726 h 91380"/>
              <a:gd name="connsiteX10" fmla="*/ 51511 w 51643"/>
              <a:gd name="connsiteY10" fmla="*/ 7898 h 91380"/>
              <a:gd name="connsiteX11" fmla="*/ 52107 w 51643"/>
              <a:gd name="connsiteY11" fmla="*/ 5666 h 91380"/>
              <a:gd name="connsiteX12" fmla="*/ 49428 w 51643"/>
              <a:gd name="connsiteY12" fmla="*/ 2391 h 91380"/>
              <a:gd name="connsiteX13" fmla="*/ 34991 w 51643"/>
              <a:gd name="connsiteY13" fmla="*/ 10 h 91380"/>
              <a:gd name="connsiteX14" fmla="*/ 31717 w 51643"/>
              <a:gd name="connsiteY14" fmla="*/ 159 h 91380"/>
              <a:gd name="connsiteX15" fmla="*/ 26211 w 51643"/>
              <a:gd name="connsiteY15" fmla="*/ 2243 h 91380"/>
              <a:gd name="connsiteX16" fmla="*/ 22341 w 51643"/>
              <a:gd name="connsiteY16" fmla="*/ 6559 h 91380"/>
              <a:gd name="connsiteX17" fmla="*/ 20704 w 51643"/>
              <a:gd name="connsiteY17" fmla="*/ 12958 h 91380"/>
              <a:gd name="connsiteX18" fmla="*/ 28443 w 51643"/>
              <a:gd name="connsiteY18" fmla="*/ 34836 h 91380"/>
              <a:gd name="connsiteX19" fmla="*/ 13858 w 51643"/>
              <a:gd name="connsiteY19" fmla="*/ 42426 h 91380"/>
              <a:gd name="connsiteX20" fmla="*/ 1356 w 51643"/>
              <a:gd name="connsiteY20" fmla="*/ 62518 h 91380"/>
              <a:gd name="connsiteX21" fmla="*/ 463 w 51643"/>
              <a:gd name="connsiteY21" fmla="*/ 70257 h 91380"/>
              <a:gd name="connsiteX22" fmla="*/ 3886 w 51643"/>
              <a:gd name="connsiteY22" fmla="*/ 82907 h 91380"/>
              <a:gd name="connsiteX23" fmla="*/ 20406 w 51643"/>
              <a:gd name="connsiteY23" fmla="*/ 91390 h 91380"/>
              <a:gd name="connsiteX24" fmla="*/ 43623 w 51643"/>
              <a:gd name="connsiteY24" fmla="*/ 66983 h 91380"/>
              <a:gd name="connsiteX25" fmla="*/ 35438 w 51643"/>
              <a:gd name="connsiteY25" fmla="*/ 69364 h 91380"/>
              <a:gd name="connsiteX26" fmla="*/ 20555 w 51643"/>
              <a:gd name="connsiteY26" fmla="*/ 88711 h 91380"/>
              <a:gd name="connsiteX27" fmla="*/ 9691 w 51643"/>
              <a:gd name="connsiteY27" fmla="*/ 81419 h 91380"/>
              <a:gd name="connsiteX28" fmla="*/ 8054 w 51643"/>
              <a:gd name="connsiteY28" fmla="*/ 73680 h 91380"/>
              <a:gd name="connsiteX29" fmla="*/ 9691 w 51643"/>
              <a:gd name="connsiteY29" fmla="*/ 63113 h 91380"/>
              <a:gd name="connsiteX30" fmla="*/ 19067 w 51643"/>
              <a:gd name="connsiteY30" fmla="*/ 44510 h 91380"/>
              <a:gd name="connsiteX31" fmla="*/ 29931 w 51643"/>
              <a:gd name="connsiteY31" fmla="*/ 37515 h 91380"/>
              <a:gd name="connsiteX32" fmla="*/ 30229 w 51643"/>
              <a:gd name="connsiteY32" fmla="*/ 38110 h 91380"/>
              <a:gd name="connsiteX33" fmla="*/ 36033 w 51643"/>
              <a:gd name="connsiteY33" fmla="*/ 52844 h 91380"/>
              <a:gd name="connsiteX34" fmla="*/ 36777 w 51643"/>
              <a:gd name="connsiteY34" fmla="*/ 59244 h 91380"/>
              <a:gd name="connsiteX35" fmla="*/ 35438 w 51643"/>
              <a:gd name="connsiteY35" fmla="*/ 69364 h 9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43" h="91380">
                <a:moveTo>
                  <a:pt x="43623" y="66983"/>
                </a:moveTo>
                <a:cubicBezTo>
                  <a:pt x="44814" y="62667"/>
                  <a:pt x="45409" y="58351"/>
                  <a:pt x="45409" y="54183"/>
                </a:cubicBezTo>
                <a:cubicBezTo>
                  <a:pt x="45409" y="52100"/>
                  <a:pt x="45260" y="50165"/>
                  <a:pt x="45112" y="48230"/>
                </a:cubicBezTo>
                <a:cubicBezTo>
                  <a:pt x="43921" y="42426"/>
                  <a:pt x="41242" y="37366"/>
                  <a:pt x="37670" y="32901"/>
                </a:cubicBezTo>
                <a:cubicBezTo>
                  <a:pt x="32164" y="25609"/>
                  <a:pt x="24127" y="15637"/>
                  <a:pt x="24127" y="9982"/>
                </a:cubicBezTo>
                <a:cubicBezTo>
                  <a:pt x="24127" y="9237"/>
                  <a:pt x="24276" y="8493"/>
                  <a:pt x="24722" y="7749"/>
                </a:cubicBezTo>
                <a:cubicBezTo>
                  <a:pt x="25318" y="6707"/>
                  <a:pt x="26359" y="5517"/>
                  <a:pt x="27401" y="4921"/>
                </a:cubicBezTo>
                <a:cubicBezTo>
                  <a:pt x="28889" y="4326"/>
                  <a:pt x="30080" y="4177"/>
                  <a:pt x="31568" y="4177"/>
                </a:cubicBezTo>
                <a:cubicBezTo>
                  <a:pt x="37224" y="4475"/>
                  <a:pt x="40796" y="8493"/>
                  <a:pt x="45558" y="10428"/>
                </a:cubicBezTo>
                <a:cubicBezTo>
                  <a:pt x="46005" y="10577"/>
                  <a:pt x="46600" y="10726"/>
                  <a:pt x="46898" y="10726"/>
                </a:cubicBezTo>
                <a:cubicBezTo>
                  <a:pt x="48684" y="10726"/>
                  <a:pt x="50618" y="9535"/>
                  <a:pt x="51511" y="7898"/>
                </a:cubicBezTo>
                <a:cubicBezTo>
                  <a:pt x="51958" y="7154"/>
                  <a:pt x="52107" y="6410"/>
                  <a:pt x="52107" y="5666"/>
                </a:cubicBezTo>
                <a:cubicBezTo>
                  <a:pt x="52107" y="4028"/>
                  <a:pt x="51065" y="2689"/>
                  <a:pt x="49428" y="2391"/>
                </a:cubicBezTo>
                <a:cubicBezTo>
                  <a:pt x="44814" y="1201"/>
                  <a:pt x="39456" y="10"/>
                  <a:pt x="34991" y="10"/>
                </a:cubicBezTo>
                <a:cubicBezTo>
                  <a:pt x="33801" y="10"/>
                  <a:pt x="32610" y="159"/>
                  <a:pt x="31717" y="159"/>
                </a:cubicBezTo>
                <a:cubicBezTo>
                  <a:pt x="29931" y="605"/>
                  <a:pt x="27997" y="1052"/>
                  <a:pt x="26211" y="2243"/>
                </a:cubicBezTo>
                <a:cubicBezTo>
                  <a:pt x="24574" y="3284"/>
                  <a:pt x="23234" y="4773"/>
                  <a:pt x="22341" y="6559"/>
                </a:cubicBezTo>
                <a:cubicBezTo>
                  <a:pt x="21150" y="8493"/>
                  <a:pt x="20704" y="10577"/>
                  <a:pt x="20704" y="12958"/>
                </a:cubicBezTo>
                <a:cubicBezTo>
                  <a:pt x="20704" y="19655"/>
                  <a:pt x="24722" y="27841"/>
                  <a:pt x="28443" y="34836"/>
                </a:cubicBezTo>
                <a:cubicBezTo>
                  <a:pt x="23234" y="36026"/>
                  <a:pt x="18174" y="38705"/>
                  <a:pt x="13858" y="42426"/>
                </a:cubicBezTo>
                <a:cubicBezTo>
                  <a:pt x="7458" y="47933"/>
                  <a:pt x="3142" y="55076"/>
                  <a:pt x="1356" y="62518"/>
                </a:cubicBezTo>
                <a:cubicBezTo>
                  <a:pt x="612" y="65197"/>
                  <a:pt x="463" y="67727"/>
                  <a:pt x="463" y="70257"/>
                </a:cubicBezTo>
                <a:cubicBezTo>
                  <a:pt x="463" y="74870"/>
                  <a:pt x="1505" y="79186"/>
                  <a:pt x="3886" y="82907"/>
                </a:cubicBezTo>
                <a:cubicBezTo>
                  <a:pt x="7309" y="88116"/>
                  <a:pt x="13263" y="91390"/>
                  <a:pt x="20406" y="91390"/>
                </a:cubicBezTo>
                <a:cubicBezTo>
                  <a:pt x="31568" y="91390"/>
                  <a:pt x="40647" y="79484"/>
                  <a:pt x="43623" y="66983"/>
                </a:cubicBezTo>
                <a:close/>
                <a:moveTo>
                  <a:pt x="35438" y="69364"/>
                </a:moveTo>
                <a:cubicBezTo>
                  <a:pt x="33057" y="78591"/>
                  <a:pt x="28443" y="88711"/>
                  <a:pt x="20555" y="88711"/>
                </a:cubicBezTo>
                <a:cubicBezTo>
                  <a:pt x="15346" y="88711"/>
                  <a:pt x="11477" y="85735"/>
                  <a:pt x="9691" y="81419"/>
                </a:cubicBezTo>
                <a:cubicBezTo>
                  <a:pt x="8649" y="79186"/>
                  <a:pt x="8054" y="76508"/>
                  <a:pt x="8054" y="73680"/>
                </a:cubicBezTo>
                <a:cubicBezTo>
                  <a:pt x="8054" y="70257"/>
                  <a:pt x="8947" y="66685"/>
                  <a:pt x="9691" y="63113"/>
                </a:cubicBezTo>
                <a:cubicBezTo>
                  <a:pt x="11477" y="56565"/>
                  <a:pt x="14007" y="49867"/>
                  <a:pt x="19067" y="44510"/>
                </a:cubicBezTo>
                <a:cubicBezTo>
                  <a:pt x="22043" y="41235"/>
                  <a:pt x="25913" y="38705"/>
                  <a:pt x="29931" y="37515"/>
                </a:cubicBezTo>
                <a:lnTo>
                  <a:pt x="30229" y="38110"/>
                </a:lnTo>
                <a:cubicBezTo>
                  <a:pt x="32759" y="42724"/>
                  <a:pt x="34991" y="47486"/>
                  <a:pt x="36033" y="52844"/>
                </a:cubicBezTo>
                <a:cubicBezTo>
                  <a:pt x="36628" y="54928"/>
                  <a:pt x="36777" y="57011"/>
                  <a:pt x="36777" y="59244"/>
                </a:cubicBezTo>
                <a:cubicBezTo>
                  <a:pt x="36777" y="62518"/>
                  <a:pt x="36331" y="65941"/>
                  <a:pt x="35438" y="69364"/>
                </a:cubicBezTo>
                <a:close/>
              </a:path>
            </a:pathLst>
          </a:custGeom>
          <a:solidFill>
            <a:srgbClr val="000000"/>
          </a:solidFill>
          <a:ln w="12700" cap="flat">
            <a:noFill/>
            <a:prstDash val="solid"/>
            <a:miter/>
          </a:ln>
        </p:spPr>
        <p:txBody>
          <a:bodyPr rtlCol="0" anchor="ctr"/>
          <a:lstStyle/>
          <a:p>
            <a:endParaRPr lang="en-AE"/>
          </a:p>
        </p:txBody>
      </p:sp>
      <p:sp>
        <p:nvSpPr>
          <p:cNvPr id="198" name="Freeform: Shape 197">
            <a:extLst>
              <a:ext uri="{FF2B5EF4-FFF2-40B4-BE49-F238E27FC236}">
                <a16:creationId xmlns:a16="http://schemas.microsoft.com/office/drawing/2014/main" id="{8D47D300-CA14-0304-054D-A2D39295E0AD}"/>
              </a:ext>
            </a:extLst>
          </p:cNvPr>
          <p:cNvSpPr/>
          <p:nvPr/>
        </p:nvSpPr>
        <p:spPr>
          <a:xfrm>
            <a:off x="8041525" y="1974202"/>
            <a:ext cx="63251" cy="73372"/>
          </a:xfrm>
          <a:custGeom>
            <a:avLst/>
            <a:gdLst>
              <a:gd name="connsiteX0" fmla="*/ 63718 w 63251"/>
              <a:gd name="connsiteY0" fmla="*/ 70852 h 73372"/>
              <a:gd name="connsiteX1" fmla="*/ 59551 w 63251"/>
              <a:gd name="connsiteY1" fmla="*/ 68322 h 73372"/>
              <a:gd name="connsiteX2" fmla="*/ 39310 w 63251"/>
              <a:gd name="connsiteY2" fmla="*/ 68322 h 73372"/>
              <a:gd name="connsiteX3" fmla="*/ 5526 w 63251"/>
              <a:gd name="connsiteY3" fmla="*/ 39152 h 73372"/>
              <a:gd name="connsiteX4" fmla="*/ 59551 w 63251"/>
              <a:gd name="connsiteY4" fmla="*/ 39152 h 73372"/>
              <a:gd name="connsiteX5" fmla="*/ 63718 w 63251"/>
              <a:gd name="connsiteY5" fmla="*/ 36622 h 73372"/>
              <a:gd name="connsiteX6" fmla="*/ 59551 w 63251"/>
              <a:gd name="connsiteY6" fmla="*/ 34092 h 73372"/>
              <a:gd name="connsiteX7" fmla="*/ 5526 w 63251"/>
              <a:gd name="connsiteY7" fmla="*/ 34092 h 73372"/>
              <a:gd name="connsiteX8" fmla="*/ 39310 w 63251"/>
              <a:gd name="connsiteY8" fmla="*/ 5071 h 73372"/>
              <a:gd name="connsiteX9" fmla="*/ 59551 w 63251"/>
              <a:gd name="connsiteY9" fmla="*/ 5071 h 73372"/>
              <a:gd name="connsiteX10" fmla="*/ 63718 w 63251"/>
              <a:gd name="connsiteY10" fmla="*/ 2541 h 73372"/>
              <a:gd name="connsiteX11" fmla="*/ 59551 w 63251"/>
              <a:gd name="connsiteY11" fmla="*/ 10 h 73372"/>
              <a:gd name="connsiteX12" fmla="*/ 38864 w 63251"/>
              <a:gd name="connsiteY12" fmla="*/ 10 h 73372"/>
              <a:gd name="connsiteX13" fmla="*/ 466 w 63251"/>
              <a:gd name="connsiteY13" fmla="*/ 36622 h 73372"/>
              <a:gd name="connsiteX14" fmla="*/ 39012 w 63251"/>
              <a:gd name="connsiteY14" fmla="*/ 73383 h 73372"/>
              <a:gd name="connsiteX15" fmla="*/ 59551 w 63251"/>
              <a:gd name="connsiteY15" fmla="*/ 73383 h 73372"/>
              <a:gd name="connsiteX16" fmla="*/ 63718 w 63251"/>
              <a:gd name="connsiteY16" fmla="*/ 70852 h 7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251" h="73372">
                <a:moveTo>
                  <a:pt x="63718" y="70852"/>
                </a:moveTo>
                <a:cubicBezTo>
                  <a:pt x="63718" y="68322"/>
                  <a:pt x="61188" y="68322"/>
                  <a:pt x="59551" y="68322"/>
                </a:cubicBezTo>
                <a:lnTo>
                  <a:pt x="39310" y="68322"/>
                </a:lnTo>
                <a:cubicBezTo>
                  <a:pt x="21600" y="68322"/>
                  <a:pt x="7163" y="56118"/>
                  <a:pt x="5526" y="39152"/>
                </a:cubicBezTo>
                <a:lnTo>
                  <a:pt x="59551" y="39152"/>
                </a:lnTo>
                <a:cubicBezTo>
                  <a:pt x="61188" y="39152"/>
                  <a:pt x="63718" y="39152"/>
                  <a:pt x="63718" y="36622"/>
                </a:cubicBezTo>
                <a:cubicBezTo>
                  <a:pt x="63718" y="34092"/>
                  <a:pt x="61188" y="34092"/>
                  <a:pt x="59551" y="34092"/>
                </a:cubicBezTo>
                <a:lnTo>
                  <a:pt x="5526" y="34092"/>
                </a:lnTo>
                <a:cubicBezTo>
                  <a:pt x="7163" y="16977"/>
                  <a:pt x="22047" y="5071"/>
                  <a:pt x="39310" y="5071"/>
                </a:cubicBezTo>
                <a:lnTo>
                  <a:pt x="59551" y="5071"/>
                </a:lnTo>
                <a:cubicBezTo>
                  <a:pt x="61188" y="5071"/>
                  <a:pt x="63718" y="5071"/>
                  <a:pt x="63718" y="2541"/>
                </a:cubicBezTo>
                <a:cubicBezTo>
                  <a:pt x="63718" y="10"/>
                  <a:pt x="61188" y="10"/>
                  <a:pt x="59551" y="10"/>
                </a:cubicBezTo>
                <a:lnTo>
                  <a:pt x="38864" y="10"/>
                </a:lnTo>
                <a:cubicBezTo>
                  <a:pt x="18623" y="10"/>
                  <a:pt x="466" y="15489"/>
                  <a:pt x="466" y="36622"/>
                </a:cubicBezTo>
                <a:cubicBezTo>
                  <a:pt x="466" y="57756"/>
                  <a:pt x="18326" y="73383"/>
                  <a:pt x="39012" y="73383"/>
                </a:cubicBezTo>
                <a:lnTo>
                  <a:pt x="59551" y="73383"/>
                </a:lnTo>
                <a:cubicBezTo>
                  <a:pt x="61188" y="73383"/>
                  <a:pt x="63718" y="73383"/>
                  <a:pt x="63718" y="70852"/>
                </a:cubicBezTo>
                <a:close/>
              </a:path>
            </a:pathLst>
          </a:custGeom>
          <a:solidFill>
            <a:srgbClr val="000000"/>
          </a:solidFill>
          <a:ln w="12700" cap="flat">
            <a:noFill/>
            <a:prstDash val="solid"/>
            <a:miter/>
          </a:ln>
        </p:spPr>
        <p:txBody>
          <a:bodyPr rtlCol="0" anchor="ctr"/>
          <a:lstStyle/>
          <a:p>
            <a:endParaRPr lang="en-AE"/>
          </a:p>
        </p:txBody>
      </p:sp>
      <p:sp>
        <p:nvSpPr>
          <p:cNvPr id="199" name="Freeform: Shape 198">
            <a:extLst>
              <a:ext uri="{FF2B5EF4-FFF2-40B4-BE49-F238E27FC236}">
                <a16:creationId xmlns:a16="http://schemas.microsoft.com/office/drawing/2014/main" id="{4E188D3D-4C03-5EED-FFA2-64AC7D798081}"/>
              </a:ext>
            </a:extLst>
          </p:cNvPr>
          <p:cNvSpPr/>
          <p:nvPr/>
        </p:nvSpPr>
        <p:spPr>
          <a:xfrm>
            <a:off x="8152290" y="1955896"/>
            <a:ext cx="72032" cy="86617"/>
          </a:xfrm>
          <a:custGeom>
            <a:avLst/>
            <a:gdLst>
              <a:gd name="connsiteX0" fmla="*/ 31425 w 72032"/>
              <a:gd name="connsiteY0" fmla="*/ 44063 h 86617"/>
              <a:gd name="connsiteX1" fmla="*/ 50327 w 72032"/>
              <a:gd name="connsiteY1" fmla="*/ 58499 h 86617"/>
              <a:gd name="connsiteX2" fmla="*/ 52559 w 72032"/>
              <a:gd name="connsiteY2" fmla="*/ 61774 h 86617"/>
              <a:gd name="connsiteX3" fmla="*/ 54792 w 72032"/>
              <a:gd name="connsiteY3" fmla="*/ 57607 h 86617"/>
              <a:gd name="connsiteX4" fmla="*/ 54792 w 72032"/>
              <a:gd name="connsiteY4" fmla="*/ 23376 h 86617"/>
              <a:gd name="connsiteX5" fmla="*/ 52559 w 72032"/>
              <a:gd name="connsiteY5" fmla="*/ 19358 h 86617"/>
              <a:gd name="connsiteX6" fmla="*/ 50327 w 72032"/>
              <a:gd name="connsiteY6" fmla="*/ 22037 h 86617"/>
              <a:gd name="connsiteX7" fmla="*/ 31425 w 72032"/>
              <a:gd name="connsiteY7" fmla="*/ 39598 h 86617"/>
              <a:gd name="connsiteX8" fmla="*/ 31425 w 72032"/>
              <a:gd name="connsiteY8" fmla="*/ 12809 h 86617"/>
              <a:gd name="connsiteX9" fmla="*/ 36932 w 72032"/>
              <a:gd name="connsiteY9" fmla="*/ 4326 h 86617"/>
              <a:gd name="connsiteX10" fmla="*/ 42886 w 72032"/>
              <a:gd name="connsiteY10" fmla="*/ 4326 h 86617"/>
              <a:gd name="connsiteX11" fmla="*/ 68037 w 72032"/>
              <a:gd name="connsiteY11" fmla="*/ 21888 h 86617"/>
              <a:gd name="connsiteX12" fmla="*/ 70269 w 72032"/>
              <a:gd name="connsiteY12" fmla="*/ 24716 h 86617"/>
              <a:gd name="connsiteX13" fmla="*/ 72502 w 72032"/>
              <a:gd name="connsiteY13" fmla="*/ 20548 h 86617"/>
              <a:gd name="connsiteX14" fmla="*/ 72502 w 72032"/>
              <a:gd name="connsiteY14" fmla="*/ 4177 h 86617"/>
              <a:gd name="connsiteX15" fmla="*/ 68335 w 72032"/>
              <a:gd name="connsiteY15" fmla="*/ 10 h 86617"/>
              <a:gd name="connsiteX16" fmla="*/ 4786 w 72032"/>
              <a:gd name="connsiteY16" fmla="*/ 10 h 86617"/>
              <a:gd name="connsiteX17" fmla="*/ 469 w 72032"/>
              <a:gd name="connsiteY17" fmla="*/ 2243 h 86617"/>
              <a:gd name="connsiteX18" fmla="*/ 3893 w 72032"/>
              <a:gd name="connsiteY18" fmla="*/ 4326 h 86617"/>
              <a:gd name="connsiteX19" fmla="*/ 11631 w 72032"/>
              <a:gd name="connsiteY19" fmla="*/ 11619 h 86617"/>
              <a:gd name="connsiteX20" fmla="*/ 11631 w 72032"/>
              <a:gd name="connsiteY20" fmla="*/ 75019 h 86617"/>
              <a:gd name="connsiteX21" fmla="*/ 4487 w 72032"/>
              <a:gd name="connsiteY21" fmla="*/ 82163 h 86617"/>
              <a:gd name="connsiteX22" fmla="*/ 469 w 72032"/>
              <a:gd name="connsiteY22" fmla="*/ 84396 h 86617"/>
              <a:gd name="connsiteX23" fmla="*/ 4786 w 72032"/>
              <a:gd name="connsiteY23" fmla="*/ 86628 h 86617"/>
              <a:gd name="connsiteX24" fmla="*/ 41249 w 72032"/>
              <a:gd name="connsiteY24" fmla="*/ 86628 h 86617"/>
              <a:gd name="connsiteX25" fmla="*/ 45564 w 72032"/>
              <a:gd name="connsiteY25" fmla="*/ 84396 h 86617"/>
              <a:gd name="connsiteX26" fmla="*/ 41695 w 72032"/>
              <a:gd name="connsiteY26" fmla="*/ 82163 h 86617"/>
              <a:gd name="connsiteX27" fmla="*/ 31425 w 72032"/>
              <a:gd name="connsiteY27" fmla="*/ 74573 h 86617"/>
              <a:gd name="connsiteX28" fmla="*/ 68037 w 72032"/>
              <a:gd name="connsiteY28" fmla="*/ 4326 h 86617"/>
              <a:gd name="connsiteX29" fmla="*/ 68037 w 72032"/>
              <a:gd name="connsiteY29" fmla="*/ 10279 h 86617"/>
              <a:gd name="connsiteX30" fmla="*/ 61192 w 72032"/>
              <a:gd name="connsiteY30" fmla="*/ 4326 h 86617"/>
              <a:gd name="connsiteX31" fmla="*/ 50327 w 72032"/>
              <a:gd name="connsiteY31" fmla="*/ 46593 h 86617"/>
              <a:gd name="connsiteX32" fmla="*/ 43630 w 72032"/>
              <a:gd name="connsiteY32" fmla="*/ 41533 h 86617"/>
              <a:gd name="connsiteX33" fmla="*/ 50327 w 72032"/>
              <a:gd name="connsiteY33" fmla="*/ 36324 h 86617"/>
              <a:gd name="connsiteX34" fmla="*/ 15948 w 72032"/>
              <a:gd name="connsiteY34" fmla="*/ 11321 h 86617"/>
              <a:gd name="connsiteX35" fmla="*/ 15055 w 72032"/>
              <a:gd name="connsiteY35" fmla="*/ 4326 h 86617"/>
              <a:gd name="connsiteX36" fmla="*/ 28450 w 72032"/>
              <a:gd name="connsiteY36" fmla="*/ 4326 h 86617"/>
              <a:gd name="connsiteX37" fmla="*/ 26961 w 72032"/>
              <a:gd name="connsiteY37" fmla="*/ 12661 h 86617"/>
              <a:gd name="connsiteX38" fmla="*/ 26961 w 72032"/>
              <a:gd name="connsiteY38" fmla="*/ 74871 h 86617"/>
              <a:gd name="connsiteX39" fmla="*/ 28300 w 72032"/>
              <a:gd name="connsiteY39" fmla="*/ 82163 h 86617"/>
              <a:gd name="connsiteX40" fmla="*/ 15055 w 72032"/>
              <a:gd name="connsiteY40" fmla="*/ 82163 h 86617"/>
              <a:gd name="connsiteX41" fmla="*/ 15948 w 72032"/>
              <a:gd name="connsiteY41" fmla="*/ 75168 h 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032" h="86617">
                <a:moveTo>
                  <a:pt x="31425" y="44063"/>
                </a:moveTo>
                <a:cubicBezTo>
                  <a:pt x="36635" y="44063"/>
                  <a:pt x="49285" y="44361"/>
                  <a:pt x="50327" y="58499"/>
                </a:cubicBezTo>
                <a:cubicBezTo>
                  <a:pt x="50475" y="59988"/>
                  <a:pt x="50624" y="61774"/>
                  <a:pt x="52559" y="61774"/>
                </a:cubicBezTo>
                <a:cubicBezTo>
                  <a:pt x="54792" y="61774"/>
                  <a:pt x="54792" y="59988"/>
                  <a:pt x="54792" y="57607"/>
                </a:cubicBezTo>
                <a:lnTo>
                  <a:pt x="54792" y="23376"/>
                </a:lnTo>
                <a:cubicBezTo>
                  <a:pt x="54792" y="21292"/>
                  <a:pt x="54792" y="19358"/>
                  <a:pt x="52559" y="19358"/>
                </a:cubicBezTo>
                <a:cubicBezTo>
                  <a:pt x="50922" y="19358"/>
                  <a:pt x="50475" y="20548"/>
                  <a:pt x="50327" y="22037"/>
                </a:cubicBezTo>
                <a:cubicBezTo>
                  <a:pt x="49583" y="36622"/>
                  <a:pt x="40653" y="39152"/>
                  <a:pt x="31425" y="39598"/>
                </a:cubicBezTo>
                <a:lnTo>
                  <a:pt x="31425" y="12809"/>
                </a:lnTo>
                <a:cubicBezTo>
                  <a:pt x="31425" y="4326"/>
                  <a:pt x="33807" y="4326"/>
                  <a:pt x="36932" y="4326"/>
                </a:cubicBezTo>
                <a:lnTo>
                  <a:pt x="42886" y="4326"/>
                </a:lnTo>
                <a:cubicBezTo>
                  <a:pt x="58959" y="4326"/>
                  <a:pt x="67293" y="13107"/>
                  <a:pt x="68037" y="21888"/>
                </a:cubicBezTo>
                <a:cubicBezTo>
                  <a:pt x="68187" y="22930"/>
                  <a:pt x="68335" y="24716"/>
                  <a:pt x="70269" y="24716"/>
                </a:cubicBezTo>
                <a:cubicBezTo>
                  <a:pt x="72502" y="24716"/>
                  <a:pt x="72502" y="22781"/>
                  <a:pt x="72502" y="20548"/>
                </a:cubicBezTo>
                <a:lnTo>
                  <a:pt x="72502" y="4177"/>
                </a:lnTo>
                <a:cubicBezTo>
                  <a:pt x="72502" y="159"/>
                  <a:pt x="72205" y="10"/>
                  <a:pt x="68335" y="10"/>
                </a:cubicBezTo>
                <a:lnTo>
                  <a:pt x="4786" y="10"/>
                </a:lnTo>
                <a:cubicBezTo>
                  <a:pt x="2553" y="10"/>
                  <a:pt x="469" y="10"/>
                  <a:pt x="469" y="2243"/>
                </a:cubicBezTo>
                <a:cubicBezTo>
                  <a:pt x="469" y="4326"/>
                  <a:pt x="2850" y="4326"/>
                  <a:pt x="3893" y="4326"/>
                </a:cubicBezTo>
                <a:cubicBezTo>
                  <a:pt x="11037" y="4326"/>
                  <a:pt x="11631" y="5368"/>
                  <a:pt x="11631" y="11619"/>
                </a:cubicBezTo>
                <a:lnTo>
                  <a:pt x="11631" y="75019"/>
                </a:lnTo>
                <a:cubicBezTo>
                  <a:pt x="11631" y="80972"/>
                  <a:pt x="11185" y="82163"/>
                  <a:pt x="4487" y="82163"/>
                </a:cubicBezTo>
                <a:cubicBezTo>
                  <a:pt x="2553" y="82163"/>
                  <a:pt x="469" y="82163"/>
                  <a:pt x="469" y="84396"/>
                </a:cubicBezTo>
                <a:cubicBezTo>
                  <a:pt x="469" y="86628"/>
                  <a:pt x="2553" y="86628"/>
                  <a:pt x="4786" y="86628"/>
                </a:cubicBezTo>
                <a:lnTo>
                  <a:pt x="41249" y="86628"/>
                </a:lnTo>
                <a:cubicBezTo>
                  <a:pt x="43630" y="86628"/>
                  <a:pt x="45564" y="86628"/>
                  <a:pt x="45564" y="84396"/>
                </a:cubicBezTo>
                <a:cubicBezTo>
                  <a:pt x="45564" y="82163"/>
                  <a:pt x="43332" y="82163"/>
                  <a:pt x="41695" y="82163"/>
                </a:cubicBezTo>
                <a:cubicBezTo>
                  <a:pt x="32021" y="82163"/>
                  <a:pt x="31425" y="81270"/>
                  <a:pt x="31425" y="74573"/>
                </a:cubicBezTo>
                <a:close/>
                <a:moveTo>
                  <a:pt x="68037" y="4326"/>
                </a:moveTo>
                <a:lnTo>
                  <a:pt x="68037" y="10279"/>
                </a:lnTo>
                <a:cubicBezTo>
                  <a:pt x="66251" y="8493"/>
                  <a:pt x="64019" y="6112"/>
                  <a:pt x="61192" y="4326"/>
                </a:cubicBezTo>
                <a:close/>
                <a:moveTo>
                  <a:pt x="50327" y="46593"/>
                </a:moveTo>
                <a:cubicBezTo>
                  <a:pt x="48393" y="44063"/>
                  <a:pt x="45118" y="42277"/>
                  <a:pt x="43630" y="41533"/>
                </a:cubicBezTo>
                <a:cubicBezTo>
                  <a:pt x="46011" y="40491"/>
                  <a:pt x="48541" y="38408"/>
                  <a:pt x="50327" y="36324"/>
                </a:cubicBezTo>
                <a:close/>
                <a:moveTo>
                  <a:pt x="15948" y="11321"/>
                </a:moveTo>
                <a:cubicBezTo>
                  <a:pt x="15948" y="9833"/>
                  <a:pt x="15948" y="6707"/>
                  <a:pt x="15055" y="4326"/>
                </a:cubicBezTo>
                <a:lnTo>
                  <a:pt x="28450" y="4326"/>
                </a:lnTo>
                <a:cubicBezTo>
                  <a:pt x="26961" y="7303"/>
                  <a:pt x="26961" y="11470"/>
                  <a:pt x="26961" y="12661"/>
                </a:cubicBezTo>
                <a:lnTo>
                  <a:pt x="26961" y="74871"/>
                </a:lnTo>
                <a:cubicBezTo>
                  <a:pt x="26961" y="76805"/>
                  <a:pt x="26961" y="79782"/>
                  <a:pt x="28300" y="82163"/>
                </a:cubicBezTo>
                <a:lnTo>
                  <a:pt x="15055" y="82163"/>
                </a:lnTo>
                <a:cubicBezTo>
                  <a:pt x="15948" y="79931"/>
                  <a:pt x="15948" y="76805"/>
                  <a:pt x="15948" y="75168"/>
                </a:cubicBezTo>
                <a:close/>
              </a:path>
            </a:pathLst>
          </a:custGeom>
          <a:solidFill>
            <a:srgbClr val="000000"/>
          </a:solidFill>
          <a:ln w="12700" cap="flat">
            <a:noFill/>
            <a:prstDash val="solid"/>
            <a:miter/>
          </a:ln>
        </p:spPr>
        <p:txBody>
          <a:bodyPr rtlCol="0" anchor="ctr"/>
          <a:lstStyle/>
          <a:p>
            <a:endParaRPr lang="en-AE"/>
          </a:p>
        </p:txBody>
      </p:sp>
      <p:sp>
        <p:nvSpPr>
          <p:cNvPr id="200" name="Freeform: Shape 199">
            <a:extLst>
              <a:ext uri="{FF2B5EF4-FFF2-40B4-BE49-F238E27FC236}">
                <a16:creationId xmlns:a16="http://schemas.microsoft.com/office/drawing/2014/main" id="{C7008FB3-4D1A-290E-6692-B64069915345}"/>
              </a:ext>
            </a:extLst>
          </p:cNvPr>
          <p:cNvSpPr/>
          <p:nvPr/>
        </p:nvSpPr>
        <p:spPr>
          <a:xfrm>
            <a:off x="8231987" y="1957608"/>
            <a:ext cx="54172" cy="39885"/>
          </a:xfrm>
          <a:custGeom>
            <a:avLst/>
            <a:gdLst>
              <a:gd name="connsiteX0" fmla="*/ 54644 w 54172"/>
              <a:gd name="connsiteY0" fmla="*/ 26352 h 39885"/>
              <a:gd name="connsiteX1" fmla="*/ 53157 w 54172"/>
              <a:gd name="connsiteY1" fmla="*/ 25161 h 39885"/>
              <a:gd name="connsiteX2" fmla="*/ 51519 w 54172"/>
              <a:gd name="connsiteY2" fmla="*/ 26650 h 39885"/>
              <a:gd name="connsiteX3" fmla="*/ 42143 w 54172"/>
              <a:gd name="connsiteY3" fmla="*/ 37365 h 39885"/>
              <a:gd name="connsiteX4" fmla="*/ 39911 w 54172"/>
              <a:gd name="connsiteY4" fmla="*/ 34240 h 39885"/>
              <a:gd name="connsiteX5" fmla="*/ 41845 w 54172"/>
              <a:gd name="connsiteY5" fmla="*/ 27096 h 39885"/>
              <a:gd name="connsiteX6" fmla="*/ 46607 w 54172"/>
              <a:gd name="connsiteY6" fmla="*/ 9981 h 39885"/>
              <a:gd name="connsiteX7" fmla="*/ 35148 w 54172"/>
              <a:gd name="connsiteY7" fmla="*/ 10 h 39885"/>
              <a:gd name="connsiteX8" fmla="*/ 20117 w 54172"/>
              <a:gd name="connsiteY8" fmla="*/ 8046 h 39885"/>
              <a:gd name="connsiteX9" fmla="*/ 10592 w 54172"/>
              <a:gd name="connsiteY9" fmla="*/ 10 h 39885"/>
              <a:gd name="connsiteX10" fmla="*/ 3597 w 54172"/>
              <a:gd name="connsiteY10" fmla="*/ 4772 h 39885"/>
              <a:gd name="connsiteX11" fmla="*/ 471 w 54172"/>
              <a:gd name="connsiteY11" fmla="*/ 13553 h 39885"/>
              <a:gd name="connsiteX12" fmla="*/ 1959 w 54172"/>
              <a:gd name="connsiteY12" fmla="*/ 14595 h 39885"/>
              <a:gd name="connsiteX13" fmla="*/ 3894 w 54172"/>
              <a:gd name="connsiteY13" fmla="*/ 12065 h 39885"/>
              <a:gd name="connsiteX14" fmla="*/ 10443 w 54172"/>
              <a:gd name="connsiteY14" fmla="*/ 2391 h 39885"/>
              <a:gd name="connsiteX15" fmla="*/ 13270 w 54172"/>
              <a:gd name="connsiteY15" fmla="*/ 6707 h 39885"/>
              <a:gd name="connsiteX16" fmla="*/ 11931 w 54172"/>
              <a:gd name="connsiteY16" fmla="*/ 14148 h 39885"/>
              <a:gd name="connsiteX17" fmla="*/ 9996 w 54172"/>
              <a:gd name="connsiteY17" fmla="*/ 22036 h 39885"/>
              <a:gd name="connsiteX18" fmla="*/ 7169 w 54172"/>
              <a:gd name="connsiteY18" fmla="*/ 33496 h 39885"/>
              <a:gd name="connsiteX19" fmla="*/ 6276 w 54172"/>
              <a:gd name="connsiteY19" fmla="*/ 37068 h 39885"/>
              <a:gd name="connsiteX20" fmla="*/ 9252 w 54172"/>
              <a:gd name="connsiteY20" fmla="*/ 39895 h 39885"/>
              <a:gd name="connsiteX21" fmla="*/ 12676 w 54172"/>
              <a:gd name="connsiteY21" fmla="*/ 37961 h 39885"/>
              <a:gd name="connsiteX22" fmla="*/ 14313 w 54172"/>
              <a:gd name="connsiteY22" fmla="*/ 32454 h 39885"/>
              <a:gd name="connsiteX23" fmla="*/ 16247 w 54172"/>
              <a:gd name="connsiteY23" fmla="*/ 24417 h 39885"/>
              <a:gd name="connsiteX24" fmla="*/ 17735 w 54172"/>
              <a:gd name="connsiteY24" fmla="*/ 18613 h 39885"/>
              <a:gd name="connsiteX25" fmla="*/ 21456 w 54172"/>
              <a:gd name="connsiteY25" fmla="*/ 10576 h 39885"/>
              <a:gd name="connsiteX26" fmla="*/ 34701 w 54172"/>
              <a:gd name="connsiteY26" fmla="*/ 2391 h 39885"/>
              <a:gd name="connsiteX27" fmla="*/ 39911 w 54172"/>
              <a:gd name="connsiteY27" fmla="*/ 8642 h 39885"/>
              <a:gd name="connsiteX28" fmla="*/ 34701 w 54172"/>
              <a:gd name="connsiteY28" fmla="*/ 27543 h 39885"/>
              <a:gd name="connsiteX29" fmla="*/ 33363 w 54172"/>
              <a:gd name="connsiteY29" fmla="*/ 32305 h 39885"/>
              <a:gd name="connsiteX30" fmla="*/ 41845 w 54172"/>
              <a:gd name="connsiteY30" fmla="*/ 39895 h 39885"/>
              <a:gd name="connsiteX31" fmla="*/ 54644 w 54172"/>
              <a:gd name="connsiteY31" fmla="*/ 26352 h 39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172" h="39885">
                <a:moveTo>
                  <a:pt x="54644" y="26352"/>
                </a:moveTo>
                <a:cubicBezTo>
                  <a:pt x="54644" y="25161"/>
                  <a:pt x="53454" y="25161"/>
                  <a:pt x="53157" y="25161"/>
                </a:cubicBezTo>
                <a:cubicBezTo>
                  <a:pt x="51966" y="25161"/>
                  <a:pt x="51817" y="25757"/>
                  <a:pt x="51519" y="26650"/>
                </a:cubicBezTo>
                <a:cubicBezTo>
                  <a:pt x="49436" y="33793"/>
                  <a:pt x="45566" y="37365"/>
                  <a:pt x="42143" y="37365"/>
                </a:cubicBezTo>
                <a:cubicBezTo>
                  <a:pt x="40208" y="37365"/>
                  <a:pt x="39911" y="36175"/>
                  <a:pt x="39911" y="34240"/>
                </a:cubicBezTo>
                <a:cubicBezTo>
                  <a:pt x="39911" y="32305"/>
                  <a:pt x="40357" y="31115"/>
                  <a:pt x="41845" y="27096"/>
                </a:cubicBezTo>
                <a:cubicBezTo>
                  <a:pt x="43036" y="24417"/>
                  <a:pt x="46607" y="15041"/>
                  <a:pt x="46607" y="9981"/>
                </a:cubicBezTo>
                <a:cubicBezTo>
                  <a:pt x="46607" y="1498"/>
                  <a:pt x="39762" y="10"/>
                  <a:pt x="35148" y="10"/>
                </a:cubicBezTo>
                <a:cubicBezTo>
                  <a:pt x="27706" y="10"/>
                  <a:pt x="22795" y="4474"/>
                  <a:pt x="20117" y="8046"/>
                </a:cubicBezTo>
                <a:cubicBezTo>
                  <a:pt x="19521" y="1944"/>
                  <a:pt x="14313" y="10"/>
                  <a:pt x="10592" y="10"/>
                </a:cubicBezTo>
                <a:cubicBezTo>
                  <a:pt x="6871" y="10"/>
                  <a:pt x="4788" y="2688"/>
                  <a:pt x="3597" y="4772"/>
                </a:cubicBezTo>
                <a:cubicBezTo>
                  <a:pt x="1662" y="8046"/>
                  <a:pt x="471" y="13106"/>
                  <a:pt x="471" y="13553"/>
                </a:cubicBezTo>
                <a:cubicBezTo>
                  <a:pt x="471" y="14595"/>
                  <a:pt x="1662" y="14595"/>
                  <a:pt x="1959" y="14595"/>
                </a:cubicBezTo>
                <a:cubicBezTo>
                  <a:pt x="3151" y="14595"/>
                  <a:pt x="3299" y="14446"/>
                  <a:pt x="3894" y="12065"/>
                </a:cubicBezTo>
                <a:cubicBezTo>
                  <a:pt x="5234" y="6707"/>
                  <a:pt x="6871" y="2391"/>
                  <a:pt x="10443" y="2391"/>
                </a:cubicBezTo>
                <a:cubicBezTo>
                  <a:pt x="12676" y="2391"/>
                  <a:pt x="13270" y="4326"/>
                  <a:pt x="13270" y="6707"/>
                </a:cubicBezTo>
                <a:cubicBezTo>
                  <a:pt x="13270" y="8493"/>
                  <a:pt x="12526" y="11767"/>
                  <a:pt x="11931" y="14148"/>
                </a:cubicBezTo>
                <a:lnTo>
                  <a:pt x="9996" y="22036"/>
                </a:lnTo>
                <a:lnTo>
                  <a:pt x="7169" y="33496"/>
                </a:lnTo>
                <a:cubicBezTo>
                  <a:pt x="6722" y="34538"/>
                  <a:pt x="6276" y="36770"/>
                  <a:pt x="6276" y="37068"/>
                </a:cubicBezTo>
                <a:cubicBezTo>
                  <a:pt x="6276" y="39002"/>
                  <a:pt x="7763" y="39895"/>
                  <a:pt x="9252" y="39895"/>
                </a:cubicBezTo>
                <a:cubicBezTo>
                  <a:pt x="10889" y="39895"/>
                  <a:pt x="12229" y="38705"/>
                  <a:pt x="12676" y="37961"/>
                </a:cubicBezTo>
                <a:cubicBezTo>
                  <a:pt x="13121" y="37217"/>
                  <a:pt x="13866" y="34240"/>
                  <a:pt x="14313" y="32454"/>
                </a:cubicBezTo>
                <a:lnTo>
                  <a:pt x="16247" y="24417"/>
                </a:lnTo>
                <a:cubicBezTo>
                  <a:pt x="16694" y="22483"/>
                  <a:pt x="17288" y="20548"/>
                  <a:pt x="17735" y="18613"/>
                </a:cubicBezTo>
                <a:cubicBezTo>
                  <a:pt x="18777" y="14892"/>
                  <a:pt x="18925" y="14148"/>
                  <a:pt x="21456" y="10576"/>
                </a:cubicBezTo>
                <a:cubicBezTo>
                  <a:pt x="23986" y="7004"/>
                  <a:pt x="28153" y="2391"/>
                  <a:pt x="34701" y="2391"/>
                </a:cubicBezTo>
                <a:cubicBezTo>
                  <a:pt x="39911" y="2391"/>
                  <a:pt x="39911" y="7004"/>
                  <a:pt x="39911" y="8642"/>
                </a:cubicBezTo>
                <a:cubicBezTo>
                  <a:pt x="39911" y="13999"/>
                  <a:pt x="36190" y="23822"/>
                  <a:pt x="34701" y="27543"/>
                </a:cubicBezTo>
                <a:cubicBezTo>
                  <a:pt x="33808" y="29924"/>
                  <a:pt x="33363" y="30817"/>
                  <a:pt x="33363" y="32305"/>
                </a:cubicBezTo>
                <a:cubicBezTo>
                  <a:pt x="33363" y="36919"/>
                  <a:pt x="37232" y="39895"/>
                  <a:pt x="41845" y="39895"/>
                </a:cubicBezTo>
                <a:cubicBezTo>
                  <a:pt x="50626" y="39895"/>
                  <a:pt x="54644" y="27692"/>
                  <a:pt x="54644" y="26352"/>
                </a:cubicBezTo>
                <a:close/>
              </a:path>
            </a:pathLst>
          </a:custGeom>
          <a:solidFill>
            <a:srgbClr val="000000"/>
          </a:solidFill>
          <a:ln w="12700" cap="flat">
            <a:noFill/>
            <a:prstDash val="solid"/>
            <a:miter/>
          </a:ln>
        </p:spPr>
        <p:txBody>
          <a:bodyPr rtlCol="0" anchor="ctr"/>
          <a:lstStyle/>
          <a:p>
            <a:endParaRPr lang="en-AE"/>
          </a:p>
        </p:txBody>
      </p:sp>
      <p:sp>
        <p:nvSpPr>
          <p:cNvPr id="201" name="Freeform: Shape 200">
            <a:extLst>
              <a:ext uri="{FF2B5EF4-FFF2-40B4-BE49-F238E27FC236}">
                <a16:creationId xmlns:a16="http://schemas.microsoft.com/office/drawing/2014/main" id="{72790B7D-D373-55A2-D72E-6B6CE1ED5039}"/>
              </a:ext>
            </a:extLst>
          </p:cNvPr>
          <p:cNvSpPr/>
          <p:nvPr/>
        </p:nvSpPr>
        <p:spPr>
          <a:xfrm>
            <a:off x="8233327" y="2015130"/>
            <a:ext cx="39141" cy="58786"/>
          </a:xfrm>
          <a:custGeom>
            <a:avLst/>
            <a:gdLst>
              <a:gd name="connsiteX0" fmla="*/ 39612 w 39141"/>
              <a:gd name="connsiteY0" fmla="*/ 42725 h 58786"/>
              <a:gd name="connsiteX1" fmla="*/ 36635 w 39141"/>
              <a:gd name="connsiteY1" fmla="*/ 42725 h 58786"/>
              <a:gd name="connsiteX2" fmla="*/ 34404 w 39141"/>
              <a:gd name="connsiteY2" fmla="*/ 50762 h 58786"/>
              <a:gd name="connsiteX3" fmla="*/ 25623 w 39141"/>
              <a:gd name="connsiteY3" fmla="*/ 51208 h 58786"/>
              <a:gd name="connsiteX4" fmla="*/ 9252 w 39141"/>
              <a:gd name="connsiteY4" fmla="*/ 51208 h 58786"/>
              <a:gd name="connsiteX5" fmla="*/ 26962 w 39141"/>
              <a:gd name="connsiteY5" fmla="*/ 36325 h 58786"/>
              <a:gd name="connsiteX6" fmla="*/ 39612 w 39141"/>
              <a:gd name="connsiteY6" fmla="*/ 17275 h 58786"/>
              <a:gd name="connsiteX7" fmla="*/ 18925 w 39141"/>
              <a:gd name="connsiteY7" fmla="*/ 11 h 58786"/>
              <a:gd name="connsiteX8" fmla="*/ 471 w 39141"/>
              <a:gd name="connsiteY8" fmla="*/ 15787 h 58786"/>
              <a:gd name="connsiteX9" fmla="*/ 5233 w 39141"/>
              <a:gd name="connsiteY9" fmla="*/ 20847 h 58786"/>
              <a:gd name="connsiteX10" fmla="*/ 9996 w 39141"/>
              <a:gd name="connsiteY10" fmla="*/ 16085 h 58786"/>
              <a:gd name="connsiteX11" fmla="*/ 4638 w 39141"/>
              <a:gd name="connsiteY11" fmla="*/ 11471 h 58786"/>
              <a:gd name="connsiteX12" fmla="*/ 17585 w 39141"/>
              <a:gd name="connsiteY12" fmla="*/ 3137 h 58786"/>
              <a:gd name="connsiteX13" fmla="*/ 31129 w 39141"/>
              <a:gd name="connsiteY13" fmla="*/ 17275 h 58786"/>
              <a:gd name="connsiteX14" fmla="*/ 22795 w 39141"/>
              <a:gd name="connsiteY14" fmla="*/ 34242 h 58786"/>
              <a:gd name="connsiteX15" fmla="*/ 1364 w 39141"/>
              <a:gd name="connsiteY15" fmla="*/ 55375 h 58786"/>
              <a:gd name="connsiteX16" fmla="*/ 471 w 39141"/>
              <a:gd name="connsiteY16" fmla="*/ 58798 h 58786"/>
              <a:gd name="connsiteX17" fmla="*/ 37082 w 39141"/>
              <a:gd name="connsiteY17" fmla="*/ 58798 h 5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41" h="58786">
                <a:moveTo>
                  <a:pt x="39612" y="42725"/>
                </a:moveTo>
                <a:lnTo>
                  <a:pt x="36635" y="42725"/>
                </a:lnTo>
                <a:cubicBezTo>
                  <a:pt x="36338" y="44660"/>
                  <a:pt x="35594" y="49869"/>
                  <a:pt x="34404" y="50762"/>
                </a:cubicBezTo>
                <a:cubicBezTo>
                  <a:pt x="33660" y="51208"/>
                  <a:pt x="26813" y="51208"/>
                  <a:pt x="25623" y="51208"/>
                </a:cubicBezTo>
                <a:lnTo>
                  <a:pt x="9252" y="51208"/>
                </a:lnTo>
                <a:cubicBezTo>
                  <a:pt x="18628" y="43022"/>
                  <a:pt x="21754" y="40492"/>
                  <a:pt x="26962" y="36325"/>
                </a:cubicBezTo>
                <a:cubicBezTo>
                  <a:pt x="33510" y="31116"/>
                  <a:pt x="39612" y="25610"/>
                  <a:pt x="39612" y="17275"/>
                </a:cubicBezTo>
                <a:cubicBezTo>
                  <a:pt x="39612" y="6560"/>
                  <a:pt x="30236" y="11"/>
                  <a:pt x="18925" y="11"/>
                </a:cubicBezTo>
                <a:cubicBezTo>
                  <a:pt x="7912" y="11"/>
                  <a:pt x="471" y="7750"/>
                  <a:pt x="471" y="15787"/>
                </a:cubicBezTo>
                <a:cubicBezTo>
                  <a:pt x="471" y="20401"/>
                  <a:pt x="4341" y="20847"/>
                  <a:pt x="5233" y="20847"/>
                </a:cubicBezTo>
                <a:cubicBezTo>
                  <a:pt x="7316" y="20847"/>
                  <a:pt x="9996" y="19359"/>
                  <a:pt x="9996" y="16085"/>
                </a:cubicBezTo>
                <a:cubicBezTo>
                  <a:pt x="9996" y="14448"/>
                  <a:pt x="9252" y="11471"/>
                  <a:pt x="4638" y="11471"/>
                </a:cubicBezTo>
                <a:cubicBezTo>
                  <a:pt x="7466" y="5071"/>
                  <a:pt x="13419" y="3137"/>
                  <a:pt x="17585" y="3137"/>
                </a:cubicBezTo>
                <a:cubicBezTo>
                  <a:pt x="26516" y="3137"/>
                  <a:pt x="31129" y="10132"/>
                  <a:pt x="31129" y="17275"/>
                </a:cubicBezTo>
                <a:cubicBezTo>
                  <a:pt x="31129" y="25014"/>
                  <a:pt x="25623" y="31116"/>
                  <a:pt x="22795" y="34242"/>
                </a:cubicBezTo>
                <a:lnTo>
                  <a:pt x="1364" y="55375"/>
                </a:lnTo>
                <a:cubicBezTo>
                  <a:pt x="471" y="56119"/>
                  <a:pt x="471" y="56268"/>
                  <a:pt x="471" y="58798"/>
                </a:cubicBezTo>
                <a:lnTo>
                  <a:pt x="37082" y="58798"/>
                </a:lnTo>
                <a:close/>
              </a:path>
            </a:pathLst>
          </a:custGeom>
          <a:solidFill>
            <a:srgbClr val="000000"/>
          </a:solidFill>
          <a:ln w="12700" cap="flat">
            <a:noFill/>
            <a:prstDash val="solid"/>
            <a:miter/>
          </a:ln>
        </p:spPr>
        <p:txBody>
          <a:bodyPr rtlCol="0" anchor="ctr"/>
          <a:lstStyle/>
          <a:p>
            <a:endParaRPr lang="en-AE"/>
          </a:p>
        </p:txBody>
      </p:sp>
      <p:sp>
        <p:nvSpPr>
          <p:cNvPr id="202" name="Freeform: Shape 201">
            <a:extLst>
              <a:ext uri="{FF2B5EF4-FFF2-40B4-BE49-F238E27FC236}">
                <a16:creationId xmlns:a16="http://schemas.microsoft.com/office/drawing/2014/main" id="{022050B9-1F3B-BEEC-690F-3E4F4388B8B1}"/>
              </a:ext>
            </a:extLst>
          </p:cNvPr>
          <p:cNvSpPr/>
          <p:nvPr/>
        </p:nvSpPr>
        <p:spPr>
          <a:xfrm>
            <a:off x="8342379" y="1954687"/>
            <a:ext cx="120681" cy="89155"/>
          </a:xfrm>
          <a:custGeom>
            <a:avLst/>
            <a:gdLst>
              <a:gd name="connsiteX0" fmla="*/ 52146 w 120681"/>
              <a:gd name="connsiteY0" fmla="*/ 59322 h 89155"/>
              <a:gd name="connsiteX1" fmla="*/ 25859 w 120681"/>
              <a:gd name="connsiteY1" fmla="*/ 30747 h 89155"/>
              <a:gd name="connsiteX2" fmla="*/ 8902 w 120681"/>
              <a:gd name="connsiteY2" fmla="*/ 39034 h 89155"/>
              <a:gd name="connsiteX3" fmla="*/ 8902 w 120681"/>
              <a:gd name="connsiteY3" fmla="*/ -1163 h 89155"/>
              <a:gd name="connsiteX4" fmla="*/ -9097 w 120681"/>
              <a:gd name="connsiteY4" fmla="*/ 171 h 89155"/>
              <a:gd name="connsiteX5" fmla="*/ -9097 w 120681"/>
              <a:gd name="connsiteY5" fmla="*/ 4172 h 89155"/>
              <a:gd name="connsiteX6" fmla="*/ 707 w 120681"/>
              <a:gd name="connsiteY6" fmla="*/ 11220 h 89155"/>
              <a:gd name="connsiteX7" fmla="*/ 707 w 120681"/>
              <a:gd name="connsiteY7" fmla="*/ 86659 h 89155"/>
              <a:gd name="connsiteX8" fmla="*/ 3665 w 120681"/>
              <a:gd name="connsiteY8" fmla="*/ 86659 h 89155"/>
              <a:gd name="connsiteX9" fmla="*/ 8140 w 120681"/>
              <a:gd name="connsiteY9" fmla="*/ 78752 h 89155"/>
              <a:gd name="connsiteX10" fmla="*/ 24520 w 120681"/>
              <a:gd name="connsiteY10" fmla="*/ 87992 h 89155"/>
              <a:gd name="connsiteX11" fmla="*/ 52146 w 120681"/>
              <a:gd name="connsiteY11" fmla="*/ 59322 h 89155"/>
              <a:gd name="connsiteX12" fmla="*/ 41858 w 120681"/>
              <a:gd name="connsiteY12" fmla="*/ 59322 h 89155"/>
              <a:gd name="connsiteX13" fmla="*/ 38045 w 120681"/>
              <a:gd name="connsiteY13" fmla="*/ 77134 h 89155"/>
              <a:gd name="connsiteX14" fmla="*/ 23860 w 120681"/>
              <a:gd name="connsiteY14" fmla="*/ 85325 h 89155"/>
              <a:gd name="connsiteX15" fmla="*/ 10902 w 120681"/>
              <a:gd name="connsiteY15" fmla="*/ 77609 h 89155"/>
              <a:gd name="connsiteX16" fmla="*/ 9191 w 120681"/>
              <a:gd name="connsiteY16" fmla="*/ 72181 h 89155"/>
              <a:gd name="connsiteX17" fmla="*/ 9191 w 120681"/>
              <a:gd name="connsiteY17" fmla="*/ 46177 h 89155"/>
              <a:gd name="connsiteX18" fmla="*/ 10521 w 120681"/>
              <a:gd name="connsiteY18" fmla="*/ 41605 h 89155"/>
              <a:gd name="connsiteX19" fmla="*/ 25190 w 120681"/>
              <a:gd name="connsiteY19" fmla="*/ 33508 h 89155"/>
              <a:gd name="connsiteX20" fmla="*/ 38333 w 120681"/>
              <a:gd name="connsiteY20" fmla="*/ 41605 h 89155"/>
              <a:gd name="connsiteX21" fmla="*/ 41858 w 120681"/>
              <a:gd name="connsiteY21" fmla="*/ 59322 h 89155"/>
              <a:gd name="connsiteX22" fmla="*/ 111584 w 120681"/>
              <a:gd name="connsiteY22" fmla="*/ 71608 h 89155"/>
              <a:gd name="connsiteX23" fmla="*/ 109966 w 120681"/>
              <a:gd name="connsiteY23" fmla="*/ 70180 h 89155"/>
              <a:gd name="connsiteX24" fmla="*/ 108347 w 120681"/>
              <a:gd name="connsiteY24" fmla="*/ 71895 h 89155"/>
              <a:gd name="connsiteX25" fmla="*/ 91483 w 120681"/>
              <a:gd name="connsiteY25" fmla="*/ 84848 h 89155"/>
              <a:gd name="connsiteX26" fmla="*/ 77484 w 120681"/>
              <a:gd name="connsiteY26" fmla="*/ 76371 h 89155"/>
              <a:gd name="connsiteX27" fmla="*/ 73764 w 120681"/>
              <a:gd name="connsiteY27" fmla="*/ 57512 h 89155"/>
              <a:gd name="connsiteX28" fmla="*/ 108440 w 120681"/>
              <a:gd name="connsiteY28" fmla="*/ 57512 h 89155"/>
              <a:gd name="connsiteX29" fmla="*/ 111584 w 120681"/>
              <a:gd name="connsiteY29" fmla="*/ 54844 h 89155"/>
              <a:gd name="connsiteX30" fmla="*/ 89297 w 120681"/>
              <a:gd name="connsiteY30" fmla="*/ 29984 h 89155"/>
              <a:gd name="connsiteX31" fmla="*/ 63383 w 120681"/>
              <a:gd name="connsiteY31" fmla="*/ 58845 h 89155"/>
              <a:gd name="connsiteX32" fmla="*/ 90721 w 120681"/>
              <a:gd name="connsiteY32" fmla="*/ 87992 h 89155"/>
              <a:gd name="connsiteX33" fmla="*/ 111584 w 120681"/>
              <a:gd name="connsiteY33" fmla="*/ 71608 h 89155"/>
              <a:gd name="connsiteX34" fmla="*/ 103297 w 120681"/>
              <a:gd name="connsiteY34" fmla="*/ 54844 h 89155"/>
              <a:gd name="connsiteX35" fmla="*/ 73959 w 120681"/>
              <a:gd name="connsiteY35" fmla="*/ 54844 h 89155"/>
              <a:gd name="connsiteX36" fmla="*/ 89297 w 120681"/>
              <a:gd name="connsiteY36" fmla="*/ 32747 h 89155"/>
              <a:gd name="connsiteX37" fmla="*/ 103297 w 120681"/>
              <a:gd name="connsiteY37" fmla="*/ 54844 h 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0681" h="89155">
                <a:moveTo>
                  <a:pt x="52146" y="59322"/>
                </a:moveTo>
                <a:cubicBezTo>
                  <a:pt x="52146" y="43224"/>
                  <a:pt x="39952" y="30747"/>
                  <a:pt x="25859" y="30747"/>
                </a:cubicBezTo>
                <a:cubicBezTo>
                  <a:pt x="16139" y="30747"/>
                  <a:pt x="10809" y="36652"/>
                  <a:pt x="8902" y="39034"/>
                </a:cubicBezTo>
                <a:lnTo>
                  <a:pt x="8902" y="-1163"/>
                </a:lnTo>
                <a:lnTo>
                  <a:pt x="-9097" y="171"/>
                </a:lnTo>
                <a:lnTo>
                  <a:pt x="-9097" y="4172"/>
                </a:lnTo>
                <a:cubicBezTo>
                  <a:pt x="-334" y="4172"/>
                  <a:pt x="707" y="5124"/>
                  <a:pt x="707" y="11220"/>
                </a:cubicBezTo>
                <a:lnTo>
                  <a:pt x="707" y="86659"/>
                </a:lnTo>
                <a:lnTo>
                  <a:pt x="3665" y="86659"/>
                </a:lnTo>
                <a:lnTo>
                  <a:pt x="8140" y="78752"/>
                </a:lnTo>
                <a:cubicBezTo>
                  <a:pt x="10046" y="81706"/>
                  <a:pt x="15283" y="87992"/>
                  <a:pt x="24520" y="87992"/>
                </a:cubicBezTo>
                <a:cubicBezTo>
                  <a:pt x="39189" y="87992"/>
                  <a:pt x="52146" y="75609"/>
                  <a:pt x="52146" y="59322"/>
                </a:cubicBezTo>
                <a:close/>
                <a:moveTo>
                  <a:pt x="41858" y="59322"/>
                </a:moveTo>
                <a:cubicBezTo>
                  <a:pt x="41858" y="63894"/>
                  <a:pt x="41570" y="71513"/>
                  <a:pt x="38045" y="77134"/>
                </a:cubicBezTo>
                <a:cubicBezTo>
                  <a:pt x="35384" y="81133"/>
                  <a:pt x="30715" y="85325"/>
                  <a:pt x="23860" y="85325"/>
                </a:cubicBezTo>
                <a:cubicBezTo>
                  <a:pt x="18427" y="85325"/>
                  <a:pt x="13953" y="82181"/>
                  <a:pt x="10902" y="77609"/>
                </a:cubicBezTo>
                <a:cubicBezTo>
                  <a:pt x="9191" y="74942"/>
                  <a:pt x="9191" y="74466"/>
                  <a:pt x="9191" y="72181"/>
                </a:cubicBezTo>
                <a:lnTo>
                  <a:pt x="9191" y="46177"/>
                </a:lnTo>
                <a:cubicBezTo>
                  <a:pt x="9191" y="43796"/>
                  <a:pt x="9191" y="43606"/>
                  <a:pt x="10521" y="41605"/>
                </a:cubicBezTo>
                <a:cubicBezTo>
                  <a:pt x="15376" y="34556"/>
                  <a:pt x="22241" y="33508"/>
                  <a:pt x="25190" y="33508"/>
                </a:cubicBezTo>
                <a:cubicBezTo>
                  <a:pt x="30715" y="33508"/>
                  <a:pt x="35189" y="36842"/>
                  <a:pt x="38333" y="41605"/>
                </a:cubicBezTo>
                <a:cubicBezTo>
                  <a:pt x="41477" y="46748"/>
                  <a:pt x="41858" y="54083"/>
                  <a:pt x="41858" y="59322"/>
                </a:cubicBezTo>
                <a:close/>
                <a:moveTo>
                  <a:pt x="111584" y="71608"/>
                </a:moveTo>
                <a:cubicBezTo>
                  <a:pt x="111584" y="70275"/>
                  <a:pt x="110533" y="70180"/>
                  <a:pt x="109966" y="70180"/>
                </a:cubicBezTo>
                <a:cubicBezTo>
                  <a:pt x="108720" y="70180"/>
                  <a:pt x="108440" y="70847"/>
                  <a:pt x="108347" y="71895"/>
                </a:cubicBezTo>
                <a:cubicBezTo>
                  <a:pt x="103957" y="84848"/>
                  <a:pt x="92720" y="84848"/>
                  <a:pt x="91483" y="84848"/>
                </a:cubicBezTo>
                <a:cubicBezTo>
                  <a:pt x="85288" y="84848"/>
                  <a:pt x="80340" y="81133"/>
                  <a:pt x="77484" y="76371"/>
                </a:cubicBezTo>
                <a:cubicBezTo>
                  <a:pt x="73764" y="70275"/>
                  <a:pt x="73764" y="61988"/>
                  <a:pt x="73764" y="57512"/>
                </a:cubicBezTo>
                <a:lnTo>
                  <a:pt x="108440" y="57512"/>
                </a:lnTo>
                <a:cubicBezTo>
                  <a:pt x="111101" y="57512"/>
                  <a:pt x="111584" y="57512"/>
                  <a:pt x="111584" y="54844"/>
                </a:cubicBezTo>
                <a:cubicBezTo>
                  <a:pt x="111584" y="42272"/>
                  <a:pt x="104720" y="29984"/>
                  <a:pt x="89297" y="29984"/>
                </a:cubicBezTo>
                <a:cubicBezTo>
                  <a:pt x="74815" y="29984"/>
                  <a:pt x="63383" y="43033"/>
                  <a:pt x="63383" y="58845"/>
                </a:cubicBezTo>
                <a:cubicBezTo>
                  <a:pt x="63383" y="75800"/>
                  <a:pt x="76433" y="87992"/>
                  <a:pt x="90721" y="87992"/>
                </a:cubicBezTo>
                <a:cubicBezTo>
                  <a:pt x="105966" y="87992"/>
                  <a:pt x="111584" y="73990"/>
                  <a:pt x="111584" y="71608"/>
                </a:cubicBezTo>
                <a:close/>
                <a:moveTo>
                  <a:pt x="103297" y="54844"/>
                </a:moveTo>
                <a:lnTo>
                  <a:pt x="73959" y="54844"/>
                </a:lnTo>
                <a:cubicBezTo>
                  <a:pt x="74722" y="35890"/>
                  <a:pt x="85102" y="32747"/>
                  <a:pt x="89297" y="32747"/>
                </a:cubicBezTo>
                <a:cubicBezTo>
                  <a:pt x="102059" y="32747"/>
                  <a:pt x="103297" y="49892"/>
                  <a:pt x="103297" y="54844"/>
                </a:cubicBezTo>
                <a:close/>
              </a:path>
            </a:pathLst>
          </a:custGeom>
          <a:solidFill>
            <a:srgbClr val="000000"/>
          </a:solidFill>
          <a:ln w="12816" cap="flat">
            <a:noFill/>
            <a:prstDash val="solid"/>
            <a:miter/>
          </a:ln>
        </p:spPr>
        <p:txBody>
          <a:bodyPr rtlCol="0" anchor="ctr"/>
          <a:lstStyle/>
          <a:p>
            <a:endParaRPr lang="en-AE"/>
          </a:p>
        </p:txBody>
      </p:sp>
      <p:sp>
        <p:nvSpPr>
          <p:cNvPr id="203" name="Freeform: Shape 202">
            <a:extLst>
              <a:ext uri="{FF2B5EF4-FFF2-40B4-BE49-F238E27FC236}">
                <a16:creationId xmlns:a16="http://schemas.microsoft.com/office/drawing/2014/main" id="{1CAB6135-E22F-F41E-0619-4BF7E2E889D5}"/>
              </a:ext>
            </a:extLst>
          </p:cNvPr>
          <p:cNvSpPr/>
          <p:nvPr/>
        </p:nvSpPr>
        <p:spPr>
          <a:xfrm>
            <a:off x="3556922" y="2105183"/>
            <a:ext cx="2498880" cy="113727"/>
          </a:xfrm>
          <a:custGeom>
            <a:avLst/>
            <a:gdLst>
              <a:gd name="connsiteX0" fmla="*/ 49002 w 2498880"/>
              <a:gd name="connsiteY0" fmla="*/ 76657 h 113727"/>
              <a:gd name="connsiteX1" fmla="*/ 49002 w 2498880"/>
              <a:gd name="connsiteY1" fmla="*/ 69703 h 113727"/>
              <a:gd name="connsiteX2" fmla="*/ 45765 w 2498880"/>
              <a:gd name="connsiteY2" fmla="*/ 69703 h 113727"/>
              <a:gd name="connsiteX3" fmla="*/ 45765 w 2498880"/>
              <a:gd name="connsiteY3" fmla="*/ 76657 h 113727"/>
              <a:gd name="connsiteX4" fmla="*/ 41189 w 2498880"/>
              <a:gd name="connsiteY4" fmla="*/ 84848 h 113727"/>
              <a:gd name="connsiteX5" fmla="*/ 36426 w 2498880"/>
              <a:gd name="connsiteY5" fmla="*/ 78466 h 113727"/>
              <a:gd name="connsiteX6" fmla="*/ 36426 w 2498880"/>
              <a:gd name="connsiteY6" fmla="*/ 53129 h 113727"/>
              <a:gd name="connsiteX7" fmla="*/ 31766 w 2498880"/>
              <a:gd name="connsiteY7" fmla="*/ 38271 h 113727"/>
              <a:gd name="connsiteX8" fmla="*/ 14046 w 2498880"/>
              <a:gd name="connsiteY8" fmla="*/ 31223 h 113727"/>
              <a:gd name="connsiteX9" fmla="*/ -5385 w 2498880"/>
              <a:gd name="connsiteY9" fmla="*/ 45510 h 113727"/>
              <a:gd name="connsiteX10" fmla="*/ 521 w 2498880"/>
              <a:gd name="connsiteY10" fmla="*/ 51511 h 113727"/>
              <a:gd name="connsiteX11" fmla="*/ 6521 w 2498880"/>
              <a:gd name="connsiteY11" fmla="*/ 45701 h 113727"/>
              <a:gd name="connsiteX12" fmla="*/ -241 w 2498880"/>
              <a:gd name="connsiteY12" fmla="*/ 39891 h 113727"/>
              <a:gd name="connsiteX13" fmla="*/ 13758 w 2498880"/>
              <a:gd name="connsiteY13" fmla="*/ 34079 h 113727"/>
              <a:gd name="connsiteX14" fmla="*/ 27478 w 2498880"/>
              <a:gd name="connsiteY14" fmla="*/ 50273 h 113727"/>
              <a:gd name="connsiteX15" fmla="*/ 27478 w 2498880"/>
              <a:gd name="connsiteY15" fmla="*/ 54940 h 113727"/>
              <a:gd name="connsiteX16" fmla="*/ 3665 w 2498880"/>
              <a:gd name="connsiteY16" fmla="*/ 59512 h 113727"/>
              <a:gd name="connsiteX17" fmla="*/ -9097 w 2498880"/>
              <a:gd name="connsiteY17" fmla="*/ 75894 h 113727"/>
              <a:gd name="connsiteX18" fmla="*/ 11377 w 2498880"/>
              <a:gd name="connsiteY18" fmla="*/ 89325 h 113727"/>
              <a:gd name="connsiteX19" fmla="*/ 28334 w 2498880"/>
              <a:gd name="connsiteY19" fmla="*/ 78276 h 113727"/>
              <a:gd name="connsiteX20" fmla="*/ 38528 w 2498880"/>
              <a:gd name="connsiteY20" fmla="*/ 88753 h 113727"/>
              <a:gd name="connsiteX21" fmla="*/ 49002 w 2498880"/>
              <a:gd name="connsiteY21" fmla="*/ 76657 h 113727"/>
              <a:gd name="connsiteX22" fmla="*/ 27478 w 2498880"/>
              <a:gd name="connsiteY22" fmla="*/ 70275 h 113727"/>
              <a:gd name="connsiteX23" fmla="*/ 12428 w 2498880"/>
              <a:gd name="connsiteY23" fmla="*/ 86658 h 113727"/>
              <a:gd name="connsiteX24" fmla="*/ 810 w 2498880"/>
              <a:gd name="connsiteY24" fmla="*/ 75799 h 113727"/>
              <a:gd name="connsiteX25" fmla="*/ 27478 w 2498880"/>
              <a:gd name="connsiteY25" fmla="*/ 57607 h 113727"/>
              <a:gd name="connsiteX26" fmla="*/ 120347 w 2498880"/>
              <a:gd name="connsiteY26" fmla="*/ 87991 h 113727"/>
              <a:gd name="connsiteX27" fmla="*/ 120347 w 2498880"/>
              <a:gd name="connsiteY27" fmla="*/ 84086 h 113727"/>
              <a:gd name="connsiteX28" fmla="*/ 110152 w 2498880"/>
              <a:gd name="connsiteY28" fmla="*/ 80277 h 113727"/>
              <a:gd name="connsiteX29" fmla="*/ 110152 w 2498880"/>
              <a:gd name="connsiteY29" fmla="*/ 56083 h 113727"/>
              <a:gd name="connsiteX30" fmla="*/ 106152 w 2498880"/>
              <a:gd name="connsiteY30" fmla="*/ 36747 h 113727"/>
              <a:gd name="connsiteX31" fmla="*/ 92627 w 2498880"/>
              <a:gd name="connsiteY31" fmla="*/ 31984 h 113727"/>
              <a:gd name="connsiteX32" fmla="*/ 73577 w 2498880"/>
              <a:gd name="connsiteY32" fmla="*/ 45415 h 113727"/>
              <a:gd name="connsiteX33" fmla="*/ 73577 w 2498880"/>
              <a:gd name="connsiteY33" fmla="*/ 31984 h 113727"/>
              <a:gd name="connsiteX34" fmla="*/ 55383 w 2498880"/>
              <a:gd name="connsiteY34" fmla="*/ 33508 h 113727"/>
              <a:gd name="connsiteX35" fmla="*/ 55383 w 2498880"/>
              <a:gd name="connsiteY35" fmla="*/ 37414 h 113727"/>
              <a:gd name="connsiteX36" fmla="*/ 65383 w 2498880"/>
              <a:gd name="connsiteY36" fmla="*/ 44558 h 113727"/>
              <a:gd name="connsiteX37" fmla="*/ 65383 w 2498880"/>
              <a:gd name="connsiteY37" fmla="*/ 78276 h 113727"/>
              <a:gd name="connsiteX38" fmla="*/ 55383 w 2498880"/>
              <a:gd name="connsiteY38" fmla="*/ 84086 h 113727"/>
              <a:gd name="connsiteX39" fmla="*/ 55383 w 2498880"/>
              <a:gd name="connsiteY39" fmla="*/ 87991 h 113727"/>
              <a:gd name="connsiteX40" fmla="*/ 69959 w 2498880"/>
              <a:gd name="connsiteY40" fmla="*/ 87516 h 113727"/>
              <a:gd name="connsiteX41" fmla="*/ 84433 w 2498880"/>
              <a:gd name="connsiteY41" fmla="*/ 87991 h 113727"/>
              <a:gd name="connsiteX42" fmla="*/ 84433 w 2498880"/>
              <a:gd name="connsiteY42" fmla="*/ 84086 h 113727"/>
              <a:gd name="connsiteX43" fmla="*/ 74340 w 2498880"/>
              <a:gd name="connsiteY43" fmla="*/ 78276 h 113727"/>
              <a:gd name="connsiteX44" fmla="*/ 74340 w 2498880"/>
              <a:gd name="connsiteY44" fmla="*/ 55035 h 113727"/>
              <a:gd name="connsiteX45" fmla="*/ 91772 w 2498880"/>
              <a:gd name="connsiteY45" fmla="*/ 34842 h 113727"/>
              <a:gd name="connsiteX46" fmla="*/ 101297 w 2498880"/>
              <a:gd name="connsiteY46" fmla="*/ 48844 h 113727"/>
              <a:gd name="connsiteX47" fmla="*/ 101297 w 2498880"/>
              <a:gd name="connsiteY47" fmla="*/ 78276 h 113727"/>
              <a:gd name="connsiteX48" fmla="*/ 91297 w 2498880"/>
              <a:gd name="connsiteY48" fmla="*/ 84086 h 113727"/>
              <a:gd name="connsiteX49" fmla="*/ 91297 w 2498880"/>
              <a:gd name="connsiteY49" fmla="*/ 87991 h 113727"/>
              <a:gd name="connsiteX50" fmla="*/ 105864 w 2498880"/>
              <a:gd name="connsiteY50" fmla="*/ 87516 h 113727"/>
              <a:gd name="connsiteX51" fmla="*/ 198258 w 2498880"/>
              <a:gd name="connsiteY51" fmla="*/ 87991 h 113727"/>
              <a:gd name="connsiteX52" fmla="*/ 198258 w 2498880"/>
              <a:gd name="connsiteY52" fmla="*/ 84086 h 113727"/>
              <a:gd name="connsiteX53" fmla="*/ 189208 w 2498880"/>
              <a:gd name="connsiteY53" fmla="*/ 78466 h 113727"/>
              <a:gd name="connsiteX54" fmla="*/ 189208 w 2498880"/>
              <a:gd name="connsiteY54" fmla="*/ 31984 h 113727"/>
              <a:gd name="connsiteX55" fmla="*/ 171209 w 2498880"/>
              <a:gd name="connsiteY55" fmla="*/ 33508 h 113727"/>
              <a:gd name="connsiteX56" fmla="*/ 171209 w 2498880"/>
              <a:gd name="connsiteY56" fmla="*/ 37414 h 113727"/>
              <a:gd name="connsiteX57" fmla="*/ 180734 w 2498880"/>
              <a:gd name="connsiteY57" fmla="*/ 44367 h 113727"/>
              <a:gd name="connsiteX58" fmla="*/ 180734 w 2498880"/>
              <a:gd name="connsiteY58" fmla="*/ 78276 h 113727"/>
              <a:gd name="connsiteX59" fmla="*/ 170734 w 2498880"/>
              <a:gd name="connsiteY59" fmla="*/ 84086 h 113727"/>
              <a:gd name="connsiteX60" fmla="*/ 170734 w 2498880"/>
              <a:gd name="connsiteY60" fmla="*/ 87991 h 113727"/>
              <a:gd name="connsiteX61" fmla="*/ 184929 w 2498880"/>
              <a:gd name="connsiteY61" fmla="*/ 87516 h 113727"/>
              <a:gd name="connsiteX62" fmla="*/ 198258 w 2498880"/>
              <a:gd name="connsiteY62" fmla="*/ 87991 h 113727"/>
              <a:gd name="connsiteX63" fmla="*/ 191114 w 2498880"/>
              <a:gd name="connsiteY63" fmla="*/ 11601 h 113727"/>
              <a:gd name="connsiteX64" fmla="*/ 184445 w 2498880"/>
              <a:gd name="connsiteY64" fmla="*/ 4933 h 113727"/>
              <a:gd name="connsiteX65" fmla="*/ 177497 w 2498880"/>
              <a:gd name="connsiteY65" fmla="*/ 11601 h 113727"/>
              <a:gd name="connsiteX66" fmla="*/ 184259 w 2498880"/>
              <a:gd name="connsiteY66" fmla="*/ 18364 h 113727"/>
              <a:gd name="connsiteX67" fmla="*/ 191114 w 2498880"/>
              <a:gd name="connsiteY67" fmla="*/ 11601 h 113727"/>
              <a:gd name="connsiteX68" fmla="*/ 271314 w 2498880"/>
              <a:gd name="connsiteY68" fmla="*/ 87991 h 113727"/>
              <a:gd name="connsiteX69" fmla="*/ 271314 w 2498880"/>
              <a:gd name="connsiteY69" fmla="*/ 84086 h 113727"/>
              <a:gd name="connsiteX70" fmla="*/ 261222 w 2498880"/>
              <a:gd name="connsiteY70" fmla="*/ 80277 h 113727"/>
              <a:gd name="connsiteX71" fmla="*/ 261222 w 2498880"/>
              <a:gd name="connsiteY71" fmla="*/ 56083 h 113727"/>
              <a:gd name="connsiteX72" fmla="*/ 257222 w 2498880"/>
              <a:gd name="connsiteY72" fmla="*/ 36747 h 113727"/>
              <a:gd name="connsiteX73" fmla="*/ 243595 w 2498880"/>
              <a:gd name="connsiteY73" fmla="*/ 31984 h 113727"/>
              <a:gd name="connsiteX74" fmla="*/ 224545 w 2498880"/>
              <a:gd name="connsiteY74" fmla="*/ 45415 h 113727"/>
              <a:gd name="connsiteX75" fmla="*/ 224545 w 2498880"/>
              <a:gd name="connsiteY75" fmla="*/ 31984 h 113727"/>
              <a:gd name="connsiteX76" fmla="*/ 206453 w 2498880"/>
              <a:gd name="connsiteY76" fmla="*/ 33508 h 113727"/>
              <a:gd name="connsiteX77" fmla="*/ 206453 w 2498880"/>
              <a:gd name="connsiteY77" fmla="*/ 37414 h 113727"/>
              <a:gd name="connsiteX78" fmla="*/ 216452 w 2498880"/>
              <a:gd name="connsiteY78" fmla="*/ 44558 h 113727"/>
              <a:gd name="connsiteX79" fmla="*/ 216452 w 2498880"/>
              <a:gd name="connsiteY79" fmla="*/ 78276 h 113727"/>
              <a:gd name="connsiteX80" fmla="*/ 206453 w 2498880"/>
              <a:gd name="connsiteY80" fmla="*/ 84086 h 113727"/>
              <a:gd name="connsiteX81" fmla="*/ 206453 w 2498880"/>
              <a:gd name="connsiteY81" fmla="*/ 87991 h 113727"/>
              <a:gd name="connsiteX82" fmla="*/ 221029 w 2498880"/>
              <a:gd name="connsiteY82" fmla="*/ 87516 h 113727"/>
              <a:gd name="connsiteX83" fmla="*/ 235502 w 2498880"/>
              <a:gd name="connsiteY83" fmla="*/ 87991 h 113727"/>
              <a:gd name="connsiteX84" fmla="*/ 235502 w 2498880"/>
              <a:gd name="connsiteY84" fmla="*/ 84086 h 113727"/>
              <a:gd name="connsiteX85" fmla="*/ 225308 w 2498880"/>
              <a:gd name="connsiteY85" fmla="*/ 78276 h 113727"/>
              <a:gd name="connsiteX86" fmla="*/ 225308 w 2498880"/>
              <a:gd name="connsiteY86" fmla="*/ 55035 h 113727"/>
              <a:gd name="connsiteX87" fmla="*/ 242739 w 2498880"/>
              <a:gd name="connsiteY87" fmla="*/ 34842 h 113727"/>
              <a:gd name="connsiteX88" fmla="*/ 252264 w 2498880"/>
              <a:gd name="connsiteY88" fmla="*/ 48844 h 113727"/>
              <a:gd name="connsiteX89" fmla="*/ 252264 w 2498880"/>
              <a:gd name="connsiteY89" fmla="*/ 78276 h 113727"/>
              <a:gd name="connsiteX90" fmla="*/ 242265 w 2498880"/>
              <a:gd name="connsiteY90" fmla="*/ 84086 h 113727"/>
              <a:gd name="connsiteX91" fmla="*/ 242265 w 2498880"/>
              <a:gd name="connsiteY91" fmla="*/ 87991 h 113727"/>
              <a:gd name="connsiteX92" fmla="*/ 256934 w 2498880"/>
              <a:gd name="connsiteY92" fmla="*/ 87516 h 113727"/>
              <a:gd name="connsiteX93" fmla="*/ 341226 w 2498880"/>
              <a:gd name="connsiteY93" fmla="*/ 60559 h 113727"/>
              <a:gd name="connsiteX94" fmla="*/ 314279 w 2498880"/>
              <a:gd name="connsiteY94" fmla="*/ 31984 h 113727"/>
              <a:gd name="connsiteX95" fmla="*/ 296178 w 2498880"/>
              <a:gd name="connsiteY95" fmla="*/ 40366 h 113727"/>
              <a:gd name="connsiteX96" fmla="*/ 296178 w 2498880"/>
              <a:gd name="connsiteY96" fmla="*/ 31984 h 113727"/>
              <a:gd name="connsiteX97" fmla="*/ 277509 w 2498880"/>
              <a:gd name="connsiteY97" fmla="*/ 33508 h 113727"/>
              <a:gd name="connsiteX98" fmla="*/ 277509 w 2498880"/>
              <a:gd name="connsiteY98" fmla="*/ 37414 h 113727"/>
              <a:gd name="connsiteX99" fmla="*/ 287704 w 2498880"/>
              <a:gd name="connsiteY99" fmla="*/ 43604 h 113727"/>
              <a:gd name="connsiteX100" fmla="*/ 287704 w 2498880"/>
              <a:gd name="connsiteY100" fmla="*/ 102851 h 113727"/>
              <a:gd name="connsiteX101" fmla="*/ 277509 w 2498880"/>
              <a:gd name="connsiteY101" fmla="*/ 108661 h 113727"/>
              <a:gd name="connsiteX102" fmla="*/ 277509 w 2498880"/>
              <a:gd name="connsiteY102" fmla="*/ 112565 h 113727"/>
              <a:gd name="connsiteX103" fmla="*/ 291983 w 2498880"/>
              <a:gd name="connsiteY103" fmla="*/ 112090 h 113727"/>
              <a:gd name="connsiteX104" fmla="*/ 306559 w 2498880"/>
              <a:gd name="connsiteY104" fmla="*/ 112565 h 113727"/>
              <a:gd name="connsiteX105" fmla="*/ 306559 w 2498880"/>
              <a:gd name="connsiteY105" fmla="*/ 108661 h 113727"/>
              <a:gd name="connsiteX106" fmla="*/ 296559 w 2498880"/>
              <a:gd name="connsiteY106" fmla="*/ 102851 h 113727"/>
              <a:gd name="connsiteX107" fmla="*/ 296559 w 2498880"/>
              <a:gd name="connsiteY107" fmla="*/ 80561 h 113727"/>
              <a:gd name="connsiteX108" fmla="*/ 312372 w 2498880"/>
              <a:gd name="connsiteY108" fmla="*/ 89325 h 113727"/>
              <a:gd name="connsiteX109" fmla="*/ 341226 w 2498880"/>
              <a:gd name="connsiteY109" fmla="*/ 60559 h 113727"/>
              <a:gd name="connsiteX110" fmla="*/ 330566 w 2498880"/>
              <a:gd name="connsiteY110" fmla="*/ 60559 h 113727"/>
              <a:gd name="connsiteX111" fmla="*/ 311898 w 2498880"/>
              <a:gd name="connsiteY111" fmla="*/ 86658 h 113727"/>
              <a:gd name="connsiteX112" fmla="*/ 298364 w 2498880"/>
              <a:gd name="connsiteY112" fmla="*/ 78848 h 113727"/>
              <a:gd name="connsiteX113" fmla="*/ 296559 w 2498880"/>
              <a:gd name="connsiteY113" fmla="*/ 73513 h 113727"/>
              <a:gd name="connsiteX114" fmla="*/ 296559 w 2498880"/>
              <a:gd name="connsiteY114" fmla="*/ 45415 h 113727"/>
              <a:gd name="connsiteX115" fmla="*/ 313228 w 2498880"/>
              <a:gd name="connsiteY115" fmla="*/ 35318 h 113727"/>
              <a:gd name="connsiteX116" fmla="*/ 330566 w 2498880"/>
              <a:gd name="connsiteY116" fmla="*/ 60559 h 113727"/>
              <a:gd name="connsiteX117" fmla="*/ 414766 w 2498880"/>
              <a:gd name="connsiteY117" fmla="*/ 87991 h 113727"/>
              <a:gd name="connsiteX118" fmla="*/ 414766 w 2498880"/>
              <a:gd name="connsiteY118" fmla="*/ 84086 h 113727"/>
              <a:gd name="connsiteX119" fmla="*/ 404664 w 2498880"/>
              <a:gd name="connsiteY119" fmla="*/ 76942 h 113727"/>
              <a:gd name="connsiteX120" fmla="*/ 404664 w 2498880"/>
              <a:gd name="connsiteY120" fmla="*/ 31984 h 113727"/>
              <a:gd name="connsiteX121" fmla="*/ 385717 w 2498880"/>
              <a:gd name="connsiteY121" fmla="*/ 33508 h 113727"/>
              <a:gd name="connsiteX122" fmla="*/ 385717 w 2498880"/>
              <a:gd name="connsiteY122" fmla="*/ 37414 h 113727"/>
              <a:gd name="connsiteX123" fmla="*/ 395716 w 2498880"/>
              <a:gd name="connsiteY123" fmla="*/ 44558 h 113727"/>
              <a:gd name="connsiteX124" fmla="*/ 395716 w 2498880"/>
              <a:gd name="connsiteY124" fmla="*/ 66941 h 113727"/>
              <a:gd name="connsiteX125" fmla="*/ 380089 w 2498880"/>
              <a:gd name="connsiteY125" fmla="*/ 86658 h 113727"/>
              <a:gd name="connsiteX126" fmla="*/ 368759 w 2498880"/>
              <a:gd name="connsiteY126" fmla="*/ 73990 h 113727"/>
              <a:gd name="connsiteX127" fmla="*/ 368759 w 2498880"/>
              <a:gd name="connsiteY127" fmla="*/ 31984 h 113727"/>
              <a:gd name="connsiteX128" fmla="*/ 349895 w 2498880"/>
              <a:gd name="connsiteY128" fmla="*/ 33508 h 113727"/>
              <a:gd name="connsiteX129" fmla="*/ 349895 w 2498880"/>
              <a:gd name="connsiteY129" fmla="*/ 37414 h 113727"/>
              <a:gd name="connsiteX130" fmla="*/ 359802 w 2498880"/>
              <a:gd name="connsiteY130" fmla="*/ 48939 h 113727"/>
              <a:gd name="connsiteX131" fmla="*/ 359802 w 2498880"/>
              <a:gd name="connsiteY131" fmla="*/ 67989 h 113727"/>
              <a:gd name="connsiteX132" fmla="*/ 379522 w 2498880"/>
              <a:gd name="connsiteY132" fmla="*/ 89325 h 113727"/>
              <a:gd name="connsiteX133" fmla="*/ 396190 w 2498880"/>
              <a:gd name="connsiteY133" fmla="*/ 77991 h 113727"/>
              <a:gd name="connsiteX134" fmla="*/ 396190 w 2498880"/>
              <a:gd name="connsiteY134" fmla="*/ 89325 h 113727"/>
              <a:gd name="connsiteX135" fmla="*/ 460289 w 2498880"/>
              <a:gd name="connsiteY135" fmla="*/ 72370 h 113727"/>
              <a:gd name="connsiteX136" fmla="*/ 460289 w 2498880"/>
              <a:gd name="connsiteY136" fmla="*/ 65036 h 113727"/>
              <a:gd name="connsiteX137" fmla="*/ 456959 w 2498880"/>
              <a:gd name="connsiteY137" fmla="*/ 65036 h 113727"/>
              <a:gd name="connsiteX138" fmla="*/ 456959 w 2498880"/>
              <a:gd name="connsiteY138" fmla="*/ 72084 h 113727"/>
              <a:gd name="connsiteX139" fmla="*/ 448383 w 2498880"/>
              <a:gd name="connsiteY139" fmla="*/ 86182 h 113727"/>
              <a:gd name="connsiteX140" fmla="*/ 439723 w 2498880"/>
              <a:gd name="connsiteY140" fmla="*/ 72465 h 113727"/>
              <a:gd name="connsiteX141" fmla="*/ 439723 w 2498880"/>
              <a:gd name="connsiteY141" fmla="*/ 37414 h 113727"/>
              <a:gd name="connsiteX142" fmla="*/ 458196 w 2498880"/>
              <a:gd name="connsiteY142" fmla="*/ 37414 h 113727"/>
              <a:gd name="connsiteX143" fmla="*/ 458196 w 2498880"/>
              <a:gd name="connsiteY143" fmla="*/ 33508 h 113727"/>
              <a:gd name="connsiteX144" fmla="*/ 439723 w 2498880"/>
              <a:gd name="connsiteY144" fmla="*/ 33508 h 113727"/>
              <a:gd name="connsiteX145" fmla="*/ 439723 w 2498880"/>
              <a:gd name="connsiteY145" fmla="*/ 10172 h 113727"/>
              <a:gd name="connsiteX146" fmla="*/ 436476 w 2498880"/>
              <a:gd name="connsiteY146" fmla="*/ 10172 h 113727"/>
              <a:gd name="connsiteX147" fmla="*/ 419808 w 2498880"/>
              <a:gd name="connsiteY147" fmla="*/ 34556 h 113727"/>
              <a:gd name="connsiteX148" fmla="*/ 419808 w 2498880"/>
              <a:gd name="connsiteY148" fmla="*/ 37414 h 113727"/>
              <a:gd name="connsiteX149" fmla="*/ 430765 w 2498880"/>
              <a:gd name="connsiteY149" fmla="*/ 37414 h 113727"/>
              <a:gd name="connsiteX150" fmla="*/ 430765 w 2498880"/>
              <a:gd name="connsiteY150" fmla="*/ 72370 h 113727"/>
              <a:gd name="connsiteX151" fmla="*/ 447434 w 2498880"/>
              <a:gd name="connsiteY151" fmla="*/ 89325 h 113727"/>
              <a:gd name="connsiteX152" fmla="*/ 460289 w 2498880"/>
              <a:gd name="connsiteY152" fmla="*/ 72370 h 113727"/>
              <a:gd name="connsiteX153" fmla="*/ 578979 w 2498880"/>
              <a:gd name="connsiteY153" fmla="*/ 87991 h 113727"/>
              <a:gd name="connsiteX154" fmla="*/ 578979 w 2498880"/>
              <a:gd name="connsiteY154" fmla="*/ 84086 h 113727"/>
              <a:gd name="connsiteX155" fmla="*/ 568877 w 2498880"/>
              <a:gd name="connsiteY155" fmla="*/ 76942 h 113727"/>
              <a:gd name="connsiteX156" fmla="*/ 568877 w 2498880"/>
              <a:gd name="connsiteY156" fmla="*/ 171 h 113727"/>
              <a:gd name="connsiteX157" fmla="*/ 550209 w 2498880"/>
              <a:gd name="connsiteY157" fmla="*/ 1505 h 113727"/>
              <a:gd name="connsiteX158" fmla="*/ 550209 w 2498880"/>
              <a:gd name="connsiteY158" fmla="*/ 5504 h 113727"/>
              <a:gd name="connsiteX159" fmla="*/ 560301 w 2498880"/>
              <a:gd name="connsiteY159" fmla="*/ 12553 h 113727"/>
              <a:gd name="connsiteX160" fmla="*/ 560301 w 2498880"/>
              <a:gd name="connsiteY160" fmla="*/ 39891 h 113727"/>
              <a:gd name="connsiteX161" fmla="*/ 544116 w 2498880"/>
              <a:gd name="connsiteY161" fmla="*/ 31984 h 113727"/>
              <a:gd name="connsiteX162" fmla="*/ 515253 w 2498880"/>
              <a:gd name="connsiteY162" fmla="*/ 60750 h 113727"/>
              <a:gd name="connsiteX163" fmla="*/ 542684 w 2498880"/>
              <a:gd name="connsiteY163" fmla="*/ 89325 h 113727"/>
              <a:gd name="connsiteX164" fmla="*/ 559929 w 2498880"/>
              <a:gd name="connsiteY164" fmla="*/ 80943 h 113727"/>
              <a:gd name="connsiteX165" fmla="*/ 559929 w 2498880"/>
              <a:gd name="connsiteY165" fmla="*/ 89325 h 113727"/>
              <a:gd name="connsiteX166" fmla="*/ 559929 w 2498880"/>
              <a:gd name="connsiteY166" fmla="*/ 73133 h 113727"/>
              <a:gd name="connsiteX167" fmla="*/ 558590 w 2498880"/>
              <a:gd name="connsiteY167" fmla="*/ 77705 h 113727"/>
              <a:gd name="connsiteX168" fmla="*/ 543353 w 2498880"/>
              <a:gd name="connsiteY168" fmla="*/ 86658 h 113727"/>
              <a:gd name="connsiteX169" fmla="*/ 529829 w 2498880"/>
              <a:gd name="connsiteY169" fmla="*/ 78466 h 113727"/>
              <a:gd name="connsiteX170" fmla="*/ 526015 w 2498880"/>
              <a:gd name="connsiteY170" fmla="*/ 60845 h 113727"/>
              <a:gd name="connsiteX171" fmla="*/ 530015 w 2498880"/>
              <a:gd name="connsiteY171" fmla="*/ 42843 h 113727"/>
              <a:gd name="connsiteX172" fmla="*/ 544591 w 2498880"/>
              <a:gd name="connsiteY172" fmla="*/ 34842 h 113727"/>
              <a:gd name="connsiteX173" fmla="*/ 558590 w 2498880"/>
              <a:gd name="connsiteY173" fmla="*/ 42461 h 113727"/>
              <a:gd name="connsiteX174" fmla="*/ 559929 w 2498880"/>
              <a:gd name="connsiteY174" fmla="*/ 47034 h 113727"/>
              <a:gd name="connsiteX175" fmla="*/ 614503 w 2498880"/>
              <a:gd name="connsiteY175" fmla="*/ 87991 h 113727"/>
              <a:gd name="connsiteX176" fmla="*/ 614503 w 2498880"/>
              <a:gd name="connsiteY176" fmla="*/ 84086 h 113727"/>
              <a:gd name="connsiteX177" fmla="*/ 605359 w 2498880"/>
              <a:gd name="connsiteY177" fmla="*/ 78466 h 113727"/>
              <a:gd name="connsiteX178" fmla="*/ 605359 w 2498880"/>
              <a:gd name="connsiteY178" fmla="*/ 31984 h 113727"/>
              <a:gd name="connsiteX179" fmla="*/ 587360 w 2498880"/>
              <a:gd name="connsiteY179" fmla="*/ 33508 h 113727"/>
              <a:gd name="connsiteX180" fmla="*/ 587360 w 2498880"/>
              <a:gd name="connsiteY180" fmla="*/ 37414 h 113727"/>
              <a:gd name="connsiteX181" fmla="*/ 596885 w 2498880"/>
              <a:gd name="connsiteY181" fmla="*/ 44367 h 113727"/>
              <a:gd name="connsiteX182" fmla="*/ 596885 w 2498880"/>
              <a:gd name="connsiteY182" fmla="*/ 78276 h 113727"/>
              <a:gd name="connsiteX183" fmla="*/ 586979 w 2498880"/>
              <a:gd name="connsiteY183" fmla="*/ 84086 h 113727"/>
              <a:gd name="connsiteX184" fmla="*/ 586979 w 2498880"/>
              <a:gd name="connsiteY184" fmla="*/ 87991 h 113727"/>
              <a:gd name="connsiteX185" fmla="*/ 601071 w 2498880"/>
              <a:gd name="connsiteY185" fmla="*/ 87516 h 113727"/>
              <a:gd name="connsiteX186" fmla="*/ 614503 w 2498880"/>
              <a:gd name="connsiteY186" fmla="*/ 87991 h 113727"/>
              <a:gd name="connsiteX187" fmla="*/ 607359 w 2498880"/>
              <a:gd name="connsiteY187" fmla="*/ 11601 h 113727"/>
              <a:gd name="connsiteX188" fmla="*/ 600596 w 2498880"/>
              <a:gd name="connsiteY188" fmla="*/ 4933 h 113727"/>
              <a:gd name="connsiteX189" fmla="*/ 593639 w 2498880"/>
              <a:gd name="connsiteY189" fmla="*/ 11601 h 113727"/>
              <a:gd name="connsiteX190" fmla="*/ 600503 w 2498880"/>
              <a:gd name="connsiteY190" fmla="*/ 18364 h 113727"/>
              <a:gd name="connsiteX191" fmla="*/ 607359 w 2498880"/>
              <a:gd name="connsiteY191" fmla="*/ 11601 h 113727"/>
              <a:gd name="connsiteX192" fmla="*/ 699465 w 2498880"/>
              <a:gd name="connsiteY192" fmla="*/ 7601 h 113727"/>
              <a:gd name="connsiteX193" fmla="*/ 687847 w 2498880"/>
              <a:gd name="connsiteY193" fmla="*/ -1163 h 113727"/>
              <a:gd name="connsiteX194" fmla="*/ 673848 w 2498880"/>
              <a:gd name="connsiteY194" fmla="*/ 4077 h 113727"/>
              <a:gd name="connsiteX195" fmla="*/ 659458 w 2498880"/>
              <a:gd name="connsiteY195" fmla="*/ -1163 h 113727"/>
              <a:gd name="connsiteX196" fmla="*/ 632222 w 2498880"/>
              <a:gd name="connsiteY196" fmla="*/ 19030 h 113727"/>
              <a:gd name="connsiteX197" fmla="*/ 632222 w 2498880"/>
              <a:gd name="connsiteY197" fmla="*/ 33508 h 113727"/>
              <a:gd name="connsiteX198" fmla="*/ 621935 w 2498880"/>
              <a:gd name="connsiteY198" fmla="*/ 33508 h 113727"/>
              <a:gd name="connsiteX199" fmla="*/ 621935 w 2498880"/>
              <a:gd name="connsiteY199" fmla="*/ 37414 h 113727"/>
              <a:gd name="connsiteX200" fmla="*/ 632222 w 2498880"/>
              <a:gd name="connsiteY200" fmla="*/ 37414 h 113727"/>
              <a:gd name="connsiteX201" fmla="*/ 632222 w 2498880"/>
              <a:gd name="connsiteY201" fmla="*/ 78276 h 113727"/>
              <a:gd name="connsiteX202" fmla="*/ 622028 w 2498880"/>
              <a:gd name="connsiteY202" fmla="*/ 84086 h 113727"/>
              <a:gd name="connsiteX203" fmla="*/ 622028 w 2498880"/>
              <a:gd name="connsiteY203" fmla="*/ 87991 h 113727"/>
              <a:gd name="connsiteX204" fmla="*/ 636501 w 2498880"/>
              <a:gd name="connsiteY204" fmla="*/ 87516 h 113727"/>
              <a:gd name="connsiteX205" fmla="*/ 650789 w 2498880"/>
              <a:gd name="connsiteY205" fmla="*/ 87991 h 113727"/>
              <a:gd name="connsiteX206" fmla="*/ 650789 w 2498880"/>
              <a:gd name="connsiteY206" fmla="*/ 84086 h 113727"/>
              <a:gd name="connsiteX207" fmla="*/ 640696 w 2498880"/>
              <a:gd name="connsiteY207" fmla="*/ 78276 h 113727"/>
              <a:gd name="connsiteX208" fmla="*/ 640696 w 2498880"/>
              <a:gd name="connsiteY208" fmla="*/ 37414 h 113727"/>
              <a:gd name="connsiteX209" fmla="*/ 667746 w 2498880"/>
              <a:gd name="connsiteY209" fmla="*/ 37414 h 113727"/>
              <a:gd name="connsiteX210" fmla="*/ 667746 w 2498880"/>
              <a:gd name="connsiteY210" fmla="*/ 78276 h 113727"/>
              <a:gd name="connsiteX211" fmla="*/ 657746 w 2498880"/>
              <a:gd name="connsiteY211" fmla="*/ 84086 h 113727"/>
              <a:gd name="connsiteX212" fmla="*/ 657746 w 2498880"/>
              <a:gd name="connsiteY212" fmla="*/ 87991 h 113727"/>
              <a:gd name="connsiteX213" fmla="*/ 672415 w 2498880"/>
              <a:gd name="connsiteY213" fmla="*/ 87516 h 113727"/>
              <a:gd name="connsiteX214" fmla="*/ 688889 w 2498880"/>
              <a:gd name="connsiteY214" fmla="*/ 87991 h 113727"/>
              <a:gd name="connsiteX215" fmla="*/ 688889 w 2498880"/>
              <a:gd name="connsiteY215" fmla="*/ 84086 h 113727"/>
              <a:gd name="connsiteX216" fmla="*/ 686033 w 2498880"/>
              <a:gd name="connsiteY216" fmla="*/ 84086 h 113727"/>
              <a:gd name="connsiteX217" fmla="*/ 676229 w 2498880"/>
              <a:gd name="connsiteY217" fmla="*/ 78180 h 113727"/>
              <a:gd name="connsiteX218" fmla="*/ 676229 w 2498880"/>
              <a:gd name="connsiteY218" fmla="*/ 37414 h 113727"/>
              <a:gd name="connsiteX219" fmla="*/ 691084 w 2498880"/>
              <a:gd name="connsiteY219" fmla="*/ 37414 h 113727"/>
              <a:gd name="connsiteX220" fmla="*/ 691084 w 2498880"/>
              <a:gd name="connsiteY220" fmla="*/ 33508 h 113727"/>
              <a:gd name="connsiteX221" fmla="*/ 675941 w 2498880"/>
              <a:gd name="connsiteY221" fmla="*/ 33508 h 113727"/>
              <a:gd name="connsiteX222" fmla="*/ 675941 w 2498880"/>
              <a:gd name="connsiteY222" fmla="*/ 18744 h 113727"/>
              <a:gd name="connsiteX223" fmla="*/ 687847 w 2498880"/>
              <a:gd name="connsiteY223" fmla="*/ 1505 h 113727"/>
              <a:gd name="connsiteX224" fmla="*/ 692135 w 2498880"/>
              <a:gd name="connsiteY224" fmla="*/ 2362 h 113727"/>
              <a:gd name="connsiteX225" fmla="*/ 688321 w 2498880"/>
              <a:gd name="connsiteY225" fmla="*/ 7790 h 113727"/>
              <a:gd name="connsiteX226" fmla="*/ 693847 w 2498880"/>
              <a:gd name="connsiteY226" fmla="*/ 13220 h 113727"/>
              <a:gd name="connsiteX227" fmla="*/ 699465 w 2498880"/>
              <a:gd name="connsiteY227" fmla="*/ 7601 h 113727"/>
              <a:gd name="connsiteX228" fmla="*/ 669271 w 2498880"/>
              <a:gd name="connsiteY228" fmla="*/ 4077 h 113727"/>
              <a:gd name="connsiteX229" fmla="*/ 664602 w 2498880"/>
              <a:gd name="connsiteY229" fmla="*/ 9505 h 113727"/>
              <a:gd name="connsiteX230" fmla="*/ 668220 w 2498880"/>
              <a:gd name="connsiteY230" fmla="*/ 14554 h 113727"/>
              <a:gd name="connsiteX231" fmla="*/ 667746 w 2498880"/>
              <a:gd name="connsiteY231" fmla="*/ 18935 h 113727"/>
              <a:gd name="connsiteX232" fmla="*/ 667746 w 2498880"/>
              <a:gd name="connsiteY232" fmla="*/ 33508 h 113727"/>
              <a:gd name="connsiteX233" fmla="*/ 640408 w 2498880"/>
              <a:gd name="connsiteY233" fmla="*/ 33508 h 113727"/>
              <a:gd name="connsiteX234" fmla="*/ 640408 w 2498880"/>
              <a:gd name="connsiteY234" fmla="*/ 19221 h 113727"/>
              <a:gd name="connsiteX235" fmla="*/ 659272 w 2498880"/>
              <a:gd name="connsiteY235" fmla="*/ 1505 h 113727"/>
              <a:gd name="connsiteX236" fmla="*/ 669271 w 2498880"/>
              <a:gd name="connsiteY236" fmla="*/ 4077 h 113727"/>
              <a:gd name="connsiteX237" fmla="*/ 747378 w 2498880"/>
              <a:gd name="connsiteY237" fmla="*/ 72942 h 113727"/>
              <a:gd name="connsiteX238" fmla="*/ 745760 w 2498880"/>
              <a:gd name="connsiteY238" fmla="*/ 71418 h 113727"/>
              <a:gd name="connsiteX239" fmla="*/ 743946 w 2498880"/>
              <a:gd name="connsiteY239" fmla="*/ 73228 h 113727"/>
              <a:gd name="connsiteX240" fmla="*/ 726514 w 2498880"/>
              <a:gd name="connsiteY240" fmla="*/ 86182 h 113727"/>
              <a:gd name="connsiteX241" fmla="*/ 711948 w 2498880"/>
              <a:gd name="connsiteY241" fmla="*/ 77705 h 113727"/>
              <a:gd name="connsiteX242" fmla="*/ 708041 w 2498880"/>
              <a:gd name="connsiteY242" fmla="*/ 58845 h 113727"/>
              <a:gd name="connsiteX243" fmla="*/ 744039 w 2498880"/>
              <a:gd name="connsiteY243" fmla="*/ 58845 h 113727"/>
              <a:gd name="connsiteX244" fmla="*/ 747378 w 2498880"/>
              <a:gd name="connsiteY244" fmla="*/ 56083 h 113727"/>
              <a:gd name="connsiteX245" fmla="*/ 724328 w 2498880"/>
              <a:gd name="connsiteY245" fmla="*/ 31223 h 113727"/>
              <a:gd name="connsiteX246" fmla="*/ 697372 w 2498880"/>
              <a:gd name="connsiteY246" fmla="*/ 60178 h 113727"/>
              <a:gd name="connsiteX247" fmla="*/ 725752 w 2498880"/>
              <a:gd name="connsiteY247" fmla="*/ 89325 h 113727"/>
              <a:gd name="connsiteX248" fmla="*/ 747378 w 2498880"/>
              <a:gd name="connsiteY248" fmla="*/ 72942 h 113727"/>
              <a:gd name="connsiteX249" fmla="*/ 738895 w 2498880"/>
              <a:gd name="connsiteY249" fmla="*/ 56083 h 113727"/>
              <a:gd name="connsiteX250" fmla="*/ 708227 w 2498880"/>
              <a:gd name="connsiteY250" fmla="*/ 56083 h 113727"/>
              <a:gd name="connsiteX251" fmla="*/ 724328 w 2498880"/>
              <a:gd name="connsiteY251" fmla="*/ 34079 h 113727"/>
              <a:gd name="connsiteX252" fmla="*/ 738895 w 2498880"/>
              <a:gd name="connsiteY252" fmla="*/ 56083 h 113727"/>
              <a:gd name="connsiteX253" fmla="*/ 798147 w 2498880"/>
              <a:gd name="connsiteY253" fmla="*/ 39795 h 113727"/>
              <a:gd name="connsiteX254" fmla="*/ 788529 w 2498880"/>
              <a:gd name="connsiteY254" fmla="*/ 31984 h 113727"/>
              <a:gd name="connsiteX255" fmla="*/ 772716 w 2498880"/>
              <a:gd name="connsiteY255" fmla="*/ 45986 h 113727"/>
              <a:gd name="connsiteX256" fmla="*/ 772716 w 2498880"/>
              <a:gd name="connsiteY256" fmla="*/ 31984 h 113727"/>
              <a:gd name="connsiteX257" fmla="*/ 754708 w 2498880"/>
              <a:gd name="connsiteY257" fmla="*/ 33508 h 113727"/>
              <a:gd name="connsiteX258" fmla="*/ 754708 w 2498880"/>
              <a:gd name="connsiteY258" fmla="*/ 37414 h 113727"/>
              <a:gd name="connsiteX259" fmla="*/ 764810 w 2498880"/>
              <a:gd name="connsiteY259" fmla="*/ 44558 h 113727"/>
              <a:gd name="connsiteX260" fmla="*/ 764810 w 2498880"/>
              <a:gd name="connsiteY260" fmla="*/ 78276 h 113727"/>
              <a:gd name="connsiteX261" fmla="*/ 754708 w 2498880"/>
              <a:gd name="connsiteY261" fmla="*/ 84086 h 113727"/>
              <a:gd name="connsiteX262" fmla="*/ 754708 w 2498880"/>
              <a:gd name="connsiteY262" fmla="*/ 87991 h 113727"/>
              <a:gd name="connsiteX263" fmla="*/ 769479 w 2498880"/>
              <a:gd name="connsiteY263" fmla="*/ 87516 h 113727"/>
              <a:gd name="connsiteX264" fmla="*/ 785860 w 2498880"/>
              <a:gd name="connsiteY264" fmla="*/ 87991 h 113727"/>
              <a:gd name="connsiteX265" fmla="*/ 785860 w 2498880"/>
              <a:gd name="connsiteY265" fmla="*/ 84086 h 113727"/>
              <a:gd name="connsiteX266" fmla="*/ 783190 w 2498880"/>
              <a:gd name="connsiteY266" fmla="*/ 84086 h 113727"/>
              <a:gd name="connsiteX267" fmla="*/ 773284 w 2498880"/>
              <a:gd name="connsiteY267" fmla="*/ 78180 h 113727"/>
              <a:gd name="connsiteX268" fmla="*/ 773284 w 2498880"/>
              <a:gd name="connsiteY268" fmla="*/ 58655 h 113727"/>
              <a:gd name="connsiteX269" fmla="*/ 788529 w 2498880"/>
              <a:gd name="connsiteY269" fmla="*/ 34842 h 113727"/>
              <a:gd name="connsiteX270" fmla="*/ 789952 w 2498880"/>
              <a:gd name="connsiteY270" fmla="*/ 35033 h 113727"/>
              <a:gd name="connsiteX271" fmla="*/ 787004 w 2498880"/>
              <a:gd name="connsiteY271" fmla="*/ 39891 h 113727"/>
              <a:gd name="connsiteX272" fmla="*/ 792529 w 2498880"/>
              <a:gd name="connsiteY272" fmla="*/ 45415 h 113727"/>
              <a:gd name="connsiteX273" fmla="*/ 798147 w 2498880"/>
              <a:gd name="connsiteY273" fmla="*/ 39795 h 113727"/>
              <a:gd name="connsiteX274" fmla="*/ 855297 w 2498880"/>
              <a:gd name="connsiteY274" fmla="*/ 72942 h 113727"/>
              <a:gd name="connsiteX275" fmla="*/ 853576 w 2498880"/>
              <a:gd name="connsiteY275" fmla="*/ 71418 h 113727"/>
              <a:gd name="connsiteX276" fmla="*/ 851865 w 2498880"/>
              <a:gd name="connsiteY276" fmla="*/ 73228 h 113727"/>
              <a:gd name="connsiteX277" fmla="*/ 834433 w 2498880"/>
              <a:gd name="connsiteY277" fmla="*/ 86182 h 113727"/>
              <a:gd name="connsiteX278" fmla="*/ 819858 w 2498880"/>
              <a:gd name="connsiteY278" fmla="*/ 77705 h 113727"/>
              <a:gd name="connsiteX279" fmla="*/ 815960 w 2498880"/>
              <a:gd name="connsiteY279" fmla="*/ 58845 h 113727"/>
              <a:gd name="connsiteX280" fmla="*/ 851958 w 2498880"/>
              <a:gd name="connsiteY280" fmla="*/ 58845 h 113727"/>
              <a:gd name="connsiteX281" fmla="*/ 855297 w 2498880"/>
              <a:gd name="connsiteY281" fmla="*/ 56083 h 113727"/>
              <a:gd name="connsiteX282" fmla="*/ 832145 w 2498880"/>
              <a:gd name="connsiteY282" fmla="*/ 31223 h 113727"/>
              <a:gd name="connsiteX283" fmla="*/ 805291 w 2498880"/>
              <a:gd name="connsiteY283" fmla="*/ 60178 h 113727"/>
              <a:gd name="connsiteX284" fmla="*/ 833671 w 2498880"/>
              <a:gd name="connsiteY284" fmla="*/ 89325 h 113727"/>
              <a:gd name="connsiteX285" fmla="*/ 855297 w 2498880"/>
              <a:gd name="connsiteY285" fmla="*/ 72942 h 113727"/>
              <a:gd name="connsiteX286" fmla="*/ 846721 w 2498880"/>
              <a:gd name="connsiteY286" fmla="*/ 56083 h 113727"/>
              <a:gd name="connsiteX287" fmla="*/ 816146 w 2498880"/>
              <a:gd name="connsiteY287" fmla="*/ 56083 h 113727"/>
              <a:gd name="connsiteX288" fmla="*/ 832145 w 2498880"/>
              <a:gd name="connsiteY288" fmla="*/ 34079 h 113727"/>
              <a:gd name="connsiteX289" fmla="*/ 846721 w 2498880"/>
              <a:gd name="connsiteY289" fmla="*/ 56083 h 113727"/>
              <a:gd name="connsiteX290" fmla="*/ 928065 w 2498880"/>
              <a:gd name="connsiteY290" fmla="*/ 87991 h 113727"/>
              <a:gd name="connsiteX291" fmla="*/ 928065 w 2498880"/>
              <a:gd name="connsiteY291" fmla="*/ 84086 h 113727"/>
              <a:gd name="connsiteX292" fmla="*/ 917972 w 2498880"/>
              <a:gd name="connsiteY292" fmla="*/ 80277 h 113727"/>
              <a:gd name="connsiteX293" fmla="*/ 917972 w 2498880"/>
              <a:gd name="connsiteY293" fmla="*/ 56083 h 113727"/>
              <a:gd name="connsiteX294" fmla="*/ 913973 w 2498880"/>
              <a:gd name="connsiteY294" fmla="*/ 36747 h 113727"/>
              <a:gd name="connsiteX295" fmla="*/ 900448 w 2498880"/>
              <a:gd name="connsiteY295" fmla="*/ 31984 h 113727"/>
              <a:gd name="connsiteX296" fmla="*/ 881398 w 2498880"/>
              <a:gd name="connsiteY296" fmla="*/ 45415 h 113727"/>
              <a:gd name="connsiteX297" fmla="*/ 881398 w 2498880"/>
              <a:gd name="connsiteY297" fmla="*/ 31984 h 113727"/>
              <a:gd name="connsiteX298" fmla="*/ 863204 w 2498880"/>
              <a:gd name="connsiteY298" fmla="*/ 33508 h 113727"/>
              <a:gd name="connsiteX299" fmla="*/ 863204 w 2498880"/>
              <a:gd name="connsiteY299" fmla="*/ 37414 h 113727"/>
              <a:gd name="connsiteX300" fmla="*/ 873203 w 2498880"/>
              <a:gd name="connsiteY300" fmla="*/ 44558 h 113727"/>
              <a:gd name="connsiteX301" fmla="*/ 873203 w 2498880"/>
              <a:gd name="connsiteY301" fmla="*/ 78276 h 113727"/>
              <a:gd name="connsiteX302" fmla="*/ 863204 w 2498880"/>
              <a:gd name="connsiteY302" fmla="*/ 84086 h 113727"/>
              <a:gd name="connsiteX303" fmla="*/ 863204 w 2498880"/>
              <a:gd name="connsiteY303" fmla="*/ 87991 h 113727"/>
              <a:gd name="connsiteX304" fmla="*/ 877770 w 2498880"/>
              <a:gd name="connsiteY304" fmla="*/ 87516 h 113727"/>
              <a:gd name="connsiteX305" fmla="*/ 892253 w 2498880"/>
              <a:gd name="connsiteY305" fmla="*/ 87991 h 113727"/>
              <a:gd name="connsiteX306" fmla="*/ 892253 w 2498880"/>
              <a:gd name="connsiteY306" fmla="*/ 84086 h 113727"/>
              <a:gd name="connsiteX307" fmla="*/ 882151 w 2498880"/>
              <a:gd name="connsiteY307" fmla="*/ 78276 h 113727"/>
              <a:gd name="connsiteX308" fmla="*/ 882151 w 2498880"/>
              <a:gd name="connsiteY308" fmla="*/ 55035 h 113727"/>
              <a:gd name="connsiteX309" fmla="*/ 899490 w 2498880"/>
              <a:gd name="connsiteY309" fmla="*/ 34842 h 113727"/>
              <a:gd name="connsiteX310" fmla="*/ 909015 w 2498880"/>
              <a:gd name="connsiteY310" fmla="*/ 48844 h 113727"/>
              <a:gd name="connsiteX311" fmla="*/ 909015 w 2498880"/>
              <a:gd name="connsiteY311" fmla="*/ 78276 h 113727"/>
              <a:gd name="connsiteX312" fmla="*/ 899109 w 2498880"/>
              <a:gd name="connsiteY312" fmla="*/ 84086 h 113727"/>
              <a:gd name="connsiteX313" fmla="*/ 899109 w 2498880"/>
              <a:gd name="connsiteY313" fmla="*/ 87991 h 113727"/>
              <a:gd name="connsiteX314" fmla="*/ 913684 w 2498880"/>
              <a:gd name="connsiteY314" fmla="*/ 87516 h 113727"/>
              <a:gd name="connsiteX315" fmla="*/ 984359 w 2498880"/>
              <a:gd name="connsiteY315" fmla="*/ 72942 h 113727"/>
              <a:gd name="connsiteX316" fmla="*/ 982648 w 2498880"/>
              <a:gd name="connsiteY316" fmla="*/ 71608 h 113727"/>
              <a:gd name="connsiteX317" fmla="*/ 980927 w 2498880"/>
              <a:gd name="connsiteY317" fmla="*/ 72942 h 113727"/>
              <a:gd name="connsiteX318" fmla="*/ 964072 w 2498880"/>
              <a:gd name="connsiteY318" fmla="*/ 86182 h 113727"/>
              <a:gd name="connsiteX319" fmla="*/ 945785 w 2498880"/>
              <a:gd name="connsiteY319" fmla="*/ 60464 h 113727"/>
              <a:gd name="connsiteX320" fmla="*/ 963216 w 2498880"/>
              <a:gd name="connsiteY320" fmla="*/ 34365 h 113727"/>
              <a:gd name="connsiteX321" fmla="*/ 977020 w 2498880"/>
              <a:gd name="connsiteY321" fmla="*/ 39128 h 113727"/>
              <a:gd name="connsiteX322" fmla="*/ 971123 w 2498880"/>
              <a:gd name="connsiteY322" fmla="*/ 44938 h 113727"/>
              <a:gd name="connsiteX323" fmla="*/ 976834 w 2498880"/>
              <a:gd name="connsiteY323" fmla="*/ 50748 h 113727"/>
              <a:gd name="connsiteX324" fmla="*/ 982834 w 2498880"/>
              <a:gd name="connsiteY324" fmla="*/ 44843 h 113727"/>
              <a:gd name="connsiteX325" fmla="*/ 963216 w 2498880"/>
              <a:gd name="connsiteY325" fmla="*/ 31223 h 113727"/>
              <a:gd name="connsiteX326" fmla="*/ 935023 w 2498880"/>
              <a:gd name="connsiteY326" fmla="*/ 60559 h 113727"/>
              <a:gd name="connsiteX327" fmla="*/ 962928 w 2498880"/>
              <a:gd name="connsiteY327" fmla="*/ 89325 h 113727"/>
              <a:gd name="connsiteX328" fmla="*/ 984359 w 2498880"/>
              <a:gd name="connsiteY328" fmla="*/ 72942 h 113727"/>
              <a:gd name="connsiteX329" fmla="*/ 1041695 w 2498880"/>
              <a:gd name="connsiteY329" fmla="*/ 72942 h 113727"/>
              <a:gd name="connsiteX330" fmla="*/ 1040077 w 2498880"/>
              <a:gd name="connsiteY330" fmla="*/ 71418 h 113727"/>
              <a:gd name="connsiteX331" fmla="*/ 1038272 w 2498880"/>
              <a:gd name="connsiteY331" fmla="*/ 73228 h 113727"/>
              <a:gd name="connsiteX332" fmla="*/ 1020841 w 2498880"/>
              <a:gd name="connsiteY332" fmla="*/ 86182 h 113727"/>
              <a:gd name="connsiteX333" fmla="*/ 1006265 w 2498880"/>
              <a:gd name="connsiteY333" fmla="*/ 77705 h 113727"/>
              <a:gd name="connsiteX334" fmla="*/ 1002358 w 2498880"/>
              <a:gd name="connsiteY334" fmla="*/ 58845 h 113727"/>
              <a:gd name="connsiteX335" fmla="*/ 1038458 w 2498880"/>
              <a:gd name="connsiteY335" fmla="*/ 58845 h 113727"/>
              <a:gd name="connsiteX336" fmla="*/ 1041695 w 2498880"/>
              <a:gd name="connsiteY336" fmla="*/ 56083 h 113727"/>
              <a:gd name="connsiteX337" fmla="*/ 1018645 w 2498880"/>
              <a:gd name="connsiteY337" fmla="*/ 31223 h 113727"/>
              <a:gd name="connsiteX338" fmla="*/ 991689 w 2498880"/>
              <a:gd name="connsiteY338" fmla="*/ 60178 h 113727"/>
              <a:gd name="connsiteX339" fmla="*/ 1020078 w 2498880"/>
              <a:gd name="connsiteY339" fmla="*/ 89325 h 113727"/>
              <a:gd name="connsiteX340" fmla="*/ 1041695 w 2498880"/>
              <a:gd name="connsiteY340" fmla="*/ 72942 h 113727"/>
              <a:gd name="connsiteX341" fmla="*/ 1033221 w 2498880"/>
              <a:gd name="connsiteY341" fmla="*/ 56083 h 113727"/>
              <a:gd name="connsiteX342" fmla="*/ 1002553 w 2498880"/>
              <a:gd name="connsiteY342" fmla="*/ 56083 h 113727"/>
              <a:gd name="connsiteX343" fmla="*/ 1018645 w 2498880"/>
              <a:gd name="connsiteY343" fmla="*/ 34079 h 113727"/>
              <a:gd name="connsiteX344" fmla="*/ 1033221 w 2498880"/>
              <a:gd name="connsiteY344" fmla="*/ 56083 h 113727"/>
              <a:gd name="connsiteX345" fmla="*/ 1070177 w 2498880"/>
              <a:gd name="connsiteY345" fmla="*/ 81229 h 113727"/>
              <a:gd name="connsiteX346" fmla="*/ 1063508 w 2498880"/>
              <a:gd name="connsiteY346" fmla="*/ 74561 h 113727"/>
              <a:gd name="connsiteX347" fmla="*/ 1056652 w 2498880"/>
              <a:gd name="connsiteY347" fmla="*/ 81229 h 113727"/>
              <a:gd name="connsiteX348" fmla="*/ 1063508 w 2498880"/>
              <a:gd name="connsiteY348" fmla="*/ 87991 h 113727"/>
              <a:gd name="connsiteX349" fmla="*/ 1070177 w 2498880"/>
              <a:gd name="connsiteY349" fmla="*/ 81229 h 113727"/>
              <a:gd name="connsiteX350" fmla="*/ 1229916 w 2498880"/>
              <a:gd name="connsiteY350" fmla="*/ 30841 h 113727"/>
              <a:gd name="connsiteX351" fmla="*/ 1227340 w 2498880"/>
              <a:gd name="connsiteY351" fmla="*/ 2362 h 113727"/>
              <a:gd name="connsiteX352" fmla="*/ 1148665 w 2498880"/>
              <a:gd name="connsiteY352" fmla="*/ 2362 h 113727"/>
              <a:gd name="connsiteX353" fmla="*/ 1146089 w 2498880"/>
              <a:gd name="connsiteY353" fmla="*/ 30841 h 113727"/>
              <a:gd name="connsiteX354" fmla="*/ 1149335 w 2498880"/>
              <a:gd name="connsiteY354" fmla="*/ 30841 h 113727"/>
              <a:gd name="connsiteX355" fmla="*/ 1172571 w 2498880"/>
              <a:gd name="connsiteY355" fmla="*/ 6267 h 113727"/>
              <a:gd name="connsiteX356" fmla="*/ 1179622 w 2498880"/>
              <a:gd name="connsiteY356" fmla="*/ 6553 h 113727"/>
              <a:gd name="connsiteX357" fmla="*/ 1182291 w 2498880"/>
              <a:gd name="connsiteY357" fmla="*/ 11316 h 113727"/>
              <a:gd name="connsiteX358" fmla="*/ 1182291 w 2498880"/>
              <a:gd name="connsiteY358" fmla="*/ 77991 h 113727"/>
              <a:gd name="connsiteX359" fmla="*/ 1168766 w 2498880"/>
              <a:gd name="connsiteY359" fmla="*/ 84086 h 113727"/>
              <a:gd name="connsiteX360" fmla="*/ 1163520 w 2498880"/>
              <a:gd name="connsiteY360" fmla="*/ 84086 h 113727"/>
              <a:gd name="connsiteX361" fmla="*/ 1163520 w 2498880"/>
              <a:gd name="connsiteY361" fmla="*/ 87991 h 113727"/>
              <a:gd name="connsiteX362" fmla="*/ 1187910 w 2498880"/>
              <a:gd name="connsiteY362" fmla="*/ 87516 h 113727"/>
              <a:gd name="connsiteX363" fmla="*/ 1212485 w 2498880"/>
              <a:gd name="connsiteY363" fmla="*/ 87991 h 113727"/>
              <a:gd name="connsiteX364" fmla="*/ 1212485 w 2498880"/>
              <a:gd name="connsiteY364" fmla="*/ 84086 h 113727"/>
              <a:gd name="connsiteX365" fmla="*/ 1207248 w 2498880"/>
              <a:gd name="connsiteY365" fmla="*/ 84086 h 113727"/>
              <a:gd name="connsiteX366" fmla="*/ 1193714 w 2498880"/>
              <a:gd name="connsiteY366" fmla="*/ 77991 h 113727"/>
              <a:gd name="connsiteX367" fmla="*/ 1193714 w 2498880"/>
              <a:gd name="connsiteY367" fmla="*/ 11316 h 113727"/>
              <a:gd name="connsiteX368" fmla="*/ 1196095 w 2498880"/>
              <a:gd name="connsiteY368" fmla="*/ 6553 h 113727"/>
              <a:gd name="connsiteX369" fmla="*/ 1203434 w 2498880"/>
              <a:gd name="connsiteY369" fmla="*/ 6267 h 113727"/>
              <a:gd name="connsiteX370" fmla="*/ 1226577 w 2498880"/>
              <a:gd name="connsiteY370" fmla="*/ 30841 h 113727"/>
              <a:gd name="connsiteX371" fmla="*/ 1303735 w 2498880"/>
              <a:gd name="connsiteY371" fmla="*/ 87991 h 113727"/>
              <a:gd name="connsiteX372" fmla="*/ 1303735 w 2498880"/>
              <a:gd name="connsiteY372" fmla="*/ 84086 h 113727"/>
              <a:gd name="connsiteX373" fmla="*/ 1293633 w 2498880"/>
              <a:gd name="connsiteY373" fmla="*/ 80277 h 113727"/>
              <a:gd name="connsiteX374" fmla="*/ 1293633 w 2498880"/>
              <a:gd name="connsiteY374" fmla="*/ 56083 h 113727"/>
              <a:gd name="connsiteX375" fmla="*/ 1289634 w 2498880"/>
              <a:gd name="connsiteY375" fmla="*/ 36747 h 113727"/>
              <a:gd name="connsiteX376" fmla="*/ 1276109 w 2498880"/>
              <a:gd name="connsiteY376" fmla="*/ 31984 h 113727"/>
              <a:gd name="connsiteX377" fmla="*/ 1257440 w 2498880"/>
              <a:gd name="connsiteY377" fmla="*/ 44176 h 113727"/>
              <a:gd name="connsiteX378" fmla="*/ 1257440 w 2498880"/>
              <a:gd name="connsiteY378" fmla="*/ 171 h 113727"/>
              <a:gd name="connsiteX379" fmla="*/ 1238865 w 2498880"/>
              <a:gd name="connsiteY379" fmla="*/ 1505 h 113727"/>
              <a:gd name="connsiteX380" fmla="*/ 1238865 w 2498880"/>
              <a:gd name="connsiteY380" fmla="*/ 5504 h 113727"/>
              <a:gd name="connsiteX381" fmla="*/ 1248864 w 2498880"/>
              <a:gd name="connsiteY381" fmla="*/ 12553 h 113727"/>
              <a:gd name="connsiteX382" fmla="*/ 1248864 w 2498880"/>
              <a:gd name="connsiteY382" fmla="*/ 78276 h 113727"/>
              <a:gd name="connsiteX383" fmla="*/ 1238865 w 2498880"/>
              <a:gd name="connsiteY383" fmla="*/ 84086 h 113727"/>
              <a:gd name="connsiteX384" fmla="*/ 1238865 w 2498880"/>
              <a:gd name="connsiteY384" fmla="*/ 87991 h 113727"/>
              <a:gd name="connsiteX385" fmla="*/ 1253440 w 2498880"/>
              <a:gd name="connsiteY385" fmla="*/ 87516 h 113727"/>
              <a:gd name="connsiteX386" fmla="*/ 1267914 w 2498880"/>
              <a:gd name="connsiteY386" fmla="*/ 87991 h 113727"/>
              <a:gd name="connsiteX387" fmla="*/ 1267914 w 2498880"/>
              <a:gd name="connsiteY387" fmla="*/ 84086 h 113727"/>
              <a:gd name="connsiteX388" fmla="*/ 1257729 w 2498880"/>
              <a:gd name="connsiteY388" fmla="*/ 78276 h 113727"/>
              <a:gd name="connsiteX389" fmla="*/ 1257729 w 2498880"/>
              <a:gd name="connsiteY389" fmla="*/ 55035 h 113727"/>
              <a:gd name="connsiteX390" fmla="*/ 1275160 w 2498880"/>
              <a:gd name="connsiteY390" fmla="*/ 34842 h 113727"/>
              <a:gd name="connsiteX391" fmla="*/ 1284685 w 2498880"/>
              <a:gd name="connsiteY391" fmla="*/ 48844 h 113727"/>
              <a:gd name="connsiteX392" fmla="*/ 1284685 w 2498880"/>
              <a:gd name="connsiteY392" fmla="*/ 78276 h 113727"/>
              <a:gd name="connsiteX393" fmla="*/ 1274676 w 2498880"/>
              <a:gd name="connsiteY393" fmla="*/ 84086 h 113727"/>
              <a:gd name="connsiteX394" fmla="*/ 1274676 w 2498880"/>
              <a:gd name="connsiteY394" fmla="*/ 87991 h 113727"/>
              <a:gd name="connsiteX395" fmla="*/ 1289345 w 2498880"/>
              <a:gd name="connsiteY395" fmla="*/ 87516 h 113727"/>
              <a:gd name="connsiteX396" fmla="*/ 1359927 w 2498880"/>
              <a:gd name="connsiteY396" fmla="*/ 72942 h 113727"/>
              <a:gd name="connsiteX397" fmla="*/ 1358308 w 2498880"/>
              <a:gd name="connsiteY397" fmla="*/ 71418 h 113727"/>
              <a:gd name="connsiteX398" fmla="*/ 1356504 w 2498880"/>
              <a:gd name="connsiteY398" fmla="*/ 73228 h 113727"/>
              <a:gd name="connsiteX399" fmla="*/ 1339165 w 2498880"/>
              <a:gd name="connsiteY399" fmla="*/ 86182 h 113727"/>
              <a:gd name="connsiteX400" fmla="*/ 1324497 w 2498880"/>
              <a:gd name="connsiteY400" fmla="*/ 77705 h 113727"/>
              <a:gd name="connsiteX401" fmla="*/ 1320683 w 2498880"/>
              <a:gd name="connsiteY401" fmla="*/ 58845 h 113727"/>
              <a:gd name="connsiteX402" fmla="*/ 1356690 w 2498880"/>
              <a:gd name="connsiteY402" fmla="*/ 58845 h 113727"/>
              <a:gd name="connsiteX403" fmla="*/ 1359927 w 2498880"/>
              <a:gd name="connsiteY403" fmla="*/ 56083 h 113727"/>
              <a:gd name="connsiteX404" fmla="*/ 1336877 w 2498880"/>
              <a:gd name="connsiteY404" fmla="*/ 31223 h 113727"/>
              <a:gd name="connsiteX405" fmla="*/ 1309921 w 2498880"/>
              <a:gd name="connsiteY405" fmla="*/ 60178 h 113727"/>
              <a:gd name="connsiteX406" fmla="*/ 1338403 w 2498880"/>
              <a:gd name="connsiteY406" fmla="*/ 89325 h 113727"/>
              <a:gd name="connsiteX407" fmla="*/ 1359927 w 2498880"/>
              <a:gd name="connsiteY407" fmla="*/ 72942 h 113727"/>
              <a:gd name="connsiteX408" fmla="*/ 1351453 w 2498880"/>
              <a:gd name="connsiteY408" fmla="*/ 56083 h 113727"/>
              <a:gd name="connsiteX409" fmla="*/ 1320785 w 2498880"/>
              <a:gd name="connsiteY409" fmla="*/ 56083 h 113727"/>
              <a:gd name="connsiteX410" fmla="*/ 1336877 w 2498880"/>
              <a:gd name="connsiteY410" fmla="*/ 34079 h 113727"/>
              <a:gd name="connsiteX411" fmla="*/ 1351453 w 2498880"/>
              <a:gd name="connsiteY411" fmla="*/ 56083 h 113727"/>
              <a:gd name="connsiteX412" fmla="*/ 1460795 w 2498880"/>
              <a:gd name="connsiteY412" fmla="*/ 72942 h 113727"/>
              <a:gd name="connsiteX413" fmla="*/ 1459177 w 2498880"/>
              <a:gd name="connsiteY413" fmla="*/ 71418 h 113727"/>
              <a:gd name="connsiteX414" fmla="*/ 1457372 w 2498880"/>
              <a:gd name="connsiteY414" fmla="*/ 73228 h 113727"/>
              <a:gd name="connsiteX415" fmla="*/ 1440034 w 2498880"/>
              <a:gd name="connsiteY415" fmla="*/ 86182 h 113727"/>
              <a:gd name="connsiteX416" fmla="*/ 1425365 w 2498880"/>
              <a:gd name="connsiteY416" fmla="*/ 77705 h 113727"/>
              <a:gd name="connsiteX417" fmla="*/ 1421560 w 2498880"/>
              <a:gd name="connsiteY417" fmla="*/ 58845 h 113727"/>
              <a:gd name="connsiteX418" fmla="*/ 1457558 w 2498880"/>
              <a:gd name="connsiteY418" fmla="*/ 58845 h 113727"/>
              <a:gd name="connsiteX419" fmla="*/ 1460795 w 2498880"/>
              <a:gd name="connsiteY419" fmla="*/ 56083 h 113727"/>
              <a:gd name="connsiteX420" fmla="*/ 1437745 w 2498880"/>
              <a:gd name="connsiteY420" fmla="*/ 31223 h 113727"/>
              <a:gd name="connsiteX421" fmla="*/ 1410789 w 2498880"/>
              <a:gd name="connsiteY421" fmla="*/ 60178 h 113727"/>
              <a:gd name="connsiteX422" fmla="*/ 1439271 w 2498880"/>
              <a:gd name="connsiteY422" fmla="*/ 89325 h 113727"/>
              <a:gd name="connsiteX423" fmla="*/ 1460795 w 2498880"/>
              <a:gd name="connsiteY423" fmla="*/ 72942 h 113727"/>
              <a:gd name="connsiteX424" fmla="*/ 1452321 w 2498880"/>
              <a:gd name="connsiteY424" fmla="*/ 56083 h 113727"/>
              <a:gd name="connsiteX425" fmla="*/ 1421653 w 2498880"/>
              <a:gd name="connsiteY425" fmla="*/ 56083 h 113727"/>
              <a:gd name="connsiteX426" fmla="*/ 1437745 w 2498880"/>
              <a:gd name="connsiteY426" fmla="*/ 34079 h 113727"/>
              <a:gd name="connsiteX427" fmla="*/ 1452321 w 2498880"/>
              <a:gd name="connsiteY427" fmla="*/ 56083 h 113727"/>
              <a:gd name="connsiteX428" fmla="*/ 1530996 w 2498880"/>
              <a:gd name="connsiteY428" fmla="*/ 87991 h 113727"/>
              <a:gd name="connsiteX429" fmla="*/ 1530996 w 2498880"/>
              <a:gd name="connsiteY429" fmla="*/ 84086 h 113727"/>
              <a:gd name="connsiteX430" fmla="*/ 1518810 w 2498880"/>
              <a:gd name="connsiteY430" fmla="*/ 80086 h 113727"/>
              <a:gd name="connsiteX431" fmla="*/ 1501565 w 2498880"/>
              <a:gd name="connsiteY431" fmla="*/ 58178 h 113727"/>
              <a:gd name="connsiteX432" fmla="*/ 1513471 w 2498880"/>
              <a:gd name="connsiteY432" fmla="*/ 43890 h 113727"/>
              <a:gd name="connsiteX433" fmla="*/ 1528810 w 2498880"/>
              <a:gd name="connsiteY433" fmla="*/ 37414 h 113727"/>
              <a:gd name="connsiteX434" fmla="*/ 1528810 w 2498880"/>
              <a:gd name="connsiteY434" fmla="*/ 33508 h 113727"/>
              <a:gd name="connsiteX435" fmla="*/ 1518234 w 2498880"/>
              <a:gd name="connsiteY435" fmla="*/ 33795 h 113727"/>
              <a:gd name="connsiteX436" fmla="*/ 1505658 w 2498880"/>
              <a:gd name="connsiteY436" fmla="*/ 33508 h 113727"/>
              <a:gd name="connsiteX437" fmla="*/ 1505658 w 2498880"/>
              <a:gd name="connsiteY437" fmla="*/ 37414 h 113727"/>
              <a:gd name="connsiteX438" fmla="*/ 1509564 w 2498880"/>
              <a:gd name="connsiteY438" fmla="*/ 41223 h 113727"/>
              <a:gd name="connsiteX439" fmla="*/ 1507667 w 2498880"/>
              <a:gd name="connsiteY439" fmla="*/ 45701 h 113727"/>
              <a:gd name="connsiteX440" fmla="*/ 1499565 w 2498880"/>
              <a:gd name="connsiteY440" fmla="*/ 55511 h 113727"/>
              <a:gd name="connsiteX441" fmla="*/ 1489472 w 2498880"/>
              <a:gd name="connsiteY441" fmla="*/ 42843 h 113727"/>
              <a:gd name="connsiteX442" fmla="*/ 1488328 w 2498880"/>
              <a:gd name="connsiteY442" fmla="*/ 40462 h 113727"/>
              <a:gd name="connsiteX443" fmla="*/ 1492896 w 2498880"/>
              <a:gd name="connsiteY443" fmla="*/ 37414 h 113727"/>
              <a:gd name="connsiteX444" fmla="*/ 1492896 w 2498880"/>
              <a:gd name="connsiteY444" fmla="*/ 33508 h 113727"/>
              <a:gd name="connsiteX445" fmla="*/ 1478896 w 2498880"/>
              <a:gd name="connsiteY445" fmla="*/ 33795 h 113727"/>
              <a:gd name="connsiteX446" fmla="*/ 1466702 w 2498880"/>
              <a:gd name="connsiteY446" fmla="*/ 33508 h 113727"/>
              <a:gd name="connsiteX447" fmla="*/ 1466702 w 2498880"/>
              <a:gd name="connsiteY447" fmla="*/ 37414 h 113727"/>
              <a:gd name="connsiteX448" fmla="*/ 1481845 w 2498880"/>
              <a:gd name="connsiteY448" fmla="*/ 45129 h 113727"/>
              <a:gd name="connsiteX449" fmla="*/ 1494709 w 2498880"/>
              <a:gd name="connsiteY449" fmla="*/ 61322 h 113727"/>
              <a:gd name="connsiteX450" fmla="*/ 1482515 w 2498880"/>
              <a:gd name="connsiteY450" fmla="*/ 76466 h 113727"/>
              <a:gd name="connsiteX451" fmla="*/ 1465939 w 2498880"/>
              <a:gd name="connsiteY451" fmla="*/ 84086 h 113727"/>
              <a:gd name="connsiteX452" fmla="*/ 1465939 w 2498880"/>
              <a:gd name="connsiteY452" fmla="*/ 87991 h 113727"/>
              <a:gd name="connsiteX453" fmla="*/ 1476710 w 2498880"/>
              <a:gd name="connsiteY453" fmla="*/ 87516 h 113727"/>
              <a:gd name="connsiteX454" fmla="*/ 1488989 w 2498880"/>
              <a:gd name="connsiteY454" fmla="*/ 87991 h 113727"/>
              <a:gd name="connsiteX455" fmla="*/ 1488989 w 2498880"/>
              <a:gd name="connsiteY455" fmla="*/ 84086 h 113727"/>
              <a:gd name="connsiteX456" fmla="*/ 1485277 w 2498880"/>
              <a:gd name="connsiteY456" fmla="*/ 80086 h 113727"/>
              <a:gd name="connsiteX457" fmla="*/ 1496895 w 2498880"/>
              <a:gd name="connsiteY457" fmla="*/ 63988 h 113727"/>
              <a:gd name="connsiteX458" fmla="*/ 1506709 w 2498880"/>
              <a:gd name="connsiteY458" fmla="*/ 76657 h 113727"/>
              <a:gd name="connsiteX459" fmla="*/ 1509471 w 2498880"/>
              <a:gd name="connsiteY459" fmla="*/ 80847 h 113727"/>
              <a:gd name="connsiteX460" fmla="*/ 1504802 w 2498880"/>
              <a:gd name="connsiteY460" fmla="*/ 84086 h 113727"/>
              <a:gd name="connsiteX461" fmla="*/ 1504802 w 2498880"/>
              <a:gd name="connsiteY461" fmla="*/ 87991 h 113727"/>
              <a:gd name="connsiteX462" fmla="*/ 1518615 w 2498880"/>
              <a:gd name="connsiteY462" fmla="*/ 87516 h 113727"/>
              <a:gd name="connsiteX463" fmla="*/ 1530996 w 2498880"/>
              <a:gd name="connsiteY463" fmla="*/ 87991 h 113727"/>
              <a:gd name="connsiteX464" fmla="*/ 1595010 w 2498880"/>
              <a:gd name="connsiteY464" fmla="*/ 76657 h 113727"/>
              <a:gd name="connsiteX465" fmla="*/ 1595010 w 2498880"/>
              <a:gd name="connsiteY465" fmla="*/ 69703 h 113727"/>
              <a:gd name="connsiteX466" fmla="*/ 1591671 w 2498880"/>
              <a:gd name="connsiteY466" fmla="*/ 69703 h 113727"/>
              <a:gd name="connsiteX467" fmla="*/ 1591671 w 2498880"/>
              <a:gd name="connsiteY467" fmla="*/ 76657 h 113727"/>
              <a:gd name="connsiteX468" fmla="*/ 1587104 w 2498880"/>
              <a:gd name="connsiteY468" fmla="*/ 84848 h 113727"/>
              <a:gd name="connsiteX469" fmla="*/ 1582341 w 2498880"/>
              <a:gd name="connsiteY469" fmla="*/ 78466 h 113727"/>
              <a:gd name="connsiteX470" fmla="*/ 1582341 w 2498880"/>
              <a:gd name="connsiteY470" fmla="*/ 53129 h 113727"/>
              <a:gd name="connsiteX471" fmla="*/ 1577672 w 2498880"/>
              <a:gd name="connsiteY471" fmla="*/ 38271 h 113727"/>
              <a:gd name="connsiteX472" fmla="*/ 1559952 w 2498880"/>
              <a:gd name="connsiteY472" fmla="*/ 31223 h 113727"/>
              <a:gd name="connsiteX473" fmla="*/ 1540521 w 2498880"/>
              <a:gd name="connsiteY473" fmla="*/ 45510 h 113727"/>
              <a:gd name="connsiteX474" fmla="*/ 1546427 w 2498880"/>
              <a:gd name="connsiteY474" fmla="*/ 51511 h 113727"/>
              <a:gd name="connsiteX475" fmla="*/ 1552427 w 2498880"/>
              <a:gd name="connsiteY475" fmla="*/ 45701 h 113727"/>
              <a:gd name="connsiteX476" fmla="*/ 1545664 w 2498880"/>
              <a:gd name="connsiteY476" fmla="*/ 39891 h 113727"/>
              <a:gd name="connsiteX477" fmla="*/ 1559673 w 2498880"/>
              <a:gd name="connsiteY477" fmla="*/ 34079 h 113727"/>
              <a:gd name="connsiteX478" fmla="*/ 1573384 w 2498880"/>
              <a:gd name="connsiteY478" fmla="*/ 50273 h 113727"/>
              <a:gd name="connsiteX479" fmla="*/ 1573384 w 2498880"/>
              <a:gd name="connsiteY479" fmla="*/ 54940 h 113727"/>
              <a:gd name="connsiteX480" fmla="*/ 1549571 w 2498880"/>
              <a:gd name="connsiteY480" fmla="*/ 59512 h 113727"/>
              <a:gd name="connsiteX481" fmla="*/ 1536809 w 2498880"/>
              <a:gd name="connsiteY481" fmla="*/ 75894 h 113727"/>
              <a:gd name="connsiteX482" fmla="*/ 1557292 w 2498880"/>
              <a:gd name="connsiteY482" fmla="*/ 89325 h 113727"/>
              <a:gd name="connsiteX483" fmla="*/ 1574239 w 2498880"/>
              <a:gd name="connsiteY483" fmla="*/ 78276 h 113727"/>
              <a:gd name="connsiteX484" fmla="*/ 1584434 w 2498880"/>
              <a:gd name="connsiteY484" fmla="*/ 88753 h 113727"/>
              <a:gd name="connsiteX485" fmla="*/ 1595010 w 2498880"/>
              <a:gd name="connsiteY485" fmla="*/ 76657 h 113727"/>
              <a:gd name="connsiteX486" fmla="*/ 1573384 w 2498880"/>
              <a:gd name="connsiteY486" fmla="*/ 70275 h 113727"/>
              <a:gd name="connsiteX487" fmla="*/ 1558333 w 2498880"/>
              <a:gd name="connsiteY487" fmla="*/ 86658 h 113727"/>
              <a:gd name="connsiteX488" fmla="*/ 1546716 w 2498880"/>
              <a:gd name="connsiteY488" fmla="*/ 75799 h 113727"/>
              <a:gd name="connsiteX489" fmla="*/ 1573384 w 2498880"/>
              <a:gd name="connsiteY489" fmla="*/ 57607 h 113727"/>
              <a:gd name="connsiteX490" fmla="*/ 1650728 w 2498880"/>
              <a:gd name="connsiteY490" fmla="*/ 72942 h 113727"/>
              <a:gd name="connsiteX491" fmla="*/ 1649109 w 2498880"/>
              <a:gd name="connsiteY491" fmla="*/ 71608 h 113727"/>
              <a:gd name="connsiteX492" fmla="*/ 1647295 w 2498880"/>
              <a:gd name="connsiteY492" fmla="*/ 72942 h 113727"/>
              <a:gd name="connsiteX493" fmla="*/ 1630441 w 2498880"/>
              <a:gd name="connsiteY493" fmla="*/ 86182 h 113727"/>
              <a:gd name="connsiteX494" fmla="*/ 1612153 w 2498880"/>
              <a:gd name="connsiteY494" fmla="*/ 60464 h 113727"/>
              <a:gd name="connsiteX495" fmla="*/ 1629585 w 2498880"/>
              <a:gd name="connsiteY495" fmla="*/ 34365 h 113727"/>
              <a:gd name="connsiteX496" fmla="*/ 1643398 w 2498880"/>
              <a:gd name="connsiteY496" fmla="*/ 39128 h 113727"/>
              <a:gd name="connsiteX497" fmla="*/ 1637491 w 2498880"/>
              <a:gd name="connsiteY497" fmla="*/ 44938 h 113727"/>
              <a:gd name="connsiteX498" fmla="*/ 1643296 w 2498880"/>
              <a:gd name="connsiteY498" fmla="*/ 50748 h 113727"/>
              <a:gd name="connsiteX499" fmla="*/ 1649202 w 2498880"/>
              <a:gd name="connsiteY499" fmla="*/ 44843 h 113727"/>
              <a:gd name="connsiteX500" fmla="*/ 1629585 w 2498880"/>
              <a:gd name="connsiteY500" fmla="*/ 31223 h 113727"/>
              <a:gd name="connsiteX501" fmla="*/ 1601484 w 2498880"/>
              <a:gd name="connsiteY501" fmla="*/ 60559 h 113727"/>
              <a:gd name="connsiteX502" fmla="*/ 1629297 w 2498880"/>
              <a:gd name="connsiteY502" fmla="*/ 89325 h 113727"/>
              <a:gd name="connsiteX503" fmla="*/ 1650728 w 2498880"/>
              <a:gd name="connsiteY503" fmla="*/ 72942 h 113727"/>
              <a:gd name="connsiteX504" fmla="*/ 1697404 w 2498880"/>
              <a:gd name="connsiteY504" fmla="*/ 72370 h 113727"/>
              <a:gd name="connsiteX505" fmla="*/ 1697404 w 2498880"/>
              <a:gd name="connsiteY505" fmla="*/ 65036 h 113727"/>
              <a:gd name="connsiteX506" fmla="*/ 1694065 w 2498880"/>
              <a:gd name="connsiteY506" fmla="*/ 65036 h 113727"/>
              <a:gd name="connsiteX507" fmla="*/ 1694065 w 2498880"/>
              <a:gd name="connsiteY507" fmla="*/ 72084 h 113727"/>
              <a:gd name="connsiteX508" fmla="*/ 1685498 w 2498880"/>
              <a:gd name="connsiteY508" fmla="*/ 86182 h 113727"/>
              <a:gd name="connsiteX509" fmla="*/ 1676829 w 2498880"/>
              <a:gd name="connsiteY509" fmla="*/ 72465 h 113727"/>
              <a:gd name="connsiteX510" fmla="*/ 1676829 w 2498880"/>
              <a:gd name="connsiteY510" fmla="*/ 37414 h 113727"/>
              <a:gd name="connsiteX511" fmla="*/ 1695302 w 2498880"/>
              <a:gd name="connsiteY511" fmla="*/ 37414 h 113727"/>
              <a:gd name="connsiteX512" fmla="*/ 1695302 w 2498880"/>
              <a:gd name="connsiteY512" fmla="*/ 33508 h 113727"/>
              <a:gd name="connsiteX513" fmla="*/ 1676829 w 2498880"/>
              <a:gd name="connsiteY513" fmla="*/ 33508 h 113727"/>
              <a:gd name="connsiteX514" fmla="*/ 1676829 w 2498880"/>
              <a:gd name="connsiteY514" fmla="*/ 10172 h 113727"/>
              <a:gd name="connsiteX515" fmla="*/ 1673591 w 2498880"/>
              <a:gd name="connsiteY515" fmla="*/ 10172 h 113727"/>
              <a:gd name="connsiteX516" fmla="*/ 1656923 w 2498880"/>
              <a:gd name="connsiteY516" fmla="*/ 34556 h 113727"/>
              <a:gd name="connsiteX517" fmla="*/ 1656923 w 2498880"/>
              <a:gd name="connsiteY517" fmla="*/ 37414 h 113727"/>
              <a:gd name="connsiteX518" fmla="*/ 1667871 w 2498880"/>
              <a:gd name="connsiteY518" fmla="*/ 37414 h 113727"/>
              <a:gd name="connsiteX519" fmla="*/ 1667871 w 2498880"/>
              <a:gd name="connsiteY519" fmla="*/ 72370 h 113727"/>
              <a:gd name="connsiteX520" fmla="*/ 1684540 w 2498880"/>
              <a:gd name="connsiteY520" fmla="*/ 89325 h 113727"/>
              <a:gd name="connsiteX521" fmla="*/ 1697404 w 2498880"/>
              <a:gd name="connsiteY521" fmla="*/ 72370 h 113727"/>
              <a:gd name="connsiteX522" fmla="*/ 1815415 w 2498880"/>
              <a:gd name="connsiteY522" fmla="*/ 60559 h 113727"/>
              <a:gd name="connsiteX523" fmla="*/ 1788078 w 2498880"/>
              <a:gd name="connsiteY523" fmla="*/ 31984 h 113727"/>
              <a:gd name="connsiteX524" fmla="*/ 1770358 w 2498880"/>
              <a:gd name="connsiteY524" fmla="*/ 40366 h 113727"/>
              <a:gd name="connsiteX525" fmla="*/ 1770358 w 2498880"/>
              <a:gd name="connsiteY525" fmla="*/ 171 h 113727"/>
              <a:gd name="connsiteX526" fmla="*/ 1751791 w 2498880"/>
              <a:gd name="connsiteY526" fmla="*/ 1505 h 113727"/>
              <a:gd name="connsiteX527" fmla="*/ 1751791 w 2498880"/>
              <a:gd name="connsiteY527" fmla="*/ 5504 h 113727"/>
              <a:gd name="connsiteX528" fmla="*/ 1761884 w 2498880"/>
              <a:gd name="connsiteY528" fmla="*/ 12553 h 113727"/>
              <a:gd name="connsiteX529" fmla="*/ 1761884 w 2498880"/>
              <a:gd name="connsiteY529" fmla="*/ 87991 h 113727"/>
              <a:gd name="connsiteX530" fmla="*/ 1765121 w 2498880"/>
              <a:gd name="connsiteY530" fmla="*/ 87991 h 113727"/>
              <a:gd name="connsiteX531" fmla="*/ 1769790 w 2498880"/>
              <a:gd name="connsiteY531" fmla="*/ 80086 h 113727"/>
              <a:gd name="connsiteX532" fmla="*/ 1786552 w 2498880"/>
              <a:gd name="connsiteY532" fmla="*/ 89325 h 113727"/>
              <a:gd name="connsiteX533" fmla="*/ 1815415 w 2498880"/>
              <a:gd name="connsiteY533" fmla="*/ 60559 h 113727"/>
              <a:gd name="connsiteX534" fmla="*/ 1804746 w 2498880"/>
              <a:gd name="connsiteY534" fmla="*/ 60559 h 113727"/>
              <a:gd name="connsiteX535" fmla="*/ 1800747 w 2498880"/>
              <a:gd name="connsiteY535" fmla="*/ 78466 h 113727"/>
              <a:gd name="connsiteX536" fmla="*/ 1786171 w 2498880"/>
              <a:gd name="connsiteY536" fmla="*/ 86658 h 113727"/>
              <a:gd name="connsiteX537" fmla="*/ 1772553 w 2498880"/>
              <a:gd name="connsiteY537" fmla="*/ 78848 h 113727"/>
              <a:gd name="connsiteX538" fmla="*/ 1770841 w 2498880"/>
              <a:gd name="connsiteY538" fmla="*/ 73513 h 113727"/>
              <a:gd name="connsiteX539" fmla="*/ 1770841 w 2498880"/>
              <a:gd name="connsiteY539" fmla="*/ 47510 h 113727"/>
              <a:gd name="connsiteX540" fmla="*/ 1772172 w 2498880"/>
              <a:gd name="connsiteY540" fmla="*/ 42843 h 113727"/>
              <a:gd name="connsiteX541" fmla="*/ 1787510 w 2498880"/>
              <a:gd name="connsiteY541" fmla="*/ 34842 h 113727"/>
              <a:gd name="connsiteX542" fmla="*/ 1801035 w 2498880"/>
              <a:gd name="connsiteY542" fmla="*/ 42843 h 113727"/>
              <a:gd name="connsiteX543" fmla="*/ 1804746 w 2498880"/>
              <a:gd name="connsiteY543" fmla="*/ 60559 h 113727"/>
              <a:gd name="connsiteX544" fmla="*/ 1851702 w 2498880"/>
              <a:gd name="connsiteY544" fmla="*/ 87991 h 113727"/>
              <a:gd name="connsiteX545" fmla="*/ 1851702 w 2498880"/>
              <a:gd name="connsiteY545" fmla="*/ 84086 h 113727"/>
              <a:gd name="connsiteX546" fmla="*/ 1842660 w 2498880"/>
              <a:gd name="connsiteY546" fmla="*/ 78466 h 113727"/>
              <a:gd name="connsiteX547" fmla="*/ 1842660 w 2498880"/>
              <a:gd name="connsiteY547" fmla="*/ 31984 h 113727"/>
              <a:gd name="connsiteX548" fmla="*/ 1824652 w 2498880"/>
              <a:gd name="connsiteY548" fmla="*/ 33508 h 113727"/>
              <a:gd name="connsiteX549" fmla="*/ 1824652 w 2498880"/>
              <a:gd name="connsiteY549" fmla="*/ 37414 h 113727"/>
              <a:gd name="connsiteX550" fmla="*/ 1834177 w 2498880"/>
              <a:gd name="connsiteY550" fmla="*/ 44367 h 113727"/>
              <a:gd name="connsiteX551" fmla="*/ 1834177 w 2498880"/>
              <a:gd name="connsiteY551" fmla="*/ 78276 h 113727"/>
              <a:gd name="connsiteX552" fmla="*/ 1824178 w 2498880"/>
              <a:gd name="connsiteY552" fmla="*/ 84086 h 113727"/>
              <a:gd name="connsiteX553" fmla="*/ 1824178 w 2498880"/>
              <a:gd name="connsiteY553" fmla="*/ 87991 h 113727"/>
              <a:gd name="connsiteX554" fmla="*/ 1838372 w 2498880"/>
              <a:gd name="connsiteY554" fmla="*/ 87516 h 113727"/>
              <a:gd name="connsiteX555" fmla="*/ 1851702 w 2498880"/>
              <a:gd name="connsiteY555" fmla="*/ 87991 h 113727"/>
              <a:gd name="connsiteX556" fmla="*/ 1844558 w 2498880"/>
              <a:gd name="connsiteY556" fmla="*/ 11601 h 113727"/>
              <a:gd name="connsiteX557" fmla="*/ 1837898 w 2498880"/>
              <a:gd name="connsiteY557" fmla="*/ 4933 h 113727"/>
              <a:gd name="connsiteX558" fmla="*/ 1830940 w 2498880"/>
              <a:gd name="connsiteY558" fmla="*/ 11601 h 113727"/>
              <a:gd name="connsiteX559" fmla="*/ 1837702 w 2498880"/>
              <a:gd name="connsiteY559" fmla="*/ 18364 h 113727"/>
              <a:gd name="connsiteX560" fmla="*/ 1844558 w 2498880"/>
              <a:gd name="connsiteY560" fmla="*/ 11601 h 113727"/>
              <a:gd name="connsiteX561" fmla="*/ 1918097 w 2498880"/>
              <a:gd name="connsiteY561" fmla="*/ 76657 h 113727"/>
              <a:gd name="connsiteX562" fmla="*/ 1918097 w 2498880"/>
              <a:gd name="connsiteY562" fmla="*/ 69703 h 113727"/>
              <a:gd name="connsiteX563" fmla="*/ 1914758 w 2498880"/>
              <a:gd name="connsiteY563" fmla="*/ 69703 h 113727"/>
              <a:gd name="connsiteX564" fmla="*/ 1914758 w 2498880"/>
              <a:gd name="connsiteY564" fmla="*/ 76657 h 113727"/>
              <a:gd name="connsiteX565" fmla="*/ 1910191 w 2498880"/>
              <a:gd name="connsiteY565" fmla="*/ 84848 h 113727"/>
              <a:gd name="connsiteX566" fmla="*/ 1905429 w 2498880"/>
              <a:gd name="connsiteY566" fmla="*/ 78466 h 113727"/>
              <a:gd name="connsiteX567" fmla="*/ 1905429 w 2498880"/>
              <a:gd name="connsiteY567" fmla="*/ 53129 h 113727"/>
              <a:gd name="connsiteX568" fmla="*/ 1900759 w 2498880"/>
              <a:gd name="connsiteY568" fmla="*/ 38271 h 113727"/>
              <a:gd name="connsiteX569" fmla="*/ 1883141 w 2498880"/>
              <a:gd name="connsiteY569" fmla="*/ 31223 h 113727"/>
              <a:gd name="connsiteX570" fmla="*/ 1863608 w 2498880"/>
              <a:gd name="connsiteY570" fmla="*/ 45510 h 113727"/>
              <a:gd name="connsiteX571" fmla="*/ 1869514 w 2498880"/>
              <a:gd name="connsiteY571" fmla="*/ 51511 h 113727"/>
              <a:gd name="connsiteX572" fmla="*/ 1875514 w 2498880"/>
              <a:gd name="connsiteY572" fmla="*/ 45701 h 113727"/>
              <a:gd name="connsiteX573" fmla="*/ 1868854 w 2498880"/>
              <a:gd name="connsiteY573" fmla="*/ 39891 h 113727"/>
              <a:gd name="connsiteX574" fmla="*/ 1882760 w 2498880"/>
              <a:gd name="connsiteY574" fmla="*/ 34079 h 113727"/>
              <a:gd name="connsiteX575" fmla="*/ 1896471 w 2498880"/>
              <a:gd name="connsiteY575" fmla="*/ 50273 h 113727"/>
              <a:gd name="connsiteX576" fmla="*/ 1896471 w 2498880"/>
              <a:gd name="connsiteY576" fmla="*/ 54940 h 113727"/>
              <a:gd name="connsiteX577" fmla="*/ 1872658 w 2498880"/>
              <a:gd name="connsiteY577" fmla="*/ 59512 h 113727"/>
              <a:gd name="connsiteX578" fmla="*/ 1859896 w 2498880"/>
              <a:gd name="connsiteY578" fmla="*/ 75894 h 113727"/>
              <a:gd name="connsiteX579" fmla="*/ 1880379 w 2498880"/>
              <a:gd name="connsiteY579" fmla="*/ 89325 h 113727"/>
              <a:gd name="connsiteX580" fmla="*/ 1897429 w 2498880"/>
              <a:gd name="connsiteY580" fmla="*/ 78276 h 113727"/>
              <a:gd name="connsiteX581" fmla="*/ 1907521 w 2498880"/>
              <a:gd name="connsiteY581" fmla="*/ 88753 h 113727"/>
              <a:gd name="connsiteX582" fmla="*/ 1918097 w 2498880"/>
              <a:gd name="connsiteY582" fmla="*/ 76657 h 113727"/>
              <a:gd name="connsiteX583" fmla="*/ 1896471 w 2498880"/>
              <a:gd name="connsiteY583" fmla="*/ 70275 h 113727"/>
              <a:gd name="connsiteX584" fmla="*/ 1881421 w 2498880"/>
              <a:gd name="connsiteY584" fmla="*/ 86658 h 113727"/>
              <a:gd name="connsiteX585" fmla="*/ 1869803 w 2498880"/>
              <a:gd name="connsiteY585" fmla="*/ 75799 h 113727"/>
              <a:gd name="connsiteX586" fmla="*/ 1896471 w 2498880"/>
              <a:gd name="connsiteY586" fmla="*/ 57607 h 113727"/>
              <a:gd name="connsiteX587" fmla="*/ 1966671 w 2498880"/>
              <a:gd name="connsiteY587" fmla="*/ 71704 h 113727"/>
              <a:gd name="connsiteX588" fmla="*/ 1961341 w 2498880"/>
              <a:gd name="connsiteY588" fmla="*/ 59702 h 113727"/>
              <a:gd name="connsiteX589" fmla="*/ 1946570 w 2498880"/>
              <a:gd name="connsiteY589" fmla="*/ 53701 h 113727"/>
              <a:gd name="connsiteX590" fmla="*/ 1930664 w 2498880"/>
              <a:gd name="connsiteY590" fmla="*/ 43320 h 113727"/>
              <a:gd name="connsiteX591" fmla="*/ 1945147 w 2498880"/>
              <a:gd name="connsiteY591" fmla="*/ 33604 h 113727"/>
              <a:gd name="connsiteX592" fmla="*/ 1960290 w 2498880"/>
              <a:gd name="connsiteY592" fmla="*/ 48939 h 113727"/>
              <a:gd name="connsiteX593" fmla="*/ 1961816 w 2498880"/>
              <a:gd name="connsiteY593" fmla="*/ 50177 h 113727"/>
              <a:gd name="connsiteX594" fmla="*/ 1963434 w 2498880"/>
              <a:gd name="connsiteY594" fmla="*/ 47034 h 113727"/>
              <a:gd name="connsiteX595" fmla="*/ 1963434 w 2498880"/>
              <a:gd name="connsiteY595" fmla="*/ 34365 h 113727"/>
              <a:gd name="connsiteX596" fmla="*/ 1962104 w 2498880"/>
              <a:gd name="connsiteY596" fmla="*/ 31223 h 113727"/>
              <a:gd name="connsiteX597" fmla="*/ 1959528 w 2498880"/>
              <a:gd name="connsiteY597" fmla="*/ 32747 h 113727"/>
              <a:gd name="connsiteX598" fmla="*/ 1957342 w 2498880"/>
              <a:gd name="connsiteY598" fmla="*/ 34842 h 113727"/>
              <a:gd name="connsiteX599" fmla="*/ 1945147 w 2498880"/>
              <a:gd name="connsiteY599" fmla="*/ 31223 h 113727"/>
              <a:gd name="connsiteX600" fmla="*/ 1924572 w 2498880"/>
              <a:gd name="connsiteY600" fmla="*/ 46939 h 113727"/>
              <a:gd name="connsiteX601" fmla="*/ 1930097 w 2498880"/>
              <a:gd name="connsiteY601" fmla="*/ 57607 h 113727"/>
              <a:gd name="connsiteX602" fmla="*/ 1947054 w 2498880"/>
              <a:gd name="connsiteY602" fmla="*/ 63417 h 113727"/>
              <a:gd name="connsiteX603" fmla="*/ 1960579 w 2498880"/>
              <a:gd name="connsiteY603" fmla="*/ 75037 h 113727"/>
              <a:gd name="connsiteX604" fmla="*/ 1946003 w 2498880"/>
              <a:gd name="connsiteY604" fmla="*/ 86658 h 113727"/>
              <a:gd name="connsiteX605" fmla="*/ 1928004 w 2498880"/>
              <a:gd name="connsiteY605" fmla="*/ 68655 h 113727"/>
              <a:gd name="connsiteX606" fmla="*/ 1926190 w 2498880"/>
              <a:gd name="connsiteY606" fmla="*/ 66369 h 113727"/>
              <a:gd name="connsiteX607" fmla="*/ 1924572 w 2498880"/>
              <a:gd name="connsiteY607" fmla="*/ 69703 h 113727"/>
              <a:gd name="connsiteX608" fmla="*/ 1924572 w 2498880"/>
              <a:gd name="connsiteY608" fmla="*/ 86372 h 113727"/>
              <a:gd name="connsiteX609" fmla="*/ 1925902 w 2498880"/>
              <a:gd name="connsiteY609" fmla="*/ 89325 h 113727"/>
              <a:gd name="connsiteX610" fmla="*/ 1929241 w 2498880"/>
              <a:gd name="connsiteY610" fmla="*/ 86753 h 113727"/>
              <a:gd name="connsiteX611" fmla="*/ 1931715 w 2498880"/>
              <a:gd name="connsiteY611" fmla="*/ 83990 h 113727"/>
              <a:gd name="connsiteX612" fmla="*/ 1946003 w 2498880"/>
              <a:gd name="connsiteY612" fmla="*/ 89325 h 113727"/>
              <a:gd name="connsiteX613" fmla="*/ 1966671 w 2498880"/>
              <a:gd name="connsiteY613" fmla="*/ 71704 h 113727"/>
              <a:gd name="connsiteX614" fmla="*/ 2061066 w 2498880"/>
              <a:gd name="connsiteY614" fmla="*/ 71704 h 113727"/>
              <a:gd name="connsiteX615" fmla="*/ 2055726 w 2498880"/>
              <a:gd name="connsiteY615" fmla="*/ 59702 h 113727"/>
              <a:gd name="connsiteX616" fmla="*/ 2040964 w 2498880"/>
              <a:gd name="connsiteY616" fmla="*/ 53701 h 113727"/>
              <a:gd name="connsiteX617" fmla="*/ 2025058 w 2498880"/>
              <a:gd name="connsiteY617" fmla="*/ 43320 h 113727"/>
              <a:gd name="connsiteX618" fmla="*/ 2039541 w 2498880"/>
              <a:gd name="connsiteY618" fmla="*/ 33604 h 113727"/>
              <a:gd name="connsiteX619" fmla="*/ 2054685 w 2498880"/>
              <a:gd name="connsiteY619" fmla="*/ 48939 h 113727"/>
              <a:gd name="connsiteX620" fmla="*/ 2056210 w 2498880"/>
              <a:gd name="connsiteY620" fmla="*/ 50177 h 113727"/>
              <a:gd name="connsiteX621" fmla="*/ 2057829 w 2498880"/>
              <a:gd name="connsiteY621" fmla="*/ 47034 h 113727"/>
              <a:gd name="connsiteX622" fmla="*/ 2057829 w 2498880"/>
              <a:gd name="connsiteY622" fmla="*/ 34365 h 113727"/>
              <a:gd name="connsiteX623" fmla="*/ 2056489 w 2498880"/>
              <a:gd name="connsiteY623" fmla="*/ 31223 h 113727"/>
              <a:gd name="connsiteX624" fmla="*/ 2053922 w 2498880"/>
              <a:gd name="connsiteY624" fmla="*/ 32747 h 113727"/>
              <a:gd name="connsiteX625" fmla="*/ 2051727 w 2498880"/>
              <a:gd name="connsiteY625" fmla="*/ 34842 h 113727"/>
              <a:gd name="connsiteX626" fmla="*/ 2039541 w 2498880"/>
              <a:gd name="connsiteY626" fmla="*/ 31223 h 113727"/>
              <a:gd name="connsiteX627" fmla="*/ 2018966 w 2498880"/>
              <a:gd name="connsiteY627" fmla="*/ 46939 h 113727"/>
              <a:gd name="connsiteX628" fmla="*/ 2024491 w 2498880"/>
              <a:gd name="connsiteY628" fmla="*/ 57607 h 113727"/>
              <a:gd name="connsiteX629" fmla="*/ 2041439 w 2498880"/>
              <a:gd name="connsiteY629" fmla="*/ 63417 h 113727"/>
              <a:gd name="connsiteX630" fmla="*/ 2054973 w 2498880"/>
              <a:gd name="connsiteY630" fmla="*/ 75037 h 113727"/>
              <a:gd name="connsiteX631" fmla="*/ 2040397 w 2498880"/>
              <a:gd name="connsiteY631" fmla="*/ 86658 h 113727"/>
              <a:gd name="connsiteX632" fmla="*/ 2022389 w 2498880"/>
              <a:gd name="connsiteY632" fmla="*/ 68655 h 113727"/>
              <a:gd name="connsiteX633" fmla="*/ 2020584 w 2498880"/>
              <a:gd name="connsiteY633" fmla="*/ 66369 h 113727"/>
              <a:gd name="connsiteX634" fmla="*/ 2018966 w 2498880"/>
              <a:gd name="connsiteY634" fmla="*/ 69703 h 113727"/>
              <a:gd name="connsiteX635" fmla="*/ 2018966 w 2498880"/>
              <a:gd name="connsiteY635" fmla="*/ 86372 h 113727"/>
              <a:gd name="connsiteX636" fmla="*/ 2020296 w 2498880"/>
              <a:gd name="connsiteY636" fmla="*/ 89325 h 113727"/>
              <a:gd name="connsiteX637" fmla="*/ 2023635 w 2498880"/>
              <a:gd name="connsiteY637" fmla="*/ 86753 h 113727"/>
              <a:gd name="connsiteX638" fmla="*/ 2026110 w 2498880"/>
              <a:gd name="connsiteY638" fmla="*/ 83990 h 113727"/>
              <a:gd name="connsiteX639" fmla="*/ 2040397 w 2498880"/>
              <a:gd name="connsiteY639" fmla="*/ 89325 h 113727"/>
              <a:gd name="connsiteX640" fmla="*/ 2061066 w 2498880"/>
              <a:gd name="connsiteY640" fmla="*/ 71704 h 113727"/>
              <a:gd name="connsiteX641" fmla="*/ 2119164 w 2498880"/>
              <a:gd name="connsiteY641" fmla="*/ 72942 h 113727"/>
              <a:gd name="connsiteX642" fmla="*/ 2117453 w 2498880"/>
              <a:gd name="connsiteY642" fmla="*/ 71608 h 113727"/>
              <a:gd name="connsiteX643" fmla="*/ 2115741 w 2498880"/>
              <a:gd name="connsiteY643" fmla="*/ 72942 h 113727"/>
              <a:gd name="connsiteX644" fmla="*/ 2098877 w 2498880"/>
              <a:gd name="connsiteY644" fmla="*/ 86182 h 113727"/>
              <a:gd name="connsiteX645" fmla="*/ 2080590 w 2498880"/>
              <a:gd name="connsiteY645" fmla="*/ 60464 h 113727"/>
              <a:gd name="connsiteX646" fmla="*/ 2098021 w 2498880"/>
              <a:gd name="connsiteY646" fmla="*/ 34365 h 113727"/>
              <a:gd name="connsiteX647" fmla="*/ 2111835 w 2498880"/>
              <a:gd name="connsiteY647" fmla="*/ 39128 h 113727"/>
              <a:gd name="connsiteX648" fmla="*/ 2105928 w 2498880"/>
              <a:gd name="connsiteY648" fmla="*/ 44938 h 113727"/>
              <a:gd name="connsiteX649" fmla="*/ 2111742 w 2498880"/>
              <a:gd name="connsiteY649" fmla="*/ 50748 h 113727"/>
              <a:gd name="connsiteX650" fmla="*/ 2117639 w 2498880"/>
              <a:gd name="connsiteY650" fmla="*/ 44843 h 113727"/>
              <a:gd name="connsiteX651" fmla="*/ 2098021 w 2498880"/>
              <a:gd name="connsiteY651" fmla="*/ 31223 h 113727"/>
              <a:gd name="connsiteX652" fmla="*/ 2069828 w 2498880"/>
              <a:gd name="connsiteY652" fmla="*/ 60559 h 113727"/>
              <a:gd name="connsiteX653" fmla="*/ 2097733 w 2498880"/>
              <a:gd name="connsiteY653" fmla="*/ 89325 h 113727"/>
              <a:gd name="connsiteX654" fmla="*/ 2119164 w 2498880"/>
              <a:gd name="connsiteY654" fmla="*/ 72942 h 113727"/>
              <a:gd name="connsiteX655" fmla="*/ 2183653 w 2498880"/>
              <a:gd name="connsiteY655" fmla="*/ 60845 h 113727"/>
              <a:gd name="connsiteX656" fmla="*/ 2155264 w 2498880"/>
              <a:gd name="connsiteY656" fmla="*/ 31223 h 113727"/>
              <a:gd name="connsiteX657" fmla="*/ 2126503 w 2498880"/>
              <a:gd name="connsiteY657" fmla="*/ 60845 h 113727"/>
              <a:gd name="connsiteX658" fmla="*/ 2155078 w 2498880"/>
              <a:gd name="connsiteY658" fmla="*/ 89325 h 113727"/>
              <a:gd name="connsiteX659" fmla="*/ 2183653 w 2498880"/>
              <a:gd name="connsiteY659" fmla="*/ 60845 h 113727"/>
              <a:gd name="connsiteX660" fmla="*/ 2172984 w 2498880"/>
              <a:gd name="connsiteY660" fmla="*/ 59798 h 113727"/>
              <a:gd name="connsiteX661" fmla="*/ 2170129 w 2498880"/>
              <a:gd name="connsiteY661" fmla="*/ 76847 h 113727"/>
              <a:gd name="connsiteX662" fmla="*/ 2155264 w 2498880"/>
              <a:gd name="connsiteY662" fmla="*/ 86182 h 113727"/>
              <a:gd name="connsiteX663" fmla="*/ 2140503 w 2498880"/>
              <a:gd name="connsiteY663" fmla="*/ 77705 h 113727"/>
              <a:gd name="connsiteX664" fmla="*/ 2137266 w 2498880"/>
              <a:gd name="connsiteY664" fmla="*/ 59798 h 113727"/>
              <a:gd name="connsiteX665" fmla="*/ 2140317 w 2498880"/>
              <a:gd name="connsiteY665" fmla="*/ 42557 h 113727"/>
              <a:gd name="connsiteX666" fmla="*/ 2155078 w 2498880"/>
              <a:gd name="connsiteY666" fmla="*/ 34079 h 113727"/>
              <a:gd name="connsiteX667" fmla="*/ 2169654 w 2498880"/>
              <a:gd name="connsiteY667" fmla="*/ 42272 h 113727"/>
              <a:gd name="connsiteX668" fmla="*/ 2172984 w 2498880"/>
              <a:gd name="connsiteY668" fmla="*/ 59798 h 113727"/>
              <a:gd name="connsiteX669" fmla="*/ 2234515 w 2498880"/>
              <a:gd name="connsiteY669" fmla="*/ 39795 h 113727"/>
              <a:gd name="connsiteX670" fmla="*/ 2224795 w 2498880"/>
              <a:gd name="connsiteY670" fmla="*/ 31984 h 113727"/>
              <a:gd name="connsiteX671" fmla="*/ 2208991 w 2498880"/>
              <a:gd name="connsiteY671" fmla="*/ 45986 h 113727"/>
              <a:gd name="connsiteX672" fmla="*/ 2208991 w 2498880"/>
              <a:gd name="connsiteY672" fmla="*/ 31984 h 113727"/>
              <a:gd name="connsiteX673" fmla="*/ 2190983 w 2498880"/>
              <a:gd name="connsiteY673" fmla="*/ 33508 h 113727"/>
              <a:gd name="connsiteX674" fmla="*/ 2190983 w 2498880"/>
              <a:gd name="connsiteY674" fmla="*/ 37414 h 113727"/>
              <a:gd name="connsiteX675" fmla="*/ 2201178 w 2498880"/>
              <a:gd name="connsiteY675" fmla="*/ 44558 h 113727"/>
              <a:gd name="connsiteX676" fmla="*/ 2201178 w 2498880"/>
              <a:gd name="connsiteY676" fmla="*/ 78276 h 113727"/>
              <a:gd name="connsiteX677" fmla="*/ 2190983 w 2498880"/>
              <a:gd name="connsiteY677" fmla="*/ 84086 h 113727"/>
              <a:gd name="connsiteX678" fmla="*/ 2190983 w 2498880"/>
              <a:gd name="connsiteY678" fmla="*/ 87991 h 113727"/>
              <a:gd name="connsiteX679" fmla="*/ 2205745 w 2498880"/>
              <a:gd name="connsiteY679" fmla="*/ 87516 h 113727"/>
              <a:gd name="connsiteX680" fmla="*/ 2222135 w 2498880"/>
              <a:gd name="connsiteY680" fmla="*/ 87991 h 113727"/>
              <a:gd name="connsiteX681" fmla="*/ 2222135 w 2498880"/>
              <a:gd name="connsiteY681" fmla="*/ 84086 h 113727"/>
              <a:gd name="connsiteX682" fmla="*/ 2219465 w 2498880"/>
              <a:gd name="connsiteY682" fmla="*/ 84086 h 113727"/>
              <a:gd name="connsiteX683" fmla="*/ 2209652 w 2498880"/>
              <a:gd name="connsiteY683" fmla="*/ 78180 h 113727"/>
              <a:gd name="connsiteX684" fmla="*/ 2209652 w 2498880"/>
              <a:gd name="connsiteY684" fmla="*/ 58655 h 113727"/>
              <a:gd name="connsiteX685" fmla="*/ 2224795 w 2498880"/>
              <a:gd name="connsiteY685" fmla="*/ 34842 h 113727"/>
              <a:gd name="connsiteX686" fmla="*/ 2226321 w 2498880"/>
              <a:gd name="connsiteY686" fmla="*/ 35033 h 113727"/>
              <a:gd name="connsiteX687" fmla="*/ 2223279 w 2498880"/>
              <a:gd name="connsiteY687" fmla="*/ 39891 h 113727"/>
              <a:gd name="connsiteX688" fmla="*/ 2228804 w 2498880"/>
              <a:gd name="connsiteY688" fmla="*/ 45415 h 113727"/>
              <a:gd name="connsiteX689" fmla="*/ 2234515 w 2498880"/>
              <a:gd name="connsiteY689" fmla="*/ 39795 h 113727"/>
              <a:gd name="connsiteX690" fmla="*/ 2291572 w 2498880"/>
              <a:gd name="connsiteY690" fmla="*/ 72942 h 113727"/>
              <a:gd name="connsiteX691" fmla="*/ 2289954 w 2498880"/>
              <a:gd name="connsiteY691" fmla="*/ 71418 h 113727"/>
              <a:gd name="connsiteX692" fmla="*/ 2288140 w 2498880"/>
              <a:gd name="connsiteY692" fmla="*/ 73228 h 113727"/>
              <a:gd name="connsiteX693" fmla="*/ 2270709 w 2498880"/>
              <a:gd name="connsiteY693" fmla="*/ 86182 h 113727"/>
              <a:gd name="connsiteX694" fmla="*/ 2256133 w 2498880"/>
              <a:gd name="connsiteY694" fmla="*/ 77705 h 113727"/>
              <a:gd name="connsiteX695" fmla="*/ 2252328 w 2498880"/>
              <a:gd name="connsiteY695" fmla="*/ 58845 h 113727"/>
              <a:gd name="connsiteX696" fmla="*/ 2288335 w 2498880"/>
              <a:gd name="connsiteY696" fmla="*/ 58845 h 113727"/>
              <a:gd name="connsiteX697" fmla="*/ 2291572 w 2498880"/>
              <a:gd name="connsiteY697" fmla="*/ 56083 h 113727"/>
              <a:gd name="connsiteX698" fmla="*/ 2268523 w 2498880"/>
              <a:gd name="connsiteY698" fmla="*/ 31223 h 113727"/>
              <a:gd name="connsiteX699" fmla="*/ 2241566 w 2498880"/>
              <a:gd name="connsiteY699" fmla="*/ 60178 h 113727"/>
              <a:gd name="connsiteX700" fmla="*/ 2270039 w 2498880"/>
              <a:gd name="connsiteY700" fmla="*/ 89325 h 113727"/>
              <a:gd name="connsiteX701" fmla="*/ 2291572 w 2498880"/>
              <a:gd name="connsiteY701" fmla="*/ 72942 h 113727"/>
              <a:gd name="connsiteX702" fmla="*/ 2283089 w 2498880"/>
              <a:gd name="connsiteY702" fmla="*/ 56083 h 113727"/>
              <a:gd name="connsiteX703" fmla="*/ 2252421 w 2498880"/>
              <a:gd name="connsiteY703" fmla="*/ 56083 h 113727"/>
              <a:gd name="connsiteX704" fmla="*/ 2268523 w 2498880"/>
              <a:gd name="connsiteY704" fmla="*/ 34079 h 113727"/>
              <a:gd name="connsiteX705" fmla="*/ 2283089 w 2498880"/>
              <a:gd name="connsiteY705" fmla="*/ 56083 h 113727"/>
              <a:gd name="connsiteX706" fmla="*/ 2385009 w 2498880"/>
              <a:gd name="connsiteY706" fmla="*/ 7601 h 113727"/>
              <a:gd name="connsiteX707" fmla="*/ 2373298 w 2498880"/>
              <a:gd name="connsiteY707" fmla="*/ -1163 h 113727"/>
              <a:gd name="connsiteX708" fmla="*/ 2353290 w 2498880"/>
              <a:gd name="connsiteY708" fmla="*/ 18935 h 113727"/>
              <a:gd name="connsiteX709" fmla="*/ 2353290 w 2498880"/>
              <a:gd name="connsiteY709" fmla="*/ 33508 h 113727"/>
              <a:gd name="connsiteX710" fmla="*/ 2343197 w 2498880"/>
              <a:gd name="connsiteY710" fmla="*/ 33508 h 113727"/>
              <a:gd name="connsiteX711" fmla="*/ 2343197 w 2498880"/>
              <a:gd name="connsiteY711" fmla="*/ 37414 h 113727"/>
              <a:gd name="connsiteX712" fmla="*/ 2353290 w 2498880"/>
              <a:gd name="connsiteY712" fmla="*/ 37414 h 113727"/>
              <a:gd name="connsiteX713" fmla="*/ 2353290 w 2498880"/>
              <a:gd name="connsiteY713" fmla="*/ 78276 h 113727"/>
              <a:gd name="connsiteX714" fmla="*/ 2343197 w 2498880"/>
              <a:gd name="connsiteY714" fmla="*/ 84086 h 113727"/>
              <a:gd name="connsiteX715" fmla="*/ 2343197 w 2498880"/>
              <a:gd name="connsiteY715" fmla="*/ 87991 h 113727"/>
              <a:gd name="connsiteX716" fmla="*/ 2357959 w 2498880"/>
              <a:gd name="connsiteY716" fmla="*/ 87516 h 113727"/>
              <a:gd name="connsiteX717" fmla="*/ 2374339 w 2498880"/>
              <a:gd name="connsiteY717" fmla="*/ 87991 h 113727"/>
              <a:gd name="connsiteX718" fmla="*/ 2374339 w 2498880"/>
              <a:gd name="connsiteY718" fmla="*/ 84086 h 113727"/>
              <a:gd name="connsiteX719" fmla="*/ 2371577 w 2498880"/>
              <a:gd name="connsiteY719" fmla="*/ 84086 h 113727"/>
              <a:gd name="connsiteX720" fmla="*/ 2361773 w 2498880"/>
              <a:gd name="connsiteY720" fmla="*/ 78180 h 113727"/>
              <a:gd name="connsiteX721" fmla="*/ 2361773 w 2498880"/>
              <a:gd name="connsiteY721" fmla="*/ 37414 h 113727"/>
              <a:gd name="connsiteX722" fmla="*/ 2376535 w 2498880"/>
              <a:gd name="connsiteY722" fmla="*/ 37414 h 113727"/>
              <a:gd name="connsiteX723" fmla="*/ 2376535 w 2498880"/>
              <a:gd name="connsiteY723" fmla="*/ 33508 h 113727"/>
              <a:gd name="connsiteX724" fmla="*/ 2361484 w 2498880"/>
              <a:gd name="connsiteY724" fmla="*/ 33508 h 113727"/>
              <a:gd name="connsiteX725" fmla="*/ 2361484 w 2498880"/>
              <a:gd name="connsiteY725" fmla="*/ 18744 h 113727"/>
              <a:gd name="connsiteX726" fmla="*/ 2373298 w 2498880"/>
              <a:gd name="connsiteY726" fmla="*/ 1505 h 113727"/>
              <a:gd name="connsiteX727" fmla="*/ 2377576 w 2498880"/>
              <a:gd name="connsiteY727" fmla="*/ 2362 h 113727"/>
              <a:gd name="connsiteX728" fmla="*/ 2373679 w 2498880"/>
              <a:gd name="connsiteY728" fmla="*/ 7790 h 113727"/>
              <a:gd name="connsiteX729" fmla="*/ 2379204 w 2498880"/>
              <a:gd name="connsiteY729" fmla="*/ 13220 h 113727"/>
              <a:gd name="connsiteX730" fmla="*/ 2385009 w 2498880"/>
              <a:gd name="connsiteY730" fmla="*/ 7601 h 113727"/>
              <a:gd name="connsiteX731" fmla="*/ 2438922 w 2498880"/>
              <a:gd name="connsiteY731" fmla="*/ 60845 h 113727"/>
              <a:gd name="connsiteX732" fmla="*/ 2410440 w 2498880"/>
              <a:gd name="connsiteY732" fmla="*/ 31223 h 113727"/>
              <a:gd name="connsiteX733" fmla="*/ 2381772 w 2498880"/>
              <a:gd name="connsiteY733" fmla="*/ 60845 h 113727"/>
              <a:gd name="connsiteX734" fmla="*/ 2410347 w 2498880"/>
              <a:gd name="connsiteY734" fmla="*/ 89325 h 113727"/>
              <a:gd name="connsiteX735" fmla="*/ 2438922 w 2498880"/>
              <a:gd name="connsiteY735" fmla="*/ 60845 h 113727"/>
              <a:gd name="connsiteX736" fmla="*/ 2428159 w 2498880"/>
              <a:gd name="connsiteY736" fmla="*/ 59798 h 113727"/>
              <a:gd name="connsiteX737" fmla="*/ 2425397 w 2498880"/>
              <a:gd name="connsiteY737" fmla="*/ 76847 h 113727"/>
              <a:gd name="connsiteX738" fmla="*/ 2410440 w 2498880"/>
              <a:gd name="connsiteY738" fmla="*/ 86182 h 113727"/>
              <a:gd name="connsiteX739" fmla="*/ 2395771 w 2498880"/>
              <a:gd name="connsiteY739" fmla="*/ 77705 h 113727"/>
              <a:gd name="connsiteX740" fmla="*/ 2392441 w 2498880"/>
              <a:gd name="connsiteY740" fmla="*/ 59798 h 113727"/>
              <a:gd name="connsiteX741" fmla="*/ 2395585 w 2498880"/>
              <a:gd name="connsiteY741" fmla="*/ 42557 h 113727"/>
              <a:gd name="connsiteX742" fmla="*/ 2410347 w 2498880"/>
              <a:gd name="connsiteY742" fmla="*/ 34079 h 113727"/>
              <a:gd name="connsiteX743" fmla="*/ 2424922 w 2498880"/>
              <a:gd name="connsiteY743" fmla="*/ 42272 h 113727"/>
              <a:gd name="connsiteX744" fmla="*/ 2428159 w 2498880"/>
              <a:gd name="connsiteY744" fmla="*/ 59798 h 113727"/>
              <a:gd name="connsiteX745" fmla="*/ 2489784 w 2498880"/>
              <a:gd name="connsiteY745" fmla="*/ 39795 h 113727"/>
              <a:gd name="connsiteX746" fmla="*/ 2480073 w 2498880"/>
              <a:gd name="connsiteY746" fmla="*/ 31984 h 113727"/>
              <a:gd name="connsiteX747" fmla="*/ 2464353 w 2498880"/>
              <a:gd name="connsiteY747" fmla="*/ 45986 h 113727"/>
              <a:gd name="connsiteX748" fmla="*/ 2464353 w 2498880"/>
              <a:gd name="connsiteY748" fmla="*/ 31984 h 113727"/>
              <a:gd name="connsiteX749" fmla="*/ 2446251 w 2498880"/>
              <a:gd name="connsiteY749" fmla="*/ 33508 h 113727"/>
              <a:gd name="connsiteX750" fmla="*/ 2446251 w 2498880"/>
              <a:gd name="connsiteY750" fmla="*/ 37414 h 113727"/>
              <a:gd name="connsiteX751" fmla="*/ 2456446 w 2498880"/>
              <a:gd name="connsiteY751" fmla="*/ 44558 h 113727"/>
              <a:gd name="connsiteX752" fmla="*/ 2456446 w 2498880"/>
              <a:gd name="connsiteY752" fmla="*/ 78276 h 113727"/>
              <a:gd name="connsiteX753" fmla="*/ 2446251 w 2498880"/>
              <a:gd name="connsiteY753" fmla="*/ 84086 h 113727"/>
              <a:gd name="connsiteX754" fmla="*/ 2446251 w 2498880"/>
              <a:gd name="connsiteY754" fmla="*/ 87991 h 113727"/>
              <a:gd name="connsiteX755" fmla="*/ 2461023 w 2498880"/>
              <a:gd name="connsiteY755" fmla="*/ 87516 h 113727"/>
              <a:gd name="connsiteX756" fmla="*/ 2477403 w 2498880"/>
              <a:gd name="connsiteY756" fmla="*/ 87991 h 113727"/>
              <a:gd name="connsiteX757" fmla="*/ 2477403 w 2498880"/>
              <a:gd name="connsiteY757" fmla="*/ 84086 h 113727"/>
              <a:gd name="connsiteX758" fmla="*/ 2474733 w 2498880"/>
              <a:gd name="connsiteY758" fmla="*/ 84086 h 113727"/>
              <a:gd name="connsiteX759" fmla="*/ 2464929 w 2498880"/>
              <a:gd name="connsiteY759" fmla="*/ 78180 h 113727"/>
              <a:gd name="connsiteX760" fmla="*/ 2464929 w 2498880"/>
              <a:gd name="connsiteY760" fmla="*/ 58655 h 113727"/>
              <a:gd name="connsiteX761" fmla="*/ 2480073 w 2498880"/>
              <a:gd name="connsiteY761" fmla="*/ 34842 h 113727"/>
              <a:gd name="connsiteX762" fmla="*/ 2481598 w 2498880"/>
              <a:gd name="connsiteY762" fmla="*/ 35033 h 113727"/>
              <a:gd name="connsiteX763" fmla="*/ 2478640 w 2498880"/>
              <a:gd name="connsiteY763" fmla="*/ 39891 h 113727"/>
              <a:gd name="connsiteX764" fmla="*/ 2484072 w 2498880"/>
              <a:gd name="connsiteY764" fmla="*/ 45415 h 113727"/>
              <a:gd name="connsiteX765" fmla="*/ 2489784 w 2498880"/>
              <a:gd name="connsiteY765" fmla="*/ 39795 h 11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Lst>
            <a:rect l="l" t="t" r="r" b="b"/>
            <a:pathLst>
              <a:path w="2498880" h="113727">
                <a:moveTo>
                  <a:pt x="49002" y="76657"/>
                </a:moveTo>
                <a:lnTo>
                  <a:pt x="49002" y="69703"/>
                </a:lnTo>
                <a:lnTo>
                  <a:pt x="45765" y="69703"/>
                </a:lnTo>
                <a:lnTo>
                  <a:pt x="45765" y="76657"/>
                </a:lnTo>
                <a:cubicBezTo>
                  <a:pt x="45765" y="84086"/>
                  <a:pt x="42528" y="84848"/>
                  <a:pt x="41189" y="84848"/>
                </a:cubicBezTo>
                <a:cubicBezTo>
                  <a:pt x="36808" y="84848"/>
                  <a:pt x="36426" y="79038"/>
                  <a:pt x="36426" y="78466"/>
                </a:cubicBezTo>
                <a:lnTo>
                  <a:pt x="36426" y="53129"/>
                </a:lnTo>
                <a:cubicBezTo>
                  <a:pt x="36426" y="47891"/>
                  <a:pt x="36426" y="42843"/>
                  <a:pt x="31766" y="38271"/>
                </a:cubicBezTo>
                <a:cubicBezTo>
                  <a:pt x="26715" y="33318"/>
                  <a:pt x="20139" y="31223"/>
                  <a:pt x="14046" y="31223"/>
                </a:cubicBezTo>
                <a:cubicBezTo>
                  <a:pt x="3470" y="31223"/>
                  <a:pt x="-5385" y="37223"/>
                  <a:pt x="-5385" y="45510"/>
                </a:cubicBezTo>
                <a:cubicBezTo>
                  <a:pt x="-5385" y="49416"/>
                  <a:pt x="-2911" y="51511"/>
                  <a:pt x="521" y="51511"/>
                </a:cubicBezTo>
                <a:cubicBezTo>
                  <a:pt x="4140" y="51511"/>
                  <a:pt x="6521" y="48939"/>
                  <a:pt x="6521" y="45701"/>
                </a:cubicBezTo>
                <a:cubicBezTo>
                  <a:pt x="6521" y="44176"/>
                  <a:pt x="5758" y="40080"/>
                  <a:pt x="-241" y="39891"/>
                </a:cubicBezTo>
                <a:cubicBezTo>
                  <a:pt x="3377" y="35413"/>
                  <a:pt x="9572" y="34079"/>
                  <a:pt x="13758" y="34079"/>
                </a:cubicBezTo>
                <a:cubicBezTo>
                  <a:pt x="20139" y="34079"/>
                  <a:pt x="27478" y="39033"/>
                  <a:pt x="27478" y="50273"/>
                </a:cubicBezTo>
                <a:lnTo>
                  <a:pt x="27478" y="54940"/>
                </a:lnTo>
                <a:cubicBezTo>
                  <a:pt x="20902" y="55415"/>
                  <a:pt x="11860" y="55701"/>
                  <a:pt x="3665" y="59512"/>
                </a:cubicBezTo>
                <a:cubicBezTo>
                  <a:pt x="-6055" y="63893"/>
                  <a:pt x="-9097" y="70370"/>
                  <a:pt x="-9097" y="75894"/>
                </a:cubicBezTo>
                <a:cubicBezTo>
                  <a:pt x="-9097" y="86182"/>
                  <a:pt x="3377" y="89325"/>
                  <a:pt x="11377" y="89325"/>
                </a:cubicBezTo>
                <a:cubicBezTo>
                  <a:pt x="20046" y="89325"/>
                  <a:pt x="25952" y="84276"/>
                  <a:pt x="28334" y="78276"/>
                </a:cubicBezTo>
                <a:cubicBezTo>
                  <a:pt x="28910" y="83324"/>
                  <a:pt x="32333" y="88753"/>
                  <a:pt x="38528" y="88753"/>
                </a:cubicBezTo>
                <a:cubicBezTo>
                  <a:pt x="41189" y="88753"/>
                  <a:pt x="49002" y="86944"/>
                  <a:pt x="49002" y="76657"/>
                </a:cubicBezTo>
                <a:close/>
                <a:moveTo>
                  <a:pt x="27478" y="70275"/>
                </a:moveTo>
                <a:cubicBezTo>
                  <a:pt x="27478" y="82276"/>
                  <a:pt x="18241" y="86658"/>
                  <a:pt x="12428" y="86658"/>
                </a:cubicBezTo>
                <a:cubicBezTo>
                  <a:pt x="6047" y="86658"/>
                  <a:pt x="810" y="82181"/>
                  <a:pt x="810" y="75799"/>
                </a:cubicBezTo>
                <a:cubicBezTo>
                  <a:pt x="810" y="68941"/>
                  <a:pt x="6140" y="58369"/>
                  <a:pt x="27478" y="57607"/>
                </a:cubicBezTo>
                <a:close/>
                <a:moveTo>
                  <a:pt x="120347" y="87991"/>
                </a:moveTo>
                <a:lnTo>
                  <a:pt x="120347" y="84086"/>
                </a:lnTo>
                <a:cubicBezTo>
                  <a:pt x="113584" y="84086"/>
                  <a:pt x="110347" y="84086"/>
                  <a:pt x="110152" y="80277"/>
                </a:cubicBezTo>
                <a:lnTo>
                  <a:pt x="110152" y="56083"/>
                </a:lnTo>
                <a:cubicBezTo>
                  <a:pt x="110152" y="45224"/>
                  <a:pt x="110152" y="41223"/>
                  <a:pt x="106152" y="36747"/>
                </a:cubicBezTo>
                <a:cubicBezTo>
                  <a:pt x="104348" y="34556"/>
                  <a:pt x="100246" y="31984"/>
                  <a:pt x="92627" y="31984"/>
                </a:cubicBezTo>
                <a:cubicBezTo>
                  <a:pt x="83195" y="31984"/>
                  <a:pt x="77103" y="37509"/>
                  <a:pt x="73577" y="45415"/>
                </a:cubicBezTo>
                <a:lnTo>
                  <a:pt x="73577" y="31984"/>
                </a:lnTo>
                <a:lnTo>
                  <a:pt x="55383" y="33508"/>
                </a:lnTo>
                <a:lnTo>
                  <a:pt x="55383" y="37414"/>
                </a:lnTo>
                <a:cubicBezTo>
                  <a:pt x="64341" y="37414"/>
                  <a:pt x="65383" y="38271"/>
                  <a:pt x="65383" y="44558"/>
                </a:cubicBezTo>
                <a:lnTo>
                  <a:pt x="65383" y="78276"/>
                </a:lnTo>
                <a:cubicBezTo>
                  <a:pt x="65383" y="84086"/>
                  <a:pt x="64052" y="84086"/>
                  <a:pt x="55383" y="84086"/>
                </a:cubicBezTo>
                <a:lnTo>
                  <a:pt x="55383" y="87991"/>
                </a:lnTo>
                <a:lnTo>
                  <a:pt x="69959" y="87516"/>
                </a:lnTo>
                <a:lnTo>
                  <a:pt x="84433" y="87991"/>
                </a:lnTo>
                <a:lnTo>
                  <a:pt x="84433" y="84086"/>
                </a:lnTo>
                <a:cubicBezTo>
                  <a:pt x="75773" y="84086"/>
                  <a:pt x="74340" y="84086"/>
                  <a:pt x="74340" y="78276"/>
                </a:cubicBezTo>
                <a:lnTo>
                  <a:pt x="74340" y="55035"/>
                </a:lnTo>
                <a:cubicBezTo>
                  <a:pt x="74340" y="41986"/>
                  <a:pt x="83577" y="34842"/>
                  <a:pt x="91772" y="34842"/>
                </a:cubicBezTo>
                <a:cubicBezTo>
                  <a:pt x="99864" y="34842"/>
                  <a:pt x="101297" y="41700"/>
                  <a:pt x="101297" y="48844"/>
                </a:cubicBezTo>
                <a:lnTo>
                  <a:pt x="101297" y="78276"/>
                </a:lnTo>
                <a:cubicBezTo>
                  <a:pt x="101297" y="84086"/>
                  <a:pt x="99864" y="84086"/>
                  <a:pt x="91297" y="84086"/>
                </a:cubicBezTo>
                <a:lnTo>
                  <a:pt x="91297" y="87991"/>
                </a:lnTo>
                <a:lnTo>
                  <a:pt x="105864" y="87516"/>
                </a:lnTo>
                <a:close/>
                <a:moveTo>
                  <a:pt x="198258" y="87991"/>
                </a:moveTo>
                <a:lnTo>
                  <a:pt x="198258" y="84086"/>
                </a:lnTo>
                <a:cubicBezTo>
                  <a:pt x="189784" y="84086"/>
                  <a:pt x="189208" y="83324"/>
                  <a:pt x="189208" y="78466"/>
                </a:cubicBezTo>
                <a:lnTo>
                  <a:pt x="189208" y="31984"/>
                </a:lnTo>
                <a:lnTo>
                  <a:pt x="171209" y="33508"/>
                </a:lnTo>
                <a:lnTo>
                  <a:pt x="171209" y="37414"/>
                </a:lnTo>
                <a:cubicBezTo>
                  <a:pt x="179497" y="37414"/>
                  <a:pt x="180734" y="38080"/>
                  <a:pt x="180734" y="44367"/>
                </a:cubicBezTo>
                <a:lnTo>
                  <a:pt x="180734" y="78276"/>
                </a:lnTo>
                <a:cubicBezTo>
                  <a:pt x="180734" y="84086"/>
                  <a:pt x="179404" y="84086"/>
                  <a:pt x="170734" y="84086"/>
                </a:cubicBezTo>
                <a:lnTo>
                  <a:pt x="170734" y="87991"/>
                </a:lnTo>
                <a:lnTo>
                  <a:pt x="184929" y="87516"/>
                </a:lnTo>
                <a:cubicBezTo>
                  <a:pt x="189403" y="87516"/>
                  <a:pt x="193970" y="87801"/>
                  <a:pt x="198258" y="87991"/>
                </a:cubicBezTo>
                <a:close/>
                <a:moveTo>
                  <a:pt x="191114" y="11601"/>
                </a:moveTo>
                <a:cubicBezTo>
                  <a:pt x="191114" y="8172"/>
                  <a:pt x="188352" y="4933"/>
                  <a:pt x="184445" y="4933"/>
                </a:cubicBezTo>
                <a:cubicBezTo>
                  <a:pt x="179971" y="4933"/>
                  <a:pt x="177497" y="8362"/>
                  <a:pt x="177497" y="11601"/>
                </a:cubicBezTo>
                <a:cubicBezTo>
                  <a:pt x="177497" y="15029"/>
                  <a:pt x="180445" y="18364"/>
                  <a:pt x="184259" y="18364"/>
                </a:cubicBezTo>
                <a:cubicBezTo>
                  <a:pt x="188640" y="18364"/>
                  <a:pt x="191114" y="14745"/>
                  <a:pt x="191114" y="11601"/>
                </a:cubicBezTo>
                <a:close/>
                <a:moveTo>
                  <a:pt x="271314" y="87991"/>
                </a:moveTo>
                <a:lnTo>
                  <a:pt x="271314" y="84086"/>
                </a:lnTo>
                <a:cubicBezTo>
                  <a:pt x="264654" y="84086"/>
                  <a:pt x="261315" y="84086"/>
                  <a:pt x="261222" y="80277"/>
                </a:cubicBezTo>
                <a:lnTo>
                  <a:pt x="261222" y="56083"/>
                </a:lnTo>
                <a:cubicBezTo>
                  <a:pt x="261222" y="45224"/>
                  <a:pt x="261222" y="41223"/>
                  <a:pt x="257222" y="36747"/>
                </a:cubicBezTo>
                <a:cubicBezTo>
                  <a:pt x="255408" y="34556"/>
                  <a:pt x="251222" y="31984"/>
                  <a:pt x="243595" y="31984"/>
                </a:cubicBezTo>
                <a:cubicBezTo>
                  <a:pt x="234265" y="31984"/>
                  <a:pt x="228173" y="37509"/>
                  <a:pt x="224545" y="45415"/>
                </a:cubicBezTo>
                <a:lnTo>
                  <a:pt x="224545" y="31984"/>
                </a:lnTo>
                <a:lnTo>
                  <a:pt x="206453" y="33508"/>
                </a:lnTo>
                <a:lnTo>
                  <a:pt x="206453" y="37414"/>
                </a:lnTo>
                <a:cubicBezTo>
                  <a:pt x="215401" y="37414"/>
                  <a:pt x="216452" y="38271"/>
                  <a:pt x="216452" y="44558"/>
                </a:cubicBezTo>
                <a:lnTo>
                  <a:pt x="216452" y="78276"/>
                </a:lnTo>
                <a:cubicBezTo>
                  <a:pt x="216452" y="84086"/>
                  <a:pt x="215020" y="84086"/>
                  <a:pt x="206453" y="84086"/>
                </a:cubicBezTo>
                <a:lnTo>
                  <a:pt x="206453" y="87991"/>
                </a:lnTo>
                <a:lnTo>
                  <a:pt x="221029" y="87516"/>
                </a:lnTo>
                <a:lnTo>
                  <a:pt x="235502" y="87991"/>
                </a:lnTo>
                <a:lnTo>
                  <a:pt x="235502" y="84086"/>
                </a:lnTo>
                <a:cubicBezTo>
                  <a:pt x="226833" y="84086"/>
                  <a:pt x="225308" y="84086"/>
                  <a:pt x="225308" y="78276"/>
                </a:cubicBezTo>
                <a:lnTo>
                  <a:pt x="225308" y="55035"/>
                </a:lnTo>
                <a:cubicBezTo>
                  <a:pt x="225308" y="41986"/>
                  <a:pt x="234554" y="34842"/>
                  <a:pt x="242739" y="34842"/>
                </a:cubicBezTo>
                <a:cubicBezTo>
                  <a:pt x="250934" y="34842"/>
                  <a:pt x="252264" y="41700"/>
                  <a:pt x="252264" y="48844"/>
                </a:cubicBezTo>
                <a:lnTo>
                  <a:pt x="252264" y="78276"/>
                </a:lnTo>
                <a:cubicBezTo>
                  <a:pt x="252264" y="84086"/>
                  <a:pt x="250934" y="84086"/>
                  <a:pt x="242265" y="84086"/>
                </a:cubicBezTo>
                <a:lnTo>
                  <a:pt x="242265" y="87991"/>
                </a:lnTo>
                <a:lnTo>
                  <a:pt x="256934" y="87516"/>
                </a:lnTo>
                <a:close/>
                <a:moveTo>
                  <a:pt x="341226" y="60559"/>
                </a:moveTo>
                <a:cubicBezTo>
                  <a:pt x="341226" y="44558"/>
                  <a:pt x="328753" y="31984"/>
                  <a:pt x="314279" y="31984"/>
                </a:cubicBezTo>
                <a:cubicBezTo>
                  <a:pt x="304177" y="31984"/>
                  <a:pt x="298652" y="37699"/>
                  <a:pt x="296178" y="40366"/>
                </a:cubicBezTo>
                <a:lnTo>
                  <a:pt x="296178" y="31984"/>
                </a:lnTo>
                <a:lnTo>
                  <a:pt x="277509" y="33508"/>
                </a:lnTo>
                <a:lnTo>
                  <a:pt x="277509" y="37414"/>
                </a:lnTo>
                <a:cubicBezTo>
                  <a:pt x="286746" y="37414"/>
                  <a:pt x="287704" y="38080"/>
                  <a:pt x="287704" y="43604"/>
                </a:cubicBezTo>
                <a:lnTo>
                  <a:pt x="287704" y="102851"/>
                </a:lnTo>
                <a:cubicBezTo>
                  <a:pt x="287704" y="108661"/>
                  <a:pt x="286178" y="108661"/>
                  <a:pt x="277509" y="108661"/>
                </a:cubicBezTo>
                <a:lnTo>
                  <a:pt x="277509" y="112565"/>
                </a:lnTo>
                <a:lnTo>
                  <a:pt x="291983" y="112090"/>
                </a:lnTo>
                <a:lnTo>
                  <a:pt x="306559" y="112565"/>
                </a:lnTo>
                <a:lnTo>
                  <a:pt x="306559" y="108661"/>
                </a:lnTo>
                <a:cubicBezTo>
                  <a:pt x="297889" y="108661"/>
                  <a:pt x="296559" y="108661"/>
                  <a:pt x="296559" y="102851"/>
                </a:cubicBezTo>
                <a:lnTo>
                  <a:pt x="296559" y="80561"/>
                </a:lnTo>
                <a:cubicBezTo>
                  <a:pt x="297127" y="82467"/>
                  <a:pt x="302559" y="89325"/>
                  <a:pt x="312372" y="89325"/>
                </a:cubicBezTo>
                <a:cubicBezTo>
                  <a:pt x="327804" y="89325"/>
                  <a:pt x="341226" y="76942"/>
                  <a:pt x="341226" y="60559"/>
                </a:cubicBezTo>
                <a:close/>
                <a:moveTo>
                  <a:pt x="330566" y="60559"/>
                </a:moveTo>
                <a:cubicBezTo>
                  <a:pt x="330566" y="75894"/>
                  <a:pt x="321423" y="86658"/>
                  <a:pt x="311898" y="86658"/>
                </a:cubicBezTo>
                <a:cubicBezTo>
                  <a:pt x="306754" y="86658"/>
                  <a:pt x="301796" y="84086"/>
                  <a:pt x="298364" y="78848"/>
                </a:cubicBezTo>
                <a:cubicBezTo>
                  <a:pt x="296559" y="76180"/>
                  <a:pt x="296559" y="76085"/>
                  <a:pt x="296559" y="73513"/>
                </a:cubicBezTo>
                <a:lnTo>
                  <a:pt x="296559" y="45415"/>
                </a:lnTo>
                <a:cubicBezTo>
                  <a:pt x="300271" y="38842"/>
                  <a:pt x="306559" y="35318"/>
                  <a:pt x="313228" y="35318"/>
                </a:cubicBezTo>
                <a:cubicBezTo>
                  <a:pt x="322660" y="35318"/>
                  <a:pt x="330566" y="46272"/>
                  <a:pt x="330566" y="60559"/>
                </a:cubicBezTo>
                <a:close/>
                <a:moveTo>
                  <a:pt x="414766" y="87991"/>
                </a:moveTo>
                <a:lnTo>
                  <a:pt x="414766" y="84086"/>
                </a:lnTo>
                <a:cubicBezTo>
                  <a:pt x="405715" y="84086"/>
                  <a:pt x="404664" y="83229"/>
                  <a:pt x="404664" y="76942"/>
                </a:cubicBezTo>
                <a:lnTo>
                  <a:pt x="404664" y="31984"/>
                </a:lnTo>
                <a:lnTo>
                  <a:pt x="385717" y="33508"/>
                </a:lnTo>
                <a:lnTo>
                  <a:pt x="385717" y="37414"/>
                </a:lnTo>
                <a:cubicBezTo>
                  <a:pt x="394665" y="37414"/>
                  <a:pt x="395716" y="38271"/>
                  <a:pt x="395716" y="44558"/>
                </a:cubicBezTo>
                <a:lnTo>
                  <a:pt x="395716" y="66941"/>
                </a:lnTo>
                <a:cubicBezTo>
                  <a:pt x="395716" y="77991"/>
                  <a:pt x="389614" y="86658"/>
                  <a:pt x="380089" y="86658"/>
                </a:cubicBezTo>
                <a:cubicBezTo>
                  <a:pt x="369327" y="86658"/>
                  <a:pt x="368759" y="80657"/>
                  <a:pt x="368759" y="73990"/>
                </a:cubicBezTo>
                <a:lnTo>
                  <a:pt x="368759" y="31984"/>
                </a:lnTo>
                <a:lnTo>
                  <a:pt x="349895" y="33508"/>
                </a:lnTo>
                <a:lnTo>
                  <a:pt x="349895" y="37414"/>
                </a:lnTo>
                <a:cubicBezTo>
                  <a:pt x="359802" y="37414"/>
                  <a:pt x="359802" y="37794"/>
                  <a:pt x="359802" y="48939"/>
                </a:cubicBezTo>
                <a:lnTo>
                  <a:pt x="359802" y="67989"/>
                </a:lnTo>
                <a:cubicBezTo>
                  <a:pt x="359802" y="77895"/>
                  <a:pt x="359802" y="89325"/>
                  <a:pt x="379522" y="89325"/>
                </a:cubicBezTo>
                <a:cubicBezTo>
                  <a:pt x="386758" y="89325"/>
                  <a:pt x="392479" y="85896"/>
                  <a:pt x="396190" y="77991"/>
                </a:cubicBezTo>
                <a:lnTo>
                  <a:pt x="396190" y="89325"/>
                </a:lnTo>
                <a:close/>
                <a:moveTo>
                  <a:pt x="460289" y="72370"/>
                </a:moveTo>
                <a:lnTo>
                  <a:pt x="460289" y="65036"/>
                </a:lnTo>
                <a:lnTo>
                  <a:pt x="456959" y="65036"/>
                </a:lnTo>
                <a:lnTo>
                  <a:pt x="456959" y="72084"/>
                </a:lnTo>
                <a:cubicBezTo>
                  <a:pt x="456959" y="81420"/>
                  <a:pt x="453145" y="86182"/>
                  <a:pt x="448383" y="86182"/>
                </a:cubicBezTo>
                <a:cubicBezTo>
                  <a:pt x="439723" y="86182"/>
                  <a:pt x="439723" y="74751"/>
                  <a:pt x="439723" y="72465"/>
                </a:cubicBezTo>
                <a:lnTo>
                  <a:pt x="439723" y="37414"/>
                </a:lnTo>
                <a:lnTo>
                  <a:pt x="458196" y="37414"/>
                </a:lnTo>
                <a:lnTo>
                  <a:pt x="458196" y="33508"/>
                </a:lnTo>
                <a:lnTo>
                  <a:pt x="439723" y="33508"/>
                </a:lnTo>
                <a:lnTo>
                  <a:pt x="439723" y="10172"/>
                </a:lnTo>
                <a:lnTo>
                  <a:pt x="436476" y="10172"/>
                </a:lnTo>
                <a:cubicBezTo>
                  <a:pt x="436290" y="20555"/>
                  <a:pt x="432383" y="34079"/>
                  <a:pt x="419808" y="34556"/>
                </a:cubicBezTo>
                <a:lnTo>
                  <a:pt x="419808" y="37414"/>
                </a:lnTo>
                <a:lnTo>
                  <a:pt x="430765" y="37414"/>
                </a:lnTo>
                <a:lnTo>
                  <a:pt x="430765" y="72370"/>
                </a:lnTo>
                <a:cubicBezTo>
                  <a:pt x="430765" y="87801"/>
                  <a:pt x="442867" y="89325"/>
                  <a:pt x="447434" y="89325"/>
                </a:cubicBezTo>
                <a:cubicBezTo>
                  <a:pt x="456670" y="89325"/>
                  <a:pt x="460289" y="80372"/>
                  <a:pt x="460289" y="72370"/>
                </a:cubicBezTo>
                <a:close/>
                <a:moveTo>
                  <a:pt x="578979" y="87991"/>
                </a:moveTo>
                <a:lnTo>
                  <a:pt x="578979" y="84086"/>
                </a:lnTo>
                <a:cubicBezTo>
                  <a:pt x="569826" y="84086"/>
                  <a:pt x="568877" y="83229"/>
                  <a:pt x="568877" y="76942"/>
                </a:cubicBezTo>
                <a:lnTo>
                  <a:pt x="568877" y="171"/>
                </a:lnTo>
                <a:lnTo>
                  <a:pt x="550209" y="1505"/>
                </a:lnTo>
                <a:lnTo>
                  <a:pt x="550209" y="5504"/>
                </a:lnTo>
                <a:cubicBezTo>
                  <a:pt x="559352" y="5504"/>
                  <a:pt x="560301" y="6458"/>
                  <a:pt x="560301" y="12553"/>
                </a:cubicBezTo>
                <a:lnTo>
                  <a:pt x="560301" y="39891"/>
                </a:lnTo>
                <a:cubicBezTo>
                  <a:pt x="556590" y="35318"/>
                  <a:pt x="551158" y="31984"/>
                  <a:pt x="544116" y="31984"/>
                </a:cubicBezTo>
                <a:cubicBezTo>
                  <a:pt x="528973" y="31984"/>
                  <a:pt x="515253" y="44558"/>
                  <a:pt x="515253" y="60750"/>
                </a:cubicBezTo>
                <a:cubicBezTo>
                  <a:pt x="515253" y="76847"/>
                  <a:pt x="527922" y="89325"/>
                  <a:pt x="542684" y="89325"/>
                </a:cubicBezTo>
                <a:cubicBezTo>
                  <a:pt x="550972" y="89325"/>
                  <a:pt x="556785" y="85039"/>
                  <a:pt x="559929" y="80943"/>
                </a:cubicBezTo>
                <a:lnTo>
                  <a:pt x="559929" y="89325"/>
                </a:lnTo>
                <a:close/>
                <a:moveTo>
                  <a:pt x="559929" y="73133"/>
                </a:moveTo>
                <a:cubicBezTo>
                  <a:pt x="559929" y="75323"/>
                  <a:pt x="559929" y="75609"/>
                  <a:pt x="558590" y="77705"/>
                </a:cubicBezTo>
                <a:cubicBezTo>
                  <a:pt x="554683" y="83801"/>
                  <a:pt x="548879" y="86658"/>
                  <a:pt x="543353" y="86658"/>
                </a:cubicBezTo>
                <a:cubicBezTo>
                  <a:pt x="537540" y="86658"/>
                  <a:pt x="532777" y="83324"/>
                  <a:pt x="529829" y="78466"/>
                </a:cubicBezTo>
                <a:cubicBezTo>
                  <a:pt x="526396" y="73228"/>
                  <a:pt x="526015" y="66084"/>
                  <a:pt x="526015" y="60845"/>
                </a:cubicBezTo>
                <a:cubicBezTo>
                  <a:pt x="526015" y="56273"/>
                  <a:pt x="526303" y="48653"/>
                  <a:pt x="530015" y="42843"/>
                </a:cubicBezTo>
                <a:cubicBezTo>
                  <a:pt x="532777" y="39033"/>
                  <a:pt x="537540" y="34842"/>
                  <a:pt x="544591" y="34842"/>
                </a:cubicBezTo>
                <a:cubicBezTo>
                  <a:pt x="549158" y="34842"/>
                  <a:pt x="554590" y="36747"/>
                  <a:pt x="558590" y="42461"/>
                </a:cubicBezTo>
                <a:cubicBezTo>
                  <a:pt x="559929" y="44558"/>
                  <a:pt x="559929" y="44843"/>
                  <a:pt x="559929" y="47034"/>
                </a:cubicBezTo>
                <a:close/>
                <a:moveTo>
                  <a:pt x="614503" y="87991"/>
                </a:moveTo>
                <a:lnTo>
                  <a:pt x="614503" y="84086"/>
                </a:lnTo>
                <a:cubicBezTo>
                  <a:pt x="606029" y="84086"/>
                  <a:pt x="605359" y="83324"/>
                  <a:pt x="605359" y="78466"/>
                </a:cubicBezTo>
                <a:lnTo>
                  <a:pt x="605359" y="31984"/>
                </a:lnTo>
                <a:lnTo>
                  <a:pt x="587360" y="33508"/>
                </a:lnTo>
                <a:lnTo>
                  <a:pt x="587360" y="37414"/>
                </a:lnTo>
                <a:cubicBezTo>
                  <a:pt x="595741" y="37414"/>
                  <a:pt x="596885" y="38080"/>
                  <a:pt x="596885" y="44367"/>
                </a:cubicBezTo>
                <a:lnTo>
                  <a:pt x="596885" y="78276"/>
                </a:lnTo>
                <a:cubicBezTo>
                  <a:pt x="596885" y="84086"/>
                  <a:pt x="595546" y="84086"/>
                  <a:pt x="586979" y="84086"/>
                </a:cubicBezTo>
                <a:lnTo>
                  <a:pt x="586979" y="87991"/>
                </a:lnTo>
                <a:lnTo>
                  <a:pt x="601071" y="87516"/>
                </a:lnTo>
                <a:cubicBezTo>
                  <a:pt x="605545" y="87516"/>
                  <a:pt x="610121" y="87801"/>
                  <a:pt x="614503" y="87991"/>
                </a:cubicBezTo>
                <a:close/>
                <a:moveTo>
                  <a:pt x="607359" y="11601"/>
                </a:moveTo>
                <a:cubicBezTo>
                  <a:pt x="607359" y="8172"/>
                  <a:pt x="604503" y="4933"/>
                  <a:pt x="600596" y="4933"/>
                </a:cubicBezTo>
                <a:cubicBezTo>
                  <a:pt x="596215" y="4933"/>
                  <a:pt x="593639" y="8362"/>
                  <a:pt x="593639" y="11601"/>
                </a:cubicBezTo>
                <a:cubicBezTo>
                  <a:pt x="593639" y="15029"/>
                  <a:pt x="596597" y="18364"/>
                  <a:pt x="600503" y="18364"/>
                </a:cubicBezTo>
                <a:cubicBezTo>
                  <a:pt x="604792" y="18364"/>
                  <a:pt x="607359" y="14745"/>
                  <a:pt x="607359" y="11601"/>
                </a:cubicBezTo>
                <a:close/>
                <a:moveTo>
                  <a:pt x="699465" y="7601"/>
                </a:moveTo>
                <a:cubicBezTo>
                  <a:pt x="699465" y="3123"/>
                  <a:pt x="694991" y="-1163"/>
                  <a:pt x="687847" y="-1163"/>
                </a:cubicBezTo>
                <a:cubicBezTo>
                  <a:pt x="680127" y="-1163"/>
                  <a:pt x="674415" y="3600"/>
                  <a:pt x="673848" y="4077"/>
                </a:cubicBezTo>
                <a:cubicBezTo>
                  <a:pt x="670127" y="-591"/>
                  <a:pt x="662890" y="-1163"/>
                  <a:pt x="659458" y="-1163"/>
                </a:cubicBezTo>
                <a:cubicBezTo>
                  <a:pt x="647077" y="-1163"/>
                  <a:pt x="632222" y="5409"/>
                  <a:pt x="632222" y="19030"/>
                </a:cubicBezTo>
                <a:lnTo>
                  <a:pt x="632222" y="33508"/>
                </a:lnTo>
                <a:lnTo>
                  <a:pt x="621935" y="33508"/>
                </a:lnTo>
                <a:lnTo>
                  <a:pt x="621935" y="37414"/>
                </a:lnTo>
                <a:lnTo>
                  <a:pt x="632222" y="37414"/>
                </a:lnTo>
                <a:lnTo>
                  <a:pt x="632222" y="78276"/>
                </a:lnTo>
                <a:cubicBezTo>
                  <a:pt x="632222" y="84086"/>
                  <a:pt x="630697" y="84086"/>
                  <a:pt x="622028" y="84086"/>
                </a:cubicBezTo>
                <a:lnTo>
                  <a:pt x="622028" y="87991"/>
                </a:lnTo>
                <a:lnTo>
                  <a:pt x="636501" y="87516"/>
                </a:lnTo>
                <a:lnTo>
                  <a:pt x="650789" y="87991"/>
                </a:lnTo>
                <a:lnTo>
                  <a:pt x="650789" y="84086"/>
                </a:lnTo>
                <a:cubicBezTo>
                  <a:pt x="642129" y="84086"/>
                  <a:pt x="640696" y="84086"/>
                  <a:pt x="640696" y="78276"/>
                </a:cubicBezTo>
                <a:lnTo>
                  <a:pt x="640696" y="37414"/>
                </a:lnTo>
                <a:lnTo>
                  <a:pt x="667746" y="37414"/>
                </a:lnTo>
                <a:lnTo>
                  <a:pt x="667746" y="78276"/>
                </a:lnTo>
                <a:cubicBezTo>
                  <a:pt x="667746" y="84086"/>
                  <a:pt x="666416" y="84086"/>
                  <a:pt x="657746" y="84086"/>
                </a:cubicBezTo>
                <a:lnTo>
                  <a:pt x="657746" y="87991"/>
                </a:lnTo>
                <a:lnTo>
                  <a:pt x="672415" y="87516"/>
                </a:lnTo>
                <a:cubicBezTo>
                  <a:pt x="677559" y="87516"/>
                  <a:pt x="683652" y="87516"/>
                  <a:pt x="688889" y="87991"/>
                </a:cubicBezTo>
                <a:lnTo>
                  <a:pt x="688889" y="84086"/>
                </a:lnTo>
                <a:lnTo>
                  <a:pt x="686033" y="84086"/>
                </a:lnTo>
                <a:cubicBezTo>
                  <a:pt x="676508" y="84086"/>
                  <a:pt x="676229" y="82658"/>
                  <a:pt x="676229" y="78180"/>
                </a:cubicBezTo>
                <a:lnTo>
                  <a:pt x="676229" y="37414"/>
                </a:lnTo>
                <a:lnTo>
                  <a:pt x="691084" y="37414"/>
                </a:lnTo>
                <a:lnTo>
                  <a:pt x="691084" y="33508"/>
                </a:lnTo>
                <a:lnTo>
                  <a:pt x="675941" y="33508"/>
                </a:lnTo>
                <a:lnTo>
                  <a:pt x="675941" y="18744"/>
                </a:lnTo>
                <a:cubicBezTo>
                  <a:pt x="675941" y="7410"/>
                  <a:pt x="682033" y="1505"/>
                  <a:pt x="687847" y="1505"/>
                </a:cubicBezTo>
                <a:cubicBezTo>
                  <a:pt x="688321" y="1505"/>
                  <a:pt x="690228" y="1505"/>
                  <a:pt x="692135" y="2362"/>
                </a:cubicBezTo>
                <a:cubicBezTo>
                  <a:pt x="690703" y="3028"/>
                  <a:pt x="688321" y="4647"/>
                  <a:pt x="688321" y="7790"/>
                </a:cubicBezTo>
                <a:cubicBezTo>
                  <a:pt x="688321" y="10744"/>
                  <a:pt x="690414" y="13220"/>
                  <a:pt x="693847" y="13220"/>
                </a:cubicBezTo>
                <a:cubicBezTo>
                  <a:pt x="697558" y="13220"/>
                  <a:pt x="699465" y="10744"/>
                  <a:pt x="699465" y="7601"/>
                </a:cubicBezTo>
                <a:close/>
                <a:moveTo>
                  <a:pt x="669271" y="4077"/>
                </a:moveTo>
                <a:cubicBezTo>
                  <a:pt x="667178" y="4361"/>
                  <a:pt x="664602" y="5981"/>
                  <a:pt x="664602" y="9505"/>
                </a:cubicBezTo>
                <a:cubicBezTo>
                  <a:pt x="664602" y="10267"/>
                  <a:pt x="664602" y="13411"/>
                  <a:pt x="668220" y="14554"/>
                </a:cubicBezTo>
                <a:cubicBezTo>
                  <a:pt x="667746" y="16268"/>
                  <a:pt x="667746" y="17411"/>
                  <a:pt x="667746" y="18935"/>
                </a:cubicBezTo>
                <a:lnTo>
                  <a:pt x="667746" y="33508"/>
                </a:lnTo>
                <a:lnTo>
                  <a:pt x="640408" y="33508"/>
                </a:lnTo>
                <a:lnTo>
                  <a:pt x="640408" y="19221"/>
                </a:lnTo>
                <a:cubicBezTo>
                  <a:pt x="640408" y="6838"/>
                  <a:pt x="650984" y="1505"/>
                  <a:pt x="659272" y="1505"/>
                </a:cubicBezTo>
                <a:cubicBezTo>
                  <a:pt x="665560" y="1505"/>
                  <a:pt x="669271" y="4077"/>
                  <a:pt x="669271" y="4077"/>
                </a:cubicBezTo>
                <a:close/>
                <a:moveTo>
                  <a:pt x="747378" y="72942"/>
                </a:moveTo>
                <a:cubicBezTo>
                  <a:pt x="747378" y="71608"/>
                  <a:pt x="746327" y="71418"/>
                  <a:pt x="745760" y="71418"/>
                </a:cubicBezTo>
                <a:cubicBezTo>
                  <a:pt x="744523" y="71418"/>
                  <a:pt x="744234" y="72179"/>
                  <a:pt x="743946" y="73228"/>
                </a:cubicBezTo>
                <a:cubicBezTo>
                  <a:pt x="739472" y="86182"/>
                  <a:pt x="727854" y="86182"/>
                  <a:pt x="726514" y="86182"/>
                </a:cubicBezTo>
                <a:cubicBezTo>
                  <a:pt x="720133" y="86182"/>
                  <a:pt x="714896" y="82467"/>
                  <a:pt x="711948" y="77705"/>
                </a:cubicBezTo>
                <a:cubicBezTo>
                  <a:pt x="708041" y="71608"/>
                  <a:pt x="708041" y="63226"/>
                  <a:pt x="708041" y="58845"/>
                </a:cubicBezTo>
                <a:lnTo>
                  <a:pt x="744039" y="58845"/>
                </a:lnTo>
                <a:cubicBezTo>
                  <a:pt x="746904" y="58845"/>
                  <a:pt x="747378" y="58845"/>
                  <a:pt x="747378" y="56083"/>
                </a:cubicBezTo>
                <a:cubicBezTo>
                  <a:pt x="747378" y="43604"/>
                  <a:pt x="740327" y="31223"/>
                  <a:pt x="724328" y="31223"/>
                </a:cubicBezTo>
                <a:cubicBezTo>
                  <a:pt x="709278" y="31223"/>
                  <a:pt x="697372" y="44367"/>
                  <a:pt x="697372" y="60178"/>
                </a:cubicBezTo>
                <a:cubicBezTo>
                  <a:pt x="697372" y="77133"/>
                  <a:pt x="710897" y="89325"/>
                  <a:pt x="725752" y="89325"/>
                </a:cubicBezTo>
                <a:cubicBezTo>
                  <a:pt x="741565" y="89325"/>
                  <a:pt x="747378" y="75323"/>
                  <a:pt x="747378" y="72942"/>
                </a:cubicBezTo>
                <a:close/>
                <a:moveTo>
                  <a:pt x="738895" y="56083"/>
                </a:moveTo>
                <a:lnTo>
                  <a:pt x="708227" y="56083"/>
                </a:lnTo>
                <a:cubicBezTo>
                  <a:pt x="708990" y="37223"/>
                  <a:pt x="719845" y="34079"/>
                  <a:pt x="724328" y="34079"/>
                </a:cubicBezTo>
                <a:cubicBezTo>
                  <a:pt x="737565" y="34079"/>
                  <a:pt x="738895" y="51225"/>
                  <a:pt x="738895" y="56083"/>
                </a:cubicBezTo>
                <a:close/>
                <a:moveTo>
                  <a:pt x="798147" y="39795"/>
                </a:moveTo>
                <a:cubicBezTo>
                  <a:pt x="798147" y="35699"/>
                  <a:pt x="794147" y="31984"/>
                  <a:pt x="788529" y="31984"/>
                </a:cubicBezTo>
                <a:cubicBezTo>
                  <a:pt x="779097" y="31984"/>
                  <a:pt x="774521" y="40462"/>
                  <a:pt x="772716" y="45986"/>
                </a:cubicBezTo>
                <a:lnTo>
                  <a:pt x="772716" y="31984"/>
                </a:lnTo>
                <a:lnTo>
                  <a:pt x="754708" y="33508"/>
                </a:lnTo>
                <a:lnTo>
                  <a:pt x="754708" y="37414"/>
                </a:lnTo>
                <a:cubicBezTo>
                  <a:pt x="763759" y="37414"/>
                  <a:pt x="764810" y="38271"/>
                  <a:pt x="764810" y="44558"/>
                </a:cubicBezTo>
                <a:lnTo>
                  <a:pt x="764810" y="78276"/>
                </a:lnTo>
                <a:cubicBezTo>
                  <a:pt x="764810" y="84086"/>
                  <a:pt x="763377" y="84086"/>
                  <a:pt x="754708" y="84086"/>
                </a:cubicBezTo>
                <a:lnTo>
                  <a:pt x="754708" y="87991"/>
                </a:lnTo>
                <a:lnTo>
                  <a:pt x="769479" y="87516"/>
                </a:lnTo>
                <a:cubicBezTo>
                  <a:pt x="774614" y="87516"/>
                  <a:pt x="780809" y="87516"/>
                  <a:pt x="785860" y="87991"/>
                </a:cubicBezTo>
                <a:lnTo>
                  <a:pt x="785860" y="84086"/>
                </a:lnTo>
                <a:lnTo>
                  <a:pt x="783190" y="84086"/>
                </a:lnTo>
                <a:cubicBezTo>
                  <a:pt x="773665" y="84086"/>
                  <a:pt x="773284" y="82658"/>
                  <a:pt x="773284" y="78180"/>
                </a:cubicBezTo>
                <a:lnTo>
                  <a:pt x="773284" y="58655"/>
                </a:lnTo>
                <a:cubicBezTo>
                  <a:pt x="773284" y="46176"/>
                  <a:pt x="778809" y="34842"/>
                  <a:pt x="788529" y="34842"/>
                </a:cubicBezTo>
                <a:cubicBezTo>
                  <a:pt x="789571" y="34842"/>
                  <a:pt x="789664" y="34842"/>
                  <a:pt x="789952" y="35033"/>
                </a:cubicBezTo>
                <a:cubicBezTo>
                  <a:pt x="789571" y="35128"/>
                  <a:pt x="787004" y="36651"/>
                  <a:pt x="787004" y="39891"/>
                </a:cubicBezTo>
                <a:cubicBezTo>
                  <a:pt x="787004" y="43509"/>
                  <a:pt x="789664" y="45415"/>
                  <a:pt x="792529" y="45415"/>
                </a:cubicBezTo>
                <a:cubicBezTo>
                  <a:pt x="794910" y="45415"/>
                  <a:pt x="798147" y="43795"/>
                  <a:pt x="798147" y="39795"/>
                </a:cubicBezTo>
                <a:close/>
                <a:moveTo>
                  <a:pt x="855297" y="72942"/>
                </a:moveTo>
                <a:cubicBezTo>
                  <a:pt x="855297" y="71608"/>
                  <a:pt x="854246" y="71418"/>
                  <a:pt x="853576" y="71418"/>
                </a:cubicBezTo>
                <a:cubicBezTo>
                  <a:pt x="852442" y="71418"/>
                  <a:pt x="852153" y="72179"/>
                  <a:pt x="851865" y="73228"/>
                </a:cubicBezTo>
                <a:cubicBezTo>
                  <a:pt x="847391" y="86182"/>
                  <a:pt x="835773" y="86182"/>
                  <a:pt x="834433" y="86182"/>
                </a:cubicBezTo>
                <a:cubicBezTo>
                  <a:pt x="828052" y="86182"/>
                  <a:pt x="822815" y="82467"/>
                  <a:pt x="819858" y="77705"/>
                </a:cubicBezTo>
                <a:cubicBezTo>
                  <a:pt x="815960" y="71608"/>
                  <a:pt x="815960" y="63226"/>
                  <a:pt x="815960" y="58845"/>
                </a:cubicBezTo>
                <a:lnTo>
                  <a:pt x="851958" y="58845"/>
                </a:lnTo>
                <a:cubicBezTo>
                  <a:pt x="854823" y="58845"/>
                  <a:pt x="855297" y="58845"/>
                  <a:pt x="855297" y="56083"/>
                </a:cubicBezTo>
                <a:cubicBezTo>
                  <a:pt x="855297" y="43604"/>
                  <a:pt x="848246" y="31223"/>
                  <a:pt x="832145" y="31223"/>
                </a:cubicBezTo>
                <a:cubicBezTo>
                  <a:pt x="817197" y="31223"/>
                  <a:pt x="805291" y="44367"/>
                  <a:pt x="805291" y="60178"/>
                </a:cubicBezTo>
                <a:cubicBezTo>
                  <a:pt x="805291" y="77133"/>
                  <a:pt x="818816" y="89325"/>
                  <a:pt x="833671" y="89325"/>
                </a:cubicBezTo>
                <a:cubicBezTo>
                  <a:pt x="849484" y="89325"/>
                  <a:pt x="855297" y="75323"/>
                  <a:pt x="855297" y="72942"/>
                </a:cubicBezTo>
                <a:close/>
                <a:moveTo>
                  <a:pt x="846721" y="56083"/>
                </a:moveTo>
                <a:lnTo>
                  <a:pt x="816146" y="56083"/>
                </a:lnTo>
                <a:cubicBezTo>
                  <a:pt x="816816" y="37223"/>
                  <a:pt x="827671" y="34079"/>
                  <a:pt x="832145" y="34079"/>
                </a:cubicBezTo>
                <a:cubicBezTo>
                  <a:pt x="845391" y="34079"/>
                  <a:pt x="846721" y="51225"/>
                  <a:pt x="846721" y="56083"/>
                </a:cubicBezTo>
                <a:close/>
                <a:moveTo>
                  <a:pt x="928065" y="87991"/>
                </a:moveTo>
                <a:lnTo>
                  <a:pt x="928065" y="84086"/>
                </a:lnTo>
                <a:cubicBezTo>
                  <a:pt x="921396" y="84086"/>
                  <a:pt x="918159" y="84086"/>
                  <a:pt x="917972" y="80277"/>
                </a:cubicBezTo>
                <a:lnTo>
                  <a:pt x="917972" y="56083"/>
                </a:lnTo>
                <a:cubicBezTo>
                  <a:pt x="917972" y="45224"/>
                  <a:pt x="917972" y="41223"/>
                  <a:pt x="913973" y="36747"/>
                </a:cubicBezTo>
                <a:cubicBezTo>
                  <a:pt x="912159" y="34556"/>
                  <a:pt x="907964" y="31984"/>
                  <a:pt x="900448" y="31984"/>
                </a:cubicBezTo>
                <a:cubicBezTo>
                  <a:pt x="891016" y="31984"/>
                  <a:pt x="884914" y="37509"/>
                  <a:pt x="881398" y="45415"/>
                </a:cubicBezTo>
                <a:lnTo>
                  <a:pt x="881398" y="31984"/>
                </a:lnTo>
                <a:lnTo>
                  <a:pt x="863204" y="33508"/>
                </a:lnTo>
                <a:lnTo>
                  <a:pt x="863204" y="37414"/>
                </a:lnTo>
                <a:cubicBezTo>
                  <a:pt x="872152" y="37414"/>
                  <a:pt x="873203" y="38271"/>
                  <a:pt x="873203" y="44558"/>
                </a:cubicBezTo>
                <a:lnTo>
                  <a:pt x="873203" y="78276"/>
                </a:lnTo>
                <a:cubicBezTo>
                  <a:pt x="873203" y="84086"/>
                  <a:pt x="871873" y="84086"/>
                  <a:pt x="863204" y="84086"/>
                </a:cubicBezTo>
                <a:lnTo>
                  <a:pt x="863204" y="87991"/>
                </a:lnTo>
                <a:lnTo>
                  <a:pt x="877770" y="87516"/>
                </a:lnTo>
                <a:lnTo>
                  <a:pt x="892253" y="87991"/>
                </a:lnTo>
                <a:lnTo>
                  <a:pt x="892253" y="84086"/>
                </a:lnTo>
                <a:cubicBezTo>
                  <a:pt x="883584" y="84086"/>
                  <a:pt x="882151" y="84086"/>
                  <a:pt x="882151" y="78276"/>
                </a:cubicBezTo>
                <a:lnTo>
                  <a:pt x="882151" y="55035"/>
                </a:lnTo>
                <a:cubicBezTo>
                  <a:pt x="882151" y="41986"/>
                  <a:pt x="891295" y="34842"/>
                  <a:pt x="899490" y="34842"/>
                </a:cubicBezTo>
                <a:cubicBezTo>
                  <a:pt x="907685" y="34842"/>
                  <a:pt x="909015" y="41700"/>
                  <a:pt x="909015" y="48844"/>
                </a:cubicBezTo>
                <a:lnTo>
                  <a:pt x="909015" y="78276"/>
                </a:lnTo>
                <a:cubicBezTo>
                  <a:pt x="909015" y="84086"/>
                  <a:pt x="907685" y="84086"/>
                  <a:pt x="899109" y="84086"/>
                </a:cubicBezTo>
                <a:lnTo>
                  <a:pt x="899109" y="87991"/>
                </a:lnTo>
                <a:lnTo>
                  <a:pt x="913684" y="87516"/>
                </a:lnTo>
                <a:close/>
                <a:moveTo>
                  <a:pt x="984359" y="72942"/>
                </a:moveTo>
                <a:cubicBezTo>
                  <a:pt x="984359" y="71608"/>
                  <a:pt x="983029" y="71608"/>
                  <a:pt x="982648" y="71608"/>
                </a:cubicBezTo>
                <a:cubicBezTo>
                  <a:pt x="981503" y="71608"/>
                  <a:pt x="981215" y="72179"/>
                  <a:pt x="980927" y="72942"/>
                </a:cubicBezTo>
                <a:cubicBezTo>
                  <a:pt x="977215" y="84658"/>
                  <a:pt x="968834" y="86182"/>
                  <a:pt x="964072" y="86182"/>
                </a:cubicBezTo>
                <a:cubicBezTo>
                  <a:pt x="957217" y="86182"/>
                  <a:pt x="945785" y="80847"/>
                  <a:pt x="945785" y="60464"/>
                </a:cubicBezTo>
                <a:cubicBezTo>
                  <a:pt x="945785" y="39795"/>
                  <a:pt x="956454" y="34365"/>
                  <a:pt x="963216" y="34365"/>
                </a:cubicBezTo>
                <a:cubicBezTo>
                  <a:pt x="964360" y="34365"/>
                  <a:pt x="972546" y="34556"/>
                  <a:pt x="977020" y="39128"/>
                </a:cubicBezTo>
                <a:cubicBezTo>
                  <a:pt x="971783" y="39414"/>
                  <a:pt x="971123" y="43320"/>
                  <a:pt x="971123" y="44938"/>
                </a:cubicBezTo>
                <a:cubicBezTo>
                  <a:pt x="971123" y="48272"/>
                  <a:pt x="973309" y="50748"/>
                  <a:pt x="976834" y="50748"/>
                </a:cubicBezTo>
                <a:cubicBezTo>
                  <a:pt x="980266" y="50748"/>
                  <a:pt x="982834" y="48653"/>
                  <a:pt x="982834" y="44843"/>
                </a:cubicBezTo>
                <a:cubicBezTo>
                  <a:pt x="982834" y="36176"/>
                  <a:pt x="973020" y="31223"/>
                  <a:pt x="963216" y="31223"/>
                </a:cubicBezTo>
                <a:cubicBezTo>
                  <a:pt x="946929" y="31223"/>
                  <a:pt x="935023" y="44938"/>
                  <a:pt x="935023" y="60559"/>
                </a:cubicBezTo>
                <a:cubicBezTo>
                  <a:pt x="935023" y="76847"/>
                  <a:pt x="947878" y="89325"/>
                  <a:pt x="962928" y="89325"/>
                </a:cubicBezTo>
                <a:cubicBezTo>
                  <a:pt x="980164" y="89325"/>
                  <a:pt x="984359" y="74085"/>
                  <a:pt x="984359" y="72942"/>
                </a:cubicBezTo>
                <a:close/>
                <a:moveTo>
                  <a:pt x="1041695" y="72942"/>
                </a:moveTo>
                <a:cubicBezTo>
                  <a:pt x="1041695" y="71608"/>
                  <a:pt x="1040653" y="71418"/>
                  <a:pt x="1040077" y="71418"/>
                </a:cubicBezTo>
                <a:cubicBezTo>
                  <a:pt x="1038840" y="71418"/>
                  <a:pt x="1038560" y="72179"/>
                  <a:pt x="1038272" y="73228"/>
                </a:cubicBezTo>
                <a:cubicBezTo>
                  <a:pt x="1033798" y="86182"/>
                  <a:pt x="1022171" y="86182"/>
                  <a:pt x="1020841" y="86182"/>
                </a:cubicBezTo>
                <a:cubicBezTo>
                  <a:pt x="1014460" y="86182"/>
                  <a:pt x="1009223" y="82467"/>
                  <a:pt x="1006265" y="77705"/>
                </a:cubicBezTo>
                <a:cubicBezTo>
                  <a:pt x="1002358" y="71608"/>
                  <a:pt x="1002358" y="63226"/>
                  <a:pt x="1002358" y="58845"/>
                </a:cubicBezTo>
                <a:lnTo>
                  <a:pt x="1038458" y="58845"/>
                </a:lnTo>
                <a:cubicBezTo>
                  <a:pt x="1041221" y="58845"/>
                  <a:pt x="1041695" y="58845"/>
                  <a:pt x="1041695" y="56083"/>
                </a:cubicBezTo>
                <a:cubicBezTo>
                  <a:pt x="1041695" y="43604"/>
                  <a:pt x="1034747" y="31223"/>
                  <a:pt x="1018645" y="31223"/>
                </a:cubicBezTo>
                <a:cubicBezTo>
                  <a:pt x="1003595" y="31223"/>
                  <a:pt x="991689" y="44367"/>
                  <a:pt x="991689" y="60178"/>
                </a:cubicBezTo>
                <a:cubicBezTo>
                  <a:pt x="991689" y="77133"/>
                  <a:pt x="1005223" y="89325"/>
                  <a:pt x="1020078" y="89325"/>
                </a:cubicBezTo>
                <a:cubicBezTo>
                  <a:pt x="1035891" y="89325"/>
                  <a:pt x="1041695" y="75323"/>
                  <a:pt x="1041695" y="72942"/>
                </a:cubicBezTo>
                <a:close/>
                <a:moveTo>
                  <a:pt x="1033221" y="56083"/>
                </a:moveTo>
                <a:lnTo>
                  <a:pt x="1002553" y="56083"/>
                </a:lnTo>
                <a:cubicBezTo>
                  <a:pt x="1003316" y="37223"/>
                  <a:pt x="1014171" y="34079"/>
                  <a:pt x="1018645" y="34079"/>
                </a:cubicBezTo>
                <a:cubicBezTo>
                  <a:pt x="1031891" y="34079"/>
                  <a:pt x="1033221" y="51225"/>
                  <a:pt x="1033221" y="56083"/>
                </a:cubicBezTo>
                <a:close/>
                <a:moveTo>
                  <a:pt x="1070177" y="81229"/>
                </a:moveTo>
                <a:cubicBezTo>
                  <a:pt x="1070177" y="77514"/>
                  <a:pt x="1067229" y="74561"/>
                  <a:pt x="1063508" y="74561"/>
                </a:cubicBezTo>
                <a:cubicBezTo>
                  <a:pt x="1059610" y="74561"/>
                  <a:pt x="1056652" y="77514"/>
                  <a:pt x="1056652" y="81229"/>
                </a:cubicBezTo>
                <a:cubicBezTo>
                  <a:pt x="1056652" y="85039"/>
                  <a:pt x="1059610" y="87991"/>
                  <a:pt x="1063508" y="87991"/>
                </a:cubicBezTo>
                <a:cubicBezTo>
                  <a:pt x="1067229" y="87991"/>
                  <a:pt x="1070177" y="85039"/>
                  <a:pt x="1070177" y="81229"/>
                </a:cubicBezTo>
                <a:close/>
                <a:moveTo>
                  <a:pt x="1229916" y="30841"/>
                </a:moveTo>
                <a:lnTo>
                  <a:pt x="1227340" y="2362"/>
                </a:lnTo>
                <a:lnTo>
                  <a:pt x="1148665" y="2362"/>
                </a:lnTo>
                <a:lnTo>
                  <a:pt x="1146089" y="30841"/>
                </a:lnTo>
                <a:lnTo>
                  <a:pt x="1149335" y="30841"/>
                </a:lnTo>
                <a:cubicBezTo>
                  <a:pt x="1151140" y="10458"/>
                  <a:pt x="1153047" y="6267"/>
                  <a:pt x="1172571" y="6267"/>
                </a:cubicBezTo>
                <a:cubicBezTo>
                  <a:pt x="1174952" y="6267"/>
                  <a:pt x="1178291" y="6267"/>
                  <a:pt x="1179622" y="6553"/>
                </a:cubicBezTo>
                <a:cubicBezTo>
                  <a:pt x="1182291" y="7029"/>
                  <a:pt x="1182291" y="8362"/>
                  <a:pt x="1182291" y="11316"/>
                </a:cubicBezTo>
                <a:lnTo>
                  <a:pt x="1182291" y="77991"/>
                </a:lnTo>
                <a:cubicBezTo>
                  <a:pt x="1182291" y="82276"/>
                  <a:pt x="1182291" y="84086"/>
                  <a:pt x="1168766" y="84086"/>
                </a:cubicBezTo>
                <a:lnTo>
                  <a:pt x="1163520" y="84086"/>
                </a:lnTo>
                <a:lnTo>
                  <a:pt x="1163520" y="87991"/>
                </a:lnTo>
                <a:cubicBezTo>
                  <a:pt x="1168860" y="87516"/>
                  <a:pt x="1182003" y="87516"/>
                  <a:pt x="1187910" y="87516"/>
                </a:cubicBezTo>
                <a:cubicBezTo>
                  <a:pt x="1193909" y="87516"/>
                  <a:pt x="1207146" y="87516"/>
                  <a:pt x="1212485" y="87991"/>
                </a:cubicBezTo>
                <a:lnTo>
                  <a:pt x="1212485" y="84086"/>
                </a:lnTo>
                <a:lnTo>
                  <a:pt x="1207248" y="84086"/>
                </a:lnTo>
                <a:cubicBezTo>
                  <a:pt x="1193714" y="84086"/>
                  <a:pt x="1193714" y="82276"/>
                  <a:pt x="1193714" y="77991"/>
                </a:cubicBezTo>
                <a:lnTo>
                  <a:pt x="1193714" y="11316"/>
                </a:lnTo>
                <a:cubicBezTo>
                  <a:pt x="1193714" y="8744"/>
                  <a:pt x="1193714" y="7029"/>
                  <a:pt x="1196095" y="6553"/>
                </a:cubicBezTo>
                <a:cubicBezTo>
                  <a:pt x="1197435" y="6267"/>
                  <a:pt x="1201053" y="6267"/>
                  <a:pt x="1203434" y="6267"/>
                </a:cubicBezTo>
                <a:cubicBezTo>
                  <a:pt x="1222866" y="6267"/>
                  <a:pt x="1224865" y="10458"/>
                  <a:pt x="1226577" y="30841"/>
                </a:cubicBezTo>
                <a:close/>
                <a:moveTo>
                  <a:pt x="1303735" y="87991"/>
                </a:moveTo>
                <a:lnTo>
                  <a:pt x="1303735" y="84086"/>
                </a:lnTo>
                <a:cubicBezTo>
                  <a:pt x="1297066" y="84086"/>
                  <a:pt x="1293726" y="84086"/>
                  <a:pt x="1293633" y="80277"/>
                </a:cubicBezTo>
                <a:lnTo>
                  <a:pt x="1293633" y="56083"/>
                </a:lnTo>
                <a:cubicBezTo>
                  <a:pt x="1293633" y="45224"/>
                  <a:pt x="1293633" y="41223"/>
                  <a:pt x="1289634" y="36747"/>
                </a:cubicBezTo>
                <a:cubicBezTo>
                  <a:pt x="1287829" y="34556"/>
                  <a:pt x="1283634" y="31984"/>
                  <a:pt x="1276109" y="31984"/>
                </a:cubicBezTo>
                <a:cubicBezTo>
                  <a:pt x="1265151" y="31984"/>
                  <a:pt x="1259533" y="39605"/>
                  <a:pt x="1257440" y="44176"/>
                </a:cubicBezTo>
                <a:lnTo>
                  <a:pt x="1257440" y="171"/>
                </a:lnTo>
                <a:lnTo>
                  <a:pt x="1238865" y="1505"/>
                </a:lnTo>
                <a:lnTo>
                  <a:pt x="1238865" y="5504"/>
                </a:lnTo>
                <a:cubicBezTo>
                  <a:pt x="1247822" y="5504"/>
                  <a:pt x="1248864" y="6458"/>
                  <a:pt x="1248864" y="12553"/>
                </a:cubicBezTo>
                <a:lnTo>
                  <a:pt x="1248864" y="78276"/>
                </a:lnTo>
                <a:cubicBezTo>
                  <a:pt x="1248864" y="84086"/>
                  <a:pt x="1247534" y="84086"/>
                  <a:pt x="1238865" y="84086"/>
                </a:cubicBezTo>
                <a:lnTo>
                  <a:pt x="1238865" y="87991"/>
                </a:lnTo>
                <a:lnTo>
                  <a:pt x="1253440" y="87516"/>
                </a:lnTo>
                <a:lnTo>
                  <a:pt x="1267914" y="87991"/>
                </a:lnTo>
                <a:lnTo>
                  <a:pt x="1267914" y="84086"/>
                </a:lnTo>
                <a:cubicBezTo>
                  <a:pt x="1259254" y="84086"/>
                  <a:pt x="1257729" y="84086"/>
                  <a:pt x="1257729" y="78276"/>
                </a:cubicBezTo>
                <a:lnTo>
                  <a:pt x="1257729" y="55035"/>
                </a:lnTo>
                <a:cubicBezTo>
                  <a:pt x="1257729" y="41986"/>
                  <a:pt x="1266965" y="34842"/>
                  <a:pt x="1275160" y="34842"/>
                </a:cubicBezTo>
                <a:cubicBezTo>
                  <a:pt x="1283346" y="34842"/>
                  <a:pt x="1284685" y="41700"/>
                  <a:pt x="1284685" y="48844"/>
                </a:cubicBezTo>
                <a:lnTo>
                  <a:pt x="1284685" y="78276"/>
                </a:lnTo>
                <a:cubicBezTo>
                  <a:pt x="1284685" y="84086"/>
                  <a:pt x="1283346" y="84086"/>
                  <a:pt x="1274676" y="84086"/>
                </a:cubicBezTo>
                <a:lnTo>
                  <a:pt x="1274676" y="87991"/>
                </a:lnTo>
                <a:lnTo>
                  <a:pt x="1289345" y="87516"/>
                </a:lnTo>
                <a:close/>
                <a:moveTo>
                  <a:pt x="1359927" y="72942"/>
                </a:moveTo>
                <a:cubicBezTo>
                  <a:pt x="1359927" y="71608"/>
                  <a:pt x="1358885" y="71418"/>
                  <a:pt x="1358308" y="71418"/>
                </a:cubicBezTo>
                <a:cubicBezTo>
                  <a:pt x="1357164" y="71418"/>
                  <a:pt x="1356885" y="72179"/>
                  <a:pt x="1356504" y="73228"/>
                </a:cubicBezTo>
                <a:cubicBezTo>
                  <a:pt x="1352123" y="86182"/>
                  <a:pt x="1340496" y="86182"/>
                  <a:pt x="1339165" y="86182"/>
                </a:cubicBezTo>
                <a:cubicBezTo>
                  <a:pt x="1332691" y="86182"/>
                  <a:pt x="1327547" y="82467"/>
                  <a:pt x="1324497" y="77705"/>
                </a:cubicBezTo>
                <a:cubicBezTo>
                  <a:pt x="1320683" y="71608"/>
                  <a:pt x="1320683" y="63226"/>
                  <a:pt x="1320683" y="58845"/>
                </a:cubicBezTo>
                <a:lnTo>
                  <a:pt x="1356690" y="58845"/>
                </a:lnTo>
                <a:cubicBezTo>
                  <a:pt x="1359546" y="58845"/>
                  <a:pt x="1359927" y="58845"/>
                  <a:pt x="1359927" y="56083"/>
                </a:cubicBezTo>
                <a:cubicBezTo>
                  <a:pt x="1359927" y="43604"/>
                  <a:pt x="1352979" y="31223"/>
                  <a:pt x="1336877" y="31223"/>
                </a:cubicBezTo>
                <a:cubicBezTo>
                  <a:pt x="1321827" y="31223"/>
                  <a:pt x="1309921" y="44367"/>
                  <a:pt x="1309921" y="60178"/>
                </a:cubicBezTo>
                <a:cubicBezTo>
                  <a:pt x="1309921" y="77133"/>
                  <a:pt x="1323548" y="89325"/>
                  <a:pt x="1338403" y="89325"/>
                </a:cubicBezTo>
                <a:cubicBezTo>
                  <a:pt x="1354123" y="89325"/>
                  <a:pt x="1359927" y="75323"/>
                  <a:pt x="1359927" y="72942"/>
                </a:cubicBezTo>
                <a:close/>
                <a:moveTo>
                  <a:pt x="1351453" y="56083"/>
                </a:moveTo>
                <a:lnTo>
                  <a:pt x="1320785" y="56083"/>
                </a:lnTo>
                <a:cubicBezTo>
                  <a:pt x="1321548" y="37223"/>
                  <a:pt x="1332403" y="34079"/>
                  <a:pt x="1336877" y="34079"/>
                </a:cubicBezTo>
                <a:cubicBezTo>
                  <a:pt x="1350123" y="34079"/>
                  <a:pt x="1351453" y="51225"/>
                  <a:pt x="1351453" y="56083"/>
                </a:cubicBezTo>
                <a:close/>
                <a:moveTo>
                  <a:pt x="1460795" y="72942"/>
                </a:moveTo>
                <a:cubicBezTo>
                  <a:pt x="1460795" y="71608"/>
                  <a:pt x="1459753" y="71418"/>
                  <a:pt x="1459177" y="71418"/>
                </a:cubicBezTo>
                <a:cubicBezTo>
                  <a:pt x="1458033" y="71418"/>
                  <a:pt x="1457754" y="72179"/>
                  <a:pt x="1457372" y="73228"/>
                </a:cubicBezTo>
                <a:cubicBezTo>
                  <a:pt x="1452991" y="86182"/>
                  <a:pt x="1441364" y="86182"/>
                  <a:pt x="1440034" y="86182"/>
                </a:cubicBezTo>
                <a:cubicBezTo>
                  <a:pt x="1433560" y="86182"/>
                  <a:pt x="1428416" y="82467"/>
                  <a:pt x="1425365" y="77705"/>
                </a:cubicBezTo>
                <a:cubicBezTo>
                  <a:pt x="1421560" y="71608"/>
                  <a:pt x="1421560" y="63226"/>
                  <a:pt x="1421560" y="58845"/>
                </a:cubicBezTo>
                <a:lnTo>
                  <a:pt x="1457558" y="58845"/>
                </a:lnTo>
                <a:cubicBezTo>
                  <a:pt x="1460414" y="58845"/>
                  <a:pt x="1460795" y="58845"/>
                  <a:pt x="1460795" y="56083"/>
                </a:cubicBezTo>
                <a:cubicBezTo>
                  <a:pt x="1460795" y="43604"/>
                  <a:pt x="1453847" y="31223"/>
                  <a:pt x="1437745" y="31223"/>
                </a:cubicBezTo>
                <a:cubicBezTo>
                  <a:pt x="1422695" y="31223"/>
                  <a:pt x="1410789" y="44367"/>
                  <a:pt x="1410789" y="60178"/>
                </a:cubicBezTo>
                <a:cubicBezTo>
                  <a:pt x="1410789" y="77133"/>
                  <a:pt x="1424416" y="89325"/>
                  <a:pt x="1439271" y="89325"/>
                </a:cubicBezTo>
                <a:cubicBezTo>
                  <a:pt x="1454991" y="89325"/>
                  <a:pt x="1460795" y="75323"/>
                  <a:pt x="1460795" y="72942"/>
                </a:cubicBezTo>
                <a:close/>
                <a:moveTo>
                  <a:pt x="1452321" y="56083"/>
                </a:moveTo>
                <a:lnTo>
                  <a:pt x="1421653" y="56083"/>
                </a:lnTo>
                <a:cubicBezTo>
                  <a:pt x="1422416" y="37223"/>
                  <a:pt x="1433271" y="34079"/>
                  <a:pt x="1437745" y="34079"/>
                </a:cubicBezTo>
                <a:cubicBezTo>
                  <a:pt x="1450991" y="34079"/>
                  <a:pt x="1452321" y="51225"/>
                  <a:pt x="1452321" y="56083"/>
                </a:cubicBezTo>
                <a:close/>
                <a:moveTo>
                  <a:pt x="1530996" y="87991"/>
                </a:moveTo>
                <a:lnTo>
                  <a:pt x="1530996" y="84086"/>
                </a:lnTo>
                <a:cubicBezTo>
                  <a:pt x="1524140" y="84086"/>
                  <a:pt x="1521759" y="83801"/>
                  <a:pt x="1518810" y="80086"/>
                </a:cubicBezTo>
                <a:lnTo>
                  <a:pt x="1501565" y="58178"/>
                </a:lnTo>
                <a:cubicBezTo>
                  <a:pt x="1505379" y="53415"/>
                  <a:pt x="1510327" y="47224"/>
                  <a:pt x="1513471" y="43890"/>
                </a:cubicBezTo>
                <a:cubicBezTo>
                  <a:pt x="1517285" y="39414"/>
                  <a:pt x="1522708" y="37509"/>
                  <a:pt x="1528810" y="37414"/>
                </a:cubicBezTo>
                <a:lnTo>
                  <a:pt x="1528810" y="33508"/>
                </a:lnTo>
                <a:cubicBezTo>
                  <a:pt x="1525377" y="33604"/>
                  <a:pt x="1521471" y="33795"/>
                  <a:pt x="1518234" y="33795"/>
                </a:cubicBezTo>
                <a:cubicBezTo>
                  <a:pt x="1514327" y="33795"/>
                  <a:pt x="1507471" y="33508"/>
                  <a:pt x="1505658" y="33508"/>
                </a:cubicBezTo>
                <a:lnTo>
                  <a:pt x="1505658" y="37414"/>
                </a:lnTo>
                <a:cubicBezTo>
                  <a:pt x="1508522" y="37699"/>
                  <a:pt x="1509564" y="39319"/>
                  <a:pt x="1509564" y="41223"/>
                </a:cubicBezTo>
                <a:cubicBezTo>
                  <a:pt x="1509564" y="43320"/>
                  <a:pt x="1508234" y="44938"/>
                  <a:pt x="1507667" y="45701"/>
                </a:cubicBezTo>
                <a:lnTo>
                  <a:pt x="1499565" y="55511"/>
                </a:lnTo>
                <a:lnTo>
                  <a:pt x="1489472" y="42843"/>
                </a:lnTo>
                <a:cubicBezTo>
                  <a:pt x="1488328" y="41509"/>
                  <a:pt x="1488328" y="41223"/>
                  <a:pt x="1488328" y="40462"/>
                </a:cubicBezTo>
                <a:cubicBezTo>
                  <a:pt x="1488328" y="38557"/>
                  <a:pt x="1490235" y="37509"/>
                  <a:pt x="1492896" y="37414"/>
                </a:cubicBezTo>
                <a:lnTo>
                  <a:pt x="1492896" y="33508"/>
                </a:lnTo>
                <a:lnTo>
                  <a:pt x="1478896" y="33795"/>
                </a:lnTo>
                <a:cubicBezTo>
                  <a:pt x="1476227" y="33795"/>
                  <a:pt x="1470134" y="33604"/>
                  <a:pt x="1466702" y="33508"/>
                </a:cubicBezTo>
                <a:lnTo>
                  <a:pt x="1466702" y="37414"/>
                </a:lnTo>
                <a:cubicBezTo>
                  <a:pt x="1475659" y="37414"/>
                  <a:pt x="1475752" y="37509"/>
                  <a:pt x="1481845" y="45129"/>
                </a:cubicBezTo>
                <a:lnTo>
                  <a:pt x="1494709" y="61322"/>
                </a:lnTo>
                <a:cubicBezTo>
                  <a:pt x="1488617" y="68941"/>
                  <a:pt x="1488617" y="69227"/>
                  <a:pt x="1482515" y="76466"/>
                </a:cubicBezTo>
                <a:cubicBezTo>
                  <a:pt x="1476422" y="83801"/>
                  <a:pt x="1468804" y="84086"/>
                  <a:pt x="1465939" y="84086"/>
                </a:cubicBezTo>
                <a:lnTo>
                  <a:pt x="1465939" y="87991"/>
                </a:lnTo>
                <a:cubicBezTo>
                  <a:pt x="1469371" y="87705"/>
                  <a:pt x="1473371" y="87516"/>
                  <a:pt x="1476710" y="87516"/>
                </a:cubicBezTo>
                <a:lnTo>
                  <a:pt x="1488989" y="87991"/>
                </a:lnTo>
                <a:lnTo>
                  <a:pt x="1488989" y="84086"/>
                </a:lnTo>
                <a:cubicBezTo>
                  <a:pt x="1486235" y="83610"/>
                  <a:pt x="1485277" y="81990"/>
                  <a:pt x="1485277" y="80086"/>
                </a:cubicBezTo>
                <a:cubicBezTo>
                  <a:pt x="1485277" y="77419"/>
                  <a:pt x="1488989" y="73228"/>
                  <a:pt x="1496895" y="63988"/>
                </a:cubicBezTo>
                <a:lnTo>
                  <a:pt x="1506709" y="76657"/>
                </a:lnTo>
                <a:cubicBezTo>
                  <a:pt x="1507667" y="78180"/>
                  <a:pt x="1509471" y="80086"/>
                  <a:pt x="1509471" y="80847"/>
                </a:cubicBezTo>
                <a:cubicBezTo>
                  <a:pt x="1509471" y="81990"/>
                  <a:pt x="1508234" y="83990"/>
                  <a:pt x="1504802" y="84086"/>
                </a:cubicBezTo>
                <a:lnTo>
                  <a:pt x="1504802" y="87991"/>
                </a:lnTo>
                <a:lnTo>
                  <a:pt x="1518615" y="87516"/>
                </a:lnTo>
                <a:cubicBezTo>
                  <a:pt x="1522233" y="87516"/>
                  <a:pt x="1527089" y="87705"/>
                  <a:pt x="1530996" y="87991"/>
                </a:cubicBezTo>
                <a:close/>
                <a:moveTo>
                  <a:pt x="1595010" y="76657"/>
                </a:moveTo>
                <a:lnTo>
                  <a:pt x="1595010" y="69703"/>
                </a:lnTo>
                <a:lnTo>
                  <a:pt x="1591671" y="69703"/>
                </a:lnTo>
                <a:lnTo>
                  <a:pt x="1591671" y="76657"/>
                </a:lnTo>
                <a:cubicBezTo>
                  <a:pt x="1591671" y="84086"/>
                  <a:pt x="1588434" y="84848"/>
                  <a:pt x="1587104" y="84848"/>
                </a:cubicBezTo>
                <a:cubicBezTo>
                  <a:pt x="1582723" y="84848"/>
                  <a:pt x="1582341" y="79038"/>
                  <a:pt x="1582341" y="78466"/>
                </a:cubicBezTo>
                <a:lnTo>
                  <a:pt x="1582341" y="53129"/>
                </a:lnTo>
                <a:cubicBezTo>
                  <a:pt x="1582341" y="47891"/>
                  <a:pt x="1582341" y="42843"/>
                  <a:pt x="1577672" y="38271"/>
                </a:cubicBezTo>
                <a:cubicBezTo>
                  <a:pt x="1572621" y="33318"/>
                  <a:pt x="1566054" y="31223"/>
                  <a:pt x="1559952" y="31223"/>
                </a:cubicBezTo>
                <a:cubicBezTo>
                  <a:pt x="1549385" y="31223"/>
                  <a:pt x="1540521" y="37223"/>
                  <a:pt x="1540521" y="45510"/>
                </a:cubicBezTo>
                <a:cubicBezTo>
                  <a:pt x="1540521" y="49416"/>
                  <a:pt x="1543004" y="51511"/>
                  <a:pt x="1546427" y="51511"/>
                </a:cubicBezTo>
                <a:cubicBezTo>
                  <a:pt x="1550046" y="51511"/>
                  <a:pt x="1552427" y="48939"/>
                  <a:pt x="1552427" y="45701"/>
                </a:cubicBezTo>
                <a:cubicBezTo>
                  <a:pt x="1552427" y="44176"/>
                  <a:pt x="1551664" y="40080"/>
                  <a:pt x="1545664" y="39891"/>
                </a:cubicBezTo>
                <a:cubicBezTo>
                  <a:pt x="1549283" y="35413"/>
                  <a:pt x="1555478" y="34079"/>
                  <a:pt x="1559673" y="34079"/>
                </a:cubicBezTo>
                <a:cubicBezTo>
                  <a:pt x="1566054" y="34079"/>
                  <a:pt x="1573384" y="39033"/>
                  <a:pt x="1573384" y="50273"/>
                </a:cubicBezTo>
                <a:lnTo>
                  <a:pt x="1573384" y="54940"/>
                </a:lnTo>
                <a:cubicBezTo>
                  <a:pt x="1566817" y="55415"/>
                  <a:pt x="1557766" y="55701"/>
                  <a:pt x="1549571" y="59512"/>
                </a:cubicBezTo>
                <a:cubicBezTo>
                  <a:pt x="1539860" y="63893"/>
                  <a:pt x="1536809" y="70370"/>
                  <a:pt x="1536809" y="75894"/>
                </a:cubicBezTo>
                <a:cubicBezTo>
                  <a:pt x="1536809" y="86182"/>
                  <a:pt x="1549283" y="89325"/>
                  <a:pt x="1557292" y="89325"/>
                </a:cubicBezTo>
                <a:cubicBezTo>
                  <a:pt x="1565952" y="89325"/>
                  <a:pt x="1571858" y="84276"/>
                  <a:pt x="1574239" y="78276"/>
                </a:cubicBezTo>
                <a:cubicBezTo>
                  <a:pt x="1574909" y="83324"/>
                  <a:pt x="1578341" y="88753"/>
                  <a:pt x="1584434" y="88753"/>
                </a:cubicBezTo>
                <a:cubicBezTo>
                  <a:pt x="1587104" y="88753"/>
                  <a:pt x="1595010" y="86944"/>
                  <a:pt x="1595010" y="76657"/>
                </a:cubicBezTo>
                <a:close/>
                <a:moveTo>
                  <a:pt x="1573384" y="70275"/>
                </a:moveTo>
                <a:cubicBezTo>
                  <a:pt x="1573384" y="82276"/>
                  <a:pt x="1564147" y="86658"/>
                  <a:pt x="1558333" y="86658"/>
                </a:cubicBezTo>
                <a:cubicBezTo>
                  <a:pt x="1551952" y="86658"/>
                  <a:pt x="1546716" y="82181"/>
                  <a:pt x="1546716" y="75799"/>
                </a:cubicBezTo>
                <a:cubicBezTo>
                  <a:pt x="1546716" y="68941"/>
                  <a:pt x="1552148" y="58369"/>
                  <a:pt x="1573384" y="57607"/>
                </a:cubicBezTo>
                <a:close/>
                <a:moveTo>
                  <a:pt x="1650728" y="72942"/>
                </a:moveTo>
                <a:cubicBezTo>
                  <a:pt x="1650728" y="71608"/>
                  <a:pt x="1649398" y="71608"/>
                  <a:pt x="1649109" y="71608"/>
                </a:cubicBezTo>
                <a:cubicBezTo>
                  <a:pt x="1647872" y="71608"/>
                  <a:pt x="1647584" y="72179"/>
                  <a:pt x="1647295" y="72942"/>
                </a:cubicBezTo>
                <a:cubicBezTo>
                  <a:pt x="1643584" y="84658"/>
                  <a:pt x="1635203" y="86182"/>
                  <a:pt x="1630441" y="86182"/>
                </a:cubicBezTo>
                <a:cubicBezTo>
                  <a:pt x="1623585" y="86182"/>
                  <a:pt x="1612153" y="80847"/>
                  <a:pt x="1612153" y="60464"/>
                </a:cubicBezTo>
                <a:cubicBezTo>
                  <a:pt x="1612153" y="39795"/>
                  <a:pt x="1622916" y="34365"/>
                  <a:pt x="1629585" y="34365"/>
                </a:cubicBezTo>
                <a:cubicBezTo>
                  <a:pt x="1630729" y="34365"/>
                  <a:pt x="1638915" y="34556"/>
                  <a:pt x="1643398" y="39128"/>
                </a:cubicBezTo>
                <a:cubicBezTo>
                  <a:pt x="1638152" y="39414"/>
                  <a:pt x="1637491" y="43320"/>
                  <a:pt x="1637491" y="44938"/>
                </a:cubicBezTo>
                <a:cubicBezTo>
                  <a:pt x="1637491" y="48272"/>
                  <a:pt x="1639677" y="50748"/>
                  <a:pt x="1643296" y="50748"/>
                </a:cubicBezTo>
                <a:cubicBezTo>
                  <a:pt x="1646728" y="50748"/>
                  <a:pt x="1649202" y="48653"/>
                  <a:pt x="1649202" y="44843"/>
                </a:cubicBezTo>
                <a:cubicBezTo>
                  <a:pt x="1649202" y="36176"/>
                  <a:pt x="1639389" y="31223"/>
                  <a:pt x="1629585" y="31223"/>
                </a:cubicBezTo>
                <a:cubicBezTo>
                  <a:pt x="1613391" y="31223"/>
                  <a:pt x="1601484" y="44938"/>
                  <a:pt x="1601484" y="60559"/>
                </a:cubicBezTo>
                <a:cubicBezTo>
                  <a:pt x="1601484" y="76847"/>
                  <a:pt x="1614246" y="89325"/>
                  <a:pt x="1629297" y="89325"/>
                </a:cubicBezTo>
                <a:cubicBezTo>
                  <a:pt x="1646533" y="89325"/>
                  <a:pt x="1650728" y="74085"/>
                  <a:pt x="1650728" y="72942"/>
                </a:cubicBezTo>
                <a:close/>
                <a:moveTo>
                  <a:pt x="1697404" y="72370"/>
                </a:moveTo>
                <a:lnTo>
                  <a:pt x="1697404" y="65036"/>
                </a:lnTo>
                <a:lnTo>
                  <a:pt x="1694065" y="65036"/>
                </a:lnTo>
                <a:lnTo>
                  <a:pt x="1694065" y="72084"/>
                </a:lnTo>
                <a:cubicBezTo>
                  <a:pt x="1694065" y="81420"/>
                  <a:pt x="1690260" y="86182"/>
                  <a:pt x="1685498" y="86182"/>
                </a:cubicBezTo>
                <a:cubicBezTo>
                  <a:pt x="1676829" y="86182"/>
                  <a:pt x="1676829" y="74751"/>
                  <a:pt x="1676829" y="72465"/>
                </a:cubicBezTo>
                <a:lnTo>
                  <a:pt x="1676829" y="37414"/>
                </a:lnTo>
                <a:lnTo>
                  <a:pt x="1695302" y="37414"/>
                </a:lnTo>
                <a:lnTo>
                  <a:pt x="1695302" y="33508"/>
                </a:lnTo>
                <a:lnTo>
                  <a:pt x="1676829" y="33508"/>
                </a:lnTo>
                <a:lnTo>
                  <a:pt x="1676829" y="10172"/>
                </a:lnTo>
                <a:lnTo>
                  <a:pt x="1673591" y="10172"/>
                </a:lnTo>
                <a:cubicBezTo>
                  <a:pt x="1673396" y="20555"/>
                  <a:pt x="1669489" y="34079"/>
                  <a:pt x="1656923" y="34556"/>
                </a:cubicBezTo>
                <a:lnTo>
                  <a:pt x="1656923" y="37414"/>
                </a:lnTo>
                <a:lnTo>
                  <a:pt x="1667871" y="37414"/>
                </a:lnTo>
                <a:lnTo>
                  <a:pt x="1667871" y="72370"/>
                </a:lnTo>
                <a:cubicBezTo>
                  <a:pt x="1667871" y="87801"/>
                  <a:pt x="1679972" y="89325"/>
                  <a:pt x="1684540" y="89325"/>
                </a:cubicBezTo>
                <a:cubicBezTo>
                  <a:pt x="1693776" y="89325"/>
                  <a:pt x="1697404" y="80372"/>
                  <a:pt x="1697404" y="72370"/>
                </a:cubicBezTo>
                <a:close/>
                <a:moveTo>
                  <a:pt x="1815415" y="60559"/>
                </a:moveTo>
                <a:cubicBezTo>
                  <a:pt x="1815415" y="44558"/>
                  <a:pt x="1802839" y="31984"/>
                  <a:pt x="1788078" y="31984"/>
                </a:cubicBezTo>
                <a:cubicBezTo>
                  <a:pt x="1777985" y="31984"/>
                  <a:pt x="1772460" y="37985"/>
                  <a:pt x="1770358" y="40366"/>
                </a:cubicBezTo>
                <a:lnTo>
                  <a:pt x="1770358" y="171"/>
                </a:lnTo>
                <a:lnTo>
                  <a:pt x="1751791" y="1505"/>
                </a:lnTo>
                <a:lnTo>
                  <a:pt x="1751791" y="5504"/>
                </a:lnTo>
                <a:cubicBezTo>
                  <a:pt x="1760833" y="5504"/>
                  <a:pt x="1761884" y="6458"/>
                  <a:pt x="1761884" y="12553"/>
                </a:cubicBezTo>
                <a:lnTo>
                  <a:pt x="1761884" y="87991"/>
                </a:lnTo>
                <a:lnTo>
                  <a:pt x="1765121" y="87991"/>
                </a:lnTo>
                <a:lnTo>
                  <a:pt x="1769790" y="80086"/>
                </a:lnTo>
                <a:cubicBezTo>
                  <a:pt x="1771697" y="83038"/>
                  <a:pt x="1777027" y="89325"/>
                  <a:pt x="1786552" y="89325"/>
                </a:cubicBezTo>
                <a:cubicBezTo>
                  <a:pt x="1802077" y="89325"/>
                  <a:pt x="1815415" y="76942"/>
                  <a:pt x="1815415" y="60559"/>
                </a:cubicBezTo>
                <a:close/>
                <a:moveTo>
                  <a:pt x="1804746" y="60559"/>
                </a:moveTo>
                <a:cubicBezTo>
                  <a:pt x="1804746" y="65226"/>
                  <a:pt x="1804458" y="72751"/>
                  <a:pt x="1800747" y="78466"/>
                </a:cubicBezTo>
                <a:cubicBezTo>
                  <a:pt x="1798077" y="82467"/>
                  <a:pt x="1793128" y="86658"/>
                  <a:pt x="1786171" y="86658"/>
                </a:cubicBezTo>
                <a:cubicBezTo>
                  <a:pt x="1780366" y="86658"/>
                  <a:pt x="1775697" y="83515"/>
                  <a:pt x="1772553" y="78848"/>
                </a:cubicBezTo>
                <a:cubicBezTo>
                  <a:pt x="1770841" y="76180"/>
                  <a:pt x="1770841" y="75799"/>
                  <a:pt x="1770841" y="73513"/>
                </a:cubicBezTo>
                <a:lnTo>
                  <a:pt x="1770841" y="47510"/>
                </a:lnTo>
                <a:cubicBezTo>
                  <a:pt x="1770841" y="45129"/>
                  <a:pt x="1770841" y="44938"/>
                  <a:pt x="1772172" y="42843"/>
                </a:cubicBezTo>
                <a:cubicBezTo>
                  <a:pt x="1777222" y="35890"/>
                  <a:pt x="1784366" y="34842"/>
                  <a:pt x="1787510" y="34842"/>
                </a:cubicBezTo>
                <a:cubicBezTo>
                  <a:pt x="1793314" y="34842"/>
                  <a:pt x="1797891" y="38080"/>
                  <a:pt x="1801035" y="42843"/>
                </a:cubicBezTo>
                <a:cubicBezTo>
                  <a:pt x="1804272" y="48082"/>
                  <a:pt x="1804746" y="55415"/>
                  <a:pt x="1804746" y="60559"/>
                </a:cubicBezTo>
                <a:close/>
                <a:moveTo>
                  <a:pt x="1851702" y="87991"/>
                </a:moveTo>
                <a:lnTo>
                  <a:pt x="1851702" y="84086"/>
                </a:lnTo>
                <a:cubicBezTo>
                  <a:pt x="1843228" y="84086"/>
                  <a:pt x="1842660" y="83324"/>
                  <a:pt x="1842660" y="78466"/>
                </a:cubicBezTo>
                <a:lnTo>
                  <a:pt x="1842660" y="31984"/>
                </a:lnTo>
                <a:lnTo>
                  <a:pt x="1824652" y="33508"/>
                </a:lnTo>
                <a:lnTo>
                  <a:pt x="1824652" y="37414"/>
                </a:lnTo>
                <a:cubicBezTo>
                  <a:pt x="1832940" y="37414"/>
                  <a:pt x="1834177" y="38080"/>
                  <a:pt x="1834177" y="44367"/>
                </a:cubicBezTo>
                <a:lnTo>
                  <a:pt x="1834177" y="78276"/>
                </a:lnTo>
                <a:cubicBezTo>
                  <a:pt x="1834177" y="84086"/>
                  <a:pt x="1832847" y="84086"/>
                  <a:pt x="1824178" y="84086"/>
                </a:cubicBezTo>
                <a:lnTo>
                  <a:pt x="1824178" y="87991"/>
                </a:lnTo>
                <a:lnTo>
                  <a:pt x="1838372" y="87516"/>
                </a:lnTo>
                <a:cubicBezTo>
                  <a:pt x="1842846" y="87516"/>
                  <a:pt x="1847423" y="87801"/>
                  <a:pt x="1851702" y="87991"/>
                </a:cubicBezTo>
                <a:close/>
                <a:moveTo>
                  <a:pt x="1844558" y="11601"/>
                </a:moveTo>
                <a:cubicBezTo>
                  <a:pt x="1844558" y="8172"/>
                  <a:pt x="1841795" y="4933"/>
                  <a:pt x="1837898" y="4933"/>
                </a:cubicBezTo>
                <a:cubicBezTo>
                  <a:pt x="1833414" y="4933"/>
                  <a:pt x="1830940" y="8362"/>
                  <a:pt x="1830940" y="11601"/>
                </a:cubicBezTo>
                <a:cubicBezTo>
                  <a:pt x="1830940" y="15029"/>
                  <a:pt x="1833898" y="18364"/>
                  <a:pt x="1837702" y="18364"/>
                </a:cubicBezTo>
                <a:cubicBezTo>
                  <a:pt x="1842084" y="18364"/>
                  <a:pt x="1844558" y="14745"/>
                  <a:pt x="1844558" y="11601"/>
                </a:cubicBezTo>
                <a:close/>
                <a:moveTo>
                  <a:pt x="1918097" y="76657"/>
                </a:moveTo>
                <a:lnTo>
                  <a:pt x="1918097" y="69703"/>
                </a:lnTo>
                <a:lnTo>
                  <a:pt x="1914758" y="69703"/>
                </a:lnTo>
                <a:lnTo>
                  <a:pt x="1914758" y="76657"/>
                </a:lnTo>
                <a:cubicBezTo>
                  <a:pt x="1914758" y="84086"/>
                  <a:pt x="1911521" y="84848"/>
                  <a:pt x="1910191" y="84848"/>
                </a:cubicBezTo>
                <a:cubicBezTo>
                  <a:pt x="1905903" y="84848"/>
                  <a:pt x="1905429" y="79038"/>
                  <a:pt x="1905429" y="78466"/>
                </a:cubicBezTo>
                <a:lnTo>
                  <a:pt x="1905429" y="53129"/>
                </a:lnTo>
                <a:cubicBezTo>
                  <a:pt x="1905429" y="47891"/>
                  <a:pt x="1905429" y="42843"/>
                  <a:pt x="1900759" y="38271"/>
                </a:cubicBezTo>
                <a:cubicBezTo>
                  <a:pt x="1895708" y="33318"/>
                  <a:pt x="1889234" y="31223"/>
                  <a:pt x="1883141" y="31223"/>
                </a:cubicBezTo>
                <a:cubicBezTo>
                  <a:pt x="1872565" y="31223"/>
                  <a:pt x="1863608" y="37223"/>
                  <a:pt x="1863608" y="45510"/>
                </a:cubicBezTo>
                <a:cubicBezTo>
                  <a:pt x="1863608" y="49416"/>
                  <a:pt x="1866091" y="51511"/>
                  <a:pt x="1869514" y="51511"/>
                </a:cubicBezTo>
                <a:cubicBezTo>
                  <a:pt x="1873133" y="51511"/>
                  <a:pt x="1875514" y="48939"/>
                  <a:pt x="1875514" y="45701"/>
                </a:cubicBezTo>
                <a:cubicBezTo>
                  <a:pt x="1875514" y="44176"/>
                  <a:pt x="1874751" y="40080"/>
                  <a:pt x="1868854" y="39891"/>
                </a:cubicBezTo>
                <a:cubicBezTo>
                  <a:pt x="1872370" y="35413"/>
                  <a:pt x="1878658" y="34079"/>
                  <a:pt x="1882760" y="34079"/>
                </a:cubicBezTo>
                <a:cubicBezTo>
                  <a:pt x="1889234" y="34079"/>
                  <a:pt x="1896471" y="39033"/>
                  <a:pt x="1896471" y="50273"/>
                </a:cubicBezTo>
                <a:lnTo>
                  <a:pt x="1896471" y="54940"/>
                </a:lnTo>
                <a:cubicBezTo>
                  <a:pt x="1889904" y="55415"/>
                  <a:pt x="1880853" y="55701"/>
                  <a:pt x="1872658" y="59512"/>
                </a:cubicBezTo>
                <a:cubicBezTo>
                  <a:pt x="1863040" y="63893"/>
                  <a:pt x="1859896" y="70370"/>
                  <a:pt x="1859896" y="75894"/>
                </a:cubicBezTo>
                <a:cubicBezTo>
                  <a:pt x="1859896" y="86182"/>
                  <a:pt x="1872370" y="89325"/>
                  <a:pt x="1880379" y="89325"/>
                </a:cubicBezTo>
                <a:cubicBezTo>
                  <a:pt x="1889039" y="89325"/>
                  <a:pt x="1895048" y="84276"/>
                  <a:pt x="1897429" y="78276"/>
                </a:cubicBezTo>
                <a:cubicBezTo>
                  <a:pt x="1897996" y="83324"/>
                  <a:pt x="1901429" y="88753"/>
                  <a:pt x="1907521" y="88753"/>
                </a:cubicBezTo>
                <a:cubicBezTo>
                  <a:pt x="1910191" y="88753"/>
                  <a:pt x="1918097" y="86944"/>
                  <a:pt x="1918097" y="76657"/>
                </a:cubicBezTo>
                <a:close/>
                <a:moveTo>
                  <a:pt x="1896471" y="70275"/>
                </a:moveTo>
                <a:cubicBezTo>
                  <a:pt x="1896471" y="82276"/>
                  <a:pt x="1887234" y="86658"/>
                  <a:pt x="1881421" y="86658"/>
                </a:cubicBezTo>
                <a:cubicBezTo>
                  <a:pt x="1875040" y="86658"/>
                  <a:pt x="1869803" y="82181"/>
                  <a:pt x="1869803" y="75799"/>
                </a:cubicBezTo>
                <a:cubicBezTo>
                  <a:pt x="1869803" y="68941"/>
                  <a:pt x="1875235" y="58369"/>
                  <a:pt x="1896471" y="57607"/>
                </a:cubicBezTo>
                <a:close/>
                <a:moveTo>
                  <a:pt x="1966671" y="71704"/>
                </a:moveTo>
                <a:cubicBezTo>
                  <a:pt x="1966671" y="65036"/>
                  <a:pt x="1962858" y="61322"/>
                  <a:pt x="1961341" y="59702"/>
                </a:cubicBezTo>
                <a:cubicBezTo>
                  <a:pt x="1957053" y="55701"/>
                  <a:pt x="1952002" y="54654"/>
                  <a:pt x="1946570" y="53701"/>
                </a:cubicBezTo>
                <a:cubicBezTo>
                  <a:pt x="1939333" y="52272"/>
                  <a:pt x="1930664" y="50653"/>
                  <a:pt x="1930664" y="43320"/>
                </a:cubicBezTo>
                <a:cubicBezTo>
                  <a:pt x="1930664" y="38842"/>
                  <a:pt x="1934097" y="33604"/>
                  <a:pt x="1945147" y="33604"/>
                </a:cubicBezTo>
                <a:cubicBezTo>
                  <a:pt x="1959435" y="33604"/>
                  <a:pt x="1960002" y="45129"/>
                  <a:pt x="1960290" y="48939"/>
                </a:cubicBezTo>
                <a:cubicBezTo>
                  <a:pt x="1960476" y="50177"/>
                  <a:pt x="1961816" y="50177"/>
                  <a:pt x="1961816" y="50177"/>
                </a:cubicBezTo>
                <a:cubicBezTo>
                  <a:pt x="1963434" y="50177"/>
                  <a:pt x="1963434" y="49605"/>
                  <a:pt x="1963434" y="47034"/>
                </a:cubicBezTo>
                <a:lnTo>
                  <a:pt x="1963434" y="34365"/>
                </a:lnTo>
                <a:cubicBezTo>
                  <a:pt x="1963434" y="32175"/>
                  <a:pt x="1963434" y="31223"/>
                  <a:pt x="1962104" y="31223"/>
                </a:cubicBezTo>
                <a:cubicBezTo>
                  <a:pt x="1961527" y="31223"/>
                  <a:pt x="1961146" y="31223"/>
                  <a:pt x="1959528" y="32747"/>
                </a:cubicBezTo>
                <a:cubicBezTo>
                  <a:pt x="1959146" y="33318"/>
                  <a:pt x="1957816" y="34365"/>
                  <a:pt x="1957342" y="34842"/>
                </a:cubicBezTo>
                <a:cubicBezTo>
                  <a:pt x="1952384" y="31223"/>
                  <a:pt x="1947054" y="31223"/>
                  <a:pt x="1945147" y="31223"/>
                </a:cubicBezTo>
                <a:cubicBezTo>
                  <a:pt x="1929520" y="31223"/>
                  <a:pt x="1924572" y="39795"/>
                  <a:pt x="1924572" y="46939"/>
                </a:cubicBezTo>
                <a:cubicBezTo>
                  <a:pt x="1924572" y="51225"/>
                  <a:pt x="1926478" y="54749"/>
                  <a:pt x="1930097" y="57607"/>
                </a:cubicBezTo>
                <a:cubicBezTo>
                  <a:pt x="1934283" y="60845"/>
                  <a:pt x="1937808" y="61607"/>
                  <a:pt x="1947054" y="63417"/>
                </a:cubicBezTo>
                <a:cubicBezTo>
                  <a:pt x="1949910" y="63893"/>
                  <a:pt x="1960579" y="65989"/>
                  <a:pt x="1960579" y="75037"/>
                </a:cubicBezTo>
                <a:cubicBezTo>
                  <a:pt x="1960579" y="81609"/>
                  <a:pt x="1956002" y="86658"/>
                  <a:pt x="1946003" y="86658"/>
                </a:cubicBezTo>
                <a:cubicBezTo>
                  <a:pt x="1935148" y="86658"/>
                  <a:pt x="1930385" y="79323"/>
                  <a:pt x="1928004" y="68655"/>
                </a:cubicBezTo>
                <a:cubicBezTo>
                  <a:pt x="1927520" y="66941"/>
                  <a:pt x="1927520" y="66369"/>
                  <a:pt x="1926190" y="66369"/>
                </a:cubicBezTo>
                <a:cubicBezTo>
                  <a:pt x="1924572" y="66369"/>
                  <a:pt x="1924572" y="67322"/>
                  <a:pt x="1924572" y="69703"/>
                </a:cubicBezTo>
                <a:lnTo>
                  <a:pt x="1924572" y="86372"/>
                </a:lnTo>
                <a:cubicBezTo>
                  <a:pt x="1924572" y="88373"/>
                  <a:pt x="1924572" y="89325"/>
                  <a:pt x="1925902" y="89325"/>
                </a:cubicBezTo>
                <a:cubicBezTo>
                  <a:pt x="1926478" y="89325"/>
                  <a:pt x="1926664" y="89325"/>
                  <a:pt x="1929241" y="86753"/>
                </a:cubicBezTo>
                <a:cubicBezTo>
                  <a:pt x="1929520" y="86658"/>
                  <a:pt x="1929520" y="86372"/>
                  <a:pt x="1931715" y="83990"/>
                </a:cubicBezTo>
                <a:cubicBezTo>
                  <a:pt x="1937334" y="89325"/>
                  <a:pt x="1943147" y="89325"/>
                  <a:pt x="1946003" y="89325"/>
                </a:cubicBezTo>
                <a:cubicBezTo>
                  <a:pt x="1960765" y="89325"/>
                  <a:pt x="1966671" y="80847"/>
                  <a:pt x="1966671" y="71704"/>
                </a:cubicBezTo>
                <a:close/>
                <a:moveTo>
                  <a:pt x="2061066" y="71704"/>
                </a:moveTo>
                <a:cubicBezTo>
                  <a:pt x="2061066" y="65036"/>
                  <a:pt x="2057252" y="61322"/>
                  <a:pt x="2055726" y="59702"/>
                </a:cubicBezTo>
                <a:cubicBezTo>
                  <a:pt x="2051447" y="55701"/>
                  <a:pt x="2046397" y="54654"/>
                  <a:pt x="2040964" y="53701"/>
                </a:cubicBezTo>
                <a:cubicBezTo>
                  <a:pt x="2033728" y="52272"/>
                  <a:pt x="2025058" y="50653"/>
                  <a:pt x="2025058" y="43320"/>
                </a:cubicBezTo>
                <a:cubicBezTo>
                  <a:pt x="2025058" y="38842"/>
                  <a:pt x="2028491" y="33604"/>
                  <a:pt x="2039541" y="33604"/>
                </a:cubicBezTo>
                <a:cubicBezTo>
                  <a:pt x="2053829" y="33604"/>
                  <a:pt x="2054396" y="45129"/>
                  <a:pt x="2054685" y="48939"/>
                </a:cubicBezTo>
                <a:cubicBezTo>
                  <a:pt x="2054871" y="50177"/>
                  <a:pt x="2056210" y="50177"/>
                  <a:pt x="2056210" y="50177"/>
                </a:cubicBezTo>
                <a:cubicBezTo>
                  <a:pt x="2057829" y="50177"/>
                  <a:pt x="2057829" y="49605"/>
                  <a:pt x="2057829" y="47034"/>
                </a:cubicBezTo>
                <a:lnTo>
                  <a:pt x="2057829" y="34365"/>
                </a:lnTo>
                <a:cubicBezTo>
                  <a:pt x="2057829" y="32175"/>
                  <a:pt x="2057829" y="31223"/>
                  <a:pt x="2056489" y="31223"/>
                </a:cubicBezTo>
                <a:cubicBezTo>
                  <a:pt x="2055922" y="31223"/>
                  <a:pt x="2055540" y="31223"/>
                  <a:pt x="2053922" y="32747"/>
                </a:cubicBezTo>
                <a:cubicBezTo>
                  <a:pt x="2053540" y="33318"/>
                  <a:pt x="2052210" y="34365"/>
                  <a:pt x="2051727" y="34842"/>
                </a:cubicBezTo>
                <a:cubicBezTo>
                  <a:pt x="2046778" y="31223"/>
                  <a:pt x="2041439" y="31223"/>
                  <a:pt x="2039541" y="31223"/>
                </a:cubicBezTo>
                <a:cubicBezTo>
                  <a:pt x="2023914" y="31223"/>
                  <a:pt x="2018966" y="39795"/>
                  <a:pt x="2018966" y="46939"/>
                </a:cubicBezTo>
                <a:cubicBezTo>
                  <a:pt x="2018966" y="51225"/>
                  <a:pt x="2020873" y="54749"/>
                  <a:pt x="2024491" y="57607"/>
                </a:cubicBezTo>
                <a:cubicBezTo>
                  <a:pt x="2028677" y="60845"/>
                  <a:pt x="2032202" y="61607"/>
                  <a:pt x="2041439" y="63417"/>
                </a:cubicBezTo>
                <a:cubicBezTo>
                  <a:pt x="2044304" y="63893"/>
                  <a:pt x="2054973" y="65989"/>
                  <a:pt x="2054973" y="75037"/>
                </a:cubicBezTo>
                <a:cubicBezTo>
                  <a:pt x="2054973" y="81609"/>
                  <a:pt x="2050396" y="86658"/>
                  <a:pt x="2040397" y="86658"/>
                </a:cubicBezTo>
                <a:cubicBezTo>
                  <a:pt x="2029533" y="86658"/>
                  <a:pt x="2024770" y="79323"/>
                  <a:pt x="2022389" y="68655"/>
                </a:cubicBezTo>
                <a:cubicBezTo>
                  <a:pt x="2021914" y="66941"/>
                  <a:pt x="2021914" y="66369"/>
                  <a:pt x="2020584" y="66369"/>
                </a:cubicBezTo>
                <a:cubicBezTo>
                  <a:pt x="2018966" y="66369"/>
                  <a:pt x="2018966" y="67322"/>
                  <a:pt x="2018966" y="69703"/>
                </a:cubicBezTo>
                <a:lnTo>
                  <a:pt x="2018966" y="86372"/>
                </a:lnTo>
                <a:cubicBezTo>
                  <a:pt x="2018966" y="88373"/>
                  <a:pt x="2018966" y="89325"/>
                  <a:pt x="2020296" y="89325"/>
                </a:cubicBezTo>
                <a:cubicBezTo>
                  <a:pt x="2020873" y="89325"/>
                  <a:pt x="2021059" y="89325"/>
                  <a:pt x="2023635" y="86753"/>
                </a:cubicBezTo>
                <a:cubicBezTo>
                  <a:pt x="2023914" y="86658"/>
                  <a:pt x="2023914" y="86372"/>
                  <a:pt x="2026110" y="83990"/>
                </a:cubicBezTo>
                <a:cubicBezTo>
                  <a:pt x="2031728" y="89325"/>
                  <a:pt x="2037541" y="89325"/>
                  <a:pt x="2040397" y="89325"/>
                </a:cubicBezTo>
                <a:cubicBezTo>
                  <a:pt x="2055159" y="89325"/>
                  <a:pt x="2061066" y="80847"/>
                  <a:pt x="2061066" y="71704"/>
                </a:cubicBezTo>
                <a:close/>
                <a:moveTo>
                  <a:pt x="2119164" y="72942"/>
                </a:moveTo>
                <a:cubicBezTo>
                  <a:pt x="2119164" y="71608"/>
                  <a:pt x="2117834" y="71608"/>
                  <a:pt x="2117453" y="71608"/>
                </a:cubicBezTo>
                <a:cubicBezTo>
                  <a:pt x="2116309" y="71608"/>
                  <a:pt x="2116020" y="72179"/>
                  <a:pt x="2115741" y="72942"/>
                </a:cubicBezTo>
                <a:cubicBezTo>
                  <a:pt x="2112021" y="84658"/>
                  <a:pt x="2103640" y="86182"/>
                  <a:pt x="2098877" y="86182"/>
                </a:cubicBezTo>
                <a:cubicBezTo>
                  <a:pt x="2092022" y="86182"/>
                  <a:pt x="2080590" y="80847"/>
                  <a:pt x="2080590" y="60464"/>
                </a:cubicBezTo>
                <a:cubicBezTo>
                  <a:pt x="2080590" y="39795"/>
                  <a:pt x="2091259" y="34365"/>
                  <a:pt x="2098021" y="34365"/>
                </a:cubicBezTo>
                <a:cubicBezTo>
                  <a:pt x="2099166" y="34365"/>
                  <a:pt x="2107360" y="34556"/>
                  <a:pt x="2111835" y="39128"/>
                </a:cubicBezTo>
                <a:cubicBezTo>
                  <a:pt x="2106598" y="39414"/>
                  <a:pt x="2105928" y="43320"/>
                  <a:pt x="2105928" y="44938"/>
                </a:cubicBezTo>
                <a:cubicBezTo>
                  <a:pt x="2105928" y="48272"/>
                  <a:pt x="2108114" y="50748"/>
                  <a:pt x="2111742" y="50748"/>
                </a:cubicBezTo>
                <a:cubicBezTo>
                  <a:pt x="2115072" y="50748"/>
                  <a:pt x="2117639" y="48653"/>
                  <a:pt x="2117639" y="44843"/>
                </a:cubicBezTo>
                <a:cubicBezTo>
                  <a:pt x="2117639" y="36176"/>
                  <a:pt x="2107835" y="31223"/>
                  <a:pt x="2098021" y="31223"/>
                </a:cubicBezTo>
                <a:cubicBezTo>
                  <a:pt x="2081734" y="31223"/>
                  <a:pt x="2069828" y="44938"/>
                  <a:pt x="2069828" y="60559"/>
                </a:cubicBezTo>
                <a:cubicBezTo>
                  <a:pt x="2069828" y="76847"/>
                  <a:pt x="2082683" y="89325"/>
                  <a:pt x="2097733" y="89325"/>
                </a:cubicBezTo>
                <a:cubicBezTo>
                  <a:pt x="2114979" y="89325"/>
                  <a:pt x="2119164" y="74085"/>
                  <a:pt x="2119164" y="72942"/>
                </a:cubicBezTo>
                <a:close/>
                <a:moveTo>
                  <a:pt x="2183653" y="60845"/>
                </a:moveTo>
                <a:cubicBezTo>
                  <a:pt x="2183653" y="44653"/>
                  <a:pt x="2170891" y="31223"/>
                  <a:pt x="2155264" y="31223"/>
                </a:cubicBezTo>
                <a:cubicBezTo>
                  <a:pt x="2138977" y="31223"/>
                  <a:pt x="2126503" y="45129"/>
                  <a:pt x="2126503" y="60845"/>
                </a:cubicBezTo>
                <a:cubicBezTo>
                  <a:pt x="2126503" y="77228"/>
                  <a:pt x="2139935" y="89325"/>
                  <a:pt x="2155078" y="89325"/>
                </a:cubicBezTo>
                <a:cubicBezTo>
                  <a:pt x="2170696" y="89325"/>
                  <a:pt x="2183653" y="76942"/>
                  <a:pt x="2183653" y="60845"/>
                </a:cubicBezTo>
                <a:close/>
                <a:moveTo>
                  <a:pt x="2172984" y="59798"/>
                </a:moveTo>
                <a:cubicBezTo>
                  <a:pt x="2172984" y="64465"/>
                  <a:pt x="2172984" y="71322"/>
                  <a:pt x="2170129" y="76847"/>
                </a:cubicBezTo>
                <a:cubicBezTo>
                  <a:pt x="2167273" y="82467"/>
                  <a:pt x="2161645" y="86182"/>
                  <a:pt x="2155264" y="86182"/>
                </a:cubicBezTo>
                <a:cubicBezTo>
                  <a:pt x="2149553" y="86182"/>
                  <a:pt x="2143935" y="83515"/>
                  <a:pt x="2140503" y="77705"/>
                </a:cubicBezTo>
                <a:cubicBezTo>
                  <a:pt x="2137266" y="72179"/>
                  <a:pt x="2137266" y="64465"/>
                  <a:pt x="2137266" y="59798"/>
                </a:cubicBezTo>
                <a:cubicBezTo>
                  <a:pt x="2137266" y="54940"/>
                  <a:pt x="2137266" y="48082"/>
                  <a:pt x="2140317" y="42557"/>
                </a:cubicBezTo>
                <a:cubicBezTo>
                  <a:pt x="2143740" y="36747"/>
                  <a:pt x="2149842" y="34079"/>
                  <a:pt x="2155078" y="34079"/>
                </a:cubicBezTo>
                <a:cubicBezTo>
                  <a:pt x="2160697" y="34079"/>
                  <a:pt x="2166222" y="36937"/>
                  <a:pt x="2169654" y="42272"/>
                </a:cubicBezTo>
                <a:cubicBezTo>
                  <a:pt x="2172984" y="47796"/>
                  <a:pt x="2172984" y="55035"/>
                  <a:pt x="2172984" y="59798"/>
                </a:cubicBezTo>
                <a:close/>
                <a:moveTo>
                  <a:pt x="2234515" y="39795"/>
                </a:moveTo>
                <a:cubicBezTo>
                  <a:pt x="2234515" y="35699"/>
                  <a:pt x="2230423" y="31984"/>
                  <a:pt x="2224795" y="31984"/>
                </a:cubicBezTo>
                <a:cubicBezTo>
                  <a:pt x="2215465" y="31984"/>
                  <a:pt x="2210796" y="40462"/>
                  <a:pt x="2208991" y="45986"/>
                </a:cubicBezTo>
                <a:lnTo>
                  <a:pt x="2208991" y="31984"/>
                </a:lnTo>
                <a:lnTo>
                  <a:pt x="2190983" y="33508"/>
                </a:lnTo>
                <a:lnTo>
                  <a:pt x="2190983" y="37414"/>
                </a:lnTo>
                <a:cubicBezTo>
                  <a:pt x="2200127" y="37414"/>
                  <a:pt x="2201178" y="38271"/>
                  <a:pt x="2201178" y="44558"/>
                </a:cubicBezTo>
                <a:lnTo>
                  <a:pt x="2201178" y="78276"/>
                </a:lnTo>
                <a:cubicBezTo>
                  <a:pt x="2201178" y="84086"/>
                  <a:pt x="2199652" y="84086"/>
                  <a:pt x="2190983" y="84086"/>
                </a:cubicBezTo>
                <a:lnTo>
                  <a:pt x="2190983" y="87991"/>
                </a:lnTo>
                <a:lnTo>
                  <a:pt x="2205745" y="87516"/>
                </a:lnTo>
                <a:cubicBezTo>
                  <a:pt x="2210991" y="87516"/>
                  <a:pt x="2217084" y="87516"/>
                  <a:pt x="2222135" y="87991"/>
                </a:cubicBezTo>
                <a:lnTo>
                  <a:pt x="2222135" y="84086"/>
                </a:lnTo>
                <a:lnTo>
                  <a:pt x="2219465" y="84086"/>
                </a:lnTo>
                <a:cubicBezTo>
                  <a:pt x="2209940" y="84086"/>
                  <a:pt x="2209652" y="82658"/>
                  <a:pt x="2209652" y="78180"/>
                </a:cubicBezTo>
                <a:lnTo>
                  <a:pt x="2209652" y="58655"/>
                </a:lnTo>
                <a:cubicBezTo>
                  <a:pt x="2209652" y="46176"/>
                  <a:pt x="2215084" y="34842"/>
                  <a:pt x="2224795" y="34842"/>
                </a:cubicBezTo>
                <a:cubicBezTo>
                  <a:pt x="2225846" y="34842"/>
                  <a:pt x="2226042" y="34842"/>
                  <a:pt x="2226321" y="35033"/>
                </a:cubicBezTo>
                <a:cubicBezTo>
                  <a:pt x="2225846" y="35128"/>
                  <a:pt x="2223279" y="36651"/>
                  <a:pt x="2223279" y="39891"/>
                </a:cubicBezTo>
                <a:cubicBezTo>
                  <a:pt x="2223279" y="43509"/>
                  <a:pt x="2226042" y="45415"/>
                  <a:pt x="2228804" y="45415"/>
                </a:cubicBezTo>
                <a:cubicBezTo>
                  <a:pt x="2231185" y="45415"/>
                  <a:pt x="2234515" y="43795"/>
                  <a:pt x="2234515" y="39795"/>
                </a:cubicBezTo>
                <a:close/>
                <a:moveTo>
                  <a:pt x="2291572" y="72942"/>
                </a:moveTo>
                <a:cubicBezTo>
                  <a:pt x="2291572" y="71608"/>
                  <a:pt x="2290521" y="71418"/>
                  <a:pt x="2289954" y="71418"/>
                </a:cubicBezTo>
                <a:cubicBezTo>
                  <a:pt x="2288810" y="71418"/>
                  <a:pt x="2288428" y="72179"/>
                  <a:pt x="2288140" y="73228"/>
                </a:cubicBezTo>
                <a:cubicBezTo>
                  <a:pt x="2283666" y="86182"/>
                  <a:pt x="2272141" y="86182"/>
                  <a:pt x="2270709" y="86182"/>
                </a:cubicBezTo>
                <a:cubicBezTo>
                  <a:pt x="2264328" y="86182"/>
                  <a:pt x="2259184" y="82467"/>
                  <a:pt x="2256133" y="77705"/>
                </a:cubicBezTo>
                <a:cubicBezTo>
                  <a:pt x="2252328" y="71608"/>
                  <a:pt x="2252328" y="63226"/>
                  <a:pt x="2252328" y="58845"/>
                </a:cubicBezTo>
                <a:lnTo>
                  <a:pt x="2288335" y="58845"/>
                </a:lnTo>
                <a:cubicBezTo>
                  <a:pt x="2291191" y="58845"/>
                  <a:pt x="2291572" y="58845"/>
                  <a:pt x="2291572" y="56083"/>
                </a:cubicBezTo>
                <a:cubicBezTo>
                  <a:pt x="2291572" y="43604"/>
                  <a:pt x="2284615" y="31223"/>
                  <a:pt x="2268523" y="31223"/>
                </a:cubicBezTo>
                <a:cubicBezTo>
                  <a:pt x="2253472" y="31223"/>
                  <a:pt x="2241566" y="44367"/>
                  <a:pt x="2241566" y="60178"/>
                </a:cubicBezTo>
                <a:cubicBezTo>
                  <a:pt x="2241566" y="77133"/>
                  <a:pt x="2255091" y="89325"/>
                  <a:pt x="2270039" y="89325"/>
                </a:cubicBezTo>
                <a:cubicBezTo>
                  <a:pt x="2285759" y="89325"/>
                  <a:pt x="2291572" y="75323"/>
                  <a:pt x="2291572" y="72942"/>
                </a:cubicBezTo>
                <a:close/>
                <a:moveTo>
                  <a:pt x="2283089" y="56083"/>
                </a:moveTo>
                <a:lnTo>
                  <a:pt x="2252421" y="56083"/>
                </a:lnTo>
                <a:cubicBezTo>
                  <a:pt x="2253184" y="37223"/>
                  <a:pt x="2264039" y="34079"/>
                  <a:pt x="2268523" y="34079"/>
                </a:cubicBezTo>
                <a:cubicBezTo>
                  <a:pt x="2281759" y="34079"/>
                  <a:pt x="2283089" y="51225"/>
                  <a:pt x="2283089" y="56083"/>
                </a:cubicBezTo>
                <a:close/>
                <a:moveTo>
                  <a:pt x="2385009" y="7601"/>
                </a:moveTo>
                <a:cubicBezTo>
                  <a:pt x="2385009" y="3028"/>
                  <a:pt x="2380153" y="-1163"/>
                  <a:pt x="2373298" y="-1163"/>
                </a:cubicBezTo>
                <a:cubicBezTo>
                  <a:pt x="2364340" y="-1163"/>
                  <a:pt x="2353290" y="5504"/>
                  <a:pt x="2353290" y="18935"/>
                </a:cubicBezTo>
                <a:lnTo>
                  <a:pt x="2353290" y="33508"/>
                </a:lnTo>
                <a:lnTo>
                  <a:pt x="2343197" y="33508"/>
                </a:lnTo>
                <a:lnTo>
                  <a:pt x="2343197" y="37414"/>
                </a:lnTo>
                <a:lnTo>
                  <a:pt x="2353290" y="37414"/>
                </a:lnTo>
                <a:lnTo>
                  <a:pt x="2353290" y="78276"/>
                </a:lnTo>
                <a:cubicBezTo>
                  <a:pt x="2353290" y="84086"/>
                  <a:pt x="2351959" y="84086"/>
                  <a:pt x="2343197" y="84086"/>
                </a:cubicBezTo>
                <a:lnTo>
                  <a:pt x="2343197" y="87991"/>
                </a:lnTo>
                <a:lnTo>
                  <a:pt x="2357959" y="87516"/>
                </a:lnTo>
                <a:cubicBezTo>
                  <a:pt x="2363103" y="87516"/>
                  <a:pt x="2369196" y="87516"/>
                  <a:pt x="2374339" y="87991"/>
                </a:cubicBezTo>
                <a:lnTo>
                  <a:pt x="2374339" y="84086"/>
                </a:lnTo>
                <a:lnTo>
                  <a:pt x="2371577" y="84086"/>
                </a:lnTo>
                <a:cubicBezTo>
                  <a:pt x="2362052" y="84086"/>
                  <a:pt x="2361773" y="82658"/>
                  <a:pt x="2361773" y="78180"/>
                </a:cubicBezTo>
                <a:lnTo>
                  <a:pt x="2361773" y="37414"/>
                </a:lnTo>
                <a:lnTo>
                  <a:pt x="2376535" y="37414"/>
                </a:lnTo>
                <a:lnTo>
                  <a:pt x="2376535" y="33508"/>
                </a:lnTo>
                <a:lnTo>
                  <a:pt x="2361484" y="33508"/>
                </a:lnTo>
                <a:lnTo>
                  <a:pt x="2361484" y="18744"/>
                </a:lnTo>
                <a:cubicBezTo>
                  <a:pt x="2361484" y="7601"/>
                  <a:pt x="2367577" y="1505"/>
                  <a:pt x="2373298" y="1505"/>
                </a:cubicBezTo>
                <a:cubicBezTo>
                  <a:pt x="2373679" y="1505"/>
                  <a:pt x="2375679" y="1505"/>
                  <a:pt x="2377576" y="2362"/>
                </a:cubicBezTo>
                <a:cubicBezTo>
                  <a:pt x="2376060" y="3028"/>
                  <a:pt x="2373679" y="4647"/>
                  <a:pt x="2373679" y="7790"/>
                </a:cubicBezTo>
                <a:cubicBezTo>
                  <a:pt x="2373679" y="10744"/>
                  <a:pt x="2375772" y="13220"/>
                  <a:pt x="2379204" y="13220"/>
                </a:cubicBezTo>
                <a:cubicBezTo>
                  <a:pt x="2383102" y="13220"/>
                  <a:pt x="2385009" y="10744"/>
                  <a:pt x="2385009" y="7601"/>
                </a:cubicBezTo>
                <a:close/>
                <a:moveTo>
                  <a:pt x="2438922" y="60845"/>
                </a:moveTo>
                <a:cubicBezTo>
                  <a:pt x="2438922" y="44653"/>
                  <a:pt x="2426067" y="31223"/>
                  <a:pt x="2410440" y="31223"/>
                </a:cubicBezTo>
                <a:cubicBezTo>
                  <a:pt x="2394245" y="31223"/>
                  <a:pt x="2381772" y="45129"/>
                  <a:pt x="2381772" y="60845"/>
                </a:cubicBezTo>
                <a:cubicBezTo>
                  <a:pt x="2381772" y="77228"/>
                  <a:pt x="2395110" y="89325"/>
                  <a:pt x="2410347" y="89325"/>
                </a:cubicBezTo>
                <a:cubicBezTo>
                  <a:pt x="2425964" y="89325"/>
                  <a:pt x="2438922" y="76942"/>
                  <a:pt x="2438922" y="60845"/>
                </a:cubicBezTo>
                <a:close/>
                <a:moveTo>
                  <a:pt x="2428159" y="59798"/>
                </a:moveTo>
                <a:cubicBezTo>
                  <a:pt x="2428159" y="64465"/>
                  <a:pt x="2428159" y="71322"/>
                  <a:pt x="2425397" y="76847"/>
                </a:cubicBezTo>
                <a:cubicBezTo>
                  <a:pt x="2422541" y="82467"/>
                  <a:pt x="2416821" y="86182"/>
                  <a:pt x="2410440" y="86182"/>
                </a:cubicBezTo>
                <a:cubicBezTo>
                  <a:pt x="2404821" y="86182"/>
                  <a:pt x="2399203" y="83515"/>
                  <a:pt x="2395771" y="77705"/>
                </a:cubicBezTo>
                <a:cubicBezTo>
                  <a:pt x="2392441" y="72179"/>
                  <a:pt x="2392441" y="64465"/>
                  <a:pt x="2392441" y="59798"/>
                </a:cubicBezTo>
                <a:cubicBezTo>
                  <a:pt x="2392441" y="54940"/>
                  <a:pt x="2392441" y="48082"/>
                  <a:pt x="2395585" y="42557"/>
                </a:cubicBezTo>
                <a:cubicBezTo>
                  <a:pt x="2399008" y="36747"/>
                  <a:pt x="2405110" y="34079"/>
                  <a:pt x="2410347" y="34079"/>
                </a:cubicBezTo>
                <a:cubicBezTo>
                  <a:pt x="2415965" y="34079"/>
                  <a:pt x="2421490" y="36937"/>
                  <a:pt x="2424922" y="42272"/>
                </a:cubicBezTo>
                <a:cubicBezTo>
                  <a:pt x="2428159" y="47796"/>
                  <a:pt x="2428159" y="55035"/>
                  <a:pt x="2428159" y="59798"/>
                </a:cubicBezTo>
                <a:close/>
                <a:moveTo>
                  <a:pt x="2489784" y="39795"/>
                </a:moveTo>
                <a:cubicBezTo>
                  <a:pt x="2489784" y="35699"/>
                  <a:pt x="2485784" y="31984"/>
                  <a:pt x="2480073" y="31984"/>
                </a:cubicBezTo>
                <a:cubicBezTo>
                  <a:pt x="2470734" y="31984"/>
                  <a:pt x="2466064" y="40462"/>
                  <a:pt x="2464353" y="45986"/>
                </a:cubicBezTo>
                <a:lnTo>
                  <a:pt x="2464353" y="31984"/>
                </a:lnTo>
                <a:lnTo>
                  <a:pt x="2446251" y="33508"/>
                </a:lnTo>
                <a:lnTo>
                  <a:pt x="2446251" y="37414"/>
                </a:lnTo>
                <a:cubicBezTo>
                  <a:pt x="2455404" y="37414"/>
                  <a:pt x="2456446" y="38271"/>
                  <a:pt x="2456446" y="44558"/>
                </a:cubicBezTo>
                <a:lnTo>
                  <a:pt x="2456446" y="78276"/>
                </a:lnTo>
                <a:cubicBezTo>
                  <a:pt x="2456446" y="84086"/>
                  <a:pt x="2454921" y="84086"/>
                  <a:pt x="2446251" y="84086"/>
                </a:cubicBezTo>
                <a:lnTo>
                  <a:pt x="2446251" y="87991"/>
                </a:lnTo>
                <a:lnTo>
                  <a:pt x="2461023" y="87516"/>
                </a:lnTo>
                <a:cubicBezTo>
                  <a:pt x="2466259" y="87516"/>
                  <a:pt x="2472352" y="87516"/>
                  <a:pt x="2477403" y="87991"/>
                </a:cubicBezTo>
                <a:lnTo>
                  <a:pt x="2477403" y="84086"/>
                </a:lnTo>
                <a:lnTo>
                  <a:pt x="2474733" y="84086"/>
                </a:lnTo>
                <a:cubicBezTo>
                  <a:pt x="2465208" y="84086"/>
                  <a:pt x="2464929" y="82658"/>
                  <a:pt x="2464929" y="78180"/>
                </a:cubicBezTo>
                <a:lnTo>
                  <a:pt x="2464929" y="58655"/>
                </a:lnTo>
                <a:cubicBezTo>
                  <a:pt x="2464929" y="46176"/>
                  <a:pt x="2470445" y="34842"/>
                  <a:pt x="2480073" y="34842"/>
                </a:cubicBezTo>
                <a:cubicBezTo>
                  <a:pt x="2481114" y="34842"/>
                  <a:pt x="2481310" y="34842"/>
                  <a:pt x="2481598" y="35033"/>
                </a:cubicBezTo>
                <a:cubicBezTo>
                  <a:pt x="2481114" y="35128"/>
                  <a:pt x="2478640" y="36651"/>
                  <a:pt x="2478640" y="39891"/>
                </a:cubicBezTo>
                <a:cubicBezTo>
                  <a:pt x="2478640" y="43509"/>
                  <a:pt x="2481310" y="45415"/>
                  <a:pt x="2484072" y="45415"/>
                </a:cubicBezTo>
                <a:cubicBezTo>
                  <a:pt x="2486454" y="45415"/>
                  <a:pt x="2489784" y="43795"/>
                  <a:pt x="2489784" y="39795"/>
                </a:cubicBezTo>
                <a:close/>
              </a:path>
            </a:pathLst>
          </a:custGeom>
          <a:solidFill>
            <a:srgbClr val="000000"/>
          </a:solidFill>
          <a:ln w="12575" cap="flat">
            <a:noFill/>
            <a:prstDash val="solid"/>
            <a:miter/>
          </a:ln>
        </p:spPr>
        <p:txBody>
          <a:bodyPr rtlCol="0" anchor="ctr"/>
          <a:lstStyle/>
          <a:p>
            <a:endParaRPr lang="en-AE"/>
          </a:p>
        </p:txBody>
      </p:sp>
      <p:sp>
        <p:nvSpPr>
          <p:cNvPr id="204" name="Freeform: Shape 203">
            <a:extLst>
              <a:ext uri="{FF2B5EF4-FFF2-40B4-BE49-F238E27FC236}">
                <a16:creationId xmlns:a16="http://schemas.microsoft.com/office/drawing/2014/main" id="{3E2A2896-67F1-769A-1821-12ACF1A9DB22}"/>
              </a:ext>
            </a:extLst>
          </p:cNvPr>
          <p:cNvSpPr/>
          <p:nvPr/>
        </p:nvSpPr>
        <p:spPr>
          <a:xfrm>
            <a:off x="6108283" y="2104230"/>
            <a:ext cx="51624" cy="91439"/>
          </a:xfrm>
          <a:custGeom>
            <a:avLst/>
            <a:gdLst>
              <a:gd name="connsiteX0" fmla="*/ 34054 w 51624"/>
              <a:gd name="connsiteY0" fmla="*/ 65893 h 91439"/>
              <a:gd name="connsiteX1" fmla="*/ 35868 w 51624"/>
              <a:gd name="connsiteY1" fmla="*/ 53034 h 91439"/>
              <a:gd name="connsiteX2" fmla="*/ 35580 w 51624"/>
              <a:gd name="connsiteY2" fmla="*/ 47129 h 91439"/>
              <a:gd name="connsiteX3" fmla="*/ 28148 w 51624"/>
              <a:gd name="connsiteY3" fmla="*/ 31793 h 91439"/>
              <a:gd name="connsiteX4" fmla="*/ 14623 w 51624"/>
              <a:gd name="connsiteY4" fmla="*/ 8838 h 91439"/>
              <a:gd name="connsiteX5" fmla="*/ 15200 w 51624"/>
              <a:gd name="connsiteY5" fmla="*/ 6647 h 91439"/>
              <a:gd name="connsiteX6" fmla="*/ 17860 w 51624"/>
              <a:gd name="connsiteY6" fmla="*/ 3791 h 91439"/>
              <a:gd name="connsiteX7" fmla="*/ 22055 w 51624"/>
              <a:gd name="connsiteY7" fmla="*/ 3028 h 91439"/>
              <a:gd name="connsiteX8" fmla="*/ 36054 w 51624"/>
              <a:gd name="connsiteY8" fmla="*/ 9315 h 91439"/>
              <a:gd name="connsiteX9" fmla="*/ 37394 w 51624"/>
              <a:gd name="connsiteY9" fmla="*/ 9601 h 91439"/>
              <a:gd name="connsiteX10" fmla="*/ 41961 w 51624"/>
              <a:gd name="connsiteY10" fmla="*/ 6743 h 91439"/>
              <a:gd name="connsiteX11" fmla="*/ 42528 w 51624"/>
              <a:gd name="connsiteY11" fmla="*/ 4552 h 91439"/>
              <a:gd name="connsiteX12" fmla="*/ 39868 w 51624"/>
              <a:gd name="connsiteY12" fmla="*/ 1219 h 91439"/>
              <a:gd name="connsiteX13" fmla="*/ 25487 w 51624"/>
              <a:gd name="connsiteY13" fmla="*/ -1163 h 91439"/>
              <a:gd name="connsiteX14" fmla="*/ 22148 w 51624"/>
              <a:gd name="connsiteY14" fmla="*/ -972 h 91439"/>
              <a:gd name="connsiteX15" fmla="*/ 16623 w 51624"/>
              <a:gd name="connsiteY15" fmla="*/ 1123 h 91439"/>
              <a:gd name="connsiteX16" fmla="*/ 12818 w 51624"/>
              <a:gd name="connsiteY16" fmla="*/ 5409 h 91439"/>
              <a:gd name="connsiteX17" fmla="*/ 11200 w 51624"/>
              <a:gd name="connsiteY17" fmla="*/ 11791 h 91439"/>
              <a:gd name="connsiteX18" fmla="*/ 18911 w 51624"/>
              <a:gd name="connsiteY18" fmla="*/ 33699 h 91439"/>
              <a:gd name="connsiteX19" fmla="*/ 4335 w 51624"/>
              <a:gd name="connsiteY19" fmla="*/ 41318 h 91439"/>
              <a:gd name="connsiteX20" fmla="*/ -8138 w 51624"/>
              <a:gd name="connsiteY20" fmla="*/ 61416 h 91439"/>
              <a:gd name="connsiteX21" fmla="*/ -9097 w 51624"/>
              <a:gd name="connsiteY21" fmla="*/ 69132 h 91439"/>
              <a:gd name="connsiteX22" fmla="*/ -5664 w 51624"/>
              <a:gd name="connsiteY22" fmla="*/ 81800 h 91439"/>
              <a:gd name="connsiteX23" fmla="*/ 10912 w 51624"/>
              <a:gd name="connsiteY23" fmla="*/ 90277 h 91439"/>
              <a:gd name="connsiteX24" fmla="*/ 34054 w 51624"/>
              <a:gd name="connsiteY24" fmla="*/ 65893 h 91439"/>
              <a:gd name="connsiteX25" fmla="*/ 25859 w 51624"/>
              <a:gd name="connsiteY25" fmla="*/ 68274 h 91439"/>
              <a:gd name="connsiteX26" fmla="*/ 11005 w 51624"/>
              <a:gd name="connsiteY26" fmla="*/ 87610 h 91439"/>
              <a:gd name="connsiteX27" fmla="*/ 149 w 51624"/>
              <a:gd name="connsiteY27" fmla="*/ 80275 h 91439"/>
              <a:gd name="connsiteX28" fmla="*/ -1469 w 51624"/>
              <a:gd name="connsiteY28" fmla="*/ 72561 h 91439"/>
              <a:gd name="connsiteX29" fmla="*/ 149 w 51624"/>
              <a:gd name="connsiteY29" fmla="*/ 61988 h 91439"/>
              <a:gd name="connsiteX30" fmla="*/ 9572 w 51624"/>
              <a:gd name="connsiteY30" fmla="*/ 43414 h 91439"/>
              <a:gd name="connsiteX31" fmla="*/ 20437 w 51624"/>
              <a:gd name="connsiteY31" fmla="*/ 36365 h 91439"/>
              <a:gd name="connsiteX32" fmla="*/ 20725 w 51624"/>
              <a:gd name="connsiteY32" fmla="*/ 36937 h 91439"/>
              <a:gd name="connsiteX33" fmla="*/ 26529 w 51624"/>
              <a:gd name="connsiteY33" fmla="*/ 51700 h 91439"/>
              <a:gd name="connsiteX34" fmla="*/ 27292 w 51624"/>
              <a:gd name="connsiteY34" fmla="*/ 58083 h 91439"/>
              <a:gd name="connsiteX35" fmla="*/ 25859 w 51624"/>
              <a:gd name="connsiteY35" fmla="*/ 68274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439">
                <a:moveTo>
                  <a:pt x="34054" y="65893"/>
                </a:moveTo>
                <a:cubicBezTo>
                  <a:pt x="35291" y="61511"/>
                  <a:pt x="35868" y="57226"/>
                  <a:pt x="35868" y="53034"/>
                </a:cubicBezTo>
                <a:cubicBezTo>
                  <a:pt x="35868" y="50939"/>
                  <a:pt x="35766" y="49034"/>
                  <a:pt x="35580" y="47129"/>
                </a:cubicBezTo>
                <a:cubicBezTo>
                  <a:pt x="34436" y="41318"/>
                  <a:pt x="31673" y="36270"/>
                  <a:pt x="28148" y="31793"/>
                </a:cubicBezTo>
                <a:cubicBezTo>
                  <a:pt x="22622" y="24459"/>
                  <a:pt x="14623" y="14554"/>
                  <a:pt x="14623" y="8838"/>
                </a:cubicBezTo>
                <a:cubicBezTo>
                  <a:pt x="14623" y="8076"/>
                  <a:pt x="14716" y="7410"/>
                  <a:pt x="15200" y="6647"/>
                </a:cubicBezTo>
                <a:cubicBezTo>
                  <a:pt x="15767" y="5600"/>
                  <a:pt x="16818" y="4361"/>
                  <a:pt x="17860" y="3791"/>
                </a:cubicBezTo>
                <a:cubicBezTo>
                  <a:pt x="19385" y="3218"/>
                  <a:pt x="20530" y="3028"/>
                  <a:pt x="22055" y="3028"/>
                </a:cubicBezTo>
                <a:cubicBezTo>
                  <a:pt x="27673" y="3314"/>
                  <a:pt x="31292" y="7410"/>
                  <a:pt x="36054" y="9315"/>
                </a:cubicBezTo>
                <a:cubicBezTo>
                  <a:pt x="36436" y="9410"/>
                  <a:pt x="37105" y="9601"/>
                  <a:pt x="37394" y="9601"/>
                </a:cubicBezTo>
                <a:cubicBezTo>
                  <a:pt x="39198" y="9601"/>
                  <a:pt x="41105" y="8362"/>
                  <a:pt x="41961" y="6743"/>
                </a:cubicBezTo>
                <a:cubicBezTo>
                  <a:pt x="42435" y="5981"/>
                  <a:pt x="42528" y="5314"/>
                  <a:pt x="42528" y="4552"/>
                </a:cubicBezTo>
                <a:cubicBezTo>
                  <a:pt x="42528" y="2932"/>
                  <a:pt x="41486" y="1599"/>
                  <a:pt x="39868" y="1219"/>
                </a:cubicBezTo>
                <a:cubicBezTo>
                  <a:pt x="35291" y="76"/>
                  <a:pt x="29962" y="-1163"/>
                  <a:pt x="25487" y="-1163"/>
                </a:cubicBezTo>
                <a:cubicBezTo>
                  <a:pt x="24241" y="-1163"/>
                  <a:pt x="23106" y="-972"/>
                  <a:pt x="22148" y="-972"/>
                </a:cubicBezTo>
                <a:cubicBezTo>
                  <a:pt x="20437" y="-496"/>
                  <a:pt x="18437" y="-115"/>
                  <a:pt x="16623" y="1123"/>
                </a:cubicBezTo>
                <a:cubicBezTo>
                  <a:pt x="15004" y="2171"/>
                  <a:pt x="13674" y="3600"/>
                  <a:pt x="12818" y="5409"/>
                </a:cubicBezTo>
                <a:cubicBezTo>
                  <a:pt x="11572" y="7410"/>
                  <a:pt x="11200" y="9410"/>
                  <a:pt x="11200" y="11791"/>
                </a:cubicBezTo>
                <a:cubicBezTo>
                  <a:pt x="11200" y="18554"/>
                  <a:pt x="15200" y="26745"/>
                  <a:pt x="18911" y="33699"/>
                </a:cubicBezTo>
                <a:cubicBezTo>
                  <a:pt x="13674" y="34936"/>
                  <a:pt x="8623" y="37604"/>
                  <a:pt x="4335" y="41318"/>
                </a:cubicBezTo>
                <a:cubicBezTo>
                  <a:pt x="-2046" y="46843"/>
                  <a:pt x="-6427" y="53986"/>
                  <a:pt x="-8138" y="61416"/>
                </a:cubicBezTo>
                <a:cubicBezTo>
                  <a:pt x="-8901" y="64083"/>
                  <a:pt x="-9097" y="66560"/>
                  <a:pt x="-9097" y="69132"/>
                </a:cubicBezTo>
                <a:cubicBezTo>
                  <a:pt x="-9097" y="73704"/>
                  <a:pt x="-8045" y="78085"/>
                  <a:pt x="-5664" y="81800"/>
                </a:cubicBezTo>
                <a:cubicBezTo>
                  <a:pt x="-2232" y="86944"/>
                  <a:pt x="3768" y="90277"/>
                  <a:pt x="10912" y="90277"/>
                </a:cubicBezTo>
                <a:cubicBezTo>
                  <a:pt x="22055" y="90277"/>
                  <a:pt x="31106" y="78371"/>
                  <a:pt x="34054" y="65893"/>
                </a:cubicBezTo>
                <a:close/>
                <a:moveTo>
                  <a:pt x="25859" y="68274"/>
                </a:moveTo>
                <a:cubicBezTo>
                  <a:pt x="23478" y="77419"/>
                  <a:pt x="18911" y="87610"/>
                  <a:pt x="11005" y="87610"/>
                </a:cubicBezTo>
                <a:cubicBezTo>
                  <a:pt x="5861" y="87610"/>
                  <a:pt x="1954" y="84562"/>
                  <a:pt x="149" y="80275"/>
                </a:cubicBezTo>
                <a:cubicBezTo>
                  <a:pt x="-902" y="78085"/>
                  <a:pt x="-1469" y="75418"/>
                  <a:pt x="-1469" y="72561"/>
                </a:cubicBezTo>
                <a:cubicBezTo>
                  <a:pt x="-1469" y="69132"/>
                  <a:pt x="-613" y="65512"/>
                  <a:pt x="149" y="61988"/>
                </a:cubicBezTo>
                <a:cubicBezTo>
                  <a:pt x="1954" y="55415"/>
                  <a:pt x="4428" y="48748"/>
                  <a:pt x="9572" y="43414"/>
                </a:cubicBezTo>
                <a:cubicBezTo>
                  <a:pt x="12530" y="40080"/>
                  <a:pt x="16334" y="37604"/>
                  <a:pt x="20437" y="36365"/>
                </a:cubicBezTo>
                <a:lnTo>
                  <a:pt x="20725" y="36937"/>
                </a:lnTo>
                <a:cubicBezTo>
                  <a:pt x="23199" y="41605"/>
                  <a:pt x="25487" y="46367"/>
                  <a:pt x="26529" y="51700"/>
                </a:cubicBezTo>
                <a:cubicBezTo>
                  <a:pt x="27106" y="53797"/>
                  <a:pt x="27292" y="55892"/>
                  <a:pt x="27292" y="58083"/>
                </a:cubicBezTo>
                <a:cubicBezTo>
                  <a:pt x="27292" y="61416"/>
                  <a:pt x="26818" y="64845"/>
                  <a:pt x="25859" y="68274"/>
                </a:cubicBezTo>
                <a:close/>
              </a:path>
            </a:pathLst>
          </a:custGeom>
          <a:solidFill>
            <a:srgbClr val="000000"/>
          </a:solidFill>
          <a:ln w="12700" cap="flat">
            <a:noFill/>
            <a:prstDash val="solid"/>
            <a:miter/>
          </a:ln>
        </p:spPr>
        <p:txBody>
          <a:bodyPr rtlCol="0" anchor="ctr"/>
          <a:lstStyle/>
          <a:p>
            <a:endParaRPr lang="en-AE"/>
          </a:p>
        </p:txBody>
      </p:sp>
      <p:sp>
        <p:nvSpPr>
          <p:cNvPr id="205" name="Freeform: Shape 204">
            <a:extLst>
              <a:ext uri="{FF2B5EF4-FFF2-40B4-BE49-F238E27FC236}">
                <a16:creationId xmlns:a16="http://schemas.microsoft.com/office/drawing/2014/main" id="{82CBC54E-18E8-E382-98EA-766783E3FB2C}"/>
              </a:ext>
            </a:extLst>
          </p:cNvPr>
          <p:cNvSpPr/>
          <p:nvPr/>
        </p:nvSpPr>
        <p:spPr>
          <a:xfrm>
            <a:off x="6174958" y="2180906"/>
            <a:ext cx="15050" cy="37815"/>
          </a:xfrm>
          <a:custGeom>
            <a:avLst/>
            <a:gdLst>
              <a:gd name="connsiteX0" fmla="*/ 5954 w 15050"/>
              <a:gd name="connsiteY0" fmla="*/ 12077 h 37815"/>
              <a:gd name="connsiteX1" fmla="*/ -2232 w 15050"/>
              <a:gd name="connsiteY1" fmla="*/ -1163 h 37815"/>
              <a:gd name="connsiteX2" fmla="*/ -9097 w 15050"/>
              <a:gd name="connsiteY2" fmla="*/ 5506 h 37815"/>
              <a:gd name="connsiteX3" fmla="*/ -2232 w 15050"/>
              <a:gd name="connsiteY3" fmla="*/ 12268 h 37815"/>
              <a:gd name="connsiteX4" fmla="*/ 2810 w 15050"/>
              <a:gd name="connsiteY4" fmla="*/ 10173 h 37815"/>
              <a:gd name="connsiteX5" fmla="*/ -6046 w 15050"/>
              <a:gd name="connsiteY5" fmla="*/ 33795 h 37815"/>
              <a:gd name="connsiteX6" fmla="*/ -7097 w 15050"/>
              <a:gd name="connsiteY6" fmla="*/ 35319 h 37815"/>
              <a:gd name="connsiteX7" fmla="*/ -5757 w 15050"/>
              <a:gd name="connsiteY7" fmla="*/ 36652 h 37815"/>
              <a:gd name="connsiteX8" fmla="*/ 5954 w 15050"/>
              <a:gd name="connsiteY8" fmla="*/ 12077 h 3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50" h="37815">
                <a:moveTo>
                  <a:pt x="5954" y="12077"/>
                </a:moveTo>
                <a:cubicBezTo>
                  <a:pt x="5954" y="4077"/>
                  <a:pt x="2810" y="-1163"/>
                  <a:pt x="-2232" y="-1163"/>
                </a:cubicBezTo>
                <a:cubicBezTo>
                  <a:pt x="-6808" y="-1163"/>
                  <a:pt x="-9097" y="2267"/>
                  <a:pt x="-9097" y="5506"/>
                </a:cubicBezTo>
                <a:cubicBezTo>
                  <a:pt x="-9097" y="8839"/>
                  <a:pt x="-6994" y="12268"/>
                  <a:pt x="-2232" y="12268"/>
                </a:cubicBezTo>
                <a:cubicBezTo>
                  <a:pt x="-334" y="12268"/>
                  <a:pt x="1480" y="11506"/>
                  <a:pt x="2810" y="10173"/>
                </a:cubicBezTo>
                <a:cubicBezTo>
                  <a:pt x="3098" y="20269"/>
                  <a:pt x="-427" y="27889"/>
                  <a:pt x="-6046" y="33795"/>
                </a:cubicBezTo>
                <a:cubicBezTo>
                  <a:pt x="-6994" y="34556"/>
                  <a:pt x="-7097" y="34747"/>
                  <a:pt x="-7097" y="35319"/>
                </a:cubicBezTo>
                <a:cubicBezTo>
                  <a:pt x="-7097" y="36176"/>
                  <a:pt x="-6427" y="36652"/>
                  <a:pt x="-5757" y="36652"/>
                </a:cubicBezTo>
                <a:cubicBezTo>
                  <a:pt x="-4139" y="36652"/>
                  <a:pt x="5954" y="26651"/>
                  <a:pt x="5954" y="12077"/>
                </a:cubicBezTo>
                <a:close/>
              </a:path>
            </a:pathLst>
          </a:custGeom>
          <a:solidFill>
            <a:srgbClr val="000000"/>
          </a:solidFill>
          <a:ln w="12575" cap="flat">
            <a:noFill/>
            <a:prstDash val="solid"/>
            <a:miter/>
          </a:ln>
        </p:spPr>
        <p:txBody>
          <a:bodyPr rtlCol="0" anchor="ctr"/>
          <a:lstStyle/>
          <a:p>
            <a:endParaRPr lang="en-AE"/>
          </a:p>
        </p:txBody>
      </p:sp>
      <p:sp>
        <p:nvSpPr>
          <p:cNvPr id="206" name="Freeform: Shape 205">
            <a:extLst>
              <a:ext uri="{FF2B5EF4-FFF2-40B4-BE49-F238E27FC236}">
                <a16:creationId xmlns:a16="http://schemas.microsoft.com/office/drawing/2014/main" id="{0A23117F-943E-1BDA-6B05-8DF9581C62DD}"/>
              </a:ext>
            </a:extLst>
          </p:cNvPr>
          <p:cNvSpPr/>
          <p:nvPr/>
        </p:nvSpPr>
        <p:spPr>
          <a:xfrm>
            <a:off x="6249446" y="2106516"/>
            <a:ext cx="46573" cy="89153"/>
          </a:xfrm>
          <a:custGeom>
            <a:avLst/>
            <a:gdLst>
              <a:gd name="connsiteX0" fmla="*/ 37477 w 46573"/>
              <a:gd name="connsiteY0" fmla="*/ 50939 h 89153"/>
              <a:gd name="connsiteX1" fmla="*/ 20623 w 46573"/>
              <a:gd name="connsiteY1" fmla="*/ 30651 h 89153"/>
              <a:gd name="connsiteX2" fmla="*/ 5768 w 46573"/>
              <a:gd name="connsiteY2" fmla="*/ 38271 h 89153"/>
              <a:gd name="connsiteX3" fmla="*/ 15190 w 46573"/>
              <a:gd name="connsiteY3" fmla="*/ 171 h 89153"/>
              <a:gd name="connsiteX4" fmla="*/ 13479 w 46573"/>
              <a:gd name="connsiteY4" fmla="*/ -1163 h 89153"/>
              <a:gd name="connsiteX5" fmla="*/ -1953 w 46573"/>
              <a:gd name="connsiteY5" fmla="*/ 171 h 89153"/>
              <a:gd name="connsiteX6" fmla="*/ -4334 w 46573"/>
              <a:gd name="connsiteY6" fmla="*/ 2743 h 89153"/>
              <a:gd name="connsiteX7" fmla="*/ -1190 w 46573"/>
              <a:gd name="connsiteY7" fmla="*/ 4171 h 89153"/>
              <a:gd name="connsiteX8" fmla="*/ 5005 w 46573"/>
              <a:gd name="connsiteY8" fmla="*/ 6267 h 89153"/>
              <a:gd name="connsiteX9" fmla="*/ 3284 w 46573"/>
              <a:gd name="connsiteY9" fmla="*/ 14172 h 89153"/>
              <a:gd name="connsiteX10" fmla="*/ -7004 w 46573"/>
              <a:gd name="connsiteY10" fmla="*/ 55415 h 89153"/>
              <a:gd name="connsiteX11" fmla="*/ -9097 w 46573"/>
              <a:gd name="connsiteY11" fmla="*/ 68180 h 89153"/>
              <a:gd name="connsiteX12" fmla="*/ 7005 w 46573"/>
              <a:gd name="connsiteY12" fmla="*/ 87991 h 89153"/>
              <a:gd name="connsiteX13" fmla="*/ 37477 w 46573"/>
              <a:gd name="connsiteY13" fmla="*/ 50939 h 89153"/>
              <a:gd name="connsiteX14" fmla="*/ 21860 w 46573"/>
              <a:gd name="connsiteY14" fmla="*/ 72179 h 89153"/>
              <a:gd name="connsiteX15" fmla="*/ 7005 w 46573"/>
              <a:gd name="connsiteY15" fmla="*/ 85324 h 89153"/>
              <a:gd name="connsiteX16" fmla="*/ -1478 w 46573"/>
              <a:gd name="connsiteY16" fmla="*/ 72465 h 89153"/>
              <a:gd name="connsiteX17" fmla="*/ 521 w 46573"/>
              <a:gd name="connsiteY17" fmla="*/ 59702 h 89153"/>
              <a:gd name="connsiteX18" fmla="*/ 3284 w 46573"/>
              <a:gd name="connsiteY18" fmla="*/ 48082 h 89153"/>
              <a:gd name="connsiteX19" fmla="*/ 5191 w 46573"/>
              <a:gd name="connsiteY19" fmla="*/ 43604 h 89153"/>
              <a:gd name="connsiteX20" fmla="*/ 20334 w 46573"/>
              <a:gd name="connsiteY20" fmla="*/ 33508 h 89153"/>
              <a:gd name="connsiteX21" fmla="*/ 28436 w 46573"/>
              <a:gd name="connsiteY21" fmla="*/ 45415 h 89153"/>
              <a:gd name="connsiteX22" fmla="*/ 21860 w 46573"/>
              <a:gd name="connsiteY22" fmla="*/ 72179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73" h="89153">
                <a:moveTo>
                  <a:pt x="37477" y="50939"/>
                </a:moveTo>
                <a:cubicBezTo>
                  <a:pt x="37477" y="39414"/>
                  <a:pt x="30817" y="30651"/>
                  <a:pt x="20623" y="30651"/>
                </a:cubicBezTo>
                <a:cubicBezTo>
                  <a:pt x="14809" y="30651"/>
                  <a:pt x="9665" y="34365"/>
                  <a:pt x="5768" y="38271"/>
                </a:cubicBezTo>
                <a:lnTo>
                  <a:pt x="15190" y="171"/>
                </a:lnTo>
                <a:cubicBezTo>
                  <a:pt x="15190" y="171"/>
                  <a:pt x="15190" y="-1163"/>
                  <a:pt x="13479" y="-1163"/>
                </a:cubicBezTo>
                <a:cubicBezTo>
                  <a:pt x="10716" y="-1163"/>
                  <a:pt x="1480" y="-115"/>
                  <a:pt x="-1953" y="171"/>
                </a:cubicBezTo>
                <a:cubicBezTo>
                  <a:pt x="-2809" y="171"/>
                  <a:pt x="-4334" y="362"/>
                  <a:pt x="-4334" y="2743"/>
                </a:cubicBezTo>
                <a:cubicBezTo>
                  <a:pt x="-4334" y="4171"/>
                  <a:pt x="-3190" y="4171"/>
                  <a:pt x="-1190" y="4171"/>
                </a:cubicBezTo>
                <a:cubicBezTo>
                  <a:pt x="4717" y="4171"/>
                  <a:pt x="5005" y="5124"/>
                  <a:pt x="5005" y="6267"/>
                </a:cubicBezTo>
                <a:cubicBezTo>
                  <a:pt x="5005" y="7124"/>
                  <a:pt x="3954" y="11505"/>
                  <a:pt x="3284" y="14172"/>
                </a:cubicBezTo>
                <a:lnTo>
                  <a:pt x="-7004" y="55415"/>
                </a:lnTo>
                <a:cubicBezTo>
                  <a:pt x="-8622" y="61797"/>
                  <a:pt x="-9097" y="63702"/>
                  <a:pt x="-9097" y="68180"/>
                </a:cubicBezTo>
                <a:cubicBezTo>
                  <a:pt x="-9097" y="80275"/>
                  <a:pt x="-2427" y="87991"/>
                  <a:pt x="7005" y="87991"/>
                </a:cubicBezTo>
                <a:cubicBezTo>
                  <a:pt x="21860" y="87991"/>
                  <a:pt x="37477" y="69227"/>
                  <a:pt x="37477" y="50939"/>
                </a:cubicBezTo>
                <a:close/>
                <a:moveTo>
                  <a:pt x="21860" y="72179"/>
                </a:moveTo>
                <a:cubicBezTo>
                  <a:pt x="17674" y="80657"/>
                  <a:pt x="11860" y="85324"/>
                  <a:pt x="7005" y="85324"/>
                </a:cubicBezTo>
                <a:cubicBezTo>
                  <a:pt x="2624" y="85324"/>
                  <a:pt x="-1478" y="81895"/>
                  <a:pt x="-1478" y="72465"/>
                </a:cubicBezTo>
                <a:cubicBezTo>
                  <a:pt x="-1478" y="70084"/>
                  <a:pt x="-1478" y="67608"/>
                  <a:pt x="521" y="59702"/>
                </a:cubicBezTo>
                <a:lnTo>
                  <a:pt x="3284" y="48082"/>
                </a:lnTo>
                <a:cubicBezTo>
                  <a:pt x="3954" y="45224"/>
                  <a:pt x="3954" y="44938"/>
                  <a:pt x="5191" y="43604"/>
                </a:cubicBezTo>
                <a:cubicBezTo>
                  <a:pt x="11479" y="35413"/>
                  <a:pt x="17097" y="33508"/>
                  <a:pt x="20334" y="33508"/>
                </a:cubicBezTo>
                <a:cubicBezTo>
                  <a:pt x="25004" y="33508"/>
                  <a:pt x="28436" y="37223"/>
                  <a:pt x="28436" y="45415"/>
                </a:cubicBezTo>
                <a:cubicBezTo>
                  <a:pt x="28436" y="52845"/>
                  <a:pt x="24241" y="67417"/>
                  <a:pt x="21860" y="72179"/>
                </a:cubicBezTo>
                <a:close/>
              </a:path>
            </a:pathLst>
          </a:custGeom>
          <a:solidFill>
            <a:srgbClr val="000000"/>
          </a:solidFill>
          <a:ln w="12700" cap="flat">
            <a:noFill/>
            <a:prstDash val="solid"/>
            <a:miter/>
          </a:ln>
        </p:spPr>
        <p:txBody>
          <a:bodyPr rtlCol="0" anchor="ctr"/>
          <a:lstStyle/>
          <a:p>
            <a:endParaRPr lang="en-AE"/>
          </a:p>
        </p:txBody>
      </p:sp>
      <p:sp>
        <p:nvSpPr>
          <p:cNvPr id="207" name="Freeform: Shape 206">
            <a:extLst>
              <a:ext uri="{FF2B5EF4-FFF2-40B4-BE49-F238E27FC236}">
                <a16:creationId xmlns:a16="http://schemas.microsoft.com/office/drawing/2014/main" id="{C7170811-CFF1-8FFC-3F9C-FB815404A093}"/>
              </a:ext>
            </a:extLst>
          </p:cNvPr>
          <p:cNvSpPr/>
          <p:nvPr/>
        </p:nvSpPr>
        <p:spPr>
          <a:xfrm>
            <a:off x="6310596" y="2099373"/>
            <a:ext cx="29914" cy="126681"/>
          </a:xfrm>
          <a:custGeom>
            <a:avLst/>
            <a:gdLst>
              <a:gd name="connsiteX0" fmla="*/ 20818 w 29914"/>
              <a:gd name="connsiteY0" fmla="*/ 124187 h 126681"/>
              <a:gd name="connsiteX1" fmla="*/ 18530 w 29914"/>
              <a:gd name="connsiteY1" fmla="*/ 121329 h 126681"/>
              <a:gd name="connsiteX2" fmla="*/ -1664 w 29914"/>
              <a:gd name="connsiteY2" fmla="*/ 62083 h 126681"/>
              <a:gd name="connsiteX3" fmla="*/ 19190 w 29914"/>
              <a:gd name="connsiteY3" fmla="*/ 2266 h 126681"/>
              <a:gd name="connsiteX4" fmla="*/ 20818 w 29914"/>
              <a:gd name="connsiteY4" fmla="*/ 171 h 126681"/>
              <a:gd name="connsiteX5" fmla="*/ 19478 w 29914"/>
              <a:gd name="connsiteY5" fmla="*/ -1163 h 126681"/>
              <a:gd name="connsiteX6" fmla="*/ -1097 w 29914"/>
              <a:gd name="connsiteY6" fmla="*/ 23507 h 126681"/>
              <a:gd name="connsiteX7" fmla="*/ -9097 w 29914"/>
              <a:gd name="connsiteY7" fmla="*/ 62083 h 126681"/>
              <a:gd name="connsiteX8" fmla="*/ -613 w 29914"/>
              <a:gd name="connsiteY8" fmla="*/ 101707 h 126681"/>
              <a:gd name="connsiteX9" fmla="*/ 19478 w 29914"/>
              <a:gd name="connsiteY9" fmla="*/ 125519 h 126681"/>
              <a:gd name="connsiteX10" fmla="*/ 20818 w 29914"/>
              <a:gd name="connsiteY10" fmla="*/ 124187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14" h="126681">
                <a:moveTo>
                  <a:pt x="20818" y="124187"/>
                </a:moveTo>
                <a:cubicBezTo>
                  <a:pt x="20818" y="123710"/>
                  <a:pt x="20818" y="123519"/>
                  <a:pt x="18530" y="121329"/>
                </a:cubicBezTo>
                <a:cubicBezTo>
                  <a:pt x="2521" y="105422"/>
                  <a:pt x="-1664" y="81609"/>
                  <a:pt x="-1664" y="62083"/>
                </a:cubicBezTo>
                <a:cubicBezTo>
                  <a:pt x="-1664" y="40176"/>
                  <a:pt x="3191" y="18173"/>
                  <a:pt x="19190" y="2266"/>
                </a:cubicBezTo>
                <a:cubicBezTo>
                  <a:pt x="20818" y="742"/>
                  <a:pt x="20818" y="647"/>
                  <a:pt x="20818" y="171"/>
                </a:cubicBezTo>
                <a:cubicBezTo>
                  <a:pt x="20818" y="-687"/>
                  <a:pt x="20334" y="-1163"/>
                  <a:pt x="19478" y="-1163"/>
                </a:cubicBezTo>
                <a:cubicBezTo>
                  <a:pt x="18241" y="-1163"/>
                  <a:pt x="6623" y="7505"/>
                  <a:pt x="-1097" y="23507"/>
                </a:cubicBezTo>
                <a:cubicBezTo>
                  <a:pt x="-7664" y="37508"/>
                  <a:pt x="-9097" y="51511"/>
                  <a:pt x="-9097" y="62083"/>
                </a:cubicBezTo>
                <a:cubicBezTo>
                  <a:pt x="-9097" y="72084"/>
                  <a:pt x="-7757" y="87419"/>
                  <a:pt x="-613" y="101707"/>
                </a:cubicBezTo>
                <a:cubicBezTo>
                  <a:pt x="7098" y="117138"/>
                  <a:pt x="18241" y="125519"/>
                  <a:pt x="19478" y="125519"/>
                </a:cubicBezTo>
                <a:cubicBezTo>
                  <a:pt x="20334" y="125519"/>
                  <a:pt x="20818" y="125044"/>
                  <a:pt x="20818" y="124187"/>
                </a:cubicBezTo>
                <a:close/>
              </a:path>
            </a:pathLst>
          </a:custGeom>
          <a:solidFill>
            <a:srgbClr val="000000"/>
          </a:solidFill>
          <a:ln w="12575" cap="flat">
            <a:noFill/>
            <a:prstDash val="solid"/>
            <a:miter/>
          </a:ln>
        </p:spPr>
        <p:txBody>
          <a:bodyPr rtlCol="0" anchor="ctr"/>
          <a:lstStyle/>
          <a:p>
            <a:endParaRPr lang="en-AE"/>
          </a:p>
        </p:txBody>
      </p:sp>
      <p:sp>
        <p:nvSpPr>
          <p:cNvPr id="208" name="Freeform: Shape 207">
            <a:extLst>
              <a:ext uri="{FF2B5EF4-FFF2-40B4-BE49-F238E27FC236}">
                <a16:creationId xmlns:a16="http://schemas.microsoft.com/office/drawing/2014/main" id="{B2D559E0-1E18-8903-86D7-02CCA7C597EB}"/>
              </a:ext>
            </a:extLst>
          </p:cNvPr>
          <p:cNvSpPr/>
          <p:nvPr/>
        </p:nvSpPr>
        <p:spPr>
          <a:xfrm>
            <a:off x="6353458" y="2104230"/>
            <a:ext cx="51624" cy="91439"/>
          </a:xfrm>
          <a:custGeom>
            <a:avLst/>
            <a:gdLst>
              <a:gd name="connsiteX0" fmla="*/ 34054 w 51624"/>
              <a:gd name="connsiteY0" fmla="*/ 65893 h 91439"/>
              <a:gd name="connsiteX1" fmla="*/ 35859 w 51624"/>
              <a:gd name="connsiteY1" fmla="*/ 53034 h 91439"/>
              <a:gd name="connsiteX2" fmla="*/ 35580 w 51624"/>
              <a:gd name="connsiteY2" fmla="*/ 47129 h 91439"/>
              <a:gd name="connsiteX3" fmla="*/ 28148 w 51624"/>
              <a:gd name="connsiteY3" fmla="*/ 31793 h 91439"/>
              <a:gd name="connsiteX4" fmla="*/ 14623 w 51624"/>
              <a:gd name="connsiteY4" fmla="*/ 8838 h 91439"/>
              <a:gd name="connsiteX5" fmla="*/ 15190 w 51624"/>
              <a:gd name="connsiteY5" fmla="*/ 6647 h 91439"/>
              <a:gd name="connsiteX6" fmla="*/ 17860 w 51624"/>
              <a:gd name="connsiteY6" fmla="*/ 3791 h 91439"/>
              <a:gd name="connsiteX7" fmla="*/ 22055 w 51624"/>
              <a:gd name="connsiteY7" fmla="*/ 3028 h 91439"/>
              <a:gd name="connsiteX8" fmla="*/ 36054 w 51624"/>
              <a:gd name="connsiteY8" fmla="*/ 9315 h 91439"/>
              <a:gd name="connsiteX9" fmla="*/ 37384 w 51624"/>
              <a:gd name="connsiteY9" fmla="*/ 9601 h 91439"/>
              <a:gd name="connsiteX10" fmla="*/ 41961 w 51624"/>
              <a:gd name="connsiteY10" fmla="*/ 6743 h 91439"/>
              <a:gd name="connsiteX11" fmla="*/ 42528 w 51624"/>
              <a:gd name="connsiteY11" fmla="*/ 4552 h 91439"/>
              <a:gd name="connsiteX12" fmla="*/ 39868 w 51624"/>
              <a:gd name="connsiteY12" fmla="*/ 1219 h 91439"/>
              <a:gd name="connsiteX13" fmla="*/ 25385 w 51624"/>
              <a:gd name="connsiteY13" fmla="*/ -1163 h 91439"/>
              <a:gd name="connsiteX14" fmla="*/ 22148 w 51624"/>
              <a:gd name="connsiteY14" fmla="*/ -972 h 91439"/>
              <a:gd name="connsiteX15" fmla="*/ 16623 w 51624"/>
              <a:gd name="connsiteY15" fmla="*/ 1123 h 91439"/>
              <a:gd name="connsiteX16" fmla="*/ 12809 w 51624"/>
              <a:gd name="connsiteY16" fmla="*/ 5409 h 91439"/>
              <a:gd name="connsiteX17" fmla="*/ 11098 w 51624"/>
              <a:gd name="connsiteY17" fmla="*/ 11791 h 91439"/>
              <a:gd name="connsiteX18" fmla="*/ 18911 w 51624"/>
              <a:gd name="connsiteY18" fmla="*/ 33699 h 91439"/>
              <a:gd name="connsiteX19" fmla="*/ 4335 w 51624"/>
              <a:gd name="connsiteY19" fmla="*/ 41318 h 91439"/>
              <a:gd name="connsiteX20" fmla="*/ -8241 w 51624"/>
              <a:gd name="connsiteY20" fmla="*/ 61416 h 91439"/>
              <a:gd name="connsiteX21" fmla="*/ -9097 w 51624"/>
              <a:gd name="connsiteY21" fmla="*/ 69132 h 91439"/>
              <a:gd name="connsiteX22" fmla="*/ -5664 w 51624"/>
              <a:gd name="connsiteY22" fmla="*/ 81800 h 91439"/>
              <a:gd name="connsiteX23" fmla="*/ 10809 w 51624"/>
              <a:gd name="connsiteY23" fmla="*/ 90277 h 91439"/>
              <a:gd name="connsiteX24" fmla="*/ 34054 w 51624"/>
              <a:gd name="connsiteY24" fmla="*/ 65893 h 91439"/>
              <a:gd name="connsiteX25" fmla="*/ 25859 w 51624"/>
              <a:gd name="connsiteY25" fmla="*/ 68274 h 91439"/>
              <a:gd name="connsiteX26" fmla="*/ 11005 w 51624"/>
              <a:gd name="connsiteY26" fmla="*/ 87610 h 91439"/>
              <a:gd name="connsiteX27" fmla="*/ 140 w 51624"/>
              <a:gd name="connsiteY27" fmla="*/ 80275 h 91439"/>
              <a:gd name="connsiteX28" fmla="*/ -1478 w 51624"/>
              <a:gd name="connsiteY28" fmla="*/ 72561 h 91439"/>
              <a:gd name="connsiteX29" fmla="*/ 140 w 51624"/>
              <a:gd name="connsiteY29" fmla="*/ 61988 h 91439"/>
              <a:gd name="connsiteX30" fmla="*/ 9479 w 51624"/>
              <a:gd name="connsiteY30" fmla="*/ 43414 h 91439"/>
              <a:gd name="connsiteX31" fmla="*/ 20334 w 51624"/>
              <a:gd name="connsiteY31" fmla="*/ 36365 h 91439"/>
              <a:gd name="connsiteX32" fmla="*/ 20716 w 51624"/>
              <a:gd name="connsiteY32" fmla="*/ 36937 h 91439"/>
              <a:gd name="connsiteX33" fmla="*/ 26529 w 51624"/>
              <a:gd name="connsiteY33" fmla="*/ 51700 h 91439"/>
              <a:gd name="connsiteX34" fmla="*/ 27199 w 51624"/>
              <a:gd name="connsiteY34" fmla="*/ 58083 h 91439"/>
              <a:gd name="connsiteX35" fmla="*/ 25859 w 51624"/>
              <a:gd name="connsiteY35" fmla="*/ 68274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439">
                <a:moveTo>
                  <a:pt x="34054" y="65893"/>
                </a:moveTo>
                <a:cubicBezTo>
                  <a:pt x="35291" y="61511"/>
                  <a:pt x="35859" y="57226"/>
                  <a:pt x="35859" y="53034"/>
                </a:cubicBezTo>
                <a:cubicBezTo>
                  <a:pt x="35859" y="50939"/>
                  <a:pt x="35673" y="49034"/>
                  <a:pt x="35580" y="47129"/>
                </a:cubicBezTo>
                <a:cubicBezTo>
                  <a:pt x="34343" y="41318"/>
                  <a:pt x="31673" y="36270"/>
                  <a:pt x="28148" y="31793"/>
                </a:cubicBezTo>
                <a:cubicBezTo>
                  <a:pt x="22622" y="24459"/>
                  <a:pt x="14623" y="14554"/>
                  <a:pt x="14623" y="8838"/>
                </a:cubicBezTo>
                <a:cubicBezTo>
                  <a:pt x="14623" y="8076"/>
                  <a:pt x="14716" y="7410"/>
                  <a:pt x="15190" y="6647"/>
                </a:cubicBezTo>
                <a:cubicBezTo>
                  <a:pt x="15767" y="5600"/>
                  <a:pt x="16809" y="4361"/>
                  <a:pt x="17860" y="3791"/>
                </a:cubicBezTo>
                <a:cubicBezTo>
                  <a:pt x="19385" y="3218"/>
                  <a:pt x="20530" y="3028"/>
                  <a:pt x="22055" y="3028"/>
                </a:cubicBezTo>
                <a:cubicBezTo>
                  <a:pt x="27673" y="3314"/>
                  <a:pt x="31292" y="7410"/>
                  <a:pt x="36054" y="9315"/>
                </a:cubicBezTo>
                <a:cubicBezTo>
                  <a:pt x="36436" y="9410"/>
                  <a:pt x="37003" y="9601"/>
                  <a:pt x="37384" y="9601"/>
                </a:cubicBezTo>
                <a:cubicBezTo>
                  <a:pt x="39105" y="9601"/>
                  <a:pt x="41105" y="8362"/>
                  <a:pt x="41961" y="6743"/>
                </a:cubicBezTo>
                <a:cubicBezTo>
                  <a:pt x="42435" y="5981"/>
                  <a:pt x="42528" y="5314"/>
                  <a:pt x="42528" y="4552"/>
                </a:cubicBezTo>
                <a:cubicBezTo>
                  <a:pt x="42528" y="2932"/>
                  <a:pt x="41486" y="1599"/>
                  <a:pt x="39868" y="1219"/>
                </a:cubicBezTo>
                <a:cubicBezTo>
                  <a:pt x="35291" y="76"/>
                  <a:pt x="29859" y="-1163"/>
                  <a:pt x="25385" y="-1163"/>
                </a:cubicBezTo>
                <a:cubicBezTo>
                  <a:pt x="24241" y="-1163"/>
                  <a:pt x="23004" y="-972"/>
                  <a:pt x="22148" y="-972"/>
                </a:cubicBezTo>
                <a:cubicBezTo>
                  <a:pt x="20334" y="-496"/>
                  <a:pt x="18437" y="-115"/>
                  <a:pt x="16623" y="1123"/>
                </a:cubicBezTo>
                <a:cubicBezTo>
                  <a:pt x="15004" y="2171"/>
                  <a:pt x="13674" y="3600"/>
                  <a:pt x="12809" y="5409"/>
                </a:cubicBezTo>
                <a:cubicBezTo>
                  <a:pt x="11572" y="7410"/>
                  <a:pt x="11098" y="9410"/>
                  <a:pt x="11098" y="11791"/>
                </a:cubicBezTo>
                <a:cubicBezTo>
                  <a:pt x="11098" y="18554"/>
                  <a:pt x="15190" y="26745"/>
                  <a:pt x="18911" y="33699"/>
                </a:cubicBezTo>
                <a:cubicBezTo>
                  <a:pt x="13674" y="34936"/>
                  <a:pt x="8623" y="37604"/>
                  <a:pt x="4335" y="41318"/>
                </a:cubicBezTo>
                <a:cubicBezTo>
                  <a:pt x="-2139" y="46843"/>
                  <a:pt x="-6427" y="53986"/>
                  <a:pt x="-8241" y="61416"/>
                </a:cubicBezTo>
                <a:cubicBezTo>
                  <a:pt x="-8901" y="64083"/>
                  <a:pt x="-9097" y="66560"/>
                  <a:pt x="-9097" y="69132"/>
                </a:cubicBezTo>
                <a:cubicBezTo>
                  <a:pt x="-9097" y="73704"/>
                  <a:pt x="-8045" y="78085"/>
                  <a:pt x="-5664" y="81800"/>
                </a:cubicBezTo>
                <a:cubicBezTo>
                  <a:pt x="-2241" y="86944"/>
                  <a:pt x="3665" y="90277"/>
                  <a:pt x="10809" y="90277"/>
                </a:cubicBezTo>
                <a:cubicBezTo>
                  <a:pt x="22055" y="90277"/>
                  <a:pt x="31096" y="78371"/>
                  <a:pt x="34054" y="65893"/>
                </a:cubicBezTo>
                <a:close/>
                <a:moveTo>
                  <a:pt x="25859" y="68274"/>
                </a:moveTo>
                <a:cubicBezTo>
                  <a:pt x="23478" y="77419"/>
                  <a:pt x="18911" y="87610"/>
                  <a:pt x="11005" y="87610"/>
                </a:cubicBezTo>
                <a:cubicBezTo>
                  <a:pt x="5768" y="87610"/>
                  <a:pt x="1954" y="84562"/>
                  <a:pt x="140" y="80275"/>
                </a:cubicBezTo>
                <a:cubicBezTo>
                  <a:pt x="-902" y="78085"/>
                  <a:pt x="-1478" y="75418"/>
                  <a:pt x="-1478" y="72561"/>
                </a:cubicBezTo>
                <a:cubicBezTo>
                  <a:pt x="-1478" y="69132"/>
                  <a:pt x="-613" y="65512"/>
                  <a:pt x="140" y="61988"/>
                </a:cubicBezTo>
                <a:cubicBezTo>
                  <a:pt x="1954" y="55415"/>
                  <a:pt x="4428" y="48748"/>
                  <a:pt x="9479" y="43414"/>
                </a:cubicBezTo>
                <a:cubicBezTo>
                  <a:pt x="12530" y="40080"/>
                  <a:pt x="16334" y="37604"/>
                  <a:pt x="20334" y="36365"/>
                </a:cubicBezTo>
                <a:lnTo>
                  <a:pt x="20716" y="36937"/>
                </a:lnTo>
                <a:cubicBezTo>
                  <a:pt x="23199" y="41605"/>
                  <a:pt x="25478" y="46367"/>
                  <a:pt x="26529" y="51700"/>
                </a:cubicBezTo>
                <a:cubicBezTo>
                  <a:pt x="27097" y="53797"/>
                  <a:pt x="27199" y="55892"/>
                  <a:pt x="27199" y="58083"/>
                </a:cubicBezTo>
                <a:cubicBezTo>
                  <a:pt x="27199" y="61416"/>
                  <a:pt x="26818" y="64845"/>
                  <a:pt x="25859" y="68274"/>
                </a:cubicBezTo>
                <a:close/>
              </a:path>
            </a:pathLst>
          </a:custGeom>
          <a:solidFill>
            <a:srgbClr val="000000"/>
          </a:solidFill>
          <a:ln w="12700" cap="flat">
            <a:noFill/>
            <a:prstDash val="solid"/>
            <a:miter/>
          </a:ln>
        </p:spPr>
        <p:txBody>
          <a:bodyPr rtlCol="0" anchor="ctr"/>
          <a:lstStyle/>
          <a:p>
            <a:endParaRPr lang="en-AE"/>
          </a:p>
        </p:txBody>
      </p:sp>
      <p:sp>
        <p:nvSpPr>
          <p:cNvPr id="209" name="Freeform: Shape 208">
            <a:extLst>
              <a:ext uri="{FF2B5EF4-FFF2-40B4-BE49-F238E27FC236}">
                <a16:creationId xmlns:a16="http://schemas.microsoft.com/office/drawing/2014/main" id="{FE41A3E5-8A30-B732-46A2-B78572DC0CA2}"/>
              </a:ext>
            </a:extLst>
          </p:cNvPr>
          <p:cNvSpPr/>
          <p:nvPr/>
        </p:nvSpPr>
        <p:spPr>
          <a:xfrm>
            <a:off x="6416227" y="2099373"/>
            <a:ext cx="30100" cy="126681"/>
          </a:xfrm>
          <a:custGeom>
            <a:avLst/>
            <a:gdLst>
              <a:gd name="connsiteX0" fmla="*/ 21004 w 30100"/>
              <a:gd name="connsiteY0" fmla="*/ 62083 h 126681"/>
              <a:gd name="connsiteX1" fmla="*/ 12335 w 30100"/>
              <a:gd name="connsiteY1" fmla="*/ 22650 h 126681"/>
              <a:gd name="connsiteX2" fmla="*/ -7664 w 30100"/>
              <a:gd name="connsiteY2" fmla="*/ -1163 h 126681"/>
              <a:gd name="connsiteX3" fmla="*/ -9097 w 30100"/>
              <a:gd name="connsiteY3" fmla="*/ 171 h 126681"/>
              <a:gd name="connsiteX4" fmla="*/ -6520 w 30100"/>
              <a:gd name="connsiteY4" fmla="*/ 3123 h 126681"/>
              <a:gd name="connsiteX5" fmla="*/ 13386 w 30100"/>
              <a:gd name="connsiteY5" fmla="*/ 62083 h 126681"/>
              <a:gd name="connsiteX6" fmla="*/ -7283 w 30100"/>
              <a:gd name="connsiteY6" fmla="*/ 122090 h 126681"/>
              <a:gd name="connsiteX7" fmla="*/ -9097 w 30100"/>
              <a:gd name="connsiteY7" fmla="*/ 124187 h 126681"/>
              <a:gd name="connsiteX8" fmla="*/ -7664 w 30100"/>
              <a:gd name="connsiteY8" fmla="*/ 125519 h 126681"/>
              <a:gd name="connsiteX9" fmla="*/ 12818 w 30100"/>
              <a:gd name="connsiteY9" fmla="*/ 100754 h 126681"/>
              <a:gd name="connsiteX10" fmla="*/ 21004 w 30100"/>
              <a:gd name="connsiteY10" fmla="*/ 62083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100" h="126681">
                <a:moveTo>
                  <a:pt x="21004" y="62083"/>
                </a:moveTo>
                <a:cubicBezTo>
                  <a:pt x="21004" y="52272"/>
                  <a:pt x="19478" y="36937"/>
                  <a:pt x="12335" y="22650"/>
                </a:cubicBezTo>
                <a:cubicBezTo>
                  <a:pt x="4624" y="7124"/>
                  <a:pt x="-6334" y="-1163"/>
                  <a:pt x="-7664" y="-1163"/>
                </a:cubicBezTo>
                <a:cubicBezTo>
                  <a:pt x="-8427" y="-1163"/>
                  <a:pt x="-9097" y="-592"/>
                  <a:pt x="-9097" y="171"/>
                </a:cubicBezTo>
                <a:cubicBezTo>
                  <a:pt x="-9097" y="647"/>
                  <a:pt x="-9097" y="742"/>
                  <a:pt x="-6520" y="3123"/>
                </a:cubicBezTo>
                <a:cubicBezTo>
                  <a:pt x="6149" y="15601"/>
                  <a:pt x="13386" y="35699"/>
                  <a:pt x="13386" y="62083"/>
                </a:cubicBezTo>
                <a:cubicBezTo>
                  <a:pt x="13386" y="83801"/>
                  <a:pt x="8623" y="105994"/>
                  <a:pt x="-7283" y="122090"/>
                </a:cubicBezTo>
                <a:cubicBezTo>
                  <a:pt x="-9097" y="123519"/>
                  <a:pt x="-9097" y="123710"/>
                  <a:pt x="-9097" y="124187"/>
                </a:cubicBezTo>
                <a:cubicBezTo>
                  <a:pt x="-9097" y="124853"/>
                  <a:pt x="-8427" y="125519"/>
                  <a:pt x="-7664" y="125519"/>
                </a:cubicBezTo>
                <a:cubicBezTo>
                  <a:pt x="-6334" y="125519"/>
                  <a:pt x="5191" y="116852"/>
                  <a:pt x="12818" y="100754"/>
                </a:cubicBezTo>
                <a:cubicBezTo>
                  <a:pt x="19385" y="86753"/>
                  <a:pt x="21004" y="72751"/>
                  <a:pt x="21004" y="62083"/>
                </a:cubicBezTo>
                <a:close/>
              </a:path>
            </a:pathLst>
          </a:custGeom>
          <a:solidFill>
            <a:srgbClr val="000000"/>
          </a:solidFill>
          <a:ln w="12575" cap="flat">
            <a:noFill/>
            <a:prstDash val="solid"/>
            <a:miter/>
          </a:ln>
        </p:spPr>
        <p:txBody>
          <a:bodyPr rtlCol="0" anchor="ctr"/>
          <a:lstStyle/>
          <a:p>
            <a:endParaRPr lang="en-AE"/>
          </a:p>
        </p:txBody>
      </p:sp>
      <p:sp>
        <p:nvSpPr>
          <p:cNvPr id="210" name="Freeform: Shape 209">
            <a:extLst>
              <a:ext uri="{FF2B5EF4-FFF2-40B4-BE49-F238E27FC236}">
                <a16:creationId xmlns:a16="http://schemas.microsoft.com/office/drawing/2014/main" id="{DC6914C5-FDB8-25FD-5803-0AFC17C7708C}"/>
              </a:ext>
            </a:extLst>
          </p:cNvPr>
          <p:cNvSpPr/>
          <p:nvPr/>
        </p:nvSpPr>
        <p:spPr>
          <a:xfrm>
            <a:off x="6506909" y="2105183"/>
            <a:ext cx="1955862" cy="90487"/>
          </a:xfrm>
          <a:custGeom>
            <a:avLst/>
            <a:gdLst>
              <a:gd name="connsiteX0" fmla="*/ 18427 w 1955862"/>
              <a:gd name="connsiteY0" fmla="*/ 87991 h 90487"/>
              <a:gd name="connsiteX1" fmla="*/ 18427 w 1955862"/>
              <a:gd name="connsiteY1" fmla="*/ 84086 h 90487"/>
              <a:gd name="connsiteX2" fmla="*/ 9377 w 1955862"/>
              <a:gd name="connsiteY2" fmla="*/ 78466 h 90487"/>
              <a:gd name="connsiteX3" fmla="*/ 9377 w 1955862"/>
              <a:gd name="connsiteY3" fmla="*/ 31984 h 90487"/>
              <a:gd name="connsiteX4" fmla="*/ -8622 w 1955862"/>
              <a:gd name="connsiteY4" fmla="*/ 33508 h 90487"/>
              <a:gd name="connsiteX5" fmla="*/ -8622 w 1955862"/>
              <a:gd name="connsiteY5" fmla="*/ 37414 h 90487"/>
              <a:gd name="connsiteX6" fmla="*/ 903 w 1955862"/>
              <a:gd name="connsiteY6" fmla="*/ 44367 h 90487"/>
              <a:gd name="connsiteX7" fmla="*/ 903 w 1955862"/>
              <a:gd name="connsiteY7" fmla="*/ 78276 h 90487"/>
              <a:gd name="connsiteX8" fmla="*/ -9097 w 1955862"/>
              <a:gd name="connsiteY8" fmla="*/ 84086 h 90487"/>
              <a:gd name="connsiteX9" fmla="*/ -9097 w 1955862"/>
              <a:gd name="connsiteY9" fmla="*/ 87991 h 90487"/>
              <a:gd name="connsiteX10" fmla="*/ 5098 w 1955862"/>
              <a:gd name="connsiteY10" fmla="*/ 87516 h 90487"/>
              <a:gd name="connsiteX11" fmla="*/ 18427 w 1955862"/>
              <a:gd name="connsiteY11" fmla="*/ 87991 h 90487"/>
              <a:gd name="connsiteX12" fmla="*/ 11284 w 1955862"/>
              <a:gd name="connsiteY12" fmla="*/ 11601 h 90487"/>
              <a:gd name="connsiteX13" fmla="*/ 4614 w 1955862"/>
              <a:gd name="connsiteY13" fmla="*/ 4933 h 90487"/>
              <a:gd name="connsiteX14" fmla="*/ -2334 w 1955862"/>
              <a:gd name="connsiteY14" fmla="*/ 11601 h 90487"/>
              <a:gd name="connsiteX15" fmla="*/ 4521 w 1955862"/>
              <a:gd name="connsiteY15" fmla="*/ 18364 h 90487"/>
              <a:gd name="connsiteX16" fmla="*/ 11284 w 1955862"/>
              <a:gd name="connsiteY16" fmla="*/ 11601 h 90487"/>
              <a:gd name="connsiteX17" fmla="*/ 68908 w 1955862"/>
              <a:gd name="connsiteY17" fmla="*/ 71704 h 90487"/>
              <a:gd name="connsiteX18" fmla="*/ 63578 w 1955862"/>
              <a:gd name="connsiteY18" fmla="*/ 59702 h 90487"/>
              <a:gd name="connsiteX19" fmla="*/ 48816 w 1955862"/>
              <a:gd name="connsiteY19" fmla="*/ 53701 h 90487"/>
              <a:gd name="connsiteX20" fmla="*/ 32910 w 1955862"/>
              <a:gd name="connsiteY20" fmla="*/ 43320 h 90487"/>
              <a:gd name="connsiteX21" fmla="*/ 47384 w 1955862"/>
              <a:gd name="connsiteY21" fmla="*/ 33604 h 90487"/>
              <a:gd name="connsiteX22" fmla="*/ 62527 w 1955862"/>
              <a:gd name="connsiteY22" fmla="*/ 48939 h 90487"/>
              <a:gd name="connsiteX23" fmla="*/ 64052 w 1955862"/>
              <a:gd name="connsiteY23" fmla="*/ 50177 h 90487"/>
              <a:gd name="connsiteX24" fmla="*/ 65671 w 1955862"/>
              <a:gd name="connsiteY24" fmla="*/ 47034 h 90487"/>
              <a:gd name="connsiteX25" fmla="*/ 65671 w 1955862"/>
              <a:gd name="connsiteY25" fmla="*/ 34365 h 90487"/>
              <a:gd name="connsiteX26" fmla="*/ 64341 w 1955862"/>
              <a:gd name="connsiteY26" fmla="*/ 31223 h 90487"/>
              <a:gd name="connsiteX27" fmla="*/ 61764 w 1955862"/>
              <a:gd name="connsiteY27" fmla="*/ 32747 h 90487"/>
              <a:gd name="connsiteX28" fmla="*/ 59578 w 1955862"/>
              <a:gd name="connsiteY28" fmla="*/ 34842 h 90487"/>
              <a:gd name="connsiteX29" fmla="*/ 47384 w 1955862"/>
              <a:gd name="connsiteY29" fmla="*/ 31223 h 90487"/>
              <a:gd name="connsiteX30" fmla="*/ 26808 w 1955862"/>
              <a:gd name="connsiteY30" fmla="*/ 46939 h 90487"/>
              <a:gd name="connsiteX31" fmla="*/ 32333 w 1955862"/>
              <a:gd name="connsiteY31" fmla="*/ 57607 h 90487"/>
              <a:gd name="connsiteX32" fmla="*/ 49291 w 1955862"/>
              <a:gd name="connsiteY32" fmla="*/ 63417 h 90487"/>
              <a:gd name="connsiteX33" fmla="*/ 62815 w 1955862"/>
              <a:gd name="connsiteY33" fmla="*/ 75037 h 90487"/>
              <a:gd name="connsiteX34" fmla="*/ 48239 w 1955862"/>
              <a:gd name="connsiteY34" fmla="*/ 86658 h 90487"/>
              <a:gd name="connsiteX35" fmla="*/ 30241 w 1955862"/>
              <a:gd name="connsiteY35" fmla="*/ 68655 h 90487"/>
              <a:gd name="connsiteX36" fmla="*/ 28427 w 1955862"/>
              <a:gd name="connsiteY36" fmla="*/ 66369 h 90487"/>
              <a:gd name="connsiteX37" fmla="*/ 26808 w 1955862"/>
              <a:gd name="connsiteY37" fmla="*/ 69703 h 90487"/>
              <a:gd name="connsiteX38" fmla="*/ 26808 w 1955862"/>
              <a:gd name="connsiteY38" fmla="*/ 86372 h 90487"/>
              <a:gd name="connsiteX39" fmla="*/ 28148 w 1955862"/>
              <a:gd name="connsiteY39" fmla="*/ 89325 h 90487"/>
              <a:gd name="connsiteX40" fmla="*/ 31385 w 1955862"/>
              <a:gd name="connsiteY40" fmla="*/ 86753 h 90487"/>
              <a:gd name="connsiteX41" fmla="*/ 33952 w 1955862"/>
              <a:gd name="connsiteY41" fmla="*/ 83990 h 90487"/>
              <a:gd name="connsiteX42" fmla="*/ 48239 w 1955862"/>
              <a:gd name="connsiteY42" fmla="*/ 89325 h 90487"/>
              <a:gd name="connsiteX43" fmla="*/ 68908 w 1955862"/>
              <a:gd name="connsiteY43" fmla="*/ 71704 h 90487"/>
              <a:gd name="connsiteX44" fmla="*/ 159777 w 1955862"/>
              <a:gd name="connsiteY44" fmla="*/ 72370 h 90487"/>
              <a:gd name="connsiteX45" fmla="*/ 159777 w 1955862"/>
              <a:gd name="connsiteY45" fmla="*/ 65036 h 90487"/>
              <a:gd name="connsiteX46" fmla="*/ 156447 w 1955862"/>
              <a:gd name="connsiteY46" fmla="*/ 65036 h 90487"/>
              <a:gd name="connsiteX47" fmla="*/ 156447 w 1955862"/>
              <a:gd name="connsiteY47" fmla="*/ 72084 h 90487"/>
              <a:gd name="connsiteX48" fmla="*/ 147871 w 1955862"/>
              <a:gd name="connsiteY48" fmla="*/ 86182 h 90487"/>
              <a:gd name="connsiteX49" fmla="*/ 139201 w 1955862"/>
              <a:gd name="connsiteY49" fmla="*/ 72465 h 90487"/>
              <a:gd name="connsiteX50" fmla="*/ 139201 w 1955862"/>
              <a:gd name="connsiteY50" fmla="*/ 37319 h 90487"/>
              <a:gd name="connsiteX51" fmla="*/ 157684 w 1955862"/>
              <a:gd name="connsiteY51" fmla="*/ 37319 h 90487"/>
              <a:gd name="connsiteX52" fmla="*/ 157684 w 1955862"/>
              <a:gd name="connsiteY52" fmla="*/ 33508 h 90487"/>
              <a:gd name="connsiteX53" fmla="*/ 139201 w 1955862"/>
              <a:gd name="connsiteY53" fmla="*/ 33508 h 90487"/>
              <a:gd name="connsiteX54" fmla="*/ 139201 w 1955862"/>
              <a:gd name="connsiteY54" fmla="*/ 10172 h 90487"/>
              <a:gd name="connsiteX55" fmla="*/ 135964 w 1955862"/>
              <a:gd name="connsiteY55" fmla="*/ 10172 h 90487"/>
              <a:gd name="connsiteX56" fmla="*/ 119296 w 1955862"/>
              <a:gd name="connsiteY56" fmla="*/ 34556 h 90487"/>
              <a:gd name="connsiteX57" fmla="*/ 119296 w 1955862"/>
              <a:gd name="connsiteY57" fmla="*/ 37319 h 90487"/>
              <a:gd name="connsiteX58" fmla="*/ 130253 w 1955862"/>
              <a:gd name="connsiteY58" fmla="*/ 37319 h 90487"/>
              <a:gd name="connsiteX59" fmla="*/ 130253 w 1955862"/>
              <a:gd name="connsiteY59" fmla="*/ 72370 h 90487"/>
              <a:gd name="connsiteX60" fmla="*/ 146922 w 1955862"/>
              <a:gd name="connsiteY60" fmla="*/ 89325 h 90487"/>
              <a:gd name="connsiteX61" fmla="*/ 159777 w 1955862"/>
              <a:gd name="connsiteY61" fmla="*/ 72370 h 90487"/>
              <a:gd name="connsiteX62" fmla="*/ 236172 w 1955862"/>
              <a:gd name="connsiteY62" fmla="*/ 87991 h 90487"/>
              <a:gd name="connsiteX63" fmla="*/ 236172 w 1955862"/>
              <a:gd name="connsiteY63" fmla="*/ 84086 h 90487"/>
              <a:gd name="connsiteX64" fmla="*/ 225977 w 1955862"/>
              <a:gd name="connsiteY64" fmla="*/ 80181 h 90487"/>
              <a:gd name="connsiteX65" fmla="*/ 225977 w 1955862"/>
              <a:gd name="connsiteY65" fmla="*/ 56083 h 90487"/>
              <a:gd name="connsiteX66" fmla="*/ 221978 w 1955862"/>
              <a:gd name="connsiteY66" fmla="*/ 36747 h 90487"/>
              <a:gd name="connsiteX67" fmla="*/ 208453 w 1955862"/>
              <a:gd name="connsiteY67" fmla="*/ 31984 h 90487"/>
              <a:gd name="connsiteX68" fmla="*/ 189877 w 1955862"/>
              <a:gd name="connsiteY68" fmla="*/ 44176 h 90487"/>
              <a:gd name="connsiteX69" fmla="*/ 189877 w 1955862"/>
              <a:gd name="connsiteY69" fmla="*/ 171 h 90487"/>
              <a:gd name="connsiteX70" fmla="*/ 171209 w 1955862"/>
              <a:gd name="connsiteY70" fmla="*/ 1505 h 90487"/>
              <a:gd name="connsiteX71" fmla="*/ 171209 w 1955862"/>
              <a:gd name="connsiteY71" fmla="*/ 5504 h 90487"/>
              <a:gd name="connsiteX72" fmla="*/ 181208 w 1955862"/>
              <a:gd name="connsiteY72" fmla="*/ 12553 h 90487"/>
              <a:gd name="connsiteX73" fmla="*/ 181208 w 1955862"/>
              <a:gd name="connsiteY73" fmla="*/ 78276 h 90487"/>
              <a:gd name="connsiteX74" fmla="*/ 171209 w 1955862"/>
              <a:gd name="connsiteY74" fmla="*/ 84086 h 90487"/>
              <a:gd name="connsiteX75" fmla="*/ 171209 w 1955862"/>
              <a:gd name="connsiteY75" fmla="*/ 87991 h 90487"/>
              <a:gd name="connsiteX76" fmla="*/ 185878 w 1955862"/>
              <a:gd name="connsiteY76" fmla="*/ 87516 h 90487"/>
              <a:gd name="connsiteX77" fmla="*/ 200258 w 1955862"/>
              <a:gd name="connsiteY77" fmla="*/ 87991 h 90487"/>
              <a:gd name="connsiteX78" fmla="*/ 200258 w 1955862"/>
              <a:gd name="connsiteY78" fmla="*/ 84086 h 90487"/>
              <a:gd name="connsiteX79" fmla="*/ 190166 w 1955862"/>
              <a:gd name="connsiteY79" fmla="*/ 78276 h 90487"/>
              <a:gd name="connsiteX80" fmla="*/ 190166 w 1955862"/>
              <a:gd name="connsiteY80" fmla="*/ 55035 h 90487"/>
              <a:gd name="connsiteX81" fmla="*/ 207597 w 1955862"/>
              <a:gd name="connsiteY81" fmla="*/ 34842 h 90487"/>
              <a:gd name="connsiteX82" fmla="*/ 217122 w 1955862"/>
              <a:gd name="connsiteY82" fmla="*/ 48844 h 90487"/>
              <a:gd name="connsiteX83" fmla="*/ 217122 w 1955862"/>
              <a:gd name="connsiteY83" fmla="*/ 78276 h 90487"/>
              <a:gd name="connsiteX84" fmla="*/ 207123 w 1955862"/>
              <a:gd name="connsiteY84" fmla="*/ 84086 h 90487"/>
              <a:gd name="connsiteX85" fmla="*/ 207123 w 1955862"/>
              <a:gd name="connsiteY85" fmla="*/ 87991 h 90487"/>
              <a:gd name="connsiteX86" fmla="*/ 221689 w 1955862"/>
              <a:gd name="connsiteY86" fmla="*/ 87516 h 90487"/>
              <a:gd name="connsiteX87" fmla="*/ 292364 w 1955862"/>
              <a:gd name="connsiteY87" fmla="*/ 72942 h 90487"/>
              <a:gd name="connsiteX88" fmla="*/ 290746 w 1955862"/>
              <a:gd name="connsiteY88" fmla="*/ 71418 h 90487"/>
              <a:gd name="connsiteX89" fmla="*/ 288941 w 1955862"/>
              <a:gd name="connsiteY89" fmla="*/ 73228 h 90487"/>
              <a:gd name="connsiteX90" fmla="*/ 271510 w 1955862"/>
              <a:gd name="connsiteY90" fmla="*/ 86182 h 90487"/>
              <a:gd name="connsiteX91" fmla="*/ 256934 w 1955862"/>
              <a:gd name="connsiteY91" fmla="*/ 77705 h 90487"/>
              <a:gd name="connsiteX92" fmla="*/ 253027 w 1955862"/>
              <a:gd name="connsiteY92" fmla="*/ 58750 h 90487"/>
              <a:gd name="connsiteX93" fmla="*/ 289034 w 1955862"/>
              <a:gd name="connsiteY93" fmla="*/ 58750 h 90487"/>
              <a:gd name="connsiteX94" fmla="*/ 292364 w 1955862"/>
              <a:gd name="connsiteY94" fmla="*/ 56083 h 90487"/>
              <a:gd name="connsiteX95" fmla="*/ 269314 w 1955862"/>
              <a:gd name="connsiteY95" fmla="*/ 31223 h 90487"/>
              <a:gd name="connsiteX96" fmla="*/ 242358 w 1955862"/>
              <a:gd name="connsiteY96" fmla="*/ 60178 h 90487"/>
              <a:gd name="connsiteX97" fmla="*/ 270747 w 1955862"/>
              <a:gd name="connsiteY97" fmla="*/ 89325 h 90487"/>
              <a:gd name="connsiteX98" fmla="*/ 292364 w 1955862"/>
              <a:gd name="connsiteY98" fmla="*/ 72942 h 90487"/>
              <a:gd name="connsiteX99" fmla="*/ 283890 w 1955862"/>
              <a:gd name="connsiteY99" fmla="*/ 56083 h 90487"/>
              <a:gd name="connsiteX100" fmla="*/ 253222 w 1955862"/>
              <a:gd name="connsiteY100" fmla="*/ 56083 h 90487"/>
              <a:gd name="connsiteX101" fmla="*/ 269314 w 1955862"/>
              <a:gd name="connsiteY101" fmla="*/ 34079 h 90487"/>
              <a:gd name="connsiteX102" fmla="*/ 283890 w 1955862"/>
              <a:gd name="connsiteY102" fmla="*/ 56083 h 90487"/>
              <a:gd name="connsiteX103" fmla="*/ 385903 w 1955862"/>
              <a:gd name="connsiteY103" fmla="*/ 71704 h 90487"/>
              <a:gd name="connsiteX104" fmla="*/ 380573 w 1955862"/>
              <a:gd name="connsiteY104" fmla="*/ 59702 h 90487"/>
              <a:gd name="connsiteX105" fmla="*/ 365802 w 1955862"/>
              <a:gd name="connsiteY105" fmla="*/ 53701 h 90487"/>
              <a:gd name="connsiteX106" fmla="*/ 349895 w 1955862"/>
              <a:gd name="connsiteY106" fmla="*/ 43320 h 90487"/>
              <a:gd name="connsiteX107" fmla="*/ 364378 w 1955862"/>
              <a:gd name="connsiteY107" fmla="*/ 33604 h 90487"/>
              <a:gd name="connsiteX108" fmla="*/ 379522 w 1955862"/>
              <a:gd name="connsiteY108" fmla="*/ 48939 h 90487"/>
              <a:gd name="connsiteX109" fmla="*/ 381047 w 1955862"/>
              <a:gd name="connsiteY109" fmla="*/ 50177 h 90487"/>
              <a:gd name="connsiteX110" fmla="*/ 382666 w 1955862"/>
              <a:gd name="connsiteY110" fmla="*/ 47034 h 90487"/>
              <a:gd name="connsiteX111" fmla="*/ 382666 w 1955862"/>
              <a:gd name="connsiteY111" fmla="*/ 34365 h 90487"/>
              <a:gd name="connsiteX112" fmla="*/ 381335 w 1955862"/>
              <a:gd name="connsiteY112" fmla="*/ 31223 h 90487"/>
              <a:gd name="connsiteX113" fmla="*/ 378759 w 1955862"/>
              <a:gd name="connsiteY113" fmla="*/ 32747 h 90487"/>
              <a:gd name="connsiteX114" fmla="*/ 376573 w 1955862"/>
              <a:gd name="connsiteY114" fmla="*/ 34842 h 90487"/>
              <a:gd name="connsiteX115" fmla="*/ 364378 w 1955862"/>
              <a:gd name="connsiteY115" fmla="*/ 31223 h 90487"/>
              <a:gd name="connsiteX116" fmla="*/ 343803 w 1955862"/>
              <a:gd name="connsiteY116" fmla="*/ 46844 h 90487"/>
              <a:gd name="connsiteX117" fmla="*/ 349328 w 1955862"/>
              <a:gd name="connsiteY117" fmla="*/ 57607 h 90487"/>
              <a:gd name="connsiteX118" fmla="*/ 366285 w 1955862"/>
              <a:gd name="connsiteY118" fmla="*/ 63417 h 90487"/>
              <a:gd name="connsiteX119" fmla="*/ 379810 w 1955862"/>
              <a:gd name="connsiteY119" fmla="*/ 75037 h 90487"/>
              <a:gd name="connsiteX120" fmla="*/ 365234 w 1955862"/>
              <a:gd name="connsiteY120" fmla="*/ 86658 h 90487"/>
              <a:gd name="connsiteX121" fmla="*/ 347235 w 1955862"/>
              <a:gd name="connsiteY121" fmla="*/ 68655 h 90487"/>
              <a:gd name="connsiteX122" fmla="*/ 345421 w 1955862"/>
              <a:gd name="connsiteY122" fmla="*/ 66369 h 90487"/>
              <a:gd name="connsiteX123" fmla="*/ 343803 w 1955862"/>
              <a:gd name="connsiteY123" fmla="*/ 69703 h 90487"/>
              <a:gd name="connsiteX124" fmla="*/ 343803 w 1955862"/>
              <a:gd name="connsiteY124" fmla="*/ 86372 h 90487"/>
              <a:gd name="connsiteX125" fmla="*/ 345133 w 1955862"/>
              <a:gd name="connsiteY125" fmla="*/ 89325 h 90487"/>
              <a:gd name="connsiteX126" fmla="*/ 348472 w 1955862"/>
              <a:gd name="connsiteY126" fmla="*/ 86753 h 90487"/>
              <a:gd name="connsiteX127" fmla="*/ 350947 w 1955862"/>
              <a:gd name="connsiteY127" fmla="*/ 83990 h 90487"/>
              <a:gd name="connsiteX128" fmla="*/ 365234 w 1955862"/>
              <a:gd name="connsiteY128" fmla="*/ 89325 h 90487"/>
              <a:gd name="connsiteX129" fmla="*/ 385903 w 1955862"/>
              <a:gd name="connsiteY129" fmla="*/ 71704 h 90487"/>
              <a:gd name="connsiteX130" fmla="*/ 459535 w 1955862"/>
              <a:gd name="connsiteY130" fmla="*/ 87991 h 90487"/>
              <a:gd name="connsiteX131" fmla="*/ 459535 w 1955862"/>
              <a:gd name="connsiteY131" fmla="*/ 84086 h 90487"/>
              <a:gd name="connsiteX132" fmla="*/ 449341 w 1955862"/>
              <a:gd name="connsiteY132" fmla="*/ 76942 h 90487"/>
              <a:gd name="connsiteX133" fmla="*/ 449341 w 1955862"/>
              <a:gd name="connsiteY133" fmla="*/ 31984 h 90487"/>
              <a:gd name="connsiteX134" fmla="*/ 430477 w 1955862"/>
              <a:gd name="connsiteY134" fmla="*/ 33508 h 90487"/>
              <a:gd name="connsiteX135" fmla="*/ 430477 w 1955862"/>
              <a:gd name="connsiteY135" fmla="*/ 37319 h 90487"/>
              <a:gd name="connsiteX136" fmla="*/ 440485 w 1955862"/>
              <a:gd name="connsiteY136" fmla="*/ 44462 h 90487"/>
              <a:gd name="connsiteX137" fmla="*/ 440485 w 1955862"/>
              <a:gd name="connsiteY137" fmla="*/ 66941 h 90487"/>
              <a:gd name="connsiteX138" fmla="*/ 424765 w 1955862"/>
              <a:gd name="connsiteY138" fmla="*/ 86658 h 90487"/>
              <a:gd name="connsiteX139" fmla="*/ 413529 w 1955862"/>
              <a:gd name="connsiteY139" fmla="*/ 73990 h 90487"/>
              <a:gd name="connsiteX140" fmla="*/ 413529 w 1955862"/>
              <a:gd name="connsiteY140" fmla="*/ 31984 h 90487"/>
              <a:gd name="connsiteX141" fmla="*/ 394572 w 1955862"/>
              <a:gd name="connsiteY141" fmla="*/ 33508 h 90487"/>
              <a:gd name="connsiteX142" fmla="*/ 394572 w 1955862"/>
              <a:gd name="connsiteY142" fmla="*/ 37319 h 90487"/>
              <a:gd name="connsiteX143" fmla="*/ 404571 w 1955862"/>
              <a:gd name="connsiteY143" fmla="*/ 48939 h 90487"/>
              <a:gd name="connsiteX144" fmla="*/ 404571 w 1955862"/>
              <a:gd name="connsiteY144" fmla="*/ 67989 h 90487"/>
              <a:gd name="connsiteX145" fmla="*/ 424198 w 1955862"/>
              <a:gd name="connsiteY145" fmla="*/ 89325 h 90487"/>
              <a:gd name="connsiteX146" fmla="*/ 440867 w 1955862"/>
              <a:gd name="connsiteY146" fmla="*/ 77991 h 90487"/>
              <a:gd name="connsiteX147" fmla="*/ 440867 w 1955862"/>
              <a:gd name="connsiteY147" fmla="*/ 89325 h 90487"/>
              <a:gd name="connsiteX148" fmla="*/ 567073 w 1955862"/>
              <a:gd name="connsiteY148" fmla="*/ 87991 h 90487"/>
              <a:gd name="connsiteX149" fmla="*/ 567073 w 1955862"/>
              <a:gd name="connsiteY149" fmla="*/ 84086 h 90487"/>
              <a:gd name="connsiteX150" fmla="*/ 556971 w 1955862"/>
              <a:gd name="connsiteY150" fmla="*/ 80181 h 90487"/>
              <a:gd name="connsiteX151" fmla="*/ 556971 w 1955862"/>
              <a:gd name="connsiteY151" fmla="*/ 56083 h 90487"/>
              <a:gd name="connsiteX152" fmla="*/ 552878 w 1955862"/>
              <a:gd name="connsiteY152" fmla="*/ 36747 h 90487"/>
              <a:gd name="connsiteX153" fmla="*/ 539354 w 1955862"/>
              <a:gd name="connsiteY153" fmla="*/ 31984 h 90487"/>
              <a:gd name="connsiteX154" fmla="*/ 520778 w 1955862"/>
              <a:gd name="connsiteY154" fmla="*/ 44462 h 90487"/>
              <a:gd name="connsiteX155" fmla="*/ 503533 w 1955862"/>
              <a:gd name="connsiteY155" fmla="*/ 31984 h 90487"/>
              <a:gd name="connsiteX156" fmla="*/ 484483 w 1955862"/>
              <a:gd name="connsiteY156" fmla="*/ 45415 h 90487"/>
              <a:gd name="connsiteX157" fmla="*/ 484483 w 1955862"/>
              <a:gd name="connsiteY157" fmla="*/ 31984 h 90487"/>
              <a:gd name="connsiteX158" fmla="*/ 466298 w 1955862"/>
              <a:gd name="connsiteY158" fmla="*/ 33508 h 90487"/>
              <a:gd name="connsiteX159" fmla="*/ 466298 w 1955862"/>
              <a:gd name="connsiteY159" fmla="*/ 37319 h 90487"/>
              <a:gd name="connsiteX160" fmla="*/ 476297 w 1955862"/>
              <a:gd name="connsiteY160" fmla="*/ 44462 h 90487"/>
              <a:gd name="connsiteX161" fmla="*/ 476297 w 1955862"/>
              <a:gd name="connsiteY161" fmla="*/ 78276 h 90487"/>
              <a:gd name="connsiteX162" fmla="*/ 466298 w 1955862"/>
              <a:gd name="connsiteY162" fmla="*/ 84086 h 90487"/>
              <a:gd name="connsiteX163" fmla="*/ 466298 w 1955862"/>
              <a:gd name="connsiteY163" fmla="*/ 87991 h 90487"/>
              <a:gd name="connsiteX164" fmla="*/ 480864 w 1955862"/>
              <a:gd name="connsiteY164" fmla="*/ 87516 h 90487"/>
              <a:gd name="connsiteX165" fmla="*/ 495347 w 1955862"/>
              <a:gd name="connsiteY165" fmla="*/ 87991 h 90487"/>
              <a:gd name="connsiteX166" fmla="*/ 495347 w 1955862"/>
              <a:gd name="connsiteY166" fmla="*/ 84086 h 90487"/>
              <a:gd name="connsiteX167" fmla="*/ 485152 w 1955862"/>
              <a:gd name="connsiteY167" fmla="*/ 78276 h 90487"/>
              <a:gd name="connsiteX168" fmla="*/ 485152 w 1955862"/>
              <a:gd name="connsiteY168" fmla="*/ 55035 h 90487"/>
              <a:gd name="connsiteX169" fmla="*/ 502584 w 1955862"/>
              <a:gd name="connsiteY169" fmla="*/ 34842 h 90487"/>
              <a:gd name="connsiteX170" fmla="*/ 512109 w 1955862"/>
              <a:gd name="connsiteY170" fmla="*/ 48844 h 90487"/>
              <a:gd name="connsiteX171" fmla="*/ 512109 w 1955862"/>
              <a:gd name="connsiteY171" fmla="*/ 78276 h 90487"/>
              <a:gd name="connsiteX172" fmla="*/ 502202 w 1955862"/>
              <a:gd name="connsiteY172" fmla="*/ 84086 h 90487"/>
              <a:gd name="connsiteX173" fmla="*/ 502202 w 1955862"/>
              <a:gd name="connsiteY173" fmla="*/ 87991 h 90487"/>
              <a:gd name="connsiteX174" fmla="*/ 516778 w 1955862"/>
              <a:gd name="connsiteY174" fmla="*/ 87516 h 90487"/>
              <a:gd name="connsiteX175" fmla="*/ 531159 w 1955862"/>
              <a:gd name="connsiteY175" fmla="*/ 87991 h 90487"/>
              <a:gd name="connsiteX176" fmla="*/ 531159 w 1955862"/>
              <a:gd name="connsiteY176" fmla="*/ 84086 h 90487"/>
              <a:gd name="connsiteX177" fmla="*/ 521066 w 1955862"/>
              <a:gd name="connsiteY177" fmla="*/ 78276 h 90487"/>
              <a:gd name="connsiteX178" fmla="*/ 521066 w 1955862"/>
              <a:gd name="connsiteY178" fmla="*/ 55035 h 90487"/>
              <a:gd name="connsiteX179" fmla="*/ 538498 w 1955862"/>
              <a:gd name="connsiteY179" fmla="*/ 34842 h 90487"/>
              <a:gd name="connsiteX180" fmla="*/ 548023 w 1955862"/>
              <a:gd name="connsiteY180" fmla="*/ 48844 h 90487"/>
              <a:gd name="connsiteX181" fmla="*/ 548023 w 1955862"/>
              <a:gd name="connsiteY181" fmla="*/ 78276 h 90487"/>
              <a:gd name="connsiteX182" fmla="*/ 538014 w 1955862"/>
              <a:gd name="connsiteY182" fmla="*/ 84086 h 90487"/>
              <a:gd name="connsiteX183" fmla="*/ 538014 w 1955862"/>
              <a:gd name="connsiteY183" fmla="*/ 87991 h 90487"/>
              <a:gd name="connsiteX184" fmla="*/ 552590 w 1955862"/>
              <a:gd name="connsiteY184" fmla="*/ 87516 h 90487"/>
              <a:gd name="connsiteX185" fmla="*/ 673848 w 1955862"/>
              <a:gd name="connsiteY185" fmla="*/ 60845 h 90487"/>
              <a:gd name="connsiteX186" fmla="*/ 645459 w 1955862"/>
              <a:gd name="connsiteY186" fmla="*/ 31223 h 90487"/>
              <a:gd name="connsiteX187" fmla="*/ 616698 w 1955862"/>
              <a:gd name="connsiteY187" fmla="*/ 60845 h 90487"/>
              <a:gd name="connsiteX188" fmla="*/ 645273 w 1955862"/>
              <a:gd name="connsiteY188" fmla="*/ 89325 h 90487"/>
              <a:gd name="connsiteX189" fmla="*/ 673848 w 1955862"/>
              <a:gd name="connsiteY189" fmla="*/ 60845 h 90487"/>
              <a:gd name="connsiteX190" fmla="*/ 663179 w 1955862"/>
              <a:gd name="connsiteY190" fmla="*/ 59798 h 90487"/>
              <a:gd name="connsiteX191" fmla="*/ 660323 w 1955862"/>
              <a:gd name="connsiteY191" fmla="*/ 76847 h 90487"/>
              <a:gd name="connsiteX192" fmla="*/ 645459 w 1955862"/>
              <a:gd name="connsiteY192" fmla="*/ 86182 h 90487"/>
              <a:gd name="connsiteX193" fmla="*/ 630697 w 1955862"/>
              <a:gd name="connsiteY193" fmla="*/ 77705 h 90487"/>
              <a:gd name="connsiteX194" fmla="*/ 627460 w 1955862"/>
              <a:gd name="connsiteY194" fmla="*/ 59798 h 90487"/>
              <a:gd name="connsiteX195" fmla="*/ 630604 w 1955862"/>
              <a:gd name="connsiteY195" fmla="*/ 42557 h 90487"/>
              <a:gd name="connsiteX196" fmla="*/ 645273 w 1955862"/>
              <a:gd name="connsiteY196" fmla="*/ 34079 h 90487"/>
              <a:gd name="connsiteX197" fmla="*/ 659839 w 1955862"/>
              <a:gd name="connsiteY197" fmla="*/ 42272 h 90487"/>
              <a:gd name="connsiteX198" fmla="*/ 663179 w 1955862"/>
              <a:gd name="connsiteY198" fmla="*/ 59798 h 90487"/>
              <a:gd name="connsiteX199" fmla="*/ 723854 w 1955862"/>
              <a:gd name="connsiteY199" fmla="*/ 7601 h 90487"/>
              <a:gd name="connsiteX200" fmla="*/ 712041 w 1955862"/>
              <a:gd name="connsiteY200" fmla="*/ -1163 h 90487"/>
              <a:gd name="connsiteX201" fmla="*/ 692135 w 1955862"/>
              <a:gd name="connsiteY201" fmla="*/ 18935 h 90487"/>
              <a:gd name="connsiteX202" fmla="*/ 692135 w 1955862"/>
              <a:gd name="connsiteY202" fmla="*/ 33508 h 90487"/>
              <a:gd name="connsiteX203" fmla="*/ 681940 w 1955862"/>
              <a:gd name="connsiteY203" fmla="*/ 33508 h 90487"/>
              <a:gd name="connsiteX204" fmla="*/ 681940 w 1955862"/>
              <a:gd name="connsiteY204" fmla="*/ 37319 h 90487"/>
              <a:gd name="connsiteX205" fmla="*/ 692135 w 1955862"/>
              <a:gd name="connsiteY205" fmla="*/ 37319 h 90487"/>
              <a:gd name="connsiteX206" fmla="*/ 692135 w 1955862"/>
              <a:gd name="connsiteY206" fmla="*/ 78276 h 90487"/>
              <a:gd name="connsiteX207" fmla="*/ 681940 w 1955862"/>
              <a:gd name="connsiteY207" fmla="*/ 84086 h 90487"/>
              <a:gd name="connsiteX208" fmla="*/ 681940 w 1955862"/>
              <a:gd name="connsiteY208" fmla="*/ 87991 h 90487"/>
              <a:gd name="connsiteX209" fmla="*/ 696702 w 1955862"/>
              <a:gd name="connsiteY209" fmla="*/ 87516 h 90487"/>
              <a:gd name="connsiteX210" fmla="*/ 713083 w 1955862"/>
              <a:gd name="connsiteY210" fmla="*/ 87991 h 90487"/>
              <a:gd name="connsiteX211" fmla="*/ 713083 w 1955862"/>
              <a:gd name="connsiteY211" fmla="*/ 84086 h 90487"/>
              <a:gd name="connsiteX212" fmla="*/ 710422 w 1955862"/>
              <a:gd name="connsiteY212" fmla="*/ 84086 h 90487"/>
              <a:gd name="connsiteX213" fmla="*/ 700609 w 1955862"/>
              <a:gd name="connsiteY213" fmla="*/ 78180 h 90487"/>
              <a:gd name="connsiteX214" fmla="*/ 700609 w 1955862"/>
              <a:gd name="connsiteY214" fmla="*/ 37319 h 90487"/>
              <a:gd name="connsiteX215" fmla="*/ 715278 w 1955862"/>
              <a:gd name="connsiteY215" fmla="*/ 37319 h 90487"/>
              <a:gd name="connsiteX216" fmla="*/ 715278 w 1955862"/>
              <a:gd name="connsiteY216" fmla="*/ 33508 h 90487"/>
              <a:gd name="connsiteX217" fmla="*/ 700321 w 1955862"/>
              <a:gd name="connsiteY217" fmla="*/ 33508 h 90487"/>
              <a:gd name="connsiteX218" fmla="*/ 700321 w 1955862"/>
              <a:gd name="connsiteY218" fmla="*/ 18744 h 90487"/>
              <a:gd name="connsiteX219" fmla="*/ 712041 w 1955862"/>
              <a:gd name="connsiteY219" fmla="*/ 1505 h 90487"/>
              <a:gd name="connsiteX220" fmla="*/ 716329 w 1955862"/>
              <a:gd name="connsiteY220" fmla="*/ 2362 h 90487"/>
              <a:gd name="connsiteX221" fmla="*/ 712515 w 1955862"/>
              <a:gd name="connsiteY221" fmla="*/ 7790 h 90487"/>
              <a:gd name="connsiteX222" fmla="*/ 718040 w 1955862"/>
              <a:gd name="connsiteY222" fmla="*/ 13220 h 90487"/>
              <a:gd name="connsiteX223" fmla="*/ 723854 w 1955862"/>
              <a:gd name="connsiteY223" fmla="*/ 7601 h 90487"/>
              <a:gd name="connsiteX224" fmla="*/ 803477 w 1955862"/>
              <a:gd name="connsiteY224" fmla="*/ 72370 h 90487"/>
              <a:gd name="connsiteX225" fmla="*/ 803477 w 1955862"/>
              <a:gd name="connsiteY225" fmla="*/ 65036 h 90487"/>
              <a:gd name="connsiteX226" fmla="*/ 800240 w 1955862"/>
              <a:gd name="connsiteY226" fmla="*/ 65036 h 90487"/>
              <a:gd name="connsiteX227" fmla="*/ 800240 w 1955862"/>
              <a:gd name="connsiteY227" fmla="*/ 72084 h 90487"/>
              <a:gd name="connsiteX228" fmla="*/ 791571 w 1955862"/>
              <a:gd name="connsiteY228" fmla="*/ 86182 h 90487"/>
              <a:gd name="connsiteX229" fmla="*/ 782902 w 1955862"/>
              <a:gd name="connsiteY229" fmla="*/ 72465 h 90487"/>
              <a:gd name="connsiteX230" fmla="*/ 782902 w 1955862"/>
              <a:gd name="connsiteY230" fmla="*/ 37319 h 90487"/>
              <a:gd name="connsiteX231" fmla="*/ 801384 w 1955862"/>
              <a:gd name="connsiteY231" fmla="*/ 37319 h 90487"/>
              <a:gd name="connsiteX232" fmla="*/ 801384 w 1955862"/>
              <a:gd name="connsiteY232" fmla="*/ 33508 h 90487"/>
              <a:gd name="connsiteX233" fmla="*/ 782902 w 1955862"/>
              <a:gd name="connsiteY233" fmla="*/ 33508 h 90487"/>
              <a:gd name="connsiteX234" fmla="*/ 782902 w 1955862"/>
              <a:gd name="connsiteY234" fmla="*/ 10172 h 90487"/>
              <a:gd name="connsiteX235" fmla="*/ 779665 w 1955862"/>
              <a:gd name="connsiteY235" fmla="*/ 10172 h 90487"/>
              <a:gd name="connsiteX236" fmla="*/ 762996 w 1955862"/>
              <a:gd name="connsiteY236" fmla="*/ 34556 h 90487"/>
              <a:gd name="connsiteX237" fmla="*/ 762996 w 1955862"/>
              <a:gd name="connsiteY237" fmla="*/ 37319 h 90487"/>
              <a:gd name="connsiteX238" fmla="*/ 774046 w 1955862"/>
              <a:gd name="connsiteY238" fmla="*/ 37319 h 90487"/>
              <a:gd name="connsiteX239" fmla="*/ 774046 w 1955862"/>
              <a:gd name="connsiteY239" fmla="*/ 72370 h 90487"/>
              <a:gd name="connsiteX240" fmla="*/ 790715 w 1955862"/>
              <a:gd name="connsiteY240" fmla="*/ 89325 h 90487"/>
              <a:gd name="connsiteX241" fmla="*/ 803477 w 1955862"/>
              <a:gd name="connsiteY241" fmla="*/ 72370 h 90487"/>
              <a:gd name="connsiteX242" fmla="*/ 879872 w 1955862"/>
              <a:gd name="connsiteY242" fmla="*/ 87991 h 90487"/>
              <a:gd name="connsiteX243" fmla="*/ 879872 w 1955862"/>
              <a:gd name="connsiteY243" fmla="*/ 84086 h 90487"/>
              <a:gd name="connsiteX244" fmla="*/ 869771 w 1955862"/>
              <a:gd name="connsiteY244" fmla="*/ 80181 h 90487"/>
              <a:gd name="connsiteX245" fmla="*/ 869771 w 1955862"/>
              <a:gd name="connsiteY245" fmla="*/ 56083 h 90487"/>
              <a:gd name="connsiteX246" fmla="*/ 865678 w 1955862"/>
              <a:gd name="connsiteY246" fmla="*/ 36747 h 90487"/>
              <a:gd name="connsiteX247" fmla="*/ 852153 w 1955862"/>
              <a:gd name="connsiteY247" fmla="*/ 31984 h 90487"/>
              <a:gd name="connsiteX248" fmla="*/ 833578 w 1955862"/>
              <a:gd name="connsiteY248" fmla="*/ 44176 h 90487"/>
              <a:gd name="connsiteX249" fmla="*/ 833578 w 1955862"/>
              <a:gd name="connsiteY249" fmla="*/ 171 h 90487"/>
              <a:gd name="connsiteX250" fmla="*/ 815002 w 1955862"/>
              <a:gd name="connsiteY250" fmla="*/ 1505 h 90487"/>
              <a:gd name="connsiteX251" fmla="*/ 815002 w 1955862"/>
              <a:gd name="connsiteY251" fmla="*/ 5504 h 90487"/>
              <a:gd name="connsiteX252" fmla="*/ 824908 w 1955862"/>
              <a:gd name="connsiteY252" fmla="*/ 12553 h 90487"/>
              <a:gd name="connsiteX253" fmla="*/ 824908 w 1955862"/>
              <a:gd name="connsiteY253" fmla="*/ 78276 h 90487"/>
              <a:gd name="connsiteX254" fmla="*/ 815002 w 1955862"/>
              <a:gd name="connsiteY254" fmla="*/ 84086 h 90487"/>
              <a:gd name="connsiteX255" fmla="*/ 815002 w 1955862"/>
              <a:gd name="connsiteY255" fmla="*/ 87991 h 90487"/>
              <a:gd name="connsiteX256" fmla="*/ 829578 w 1955862"/>
              <a:gd name="connsiteY256" fmla="*/ 87516 h 90487"/>
              <a:gd name="connsiteX257" fmla="*/ 843958 w 1955862"/>
              <a:gd name="connsiteY257" fmla="*/ 87991 h 90487"/>
              <a:gd name="connsiteX258" fmla="*/ 843958 w 1955862"/>
              <a:gd name="connsiteY258" fmla="*/ 84086 h 90487"/>
              <a:gd name="connsiteX259" fmla="*/ 833866 w 1955862"/>
              <a:gd name="connsiteY259" fmla="*/ 78276 h 90487"/>
              <a:gd name="connsiteX260" fmla="*/ 833866 w 1955862"/>
              <a:gd name="connsiteY260" fmla="*/ 55035 h 90487"/>
              <a:gd name="connsiteX261" fmla="*/ 851297 w 1955862"/>
              <a:gd name="connsiteY261" fmla="*/ 34842 h 90487"/>
              <a:gd name="connsiteX262" fmla="*/ 860822 w 1955862"/>
              <a:gd name="connsiteY262" fmla="*/ 48844 h 90487"/>
              <a:gd name="connsiteX263" fmla="*/ 860822 w 1955862"/>
              <a:gd name="connsiteY263" fmla="*/ 78276 h 90487"/>
              <a:gd name="connsiteX264" fmla="*/ 850823 w 1955862"/>
              <a:gd name="connsiteY264" fmla="*/ 84086 h 90487"/>
              <a:gd name="connsiteX265" fmla="*/ 850823 w 1955862"/>
              <a:gd name="connsiteY265" fmla="*/ 87991 h 90487"/>
              <a:gd name="connsiteX266" fmla="*/ 865390 w 1955862"/>
              <a:gd name="connsiteY266" fmla="*/ 87516 h 90487"/>
              <a:gd name="connsiteX267" fmla="*/ 936064 w 1955862"/>
              <a:gd name="connsiteY267" fmla="*/ 72942 h 90487"/>
              <a:gd name="connsiteX268" fmla="*/ 934446 w 1955862"/>
              <a:gd name="connsiteY268" fmla="*/ 71418 h 90487"/>
              <a:gd name="connsiteX269" fmla="*/ 932641 w 1955862"/>
              <a:gd name="connsiteY269" fmla="*/ 73228 h 90487"/>
              <a:gd name="connsiteX270" fmla="*/ 915210 w 1955862"/>
              <a:gd name="connsiteY270" fmla="*/ 86182 h 90487"/>
              <a:gd name="connsiteX271" fmla="*/ 900634 w 1955862"/>
              <a:gd name="connsiteY271" fmla="*/ 77705 h 90487"/>
              <a:gd name="connsiteX272" fmla="*/ 896820 w 1955862"/>
              <a:gd name="connsiteY272" fmla="*/ 58750 h 90487"/>
              <a:gd name="connsiteX273" fmla="*/ 932827 w 1955862"/>
              <a:gd name="connsiteY273" fmla="*/ 58750 h 90487"/>
              <a:gd name="connsiteX274" fmla="*/ 936064 w 1955862"/>
              <a:gd name="connsiteY274" fmla="*/ 56083 h 90487"/>
              <a:gd name="connsiteX275" fmla="*/ 913015 w 1955862"/>
              <a:gd name="connsiteY275" fmla="*/ 31223 h 90487"/>
              <a:gd name="connsiteX276" fmla="*/ 886058 w 1955862"/>
              <a:gd name="connsiteY276" fmla="*/ 60178 h 90487"/>
              <a:gd name="connsiteX277" fmla="*/ 914540 w 1955862"/>
              <a:gd name="connsiteY277" fmla="*/ 89325 h 90487"/>
              <a:gd name="connsiteX278" fmla="*/ 936064 w 1955862"/>
              <a:gd name="connsiteY278" fmla="*/ 72942 h 90487"/>
              <a:gd name="connsiteX279" fmla="*/ 927590 w 1955862"/>
              <a:gd name="connsiteY279" fmla="*/ 56083 h 90487"/>
              <a:gd name="connsiteX280" fmla="*/ 896923 w 1955862"/>
              <a:gd name="connsiteY280" fmla="*/ 56083 h 90487"/>
              <a:gd name="connsiteX281" fmla="*/ 913015 w 1955862"/>
              <a:gd name="connsiteY281" fmla="*/ 34079 h 90487"/>
              <a:gd name="connsiteX282" fmla="*/ 927590 w 1955862"/>
              <a:gd name="connsiteY282" fmla="*/ 56083 h 90487"/>
              <a:gd name="connsiteX283" fmla="*/ 1050653 w 1955862"/>
              <a:gd name="connsiteY283" fmla="*/ 60559 h 90487"/>
              <a:gd name="connsiteX284" fmla="*/ 1023222 w 1955862"/>
              <a:gd name="connsiteY284" fmla="*/ 31984 h 90487"/>
              <a:gd name="connsiteX285" fmla="*/ 1005502 w 1955862"/>
              <a:gd name="connsiteY285" fmla="*/ 40366 h 90487"/>
              <a:gd name="connsiteX286" fmla="*/ 1005502 w 1955862"/>
              <a:gd name="connsiteY286" fmla="*/ 171 h 90487"/>
              <a:gd name="connsiteX287" fmla="*/ 986926 w 1955862"/>
              <a:gd name="connsiteY287" fmla="*/ 1505 h 90487"/>
              <a:gd name="connsiteX288" fmla="*/ 986926 w 1955862"/>
              <a:gd name="connsiteY288" fmla="*/ 5504 h 90487"/>
              <a:gd name="connsiteX289" fmla="*/ 997028 w 1955862"/>
              <a:gd name="connsiteY289" fmla="*/ 12553 h 90487"/>
              <a:gd name="connsiteX290" fmla="*/ 997028 w 1955862"/>
              <a:gd name="connsiteY290" fmla="*/ 87991 h 90487"/>
              <a:gd name="connsiteX291" fmla="*/ 1000358 w 1955862"/>
              <a:gd name="connsiteY291" fmla="*/ 87991 h 90487"/>
              <a:gd name="connsiteX292" fmla="*/ 1004935 w 1955862"/>
              <a:gd name="connsiteY292" fmla="*/ 80086 h 90487"/>
              <a:gd name="connsiteX293" fmla="*/ 1021789 w 1955862"/>
              <a:gd name="connsiteY293" fmla="*/ 89325 h 90487"/>
              <a:gd name="connsiteX294" fmla="*/ 1050653 w 1955862"/>
              <a:gd name="connsiteY294" fmla="*/ 60559 h 90487"/>
              <a:gd name="connsiteX295" fmla="*/ 1039891 w 1955862"/>
              <a:gd name="connsiteY295" fmla="*/ 60559 h 90487"/>
              <a:gd name="connsiteX296" fmla="*/ 1035891 w 1955862"/>
              <a:gd name="connsiteY296" fmla="*/ 78466 h 90487"/>
              <a:gd name="connsiteX297" fmla="*/ 1021315 w 1955862"/>
              <a:gd name="connsiteY297" fmla="*/ 86658 h 90487"/>
              <a:gd name="connsiteX298" fmla="*/ 1007790 w 1955862"/>
              <a:gd name="connsiteY298" fmla="*/ 78848 h 90487"/>
              <a:gd name="connsiteX299" fmla="*/ 1005976 w 1955862"/>
              <a:gd name="connsiteY299" fmla="*/ 73513 h 90487"/>
              <a:gd name="connsiteX300" fmla="*/ 1005976 w 1955862"/>
              <a:gd name="connsiteY300" fmla="*/ 47510 h 90487"/>
              <a:gd name="connsiteX301" fmla="*/ 1007316 w 1955862"/>
              <a:gd name="connsiteY301" fmla="*/ 42843 h 90487"/>
              <a:gd name="connsiteX302" fmla="*/ 1022645 w 1955862"/>
              <a:gd name="connsiteY302" fmla="*/ 34842 h 90487"/>
              <a:gd name="connsiteX303" fmla="*/ 1036179 w 1955862"/>
              <a:gd name="connsiteY303" fmla="*/ 42843 h 90487"/>
              <a:gd name="connsiteX304" fmla="*/ 1039891 w 1955862"/>
              <a:gd name="connsiteY304" fmla="*/ 60559 h 90487"/>
              <a:gd name="connsiteX305" fmla="*/ 1086939 w 1955862"/>
              <a:gd name="connsiteY305" fmla="*/ 87991 h 90487"/>
              <a:gd name="connsiteX306" fmla="*/ 1086939 w 1955862"/>
              <a:gd name="connsiteY306" fmla="*/ 84086 h 90487"/>
              <a:gd name="connsiteX307" fmla="*/ 1077795 w 1955862"/>
              <a:gd name="connsiteY307" fmla="*/ 78466 h 90487"/>
              <a:gd name="connsiteX308" fmla="*/ 1077795 w 1955862"/>
              <a:gd name="connsiteY308" fmla="*/ 31984 h 90487"/>
              <a:gd name="connsiteX309" fmla="*/ 1059796 w 1955862"/>
              <a:gd name="connsiteY309" fmla="*/ 33508 h 90487"/>
              <a:gd name="connsiteX310" fmla="*/ 1059796 w 1955862"/>
              <a:gd name="connsiteY310" fmla="*/ 37319 h 90487"/>
              <a:gd name="connsiteX311" fmla="*/ 1069321 w 1955862"/>
              <a:gd name="connsiteY311" fmla="*/ 44367 h 90487"/>
              <a:gd name="connsiteX312" fmla="*/ 1069321 w 1955862"/>
              <a:gd name="connsiteY312" fmla="*/ 78276 h 90487"/>
              <a:gd name="connsiteX313" fmla="*/ 1059415 w 1955862"/>
              <a:gd name="connsiteY313" fmla="*/ 84086 h 90487"/>
              <a:gd name="connsiteX314" fmla="*/ 1059415 w 1955862"/>
              <a:gd name="connsiteY314" fmla="*/ 87991 h 90487"/>
              <a:gd name="connsiteX315" fmla="*/ 1073516 w 1955862"/>
              <a:gd name="connsiteY315" fmla="*/ 87516 h 90487"/>
              <a:gd name="connsiteX316" fmla="*/ 1086939 w 1955862"/>
              <a:gd name="connsiteY316" fmla="*/ 87991 h 90487"/>
              <a:gd name="connsiteX317" fmla="*/ 1079795 w 1955862"/>
              <a:gd name="connsiteY317" fmla="*/ 11601 h 90487"/>
              <a:gd name="connsiteX318" fmla="*/ 1073033 w 1955862"/>
              <a:gd name="connsiteY318" fmla="*/ 4933 h 90487"/>
              <a:gd name="connsiteX319" fmla="*/ 1066084 w 1955862"/>
              <a:gd name="connsiteY319" fmla="*/ 11601 h 90487"/>
              <a:gd name="connsiteX320" fmla="*/ 1072940 w 1955862"/>
              <a:gd name="connsiteY320" fmla="*/ 18269 h 90487"/>
              <a:gd name="connsiteX321" fmla="*/ 1079795 w 1955862"/>
              <a:gd name="connsiteY321" fmla="*/ 11601 h 90487"/>
              <a:gd name="connsiteX322" fmla="*/ 1153335 w 1955862"/>
              <a:gd name="connsiteY322" fmla="*/ 76657 h 90487"/>
              <a:gd name="connsiteX323" fmla="*/ 1153335 w 1955862"/>
              <a:gd name="connsiteY323" fmla="*/ 69703 h 90487"/>
              <a:gd name="connsiteX324" fmla="*/ 1149996 w 1955862"/>
              <a:gd name="connsiteY324" fmla="*/ 69703 h 90487"/>
              <a:gd name="connsiteX325" fmla="*/ 1149996 w 1955862"/>
              <a:gd name="connsiteY325" fmla="*/ 76657 h 90487"/>
              <a:gd name="connsiteX326" fmla="*/ 1145428 w 1955862"/>
              <a:gd name="connsiteY326" fmla="*/ 84848 h 90487"/>
              <a:gd name="connsiteX327" fmla="*/ 1140666 w 1955862"/>
              <a:gd name="connsiteY327" fmla="*/ 78466 h 90487"/>
              <a:gd name="connsiteX328" fmla="*/ 1140666 w 1955862"/>
              <a:gd name="connsiteY328" fmla="*/ 53129 h 90487"/>
              <a:gd name="connsiteX329" fmla="*/ 1135996 w 1955862"/>
              <a:gd name="connsiteY329" fmla="*/ 38271 h 90487"/>
              <a:gd name="connsiteX330" fmla="*/ 1118277 w 1955862"/>
              <a:gd name="connsiteY330" fmla="*/ 31223 h 90487"/>
              <a:gd name="connsiteX331" fmla="*/ 1098845 w 1955862"/>
              <a:gd name="connsiteY331" fmla="*/ 45510 h 90487"/>
              <a:gd name="connsiteX332" fmla="*/ 1104752 w 1955862"/>
              <a:gd name="connsiteY332" fmla="*/ 51511 h 90487"/>
              <a:gd name="connsiteX333" fmla="*/ 1110751 w 1955862"/>
              <a:gd name="connsiteY333" fmla="*/ 45701 h 90487"/>
              <a:gd name="connsiteX334" fmla="*/ 1103989 w 1955862"/>
              <a:gd name="connsiteY334" fmla="*/ 39891 h 90487"/>
              <a:gd name="connsiteX335" fmla="*/ 1117997 w 1955862"/>
              <a:gd name="connsiteY335" fmla="*/ 34079 h 90487"/>
              <a:gd name="connsiteX336" fmla="*/ 1131708 w 1955862"/>
              <a:gd name="connsiteY336" fmla="*/ 50273 h 90487"/>
              <a:gd name="connsiteX337" fmla="*/ 1131708 w 1955862"/>
              <a:gd name="connsiteY337" fmla="*/ 54940 h 90487"/>
              <a:gd name="connsiteX338" fmla="*/ 1107896 w 1955862"/>
              <a:gd name="connsiteY338" fmla="*/ 59512 h 90487"/>
              <a:gd name="connsiteX339" fmla="*/ 1095134 w 1955862"/>
              <a:gd name="connsiteY339" fmla="*/ 75894 h 90487"/>
              <a:gd name="connsiteX340" fmla="*/ 1115616 w 1955862"/>
              <a:gd name="connsiteY340" fmla="*/ 89325 h 90487"/>
              <a:gd name="connsiteX341" fmla="*/ 1132564 w 1955862"/>
              <a:gd name="connsiteY341" fmla="*/ 78276 h 90487"/>
              <a:gd name="connsiteX342" fmla="*/ 1142759 w 1955862"/>
              <a:gd name="connsiteY342" fmla="*/ 88753 h 90487"/>
              <a:gd name="connsiteX343" fmla="*/ 1153335 w 1955862"/>
              <a:gd name="connsiteY343" fmla="*/ 76657 h 90487"/>
              <a:gd name="connsiteX344" fmla="*/ 1131708 w 1955862"/>
              <a:gd name="connsiteY344" fmla="*/ 70275 h 90487"/>
              <a:gd name="connsiteX345" fmla="*/ 1116658 w 1955862"/>
              <a:gd name="connsiteY345" fmla="*/ 86658 h 90487"/>
              <a:gd name="connsiteX346" fmla="*/ 1105040 w 1955862"/>
              <a:gd name="connsiteY346" fmla="*/ 75799 h 90487"/>
              <a:gd name="connsiteX347" fmla="*/ 1131708 w 1955862"/>
              <a:gd name="connsiteY347" fmla="*/ 57607 h 90487"/>
              <a:gd name="connsiteX348" fmla="*/ 1201909 w 1955862"/>
              <a:gd name="connsiteY348" fmla="*/ 71704 h 90487"/>
              <a:gd name="connsiteX349" fmla="*/ 1196476 w 1955862"/>
              <a:gd name="connsiteY349" fmla="*/ 59702 h 90487"/>
              <a:gd name="connsiteX350" fmla="*/ 1181817 w 1955862"/>
              <a:gd name="connsiteY350" fmla="*/ 53701 h 90487"/>
              <a:gd name="connsiteX351" fmla="*/ 1165902 w 1955862"/>
              <a:gd name="connsiteY351" fmla="*/ 43320 h 90487"/>
              <a:gd name="connsiteX352" fmla="*/ 1180291 w 1955862"/>
              <a:gd name="connsiteY352" fmla="*/ 33604 h 90487"/>
              <a:gd name="connsiteX353" fmla="*/ 1195528 w 1955862"/>
              <a:gd name="connsiteY353" fmla="*/ 48939 h 90487"/>
              <a:gd name="connsiteX354" fmla="*/ 1196960 w 1955862"/>
              <a:gd name="connsiteY354" fmla="*/ 50177 h 90487"/>
              <a:gd name="connsiteX355" fmla="*/ 1198579 w 1955862"/>
              <a:gd name="connsiteY355" fmla="*/ 47034 h 90487"/>
              <a:gd name="connsiteX356" fmla="*/ 1198579 w 1955862"/>
              <a:gd name="connsiteY356" fmla="*/ 34365 h 90487"/>
              <a:gd name="connsiteX357" fmla="*/ 1197239 w 1955862"/>
              <a:gd name="connsiteY357" fmla="*/ 31223 h 90487"/>
              <a:gd name="connsiteX358" fmla="*/ 1194765 w 1955862"/>
              <a:gd name="connsiteY358" fmla="*/ 32747 h 90487"/>
              <a:gd name="connsiteX359" fmla="*/ 1192477 w 1955862"/>
              <a:gd name="connsiteY359" fmla="*/ 34842 h 90487"/>
              <a:gd name="connsiteX360" fmla="*/ 1180291 w 1955862"/>
              <a:gd name="connsiteY360" fmla="*/ 31223 h 90487"/>
              <a:gd name="connsiteX361" fmla="*/ 1159809 w 1955862"/>
              <a:gd name="connsiteY361" fmla="*/ 46844 h 90487"/>
              <a:gd name="connsiteX362" fmla="*/ 1165241 w 1955862"/>
              <a:gd name="connsiteY362" fmla="*/ 57607 h 90487"/>
              <a:gd name="connsiteX363" fmla="*/ 1182189 w 1955862"/>
              <a:gd name="connsiteY363" fmla="*/ 63417 h 90487"/>
              <a:gd name="connsiteX364" fmla="*/ 1195816 w 1955862"/>
              <a:gd name="connsiteY364" fmla="*/ 75037 h 90487"/>
              <a:gd name="connsiteX365" fmla="*/ 1181240 w 1955862"/>
              <a:gd name="connsiteY365" fmla="*/ 86658 h 90487"/>
              <a:gd name="connsiteX366" fmla="*/ 1163139 w 1955862"/>
              <a:gd name="connsiteY366" fmla="*/ 68655 h 90487"/>
              <a:gd name="connsiteX367" fmla="*/ 1161427 w 1955862"/>
              <a:gd name="connsiteY367" fmla="*/ 66369 h 90487"/>
              <a:gd name="connsiteX368" fmla="*/ 1159809 w 1955862"/>
              <a:gd name="connsiteY368" fmla="*/ 69703 h 90487"/>
              <a:gd name="connsiteX369" fmla="*/ 1159809 w 1955862"/>
              <a:gd name="connsiteY369" fmla="*/ 86372 h 90487"/>
              <a:gd name="connsiteX370" fmla="*/ 1161139 w 1955862"/>
              <a:gd name="connsiteY370" fmla="*/ 89325 h 90487"/>
              <a:gd name="connsiteX371" fmla="*/ 1164385 w 1955862"/>
              <a:gd name="connsiteY371" fmla="*/ 86753 h 90487"/>
              <a:gd name="connsiteX372" fmla="*/ 1166953 w 1955862"/>
              <a:gd name="connsiteY372" fmla="*/ 83990 h 90487"/>
              <a:gd name="connsiteX373" fmla="*/ 1181240 w 1955862"/>
              <a:gd name="connsiteY373" fmla="*/ 89325 h 90487"/>
              <a:gd name="connsiteX374" fmla="*/ 1201909 w 1955862"/>
              <a:gd name="connsiteY374" fmla="*/ 71704 h 90487"/>
              <a:gd name="connsiteX375" fmla="*/ 1259821 w 1955862"/>
              <a:gd name="connsiteY375" fmla="*/ 72942 h 90487"/>
              <a:gd name="connsiteX376" fmla="*/ 1258203 w 1955862"/>
              <a:gd name="connsiteY376" fmla="*/ 71418 h 90487"/>
              <a:gd name="connsiteX377" fmla="*/ 1256389 w 1955862"/>
              <a:gd name="connsiteY377" fmla="*/ 73228 h 90487"/>
              <a:gd name="connsiteX378" fmla="*/ 1238967 w 1955862"/>
              <a:gd name="connsiteY378" fmla="*/ 86182 h 90487"/>
              <a:gd name="connsiteX379" fmla="*/ 1224391 w 1955862"/>
              <a:gd name="connsiteY379" fmla="*/ 77705 h 90487"/>
              <a:gd name="connsiteX380" fmla="*/ 1220484 w 1955862"/>
              <a:gd name="connsiteY380" fmla="*/ 58750 h 90487"/>
              <a:gd name="connsiteX381" fmla="*/ 1256584 w 1955862"/>
              <a:gd name="connsiteY381" fmla="*/ 58750 h 90487"/>
              <a:gd name="connsiteX382" fmla="*/ 1259821 w 1955862"/>
              <a:gd name="connsiteY382" fmla="*/ 56083 h 90487"/>
              <a:gd name="connsiteX383" fmla="*/ 1236772 w 1955862"/>
              <a:gd name="connsiteY383" fmla="*/ 31223 h 90487"/>
              <a:gd name="connsiteX384" fmla="*/ 1209815 w 1955862"/>
              <a:gd name="connsiteY384" fmla="*/ 60178 h 90487"/>
              <a:gd name="connsiteX385" fmla="*/ 1238204 w 1955862"/>
              <a:gd name="connsiteY385" fmla="*/ 89325 h 90487"/>
              <a:gd name="connsiteX386" fmla="*/ 1259821 w 1955862"/>
              <a:gd name="connsiteY386" fmla="*/ 72942 h 90487"/>
              <a:gd name="connsiteX387" fmla="*/ 1251347 w 1955862"/>
              <a:gd name="connsiteY387" fmla="*/ 56083 h 90487"/>
              <a:gd name="connsiteX388" fmla="*/ 1220670 w 1955862"/>
              <a:gd name="connsiteY388" fmla="*/ 56083 h 90487"/>
              <a:gd name="connsiteX389" fmla="*/ 1236772 w 1955862"/>
              <a:gd name="connsiteY389" fmla="*/ 34079 h 90487"/>
              <a:gd name="connsiteX390" fmla="*/ 1251347 w 1955862"/>
              <a:gd name="connsiteY390" fmla="*/ 56083 h 90487"/>
              <a:gd name="connsiteX391" fmla="*/ 1310023 w 1955862"/>
              <a:gd name="connsiteY391" fmla="*/ 71704 h 90487"/>
              <a:gd name="connsiteX392" fmla="*/ 1304684 w 1955862"/>
              <a:gd name="connsiteY392" fmla="*/ 59702 h 90487"/>
              <a:gd name="connsiteX393" fmla="*/ 1289922 w 1955862"/>
              <a:gd name="connsiteY393" fmla="*/ 53701 h 90487"/>
              <a:gd name="connsiteX394" fmla="*/ 1274016 w 1955862"/>
              <a:gd name="connsiteY394" fmla="*/ 43320 h 90487"/>
              <a:gd name="connsiteX395" fmla="*/ 1288489 w 1955862"/>
              <a:gd name="connsiteY395" fmla="*/ 33604 h 90487"/>
              <a:gd name="connsiteX396" fmla="*/ 1303633 w 1955862"/>
              <a:gd name="connsiteY396" fmla="*/ 48939 h 90487"/>
              <a:gd name="connsiteX397" fmla="*/ 1305158 w 1955862"/>
              <a:gd name="connsiteY397" fmla="*/ 50177 h 90487"/>
              <a:gd name="connsiteX398" fmla="*/ 1306777 w 1955862"/>
              <a:gd name="connsiteY398" fmla="*/ 47034 h 90487"/>
              <a:gd name="connsiteX399" fmla="*/ 1306777 w 1955862"/>
              <a:gd name="connsiteY399" fmla="*/ 34365 h 90487"/>
              <a:gd name="connsiteX400" fmla="*/ 1305447 w 1955862"/>
              <a:gd name="connsiteY400" fmla="*/ 31223 h 90487"/>
              <a:gd name="connsiteX401" fmla="*/ 1302879 w 1955862"/>
              <a:gd name="connsiteY401" fmla="*/ 32747 h 90487"/>
              <a:gd name="connsiteX402" fmla="*/ 1300684 w 1955862"/>
              <a:gd name="connsiteY402" fmla="*/ 34842 h 90487"/>
              <a:gd name="connsiteX403" fmla="*/ 1288489 w 1955862"/>
              <a:gd name="connsiteY403" fmla="*/ 31223 h 90487"/>
              <a:gd name="connsiteX404" fmla="*/ 1267914 w 1955862"/>
              <a:gd name="connsiteY404" fmla="*/ 46844 h 90487"/>
              <a:gd name="connsiteX405" fmla="*/ 1273439 w 1955862"/>
              <a:gd name="connsiteY405" fmla="*/ 57607 h 90487"/>
              <a:gd name="connsiteX406" fmla="*/ 1290396 w 1955862"/>
              <a:gd name="connsiteY406" fmla="*/ 63417 h 90487"/>
              <a:gd name="connsiteX407" fmla="*/ 1303921 w 1955862"/>
              <a:gd name="connsiteY407" fmla="*/ 75037 h 90487"/>
              <a:gd name="connsiteX408" fmla="*/ 1289345 w 1955862"/>
              <a:gd name="connsiteY408" fmla="*/ 86658 h 90487"/>
              <a:gd name="connsiteX409" fmla="*/ 1271346 w 1955862"/>
              <a:gd name="connsiteY409" fmla="*/ 68655 h 90487"/>
              <a:gd name="connsiteX410" fmla="*/ 1269542 w 1955862"/>
              <a:gd name="connsiteY410" fmla="*/ 66369 h 90487"/>
              <a:gd name="connsiteX411" fmla="*/ 1267914 w 1955862"/>
              <a:gd name="connsiteY411" fmla="*/ 69703 h 90487"/>
              <a:gd name="connsiteX412" fmla="*/ 1267914 w 1955862"/>
              <a:gd name="connsiteY412" fmla="*/ 86372 h 90487"/>
              <a:gd name="connsiteX413" fmla="*/ 1269253 w 1955862"/>
              <a:gd name="connsiteY413" fmla="*/ 89325 h 90487"/>
              <a:gd name="connsiteX414" fmla="*/ 1272490 w 1955862"/>
              <a:gd name="connsiteY414" fmla="*/ 86753 h 90487"/>
              <a:gd name="connsiteX415" fmla="*/ 1275058 w 1955862"/>
              <a:gd name="connsiteY415" fmla="*/ 83990 h 90487"/>
              <a:gd name="connsiteX416" fmla="*/ 1289345 w 1955862"/>
              <a:gd name="connsiteY416" fmla="*/ 89325 h 90487"/>
              <a:gd name="connsiteX417" fmla="*/ 1310023 w 1955862"/>
              <a:gd name="connsiteY417" fmla="*/ 71704 h 90487"/>
              <a:gd name="connsiteX418" fmla="*/ 1418695 w 1955862"/>
              <a:gd name="connsiteY418" fmla="*/ 60845 h 90487"/>
              <a:gd name="connsiteX419" fmla="*/ 1390316 w 1955862"/>
              <a:gd name="connsiteY419" fmla="*/ 31223 h 90487"/>
              <a:gd name="connsiteX420" fmla="*/ 1361545 w 1955862"/>
              <a:gd name="connsiteY420" fmla="*/ 60845 h 90487"/>
              <a:gd name="connsiteX421" fmla="*/ 1390120 w 1955862"/>
              <a:gd name="connsiteY421" fmla="*/ 89325 h 90487"/>
              <a:gd name="connsiteX422" fmla="*/ 1418695 w 1955862"/>
              <a:gd name="connsiteY422" fmla="*/ 60845 h 90487"/>
              <a:gd name="connsiteX423" fmla="*/ 1408036 w 1955862"/>
              <a:gd name="connsiteY423" fmla="*/ 59798 h 90487"/>
              <a:gd name="connsiteX424" fmla="*/ 1405171 w 1955862"/>
              <a:gd name="connsiteY424" fmla="*/ 76847 h 90487"/>
              <a:gd name="connsiteX425" fmla="*/ 1390316 w 1955862"/>
              <a:gd name="connsiteY425" fmla="*/ 86182 h 90487"/>
              <a:gd name="connsiteX426" fmla="*/ 1375554 w 1955862"/>
              <a:gd name="connsiteY426" fmla="*/ 77705 h 90487"/>
              <a:gd name="connsiteX427" fmla="*/ 1372317 w 1955862"/>
              <a:gd name="connsiteY427" fmla="*/ 59798 h 90487"/>
              <a:gd name="connsiteX428" fmla="*/ 1375452 w 1955862"/>
              <a:gd name="connsiteY428" fmla="*/ 42557 h 90487"/>
              <a:gd name="connsiteX429" fmla="*/ 1390120 w 1955862"/>
              <a:gd name="connsiteY429" fmla="*/ 34079 h 90487"/>
              <a:gd name="connsiteX430" fmla="*/ 1404696 w 1955862"/>
              <a:gd name="connsiteY430" fmla="*/ 42272 h 90487"/>
              <a:gd name="connsiteX431" fmla="*/ 1408036 w 1955862"/>
              <a:gd name="connsiteY431" fmla="*/ 59798 h 90487"/>
              <a:gd name="connsiteX432" fmla="*/ 1468609 w 1955862"/>
              <a:gd name="connsiteY432" fmla="*/ 7601 h 90487"/>
              <a:gd name="connsiteX433" fmla="*/ 1456898 w 1955862"/>
              <a:gd name="connsiteY433" fmla="*/ -1163 h 90487"/>
              <a:gd name="connsiteX434" fmla="*/ 1436983 w 1955862"/>
              <a:gd name="connsiteY434" fmla="*/ 18935 h 90487"/>
              <a:gd name="connsiteX435" fmla="*/ 1436983 w 1955862"/>
              <a:gd name="connsiteY435" fmla="*/ 33508 h 90487"/>
              <a:gd name="connsiteX436" fmla="*/ 1426797 w 1955862"/>
              <a:gd name="connsiteY436" fmla="*/ 33508 h 90487"/>
              <a:gd name="connsiteX437" fmla="*/ 1426797 w 1955862"/>
              <a:gd name="connsiteY437" fmla="*/ 37319 h 90487"/>
              <a:gd name="connsiteX438" fmla="*/ 1436983 w 1955862"/>
              <a:gd name="connsiteY438" fmla="*/ 37319 h 90487"/>
              <a:gd name="connsiteX439" fmla="*/ 1436983 w 1955862"/>
              <a:gd name="connsiteY439" fmla="*/ 78276 h 90487"/>
              <a:gd name="connsiteX440" fmla="*/ 1426797 w 1955862"/>
              <a:gd name="connsiteY440" fmla="*/ 84086 h 90487"/>
              <a:gd name="connsiteX441" fmla="*/ 1426797 w 1955862"/>
              <a:gd name="connsiteY441" fmla="*/ 87991 h 90487"/>
              <a:gd name="connsiteX442" fmla="*/ 1441559 w 1955862"/>
              <a:gd name="connsiteY442" fmla="*/ 87516 h 90487"/>
              <a:gd name="connsiteX443" fmla="*/ 1457940 w 1955862"/>
              <a:gd name="connsiteY443" fmla="*/ 87991 h 90487"/>
              <a:gd name="connsiteX444" fmla="*/ 1457940 w 1955862"/>
              <a:gd name="connsiteY444" fmla="*/ 84086 h 90487"/>
              <a:gd name="connsiteX445" fmla="*/ 1455279 w 1955862"/>
              <a:gd name="connsiteY445" fmla="*/ 84086 h 90487"/>
              <a:gd name="connsiteX446" fmla="*/ 1445466 w 1955862"/>
              <a:gd name="connsiteY446" fmla="*/ 78180 h 90487"/>
              <a:gd name="connsiteX447" fmla="*/ 1445466 w 1955862"/>
              <a:gd name="connsiteY447" fmla="*/ 37319 h 90487"/>
              <a:gd name="connsiteX448" fmla="*/ 1460135 w 1955862"/>
              <a:gd name="connsiteY448" fmla="*/ 37319 h 90487"/>
              <a:gd name="connsiteX449" fmla="*/ 1460135 w 1955862"/>
              <a:gd name="connsiteY449" fmla="*/ 33508 h 90487"/>
              <a:gd name="connsiteX450" fmla="*/ 1445178 w 1955862"/>
              <a:gd name="connsiteY450" fmla="*/ 33508 h 90487"/>
              <a:gd name="connsiteX451" fmla="*/ 1445178 w 1955862"/>
              <a:gd name="connsiteY451" fmla="*/ 18744 h 90487"/>
              <a:gd name="connsiteX452" fmla="*/ 1456898 w 1955862"/>
              <a:gd name="connsiteY452" fmla="*/ 1505 h 90487"/>
              <a:gd name="connsiteX453" fmla="*/ 1461177 w 1955862"/>
              <a:gd name="connsiteY453" fmla="*/ 2362 h 90487"/>
              <a:gd name="connsiteX454" fmla="*/ 1457372 w 1955862"/>
              <a:gd name="connsiteY454" fmla="*/ 7790 h 90487"/>
              <a:gd name="connsiteX455" fmla="*/ 1462897 w 1955862"/>
              <a:gd name="connsiteY455" fmla="*/ 13220 h 90487"/>
              <a:gd name="connsiteX456" fmla="*/ 1468609 w 1955862"/>
              <a:gd name="connsiteY456" fmla="*/ 7601 h 90487"/>
              <a:gd name="connsiteX457" fmla="*/ 1559003 w 1955862"/>
              <a:gd name="connsiteY457" fmla="*/ 72942 h 90487"/>
              <a:gd name="connsiteX458" fmla="*/ 1557385 w 1955862"/>
              <a:gd name="connsiteY458" fmla="*/ 71418 h 90487"/>
              <a:gd name="connsiteX459" fmla="*/ 1555571 w 1955862"/>
              <a:gd name="connsiteY459" fmla="*/ 73228 h 90487"/>
              <a:gd name="connsiteX460" fmla="*/ 1538242 w 1955862"/>
              <a:gd name="connsiteY460" fmla="*/ 86182 h 90487"/>
              <a:gd name="connsiteX461" fmla="*/ 1523573 w 1955862"/>
              <a:gd name="connsiteY461" fmla="*/ 77705 h 90487"/>
              <a:gd name="connsiteX462" fmla="*/ 1519759 w 1955862"/>
              <a:gd name="connsiteY462" fmla="*/ 58750 h 90487"/>
              <a:gd name="connsiteX463" fmla="*/ 1555766 w 1955862"/>
              <a:gd name="connsiteY463" fmla="*/ 58750 h 90487"/>
              <a:gd name="connsiteX464" fmla="*/ 1559003 w 1955862"/>
              <a:gd name="connsiteY464" fmla="*/ 56083 h 90487"/>
              <a:gd name="connsiteX465" fmla="*/ 1535953 w 1955862"/>
              <a:gd name="connsiteY465" fmla="*/ 31223 h 90487"/>
              <a:gd name="connsiteX466" fmla="*/ 1508997 w 1955862"/>
              <a:gd name="connsiteY466" fmla="*/ 60178 h 90487"/>
              <a:gd name="connsiteX467" fmla="*/ 1537479 w 1955862"/>
              <a:gd name="connsiteY467" fmla="*/ 89325 h 90487"/>
              <a:gd name="connsiteX468" fmla="*/ 1559003 w 1955862"/>
              <a:gd name="connsiteY468" fmla="*/ 72942 h 90487"/>
              <a:gd name="connsiteX469" fmla="*/ 1550529 w 1955862"/>
              <a:gd name="connsiteY469" fmla="*/ 56083 h 90487"/>
              <a:gd name="connsiteX470" fmla="*/ 1519852 w 1955862"/>
              <a:gd name="connsiteY470" fmla="*/ 56083 h 90487"/>
              <a:gd name="connsiteX471" fmla="*/ 1535953 w 1955862"/>
              <a:gd name="connsiteY471" fmla="*/ 34079 h 90487"/>
              <a:gd name="connsiteX472" fmla="*/ 1550529 w 1955862"/>
              <a:gd name="connsiteY472" fmla="*/ 56083 h 90487"/>
              <a:gd name="connsiteX473" fmla="*/ 1625204 w 1955862"/>
              <a:gd name="connsiteY473" fmla="*/ 76657 h 90487"/>
              <a:gd name="connsiteX474" fmla="*/ 1625204 w 1955862"/>
              <a:gd name="connsiteY474" fmla="*/ 69703 h 90487"/>
              <a:gd name="connsiteX475" fmla="*/ 1621864 w 1955862"/>
              <a:gd name="connsiteY475" fmla="*/ 69703 h 90487"/>
              <a:gd name="connsiteX476" fmla="*/ 1621864 w 1955862"/>
              <a:gd name="connsiteY476" fmla="*/ 76657 h 90487"/>
              <a:gd name="connsiteX477" fmla="*/ 1617297 w 1955862"/>
              <a:gd name="connsiteY477" fmla="*/ 84848 h 90487"/>
              <a:gd name="connsiteX478" fmla="*/ 1612535 w 1955862"/>
              <a:gd name="connsiteY478" fmla="*/ 78466 h 90487"/>
              <a:gd name="connsiteX479" fmla="*/ 1612535 w 1955862"/>
              <a:gd name="connsiteY479" fmla="*/ 53129 h 90487"/>
              <a:gd name="connsiteX480" fmla="*/ 1607958 w 1955862"/>
              <a:gd name="connsiteY480" fmla="*/ 38271 h 90487"/>
              <a:gd name="connsiteX481" fmla="*/ 1590248 w 1955862"/>
              <a:gd name="connsiteY481" fmla="*/ 31223 h 90487"/>
              <a:gd name="connsiteX482" fmla="*/ 1570714 w 1955862"/>
              <a:gd name="connsiteY482" fmla="*/ 45510 h 90487"/>
              <a:gd name="connsiteX483" fmla="*/ 1576621 w 1955862"/>
              <a:gd name="connsiteY483" fmla="*/ 51511 h 90487"/>
              <a:gd name="connsiteX484" fmla="*/ 1582620 w 1955862"/>
              <a:gd name="connsiteY484" fmla="*/ 45701 h 90487"/>
              <a:gd name="connsiteX485" fmla="*/ 1575960 w 1955862"/>
              <a:gd name="connsiteY485" fmla="*/ 39891 h 90487"/>
              <a:gd name="connsiteX486" fmla="*/ 1589959 w 1955862"/>
              <a:gd name="connsiteY486" fmla="*/ 34079 h 90487"/>
              <a:gd name="connsiteX487" fmla="*/ 1603577 w 1955862"/>
              <a:gd name="connsiteY487" fmla="*/ 50273 h 90487"/>
              <a:gd name="connsiteX488" fmla="*/ 1603577 w 1955862"/>
              <a:gd name="connsiteY488" fmla="*/ 54940 h 90487"/>
              <a:gd name="connsiteX489" fmla="*/ 1579765 w 1955862"/>
              <a:gd name="connsiteY489" fmla="*/ 59512 h 90487"/>
              <a:gd name="connsiteX490" fmla="*/ 1567003 w 1955862"/>
              <a:gd name="connsiteY490" fmla="*/ 75894 h 90487"/>
              <a:gd name="connsiteX491" fmla="*/ 1587578 w 1955862"/>
              <a:gd name="connsiteY491" fmla="*/ 89325 h 90487"/>
              <a:gd name="connsiteX492" fmla="*/ 1604535 w 1955862"/>
              <a:gd name="connsiteY492" fmla="*/ 78276 h 90487"/>
              <a:gd name="connsiteX493" fmla="*/ 1614628 w 1955862"/>
              <a:gd name="connsiteY493" fmla="*/ 88753 h 90487"/>
              <a:gd name="connsiteX494" fmla="*/ 1625204 w 1955862"/>
              <a:gd name="connsiteY494" fmla="*/ 76657 h 90487"/>
              <a:gd name="connsiteX495" fmla="*/ 1603577 w 1955862"/>
              <a:gd name="connsiteY495" fmla="*/ 70275 h 90487"/>
              <a:gd name="connsiteX496" fmla="*/ 1588527 w 1955862"/>
              <a:gd name="connsiteY496" fmla="*/ 86658 h 90487"/>
              <a:gd name="connsiteX497" fmla="*/ 1577002 w 1955862"/>
              <a:gd name="connsiteY497" fmla="*/ 75799 h 90487"/>
              <a:gd name="connsiteX498" fmla="*/ 1603577 w 1955862"/>
              <a:gd name="connsiteY498" fmla="*/ 57607 h 90487"/>
              <a:gd name="connsiteX499" fmla="*/ 1680921 w 1955862"/>
              <a:gd name="connsiteY499" fmla="*/ 72942 h 90487"/>
              <a:gd name="connsiteX500" fmla="*/ 1679303 w 1955862"/>
              <a:gd name="connsiteY500" fmla="*/ 71608 h 90487"/>
              <a:gd name="connsiteX501" fmla="*/ 1677489 w 1955862"/>
              <a:gd name="connsiteY501" fmla="*/ 72942 h 90487"/>
              <a:gd name="connsiteX502" fmla="*/ 1660634 w 1955862"/>
              <a:gd name="connsiteY502" fmla="*/ 86182 h 90487"/>
              <a:gd name="connsiteX503" fmla="*/ 1642347 w 1955862"/>
              <a:gd name="connsiteY503" fmla="*/ 60464 h 90487"/>
              <a:gd name="connsiteX504" fmla="*/ 1659778 w 1955862"/>
              <a:gd name="connsiteY504" fmla="*/ 34365 h 90487"/>
              <a:gd name="connsiteX505" fmla="*/ 1673591 w 1955862"/>
              <a:gd name="connsiteY505" fmla="*/ 39128 h 90487"/>
              <a:gd name="connsiteX506" fmla="*/ 1667685 w 1955862"/>
              <a:gd name="connsiteY506" fmla="*/ 44938 h 90487"/>
              <a:gd name="connsiteX507" fmla="*/ 1673489 w 1955862"/>
              <a:gd name="connsiteY507" fmla="*/ 50748 h 90487"/>
              <a:gd name="connsiteX508" fmla="*/ 1679396 w 1955862"/>
              <a:gd name="connsiteY508" fmla="*/ 44843 h 90487"/>
              <a:gd name="connsiteX509" fmla="*/ 1659778 w 1955862"/>
              <a:gd name="connsiteY509" fmla="*/ 31223 h 90487"/>
              <a:gd name="connsiteX510" fmla="*/ 1631678 w 1955862"/>
              <a:gd name="connsiteY510" fmla="*/ 60559 h 90487"/>
              <a:gd name="connsiteX511" fmla="*/ 1659490 w 1955862"/>
              <a:gd name="connsiteY511" fmla="*/ 89325 h 90487"/>
              <a:gd name="connsiteX512" fmla="*/ 1680921 w 1955862"/>
              <a:gd name="connsiteY512" fmla="*/ 72942 h 90487"/>
              <a:gd name="connsiteX513" fmla="*/ 1750266 w 1955862"/>
              <a:gd name="connsiteY513" fmla="*/ 87991 h 90487"/>
              <a:gd name="connsiteX514" fmla="*/ 1750266 w 1955862"/>
              <a:gd name="connsiteY514" fmla="*/ 84086 h 90487"/>
              <a:gd name="connsiteX515" fmla="*/ 1740164 w 1955862"/>
              <a:gd name="connsiteY515" fmla="*/ 80181 h 90487"/>
              <a:gd name="connsiteX516" fmla="*/ 1740164 w 1955862"/>
              <a:gd name="connsiteY516" fmla="*/ 56083 h 90487"/>
              <a:gd name="connsiteX517" fmla="*/ 1736164 w 1955862"/>
              <a:gd name="connsiteY517" fmla="*/ 36747 h 90487"/>
              <a:gd name="connsiteX518" fmla="*/ 1722547 w 1955862"/>
              <a:gd name="connsiteY518" fmla="*/ 31984 h 90487"/>
              <a:gd name="connsiteX519" fmla="*/ 1703971 w 1955862"/>
              <a:gd name="connsiteY519" fmla="*/ 44176 h 90487"/>
              <a:gd name="connsiteX520" fmla="*/ 1703971 w 1955862"/>
              <a:gd name="connsiteY520" fmla="*/ 171 h 90487"/>
              <a:gd name="connsiteX521" fmla="*/ 1685395 w 1955862"/>
              <a:gd name="connsiteY521" fmla="*/ 1505 h 90487"/>
              <a:gd name="connsiteX522" fmla="*/ 1685395 w 1955862"/>
              <a:gd name="connsiteY522" fmla="*/ 5504 h 90487"/>
              <a:gd name="connsiteX523" fmla="*/ 1695404 w 1955862"/>
              <a:gd name="connsiteY523" fmla="*/ 12553 h 90487"/>
              <a:gd name="connsiteX524" fmla="*/ 1695404 w 1955862"/>
              <a:gd name="connsiteY524" fmla="*/ 78276 h 90487"/>
              <a:gd name="connsiteX525" fmla="*/ 1685395 w 1955862"/>
              <a:gd name="connsiteY525" fmla="*/ 84086 h 90487"/>
              <a:gd name="connsiteX526" fmla="*/ 1685395 w 1955862"/>
              <a:gd name="connsiteY526" fmla="*/ 87991 h 90487"/>
              <a:gd name="connsiteX527" fmla="*/ 1699971 w 1955862"/>
              <a:gd name="connsiteY527" fmla="*/ 87516 h 90487"/>
              <a:gd name="connsiteX528" fmla="*/ 1714454 w 1955862"/>
              <a:gd name="connsiteY528" fmla="*/ 87991 h 90487"/>
              <a:gd name="connsiteX529" fmla="*/ 1714454 w 1955862"/>
              <a:gd name="connsiteY529" fmla="*/ 84086 h 90487"/>
              <a:gd name="connsiteX530" fmla="*/ 1704259 w 1955862"/>
              <a:gd name="connsiteY530" fmla="*/ 78276 h 90487"/>
              <a:gd name="connsiteX531" fmla="*/ 1704259 w 1955862"/>
              <a:gd name="connsiteY531" fmla="*/ 55035 h 90487"/>
              <a:gd name="connsiteX532" fmla="*/ 1721691 w 1955862"/>
              <a:gd name="connsiteY532" fmla="*/ 34842 h 90487"/>
              <a:gd name="connsiteX533" fmla="*/ 1731216 w 1955862"/>
              <a:gd name="connsiteY533" fmla="*/ 48844 h 90487"/>
              <a:gd name="connsiteX534" fmla="*/ 1731216 w 1955862"/>
              <a:gd name="connsiteY534" fmla="*/ 78276 h 90487"/>
              <a:gd name="connsiteX535" fmla="*/ 1721216 w 1955862"/>
              <a:gd name="connsiteY535" fmla="*/ 84086 h 90487"/>
              <a:gd name="connsiteX536" fmla="*/ 1721216 w 1955862"/>
              <a:gd name="connsiteY536" fmla="*/ 87991 h 90487"/>
              <a:gd name="connsiteX537" fmla="*/ 1735885 w 1955862"/>
              <a:gd name="connsiteY537" fmla="*/ 87516 h 90487"/>
              <a:gd name="connsiteX538" fmla="*/ 1863608 w 1955862"/>
              <a:gd name="connsiteY538" fmla="*/ 60559 h 90487"/>
              <a:gd name="connsiteX539" fmla="*/ 1836177 w 1955862"/>
              <a:gd name="connsiteY539" fmla="*/ 31984 h 90487"/>
              <a:gd name="connsiteX540" fmla="*/ 1818466 w 1955862"/>
              <a:gd name="connsiteY540" fmla="*/ 40366 h 90487"/>
              <a:gd name="connsiteX541" fmla="*/ 1818466 w 1955862"/>
              <a:gd name="connsiteY541" fmla="*/ 171 h 90487"/>
              <a:gd name="connsiteX542" fmla="*/ 1799891 w 1955862"/>
              <a:gd name="connsiteY542" fmla="*/ 1505 h 90487"/>
              <a:gd name="connsiteX543" fmla="*/ 1799891 w 1955862"/>
              <a:gd name="connsiteY543" fmla="*/ 5504 h 90487"/>
              <a:gd name="connsiteX544" fmla="*/ 1809983 w 1955862"/>
              <a:gd name="connsiteY544" fmla="*/ 12553 h 90487"/>
              <a:gd name="connsiteX545" fmla="*/ 1809983 w 1955862"/>
              <a:gd name="connsiteY545" fmla="*/ 87991 h 90487"/>
              <a:gd name="connsiteX546" fmla="*/ 1813220 w 1955862"/>
              <a:gd name="connsiteY546" fmla="*/ 87991 h 90487"/>
              <a:gd name="connsiteX547" fmla="*/ 1817890 w 1955862"/>
              <a:gd name="connsiteY547" fmla="*/ 80086 h 90487"/>
              <a:gd name="connsiteX548" fmla="*/ 1834651 w 1955862"/>
              <a:gd name="connsiteY548" fmla="*/ 89325 h 90487"/>
              <a:gd name="connsiteX549" fmla="*/ 1863608 w 1955862"/>
              <a:gd name="connsiteY549" fmla="*/ 60559 h 90487"/>
              <a:gd name="connsiteX550" fmla="*/ 1852846 w 1955862"/>
              <a:gd name="connsiteY550" fmla="*/ 60559 h 90487"/>
              <a:gd name="connsiteX551" fmla="*/ 1848846 w 1955862"/>
              <a:gd name="connsiteY551" fmla="*/ 78466 h 90487"/>
              <a:gd name="connsiteX552" fmla="*/ 1834279 w 1955862"/>
              <a:gd name="connsiteY552" fmla="*/ 86658 h 90487"/>
              <a:gd name="connsiteX553" fmla="*/ 1820745 w 1955862"/>
              <a:gd name="connsiteY553" fmla="*/ 78848 h 90487"/>
              <a:gd name="connsiteX554" fmla="*/ 1818941 w 1955862"/>
              <a:gd name="connsiteY554" fmla="*/ 73513 h 90487"/>
              <a:gd name="connsiteX555" fmla="*/ 1818941 w 1955862"/>
              <a:gd name="connsiteY555" fmla="*/ 47510 h 90487"/>
              <a:gd name="connsiteX556" fmla="*/ 1820271 w 1955862"/>
              <a:gd name="connsiteY556" fmla="*/ 42843 h 90487"/>
              <a:gd name="connsiteX557" fmla="*/ 1835610 w 1955862"/>
              <a:gd name="connsiteY557" fmla="*/ 34842 h 90487"/>
              <a:gd name="connsiteX558" fmla="*/ 1849134 w 1955862"/>
              <a:gd name="connsiteY558" fmla="*/ 42843 h 90487"/>
              <a:gd name="connsiteX559" fmla="*/ 1852846 w 1955862"/>
              <a:gd name="connsiteY559" fmla="*/ 60559 h 90487"/>
              <a:gd name="connsiteX560" fmla="*/ 1899810 w 1955862"/>
              <a:gd name="connsiteY560" fmla="*/ 87991 h 90487"/>
              <a:gd name="connsiteX561" fmla="*/ 1899810 w 1955862"/>
              <a:gd name="connsiteY561" fmla="*/ 84086 h 90487"/>
              <a:gd name="connsiteX562" fmla="*/ 1890760 w 1955862"/>
              <a:gd name="connsiteY562" fmla="*/ 78466 h 90487"/>
              <a:gd name="connsiteX563" fmla="*/ 1890760 w 1955862"/>
              <a:gd name="connsiteY563" fmla="*/ 31984 h 90487"/>
              <a:gd name="connsiteX564" fmla="*/ 1872751 w 1955862"/>
              <a:gd name="connsiteY564" fmla="*/ 33508 h 90487"/>
              <a:gd name="connsiteX565" fmla="*/ 1872751 w 1955862"/>
              <a:gd name="connsiteY565" fmla="*/ 37319 h 90487"/>
              <a:gd name="connsiteX566" fmla="*/ 1882276 w 1955862"/>
              <a:gd name="connsiteY566" fmla="*/ 44367 h 90487"/>
              <a:gd name="connsiteX567" fmla="*/ 1882276 w 1955862"/>
              <a:gd name="connsiteY567" fmla="*/ 78276 h 90487"/>
              <a:gd name="connsiteX568" fmla="*/ 1872277 w 1955862"/>
              <a:gd name="connsiteY568" fmla="*/ 84086 h 90487"/>
              <a:gd name="connsiteX569" fmla="*/ 1872277 w 1955862"/>
              <a:gd name="connsiteY569" fmla="*/ 87991 h 90487"/>
              <a:gd name="connsiteX570" fmla="*/ 1886472 w 1955862"/>
              <a:gd name="connsiteY570" fmla="*/ 87516 h 90487"/>
              <a:gd name="connsiteX571" fmla="*/ 1899810 w 1955862"/>
              <a:gd name="connsiteY571" fmla="*/ 87991 h 90487"/>
              <a:gd name="connsiteX572" fmla="*/ 1892666 w 1955862"/>
              <a:gd name="connsiteY572" fmla="*/ 11601 h 90487"/>
              <a:gd name="connsiteX573" fmla="*/ 1885997 w 1955862"/>
              <a:gd name="connsiteY573" fmla="*/ 4933 h 90487"/>
              <a:gd name="connsiteX574" fmla="*/ 1879039 w 1955862"/>
              <a:gd name="connsiteY574" fmla="*/ 11601 h 90487"/>
              <a:gd name="connsiteX575" fmla="*/ 1885904 w 1955862"/>
              <a:gd name="connsiteY575" fmla="*/ 18269 h 90487"/>
              <a:gd name="connsiteX576" fmla="*/ 1892666 w 1955862"/>
              <a:gd name="connsiteY576" fmla="*/ 11601 h 90487"/>
              <a:gd name="connsiteX577" fmla="*/ 1946766 w 1955862"/>
              <a:gd name="connsiteY577" fmla="*/ 72370 h 90487"/>
              <a:gd name="connsiteX578" fmla="*/ 1946766 w 1955862"/>
              <a:gd name="connsiteY578" fmla="*/ 65036 h 90487"/>
              <a:gd name="connsiteX579" fmla="*/ 1943435 w 1955862"/>
              <a:gd name="connsiteY579" fmla="*/ 65036 h 90487"/>
              <a:gd name="connsiteX580" fmla="*/ 1943435 w 1955862"/>
              <a:gd name="connsiteY580" fmla="*/ 72084 h 90487"/>
              <a:gd name="connsiteX581" fmla="*/ 1934859 w 1955862"/>
              <a:gd name="connsiteY581" fmla="*/ 86182 h 90487"/>
              <a:gd name="connsiteX582" fmla="*/ 1926190 w 1955862"/>
              <a:gd name="connsiteY582" fmla="*/ 72465 h 90487"/>
              <a:gd name="connsiteX583" fmla="*/ 1926190 w 1955862"/>
              <a:gd name="connsiteY583" fmla="*/ 37319 h 90487"/>
              <a:gd name="connsiteX584" fmla="*/ 1944673 w 1955862"/>
              <a:gd name="connsiteY584" fmla="*/ 37319 h 90487"/>
              <a:gd name="connsiteX585" fmla="*/ 1944673 w 1955862"/>
              <a:gd name="connsiteY585" fmla="*/ 33508 h 90487"/>
              <a:gd name="connsiteX586" fmla="*/ 1926190 w 1955862"/>
              <a:gd name="connsiteY586" fmla="*/ 33508 h 90487"/>
              <a:gd name="connsiteX587" fmla="*/ 1926190 w 1955862"/>
              <a:gd name="connsiteY587" fmla="*/ 10172 h 90487"/>
              <a:gd name="connsiteX588" fmla="*/ 1922953 w 1955862"/>
              <a:gd name="connsiteY588" fmla="*/ 10172 h 90487"/>
              <a:gd name="connsiteX589" fmla="*/ 1906284 w 1955862"/>
              <a:gd name="connsiteY589" fmla="*/ 34556 h 90487"/>
              <a:gd name="connsiteX590" fmla="*/ 1906284 w 1955862"/>
              <a:gd name="connsiteY590" fmla="*/ 37319 h 90487"/>
              <a:gd name="connsiteX591" fmla="*/ 1917242 w 1955862"/>
              <a:gd name="connsiteY591" fmla="*/ 37319 h 90487"/>
              <a:gd name="connsiteX592" fmla="*/ 1917242 w 1955862"/>
              <a:gd name="connsiteY592" fmla="*/ 72370 h 90487"/>
              <a:gd name="connsiteX593" fmla="*/ 1933910 w 1955862"/>
              <a:gd name="connsiteY593" fmla="*/ 89325 h 90487"/>
              <a:gd name="connsiteX594" fmla="*/ 1946766 w 1955862"/>
              <a:gd name="connsiteY594" fmla="*/ 7237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Lst>
            <a:rect l="l" t="t" r="r" b="b"/>
            <a:pathLst>
              <a:path w="1955862" h="90487">
                <a:moveTo>
                  <a:pt x="18427" y="87991"/>
                </a:moveTo>
                <a:lnTo>
                  <a:pt x="18427" y="84086"/>
                </a:lnTo>
                <a:cubicBezTo>
                  <a:pt x="9953" y="84086"/>
                  <a:pt x="9377" y="83324"/>
                  <a:pt x="9377" y="78466"/>
                </a:cubicBezTo>
                <a:lnTo>
                  <a:pt x="9377" y="31984"/>
                </a:lnTo>
                <a:lnTo>
                  <a:pt x="-8622" y="33508"/>
                </a:lnTo>
                <a:lnTo>
                  <a:pt x="-8622" y="37414"/>
                </a:lnTo>
                <a:cubicBezTo>
                  <a:pt x="-241" y="37414"/>
                  <a:pt x="903" y="38080"/>
                  <a:pt x="903" y="44367"/>
                </a:cubicBezTo>
                <a:lnTo>
                  <a:pt x="903" y="78276"/>
                </a:lnTo>
                <a:cubicBezTo>
                  <a:pt x="903" y="84086"/>
                  <a:pt x="-427" y="84086"/>
                  <a:pt x="-9097" y="84086"/>
                </a:cubicBezTo>
                <a:lnTo>
                  <a:pt x="-9097" y="87991"/>
                </a:lnTo>
                <a:lnTo>
                  <a:pt x="5098" y="87516"/>
                </a:lnTo>
                <a:cubicBezTo>
                  <a:pt x="9572" y="87516"/>
                  <a:pt x="14139" y="87801"/>
                  <a:pt x="18427" y="87991"/>
                </a:cubicBezTo>
                <a:close/>
                <a:moveTo>
                  <a:pt x="11284" y="11601"/>
                </a:moveTo>
                <a:cubicBezTo>
                  <a:pt x="11284" y="8172"/>
                  <a:pt x="8521" y="4933"/>
                  <a:pt x="4614" y="4933"/>
                </a:cubicBezTo>
                <a:cubicBezTo>
                  <a:pt x="140" y="4933"/>
                  <a:pt x="-2334" y="8362"/>
                  <a:pt x="-2334" y="11601"/>
                </a:cubicBezTo>
                <a:cubicBezTo>
                  <a:pt x="-2334" y="15029"/>
                  <a:pt x="614" y="18364"/>
                  <a:pt x="4521" y="18364"/>
                </a:cubicBezTo>
                <a:cubicBezTo>
                  <a:pt x="8809" y="18364"/>
                  <a:pt x="11284" y="14745"/>
                  <a:pt x="11284" y="11601"/>
                </a:cubicBezTo>
                <a:close/>
                <a:moveTo>
                  <a:pt x="68908" y="71704"/>
                </a:moveTo>
                <a:cubicBezTo>
                  <a:pt x="68908" y="65036"/>
                  <a:pt x="65104" y="61322"/>
                  <a:pt x="63578" y="59702"/>
                </a:cubicBezTo>
                <a:cubicBezTo>
                  <a:pt x="59290" y="55701"/>
                  <a:pt x="54146" y="54654"/>
                  <a:pt x="48816" y="53701"/>
                </a:cubicBezTo>
                <a:cubicBezTo>
                  <a:pt x="41570" y="52272"/>
                  <a:pt x="32910" y="50653"/>
                  <a:pt x="32910" y="43320"/>
                </a:cubicBezTo>
                <a:cubicBezTo>
                  <a:pt x="32910" y="38842"/>
                  <a:pt x="36333" y="33604"/>
                  <a:pt x="47384" y="33604"/>
                </a:cubicBezTo>
                <a:cubicBezTo>
                  <a:pt x="61671" y="33604"/>
                  <a:pt x="62248" y="45129"/>
                  <a:pt x="62527" y="48939"/>
                </a:cubicBezTo>
                <a:cubicBezTo>
                  <a:pt x="62722" y="50177"/>
                  <a:pt x="64052" y="50177"/>
                  <a:pt x="64052" y="50177"/>
                </a:cubicBezTo>
                <a:cubicBezTo>
                  <a:pt x="65671" y="50177"/>
                  <a:pt x="65671" y="49605"/>
                  <a:pt x="65671" y="47034"/>
                </a:cubicBezTo>
                <a:lnTo>
                  <a:pt x="65671" y="34365"/>
                </a:lnTo>
                <a:cubicBezTo>
                  <a:pt x="65671" y="32175"/>
                  <a:pt x="65671" y="31223"/>
                  <a:pt x="64341" y="31223"/>
                </a:cubicBezTo>
                <a:cubicBezTo>
                  <a:pt x="63671" y="31223"/>
                  <a:pt x="63383" y="31223"/>
                  <a:pt x="61764" y="32747"/>
                </a:cubicBezTo>
                <a:cubicBezTo>
                  <a:pt x="61290" y="33318"/>
                  <a:pt x="59960" y="34365"/>
                  <a:pt x="59578" y="34842"/>
                </a:cubicBezTo>
                <a:cubicBezTo>
                  <a:pt x="54620" y="31223"/>
                  <a:pt x="49291" y="31223"/>
                  <a:pt x="47384" y="31223"/>
                </a:cubicBezTo>
                <a:cubicBezTo>
                  <a:pt x="31766" y="31223"/>
                  <a:pt x="26808" y="39795"/>
                  <a:pt x="26808" y="46939"/>
                </a:cubicBezTo>
                <a:cubicBezTo>
                  <a:pt x="26808" y="51225"/>
                  <a:pt x="28715" y="54749"/>
                  <a:pt x="32333" y="57607"/>
                </a:cubicBezTo>
                <a:cubicBezTo>
                  <a:pt x="36529" y="60845"/>
                  <a:pt x="40054" y="61607"/>
                  <a:pt x="49291" y="63417"/>
                </a:cubicBezTo>
                <a:cubicBezTo>
                  <a:pt x="52146" y="63893"/>
                  <a:pt x="62815" y="65989"/>
                  <a:pt x="62815" y="75037"/>
                </a:cubicBezTo>
                <a:cubicBezTo>
                  <a:pt x="62815" y="81609"/>
                  <a:pt x="58239" y="86658"/>
                  <a:pt x="48239" y="86658"/>
                </a:cubicBezTo>
                <a:cubicBezTo>
                  <a:pt x="37384" y="86658"/>
                  <a:pt x="32622" y="79323"/>
                  <a:pt x="30241" y="68655"/>
                </a:cubicBezTo>
                <a:cubicBezTo>
                  <a:pt x="29766" y="66941"/>
                  <a:pt x="29766" y="66369"/>
                  <a:pt x="28427" y="66369"/>
                </a:cubicBezTo>
                <a:cubicBezTo>
                  <a:pt x="26808" y="66369"/>
                  <a:pt x="26808" y="67322"/>
                  <a:pt x="26808" y="69703"/>
                </a:cubicBezTo>
                <a:lnTo>
                  <a:pt x="26808" y="86372"/>
                </a:lnTo>
                <a:cubicBezTo>
                  <a:pt x="26808" y="88373"/>
                  <a:pt x="26808" y="89325"/>
                  <a:pt x="28148" y="89325"/>
                </a:cubicBezTo>
                <a:cubicBezTo>
                  <a:pt x="28715" y="89325"/>
                  <a:pt x="28910" y="89325"/>
                  <a:pt x="31385" y="86753"/>
                </a:cubicBezTo>
                <a:cubicBezTo>
                  <a:pt x="31766" y="86658"/>
                  <a:pt x="31766" y="86372"/>
                  <a:pt x="33952" y="83990"/>
                </a:cubicBezTo>
                <a:cubicBezTo>
                  <a:pt x="39570" y="89325"/>
                  <a:pt x="45384" y="89325"/>
                  <a:pt x="48239" y="89325"/>
                </a:cubicBezTo>
                <a:cubicBezTo>
                  <a:pt x="63001" y="89325"/>
                  <a:pt x="68908" y="80847"/>
                  <a:pt x="68908" y="71704"/>
                </a:cubicBezTo>
                <a:close/>
                <a:moveTo>
                  <a:pt x="159777" y="72370"/>
                </a:moveTo>
                <a:lnTo>
                  <a:pt x="159777" y="65036"/>
                </a:lnTo>
                <a:lnTo>
                  <a:pt x="156447" y="65036"/>
                </a:lnTo>
                <a:lnTo>
                  <a:pt x="156447" y="72084"/>
                </a:lnTo>
                <a:cubicBezTo>
                  <a:pt x="156447" y="81420"/>
                  <a:pt x="152633" y="86182"/>
                  <a:pt x="147871" y="86182"/>
                </a:cubicBezTo>
                <a:cubicBezTo>
                  <a:pt x="139201" y="86182"/>
                  <a:pt x="139201" y="74751"/>
                  <a:pt x="139201" y="72465"/>
                </a:cubicBezTo>
                <a:lnTo>
                  <a:pt x="139201" y="37319"/>
                </a:lnTo>
                <a:lnTo>
                  <a:pt x="157684" y="37319"/>
                </a:lnTo>
                <a:lnTo>
                  <a:pt x="157684" y="33508"/>
                </a:lnTo>
                <a:lnTo>
                  <a:pt x="139201" y="33508"/>
                </a:lnTo>
                <a:lnTo>
                  <a:pt x="139201" y="10172"/>
                </a:lnTo>
                <a:lnTo>
                  <a:pt x="135964" y="10172"/>
                </a:lnTo>
                <a:cubicBezTo>
                  <a:pt x="135778" y="20555"/>
                  <a:pt x="131872" y="34079"/>
                  <a:pt x="119296" y="34556"/>
                </a:cubicBezTo>
                <a:lnTo>
                  <a:pt x="119296" y="37319"/>
                </a:lnTo>
                <a:lnTo>
                  <a:pt x="130253" y="37319"/>
                </a:lnTo>
                <a:lnTo>
                  <a:pt x="130253" y="72370"/>
                </a:lnTo>
                <a:cubicBezTo>
                  <a:pt x="130253" y="87801"/>
                  <a:pt x="142345" y="89325"/>
                  <a:pt x="146922" y="89325"/>
                </a:cubicBezTo>
                <a:cubicBezTo>
                  <a:pt x="156158" y="89325"/>
                  <a:pt x="159777" y="80372"/>
                  <a:pt x="159777" y="72370"/>
                </a:cubicBezTo>
                <a:close/>
                <a:moveTo>
                  <a:pt x="236172" y="87991"/>
                </a:moveTo>
                <a:lnTo>
                  <a:pt x="236172" y="84086"/>
                </a:lnTo>
                <a:cubicBezTo>
                  <a:pt x="229410" y="84086"/>
                  <a:pt x="226173" y="84086"/>
                  <a:pt x="225977" y="80181"/>
                </a:cubicBezTo>
                <a:lnTo>
                  <a:pt x="225977" y="56083"/>
                </a:lnTo>
                <a:cubicBezTo>
                  <a:pt x="225977" y="45224"/>
                  <a:pt x="225977" y="41223"/>
                  <a:pt x="221978" y="36747"/>
                </a:cubicBezTo>
                <a:cubicBezTo>
                  <a:pt x="220164" y="34556"/>
                  <a:pt x="216071" y="31984"/>
                  <a:pt x="208453" y="31984"/>
                </a:cubicBezTo>
                <a:cubicBezTo>
                  <a:pt x="197598" y="31984"/>
                  <a:pt x="191970" y="39605"/>
                  <a:pt x="189877" y="44176"/>
                </a:cubicBezTo>
                <a:lnTo>
                  <a:pt x="189877" y="171"/>
                </a:lnTo>
                <a:lnTo>
                  <a:pt x="171209" y="1505"/>
                </a:lnTo>
                <a:lnTo>
                  <a:pt x="171209" y="5504"/>
                </a:lnTo>
                <a:cubicBezTo>
                  <a:pt x="180166" y="5504"/>
                  <a:pt x="181208" y="6362"/>
                  <a:pt x="181208" y="12553"/>
                </a:cubicBezTo>
                <a:lnTo>
                  <a:pt x="181208" y="78276"/>
                </a:lnTo>
                <a:cubicBezTo>
                  <a:pt x="181208" y="84086"/>
                  <a:pt x="179878" y="84086"/>
                  <a:pt x="171209" y="84086"/>
                </a:cubicBezTo>
                <a:lnTo>
                  <a:pt x="171209" y="87991"/>
                </a:lnTo>
                <a:lnTo>
                  <a:pt x="185878" y="87516"/>
                </a:lnTo>
                <a:lnTo>
                  <a:pt x="200258" y="87991"/>
                </a:lnTo>
                <a:lnTo>
                  <a:pt x="200258" y="84086"/>
                </a:lnTo>
                <a:cubicBezTo>
                  <a:pt x="191589" y="84086"/>
                  <a:pt x="190166" y="84086"/>
                  <a:pt x="190166" y="78276"/>
                </a:cubicBezTo>
                <a:lnTo>
                  <a:pt x="190166" y="55035"/>
                </a:lnTo>
                <a:cubicBezTo>
                  <a:pt x="190166" y="41986"/>
                  <a:pt x="199402" y="34842"/>
                  <a:pt x="207597" y="34842"/>
                </a:cubicBezTo>
                <a:cubicBezTo>
                  <a:pt x="215783" y="34842"/>
                  <a:pt x="217122" y="41700"/>
                  <a:pt x="217122" y="48844"/>
                </a:cubicBezTo>
                <a:lnTo>
                  <a:pt x="217122" y="78276"/>
                </a:lnTo>
                <a:cubicBezTo>
                  <a:pt x="217122" y="84086"/>
                  <a:pt x="215783" y="84086"/>
                  <a:pt x="207123" y="84086"/>
                </a:cubicBezTo>
                <a:lnTo>
                  <a:pt x="207123" y="87991"/>
                </a:lnTo>
                <a:lnTo>
                  <a:pt x="221689" y="87516"/>
                </a:lnTo>
                <a:close/>
                <a:moveTo>
                  <a:pt x="292364" y="72942"/>
                </a:moveTo>
                <a:cubicBezTo>
                  <a:pt x="292364" y="71608"/>
                  <a:pt x="291322" y="71418"/>
                  <a:pt x="290746" y="71418"/>
                </a:cubicBezTo>
                <a:cubicBezTo>
                  <a:pt x="289508" y="71418"/>
                  <a:pt x="289220" y="72179"/>
                  <a:pt x="288941" y="73228"/>
                </a:cubicBezTo>
                <a:cubicBezTo>
                  <a:pt x="284458" y="86182"/>
                  <a:pt x="272840" y="86182"/>
                  <a:pt x="271510" y="86182"/>
                </a:cubicBezTo>
                <a:cubicBezTo>
                  <a:pt x="265129" y="86182"/>
                  <a:pt x="259892" y="82467"/>
                  <a:pt x="256934" y="77705"/>
                </a:cubicBezTo>
                <a:cubicBezTo>
                  <a:pt x="253027" y="71608"/>
                  <a:pt x="253027" y="63226"/>
                  <a:pt x="253027" y="58750"/>
                </a:cubicBezTo>
                <a:lnTo>
                  <a:pt x="289034" y="58750"/>
                </a:lnTo>
                <a:cubicBezTo>
                  <a:pt x="291890" y="58750"/>
                  <a:pt x="292364" y="58750"/>
                  <a:pt x="292364" y="56083"/>
                </a:cubicBezTo>
                <a:cubicBezTo>
                  <a:pt x="292364" y="43604"/>
                  <a:pt x="285323" y="31223"/>
                  <a:pt x="269314" y="31223"/>
                </a:cubicBezTo>
                <a:cubicBezTo>
                  <a:pt x="254264" y="31223"/>
                  <a:pt x="242358" y="44367"/>
                  <a:pt x="242358" y="60178"/>
                </a:cubicBezTo>
                <a:cubicBezTo>
                  <a:pt x="242358" y="77133"/>
                  <a:pt x="255883" y="89325"/>
                  <a:pt x="270747" y="89325"/>
                </a:cubicBezTo>
                <a:cubicBezTo>
                  <a:pt x="286560" y="89325"/>
                  <a:pt x="292364" y="75323"/>
                  <a:pt x="292364" y="72942"/>
                </a:cubicBezTo>
                <a:close/>
                <a:moveTo>
                  <a:pt x="283890" y="56083"/>
                </a:moveTo>
                <a:lnTo>
                  <a:pt x="253222" y="56083"/>
                </a:lnTo>
                <a:cubicBezTo>
                  <a:pt x="253985" y="37223"/>
                  <a:pt x="264840" y="34079"/>
                  <a:pt x="269314" y="34079"/>
                </a:cubicBezTo>
                <a:cubicBezTo>
                  <a:pt x="282560" y="34079"/>
                  <a:pt x="283890" y="51225"/>
                  <a:pt x="283890" y="56083"/>
                </a:cubicBezTo>
                <a:close/>
                <a:moveTo>
                  <a:pt x="385903" y="71704"/>
                </a:moveTo>
                <a:cubicBezTo>
                  <a:pt x="385903" y="65036"/>
                  <a:pt x="382089" y="61322"/>
                  <a:pt x="380573" y="59702"/>
                </a:cubicBezTo>
                <a:cubicBezTo>
                  <a:pt x="376285" y="55701"/>
                  <a:pt x="371234" y="54654"/>
                  <a:pt x="365802" y="53701"/>
                </a:cubicBezTo>
                <a:cubicBezTo>
                  <a:pt x="358565" y="52272"/>
                  <a:pt x="349895" y="50653"/>
                  <a:pt x="349895" y="43320"/>
                </a:cubicBezTo>
                <a:cubicBezTo>
                  <a:pt x="349895" y="38842"/>
                  <a:pt x="353328" y="33604"/>
                  <a:pt x="364378" y="33604"/>
                </a:cubicBezTo>
                <a:cubicBezTo>
                  <a:pt x="378666" y="33604"/>
                  <a:pt x="379233" y="45129"/>
                  <a:pt x="379522" y="48939"/>
                </a:cubicBezTo>
                <a:cubicBezTo>
                  <a:pt x="379708" y="50177"/>
                  <a:pt x="381047" y="50177"/>
                  <a:pt x="381047" y="50177"/>
                </a:cubicBezTo>
                <a:cubicBezTo>
                  <a:pt x="382666" y="50177"/>
                  <a:pt x="382666" y="49605"/>
                  <a:pt x="382666" y="47034"/>
                </a:cubicBezTo>
                <a:lnTo>
                  <a:pt x="382666" y="34365"/>
                </a:lnTo>
                <a:cubicBezTo>
                  <a:pt x="382666" y="32175"/>
                  <a:pt x="382666" y="31223"/>
                  <a:pt x="381335" y="31223"/>
                </a:cubicBezTo>
                <a:cubicBezTo>
                  <a:pt x="380759" y="31223"/>
                  <a:pt x="380377" y="31223"/>
                  <a:pt x="378759" y="32747"/>
                </a:cubicBezTo>
                <a:cubicBezTo>
                  <a:pt x="378377" y="33318"/>
                  <a:pt x="377047" y="34365"/>
                  <a:pt x="376573" y="34842"/>
                </a:cubicBezTo>
                <a:cubicBezTo>
                  <a:pt x="371615" y="31223"/>
                  <a:pt x="366285" y="31223"/>
                  <a:pt x="364378" y="31223"/>
                </a:cubicBezTo>
                <a:cubicBezTo>
                  <a:pt x="348751" y="31223"/>
                  <a:pt x="343803" y="39700"/>
                  <a:pt x="343803" y="46844"/>
                </a:cubicBezTo>
                <a:cubicBezTo>
                  <a:pt x="343803" y="51225"/>
                  <a:pt x="345710" y="54749"/>
                  <a:pt x="349328" y="57607"/>
                </a:cubicBezTo>
                <a:cubicBezTo>
                  <a:pt x="353514" y="60845"/>
                  <a:pt x="357039" y="61607"/>
                  <a:pt x="366285" y="63417"/>
                </a:cubicBezTo>
                <a:cubicBezTo>
                  <a:pt x="369141" y="63893"/>
                  <a:pt x="379810" y="65894"/>
                  <a:pt x="379810" y="75037"/>
                </a:cubicBezTo>
                <a:cubicBezTo>
                  <a:pt x="379810" y="81609"/>
                  <a:pt x="375233" y="86658"/>
                  <a:pt x="365234" y="86658"/>
                </a:cubicBezTo>
                <a:cubicBezTo>
                  <a:pt x="354379" y="86658"/>
                  <a:pt x="349616" y="79323"/>
                  <a:pt x="347235" y="68655"/>
                </a:cubicBezTo>
                <a:cubicBezTo>
                  <a:pt x="346752" y="66941"/>
                  <a:pt x="346752" y="66369"/>
                  <a:pt x="345421" y="66369"/>
                </a:cubicBezTo>
                <a:cubicBezTo>
                  <a:pt x="343803" y="66369"/>
                  <a:pt x="343803" y="67322"/>
                  <a:pt x="343803" y="69703"/>
                </a:cubicBezTo>
                <a:lnTo>
                  <a:pt x="343803" y="86372"/>
                </a:lnTo>
                <a:cubicBezTo>
                  <a:pt x="343803" y="88373"/>
                  <a:pt x="343803" y="89325"/>
                  <a:pt x="345133" y="89325"/>
                </a:cubicBezTo>
                <a:cubicBezTo>
                  <a:pt x="345710" y="89325"/>
                  <a:pt x="345896" y="89325"/>
                  <a:pt x="348472" y="86753"/>
                </a:cubicBezTo>
                <a:cubicBezTo>
                  <a:pt x="348751" y="86658"/>
                  <a:pt x="348751" y="86372"/>
                  <a:pt x="350947" y="83990"/>
                </a:cubicBezTo>
                <a:cubicBezTo>
                  <a:pt x="356565" y="89325"/>
                  <a:pt x="362378" y="89325"/>
                  <a:pt x="365234" y="89325"/>
                </a:cubicBezTo>
                <a:cubicBezTo>
                  <a:pt x="379996" y="89325"/>
                  <a:pt x="385903" y="80847"/>
                  <a:pt x="385903" y="71704"/>
                </a:cubicBezTo>
                <a:close/>
                <a:moveTo>
                  <a:pt x="459535" y="87991"/>
                </a:moveTo>
                <a:lnTo>
                  <a:pt x="459535" y="84086"/>
                </a:lnTo>
                <a:cubicBezTo>
                  <a:pt x="450392" y="84086"/>
                  <a:pt x="449341" y="83229"/>
                  <a:pt x="449341" y="76942"/>
                </a:cubicBezTo>
                <a:lnTo>
                  <a:pt x="449341" y="31984"/>
                </a:lnTo>
                <a:lnTo>
                  <a:pt x="430477" y="33508"/>
                </a:lnTo>
                <a:lnTo>
                  <a:pt x="430477" y="37319"/>
                </a:lnTo>
                <a:cubicBezTo>
                  <a:pt x="439434" y="37319"/>
                  <a:pt x="440485" y="38271"/>
                  <a:pt x="440485" y="44462"/>
                </a:cubicBezTo>
                <a:lnTo>
                  <a:pt x="440485" y="66941"/>
                </a:lnTo>
                <a:cubicBezTo>
                  <a:pt x="440485" y="77991"/>
                  <a:pt x="434290" y="86658"/>
                  <a:pt x="424765" y="86658"/>
                </a:cubicBezTo>
                <a:cubicBezTo>
                  <a:pt x="414096" y="86658"/>
                  <a:pt x="413529" y="80657"/>
                  <a:pt x="413529" y="73990"/>
                </a:cubicBezTo>
                <a:lnTo>
                  <a:pt x="413529" y="31984"/>
                </a:lnTo>
                <a:lnTo>
                  <a:pt x="394572" y="33508"/>
                </a:lnTo>
                <a:lnTo>
                  <a:pt x="394572" y="37319"/>
                </a:lnTo>
                <a:cubicBezTo>
                  <a:pt x="404571" y="37319"/>
                  <a:pt x="404571" y="37794"/>
                  <a:pt x="404571" y="48939"/>
                </a:cubicBezTo>
                <a:lnTo>
                  <a:pt x="404571" y="67989"/>
                </a:lnTo>
                <a:cubicBezTo>
                  <a:pt x="404571" y="77800"/>
                  <a:pt x="404571" y="89325"/>
                  <a:pt x="424198" y="89325"/>
                </a:cubicBezTo>
                <a:cubicBezTo>
                  <a:pt x="431528" y="89325"/>
                  <a:pt x="437146" y="85896"/>
                  <a:pt x="440867" y="77991"/>
                </a:cubicBezTo>
                <a:lnTo>
                  <a:pt x="440867" y="89325"/>
                </a:lnTo>
                <a:close/>
                <a:moveTo>
                  <a:pt x="567073" y="87991"/>
                </a:moveTo>
                <a:lnTo>
                  <a:pt x="567073" y="84086"/>
                </a:lnTo>
                <a:cubicBezTo>
                  <a:pt x="560404" y="84086"/>
                  <a:pt x="557064" y="84086"/>
                  <a:pt x="556971" y="80181"/>
                </a:cubicBezTo>
                <a:lnTo>
                  <a:pt x="556971" y="56083"/>
                </a:lnTo>
                <a:cubicBezTo>
                  <a:pt x="556971" y="45224"/>
                  <a:pt x="556971" y="41223"/>
                  <a:pt x="552878" y="36747"/>
                </a:cubicBezTo>
                <a:cubicBezTo>
                  <a:pt x="551158" y="34556"/>
                  <a:pt x="546972" y="31984"/>
                  <a:pt x="539354" y="31984"/>
                </a:cubicBezTo>
                <a:cubicBezTo>
                  <a:pt x="528685" y="31984"/>
                  <a:pt x="522871" y="39605"/>
                  <a:pt x="520778" y="44462"/>
                </a:cubicBezTo>
                <a:cubicBezTo>
                  <a:pt x="518871" y="33508"/>
                  <a:pt x="509346" y="31984"/>
                  <a:pt x="503533" y="31984"/>
                </a:cubicBezTo>
                <a:cubicBezTo>
                  <a:pt x="494110" y="31984"/>
                  <a:pt x="488008" y="37509"/>
                  <a:pt x="484483" y="45415"/>
                </a:cubicBezTo>
                <a:lnTo>
                  <a:pt x="484483" y="31984"/>
                </a:lnTo>
                <a:lnTo>
                  <a:pt x="466298" y="33508"/>
                </a:lnTo>
                <a:lnTo>
                  <a:pt x="466298" y="37319"/>
                </a:lnTo>
                <a:cubicBezTo>
                  <a:pt x="475246" y="37319"/>
                  <a:pt x="476297" y="38271"/>
                  <a:pt x="476297" y="44462"/>
                </a:cubicBezTo>
                <a:lnTo>
                  <a:pt x="476297" y="78276"/>
                </a:lnTo>
                <a:cubicBezTo>
                  <a:pt x="476297" y="84086"/>
                  <a:pt x="474958" y="84086"/>
                  <a:pt x="466298" y="84086"/>
                </a:cubicBezTo>
                <a:lnTo>
                  <a:pt x="466298" y="87991"/>
                </a:lnTo>
                <a:lnTo>
                  <a:pt x="480864" y="87516"/>
                </a:lnTo>
                <a:lnTo>
                  <a:pt x="495347" y="87991"/>
                </a:lnTo>
                <a:lnTo>
                  <a:pt x="495347" y="84086"/>
                </a:lnTo>
                <a:cubicBezTo>
                  <a:pt x="486678" y="84086"/>
                  <a:pt x="485152" y="84086"/>
                  <a:pt x="485152" y="78276"/>
                </a:cubicBezTo>
                <a:lnTo>
                  <a:pt x="485152" y="55035"/>
                </a:lnTo>
                <a:cubicBezTo>
                  <a:pt x="485152" y="41986"/>
                  <a:pt x="494389" y="34842"/>
                  <a:pt x="502584" y="34842"/>
                </a:cubicBezTo>
                <a:cubicBezTo>
                  <a:pt x="510779" y="34842"/>
                  <a:pt x="512109" y="41700"/>
                  <a:pt x="512109" y="48844"/>
                </a:cubicBezTo>
                <a:lnTo>
                  <a:pt x="512109" y="78276"/>
                </a:lnTo>
                <a:cubicBezTo>
                  <a:pt x="512109" y="84086"/>
                  <a:pt x="510779" y="84086"/>
                  <a:pt x="502202" y="84086"/>
                </a:cubicBezTo>
                <a:lnTo>
                  <a:pt x="502202" y="87991"/>
                </a:lnTo>
                <a:lnTo>
                  <a:pt x="516778" y="87516"/>
                </a:lnTo>
                <a:lnTo>
                  <a:pt x="531159" y="87991"/>
                </a:lnTo>
                <a:lnTo>
                  <a:pt x="531159" y="84086"/>
                </a:lnTo>
                <a:cubicBezTo>
                  <a:pt x="522583" y="84086"/>
                  <a:pt x="521066" y="84086"/>
                  <a:pt x="521066" y="78276"/>
                </a:cubicBezTo>
                <a:lnTo>
                  <a:pt x="521066" y="55035"/>
                </a:lnTo>
                <a:cubicBezTo>
                  <a:pt x="521066" y="41986"/>
                  <a:pt x="530303" y="34842"/>
                  <a:pt x="538498" y="34842"/>
                </a:cubicBezTo>
                <a:cubicBezTo>
                  <a:pt x="546684" y="34842"/>
                  <a:pt x="548023" y="41700"/>
                  <a:pt x="548023" y="48844"/>
                </a:cubicBezTo>
                <a:lnTo>
                  <a:pt x="548023" y="78276"/>
                </a:lnTo>
                <a:cubicBezTo>
                  <a:pt x="548023" y="84086"/>
                  <a:pt x="546684" y="84086"/>
                  <a:pt x="538014" y="84086"/>
                </a:cubicBezTo>
                <a:lnTo>
                  <a:pt x="538014" y="87991"/>
                </a:lnTo>
                <a:lnTo>
                  <a:pt x="552590" y="87516"/>
                </a:lnTo>
                <a:close/>
                <a:moveTo>
                  <a:pt x="673848" y="60845"/>
                </a:moveTo>
                <a:cubicBezTo>
                  <a:pt x="673848" y="44653"/>
                  <a:pt x="661077" y="31223"/>
                  <a:pt x="645459" y="31223"/>
                </a:cubicBezTo>
                <a:cubicBezTo>
                  <a:pt x="629265" y="31223"/>
                  <a:pt x="616698" y="45129"/>
                  <a:pt x="616698" y="60845"/>
                </a:cubicBezTo>
                <a:cubicBezTo>
                  <a:pt x="616698" y="77228"/>
                  <a:pt x="630120" y="89325"/>
                  <a:pt x="645273" y="89325"/>
                </a:cubicBezTo>
                <a:cubicBezTo>
                  <a:pt x="660890" y="89325"/>
                  <a:pt x="673848" y="76942"/>
                  <a:pt x="673848" y="60845"/>
                </a:cubicBezTo>
                <a:close/>
                <a:moveTo>
                  <a:pt x="663179" y="59798"/>
                </a:moveTo>
                <a:cubicBezTo>
                  <a:pt x="663179" y="64465"/>
                  <a:pt x="663179" y="71322"/>
                  <a:pt x="660323" y="76847"/>
                </a:cubicBezTo>
                <a:cubicBezTo>
                  <a:pt x="657458" y="82467"/>
                  <a:pt x="651840" y="86182"/>
                  <a:pt x="645459" y="86182"/>
                </a:cubicBezTo>
                <a:cubicBezTo>
                  <a:pt x="639841" y="86182"/>
                  <a:pt x="634129" y="83515"/>
                  <a:pt x="630697" y="77705"/>
                </a:cubicBezTo>
                <a:cubicBezTo>
                  <a:pt x="627460" y="72179"/>
                  <a:pt x="627460" y="64465"/>
                  <a:pt x="627460" y="59798"/>
                </a:cubicBezTo>
                <a:cubicBezTo>
                  <a:pt x="627460" y="54940"/>
                  <a:pt x="627460" y="48082"/>
                  <a:pt x="630604" y="42557"/>
                </a:cubicBezTo>
                <a:cubicBezTo>
                  <a:pt x="634027" y="36747"/>
                  <a:pt x="640129" y="34079"/>
                  <a:pt x="645273" y="34079"/>
                </a:cubicBezTo>
                <a:cubicBezTo>
                  <a:pt x="650984" y="34079"/>
                  <a:pt x="656509" y="36937"/>
                  <a:pt x="659839" y="42272"/>
                </a:cubicBezTo>
                <a:cubicBezTo>
                  <a:pt x="663179" y="47796"/>
                  <a:pt x="663179" y="55035"/>
                  <a:pt x="663179" y="59798"/>
                </a:cubicBezTo>
                <a:close/>
                <a:moveTo>
                  <a:pt x="723854" y="7601"/>
                </a:moveTo>
                <a:cubicBezTo>
                  <a:pt x="723854" y="3028"/>
                  <a:pt x="718896" y="-1163"/>
                  <a:pt x="712041" y="-1163"/>
                </a:cubicBezTo>
                <a:cubicBezTo>
                  <a:pt x="703083" y="-1163"/>
                  <a:pt x="692135" y="5504"/>
                  <a:pt x="692135" y="18935"/>
                </a:cubicBezTo>
                <a:lnTo>
                  <a:pt x="692135" y="33508"/>
                </a:lnTo>
                <a:lnTo>
                  <a:pt x="681940" y="33508"/>
                </a:lnTo>
                <a:lnTo>
                  <a:pt x="681940" y="37319"/>
                </a:lnTo>
                <a:lnTo>
                  <a:pt x="692135" y="37319"/>
                </a:lnTo>
                <a:lnTo>
                  <a:pt x="692135" y="78276"/>
                </a:lnTo>
                <a:cubicBezTo>
                  <a:pt x="692135" y="84086"/>
                  <a:pt x="690796" y="84086"/>
                  <a:pt x="681940" y="84086"/>
                </a:cubicBezTo>
                <a:lnTo>
                  <a:pt x="681940" y="87991"/>
                </a:lnTo>
                <a:lnTo>
                  <a:pt x="696702" y="87516"/>
                </a:lnTo>
                <a:cubicBezTo>
                  <a:pt x="701939" y="87516"/>
                  <a:pt x="708041" y="87516"/>
                  <a:pt x="713083" y="87991"/>
                </a:cubicBezTo>
                <a:lnTo>
                  <a:pt x="713083" y="84086"/>
                </a:lnTo>
                <a:lnTo>
                  <a:pt x="710422" y="84086"/>
                </a:lnTo>
                <a:cubicBezTo>
                  <a:pt x="700897" y="84086"/>
                  <a:pt x="700609" y="82562"/>
                  <a:pt x="700609" y="78180"/>
                </a:cubicBezTo>
                <a:lnTo>
                  <a:pt x="700609" y="37319"/>
                </a:lnTo>
                <a:lnTo>
                  <a:pt x="715278" y="37319"/>
                </a:lnTo>
                <a:lnTo>
                  <a:pt x="715278" y="33508"/>
                </a:lnTo>
                <a:lnTo>
                  <a:pt x="700321" y="33508"/>
                </a:lnTo>
                <a:lnTo>
                  <a:pt x="700321" y="18744"/>
                </a:lnTo>
                <a:cubicBezTo>
                  <a:pt x="700321" y="7601"/>
                  <a:pt x="706423" y="1505"/>
                  <a:pt x="712041" y="1505"/>
                </a:cubicBezTo>
                <a:cubicBezTo>
                  <a:pt x="712515" y="1505"/>
                  <a:pt x="714422" y="1505"/>
                  <a:pt x="716329" y="2362"/>
                </a:cubicBezTo>
                <a:cubicBezTo>
                  <a:pt x="714896" y="2934"/>
                  <a:pt x="712515" y="4647"/>
                  <a:pt x="712515" y="7790"/>
                </a:cubicBezTo>
                <a:cubicBezTo>
                  <a:pt x="712515" y="10744"/>
                  <a:pt x="714608" y="13220"/>
                  <a:pt x="718040" y="13220"/>
                </a:cubicBezTo>
                <a:cubicBezTo>
                  <a:pt x="721854" y="13220"/>
                  <a:pt x="723854" y="10744"/>
                  <a:pt x="723854" y="7601"/>
                </a:cubicBezTo>
                <a:close/>
                <a:moveTo>
                  <a:pt x="803477" y="72370"/>
                </a:moveTo>
                <a:lnTo>
                  <a:pt x="803477" y="65036"/>
                </a:lnTo>
                <a:lnTo>
                  <a:pt x="800240" y="65036"/>
                </a:lnTo>
                <a:lnTo>
                  <a:pt x="800240" y="72084"/>
                </a:lnTo>
                <a:cubicBezTo>
                  <a:pt x="800240" y="81420"/>
                  <a:pt x="796333" y="86182"/>
                  <a:pt x="791571" y="86182"/>
                </a:cubicBezTo>
                <a:cubicBezTo>
                  <a:pt x="782902" y="86182"/>
                  <a:pt x="782902" y="74751"/>
                  <a:pt x="782902" y="72465"/>
                </a:cubicBezTo>
                <a:lnTo>
                  <a:pt x="782902" y="37319"/>
                </a:lnTo>
                <a:lnTo>
                  <a:pt x="801384" y="37319"/>
                </a:lnTo>
                <a:lnTo>
                  <a:pt x="801384" y="33508"/>
                </a:lnTo>
                <a:lnTo>
                  <a:pt x="782902" y="33508"/>
                </a:lnTo>
                <a:lnTo>
                  <a:pt x="782902" y="10172"/>
                </a:lnTo>
                <a:lnTo>
                  <a:pt x="779665" y="10172"/>
                </a:lnTo>
                <a:cubicBezTo>
                  <a:pt x="779479" y="20555"/>
                  <a:pt x="775665" y="34079"/>
                  <a:pt x="762996" y="34556"/>
                </a:cubicBezTo>
                <a:lnTo>
                  <a:pt x="762996" y="37319"/>
                </a:lnTo>
                <a:lnTo>
                  <a:pt x="774046" y="37319"/>
                </a:lnTo>
                <a:lnTo>
                  <a:pt x="774046" y="72370"/>
                </a:lnTo>
                <a:cubicBezTo>
                  <a:pt x="774046" y="87801"/>
                  <a:pt x="786046" y="89325"/>
                  <a:pt x="790715" y="89325"/>
                </a:cubicBezTo>
                <a:cubicBezTo>
                  <a:pt x="799859" y="89325"/>
                  <a:pt x="803477" y="80372"/>
                  <a:pt x="803477" y="72370"/>
                </a:cubicBezTo>
                <a:close/>
                <a:moveTo>
                  <a:pt x="879872" y="87991"/>
                </a:moveTo>
                <a:lnTo>
                  <a:pt x="879872" y="84086"/>
                </a:lnTo>
                <a:cubicBezTo>
                  <a:pt x="873203" y="84086"/>
                  <a:pt x="869873" y="84086"/>
                  <a:pt x="869771" y="80181"/>
                </a:cubicBezTo>
                <a:lnTo>
                  <a:pt x="869771" y="56083"/>
                </a:lnTo>
                <a:cubicBezTo>
                  <a:pt x="869771" y="45224"/>
                  <a:pt x="869771" y="41223"/>
                  <a:pt x="865678" y="36747"/>
                </a:cubicBezTo>
                <a:cubicBezTo>
                  <a:pt x="863966" y="34556"/>
                  <a:pt x="859771" y="31984"/>
                  <a:pt x="852153" y="31984"/>
                </a:cubicBezTo>
                <a:cubicBezTo>
                  <a:pt x="841298" y="31984"/>
                  <a:pt x="835671" y="39605"/>
                  <a:pt x="833578" y="44176"/>
                </a:cubicBezTo>
                <a:lnTo>
                  <a:pt x="833578" y="171"/>
                </a:lnTo>
                <a:lnTo>
                  <a:pt x="815002" y="1505"/>
                </a:lnTo>
                <a:lnTo>
                  <a:pt x="815002" y="5504"/>
                </a:lnTo>
                <a:cubicBezTo>
                  <a:pt x="823867" y="5504"/>
                  <a:pt x="824908" y="6362"/>
                  <a:pt x="824908" y="12553"/>
                </a:cubicBezTo>
                <a:lnTo>
                  <a:pt x="824908" y="78276"/>
                </a:lnTo>
                <a:cubicBezTo>
                  <a:pt x="824908" y="84086"/>
                  <a:pt x="823578" y="84086"/>
                  <a:pt x="815002" y="84086"/>
                </a:cubicBezTo>
                <a:lnTo>
                  <a:pt x="815002" y="87991"/>
                </a:lnTo>
                <a:lnTo>
                  <a:pt x="829578" y="87516"/>
                </a:lnTo>
                <a:lnTo>
                  <a:pt x="843958" y="87991"/>
                </a:lnTo>
                <a:lnTo>
                  <a:pt x="843958" y="84086"/>
                </a:lnTo>
                <a:cubicBezTo>
                  <a:pt x="835391" y="84086"/>
                  <a:pt x="833866" y="84086"/>
                  <a:pt x="833866" y="78276"/>
                </a:cubicBezTo>
                <a:lnTo>
                  <a:pt x="833866" y="55035"/>
                </a:lnTo>
                <a:cubicBezTo>
                  <a:pt x="833866" y="41986"/>
                  <a:pt x="843103" y="34842"/>
                  <a:pt x="851297" y="34842"/>
                </a:cubicBezTo>
                <a:cubicBezTo>
                  <a:pt x="859483" y="34842"/>
                  <a:pt x="860822" y="41700"/>
                  <a:pt x="860822" y="48844"/>
                </a:cubicBezTo>
                <a:lnTo>
                  <a:pt x="860822" y="78276"/>
                </a:lnTo>
                <a:cubicBezTo>
                  <a:pt x="860822" y="84086"/>
                  <a:pt x="859483" y="84086"/>
                  <a:pt x="850823" y="84086"/>
                </a:cubicBezTo>
                <a:lnTo>
                  <a:pt x="850823" y="87991"/>
                </a:lnTo>
                <a:lnTo>
                  <a:pt x="865390" y="87516"/>
                </a:lnTo>
                <a:close/>
                <a:moveTo>
                  <a:pt x="936064" y="72942"/>
                </a:moveTo>
                <a:cubicBezTo>
                  <a:pt x="936064" y="71608"/>
                  <a:pt x="935023" y="71418"/>
                  <a:pt x="934446" y="71418"/>
                </a:cubicBezTo>
                <a:cubicBezTo>
                  <a:pt x="933209" y="71418"/>
                  <a:pt x="932920" y="72179"/>
                  <a:pt x="932641" y="73228"/>
                </a:cubicBezTo>
                <a:cubicBezTo>
                  <a:pt x="928158" y="86182"/>
                  <a:pt x="916540" y="86182"/>
                  <a:pt x="915210" y="86182"/>
                </a:cubicBezTo>
                <a:cubicBezTo>
                  <a:pt x="908829" y="86182"/>
                  <a:pt x="903583" y="82467"/>
                  <a:pt x="900634" y="77705"/>
                </a:cubicBezTo>
                <a:cubicBezTo>
                  <a:pt x="896820" y="71608"/>
                  <a:pt x="896820" y="63226"/>
                  <a:pt x="896820" y="58750"/>
                </a:cubicBezTo>
                <a:lnTo>
                  <a:pt x="932827" y="58750"/>
                </a:lnTo>
                <a:cubicBezTo>
                  <a:pt x="935590" y="58750"/>
                  <a:pt x="936064" y="58750"/>
                  <a:pt x="936064" y="56083"/>
                </a:cubicBezTo>
                <a:cubicBezTo>
                  <a:pt x="936064" y="43604"/>
                  <a:pt x="929116" y="31223"/>
                  <a:pt x="913015" y="31223"/>
                </a:cubicBezTo>
                <a:cubicBezTo>
                  <a:pt x="897964" y="31223"/>
                  <a:pt x="886058" y="44367"/>
                  <a:pt x="886058" y="60178"/>
                </a:cubicBezTo>
                <a:cubicBezTo>
                  <a:pt x="886058" y="77133"/>
                  <a:pt x="899583" y="89325"/>
                  <a:pt x="914540" y="89325"/>
                </a:cubicBezTo>
                <a:cubicBezTo>
                  <a:pt x="930260" y="89325"/>
                  <a:pt x="936064" y="75323"/>
                  <a:pt x="936064" y="72942"/>
                </a:cubicBezTo>
                <a:close/>
                <a:moveTo>
                  <a:pt x="927590" y="56083"/>
                </a:moveTo>
                <a:lnTo>
                  <a:pt x="896923" y="56083"/>
                </a:lnTo>
                <a:cubicBezTo>
                  <a:pt x="897685" y="37223"/>
                  <a:pt x="908540" y="34079"/>
                  <a:pt x="913015" y="34079"/>
                </a:cubicBezTo>
                <a:cubicBezTo>
                  <a:pt x="926260" y="34079"/>
                  <a:pt x="927590" y="51225"/>
                  <a:pt x="927590" y="56083"/>
                </a:cubicBezTo>
                <a:close/>
                <a:moveTo>
                  <a:pt x="1050653" y="60559"/>
                </a:moveTo>
                <a:cubicBezTo>
                  <a:pt x="1050653" y="44462"/>
                  <a:pt x="1037984" y="31984"/>
                  <a:pt x="1023222" y="31984"/>
                </a:cubicBezTo>
                <a:cubicBezTo>
                  <a:pt x="1013120" y="31984"/>
                  <a:pt x="1007604" y="37985"/>
                  <a:pt x="1005502" y="40366"/>
                </a:cubicBezTo>
                <a:lnTo>
                  <a:pt x="1005502" y="171"/>
                </a:lnTo>
                <a:lnTo>
                  <a:pt x="986926" y="1505"/>
                </a:lnTo>
                <a:lnTo>
                  <a:pt x="986926" y="5504"/>
                </a:lnTo>
                <a:cubicBezTo>
                  <a:pt x="995977" y="5504"/>
                  <a:pt x="997028" y="6362"/>
                  <a:pt x="997028" y="12553"/>
                </a:cubicBezTo>
                <a:lnTo>
                  <a:pt x="997028" y="87991"/>
                </a:lnTo>
                <a:lnTo>
                  <a:pt x="1000358" y="87991"/>
                </a:lnTo>
                <a:lnTo>
                  <a:pt x="1004935" y="80086"/>
                </a:lnTo>
                <a:cubicBezTo>
                  <a:pt x="1006841" y="83038"/>
                  <a:pt x="1012264" y="89325"/>
                  <a:pt x="1021789" y="89325"/>
                </a:cubicBezTo>
                <a:cubicBezTo>
                  <a:pt x="1037221" y="89325"/>
                  <a:pt x="1050653" y="76942"/>
                  <a:pt x="1050653" y="60559"/>
                </a:cubicBezTo>
                <a:close/>
                <a:moveTo>
                  <a:pt x="1039891" y="60559"/>
                </a:moveTo>
                <a:cubicBezTo>
                  <a:pt x="1039891" y="65226"/>
                  <a:pt x="1039602" y="72751"/>
                  <a:pt x="1035891" y="78466"/>
                </a:cubicBezTo>
                <a:cubicBezTo>
                  <a:pt x="1033221" y="82467"/>
                  <a:pt x="1028273" y="86658"/>
                  <a:pt x="1021315" y="86658"/>
                </a:cubicBezTo>
                <a:cubicBezTo>
                  <a:pt x="1015501" y="86658"/>
                  <a:pt x="1010934" y="83515"/>
                  <a:pt x="1007790" y="78848"/>
                </a:cubicBezTo>
                <a:cubicBezTo>
                  <a:pt x="1005976" y="76180"/>
                  <a:pt x="1005976" y="75799"/>
                  <a:pt x="1005976" y="73513"/>
                </a:cubicBezTo>
                <a:lnTo>
                  <a:pt x="1005976" y="47510"/>
                </a:lnTo>
                <a:cubicBezTo>
                  <a:pt x="1005976" y="45129"/>
                  <a:pt x="1005976" y="44938"/>
                  <a:pt x="1007316" y="42843"/>
                </a:cubicBezTo>
                <a:cubicBezTo>
                  <a:pt x="1012367" y="35890"/>
                  <a:pt x="1019510" y="34842"/>
                  <a:pt x="1022645" y="34842"/>
                </a:cubicBezTo>
                <a:cubicBezTo>
                  <a:pt x="1028459" y="34842"/>
                  <a:pt x="1033035" y="38080"/>
                  <a:pt x="1036179" y="42843"/>
                </a:cubicBezTo>
                <a:cubicBezTo>
                  <a:pt x="1039509" y="48082"/>
                  <a:pt x="1039891" y="55415"/>
                  <a:pt x="1039891" y="60559"/>
                </a:cubicBezTo>
                <a:close/>
                <a:moveTo>
                  <a:pt x="1086939" y="87991"/>
                </a:moveTo>
                <a:lnTo>
                  <a:pt x="1086939" y="84086"/>
                </a:lnTo>
                <a:cubicBezTo>
                  <a:pt x="1078465" y="84086"/>
                  <a:pt x="1077795" y="83324"/>
                  <a:pt x="1077795" y="78466"/>
                </a:cubicBezTo>
                <a:lnTo>
                  <a:pt x="1077795" y="31984"/>
                </a:lnTo>
                <a:lnTo>
                  <a:pt x="1059796" y="33508"/>
                </a:lnTo>
                <a:lnTo>
                  <a:pt x="1059796" y="37319"/>
                </a:lnTo>
                <a:cubicBezTo>
                  <a:pt x="1068177" y="37319"/>
                  <a:pt x="1069321" y="38080"/>
                  <a:pt x="1069321" y="44367"/>
                </a:cubicBezTo>
                <a:lnTo>
                  <a:pt x="1069321" y="78276"/>
                </a:lnTo>
                <a:cubicBezTo>
                  <a:pt x="1069321" y="84086"/>
                  <a:pt x="1067991" y="84086"/>
                  <a:pt x="1059415" y="84086"/>
                </a:cubicBezTo>
                <a:lnTo>
                  <a:pt x="1059415" y="87991"/>
                </a:lnTo>
                <a:lnTo>
                  <a:pt x="1073516" y="87516"/>
                </a:lnTo>
                <a:cubicBezTo>
                  <a:pt x="1077991" y="87516"/>
                  <a:pt x="1082558" y="87801"/>
                  <a:pt x="1086939" y="87991"/>
                </a:cubicBezTo>
                <a:close/>
                <a:moveTo>
                  <a:pt x="1079795" y="11601"/>
                </a:moveTo>
                <a:cubicBezTo>
                  <a:pt x="1079795" y="8172"/>
                  <a:pt x="1076940" y="4933"/>
                  <a:pt x="1073033" y="4933"/>
                </a:cubicBezTo>
                <a:cubicBezTo>
                  <a:pt x="1068559" y="4933"/>
                  <a:pt x="1066084" y="8362"/>
                  <a:pt x="1066084" y="11601"/>
                </a:cubicBezTo>
                <a:cubicBezTo>
                  <a:pt x="1066084" y="15029"/>
                  <a:pt x="1069033" y="18269"/>
                  <a:pt x="1072940" y="18269"/>
                </a:cubicBezTo>
                <a:cubicBezTo>
                  <a:pt x="1077228" y="18269"/>
                  <a:pt x="1079795" y="14745"/>
                  <a:pt x="1079795" y="11601"/>
                </a:cubicBezTo>
                <a:close/>
                <a:moveTo>
                  <a:pt x="1153335" y="76657"/>
                </a:moveTo>
                <a:lnTo>
                  <a:pt x="1153335" y="69703"/>
                </a:lnTo>
                <a:lnTo>
                  <a:pt x="1149996" y="69703"/>
                </a:lnTo>
                <a:lnTo>
                  <a:pt x="1149996" y="76657"/>
                </a:lnTo>
                <a:cubicBezTo>
                  <a:pt x="1149996" y="84086"/>
                  <a:pt x="1146759" y="84848"/>
                  <a:pt x="1145428" y="84848"/>
                </a:cubicBezTo>
                <a:cubicBezTo>
                  <a:pt x="1141047" y="84848"/>
                  <a:pt x="1140666" y="79038"/>
                  <a:pt x="1140666" y="78466"/>
                </a:cubicBezTo>
                <a:lnTo>
                  <a:pt x="1140666" y="53129"/>
                </a:lnTo>
                <a:cubicBezTo>
                  <a:pt x="1140666" y="47891"/>
                  <a:pt x="1140666" y="42843"/>
                  <a:pt x="1135996" y="38271"/>
                </a:cubicBezTo>
                <a:cubicBezTo>
                  <a:pt x="1130946" y="33318"/>
                  <a:pt x="1124379" y="31223"/>
                  <a:pt x="1118277" y="31223"/>
                </a:cubicBezTo>
                <a:cubicBezTo>
                  <a:pt x="1107710" y="31223"/>
                  <a:pt x="1098845" y="37223"/>
                  <a:pt x="1098845" y="45510"/>
                </a:cubicBezTo>
                <a:cubicBezTo>
                  <a:pt x="1098845" y="49416"/>
                  <a:pt x="1101329" y="51511"/>
                  <a:pt x="1104752" y="51511"/>
                </a:cubicBezTo>
                <a:cubicBezTo>
                  <a:pt x="1108370" y="51511"/>
                  <a:pt x="1110751" y="48939"/>
                  <a:pt x="1110751" y="45701"/>
                </a:cubicBezTo>
                <a:cubicBezTo>
                  <a:pt x="1110751" y="44176"/>
                  <a:pt x="1109998" y="40080"/>
                  <a:pt x="1103989" y="39891"/>
                </a:cubicBezTo>
                <a:cubicBezTo>
                  <a:pt x="1107617" y="35413"/>
                  <a:pt x="1113802" y="34079"/>
                  <a:pt x="1117997" y="34079"/>
                </a:cubicBezTo>
                <a:cubicBezTo>
                  <a:pt x="1124379" y="34079"/>
                  <a:pt x="1131708" y="39033"/>
                  <a:pt x="1131708" y="50273"/>
                </a:cubicBezTo>
                <a:lnTo>
                  <a:pt x="1131708" y="54940"/>
                </a:lnTo>
                <a:cubicBezTo>
                  <a:pt x="1125141" y="55415"/>
                  <a:pt x="1116091" y="55701"/>
                  <a:pt x="1107896" y="59512"/>
                </a:cubicBezTo>
                <a:cubicBezTo>
                  <a:pt x="1098185" y="63893"/>
                  <a:pt x="1095134" y="70370"/>
                  <a:pt x="1095134" y="75894"/>
                </a:cubicBezTo>
                <a:cubicBezTo>
                  <a:pt x="1095134" y="86182"/>
                  <a:pt x="1107617" y="89325"/>
                  <a:pt x="1115616" y="89325"/>
                </a:cubicBezTo>
                <a:cubicBezTo>
                  <a:pt x="1124285" y="89325"/>
                  <a:pt x="1130183" y="84276"/>
                  <a:pt x="1132564" y="78276"/>
                </a:cubicBezTo>
                <a:cubicBezTo>
                  <a:pt x="1133234" y="83324"/>
                  <a:pt x="1136666" y="88753"/>
                  <a:pt x="1142759" y="88753"/>
                </a:cubicBezTo>
                <a:cubicBezTo>
                  <a:pt x="1145428" y="88753"/>
                  <a:pt x="1153335" y="86944"/>
                  <a:pt x="1153335" y="76657"/>
                </a:cubicBezTo>
                <a:close/>
                <a:moveTo>
                  <a:pt x="1131708" y="70275"/>
                </a:moveTo>
                <a:cubicBezTo>
                  <a:pt x="1131708" y="82276"/>
                  <a:pt x="1122472" y="86658"/>
                  <a:pt x="1116658" y="86658"/>
                </a:cubicBezTo>
                <a:cubicBezTo>
                  <a:pt x="1110277" y="86658"/>
                  <a:pt x="1105040" y="82181"/>
                  <a:pt x="1105040" y="75799"/>
                </a:cubicBezTo>
                <a:cubicBezTo>
                  <a:pt x="1105040" y="68941"/>
                  <a:pt x="1110472" y="58369"/>
                  <a:pt x="1131708" y="57607"/>
                </a:cubicBezTo>
                <a:close/>
                <a:moveTo>
                  <a:pt x="1201909" y="71704"/>
                </a:moveTo>
                <a:cubicBezTo>
                  <a:pt x="1201909" y="65036"/>
                  <a:pt x="1198002" y="61322"/>
                  <a:pt x="1196476" y="59702"/>
                </a:cubicBezTo>
                <a:cubicBezTo>
                  <a:pt x="1192198" y="55701"/>
                  <a:pt x="1187147" y="54654"/>
                  <a:pt x="1181817" y="53701"/>
                </a:cubicBezTo>
                <a:cubicBezTo>
                  <a:pt x="1174478" y="52272"/>
                  <a:pt x="1165902" y="50653"/>
                  <a:pt x="1165902" y="43320"/>
                </a:cubicBezTo>
                <a:cubicBezTo>
                  <a:pt x="1165902" y="38842"/>
                  <a:pt x="1169334" y="33604"/>
                  <a:pt x="1180291" y="33604"/>
                </a:cubicBezTo>
                <a:cubicBezTo>
                  <a:pt x="1194579" y="33604"/>
                  <a:pt x="1195146" y="45129"/>
                  <a:pt x="1195528" y="48939"/>
                </a:cubicBezTo>
                <a:cubicBezTo>
                  <a:pt x="1195621" y="50177"/>
                  <a:pt x="1196960" y="50177"/>
                  <a:pt x="1196960" y="50177"/>
                </a:cubicBezTo>
                <a:cubicBezTo>
                  <a:pt x="1198579" y="50177"/>
                  <a:pt x="1198579" y="49605"/>
                  <a:pt x="1198579" y="47034"/>
                </a:cubicBezTo>
                <a:lnTo>
                  <a:pt x="1198579" y="34365"/>
                </a:lnTo>
                <a:cubicBezTo>
                  <a:pt x="1198579" y="32175"/>
                  <a:pt x="1198579" y="31223"/>
                  <a:pt x="1197239" y="31223"/>
                </a:cubicBezTo>
                <a:cubicBezTo>
                  <a:pt x="1196672" y="31223"/>
                  <a:pt x="1196383" y="31223"/>
                  <a:pt x="1194765" y="32747"/>
                </a:cubicBezTo>
                <a:cubicBezTo>
                  <a:pt x="1194291" y="33318"/>
                  <a:pt x="1192960" y="34365"/>
                  <a:pt x="1192477" y="34842"/>
                </a:cubicBezTo>
                <a:cubicBezTo>
                  <a:pt x="1187621" y="31223"/>
                  <a:pt x="1182189" y="31223"/>
                  <a:pt x="1180291" y="31223"/>
                </a:cubicBezTo>
                <a:cubicBezTo>
                  <a:pt x="1164664" y="31223"/>
                  <a:pt x="1159809" y="39700"/>
                  <a:pt x="1159809" y="46844"/>
                </a:cubicBezTo>
                <a:cubicBezTo>
                  <a:pt x="1159809" y="51225"/>
                  <a:pt x="1161716" y="54749"/>
                  <a:pt x="1165241" y="57607"/>
                </a:cubicBezTo>
                <a:cubicBezTo>
                  <a:pt x="1169427" y="60845"/>
                  <a:pt x="1173045" y="61607"/>
                  <a:pt x="1182189" y="63417"/>
                </a:cubicBezTo>
                <a:cubicBezTo>
                  <a:pt x="1185054" y="63893"/>
                  <a:pt x="1195816" y="65894"/>
                  <a:pt x="1195816" y="75037"/>
                </a:cubicBezTo>
                <a:cubicBezTo>
                  <a:pt x="1195816" y="81609"/>
                  <a:pt x="1191147" y="86658"/>
                  <a:pt x="1181240" y="86658"/>
                </a:cubicBezTo>
                <a:cubicBezTo>
                  <a:pt x="1170283" y="86658"/>
                  <a:pt x="1165520" y="79323"/>
                  <a:pt x="1163139" y="68655"/>
                </a:cubicBezTo>
                <a:cubicBezTo>
                  <a:pt x="1162767" y="66941"/>
                  <a:pt x="1162767" y="66369"/>
                  <a:pt x="1161427" y="66369"/>
                </a:cubicBezTo>
                <a:cubicBezTo>
                  <a:pt x="1159809" y="66369"/>
                  <a:pt x="1159809" y="67322"/>
                  <a:pt x="1159809" y="69703"/>
                </a:cubicBezTo>
                <a:lnTo>
                  <a:pt x="1159809" y="86372"/>
                </a:lnTo>
                <a:cubicBezTo>
                  <a:pt x="1159809" y="88373"/>
                  <a:pt x="1159809" y="89325"/>
                  <a:pt x="1161139" y="89325"/>
                </a:cubicBezTo>
                <a:cubicBezTo>
                  <a:pt x="1161716" y="89325"/>
                  <a:pt x="1161809" y="89325"/>
                  <a:pt x="1164385" y="86753"/>
                </a:cubicBezTo>
                <a:cubicBezTo>
                  <a:pt x="1164664" y="86658"/>
                  <a:pt x="1164664" y="86372"/>
                  <a:pt x="1166953" y="83990"/>
                </a:cubicBezTo>
                <a:cubicBezTo>
                  <a:pt x="1172571" y="89325"/>
                  <a:pt x="1178385" y="89325"/>
                  <a:pt x="1181240" y="89325"/>
                </a:cubicBezTo>
                <a:cubicBezTo>
                  <a:pt x="1195909" y="89325"/>
                  <a:pt x="1201909" y="80847"/>
                  <a:pt x="1201909" y="71704"/>
                </a:cubicBezTo>
                <a:close/>
                <a:moveTo>
                  <a:pt x="1259821" y="72942"/>
                </a:moveTo>
                <a:cubicBezTo>
                  <a:pt x="1259821" y="71608"/>
                  <a:pt x="1258770" y="71418"/>
                  <a:pt x="1258203" y="71418"/>
                </a:cubicBezTo>
                <a:cubicBezTo>
                  <a:pt x="1256966" y="71418"/>
                  <a:pt x="1256677" y="72179"/>
                  <a:pt x="1256389" y="73228"/>
                </a:cubicBezTo>
                <a:cubicBezTo>
                  <a:pt x="1251915" y="86182"/>
                  <a:pt x="1240297" y="86182"/>
                  <a:pt x="1238967" y="86182"/>
                </a:cubicBezTo>
                <a:cubicBezTo>
                  <a:pt x="1232577" y="86182"/>
                  <a:pt x="1227340" y="82467"/>
                  <a:pt x="1224391" y="77705"/>
                </a:cubicBezTo>
                <a:cubicBezTo>
                  <a:pt x="1220484" y="71608"/>
                  <a:pt x="1220484" y="63226"/>
                  <a:pt x="1220484" y="58750"/>
                </a:cubicBezTo>
                <a:lnTo>
                  <a:pt x="1256584" y="58750"/>
                </a:lnTo>
                <a:cubicBezTo>
                  <a:pt x="1259347" y="58750"/>
                  <a:pt x="1259821" y="58750"/>
                  <a:pt x="1259821" y="56083"/>
                </a:cubicBezTo>
                <a:cubicBezTo>
                  <a:pt x="1259821" y="43604"/>
                  <a:pt x="1252771" y="31223"/>
                  <a:pt x="1236772" y="31223"/>
                </a:cubicBezTo>
                <a:cubicBezTo>
                  <a:pt x="1221721" y="31223"/>
                  <a:pt x="1209815" y="44367"/>
                  <a:pt x="1209815" y="60178"/>
                </a:cubicBezTo>
                <a:cubicBezTo>
                  <a:pt x="1209815" y="77133"/>
                  <a:pt x="1223340" y="89325"/>
                  <a:pt x="1238204" y="89325"/>
                </a:cubicBezTo>
                <a:cubicBezTo>
                  <a:pt x="1254008" y="89325"/>
                  <a:pt x="1259821" y="75323"/>
                  <a:pt x="1259821" y="72942"/>
                </a:cubicBezTo>
                <a:close/>
                <a:moveTo>
                  <a:pt x="1251347" y="56083"/>
                </a:moveTo>
                <a:lnTo>
                  <a:pt x="1220670" y="56083"/>
                </a:lnTo>
                <a:cubicBezTo>
                  <a:pt x="1221433" y="37223"/>
                  <a:pt x="1232297" y="34079"/>
                  <a:pt x="1236772" y="34079"/>
                </a:cubicBezTo>
                <a:cubicBezTo>
                  <a:pt x="1250008" y="34079"/>
                  <a:pt x="1251347" y="51225"/>
                  <a:pt x="1251347" y="56083"/>
                </a:cubicBezTo>
                <a:close/>
                <a:moveTo>
                  <a:pt x="1310023" y="71704"/>
                </a:moveTo>
                <a:cubicBezTo>
                  <a:pt x="1310023" y="65036"/>
                  <a:pt x="1306209" y="61322"/>
                  <a:pt x="1304684" y="59702"/>
                </a:cubicBezTo>
                <a:cubicBezTo>
                  <a:pt x="1300396" y="55701"/>
                  <a:pt x="1295354" y="54654"/>
                  <a:pt x="1289922" y="53701"/>
                </a:cubicBezTo>
                <a:cubicBezTo>
                  <a:pt x="1282685" y="52272"/>
                  <a:pt x="1274016" y="50653"/>
                  <a:pt x="1274016" y="43320"/>
                </a:cubicBezTo>
                <a:cubicBezTo>
                  <a:pt x="1274016" y="38842"/>
                  <a:pt x="1277439" y="33604"/>
                  <a:pt x="1288489" y="33604"/>
                </a:cubicBezTo>
                <a:cubicBezTo>
                  <a:pt x="1302777" y="33604"/>
                  <a:pt x="1303354" y="45129"/>
                  <a:pt x="1303633" y="48939"/>
                </a:cubicBezTo>
                <a:cubicBezTo>
                  <a:pt x="1303828" y="50177"/>
                  <a:pt x="1305158" y="50177"/>
                  <a:pt x="1305158" y="50177"/>
                </a:cubicBezTo>
                <a:cubicBezTo>
                  <a:pt x="1306777" y="50177"/>
                  <a:pt x="1306777" y="49605"/>
                  <a:pt x="1306777" y="47034"/>
                </a:cubicBezTo>
                <a:lnTo>
                  <a:pt x="1306777" y="34365"/>
                </a:lnTo>
                <a:cubicBezTo>
                  <a:pt x="1306777" y="32175"/>
                  <a:pt x="1306777" y="31223"/>
                  <a:pt x="1305447" y="31223"/>
                </a:cubicBezTo>
                <a:cubicBezTo>
                  <a:pt x="1304879" y="31223"/>
                  <a:pt x="1304498" y="31223"/>
                  <a:pt x="1302879" y="32747"/>
                </a:cubicBezTo>
                <a:cubicBezTo>
                  <a:pt x="1302498" y="33318"/>
                  <a:pt x="1301065" y="34365"/>
                  <a:pt x="1300684" y="34842"/>
                </a:cubicBezTo>
                <a:cubicBezTo>
                  <a:pt x="1295735" y="31223"/>
                  <a:pt x="1290396" y="31223"/>
                  <a:pt x="1288489" y="31223"/>
                </a:cubicBezTo>
                <a:cubicBezTo>
                  <a:pt x="1272872" y="31223"/>
                  <a:pt x="1267914" y="39700"/>
                  <a:pt x="1267914" y="46844"/>
                </a:cubicBezTo>
                <a:cubicBezTo>
                  <a:pt x="1267914" y="51225"/>
                  <a:pt x="1269821" y="54749"/>
                  <a:pt x="1273439" y="57607"/>
                </a:cubicBezTo>
                <a:cubicBezTo>
                  <a:pt x="1277634" y="60845"/>
                  <a:pt x="1281160" y="61607"/>
                  <a:pt x="1290396" y="63417"/>
                </a:cubicBezTo>
                <a:cubicBezTo>
                  <a:pt x="1293252" y="63893"/>
                  <a:pt x="1303921" y="65894"/>
                  <a:pt x="1303921" y="75037"/>
                </a:cubicBezTo>
                <a:cubicBezTo>
                  <a:pt x="1303921" y="81609"/>
                  <a:pt x="1299354" y="86658"/>
                  <a:pt x="1289345" y="86658"/>
                </a:cubicBezTo>
                <a:cubicBezTo>
                  <a:pt x="1278490" y="86658"/>
                  <a:pt x="1273728" y="79323"/>
                  <a:pt x="1271346" y="68655"/>
                </a:cubicBezTo>
                <a:cubicBezTo>
                  <a:pt x="1270872" y="66941"/>
                  <a:pt x="1270872" y="66369"/>
                  <a:pt x="1269542" y="66369"/>
                </a:cubicBezTo>
                <a:cubicBezTo>
                  <a:pt x="1267914" y="66369"/>
                  <a:pt x="1267914" y="67322"/>
                  <a:pt x="1267914" y="69703"/>
                </a:cubicBezTo>
                <a:lnTo>
                  <a:pt x="1267914" y="86372"/>
                </a:lnTo>
                <a:cubicBezTo>
                  <a:pt x="1267914" y="88373"/>
                  <a:pt x="1267914" y="89325"/>
                  <a:pt x="1269253" y="89325"/>
                </a:cubicBezTo>
                <a:cubicBezTo>
                  <a:pt x="1269821" y="89325"/>
                  <a:pt x="1270016" y="89325"/>
                  <a:pt x="1272490" y="86753"/>
                </a:cubicBezTo>
                <a:cubicBezTo>
                  <a:pt x="1272872" y="86658"/>
                  <a:pt x="1272872" y="86372"/>
                  <a:pt x="1275058" y="83990"/>
                </a:cubicBezTo>
                <a:cubicBezTo>
                  <a:pt x="1280685" y="89325"/>
                  <a:pt x="1286490" y="89325"/>
                  <a:pt x="1289345" y="89325"/>
                </a:cubicBezTo>
                <a:cubicBezTo>
                  <a:pt x="1304116" y="89325"/>
                  <a:pt x="1310023" y="80847"/>
                  <a:pt x="1310023" y="71704"/>
                </a:cubicBezTo>
                <a:close/>
                <a:moveTo>
                  <a:pt x="1418695" y="60845"/>
                </a:moveTo>
                <a:cubicBezTo>
                  <a:pt x="1418695" y="44653"/>
                  <a:pt x="1405933" y="31223"/>
                  <a:pt x="1390316" y="31223"/>
                </a:cubicBezTo>
                <a:cubicBezTo>
                  <a:pt x="1374121" y="31223"/>
                  <a:pt x="1361545" y="45129"/>
                  <a:pt x="1361545" y="60845"/>
                </a:cubicBezTo>
                <a:cubicBezTo>
                  <a:pt x="1361545" y="77228"/>
                  <a:pt x="1374977" y="89325"/>
                  <a:pt x="1390120" y="89325"/>
                </a:cubicBezTo>
                <a:cubicBezTo>
                  <a:pt x="1405747" y="89325"/>
                  <a:pt x="1418695" y="76942"/>
                  <a:pt x="1418695" y="60845"/>
                </a:cubicBezTo>
                <a:close/>
                <a:moveTo>
                  <a:pt x="1408036" y="59798"/>
                </a:moveTo>
                <a:cubicBezTo>
                  <a:pt x="1408036" y="64465"/>
                  <a:pt x="1408036" y="71322"/>
                  <a:pt x="1405171" y="76847"/>
                </a:cubicBezTo>
                <a:cubicBezTo>
                  <a:pt x="1402315" y="82467"/>
                  <a:pt x="1396697" y="86182"/>
                  <a:pt x="1390316" y="86182"/>
                </a:cubicBezTo>
                <a:cubicBezTo>
                  <a:pt x="1384595" y="86182"/>
                  <a:pt x="1378977" y="83515"/>
                  <a:pt x="1375554" y="77705"/>
                </a:cubicBezTo>
                <a:cubicBezTo>
                  <a:pt x="1372317" y="72179"/>
                  <a:pt x="1372317" y="64465"/>
                  <a:pt x="1372317" y="59798"/>
                </a:cubicBezTo>
                <a:cubicBezTo>
                  <a:pt x="1372317" y="54940"/>
                  <a:pt x="1372317" y="48082"/>
                  <a:pt x="1375452" y="42557"/>
                </a:cubicBezTo>
                <a:cubicBezTo>
                  <a:pt x="1378884" y="36747"/>
                  <a:pt x="1384977" y="34079"/>
                  <a:pt x="1390120" y="34079"/>
                </a:cubicBezTo>
                <a:cubicBezTo>
                  <a:pt x="1395841" y="34079"/>
                  <a:pt x="1401264" y="36937"/>
                  <a:pt x="1404696" y="42272"/>
                </a:cubicBezTo>
                <a:cubicBezTo>
                  <a:pt x="1408036" y="47796"/>
                  <a:pt x="1408036" y="55035"/>
                  <a:pt x="1408036" y="59798"/>
                </a:cubicBezTo>
                <a:close/>
                <a:moveTo>
                  <a:pt x="1468609" y="7601"/>
                </a:moveTo>
                <a:cubicBezTo>
                  <a:pt x="1468609" y="3028"/>
                  <a:pt x="1463753" y="-1163"/>
                  <a:pt x="1456898" y="-1163"/>
                </a:cubicBezTo>
                <a:cubicBezTo>
                  <a:pt x="1447940" y="-1163"/>
                  <a:pt x="1436983" y="5504"/>
                  <a:pt x="1436983" y="18935"/>
                </a:cubicBezTo>
                <a:lnTo>
                  <a:pt x="1436983" y="33508"/>
                </a:lnTo>
                <a:lnTo>
                  <a:pt x="1426797" y="33508"/>
                </a:lnTo>
                <a:lnTo>
                  <a:pt x="1426797" y="37319"/>
                </a:lnTo>
                <a:lnTo>
                  <a:pt x="1436983" y="37319"/>
                </a:lnTo>
                <a:lnTo>
                  <a:pt x="1436983" y="78276"/>
                </a:lnTo>
                <a:cubicBezTo>
                  <a:pt x="1436983" y="84086"/>
                  <a:pt x="1435653" y="84086"/>
                  <a:pt x="1426797" y="84086"/>
                </a:cubicBezTo>
                <a:lnTo>
                  <a:pt x="1426797" y="87991"/>
                </a:lnTo>
                <a:lnTo>
                  <a:pt x="1441559" y="87516"/>
                </a:lnTo>
                <a:cubicBezTo>
                  <a:pt x="1446796" y="87516"/>
                  <a:pt x="1452898" y="87516"/>
                  <a:pt x="1457940" y="87991"/>
                </a:cubicBezTo>
                <a:lnTo>
                  <a:pt x="1457940" y="84086"/>
                </a:lnTo>
                <a:lnTo>
                  <a:pt x="1455279" y="84086"/>
                </a:lnTo>
                <a:cubicBezTo>
                  <a:pt x="1445754" y="84086"/>
                  <a:pt x="1445466" y="82562"/>
                  <a:pt x="1445466" y="78180"/>
                </a:cubicBezTo>
                <a:lnTo>
                  <a:pt x="1445466" y="37319"/>
                </a:lnTo>
                <a:lnTo>
                  <a:pt x="1460135" y="37319"/>
                </a:lnTo>
                <a:lnTo>
                  <a:pt x="1460135" y="33508"/>
                </a:lnTo>
                <a:lnTo>
                  <a:pt x="1445178" y="33508"/>
                </a:lnTo>
                <a:lnTo>
                  <a:pt x="1445178" y="18744"/>
                </a:lnTo>
                <a:cubicBezTo>
                  <a:pt x="1445178" y="7601"/>
                  <a:pt x="1451270" y="1505"/>
                  <a:pt x="1456898" y="1505"/>
                </a:cubicBezTo>
                <a:cubicBezTo>
                  <a:pt x="1457372" y="1505"/>
                  <a:pt x="1459279" y="1505"/>
                  <a:pt x="1461177" y="2362"/>
                </a:cubicBezTo>
                <a:cubicBezTo>
                  <a:pt x="1459753" y="2934"/>
                  <a:pt x="1457372" y="4647"/>
                  <a:pt x="1457372" y="7790"/>
                </a:cubicBezTo>
                <a:cubicBezTo>
                  <a:pt x="1457372" y="10744"/>
                  <a:pt x="1459465" y="13220"/>
                  <a:pt x="1462897" y="13220"/>
                </a:cubicBezTo>
                <a:cubicBezTo>
                  <a:pt x="1466702" y="13220"/>
                  <a:pt x="1468609" y="10744"/>
                  <a:pt x="1468609" y="7601"/>
                </a:cubicBezTo>
                <a:close/>
                <a:moveTo>
                  <a:pt x="1559003" y="72942"/>
                </a:moveTo>
                <a:cubicBezTo>
                  <a:pt x="1559003" y="71608"/>
                  <a:pt x="1557952" y="71418"/>
                  <a:pt x="1557385" y="71418"/>
                </a:cubicBezTo>
                <a:cubicBezTo>
                  <a:pt x="1556241" y="71418"/>
                  <a:pt x="1555859" y="72179"/>
                  <a:pt x="1555571" y="73228"/>
                </a:cubicBezTo>
                <a:cubicBezTo>
                  <a:pt x="1551097" y="86182"/>
                  <a:pt x="1539572" y="86182"/>
                  <a:pt x="1538242" y="86182"/>
                </a:cubicBezTo>
                <a:cubicBezTo>
                  <a:pt x="1531758" y="86182"/>
                  <a:pt x="1526614" y="82467"/>
                  <a:pt x="1523573" y="77705"/>
                </a:cubicBezTo>
                <a:cubicBezTo>
                  <a:pt x="1519759" y="71608"/>
                  <a:pt x="1519759" y="63226"/>
                  <a:pt x="1519759" y="58750"/>
                </a:cubicBezTo>
                <a:lnTo>
                  <a:pt x="1555766" y="58750"/>
                </a:lnTo>
                <a:cubicBezTo>
                  <a:pt x="1558622" y="58750"/>
                  <a:pt x="1559003" y="58750"/>
                  <a:pt x="1559003" y="56083"/>
                </a:cubicBezTo>
                <a:cubicBezTo>
                  <a:pt x="1559003" y="43604"/>
                  <a:pt x="1552045" y="31223"/>
                  <a:pt x="1535953" y="31223"/>
                </a:cubicBezTo>
                <a:cubicBezTo>
                  <a:pt x="1520903" y="31223"/>
                  <a:pt x="1508997" y="44367"/>
                  <a:pt x="1508997" y="60178"/>
                </a:cubicBezTo>
                <a:cubicBezTo>
                  <a:pt x="1508997" y="77133"/>
                  <a:pt x="1522522" y="89325"/>
                  <a:pt x="1537479" y="89325"/>
                </a:cubicBezTo>
                <a:cubicBezTo>
                  <a:pt x="1553190" y="89325"/>
                  <a:pt x="1559003" y="75323"/>
                  <a:pt x="1559003" y="72942"/>
                </a:cubicBezTo>
                <a:close/>
                <a:moveTo>
                  <a:pt x="1550529" y="56083"/>
                </a:moveTo>
                <a:lnTo>
                  <a:pt x="1519852" y="56083"/>
                </a:lnTo>
                <a:cubicBezTo>
                  <a:pt x="1520615" y="37223"/>
                  <a:pt x="1531479" y="34079"/>
                  <a:pt x="1535953" y="34079"/>
                </a:cubicBezTo>
                <a:cubicBezTo>
                  <a:pt x="1549190" y="34079"/>
                  <a:pt x="1550529" y="51225"/>
                  <a:pt x="1550529" y="56083"/>
                </a:cubicBezTo>
                <a:close/>
                <a:moveTo>
                  <a:pt x="1625204" y="76657"/>
                </a:moveTo>
                <a:lnTo>
                  <a:pt x="1625204" y="69703"/>
                </a:lnTo>
                <a:lnTo>
                  <a:pt x="1621864" y="69703"/>
                </a:lnTo>
                <a:lnTo>
                  <a:pt x="1621864" y="76657"/>
                </a:lnTo>
                <a:cubicBezTo>
                  <a:pt x="1621864" y="84086"/>
                  <a:pt x="1618627" y="84848"/>
                  <a:pt x="1617297" y="84848"/>
                </a:cubicBezTo>
                <a:cubicBezTo>
                  <a:pt x="1613009" y="84848"/>
                  <a:pt x="1612535" y="79038"/>
                  <a:pt x="1612535" y="78466"/>
                </a:cubicBezTo>
                <a:lnTo>
                  <a:pt x="1612535" y="53129"/>
                </a:lnTo>
                <a:cubicBezTo>
                  <a:pt x="1612535" y="47891"/>
                  <a:pt x="1612535" y="42843"/>
                  <a:pt x="1607958" y="38271"/>
                </a:cubicBezTo>
                <a:cubicBezTo>
                  <a:pt x="1602814" y="33318"/>
                  <a:pt x="1596340" y="31223"/>
                  <a:pt x="1590248" y="31223"/>
                </a:cubicBezTo>
                <a:cubicBezTo>
                  <a:pt x="1579672" y="31223"/>
                  <a:pt x="1570714" y="37223"/>
                  <a:pt x="1570714" y="45510"/>
                </a:cubicBezTo>
                <a:cubicBezTo>
                  <a:pt x="1570714" y="49416"/>
                  <a:pt x="1573291" y="51511"/>
                  <a:pt x="1576621" y="51511"/>
                </a:cubicBezTo>
                <a:cubicBezTo>
                  <a:pt x="1580239" y="51511"/>
                  <a:pt x="1582620" y="48939"/>
                  <a:pt x="1582620" y="45701"/>
                </a:cubicBezTo>
                <a:cubicBezTo>
                  <a:pt x="1582620" y="44176"/>
                  <a:pt x="1581867" y="40080"/>
                  <a:pt x="1575960" y="39891"/>
                </a:cubicBezTo>
                <a:cubicBezTo>
                  <a:pt x="1579486" y="35413"/>
                  <a:pt x="1585764" y="34079"/>
                  <a:pt x="1589959" y="34079"/>
                </a:cubicBezTo>
                <a:cubicBezTo>
                  <a:pt x="1596340" y="34079"/>
                  <a:pt x="1603577" y="39033"/>
                  <a:pt x="1603577" y="50273"/>
                </a:cubicBezTo>
                <a:lnTo>
                  <a:pt x="1603577" y="54940"/>
                </a:lnTo>
                <a:cubicBezTo>
                  <a:pt x="1597103" y="55415"/>
                  <a:pt x="1587960" y="55701"/>
                  <a:pt x="1579765" y="59512"/>
                </a:cubicBezTo>
                <a:cubicBezTo>
                  <a:pt x="1570147" y="63893"/>
                  <a:pt x="1567003" y="70370"/>
                  <a:pt x="1567003" y="75894"/>
                </a:cubicBezTo>
                <a:cubicBezTo>
                  <a:pt x="1567003" y="86182"/>
                  <a:pt x="1579486" y="89325"/>
                  <a:pt x="1587578" y="89325"/>
                </a:cubicBezTo>
                <a:cubicBezTo>
                  <a:pt x="1596154" y="89325"/>
                  <a:pt x="1602154" y="84276"/>
                  <a:pt x="1604535" y="78276"/>
                </a:cubicBezTo>
                <a:cubicBezTo>
                  <a:pt x="1605103" y="83324"/>
                  <a:pt x="1608535" y="88753"/>
                  <a:pt x="1614628" y="88753"/>
                </a:cubicBezTo>
                <a:cubicBezTo>
                  <a:pt x="1617297" y="88753"/>
                  <a:pt x="1625204" y="86944"/>
                  <a:pt x="1625204" y="76657"/>
                </a:cubicBezTo>
                <a:close/>
                <a:moveTo>
                  <a:pt x="1603577" y="70275"/>
                </a:moveTo>
                <a:cubicBezTo>
                  <a:pt x="1603577" y="82276"/>
                  <a:pt x="1594341" y="86658"/>
                  <a:pt x="1588527" y="86658"/>
                </a:cubicBezTo>
                <a:cubicBezTo>
                  <a:pt x="1582146" y="86658"/>
                  <a:pt x="1577002" y="82181"/>
                  <a:pt x="1577002" y="75799"/>
                </a:cubicBezTo>
                <a:cubicBezTo>
                  <a:pt x="1577002" y="68941"/>
                  <a:pt x="1582341" y="58369"/>
                  <a:pt x="1603577" y="57607"/>
                </a:cubicBezTo>
                <a:close/>
                <a:moveTo>
                  <a:pt x="1680921" y="72942"/>
                </a:moveTo>
                <a:cubicBezTo>
                  <a:pt x="1680921" y="71608"/>
                  <a:pt x="1679591" y="71608"/>
                  <a:pt x="1679303" y="71608"/>
                </a:cubicBezTo>
                <a:cubicBezTo>
                  <a:pt x="1678066" y="71608"/>
                  <a:pt x="1677777" y="72179"/>
                  <a:pt x="1677489" y="72942"/>
                </a:cubicBezTo>
                <a:cubicBezTo>
                  <a:pt x="1673778" y="84658"/>
                  <a:pt x="1665397" y="86182"/>
                  <a:pt x="1660634" y="86182"/>
                </a:cubicBezTo>
                <a:cubicBezTo>
                  <a:pt x="1653872" y="86182"/>
                  <a:pt x="1642347" y="80847"/>
                  <a:pt x="1642347" y="60464"/>
                </a:cubicBezTo>
                <a:cubicBezTo>
                  <a:pt x="1642347" y="39700"/>
                  <a:pt x="1653109" y="34365"/>
                  <a:pt x="1659778" y="34365"/>
                </a:cubicBezTo>
                <a:cubicBezTo>
                  <a:pt x="1661016" y="34365"/>
                  <a:pt x="1669210" y="34556"/>
                  <a:pt x="1673591" y="39128"/>
                </a:cubicBezTo>
                <a:cubicBezTo>
                  <a:pt x="1668448" y="39414"/>
                  <a:pt x="1667685" y="43320"/>
                  <a:pt x="1667685" y="44938"/>
                </a:cubicBezTo>
                <a:cubicBezTo>
                  <a:pt x="1667685" y="48272"/>
                  <a:pt x="1669871" y="50748"/>
                  <a:pt x="1673489" y="50748"/>
                </a:cubicBezTo>
                <a:cubicBezTo>
                  <a:pt x="1676922" y="50748"/>
                  <a:pt x="1679396" y="48653"/>
                  <a:pt x="1679396" y="44843"/>
                </a:cubicBezTo>
                <a:cubicBezTo>
                  <a:pt x="1679396" y="36176"/>
                  <a:pt x="1669592" y="31223"/>
                  <a:pt x="1659778" y="31223"/>
                </a:cubicBezTo>
                <a:cubicBezTo>
                  <a:pt x="1643584" y="31223"/>
                  <a:pt x="1631678" y="44938"/>
                  <a:pt x="1631678" y="60559"/>
                </a:cubicBezTo>
                <a:cubicBezTo>
                  <a:pt x="1631678" y="76847"/>
                  <a:pt x="1644440" y="89325"/>
                  <a:pt x="1659490" y="89325"/>
                </a:cubicBezTo>
                <a:cubicBezTo>
                  <a:pt x="1676735" y="89325"/>
                  <a:pt x="1680921" y="74085"/>
                  <a:pt x="1680921" y="72942"/>
                </a:cubicBezTo>
                <a:close/>
                <a:moveTo>
                  <a:pt x="1750266" y="87991"/>
                </a:moveTo>
                <a:lnTo>
                  <a:pt x="1750266" y="84086"/>
                </a:lnTo>
                <a:cubicBezTo>
                  <a:pt x="1743597" y="84086"/>
                  <a:pt x="1740266" y="84086"/>
                  <a:pt x="1740164" y="80181"/>
                </a:cubicBezTo>
                <a:lnTo>
                  <a:pt x="1740164" y="56083"/>
                </a:lnTo>
                <a:cubicBezTo>
                  <a:pt x="1740164" y="45224"/>
                  <a:pt x="1740164" y="41223"/>
                  <a:pt x="1736164" y="36747"/>
                </a:cubicBezTo>
                <a:cubicBezTo>
                  <a:pt x="1734360" y="34556"/>
                  <a:pt x="1730165" y="31984"/>
                  <a:pt x="1722547" y="31984"/>
                </a:cubicBezTo>
                <a:cubicBezTo>
                  <a:pt x="1711691" y="31984"/>
                  <a:pt x="1706064" y="39605"/>
                  <a:pt x="1703971" y="44176"/>
                </a:cubicBezTo>
                <a:lnTo>
                  <a:pt x="1703971" y="171"/>
                </a:lnTo>
                <a:lnTo>
                  <a:pt x="1685395" y="1505"/>
                </a:lnTo>
                <a:lnTo>
                  <a:pt x="1685395" y="5504"/>
                </a:lnTo>
                <a:cubicBezTo>
                  <a:pt x="1694353" y="5504"/>
                  <a:pt x="1695404" y="6362"/>
                  <a:pt x="1695404" y="12553"/>
                </a:cubicBezTo>
                <a:lnTo>
                  <a:pt x="1695404" y="78276"/>
                </a:lnTo>
                <a:cubicBezTo>
                  <a:pt x="1695404" y="84086"/>
                  <a:pt x="1693972" y="84086"/>
                  <a:pt x="1685395" y="84086"/>
                </a:cubicBezTo>
                <a:lnTo>
                  <a:pt x="1685395" y="87991"/>
                </a:lnTo>
                <a:lnTo>
                  <a:pt x="1699971" y="87516"/>
                </a:lnTo>
                <a:lnTo>
                  <a:pt x="1714454" y="87991"/>
                </a:lnTo>
                <a:lnTo>
                  <a:pt x="1714454" y="84086"/>
                </a:lnTo>
                <a:cubicBezTo>
                  <a:pt x="1705785" y="84086"/>
                  <a:pt x="1704259" y="84086"/>
                  <a:pt x="1704259" y="78276"/>
                </a:cubicBezTo>
                <a:lnTo>
                  <a:pt x="1704259" y="55035"/>
                </a:lnTo>
                <a:cubicBezTo>
                  <a:pt x="1704259" y="41986"/>
                  <a:pt x="1713496" y="34842"/>
                  <a:pt x="1721691" y="34842"/>
                </a:cubicBezTo>
                <a:cubicBezTo>
                  <a:pt x="1729876" y="34842"/>
                  <a:pt x="1731216" y="41700"/>
                  <a:pt x="1731216" y="48844"/>
                </a:cubicBezTo>
                <a:lnTo>
                  <a:pt x="1731216" y="78276"/>
                </a:lnTo>
                <a:cubicBezTo>
                  <a:pt x="1731216" y="84086"/>
                  <a:pt x="1729876" y="84086"/>
                  <a:pt x="1721216" y="84086"/>
                </a:cubicBezTo>
                <a:lnTo>
                  <a:pt x="1721216" y="87991"/>
                </a:lnTo>
                <a:lnTo>
                  <a:pt x="1735885" y="87516"/>
                </a:lnTo>
                <a:close/>
                <a:moveTo>
                  <a:pt x="1863608" y="60559"/>
                </a:moveTo>
                <a:cubicBezTo>
                  <a:pt x="1863608" y="44462"/>
                  <a:pt x="1850948" y="31984"/>
                  <a:pt x="1836177" y="31984"/>
                </a:cubicBezTo>
                <a:cubicBezTo>
                  <a:pt x="1826085" y="31984"/>
                  <a:pt x="1820559" y="37985"/>
                  <a:pt x="1818466" y="40366"/>
                </a:cubicBezTo>
                <a:lnTo>
                  <a:pt x="1818466" y="171"/>
                </a:lnTo>
                <a:lnTo>
                  <a:pt x="1799891" y="1505"/>
                </a:lnTo>
                <a:lnTo>
                  <a:pt x="1799891" y="5504"/>
                </a:lnTo>
                <a:cubicBezTo>
                  <a:pt x="1808941" y="5504"/>
                  <a:pt x="1809983" y="6362"/>
                  <a:pt x="1809983" y="12553"/>
                </a:cubicBezTo>
                <a:lnTo>
                  <a:pt x="1809983" y="87991"/>
                </a:lnTo>
                <a:lnTo>
                  <a:pt x="1813220" y="87991"/>
                </a:lnTo>
                <a:lnTo>
                  <a:pt x="1817890" y="80086"/>
                </a:lnTo>
                <a:cubicBezTo>
                  <a:pt x="1819797" y="83038"/>
                  <a:pt x="1825126" y="89325"/>
                  <a:pt x="1834651" y="89325"/>
                </a:cubicBezTo>
                <a:cubicBezTo>
                  <a:pt x="1850185" y="89325"/>
                  <a:pt x="1863608" y="76942"/>
                  <a:pt x="1863608" y="60559"/>
                </a:cubicBezTo>
                <a:close/>
                <a:moveTo>
                  <a:pt x="1852846" y="60559"/>
                </a:moveTo>
                <a:cubicBezTo>
                  <a:pt x="1852846" y="65226"/>
                  <a:pt x="1852567" y="72751"/>
                  <a:pt x="1848846" y="78466"/>
                </a:cubicBezTo>
                <a:cubicBezTo>
                  <a:pt x="1846186" y="82467"/>
                  <a:pt x="1841228" y="86658"/>
                  <a:pt x="1834279" y="86658"/>
                </a:cubicBezTo>
                <a:cubicBezTo>
                  <a:pt x="1828466" y="86658"/>
                  <a:pt x="1823796" y="83515"/>
                  <a:pt x="1820745" y="78848"/>
                </a:cubicBezTo>
                <a:cubicBezTo>
                  <a:pt x="1818941" y="76180"/>
                  <a:pt x="1818941" y="75799"/>
                  <a:pt x="1818941" y="73513"/>
                </a:cubicBezTo>
                <a:lnTo>
                  <a:pt x="1818941" y="47510"/>
                </a:lnTo>
                <a:cubicBezTo>
                  <a:pt x="1818941" y="45129"/>
                  <a:pt x="1818941" y="44938"/>
                  <a:pt x="1820271" y="42843"/>
                </a:cubicBezTo>
                <a:cubicBezTo>
                  <a:pt x="1825322" y="35890"/>
                  <a:pt x="1832466" y="34842"/>
                  <a:pt x="1835610" y="34842"/>
                </a:cubicBezTo>
                <a:cubicBezTo>
                  <a:pt x="1841423" y="34842"/>
                  <a:pt x="1845990" y="38080"/>
                  <a:pt x="1849134" y="42843"/>
                </a:cubicBezTo>
                <a:cubicBezTo>
                  <a:pt x="1852371" y="48082"/>
                  <a:pt x="1852846" y="55415"/>
                  <a:pt x="1852846" y="60559"/>
                </a:cubicBezTo>
                <a:close/>
                <a:moveTo>
                  <a:pt x="1899810" y="87991"/>
                </a:moveTo>
                <a:lnTo>
                  <a:pt x="1899810" y="84086"/>
                </a:lnTo>
                <a:cubicBezTo>
                  <a:pt x="1891327" y="84086"/>
                  <a:pt x="1890760" y="83324"/>
                  <a:pt x="1890760" y="78466"/>
                </a:cubicBezTo>
                <a:lnTo>
                  <a:pt x="1890760" y="31984"/>
                </a:lnTo>
                <a:lnTo>
                  <a:pt x="1872751" y="33508"/>
                </a:lnTo>
                <a:lnTo>
                  <a:pt x="1872751" y="37319"/>
                </a:lnTo>
                <a:cubicBezTo>
                  <a:pt x="1881142" y="37319"/>
                  <a:pt x="1882276" y="38080"/>
                  <a:pt x="1882276" y="44367"/>
                </a:cubicBezTo>
                <a:lnTo>
                  <a:pt x="1882276" y="78276"/>
                </a:lnTo>
                <a:cubicBezTo>
                  <a:pt x="1882276" y="84086"/>
                  <a:pt x="1880946" y="84086"/>
                  <a:pt x="1872277" y="84086"/>
                </a:cubicBezTo>
                <a:lnTo>
                  <a:pt x="1872277" y="87991"/>
                </a:lnTo>
                <a:lnTo>
                  <a:pt x="1886472" y="87516"/>
                </a:lnTo>
                <a:cubicBezTo>
                  <a:pt x="1890946" y="87516"/>
                  <a:pt x="1895522" y="87801"/>
                  <a:pt x="1899810" y="87991"/>
                </a:cubicBezTo>
                <a:close/>
                <a:moveTo>
                  <a:pt x="1892666" y="11601"/>
                </a:moveTo>
                <a:cubicBezTo>
                  <a:pt x="1892666" y="8172"/>
                  <a:pt x="1889904" y="4933"/>
                  <a:pt x="1885997" y="4933"/>
                </a:cubicBezTo>
                <a:cubicBezTo>
                  <a:pt x="1881523" y="4933"/>
                  <a:pt x="1879039" y="8362"/>
                  <a:pt x="1879039" y="11601"/>
                </a:cubicBezTo>
                <a:cubicBezTo>
                  <a:pt x="1879039" y="15029"/>
                  <a:pt x="1881997" y="18269"/>
                  <a:pt x="1885904" y="18269"/>
                </a:cubicBezTo>
                <a:cubicBezTo>
                  <a:pt x="1890183" y="18269"/>
                  <a:pt x="1892666" y="14745"/>
                  <a:pt x="1892666" y="11601"/>
                </a:cubicBezTo>
                <a:close/>
                <a:moveTo>
                  <a:pt x="1946766" y="72370"/>
                </a:moveTo>
                <a:lnTo>
                  <a:pt x="1946766" y="65036"/>
                </a:lnTo>
                <a:lnTo>
                  <a:pt x="1943435" y="65036"/>
                </a:lnTo>
                <a:lnTo>
                  <a:pt x="1943435" y="72084"/>
                </a:lnTo>
                <a:cubicBezTo>
                  <a:pt x="1943435" y="81420"/>
                  <a:pt x="1939622" y="86182"/>
                  <a:pt x="1934859" y="86182"/>
                </a:cubicBezTo>
                <a:cubicBezTo>
                  <a:pt x="1926190" y="86182"/>
                  <a:pt x="1926190" y="74751"/>
                  <a:pt x="1926190" y="72465"/>
                </a:cubicBezTo>
                <a:lnTo>
                  <a:pt x="1926190" y="37319"/>
                </a:lnTo>
                <a:lnTo>
                  <a:pt x="1944673" y="37319"/>
                </a:lnTo>
                <a:lnTo>
                  <a:pt x="1944673" y="33508"/>
                </a:lnTo>
                <a:lnTo>
                  <a:pt x="1926190" y="33508"/>
                </a:lnTo>
                <a:lnTo>
                  <a:pt x="1926190" y="10172"/>
                </a:lnTo>
                <a:lnTo>
                  <a:pt x="1922953" y="10172"/>
                </a:lnTo>
                <a:cubicBezTo>
                  <a:pt x="1922758" y="20555"/>
                  <a:pt x="1918860" y="34079"/>
                  <a:pt x="1906284" y="34556"/>
                </a:cubicBezTo>
                <a:lnTo>
                  <a:pt x="1906284" y="37319"/>
                </a:lnTo>
                <a:lnTo>
                  <a:pt x="1917242" y="37319"/>
                </a:lnTo>
                <a:lnTo>
                  <a:pt x="1917242" y="72370"/>
                </a:lnTo>
                <a:cubicBezTo>
                  <a:pt x="1917242" y="87801"/>
                  <a:pt x="1929334" y="89325"/>
                  <a:pt x="1933910" y="89325"/>
                </a:cubicBezTo>
                <a:cubicBezTo>
                  <a:pt x="1943147" y="89325"/>
                  <a:pt x="1946766" y="80372"/>
                  <a:pt x="1946766" y="72370"/>
                </a:cubicBezTo>
                <a:close/>
              </a:path>
            </a:pathLst>
          </a:custGeom>
          <a:solidFill>
            <a:srgbClr val="000000"/>
          </a:solidFill>
          <a:ln w="12575" cap="flat">
            <a:noFill/>
            <a:prstDash val="solid"/>
            <a:miter/>
          </a:ln>
        </p:spPr>
        <p:txBody>
          <a:bodyPr rtlCol="0" anchor="ctr"/>
          <a:lstStyle/>
          <a:p>
            <a:endParaRPr lang="en-AE"/>
          </a:p>
        </p:txBody>
      </p:sp>
      <p:sp>
        <p:nvSpPr>
          <p:cNvPr id="212" name="Freeform: Shape 211">
            <a:extLst>
              <a:ext uri="{FF2B5EF4-FFF2-40B4-BE49-F238E27FC236}">
                <a16:creationId xmlns:a16="http://schemas.microsoft.com/office/drawing/2014/main" id="{0C9081E2-DD88-4330-E96E-C20F97BCB1D6}"/>
              </a:ext>
            </a:extLst>
          </p:cNvPr>
          <p:cNvSpPr/>
          <p:nvPr/>
        </p:nvSpPr>
        <p:spPr>
          <a:xfrm>
            <a:off x="3529007" y="2264536"/>
            <a:ext cx="433964" cy="107632"/>
          </a:xfrm>
          <a:custGeom>
            <a:avLst/>
            <a:gdLst>
              <a:gd name="connsiteX0" fmla="*/ 53197 w 433964"/>
              <a:gd name="connsiteY0" fmla="*/ 54558 h 107632"/>
              <a:gd name="connsiteX1" fmla="*/ 26725 w 433964"/>
              <a:gd name="connsiteY1" fmla="*/ 25983 h 107632"/>
              <a:gd name="connsiteX2" fmla="*/ 9005 w 433964"/>
              <a:gd name="connsiteY2" fmla="*/ 34270 h 107632"/>
              <a:gd name="connsiteX3" fmla="*/ 9005 w 433964"/>
              <a:gd name="connsiteY3" fmla="*/ 25983 h 107632"/>
              <a:gd name="connsiteX4" fmla="*/ -9097 w 433964"/>
              <a:gd name="connsiteY4" fmla="*/ 27412 h 107632"/>
              <a:gd name="connsiteX5" fmla="*/ -9097 w 433964"/>
              <a:gd name="connsiteY5" fmla="*/ 31318 h 107632"/>
              <a:gd name="connsiteX6" fmla="*/ 717 w 433964"/>
              <a:gd name="connsiteY6" fmla="*/ 37605 h 107632"/>
              <a:gd name="connsiteX7" fmla="*/ 717 w 433964"/>
              <a:gd name="connsiteY7" fmla="*/ 96850 h 107632"/>
              <a:gd name="connsiteX8" fmla="*/ -9097 w 433964"/>
              <a:gd name="connsiteY8" fmla="*/ 102565 h 107632"/>
              <a:gd name="connsiteX9" fmla="*/ -9097 w 433964"/>
              <a:gd name="connsiteY9" fmla="*/ 106470 h 107632"/>
              <a:gd name="connsiteX10" fmla="*/ 5005 w 433964"/>
              <a:gd name="connsiteY10" fmla="*/ 105994 h 107632"/>
              <a:gd name="connsiteX11" fmla="*/ 19292 w 433964"/>
              <a:gd name="connsiteY11" fmla="*/ 106470 h 107632"/>
              <a:gd name="connsiteX12" fmla="*/ 19292 w 433964"/>
              <a:gd name="connsiteY12" fmla="*/ 102565 h 107632"/>
              <a:gd name="connsiteX13" fmla="*/ 9479 w 433964"/>
              <a:gd name="connsiteY13" fmla="*/ 96850 h 107632"/>
              <a:gd name="connsiteX14" fmla="*/ 9479 w 433964"/>
              <a:gd name="connsiteY14" fmla="*/ 74466 h 107632"/>
              <a:gd name="connsiteX15" fmla="*/ 25004 w 433964"/>
              <a:gd name="connsiteY15" fmla="*/ 83229 h 107632"/>
              <a:gd name="connsiteX16" fmla="*/ 53197 w 433964"/>
              <a:gd name="connsiteY16" fmla="*/ 54558 h 107632"/>
              <a:gd name="connsiteX17" fmla="*/ 42724 w 433964"/>
              <a:gd name="connsiteY17" fmla="*/ 54558 h 107632"/>
              <a:gd name="connsiteX18" fmla="*/ 24529 w 433964"/>
              <a:gd name="connsiteY18" fmla="*/ 80563 h 107632"/>
              <a:gd name="connsiteX19" fmla="*/ 11293 w 433964"/>
              <a:gd name="connsiteY19" fmla="*/ 72847 h 107632"/>
              <a:gd name="connsiteX20" fmla="*/ 9479 w 433964"/>
              <a:gd name="connsiteY20" fmla="*/ 67512 h 107632"/>
              <a:gd name="connsiteX21" fmla="*/ 9479 w 433964"/>
              <a:gd name="connsiteY21" fmla="*/ 39319 h 107632"/>
              <a:gd name="connsiteX22" fmla="*/ 25673 w 433964"/>
              <a:gd name="connsiteY22" fmla="*/ 29223 h 107632"/>
              <a:gd name="connsiteX23" fmla="*/ 42724 w 433964"/>
              <a:gd name="connsiteY23" fmla="*/ 54558 h 107632"/>
              <a:gd name="connsiteX24" fmla="*/ 120737 w 433964"/>
              <a:gd name="connsiteY24" fmla="*/ 54844 h 107632"/>
              <a:gd name="connsiteX25" fmla="*/ 92823 w 433964"/>
              <a:gd name="connsiteY25" fmla="*/ 25222 h 107632"/>
              <a:gd name="connsiteX26" fmla="*/ 64722 w 433964"/>
              <a:gd name="connsiteY26" fmla="*/ 54844 h 107632"/>
              <a:gd name="connsiteX27" fmla="*/ 92730 w 433964"/>
              <a:gd name="connsiteY27" fmla="*/ 83229 h 107632"/>
              <a:gd name="connsiteX28" fmla="*/ 120737 w 433964"/>
              <a:gd name="connsiteY28" fmla="*/ 54844 h 107632"/>
              <a:gd name="connsiteX29" fmla="*/ 110254 w 433964"/>
              <a:gd name="connsiteY29" fmla="*/ 53797 h 107632"/>
              <a:gd name="connsiteX30" fmla="*/ 107492 w 433964"/>
              <a:gd name="connsiteY30" fmla="*/ 70752 h 107632"/>
              <a:gd name="connsiteX31" fmla="*/ 92823 w 433964"/>
              <a:gd name="connsiteY31" fmla="*/ 80181 h 107632"/>
              <a:gd name="connsiteX32" fmla="*/ 78442 w 433964"/>
              <a:gd name="connsiteY32" fmla="*/ 71608 h 107632"/>
              <a:gd name="connsiteX33" fmla="*/ 75205 w 433964"/>
              <a:gd name="connsiteY33" fmla="*/ 53797 h 107632"/>
              <a:gd name="connsiteX34" fmla="*/ 78256 w 433964"/>
              <a:gd name="connsiteY34" fmla="*/ 36556 h 107632"/>
              <a:gd name="connsiteX35" fmla="*/ 92730 w 433964"/>
              <a:gd name="connsiteY35" fmla="*/ 28080 h 107632"/>
              <a:gd name="connsiteX36" fmla="*/ 107017 w 433964"/>
              <a:gd name="connsiteY36" fmla="*/ 36271 h 107632"/>
              <a:gd name="connsiteX37" fmla="*/ 110254 w 433964"/>
              <a:gd name="connsiteY37" fmla="*/ 53797 h 107632"/>
              <a:gd name="connsiteX38" fmla="*/ 169981 w 433964"/>
              <a:gd name="connsiteY38" fmla="*/ 65703 h 107632"/>
              <a:gd name="connsiteX39" fmla="*/ 164642 w 433964"/>
              <a:gd name="connsiteY39" fmla="*/ 53606 h 107632"/>
              <a:gd name="connsiteX40" fmla="*/ 150168 w 433964"/>
              <a:gd name="connsiteY40" fmla="*/ 47701 h 107632"/>
              <a:gd name="connsiteX41" fmla="*/ 134737 w 433964"/>
              <a:gd name="connsiteY41" fmla="*/ 37319 h 107632"/>
              <a:gd name="connsiteX42" fmla="*/ 148829 w 433964"/>
              <a:gd name="connsiteY42" fmla="*/ 27603 h 107632"/>
              <a:gd name="connsiteX43" fmla="*/ 163693 w 433964"/>
              <a:gd name="connsiteY43" fmla="*/ 42938 h 107632"/>
              <a:gd name="connsiteX44" fmla="*/ 165218 w 433964"/>
              <a:gd name="connsiteY44" fmla="*/ 44081 h 107632"/>
              <a:gd name="connsiteX45" fmla="*/ 166837 w 433964"/>
              <a:gd name="connsiteY45" fmla="*/ 41034 h 107632"/>
              <a:gd name="connsiteX46" fmla="*/ 166837 w 433964"/>
              <a:gd name="connsiteY46" fmla="*/ 28365 h 107632"/>
              <a:gd name="connsiteX47" fmla="*/ 165311 w 433964"/>
              <a:gd name="connsiteY47" fmla="*/ 25222 h 107632"/>
              <a:gd name="connsiteX48" fmla="*/ 162837 w 433964"/>
              <a:gd name="connsiteY48" fmla="*/ 26746 h 107632"/>
              <a:gd name="connsiteX49" fmla="*/ 160735 w 433964"/>
              <a:gd name="connsiteY49" fmla="*/ 28746 h 107632"/>
              <a:gd name="connsiteX50" fmla="*/ 148829 w 433964"/>
              <a:gd name="connsiteY50" fmla="*/ 25222 h 107632"/>
              <a:gd name="connsiteX51" fmla="*/ 128542 w 433964"/>
              <a:gd name="connsiteY51" fmla="*/ 40843 h 107632"/>
              <a:gd name="connsiteX52" fmla="*/ 134067 w 433964"/>
              <a:gd name="connsiteY52" fmla="*/ 51606 h 107632"/>
              <a:gd name="connsiteX53" fmla="*/ 150736 w 433964"/>
              <a:gd name="connsiteY53" fmla="*/ 57321 h 107632"/>
              <a:gd name="connsiteX54" fmla="*/ 163879 w 433964"/>
              <a:gd name="connsiteY54" fmla="*/ 68941 h 107632"/>
              <a:gd name="connsiteX55" fmla="*/ 149591 w 433964"/>
              <a:gd name="connsiteY55" fmla="*/ 80563 h 107632"/>
              <a:gd name="connsiteX56" fmla="*/ 131974 w 433964"/>
              <a:gd name="connsiteY56" fmla="*/ 62560 h 107632"/>
              <a:gd name="connsiteX57" fmla="*/ 130262 w 433964"/>
              <a:gd name="connsiteY57" fmla="*/ 60368 h 107632"/>
              <a:gd name="connsiteX58" fmla="*/ 128542 w 433964"/>
              <a:gd name="connsiteY58" fmla="*/ 63608 h 107632"/>
              <a:gd name="connsiteX59" fmla="*/ 128542 w 433964"/>
              <a:gd name="connsiteY59" fmla="*/ 80277 h 107632"/>
              <a:gd name="connsiteX60" fmla="*/ 129974 w 433964"/>
              <a:gd name="connsiteY60" fmla="*/ 83229 h 107632"/>
              <a:gd name="connsiteX61" fmla="*/ 133211 w 433964"/>
              <a:gd name="connsiteY61" fmla="*/ 80752 h 107632"/>
              <a:gd name="connsiteX62" fmla="*/ 135685 w 433964"/>
              <a:gd name="connsiteY62" fmla="*/ 77895 h 107632"/>
              <a:gd name="connsiteX63" fmla="*/ 149591 w 433964"/>
              <a:gd name="connsiteY63" fmla="*/ 83229 h 107632"/>
              <a:gd name="connsiteX64" fmla="*/ 169981 w 433964"/>
              <a:gd name="connsiteY64" fmla="*/ 65703 h 107632"/>
              <a:gd name="connsiteX65" fmla="*/ 205597 w 433964"/>
              <a:gd name="connsiteY65" fmla="*/ 81895 h 107632"/>
              <a:gd name="connsiteX66" fmla="*/ 205597 w 433964"/>
              <a:gd name="connsiteY66" fmla="*/ 78086 h 107632"/>
              <a:gd name="connsiteX67" fmla="*/ 196649 w 433964"/>
              <a:gd name="connsiteY67" fmla="*/ 72370 h 107632"/>
              <a:gd name="connsiteX68" fmla="*/ 196649 w 433964"/>
              <a:gd name="connsiteY68" fmla="*/ 25983 h 107632"/>
              <a:gd name="connsiteX69" fmla="*/ 178929 w 433964"/>
              <a:gd name="connsiteY69" fmla="*/ 27412 h 107632"/>
              <a:gd name="connsiteX70" fmla="*/ 178929 w 433964"/>
              <a:gd name="connsiteY70" fmla="*/ 31318 h 107632"/>
              <a:gd name="connsiteX71" fmla="*/ 188361 w 433964"/>
              <a:gd name="connsiteY71" fmla="*/ 38271 h 107632"/>
              <a:gd name="connsiteX72" fmla="*/ 188361 w 433964"/>
              <a:gd name="connsiteY72" fmla="*/ 72275 h 107632"/>
              <a:gd name="connsiteX73" fmla="*/ 178548 w 433964"/>
              <a:gd name="connsiteY73" fmla="*/ 78086 h 107632"/>
              <a:gd name="connsiteX74" fmla="*/ 178548 w 433964"/>
              <a:gd name="connsiteY74" fmla="*/ 81895 h 107632"/>
              <a:gd name="connsiteX75" fmla="*/ 192556 w 433964"/>
              <a:gd name="connsiteY75" fmla="*/ 81515 h 107632"/>
              <a:gd name="connsiteX76" fmla="*/ 205597 w 433964"/>
              <a:gd name="connsiteY76" fmla="*/ 81895 h 107632"/>
              <a:gd name="connsiteX77" fmla="*/ 198649 w 433964"/>
              <a:gd name="connsiteY77" fmla="*/ 5600 h 107632"/>
              <a:gd name="connsiteX78" fmla="*/ 191887 w 433964"/>
              <a:gd name="connsiteY78" fmla="*/ -1163 h 107632"/>
              <a:gd name="connsiteX79" fmla="*/ 185031 w 433964"/>
              <a:gd name="connsiteY79" fmla="*/ 5600 h 107632"/>
              <a:gd name="connsiteX80" fmla="*/ 191794 w 433964"/>
              <a:gd name="connsiteY80" fmla="*/ 12268 h 107632"/>
              <a:gd name="connsiteX81" fmla="*/ 198649 w 433964"/>
              <a:gd name="connsiteY81" fmla="*/ 5600 h 107632"/>
              <a:gd name="connsiteX82" fmla="*/ 251418 w 433964"/>
              <a:gd name="connsiteY82" fmla="*/ 66275 h 107632"/>
              <a:gd name="connsiteX83" fmla="*/ 251418 w 433964"/>
              <a:gd name="connsiteY83" fmla="*/ 59036 h 107632"/>
              <a:gd name="connsiteX84" fmla="*/ 248274 w 433964"/>
              <a:gd name="connsiteY84" fmla="*/ 59036 h 107632"/>
              <a:gd name="connsiteX85" fmla="*/ 248274 w 433964"/>
              <a:gd name="connsiteY85" fmla="*/ 65989 h 107632"/>
              <a:gd name="connsiteX86" fmla="*/ 239800 w 433964"/>
              <a:gd name="connsiteY86" fmla="*/ 80181 h 107632"/>
              <a:gd name="connsiteX87" fmla="*/ 231317 w 433964"/>
              <a:gd name="connsiteY87" fmla="*/ 66465 h 107632"/>
              <a:gd name="connsiteX88" fmla="*/ 231317 w 433964"/>
              <a:gd name="connsiteY88" fmla="*/ 31318 h 107632"/>
              <a:gd name="connsiteX89" fmla="*/ 249511 w 433964"/>
              <a:gd name="connsiteY89" fmla="*/ 31318 h 107632"/>
              <a:gd name="connsiteX90" fmla="*/ 249511 w 433964"/>
              <a:gd name="connsiteY90" fmla="*/ 27412 h 107632"/>
              <a:gd name="connsiteX91" fmla="*/ 231317 w 433964"/>
              <a:gd name="connsiteY91" fmla="*/ 27412 h 107632"/>
              <a:gd name="connsiteX92" fmla="*/ 231317 w 433964"/>
              <a:gd name="connsiteY92" fmla="*/ 4077 h 107632"/>
              <a:gd name="connsiteX93" fmla="*/ 228275 w 433964"/>
              <a:gd name="connsiteY93" fmla="*/ 4077 h 107632"/>
              <a:gd name="connsiteX94" fmla="*/ 211885 w 433964"/>
              <a:gd name="connsiteY94" fmla="*/ 28460 h 107632"/>
              <a:gd name="connsiteX95" fmla="*/ 211885 w 433964"/>
              <a:gd name="connsiteY95" fmla="*/ 31318 h 107632"/>
              <a:gd name="connsiteX96" fmla="*/ 222554 w 433964"/>
              <a:gd name="connsiteY96" fmla="*/ 31318 h 107632"/>
              <a:gd name="connsiteX97" fmla="*/ 222554 w 433964"/>
              <a:gd name="connsiteY97" fmla="*/ 66275 h 107632"/>
              <a:gd name="connsiteX98" fmla="*/ 238935 w 433964"/>
              <a:gd name="connsiteY98" fmla="*/ 83229 h 107632"/>
              <a:gd name="connsiteX99" fmla="*/ 251418 w 433964"/>
              <a:gd name="connsiteY99" fmla="*/ 66275 h 107632"/>
              <a:gd name="connsiteX100" fmla="*/ 289992 w 433964"/>
              <a:gd name="connsiteY100" fmla="*/ 81895 h 107632"/>
              <a:gd name="connsiteX101" fmla="*/ 289992 w 433964"/>
              <a:gd name="connsiteY101" fmla="*/ 78086 h 107632"/>
              <a:gd name="connsiteX102" fmla="*/ 281035 w 433964"/>
              <a:gd name="connsiteY102" fmla="*/ 72370 h 107632"/>
              <a:gd name="connsiteX103" fmla="*/ 281035 w 433964"/>
              <a:gd name="connsiteY103" fmla="*/ 25983 h 107632"/>
              <a:gd name="connsiteX104" fmla="*/ 263324 w 433964"/>
              <a:gd name="connsiteY104" fmla="*/ 27412 h 107632"/>
              <a:gd name="connsiteX105" fmla="*/ 263324 w 433964"/>
              <a:gd name="connsiteY105" fmla="*/ 31318 h 107632"/>
              <a:gd name="connsiteX106" fmla="*/ 272654 w 433964"/>
              <a:gd name="connsiteY106" fmla="*/ 38271 h 107632"/>
              <a:gd name="connsiteX107" fmla="*/ 272654 w 433964"/>
              <a:gd name="connsiteY107" fmla="*/ 72275 h 107632"/>
              <a:gd name="connsiteX108" fmla="*/ 262850 w 433964"/>
              <a:gd name="connsiteY108" fmla="*/ 78086 h 107632"/>
              <a:gd name="connsiteX109" fmla="*/ 262850 w 433964"/>
              <a:gd name="connsiteY109" fmla="*/ 81895 h 107632"/>
              <a:gd name="connsiteX110" fmla="*/ 276849 w 433964"/>
              <a:gd name="connsiteY110" fmla="*/ 81515 h 107632"/>
              <a:gd name="connsiteX111" fmla="*/ 289992 w 433964"/>
              <a:gd name="connsiteY111" fmla="*/ 81895 h 107632"/>
              <a:gd name="connsiteX112" fmla="*/ 282941 w 433964"/>
              <a:gd name="connsiteY112" fmla="*/ 5600 h 107632"/>
              <a:gd name="connsiteX113" fmla="*/ 276272 w 433964"/>
              <a:gd name="connsiteY113" fmla="*/ -1163 h 107632"/>
              <a:gd name="connsiteX114" fmla="*/ 269417 w 433964"/>
              <a:gd name="connsiteY114" fmla="*/ 5600 h 107632"/>
              <a:gd name="connsiteX115" fmla="*/ 276086 w 433964"/>
              <a:gd name="connsiteY115" fmla="*/ 12268 h 107632"/>
              <a:gd name="connsiteX116" fmla="*/ 282941 w 433964"/>
              <a:gd name="connsiteY116" fmla="*/ 5600 h 107632"/>
              <a:gd name="connsiteX117" fmla="*/ 353430 w 433964"/>
              <a:gd name="connsiteY117" fmla="*/ 54844 h 107632"/>
              <a:gd name="connsiteX118" fmla="*/ 325525 w 433964"/>
              <a:gd name="connsiteY118" fmla="*/ 25222 h 107632"/>
              <a:gd name="connsiteX119" fmla="*/ 297424 w 433964"/>
              <a:gd name="connsiteY119" fmla="*/ 54844 h 107632"/>
              <a:gd name="connsiteX120" fmla="*/ 325423 w 433964"/>
              <a:gd name="connsiteY120" fmla="*/ 83229 h 107632"/>
              <a:gd name="connsiteX121" fmla="*/ 353430 w 433964"/>
              <a:gd name="connsiteY121" fmla="*/ 54844 h 107632"/>
              <a:gd name="connsiteX122" fmla="*/ 342947 w 433964"/>
              <a:gd name="connsiteY122" fmla="*/ 53797 h 107632"/>
              <a:gd name="connsiteX123" fmla="*/ 340194 w 433964"/>
              <a:gd name="connsiteY123" fmla="*/ 70752 h 107632"/>
              <a:gd name="connsiteX124" fmla="*/ 325525 w 433964"/>
              <a:gd name="connsiteY124" fmla="*/ 80181 h 107632"/>
              <a:gd name="connsiteX125" fmla="*/ 311135 w 433964"/>
              <a:gd name="connsiteY125" fmla="*/ 71608 h 107632"/>
              <a:gd name="connsiteX126" fmla="*/ 307805 w 433964"/>
              <a:gd name="connsiteY126" fmla="*/ 53797 h 107632"/>
              <a:gd name="connsiteX127" fmla="*/ 310949 w 433964"/>
              <a:gd name="connsiteY127" fmla="*/ 36556 h 107632"/>
              <a:gd name="connsiteX128" fmla="*/ 325423 w 433964"/>
              <a:gd name="connsiteY128" fmla="*/ 28080 h 107632"/>
              <a:gd name="connsiteX129" fmla="*/ 339710 w 433964"/>
              <a:gd name="connsiteY129" fmla="*/ 36271 h 107632"/>
              <a:gd name="connsiteX130" fmla="*/ 342947 w 433964"/>
              <a:gd name="connsiteY130" fmla="*/ 53797 h 107632"/>
              <a:gd name="connsiteX131" fmla="*/ 424868 w 433964"/>
              <a:gd name="connsiteY131" fmla="*/ 81895 h 107632"/>
              <a:gd name="connsiteX132" fmla="*/ 424868 w 433964"/>
              <a:gd name="connsiteY132" fmla="*/ 78086 h 107632"/>
              <a:gd name="connsiteX133" fmla="*/ 414868 w 433964"/>
              <a:gd name="connsiteY133" fmla="*/ 74180 h 107632"/>
              <a:gd name="connsiteX134" fmla="*/ 414868 w 433964"/>
              <a:gd name="connsiteY134" fmla="*/ 50082 h 107632"/>
              <a:gd name="connsiteX135" fmla="*/ 410962 w 433964"/>
              <a:gd name="connsiteY135" fmla="*/ 30746 h 107632"/>
              <a:gd name="connsiteX136" fmla="*/ 397716 w 433964"/>
              <a:gd name="connsiteY136" fmla="*/ 25983 h 107632"/>
              <a:gd name="connsiteX137" fmla="*/ 378954 w 433964"/>
              <a:gd name="connsiteY137" fmla="*/ 39319 h 107632"/>
              <a:gd name="connsiteX138" fmla="*/ 378954 w 433964"/>
              <a:gd name="connsiteY138" fmla="*/ 25983 h 107632"/>
              <a:gd name="connsiteX139" fmla="*/ 361141 w 433964"/>
              <a:gd name="connsiteY139" fmla="*/ 27412 h 107632"/>
              <a:gd name="connsiteX140" fmla="*/ 361141 w 433964"/>
              <a:gd name="connsiteY140" fmla="*/ 31318 h 107632"/>
              <a:gd name="connsiteX141" fmla="*/ 371150 w 433964"/>
              <a:gd name="connsiteY141" fmla="*/ 38462 h 107632"/>
              <a:gd name="connsiteX142" fmla="*/ 371150 w 433964"/>
              <a:gd name="connsiteY142" fmla="*/ 72275 h 107632"/>
              <a:gd name="connsiteX143" fmla="*/ 361141 w 433964"/>
              <a:gd name="connsiteY143" fmla="*/ 78086 h 107632"/>
              <a:gd name="connsiteX144" fmla="*/ 361141 w 433964"/>
              <a:gd name="connsiteY144" fmla="*/ 81895 h 107632"/>
              <a:gd name="connsiteX145" fmla="*/ 375429 w 433964"/>
              <a:gd name="connsiteY145" fmla="*/ 81515 h 107632"/>
              <a:gd name="connsiteX146" fmla="*/ 389530 w 433964"/>
              <a:gd name="connsiteY146" fmla="*/ 81895 h 107632"/>
              <a:gd name="connsiteX147" fmla="*/ 389530 w 433964"/>
              <a:gd name="connsiteY147" fmla="*/ 78086 h 107632"/>
              <a:gd name="connsiteX148" fmla="*/ 379717 w 433964"/>
              <a:gd name="connsiteY148" fmla="*/ 72275 h 107632"/>
              <a:gd name="connsiteX149" fmla="*/ 379717 w 433964"/>
              <a:gd name="connsiteY149" fmla="*/ 49034 h 107632"/>
              <a:gd name="connsiteX150" fmla="*/ 396860 w 433964"/>
              <a:gd name="connsiteY150" fmla="*/ 28746 h 107632"/>
              <a:gd name="connsiteX151" fmla="*/ 406199 w 433964"/>
              <a:gd name="connsiteY151" fmla="*/ 42747 h 107632"/>
              <a:gd name="connsiteX152" fmla="*/ 406199 w 433964"/>
              <a:gd name="connsiteY152" fmla="*/ 72275 h 107632"/>
              <a:gd name="connsiteX153" fmla="*/ 396386 w 433964"/>
              <a:gd name="connsiteY153" fmla="*/ 78086 h 107632"/>
              <a:gd name="connsiteX154" fmla="*/ 396386 w 433964"/>
              <a:gd name="connsiteY154" fmla="*/ 81895 h 107632"/>
              <a:gd name="connsiteX155" fmla="*/ 410673 w 433964"/>
              <a:gd name="connsiteY155" fmla="*/ 81515 h 10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433964" h="107632">
                <a:moveTo>
                  <a:pt x="53197" y="54558"/>
                </a:moveTo>
                <a:cubicBezTo>
                  <a:pt x="53197" y="38462"/>
                  <a:pt x="40910" y="25983"/>
                  <a:pt x="26725" y="25983"/>
                </a:cubicBezTo>
                <a:cubicBezTo>
                  <a:pt x="16911" y="25983"/>
                  <a:pt x="11581" y="31604"/>
                  <a:pt x="9005" y="34270"/>
                </a:cubicBezTo>
                <a:lnTo>
                  <a:pt x="9005" y="25983"/>
                </a:lnTo>
                <a:lnTo>
                  <a:pt x="-9097" y="27412"/>
                </a:lnTo>
                <a:lnTo>
                  <a:pt x="-9097" y="31318"/>
                </a:lnTo>
                <a:cubicBezTo>
                  <a:pt x="-139" y="31318"/>
                  <a:pt x="717" y="32080"/>
                  <a:pt x="717" y="37605"/>
                </a:cubicBezTo>
                <a:lnTo>
                  <a:pt x="717" y="96850"/>
                </a:lnTo>
                <a:cubicBezTo>
                  <a:pt x="717" y="102565"/>
                  <a:pt x="-613" y="102565"/>
                  <a:pt x="-9097" y="102565"/>
                </a:cubicBezTo>
                <a:lnTo>
                  <a:pt x="-9097" y="106470"/>
                </a:lnTo>
                <a:lnTo>
                  <a:pt x="5005" y="105994"/>
                </a:lnTo>
                <a:lnTo>
                  <a:pt x="19292" y="106470"/>
                </a:lnTo>
                <a:lnTo>
                  <a:pt x="19292" y="102565"/>
                </a:lnTo>
                <a:cubicBezTo>
                  <a:pt x="10819" y="102565"/>
                  <a:pt x="9479" y="102565"/>
                  <a:pt x="9479" y="96850"/>
                </a:cubicBezTo>
                <a:lnTo>
                  <a:pt x="9479" y="74466"/>
                </a:lnTo>
                <a:cubicBezTo>
                  <a:pt x="10056" y="76371"/>
                  <a:pt x="15479" y="83229"/>
                  <a:pt x="25004" y="83229"/>
                </a:cubicBezTo>
                <a:cubicBezTo>
                  <a:pt x="39961" y="83229"/>
                  <a:pt x="53197" y="70942"/>
                  <a:pt x="53197" y="54558"/>
                </a:cubicBezTo>
                <a:close/>
                <a:moveTo>
                  <a:pt x="42724" y="54558"/>
                </a:moveTo>
                <a:cubicBezTo>
                  <a:pt x="42724" y="69893"/>
                  <a:pt x="33868" y="80563"/>
                  <a:pt x="24529" y="80563"/>
                </a:cubicBezTo>
                <a:cubicBezTo>
                  <a:pt x="19478" y="80563"/>
                  <a:pt x="14716" y="78086"/>
                  <a:pt x="11293" y="72847"/>
                </a:cubicBezTo>
                <a:cubicBezTo>
                  <a:pt x="9479" y="70180"/>
                  <a:pt x="9479" y="69989"/>
                  <a:pt x="9479" y="67512"/>
                </a:cubicBezTo>
                <a:lnTo>
                  <a:pt x="9479" y="39319"/>
                </a:lnTo>
                <a:cubicBezTo>
                  <a:pt x="13097" y="32842"/>
                  <a:pt x="19292" y="29223"/>
                  <a:pt x="25673" y="29223"/>
                </a:cubicBezTo>
                <a:cubicBezTo>
                  <a:pt x="34910" y="29223"/>
                  <a:pt x="42724" y="40271"/>
                  <a:pt x="42724" y="54558"/>
                </a:cubicBezTo>
                <a:close/>
                <a:moveTo>
                  <a:pt x="120737" y="54844"/>
                </a:moveTo>
                <a:cubicBezTo>
                  <a:pt x="120737" y="38652"/>
                  <a:pt x="108068" y="25222"/>
                  <a:pt x="92823" y="25222"/>
                </a:cubicBezTo>
                <a:cubicBezTo>
                  <a:pt x="76917" y="25222"/>
                  <a:pt x="64722" y="39033"/>
                  <a:pt x="64722" y="54844"/>
                </a:cubicBezTo>
                <a:cubicBezTo>
                  <a:pt x="64722" y="71227"/>
                  <a:pt x="77875" y="83229"/>
                  <a:pt x="92730" y="83229"/>
                </a:cubicBezTo>
                <a:cubicBezTo>
                  <a:pt x="108068" y="83229"/>
                  <a:pt x="120737" y="70942"/>
                  <a:pt x="120737" y="54844"/>
                </a:cubicBezTo>
                <a:close/>
                <a:moveTo>
                  <a:pt x="110254" y="53797"/>
                </a:moveTo>
                <a:cubicBezTo>
                  <a:pt x="110254" y="58369"/>
                  <a:pt x="110254" y="65226"/>
                  <a:pt x="107492" y="70752"/>
                </a:cubicBezTo>
                <a:cubicBezTo>
                  <a:pt x="104636" y="76371"/>
                  <a:pt x="99111" y="80181"/>
                  <a:pt x="92823" y="80181"/>
                </a:cubicBezTo>
                <a:cubicBezTo>
                  <a:pt x="87400" y="80181"/>
                  <a:pt x="81875" y="77419"/>
                  <a:pt x="78442" y="71608"/>
                </a:cubicBezTo>
                <a:cubicBezTo>
                  <a:pt x="75205" y="66180"/>
                  <a:pt x="75205" y="58369"/>
                  <a:pt x="75205" y="53797"/>
                </a:cubicBezTo>
                <a:cubicBezTo>
                  <a:pt x="75205" y="48844"/>
                  <a:pt x="75205" y="42081"/>
                  <a:pt x="78256" y="36556"/>
                </a:cubicBezTo>
                <a:cubicBezTo>
                  <a:pt x="81679" y="30746"/>
                  <a:pt x="87679" y="28080"/>
                  <a:pt x="92730" y="28080"/>
                </a:cubicBezTo>
                <a:cubicBezTo>
                  <a:pt x="98255" y="28080"/>
                  <a:pt x="103780" y="30841"/>
                  <a:pt x="107017" y="36271"/>
                </a:cubicBezTo>
                <a:cubicBezTo>
                  <a:pt x="110254" y="41700"/>
                  <a:pt x="110254" y="49034"/>
                  <a:pt x="110254" y="53797"/>
                </a:cubicBezTo>
                <a:close/>
                <a:moveTo>
                  <a:pt x="169981" y="65703"/>
                </a:moveTo>
                <a:cubicBezTo>
                  <a:pt x="169981" y="59036"/>
                  <a:pt x="166260" y="55321"/>
                  <a:pt x="164642" y="53606"/>
                </a:cubicBezTo>
                <a:cubicBezTo>
                  <a:pt x="160456" y="49606"/>
                  <a:pt x="155498" y="48558"/>
                  <a:pt x="150168" y="47701"/>
                </a:cubicBezTo>
                <a:cubicBezTo>
                  <a:pt x="143210" y="46176"/>
                  <a:pt x="134737" y="44558"/>
                  <a:pt x="134737" y="37319"/>
                </a:cubicBezTo>
                <a:cubicBezTo>
                  <a:pt x="134737" y="32842"/>
                  <a:pt x="137974" y="27603"/>
                  <a:pt x="148829" y="27603"/>
                </a:cubicBezTo>
                <a:cubicBezTo>
                  <a:pt x="162837" y="27603"/>
                  <a:pt x="163405" y="39033"/>
                  <a:pt x="163693" y="42938"/>
                </a:cubicBezTo>
                <a:cubicBezTo>
                  <a:pt x="163693" y="44081"/>
                  <a:pt x="165218" y="44081"/>
                  <a:pt x="165218" y="44081"/>
                </a:cubicBezTo>
                <a:cubicBezTo>
                  <a:pt x="166837" y="44081"/>
                  <a:pt x="166837" y="43510"/>
                  <a:pt x="166837" y="41034"/>
                </a:cubicBezTo>
                <a:lnTo>
                  <a:pt x="166837" y="28365"/>
                </a:lnTo>
                <a:cubicBezTo>
                  <a:pt x="166837" y="26079"/>
                  <a:pt x="166837" y="25222"/>
                  <a:pt x="165311" y="25222"/>
                </a:cubicBezTo>
                <a:cubicBezTo>
                  <a:pt x="164735" y="25222"/>
                  <a:pt x="164456" y="25222"/>
                  <a:pt x="162837" y="26746"/>
                </a:cubicBezTo>
                <a:cubicBezTo>
                  <a:pt x="162549" y="27317"/>
                  <a:pt x="161219" y="28365"/>
                  <a:pt x="160735" y="28746"/>
                </a:cubicBezTo>
                <a:cubicBezTo>
                  <a:pt x="155972" y="25222"/>
                  <a:pt x="150736" y="25222"/>
                  <a:pt x="148829" y="25222"/>
                </a:cubicBezTo>
                <a:cubicBezTo>
                  <a:pt x="133304" y="25222"/>
                  <a:pt x="128542" y="33699"/>
                  <a:pt x="128542" y="40843"/>
                </a:cubicBezTo>
                <a:cubicBezTo>
                  <a:pt x="128542" y="45129"/>
                  <a:pt x="130644" y="48748"/>
                  <a:pt x="134067" y="51606"/>
                </a:cubicBezTo>
                <a:cubicBezTo>
                  <a:pt x="138067" y="54844"/>
                  <a:pt x="141685" y="55606"/>
                  <a:pt x="150736" y="57321"/>
                </a:cubicBezTo>
                <a:cubicBezTo>
                  <a:pt x="153591" y="57798"/>
                  <a:pt x="163879" y="59893"/>
                  <a:pt x="163879" y="68941"/>
                </a:cubicBezTo>
                <a:cubicBezTo>
                  <a:pt x="163879" y="75514"/>
                  <a:pt x="159405" y="80563"/>
                  <a:pt x="149591" y="80563"/>
                </a:cubicBezTo>
                <a:cubicBezTo>
                  <a:pt x="139025" y="80563"/>
                  <a:pt x="134355" y="73324"/>
                  <a:pt x="131974" y="62560"/>
                </a:cubicBezTo>
                <a:cubicBezTo>
                  <a:pt x="131593" y="60941"/>
                  <a:pt x="131593" y="60368"/>
                  <a:pt x="130262" y="60368"/>
                </a:cubicBezTo>
                <a:cubicBezTo>
                  <a:pt x="128542" y="60368"/>
                  <a:pt x="128542" y="61227"/>
                  <a:pt x="128542" y="63608"/>
                </a:cubicBezTo>
                <a:lnTo>
                  <a:pt x="128542" y="80277"/>
                </a:lnTo>
                <a:cubicBezTo>
                  <a:pt x="128542" y="82372"/>
                  <a:pt x="128542" y="83229"/>
                  <a:pt x="129974" y="83229"/>
                </a:cubicBezTo>
                <a:cubicBezTo>
                  <a:pt x="130644" y="83229"/>
                  <a:pt x="130830" y="83229"/>
                  <a:pt x="133211" y="80752"/>
                </a:cubicBezTo>
                <a:cubicBezTo>
                  <a:pt x="133304" y="80563"/>
                  <a:pt x="133304" y="80277"/>
                  <a:pt x="135685" y="77895"/>
                </a:cubicBezTo>
                <a:cubicBezTo>
                  <a:pt x="141211" y="83229"/>
                  <a:pt x="146931" y="83229"/>
                  <a:pt x="149591" y="83229"/>
                </a:cubicBezTo>
                <a:cubicBezTo>
                  <a:pt x="164167" y="83229"/>
                  <a:pt x="169981" y="74751"/>
                  <a:pt x="169981" y="65703"/>
                </a:cubicBezTo>
                <a:close/>
                <a:moveTo>
                  <a:pt x="205597" y="81895"/>
                </a:moveTo>
                <a:lnTo>
                  <a:pt x="205597" y="78086"/>
                </a:lnTo>
                <a:cubicBezTo>
                  <a:pt x="197319" y="78086"/>
                  <a:pt x="196649" y="77323"/>
                  <a:pt x="196649" y="72370"/>
                </a:cubicBezTo>
                <a:lnTo>
                  <a:pt x="196649" y="25983"/>
                </a:lnTo>
                <a:lnTo>
                  <a:pt x="178929" y="27412"/>
                </a:lnTo>
                <a:lnTo>
                  <a:pt x="178929" y="31318"/>
                </a:lnTo>
                <a:cubicBezTo>
                  <a:pt x="187310" y="31318"/>
                  <a:pt x="188361" y="32080"/>
                  <a:pt x="188361" y="38271"/>
                </a:cubicBezTo>
                <a:lnTo>
                  <a:pt x="188361" y="72275"/>
                </a:lnTo>
                <a:cubicBezTo>
                  <a:pt x="188361" y="78086"/>
                  <a:pt x="187031" y="78086"/>
                  <a:pt x="178548" y="78086"/>
                </a:cubicBezTo>
                <a:lnTo>
                  <a:pt x="178548" y="81895"/>
                </a:lnTo>
                <a:lnTo>
                  <a:pt x="192556" y="81515"/>
                </a:lnTo>
                <a:cubicBezTo>
                  <a:pt x="196835" y="81515"/>
                  <a:pt x="201319" y="81800"/>
                  <a:pt x="205597" y="81895"/>
                </a:cubicBezTo>
                <a:close/>
                <a:moveTo>
                  <a:pt x="198649" y="5600"/>
                </a:moveTo>
                <a:cubicBezTo>
                  <a:pt x="198649" y="2171"/>
                  <a:pt x="195793" y="-1163"/>
                  <a:pt x="191887" y="-1163"/>
                </a:cubicBezTo>
                <a:cubicBezTo>
                  <a:pt x="187598" y="-1163"/>
                  <a:pt x="185031" y="2266"/>
                  <a:pt x="185031" y="5600"/>
                </a:cubicBezTo>
                <a:cubicBezTo>
                  <a:pt x="185031" y="9030"/>
                  <a:pt x="188073" y="12268"/>
                  <a:pt x="191794" y="12268"/>
                </a:cubicBezTo>
                <a:cubicBezTo>
                  <a:pt x="196072" y="12268"/>
                  <a:pt x="198649" y="8744"/>
                  <a:pt x="198649" y="5600"/>
                </a:cubicBezTo>
                <a:close/>
                <a:moveTo>
                  <a:pt x="251418" y="66275"/>
                </a:moveTo>
                <a:lnTo>
                  <a:pt x="251418" y="59036"/>
                </a:lnTo>
                <a:lnTo>
                  <a:pt x="248274" y="59036"/>
                </a:lnTo>
                <a:lnTo>
                  <a:pt x="248274" y="65989"/>
                </a:lnTo>
                <a:cubicBezTo>
                  <a:pt x="248274" y="75419"/>
                  <a:pt x="244460" y="80181"/>
                  <a:pt x="239800" y="80181"/>
                </a:cubicBezTo>
                <a:cubicBezTo>
                  <a:pt x="231317" y="80181"/>
                  <a:pt x="231317" y="68656"/>
                  <a:pt x="231317" y="66465"/>
                </a:cubicBezTo>
                <a:lnTo>
                  <a:pt x="231317" y="31318"/>
                </a:lnTo>
                <a:lnTo>
                  <a:pt x="249511" y="31318"/>
                </a:lnTo>
                <a:lnTo>
                  <a:pt x="249511" y="27412"/>
                </a:lnTo>
                <a:lnTo>
                  <a:pt x="231317" y="27412"/>
                </a:lnTo>
                <a:lnTo>
                  <a:pt x="231317" y="4077"/>
                </a:lnTo>
                <a:lnTo>
                  <a:pt x="228275" y="4077"/>
                </a:lnTo>
                <a:cubicBezTo>
                  <a:pt x="228080" y="14458"/>
                  <a:pt x="224173" y="28080"/>
                  <a:pt x="211885" y="28460"/>
                </a:cubicBezTo>
                <a:lnTo>
                  <a:pt x="211885" y="31318"/>
                </a:lnTo>
                <a:lnTo>
                  <a:pt x="222554" y="31318"/>
                </a:lnTo>
                <a:lnTo>
                  <a:pt x="222554" y="66275"/>
                </a:lnTo>
                <a:cubicBezTo>
                  <a:pt x="222554" y="81800"/>
                  <a:pt x="234368" y="83229"/>
                  <a:pt x="238935" y="83229"/>
                </a:cubicBezTo>
                <a:cubicBezTo>
                  <a:pt x="247892" y="83229"/>
                  <a:pt x="251418" y="74371"/>
                  <a:pt x="251418" y="66275"/>
                </a:cubicBezTo>
                <a:close/>
                <a:moveTo>
                  <a:pt x="289992" y="81895"/>
                </a:moveTo>
                <a:lnTo>
                  <a:pt x="289992" y="78086"/>
                </a:lnTo>
                <a:cubicBezTo>
                  <a:pt x="281611" y="78086"/>
                  <a:pt x="281035" y="77323"/>
                  <a:pt x="281035" y="72370"/>
                </a:cubicBezTo>
                <a:lnTo>
                  <a:pt x="281035" y="25983"/>
                </a:lnTo>
                <a:lnTo>
                  <a:pt x="263324" y="27412"/>
                </a:lnTo>
                <a:lnTo>
                  <a:pt x="263324" y="31318"/>
                </a:lnTo>
                <a:cubicBezTo>
                  <a:pt x="271612" y="31318"/>
                  <a:pt x="272654" y="32080"/>
                  <a:pt x="272654" y="38271"/>
                </a:cubicBezTo>
                <a:lnTo>
                  <a:pt x="272654" y="72275"/>
                </a:lnTo>
                <a:cubicBezTo>
                  <a:pt x="272654" y="78086"/>
                  <a:pt x="271324" y="78086"/>
                  <a:pt x="262850" y="78086"/>
                </a:cubicBezTo>
                <a:lnTo>
                  <a:pt x="262850" y="81895"/>
                </a:lnTo>
                <a:lnTo>
                  <a:pt x="276849" y="81515"/>
                </a:lnTo>
                <a:cubicBezTo>
                  <a:pt x="281137" y="81515"/>
                  <a:pt x="285611" y="81800"/>
                  <a:pt x="289992" y="81895"/>
                </a:cubicBezTo>
                <a:close/>
                <a:moveTo>
                  <a:pt x="282941" y="5600"/>
                </a:moveTo>
                <a:cubicBezTo>
                  <a:pt x="282941" y="2171"/>
                  <a:pt x="280086" y="-1163"/>
                  <a:pt x="276272" y="-1163"/>
                </a:cubicBezTo>
                <a:cubicBezTo>
                  <a:pt x="271993" y="-1163"/>
                  <a:pt x="269417" y="2266"/>
                  <a:pt x="269417" y="5600"/>
                </a:cubicBezTo>
                <a:cubicBezTo>
                  <a:pt x="269417" y="9030"/>
                  <a:pt x="272375" y="12268"/>
                  <a:pt x="276086" y="12268"/>
                </a:cubicBezTo>
                <a:cubicBezTo>
                  <a:pt x="280467" y="12268"/>
                  <a:pt x="282941" y="8744"/>
                  <a:pt x="282941" y="5600"/>
                </a:cubicBezTo>
                <a:close/>
                <a:moveTo>
                  <a:pt x="353430" y="54844"/>
                </a:moveTo>
                <a:cubicBezTo>
                  <a:pt x="353430" y="38652"/>
                  <a:pt x="340761" y="25222"/>
                  <a:pt x="325525" y="25222"/>
                </a:cubicBezTo>
                <a:cubicBezTo>
                  <a:pt x="309610" y="25222"/>
                  <a:pt x="297424" y="39033"/>
                  <a:pt x="297424" y="54844"/>
                </a:cubicBezTo>
                <a:cubicBezTo>
                  <a:pt x="297424" y="71227"/>
                  <a:pt x="310568" y="83229"/>
                  <a:pt x="325423" y="83229"/>
                </a:cubicBezTo>
                <a:cubicBezTo>
                  <a:pt x="340761" y="83229"/>
                  <a:pt x="353430" y="70942"/>
                  <a:pt x="353430" y="54844"/>
                </a:cubicBezTo>
                <a:close/>
                <a:moveTo>
                  <a:pt x="342947" y="53797"/>
                </a:moveTo>
                <a:cubicBezTo>
                  <a:pt x="342947" y="58369"/>
                  <a:pt x="342947" y="65226"/>
                  <a:pt x="340194" y="70752"/>
                </a:cubicBezTo>
                <a:cubicBezTo>
                  <a:pt x="337329" y="76371"/>
                  <a:pt x="331804" y="80181"/>
                  <a:pt x="325525" y="80181"/>
                </a:cubicBezTo>
                <a:cubicBezTo>
                  <a:pt x="320093" y="80181"/>
                  <a:pt x="314567" y="77419"/>
                  <a:pt x="311135" y="71608"/>
                </a:cubicBezTo>
                <a:cubicBezTo>
                  <a:pt x="307805" y="66180"/>
                  <a:pt x="307805" y="58369"/>
                  <a:pt x="307805" y="53797"/>
                </a:cubicBezTo>
                <a:cubicBezTo>
                  <a:pt x="307805" y="48844"/>
                  <a:pt x="307805" y="42081"/>
                  <a:pt x="310949" y="36556"/>
                </a:cubicBezTo>
                <a:cubicBezTo>
                  <a:pt x="314372" y="30746"/>
                  <a:pt x="320381" y="28080"/>
                  <a:pt x="325423" y="28080"/>
                </a:cubicBezTo>
                <a:cubicBezTo>
                  <a:pt x="330948" y="28080"/>
                  <a:pt x="336380" y="30841"/>
                  <a:pt x="339710" y="36271"/>
                </a:cubicBezTo>
                <a:cubicBezTo>
                  <a:pt x="342947" y="41700"/>
                  <a:pt x="342947" y="49034"/>
                  <a:pt x="342947" y="53797"/>
                </a:cubicBezTo>
                <a:close/>
                <a:moveTo>
                  <a:pt x="424868" y="81895"/>
                </a:moveTo>
                <a:lnTo>
                  <a:pt x="424868" y="78086"/>
                </a:lnTo>
                <a:cubicBezTo>
                  <a:pt x="418291" y="78086"/>
                  <a:pt x="414961" y="78086"/>
                  <a:pt x="414868" y="74180"/>
                </a:cubicBezTo>
                <a:lnTo>
                  <a:pt x="414868" y="50082"/>
                </a:lnTo>
                <a:cubicBezTo>
                  <a:pt x="414868" y="39223"/>
                  <a:pt x="414868" y="35224"/>
                  <a:pt x="410962" y="30746"/>
                </a:cubicBezTo>
                <a:cubicBezTo>
                  <a:pt x="409250" y="28460"/>
                  <a:pt x="405055" y="25983"/>
                  <a:pt x="397716" y="25983"/>
                </a:cubicBezTo>
                <a:cubicBezTo>
                  <a:pt x="388479" y="25983"/>
                  <a:pt x="382573" y="31509"/>
                  <a:pt x="378954" y="39319"/>
                </a:cubicBezTo>
                <a:lnTo>
                  <a:pt x="378954" y="25983"/>
                </a:lnTo>
                <a:lnTo>
                  <a:pt x="361141" y="27412"/>
                </a:lnTo>
                <a:lnTo>
                  <a:pt x="361141" y="31318"/>
                </a:lnTo>
                <a:cubicBezTo>
                  <a:pt x="370099" y="31318"/>
                  <a:pt x="371150" y="32175"/>
                  <a:pt x="371150" y="38462"/>
                </a:cubicBezTo>
                <a:lnTo>
                  <a:pt x="371150" y="72275"/>
                </a:lnTo>
                <a:cubicBezTo>
                  <a:pt x="371150" y="78086"/>
                  <a:pt x="369625" y="78086"/>
                  <a:pt x="361141" y="78086"/>
                </a:cubicBezTo>
                <a:lnTo>
                  <a:pt x="361141" y="81895"/>
                </a:lnTo>
                <a:lnTo>
                  <a:pt x="375429" y="81515"/>
                </a:lnTo>
                <a:lnTo>
                  <a:pt x="389530" y="81895"/>
                </a:lnTo>
                <a:lnTo>
                  <a:pt x="389530" y="78086"/>
                </a:lnTo>
                <a:cubicBezTo>
                  <a:pt x="381242" y="78086"/>
                  <a:pt x="379717" y="78086"/>
                  <a:pt x="379717" y="72275"/>
                </a:cubicBezTo>
                <a:lnTo>
                  <a:pt x="379717" y="49034"/>
                </a:lnTo>
                <a:cubicBezTo>
                  <a:pt x="379717" y="35890"/>
                  <a:pt x="388768" y="28746"/>
                  <a:pt x="396860" y="28746"/>
                </a:cubicBezTo>
                <a:cubicBezTo>
                  <a:pt x="404767" y="28746"/>
                  <a:pt x="406199" y="35604"/>
                  <a:pt x="406199" y="42747"/>
                </a:cubicBezTo>
                <a:lnTo>
                  <a:pt x="406199" y="72275"/>
                </a:lnTo>
                <a:cubicBezTo>
                  <a:pt x="406199" y="78086"/>
                  <a:pt x="404767" y="78086"/>
                  <a:pt x="396386" y="78086"/>
                </a:cubicBezTo>
                <a:lnTo>
                  <a:pt x="396386" y="81895"/>
                </a:lnTo>
                <a:lnTo>
                  <a:pt x="410673" y="81515"/>
                </a:lnTo>
                <a:close/>
              </a:path>
            </a:pathLst>
          </a:custGeom>
          <a:solidFill>
            <a:srgbClr val="000000"/>
          </a:solidFill>
          <a:ln w="12700" cap="flat">
            <a:noFill/>
            <a:prstDash val="solid"/>
            <a:miter/>
          </a:ln>
        </p:spPr>
        <p:txBody>
          <a:bodyPr rtlCol="0" anchor="ctr"/>
          <a:lstStyle/>
          <a:p>
            <a:endParaRPr lang="en-AE"/>
          </a:p>
        </p:txBody>
      </p:sp>
      <p:sp>
        <p:nvSpPr>
          <p:cNvPr id="213" name="Freeform: Shape 212">
            <a:extLst>
              <a:ext uri="{FF2B5EF4-FFF2-40B4-BE49-F238E27FC236}">
                <a16:creationId xmlns:a16="http://schemas.microsoft.com/office/drawing/2014/main" id="{DAAF5B19-44E3-7257-5E9A-0191CED32D32}"/>
              </a:ext>
            </a:extLst>
          </p:cNvPr>
          <p:cNvSpPr/>
          <p:nvPr/>
        </p:nvSpPr>
        <p:spPr>
          <a:xfrm>
            <a:off x="4006020" y="2263965"/>
            <a:ext cx="51727" cy="109537"/>
          </a:xfrm>
          <a:custGeom>
            <a:avLst/>
            <a:gdLst>
              <a:gd name="connsiteX0" fmla="*/ 42631 w 51727"/>
              <a:gd name="connsiteY0" fmla="*/ 3505 h 109537"/>
              <a:gd name="connsiteX1" fmla="*/ 37868 w 51727"/>
              <a:gd name="connsiteY1" fmla="*/ -1163 h 109537"/>
              <a:gd name="connsiteX2" fmla="*/ 31199 w 51727"/>
              <a:gd name="connsiteY2" fmla="*/ 5504 h 109537"/>
              <a:gd name="connsiteX3" fmla="*/ 35961 w 51727"/>
              <a:gd name="connsiteY3" fmla="*/ 10172 h 109537"/>
              <a:gd name="connsiteX4" fmla="*/ 42631 w 51727"/>
              <a:gd name="connsiteY4" fmla="*/ 3505 h 109537"/>
              <a:gd name="connsiteX5" fmla="*/ 37487 w 51727"/>
              <a:gd name="connsiteY5" fmla="*/ 42938 h 109537"/>
              <a:gd name="connsiteX6" fmla="*/ 38054 w 51727"/>
              <a:gd name="connsiteY6" fmla="*/ 38176 h 109537"/>
              <a:gd name="connsiteX7" fmla="*/ 26436 w 51727"/>
              <a:gd name="connsiteY7" fmla="*/ 26554 h 109537"/>
              <a:gd name="connsiteX8" fmla="*/ 6335 w 51727"/>
              <a:gd name="connsiteY8" fmla="*/ 45986 h 109537"/>
              <a:gd name="connsiteX9" fmla="*/ 7861 w 51727"/>
              <a:gd name="connsiteY9" fmla="*/ 47415 h 109537"/>
              <a:gd name="connsiteX10" fmla="*/ 10056 w 51727"/>
              <a:gd name="connsiteY10" fmla="*/ 44843 h 109537"/>
              <a:gd name="connsiteX11" fmla="*/ 25962 w 51727"/>
              <a:gd name="connsiteY11" fmla="*/ 29317 h 109537"/>
              <a:gd name="connsiteX12" fmla="*/ 29962 w 51727"/>
              <a:gd name="connsiteY12" fmla="*/ 35127 h 109537"/>
              <a:gd name="connsiteX13" fmla="*/ 29292 w 51727"/>
              <a:gd name="connsiteY13" fmla="*/ 41605 h 109537"/>
              <a:gd name="connsiteX14" fmla="*/ 17386 w 51727"/>
              <a:gd name="connsiteY14" fmla="*/ 88848 h 109537"/>
              <a:gd name="connsiteX15" fmla="*/ 1768 w 51727"/>
              <a:gd name="connsiteY15" fmla="*/ 105708 h 109537"/>
              <a:gd name="connsiteX16" fmla="*/ -3190 w 51727"/>
              <a:gd name="connsiteY16" fmla="*/ 104565 h 109537"/>
              <a:gd name="connsiteX17" fmla="*/ 2428 w 51727"/>
              <a:gd name="connsiteY17" fmla="*/ 97802 h 109537"/>
              <a:gd name="connsiteX18" fmla="*/ -2334 w 51727"/>
              <a:gd name="connsiteY18" fmla="*/ 93325 h 109537"/>
              <a:gd name="connsiteX19" fmla="*/ -9097 w 51727"/>
              <a:gd name="connsiteY19" fmla="*/ 100659 h 109537"/>
              <a:gd name="connsiteX20" fmla="*/ 2047 w 51727"/>
              <a:gd name="connsiteY20" fmla="*/ 108375 h 109537"/>
              <a:gd name="connsiteX21" fmla="*/ 25859 w 51727"/>
              <a:gd name="connsiteY21" fmla="*/ 89230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7" h="109537">
                <a:moveTo>
                  <a:pt x="42631" y="3505"/>
                </a:moveTo>
                <a:cubicBezTo>
                  <a:pt x="42631" y="1123"/>
                  <a:pt x="41012" y="-1163"/>
                  <a:pt x="37868" y="-1163"/>
                </a:cubicBezTo>
                <a:cubicBezTo>
                  <a:pt x="35105" y="-1163"/>
                  <a:pt x="31199" y="1789"/>
                  <a:pt x="31199" y="5504"/>
                </a:cubicBezTo>
                <a:cubicBezTo>
                  <a:pt x="31199" y="8076"/>
                  <a:pt x="33003" y="10172"/>
                  <a:pt x="35961" y="10172"/>
                </a:cubicBezTo>
                <a:cubicBezTo>
                  <a:pt x="39394" y="10172"/>
                  <a:pt x="42631" y="6933"/>
                  <a:pt x="42631" y="3505"/>
                </a:cubicBezTo>
                <a:close/>
                <a:moveTo>
                  <a:pt x="37487" y="42938"/>
                </a:moveTo>
                <a:cubicBezTo>
                  <a:pt x="38054" y="40366"/>
                  <a:pt x="38054" y="38556"/>
                  <a:pt x="38054" y="38176"/>
                </a:cubicBezTo>
                <a:cubicBezTo>
                  <a:pt x="38054" y="31032"/>
                  <a:pt x="32724" y="26554"/>
                  <a:pt x="26436" y="26554"/>
                </a:cubicBezTo>
                <a:cubicBezTo>
                  <a:pt x="13479" y="26554"/>
                  <a:pt x="6335" y="45033"/>
                  <a:pt x="6335" y="45986"/>
                </a:cubicBezTo>
                <a:cubicBezTo>
                  <a:pt x="6335" y="47415"/>
                  <a:pt x="7861" y="47415"/>
                  <a:pt x="7861" y="47415"/>
                </a:cubicBezTo>
                <a:cubicBezTo>
                  <a:pt x="9005" y="47415"/>
                  <a:pt x="9005" y="47224"/>
                  <a:pt x="10056" y="44843"/>
                </a:cubicBezTo>
                <a:cubicBezTo>
                  <a:pt x="13200" y="37127"/>
                  <a:pt x="19097" y="29317"/>
                  <a:pt x="25962" y="29317"/>
                </a:cubicBezTo>
                <a:cubicBezTo>
                  <a:pt x="27766" y="29317"/>
                  <a:pt x="29962" y="29794"/>
                  <a:pt x="29962" y="35127"/>
                </a:cubicBezTo>
                <a:cubicBezTo>
                  <a:pt x="29962" y="38176"/>
                  <a:pt x="29673" y="39508"/>
                  <a:pt x="29292" y="41605"/>
                </a:cubicBezTo>
                <a:lnTo>
                  <a:pt x="17386" y="88848"/>
                </a:lnTo>
                <a:cubicBezTo>
                  <a:pt x="14818" y="98373"/>
                  <a:pt x="8912" y="105708"/>
                  <a:pt x="1768" y="105708"/>
                </a:cubicBezTo>
                <a:cubicBezTo>
                  <a:pt x="1005" y="105708"/>
                  <a:pt x="-902" y="105708"/>
                  <a:pt x="-3190" y="104565"/>
                </a:cubicBezTo>
                <a:cubicBezTo>
                  <a:pt x="531" y="103612"/>
                  <a:pt x="2428" y="100373"/>
                  <a:pt x="2428" y="97802"/>
                </a:cubicBezTo>
                <a:cubicBezTo>
                  <a:pt x="2428" y="95706"/>
                  <a:pt x="1098" y="93325"/>
                  <a:pt x="-2334" y="93325"/>
                </a:cubicBezTo>
                <a:cubicBezTo>
                  <a:pt x="-5376" y="93325"/>
                  <a:pt x="-9097" y="95992"/>
                  <a:pt x="-9097" y="100659"/>
                </a:cubicBezTo>
                <a:cubicBezTo>
                  <a:pt x="-9097" y="105708"/>
                  <a:pt x="-4046" y="108375"/>
                  <a:pt x="2047" y="108375"/>
                </a:cubicBezTo>
                <a:cubicBezTo>
                  <a:pt x="10819" y="108375"/>
                  <a:pt x="22529" y="101707"/>
                  <a:pt x="25859" y="89230"/>
                </a:cubicBezTo>
                <a:close/>
              </a:path>
            </a:pathLst>
          </a:custGeom>
          <a:solidFill>
            <a:srgbClr val="000000"/>
          </a:solidFill>
          <a:ln w="12700" cap="flat">
            <a:noFill/>
            <a:prstDash val="solid"/>
            <a:miter/>
          </a:ln>
        </p:spPr>
        <p:txBody>
          <a:bodyPr rtlCol="0" anchor="ctr"/>
          <a:lstStyle/>
          <a:p>
            <a:endParaRPr lang="en-AE"/>
          </a:p>
        </p:txBody>
      </p:sp>
      <p:sp>
        <p:nvSpPr>
          <p:cNvPr id="214" name="Freeform: Shape 213">
            <a:extLst>
              <a:ext uri="{FF2B5EF4-FFF2-40B4-BE49-F238E27FC236}">
                <a16:creationId xmlns:a16="http://schemas.microsoft.com/office/drawing/2014/main" id="{E8DB8E4D-817A-4FEC-E261-0A7F67D43ADA}"/>
              </a:ext>
            </a:extLst>
          </p:cNvPr>
          <p:cNvSpPr/>
          <p:nvPr/>
        </p:nvSpPr>
        <p:spPr>
          <a:xfrm>
            <a:off x="4113372" y="2258440"/>
            <a:ext cx="1325779" cy="113729"/>
          </a:xfrm>
          <a:custGeom>
            <a:avLst/>
            <a:gdLst>
              <a:gd name="connsiteX0" fmla="*/ 17953 w 1325779"/>
              <a:gd name="connsiteY0" fmla="*/ 87991 h 113729"/>
              <a:gd name="connsiteX1" fmla="*/ 17953 w 1325779"/>
              <a:gd name="connsiteY1" fmla="*/ 84182 h 113729"/>
              <a:gd name="connsiteX2" fmla="*/ 8995 w 1325779"/>
              <a:gd name="connsiteY2" fmla="*/ 78466 h 113729"/>
              <a:gd name="connsiteX3" fmla="*/ 8995 w 1325779"/>
              <a:gd name="connsiteY3" fmla="*/ 32080 h 113729"/>
              <a:gd name="connsiteX4" fmla="*/ -8715 w 1325779"/>
              <a:gd name="connsiteY4" fmla="*/ 33508 h 113729"/>
              <a:gd name="connsiteX5" fmla="*/ -8715 w 1325779"/>
              <a:gd name="connsiteY5" fmla="*/ 37414 h 113729"/>
              <a:gd name="connsiteX6" fmla="*/ 717 w 1325779"/>
              <a:gd name="connsiteY6" fmla="*/ 44367 h 113729"/>
              <a:gd name="connsiteX7" fmla="*/ 717 w 1325779"/>
              <a:gd name="connsiteY7" fmla="*/ 78371 h 113729"/>
              <a:gd name="connsiteX8" fmla="*/ -9097 w 1325779"/>
              <a:gd name="connsiteY8" fmla="*/ 84182 h 113729"/>
              <a:gd name="connsiteX9" fmla="*/ -9097 w 1325779"/>
              <a:gd name="connsiteY9" fmla="*/ 87991 h 113729"/>
              <a:gd name="connsiteX10" fmla="*/ 4810 w 1325779"/>
              <a:gd name="connsiteY10" fmla="*/ 87611 h 113729"/>
              <a:gd name="connsiteX11" fmla="*/ 17953 w 1325779"/>
              <a:gd name="connsiteY11" fmla="*/ 87991 h 113729"/>
              <a:gd name="connsiteX12" fmla="*/ 10902 w 1325779"/>
              <a:gd name="connsiteY12" fmla="*/ 11696 h 113729"/>
              <a:gd name="connsiteX13" fmla="*/ 4233 w 1325779"/>
              <a:gd name="connsiteY13" fmla="*/ 4933 h 113729"/>
              <a:gd name="connsiteX14" fmla="*/ -2623 w 1325779"/>
              <a:gd name="connsiteY14" fmla="*/ 11696 h 113729"/>
              <a:gd name="connsiteX15" fmla="*/ 4140 w 1325779"/>
              <a:gd name="connsiteY15" fmla="*/ 18364 h 113729"/>
              <a:gd name="connsiteX16" fmla="*/ 10902 w 1325779"/>
              <a:gd name="connsiteY16" fmla="*/ 11696 h 113729"/>
              <a:gd name="connsiteX17" fmla="*/ 89576 w 1325779"/>
              <a:gd name="connsiteY17" fmla="*/ 87991 h 113729"/>
              <a:gd name="connsiteX18" fmla="*/ 89576 w 1325779"/>
              <a:gd name="connsiteY18" fmla="*/ 84182 h 113729"/>
              <a:gd name="connsiteX19" fmla="*/ 79577 w 1325779"/>
              <a:gd name="connsiteY19" fmla="*/ 80277 h 113729"/>
              <a:gd name="connsiteX20" fmla="*/ 79577 w 1325779"/>
              <a:gd name="connsiteY20" fmla="*/ 56178 h 113729"/>
              <a:gd name="connsiteX21" fmla="*/ 75773 w 1325779"/>
              <a:gd name="connsiteY21" fmla="*/ 36842 h 113729"/>
              <a:gd name="connsiteX22" fmla="*/ 62434 w 1325779"/>
              <a:gd name="connsiteY22" fmla="*/ 32080 h 113729"/>
              <a:gd name="connsiteX23" fmla="*/ 43765 w 1325779"/>
              <a:gd name="connsiteY23" fmla="*/ 45415 h 113729"/>
              <a:gd name="connsiteX24" fmla="*/ 43765 w 1325779"/>
              <a:gd name="connsiteY24" fmla="*/ 32080 h 113729"/>
              <a:gd name="connsiteX25" fmla="*/ 25859 w 1325779"/>
              <a:gd name="connsiteY25" fmla="*/ 33508 h 113729"/>
              <a:gd name="connsiteX26" fmla="*/ 25859 w 1325779"/>
              <a:gd name="connsiteY26" fmla="*/ 37414 h 113729"/>
              <a:gd name="connsiteX27" fmla="*/ 35859 w 1325779"/>
              <a:gd name="connsiteY27" fmla="*/ 44558 h 113729"/>
              <a:gd name="connsiteX28" fmla="*/ 35859 w 1325779"/>
              <a:gd name="connsiteY28" fmla="*/ 78371 h 113729"/>
              <a:gd name="connsiteX29" fmla="*/ 25859 w 1325779"/>
              <a:gd name="connsiteY29" fmla="*/ 84182 h 113729"/>
              <a:gd name="connsiteX30" fmla="*/ 25859 w 1325779"/>
              <a:gd name="connsiteY30" fmla="*/ 87991 h 113729"/>
              <a:gd name="connsiteX31" fmla="*/ 40147 w 1325779"/>
              <a:gd name="connsiteY31" fmla="*/ 87611 h 113729"/>
              <a:gd name="connsiteX32" fmla="*/ 54341 w 1325779"/>
              <a:gd name="connsiteY32" fmla="*/ 87991 h 113729"/>
              <a:gd name="connsiteX33" fmla="*/ 54341 w 1325779"/>
              <a:gd name="connsiteY33" fmla="*/ 84182 h 113729"/>
              <a:gd name="connsiteX34" fmla="*/ 44435 w 1325779"/>
              <a:gd name="connsiteY34" fmla="*/ 78371 h 113729"/>
              <a:gd name="connsiteX35" fmla="*/ 44435 w 1325779"/>
              <a:gd name="connsiteY35" fmla="*/ 55130 h 113729"/>
              <a:gd name="connsiteX36" fmla="*/ 61578 w 1325779"/>
              <a:gd name="connsiteY36" fmla="*/ 34842 h 113729"/>
              <a:gd name="connsiteX37" fmla="*/ 71010 w 1325779"/>
              <a:gd name="connsiteY37" fmla="*/ 48844 h 113729"/>
              <a:gd name="connsiteX38" fmla="*/ 71010 w 1325779"/>
              <a:gd name="connsiteY38" fmla="*/ 78371 h 113729"/>
              <a:gd name="connsiteX39" fmla="*/ 61104 w 1325779"/>
              <a:gd name="connsiteY39" fmla="*/ 84182 h 113729"/>
              <a:gd name="connsiteX40" fmla="*/ 61104 w 1325779"/>
              <a:gd name="connsiteY40" fmla="*/ 87991 h 113729"/>
              <a:gd name="connsiteX41" fmla="*/ 75391 w 1325779"/>
              <a:gd name="connsiteY41" fmla="*/ 87611 h 113729"/>
              <a:gd name="connsiteX42" fmla="*/ 176260 w 1325779"/>
              <a:gd name="connsiteY42" fmla="*/ 72371 h 113729"/>
              <a:gd name="connsiteX43" fmla="*/ 176260 w 1325779"/>
              <a:gd name="connsiteY43" fmla="*/ 65132 h 113729"/>
              <a:gd name="connsiteX44" fmla="*/ 173116 w 1325779"/>
              <a:gd name="connsiteY44" fmla="*/ 65132 h 113729"/>
              <a:gd name="connsiteX45" fmla="*/ 173116 w 1325779"/>
              <a:gd name="connsiteY45" fmla="*/ 72085 h 113729"/>
              <a:gd name="connsiteX46" fmla="*/ 164642 w 1325779"/>
              <a:gd name="connsiteY46" fmla="*/ 86277 h 113729"/>
              <a:gd name="connsiteX47" fmla="*/ 156158 w 1325779"/>
              <a:gd name="connsiteY47" fmla="*/ 72561 h 113729"/>
              <a:gd name="connsiteX48" fmla="*/ 156158 w 1325779"/>
              <a:gd name="connsiteY48" fmla="*/ 37414 h 113729"/>
              <a:gd name="connsiteX49" fmla="*/ 174353 w 1325779"/>
              <a:gd name="connsiteY49" fmla="*/ 37414 h 113729"/>
              <a:gd name="connsiteX50" fmla="*/ 174353 w 1325779"/>
              <a:gd name="connsiteY50" fmla="*/ 33508 h 113729"/>
              <a:gd name="connsiteX51" fmla="*/ 156158 w 1325779"/>
              <a:gd name="connsiteY51" fmla="*/ 33508 h 113729"/>
              <a:gd name="connsiteX52" fmla="*/ 156158 w 1325779"/>
              <a:gd name="connsiteY52" fmla="*/ 10173 h 113729"/>
              <a:gd name="connsiteX53" fmla="*/ 153014 w 1325779"/>
              <a:gd name="connsiteY53" fmla="*/ 10173 h 113729"/>
              <a:gd name="connsiteX54" fmla="*/ 136634 w 1325779"/>
              <a:gd name="connsiteY54" fmla="*/ 34556 h 113729"/>
              <a:gd name="connsiteX55" fmla="*/ 136634 w 1325779"/>
              <a:gd name="connsiteY55" fmla="*/ 37414 h 113729"/>
              <a:gd name="connsiteX56" fmla="*/ 147396 w 1325779"/>
              <a:gd name="connsiteY56" fmla="*/ 37414 h 113729"/>
              <a:gd name="connsiteX57" fmla="*/ 147396 w 1325779"/>
              <a:gd name="connsiteY57" fmla="*/ 72371 h 113729"/>
              <a:gd name="connsiteX58" fmla="*/ 163777 w 1325779"/>
              <a:gd name="connsiteY58" fmla="*/ 89325 h 113729"/>
              <a:gd name="connsiteX59" fmla="*/ 176260 w 1325779"/>
              <a:gd name="connsiteY59" fmla="*/ 72371 h 113729"/>
              <a:gd name="connsiteX60" fmla="*/ 251222 w 1325779"/>
              <a:gd name="connsiteY60" fmla="*/ 87991 h 113729"/>
              <a:gd name="connsiteX61" fmla="*/ 251222 w 1325779"/>
              <a:gd name="connsiteY61" fmla="*/ 84182 h 113729"/>
              <a:gd name="connsiteX62" fmla="*/ 241223 w 1325779"/>
              <a:gd name="connsiteY62" fmla="*/ 80277 h 113729"/>
              <a:gd name="connsiteX63" fmla="*/ 241223 w 1325779"/>
              <a:gd name="connsiteY63" fmla="*/ 56178 h 113729"/>
              <a:gd name="connsiteX64" fmla="*/ 237316 w 1325779"/>
              <a:gd name="connsiteY64" fmla="*/ 36842 h 113729"/>
              <a:gd name="connsiteX65" fmla="*/ 224071 w 1325779"/>
              <a:gd name="connsiteY65" fmla="*/ 32080 h 113729"/>
              <a:gd name="connsiteX66" fmla="*/ 205783 w 1325779"/>
              <a:gd name="connsiteY66" fmla="*/ 44272 h 113729"/>
              <a:gd name="connsiteX67" fmla="*/ 205783 w 1325779"/>
              <a:gd name="connsiteY67" fmla="*/ 171 h 113729"/>
              <a:gd name="connsiteX68" fmla="*/ 187496 w 1325779"/>
              <a:gd name="connsiteY68" fmla="*/ 1505 h 113729"/>
              <a:gd name="connsiteX69" fmla="*/ 187496 w 1325779"/>
              <a:gd name="connsiteY69" fmla="*/ 5601 h 113729"/>
              <a:gd name="connsiteX70" fmla="*/ 197495 w 1325779"/>
              <a:gd name="connsiteY70" fmla="*/ 12554 h 113729"/>
              <a:gd name="connsiteX71" fmla="*/ 197495 w 1325779"/>
              <a:gd name="connsiteY71" fmla="*/ 78371 h 113729"/>
              <a:gd name="connsiteX72" fmla="*/ 187496 w 1325779"/>
              <a:gd name="connsiteY72" fmla="*/ 84182 h 113729"/>
              <a:gd name="connsiteX73" fmla="*/ 187496 w 1325779"/>
              <a:gd name="connsiteY73" fmla="*/ 87991 h 113729"/>
              <a:gd name="connsiteX74" fmla="*/ 201784 w 1325779"/>
              <a:gd name="connsiteY74" fmla="*/ 87611 h 113729"/>
              <a:gd name="connsiteX75" fmla="*/ 215885 w 1325779"/>
              <a:gd name="connsiteY75" fmla="*/ 87991 h 113729"/>
              <a:gd name="connsiteX76" fmla="*/ 215885 w 1325779"/>
              <a:gd name="connsiteY76" fmla="*/ 84182 h 113729"/>
              <a:gd name="connsiteX77" fmla="*/ 206072 w 1325779"/>
              <a:gd name="connsiteY77" fmla="*/ 78371 h 113729"/>
              <a:gd name="connsiteX78" fmla="*/ 206072 w 1325779"/>
              <a:gd name="connsiteY78" fmla="*/ 55130 h 113729"/>
              <a:gd name="connsiteX79" fmla="*/ 223215 w 1325779"/>
              <a:gd name="connsiteY79" fmla="*/ 34842 h 113729"/>
              <a:gd name="connsiteX80" fmla="*/ 232554 w 1325779"/>
              <a:gd name="connsiteY80" fmla="*/ 48844 h 113729"/>
              <a:gd name="connsiteX81" fmla="*/ 232554 w 1325779"/>
              <a:gd name="connsiteY81" fmla="*/ 78371 h 113729"/>
              <a:gd name="connsiteX82" fmla="*/ 222740 w 1325779"/>
              <a:gd name="connsiteY82" fmla="*/ 84182 h 113729"/>
              <a:gd name="connsiteX83" fmla="*/ 222740 w 1325779"/>
              <a:gd name="connsiteY83" fmla="*/ 87991 h 113729"/>
              <a:gd name="connsiteX84" fmla="*/ 237028 w 1325779"/>
              <a:gd name="connsiteY84" fmla="*/ 87611 h 113729"/>
              <a:gd name="connsiteX85" fmla="*/ 306270 w 1325779"/>
              <a:gd name="connsiteY85" fmla="*/ 72942 h 113729"/>
              <a:gd name="connsiteX86" fmla="*/ 304652 w 1325779"/>
              <a:gd name="connsiteY86" fmla="*/ 71513 h 113729"/>
              <a:gd name="connsiteX87" fmla="*/ 303033 w 1325779"/>
              <a:gd name="connsiteY87" fmla="*/ 73324 h 113729"/>
              <a:gd name="connsiteX88" fmla="*/ 285890 w 1325779"/>
              <a:gd name="connsiteY88" fmla="*/ 86277 h 113729"/>
              <a:gd name="connsiteX89" fmla="*/ 271603 w 1325779"/>
              <a:gd name="connsiteY89" fmla="*/ 77705 h 113729"/>
              <a:gd name="connsiteX90" fmla="*/ 267798 w 1325779"/>
              <a:gd name="connsiteY90" fmla="*/ 58845 h 113729"/>
              <a:gd name="connsiteX91" fmla="*/ 303136 w 1325779"/>
              <a:gd name="connsiteY91" fmla="*/ 58845 h 113729"/>
              <a:gd name="connsiteX92" fmla="*/ 306270 w 1325779"/>
              <a:gd name="connsiteY92" fmla="*/ 56178 h 113729"/>
              <a:gd name="connsiteX93" fmla="*/ 283704 w 1325779"/>
              <a:gd name="connsiteY93" fmla="*/ 31318 h 113729"/>
              <a:gd name="connsiteX94" fmla="*/ 257315 w 1325779"/>
              <a:gd name="connsiteY94" fmla="*/ 60179 h 113729"/>
              <a:gd name="connsiteX95" fmla="*/ 285127 w 1325779"/>
              <a:gd name="connsiteY95" fmla="*/ 89325 h 113729"/>
              <a:gd name="connsiteX96" fmla="*/ 306270 w 1325779"/>
              <a:gd name="connsiteY96" fmla="*/ 72942 h 113729"/>
              <a:gd name="connsiteX97" fmla="*/ 297992 w 1325779"/>
              <a:gd name="connsiteY97" fmla="*/ 56178 h 113729"/>
              <a:gd name="connsiteX98" fmla="*/ 267891 w 1325779"/>
              <a:gd name="connsiteY98" fmla="*/ 56178 h 113729"/>
              <a:gd name="connsiteX99" fmla="*/ 283704 w 1325779"/>
              <a:gd name="connsiteY99" fmla="*/ 34176 h 113729"/>
              <a:gd name="connsiteX100" fmla="*/ 297992 w 1325779"/>
              <a:gd name="connsiteY100" fmla="*/ 56178 h 113729"/>
              <a:gd name="connsiteX101" fmla="*/ 411622 w 1325779"/>
              <a:gd name="connsiteY101" fmla="*/ 60941 h 113729"/>
              <a:gd name="connsiteX102" fmla="*/ 383810 w 1325779"/>
              <a:gd name="connsiteY102" fmla="*/ 31318 h 113729"/>
              <a:gd name="connsiteX103" fmla="*/ 355709 w 1325779"/>
              <a:gd name="connsiteY103" fmla="*/ 60941 h 113729"/>
              <a:gd name="connsiteX104" fmla="*/ 383717 w 1325779"/>
              <a:gd name="connsiteY104" fmla="*/ 89325 h 113729"/>
              <a:gd name="connsiteX105" fmla="*/ 411622 w 1325779"/>
              <a:gd name="connsiteY105" fmla="*/ 60941 h 113729"/>
              <a:gd name="connsiteX106" fmla="*/ 401241 w 1325779"/>
              <a:gd name="connsiteY106" fmla="*/ 59893 h 113729"/>
              <a:gd name="connsiteX107" fmla="*/ 398386 w 1325779"/>
              <a:gd name="connsiteY107" fmla="*/ 76848 h 113729"/>
              <a:gd name="connsiteX108" fmla="*/ 383810 w 1325779"/>
              <a:gd name="connsiteY108" fmla="*/ 86277 h 113729"/>
              <a:gd name="connsiteX109" fmla="*/ 369429 w 1325779"/>
              <a:gd name="connsiteY109" fmla="*/ 77705 h 113729"/>
              <a:gd name="connsiteX110" fmla="*/ 366090 w 1325779"/>
              <a:gd name="connsiteY110" fmla="*/ 59893 h 113729"/>
              <a:gd name="connsiteX111" fmla="*/ 369234 w 1325779"/>
              <a:gd name="connsiteY111" fmla="*/ 42652 h 113729"/>
              <a:gd name="connsiteX112" fmla="*/ 383717 w 1325779"/>
              <a:gd name="connsiteY112" fmla="*/ 34176 h 113729"/>
              <a:gd name="connsiteX113" fmla="*/ 398004 w 1325779"/>
              <a:gd name="connsiteY113" fmla="*/ 42367 h 113729"/>
              <a:gd name="connsiteX114" fmla="*/ 401241 w 1325779"/>
              <a:gd name="connsiteY114" fmla="*/ 59893 h 113729"/>
              <a:gd name="connsiteX115" fmla="*/ 483152 w 1325779"/>
              <a:gd name="connsiteY115" fmla="*/ 87991 h 113729"/>
              <a:gd name="connsiteX116" fmla="*/ 483152 w 1325779"/>
              <a:gd name="connsiteY116" fmla="*/ 84182 h 113729"/>
              <a:gd name="connsiteX117" fmla="*/ 473153 w 1325779"/>
              <a:gd name="connsiteY117" fmla="*/ 77038 h 113729"/>
              <a:gd name="connsiteX118" fmla="*/ 473153 w 1325779"/>
              <a:gd name="connsiteY118" fmla="*/ 32080 h 113729"/>
              <a:gd name="connsiteX119" fmla="*/ 454670 w 1325779"/>
              <a:gd name="connsiteY119" fmla="*/ 33508 h 113729"/>
              <a:gd name="connsiteX120" fmla="*/ 454670 w 1325779"/>
              <a:gd name="connsiteY120" fmla="*/ 37414 h 113729"/>
              <a:gd name="connsiteX121" fmla="*/ 464577 w 1325779"/>
              <a:gd name="connsiteY121" fmla="*/ 44558 h 113729"/>
              <a:gd name="connsiteX122" fmla="*/ 464577 w 1325779"/>
              <a:gd name="connsiteY122" fmla="*/ 67037 h 113729"/>
              <a:gd name="connsiteX123" fmla="*/ 449248 w 1325779"/>
              <a:gd name="connsiteY123" fmla="*/ 86659 h 113729"/>
              <a:gd name="connsiteX124" fmla="*/ 438002 w 1325779"/>
              <a:gd name="connsiteY124" fmla="*/ 73990 h 113729"/>
              <a:gd name="connsiteX125" fmla="*/ 438002 w 1325779"/>
              <a:gd name="connsiteY125" fmla="*/ 32080 h 113729"/>
              <a:gd name="connsiteX126" fmla="*/ 419435 w 1325779"/>
              <a:gd name="connsiteY126" fmla="*/ 33508 h 113729"/>
              <a:gd name="connsiteX127" fmla="*/ 419435 w 1325779"/>
              <a:gd name="connsiteY127" fmla="*/ 37414 h 113729"/>
              <a:gd name="connsiteX128" fmla="*/ 429435 w 1325779"/>
              <a:gd name="connsiteY128" fmla="*/ 49034 h 113729"/>
              <a:gd name="connsiteX129" fmla="*/ 429435 w 1325779"/>
              <a:gd name="connsiteY129" fmla="*/ 68084 h 113729"/>
              <a:gd name="connsiteX130" fmla="*/ 448578 w 1325779"/>
              <a:gd name="connsiteY130" fmla="*/ 89325 h 113729"/>
              <a:gd name="connsiteX131" fmla="*/ 464865 w 1325779"/>
              <a:gd name="connsiteY131" fmla="*/ 78086 h 113729"/>
              <a:gd name="connsiteX132" fmla="*/ 464865 w 1325779"/>
              <a:gd name="connsiteY132" fmla="*/ 89325 h 113729"/>
              <a:gd name="connsiteX133" fmla="*/ 527634 w 1325779"/>
              <a:gd name="connsiteY133" fmla="*/ 72371 h 113729"/>
              <a:gd name="connsiteX134" fmla="*/ 527634 w 1325779"/>
              <a:gd name="connsiteY134" fmla="*/ 65132 h 113729"/>
              <a:gd name="connsiteX135" fmla="*/ 524592 w 1325779"/>
              <a:gd name="connsiteY135" fmla="*/ 65132 h 113729"/>
              <a:gd name="connsiteX136" fmla="*/ 524592 w 1325779"/>
              <a:gd name="connsiteY136" fmla="*/ 72085 h 113729"/>
              <a:gd name="connsiteX137" fmla="*/ 516109 w 1325779"/>
              <a:gd name="connsiteY137" fmla="*/ 86277 h 113729"/>
              <a:gd name="connsiteX138" fmla="*/ 507635 w 1325779"/>
              <a:gd name="connsiteY138" fmla="*/ 72561 h 113729"/>
              <a:gd name="connsiteX139" fmla="*/ 507635 w 1325779"/>
              <a:gd name="connsiteY139" fmla="*/ 37414 h 113729"/>
              <a:gd name="connsiteX140" fmla="*/ 525727 w 1325779"/>
              <a:gd name="connsiteY140" fmla="*/ 37414 h 113729"/>
              <a:gd name="connsiteX141" fmla="*/ 525727 w 1325779"/>
              <a:gd name="connsiteY141" fmla="*/ 33508 h 113729"/>
              <a:gd name="connsiteX142" fmla="*/ 507635 w 1325779"/>
              <a:gd name="connsiteY142" fmla="*/ 33508 h 113729"/>
              <a:gd name="connsiteX143" fmla="*/ 507635 w 1325779"/>
              <a:gd name="connsiteY143" fmla="*/ 10173 h 113729"/>
              <a:gd name="connsiteX144" fmla="*/ 504491 w 1325779"/>
              <a:gd name="connsiteY144" fmla="*/ 10173 h 113729"/>
              <a:gd name="connsiteX145" fmla="*/ 488110 w 1325779"/>
              <a:gd name="connsiteY145" fmla="*/ 34556 h 113729"/>
              <a:gd name="connsiteX146" fmla="*/ 488110 w 1325779"/>
              <a:gd name="connsiteY146" fmla="*/ 37414 h 113729"/>
              <a:gd name="connsiteX147" fmla="*/ 498779 w 1325779"/>
              <a:gd name="connsiteY147" fmla="*/ 37414 h 113729"/>
              <a:gd name="connsiteX148" fmla="*/ 498779 w 1325779"/>
              <a:gd name="connsiteY148" fmla="*/ 72371 h 113729"/>
              <a:gd name="connsiteX149" fmla="*/ 515160 w 1325779"/>
              <a:gd name="connsiteY149" fmla="*/ 89325 h 113729"/>
              <a:gd name="connsiteX150" fmla="*/ 527634 w 1325779"/>
              <a:gd name="connsiteY150" fmla="*/ 72371 h 113729"/>
              <a:gd name="connsiteX151" fmla="*/ 600792 w 1325779"/>
              <a:gd name="connsiteY151" fmla="*/ 60655 h 113729"/>
              <a:gd name="connsiteX152" fmla="*/ 574310 w 1325779"/>
              <a:gd name="connsiteY152" fmla="*/ 32080 h 113729"/>
              <a:gd name="connsiteX153" fmla="*/ 556590 w 1325779"/>
              <a:gd name="connsiteY153" fmla="*/ 40366 h 113729"/>
              <a:gd name="connsiteX154" fmla="*/ 556590 w 1325779"/>
              <a:gd name="connsiteY154" fmla="*/ 32080 h 113729"/>
              <a:gd name="connsiteX155" fmla="*/ 538498 w 1325779"/>
              <a:gd name="connsiteY155" fmla="*/ 33508 h 113729"/>
              <a:gd name="connsiteX156" fmla="*/ 538498 w 1325779"/>
              <a:gd name="connsiteY156" fmla="*/ 37414 h 113729"/>
              <a:gd name="connsiteX157" fmla="*/ 548302 w 1325779"/>
              <a:gd name="connsiteY157" fmla="*/ 43701 h 113729"/>
              <a:gd name="connsiteX158" fmla="*/ 548302 w 1325779"/>
              <a:gd name="connsiteY158" fmla="*/ 102946 h 113729"/>
              <a:gd name="connsiteX159" fmla="*/ 538498 w 1325779"/>
              <a:gd name="connsiteY159" fmla="*/ 108661 h 113729"/>
              <a:gd name="connsiteX160" fmla="*/ 538498 w 1325779"/>
              <a:gd name="connsiteY160" fmla="*/ 112566 h 113729"/>
              <a:gd name="connsiteX161" fmla="*/ 552590 w 1325779"/>
              <a:gd name="connsiteY161" fmla="*/ 112090 h 113729"/>
              <a:gd name="connsiteX162" fmla="*/ 566878 w 1325779"/>
              <a:gd name="connsiteY162" fmla="*/ 112566 h 113729"/>
              <a:gd name="connsiteX163" fmla="*/ 566878 w 1325779"/>
              <a:gd name="connsiteY163" fmla="*/ 108661 h 113729"/>
              <a:gd name="connsiteX164" fmla="*/ 557064 w 1325779"/>
              <a:gd name="connsiteY164" fmla="*/ 102946 h 113729"/>
              <a:gd name="connsiteX165" fmla="*/ 557064 w 1325779"/>
              <a:gd name="connsiteY165" fmla="*/ 80563 h 113729"/>
              <a:gd name="connsiteX166" fmla="*/ 572598 w 1325779"/>
              <a:gd name="connsiteY166" fmla="*/ 89325 h 113729"/>
              <a:gd name="connsiteX167" fmla="*/ 600792 w 1325779"/>
              <a:gd name="connsiteY167" fmla="*/ 60655 h 113729"/>
              <a:gd name="connsiteX168" fmla="*/ 590216 w 1325779"/>
              <a:gd name="connsiteY168" fmla="*/ 60655 h 113729"/>
              <a:gd name="connsiteX169" fmla="*/ 572115 w 1325779"/>
              <a:gd name="connsiteY169" fmla="*/ 86659 h 113729"/>
              <a:gd name="connsiteX170" fmla="*/ 558878 w 1325779"/>
              <a:gd name="connsiteY170" fmla="*/ 78943 h 113729"/>
              <a:gd name="connsiteX171" fmla="*/ 557064 w 1325779"/>
              <a:gd name="connsiteY171" fmla="*/ 73608 h 113729"/>
              <a:gd name="connsiteX172" fmla="*/ 557064 w 1325779"/>
              <a:gd name="connsiteY172" fmla="*/ 45415 h 113729"/>
              <a:gd name="connsiteX173" fmla="*/ 573259 w 1325779"/>
              <a:gd name="connsiteY173" fmla="*/ 35319 h 113729"/>
              <a:gd name="connsiteX174" fmla="*/ 590216 w 1325779"/>
              <a:gd name="connsiteY174" fmla="*/ 60655 h 113729"/>
              <a:gd name="connsiteX175" fmla="*/ 672890 w 1325779"/>
              <a:gd name="connsiteY175" fmla="*/ 87991 h 113729"/>
              <a:gd name="connsiteX176" fmla="*/ 672890 w 1325779"/>
              <a:gd name="connsiteY176" fmla="*/ 84182 h 113729"/>
              <a:gd name="connsiteX177" fmla="*/ 662983 w 1325779"/>
              <a:gd name="connsiteY177" fmla="*/ 77038 h 113729"/>
              <a:gd name="connsiteX178" fmla="*/ 662983 w 1325779"/>
              <a:gd name="connsiteY178" fmla="*/ 32080 h 113729"/>
              <a:gd name="connsiteX179" fmla="*/ 644510 w 1325779"/>
              <a:gd name="connsiteY179" fmla="*/ 33508 h 113729"/>
              <a:gd name="connsiteX180" fmla="*/ 644510 w 1325779"/>
              <a:gd name="connsiteY180" fmla="*/ 37414 h 113729"/>
              <a:gd name="connsiteX181" fmla="*/ 654314 w 1325779"/>
              <a:gd name="connsiteY181" fmla="*/ 44558 h 113729"/>
              <a:gd name="connsiteX182" fmla="*/ 654314 w 1325779"/>
              <a:gd name="connsiteY182" fmla="*/ 67037 h 113729"/>
              <a:gd name="connsiteX183" fmla="*/ 638985 w 1325779"/>
              <a:gd name="connsiteY183" fmla="*/ 86659 h 113729"/>
              <a:gd name="connsiteX184" fmla="*/ 627841 w 1325779"/>
              <a:gd name="connsiteY184" fmla="*/ 73990 h 113729"/>
              <a:gd name="connsiteX185" fmla="*/ 627841 w 1325779"/>
              <a:gd name="connsiteY185" fmla="*/ 32080 h 113729"/>
              <a:gd name="connsiteX186" fmla="*/ 609266 w 1325779"/>
              <a:gd name="connsiteY186" fmla="*/ 33508 h 113729"/>
              <a:gd name="connsiteX187" fmla="*/ 609266 w 1325779"/>
              <a:gd name="connsiteY187" fmla="*/ 37414 h 113729"/>
              <a:gd name="connsiteX188" fmla="*/ 619172 w 1325779"/>
              <a:gd name="connsiteY188" fmla="*/ 49034 h 113729"/>
              <a:gd name="connsiteX189" fmla="*/ 619172 w 1325779"/>
              <a:gd name="connsiteY189" fmla="*/ 68084 h 113729"/>
              <a:gd name="connsiteX190" fmla="*/ 638408 w 1325779"/>
              <a:gd name="connsiteY190" fmla="*/ 89325 h 113729"/>
              <a:gd name="connsiteX191" fmla="*/ 654602 w 1325779"/>
              <a:gd name="connsiteY191" fmla="*/ 78086 h 113729"/>
              <a:gd name="connsiteX192" fmla="*/ 654602 w 1325779"/>
              <a:gd name="connsiteY192" fmla="*/ 89325 h 113729"/>
              <a:gd name="connsiteX193" fmla="*/ 717473 w 1325779"/>
              <a:gd name="connsiteY193" fmla="*/ 72371 h 113729"/>
              <a:gd name="connsiteX194" fmla="*/ 717473 w 1325779"/>
              <a:gd name="connsiteY194" fmla="*/ 65132 h 113729"/>
              <a:gd name="connsiteX195" fmla="*/ 714329 w 1325779"/>
              <a:gd name="connsiteY195" fmla="*/ 65132 h 113729"/>
              <a:gd name="connsiteX196" fmla="*/ 714329 w 1325779"/>
              <a:gd name="connsiteY196" fmla="*/ 72085 h 113729"/>
              <a:gd name="connsiteX197" fmla="*/ 705846 w 1325779"/>
              <a:gd name="connsiteY197" fmla="*/ 86277 h 113729"/>
              <a:gd name="connsiteX198" fmla="*/ 697372 w 1325779"/>
              <a:gd name="connsiteY198" fmla="*/ 72561 h 113729"/>
              <a:gd name="connsiteX199" fmla="*/ 697372 w 1325779"/>
              <a:gd name="connsiteY199" fmla="*/ 37414 h 113729"/>
              <a:gd name="connsiteX200" fmla="*/ 715566 w 1325779"/>
              <a:gd name="connsiteY200" fmla="*/ 37414 h 113729"/>
              <a:gd name="connsiteX201" fmla="*/ 715566 w 1325779"/>
              <a:gd name="connsiteY201" fmla="*/ 33508 h 113729"/>
              <a:gd name="connsiteX202" fmla="*/ 697372 w 1325779"/>
              <a:gd name="connsiteY202" fmla="*/ 33508 h 113729"/>
              <a:gd name="connsiteX203" fmla="*/ 697372 w 1325779"/>
              <a:gd name="connsiteY203" fmla="*/ 10173 h 113729"/>
              <a:gd name="connsiteX204" fmla="*/ 694228 w 1325779"/>
              <a:gd name="connsiteY204" fmla="*/ 10173 h 113729"/>
              <a:gd name="connsiteX205" fmla="*/ 677848 w 1325779"/>
              <a:gd name="connsiteY205" fmla="*/ 34556 h 113729"/>
              <a:gd name="connsiteX206" fmla="*/ 677848 w 1325779"/>
              <a:gd name="connsiteY206" fmla="*/ 37414 h 113729"/>
              <a:gd name="connsiteX207" fmla="*/ 688610 w 1325779"/>
              <a:gd name="connsiteY207" fmla="*/ 37414 h 113729"/>
              <a:gd name="connsiteX208" fmla="*/ 688610 w 1325779"/>
              <a:gd name="connsiteY208" fmla="*/ 72371 h 113729"/>
              <a:gd name="connsiteX209" fmla="*/ 704990 w 1325779"/>
              <a:gd name="connsiteY209" fmla="*/ 89325 h 113729"/>
              <a:gd name="connsiteX210" fmla="*/ 717473 w 1325779"/>
              <a:gd name="connsiteY210" fmla="*/ 72371 h 113729"/>
              <a:gd name="connsiteX211" fmla="*/ 833671 w 1325779"/>
              <a:gd name="connsiteY211" fmla="*/ 87991 h 113729"/>
              <a:gd name="connsiteX212" fmla="*/ 833671 w 1325779"/>
              <a:gd name="connsiteY212" fmla="*/ 84182 h 113729"/>
              <a:gd name="connsiteX213" fmla="*/ 823764 w 1325779"/>
              <a:gd name="connsiteY213" fmla="*/ 77038 h 113729"/>
              <a:gd name="connsiteX214" fmla="*/ 823764 w 1325779"/>
              <a:gd name="connsiteY214" fmla="*/ 171 h 113729"/>
              <a:gd name="connsiteX215" fmla="*/ 805477 w 1325779"/>
              <a:gd name="connsiteY215" fmla="*/ 1505 h 113729"/>
              <a:gd name="connsiteX216" fmla="*/ 805477 w 1325779"/>
              <a:gd name="connsiteY216" fmla="*/ 5601 h 113729"/>
              <a:gd name="connsiteX217" fmla="*/ 815486 w 1325779"/>
              <a:gd name="connsiteY217" fmla="*/ 12554 h 113729"/>
              <a:gd name="connsiteX218" fmla="*/ 815486 w 1325779"/>
              <a:gd name="connsiteY218" fmla="*/ 39986 h 113729"/>
              <a:gd name="connsiteX219" fmla="*/ 799384 w 1325779"/>
              <a:gd name="connsiteY219" fmla="*/ 32080 h 113729"/>
              <a:gd name="connsiteX220" fmla="*/ 771284 w 1325779"/>
              <a:gd name="connsiteY220" fmla="*/ 60750 h 113729"/>
              <a:gd name="connsiteX221" fmla="*/ 798054 w 1325779"/>
              <a:gd name="connsiteY221" fmla="*/ 89325 h 113729"/>
              <a:gd name="connsiteX222" fmla="*/ 815002 w 1325779"/>
              <a:gd name="connsiteY222" fmla="*/ 81038 h 113729"/>
              <a:gd name="connsiteX223" fmla="*/ 815002 w 1325779"/>
              <a:gd name="connsiteY223" fmla="*/ 89325 h 113729"/>
              <a:gd name="connsiteX224" fmla="*/ 815002 w 1325779"/>
              <a:gd name="connsiteY224" fmla="*/ 73133 h 113729"/>
              <a:gd name="connsiteX225" fmla="*/ 813672 w 1325779"/>
              <a:gd name="connsiteY225" fmla="*/ 77705 h 113729"/>
              <a:gd name="connsiteX226" fmla="*/ 798622 w 1325779"/>
              <a:gd name="connsiteY226" fmla="*/ 86659 h 113729"/>
              <a:gd name="connsiteX227" fmla="*/ 785385 w 1325779"/>
              <a:gd name="connsiteY227" fmla="*/ 78466 h 113729"/>
              <a:gd name="connsiteX228" fmla="*/ 781665 w 1325779"/>
              <a:gd name="connsiteY228" fmla="*/ 60941 h 113729"/>
              <a:gd name="connsiteX229" fmla="*/ 785664 w 1325779"/>
              <a:gd name="connsiteY229" fmla="*/ 42938 h 113729"/>
              <a:gd name="connsiteX230" fmla="*/ 799952 w 1325779"/>
              <a:gd name="connsiteY230" fmla="*/ 34842 h 113729"/>
              <a:gd name="connsiteX231" fmla="*/ 813672 w 1325779"/>
              <a:gd name="connsiteY231" fmla="*/ 42463 h 113729"/>
              <a:gd name="connsiteX232" fmla="*/ 815002 w 1325779"/>
              <a:gd name="connsiteY232" fmla="*/ 47130 h 113729"/>
              <a:gd name="connsiteX233" fmla="*/ 868534 w 1325779"/>
              <a:gd name="connsiteY233" fmla="*/ 87991 h 113729"/>
              <a:gd name="connsiteX234" fmla="*/ 868534 w 1325779"/>
              <a:gd name="connsiteY234" fmla="*/ 84182 h 113729"/>
              <a:gd name="connsiteX235" fmla="*/ 859585 w 1325779"/>
              <a:gd name="connsiteY235" fmla="*/ 78466 h 113729"/>
              <a:gd name="connsiteX236" fmla="*/ 859585 w 1325779"/>
              <a:gd name="connsiteY236" fmla="*/ 32080 h 113729"/>
              <a:gd name="connsiteX237" fmla="*/ 841865 w 1325779"/>
              <a:gd name="connsiteY237" fmla="*/ 33508 h 113729"/>
              <a:gd name="connsiteX238" fmla="*/ 841865 w 1325779"/>
              <a:gd name="connsiteY238" fmla="*/ 37414 h 113729"/>
              <a:gd name="connsiteX239" fmla="*/ 851297 w 1325779"/>
              <a:gd name="connsiteY239" fmla="*/ 44367 h 113729"/>
              <a:gd name="connsiteX240" fmla="*/ 851297 w 1325779"/>
              <a:gd name="connsiteY240" fmla="*/ 78371 h 113729"/>
              <a:gd name="connsiteX241" fmla="*/ 841484 w 1325779"/>
              <a:gd name="connsiteY241" fmla="*/ 84182 h 113729"/>
              <a:gd name="connsiteX242" fmla="*/ 841484 w 1325779"/>
              <a:gd name="connsiteY242" fmla="*/ 87991 h 113729"/>
              <a:gd name="connsiteX243" fmla="*/ 855390 w 1325779"/>
              <a:gd name="connsiteY243" fmla="*/ 87611 h 113729"/>
              <a:gd name="connsiteX244" fmla="*/ 868534 w 1325779"/>
              <a:gd name="connsiteY244" fmla="*/ 87991 h 113729"/>
              <a:gd name="connsiteX245" fmla="*/ 861585 w 1325779"/>
              <a:gd name="connsiteY245" fmla="*/ 11696 h 113729"/>
              <a:gd name="connsiteX246" fmla="*/ 854823 w 1325779"/>
              <a:gd name="connsiteY246" fmla="*/ 4933 h 113729"/>
              <a:gd name="connsiteX247" fmla="*/ 847958 w 1325779"/>
              <a:gd name="connsiteY247" fmla="*/ 11696 h 113729"/>
              <a:gd name="connsiteX248" fmla="*/ 854721 w 1325779"/>
              <a:gd name="connsiteY248" fmla="*/ 18364 h 113729"/>
              <a:gd name="connsiteX249" fmla="*/ 861585 w 1325779"/>
              <a:gd name="connsiteY249" fmla="*/ 11696 h 113729"/>
              <a:gd name="connsiteX250" fmla="*/ 951877 w 1325779"/>
              <a:gd name="connsiteY250" fmla="*/ 7696 h 113729"/>
              <a:gd name="connsiteX251" fmla="*/ 940259 w 1325779"/>
              <a:gd name="connsiteY251" fmla="*/ -1163 h 113729"/>
              <a:gd name="connsiteX252" fmla="*/ 926735 w 1325779"/>
              <a:gd name="connsiteY252" fmla="*/ 4077 h 113729"/>
              <a:gd name="connsiteX253" fmla="*/ 912447 w 1325779"/>
              <a:gd name="connsiteY253" fmla="*/ -1163 h 113729"/>
              <a:gd name="connsiteX254" fmla="*/ 885779 w 1325779"/>
              <a:gd name="connsiteY254" fmla="*/ 19126 h 113729"/>
              <a:gd name="connsiteX255" fmla="*/ 885779 w 1325779"/>
              <a:gd name="connsiteY255" fmla="*/ 33508 h 113729"/>
              <a:gd name="connsiteX256" fmla="*/ 875873 w 1325779"/>
              <a:gd name="connsiteY256" fmla="*/ 33508 h 113729"/>
              <a:gd name="connsiteX257" fmla="*/ 875873 w 1325779"/>
              <a:gd name="connsiteY257" fmla="*/ 37414 h 113729"/>
              <a:gd name="connsiteX258" fmla="*/ 885779 w 1325779"/>
              <a:gd name="connsiteY258" fmla="*/ 37414 h 113729"/>
              <a:gd name="connsiteX259" fmla="*/ 885779 w 1325779"/>
              <a:gd name="connsiteY259" fmla="*/ 78371 h 113729"/>
              <a:gd name="connsiteX260" fmla="*/ 875966 w 1325779"/>
              <a:gd name="connsiteY260" fmla="*/ 84182 h 113729"/>
              <a:gd name="connsiteX261" fmla="*/ 875966 w 1325779"/>
              <a:gd name="connsiteY261" fmla="*/ 87991 h 113729"/>
              <a:gd name="connsiteX262" fmla="*/ 889965 w 1325779"/>
              <a:gd name="connsiteY262" fmla="*/ 87611 h 113729"/>
              <a:gd name="connsiteX263" fmla="*/ 904066 w 1325779"/>
              <a:gd name="connsiteY263" fmla="*/ 87991 h 113729"/>
              <a:gd name="connsiteX264" fmla="*/ 904066 w 1325779"/>
              <a:gd name="connsiteY264" fmla="*/ 84182 h 113729"/>
              <a:gd name="connsiteX265" fmla="*/ 894160 w 1325779"/>
              <a:gd name="connsiteY265" fmla="*/ 78371 h 113729"/>
              <a:gd name="connsiteX266" fmla="*/ 894160 w 1325779"/>
              <a:gd name="connsiteY266" fmla="*/ 37414 h 113729"/>
              <a:gd name="connsiteX267" fmla="*/ 920735 w 1325779"/>
              <a:gd name="connsiteY267" fmla="*/ 37414 h 113729"/>
              <a:gd name="connsiteX268" fmla="*/ 920735 w 1325779"/>
              <a:gd name="connsiteY268" fmla="*/ 78371 h 113729"/>
              <a:gd name="connsiteX269" fmla="*/ 910829 w 1325779"/>
              <a:gd name="connsiteY269" fmla="*/ 84182 h 113729"/>
              <a:gd name="connsiteX270" fmla="*/ 910829 w 1325779"/>
              <a:gd name="connsiteY270" fmla="*/ 87991 h 113729"/>
              <a:gd name="connsiteX271" fmla="*/ 925209 w 1325779"/>
              <a:gd name="connsiteY271" fmla="*/ 87611 h 113729"/>
              <a:gd name="connsiteX272" fmla="*/ 941311 w 1325779"/>
              <a:gd name="connsiteY272" fmla="*/ 87991 h 113729"/>
              <a:gd name="connsiteX273" fmla="*/ 941311 w 1325779"/>
              <a:gd name="connsiteY273" fmla="*/ 84182 h 113729"/>
              <a:gd name="connsiteX274" fmla="*/ 938641 w 1325779"/>
              <a:gd name="connsiteY274" fmla="*/ 84182 h 113729"/>
              <a:gd name="connsiteX275" fmla="*/ 929116 w 1325779"/>
              <a:gd name="connsiteY275" fmla="*/ 78181 h 113729"/>
              <a:gd name="connsiteX276" fmla="*/ 929116 w 1325779"/>
              <a:gd name="connsiteY276" fmla="*/ 37414 h 113729"/>
              <a:gd name="connsiteX277" fmla="*/ 943692 w 1325779"/>
              <a:gd name="connsiteY277" fmla="*/ 37414 h 113729"/>
              <a:gd name="connsiteX278" fmla="*/ 943692 w 1325779"/>
              <a:gd name="connsiteY278" fmla="*/ 33508 h 113729"/>
              <a:gd name="connsiteX279" fmla="*/ 928642 w 1325779"/>
              <a:gd name="connsiteY279" fmla="*/ 33508 h 113729"/>
              <a:gd name="connsiteX280" fmla="*/ 928642 w 1325779"/>
              <a:gd name="connsiteY280" fmla="*/ 18840 h 113729"/>
              <a:gd name="connsiteX281" fmla="*/ 940446 w 1325779"/>
              <a:gd name="connsiteY281" fmla="*/ 1505 h 113729"/>
              <a:gd name="connsiteX282" fmla="*/ 944548 w 1325779"/>
              <a:gd name="connsiteY282" fmla="*/ 2457 h 113729"/>
              <a:gd name="connsiteX283" fmla="*/ 940827 w 1325779"/>
              <a:gd name="connsiteY283" fmla="*/ 7791 h 113729"/>
              <a:gd name="connsiteX284" fmla="*/ 946259 w 1325779"/>
              <a:gd name="connsiteY284" fmla="*/ 13316 h 113729"/>
              <a:gd name="connsiteX285" fmla="*/ 951877 w 1325779"/>
              <a:gd name="connsiteY285" fmla="*/ 7696 h 113729"/>
              <a:gd name="connsiteX286" fmla="*/ 922065 w 1325779"/>
              <a:gd name="connsiteY286" fmla="*/ 4077 h 113729"/>
              <a:gd name="connsiteX287" fmla="*/ 917498 w 1325779"/>
              <a:gd name="connsiteY287" fmla="*/ 9601 h 113729"/>
              <a:gd name="connsiteX288" fmla="*/ 921116 w 1325779"/>
              <a:gd name="connsiteY288" fmla="*/ 14649 h 113729"/>
              <a:gd name="connsiteX289" fmla="*/ 920735 w 1325779"/>
              <a:gd name="connsiteY289" fmla="*/ 18935 h 113729"/>
              <a:gd name="connsiteX290" fmla="*/ 920735 w 1325779"/>
              <a:gd name="connsiteY290" fmla="*/ 33508 h 113729"/>
              <a:gd name="connsiteX291" fmla="*/ 893872 w 1325779"/>
              <a:gd name="connsiteY291" fmla="*/ 33508 h 113729"/>
              <a:gd name="connsiteX292" fmla="*/ 893872 w 1325779"/>
              <a:gd name="connsiteY292" fmla="*/ 19221 h 113729"/>
              <a:gd name="connsiteX293" fmla="*/ 912447 w 1325779"/>
              <a:gd name="connsiteY293" fmla="*/ 1505 h 113729"/>
              <a:gd name="connsiteX294" fmla="*/ 922065 w 1325779"/>
              <a:gd name="connsiteY294" fmla="*/ 4077 h 113729"/>
              <a:gd name="connsiteX295" fmla="*/ 998740 w 1325779"/>
              <a:gd name="connsiteY295" fmla="*/ 72942 h 113729"/>
              <a:gd name="connsiteX296" fmla="*/ 997121 w 1325779"/>
              <a:gd name="connsiteY296" fmla="*/ 71513 h 113729"/>
              <a:gd name="connsiteX297" fmla="*/ 995503 w 1325779"/>
              <a:gd name="connsiteY297" fmla="*/ 73324 h 113729"/>
              <a:gd name="connsiteX298" fmla="*/ 978359 w 1325779"/>
              <a:gd name="connsiteY298" fmla="*/ 86277 h 113729"/>
              <a:gd name="connsiteX299" fmla="*/ 964072 w 1325779"/>
              <a:gd name="connsiteY299" fmla="*/ 77705 h 113729"/>
              <a:gd name="connsiteX300" fmla="*/ 960165 w 1325779"/>
              <a:gd name="connsiteY300" fmla="*/ 58845 h 113729"/>
              <a:gd name="connsiteX301" fmla="*/ 995596 w 1325779"/>
              <a:gd name="connsiteY301" fmla="*/ 58845 h 113729"/>
              <a:gd name="connsiteX302" fmla="*/ 998740 w 1325779"/>
              <a:gd name="connsiteY302" fmla="*/ 56178 h 113729"/>
              <a:gd name="connsiteX303" fmla="*/ 976164 w 1325779"/>
              <a:gd name="connsiteY303" fmla="*/ 31318 h 113729"/>
              <a:gd name="connsiteX304" fmla="*/ 949784 w 1325779"/>
              <a:gd name="connsiteY304" fmla="*/ 60179 h 113729"/>
              <a:gd name="connsiteX305" fmla="*/ 977597 w 1325779"/>
              <a:gd name="connsiteY305" fmla="*/ 89325 h 113729"/>
              <a:gd name="connsiteX306" fmla="*/ 998740 w 1325779"/>
              <a:gd name="connsiteY306" fmla="*/ 72942 h 113729"/>
              <a:gd name="connsiteX307" fmla="*/ 990452 w 1325779"/>
              <a:gd name="connsiteY307" fmla="*/ 56178 h 113729"/>
              <a:gd name="connsiteX308" fmla="*/ 960361 w 1325779"/>
              <a:gd name="connsiteY308" fmla="*/ 56178 h 113729"/>
              <a:gd name="connsiteX309" fmla="*/ 976164 w 1325779"/>
              <a:gd name="connsiteY309" fmla="*/ 34176 h 113729"/>
              <a:gd name="connsiteX310" fmla="*/ 990452 w 1325779"/>
              <a:gd name="connsiteY310" fmla="*/ 56178 h 113729"/>
              <a:gd name="connsiteX311" fmla="*/ 1048467 w 1325779"/>
              <a:gd name="connsiteY311" fmla="*/ 39795 h 113729"/>
              <a:gd name="connsiteX312" fmla="*/ 1039221 w 1325779"/>
              <a:gd name="connsiteY312" fmla="*/ 32080 h 113729"/>
              <a:gd name="connsiteX313" fmla="*/ 1023603 w 1325779"/>
              <a:gd name="connsiteY313" fmla="*/ 46082 h 113729"/>
              <a:gd name="connsiteX314" fmla="*/ 1023603 w 1325779"/>
              <a:gd name="connsiteY314" fmla="*/ 32080 h 113729"/>
              <a:gd name="connsiteX315" fmla="*/ 1006079 w 1325779"/>
              <a:gd name="connsiteY315" fmla="*/ 33508 h 113729"/>
              <a:gd name="connsiteX316" fmla="*/ 1006079 w 1325779"/>
              <a:gd name="connsiteY316" fmla="*/ 37414 h 113729"/>
              <a:gd name="connsiteX317" fmla="*/ 1015883 w 1325779"/>
              <a:gd name="connsiteY317" fmla="*/ 44558 h 113729"/>
              <a:gd name="connsiteX318" fmla="*/ 1015883 w 1325779"/>
              <a:gd name="connsiteY318" fmla="*/ 78371 h 113729"/>
              <a:gd name="connsiteX319" fmla="*/ 1006079 w 1325779"/>
              <a:gd name="connsiteY319" fmla="*/ 84182 h 113729"/>
              <a:gd name="connsiteX320" fmla="*/ 1006079 w 1325779"/>
              <a:gd name="connsiteY320" fmla="*/ 87991 h 113729"/>
              <a:gd name="connsiteX321" fmla="*/ 1020459 w 1325779"/>
              <a:gd name="connsiteY321" fmla="*/ 87611 h 113729"/>
              <a:gd name="connsiteX322" fmla="*/ 1036561 w 1325779"/>
              <a:gd name="connsiteY322" fmla="*/ 87991 h 113729"/>
              <a:gd name="connsiteX323" fmla="*/ 1036561 w 1325779"/>
              <a:gd name="connsiteY323" fmla="*/ 84182 h 113729"/>
              <a:gd name="connsiteX324" fmla="*/ 1033891 w 1325779"/>
              <a:gd name="connsiteY324" fmla="*/ 84182 h 113729"/>
              <a:gd name="connsiteX325" fmla="*/ 1024171 w 1325779"/>
              <a:gd name="connsiteY325" fmla="*/ 78181 h 113729"/>
              <a:gd name="connsiteX326" fmla="*/ 1024171 w 1325779"/>
              <a:gd name="connsiteY326" fmla="*/ 58655 h 113729"/>
              <a:gd name="connsiteX327" fmla="*/ 1039221 w 1325779"/>
              <a:gd name="connsiteY327" fmla="*/ 34842 h 113729"/>
              <a:gd name="connsiteX328" fmla="*/ 1040560 w 1325779"/>
              <a:gd name="connsiteY328" fmla="*/ 35033 h 113729"/>
              <a:gd name="connsiteX329" fmla="*/ 1037602 w 1325779"/>
              <a:gd name="connsiteY329" fmla="*/ 39986 h 113729"/>
              <a:gd name="connsiteX330" fmla="*/ 1043128 w 1325779"/>
              <a:gd name="connsiteY330" fmla="*/ 45415 h 113729"/>
              <a:gd name="connsiteX331" fmla="*/ 1048467 w 1325779"/>
              <a:gd name="connsiteY331" fmla="*/ 39795 h 113729"/>
              <a:gd name="connsiteX332" fmla="*/ 1104566 w 1325779"/>
              <a:gd name="connsiteY332" fmla="*/ 72942 h 113729"/>
              <a:gd name="connsiteX333" fmla="*/ 1102947 w 1325779"/>
              <a:gd name="connsiteY333" fmla="*/ 71513 h 113729"/>
              <a:gd name="connsiteX334" fmla="*/ 1101329 w 1325779"/>
              <a:gd name="connsiteY334" fmla="*/ 73324 h 113729"/>
              <a:gd name="connsiteX335" fmla="*/ 1084186 w 1325779"/>
              <a:gd name="connsiteY335" fmla="*/ 86277 h 113729"/>
              <a:gd name="connsiteX336" fmla="*/ 1069898 w 1325779"/>
              <a:gd name="connsiteY336" fmla="*/ 77705 h 113729"/>
              <a:gd name="connsiteX337" fmla="*/ 1065991 w 1325779"/>
              <a:gd name="connsiteY337" fmla="*/ 58845 h 113729"/>
              <a:gd name="connsiteX338" fmla="*/ 1101422 w 1325779"/>
              <a:gd name="connsiteY338" fmla="*/ 58845 h 113729"/>
              <a:gd name="connsiteX339" fmla="*/ 1104566 w 1325779"/>
              <a:gd name="connsiteY339" fmla="*/ 56178 h 113729"/>
              <a:gd name="connsiteX340" fmla="*/ 1081990 w 1325779"/>
              <a:gd name="connsiteY340" fmla="*/ 31318 h 113729"/>
              <a:gd name="connsiteX341" fmla="*/ 1055611 w 1325779"/>
              <a:gd name="connsiteY341" fmla="*/ 60179 h 113729"/>
              <a:gd name="connsiteX342" fmla="*/ 1083423 w 1325779"/>
              <a:gd name="connsiteY342" fmla="*/ 89325 h 113729"/>
              <a:gd name="connsiteX343" fmla="*/ 1104566 w 1325779"/>
              <a:gd name="connsiteY343" fmla="*/ 72942 h 113729"/>
              <a:gd name="connsiteX344" fmla="*/ 1096278 w 1325779"/>
              <a:gd name="connsiteY344" fmla="*/ 56178 h 113729"/>
              <a:gd name="connsiteX345" fmla="*/ 1066177 w 1325779"/>
              <a:gd name="connsiteY345" fmla="*/ 56178 h 113729"/>
              <a:gd name="connsiteX346" fmla="*/ 1081990 w 1325779"/>
              <a:gd name="connsiteY346" fmla="*/ 34176 h 113729"/>
              <a:gd name="connsiteX347" fmla="*/ 1096278 w 1325779"/>
              <a:gd name="connsiteY347" fmla="*/ 56178 h 113729"/>
              <a:gd name="connsiteX348" fmla="*/ 1175910 w 1325779"/>
              <a:gd name="connsiteY348" fmla="*/ 87991 h 113729"/>
              <a:gd name="connsiteX349" fmla="*/ 1175910 w 1325779"/>
              <a:gd name="connsiteY349" fmla="*/ 84182 h 113729"/>
              <a:gd name="connsiteX350" fmla="*/ 1165902 w 1325779"/>
              <a:gd name="connsiteY350" fmla="*/ 80277 h 113729"/>
              <a:gd name="connsiteX351" fmla="*/ 1165902 w 1325779"/>
              <a:gd name="connsiteY351" fmla="*/ 56178 h 113729"/>
              <a:gd name="connsiteX352" fmla="*/ 1162004 w 1325779"/>
              <a:gd name="connsiteY352" fmla="*/ 36842 h 113729"/>
              <a:gd name="connsiteX353" fmla="*/ 1148758 w 1325779"/>
              <a:gd name="connsiteY353" fmla="*/ 32080 h 113729"/>
              <a:gd name="connsiteX354" fmla="*/ 1129997 w 1325779"/>
              <a:gd name="connsiteY354" fmla="*/ 45415 h 113729"/>
              <a:gd name="connsiteX355" fmla="*/ 1129997 w 1325779"/>
              <a:gd name="connsiteY355" fmla="*/ 32080 h 113729"/>
              <a:gd name="connsiteX356" fmla="*/ 1112184 w 1325779"/>
              <a:gd name="connsiteY356" fmla="*/ 33508 h 113729"/>
              <a:gd name="connsiteX357" fmla="*/ 1112184 w 1325779"/>
              <a:gd name="connsiteY357" fmla="*/ 37414 h 113729"/>
              <a:gd name="connsiteX358" fmla="*/ 1122090 w 1325779"/>
              <a:gd name="connsiteY358" fmla="*/ 44558 h 113729"/>
              <a:gd name="connsiteX359" fmla="*/ 1122090 w 1325779"/>
              <a:gd name="connsiteY359" fmla="*/ 78371 h 113729"/>
              <a:gd name="connsiteX360" fmla="*/ 1112184 w 1325779"/>
              <a:gd name="connsiteY360" fmla="*/ 84182 h 113729"/>
              <a:gd name="connsiteX361" fmla="*/ 1112184 w 1325779"/>
              <a:gd name="connsiteY361" fmla="*/ 87991 h 113729"/>
              <a:gd name="connsiteX362" fmla="*/ 1126471 w 1325779"/>
              <a:gd name="connsiteY362" fmla="*/ 87611 h 113729"/>
              <a:gd name="connsiteX363" fmla="*/ 1140573 w 1325779"/>
              <a:gd name="connsiteY363" fmla="*/ 87991 h 113729"/>
              <a:gd name="connsiteX364" fmla="*/ 1140573 w 1325779"/>
              <a:gd name="connsiteY364" fmla="*/ 84182 h 113729"/>
              <a:gd name="connsiteX365" fmla="*/ 1130760 w 1325779"/>
              <a:gd name="connsiteY365" fmla="*/ 78371 h 113729"/>
              <a:gd name="connsiteX366" fmla="*/ 1130760 w 1325779"/>
              <a:gd name="connsiteY366" fmla="*/ 55130 h 113729"/>
              <a:gd name="connsiteX367" fmla="*/ 1147903 w 1325779"/>
              <a:gd name="connsiteY367" fmla="*/ 34842 h 113729"/>
              <a:gd name="connsiteX368" fmla="*/ 1157242 w 1325779"/>
              <a:gd name="connsiteY368" fmla="*/ 48844 h 113729"/>
              <a:gd name="connsiteX369" fmla="*/ 1157242 w 1325779"/>
              <a:gd name="connsiteY369" fmla="*/ 78371 h 113729"/>
              <a:gd name="connsiteX370" fmla="*/ 1147428 w 1325779"/>
              <a:gd name="connsiteY370" fmla="*/ 84182 h 113729"/>
              <a:gd name="connsiteX371" fmla="*/ 1147428 w 1325779"/>
              <a:gd name="connsiteY371" fmla="*/ 87991 h 113729"/>
              <a:gd name="connsiteX372" fmla="*/ 1161716 w 1325779"/>
              <a:gd name="connsiteY372" fmla="*/ 87611 h 113729"/>
              <a:gd name="connsiteX373" fmla="*/ 1230958 w 1325779"/>
              <a:gd name="connsiteY373" fmla="*/ 72942 h 113729"/>
              <a:gd name="connsiteX374" fmla="*/ 1229340 w 1325779"/>
              <a:gd name="connsiteY374" fmla="*/ 71608 h 113729"/>
              <a:gd name="connsiteX375" fmla="*/ 1227721 w 1325779"/>
              <a:gd name="connsiteY375" fmla="*/ 72942 h 113729"/>
              <a:gd name="connsiteX376" fmla="*/ 1211052 w 1325779"/>
              <a:gd name="connsiteY376" fmla="*/ 86277 h 113729"/>
              <a:gd name="connsiteX377" fmla="*/ 1193146 w 1325779"/>
              <a:gd name="connsiteY377" fmla="*/ 60465 h 113729"/>
              <a:gd name="connsiteX378" fmla="*/ 1210290 w 1325779"/>
              <a:gd name="connsiteY378" fmla="*/ 34461 h 113729"/>
              <a:gd name="connsiteX379" fmla="*/ 1223814 w 1325779"/>
              <a:gd name="connsiteY379" fmla="*/ 39223 h 113729"/>
              <a:gd name="connsiteX380" fmla="*/ 1217917 w 1325779"/>
              <a:gd name="connsiteY380" fmla="*/ 45033 h 113729"/>
              <a:gd name="connsiteX381" fmla="*/ 1223628 w 1325779"/>
              <a:gd name="connsiteY381" fmla="*/ 50845 h 113729"/>
              <a:gd name="connsiteX382" fmla="*/ 1229442 w 1325779"/>
              <a:gd name="connsiteY382" fmla="*/ 44844 h 113729"/>
              <a:gd name="connsiteX383" fmla="*/ 1210104 w 1325779"/>
              <a:gd name="connsiteY383" fmla="*/ 31318 h 113729"/>
              <a:gd name="connsiteX384" fmla="*/ 1182766 w 1325779"/>
              <a:gd name="connsiteY384" fmla="*/ 60655 h 113729"/>
              <a:gd name="connsiteX385" fmla="*/ 1210010 w 1325779"/>
              <a:gd name="connsiteY385" fmla="*/ 89325 h 113729"/>
              <a:gd name="connsiteX386" fmla="*/ 1230958 w 1325779"/>
              <a:gd name="connsiteY386" fmla="*/ 72942 h 113729"/>
              <a:gd name="connsiteX387" fmla="*/ 1287252 w 1325779"/>
              <a:gd name="connsiteY387" fmla="*/ 72942 h 113729"/>
              <a:gd name="connsiteX388" fmla="*/ 1285541 w 1325779"/>
              <a:gd name="connsiteY388" fmla="*/ 71513 h 113729"/>
              <a:gd name="connsiteX389" fmla="*/ 1283922 w 1325779"/>
              <a:gd name="connsiteY389" fmla="*/ 73324 h 113729"/>
              <a:gd name="connsiteX390" fmla="*/ 1266872 w 1325779"/>
              <a:gd name="connsiteY390" fmla="*/ 86277 h 113729"/>
              <a:gd name="connsiteX391" fmla="*/ 1252585 w 1325779"/>
              <a:gd name="connsiteY391" fmla="*/ 77705 h 113729"/>
              <a:gd name="connsiteX392" fmla="*/ 1248678 w 1325779"/>
              <a:gd name="connsiteY392" fmla="*/ 58845 h 113729"/>
              <a:gd name="connsiteX393" fmla="*/ 1284108 w 1325779"/>
              <a:gd name="connsiteY393" fmla="*/ 58845 h 113729"/>
              <a:gd name="connsiteX394" fmla="*/ 1287252 w 1325779"/>
              <a:gd name="connsiteY394" fmla="*/ 56178 h 113729"/>
              <a:gd name="connsiteX395" fmla="*/ 1264584 w 1325779"/>
              <a:gd name="connsiteY395" fmla="*/ 31318 h 113729"/>
              <a:gd name="connsiteX396" fmla="*/ 1238297 w 1325779"/>
              <a:gd name="connsiteY396" fmla="*/ 60179 h 113729"/>
              <a:gd name="connsiteX397" fmla="*/ 1266109 w 1325779"/>
              <a:gd name="connsiteY397" fmla="*/ 89325 h 113729"/>
              <a:gd name="connsiteX398" fmla="*/ 1287252 w 1325779"/>
              <a:gd name="connsiteY398" fmla="*/ 72942 h 113729"/>
              <a:gd name="connsiteX399" fmla="*/ 1278871 w 1325779"/>
              <a:gd name="connsiteY399" fmla="*/ 56178 h 113729"/>
              <a:gd name="connsiteX400" fmla="*/ 1248873 w 1325779"/>
              <a:gd name="connsiteY400" fmla="*/ 56178 h 113729"/>
              <a:gd name="connsiteX401" fmla="*/ 1264584 w 1325779"/>
              <a:gd name="connsiteY401" fmla="*/ 34176 h 113729"/>
              <a:gd name="connsiteX402" fmla="*/ 1278871 w 1325779"/>
              <a:gd name="connsiteY402" fmla="*/ 56178 h 113729"/>
              <a:gd name="connsiteX403" fmla="*/ 1316683 w 1325779"/>
              <a:gd name="connsiteY403" fmla="*/ 87896 h 113729"/>
              <a:gd name="connsiteX404" fmla="*/ 1308497 w 1325779"/>
              <a:gd name="connsiteY404" fmla="*/ 74657 h 113729"/>
              <a:gd name="connsiteX405" fmla="*/ 1301735 w 1325779"/>
              <a:gd name="connsiteY405" fmla="*/ 81324 h 113729"/>
              <a:gd name="connsiteX406" fmla="*/ 1308497 w 1325779"/>
              <a:gd name="connsiteY406" fmla="*/ 87991 h 113729"/>
              <a:gd name="connsiteX407" fmla="*/ 1313539 w 1325779"/>
              <a:gd name="connsiteY407" fmla="*/ 85896 h 113729"/>
              <a:gd name="connsiteX408" fmla="*/ 1304777 w 1325779"/>
              <a:gd name="connsiteY408" fmla="*/ 109613 h 113729"/>
              <a:gd name="connsiteX409" fmla="*/ 1303828 w 1325779"/>
              <a:gd name="connsiteY409" fmla="*/ 111042 h 113729"/>
              <a:gd name="connsiteX410" fmla="*/ 1305065 w 1325779"/>
              <a:gd name="connsiteY410" fmla="*/ 112471 h 113729"/>
              <a:gd name="connsiteX411" fmla="*/ 1316683 w 1325779"/>
              <a:gd name="connsiteY411" fmla="*/ 87896 h 1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Lst>
            <a:rect l="l" t="t" r="r" b="b"/>
            <a:pathLst>
              <a:path w="1325779" h="113729">
                <a:moveTo>
                  <a:pt x="17953" y="87991"/>
                </a:moveTo>
                <a:lnTo>
                  <a:pt x="17953" y="84182"/>
                </a:lnTo>
                <a:cubicBezTo>
                  <a:pt x="9572" y="84182"/>
                  <a:pt x="8995" y="83419"/>
                  <a:pt x="8995" y="78466"/>
                </a:cubicBezTo>
                <a:lnTo>
                  <a:pt x="8995" y="32080"/>
                </a:lnTo>
                <a:lnTo>
                  <a:pt x="-8715" y="33508"/>
                </a:lnTo>
                <a:lnTo>
                  <a:pt x="-8715" y="37414"/>
                </a:lnTo>
                <a:cubicBezTo>
                  <a:pt x="-334" y="37414"/>
                  <a:pt x="717" y="38176"/>
                  <a:pt x="717" y="44367"/>
                </a:cubicBezTo>
                <a:lnTo>
                  <a:pt x="717" y="78371"/>
                </a:lnTo>
                <a:cubicBezTo>
                  <a:pt x="717" y="84182"/>
                  <a:pt x="-623" y="84182"/>
                  <a:pt x="-9097" y="84182"/>
                </a:cubicBezTo>
                <a:lnTo>
                  <a:pt x="-9097" y="87991"/>
                </a:lnTo>
                <a:lnTo>
                  <a:pt x="4810" y="87611"/>
                </a:lnTo>
                <a:cubicBezTo>
                  <a:pt x="9191" y="87611"/>
                  <a:pt x="13665" y="87896"/>
                  <a:pt x="17953" y="87991"/>
                </a:cubicBezTo>
                <a:close/>
                <a:moveTo>
                  <a:pt x="10902" y="11696"/>
                </a:moveTo>
                <a:cubicBezTo>
                  <a:pt x="10902" y="8267"/>
                  <a:pt x="8140" y="4933"/>
                  <a:pt x="4233" y="4933"/>
                </a:cubicBezTo>
                <a:cubicBezTo>
                  <a:pt x="-46" y="4933"/>
                  <a:pt x="-2623" y="8362"/>
                  <a:pt x="-2623" y="11696"/>
                </a:cubicBezTo>
                <a:cubicBezTo>
                  <a:pt x="-2623" y="15126"/>
                  <a:pt x="428" y="18364"/>
                  <a:pt x="4140" y="18364"/>
                </a:cubicBezTo>
                <a:cubicBezTo>
                  <a:pt x="8428" y="18364"/>
                  <a:pt x="10902" y="14840"/>
                  <a:pt x="10902" y="11696"/>
                </a:cubicBezTo>
                <a:close/>
                <a:moveTo>
                  <a:pt x="89576" y="87991"/>
                </a:moveTo>
                <a:lnTo>
                  <a:pt x="89576" y="84182"/>
                </a:lnTo>
                <a:cubicBezTo>
                  <a:pt x="83009" y="84182"/>
                  <a:pt x="79772" y="84182"/>
                  <a:pt x="79577" y="80277"/>
                </a:cubicBezTo>
                <a:lnTo>
                  <a:pt x="79577" y="56178"/>
                </a:lnTo>
                <a:cubicBezTo>
                  <a:pt x="79577" y="45319"/>
                  <a:pt x="79577" y="41320"/>
                  <a:pt x="75773" y="36842"/>
                </a:cubicBezTo>
                <a:cubicBezTo>
                  <a:pt x="73959" y="34556"/>
                  <a:pt x="69773" y="32080"/>
                  <a:pt x="62434" y="32080"/>
                </a:cubicBezTo>
                <a:cubicBezTo>
                  <a:pt x="53290" y="32080"/>
                  <a:pt x="47291" y="37605"/>
                  <a:pt x="43765" y="45415"/>
                </a:cubicBezTo>
                <a:lnTo>
                  <a:pt x="43765" y="32080"/>
                </a:lnTo>
                <a:lnTo>
                  <a:pt x="25859" y="33508"/>
                </a:lnTo>
                <a:lnTo>
                  <a:pt x="25859" y="37414"/>
                </a:lnTo>
                <a:cubicBezTo>
                  <a:pt x="34808" y="37414"/>
                  <a:pt x="35859" y="38271"/>
                  <a:pt x="35859" y="44558"/>
                </a:cubicBezTo>
                <a:lnTo>
                  <a:pt x="35859" y="78371"/>
                </a:lnTo>
                <a:cubicBezTo>
                  <a:pt x="35859" y="84182"/>
                  <a:pt x="34333" y="84182"/>
                  <a:pt x="25859" y="84182"/>
                </a:cubicBezTo>
                <a:lnTo>
                  <a:pt x="25859" y="87991"/>
                </a:lnTo>
                <a:lnTo>
                  <a:pt x="40147" y="87611"/>
                </a:lnTo>
                <a:lnTo>
                  <a:pt x="54341" y="87991"/>
                </a:lnTo>
                <a:lnTo>
                  <a:pt x="54341" y="84182"/>
                </a:lnTo>
                <a:cubicBezTo>
                  <a:pt x="45961" y="84182"/>
                  <a:pt x="44435" y="84182"/>
                  <a:pt x="44435" y="78371"/>
                </a:cubicBezTo>
                <a:lnTo>
                  <a:pt x="44435" y="55130"/>
                </a:lnTo>
                <a:cubicBezTo>
                  <a:pt x="44435" y="41986"/>
                  <a:pt x="53579" y="34842"/>
                  <a:pt x="61578" y="34842"/>
                </a:cubicBezTo>
                <a:cubicBezTo>
                  <a:pt x="69485" y="34842"/>
                  <a:pt x="71010" y="41700"/>
                  <a:pt x="71010" y="48844"/>
                </a:cubicBezTo>
                <a:lnTo>
                  <a:pt x="71010" y="78371"/>
                </a:lnTo>
                <a:cubicBezTo>
                  <a:pt x="71010" y="84182"/>
                  <a:pt x="69485" y="84182"/>
                  <a:pt x="61104" y="84182"/>
                </a:cubicBezTo>
                <a:lnTo>
                  <a:pt x="61104" y="87991"/>
                </a:lnTo>
                <a:lnTo>
                  <a:pt x="75391" y="87611"/>
                </a:lnTo>
                <a:close/>
                <a:moveTo>
                  <a:pt x="176260" y="72371"/>
                </a:moveTo>
                <a:lnTo>
                  <a:pt x="176260" y="65132"/>
                </a:lnTo>
                <a:lnTo>
                  <a:pt x="173116" y="65132"/>
                </a:lnTo>
                <a:lnTo>
                  <a:pt x="173116" y="72085"/>
                </a:lnTo>
                <a:cubicBezTo>
                  <a:pt x="173116" y="81515"/>
                  <a:pt x="169302" y="86277"/>
                  <a:pt x="164642" y="86277"/>
                </a:cubicBezTo>
                <a:cubicBezTo>
                  <a:pt x="156158" y="86277"/>
                  <a:pt x="156158" y="74752"/>
                  <a:pt x="156158" y="72561"/>
                </a:cubicBezTo>
                <a:lnTo>
                  <a:pt x="156158" y="37414"/>
                </a:lnTo>
                <a:lnTo>
                  <a:pt x="174353" y="37414"/>
                </a:lnTo>
                <a:lnTo>
                  <a:pt x="174353" y="33508"/>
                </a:lnTo>
                <a:lnTo>
                  <a:pt x="156158" y="33508"/>
                </a:lnTo>
                <a:lnTo>
                  <a:pt x="156158" y="10173"/>
                </a:lnTo>
                <a:lnTo>
                  <a:pt x="153014" y="10173"/>
                </a:lnTo>
                <a:cubicBezTo>
                  <a:pt x="152921" y="20555"/>
                  <a:pt x="149015" y="34176"/>
                  <a:pt x="136634" y="34556"/>
                </a:cubicBezTo>
                <a:lnTo>
                  <a:pt x="136634" y="37414"/>
                </a:lnTo>
                <a:lnTo>
                  <a:pt x="147396" y="37414"/>
                </a:lnTo>
                <a:lnTo>
                  <a:pt x="147396" y="72371"/>
                </a:lnTo>
                <a:cubicBezTo>
                  <a:pt x="147396" y="87896"/>
                  <a:pt x="159116" y="89325"/>
                  <a:pt x="163777" y="89325"/>
                </a:cubicBezTo>
                <a:cubicBezTo>
                  <a:pt x="172734" y="89325"/>
                  <a:pt x="176260" y="80467"/>
                  <a:pt x="176260" y="72371"/>
                </a:cubicBezTo>
                <a:close/>
                <a:moveTo>
                  <a:pt x="251222" y="87991"/>
                </a:moveTo>
                <a:lnTo>
                  <a:pt x="251222" y="84182"/>
                </a:lnTo>
                <a:cubicBezTo>
                  <a:pt x="244646" y="84182"/>
                  <a:pt x="241409" y="84182"/>
                  <a:pt x="241223" y="80277"/>
                </a:cubicBezTo>
                <a:lnTo>
                  <a:pt x="241223" y="56178"/>
                </a:lnTo>
                <a:cubicBezTo>
                  <a:pt x="241223" y="45319"/>
                  <a:pt x="241223" y="41320"/>
                  <a:pt x="237316" y="36842"/>
                </a:cubicBezTo>
                <a:cubicBezTo>
                  <a:pt x="235595" y="34556"/>
                  <a:pt x="231410" y="32080"/>
                  <a:pt x="224071" y="32080"/>
                </a:cubicBezTo>
                <a:cubicBezTo>
                  <a:pt x="213401" y="32080"/>
                  <a:pt x="207886" y="39605"/>
                  <a:pt x="205783" y="44272"/>
                </a:cubicBezTo>
                <a:lnTo>
                  <a:pt x="205783" y="171"/>
                </a:lnTo>
                <a:lnTo>
                  <a:pt x="187496" y="1505"/>
                </a:lnTo>
                <a:lnTo>
                  <a:pt x="187496" y="5601"/>
                </a:lnTo>
                <a:cubicBezTo>
                  <a:pt x="196454" y="5601"/>
                  <a:pt x="197495" y="6458"/>
                  <a:pt x="197495" y="12554"/>
                </a:cubicBezTo>
                <a:lnTo>
                  <a:pt x="197495" y="78371"/>
                </a:lnTo>
                <a:cubicBezTo>
                  <a:pt x="197495" y="84182"/>
                  <a:pt x="195979" y="84182"/>
                  <a:pt x="187496" y="84182"/>
                </a:cubicBezTo>
                <a:lnTo>
                  <a:pt x="187496" y="87991"/>
                </a:lnTo>
                <a:lnTo>
                  <a:pt x="201784" y="87611"/>
                </a:lnTo>
                <a:lnTo>
                  <a:pt x="215885" y="87991"/>
                </a:lnTo>
                <a:lnTo>
                  <a:pt x="215885" y="84182"/>
                </a:lnTo>
                <a:cubicBezTo>
                  <a:pt x="207597" y="84182"/>
                  <a:pt x="206072" y="84182"/>
                  <a:pt x="206072" y="78371"/>
                </a:cubicBezTo>
                <a:lnTo>
                  <a:pt x="206072" y="55130"/>
                </a:lnTo>
                <a:cubicBezTo>
                  <a:pt x="206072" y="41986"/>
                  <a:pt x="215215" y="34842"/>
                  <a:pt x="223215" y="34842"/>
                </a:cubicBezTo>
                <a:cubicBezTo>
                  <a:pt x="231121" y="34842"/>
                  <a:pt x="232554" y="41700"/>
                  <a:pt x="232554" y="48844"/>
                </a:cubicBezTo>
                <a:lnTo>
                  <a:pt x="232554" y="78371"/>
                </a:lnTo>
                <a:cubicBezTo>
                  <a:pt x="232554" y="84182"/>
                  <a:pt x="231121" y="84182"/>
                  <a:pt x="222740" y="84182"/>
                </a:cubicBezTo>
                <a:lnTo>
                  <a:pt x="222740" y="87991"/>
                </a:lnTo>
                <a:lnTo>
                  <a:pt x="237028" y="87611"/>
                </a:lnTo>
                <a:close/>
                <a:moveTo>
                  <a:pt x="306270" y="72942"/>
                </a:moveTo>
                <a:cubicBezTo>
                  <a:pt x="306270" y="71608"/>
                  <a:pt x="305228" y="71513"/>
                  <a:pt x="304652" y="71513"/>
                </a:cubicBezTo>
                <a:cubicBezTo>
                  <a:pt x="303517" y="71513"/>
                  <a:pt x="303136" y="72276"/>
                  <a:pt x="303033" y="73324"/>
                </a:cubicBezTo>
                <a:cubicBezTo>
                  <a:pt x="298559" y="86277"/>
                  <a:pt x="287127" y="86277"/>
                  <a:pt x="285890" y="86277"/>
                </a:cubicBezTo>
                <a:cubicBezTo>
                  <a:pt x="279509" y="86277"/>
                  <a:pt x="274458" y="82467"/>
                  <a:pt x="271603" y="77705"/>
                </a:cubicBezTo>
                <a:cubicBezTo>
                  <a:pt x="267798" y="71608"/>
                  <a:pt x="267798" y="63322"/>
                  <a:pt x="267798" y="58845"/>
                </a:cubicBezTo>
                <a:lnTo>
                  <a:pt x="303136" y="58845"/>
                </a:lnTo>
                <a:cubicBezTo>
                  <a:pt x="305898" y="58845"/>
                  <a:pt x="306270" y="58845"/>
                  <a:pt x="306270" y="56178"/>
                </a:cubicBezTo>
                <a:cubicBezTo>
                  <a:pt x="306270" y="43701"/>
                  <a:pt x="299415" y="31318"/>
                  <a:pt x="283704" y="31318"/>
                </a:cubicBezTo>
                <a:cubicBezTo>
                  <a:pt x="268933" y="31318"/>
                  <a:pt x="257315" y="44367"/>
                  <a:pt x="257315" y="60179"/>
                </a:cubicBezTo>
                <a:cubicBezTo>
                  <a:pt x="257315" y="77134"/>
                  <a:pt x="270552" y="89325"/>
                  <a:pt x="285127" y="89325"/>
                </a:cubicBezTo>
                <a:cubicBezTo>
                  <a:pt x="300652" y="89325"/>
                  <a:pt x="306270" y="75323"/>
                  <a:pt x="306270" y="72942"/>
                </a:cubicBezTo>
                <a:close/>
                <a:moveTo>
                  <a:pt x="297992" y="56178"/>
                </a:moveTo>
                <a:lnTo>
                  <a:pt x="267891" y="56178"/>
                </a:lnTo>
                <a:cubicBezTo>
                  <a:pt x="268654" y="37223"/>
                  <a:pt x="279323" y="34176"/>
                  <a:pt x="283704" y="34176"/>
                </a:cubicBezTo>
                <a:cubicBezTo>
                  <a:pt x="296652" y="34176"/>
                  <a:pt x="297992" y="51225"/>
                  <a:pt x="297992" y="56178"/>
                </a:cubicBezTo>
                <a:close/>
                <a:moveTo>
                  <a:pt x="411622" y="60941"/>
                </a:moveTo>
                <a:cubicBezTo>
                  <a:pt x="411622" y="44749"/>
                  <a:pt x="399046" y="31318"/>
                  <a:pt x="383810" y="31318"/>
                </a:cubicBezTo>
                <a:cubicBezTo>
                  <a:pt x="367904" y="31318"/>
                  <a:pt x="355709" y="45129"/>
                  <a:pt x="355709" y="60941"/>
                </a:cubicBezTo>
                <a:cubicBezTo>
                  <a:pt x="355709" y="77323"/>
                  <a:pt x="368759" y="89325"/>
                  <a:pt x="383717" y="89325"/>
                </a:cubicBezTo>
                <a:cubicBezTo>
                  <a:pt x="399046" y="89325"/>
                  <a:pt x="411622" y="77038"/>
                  <a:pt x="411622" y="60941"/>
                </a:cubicBezTo>
                <a:close/>
                <a:moveTo>
                  <a:pt x="401241" y="59893"/>
                </a:moveTo>
                <a:cubicBezTo>
                  <a:pt x="401241" y="64465"/>
                  <a:pt x="401241" y="71322"/>
                  <a:pt x="398386" y="76848"/>
                </a:cubicBezTo>
                <a:cubicBezTo>
                  <a:pt x="395623" y="82467"/>
                  <a:pt x="390098" y="86277"/>
                  <a:pt x="383810" y="86277"/>
                </a:cubicBezTo>
                <a:cubicBezTo>
                  <a:pt x="378284" y="86277"/>
                  <a:pt x="372852" y="83515"/>
                  <a:pt x="369429" y="77705"/>
                </a:cubicBezTo>
                <a:cubicBezTo>
                  <a:pt x="366090" y="72276"/>
                  <a:pt x="366090" y="64465"/>
                  <a:pt x="366090" y="59893"/>
                </a:cubicBezTo>
                <a:cubicBezTo>
                  <a:pt x="366090" y="54940"/>
                  <a:pt x="366090" y="48177"/>
                  <a:pt x="369234" y="42652"/>
                </a:cubicBezTo>
                <a:cubicBezTo>
                  <a:pt x="372666" y="36842"/>
                  <a:pt x="378666" y="34176"/>
                  <a:pt x="383717" y="34176"/>
                </a:cubicBezTo>
                <a:cubicBezTo>
                  <a:pt x="389242" y="34176"/>
                  <a:pt x="394665" y="36937"/>
                  <a:pt x="398004" y="42367"/>
                </a:cubicBezTo>
                <a:cubicBezTo>
                  <a:pt x="401241" y="47796"/>
                  <a:pt x="401241" y="55130"/>
                  <a:pt x="401241" y="59893"/>
                </a:cubicBezTo>
                <a:close/>
                <a:moveTo>
                  <a:pt x="483152" y="87991"/>
                </a:moveTo>
                <a:lnTo>
                  <a:pt x="483152" y="84182"/>
                </a:lnTo>
                <a:cubicBezTo>
                  <a:pt x="474204" y="84182"/>
                  <a:pt x="473153" y="83229"/>
                  <a:pt x="473153" y="77038"/>
                </a:cubicBezTo>
                <a:lnTo>
                  <a:pt x="473153" y="32080"/>
                </a:lnTo>
                <a:lnTo>
                  <a:pt x="454670" y="33508"/>
                </a:lnTo>
                <a:lnTo>
                  <a:pt x="454670" y="37414"/>
                </a:lnTo>
                <a:cubicBezTo>
                  <a:pt x="463535" y="37414"/>
                  <a:pt x="464577" y="38271"/>
                  <a:pt x="464577" y="44558"/>
                </a:cubicBezTo>
                <a:lnTo>
                  <a:pt x="464577" y="67037"/>
                </a:lnTo>
                <a:cubicBezTo>
                  <a:pt x="464577" y="78086"/>
                  <a:pt x="458484" y="86659"/>
                  <a:pt x="449248" y="86659"/>
                </a:cubicBezTo>
                <a:cubicBezTo>
                  <a:pt x="438671" y="86659"/>
                  <a:pt x="438002" y="80752"/>
                  <a:pt x="438002" y="73990"/>
                </a:cubicBezTo>
                <a:lnTo>
                  <a:pt x="438002" y="32080"/>
                </a:lnTo>
                <a:lnTo>
                  <a:pt x="419435" y="33508"/>
                </a:lnTo>
                <a:lnTo>
                  <a:pt x="419435" y="37414"/>
                </a:lnTo>
                <a:cubicBezTo>
                  <a:pt x="429435" y="37414"/>
                  <a:pt x="429435" y="37890"/>
                  <a:pt x="429435" y="49034"/>
                </a:cubicBezTo>
                <a:lnTo>
                  <a:pt x="429435" y="68084"/>
                </a:lnTo>
                <a:cubicBezTo>
                  <a:pt x="429435" y="77895"/>
                  <a:pt x="429435" y="89325"/>
                  <a:pt x="448578" y="89325"/>
                </a:cubicBezTo>
                <a:cubicBezTo>
                  <a:pt x="455629" y="89325"/>
                  <a:pt x="461247" y="85896"/>
                  <a:pt x="464865" y="78086"/>
                </a:cubicBezTo>
                <a:lnTo>
                  <a:pt x="464865" y="89325"/>
                </a:lnTo>
                <a:close/>
                <a:moveTo>
                  <a:pt x="527634" y="72371"/>
                </a:moveTo>
                <a:lnTo>
                  <a:pt x="527634" y="65132"/>
                </a:lnTo>
                <a:lnTo>
                  <a:pt x="524592" y="65132"/>
                </a:lnTo>
                <a:lnTo>
                  <a:pt x="524592" y="72085"/>
                </a:lnTo>
                <a:cubicBezTo>
                  <a:pt x="524592" y="81515"/>
                  <a:pt x="520685" y="86277"/>
                  <a:pt x="516109" y="86277"/>
                </a:cubicBezTo>
                <a:cubicBezTo>
                  <a:pt x="507635" y="86277"/>
                  <a:pt x="507635" y="74752"/>
                  <a:pt x="507635" y="72561"/>
                </a:cubicBezTo>
                <a:lnTo>
                  <a:pt x="507635" y="37414"/>
                </a:lnTo>
                <a:lnTo>
                  <a:pt x="525727" y="37414"/>
                </a:lnTo>
                <a:lnTo>
                  <a:pt x="525727" y="33508"/>
                </a:lnTo>
                <a:lnTo>
                  <a:pt x="507635" y="33508"/>
                </a:lnTo>
                <a:lnTo>
                  <a:pt x="507635" y="10173"/>
                </a:lnTo>
                <a:lnTo>
                  <a:pt x="504491" y="10173"/>
                </a:lnTo>
                <a:cubicBezTo>
                  <a:pt x="504295" y="20555"/>
                  <a:pt x="500491" y="34176"/>
                  <a:pt x="488110" y="34556"/>
                </a:cubicBezTo>
                <a:lnTo>
                  <a:pt x="488110" y="37414"/>
                </a:lnTo>
                <a:lnTo>
                  <a:pt x="498779" y="37414"/>
                </a:lnTo>
                <a:lnTo>
                  <a:pt x="498779" y="72371"/>
                </a:lnTo>
                <a:cubicBezTo>
                  <a:pt x="498779" y="87896"/>
                  <a:pt x="510583" y="89325"/>
                  <a:pt x="515160" y="89325"/>
                </a:cubicBezTo>
                <a:cubicBezTo>
                  <a:pt x="524108" y="89325"/>
                  <a:pt x="527634" y="80467"/>
                  <a:pt x="527634" y="72371"/>
                </a:cubicBezTo>
                <a:close/>
                <a:moveTo>
                  <a:pt x="600792" y="60655"/>
                </a:moveTo>
                <a:cubicBezTo>
                  <a:pt x="600792" y="44558"/>
                  <a:pt x="588504" y="32080"/>
                  <a:pt x="574310" y="32080"/>
                </a:cubicBezTo>
                <a:cubicBezTo>
                  <a:pt x="564496" y="32080"/>
                  <a:pt x="559166" y="37700"/>
                  <a:pt x="556590" y="40366"/>
                </a:cubicBezTo>
                <a:lnTo>
                  <a:pt x="556590" y="32080"/>
                </a:lnTo>
                <a:lnTo>
                  <a:pt x="538498" y="33508"/>
                </a:lnTo>
                <a:lnTo>
                  <a:pt x="538498" y="37414"/>
                </a:lnTo>
                <a:cubicBezTo>
                  <a:pt x="547353" y="37414"/>
                  <a:pt x="548302" y="38176"/>
                  <a:pt x="548302" y="43701"/>
                </a:cubicBezTo>
                <a:lnTo>
                  <a:pt x="548302" y="102946"/>
                </a:lnTo>
                <a:cubicBezTo>
                  <a:pt x="548302" y="108661"/>
                  <a:pt x="546972" y="108661"/>
                  <a:pt x="538498" y="108661"/>
                </a:cubicBezTo>
                <a:lnTo>
                  <a:pt x="538498" y="112566"/>
                </a:lnTo>
                <a:lnTo>
                  <a:pt x="552590" y="112090"/>
                </a:lnTo>
                <a:lnTo>
                  <a:pt x="566878" y="112566"/>
                </a:lnTo>
                <a:lnTo>
                  <a:pt x="566878" y="108661"/>
                </a:lnTo>
                <a:cubicBezTo>
                  <a:pt x="558404" y="108661"/>
                  <a:pt x="557064" y="108661"/>
                  <a:pt x="557064" y="102946"/>
                </a:cubicBezTo>
                <a:lnTo>
                  <a:pt x="557064" y="80563"/>
                </a:lnTo>
                <a:cubicBezTo>
                  <a:pt x="557641" y="82467"/>
                  <a:pt x="563073" y="89325"/>
                  <a:pt x="572598" y="89325"/>
                </a:cubicBezTo>
                <a:cubicBezTo>
                  <a:pt x="587546" y="89325"/>
                  <a:pt x="600792" y="77038"/>
                  <a:pt x="600792" y="60655"/>
                </a:cubicBezTo>
                <a:close/>
                <a:moveTo>
                  <a:pt x="590216" y="60655"/>
                </a:moveTo>
                <a:cubicBezTo>
                  <a:pt x="590216" y="75990"/>
                  <a:pt x="581453" y="86659"/>
                  <a:pt x="572115" y="86659"/>
                </a:cubicBezTo>
                <a:cubicBezTo>
                  <a:pt x="567073" y="86659"/>
                  <a:pt x="562310" y="84182"/>
                  <a:pt x="558878" y="78943"/>
                </a:cubicBezTo>
                <a:cubicBezTo>
                  <a:pt x="557064" y="76276"/>
                  <a:pt x="557064" y="76085"/>
                  <a:pt x="557064" y="73608"/>
                </a:cubicBezTo>
                <a:lnTo>
                  <a:pt x="557064" y="45415"/>
                </a:lnTo>
                <a:cubicBezTo>
                  <a:pt x="560692" y="38938"/>
                  <a:pt x="566878" y="35319"/>
                  <a:pt x="573259" y="35319"/>
                </a:cubicBezTo>
                <a:cubicBezTo>
                  <a:pt x="582495" y="35319"/>
                  <a:pt x="590216" y="46367"/>
                  <a:pt x="590216" y="60655"/>
                </a:cubicBezTo>
                <a:close/>
                <a:moveTo>
                  <a:pt x="672890" y="87991"/>
                </a:moveTo>
                <a:lnTo>
                  <a:pt x="672890" y="84182"/>
                </a:lnTo>
                <a:cubicBezTo>
                  <a:pt x="664034" y="84182"/>
                  <a:pt x="662983" y="83229"/>
                  <a:pt x="662983" y="77038"/>
                </a:cubicBezTo>
                <a:lnTo>
                  <a:pt x="662983" y="32080"/>
                </a:lnTo>
                <a:lnTo>
                  <a:pt x="644510" y="33508"/>
                </a:lnTo>
                <a:lnTo>
                  <a:pt x="644510" y="37414"/>
                </a:lnTo>
                <a:cubicBezTo>
                  <a:pt x="653272" y="37414"/>
                  <a:pt x="654314" y="38271"/>
                  <a:pt x="654314" y="44558"/>
                </a:cubicBezTo>
                <a:lnTo>
                  <a:pt x="654314" y="67037"/>
                </a:lnTo>
                <a:cubicBezTo>
                  <a:pt x="654314" y="78086"/>
                  <a:pt x="648221" y="86659"/>
                  <a:pt x="638985" y="86659"/>
                </a:cubicBezTo>
                <a:cubicBezTo>
                  <a:pt x="628409" y="86659"/>
                  <a:pt x="627841" y="80752"/>
                  <a:pt x="627841" y="73990"/>
                </a:cubicBezTo>
                <a:lnTo>
                  <a:pt x="627841" y="32080"/>
                </a:lnTo>
                <a:lnTo>
                  <a:pt x="609266" y="33508"/>
                </a:lnTo>
                <a:lnTo>
                  <a:pt x="609266" y="37414"/>
                </a:lnTo>
                <a:cubicBezTo>
                  <a:pt x="619172" y="37414"/>
                  <a:pt x="619172" y="37890"/>
                  <a:pt x="619172" y="49034"/>
                </a:cubicBezTo>
                <a:lnTo>
                  <a:pt x="619172" y="68084"/>
                </a:lnTo>
                <a:cubicBezTo>
                  <a:pt x="619172" y="77895"/>
                  <a:pt x="619172" y="89325"/>
                  <a:pt x="638408" y="89325"/>
                </a:cubicBezTo>
                <a:cubicBezTo>
                  <a:pt x="645366" y="89325"/>
                  <a:pt x="651077" y="85896"/>
                  <a:pt x="654602" y="78086"/>
                </a:cubicBezTo>
                <a:lnTo>
                  <a:pt x="654602" y="89325"/>
                </a:lnTo>
                <a:close/>
                <a:moveTo>
                  <a:pt x="717473" y="72371"/>
                </a:moveTo>
                <a:lnTo>
                  <a:pt x="717473" y="65132"/>
                </a:lnTo>
                <a:lnTo>
                  <a:pt x="714329" y="65132"/>
                </a:lnTo>
                <a:lnTo>
                  <a:pt x="714329" y="72085"/>
                </a:lnTo>
                <a:cubicBezTo>
                  <a:pt x="714329" y="81515"/>
                  <a:pt x="710515" y="86277"/>
                  <a:pt x="705846" y="86277"/>
                </a:cubicBezTo>
                <a:cubicBezTo>
                  <a:pt x="697372" y="86277"/>
                  <a:pt x="697372" y="74752"/>
                  <a:pt x="697372" y="72561"/>
                </a:cubicBezTo>
                <a:lnTo>
                  <a:pt x="697372" y="37414"/>
                </a:lnTo>
                <a:lnTo>
                  <a:pt x="715566" y="37414"/>
                </a:lnTo>
                <a:lnTo>
                  <a:pt x="715566" y="33508"/>
                </a:lnTo>
                <a:lnTo>
                  <a:pt x="697372" y="33508"/>
                </a:lnTo>
                <a:lnTo>
                  <a:pt x="697372" y="10173"/>
                </a:lnTo>
                <a:lnTo>
                  <a:pt x="694228" y="10173"/>
                </a:lnTo>
                <a:cubicBezTo>
                  <a:pt x="694135" y="20555"/>
                  <a:pt x="690228" y="34176"/>
                  <a:pt x="677848" y="34556"/>
                </a:cubicBezTo>
                <a:lnTo>
                  <a:pt x="677848" y="37414"/>
                </a:lnTo>
                <a:lnTo>
                  <a:pt x="688610" y="37414"/>
                </a:lnTo>
                <a:lnTo>
                  <a:pt x="688610" y="72371"/>
                </a:lnTo>
                <a:cubicBezTo>
                  <a:pt x="688610" y="87896"/>
                  <a:pt x="700321" y="89325"/>
                  <a:pt x="704990" y="89325"/>
                </a:cubicBezTo>
                <a:cubicBezTo>
                  <a:pt x="713948" y="89325"/>
                  <a:pt x="717473" y="80467"/>
                  <a:pt x="717473" y="72371"/>
                </a:cubicBezTo>
                <a:close/>
                <a:moveTo>
                  <a:pt x="833671" y="87991"/>
                </a:moveTo>
                <a:lnTo>
                  <a:pt x="833671" y="84182"/>
                </a:lnTo>
                <a:cubicBezTo>
                  <a:pt x="824722" y="84182"/>
                  <a:pt x="823764" y="83229"/>
                  <a:pt x="823764" y="77038"/>
                </a:cubicBezTo>
                <a:lnTo>
                  <a:pt x="823764" y="171"/>
                </a:lnTo>
                <a:lnTo>
                  <a:pt x="805477" y="1505"/>
                </a:lnTo>
                <a:lnTo>
                  <a:pt x="805477" y="5601"/>
                </a:lnTo>
                <a:cubicBezTo>
                  <a:pt x="814435" y="5601"/>
                  <a:pt x="815486" y="6458"/>
                  <a:pt x="815486" y="12554"/>
                </a:cubicBezTo>
                <a:lnTo>
                  <a:pt x="815486" y="39986"/>
                </a:lnTo>
                <a:cubicBezTo>
                  <a:pt x="811765" y="35319"/>
                  <a:pt x="806240" y="32080"/>
                  <a:pt x="799384" y="32080"/>
                </a:cubicBezTo>
                <a:cubicBezTo>
                  <a:pt x="784529" y="32080"/>
                  <a:pt x="771284" y="44558"/>
                  <a:pt x="771284" y="60750"/>
                </a:cubicBezTo>
                <a:cubicBezTo>
                  <a:pt x="771284" y="76848"/>
                  <a:pt x="783664" y="89325"/>
                  <a:pt x="798054" y="89325"/>
                </a:cubicBezTo>
                <a:cubicBezTo>
                  <a:pt x="806240" y="89325"/>
                  <a:pt x="811858" y="85039"/>
                  <a:pt x="815002" y="81038"/>
                </a:cubicBezTo>
                <a:lnTo>
                  <a:pt x="815002" y="89325"/>
                </a:lnTo>
                <a:close/>
                <a:moveTo>
                  <a:pt x="815002" y="73133"/>
                </a:moveTo>
                <a:cubicBezTo>
                  <a:pt x="815002" y="75323"/>
                  <a:pt x="815002" y="75705"/>
                  <a:pt x="813672" y="77705"/>
                </a:cubicBezTo>
                <a:cubicBezTo>
                  <a:pt x="809858" y="83896"/>
                  <a:pt x="804147" y="86659"/>
                  <a:pt x="798622" y="86659"/>
                </a:cubicBezTo>
                <a:cubicBezTo>
                  <a:pt x="793003" y="86659"/>
                  <a:pt x="788529" y="83419"/>
                  <a:pt x="785385" y="78466"/>
                </a:cubicBezTo>
                <a:cubicBezTo>
                  <a:pt x="782148" y="73324"/>
                  <a:pt x="781665" y="66180"/>
                  <a:pt x="781665" y="60941"/>
                </a:cubicBezTo>
                <a:cubicBezTo>
                  <a:pt x="781665" y="56273"/>
                  <a:pt x="781953" y="48748"/>
                  <a:pt x="785664" y="42938"/>
                </a:cubicBezTo>
                <a:cubicBezTo>
                  <a:pt x="788427" y="39034"/>
                  <a:pt x="793189" y="34842"/>
                  <a:pt x="799952" y="34842"/>
                </a:cubicBezTo>
                <a:cubicBezTo>
                  <a:pt x="804435" y="34842"/>
                  <a:pt x="809672" y="36842"/>
                  <a:pt x="813672" y="42463"/>
                </a:cubicBezTo>
                <a:cubicBezTo>
                  <a:pt x="815002" y="44558"/>
                  <a:pt x="815002" y="44844"/>
                  <a:pt x="815002" y="47130"/>
                </a:cubicBezTo>
                <a:close/>
                <a:moveTo>
                  <a:pt x="868534" y="87991"/>
                </a:moveTo>
                <a:lnTo>
                  <a:pt x="868534" y="84182"/>
                </a:lnTo>
                <a:cubicBezTo>
                  <a:pt x="860153" y="84182"/>
                  <a:pt x="859585" y="83419"/>
                  <a:pt x="859585" y="78466"/>
                </a:cubicBezTo>
                <a:lnTo>
                  <a:pt x="859585" y="32080"/>
                </a:lnTo>
                <a:lnTo>
                  <a:pt x="841865" y="33508"/>
                </a:lnTo>
                <a:lnTo>
                  <a:pt x="841865" y="37414"/>
                </a:lnTo>
                <a:cubicBezTo>
                  <a:pt x="850246" y="37414"/>
                  <a:pt x="851297" y="38176"/>
                  <a:pt x="851297" y="44367"/>
                </a:cubicBezTo>
                <a:lnTo>
                  <a:pt x="851297" y="78371"/>
                </a:lnTo>
                <a:cubicBezTo>
                  <a:pt x="851297" y="84182"/>
                  <a:pt x="849958" y="84182"/>
                  <a:pt x="841484" y="84182"/>
                </a:cubicBezTo>
                <a:lnTo>
                  <a:pt x="841484" y="87991"/>
                </a:lnTo>
                <a:lnTo>
                  <a:pt x="855390" y="87611"/>
                </a:lnTo>
                <a:cubicBezTo>
                  <a:pt x="859771" y="87611"/>
                  <a:pt x="864246" y="87896"/>
                  <a:pt x="868534" y="87991"/>
                </a:cubicBezTo>
                <a:close/>
                <a:moveTo>
                  <a:pt x="861585" y="11696"/>
                </a:moveTo>
                <a:cubicBezTo>
                  <a:pt x="861585" y="8267"/>
                  <a:pt x="858720" y="4933"/>
                  <a:pt x="854823" y="4933"/>
                </a:cubicBezTo>
                <a:cubicBezTo>
                  <a:pt x="850535" y="4933"/>
                  <a:pt x="847958" y="8362"/>
                  <a:pt x="847958" y="11696"/>
                </a:cubicBezTo>
                <a:cubicBezTo>
                  <a:pt x="847958" y="15126"/>
                  <a:pt x="851009" y="18364"/>
                  <a:pt x="854721" y="18364"/>
                </a:cubicBezTo>
                <a:cubicBezTo>
                  <a:pt x="859009" y="18364"/>
                  <a:pt x="861585" y="14840"/>
                  <a:pt x="861585" y="11696"/>
                </a:cubicBezTo>
                <a:close/>
                <a:moveTo>
                  <a:pt x="951877" y="7696"/>
                </a:moveTo>
                <a:cubicBezTo>
                  <a:pt x="951877" y="3220"/>
                  <a:pt x="947403" y="-1163"/>
                  <a:pt x="940259" y="-1163"/>
                </a:cubicBezTo>
                <a:cubicBezTo>
                  <a:pt x="932827" y="-1163"/>
                  <a:pt x="927302" y="3600"/>
                  <a:pt x="926735" y="4077"/>
                </a:cubicBezTo>
                <a:cubicBezTo>
                  <a:pt x="923014" y="-495"/>
                  <a:pt x="915870" y="-1163"/>
                  <a:pt x="912447" y="-1163"/>
                </a:cubicBezTo>
                <a:cubicBezTo>
                  <a:pt x="900541" y="-1163"/>
                  <a:pt x="885779" y="5410"/>
                  <a:pt x="885779" y="19126"/>
                </a:cubicBezTo>
                <a:lnTo>
                  <a:pt x="885779" y="33508"/>
                </a:lnTo>
                <a:lnTo>
                  <a:pt x="875873" y="33508"/>
                </a:lnTo>
                <a:lnTo>
                  <a:pt x="875873" y="37414"/>
                </a:lnTo>
                <a:lnTo>
                  <a:pt x="885779" y="37414"/>
                </a:lnTo>
                <a:lnTo>
                  <a:pt x="885779" y="78371"/>
                </a:lnTo>
                <a:cubicBezTo>
                  <a:pt x="885779" y="84182"/>
                  <a:pt x="884440" y="84182"/>
                  <a:pt x="875966" y="84182"/>
                </a:cubicBezTo>
                <a:lnTo>
                  <a:pt x="875966" y="87991"/>
                </a:lnTo>
                <a:lnTo>
                  <a:pt x="889965" y="87611"/>
                </a:lnTo>
                <a:lnTo>
                  <a:pt x="904066" y="87991"/>
                </a:lnTo>
                <a:lnTo>
                  <a:pt x="904066" y="84182"/>
                </a:lnTo>
                <a:cubicBezTo>
                  <a:pt x="895583" y="84182"/>
                  <a:pt x="894160" y="84182"/>
                  <a:pt x="894160" y="78371"/>
                </a:cubicBezTo>
                <a:lnTo>
                  <a:pt x="894160" y="37414"/>
                </a:lnTo>
                <a:lnTo>
                  <a:pt x="920735" y="37414"/>
                </a:lnTo>
                <a:lnTo>
                  <a:pt x="920735" y="78371"/>
                </a:lnTo>
                <a:cubicBezTo>
                  <a:pt x="920735" y="84182"/>
                  <a:pt x="919303" y="84182"/>
                  <a:pt x="910829" y="84182"/>
                </a:cubicBezTo>
                <a:lnTo>
                  <a:pt x="910829" y="87991"/>
                </a:lnTo>
                <a:lnTo>
                  <a:pt x="925209" y="87611"/>
                </a:lnTo>
                <a:cubicBezTo>
                  <a:pt x="930260" y="87611"/>
                  <a:pt x="936260" y="87611"/>
                  <a:pt x="941311" y="87991"/>
                </a:cubicBezTo>
                <a:lnTo>
                  <a:pt x="941311" y="84182"/>
                </a:lnTo>
                <a:lnTo>
                  <a:pt x="938641" y="84182"/>
                </a:lnTo>
                <a:cubicBezTo>
                  <a:pt x="929404" y="84182"/>
                  <a:pt x="929116" y="82658"/>
                  <a:pt x="929116" y="78181"/>
                </a:cubicBezTo>
                <a:lnTo>
                  <a:pt x="929116" y="37414"/>
                </a:lnTo>
                <a:lnTo>
                  <a:pt x="943692" y="37414"/>
                </a:lnTo>
                <a:lnTo>
                  <a:pt x="943692" y="33508"/>
                </a:lnTo>
                <a:lnTo>
                  <a:pt x="928642" y="33508"/>
                </a:lnTo>
                <a:lnTo>
                  <a:pt x="928642" y="18840"/>
                </a:lnTo>
                <a:cubicBezTo>
                  <a:pt x="928642" y="7505"/>
                  <a:pt x="934734" y="1505"/>
                  <a:pt x="940446" y="1505"/>
                </a:cubicBezTo>
                <a:cubicBezTo>
                  <a:pt x="940827" y="1505"/>
                  <a:pt x="942827" y="1505"/>
                  <a:pt x="944548" y="2457"/>
                </a:cubicBezTo>
                <a:cubicBezTo>
                  <a:pt x="943115" y="3029"/>
                  <a:pt x="940827" y="4647"/>
                  <a:pt x="940827" y="7791"/>
                </a:cubicBezTo>
                <a:cubicBezTo>
                  <a:pt x="940827" y="10744"/>
                  <a:pt x="942827" y="13316"/>
                  <a:pt x="946259" y="13316"/>
                </a:cubicBezTo>
                <a:cubicBezTo>
                  <a:pt x="949971" y="13316"/>
                  <a:pt x="951877" y="10744"/>
                  <a:pt x="951877" y="7696"/>
                </a:cubicBezTo>
                <a:close/>
                <a:moveTo>
                  <a:pt x="922065" y="4077"/>
                </a:moveTo>
                <a:cubicBezTo>
                  <a:pt x="920065" y="4363"/>
                  <a:pt x="917498" y="5981"/>
                  <a:pt x="917498" y="9601"/>
                </a:cubicBezTo>
                <a:cubicBezTo>
                  <a:pt x="917498" y="10363"/>
                  <a:pt x="917684" y="13411"/>
                  <a:pt x="921116" y="14649"/>
                </a:cubicBezTo>
                <a:cubicBezTo>
                  <a:pt x="920735" y="16269"/>
                  <a:pt x="920735" y="17507"/>
                  <a:pt x="920735" y="18935"/>
                </a:cubicBezTo>
                <a:lnTo>
                  <a:pt x="920735" y="33508"/>
                </a:lnTo>
                <a:lnTo>
                  <a:pt x="893872" y="33508"/>
                </a:lnTo>
                <a:lnTo>
                  <a:pt x="893872" y="19221"/>
                </a:lnTo>
                <a:cubicBezTo>
                  <a:pt x="893872" y="6933"/>
                  <a:pt x="904066" y="1505"/>
                  <a:pt x="912447" y="1505"/>
                </a:cubicBezTo>
                <a:cubicBezTo>
                  <a:pt x="918540" y="1505"/>
                  <a:pt x="922065" y="4077"/>
                  <a:pt x="922065" y="4077"/>
                </a:cubicBezTo>
                <a:close/>
                <a:moveTo>
                  <a:pt x="998740" y="72942"/>
                </a:moveTo>
                <a:cubicBezTo>
                  <a:pt x="998740" y="71608"/>
                  <a:pt x="997698" y="71513"/>
                  <a:pt x="997121" y="71513"/>
                </a:cubicBezTo>
                <a:cubicBezTo>
                  <a:pt x="995884" y="71513"/>
                  <a:pt x="995596" y="72276"/>
                  <a:pt x="995503" y="73324"/>
                </a:cubicBezTo>
                <a:cubicBezTo>
                  <a:pt x="991028" y="86277"/>
                  <a:pt x="979597" y="86277"/>
                  <a:pt x="978359" y="86277"/>
                </a:cubicBezTo>
                <a:cubicBezTo>
                  <a:pt x="971978" y="86277"/>
                  <a:pt x="966928" y="82467"/>
                  <a:pt x="964072" y="77705"/>
                </a:cubicBezTo>
                <a:cubicBezTo>
                  <a:pt x="960165" y="71608"/>
                  <a:pt x="960165" y="63322"/>
                  <a:pt x="960165" y="58845"/>
                </a:cubicBezTo>
                <a:lnTo>
                  <a:pt x="995596" y="58845"/>
                </a:lnTo>
                <a:cubicBezTo>
                  <a:pt x="998265" y="58845"/>
                  <a:pt x="998740" y="58845"/>
                  <a:pt x="998740" y="56178"/>
                </a:cubicBezTo>
                <a:cubicBezTo>
                  <a:pt x="998740" y="43701"/>
                  <a:pt x="991884" y="31318"/>
                  <a:pt x="976164" y="31318"/>
                </a:cubicBezTo>
                <a:cubicBezTo>
                  <a:pt x="961402" y="31318"/>
                  <a:pt x="949784" y="44367"/>
                  <a:pt x="949784" y="60179"/>
                </a:cubicBezTo>
                <a:cubicBezTo>
                  <a:pt x="949784" y="77134"/>
                  <a:pt x="963021" y="89325"/>
                  <a:pt x="977597" y="89325"/>
                </a:cubicBezTo>
                <a:cubicBezTo>
                  <a:pt x="993121" y="89325"/>
                  <a:pt x="998740" y="75323"/>
                  <a:pt x="998740" y="72942"/>
                </a:cubicBezTo>
                <a:close/>
                <a:moveTo>
                  <a:pt x="990452" y="56178"/>
                </a:moveTo>
                <a:lnTo>
                  <a:pt x="960361" y="56178"/>
                </a:lnTo>
                <a:cubicBezTo>
                  <a:pt x="961114" y="37223"/>
                  <a:pt x="971783" y="34176"/>
                  <a:pt x="976164" y="34176"/>
                </a:cubicBezTo>
                <a:cubicBezTo>
                  <a:pt x="989122" y="34176"/>
                  <a:pt x="990452" y="51225"/>
                  <a:pt x="990452" y="56178"/>
                </a:cubicBezTo>
                <a:close/>
                <a:moveTo>
                  <a:pt x="1048467" y="39795"/>
                </a:moveTo>
                <a:cubicBezTo>
                  <a:pt x="1048467" y="35794"/>
                  <a:pt x="1044560" y="32080"/>
                  <a:pt x="1039221" y="32080"/>
                </a:cubicBezTo>
                <a:cubicBezTo>
                  <a:pt x="1029891" y="32080"/>
                  <a:pt x="1025408" y="40557"/>
                  <a:pt x="1023603" y="46082"/>
                </a:cubicBezTo>
                <a:lnTo>
                  <a:pt x="1023603" y="32080"/>
                </a:lnTo>
                <a:lnTo>
                  <a:pt x="1006079" y="33508"/>
                </a:lnTo>
                <a:lnTo>
                  <a:pt x="1006079" y="37414"/>
                </a:lnTo>
                <a:cubicBezTo>
                  <a:pt x="1014841" y="37414"/>
                  <a:pt x="1015883" y="38271"/>
                  <a:pt x="1015883" y="44558"/>
                </a:cubicBezTo>
                <a:lnTo>
                  <a:pt x="1015883" y="78371"/>
                </a:lnTo>
                <a:cubicBezTo>
                  <a:pt x="1015883" y="84182"/>
                  <a:pt x="1014553" y="84182"/>
                  <a:pt x="1006079" y="84182"/>
                </a:cubicBezTo>
                <a:lnTo>
                  <a:pt x="1006079" y="87991"/>
                </a:lnTo>
                <a:lnTo>
                  <a:pt x="1020459" y="87611"/>
                </a:lnTo>
                <a:cubicBezTo>
                  <a:pt x="1025510" y="87611"/>
                  <a:pt x="1031510" y="87611"/>
                  <a:pt x="1036561" y="87991"/>
                </a:cubicBezTo>
                <a:lnTo>
                  <a:pt x="1036561" y="84182"/>
                </a:lnTo>
                <a:lnTo>
                  <a:pt x="1033891" y="84182"/>
                </a:lnTo>
                <a:cubicBezTo>
                  <a:pt x="1024459" y="84182"/>
                  <a:pt x="1024171" y="82658"/>
                  <a:pt x="1024171" y="78181"/>
                </a:cubicBezTo>
                <a:lnTo>
                  <a:pt x="1024171" y="58655"/>
                </a:lnTo>
                <a:cubicBezTo>
                  <a:pt x="1024171" y="46177"/>
                  <a:pt x="1029603" y="34842"/>
                  <a:pt x="1039221" y="34842"/>
                </a:cubicBezTo>
                <a:cubicBezTo>
                  <a:pt x="1039984" y="34842"/>
                  <a:pt x="1040272" y="34842"/>
                  <a:pt x="1040560" y="35033"/>
                </a:cubicBezTo>
                <a:cubicBezTo>
                  <a:pt x="1040179" y="35224"/>
                  <a:pt x="1037602" y="36652"/>
                  <a:pt x="1037602" y="39986"/>
                </a:cubicBezTo>
                <a:cubicBezTo>
                  <a:pt x="1037602" y="43510"/>
                  <a:pt x="1040272" y="45415"/>
                  <a:pt x="1043128" y="45415"/>
                </a:cubicBezTo>
                <a:cubicBezTo>
                  <a:pt x="1045323" y="45415"/>
                  <a:pt x="1048467" y="43796"/>
                  <a:pt x="1048467" y="39795"/>
                </a:cubicBezTo>
                <a:close/>
                <a:moveTo>
                  <a:pt x="1104566" y="72942"/>
                </a:moveTo>
                <a:cubicBezTo>
                  <a:pt x="1104566" y="71608"/>
                  <a:pt x="1103515" y="71513"/>
                  <a:pt x="1102947" y="71513"/>
                </a:cubicBezTo>
                <a:cubicBezTo>
                  <a:pt x="1101710" y="71513"/>
                  <a:pt x="1101422" y="72276"/>
                  <a:pt x="1101329" y="73324"/>
                </a:cubicBezTo>
                <a:cubicBezTo>
                  <a:pt x="1096845" y="86277"/>
                  <a:pt x="1085423" y="86277"/>
                  <a:pt x="1084186" y="86277"/>
                </a:cubicBezTo>
                <a:cubicBezTo>
                  <a:pt x="1077795" y="86277"/>
                  <a:pt x="1072754" y="82467"/>
                  <a:pt x="1069898" y="77705"/>
                </a:cubicBezTo>
                <a:cubicBezTo>
                  <a:pt x="1065991" y="71608"/>
                  <a:pt x="1065991" y="63322"/>
                  <a:pt x="1065991" y="58845"/>
                </a:cubicBezTo>
                <a:lnTo>
                  <a:pt x="1101422" y="58845"/>
                </a:lnTo>
                <a:cubicBezTo>
                  <a:pt x="1104091" y="58845"/>
                  <a:pt x="1104566" y="58845"/>
                  <a:pt x="1104566" y="56178"/>
                </a:cubicBezTo>
                <a:cubicBezTo>
                  <a:pt x="1104566" y="43701"/>
                  <a:pt x="1097710" y="31318"/>
                  <a:pt x="1081990" y="31318"/>
                </a:cubicBezTo>
                <a:cubicBezTo>
                  <a:pt x="1067229" y="31318"/>
                  <a:pt x="1055611" y="44367"/>
                  <a:pt x="1055611" y="60179"/>
                </a:cubicBezTo>
                <a:cubicBezTo>
                  <a:pt x="1055611" y="77134"/>
                  <a:pt x="1068847" y="89325"/>
                  <a:pt x="1083423" y="89325"/>
                </a:cubicBezTo>
                <a:cubicBezTo>
                  <a:pt x="1098947" y="89325"/>
                  <a:pt x="1104566" y="75323"/>
                  <a:pt x="1104566" y="72942"/>
                </a:cubicBezTo>
                <a:close/>
                <a:moveTo>
                  <a:pt x="1096278" y="56178"/>
                </a:moveTo>
                <a:lnTo>
                  <a:pt x="1066177" y="56178"/>
                </a:lnTo>
                <a:cubicBezTo>
                  <a:pt x="1066940" y="37223"/>
                  <a:pt x="1077609" y="34176"/>
                  <a:pt x="1081990" y="34176"/>
                </a:cubicBezTo>
                <a:cubicBezTo>
                  <a:pt x="1094948" y="34176"/>
                  <a:pt x="1096278" y="51225"/>
                  <a:pt x="1096278" y="56178"/>
                </a:cubicBezTo>
                <a:close/>
                <a:moveTo>
                  <a:pt x="1175910" y="87991"/>
                </a:moveTo>
                <a:lnTo>
                  <a:pt x="1175910" y="84182"/>
                </a:lnTo>
                <a:cubicBezTo>
                  <a:pt x="1169334" y="84182"/>
                  <a:pt x="1166004" y="84182"/>
                  <a:pt x="1165902" y="80277"/>
                </a:cubicBezTo>
                <a:lnTo>
                  <a:pt x="1165902" y="56178"/>
                </a:lnTo>
                <a:cubicBezTo>
                  <a:pt x="1165902" y="45319"/>
                  <a:pt x="1165902" y="41320"/>
                  <a:pt x="1162004" y="36842"/>
                </a:cubicBezTo>
                <a:cubicBezTo>
                  <a:pt x="1160190" y="34556"/>
                  <a:pt x="1156097" y="32080"/>
                  <a:pt x="1148758" y="32080"/>
                </a:cubicBezTo>
                <a:cubicBezTo>
                  <a:pt x="1139522" y="32080"/>
                  <a:pt x="1133615" y="37605"/>
                  <a:pt x="1129997" y="45415"/>
                </a:cubicBezTo>
                <a:lnTo>
                  <a:pt x="1129997" y="32080"/>
                </a:lnTo>
                <a:lnTo>
                  <a:pt x="1112184" y="33508"/>
                </a:lnTo>
                <a:lnTo>
                  <a:pt x="1112184" y="37414"/>
                </a:lnTo>
                <a:cubicBezTo>
                  <a:pt x="1121141" y="37414"/>
                  <a:pt x="1122090" y="38271"/>
                  <a:pt x="1122090" y="44558"/>
                </a:cubicBezTo>
                <a:lnTo>
                  <a:pt x="1122090" y="78371"/>
                </a:lnTo>
                <a:cubicBezTo>
                  <a:pt x="1122090" y="84182"/>
                  <a:pt x="1120658" y="84182"/>
                  <a:pt x="1112184" y="84182"/>
                </a:cubicBezTo>
                <a:lnTo>
                  <a:pt x="1112184" y="87991"/>
                </a:lnTo>
                <a:lnTo>
                  <a:pt x="1126471" y="87611"/>
                </a:lnTo>
                <a:lnTo>
                  <a:pt x="1140573" y="87991"/>
                </a:lnTo>
                <a:lnTo>
                  <a:pt x="1140573" y="84182"/>
                </a:lnTo>
                <a:cubicBezTo>
                  <a:pt x="1132285" y="84182"/>
                  <a:pt x="1130760" y="84182"/>
                  <a:pt x="1130760" y="78371"/>
                </a:cubicBezTo>
                <a:lnTo>
                  <a:pt x="1130760" y="55130"/>
                </a:lnTo>
                <a:cubicBezTo>
                  <a:pt x="1130760" y="41986"/>
                  <a:pt x="1139810" y="34842"/>
                  <a:pt x="1147903" y="34842"/>
                </a:cubicBezTo>
                <a:cubicBezTo>
                  <a:pt x="1155809" y="34842"/>
                  <a:pt x="1157242" y="41700"/>
                  <a:pt x="1157242" y="48844"/>
                </a:cubicBezTo>
                <a:lnTo>
                  <a:pt x="1157242" y="78371"/>
                </a:lnTo>
                <a:cubicBezTo>
                  <a:pt x="1157242" y="84182"/>
                  <a:pt x="1155809" y="84182"/>
                  <a:pt x="1147428" y="84182"/>
                </a:cubicBezTo>
                <a:lnTo>
                  <a:pt x="1147428" y="87991"/>
                </a:lnTo>
                <a:lnTo>
                  <a:pt x="1161716" y="87611"/>
                </a:lnTo>
                <a:close/>
                <a:moveTo>
                  <a:pt x="1230958" y="72942"/>
                </a:moveTo>
                <a:cubicBezTo>
                  <a:pt x="1230958" y="71608"/>
                  <a:pt x="1229628" y="71608"/>
                  <a:pt x="1229340" y="71608"/>
                </a:cubicBezTo>
                <a:cubicBezTo>
                  <a:pt x="1228102" y="71608"/>
                  <a:pt x="1227814" y="72276"/>
                  <a:pt x="1227721" y="72942"/>
                </a:cubicBezTo>
                <a:cubicBezTo>
                  <a:pt x="1224010" y="84753"/>
                  <a:pt x="1215815" y="86277"/>
                  <a:pt x="1211052" y="86277"/>
                </a:cubicBezTo>
                <a:cubicBezTo>
                  <a:pt x="1204290" y="86277"/>
                  <a:pt x="1193146" y="80847"/>
                  <a:pt x="1193146" y="60465"/>
                </a:cubicBezTo>
                <a:cubicBezTo>
                  <a:pt x="1193146" y="39795"/>
                  <a:pt x="1203629" y="34461"/>
                  <a:pt x="1210290" y="34461"/>
                </a:cubicBezTo>
                <a:cubicBezTo>
                  <a:pt x="1211434" y="34461"/>
                  <a:pt x="1219340" y="34556"/>
                  <a:pt x="1223814" y="39223"/>
                </a:cubicBezTo>
                <a:cubicBezTo>
                  <a:pt x="1218577" y="39509"/>
                  <a:pt x="1217917" y="43415"/>
                  <a:pt x="1217917" y="45033"/>
                </a:cubicBezTo>
                <a:cubicBezTo>
                  <a:pt x="1217917" y="48273"/>
                  <a:pt x="1220298" y="50845"/>
                  <a:pt x="1223628" y="50845"/>
                </a:cubicBezTo>
                <a:cubicBezTo>
                  <a:pt x="1226958" y="50845"/>
                  <a:pt x="1229442" y="48748"/>
                  <a:pt x="1229442" y="44844"/>
                </a:cubicBezTo>
                <a:cubicBezTo>
                  <a:pt x="1229442" y="36271"/>
                  <a:pt x="1219917" y="31318"/>
                  <a:pt x="1210104" y="31318"/>
                </a:cubicBezTo>
                <a:cubicBezTo>
                  <a:pt x="1194384" y="31318"/>
                  <a:pt x="1182766" y="45033"/>
                  <a:pt x="1182766" y="60655"/>
                </a:cubicBezTo>
                <a:cubicBezTo>
                  <a:pt x="1182766" y="76848"/>
                  <a:pt x="1195239" y="89325"/>
                  <a:pt x="1210010" y="89325"/>
                </a:cubicBezTo>
                <a:cubicBezTo>
                  <a:pt x="1226958" y="89325"/>
                  <a:pt x="1230958" y="74180"/>
                  <a:pt x="1230958" y="72942"/>
                </a:cubicBezTo>
                <a:close/>
                <a:moveTo>
                  <a:pt x="1287252" y="72942"/>
                </a:moveTo>
                <a:cubicBezTo>
                  <a:pt x="1287252" y="71608"/>
                  <a:pt x="1286210" y="71513"/>
                  <a:pt x="1285541" y="71513"/>
                </a:cubicBezTo>
                <a:cubicBezTo>
                  <a:pt x="1284397" y="71513"/>
                  <a:pt x="1284108" y="72276"/>
                  <a:pt x="1283922" y="73324"/>
                </a:cubicBezTo>
                <a:cubicBezTo>
                  <a:pt x="1279448" y="86277"/>
                  <a:pt x="1268016" y="86277"/>
                  <a:pt x="1266872" y="86277"/>
                </a:cubicBezTo>
                <a:cubicBezTo>
                  <a:pt x="1260398" y="86277"/>
                  <a:pt x="1255347" y="82467"/>
                  <a:pt x="1252585" y="77705"/>
                </a:cubicBezTo>
                <a:cubicBezTo>
                  <a:pt x="1248678" y="71608"/>
                  <a:pt x="1248678" y="63322"/>
                  <a:pt x="1248678" y="58845"/>
                </a:cubicBezTo>
                <a:lnTo>
                  <a:pt x="1284108" y="58845"/>
                </a:lnTo>
                <a:cubicBezTo>
                  <a:pt x="1286778" y="58845"/>
                  <a:pt x="1287252" y="58845"/>
                  <a:pt x="1287252" y="56178"/>
                </a:cubicBezTo>
                <a:cubicBezTo>
                  <a:pt x="1287252" y="43701"/>
                  <a:pt x="1280397" y="31318"/>
                  <a:pt x="1264584" y="31318"/>
                </a:cubicBezTo>
                <a:cubicBezTo>
                  <a:pt x="1249822" y="31318"/>
                  <a:pt x="1238297" y="44367"/>
                  <a:pt x="1238297" y="60179"/>
                </a:cubicBezTo>
                <a:cubicBezTo>
                  <a:pt x="1238297" y="77134"/>
                  <a:pt x="1251534" y="89325"/>
                  <a:pt x="1266109" y="89325"/>
                </a:cubicBezTo>
                <a:cubicBezTo>
                  <a:pt x="1281541" y="89325"/>
                  <a:pt x="1287252" y="75323"/>
                  <a:pt x="1287252" y="72942"/>
                </a:cubicBezTo>
                <a:close/>
                <a:moveTo>
                  <a:pt x="1278871" y="56178"/>
                </a:moveTo>
                <a:lnTo>
                  <a:pt x="1248873" y="56178"/>
                </a:lnTo>
                <a:cubicBezTo>
                  <a:pt x="1249534" y="37223"/>
                  <a:pt x="1260296" y="34176"/>
                  <a:pt x="1264584" y="34176"/>
                </a:cubicBezTo>
                <a:cubicBezTo>
                  <a:pt x="1277541" y="34176"/>
                  <a:pt x="1278871" y="51225"/>
                  <a:pt x="1278871" y="56178"/>
                </a:cubicBezTo>
                <a:close/>
                <a:moveTo>
                  <a:pt x="1316683" y="87896"/>
                </a:moveTo>
                <a:cubicBezTo>
                  <a:pt x="1316683" y="79800"/>
                  <a:pt x="1313539" y="74657"/>
                  <a:pt x="1308497" y="74657"/>
                </a:cubicBezTo>
                <a:cubicBezTo>
                  <a:pt x="1304014" y="74657"/>
                  <a:pt x="1301735" y="78086"/>
                  <a:pt x="1301735" y="81324"/>
                </a:cubicBezTo>
                <a:cubicBezTo>
                  <a:pt x="1301735" y="84562"/>
                  <a:pt x="1304014" y="87991"/>
                  <a:pt x="1308497" y="87991"/>
                </a:cubicBezTo>
                <a:cubicBezTo>
                  <a:pt x="1310404" y="87991"/>
                  <a:pt x="1312209" y="87325"/>
                  <a:pt x="1313539" y="85896"/>
                </a:cubicBezTo>
                <a:cubicBezTo>
                  <a:pt x="1313827" y="96088"/>
                  <a:pt x="1310209" y="103612"/>
                  <a:pt x="1304777" y="109613"/>
                </a:cubicBezTo>
                <a:cubicBezTo>
                  <a:pt x="1304014" y="110376"/>
                  <a:pt x="1303828" y="110471"/>
                  <a:pt x="1303828" y="111042"/>
                </a:cubicBezTo>
                <a:cubicBezTo>
                  <a:pt x="1303828" y="111994"/>
                  <a:pt x="1304395" y="112471"/>
                  <a:pt x="1305065" y="112471"/>
                </a:cubicBezTo>
                <a:cubicBezTo>
                  <a:pt x="1306498" y="112471"/>
                  <a:pt x="1316683" y="102469"/>
                  <a:pt x="1316683" y="87896"/>
                </a:cubicBezTo>
                <a:close/>
              </a:path>
            </a:pathLst>
          </a:custGeom>
          <a:solidFill>
            <a:srgbClr val="000000"/>
          </a:solidFill>
          <a:ln w="12700" cap="flat">
            <a:noFill/>
            <a:prstDash val="solid"/>
            <a:miter/>
          </a:ln>
        </p:spPr>
        <p:txBody>
          <a:bodyPr rtlCol="0" anchor="ctr"/>
          <a:lstStyle/>
          <a:p>
            <a:endParaRPr lang="en-AE"/>
          </a:p>
        </p:txBody>
      </p:sp>
      <p:sp>
        <p:nvSpPr>
          <p:cNvPr id="215" name="Freeform: Shape 214">
            <a:extLst>
              <a:ext uri="{FF2B5EF4-FFF2-40B4-BE49-F238E27FC236}">
                <a16:creationId xmlns:a16="http://schemas.microsoft.com/office/drawing/2014/main" id="{E3FE06A4-4AB4-64E1-9238-FA7D4FC8D5DA}"/>
              </a:ext>
            </a:extLst>
          </p:cNvPr>
          <p:cNvSpPr/>
          <p:nvPr/>
        </p:nvSpPr>
        <p:spPr>
          <a:xfrm>
            <a:off x="5501259" y="2264917"/>
            <a:ext cx="153451" cy="84009"/>
          </a:xfrm>
          <a:custGeom>
            <a:avLst/>
            <a:gdLst>
              <a:gd name="connsiteX0" fmla="*/ 22241 w 153451"/>
              <a:gd name="connsiteY0" fmla="*/ 63417 h 84009"/>
              <a:gd name="connsiteX1" fmla="*/ 20427 w 153451"/>
              <a:gd name="connsiteY1" fmla="*/ 62179 h 84009"/>
              <a:gd name="connsiteX2" fmla="*/ 18148 w 153451"/>
              <a:gd name="connsiteY2" fmla="*/ 64274 h 84009"/>
              <a:gd name="connsiteX3" fmla="*/ 6428 w 153451"/>
              <a:gd name="connsiteY3" fmla="*/ 80181 h 84009"/>
              <a:gd name="connsiteX4" fmla="*/ 3572 w 153451"/>
              <a:gd name="connsiteY4" fmla="*/ 76656 h 84009"/>
              <a:gd name="connsiteX5" fmla="*/ 6995 w 153451"/>
              <a:gd name="connsiteY5" fmla="*/ 64465 h 84009"/>
              <a:gd name="connsiteX6" fmla="*/ 15097 w 153451"/>
              <a:gd name="connsiteY6" fmla="*/ 42843 h 84009"/>
              <a:gd name="connsiteX7" fmla="*/ 16520 w 153451"/>
              <a:gd name="connsiteY7" fmla="*/ 35699 h 84009"/>
              <a:gd name="connsiteX8" fmla="*/ 6995 w 153451"/>
              <a:gd name="connsiteY8" fmla="*/ 25602 h 84009"/>
              <a:gd name="connsiteX9" fmla="*/ -9097 w 153451"/>
              <a:gd name="connsiteY9" fmla="*/ 45033 h 84009"/>
              <a:gd name="connsiteX10" fmla="*/ -7292 w 153451"/>
              <a:gd name="connsiteY10" fmla="*/ 46462 h 84009"/>
              <a:gd name="connsiteX11" fmla="*/ -4911 w 153451"/>
              <a:gd name="connsiteY11" fmla="*/ 44367 h 84009"/>
              <a:gd name="connsiteX12" fmla="*/ 6902 w 153451"/>
              <a:gd name="connsiteY12" fmla="*/ 28365 h 84009"/>
              <a:gd name="connsiteX13" fmla="*/ 9572 w 153451"/>
              <a:gd name="connsiteY13" fmla="*/ 31984 h 84009"/>
              <a:gd name="connsiteX14" fmla="*/ 7284 w 153451"/>
              <a:gd name="connsiteY14" fmla="*/ 41032 h 84009"/>
              <a:gd name="connsiteX15" fmla="*/ 3572 w 153451"/>
              <a:gd name="connsiteY15" fmla="*/ 51606 h 84009"/>
              <a:gd name="connsiteX16" fmla="*/ -1190 w 153451"/>
              <a:gd name="connsiteY16" fmla="*/ 64083 h 84009"/>
              <a:gd name="connsiteX17" fmla="*/ -3385 w 153451"/>
              <a:gd name="connsiteY17" fmla="*/ 72751 h 84009"/>
              <a:gd name="connsiteX18" fmla="*/ 6140 w 153451"/>
              <a:gd name="connsiteY18" fmla="*/ 82847 h 84009"/>
              <a:gd name="connsiteX19" fmla="*/ 22241 w 153451"/>
              <a:gd name="connsiteY19" fmla="*/ 63417 h 84009"/>
              <a:gd name="connsiteX20" fmla="*/ 25571 w 153451"/>
              <a:gd name="connsiteY20" fmla="*/ 4266 h 84009"/>
              <a:gd name="connsiteX21" fmla="*/ 19953 w 153451"/>
              <a:gd name="connsiteY21" fmla="*/ -1163 h 84009"/>
              <a:gd name="connsiteX22" fmla="*/ 11953 w 153451"/>
              <a:gd name="connsiteY22" fmla="*/ 6838 h 84009"/>
              <a:gd name="connsiteX23" fmla="*/ 17572 w 153451"/>
              <a:gd name="connsiteY23" fmla="*/ 12173 h 84009"/>
              <a:gd name="connsiteX24" fmla="*/ 25571 w 153451"/>
              <a:gd name="connsiteY24" fmla="*/ 4266 h 84009"/>
              <a:gd name="connsiteX25" fmla="*/ 47291 w 153451"/>
              <a:gd name="connsiteY25" fmla="*/ 73513 h 84009"/>
              <a:gd name="connsiteX26" fmla="*/ 41672 w 153451"/>
              <a:gd name="connsiteY26" fmla="*/ 68180 h 84009"/>
              <a:gd name="connsiteX27" fmla="*/ 33478 w 153451"/>
              <a:gd name="connsiteY27" fmla="*/ 75990 h 84009"/>
              <a:gd name="connsiteX28" fmla="*/ 39003 w 153451"/>
              <a:gd name="connsiteY28" fmla="*/ 81514 h 84009"/>
              <a:gd name="connsiteX29" fmla="*/ 47291 w 153451"/>
              <a:gd name="connsiteY29" fmla="*/ 73513 h 84009"/>
              <a:gd name="connsiteX30" fmla="*/ 117203 w 153451"/>
              <a:gd name="connsiteY30" fmla="*/ 68464 h 84009"/>
              <a:gd name="connsiteX31" fmla="*/ 115110 w 153451"/>
              <a:gd name="connsiteY31" fmla="*/ 66369 h 84009"/>
              <a:gd name="connsiteX32" fmla="*/ 113491 w 153451"/>
              <a:gd name="connsiteY32" fmla="*/ 67703 h 84009"/>
              <a:gd name="connsiteX33" fmla="*/ 90721 w 153451"/>
              <a:gd name="connsiteY33" fmla="*/ 80181 h 84009"/>
              <a:gd name="connsiteX34" fmla="*/ 81196 w 153451"/>
              <a:gd name="connsiteY34" fmla="*/ 66179 h 84009"/>
              <a:gd name="connsiteX35" fmla="*/ 83298 w 153451"/>
              <a:gd name="connsiteY35" fmla="*/ 52368 h 84009"/>
              <a:gd name="connsiteX36" fmla="*/ 88153 w 153451"/>
              <a:gd name="connsiteY36" fmla="*/ 52368 h 84009"/>
              <a:gd name="connsiteX37" fmla="*/ 106534 w 153451"/>
              <a:gd name="connsiteY37" fmla="*/ 49510 h 84009"/>
              <a:gd name="connsiteX38" fmla="*/ 116635 w 153451"/>
              <a:gd name="connsiteY38" fmla="*/ 36461 h 84009"/>
              <a:gd name="connsiteX39" fmla="*/ 103873 w 153451"/>
              <a:gd name="connsiteY39" fmla="*/ 25602 h 84009"/>
              <a:gd name="connsiteX40" fmla="*/ 72433 w 153451"/>
              <a:gd name="connsiteY40" fmla="*/ 60845 h 84009"/>
              <a:gd name="connsiteX41" fmla="*/ 90442 w 153451"/>
              <a:gd name="connsiteY41" fmla="*/ 82847 h 84009"/>
              <a:gd name="connsiteX42" fmla="*/ 117203 w 153451"/>
              <a:gd name="connsiteY42" fmla="*/ 68464 h 84009"/>
              <a:gd name="connsiteX43" fmla="*/ 111677 w 153451"/>
              <a:gd name="connsiteY43" fmla="*/ 36175 h 84009"/>
              <a:gd name="connsiteX44" fmla="*/ 86721 w 153451"/>
              <a:gd name="connsiteY44" fmla="*/ 49510 h 84009"/>
              <a:gd name="connsiteX45" fmla="*/ 84061 w 153451"/>
              <a:gd name="connsiteY45" fmla="*/ 49510 h 84009"/>
              <a:gd name="connsiteX46" fmla="*/ 103873 w 153451"/>
              <a:gd name="connsiteY46" fmla="*/ 28365 h 84009"/>
              <a:gd name="connsiteX47" fmla="*/ 111677 w 153451"/>
              <a:gd name="connsiteY47" fmla="*/ 36175 h 84009"/>
              <a:gd name="connsiteX48" fmla="*/ 144355 w 153451"/>
              <a:gd name="connsiteY48" fmla="*/ 73513 h 84009"/>
              <a:gd name="connsiteX49" fmla="*/ 138727 w 153451"/>
              <a:gd name="connsiteY49" fmla="*/ 68180 h 84009"/>
              <a:gd name="connsiteX50" fmla="*/ 130541 w 153451"/>
              <a:gd name="connsiteY50" fmla="*/ 75990 h 84009"/>
              <a:gd name="connsiteX51" fmla="*/ 135964 w 153451"/>
              <a:gd name="connsiteY51" fmla="*/ 81514 h 84009"/>
              <a:gd name="connsiteX52" fmla="*/ 144355 w 153451"/>
              <a:gd name="connsiteY52" fmla="*/ 73513 h 8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53451" h="84009">
                <a:moveTo>
                  <a:pt x="22241" y="63417"/>
                </a:moveTo>
                <a:cubicBezTo>
                  <a:pt x="22241" y="62179"/>
                  <a:pt x="21283" y="62179"/>
                  <a:pt x="20427" y="62179"/>
                </a:cubicBezTo>
                <a:cubicBezTo>
                  <a:pt x="18809" y="62179"/>
                  <a:pt x="18809" y="62464"/>
                  <a:pt x="18148" y="64274"/>
                </a:cubicBezTo>
                <a:cubicBezTo>
                  <a:pt x="17097" y="67989"/>
                  <a:pt x="13665" y="80181"/>
                  <a:pt x="6428" y="80181"/>
                </a:cubicBezTo>
                <a:cubicBezTo>
                  <a:pt x="5377" y="80181"/>
                  <a:pt x="3572" y="80086"/>
                  <a:pt x="3572" y="76656"/>
                </a:cubicBezTo>
                <a:cubicBezTo>
                  <a:pt x="3572" y="73322"/>
                  <a:pt x="5191" y="69227"/>
                  <a:pt x="6995" y="64465"/>
                </a:cubicBezTo>
                <a:lnTo>
                  <a:pt x="15097" y="42843"/>
                </a:lnTo>
                <a:cubicBezTo>
                  <a:pt x="16241" y="39128"/>
                  <a:pt x="16520" y="38080"/>
                  <a:pt x="16520" y="35699"/>
                </a:cubicBezTo>
                <a:cubicBezTo>
                  <a:pt x="16520" y="28841"/>
                  <a:pt x="11758" y="25602"/>
                  <a:pt x="6995" y="25602"/>
                </a:cubicBezTo>
                <a:cubicBezTo>
                  <a:pt x="-4911" y="25602"/>
                  <a:pt x="-9097" y="44462"/>
                  <a:pt x="-9097" y="45033"/>
                </a:cubicBezTo>
                <a:cubicBezTo>
                  <a:pt x="-9097" y="46462"/>
                  <a:pt x="-7859" y="46462"/>
                  <a:pt x="-7292" y="46462"/>
                </a:cubicBezTo>
                <a:cubicBezTo>
                  <a:pt x="-5664" y="46462"/>
                  <a:pt x="-5478" y="46081"/>
                  <a:pt x="-4911" y="44367"/>
                </a:cubicBezTo>
                <a:cubicBezTo>
                  <a:pt x="-3860" y="40176"/>
                  <a:pt x="-623" y="28365"/>
                  <a:pt x="6902" y="28365"/>
                </a:cubicBezTo>
                <a:cubicBezTo>
                  <a:pt x="8242" y="28365"/>
                  <a:pt x="9572" y="29031"/>
                  <a:pt x="9572" y="31984"/>
                </a:cubicBezTo>
                <a:cubicBezTo>
                  <a:pt x="9572" y="34937"/>
                  <a:pt x="8242" y="38651"/>
                  <a:pt x="7284" y="41032"/>
                </a:cubicBezTo>
                <a:lnTo>
                  <a:pt x="3572" y="51606"/>
                </a:lnTo>
                <a:lnTo>
                  <a:pt x="-1190" y="64083"/>
                </a:lnTo>
                <a:cubicBezTo>
                  <a:pt x="-3004" y="68846"/>
                  <a:pt x="-3385" y="70275"/>
                  <a:pt x="-3385" y="72751"/>
                </a:cubicBezTo>
                <a:cubicBezTo>
                  <a:pt x="-3385" y="77705"/>
                  <a:pt x="-427" y="82847"/>
                  <a:pt x="6140" y="82847"/>
                </a:cubicBezTo>
                <a:cubicBezTo>
                  <a:pt x="18046" y="82847"/>
                  <a:pt x="22241" y="63988"/>
                  <a:pt x="22241" y="63417"/>
                </a:cubicBezTo>
                <a:close/>
                <a:moveTo>
                  <a:pt x="25571" y="4266"/>
                </a:moveTo>
                <a:cubicBezTo>
                  <a:pt x="25571" y="1600"/>
                  <a:pt x="23860" y="-1163"/>
                  <a:pt x="19953" y="-1163"/>
                </a:cubicBezTo>
                <a:cubicBezTo>
                  <a:pt x="15953" y="-1163"/>
                  <a:pt x="11953" y="2648"/>
                  <a:pt x="11953" y="6838"/>
                </a:cubicBezTo>
                <a:cubicBezTo>
                  <a:pt x="11953" y="9505"/>
                  <a:pt x="13860" y="12173"/>
                  <a:pt x="17572" y="12173"/>
                </a:cubicBezTo>
                <a:cubicBezTo>
                  <a:pt x="21571" y="12173"/>
                  <a:pt x="25571" y="8362"/>
                  <a:pt x="25571" y="4266"/>
                </a:cubicBezTo>
                <a:close/>
                <a:moveTo>
                  <a:pt x="47291" y="73513"/>
                </a:moveTo>
                <a:cubicBezTo>
                  <a:pt x="47291" y="70846"/>
                  <a:pt x="45198" y="68180"/>
                  <a:pt x="41672" y="68180"/>
                </a:cubicBezTo>
                <a:cubicBezTo>
                  <a:pt x="37673" y="68180"/>
                  <a:pt x="33478" y="71893"/>
                  <a:pt x="33478" y="75990"/>
                </a:cubicBezTo>
                <a:cubicBezTo>
                  <a:pt x="33478" y="79418"/>
                  <a:pt x="35673" y="81514"/>
                  <a:pt x="39003" y="81514"/>
                </a:cubicBezTo>
                <a:cubicBezTo>
                  <a:pt x="43291" y="81514"/>
                  <a:pt x="47291" y="77419"/>
                  <a:pt x="47291" y="73513"/>
                </a:cubicBezTo>
                <a:close/>
                <a:moveTo>
                  <a:pt x="117203" y="68464"/>
                </a:moveTo>
                <a:cubicBezTo>
                  <a:pt x="117203" y="67703"/>
                  <a:pt x="116152" y="66369"/>
                  <a:pt x="115110" y="66369"/>
                </a:cubicBezTo>
                <a:cubicBezTo>
                  <a:pt x="114728" y="66369"/>
                  <a:pt x="114533" y="66560"/>
                  <a:pt x="113491" y="67703"/>
                </a:cubicBezTo>
                <a:cubicBezTo>
                  <a:pt x="104152" y="79609"/>
                  <a:pt x="92916" y="80181"/>
                  <a:pt x="90721" y="80181"/>
                </a:cubicBezTo>
                <a:cubicBezTo>
                  <a:pt x="82535" y="80181"/>
                  <a:pt x="81196" y="71132"/>
                  <a:pt x="81196" y="66179"/>
                </a:cubicBezTo>
                <a:cubicBezTo>
                  <a:pt x="81196" y="61416"/>
                  <a:pt x="82442" y="55797"/>
                  <a:pt x="83298" y="52368"/>
                </a:cubicBezTo>
                <a:lnTo>
                  <a:pt x="88153" y="52368"/>
                </a:lnTo>
                <a:cubicBezTo>
                  <a:pt x="92060" y="52368"/>
                  <a:pt x="100534" y="51891"/>
                  <a:pt x="106534" y="49510"/>
                </a:cubicBezTo>
                <a:cubicBezTo>
                  <a:pt x="116635" y="45510"/>
                  <a:pt x="116635" y="37223"/>
                  <a:pt x="116635" y="36461"/>
                </a:cubicBezTo>
                <a:cubicBezTo>
                  <a:pt x="116635" y="30460"/>
                  <a:pt x="111873" y="25602"/>
                  <a:pt x="103873" y="25602"/>
                </a:cubicBezTo>
                <a:cubicBezTo>
                  <a:pt x="90442" y="25602"/>
                  <a:pt x="72433" y="38366"/>
                  <a:pt x="72433" y="60845"/>
                </a:cubicBezTo>
                <a:cubicBezTo>
                  <a:pt x="72433" y="72179"/>
                  <a:pt x="78535" y="82847"/>
                  <a:pt x="90442" y="82847"/>
                </a:cubicBezTo>
                <a:cubicBezTo>
                  <a:pt x="106627" y="82847"/>
                  <a:pt x="117203" y="70275"/>
                  <a:pt x="117203" y="68464"/>
                </a:cubicBezTo>
                <a:close/>
                <a:moveTo>
                  <a:pt x="111677" y="36175"/>
                </a:moveTo>
                <a:cubicBezTo>
                  <a:pt x="111677" y="49510"/>
                  <a:pt x="90916" y="49510"/>
                  <a:pt x="86721" y="49510"/>
                </a:cubicBezTo>
                <a:lnTo>
                  <a:pt x="84061" y="49510"/>
                </a:lnTo>
                <a:cubicBezTo>
                  <a:pt x="89586" y="28841"/>
                  <a:pt x="102441" y="28365"/>
                  <a:pt x="103873" y="28365"/>
                </a:cubicBezTo>
                <a:cubicBezTo>
                  <a:pt x="108915" y="28365"/>
                  <a:pt x="111677" y="31793"/>
                  <a:pt x="111677" y="36175"/>
                </a:cubicBezTo>
                <a:close/>
                <a:moveTo>
                  <a:pt x="144355" y="73513"/>
                </a:moveTo>
                <a:cubicBezTo>
                  <a:pt x="144355" y="70846"/>
                  <a:pt x="142252" y="68180"/>
                  <a:pt x="138727" y="68180"/>
                </a:cubicBezTo>
                <a:cubicBezTo>
                  <a:pt x="134634" y="68180"/>
                  <a:pt x="130541" y="71893"/>
                  <a:pt x="130541" y="75990"/>
                </a:cubicBezTo>
                <a:cubicBezTo>
                  <a:pt x="130541" y="79418"/>
                  <a:pt x="132727" y="81514"/>
                  <a:pt x="135964" y="81514"/>
                </a:cubicBezTo>
                <a:cubicBezTo>
                  <a:pt x="140345" y="81514"/>
                  <a:pt x="144355" y="77419"/>
                  <a:pt x="144355" y="73513"/>
                </a:cubicBezTo>
                <a:close/>
              </a:path>
            </a:pathLst>
          </a:custGeom>
          <a:solidFill>
            <a:srgbClr val="000000"/>
          </a:solidFill>
          <a:ln w="12700" cap="flat">
            <a:noFill/>
            <a:prstDash val="solid"/>
            <a:miter/>
          </a:ln>
        </p:spPr>
        <p:txBody>
          <a:bodyPr rtlCol="0" anchor="ctr"/>
          <a:lstStyle/>
          <a:p>
            <a:endParaRPr lang="en-AE"/>
          </a:p>
        </p:txBody>
      </p:sp>
      <p:sp>
        <p:nvSpPr>
          <p:cNvPr id="216" name="Freeform: Shape 215">
            <a:extLst>
              <a:ext uri="{FF2B5EF4-FFF2-40B4-BE49-F238E27FC236}">
                <a16:creationId xmlns:a16="http://schemas.microsoft.com/office/drawing/2014/main" id="{1D254F1F-9090-6DE4-2677-BB90CE59CE83}"/>
              </a:ext>
            </a:extLst>
          </p:cNvPr>
          <p:cNvSpPr/>
          <p:nvPr/>
        </p:nvSpPr>
        <p:spPr>
          <a:xfrm>
            <a:off x="5676234" y="2334259"/>
            <a:ext cx="14854" cy="37813"/>
          </a:xfrm>
          <a:custGeom>
            <a:avLst/>
            <a:gdLst>
              <a:gd name="connsiteX0" fmla="*/ 5758 w 14854"/>
              <a:gd name="connsiteY0" fmla="*/ 12076 h 37813"/>
              <a:gd name="connsiteX1" fmla="*/ -2427 w 14854"/>
              <a:gd name="connsiteY1" fmla="*/ -1163 h 37813"/>
              <a:gd name="connsiteX2" fmla="*/ -9097 w 14854"/>
              <a:gd name="connsiteY2" fmla="*/ 5504 h 37813"/>
              <a:gd name="connsiteX3" fmla="*/ -2427 w 14854"/>
              <a:gd name="connsiteY3" fmla="*/ 12171 h 37813"/>
              <a:gd name="connsiteX4" fmla="*/ 2614 w 14854"/>
              <a:gd name="connsiteY4" fmla="*/ 10076 h 37813"/>
              <a:gd name="connsiteX5" fmla="*/ -6148 w 14854"/>
              <a:gd name="connsiteY5" fmla="*/ 33793 h 37813"/>
              <a:gd name="connsiteX6" fmla="*/ -7004 w 14854"/>
              <a:gd name="connsiteY6" fmla="*/ 35222 h 37813"/>
              <a:gd name="connsiteX7" fmla="*/ -5860 w 14854"/>
              <a:gd name="connsiteY7" fmla="*/ 36651 h 37813"/>
              <a:gd name="connsiteX8" fmla="*/ 5758 w 14854"/>
              <a:gd name="connsiteY8" fmla="*/ 12076 h 3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54" h="37813">
                <a:moveTo>
                  <a:pt x="5758" y="12076"/>
                </a:moveTo>
                <a:cubicBezTo>
                  <a:pt x="5758" y="3980"/>
                  <a:pt x="2614" y="-1163"/>
                  <a:pt x="-2427" y="-1163"/>
                </a:cubicBezTo>
                <a:cubicBezTo>
                  <a:pt x="-6911" y="-1163"/>
                  <a:pt x="-9097" y="2266"/>
                  <a:pt x="-9097" y="5504"/>
                </a:cubicBezTo>
                <a:cubicBezTo>
                  <a:pt x="-9097" y="8743"/>
                  <a:pt x="-6911" y="12171"/>
                  <a:pt x="-2427" y="12171"/>
                </a:cubicBezTo>
                <a:cubicBezTo>
                  <a:pt x="-530" y="12171"/>
                  <a:pt x="1284" y="11505"/>
                  <a:pt x="2614" y="10076"/>
                </a:cubicBezTo>
                <a:cubicBezTo>
                  <a:pt x="2903" y="20269"/>
                  <a:pt x="-623" y="27793"/>
                  <a:pt x="-6148" y="33793"/>
                </a:cubicBezTo>
                <a:cubicBezTo>
                  <a:pt x="-6911" y="34556"/>
                  <a:pt x="-7004" y="34651"/>
                  <a:pt x="-7004" y="35222"/>
                </a:cubicBezTo>
                <a:cubicBezTo>
                  <a:pt x="-7004" y="36175"/>
                  <a:pt x="-6436" y="36651"/>
                  <a:pt x="-5860" y="36651"/>
                </a:cubicBezTo>
                <a:cubicBezTo>
                  <a:pt x="-4334" y="36651"/>
                  <a:pt x="5758" y="26650"/>
                  <a:pt x="5758" y="12076"/>
                </a:cubicBezTo>
                <a:close/>
              </a:path>
            </a:pathLst>
          </a:custGeom>
          <a:solidFill>
            <a:srgbClr val="000000"/>
          </a:solidFill>
          <a:ln w="12700" cap="flat">
            <a:noFill/>
            <a:prstDash val="solid"/>
            <a:miter/>
          </a:ln>
        </p:spPr>
        <p:txBody>
          <a:bodyPr rtlCol="0" anchor="ctr"/>
          <a:lstStyle/>
          <a:p>
            <a:endParaRPr lang="en-AE"/>
          </a:p>
        </p:txBody>
      </p:sp>
    </p:spTree>
    <p:extLst>
      <p:ext uri="{BB962C8B-B14F-4D97-AF65-F5344CB8AC3E}">
        <p14:creationId xmlns:p14="http://schemas.microsoft.com/office/powerpoint/2010/main" val="327375177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D139DF8-8366-F470-FCBA-615DE67B6EA8}"/>
              </a:ext>
            </a:extLst>
          </p:cNvPr>
          <p:cNvSpPr>
            <a:spLocks noGrp="1"/>
          </p:cNvSpPr>
          <p:nvPr>
            <p:ph type="sldNum" sz="quarter" idx="4"/>
          </p:nvPr>
        </p:nvSpPr>
        <p:spPr/>
        <p:txBody>
          <a:bodyPr/>
          <a:lstStyle/>
          <a:p>
            <a:fld id="{C8A43965-4643-F643-A67C-D0741259ACA1}" type="slidenum">
              <a:rPr lang="en-GB" smtClean="0"/>
              <a:pPr/>
              <a:t>28</a:t>
            </a:fld>
            <a:endParaRPr lang="en-GB" dirty="0"/>
          </a:p>
        </p:txBody>
      </p:sp>
      <p:sp>
        <p:nvSpPr>
          <p:cNvPr id="3" name="Title 2">
            <a:extLst>
              <a:ext uri="{FF2B5EF4-FFF2-40B4-BE49-F238E27FC236}">
                <a16:creationId xmlns:a16="http://schemas.microsoft.com/office/drawing/2014/main" id="{73714009-16D4-0DC5-6DA6-A60827900A4B}"/>
              </a:ext>
            </a:extLst>
          </p:cNvPr>
          <p:cNvSpPr>
            <a:spLocks noGrp="1"/>
          </p:cNvSpPr>
          <p:nvPr>
            <p:ph type="title"/>
          </p:nvPr>
        </p:nvSpPr>
        <p:spPr/>
        <p:txBody>
          <a:bodyPr/>
          <a:lstStyle/>
          <a:p>
            <a:r>
              <a:rPr lang="en-US" dirty="0"/>
              <a:t>Figure 1</a:t>
            </a:r>
            <a:endParaRPr lang="en-AE" dirty="0"/>
          </a:p>
        </p:txBody>
      </p:sp>
      <p:sp>
        <p:nvSpPr>
          <p:cNvPr id="4" name="Text Placeholder 3">
            <a:extLst>
              <a:ext uri="{FF2B5EF4-FFF2-40B4-BE49-F238E27FC236}">
                <a16:creationId xmlns:a16="http://schemas.microsoft.com/office/drawing/2014/main" id="{1DEEFF3B-8332-B6D5-0A22-4592EF9F3709}"/>
              </a:ext>
            </a:extLst>
          </p:cNvPr>
          <p:cNvSpPr>
            <a:spLocks noGrp="1"/>
          </p:cNvSpPr>
          <p:nvPr>
            <p:ph type="body" sz="quarter" idx="14"/>
          </p:nvPr>
        </p:nvSpPr>
        <p:spPr/>
        <p:txBody>
          <a:bodyPr/>
          <a:lstStyle/>
          <a:p>
            <a:endParaRPr lang="en-AE"/>
          </a:p>
        </p:txBody>
      </p:sp>
      <p:sp>
        <p:nvSpPr>
          <p:cNvPr id="5" name="Text Placeholder 4">
            <a:extLst>
              <a:ext uri="{FF2B5EF4-FFF2-40B4-BE49-F238E27FC236}">
                <a16:creationId xmlns:a16="http://schemas.microsoft.com/office/drawing/2014/main" id="{9E77D545-82FF-9E32-EE94-5E772A735091}"/>
              </a:ext>
            </a:extLst>
          </p:cNvPr>
          <p:cNvSpPr>
            <a:spLocks noGrp="1"/>
          </p:cNvSpPr>
          <p:nvPr>
            <p:ph type="body" sz="quarter" idx="10"/>
          </p:nvPr>
        </p:nvSpPr>
        <p:spPr/>
        <p:txBody>
          <a:bodyPr/>
          <a:lstStyle/>
          <a:p>
            <a:endParaRPr lang="en-AE"/>
          </a:p>
        </p:txBody>
      </p:sp>
      <p:pic>
        <p:nvPicPr>
          <p:cNvPr id="7" name="Picture 6">
            <a:extLst>
              <a:ext uri="{FF2B5EF4-FFF2-40B4-BE49-F238E27FC236}">
                <a16:creationId xmlns:a16="http://schemas.microsoft.com/office/drawing/2014/main" id="{1C09905E-C37A-66BB-AE25-319FAA5D24B6}"/>
              </a:ext>
            </a:extLst>
          </p:cNvPr>
          <p:cNvPicPr>
            <a:picLocks noChangeAspect="1"/>
          </p:cNvPicPr>
          <p:nvPr/>
        </p:nvPicPr>
        <p:blipFill>
          <a:blip r:embed="rId2"/>
          <a:stretch>
            <a:fillRect/>
          </a:stretch>
        </p:blipFill>
        <p:spPr>
          <a:xfrm>
            <a:off x="1695450" y="2276920"/>
            <a:ext cx="8032750" cy="2855706"/>
          </a:xfrm>
          <a:prstGeom prst="rect">
            <a:avLst/>
          </a:prstGeom>
        </p:spPr>
      </p:pic>
    </p:spTree>
    <p:extLst>
      <p:ext uri="{BB962C8B-B14F-4D97-AF65-F5344CB8AC3E}">
        <p14:creationId xmlns:p14="http://schemas.microsoft.com/office/powerpoint/2010/main" val="39978597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1EA39A5-B9DF-5EF8-8F48-09243E80F896}"/>
              </a:ext>
            </a:extLst>
          </p:cNvPr>
          <p:cNvSpPr>
            <a:spLocks noGrp="1"/>
          </p:cNvSpPr>
          <p:nvPr>
            <p:ph type="sldNum" sz="quarter" idx="4"/>
          </p:nvPr>
        </p:nvSpPr>
        <p:spPr/>
        <p:txBody>
          <a:bodyPr/>
          <a:lstStyle/>
          <a:p>
            <a:fld id="{C8A43965-4643-F643-A67C-D0741259ACA1}" type="slidenum">
              <a:rPr lang="en-GB" smtClean="0"/>
              <a:pPr/>
              <a:t>29</a:t>
            </a:fld>
            <a:endParaRPr lang="en-GB" dirty="0"/>
          </a:p>
        </p:txBody>
      </p:sp>
      <p:sp>
        <p:nvSpPr>
          <p:cNvPr id="3" name="Title 2">
            <a:extLst>
              <a:ext uri="{FF2B5EF4-FFF2-40B4-BE49-F238E27FC236}">
                <a16:creationId xmlns:a16="http://schemas.microsoft.com/office/drawing/2014/main" id="{FBF2FFF1-D5A4-9B4A-699D-5E4045A343B7}"/>
              </a:ext>
            </a:extLst>
          </p:cNvPr>
          <p:cNvSpPr>
            <a:spLocks noGrp="1"/>
          </p:cNvSpPr>
          <p:nvPr>
            <p:ph type="title"/>
          </p:nvPr>
        </p:nvSpPr>
        <p:spPr/>
        <p:txBody>
          <a:bodyPr/>
          <a:lstStyle/>
          <a:p>
            <a:r>
              <a:rPr lang="en-US" dirty="0"/>
              <a:t>Figure 2</a:t>
            </a:r>
            <a:endParaRPr lang="en-AE" dirty="0"/>
          </a:p>
        </p:txBody>
      </p:sp>
      <p:sp>
        <p:nvSpPr>
          <p:cNvPr id="4" name="Text Placeholder 3">
            <a:extLst>
              <a:ext uri="{FF2B5EF4-FFF2-40B4-BE49-F238E27FC236}">
                <a16:creationId xmlns:a16="http://schemas.microsoft.com/office/drawing/2014/main" id="{9C40C200-1B79-C04A-0A95-E2E99FAF9078}"/>
              </a:ext>
            </a:extLst>
          </p:cNvPr>
          <p:cNvSpPr>
            <a:spLocks noGrp="1"/>
          </p:cNvSpPr>
          <p:nvPr>
            <p:ph type="body" sz="quarter" idx="14"/>
          </p:nvPr>
        </p:nvSpPr>
        <p:spPr/>
        <p:txBody>
          <a:bodyPr/>
          <a:lstStyle/>
          <a:p>
            <a:endParaRPr lang="en-AE"/>
          </a:p>
        </p:txBody>
      </p:sp>
      <p:sp>
        <p:nvSpPr>
          <p:cNvPr id="20" name="Freeform: Shape 19">
            <a:extLst>
              <a:ext uri="{FF2B5EF4-FFF2-40B4-BE49-F238E27FC236}">
                <a16:creationId xmlns:a16="http://schemas.microsoft.com/office/drawing/2014/main" id="{995554D6-5454-AD96-C5E7-49535EE0C90E}"/>
              </a:ext>
            </a:extLst>
          </p:cNvPr>
          <p:cNvSpPr/>
          <p:nvPr/>
        </p:nvSpPr>
        <p:spPr>
          <a:xfrm>
            <a:off x="2100898" y="2375631"/>
            <a:ext cx="7718469" cy="2018200"/>
          </a:xfrm>
          <a:custGeom>
            <a:avLst/>
            <a:gdLst>
              <a:gd name="connsiteX0" fmla="*/ 85 w 4910215"/>
              <a:gd name="connsiteY0" fmla="*/ 22 h 1283907"/>
              <a:gd name="connsiteX1" fmla="*/ 4910300 w 4910215"/>
              <a:gd name="connsiteY1" fmla="*/ 22 h 1283907"/>
              <a:gd name="connsiteX2" fmla="*/ 4910300 w 4910215"/>
              <a:gd name="connsiteY2" fmla="*/ 1283930 h 1283907"/>
              <a:gd name="connsiteX3" fmla="*/ 85 w 4910215"/>
              <a:gd name="connsiteY3" fmla="*/ 1283930 h 1283907"/>
            </a:gdLst>
            <a:ahLst/>
            <a:cxnLst>
              <a:cxn ang="0">
                <a:pos x="connsiteX0" y="connsiteY0"/>
              </a:cxn>
              <a:cxn ang="0">
                <a:pos x="connsiteX1" y="connsiteY1"/>
              </a:cxn>
              <a:cxn ang="0">
                <a:pos x="connsiteX2" y="connsiteY2"/>
              </a:cxn>
              <a:cxn ang="0">
                <a:pos x="connsiteX3" y="connsiteY3"/>
              </a:cxn>
            </a:cxnLst>
            <a:rect l="l" t="t" r="r" b="b"/>
            <a:pathLst>
              <a:path w="4910215" h="1283907">
                <a:moveTo>
                  <a:pt x="85" y="22"/>
                </a:moveTo>
                <a:lnTo>
                  <a:pt x="4910300" y="22"/>
                </a:lnTo>
                <a:lnTo>
                  <a:pt x="4910300" y="1283930"/>
                </a:lnTo>
                <a:lnTo>
                  <a:pt x="85" y="1283930"/>
                </a:lnTo>
                <a:close/>
              </a:path>
            </a:pathLst>
          </a:custGeom>
          <a:noFill/>
          <a:ln w="4027" cap="rnd">
            <a:solidFill>
              <a:srgbClr val="FFFFFF"/>
            </a:solidFill>
            <a:prstDash val="solid"/>
            <a:miter/>
          </a:ln>
        </p:spPr>
        <p:txBody>
          <a:bodyPr rtlCol="0" anchor="ctr"/>
          <a:lstStyle/>
          <a:p>
            <a:endParaRPr lang="en-AE"/>
          </a:p>
        </p:txBody>
      </p:sp>
      <p:sp>
        <p:nvSpPr>
          <p:cNvPr id="21" name="Freeform: Shape 20">
            <a:extLst>
              <a:ext uri="{FF2B5EF4-FFF2-40B4-BE49-F238E27FC236}">
                <a16:creationId xmlns:a16="http://schemas.microsoft.com/office/drawing/2014/main" id="{BCA5C9AB-B410-1F81-29B8-8F009CC671AA}"/>
              </a:ext>
            </a:extLst>
          </p:cNvPr>
          <p:cNvSpPr/>
          <p:nvPr/>
        </p:nvSpPr>
        <p:spPr>
          <a:xfrm>
            <a:off x="2945383" y="3360557"/>
            <a:ext cx="167306" cy="124653"/>
          </a:xfrm>
          <a:custGeom>
            <a:avLst/>
            <a:gdLst>
              <a:gd name="connsiteX0" fmla="*/ 20 w 106434"/>
              <a:gd name="connsiteY0" fmla="*/ 79323 h 79300"/>
              <a:gd name="connsiteX1" fmla="*/ 106455 w 106434"/>
              <a:gd name="connsiteY1" fmla="*/ 39645 h 79300"/>
              <a:gd name="connsiteX2" fmla="*/ 20 w 106434"/>
              <a:gd name="connsiteY2" fmla="*/ 23 h 79300"/>
            </a:gdLst>
            <a:ahLst/>
            <a:cxnLst>
              <a:cxn ang="0">
                <a:pos x="connsiteX0" y="connsiteY0"/>
              </a:cxn>
              <a:cxn ang="0">
                <a:pos x="connsiteX1" y="connsiteY1"/>
              </a:cxn>
              <a:cxn ang="0">
                <a:pos x="connsiteX2" y="connsiteY2"/>
              </a:cxn>
            </a:cxnLst>
            <a:rect l="l" t="t" r="r" b="b"/>
            <a:pathLst>
              <a:path w="106434" h="79300">
                <a:moveTo>
                  <a:pt x="20" y="79323"/>
                </a:moveTo>
                <a:lnTo>
                  <a:pt x="106455" y="39645"/>
                </a:lnTo>
                <a:lnTo>
                  <a:pt x="20" y="23"/>
                </a:lnTo>
              </a:path>
            </a:pathLst>
          </a:custGeom>
          <a:noFill/>
          <a:ln w="4027" cap="rnd">
            <a:solidFill>
              <a:srgbClr val="999999"/>
            </a:solidFill>
            <a:prstDash val="solid"/>
            <a:miter/>
          </a:ln>
        </p:spPr>
        <p:txBody>
          <a:bodyPr rtlCol="0" anchor="ctr"/>
          <a:lstStyle/>
          <a:p>
            <a:endParaRPr lang="en-AE"/>
          </a:p>
        </p:txBody>
      </p:sp>
      <p:sp>
        <p:nvSpPr>
          <p:cNvPr id="22" name="Freeform: Shape 21">
            <a:extLst>
              <a:ext uri="{FF2B5EF4-FFF2-40B4-BE49-F238E27FC236}">
                <a16:creationId xmlns:a16="http://schemas.microsoft.com/office/drawing/2014/main" id="{E1D904F7-F4D1-AA0F-AB1C-B62312D62264}"/>
              </a:ext>
            </a:extLst>
          </p:cNvPr>
          <p:cNvSpPr/>
          <p:nvPr/>
        </p:nvSpPr>
        <p:spPr>
          <a:xfrm>
            <a:off x="2846031" y="3810417"/>
            <a:ext cx="101362" cy="97701"/>
          </a:xfrm>
          <a:custGeom>
            <a:avLst/>
            <a:gdLst>
              <a:gd name="connsiteX0" fmla="*/ 18 w 64483"/>
              <a:gd name="connsiteY0" fmla="*/ 32 h 62154"/>
              <a:gd name="connsiteX1" fmla="*/ 64501 w 64483"/>
              <a:gd name="connsiteY1" fmla="*/ 32 h 62154"/>
              <a:gd name="connsiteX2" fmla="*/ 64501 w 64483"/>
              <a:gd name="connsiteY2" fmla="*/ 62186 h 62154"/>
              <a:gd name="connsiteX3" fmla="*/ 18 w 64483"/>
              <a:gd name="connsiteY3" fmla="*/ 62186 h 62154"/>
            </a:gdLst>
            <a:ahLst/>
            <a:cxnLst>
              <a:cxn ang="0">
                <a:pos x="connsiteX0" y="connsiteY0"/>
              </a:cxn>
              <a:cxn ang="0">
                <a:pos x="connsiteX1" y="connsiteY1"/>
              </a:cxn>
              <a:cxn ang="0">
                <a:pos x="connsiteX2" y="connsiteY2"/>
              </a:cxn>
              <a:cxn ang="0">
                <a:pos x="connsiteX3" y="connsiteY3"/>
              </a:cxn>
            </a:cxnLst>
            <a:rect l="l" t="t" r="r" b="b"/>
            <a:pathLst>
              <a:path w="64483" h="62154">
                <a:moveTo>
                  <a:pt x="18" y="32"/>
                </a:moveTo>
                <a:lnTo>
                  <a:pt x="64501" y="32"/>
                </a:lnTo>
                <a:lnTo>
                  <a:pt x="64501" y="62186"/>
                </a:lnTo>
                <a:lnTo>
                  <a:pt x="18" y="62186"/>
                </a:lnTo>
                <a:close/>
              </a:path>
            </a:pathLst>
          </a:custGeom>
          <a:solidFill>
            <a:srgbClr val="FFFFFF"/>
          </a:solidFill>
          <a:ln w="2842" cap="flat">
            <a:solidFill>
              <a:srgbClr val="000000"/>
            </a:solidFill>
            <a:prstDash val="solid"/>
            <a:round/>
          </a:ln>
        </p:spPr>
        <p:txBody>
          <a:bodyPr rtlCol="0" anchor="ctr"/>
          <a:lstStyle/>
          <a:p>
            <a:endParaRPr lang="en-AE"/>
          </a:p>
        </p:txBody>
      </p:sp>
      <p:sp>
        <p:nvSpPr>
          <p:cNvPr id="23" name="Freeform: Shape 22">
            <a:extLst>
              <a:ext uri="{FF2B5EF4-FFF2-40B4-BE49-F238E27FC236}">
                <a16:creationId xmlns:a16="http://schemas.microsoft.com/office/drawing/2014/main" id="{19EE98A1-2D94-D62B-3C96-7ADBB3E57669}"/>
              </a:ext>
            </a:extLst>
          </p:cNvPr>
          <p:cNvSpPr/>
          <p:nvPr/>
        </p:nvSpPr>
        <p:spPr>
          <a:xfrm>
            <a:off x="2846031" y="3712628"/>
            <a:ext cx="101362" cy="97789"/>
          </a:xfrm>
          <a:custGeom>
            <a:avLst/>
            <a:gdLst>
              <a:gd name="connsiteX0" fmla="*/ 18 w 64483"/>
              <a:gd name="connsiteY0" fmla="*/ 30 h 62210"/>
              <a:gd name="connsiteX1" fmla="*/ 64501 w 64483"/>
              <a:gd name="connsiteY1" fmla="*/ 30 h 62210"/>
              <a:gd name="connsiteX2" fmla="*/ 64501 w 64483"/>
              <a:gd name="connsiteY2" fmla="*/ 62240 h 62210"/>
              <a:gd name="connsiteX3" fmla="*/ 18 w 64483"/>
              <a:gd name="connsiteY3" fmla="*/ 62240 h 62210"/>
            </a:gdLst>
            <a:ahLst/>
            <a:cxnLst>
              <a:cxn ang="0">
                <a:pos x="connsiteX0" y="connsiteY0"/>
              </a:cxn>
              <a:cxn ang="0">
                <a:pos x="connsiteX1" y="connsiteY1"/>
              </a:cxn>
              <a:cxn ang="0">
                <a:pos x="connsiteX2" y="connsiteY2"/>
              </a:cxn>
              <a:cxn ang="0">
                <a:pos x="connsiteX3" y="connsiteY3"/>
              </a:cxn>
            </a:cxnLst>
            <a:rect l="l" t="t" r="r" b="b"/>
            <a:pathLst>
              <a:path w="64483" h="62210">
                <a:moveTo>
                  <a:pt x="18" y="30"/>
                </a:moveTo>
                <a:lnTo>
                  <a:pt x="64501" y="30"/>
                </a:lnTo>
                <a:lnTo>
                  <a:pt x="64501" y="62240"/>
                </a:lnTo>
                <a:lnTo>
                  <a:pt x="18" y="62240"/>
                </a:lnTo>
                <a:close/>
              </a:path>
            </a:pathLst>
          </a:custGeom>
          <a:solidFill>
            <a:srgbClr val="FFFFFF"/>
          </a:solidFill>
          <a:ln w="2842" cap="flat">
            <a:solidFill>
              <a:srgbClr val="000000"/>
            </a:solidFill>
            <a:prstDash val="solid"/>
            <a:round/>
          </a:ln>
        </p:spPr>
        <p:txBody>
          <a:bodyPr rtlCol="0" anchor="ctr"/>
          <a:lstStyle/>
          <a:p>
            <a:endParaRPr lang="en-AE"/>
          </a:p>
        </p:txBody>
      </p:sp>
      <p:sp>
        <p:nvSpPr>
          <p:cNvPr id="24" name="Freeform: Shape 23">
            <a:extLst>
              <a:ext uri="{FF2B5EF4-FFF2-40B4-BE49-F238E27FC236}">
                <a16:creationId xmlns:a16="http://schemas.microsoft.com/office/drawing/2014/main" id="{A1CBA1FD-51BF-91A5-FA08-4E662ED17B43}"/>
              </a:ext>
            </a:extLst>
          </p:cNvPr>
          <p:cNvSpPr/>
          <p:nvPr/>
        </p:nvSpPr>
        <p:spPr>
          <a:xfrm>
            <a:off x="2846031" y="3614927"/>
            <a:ext cx="101362" cy="97701"/>
          </a:xfrm>
          <a:custGeom>
            <a:avLst/>
            <a:gdLst>
              <a:gd name="connsiteX0" fmla="*/ 18 w 64483"/>
              <a:gd name="connsiteY0" fmla="*/ 28 h 62154"/>
              <a:gd name="connsiteX1" fmla="*/ 64501 w 64483"/>
              <a:gd name="connsiteY1" fmla="*/ 28 h 62154"/>
              <a:gd name="connsiteX2" fmla="*/ 64501 w 64483"/>
              <a:gd name="connsiteY2" fmla="*/ 62182 h 62154"/>
              <a:gd name="connsiteX3" fmla="*/ 18 w 64483"/>
              <a:gd name="connsiteY3" fmla="*/ 62182 h 62154"/>
            </a:gdLst>
            <a:ahLst/>
            <a:cxnLst>
              <a:cxn ang="0">
                <a:pos x="connsiteX0" y="connsiteY0"/>
              </a:cxn>
              <a:cxn ang="0">
                <a:pos x="connsiteX1" y="connsiteY1"/>
              </a:cxn>
              <a:cxn ang="0">
                <a:pos x="connsiteX2" y="connsiteY2"/>
              </a:cxn>
              <a:cxn ang="0">
                <a:pos x="connsiteX3" y="connsiteY3"/>
              </a:cxn>
            </a:cxnLst>
            <a:rect l="l" t="t" r="r" b="b"/>
            <a:pathLst>
              <a:path w="64483" h="62154">
                <a:moveTo>
                  <a:pt x="18" y="28"/>
                </a:moveTo>
                <a:lnTo>
                  <a:pt x="64501" y="28"/>
                </a:lnTo>
                <a:lnTo>
                  <a:pt x="64501" y="62182"/>
                </a:lnTo>
                <a:lnTo>
                  <a:pt x="18" y="62182"/>
                </a:lnTo>
                <a:close/>
              </a:path>
            </a:pathLst>
          </a:custGeom>
          <a:solidFill>
            <a:srgbClr val="FFFFFF"/>
          </a:solidFill>
          <a:ln w="2842" cap="flat">
            <a:solidFill>
              <a:srgbClr val="000000"/>
            </a:solidFill>
            <a:prstDash val="solid"/>
            <a:round/>
          </a:ln>
        </p:spPr>
        <p:txBody>
          <a:bodyPr rtlCol="0" anchor="ctr"/>
          <a:lstStyle/>
          <a:p>
            <a:endParaRPr lang="en-AE"/>
          </a:p>
        </p:txBody>
      </p:sp>
      <p:sp>
        <p:nvSpPr>
          <p:cNvPr id="25" name="Freeform: Shape 24">
            <a:extLst>
              <a:ext uri="{FF2B5EF4-FFF2-40B4-BE49-F238E27FC236}">
                <a16:creationId xmlns:a16="http://schemas.microsoft.com/office/drawing/2014/main" id="{A31C5BEC-14B1-EB19-1BC7-976799AB35A4}"/>
              </a:ext>
            </a:extLst>
          </p:cNvPr>
          <p:cNvSpPr/>
          <p:nvPr/>
        </p:nvSpPr>
        <p:spPr>
          <a:xfrm>
            <a:off x="2846031" y="3517226"/>
            <a:ext cx="101362" cy="97701"/>
          </a:xfrm>
          <a:custGeom>
            <a:avLst/>
            <a:gdLst>
              <a:gd name="connsiteX0" fmla="*/ 18 w 64483"/>
              <a:gd name="connsiteY0" fmla="*/ 26 h 62154"/>
              <a:gd name="connsiteX1" fmla="*/ 64501 w 64483"/>
              <a:gd name="connsiteY1" fmla="*/ 26 h 62154"/>
              <a:gd name="connsiteX2" fmla="*/ 64501 w 64483"/>
              <a:gd name="connsiteY2" fmla="*/ 62180 h 62154"/>
              <a:gd name="connsiteX3" fmla="*/ 18 w 64483"/>
              <a:gd name="connsiteY3" fmla="*/ 62180 h 62154"/>
            </a:gdLst>
            <a:ahLst/>
            <a:cxnLst>
              <a:cxn ang="0">
                <a:pos x="connsiteX0" y="connsiteY0"/>
              </a:cxn>
              <a:cxn ang="0">
                <a:pos x="connsiteX1" y="connsiteY1"/>
              </a:cxn>
              <a:cxn ang="0">
                <a:pos x="connsiteX2" y="connsiteY2"/>
              </a:cxn>
              <a:cxn ang="0">
                <a:pos x="connsiteX3" y="connsiteY3"/>
              </a:cxn>
            </a:cxnLst>
            <a:rect l="l" t="t" r="r" b="b"/>
            <a:pathLst>
              <a:path w="64483" h="62154">
                <a:moveTo>
                  <a:pt x="18" y="26"/>
                </a:moveTo>
                <a:lnTo>
                  <a:pt x="64501" y="26"/>
                </a:lnTo>
                <a:lnTo>
                  <a:pt x="64501" y="62180"/>
                </a:lnTo>
                <a:lnTo>
                  <a:pt x="18" y="62180"/>
                </a:lnTo>
                <a:close/>
              </a:path>
            </a:pathLst>
          </a:custGeom>
          <a:solidFill>
            <a:srgbClr val="FFFFFF"/>
          </a:solidFill>
          <a:ln w="2842" cap="flat">
            <a:solidFill>
              <a:srgbClr val="000000"/>
            </a:solidFill>
            <a:prstDash val="solid"/>
            <a:round/>
          </a:ln>
        </p:spPr>
        <p:txBody>
          <a:bodyPr rtlCol="0" anchor="ctr"/>
          <a:lstStyle/>
          <a:p>
            <a:endParaRPr lang="en-AE"/>
          </a:p>
        </p:txBody>
      </p:sp>
      <p:sp>
        <p:nvSpPr>
          <p:cNvPr id="26" name="Freeform: Shape 25">
            <a:extLst>
              <a:ext uri="{FF2B5EF4-FFF2-40B4-BE49-F238E27FC236}">
                <a16:creationId xmlns:a16="http://schemas.microsoft.com/office/drawing/2014/main" id="{828DB823-173D-056B-21A4-405C386CF1DB}"/>
              </a:ext>
            </a:extLst>
          </p:cNvPr>
          <p:cNvSpPr/>
          <p:nvPr/>
        </p:nvSpPr>
        <p:spPr>
          <a:xfrm>
            <a:off x="2846031" y="3419525"/>
            <a:ext cx="101362" cy="97701"/>
          </a:xfrm>
          <a:custGeom>
            <a:avLst/>
            <a:gdLst>
              <a:gd name="connsiteX0" fmla="*/ 18 w 64483"/>
              <a:gd name="connsiteY0" fmla="*/ 24 h 62154"/>
              <a:gd name="connsiteX1" fmla="*/ 64501 w 64483"/>
              <a:gd name="connsiteY1" fmla="*/ 24 h 62154"/>
              <a:gd name="connsiteX2" fmla="*/ 64501 w 64483"/>
              <a:gd name="connsiteY2" fmla="*/ 62178 h 62154"/>
              <a:gd name="connsiteX3" fmla="*/ 18 w 64483"/>
              <a:gd name="connsiteY3" fmla="*/ 62178 h 62154"/>
            </a:gdLst>
            <a:ahLst/>
            <a:cxnLst>
              <a:cxn ang="0">
                <a:pos x="connsiteX0" y="connsiteY0"/>
              </a:cxn>
              <a:cxn ang="0">
                <a:pos x="connsiteX1" y="connsiteY1"/>
              </a:cxn>
              <a:cxn ang="0">
                <a:pos x="connsiteX2" y="connsiteY2"/>
              </a:cxn>
              <a:cxn ang="0">
                <a:pos x="connsiteX3" y="connsiteY3"/>
              </a:cxn>
            </a:cxnLst>
            <a:rect l="l" t="t" r="r" b="b"/>
            <a:pathLst>
              <a:path w="64483" h="62154">
                <a:moveTo>
                  <a:pt x="18" y="24"/>
                </a:moveTo>
                <a:lnTo>
                  <a:pt x="64501" y="24"/>
                </a:lnTo>
                <a:lnTo>
                  <a:pt x="64501" y="62178"/>
                </a:lnTo>
                <a:lnTo>
                  <a:pt x="18" y="62178"/>
                </a:lnTo>
                <a:close/>
              </a:path>
            </a:pathLst>
          </a:custGeom>
          <a:solidFill>
            <a:srgbClr val="A2DBEC"/>
          </a:solidFill>
          <a:ln w="2842" cap="flat">
            <a:solidFill>
              <a:srgbClr val="000000"/>
            </a:solidFill>
            <a:prstDash val="solid"/>
            <a:round/>
          </a:ln>
        </p:spPr>
        <p:txBody>
          <a:bodyPr rtlCol="0" anchor="ctr"/>
          <a:lstStyle/>
          <a:p>
            <a:endParaRPr lang="en-AE"/>
          </a:p>
        </p:txBody>
      </p:sp>
      <p:sp>
        <p:nvSpPr>
          <p:cNvPr id="27" name="Freeform: Shape 26">
            <a:extLst>
              <a:ext uri="{FF2B5EF4-FFF2-40B4-BE49-F238E27FC236}">
                <a16:creationId xmlns:a16="http://schemas.microsoft.com/office/drawing/2014/main" id="{EEB8357A-A4C6-254E-F28B-1DAA7B60C323}"/>
              </a:ext>
            </a:extLst>
          </p:cNvPr>
          <p:cNvSpPr/>
          <p:nvPr/>
        </p:nvSpPr>
        <p:spPr>
          <a:xfrm>
            <a:off x="2846031" y="3321824"/>
            <a:ext cx="101362" cy="97701"/>
          </a:xfrm>
          <a:custGeom>
            <a:avLst/>
            <a:gdLst>
              <a:gd name="connsiteX0" fmla="*/ 18 w 64483"/>
              <a:gd name="connsiteY0" fmla="*/ 21 h 62154"/>
              <a:gd name="connsiteX1" fmla="*/ 64501 w 64483"/>
              <a:gd name="connsiteY1" fmla="*/ 21 h 62154"/>
              <a:gd name="connsiteX2" fmla="*/ 64501 w 64483"/>
              <a:gd name="connsiteY2" fmla="*/ 62175 h 62154"/>
              <a:gd name="connsiteX3" fmla="*/ 18 w 64483"/>
              <a:gd name="connsiteY3" fmla="*/ 62175 h 62154"/>
            </a:gdLst>
            <a:ahLst/>
            <a:cxnLst>
              <a:cxn ang="0">
                <a:pos x="connsiteX0" y="connsiteY0"/>
              </a:cxn>
              <a:cxn ang="0">
                <a:pos x="connsiteX1" y="connsiteY1"/>
              </a:cxn>
              <a:cxn ang="0">
                <a:pos x="connsiteX2" y="connsiteY2"/>
              </a:cxn>
              <a:cxn ang="0">
                <a:pos x="connsiteX3" y="connsiteY3"/>
              </a:cxn>
            </a:cxnLst>
            <a:rect l="l" t="t" r="r" b="b"/>
            <a:pathLst>
              <a:path w="64483" h="62154">
                <a:moveTo>
                  <a:pt x="18" y="21"/>
                </a:moveTo>
                <a:lnTo>
                  <a:pt x="64501" y="21"/>
                </a:lnTo>
                <a:lnTo>
                  <a:pt x="64501" y="62175"/>
                </a:lnTo>
                <a:lnTo>
                  <a:pt x="18" y="62175"/>
                </a:lnTo>
                <a:close/>
              </a:path>
            </a:pathLst>
          </a:custGeom>
          <a:solidFill>
            <a:srgbClr val="A2DBEC"/>
          </a:solidFill>
          <a:ln w="2842" cap="flat">
            <a:solidFill>
              <a:srgbClr val="000000"/>
            </a:solidFill>
            <a:prstDash val="solid"/>
            <a:round/>
          </a:ln>
        </p:spPr>
        <p:txBody>
          <a:bodyPr rtlCol="0" anchor="ctr"/>
          <a:lstStyle/>
          <a:p>
            <a:endParaRPr lang="en-AE"/>
          </a:p>
        </p:txBody>
      </p:sp>
      <p:sp>
        <p:nvSpPr>
          <p:cNvPr id="28" name="Freeform: Shape 27">
            <a:extLst>
              <a:ext uri="{FF2B5EF4-FFF2-40B4-BE49-F238E27FC236}">
                <a16:creationId xmlns:a16="http://schemas.microsoft.com/office/drawing/2014/main" id="{424AE2E2-7FA3-FBBF-0696-F79AC6062F67}"/>
              </a:ext>
            </a:extLst>
          </p:cNvPr>
          <p:cNvSpPr/>
          <p:nvPr/>
        </p:nvSpPr>
        <p:spPr>
          <a:xfrm>
            <a:off x="3112690" y="3763753"/>
            <a:ext cx="101362" cy="97700"/>
          </a:xfrm>
          <a:custGeom>
            <a:avLst/>
            <a:gdLst>
              <a:gd name="connsiteX0" fmla="*/ 23 w 64483"/>
              <a:gd name="connsiteY0" fmla="*/ 31 h 62153"/>
              <a:gd name="connsiteX1" fmla="*/ 64506 w 64483"/>
              <a:gd name="connsiteY1" fmla="*/ 31 h 62153"/>
              <a:gd name="connsiteX2" fmla="*/ 64506 w 64483"/>
              <a:gd name="connsiteY2" fmla="*/ 62185 h 62153"/>
              <a:gd name="connsiteX3" fmla="*/ 23 w 64483"/>
              <a:gd name="connsiteY3" fmla="*/ 62185 h 62153"/>
            </a:gdLst>
            <a:ahLst/>
            <a:cxnLst>
              <a:cxn ang="0">
                <a:pos x="connsiteX0" y="connsiteY0"/>
              </a:cxn>
              <a:cxn ang="0">
                <a:pos x="connsiteX1" y="connsiteY1"/>
              </a:cxn>
              <a:cxn ang="0">
                <a:pos x="connsiteX2" y="connsiteY2"/>
              </a:cxn>
              <a:cxn ang="0">
                <a:pos x="connsiteX3" y="connsiteY3"/>
              </a:cxn>
            </a:cxnLst>
            <a:rect l="l" t="t" r="r" b="b"/>
            <a:pathLst>
              <a:path w="64483" h="62153">
                <a:moveTo>
                  <a:pt x="23" y="31"/>
                </a:moveTo>
                <a:lnTo>
                  <a:pt x="64506" y="31"/>
                </a:lnTo>
                <a:lnTo>
                  <a:pt x="64506" y="62185"/>
                </a:lnTo>
                <a:lnTo>
                  <a:pt x="23" y="62185"/>
                </a:lnTo>
                <a:close/>
              </a:path>
            </a:pathLst>
          </a:custGeom>
          <a:solidFill>
            <a:srgbClr val="FFFFFF"/>
          </a:solidFill>
          <a:ln w="2842" cap="flat">
            <a:solidFill>
              <a:srgbClr val="000000"/>
            </a:solidFill>
            <a:prstDash val="solid"/>
            <a:round/>
          </a:ln>
        </p:spPr>
        <p:txBody>
          <a:bodyPr rtlCol="0" anchor="ctr"/>
          <a:lstStyle/>
          <a:p>
            <a:endParaRPr lang="en-AE"/>
          </a:p>
        </p:txBody>
      </p:sp>
      <p:sp>
        <p:nvSpPr>
          <p:cNvPr id="29" name="Freeform: Shape 28">
            <a:extLst>
              <a:ext uri="{FF2B5EF4-FFF2-40B4-BE49-F238E27FC236}">
                <a16:creationId xmlns:a16="http://schemas.microsoft.com/office/drawing/2014/main" id="{E7BB9F64-E217-B088-63EB-52C92E5DFD98}"/>
              </a:ext>
            </a:extLst>
          </p:cNvPr>
          <p:cNvSpPr/>
          <p:nvPr/>
        </p:nvSpPr>
        <p:spPr>
          <a:xfrm>
            <a:off x="3112690" y="3666052"/>
            <a:ext cx="101362" cy="97701"/>
          </a:xfrm>
          <a:custGeom>
            <a:avLst/>
            <a:gdLst>
              <a:gd name="connsiteX0" fmla="*/ 23 w 64483"/>
              <a:gd name="connsiteY0" fmla="*/ 29 h 62154"/>
              <a:gd name="connsiteX1" fmla="*/ 64506 w 64483"/>
              <a:gd name="connsiteY1" fmla="*/ 29 h 62154"/>
              <a:gd name="connsiteX2" fmla="*/ 64506 w 64483"/>
              <a:gd name="connsiteY2" fmla="*/ 62183 h 62154"/>
              <a:gd name="connsiteX3" fmla="*/ 23 w 64483"/>
              <a:gd name="connsiteY3" fmla="*/ 62183 h 62154"/>
            </a:gdLst>
            <a:ahLst/>
            <a:cxnLst>
              <a:cxn ang="0">
                <a:pos x="connsiteX0" y="connsiteY0"/>
              </a:cxn>
              <a:cxn ang="0">
                <a:pos x="connsiteX1" y="connsiteY1"/>
              </a:cxn>
              <a:cxn ang="0">
                <a:pos x="connsiteX2" y="connsiteY2"/>
              </a:cxn>
              <a:cxn ang="0">
                <a:pos x="connsiteX3" y="connsiteY3"/>
              </a:cxn>
            </a:cxnLst>
            <a:rect l="l" t="t" r="r" b="b"/>
            <a:pathLst>
              <a:path w="64483" h="62154">
                <a:moveTo>
                  <a:pt x="23" y="29"/>
                </a:moveTo>
                <a:lnTo>
                  <a:pt x="64506" y="29"/>
                </a:lnTo>
                <a:lnTo>
                  <a:pt x="64506" y="62183"/>
                </a:lnTo>
                <a:lnTo>
                  <a:pt x="23" y="62183"/>
                </a:lnTo>
                <a:close/>
              </a:path>
            </a:pathLst>
          </a:custGeom>
          <a:solidFill>
            <a:srgbClr val="FFFFFF"/>
          </a:solidFill>
          <a:ln w="2842" cap="flat">
            <a:solidFill>
              <a:srgbClr val="000000"/>
            </a:solidFill>
            <a:prstDash val="solid"/>
            <a:round/>
          </a:ln>
        </p:spPr>
        <p:txBody>
          <a:bodyPr rtlCol="0" anchor="ctr"/>
          <a:lstStyle/>
          <a:p>
            <a:endParaRPr lang="en-AE"/>
          </a:p>
        </p:txBody>
      </p:sp>
      <p:sp>
        <p:nvSpPr>
          <p:cNvPr id="30" name="Freeform: Shape 29">
            <a:extLst>
              <a:ext uri="{FF2B5EF4-FFF2-40B4-BE49-F238E27FC236}">
                <a16:creationId xmlns:a16="http://schemas.microsoft.com/office/drawing/2014/main" id="{07F18CDF-724E-DDCE-AB3E-66198F4EE0E1}"/>
              </a:ext>
            </a:extLst>
          </p:cNvPr>
          <p:cNvSpPr/>
          <p:nvPr/>
        </p:nvSpPr>
        <p:spPr>
          <a:xfrm>
            <a:off x="3112690" y="3568351"/>
            <a:ext cx="101362" cy="97701"/>
          </a:xfrm>
          <a:custGeom>
            <a:avLst/>
            <a:gdLst>
              <a:gd name="connsiteX0" fmla="*/ 23 w 64483"/>
              <a:gd name="connsiteY0" fmla="*/ 27 h 62154"/>
              <a:gd name="connsiteX1" fmla="*/ 64506 w 64483"/>
              <a:gd name="connsiteY1" fmla="*/ 27 h 62154"/>
              <a:gd name="connsiteX2" fmla="*/ 64506 w 64483"/>
              <a:gd name="connsiteY2" fmla="*/ 62181 h 62154"/>
              <a:gd name="connsiteX3" fmla="*/ 23 w 64483"/>
              <a:gd name="connsiteY3" fmla="*/ 62181 h 62154"/>
            </a:gdLst>
            <a:ahLst/>
            <a:cxnLst>
              <a:cxn ang="0">
                <a:pos x="connsiteX0" y="connsiteY0"/>
              </a:cxn>
              <a:cxn ang="0">
                <a:pos x="connsiteX1" y="connsiteY1"/>
              </a:cxn>
              <a:cxn ang="0">
                <a:pos x="connsiteX2" y="connsiteY2"/>
              </a:cxn>
              <a:cxn ang="0">
                <a:pos x="connsiteX3" y="connsiteY3"/>
              </a:cxn>
            </a:cxnLst>
            <a:rect l="l" t="t" r="r" b="b"/>
            <a:pathLst>
              <a:path w="64483" h="62154">
                <a:moveTo>
                  <a:pt x="23" y="27"/>
                </a:moveTo>
                <a:lnTo>
                  <a:pt x="64506" y="27"/>
                </a:lnTo>
                <a:lnTo>
                  <a:pt x="64506" y="62181"/>
                </a:lnTo>
                <a:lnTo>
                  <a:pt x="23" y="62181"/>
                </a:lnTo>
                <a:close/>
              </a:path>
            </a:pathLst>
          </a:custGeom>
          <a:solidFill>
            <a:srgbClr val="FFFFFF"/>
          </a:solidFill>
          <a:ln w="2842" cap="flat">
            <a:solidFill>
              <a:srgbClr val="000000"/>
            </a:solidFill>
            <a:prstDash val="solid"/>
            <a:round/>
          </a:ln>
        </p:spPr>
        <p:txBody>
          <a:bodyPr rtlCol="0" anchor="ctr"/>
          <a:lstStyle/>
          <a:p>
            <a:endParaRPr lang="en-AE"/>
          </a:p>
        </p:txBody>
      </p:sp>
      <p:sp>
        <p:nvSpPr>
          <p:cNvPr id="31" name="Freeform: Shape 30">
            <a:extLst>
              <a:ext uri="{FF2B5EF4-FFF2-40B4-BE49-F238E27FC236}">
                <a16:creationId xmlns:a16="http://schemas.microsoft.com/office/drawing/2014/main" id="{3CBFF99A-0442-3C4A-979E-4F1DF6FAB993}"/>
              </a:ext>
            </a:extLst>
          </p:cNvPr>
          <p:cNvSpPr/>
          <p:nvPr/>
        </p:nvSpPr>
        <p:spPr>
          <a:xfrm>
            <a:off x="3112690" y="3470650"/>
            <a:ext cx="101362" cy="97701"/>
          </a:xfrm>
          <a:custGeom>
            <a:avLst/>
            <a:gdLst>
              <a:gd name="connsiteX0" fmla="*/ 23 w 64483"/>
              <a:gd name="connsiteY0" fmla="*/ 25 h 62154"/>
              <a:gd name="connsiteX1" fmla="*/ 64506 w 64483"/>
              <a:gd name="connsiteY1" fmla="*/ 25 h 62154"/>
              <a:gd name="connsiteX2" fmla="*/ 64506 w 64483"/>
              <a:gd name="connsiteY2" fmla="*/ 62179 h 62154"/>
              <a:gd name="connsiteX3" fmla="*/ 23 w 64483"/>
              <a:gd name="connsiteY3" fmla="*/ 62179 h 62154"/>
            </a:gdLst>
            <a:ahLst/>
            <a:cxnLst>
              <a:cxn ang="0">
                <a:pos x="connsiteX0" y="connsiteY0"/>
              </a:cxn>
              <a:cxn ang="0">
                <a:pos x="connsiteX1" y="connsiteY1"/>
              </a:cxn>
              <a:cxn ang="0">
                <a:pos x="connsiteX2" y="connsiteY2"/>
              </a:cxn>
              <a:cxn ang="0">
                <a:pos x="connsiteX3" y="connsiteY3"/>
              </a:cxn>
            </a:cxnLst>
            <a:rect l="l" t="t" r="r" b="b"/>
            <a:pathLst>
              <a:path w="64483" h="62154">
                <a:moveTo>
                  <a:pt x="23" y="25"/>
                </a:moveTo>
                <a:lnTo>
                  <a:pt x="64506" y="25"/>
                </a:lnTo>
                <a:lnTo>
                  <a:pt x="64506" y="62179"/>
                </a:lnTo>
                <a:lnTo>
                  <a:pt x="23" y="62179"/>
                </a:lnTo>
                <a:close/>
              </a:path>
            </a:pathLst>
          </a:custGeom>
          <a:solidFill>
            <a:srgbClr val="FFFFFF"/>
          </a:solidFill>
          <a:ln w="2842" cap="flat">
            <a:solidFill>
              <a:srgbClr val="000000"/>
            </a:solidFill>
            <a:prstDash val="solid"/>
            <a:round/>
          </a:ln>
        </p:spPr>
        <p:txBody>
          <a:bodyPr rtlCol="0" anchor="ctr"/>
          <a:lstStyle/>
          <a:p>
            <a:endParaRPr lang="en-AE"/>
          </a:p>
        </p:txBody>
      </p:sp>
      <p:sp>
        <p:nvSpPr>
          <p:cNvPr id="32" name="Freeform: Shape 31">
            <a:extLst>
              <a:ext uri="{FF2B5EF4-FFF2-40B4-BE49-F238E27FC236}">
                <a16:creationId xmlns:a16="http://schemas.microsoft.com/office/drawing/2014/main" id="{AAA25405-3DA7-2030-8151-5865A26F352A}"/>
              </a:ext>
            </a:extLst>
          </p:cNvPr>
          <p:cNvSpPr/>
          <p:nvPr/>
        </p:nvSpPr>
        <p:spPr>
          <a:xfrm>
            <a:off x="3112690" y="3372949"/>
            <a:ext cx="101362" cy="97701"/>
          </a:xfrm>
          <a:custGeom>
            <a:avLst/>
            <a:gdLst>
              <a:gd name="connsiteX0" fmla="*/ 23 w 64483"/>
              <a:gd name="connsiteY0" fmla="*/ 23 h 62154"/>
              <a:gd name="connsiteX1" fmla="*/ 64506 w 64483"/>
              <a:gd name="connsiteY1" fmla="*/ 23 h 62154"/>
              <a:gd name="connsiteX2" fmla="*/ 64506 w 64483"/>
              <a:gd name="connsiteY2" fmla="*/ 62177 h 62154"/>
              <a:gd name="connsiteX3" fmla="*/ 23 w 64483"/>
              <a:gd name="connsiteY3" fmla="*/ 62177 h 62154"/>
            </a:gdLst>
            <a:ahLst/>
            <a:cxnLst>
              <a:cxn ang="0">
                <a:pos x="connsiteX0" y="connsiteY0"/>
              </a:cxn>
              <a:cxn ang="0">
                <a:pos x="connsiteX1" y="connsiteY1"/>
              </a:cxn>
              <a:cxn ang="0">
                <a:pos x="connsiteX2" y="connsiteY2"/>
              </a:cxn>
              <a:cxn ang="0">
                <a:pos x="connsiteX3" y="connsiteY3"/>
              </a:cxn>
            </a:cxnLst>
            <a:rect l="l" t="t" r="r" b="b"/>
            <a:pathLst>
              <a:path w="64483" h="62154">
                <a:moveTo>
                  <a:pt x="23" y="23"/>
                </a:moveTo>
                <a:lnTo>
                  <a:pt x="64506" y="23"/>
                </a:lnTo>
                <a:lnTo>
                  <a:pt x="64506" y="62177"/>
                </a:lnTo>
                <a:lnTo>
                  <a:pt x="23" y="62177"/>
                </a:lnTo>
                <a:close/>
              </a:path>
            </a:pathLst>
          </a:custGeom>
          <a:solidFill>
            <a:srgbClr val="A2DBEC"/>
          </a:solidFill>
          <a:ln w="2842" cap="flat">
            <a:solidFill>
              <a:srgbClr val="000000"/>
            </a:solidFill>
            <a:prstDash val="solid"/>
            <a:round/>
          </a:ln>
        </p:spPr>
        <p:txBody>
          <a:bodyPr rtlCol="0" anchor="ctr"/>
          <a:lstStyle/>
          <a:p>
            <a:endParaRPr lang="en-AE"/>
          </a:p>
        </p:txBody>
      </p:sp>
      <p:sp>
        <p:nvSpPr>
          <p:cNvPr id="33" name="Freeform: Shape 32">
            <a:extLst>
              <a:ext uri="{FF2B5EF4-FFF2-40B4-BE49-F238E27FC236}">
                <a16:creationId xmlns:a16="http://schemas.microsoft.com/office/drawing/2014/main" id="{EED0E4BD-C9F4-99D3-367B-9C6509C710D6}"/>
              </a:ext>
            </a:extLst>
          </p:cNvPr>
          <p:cNvSpPr/>
          <p:nvPr/>
        </p:nvSpPr>
        <p:spPr>
          <a:xfrm>
            <a:off x="3820840" y="3357677"/>
            <a:ext cx="167306" cy="306877"/>
          </a:xfrm>
          <a:custGeom>
            <a:avLst/>
            <a:gdLst>
              <a:gd name="connsiteX0" fmla="*/ 40 w 106434"/>
              <a:gd name="connsiteY0" fmla="*/ 195250 h 195224"/>
              <a:gd name="connsiteX1" fmla="*/ 106474 w 106434"/>
              <a:gd name="connsiteY1" fmla="*/ 97638 h 195224"/>
              <a:gd name="connsiteX2" fmla="*/ 40 w 106434"/>
              <a:gd name="connsiteY2" fmla="*/ 25 h 195224"/>
            </a:gdLst>
            <a:ahLst/>
            <a:cxnLst>
              <a:cxn ang="0">
                <a:pos x="connsiteX0" y="connsiteY0"/>
              </a:cxn>
              <a:cxn ang="0">
                <a:pos x="connsiteX1" y="connsiteY1"/>
              </a:cxn>
              <a:cxn ang="0">
                <a:pos x="connsiteX2" y="connsiteY2"/>
              </a:cxn>
            </a:cxnLst>
            <a:rect l="l" t="t" r="r" b="b"/>
            <a:pathLst>
              <a:path w="106434" h="195224">
                <a:moveTo>
                  <a:pt x="40" y="195250"/>
                </a:moveTo>
                <a:lnTo>
                  <a:pt x="106474" y="97638"/>
                </a:lnTo>
                <a:lnTo>
                  <a:pt x="40" y="25"/>
                </a:lnTo>
              </a:path>
            </a:pathLst>
          </a:custGeom>
          <a:noFill/>
          <a:ln w="4027" cap="rnd">
            <a:solidFill>
              <a:srgbClr val="999999"/>
            </a:solidFill>
            <a:prstDash val="solid"/>
            <a:miter/>
          </a:ln>
        </p:spPr>
        <p:txBody>
          <a:bodyPr rtlCol="0" anchor="ctr"/>
          <a:lstStyle/>
          <a:p>
            <a:endParaRPr lang="en-AE"/>
          </a:p>
        </p:txBody>
      </p:sp>
      <p:sp>
        <p:nvSpPr>
          <p:cNvPr id="34" name="Freeform: Shape 33">
            <a:extLst>
              <a:ext uri="{FF2B5EF4-FFF2-40B4-BE49-F238E27FC236}">
                <a16:creationId xmlns:a16="http://schemas.microsoft.com/office/drawing/2014/main" id="{51CA85A2-9073-0E30-224B-6374237F80F5}"/>
              </a:ext>
            </a:extLst>
          </p:cNvPr>
          <p:cNvSpPr/>
          <p:nvPr/>
        </p:nvSpPr>
        <p:spPr>
          <a:xfrm>
            <a:off x="3721489" y="3809290"/>
            <a:ext cx="101362" cy="97789"/>
          </a:xfrm>
          <a:custGeom>
            <a:avLst/>
            <a:gdLst>
              <a:gd name="connsiteX0" fmla="*/ 37 w 64483"/>
              <a:gd name="connsiteY0" fmla="*/ 32 h 62210"/>
              <a:gd name="connsiteX1" fmla="*/ 64520 w 64483"/>
              <a:gd name="connsiteY1" fmla="*/ 32 h 62210"/>
              <a:gd name="connsiteX2" fmla="*/ 64520 w 64483"/>
              <a:gd name="connsiteY2" fmla="*/ 62242 h 62210"/>
              <a:gd name="connsiteX3" fmla="*/ 37 w 64483"/>
              <a:gd name="connsiteY3" fmla="*/ 62242 h 62210"/>
            </a:gdLst>
            <a:ahLst/>
            <a:cxnLst>
              <a:cxn ang="0">
                <a:pos x="connsiteX0" y="connsiteY0"/>
              </a:cxn>
              <a:cxn ang="0">
                <a:pos x="connsiteX1" y="connsiteY1"/>
              </a:cxn>
              <a:cxn ang="0">
                <a:pos x="connsiteX2" y="connsiteY2"/>
              </a:cxn>
              <a:cxn ang="0">
                <a:pos x="connsiteX3" y="connsiteY3"/>
              </a:cxn>
            </a:cxnLst>
            <a:rect l="l" t="t" r="r" b="b"/>
            <a:pathLst>
              <a:path w="64483" h="62210">
                <a:moveTo>
                  <a:pt x="37" y="32"/>
                </a:moveTo>
                <a:lnTo>
                  <a:pt x="64520" y="32"/>
                </a:lnTo>
                <a:lnTo>
                  <a:pt x="64520" y="62242"/>
                </a:lnTo>
                <a:lnTo>
                  <a:pt x="37" y="62242"/>
                </a:lnTo>
                <a:close/>
              </a:path>
            </a:pathLst>
          </a:custGeom>
          <a:solidFill>
            <a:srgbClr val="FFFFFF"/>
          </a:solidFill>
          <a:ln w="2842" cap="flat">
            <a:solidFill>
              <a:srgbClr val="000000"/>
            </a:solidFill>
            <a:prstDash val="solid"/>
            <a:round/>
          </a:ln>
        </p:spPr>
        <p:txBody>
          <a:bodyPr rtlCol="0" anchor="ctr"/>
          <a:lstStyle/>
          <a:p>
            <a:endParaRPr lang="en-AE"/>
          </a:p>
        </p:txBody>
      </p:sp>
      <p:sp>
        <p:nvSpPr>
          <p:cNvPr id="35" name="Freeform: Shape 34">
            <a:extLst>
              <a:ext uri="{FF2B5EF4-FFF2-40B4-BE49-F238E27FC236}">
                <a16:creationId xmlns:a16="http://schemas.microsoft.com/office/drawing/2014/main" id="{7C5BCD25-EA94-F1AE-8095-D7822A279A22}"/>
              </a:ext>
            </a:extLst>
          </p:cNvPr>
          <p:cNvSpPr/>
          <p:nvPr/>
        </p:nvSpPr>
        <p:spPr>
          <a:xfrm>
            <a:off x="3721489" y="3711589"/>
            <a:ext cx="101362" cy="97700"/>
          </a:xfrm>
          <a:custGeom>
            <a:avLst/>
            <a:gdLst>
              <a:gd name="connsiteX0" fmla="*/ 37 w 64483"/>
              <a:gd name="connsiteY0" fmla="*/ 30 h 62153"/>
              <a:gd name="connsiteX1" fmla="*/ 64520 w 64483"/>
              <a:gd name="connsiteY1" fmla="*/ 30 h 62153"/>
              <a:gd name="connsiteX2" fmla="*/ 64520 w 64483"/>
              <a:gd name="connsiteY2" fmla="*/ 62184 h 62153"/>
              <a:gd name="connsiteX3" fmla="*/ 37 w 64483"/>
              <a:gd name="connsiteY3" fmla="*/ 62184 h 62153"/>
            </a:gdLst>
            <a:ahLst/>
            <a:cxnLst>
              <a:cxn ang="0">
                <a:pos x="connsiteX0" y="connsiteY0"/>
              </a:cxn>
              <a:cxn ang="0">
                <a:pos x="connsiteX1" y="connsiteY1"/>
              </a:cxn>
              <a:cxn ang="0">
                <a:pos x="connsiteX2" y="connsiteY2"/>
              </a:cxn>
              <a:cxn ang="0">
                <a:pos x="connsiteX3" y="connsiteY3"/>
              </a:cxn>
            </a:cxnLst>
            <a:rect l="l" t="t" r="r" b="b"/>
            <a:pathLst>
              <a:path w="64483" h="62153">
                <a:moveTo>
                  <a:pt x="37" y="30"/>
                </a:moveTo>
                <a:lnTo>
                  <a:pt x="64520" y="30"/>
                </a:lnTo>
                <a:lnTo>
                  <a:pt x="64520" y="62184"/>
                </a:lnTo>
                <a:lnTo>
                  <a:pt x="37" y="62184"/>
                </a:lnTo>
                <a:close/>
              </a:path>
            </a:pathLst>
          </a:custGeom>
          <a:solidFill>
            <a:srgbClr val="FFFFFF"/>
          </a:solidFill>
          <a:ln w="2842" cap="flat">
            <a:solidFill>
              <a:srgbClr val="000000"/>
            </a:solidFill>
            <a:prstDash val="solid"/>
            <a:round/>
          </a:ln>
        </p:spPr>
        <p:txBody>
          <a:bodyPr rtlCol="0" anchor="ctr"/>
          <a:lstStyle/>
          <a:p>
            <a:endParaRPr lang="en-AE"/>
          </a:p>
        </p:txBody>
      </p:sp>
      <p:sp>
        <p:nvSpPr>
          <p:cNvPr id="36" name="Freeform: Shape 35">
            <a:extLst>
              <a:ext uri="{FF2B5EF4-FFF2-40B4-BE49-F238E27FC236}">
                <a16:creationId xmlns:a16="http://schemas.microsoft.com/office/drawing/2014/main" id="{27D545B0-1B6A-6B1E-E557-D75D2FF8075C}"/>
              </a:ext>
            </a:extLst>
          </p:cNvPr>
          <p:cNvSpPr/>
          <p:nvPr/>
        </p:nvSpPr>
        <p:spPr>
          <a:xfrm>
            <a:off x="3721489" y="3613888"/>
            <a:ext cx="101362" cy="97701"/>
          </a:xfrm>
          <a:custGeom>
            <a:avLst/>
            <a:gdLst>
              <a:gd name="connsiteX0" fmla="*/ 37 w 64483"/>
              <a:gd name="connsiteY0" fmla="*/ 28 h 62154"/>
              <a:gd name="connsiteX1" fmla="*/ 64520 w 64483"/>
              <a:gd name="connsiteY1" fmla="*/ 28 h 62154"/>
              <a:gd name="connsiteX2" fmla="*/ 64520 w 64483"/>
              <a:gd name="connsiteY2" fmla="*/ 62182 h 62154"/>
              <a:gd name="connsiteX3" fmla="*/ 37 w 64483"/>
              <a:gd name="connsiteY3" fmla="*/ 62182 h 62154"/>
            </a:gdLst>
            <a:ahLst/>
            <a:cxnLst>
              <a:cxn ang="0">
                <a:pos x="connsiteX0" y="connsiteY0"/>
              </a:cxn>
              <a:cxn ang="0">
                <a:pos x="connsiteX1" y="connsiteY1"/>
              </a:cxn>
              <a:cxn ang="0">
                <a:pos x="connsiteX2" y="connsiteY2"/>
              </a:cxn>
              <a:cxn ang="0">
                <a:pos x="connsiteX3" y="connsiteY3"/>
              </a:cxn>
            </a:cxnLst>
            <a:rect l="l" t="t" r="r" b="b"/>
            <a:pathLst>
              <a:path w="64483" h="62154">
                <a:moveTo>
                  <a:pt x="37" y="28"/>
                </a:moveTo>
                <a:lnTo>
                  <a:pt x="64520" y="28"/>
                </a:lnTo>
                <a:lnTo>
                  <a:pt x="64520" y="62182"/>
                </a:lnTo>
                <a:lnTo>
                  <a:pt x="37" y="62182"/>
                </a:lnTo>
                <a:close/>
              </a:path>
            </a:pathLst>
          </a:custGeom>
          <a:solidFill>
            <a:srgbClr val="A2DBEC"/>
          </a:solidFill>
          <a:ln w="2842" cap="flat">
            <a:solidFill>
              <a:srgbClr val="000000"/>
            </a:solidFill>
            <a:prstDash val="solid"/>
            <a:round/>
          </a:ln>
        </p:spPr>
        <p:txBody>
          <a:bodyPr rtlCol="0" anchor="ctr"/>
          <a:lstStyle/>
          <a:p>
            <a:endParaRPr lang="en-AE"/>
          </a:p>
        </p:txBody>
      </p:sp>
      <p:sp>
        <p:nvSpPr>
          <p:cNvPr id="37" name="Freeform: Shape 36">
            <a:extLst>
              <a:ext uri="{FF2B5EF4-FFF2-40B4-BE49-F238E27FC236}">
                <a16:creationId xmlns:a16="http://schemas.microsoft.com/office/drawing/2014/main" id="{69BCA341-1B0B-C28D-F925-E4B5389794DB}"/>
              </a:ext>
            </a:extLst>
          </p:cNvPr>
          <p:cNvSpPr/>
          <p:nvPr/>
        </p:nvSpPr>
        <p:spPr>
          <a:xfrm>
            <a:off x="3721489" y="3516187"/>
            <a:ext cx="101362" cy="97701"/>
          </a:xfrm>
          <a:custGeom>
            <a:avLst/>
            <a:gdLst>
              <a:gd name="connsiteX0" fmla="*/ 37 w 64483"/>
              <a:gd name="connsiteY0" fmla="*/ 26 h 62154"/>
              <a:gd name="connsiteX1" fmla="*/ 64520 w 64483"/>
              <a:gd name="connsiteY1" fmla="*/ 26 h 62154"/>
              <a:gd name="connsiteX2" fmla="*/ 64520 w 64483"/>
              <a:gd name="connsiteY2" fmla="*/ 62180 h 62154"/>
              <a:gd name="connsiteX3" fmla="*/ 37 w 64483"/>
              <a:gd name="connsiteY3" fmla="*/ 62180 h 62154"/>
            </a:gdLst>
            <a:ahLst/>
            <a:cxnLst>
              <a:cxn ang="0">
                <a:pos x="connsiteX0" y="connsiteY0"/>
              </a:cxn>
              <a:cxn ang="0">
                <a:pos x="connsiteX1" y="connsiteY1"/>
              </a:cxn>
              <a:cxn ang="0">
                <a:pos x="connsiteX2" y="connsiteY2"/>
              </a:cxn>
              <a:cxn ang="0">
                <a:pos x="connsiteX3" y="connsiteY3"/>
              </a:cxn>
            </a:cxnLst>
            <a:rect l="l" t="t" r="r" b="b"/>
            <a:pathLst>
              <a:path w="64483" h="62154">
                <a:moveTo>
                  <a:pt x="37" y="26"/>
                </a:moveTo>
                <a:lnTo>
                  <a:pt x="64520" y="26"/>
                </a:lnTo>
                <a:lnTo>
                  <a:pt x="64520" y="62180"/>
                </a:lnTo>
                <a:lnTo>
                  <a:pt x="37" y="62180"/>
                </a:lnTo>
                <a:close/>
              </a:path>
            </a:pathLst>
          </a:custGeom>
          <a:solidFill>
            <a:srgbClr val="FFFFFF"/>
          </a:solidFill>
          <a:ln w="2842" cap="flat">
            <a:solidFill>
              <a:srgbClr val="000000"/>
            </a:solidFill>
            <a:prstDash val="solid"/>
            <a:round/>
          </a:ln>
        </p:spPr>
        <p:txBody>
          <a:bodyPr rtlCol="0" anchor="ctr"/>
          <a:lstStyle/>
          <a:p>
            <a:endParaRPr lang="en-AE"/>
          </a:p>
        </p:txBody>
      </p:sp>
      <p:sp>
        <p:nvSpPr>
          <p:cNvPr id="38" name="Freeform: Shape 37">
            <a:extLst>
              <a:ext uri="{FF2B5EF4-FFF2-40B4-BE49-F238E27FC236}">
                <a16:creationId xmlns:a16="http://schemas.microsoft.com/office/drawing/2014/main" id="{1427AD36-E81D-E720-3914-1756069D3D01}"/>
              </a:ext>
            </a:extLst>
          </p:cNvPr>
          <p:cNvSpPr/>
          <p:nvPr/>
        </p:nvSpPr>
        <p:spPr>
          <a:xfrm>
            <a:off x="3721489" y="3418486"/>
            <a:ext cx="101362" cy="97701"/>
          </a:xfrm>
          <a:custGeom>
            <a:avLst/>
            <a:gdLst>
              <a:gd name="connsiteX0" fmla="*/ 37 w 64483"/>
              <a:gd name="connsiteY0" fmla="*/ 24 h 62154"/>
              <a:gd name="connsiteX1" fmla="*/ 64520 w 64483"/>
              <a:gd name="connsiteY1" fmla="*/ 24 h 62154"/>
              <a:gd name="connsiteX2" fmla="*/ 64520 w 64483"/>
              <a:gd name="connsiteY2" fmla="*/ 62178 h 62154"/>
              <a:gd name="connsiteX3" fmla="*/ 37 w 64483"/>
              <a:gd name="connsiteY3" fmla="*/ 62178 h 62154"/>
            </a:gdLst>
            <a:ahLst/>
            <a:cxnLst>
              <a:cxn ang="0">
                <a:pos x="connsiteX0" y="connsiteY0"/>
              </a:cxn>
              <a:cxn ang="0">
                <a:pos x="connsiteX1" y="connsiteY1"/>
              </a:cxn>
              <a:cxn ang="0">
                <a:pos x="connsiteX2" y="connsiteY2"/>
              </a:cxn>
              <a:cxn ang="0">
                <a:pos x="connsiteX3" y="connsiteY3"/>
              </a:cxn>
            </a:cxnLst>
            <a:rect l="l" t="t" r="r" b="b"/>
            <a:pathLst>
              <a:path w="64483" h="62154">
                <a:moveTo>
                  <a:pt x="37" y="24"/>
                </a:moveTo>
                <a:lnTo>
                  <a:pt x="64520" y="24"/>
                </a:lnTo>
                <a:lnTo>
                  <a:pt x="64520" y="62178"/>
                </a:lnTo>
                <a:lnTo>
                  <a:pt x="37" y="62178"/>
                </a:lnTo>
                <a:close/>
              </a:path>
            </a:pathLst>
          </a:custGeom>
          <a:solidFill>
            <a:srgbClr val="FFFFFF"/>
          </a:solidFill>
          <a:ln w="2842" cap="flat">
            <a:solidFill>
              <a:srgbClr val="000000"/>
            </a:solidFill>
            <a:prstDash val="solid"/>
            <a:round/>
          </a:ln>
        </p:spPr>
        <p:txBody>
          <a:bodyPr rtlCol="0" anchor="ctr"/>
          <a:lstStyle/>
          <a:p>
            <a:endParaRPr lang="en-AE"/>
          </a:p>
        </p:txBody>
      </p:sp>
      <p:sp>
        <p:nvSpPr>
          <p:cNvPr id="39" name="Freeform: Shape 38">
            <a:extLst>
              <a:ext uri="{FF2B5EF4-FFF2-40B4-BE49-F238E27FC236}">
                <a16:creationId xmlns:a16="http://schemas.microsoft.com/office/drawing/2014/main" id="{862B6D5A-66C9-F2D8-0415-00A5049AEB29}"/>
              </a:ext>
            </a:extLst>
          </p:cNvPr>
          <p:cNvSpPr/>
          <p:nvPr/>
        </p:nvSpPr>
        <p:spPr>
          <a:xfrm>
            <a:off x="3721489" y="3320784"/>
            <a:ext cx="101362" cy="97701"/>
          </a:xfrm>
          <a:custGeom>
            <a:avLst/>
            <a:gdLst>
              <a:gd name="connsiteX0" fmla="*/ 37 w 64483"/>
              <a:gd name="connsiteY0" fmla="*/ 21 h 62154"/>
              <a:gd name="connsiteX1" fmla="*/ 64520 w 64483"/>
              <a:gd name="connsiteY1" fmla="*/ 21 h 62154"/>
              <a:gd name="connsiteX2" fmla="*/ 64520 w 64483"/>
              <a:gd name="connsiteY2" fmla="*/ 62175 h 62154"/>
              <a:gd name="connsiteX3" fmla="*/ 37 w 64483"/>
              <a:gd name="connsiteY3" fmla="*/ 62175 h 62154"/>
            </a:gdLst>
            <a:ahLst/>
            <a:cxnLst>
              <a:cxn ang="0">
                <a:pos x="connsiteX0" y="connsiteY0"/>
              </a:cxn>
              <a:cxn ang="0">
                <a:pos x="connsiteX1" y="connsiteY1"/>
              </a:cxn>
              <a:cxn ang="0">
                <a:pos x="connsiteX2" y="connsiteY2"/>
              </a:cxn>
              <a:cxn ang="0">
                <a:pos x="connsiteX3" y="connsiteY3"/>
              </a:cxn>
            </a:cxnLst>
            <a:rect l="l" t="t" r="r" b="b"/>
            <a:pathLst>
              <a:path w="64483" h="62154">
                <a:moveTo>
                  <a:pt x="37" y="21"/>
                </a:moveTo>
                <a:lnTo>
                  <a:pt x="64520" y="21"/>
                </a:lnTo>
                <a:lnTo>
                  <a:pt x="64520" y="62175"/>
                </a:lnTo>
                <a:lnTo>
                  <a:pt x="37" y="62175"/>
                </a:lnTo>
                <a:close/>
              </a:path>
            </a:pathLst>
          </a:custGeom>
          <a:solidFill>
            <a:srgbClr val="A2DBEC"/>
          </a:solidFill>
          <a:ln w="2842" cap="flat">
            <a:solidFill>
              <a:srgbClr val="000000"/>
            </a:solidFill>
            <a:prstDash val="solid"/>
            <a:round/>
          </a:ln>
        </p:spPr>
        <p:txBody>
          <a:bodyPr rtlCol="0" anchor="ctr"/>
          <a:lstStyle/>
          <a:p>
            <a:endParaRPr lang="en-AE"/>
          </a:p>
        </p:txBody>
      </p:sp>
      <p:sp>
        <p:nvSpPr>
          <p:cNvPr id="40" name="Freeform: Shape 39">
            <a:extLst>
              <a:ext uri="{FF2B5EF4-FFF2-40B4-BE49-F238E27FC236}">
                <a16:creationId xmlns:a16="http://schemas.microsoft.com/office/drawing/2014/main" id="{00EB2AD6-82FB-23A9-9F7C-361148DFA36F}"/>
              </a:ext>
            </a:extLst>
          </p:cNvPr>
          <p:cNvSpPr/>
          <p:nvPr/>
        </p:nvSpPr>
        <p:spPr>
          <a:xfrm>
            <a:off x="3988148" y="3762692"/>
            <a:ext cx="101450" cy="97701"/>
          </a:xfrm>
          <a:custGeom>
            <a:avLst/>
            <a:gdLst>
              <a:gd name="connsiteX0" fmla="*/ 43 w 64539"/>
              <a:gd name="connsiteY0" fmla="*/ 31 h 62154"/>
              <a:gd name="connsiteX1" fmla="*/ 64583 w 64539"/>
              <a:gd name="connsiteY1" fmla="*/ 31 h 62154"/>
              <a:gd name="connsiteX2" fmla="*/ 64583 w 64539"/>
              <a:gd name="connsiteY2" fmla="*/ 62185 h 62154"/>
              <a:gd name="connsiteX3" fmla="*/ 43 w 64539"/>
              <a:gd name="connsiteY3" fmla="*/ 62185 h 62154"/>
            </a:gdLst>
            <a:ahLst/>
            <a:cxnLst>
              <a:cxn ang="0">
                <a:pos x="connsiteX0" y="connsiteY0"/>
              </a:cxn>
              <a:cxn ang="0">
                <a:pos x="connsiteX1" y="connsiteY1"/>
              </a:cxn>
              <a:cxn ang="0">
                <a:pos x="connsiteX2" y="connsiteY2"/>
              </a:cxn>
              <a:cxn ang="0">
                <a:pos x="connsiteX3" y="connsiteY3"/>
              </a:cxn>
            </a:cxnLst>
            <a:rect l="l" t="t" r="r" b="b"/>
            <a:pathLst>
              <a:path w="64539" h="62154">
                <a:moveTo>
                  <a:pt x="43" y="31"/>
                </a:moveTo>
                <a:lnTo>
                  <a:pt x="64583" y="31"/>
                </a:lnTo>
                <a:lnTo>
                  <a:pt x="64583" y="62185"/>
                </a:lnTo>
                <a:lnTo>
                  <a:pt x="43" y="62185"/>
                </a:lnTo>
                <a:close/>
              </a:path>
            </a:pathLst>
          </a:custGeom>
          <a:solidFill>
            <a:srgbClr val="FFFFFF"/>
          </a:solidFill>
          <a:ln w="2842" cap="flat">
            <a:solidFill>
              <a:srgbClr val="000000"/>
            </a:solidFill>
            <a:prstDash val="solid"/>
            <a:round/>
          </a:ln>
        </p:spPr>
        <p:txBody>
          <a:bodyPr rtlCol="0" anchor="ctr"/>
          <a:lstStyle/>
          <a:p>
            <a:endParaRPr lang="en-AE"/>
          </a:p>
        </p:txBody>
      </p:sp>
      <p:sp>
        <p:nvSpPr>
          <p:cNvPr id="41" name="Freeform: Shape 40">
            <a:extLst>
              <a:ext uri="{FF2B5EF4-FFF2-40B4-BE49-F238E27FC236}">
                <a16:creationId xmlns:a16="http://schemas.microsoft.com/office/drawing/2014/main" id="{75329E99-89A6-4747-E04E-AFF5018F743E}"/>
              </a:ext>
            </a:extLst>
          </p:cNvPr>
          <p:cNvSpPr/>
          <p:nvPr/>
        </p:nvSpPr>
        <p:spPr>
          <a:xfrm>
            <a:off x="3988148" y="3664991"/>
            <a:ext cx="101450" cy="97701"/>
          </a:xfrm>
          <a:custGeom>
            <a:avLst/>
            <a:gdLst>
              <a:gd name="connsiteX0" fmla="*/ 43 w 64539"/>
              <a:gd name="connsiteY0" fmla="*/ 29 h 62154"/>
              <a:gd name="connsiteX1" fmla="*/ 64583 w 64539"/>
              <a:gd name="connsiteY1" fmla="*/ 29 h 62154"/>
              <a:gd name="connsiteX2" fmla="*/ 64583 w 64539"/>
              <a:gd name="connsiteY2" fmla="*/ 62183 h 62154"/>
              <a:gd name="connsiteX3" fmla="*/ 43 w 64539"/>
              <a:gd name="connsiteY3" fmla="*/ 62183 h 62154"/>
            </a:gdLst>
            <a:ahLst/>
            <a:cxnLst>
              <a:cxn ang="0">
                <a:pos x="connsiteX0" y="connsiteY0"/>
              </a:cxn>
              <a:cxn ang="0">
                <a:pos x="connsiteX1" y="connsiteY1"/>
              </a:cxn>
              <a:cxn ang="0">
                <a:pos x="connsiteX2" y="connsiteY2"/>
              </a:cxn>
              <a:cxn ang="0">
                <a:pos x="connsiteX3" y="connsiteY3"/>
              </a:cxn>
            </a:cxnLst>
            <a:rect l="l" t="t" r="r" b="b"/>
            <a:pathLst>
              <a:path w="64539" h="62154">
                <a:moveTo>
                  <a:pt x="43" y="29"/>
                </a:moveTo>
                <a:lnTo>
                  <a:pt x="64583" y="29"/>
                </a:lnTo>
                <a:lnTo>
                  <a:pt x="64583" y="62183"/>
                </a:lnTo>
                <a:lnTo>
                  <a:pt x="43" y="62183"/>
                </a:lnTo>
                <a:close/>
              </a:path>
            </a:pathLst>
          </a:custGeom>
          <a:solidFill>
            <a:srgbClr val="FFFFFF"/>
          </a:solidFill>
          <a:ln w="2842" cap="flat">
            <a:solidFill>
              <a:srgbClr val="000000"/>
            </a:solidFill>
            <a:prstDash val="solid"/>
            <a:round/>
          </a:ln>
        </p:spPr>
        <p:txBody>
          <a:bodyPr rtlCol="0" anchor="ctr"/>
          <a:lstStyle/>
          <a:p>
            <a:endParaRPr lang="en-AE"/>
          </a:p>
        </p:txBody>
      </p:sp>
      <p:sp>
        <p:nvSpPr>
          <p:cNvPr id="42" name="Freeform: Shape 41">
            <a:extLst>
              <a:ext uri="{FF2B5EF4-FFF2-40B4-BE49-F238E27FC236}">
                <a16:creationId xmlns:a16="http://schemas.microsoft.com/office/drawing/2014/main" id="{53344CF2-ADAC-57BD-3612-4ACABB32BAF8}"/>
              </a:ext>
            </a:extLst>
          </p:cNvPr>
          <p:cNvSpPr/>
          <p:nvPr/>
        </p:nvSpPr>
        <p:spPr>
          <a:xfrm>
            <a:off x="3988148" y="3567290"/>
            <a:ext cx="101450" cy="97701"/>
          </a:xfrm>
          <a:custGeom>
            <a:avLst/>
            <a:gdLst>
              <a:gd name="connsiteX0" fmla="*/ 43 w 64539"/>
              <a:gd name="connsiteY0" fmla="*/ 27 h 62154"/>
              <a:gd name="connsiteX1" fmla="*/ 64583 w 64539"/>
              <a:gd name="connsiteY1" fmla="*/ 27 h 62154"/>
              <a:gd name="connsiteX2" fmla="*/ 64583 w 64539"/>
              <a:gd name="connsiteY2" fmla="*/ 62181 h 62154"/>
              <a:gd name="connsiteX3" fmla="*/ 43 w 64539"/>
              <a:gd name="connsiteY3" fmla="*/ 62181 h 62154"/>
            </a:gdLst>
            <a:ahLst/>
            <a:cxnLst>
              <a:cxn ang="0">
                <a:pos x="connsiteX0" y="connsiteY0"/>
              </a:cxn>
              <a:cxn ang="0">
                <a:pos x="connsiteX1" y="connsiteY1"/>
              </a:cxn>
              <a:cxn ang="0">
                <a:pos x="connsiteX2" y="connsiteY2"/>
              </a:cxn>
              <a:cxn ang="0">
                <a:pos x="connsiteX3" y="connsiteY3"/>
              </a:cxn>
            </a:cxnLst>
            <a:rect l="l" t="t" r="r" b="b"/>
            <a:pathLst>
              <a:path w="64539" h="62154">
                <a:moveTo>
                  <a:pt x="43" y="27"/>
                </a:moveTo>
                <a:lnTo>
                  <a:pt x="64583" y="27"/>
                </a:lnTo>
                <a:lnTo>
                  <a:pt x="64583" y="62181"/>
                </a:lnTo>
                <a:lnTo>
                  <a:pt x="43" y="62181"/>
                </a:lnTo>
                <a:close/>
              </a:path>
            </a:pathLst>
          </a:custGeom>
          <a:solidFill>
            <a:srgbClr val="FFFFFF"/>
          </a:solidFill>
          <a:ln w="2842" cap="flat">
            <a:solidFill>
              <a:srgbClr val="000000"/>
            </a:solidFill>
            <a:prstDash val="solid"/>
            <a:round/>
          </a:ln>
        </p:spPr>
        <p:txBody>
          <a:bodyPr rtlCol="0" anchor="ctr"/>
          <a:lstStyle/>
          <a:p>
            <a:endParaRPr lang="en-AE"/>
          </a:p>
        </p:txBody>
      </p:sp>
      <p:sp>
        <p:nvSpPr>
          <p:cNvPr id="43" name="Freeform: Shape 42">
            <a:extLst>
              <a:ext uri="{FF2B5EF4-FFF2-40B4-BE49-F238E27FC236}">
                <a16:creationId xmlns:a16="http://schemas.microsoft.com/office/drawing/2014/main" id="{2074B647-7C10-351F-3E08-DB2B57331D7A}"/>
              </a:ext>
            </a:extLst>
          </p:cNvPr>
          <p:cNvSpPr/>
          <p:nvPr/>
        </p:nvSpPr>
        <p:spPr>
          <a:xfrm>
            <a:off x="3988148" y="3469589"/>
            <a:ext cx="101450" cy="97701"/>
          </a:xfrm>
          <a:custGeom>
            <a:avLst/>
            <a:gdLst>
              <a:gd name="connsiteX0" fmla="*/ 43 w 64539"/>
              <a:gd name="connsiteY0" fmla="*/ 25 h 62154"/>
              <a:gd name="connsiteX1" fmla="*/ 64583 w 64539"/>
              <a:gd name="connsiteY1" fmla="*/ 25 h 62154"/>
              <a:gd name="connsiteX2" fmla="*/ 64583 w 64539"/>
              <a:gd name="connsiteY2" fmla="*/ 62179 h 62154"/>
              <a:gd name="connsiteX3" fmla="*/ 43 w 64539"/>
              <a:gd name="connsiteY3" fmla="*/ 62179 h 62154"/>
            </a:gdLst>
            <a:ahLst/>
            <a:cxnLst>
              <a:cxn ang="0">
                <a:pos x="connsiteX0" y="connsiteY0"/>
              </a:cxn>
              <a:cxn ang="0">
                <a:pos x="connsiteX1" y="connsiteY1"/>
              </a:cxn>
              <a:cxn ang="0">
                <a:pos x="connsiteX2" y="connsiteY2"/>
              </a:cxn>
              <a:cxn ang="0">
                <a:pos x="connsiteX3" y="connsiteY3"/>
              </a:cxn>
            </a:cxnLst>
            <a:rect l="l" t="t" r="r" b="b"/>
            <a:pathLst>
              <a:path w="64539" h="62154">
                <a:moveTo>
                  <a:pt x="43" y="25"/>
                </a:moveTo>
                <a:lnTo>
                  <a:pt x="64583" y="25"/>
                </a:lnTo>
                <a:lnTo>
                  <a:pt x="64583" y="62179"/>
                </a:lnTo>
                <a:lnTo>
                  <a:pt x="43" y="62179"/>
                </a:lnTo>
                <a:close/>
              </a:path>
            </a:pathLst>
          </a:custGeom>
          <a:solidFill>
            <a:srgbClr val="A2DBEC"/>
          </a:solidFill>
          <a:ln w="2842" cap="flat">
            <a:solidFill>
              <a:srgbClr val="000000"/>
            </a:solidFill>
            <a:prstDash val="solid"/>
            <a:round/>
          </a:ln>
        </p:spPr>
        <p:txBody>
          <a:bodyPr rtlCol="0" anchor="ctr"/>
          <a:lstStyle/>
          <a:p>
            <a:endParaRPr lang="en-AE"/>
          </a:p>
        </p:txBody>
      </p:sp>
      <p:sp>
        <p:nvSpPr>
          <p:cNvPr id="44" name="Freeform: Shape 43">
            <a:extLst>
              <a:ext uri="{FF2B5EF4-FFF2-40B4-BE49-F238E27FC236}">
                <a16:creationId xmlns:a16="http://schemas.microsoft.com/office/drawing/2014/main" id="{A925183C-1511-5153-2F72-0F50C63E19B3}"/>
              </a:ext>
            </a:extLst>
          </p:cNvPr>
          <p:cNvSpPr/>
          <p:nvPr/>
        </p:nvSpPr>
        <p:spPr>
          <a:xfrm>
            <a:off x="3988148" y="3371822"/>
            <a:ext cx="101450" cy="97789"/>
          </a:xfrm>
          <a:custGeom>
            <a:avLst/>
            <a:gdLst>
              <a:gd name="connsiteX0" fmla="*/ 43 w 64539"/>
              <a:gd name="connsiteY0" fmla="*/ 23 h 62210"/>
              <a:gd name="connsiteX1" fmla="*/ 64583 w 64539"/>
              <a:gd name="connsiteY1" fmla="*/ 23 h 62210"/>
              <a:gd name="connsiteX2" fmla="*/ 64583 w 64539"/>
              <a:gd name="connsiteY2" fmla="*/ 62233 h 62210"/>
              <a:gd name="connsiteX3" fmla="*/ 43 w 64539"/>
              <a:gd name="connsiteY3" fmla="*/ 62233 h 62210"/>
            </a:gdLst>
            <a:ahLst/>
            <a:cxnLst>
              <a:cxn ang="0">
                <a:pos x="connsiteX0" y="connsiteY0"/>
              </a:cxn>
              <a:cxn ang="0">
                <a:pos x="connsiteX1" y="connsiteY1"/>
              </a:cxn>
              <a:cxn ang="0">
                <a:pos x="connsiteX2" y="connsiteY2"/>
              </a:cxn>
              <a:cxn ang="0">
                <a:pos x="connsiteX3" y="connsiteY3"/>
              </a:cxn>
            </a:cxnLst>
            <a:rect l="l" t="t" r="r" b="b"/>
            <a:pathLst>
              <a:path w="64539" h="62210">
                <a:moveTo>
                  <a:pt x="43" y="23"/>
                </a:moveTo>
                <a:lnTo>
                  <a:pt x="64583" y="23"/>
                </a:lnTo>
                <a:lnTo>
                  <a:pt x="64583" y="62233"/>
                </a:lnTo>
                <a:lnTo>
                  <a:pt x="43" y="62233"/>
                </a:lnTo>
                <a:close/>
              </a:path>
            </a:pathLst>
          </a:custGeom>
          <a:solidFill>
            <a:srgbClr val="FFFFFF"/>
          </a:solidFill>
          <a:ln w="2842" cap="flat">
            <a:solidFill>
              <a:srgbClr val="000000"/>
            </a:solidFill>
            <a:prstDash val="solid"/>
            <a:round/>
          </a:ln>
        </p:spPr>
        <p:txBody>
          <a:bodyPr rtlCol="0" anchor="ctr"/>
          <a:lstStyle/>
          <a:p>
            <a:endParaRPr lang="en-AE"/>
          </a:p>
        </p:txBody>
      </p:sp>
      <p:sp>
        <p:nvSpPr>
          <p:cNvPr id="45" name="Freeform: Shape 44">
            <a:extLst>
              <a:ext uri="{FF2B5EF4-FFF2-40B4-BE49-F238E27FC236}">
                <a16:creationId xmlns:a16="http://schemas.microsoft.com/office/drawing/2014/main" id="{093D57A3-F3C9-5A91-2FA5-9FBF3526DD1E}"/>
              </a:ext>
            </a:extLst>
          </p:cNvPr>
          <p:cNvSpPr/>
          <p:nvPr/>
        </p:nvSpPr>
        <p:spPr>
          <a:xfrm>
            <a:off x="2652730" y="3342760"/>
            <a:ext cx="34614" cy="64469"/>
          </a:xfrm>
          <a:custGeom>
            <a:avLst/>
            <a:gdLst>
              <a:gd name="connsiteX0" fmla="*/ 13 w 22020"/>
              <a:gd name="connsiteY0" fmla="*/ 41036 h 41013"/>
              <a:gd name="connsiteX1" fmla="*/ 13 w 22020"/>
              <a:gd name="connsiteY1" fmla="*/ 22 h 41013"/>
              <a:gd name="connsiteX2" fmla="*/ 4061 w 22020"/>
              <a:gd name="connsiteY2" fmla="*/ 22 h 41013"/>
              <a:gd name="connsiteX3" fmla="*/ 4061 w 22020"/>
              <a:gd name="connsiteY3" fmla="*/ 27668 h 41013"/>
              <a:gd name="connsiteX4" fmla="*/ 15654 w 22020"/>
              <a:gd name="connsiteY4" fmla="*/ 15791 h 41013"/>
              <a:gd name="connsiteX5" fmla="*/ 20811 w 22020"/>
              <a:gd name="connsiteY5" fmla="*/ 15791 h 41013"/>
              <a:gd name="connsiteX6" fmla="*/ 11221 w 22020"/>
              <a:gd name="connsiteY6" fmla="*/ 25551 h 41013"/>
              <a:gd name="connsiteX7" fmla="*/ 22033 w 22020"/>
              <a:gd name="connsiteY7" fmla="*/ 41036 h 41013"/>
              <a:gd name="connsiteX8" fmla="*/ 17373 w 22020"/>
              <a:gd name="connsiteY8" fmla="*/ 41036 h 41013"/>
              <a:gd name="connsiteX9" fmla="*/ 8494 w 22020"/>
              <a:gd name="connsiteY9" fmla="*/ 28321 h 41013"/>
              <a:gd name="connsiteX10" fmla="*/ 3948 w 22020"/>
              <a:gd name="connsiteY10" fmla="*/ 32995 h 41013"/>
              <a:gd name="connsiteX11" fmla="*/ 3948 w 22020"/>
              <a:gd name="connsiteY11" fmla="*/ 41036 h 4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20" h="41013">
                <a:moveTo>
                  <a:pt x="13" y="41036"/>
                </a:moveTo>
                <a:lnTo>
                  <a:pt x="13" y="22"/>
                </a:lnTo>
                <a:lnTo>
                  <a:pt x="4061" y="22"/>
                </a:lnTo>
                <a:lnTo>
                  <a:pt x="4061" y="27668"/>
                </a:lnTo>
                <a:lnTo>
                  <a:pt x="15654" y="15791"/>
                </a:lnTo>
                <a:lnTo>
                  <a:pt x="20811" y="15791"/>
                </a:lnTo>
                <a:lnTo>
                  <a:pt x="11221" y="25551"/>
                </a:lnTo>
                <a:lnTo>
                  <a:pt x="22033" y="41036"/>
                </a:lnTo>
                <a:lnTo>
                  <a:pt x="17373" y="41036"/>
                </a:lnTo>
                <a:lnTo>
                  <a:pt x="8494" y="28321"/>
                </a:lnTo>
                <a:lnTo>
                  <a:pt x="3948" y="32995"/>
                </a:lnTo>
                <a:lnTo>
                  <a:pt x="3948" y="41036"/>
                </a:lnTo>
                <a:close/>
              </a:path>
            </a:pathLst>
          </a:custGeom>
          <a:solidFill>
            <a:srgbClr val="666666"/>
          </a:solidFill>
          <a:ln w="14206" cap="flat">
            <a:noFill/>
            <a:prstDash val="solid"/>
            <a:miter/>
          </a:ln>
        </p:spPr>
        <p:txBody>
          <a:bodyPr rtlCol="0" anchor="ctr"/>
          <a:lstStyle/>
          <a:p>
            <a:endParaRPr lang="en-AE"/>
          </a:p>
        </p:txBody>
      </p:sp>
      <p:sp>
        <p:nvSpPr>
          <p:cNvPr id="46" name="Freeform: Shape 45">
            <a:extLst>
              <a:ext uri="{FF2B5EF4-FFF2-40B4-BE49-F238E27FC236}">
                <a16:creationId xmlns:a16="http://schemas.microsoft.com/office/drawing/2014/main" id="{464F003C-38EC-089F-073E-0F5F4C0203E3}"/>
              </a:ext>
            </a:extLst>
          </p:cNvPr>
          <p:cNvSpPr/>
          <p:nvPr/>
        </p:nvSpPr>
        <p:spPr>
          <a:xfrm>
            <a:off x="2693976" y="3373219"/>
            <a:ext cx="59401" cy="23357"/>
          </a:xfrm>
          <a:custGeom>
            <a:avLst/>
            <a:gdLst>
              <a:gd name="connsiteX0" fmla="*/ 2230 w 37789"/>
              <a:gd name="connsiteY0" fmla="*/ 14882 h 14859"/>
              <a:gd name="connsiteX1" fmla="*/ 14 w 37789"/>
              <a:gd name="connsiteY1" fmla="*/ 13163 h 14859"/>
              <a:gd name="connsiteX2" fmla="*/ 2017 w 37789"/>
              <a:gd name="connsiteY2" fmla="*/ 11387 h 14859"/>
              <a:gd name="connsiteX3" fmla="*/ 2287 w 37789"/>
              <a:gd name="connsiteY3" fmla="*/ 11387 h 14859"/>
              <a:gd name="connsiteX4" fmla="*/ 2628 w 37789"/>
              <a:gd name="connsiteY4" fmla="*/ 11444 h 14859"/>
              <a:gd name="connsiteX5" fmla="*/ 35644 w 37789"/>
              <a:gd name="connsiteY5" fmla="*/ 11444 h 14859"/>
              <a:gd name="connsiteX6" fmla="*/ 37803 w 37789"/>
              <a:gd name="connsiteY6" fmla="*/ 13163 h 14859"/>
              <a:gd name="connsiteX7" fmla="*/ 35473 w 37789"/>
              <a:gd name="connsiteY7" fmla="*/ 14882 h 14859"/>
              <a:gd name="connsiteX8" fmla="*/ 14 w 37789"/>
              <a:gd name="connsiteY8" fmla="*/ 1798 h 14859"/>
              <a:gd name="connsiteX9" fmla="*/ 2287 w 37789"/>
              <a:gd name="connsiteY9" fmla="*/ 22 h 14859"/>
              <a:gd name="connsiteX10" fmla="*/ 35530 w 37789"/>
              <a:gd name="connsiteY10" fmla="*/ 22 h 14859"/>
              <a:gd name="connsiteX11" fmla="*/ 37803 w 37789"/>
              <a:gd name="connsiteY11" fmla="*/ 1798 h 14859"/>
              <a:gd name="connsiteX12" fmla="*/ 37703 w 37789"/>
              <a:gd name="connsiteY12" fmla="*/ 2452 h 14859"/>
              <a:gd name="connsiteX13" fmla="*/ 37093 w 37789"/>
              <a:gd name="connsiteY13" fmla="*/ 3119 h 14859"/>
              <a:gd name="connsiteX14" fmla="*/ 35700 w 37789"/>
              <a:gd name="connsiteY14" fmla="*/ 3517 h 14859"/>
              <a:gd name="connsiteX15" fmla="*/ 2130 w 37789"/>
              <a:gd name="connsiteY15" fmla="*/ 3517 h 14859"/>
              <a:gd name="connsiteX16" fmla="*/ 738 w 37789"/>
              <a:gd name="connsiteY16" fmla="*/ 3119 h 14859"/>
              <a:gd name="connsiteX17" fmla="*/ 127 w 37789"/>
              <a:gd name="connsiteY17" fmla="*/ 2452 h 14859"/>
              <a:gd name="connsiteX18" fmla="*/ 14 w 37789"/>
              <a:gd name="connsiteY18" fmla="*/ 1798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789" h="14859">
                <a:moveTo>
                  <a:pt x="2230" y="14882"/>
                </a:moveTo>
                <a:cubicBezTo>
                  <a:pt x="738" y="14882"/>
                  <a:pt x="14" y="14328"/>
                  <a:pt x="14" y="13163"/>
                </a:cubicBezTo>
                <a:cubicBezTo>
                  <a:pt x="14" y="11942"/>
                  <a:pt x="681" y="11387"/>
                  <a:pt x="2017" y="11387"/>
                </a:cubicBezTo>
                <a:cubicBezTo>
                  <a:pt x="2130" y="11387"/>
                  <a:pt x="2187" y="11387"/>
                  <a:pt x="2287" y="11387"/>
                </a:cubicBezTo>
                <a:cubicBezTo>
                  <a:pt x="2457" y="11444"/>
                  <a:pt x="2571" y="11444"/>
                  <a:pt x="2628" y="11444"/>
                </a:cubicBezTo>
                <a:lnTo>
                  <a:pt x="35644" y="11444"/>
                </a:lnTo>
                <a:cubicBezTo>
                  <a:pt x="37093" y="11444"/>
                  <a:pt x="37803" y="11998"/>
                  <a:pt x="37803" y="13163"/>
                </a:cubicBezTo>
                <a:cubicBezTo>
                  <a:pt x="37803" y="14328"/>
                  <a:pt x="37036" y="14882"/>
                  <a:pt x="35473" y="14882"/>
                </a:cubicBezTo>
                <a:close/>
                <a:moveTo>
                  <a:pt x="14" y="1798"/>
                </a:moveTo>
                <a:cubicBezTo>
                  <a:pt x="14" y="619"/>
                  <a:pt x="795" y="22"/>
                  <a:pt x="2287" y="22"/>
                </a:cubicBezTo>
                <a:lnTo>
                  <a:pt x="35530" y="22"/>
                </a:lnTo>
                <a:cubicBezTo>
                  <a:pt x="37036" y="22"/>
                  <a:pt x="37803" y="619"/>
                  <a:pt x="37803" y="1798"/>
                </a:cubicBezTo>
                <a:cubicBezTo>
                  <a:pt x="37803" y="2011"/>
                  <a:pt x="37746" y="2239"/>
                  <a:pt x="37703" y="2452"/>
                </a:cubicBezTo>
                <a:cubicBezTo>
                  <a:pt x="37590" y="2679"/>
                  <a:pt x="37419" y="2906"/>
                  <a:pt x="37093" y="3119"/>
                </a:cubicBezTo>
                <a:cubicBezTo>
                  <a:pt x="36752" y="3403"/>
                  <a:pt x="36254" y="3517"/>
                  <a:pt x="35700" y="3517"/>
                </a:cubicBezTo>
                <a:lnTo>
                  <a:pt x="2130" y="3517"/>
                </a:lnTo>
                <a:cubicBezTo>
                  <a:pt x="1520" y="3517"/>
                  <a:pt x="1065" y="3403"/>
                  <a:pt x="738" y="3119"/>
                </a:cubicBezTo>
                <a:cubicBezTo>
                  <a:pt x="412" y="2849"/>
                  <a:pt x="184" y="2622"/>
                  <a:pt x="127" y="2452"/>
                </a:cubicBezTo>
                <a:cubicBezTo>
                  <a:pt x="71" y="2239"/>
                  <a:pt x="14" y="2011"/>
                  <a:pt x="14" y="1798"/>
                </a:cubicBezTo>
                <a:close/>
              </a:path>
            </a:pathLst>
          </a:custGeom>
          <a:solidFill>
            <a:srgbClr val="666666"/>
          </a:solidFill>
          <a:ln w="14206" cap="flat">
            <a:noFill/>
            <a:prstDash val="solid"/>
            <a:miter/>
          </a:ln>
        </p:spPr>
        <p:txBody>
          <a:bodyPr rtlCol="0" anchor="ctr"/>
          <a:lstStyle/>
          <a:p>
            <a:endParaRPr lang="en-AE"/>
          </a:p>
        </p:txBody>
      </p:sp>
      <p:sp>
        <p:nvSpPr>
          <p:cNvPr id="47" name="Freeform: Shape 46">
            <a:extLst>
              <a:ext uri="{FF2B5EF4-FFF2-40B4-BE49-F238E27FC236}">
                <a16:creationId xmlns:a16="http://schemas.microsoft.com/office/drawing/2014/main" id="{2E08F632-4E07-FD10-39C1-D9F5AF917C91}"/>
              </a:ext>
            </a:extLst>
          </p:cNvPr>
          <p:cNvSpPr/>
          <p:nvPr/>
        </p:nvSpPr>
        <p:spPr>
          <a:xfrm>
            <a:off x="2762109" y="3346690"/>
            <a:ext cx="36467" cy="60539"/>
          </a:xfrm>
          <a:custGeom>
            <a:avLst/>
            <a:gdLst>
              <a:gd name="connsiteX0" fmla="*/ 15 w 23199"/>
              <a:gd name="connsiteY0" fmla="*/ 9342 h 38513"/>
              <a:gd name="connsiteX1" fmla="*/ 10997 w 23199"/>
              <a:gd name="connsiteY1" fmla="*/ 22 h 38513"/>
              <a:gd name="connsiteX2" fmla="*/ 19833 w 23199"/>
              <a:gd name="connsiteY2" fmla="*/ 3631 h 38513"/>
              <a:gd name="connsiteX3" fmla="*/ 23214 w 23199"/>
              <a:gd name="connsiteY3" fmla="*/ 12169 h 38513"/>
              <a:gd name="connsiteX4" fmla="*/ 22660 w 23199"/>
              <a:gd name="connsiteY4" fmla="*/ 15834 h 38513"/>
              <a:gd name="connsiteX5" fmla="*/ 20543 w 23199"/>
              <a:gd name="connsiteY5" fmla="*/ 19329 h 38513"/>
              <a:gd name="connsiteX6" fmla="*/ 17773 w 23199"/>
              <a:gd name="connsiteY6" fmla="*/ 22269 h 38513"/>
              <a:gd name="connsiteX7" fmla="*/ 13724 w 23199"/>
              <a:gd name="connsiteY7" fmla="*/ 25991 h 38513"/>
              <a:gd name="connsiteX8" fmla="*/ 4561 w 23199"/>
              <a:gd name="connsiteY8" fmla="*/ 34601 h 38513"/>
              <a:gd name="connsiteX9" fmla="*/ 23214 w 23199"/>
              <a:gd name="connsiteY9" fmla="*/ 34544 h 38513"/>
              <a:gd name="connsiteX10" fmla="*/ 23214 w 23199"/>
              <a:gd name="connsiteY10" fmla="*/ 38536 h 38513"/>
              <a:gd name="connsiteX11" fmla="*/ 455 w 23199"/>
              <a:gd name="connsiteY11" fmla="*/ 38536 h 38513"/>
              <a:gd name="connsiteX12" fmla="*/ 455 w 23199"/>
              <a:gd name="connsiteY12" fmla="*/ 34871 h 38513"/>
              <a:gd name="connsiteX13" fmla="*/ 7843 w 23199"/>
              <a:gd name="connsiteY13" fmla="*/ 27554 h 38513"/>
              <a:gd name="connsiteX14" fmla="*/ 9789 w 23199"/>
              <a:gd name="connsiteY14" fmla="*/ 25778 h 38513"/>
              <a:gd name="connsiteX15" fmla="*/ 11835 w 23199"/>
              <a:gd name="connsiteY15" fmla="*/ 23889 h 38513"/>
              <a:gd name="connsiteX16" fmla="*/ 13554 w 23199"/>
              <a:gd name="connsiteY16" fmla="*/ 22170 h 38513"/>
              <a:gd name="connsiteX17" fmla="*/ 15216 w 23199"/>
              <a:gd name="connsiteY17" fmla="*/ 20280 h 38513"/>
              <a:gd name="connsiteX18" fmla="*/ 16494 w 23199"/>
              <a:gd name="connsiteY18" fmla="*/ 18505 h 38513"/>
              <a:gd name="connsiteX19" fmla="*/ 17603 w 23199"/>
              <a:gd name="connsiteY19" fmla="*/ 16558 h 38513"/>
              <a:gd name="connsiteX20" fmla="*/ 18157 w 23199"/>
              <a:gd name="connsiteY20" fmla="*/ 14612 h 38513"/>
              <a:gd name="connsiteX21" fmla="*/ 18498 w 23199"/>
              <a:gd name="connsiteY21" fmla="*/ 12396 h 38513"/>
              <a:gd name="connsiteX22" fmla="*/ 16225 w 23199"/>
              <a:gd name="connsiteY22" fmla="*/ 6245 h 38513"/>
              <a:gd name="connsiteX23" fmla="*/ 10343 w 23199"/>
              <a:gd name="connsiteY23" fmla="*/ 3744 h 38513"/>
              <a:gd name="connsiteX24" fmla="*/ 6834 w 23199"/>
              <a:gd name="connsiteY24" fmla="*/ 4625 h 38513"/>
              <a:gd name="connsiteX25" fmla="*/ 4561 w 23199"/>
              <a:gd name="connsiteY25" fmla="*/ 6799 h 38513"/>
              <a:gd name="connsiteX26" fmla="*/ 3339 w 23199"/>
              <a:gd name="connsiteY26" fmla="*/ 9342 h 38513"/>
              <a:gd name="connsiteX27" fmla="*/ 2686 w 23199"/>
              <a:gd name="connsiteY27" fmla="*/ 11515 h 38513"/>
              <a:gd name="connsiteX28" fmla="*/ 2458 w 23199"/>
              <a:gd name="connsiteY28" fmla="*/ 12510 h 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99" h="38513">
                <a:moveTo>
                  <a:pt x="15" y="9342"/>
                </a:moveTo>
                <a:cubicBezTo>
                  <a:pt x="1848" y="3133"/>
                  <a:pt x="5513" y="22"/>
                  <a:pt x="10997" y="22"/>
                </a:cubicBezTo>
                <a:cubicBezTo>
                  <a:pt x="14662" y="22"/>
                  <a:pt x="17603" y="1187"/>
                  <a:pt x="19833" y="3631"/>
                </a:cubicBezTo>
                <a:cubicBezTo>
                  <a:pt x="22106" y="6017"/>
                  <a:pt x="23214" y="8844"/>
                  <a:pt x="23214" y="12169"/>
                </a:cubicBezTo>
                <a:cubicBezTo>
                  <a:pt x="23214" y="13504"/>
                  <a:pt x="23044" y="14726"/>
                  <a:pt x="22660" y="15834"/>
                </a:cubicBezTo>
                <a:cubicBezTo>
                  <a:pt x="22262" y="16899"/>
                  <a:pt x="21609" y="18064"/>
                  <a:pt x="20543" y="19329"/>
                </a:cubicBezTo>
                <a:cubicBezTo>
                  <a:pt x="19492" y="20550"/>
                  <a:pt x="18611" y="21559"/>
                  <a:pt x="17773" y="22269"/>
                </a:cubicBezTo>
                <a:cubicBezTo>
                  <a:pt x="16992" y="23051"/>
                  <a:pt x="15614" y="24273"/>
                  <a:pt x="13724" y="25991"/>
                </a:cubicBezTo>
                <a:cubicBezTo>
                  <a:pt x="12673" y="26886"/>
                  <a:pt x="9619" y="29770"/>
                  <a:pt x="4561" y="34601"/>
                </a:cubicBezTo>
                <a:lnTo>
                  <a:pt x="23214" y="34544"/>
                </a:lnTo>
                <a:lnTo>
                  <a:pt x="23214" y="38536"/>
                </a:lnTo>
                <a:lnTo>
                  <a:pt x="455" y="38536"/>
                </a:lnTo>
                <a:lnTo>
                  <a:pt x="455" y="34871"/>
                </a:lnTo>
                <a:lnTo>
                  <a:pt x="7843" y="27554"/>
                </a:lnTo>
                <a:cubicBezTo>
                  <a:pt x="8169" y="27270"/>
                  <a:pt x="8780" y="26659"/>
                  <a:pt x="9789" y="25778"/>
                </a:cubicBezTo>
                <a:cubicBezTo>
                  <a:pt x="10840" y="24827"/>
                  <a:pt x="11508" y="24216"/>
                  <a:pt x="11835" y="23889"/>
                </a:cubicBezTo>
                <a:cubicBezTo>
                  <a:pt x="12161" y="23548"/>
                  <a:pt x="12730" y="22994"/>
                  <a:pt x="13554" y="22170"/>
                </a:cubicBezTo>
                <a:cubicBezTo>
                  <a:pt x="14335" y="21332"/>
                  <a:pt x="14889" y="20721"/>
                  <a:pt x="15216" y="20280"/>
                </a:cubicBezTo>
                <a:cubicBezTo>
                  <a:pt x="15500" y="19840"/>
                  <a:pt x="15940" y="19272"/>
                  <a:pt x="16494" y="18505"/>
                </a:cubicBezTo>
                <a:cubicBezTo>
                  <a:pt x="17048" y="17780"/>
                  <a:pt x="17446" y="17112"/>
                  <a:pt x="17603" y="16558"/>
                </a:cubicBezTo>
                <a:cubicBezTo>
                  <a:pt x="17830" y="16004"/>
                  <a:pt x="18000" y="15337"/>
                  <a:pt x="18157" y="14612"/>
                </a:cubicBezTo>
                <a:cubicBezTo>
                  <a:pt x="18384" y="13902"/>
                  <a:pt x="18498" y="13120"/>
                  <a:pt x="18498" y="12396"/>
                </a:cubicBezTo>
                <a:cubicBezTo>
                  <a:pt x="18498" y="9952"/>
                  <a:pt x="17716" y="7907"/>
                  <a:pt x="16225" y="6245"/>
                </a:cubicBezTo>
                <a:cubicBezTo>
                  <a:pt x="14662" y="4568"/>
                  <a:pt x="12730" y="3744"/>
                  <a:pt x="10343" y="3744"/>
                </a:cubicBezTo>
                <a:cubicBezTo>
                  <a:pt x="9008" y="3744"/>
                  <a:pt x="7843" y="4014"/>
                  <a:pt x="6834" y="4625"/>
                </a:cubicBezTo>
                <a:cubicBezTo>
                  <a:pt x="5840" y="5179"/>
                  <a:pt x="5058" y="5904"/>
                  <a:pt x="4561" y="6799"/>
                </a:cubicBezTo>
                <a:cubicBezTo>
                  <a:pt x="4064" y="7623"/>
                  <a:pt x="3680" y="8461"/>
                  <a:pt x="3339" y="9342"/>
                </a:cubicBezTo>
                <a:cubicBezTo>
                  <a:pt x="3013" y="10180"/>
                  <a:pt x="2785" y="10904"/>
                  <a:pt x="2686" y="11515"/>
                </a:cubicBezTo>
                <a:lnTo>
                  <a:pt x="2458" y="12510"/>
                </a:lnTo>
                <a:close/>
              </a:path>
            </a:pathLst>
          </a:custGeom>
          <a:solidFill>
            <a:srgbClr val="666666"/>
          </a:solidFill>
          <a:ln w="14206" cap="flat">
            <a:noFill/>
            <a:prstDash val="solid"/>
            <a:miter/>
          </a:ln>
        </p:spPr>
        <p:txBody>
          <a:bodyPr rtlCol="0" anchor="ctr"/>
          <a:lstStyle/>
          <a:p>
            <a:endParaRPr lang="en-AE"/>
          </a:p>
        </p:txBody>
      </p:sp>
      <p:sp>
        <p:nvSpPr>
          <p:cNvPr id="48" name="Freeform: Shape 47">
            <a:extLst>
              <a:ext uri="{FF2B5EF4-FFF2-40B4-BE49-F238E27FC236}">
                <a16:creationId xmlns:a16="http://schemas.microsoft.com/office/drawing/2014/main" id="{967840DB-D88B-87F1-5E3D-BC8B93ED7A4D}"/>
              </a:ext>
            </a:extLst>
          </p:cNvPr>
          <p:cNvSpPr/>
          <p:nvPr/>
        </p:nvSpPr>
        <p:spPr>
          <a:xfrm>
            <a:off x="2648442" y="3436530"/>
            <a:ext cx="35596" cy="65519"/>
          </a:xfrm>
          <a:custGeom>
            <a:avLst/>
            <a:gdLst>
              <a:gd name="connsiteX0" fmla="*/ 12 w 22645"/>
              <a:gd name="connsiteY0" fmla="*/ 28494 h 41681"/>
              <a:gd name="connsiteX1" fmla="*/ 2953 w 22645"/>
              <a:gd name="connsiteY1" fmla="*/ 19004 h 41681"/>
              <a:gd name="connsiteX2" fmla="*/ 10113 w 22645"/>
              <a:gd name="connsiteY2" fmla="*/ 15126 h 41681"/>
              <a:gd name="connsiteX3" fmla="*/ 18325 w 22645"/>
              <a:gd name="connsiteY3" fmla="*/ 18294 h 41681"/>
              <a:gd name="connsiteX4" fmla="*/ 18325 w 22645"/>
              <a:gd name="connsiteY4" fmla="*/ 24 h 41681"/>
              <a:gd name="connsiteX5" fmla="*/ 22658 w 22645"/>
              <a:gd name="connsiteY5" fmla="*/ 24 h 41681"/>
              <a:gd name="connsiteX6" fmla="*/ 22658 w 22645"/>
              <a:gd name="connsiteY6" fmla="*/ 41038 h 41681"/>
              <a:gd name="connsiteX7" fmla="*/ 18168 w 22645"/>
              <a:gd name="connsiteY7" fmla="*/ 41038 h 41681"/>
              <a:gd name="connsiteX8" fmla="*/ 18168 w 22645"/>
              <a:gd name="connsiteY8" fmla="*/ 38097 h 41681"/>
              <a:gd name="connsiteX9" fmla="*/ 9786 w 22645"/>
              <a:gd name="connsiteY9" fmla="*/ 41706 h 41681"/>
              <a:gd name="connsiteX10" fmla="*/ 2783 w 22645"/>
              <a:gd name="connsiteY10" fmla="*/ 37771 h 41681"/>
              <a:gd name="connsiteX11" fmla="*/ 12 w 22645"/>
              <a:gd name="connsiteY11" fmla="*/ 28494 h 41681"/>
              <a:gd name="connsiteX12" fmla="*/ 4402 w 22645"/>
              <a:gd name="connsiteY12" fmla="*/ 28437 h 41681"/>
              <a:gd name="connsiteX13" fmla="*/ 6789 w 22645"/>
              <a:gd name="connsiteY13" fmla="*/ 35881 h 41681"/>
              <a:gd name="connsiteX14" fmla="*/ 12116 w 22645"/>
              <a:gd name="connsiteY14" fmla="*/ 38211 h 41681"/>
              <a:gd name="connsiteX15" fmla="*/ 16336 w 22645"/>
              <a:gd name="connsiteY15" fmla="*/ 36606 h 41681"/>
              <a:gd name="connsiteX16" fmla="*/ 18168 w 22645"/>
              <a:gd name="connsiteY16" fmla="*/ 33495 h 41681"/>
              <a:gd name="connsiteX17" fmla="*/ 18168 w 22645"/>
              <a:gd name="connsiteY17" fmla="*/ 22612 h 41681"/>
              <a:gd name="connsiteX18" fmla="*/ 16989 w 22645"/>
              <a:gd name="connsiteY18" fmla="*/ 20396 h 41681"/>
              <a:gd name="connsiteX19" fmla="*/ 12784 w 22645"/>
              <a:gd name="connsiteY19" fmla="*/ 18677 h 41681"/>
              <a:gd name="connsiteX20" fmla="*/ 12670 w 22645"/>
              <a:gd name="connsiteY20" fmla="*/ 18677 h 41681"/>
              <a:gd name="connsiteX21" fmla="*/ 9943 w 22645"/>
              <a:gd name="connsiteY21" fmla="*/ 19231 h 41681"/>
              <a:gd name="connsiteX22" fmla="*/ 7343 w 22645"/>
              <a:gd name="connsiteY22" fmla="*/ 20780 h 41681"/>
              <a:gd name="connsiteX23" fmla="*/ 5226 w 22645"/>
              <a:gd name="connsiteY23" fmla="*/ 23834 h 41681"/>
              <a:gd name="connsiteX24" fmla="*/ 4402 w 22645"/>
              <a:gd name="connsiteY24" fmla="*/ 28437 h 4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645" h="41681">
                <a:moveTo>
                  <a:pt x="12" y="28494"/>
                </a:moveTo>
                <a:cubicBezTo>
                  <a:pt x="12" y="24729"/>
                  <a:pt x="964" y="21561"/>
                  <a:pt x="2953" y="19004"/>
                </a:cubicBezTo>
                <a:cubicBezTo>
                  <a:pt x="4899" y="16461"/>
                  <a:pt x="7286" y="15126"/>
                  <a:pt x="10113" y="15126"/>
                </a:cubicBezTo>
                <a:cubicBezTo>
                  <a:pt x="12997" y="15126"/>
                  <a:pt x="15725" y="16177"/>
                  <a:pt x="18325" y="18294"/>
                </a:cubicBezTo>
                <a:lnTo>
                  <a:pt x="18325" y="24"/>
                </a:lnTo>
                <a:lnTo>
                  <a:pt x="22658" y="24"/>
                </a:lnTo>
                <a:lnTo>
                  <a:pt x="22658" y="41038"/>
                </a:lnTo>
                <a:lnTo>
                  <a:pt x="18168" y="41038"/>
                </a:lnTo>
                <a:lnTo>
                  <a:pt x="18168" y="38097"/>
                </a:lnTo>
                <a:cubicBezTo>
                  <a:pt x="15725" y="40484"/>
                  <a:pt x="12884" y="41706"/>
                  <a:pt x="9786" y="41706"/>
                </a:cubicBezTo>
                <a:cubicBezTo>
                  <a:pt x="6945" y="41706"/>
                  <a:pt x="4615" y="40370"/>
                  <a:pt x="2783" y="37771"/>
                </a:cubicBezTo>
                <a:cubicBezTo>
                  <a:pt x="907" y="35100"/>
                  <a:pt x="12" y="31989"/>
                  <a:pt x="12" y="28494"/>
                </a:cubicBezTo>
                <a:close/>
                <a:moveTo>
                  <a:pt x="4402" y="28437"/>
                </a:moveTo>
                <a:cubicBezTo>
                  <a:pt x="4402" y="31832"/>
                  <a:pt x="5226" y="34276"/>
                  <a:pt x="6789" y="35881"/>
                </a:cubicBezTo>
                <a:cubicBezTo>
                  <a:pt x="8394" y="37430"/>
                  <a:pt x="10170" y="38211"/>
                  <a:pt x="12116" y="38211"/>
                </a:cubicBezTo>
                <a:cubicBezTo>
                  <a:pt x="13722" y="38211"/>
                  <a:pt x="15114" y="37657"/>
                  <a:pt x="16336" y="36606"/>
                </a:cubicBezTo>
                <a:cubicBezTo>
                  <a:pt x="17557" y="35498"/>
                  <a:pt x="18168" y="34432"/>
                  <a:pt x="18168" y="33495"/>
                </a:cubicBezTo>
                <a:lnTo>
                  <a:pt x="18168" y="22612"/>
                </a:lnTo>
                <a:cubicBezTo>
                  <a:pt x="18168" y="21902"/>
                  <a:pt x="17771" y="21178"/>
                  <a:pt x="16989" y="20396"/>
                </a:cubicBezTo>
                <a:cubicBezTo>
                  <a:pt x="15782" y="19288"/>
                  <a:pt x="14389" y="18734"/>
                  <a:pt x="12784" y="18677"/>
                </a:cubicBezTo>
                <a:lnTo>
                  <a:pt x="12670" y="18677"/>
                </a:lnTo>
                <a:cubicBezTo>
                  <a:pt x="11719" y="18677"/>
                  <a:pt x="10838" y="18848"/>
                  <a:pt x="9943" y="19231"/>
                </a:cubicBezTo>
                <a:cubicBezTo>
                  <a:pt x="9062" y="19558"/>
                  <a:pt x="8167" y="20069"/>
                  <a:pt x="7343" y="20780"/>
                </a:cubicBezTo>
                <a:cubicBezTo>
                  <a:pt x="6448" y="21447"/>
                  <a:pt x="5738" y="22499"/>
                  <a:pt x="5226" y="23834"/>
                </a:cubicBezTo>
                <a:cubicBezTo>
                  <a:pt x="4672" y="25113"/>
                  <a:pt x="4402" y="26661"/>
                  <a:pt x="4402" y="28437"/>
                </a:cubicBezTo>
                <a:close/>
              </a:path>
            </a:pathLst>
          </a:custGeom>
          <a:solidFill>
            <a:srgbClr val="666666"/>
          </a:solidFill>
          <a:ln w="14206" cap="flat">
            <a:noFill/>
            <a:prstDash val="solid"/>
            <a:miter/>
          </a:ln>
        </p:spPr>
        <p:txBody>
          <a:bodyPr rtlCol="0" anchor="ctr"/>
          <a:lstStyle/>
          <a:p>
            <a:endParaRPr lang="en-AE"/>
          </a:p>
        </p:txBody>
      </p:sp>
      <p:sp>
        <p:nvSpPr>
          <p:cNvPr id="49" name="Freeform: Shape 48">
            <a:extLst>
              <a:ext uri="{FF2B5EF4-FFF2-40B4-BE49-F238E27FC236}">
                <a16:creationId xmlns:a16="http://schemas.microsoft.com/office/drawing/2014/main" id="{F335EA74-FEBA-92D4-FF76-8B6BAE253663}"/>
              </a:ext>
            </a:extLst>
          </p:cNvPr>
          <p:cNvSpPr/>
          <p:nvPr/>
        </p:nvSpPr>
        <p:spPr>
          <a:xfrm>
            <a:off x="2696433" y="3466989"/>
            <a:ext cx="59489" cy="23381"/>
          </a:xfrm>
          <a:custGeom>
            <a:avLst/>
            <a:gdLst>
              <a:gd name="connsiteX0" fmla="*/ 2230 w 37845"/>
              <a:gd name="connsiteY0" fmla="*/ 14898 h 14874"/>
              <a:gd name="connsiteX1" fmla="*/ 14 w 37845"/>
              <a:gd name="connsiteY1" fmla="*/ 13179 h 14874"/>
              <a:gd name="connsiteX2" fmla="*/ 2059 w 37845"/>
              <a:gd name="connsiteY2" fmla="*/ 11404 h 14874"/>
              <a:gd name="connsiteX3" fmla="*/ 2344 w 37845"/>
              <a:gd name="connsiteY3" fmla="*/ 11404 h 14874"/>
              <a:gd name="connsiteX4" fmla="*/ 2670 w 37845"/>
              <a:gd name="connsiteY4" fmla="*/ 11446 h 14874"/>
              <a:gd name="connsiteX5" fmla="*/ 35686 w 37845"/>
              <a:gd name="connsiteY5" fmla="*/ 11446 h 14874"/>
              <a:gd name="connsiteX6" fmla="*/ 37860 w 37845"/>
              <a:gd name="connsiteY6" fmla="*/ 13179 h 14874"/>
              <a:gd name="connsiteX7" fmla="*/ 35530 w 37845"/>
              <a:gd name="connsiteY7" fmla="*/ 14898 h 14874"/>
              <a:gd name="connsiteX8" fmla="*/ 14 w 37845"/>
              <a:gd name="connsiteY8" fmla="*/ 1800 h 14874"/>
              <a:gd name="connsiteX9" fmla="*/ 2287 w 37845"/>
              <a:gd name="connsiteY9" fmla="*/ 24 h 14874"/>
              <a:gd name="connsiteX10" fmla="*/ 35530 w 37845"/>
              <a:gd name="connsiteY10" fmla="*/ 24 h 14874"/>
              <a:gd name="connsiteX11" fmla="*/ 37803 w 37845"/>
              <a:gd name="connsiteY11" fmla="*/ 1800 h 14874"/>
              <a:gd name="connsiteX12" fmla="*/ 37689 w 37845"/>
              <a:gd name="connsiteY12" fmla="*/ 2468 h 14874"/>
              <a:gd name="connsiteX13" fmla="*/ 37078 w 37845"/>
              <a:gd name="connsiteY13" fmla="*/ 3121 h 14874"/>
              <a:gd name="connsiteX14" fmla="*/ 35743 w 37845"/>
              <a:gd name="connsiteY14" fmla="*/ 3519 h 14874"/>
              <a:gd name="connsiteX15" fmla="*/ 2116 w 37845"/>
              <a:gd name="connsiteY15" fmla="*/ 3519 h 14874"/>
              <a:gd name="connsiteX16" fmla="*/ 781 w 37845"/>
              <a:gd name="connsiteY16" fmla="*/ 3121 h 14874"/>
              <a:gd name="connsiteX17" fmla="*/ 170 w 37845"/>
              <a:gd name="connsiteY17" fmla="*/ 2468 h 14874"/>
              <a:gd name="connsiteX18" fmla="*/ 14 w 37845"/>
              <a:gd name="connsiteY18" fmla="*/ 1800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845" h="14874">
                <a:moveTo>
                  <a:pt x="2230" y="14898"/>
                </a:moveTo>
                <a:cubicBezTo>
                  <a:pt x="781" y="14898"/>
                  <a:pt x="14" y="14344"/>
                  <a:pt x="14" y="13179"/>
                </a:cubicBezTo>
                <a:cubicBezTo>
                  <a:pt x="14" y="12000"/>
                  <a:pt x="724" y="11404"/>
                  <a:pt x="2059" y="11404"/>
                </a:cubicBezTo>
                <a:cubicBezTo>
                  <a:pt x="2116" y="11404"/>
                  <a:pt x="2230" y="11404"/>
                  <a:pt x="2344" y="11404"/>
                </a:cubicBezTo>
                <a:cubicBezTo>
                  <a:pt x="2443" y="11446"/>
                  <a:pt x="2557" y="11446"/>
                  <a:pt x="2670" y="11446"/>
                </a:cubicBezTo>
                <a:lnTo>
                  <a:pt x="35686" y="11446"/>
                </a:lnTo>
                <a:cubicBezTo>
                  <a:pt x="37135" y="11446"/>
                  <a:pt x="37860" y="12000"/>
                  <a:pt x="37860" y="13179"/>
                </a:cubicBezTo>
                <a:cubicBezTo>
                  <a:pt x="37860" y="14344"/>
                  <a:pt x="37078" y="14898"/>
                  <a:pt x="35530" y="14898"/>
                </a:cubicBezTo>
                <a:close/>
                <a:moveTo>
                  <a:pt x="14" y="1800"/>
                </a:moveTo>
                <a:cubicBezTo>
                  <a:pt x="14" y="635"/>
                  <a:pt x="781" y="24"/>
                  <a:pt x="2287" y="24"/>
                </a:cubicBezTo>
                <a:lnTo>
                  <a:pt x="35530" y="24"/>
                </a:lnTo>
                <a:cubicBezTo>
                  <a:pt x="37078" y="24"/>
                  <a:pt x="37803" y="635"/>
                  <a:pt x="37803" y="1800"/>
                </a:cubicBezTo>
                <a:cubicBezTo>
                  <a:pt x="37803" y="2013"/>
                  <a:pt x="37803" y="2241"/>
                  <a:pt x="37689" y="2468"/>
                </a:cubicBezTo>
                <a:cubicBezTo>
                  <a:pt x="37632" y="2681"/>
                  <a:pt x="37405" y="2908"/>
                  <a:pt x="37078" y="3121"/>
                </a:cubicBezTo>
                <a:cubicBezTo>
                  <a:pt x="36752" y="3405"/>
                  <a:pt x="36297" y="3519"/>
                  <a:pt x="35743" y="3519"/>
                </a:cubicBezTo>
                <a:lnTo>
                  <a:pt x="2116" y="3519"/>
                </a:lnTo>
                <a:cubicBezTo>
                  <a:pt x="1562" y="3519"/>
                  <a:pt x="1122" y="3405"/>
                  <a:pt x="781" y="3121"/>
                </a:cubicBezTo>
                <a:cubicBezTo>
                  <a:pt x="454" y="2908"/>
                  <a:pt x="227" y="2624"/>
                  <a:pt x="170" y="2468"/>
                </a:cubicBezTo>
                <a:cubicBezTo>
                  <a:pt x="71" y="2241"/>
                  <a:pt x="14" y="2013"/>
                  <a:pt x="14" y="1800"/>
                </a:cubicBezTo>
                <a:close/>
              </a:path>
            </a:pathLst>
          </a:custGeom>
          <a:solidFill>
            <a:srgbClr val="666666"/>
          </a:solidFill>
          <a:ln w="14206" cap="flat">
            <a:noFill/>
            <a:prstDash val="solid"/>
            <a:miter/>
          </a:ln>
        </p:spPr>
        <p:txBody>
          <a:bodyPr rtlCol="0" anchor="ctr"/>
          <a:lstStyle/>
          <a:p>
            <a:endParaRPr lang="en-AE"/>
          </a:p>
        </p:txBody>
      </p:sp>
      <p:sp>
        <p:nvSpPr>
          <p:cNvPr id="50" name="Freeform: Shape 49">
            <a:extLst>
              <a:ext uri="{FF2B5EF4-FFF2-40B4-BE49-F238E27FC236}">
                <a16:creationId xmlns:a16="http://schemas.microsoft.com/office/drawing/2014/main" id="{9C8DD331-9666-8EE3-3A23-CB1264AC1635}"/>
              </a:ext>
            </a:extLst>
          </p:cNvPr>
          <p:cNvSpPr/>
          <p:nvPr/>
        </p:nvSpPr>
        <p:spPr>
          <a:xfrm>
            <a:off x="2768920" y="3440460"/>
            <a:ext cx="29923" cy="60539"/>
          </a:xfrm>
          <a:custGeom>
            <a:avLst/>
            <a:gdLst>
              <a:gd name="connsiteX0" fmla="*/ 15 w 19036"/>
              <a:gd name="connsiteY0" fmla="*/ 7071 h 38513"/>
              <a:gd name="connsiteX1" fmla="*/ 15 w 19036"/>
              <a:gd name="connsiteY1" fmla="*/ 3803 h 38513"/>
              <a:gd name="connsiteX2" fmla="*/ 10883 w 19036"/>
              <a:gd name="connsiteY2" fmla="*/ 24 h 38513"/>
              <a:gd name="connsiteX3" fmla="*/ 11948 w 19036"/>
              <a:gd name="connsiteY3" fmla="*/ 24 h 38513"/>
              <a:gd name="connsiteX4" fmla="*/ 11948 w 19036"/>
              <a:gd name="connsiteY4" fmla="*/ 35213 h 38513"/>
              <a:gd name="connsiteX5" fmla="*/ 19052 w 19036"/>
              <a:gd name="connsiteY5" fmla="*/ 35213 h 38513"/>
              <a:gd name="connsiteX6" fmla="*/ 19052 w 19036"/>
              <a:gd name="connsiteY6" fmla="*/ 38538 h 38513"/>
              <a:gd name="connsiteX7" fmla="*/ 342 w 19036"/>
              <a:gd name="connsiteY7" fmla="*/ 38538 h 38513"/>
              <a:gd name="connsiteX8" fmla="*/ 342 w 19036"/>
              <a:gd name="connsiteY8" fmla="*/ 35213 h 38513"/>
              <a:gd name="connsiteX9" fmla="*/ 7445 w 19036"/>
              <a:gd name="connsiteY9" fmla="*/ 35213 h 38513"/>
              <a:gd name="connsiteX10" fmla="*/ 7445 w 19036"/>
              <a:gd name="connsiteY10" fmla="*/ 5749 h 38513"/>
              <a:gd name="connsiteX11" fmla="*/ 15 w 19036"/>
              <a:gd name="connsiteY11" fmla="*/ 7071 h 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36" h="38513">
                <a:moveTo>
                  <a:pt x="15" y="7071"/>
                </a:moveTo>
                <a:lnTo>
                  <a:pt x="15" y="3803"/>
                </a:lnTo>
                <a:cubicBezTo>
                  <a:pt x="4561" y="3803"/>
                  <a:pt x="8170" y="2524"/>
                  <a:pt x="10883" y="24"/>
                </a:cubicBezTo>
                <a:lnTo>
                  <a:pt x="11948" y="24"/>
                </a:lnTo>
                <a:lnTo>
                  <a:pt x="11948" y="35213"/>
                </a:lnTo>
                <a:lnTo>
                  <a:pt x="19052" y="35213"/>
                </a:lnTo>
                <a:lnTo>
                  <a:pt x="19052" y="38538"/>
                </a:lnTo>
                <a:lnTo>
                  <a:pt x="342" y="38538"/>
                </a:lnTo>
                <a:lnTo>
                  <a:pt x="342" y="35213"/>
                </a:lnTo>
                <a:lnTo>
                  <a:pt x="7445" y="35213"/>
                </a:lnTo>
                <a:lnTo>
                  <a:pt x="7445" y="5749"/>
                </a:lnTo>
                <a:cubicBezTo>
                  <a:pt x="5172" y="6630"/>
                  <a:pt x="2728" y="7071"/>
                  <a:pt x="15" y="7071"/>
                </a:cubicBezTo>
                <a:close/>
              </a:path>
            </a:pathLst>
          </a:custGeom>
          <a:solidFill>
            <a:srgbClr val="666666"/>
          </a:solidFill>
          <a:ln w="14206" cap="flat">
            <a:noFill/>
            <a:prstDash val="solid"/>
            <a:miter/>
          </a:ln>
        </p:spPr>
        <p:txBody>
          <a:bodyPr rtlCol="0" anchor="ctr"/>
          <a:lstStyle/>
          <a:p>
            <a:endParaRPr lang="en-AE"/>
          </a:p>
        </p:txBody>
      </p:sp>
      <p:sp>
        <p:nvSpPr>
          <p:cNvPr id="51" name="Freeform: Shape 50">
            <a:extLst>
              <a:ext uri="{FF2B5EF4-FFF2-40B4-BE49-F238E27FC236}">
                <a16:creationId xmlns:a16="http://schemas.microsoft.com/office/drawing/2014/main" id="{9AA2B78E-F15C-341B-9F87-88383A6F1513}"/>
              </a:ext>
            </a:extLst>
          </p:cNvPr>
          <p:cNvSpPr/>
          <p:nvPr/>
        </p:nvSpPr>
        <p:spPr>
          <a:xfrm>
            <a:off x="3527562" y="3430522"/>
            <a:ext cx="34725" cy="64469"/>
          </a:xfrm>
          <a:custGeom>
            <a:avLst/>
            <a:gdLst>
              <a:gd name="connsiteX0" fmla="*/ 32 w 22091"/>
              <a:gd name="connsiteY0" fmla="*/ 41038 h 41013"/>
              <a:gd name="connsiteX1" fmla="*/ 32 w 22091"/>
              <a:gd name="connsiteY1" fmla="*/ 24 h 41013"/>
              <a:gd name="connsiteX2" fmla="*/ 4137 w 22091"/>
              <a:gd name="connsiteY2" fmla="*/ 24 h 41013"/>
              <a:gd name="connsiteX3" fmla="*/ 4137 w 22091"/>
              <a:gd name="connsiteY3" fmla="*/ 27656 h 41013"/>
              <a:gd name="connsiteX4" fmla="*/ 15744 w 22091"/>
              <a:gd name="connsiteY4" fmla="*/ 15779 h 41013"/>
              <a:gd name="connsiteX5" fmla="*/ 20901 w 22091"/>
              <a:gd name="connsiteY5" fmla="*/ 15779 h 41013"/>
              <a:gd name="connsiteX6" fmla="*/ 11298 w 22091"/>
              <a:gd name="connsiteY6" fmla="*/ 25553 h 41013"/>
              <a:gd name="connsiteX7" fmla="*/ 22123 w 22091"/>
              <a:gd name="connsiteY7" fmla="*/ 41038 h 41013"/>
              <a:gd name="connsiteX8" fmla="*/ 17463 w 22091"/>
              <a:gd name="connsiteY8" fmla="*/ 41038 h 41013"/>
              <a:gd name="connsiteX9" fmla="*/ 8584 w 22091"/>
              <a:gd name="connsiteY9" fmla="*/ 28323 h 41013"/>
              <a:gd name="connsiteX10" fmla="*/ 4038 w 22091"/>
              <a:gd name="connsiteY10" fmla="*/ 32983 h 41013"/>
              <a:gd name="connsiteX11" fmla="*/ 4038 w 22091"/>
              <a:gd name="connsiteY11" fmla="*/ 41038 h 4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1" h="41013">
                <a:moveTo>
                  <a:pt x="32" y="41038"/>
                </a:moveTo>
                <a:lnTo>
                  <a:pt x="32" y="24"/>
                </a:lnTo>
                <a:lnTo>
                  <a:pt x="4137" y="24"/>
                </a:lnTo>
                <a:lnTo>
                  <a:pt x="4137" y="27656"/>
                </a:lnTo>
                <a:lnTo>
                  <a:pt x="15744" y="15779"/>
                </a:lnTo>
                <a:lnTo>
                  <a:pt x="20901" y="15779"/>
                </a:lnTo>
                <a:lnTo>
                  <a:pt x="11298" y="25553"/>
                </a:lnTo>
                <a:lnTo>
                  <a:pt x="22123" y="41038"/>
                </a:lnTo>
                <a:lnTo>
                  <a:pt x="17463" y="41038"/>
                </a:lnTo>
                <a:lnTo>
                  <a:pt x="8584" y="28323"/>
                </a:lnTo>
                <a:lnTo>
                  <a:pt x="4038" y="32983"/>
                </a:lnTo>
                <a:lnTo>
                  <a:pt x="4038" y="41038"/>
                </a:lnTo>
                <a:close/>
              </a:path>
            </a:pathLst>
          </a:custGeom>
          <a:solidFill>
            <a:srgbClr val="666666"/>
          </a:solidFill>
          <a:ln w="14206" cap="flat">
            <a:noFill/>
            <a:prstDash val="solid"/>
            <a:miter/>
          </a:ln>
        </p:spPr>
        <p:txBody>
          <a:bodyPr rtlCol="0" anchor="ctr"/>
          <a:lstStyle/>
          <a:p>
            <a:endParaRPr lang="en-AE"/>
          </a:p>
        </p:txBody>
      </p:sp>
      <p:sp>
        <p:nvSpPr>
          <p:cNvPr id="52" name="Freeform: Shape 51">
            <a:extLst>
              <a:ext uri="{FF2B5EF4-FFF2-40B4-BE49-F238E27FC236}">
                <a16:creationId xmlns:a16="http://schemas.microsoft.com/office/drawing/2014/main" id="{2EBE1392-1310-B88A-2A7C-266BB5A4696E}"/>
              </a:ext>
            </a:extLst>
          </p:cNvPr>
          <p:cNvSpPr/>
          <p:nvPr/>
        </p:nvSpPr>
        <p:spPr>
          <a:xfrm>
            <a:off x="3568920" y="3460961"/>
            <a:ext cx="59401" cy="23381"/>
          </a:xfrm>
          <a:custGeom>
            <a:avLst/>
            <a:gdLst>
              <a:gd name="connsiteX0" fmla="*/ 2249 w 37789"/>
              <a:gd name="connsiteY0" fmla="*/ 14898 h 14874"/>
              <a:gd name="connsiteX1" fmla="*/ 33 w 37789"/>
              <a:gd name="connsiteY1" fmla="*/ 13179 h 14874"/>
              <a:gd name="connsiteX2" fmla="*/ 2036 w 37789"/>
              <a:gd name="connsiteY2" fmla="*/ 11404 h 14874"/>
              <a:gd name="connsiteX3" fmla="*/ 2306 w 37789"/>
              <a:gd name="connsiteY3" fmla="*/ 11404 h 14874"/>
              <a:gd name="connsiteX4" fmla="*/ 2647 w 37789"/>
              <a:gd name="connsiteY4" fmla="*/ 11460 h 14874"/>
              <a:gd name="connsiteX5" fmla="*/ 35663 w 37789"/>
              <a:gd name="connsiteY5" fmla="*/ 11460 h 14874"/>
              <a:gd name="connsiteX6" fmla="*/ 37822 w 37789"/>
              <a:gd name="connsiteY6" fmla="*/ 13179 h 14874"/>
              <a:gd name="connsiteX7" fmla="*/ 35492 w 37789"/>
              <a:gd name="connsiteY7" fmla="*/ 14898 h 14874"/>
              <a:gd name="connsiteX8" fmla="*/ 33 w 37789"/>
              <a:gd name="connsiteY8" fmla="*/ 1800 h 14874"/>
              <a:gd name="connsiteX9" fmla="*/ 2306 w 37789"/>
              <a:gd name="connsiteY9" fmla="*/ 24 h 14874"/>
              <a:gd name="connsiteX10" fmla="*/ 35549 w 37789"/>
              <a:gd name="connsiteY10" fmla="*/ 24 h 14874"/>
              <a:gd name="connsiteX11" fmla="*/ 37822 w 37789"/>
              <a:gd name="connsiteY11" fmla="*/ 1800 h 14874"/>
              <a:gd name="connsiteX12" fmla="*/ 37652 w 37789"/>
              <a:gd name="connsiteY12" fmla="*/ 2468 h 14874"/>
              <a:gd name="connsiteX13" fmla="*/ 37041 w 37789"/>
              <a:gd name="connsiteY13" fmla="*/ 3135 h 14874"/>
              <a:gd name="connsiteX14" fmla="*/ 35720 w 37789"/>
              <a:gd name="connsiteY14" fmla="*/ 3519 h 14874"/>
              <a:gd name="connsiteX15" fmla="*/ 2079 w 37789"/>
              <a:gd name="connsiteY15" fmla="*/ 3519 h 14874"/>
              <a:gd name="connsiteX16" fmla="*/ 758 w 37789"/>
              <a:gd name="connsiteY16" fmla="*/ 3135 h 14874"/>
              <a:gd name="connsiteX17" fmla="*/ 147 w 37789"/>
              <a:gd name="connsiteY17" fmla="*/ 2468 h 14874"/>
              <a:gd name="connsiteX18" fmla="*/ 33 w 37789"/>
              <a:gd name="connsiteY18" fmla="*/ 1800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789" h="14874">
                <a:moveTo>
                  <a:pt x="2249" y="14898"/>
                </a:moveTo>
                <a:cubicBezTo>
                  <a:pt x="758" y="14898"/>
                  <a:pt x="33" y="14344"/>
                  <a:pt x="33" y="13179"/>
                </a:cubicBezTo>
                <a:cubicBezTo>
                  <a:pt x="33" y="11958"/>
                  <a:pt x="701" y="11404"/>
                  <a:pt x="2036" y="11404"/>
                </a:cubicBezTo>
                <a:cubicBezTo>
                  <a:pt x="2079" y="11404"/>
                  <a:pt x="2192" y="11404"/>
                  <a:pt x="2306" y="11404"/>
                </a:cubicBezTo>
                <a:cubicBezTo>
                  <a:pt x="2477" y="11460"/>
                  <a:pt x="2533" y="11460"/>
                  <a:pt x="2647" y="11460"/>
                </a:cubicBezTo>
                <a:lnTo>
                  <a:pt x="35663" y="11460"/>
                </a:lnTo>
                <a:cubicBezTo>
                  <a:pt x="37098" y="11460"/>
                  <a:pt x="37822" y="12014"/>
                  <a:pt x="37822" y="13179"/>
                </a:cubicBezTo>
                <a:cubicBezTo>
                  <a:pt x="37822" y="14344"/>
                  <a:pt x="37041" y="14898"/>
                  <a:pt x="35492" y="14898"/>
                </a:cubicBezTo>
                <a:close/>
                <a:moveTo>
                  <a:pt x="33" y="1800"/>
                </a:moveTo>
                <a:cubicBezTo>
                  <a:pt x="33" y="635"/>
                  <a:pt x="758" y="24"/>
                  <a:pt x="2306" y="24"/>
                </a:cubicBezTo>
                <a:lnTo>
                  <a:pt x="35549" y="24"/>
                </a:lnTo>
                <a:cubicBezTo>
                  <a:pt x="37041" y="24"/>
                  <a:pt x="37822" y="635"/>
                  <a:pt x="37822" y="1800"/>
                </a:cubicBezTo>
                <a:cubicBezTo>
                  <a:pt x="37822" y="2027"/>
                  <a:pt x="37765" y="2240"/>
                  <a:pt x="37652" y="2468"/>
                </a:cubicBezTo>
                <a:cubicBezTo>
                  <a:pt x="37595" y="2695"/>
                  <a:pt x="37382" y="2908"/>
                  <a:pt x="37041" y="3135"/>
                </a:cubicBezTo>
                <a:cubicBezTo>
                  <a:pt x="36714" y="3405"/>
                  <a:pt x="36274" y="3519"/>
                  <a:pt x="35720" y="3519"/>
                </a:cubicBezTo>
                <a:lnTo>
                  <a:pt x="2079" y="3519"/>
                </a:lnTo>
                <a:cubicBezTo>
                  <a:pt x="1525" y="3519"/>
                  <a:pt x="1084" y="3405"/>
                  <a:pt x="758" y="3135"/>
                </a:cubicBezTo>
                <a:cubicBezTo>
                  <a:pt x="417" y="2851"/>
                  <a:pt x="203" y="2638"/>
                  <a:pt x="147" y="2468"/>
                </a:cubicBezTo>
                <a:cubicBezTo>
                  <a:pt x="33" y="2240"/>
                  <a:pt x="33" y="2027"/>
                  <a:pt x="33" y="1800"/>
                </a:cubicBezTo>
                <a:close/>
              </a:path>
            </a:pathLst>
          </a:custGeom>
          <a:solidFill>
            <a:srgbClr val="666666"/>
          </a:solidFill>
          <a:ln w="14206" cap="flat">
            <a:noFill/>
            <a:prstDash val="solid"/>
            <a:miter/>
          </a:ln>
        </p:spPr>
        <p:txBody>
          <a:bodyPr rtlCol="0" anchor="ctr"/>
          <a:lstStyle/>
          <a:p>
            <a:endParaRPr lang="en-AE"/>
          </a:p>
        </p:txBody>
      </p:sp>
      <p:sp>
        <p:nvSpPr>
          <p:cNvPr id="53" name="Freeform: Shape 52">
            <a:extLst>
              <a:ext uri="{FF2B5EF4-FFF2-40B4-BE49-F238E27FC236}">
                <a16:creationId xmlns:a16="http://schemas.microsoft.com/office/drawing/2014/main" id="{0867D094-8FAE-1E9F-B171-44A9B8215B27}"/>
              </a:ext>
            </a:extLst>
          </p:cNvPr>
          <p:cNvSpPr/>
          <p:nvPr/>
        </p:nvSpPr>
        <p:spPr>
          <a:xfrm>
            <a:off x="3636963" y="3434452"/>
            <a:ext cx="36555" cy="60629"/>
          </a:xfrm>
          <a:custGeom>
            <a:avLst/>
            <a:gdLst>
              <a:gd name="connsiteX0" fmla="*/ 34 w 23255"/>
              <a:gd name="connsiteY0" fmla="*/ 9343 h 38570"/>
              <a:gd name="connsiteX1" fmla="*/ 11073 w 23255"/>
              <a:gd name="connsiteY1" fmla="*/ 24 h 38570"/>
              <a:gd name="connsiteX2" fmla="*/ 19895 w 23255"/>
              <a:gd name="connsiteY2" fmla="*/ 3632 h 38570"/>
              <a:gd name="connsiteX3" fmla="*/ 23290 w 23255"/>
              <a:gd name="connsiteY3" fmla="*/ 12171 h 38570"/>
              <a:gd name="connsiteX4" fmla="*/ 22722 w 23255"/>
              <a:gd name="connsiteY4" fmla="*/ 15836 h 38570"/>
              <a:gd name="connsiteX5" fmla="*/ 20563 w 23255"/>
              <a:gd name="connsiteY5" fmla="*/ 19331 h 38570"/>
              <a:gd name="connsiteX6" fmla="*/ 17849 w 23255"/>
              <a:gd name="connsiteY6" fmla="*/ 22271 h 38570"/>
              <a:gd name="connsiteX7" fmla="*/ 13743 w 23255"/>
              <a:gd name="connsiteY7" fmla="*/ 25993 h 38570"/>
              <a:gd name="connsiteX8" fmla="*/ 4580 w 23255"/>
              <a:gd name="connsiteY8" fmla="*/ 34588 h 38570"/>
              <a:gd name="connsiteX9" fmla="*/ 23233 w 23255"/>
              <a:gd name="connsiteY9" fmla="*/ 34532 h 38570"/>
              <a:gd name="connsiteX10" fmla="*/ 23233 w 23255"/>
              <a:gd name="connsiteY10" fmla="*/ 38595 h 38570"/>
              <a:gd name="connsiteX11" fmla="*/ 475 w 23255"/>
              <a:gd name="connsiteY11" fmla="*/ 38595 h 38570"/>
              <a:gd name="connsiteX12" fmla="*/ 475 w 23255"/>
              <a:gd name="connsiteY12" fmla="*/ 34872 h 38570"/>
              <a:gd name="connsiteX13" fmla="*/ 7905 w 23255"/>
              <a:gd name="connsiteY13" fmla="*/ 27542 h 38570"/>
              <a:gd name="connsiteX14" fmla="*/ 9851 w 23255"/>
              <a:gd name="connsiteY14" fmla="*/ 25766 h 38570"/>
              <a:gd name="connsiteX15" fmla="*/ 11854 w 23255"/>
              <a:gd name="connsiteY15" fmla="*/ 23877 h 38570"/>
              <a:gd name="connsiteX16" fmla="*/ 13573 w 23255"/>
              <a:gd name="connsiteY16" fmla="*/ 22158 h 38570"/>
              <a:gd name="connsiteX17" fmla="*/ 15235 w 23255"/>
              <a:gd name="connsiteY17" fmla="*/ 20325 h 38570"/>
              <a:gd name="connsiteX18" fmla="*/ 16570 w 23255"/>
              <a:gd name="connsiteY18" fmla="*/ 18549 h 38570"/>
              <a:gd name="connsiteX19" fmla="*/ 17679 w 23255"/>
              <a:gd name="connsiteY19" fmla="*/ 16617 h 38570"/>
              <a:gd name="connsiteX20" fmla="*/ 18233 w 23255"/>
              <a:gd name="connsiteY20" fmla="*/ 14614 h 38570"/>
              <a:gd name="connsiteX21" fmla="*/ 18559 w 23255"/>
              <a:gd name="connsiteY21" fmla="*/ 12398 h 38570"/>
              <a:gd name="connsiteX22" fmla="*/ 16230 w 23255"/>
              <a:gd name="connsiteY22" fmla="*/ 6232 h 38570"/>
              <a:gd name="connsiteX23" fmla="*/ 10348 w 23255"/>
              <a:gd name="connsiteY23" fmla="*/ 3732 h 38570"/>
              <a:gd name="connsiteX24" fmla="*/ 6910 w 23255"/>
              <a:gd name="connsiteY24" fmla="*/ 4627 h 38570"/>
              <a:gd name="connsiteX25" fmla="*/ 4637 w 23255"/>
              <a:gd name="connsiteY25" fmla="*/ 6786 h 38570"/>
              <a:gd name="connsiteX26" fmla="*/ 3359 w 23255"/>
              <a:gd name="connsiteY26" fmla="*/ 9343 h 38570"/>
              <a:gd name="connsiteX27" fmla="*/ 2748 w 23255"/>
              <a:gd name="connsiteY27" fmla="*/ 11503 h 38570"/>
              <a:gd name="connsiteX28" fmla="*/ 2478 w 23255"/>
              <a:gd name="connsiteY28" fmla="*/ 12511 h 3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255" h="38570">
                <a:moveTo>
                  <a:pt x="34" y="9343"/>
                </a:moveTo>
                <a:cubicBezTo>
                  <a:pt x="1924" y="3121"/>
                  <a:pt x="5575" y="24"/>
                  <a:pt x="11073" y="24"/>
                </a:cubicBezTo>
                <a:cubicBezTo>
                  <a:pt x="14738" y="24"/>
                  <a:pt x="17679" y="1246"/>
                  <a:pt x="19895" y="3632"/>
                </a:cubicBezTo>
                <a:cubicBezTo>
                  <a:pt x="22111" y="6019"/>
                  <a:pt x="23290" y="8846"/>
                  <a:pt x="23290" y="12171"/>
                </a:cubicBezTo>
                <a:cubicBezTo>
                  <a:pt x="23290" y="13506"/>
                  <a:pt x="23063" y="14728"/>
                  <a:pt x="22722" y="15836"/>
                </a:cubicBezTo>
                <a:cubicBezTo>
                  <a:pt x="22338" y="16944"/>
                  <a:pt x="21614" y="18109"/>
                  <a:pt x="20563" y="19331"/>
                </a:cubicBezTo>
                <a:cubicBezTo>
                  <a:pt x="19568" y="20552"/>
                  <a:pt x="18616" y="21547"/>
                  <a:pt x="17849" y="22271"/>
                </a:cubicBezTo>
                <a:cubicBezTo>
                  <a:pt x="17068" y="23053"/>
                  <a:pt x="15675" y="24274"/>
                  <a:pt x="13743" y="25993"/>
                </a:cubicBezTo>
                <a:cubicBezTo>
                  <a:pt x="12735" y="26874"/>
                  <a:pt x="9680" y="29758"/>
                  <a:pt x="4580" y="34588"/>
                </a:cubicBezTo>
                <a:lnTo>
                  <a:pt x="23233" y="34532"/>
                </a:lnTo>
                <a:lnTo>
                  <a:pt x="23233" y="38595"/>
                </a:lnTo>
                <a:lnTo>
                  <a:pt x="475" y="38595"/>
                </a:lnTo>
                <a:lnTo>
                  <a:pt x="475" y="34872"/>
                </a:lnTo>
                <a:lnTo>
                  <a:pt x="7905" y="27542"/>
                </a:lnTo>
                <a:cubicBezTo>
                  <a:pt x="8189" y="27272"/>
                  <a:pt x="8856" y="26661"/>
                  <a:pt x="9851" y="25766"/>
                </a:cubicBezTo>
                <a:cubicBezTo>
                  <a:pt x="10860" y="24828"/>
                  <a:pt x="11513" y="24218"/>
                  <a:pt x="11854" y="23877"/>
                </a:cubicBezTo>
                <a:cubicBezTo>
                  <a:pt x="12181" y="23550"/>
                  <a:pt x="12792" y="22996"/>
                  <a:pt x="13573" y="22158"/>
                </a:cubicBezTo>
                <a:cubicBezTo>
                  <a:pt x="14411" y="21334"/>
                  <a:pt x="14965" y="20723"/>
                  <a:pt x="15235" y="20325"/>
                </a:cubicBezTo>
                <a:cubicBezTo>
                  <a:pt x="15576" y="19885"/>
                  <a:pt x="16016" y="19274"/>
                  <a:pt x="16570" y="18549"/>
                </a:cubicBezTo>
                <a:cubicBezTo>
                  <a:pt x="17125" y="17782"/>
                  <a:pt x="17508" y="17171"/>
                  <a:pt x="17679" y="16617"/>
                </a:cubicBezTo>
                <a:cubicBezTo>
                  <a:pt x="17849" y="16006"/>
                  <a:pt x="18062" y="15339"/>
                  <a:pt x="18233" y="14614"/>
                </a:cubicBezTo>
                <a:cubicBezTo>
                  <a:pt x="18460" y="13890"/>
                  <a:pt x="18559" y="13122"/>
                  <a:pt x="18559" y="12398"/>
                </a:cubicBezTo>
                <a:cubicBezTo>
                  <a:pt x="18559" y="9954"/>
                  <a:pt x="17792" y="7894"/>
                  <a:pt x="16230" y="6232"/>
                </a:cubicBezTo>
                <a:cubicBezTo>
                  <a:pt x="14738" y="4570"/>
                  <a:pt x="12735" y="3732"/>
                  <a:pt x="10348" y="3732"/>
                </a:cubicBezTo>
                <a:cubicBezTo>
                  <a:pt x="9084" y="3732"/>
                  <a:pt x="7905" y="4016"/>
                  <a:pt x="6910" y="4627"/>
                </a:cubicBezTo>
                <a:cubicBezTo>
                  <a:pt x="5916" y="5238"/>
                  <a:pt x="5134" y="5906"/>
                  <a:pt x="4637" y="6786"/>
                </a:cubicBezTo>
                <a:cubicBezTo>
                  <a:pt x="4140" y="7624"/>
                  <a:pt x="3699" y="8448"/>
                  <a:pt x="3359" y="9343"/>
                </a:cubicBezTo>
                <a:cubicBezTo>
                  <a:pt x="3089" y="10182"/>
                  <a:pt x="2861" y="10892"/>
                  <a:pt x="2748" y="11503"/>
                </a:cubicBezTo>
                <a:lnTo>
                  <a:pt x="2478" y="12511"/>
                </a:lnTo>
                <a:close/>
              </a:path>
            </a:pathLst>
          </a:custGeom>
          <a:solidFill>
            <a:srgbClr val="666666"/>
          </a:solidFill>
          <a:ln w="14206" cap="flat">
            <a:noFill/>
            <a:prstDash val="solid"/>
            <a:miter/>
          </a:ln>
        </p:spPr>
        <p:txBody>
          <a:bodyPr rtlCol="0" anchor="ctr"/>
          <a:lstStyle/>
          <a:p>
            <a:endParaRPr lang="en-AE"/>
          </a:p>
        </p:txBody>
      </p:sp>
      <p:sp>
        <p:nvSpPr>
          <p:cNvPr id="54" name="Freeform: Shape 53">
            <a:extLst>
              <a:ext uri="{FF2B5EF4-FFF2-40B4-BE49-F238E27FC236}">
                <a16:creationId xmlns:a16="http://schemas.microsoft.com/office/drawing/2014/main" id="{220B321A-789E-D993-BE0B-E24B2981C31D}"/>
              </a:ext>
            </a:extLst>
          </p:cNvPr>
          <p:cNvSpPr/>
          <p:nvPr/>
        </p:nvSpPr>
        <p:spPr>
          <a:xfrm>
            <a:off x="3523298" y="3524292"/>
            <a:ext cx="35684" cy="65519"/>
          </a:xfrm>
          <a:custGeom>
            <a:avLst/>
            <a:gdLst>
              <a:gd name="connsiteX0" fmla="*/ 32 w 22701"/>
              <a:gd name="connsiteY0" fmla="*/ 28496 h 41681"/>
              <a:gd name="connsiteX1" fmla="*/ 2972 w 22701"/>
              <a:gd name="connsiteY1" fmla="*/ 19006 h 41681"/>
              <a:gd name="connsiteX2" fmla="*/ 10132 w 22701"/>
              <a:gd name="connsiteY2" fmla="*/ 15184 h 41681"/>
              <a:gd name="connsiteX3" fmla="*/ 18401 w 22701"/>
              <a:gd name="connsiteY3" fmla="*/ 18281 h 41681"/>
              <a:gd name="connsiteX4" fmla="*/ 18401 w 22701"/>
              <a:gd name="connsiteY4" fmla="*/ 26 h 41681"/>
              <a:gd name="connsiteX5" fmla="*/ 22734 w 22701"/>
              <a:gd name="connsiteY5" fmla="*/ 26 h 41681"/>
              <a:gd name="connsiteX6" fmla="*/ 22734 w 22701"/>
              <a:gd name="connsiteY6" fmla="*/ 41097 h 41681"/>
              <a:gd name="connsiteX7" fmla="*/ 18230 w 22701"/>
              <a:gd name="connsiteY7" fmla="*/ 41097 h 41681"/>
              <a:gd name="connsiteX8" fmla="*/ 18230 w 22701"/>
              <a:gd name="connsiteY8" fmla="*/ 38156 h 41681"/>
              <a:gd name="connsiteX9" fmla="*/ 9792 w 22701"/>
              <a:gd name="connsiteY9" fmla="*/ 41708 h 41681"/>
              <a:gd name="connsiteX10" fmla="*/ 2802 w 22701"/>
              <a:gd name="connsiteY10" fmla="*/ 37758 h 41681"/>
              <a:gd name="connsiteX11" fmla="*/ 32 w 22701"/>
              <a:gd name="connsiteY11" fmla="*/ 28496 h 41681"/>
              <a:gd name="connsiteX12" fmla="*/ 4464 w 22701"/>
              <a:gd name="connsiteY12" fmla="*/ 28439 h 41681"/>
              <a:gd name="connsiteX13" fmla="*/ 6851 w 22701"/>
              <a:gd name="connsiteY13" fmla="*/ 35883 h 41681"/>
              <a:gd name="connsiteX14" fmla="*/ 12178 w 22701"/>
              <a:gd name="connsiteY14" fmla="*/ 38213 h 41681"/>
              <a:gd name="connsiteX15" fmla="*/ 16398 w 22701"/>
              <a:gd name="connsiteY15" fmla="*/ 36593 h 41681"/>
              <a:gd name="connsiteX16" fmla="*/ 18230 w 22701"/>
              <a:gd name="connsiteY16" fmla="*/ 33496 h 41681"/>
              <a:gd name="connsiteX17" fmla="*/ 18230 w 22701"/>
              <a:gd name="connsiteY17" fmla="*/ 22614 h 41681"/>
              <a:gd name="connsiteX18" fmla="*/ 17065 w 22701"/>
              <a:gd name="connsiteY18" fmla="*/ 20398 h 41681"/>
              <a:gd name="connsiteX19" fmla="*/ 12846 w 22701"/>
              <a:gd name="connsiteY19" fmla="*/ 18679 h 41681"/>
              <a:gd name="connsiteX20" fmla="*/ 12690 w 22701"/>
              <a:gd name="connsiteY20" fmla="*/ 18679 h 41681"/>
              <a:gd name="connsiteX21" fmla="*/ 10019 w 22701"/>
              <a:gd name="connsiteY21" fmla="*/ 19233 h 41681"/>
              <a:gd name="connsiteX22" fmla="*/ 7362 w 22701"/>
              <a:gd name="connsiteY22" fmla="*/ 20782 h 41681"/>
              <a:gd name="connsiteX23" fmla="*/ 5246 w 22701"/>
              <a:gd name="connsiteY23" fmla="*/ 23836 h 41681"/>
              <a:gd name="connsiteX24" fmla="*/ 4464 w 22701"/>
              <a:gd name="connsiteY24" fmla="*/ 28439 h 4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701" h="41681">
                <a:moveTo>
                  <a:pt x="32" y="28496"/>
                </a:moveTo>
                <a:cubicBezTo>
                  <a:pt x="32" y="24717"/>
                  <a:pt x="1026" y="21563"/>
                  <a:pt x="2972" y="19006"/>
                </a:cubicBezTo>
                <a:cubicBezTo>
                  <a:pt x="4976" y="16449"/>
                  <a:pt x="7362" y="15184"/>
                  <a:pt x="10132" y="15184"/>
                </a:cubicBezTo>
                <a:cubicBezTo>
                  <a:pt x="13016" y="15184"/>
                  <a:pt x="15787" y="16179"/>
                  <a:pt x="18401" y="18281"/>
                </a:cubicBezTo>
                <a:lnTo>
                  <a:pt x="18401" y="26"/>
                </a:lnTo>
                <a:lnTo>
                  <a:pt x="22734" y="26"/>
                </a:lnTo>
                <a:lnTo>
                  <a:pt x="22734" y="41097"/>
                </a:lnTo>
                <a:lnTo>
                  <a:pt x="18230" y="41097"/>
                </a:lnTo>
                <a:lnTo>
                  <a:pt x="18230" y="38156"/>
                </a:lnTo>
                <a:cubicBezTo>
                  <a:pt x="15787" y="40543"/>
                  <a:pt x="12960" y="41708"/>
                  <a:pt x="9792" y="41708"/>
                </a:cubicBezTo>
                <a:cubicBezTo>
                  <a:pt x="7021" y="41708"/>
                  <a:pt x="4691" y="40372"/>
                  <a:pt x="2802" y="37758"/>
                </a:cubicBezTo>
                <a:cubicBezTo>
                  <a:pt x="969" y="35102"/>
                  <a:pt x="32" y="31991"/>
                  <a:pt x="32" y="28496"/>
                </a:cubicBezTo>
                <a:close/>
                <a:moveTo>
                  <a:pt x="4464" y="28439"/>
                </a:moveTo>
                <a:cubicBezTo>
                  <a:pt x="4464" y="31820"/>
                  <a:pt x="5246" y="34264"/>
                  <a:pt x="6851" y="35883"/>
                </a:cubicBezTo>
                <a:cubicBezTo>
                  <a:pt x="8470" y="37432"/>
                  <a:pt x="10246" y="38213"/>
                  <a:pt x="12178" y="38213"/>
                </a:cubicBezTo>
                <a:cubicBezTo>
                  <a:pt x="13741" y="38213"/>
                  <a:pt x="15176" y="37659"/>
                  <a:pt x="16398" y="36593"/>
                </a:cubicBezTo>
                <a:cubicBezTo>
                  <a:pt x="17619" y="35485"/>
                  <a:pt x="18230" y="34434"/>
                  <a:pt x="18230" y="33496"/>
                </a:cubicBezTo>
                <a:lnTo>
                  <a:pt x="18230" y="22614"/>
                </a:lnTo>
                <a:cubicBezTo>
                  <a:pt x="18230" y="21890"/>
                  <a:pt x="17847" y="21165"/>
                  <a:pt x="17065" y="20398"/>
                </a:cubicBezTo>
                <a:cubicBezTo>
                  <a:pt x="15843" y="19290"/>
                  <a:pt x="14409" y="18736"/>
                  <a:pt x="12846" y="18679"/>
                </a:cubicBezTo>
                <a:lnTo>
                  <a:pt x="12690" y="18679"/>
                </a:lnTo>
                <a:cubicBezTo>
                  <a:pt x="11795" y="18679"/>
                  <a:pt x="10914" y="18892"/>
                  <a:pt x="10019" y="19233"/>
                </a:cubicBezTo>
                <a:cubicBezTo>
                  <a:pt x="9138" y="19560"/>
                  <a:pt x="8243" y="20057"/>
                  <a:pt x="7362" y="20782"/>
                </a:cubicBezTo>
                <a:cubicBezTo>
                  <a:pt x="6524" y="21506"/>
                  <a:pt x="5800" y="22501"/>
                  <a:pt x="5246" y="23836"/>
                </a:cubicBezTo>
                <a:cubicBezTo>
                  <a:pt x="4748" y="25171"/>
                  <a:pt x="4464" y="26663"/>
                  <a:pt x="4464" y="28439"/>
                </a:cubicBezTo>
                <a:close/>
              </a:path>
            </a:pathLst>
          </a:custGeom>
          <a:solidFill>
            <a:srgbClr val="666666"/>
          </a:solidFill>
          <a:ln w="14206" cap="flat">
            <a:noFill/>
            <a:prstDash val="solid"/>
            <a:miter/>
          </a:ln>
        </p:spPr>
        <p:txBody>
          <a:bodyPr rtlCol="0" anchor="ctr"/>
          <a:lstStyle/>
          <a:p>
            <a:endParaRPr lang="en-AE"/>
          </a:p>
        </p:txBody>
      </p:sp>
      <p:sp>
        <p:nvSpPr>
          <p:cNvPr id="55" name="Freeform: Shape 54">
            <a:extLst>
              <a:ext uri="{FF2B5EF4-FFF2-40B4-BE49-F238E27FC236}">
                <a16:creationId xmlns:a16="http://schemas.microsoft.com/office/drawing/2014/main" id="{5F0DEC5D-7AC1-02DC-A41B-FC46C1E5604E}"/>
              </a:ext>
            </a:extLst>
          </p:cNvPr>
          <p:cNvSpPr/>
          <p:nvPr/>
        </p:nvSpPr>
        <p:spPr>
          <a:xfrm>
            <a:off x="3571354" y="3554818"/>
            <a:ext cx="59401" cy="23381"/>
          </a:xfrm>
          <a:custGeom>
            <a:avLst/>
            <a:gdLst>
              <a:gd name="connsiteX0" fmla="*/ 2263 w 37789"/>
              <a:gd name="connsiteY0" fmla="*/ 14900 h 14874"/>
              <a:gd name="connsiteX1" fmla="*/ 33 w 37789"/>
              <a:gd name="connsiteY1" fmla="*/ 13125 h 14874"/>
              <a:gd name="connsiteX2" fmla="*/ 2093 w 37789"/>
              <a:gd name="connsiteY2" fmla="*/ 11349 h 14874"/>
              <a:gd name="connsiteX3" fmla="*/ 2363 w 37789"/>
              <a:gd name="connsiteY3" fmla="*/ 11406 h 14874"/>
              <a:gd name="connsiteX4" fmla="*/ 2647 w 37789"/>
              <a:gd name="connsiteY4" fmla="*/ 11406 h 14874"/>
              <a:gd name="connsiteX5" fmla="*/ 35663 w 37789"/>
              <a:gd name="connsiteY5" fmla="*/ 11406 h 14874"/>
              <a:gd name="connsiteX6" fmla="*/ 37822 w 37789"/>
              <a:gd name="connsiteY6" fmla="*/ 13125 h 14874"/>
              <a:gd name="connsiteX7" fmla="*/ 35492 w 37789"/>
              <a:gd name="connsiteY7" fmla="*/ 14900 h 14874"/>
              <a:gd name="connsiteX8" fmla="*/ 33 w 37789"/>
              <a:gd name="connsiteY8" fmla="*/ 1745 h 14874"/>
              <a:gd name="connsiteX9" fmla="*/ 2306 w 37789"/>
              <a:gd name="connsiteY9" fmla="*/ 26 h 14874"/>
              <a:gd name="connsiteX10" fmla="*/ 35549 w 37789"/>
              <a:gd name="connsiteY10" fmla="*/ 26 h 14874"/>
              <a:gd name="connsiteX11" fmla="*/ 37822 w 37789"/>
              <a:gd name="connsiteY11" fmla="*/ 1745 h 14874"/>
              <a:gd name="connsiteX12" fmla="*/ 37723 w 37789"/>
              <a:gd name="connsiteY12" fmla="*/ 2413 h 14874"/>
              <a:gd name="connsiteX13" fmla="*/ 37112 w 37789"/>
              <a:gd name="connsiteY13" fmla="*/ 3138 h 14874"/>
              <a:gd name="connsiteX14" fmla="*/ 35720 w 37789"/>
              <a:gd name="connsiteY14" fmla="*/ 3478 h 14874"/>
              <a:gd name="connsiteX15" fmla="*/ 2150 w 37789"/>
              <a:gd name="connsiteY15" fmla="*/ 3478 h 14874"/>
              <a:gd name="connsiteX16" fmla="*/ 758 w 37789"/>
              <a:gd name="connsiteY16" fmla="*/ 3138 h 14874"/>
              <a:gd name="connsiteX17" fmla="*/ 147 w 37789"/>
              <a:gd name="connsiteY17" fmla="*/ 2413 h 14874"/>
              <a:gd name="connsiteX18" fmla="*/ 33 w 37789"/>
              <a:gd name="connsiteY18" fmla="*/ 1745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789" h="14874">
                <a:moveTo>
                  <a:pt x="2263" y="14900"/>
                </a:moveTo>
                <a:cubicBezTo>
                  <a:pt x="758" y="14900"/>
                  <a:pt x="33" y="14290"/>
                  <a:pt x="33" y="13125"/>
                </a:cubicBezTo>
                <a:cubicBezTo>
                  <a:pt x="33" y="11960"/>
                  <a:pt x="701" y="11349"/>
                  <a:pt x="2093" y="11349"/>
                </a:cubicBezTo>
                <a:cubicBezTo>
                  <a:pt x="2150" y="11349"/>
                  <a:pt x="2263" y="11349"/>
                  <a:pt x="2363" y="11406"/>
                </a:cubicBezTo>
                <a:cubicBezTo>
                  <a:pt x="2477" y="11406"/>
                  <a:pt x="2590" y="11406"/>
                  <a:pt x="2647" y="11406"/>
                </a:cubicBezTo>
                <a:lnTo>
                  <a:pt x="35663" y="11406"/>
                </a:lnTo>
                <a:cubicBezTo>
                  <a:pt x="37112" y="11406"/>
                  <a:pt x="37822" y="11960"/>
                  <a:pt x="37822" y="13125"/>
                </a:cubicBezTo>
                <a:cubicBezTo>
                  <a:pt x="37822" y="14290"/>
                  <a:pt x="37055" y="14900"/>
                  <a:pt x="35492" y="14900"/>
                </a:cubicBezTo>
                <a:close/>
                <a:moveTo>
                  <a:pt x="33" y="1745"/>
                </a:moveTo>
                <a:cubicBezTo>
                  <a:pt x="33" y="580"/>
                  <a:pt x="814" y="26"/>
                  <a:pt x="2306" y="26"/>
                </a:cubicBezTo>
                <a:lnTo>
                  <a:pt x="35549" y="26"/>
                </a:lnTo>
                <a:cubicBezTo>
                  <a:pt x="37055" y="26"/>
                  <a:pt x="37822" y="580"/>
                  <a:pt x="37822" y="1745"/>
                </a:cubicBezTo>
                <a:cubicBezTo>
                  <a:pt x="37822" y="1973"/>
                  <a:pt x="37780" y="2200"/>
                  <a:pt x="37723" y="2413"/>
                </a:cubicBezTo>
                <a:cubicBezTo>
                  <a:pt x="37609" y="2640"/>
                  <a:pt x="37439" y="2868"/>
                  <a:pt x="37112" y="3138"/>
                </a:cubicBezTo>
                <a:cubicBezTo>
                  <a:pt x="36771" y="3365"/>
                  <a:pt x="36331" y="3478"/>
                  <a:pt x="35720" y="3478"/>
                </a:cubicBezTo>
                <a:lnTo>
                  <a:pt x="2150" y="3478"/>
                </a:lnTo>
                <a:cubicBezTo>
                  <a:pt x="1539" y="3478"/>
                  <a:pt x="1099" y="3365"/>
                  <a:pt x="758" y="3138"/>
                </a:cubicBezTo>
                <a:cubicBezTo>
                  <a:pt x="431" y="2868"/>
                  <a:pt x="260" y="2640"/>
                  <a:pt x="147" y="2413"/>
                </a:cubicBezTo>
                <a:cubicBezTo>
                  <a:pt x="90" y="2200"/>
                  <a:pt x="33" y="1973"/>
                  <a:pt x="33" y="1745"/>
                </a:cubicBezTo>
                <a:close/>
              </a:path>
            </a:pathLst>
          </a:custGeom>
          <a:solidFill>
            <a:srgbClr val="666666"/>
          </a:solidFill>
          <a:ln w="14206" cap="flat">
            <a:noFill/>
            <a:prstDash val="solid"/>
            <a:miter/>
          </a:ln>
        </p:spPr>
        <p:txBody>
          <a:bodyPr rtlCol="0" anchor="ctr"/>
          <a:lstStyle/>
          <a:p>
            <a:endParaRPr lang="en-AE"/>
          </a:p>
        </p:txBody>
      </p:sp>
      <p:sp>
        <p:nvSpPr>
          <p:cNvPr id="56" name="Freeform: Shape 55">
            <a:extLst>
              <a:ext uri="{FF2B5EF4-FFF2-40B4-BE49-F238E27FC236}">
                <a16:creationId xmlns:a16="http://schemas.microsoft.com/office/drawing/2014/main" id="{232BA8FC-A362-4E38-0171-09351CF1ED6F}"/>
              </a:ext>
            </a:extLst>
          </p:cNvPr>
          <p:cNvSpPr/>
          <p:nvPr/>
        </p:nvSpPr>
        <p:spPr>
          <a:xfrm>
            <a:off x="3639488" y="3528221"/>
            <a:ext cx="37159" cy="62550"/>
          </a:xfrm>
          <a:custGeom>
            <a:avLst/>
            <a:gdLst>
              <a:gd name="connsiteX0" fmla="*/ 34 w 23639"/>
              <a:gd name="connsiteY0" fmla="*/ 33994 h 39792"/>
              <a:gd name="connsiteX1" fmla="*/ 645 w 23639"/>
              <a:gd name="connsiteY1" fmla="*/ 30485 h 39792"/>
              <a:gd name="connsiteX2" fmla="*/ 4978 w 23639"/>
              <a:gd name="connsiteY2" fmla="*/ 34377 h 39792"/>
              <a:gd name="connsiteX3" fmla="*/ 8857 w 23639"/>
              <a:gd name="connsiteY3" fmla="*/ 36039 h 39792"/>
              <a:gd name="connsiteX4" fmla="*/ 11584 w 23639"/>
              <a:gd name="connsiteY4" fmla="*/ 36267 h 39792"/>
              <a:gd name="connsiteX5" fmla="*/ 16627 w 23639"/>
              <a:gd name="connsiteY5" fmla="*/ 33994 h 39792"/>
              <a:gd name="connsiteX6" fmla="*/ 18574 w 23639"/>
              <a:gd name="connsiteY6" fmla="*/ 28212 h 39792"/>
              <a:gd name="connsiteX7" fmla="*/ 16741 w 23639"/>
              <a:gd name="connsiteY7" fmla="*/ 22558 h 39792"/>
              <a:gd name="connsiteX8" fmla="*/ 11243 w 23639"/>
              <a:gd name="connsiteY8" fmla="*/ 20171 h 39792"/>
              <a:gd name="connsiteX9" fmla="*/ 7138 w 23639"/>
              <a:gd name="connsiteY9" fmla="*/ 20171 h 39792"/>
              <a:gd name="connsiteX10" fmla="*/ 7138 w 23639"/>
              <a:gd name="connsiteY10" fmla="*/ 16676 h 39792"/>
              <a:gd name="connsiteX11" fmla="*/ 9524 w 23639"/>
              <a:gd name="connsiteY11" fmla="*/ 16506 h 39792"/>
              <a:gd name="connsiteX12" fmla="*/ 10803 w 23639"/>
              <a:gd name="connsiteY12" fmla="*/ 16392 h 39792"/>
              <a:gd name="connsiteX13" fmla="*/ 11243 w 23639"/>
              <a:gd name="connsiteY13" fmla="*/ 16335 h 39792"/>
              <a:gd name="connsiteX14" fmla="*/ 15690 w 23639"/>
              <a:gd name="connsiteY14" fmla="*/ 13622 h 39792"/>
              <a:gd name="connsiteX15" fmla="*/ 17466 w 23639"/>
              <a:gd name="connsiteY15" fmla="*/ 8735 h 39792"/>
              <a:gd name="connsiteX16" fmla="*/ 15789 w 23639"/>
              <a:gd name="connsiteY16" fmla="*/ 4913 h 39792"/>
              <a:gd name="connsiteX17" fmla="*/ 11684 w 23639"/>
              <a:gd name="connsiteY17" fmla="*/ 3464 h 39792"/>
              <a:gd name="connsiteX18" fmla="*/ 3756 w 23639"/>
              <a:gd name="connsiteY18" fmla="*/ 7740 h 39792"/>
              <a:gd name="connsiteX19" fmla="*/ 2861 w 23639"/>
              <a:gd name="connsiteY19" fmla="*/ 9346 h 39792"/>
              <a:gd name="connsiteX20" fmla="*/ 816 w 23639"/>
              <a:gd name="connsiteY20" fmla="*/ 6234 h 39792"/>
              <a:gd name="connsiteX21" fmla="*/ 11797 w 23639"/>
              <a:gd name="connsiteY21" fmla="*/ 26 h 39792"/>
              <a:gd name="connsiteX22" fmla="*/ 19071 w 23639"/>
              <a:gd name="connsiteY22" fmla="*/ 2640 h 39792"/>
              <a:gd name="connsiteX23" fmla="*/ 22068 w 23639"/>
              <a:gd name="connsiteY23" fmla="*/ 8735 h 39792"/>
              <a:gd name="connsiteX24" fmla="*/ 15747 w 23639"/>
              <a:gd name="connsiteY24" fmla="*/ 18452 h 39792"/>
              <a:gd name="connsiteX25" fmla="*/ 21685 w 23639"/>
              <a:gd name="connsiteY25" fmla="*/ 22501 h 39792"/>
              <a:gd name="connsiteX26" fmla="*/ 23674 w 23639"/>
              <a:gd name="connsiteY26" fmla="*/ 28325 h 39792"/>
              <a:gd name="connsiteX27" fmla="*/ 20236 w 23639"/>
              <a:gd name="connsiteY27" fmla="*/ 36380 h 39792"/>
              <a:gd name="connsiteX28" fmla="*/ 11627 w 23639"/>
              <a:gd name="connsiteY28" fmla="*/ 39818 h 39792"/>
              <a:gd name="connsiteX29" fmla="*/ 34 w 23639"/>
              <a:gd name="connsiteY29" fmla="*/ 33994 h 3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639" h="39792">
                <a:moveTo>
                  <a:pt x="34" y="33994"/>
                </a:moveTo>
                <a:lnTo>
                  <a:pt x="645" y="30485"/>
                </a:lnTo>
                <a:cubicBezTo>
                  <a:pt x="1867" y="32104"/>
                  <a:pt x="3316" y="33425"/>
                  <a:pt x="4978" y="34377"/>
                </a:cubicBezTo>
                <a:cubicBezTo>
                  <a:pt x="6583" y="35315"/>
                  <a:pt x="7919" y="35869"/>
                  <a:pt x="8857" y="36039"/>
                </a:cubicBezTo>
                <a:cubicBezTo>
                  <a:pt x="9808" y="36210"/>
                  <a:pt x="10689" y="36267"/>
                  <a:pt x="11584" y="36267"/>
                </a:cubicBezTo>
                <a:cubicBezTo>
                  <a:pt x="13687" y="36267"/>
                  <a:pt x="15349" y="35542"/>
                  <a:pt x="16627" y="33994"/>
                </a:cubicBezTo>
                <a:cubicBezTo>
                  <a:pt x="17906" y="32488"/>
                  <a:pt x="18574" y="30542"/>
                  <a:pt x="18574" y="28212"/>
                </a:cubicBezTo>
                <a:cubicBezTo>
                  <a:pt x="18574" y="25995"/>
                  <a:pt x="17963" y="24106"/>
                  <a:pt x="16741" y="22558"/>
                </a:cubicBezTo>
                <a:cubicBezTo>
                  <a:pt x="15462" y="20995"/>
                  <a:pt x="13630" y="20171"/>
                  <a:pt x="11243" y="20171"/>
                </a:cubicBezTo>
                <a:lnTo>
                  <a:pt x="7138" y="20171"/>
                </a:lnTo>
                <a:lnTo>
                  <a:pt x="7138" y="16676"/>
                </a:lnTo>
                <a:cubicBezTo>
                  <a:pt x="8032" y="16619"/>
                  <a:pt x="8857" y="16562"/>
                  <a:pt x="9524" y="16506"/>
                </a:cubicBezTo>
                <a:cubicBezTo>
                  <a:pt x="10192" y="16392"/>
                  <a:pt x="10575" y="16392"/>
                  <a:pt x="10803" y="16392"/>
                </a:cubicBezTo>
                <a:cubicBezTo>
                  <a:pt x="10973" y="16335"/>
                  <a:pt x="11130" y="16335"/>
                  <a:pt x="11243" y="16335"/>
                </a:cubicBezTo>
                <a:cubicBezTo>
                  <a:pt x="13019" y="16008"/>
                  <a:pt x="14525" y="15113"/>
                  <a:pt x="15690" y="13622"/>
                </a:cubicBezTo>
                <a:cubicBezTo>
                  <a:pt x="16855" y="12116"/>
                  <a:pt x="17466" y="10510"/>
                  <a:pt x="17466" y="8735"/>
                </a:cubicBezTo>
                <a:cubicBezTo>
                  <a:pt x="17466" y="7129"/>
                  <a:pt x="16911" y="5851"/>
                  <a:pt x="15789" y="4913"/>
                </a:cubicBezTo>
                <a:cubicBezTo>
                  <a:pt x="14738" y="3904"/>
                  <a:pt x="13403" y="3464"/>
                  <a:pt x="11684" y="3464"/>
                </a:cubicBezTo>
                <a:cubicBezTo>
                  <a:pt x="8359" y="3464"/>
                  <a:pt x="5703" y="4856"/>
                  <a:pt x="3756" y="7740"/>
                </a:cubicBezTo>
                <a:cubicBezTo>
                  <a:pt x="3586" y="8067"/>
                  <a:pt x="3259" y="8564"/>
                  <a:pt x="2861" y="9346"/>
                </a:cubicBezTo>
                <a:lnTo>
                  <a:pt x="816" y="6234"/>
                </a:lnTo>
                <a:cubicBezTo>
                  <a:pt x="3415" y="2129"/>
                  <a:pt x="7081" y="26"/>
                  <a:pt x="11797" y="26"/>
                </a:cubicBezTo>
                <a:cubicBezTo>
                  <a:pt x="14681" y="26"/>
                  <a:pt x="17125" y="907"/>
                  <a:pt x="19071" y="2640"/>
                </a:cubicBezTo>
                <a:cubicBezTo>
                  <a:pt x="21074" y="4302"/>
                  <a:pt x="22068" y="6348"/>
                  <a:pt x="22068" y="8735"/>
                </a:cubicBezTo>
                <a:cubicBezTo>
                  <a:pt x="22068" y="12840"/>
                  <a:pt x="19952" y="16065"/>
                  <a:pt x="15747" y="18452"/>
                </a:cubicBezTo>
                <a:cubicBezTo>
                  <a:pt x="18346" y="19389"/>
                  <a:pt x="20350" y="20725"/>
                  <a:pt x="21685" y="22501"/>
                </a:cubicBezTo>
                <a:cubicBezTo>
                  <a:pt x="23006" y="24276"/>
                  <a:pt x="23674" y="26223"/>
                  <a:pt x="23674" y="28325"/>
                </a:cubicBezTo>
                <a:cubicBezTo>
                  <a:pt x="23674" y="31380"/>
                  <a:pt x="22509" y="34093"/>
                  <a:pt x="20236" y="36380"/>
                </a:cubicBezTo>
                <a:cubicBezTo>
                  <a:pt x="17963" y="38653"/>
                  <a:pt x="15079" y="39818"/>
                  <a:pt x="11627" y="39818"/>
                </a:cubicBezTo>
                <a:cubicBezTo>
                  <a:pt x="6967" y="39818"/>
                  <a:pt x="3089" y="37872"/>
                  <a:pt x="34" y="33994"/>
                </a:cubicBezTo>
                <a:close/>
              </a:path>
            </a:pathLst>
          </a:custGeom>
          <a:solidFill>
            <a:srgbClr val="666666"/>
          </a:solidFill>
          <a:ln w="14206" cap="flat">
            <a:noFill/>
            <a:prstDash val="solid"/>
            <a:miter/>
          </a:ln>
        </p:spPr>
        <p:txBody>
          <a:bodyPr rtlCol="0" anchor="ctr"/>
          <a:lstStyle/>
          <a:p>
            <a:endParaRPr lang="en-AE"/>
          </a:p>
        </p:txBody>
      </p:sp>
      <p:sp>
        <p:nvSpPr>
          <p:cNvPr id="57" name="Freeform: Shape 56">
            <a:extLst>
              <a:ext uri="{FF2B5EF4-FFF2-40B4-BE49-F238E27FC236}">
                <a16:creationId xmlns:a16="http://schemas.microsoft.com/office/drawing/2014/main" id="{7FCF5C2D-FEE6-D0CC-6F4A-D357AE36E4EA}"/>
              </a:ext>
            </a:extLst>
          </p:cNvPr>
          <p:cNvSpPr/>
          <p:nvPr/>
        </p:nvSpPr>
        <p:spPr>
          <a:xfrm>
            <a:off x="2410301" y="2388962"/>
            <a:ext cx="1935239" cy="293099"/>
          </a:xfrm>
          <a:custGeom>
            <a:avLst/>
            <a:gdLst>
              <a:gd name="connsiteX0" fmla="*/ 28 w 1231130"/>
              <a:gd name="connsiteY0" fmla="*/ 4 h 186459"/>
              <a:gd name="connsiteX1" fmla="*/ 1231158 w 1231130"/>
              <a:gd name="connsiteY1" fmla="*/ 4 h 186459"/>
              <a:gd name="connsiteX2" fmla="*/ 1231158 w 1231130"/>
              <a:gd name="connsiteY2" fmla="*/ 186463 h 186459"/>
              <a:gd name="connsiteX3" fmla="*/ 28 w 1231130"/>
              <a:gd name="connsiteY3" fmla="*/ 186463 h 186459"/>
            </a:gdLst>
            <a:ahLst/>
            <a:cxnLst>
              <a:cxn ang="0">
                <a:pos x="connsiteX0" y="connsiteY0"/>
              </a:cxn>
              <a:cxn ang="0">
                <a:pos x="connsiteX1" y="connsiteY1"/>
              </a:cxn>
              <a:cxn ang="0">
                <a:pos x="connsiteX2" y="connsiteY2"/>
              </a:cxn>
              <a:cxn ang="0">
                <a:pos x="connsiteX3" y="connsiteY3"/>
              </a:cxn>
            </a:cxnLst>
            <a:rect l="l" t="t" r="r" b="b"/>
            <a:pathLst>
              <a:path w="1231130" h="186459">
                <a:moveTo>
                  <a:pt x="28" y="4"/>
                </a:moveTo>
                <a:lnTo>
                  <a:pt x="1231158" y="4"/>
                </a:lnTo>
                <a:lnTo>
                  <a:pt x="1231158" y="186463"/>
                </a:lnTo>
                <a:lnTo>
                  <a:pt x="28" y="186463"/>
                </a:lnTo>
                <a:close/>
              </a:path>
            </a:pathLst>
          </a:custGeom>
          <a:solidFill>
            <a:srgbClr val="F2F2F2"/>
          </a:solidFill>
          <a:ln w="14206" cap="flat">
            <a:noFill/>
            <a:prstDash val="solid"/>
            <a:miter/>
          </a:ln>
        </p:spPr>
        <p:txBody>
          <a:bodyPr rtlCol="0" anchor="ctr"/>
          <a:lstStyle/>
          <a:p>
            <a:endParaRPr lang="en-AE"/>
          </a:p>
        </p:txBody>
      </p:sp>
      <p:sp>
        <p:nvSpPr>
          <p:cNvPr id="58" name="Freeform: Shape 57">
            <a:extLst>
              <a:ext uri="{FF2B5EF4-FFF2-40B4-BE49-F238E27FC236}">
                <a16:creationId xmlns:a16="http://schemas.microsoft.com/office/drawing/2014/main" id="{1F511959-BB7E-777F-A329-84177C2B2F4F}"/>
              </a:ext>
            </a:extLst>
          </p:cNvPr>
          <p:cNvSpPr/>
          <p:nvPr/>
        </p:nvSpPr>
        <p:spPr>
          <a:xfrm>
            <a:off x="2628389" y="2475074"/>
            <a:ext cx="101964" cy="124028"/>
          </a:xfrm>
          <a:custGeom>
            <a:avLst/>
            <a:gdLst>
              <a:gd name="connsiteX0" fmla="*/ 13 w 64866"/>
              <a:gd name="connsiteY0" fmla="*/ 78864 h 78902"/>
              <a:gd name="connsiteX1" fmla="*/ 13 w 64866"/>
              <a:gd name="connsiteY1" fmla="*/ 4 h 78902"/>
              <a:gd name="connsiteX2" fmla="*/ 27928 w 64866"/>
              <a:gd name="connsiteY2" fmla="*/ 4 h 78902"/>
              <a:gd name="connsiteX3" fmla="*/ 47505 w 64866"/>
              <a:gd name="connsiteY3" fmla="*/ 5331 h 78902"/>
              <a:gd name="connsiteX4" fmla="*/ 60333 w 64866"/>
              <a:gd name="connsiteY4" fmla="*/ 20148 h 78902"/>
              <a:gd name="connsiteX5" fmla="*/ 64879 w 64866"/>
              <a:gd name="connsiteY5" fmla="*/ 40009 h 78902"/>
              <a:gd name="connsiteX6" fmla="*/ 55560 w 64866"/>
              <a:gd name="connsiteY6" fmla="*/ 66476 h 78902"/>
              <a:gd name="connsiteX7" fmla="*/ 33639 w 64866"/>
              <a:gd name="connsiteY7" fmla="*/ 78636 h 78902"/>
              <a:gd name="connsiteX8" fmla="*/ 28142 w 64866"/>
              <a:gd name="connsiteY8" fmla="*/ 78906 h 78902"/>
              <a:gd name="connsiteX9" fmla="*/ 9886 w 64866"/>
              <a:gd name="connsiteY9" fmla="*/ 72471 h 78902"/>
              <a:gd name="connsiteX10" fmla="*/ 26153 w 64866"/>
              <a:gd name="connsiteY10" fmla="*/ 72471 h 78902"/>
              <a:gd name="connsiteX11" fmla="*/ 48286 w 64866"/>
              <a:gd name="connsiteY11" fmla="*/ 62043 h 78902"/>
              <a:gd name="connsiteX12" fmla="*/ 55006 w 64866"/>
              <a:gd name="connsiteY12" fmla="*/ 40123 h 78902"/>
              <a:gd name="connsiteX13" fmla="*/ 47405 w 64866"/>
              <a:gd name="connsiteY13" fmla="*/ 16043 h 78902"/>
              <a:gd name="connsiteX14" fmla="*/ 26153 w 64866"/>
              <a:gd name="connsiteY14" fmla="*/ 6325 h 78902"/>
              <a:gd name="connsiteX15" fmla="*/ 9886 w 64866"/>
              <a:gd name="connsiteY15" fmla="*/ 6325 h 7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866" h="78902">
                <a:moveTo>
                  <a:pt x="13" y="78864"/>
                </a:moveTo>
                <a:lnTo>
                  <a:pt x="13" y="4"/>
                </a:lnTo>
                <a:lnTo>
                  <a:pt x="27928" y="4"/>
                </a:lnTo>
                <a:cubicBezTo>
                  <a:pt x="35529" y="4"/>
                  <a:pt x="42078" y="1779"/>
                  <a:pt x="47505" y="5331"/>
                </a:cubicBezTo>
                <a:cubicBezTo>
                  <a:pt x="53060" y="8996"/>
                  <a:pt x="57336" y="13926"/>
                  <a:pt x="60333" y="20148"/>
                </a:cubicBezTo>
                <a:cubicBezTo>
                  <a:pt x="63388" y="26413"/>
                  <a:pt x="64879" y="33019"/>
                  <a:pt x="64879" y="40009"/>
                </a:cubicBezTo>
                <a:cubicBezTo>
                  <a:pt x="64879" y="50550"/>
                  <a:pt x="61768" y="59372"/>
                  <a:pt x="55560" y="66476"/>
                </a:cubicBezTo>
                <a:cubicBezTo>
                  <a:pt x="49338" y="73579"/>
                  <a:pt x="42078" y="77642"/>
                  <a:pt x="33639" y="78636"/>
                </a:cubicBezTo>
                <a:cubicBezTo>
                  <a:pt x="32418" y="78807"/>
                  <a:pt x="30585" y="78906"/>
                  <a:pt x="28142" y="78906"/>
                </a:cubicBezTo>
                <a:close/>
                <a:moveTo>
                  <a:pt x="9886" y="72471"/>
                </a:moveTo>
                <a:lnTo>
                  <a:pt x="26153" y="72471"/>
                </a:lnTo>
                <a:cubicBezTo>
                  <a:pt x="35643" y="72471"/>
                  <a:pt x="43016" y="69033"/>
                  <a:pt x="48286" y="62043"/>
                </a:cubicBezTo>
                <a:cubicBezTo>
                  <a:pt x="52790" y="56219"/>
                  <a:pt x="55006" y="48888"/>
                  <a:pt x="55006" y="40123"/>
                </a:cubicBezTo>
                <a:cubicBezTo>
                  <a:pt x="55006" y="30519"/>
                  <a:pt x="52506" y="22478"/>
                  <a:pt x="47405" y="16043"/>
                </a:cubicBezTo>
                <a:cubicBezTo>
                  <a:pt x="42405" y="9607"/>
                  <a:pt x="35302" y="6325"/>
                  <a:pt x="26153" y="6325"/>
                </a:cubicBezTo>
                <a:lnTo>
                  <a:pt x="9886" y="6325"/>
                </a:lnTo>
                <a:close/>
              </a:path>
            </a:pathLst>
          </a:custGeom>
          <a:solidFill>
            <a:srgbClr val="000000"/>
          </a:solidFill>
          <a:ln w="14206" cap="flat">
            <a:noFill/>
            <a:prstDash val="solid"/>
            <a:miter/>
          </a:ln>
        </p:spPr>
        <p:txBody>
          <a:bodyPr rtlCol="0" anchor="ctr"/>
          <a:lstStyle/>
          <a:p>
            <a:endParaRPr lang="en-AE"/>
          </a:p>
        </p:txBody>
      </p:sp>
      <p:sp>
        <p:nvSpPr>
          <p:cNvPr id="59" name="Freeform: Shape 58">
            <a:extLst>
              <a:ext uri="{FF2B5EF4-FFF2-40B4-BE49-F238E27FC236}">
                <a16:creationId xmlns:a16="http://schemas.microsoft.com/office/drawing/2014/main" id="{441801C8-F6DB-684D-3AC6-2D2DD6A39D48}"/>
              </a:ext>
            </a:extLst>
          </p:cNvPr>
          <p:cNvSpPr/>
          <p:nvPr/>
        </p:nvSpPr>
        <p:spPr>
          <a:xfrm>
            <a:off x="2753556" y="2477686"/>
            <a:ext cx="16056" cy="121348"/>
          </a:xfrm>
          <a:custGeom>
            <a:avLst/>
            <a:gdLst>
              <a:gd name="connsiteX0" fmla="*/ 15 w 10214"/>
              <a:gd name="connsiteY0" fmla="*/ 10161 h 77197"/>
              <a:gd name="connsiteX1" fmla="*/ 15 w 10214"/>
              <a:gd name="connsiteY1" fmla="*/ 4 h 77197"/>
              <a:gd name="connsiteX2" fmla="*/ 10229 w 10214"/>
              <a:gd name="connsiteY2" fmla="*/ 4 h 77197"/>
              <a:gd name="connsiteX3" fmla="*/ 10229 w 10214"/>
              <a:gd name="connsiteY3" fmla="*/ 10161 h 77197"/>
              <a:gd name="connsiteX4" fmla="*/ 796 w 10214"/>
              <a:gd name="connsiteY4" fmla="*/ 77201 h 77197"/>
              <a:gd name="connsiteX5" fmla="*/ 796 w 10214"/>
              <a:gd name="connsiteY5" fmla="*/ 26641 h 77197"/>
              <a:gd name="connsiteX6" fmla="*/ 9291 w 10214"/>
              <a:gd name="connsiteY6" fmla="*/ 26641 h 77197"/>
              <a:gd name="connsiteX7" fmla="*/ 9291 w 10214"/>
              <a:gd name="connsiteY7" fmla="*/ 77201 h 7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14" h="77197">
                <a:moveTo>
                  <a:pt x="15" y="10161"/>
                </a:moveTo>
                <a:lnTo>
                  <a:pt x="15" y="4"/>
                </a:lnTo>
                <a:lnTo>
                  <a:pt x="10229" y="4"/>
                </a:lnTo>
                <a:lnTo>
                  <a:pt x="10229" y="10161"/>
                </a:lnTo>
                <a:close/>
                <a:moveTo>
                  <a:pt x="796" y="77201"/>
                </a:moveTo>
                <a:lnTo>
                  <a:pt x="796" y="26641"/>
                </a:lnTo>
                <a:lnTo>
                  <a:pt x="9291" y="26641"/>
                </a:lnTo>
                <a:lnTo>
                  <a:pt x="9291" y="77201"/>
                </a:lnTo>
                <a:close/>
              </a:path>
            </a:pathLst>
          </a:custGeom>
          <a:solidFill>
            <a:srgbClr val="000000"/>
          </a:solidFill>
          <a:ln w="14206" cap="flat">
            <a:noFill/>
            <a:prstDash val="solid"/>
            <a:miter/>
          </a:ln>
        </p:spPr>
        <p:txBody>
          <a:bodyPr rtlCol="0" anchor="ctr"/>
          <a:lstStyle/>
          <a:p>
            <a:endParaRPr lang="en-AE"/>
          </a:p>
        </p:txBody>
      </p:sp>
      <p:sp>
        <p:nvSpPr>
          <p:cNvPr id="60" name="Freeform: Shape 59">
            <a:extLst>
              <a:ext uri="{FF2B5EF4-FFF2-40B4-BE49-F238E27FC236}">
                <a16:creationId xmlns:a16="http://schemas.microsoft.com/office/drawing/2014/main" id="{2121A0CF-1F3A-9216-FE5A-153340F1D170}"/>
              </a:ext>
            </a:extLst>
          </p:cNvPr>
          <p:cNvSpPr/>
          <p:nvPr/>
        </p:nvSpPr>
        <p:spPr>
          <a:xfrm>
            <a:off x="2797437" y="2470004"/>
            <a:ext cx="13353" cy="129008"/>
          </a:xfrm>
          <a:custGeom>
            <a:avLst/>
            <a:gdLst>
              <a:gd name="connsiteX0" fmla="*/ 15 w 8495"/>
              <a:gd name="connsiteY0" fmla="*/ 4 h 82070"/>
              <a:gd name="connsiteX1" fmla="*/ 8511 w 8495"/>
              <a:gd name="connsiteY1" fmla="*/ 4 h 82070"/>
              <a:gd name="connsiteX2" fmla="*/ 8511 w 8495"/>
              <a:gd name="connsiteY2" fmla="*/ 82074 h 82070"/>
              <a:gd name="connsiteX3" fmla="*/ 15 w 8495"/>
              <a:gd name="connsiteY3" fmla="*/ 82074 h 82070"/>
            </a:gdLst>
            <a:ahLst/>
            <a:cxnLst>
              <a:cxn ang="0">
                <a:pos x="connsiteX0" y="connsiteY0"/>
              </a:cxn>
              <a:cxn ang="0">
                <a:pos x="connsiteX1" y="connsiteY1"/>
              </a:cxn>
              <a:cxn ang="0">
                <a:pos x="connsiteX2" y="connsiteY2"/>
              </a:cxn>
              <a:cxn ang="0">
                <a:pos x="connsiteX3" y="connsiteY3"/>
              </a:cxn>
            </a:cxnLst>
            <a:rect l="l" t="t" r="r" b="b"/>
            <a:pathLst>
              <a:path w="8495" h="82070">
                <a:moveTo>
                  <a:pt x="15" y="4"/>
                </a:moveTo>
                <a:lnTo>
                  <a:pt x="8511" y="4"/>
                </a:lnTo>
                <a:lnTo>
                  <a:pt x="8511" y="82074"/>
                </a:lnTo>
                <a:lnTo>
                  <a:pt x="15" y="82074"/>
                </a:lnTo>
                <a:close/>
              </a:path>
            </a:pathLst>
          </a:custGeom>
          <a:solidFill>
            <a:srgbClr val="000000"/>
          </a:solidFill>
          <a:ln w="14206" cap="flat">
            <a:noFill/>
            <a:prstDash val="solid"/>
            <a:miter/>
          </a:ln>
        </p:spPr>
        <p:txBody>
          <a:bodyPr rtlCol="0" anchor="ctr"/>
          <a:lstStyle/>
          <a:p>
            <a:endParaRPr lang="en-AE"/>
          </a:p>
        </p:txBody>
      </p:sp>
      <p:sp>
        <p:nvSpPr>
          <p:cNvPr id="61" name="Freeform: Shape 60">
            <a:extLst>
              <a:ext uri="{FF2B5EF4-FFF2-40B4-BE49-F238E27FC236}">
                <a16:creationId xmlns:a16="http://schemas.microsoft.com/office/drawing/2014/main" id="{3304846A-F463-036A-B499-FB34E60B287A}"/>
              </a:ext>
            </a:extLst>
          </p:cNvPr>
          <p:cNvSpPr/>
          <p:nvPr/>
        </p:nvSpPr>
        <p:spPr>
          <a:xfrm>
            <a:off x="2833457" y="2516676"/>
            <a:ext cx="63688" cy="84345"/>
          </a:xfrm>
          <a:custGeom>
            <a:avLst/>
            <a:gdLst>
              <a:gd name="connsiteX0" fmla="*/ 17 w 40516"/>
              <a:gd name="connsiteY0" fmla="*/ 39569 h 53657"/>
              <a:gd name="connsiteX1" fmla="*/ 3242 w 40516"/>
              <a:gd name="connsiteY1" fmla="*/ 32253 h 53657"/>
              <a:gd name="connsiteX2" fmla="*/ 11624 w 40516"/>
              <a:gd name="connsiteY2" fmla="*/ 27579 h 53657"/>
              <a:gd name="connsiteX3" fmla="*/ 21724 w 40516"/>
              <a:gd name="connsiteY3" fmla="*/ 25306 h 53657"/>
              <a:gd name="connsiteX4" fmla="*/ 31655 w 40516"/>
              <a:gd name="connsiteY4" fmla="*/ 24539 h 53657"/>
              <a:gd name="connsiteX5" fmla="*/ 31655 w 40516"/>
              <a:gd name="connsiteY5" fmla="*/ 20703 h 53657"/>
              <a:gd name="connsiteX6" fmla="*/ 28714 w 40516"/>
              <a:gd name="connsiteY6" fmla="*/ 10219 h 53657"/>
              <a:gd name="connsiteX7" fmla="*/ 21554 w 40516"/>
              <a:gd name="connsiteY7" fmla="*/ 6837 h 53657"/>
              <a:gd name="connsiteX8" fmla="*/ 4520 w 40516"/>
              <a:gd name="connsiteY8" fmla="*/ 12605 h 53657"/>
              <a:gd name="connsiteX9" fmla="*/ 3853 w 40516"/>
              <a:gd name="connsiteY9" fmla="*/ 5005 h 53657"/>
              <a:gd name="connsiteX10" fmla="*/ 21667 w 40516"/>
              <a:gd name="connsiteY10" fmla="*/ 4 h 53657"/>
              <a:gd name="connsiteX11" fmla="*/ 34766 w 40516"/>
              <a:gd name="connsiteY11" fmla="*/ 5161 h 53657"/>
              <a:gd name="connsiteX12" fmla="*/ 40534 w 40516"/>
              <a:gd name="connsiteY12" fmla="*/ 17705 h 53657"/>
              <a:gd name="connsiteX13" fmla="*/ 40534 w 40516"/>
              <a:gd name="connsiteY13" fmla="*/ 52397 h 53657"/>
              <a:gd name="connsiteX14" fmla="*/ 31925 w 40516"/>
              <a:gd name="connsiteY14" fmla="*/ 52397 h 53657"/>
              <a:gd name="connsiteX15" fmla="*/ 31925 w 40516"/>
              <a:gd name="connsiteY15" fmla="*/ 48391 h 53657"/>
              <a:gd name="connsiteX16" fmla="*/ 29822 w 40516"/>
              <a:gd name="connsiteY16" fmla="*/ 49897 h 53657"/>
              <a:gd name="connsiteX17" fmla="*/ 23386 w 40516"/>
              <a:gd name="connsiteY17" fmla="*/ 52284 h 53657"/>
              <a:gd name="connsiteX18" fmla="*/ 13058 w 40516"/>
              <a:gd name="connsiteY18" fmla="*/ 53662 h 53657"/>
              <a:gd name="connsiteX19" fmla="*/ 3299 w 40516"/>
              <a:gd name="connsiteY19" fmla="*/ 49059 h 53657"/>
              <a:gd name="connsiteX20" fmla="*/ 74 w 40516"/>
              <a:gd name="connsiteY20" fmla="*/ 39569 h 53657"/>
              <a:gd name="connsiteX21" fmla="*/ 8342 w 40516"/>
              <a:gd name="connsiteY21" fmla="*/ 39455 h 53657"/>
              <a:gd name="connsiteX22" fmla="*/ 11339 w 40516"/>
              <a:gd name="connsiteY22" fmla="*/ 44570 h 53657"/>
              <a:gd name="connsiteX23" fmla="*/ 18883 w 40516"/>
              <a:gd name="connsiteY23" fmla="*/ 46615 h 53657"/>
              <a:gd name="connsiteX24" fmla="*/ 27663 w 40516"/>
              <a:gd name="connsiteY24" fmla="*/ 44570 h 53657"/>
              <a:gd name="connsiteX25" fmla="*/ 31598 w 40516"/>
              <a:gd name="connsiteY25" fmla="*/ 37623 h 53657"/>
              <a:gd name="connsiteX26" fmla="*/ 31598 w 40516"/>
              <a:gd name="connsiteY26" fmla="*/ 30477 h 53657"/>
              <a:gd name="connsiteX27" fmla="*/ 24438 w 40516"/>
              <a:gd name="connsiteY27" fmla="*/ 30917 h 53657"/>
              <a:gd name="connsiteX28" fmla="*/ 16951 w 40516"/>
              <a:gd name="connsiteY28" fmla="*/ 32295 h 53657"/>
              <a:gd name="connsiteX29" fmla="*/ 10729 w 40516"/>
              <a:gd name="connsiteY29" fmla="*/ 35080 h 53657"/>
              <a:gd name="connsiteX30" fmla="*/ 8342 w 40516"/>
              <a:gd name="connsiteY30" fmla="*/ 39455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516" h="53657">
                <a:moveTo>
                  <a:pt x="17" y="39569"/>
                </a:moveTo>
                <a:cubicBezTo>
                  <a:pt x="17" y="36799"/>
                  <a:pt x="1082" y="34355"/>
                  <a:pt x="3242" y="32253"/>
                </a:cubicBezTo>
                <a:cubicBezTo>
                  <a:pt x="5344" y="30136"/>
                  <a:pt x="8129" y="28587"/>
                  <a:pt x="11624" y="27579"/>
                </a:cubicBezTo>
                <a:cubicBezTo>
                  <a:pt x="15061" y="26584"/>
                  <a:pt x="18386" y="25803"/>
                  <a:pt x="21724" y="25306"/>
                </a:cubicBezTo>
                <a:cubicBezTo>
                  <a:pt x="24992" y="24809"/>
                  <a:pt x="28330" y="24539"/>
                  <a:pt x="31655" y="24539"/>
                </a:cubicBezTo>
                <a:lnTo>
                  <a:pt x="31655" y="20703"/>
                </a:lnTo>
                <a:cubicBezTo>
                  <a:pt x="31484" y="15873"/>
                  <a:pt x="30490" y="12378"/>
                  <a:pt x="28714" y="10219"/>
                </a:cubicBezTo>
                <a:cubicBezTo>
                  <a:pt x="26824" y="8002"/>
                  <a:pt x="24438" y="6837"/>
                  <a:pt x="21554" y="6837"/>
                </a:cubicBezTo>
                <a:cubicBezTo>
                  <a:pt x="15672" y="6837"/>
                  <a:pt x="10004" y="8769"/>
                  <a:pt x="4520" y="12605"/>
                </a:cubicBezTo>
                <a:lnTo>
                  <a:pt x="3853" y="5005"/>
                </a:lnTo>
                <a:cubicBezTo>
                  <a:pt x="9507" y="1666"/>
                  <a:pt x="15445" y="4"/>
                  <a:pt x="21667" y="4"/>
                </a:cubicBezTo>
                <a:cubicBezTo>
                  <a:pt x="26881" y="4"/>
                  <a:pt x="31214" y="1723"/>
                  <a:pt x="34766" y="5161"/>
                </a:cubicBezTo>
                <a:cubicBezTo>
                  <a:pt x="38317" y="8613"/>
                  <a:pt x="40193" y="12818"/>
                  <a:pt x="40534" y="17705"/>
                </a:cubicBezTo>
                <a:lnTo>
                  <a:pt x="40534" y="52397"/>
                </a:lnTo>
                <a:lnTo>
                  <a:pt x="31925" y="52397"/>
                </a:lnTo>
                <a:lnTo>
                  <a:pt x="31925" y="48391"/>
                </a:lnTo>
                <a:cubicBezTo>
                  <a:pt x="31598" y="48732"/>
                  <a:pt x="30930" y="49229"/>
                  <a:pt x="29822" y="49897"/>
                </a:cubicBezTo>
                <a:cubicBezTo>
                  <a:pt x="28714" y="50565"/>
                  <a:pt x="26554" y="51389"/>
                  <a:pt x="23386" y="52284"/>
                </a:cubicBezTo>
                <a:cubicBezTo>
                  <a:pt x="20162" y="53221"/>
                  <a:pt x="16724" y="53662"/>
                  <a:pt x="13058" y="53662"/>
                </a:cubicBezTo>
                <a:cubicBezTo>
                  <a:pt x="8740" y="53662"/>
                  <a:pt x="5458" y="52170"/>
                  <a:pt x="3299" y="49059"/>
                </a:cubicBezTo>
                <a:cubicBezTo>
                  <a:pt x="1125" y="46005"/>
                  <a:pt x="74" y="42851"/>
                  <a:pt x="74" y="39569"/>
                </a:cubicBezTo>
                <a:close/>
                <a:moveTo>
                  <a:pt x="8342" y="39455"/>
                </a:moveTo>
                <a:cubicBezTo>
                  <a:pt x="8342" y="41515"/>
                  <a:pt x="9351" y="43234"/>
                  <a:pt x="11339" y="44570"/>
                </a:cubicBezTo>
                <a:cubicBezTo>
                  <a:pt x="13342" y="45948"/>
                  <a:pt x="15900" y="46615"/>
                  <a:pt x="18883" y="46615"/>
                </a:cubicBezTo>
                <a:cubicBezTo>
                  <a:pt x="22165" y="46615"/>
                  <a:pt x="25105" y="45948"/>
                  <a:pt x="27663" y="44570"/>
                </a:cubicBezTo>
                <a:cubicBezTo>
                  <a:pt x="30319" y="43177"/>
                  <a:pt x="31598" y="40904"/>
                  <a:pt x="31598" y="37623"/>
                </a:cubicBezTo>
                <a:lnTo>
                  <a:pt x="31598" y="30477"/>
                </a:lnTo>
                <a:cubicBezTo>
                  <a:pt x="29268" y="30477"/>
                  <a:pt x="26881" y="30633"/>
                  <a:pt x="24438" y="30917"/>
                </a:cubicBezTo>
                <a:cubicBezTo>
                  <a:pt x="22051" y="31187"/>
                  <a:pt x="19551" y="31699"/>
                  <a:pt x="16951" y="32295"/>
                </a:cubicBezTo>
                <a:cubicBezTo>
                  <a:pt x="14394" y="32906"/>
                  <a:pt x="12348" y="33801"/>
                  <a:pt x="10729" y="35080"/>
                </a:cubicBezTo>
                <a:cubicBezTo>
                  <a:pt x="9180" y="36358"/>
                  <a:pt x="8342" y="37793"/>
                  <a:pt x="8342" y="39455"/>
                </a:cubicBezTo>
                <a:close/>
              </a:path>
            </a:pathLst>
          </a:custGeom>
          <a:solidFill>
            <a:srgbClr val="000000"/>
          </a:solidFill>
          <a:ln w="14206" cap="flat">
            <a:noFill/>
            <a:prstDash val="solid"/>
            <a:miter/>
          </a:ln>
        </p:spPr>
        <p:txBody>
          <a:bodyPr rtlCol="0" anchor="ctr"/>
          <a:lstStyle/>
          <a:p>
            <a:endParaRPr lang="en-AE"/>
          </a:p>
        </p:txBody>
      </p:sp>
      <p:sp>
        <p:nvSpPr>
          <p:cNvPr id="62" name="Freeform: Shape 61">
            <a:extLst>
              <a:ext uri="{FF2B5EF4-FFF2-40B4-BE49-F238E27FC236}">
                <a16:creationId xmlns:a16="http://schemas.microsoft.com/office/drawing/2014/main" id="{41F34813-FF38-AA92-7E0F-A2A851D1DBFF}"/>
              </a:ext>
            </a:extLst>
          </p:cNvPr>
          <p:cNvSpPr/>
          <p:nvPr/>
        </p:nvSpPr>
        <p:spPr>
          <a:xfrm>
            <a:off x="2914587" y="2497048"/>
            <a:ext cx="56096" cy="103975"/>
          </a:xfrm>
          <a:custGeom>
            <a:avLst/>
            <a:gdLst>
              <a:gd name="connsiteX0" fmla="*/ 19 w 35686"/>
              <a:gd name="connsiteY0" fmla="*/ 20987 h 66145"/>
              <a:gd name="connsiteX1" fmla="*/ 19 w 35686"/>
              <a:gd name="connsiteY1" fmla="*/ 14324 h 66145"/>
              <a:gd name="connsiteX2" fmla="*/ 9793 w 35686"/>
              <a:gd name="connsiteY2" fmla="*/ 14324 h 66145"/>
              <a:gd name="connsiteX3" fmla="*/ 9793 w 35686"/>
              <a:gd name="connsiteY3" fmla="*/ 4 h 66145"/>
              <a:gd name="connsiteX4" fmla="*/ 17720 w 35686"/>
              <a:gd name="connsiteY4" fmla="*/ 4 h 66145"/>
              <a:gd name="connsiteX5" fmla="*/ 17720 w 35686"/>
              <a:gd name="connsiteY5" fmla="*/ 14324 h 66145"/>
              <a:gd name="connsiteX6" fmla="*/ 33759 w 35686"/>
              <a:gd name="connsiteY6" fmla="*/ 14324 h 66145"/>
              <a:gd name="connsiteX7" fmla="*/ 33759 w 35686"/>
              <a:gd name="connsiteY7" fmla="*/ 20987 h 66145"/>
              <a:gd name="connsiteX8" fmla="*/ 17720 w 35686"/>
              <a:gd name="connsiteY8" fmla="*/ 20987 h 66145"/>
              <a:gd name="connsiteX9" fmla="*/ 17720 w 35686"/>
              <a:gd name="connsiteY9" fmla="*/ 48945 h 66145"/>
              <a:gd name="connsiteX10" fmla="*/ 23885 w 35686"/>
              <a:gd name="connsiteY10" fmla="*/ 58833 h 66145"/>
              <a:gd name="connsiteX11" fmla="*/ 33872 w 35686"/>
              <a:gd name="connsiteY11" fmla="*/ 55111 h 66145"/>
              <a:gd name="connsiteX12" fmla="*/ 35705 w 35686"/>
              <a:gd name="connsiteY12" fmla="*/ 61830 h 66145"/>
              <a:gd name="connsiteX13" fmla="*/ 18885 w 35686"/>
              <a:gd name="connsiteY13" fmla="*/ 66149 h 66145"/>
              <a:gd name="connsiteX14" fmla="*/ 9565 w 35686"/>
              <a:gd name="connsiteY14" fmla="*/ 51559 h 66145"/>
              <a:gd name="connsiteX15" fmla="*/ 9565 w 35686"/>
              <a:gd name="connsiteY15" fmla="*/ 20987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86" h="66145">
                <a:moveTo>
                  <a:pt x="19" y="20987"/>
                </a:moveTo>
                <a:lnTo>
                  <a:pt x="19" y="14324"/>
                </a:lnTo>
                <a:lnTo>
                  <a:pt x="9793" y="14324"/>
                </a:lnTo>
                <a:lnTo>
                  <a:pt x="9793" y="4"/>
                </a:lnTo>
                <a:lnTo>
                  <a:pt x="17720" y="4"/>
                </a:lnTo>
                <a:lnTo>
                  <a:pt x="17720" y="14324"/>
                </a:lnTo>
                <a:lnTo>
                  <a:pt x="33759" y="14324"/>
                </a:lnTo>
                <a:lnTo>
                  <a:pt x="33759" y="20987"/>
                </a:lnTo>
                <a:lnTo>
                  <a:pt x="17720" y="20987"/>
                </a:lnTo>
                <a:lnTo>
                  <a:pt x="17720" y="48945"/>
                </a:lnTo>
                <a:cubicBezTo>
                  <a:pt x="17720" y="55551"/>
                  <a:pt x="19780" y="58833"/>
                  <a:pt x="23885" y="58833"/>
                </a:cubicBezTo>
                <a:cubicBezTo>
                  <a:pt x="27096" y="58833"/>
                  <a:pt x="30435" y="57611"/>
                  <a:pt x="33872" y="55111"/>
                </a:cubicBezTo>
                <a:lnTo>
                  <a:pt x="35705" y="61830"/>
                </a:lnTo>
                <a:cubicBezTo>
                  <a:pt x="30378" y="64714"/>
                  <a:pt x="24766" y="66149"/>
                  <a:pt x="18885" y="66149"/>
                </a:cubicBezTo>
                <a:cubicBezTo>
                  <a:pt x="12677" y="66149"/>
                  <a:pt x="9565" y="61333"/>
                  <a:pt x="9565" y="51559"/>
                </a:cubicBezTo>
                <a:lnTo>
                  <a:pt x="9565" y="20987"/>
                </a:lnTo>
                <a:close/>
              </a:path>
            </a:pathLst>
          </a:custGeom>
          <a:solidFill>
            <a:srgbClr val="000000"/>
          </a:solidFill>
          <a:ln w="14206" cap="flat">
            <a:noFill/>
            <a:prstDash val="solid"/>
            <a:miter/>
          </a:ln>
        </p:spPr>
        <p:txBody>
          <a:bodyPr rtlCol="0" anchor="ctr"/>
          <a:lstStyle/>
          <a:p>
            <a:endParaRPr lang="en-AE"/>
          </a:p>
        </p:txBody>
      </p:sp>
      <p:sp>
        <p:nvSpPr>
          <p:cNvPr id="63" name="Freeform: Shape 62">
            <a:extLst>
              <a:ext uri="{FF2B5EF4-FFF2-40B4-BE49-F238E27FC236}">
                <a16:creationId xmlns:a16="http://schemas.microsoft.com/office/drawing/2014/main" id="{862E1154-42EC-A39B-5601-727A71FA7FF7}"/>
              </a:ext>
            </a:extLst>
          </p:cNvPr>
          <p:cNvSpPr/>
          <p:nvPr/>
        </p:nvSpPr>
        <p:spPr>
          <a:xfrm>
            <a:off x="2981939" y="2516676"/>
            <a:ext cx="67954" cy="84345"/>
          </a:xfrm>
          <a:custGeom>
            <a:avLst/>
            <a:gdLst>
              <a:gd name="connsiteX0" fmla="*/ 20 w 43230"/>
              <a:gd name="connsiteY0" fmla="*/ 26698 h 53657"/>
              <a:gd name="connsiteX1" fmla="*/ 6839 w 43230"/>
              <a:gd name="connsiteY1" fmla="*/ 7718 h 53657"/>
              <a:gd name="connsiteX2" fmla="*/ 22935 w 43230"/>
              <a:gd name="connsiteY2" fmla="*/ 4 h 53657"/>
              <a:gd name="connsiteX3" fmla="*/ 29371 w 43230"/>
              <a:gd name="connsiteY3" fmla="*/ 1112 h 53657"/>
              <a:gd name="connsiteX4" fmla="*/ 35593 w 43230"/>
              <a:gd name="connsiteY4" fmla="*/ 4664 h 53657"/>
              <a:gd name="connsiteX5" fmla="*/ 40807 w 43230"/>
              <a:gd name="connsiteY5" fmla="*/ 12165 h 53657"/>
              <a:gd name="connsiteX6" fmla="*/ 43250 w 43230"/>
              <a:gd name="connsiteY6" fmla="*/ 24084 h 53657"/>
              <a:gd name="connsiteX7" fmla="*/ 43250 w 43230"/>
              <a:gd name="connsiteY7" fmla="*/ 27366 h 53657"/>
              <a:gd name="connsiteX8" fmla="*/ 8004 w 43230"/>
              <a:gd name="connsiteY8" fmla="*/ 27366 h 53657"/>
              <a:gd name="connsiteX9" fmla="*/ 13218 w 43230"/>
              <a:gd name="connsiteY9" fmla="*/ 41288 h 53657"/>
              <a:gd name="connsiteX10" fmla="*/ 24825 w 43230"/>
              <a:gd name="connsiteY10" fmla="*/ 46615 h 53657"/>
              <a:gd name="connsiteX11" fmla="*/ 42085 w 43230"/>
              <a:gd name="connsiteY11" fmla="*/ 40350 h 53657"/>
              <a:gd name="connsiteX12" fmla="*/ 42753 w 43230"/>
              <a:gd name="connsiteY12" fmla="*/ 47837 h 53657"/>
              <a:gd name="connsiteX13" fmla="*/ 24768 w 43230"/>
              <a:gd name="connsiteY13" fmla="*/ 53662 h 53657"/>
              <a:gd name="connsiteX14" fmla="*/ 6953 w 43230"/>
              <a:gd name="connsiteY14" fmla="*/ 45678 h 53657"/>
              <a:gd name="connsiteX15" fmla="*/ 20 w 43230"/>
              <a:gd name="connsiteY15" fmla="*/ 26698 h 53657"/>
              <a:gd name="connsiteX16" fmla="*/ 8501 w 43230"/>
              <a:gd name="connsiteY16" fmla="*/ 21143 h 53657"/>
              <a:gd name="connsiteX17" fmla="*/ 36701 w 43230"/>
              <a:gd name="connsiteY17" fmla="*/ 21143 h 53657"/>
              <a:gd name="connsiteX18" fmla="*/ 34314 w 43230"/>
              <a:gd name="connsiteY18" fmla="*/ 13657 h 53657"/>
              <a:gd name="connsiteX19" fmla="*/ 30322 w 43230"/>
              <a:gd name="connsiteY19" fmla="*/ 9267 h 53657"/>
              <a:gd name="connsiteX20" fmla="*/ 26316 w 43230"/>
              <a:gd name="connsiteY20" fmla="*/ 7491 h 53657"/>
              <a:gd name="connsiteX21" fmla="*/ 22992 w 43230"/>
              <a:gd name="connsiteY21" fmla="*/ 7051 h 53657"/>
              <a:gd name="connsiteX22" fmla="*/ 13445 w 43230"/>
              <a:gd name="connsiteY22" fmla="*/ 11497 h 53657"/>
              <a:gd name="connsiteX23" fmla="*/ 8558 w 43230"/>
              <a:gd name="connsiteY23" fmla="*/ 21143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230" h="53657">
                <a:moveTo>
                  <a:pt x="20" y="26698"/>
                </a:moveTo>
                <a:cubicBezTo>
                  <a:pt x="20" y="19211"/>
                  <a:pt x="2293" y="12875"/>
                  <a:pt x="6839" y="7718"/>
                </a:cubicBezTo>
                <a:cubicBezTo>
                  <a:pt x="11442" y="2618"/>
                  <a:pt x="16826" y="4"/>
                  <a:pt x="22935" y="4"/>
                </a:cubicBezTo>
                <a:cubicBezTo>
                  <a:pt x="25208" y="4"/>
                  <a:pt x="27382" y="388"/>
                  <a:pt x="29371" y="1112"/>
                </a:cubicBezTo>
                <a:cubicBezTo>
                  <a:pt x="31487" y="1837"/>
                  <a:pt x="33533" y="3002"/>
                  <a:pt x="35593" y="4664"/>
                </a:cubicBezTo>
                <a:cubicBezTo>
                  <a:pt x="37696" y="6326"/>
                  <a:pt x="39471" y="8826"/>
                  <a:pt x="40807" y="12165"/>
                </a:cubicBezTo>
                <a:cubicBezTo>
                  <a:pt x="42199" y="15489"/>
                  <a:pt x="42966" y="19481"/>
                  <a:pt x="43250" y="24084"/>
                </a:cubicBezTo>
                <a:lnTo>
                  <a:pt x="43250" y="27366"/>
                </a:lnTo>
                <a:lnTo>
                  <a:pt x="8004" y="27366"/>
                </a:lnTo>
                <a:cubicBezTo>
                  <a:pt x="8175" y="33077"/>
                  <a:pt x="9950" y="37736"/>
                  <a:pt x="13218" y="41288"/>
                </a:cubicBezTo>
                <a:cubicBezTo>
                  <a:pt x="16443" y="44840"/>
                  <a:pt x="20321" y="46615"/>
                  <a:pt x="24825" y="46615"/>
                </a:cubicBezTo>
                <a:cubicBezTo>
                  <a:pt x="30592" y="46615"/>
                  <a:pt x="36303" y="44570"/>
                  <a:pt x="42085" y="40350"/>
                </a:cubicBezTo>
                <a:lnTo>
                  <a:pt x="42753" y="47837"/>
                </a:lnTo>
                <a:cubicBezTo>
                  <a:pt x="36971" y="51730"/>
                  <a:pt x="30976" y="53662"/>
                  <a:pt x="24768" y="53662"/>
                </a:cubicBezTo>
                <a:cubicBezTo>
                  <a:pt x="17551" y="53662"/>
                  <a:pt x="11613" y="51005"/>
                  <a:pt x="6953" y="45678"/>
                </a:cubicBezTo>
                <a:cubicBezTo>
                  <a:pt x="2350" y="40350"/>
                  <a:pt x="20" y="34029"/>
                  <a:pt x="20" y="26698"/>
                </a:cubicBezTo>
                <a:close/>
                <a:moveTo>
                  <a:pt x="8501" y="21143"/>
                </a:moveTo>
                <a:lnTo>
                  <a:pt x="36701" y="21143"/>
                </a:lnTo>
                <a:cubicBezTo>
                  <a:pt x="36261" y="18203"/>
                  <a:pt x="35479" y="15716"/>
                  <a:pt x="34314" y="13657"/>
                </a:cubicBezTo>
                <a:cubicBezTo>
                  <a:pt x="33093" y="11597"/>
                  <a:pt x="31757" y="10162"/>
                  <a:pt x="30322" y="9267"/>
                </a:cubicBezTo>
                <a:cubicBezTo>
                  <a:pt x="28817" y="8386"/>
                  <a:pt x="27481" y="7832"/>
                  <a:pt x="26316" y="7491"/>
                </a:cubicBezTo>
                <a:cubicBezTo>
                  <a:pt x="25151" y="7221"/>
                  <a:pt x="24043" y="7051"/>
                  <a:pt x="22992" y="7051"/>
                </a:cubicBezTo>
                <a:cubicBezTo>
                  <a:pt x="19114" y="7051"/>
                  <a:pt x="15946" y="8556"/>
                  <a:pt x="13445" y="11497"/>
                </a:cubicBezTo>
                <a:cubicBezTo>
                  <a:pt x="10888" y="14495"/>
                  <a:pt x="9283" y="17705"/>
                  <a:pt x="8558" y="21143"/>
                </a:cubicBezTo>
                <a:close/>
              </a:path>
            </a:pathLst>
          </a:custGeom>
          <a:solidFill>
            <a:srgbClr val="000000"/>
          </a:solidFill>
          <a:ln w="14206" cap="flat">
            <a:noFill/>
            <a:prstDash val="solid"/>
            <a:miter/>
          </a:ln>
        </p:spPr>
        <p:txBody>
          <a:bodyPr rtlCol="0" anchor="ctr"/>
          <a:lstStyle/>
          <a:p>
            <a:endParaRPr lang="en-AE"/>
          </a:p>
        </p:txBody>
      </p:sp>
      <p:sp>
        <p:nvSpPr>
          <p:cNvPr id="64" name="Freeform: Shape 63">
            <a:extLst>
              <a:ext uri="{FF2B5EF4-FFF2-40B4-BE49-F238E27FC236}">
                <a16:creationId xmlns:a16="http://schemas.microsoft.com/office/drawing/2014/main" id="{CA654BC9-F82F-486D-A894-5B6716F88DF5}"/>
              </a:ext>
            </a:extLst>
          </p:cNvPr>
          <p:cNvSpPr/>
          <p:nvPr/>
        </p:nvSpPr>
        <p:spPr>
          <a:xfrm>
            <a:off x="3061395" y="2470004"/>
            <a:ext cx="71280" cy="131018"/>
          </a:xfrm>
          <a:custGeom>
            <a:avLst/>
            <a:gdLst>
              <a:gd name="connsiteX0" fmla="*/ 22 w 45346"/>
              <a:gd name="connsiteY0" fmla="*/ 56943 h 83349"/>
              <a:gd name="connsiteX1" fmla="*/ 5903 w 45346"/>
              <a:gd name="connsiteY1" fmla="*/ 37963 h 83349"/>
              <a:gd name="connsiteX2" fmla="*/ 20224 w 45346"/>
              <a:gd name="connsiteY2" fmla="*/ 30249 h 83349"/>
              <a:gd name="connsiteX3" fmla="*/ 36703 w 45346"/>
              <a:gd name="connsiteY3" fmla="*/ 36528 h 83349"/>
              <a:gd name="connsiteX4" fmla="*/ 36703 w 45346"/>
              <a:gd name="connsiteY4" fmla="*/ 4 h 83349"/>
              <a:gd name="connsiteX5" fmla="*/ 45369 w 45346"/>
              <a:gd name="connsiteY5" fmla="*/ 4 h 83349"/>
              <a:gd name="connsiteX6" fmla="*/ 45369 w 45346"/>
              <a:gd name="connsiteY6" fmla="*/ 82088 h 83349"/>
              <a:gd name="connsiteX7" fmla="*/ 36376 w 45346"/>
              <a:gd name="connsiteY7" fmla="*/ 82088 h 83349"/>
              <a:gd name="connsiteX8" fmla="*/ 36376 w 45346"/>
              <a:gd name="connsiteY8" fmla="*/ 76193 h 83349"/>
              <a:gd name="connsiteX9" fmla="*/ 19556 w 45346"/>
              <a:gd name="connsiteY9" fmla="*/ 83353 h 83349"/>
              <a:gd name="connsiteX10" fmla="*/ 5577 w 45346"/>
              <a:gd name="connsiteY10" fmla="*/ 75426 h 83349"/>
              <a:gd name="connsiteX11" fmla="*/ 22 w 45346"/>
              <a:gd name="connsiteY11" fmla="*/ 56943 h 83349"/>
              <a:gd name="connsiteX12" fmla="*/ 8844 w 45346"/>
              <a:gd name="connsiteY12" fmla="*/ 56829 h 83349"/>
              <a:gd name="connsiteX13" fmla="*/ 13618 w 45346"/>
              <a:gd name="connsiteY13" fmla="*/ 71647 h 83349"/>
              <a:gd name="connsiteX14" fmla="*/ 24216 w 45346"/>
              <a:gd name="connsiteY14" fmla="*/ 76306 h 83349"/>
              <a:gd name="connsiteX15" fmla="*/ 32654 w 45346"/>
              <a:gd name="connsiteY15" fmla="*/ 73096 h 83349"/>
              <a:gd name="connsiteX16" fmla="*/ 36376 w 45346"/>
              <a:gd name="connsiteY16" fmla="*/ 66873 h 83349"/>
              <a:gd name="connsiteX17" fmla="*/ 36376 w 45346"/>
              <a:gd name="connsiteY17" fmla="*/ 45123 h 83349"/>
              <a:gd name="connsiteX18" fmla="*/ 33990 w 45346"/>
              <a:gd name="connsiteY18" fmla="*/ 40733 h 83349"/>
              <a:gd name="connsiteX19" fmla="*/ 25551 w 45346"/>
              <a:gd name="connsiteY19" fmla="*/ 37296 h 83349"/>
              <a:gd name="connsiteX20" fmla="*/ 25338 w 45346"/>
              <a:gd name="connsiteY20" fmla="*/ 37296 h 83349"/>
              <a:gd name="connsiteX21" fmla="*/ 19954 w 45346"/>
              <a:gd name="connsiteY21" fmla="*/ 38347 h 83349"/>
              <a:gd name="connsiteX22" fmla="*/ 14683 w 45346"/>
              <a:gd name="connsiteY22" fmla="*/ 41458 h 83349"/>
              <a:gd name="connsiteX23" fmla="*/ 10464 w 45346"/>
              <a:gd name="connsiteY23" fmla="*/ 47567 h 83349"/>
              <a:gd name="connsiteX24" fmla="*/ 8844 w 45346"/>
              <a:gd name="connsiteY24" fmla="*/ 56829 h 8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346" h="83349">
                <a:moveTo>
                  <a:pt x="22" y="56943"/>
                </a:moveTo>
                <a:cubicBezTo>
                  <a:pt x="22" y="49456"/>
                  <a:pt x="2025" y="43120"/>
                  <a:pt x="5903" y="37963"/>
                </a:cubicBezTo>
                <a:cubicBezTo>
                  <a:pt x="9910" y="32863"/>
                  <a:pt x="14683" y="30249"/>
                  <a:pt x="20224" y="30249"/>
                </a:cubicBezTo>
                <a:cubicBezTo>
                  <a:pt x="25991" y="30249"/>
                  <a:pt x="31489" y="32366"/>
                  <a:pt x="36703" y="36528"/>
                </a:cubicBezTo>
                <a:lnTo>
                  <a:pt x="36703" y="4"/>
                </a:lnTo>
                <a:lnTo>
                  <a:pt x="45369" y="4"/>
                </a:lnTo>
                <a:lnTo>
                  <a:pt x="45369" y="82088"/>
                </a:lnTo>
                <a:lnTo>
                  <a:pt x="36376" y="82088"/>
                </a:lnTo>
                <a:lnTo>
                  <a:pt x="36376" y="76193"/>
                </a:lnTo>
                <a:cubicBezTo>
                  <a:pt x="31489" y="80966"/>
                  <a:pt x="25892" y="83353"/>
                  <a:pt x="19556" y="83353"/>
                </a:cubicBezTo>
                <a:cubicBezTo>
                  <a:pt x="13958" y="83353"/>
                  <a:pt x="9299" y="80753"/>
                  <a:pt x="5577" y="75426"/>
                </a:cubicBezTo>
                <a:cubicBezTo>
                  <a:pt x="1911" y="70155"/>
                  <a:pt x="22" y="63989"/>
                  <a:pt x="22" y="56943"/>
                </a:cubicBezTo>
                <a:close/>
                <a:moveTo>
                  <a:pt x="8844" y="56829"/>
                </a:moveTo>
                <a:cubicBezTo>
                  <a:pt x="8844" y="63606"/>
                  <a:pt x="10464" y="68535"/>
                  <a:pt x="13618" y="71647"/>
                </a:cubicBezTo>
                <a:cubicBezTo>
                  <a:pt x="16842" y="74758"/>
                  <a:pt x="20337" y="76306"/>
                  <a:pt x="24216" y="76306"/>
                </a:cubicBezTo>
                <a:cubicBezTo>
                  <a:pt x="27440" y="76306"/>
                  <a:pt x="30211" y="75255"/>
                  <a:pt x="32654" y="73096"/>
                </a:cubicBezTo>
                <a:cubicBezTo>
                  <a:pt x="35154" y="70922"/>
                  <a:pt x="36376" y="68876"/>
                  <a:pt x="36376" y="66873"/>
                </a:cubicBezTo>
                <a:lnTo>
                  <a:pt x="36376" y="45123"/>
                </a:lnTo>
                <a:cubicBezTo>
                  <a:pt x="36376" y="43674"/>
                  <a:pt x="35595" y="42239"/>
                  <a:pt x="33990" y="40733"/>
                </a:cubicBezTo>
                <a:cubicBezTo>
                  <a:pt x="31546" y="38517"/>
                  <a:pt x="28776" y="37352"/>
                  <a:pt x="25551" y="37296"/>
                </a:cubicBezTo>
                <a:lnTo>
                  <a:pt x="25338" y="37296"/>
                </a:lnTo>
                <a:cubicBezTo>
                  <a:pt x="23505" y="37296"/>
                  <a:pt x="21729" y="37693"/>
                  <a:pt x="19954" y="38347"/>
                </a:cubicBezTo>
                <a:cubicBezTo>
                  <a:pt x="18178" y="39014"/>
                  <a:pt x="16402" y="40080"/>
                  <a:pt x="14683" y="41458"/>
                </a:cubicBezTo>
                <a:cubicBezTo>
                  <a:pt x="12964" y="42907"/>
                  <a:pt x="11515" y="44896"/>
                  <a:pt x="10464" y="47567"/>
                </a:cubicBezTo>
                <a:cubicBezTo>
                  <a:pt x="9412" y="50223"/>
                  <a:pt x="8844" y="53278"/>
                  <a:pt x="8844" y="56829"/>
                </a:cubicBezTo>
                <a:close/>
              </a:path>
            </a:pathLst>
          </a:custGeom>
          <a:solidFill>
            <a:srgbClr val="000000"/>
          </a:solidFill>
          <a:ln w="14206" cap="flat">
            <a:noFill/>
            <a:prstDash val="solid"/>
            <a:miter/>
          </a:ln>
        </p:spPr>
        <p:txBody>
          <a:bodyPr rtlCol="0" anchor="ctr"/>
          <a:lstStyle/>
          <a:p>
            <a:endParaRPr lang="en-AE"/>
          </a:p>
        </p:txBody>
      </p:sp>
      <p:sp>
        <p:nvSpPr>
          <p:cNvPr id="65" name="Freeform: Shape 64">
            <a:extLst>
              <a:ext uri="{FF2B5EF4-FFF2-40B4-BE49-F238E27FC236}">
                <a16:creationId xmlns:a16="http://schemas.microsoft.com/office/drawing/2014/main" id="{0AC34E14-6E99-DAFA-3F9E-11EFE9C235CA}"/>
              </a:ext>
            </a:extLst>
          </p:cNvPr>
          <p:cNvSpPr/>
          <p:nvPr/>
        </p:nvSpPr>
        <p:spPr>
          <a:xfrm>
            <a:off x="3213092" y="2516676"/>
            <a:ext cx="67865" cy="84345"/>
          </a:xfrm>
          <a:custGeom>
            <a:avLst/>
            <a:gdLst>
              <a:gd name="connsiteX0" fmla="*/ 25 w 43173"/>
              <a:gd name="connsiteY0" fmla="*/ 27025 h 53657"/>
              <a:gd name="connsiteX1" fmla="*/ 6802 w 43173"/>
              <a:gd name="connsiteY1" fmla="*/ 8272 h 53657"/>
              <a:gd name="connsiteX2" fmla="*/ 25000 w 43173"/>
              <a:gd name="connsiteY2" fmla="*/ 4 h 53657"/>
              <a:gd name="connsiteX3" fmla="*/ 33822 w 43173"/>
              <a:gd name="connsiteY3" fmla="*/ 1055 h 53657"/>
              <a:gd name="connsiteX4" fmla="*/ 42645 w 43173"/>
              <a:gd name="connsiteY4" fmla="*/ 5005 h 53657"/>
              <a:gd name="connsiteX5" fmla="*/ 41267 w 43173"/>
              <a:gd name="connsiteY5" fmla="*/ 12492 h 53657"/>
              <a:gd name="connsiteX6" fmla="*/ 32771 w 43173"/>
              <a:gd name="connsiteY6" fmla="*/ 8159 h 53657"/>
              <a:gd name="connsiteX7" fmla="*/ 24887 w 43173"/>
              <a:gd name="connsiteY7" fmla="*/ 7278 h 53657"/>
              <a:gd name="connsiteX8" fmla="*/ 13010 w 43173"/>
              <a:gd name="connsiteY8" fmla="*/ 13159 h 53657"/>
              <a:gd name="connsiteX9" fmla="*/ 8847 w 43173"/>
              <a:gd name="connsiteY9" fmla="*/ 27025 h 53657"/>
              <a:gd name="connsiteX10" fmla="*/ 13294 w 43173"/>
              <a:gd name="connsiteY10" fmla="*/ 40904 h 53657"/>
              <a:gd name="connsiteX11" fmla="*/ 24787 w 43173"/>
              <a:gd name="connsiteY11" fmla="*/ 46346 h 53657"/>
              <a:gd name="connsiteX12" fmla="*/ 42645 w 43173"/>
              <a:gd name="connsiteY12" fmla="*/ 40237 h 53657"/>
              <a:gd name="connsiteX13" fmla="*/ 43199 w 43173"/>
              <a:gd name="connsiteY13" fmla="*/ 47837 h 53657"/>
              <a:gd name="connsiteX14" fmla="*/ 24673 w 43173"/>
              <a:gd name="connsiteY14" fmla="*/ 53662 h 53657"/>
              <a:gd name="connsiteX15" fmla="*/ 7128 w 43173"/>
              <a:gd name="connsiteY15" fmla="*/ 45905 h 53657"/>
              <a:gd name="connsiteX16" fmla="*/ 25 w 43173"/>
              <a:gd name="connsiteY16" fmla="*/ 27025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173" h="53657">
                <a:moveTo>
                  <a:pt x="25" y="27025"/>
                </a:moveTo>
                <a:cubicBezTo>
                  <a:pt x="25" y="20035"/>
                  <a:pt x="2298" y="13770"/>
                  <a:pt x="6802" y="8272"/>
                </a:cubicBezTo>
                <a:cubicBezTo>
                  <a:pt x="11348" y="2774"/>
                  <a:pt x="17457" y="4"/>
                  <a:pt x="25000" y="4"/>
                </a:cubicBezTo>
                <a:cubicBezTo>
                  <a:pt x="28552" y="4"/>
                  <a:pt x="31493" y="388"/>
                  <a:pt x="33822" y="1055"/>
                </a:cubicBezTo>
                <a:cubicBezTo>
                  <a:pt x="36209" y="1723"/>
                  <a:pt x="39150" y="3058"/>
                  <a:pt x="42645" y="5005"/>
                </a:cubicBezTo>
                <a:lnTo>
                  <a:pt x="41267" y="12492"/>
                </a:lnTo>
                <a:cubicBezTo>
                  <a:pt x="37601" y="10162"/>
                  <a:pt x="34774" y="8713"/>
                  <a:pt x="32771" y="8159"/>
                </a:cubicBezTo>
                <a:cubicBezTo>
                  <a:pt x="30612" y="7605"/>
                  <a:pt x="27998" y="7278"/>
                  <a:pt x="24887" y="7278"/>
                </a:cubicBezTo>
                <a:cubicBezTo>
                  <a:pt x="19786" y="7278"/>
                  <a:pt x="15794" y="9267"/>
                  <a:pt x="13010" y="13159"/>
                </a:cubicBezTo>
                <a:cubicBezTo>
                  <a:pt x="10240" y="17038"/>
                  <a:pt x="8847" y="21697"/>
                  <a:pt x="8847" y="27025"/>
                </a:cubicBezTo>
                <a:cubicBezTo>
                  <a:pt x="8847" y="32693"/>
                  <a:pt x="10353" y="37296"/>
                  <a:pt x="13294" y="40904"/>
                </a:cubicBezTo>
                <a:cubicBezTo>
                  <a:pt x="16292" y="44570"/>
                  <a:pt x="20113" y="46346"/>
                  <a:pt x="24787" y="46346"/>
                </a:cubicBezTo>
                <a:cubicBezTo>
                  <a:pt x="30711" y="46346"/>
                  <a:pt x="36649" y="44342"/>
                  <a:pt x="42645" y="40237"/>
                </a:cubicBezTo>
                <a:lnTo>
                  <a:pt x="43199" y="47837"/>
                </a:lnTo>
                <a:cubicBezTo>
                  <a:pt x="37218" y="51730"/>
                  <a:pt x="31052" y="53662"/>
                  <a:pt x="24673" y="53662"/>
                </a:cubicBezTo>
                <a:cubicBezTo>
                  <a:pt x="17727" y="53662"/>
                  <a:pt x="11902" y="51119"/>
                  <a:pt x="7128" y="45905"/>
                </a:cubicBezTo>
                <a:cubicBezTo>
                  <a:pt x="2412" y="40677"/>
                  <a:pt x="25" y="34412"/>
                  <a:pt x="25" y="27025"/>
                </a:cubicBezTo>
                <a:close/>
              </a:path>
            </a:pathLst>
          </a:custGeom>
          <a:solidFill>
            <a:srgbClr val="000000"/>
          </a:solidFill>
          <a:ln w="14206" cap="flat">
            <a:noFill/>
            <a:prstDash val="solid"/>
            <a:miter/>
          </a:ln>
        </p:spPr>
        <p:txBody>
          <a:bodyPr rtlCol="0" anchor="ctr"/>
          <a:lstStyle/>
          <a:p>
            <a:endParaRPr lang="en-AE"/>
          </a:p>
        </p:txBody>
      </p:sp>
      <p:sp>
        <p:nvSpPr>
          <p:cNvPr id="66" name="Freeform: Shape 65">
            <a:extLst>
              <a:ext uri="{FF2B5EF4-FFF2-40B4-BE49-F238E27FC236}">
                <a16:creationId xmlns:a16="http://schemas.microsoft.com/office/drawing/2014/main" id="{D47BBDEB-2158-0A03-B6CD-07FFB0FE9DF4}"/>
              </a:ext>
            </a:extLst>
          </p:cNvPr>
          <p:cNvSpPr/>
          <p:nvPr/>
        </p:nvSpPr>
        <p:spPr>
          <a:xfrm>
            <a:off x="3291430" y="2516676"/>
            <a:ext cx="78516" cy="84345"/>
          </a:xfrm>
          <a:custGeom>
            <a:avLst/>
            <a:gdLst>
              <a:gd name="connsiteX0" fmla="*/ 27 w 49949"/>
              <a:gd name="connsiteY0" fmla="*/ 27252 h 53657"/>
              <a:gd name="connsiteX1" fmla="*/ 7358 w 49949"/>
              <a:gd name="connsiteY1" fmla="*/ 7889 h 53657"/>
              <a:gd name="connsiteX2" fmla="*/ 24945 w 49949"/>
              <a:gd name="connsiteY2" fmla="*/ 4 h 53657"/>
              <a:gd name="connsiteX3" fmla="*/ 42817 w 49949"/>
              <a:gd name="connsiteY3" fmla="*/ 8272 h 53657"/>
              <a:gd name="connsiteX4" fmla="*/ 49977 w 49949"/>
              <a:gd name="connsiteY4" fmla="*/ 27366 h 53657"/>
              <a:gd name="connsiteX5" fmla="*/ 42433 w 49949"/>
              <a:gd name="connsiteY5" fmla="*/ 46175 h 53657"/>
              <a:gd name="connsiteX6" fmla="*/ 24945 w 49949"/>
              <a:gd name="connsiteY6" fmla="*/ 53662 h 53657"/>
              <a:gd name="connsiteX7" fmla="*/ 7471 w 49949"/>
              <a:gd name="connsiteY7" fmla="*/ 46118 h 53657"/>
              <a:gd name="connsiteX8" fmla="*/ 27 w 49949"/>
              <a:gd name="connsiteY8" fmla="*/ 27252 h 53657"/>
              <a:gd name="connsiteX9" fmla="*/ 8906 w 49949"/>
              <a:gd name="connsiteY9" fmla="*/ 26144 h 53657"/>
              <a:gd name="connsiteX10" fmla="*/ 13736 w 49949"/>
              <a:gd name="connsiteY10" fmla="*/ 41231 h 53657"/>
              <a:gd name="connsiteX11" fmla="*/ 24945 w 49949"/>
              <a:gd name="connsiteY11" fmla="*/ 46346 h 53657"/>
              <a:gd name="connsiteX12" fmla="*/ 36154 w 49949"/>
              <a:gd name="connsiteY12" fmla="*/ 41174 h 53657"/>
              <a:gd name="connsiteX13" fmla="*/ 40984 w 49949"/>
              <a:gd name="connsiteY13" fmla="*/ 26144 h 53657"/>
              <a:gd name="connsiteX14" fmla="*/ 36154 w 49949"/>
              <a:gd name="connsiteY14" fmla="*/ 11824 h 53657"/>
              <a:gd name="connsiteX15" fmla="*/ 24945 w 49949"/>
              <a:gd name="connsiteY15" fmla="*/ 7051 h 53657"/>
              <a:gd name="connsiteX16" fmla="*/ 13793 w 49949"/>
              <a:gd name="connsiteY16" fmla="*/ 11824 h 53657"/>
              <a:gd name="connsiteX17" fmla="*/ 8906 w 49949"/>
              <a:gd name="connsiteY17" fmla="*/ 26144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949" h="53657">
                <a:moveTo>
                  <a:pt x="27" y="27252"/>
                </a:moveTo>
                <a:cubicBezTo>
                  <a:pt x="27" y="19595"/>
                  <a:pt x="2471" y="13159"/>
                  <a:pt x="7358" y="7889"/>
                </a:cubicBezTo>
                <a:cubicBezTo>
                  <a:pt x="12287" y="2675"/>
                  <a:pt x="18169" y="4"/>
                  <a:pt x="24945" y="4"/>
                </a:cubicBezTo>
                <a:cubicBezTo>
                  <a:pt x="32105" y="4"/>
                  <a:pt x="38044" y="2774"/>
                  <a:pt x="42817" y="8272"/>
                </a:cubicBezTo>
                <a:cubicBezTo>
                  <a:pt x="47590" y="13770"/>
                  <a:pt x="49977" y="20149"/>
                  <a:pt x="49977" y="27366"/>
                </a:cubicBezTo>
                <a:cubicBezTo>
                  <a:pt x="49977" y="34909"/>
                  <a:pt x="47477" y="41174"/>
                  <a:pt x="42433" y="46175"/>
                </a:cubicBezTo>
                <a:cubicBezTo>
                  <a:pt x="37433" y="51176"/>
                  <a:pt x="31608" y="53662"/>
                  <a:pt x="24945" y="53662"/>
                </a:cubicBezTo>
                <a:cubicBezTo>
                  <a:pt x="18282" y="53662"/>
                  <a:pt x="12458" y="51176"/>
                  <a:pt x="7471" y="46118"/>
                </a:cubicBezTo>
                <a:cubicBezTo>
                  <a:pt x="2527" y="41075"/>
                  <a:pt x="27" y="34796"/>
                  <a:pt x="27" y="27252"/>
                </a:cubicBezTo>
                <a:close/>
                <a:moveTo>
                  <a:pt x="8906" y="26144"/>
                </a:moveTo>
                <a:cubicBezTo>
                  <a:pt x="8906" y="32807"/>
                  <a:pt x="10511" y="37850"/>
                  <a:pt x="13736" y="41231"/>
                </a:cubicBezTo>
                <a:cubicBezTo>
                  <a:pt x="16961" y="44683"/>
                  <a:pt x="20726" y="46346"/>
                  <a:pt x="24945" y="46346"/>
                </a:cubicBezTo>
                <a:cubicBezTo>
                  <a:pt x="29221" y="46346"/>
                  <a:pt x="32943" y="44627"/>
                  <a:pt x="36154" y="41174"/>
                </a:cubicBezTo>
                <a:cubicBezTo>
                  <a:pt x="39379" y="37736"/>
                  <a:pt x="40984" y="32750"/>
                  <a:pt x="40984" y="26144"/>
                </a:cubicBezTo>
                <a:cubicBezTo>
                  <a:pt x="40984" y="19822"/>
                  <a:pt x="39379" y="15049"/>
                  <a:pt x="36154" y="11824"/>
                </a:cubicBezTo>
                <a:cubicBezTo>
                  <a:pt x="32943" y="8656"/>
                  <a:pt x="29221" y="7051"/>
                  <a:pt x="24945" y="7051"/>
                </a:cubicBezTo>
                <a:cubicBezTo>
                  <a:pt x="20783" y="7051"/>
                  <a:pt x="17061" y="8656"/>
                  <a:pt x="13793" y="11824"/>
                </a:cubicBezTo>
                <a:cubicBezTo>
                  <a:pt x="10568" y="15049"/>
                  <a:pt x="8906" y="19822"/>
                  <a:pt x="8906" y="26144"/>
                </a:cubicBezTo>
                <a:close/>
              </a:path>
            </a:pathLst>
          </a:custGeom>
          <a:solidFill>
            <a:srgbClr val="000000"/>
          </a:solidFill>
          <a:ln w="14206" cap="flat">
            <a:noFill/>
            <a:prstDash val="solid"/>
            <a:miter/>
          </a:ln>
        </p:spPr>
        <p:txBody>
          <a:bodyPr rtlCol="0" anchor="ctr"/>
          <a:lstStyle/>
          <a:p>
            <a:endParaRPr lang="en-AE"/>
          </a:p>
        </p:txBody>
      </p:sp>
      <p:sp>
        <p:nvSpPr>
          <p:cNvPr id="67" name="Freeform: Shape 66">
            <a:extLst>
              <a:ext uri="{FF2B5EF4-FFF2-40B4-BE49-F238E27FC236}">
                <a16:creationId xmlns:a16="http://schemas.microsoft.com/office/drawing/2014/main" id="{79A6853C-2C5E-BF5E-8B12-BEDD142F198E}"/>
              </a:ext>
            </a:extLst>
          </p:cNvPr>
          <p:cNvSpPr/>
          <p:nvPr/>
        </p:nvSpPr>
        <p:spPr>
          <a:xfrm>
            <a:off x="3389733" y="2517726"/>
            <a:ext cx="63688" cy="81308"/>
          </a:xfrm>
          <a:custGeom>
            <a:avLst/>
            <a:gdLst>
              <a:gd name="connsiteX0" fmla="*/ 29 w 40516"/>
              <a:gd name="connsiteY0" fmla="*/ 51730 h 51725"/>
              <a:gd name="connsiteX1" fmla="*/ 29 w 40516"/>
              <a:gd name="connsiteY1" fmla="*/ 558 h 51725"/>
              <a:gd name="connsiteX2" fmla="*/ 8311 w 40516"/>
              <a:gd name="connsiteY2" fmla="*/ 558 h 51725"/>
              <a:gd name="connsiteX3" fmla="*/ 8311 w 40516"/>
              <a:gd name="connsiteY3" fmla="*/ 8542 h 51725"/>
              <a:gd name="connsiteX4" fmla="*/ 24890 w 40516"/>
              <a:gd name="connsiteY4" fmla="*/ 4 h 51725"/>
              <a:gd name="connsiteX5" fmla="*/ 32107 w 40516"/>
              <a:gd name="connsiteY5" fmla="*/ 1283 h 51725"/>
              <a:gd name="connsiteX6" fmla="*/ 36724 w 40516"/>
              <a:gd name="connsiteY6" fmla="*/ 4337 h 51725"/>
              <a:gd name="connsiteX7" fmla="*/ 39154 w 40516"/>
              <a:gd name="connsiteY7" fmla="*/ 8940 h 51725"/>
              <a:gd name="connsiteX8" fmla="*/ 40276 w 40516"/>
              <a:gd name="connsiteY8" fmla="*/ 13870 h 51725"/>
              <a:gd name="connsiteX9" fmla="*/ 40546 w 40516"/>
              <a:gd name="connsiteY9" fmla="*/ 18984 h 51725"/>
              <a:gd name="connsiteX10" fmla="*/ 40546 w 40516"/>
              <a:gd name="connsiteY10" fmla="*/ 51730 h 51725"/>
              <a:gd name="connsiteX11" fmla="*/ 31667 w 40516"/>
              <a:gd name="connsiteY11" fmla="*/ 51730 h 51725"/>
              <a:gd name="connsiteX12" fmla="*/ 31667 w 40516"/>
              <a:gd name="connsiteY12" fmla="*/ 19808 h 51725"/>
              <a:gd name="connsiteX13" fmla="*/ 31610 w 40516"/>
              <a:gd name="connsiteY13" fmla="*/ 16768 h 51725"/>
              <a:gd name="connsiteX14" fmla="*/ 30942 w 40516"/>
              <a:gd name="connsiteY14" fmla="*/ 13486 h 51725"/>
              <a:gd name="connsiteX15" fmla="*/ 29223 w 40516"/>
              <a:gd name="connsiteY15" fmla="*/ 10162 h 51725"/>
              <a:gd name="connsiteX16" fmla="*/ 25956 w 40516"/>
              <a:gd name="connsiteY16" fmla="*/ 7945 h 51725"/>
              <a:gd name="connsiteX17" fmla="*/ 20515 w 40516"/>
              <a:gd name="connsiteY17" fmla="*/ 6937 h 51725"/>
              <a:gd name="connsiteX18" fmla="*/ 11693 w 40516"/>
              <a:gd name="connsiteY18" fmla="*/ 12051 h 51725"/>
              <a:gd name="connsiteX19" fmla="*/ 8965 w 40516"/>
              <a:gd name="connsiteY19" fmla="*/ 24425 h 51725"/>
              <a:gd name="connsiteX20" fmla="*/ 8965 w 40516"/>
              <a:gd name="connsiteY20" fmla="*/ 51730 h 5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516" h="51725">
                <a:moveTo>
                  <a:pt x="29" y="51730"/>
                </a:moveTo>
                <a:lnTo>
                  <a:pt x="29" y="558"/>
                </a:lnTo>
                <a:lnTo>
                  <a:pt x="8311" y="558"/>
                </a:lnTo>
                <a:lnTo>
                  <a:pt x="8311" y="8542"/>
                </a:lnTo>
                <a:cubicBezTo>
                  <a:pt x="12744" y="2888"/>
                  <a:pt x="18242" y="4"/>
                  <a:pt x="24890" y="4"/>
                </a:cubicBezTo>
                <a:cubicBezTo>
                  <a:pt x="27732" y="4"/>
                  <a:pt x="30118" y="444"/>
                  <a:pt x="32107" y="1283"/>
                </a:cubicBezTo>
                <a:cubicBezTo>
                  <a:pt x="34167" y="2107"/>
                  <a:pt x="35716" y="3115"/>
                  <a:pt x="36724" y="4337"/>
                </a:cubicBezTo>
                <a:cubicBezTo>
                  <a:pt x="37832" y="5559"/>
                  <a:pt x="38600" y="7107"/>
                  <a:pt x="39154" y="8940"/>
                </a:cubicBezTo>
                <a:cubicBezTo>
                  <a:pt x="39765" y="10829"/>
                  <a:pt x="40162" y="12435"/>
                  <a:pt x="40276" y="13870"/>
                </a:cubicBezTo>
                <a:cubicBezTo>
                  <a:pt x="40432" y="15319"/>
                  <a:pt x="40546" y="17038"/>
                  <a:pt x="40546" y="18984"/>
                </a:cubicBezTo>
                <a:lnTo>
                  <a:pt x="40546" y="51730"/>
                </a:lnTo>
                <a:lnTo>
                  <a:pt x="31667" y="51730"/>
                </a:lnTo>
                <a:lnTo>
                  <a:pt x="31667" y="19808"/>
                </a:lnTo>
                <a:cubicBezTo>
                  <a:pt x="31667" y="18544"/>
                  <a:pt x="31667" y="17535"/>
                  <a:pt x="31610" y="16768"/>
                </a:cubicBezTo>
                <a:cubicBezTo>
                  <a:pt x="31610" y="15986"/>
                  <a:pt x="31397" y="14935"/>
                  <a:pt x="30942" y="13486"/>
                </a:cubicBezTo>
                <a:cubicBezTo>
                  <a:pt x="30559" y="12094"/>
                  <a:pt x="29948" y="10986"/>
                  <a:pt x="29223" y="10162"/>
                </a:cubicBezTo>
                <a:cubicBezTo>
                  <a:pt x="28499" y="9324"/>
                  <a:pt x="27448" y="8599"/>
                  <a:pt x="25956" y="7945"/>
                </a:cubicBezTo>
                <a:cubicBezTo>
                  <a:pt x="24507" y="7278"/>
                  <a:pt x="22674" y="6937"/>
                  <a:pt x="20515" y="6937"/>
                </a:cubicBezTo>
                <a:cubicBezTo>
                  <a:pt x="16466" y="6937"/>
                  <a:pt x="13525" y="8656"/>
                  <a:pt x="11693" y="12051"/>
                </a:cubicBezTo>
                <a:cubicBezTo>
                  <a:pt x="9917" y="15489"/>
                  <a:pt x="8965" y="19595"/>
                  <a:pt x="8965" y="24425"/>
                </a:cubicBezTo>
                <a:lnTo>
                  <a:pt x="8965" y="51730"/>
                </a:lnTo>
                <a:close/>
              </a:path>
            </a:pathLst>
          </a:custGeom>
          <a:solidFill>
            <a:srgbClr val="000000"/>
          </a:solidFill>
          <a:ln w="14206" cap="flat">
            <a:noFill/>
            <a:prstDash val="solid"/>
            <a:miter/>
          </a:ln>
        </p:spPr>
        <p:txBody>
          <a:bodyPr rtlCol="0" anchor="ctr"/>
          <a:lstStyle/>
          <a:p>
            <a:endParaRPr lang="en-AE"/>
          </a:p>
        </p:txBody>
      </p:sp>
      <p:sp>
        <p:nvSpPr>
          <p:cNvPr id="68" name="Freeform: Shape 67">
            <a:extLst>
              <a:ext uri="{FF2B5EF4-FFF2-40B4-BE49-F238E27FC236}">
                <a16:creationId xmlns:a16="http://schemas.microsoft.com/office/drawing/2014/main" id="{69E80C66-6147-C58F-3537-6A47C5E0F5E0}"/>
              </a:ext>
            </a:extLst>
          </p:cNvPr>
          <p:cNvSpPr/>
          <p:nvPr/>
        </p:nvSpPr>
        <p:spPr>
          <a:xfrm>
            <a:off x="3470259" y="2519558"/>
            <a:ext cx="77109" cy="79476"/>
          </a:xfrm>
          <a:custGeom>
            <a:avLst/>
            <a:gdLst>
              <a:gd name="connsiteX0" fmla="*/ 31 w 49054"/>
              <a:gd name="connsiteY0" fmla="*/ 4 h 50560"/>
              <a:gd name="connsiteX1" fmla="*/ 8740 w 49054"/>
              <a:gd name="connsiteY1" fmla="*/ 4 h 50560"/>
              <a:gd name="connsiteX2" fmla="*/ 19338 w 49054"/>
              <a:gd name="connsiteY2" fmla="*/ 27692 h 50560"/>
              <a:gd name="connsiteX3" fmla="*/ 24779 w 49054"/>
              <a:gd name="connsiteY3" fmla="*/ 44896 h 50560"/>
              <a:gd name="connsiteX4" fmla="*/ 40704 w 49054"/>
              <a:gd name="connsiteY4" fmla="*/ 4 h 50560"/>
              <a:gd name="connsiteX5" fmla="*/ 49086 w 49054"/>
              <a:gd name="connsiteY5" fmla="*/ 4 h 50560"/>
              <a:gd name="connsiteX6" fmla="*/ 29552 w 49054"/>
              <a:gd name="connsiteY6" fmla="*/ 50565 h 50560"/>
              <a:gd name="connsiteX7" fmla="*/ 19565 w 49054"/>
              <a:gd name="connsiteY7" fmla="*/ 50565 h 5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54" h="50560">
                <a:moveTo>
                  <a:pt x="31" y="4"/>
                </a:moveTo>
                <a:lnTo>
                  <a:pt x="8740" y="4"/>
                </a:lnTo>
                <a:lnTo>
                  <a:pt x="19338" y="27692"/>
                </a:lnTo>
                <a:cubicBezTo>
                  <a:pt x="22619" y="36969"/>
                  <a:pt x="24452" y="42680"/>
                  <a:pt x="24779" y="44896"/>
                </a:cubicBezTo>
                <a:cubicBezTo>
                  <a:pt x="25390" y="41075"/>
                  <a:pt x="30717" y="26087"/>
                  <a:pt x="40704" y="4"/>
                </a:cubicBezTo>
                <a:lnTo>
                  <a:pt x="49086" y="4"/>
                </a:lnTo>
                <a:lnTo>
                  <a:pt x="29552" y="50565"/>
                </a:lnTo>
                <a:lnTo>
                  <a:pt x="19565" y="50565"/>
                </a:lnTo>
                <a:close/>
              </a:path>
            </a:pathLst>
          </a:custGeom>
          <a:solidFill>
            <a:srgbClr val="000000"/>
          </a:solidFill>
          <a:ln w="14206" cap="flat">
            <a:noFill/>
            <a:prstDash val="solid"/>
            <a:miter/>
          </a:ln>
        </p:spPr>
        <p:txBody>
          <a:bodyPr rtlCol="0" anchor="ctr"/>
          <a:lstStyle/>
          <a:p>
            <a:endParaRPr lang="en-AE"/>
          </a:p>
        </p:txBody>
      </p:sp>
      <p:sp>
        <p:nvSpPr>
          <p:cNvPr id="69" name="Freeform: Shape 68">
            <a:extLst>
              <a:ext uri="{FF2B5EF4-FFF2-40B4-BE49-F238E27FC236}">
                <a16:creationId xmlns:a16="http://schemas.microsoft.com/office/drawing/2014/main" id="{CD910D37-052F-B78B-4AE3-F13439812A58}"/>
              </a:ext>
            </a:extLst>
          </p:cNvPr>
          <p:cNvSpPr/>
          <p:nvPr/>
        </p:nvSpPr>
        <p:spPr>
          <a:xfrm>
            <a:off x="3555387" y="2516676"/>
            <a:ext cx="78516" cy="84345"/>
          </a:xfrm>
          <a:custGeom>
            <a:avLst/>
            <a:gdLst>
              <a:gd name="connsiteX0" fmla="*/ 33 w 49949"/>
              <a:gd name="connsiteY0" fmla="*/ 27252 h 53657"/>
              <a:gd name="connsiteX1" fmla="*/ 7363 w 49949"/>
              <a:gd name="connsiteY1" fmla="*/ 7889 h 53657"/>
              <a:gd name="connsiteX2" fmla="*/ 24951 w 49949"/>
              <a:gd name="connsiteY2" fmla="*/ 4 h 53657"/>
              <a:gd name="connsiteX3" fmla="*/ 42823 w 49949"/>
              <a:gd name="connsiteY3" fmla="*/ 8272 h 53657"/>
              <a:gd name="connsiteX4" fmla="*/ 49983 w 49949"/>
              <a:gd name="connsiteY4" fmla="*/ 27366 h 53657"/>
              <a:gd name="connsiteX5" fmla="*/ 42439 w 49949"/>
              <a:gd name="connsiteY5" fmla="*/ 46175 h 53657"/>
              <a:gd name="connsiteX6" fmla="*/ 24951 w 49949"/>
              <a:gd name="connsiteY6" fmla="*/ 53662 h 53657"/>
              <a:gd name="connsiteX7" fmla="*/ 7477 w 49949"/>
              <a:gd name="connsiteY7" fmla="*/ 46118 h 53657"/>
              <a:gd name="connsiteX8" fmla="*/ 33 w 49949"/>
              <a:gd name="connsiteY8" fmla="*/ 27252 h 53657"/>
              <a:gd name="connsiteX9" fmla="*/ 8912 w 49949"/>
              <a:gd name="connsiteY9" fmla="*/ 26144 h 53657"/>
              <a:gd name="connsiteX10" fmla="*/ 13742 w 49949"/>
              <a:gd name="connsiteY10" fmla="*/ 41231 h 53657"/>
              <a:gd name="connsiteX11" fmla="*/ 24951 w 49949"/>
              <a:gd name="connsiteY11" fmla="*/ 46346 h 53657"/>
              <a:gd name="connsiteX12" fmla="*/ 36160 w 49949"/>
              <a:gd name="connsiteY12" fmla="*/ 41174 h 53657"/>
              <a:gd name="connsiteX13" fmla="*/ 40990 w 49949"/>
              <a:gd name="connsiteY13" fmla="*/ 26144 h 53657"/>
              <a:gd name="connsiteX14" fmla="*/ 36160 w 49949"/>
              <a:gd name="connsiteY14" fmla="*/ 11824 h 53657"/>
              <a:gd name="connsiteX15" fmla="*/ 24951 w 49949"/>
              <a:gd name="connsiteY15" fmla="*/ 7051 h 53657"/>
              <a:gd name="connsiteX16" fmla="*/ 13799 w 49949"/>
              <a:gd name="connsiteY16" fmla="*/ 11824 h 53657"/>
              <a:gd name="connsiteX17" fmla="*/ 8912 w 49949"/>
              <a:gd name="connsiteY17" fmla="*/ 26144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949" h="53657">
                <a:moveTo>
                  <a:pt x="33" y="27252"/>
                </a:moveTo>
                <a:cubicBezTo>
                  <a:pt x="33" y="19595"/>
                  <a:pt x="2476" y="13159"/>
                  <a:pt x="7363" y="7889"/>
                </a:cubicBezTo>
                <a:cubicBezTo>
                  <a:pt x="12307" y="2675"/>
                  <a:pt x="18189" y="4"/>
                  <a:pt x="24951" y="4"/>
                </a:cubicBezTo>
                <a:cubicBezTo>
                  <a:pt x="32111" y="4"/>
                  <a:pt x="38049" y="2774"/>
                  <a:pt x="42823" y="8272"/>
                </a:cubicBezTo>
                <a:cubicBezTo>
                  <a:pt x="47596" y="13770"/>
                  <a:pt x="49983" y="20149"/>
                  <a:pt x="49983" y="27366"/>
                </a:cubicBezTo>
                <a:cubicBezTo>
                  <a:pt x="49983" y="34909"/>
                  <a:pt x="47482" y="41174"/>
                  <a:pt x="42439" y="46175"/>
                </a:cubicBezTo>
                <a:cubicBezTo>
                  <a:pt x="37438" y="51176"/>
                  <a:pt x="31614" y="53662"/>
                  <a:pt x="24951" y="53662"/>
                </a:cubicBezTo>
                <a:cubicBezTo>
                  <a:pt x="18302" y="53662"/>
                  <a:pt x="12464" y="51176"/>
                  <a:pt x="7477" y="46118"/>
                </a:cubicBezTo>
                <a:cubicBezTo>
                  <a:pt x="2533" y="41075"/>
                  <a:pt x="33" y="34796"/>
                  <a:pt x="33" y="27252"/>
                </a:cubicBezTo>
                <a:close/>
                <a:moveTo>
                  <a:pt x="8912" y="26144"/>
                </a:moveTo>
                <a:cubicBezTo>
                  <a:pt x="8912" y="32807"/>
                  <a:pt x="10531" y="37850"/>
                  <a:pt x="13742" y="41231"/>
                </a:cubicBezTo>
                <a:cubicBezTo>
                  <a:pt x="16967" y="44683"/>
                  <a:pt x="20732" y="46346"/>
                  <a:pt x="24951" y="46346"/>
                </a:cubicBezTo>
                <a:cubicBezTo>
                  <a:pt x="29227" y="46346"/>
                  <a:pt x="32949" y="44627"/>
                  <a:pt x="36160" y="41174"/>
                </a:cubicBezTo>
                <a:cubicBezTo>
                  <a:pt x="39385" y="37736"/>
                  <a:pt x="40990" y="32750"/>
                  <a:pt x="40990" y="26144"/>
                </a:cubicBezTo>
                <a:cubicBezTo>
                  <a:pt x="40990" y="19822"/>
                  <a:pt x="39385" y="15049"/>
                  <a:pt x="36160" y="11824"/>
                </a:cubicBezTo>
                <a:cubicBezTo>
                  <a:pt x="32949" y="8656"/>
                  <a:pt x="29227" y="7051"/>
                  <a:pt x="24951" y="7051"/>
                </a:cubicBezTo>
                <a:cubicBezTo>
                  <a:pt x="20788" y="7051"/>
                  <a:pt x="17081" y="8656"/>
                  <a:pt x="13799" y="11824"/>
                </a:cubicBezTo>
                <a:cubicBezTo>
                  <a:pt x="10588" y="15049"/>
                  <a:pt x="8912" y="19822"/>
                  <a:pt x="8912" y="26144"/>
                </a:cubicBezTo>
                <a:close/>
              </a:path>
            </a:pathLst>
          </a:custGeom>
          <a:solidFill>
            <a:srgbClr val="000000"/>
          </a:solidFill>
          <a:ln w="14206" cap="flat">
            <a:noFill/>
            <a:prstDash val="solid"/>
            <a:miter/>
          </a:ln>
        </p:spPr>
        <p:txBody>
          <a:bodyPr rtlCol="0" anchor="ctr"/>
          <a:lstStyle/>
          <a:p>
            <a:endParaRPr lang="en-AE"/>
          </a:p>
        </p:txBody>
      </p:sp>
      <p:sp>
        <p:nvSpPr>
          <p:cNvPr id="70" name="Freeform: Shape 69">
            <a:extLst>
              <a:ext uri="{FF2B5EF4-FFF2-40B4-BE49-F238E27FC236}">
                <a16:creationId xmlns:a16="http://schemas.microsoft.com/office/drawing/2014/main" id="{2ECFF2D4-8DE1-68D9-BBAD-FE70F38BA60D}"/>
              </a:ext>
            </a:extLst>
          </p:cNvPr>
          <p:cNvSpPr/>
          <p:nvPr/>
        </p:nvSpPr>
        <p:spPr>
          <a:xfrm>
            <a:off x="3653891" y="2470004"/>
            <a:ext cx="13353" cy="129008"/>
          </a:xfrm>
          <a:custGeom>
            <a:avLst/>
            <a:gdLst>
              <a:gd name="connsiteX0" fmla="*/ 34 w 8495"/>
              <a:gd name="connsiteY0" fmla="*/ 4 h 82070"/>
              <a:gd name="connsiteX1" fmla="*/ 8530 w 8495"/>
              <a:gd name="connsiteY1" fmla="*/ 4 h 82070"/>
              <a:gd name="connsiteX2" fmla="*/ 8530 w 8495"/>
              <a:gd name="connsiteY2" fmla="*/ 82074 h 82070"/>
              <a:gd name="connsiteX3" fmla="*/ 34 w 8495"/>
              <a:gd name="connsiteY3" fmla="*/ 82074 h 82070"/>
            </a:gdLst>
            <a:ahLst/>
            <a:cxnLst>
              <a:cxn ang="0">
                <a:pos x="connsiteX0" y="connsiteY0"/>
              </a:cxn>
              <a:cxn ang="0">
                <a:pos x="connsiteX1" y="connsiteY1"/>
              </a:cxn>
              <a:cxn ang="0">
                <a:pos x="connsiteX2" y="connsiteY2"/>
              </a:cxn>
              <a:cxn ang="0">
                <a:pos x="connsiteX3" y="connsiteY3"/>
              </a:cxn>
            </a:cxnLst>
            <a:rect l="l" t="t" r="r" b="b"/>
            <a:pathLst>
              <a:path w="8495" h="82070">
                <a:moveTo>
                  <a:pt x="34" y="4"/>
                </a:moveTo>
                <a:lnTo>
                  <a:pt x="8530" y="4"/>
                </a:lnTo>
                <a:lnTo>
                  <a:pt x="8530" y="82074"/>
                </a:lnTo>
                <a:lnTo>
                  <a:pt x="34" y="82074"/>
                </a:lnTo>
                <a:close/>
              </a:path>
            </a:pathLst>
          </a:custGeom>
          <a:solidFill>
            <a:srgbClr val="000000"/>
          </a:solidFill>
          <a:ln w="14206" cap="flat">
            <a:noFill/>
            <a:prstDash val="solid"/>
            <a:miter/>
          </a:ln>
        </p:spPr>
        <p:txBody>
          <a:bodyPr rtlCol="0" anchor="ctr"/>
          <a:lstStyle/>
          <a:p>
            <a:endParaRPr lang="en-AE"/>
          </a:p>
        </p:txBody>
      </p:sp>
      <p:sp>
        <p:nvSpPr>
          <p:cNvPr id="71" name="Freeform: Shape 70">
            <a:extLst>
              <a:ext uri="{FF2B5EF4-FFF2-40B4-BE49-F238E27FC236}">
                <a16:creationId xmlns:a16="http://schemas.microsoft.com/office/drawing/2014/main" id="{542A37FB-2D61-B3AB-0877-4565FB43DEA6}"/>
              </a:ext>
            </a:extLst>
          </p:cNvPr>
          <p:cNvSpPr/>
          <p:nvPr/>
        </p:nvSpPr>
        <p:spPr>
          <a:xfrm>
            <a:off x="3696366" y="2519558"/>
            <a:ext cx="63688" cy="81465"/>
          </a:xfrm>
          <a:custGeom>
            <a:avLst/>
            <a:gdLst>
              <a:gd name="connsiteX0" fmla="*/ 36 w 40516"/>
              <a:gd name="connsiteY0" fmla="*/ 36685 h 51825"/>
              <a:gd name="connsiteX1" fmla="*/ 36 w 40516"/>
              <a:gd name="connsiteY1" fmla="*/ 4 h 51825"/>
              <a:gd name="connsiteX2" fmla="*/ 8915 w 40516"/>
              <a:gd name="connsiteY2" fmla="*/ 4 h 51825"/>
              <a:gd name="connsiteX3" fmla="*/ 8915 w 40516"/>
              <a:gd name="connsiteY3" fmla="*/ 38077 h 51825"/>
              <a:gd name="connsiteX4" fmla="*/ 10804 w 40516"/>
              <a:gd name="connsiteY4" fmla="*/ 43788 h 51825"/>
              <a:gd name="connsiteX5" fmla="*/ 18021 w 40516"/>
              <a:gd name="connsiteY5" fmla="*/ 45451 h 51825"/>
              <a:gd name="connsiteX6" fmla="*/ 27511 w 40516"/>
              <a:gd name="connsiteY6" fmla="*/ 42339 h 51825"/>
              <a:gd name="connsiteX7" fmla="*/ 31560 w 40516"/>
              <a:gd name="connsiteY7" fmla="*/ 35080 h 51825"/>
              <a:gd name="connsiteX8" fmla="*/ 31674 w 40516"/>
              <a:gd name="connsiteY8" fmla="*/ 31798 h 51825"/>
              <a:gd name="connsiteX9" fmla="*/ 31674 w 40516"/>
              <a:gd name="connsiteY9" fmla="*/ 4 h 51825"/>
              <a:gd name="connsiteX10" fmla="*/ 40553 w 40516"/>
              <a:gd name="connsiteY10" fmla="*/ 4 h 51825"/>
              <a:gd name="connsiteX11" fmla="*/ 40553 w 40516"/>
              <a:gd name="connsiteY11" fmla="*/ 50565 h 51825"/>
              <a:gd name="connsiteX12" fmla="*/ 31887 w 40516"/>
              <a:gd name="connsiteY12" fmla="*/ 50565 h 51825"/>
              <a:gd name="connsiteX13" fmla="*/ 31887 w 40516"/>
              <a:gd name="connsiteY13" fmla="*/ 45124 h 51825"/>
              <a:gd name="connsiteX14" fmla="*/ 12026 w 40516"/>
              <a:gd name="connsiteY14" fmla="*/ 51829 h 51825"/>
              <a:gd name="connsiteX15" fmla="*/ 6201 w 40516"/>
              <a:gd name="connsiteY15" fmla="*/ 50721 h 51825"/>
              <a:gd name="connsiteX16" fmla="*/ 2593 w 40516"/>
              <a:gd name="connsiteY16" fmla="*/ 48278 h 51825"/>
              <a:gd name="connsiteX17" fmla="*/ 817 w 40516"/>
              <a:gd name="connsiteY17" fmla="*/ 44456 h 51825"/>
              <a:gd name="connsiteX18" fmla="*/ 150 w 40516"/>
              <a:gd name="connsiteY18" fmla="*/ 40620 h 51825"/>
              <a:gd name="connsiteX19" fmla="*/ 93 w 40516"/>
              <a:gd name="connsiteY19" fmla="*/ 36685 h 5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516" h="51825">
                <a:moveTo>
                  <a:pt x="36" y="36685"/>
                </a:moveTo>
                <a:lnTo>
                  <a:pt x="36" y="4"/>
                </a:lnTo>
                <a:lnTo>
                  <a:pt x="8915" y="4"/>
                </a:lnTo>
                <a:lnTo>
                  <a:pt x="8915" y="38077"/>
                </a:lnTo>
                <a:cubicBezTo>
                  <a:pt x="9029" y="40734"/>
                  <a:pt x="9639" y="42680"/>
                  <a:pt x="10804" y="43788"/>
                </a:cubicBezTo>
                <a:cubicBezTo>
                  <a:pt x="11969" y="44897"/>
                  <a:pt x="14356" y="45451"/>
                  <a:pt x="18021" y="45451"/>
                </a:cubicBezTo>
                <a:cubicBezTo>
                  <a:pt x="21900" y="45451"/>
                  <a:pt x="25068" y="44456"/>
                  <a:pt x="27511" y="42339"/>
                </a:cubicBezTo>
                <a:cubicBezTo>
                  <a:pt x="29898" y="40237"/>
                  <a:pt x="31219" y="37850"/>
                  <a:pt x="31560" y="35080"/>
                </a:cubicBezTo>
                <a:cubicBezTo>
                  <a:pt x="31617" y="34355"/>
                  <a:pt x="31674" y="33247"/>
                  <a:pt x="31674" y="31798"/>
                </a:cubicBezTo>
                <a:lnTo>
                  <a:pt x="31674" y="4"/>
                </a:lnTo>
                <a:lnTo>
                  <a:pt x="40553" y="4"/>
                </a:lnTo>
                <a:lnTo>
                  <a:pt x="40553" y="50565"/>
                </a:lnTo>
                <a:lnTo>
                  <a:pt x="31887" y="50565"/>
                </a:lnTo>
                <a:lnTo>
                  <a:pt x="31887" y="45124"/>
                </a:lnTo>
                <a:cubicBezTo>
                  <a:pt x="26730" y="49613"/>
                  <a:pt x="20124" y="51829"/>
                  <a:pt x="12026" y="51829"/>
                </a:cubicBezTo>
                <a:cubicBezTo>
                  <a:pt x="9753" y="51829"/>
                  <a:pt x="7807" y="51503"/>
                  <a:pt x="6201" y="50721"/>
                </a:cubicBezTo>
                <a:cubicBezTo>
                  <a:pt x="4582" y="50053"/>
                  <a:pt x="3360" y="49229"/>
                  <a:pt x="2593" y="48278"/>
                </a:cubicBezTo>
                <a:cubicBezTo>
                  <a:pt x="1812" y="47397"/>
                  <a:pt x="1201" y="46118"/>
                  <a:pt x="817" y="44456"/>
                </a:cubicBezTo>
                <a:cubicBezTo>
                  <a:pt x="363" y="42851"/>
                  <a:pt x="150" y="41572"/>
                  <a:pt x="150" y="40620"/>
                </a:cubicBezTo>
                <a:cubicBezTo>
                  <a:pt x="93" y="39683"/>
                  <a:pt x="93" y="38347"/>
                  <a:pt x="93" y="36685"/>
                </a:cubicBezTo>
                <a:close/>
              </a:path>
            </a:pathLst>
          </a:custGeom>
          <a:solidFill>
            <a:srgbClr val="000000"/>
          </a:solidFill>
          <a:ln w="14206" cap="flat">
            <a:noFill/>
            <a:prstDash val="solid"/>
            <a:miter/>
          </a:ln>
        </p:spPr>
        <p:txBody>
          <a:bodyPr rtlCol="0" anchor="ctr"/>
          <a:lstStyle/>
          <a:p>
            <a:endParaRPr lang="en-AE"/>
          </a:p>
        </p:txBody>
      </p:sp>
      <p:sp>
        <p:nvSpPr>
          <p:cNvPr id="72" name="Freeform: Shape 71">
            <a:extLst>
              <a:ext uri="{FF2B5EF4-FFF2-40B4-BE49-F238E27FC236}">
                <a16:creationId xmlns:a16="http://schemas.microsoft.com/office/drawing/2014/main" id="{2EC98A6F-7166-BBE1-C725-E91C8764C5FD}"/>
              </a:ext>
            </a:extLst>
          </p:cNvPr>
          <p:cNvSpPr/>
          <p:nvPr/>
        </p:nvSpPr>
        <p:spPr>
          <a:xfrm>
            <a:off x="3777584" y="2497048"/>
            <a:ext cx="56163" cy="103975"/>
          </a:xfrm>
          <a:custGeom>
            <a:avLst/>
            <a:gdLst>
              <a:gd name="connsiteX0" fmla="*/ 38 w 35729"/>
              <a:gd name="connsiteY0" fmla="*/ 20987 h 66145"/>
              <a:gd name="connsiteX1" fmla="*/ 38 w 35729"/>
              <a:gd name="connsiteY1" fmla="*/ 14324 h 66145"/>
              <a:gd name="connsiteX2" fmla="*/ 9854 w 35729"/>
              <a:gd name="connsiteY2" fmla="*/ 14324 h 66145"/>
              <a:gd name="connsiteX3" fmla="*/ 9854 w 35729"/>
              <a:gd name="connsiteY3" fmla="*/ 4 h 66145"/>
              <a:gd name="connsiteX4" fmla="*/ 17796 w 35729"/>
              <a:gd name="connsiteY4" fmla="*/ 4 h 66145"/>
              <a:gd name="connsiteX5" fmla="*/ 17796 w 35729"/>
              <a:gd name="connsiteY5" fmla="*/ 14324 h 66145"/>
              <a:gd name="connsiteX6" fmla="*/ 33778 w 35729"/>
              <a:gd name="connsiteY6" fmla="*/ 14324 h 66145"/>
              <a:gd name="connsiteX7" fmla="*/ 33778 w 35729"/>
              <a:gd name="connsiteY7" fmla="*/ 20987 h 66145"/>
              <a:gd name="connsiteX8" fmla="*/ 17796 w 35729"/>
              <a:gd name="connsiteY8" fmla="*/ 20987 h 66145"/>
              <a:gd name="connsiteX9" fmla="*/ 17796 w 35729"/>
              <a:gd name="connsiteY9" fmla="*/ 48945 h 66145"/>
              <a:gd name="connsiteX10" fmla="*/ 23947 w 35729"/>
              <a:gd name="connsiteY10" fmla="*/ 58833 h 66145"/>
              <a:gd name="connsiteX11" fmla="*/ 33934 w 35729"/>
              <a:gd name="connsiteY11" fmla="*/ 55111 h 66145"/>
              <a:gd name="connsiteX12" fmla="*/ 35767 w 35729"/>
              <a:gd name="connsiteY12" fmla="*/ 61830 h 66145"/>
              <a:gd name="connsiteX13" fmla="*/ 18961 w 35729"/>
              <a:gd name="connsiteY13" fmla="*/ 66149 h 66145"/>
              <a:gd name="connsiteX14" fmla="*/ 9627 w 35729"/>
              <a:gd name="connsiteY14" fmla="*/ 51559 h 66145"/>
              <a:gd name="connsiteX15" fmla="*/ 9627 w 35729"/>
              <a:gd name="connsiteY15" fmla="*/ 20987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29" h="66145">
                <a:moveTo>
                  <a:pt x="38" y="20987"/>
                </a:moveTo>
                <a:lnTo>
                  <a:pt x="38" y="14324"/>
                </a:lnTo>
                <a:lnTo>
                  <a:pt x="9854" y="14324"/>
                </a:lnTo>
                <a:lnTo>
                  <a:pt x="9854" y="4"/>
                </a:lnTo>
                <a:lnTo>
                  <a:pt x="17796" y="4"/>
                </a:lnTo>
                <a:lnTo>
                  <a:pt x="17796" y="14324"/>
                </a:lnTo>
                <a:lnTo>
                  <a:pt x="33778" y="14324"/>
                </a:lnTo>
                <a:lnTo>
                  <a:pt x="33778" y="20987"/>
                </a:lnTo>
                <a:lnTo>
                  <a:pt x="17796" y="20987"/>
                </a:lnTo>
                <a:lnTo>
                  <a:pt x="17796" y="48945"/>
                </a:lnTo>
                <a:cubicBezTo>
                  <a:pt x="17796" y="55551"/>
                  <a:pt x="19841" y="58833"/>
                  <a:pt x="23947" y="58833"/>
                </a:cubicBezTo>
                <a:cubicBezTo>
                  <a:pt x="27115" y="58833"/>
                  <a:pt x="30439" y="57611"/>
                  <a:pt x="33934" y="55111"/>
                </a:cubicBezTo>
                <a:lnTo>
                  <a:pt x="35767" y="61830"/>
                </a:lnTo>
                <a:cubicBezTo>
                  <a:pt x="30383" y="64714"/>
                  <a:pt x="24785" y="66149"/>
                  <a:pt x="18961" y="66149"/>
                </a:cubicBezTo>
                <a:cubicBezTo>
                  <a:pt x="12738" y="66149"/>
                  <a:pt x="9627" y="61333"/>
                  <a:pt x="9627" y="51559"/>
                </a:cubicBezTo>
                <a:lnTo>
                  <a:pt x="9627" y="20987"/>
                </a:lnTo>
                <a:close/>
              </a:path>
            </a:pathLst>
          </a:custGeom>
          <a:solidFill>
            <a:srgbClr val="000000"/>
          </a:solidFill>
          <a:ln w="14206" cap="flat">
            <a:noFill/>
            <a:prstDash val="solid"/>
            <a:miter/>
          </a:ln>
        </p:spPr>
        <p:txBody>
          <a:bodyPr rtlCol="0" anchor="ctr"/>
          <a:lstStyle/>
          <a:p>
            <a:endParaRPr lang="en-AE"/>
          </a:p>
        </p:txBody>
      </p:sp>
      <p:sp>
        <p:nvSpPr>
          <p:cNvPr id="73" name="Freeform: Shape 72">
            <a:extLst>
              <a:ext uri="{FF2B5EF4-FFF2-40B4-BE49-F238E27FC236}">
                <a16:creationId xmlns:a16="http://schemas.microsoft.com/office/drawing/2014/main" id="{C9C5B083-615B-2660-9892-D98B3429EBFD}"/>
              </a:ext>
            </a:extLst>
          </p:cNvPr>
          <p:cNvSpPr/>
          <p:nvPr/>
        </p:nvSpPr>
        <p:spPr>
          <a:xfrm>
            <a:off x="3852172" y="2477686"/>
            <a:ext cx="16034" cy="121348"/>
          </a:xfrm>
          <a:custGeom>
            <a:avLst/>
            <a:gdLst>
              <a:gd name="connsiteX0" fmla="*/ 39 w 10200"/>
              <a:gd name="connsiteY0" fmla="*/ 10161 h 77197"/>
              <a:gd name="connsiteX1" fmla="*/ 39 w 10200"/>
              <a:gd name="connsiteY1" fmla="*/ 4 h 77197"/>
              <a:gd name="connsiteX2" fmla="*/ 10239 w 10200"/>
              <a:gd name="connsiteY2" fmla="*/ 4 h 77197"/>
              <a:gd name="connsiteX3" fmla="*/ 10239 w 10200"/>
              <a:gd name="connsiteY3" fmla="*/ 10161 h 77197"/>
              <a:gd name="connsiteX4" fmla="*/ 806 w 10200"/>
              <a:gd name="connsiteY4" fmla="*/ 77201 h 77197"/>
              <a:gd name="connsiteX5" fmla="*/ 806 w 10200"/>
              <a:gd name="connsiteY5" fmla="*/ 26641 h 77197"/>
              <a:gd name="connsiteX6" fmla="*/ 9301 w 10200"/>
              <a:gd name="connsiteY6" fmla="*/ 26641 h 77197"/>
              <a:gd name="connsiteX7" fmla="*/ 9301 w 10200"/>
              <a:gd name="connsiteY7" fmla="*/ 77201 h 7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00" h="77197">
                <a:moveTo>
                  <a:pt x="39" y="10161"/>
                </a:moveTo>
                <a:lnTo>
                  <a:pt x="39" y="4"/>
                </a:lnTo>
                <a:lnTo>
                  <a:pt x="10239" y="4"/>
                </a:lnTo>
                <a:lnTo>
                  <a:pt x="10239" y="10161"/>
                </a:lnTo>
                <a:close/>
                <a:moveTo>
                  <a:pt x="806" y="77201"/>
                </a:moveTo>
                <a:lnTo>
                  <a:pt x="806" y="26641"/>
                </a:lnTo>
                <a:lnTo>
                  <a:pt x="9301" y="26641"/>
                </a:lnTo>
                <a:lnTo>
                  <a:pt x="9301" y="77201"/>
                </a:lnTo>
                <a:close/>
              </a:path>
            </a:pathLst>
          </a:custGeom>
          <a:solidFill>
            <a:srgbClr val="000000"/>
          </a:solidFill>
          <a:ln w="14206" cap="flat">
            <a:noFill/>
            <a:prstDash val="solid"/>
            <a:miter/>
          </a:ln>
        </p:spPr>
        <p:txBody>
          <a:bodyPr rtlCol="0" anchor="ctr"/>
          <a:lstStyle/>
          <a:p>
            <a:endParaRPr lang="en-AE"/>
          </a:p>
        </p:txBody>
      </p:sp>
      <p:sp>
        <p:nvSpPr>
          <p:cNvPr id="74" name="Freeform: Shape 73">
            <a:extLst>
              <a:ext uri="{FF2B5EF4-FFF2-40B4-BE49-F238E27FC236}">
                <a16:creationId xmlns:a16="http://schemas.microsoft.com/office/drawing/2014/main" id="{3F9B526B-3FCE-C9F0-ABAC-A03C2563AE48}"/>
              </a:ext>
            </a:extLst>
          </p:cNvPr>
          <p:cNvSpPr/>
          <p:nvPr/>
        </p:nvSpPr>
        <p:spPr>
          <a:xfrm>
            <a:off x="3886875" y="2516676"/>
            <a:ext cx="78516" cy="84345"/>
          </a:xfrm>
          <a:custGeom>
            <a:avLst/>
            <a:gdLst>
              <a:gd name="connsiteX0" fmla="*/ 40 w 49949"/>
              <a:gd name="connsiteY0" fmla="*/ 27252 h 53657"/>
              <a:gd name="connsiteX1" fmla="*/ 7371 w 49949"/>
              <a:gd name="connsiteY1" fmla="*/ 7889 h 53657"/>
              <a:gd name="connsiteX2" fmla="*/ 24958 w 49949"/>
              <a:gd name="connsiteY2" fmla="*/ 4 h 53657"/>
              <a:gd name="connsiteX3" fmla="*/ 42830 w 49949"/>
              <a:gd name="connsiteY3" fmla="*/ 8272 h 53657"/>
              <a:gd name="connsiteX4" fmla="*/ 49990 w 49949"/>
              <a:gd name="connsiteY4" fmla="*/ 27366 h 53657"/>
              <a:gd name="connsiteX5" fmla="*/ 42446 w 49949"/>
              <a:gd name="connsiteY5" fmla="*/ 46175 h 53657"/>
              <a:gd name="connsiteX6" fmla="*/ 24958 w 49949"/>
              <a:gd name="connsiteY6" fmla="*/ 53662 h 53657"/>
              <a:gd name="connsiteX7" fmla="*/ 7484 w 49949"/>
              <a:gd name="connsiteY7" fmla="*/ 46118 h 53657"/>
              <a:gd name="connsiteX8" fmla="*/ 40 w 49949"/>
              <a:gd name="connsiteY8" fmla="*/ 27252 h 53657"/>
              <a:gd name="connsiteX9" fmla="*/ 8919 w 49949"/>
              <a:gd name="connsiteY9" fmla="*/ 26144 h 53657"/>
              <a:gd name="connsiteX10" fmla="*/ 13749 w 49949"/>
              <a:gd name="connsiteY10" fmla="*/ 41231 h 53657"/>
              <a:gd name="connsiteX11" fmla="*/ 24958 w 49949"/>
              <a:gd name="connsiteY11" fmla="*/ 46346 h 53657"/>
              <a:gd name="connsiteX12" fmla="*/ 36167 w 49949"/>
              <a:gd name="connsiteY12" fmla="*/ 41174 h 53657"/>
              <a:gd name="connsiteX13" fmla="*/ 40997 w 49949"/>
              <a:gd name="connsiteY13" fmla="*/ 26144 h 53657"/>
              <a:gd name="connsiteX14" fmla="*/ 36167 w 49949"/>
              <a:gd name="connsiteY14" fmla="*/ 11824 h 53657"/>
              <a:gd name="connsiteX15" fmla="*/ 24958 w 49949"/>
              <a:gd name="connsiteY15" fmla="*/ 7051 h 53657"/>
              <a:gd name="connsiteX16" fmla="*/ 13806 w 49949"/>
              <a:gd name="connsiteY16" fmla="*/ 11824 h 53657"/>
              <a:gd name="connsiteX17" fmla="*/ 8919 w 49949"/>
              <a:gd name="connsiteY17" fmla="*/ 26144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949" h="53657">
                <a:moveTo>
                  <a:pt x="40" y="27252"/>
                </a:moveTo>
                <a:cubicBezTo>
                  <a:pt x="40" y="19595"/>
                  <a:pt x="2484" y="13159"/>
                  <a:pt x="7371" y="7889"/>
                </a:cubicBezTo>
                <a:cubicBezTo>
                  <a:pt x="12258" y="2675"/>
                  <a:pt x="18139" y="4"/>
                  <a:pt x="24958" y="4"/>
                </a:cubicBezTo>
                <a:cubicBezTo>
                  <a:pt x="32062" y="4"/>
                  <a:pt x="38057" y="2774"/>
                  <a:pt x="42830" y="8272"/>
                </a:cubicBezTo>
                <a:cubicBezTo>
                  <a:pt x="47603" y="13770"/>
                  <a:pt x="49990" y="20149"/>
                  <a:pt x="49990" y="27366"/>
                </a:cubicBezTo>
                <a:cubicBezTo>
                  <a:pt x="49990" y="34909"/>
                  <a:pt x="47433" y="41174"/>
                  <a:pt x="42446" y="46175"/>
                </a:cubicBezTo>
                <a:cubicBezTo>
                  <a:pt x="37446" y="51176"/>
                  <a:pt x="31621" y="53662"/>
                  <a:pt x="24958" y="53662"/>
                </a:cubicBezTo>
                <a:cubicBezTo>
                  <a:pt x="18296" y="53662"/>
                  <a:pt x="12471" y="51176"/>
                  <a:pt x="7484" y="46118"/>
                </a:cubicBezTo>
                <a:cubicBezTo>
                  <a:pt x="2484" y="41075"/>
                  <a:pt x="40" y="34796"/>
                  <a:pt x="40" y="27252"/>
                </a:cubicBezTo>
                <a:close/>
                <a:moveTo>
                  <a:pt x="8919" y="26144"/>
                </a:moveTo>
                <a:cubicBezTo>
                  <a:pt x="8919" y="32807"/>
                  <a:pt x="10525" y="37850"/>
                  <a:pt x="13749" y="41231"/>
                </a:cubicBezTo>
                <a:cubicBezTo>
                  <a:pt x="16974" y="44683"/>
                  <a:pt x="20682" y="46346"/>
                  <a:pt x="24958" y="46346"/>
                </a:cubicBezTo>
                <a:cubicBezTo>
                  <a:pt x="29178" y="46346"/>
                  <a:pt x="32957" y="44627"/>
                  <a:pt x="36167" y="41174"/>
                </a:cubicBezTo>
                <a:cubicBezTo>
                  <a:pt x="39392" y="37736"/>
                  <a:pt x="40997" y="32750"/>
                  <a:pt x="40997" y="26144"/>
                </a:cubicBezTo>
                <a:cubicBezTo>
                  <a:pt x="40997" y="19822"/>
                  <a:pt x="39392" y="15049"/>
                  <a:pt x="36167" y="11824"/>
                </a:cubicBezTo>
                <a:cubicBezTo>
                  <a:pt x="32957" y="8656"/>
                  <a:pt x="29178" y="7051"/>
                  <a:pt x="24958" y="7051"/>
                </a:cubicBezTo>
                <a:cubicBezTo>
                  <a:pt x="20739" y="7051"/>
                  <a:pt x="17031" y="8656"/>
                  <a:pt x="13806" y="11824"/>
                </a:cubicBezTo>
                <a:cubicBezTo>
                  <a:pt x="10525" y="15049"/>
                  <a:pt x="8919" y="19822"/>
                  <a:pt x="8919" y="26144"/>
                </a:cubicBezTo>
                <a:close/>
              </a:path>
            </a:pathLst>
          </a:custGeom>
          <a:solidFill>
            <a:srgbClr val="000000"/>
          </a:solidFill>
          <a:ln w="14206" cap="flat">
            <a:noFill/>
            <a:prstDash val="solid"/>
            <a:miter/>
          </a:ln>
        </p:spPr>
        <p:txBody>
          <a:bodyPr rtlCol="0" anchor="ctr"/>
          <a:lstStyle/>
          <a:p>
            <a:endParaRPr lang="en-AE"/>
          </a:p>
        </p:txBody>
      </p:sp>
      <p:sp>
        <p:nvSpPr>
          <p:cNvPr id="75" name="Freeform: Shape 74">
            <a:extLst>
              <a:ext uri="{FF2B5EF4-FFF2-40B4-BE49-F238E27FC236}">
                <a16:creationId xmlns:a16="http://schemas.microsoft.com/office/drawing/2014/main" id="{E07086A5-5B96-981B-56FB-71DC87DBA62D}"/>
              </a:ext>
            </a:extLst>
          </p:cNvPr>
          <p:cNvSpPr/>
          <p:nvPr/>
        </p:nvSpPr>
        <p:spPr>
          <a:xfrm>
            <a:off x="3985200" y="2517726"/>
            <a:ext cx="63576" cy="81308"/>
          </a:xfrm>
          <a:custGeom>
            <a:avLst/>
            <a:gdLst>
              <a:gd name="connsiteX0" fmla="*/ 42 w 40445"/>
              <a:gd name="connsiteY0" fmla="*/ 51730 h 51725"/>
              <a:gd name="connsiteX1" fmla="*/ 42 w 40445"/>
              <a:gd name="connsiteY1" fmla="*/ 558 h 51725"/>
              <a:gd name="connsiteX2" fmla="*/ 8310 w 40445"/>
              <a:gd name="connsiteY2" fmla="*/ 558 h 51725"/>
              <a:gd name="connsiteX3" fmla="*/ 8310 w 40445"/>
              <a:gd name="connsiteY3" fmla="*/ 8542 h 51725"/>
              <a:gd name="connsiteX4" fmla="*/ 24903 w 40445"/>
              <a:gd name="connsiteY4" fmla="*/ 4 h 51725"/>
              <a:gd name="connsiteX5" fmla="*/ 32106 w 40445"/>
              <a:gd name="connsiteY5" fmla="*/ 1283 h 51725"/>
              <a:gd name="connsiteX6" fmla="*/ 36723 w 40445"/>
              <a:gd name="connsiteY6" fmla="*/ 4337 h 51725"/>
              <a:gd name="connsiteX7" fmla="*/ 39110 w 40445"/>
              <a:gd name="connsiteY7" fmla="*/ 8940 h 51725"/>
              <a:gd name="connsiteX8" fmla="*/ 40275 w 40445"/>
              <a:gd name="connsiteY8" fmla="*/ 13870 h 51725"/>
              <a:gd name="connsiteX9" fmla="*/ 40488 w 40445"/>
              <a:gd name="connsiteY9" fmla="*/ 18984 h 51725"/>
              <a:gd name="connsiteX10" fmla="*/ 40488 w 40445"/>
              <a:gd name="connsiteY10" fmla="*/ 51730 h 51725"/>
              <a:gd name="connsiteX11" fmla="*/ 31609 w 40445"/>
              <a:gd name="connsiteY11" fmla="*/ 51730 h 51725"/>
              <a:gd name="connsiteX12" fmla="*/ 31609 w 40445"/>
              <a:gd name="connsiteY12" fmla="*/ 19808 h 51725"/>
              <a:gd name="connsiteX13" fmla="*/ 31552 w 40445"/>
              <a:gd name="connsiteY13" fmla="*/ 16768 h 51725"/>
              <a:gd name="connsiteX14" fmla="*/ 30884 w 40445"/>
              <a:gd name="connsiteY14" fmla="*/ 13486 h 51725"/>
              <a:gd name="connsiteX15" fmla="*/ 29165 w 40445"/>
              <a:gd name="connsiteY15" fmla="*/ 10162 h 51725"/>
              <a:gd name="connsiteX16" fmla="*/ 25898 w 40445"/>
              <a:gd name="connsiteY16" fmla="*/ 7945 h 51725"/>
              <a:gd name="connsiteX17" fmla="*/ 20457 w 40445"/>
              <a:gd name="connsiteY17" fmla="*/ 6937 h 51725"/>
              <a:gd name="connsiteX18" fmla="*/ 11635 w 40445"/>
              <a:gd name="connsiteY18" fmla="*/ 12051 h 51725"/>
              <a:gd name="connsiteX19" fmla="*/ 8921 w 40445"/>
              <a:gd name="connsiteY19" fmla="*/ 24425 h 51725"/>
              <a:gd name="connsiteX20" fmla="*/ 8921 w 40445"/>
              <a:gd name="connsiteY20" fmla="*/ 51730 h 5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445" h="51725">
                <a:moveTo>
                  <a:pt x="42" y="51730"/>
                </a:moveTo>
                <a:lnTo>
                  <a:pt x="42" y="558"/>
                </a:lnTo>
                <a:lnTo>
                  <a:pt x="8310" y="558"/>
                </a:lnTo>
                <a:lnTo>
                  <a:pt x="8310" y="8542"/>
                </a:lnTo>
                <a:cubicBezTo>
                  <a:pt x="12686" y="2888"/>
                  <a:pt x="18241" y="4"/>
                  <a:pt x="24903" y="4"/>
                </a:cubicBezTo>
                <a:cubicBezTo>
                  <a:pt x="27674" y="4"/>
                  <a:pt x="30117" y="444"/>
                  <a:pt x="32106" y="1283"/>
                </a:cubicBezTo>
                <a:cubicBezTo>
                  <a:pt x="34109" y="2107"/>
                  <a:pt x="35658" y="3115"/>
                  <a:pt x="36723" y="4337"/>
                </a:cubicBezTo>
                <a:cubicBezTo>
                  <a:pt x="37775" y="5559"/>
                  <a:pt x="38599" y="7107"/>
                  <a:pt x="39110" y="8940"/>
                </a:cubicBezTo>
                <a:cubicBezTo>
                  <a:pt x="39721" y="10829"/>
                  <a:pt x="40104" y="12435"/>
                  <a:pt x="40275" y="13870"/>
                </a:cubicBezTo>
                <a:cubicBezTo>
                  <a:pt x="40374" y="15319"/>
                  <a:pt x="40488" y="17038"/>
                  <a:pt x="40488" y="18984"/>
                </a:cubicBezTo>
                <a:lnTo>
                  <a:pt x="40488" y="51730"/>
                </a:lnTo>
                <a:lnTo>
                  <a:pt x="31609" y="51730"/>
                </a:lnTo>
                <a:lnTo>
                  <a:pt x="31609" y="19808"/>
                </a:lnTo>
                <a:cubicBezTo>
                  <a:pt x="31609" y="18544"/>
                  <a:pt x="31609" y="17535"/>
                  <a:pt x="31552" y="16768"/>
                </a:cubicBezTo>
                <a:cubicBezTo>
                  <a:pt x="31552" y="15986"/>
                  <a:pt x="31339" y="14935"/>
                  <a:pt x="30884" y="13486"/>
                </a:cubicBezTo>
                <a:cubicBezTo>
                  <a:pt x="30501" y="12094"/>
                  <a:pt x="29890" y="10986"/>
                  <a:pt x="29165" y="10162"/>
                </a:cubicBezTo>
                <a:cubicBezTo>
                  <a:pt x="28498" y="9324"/>
                  <a:pt x="27390" y="8599"/>
                  <a:pt x="25898" y="7945"/>
                </a:cubicBezTo>
                <a:cubicBezTo>
                  <a:pt x="24449" y="7278"/>
                  <a:pt x="22616" y="6937"/>
                  <a:pt x="20457" y="6937"/>
                </a:cubicBezTo>
                <a:cubicBezTo>
                  <a:pt x="16465" y="6937"/>
                  <a:pt x="13524" y="8656"/>
                  <a:pt x="11635" y="12051"/>
                </a:cubicBezTo>
                <a:cubicBezTo>
                  <a:pt x="9859" y="15489"/>
                  <a:pt x="8921" y="19595"/>
                  <a:pt x="8921" y="24425"/>
                </a:cubicBezTo>
                <a:lnTo>
                  <a:pt x="8921" y="51730"/>
                </a:lnTo>
                <a:close/>
              </a:path>
            </a:pathLst>
          </a:custGeom>
          <a:solidFill>
            <a:srgbClr val="000000"/>
          </a:solidFill>
          <a:ln w="14206" cap="flat">
            <a:noFill/>
            <a:prstDash val="solid"/>
            <a:miter/>
          </a:ln>
        </p:spPr>
        <p:txBody>
          <a:bodyPr rtlCol="0" anchor="ctr"/>
          <a:lstStyle/>
          <a:p>
            <a:endParaRPr lang="en-AE"/>
          </a:p>
        </p:txBody>
      </p:sp>
      <p:sp>
        <p:nvSpPr>
          <p:cNvPr id="76" name="Freeform: Shape 75">
            <a:extLst>
              <a:ext uri="{FF2B5EF4-FFF2-40B4-BE49-F238E27FC236}">
                <a16:creationId xmlns:a16="http://schemas.microsoft.com/office/drawing/2014/main" id="{5C0EFB40-8218-5E9E-C882-1060649C76F6}"/>
              </a:ext>
            </a:extLst>
          </p:cNvPr>
          <p:cNvSpPr/>
          <p:nvPr/>
        </p:nvSpPr>
        <p:spPr>
          <a:xfrm>
            <a:off x="4067982" y="2516676"/>
            <a:ext cx="59489" cy="84434"/>
          </a:xfrm>
          <a:custGeom>
            <a:avLst/>
            <a:gdLst>
              <a:gd name="connsiteX0" fmla="*/ 44 w 37845"/>
              <a:gd name="connsiteY0" fmla="*/ 48505 h 53714"/>
              <a:gd name="connsiteX1" fmla="*/ 1365 w 37845"/>
              <a:gd name="connsiteY1" fmla="*/ 40791 h 53714"/>
              <a:gd name="connsiteX2" fmla="*/ 2814 w 37845"/>
              <a:gd name="connsiteY2" fmla="*/ 41686 h 53714"/>
              <a:gd name="connsiteX3" fmla="*/ 4704 w 37845"/>
              <a:gd name="connsiteY3" fmla="*/ 42737 h 53714"/>
              <a:gd name="connsiteX4" fmla="*/ 6749 w 37845"/>
              <a:gd name="connsiteY4" fmla="*/ 43788 h 53714"/>
              <a:gd name="connsiteX5" fmla="*/ 9420 w 37845"/>
              <a:gd name="connsiteY5" fmla="*/ 44840 h 53714"/>
              <a:gd name="connsiteX6" fmla="*/ 12191 w 37845"/>
              <a:gd name="connsiteY6" fmla="*/ 45678 h 53714"/>
              <a:gd name="connsiteX7" fmla="*/ 15572 w 37845"/>
              <a:gd name="connsiteY7" fmla="*/ 46346 h 53714"/>
              <a:gd name="connsiteX8" fmla="*/ 19237 w 37845"/>
              <a:gd name="connsiteY8" fmla="*/ 46502 h 53714"/>
              <a:gd name="connsiteX9" fmla="*/ 27335 w 37845"/>
              <a:gd name="connsiteY9" fmla="*/ 44129 h 53714"/>
              <a:gd name="connsiteX10" fmla="*/ 29835 w 37845"/>
              <a:gd name="connsiteY10" fmla="*/ 38745 h 53714"/>
              <a:gd name="connsiteX11" fmla="*/ 27789 w 37845"/>
              <a:gd name="connsiteY11" fmla="*/ 34029 h 53714"/>
              <a:gd name="connsiteX12" fmla="*/ 23456 w 37845"/>
              <a:gd name="connsiteY12" fmla="*/ 31471 h 53714"/>
              <a:gd name="connsiteX13" fmla="*/ 18413 w 37845"/>
              <a:gd name="connsiteY13" fmla="*/ 30363 h 53714"/>
              <a:gd name="connsiteX14" fmla="*/ 12574 w 37845"/>
              <a:gd name="connsiteY14" fmla="*/ 28971 h 53714"/>
              <a:gd name="connsiteX15" fmla="*/ 4306 w 37845"/>
              <a:gd name="connsiteY15" fmla="*/ 23928 h 53714"/>
              <a:gd name="connsiteX16" fmla="*/ 754 w 37845"/>
              <a:gd name="connsiteY16" fmla="*/ 14992 h 53714"/>
              <a:gd name="connsiteX17" fmla="*/ 1536 w 37845"/>
              <a:gd name="connsiteY17" fmla="*/ 10048 h 53714"/>
              <a:gd name="connsiteX18" fmla="*/ 4206 w 37845"/>
              <a:gd name="connsiteY18" fmla="*/ 5275 h 53714"/>
              <a:gd name="connsiteX19" fmla="*/ 9974 w 37845"/>
              <a:gd name="connsiteY19" fmla="*/ 1453 h 53714"/>
              <a:gd name="connsiteX20" fmla="*/ 19351 w 37845"/>
              <a:gd name="connsiteY20" fmla="*/ 4 h 53714"/>
              <a:gd name="connsiteX21" fmla="*/ 35944 w 37845"/>
              <a:gd name="connsiteY21" fmla="*/ 3499 h 53714"/>
              <a:gd name="connsiteX22" fmla="*/ 34722 w 37845"/>
              <a:gd name="connsiteY22" fmla="*/ 11043 h 53714"/>
              <a:gd name="connsiteX23" fmla="*/ 33386 w 37845"/>
              <a:gd name="connsiteY23" fmla="*/ 10432 h 53714"/>
              <a:gd name="connsiteX24" fmla="*/ 32051 w 37845"/>
              <a:gd name="connsiteY24" fmla="*/ 9778 h 53714"/>
              <a:gd name="connsiteX25" fmla="*/ 30787 w 37845"/>
              <a:gd name="connsiteY25" fmla="*/ 9210 h 53714"/>
              <a:gd name="connsiteX26" fmla="*/ 29281 w 37845"/>
              <a:gd name="connsiteY26" fmla="*/ 8656 h 53714"/>
              <a:gd name="connsiteX27" fmla="*/ 27903 w 37845"/>
              <a:gd name="connsiteY27" fmla="*/ 8102 h 53714"/>
              <a:gd name="connsiteX28" fmla="*/ 26283 w 37845"/>
              <a:gd name="connsiteY28" fmla="*/ 7661 h 53714"/>
              <a:gd name="connsiteX29" fmla="*/ 24621 w 37845"/>
              <a:gd name="connsiteY29" fmla="*/ 7335 h 53714"/>
              <a:gd name="connsiteX30" fmla="*/ 22732 w 37845"/>
              <a:gd name="connsiteY30" fmla="*/ 7051 h 53714"/>
              <a:gd name="connsiteX31" fmla="*/ 20743 w 37845"/>
              <a:gd name="connsiteY31" fmla="*/ 6880 h 53714"/>
              <a:gd name="connsiteX32" fmla="*/ 18356 w 37845"/>
              <a:gd name="connsiteY32" fmla="*/ 6880 h 53714"/>
              <a:gd name="connsiteX33" fmla="*/ 10969 w 37845"/>
              <a:gd name="connsiteY33" fmla="*/ 8997 h 53714"/>
              <a:gd name="connsiteX34" fmla="*/ 8809 w 37845"/>
              <a:gd name="connsiteY34" fmla="*/ 13827 h 53714"/>
              <a:gd name="connsiteX35" fmla="*/ 11807 w 37845"/>
              <a:gd name="connsiteY35" fmla="*/ 19268 h 53714"/>
              <a:gd name="connsiteX36" fmla="*/ 20288 w 37845"/>
              <a:gd name="connsiteY36" fmla="*/ 21811 h 53714"/>
              <a:gd name="connsiteX37" fmla="*/ 28002 w 37845"/>
              <a:gd name="connsiteY37" fmla="*/ 23814 h 53714"/>
              <a:gd name="connsiteX38" fmla="*/ 35006 w 37845"/>
              <a:gd name="connsiteY38" fmla="*/ 29312 h 53714"/>
              <a:gd name="connsiteX39" fmla="*/ 37890 w 37845"/>
              <a:gd name="connsiteY39" fmla="*/ 38021 h 53714"/>
              <a:gd name="connsiteX40" fmla="*/ 37109 w 37845"/>
              <a:gd name="connsiteY40" fmla="*/ 43121 h 53714"/>
              <a:gd name="connsiteX41" fmla="*/ 34438 w 37845"/>
              <a:gd name="connsiteY41" fmla="*/ 48121 h 53714"/>
              <a:gd name="connsiteX42" fmla="*/ 28613 w 37845"/>
              <a:gd name="connsiteY42" fmla="*/ 52170 h 53714"/>
              <a:gd name="connsiteX43" fmla="*/ 19351 w 37845"/>
              <a:gd name="connsiteY43" fmla="*/ 53719 h 53714"/>
              <a:gd name="connsiteX44" fmla="*/ 44 w 37845"/>
              <a:gd name="connsiteY44" fmla="*/ 48562 h 5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7845" h="53714">
                <a:moveTo>
                  <a:pt x="44" y="48505"/>
                </a:moveTo>
                <a:lnTo>
                  <a:pt x="1365" y="40791"/>
                </a:lnTo>
                <a:cubicBezTo>
                  <a:pt x="1536" y="40904"/>
                  <a:pt x="2033" y="41174"/>
                  <a:pt x="2814" y="41686"/>
                </a:cubicBezTo>
                <a:cubicBezTo>
                  <a:pt x="3695" y="42183"/>
                  <a:pt x="4306" y="42510"/>
                  <a:pt x="4704" y="42737"/>
                </a:cubicBezTo>
                <a:cubicBezTo>
                  <a:pt x="5144" y="42950"/>
                  <a:pt x="5869" y="43348"/>
                  <a:pt x="6749" y="43788"/>
                </a:cubicBezTo>
                <a:cubicBezTo>
                  <a:pt x="7758" y="44229"/>
                  <a:pt x="8582" y="44627"/>
                  <a:pt x="9420" y="44840"/>
                </a:cubicBezTo>
                <a:cubicBezTo>
                  <a:pt x="10187" y="45124"/>
                  <a:pt x="11139" y="45394"/>
                  <a:pt x="12191" y="45678"/>
                </a:cubicBezTo>
                <a:cubicBezTo>
                  <a:pt x="13242" y="46005"/>
                  <a:pt x="14350" y="46232"/>
                  <a:pt x="15572" y="46346"/>
                </a:cubicBezTo>
                <a:cubicBezTo>
                  <a:pt x="16737" y="46459"/>
                  <a:pt x="17958" y="46502"/>
                  <a:pt x="19237" y="46502"/>
                </a:cubicBezTo>
                <a:cubicBezTo>
                  <a:pt x="23016" y="46502"/>
                  <a:pt x="25672" y="45735"/>
                  <a:pt x="27335" y="44129"/>
                </a:cubicBezTo>
                <a:cubicBezTo>
                  <a:pt x="29011" y="42510"/>
                  <a:pt x="29835" y="40734"/>
                  <a:pt x="29835" y="38745"/>
                </a:cubicBezTo>
                <a:cubicBezTo>
                  <a:pt x="29835" y="36856"/>
                  <a:pt x="29110" y="35293"/>
                  <a:pt x="27789" y="34029"/>
                </a:cubicBezTo>
                <a:cubicBezTo>
                  <a:pt x="26397" y="32807"/>
                  <a:pt x="24948" y="31912"/>
                  <a:pt x="23456" y="31471"/>
                </a:cubicBezTo>
                <a:cubicBezTo>
                  <a:pt x="22675" y="31244"/>
                  <a:pt x="21013" y="30917"/>
                  <a:pt x="18413" y="30363"/>
                </a:cubicBezTo>
                <a:cubicBezTo>
                  <a:pt x="15742" y="29809"/>
                  <a:pt x="13796" y="29355"/>
                  <a:pt x="12574" y="28971"/>
                </a:cubicBezTo>
                <a:cubicBezTo>
                  <a:pt x="9477" y="27977"/>
                  <a:pt x="6693" y="26314"/>
                  <a:pt x="4306" y="23928"/>
                </a:cubicBezTo>
                <a:cubicBezTo>
                  <a:pt x="1919" y="21541"/>
                  <a:pt x="754" y="18544"/>
                  <a:pt x="754" y="14992"/>
                </a:cubicBezTo>
                <a:cubicBezTo>
                  <a:pt x="754" y="13273"/>
                  <a:pt x="982" y="11597"/>
                  <a:pt x="1536" y="10048"/>
                </a:cubicBezTo>
                <a:cubicBezTo>
                  <a:pt x="2033" y="8500"/>
                  <a:pt x="2928" y="6937"/>
                  <a:pt x="4206" y="5275"/>
                </a:cubicBezTo>
                <a:cubicBezTo>
                  <a:pt x="5414" y="3669"/>
                  <a:pt x="7360" y="2391"/>
                  <a:pt x="9974" y="1453"/>
                </a:cubicBezTo>
                <a:cubicBezTo>
                  <a:pt x="12574" y="501"/>
                  <a:pt x="15685" y="4"/>
                  <a:pt x="19351" y="4"/>
                </a:cubicBezTo>
                <a:cubicBezTo>
                  <a:pt x="24792" y="4"/>
                  <a:pt x="30275" y="1169"/>
                  <a:pt x="35944" y="3499"/>
                </a:cubicBezTo>
                <a:lnTo>
                  <a:pt x="34722" y="11043"/>
                </a:lnTo>
                <a:cubicBezTo>
                  <a:pt x="34608" y="10986"/>
                  <a:pt x="34168" y="10773"/>
                  <a:pt x="33386" y="10432"/>
                </a:cubicBezTo>
                <a:cubicBezTo>
                  <a:pt x="32619" y="10105"/>
                  <a:pt x="32165" y="9878"/>
                  <a:pt x="32051" y="9778"/>
                </a:cubicBezTo>
                <a:cubicBezTo>
                  <a:pt x="31952" y="9721"/>
                  <a:pt x="31497" y="9494"/>
                  <a:pt x="30787" y="9210"/>
                </a:cubicBezTo>
                <a:cubicBezTo>
                  <a:pt x="30062" y="8940"/>
                  <a:pt x="29565" y="8769"/>
                  <a:pt x="29281" y="8656"/>
                </a:cubicBezTo>
                <a:cubicBezTo>
                  <a:pt x="29011" y="8556"/>
                  <a:pt x="28500" y="8386"/>
                  <a:pt x="27903" y="8102"/>
                </a:cubicBezTo>
                <a:cubicBezTo>
                  <a:pt x="27235" y="7832"/>
                  <a:pt x="26681" y="7718"/>
                  <a:pt x="26283" y="7661"/>
                </a:cubicBezTo>
                <a:cubicBezTo>
                  <a:pt x="25900" y="7661"/>
                  <a:pt x="25346" y="7548"/>
                  <a:pt x="24621" y="7335"/>
                </a:cubicBezTo>
                <a:cubicBezTo>
                  <a:pt x="23897" y="7164"/>
                  <a:pt x="23286" y="7051"/>
                  <a:pt x="22732" y="7051"/>
                </a:cubicBezTo>
                <a:cubicBezTo>
                  <a:pt x="22178" y="6994"/>
                  <a:pt x="21510" y="6937"/>
                  <a:pt x="20743" y="6880"/>
                </a:cubicBezTo>
                <a:cubicBezTo>
                  <a:pt x="19961" y="6880"/>
                  <a:pt x="19180" y="6880"/>
                  <a:pt x="18356" y="6880"/>
                </a:cubicBezTo>
                <a:cubicBezTo>
                  <a:pt x="14861" y="6880"/>
                  <a:pt x="12418" y="7548"/>
                  <a:pt x="10969" y="8997"/>
                </a:cubicBezTo>
                <a:cubicBezTo>
                  <a:pt x="9534" y="10389"/>
                  <a:pt x="8809" y="11994"/>
                  <a:pt x="8809" y="13827"/>
                </a:cubicBezTo>
                <a:cubicBezTo>
                  <a:pt x="8809" y="16313"/>
                  <a:pt x="9804" y="18146"/>
                  <a:pt x="11807" y="19268"/>
                </a:cubicBezTo>
                <a:cubicBezTo>
                  <a:pt x="13796" y="20319"/>
                  <a:pt x="16637" y="21143"/>
                  <a:pt x="20288" y="21811"/>
                </a:cubicBezTo>
                <a:cubicBezTo>
                  <a:pt x="23897" y="22422"/>
                  <a:pt x="26454" y="23090"/>
                  <a:pt x="28002" y="23814"/>
                </a:cubicBezTo>
                <a:cubicBezTo>
                  <a:pt x="30730" y="25036"/>
                  <a:pt x="33060" y="26868"/>
                  <a:pt x="35006" y="29312"/>
                </a:cubicBezTo>
                <a:cubicBezTo>
                  <a:pt x="36881" y="31699"/>
                  <a:pt x="37890" y="34583"/>
                  <a:pt x="37890" y="38021"/>
                </a:cubicBezTo>
                <a:cubicBezTo>
                  <a:pt x="37890" y="39740"/>
                  <a:pt x="37606" y="41459"/>
                  <a:pt x="37109" y="43121"/>
                </a:cubicBezTo>
                <a:cubicBezTo>
                  <a:pt x="36555" y="44783"/>
                  <a:pt x="35660" y="46459"/>
                  <a:pt x="34438" y="48121"/>
                </a:cubicBezTo>
                <a:cubicBezTo>
                  <a:pt x="33173" y="49783"/>
                  <a:pt x="31227" y="51119"/>
                  <a:pt x="28613" y="52170"/>
                </a:cubicBezTo>
                <a:cubicBezTo>
                  <a:pt x="26013" y="53165"/>
                  <a:pt x="22902" y="53719"/>
                  <a:pt x="19351" y="53719"/>
                </a:cubicBezTo>
                <a:cubicBezTo>
                  <a:pt x="12688" y="53662"/>
                  <a:pt x="6252" y="51943"/>
                  <a:pt x="44" y="48562"/>
                </a:cubicBezTo>
                <a:close/>
              </a:path>
            </a:pathLst>
          </a:custGeom>
          <a:solidFill>
            <a:srgbClr val="000000"/>
          </a:solidFill>
          <a:ln w="14206" cap="flat">
            <a:noFill/>
            <a:prstDash val="solid"/>
            <a:miter/>
          </a:ln>
        </p:spPr>
        <p:txBody>
          <a:bodyPr rtlCol="0" anchor="ctr"/>
          <a:lstStyle/>
          <a:p>
            <a:endParaRPr lang="en-AE"/>
          </a:p>
        </p:txBody>
      </p:sp>
      <p:sp>
        <p:nvSpPr>
          <p:cNvPr id="77" name="Freeform: Shape 76">
            <a:extLst>
              <a:ext uri="{FF2B5EF4-FFF2-40B4-BE49-F238E27FC236}">
                <a16:creationId xmlns:a16="http://schemas.microsoft.com/office/drawing/2014/main" id="{3AAF560F-A9FE-B417-930F-C36B71AF529D}"/>
              </a:ext>
            </a:extLst>
          </p:cNvPr>
          <p:cNvSpPr/>
          <p:nvPr/>
        </p:nvSpPr>
        <p:spPr>
          <a:xfrm>
            <a:off x="2510368" y="2918462"/>
            <a:ext cx="76395" cy="92897"/>
          </a:xfrm>
          <a:custGeom>
            <a:avLst/>
            <a:gdLst>
              <a:gd name="connsiteX0" fmla="*/ 10 w 48600"/>
              <a:gd name="connsiteY0" fmla="*/ 59112 h 59098"/>
              <a:gd name="connsiteX1" fmla="*/ 10 w 48600"/>
              <a:gd name="connsiteY1" fmla="*/ 13 h 59098"/>
              <a:gd name="connsiteX2" fmla="*/ 20922 w 48600"/>
              <a:gd name="connsiteY2" fmla="*/ 13 h 59098"/>
              <a:gd name="connsiteX3" fmla="*/ 35625 w 48600"/>
              <a:gd name="connsiteY3" fmla="*/ 4005 h 59098"/>
              <a:gd name="connsiteX4" fmla="*/ 45229 w 48600"/>
              <a:gd name="connsiteY4" fmla="*/ 15114 h 59098"/>
              <a:gd name="connsiteX5" fmla="*/ 48610 w 48600"/>
              <a:gd name="connsiteY5" fmla="*/ 29989 h 59098"/>
              <a:gd name="connsiteX6" fmla="*/ 41621 w 48600"/>
              <a:gd name="connsiteY6" fmla="*/ 49849 h 59098"/>
              <a:gd name="connsiteX7" fmla="*/ 25198 w 48600"/>
              <a:gd name="connsiteY7" fmla="*/ 58956 h 59098"/>
              <a:gd name="connsiteX8" fmla="*/ 21092 w 48600"/>
              <a:gd name="connsiteY8" fmla="*/ 59112 h 59098"/>
              <a:gd name="connsiteX9" fmla="*/ 7383 w 48600"/>
              <a:gd name="connsiteY9" fmla="*/ 54338 h 59098"/>
              <a:gd name="connsiteX10" fmla="*/ 19586 w 48600"/>
              <a:gd name="connsiteY10" fmla="*/ 54338 h 59098"/>
              <a:gd name="connsiteX11" fmla="*/ 36179 w 48600"/>
              <a:gd name="connsiteY11" fmla="*/ 46525 h 59098"/>
              <a:gd name="connsiteX12" fmla="*/ 41237 w 48600"/>
              <a:gd name="connsiteY12" fmla="*/ 30088 h 59098"/>
              <a:gd name="connsiteX13" fmla="*/ 35526 w 48600"/>
              <a:gd name="connsiteY13" fmla="*/ 12003 h 59098"/>
              <a:gd name="connsiteX14" fmla="*/ 19586 w 48600"/>
              <a:gd name="connsiteY14" fmla="*/ 4730 h 59098"/>
              <a:gd name="connsiteX15" fmla="*/ 7383 w 48600"/>
              <a:gd name="connsiteY15" fmla="*/ 4730 h 5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600" h="59098">
                <a:moveTo>
                  <a:pt x="10" y="59112"/>
                </a:moveTo>
                <a:lnTo>
                  <a:pt x="10" y="13"/>
                </a:lnTo>
                <a:lnTo>
                  <a:pt x="20922" y="13"/>
                </a:lnTo>
                <a:cubicBezTo>
                  <a:pt x="26590" y="13"/>
                  <a:pt x="31520" y="1348"/>
                  <a:pt x="35625" y="4005"/>
                </a:cubicBezTo>
                <a:cubicBezTo>
                  <a:pt x="39788" y="6733"/>
                  <a:pt x="42956" y="10398"/>
                  <a:pt x="45229" y="15114"/>
                </a:cubicBezTo>
                <a:cubicBezTo>
                  <a:pt x="47502" y="19774"/>
                  <a:pt x="48610" y="24761"/>
                  <a:pt x="48610" y="29989"/>
                </a:cubicBezTo>
                <a:cubicBezTo>
                  <a:pt x="48610" y="37916"/>
                  <a:pt x="46280" y="44522"/>
                  <a:pt x="41621" y="49849"/>
                </a:cubicBezTo>
                <a:cubicBezTo>
                  <a:pt x="36961" y="55177"/>
                  <a:pt x="31520" y="58231"/>
                  <a:pt x="25198" y="58956"/>
                </a:cubicBezTo>
                <a:cubicBezTo>
                  <a:pt x="24317" y="59055"/>
                  <a:pt x="22925" y="59112"/>
                  <a:pt x="21092" y="59112"/>
                </a:cubicBezTo>
                <a:close/>
                <a:moveTo>
                  <a:pt x="7383" y="54338"/>
                </a:moveTo>
                <a:lnTo>
                  <a:pt x="19586" y="54338"/>
                </a:lnTo>
                <a:cubicBezTo>
                  <a:pt x="26690" y="54338"/>
                  <a:pt x="32244" y="51739"/>
                  <a:pt x="36179" y="46525"/>
                </a:cubicBezTo>
                <a:cubicBezTo>
                  <a:pt x="39575" y="42135"/>
                  <a:pt x="41237" y="36637"/>
                  <a:pt x="41237" y="30088"/>
                </a:cubicBezTo>
                <a:cubicBezTo>
                  <a:pt x="41237" y="22885"/>
                  <a:pt x="39348" y="16833"/>
                  <a:pt x="35526" y="12003"/>
                </a:cubicBezTo>
                <a:cubicBezTo>
                  <a:pt x="31747" y="7173"/>
                  <a:pt x="26420" y="4730"/>
                  <a:pt x="19586" y="4730"/>
                </a:cubicBezTo>
                <a:lnTo>
                  <a:pt x="7383" y="4730"/>
                </a:lnTo>
                <a:close/>
              </a:path>
            </a:pathLst>
          </a:custGeom>
          <a:solidFill>
            <a:srgbClr val="666666"/>
          </a:solidFill>
          <a:ln w="14206" cap="flat">
            <a:noFill/>
            <a:prstDash val="solid"/>
            <a:miter/>
          </a:ln>
        </p:spPr>
        <p:txBody>
          <a:bodyPr rtlCol="0" anchor="ctr"/>
          <a:lstStyle/>
          <a:p>
            <a:endParaRPr lang="en-AE"/>
          </a:p>
        </p:txBody>
      </p:sp>
      <p:sp>
        <p:nvSpPr>
          <p:cNvPr id="78" name="Freeform: Shape 77">
            <a:extLst>
              <a:ext uri="{FF2B5EF4-FFF2-40B4-BE49-F238E27FC236}">
                <a16:creationId xmlns:a16="http://schemas.microsoft.com/office/drawing/2014/main" id="{5CE363C0-2AD9-0500-2940-67CD7E1AACE4}"/>
              </a:ext>
            </a:extLst>
          </p:cNvPr>
          <p:cNvSpPr/>
          <p:nvPr/>
        </p:nvSpPr>
        <p:spPr>
          <a:xfrm>
            <a:off x="2604225" y="2920383"/>
            <a:ext cx="12036" cy="90978"/>
          </a:xfrm>
          <a:custGeom>
            <a:avLst/>
            <a:gdLst>
              <a:gd name="connsiteX0" fmla="*/ 11 w 7657"/>
              <a:gd name="connsiteY0" fmla="*/ 7614 h 57877"/>
              <a:gd name="connsiteX1" fmla="*/ 11 w 7657"/>
              <a:gd name="connsiteY1" fmla="*/ 13 h 57877"/>
              <a:gd name="connsiteX2" fmla="*/ 7668 w 7657"/>
              <a:gd name="connsiteY2" fmla="*/ 13 h 57877"/>
              <a:gd name="connsiteX3" fmla="*/ 7668 w 7657"/>
              <a:gd name="connsiteY3" fmla="*/ 7614 h 57877"/>
              <a:gd name="connsiteX4" fmla="*/ 565 w 7657"/>
              <a:gd name="connsiteY4" fmla="*/ 57890 h 57877"/>
              <a:gd name="connsiteX5" fmla="*/ 565 w 7657"/>
              <a:gd name="connsiteY5" fmla="*/ 19987 h 57877"/>
              <a:gd name="connsiteX6" fmla="*/ 6944 w 7657"/>
              <a:gd name="connsiteY6" fmla="*/ 19987 h 57877"/>
              <a:gd name="connsiteX7" fmla="*/ 6944 w 7657"/>
              <a:gd name="connsiteY7" fmla="*/ 57890 h 5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57" h="57877">
                <a:moveTo>
                  <a:pt x="11" y="7614"/>
                </a:moveTo>
                <a:lnTo>
                  <a:pt x="11" y="13"/>
                </a:lnTo>
                <a:lnTo>
                  <a:pt x="7668" y="13"/>
                </a:lnTo>
                <a:lnTo>
                  <a:pt x="7668" y="7614"/>
                </a:lnTo>
                <a:close/>
                <a:moveTo>
                  <a:pt x="565" y="57890"/>
                </a:moveTo>
                <a:lnTo>
                  <a:pt x="565" y="19987"/>
                </a:lnTo>
                <a:lnTo>
                  <a:pt x="6944" y="19987"/>
                </a:lnTo>
                <a:lnTo>
                  <a:pt x="6944" y="57890"/>
                </a:lnTo>
                <a:close/>
              </a:path>
            </a:pathLst>
          </a:custGeom>
          <a:solidFill>
            <a:srgbClr val="666666"/>
          </a:solidFill>
          <a:ln w="14206" cap="flat">
            <a:noFill/>
            <a:prstDash val="solid"/>
            <a:miter/>
          </a:ln>
        </p:spPr>
        <p:txBody>
          <a:bodyPr rtlCol="0" anchor="ctr"/>
          <a:lstStyle/>
          <a:p>
            <a:endParaRPr lang="en-AE"/>
          </a:p>
        </p:txBody>
      </p:sp>
      <p:sp>
        <p:nvSpPr>
          <p:cNvPr id="79" name="Freeform: Shape 78">
            <a:extLst>
              <a:ext uri="{FF2B5EF4-FFF2-40B4-BE49-F238E27FC236}">
                <a16:creationId xmlns:a16="http://schemas.microsoft.com/office/drawing/2014/main" id="{E2FFD6C2-B8E5-2E53-E5F1-09D39E8F37CC}"/>
              </a:ext>
            </a:extLst>
          </p:cNvPr>
          <p:cNvSpPr/>
          <p:nvPr/>
        </p:nvSpPr>
        <p:spPr>
          <a:xfrm>
            <a:off x="2637097" y="2914622"/>
            <a:ext cx="10026" cy="96739"/>
          </a:xfrm>
          <a:custGeom>
            <a:avLst/>
            <a:gdLst>
              <a:gd name="connsiteX0" fmla="*/ 12 w 6378"/>
              <a:gd name="connsiteY0" fmla="*/ 13 h 61542"/>
              <a:gd name="connsiteX1" fmla="*/ 6391 w 6378"/>
              <a:gd name="connsiteY1" fmla="*/ 13 h 61542"/>
              <a:gd name="connsiteX2" fmla="*/ 6391 w 6378"/>
              <a:gd name="connsiteY2" fmla="*/ 61555 h 61542"/>
              <a:gd name="connsiteX3" fmla="*/ 12 w 6378"/>
              <a:gd name="connsiteY3" fmla="*/ 61555 h 61542"/>
            </a:gdLst>
            <a:ahLst/>
            <a:cxnLst>
              <a:cxn ang="0">
                <a:pos x="connsiteX0" y="connsiteY0"/>
              </a:cxn>
              <a:cxn ang="0">
                <a:pos x="connsiteX1" y="connsiteY1"/>
              </a:cxn>
              <a:cxn ang="0">
                <a:pos x="connsiteX2" y="connsiteY2"/>
              </a:cxn>
              <a:cxn ang="0">
                <a:pos x="connsiteX3" y="connsiteY3"/>
              </a:cxn>
            </a:cxnLst>
            <a:rect l="l" t="t" r="r" b="b"/>
            <a:pathLst>
              <a:path w="6378" h="61542">
                <a:moveTo>
                  <a:pt x="12" y="13"/>
                </a:moveTo>
                <a:lnTo>
                  <a:pt x="6391" y="13"/>
                </a:lnTo>
                <a:lnTo>
                  <a:pt x="6391" y="61555"/>
                </a:lnTo>
                <a:lnTo>
                  <a:pt x="12" y="61555"/>
                </a:lnTo>
                <a:close/>
              </a:path>
            </a:pathLst>
          </a:custGeom>
          <a:solidFill>
            <a:srgbClr val="666666"/>
          </a:solidFill>
          <a:ln w="14206" cap="flat">
            <a:noFill/>
            <a:prstDash val="solid"/>
            <a:miter/>
          </a:ln>
        </p:spPr>
        <p:txBody>
          <a:bodyPr rtlCol="0" anchor="ctr"/>
          <a:lstStyle/>
          <a:p>
            <a:endParaRPr lang="en-AE"/>
          </a:p>
        </p:txBody>
      </p:sp>
      <p:sp>
        <p:nvSpPr>
          <p:cNvPr id="80" name="Freeform: Shape 79">
            <a:extLst>
              <a:ext uri="{FF2B5EF4-FFF2-40B4-BE49-F238E27FC236}">
                <a16:creationId xmlns:a16="http://schemas.microsoft.com/office/drawing/2014/main" id="{369AC231-ACA1-DE64-F7C3-B3F24D780ECC}"/>
              </a:ext>
            </a:extLst>
          </p:cNvPr>
          <p:cNvSpPr/>
          <p:nvPr/>
        </p:nvSpPr>
        <p:spPr>
          <a:xfrm>
            <a:off x="2664141" y="2949615"/>
            <a:ext cx="47722" cy="63331"/>
          </a:xfrm>
          <a:custGeom>
            <a:avLst/>
            <a:gdLst>
              <a:gd name="connsiteX0" fmla="*/ 13 w 30359"/>
              <a:gd name="connsiteY0" fmla="*/ 29705 h 40289"/>
              <a:gd name="connsiteX1" fmla="*/ 2400 w 30359"/>
              <a:gd name="connsiteY1" fmla="*/ 24207 h 40289"/>
              <a:gd name="connsiteX2" fmla="*/ 8679 w 30359"/>
              <a:gd name="connsiteY2" fmla="*/ 20712 h 40289"/>
              <a:gd name="connsiteX3" fmla="*/ 16222 w 30359"/>
              <a:gd name="connsiteY3" fmla="*/ 18993 h 40289"/>
              <a:gd name="connsiteX4" fmla="*/ 23709 w 30359"/>
              <a:gd name="connsiteY4" fmla="*/ 18439 h 40289"/>
              <a:gd name="connsiteX5" fmla="*/ 23709 w 30359"/>
              <a:gd name="connsiteY5" fmla="*/ 15555 h 40289"/>
              <a:gd name="connsiteX6" fmla="*/ 21493 w 30359"/>
              <a:gd name="connsiteY6" fmla="*/ 7671 h 40289"/>
              <a:gd name="connsiteX7" fmla="*/ 16109 w 30359"/>
              <a:gd name="connsiteY7" fmla="*/ 5170 h 40289"/>
              <a:gd name="connsiteX8" fmla="*/ 3351 w 30359"/>
              <a:gd name="connsiteY8" fmla="*/ 9503 h 40289"/>
              <a:gd name="connsiteX9" fmla="*/ 2854 w 30359"/>
              <a:gd name="connsiteY9" fmla="*/ 3778 h 40289"/>
              <a:gd name="connsiteX10" fmla="*/ 16222 w 30359"/>
              <a:gd name="connsiteY10" fmla="*/ 13 h 40289"/>
              <a:gd name="connsiteX11" fmla="*/ 26039 w 30359"/>
              <a:gd name="connsiteY11" fmla="*/ 3892 h 40289"/>
              <a:gd name="connsiteX12" fmla="*/ 30372 w 30359"/>
              <a:gd name="connsiteY12" fmla="*/ 13325 h 40289"/>
              <a:gd name="connsiteX13" fmla="*/ 30372 w 30359"/>
              <a:gd name="connsiteY13" fmla="*/ 39294 h 40289"/>
              <a:gd name="connsiteX14" fmla="*/ 23880 w 30359"/>
              <a:gd name="connsiteY14" fmla="*/ 39294 h 40289"/>
              <a:gd name="connsiteX15" fmla="*/ 23880 w 30359"/>
              <a:gd name="connsiteY15" fmla="*/ 36297 h 40289"/>
              <a:gd name="connsiteX16" fmla="*/ 22331 w 30359"/>
              <a:gd name="connsiteY16" fmla="*/ 37462 h 40289"/>
              <a:gd name="connsiteX17" fmla="*/ 17501 w 30359"/>
              <a:gd name="connsiteY17" fmla="*/ 39237 h 40289"/>
              <a:gd name="connsiteX18" fmla="*/ 9730 w 30359"/>
              <a:gd name="connsiteY18" fmla="*/ 40303 h 40289"/>
              <a:gd name="connsiteX19" fmla="*/ 2400 w 30359"/>
              <a:gd name="connsiteY19" fmla="*/ 36808 h 40289"/>
              <a:gd name="connsiteX20" fmla="*/ 13 w 30359"/>
              <a:gd name="connsiteY20" fmla="*/ 29705 h 40289"/>
              <a:gd name="connsiteX21" fmla="*/ 6235 w 30359"/>
              <a:gd name="connsiteY21" fmla="*/ 29648 h 40289"/>
              <a:gd name="connsiteX22" fmla="*/ 8508 w 30359"/>
              <a:gd name="connsiteY22" fmla="*/ 33470 h 40289"/>
              <a:gd name="connsiteX23" fmla="*/ 14163 w 30359"/>
              <a:gd name="connsiteY23" fmla="*/ 34975 h 40289"/>
              <a:gd name="connsiteX24" fmla="*/ 20712 w 30359"/>
              <a:gd name="connsiteY24" fmla="*/ 33470 h 40289"/>
              <a:gd name="connsiteX25" fmla="*/ 23709 w 30359"/>
              <a:gd name="connsiteY25" fmla="*/ 28256 h 40289"/>
              <a:gd name="connsiteX26" fmla="*/ 23709 w 30359"/>
              <a:gd name="connsiteY26" fmla="*/ 22872 h 40289"/>
              <a:gd name="connsiteX27" fmla="*/ 18325 w 30359"/>
              <a:gd name="connsiteY27" fmla="*/ 23213 h 40289"/>
              <a:gd name="connsiteX28" fmla="*/ 12728 w 30359"/>
              <a:gd name="connsiteY28" fmla="*/ 24264 h 40289"/>
              <a:gd name="connsiteX29" fmla="*/ 8068 w 30359"/>
              <a:gd name="connsiteY29" fmla="*/ 26310 h 40289"/>
              <a:gd name="connsiteX30" fmla="*/ 6235 w 30359"/>
              <a:gd name="connsiteY30" fmla="*/ 29591 h 4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359" h="40289">
                <a:moveTo>
                  <a:pt x="13" y="29705"/>
                </a:moveTo>
                <a:cubicBezTo>
                  <a:pt x="13" y="27588"/>
                  <a:pt x="794" y="25755"/>
                  <a:pt x="2400" y="24207"/>
                </a:cubicBezTo>
                <a:cubicBezTo>
                  <a:pt x="4019" y="22658"/>
                  <a:pt x="6065" y="21479"/>
                  <a:pt x="8679" y="20712"/>
                </a:cubicBezTo>
                <a:cubicBezTo>
                  <a:pt x="11222" y="19931"/>
                  <a:pt x="13779" y="19377"/>
                  <a:pt x="16222" y="18993"/>
                </a:cubicBezTo>
                <a:cubicBezTo>
                  <a:pt x="18723" y="18595"/>
                  <a:pt x="21209" y="18439"/>
                  <a:pt x="23709" y="18439"/>
                </a:cubicBezTo>
                <a:lnTo>
                  <a:pt x="23709" y="15555"/>
                </a:lnTo>
                <a:cubicBezTo>
                  <a:pt x="23596" y="11947"/>
                  <a:pt x="22828" y="9276"/>
                  <a:pt x="21493" y="7671"/>
                </a:cubicBezTo>
                <a:cubicBezTo>
                  <a:pt x="20044" y="6009"/>
                  <a:pt x="18268" y="5170"/>
                  <a:pt x="16109" y="5170"/>
                </a:cubicBezTo>
                <a:cubicBezTo>
                  <a:pt x="11733" y="5170"/>
                  <a:pt x="7457" y="6619"/>
                  <a:pt x="3351" y="9503"/>
                </a:cubicBezTo>
                <a:lnTo>
                  <a:pt x="2854" y="3778"/>
                </a:lnTo>
                <a:cubicBezTo>
                  <a:pt x="7116" y="1292"/>
                  <a:pt x="11563" y="13"/>
                  <a:pt x="16222" y="13"/>
                </a:cubicBezTo>
                <a:cubicBezTo>
                  <a:pt x="20101" y="13"/>
                  <a:pt x="23383" y="1349"/>
                  <a:pt x="26039" y="3892"/>
                </a:cubicBezTo>
                <a:cubicBezTo>
                  <a:pt x="28710" y="6506"/>
                  <a:pt x="30145" y="9617"/>
                  <a:pt x="30372" y="13325"/>
                </a:cubicBezTo>
                <a:lnTo>
                  <a:pt x="30372" y="39294"/>
                </a:lnTo>
                <a:lnTo>
                  <a:pt x="23880" y="39294"/>
                </a:lnTo>
                <a:lnTo>
                  <a:pt x="23880" y="36297"/>
                </a:lnTo>
                <a:cubicBezTo>
                  <a:pt x="23652" y="36524"/>
                  <a:pt x="23155" y="36908"/>
                  <a:pt x="22331" y="37462"/>
                </a:cubicBezTo>
                <a:cubicBezTo>
                  <a:pt x="21493" y="37973"/>
                  <a:pt x="19888" y="38527"/>
                  <a:pt x="17501" y="39237"/>
                </a:cubicBezTo>
                <a:cubicBezTo>
                  <a:pt x="15114" y="39905"/>
                  <a:pt x="12500" y="40303"/>
                  <a:pt x="9730" y="40303"/>
                </a:cubicBezTo>
                <a:cubicBezTo>
                  <a:pt x="6505" y="40303"/>
                  <a:pt x="4062" y="39138"/>
                  <a:pt x="2400" y="36808"/>
                </a:cubicBezTo>
                <a:cubicBezTo>
                  <a:pt x="794" y="34521"/>
                  <a:pt x="13" y="32134"/>
                  <a:pt x="13" y="29705"/>
                </a:cubicBezTo>
                <a:close/>
                <a:moveTo>
                  <a:pt x="6235" y="29648"/>
                </a:moveTo>
                <a:cubicBezTo>
                  <a:pt x="6235" y="31140"/>
                  <a:pt x="7002" y="32418"/>
                  <a:pt x="8508" y="33470"/>
                </a:cubicBezTo>
                <a:cubicBezTo>
                  <a:pt x="10000" y="34478"/>
                  <a:pt x="11890" y="34975"/>
                  <a:pt x="14163" y="34975"/>
                </a:cubicBezTo>
                <a:cubicBezTo>
                  <a:pt x="16606" y="34975"/>
                  <a:pt x="18780" y="34478"/>
                  <a:pt x="20712" y="33470"/>
                </a:cubicBezTo>
                <a:cubicBezTo>
                  <a:pt x="22715" y="32418"/>
                  <a:pt x="23709" y="30699"/>
                  <a:pt x="23709" y="28256"/>
                </a:cubicBezTo>
                <a:lnTo>
                  <a:pt x="23709" y="22872"/>
                </a:lnTo>
                <a:cubicBezTo>
                  <a:pt x="21933" y="22872"/>
                  <a:pt x="20158" y="22985"/>
                  <a:pt x="18325" y="23213"/>
                </a:cubicBezTo>
                <a:cubicBezTo>
                  <a:pt x="16492" y="23426"/>
                  <a:pt x="14674" y="23767"/>
                  <a:pt x="12728" y="24264"/>
                </a:cubicBezTo>
                <a:cubicBezTo>
                  <a:pt x="10781" y="24704"/>
                  <a:pt x="9233" y="25372"/>
                  <a:pt x="8068" y="26310"/>
                </a:cubicBezTo>
                <a:cubicBezTo>
                  <a:pt x="6846" y="27261"/>
                  <a:pt x="6235" y="28369"/>
                  <a:pt x="6235" y="29591"/>
                </a:cubicBezTo>
                <a:close/>
              </a:path>
            </a:pathLst>
          </a:custGeom>
          <a:solidFill>
            <a:srgbClr val="666666"/>
          </a:solidFill>
          <a:ln w="14206" cap="flat">
            <a:noFill/>
            <a:prstDash val="solid"/>
            <a:miter/>
          </a:ln>
        </p:spPr>
        <p:txBody>
          <a:bodyPr rtlCol="0" anchor="ctr"/>
          <a:lstStyle/>
          <a:p>
            <a:endParaRPr lang="en-AE"/>
          </a:p>
        </p:txBody>
      </p:sp>
      <p:sp>
        <p:nvSpPr>
          <p:cNvPr id="81" name="Freeform: Shape 80">
            <a:extLst>
              <a:ext uri="{FF2B5EF4-FFF2-40B4-BE49-F238E27FC236}">
                <a16:creationId xmlns:a16="http://schemas.microsoft.com/office/drawing/2014/main" id="{76B08A02-7AF0-388E-4E1B-4FD72172FFDB}"/>
              </a:ext>
            </a:extLst>
          </p:cNvPr>
          <p:cNvSpPr/>
          <p:nvPr/>
        </p:nvSpPr>
        <p:spPr>
          <a:xfrm>
            <a:off x="2724949" y="2934966"/>
            <a:ext cx="42138" cy="77980"/>
          </a:xfrm>
          <a:custGeom>
            <a:avLst/>
            <a:gdLst>
              <a:gd name="connsiteX0" fmla="*/ 14 w 26807"/>
              <a:gd name="connsiteY0" fmla="*/ 15711 h 49608"/>
              <a:gd name="connsiteX1" fmla="*/ 14 w 26807"/>
              <a:gd name="connsiteY1" fmla="*/ 10711 h 49608"/>
              <a:gd name="connsiteX2" fmla="*/ 7345 w 26807"/>
              <a:gd name="connsiteY2" fmla="*/ 10711 h 49608"/>
              <a:gd name="connsiteX3" fmla="*/ 7345 w 26807"/>
              <a:gd name="connsiteY3" fmla="*/ 13 h 49608"/>
              <a:gd name="connsiteX4" fmla="*/ 13326 w 26807"/>
              <a:gd name="connsiteY4" fmla="*/ 13 h 49608"/>
              <a:gd name="connsiteX5" fmla="*/ 13326 w 26807"/>
              <a:gd name="connsiteY5" fmla="*/ 10711 h 49608"/>
              <a:gd name="connsiteX6" fmla="*/ 25316 w 26807"/>
              <a:gd name="connsiteY6" fmla="*/ 10711 h 49608"/>
              <a:gd name="connsiteX7" fmla="*/ 25316 w 26807"/>
              <a:gd name="connsiteY7" fmla="*/ 15711 h 49608"/>
              <a:gd name="connsiteX8" fmla="*/ 13326 w 26807"/>
              <a:gd name="connsiteY8" fmla="*/ 15711 h 49608"/>
              <a:gd name="connsiteX9" fmla="*/ 13326 w 26807"/>
              <a:gd name="connsiteY9" fmla="*/ 36694 h 49608"/>
              <a:gd name="connsiteX10" fmla="*/ 17943 w 26807"/>
              <a:gd name="connsiteY10" fmla="*/ 44124 h 49608"/>
              <a:gd name="connsiteX11" fmla="*/ 25430 w 26807"/>
              <a:gd name="connsiteY11" fmla="*/ 41297 h 49608"/>
              <a:gd name="connsiteX12" fmla="*/ 26822 w 26807"/>
              <a:gd name="connsiteY12" fmla="*/ 46340 h 49608"/>
              <a:gd name="connsiteX13" fmla="*/ 14164 w 26807"/>
              <a:gd name="connsiteY13" fmla="*/ 49622 h 49608"/>
              <a:gd name="connsiteX14" fmla="*/ 7174 w 26807"/>
              <a:gd name="connsiteY14" fmla="*/ 38626 h 49608"/>
              <a:gd name="connsiteX15" fmla="*/ 7174 w 26807"/>
              <a:gd name="connsiteY15" fmla="*/ 15711 h 4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7" h="49608">
                <a:moveTo>
                  <a:pt x="14" y="15711"/>
                </a:moveTo>
                <a:lnTo>
                  <a:pt x="14" y="10711"/>
                </a:lnTo>
                <a:lnTo>
                  <a:pt x="7345" y="10711"/>
                </a:lnTo>
                <a:lnTo>
                  <a:pt x="7345" y="13"/>
                </a:lnTo>
                <a:lnTo>
                  <a:pt x="13326" y="13"/>
                </a:lnTo>
                <a:lnTo>
                  <a:pt x="13326" y="10711"/>
                </a:lnTo>
                <a:lnTo>
                  <a:pt x="25316" y="10711"/>
                </a:lnTo>
                <a:lnTo>
                  <a:pt x="25316" y="15711"/>
                </a:lnTo>
                <a:lnTo>
                  <a:pt x="13326" y="15711"/>
                </a:lnTo>
                <a:lnTo>
                  <a:pt x="13326" y="36694"/>
                </a:lnTo>
                <a:cubicBezTo>
                  <a:pt x="13326" y="41624"/>
                  <a:pt x="14832" y="44124"/>
                  <a:pt x="17943" y="44124"/>
                </a:cubicBezTo>
                <a:cubicBezTo>
                  <a:pt x="20329" y="44124"/>
                  <a:pt x="22816" y="43187"/>
                  <a:pt x="25430" y="41297"/>
                </a:cubicBezTo>
                <a:lnTo>
                  <a:pt x="26822" y="46340"/>
                </a:lnTo>
                <a:cubicBezTo>
                  <a:pt x="22773" y="48514"/>
                  <a:pt x="18554" y="49622"/>
                  <a:pt x="14164" y="49622"/>
                </a:cubicBezTo>
                <a:cubicBezTo>
                  <a:pt x="9504" y="49622"/>
                  <a:pt x="7174" y="45957"/>
                  <a:pt x="7174" y="38626"/>
                </a:cubicBezTo>
                <a:lnTo>
                  <a:pt x="7174" y="15711"/>
                </a:lnTo>
                <a:close/>
              </a:path>
            </a:pathLst>
          </a:custGeom>
          <a:solidFill>
            <a:srgbClr val="666666"/>
          </a:solidFill>
          <a:ln w="14206" cap="flat">
            <a:noFill/>
            <a:prstDash val="solid"/>
            <a:miter/>
          </a:ln>
        </p:spPr>
        <p:txBody>
          <a:bodyPr rtlCol="0" anchor="ctr"/>
          <a:lstStyle/>
          <a:p>
            <a:endParaRPr lang="en-AE"/>
          </a:p>
        </p:txBody>
      </p:sp>
      <p:sp>
        <p:nvSpPr>
          <p:cNvPr id="82" name="Freeform: Shape 81">
            <a:extLst>
              <a:ext uri="{FF2B5EF4-FFF2-40B4-BE49-F238E27FC236}">
                <a16:creationId xmlns:a16="http://schemas.microsoft.com/office/drawing/2014/main" id="{D5EFD9C9-210E-631F-27DA-9804519F697A}"/>
              </a:ext>
            </a:extLst>
          </p:cNvPr>
          <p:cNvSpPr/>
          <p:nvPr/>
        </p:nvSpPr>
        <p:spPr>
          <a:xfrm>
            <a:off x="2780867" y="2920383"/>
            <a:ext cx="12036" cy="90978"/>
          </a:xfrm>
          <a:custGeom>
            <a:avLst/>
            <a:gdLst>
              <a:gd name="connsiteX0" fmla="*/ 15 w 7657"/>
              <a:gd name="connsiteY0" fmla="*/ 7614 h 57877"/>
              <a:gd name="connsiteX1" fmla="*/ 15 w 7657"/>
              <a:gd name="connsiteY1" fmla="*/ 13 h 57877"/>
              <a:gd name="connsiteX2" fmla="*/ 7672 w 7657"/>
              <a:gd name="connsiteY2" fmla="*/ 13 h 57877"/>
              <a:gd name="connsiteX3" fmla="*/ 7672 w 7657"/>
              <a:gd name="connsiteY3" fmla="*/ 7614 h 57877"/>
              <a:gd name="connsiteX4" fmla="*/ 569 w 7657"/>
              <a:gd name="connsiteY4" fmla="*/ 57890 h 57877"/>
              <a:gd name="connsiteX5" fmla="*/ 569 w 7657"/>
              <a:gd name="connsiteY5" fmla="*/ 19987 h 57877"/>
              <a:gd name="connsiteX6" fmla="*/ 6948 w 7657"/>
              <a:gd name="connsiteY6" fmla="*/ 19987 h 57877"/>
              <a:gd name="connsiteX7" fmla="*/ 6948 w 7657"/>
              <a:gd name="connsiteY7" fmla="*/ 57890 h 5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57" h="57877">
                <a:moveTo>
                  <a:pt x="15" y="7614"/>
                </a:moveTo>
                <a:lnTo>
                  <a:pt x="15" y="13"/>
                </a:lnTo>
                <a:lnTo>
                  <a:pt x="7672" y="13"/>
                </a:lnTo>
                <a:lnTo>
                  <a:pt x="7672" y="7614"/>
                </a:lnTo>
                <a:close/>
                <a:moveTo>
                  <a:pt x="569" y="57890"/>
                </a:moveTo>
                <a:lnTo>
                  <a:pt x="569" y="19987"/>
                </a:lnTo>
                <a:lnTo>
                  <a:pt x="6948" y="19987"/>
                </a:lnTo>
                <a:lnTo>
                  <a:pt x="6948" y="57890"/>
                </a:lnTo>
                <a:close/>
              </a:path>
            </a:pathLst>
          </a:custGeom>
          <a:solidFill>
            <a:srgbClr val="666666"/>
          </a:solidFill>
          <a:ln w="14206" cap="flat">
            <a:noFill/>
            <a:prstDash val="solid"/>
            <a:miter/>
          </a:ln>
        </p:spPr>
        <p:txBody>
          <a:bodyPr rtlCol="0" anchor="ctr"/>
          <a:lstStyle/>
          <a:p>
            <a:endParaRPr lang="en-AE"/>
          </a:p>
        </p:txBody>
      </p:sp>
      <p:sp>
        <p:nvSpPr>
          <p:cNvPr id="83" name="Freeform: Shape 82">
            <a:extLst>
              <a:ext uri="{FF2B5EF4-FFF2-40B4-BE49-F238E27FC236}">
                <a16:creationId xmlns:a16="http://schemas.microsoft.com/office/drawing/2014/main" id="{57A3F1E1-89A4-B4C0-F12D-7E497ADFCED4}"/>
              </a:ext>
            </a:extLst>
          </p:cNvPr>
          <p:cNvSpPr/>
          <p:nvPr/>
        </p:nvSpPr>
        <p:spPr>
          <a:xfrm>
            <a:off x="2806862" y="2949615"/>
            <a:ext cx="58887" cy="63331"/>
          </a:xfrm>
          <a:custGeom>
            <a:avLst/>
            <a:gdLst>
              <a:gd name="connsiteX0" fmla="*/ 16 w 37462"/>
              <a:gd name="connsiteY0" fmla="*/ 20485 h 40289"/>
              <a:gd name="connsiteX1" fmla="*/ 5514 w 37462"/>
              <a:gd name="connsiteY1" fmla="*/ 5952 h 40289"/>
              <a:gd name="connsiteX2" fmla="*/ 18712 w 37462"/>
              <a:gd name="connsiteY2" fmla="*/ 13 h 40289"/>
              <a:gd name="connsiteX3" fmla="*/ 32151 w 37462"/>
              <a:gd name="connsiteY3" fmla="*/ 6222 h 40289"/>
              <a:gd name="connsiteX4" fmla="*/ 37479 w 37462"/>
              <a:gd name="connsiteY4" fmla="*/ 20542 h 40289"/>
              <a:gd name="connsiteX5" fmla="*/ 31810 w 37462"/>
              <a:gd name="connsiteY5" fmla="*/ 34635 h 40289"/>
              <a:gd name="connsiteX6" fmla="*/ 18712 w 37462"/>
              <a:gd name="connsiteY6" fmla="*/ 40303 h 40289"/>
              <a:gd name="connsiteX7" fmla="*/ 5614 w 37462"/>
              <a:gd name="connsiteY7" fmla="*/ 34635 h 40289"/>
              <a:gd name="connsiteX8" fmla="*/ 16 w 37462"/>
              <a:gd name="connsiteY8" fmla="*/ 20485 h 40289"/>
              <a:gd name="connsiteX9" fmla="*/ 6679 w 37462"/>
              <a:gd name="connsiteY9" fmla="*/ 19661 h 40289"/>
              <a:gd name="connsiteX10" fmla="*/ 10330 w 37462"/>
              <a:gd name="connsiteY10" fmla="*/ 30969 h 40289"/>
              <a:gd name="connsiteX11" fmla="*/ 18712 w 37462"/>
              <a:gd name="connsiteY11" fmla="*/ 34805 h 40289"/>
              <a:gd name="connsiteX12" fmla="*/ 27151 w 37462"/>
              <a:gd name="connsiteY12" fmla="*/ 30927 h 40289"/>
              <a:gd name="connsiteX13" fmla="*/ 30759 w 37462"/>
              <a:gd name="connsiteY13" fmla="*/ 19661 h 40289"/>
              <a:gd name="connsiteX14" fmla="*/ 27151 w 37462"/>
              <a:gd name="connsiteY14" fmla="*/ 8892 h 40289"/>
              <a:gd name="connsiteX15" fmla="*/ 18712 w 37462"/>
              <a:gd name="connsiteY15" fmla="*/ 5341 h 40289"/>
              <a:gd name="connsiteX16" fmla="*/ 10330 w 37462"/>
              <a:gd name="connsiteY16" fmla="*/ 8892 h 40289"/>
              <a:gd name="connsiteX17" fmla="*/ 6679 w 37462"/>
              <a:gd name="connsiteY17" fmla="*/ 19661 h 4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462" h="40289">
                <a:moveTo>
                  <a:pt x="16" y="20485"/>
                </a:moveTo>
                <a:cubicBezTo>
                  <a:pt x="16" y="14717"/>
                  <a:pt x="1849" y="9887"/>
                  <a:pt x="5514" y="5952"/>
                </a:cubicBezTo>
                <a:cubicBezTo>
                  <a:pt x="9222" y="2002"/>
                  <a:pt x="13612" y="13"/>
                  <a:pt x="18712" y="13"/>
                </a:cubicBezTo>
                <a:cubicBezTo>
                  <a:pt x="24096" y="13"/>
                  <a:pt x="28543" y="2116"/>
                  <a:pt x="32151" y="6222"/>
                </a:cubicBezTo>
                <a:cubicBezTo>
                  <a:pt x="35703" y="10327"/>
                  <a:pt x="37479" y="15101"/>
                  <a:pt x="37479" y="20542"/>
                </a:cubicBezTo>
                <a:cubicBezTo>
                  <a:pt x="37479" y="26210"/>
                  <a:pt x="35589" y="30870"/>
                  <a:pt x="31810" y="34635"/>
                </a:cubicBezTo>
                <a:cubicBezTo>
                  <a:pt x="28088" y="38413"/>
                  <a:pt x="23713" y="40303"/>
                  <a:pt x="18712" y="40303"/>
                </a:cubicBezTo>
                <a:cubicBezTo>
                  <a:pt x="13725" y="40303"/>
                  <a:pt x="9336" y="38413"/>
                  <a:pt x="5614" y="34635"/>
                </a:cubicBezTo>
                <a:cubicBezTo>
                  <a:pt x="1906" y="30813"/>
                  <a:pt x="16" y="26096"/>
                  <a:pt x="16" y="20485"/>
                </a:cubicBezTo>
                <a:close/>
                <a:moveTo>
                  <a:pt x="6679" y="19661"/>
                </a:moveTo>
                <a:cubicBezTo>
                  <a:pt x="6679" y="24647"/>
                  <a:pt x="7901" y="28426"/>
                  <a:pt x="10330" y="30969"/>
                </a:cubicBezTo>
                <a:cubicBezTo>
                  <a:pt x="12717" y="33526"/>
                  <a:pt x="15558" y="34805"/>
                  <a:pt x="18712" y="34805"/>
                </a:cubicBezTo>
                <a:cubicBezTo>
                  <a:pt x="21937" y="34805"/>
                  <a:pt x="24707" y="33470"/>
                  <a:pt x="27151" y="30927"/>
                </a:cubicBezTo>
                <a:cubicBezTo>
                  <a:pt x="29537" y="28313"/>
                  <a:pt x="30759" y="24591"/>
                  <a:pt x="30759" y="19661"/>
                </a:cubicBezTo>
                <a:cubicBezTo>
                  <a:pt x="30759" y="14888"/>
                  <a:pt x="29537" y="11279"/>
                  <a:pt x="27151" y="8892"/>
                </a:cubicBezTo>
                <a:cubicBezTo>
                  <a:pt x="24707" y="6506"/>
                  <a:pt x="21937" y="5341"/>
                  <a:pt x="18712" y="5341"/>
                </a:cubicBezTo>
                <a:cubicBezTo>
                  <a:pt x="15615" y="5341"/>
                  <a:pt x="12774" y="6506"/>
                  <a:pt x="10330" y="8892"/>
                </a:cubicBezTo>
                <a:cubicBezTo>
                  <a:pt x="7901" y="11279"/>
                  <a:pt x="6679" y="14888"/>
                  <a:pt x="6679" y="19661"/>
                </a:cubicBezTo>
                <a:close/>
              </a:path>
            </a:pathLst>
          </a:custGeom>
          <a:solidFill>
            <a:srgbClr val="666666"/>
          </a:solidFill>
          <a:ln w="14206" cap="flat">
            <a:noFill/>
            <a:prstDash val="solid"/>
            <a:miter/>
          </a:ln>
        </p:spPr>
        <p:txBody>
          <a:bodyPr rtlCol="0" anchor="ctr"/>
          <a:lstStyle/>
          <a:p>
            <a:endParaRPr lang="en-AE"/>
          </a:p>
        </p:txBody>
      </p:sp>
      <p:sp>
        <p:nvSpPr>
          <p:cNvPr id="84" name="Freeform: Shape 83">
            <a:extLst>
              <a:ext uri="{FF2B5EF4-FFF2-40B4-BE49-F238E27FC236}">
                <a16:creationId xmlns:a16="http://schemas.microsoft.com/office/drawing/2014/main" id="{622F5568-FA12-78F7-79DC-1EA2CF94E765}"/>
              </a:ext>
            </a:extLst>
          </p:cNvPr>
          <p:cNvSpPr/>
          <p:nvPr/>
        </p:nvSpPr>
        <p:spPr>
          <a:xfrm>
            <a:off x="2880667" y="2950398"/>
            <a:ext cx="47610" cy="60964"/>
          </a:xfrm>
          <a:custGeom>
            <a:avLst/>
            <a:gdLst>
              <a:gd name="connsiteX0" fmla="*/ 18 w 30288"/>
              <a:gd name="connsiteY0" fmla="*/ 38797 h 38783"/>
              <a:gd name="connsiteX1" fmla="*/ 18 w 30288"/>
              <a:gd name="connsiteY1" fmla="*/ 454 h 38783"/>
              <a:gd name="connsiteX2" fmla="*/ 6169 w 30288"/>
              <a:gd name="connsiteY2" fmla="*/ 454 h 38783"/>
              <a:gd name="connsiteX3" fmla="*/ 6169 w 30288"/>
              <a:gd name="connsiteY3" fmla="*/ 6449 h 38783"/>
              <a:gd name="connsiteX4" fmla="*/ 18657 w 30288"/>
              <a:gd name="connsiteY4" fmla="*/ 13 h 38783"/>
              <a:gd name="connsiteX5" fmla="*/ 24041 w 30288"/>
              <a:gd name="connsiteY5" fmla="*/ 1008 h 38783"/>
              <a:gd name="connsiteX6" fmla="*/ 27479 w 30288"/>
              <a:gd name="connsiteY6" fmla="*/ 3281 h 38783"/>
              <a:gd name="connsiteX7" fmla="*/ 29311 w 30288"/>
              <a:gd name="connsiteY7" fmla="*/ 6733 h 38783"/>
              <a:gd name="connsiteX8" fmla="*/ 30150 w 30288"/>
              <a:gd name="connsiteY8" fmla="*/ 10441 h 38783"/>
              <a:gd name="connsiteX9" fmla="*/ 30306 w 30288"/>
              <a:gd name="connsiteY9" fmla="*/ 14277 h 38783"/>
              <a:gd name="connsiteX10" fmla="*/ 30306 w 30288"/>
              <a:gd name="connsiteY10" fmla="*/ 38797 h 38783"/>
              <a:gd name="connsiteX11" fmla="*/ 23657 w 30288"/>
              <a:gd name="connsiteY11" fmla="*/ 38797 h 38783"/>
              <a:gd name="connsiteX12" fmla="*/ 23657 w 30288"/>
              <a:gd name="connsiteY12" fmla="*/ 14888 h 38783"/>
              <a:gd name="connsiteX13" fmla="*/ 23657 w 30288"/>
              <a:gd name="connsiteY13" fmla="*/ 12615 h 38783"/>
              <a:gd name="connsiteX14" fmla="*/ 23160 w 30288"/>
              <a:gd name="connsiteY14" fmla="*/ 10171 h 38783"/>
              <a:gd name="connsiteX15" fmla="*/ 21825 w 30288"/>
              <a:gd name="connsiteY15" fmla="*/ 7671 h 38783"/>
              <a:gd name="connsiteX16" fmla="*/ 19381 w 30288"/>
              <a:gd name="connsiteY16" fmla="*/ 6009 h 38783"/>
              <a:gd name="connsiteX17" fmla="*/ 15332 w 30288"/>
              <a:gd name="connsiteY17" fmla="*/ 5227 h 38783"/>
              <a:gd name="connsiteX18" fmla="*/ 8669 w 30288"/>
              <a:gd name="connsiteY18" fmla="*/ 9063 h 38783"/>
              <a:gd name="connsiteX19" fmla="*/ 6666 w 30288"/>
              <a:gd name="connsiteY19" fmla="*/ 18325 h 38783"/>
              <a:gd name="connsiteX20" fmla="*/ 6666 w 30288"/>
              <a:gd name="connsiteY20" fmla="*/ 38797 h 3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 h="38783">
                <a:moveTo>
                  <a:pt x="18" y="38797"/>
                </a:moveTo>
                <a:lnTo>
                  <a:pt x="18" y="454"/>
                </a:lnTo>
                <a:lnTo>
                  <a:pt x="6169" y="454"/>
                </a:lnTo>
                <a:lnTo>
                  <a:pt x="6169" y="6449"/>
                </a:lnTo>
                <a:cubicBezTo>
                  <a:pt x="9508" y="2173"/>
                  <a:pt x="13670" y="13"/>
                  <a:pt x="18657" y="13"/>
                </a:cubicBezTo>
                <a:cubicBezTo>
                  <a:pt x="20773" y="13"/>
                  <a:pt x="22549" y="340"/>
                  <a:pt x="24041" y="1008"/>
                </a:cubicBezTo>
                <a:cubicBezTo>
                  <a:pt x="25589" y="1619"/>
                  <a:pt x="26712" y="2343"/>
                  <a:pt x="27479" y="3281"/>
                </a:cubicBezTo>
                <a:cubicBezTo>
                  <a:pt x="28317" y="4176"/>
                  <a:pt x="28928" y="5341"/>
                  <a:pt x="29311" y="6733"/>
                </a:cubicBezTo>
                <a:cubicBezTo>
                  <a:pt x="29752" y="8111"/>
                  <a:pt x="30036" y="9333"/>
                  <a:pt x="30150" y="10441"/>
                </a:cubicBezTo>
                <a:cubicBezTo>
                  <a:pt x="30263" y="11506"/>
                  <a:pt x="30306" y="12771"/>
                  <a:pt x="30306" y="14277"/>
                </a:cubicBezTo>
                <a:lnTo>
                  <a:pt x="30306" y="38797"/>
                </a:lnTo>
                <a:lnTo>
                  <a:pt x="23657" y="38797"/>
                </a:lnTo>
                <a:lnTo>
                  <a:pt x="23657" y="14888"/>
                </a:lnTo>
                <a:cubicBezTo>
                  <a:pt x="23657" y="13936"/>
                  <a:pt x="23657" y="13169"/>
                  <a:pt x="23657" y="12615"/>
                </a:cubicBezTo>
                <a:cubicBezTo>
                  <a:pt x="23600" y="12004"/>
                  <a:pt x="23430" y="11222"/>
                  <a:pt x="23160" y="10171"/>
                </a:cubicBezTo>
                <a:cubicBezTo>
                  <a:pt x="22819" y="9120"/>
                  <a:pt x="22379" y="8282"/>
                  <a:pt x="21825" y="7671"/>
                </a:cubicBezTo>
                <a:cubicBezTo>
                  <a:pt x="21327" y="7003"/>
                  <a:pt x="20489" y="6449"/>
                  <a:pt x="19381" y="6009"/>
                </a:cubicBezTo>
                <a:cubicBezTo>
                  <a:pt x="18273" y="5511"/>
                  <a:pt x="16938" y="5227"/>
                  <a:pt x="15332" y="5227"/>
                </a:cubicBezTo>
                <a:cubicBezTo>
                  <a:pt x="12278" y="5227"/>
                  <a:pt x="10062" y="6506"/>
                  <a:pt x="8669" y="9063"/>
                </a:cubicBezTo>
                <a:cubicBezTo>
                  <a:pt x="7334" y="11606"/>
                  <a:pt x="6666" y="14717"/>
                  <a:pt x="6666" y="18325"/>
                </a:cubicBezTo>
                <a:lnTo>
                  <a:pt x="6666" y="38797"/>
                </a:lnTo>
                <a:close/>
              </a:path>
            </a:pathLst>
          </a:custGeom>
          <a:solidFill>
            <a:srgbClr val="666666"/>
          </a:solidFill>
          <a:ln w="14206" cap="flat">
            <a:noFill/>
            <a:prstDash val="solid"/>
            <a:miter/>
          </a:ln>
        </p:spPr>
        <p:txBody>
          <a:bodyPr rtlCol="0" anchor="ctr"/>
          <a:lstStyle/>
          <a:p>
            <a:endParaRPr lang="en-AE"/>
          </a:p>
        </p:txBody>
      </p:sp>
      <p:sp>
        <p:nvSpPr>
          <p:cNvPr id="85" name="Freeform: Shape 84">
            <a:extLst>
              <a:ext uri="{FF2B5EF4-FFF2-40B4-BE49-F238E27FC236}">
                <a16:creationId xmlns:a16="http://schemas.microsoft.com/office/drawing/2014/main" id="{14248A76-FDBF-9B76-5D19-2FACB299D796}"/>
              </a:ext>
            </a:extLst>
          </p:cNvPr>
          <p:cNvSpPr/>
          <p:nvPr/>
        </p:nvSpPr>
        <p:spPr>
          <a:xfrm>
            <a:off x="2994489" y="2950398"/>
            <a:ext cx="32894" cy="60964"/>
          </a:xfrm>
          <a:custGeom>
            <a:avLst/>
            <a:gdLst>
              <a:gd name="connsiteX0" fmla="*/ 20 w 20926"/>
              <a:gd name="connsiteY0" fmla="*/ 38797 h 38783"/>
              <a:gd name="connsiteX1" fmla="*/ 20 w 20926"/>
              <a:gd name="connsiteY1" fmla="*/ 454 h 38783"/>
              <a:gd name="connsiteX2" fmla="*/ 6015 w 20926"/>
              <a:gd name="connsiteY2" fmla="*/ 454 h 38783"/>
              <a:gd name="connsiteX3" fmla="*/ 6015 w 20926"/>
              <a:gd name="connsiteY3" fmla="*/ 8168 h 38783"/>
              <a:gd name="connsiteX4" fmla="*/ 8459 w 20926"/>
              <a:gd name="connsiteY4" fmla="*/ 5000 h 38783"/>
              <a:gd name="connsiteX5" fmla="*/ 13346 w 20926"/>
              <a:gd name="connsiteY5" fmla="*/ 1846 h 38783"/>
              <a:gd name="connsiteX6" fmla="*/ 20946 w 20926"/>
              <a:gd name="connsiteY6" fmla="*/ 13 h 38783"/>
              <a:gd name="connsiteX7" fmla="*/ 20946 w 20926"/>
              <a:gd name="connsiteY7" fmla="*/ 5724 h 38783"/>
              <a:gd name="connsiteX8" fmla="*/ 16500 w 20926"/>
              <a:gd name="connsiteY8" fmla="*/ 6563 h 38783"/>
              <a:gd name="connsiteX9" fmla="*/ 11840 w 20926"/>
              <a:gd name="connsiteY9" fmla="*/ 8836 h 38783"/>
              <a:gd name="connsiteX10" fmla="*/ 7905 w 20926"/>
              <a:gd name="connsiteY10" fmla="*/ 13666 h 38783"/>
              <a:gd name="connsiteX11" fmla="*/ 6399 w 20926"/>
              <a:gd name="connsiteY11" fmla="*/ 21266 h 38783"/>
              <a:gd name="connsiteX12" fmla="*/ 6399 w 20926"/>
              <a:gd name="connsiteY12" fmla="*/ 38797 h 3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26" h="38783">
                <a:moveTo>
                  <a:pt x="20" y="38797"/>
                </a:moveTo>
                <a:lnTo>
                  <a:pt x="20" y="454"/>
                </a:lnTo>
                <a:lnTo>
                  <a:pt x="6015" y="454"/>
                </a:lnTo>
                <a:lnTo>
                  <a:pt x="6015" y="8168"/>
                </a:lnTo>
                <a:cubicBezTo>
                  <a:pt x="6683" y="7060"/>
                  <a:pt x="7521" y="6009"/>
                  <a:pt x="8459" y="5000"/>
                </a:cubicBezTo>
                <a:cubicBezTo>
                  <a:pt x="9396" y="4005"/>
                  <a:pt x="11073" y="2954"/>
                  <a:pt x="13346" y="1846"/>
                </a:cubicBezTo>
                <a:cubicBezTo>
                  <a:pt x="15676" y="681"/>
                  <a:pt x="18176" y="70"/>
                  <a:pt x="20946" y="13"/>
                </a:cubicBezTo>
                <a:lnTo>
                  <a:pt x="20946" y="5724"/>
                </a:lnTo>
                <a:cubicBezTo>
                  <a:pt x="19440" y="5781"/>
                  <a:pt x="18005" y="6065"/>
                  <a:pt x="16500" y="6563"/>
                </a:cubicBezTo>
                <a:cubicBezTo>
                  <a:pt x="15008" y="7060"/>
                  <a:pt x="13459" y="7784"/>
                  <a:pt x="11840" y="8836"/>
                </a:cubicBezTo>
                <a:cubicBezTo>
                  <a:pt x="10235" y="9887"/>
                  <a:pt x="8899" y="11506"/>
                  <a:pt x="7905" y="13666"/>
                </a:cubicBezTo>
                <a:cubicBezTo>
                  <a:pt x="6910" y="15825"/>
                  <a:pt x="6399" y="18382"/>
                  <a:pt x="6399" y="21266"/>
                </a:cubicBezTo>
                <a:lnTo>
                  <a:pt x="6399" y="38797"/>
                </a:lnTo>
                <a:close/>
              </a:path>
            </a:pathLst>
          </a:custGeom>
          <a:solidFill>
            <a:srgbClr val="666666"/>
          </a:solidFill>
          <a:ln w="14206" cap="flat">
            <a:noFill/>
            <a:prstDash val="solid"/>
            <a:miter/>
          </a:ln>
        </p:spPr>
        <p:txBody>
          <a:bodyPr rtlCol="0" anchor="ctr"/>
          <a:lstStyle/>
          <a:p>
            <a:endParaRPr lang="en-AE"/>
          </a:p>
        </p:txBody>
      </p:sp>
      <p:sp>
        <p:nvSpPr>
          <p:cNvPr id="86" name="Freeform: Shape 85">
            <a:extLst>
              <a:ext uri="{FF2B5EF4-FFF2-40B4-BE49-F238E27FC236}">
                <a16:creationId xmlns:a16="http://schemas.microsoft.com/office/drawing/2014/main" id="{079FEED1-1949-B9E9-5A7B-D751D599B3CF}"/>
              </a:ext>
            </a:extLst>
          </p:cNvPr>
          <p:cNvSpPr/>
          <p:nvPr/>
        </p:nvSpPr>
        <p:spPr>
          <a:xfrm>
            <a:off x="3035311" y="2949615"/>
            <a:ext cx="47722" cy="63331"/>
          </a:xfrm>
          <a:custGeom>
            <a:avLst/>
            <a:gdLst>
              <a:gd name="connsiteX0" fmla="*/ 21 w 30359"/>
              <a:gd name="connsiteY0" fmla="*/ 29705 h 40289"/>
              <a:gd name="connsiteX1" fmla="*/ 2408 w 30359"/>
              <a:gd name="connsiteY1" fmla="*/ 24207 h 40289"/>
              <a:gd name="connsiteX2" fmla="*/ 8687 w 30359"/>
              <a:gd name="connsiteY2" fmla="*/ 20712 h 40289"/>
              <a:gd name="connsiteX3" fmla="*/ 16287 w 30359"/>
              <a:gd name="connsiteY3" fmla="*/ 18993 h 40289"/>
              <a:gd name="connsiteX4" fmla="*/ 23717 w 30359"/>
              <a:gd name="connsiteY4" fmla="*/ 18439 h 40289"/>
              <a:gd name="connsiteX5" fmla="*/ 23717 w 30359"/>
              <a:gd name="connsiteY5" fmla="*/ 15555 h 40289"/>
              <a:gd name="connsiteX6" fmla="*/ 21501 w 30359"/>
              <a:gd name="connsiteY6" fmla="*/ 7671 h 40289"/>
              <a:gd name="connsiteX7" fmla="*/ 16174 w 30359"/>
              <a:gd name="connsiteY7" fmla="*/ 5170 h 40289"/>
              <a:gd name="connsiteX8" fmla="*/ 3360 w 30359"/>
              <a:gd name="connsiteY8" fmla="*/ 9503 h 40289"/>
              <a:gd name="connsiteX9" fmla="*/ 2862 w 30359"/>
              <a:gd name="connsiteY9" fmla="*/ 3778 h 40289"/>
              <a:gd name="connsiteX10" fmla="*/ 16231 w 30359"/>
              <a:gd name="connsiteY10" fmla="*/ 13 h 40289"/>
              <a:gd name="connsiteX11" fmla="*/ 26047 w 30359"/>
              <a:gd name="connsiteY11" fmla="*/ 3892 h 40289"/>
              <a:gd name="connsiteX12" fmla="*/ 30380 w 30359"/>
              <a:gd name="connsiteY12" fmla="*/ 13325 h 40289"/>
              <a:gd name="connsiteX13" fmla="*/ 30380 w 30359"/>
              <a:gd name="connsiteY13" fmla="*/ 39294 h 40289"/>
              <a:gd name="connsiteX14" fmla="*/ 23945 w 30359"/>
              <a:gd name="connsiteY14" fmla="*/ 39294 h 40289"/>
              <a:gd name="connsiteX15" fmla="*/ 23945 w 30359"/>
              <a:gd name="connsiteY15" fmla="*/ 36297 h 40289"/>
              <a:gd name="connsiteX16" fmla="*/ 22339 w 30359"/>
              <a:gd name="connsiteY16" fmla="*/ 37462 h 40289"/>
              <a:gd name="connsiteX17" fmla="*/ 17509 w 30359"/>
              <a:gd name="connsiteY17" fmla="*/ 39237 h 40289"/>
              <a:gd name="connsiteX18" fmla="*/ 9795 w 30359"/>
              <a:gd name="connsiteY18" fmla="*/ 40303 h 40289"/>
              <a:gd name="connsiteX19" fmla="*/ 2465 w 30359"/>
              <a:gd name="connsiteY19" fmla="*/ 36808 h 40289"/>
              <a:gd name="connsiteX20" fmla="*/ 21 w 30359"/>
              <a:gd name="connsiteY20" fmla="*/ 29705 h 40289"/>
              <a:gd name="connsiteX21" fmla="*/ 6300 w 30359"/>
              <a:gd name="connsiteY21" fmla="*/ 29648 h 40289"/>
              <a:gd name="connsiteX22" fmla="*/ 8517 w 30359"/>
              <a:gd name="connsiteY22" fmla="*/ 33470 h 40289"/>
              <a:gd name="connsiteX23" fmla="*/ 14171 w 30359"/>
              <a:gd name="connsiteY23" fmla="*/ 34975 h 40289"/>
              <a:gd name="connsiteX24" fmla="*/ 20777 w 30359"/>
              <a:gd name="connsiteY24" fmla="*/ 33470 h 40289"/>
              <a:gd name="connsiteX25" fmla="*/ 23717 w 30359"/>
              <a:gd name="connsiteY25" fmla="*/ 28256 h 40289"/>
              <a:gd name="connsiteX26" fmla="*/ 23717 w 30359"/>
              <a:gd name="connsiteY26" fmla="*/ 22872 h 40289"/>
              <a:gd name="connsiteX27" fmla="*/ 18333 w 30359"/>
              <a:gd name="connsiteY27" fmla="*/ 23213 h 40289"/>
              <a:gd name="connsiteX28" fmla="*/ 12736 w 30359"/>
              <a:gd name="connsiteY28" fmla="*/ 24264 h 40289"/>
              <a:gd name="connsiteX29" fmla="*/ 8076 w 30359"/>
              <a:gd name="connsiteY29" fmla="*/ 26310 h 40289"/>
              <a:gd name="connsiteX30" fmla="*/ 6300 w 30359"/>
              <a:gd name="connsiteY30" fmla="*/ 29591 h 4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359" h="40289">
                <a:moveTo>
                  <a:pt x="21" y="29705"/>
                </a:moveTo>
                <a:cubicBezTo>
                  <a:pt x="21" y="27588"/>
                  <a:pt x="859" y="25755"/>
                  <a:pt x="2408" y="24207"/>
                </a:cubicBezTo>
                <a:cubicBezTo>
                  <a:pt x="4027" y="22658"/>
                  <a:pt x="6130" y="21479"/>
                  <a:pt x="8687" y="20712"/>
                </a:cubicBezTo>
                <a:cubicBezTo>
                  <a:pt x="11287" y="19931"/>
                  <a:pt x="13787" y="19377"/>
                  <a:pt x="16287" y="18993"/>
                </a:cubicBezTo>
                <a:cubicBezTo>
                  <a:pt x="18731" y="18595"/>
                  <a:pt x="21231" y="18439"/>
                  <a:pt x="23717" y="18439"/>
                </a:cubicBezTo>
                <a:lnTo>
                  <a:pt x="23717" y="15555"/>
                </a:lnTo>
                <a:cubicBezTo>
                  <a:pt x="23618" y="11947"/>
                  <a:pt x="22893" y="9276"/>
                  <a:pt x="21501" y="7671"/>
                </a:cubicBezTo>
                <a:cubicBezTo>
                  <a:pt x="20109" y="6009"/>
                  <a:pt x="18333" y="5170"/>
                  <a:pt x="16174" y="5170"/>
                </a:cubicBezTo>
                <a:cubicBezTo>
                  <a:pt x="11798" y="5170"/>
                  <a:pt x="7522" y="6619"/>
                  <a:pt x="3360" y="9503"/>
                </a:cubicBezTo>
                <a:lnTo>
                  <a:pt x="2862" y="3778"/>
                </a:lnTo>
                <a:cubicBezTo>
                  <a:pt x="7124" y="1292"/>
                  <a:pt x="11628" y="13"/>
                  <a:pt x="16231" y="13"/>
                </a:cubicBezTo>
                <a:cubicBezTo>
                  <a:pt x="20166" y="13"/>
                  <a:pt x="23448" y="1349"/>
                  <a:pt x="26047" y="3892"/>
                </a:cubicBezTo>
                <a:cubicBezTo>
                  <a:pt x="28718" y="6506"/>
                  <a:pt x="30153" y="9617"/>
                  <a:pt x="30380" y="13325"/>
                </a:cubicBezTo>
                <a:lnTo>
                  <a:pt x="30380" y="39294"/>
                </a:lnTo>
                <a:lnTo>
                  <a:pt x="23945" y="39294"/>
                </a:lnTo>
                <a:lnTo>
                  <a:pt x="23945" y="36297"/>
                </a:lnTo>
                <a:cubicBezTo>
                  <a:pt x="23717" y="36524"/>
                  <a:pt x="23163" y="36908"/>
                  <a:pt x="22339" y="37462"/>
                </a:cubicBezTo>
                <a:cubicBezTo>
                  <a:pt x="21501" y="37973"/>
                  <a:pt x="19896" y="38527"/>
                  <a:pt x="17509" y="39237"/>
                </a:cubicBezTo>
                <a:cubicBezTo>
                  <a:pt x="15123" y="39905"/>
                  <a:pt x="12565" y="40303"/>
                  <a:pt x="9795" y="40303"/>
                </a:cubicBezTo>
                <a:cubicBezTo>
                  <a:pt x="6513" y="40303"/>
                  <a:pt x="4084" y="39138"/>
                  <a:pt x="2465" y="36808"/>
                </a:cubicBezTo>
                <a:cubicBezTo>
                  <a:pt x="859" y="34521"/>
                  <a:pt x="21" y="32134"/>
                  <a:pt x="21" y="29705"/>
                </a:cubicBezTo>
                <a:close/>
                <a:moveTo>
                  <a:pt x="6300" y="29648"/>
                </a:moveTo>
                <a:cubicBezTo>
                  <a:pt x="6300" y="31140"/>
                  <a:pt x="7025" y="32418"/>
                  <a:pt x="8517" y="33470"/>
                </a:cubicBezTo>
                <a:cubicBezTo>
                  <a:pt x="10022" y="34478"/>
                  <a:pt x="11898" y="34975"/>
                  <a:pt x="14171" y="34975"/>
                </a:cubicBezTo>
                <a:cubicBezTo>
                  <a:pt x="16614" y="34975"/>
                  <a:pt x="18845" y="34478"/>
                  <a:pt x="20777" y="33470"/>
                </a:cubicBezTo>
                <a:cubicBezTo>
                  <a:pt x="22723" y="32418"/>
                  <a:pt x="23717" y="30699"/>
                  <a:pt x="23717" y="28256"/>
                </a:cubicBezTo>
                <a:lnTo>
                  <a:pt x="23717" y="22872"/>
                </a:lnTo>
                <a:cubicBezTo>
                  <a:pt x="21998" y="22872"/>
                  <a:pt x="20166" y="22985"/>
                  <a:pt x="18333" y="23213"/>
                </a:cubicBezTo>
                <a:cubicBezTo>
                  <a:pt x="16557" y="23426"/>
                  <a:pt x="14682" y="23767"/>
                  <a:pt x="12736" y="24264"/>
                </a:cubicBezTo>
                <a:cubicBezTo>
                  <a:pt x="10846" y="24704"/>
                  <a:pt x="9298" y="25372"/>
                  <a:pt x="8076" y="26310"/>
                </a:cubicBezTo>
                <a:cubicBezTo>
                  <a:pt x="6911" y="27261"/>
                  <a:pt x="6300" y="28369"/>
                  <a:pt x="6300" y="29591"/>
                </a:cubicBezTo>
                <a:close/>
              </a:path>
            </a:pathLst>
          </a:custGeom>
          <a:solidFill>
            <a:srgbClr val="666666"/>
          </a:solidFill>
          <a:ln w="14206" cap="flat">
            <a:noFill/>
            <a:prstDash val="solid"/>
            <a:miter/>
          </a:ln>
        </p:spPr>
        <p:txBody>
          <a:bodyPr rtlCol="0" anchor="ctr"/>
          <a:lstStyle/>
          <a:p>
            <a:endParaRPr lang="en-AE"/>
          </a:p>
        </p:txBody>
      </p:sp>
      <p:sp>
        <p:nvSpPr>
          <p:cNvPr id="87" name="Freeform: Shape 86">
            <a:extLst>
              <a:ext uri="{FF2B5EF4-FFF2-40B4-BE49-F238E27FC236}">
                <a16:creationId xmlns:a16="http://schemas.microsoft.com/office/drawing/2014/main" id="{4FD2FCB5-DFAD-0C21-7129-48B18CCD4B4A}"/>
              </a:ext>
            </a:extLst>
          </p:cNvPr>
          <p:cNvSpPr/>
          <p:nvPr/>
        </p:nvSpPr>
        <p:spPr>
          <a:xfrm>
            <a:off x="3096208" y="2934966"/>
            <a:ext cx="42049" cy="77980"/>
          </a:xfrm>
          <a:custGeom>
            <a:avLst/>
            <a:gdLst>
              <a:gd name="connsiteX0" fmla="*/ 22 w 26750"/>
              <a:gd name="connsiteY0" fmla="*/ 15711 h 49608"/>
              <a:gd name="connsiteX1" fmla="*/ 22 w 26750"/>
              <a:gd name="connsiteY1" fmla="*/ 10711 h 49608"/>
              <a:gd name="connsiteX2" fmla="*/ 7353 w 26750"/>
              <a:gd name="connsiteY2" fmla="*/ 10711 h 49608"/>
              <a:gd name="connsiteX3" fmla="*/ 7353 w 26750"/>
              <a:gd name="connsiteY3" fmla="*/ 13 h 49608"/>
              <a:gd name="connsiteX4" fmla="*/ 13291 w 26750"/>
              <a:gd name="connsiteY4" fmla="*/ 13 h 49608"/>
              <a:gd name="connsiteX5" fmla="*/ 13291 w 26750"/>
              <a:gd name="connsiteY5" fmla="*/ 10711 h 49608"/>
              <a:gd name="connsiteX6" fmla="*/ 25324 w 26750"/>
              <a:gd name="connsiteY6" fmla="*/ 10711 h 49608"/>
              <a:gd name="connsiteX7" fmla="*/ 25324 w 26750"/>
              <a:gd name="connsiteY7" fmla="*/ 15711 h 49608"/>
              <a:gd name="connsiteX8" fmla="*/ 13291 w 26750"/>
              <a:gd name="connsiteY8" fmla="*/ 15711 h 49608"/>
              <a:gd name="connsiteX9" fmla="*/ 13291 w 26750"/>
              <a:gd name="connsiteY9" fmla="*/ 36694 h 49608"/>
              <a:gd name="connsiteX10" fmla="*/ 17894 w 26750"/>
              <a:gd name="connsiteY10" fmla="*/ 44124 h 49608"/>
              <a:gd name="connsiteX11" fmla="*/ 25381 w 26750"/>
              <a:gd name="connsiteY11" fmla="*/ 41297 h 49608"/>
              <a:gd name="connsiteX12" fmla="*/ 26773 w 26750"/>
              <a:gd name="connsiteY12" fmla="*/ 46340 h 49608"/>
              <a:gd name="connsiteX13" fmla="*/ 14172 w 26750"/>
              <a:gd name="connsiteY13" fmla="*/ 49622 h 49608"/>
              <a:gd name="connsiteX14" fmla="*/ 7182 w 26750"/>
              <a:gd name="connsiteY14" fmla="*/ 38626 h 49608"/>
              <a:gd name="connsiteX15" fmla="*/ 7182 w 26750"/>
              <a:gd name="connsiteY15" fmla="*/ 15711 h 4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50" h="49608">
                <a:moveTo>
                  <a:pt x="22" y="15711"/>
                </a:moveTo>
                <a:lnTo>
                  <a:pt x="22" y="10711"/>
                </a:lnTo>
                <a:lnTo>
                  <a:pt x="7353" y="10711"/>
                </a:lnTo>
                <a:lnTo>
                  <a:pt x="7353" y="13"/>
                </a:lnTo>
                <a:lnTo>
                  <a:pt x="13291" y="13"/>
                </a:lnTo>
                <a:lnTo>
                  <a:pt x="13291" y="10711"/>
                </a:lnTo>
                <a:lnTo>
                  <a:pt x="25324" y="10711"/>
                </a:lnTo>
                <a:lnTo>
                  <a:pt x="25324" y="15711"/>
                </a:lnTo>
                <a:lnTo>
                  <a:pt x="13291" y="15711"/>
                </a:lnTo>
                <a:lnTo>
                  <a:pt x="13291" y="36694"/>
                </a:lnTo>
                <a:cubicBezTo>
                  <a:pt x="13291" y="41624"/>
                  <a:pt x="14840" y="44124"/>
                  <a:pt x="17894" y="44124"/>
                </a:cubicBezTo>
                <a:cubicBezTo>
                  <a:pt x="20281" y="44124"/>
                  <a:pt x="22781" y="43187"/>
                  <a:pt x="25381" y="41297"/>
                </a:cubicBezTo>
                <a:lnTo>
                  <a:pt x="26773" y="46340"/>
                </a:lnTo>
                <a:cubicBezTo>
                  <a:pt x="22781" y="48514"/>
                  <a:pt x="18562" y="49622"/>
                  <a:pt x="14172" y="49622"/>
                </a:cubicBezTo>
                <a:cubicBezTo>
                  <a:pt x="9512" y="49622"/>
                  <a:pt x="7182" y="45957"/>
                  <a:pt x="7182" y="38626"/>
                </a:cubicBezTo>
                <a:lnTo>
                  <a:pt x="7182" y="15711"/>
                </a:lnTo>
                <a:close/>
              </a:path>
            </a:pathLst>
          </a:custGeom>
          <a:solidFill>
            <a:srgbClr val="666666"/>
          </a:solidFill>
          <a:ln w="14206" cap="flat">
            <a:noFill/>
            <a:prstDash val="solid"/>
            <a:miter/>
          </a:ln>
        </p:spPr>
        <p:txBody>
          <a:bodyPr rtlCol="0" anchor="ctr"/>
          <a:lstStyle/>
          <a:p>
            <a:endParaRPr lang="en-AE"/>
          </a:p>
        </p:txBody>
      </p:sp>
      <p:sp>
        <p:nvSpPr>
          <p:cNvPr id="88" name="Freeform: Shape 87">
            <a:extLst>
              <a:ext uri="{FF2B5EF4-FFF2-40B4-BE49-F238E27FC236}">
                <a16:creationId xmlns:a16="http://schemas.microsoft.com/office/drawing/2014/main" id="{F3D75F50-4CA3-A1B6-AA5B-04CB75CFBCC9}"/>
              </a:ext>
            </a:extLst>
          </p:cNvPr>
          <p:cNvSpPr/>
          <p:nvPr/>
        </p:nvSpPr>
        <p:spPr>
          <a:xfrm>
            <a:off x="3146722" y="2949615"/>
            <a:ext cx="50848" cy="63331"/>
          </a:xfrm>
          <a:custGeom>
            <a:avLst/>
            <a:gdLst>
              <a:gd name="connsiteX0" fmla="*/ 24 w 32348"/>
              <a:gd name="connsiteY0" fmla="*/ 20044 h 40289"/>
              <a:gd name="connsiteX1" fmla="*/ 5124 w 32348"/>
              <a:gd name="connsiteY1" fmla="*/ 5838 h 40289"/>
              <a:gd name="connsiteX2" fmla="*/ 17228 w 32348"/>
              <a:gd name="connsiteY2" fmla="*/ 13 h 40289"/>
              <a:gd name="connsiteX3" fmla="*/ 22044 w 32348"/>
              <a:gd name="connsiteY3" fmla="*/ 837 h 40289"/>
              <a:gd name="connsiteX4" fmla="*/ 26718 w 32348"/>
              <a:gd name="connsiteY4" fmla="*/ 3508 h 40289"/>
              <a:gd name="connsiteX5" fmla="*/ 30596 w 32348"/>
              <a:gd name="connsiteY5" fmla="*/ 9162 h 40289"/>
              <a:gd name="connsiteX6" fmla="*/ 32372 w 32348"/>
              <a:gd name="connsiteY6" fmla="*/ 18098 h 40289"/>
              <a:gd name="connsiteX7" fmla="*/ 32372 w 32348"/>
              <a:gd name="connsiteY7" fmla="*/ 20542 h 40289"/>
              <a:gd name="connsiteX8" fmla="*/ 5962 w 32348"/>
              <a:gd name="connsiteY8" fmla="*/ 20542 h 40289"/>
              <a:gd name="connsiteX9" fmla="*/ 9840 w 32348"/>
              <a:gd name="connsiteY9" fmla="*/ 30969 h 40289"/>
              <a:gd name="connsiteX10" fmla="*/ 18549 w 32348"/>
              <a:gd name="connsiteY10" fmla="*/ 34975 h 40289"/>
              <a:gd name="connsiteX11" fmla="*/ 31491 w 32348"/>
              <a:gd name="connsiteY11" fmla="*/ 30316 h 40289"/>
              <a:gd name="connsiteX12" fmla="*/ 32045 w 32348"/>
              <a:gd name="connsiteY12" fmla="*/ 35913 h 40289"/>
              <a:gd name="connsiteX13" fmla="*/ 18549 w 32348"/>
              <a:gd name="connsiteY13" fmla="*/ 40303 h 40289"/>
              <a:gd name="connsiteX14" fmla="*/ 5181 w 32348"/>
              <a:gd name="connsiteY14" fmla="*/ 34308 h 40289"/>
              <a:gd name="connsiteX15" fmla="*/ 24 w 32348"/>
              <a:gd name="connsiteY15" fmla="*/ 20044 h 40289"/>
              <a:gd name="connsiteX16" fmla="*/ 6402 w 32348"/>
              <a:gd name="connsiteY16" fmla="*/ 15882 h 40289"/>
              <a:gd name="connsiteX17" fmla="*/ 27541 w 32348"/>
              <a:gd name="connsiteY17" fmla="*/ 15882 h 40289"/>
              <a:gd name="connsiteX18" fmla="*/ 25709 w 32348"/>
              <a:gd name="connsiteY18" fmla="*/ 10270 h 40289"/>
              <a:gd name="connsiteX19" fmla="*/ 22711 w 32348"/>
              <a:gd name="connsiteY19" fmla="*/ 7003 h 40289"/>
              <a:gd name="connsiteX20" fmla="*/ 19714 w 32348"/>
              <a:gd name="connsiteY20" fmla="*/ 5668 h 40289"/>
              <a:gd name="connsiteX21" fmla="*/ 17228 w 32348"/>
              <a:gd name="connsiteY21" fmla="*/ 5341 h 40289"/>
              <a:gd name="connsiteX22" fmla="*/ 10068 w 32348"/>
              <a:gd name="connsiteY22" fmla="*/ 8665 h 40289"/>
              <a:gd name="connsiteX23" fmla="*/ 6402 w 32348"/>
              <a:gd name="connsiteY23" fmla="*/ 15882 h 4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348" h="40289">
                <a:moveTo>
                  <a:pt x="24" y="20044"/>
                </a:moveTo>
                <a:cubicBezTo>
                  <a:pt x="24" y="14433"/>
                  <a:pt x="1743" y="9660"/>
                  <a:pt x="5124" y="5838"/>
                </a:cubicBezTo>
                <a:cubicBezTo>
                  <a:pt x="8562" y="1945"/>
                  <a:pt x="12611" y="13"/>
                  <a:pt x="17228" y="13"/>
                </a:cubicBezTo>
                <a:cubicBezTo>
                  <a:pt x="18890" y="13"/>
                  <a:pt x="20495" y="283"/>
                  <a:pt x="22044" y="837"/>
                </a:cubicBezTo>
                <a:cubicBezTo>
                  <a:pt x="23606" y="1391"/>
                  <a:pt x="25155" y="2286"/>
                  <a:pt x="26718" y="3508"/>
                </a:cubicBezTo>
                <a:cubicBezTo>
                  <a:pt x="28266" y="4787"/>
                  <a:pt x="29601" y="6676"/>
                  <a:pt x="30596" y="9162"/>
                </a:cubicBezTo>
                <a:cubicBezTo>
                  <a:pt x="31647" y="11663"/>
                  <a:pt x="32201" y="14603"/>
                  <a:pt x="32372" y="18098"/>
                </a:cubicBezTo>
                <a:lnTo>
                  <a:pt x="32372" y="20542"/>
                </a:lnTo>
                <a:lnTo>
                  <a:pt x="5962" y="20542"/>
                </a:lnTo>
                <a:cubicBezTo>
                  <a:pt x="6118" y="24818"/>
                  <a:pt x="7397" y="28313"/>
                  <a:pt x="9840" y="30969"/>
                </a:cubicBezTo>
                <a:cubicBezTo>
                  <a:pt x="12341" y="33640"/>
                  <a:pt x="15224" y="34975"/>
                  <a:pt x="18549" y="34975"/>
                </a:cubicBezTo>
                <a:cubicBezTo>
                  <a:pt x="22882" y="34975"/>
                  <a:pt x="27215" y="33413"/>
                  <a:pt x="31491" y="30316"/>
                </a:cubicBezTo>
                <a:lnTo>
                  <a:pt x="32045" y="35913"/>
                </a:lnTo>
                <a:cubicBezTo>
                  <a:pt x="27712" y="38797"/>
                  <a:pt x="23209" y="40246"/>
                  <a:pt x="18549" y="40303"/>
                </a:cubicBezTo>
                <a:cubicBezTo>
                  <a:pt x="13165" y="40303"/>
                  <a:pt x="8675" y="38300"/>
                  <a:pt x="5181" y="34308"/>
                </a:cubicBezTo>
                <a:cubicBezTo>
                  <a:pt x="1743" y="30259"/>
                  <a:pt x="24" y="25542"/>
                  <a:pt x="24" y="20044"/>
                </a:cubicBezTo>
                <a:close/>
                <a:moveTo>
                  <a:pt x="6402" y="15882"/>
                </a:moveTo>
                <a:lnTo>
                  <a:pt x="27541" y="15882"/>
                </a:lnTo>
                <a:cubicBezTo>
                  <a:pt x="27215" y="13666"/>
                  <a:pt x="26604" y="11776"/>
                  <a:pt x="25709" y="10270"/>
                </a:cubicBezTo>
                <a:cubicBezTo>
                  <a:pt x="24828" y="8722"/>
                  <a:pt x="23819" y="7614"/>
                  <a:pt x="22711" y="7003"/>
                </a:cubicBezTo>
                <a:cubicBezTo>
                  <a:pt x="21603" y="6335"/>
                  <a:pt x="20609" y="5895"/>
                  <a:pt x="19714" y="5668"/>
                </a:cubicBezTo>
                <a:cubicBezTo>
                  <a:pt x="18833" y="5454"/>
                  <a:pt x="17995" y="5341"/>
                  <a:pt x="17228" y="5341"/>
                </a:cubicBezTo>
                <a:cubicBezTo>
                  <a:pt x="14329" y="5341"/>
                  <a:pt x="11957" y="6449"/>
                  <a:pt x="10068" y="8665"/>
                </a:cubicBezTo>
                <a:cubicBezTo>
                  <a:pt x="8178" y="10881"/>
                  <a:pt x="6956" y="13268"/>
                  <a:pt x="6402" y="15882"/>
                </a:cubicBezTo>
                <a:close/>
              </a:path>
            </a:pathLst>
          </a:custGeom>
          <a:solidFill>
            <a:srgbClr val="666666"/>
          </a:solidFill>
          <a:ln w="14206" cap="flat">
            <a:noFill/>
            <a:prstDash val="solid"/>
            <a:miter/>
          </a:ln>
        </p:spPr>
        <p:txBody>
          <a:bodyPr rtlCol="0" anchor="ctr"/>
          <a:lstStyle/>
          <a:p>
            <a:endParaRPr lang="en-AE"/>
          </a:p>
        </p:txBody>
      </p:sp>
      <p:sp>
        <p:nvSpPr>
          <p:cNvPr id="89" name="Freeform: Shape 88">
            <a:extLst>
              <a:ext uri="{FF2B5EF4-FFF2-40B4-BE49-F238E27FC236}">
                <a16:creationId xmlns:a16="http://schemas.microsoft.com/office/drawing/2014/main" id="{1ABB35AE-8DC6-0F98-8874-D73F8705500E}"/>
              </a:ext>
            </a:extLst>
          </p:cNvPr>
          <p:cNvSpPr/>
          <p:nvPr/>
        </p:nvSpPr>
        <p:spPr>
          <a:xfrm>
            <a:off x="3258201" y="2920562"/>
            <a:ext cx="44841" cy="90799"/>
          </a:xfrm>
          <a:custGeom>
            <a:avLst/>
            <a:gdLst>
              <a:gd name="connsiteX0" fmla="*/ 26 w 28526"/>
              <a:gd name="connsiteY0" fmla="*/ 10554 h 57763"/>
              <a:gd name="connsiteX1" fmla="*/ 26 w 28526"/>
              <a:gd name="connsiteY1" fmla="*/ 5667 h 57763"/>
              <a:gd name="connsiteX2" fmla="*/ 16278 w 28526"/>
              <a:gd name="connsiteY2" fmla="*/ 13 h 57763"/>
              <a:gd name="connsiteX3" fmla="*/ 17898 w 28526"/>
              <a:gd name="connsiteY3" fmla="*/ 13 h 57763"/>
              <a:gd name="connsiteX4" fmla="*/ 17898 w 28526"/>
              <a:gd name="connsiteY4" fmla="*/ 52790 h 57763"/>
              <a:gd name="connsiteX5" fmla="*/ 28553 w 28526"/>
              <a:gd name="connsiteY5" fmla="*/ 52790 h 57763"/>
              <a:gd name="connsiteX6" fmla="*/ 28553 w 28526"/>
              <a:gd name="connsiteY6" fmla="*/ 57776 h 57763"/>
              <a:gd name="connsiteX7" fmla="*/ 466 w 28526"/>
              <a:gd name="connsiteY7" fmla="*/ 57776 h 57763"/>
              <a:gd name="connsiteX8" fmla="*/ 466 w 28526"/>
              <a:gd name="connsiteY8" fmla="*/ 52790 h 57763"/>
              <a:gd name="connsiteX9" fmla="*/ 11121 w 28526"/>
              <a:gd name="connsiteY9" fmla="*/ 52790 h 57763"/>
              <a:gd name="connsiteX10" fmla="*/ 11121 w 28526"/>
              <a:gd name="connsiteY10" fmla="*/ 8608 h 57763"/>
              <a:gd name="connsiteX11" fmla="*/ 26 w 28526"/>
              <a:gd name="connsiteY11" fmla="*/ 10554 h 5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26" h="57763">
                <a:moveTo>
                  <a:pt x="26" y="10554"/>
                </a:moveTo>
                <a:lnTo>
                  <a:pt x="26" y="5667"/>
                </a:lnTo>
                <a:cubicBezTo>
                  <a:pt x="6845" y="5667"/>
                  <a:pt x="12286" y="3792"/>
                  <a:pt x="16278" y="13"/>
                </a:cubicBezTo>
                <a:lnTo>
                  <a:pt x="17898" y="13"/>
                </a:lnTo>
                <a:lnTo>
                  <a:pt x="17898" y="52790"/>
                </a:lnTo>
                <a:lnTo>
                  <a:pt x="28553" y="52790"/>
                </a:lnTo>
                <a:lnTo>
                  <a:pt x="28553" y="57776"/>
                </a:lnTo>
                <a:lnTo>
                  <a:pt x="466" y="57776"/>
                </a:lnTo>
                <a:lnTo>
                  <a:pt x="466" y="52790"/>
                </a:lnTo>
                <a:lnTo>
                  <a:pt x="11121" y="52790"/>
                </a:lnTo>
                <a:lnTo>
                  <a:pt x="11121" y="8608"/>
                </a:lnTo>
                <a:cubicBezTo>
                  <a:pt x="7740" y="9887"/>
                  <a:pt x="4018" y="10554"/>
                  <a:pt x="26" y="10554"/>
                </a:cubicBezTo>
                <a:close/>
              </a:path>
            </a:pathLst>
          </a:custGeom>
          <a:solidFill>
            <a:srgbClr val="666666"/>
          </a:solidFill>
          <a:ln w="14206" cap="flat">
            <a:noFill/>
            <a:prstDash val="solid"/>
            <a:miter/>
          </a:ln>
        </p:spPr>
        <p:txBody>
          <a:bodyPr rtlCol="0" anchor="ctr"/>
          <a:lstStyle/>
          <a:p>
            <a:endParaRPr lang="en-AE"/>
          </a:p>
        </p:txBody>
      </p:sp>
      <p:sp>
        <p:nvSpPr>
          <p:cNvPr id="90" name="Freeform: Shape 89">
            <a:extLst>
              <a:ext uri="{FF2B5EF4-FFF2-40B4-BE49-F238E27FC236}">
                <a16:creationId xmlns:a16="http://schemas.microsoft.com/office/drawing/2014/main" id="{C623B5E8-2745-9B8D-DD0C-93867D810D7D}"/>
              </a:ext>
            </a:extLst>
          </p:cNvPr>
          <p:cNvSpPr/>
          <p:nvPr/>
        </p:nvSpPr>
        <p:spPr>
          <a:xfrm>
            <a:off x="3476535" y="2916989"/>
            <a:ext cx="76417" cy="92987"/>
          </a:xfrm>
          <a:custGeom>
            <a:avLst/>
            <a:gdLst>
              <a:gd name="connsiteX0" fmla="*/ 31 w 48614"/>
              <a:gd name="connsiteY0" fmla="*/ 59169 h 59155"/>
              <a:gd name="connsiteX1" fmla="*/ 31 w 48614"/>
              <a:gd name="connsiteY1" fmla="*/ 13 h 59155"/>
              <a:gd name="connsiteX2" fmla="*/ 20957 w 48614"/>
              <a:gd name="connsiteY2" fmla="*/ 13 h 59155"/>
              <a:gd name="connsiteX3" fmla="*/ 35661 w 48614"/>
              <a:gd name="connsiteY3" fmla="*/ 4005 h 59155"/>
              <a:gd name="connsiteX4" fmla="*/ 45264 w 48614"/>
              <a:gd name="connsiteY4" fmla="*/ 15100 h 59155"/>
              <a:gd name="connsiteX5" fmla="*/ 48646 w 48614"/>
              <a:gd name="connsiteY5" fmla="*/ 30031 h 59155"/>
              <a:gd name="connsiteX6" fmla="*/ 41656 w 48614"/>
              <a:gd name="connsiteY6" fmla="*/ 49906 h 59155"/>
              <a:gd name="connsiteX7" fmla="*/ 25233 w 48614"/>
              <a:gd name="connsiteY7" fmla="*/ 58998 h 59155"/>
              <a:gd name="connsiteX8" fmla="*/ 21128 w 48614"/>
              <a:gd name="connsiteY8" fmla="*/ 59169 h 59155"/>
              <a:gd name="connsiteX9" fmla="*/ 7418 w 48614"/>
              <a:gd name="connsiteY9" fmla="*/ 54395 h 59155"/>
              <a:gd name="connsiteX10" fmla="*/ 19622 w 48614"/>
              <a:gd name="connsiteY10" fmla="*/ 54395 h 59155"/>
              <a:gd name="connsiteX11" fmla="*/ 36215 w 48614"/>
              <a:gd name="connsiteY11" fmla="*/ 46568 h 59155"/>
              <a:gd name="connsiteX12" fmla="*/ 41272 w 48614"/>
              <a:gd name="connsiteY12" fmla="*/ 30088 h 59155"/>
              <a:gd name="connsiteX13" fmla="*/ 35547 w 48614"/>
              <a:gd name="connsiteY13" fmla="*/ 12046 h 59155"/>
              <a:gd name="connsiteX14" fmla="*/ 19622 w 48614"/>
              <a:gd name="connsiteY14" fmla="*/ 4786 h 59155"/>
              <a:gd name="connsiteX15" fmla="*/ 7418 w 48614"/>
              <a:gd name="connsiteY15" fmla="*/ 4786 h 5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614" h="59155">
                <a:moveTo>
                  <a:pt x="31" y="59169"/>
                </a:moveTo>
                <a:lnTo>
                  <a:pt x="31" y="13"/>
                </a:lnTo>
                <a:lnTo>
                  <a:pt x="20957" y="13"/>
                </a:lnTo>
                <a:cubicBezTo>
                  <a:pt x="26611" y="13"/>
                  <a:pt x="31555" y="1348"/>
                  <a:pt x="35661" y="4005"/>
                </a:cubicBezTo>
                <a:cubicBezTo>
                  <a:pt x="39823" y="6718"/>
                  <a:pt x="42991" y="10441"/>
                  <a:pt x="45264" y="15100"/>
                </a:cubicBezTo>
                <a:cubicBezTo>
                  <a:pt x="47537" y="19817"/>
                  <a:pt x="48646" y="24761"/>
                  <a:pt x="48646" y="30031"/>
                </a:cubicBezTo>
                <a:cubicBezTo>
                  <a:pt x="48646" y="37916"/>
                  <a:pt x="46316" y="44579"/>
                  <a:pt x="41656" y="49906"/>
                </a:cubicBezTo>
                <a:cubicBezTo>
                  <a:pt x="36996" y="55233"/>
                  <a:pt x="31555" y="58217"/>
                  <a:pt x="25233" y="58998"/>
                </a:cubicBezTo>
                <a:cubicBezTo>
                  <a:pt x="24338" y="59112"/>
                  <a:pt x="22946" y="59169"/>
                  <a:pt x="21128" y="59169"/>
                </a:cubicBezTo>
                <a:close/>
                <a:moveTo>
                  <a:pt x="7418" y="54395"/>
                </a:moveTo>
                <a:lnTo>
                  <a:pt x="19622" y="54395"/>
                </a:lnTo>
                <a:cubicBezTo>
                  <a:pt x="26725" y="54395"/>
                  <a:pt x="32280" y="51781"/>
                  <a:pt x="36215" y="46568"/>
                </a:cubicBezTo>
                <a:cubicBezTo>
                  <a:pt x="39596" y="42192"/>
                  <a:pt x="41272" y="36694"/>
                  <a:pt x="41272" y="30088"/>
                </a:cubicBezTo>
                <a:cubicBezTo>
                  <a:pt x="41272" y="22871"/>
                  <a:pt x="39383" y="16876"/>
                  <a:pt x="35547" y="12046"/>
                </a:cubicBezTo>
                <a:cubicBezTo>
                  <a:pt x="31783" y="7173"/>
                  <a:pt x="26455" y="4786"/>
                  <a:pt x="19622" y="4786"/>
                </a:cubicBezTo>
                <a:lnTo>
                  <a:pt x="7418" y="4786"/>
                </a:lnTo>
                <a:close/>
              </a:path>
            </a:pathLst>
          </a:custGeom>
          <a:solidFill>
            <a:srgbClr val="666666"/>
          </a:solidFill>
          <a:ln w="14206" cap="flat">
            <a:noFill/>
            <a:prstDash val="solid"/>
            <a:miter/>
          </a:ln>
        </p:spPr>
        <p:txBody>
          <a:bodyPr rtlCol="0" anchor="ctr"/>
          <a:lstStyle/>
          <a:p>
            <a:endParaRPr lang="en-AE"/>
          </a:p>
        </p:txBody>
      </p:sp>
      <p:sp>
        <p:nvSpPr>
          <p:cNvPr id="91" name="Freeform: Shape 90">
            <a:extLst>
              <a:ext uri="{FF2B5EF4-FFF2-40B4-BE49-F238E27FC236}">
                <a16:creationId xmlns:a16="http://schemas.microsoft.com/office/drawing/2014/main" id="{684A0F9C-39E3-4D7A-D736-A97D360B61DA}"/>
              </a:ext>
            </a:extLst>
          </p:cNvPr>
          <p:cNvSpPr/>
          <p:nvPr/>
        </p:nvSpPr>
        <p:spPr>
          <a:xfrm>
            <a:off x="3570394" y="2918998"/>
            <a:ext cx="12036" cy="90978"/>
          </a:xfrm>
          <a:custGeom>
            <a:avLst/>
            <a:gdLst>
              <a:gd name="connsiteX0" fmla="*/ 32 w 7657"/>
              <a:gd name="connsiteY0" fmla="*/ 7613 h 57877"/>
              <a:gd name="connsiteX1" fmla="*/ 32 w 7657"/>
              <a:gd name="connsiteY1" fmla="*/ 13 h 57877"/>
              <a:gd name="connsiteX2" fmla="*/ 7690 w 7657"/>
              <a:gd name="connsiteY2" fmla="*/ 13 h 57877"/>
              <a:gd name="connsiteX3" fmla="*/ 7690 w 7657"/>
              <a:gd name="connsiteY3" fmla="*/ 7613 h 57877"/>
              <a:gd name="connsiteX4" fmla="*/ 587 w 7657"/>
              <a:gd name="connsiteY4" fmla="*/ 57890 h 57877"/>
              <a:gd name="connsiteX5" fmla="*/ 587 w 7657"/>
              <a:gd name="connsiteY5" fmla="*/ 19987 h 57877"/>
              <a:gd name="connsiteX6" fmla="*/ 6979 w 7657"/>
              <a:gd name="connsiteY6" fmla="*/ 19987 h 57877"/>
              <a:gd name="connsiteX7" fmla="*/ 6979 w 7657"/>
              <a:gd name="connsiteY7" fmla="*/ 57890 h 5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57" h="57877">
                <a:moveTo>
                  <a:pt x="32" y="7613"/>
                </a:moveTo>
                <a:lnTo>
                  <a:pt x="32" y="13"/>
                </a:lnTo>
                <a:lnTo>
                  <a:pt x="7690" y="13"/>
                </a:lnTo>
                <a:lnTo>
                  <a:pt x="7690" y="7613"/>
                </a:lnTo>
                <a:close/>
                <a:moveTo>
                  <a:pt x="587" y="57890"/>
                </a:moveTo>
                <a:lnTo>
                  <a:pt x="587" y="19987"/>
                </a:lnTo>
                <a:lnTo>
                  <a:pt x="6979" y="19987"/>
                </a:lnTo>
                <a:lnTo>
                  <a:pt x="6979" y="57890"/>
                </a:lnTo>
                <a:close/>
              </a:path>
            </a:pathLst>
          </a:custGeom>
          <a:solidFill>
            <a:srgbClr val="666666"/>
          </a:solidFill>
          <a:ln w="14206" cap="flat">
            <a:noFill/>
            <a:prstDash val="solid"/>
            <a:miter/>
          </a:ln>
        </p:spPr>
        <p:txBody>
          <a:bodyPr rtlCol="0" anchor="ctr"/>
          <a:lstStyle/>
          <a:p>
            <a:endParaRPr lang="en-AE"/>
          </a:p>
        </p:txBody>
      </p:sp>
      <p:sp>
        <p:nvSpPr>
          <p:cNvPr id="92" name="Freeform: Shape 91">
            <a:extLst>
              <a:ext uri="{FF2B5EF4-FFF2-40B4-BE49-F238E27FC236}">
                <a16:creationId xmlns:a16="http://schemas.microsoft.com/office/drawing/2014/main" id="{8CDF2501-1B27-DD3C-693A-4E9D9A41B410}"/>
              </a:ext>
            </a:extLst>
          </p:cNvPr>
          <p:cNvSpPr/>
          <p:nvPr/>
        </p:nvSpPr>
        <p:spPr>
          <a:xfrm>
            <a:off x="3603288" y="2913237"/>
            <a:ext cx="10026" cy="96739"/>
          </a:xfrm>
          <a:custGeom>
            <a:avLst/>
            <a:gdLst>
              <a:gd name="connsiteX0" fmla="*/ 33 w 6378"/>
              <a:gd name="connsiteY0" fmla="*/ 13 h 61542"/>
              <a:gd name="connsiteX1" fmla="*/ 6412 w 6378"/>
              <a:gd name="connsiteY1" fmla="*/ 13 h 61542"/>
              <a:gd name="connsiteX2" fmla="*/ 6412 w 6378"/>
              <a:gd name="connsiteY2" fmla="*/ 61555 h 61542"/>
              <a:gd name="connsiteX3" fmla="*/ 33 w 6378"/>
              <a:gd name="connsiteY3" fmla="*/ 61555 h 61542"/>
            </a:gdLst>
            <a:ahLst/>
            <a:cxnLst>
              <a:cxn ang="0">
                <a:pos x="connsiteX0" y="connsiteY0"/>
              </a:cxn>
              <a:cxn ang="0">
                <a:pos x="connsiteX1" y="connsiteY1"/>
              </a:cxn>
              <a:cxn ang="0">
                <a:pos x="connsiteX2" y="connsiteY2"/>
              </a:cxn>
              <a:cxn ang="0">
                <a:pos x="connsiteX3" y="connsiteY3"/>
              </a:cxn>
            </a:cxnLst>
            <a:rect l="l" t="t" r="r" b="b"/>
            <a:pathLst>
              <a:path w="6378" h="61542">
                <a:moveTo>
                  <a:pt x="33" y="13"/>
                </a:moveTo>
                <a:lnTo>
                  <a:pt x="6412" y="13"/>
                </a:lnTo>
                <a:lnTo>
                  <a:pt x="6412" y="61555"/>
                </a:lnTo>
                <a:lnTo>
                  <a:pt x="33" y="61555"/>
                </a:lnTo>
                <a:close/>
              </a:path>
            </a:pathLst>
          </a:custGeom>
          <a:solidFill>
            <a:srgbClr val="666666"/>
          </a:solidFill>
          <a:ln w="14206" cap="flat">
            <a:noFill/>
            <a:prstDash val="solid"/>
            <a:miter/>
          </a:ln>
        </p:spPr>
        <p:txBody>
          <a:bodyPr rtlCol="0" anchor="ctr"/>
          <a:lstStyle/>
          <a:p>
            <a:endParaRPr lang="en-AE"/>
          </a:p>
        </p:txBody>
      </p:sp>
      <p:sp>
        <p:nvSpPr>
          <p:cNvPr id="93" name="Freeform: Shape 92">
            <a:extLst>
              <a:ext uri="{FF2B5EF4-FFF2-40B4-BE49-F238E27FC236}">
                <a16:creationId xmlns:a16="http://schemas.microsoft.com/office/drawing/2014/main" id="{56E25EAD-2B39-886A-B687-FB09FC30DBEA}"/>
              </a:ext>
            </a:extLst>
          </p:cNvPr>
          <p:cNvSpPr/>
          <p:nvPr/>
        </p:nvSpPr>
        <p:spPr>
          <a:xfrm>
            <a:off x="3630331" y="2948208"/>
            <a:ext cx="47722" cy="63242"/>
          </a:xfrm>
          <a:custGeom>
            <a:avLst/>
            <a:gdLst>
              <a:gd name="connsiteX0" fmla="*/ 34 w 30359"/>
              <a:gd name="connsiteY0" fmla="*/ 29705 h 40232"/>
              <a:gd name="connsiteX1" fmla="*/ 2421 w 30359"/>
              <a:gd name="connsiteY1" fmla="*/ 24207 h 40232"/>
              <a:gd name="connsiteX2" fmla="*/ 8686 w 30359"/>
              <a:gd name="connsiteY2" fmla="*/ 20712 h 40232"/>
              <a:gd name="connsiteX3" fmla="*/ 16244 w 30359"/>
              <a:gd name="connsiteY3" fmla="*/ 18993 h 40232"/>
              <a:gd name="connsiteX4" fmla="*/ 23731 w 30359"/>
              <a:gd name="connsiteY4" fmla="*/ 18382 h 40232"/>
              <a:gd name="connsiteX5" fmla="*/ 23731 w 30359"/>
              <a:gd name="connsiteY5" fmla="*/ 15555 h 40232"/>
              <a:gd name="connsiteX6" fmla="*/ 21514 w 30359"/>
              <a:gd name="connsiteY6" fmla="*/ 7671 h 40232"/>
              <a:gd name="connsiteX7" fmla="*/ 16130 w 30359"/>
              <a:gd name="connsiteY7" fmla="*/ 5128 h 40232"/>
              <a:gd name="connsiteX8" fmla="*/ 3359 w 30359"/>
              <a:gd name="connsiteY8" fmla="*/ 9446 h 40232"/>
              <a:gd name="connsiteX9" fmla="*/ 2861 w 30359"/>
              <a:gd name="connsiteY9" fmla="*/ 3735 h 40232"/>
              <a:gd name="connsiteX10" fmla="*/ 16244 w 30359"/>
              <a:gd name="connsiteY10" fmla="*/ 13 h 40232"/>
              <a:gd name="connsiteX11" fmla="*/ 26060 w 30359"/>
              <a:gd name="connsiteY11" fmla="*/ 3906 h 40232"/>
              <a:gd name="connsiteX12" fmla="*/ 30393 w 30359"/>
              <a:gd name="connsiteY12" fmla="*/ 13282 h 40232"/>
              <a:gd name="connsiteX13" fmla="*/ 30393 w 30359"/>
              <a:gd name="connsiteY13" fmla="*/ 39308 h 40232"/>
              <a:gd name="connsiteX14" fmla="*/ 23901 w 30359"/>
              <a:gd name="connsiteY14" fmla="*/ 39308 h 40232"/>
              <a:gd name="connsiteX15" fmla="*/ 23901 w 30359"/>
              <a:gd name="connsiteY15" fmla="*/ 36311 h 40232"/>
              <a:gd name="connsiteX16" fmla="*/ 22338 w 30359"/>
              <a:gd name="connsiteY16" fmla="*/ 37419 h 40232"/>
              <a:gd name="connsiteX17" fmla="*/ 17508 w 30359"/>
              <a:gd name="connsiteY17" fmla="*/ 39195 h 40232"/>
              <a:gd name="connsiteX18" fmla="*/ 9751 w 30359"/>
              <a:gd name="connsiteY18" fmla="*/ 40246 h 40232"/>
              <a:gd name="connsiteX19" fmla="*/ 2421 w 30359"/>
              <a:gd name="connsiteY19" fmla="*/ 36808 h 40232"/>
              <a:gd name="connsiteX20" fmla="*/ 34 w 30359"/>
              <a:gd name="connsiteY20" fmla="*/ 29705 h 40232"/>
              <a:gd name="connsiteX21" fmla="*/ 6242 w 30359"/>
              <a:gd name="connsiteY21" fmla="*/ 29591 h 40232"/>
              <a:gd name="connsiteX22" fmla="*/ 8530 w 30359"/>
              <a:gd name="connsiteY22" fmla="*/ 33427 h 40232"/>
              <a:gd name="connsiteX23" fmla="*/ 14184 w 30359"/>
              <a:gd name="connsiteY23" fmla="*/ 34975 h 40232"/>
              <a:gd name="connsiteX24" fmla="*/ 20733 w 30359"/>
              <a:gd name="connsiteY24" fmla="*/ 33427 h 40232"/>
              <a:gd name="connsiteX25" fmla="*/ 23731 w 30359"/>
              <a:gd name="connsiteY25" fmla="*/ 28213 h 40232"/>
              <a:gd name="connsiteX26" fmla="*/ 23731 w 30359"/>
              <a:gd name="connsiteY26" fmla="*/ 22886 h 40232"/>
              <a:gd name="connsiteX27" fmla="*/ 18346 w 30359"/>
              <a:gd name="connsiteY27" fmla="*/ 23156 h 40232"/>
              <a:gd name="connsiteX28" fmla="*/ 12735 w 30359"/>
              <a:gd name="connsiteY28" fmla="*/ 24207 h 40232"/>
              <a:gd name="connsiteX29" fmla="*/ 8075 w 30359"/>
              <a:gd name="connsiteY29" fmla="*/ 26324 h 40232"/>
              <a:gd name="connsiteX30" fmla="*/ 6242 w 30359"/>
              <a:gd name="connsiteY30" fmla="*/ 29591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359" h="40232">
                <a:moveTo>
                  <a:pt x="34" y="29705"/>
                </a:moveTo>
                <a:cubicBezTo>
                  <a:pt x="34" y="27602"/>
                  <a:pt x="816" y="25770"/>
                  <a:pt x="2421" y="24207"/>
                </a:cubicBezTo>
                <a:cubicBezTo>
                  <a:pt x="4026" y="22602"/>
                  <a:pt x="6086" y="21437"/>
                  <a:pt x="8686" y="20712"/>
                </a:cubicBezTo>
                <a:cubicBezTo>
                  <a:pt x="11243" y="19945"/>
                  <a:pt x="13800" y="19334"/>
                  <a:pt x="16244" y="18993"/>
                </a:cubicBezTo>
                <a:cubicBezTo>
                  <a:pt x="18730" y="18610"/>
                  <a:pt x="21230" y="18382"/>
                  <a:pt x="23731" y="18382"/>
                </a:cubicBezTo>
                <a:lnTo>
                  <a:pt x="23731" y="15555"/>
                </a:lnTo>
                <a:cubicBezTo>
                  <a:pt x="23617" y="11890"/>
                  <a:pt x="22836" y="9290"/>
                  <a:pt x="21514" y="7671"/>
                </a:cubicBezTo>
                <a:cubicBezTo>
                  <a:pt x="20065" y="5952"/>
                  <a:pt x="18290" y="5128"/>
                  <a:pt x="16130" y="5128"/>
                </a:cubicBezTo>
                <a:cubicBezTo>
                  <a:pt x="11740" y="5128"/>
                  <a:pt x="7464" y="6563"/>
                  <a:pt x="3359" y="9446"/>
                </a:cubicBezTo>
                <a:lnTo>
                  <a:pt x="2861" y="3735"/>
                </a:lnTo>
                <a:cubicBezTo>
                  <a:pt x="7137" y="1235"/>
                  <a:pt x="11570" y="13"/>
                  <a:pt x="16244" y="13"/>
                </a:cubicBezTo>
                <a:cubicBezTo>
                  <a:pt x="20122" y="13"/>
                  <a:pt x="23390" y="1292"/>
                  <a:pt x="26060" y="3906"/>
                </a:cubicBezTo>
                <a:cubicBezTo>
                  <a:pt x="28717" y="6449"/>
                  <a:pt x="30166" y="9617"/>
                  <a:pt x="30393" y="13282"/>
                </a:cubicBezTo>
                <a:lnTo>
                  <a:pt x="30393" y="39308"/>
                </a:lnTo>
                <a:lnTo>
                  <a:pt x="23901" y="39308"/>
                </a:lnTo>
                <a:lnTo>
                  <a:pt x="23901" y="36311"/>
                </a:lnTo>
                <a:cubicBezTo>
                  <a:pt x="23731" y="36538"/>
                  <a:pt x="23177" y="36865"/>
                  <a:pt x="22338" y="37419"/>
                </a:cubicBezTo>
                <a:cubicBezTo>
                  <a:pt x="21514" y="37916"/>
                  <a:pt x="19895" y="38527"/>
                  <a:pt x="17508" y="39195"/>
                </a:cubicBezTo>
                <a:cubicBezTo>
                  <a:pt x="15122" y="39919"/>
                  <a:pt x="12522" y="40246"/>
                  <a:pt x="9751" y="40246"/>
                </a:cubicBezTo>
                <a:cubicBezTo>
                  <a:pt x="6527" y="40246"/>
                  <a:pt x="4083" y="39081"/>
                  <a:pt x="2421" y="36808"/>
                </a:cubicBezTo>
                <a:cubicBezTo>
                  <a:pt x="816" y="34478"/>
                  <a:pt x="34" y="32148"/>
                  <a:pt x="34" y="29705"/>
                </a:cubicBezTo>
                <a:close/>
                <a:moveTo>
                  <a:pt x="6242" y="29591"/>
                </a:moveTo>
                <a:cubicBezTo>
                  <a:pt x="6242" y="31154"/>
                  <a:pt x="7024" y="32432"/>
                  <a:pt x="8530" y="33427"/>
                </a:cubicBezTo>
                <a:cubicBezTo>
                  <a:pt x="10021" y="34478"/>
                  <a:pt x="11911" y="34975"/>
                  <a:pt x="14184" y="34975"/>
                </a:cubicBezTo>
                <a:cubicBezTo>
                  <a:pt x="16627" y="34975"/>
                  <a:pt x="18787" y="34478"/>
                  <a:pt x="20733" y="33427"/>
                </a:cubicBezTo>
                <a:cubicBezTo>
                  <a:pt x="22736" y="32432"/>
                  <a:pt x="23731" y="30657"/>
                  <a:pt x="23731" y="28213"/>
                </a:cubicBezTo>
                <a:lnTo>
                  <a:pt x="23731" y="22886"/>
                </a:lnTo>
                <a:cubicBezTo>
                  <a:pt x="21955" y="22886"/>
                  <a:pt x="20179" y="22985"/>
                  <a:pt x="18346" y="23156"/>
                </a:cubicBezTo>
                <a:cubicBezTo>
                  <a:pt x="16514" y="23383"/>
                  <a:pt x="14681" y="23767"/>
                  <a:pt x="12735" y="24207"/>
                </a:cubicBezTo>
                <a:cubicBezTo>
                  <a:pt x="10803" y="24662"/>
                  <a:pt x="9240" y="25372"/>
                  <a:pt x="8075" y="26324"/>
                </a:cubicBezTo>
                <a:cubicBezTo>
                  <a:pt x="6853" y="27261"/>
                  <a:pt x="6242" y="28313"/>
                  <a:pt x="6242" y="29591"/>
                </a:cubicBezTo>
                <a:close/>
              </a:path>
            </a:pathLst>
          </a:custGeom>
          <a:solidFill>
            <a:srgbClr val="666666"/>
          </a:solidFill>
          <a:ln w="14206" cap="flat">
            <a:noFill/>
            <a:prstDash val="solid"/>
            <a:miter/>
          </a:ln>
        </p:spPr>
        <p:txBody>
          <a:bodyPr rtlCol="0" anchor="ctr"/>
          <a:lstStyle/>
          <a:p>
            <a:endParaRPr lang="en-AE"/>
          </a:p>
        </p:txBody>
      </p:sp>
      <p:sp>
        <p:nvSpPr>
          <p:cNvPr id="94" name="Freeform: Shape 93">
            <a:extLst>
              <a:ext uri="{FF2B5EF4-FFF2-40B4-BE49-F238E27FC236}">
                <a16:creationId xmlns:a16="http://schemas.microsoft.com/office/drawing/2014/main" id="{111C4014-7972-5768-C04B-B42287E46B04}"/>
              </a:ext>
            </a:extLst>
          </p:cNvPr>
          <p:cNvSpPr/>
          <p:nvPr/>
        </p:nvSpPr>
        <p:spPr>
          <a:xfrm>
            <a:off x="3691140" y="2933470"/>
            <a:ext cx="42116" cy="77980"/>
          </a:xfrm>
          <a:custGeom>
            <a:avLst/>
            <a:gdLst>
              <a:gd name="connsiteX0" fmla="*/ 35 w 26793"/>
              <a:gd name="connsiteY0" fmla="*/ 15768 h 49608"/>
              <a:gd name="connsiteX1" fmla="*/ 35 w 26793"/>
              <a:gd name="connsiteY1" fmla="*/ 10782 h 49608"/>
              <a:gd name="connsiteX2" fmla="*/ 7352 w 26793"/>
              <a:gd name="connsiteY2" fmla="*/ 10782 h 49608"/>
              <a:gd name="connsiteX3" fmla="*/ 7352 w 26793"/>
              <a:gd name="connsiteY3" fmla="*/ 13 h 49608"/>
              <a:gd name="connsiteX4" fmla="*/ 13347 w 26793"/>
              <a:gd name="connsiteY4" fmla="*/ 13 h 49608"/>
              <a:gd name="connsiteX5" fmla="*/ 13347 w 26793"/>
              <a:gd name="connsiteY5" fmla="*/ 10782 h 49608"/>
              <a:gd name="connsiteX6" fmla="*/ 25337 w 26793"/>
              <a:gd name="connsiteY6" fmla="*/ 10782 h 49608"/>
              <a:gd name="connsiteX7" fmla="*/ 25337 w 26793"/>
              <a:gd name="connsiteY7" fmla="*/ 15768 h 49608"/>
              <a:gd name="connsiteX8" fmla="*/ 13347 w 26793"/>
              <a:gd name="connsiteY8" fmla="*/ 15768 h 49608"/>
              <a:gd name="connsiteX9" fmla="*/ 13347 w 26793"/>
              <a:gd name="connsiteY9" fmla="*/ 36751 h 49608"/>
              <a:gd name="connsiteX10" fmla="*/ 17950 w 26793"/>
              <a:gd name="connsiteY10" fmla="*/ 44138 h 49608"/>
              <a:gd name="connsiteX11" fmla="*/ 25451 w 26793"/>
              <a:gd name="connsiteY11" fmla="*/ 41354 h 49608"/>
              <a:gd name="connsiteX12" fmla="*/ 26829 w 26793"/>
              <a:gd name="connsiteY12" fmla="*/ 46411 h 49608"/>
              <a:gd name="connsiteX13" fmla="*/ 14185 w 26793"/>
              <a:gd name="connsiteY13" fmla="*/ 49622 h 49608"/>
              <a:gd name="connsiteX14" fmla="*/ 7181 w 26793"/>
              <a:gd name="connsiteY14" fmla="*/ 38697 h 49608"/>
              <a:gd name="connsiteX15" fmla="*/ 7181 w 26793"/>
              <a:gd name="connsiteY15" fmla="*/ 15768 h 4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93" h="49608">
                <a:moveTo>
                  <a:pt x="35" y="15768"/>
                </a:moveTo>
                <a:lnTo>
                  <a:pt x="35" y="10782"/>
                </a:lnTo>
                <a:lnTo>
                  <a:pt x="7352" y="10782"/>
                </a:lnTo>
                <a:lnTo>
                  <a:pt x="7352" y="13"/>
                </a:lnTo>
                <a:lnTo>
                  <a:pt x="13347" y="13"/>
                </a:lnTo>
                <a:lnTo>
                  <a:pt x="13347" y="10782"/>
                </a:lnTo>
                <a:lnTo>
                  <a:pt x="25337" y="10782"/>
                </a:lnTo>
                <a:lnTo>
                  <a:pt x="25337" y="15768"/>
                </a:lnTo>
                <a:lnTo>
                  <a:pt x="13347" y="15768"/>
                </a:lnTo>
                <a:lnTo>
                  <a:pt x="13347" y="36751"/>
                </a:lnTo>
                <a:cubicBezTo>
                  <a:pt x="13347" y="41695"/>
                  <a:pt x="14853" y="44138"/>
                  <a:pt x="17950" y="44138"/>
                </a:cubicBezTo>
                <a:cubicBezTo>
                  <a:pt x="20337" y="44138"/>
                  <a:pt x="22837" y="43187"/>
                  <a:pt x="25451" y="41354"/>
                </a:cubicBezTo>
                <a:lnTo>
                  <a:pt x="26829" y="46411"/>
                </a:lnTo>
                <a:cubicBezTo>
                  <a:pt x="22780" y="48571"/>
                  <a:pt x="18561" y="49622"/>
                  <a:pt x="14185" y="49622"/>
                </a:cubicBezTo>
                <a:cubicBezTo>
                  <a:pt x="9525" y="49622"/>
                  <a:pt x="7181" y="45957"/>
                  <a:pt x="7181" y="38697"/>
                </a:cubicBezTo>
                <a:lnTo>
                  <a:pt x="7181" y="15768"/>
                </a:lnTo>
                <a:close/>
              </a:path>
            </a:pathLst>
          </a:custGeom>
          <a:solidFill>
            <a:srgbClr val="666666"/>
          </a:solidFill>
          <a:ln w="14206" cap="flat">
            <a:noFill/>
            <a:prstDash val="solid"/>
            <a:miter/>
          </a:ln>
        </p:spPr>
        <p:txBody>
          <a:bodyPr rtlCol="0" anchor="ctr"/>
          <a:lstStyle/>
          <a:p>
            <a:endParaRPr lang="en-AE"/>
          </a:p>
        </p:txBody>
      </p:sp>
      <p:sp>
        <p:nvSpPr>
          <p:cNvPr id="95" name="Freeform: Shape 94">
            <a:extLst>
              <a:ext uri="{FF2B5EF4-FFF2-40B4-BE49-F238E27FC236}">
                <a16:creationId xmlns:a16="http://schemas.microsoft.com/office/drawing/2014/main" id="{B7074DA6-6AAE-D73E-82DD-B798E512CDB1}"/>
              </a:ext>
            </a:extLst>
          </p:cNvPr>
          <p:cNvSpPr/>
          <p:nvPr/>
        </p:nvSpPr>
        <p:spPr>
          <a:xfrm>
            <a:off x="3747035" y="2918998"/>
            <a:ext cx="12058" cy="90978"/>
          </a:xfrm>
          <a:custGeom>
            <a:avLst/>
            <a:gdLst>
              <a:gd name="connsiteX0" fmla="*/ 36 w 7671"/>
              <a:gd name="connsiteY0" fmla="*/ 7613 h 57877"/>
              <a:gd name="connsiteX1" fmla="*/ 36 w 7671"/>
              <a:gd name="connsiteY1" fmla="*/ 13 h 57877"/>
              <a:gd name="connsiteX2" fmla="*/ 7708 w 7671"/>
              <a:gd name="connsiteY2" fmla="*/ 13 h 57877"/>
              <a:gd name="connsiteX3" fmla="*/ 7708 w 7671"/>
              <a:gd name="connsiteY3" fmla="*/ 7613 h 57877"/>
              <a:gd name="connsiteX4" fmla="*/ 605 w 7671"/>
              <a:gd name="connsiteY4" fmla="*/ 57890 h 57877"/>
              <a:gd name="connsiteX5" fmla="*/ 605 w 7671"/>
              <a:gd name="connsiteY5" fmla="*/ 19987 h 57877"/>
              <a:gd name="connsiteX6" fmla="*/ 6983 w 7671"/>
              <a:gd name="connsiteY6" fmla="*/ 19987 h 57877"/>
              <a:gd name="connsiteX7" fmla="*/ 6983 w 7671"/>
              <a:gd name="connsiteY7" fmla="*/ 57890 h 5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71" h="57877">
                <a:moveTo>
                  <a:pt x="36" y="7613"/>
                </a:moveTo>
                <a:lnTo>
                  <a:pt x="36" y="13"/>
                </a:lnTo>
                <a:lnTo>
                  <a:pt x="7708" y="13"/>
                </a:lnTo>
                <a:lnTo>
                  <a:pt x="7708" y="7613"/>
                </a:lnTo>
                <a:close/>
                <a:moveTo>
                  <a:pt x="605" y="57890"/>
                </a:moveTo>
                <a:lnTo>
                  <a:pt x="605" y="19987"/>
                </a:lnTo>
                <a:lnTo>
                  <a:pt x="6983" y="19987"/>
                </a:lnTo>
                <a:lnTo>
                  <a:pt x="6983" y="57890"/>
                </a:lnTo>
                <a:close/>
              </a:path>
            </a:pathLst>
          </a:custGeom>
          <a:solidFill>
            <a:srgbClr val="666666"/>
          </a:solidFill>
          <a:ln w="14206" cap="flat">
            <a:noFill/>
            <a:prstDash val="solid"/>
            <a:miter/>
          </a:ln>
        </p:spPr>
        <p:txBody>
          <a:bodyPr rtlCol="0" anchor="ctr"/>
          <a:lstStyle/>
          <a:p>
            <a:endParaRPr lang="en-AE"/>
          </a:p>
        </p:txBody>
      </p:sp>
      <p:sp>
        <p:nvSpPr>
          <p:cNvPr id="96" name="Freeform: Shape 95">
            <a:extLst>
              <a:ext uri="{FF2B5EF4-FFF2-40B4-BE49-F238E27FC236}">
                <a16:creationId xmlns:a16="http://schemas.microsoft.com/office/drawing/2014/main" id="{8E041501-E8D3-510F-08E3-1280AB935A76}"/>
              </a:ext>
            </a:extLst>
          </p:cNvPr>
          <p:cNvSpPr/>
          <p:nvPr/>
        </p:nvSpPr>
        <p:spPr>
          <a:xfrm>
            <a:off x="3773051" y="2948208"/>
            <a:ext cx="58865" cy="63242"/>
          </a:xfrm>
          <a:custGeom>
            <a:avLst/>
            <a:gdLst>
              <a:gd name="connsiteX0" fmla="*/ 37 w 37448"/>
              <a:gd name="connsiteY0" fmla="*/ 20442 h 40232"/>
              <a:gd name="connsiteX1" fmla="*/ 5521 w 37448"/>
              <a:gd name="connsiteY1" fmla="*/ 5895 h 40232"/>
              <a:gd name="connsiteX2" fmla="*/ 18733 w 37448"/>
              <a:gd name="connsiteY2" fmla="*/ 13 h 40232"/>
              <a:gd name="connsiteX3" fmla="*/ 32158 w 37448"/>
              <a:gd name="connsiteY3" fmla="*/ 6236 h 40232"/>
              <a:gd name="connsiteX4" fmla="*/ 37486 w 37448"/>
              <a:gd name="connsiteY4" fmla="*/ 20556 h 40232"/>
              <a:gd name="connsiteX5" fmla="*/ 31832 w 37448"/>
              <a:gd name="connsiteY5" fmla="*/ 34649 h 40232"/>
              <a:gd name="connsiteX6" fmla="*/ 18733 w 37448"/>
              <a:gd name="connsiteY6" fmla="*/ 40246 h 40232"/>
              <a:gd name="connsiteX7" fmla="*/ 5635 w 37448"/>
              <a:gd name="connsiteY7" fmla="*/ 34592 h 40232"/>
              <a:gd name="connsiteX8" fmla="*/ 37 w 37448"/>
              <a:gd name="connsiteY8" fmla="*/ 20442 h 40232"/>
              <a:gd name="connsiteX9" fmla="*/ 6686 w 37448"/>
              <a:gd name="connsiteY9" fmla="*/ 19604 h 40232"/>
              <a:gd name="connsiteX10" fmla="*/ 10351 w 37448"/>
              <a:gd name="connsiteY10" fmla="*/ 30927 h 40232"/>
              <a:gd name="connsiteX11" fmla="*/ 18733 w 37448"/>
              <a:gd name="connsiteY11" fmla="*/ 34762 h 40232"/>
              <a:gd name="connsiteX12" fmla="*/ 27172 w 37448"/>
              <a:gd name="connsiteY12" fmla="*/ 30870 h 40232"/>
              <a:gd name="connsiteX13" fmla="*/ 30780 w 37448"/>
              <a:gd name="connsiteY13" fmla="*/ 19604 h 40232"/>
              <a:gd name="connsiteX14" fmla="*/ 27172 w 37448"/>
              <a:gd name="connsiteY14" fmla="*/ 8892 h 40232"/>
              <a:gd name="connsiteX15" fmla="*/ 18733 w 37448"/>
              <a:gd name="connsiteY15" fmla="*/ 5284 h 40232"/>
              <a:gd name="connsiteX16" fmla="*/ 10351 w 37448"/>
              <a:gd name="connsiteY16" fmla="*/ 8892 h 40232"/>
              <a:gd name="connsiteX17" fmla="*/ 6686 w 37448"/>
              <a:gd name="connsiteY17" fmla="*/ 19604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448" h="40232">
                <a:moveTo>
                  <a:pt x="37" y="20442"/>
                </a:moveTo>
                <a:cubicBezTo>
                  <a:pt x="37" y="14717"/>
                  <a:pt x="1856" y="9844"/>
                  <a:pt x="5521" y="5895"/>
                </a:cubicBezTo>
                <a:cubicBezTo>
                  <a:pt x="9243" y="1960"/>
                  <a:pt x="13633" y="13"/>
                  <a:pt x="18733" y="13"/>
                </a:cubicBezTo>
                <a:cubicBezTo>
                  <a:pt x="24117" y="13"/>
                  <a:pt x="28550" y="2073"/>
                  <a:pt x="32158" y="6236"/>
                </a:cubicBezTo>
                <a:cubicBezTo>
                  <a:pt x="35710" y="10341"/>
                  <a:pt x="37486" y="15115"/>
                  <a:pt x="37486" y="20556"/>
                </a:cubicBezTo>
                <a:cubicBezTo>
                  <a:pt x="37486" y="26153"/>
                  <a:pt x="35596" y="30870"/>
                  <a:pt x="31832" y="34649"/>
                </a:cubicBezTo>
                <a:cubicBezTo>
                  <a:pt x="28109" y="38357"/>
                  <a:pt x="23734" y="40246"/>
                  <a:pt x="18733" y="40246"/>
                </a:cubicBezTo>
                <a:cubicBezTo>
                  <a:pt x="13733" y="40246"/>
                  <a:pt x="9357" y="38357"/>
                  <a:pt x="5635" y="34592"/>
                </a:cubicBezTo>
                <a:cubicBezTo>
                  <a:pt x="1913" y="30813"/>
                  <a:pt x="37" y="26096"/>
                  <a:pt x="37" y="20442"/>
                </a:cubicBezTo>
                <a:close/>
                <a:moveTo>
                  <a:pt x="6686" y="19604"/>
                </a:moveTo>
                <a:cubicBezTo>
                  <a:pt x="6686" y="24605"/>
                  <a:pt x="7908" y="28369"/>
                  <a:pt x="10351" y="30927"/>
                </a:cubicBezTo>
                <a:cubicBezTo>
                  <a:pt x="12738" y="33484"/>
                  <a:pt x="15565" y="34762"/>
                  <a:pt x="18733" y="34762"/>
                </a:cubicBezTo>
                <a:cubicBezTo>
                  <a:pt x="21958" y="34762"/>
                  <a:pt x="24728" y="33484"/>
                  <a:pt x="27172" y="30870"/>
                </a:cubicBezTo>
                <a:cubicBezTo>
                  <a:pt x="29559" y="28313"/>
                  <a:pt x="30780" y="24548"/>
                  <a:pt x="30780" y="19604"/>
                </a:cubicBezTo>
                <a:cubicBezTo>
                  <a:pt x="30780" y="14831"/>
                  <a:pt x="29559" y="11279"/>
                  <a:pt x="27172" y="8892"/>
                </a:cubicBezTo>
                <a:cubicBezTo>
                  <a:pt x="24728" y="6506"/>
                  <a:pt x="21958" y="5284"/>
                  <a:pt x="18733" y="5284"/>
                </a:cubicBezTo>
                <a:cubicBezTo>
                  <a:pt x="15622" y="5284"/>
                  <a:pt x="12795" y="6506"/>
                  <a:pt x="10351" y="8892"/>
                </a:cubicBezTo>
                <a:cubicBezTo>
                  <a:pt x="7908" y="11279"/>
                  <a:pt x="6686" y="14831"/>
                  <a:pt x="6686" y="19604"/>
                </a:cubicBezTo>
                <a:close/>
              </a:path>
            </a:pathLst>
          </a:custGeom>
          <a:solidFill>
            <a:srgbClr val="666666"/>
          </a:solidFill>
          <a:ln w="14206" cap="flat">
            <a:noFill/>
            <a:prstDash val="solid"/>
            <a:miter/>
          </a:ln>
        </p:spPr>
        <p:txBody>
          <a:bodyPr rtlCol="0" anchor="ctr"/>
          <a:lstStyle/>
          <a:p>
            <a:endParaRPr lang="en-AE"/>
          </a:p>
        </p:txBody>
      </p:sp>
      <p:sp>
        <p:nvSpPr>
          <p:cNvPr id="97" name="Freeform: Shape 96">
            <a:extLst>
              <a:ext uri="{FF2B5EF4-FFF2-40B4-BE49-F238E27FC236}">
                <a16:creationId xmlns:a16="http://schemas.microsoft.com/office/drawing/2014/main" id="{D9FCE3FA-DBBE-06D8-55A0-34BECCF11770}"/>
              </a:ext>
            </a:extLst>
          </p:cNvPr>
          <p:cNvSpPr/>
          <p:nvPr/>
        </p:nvSpPr>
        <p:spPr>
          <a:xfrm>
            <a:off x="3846835" y="2948991"/>
            <a:ext cx="47632" cy="60986"/>
          </a:xfrm>
          <a:custGeom>
            <a:avLst/>
            <a:gdLst>
              <a:gd name="connsiteX0" fmla="*/ 39 w 30302"/>
              <a:gd name="connsiteY0" fmla="*/ 38811 h 38797"/>
              <a:gd name="connsiteX1" fmla="*/ 39 w 30302"/>
              <a:gd name="connsiteY1" fmla="*/ 411 h 38797"/>
              <a:gd name="connsiteX2" fmla="*/ 6205 w 30302"/>
              <a:gd name="connsiteY2" fmla="*/ 411 h 38797"/>
              <a:gd name="connsiteX3" fmla="*/ 6205 w 30302"/>
              <a:gd name="connsiteY3" fmla="*/ 6406 h 38797"/>
              <a:gd name="connsiteX4" fmla="*/ 18692 w 30302"/>
              <a:gd name="connsiteY4" fmla="*/ 13 h 38797"/>
              <a:gd name="connsiteX5" fmla="*/ 24076 w 30302"/>
              <a:gd name="connsiteY5" fmla="*/ 965 h 38797"/>
              <a:gd name="connsiteX6" fmla="*/ 27514 w 30302"/>
              <a:gd name="connsiteY6" fmla="*/ 3238 h 38797"/>
              <a:gd name="connsiteX7" fmla="*/ 29347 w 30302"/>
              <a:gd name="connsiteY7" fmla="*/ 6733 h 38797"/>
              <a:gd name="connsiteX8" fmla="*/ 30171 w 30302"/>
              <a:gd name="connsiteY8" fmla="*/ 10398 h 38797"/>
              <a:gd name="connsiteX9" fmla="*/ 30341 w 30302"/>
              <a:gd name="connsiteY9" fmla="*/ 14220 h 38797"/>
              <a:gd name="connsiteX10" fmla="*/ 30341 w 30302"/>
              <a:gd name="connsiteY10" fmla="*/ 38811 h 38797"/>
              <a:gd name="connsiteX11" fmla="*/ 23679 w 30302"/>
              <a:gd name="connsiteY11" fmla="*/ 38811 h 38797"/>
              <a:gd name="connsiteX12" fmla="*/ 23679 w 30302"/>
              <a:gd name="connsiteY12" fmla="*/ 14888 h 38797"/>
              <a:gd name="connsiteX13" fmla="*/ 23679 w 30302"/>
              <a:gd name="connsiteY13" fmla="*/ 12558 h 38797"/>
              <a:gd name="connsiteX14" fmla="*/ 23181 w 30302"/>
              <a:gd name="connsiteY14" fmla="*/ 10114 h 38797"/>
              <a:gd name="connsiteX15" fmla="*/ 21846 w 30302"/>
              <a:gd name="connsiteY15" fmla="*/ 7628 h 38797"/>
              <a:gd name="connsiteX16" fmla="*/ 19417 w 30302"/>
              <a:gd name="connsiteY16" fmla="*/ 5952 h 38797"/>
              <a:gd name="connsiteX17" fmla="*/ 15354 w 30302"/>
              <a:gd name="connsiteY17" fmla="*/ 5241 h 38797"/>
              <a:gd name="connsiteX18" fmla="*/ 8705 w 30302"/>
              <a:gd name="connsiteY18" fmla="*/ 9063 h 38797"/>
              <a:gd name="connsiteX19" fmla="*/ 6702 w 30302"/>
              <a:gd name="connsiteY19" fmla="*/ 18325 h 38797"/>
              <a:gd name="connsiteX20" fmla="*/ 6702 w 30302"/>
              <a:gd name="connsiteY20" fmla="*/ 38811 h 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02" h="38797">
                <a:moveTo>
                  <a:pt x="39" y="38811"/>
                </a:moveTo>
                <a:lnTo>
                  <a:pt x="39" y="411"/>
                </a:lnTo>
                <a:lnTo>
                  <a:pt x="6205" y="411"/>
                </a:lnTo>
                <a:lnTo>
                  <a:pt x="6205" y="6406"/>
                </a:lnTo>
                <a:cubicBezTo>
                  <a:pt x="9529" y="2130"/>
                  <a:pt x="13691" y="13"/>
                  <a:pt x="18692" y="13"/>
                </a:cubicBezTo>
                <a:cubicBezTo>
                  <a:pt x="20795" y="13"/>
                  <a:pt x="22570" y="354"/>
                  <a:pt x="24076" y="965"/>
                </a:cubicBezTo>
                <a:cubicBezTo>
                  <a:pt x="25625" y="1576"/>
                  <a:pt x="26733" y="2343"/>
                  <a:pt x="27514" y="3238"/>
                </a:cubicBezTo>
                <a:cubicBezTo>
                  <a:pt x="28338" y="4176"/>
                  <a:pt x="28949" y="5341"/>
                  <a:pt x="29347" y="6733"/>
                </a:cubicBezTo>
                <a:cubicBezTo>
                  <a:pt x="29787" y="8125"/>
                  <a:pt x="30071" y="9347"/>
                  <a:pt x="30171" y="10398"/>
                </a:cubicBezTo>
                <a:cubicBezTo>
                  <a:pt x="30285" y="11506"/>
                  <a:pt x="30341" y="12785"/>
                  <a:pt x="30341" y="14220"/>
                </a:cubicBezTo>
                <a:lnTo>
                  <a:pt x="30341" y="38811"/>
                </a:lnTo>
                <a:lnTo>
                  <a:pt x="23679" y="38811"/>
                </a:lnTo>
                <a:lnTo>
                  <a:pt x="23679" y="14888"/>
                </a:lnTo>
                <a:cubicBezTo>
                  <a:pt x="23679" y="13893"/>
                  <a:pt x="23679" y="13112"/>
                  <a:pt x="23679" y="12558"/>
                </a:cubicBezTo>
                <a:cubicBezTo>
                  <a:pt x="23622" y="12004"/>
                  <a:pt x="23465" y="11180"/>
                  <a:pt x="23181" y="10114"/>
                </a:cubicBezTo>
                <a:cubicBezTo>
                  <a:pt x="22855" y="9063"/>
                  <a:pt x="22400" y="8239"/>
                  <a:pt x="21846" y="7628"/>
                </a:cubicBezTo>
                <a:cubicBezTo>
                  <a:pt x="21349" y="7017"/>
                  <a:pt x="20525" y="6463"/>
                  <a:pt x="19417" y="5952"/>
                </a:cubicBezTo>
                <a:cubicBezTo>
                  <a:pt x="18294" y="5454"/>
                  <a:pt x="16973" y="5241"/>
                  <a:pt x="15354" y="5241"/>
                </a:cubicBezTo>
                <a:cubicBezTo>
                  <a:pt x="12313" y="5241"/>
                  <a:pt x="10083" y="6506"/>
                  <a:pt x="8705" y="9063"/>
                </a:cubicBezTo>
                <a:cubicBezTo>
                  <a:pt x="7369" y="11620"/>
                  <a:pt x="6702" y="14674"/>
                  <a:pt x="6702" y="18325"/>
                </a:cubicBezTo>
                <a:lnTo>
                  <a:pt x="6702" y="38811"/>
                </a:lnTo>
                <a:close/>
              </a:path>
            </a:pathLst>
          </a:custGeom>
          <a:solidFill>
            <a:srgbClr val="666666"/>
          </a:solidFill>
          <a:ln w="14206" cap="flat">
            <a:noFill/>
            <a:prstDash val="solid"/>
            <a:miter/>
          </a:ln>
        </p:spPr>
        <p:txBody>
          <a:bodyPr rtlCol="0" anchor="ctr"/>
          <a:lstStyle/>
          <a:p>
            <a:endParaRPr lang="en-AE"/>
          </a:p>
        </p:txBody>
      </p:sp>
      <p:sp>
        <p:nvSpPr>
          <p:cNvPr id="98" name="Freeform: Shape 97">
            <a:extLst>
              <a:ext uri="{FF2B5EF4-FFF2-40B4-BE49-F238E27FC236}">
                <a16:creationId xmlns:a16="http://schemas.microsoft.com/office/drawing/2014/main" id="{21332EE2-8758-BF3A-4D6F-5C1D9D198BC9}"/>
              </a:ext>
            </a:extLst>
          </p:cNvPr>
          <p:cNvSpPr/>
          <p:nvPr/>
        </p:nvSpPr>
        <p:spPr>
          <a:xfrm>
            <a:off x="3960680" y="2948991"/>
            <a:ext cx="32894" cy="60986"/>
          </a:xfrm>
          <a:custGeom>
            <a:avLst/>
            <a:gdLst>
              <a:gd name="connsiteX0" fmla="*/ 41 w 20926"/>
              <a:gd name="connsiteY0" fmla="*/ 38811 h 38797"/>
              <a:gd name="connsiteX1" fmla="*/ 41 w 20926"/>
              <a:gd name="connsiteY1" fmla="*/ 411 h 38797"/>
              <a:gd name="connsiteX2" fmla="*/ 6037 w 20926"/>
              <a:gd name="connsiteY2" fmla="*/ 411 h 38797"/>
              <a:gd name="connsiteX3" fmla="*/ 6037 w 20926"/>
              <a:gd name="connsiteY3" fmla="*/ 8125 h 38797"/>
              <a:gd name="connsiteX4" fmla="*/ 8480 w 20926"/>
              <a:gd name="connsiteY4" fmla="*/ 5014 h 38797"/>
              <a:gd name="connsiteX5" fmla="*/ 13353 w 20926"/>
              <a:gd name="connsiteY5" fmla="*/ 1789 h 38797"/>
              <a:gd name="connsiteX6" fmla="*/ 20967 w 20926"/>
              <a:gd name="connsiteY6" fmla="*/ 13 h 38797"/>
              <a:gd name="connsiteX7" fmla="*/ 20967 w 20926"/>
              <a:gd name="connsiteY7" fmla="*/ 5739 h 38797"/>
              <a:gd name="connsiteX8" fmla="*/ 16521 w 20926"/>
              <a:gd name="connsiteY8" fmla="*/ 6563 h 38797"/>
              <a:gd name="connsiteX9" fmla="*/ 11861 w 20926"/>
              <a:gd name="connsiteY9" fmla="*/ 8850 h 38797"/>
              <a:gd name="connsiteX10" fmla="*/ 7926 w 20926"/>
              <a:gd name="connsiteY10" fmla="*/ 13666 h 38797"/>
              <a:gd name="connsiteX11" fmla="*/ 6420 w 20926"/>
              <a:gd name="connsiteY11" fmla="*/ 21224 h 38797"/>
              <a:gd name="connsiteX12" fmla="*/ 6420 w 20926"/>
              <a:gd name="connsiteY12" fmla="*/ 38811 h 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26" h="38797">
                <a:moveTo>
                  <a:pt x="41" y="38811"/>
                </a:moveTo>
                <a:lnTo>
                  <a:pt x="41" y="411"/>
                </a:lnTo>
                <a:lnTo>
                  <a:pt x="6037" y="411"/>
                </a:lnTo>
                <a:lnTo>
                  <a:pt x="6037" y="8125"/>
                </a:lnTo>
                <a:cubicBezTo>
                  <a:pt x="6704" y="7074"/>
                  <a:pt x="7528" y="6008"/>
                  <a:pt x="8480" y="5014"/>
                </a:cubicBezTo>
                <a:cubicBezTo>
                  <a:pt x="9418" y="4020"/>
                  <a:pt x="11080" y="2954"/>
                  <a:pt x="13353" y="1789"/>
                </a:cubicBezTo>
                <a:cubicBezTo>
                  <a:pt x="15683" y="681"/>
                  <a:pt x="18183" y="70"/>
                  <a:pt x="20967" y="13"/>
                </a:cubicBezTo>
                <a:lnTo>
                  <a:pt x="20967" y="5739"/>
                </a:lnTo>
                <a:cubicBezTo>
                  <a:pt x="19462" y="5795"/>
                  <a:pt x="18027" y="6065"/>
                  <a:pt x="16521" y="6563"/>
                </a:cubicBezTo>
                <a:cubicBezTo>
                  <a:pt x="15029" y="7017"/>
                  <a:pt x="13466" y="7784"/>
                  <a:pt x="11861" y="8850"/>
                </a:cubicBezTo>
                <a:cubicBezTo>
                  <a:pt x="10256" y="9901"/>
                  <a:pt x="8920" y="11506"/>
                  <a:pt x="7926" y="13666"/>
                </a:cubicBezTo>
                <a:cubicBezTo>
                  <a:pt x="6917" y="15839"/>
                  <a:pt x="6420" y="18325"/>
                  <a:pt x="6420" y="21224"/>
                </a:cubicBezTo>
                <a:lnTo>
                  <a:pt x="6420" y="38811"/>
                </a:lnTo>
                <a:close/>
              </a:path>
            </a:pathLst>
          </a:custGeom>
          <a:solidFill>
            <a:srgbClr val="666666"/>
          </a:solidFill>
          <a:ln w="14206" cap="flat">
            <a:noFill/>
            <a:prstDash val="solid"/>
            <a:miter/>
          </a:ln>
        </p:spPr>
        <p:txBody>
          <a:bodyPr rtlCol="0" anchor="ctr"/>
          <a:lstStyle/>
          <a:p>
            <a:endParaRPr lang="en-AE"/>
          </a:p>
        </p:txBody>
      </p:sp>
      <p:sp>
        <p:nvSpPr>
          <p:cNvPr id="99" name="Freeform: Shape 98">
            <a:extLst>
              <a:ext uri="{FF2B5EF4-FFF2-40B4-BE49-F238E27FC236}">
                <a16:creationId xmlns:a16="http://schemas.microsoft.com/office/drawing/2014/main" id="{2BE7DFF8-310E-03C7-DAB3-2E99FC0D894E}"/>
              </a:ext>
            </a:extLst>
          </p:cNvPr>
          <p:cNvSpPr/>
          <p:nvPr/>
        </p:nvSpPr>
        <p:spPr>
          <a:xfrm>
            <a:off x="4001501" y="2948208"/>
            <a:ext cx="47722" cy="63242"/>
          </a:xfrm>
          <a:custGeom>
            <a:avLst/>
            <a:gdLst>
              <a:gd name="connsiteX0" fmla="*/ 42 w 30359"/>
              <a:gd name="connsiteY0" fmla="*/ 29705 h 40232"/>
              <a:gd name="connsiteX1" fmla="*/ 2429 w 30359"/>
              <a:gd name="connsiteY1" fmla="*/ 24207 h 40232"/>
              <a:gd name="connsiteX2" fmla="*/ 8694 w 30359"/>
              <a:gd name="connsiteY2" fmla="*/ 20712 h 40232"/>
              <a:gd name="connsiteX3" fmla="*/ 16309 w 30359"/>
              <a:gd name="connsiteY3" fmla="*/ 18993 h 40232"/>
              <a:gd name="connsiteX4" fmla="*/ 23739 w 30359"/>
              <a:gd name="connsiteY4" fmla="*/ 18382 h 40232"/>
              <a:gd name="connsiteX5" fmla="*/ 23739 w 30359"/>
              <a:gd name="connsiteY5" fmla="*/ 15555 h 40232"/>
              <a:gd name="connsiteX6" fmla="*/ 21523 w 30359"/>
              <a:gd name="connsiteY6" fmla="*/ 7671 h 40232"/>
              <a:gd name="connsiteX7" fmla="*/ 16195 w 30359"/>
              <a:gd name="connsiteY7" fmla="*/ 5128 h 40232"/>
              <a:gd name="connsiteX8" fmla="*/ 3367 w 30359"/>
              <a:gd name="connsiteY8" fmla="*/ 9446 h 40232"/>
              <a:gd name="connsiteX9" fmla="*/ 2869 w 30359"/>
              <a:gd name="connsiteY9" fmla="*/ 3735 h 40232"/>
              <a:gd name="connsiteX10" fmla="*/ 16252 w 30359"/>
              <a:gd name="connsiteY10" fmla="*/ 13 h 40232"/>
              <a:gd name="connsiteX11" fmla="*/ 26069 w 30359"/>
              <a:gd name="connsiteY11" fmla="*/ 3906 h 40232"/>
              <a:gd name="connsiteX12" fmla="*/ 30402 w 30359"/>
              <a:gd name="connsiteY12" fmla="*/ 13282 h 40232"/>
              <a:gd name="connsiteX13" fmla="*/ 30402 w 30359"/>
              <a:gd name="connsiteY13" fmla="*/ 39308 h 40232"/>
              <a:gd name="connsiteX14" fmla="*/ 23966 w 30359"/>
              <a:gd name="connsiteY14" fmla="*/ 39308 h 40232"/>
              <a:gd name="connsiteX15" fmla="*/ 23966 w 30359"/>
              <a:gd name="connsiteY15" fmla="*/ 36311 h 40232"/>
              <a:gd name="connsiteX16" fmla="*/ 22346 w 30359"/>
              <a:gd name="connsiteY16" fmla="*/ 37419 h 40232"/>
              <a:gd name="connsiteX17" fmla="*/ 17516 w 30359"/>
              <a:gd name="connsiteY17" fmla="*/ 39195 h 40232"/>
              <a:gd name="connsiteX18" fmla="*/ 9816 w 30359"/>
              <a:gd name="connsiteY18" fmla="*/ 40246 h 40232"/>
              <a:gd name="connsiteX19" fmla="*/ 2486 w 30359"/>
              <a:gd name="connsiteY19" fmla="*/ 36808 h 40232"/>
              <a:gd name="connsiteX20" fmla="*/ 42 w 30359"/>
              <a:gd name="connsiteY20" fmla="*/ 29705 h 40232"/>
              <a:gd name="connsiteX21" fmla="*/ 6307 w 30359"/>
              <a:gd name="connsiteY21" fmla="*/ 29591 h 40232"/>
              <a:gd name="connsiteX22" fmla="*/ 8538 w 30359"/>
              <a:gd name="connsiteY22" fmla="*/ 33427 h 40232"/>
              <a:gd name="connsiteX23" fmla="*/ 14192 w 30359"/>
              <a:gd name="connsiteY23" fmla="*/ 34975 h 40232"/>
              <a:gd name="connsiteX24" fmla="*/ 20798 w 30359"/>
              <a:gd name="connsiteY24" fmla="*/ 33427 h 40232"/>
              <a:gd name="connsiteX25" fmla="*/ 23739 w 30359"/>
              <a:gd name="connsiteY25" fmla="*/ 28213 h 40232"/>
              <a:gd name="connsiteX26" fmla="*/ 23739 w 30359"/>
              <a:gd name="connsiteY26" fmla="*/ 22886 h 40232"/>
              <a:gd name="connsiteX27" fmla="*/ 18355 w 30359"/>
              <a:gd name="connsiteY27" fmla="*/ 23156 h 40232"/>
              <a:gd name="connsiteX28" fmla="*/ 12757 w 30359"/>
              <a:gd name="connsiteY28" fmla="*/ 24207 h 40232"/>
              <a:gd name="connsiteX29" fmla="*/ 8083 w 30359"/>
              <a:gd name="connsiteY29" fmla="*/ 26324 h 40232"/>
              <a:gd name="connsiteX30" fmla="*/ 6307 w 30359"/>
              <a:gd name="connsiteY30" fmla="*/ 29591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359" h="40232">
                <a:moveTo>
                  <a:pt x="42" y="29705"/>
                </a:moveTo>
                <a:cubicBezTo>
                  <a:pt x="42" y="27602"/>
                  <a:pt x="881" y="25770"/>
                  <a:pt x="2429" y="24207"/>
                </a:cubicBezTo>
                <a:cubicBezTo>
                  <a:pt x="4034" y="22602"/>
                  <a:pt x="6151" y="21437"/>
                  <a:pt x="8694" y="20712"/>
                </a:cubicBezTo>
                <a:cubicBezTo>
                  <a:pt x="11308" y="19945"/>
                  <a:pt x="13808" y="19334"/>
                  <a:pt x="16309" y="18993"/>
                </a:cubicBezTo>
                <a:cubicBezTo>
                  <a:pt x="18738" y="18610"/>
                  <a:pt x="21238" y="18382"/>
                  <a:pt x="23739" y="18382"/>
                </a:cubicBezTo>
                <a:lnTo>
                  <a:pt x="23739" y="15555"/>
                </a:lnTo>
                <a:cubicBezTo>
                  <a:pt x="23625" y="11890"/>
                  <a:pt x="22901" y="9290"/>
                  <a:pt x="21523" y="7671"/>
                </a:cubicBezTo>
                <a:cubicBezTo>
                  <a:pt x="20130" y="5952"/>
                  <a:pt x="18355" y="5128"/>
                  <a:pt x="16195" y="5128"/>
                </a:cubicBezTo>
                <a:cubicBezTo>
                  <a:pt x="11805" y="5128"/>
                  <a:pt x="7529" y="6563"/>
                  <a:pt x="3367" y="9446"/>
                </a:cubicBezTo>
                <a:lnTo>
                  <a:pt x="2869" y="3735"/>
                </a:lnTo>
                <a:cubicBezTo>
                  <a:pt x="7146" y="1235"/>
                  <a:pt x="11635" y="13"/>
                  <a:pt x="16252" y="13"/>
                </a:cubicBezTo>
                <a:cubicBezTo>
                  <a:pt x="20187" y="13"/>
                  <a:pt x="23455" y="1292"/>
                  <a:pt x="26069" y="3906"/>
                </a:cubicBezTo>
                <a:cubicBezTo>
                  <a:pt x="28739" y="6449"/>
                  <a:pt x="30174" y="9617"/>
                  <a:pt x="30402" y="13282"/>
                </a:cubicBezTo>
                <a:lnTo>
                  <a:pt x="30402" y="39308"/>
                </a:lnTo>
                <a:lnTo>
                  <a:pt x="23966" y="39308"/>
                </a:lnTo>
                <a:lnTo>
                  <a:pt x="23966" y="36311"/>
                </a:lnTo>
                <a:cubicBezTo>
                  <a:pt x="23739" y="36538"/>
                  <a:pt x="23242" y="36865"/>
                  <a:pt x="22346" y="37419"/>
                </a:cubicBezTo>
                <a:cubicBezTo>
                  <a:pt x="21523" y="37916"/>
                  <a:pt x="19903" y="38527"/>
                  <a:pt x="17516" y="39195"/>
                </a:cubicBezTo>
                <a:cubicBezTo>
                  <a:pt x="15144" y="39919"/>
                  <a:pt x="12587" y="40246"/>
                  <a:pt x="9816" y="40246"/>
                </a:cubicBezTo>
                <a:cubicBezTo>
                  <a:pt x="6535" y="40246"/>
                  <a:pt x="4091" y="39081"/>
                  <a:pt x="2486" y="36808"/>
                </a:cubicBezTo>
                <a:cubicBezTo>
                  <a:pt x="881" y="34478"/>
                  <a:pt x="42" y="32148"/>
                  <a:pt x="42" y="29705"/>
                </a:cubicBezTo>
                <a:close/>
                <a:moveTo>
                  <a:pt x="6307" y="29591"/>
                </a:moveTo>
                <a:cubicBezTo>
                  <a:pt x="6307" y="31154"/>
                  <a:pt x="7032" y="32432"/>
                  <a:pt x="8538" y="33427"/>
                </a:cubicBezTo>
                <a:cubicBezTo>
                  <a:pt x="10030" y="34478"/>
                  <a:pt x="11919" y="34975"/>
                  <a:pt x="14192" y="34975"/>
                </a:cubicBezTo>
                <a:cubicBezTo>
                  <a:pt x="16635" y="34975"/>
                  <a:pt x="18852" y="34478"/>
                  <a:pt x="20798" y="33427"/>
                </a:cubicBezTo>
                <a:cubicBezTo>
                  <a:pt x="22744" y="32432"/>
                  <a:pt x="23739" y="30657"/>
                  <a:pt x="23739" y="28213"/>
                </a:cubicBezTo>
                <a:lnTo>
                  <a:pt x="23739" y="22886"/>
                </a:lnTo>
                <a:cubicBezTo>
                  <a:pt x="22020" y="22886"/>
                  <a:pt x="20187" y="22985"/>
                  <a:pt x="18355" y="23156"/>
                </a:cubicBezTo>
                <a:cubicBezTo>
                  <a:pt x="16579" y="23383"/>
                  <a:pt x="14689" y="23767"/>
                  <a:pt x="12757" y="24207"/>
                </a:cubicBezTo>
                <a:cubicBezTo>
                  <a:pt x="10868" y="24662"/>
                  <a:pt x="9305" y="25372"/>
                  <a:pt x="8083" y="26324"/>
                </a:cubicBezTo>
                <a:cubicBezTo>
                  <a:pt x="6918" y="27261"/>
                  <a:pt x="6307" y="28313"/>
                  <a:pt x="6307" y="29591"/>
                </a:cubicBezTo>
                <a:close/>
              </a:path>
            </a:pathLst>
          </a:custGeom>
          <a:solidFill>
            <a:srgbClr val="666666"/>
          </a:solidFill>
          <a:ln w="14206" cap="flat">
            <a:noFill/>
            <a:prstDash val="solid"/>
            <a:miter/>
          </a:ln>
        </p:spPr>
        <p:txBody>
          <a:bodyPr rtlCol="0" anchor="ctr"/>
          <a:lstStyle/>
          <a:p>
            <a:endParaRPr lang="en-AE"/>
          </a:p>
        </p:txBody>
      </p:sp>
      <p:sp>
        <p:nvSpPr>
          <p:cNvPr id="100" name="Freeform: Shape 99">
            <a:extLst>
              <a:ext uri="{FF2B5EF4-FFF2-40B4-BE49-F238E27FC236}">
                <a16:creationId xmlns:a16="http://schemas.microsoft.com/office/drawing/2014/main" id="{13212C39-AEE5-F062-C6F2-21514F5AD8D6}"/>
              </a:ext>
            </a:extLst>
          </p:cNvPr>
          <p:cNvSpPr/>
          <p:nvPr/>
        </p:nvSpPr>
        <p:spPr>
          <a:xfrm>
            <a:off x="4062399" y="2933470"/>
            <a:ext cx="42027" cy="77980"/>
          </a:xfrm>
          <a:custGeom>
            <a:avLst/>
            <a:gdLst>
              <a:gd name="connsiteX0" fmla="*/ 44 w 26736"/>
              <a:gd name="connsiteY0" fmla="*/ 15768 h 49608"/>
              <a:gd name="connsiteX1" fmla="*/ 44 w 26736"/>
              <a:gd name="connsiteY1" fmla="*/ 10782 h 49608"/>
              <a:gd name="connsiteX2" fmla="*/ 7360 w 26736"/>
              <a:gd name="connsiteY2" fmla="*/ 10782 h 49608"/>
              <a:gd name="connsiteX3" fmla="*/ 7360 w 26736"/>
              <a:gd name="connsiteY3" fmla="*/ 13 h 49608"/>
              <a:gd name="connsiteX4" fmla="*/ 13298 w 26736"/>
              <a:gd name="connsiteY4" fmla="*/ 13 h 49608"/>
              <a:gd name="connsiteX5" fmla="*/ 13298 w 26736"/>
              <a:gd name="connsiteY5" fmla="*/ 10782 h 49608"/>
              <a:gd name="connsiteX6" fmla="*/ 25345 w 26736"/>
              <a:gd name="connsiteY6" fmla="*/ 10782 h 49608"/>
              <a:gd name="connsiteX7" fmla="*/ 25345 w 26736"/>
              <a:gd name="connsiteY7" fmla="*/ 15768 h 49608"/>
              <a:gd name="connsiteX8" fmla="*/ 13298 w 26736"/>
              <a:gd name="connsiteY8" fmla="*/ 15768 h 49608"/>
              <a:gd name="connsiteX9" fmla="*/ 13298 w 26736"/>
              <a:gd name="connsiteY9" fmla="*/ 36751 h 49608"/>
              <a:gd name="connsiteX10" fmla="*/ 17901 w 26736"/>
              <a:gd name="connsiteY10" fmla="*/ 44138 h 49608"/>
              <a:gd name="connsiteX11" fmla="*/ 25402 w 26736"/>
              <a:gd name="connsiteY11" fmla="*/ 41354 h 49608"/>
              <a:gd name="connsiteX12" fmla="*/ 26780 w 26736"/>
              <a:gd name="connsiteY12" fmla="*/ 46411 h 49608"/>
              <a:gd name="connsiteX13" fmla="*/ 14193 w 26736"/>
              <a:gd name="connsiteY13" fmla="*/ 49622 h 49608"/>
              <a:gd name="connsiteX14" fmla="*/ 7190 w 26736"/>
              <a:gd name="connsiteY14" fmla="*/ 38697 h 49608"/>
              <a:gd name="connsiteX15" fmla="*/ 7190 w 26736"/>
              <a:gd name="connsiteY15" fmla="*/ 15768 h 4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36" h="49608">
                <a:moveTo>
                  <a:pt x="44" y="15768"/>
                </a:moveTo>
                <a:lnTo>
                  <a:pt x="44" y="10782"/>
                </a:lnTo>
                <a:lnTo>
                  <a:pt x="7360" y="10782"/>
                </a:lnTo>
                <a:lnTo>
                  <a:pt x="7360" y="13"/>
                </a:lnTo>
                <a:lnTo>
                  <a:pt x="13298" y="13"/>
                </a:lnTo>
                <a:lnTo>
                  <a:pt x="13298" y="10782"/>
                </a:lnTo>
                <a:lnTo>
                  <a:pt x="25345" y="10782"/>
                </a:lnTo>
                <a:lnTo>
                  <a:pt x="25345" y="15768"/>
                </a:lnTo>
                <a:lnTo>
                  <a:pt x="13298" y="15768"/>
                </a:lnTo>
                <a:lnTo>
                  <a:pt x="13298" y="36751"/>
                </a:lnTo>
                <a:cubicBezTo>
                  <a:pt x="13298" y="41695"/>
                  <a:pt x="14861" y="44138"/>
                  <a:pt x="17901" y="44138"/>
                </a:cubicBezTo>
                <a:cubicBezTo>
                  <a:pt x="20288" y="44138"/>
                  <a:pt x="22788" y="43187"/>
                  <a:pt x="25402" y="41354"/>
                </a:cubicBezTo>
                <a:lnTo>
                  <a:pt x="26780" y="46411"/>
                </a:lnTo>
                <a:cubicBezTo>
                  <a:pt x="22788" y="48571"/>
                  <a:pt x="18569" y="49622"/>
                  <a:pt x="14193" y="49622"/>
                </a:cubicBezTo>
                <a:cubicBezTo>
                  <a:pt x="9534" y="49622"/>
                  <a:pt x="7190" y="45957"/>
                  <a:pt x="7190" y="38697"/>
                </a:cubicBezTo>
                <a:lnTo>
                  <a:pt x="7190" y="15768"/>
                </a:lnTo>
                <a:close/>
              </a:path>
            </a:pathLst>
          </a:custGeom>
          <a:solidFill>
            <a:srgbClr val="666666"/>
          </a:solidFill>
          <a:ln w="14206" cap="flat">
            <a:noFill/>
            <a:prstDash val="solid"/>
            <a:miter/>
          </a:ln>
        </p:spPr>
        <p:txBody>
          <a:bodyPr rtlCol="0" anchor="ctr"/>
          <a:lstStyle/>
          <a:p>
            <a:endParaRPr lang="en-AE"/>
          </a:p>
        </p:txBody>
      </p:sp>
      <p:sp>
        <p:nvSpPr>
          <p:cNvPr id="101" name="Freeform: Shape 100">
            <a:extLst>
              <a:ext uri="{FF2B5EF4-FFF2-40B4-BE49-F238E27FC236}">
                <a16:creationId xmlns:a16="http://schemas.microsoft.com/office/drawing/2014/main" id="{E102C3D0-CC88-FEBD-CA55-8E2D5AEBB4ED}"/>
              </a:ext>
            </a:extLst>
          </p:cNvPr>
          <p:cNvSpPr/>
          <p:nvPr/>
        </p:nvSpPr>
        <p:spPr>
          <a:xfrm>
            <a:off x="4112891" y="2948208"/>
            <a:ext cx="50871" cy="63242"/>
          </a:xfrm>
          <a:custGeom>
            <a:avLst/>
            <a:gdLst>
              <a:gd name="connsiteX0" fmla="*/ 45 w 32362"/>
              <a:gd name="connsiteY0" fmla="*/ 20044 h 40232"/>
              <a:gd name="connsiteX1" fmla="*/ 5159 w 32362"/>
              <a:gd name="connsiteY1" fmla="*/ 5795 h 40232"/>
              <a:gd name="connsiteX2" fmla="*/ 17249 w 32362"/>
              <a:gd name="connsiteY2" fmla="*/ 13 h 40232"/>
              <a:gd name="connsiteX3" fmla="*/ 22079 w 32362"/>
              <a:gd name="connsiteY3" fmla="*/ 852 h 40232"/>
              <a:gd name="connsiteX4" fmla="*/ 26739 w 32362"/>
              <a:gd name="connsiteY4" fmla="*/ 3508 h 40232"/>
              <a:gd name="connsiteX5" fmla="*/ 30631 w 32362"/>
              <a:gd name="connsiteY5" fmla="*/ 9120 h 40232"/>
              <a:gd name="connsiteX6" fmla="*/ 32407 w 32362"/>
              <a:gd name="connsiteY6" fmla="*/ 18056 h 40232"/>
              <a:gd name="connsiteX7" fmla="*/ 32407 w 32362"/>
              <a:gd name="connsiteY7" fmla="*/ 20556 h 40232"/>
              <a:gd name="connsiteX8" fmla="*/ 5983 w 32362"/>
              <a:gd name="connsiteY8" fmla="*/ 20556 h 40232"/>
              <a:gd name="connsiteX9" fmla="*/ 9933 w 32362"/>
              <a:gd name="connsiteY9" fmla="*/ 30983 h 40232"/>
              <a:gd name="connsiteX10" fmla="*/ 18584 w 32362"/>
              <a:gd name="connsiteY10" fmla="*/ 34975 h 40232"/>
              <a:gd name="connsiteX11" fmla="*/ 31569 w 32362"/>
              <a:gd name="connsiteY11" fmla="*/ 30259 h 40232"/>
              <a:gd name="connsiteX12" fmla="*/ 32066 w 32362"/>
              <a:gd name="connsiteY12" fmla="*/ 35870 h 40232"/>
              <a:gd name="connsiteX13" fmla="*/ 18584 w 32362"/>
              <a:gd name="connsiteY13" fmla="*/ 40246 h 40232"/>
              <a:gd name="connsiteX14" fmla="*/ 5259 w 32362"/>
              <a:gd name="connsiteY14" fmla="*/ 34251 h 40232"/>
              <a:gd name="connsiteX15" fmla="*/ 45 w 32362"/>
              <a:gd name="connsiteY15" fmla="*/ 20044 h 40232"/>
              <a:gd name="connsiteX16" fmla="*/ 6438 w 32362"/>
              <a:gd name="connsiteY16" fmla="*/ 15882 h 40232"/>
              <a:gd name="connsiteX17" fmla="*/ 27577 w 32362"/>
              <a:gd name="connsiteY17" fmla="*/ 15882 h 40232"/>
              <a:gd name="connsiteX18" fmla="*/ 25744 w 32362"/>
              <a:gd name="connsiteY18" fmla="*/ 10228 h 40232"/>
              <a:gd name="connsiteX19" fmla="*/ 22747 w 32362"/>
              <a:gd name="connsiteY19" fmla="*/ 6960 h 40232"/>
              <a:gd name="connsiteX20" fmla="*/ 19749 w 32362"/>
              <a:gd name="connsiteY20" fmla="*/ 5625 h 40232"/>
              <a:gd name="connsiteX21" fmla="*/ 17249 w 32362"/>
              <a:gd name="connsiteY21" fmla="*/ 5284 h 40232"/>
              <a:gd name="connsiteX22" fmla="*/ 10089 w 32362"/>
              <a:gd name="connsiteY22" fmla="*/ 8622 h 40232"/>
              <a:gd name="connsiteX23" fmla="*/ 6438 w 32362"/>
              <a:gd name="connsiteY23" fmla="*/ 15882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362" h="40232">
                <a:moveTo>
                  <a:pt x="45" y="20044"/>
                </a:moveTo>
                <a:cubicBezTo>
                  <a:pt x="45" y="14390"/>
                  <a:pt x="1764" y="9674"/>
                  <a:pt x="5159" y="5795"/>
                </a:cubicBezTo>
                <a:cubicBezTo>
                  <a:pt x="8597" y="1960"/>
                  <a:pt x="12646" y="13"/>
                  <a:pt x="17249" y="13"/>
                </a:cubicBezTo>
                <a:cubicBezTo>
                  <a:pt x="18911" y="13"/>
                  <a:pt x="20531" y="298"/>
                  <a:pt x="22079" y="852"/>
                </a:cubicBezTo>
                <a:cubicBezTo>
                  <a:pt x="23628" y="1349"/>
                  <a:pt x="25190" y="2244"/>
                  <a:pt x="26739" y="3508"/>
                </a:cubicBezTo>
                <a:cubicBezTo>
                  <a:pt x="28301" y="4730"/>
                  <a:pt x="29623" y="6619"/>
                  <a:pt x="30631" y="9120"/>
                </a:cubicBezTo>
                <a:cubicBezTo>
                  <a:pt x="31683" y="11620"/>
                  <a:pt x="32237" y="14618"/>
                  <a:pt x="32407" y="18056"/>
                </a:cubicBezTo>
                <a:lnTo>
                  <a:pt x="32407" y="20556"/>
                </a:lnTo>
                <a:lnTo>
                  <a:pt x="5983" y="20556"/>
                </a:lnTo>
                <a:cubicBezTo>
                  <a:pt x="6154" y="24818"/>
                  <a:pt x="7432" y="28270"/>
                  <a:pt x="9933" y="30983"/>
                </a:cubicBezTo>
                <a:cubicBezTo>
                  <a:pt x="12362" y="33640"/>
                  <a:pt x="15260" y="34975"/>
                  <a:pt x="18584" y="34975"/>
                </a:cubicBezTo>
                <a:cubicBezTo>
                  <a:pt x="22917" y="34975"/>
                  <a:pt x="27236" y="33427"/>
                  <a:pt x="31569" y="30259"/>
                </a:cubicBezTo>
                <a:lnTo>
                  <a:pt x="32066" y="35870"/>
                </a:lnTo>
                <a:cubicBezTo>
                  <a:pt x="27747" y="38754"/>
                  <a:pt x="23244" y="40246"/>
                  <a:pt x="18584" y="40246"/>
                </a:cubicBezTo>
                <a:cubicBezTo>
                  <a:pt x="13200" y="40246"/>
                  <a:pt x="8768" y="38257"/>
                  <a:pt x="5259" y="34251"/>
                </a:cubicBezTo>
                <a:cubicBezTo>
                  <a:pt x="1764" y="30259"/>
                  <a:pt x="45" y="25486"/>
                  <a:pt x="45" y="20044"/>
                </a:cubicBezTo>
                <a:close/>
                <a:moveTo>
                  <a:pt x="6438" y="15882"/>
                </a:moveTo>
                <a:lnTo>
                  <a:pt x="27577" y="15882"/>
                </a:lnTo>
                <a:cubicBezTo>
                  <a:pt x="27236" y="13666"/>
                  <a:pt x="26625" y="11776"/>
                  <a:pt x="25744" y="10228"/>
                </a:cubicBezTo>
                <a:cubicBezTo>
                  <a:pt x="24849" y="8679"/>
                  <a:pt x="23855" y="7614"/>
                  <a:pt x="22747" y="6960"/>
                </a:cubicBezTo>
                <a:cubicBezTo>
                  <a:pt x="21639" y="6293"/>
                  <a:pt x="20644" y="5838"/>
                  <a:pt x="19749" y="5625"/>
                </a:cubicBezTo>
                <a:cubicBezTo>
                  <a:pt x="18868" y="5398"/>
                  <a:pt x="18030" y="5284"/>
                  <a:pt x="17249" y="5284"/>
                </a:cubicBezTo>
                <a:cubicBezTo>
                  <a:pt x="14365" y="5284"/>
                  <a:pt x="11978" y="6392"/>
                  <a:pt x="10089" y="8622"/>
                </a:cubicBezTo>
                <a:cubicBezTo>
                  <a:pt x="8214" y="10839"/>
                  <a:pt x="6992" y="13282"/>
                  <a:pt x="6438" y="15882"/>
                </a:cubicBezTo>
                <a:close/>
              </a:path>
            </a:pathLst>
          </a:custGeom>
          <a:solidFill>
            <a:srgbClr val="666666"/>
          </a:solidFill>
          <a:ln w="14206" cap="flat">
            <a:noFill/>
            <a:prstDash val="solid"/>
            <a:miter/>
          </a:ln>
        </p:spPr>
        <p:txBody>
          <a:bodyPr rtlCol="0" anchor="ctr"/>
          <a:lstStyle/>
          <a:p>
            <a:endParaRPr lang="en-AE"/>
          </a:p>
        </p:txBody>
      </p:sp>
      <p:sp>
        <p:nvSpPr>
          <p:cNvPr id="102" name="Freeform: Shape 101">
            <a:extLst>
              <a:ext uri="{FF2B5EF4-FFF2-40B4-BE49-F238E27FC236}">
                <a16:creationId xmlns:a16="http://schemas.microsoft.com/office/drawing/2014/main" id="{41993726-C77D-37AF-0CF6-5C03F0472496}"/>
              </a:ext>
            </a:extLst>
          </p:cNvPr>
          <p:cNvSpPr/>
          <p:nvPr/>
        </p:nvSpPr>
        <p:spPr>
          <a:xfrm>
            <a:off x="4217848" y="2919088"/>
            <a:ext cx="55739" cy="93858"/>
          </a:xfrm>
          <a:custGeom>
            <a:avLst/>
            <a:gdLst>
              <a:gd name="connsiteX0" fmla="*/ 47 w 35459"/>
              <a:gd name="connsiteY0" fmla="*/ 50901 h 59709"/>
              <a:gd name="connsiteX1" fmla="*/ 928 w 35459"/>
              <a:gd name="connsiteY1" fmla="*/ 45729 h 59709"/>
              <a:gd name="connsiteX2" fmla="*/ 7420 w 35459"/>
              <a:gd name="connsiteY2" fmla="*/ 51554 h 59709"/>
              <a:gd name="connsiteX3" fmla="*/ 13245 w 35459"/>
              <a:gd name="connsiteY3" fmla="*/ 54054 h 59709"/>
              <a:gd name="connsiteX4" fmla="*/ 17351 w 35459"/>
              <a:gd name="connsiteY4" fmla="*/ 54395 h 59709"/>
              <a:gd name="connsiteX5" fmla="*/ 24909 w 35459"/>
              <a:gd name="connsiteY5" fmla="*/ 51000 h 59709"/>
              <a:gd name="connsiteX6" fmla="*/ 27849 w 35459"/>
              <a:gd name="connsiteY6" fmla="*/ 42291 h 59709"/>
              <a:gd name="connsiteX7" fmla="*/ 25065 w 35459"/>
              <a:gd name="connsiteY7" fmla="*/ 33796 h 59709"/>
              <a:gd name="connsiteX8" fmla="*/ 16910 w 35459"/>
              <a:gd name="connsiteY8" fmla="*/ 30244 h 59709"/>
              <a:gd name="connsiteX9" fmla="*/ 10702 w 35459"/>
              <a:gd name="connsiteY9" fmla="*/ 30244 h 59709"/>
              <a:gd name="connsiteX10" fmla="*/ 10702 w 35459"/>
              <a:gd name="connsiteY10" fmla="*/ 25031 h 59709"/>
              <a:gd name="connsiteX11" fmla="*/ 14254 w 35459"/>
              <a:gd name="connsiteY11" fmla="*/ 24761 h 59709"/>
              <a:gd name="connsiteX12" fmla="*/ 16129 w 35459"/>
              <a:gd name="connsiteY12" fmla="*/ 24533 h 59709"/>
              <a:gd name="connsiteX13" fmla="*/ 16797 w 35459"/>
              <a:gd name="connsiteY13" fmla="*/ 24477 h 59709"/>
              <a:gd name="connsiteX14" fmla="*/ 23516 w 35459"/>
              <a:gd name="connsiteY14" fmla="*/ 20428 h 59709"/>
              <a:gd name="connsiteX15" fmla="*/ 26116 w 35459"/>
              <a:gd name="connsiteY15" fmla="*/ 13097 h 59709"/>
              <a:gd name="connsiteX16" fmla="*/ 23729 w 35459"/>
              <a:gd name="connsiteY16" fmla="*/ 7329 h 59709"/>
              <a:gd name="connsiteX17" fmla="*/ 17521 w 35459"/>
              <a:gd name="connsiteY17" fmla="*/ 5113 h 59709"/>
              <a:gd name="connsiteX18" fmla="*/ 5645 w 35459"/>
              <a:gd name="connsiteY18" fmla="*/ 11549 h 59709"/>
              <a:gd name="connsiteX19" fmla="*/ 4252 w 35459"/>
              <a:gd name="connsiteY19" fmla="*/ 13992 h 59709"/>
              <a:gd name="connsiteX20" fmla="*/ 1255 w 35459"/>
              <a:gd name="connsiteY20" fmla="*/ 9332 h 59709"/>
              <a:gd name="connsiteX21" fmla="*/ 17692 w 35459"/>
              <a:gd name="connsiteY21" fmla="*/ 13 h 59709"/>
              <a:gd name="connsiteX22" fmla="*/ 28616 w 35459"/>
              <a:gd name="connsiteY22" fmla="*/ 3891 h 59709"/>
              <a:gd name="connsiteX23" fmla="*/ 33120 w 35459"/>
              <a:gd name="connsiteY23" fmla="*/ 13097 h 59709"/>
              <a:gd name="connsiteX24" fmla="*/ 23630 w 35459"/>
              <a:gd name="connsiteY24" fmla="*/ 27645 h 59709"/>
              <a:gd name="connsiteX25" fmla="*/ 32509 w 35459"/>
              <a:gd name="connsiteY25" fmla="*/ 33753 h 59709"/>
              <a:gd name="connsiteX26" fmla="*/ 35506 w 35459"/>
              <a:gd name="connsiteY26" fmla="*/ 42462 h 59709"/>
              <a:gd name="connsiteX27" fmla="*/ 30335 w 35459"/>
              <a:gd name="connsiteY27" fmla="*/ 54552 h 59709"/>
              <a:gd name="connsiteX28" fmla="*/ 17408 w 35459"/>
              <a:gd name="connsiteY28" fmla="*/ 59723 h 59709"/>
              <a:gd name="connsiteX29" fmla="*/ 47 w 35459"/>
              <a:gd name="connsiteY29" fmla="*/ 50901 h 5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5459" h="59709">
                <a:moveTo>
                  <a:pt x="47" y="50901"/>
                </a:moveTo>
                <a:lnTo>
                  <a:pt x="928" y="45729"/>
                </a:lnTo>
                <a:cubicBezTo>
                  <a:pt x="2761" y="48173"/>
                  <a:pt x="4920" y="50119"/>
                  <a:pt x="7420" y="51554"/>
                </a:cubicBezTo>
                <a:cubicBezTo>
                  <a:pt x="9864" y="52946"/>
                  <a:pt x="11810" y="53784"/>
                  <a:pt x="13245" y="54054"/>
                </a:cubicBezTo>
                <a:cubicBezTo>
                  <a:pt x="14694" y="54282"/>
                  <a:pt x="16029" y="54395"/>
                  <a:pt x="17351" y="54395"/>
                </a:cubicBezTo>
                <a:cubicBezTo>
                  <a:pt x="20462" y="54395"/>
                  <a:pt x="23019" y="53287"/>
                  <a:pt x="24909" y="51000"/>
                </a:cubicBezTo>
                <a:cubicBezTo>
                  <a:pt x="26840" y="48727"/>
                  <a:pt x="27849" y="45786"/>
                  <a:pt x="27849" y="42291"/>
                </a:cubicBezTo>
                <a:cubicBezTo>
                  <a:pt x="27849" y="38967"/>
                  <a:pt x="26897" y="36140"/>
                  <a:pt x="25065" y="33796"/>
                </a:cubicBezTo>
                <a:cubicBezTo>
                  <a:pt x="23175" y="31424"/>
                  <a:pt x="20462" y="30244"/>
                  <a:pt x="16910" y="30244"/>
                </a:cubicBezTo>
                <a:lnTo>
                  <a:pt x="10702" y="30244"/>
                </a:lnTo>
                <a:lnTo>
                  <a:pt x="10702" y="25031"/>
                </a:lnTo>
                <a:cubicBezTo>
                  <a:pt x="12023" y="24917"/>
                  <a:pt x="13245" y="24818"/>
                  <a:pt x="14254" y="24761"/>
                </a:cubicBezTo>
                <a:cubicBezTo>
                  <a:pt x="15248" y="24647"/>
                  <a:pt x="15859" y="24533"/>
                  <a:pt x="16129" y="24533"/>
                </a:cubicBezTo>
                <a:cubicBezTo>
                  <a:pt x="16413" y="24477"/>
                  <a:pt x="16626" y="24477"/>
                  <a:pt x="16797" y="24477"/>
                </a:cubicBezTo>
                <a:cubicBezTo>
                  <a:pt x="19524" y="23979"/>
                  <a:pt x="21740" y="22644"/>
                  <a:pt x="23516" y="20428"/>
                </a:cubicBezTo>
                <a:cubicBezTo>
                  <a:pt x="25235" y="18212"/>
                  <a:pt x="26116" y="15768"/>
                  <a:pt x="26116" y="13097"/>
                </a:cubicBezTo>
                <a:cubicBezTo>
                  <a:pt x="26116" y="10711"/>
                  <a:pt x="25349" y="8778"/>
                  <a:pt x="23729" y="7329"/>
                </a:cubicBezTo>
                <a:cubicBezTo>
                  <a:pt x="22124" y="5895"/>
                  <a:pt x="20078" y="5113"/>
                  <a:pt x="17521" y="5113"/>
                </a:cubicBezTo>
                <a:cubicBezTo>
                  <a:pt x="12520" y="5113"/>
                  <a:pt x="8585" y="7273"/>
                  <a:pt x="5645" y="11549"/>
                </a:cubicBezTo>
                <a:cubicBezTo>
                  <a:pt x="5318" y="12046"/>
                  <a:pt x="4863" y="12884"/>
                  <a:pt x="4252" y="13992"/>
                </a:cubicBezTo>
                <a:lnTo>
                  <a:pt x="1255" y="9332"/>
                </a:lnTo>
                <a:cubicBezTo>
                  <a:pt x="5147" y="3167"/>
                  <a:pt x="10645" y="56"/>
                  <a:pt x="17692" y="13"/>
                </a:cubicBezTo>
                <a:cubicBezTo>
                  <a:pt x="22010" y="13"/>
                  <a:pt x="25676" y="1277"/>
                  <a:pt x="28616" y="3891"/>
                </a:cubicBezTo>
                <a:cubicBezTo>
                  <a:pt x="31614" y="6449"/>
                  <a:pt x="33120" y="9503"/>
                  <a:pt x="33120" y="13097"/>
                </a:cubicBezTo>
                <a:cubicBezTo>
                  <a:pt x="33120" y="19206"/>
                  <a:pt x="29952" y="24093"/>
                  <a:pt x="23630" y="27645"/>
                </a:cubicBezTo>
                <a:cubicBezTo>
                  <a:pt x="27565" y="29037"/>
                  <a:pt x="30506" y="31026"/>
                  <a:pt x="32509" y="33753"/>
                </a:cubicBezTo>
                <a:cubicBezTo>
                  <a:pt x="34498" y="36410"/>
                  <a:pt x="35506" y="39294"/>
                  <a:pt x="35506" y="42462"/>
                </a:cubicBezTo>
                <a:cubicBezTo>
                  <a:pt x="35506" y="47065"/>
                  <a:pt x="33788" y="51114"/>
                  <a:pt x="30335" y="54552"/>
                </a:cubicBezTo>
                <a:cubicBezTo>
                  <a:pt x="26897" y="58004"/>
                  <a:pt x="22564" y="59723"/>
                  <a:pt x="17408" y="59723"/>
                </a:cubicBezTo>
                <a:cubicBezTo>
                  <a:pt x="10418" y="59723"/>
                  <a:pt x="4650" y="56782"/>
                  <a:pt x="47" y="50901"/>
                </a:cubicBezTo>
                <a:close/>
              </a:path>
            </a:pathLst>
          </a:custGeom>
          <a:solidFill>
            <a:srgbClr val="666666"/>
          </a:solidFill>
          <a:ln w="14206" cap="flat">
            <a:noFill/>
            <a:prstDash val="solid"/>
            <a:miter/>
          </a:ln>
        </p:spPr>
        <p:txBody>
          <a:bodyPr rtlCol="0" anchor="ctr"/>
          <a:lstStyle/>
          <a:p>
            <a:endParaRPr lang="en-AE"/>
          </a:p>
        </p:txBody>
      </p:sp>
      <p:sp>
        <p:nvSpPr>
          <p:cNvPr id="103" name="Freeform: Shape 102">
            <a:extLst>
              <a:ext uri="{FF2B5EF4-FFF2-40B4-BE49-F238E27FC236}">
                <a16:creationId xmlns:a16="http://schemas.microsoft.com/office/drawing/2014/main" id="{059ED4ED-D089-9DC0-5A45-3FA04F29C136}"/>
              </a:ext>
            </a:extLst>
          </p:cNvPr>
          <p:cNvSpPr/>
          <p:nvPr/>
        </p:nvSpPr>
        <p:spPr>
          <a:xfrm>
            <a:off x="2279104" y="2492068"/>
            <a:ext cx="77555" cy="86891"/>
          </a:xfrm>
          <a:custGeom>
            <a:avLst/>
            <a:gdLst>
              <a:gd name="connsiteX0" fmla="*/ 62 w 49338"/>
              <a:gd name="connsiteY0" fmla="*/ 38418 h 55277"/>
              <a:gd name="connsiteX1" fmla="*/ 2676 w 49338"/>
              <a:gd name="connsiteY1" fmla="*/ 30704 h 55277"/>
              <a:gd name="connsiteX2" fmla="*/ 8997 w 49338"/>
              <a:gd name="connsiteY2" fmla="*/ 25589 h 55277"/>
              <a:gd name="connsiteX3" fmla="*/ 17763 w 49338"/>
              <a:gd name="connsiteY3" fmla="*/ 22705 h 55277"/>
              <a:gd name="connsiteX4" fmla="*/ 26471 w 49338"/>
              <a:gd name="connsiteY4" fmla="*/ 21271 h 55277"/>
              <a:gd name="connsiteX5" fmla="*/ 33972 w 49338"/>
              <a:gd name="connsiteY5" fmla="*/ 20987 h 55277"/>
              <a:gd name="connsiteX6" fmla="*/ 33972 w 49338"/>
              <a:gd name="connsiteY6" fmla="*/ 18600 h 55277"/>
              <a:gd name="connsiteX7" fmla="*/ 32353 w 49338"/>
              <a:gd name="connsiteY7" fmla="*/ 10886 h 55277"/>
              <a:gd name="connsiteX8" fmla="*/ 25861 w 49338"/>
              <a:gd name="connsiteY8" fmla="*/ 8002 h 55277"/>
              <a:gd name="connsiteX9" fmla="*/ 17763 w 49338"/>
              <a:gd name="connsiteY9" fmla="*/ 9224 h 55277"/>
              <a:gd name="connsiteX10" fmla="*/ 12379 w 49338"/>
              <a:gd name="connsiteY10" fmla="*/ 11880 h 55277"/>
              <a:gd name="connsiteX11" fmla="*/ 9111 w 49338"/>
              <a:gd name="connsiteY11" fmla="*/ 14608 h 55277"/>
              <a:gd name="connsiteX12" fmla="*/ 6881 w 49338"/>
              <a:gd name="connsiteY12" fmla="*/ 15830 h 55277"/>
              <a:gd name="connsiteX13" fmla="*/ 6440 w 49338"/>
              <a:gd name="connsiteY13" fmla="*/ 15716 h 55277"/>
              <a:gd name="connsiteX14" fmla="*/ 6000 w 49338"/>
              <a:gd name="connsiteY14" fmla="*/ 15389 h 55277"/>
              <a:gd name="connsiteX15" fmla="*/ 5389 w 49338"/>
              <a:gd name="connsiteY15" fmla="*/ 12605 h 55277"/>
              <a:gd name="connsiteX16" fmla="*/ 4949 w 49338"/>
              <a:gd name="connsiteY16" fmla="*/ 8556 h 55277"/>
              <a:gd name="connsiteX17" fmla="*/ 4835 w 49338"/>
              <a:gd name="connsiteY17" fmla="*/ 6610 h 55277"/>
              <a:gd name="connsiteX18" fmla="*/ 4835 w 49338"/>
              <a:gd name="connsiteY18" fmla="*/ 5786 h 55277"/>
              <a:gd name="connsiteX19" fmla="*/ 5275 w 49338"/>
              <a:gd name="connsiteY19" fmla="*/ 5175 h 55277"/>
              <a:gd name="connsiteX20" fmla="*/ 5773 w 49338"/>
              <a:gd name="connsiteY20" fmla="*/ 4678 h 55277"/>
              <a:gd name="connsiteX21" fmla="*/ 6724 w 49338"/>
              <a:gd name="connsiteY21" fmla="*/ 4280 h 55277"/>
              <a:gd name="connsiteX22" fmla="*/ 8003 w 49338"/>
              <a:gd name="connsiteY22" fmla="*/ 3669 h 55277"/>
              <a:gd name="connsiteX23" fmla="*/ 25818 w 49338"/>
              <a:gd name="connsiteY23" fmla="*/ 4 h 55277"/>
              <a:gd name="connsiteX24" fmla="*/ 44016 w 49338"/>
              <a:gd name="connsiteY24" fmla="*/ 4891 h 55277"/>
              <a:gd name="connsiteX25" fmla="*/ 49344 w 49338"/>
              <a:gd name="connsiteY25" fmla="*/ 18983 h 55277"/>
              <a:gd name="connsiteX26" fmla="*/ 49344 w 49338"/>
              <a:gd name="connsiteY26" fmla="*/ 48902 h 55277"/>
              <a:gd name="connsiteX27" fmla="*/ 44229 w 49338"/>
              <a:gd name="connsiteY27" fmla="*/ 54002 h 55277"/>
              <a:gd name="connsiteX28" fmla="*/ 38803 w 49338"/>
              <a:gd name="connsiteY28" fmla="*/ 54002 h 55277"/>
              <a:gd name="connsiteX29" fmla="*/ 35194 w 49338"/>
              <a:gd name="connsiteY29" fmla="*/ 52681 h 55277"/>
              <a:gd name="connsiteX30" fmla="*/ 34129 w 49338"/>
              <a:gd name="connsiteY30" fmla="*/ 49456 h 55277"/>
              <a:gd name="connsiteX31" fmla="*/ 16598 w 49338"/>
              <a:gd name="connsiteY31" fmla="*/ 55281 h 55277"/>
              <a:gd name="connsiteX32" fmla="*/ 4508 w 49338"/>
              <a:gd name="connsiteY32" fmla="*/ 50067 h 55277"/>
              <a:gd name="connsiteX33" fmla="*/ 5 w 49338"/>
              <a:gd name="connsiteY33" fmla="*/ 38418 h 55277"/>
              <a:gd name="connsiteX34" fmla="*/ 14993 w 49338"/>
              <a:gd name="connsiteY34" fmla="*/ 38418 h 55277"/>
              <a:gd name="connsiteX35" fmla="*/ 17152 w 49338"/>
              <a:gd name="connsiteY35" fmla="*/ 44356 h 55277"/>
              <a:gd name="connsiteX36" fmla="*/ 22820 w 49338"/>
              <a:gd name="connsiteY36" fmla="*/ 46956 h 55277"/>
              <a:gd name="connsiteX37" fmla="*/ 30307 w 49338"/>
              <a:gd name="connsiteY37" fmla="*/ 44512 h 55277"/>
              <a:gd name="connsiteX38" fmla="*/ 33972 w 49338"/>
              <a:gd name="connsiteY38" fmla="*/ 36528 h 55277"/>
              <a:gd name="connsiteX39" fmla="*/ 33972 w 49338"/>
              <a:gd name="connsiteY39" fmla="*/ 27649 h 55277"/>
              <a:gd name="connsiteX40" fmla="*/ 27920 w 49338"/>
              <a:gd name="connsiteY40" fmla="*/ 28374 h 55277"/>
              <a:gd name="connsiteX41" fmla="*/ 21982 w 49338"/>
              <a:gd name="connsiteY41" fmla="*/ 29866 h 55277"/>
              <a:gd name="connsiteX42" fmla="*/ 16768 w 49338"/>
              <a:gd name="connsiteY42" fmla="*/ 33147 h 55277"/>
              <a:gd name="connsiteX43" fmla="*/ 14993 w 49338"/>
              <a:gd name="connsiteY43" fmla="*/ 38418 h 5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9338" h="55277">
                <a:moveTo>
                  <a:pt x="62" y="38418"/>
                </a:moveTo>
                <a:cubicBezTo>
                  <a:pt x="62" y="35477"/>
                  <a:pt x="900" y="32920"/>
                  <a:pt x="2676" y="30704"/>
                </a:cubicBezTo>
                <a:cubicBezTo>
                  <a:pt x="4451" y="28530"/>
                  <a:pt x="6554" y="26811"/>
                  <a:pt x="8997" y="25589"/>
                </a:cubicBezTo>
                <a:cubicBezTo>
                  <a:pt x="11441" y="24368"/>
                  <a:pt x="14382" y="23430"/>
                  <a:pt x="17763" y="22705"/>
                </a:cubicBezTo>
                <a:cubicBezTo>
                  <a:pt x="21087" y="21981"/>
                  <a:pt x="24042" y="21484"/>
                  <a:pt x="26471" y="21271"/>
                </a:cubicBezTo>
                <a:cubicBezTo>
                  <a:pt x="28915" y="21043"/>
                  <a:pt x="31415" y="20987"/>
                  <a:pt x="33972" y="20987"/>
                </a:cubicBezTo>
                <a:lnTo>
                  <a:pt x="33972" y="18600"/>
                </a:lnTo>
                <a:cubicBezTo>
                  <a:pt x="33972" y="15332"/>
                  <a:pt x="33418" y="12775"/>
                  <a:pt x="32353" y="10886"/>
                </a:cubicBezTo>
                <a:cubicBezTo>
                  <a:pt x="31245" y="8939"/>
                  <a:pt x="29085" y="8002"/>
                  <a:pt x="25861" y="8002"/>
                </a:cubicBezTo>
                <a:cubicBezTo>
                  <a:pt x="22863" y="8002"/>
                  <a:pt x="20206" y="8442"/>
                  <a:pt x="17763" y="9224"/>
                </a:cubicBezTo>
                <a:cubicBezTo>
                  <a:pt x="15319" y="10005"/>
                  <a:pt x="13544" y="10886"/>
                  <a:pt x="12379" y="11880"/>
                </a:cubicBezTo>
                <a:cubicBezTo>
                  <a:pt x="11214" y="12889"/>
                  <a:pt x="10106" y="13770"/>
                  <a:pt x="9111" y="14608"/>
                </a:cubicBezTo>
                <a:cubicBezTo>
                  <a:pt x="8102" y="15432"/>
                  <a:pt x="7335" y="15830"/>
                  <a:pt x="6881" y="15830"/>
                </a:cubicBezTo>
                <a:lnTo>
                  <a:pt x="6440" y="15716"/>
                </a:lnTo>
                <a:lnTo>
                  <a:pt x="6000" y="15389"/>
                </a:lnTo>
                <a:cubicBezTo>
                  <a:pt x="5773" y="15048"/>
                  <a:pt x="5560" y="14111"/>
                  <a:pt x="5389" y="12605"/>
                </a:cubicBezTo>
                <a:cubicBezTo>
                  <a:pt x="5162" y="11170"/>
                  <a:pt x="5062" y="9778"/>
                  <a:pt x="4949" y="8556"/>
                </a:cubicBezTo>
                <a:lnTo>
                  <a:pt x="4835" y="6610"/>
                </a:lnTo>
                <a:cubicBezTo>
                  <a:pt x="4835" y="6283"/>
                  <a:pt x="4835" y="5999"/>
                  <a:pt x="4835" y="5786"/>
                </a:cubicBezTo>
                <a:cubicBezTo>
                  <a:pt x="4949" y="5615"/>
                  <a:pt x="5062" y="5388"/>
                  <a:pt x="5275" y="5175"/>
                </a:cubicBezTo>
                <a:cubicBezTo>
                  <a:pt x="5503" y="4947"/>
                  <a:pt x="5673" y="4777"/>
                  <a:pt x="5773" y="4678"/>
                </a:cubicBezTo>
                <a:cubicBezTo>
                  <a:pt x="5886" y="4621"/>
                  <a:pt x="6227" y="4450"/>
                  <a:pt x="6724" y="4280"/>
                </a:cubicBezTo>
                <a:cubicBezTo>
                  <a:pt x="7278" y="4067"/>
                  <a:pt x="7719" y="3839"/>
                  <a:pt x="8003" y="3669"/>
                </a:cubicBezTo>
                <a:cubicBezTo>
                  <a:pt x="13430" y="1225"/>
                  <a:pt x="19368" y="4"/>
                  <a:pt x="25818" y="4"/>
                </a:cubicBezTo>
                <a:cubicBezTo>
                  <a:pt x="34470" y="4"/>
                  <a:pt x="40522" y="1680"/>
                  <a:pt x="44016" y="4891"/>
                </a:cubicBezTo>
                <a:cubicBezTo>
                  <a:pt x="47568" y="8172"/>
                  <a:pt x="49344" y="12889"/>
                  <a:pt x="49344" y="18983"/>
                </a:cubicBezTo>
                <a:lnTo>
                  <a:pt x="49344" y="48902"/>
                </a:lnTo>
                <a:cubicBezTo>
                  <a:pt x="49344" y="52340"/>
                  <a:pt x="47682" y="54002"/>
                  <a:pt x="44229" y="54002"/>
                </a:cubicBezTo>
                <a:lnTo>
                  <a:pt x="38803" y="54002"/>
                </a:lnTo>
                <a:cubicBezTo>
                  <a:pt x="37126" y="54002"/>
                  <a:pt x="35961" y="53562"/>
                  <a:pt x="35194" y="52681"/>
                </a:cubicBezTo>
                <a:cubicBezTo>
                  <a:pt x="34526" y="51786"/>
                  <a:pt x="34129" y="50678"/>
                  <a:pt x="34129" y="49456"/>
                </a:cubicBezTo>
                <a:cubicBezTo>
                  <a:pt x="29142" y="53335"/>
                  <a:pt x="23318" y="55281"/>
                  <a:pt x="16598" y="55281"/>
                </a:cubicBezTo>
                <a:cubicBezTo>
                  <a:pt x="11555" y="55281"/>
                  <a:pt x="7492" y="53562"/>
                  <a:pt x="4508" y="50067"/>
                </a:cubicBezTo>
                <a:cubicBezTo>
                  <a:pt x="1511" y="46572"/>
                  <a:pt x="5" y="42680"/>
                  <a:pt x="5" y="38418"/>
                </a:cubicBezTo>
                <a:close/>
                <a:moveTo>
                  <a:pt x="14993" y="38418"/>
                </a:moveTo>
                <a:cubicBezTo>
                  <a:pt x="14993" y="40634"/>
                  <a:pt x="15717" y="42580"/>
                  <a:pt x="17152" y="44356"/>
                </a:cubicBezTo>
                <a:cubicBezTo>
                  <a:pt x="18601" y="46132"/>
                  <a:pt x="20490" y="46956"/>
                  <a:pt x="22820" y="46956"/>
                </a:cubicBezTo>
                <a:cubicBezTo>
                  <a:pt x="25363" y="46956"/>
                  <a:pt x="27864" y="46175"/>
                  <a:pt x="30307" y="44512"/>
                </a:cubicBezTo>
                <a:cubicBezTo>
                  <a:pt x="32751" y="42907"/>
                  <a:pt x="33972" y="40250"/>
                  <a:pt x="33972" y="36528"/>
                </a:cubicBezTo>
                <a:lnTo>
                  <a:pt x="33972" y="27649"/>
                </a:lnTo>
                <a:cubicBezTo>
                  <a:pt x="31643" y="27862"/>
                  <a:pt x="29583" y="28147"/>
                  <a:pt x="27920" y="28374"/>
                </a:cubicBezTo>
                <a:cubicBezTo>
                  <a:pt x="26258" y="28644"/>
                  <a:pt x="24255" y="29141"/>
                  <a:pt x="21982" y="29866"/>
                </a:cubicBezTo>
                <a:cubicBezTo>
                  <a:pt x="19709" y="30590"/>
                  <a:pt x="17990" y="31698"/>
                  <a:pt x="16768" y="33147"/>
                </a:cubicBezTo>
                <a:cubicBezTo>
                  <a:pt x="15547" y="34639"/>
                  <a:pt x="14993" y="36415"/>
                  <a:pt x="14993" y="38418"/>
                </a:cubicBezTo>
                <a:close/>
              </a:path>
            </a:pathLst>
          </a:custGeom>
          <a:solidFill>
            <a:srgbClr val="000000"/>
          </a:solidFill>
          <a:ln w="14206" cap="flat">
            <a:noFill/>
            <a:prstDash val="solid"/>
            <a:miter/>
          </a:ln>
        </p:spPr>
        <p:txBody>
          <a:bodyPr rtlCol="0" anchor="ctr"/>
          <a:lstStyle/>
          <a:p>
            <a:endParaRPr lang="en-AE"/>
          </a:p>
        </p:txBody>
      </p:sp>
      <p:sp>
        <p:nvSpPr>
          <p:cNvPr id="104" name="Freeform: Shape 103">
            <a:extLst>
              <a:ext uri="{FF2B5EF4-FFF2-40B4-BE49-F238E27FC236}">
                <a16:creationId xmlns:a16="http://schemas.microsoft.com/office/drawing/2014/main" id="{5CE31B76-1C77-DBB0-6658-4E997E0C7B47}"/>
              </a:ext>
            </a:extLst>
          </p:cNvPr>
          <p:cNvSpPr/>
          <p:nvPr/>
        </p:nvSpPr>
        <p:spPr>
          <a:xfrm>
            <a:off x="7686876" y="4086060"/>
            <a:ext cx="1902367" cy="236824"/>
          </a:xfrm>
          <a:custGeom>
            <a:avLst/>
            <a:gdLst>
              <a:gd name="connsiteX0" fmla="*/ 144 w 1210218"/>
              <a:gd name="connsiteY0" fmla="*/ 40 h 150659"/>
              <a:gd name="connsiteX1" fmla="*/ 1210362 w 1210218"/>
              <a:gd name="connsiteY1" fmla="*/ 40 h 150659"/>
              <a:gd name="connsiteX2" fmla="*/ 1210362 w 1210218"/>
              <a:gd name="connsiteY2" fmla="*/ 150700 h 150659"/>
              <a:gd name="connsiteX3" fmla="*/ 144 w 1210218"/>
              <a:gd name="connsiteY3" fmla="*/ 150700 h 150659"/>
            </a:gdLst>
            <a:ahLst/>
            <a:cxnLst>
              <a:cxn ang="0">
                <a:pos x="connsiteX0" y="connsiteY0"/>
              </a:cxn>
              <a:cxn ang="0">
                <a:pos x="connsiteX1" y="connsiteY1"/>
              </a:cxn>
              <a:cxn ang="0">
                <a:pos x="connsiteX2" y="connsiteY2"/>
              </a:cxn>
              <a:cxn ang="0">
                <a:pos x="connsiteX3" y="connsiteY3"/>
              </a:cxn>
            </a:cxnLst>
            <a:rect l="l" t="t" r="r" b="b"/>
            <a:pathLst>
              <a:path w="1210218" h="150659">
                <a:moveTo>
                  <a:pt x="144" y="40"/>
                </a:moveTo>
                <a:lnTo>
                  <a:pt x="1210362" y="40"/>
                </a:lnTo>
                <a:lnTo>
                  <a:pt x="1210362" y="150700"/>
                </a:lnTo>
                <a:lnTo>
                  <a:pt x="144" y="150700"/>
                </a:lnTo>
                <a:close/>
              </a:path>
            </a:pathLst>
          </a:custGeom>
          <a:solidFill>
            <a:srgbClr val="F2F2F2"/>
          </a:solidFill>
          <a:ln w="14206" cap="flat">
            <a:noFill/>
            <a:prstDash val="solid"/>
            <a:miter/>
          </a:ln>
        </p:spPr>
        <p:txBody>
          <a:bodyPr rtlCol="0" anchor="ctr"/>
          <a:lstStyle/>
          <a:p>
            <a:endParaRPr lang="en-AE"/>
          </a:p>
        </p:txBody>
      </p:sp>
      <p:sp>
        <p:nvSpPr>
          <p:cNvPr id="105" name="Freeform: Shape 104">
            <a:extLst>
              <a:ext uri="{FF2B5EF4-FFF2-40B4-BE49-F238E27FC236}">
                <a16:creationId xmlns:a16="http://schemas.microsoft.com/office/drawing/2014/main" id="{9E7328B5-C47A-DD28-FFAF-14424171B155}"/>
              </a:ext>
            </a:extLst>
          </p:cNvPr>
          <p:cNvSpPr/>
          <p:nvPr/>
        </p:nvSpPr>
        <p:spPr>
          <a:xfrm>
            <a:off x="7851569" y="4177307"/>
            <a:ext cx="44661" cy="63242"/>
          </a:xfrm>
          <a:custGeom>
            <a:avLst/>
            <a:gdLst>
              <a:gd name="connsiteX0" fmla="*/ 127 w 28412"/>
              <a:gd name="connsiteY0" fmla="*/ 36395 h 40232"/>
              <a:gd name="connsiteX1" fmla="*/ 1178 w 28412"/>
              <a:gd name="connsiteY1" fmla="*/ 30627 h 40232"/>
              <a:gd name="connsiteX2" fmla="*/ 2300 w 28412"/>
              <a:gd name="connsiteY2" fmla="*/ 31295 h 40232"/>
              <a:gd name="connsiteX3" fmla="*/ 3679 w 28412"/>
              <a:gd name="connsiteY3" fmla="*/ 32062 h 40232"/>
              <a:gd name="connsiteX4" fmla="*/ 5241 w 28412"/>
              <a:gd name="connsiteY4" fmla="*/ 32900 h 40232"/>
              <a:gd name="connsiteX5" fmla="*/ 7174 w 28412"/>
              <a:gd name="connsiteY5" fmla="*/ 33681 h 40232"/>
              <a:gd name="connsiteX6" fmla="*/ 9290 w 28412"/>
              <a:gd name="connsiteY6" fmla="*/ 34278 h 40232"/>
              <a:gd name="connsiteX7" fmla="*/ 11790 w 28412"/>
              <a:gd name="connsiteY7" fmla="*/ 34789 h 40232"/>
              <a:gd name="connsiteX8" fmla="*/ 14561 w 28412"/>
              <a:gd name="connsiteY8" fmla="*/ 34889 h 40232"/>
              <a:gd name="connsiteX9" fmla="*/ 20613 w 28412"/>
              <a:gd name="connsiteY9" fmla="*/ 33113 h 40232"/>
              <a:gd name="connsiteX10" fmla="*/ 22488 w 28412"/>
              <a:gd name="connsiteY10" fmla="*/ 29064 h 40232"/>
              <a:gd name="connsiteX11" fmla="*/ 20939 w 28412"/>
              <a:gd name="connsiteY11" fmla="*/ 25513 h 40232"/>
              <a:gd name="connsiteX12" fmla="*/ 17729 w 28412"/>
              <a:gd name="connsiteY12" fmla="*/ 23623 h 40232"/>
              <a:gd name="connsiteX13" fmla="*/ 13950 w 28412"/>
              <a:gd name="connsiteY13" fmla="*/ 22799 h 40232"/>
              <a:gd name="connsiteX14" fmla="*/ 9560 w 28412"/>
              <a:gd name="connsiteY14" fmla="*/ 21748 h 40232"/>
              <a:gd name="connsiteX15" fmla="*/ 3352 w 28412"/>
              <a:gd name="connsiteY15" fmla="*/ 17969 h 40232"/>
              <a:gd name="connsiteX16" fmla="*/ 681 w 28412"/>
              <a:gd name="connsiteY16" fmla="*/ 11249 h 40232"/>
              <a:gd name="connsiteX17" fmla="*/ 1292 w 28412"/>
              <a:gd name="connsiteY17" fmla="*/ 7541 h 40232"/>
              <a:gd name="connsiteX18" fmla="*/ 3295 w 28412"/>
              <a:gd name="connsiteY18" fmla="*/ 3990 h 40232"/>
              <a:gd name="connsiteX19" fmla="*/ 7628 w 28412"/>
              <a:gd name="connsiteY19" fmla="*/ 1106 h 40232"/>
              <a:gd name="connsiteX20" fmla="*/ 14674 w 28412"/>
              <a:gd name="connsiteY20" fmla="*/ 40 h 40232"/>
              <a:gd name="connsiteX21" fmla="*/ 27105 w 28412"/>
              <a:gd name="connsiteY21" fmla="*/ 2654 h 40232"/>
              <a:gd name="connsiteX22" fmla="*/ 26153 w 28412"/>
              <a:gd name="connsiteY22" fmla="*/ 8309 h 40232"/>
              <a:gd name="connsiteX23" fmla="*/ 25159 w 28412"/>
              <a:gd name="connsiteY23" fmla="*/ 7868 h 40232"/>
              <a:gd name="connsiteX24" fmla="*/ 24164 w 28412"/>
              <a:gd name="connsiteY24" fmla="*/ 7371 h 40232"/>
              <a:gd name="connsiteX25" fmla="*/ 23213 w 28412"/>
              <a:gd name="connsiteY25" fmla="*/ 6931 h 40232"/>
              <a:gd name="connsiteX26" fmla="*/ 22104 w 28412"/>
              <a:gd name="connsiteY26" fmla="*/ 6533 h 40232"/>
              <a:gd name="connsiteX27" fmla="*/ 21053 w 28412"/>
              <a:gd name="connsiteY27" fmla="*/ 6092 h 40232"/>
              <a:gd name="connsiteX28" fmla="*/ 19831 w 28412"/>
              <a:gd name="connsiteY28" fmla="*/ 5766 h 40232"/>
              <a:gd name="connsiteX29" fmla="*/ 18610 w 28412"/>
              <a:gd name="connsiteY29" fmla="*/ 5538 h 40232"/>
              <a:gd name="connsiteX30" fmla="*/ 17161 w 28412"/>
              <a:gd name="connsiteY30" fmla="*/ 5311 h 40232"/>
              <a:gd name="connsiteX31" fmla="*/ 15669 w 28412"/>
              <a:gd name="connsiteY31" fmla="*/ 5212 h 40232"/>
              <a:gd name="connsiteX32" fmla="*/ 13893 w 28412"/>
              <a:gd name="connsiteY32" fmla="*/ 5212 h 40232"/>
              <a:gd name="connsiteX33" fmla="*/ 8338 w 28412"/>
              <a:gd name="connsiteY33" fmla="*/ 6760 h 40232"/>
              <a:gd name="connsiteX34" fmla="*/ 6733 w 28412"/>
              <a:gd name="connsiteY34" fmla="*/ 10368 h 40232"/>
              <a:gd name="connsiteX35" fmla="*/ 9006 w 28412"/>
              <a:gd name="connsiteY35" fmla="*/ 14474 h 40232"/>
              <a:gd name="connsiteX36" fmla="*/ 15342 w 28412"/>
              <a:gd name="connsiteY36" fmla="*/ 16364 h 40232"/>
              <a:gd name="connsiteX37" fmla="*/ 21167 w 28412"/>
              <a:gd name="connsiteY37" fmla="*/ 17855 h 40232"/>
              <a:gd name="connsiteX38" fmla="*/ 26380 w 28412"/>
              <a:gd name="connsiteY38" fmla="*/ 21961 h 40232"/>
              <a:gd name="connsiteX39" fmla="*/ 28540 w 28412"/>
              <a:gd name="connsiteY39" fmla="*/ 28510 h 40232"/>
              <a:gd name="connsiteX40" fmla="*/ 27986 w 28412"/>
              <a:gd name="connsiteY40" fmla="*/ 32346 h 40232"/>
              <a:gd name="connsiteX41" fmla="*/ 25997 w 28412"/>
              <a:gd name="connsiteY41" fmla="*/ 36111 h 40232"/>
              <a:gd name="connsiteX42" fmla="*/ 21607 w 28412"/>
              <a:gd name="connsiteY42" fmla="*/ 39108 h 40232"/>
              <a:gd name="connsiteX43" fmla="*/ 14674 w 28412"/>
              <a:gd name="connsiteY43" fmla="*/ 40273 h 40232"/>
              <a:gd name="connsiteX44" fmla="*/ 184 w 28412"/>
              <a:gd name="connsiteY44" fmla="*/ 36452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412" h="40232">
                <a:moveTo>
                  <a:pt x="127" y="36395"/>
                </a:moveTo>
                <a:lnTo>
                  <a:pt x="1178" y="30627"/>
                </a:lnTo>
                <a:cubicBezTo>
                  <a:pt x="1292" y="30684"/>
                  <a:pt x="1690" y="30897"/>
                  <a:pt x="2300" y="31295"/>
                </a:cubicBezTo>
                <a:cubicBezTo>
                  <a:pt x="2911" y="31678"/>
                  <a:pt x="3409" y="31906"/>
                  <a:pt x="3679" y="32062"/>
                </a:cubicBezTo>
                <a:cubicBezTo>
                  <a:pt x="4019" y="32232"/>
                  <a:pt x="4517" y="32502"/>
                  <a:pt x="5241" y="32900"/>
                </a:cubicBezTo>
                <a:cubicBezTo>
                  <a:pt x="5952" y="33227"/>
                  <a:pt x="6619" y="33454"/>
                  <a:pt x="7174" y="33681"/>
                </a:cubicBezTo>
                <a:cubicBezTo>
                  <a:pt x="7784" y="33838"/>
                  <a:pt x="8509" y="34065"/>
                  <a:pt x="9290" y="34278"/>
                </a:cubicBezTo>
                <a:cubicBezTo>
                  <a:pt x="10057" y="34505"/>
                  <a:pt x="10896" y="34676"/>
                  <a:pt x="11790" y="34789"/>
                </a:cubicBezTo>
                <a:cubicBezTo>
                  <a:pt x="12671" y="34846"/>
                  <a:pt x="13609" y="34889"/>
                  <a:pt x="14561" y="34889"/>
                </a:cubicBezTo>
                <a:cubicBezTo>
                  <a:pt x="17388" y="34889"/>
                  <a:pt x="19391" y="34278"/>
                  <a:pt x="20613" y="33113"/>
                </a:cubicBezTo>
                <a:cubicBezTo>
                  <a:pt x="21891" y="31906"/>
                  <a:pt x="22488" y="30570"/>
                  <a:pt x="22488" y="29064"/>
                </a:cubicBezTo>
                <a:cubicBezTo>
                  <a:pt x="22488" y="27686"/>
                  <a:pt x="21991" y="26464"/>
                  <a:pt x="20939" y="25513"/>
                </a:cubicBezTo>
                <a:cubicBezTo>
                  <a:pt x="19945" y="24575"/>
                  <a:pt x="18837" y="23964"/>
                  <a:pt x="17729" y="23623"/>
                </a:cubicBezTo>
                <a:cubicBezTo>
                  <a:pt x="17161" y="23467"/>
                  <a:pt x="15896" y="23183"/>
                  <a:pt x="13950" y="22799"/>
                </a:cubicBezTo>
                <a:cubicBezTo>
                  <a:pt x="11947" y="22359"/>
                  <a:pt x="10512" y="22018"/>
                  <a:pt x="9560" y="21748"/>
                </a:cubicBezTo>
                <a:cubicBezTo>
                  <a:pt x="7230" y="21023"/>
                  <a:pt x="5184" y="19745"/>
                  <a:pt x="3352" y="17969"/>
                </a:cubicBezTo>
                <a:cubicBezTo>
                  <a:pt x="1576" y="16136"/>
                  <a:pt x="681" y="13920"/>
                  <a:pt x="681" y="11249"/>
                </a:cubicBezTo>
                <a:cubicBezTo>
                  <a:pt x="681" y="9985"/>
                  <a:pt x="908" y="8706"/>
                  <a:pt x="1292" y="7541"/>
                </a:cubicBezTo>
                <a:cubicBezTo>
                  <a:pt x="1690" y="6376"/>
                  <a:pt x="2357" y="5212"/>
                  <a:pt x="3295" y="3990"/>
                </a:cubicBezTo>
                <a:cubicBezTo>
                  <a:pt x="4233" y="2768"/>
                  <a:pt x="5682" y="1816"/>
                  <a:pt x="7628" y="1106"/>
                </a:cubicBezTo>
                <a:cubicBezTo>
                  <a:pt x="9560" y="381"/>
                  <a:pt x="11947" y="40"/>
                  <a:pt x="14674" y="40"/>
                </a:cubicBezTo>
                <a:cubicBezTo>
                  <a:pt x="18723" y="40"/>
                  <a:pt x="22886" y="879"/>
                  <a:pt x="27105" y="2654"/>
                </a:cubicBezTo>
                <a:lnTo>
                  <a:pt x="26153" y="8309"/>
                </a:lnTo>
                <a:cubicBezTo>
                  <a:pt x="26096" y="8252"/>
                  <a:pt x="25770" y="8095"/>
                  <a:pt x="25159" y="7868"/>
                </a:cubicBezTo>
                <a:cubicBezTo>
                  <a:pt x="24605" y="7598"/>
                  <a:pt x="24264" y="7428"/>
                  <a:pt x="24164" y="7371"/>
                </a:cubicBezTo>
                <a:cubicBezTo>
                  <a:pt x="24107" y="7314"/>
                  <a:pt x="23767" y="7144"/>
                  <a:pt x="23213" y="6931"/>
                </a:cubicBezTo>
                <a:cubicBezTo>
                  <a:pt x="22715" y="6703"/>
                  <a:pt x="22332" y="6590"/>
                  <a:pt x="22104" y="6533"/>
                </a:cubicBezTo>
                <a:cubicBezTo>
                  <a:pt x="21891" y="6433"/>
                  <a:pt x="21550" y="6320"/>
                  <a:pt x="21053" y="6092"/>
                </a:cubicBezTo>
                <a:cubicBezTo>
                  <a:pt x="20556" y="5922"/>
                  <a:pt x="20158" y="5822"/>
                  <a:pt x="19831" y="5766"/>
                </a:cubicBezTo>
                <a:cubicBezTo>
                  <a:pt x="19547" y="5766"/>
                  <a:pt x="19164" y="5652"/>
                  <a:pt x="18610" y="5538"/>
                </a:cubicBezTo>
                <a:cubicBezTo>
                  <a:pt x="18056" y="5425"/>
                  <a:pt x="17615" y="5311"/>
                  <a:pt x="17161" y="5311"/>
                </a:cubicBezTo>
                <a:cubicBezTo>
                  <a:pt x="16777" y="5268"/>
                  <a:pt x="16280" y="5268"/>
                  <a:pt x="15669" y="5212"/>
                </a:cubicBezTo>
                <a:cubicBezTo>
                  <a:pt x="15115" y="5212"/>
                  <a:pt x="14561" y="5212"/>
                  <a:pt x="13893" y="5212"/>
                </a:cubicBezTo>
                <a:cubicBezTo>
                  <a:pt x="11279" y="5212"/>
                  <a:pt x="9460" y="5709"/>
                  <a:pt x="8338" y="6760"/>
                </a:cubicBezTo>
                <a:cubicBezTo>
                  <a:pt x="7287" y="7811"/>
                  <a:pt x="6733" y="9033"/>
                  <a:pt x="6733" y="10368"/>
                </a:cubicBezTo>
                <a:cubicBezTo>
                  <a:pt x="6733" y="12258"/>
                  <a:pt x="7514" y="13636"/>
                  <a:pt x="9006" y="14474"/>
                </a:cubicBezTo>
                <a:cubicBezTo>
                  <a:pt x="10512" y="15256"/>
                  <a:pt x="12615" y="15923"/>
                  <a:pt x="15342" y="16364"/>
                </a:cubicBezTo>
                <a:cubicBezTo>
                  <a:pt x="18056" y="16861"/>
                  <a:pt x="20002" y="17358"/>
                  <a:pt x="21167" y="17855"/>
                </a:cubicBezTo>
                <a:cubicBezTo>
                  <a:pt x="23213" y="18807"/>
                  <a:pt x="24932" y="20128"/>
                  <a:pt x="26380" y="21961"/>
                </a:cubicBezTo>
                <a:cubicBezTo>
                  <a:pt x="27816" y="23794"/>
                  <a:pt x="28540" y="25967"/>
                  <a:pt x="28540" y="28510"/>
                </a:cubicBezTo>
                <a:cubicBezTo>
                  <a:pt x="28540" y="29846"/>
                  <a:pt x="28383" y="31124"/>
                  <a:pt x="27986" y="32346"/>
                </a:cubicBezTo>
                <a:cubicBezTo>
                  <a:pt x="27602" y="33624"/>
                  <a:pt x="26935" y="34846"/>
                  <a:pt x="25997" y="36111"/>
                </a:cubicBezTo>
                <a:cubicBezTo>
                  <a:pt x="25045" y="37332"/>
                  <a:pt x="23553" y="38341"/>
                  <a:pt x="21607" y="39108"/>
                </a:cubicBezTo>
                <a:cubicBezTo>
                  <a:pt x="19661" y="39889"/>
                  <a:pt x="17331" y="40273"/>
                  <a:pt x="14674" y="40273"/>
                </a:cubicBezTo>
                <a:cubicBezTo>
                  <a:pt x="9674" y="40273"/>
                  <a:pt x="4844" y="39009"/>
                  <a:pt x="184" y="36452"/>
                </a:cubicBezTo>
                <a:close/>
              </a:path>
            </a:pathLst>
          </a:custGeom>
          <a:solidFill>
            <a:srgbClr val="000000"/>
          </a:solidFill>
          <a:ln w="14206" cap="flat">
            <a:noFill/>
            <a:prstDash val="solid"/>
            <a:miter/>
          </a:ln>
        </p:spPr>
        <p:txBody>
          <a:bodyPr rtlCol="0" anchor="ctr"/>
          <a:lstStyle/>
          <a:p>
            <a:endParaRPr lang="en-AE"/>
          </a:p>
        </p:txBody>
      </p:sp>
      <p:sp>
        <p:nvSpPr>
          <p:cNvPr id="106" name="Freeform: Shape 105">
            <a:extLst>
              <a:ext uri="{FF2B5EF4-FFF2-40B4-BE49-F238E27FC236}">
                <a16:creationId xmlns:a16="http://schemas.microsoft.com/office/drawing/2014/main" id="{A14BC4C9-11BF-717C-DDF5-D78EFED545A5}"/>
              </a:ext>
            </a:extLst>
          </p:cNvPr>
          <p:cNvSpPr/>
          <p:nvPr/>
        </p:nvSpPr>
        <p:spPr>
          <a:xfrm>
            <a:off x="7910011" y="4142335"/>
            <a:ext cx="47722" cy="96739"/>
          </a:xfrm>
          <a:custGeom>
            <a:avLst/>
            <a:gdLst>
              <a:gd name="connsiteX0" fmla="*/ 128 w 30359"/>
              <a:gd name="connsiteY0" fmla="*/ 61582 h 61542"/>
              <a:gd name="connsiteX1" fmla="*/ 128 w 30359"/>
              <a:gd name="connsiteY1" fmla="*/ 40 h 61542"/>
              <a:gd name="connsiteX2" fmla="*/ 6521 w 30359"/>
              <a:gd name="connsiteY2" fmla="*/ 40 h 61542"/>
              <a:gd name="connsiteX3" fmla="*/ 6521 w 30359"/>
              <a:gd name="connsiteY3" fmla="*/ 28836 h 61542"/>
              <a:gd name="connsiteX4" fmla="*/ 18781 w 30359"/>
              <a:gd name="connsiteY4" fmla="*/ 22785 h 61542"/>
              <a:gd name="connsiteX5" fmla="*/ 24336 w 30359"/>
              <a:gd name="connsiteY5" fmla="*/ 23850 h 61542"/>
              <a:gd name="connsiteX6" fmla="*/ 27774 w 30359"/>
              <a:gd name="connsiteY6" fmla="*/ 26237 h 61542"/>
              <a:gd name="connsiteX7" fmla="*/ 29550 w 30359"/>
              <a:gd name="connsiteY7" fmla="*/ 29845 h 61542"/>
              <a:gd name="connsiteX8" fmla="*/ 30374 w 30359"/>
              <a:gd name="connsiteY8" fmla="*/ 33496 h 61542"/>
              <a:gd name="connsiteX9" fmla="*/ 30487 w 30359"/>
              <a:gd name="connsiteY9" fmla="*/ 36991 h 61542"/>
              <a:gd name="connsiteX10" fmla="*/ 30487 w 30359"/>
              <a:gd name="connsiteY10" fmla="*/ 61582 h 61542"/>
              <a:gd name="connsiteX11" fmla="*/ 23825 w 30359"/>
              <a:gd name="connsiteY11" fmla="*/ 61582 h 61542"/>
              <a:gd name="connsiteX12" fmla="*/ 23825 w 30359"/>
              <a:gd name="connsiteY12" fmla="*/ 37659 h 61542"/>
              <a:gd name="connsiteX13" fmla="*/ 23782 w 30359"/>
              <a:gd name="connsiteY13" fmla="*/ 35329 h 61542"/>
              <a:gd name="connsiteX14" fmla="*/ 23271 w 30359"/>
              <a:gd name="connsiteY14" fmla="*/ 32885 h 61542"/>
              <a:gd name="connsiteX15" fmla="*/ 22006 w 30359"/>
              <a:gd name="connsiteY15" fmla="*/ 30399 h 61542"/>
              <a:gd name="connsiteX16" fmla="*/ 19563 w 30359"/>
              <a:gd name="connsiteY16" fmla="*/ 28723 h 61542"/>
              <a:gd name="connsiteX17" fmla="*/ 15457 w 30359"/>
              <a:gd name="connsiteY17" fmla="*/ 28013 h 61542"/>
              <a:gd name="connsiteX18" fmla="*/ 8851 w 30359"/>
              <a:gd name="connsiteY18" fmla="*/ 31834 h 61542"/>
              <a:gd name="connsiteX19" fmla="*/ 6791 w 30359"/>
              <a:gd name="connsiteY19" fmla="*/ 41111 h 61542"/>
              <a:gd name="connsiteX20" fmla="*/ 6791 w 30359"/>
              <a:gd name="connsiteY20" fmla="*/ 61582 h 6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59" h="61542">
                <a:moveTo>
                  <a:pt x="128" y="61582"/>
                </a:moveTo>
                <a:lnTo>
                  <a:pt x="128" y="40"/>
                </a:lnTo>
                <a:lnTo>
                  <a:pt x="6521" y="40"/>
                </a:lnTo>
                <a:lnTo>
                  <a:pt x="6521" y="28836"/>
                </a:lnTo>
                <a:cubicBezTo>
                  <a:pt x="9902" y="24845"/>
                  <a:pt x="14008" y="22785"/>
                  <a:pt x="18781" y="22785"/>
                </a:cubicBezTo>
                <a:cubicBezTo>
                  <a:pt x="20941" y="22785"/>
                  <a:pt x="22773" y="23125"/>
                  <a:pt x="24336" y="23850"/>
                </a:cubicBezTo>
                <a:cubicBezTo>
                  <a:pt x="25885" y="24518"/>
                  <a:pt x="27049" y="25285"/>
                  <a:pt x="27774" y="26237"/>
                </a:cubicBezTo>
                <a:cubicBezTo>
                  <a:pt x="28541" y="27174"/>
                  <a:pt x="29152" y="28396"/>
                  <a:pt x="29550" y="29845"/>
                </a:cubicBezTo>
                <a:cubicBezTo>
                  <a:pt x="29990" y="31280"/>
                  <a:pt x="30274" y="32502"/>
                  <a:pt x="30374" y="33496"/>
                </a:cubicBezTo>
                <a:cubicBezTo>
                  <a:pt x="30431" y="34505"/>
                  <a:pt x="30487" y="35670"/>
                  <a:pt x="30487" y="36991"/>
                </a:cubicBezTo>
                <a:lnTo>
                  <a:pt x="30487" y="61582"/>
                </a:lnTo>
                <a:lnTo>
                  <a:pt x="23825" y="61582"/>
                </a:lnTo>
                <a:lnTo>
                  <a:pt x="23825" y="37659"/>
                </a:lnTo>
                <a:cubicBezTo>
                  <a:pt x="23825" y="36664"/>
                  <a:pt x="23825" y="35883"/>
                  <a:pt x="23782" y="35329"/>
                </a:cubicBezTo>
                <a:cubicBezTo>
                  <a:pt x="23782" y="34775"/>
                  <a:pt x="23611" y="33951"/>
                  <a:pt x="23271" y="32885"/>
                </a:cubicBezTo>
                <a:cubicBezTo>
                  <a:pt x="23001" y="31834"/>
                  <a:pt x="22560" y="31010"/>
                  <a:pt x="22006" y="30399"/>
                </a:cubicBezTo>
                <a:cubicBezTo>
                  <a:pt x="21438" y="29788"/>
                  <a:pt x="20671" y="29234"/>
                  <a:pt x="19563" y="28723"/>
                </a:cubicBezTo>
                <a:cubicBezTo>
                  <a:pt x="18454" y="28226"/>
                  <a:pt x="17062" y="28013"/>
                  <a:pt x="15457" y="28013"/>
                </a:cubicBezTo>
                <a:cubicBezTo>
                  <a:pt x="12459" y="28013"/>
                  <a:pt x="10229" y="29291"/>
                  <a:pt x="8851" y="31834"/>
                </a:cubicBezTo>
                <a:cubicBezTo>
                  <a:pt x="7459" y="34391"/>
                  <a:pt x="6791" y="37446"/>
                  <a:pt x="6791" y="41111"/>
                </a:cubicBezTo>
                <a:lnTo>
                  <a:pt x="6791" y="61582"/>
                </a:lnTo>
                <a:close/>
              </a:path>
            </a:pathLst>
          </a:custGeom>
          <a:solidFill>
            <a:srgbClr val="000000"/>
          </a:solidFill>
          <a:ln w="14206" cap="flat">
            <a:noFill/>
            <a:prstDash val="solid"/>
            <a:miter/>
          </a:ln>
        </p:spPr>
        <p:txBody>
          <a:bodyPr rtlCol="0" anchor="ctr"/>
          <a:lstStyle/>
          <a:p>
            <a:endParaRPr lang="en-AE"/>
          </a:p>
        </p:txBody>
      </p:sp>
      <p:sp>
        <p:nvSpPr>
          <p:cNvPr id="107" name="Freeform: Shape 106">
            <a:extLst>
              <a:ext uri="{FF2B5EF4-FFF2-40B4-BE49-F238E27FC236}">
                <a16:creationId xmlns:a16="http://schemas.microsoft.com/office/drawing/2014/main" id="{01E4E9A8-61E9-3553-0FE3-5DDAE2060032}"/>
              </a:ext>
            </a:extLst>
          </p:cNvPr>
          <p:cNvSpPr/>
          <p:nvPr/>
        </p:nvSpPr>
        <p:spPr>
          <a:xfrm>
            <a:off x="7972472" y="4177307"/>
            <a:ext cx="58887" cy="63242"/>
          </a:xfrm>
          <a:custGeom>
            <a:avLst/>
            <a:gdLst>
              <a:gd name="connsiteX0" fmla="*/ 130 w 37462"/>
              <a:gd name="connsiteY0" fmla="*/ 20469 h 40232"/>
              <a:gd name="connsiteX1" fmla="*/ 5628 w 37462"/>
              <a:gd name="connsiteY1" fmla="*/ 5922 h 40232"/>
              <a:gd name="connsiteX2" fmla="*/ 18840 w 37462"/>
              <a:gd name="connsiteY2" fmla="*/ 40 h 40232"/>
              <a:gd name="connsiteX3" fmla="*/ 32265 w 37462"/>
              <a:gd name="connsiteY3" fmla="*/ 6263 h 40232"/>
              <a:gd name="connsiteX4" fmla="*/ 37592 w 37462"/>
              <a:gd name="connsiteY4" fmla="*/ 20583 h 40232"/>
              <a:gd name="connsiteX5" fmla="*/ 31938 w 37462"/>
              <a:gd name="connsiteY5" fmla="*/ 34676 h 40232"/>
              <a:gd name="connsiteX6" fmla="*/ 18840 w 37462"/>
              <a:gd name="connsiteY6" fmla="*/ 40273 h 40232"/>
              <a:gd name="connsiteX7" fmla="*/ 5741 w 37462"/>
              <a:gd name="connsiteY7" fmla="*/ 34619 h 40232"/>
              <a:gd name="connsiteX8" fmla="*/ 130 w 37462"/>
              <a:gd name="connsiteY8" fmla="*/ 20469 h 40232"/>
              <a:gd name="connsiteX9" fmla="*/ 6793 w 37462"/>
              <a:gd name="connsiteY9" fmla="*/ 19631 h 40232"/>
              <a:gd name="connsiteX10" fmla="*/ 10458 w 37462"/>
              <a:gd name="connsiteY10" fmla="*/ 30954 h 40232"/>
              <a:gd name="connsiteX11" fmla="*/ 18840 w 37462"/>
              <a:gd name="connsiteY11" fmla="*/ 34789 h 40232"/>
              <a:gd name="connsiteX12" fmla="*/ 27264 w 37462"/>
              <a:gd name="connsiteY12" fmla="*/ 30897 h 40232"/>
              <a:gd name="connsiteX13" fmla="*/ 30873 w 37462"/>
              <a:gd name="connsiteY13" fmla="*/ 19631 h 40232"/>
              <a:gd name="connsiteX14" fmla="*/ 27264 w 37462"/>
              <a:gd name="connsiteY14" fmla="*/ 8919 h 40232"/>
              <a:gd name="connsiteX15" fmla="*/ 18840 w 37462"/>
              <a:gd name="connsiteY15" fmla="*/ 5311 h 40232"/>
              <a:gd name="connsiteX16" fmla="*/ 10458 w 37462"/>
              <a:gd name="connsiteY16" fmla="*/ 8919 h 40232"/>
              <a:gd name="connsiteX17" fmla="*/ 6793 w 37462"/>
              <a:gd name="connsiteY17" fmla="*/ 19631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462" h="40232">
                <a:moveTo>
                  <a:pt x="130" y="20469"/>
                </a:moveTo>
                <a:cubicBezTo>
                  <a:pt x="130" y="14744"/>
                  <a:pt x="1962" y="9871"/>
                  <a:pt x="5628" y="5922"/>
                </a:cubicBezTo>
                <a:cubicBezTo>
                  <a:pt x="9350" y="1987"/>
                  <a:pt x="13725" y="40"/>
                  <a:pt x="18840" y="40"/>
                </a:cubicBezTo>
                <a:cubicBezTo>
                  <a:pt x="24224" y="40"/>
                  <a:pt x="28656" y="2100"/>
                  <a:pt x="32265" y="6263"/>
                </a:cubicBezTo>
                <a:cubicBezTo>
                  <a:pt x="35816" y="10368"/>
                  <a:pt x="37592" y="15142"/>
                  <a:pt x="37592" y="20583"/>
                </a:cubicBezTo>
                <a:cubicBezTo>
                  <a:pt x="37592" y="26180"/>
                  <a:pt x="35703" y="30897"/>
                  <a:pt x="31938" y="34676"/>
                </a:cubicBezTo>
                <a:cubicBezTo>
                  <a:pt x="28216" y="38398"/>
                  <a:pt x="23826" y="40273"/>
                  <a:pt x="18840" y="40273"/>
                </a:cubicBezTo>
                <a:cubicBezTo>
                  <a:pt x="13839" y="40273"/>
                  <a:pt x="9463" y="38398"/>
                  <a:pt x="5741" y="34619"/>
                </a:cubicBezTo>
                <a:cubicBezTo>
                  <a:pt x="2019" y="30840"/>
                  <a:pt x="130" y="26123"/>
                  <a:pt x="130" y="20469"/>
                </a:cubicBezTo>
                <a:close/>
                <a:moveTo>
                  <a:pt x="6793" y="19631"/>
                </a:moveTo>
                <a:cubicBezTo>
                  <a:pt x="6793" y="24632"/>
                  <a:pt x="8014" y="28397"/>
                  <a:pt x="10458" y="30954"/>
                </a:cubicBezTo>
                <a:cubicBezTo>
                  <a:pt x="12845" y="33511"/>
                  <a:pt x="15672" y="34789"/>
                  <a:pt x="18840" y="34789"/>
                </a:cubicBezTo>
                <a:cubicBezTo>
                  <a:pt x="22050" y="34789"/>
                  <a:pt x="24835" y="33511"/>
                  <a:pt x="27264" y="30897"/>
                </a:cubicBezTo>
                <a:cubicBezTo>
                  <a:pt x="29651" y="28354"/>
                  <a:pt x="30873" y="24575"/>
                  <a:pt x="30873" y="19631"/>
                </a:cubicBezTo>
                <a:cubicBezTo>
                  <a:pt x="30873" y="14858"/>
                  <a:pt x="29651" y="11306"/>
                  <a:pt x="27264" y="8919"/>
                </a:cubicBezTo>
                <a:cubicBezTo>
                  <a:pt x="24835" y="6533"/>
                  <a:pt x="22050" y="5311"/>
                  <a:pt x="18840" y="5311"/>
                </a:cubicBezTo>
                <a:cubicBezTo>
                  <a:pt x="15728" y="5311"/>
                  <a:pt x="12901" y="6533"/>
                  <a:pt x="10458" y="8919"/>
                </a:cubicBezTo>
                <a:cubicBezTo>
                  <a:pt x="8014" y="11306"/>
                  <a:pt x="6793" y="14858"/>
                  <a:pt x="6793" y="19631"/>
                </a:cubicBezTo>
                <a:close/>
              </a:path>
            </a:pathLst>
          </a:custGeom>
          <a:solidFill>
            <a:srgbClr val="000000"/>
          </a:solidFill>
          <a:ln w="14206" cap="flat">
            <a:noFill/>
            <a:prstDash val="solid"/>
            <a:miter/>
          </a:ln>
        </p:spPr>
        <p:txBody>
          <a:bodyPr rtlCol="0" anchor="ctr"/>
          <a:lstStyle/>
          <a:p>
            <a:endParaRPr lang="en-AE"/>
          </a:p>
        </p:txBody>
      </p:sp>
      <p:sp>
        <p:nvSpPr>
          <p:cNvPr id="108" name="Freeform: Shape 107">
            <a:extLst>
              <a:ext uri="{FF2B5EF4-FFF2-40B4-BE49-F238E27FC236}">
                <a16:creationId xmlns:a16="http://schemas.microsoft.com/office/drawing/2014/main" id="{F10AF8FE-5A39-5948-9C65-4F82C358E3E9}"/>
              </a:ext>
            </a:extLst>
          </p:cNvPr>
          <p:cNvSpPr/>
          <p:nvPr/>
        </p:nvSpPr>
        <p:spPr>
          <a:xfrm>
            <a:off x="8042614" y="4178088"/>
            <a:ext cx="32892" cy="60986"/>
          </a:xfrm>
          <a:custGeom>
            <a:avLst/>
            <a:gdLst>
              <a:gd name="connsiteX0" fmla="*/ 131 w 20925"/>
              <a:gd name="connsiteY0" fmla="*/ 38838 h 38797"/>
              <a:gd name="connsiteX1" fmla="*/ 131 w 20925"/>
              <a:gd name="connsiteY1" fmla="*/ 438 h 38797"/>
              <a:gd name="connsiteX2" fmla="*/ 6126 w 20925"/>
              <a:gd name="connsiteY2" fmla="*/ 438 h 38797"/>
              <a:gd name="connsiteX3" fmla="*/ 6126 w 20925"/>
              <a:gd name="connsiteY3" fmla="*/ 8152 h 38797"/>
              <a:gd name="connsiteX4" fmla="*/ 8570 w 20925"/>
              <a:gd name="connsiteY4" fmla="*/ 5041 h 38797"/>
              <a:gd name="connsiteX5" fmla="*/ 13443 w 20925"/>
              <a:gd name="connsiteY5" fmla="*/ 1816 h 38797"/>
              <a:gd name="connsiteX6" fmla="*/ 21057 w 20925"/>
              <a:gd name="connsiteY6" fmla="*/ 40 h 38797"/>
              <a:gd name="connsiteX7" fmla="*/ 21057 w 20925"/>
              <a:gd name="connsiteY7" fmla="*/ 5766 h 38797"/>
              <a:gd name="connsiteX8" fmla="*/ 16611 w 20925"/>
              <a:gd name="connsiteY8" fmla="*/ 6590 h 38797"/>
              <a:gd name="connsiteX9" fmla="*/ 11951 w 20925"/>
              <a:gd name="connsiteY9" fmla="*/ 8877 h 38797"/>
              <a:gd name="connsiteX10" fmla="*/ 8016 w 20925"/>
              <a:gd name="connsiteY10" fmla="*/ 13693 h 38797"/>
              <a:gd name="connsiteX11" fmla="*/ 6510 w 20925"/>
              <a:gd name="connsiteY11" fmla="*/ 21251 h 38797"/>
              <a:gd name="connsiteX12" fmla="*/ 6510 w 20925"/>
              <a:gd name="connsiteY12" fmla="*/ 38838 h 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25" h="38797">
                <a:moveTo>
                  <a:pt x="131" y="38838"/>
                </a:moveTo>
                <a:lnTo>
                  <a:pt x="131" y="438"/>
                </a:lnTo>
                <a:lnTo>
                  <a:pt x="6126" y="438"/>
                </a:lnTo>
                <a:lnTo>
                  <a:pt x="6126" y="8152"/>
                </a:lnTo>
                <a:cubicBezTo>
                  <a:pt x="6794" y="7101"/>
                  <a:pt x="7618" y="6035"/>
                  <a:pt x="8570" y="5041"/>
                </a:cubicBezTo>
                <a:cubicBezTo>
                  <a:pt x="9507" y="4047"/>
                  <a:pt x="11170" y="2995"/>
                  <a:pt x="13443" y="1816"/>
                </a:cubicBezTo>
                <a:cubicBezTo>
                  <a:pt x="15787" y="708"/>
                  <a:pt x="18273" y="97"/>
                  <a:pt x="21057" y="40"/>
                </a:cubicBezTo>
                <a:lnTo>
                  <a:pt x="21057" y="5766"/>
                </a:lnTo>
                <a:cubicBezTo>
                  <a:pt x="19551" y="5822"/>
                  <a:pt x="18116" y="6092"/>
                  <a:pt x="16611" y="6590"/>
                </a:cubicBezTo>
                <a:cubicBezTo>
                  <a:pt x="15119" y="7044"/>
                  <a:pt x="13556" y="7811"/>
                  <a:pt x="11951" y="8877"/>
                </a:cubicBezTo>
                <a:cubicBezTo>
                  <a:pt x="10346" y="9928"/>
                  <a:pt x="9010" y="11533"/>
                  <a:pt x="8016" y="13693"/>
                </a:cubicBezTo>
                <a:cubicBezTo>
                  <a:pt x="7007" y="15866"/>
                  <a:pt x="6510" y="18367"/>
                  <a:pt x="6510" y="21251"/>
                </a:cubicBezTo>
                <a:lnTo>
                  <a:pt x="6510" y="38838"/>
                </a:lnTo>
                <a:close/>
              </a:path>
            </a:pathLst>
          </a:custGeom>
          <a:solidFill>
            <a:srgbClr val="000000"/>
          </a:solidFill>
          <a:ln w="14206" cap="flat">
            <a:noFill/>
            <a:prstDash val="solid"/>
            <a:miter/>
          </a:ln>
        </p:spPr>
        <p:txBody>
          <a:bodyPr rtlCol="0" anchor="ctr"/>
          <a:lstStyle/>
          <a:p>
            <a:endParaRPr lang="en-AE"/>
          </a:p>
        </p:txBody>
      </p:sp>
      <p:sp>
        <p:nvSpPr>
          <p:cNvPr id="109" name="Freeform: Shape 108">
            <a:extLst>
              <a:ext uri="{FF2B5EF4-FFF2-40B4-BE49-F238E27FC236}">
                <a16:creationId xmlns:a16="http://schemas.microsoft.com/office/drawing/2014/main" id="{E2686229-E599-FDD6-B162-7B74A5A884D9}"/>
              </a:ext>
            </a:extLst>
          </p:cNvPr>
          <p:cNvSpPr/>
          <p:nvPr/>
        </p:nvSpPr>
        <p:spPr>
          <a:xfrm>
            <a:off x="8080041" y="4162568"/>
            <a:ext cx="42049" cy="77980"/>
          </a:xfrm>
          <a:custGeom>
            <a:avLst/>
            <a:gdLst>
              <a:gd name="connsiteX0" fmla="*/ 132 w 26750"/>
              <a:gd name="connsiteY0" fmla="*/ 15809 h 49608"/>
              <a:gd name="connsiteX1" fmla="*/ 132 w 26750"/>
              <a:gd name="connsiteY1" fmla="*/ 10809 h 49608"/>
              <a:gd name="connsiteX2" fmla="*/ 7449 w 26750"/>
              <a:gd name="connsiteY2" fmla="*/ 10809 h 49608"/>
              <a:gd name="connsiteX3" fmla="*/ 7449 w 26750"/>
              <a:gd name="connsiteY3" fmla="*/ 40 h 49608"/>
              <a:gd name="connsiteX4" fmla="*/ 13387 w 26750"/>
              <a:gd name="connsiteY4" fmla="*/ 40 h 49608"/>
              <a:gd name="connsiteX5" fmla="*/ 13387 w 26750"/>
              <a:gd name="connsiteY5" fmla="*/ 10809 h 49608"/>
              <a:gd name="connsiteX6" fmla="*/ 25434 w 26750"/>
              <a:gd name="connsiteY6" fmla="*/ 10809 h 49608"/>
              <a:gd name="connsiteX7" fmla="*/ 25434 w 26750"/>
              <a:gd name="connsiteY7" fmla="*/ 15809 h 49608"/>
              <a:gd name="connsiteX8" fmla="*/ 13387 w 26750"/>
              <a:gd name="connsiteY8" fmla="*/ 15809 h 49608"/>
              <a:gd name="connsiteX9" fmla="*/ 13387 w 26750"/>
              <a:gd name="connsiteY9" fmla="*/ 36778 h 49608"/>
              <a:gd name="connsiteX10" fmla="*/ 18004 w 26750"/>
              <a:gd name="connsiteY10" fmla="*/ 44165 h 49608"/>
              <a:gd name="connsiteX11" fmla="*/ 25491 w 26750"/>
              <a:gd name="connsiteY11" fmla="*/ 41381 h 49608"/>
              <a:gd name="connsiteX12" fmla="*/ 26883 w 26750"/>
              <a:gd name="connsiteY12" fmla="*/ 46438 h 49608"/>
              <a:gd name="connsiteX13" fmla="*/ 14282 w 26750"/>
              <a:gd name="connsiteY13" fmla="*/ 49649 h 49608"/>
              <a:gd name="connsiteX14" fmla="*/ 7292 w 26750"/>
              <a:gd name="connsiteY14" fmla="*/ 38724 h 49608"/>
              <a:gd name="connsiteX15" fmla="*/ 7292 w 26750"/>
              <a:gd name="connsiteY15" fmla="*/ 15809 h 4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50" h="49608">
                <a:moveTo>
                  <a:pt x="132" y="15809"/>
                </a:moveTo>
                <a:lnTo>
                  <a:pt x="132" y="10809"/>
                </a:lnTo>
                <a:lnTo>
                  <a:pt x="7449" y="10809"/>
                </a:lnTo>
                <a:lnTo>
                  <a:pt x="7449" y="40"/>
                </a:lnTo>
                <a:lnTo>
                  <a:pt x="13387" y="40"/>
                </a:lnTo>
                <a:lnTo>
                  <a:pt x="13387" y="10809"/>
                </a:lnTo>
                <a:lnTo>
                  <a:pt x="25434" y="10809"/>
                </a:lnTo>
                <a:lnTo>
                  <a:pt x="25434" y="15809"/>
                </a:lnTo>
                <a:lnTo>
                  <a:pt x="13387" y="15809"/>
                </a:lnTo>
                <a:lnTo>
                  <a:pt x="13387" y="36778"/>
                </a:lnTo>
                <a:cubicBezTo>
                  <a:pt x="13387" y="41722"/>
                  <a:pt x="14949" y="44165"/>
                  <a:pt x="18004" y="44165"/>
                </a:cubicBezTo>
                <a:cubicBezTo>
                  <a:pt x="20390" y="44165"/>
                  <a:pt x="22877" y="43214"/>
                  <a:pt x="25491" y="41381"/>
                </a:cubicBezTo>
                <a:lnTo>
                  <a:pt x="26883" y="46438"/>
                </a:lnTo>
                <a:cubicBezTo>
                  <a:pt x="22820" y="48598"/>
                  <a:pt x="18658" y="49649"/>
                  <a:pt x="14282" y="49649"/>
                </a:cubicBezTo>
                <a:cubicBezTo>
                  <a:pt x="9622" y="49649"/>
                  <a:pt x="7292" y="45998"/>
                  <a:pt x="7292" y="38724"/>
                </a:cubicBezTo>
                <a:lnTo>
                  <a:pt x="7292" y="15809"/>
                </a:lnTo>
                <a:close/>
              </a:path>
            </a:pathLst>
          </a:custGeom>
          <a:solidFill>
            <a:srgbClr val="000000"/>
          </a:solidFill>
          <a:ln w="14206" cap="flat">
            <a:noFill/>
            <a:prstDash val="solid"/>
            <a:miter/>
          </a:ln>
        </p:spPr>
        <p:txBody>
          <a:bodyPr rtlCol="0" anchor="ctr"/>
          <a:lstStyle/>
          <a:p>
            <a:endParaRPr lang="en-AE"/>
          </a:p>
        </p:txBody>
      </p:sp>
      <p:sp>
        <p:nvSpPr>
          <p:cNvPr id="110" name="Freeform: Shape 109">
            <a:extLst>
              <a:ext uri="{FF2B5EF4-FFF2-40B4-BE49-F238E27FC236}">
                <a16:creationId xmlns:a16="http://schemas.microsoft.com/office/drawing/2014/main" id="{D165D4FA-DE2D-CA20-05EA-08D19E4D32D1}"/>
              </a:ext>
            </a:extLst>
          </p:cNvPr>
          <p:cNvSpPr/>
          <p:nvPr/>
        </p:nvSpPr>
        <p:spPr>
          <a:xfrm>
            <a:off x="8127229" y="4205311"/>
            <a:ext cx="35684" cy="7927"/>
          </a:xfrm>
          <a:custGeom>
            <a:avLst/>
            <a:gdLst>
              <a:gd name="connsiteX0" fmla="*/ 133 w 22701"/>
              <a:gd name="connsiteY0" fmla="*/ 40 h 5043"/>
              <a:gd name="connsiteX1" fmla="*/ 22835 w 22701"/>
              <a:gd name="connsiteY1" fmla="*/ 40 h 5043"/>
              <a:gd name="connsiteX2" fmla="*/ 22835 w 22701"/>
              <a:gd name="connsiteY2" fmla="*/ 5084 h 5043"/>
              <a:gd name="connsiteX3" fmla="*/ 133 w 22701"/>
              <a:gd name="connsiteY3" fmla="*/ 5084 h 5043"/>
            </a:gdLst>
            <a:ahLst/>
            <a:cxnLst>
              <a:cxn ang="0">
                <a:pos x="connsiteX0" y="connsiteY0"/>
              </a:cxn>
              <a:cxn ang="0">
                <a:pos x="connsiteX1" y="connsiteY1"/>
              </a:cxn>
              <a:cxn ang="0">
                <a:pos x="connsiteX2" y="connsiteY2"/>
              </a:cxn>
              <a:cxn ang="0">
                <a:pos x="connsiteX3" y="connsiteY3"/>
              </a:cxn>
            </a:cxnLst>
            <a:rect l="l" t="t" r="r" b="b"/>
            <a:pathLst>
              <a:path w="22701" h="5043">
                <a:moveTo>
                  <a:pt x="133" y="40"/>
                </a:moveTo>
                <a:lnTo>
                  <a:pt x="22835" y="40"/>
                </a:lnTo>
                <a:lnTo>
                  <a:pt x="22835" y="5084"/>
                </a:lnTo>
                <a:lnTo>
                  <a:pt x="133" y="5084"/>
                </a:lnTo>
                <a:close/>
              </a:path>
            </a:pathLst>
          </a:custGeom>
          <a:solidFill>
            <a:srgbClr val="000000"/>
          </a:solidFill>
          <a:ln w="14206" cap="flat">
            <a:noFill/>
            <a:prstDash val="solid"/>
            <a:miter/>
          </a:ln>
        </p:spPr>
        <p:txBody>
          <a:bodyPr rtlCol="0" anchor="ctr"/>
          <a:lstStyle/>
          <a:p>
            <a:endParaRPr lang="en-AE"/>
          </a:p>
        </p:txBody>
      </p:sp>
      <p:sp>
        <p:nvSpPr>
          <p:cNvPr id="111" name="Freeform: Shape 110">
            <a:extLst>
              <a:ext uri="{FF2B5EF4-FFF2-40B4-BE49-F238E27FC236}">
                <a16:creationId xmlns:a16="http://schemas.microsoft.com/office/drawing/2014/main" id="{232FB2CF-DF15-CDAE-D220-A3225D4E22A8}"/>
              </a:ext>
            </a:extLst>
          </p:cNvPr>
          <p:cNvSpPr/>
          <p:nvPr/>
        </p:nvSpPr>
        <p:spPr>
          <a:xfrm>
            <a:off x="8181316" y="4178088"/>
            <a:ext cx="32892" cy="60986"/>
          </a:xfrm>
          <a:custGeom>
            <a:avLst/>
            <a:gdLst>
              <a:gd name="connsiteX0" fmla="*/ 134 w 20925"/>
              <a:gd name="connsiteY0" fmla="*/ 38838 h 38797"/>
              <a:gd name="connsiteX1" fmla="*/ 134 w 20925"/>
              <a:gd name="connsiteY1" fmla="*/ 438 h 38797"/>
              <a:gd name="connsiteX2" fmla="*/ 6129 w 20925"/>
              <a:gd name="connsiteY2" fmla="*/ 438 h 38797"/>
              <a:gd name="connsiteX3" fmla="*/ 6129 w 20925"/>
              <a:gd name="connsiteY3" fmla="*/ 8152 h 38797"/>
              <a:gd name="connsiteX4" fmla="*/ 8573 w 20925"/>
              <a:gd name="connsiteY4" fmla="*/ 5041 h 38797"/>
              <a:gd name="connsiteX5" fmla="*/ 13446 w 20925"/>
              <a:gd name="connsiteY5" fmla="*/ 1816 h 38797"/>
              <a:gd name="connsiteX6" fmla="*/ 21060 w 20925"/>
              <a:gd name="connsiteY6" fmla="*/ 40 h 38797"/>
              <a:gd name="connsiteX7" fmla="*/ 21060 w 20925"/>
              <a:gd name="connsiteY7" fmla="*/ 5766 h 38797"/>
              <a:gd name="connsiteX8" fmla="*/ 16614 w 20925"/>
              <a:gd name="connsiteY8" fmla="*/ 6590 h 38797"/>
              <a:gd name="connsiteX9" fmla="*/ 11954 w 20925"/>
              <a:gd name="connsiteY9" fmla="*/ 8877 h 38797"/>
              <a:gd name="connsiteX10" fmla="*/ 8019 w 20925"/>
              <a:gd name="connsiteY10" fmla="*/ 13693 h 38797"/>
              <a:gd name="connsiteX11" fmla="*/ 6513 w 20925"/>
              <a:gd name="connsiteY11" fmla="*/ 21251 h 38797"/>
              <a:gd name="connsiteX12" fmla="*/ 6513 w 20925"/>
              <a:gd name="connsiteY12" fmla="*/ 38838 h 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25" h="38797">
                <a:moveTo>
                  <a:pt x="134" y="38838"/>
                </a:moveTo>
                <a:lnTo>
                  <a:pt x="134" y="438"/>
                </a:lnTo>
                <a:lnTo>
                  <a:pt x="6129" y="438"/>
                </a:lnTo>
                <a:lnTo>
                  <a:pt x="6129" y="8152"/>
                </a:lnTo>
                <a:cubicBezTo>
                  <a:pt x="6797" y="7101"/>
                  <a:pt x="7621" y="6035"/>
                  <a:pt x="8573" y="5041"/>
                </a:cubicBezTo>
                <a:cubicBezTo>
                  <a:pt x="9511" y="4047"/>
                  <a:pt x="11173" y="2995"/>
                  <a:pt x="13446" y="1816"/>
                </a:cubicBezTo>
                <a:cubicBezTo>
                  <a:pt x="15776" y="708"/>
                  <a:pt x="18276" y="97"/>
                  <a:pt x="21060" y="40"/>
                </a:cubicBezTo>
                <a:lnTo>
                  <a:pt x="21060" y="5766"/>
                </a:lnTo>
                <a:cubicBezTo>
                  <a:pt x="19554" y="5822"/>
                  <a:pt x="18119" y="6092"/>
                  <a:pt x="16614" y="6590"/>
                </a:cubicBezTo>
                <a:cubicBezTo>
                  <a:pt x="15122" y="7044"/>
                  <a:pt x="13559" y="7811"/>
                  <a:pt x="11954" y="8877"/>
                </a:cubicBezTo>
                <a:cubicBezTo>
                  <a:pt x="10349" y="9928"/>
                  <a:pt x="9013" y="11533"/>
                  <a:pt x="8019" y="13693"/>
                </a:cubicBezTo>
                <a:cubicBezTo>
                  <a:pt x="7010" y="15866"/>
                  <a:pt x="6513" y="18367"/>
                  <a:pt x="6513" y="21251"/>
                </a:cubicBezTo>
                <a:lnTo>
                  <a:pt x="6513" y="38838"/>
                </a:lnTo>
                <a:close/>
              </a:path>
            </a:pathLst>
          </a:custGeom>
          <a:solidFill>
            <a:srgbClr val="000000"/>
          </a:solidFill>
          <a:ln w="14206" cap="flat">
            <a:noFill/>
            <a:prstDash val="solid"/>
            <a:miter/>
          </a:ln>
        </p:spPr>
        <p:txBody>
          <a:bodyPr rtlCol="0" anchor="ctr"/>
          <a:lstStyle/>
          <a:p>
            <a:endParaRPr lang="en-AE"/>
          </a:p>
        </p:txBody>
      </p:sp>
      <p:sp>
        <p:nvSpPr>
          <p:cNvPr id="112" name="Freeform: Shape 111">
            <a:extLst>
              <a:ext uri="{FF2B5EF4-FFF2-40B4-BE49-F238E27FC236}">
                <a16:creationId xmlns:a16="http://schemas.microsoft.com/office/drawing/2014/main" id="{C44104DC-35CC-BDF7-AD9D-987A77514642}"/>
              </a:ext>
            </a:extLst>
          </p:cNvPr>
          <p:cNvSpPr/>
          <p:nvPr/>
        </p:nvSpPr>
        <p:spPr>
          <a:xfrm>
            <a:off x="8222137" y="4177307"/>
            <a:ext cx="47722" cy="63242"/>
          </a:xfrm>
          <a:custGeom>
            <a:avLst/>
            <a:gdLst>
              <a:gd name="connsiteX0" fmla="*/ 135 w 30359"/>
              <a:gd name="connsiteY0" fmla="*/ 29732 h 40232"/>
              <a:gd name="connsiteX1" fmla="*/ 2522 w 30359"/>
              <a:gd name="connsiteY1" fmla="*/ 24234 h 40232"/>
              <a:gd name="connsiteX2" fmla="*/ 8787 w 30359"/>
              <a:gd name="connsiteY2" fmla="*/ 20739 h 40232"/>
              <a:gd name="connsiteX3" fmla="*/ 16401 w 30359"/>
              <a:gd name="connsiteY3" fmla="*/ 19020 h 40232"/>
              <a:gd name="connsiteX4" fmla="*/ 23832 w 30359"/>
              <a:gd name="connsiteY4" fmla="*/ 18409 h 40232"/>
              <a:gd name="connsiteX5" fmla="*/ 23832 w 30359"/>
              <a:gd name="connsiteY5" fmla="*/ 15582 h 40232"/>
              <a:gd name="connsiteX6" fmla="*/ 21615 w 30359"/>
              <a:gd name="connsiteY6" fmla="*/ 7698 h 40232"/>
              <a:gd name="connsiteX7" fmla="*/ 16288 w 30359"/>
              <a:gd name="connsiteY7" fmla="*/ 5155 h 40232"/>
              <a:gd name="connsiteX8" fmla="*/ 3460 w 30359"/>
              <a:gd name="connsiteY8" fmla="*/ 9474 h 40232"/>
              <a:gd name="connsiteX9" fmla="*/ 2962 w 30359"/>
              <a:gd name="connsiteY9" fmla="*/ 3763 h 40232"/>
              <a:gd name="connsiteX10" fmla="*/ 16345 w 30359"/>
              <a:gd name="connsiteY10" fmla="*/ 40 h 40232"/>
              <a:gd name="connsiteX11" fmla="*/ 26161 w 30359"/>
              <a:gd name="connsiteY11" fmla="*/ 3933 h 40232"/>
              <a:gd name="connsiteX12" fmla="*/ 30494 w 30359"/>
              <a:gd name="connsiteY12" fmla="*/ 13309 h 40232"/>
              <a:gd name="connsiteX13" fmla="*/ 30494 w 30359"/>
              <a:gd name="connsiteY13" fmla="*/ 39335 h 40232"/>
              <a:gd name="connsiteX14" fmla="*/ 24059 w 30359"/>
              <a:gd name="connsiteY14" fmla="*/ 39335 h 40232"/>
              <a:gd name="connsiteX15" fmla="*/ 24059 w 30359"/>
              <a:gd name="connsiteY15" fmla="*/ 36338 h 40232"/>
              <a:gd name="connsiteX16" fmla="*/ 22439 w 30359"/>
              <a:gd name="connsiteY16" fmla="*/ 37446 h 40232"/>
              <a:gd name="connsiteX17" fmla="*/ 17609 w 30359"/>
              <a:gd name="connsiteY17" fmla="*/ 39222 h 40232"/>
              <a:gd name="connsiteX18" fmla="*/ 9909 w 30359"/>
              <a:gd name="connsiteY18" fmla="*/ 40273 h 40232"/>
              <a:gd name="connsiteX19" fmla="*/ 2579 w 30359"/>
              <a:gd name="connsiteY19" fmla="*/ 36835 h 40232"/>
              <a:gd name="connsiteX20" fmla="*/ 135 w 30359"/>
              <a:gd name="connsiteY20" fmla="*/ 29732 h 40232"/>
              <a:gd name="connsiteX21" fmla="*/ 6400 w 30359"/>
              <a:gd name="connsiteY21" fmla="*/ 29618 h 40232"/>
              <a:gd name="connsiteX22" fmla="*/ 8631 w 30359"/>
              <a:gd name="connsiteY22" fmla="*/ 33454 h 40232"/>
              <a:gd name="connsiteX23" fmla="*/ 14285 w 30359"/>
              <a:gd name="connsiteY23" fmla="*/ 35002 h 40232"/>
              <a:gd name="connsiteX24" fmla="*/ 20891 w 30359"/>
              <a:gd name="connsiteY24" fmla="*/ 33454 h 40232"/>
              <a:gd name="connsiteX25" fmla="*/ 23832 w 30359"/>
              <a:gd name="connsiteY25" fmla="*/ 28240 h 40232"/>
              <a:gd name="connsiteX26" fmla="*/ 23832 w 30359"/>
              <a:gd name="connsiteY26" fmla="*/ 22913 h 40232"/>
              <a:gd name="connsiteX27" fmla="*/ 18447 w 30359"/>
              <a:gd name="connsiteY27" fmla="*/ 23240 h 40232"/>
              <a:gd name="connsiteX28" fmla="*/ 12850 w 30359"/>
              <a:gd name="connsiteY28" fmla="*/ 24234 h 40232"/>
              <a:gd name="connsiteX29" fmla="*/ 8176 w 30359"/>
              <a:gd name="connsiteY29" fmla="*/ 26351 h 40232"/>
              <a:gd name="connsiteX30" fmla="*/ 6400 w 30359"/>
              <a:gd name="connsiteY30" fmla="*/ 29618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359" h="40232">
                <a:moveTo>
                  <a:pt x="135" y="29732"/>
                </a:moveTo>
                <a:cubicBezTo>
                  <a:pt x="135" y="27629"/>
                  <a:pt x="973" y="25797"/>
                  <a:pt x="2522" y="24234"/>
                </a:cubicBezTo>
                <a:cubicBezTo>
                  <a:pt x="4127" y="22629"/>
                  <a:pt x="6244" y="21464"/>
                  <a:pt x="8787" y="20739"/>
                </a:cubicBezTo>
                <a:cubicBezTo>
                  <a:pt x="11401" y="19972"/>
                  <a:pt x="13901" y="19361"/>
                  <a:pt x="16401" y="19020"/>
                </a:cubicBezTo>
                <a:cubicBezTo>
                  <a:pt x="18831" y="18637"/>
                  <a:pt x="21331" y="18409"/>
                  <a:pt x="23832" y="18409"/>
                </a:cubicBezTo>
                <a:lnTo>
                  <a:pt x="23832" y="15582"/>
                </a:lnTo>
                <a:cubicBezTo>
                  <a:pt x="23718" y="11917"/>
                  <a:pt x="22994" y="9317"/>
                  <a:pt x="21615" y="7698"/>
                </a:cubicBezTo>
                <a:cubicBezTo>
                  <a:pt x="20223" y="5979"/>
                  <a:pt x="18447" y="5155"/>
                  <a:pt x="16288" y="5155"/>
                </a:cubicBezTo>
                <a:cubicBezTo>
                  <a:pt x="11898" y="5155"/>
                  <a:pt x="7622" y="6590"/>
                  <a:pt x="3460" y="9474"/>
                </a:cubicBezTo>
                <a:lnTo>
                  <a:pt x="2962" y="3763"/>
                </a:lnTo>
                <a:cubicBezTo>
                  <a:pt x="7238" y="1262"/>
                  <a:pt x="11728" y="40"/>
                  <a:pt x="16345" y="40"/>
                </a:cubicBezTo>
                <a:cubicBezTo>
                  <a:pt x="20280" y="40"/>
                  <a:pt x="23548" y="1319"/>
                  <a:pt x="26161" y="3933"/>
                </a:cubicBezTo>
                <a:cubicBezTo>
                  <a:pt x="28832" y="6476"/>
                  <a:pt x="30267" y="9644"/>
                  <a:pt x="30494" y="13309"/>
                </a:cubicBezTo>
                <a:lnTo>
                  <a:pt x="30494" y="39335"/>
                </a:lnTo>
                <a:lnTo>
                  <a:pt x="24059" y="39335"/>
                </a:lnTo>
                <a:lnTo>
                  <a:pt x="24059" y="36338"/>
                </a:lnTo>
                <a:cubicBezTo>
                  <a:pt x="23832" y="36565"/>
                  <a:pt x="23334" y="36949"/>
                  <a:pt x="22439" y="37446"/>
                </a:cubicBezTo>
                <a:cubicBezTo>
                  <a:pt x="21615" y="37943"/>
                  <a:pt x="19996" y="38554"/>
                  <a:pt x="17609" y="39222"/>
                </a:cubicBezTo>
                <a:cubicBezTo>
                  <a:pt x="15237" y="39946"/>
                  <a:pt x="12679" y="40273"/>
                  <a:pt x="9909" y="40273"/>
                </a:cubicBezTo>
                <a:cubicBezTo>
                  <a:pt x="6628" y="40273"/>
                  <a:pt x="4184" y="39108"/>
                  <a:pt x="2579" y="36835"/>
                </a:cubicBezTo>
                <a:cubicBezTo>
                  <a:pt x="973" y="34505"/>
                  <a:pt x="135" y="32175"/>
                  <a:pt x="135" y="29732"/>
                </a:cubicBezTo>
                <a:close/>
                <a:moveTo>
                  <a:pt x="6400" y="29618"/>
                </a:moveTo>
                <a:cubicBezTo>
                  <a:pt x="6400" y="31181"/>
                  <a:pt x="7125" y="32459"/>
                  <a:pt x="8631" y="33454"/>
                </a:cubicBezTo>
                <a:cubicBezTo>
                  <a:pt x="10122" y="34505"/>
                  <a:pt x="12012" y="35002"/>
                  <a:pt x="14285" y="35002"/>
                </a:cubicBezTo>
                <a:cubicBezTo>
                  <a:pt x="16728" y="35002"/>
                  <a:pt x="18945" y="34505"/>
                  <a:pt x="20891" y="33454"/>
                </a:cubicBezTo>
                <a:cubicBezTo>
                  <a:pt x="22837" y="32459"/>
                  <a:pt x="23832" y="30684"/>
                  <a:pt x="23832" y="28240"/>
                </a:cubicBezTo>
                <a:lnTo>
                  <a:pt x="23832" y="22913"/>
                </a:lnTo>
                <a:cubicBezTo>
                  <a:pt x="22113" y="22913"/>
                  <a:pt x="20280" y="23027"/>
                  <a:pt x="18447" y="23240"/>
                </a:cubicBezTo>
                <a:cubicBezTo>
                  <a:pt x="16672" y="23410"/>
                  <a:pt x="14782" y="23794"/>
                  <a:pt x="12850" y="24234"/>
                </a:cubicBezTo>
                <a:cubicBezTo>
                  <a:pt x="10960" y="24689"/>
                  <a:pt x="9398" y="25399"/>
                  <a:pt x="8176" y="26351"/>
                </a:cubicBezTo>
                <a:cubicBezTo>
                  <a:pt x="7011" y="27288"/>
                  <a:pt x="6400" y="28354"/>
                  <a:pt x="6400" y="29618"/>
                </a:cubicBezTo>
                <a:close/>
              </a:path>
            </a:pathLst>
          </a:custGeom>
          <a:solidFill>
            <a:srgbClr val="000000"/>
          </a:solidFill>
          <a:ln w="14206" cap="flat">
            <a:noFill/>
            <a:prstDash val="solid"/>
            <a:miter/>
          </a:ln>
        </p:spPr>
        <p:txBody>
          <a:bodyPr rtlCol="0" anchor="ctr"/>
          <a:lstStyle/>
          <a:p>
            <a:endParaRPr lang="en-AE"/>
          </a:p>
        </p:txBody>
      </p:sp>
      <p:sp>
        <p:nvSpPr>
          <p:cNvPr id="113" name="Freeform: Shape 112">
            <a:extLst>
              <a:ext uri="{FF2B5EF4-FFF2-40B4-BE49-F238E27FC236}">
                <a16:creationId xmlns:a16="http://schemas.microsoft.com/office/drawing/2014/main" id="{474C68E8-C4BD-ECB3-B541-227E32A86139}"/>
              </a:ext>
            </a:extLst>
          </p:cNvPr>
          <p:cNvSpPr/>
          <p:nvPr/>
        </p:nvSpPr>
        <p:spPr>
          <a:xfrm>
            <a:off x="8291319" y="4178088"/>
            <a:ext cx="47700" cy="60986"/>
          </a:xfrm>
          <a:custGeom>
            <a:avLst/>
            <a:gdLst>
              <a:gd name="connsiteX0" fmla="*/ 137 w 30345"/>
              <a:gd name="connsiteY0" fmla="*/ 38838 h 38797"/>
              <a:gd name="connsiteX1" fmla="*/ 137 w 30345"/>
              <a:gd name="connsiteY1" fmla="*/ 438 h 38797"/>
              <a:gd name="connsiteX2" fmla="*/ 6345 w 30345"/>
              <a:gd name="connsiteY2" fmla="*/ 438 h 38797"/>
              <a:gd name="connsiteX3" fmla="*/ 6345 w 30345"/>
              <a:gd name="connsiteY3" fmla="*/ 6433 h 38797"/>
              <a:gd name="connsiteX4" fmla="*/ 18776 w 30345"/>
              <a:gd name="connsiteY4" fmla="*/ 40 h 38797"/>
              <a:gd name="connsiteX5" fmla="*/ 24217 w 30345"/>
              <a:gd name="connsiteY5" fmla="*/ 992 h 38797"/>
              <a:gd name="connsiteX6" fmla="*/ 27655 w 30345"/>
              <a:gd name="connsiteY6" fmla="*/ 3265 h 38797"/>
              <a:gd name="connsiteX7" fmla="*/ 29487 w 30345"/>
              <a:gd name="connsiteY7" fmla="*/ 6760 h 38797"/>
              <a:gd name="connsiteX8" fmla="*/ 30325 w 30345"/>
              <a:gd name="connsiteY8" fmla="*/ 10425 h 38797"/>
              <a:gd name="connsiteX9" fmla="*/ 30482 w 30345"/>
              <a:gd name="connsiteY9" fmla="*/ 14247 h 38797"/>
              <a:gd name="connsiteX10" fmla="*/ 30482 w 30345"/>
              <a:gd name="connsiteY10" fmla="*/ 38838 h 38797"/>
              <a:gd name="connsiteX11" fmla="*/ 23833 w 30345"/>
              <a:gd name="connsiteY11" fmla="*/ 38838 h 38797"/>
              <a:gd name="connsiteX12" fmla="*/ 23833 w 30345"/>
              <a:gd name="connsiteY12" fmla="*/ 14915 h 38797"/>
              <a:gd name="connsiteX13" fmla="*/ 23776 w 30345"/>
              <a:gd name="connsiteY13" fmla="*/ 12641 h 38797"/>
              <a:gd name="connsiteX14" fmla="*/ 23279 w 30345"/>
              <a:gd name="connsiteY14" fmla="*/ 10141 h 38797"/>
              <a:gd name="connsiteX15" fmla="*/ 22001 w 30345"/>
              <a:gd name="connsiteY15" fmla="*/ 7655 h 38797"/>
              <a:gd name="connsiteX16" fmla="*/ 19557 w 30345"/>
              <a:gd name="connsiteY16" fmla="*/ 5979 h 38797"/>
              <a:gd name="connsiteX17" fmla="*/ 15451 w 30345"/>
              <a:gd name="connsiteY17" fmla="*/ 5268 h 38797"/>
              <a:gd name="connsiteX18" fmla="*/ 8845 w 30345"/>
              <a:gd name="connsiteY18" fmla="*/ 9090 h 38797"/>
              <a:gd name="connsiteX19" fmla="*/ 6786 w 30345"/>
              <a:gd name="connsiteY19" fmla="*/ 18367 h 38797"/>
              <a:gd name="connsiteX20" fmla="*/ 6786 w 30345"/>
              <a:gd name="connsiteY20" fmla="*/ 38838 h 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45" h="38797">
                <a:moveTo>
                  <a:pt x="137" y="38838"/>
                </a:moveTo>
                <a:lnTo>
                  <a:pt x="137" y="438"/>
                </a:lnTo>
                <a:lnTo>
                  <a:pt x="6345" y="438"/>
                </a:lnTo>
                <a:lnTo>
                  <a:pt x="6345" y="6433"/>
                </a:lnTo>
                <a:cubicBezTo>
                  <a:pt x="9627" y="2157"/>
                  <a:pt x="13789" y="40"/>
                  <a:pt x="18776" y="40"/>
                </a:cubicBezTo>
                <a:cubicBezTo>
                  <a:pt x="20892" y="40"/>
                  <a:pt x="22725" y="381"/>
                  <a:pt x="24217" y="992"/>
                </a:cubicBezTo>
                <a:cubicBezTo>
                  <a:pt x="25709" y="1603"/>
                  <a:pt x="26874" y="2384"/>
                  <a:pt x="27655" y="3265"/>
                </a:cubicBezTo>
                <a:cubicBezTo>
                  <a:pt x="28436" y="4203"/>
                  <a:pt x="29047" y="5368"/>
                  <a:pt x="29487" y="6760"/>
                </a:cubicBezTo>
                <a:cubicBezTo>
                  <a:pt x="29928" y="8152"/>
                  <a:pt x="30212" y="9374"/>
                  <a:pt x="30325" y="10425"/>
                </a:cubicBezTo>
                <a:cubicBezTo>
                  <a:pt x="30425" y="11533"/>
                  <a:pt x="30482" y="12812"/>
                  <a:pt x="30482" y="14247"/>
                </a:cubicBezTo>
                <a:lnTo>
                  <a:pt x="30482" y="38838"/>
                </a:lnTo>
                <a:lnTo>
                  <a:pt x="23833" y="38838"/>
                </a:lnTo>
                <a:lnTo>
                  <a:pt x="23833" y="14915"/>
                </a:lnTo>
                <a:cubicBezTo>
                  <a:pt x="23833" y="13920"/>
                  <a:pt x="23833" y="13139"/>
                  <a:pt x="23776" y="12641"/>
                </a:cubicBezTo>
                <a:cubicBezTo>
                  <a:pt x="23776" y="12031"/>
                  <a:pt x="23606" y="11207"/>
                  <a:pt x="23279" y="10141"/>
                </a:cubicBezTo>
                <a:cubicBezTo>
                  <a:pt x="22995" y="9090"/>
                  <a:pt x="22555" y="8266"/>
                  <a:pt x="22001" y="7655"/>
                </a:cubicBezTo>
                <a:cubicBezTo>
                  <a:pt x="21446" y="7044"/>
                  <a:pt x="20665" y="6490"/>
                  <a:pt x="19557" y="5979"/>
                </a:cubicBezTo>
                <a:cubicBezTo>
                  <a:pt x="18449" y="5481"/>
                  <a:pt x="17057" y="5268"/>
                  <a:pt x="15451" y="5268"/>
                </a:cubicBezTo>
                <a:cubicBezTo>
                  <a:pt x="12454" y="5268"/>
                  <a:pt x="10238" y="6547"/>
                  <a:pt x="8845" y="9090"/>
                </a:cubicBezTo>
                <a:cubicBezTo>
                  <a:pt x="7453" y="11647"/>
                  <a:pt x="6786" y="14758"/>
                  <a:pt x="6786" y="18367"/>
                </a:cubicBezTo>
                <a:lnTo>
                  <a:pt x="6786" y="38838"/>
                </a:lnTo>
                <a:close/>
              </a:path>
            </a:pathLst>
          </a:custGeom>
          <a:solidFill>
            <a:srgbClr val="000000"/>
          </a:solidFill>
          <a:ln w="14206" cap="flat">
            <a:noFill/>
            <a:prstDash val="solid"/>
            <a:miter/>
          </a:ln>
        </p:spPr>
        <p:txBody>
          <a:bodyPr rtlCol="0" anchor="ctr"/>
          <a:lstStyle/>
          <a:p>
            <a:endParaRPr lang="en-AE"/>
          </a:p>
        </p:txBody>
      </p:sp>
      <p:sp>
        <p:nvSpPr>
          <p:cNvPr id="114" name="Freeform: Shape 113">
            <a:extLst>
              <a:ext uri="{FF2B5EF4-FFF2-40B4-BE49-F238E27FC236}">
                <a16:creationId xmlns:a16="http://schemas.microsoft.com/office/drawing/2014/main" id="{081E9E18-D704-EC70-A291-C967CD523723}"/>
              </a:ext>
            </a:extLst>
          </p:cNvPr>
          <p:cNvSpPr/>
          <p:nvPr/>
        </p:nvSpPr>
        <p:spPr>
          <a:xfrm>
            <a:off x="8353424" y="4178088"/>
            <a:ext cx="61410" cy="88543"/>
          </a:xfrm>
          <a:custGeom>
            <a:avLst/>
            <a:gdLst>
              <a:gd name="connsiteX0" fmla="*/ 138 w 39067"/>
              <a:gd name="connsiteY0" fmla="*/ 44890 h 56328"/>
              <a:gd name="connsiteX1" fmla="*/ 5579 w 39067"/>
              <a:gd name="connsiteY1" fmla="*/ 36068 h 56328"/>
              <a:gd name="connsiteX2" fmla="*/ 3463 w 39067"/>
              <a:gd name="connsiteY2" fmla="*/ 29633 h 56328"/>
              <a:gd name="connsiteX3" fmla="*/ 5963 w 39067"/>
              <a:gd name="connsiteY3" fmla="*/ 22473 h 56328"/>
              <a:gd name="connsiteX4" fmla="*/ 5963 w 39067"/>
              <a:gd name="connsiteY4" fmla="*/ 22416 h 56328"/>
              <a:gd name="connsiteX5" fmla="*/ 3136 w 39067"/>
              <a:gd name="connsiteY5" fmla="*/ 13920 h 56328"/>
              <a:gd name="connsiteX6" fmla="*/ 7185 w 39067"/>
              <a:gd name="connsiteY6" fmla="*/ 3990 h 56328"/>
              <a:gd name="connsiteX7" fmla="*/ 16675 w 39067"/>
              <a:gd name="connsiteY7" fmla="*/ 41 h 56328"/>
              <a:gd name="connsiteX8" fmla="*/ 25000 w 39067"/>
              <a:gd name="connsiteY8" fmla="*/ 2882 h 56328"/>
              <a:gd name="connsiteX9" fmla="*/ 24886 w 39067"/>
              <a:gd name="connsiteY9" fmla="*/ 2711 h 56328"/>
              <a:gd name="connsiteX10" fmla="*/ 38268 w 39067"/>
              <a:gd name="connsiteY10" fmla="*/ 41 h 56328"/>
              <a:gd name="connsiteX11" fmla="*/ 39206 w 39067"/>
              <a:gd name="connsiteY11" fmla="*/ 5425 h 56328"/>
              <a:gd name="connsiteX12" fmla="*/ 34149 w 39067"/>
              <a:gd name="connsiteY12" fmla="*/ 5155 h 56328"/>
              <a:gd name="connsiteX13" fmla="*/ 27770 w 39067"/>
              <a:gd name="connsiteY13" fmla="*/ 5482 h 56328"/>
              <a:gd name="connsiteX14" fmla="*/ 27003 w 39067"/>
              <a:gd name="connsiteY14" fmla="*/ 4814 h 56328"/>
              <a:gd name="connsiteX15" fmla="*/ 30327 w 39067"/>
              <a:gd name="connsiteY15" fmla="*/ 13977 h 56328"/>
              <a:gd name="connsiteX16" fmla="*/ 26392 w 39067"/>
              <a:gd name="connsiteY16" fmla="*/ 23694 h 56328"/>
              <a:gd name="connsiteX17" fmla="*/ 16731 w 39067"/>
              <a:gd name="connsiteY17" fmla="*/ 27857 h 56328"/>
              <a:gd name="connsiteX18" fmla="*/ 8904 w 39067"/>
              <a:gd name="connsiteY18" fmla="*/ 25300 h 56328"/>
              <a:gd name="connsiteX19" fmla="*/ 8023 w 39067"/>
              <a:gd name="connsiteY19" fmla="*/ 28454 h 56328"/>
              <a:gd name="connsiteX20" fmla="*/ 9017 w 39067"/>
              <a:gd name="connsiteY20" fmla="*/ 31565 h 56328"/>
              <a:gd name="connsiteX21" fmla="*/ 12739 w 39067"/>
              <a:gd name="connsiteY21" fmla="*/ 32957 h 56328"/>
              <a:gd name="connsiteX22" fmla="*/ 19175 w 39067"/>
              <a:gd name="connsiteY22" fmla="*/ 32957 h 56328"/>
              <a:gd name="connsiteX23" fmla="*/ 24218 w 39067"/>
              <a:gd name="connsiteY23" fmla="*/ 33184 h 56328"/>
              <a:gd name="connsiteX24" fmla="*/ 29432 w 39067"/>
              <a:gd name="connsiteY24" fmla="*/ 34122 h 56328"/>
              <a:gd name="connsiteX25" fmla="*/ 34660 w 39067"/>
              <a:gd name="connsiteY25" fmla="*/ 36736 h 56328"/>
              <a:gd name="connsiteX26" fmla="*/ 37544 w 39067"/>
              <a:gd name="connsiteY26" fmla="*/ 41666 h 56328"/>
              <a:gd name="connsiteX27" fmla="*/ 38041 w 39067"/>
              <a:gd name="connsiteY27" fmla="*/ 44777 h 56328"/>
              <a:gd name="connsiteX28" fmla="*/ 32430 w 39067"/>
              <a:gd name="connsiteY28" fmla="*/ 53045 h 56328"/>
              <a:gd name="connsiteX29" fmla="*/ 19061 w 39067"/>
              <a:gd name="connsiteY29" fmla="*/ 56369 h 56328"/>
              <a:gd name="connsiteX30" fmla="*/ 5636 w 39067"/>
              <a:gd name="connsiteY30" fmla="*/ 53045 h 56328"/>
              <a:gd name="connsiteX31" fmla="*/ 138 w 39067"/>
              <a:gd name="connsiteY31" fmla="*/ 44890 h 56328"/>
              <a:gd name="connsiteX32" fmla="*/ 6133 w 39067"/>
              <a:gd name="connsiteY32" fmla="*/ 44890 h 56328"/>
              <a:gd name="connsiteX33" fmla="*/ 8406 w 39067"/>
              <a:gd name="connsiteY33" fmla="*/ 48655 h 56328"/>
              <a:gd name="connsiteX34" fmla="*/ 13507 w 39067"/>
              <a:gd name="connsiteY34" fmla="*/ 50886 h 56328"/>
              <a:gd name="connsiteX35" fmla="*/ 19005 w 39067"/>
              <a:gd name="connsiteY35" fmla="*/ 51539 h 56328"/>
              <a:gd name="connsiteX36" fmla="*/ 28168 w 39067"/>
              <a:gd name="connsiteY36" fmla="*/ 49721 h 56328"/>
              <a:gd name="connsiteX37" fmla="*/ 31989 w 39067"/>
              <a:gd name="connsiteY37" fmla="*/ 44947 h 56328"/>
              <a:gd name="connsiteX38" fmla="*/ 19331 w 39067"/>
              <a:gd name="connsiteY38" fmla="*/ 39066 h 56328"/>
              <a:gd name="connsiteX39" fmla="*/ 13961 w 39067"/>
              <a:gd name="connsiteY39" fmla="*/ 39066 h 56328"/>
              <a:gd name="connsiteX40" fmla="*/ 11518 w 39067"/>
              <a:gd name="connsiteY40" fmla="*/ 39165 h 56328"/>
              <a:gd name="connsiteX41" fmla="*/ 7568 w 39067"/>
              <a:gd name="connsiteY41" fmla="*/ 41112 h 56328"/>
              <a:gd name="connsiteX42" fmla="*/ 6133 w 39067"/>
              <a:gd name="connsiteY42" fmla="*/ 44890 h 56328"/>
              <a:gd name="connsiteX43" fmla="*/ 9074 w 39067"/>
              <a:gd name="connsiteY43" fmla="*/ 13920 h 56328"/>
              <a:gd name="connsiteX44" fmla="*/ 11177 w 39067"/>
              <a:gd name="connsiteY44" fmla="*/ 20470 h 56328"/>
              <a:gd name="connsiteX45" fmla="*/ 16788 w 39067"/>
              <a:gd name="connsiteY45" fmla="*/ 22913 h 56328"/>
              <a:gd name="connsiteX46" fmla="*/ 22002 w 39067"/>
              <a:gd name="connsiteY46" fmla="*/ 20796 h 56328"/>
              <a:gd name="connsiteX47" fmla="*/ 24389 w 39067"/>
              <a:gd name="connsiteY47" fmla="*/ 13864 h 56328"/>
              <a:gd name="connsiteX48" fmla="*/ 22286 w 39067"/>
              <a:gd name="connsiteY48" fmla="*/ 7371 h 56328"/>
              <a:gd name="connsiteX49" fmla="*/ 16675 w 39067"/>
              <a:gd name="connsiteY49" fmla="*/ 4928 h 56328"/>
              <a:gd name="connsiteX50" fmla="*/ 11404 w 39067"/>
              <a:gd name="connsiteY50" fmla="*/ 6988 h 56328"/>
              <a:gd name="connsiteX51" fmla="*/ 9074 w 39067"/>
              <a:gd name="connsiteY51" fmla="*/ 13920 h 5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067" h="56328">
                <a:moveTo>
                  <a:pt x="138" y="44890"/>
                </a:moveTo>
                <a:cubicBezTo>
                  <a:pt x="138" y="41168"/>
                  <a:pt x="1971" y="38228"/>
                  <a:pt x="5579" y="36068"/>
                </a:cubicBezTo>
                <a:cubicBezTo>
                  <a:pt x="4187" y="34008"/>
                  <a:pt x="3463" y="31906"/>
                  <a:pt x="3463" y="29633"/>
                </a:cubicBezTo>
                <a:cubicBezTo>
                  <a:pt x="3463" y="27076"/>
                  <a:pt x="4301" y="24689"/>
                  <a:pt x="5963" y="22473"/>
                </a:cubicBezTo>
                <a:lnTo>
                  <a:pt x="5963" y="22416"/>
                </a:lnTo>
                <a:cubicBezTo>
                  <a:pt x="4074" y="19972"/>
                  <a:pt x="3136" y="17145"/>
                  <a:pt x="3136" y="13920"/>
                </a:cubicBezTo>
                <a:cubicBezTo>
                  <a:pt x="3136" y="9928"/>
                  <a:pt x="4471" y="6590"/>
                  <a:pt x="7185" y="3990"/>
                </a:cubicBezTo>
                <a:cubicBezTo>
                  <a:pt x="9898" y="1376"/>
                  <a:pt x="13066" y="41"/>
                  <a:pt x="16675" y="41"/>
                </a:cubicBezTo>
                <a:cubicBezTo>
                  <a:pt x="19559" y="41"/>
                  <a:pt x="22329" y="992"/>
                  <a:pt x="25000" y="2882"/>
                </a:cubicBezTo>
                <a:lnTo>
                  <a:pt x="24886" y="2711"/>
                </a:lnTo>
                <a:cubicBezTo>
                  <a:pt x="29105" y="992"/>
                  <a:pt x="33538" y="98"/>
                  <a:pt x="38268" y="41"/>
                </a:cubicBezTo>
                <a:lnTo>
                  <a:pt x="39206" y="5425"/>
                </a:lnTo>
                <a:cubicBezTo>
                  <a:pt x="37487" y="5269"/>
                  <a:pt x="35825" y="5155"/>
                  <a:pt x="34149" y="5155"/>
                </a:cubicBezTo>
                <a:cubicBezTo>
                  <a:pt x="33992" y="5155"/>
                  <a:pt x="31876" y="5269"/>
                  <a:pt x="27770" y="5482"/>
                </a:cubicBezTo>
                <a:lnTo>
                  <a:pt x="27003" y="4814"/>
                </a:lnTo>
                <a:cubicBezTo>
                  <a:pt x="29219" y="7868"/>
                  <a:pt x="30327" y="10923"/>
                  <a:pt x="30327" y="13977"/>
                </a:cubicBezTo>
                <a:cubicBezTo>
                  <a:pt x="30327" y="17642"/>
                  <a:pt x="28992" y="20910"/>
                  <a:pt x="26392" y="23694"/>
                </a:cubicBezTo>
                <a:cubicBezTo>
                  <a:pt x="23778" y="26465"/>
                  <a:pt x="20553" y="27857"/>
                  <a:pt x="16731" y="27857"/>
                </a:cubicBezTo>
                <a:cubicBezTo>
                  <a:pt x="14231" y="27857"/>
                  <a:pt x="11631" y="27019"/>
                  <a:pt x="8904" y="25300"/>
                </a:cubicBezTo>
                <a:cubicBezTo>
                  <a:pt x="8293" y="26522"/>
                  <a:pt x="7966" y="27573"/>
                  <a:pt x="8023" y="28454"/>
                </a:cubicBezTo>
                <a:cubicBezTo>
                  <a:pt x="8023" y="29576"/>
                  <a:pt x="8350" y="30627"/>
                  <a:pt x="9017" y="31565"/>
                </a:cubicBezTo>
                <a:cubicBezTo>
                  <a:pt x="9685" y="32517"/>
                  <a:pt x="10964" y="32957"/>
                  <a:pt x="12739" y="32957"/>
                </a:cubicBezTo>
                <a:lnTo>
                  <a:pt x="19175" y="32957"/>
                </a:lnTo>
                <a:cubicBezTo>
                  <a:pt x="21164" y="32957"/>
                  <a:pt x="22840" y="33014"/>
                  <a:pt x="24218" y="33184"/>
                </a:cubicBezTo>
                <a:cubicBezTo>
                  <a:pt x="25610" y="33284"/>
                  <a:pt x="27386" y="33625"/>
                  <a:pt x="29432" y="34122"/>
                </a:cubicBezTo>
                <a:cubicBezTo>
                  <a:pt x="31549" y="34619"/>
                  <a:pt x="33268" y="35457"/>
                  <a:pt x="34660" y="36736"/>
                </a:cubicBezTo>
                <a:cubicBezTo>
                  <a:pt x="36038" y="38000"/>
                  <a:pt x="36990" y="39677"/>
                  <a:pt x="37544" y="41666"/>
                </a:cubicBezTo>
                <a:cubicBezTo>
                  <a:pt x="37814" y="42774"/>
                  <a:pt x="37984" y="43839"/>
                  <a:pt x="38041" y="44777"/>
                </a:cubicBezTo>
                <a:cubicBezTo>
                  <a:pt x="38041" y="48101"/>
                  <a:pt x="36152" y="50829"/>
                  <a:pt x="32430" y="53045"/>
                </a:cubicBezTo>
                <a:cubicBezTo>
                  <a:pt x="28778" y="55261"/>
                  <a:pt x="24275" y="56369"/>
                  <a:pt x="19061" y="56369"/>
                </a:cubicBezTo>
                <a:cubicBezTo>
                  <a:pt x="13791" y="56369"/>
                  <a:pt x="9344" y="55261"/>
                  <a:pt x="5636" y="53045"/>
                </a:cubicBezTo>
                <a:cubicBezTo>
                  <a:pt x="1971" y="50829"/>
                  <a:pt x="138" y="48101"/>
                  <a:pt x="138" y="44890"/>
                </a:cubicBezTo>
                <a:close/>
                <a:moveTo>
                  <a:pt x="6133" y="44890"/>
                </a:moveTo>
                <a:cubicBezTo>
                  <a:pt x="6133" y="46325"/>
                  <a:pt x="6901" y="47604"/>
                  <a:pt x="8406" y="48655"/>
                </a:cubicBezTo>
                <a:cubicBezTo>
                  <a:pt x="9955" y="49721"/>
                  <a:pt x="11631" y="50431"/>
                  <a:pt x="13507" y="50886"/>
                </a:cubicBezTo>
                <a:cubicBezTo>
                  <a:pt x="15396" y="51326"/>
                  <a:pt x="17229" y="51539"/>
                  <a:pt x="19005" y="51539"/>
                </a:cubicBezTo>
                <a:cubicBezTo>
                  <a:pt x="22556" y="51539"/>
                  <a:pt x="25610" y="50942"/>
                  <a:pt x="28168" y="49721"/>
                </a:cubicBezTo>
                <a:cubicBezTo>
                  <a:pt x="30711" y="48499"/>
                  <a:pt x="31989" y="46879"/>
                  <a:pt x="31989" y="44947"/>
                </a:cubicBezTo>
                <a:cubicBezTo>
                  <a:pt x="31989" y="41055"/>
                  <a:pt x="27770" y="39066"/>
                  <a:pt x="19331" y="39066"/>
                </a:cubicBezTo>
                <a:lnTo>
                  <a:pt x="13961" y="39066"/>
                </a:lnTo>
                <a:lnTo>
                  <a:pt x="11518" y="39165"/>
                </a:lnTo>
                <a:cubicBezTo>
                  <a:pt x="9855" y="39336"/>
                  <a:pt x="8577" y="39947"/>
                  <a:pt x="7568" y="41112"/>
                </a:cubicBezTo>
                <a:cubicBezTo>
                  <a:pt x="6631" y="42276"/>
                  <a:pt x="6133" y="43498"/>
                  <a:pt x="6133" y="44890"/>
                </a:cubicBezTo>
                <a:close/>
                <a:moveTo>
                  <a:pt x="9074" y="13920"/>
                </a:moveTo>
                <a:cubicBezTo>
                  <a:pt x="9074" y="16634"/>
                  <a:pt x="9799" y="18864"/>
                  <a:pt x="11177" y="20470"/>
                </a:cubicBezTo>
                <a:cubicBezTo>
                  <a:pt x="12569" y="22075"/>
                  <a:pt x="14458" y="22913"/>
                  <a:pt x="16788" y="22913"/>
                </a:cubicBezTo>
                <a:cubicBezTo>
                  <a:pt x="18734" y="22913"/>
                  <a:pt x="20453" y="22189"/>
                  <a:pt x="22002" y="20796"/>
                </a:cubicBezTo>
                <a:cubicBezTo>
                  <a:pt x="23551" y="19418"/>
                  <a:pt x="24389" y="17088"/>
                  <a:pt x="24389" y="13864"/>
                </a:cubicBezTo>
                <a:cubicBezTo>
                  <a:pt x="24389" y="11150"/>
                  <a:pt x="23664" y="8977"/>
                  <a:pt x="22286" y="7371"/>
                </a:cubicBezTo>
                <a:cubicBezTo>
                  <a:pt x="20894" y="5709"/>
                  <a:pt x="19005" y="4928"/>
                  <a:pt x="16675" y="4928"/>
                </a:cubicBezTo>
                <a:cubicBezTo>
                  <a:pt x="14785" y="4928"/>
                  <a:pt x="13009" y="5595"/>
                  <a:pt x="11404" y="6988"/>
                </a:cubicBezTo>
                <a:cubicBezTo>
                  <a:pt x="9855" y="8366"/>
                  <a:pt x="9074" y="10696"/>
                  <a:pt x="9074" y="13920"/>
                </a:cubicBezTo>
                <a:close/>
              </a:path>
            </a:pathLst>
          </a:custGeom>
          <a:solidFill>
            <a:srgbClr val="000000"/>
          </a:solidFill>
          <a:ln w="14206" cap="flat">
            <a:noFill/>
            <a:prstDash val="solid"/>
            <a:miter/>
          </a:ln>
        </p:spPr>
        <p:txBody>
          <a:bodyPr rtlCol="0" anchor="ctr"/>
          <a:lstStyle/>
          <a:p>
            <a:endParaRPr lang="en-AE"/>
          </a:p>
        </p:txBody>
      </p:sp>
      <p:sp>
        <p:nvSpPr>
          <p:cNvPr id="115" name="Freeform: Shape 114">
            <a:extLst>
              <a:ext uri="{FF2B5EF4-FFF2-40B4-BE49-F238E27FC236}">
                <a16:creationId xmlns:a16="http://schemas.microsoft.com/office/drawing/2014/main" id="{AFD043BA-9ACF-8327-8B12-4A59D225C761}"/>
              </a:ext>
            </a:extLst>
          </p:cNvPr>
          <p:cNvSpPr/>
          <p:nvPr/>
        </p:nvSpPr>
        <p:spPr>
          <a:xfrm>
            <a:off x="8421378" y="4177307"/>
            <a:ext cx="50937" cy="63242"/>
          </a:xfrm>
          <a:custGeom>
            <a:avLst/>
            <a:gdLst>
              <a:gd name="connsiteX0" fmla="*/ 140 w 32404"/>
              <a:gd name="connsiteY0" fmla="*/ 20072 h 40232"/>
              <a:gd name="connsiteX1" fmla="*/ 5240 w 32404"/>
              <a:gd name="connsiteY1" fmla="*/ 5822 h 40232"/>
              <a:gd name="connsiteX2" fmla="*/ 17344 w 32404"/>
              <a:gd name="connsiteY2" fmla="*/ 40 h 40232"/>
              <a:gd name="connsiteX3" fmla="*/ 22174 w 32404"/>
              <a:gd name="connsiteY3" fmla="*/ 879 h 40232"/>
              <a:gd name="connsiteX4" fmla="*/ 26834 w 32404"/>
              <a:gd name="connsiteY4" fmla="*/ 3535 h 40232"/>
              <a:gd name="connsiteX5" fmla="*/ 30712 w 32404"/>
              <a:gd name="connsiteY5" fmla="*/ 9147 h 40232"/>
              <a:gd name="connsiteX6" fmla="*/ 32545 w 32404"/>
              <a:gd name="connsiteY6" fmla="*/ 18083 h 40232"/>
              <a:gd name="connsiteX7" fmla="*/ 32545 w 32404"/>
              <a:gd name="connsiteY7" fmla="*/ 20583 h 40232"/>
              <a:gd name="connsiteX8" fmla="*/ 6078 w 32404"/>
              <a:gd name="connsiteY8" fmla="*/ 20583 h 40232"/>
              <a:gd name="connsiteX9" fmla="*/ 10013 w 32404"/>
              <a:gd name="connsiteY9" fmla="*/ 31010 h 40232"/>
              <a:gd name="connsiteX10" fmla="*/ 18722 w 32404"/>
              <a:gd name="connsiteY10" fmla="*/ 35002 h 40232"/>
              <a:gd name="connsiteX11" fmla="*/ 31664 w 32404"/>
              <a:gd name="connsiteY11" fmla="*/ 30286 h 40232"/>
              <a:gd name="connsiteX12" fmla="*/ 32218 w 32404"/>
              <a:gd name="connsiteY12" fmla="*/ 35898 h 40232"/>
              <a:gd name="connsiteX13" fmla="*/ 18722 w 32404"/>
              <a:gd name="connsiteY13" fmla="*/ 40273 h 40232"/>
              <a:gd name="connsiteX14" fmla="*/ 5354 w 32404"/>
              <a:gd name="connsiteY14" fmla="*/ 34278 h 40232"/>
              <a:gd name="connsiteX15" fmla="*/ 140 w 32404"/>
              <a:gd name="connsiteY15" fmla="*/ 20072 h 40232"/>
              <a:gd name="connsiteX16" fmla="*/ 6518 w 32404"/>
              <a:gd name="connsiteY16" fmla="*/ 15923 h 40232"/>
              <a:gd name="connsiteX17" fmla="*/ 27658 w 32404"/>
              <a:gd name="connsiteY17" fmla="*/ 15923 h 40232"/>
              <a:gd name="connsiteX18" fmla="*/ 25825 w 32404"/>
              <a:gd name="connsiteY18" fmla="*/ 10255 h 40232"/>
              <a:gd name="connsiteX19" fmla="*/ 22841 w 32404"/>
              <a:gd name="connsiteY19" fmla="*/ 6987 h 40232"/>
              <a:gd name="connsiteX20" fmla="*/ 19844 w 32404"/>
              <a:gd name="connsiteY20" fmla="*/ 5652 h 40232"/>
              <a:gd name="connsiteX21" fmla="*/ 17344 w 32404"/>
              <a:gd name="connsiteY21" fmla="*/ 5311 h 40232"/>
              <a:gd name="connsiteX22" fmla="*/ 10184 w 32404"/>
              <a:gd name="connsiteY22" fmla="*/ 8650 h 40232"/>
              <a:gd name="connsiteX23" fmla="*/ 6518 w 32404"/>
              <a:gd name="connsiteY23" fmla="*/ 15923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404" h="40232">
                <a:moveTo>
                  <a:pt x="140" y="20072"/>
                </a:moveTo>
                <a:cubicBezTo>
                  <a:pt x="140" y="14417"/>
                  <a:pt x="1859" y="9701"/>
                  <a:pt x="5240" y="5822"/>
                </a:cubicBezTo>
                <a:cubicBezTo>
                  <a:pt x="8678" y="1987"/>
                  <a:pt x="12741" y="40"/>
                  <a:pt x="17344" y="40"/>
                </a:cubicBezTo>
                <a:cubicBezTo>
                  <a:pt x="19006" y="40"/>
                  <a:pt x="20611" y="325"/>
                  <a:pt x="22174" y="879"/>
                </a:cubicBezTo>
                <a:cubicBezTo>
                  <a:pt x="23722" y="1376"/>
                  <a:pt x="25271" y="2271"/>
                  <a:pt x="26834" y="3535"/>
                </a:cubicBezTo>
                <a:cubicBezTo>
                  <a:pt x="28382" y="4757"/>
                  <a:pt x="29718" y="6646"/>
                  <a:pt x="30712" y="9147"/>
                </a:cubicBezTo>
                <a:cubicBezTo>
                  <a:pt x="31763" y="11647"/>
                  <a:pt x="32374" y="14645"/>
                  <a:pt x="32545" y="18083"/>
                </a:cubicBezTo>
                <a:lnTo>
                  <a:pt x="32545" y="20583"/>
                </a:lnTo>
                <a:lnTo>
                  <a:pt x="6078" y="20583"/>
                </a:lnTo>
                <a:cubicBezTo>
                  <a:pt x="6248" y="24845"/>
                  <a:pt x="7570" y="28297"/>
                  <a:pt x="10013" y="31010"/>
                </a:cubicBezTo>
                <a:cubicBezTo>
                  <a:pt x="12457" y="33681"/>
                  <a:pt x="15341" y="35002"/>
                  <a:pt x="18722" y="35002"/>
                </a:cubicBezTo>
                <a:cubicBezTo>
                  <a:pt x="23055" y="35002"/>
                  <a:pt x="27331" y="33454"/>
                  <a:pt x="31664" y="30286"/>
                </a:cubicBezTo>
                <a:lnTo>
                  <a:pt x="32218" y="35898"/>
                </a:lnTo>
                <a:cubicBezTo>
                  <a:pt x="27885" y="38781"/>
                  <a:pt x="23396" y="40273"/>
                  <a:pt x="18722" y="40273"/>
                </a:cubicBezTo>
                <a:cubicBezTo>
                  <a:pt x="13295" y="40273"/>
                  <a:pt x="8848" y="38284"/>
                  <a:pt x="5354" y="34278"/>
                </a:cubicBezTo>
                <a:cubicBezTo>
                  <a:pt x="1859" y="30286"/>
                  <a:pt x="140" y="25513"/>
                  <a:pt x="140" y="20072"/>
                </a:cubicBezTo>
                <a:close/>
                <a:moveTo>
                  <a:pt x="6518" y="15923"/>
                </a:moveTo>
                <a:lnTo>
                  <a:pt x="27658" y="15923"/>
                </a:lnTo>
                <a:cubicBezTo>
                  <a:pt x="27331" y="13693"/>
                  <a:pt x="26720" y="11803"/>
                  <a:pt x="25825" y="10255"/>
                </a:cubicBezTo>
                <a:cubicBezTo>
                  <a:pt x="24944" y="8706"/>
                  <a:pt x="23950" y="7641"/>
                  <a:pt x="22841" y="6987"/>
                </a:cubicBezTo>
                <a:cubicBezTo>
                  <a:pt x="21719" y="6320"/>
                  <a:pt x="20725" y="5865"/>
                  <a:pt x="19844" y="5652"/>
                </a:cubicBezTo>
                <a:cubicBezTo>
                  <a:pt x="18949" y="5425"/>
                  <a:pt x="18125" y="5311"/>
                  <a:pt x="17344" y="5311"/>
                </a:cubicBezTo>
                <a:cubicBezTo>
                  <a:pt x="14460" y="5311"/>
                  <a:pt x="12073" y="6433"/>
                  <a:pt x="10184" y="8650"/>
                </a:cubicBezTo>
                <a:cubicBezTo>
                  <a:pt x="8294" y="10866"/>
                  <a:pt x="7073" y="13309"/>
                  <a:pt x="6518" y="15923"/>
                </a:cubicBezTo>
                <a:close/>
              </a:path>
            </a:pathLst>
          </a:custGeom>
          <a:solidFill>
            <a:srgbClr val="000000"/>
          </a:solidFill>
          <a:ln w="14206" cap="flat">
            <a:noFill/>
            <a:prstDash val="solid"/>
            <a:miter/>
          </a:ln>
        </p:spPr>
        <p:txBody>
          <a:bodyPr rtlCol="0" anchor="ctr"/>
          <a:lstStyle/>
          <a:p>
            <a:endParaRPr lang="en-AE"/>
          </a:p>
        </p:txBody>
      </p:sp>
      <p:sp>
        <p:nvSpPr>
          <p:cNvPr id="116" name="Freeform: Shape 115">
            <a:extLst>
              <a:ext uri="{FF2B5EF4-FFF2-40B4-BE49-F238E27FC236}">
                <a16:creationId xmlns:a16="http://schemas.microsoft.com/office/drawing/2014/main" id="{BD108849-758D-4080-544E-4F8A916F5A58}"/>
              </a:ext>
            </a:extLst>
          </p:cNvPr>
          <p:cNvSpPr/>
          <p:nvPr/>
        </p:nvSpPr>
        <p:spPr>
          <a:xfrm>
            <a:off x="7686876" y="2779673"/>
            <a:ext cx="1902367" cy="236824"/>
          </a:xfrm>
          <a:custGeom>
            <a:avLst/>
            <a:gdLst>
              <a:gd name="connsiteX0" fmla="*/ 144 w 1210218"/>
              <a:gd name="connsiteY0" fmla="*/ 12 h 150659"/>
              <a:gd name="connsiteX1" fmla="*/ 1210362 w 1210218"/>
              <a:gd name="connsiteY1" fmla="*/ 12 h 150659"/>
              <a:gd name="connsiteX2" fmla="*/ 1210362 w 1210218"/>
              <a:gd name="connsiteY2" fmla="*/ 150671 h 150659"/>
              <a:gd name="connsiteX3" fmla="*/ 144 w 1210218"/>
              <a:gd name="connsiteY3" fmla="*/ 150671 h 150659"/>
            </a:gdLst>
            <a:ahLst/>
            <a:cxnLst>
              <a:cxn ang="0">
                <a:pos x="connsiteX0" y="connsiteY0"/>
              </a:cxn>
              <a:cxn ang="0">
                <a:pos x="connsiteX1" y="connsiteY1"/>
              </a:cxn>
              <a:cxn ang="0">
                <a:pos x="connsiteX2" y="connsiteY2"/>
              </a:cxn>
              <a:cxn ang="0">
                <a:pos x="connsiteX3" y="connsiteY3"/>
              </a:cxn>
            </a:cxnLst>
            <a:rect l="l" t="t" r="r" b="b"/>
            <a:pathLst>
              <a:path w="1210218" h="150659">
                <a:moveTo>
                  <a:pt x="144" y="12"/>
                </a:moveTo>
                <a:lnTo>
                  <a:pt x="1210362" y="12"/>
                </a:lnTo>
                <a:lnTo>
                  <a:pt x="1210362" y="150671"/>
                </a:lnTo>
                <a:lnTo>
                  <a:pt x="144" y="150671"/>
                </a:lnTo>
                <a:close/>
              </a:path>
            </a:pathLst>
          </a:custGeom>
          <a:solidFill>
            <a:srgbClr val="F2F2F2"/>
          </a:solidFill>
          <a:ln w="14206" cap="flat">
            <a:noFill/>
            <a:prstDash val="solid"/>
            <a:miter/>
          </a:ln>
        </p:spPr>
        <p:txBody>
          <a:bodyPr rtlCol="0" anchor="ctr"/>
          <a:lstStyle/>
          <a:p>
            <a:endParaRPr lang="en-AE"/>
          </a:p>
        </p:txBody>
      </p:sp>
      <p:sp>
        <p:nvSpPr>
          <p:cNvPr id="117" name="Freeform: Shape 116">
            <a:extLst>
              <a:ext uri="{FF2B5EF4-FFF2-40B4-BE49-F238E27FC236}">
                <a16:creationId xmlns:a16="http://schemas.microsoft.com/office/drawing/2014/main" id="{451FF0F9-62DD-5D06-D978-6736641F0279}"/>
              </a:ext>
            </a:extLst>
          </p:cNvPr>
          <p:cNvSpPr/>
          <p:nvPr/>
        </p:nvSpPr>
        <p:spPr>
          <a:xfrm>
            <a:off x="7851569" y="2845283"/>
            <a:ext cx="10026" cy="96829"/>
          </a:xfrm>
          <a:custGeom>
            <a:avLst/>
            <a:gdLst>
              <a:gd name="connsiteX0" fmla="*/ 127 w 6378"/>
              <a:gd name="connsiteY0" fmla="*/ 11 h 61599"/>
              <a:gd name="connsiteX1" fmla="*/ 6505 w 6378"/>
              <a:gd name="connsiteY1" fmla="*/ 11 h 61599"/>
              <a:gd name="connsiteX2" fmla="*/ 6505 w 6378"/>
              <a:gd name="connsiteY2" fmla="*/ 61611 h 61599"/>
              <a:gd name="connsiteX3" fmla="*/ 127 w 6378"/>
              <a:gd name="connsiteY3" fmla="*/ 61611 h 61599"/>
            </a:gdLst>
            <a:ahLst/>
            <a:cxnLst>
              <a:cxn ang="0">
                <a:pos x="connsiteX0" y="connsiteY0"/>
              </a:cxn>
              <a:cxn ang="0">
                <a:pos x="connsiteX1" y="connsiteY1"/>
              </a:cxn>
              <a:cxn ang="0">
                <a:pos x="connsiteX2" y="connsiteY2"/>
              </a:cxn>
              <a:cxn ang="0">
                <a:pos x="connsiteX3" y="connsiteY3"/>
              </a:cxn>
            </a:cxnLst>
            <a:rect l="l" t="t" r="r" b="b"/>
            <a:pathLst>
              <a:path w="6378" h="61599">
                <a:moveTo>
                  <a:pt x="127" y="11"/>
                </a:moveTo>
                <a:lnTo>
                  <a:pt x="6505" y="11"/>
                </a:lnTo>
                <a:lnTo>
                  <a:pt x="6505" y="61611"/>
                </a:lnTo>
                <a:lnTo>
                  <a:pt x="127" y="61611"/>
                </a:lnTo>
                <a:close/>
              </a:path>
            </a:pathLst>
          </a:custGeom>
          <a:solidFill>
            <a:srgbClr val="000000"/>
          </a:solidFill>
          <a:ln w="14206" cap="flat">
            <a:noFill/>
            <a:prstDash val="solid"/>
            <a:miter/>
          </a:ln>
        </p:spPr>
        <p:txBody>
          <a:bodyPr rtlCol="0" anchor="ctr"/>
          <a:lstStyle/>
          <a:p>
            <a:endParaRPr lang="en-AE"/>
          </a:p>
        </p:txBody>
      </p:sp>
      <p:sp>
        <p:nvSpPr>
          <p:cNvPr id="118" name="Freeform: Shape 117">
            <a:extLst>
              <a:ext uri="{FF2B5EF4-FFF2-40B4-BE49-F238E27FC236}">
                <a16:creationId xmlns:a16="http://schemas.microsoft.com/office/drawing/2014/main" id="{0270D943-B3D3-97A6-59BD-541233BA57F9}"/>
              </a:ext>
            </a:extLst>
          </p:cNvPr>
          <p:cNvSpPr/>
          <p:nvPr/>
        </p:nvSpPr>
        <p:spPr>
          <a:xfrm>
            <a:off x="7876693" y="2880343"/>
            <a:ext cx="58887" cy="63242"/>
          </a:xfrm>
          <a:custGeom>
            <a:avLst/>
            <a:gdLst>
              <a:gd name="connsiteX0" fmla="*/ 128 w 37462"/>
              <a:gd name="connsiteY0" fmla="*/ 20441 h 40232"/>
              <a:gd name="connsiteX1" fmla="*/ 5626 w 37462"/>
              <a:gd name="connsiteY1" fmla="*/ 5893 h 40232"/>
              <a:gd name="connsiteX2" fmla="*/ 18837 w 37462"/>
              <a:gd name="connsiteY2" fmla="*/ 12 h 40232"/>
              <a:gd name="connsiteX3" fmla="*/ 32263 w 37462"/>
              <a:gd name="connsiteY3" fmla="*/ 6177 h 40232"/>
              <a:gd name="connsiteX4" fmla="*/ 37590 w 37462"/>
              <a:gd name="connsiteY4" fmla="*/ 20498 h 40232"/>
              <a:gd name="connsiteX5" fmla="*/ 31936 w 37462"/>
              <a:gd name="connsiteY5" fmla="*/ 34647 h 40232"/>
              <a:gd name="connsiteX6" fmla="*/ 18837 w 37462"/>
              <a:gd name="connsiteY6" fmla="*/ 40245 h 40232"/>
              <a:gd name="connsiteX7" fmla="*/ 5739 w 37462"/>
              <a:gd name="connsiteY7" fmla="*/ 34590 h 40232"/>
              <a:gd name="connsiteX8" fmla="*/ 128 w 37462"/>
              <a:gd name="connsiteY8" fmla="*/ 20441 h 40232"/>
              <a:gd name="connsiteX9" fmla="*/ 6791 w 37462"/>
              <a:gd name="connsiteY9" fmla="*/ 19603 h 40232"/>
              <a:gd name="connsiteX10" fmla="*/ 10456 w 37462"/>
              <a:gd name="connsiteY10" fmla="*/ 30925 h 40232"/>
              <a:gd name="connsiteX11" fmla="*/ 18837 w 37462"/>
              <a:gd name="connsiteY11" fmla="*/ 34761 h 40232"/>
              <a:gd name="connsiteX12" fmla="*/ 27262 w 37462"/>
              <a:gd name="connsiteY12" fmla="*/ 30868 h 40232"/>
              <a:gd name="connsiteX13" fmla="*/ 30871 w 37462"/>
              <a:gd name="connsiteY13" fmla="*/ 19603 h 40232"/>
              <a:gd name="connsiteX14" fmla="*/ 27262 w 37462"/>
              <a:gd name="connsiteY14" fmla="*/ 8834 h 40232"/>
              <a:gd name="connsiteX15" fmla="*/ 18837 w 37462"/>
              <a:gd name="connsiteY15" fmla="*/ 5282 h 40232"/>
              <a:gd name="connsiteX16" fmla="*/ 10456 w 37462"/>
              <a:gd name="connsiteY16" fmla="*/ 8834 h 40232"/>
              <a:gd name="connsiteX17" fmla="*/ 6791 w 37462"/>
              <a:gd name="connsiteY17" fmla="*/ 19603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462" h="40232">
                <a:moveTo>
                  <a:pt x="128" y="20441"/>
                </a:moveTo>
                <a:cubicBezTo>
                  <a:pt x="128" y="14659"/>
                  <a:pt x="1960" y="9843"/>
                  <a:pt x="5626" y="5893"/>
                </a:cubicBezTo>
                <a:cubicBezTo>
                  <a:pt x="9348" y="1958"/>
                  <a:pt x="13723" y="12"/>
                  <a:pt x="18837" y="12"/>
                </a:cubicBezTo>
                <a:cubicBezTo>
                  <a:pt x="24222" y="12"/>
                  <a:pt x="28654" y="2072"/>
                  <a:pt x="32263" y="6177"/>
                </a:cubicBezTo>
                <a:cubicBezTo>
                  <a:pt x="35814" y="10283"/>
                  <a:pt x="37590" y="15057"/>
                  <a:pt x="37590" y="20498"/>
                </a:cubicBezTo>
                <a:cubicBezTo>
                  <a:pt x="37590" y="26152"/>
                  <a:pt x="35701" y="30868"/>
                  <a:pt x="31936" y="34647"/>
                </a:cubicBezTo>
                <a:cubicBezTo>
                  <a:pt x="28214" y="38355"/>
                  <a:pt x="23824" y="40245"/>
                  <a:pt x="18837" y="40245"/>
                </a:cubicBezTo>
                <a:cubicBezTo>
                  <a:pt x="13837" y="40245"/>
                  <a:pt x="9461" y="38355"/>
                  <a:pt x="5739" y="34590"/>
                </a:cubicBezTo>
                <a:cubicBezTo>
                  <a:pt x="2017" y="30755"/>
                  <a:pt x="128" y="26038"/>
                  <a:pt x="128" y="20441"/>
                </a:cubicBezTo>
                <a:close/>
                <a:moveTo>
                  <a:pt x="6791" y="19603"/>
                </a:moveTo>
                <a:cubicBezTo>
                  <a:pt x="6791" y="24603"/>
                  <a:pt x="8012" y="28368"/>
                  <a:pt x="10456" y="30925"/>
                </a:cubicBezTo>
                <a:cubicBezTo>
                  <a:pt x="12842" y="33482"/>
                  <a:pt x="15670" y="34761"/>
                  <a:pt x="18837" y="34761"/>
                </a:cubicBezTo>
                <a:cubicBezTo>
                  <a:pt x="22048" y="34761"/>
                  <a:pt x="24833" y="33482"/>
                  <a:pt x="27262" y="30868"/>
                </a:cubicBezTo>
                <a:cubicBezTo>
                  <a:pt x="29649" y="28311"/>
                  <a:pt x="30871" y="24546"/>
                  <a:pt x="30871" y="19603"/>
                </a:cubicBezTo>
                <a:cubicBezTo>
                  <a:pt x="30871" y="14829"/>
                  <a:pt x="29649" y="11221"/>
                  <a:pt x="27262" y="8834"/>
                </a:cubicBezTo>
                <a:cubicBezTo>
                  <a:pt x="24833" y="6447"/>
                  <a:pt x="22048" y="5282"/>
                  <a:pt x="18837" y="5282"/>
                </a:cubicBezTo>
                <a:cubicBezTo>
                  <a:pt x="15726" y="5282"/>
                  <a:pt x="12899" y="6447"/>
                  <a:pt x="10456" y="8834"/>
                </a:cubicBezTo>
                <a:cubicBezTo>
                  <a:pt x="8012" y="11221"/>
                  <a:pt x="6791" y="14829"/>
                  <a:pt x="6791" y="19603"/>
                </a:cubicBezTo>
                <a:close/>
              </a:path>
            </a:pathLst>
          </a:custGeom>
          <a:solidFill>
            <a:srgbClr val="000000"/>
          </a:solidFill>
          <a:ln w="14206" cap="flat">
            <a:noFill/>
            <a:prstDash val="solid"/>
            <a:miter/>
          </a:ln>
        </p:spPr>
        <p:txBody>
          <a:bodyPr rtlCol="0" anchor="ctr"/>
          <a:lstStyle/>
          <a:p>
            <a:endParaRPr lang="en-AE"/>
          </a:p>
        </p:txBody>
      </p:sp>
      <p:sp>
        <p:nvSpPr>
          <p:cNvPr id="119" name="Freeform: Shape 118">
            <a:extLst>
              <a:ext uri="{FF2B5EF4-FFF2-40B4-BE49-F238E27FC236}">
                <a16:creationId xmlns:a16="http://schemas.microsoft.com/office/drawing/2014/main" id="{7B9F6CE9-2AC0-C77A-8964-9F998C908226}"/>
              </a:ext>
            </a:extLst>
          </p:cNvPr>
          <p:cNvSpPr/>
          <p:nvPr/>
        </p:nvSpPr>
        <p:spPr>
          <a:xfrm>
            <a:off x="7950498" y="2881125"/>
            <a:ext cx="47632" cy="60986"/>
          </a:xfrm>
          <a:custGeom>
            <a:avLst/>
            <a:gdLst>
              <a:gd name="connsiteX0" fmla="*/ 129 w 30302"/>
              <a:gd name="connsiteY0" fmla="*/ 38810 h 38797"/>
              <a:gd name="connsiteX1" fmla="*/ 129 w 30302"/>
              <a:gd name="connsiteY1" fmla="*/ 410 h 38797"/>
              <a:gd name="connsiteX2" fmla="*/ 6295 w 30302"/>
              <a:gd name="connsiteY2" fmla="*/ 410 h 38797"/>
              <a:gd name="connsiteX3" fmla="*/ 6295 w 30302"/>
              <a:gd name="connsiteY3" fmla="*/ 6405 h 38797"/>
              <a:gd name="connsiteX4" fmla="*/ 18768 w 30302"/>
              <a:gd name="connsiteY4" fmla="*/ 12 h 38797"/>
              <a:gd name="connsiteX5" fmla="*/ 24153 w 30302"/>
              <a:gd name="connsiteY5" fmla="*/ 964 h 38797"/>
              <a:gd name="connsiteX6" fmla="*/ 27604 w 30302"/>
              <a:gd name="connsiteY6" fmla="*/ 3237 h 38797"/>
              <a:gd name="connsiteX7" fmla="*/ 29423 w 30302"/>
              <a:gd name="connsiteY7" fmla="*/ 6675 h 38797"/>
              <a:gd name="connsiteX8" fmla="*/ 30318 w 30302"/>
              <a:gd name="connsiteY8" fmla="*/ 10397 h 38797"/>
              <a:gd name="connsiteX9" fmla="*/ 30432 w 30302"/>
              <a:gd name="connsiteY9" fmla="*/ 14218 h 38797"/>
              <a:gd name="connsiteX10" fmla="*/ 30432 w 30302"/>
              <a:gd name="connsiteY10" fmla="*/ 38810 h 38797"/>
              <a:gd name="connsiteX11" fmla="*/ 23769 w 30302"/>
              <a:gd name="connsiteY11" fmla="*/ 38810 h 38797"/>
              <a:gd name="connsiteX12" fmla="*/ 23769 w 30302"/>
              <a:gd name="connsiteY12" fmla="*/ 14829 h 38797"/>
              <a:gd name="connsiteX13" fmla="*/ 23769 w 30302"/>
              <a:gd name="connsiteY13" fmla="*/ 12556 h 38797"/>
              <a:gd name="connsiteX14" fmla="*/ 23272 w 30302"/>
              <a:gd name="connsiteY14" fmla="*/ 10113 h 38797"/>
              <a:gd name="connsiteX15" fmla="*/ 21936 w 30302"/>
              <a:gd name="connsiteY15" fmla="*/ 7627 h 38797"/>
              <a:gd name="connsiteX16" fmla="*/ 19493 w 30302"/>
              <a:gd name="connsiteY16" fmla="*/ 5950 h 38797"/>
              <a:gd name="connsiteX17" fmla="*/ 15444 w 30302"/>
              <a:gd name="connsiteY17" fmla="*/ 5183 h 38797"/>
              <a:gd name="connsiteX18" fmla="*/ 8781 w 30302"/>
              <a:gd name="connsiteY18" fmla="*/ 9005 h 38797"/>
              <a:gd name="connsiteX19" fmla="*/ 6792 w 30302"/>
              <a:gd name="connsiteY19" fmla="*/ 18324 h 38797"/>
              <a:gd name="connsiteX20" fmla="*/ 6792 w 30302"/>
              <a:gd name="connsiteY20" fmla="*/ 38810 h 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02" h="38797">
                <a:moveTo>
                  <a:pt x="129" y="38810"/>
                </a:moveTo>
                <a:lnTo>
                  <a:pt x="129" y="410"/>
                </a:lnTo>
                <a:lnTo>
                  <a:pt x="6295" y="410"/>
                </a:lnTo>
                <a:lnTo>
                  <a:pt x="6295" y="6405"/>
                </a:lnTo>
                <a:cubicBezTo>
                  <a:pt x="9619" y="2129"/>
                  <a:pt x="13782" y="12"/>
                  <a:pt x="18768" y="12"/>
                </a:cubicBezTo>
                <a:cubicBezTo>
                  <a:pt x="20885" y="12"/>
                  <a:pt x="22661" y="296"/>
                  <a:pt x="24153" y="964"/>
                </a:cubicBezTo>
                <a:cubicBezTo>
                  <a:pt x="25715" y="1575"/>
                  <a:pt x="26823" y="2342"/>
                  <a:pt x="27604" y="3237"/>
                </a:cubicBezTo>
                <a:cubicBezTo>
                  <a:pt x="28429" y="4174"/>
                  <a:pt x="29039" y="5282"/>
                  <a:pt x="29423" y="6675"/>
                </a:cubicBezTo>
                <a:cubicBezTo>
                  <a:pt x="29877" y="8067"/>
                  <a:pt x="30148" y="9345"/>
                  <a:pt x="30318" y="10397"/>
                </a:cubicBezTo>
                <a:cubicBezTo>
                  <a:pt x="30375" y="11505"/>
                  <a:pt x="30432" y="12783"/>
                  <a:pt x="30432" y="14218"/>
                </a:cubicBezTo>
                <a:lnTo>
                  <a:pt x="30432" y="38810"/>
                </a:lnTo>
                <a:lnTo>
                  <a:pt x="23769" y="38810"/>
                </a:lnTo>
                <a:lnTo>
                  <a:pt x="23769" y="14829"/>
                </a:lnTo>
                <a:cubicBezTo>
                  <a:pt x="23769" y="13892"/>
                  <a:pt x="23769" y="13110"/>
                  <a:pt x="23769" y="12556"/>
                </a:cubicBezTo>
                <a:cubicBezTo>
                  <a:pt x="23712" y="12002"/>
                  <a:pt x="23542" y="11178"/>
                  <a:pt x="23272" y="10113"/>
                </a:cubicBezTo>
                <a:cubicBezTo>
                  <a:pt x="22931" y="9061"/>
                  <a:pt x="22490" y="8223"/>
                  <a:pt x="21936" y="7627"/>
                </a:cubicBezTo>
                <a:cubicBezTo>
                  <a:pt x="21439" y="6959"/>
                  <a:pt x="20601" y="6405"/>
                  <a:pt x="19493" y="5950"/>
                </a:cubicBezTo>
                <a:cubicBezTo>
                  <a:pt x="18385" y="5453"/>
                  <a:pt x="17049" y="5183"/>
                  <a:pt x="15444" y="5183"/>
                </a:cubicBezTo>
                <a:cubicBezTo>
                  <a:pt x="12390" y="5183"/>
                  <a:pt x="10173" y="6447"/>
                  <a:pt x="8781" y="9005"/>
                </a:cubicBezTo>
                <a:cubicBezTo>
                  <a:pt x="7460" y="11562"/>
                  <a:pt x="6792" y="14673"/>
                  <a:pt x="6792" y="18324"/>
                </a:cubicBezTo>
                <a:lnTo>
                  <a:pt x="6792" y="38810"/>
                </a:lnTo>
                <a:close/>
              </a:path>
            </a:pathLst>
          </a:custGeom>
          <a:solidFill>
            <a:srgbClr val="000000"/>
          </a:solidFill>
          <a:ln w="14206" cap="flat">
            <a:noFill/>
            <a:prstDash val="solid"/>
            <a:miter/>
          </a:ln>
        </p:spPr>
        <p:txBody>
          <a:bodyPr rtlCol="0" anchor="ctr"/>
          <a:lstStyle/>
          <a:p>
            <a:endParaRPr lang="en-AE"/>
          </a:p>
        </p:txBody>
      </p:sp>
      <p:sp>
        <p:nvSpPr>
          <p:cNvPr id="120" name="Freeform: Shape 119">
            <a:extLst>
              <a:ext uri="{FF2B5EF4-FFF2-40B4-BE49-F238E27FC236}">
                <a16:creationId xmlns:a16="http://schemas.microsoft.com/office/drawing/2014/main" id="{AD093063-20C8-E67B-2A8C-7524D0FBD657}"/>
              </a:ext>
            </a:extLst>
          </p:cNvPr>
          <p:cNvSpPr/>
          <p:nvPr/>
        </p:nvSpPr>
        <p:spPr>
          <a:xfrm>
            <a:off x="8012512" y="2881125"/>
            <a:ext cx="61410" cy="88543"/>
          </a:xfrm>
          <a:custGeom>
            <a:avLst/>
            <a:gdLst>
              <a:gd name="connsiteX0" fmla="*/ 131 w 39067"/>
              <a:gd name="connsiteY0" fmla="*/ 44805 h 56328"/>
              <a:gd name="connsiteX1" fmla="*/ 5629 w 39067"/>
              <a:gd name="connsiteY1" fmla="*/ 36040 h 56328"/>
              <a:gd name="connsiteX2" fmla="*/ 3469 w 39067"/>
              <a:gd name="connsiteY2" fmla="*/ 29590 h 56328"/>
              <a:gd name="connsiteX3" fmla="*/ 5955 w 39067"/>
              <a:gd name="connsiteY3" fmla="*/ 22430 h 56328"/>
              <a:gd name="connsiteX4" fmla="*/ 5955 w 39067"/>
              <a:gd name="connsiteY4" fmla="*/ 22330 h 56328"/>
              <a:gd name="connsiteX5" fmla="*/ 3128 w 39067"/>
              <a:gd name="connsiteY5" fmla="*/ 13892 h 56328"/>
              <a:gd name="connsiteX6" fmla="*/ 7177 w 39067"/>
              <a:gd name="connsiteY6" fmla="*/ 3962 h 56328"/>
              <a:gd name="connsiteX7" fmla="*/ 16724 w 39067"/>
              <a:gd name="connsiteY7" fmla="*/ 12 h 56328"/>
              <a:gd name="connsiteX8" fmla="*/ 25049 w 39067"/>
              <a:gd name="connsiteY8" fmla="*/ 2853 h 56328"/>
              <a:gd name="connsiteX9" fmla="*/ 24878 w 39067"/>
              <a:gd name="connsiteY9" fmla="*/ 2683 h 56328"/>
              <a:gd name="connsiteX10" fmla="*/ 38318 w 39067"/>
              <a:gd name="connsiteY10" fmla="*/ 12 h 56328"/>
              <a:gd name="connsiteX11" fmla="*/ 39199 w 39067"/>
              <a:gd name="connsiteY11" fmla="*/ 5340 h 56328"/>
              <a:gd name="connsiteX12" fmla="*/ 34155 w 39067"/>
              <a:gd name="connsiteY12" fmla="*/ 5126 h 56328"/>
              <a:gd name="connsiteX13" fmla="*/ 27776 w 39067"/>
              <a:gd name="connsiteY13" fmla="*/ 5453 h 56328"/>
              <a:gd name="connsiteX14" fmla="*/ 26995 w 39067"/>
              <a:gd name="connsiteY14" fmla="*/ 4786 h 56328"/>
              <a:gd name="connsiteX15" fmla="*/ 30319 w 39067"/>
              <a:gd name="connsiteY15" fmla="*/ 13892 h 56328"/>
              <a:gd name="connsiteX16" fmla="*/ 26441 w 39067"/>
              <a:gd name="connsiteY16" fmla="*/ 23652 h 56328"/>
              <a:gd name="connsiteX17" fmla="*/ 16724 w 39067"/>
              <a:gd name="connsiteY17" fmla="*/ 27814 h 56328"/>
              <a:gd name="connsiteX18" fmla="*/ 8953 w 39067"/>
              <a:gd name="connsiteY18" fmla="*/ 25214 h 56328"/>
              <a:gd name="connsiteX19" fmla="*/ 8015 w 39067"/>
              <a:gd name="connsiteY19" fmla="*/ 28368 h 56328"/>
              <a:gd name="connsiteX20" fmla="*/ 9010 w 39067"/>
              <a:gd name="connsiteY20" fmla="*/ 31479 h 56328"/>
              <a:gd name="connsiteX21" fmla="*/ 12789 w 39067"/>
              <a:gd name="connsiteY21" fmla="*/ 32928 h 56328"/>
              <a:gd name="connsiteX22" fmla="*/ 19167 w 39067"/>
              <a:gd name="connsiteY22" fmla="*/ 32928 h 56328"/>
              <a:gd name="connsiteX23" fmla="*/ 24281 w 39067"/>
              <a:gd name="connsiteY23" fmla="*/ 33142 h 56328"/>
              <a:gd name="connsiteX24" fmla="*/ 29495 w 39067"/>
              <a:gd name="connsiteY24" fmla="*/ 34093 h 56328"/>
              <a:gd name="connsiteX25" fmla="*/ 34652 w 39067"/>
              <a:gd name="connsiteY25" fmla="*/ 36693 h 56328"/>
              <a:gd name="connsiteX26" fmla="*/ 37593 w 39067"/>
              <a:gd name="connsiteY26" fmla="*/ 41637 h 56328"/>
              <a:gd name="connsiteX27" fmla="*/ 38034 w 39067"/>
              <a:gd name="connsiteY27" fmla="*/ 44748 h 56328"/>
              <a:gd name="connsiteX28" fmla="*/ 32493 w 39067"/>
              <a:gd name="connsiteY28" fmla="*/ 53016 h 56328"/>
              <a:gd name="connsiteX29" fmla="*/ 19111 w 39067"/>
              <a:gd name="connsiteY29" fmla="*/ 56341 h 56328"/>
              <a:gd name="connsiteX30" fmla="*/ 5685 w 39067"/>
              <a:gd name="connsiteY30" fmla="*/ 53016 h 56328"/>
              <a:gd name="connsiteX31" fmla="*/ 188 w 39067"/>
              <a:gd name="connsiteY31" fmla="*/ 44805 h 56328"/>
              <a:gd name="connsiteX32" fmla="*/ 6126 w 39067"/>
              <a:gd name="connsiteY32" fmla="*/ 44805 h 56328"/>
              <a:gd name="connsiteX33" fmla="*/ 8456 w 39067"/>
              <a:gd name="connsiteY33" fmla="*/ 48627 h 56328"/>
              <a:gd name="connsiteX34" fmla="*/ 13513 w 39067"/>
              <a:gd name="connsiteY34" fmla="*/ 50800 h 56328"/>
              <a:gd name="connsiteX35" fmla="*/ 18997 w 39067"/>
              <a:gd name="connsiteY35" fmla="*/ 51454 h 56328"/>
              <a:gd name="connsiteX36" fmla="*/ 28217 w 39067"/>
              <a:gd name="connsiteY36" fmla="*/ 49635 h 56328"/>
              <a:gd name="connsiteX37" fmla="*/ 32039 w 39067"/>
              <a:gd name="connsiteY37" fmla="*/ 44919 h 56328"/>
              <a:gd name="connsiteX38" fmla="*/ 19338 w 39067"/>
              <a:gd name="connsiteY38" fmla="*/ 39023 h 56328"/>
              <a:gd name="connsiteX39" fmla="*/ 13954 w 39067"/>
              <a:gd name="connsiteY39" fmla="*/ 39023 h 56328"/>
              <a:gd name="connsiteX40" fmla="*/ 11510 w 39067"/>
              <a:gd name="connsiteY40" fmla="*/ 39080 h 56328"/>
              <a:gd name="connsiteX41" fmla="*/ 7632 w 39067"/>
              <a:gd name="connsiteY41" fmla="*/ 41083 h 56328"/>
              <a:gd name="connsiteX42" fmla="*/ 6126 w 39067"/>
              <a:gd name="connsiteY42" fmla="*/ 44805 h 56328"/>
              <a:gd name="connsiteX43" fmla="*/ 9123 w 39067"/>
              <a:gd name="connsiteY43" fmla="*/ 13892 h 56328"/>
              <a:gd name="connsiteX44" fmla="*/ 11183 w 39067"/>
              <a:gd name="connsiteY44" fmla="*/ 20441 h 56328"/>
              <a:gd name="connsiteX45" fmla="*/ 16781 w 39067"/>
              <a:gd name="connsiteY45" fmla="*/ 22828 h 56328"/>
              <a:gd name="connsiteX46" fmla="*/ 22051 w 39067"/>
              <a:gd name="connsiteY46" fmla="*/ 20768 h 56328"/>
              <a:gd name="connsiteX47" fmla="*/ 24381 w 39067"/>
              <a:gd name="connsiteY47" fmla="*/ 13778 h 56328"/>
              <a:gd name="connsiteX48" fmla="*/ 22279 w 39067"/>
              <a:gd name="connsiteY48" fmla="*/ 7286 h 56328"/>
              <a:gd name="connsiteX49" fmla="*/ 16724 w 39067"/>
              <a:gd name="connsiteY49" fmla="*/ 4842 h 56328"/>
              <a:gd name="connsiteX50" fmla="*/ 11453 w 39067"/>
              <a:gd name="connsiteY50" fmla="*/ 6959 h 56328"/>
              <a:gd name="connsiteX51" fmla="*/ 9123 w 39067"/>
              <a:gd name="connsiteY51" fmla="*/ 13892 h 5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067" h="56328">
                <a:moveTo>
                  <a:pt x="131" y="44805"/>
                </a:moveTo>
                <a:cubicBezTo>
                  <a:pt x="131" y="41140"/>
                  <a:pt x="1963" y="38199"/>
                  <a:pt x="5629" y="36040"/>
                </a:cubicBezTo>
                <a:cubicBezTo>
                  <a:pt x="4180" y="33980"/>
                  <a:pt x="3469" y="31820"/>
                  <a:pt x="3469" y="29590"/>
                </a:cubicBezTo>
                <a:cubicBezTo>
                  <a:pt x="3469" y="27047"/>
                  <a:pt x="4293" y="24660"/>
                  <a:pt x="5955" y="22430"/>
                </a:cubicBezTo>
                <a:lnTo>
                  <a:pt x="5955" y="22330"/>
                </a:lnTo>
                <a:cubicBezTo>
                  <a:pt x="4080" y="19887"/>
                  <a:pt x="3128" y="17103"/>
                  <a:pt x="3128" y="13892"/>
                </a:cubicBezTo>
                <a:cubicBezTo>
                  <a:pt x="3128" y="9900"/>
                  <a:pt x="4520" y="6561"/>
                  <a:pt x="7177" y="3962"/>
                </a:cubicBezTo>
                <a:cubicBezTo>
                  <a:pt x="9905" y="1291"/>
                  <a:pt x="13059" y="12"/>
                  <a:pt x="16724" y="12"/>
                </a:cubicBezTo>
                <a:cubicBezTo>
                  <a:pt x="19608" y="12"/>
                  <a:pt x="22392" y="964"/>
                  <a:pt x="25049" y="2853"/>
                </a:cubicBezTo>
                <a:lnTo>
                  <a:pt x="24878" y="2683"/>
                </a:lnTo>
                <a:cubicBezTo>
                  <a:pt x="29098" y="907"/>
                  <a:pt x="33601" y="12"/>
                  <a:pt x="38318" y="12"/>
                </a:cubicBezTo>
                <a:lnTo>
                  <a:pt x="39199" y="5340"/>
                </a:lnTo>
                <a:cubicBezTo>
                  <a:pt x="37536" y="5240"/>
                  <a:pt x="35817" y="5126"/>
                  <a:pt x="34155" y="5126"/>
                </a:cubicBezTo>
                <a:cubicBezTo>
                  <a:pt x="33985" y="5126"/>
                  <a:pt x="31882" y="5240"/>
                  <a:pt x="27776" y="5453"/>
                </a:cubicBezTo>
                <a:lnTo>
                  <a:pt x="26995" y="4786"/>
                </a:lnTo>
                <a:cubicBezTo>
                  <a:pt x="29211" y="7783"/>
                  <a:pt x="30319" y="10837"/>
                  <a:pt x="30319" y="13892"/>
                </a:cubicBezTo>
                <a:cubicBezTo>
                  <a:pt x="30319" y="17614"/>
                  <a:pt x="29041" y="20825"/>
                  <a:pt x="26441" y="23652"/>
                </a:cubicBezTo>
                <a:cubicBezTo>
                  <a:pt x="23827" y="26436"/>
                  <a:pt x="20616" y="27814"/>
                  <a:pt x="16724" y="27814"/>
                </a:cubicBezTo>
                <a:cubicBezTo>
                  <a:pt x="14224" y="27814"/>
                  <a:pt x="11624" y="26933"/>
                  <a:pt x="8953" y="25214"/>
                </a:cubicBezTo>
                <a:cubicBezTo>
                  <a:pt x="8299" y="26493"/>
                  <a:pt x="8015" y="27544"/>
                  <a:pt x="8015" y="28368"/>
                </a:cubicBezTo>
                <a:cubicBezTo>
                  <a:pt x="8015" y="29533"/>
                  <a:pt x="8342" y="30542"/>
                  <a:pt x="9010" y="31479"/>
                </a:cubicBezTo>
                <a:cubicBezTo>
                  <a:pt x="9734" y="32431"/>
                  <a:pt x="10956" y="32928"/>
                  <a:pt x="12789" y="32928"/>
                </a:cubicBezTo>
                <a:lnTo>
                  <a:pt x="19167" y="32928"/>
                </a:lnTo>
                <a:cubicBezTo>
                  <a:pt x="21170" y="32928"/>
                  <a:pt x="22889" y="32985"/>
                  <a:pt x="24281" y="33142"/>
                </a:cubicBezTo>
                <a:cubicBezTo>
                  <a:pt x="25660" y="33255"/>
                  <a:pt x="27379" y="33596"/>
                  <a:pt x="29495" y="34093"/>
                </a:cubicBezTo>
                <a:cubicBezTo>
                  <a:pt x="31541" y="34534"/>
                  <a:pt x="33260" y="35429"/>
                  <a:pt x="34652" y="36693"/>
                </a:cubicBezTo>
                <a:cubicBezTo>
                  <a:pt x="36044" y="37972"/>
                  <a:pt x="37039" y="39634"/>
                  <a:pt x="37593" y="41637"/>
                </a:cubicBezTo>
                <a:cubicBezTo>
                  <a:pt x="37877" y="42745"/>
                  <a:pt x="38034" y="43796"/>
                  <a:pt x="38034" y="44748"/>
                </a:cubicBezTo>
                <a:cubicBezTo>
                  <a:pt x="38034" y="48016"/>
                  <a:pt x="36201" y="50800"/>
                  <a:pt x="32493" y="53016"/>
                </a:cubicBezTo>
                <a:cubicBezTo>
                  <a:pt x="28771" y="55233"/>
                  <a:pt x="24324" y="56341"/>
                  <a:pt x="19111" y="56341"/>
                </a:cubicBezTo>
                <a:cubicBezTo>
                  <a:pt x="13840" y="56341"/>
                  <a:pt x="9351" y="55233"/>
                  <a:pt x="5685" y="53016"/>
                </a:cubicBezTo>
                <a:cubicBezTo>
                  <a:pt x="2020" y="50800"/>
                  <a:pt x="188" y="48073"/>
                  <a:pt x="188" y="44805"/>
                </a:cubicBezTo>
                <a:close/>
                <a:moveTo>
                  <a:pt x="6126" y="44805"/>
                </a:moveTo>
                <a:cubicBezTo>
                  <a:pt x="6126" y="46297"/>
                  <a:pt x="6907" y="47575"/>
                  <a:pt x="8456" y="48627"/>
                </a:cubicBezTo>
                <a:cubicBezTo>
                  <a:pt x="9961" y="49678"/>
                  <a:pt x="11680" y="50402"/>
                  <a:pt x="13513" y="50800"/>
                </a:cubicBezTo>
                <a:cubicBezTo>
                  <a:pt x="15402" y="51241"/>
                  <a:pt x="17221" y="51454"/>
                  <a:pt x="18997" y="51454"/>
                </a:cubicBezTo>
                <a:cubicBezTo>
                  <a:pt x="22605" y="51454"/>
                  <a:pt x="25660" y="50843"/>
                  <a:pt x="28217" y="49635"/>
                </a:cubicBezTo>
                <a:cubicBezTo>
                  <a:pt x="30774" y="48414"/>
                  <a:pt x="32039" y="46851"/>
                  <a:pt x="32039" y="44919"/>
                </a:cubicBezTo>
                <a:cubicBezTo>
                  <a:pt x="32039" y="40969"/>
                  <a:pt x="27833" y="39023"/>
                  <a:pt x="19338" y="39023"/>
                </a:cubicBezTo>
                <a:lnTo>
                  <a:pt x="13954" y="39023"/>
                </a:lnTo>
                <a:lnTo>
                  <a:pt x="11510" y="39080"/>
                </a:lnTo>
                <a:cubicBezTo>
                  <a:pt x="9905" y="39250"/>
                  <a:pt x="8569" y="39918"/>
                  <a:pt x="7632" y="41083"/>
                </a:cubicBezTo>
                <a:cubicBezTo>
                  <a:pt x="6623" y="42191"/>
                  <a:pt x="6126" y="43470"/>
                  <a:pt x="6126" y="44805"/>
                </a:cubicBezTo>
                <a:close/>
                <a:moveTo>
                  <a:pt x="9123" y="13892"/>
                </a:moveTo>
                <a:cubicBezTo>
                  <a:pt x="9123" y="16605"/>
                  <a:pt x="9791" y="18779"/>
                  <a:pt x="11183" y="20441"/>
                </a:cubicBezTo>
                <a:cubicBezTo>
                  <a:pt x="12618" y="22046"/>
                  <a:pt x="14451" y="22828"/>
                  <a:pt x="16781" y="22828"/>
                </a:cubicBezTo>
                <a:cubicBezTo>
                  <a:pt x="18727" y="22828"/>
                  <a:pt x="20503" y="22160"/>
                  <a:pt x="22051" y="20768"/>
                </a:cubicBezTo>
                <a:cubicBezTo>
                  <a:pt x="23614" y="19390"/>
                  <a:pt x="24381" y="17060"/>
                  <a:pt x="24381" y="13778"/>
                </a:cubicBezTo>
                <a:cubicBezTo>
                  <a:pt x="24381" y="11065"/>
                  <a:pt x="23671" y="8891"/>
                  <a:pt x="22279" y="7286"/>
                </a:cubicBezTo>
                <a:cubicBezTo>
                  <a:pt x="20886" y="5681"/>
                  <a:pt x="19054" y="4842"/>
                  <a:pt x="16724" y="4842"/>
                </a:cubicBezTo>
                <a:cubicBezTo>
                  <a:pt x="14792" y="4842"/>
                  <a:pt x="13016" y="5567"/>
                  <a:pt x="11453" y="6959"/>
                </a:cubicBezTo>
                <a:cubicBezTo>
                  <a:pt x="9905" y="8337"/>
                  <a:pt x="9123" y="10667"/>
                  <a:pt x="9123" y="13892"/>
                </a:cubicBezTo>
                <a:close/>
              </a:path>
            </a:pathLst>
          </a:custGeom>
          <a:solidFill>
            <a:srgbClr val="000000"/>
          </a:solidFill>
          <a:ln w="14206" cap="flat">
            <a:noFill/>
            <a:prstDash val="solid"/>
            <a:miter/>
          </a:ln>
        </p:spPr>
        <p:txBody>
          <a:bodyPr rtlCol="0" anchor="ctr"/>
          <a:lstStyle/>
          <a:p>
            <a:endParaRPr lang="en-AE"/>
          </a:p>
        </p:txBody>
      </p:sp>
      <p:sp>
        <p:nvSpPr>
          <p:cNvPr id="121" name="Freeform: Shape 120">
            <a:extLst>
              <a:ext uri="{FF2B5EF4-FFF2-40B4-BE49-F238E27FC236}">
                <a16:creationId xmlns:a16="http://schemas.microsoft.com/office/drawing/2014/main" id="{3E1DEE24-1812-D2EB-6535-0793EDDAD12D}"/>
              </a:ext>
            </a:extLst>
          </p:cNvPr>
          <p:cNvSpPr/>
          <p:nvPr/>
        </p:nvSpPr>
        <p:spPr>
          <a:xfrm>
            <a:off x="8077250" y="2908347"/>
            <a:ext cx="35684" cy="7860"/>
          </a:xfrm>
          <a:custGeom>
            <a:avLst/>
            <a:gdLst>
              <a:gd name="connsiteX0" fmla="*/ 132 w 22701"/>
              <a:gd name="connsiteY0" fmla="*/ 12 h 5000"/>
              <a:gd name="connsiteX1" fmla="*/ 22834 w 22701"/>
              <a:gd name="connsiteY1" fmla="*/ 12 h 5000"/>
              <a:gd name="connsiteX2" fmla="*/ 22834 w 22701"/>
              <a:gd name="connsiteY2" fmla="*/ 5013 h 5000"/>
              <a:gd name="connsiteX3" fmla="*/ 132 w 22701"/>
              <a:gd name="connsiteY3" fmla="*/ 5013 h 5000"/>
            </a:gdLst>
            <a:ahLst/>
            <a:cxnLst>
              <a:cxn ang="0">
                <a:pos x="connsiteX0" y="connsiteY0"/>
              </a:cxn>
              <a:cxn ang="0">
                <a:pos x="connsiteX1" y="connsiteY1"/>
              </a:cxn>
              <a:cxn ang="0">
                <a:pos x="connsiteX2" y="connsiteY2"/>
              </a:cxn>
              <a:cxn ang="0">
                <a:pos x="connsiteX3" y="connsiteY3"/>
              </a:cxn>
            </a:cxnLst>
            <a:rect l="l" t="t" r="r" b="b"/>
            <a:pathLst>
              <a:path w="22701" h="5000">
                <a:moveTo>
                  <a:pt x="132" y="12"/>
                </a:moveTo>
                <a:lnTo>
                  <a:pt x="22834" y="12"/>
                </a:lnTo>
                <a:lnTo>
                  <a:pt x="22834" y="5013"/>
                </a:lnTo>
                <a:lnTo>
                  <a:pt x="132" y="5013"/>
                </a:lnTo>
                <a:close/>
              </a:path>
            </a:pathLst>
          </a:custGeom>
          <a:solidFill>
            <a:srgbClr val="000000"/>
          </a:solidFill>
          <a:ln w="14206" cap="flat">
            <a:noFill/>
            <a:prstDash val="solid"/>
            <a:miter/>
          </a:ln>
        </p:spPr>
        <p:txBody>
          <a:bodyPr rtlCol="0" anchor="ctr"/>
          <a:lstStyle/>
          <a:p>
            <a:endParaRPr lang="en-AE"/>
          </a:p>
        </p:txBody>
      </p:sp>
      <p:sp>
        <p:nvSpPr>
          <p:cNvPr id="122" name="Freeform: Shape 121">
            <a:extLst>
              <a:ext uri="{FF2B5EF4-FFF2-40B4-BE49-F238E27FC236}">
                <a16:creationId xmlns:a16="http://schemas.microsoft.com/office/drawing/2014/main" id="{68D50A81-7E38-43E8-DDAC-C63AF546A006}"/>
              </a:ext>
            </a:extLst>
          </p:cNvPr>
          <p:cNvSpPr/>
          <p:nvPr/>
        </p:nvSpPr>
        <p:spPr>
          <a:xfrm>
            <a:off x="8131336" y="2881125"/>
            <a:ext cx="32872" cy="60986"/>
          </a:xfrm>
          <a:custGeom>
            <a:avLst/>
            <a:gdLst>
              <a:gd name="connsiteX0" fmla="*/ 133 w 20912"/>
              <a:gd name="connsiteY0" fmla="*/ 38810 h 38797"/>
              <a:gd name="connsiteX1" fmla="*/ 133 w 20912"/>
              <a:gd name="connsiteY1" fmla="*/ 410 h 38797"/>
              <a:gd name="connsiteX2" fmla="*/ 6114 w 20912"/>
              <a:gd name="connsiteY2" fmla="*/ 410 h 38797"/>
              <a:gd name="connsiteX3" fmla="*/ 6114 w 20912"/>
              <a:gd name="connsiteY3" fmla="*/ 8124 h 38797"/>
              <a:gd name="connsiteX4" fmla="*/ 8558 w 20912"/>
              <a:gd name="connsiteY4" fmla="*/ 5013 h 38797"/>
              <a:gd name="connsiteX5" fmla="*/ 13445 w 20912"/>
              <a:gd name="connsiteY5" fmla="*/ 1788 h 38797"/>
              <a:gd name="connsiteX6" fmla="*/ 21045 w 20912"/>
              <a:gd name="connsiteY6" fmla="*/ 12 h 38797"/>
              <a:gd name="connsiteX7" fmla="*/ 21045 w 20912"/>
              <a:gd name="connsiteY7" fmla="*/ 5680 h 38797"/>
              <a:gd name="connsiteX8" fmla="*/ 16613 w 20912"/>
              <a:gd name="connsiteY8" fmla="*/ 6504 h 38797"/>
              <a:gd name="connsiteX9" fmla="*/ 11953 w 20912"/>
              <a:gd name="connsiteY9" fmla="*/ 8834 h 38797"/>
              <a:gd name="connsiteX10" fmla="*/ 8004 w 20912"/>
              <a:gd name="connsiteY10" fmla="*/ 13664 h 38797"/>
              <a:gd name="connsiteX11" fmla="*/ 6512 w 20912"/>
              <a:gd name="connsiteY11" fmla="*/ 21222 h 38797"/>
              <a:gd name="connsiteX12" fmla="*/ 6512 w 20912"/>
              <a:gd name="connsiteY12" fmla="*/ 38810 h 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12" h="38797">
                <a:moveTo>
                  <a:pt x="133" y="38810"/>
                </a:moveTo>
                <a:lnTo>
                  <a:pt x="133" y="410"/>
                </a:lnTo>
                <a:lnTo>
                  <a:pt x="6114" y="410"/>
                </a:lnTo>
                <a:lnTo>
                  <a:pt x="6114" y="8124"/>
                </a:lnTo>
                <a:cubicBezTo>
                  <a:pt x="6782" y="7016"/>
                  <a:pt x="7620" y="6007"/>
                  <a:pt x="8558" y="5013"/>
                </a:cubicBezTo>
                <a:cubicBezTo>
                  <a:pt x="9509" y="4018"/>
                  <a:pt x="11172" y="2896"/>
                  <a:pt x="13445" y="1788"/>
                </a:cubicBezTo>
                <a:cubicBezTo>
                  <a:pt x="15775" y="623"/>
                  <a:pt x="18275" y="69"/>
                  <a:pt x="21045" y="12"/>
                </a:cubicBezTo>
                <a:lnTo>
                  <a:pt x="21045" y="5680"/>
                </a:lnTo>
                <a:cubicBezTo>
                  <a:pt x="19553" y="5737"/>
                  <a:pt x="18104" y="6007"/>
                  <a:pt x="16613" y="6504"/>
                </a:cubicBezTo>
                <a:cubicBezTo>
                  <a:pt x="15107" y="7016"/>
                  <a:pt x="13558" y="7783"/>
                  <a:pt x="11953" y="8834"/>
                </a:cubicBezTo>
                <a:cubicBezTo>
                  <a:pt x="10334" y="9900"/>
                  <a:pt x="9012" y="11505"/>
                  <a:pt x="8004" y="13664"/>
                </a:cubicBezTo>
                <a:cubicBezTo>
                  <a:pt x="7009" y="15838"/>
                  <a:pt x="6512" y="18324"/>
                  <a:pt x="6512" y="21222"/>
                </a:cubicBezTo>
                <a:lnTo>
                  <a:pt x="6512" y="38810"/>
                </a:lnTo>
                <a:close/>
              </a:path>
            </a:pathLst>
          </a:custGeom>
          <a:solidFill>
            <a:srgbClr val="000000"/>
          </a:solidFill>
          <a:ln w="14206" cap="flat">
            <a:noFill/>
            <a:prstDash val="solid"/>
            <a:miter/>
          </a:ln>
        </p:spPr>
        <p:txBody>
          <a:bodyPr rtlCol="0" anchor="ctr"/>
          <a:lstStyle/>
          <a:p>
            <a:endParaRPr lang="en-AE"/>
          </a:p>
        </p:txBody>
      </p:sp>
      <p:sp>
        <p:nvSpPr>
          <p:cNvPr id="123" name="Freeform: Shape 122">
            <a:extLst>
              <a:ext uri="{FF2B5EF4-FFF2-40B4-BE49-F238E27FC236}">
                <a16:creationId xmlns:a16="http://schemas.microsoft.com/office/drawing/2014/main" id="{3EB502EC-8D01-2E2A-B891-947D84237F08}"/>
              </a:ext>
            </a:extLst>
          </p:cNvPr>
          <p:cNvSpPr/>
          <p:nvPr/>
        </p:nvSpPr>
        <p:spPr>
          <a:xfrm>
            <a:off x="8172159" y="2880343"/>
            <a:ext cx="47700" cy="63242"/>
          </a:xfrm>
          <a:custGeom>
            <a:avLst/>
            <a:gdLst>
              <a:gd name="connsiteX0" fmla="*/ 134 w 30345"/>
              <a:gd name="connsiteY0" fmla="*/ 29646 h 40232"/>
              <a:gd name="connsiteX1" fmla="*/ 2521 w 30345"/>
              <a:gd name="connsiteY1" fmla="*/ 24149 h 40232"/>
              <a:gd name="connsiteX2" fmla="*/ 8786 w 30345"/>
              <a:gd name="connsiteY2" fmla="*/ 20654 h 40232"/>
              <a:gd name="connsiteX3" fmla="*/ 16387 w 30345"/>
              <a:gd name="connsiteY3" fmla="*/ 18992 h 40232"/>
              <a:gd name="connsiteX4" fmla="*/ 23831 w 30345"/>
              <a:gd name="connsiteY4" fmla="*/ 18381 h 40232"/>
              <a:gd name="connsiteX5" fmla="*/ 23831 w 30345"/>
              <a:gd name="connsiteY5" fmla="*/ 15497 h 40232"/>
              <a:gd name="connsiteX6" fmla="*/ 21600 w 30345"/>
              <a:gd name="connsiteY6" fmla="*/ 7669 h 40232"/>
              <a:gd name="connsiteX7" fmla="*/ 16273 w 30345"/>
              <a:gd name="connsiteY7" fmla="*/ 5126 h 40232"/>
              <a:gd name="connsiteX8" fmla="*/ 3459 w 30345"/>
              <a:gd name="connsiteY8" fmla="*/ 9445 h 40232"/>
              <a:gd name="connsiteX9" fmla="*/ 2961 w 30345"/>
              <a:gd name="connsiteY9" fmla="*/ 3734 h 40232"/>
              <a:gd name="connsiteX10" fmla="*/ 16330 w 30345"/>
              <a:gd name="connsiteY10" fmla="*/ 12 h 40232"/>
              <a:gd name="connsiteX11" fmla="*/ 26160 w 30345"/>
              <a:gd name="connsiteY11" fmla="*/ 3848 h 40232"/>
              <a:gd name="connsiteX12" fmla="*/ 30479 w 30345"/>
              <a:gd name="connsiteY12" fmla="*/ 13281 h 40232"/>
              <a:gd name="connsiteX13" fmla="*/ 30479 w 30345"/>
              <a:gd name="connsiteY13" fmla="*/ 39307 h 40232"/>
              <a:gd name="connsiteX14" fmla="*/ 24044 w 30345"/>
              <a:gd name="connsiteY14" fmla="*/ 39307 h 40232"/>
              <a:gd name="connsiteX15" fmla="*/ 24044 w 30345"/>
              <a:gd name="connsiteY15" fmla="*/ 36309 h 40232"/>
              <a:gd name="connsiteX16" fmla="*/ 22438 w 30345"/>
              <a:gd name="connsiteY16" fmla="*/ 37417 h 40232"/>
              <a:gd name="connsiteX17" fmla="*/ 17608 w 30345"/>
              <a:gd name="connsiteY17" fmla="*/ 39193 h 40232"/>
              <a:gd name="connsiteX18" fmla="*/ 9894 w 30345"/>
              <a:gd name="connsiteY18" fmla="*/ 40245 h 40232"/>
              <a:gd name="connsiteX19" fmla="*/ 2578 w 30345"/>
              <a:gd name="connsiteY19" fmla="*/ 36750 h 40232"/>
              <a:gd name="connsiteX20" fmla="*/ 134 w 30345"/>
              <a:gd name="connsiteY20" fmla="*/ 29646 h 40232"/>
              <a:gd name="connsiteX21" fmla="*/ 6399 w 30345"/>
              <a:gd name="connsiteY21" fmla="*/ 29590 h 40232"/>
              <a:gd name="connsiteX22" fmla="*/ 8616 w 30345"/>
              <a:gd name="connsiteY22" fmla="*/ 33425 h 40232"/>
              <a:gd name="connsiteX23" fmla="*/ 14284 w 30345"/>
              <a:gd name="connsiteY23" fmla="*/ 34974 h 40232"/>
              <a:gd name="connsiteX24" fmla="*/ 20890 w 30345"/>
              <a:gd name="connsiteY24" fmla="*/ 33425 h 40232"/>
              <a:gd name="connsiteX25" fmla="*/ 23831 w 30345"/>
              <a:gd name="connsiteY25" fmla="*/ 28212 h 40232"/>
              <a:gd name="connsiteX26" fmla="*/ 23831 w 30345"/>
              <a:gd name="connsiteY26" fmla="*/ 22827 h 40232"/>
              <a:gd name="connsiteX27" fmla="*/ 18446 w 30345"/>
              <a:gd name="connsiteY27" fmla="*/ 23154 h 40232"/>
              <a:gd name="connsiteX28" fmla="*/ 12835 w 30345"/>
              <a:gd name="connsiteY28" fmla="*/ 24205 h 40232"/>
              <a:gd name="connsiteX29" fmla="*/ 8175 w 30345"/>
              <a:gd name="connsiteY29" fmla="*/ 26265 h 40232"/>
              <a:gd name="connsiteX30" fmla="*/ 6399 w 30345"/>
              <a:gd name="connsiteY30" fmla="*/ 29590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345" h="40232">
                <a:moveTo>
                  <a:pt x="134" y="29646"/>
                </a:moveTo>
                <a:cubicBezTo>
                  <a:pt x="134" y="27544"/>
                  <a:pt x="958" y="25711"/>
                  <a:pt x="2521" y="24149"/>
                </a:cubicBezTo>
                <a:cubicBezTo>
                  <a:pt x="4126" y="22600"/>
                  <a:pt x="6229" y="21435"/>
                  <a:pt x="8786" y="20654"/>
                </a:cubicBezTo>
                <a:cubicBezTo>
                  <a:pt x="11400" y="19887"/>
                  <a:pt x="13886" y="19333"/>
                  <a:pt x="16387" y="18992"/>
                </a:cubicBezTo>
                <a:cubicBezTo>
                  <a:pt x="18830" y="18608"/>
                  <a:pt x="21330" y="18381"/>
                  <a:pt x="23831" y="18381"/>
                </a:cubicBezTo>
                <a:lnTo>
                  <a:pt x="23831" y="15497"/>
                </a:lnTo>
                <a:cubicBezTo>
                  <a:pt x="23717" y="11888"/>
                  <a:pt x="22992" y="9289"/>
                  <a:pt x="21600" y="7669"/>
                </a:cubicBezTo>
                <a:cubicBezTo>
                  <a:pt x="20222" y="5950"/>
                  <a:pt x="18446" y="5126"/>
                  <a:pt x="16273" y="5126"/>
                </a:cubicBezTo>
                <a:cubicBezTo>
                  <a:pt x="11897" y="5126"/>
                  <a:pt x="7621" y="6561"/>
                  <a:pt x="3459" y="9445"/>
                </a:cubicBezTo>
                <a:lnTo>
                  <a:pt x="2961" y="3734"/>
                </a:lnTo>
                <a:cubicBezTo>
                  <a:pt x="7237" y="1234"/>
                  <a:pt x="11727" y="12"/>
                  <a:pt x="16330" y="12"/>
                </a:cubicBezTo>
                <a:cubicBezTo>
                  <a:pt x="20279" y="12"/>
                  <a:pt x="23547" y="1290"/>
                  <a:pt x="26160" y="3848"/>
                </a:cubicBezTo>
                <a:cubicBezTo>
                  <a:pt x="28817" y="6447"/>
                  <a:pt x="30266" y="9559"/>
                  <a:pt x="30479" y="13281"/>
                </a:cubicBezTo>
                <a:lnTo>
                  <a:pt x="30479" y="39307"/>
                </a:lnTo>
                <a:lnTo>
                  <a:pt x="24044" y="39307"/>
                </a:lnTo>
                <a:lnTo>
                  <a:pt x="24044" y="36309"/>
                </a:lnTo>
                <a:cubicBezTo>
                  <a:pt x="23831" y="36480"/>
                  <a:pt x="23333" y="36863"/>
                  <a:pt x="22438" y="37417"/>
                </a:cubicBezTo>
                <a:cubicBezTo>
                  <a:pt x="21600" y="37915"/>
                  <a:pt x="19995" y="38526"/>
                  <a:pt x="17608" y="39193"/>
                </a:cubicBezTo>
                <a:cubicBezTo>
                  <a:pt x="15222" y="39918"/>
                  <a:pt x="12678" y="40245"/>
                  <a:pt x="9894" y="40245"/>
                </a:cubicBezTo>
                <a:cubicBezTo>
                  <a:pt x="6627" y="40245"/>
                  <a:pt x="4183" y="39080"/>
                  <a:pt x="2578" y="36750"/>
                </a:cubicBezTo>
                <a:cubicBezTo>
                  <a:pt x="958" y="34477"/>
                  <a:pt x="134" y="32090"/>
                  <a:pt x="134" y="29646"/>
                </a:cubicBezTo>
                <a:close/>
                <a:moveTo>
                  <a:pt x="6399" y="29590"/>
                </a:moveTo>
                <a:cubicBezTo>
                  <a:pt x="6399" y="31096"/>
                  <a:pt x="7124" y="32374"/>
                  <a:pt x="8616" y="33425"/>
                </a:cubicBezTo>
                <a:cubicBezTo>
                  <a:pt x="10121" y="34420"/>
                  <a:pt x="12011" y="34974"/>
                  <a:pt x="14284" y="34974"/>
                </a:cubicBezTo>
                <a:cubicBezTo>
                  <a:pt x="16727" y="34974"/>
                  <a:pt x="18944" y="34420"/>
                  <a:pt x="20890" y="33425"/>
                </a:cubicBezTo>
                <a:cubicBezTo>
                  <a:pt x="22822" y="32374"/>
                  <a:pt x="23831" y="30641"/>
                  <a:pt x="23831" y="28212"/>
                </a:cubicBezTo>
                <a:lnTo>
                  <a:pt x="23831" y="22827"/>
                </a:lnTo>
                <a:cubicBezTo>
                  <a:pt x="22111" y="22827"/>
                  <a:pt x="20279" y="22927"/>
                  <a:pt x="18446" y="23154"/>
                </a:cubicBezTo>
                <a:cubicBezTo>
                  <a:pt x="16670" y="23381"/>
                  <a:pt x="14781" y="23708"/>
                  <a:pt x="12835" y="24205"/>
                </a:cubicBezTo>
                <a:cubicBezTo>
                  <a:pt x="10946" y="24660"/>
                  <a:pt x="9397" y="25314"/>
                  <a:pt x="8175" y="26265"/>
                </a:cubicBezTo>
                <a:cubicBezTo>
                  <a:pt x="7010" y="27203"/>
                  <a:pt x="6399" y="28311"/>
                  <a:pt x="6399" y="29590"/>
                </a:cubicBezTo>
                <a:close/>
              </a:path>
            </a:pathLst>
          </a:custGeom>
          <a:solidFill>
            <a:srgbClr val="000000"/>
          </a:solidFill>
          <a:ln w="14206" cap="flat">
            <a:noFill/>
            <a:prstDash val="solid"/>
            <a:miter/>
          </a:ln>
        </p:spPr>
        <p:txBody>
          <a:bodyPr rtlCol="0" anchor="ctr"/>
          <a:lstStyle/>
          <a:p>
            <a:endParaRPr lang="en-AE"/>
          </a:p>
        </p:txBody>
      </p:sp>
      <p:sp>
        <p:nvSpPr>
          <p:cNvPr id="124" name="Freeform: Shape 123">
            <a:extLst>
              <a:ext uri="{FF2B5EF4-FFF2-40B4-BE49-F238E27FC236}">
                <a16:creationId xmlns:a16="http://schemas.microsoft.com/office/drawing/2014/main" id="{052606A2-A6F6-6346-09DB-5EE4EBC6DB78}"/>
              </a:ext>
            </a:extLst>
          </p:cNvPr>
          <p:cNvSpPr/>
          <p:nvPr/>
        </p:nvSpPr>
        <p:spPr>
          <a:xfrm>
            <a:off x="8241319" y="2881125"/>
            <a:ext cx="47722" cy="60986"/>
          </a:xfrm>
          <a:custGeom>
            <a:avLst/>
            <a:gdLst>
              <a:gd name="connsiteX0" fmla="*/ 136 w 30359"/>
              <a:gd name="connsiteY0" fmla="*/ 38810 h 38797"/>
              <a:gd name="connsiteX1" fmla="*/ 136 w 30359"/>
              <a:gd name="connsiteY1" fmla="*/ 410 h 38797"/>
              <a:gd name="connsiteX2" fmla="*/ 6358 w 30359"/>
              <a:gd name="connsiteY2" fmla="*/ 410 h 38797"/>
              <a:gd name="connsiteX3" fmla="*/ 6358 w 30359"/>
              <a:gd name="connsiteY3" fmla="*/ 6405 h 38797"/>
              <a:gd name="connsiteX4" fmla="*/ 18789 w 30359"/>
              <a:gd name="connsiteY4" fmla="*/ 12 h 38797"/>
              <a:gd name="connsiteX5" fmla="*/ 24230 w 30359"/>
              <a:gd name="connsiteY5" fmla="*/ 964 h 38797"/>
              <a:gd name="connsiteX6" fmla="*/ 27668 w 30359"/>
              <a:gd name="connsiteY6" fmla="*/ 3237 h 38797"/>
              <a:gd name="connsiteX7" fmla="*/ 29500 w 30359"/>
              <a:gd name="connsiteY7" fmla="*/ 6675 h 38797"/>
              <a:gd name="connsiteX8" fmla="*/ 30324 w 30359"/>
              <a:gd name="connsiteY8" fmla="*/ 10397 h 38797"/>
              <a:gd name="connsiteX9" fmla="*/ 30495 w 30359"/>
              <a:gd name="connsiteY9" fmla="*/ 14218 h 38797"/>
              <a:gd name="connsiteX10" fmla="*/ 30495 w 30359"/>
              <a:gd name="connsiteY10" fmla="*/ 38810 h 38797"/>
              <a:gd name="connsiteX11" fmla="*/ 23832 w 30359"/>
              <a:gd name="connsiteY11" fmla="*/ 38810 h 38797"/>
              <a:gd name="connsiteX12" fmla="*/ 23832 w 30359"/>
              <a:gd name="connsiteY12" fmla="*/ 14829 h 38797"/>
              <a:gd name="connsiteX13" fmla="*/ 23775 w 30359"/>
              <a:gd name="connsiteY13" fmla="*/ 12556 h 38797"/>
              <a:gd name="connsiteX14" fmla="*/ 23278 w 30359"/>
              <a:gd name="connsiteY14" fmla="*/ 10113 h 38797"/>
              <a:gd name="connsiteX15" fmla="*/ 21999 w 30359"/>
              <a:gd name="connsiteY15" fmla="*/ 7627 h 38797"/>
              <a:gd name="connsiteX16" fmla="*/ 19570 w 30359"/>
              <a:gd name="connsiteY16" fmla="*/ 5950 h 38797"/>
              <a:gd name="connsiteX17" fmla="*/ 15464 w 30359"/>
              <a:gd name="connsiteY17" fmla="*/ 5183 h 38797"/>
              <a:gd name="connsiteX18" fmla="*/ 8858 w 30359"/>
              <a:gd name="connsiteY18" fmla="*/ 9005 h 38797"/>
              <a:gd name="connsiteX19" fmla="*/ 6798 w 30359"/>
              <a:gd name="connsiteY19" fmla="*/ 18324 h 38797"/>
              <a:gd name="connsiteX20" fmla="*/ 6798 w 30359"/>
              <a:gd name="connsiteY20" fmla="*/ 38810 h 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59" h="38797">
                <a:moveTo>
                  <a:pt x="136" y="38810"/>
                </a:moveTo>
                <a:lnTo>
                  <a:pt x="136" y="410"/>
                </a:lnTo>
                <a:lnTo>
                  <a:pt x="6358" y="410"/>
                </a:lnTo>
                <a:lnTo>
                  <a:pt x="6358" y="6405"/>
                </a:lnTo>
                <a:cubicBezTo>
                  <a:pt x="9626" y="2129"/>
                  <a:pt x="13788" y="12"/>
                  <a:pt x="18789" y="12"/>
                </a:cubicBezTo>
                <a:cubicBezTo>
                  <a:pt x="20891" y="12"/>
                  <a:pt x="22724" y="296"/>
                  <a:pt x="24230" y="964"/>
                </a:cubicBezTo>
                <a:cubicBezTo>
                  <a:pt x="25721" y="1575"/>
                  <a:pt x="26886" y="2342"/>
                  <a:pt x="27668" y="3237"/>
                </a:cubicBezTo>
                <a:cubicBezTo>
                  <a:pt x="28449" y="4174"/>
                  <a:pt x="29060" y="5282"/>
                  <a:pt x="29500" y="6675"/>
                </a:cubicBezTo>
                <a:cubicBezTo>
                  <a:pt x="29941" y="8067"/>
                  <a:pt x="30225" y="9345"/>
                  <a:pt x="30324" y="10397"/>
                </a:cubicBezTo>
                <a:cubicBezTo>
                  <a:pt x="30438" y="11505"/>
                  <a:pt x="30495" y="12783"/>
                  <a:pt x="30495" y="14218"/>
                </a:cubicBezTo>
                <a:lnTo>
                  <a:pt x="30495" y="38810"/>
                </a:lnTo>
                <a:lnTo>
                  <a:pt x="23832" y="38810"/>
                </a:lnTo>
                <a:lnTo>
                  <a:pt x="23832" y="14829"/>
                </a:lnTo>
                <a:cubicBezTo>
                  <a:pt x="23832" y="13892"/>
                  <a:pt x="23832" y="13110"/>
                  <a:pt x="23775" y="12556"/>
                </a:cubicBezTo>
                <a:cubicBezTo>
                  <a:pt x="23775" y="12002"/>
                  <a:pt x="23619" y="11178"/>
                  <a:pt x="23278" y="10113"/>
                </a:cubicBezTo>
                <a:cubicBezTo>
                  <a:pt x="23008" y="9061"/>
                  <a:pt x="22567" y="8223"/>
                  <a:pt x="21999" y="7627"/>
                </a:cubicBezTo>
                <a:cubicBezTo>
                  <a:pt x="21445" y="6959"/>
                  <a:pt x="20678" y="6405"/>
                  <a:pt x="19570" y="5950"/>
                </a:cubicBezTo>
                <a:cubicBezTo>
                  <a:pt x="18448" y="5453"/>
                  <a:pt x="17070" y="5183"/>
                  <a:pt x="15464" y="5183"/>
                </a:cubicBezTo>
                <a:cubicBezTo>
                  <a:pt x="12467" y="5183"/>
                  <a:pt x="10236" y="6447"/>
                  <a:pt x="8858" y="9005"/>
                </a:cubicBezTo>
                <a:cubicBezTo>
                  <a:pt x="7466" y="11562"/>
                  <a:pt x="6798" y="14673"/>
                  <a:pt x="6798" y="18324"/>
                </a:cubicBezTo>
                <a:lnTo>
                  <a:pt x="6798" y="38810"/>
                </a:lnTo>
                <a:close/>
              </a:path>
            </a:pathLst>
          </a:custGeom>
          <a:solidFill>
            <a:srgbClr val="000000"/>
          </a:solidFill>
          <a:ln w="14206" cap="flat">
            <a:noFill/>
            <a:prstDash val="solid"/>
            <a:miter/>
          </a:ln>
        </p:spPr>
        <p:txBody>
          <a:bodyPr rtlCol="0" anchor="ctr"/>
          <a:lstStyle/>
          <a:p>
            <a:endParaRPr lang="en-AE"/>
          </a:p>
        </p:txBody>
      </p:sp>
      <p:sp>
        <p:nvSpPr>
          <p:cNvPr id="125" name="Freeform: Shape 124">
            <a:extLst>
              <a:ext uri="{FF2B5EF4-FFF2-40B4-BE49-F238E27FC236}">
                <a16:creationId xmlns:a16="http://schemas.microsoft.com/office/drawing/2014/main" id="{842FC251-2DA5-EC53-CA21-A12964577461}"/>
              </a:ext>
            </a:extLst>
          </p:cNvPr>
          <p:cNvSpPr/>
          <p:nvPr/>
        </p:nvSpPr>
        <p:spPr>
          <a:xfrm>
            <a:off x="8303444" y="2881125"/>
            <a:ext cx="61410" cy="88543"/>
          </a:xfrm>
          <a:custGeom>
            <a:avLst/>
            <a:gdLst>
              <a:gd name="connsiteX0" fmla="*/ 137 w 39067"/>
              <a:gd name="connsiteY0" fmla="*/ 44805 h 56328"/>
              <a:gd name="connsiteX1" fmla="*/ 5564 w 39067"/>
              <a:gd name="connsiteY1" fmla="*/ 36040 h 56328"/>
              <a:gd name="connsiteX2" fmla="*/ 3462 w 39067"/>
              <a:gd name="connsiteY2" fmla="*/ 29590 h 56328"/>
              <a:gd name="connsiteX3" fmla="*/ 5962 w 39067"/>
              <a:gd name="connsiteY3" fmla="*/ 22430 h 56328"/>
              <a:gd name="connsiteX4" fmla="*/ 5962 w 39067"/>
              <a:gd name="connsiteY4" fmla="*/ 22330 h 56328"/>
              <a:gd name="connsiteX5" fmla="*/ 3135 w 39067"/>
              <a:gd name="connsiteY5" fmla="*/ 13892 h 56328"/>
              <a:gd name="connsiteX6" fmla="*/ 7184 w 39067"/>
              <a:gd name="connsiteY6" fmla="*/ 3962 h 56328"/>
              <a:gd name="connsiteX7" fmla="*/ 16674 w 39067"/>
              <a:gd name="connsiteY7" fmla="*/ 12 h 56328"/>
              <a:gd name="connsiteX8" fmla="*/ 24998 w 39067"/>
              <a:gd name="connsiteY8" fmla="*/ 2853 h 56328"/>
              <a:gd name="connsiteX9" fmla="*/ 24885 w 39067"/>
              <a:gd name="connsiteY9" fmla="*/ 2683 h 56328"/>
              <a:gd name="connsiteX10" fmla="*/ 38253 w 39067"/>
              <a:gd name="connsiteY10" fmla="*/ 12 h 56328"/>
              <a:gd name="connsiteX11" fmla="*/ 39205 w 39067"/>
              <a:gd name="connsiteY11" fmla="*/ 5340 h 56328"/>
              <a:gd name="connsiteX12" fmla="*/ 34148 w 39067"/>
              <a:gd name="connsiteY12" fmla="*/ 5126 h 56328"/>
              <a:gd name="connsiteX13" fmla="*/ 27769 w 39067"/>
              <a:gd name="connsiteY13" fmla="*/ 5453 h 56328"/>
              <a:gd name="connsiteX14" fmla="*/ 26988 w 39067"/>
              <a:gd name="connsiteY14" fmla="*/ 4786 h 56328"/>
              <a:gd name="connsiteX15" fmla="*/ 30326 w 39067"/>
              <a:gd name="connsiteY15" fmla="*/ 13892 h 56328"/>
              <a:gd name="connsiteX16" fmla="*/ 26377 w 39067"/>
              <a:gd name="connsiteY16" fmla="*/ 23652 h 56328"/>
              <a:gd name="connsiteX17" fmla="*/ 16730 w 39067"/>
              <a:gd name="connsiteY17" fmla="*/ 27814 h 56328"/>
              <a:gd name="connsiteX18" fmla="*/ 8903 w 39067"/>
              <a:gd name="connsiteY18" fmla="*/ 25214 h 56328"/>
              <a:gd name="connsiteX19" fmla="*/ 8008 w 39067"/>
              <a:gd name="connsiteY19" fmla="*/ 28368 h 56328"/>
              <a:gd name="connsiteX20" fmla="*/ 9016 w 39067"/>
              <a:gd name="connsiteY20" fmla="*/ 31479 h 56328"/>
              <a:gd name="connsiteX21" fmla="*/ 12724 w 39067"/>
              <a:gd name="connsiteY21" fmla="*/ 32928 h 56328"/>
              <a:gd name="connsiteX22" fmla="*/ 19160 w 39067"/>
              <a:gd name="connsiteY22" fmla="*/ 32928 h 56328"/>
              <a:gd name="connsiteX23" fmla="*/ 24217 w 39067"/>
              <a:gd name="connsiteY23" fmla="*/ 33142 h 56328"/>
              <a:gd name="connsiteX24" fmla="*/ 29431 w 39067"/>
              <a:gd name="connsiteY24" fmla="*/ 34093 h 56328"/>
              <a:gd name="connsiteX25" fmla="*/ 34645 w 39067"/>
              <a:gd name="connsiteY25" fmla="*/ 36693 h 56328"/>
              <a:gd name="connsiteX26" fmla="*/ 37529 w 39067"/>
              <a:gd name="connsiteY26" fmla="*/ 41637 h 56328"/>
              <a:gd name="connsiteX27" fmla="*/ 38040 w 39067"/>
              <a:gd name="connsiteY27" fmla="*/ 44748 h 56328"/>
              <a:gd name="connsiteX28" fmla="*/ 32429 w 39067"/>
              <a:gd name="connsiteY28" fmla="*/ 53016 h 56328"/>
              <a:gd name="connsiteX29" fmla="*/ 19060 w 39067"/>
              <a:gd name="connsiteY29" fmla="*/ 56341 h 56328"/>
              <a:gd name="connsiteX30" fmla="*/ 5621 w 39067"/>
              <a:gd name="connsiteY30" fmla="*/ 53016 h 56328"/>
              <a:gd name="connsiteX31" fmla="*/ 137 w 39067"/>
              <a:gd name="connsiteY31" fmla="*/ 44805 h 56328"/>
              <a:gd name="connsiteX32" fmla="*/ 6132 w 39067"/>
              <a:gd name="connsiteY32" fmla="*/ 44805 h 56328"/>
              <a:gd name="connsiteX33" fmla="*/ 8405 w 39067"/>
              <a:gd name="connsiteY33" fmla="*/ 48627 h 56328"/>
              <a:gd name="connsiteX34" fmla="*/ 13506 w 39067"/>
              <a:gd name="connsiteY34" fmla="*/ 50800 h 56328"/>
              <a:gd name="connsiteX35" fmla="*/ 19003 w 39067"/>
              <a:gd name="connsiteY35" fmla="*/ 51454 h 56328"/>
              <a:gd name="connsiteX36" fmla="*/ 28153 w 39067"/>
              <a:gd name="connsiteY36" fmla="*/ 49635 h 56328"/>
              <a:gd name="connsiteX37" fmla="*/ 31988 w 39067"/>
              <a:gd name="connsiteY37" fmla="*/ 44919 h 56328"/>
              <a:gd name="connsiteX38" fmla="*/ 19330 w 39067"/>
              <a:gd name="connsiteY38" fmla="*/ 39023 h 56328"/>
              <a:gd name="connsiteX39" fmla="*/ 13946 w 39067"/>
              <a:gd name="connsiteY39" fmla="*/ 39023 h 56328"/>
              <a:gd name="connsiteX40" fmla="*/ 11503 w 39067"/>
              <a:gd name="connsiteY40" fmla="*/ 39080 h 56328"/>
              <a:gd name="connsiteX41" fmla="*/ 7567 w 39067"/>
              <a:gd name="connsiteY41" fmla="*/ 41083 h 56328"/>
              <a:gd name="connsiteX42" fmla="*/ 6132 w 39067"/>
              <a:gd name="connsiteY42" fmla="*/ 44805 h 56328"/>
              <a:gd name="connsiteX43" fmla="*/ 9073 w 39067"/>
              <a:gd name="connsiteY43" fmla="*/ 13892 h 56328"/>
              <a:gd name="connsiteX44" fmla="*/ 11176 w 39067"/>
              <a:gd name="connsiteY44" fmla="*/ 20441 h 56328"/>
              <a:gd name="connsiteX45" fmla="*/ 16787 w 39067"/>
              <a:gd name="connsiteY45" fmla="*/ 22828 h 56328"/>
              <a:gd name="connsiteX46" fmla="*/ 22001 w 39067"/>
              <a:gd name="connsiteY46" fmla="*/ 20768 h 56328"/>
              <a:gd name="connsiteX47" fmla="*/ 24331 w 39067"/>
              <a:gd name="connsiteY47" fmla="*/ 13778 h 56328"/>
              <a:gd name="connsiteX48" fmla="*/ 22271 w 39067"/>
              <a:gd name="connsiteY48" fmla="*/ 7286 h 56328"/>
              <a:gd name="connsiteX49" fmla="*/ 16674 w 39067"/>
              <a:gd name="connsiteY49" fmla="*/ 4842 h 56328"/>
              <a:gd name="connsiteX50" fmla="*/ 11403 w 39067"/>
              <a:gd name="connsiteY50" fmla="*/ 6959 h 56328"/>
              <a:gd name="connsiteX51" fmla="*/ 9073 w 39067"/>
              <a:gd name="connsiteY51" fmla="*/ 13892 h 5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067" h="56328">
                <a:moveTo>
                  <a:pt x="137" y="44805"/>
                </a:moveTo>
                <a:cubicBezTo>
                  <a:pt x="137" y="41140"/>
                  <a:pt x="1970" y="38199"/>
                  <a:pt x="5564" y="36040"/>
                </a:cubicBezTo>
                <a:cubicBezTo>
                  <a:pt x="4186" y="33980"/>
                  <a:pt x="3462" y="31820"/>
                  <a:pt x="3462" y="29590"/>
                </a:cubicBezTo>
                <a:cubicBezTo>
                  <a:pt x="3462" y="27047"/>
                  <a:pt x="4300" y="24660"/>
                  <a:pt x="5962" y="22430"/>
                </a:cubicBezTo>
                <a:lnTo>
                  <a:pt x="5962" y="22330"/>
                </a:lnTo>
                <a:cubicBezTo>
                  <a:pt x="4073" y="19887"/>
                  <a:pt x="3135" y="17103"/>
                  <a:pt x="3135" y="13892"/>
                </a:cubicBezTo>
                <a:cubicBezTo>
                  <a:pt x="3135" y="9900"/>
                  <a:pt x="4456" y="6561"/>
                  <a:pt x="7184" y="3962"/>
                </a:cubicBezTo>
                <a:cubicBezTo>
                  <a:pt x="9897" y="1291"/>
                  <a:pt x="13065" y="12"/>
                  <a:pt x="16674" y="12"/>
                </a:cubicBezTo>
                <a:cubicBezTo>
                  <a:pt x="19557" y="12"/>
                  <a:pt x="22328" y="964"/>
                  <a:pt x="24998" y="2853"/>
                </a:cubicBezTo>
                <a:lnTo>
                  <a:pt x="24885" y="2683"/>
                </a:lnTo>
                <a:cubicBezTo>
                  <a:pt x="29104" y="907"/>
                  <a:pt x="33537" y="12"/>
                  <a:pt x="38253" y="12"/>
                </a:cubicBezTo>
                <a:lnTo>
                  <a:pt x="39205" y="5340"/>
                </a:lnTo>
                <a:cubicBezTo>
                  <a:pt x="37486" y="5240"/>
                  <a:pt x="35810" y="5126"/>
                  <a:pt x="34148" y="5126"/>
                </a:cubicBezTo>
                <a:cubicBezTo>
                  <a:pt x="33977" y="5126"/>
                  <a:pt x="31875" y="5240"/>
                  <a:pt x="27769" y="5453"/>
                </a:cubicBezTo>
                <a:lnTo>
                  <a:pt x="26988" y="4786"/>
                </a:lnTo>
                <a:cubicBezTo>
                  <a:pt x="29218" y="7783"/>
                  <a:pt x="30326" y="10837"/>
                  <a:pt x="30326" y="13892"/>
                </a:cubicBezTo>
                <a:cubicBezTo>
                  <a:pt x="30326" y="17614"/>
                  <a:pt x="28991" y="20825"/>
                  <a:pt x="26377" y="23652"/>
                </a:cubicBezTo>
                <a:cubicBezTo>
                  <a:pt x="23777" y="26436"/>
                  <a:pt x="20552" y="27814"/>
                  <a:pt x="16730" y="27814"/>
                </a:cubicBezTo>
                <a:cubicBezTo>
                  <a:pt x="14230" y="27814"/>
                  <a:pt x="11616" y="26933"/>
                  <a:pt x="8903" y="25214"/>
                </a:cubicBezTo>
                <a:cubicBezTo>
                  <a:pt x="8292" y="26493"/>
                  <a:pt x="7951" y="27544"/>
                  <a:pt x="8008" y="28368"/>
                </a:cubicBezTo>
                <a:cubicBezTo>
                  <a:pt x="8008" y="29533"/>
                  <a:pt x="8349" y="30542"/>
                  <a:pt x="9016" y="31479"/>
                </a:cubicBezTo>
                <a:cubicBezTo>
                  <a:pt x="9684" y="32431"/>
                  <a:pt x="10949" y="32928"/>
                  <a:pt x="12724" y="32928"/>
                </a:cubicBezTo>
                <a:lnTo>
                  <a:pt x="19160" y="32928"/>
                </a:lnTo>
                <a:cubicBezTo>
                  <a:pt x="21163" y="32928"/>
                  <a:pt x="22825" y="32985"/>
                  <a:pt x="24217" y="33142"/>
                </a:cubicBezTo>
                <a:cubicBezTo>
                  <a:pt x="25609" y="33255"/>
                  <a:pt x="27385" y="33596"/>
                  <a:pt x="29431" y="34093"/>
                </a:cubicBezTo>
                <a:cubicBezTo>
                  <a:pt x="31548" y="34534"/>
                  <a:pt x="33267" y="35429"/>
                  <a:pt x="34645" y="36693"/>
                </a:cubicBezTo>
                <a:cubicBezTo>
                  <a:pt x="36037" y="37972"/>
                  <a:pt x="36975" y="39634"/>
                  <a:pt x="37529" y="41637"/>
                </a:cubicBezTo>
                <a:cubicBezTo>
                  <a:pt x="37813" y="42745"/>
                  <a:pt x="37983" y="43796"/>
                  <a:pt x="38040" y="44748"/>
                </a:cubicBezTo>
                <a:cubicBezTo>
                  <a:pt x="38040" y="48016"/>
                  <a:pt x="36151" y="50800"/>
                  <a:pt x="32429" y="53016"/>
                </a:cubicBezTo>
                <a:cubicBezTo>
                  <a:pt x="28763" y="55233"/>
                  <a:pt x="24274" y="56341"/>
                  <a:pt x="19060" y="56341"/>
                </a:cubicBezTo>
                <a:cubicBezTo>
                  <a:pt x="13790" y="56341"/>
                  <a:pt x="9343" y="55233"/>
                  <a:pt x="5621" y="53016"/>
                </a:cubicBezTo>
                <a:cubicBezTo>
                  <a:pt x="1970" y="50800"/>
                  <a:pt x="137" y="48073"/>
                  <a:pt x="137" y="44805"/>
                </a:cubicBezTo>
                <a:close/>
                <a:moveTo>
                  <a:pt x="6132" y="44805"/>
                </a:moveTo>
                <a:cubicBezTo>
                  <a:pt x="6132" y="46297"/>
                  <a:pt x="6900" y="47575"/>
                  <a:pt x="8405" y="48627"/>
                </a:cubicBezTo>
                <a:cubicBezTo>
                  <a:pt x="9954" y="49678"/>
                  <a:pt x="11616" y="50402"/>
                  <a:pt x="13506" y="50800"/>
                </a:cubicBezTo>
                <a:cubicBezTo>
                  <a:pt x="15395" y="51241"/>
                  <a:pt x="17228" y="51454"/>
                  <a:pt x="19003" y="51454"/>
                </a:cubicBezTo>
                <a:cubicBezTo>
                  <a:pt x="22555" y="51454"/>
                  <a:pt x="25609" y="50843"/>
                  <a:pt x="28153" y="49635"/>
                </a:cubicBezTo>
                <a:cubicBezTo>
                  <a:pt x="30710" y="48414"/>
                  <a:pt x="31988" y="46851"/>
                  <a:pt x="31988" y="44919"/>
                </a:cubicBezTo>
                <a:cubicBezTo>
                  <a:pt x="31988" y="40969"/>
                  <a:pt x="27769" y="39023"/>
                  <a:pt x="19330" y="39023"/>
                </a:cubicBezTo>
                <a:lnTo>
                  <a:pt x="13946" y="39023"/>
                </a:lnTo>
                <a:lnTo>
                  <a:pt x="11503" y="39080"/>
                </a:lnTo>
                <a:cubicBezTo>
                  <a:pt x="9840" y="39250"/>
                  <a:pt x="8562" y="39918"/>
                  <a:pt x="7567" y="41083"/>
                </a:cubicBezTo>
                <a:cubicBezTo>
                  <a:pt x="6630" y="42191"/>
                  <a:pt x="6132" y="43470"/>
                  <a:pt x="6132" y="44805"/>
                </a:cubicBezTo>
                <a:close/>
                <a:moveTo>
                  <a:pt x="9073" y="13892"/>
                </a:moveTo>
                <a:cubicBezTo>
                  <a:pt x="9073" y="16605"/>
                  <a:pt x="9784" y="18779"/>
                  <a:pt x="11176" y="20441"/>
                </a:cubicBezTo>
                <a:cubicBezTo>
                  <a:pt x="12568" y="22046"/>
                  <a:pt x="14443" y="22828"/>
                  <a:pt x="16787" y="22828"/>
                </a:cubicBezTo>
                <a:cubicBezTo>
                  <a:pt x="18719" y="22828"/>
                  <a:pt x="20495" y="22160"/>
                  <a:pt x="22001" y="20768"/>
                </a:cubicBezTo>
                <a:cubicBezTo>
                  <a:pt x="23550" y="19390"/>
                  <a:pt x="24331" y="17060"/>
                  <a:pt x="24331" y="13778"/>
                </a:cubicBezTo>
                <a:cubicBezTo>
                  <a:pt x="24331" y="11065"/>
                  <a:pt x="23663" y="8891"/>
                  <a:pt x="22271" y="7286"/>
                </a:cubicBezTo>
                <a:cubicBezTo>
                  <a:pt x="20893" y="5681"/>
                  <a:pt x="19003" y="4842"/>
                  <a:pt x="16674" y="4842"/>
                </a:cubicBezTo>
                <a:cubicBezTo>
                  <a:pt x="14784" y="4842"/>
                  <a:pt x="13008" y="5567"/>
                  <a:pt x="11403" y="6959"/>
                </a:cubicBezTo>
                <a:cubicBezTo>
                  <a:pt x="9840" y="8337"/>
                  <a:pt x="9073" y="10667"/>
                  <a:pt x="9073" y="13892"/>
                </a:cubicBezTo>
                <a:close/>
              </a:path>
            </a:pathLst>
          </a:custGeom>
          <a:solidFill>
            <a:srgbClr val="000000"/>
          </a:solidFill>
          <a:ln w="14206" cap="flat">
            <a:noFill/>
            <a:prstDash val="solid"/>
            <a:miter/>
          </a:ln>
        </p:spPr>
        <p:txBody>
          <a:bodyPr rtlCol="0" anchor="ctr"/>
          <a:lstStyle/>
          <a:p>
            <a:endParaRPr lang="en-AE"/>
          </a:p>
        </p:txBody>
      </p:sp>
      <p:sp>
        <p:nvSpPr>
          <p:cNvPr id="126" name="Freeform: Shape 125">
            <a:extLst>
              <a:ext uri="{FF2B5EF4-FFF2-40B4-BE49-F238E27FC236}">
                <a16:creationId xmlns:a16="http://schemas.microsoft.com/office/drawing/2014/main" id="{9F514ECC-190E-5FA5-DEE3-7BF65A0A024E}"/>
              </a:ext>
            </a:extLst>
          </p:cNvPr>
          <p:cNvSpPr/>
          <p:nvPr/>
        </p:nvSpPr>
        <p:spPr>
          <a:xfrm>
            <a:off x="8371400" y="2880343"/>
            <a:ext cx="50937" cy="63242"/>
          </a:xfrm>
          <a:custGeom>
            <a:avLst/>
            <a:gdLst>
              <a:gd name="connsiteX0" fmla="*/ 139 w 32404"/>
              <a:gd name="connsiteY0" fmla="*/ 19986 h 40232"/>
              <a:gd name="connsiteX1" fmla="*/ 5239 w 32404"/>
              <a:gd name="connsiteY1" fmla="*/ 5780 h 40232"/>
              <a:gd name="connsiteX2" fmla="*/ 17343 w 32404"/>
              <a:gd name="connsiteY2" fmla="*/ 12 h 40232"/>
              <a:gd name="connsiteX3" fmla="*/ 22159 w 32404"/>
              <a:gd name="connsiteY3" fmla="*/ 850 h 40232"/>
              <a:gd name="connsiteX4" fmla="*/ 26832 w 32404"/>
              <a:gd name="connsiteY4" fmla="*/ 3507 h 40232"/>
              <a:gd name="connsiteX5" fmla="*/ 30711 w 32404"/>
              <a:gd name="connsiteY5" fmla="*/ 9118 h 40232"/>
              <a:gd name="connsiteX6" fmla="*/ 32544 w 32404"/>
              <a:gd name="connsiteY6" fmla="*/ 18054 h 40232"/>
              <a:gd name="connsiteX7" fmla="*/ 32544 w 32404"/>
              <a:gd name="connsiteY7" fmla="*/ 20498 h 40232"/>
              <a:gd name="connsiteX8" fmla="*/ 6077 w 32404"/>
              <a:gd name="connsiteY8" fmla="*/ 20498 h 40232"/>
              <a:gd name="connsiteX9" fmla="*/ 10012 w 32404"/>
              <a:gd name="connsiteY9" fmla="*/ 30982 h 40232"/>
              <a:gd name="connsiteX10" fmla="*/ 18721 w 32404"/>
              <a:gd name="connsiteY10" fmla="*/ 34974 h 40232"/>
              <a:gd name="connsiteX11" fmla="*/ 31649 w 32404"/>
              <a:gd name="connsiteY11" fmla="*/ 30257 h 40232"/>
              <a:gd name="connsiteX12" fmla="*/ 32203 w 32404"/>
              <a:gd name="connsiteY12" fmla="*/ 35869 h 40232"/>
              <a:gd name="connsiteX13" fmla="*/ 18721 w 32404"/>
              <a:gd name="connsiteY13" fmla="*/ 40245 h 40232"/>
              <a:gd name="connsiteX14" fmla="*/ 5352 w 32404"/>
              <a:gd name="connsiteY14" fmla="*/ 34249 h 40232"/>
              <a:gd name="connsiteX15" fmla="*/ 139 w 32404"/>
              <a:gd name="connsiteY15" fmla="*/ 19986 h 40232"/>
              <a:gd name="connsiteX16" fmla="*/ 6517 w 32404"/>
              <a:gd name="connsiteY16" fmla="*/ 15824 h 40232"/>
              <a:gd name="connsiteX17" fmla="*/ 27657 w 32404"/>
              <a:gd name="connsiteY17" fmla="*/ 15824 h 40232"/>
              <a:gd name="connsiteX18" fmla="*/ 25824 w 32404"/>
              <a:gd name="connsiteY18" fmla="*/ 10226 h 40232"/>
              <a:gd name="connsiteX19" fmla="*/ 22826 w 32404"/>
              <a:gd name="connsiteY19" fmla="*/ 6945 h 40232"/>
              <a:gd name="connsiteX20" fmla="*/ 19829 w 32404"/>
              <a:gd name="connsiteY20" fmla="*/ 5623 h 40232"/>
              <a:gd name="connsiteX21" fmla="*/ 17343 w 32404"/>
              <a:gd name="connsiteY21" fmla="*/ 5282 h 40232"/>
              <a:gd name="connsiteX22" fmla="*/ 10183 w 32404"/>
              <a:gd name="connsiteY22" fmla="*/ 8621 h 40232"/>
              <a:gd name="connsiteX23" fmla="*/ 6517 w 32404"/>
              <a:gd name="connsiteY23" fmla="*/ 15880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404" h="40232">
                <a:moveTo>
                  <a:pt x="139" y="19986"/>
                </a:moveTo>
                <a:cubicBezTo>
                  <a:pt x="139" y="14389"/>
                  <a:pt x="1858" y="9615"/>
                  <a:pt x="5239" y="5780"/>
                </a:cubicBezTo>
                <a:cubicBezTo>
                  <a:pt x="8677" y="1901"/>
                  <a:pt x="12726" y="12"/>
                  <a:pt x="17343" y="12"/>
                </a:cubicBezTo>
                <a:cubicBezTo>
                  <a:pt x="19005" y="12"/>
                  <a:pt x="20610" y="296"/>
                  <a:pt x="22159" y="850"/>
                </a:cubicBezTo>
                <a:cubicBezTo>
                  <a:pt x="23721" y="1347"/>
                  <a:pt x="25270" y="2228"/>
                  <a:pt x="26832" y="3507"/>
                </a:cubicBezTo>
                <a:cubicBezTo>
                  <a:pt x="28381" y="4728"/>
                  <a:pt x="29716" y="6618"/>
                  <a:pt x="30711" y="9118"/>
                </a:cubicBezTo>
                <a:cubicBezTo>
                  <a:pt x="31762" y="11619"/>
                  <a:pt x="32373" y="14616"/>
                  <a:pt x="32544" y="18054"/>
                </a:cubicBezTo>
                <a:lnTo>
                  <a:pt x="32544" y="20498"/>
                </a:lnTo>
                <a:lnTo>
                  <a:pt x="6077" y="20498"/>
                </a:lnTo>
                <a:cubicBezTo>
                  <a:pt x="6233" y="24759"/>
                  <a:pt x="7569" y="28254"/>
                  <a:pt x="10012" y="30982"/>
                </a:cubicBezTo>
                <a:cubicBezTo>
                  <a:pt x="12456" y="33639"/>
                  <a:pt x="15340" y="34974"/>
                  <a:pt x="18721" y="34974"/>
                </a:cubicBezTo>
                <a:cubicBezTo>
                  <a:pt x="23054" y="34974"/>
                  <a:pt x="27330" y="33369"/>
                  <a:pt x="31649" y="30257"/>
                </a:cubicBezTo>
                <a:lnTo>
                  <a:pt x="32203" y="35869"/>
                </a:lnTo>
                <a:cubicBezTo>
                  <a:pt x="27884" y="38753"/>
                  <a:pt x="23381" y="40188"/>
                  <a:pt x="18721" y="40245"/>
                </a:cubicBezTo>
                <a:cubicBezTo>
                  <a:pt x="13280" y="40245"/>
                  <a:pt x="8847" y="38256"/>
                  <a:pt x="5352" y="34249"/>
                </a:cubicBezTo>
                <a:cubicBezTo>
                  <a:pt x="1858" y="30201"/>
                  <a:pt x="139" y="25484"/>
                  <a:pt x="139" y="19986"/>
                </a:cubicBezTo>
                <a:close/>
                <a:moveTo>
                  <a:pt x="6517" y="15824"/>
                </a:moveTo>
                <a:lnTo>
                  <a:pt x="27657" y="15824"/>
                </a:lnTo>
                <a:cubicBezTo>
                  <a:pt x="27330" y="13607"/>
                  <a:pt x="26719" y="11775"/>
                  <a:pt x="25824" y="10226"/>
                </a:cubicBezTo>
                <a:cubicBezTo>
                  <a:pt x="24943" y="8678"/>
                  <a:pt x="23935" y="7556"/>
                  <a:pt x="22826" y="6945"/>
                </a:cubicBezTo>
                <a:cubicBezTo>
                  <a:pt x="21718" y="6291"/>
                  <a:pt x="20724" y="5837"/>
                  <a:pt x="19829" y="5623"/>
                </a:cubicBezTo>
                <a:cubicBezTo>
                  <a:pt x="18948" y="5396"/>
                  <a:pt x="18110" y="5282"/>
                  <a:pt x="17343" y="5282"/>
                </a:cubicBezTo>
                <a:cubicBezTo>
                  <a:pt x="14445" y="5282"/>
                  <a:pt x="12058" y="6391"/>
                  <a:pt x="10183" y="8621"/>
                </a:cubicBezTo>
                <a:cubicBezTo>
                  <a:pt x="8293" y="10837"/>
                  <a:pt x="7071" y="13281"/>
                  <a:pt x="6517" y="15880"/>
                </a:cubicBezTo>
                <a:close/>
              </a:path>
            </a:pathLst>
          </a:custGeom>
          <a:solidFill>
            <a:srgbClr val="000000"/>
          </a:solidFill>
          <a:ln w="14206" cap="flat">
            <a:noFill/>
            <a:prstDash val="solid"/>
            <a:miter/>
          </a:ln>
        </p:spPr>
        <p:txBody>
          <a:bodyPr rtlCol="0" anchor="ctr"/>
          <a:lstStyle/>
          <a:p>
            <a:endParaRPr lang="en-AE"/>
          </a:p>
        </p:txBody>
      </p:sp>
      <p:sp>
        <p:nvSpPr>
          <p:cNvPr id="127" name="Freeform: Shape 126">
            <a:extLst>
              <a:ext uri="{FF2B5EF4-FFF2-40B4-BE49-F238E27FC236}">
                <a16:creationId xmlns:a16="http://schemas.microsoft.com/office/drawing/2014/main" id="{6E35679F-D8D2-DF99-CCE9-D8CD44C67E19}"/>
              </a:ext>
            </a:extLst>
          </p:cNvPr>
          <p:cNvSpPr/>
          <p:nvPr/>
        </p:nvSpPr>
        <p:spPr>
          <a:xfrm>
            <a:off x="8571578" y="2816676"/>
            <a:ext cx="34724" cy="64537"/>
          </a:xfrm>
          <a:custGeom>
            <a:avLst/>
            <a:gdLst>
              <a:gd name="connsiteX0" fmla="*/ 143 w 22090"/>
              <a:gd name="connsiteY0" fmla="*/ 41067 h 41056"/>
              <a:gd name="connsiteX1" fmla="*/ 143 w 22090"/>
              <a:gd name="connsiteY1" fmla="*/ 10 h 41056"/>
              <a:gd name="connsiteX2" fmla="*/ 4262 w 22090"/>
              <a:gd name="connsiteY2" fmla="*/ 10 h 41056"/>
              <a:gd name="connsiteX3" fmla="*/ 4262 w 22090"/>
              <a:gd name="connsiteY3" fmla="*/ 27642 h 41056"/>
              <a:gd name="connsiteX4" fmla="*/ 15855 w 22090"/>
              <a:gd name="connsiteY4" fmla="*/ 15765 h 41056"/>
              <a:gd name="connsiteX5" fmla="*/ 20955 w 22090"/>
              <a:gd name="connsiteY5" fmla="*/ 15765 h 41056"/>
              <a:gd name="connsiteX6" fmla="*/ 11409 w 22090"/>
              <a:gd name="connsiteY6" fmla="*/ 25539 h 41056"/>
              <a:gd name="connsiteX7" fmla="*/ 22234 w 22090"/>
              <a:gd name="connsiteY7" fmla="*/ 41067 h 41056"/>
              <a:gd name="connsiteX8" fmla="*/ 17574 w 22090"/>
              <a:gd name="connsiteY8" fmla="*/ 41067 h 41056"/>
              <a:gd name="connsiteX9" fmla="*/ 8695 w 22090"/>
              <a:gd name="connsiteY9" fmla="*/ 28310 h 41056"/>
              <a:gd name="connsiteX10" fmla="*/ 4149 w 22090"/>
              <a:gd name="connsiteY10" fmla="*/ 32969 h 41056"/>
              <a:gd name="connsiteX11" fmla="*/ 4149 w 22090"/>
              <a:gd name="connsiteY11" fmla="*/ 41067 h 4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 h="41056">
                <a:moveTo>
                  <a:pt x="143" y="41067"/>
                </a:moveTo>
                <a:lnTo>
                  <a:pt x="143" y="10"/>
                </a:lnTo>
                <a:lnTo>
                  <a:pt x="4262" y="10"/>
                </a:lnTo>
                <a:lnTo>
                  <a:pt x="4262" y="27642"/>
                </a:lnTo>
                <a:lnTo>
                  <a:pt x="15855" y="15765"/>
                </a:lnTo>
                <a:lnTo>
                  <a:pt x="20955" y="15765"/>
                </a:lnTo>
                <a:lnTo>
                  <a:pt x="11409" y="25539"/>
                </a:lnTo>
                <a:lnTo>
                  <a:pt x="22234" y="41067"/>
                </a:lnTo>
                <a:lnTo>
                  <a:pt x="17574" y="41067"/>
                </a:lnTo>
                <a:lnTo>
                  <a:pt x="8695" y="28310"/>
                </a:lnTo>
                <a:lnTo>
                  <a:pt x="4149" y="32969"/>
                </a:lnTo>
                <a:lnTo>
                  <a:pt x="4149" y="41067"/>
                </a:lnTo>
                <a:close/>
              </a:path>
            </a:pathLst>
          </a:custGeom>
          <a:solidFill>
            <a:srgbClr val="666666"/>
          </a:solidFill>
          <a:ln w="14206" cap="flat">
            <a:noFill/>
            <a:prstDash val="solid"/>
            <a:miter/>
          </a:ln>
        </p:spPr>
        <p:txBody>
          <a:bodyPr rtlCol="0" anchor="ctr"/>
          <a:lstStyle/>
          <a:p>
            <a:endParaRPr lang="en-AE"/>
          </a:p>
        </p:txBody>
      </p:sp>
      <p:sp>
        <p:nvSpPr>
          <p:cNvPr id="128" name="Freeform: Shape 127">
            <a:extLst>
              <a:ext uri="{FF2B5EF4-FFF2-40B4-BE49-F238E27FC236}">
                <a16:creationId xmlns:a16="http://schemas.microsoft.com/office/drawing/2014/main" id="{1472A95E-1049-74DF-0E55-10ACBB5ABC49}"/>
              </a:ext>
            </a:extLst>
          </p:cNvPr>
          <p:cNvSpPr/>
          <p:nvPr/>
        </p:nvSpPr>
        <p:spPr>
          <a:xfrm>
            <a:off x="8612847" y="2847204"/>
            <a:ext cx="59489" cy="23381"/>
          </a:xfrm>
          <a:custGeom>
            <a:avLst/>
            <a:gdLst>
              <a:gd name="connsiteX0" fmla="*/ 2360 w 37845"/>
              <a:gd name="connsiteY0" fmla="*/ 14885 h 14874"/>
              <a:gd name="connsiteX1" fmla="*/ 144 w 37845"/>
              <a:gd name="connsiteY1" fmla="*/ 13109 h 14874"/>
              <a:gd name="connsiteX2" fmla="*/ 2204 w 37845"/>
              <a:gd name="connsiteY2" fmla="*/ 11333 h 14874"/>
              <a:gd name="connsiteX3" fmla="*/ 2474 w 37845"/>
              <a:gd name="connsiteY3" fmla="*/ 11390 h 14874"/>
              <a:gd name="connsiteX4" fmla="*/ 2815 w 37845"/>
              <a:gd name="connsiteY4" fmla="*/ 11390 h 14874"/>
              <a:gd name="connsiteX5" fmla="*/ 35830 w 37845"/>
              <a:gd name="connsiteY5" fmla="*/ 11390 h 14874"/>
              <a:gd name="connsiteX6" fmla="*/ 37990 w 37845"/>
              <a:gd name="connsiteY6" fmla="*/ 13109 h 14874"/>
              <a:gd name="connsiteX7" fmla="*/ 35660 w 37845"/>
              <a:gd name="connsiteY7" fmla="*/ 14885 h 14874"/>
              <a:gd name="connsiteX8" fmla="*/ 144 w 37845"/>
              <a:gd name="connsiteY8" fmla="*/ 1730 h 14874"/>
              <a:gd name="connsiteX9" fmla="*/ 2417 w 37845"/>
              <a:gd name="connsiteY9" fmla="*/ 11 h 14874"/>
              <a:gd name="connsiteX10" fmla="*/ 35660 w 37845"/>
              <a:gd name="connsiteY10" fmla="*/ 11 h 14874"/>
              <a:gd name="connsiteX11" fmla="*/ 37933 w 37845"/>
              <a:gd name="connsiteY11" fmla="*/ 1730 h 14874"/>
              <a:gd name="connsiteX12" fmla="*/ 37820 w 37845"/>
              <a:gd name="connsiteY12" fmla="*/ 2397 h 14874"/>
              <a:gd name="connsiteX13" fmla="*/ 37209 w 37845"/>
              <a:gd name="connsiteY13" fmla="*/ 3122 h 14874"/>
              <a:gd name="connsiteX14" fmla="*/ 35887 w 37845"/>
              <a:gd name="connsiteY14" fmla="*/ 3449 h 14874"/>
              <a:gd name="connsiteX15" fmla="*/ 2261 w 37845"/>
              <a:gd name="connsiteY15" fmla="*/ 3449 h 14874"/>
              <a:gd name="connsiteX16" fmla="*/ 925 w 37845"/>
              <a:gd name="connsiteY16" fmla="*/ 3122 h 14874"/>
              <a:gd name="connsiteX17" fmla="*/ 314 w 37845"/>
              <a:gd name="connsiteY17" fmla="*/ 2397 h 14874"/>
              <a:gd name="connsiteX18" fmla="*/ 144 w 37845"/>
              <a:gd name="connsiteY18" fmla="*/ 1730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845" h="14874">
                <a:moveTo>
                  <a:pt x="2360" y="14885"/>
                </a:moveTo>
                <a:cubicBezTo>
                  <a:pt x="925" y="14885"/>
                  <a:pt x="144" y="14274"/>
                  <a:pt x="144" y="13109"/>
                </a:cubicBezTo>
                <a:cubicBezTo>
                  <a:pt x="144" y="11944"/>
                  <a:pt x="868" y="11333"/>
                  <a:pt x="2204" y="11333"/>
                </a:cubicBezTo>
                <a:cubicBezTo>
                  <a:pt x="2261" y="11333"/>
                  <a:pt x="2360" y="11333"/>
                  <a:pt x="2474" y="11390"/>
                </a:cubicBezTo>
                <a:cubicBezTo>
                  <a:pt x="2587" y="11390"/>
                  <a:pt x="2701" y="11390"/>
                  <a:pt x="2815" y="11390"/>
                </a:cubicBezTo>
                <a:lnTo>
                  <a:pt x="35830" y="11390"/>
                </a:lnTo>
                <a:cubicBezTo>
                  <a:pt x="37266" y="11390"/>
                  <a:pt x="37990" y="12001"/>
                  <a:pt x="37990" y="13109"/>
                </a:cubicBezTo>
                <a:cubicBezTo>
                  <a:pt x="37990" y="14274"/>
                  <a:pt x="37209" y="14885"/>
                  <a:pt x="35660" y="14885"/>
                </a:cubicBezTo>
                <a:close/>
                <a:moveTo>
                  <a:pt x="144" y="1730"/>
                </a:moveTo>
                <a:cubicBezTo>
                  <a:pt x="144" y="565"/>
                  <a:pt x="925" y="11"/>
                  <a:pt x="2417" y="11"/>
                </a:cubicBezTo>
                <a:lnTo>
                  <a:pt x="35660" y="11"/>
                </a:lnTo>
                <a:cubicBezTo>
                  <a:pt x="37209" y="11"/>
                  <a:pt x="37933" y="565"/>
                  <a:pt x="37933" y="1730"/>
                </a:cubicBezTo>
                <a:cubicBezTo>
                  <a:pt x="37933" y="1957"/>
                  <a:pt x="37933" y="2170"/>
                  <a:pt x="37820" y="2397"/>
                </a:cubicBezTo>
                <a:cubicBezTo>
                  <a:pt x="37777" y="2610"/>
                  <a:pt x="37549" y="2838"/>
                  <a:pt x="37209" y="3122"/>
                </a:cubicBezTo>
                <a:cubicBezTo>
                  <a:pt x="36882" y="3335"/>
                  <a:pt x="36441" y="3449"/>
                  <a:pt x="35887" y="3449"/>
                </a:cubicBezTo>
                <a:lnTo>
                  <a:pt x="2261" y="3449"/>
                </a:lnTo>
                <a:cubicBezTo>
                  <a:pt x="1693" y="3449"/>
                  <a:pt x="1252" y="3335"/>
                  <a:pt x="925" y="3122"/>
                </a:cubicBezTo>
                <a:cubicBezTo>
                  <a:pt x="584" y="2838"/>
                  <a:pt x="371" y="2610"/>
                  <a:pt x="314" y="2397"/>
                </a:cubicBezTo>
                <a:cubicBezTo>
                  <a:pt x="201" y="2170"/>
                  <a:pt x="144" y="1957"/>
                  <a:pt x="144" y="1730"/>
                </a:cubicBezTo>
                <a:close/>
              </a:path>
            </a:pathLst>
          </a:custGeom>
          <a:solidFill>
            <a:srgbClr val="666666"/>
          </a:solidFill>
          <a:ln w="14206" cap="flat">
            <a:noFill/>
            <a:prstDash val="solid"/>
            <a:miter/>
          </a:ln>
        </p:spPr>
        <p:txBody>
          <a:bodyPr rtlCol="0" anchor="ctr"/>
          <a:lstStyle/>
          <a:p>
            <a:endParaRPr lang="en-AE"/>
          </a:p>
        </p:txBody>
      </p:sp>
      <p:sp>
        <p:nvSpPr>
          <p:cNvPr id="129" name="Freeform: Shape 128">
            <a:extLst>
              <a:ext uri="{FF2B5EF4-FFF2-40B4-BE49-F238E27FC236}">
                <a16:creationId xmlns:a16="http://schemas.microsoft.com/office/drawing/2014/main" id="{E67CCFDC-0916-B49E-57E7-B12C240EB76F}"/>
              </a:ext>
            </a:extLst>
          </p:cNvPr>
          <p:cNvSpPr/>
          <p:nvPr/>
        </p:nvSpPr>
        <p:spPr>
          <a:xfrm>
            <a:off x="8680980" y="2820585"/>
            <a:ext cx="36467" cy="60629"/>
          </a:xfrm>
          <a:custGeom>
            <a:avLst/>
            <a:gdLst>
              <a:gd name="connsiteX0" fmla="*/ 145 w 23199"/>
              <a:gd name="connsiteY0" fmla="*/ 9344 h 38570"/>
              <a:gd name="connsiteX1" fmla="*/ 11184 w 23199"/>
              <a:gd name="connsiteY1" fmla="*/ 11 h 38570"/>
              <a:gd name="connsiteX2" fmla="*/ 20006 w 23199"/>
              <a:gd name="connsiteY2" fmla="*/ 3619 h 38570"/>
              <a:gd name="connsiteX3" fmla="*/ 23344 w 23199"/>
              <a:gd name="connsiteY3" fmla="*/ 12228 h 38570"/>
              <a:gd name="connsiteX4" fmla="*/ 22790 w 23199"/>
              <a:gd name="connsiteY4" fmla="*/ 15837 h 38570"/>
              <a:gd name="connsiteX5" fmla="*/ 20674 w 23199"/>
              <a:gd name="connsiteY5" fmla="*/ 19331 h 38570"/>
              <a:gd name="connsiteX6" fmla="*/ 17960 w 23199"/>
              <a:gd name="connsiteY6" fmla="*/ 22329 h 38570"/>
              <a:gd name="connsiteX7" fmla="*/ 13854 w 23199"/>
              <a:gd name="connsiteY7" fmla="*/ 25994 h 38570"/>
              <a:gd name="connsiteX8" fmla="*/ 4691 w 23199"/>
              <a:gd name="connsiteY8" fmla="*/ 34589 h 38570"/>
              <a:gd name="connsiteX9" fmla="*/ 23344 w 23199"/>
              <a:gd name="connsiteY9" fmla="*/ 34589 h 38570"/>
              <a:gd name="connsiteX10" fmla="*/ 23344 w 23199"/>
              <a:gd name="connsiteY10" fmla="*/ 38581 h 38570"/>
              <a:gd name="connsiteX11" fmla="*/ 586 w 23199"/>
              <a:gd name="connsiteY11" fmla="*/ 38581 h 38570"/>
              <a:gd name="connsiteX12" fmla="*/ 586 w 23199"/>
              <a:gd name="connsiteY12" fmla="*/ 34916 h 38570"/>
              <a:gd name="connsiteX13" fmla="*/ 8030 w 23199"/>
              <a:gd name="connsiteY13" fmla="*/ 27599 h 38570"/>
              <a:gd name="connsiteX14" fmla="*/ 9962 w 23199"/>
              <a:gd name="connsiteY14" fmla="*/ 25767 h 38570"/>
              <a:gd name="connsiteX15" fmla="*/ 11965 w 23199"/>
              <a:gd name="connsiteY15" fmla="*/ 23934 h 38570"/>
              <a:gd name="connsiteX16" fmla="*/ 13684 w 23199"/>
              <a:gd name="connsiteY16" fmla="*/ 22215 h 38570"/>
              <a:gd name="connsiteX17" fmla="*/ 15346 w 23199"/>
              <a:gd name="connsiteY17" fmla="*/ 20326 h 38570"/>
              <a:gd name="connsiteX18" fmla="*/ 16682 w 23199"/>
              <a:gd name="connsiteY18" fmla="*/ 18550 h 38570"/>
              <a:gd name="connsiteX19" fmla="*/ 17790 w 23199"/>
              <a:gd name="connsiteY19" fmla="*/ 16604 h 38570"/>
              <a:gd name="connsiteX20" fmla="*/ 18344 w 23199"/>
              <a:gd name="connsiteY20" fmla="*/ 14672 h 38570"/>
              <a:gd name="connsiteX21" fmla="*/ 18685 w 23199"/>
              <a:gd name="connsiteY21" fmla="*/ 12399 h 38570"/>
              <a:gd name="connsiteX22" fmla="*/ 16355 w 23199"/>
              <a:gd name="connsiteY22" fmla="*/ 6290 h 38570"/>
              <a:gd name="connsiteX23" fmla="*/ 10459 w 23199"/>
              <a:gd name="connsiteY23" fmla="*/ 3789 h 38570"/>
              <a:gd name="connsiteX24" fmla="*/ 7021 w 23199"/>
              <a:gd name="connsiteY24" fmla="*/ 4684 h 38570"/>
              <a:gd name="connsiteX25" fmla="*/ 4748 w 23199"/>
              <a:gd name="connsiteY25" fmla="*/ 6787 h 38570"/>
              <a:gd name="connsiteX26" fmla="*/ 3470 w 23199"/>
              <a:gd name="connsiteY26" fmla="*/ 9344 h 38570"/>
              <a:gd name="connsiteX27" fmla="*/ 2859 w 23199"/>
              <a:gd name="connsiteY27" fmla="*/ 11560 h 38570"/>
              <a:gd name="connsiteX28" fmla="*/ 2589 w 23199"/>
              <a:gd name="connsiteY28" fmla="*/ 12498 h 3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99" h="38570">
                <a:moveTo>
                  <a:pt x="145" y="9344"/>
                </a:moveTo>
                <a:cubicBezTo>
                  <a:pt x="2035" y="3122"/>
                  <a:pt x="5700" y="11"/>
                  <a:pt x="11184" y="11"/>
                </a:cubicBezTo>
                <a:cubicBezTo>
                  <a:pt x="14849" y="11"/>
                  <a:pt x="17790" y="1232"/>
                  <a:pt x="20006" y="3619"/>
                </a:cubicBezTo>
                <a:cubicBezTo>
                  <a:pt x="22236" y="6006"/>
                  <a:pt x="23344" y="8890"/>
                  <a:pt x="23344" y="12228"/>
                </a:cubicBezTo>
                <a:cubicBezTo>
                  <a:pt x="23344" y="13563"/>
                  <a:pt x="23174" y="14771"/>
                  <a:pt x="22790" y="15837"/>
                </a:cubicBezTo>
                <a:cubicBezTo>
                  <a:pt x="22449" y="16945"/>
                  <a:pt x="21725" y="18110"/>
                  <a:pt x="20674" y="19331"/>
                </a:cubicBezTo>
                <a:cubicBezTo>
                  <a:pt x="19679" y="20553"/>
                  <a:pt x="18727" y="21548"/>
                  <a:pt x="17960" y="22329"/>
                </a:cubicBezTo>
                <a:cubicBezTo>
                  <a:pt x="17179" y="23053"/>
                  <a:pt x="15787" y="24318"/>
                  <a:pt x="13854" y="25994"/>
                </a:cubicBezTo>
                <a:cubicBezTo>
                  <a:pt x="12846" y="26932"/>
                  <a:pt x="9806" y="29759"/>
                  <a:pt x="4691" y="34589"/>
                </a:cubicBezTo>
                <a:lnTo>
                  <a:pt x="23344" y="34589"/>
                </a:lnTo>
                <a:lnTo>
                  <a:pt x="23344" y="38581"/>
                </a:lnTo>
                <a:lnTo>
                  <a:pt x="586" y="38581"/>
                </a:lnTo>
                <a:lnTo>
                  <a:pt x="586" y="34916"/>
                </a:lnTo>
                <a:lnTo>
                  <a:pt x="8030" y="27599"/>
                </a:lnTo>
                <a:cubicBezTo>
                  <a:pt x="8300" y="27258"/>
                  <a:pt x="8967" y="26648"/>
                  <a:pt x="9962" y="25767"/>
                </a:cubicBezTo>
                <a:cubicBezTo>
                  <a:pt x="10970" y="24829"/>
                  <a:pt x="11624" y="24218"/>
                  <a:pt x="11965" y="23934"/>
                </a:cubicBezTo>
                <a:cubicBezTo>
                  <a:pt x="12292" y="23607"/>
                  <a:pt x="12903" y="22997"/>
                  <a:pt x="13684" y="22215"/>
                </a:cubicBezTo>
                <a:cubicBezTo>
                  <a:pt x="14522" y="21377"/>
                  <a:pt x="15076" y="20766"/>
                  <a:pt x="15346" y="20326"/>
                </a:cubicBezTo>
                <a:cubicBezTo>
                  <a:pt x="15687" y="19885"/>
                  <a:pt x="16127" y="19274"/>
                  <a:pt x="16682" y="18550"/>
                </a:cubicBezTo>
                <a:cubicBezTo>
                  <a:pt x="17236" y="17825"/>
                  <a:pt x="17619" y="17158"/>
                  <a:pt x="17790" y="16604"/>
                </a:cubicBezTo>
                <a:cubicBezTo>
                  <a:pt x="17960" y="16050"/>
                  <a:pt x="18173" y="15382"/>
                  <a:pt x="18344" y="14672"/>
                </a:cubicBezTo>
                <a:cubicBezTo>
                  <a:pt x="18571" y="13890"/>
                  <a:pt x="18685" y="13166"/>
                  <a:pt x="18685" y="12399"/>
                </a:cubicBezTo>
                <a:cubicBezTo>
                  <a:pt x="18685" y="9955"/>
                  <a:pt x="17903" y="7952"/>
                  <a:pt x="16355" y="6290"/>
                </a:cubicBezTo>
                <a:cubicBezTo>
                  <a:pt x="14792" y="4628"/>
                  <a:pt x="12846" y="3789"/>
                  <a:pt x="10459" y="3789"/>
                </a:cubicBezTo>
                <a:cubicBezTo>
                  <a:pt x="9195" y="3789"/>
                  <a:pt x="8030" y="4074"/>
                  <a:pt x="7021" y="4684"/>
                </a:cubicBezTo>
                <a:cubicBezTo>
                  <a:pt x="6027" y="5239"/>
                  <a:pt x="5245" y="5949"/>
                  <a:pt x="4748" y="6787"/>
                </a:cubicBezTo>
                <a:cubicBezTo>
                  <a:pt x="4251" y="7625"/>
                  <a:pt x="3810" y="8506"/>
                  <a:pt x="3470" y="9344"/>
                </a:cubicBezTo>
                <a:cubicBezTo>
                  <a:pt x="3200" y="10168"/>
                  <a:pt x="2972" y="10950"/>
                  <a:pt x="2859" y="11560"/>
                </a:cubicBezTo>
                <a:lnTo>
                  <a:pt x="2589" y="12498"/>
                </a:lnTo>
                <a:close/>
              </a:path>
            </a:pathLst>
          </a:custGeom>
          <a:solidFill>
            <a:srgbClr val="666666"/>
          </a:solidFill>
          <a:ln w="14206" cap="flat">
            <a:noFill/>
            <a:prstDash val="solid"/>
            <a:miter/>
          </a:ln>
        </p:spPr>
        <p:txBody>
          <a:bodyPr rtlCol="0" anchor="ctr"/>
          <a:lstStyle/>
          <a:p>
            <a:endParaRPr lang="en-AE"/>
          </a:p>
        </p:txBody>
      </p:sp>
      <p:sp>
        <p:nvSpPr>
          <p:cNvPr id="130" name="Freeform: Shape 129">
            <a:extLst>
              <a:ext uri="{FF2B5EF4-FFF2-40B4-BE49-F238E27FC236}">
                <a16:creationId xmlns:a16="http://schemas.microsoft.com/office/drawing/2014/main" id="{BBA1A9FF-D57E-8A79-9ED7-721A3E89C7AF}"/>
              </a:ext>
            </a:extLst>
          </p:cNvPr>
          <p:cNvSpPr/>
          <p:nvPr/>
        </p:nvSpPr>
        <p:spPr>
          <a:xfrm>
            <a:off x="8567313" y="2910535"/>
            <a:ext cx="35684" cy="65497"/>
          </a:xfrm>
          <a:custGeom>
            <a:avLst/>
            <a:gdLst>
              <a:gd name="connsiteX0" fmla="*/ 143 w 22701"/>
              <a:gd name="connsiteY0" fmla="*/ 28482 h 41667"/>
              <a:gd name="connsiteX1" fmla="*/ 3083 w 22701"/>
              <a:gd name="connsiteY1" fmla="*/ 18992 h 41667"/>
              <a:gd name="connsiteX2" fmla="*/ 10243 w 22701"/>
              <a:gd name="connsiteY2" fmla="*/ 15100 h 41667"/>
              <a:gd name="connsiteX3" fmla="*/ 18512 w 22701"/>
              <a:gd name="connsiteY3" fmla="*/ 18268 h 41667"/>
              <a:gd name="connsiteX4" fmla="*/ 18512 w 22701"/>
              <a:gd name="connsiteY4" fmla="*/ 13 h 41667"/>
              <a:gd name="connsiteX5" fmla="*/ 22845 w 22701"/>
              <a:gd name="connsiteY5" fmla="*/ 13 h 41667"/>
              <a:gd name="connsiteX6" fmla="*/ 22845 w 22701"/>
              <a:gd name="connsiteY6" fmla="*/ 41012 h 41667"/>
              <a:gd name="connsiteX7" fmla="*/ 18341 w 22701"/>
              <a:gd name="connsiteY7" fmla="*/ 41012 h 41667"/>
              <a:gd name="connsiteX8" fmla="*/ 18341 w 22701"/>
              <a:gd name="connsiteY8" fmla="*/ 38072 h 41667"/>
              <a:gd name="connsiteX9" fmla="*/ 9917 w 22701"/>
              <a:gd name="connsiteY9" fmla="*/ 41680 h 41667"/>
              <a:gd name="connsiteX10" fmla="*/ 2913 w 22701"/>
              <a:gd name="connsiteY10" fmla="*/ 37688 h 41667"/>
              <a:gd name="connsiteX11" fmla="*/ 143 w 22701"/>
              <a:gd name="connsiteY11" fmla="*/ 28482 h 41667"/>
              <a:gd name="connsiteX12" fmla="*/ 4589 w 22701"/>
              <a:gd name="connsiteY12" fmla="*/ 28425 h 41667"/>
              <a:gd name="connsiteX13" fmla="*/ 6976 w 22701"/>
              <a:gd name="connsiteY13" fmla="*/ 35799 h 41667"/>
              <a:gd name="connsiteX14" fmla="*/ 12246 w 22701"/>
              <a:gd name="connsiteY14" fmla="*/ 38128 h 41667"/>
              <a:gd name="connsiteX15" fmla="*/ 16452 w 22701"/>
              <a:gd name="connsiteY15" fmla="*/ 36523 h 41667"/>
              <a:gd name="connsiteX16" fmla="*/ 18341 w 22701"/>
              <a:gd name="connsiteY16" fmla="*/ 33412 h 41667"/>
              <a:gd name="connsiteX17" fmla="*/ 18341 w 22701"/>
              <a:gd name="connsiteY17" fmla="*/ 22544 h 41667"/>
              <a:gd name="connsiteX18" fmla="*/ 17120 w 22701"/>
              <a:gd name="connsiteY18" fmla="*/ 20370 h 41667"/>
              <a:gd name="connsiteX19" fmla="*/ 12900 w 22701"/>
              <a:gd name="connsiteY19" fmla="*/ 18651 h 41667"/>
              <a:gd name="connsiteX20" fmla="*/ 12801 w 22701"/>
              <a:gd name="connsiteY20" fmla="*/ 18651 h 41667"/>
              <a:gd name="connsiteX21" fmla="*/ 10130 w 22701"/>
              <a:gd name="connsiteY21" fmla="*/ 19149 h 41667"/>
              <a:gd name="connsiteX22" fmla="*/ 7473 w 22701"/>
              <a:gd name="connsiteY22" fmla="*/ 20711 h 41667"/>
              <a:gd name="connsiteX23" fmla="*/ 5357 w 22701"/>
              <a:gd name="connsiteY23" fmla="*/ 23766 h 41667"/>
              <a:gd name="connsiteX24" fmla="*/ 4589 w 22701"/>
              <a:gd name="connsiteY24" fmla="*/ 28425 h 4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701" h="41667">
                <a:moveTo>
                  <a:pt x="143" y="28482"/>
                </a:moveTo>
                <a:cubicBezTo>
                  <a:pt x="143" y="24703"/>
                  <a:pt x="1137" y="21535"/>
                  <a:pt x="3083" y="18992"/>
                </a:cubicBezTo>
                <a:cubicBezTo>
                  <a:pt x="5086" y="16378"/>
                  <a:pt x="7473" y="15100"/>
                  <a:pt x="10243" y="15100"/>
                </a:cubicBezTo>
                <a:cubicBezTo>
                  <a:pt x="13127" y="15100"/>
                  <a:pt x="15898" y="16151"/>
                  <a:pt x="18512" y="18268"/>
                </a:cubicBezTo>
                <a:lnTo>
                  <a:pt x="18512" y="13"/>
                </a:lnTo>
                <a:lnTo>
                  <a:pt x="22845" y="13"/>
                </a:lnTo>
                <a:lnTo>
                  <a:pt x="22845" y="41012"/>
                </a:lnTo>
                <a:lnTo>
                  <a:pt x="18341" y="41012"/>
                </a:lnTo>
                <a:lnTo>
                  <a:pt x="18341" y="38072"/>
                </a:lnTo>
                <a:cubicBezTo>
                  <a:pt x="15898" y="40458"/>
                  <a:pt x="13071" y="41680"/>
                  <a:pt x="9917" y="41680"/>
                </a:cubicBezTo>
                <a:cubicBezTo>
                  <a:pt x="7132" y="41680"/>
                  <a:pt x="4802" y="40359"/>
                  <a:pt x="2913" y="37688"/>
                </a:cubicBezTo>
                <a:cubicBezTo>
                  <a:pt x="1080" y="35031"/>
                  <a:pt x="143" y="31977"/>
                  <a:pt x="143" y="28482"/>
                </a:cubicBezTo>
                <a:close/>
                <a:moveTo>
                  <a:pt x="4589" y="28425"/>
                </a:moveTo>
                <a:cubicBezTo>
                  <a:pt x="4589" y="31750"/>
                  <a:pt x="5357" y="34250"/>
                  <a:pt x="6976" y="35799"/>
                </a:cubicBezTo>
                <a:cubicBezTo>
                  <a:pt x="8581" y="37361"/>
                  <a:pt x="10300" y="38128"/>
                  <a:pt x="12246" y="38128"/>
                </a:cubicBezTo>
                <a:cubicBezTo>
                  <a:pt x="13852" y="38128"/>
                  <a:pt x="15244" y="37631"/>
                  <a:pt x="16452" y="36523"/>
                </a:cubicBezTo>
                <a:cubicBezTo>
                  <a:pt x="17730" y="35472"/>
                  <a:pt x="18341" y="34421"/>
                  <a:pt x="18341" y="33412"/>
                </a:cubicBezTo>
                <a:lnTo>
                  <a:pt x="18341" y="22544"/>
                </a:lnTo>
                <a:cubicBezTo>
                  <a:pt x="18341" y="21819"/>
                  <a:pt x="17958" y="21095"/>
                  <a:pt x="17120" y="20370"/>
                </a:cubicBezTo>
                <a:cubicBezTo>
                  <a:pt x="15898" y="19205"/>
                  <a:pt x="14520" y="18651"/>
                  <a:pt x="12900" y="18651"/>
                </a:cubicBezTo>
                <a:lnTo>
                  <a:pt x="12801" y="18651"/>
                </a:lnTo>
                <a:cubicBezTo>
                  <a:pt x="11906" y="18651"/>
                  <a:pt x="11025" y="18822"/>
                  <a:pt x="10130" y="19149"/>
                </a:cubicBezTo>
                <a:cubicBezTo>
                  <a:pt x="9249" y="19490"/>
                  <a:pt x="8354" y="20044"/>
                  <a:pt x="7473" y="20711"/>
                </a:cubicBezTo>
                <a:cubicBezTo>
                  <a:pt x="6635" y="21436"/>
                  <a:pt x="5911" y="22430"/>
                  <a:pt x="5357" y="23766"/>
                </a:cubicBezTo>
                <a:cubicBezTo>
                  <a:pt x="4859" y="25087"/>
                  <a:pt x="4589" y="26650"/>
                  <a:pt x="4589" y="28425"/>
                </a:cubicBezTo>
                <a:close/>
              </a:path>
            </a:pathLst>
          </a:custGeom>
          <a:solidFill>
            <a:srgbClr val="666666"/>
          </a:solidFill>
          <a:ln w="14206" cap="flat">
            <a:noFill/>
            <a:prstDash val="solid"/>
            <a:miter/>
          </a:ln>
        </p:spPr>
        <p:txBody>
          <a:bodyPr rtlCol="0" anchor="ctr"/>
          <a:lstStyle/>
          <a:p>
            <a:endParaRPr lang="en-AE"/>
          </a:p>
        </p:txBody>
      </p:sp>
      <p:sp>
        <p:nvSpPr>
          <p:cNvPr id="131" name="Freeform: Shape 130">
            <a:extLst>
              <a:ext uri="{FF2B5EF4-FFF2-40B4-BE49-F238E27FC236}">
                <a16:creationId xmlns:a16="http://schemas.microsoft.com/office/drawing/2014/main" id="{2E72B523-2F96-3DD5-A82B-90424EE23945}"/>
              </a:ext>
            </a:extLst>
          </p:cNvPr>
          <p:cNvSpPr/>
          <p:nvPr/>
        </p:nvSpPr>
        <p:spPr>
          <a:xfrm>
            <a:off x="8615370" y="2940974"/>
            <a:ext cx="59423" cy="23381"/>
          </a:xfrm>
          <a:custGeom>
            <a:avLst/>
            <a:gdLst>
              <a:gd name="connsiteX0" fmla="*/ 2374 w 37803"/>
              <a:gd name="connsiteY0" fmla="*/ 14887 h 14874"/>
              <a:gd name="connsiteX1" fmla="*/ 144 w 37803"/>
              <a:gd name="connsiteY1" fmla="*/ 13168 h 14874"/>
              <a:gd name="connsiteX2" fmla="*/ 2147 w 37803"/>
              <a:gd name="connsiteY2" fmla="*/ 11392 h 14874"/>
              <a:gd name="connsiteX3" fmla="*/ 2431 w 37803"/>
              <a:gd name="connsiteY3" fmla="*/ 11392 h 14874"/>
              <a:gd name="connsiteX4" fmla="*/ 2758 w 37803"/>
              <a:gd name="connsiteY4" fmla="*/ 11392 h 14874"/>
              <a:gd name="connsiteX5" fmla="*/ 35774 w 37803"/>
              <a:gd name="connsiteY5" fmla="*/ 11392 h 14874"/>
              <a:gd name="connsiteX6" fmla="*/ 37947 w 37803"/>
              <a:gd name="connsiteY6" fmla="*/ 13111 h 14874"/>
              <a:gd name="connsiteX7" fmla="*/ 35603 w 37803"/>
              <a:gd name="connsiteY7" fmla="*/ 14887 h 14874"/>
              <a:gd name="connsiteX8" fmla="*/ 144 w 37803"/>
              <a:gd name="connsiteY8" fmla="*/ 1789 h 14874"/>
              <a:gd name="connsiteX9" fmla="*/ 2431 w 37803"/>
              <a:gd name="connsiteY9" fmla="*/ 13 h 14874"/>
              <a:gd name="connsiteX10" fmla="*/ 35660 w 37803"/>
              <a:gd name="connsiteY10" fmla="*/ 13 h 14874"/>
              <a:gd name="connsiteX11" fmla="*/ 37947 w 37803"/>
              <a:gd name="connsiteY11" fmla="*/ 1789 h 14874"/>
              <a:gd name="connsiteX12" fmla="*/ 37834 w 37803"/>
              <a:gd name="connsiteY12" fmla="*/ 2399 h 14874"/>
              <a:gd name="connsiteX13" fmla="*/ 37223 w 37803"/>
              <a:gd name="connsiteY13" fmla="*/ 3124 h 14874"/>
              <a:gd name="connsiteX14" fmla="*/ 35831 w 37803"/>
              <a:gd name="connsiteY14" fmla="*/ 3451 h 14874"/>
              <a:gd name="connsiteX15" fmla="*/ 2261 w 37803"/>
              <a:gd name="connsiteY15" fmla="*/ 3451 h 14874"/>
              <a:gd name="connsiteX16" fmla="*/ 869 w 37803"/>
              <a:gd name="connsiteY16" fmla="*/ 3124 h 14874"/>
              <a:gd name="connsiteX17" fmla="*/ 258 w 37803"/>
              <a:gd name="connsiteY17" fmla="*/ 2399 h 14874"/>
              <a:gd name="connsiteX18" fmla="*/ 144 w 37803"/>
              <a:gd name="connsiteY18" fmla="*/ 1789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803" h="14874">
                <a:moveTo>
                  <a:pt x="2374" y="14887"/>
                </a:moveTo>
                <a:cubicBezTo>
                  <a:pt x="869" y="14887"/>
                  <a:pt x="144" y="14333"/>
                  <a:pt x="144" y="13168"/>
                </a:cubicBezTo>
                <a:cubicBezTo>
                  <a:pt x="144" y="11946"/>
                  <a:pt x="812" y="11392"/>
                  <a:pt x="2147" y="11392"/>
                </a:cubicBezTo>
                <a:cubicBezTo>
                  <a:pt x="2261" y="11392"/>
                  <a:pt x="2374" y="11392"/>
                  <a:pt x="2431" y="11392"/>
                </a:cubicBezTo>
                <a:cubicBezTo>
                  <a:pt x="2588" y="11392"/>
                  <a:pt x="2701" y="11392"/>
                  <a:pt x="2758" y="11392"/>
                </a:cubicBezTo>
                <a:lnTo>
                  <a:pt x="35774" y="11392"/>
                </a:lnTo>
                <a:cubicBezTo>
                  <a:pt x="37223" y="11392"/>
                  <a:pt x="37947" y="12003"/>
                  <a:pt x="37947" y="13111"/>
                </a:cubicBezTo>
                <a:cubicBezTo>
                  <a:pt x="37947" y="14276"/>
                  <a:pt x="37166" y="14887"/>
                  <a:pt x="35603" y="14887"/>
                </a:cubicBezTo>
                <a:close/>
                <a:moveTo>
                  <a:pt x="144" y="1789"/>
                </a:moveTo>
                <a:cubicBezTo>
                  <a:pt x="144" y="624"/>
                  <a:pt x="925" y="13"/>
                  <a:pt x="2431" y="13"/>
                </a:cubicBezTo>
                <a:lnTo>
                  <a:pt x="35660" y="13"/>
                </a:lnTo>
                <a:cubicBezTo>
                  <a:pt x="37166" y="13"/>
                  <a:pt x="37947" y="624"/>
                  <a:pt x="37947" y="1789"/>
                </a:cubicBezTo>
                <a:cubicBezTo>
                  <a:pt x="37947" y="1959"/>
                  <a:pt x="37890" y="2172"/>
                  <a:pt x="37834" y="2399"/>
                </a:cubicBezTo>
                <a:cubicBezTo>
                  <a:pt x="37720" y="2627"/>
                  <a:pt x="37550" y="2897"/>
                  <a:pt x="37223" y="3124"/>
                </a:cubicBezTo>
                <a:cubicBezTo>
                  <a:pt x="36882" y="3337"/>
                  <a:pt x="36441" y="3451"/>
                  <a:pt x="35831" y="3451"/>
                </a:cubicBezTo>
                <a:lnTo>
                  <a:pt x="2261" y="3451"/>
                </a:lnTo>
                <a:cubicBezTo>
                  <a:pt x="1650" y="3451"/>
                  <a:pt x="1209" y="3337"/>
                  <a:pt x="869" y="3124"/>
                </a:cubicBezTo>
                <a:cubicBezTo>
                  <a:pt x="542" y="2840"/>
                  <a:pt x="314" y="2627"/>
                  <a:pt x="258" y="2399"/>
                </a:cubicBezTo>
                <a:cubicBezTo>
                  <a:pt x="201" y="2229"/>
                  <a:pt x="144" y="2016"/>
                  <a:pt x="144" y="1789"/>
                </a:cubicBezTo>
                <a:close/>
              </a:path>
            </a:pathLst>
          </a:custGeom>
          <a:solidFill>
            <a:srgbClr val="666666"/>
          </a:solidFill>
          <a:ln w="14206" cap="flat">
            <a:noFill/>
            <a:prstDash val="solid"/>
            <a:miter/>
          </a:ln>
        </p:spPr>
        <p:txBody>
          <a:bodyPr rtlCol="0" anchor="ctr"/>
          <a:lstStyle/>
          <a:p>
            <a:endParaRPr lang="en-AE"/>
          </a:p>
        </p:txBody>
      </p:sp>
      <p:sp>
        <p:nvSpPr>
          <p:cNvPr id="132" name="Freeform: Shape 131">
            <a:extLst>
              <a:ext uri="{FF2B5EF4-FFF2-40B4-BE49-F238E27FC236}">
                <a16:creationId xmlns:a16="http://schemas.microsoft.com/office/drawing/2014/main" id="{3F325709-DD60-ECD8-0B8C-4EA83AE4D0A4}"/>
              </a:ext>
            </a:extLst>
          </p:cNvPr>
          <p:cNvSpPr/>
          <p:nvPr/>
        </p:nvSpPr>
        <p:spPr>
          <a:xfrm>
            <a:off x="8683503" y="2914465"/>
            <a:ext cx="37159" cy="62438"/>
          </a:xfrm>
          <a:custGeom>
            <a:avLst/>
            <a:gdLst>
              <a:gd name="connsiteX0" fmla="*/ 145 w 23639"/>
              <a:gd name="connsiteY0" fmla="*/ 28255 h 39721"/>
              <a:gd name="connsiteX1" fmla="*/ 2035 w 23639"/>
              <a:gd name="connsiteY1" fmla="*/ 22487 h 39721"/>
              <a:gd name="connsiteX2" fmla="*/ 8030 w 23639"/>
              <a:gd name="connsiteY2" fmla="*/ 18424 h 39721"/>
              <a:gd name="connsiteX3" fmla="*/ 3143 w 23639"/>
              <a:gd name="connsiteY3" fmla="*/ 15384 h 39721"/>
              <a:gd name="connsiteX4" fmla="*/ 927 w 23639"/>
              <a:gd name="connsiteY4" fmla="*/ 9943 h 39721"/>
              <a:gd name="connsiteX5" fmla="*/ 4094 w 23639"/>
              <a:gd name="connsiteY5" fmla="*/ 2996 h 39721"/>
              <a:gd name="connsiteX6" fmla="*/ 11965 w 23639"/>
              <a:gd name="connsiteY6" fmla="*/ 13 h 39721"/>
              <a:gd name="connsiteX7" fmla="*/ 19793 w 23639"/>
              <a:gd name="connsiteY7" fmla="*/ 2996 h 39721"/>
              <a:gd name="connsiteX8" fmla="*/ 22961 w 23639"/>
              <a:gd name="connsiteY8" fmla="*/ 9943 h 39721"/>
              <a:gd name="connsiteX9" fmla="*/ 21185 w 23639"/>
              <a:gd name="connsiteY9" fmla="*/ 14873 h 39721"/>
              <a:gd name="connsiteX10" fmla="*/ 15857 w 23639"/>
              <a:gd name="connsiteY10" fmla="*/ 18424 h 39721"/>
              <a:gd name="connsiteX11" fmla="*/ 21398 w 23639"/>
              <a:gd name="connsiteY11" fmla="*/ 21976 h 39721"/>
              <a:gd name="connsiteX12" fmla="*/ 23785 w 23639"/>
              <a:gd name="connsiteY12" fmla="*/ 28369 h 39721"/>
              <a:gd name="connsiteX13" fmla="*/ 20404 w 23639"/>
              <a:gd name="connsiteY13" fmla="*/ 36353 h 39721"/>
              <a:gd name="connsiteX14" fmla="*/ 11965 w 23639"/>
              <a:gd name="connsiteY14" fmla="*/ 39734 h 39721"/>
              <a:gd name="connsiteX15" fmla="*/ 3583 w 23639"/>
              <a:gd name="connsiteY15" fmla="*/ 36353 h 39721"/>
              <a:gd name="connsiteX16" fmla="*/ 145 w 23639"/>
              <a:gd name="connsiteY16" fmla="*/ 28312 h 39721"/>
              <a:gd name="connsiteX17" fmla="*/ 4748 w 23639"/>
              <a:gd name="connsiteY17" fmla="*/ 28255 h 39721"/>
              <a:gd name="connsiteX18" fmla="*/ 6694 w 23639"/>
              <a:gd name="connsiteY18" fmla="*/ 34080 h 39721"/>
              <a:gd name="connsiteX19" fmla="*/ 11965 w 23639"/>
              <a:gd name="connsiteY19" fmla="*/ 36239 h 39721"/>
              <a:gd name="connsiteX20" fmla="*/ 17122 w 23639"/>
              <a:gd name="connsiteY20" fmla="*/ 34080 h 39721"/>
              <a:gd name="connsiteX21" fmla="*/ 19182 w 23639"/>
              <a:gd name="connsiteY21" fmla="*/ 28198 h 39721"/>
              <a:gd name="connsiteX22" fmla="*/ 17122 w 23639"/>
              <a:gd name="connsiteY22" fmla="*/ 22374 h 39721"/>
              <a:gd name="connsiteX23" fmla="*/ 11965 w 23639"/>
              <a:gd name="connsiteY23" fmla="*/ 20157 h 39721"/>
              <a:gd name="connsiteX24" fmla="*/ 6978 w 23639"/>
              <a:gd name="connsiteY24" fmla="*/ 22203 h 39721"/>
              <a:gd name="connsiteX25" fmla="*/ 4748 w 23639"/>
              <a:gd name="connsiteY25" fmla="*/ 28255 h 39721"/>
              <a:gd name="connsiteX26" fmla="*/ 4919 w 23639"/>
              <a:gd name="connsiteY26" fmla="*/ 10000 h 39721"/>
              <a:gd name="connsiteX27" fmla="*/ 6865 w 23639"/>
              <a:gd name="connsiteY27" fmla="*/ 14873 h 39721"/>
              <a:gd name="connsiteX28" fmla="*/ 11908 w 23639"/>
              <a:gd name="connsiteY28" fmla="*/ 16648 h 39721"/>
              <a:gd name="connsiteX29" fmla="*/ 17022 w 23639"/>
              <a:gd name="connsiteY29" fmla="*/ 14830 h 39721"/>
              <a:gd name="connsiteX30" fmla="*/ 19012 w 23639"/>
              <a:gd name="connsiteY30" fmla="*/ 10000 h 39721"/>
              <a:gd name="connsiteX31" fmla="*/ 17022 w 23639"/>
              <a:gd name="connsiteY31" fmla="*/ 5170 h 39721"/>
              <a:gd name="connsiteX32" fmla="*/ 11965 w 23639"/>
              <a:gd name="connsiteY32" fmla="*/ 3337 h 39721"/>
              <a:gd name="connsiteX33" fmla="*/ 6808 w 23639"/>
              <a:gd name="connsiteY33" fmla="*/ 5226 h 39721"/>
              <a:gd name="connsiteX34" fmla="*/ 4919 w 23639"/>
              <a:gd name="connsiteY34" fmla="*/ 10000 h 3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639" h="39721">
                <a:moveTo>
                  <a:pt x="145" y="28255"/>
                </a:moveTo>
                <a:cubicBezTo>
                  <a:pt x="145" y="26138"/>
                  <a:pt x="756" y="24206"/>
                  <a:pt x="2035" y="22487"/>
                </a:cubicBezTo>
                <a:cubicBezTo>
                  <a:pt x="3370" y="20754"/>
                  <a:pt x="5359" y="19376"/>
                  <a:pt x="8030" y="18424"/>
                </a:cubicBezTo>
                <a:cubicBezTo>
                  <a:pt x="6254" y="17813"/>
                  <a:pt x="4592" y="16819"/>
                  <a:pt x="3143" y="15384"/>
                </a:cubicBezTo>
                <a:cubicBezTo>
                  <a:pt x="1708" y="13935"/>
                  <a:pt x="927" y="12102"/>
                  <a:pt x="927" y="9943"/>
                </a:cubicBezTo>
                <a:cubicBezTo>
                  <a:pt x="927" y="7272"/>
                  <a:pt x="1978" y="4999"/>
                  <a:pt x="4094" y="2996"/>
                </a:cubicBezTo>
                <a:cubicBezTo>
                  <a:pt x="6254" y="1007"/>
                  <a:pt x="8854" y="13"/>
                  <a:pt x="11965" y="13"/>
                </a:cubicBezTo>
                <a:cubicBezTo>
                  <a:pt x="15133" y="13"/>
                  <a:pt x="17733" y="1007"/>
                  <a:pt x="19793" y="2996"/>
                </a:cubicBezTo>
                <a:cubicBezTo>
                  <a:pt x="21895" y="4999"/>
                  <a:pt x="22961" y="7329"/>
                  <a:pt x="22961" y="9943"/>
                </a:cubicBezTo>
                <a:cubicBezTo>
                  <a:pt x="22961" y="11719"/>
                  <a:pt x="22407" y="13324"/>
                  <a:pt x="21185" y="14873"/>
                </a:cubicBezTo>
                <a:cubicBezTo>
                  <a:pt x="20020" y="16378"/>
                  <a:pt x="18244" y="17543"/>
                  <a:pt x="15857" y="18424"/>
                </a:cubicBezTo>
                <a:cubicBezTo>
                  <a:pt x="17960" y="19035"/>
                  <a:pt x="19793" y="20257"/>
                  <a:pt x="21398" y="21976"/>
                </a:cubicBezTo>
                <a:cubicBezTo>
                  <a:pt x="23017" y="23709"/>
                  <a:pt x="23785" y="25812"/>
                  <a:pt x="23785" y="28369"/>
                </a:cubicBezTo>
                <a:cubicBezTo>
                  <a:pt x="23785" y="31366"/>
                  <a:pt x="22620" y="34023"/>
                  <a:pt x="20404" y="36353"/>
                </a:cubicBezTo>
                <a:cubicBezTo>
                  <a:pt x="18131" y="38626"/>
                  <a:pt x="15303" y="39734"/>
                  <a:pt x="11965" y="39734"/>
                </a:cubicBezTo>
                <a:cubicBezTo>
                  <a:pt x="8697" y="39734"/>
                  <a:pt x="5870" y="38626"/>
                  <a:pt x="3583" y="36353"/>
                </a:cubicBezTo>
                <a:cubicBezTo>
                  <a:pt x="1310" y="34080"/>
                  <a:pt x="145" y="31409"/>
                  <a:pt x="145" y="28312"/>
                </a:cubicBezTo>
                <a:close/>
                <a:moveTo>
                  <a:pt x="4748" y="28255"/>
                </a:moveTo>
                <a:cubicBezTo>
                  <a:pt x="4748" y="30642"/>
                  <a:pt x="5416" y="32588"/>
                  <a:pt x="6694" y="34080"/>
                </a:cubicBezTo>
                <a:cubicBezTo>
                  <a:pt x="8030" y="35529"/>
                  <a:pt x="9806" y="36239"/>
                  <a:pt x="11965" y="36239"/>
                </a:cubicBezTo>
                <a:cubicBezTo>
                  <a:pt x="14082" y="36239"/>
                  <a:pt x="15801" y="35529"/>
                  <a:pt x="17122" y="34080"/>
                </a:cubicBezTo>
                <a:cubicBezTo>
                  <a:pt x="18514" y="32631"/>
                  <a:pt x="19182" y="30699"/>
                  <a:pt x="19182" y="28198"/>
                </a:cubicBezTo>
                <a:cubicBezTo>
                  <a:pt x="19182" y="25812"/>
                  <a:pt x="18514" y="23865"/>
                  <a:pt x="17122" y="22374"/>
                </a:cubicBezTo>
                <a:cubicBezTo>
                  <a:pt x="15801" y="20925"/>
                  <a:pt x="14082" y="20157"/>
                  <a:pt x="11965" y="20157"/>
                </a:cubicBezTo>
                <a:cubicBezTo>
                  <a:pt x="10132" y="20157"/>
                  <a:pt x="8470" y="20811"/>
                  <a:pt x="6978" y="22203"/>
                </a:cubicBezTo>
                <a:cubicBezTo>
                  <a:pt x="5473" y="23538"/>
                  <a:pt x="4748" y="25527"/>
                  <a:pt x="4748" y="28255"/>
                </a:cubicBezTo>
                <a:close/>
                <a:moveTo>
                  <a:pt x="4919" y="10000"/>
                </a:moveTo>
                <a:cubicBezTo>
                  <a:pt x="4919" y="12045"/>
                  <a:pt x="5530" y="13651"/>
                  <a:pt x="6865" y="14873"/>
                </a:cubicBezTo>
                <a:cubicBezTo>
                  <a:pt x="8143" y="16037"/>
                  <a:pt x="9862" y="16648"/>
                  <a:pt x="11908" y="16648"/>
                </a:cubicBezTo>
                <a:cubicBezTo>
                  <a:pt x="14025" y="16648"/>
                  <a:pt x="15744" y="16037"/>
                  <a:pt x="17022" y="14830"/>
                </a:cubicBezTo>
                <a:cubicBezTo>
                  <a:pt x="18344" y="13551"/>
                  <a:pt x="19012" y="11989"/>
                  <a:pt x="19012" y="10000"/>
                </a:cubicBezTo>
                <a:cubicBezTo>
                  <a:pt x="19012" y="7997"/>
                  <a:pt x="18344" y="6391"/>
                  <a:pt x="17022" y="5170"/>
                </a:cubicBezTo>
                <a:cubicBezTo>
                  <a:pt x="15744" y="3948"/>
                  <a:pt x="14025" y="3337"/>
                  <a:pt x="11965" y="3337"/>
                </a:cubicBezTo>
                <a:cubicBezTo>
                  <a:pt x="9806" y="3337"/>
                  <a:pt x="8143" y="3948"/>
                  <a:pt x="6808" y="5226"/>
                </a:cubicBezTo>
                <a:cubicBezTo>
                  <a:pt x="5530" y="6448"/>
                  <a:pt x="4919" y="8053"/>
                  <a:pt x="4919" y="10000"/>
                </a:cubicBezTo>
                <a:close/>
              </a:path>
            </a:pathLst>
          </a:custGeom>
          <a:solidFill>
            <a:srgbClr val="666666"/>
          </a:solidFill>
          <a:ln w="14206" cap="flat">
            <a:noFill/>
            <a:prstDash val="solid"/>
            <a:miter/>
          </a:ln>
        </p:spPr>
        <p:txBody>
          <a:bodyPr rtlCol="0" anchor="ctr"/>
          <a:lstStyle/>
          <a:p>
            <a:endParaRPr lang="en-AE"/>
          </a:p>
        </p:txBody>
      </p:sp>
      <p:sp>
        <p:nvSpPr>
          <p:cNvPr id="133" name="Freeform: Shape 132">
            <a:extLst>
              <a:ext uri="{FF2B5EF4-FFF2-40B4-BE49-F238E27FC236}">
                <a16:creationId xmlns:a16="http://schemas.microsoft.com/office/drawing/2014/main" id="{49DB14D7-9BA5-CBA3-371F-9C1EE61D4B3C}"/>
              </a:ext>
            </a:extLst>
          </p:cNvPr>
          <p:cNvSpPr/>
          <p:nvPr/>
        </p:nvSpPr>
        <p:spPr>
          <a:xfrm>
            <a:off x="8725375" y="2952496"/>
            <a:ext cx="23738" cy="5315"/>
          </a:xfrm>
          <a:custGeom>
            <a:avLst/>
            <a:gdLst>
              <a:gd name="connsiteX0" fmla="*/ 146 w 15101"/>
              <a:gd name="connsiteY0" fmla="*/ 13 h 3381"/>
              <a:gd name="connsiteX1" fmla="*/ 15247 w 15101"/>
              <a:gd name="connsiteY1" fmla="*/ 13 h 3381"/>
              <a:gd name="connsiteX2" fmla="*/ 15247 w 15101"/>
              <a:gd name="connsiteY2" fmla="*/ 3394 h 3381"/>
              <a:gd name="connsiteX3" fmla="*/ 146 w 15101"/>
              <a:gd name="connsiteY3" fmla="*/ 3394 h 3381"/>
            </a:gdLst>
            <a:ahLst/>
            <a:cxnLst>
              <a:cxn ang="0">
                <a:pos x="connsiteX0" y="connsiteY0"/>
              </a:cxn>
              <a:cxn ang="0">
                <a:pos x="connsiteX1" y="connsiteY1"/>
              </a:cxn>
              <a:cxn ang="0">
                <a:pos x="connsiteX2" y="connsiteY2"/>
              </a:cxn>
              <a:cxn ang="0">
                <a:pos x="connsiteX3" y="connsiteY3"/>
              </a:cxn>
            </a:cxnLst>
            <a:rect l="l" t="t" r="r" b="b"/>
            <a:pathLst>
              <a:path w="15101" h="3381">
                <a:moveTo>
                  <a:pt x="146" y="13"/>
                </a:moveTo>
                <a:lnTo>
                  <a:pt x="15247" y="13"/>
                </a:lnTo>
                <a:lnTo>
                  <a:pt x="15247" y="3394"/>
                </a:lnTo>
                <a:lnTo>
                  <a:pt x="146" y="3394"/>
                </a:lnTo>
                <a:close/>
              </a:path>
            </a:pathLst>
          </a:custGeom>
          <a:solidFill>
            <a:srgbClr val="666666"/>
          </a:solidFill>
          <a:ln w="14206" cap="flat">
            <a:noFill/>
            <a:prstDash val="solid"/>
            <a:miter/>
          </a:ln>
        </p:spPr>
        <p:txBody>
          <a:bodyPr rtlCol="0" anchor="ctr"/>
          <a:lstStyle/>
          <a:p>
            <a:endParaRPr lang="en-AE"/>
          </a:p>
        </p:txBody>
      </p:sp>
      <p:sp>
        <p:nvSpPr>
          <p:cNvPr id="134" name="Freeform: Shape 133">
            <a:extLst>
              <a:ext uri="{FF2B5EF4-FFF2-40B4-BE49-F238E27FC236}">
                <a16:creationId xmlns:a16="http://schemas.microsoft.com/office/drawing/2014/main" id="{F640E17D-F013-C74E-35CD-64318A744E8C}"/>
              </a:ext>
            </a:extLst>
          </p:cNvPr>
          <p:cNvSpPr/>
          <p:nvPr/>
        </p:nvSpPr>
        <p:spPr>
          <a:xfrm>
            <a:off x="8762198" y="2914465"/>
            <a:ext cx="29901" cy="60517"/>
          </a:xfrm>
          <a:custGeom>
            <a:avLst/>
            <a:gdLst>
              <a:gd name="connsiteX0" fmla="*/ 147 w 19022"/>
              <a:gd name="connsiteY0" fmla="*/ 7059 h 38499"/>
              <a:gd name="connsiteX1" fmla="*/ 147 w 19022"/>
              <a:gd name="connsiteY1" fmla="*/ 3777 h 38499"/>
              <a:gd name="connsiteX2" fmla="*/ 11015 w 19022"/>
              <a:gd name="connsiteY2" fmla="*/ 13 h 38499"/>
              <a:gd name="connsiteX3" fmla="*/ 12066 w 19022"/>
              <a:gd name="connsiteY3" fmla="*/ 13 h 38499"/>
              <a:gd name="connsiteX4" fmla="*/ 12066 w 19022"/>
              <a:gd name="connsiteY4" fmla="*/ 35188 h 38499"/>
              <a:gd name="connsiteX5" fmla="*/ 19170 w 19022"/>
              <a:gd name="connsiteY5" fmla="*/ 35188 h 38499"/>
              <a:gd name="connsiteX6" fmla="*/ 19170 w 19022"/>
              <a:gd name="connsiteY6" fmla="*/ 38512 h 38499"/>
              <a:gd name="connsiteX7" fmla="*/ 474 w 19022"/>
              <a:gd name="connsiteY7" fmla="*/ 38512 h 38499"/>
              <a:gd name="connsiteX8" fmla="*/ 474 w 19022"/>
              <a:gd name="connsiteY8" fmla="*/ 35188 h 38499"/>
              <a:gd name="connsiteX9" fmla="*/ 7577 w 19022"/>
              <a:gd name="connsiteY9" fmla="*/ 35188 h 38499"/>
              <a:gd name="connsiteX10" fmla="*/ 7577 w 19022"/>
              <a:gd name="connsiteY10" fmla="*/ 5724 h 38499"/>
              <a:gd name="connsiteX11" fmla="*/ 147 w 19022"/>
              <a:gd name="connsiteY11" fmla="*/ 7059 h 3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2" h="38499">
                <a:moveTo>
                  <a:pt x="147" y="7059"/>
                </a:moveTo>
                <a:lnTo>
                  <a:pt x="147" y="3777"/>
                </a:lnTo>
                <a:cubicBezTo>
                  <a:pt x="4693" y="3777"/>
                  <a:pt x="8358" y="2499"/>
                  <a:pt x="11015" y="13"/>
                </a:cubicBezTo>
                <a:lnTo>
                  <a:pt x="12066" y="13"/>
                </a:lnTo>
                <a:lnTo>
                  <a:pt x="12066" y="35188"/>
                </a:lnTo>
                <a:lnTo>
                  <a:pt x="19170" y="35188"/>
                </a:lnTo>
                <a:lnTo>
                  <a:pt x="19170" y="38512"/>
                </a:lnTo>
                <a:lnTo>
                  <a:pt x="474" y="38512"/>
                </a:lnTo>
                <a:lnTo>
                  <a:pt x="474" y="35188"/>
                </a:lnTo>
                <a:lnTo>
                  <a:pt x="7577" y="35188"/>
                </a:lnTo>
                <a:lnTo>
                  <a:pt x="7577" y="5724"/>
                </a:lnTo>
                <a:cubicBezTo>
                  <a:pt x="5304" y="6604"/>
                  <a:pt x="2861" y="7059"/>
                  <a:pt x="147" y="7059"/>
                </a:cubicBezTo>
                <a:close/>
              </a:path>
            </a:pathLst>
          </a:custGeom>
          <a:solidFill>
            <a:srgbClr val="666666"/>
          </a:solidFill>
          <a:ln w="14206" cap="flat">
            <a:noFill/>
            <a:prstDash val="solid"/>
            <a:miter/>
          </a:ln>
        </p:spPr>
        <p:txBody>
          <a:bodyPr rtlCol="0" anchor="ctr"/>
          <a:lstStyle/>
          <a:p>
            <a:endParaRPr lang="en-AE"/>
          </a:p>
        </p:txBody>
      </p:sp>
      <p:sp>
        <p:nvSpPr>
          <p:cNvPr id="135" name="Freeform: Shape 134">
            <a:extLst>
              <a:ext uri="{FF2B5EF4-FFF2-40B4-BE49-F238E27FC236}">
                <a16:creationId xmlns:a16="http://schemas.microsoft.com/office/drawing/2014/main" id="{88CAA175-F351-86C2-AADD-EB24BC13001C}"/>
              </a:ext>
            </a:extLst>
          </p:cNvPr>
          <p:cNvSpPr/>
          <p:nvPr/>
        </p:nvSpPr>
        <p:spPr>
          <a:xfrm>
            <a:off x="8771177" y="4112232"/>
            <a:ext cx="34636" cy="64471"/>
          </a:xfrm>
          <a:custGeom>
            <a:avLst/>
            <a:gdLst>
              <a:gd name="connsiteX0" fmla="*/ 147 w 22034"/>
              <a:gd name="connsiteY0" fmla="*/ 41053 h 41014"/>
              <a:gd name="connsiteX1" fmla="*/ 147 w 22034"/>
              <a:gd name="connsiteY1" fmla="*/ 39 h 41014"/>
              <a:gd name="connsiteX2" fmla="*/ 4196 w 22034"/>
              <a:gd name="connsiteY2" fmla="*/ 39 h 41014"/>
              <a:gd name="connsiteX3" fmla="*/ 4196 w 22034"/>
              <a:gd name="connsiteY3" fmla="*/ 27685 h 41014"/>
              <a:gd name="connsiteX4" fmla="*/ 15803 w 22034"/>
              <a:gd name="connsiteY4" fmla="*/ 15808 h 41014"/>
              <a:gd name="connsiteX5" fmla="*/ 20960 w 22034"/>
              <a:gd name="connsiteY5" fmla="*/ 15808 h 41014"/>
              <a:gd name="connsiteX6" fmla="*/ 11356 w 22034"/>
              <a:gd name="connsiteY6" fmla="*/ 25568 h 41014"/>
              <a:gd name="connsiteX7" fmla="*/ 22181 w 22034"/>
              <a:gd name="connsiteY7" fmla="*/ 41053 h 41014"/>
              <a:gd name="connsiteX8" fmla="*/ 17522 w 22034"/>
              <a:gd name="connsiteY8" fmla="*/ 41053 h 41014"/>
              <a:gd name="connsiteX9" fmla="*/ 8643 w 22034"/>
              <a:gd name="connsiteY9" fmla="*/ 28338 h 41014"/>
              <a:gd name="connsiteX10" fmla="*/ 4083 w 22034"/>
              <a:gd name="connsiteY10" fmla="*/ 33012 h 41014"/>
              <a:gd name="connsiteX11" fmla="*/ 4083 w 22034"/>
              <a:gd name="connsiteY11" fmla="*/ 41053 h 4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34" h="41014">
                <a:moveTo>
                  <a:pt x="147" y="41053"/>
                </a:moveTo>
                <a:lnTo>
                  <a:pt x="147" y="39"/>
                </a:lnTo>
                <a:lnTo>
                  <a:pt x="4196" y="39"/>
                </a:lnTo>
                <a:lnTo>
                  <a:pt x="4196" y="27685"/>
                </a:lnTo>
                <a:lnTo>
                  <a:pt x="15803" y="15808"/>
                </a:lnTo>
                <a:lnTo>
                  <a:pt x="20960" y="15808"/>
                </a:lnTo>
                <a:lnTo>
                  <a:pt x="11356" y="25568"/>
                </a:lnTo>
                <a:lnTo>
                  <a:pt x="22181" y="41053"/>
                </a:lnTo>
                <a:lnTo>
                  <a:pt x="17522" y="41053"/>
                </a:lnTo>
                <a:lnTo>
                  <a:pt x="8643" y="28338"/>
                </a:lnTo>
                <a:lnTo>
                  <a:pt x="4083" y="33012"/>
                </a:lnTo>
                <a:lnTo>
                  <a:pt x="4083" y="41053"/>
                </a:lnTo>
                <a:close/>
              </a:path>
            </a:pathLst>
          </a:custGeom>
          <a:solidFill>
            <a:srgbClr val="666666"/>
          </a:solidFill>
          <a:ln w="14206" cap="flat">
            <a:noFill/>
            <a:prstDash val="solid"/>
            <a:miter/>
          </a:ln>
        </p:spPr>
        <p:txBody>
          <a:bodyPr rtlCol="0" anchor="ctr"/>
          <a:lstStyle/>
          <a:p>
            <a:endParaRPr lang="en-AE"/>
          </a:p>
        </p:txBody>
      </p:sp>
      <p:sp>
        <p:nvSpPr>
          <p:cNvPr id="136" name="Freeform: Shape 135">
            <a:extLst>
              <a:ext uri="{FF2B5EF4-FFF2-40B4-BE49-F238E27FC236}">
                <a16:creationId xmlns:a16="http://schemas.microsoft.com/office/drawing/2014/main" id="{CA300829-7A66-6230-A052-43616AEAC0BF}"/>
              </a:ext>
            </a:extLst>
          </p:cNvPr>
          <p:cNvSpPr/>
          <p:nvPr/>
        </p:nvSpPr>
        <p:spPr>
          <a:xfrm>
            <a:off x="8812445" y="4142693"/>
            <a:ext cx="59401" cy="23359"/>
          </a:xfrm>
          <a:custGeom>
            <a:avLst/>
            <a:gdLst>
              <a:gd name="connsiteX0" fmla="*/ 2365 w 37789"/>
              <a:gd name="connsiteY0" fmla="*/ 14899 h 14860"/>
              <a:gd name="connsiteX1" fmla="*/ 148 w 37789"/>
              <a:gd name="connsiteY1" fmla="*/ 13180 h 14860"/>
              <a:gd name="connsiteX2" fmla="*/ 2137 w 37789"/>
              <a:gd name="connsiteY2" fmla="*/ 11404 h 14860"/>
              <a:gd name="connsiteX3" fmla="*/ 2421 w 37789"/>
              <a:gd name="connsiteY3" fmla="*/ 11404 h 14860"/>
              <a:gd name="connsiteX4" fmla="*/ 2748 w 37789"/>
              <a:gd name="connsiteY4" fmla="*/ 11461 h 14860"/>
              <a:gd name="connsiteX5" fmla="*/ 35764 w 37789"/>
              <a:gd name="connsiteY5" fmla="*/ 11461 h 14860"/>
              <a:gd name="connsiteX6" fmla="*/ 37938 w 37789"/>
              <a:gd name="connsiteY6" fmla="*/ 13180 h 14860"/>
              <a:gd name="connsiteX7" fmla="*/ 35608 w 37789"/>
              <a:gd name="connsiteY7" fmla="*/ 14899 h 14860"/>
              <a:gd name="connsiteX8" fmla="*/ 148 w 37789"/>
              <a:gd name="connsiteY8" fmla="*/ 1815 h 14860"/>
              <a:gd name="connsiteX9" fmla="*/ 2421 w 37789"/>
              <a:gd name="connsiteY9" fmla="*/ 39 h 14860"/>
              <a:gd name="connsiteX10" fmla="*/ 35664 w 37789"/>
              <a:gd name="connsiteY10" fmla="*/ 39 h 14860"/>
              <a:gd name="connsiteX11" fmla="*/ 37938 w 37789"/>
              <a:gd name="connsiteY11" fmla="*/ 1815 h 14860"/>
              <a:gd name="connsiteX12" fmla="*/ 37824 w 37789"/>
              <a:gd name="connsiteY12" fmla="*/ 2469 h 14860"/>
              <a:gd name="connsiteX13" fmla="*/ 37156 w 37789"/>
              <a:gd name="connsiteY13" fmla="*/ 3136 h 14860"/>
              <a:gd name="connsiteX14" fmla="*/ 35821 w 37789"/>
              <a:gd name="connsiteY14" fmla="*/ 3534 h 14860"/>
              <a:gd name="connsiteX15" fmla="*/ 2194 w 37789"/>
              <a:gd name="connsiteY15" fmla="*/ 3534 h 14860"/>
              <a:gd name="connsiteX16" fmla="*/ 859 w 37789"/>
              <a:gd name="connsiteY16" fmla="*/ 3136 h 14860"/>
              <a:gd name="connsiteX17" fmla="*/ 248 w 37789"/>
              <a:gd name="connsiteY17" fmla="*/ 2469 h 14860"/>
              <a:gd name="connsiteX18" fmla="*/ 148 w 37789"/>
              <a:gd name="connsiteY18" fmla="*/ 1815 h 1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789" h="14860">
                <a:moveTo>
                  <a:pt x="2365" y="14899"/>
                </a:moveTo>
                <a:cubicBezTo>
                  <a:pt x="859" y="14899"/>
                  <a:pt x="148" y="14345"/>
                  <a:pt x="148" y="13180"/>
                </a:cubicBezTo>
                <a:cubicBezTo>
                  <a:pt x="148" y="11958"/>
                  <a:pt x="802" y="11404"/>
                  <a:pt x="2137" y="11404"/>
                </a:cubicBezTo>
                <a:cubicBezTo>
                  <a:pt x="2251" y="11404"/>
                  <a:pt x="2308" y="11404"/>
                  <a:pt x="2421" y="11404"/>
                </a:cubicBezTo>
                <a:cubicBezTo>
                  <a:pt x="2578" y="11404"/>
                  <a:pt x="2692" y="11461"/>
                  <a:pt x="2748" y="11461"/>
                </a:cubicBezTo>
                <a:lnTo>
                  <a:pt x="35764" y="11461"/>
                </a:lnTo>
                <a:cubicBezTo>
                  <a:pt x="37213" y="11461"/>
                  <a:pt x="37938" y="12015"/>
                  <a:pt x="37938" y="13180"/>
                </a:cubicBezTo>
                <a:cubicBezTo>
                  <a:pt x="37938" y="14345"/>
                  <a:pt x="37156" y="14899"/>
                  <a:pt x="35608" y="14899"/>
                </a:cubicBezTo>
                <a:close/>
                <a:moveTo>
                  <a:pt x="148" y="1815"/>
                </a:moveTo>
                <a:cubicBezTo>
                  <a:pt x="148" y="650"/>
                  <a:pt x="859" y="39"/>
                  <a:pt x="2421" y="39"/>
                </a:cubicBezTo>
                <a:lnTo>
                  <a:pt x="35664" y="39"/>
                </a:lnTo>
                <a:cubicBezTo>
                  <a:pt x="37156" y="39"/>
                  <a:pt x="37938" y="650"/>
                  <a:pt x="37938" y="1815"/>
                </a:cubicBezTo>
                <a:cubicBezTo>
                  <a:pt x="37938" y="2028"/>
                  <a:pt x="37881" y="2256"/>
                  <a:pt x="37824" y="2469"/>
                </a:cubicBezTo>
                <a:cubicBezTo>
                  <a:pt x="37710" y="2696"/>
                  <a:pt x="37497" y="2923"/>
                  <a:pt x="37156" y="3136"/>
                </a:cubicBezTo>
                <a:cubicBezTo>
                  <a:pt x="36829" y="3364"/>
                  <a:pt x="36375" y="3534"/>
                  <a:pt x="35821" y="3534"/>
                </a:cubicBezTo>
                <a:lnTo>
                  <a:pt x="2194" y="3534"/>
                </a:lnTo>
                <a:cubicBezTo>
                  <a:pt x="1640" y="3534"/>
                  <a:pt x="1200" y="3364"/>
                  <a:pt x="859" y="3136"/>
                </a:cubicBezTo>
                <a:cubicBezTo>
                  <a:pt x="532" y="2866"/>
                  <a:pt x="305" y="2639"/>
                  <a:pt x="248" y="2469"/>
                </a:cubicBezTo>
                <a:cubicBezTo>
                  <a:pt x="148" y="2256"/>
                  <a:pt x="148" y="2028"/>
                  <a:pt x="148" y="1815"/>
                </a:cubicBezTo>
                <a:close/>
              </a:path>
            </a:pathLst>
          </a:custGeom>
          <a:solidFill>
            <a:srgbClr val="666666"/>
          </a:solidFill>
          <a:ln w="14206" cap="flat">
            <a:noFill/>
            <a:prstDash val="solid"/>
            <a:miter/>
          </a:ln>
        </p:spPr>
        <p:txBody>
          <a:bodyPr rtlCol="0" anchor="ctr"/>
          <a:lstStyle/>
          <a:p>
            <a:endParaRPr lang="en-AE"/>
          </a:p>
        </p:txBody>
      </p:sp>
      <p:sp>
        <p:nvSpPr>
          <p:cNvPr id="137" name="Freeform: Shape 136">
            <a:extLst>
              <a:ext uri="{FF2B5EF4-FFF2-40B4-BE49-F238E27FC236}">
                <a16:creationId xmlns:a16="http://schemas.microsoft.com/office/drawing/2014/main" id="{72B7B1B7-71FD-FDA6-ACFD-9229F5803E80}"/>
              </a:ext>
            </a:extLst>
          </p:cNvPr>
          <p:cNvSpPr/>
          <p:nvPr/>
        </p:nvSpPr>
        <p:spPr>
          <a:xfrm>
            <a:off x="8880556" y="4116164"/>
            <a:ext cx="36467" cy="60539"/>
          </a:xfrm>
          <a:custGeom>
            <a:avLst/>
            <a:gdLst>
              <a:gd name="connsiteX0" fmla="*/ 150 w 23199"/>
              <a:gd name="connsiteY0" fmla="*/ 9358 h 38513"/>
              <a:gd name="connsiteX1" fmla="*/ 11145 w 23199"/>
              <a:gd name="connsiteY1" fmla="*/ 39 h 38513"/>
              <a:gd name="connsiteX2" fmla="*/ 19967 w 23199"/>
              <a:gd name="connsiteY2" fmla="*/ 3647 h 38513"/>
              <a:gd name="connsiteX3" fmla="*/ 23349 w 23199"/>
              <a:gd name="connsiteY3" fmla="*/ 12200 h 38513"/>
              <a:gd name="connsiteX4" fmla="*/ 22795 w 23199"/>
              <a:gd name="connsiteY4" fmla="*/ 15851 h 38513"/>
              <a:gd name="connsiteX5" fmla="*/ 20692 w 23199"/>
              <a:gd name="connsiteY5" fmla="*/ 19346 h 38513"/>
              <a:gd name="connsiteX6" fmla="*/ 17908 w 23199"/>
              <a:gd name="connsiteY6" fmla="*/ 22286 h 38513"/>
              <a:gd name="connsiteX7" fmla="*/ 13859 w 23199"/>
              <a:gd name="connsiteY7" fmla="*/ 26008 h 38513"/>
              <a:gd name="connsiteX8" fmla="*/ 4710 w 23199"/>
              <a:gd name="connsiteY8" fmla="*/ 34618 h 38513"/>
              <a:gd name="connsiteX9" fmla="*/ 23349 w 23199"/>
              <a:gd name="connsiteY9" fmla="*/ 34561 h 38513"/>
              <a:gd name="connsiteX10" fmla="*/ 23349 w 23199"/>
              <a:gd name="connsiteY10" fmla="*/ 38553 h 38513"/>
              <a:gd name="connsiteX11" fmla="*/ 604 w 23199"/>
              <a:gd name="connsiteY11" fmla="*/ 38553 h 38513"/>
              <a:gd name="connsiteX12" fmla="*/ 604 w 23199"/>
              <a:gd name="connsiteY12" fmla="*/ 34887 h 38513"/>
              <a:gd name="connsiteX13" fmla="*/ 7977 w 23199"/>
              <a:gd name="connsiteY13" fmla="*/ 27571 h 38513"/>
              <a:gd name="connsiteX14" fmla="*/ 9924 w 23199"/>
              <a:gd name="connsiteY14" fmla="*/ 25738 h 38513"/>
              <a:gd name="connsiteX15" fmla="*/ 11969 w 23199"/>
              <a:gd name="connsiteY15" fmla="*/ 23906 h 38513"/>
              <a:gd name="connsiteX16" fmla="*/ 13702 w 23199"/>
              <a:gd name="connsiteY16" fmla="*/ 22187 h 38513"/>
              <a:gd name="connsiteX17" fmla="*/ 15365 w 23199"/>
              <a:gd name="connsiteY17" fmla="*/ 20297 h 38513"/>
              <a:gd name="connsiteX18" fmla="*/ 16643 w 23199"/>
              <a:gd name="connsiteY18" fmla="*/ 18522 h 38513"/>
              <a:gd name="connsiteX19" fmla="*/ 17751 w 23199"/>
              <a:gd name="connsiteY19" fmla="*/ 16575 h 38513"/>
              <a:gd name="connsiteX20" fmla="*/ 18305 w 23199"/>
              <a:gd name="connsiteY20" fmla="*/ 14629 h 38513"/>
              <a:gd name="connsiteX21" fmla="*/ 18632 w 23199"/>
              <a:gd name="connsiteY21" fmla="*/ 12356 h 38513"/>
              <a:gd name="connsiteX22" fmla="*/ 16302 w 23199"/>
              <a:gd name="connsiteY22" fmla="*/ 6261 h 38513"/>
              <a:gd name="connsiteX23" fmla="*/ 10421 w 23199"/>
              <a:gd name="connsiteY23" fmla="*/ 3761 h 38513"/>
              <a:gd name="connsiteX24" fmla="*/ 6983 w 23199"/>
              <a:gd name="connsiteY24" fmla="*/ 4642 h 38513"/>
              <a:gd name="connsiteX25" fmla="*/ 4710 w 23199"/>
              <a:gd name="connsiteY25" fmla="*/ 6815 h 38513"/>
              <a:gd name="connsiteX26" fmla="*/ 3431 w 23199"/>
              <a:gd name="connsiteY26" fmla="*/ 9358 h 38513"/>
              <a:gd name="connsiteX27" fmla="*/ 2820 w 23199"/>
              <a:gd name="connsiteY27" fmla="*/ 11532 h 38513"/>
              <a:gd name="connsiteX28" fmla="*/ 2593 w 23199"/>
              <a:gd name="connsiteY28" fmla="*/ 12470 h 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99" h="38513">
                <a:moveTo>
                  <a:pt x="150" y="9358"/>
                </a:moveTo>
                <a:cubicBezTo>
                  <a:pt x="1982" y="3150"/>
                  <a:pt x="5647" y="39"/>
                  <a:pt x="11145" y="39"/>
                </a:cubicBezTo>
                <a:cubicBezTo>
                  <a:pt x="14810" y="39"/>
                  <a:pt x="17751" y="1204"/>
                  <a:pt x="19967" y="3647"/>
                </a:cubicBezTo>
                <a:cubicBezTo>
                  <a:pt x="22241" y="6034"/>
                  <a:pt x="23349" y="8861"/>
                  <a:pt x="23349" y="12200"/>
                </a:cubicBezTo>
                <a:cubicBezTo>
                  <a:pt x="23349" y="13521"/>
                  <a:pt x="23135" y="14743"/>
                  <a:pt x="22795" y="15851"/>
                </a:cubicBezTo>
                <a:cubicBezTo>
                  <a:pt x="22411" y="16916"/>
                  <a:pt x="21743" y="18081"/>
                  <a:pt x="20692" y="19346"/>
                </a:cubicBezTo>
                <a:cubicBezTo>
                  <a:pt x="19627" y="20567"/>
                  <a:pt x="18689" y="21576"/>
                  <a:pt x="17908" y="22286"/>
                </a:cubicBezTo>
                <a:cubicBezTo>
                  <a:pt x="17140" y="23068"/>
                  <a:pt x="15748" y="24289"/>
                  <a:pt x="13859" y="26008"/>
                </a:cubicBezTo>
                <a:cubicBezTo>
                  <a:pt x="12807" y="26903"/>
                  <a:pt x="9753" y="29787"/>
                  <a:pt x="4710" y="34618"/>
                </a:cubicBezTo>
                <a:lnTo>
                  <a:pt x="23349" y="34561"/>
                </a:lnTo>
                <a:lnTo>
                  <a:pt x="23349" y="38553"/>
                </a:lnTo>
                <a:lnTo>
                  <a:pt x="604" y="38553"/>
                </a:lnTo>
                <a:lnTo>
                  <a:pt x="604" y="34887"/>
                </a:lnTo>
                <a:lnTo>
                  <a:pt x="7977" y="27571"/>
                </a:lnTo>
                <a:cubicBezTo>
                  <a:pt x="8261" y="27287"/>
                  <a:pt x="8929" y="26676"/>
                  <a:pt x="9924" y="25738"/>
                </a:cubicBezTo>
                <a:cubicBezTo>
                  <a:pt x="10918" y="24844"/>
                  <a:pt x="11643" y="24233"/>
                  <a:pt x="11969" y="23906"/>
                </a:cubicBezTo>
                <a:cubicBezTo>
                  <a:pt x="12310" y="23565"/>
                  <a:pt x="12864" y="23011"/>
                  <a:pt x="13702" y="22187"/>
                </a:cubicBezTo>
                <a:cubicBezTo>
                  <a:pt x="14470" y="21349"/>
                  <a:pt x="15024" y="20738"/>
                  <a:pt x="15365" y="20297"/>
                </a:cubicBezTo>
                <a:cubicBezTo>
                  <a:pt x="15635" y="19857"/>
                  <a:pt x="16075" y="19303"/>
                  <a:pt x="16643" y="18522"/>
                </a:cubicBezTo>
                <a:cubicBezTo>
                  <a:pt x="17197" y="17797"/>
                  <a:pt x="17581" y="17129"/>
                  <a:pt x="17751" y="16575"/>
                </a:cubicBezTo>
                <a:cubicBezTo>
                  <a:pt x="17964" y="16021"/>
                  <a:pt x="18135" y="15354"/>
                  <a:pt x="18305" y="14629"/>
                </a:cubicBezTo>
                <a:cubicBezTo>
                  <a:pt x="18519" y="13919"/>
                  <a:pt x="18632" y="13137"/>
                  <a:pt x="18632" y="12356"/>
                </a:cubicBezTo>
                <a:cubicBezTo>
                  <a:pt x="18632" y="9969"/>
                  <a:pt x="17851" y="7924"/>
                  <a:pt x="16302" y="6261"/>
                </a:cubicBezTo>
                <a:cubicBezTo>
                  <a:pt x="14810" y="4585"/>
                  <a:pt x="12807" y="3761"/>
                  <a:pt x="10421" y="3761"/>
                </a:cubicBezTo>
                <a:cubicBezTo>
                  <a:pt x="9142" y="3761"/>
                  <a:pt x="7977" y="4031"/>
                  <a:pt x="6983" y="4642"/>
                </a:cubicBezTo>
                <a:cubicBezTo>
                  <a:pt x="5988" y="5196"/>
                  <a:pt x="5207" y="5921"/>
                  <a:pt x="4710" y="6815"/>
                </a:cubicBezTo>
                <a:cubicBezTo>
                  <a:pt x="4212" y="7639"/>
                  <a:pt x="3758" y="8478"/>
                  <a:pt x="3431" y="9358"/>
                </a:cubicBezTo>
                <a:cubicBezTo>
                  <a:pt x="3147" y="10197"/>
                  <a:pt x="2934" y="10921"/>
                  <a:pt x="2820" y="11532"/>
                </a:cubicBezTo>
                <a:lnTo>
                  <a:pt x="2593" y="12470"/>
                </a:lnTo>
                <a:close/>
              </a:path>
            </a:pathLst>
          </a:custGeom>
          <a:solidFill>
            <a:srgbClr val="666666"/>
          </a:solidFill>
          <a:ln w="14206" cap="flat">
            <a:noFill/>
            <a:prstDash val="solid"/>
            <a:miter/>
          </a:ln>
        </p:spPr>
        <p:txBody>
          <a:bodyPr rtlCol="0" anchor="ctr"/>
          <a:lstStyle/>
          <a:p>
            <a:endParaRPr lang="en-AE"/>
          </a:p>
        </p:txBody>
      </p:sp>
      <p:sp>
        <p:nvSpPr>
          <p:cNvPr id="138" name="Freeform: Shape 137">
            <a:extLst>
              <a:ext uri="{FF2B5EF4-FFF2-40B4-BE49-F238E27FC236}">
                <a16:creationId xmlns:a16="http://schemas.microsoft.com/office/drawing/2014/main" id="{C07FE601-E9DA-3FCA-ED0F-17824A48E8AF}"/>
              </a:ext>
            </a:extLst>
          </p:cNvPr>
          <p:cNvSpPr/>
          <p:nvPr/>
        </p:nvSpPr>
        <p:spPr>
          <a:xfrm>
            <a:off x="8766911" y="4206002"/>
            <a:ext cx="35574" cy="65519"/>
          </a:xfrm>
          <a:custGeom>
            <a:avLst/>
            <a:gdLst>
              <a:gd name="connsiteX0" fmla="*/ 147 w 22631"/>
              <a:gd name="connsiteY0" fmla="*/ 28511 h 41681"/>
              <a:gd name="connsiteX1" fmla="*/ 3088 w 22631"/>
              <a:gd name="connsiteY1" fmla="*/ 19021 h 41681"/>
              <a:gd name="connsiteX2" fmla="*/ 10234 w 22631"/>
              <a:gd name="connsiteY2" fmla="*/ 15142 h 41681"/>
              <a:gd name="connsiteX3" fmla="*/ 18459 w 22631"/>
              <a:gd name="connsiteY3" fmla="*/ 18311 h 41681"/>
              <a:gd name="connsiteX4" fmla="*/ 18459 w 22631"/>
              <a:gd name="connsiteY4" fmla="*/ 41 h 41681"/>
              <a:gd name="connsiteX5" fmla="*/ 22778 w 22631"/>
              <a:gd name="connsiteY5" fmla="*/ 41 h 41681"/>
              <a:gd name="connsiteX6" fmla="*/ 22778 w 22631"/>
              <a:gd name="connsiteY6" fmla="*/ 41055 h 41681"/>
              <a:gd name="connsiteX7" fmla="*/ 18289 w 22631"/>
              <a:gd name="connsiteY7" fmla="*/ 41055 h 41681"/>
              <a:gd name="connsiteX8" fmla="*/ 18289 w 22631"/>
              <a:gd name="connsiteY8" fmla="*/ 38114 h 41681"/>
              <a:gd name="connsiteX9" fmla="*/ 9907 w 22631"/>
              <a:gd name="connsiteY9" fmla="*/ 41723 h 41681"/>
              <a:gd name="connsiteX10" fmla="*/ 2917 w 22631"/>
              <a:gd name="connsiteY10" fmla="*/ 37731 h 41681"/>
              <a:gd name="connsiteX11" fmla="*/ 147 w 22631"/>
              <a:gd name="connsiteY11" fmla="*/ 28511 h 41681"/>
              <a:gd name="connsiteX12" fmla="*/ 4523 w 22631"/>
              <a:gd name="connsiteY12" fmla="*/ 28454 h 41681"/>
              <a:gd name="connsiteX13" fmla="*/ 6910 w 22631"/>
              <a:gd name="connsiteY13" fmla="*/ 35898 h 41681"/>
              <a:gd name="connsiteX14" fmla="*/ 12237 w 22631"/>
              <a:gd name="connsiteY14" fmla="*/ 38228 h 41681"/>
              <a:gd name="connsiteX15" fmla="*/ 16456 w 22631"/>
              <a:gd name="connsiteY15" fmla="*/ 36623 h 41681"/>
              <a:gd name="connsiteX16" fmla="*/ 18289 w 22631"/>
              <a:gd name="connsiteY16" fmla="*/ 33511 h 41681"/>
              <a:gd name="connsiteX17" fmla="*/ 18289 w 22631"/>
              <a:gd name="connsiteY17" fmla="*/ 22629 h 41681"/>
              <a:gd name="connsiteX18" fmla="*/ 17124 w 22631"/>
              <a:gd name="connsiteY18" fmla="*/ 20413 h 41681"/>
              <a:gd name="connsiteX19" fmla="*/ 12905 w 22631"/>
              <a:gd name="connsiteY19" fmla="*/ 18694 h 41681"/>
              <a:gd name="connsiteX20" fmla="*/ 12791 w 22631"/>
              <a:gd name="connsiteY20" fmla="*/ 18694 h 41681"/>
              <a:gd name="connsiteX21" fmla="*/ 10078 w 22631"/>
              <a:gd name="connsiteY21" fmla="*/ 19248 h 41681"/>
              <a:gd name="connsiteX22" fmla="*/ 7464 w 22631"/>
              <a:gd name="connsiteY22" fmla="*/ 20797 h 41681"/>
              <a:gd name="connsiteX23" fmla="*/ 5361 w 22631"/>
              <a:gd name="connsiteY23" fmla="*/ 23851 h 41681"/>
              <a:gd name="connsiteX24" fmla="*/ 4523 w 22631"/>
              <a:gd name="connsiteY24" fmla="*/ 28454 h 4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631" h="41681">
                <a:moveTo>
                  <a:pt x="147" y="28511"/>
                </a:moveTo>
                <a:cubicBezTo>
                  <a:pt x="147" y="24746"/>
                  <a:pt x="1085" y="21578"/>
                  <a:pt x="3088" y="19021"/>
                </a:cubicBezTo>
                <a:cubicBezTo>
                  <a:pt x="5020" y="16478"/>
                  <a:pt x="7407" y="15142"/>
                  <a:pt x="10234" y="15142"/>
                </a:cubicBezTo>
                <a:cubicBezTo>
                  <a:pt x="13132" y="15142"/>
                  <a:pt x="15845" y="16194"/>
                  <a:pt x="18459" y="18311"/>
                </a:cubicBezTo>
                <a:lnTo>
                  <a:pt x="18459" y="41"/>
                </a:lnTo>
                <a:lnTo>
                  <a:pt x="22778" y="41"/>
                </a:lnTo>
                <a:lnTo>
                  <a:pt x="22778" y="41055"/>
                </a:lnTo>
                <a:lnTo>
                  <a:pt x="18289" y="41055"/>
                </a:lnTo>
                <a:lnTo>
                  <a:pt x="18289" y="38114"/>
                </a:lnTo>
                <a:cubicBezTo>
                  <a:pt x="15845" y="40501"/>
                  <a:pt x="13018" y="41723"/>
                  <a:pt x="9907" y="41723"/>
                </a:cubicBezTo>
                <a:cubicBezTo>
                  <a:pt x="7080" y="41723"/>
                  <a:pt x="4750" y="40387"/>
                  <a:pt x="2917" y="37731"/>
                </a:cubicBezTo>
                <a:cubicBezTo>
                  <a:pt x="1028" y="35117"/>
                  <a:pt x="147" y="32006"/>
                  <a:pt x="147" y="28511"/>
                </a:cubicBezTo>
                <a:close/>
                <a:moveTo>
                  <a:pt x="4523" y="28454"/>
                </a:moveTo>
                <a:cubicBezTo>
                  <a:pt x="4523" y="31849"/>
                  <a:pt x="5361" y="34293"/>
                  <a:pt x="6910" y="35898"/>
                </a:cubicBezTo>
                <a:cubicBezTo>
                  <a:pt x="8515" y="37447"/>
                  <a:pt x="10291" y="38228"/>
                  <a:pt x="12237" y="38228"/>
                </a:cubicBezTo>
                <a:cubicBezTo>
                  <a:pt x="13786" y="38228"/>
                  <a:pt x="15235" y="37674"/>
                  <a:pt x="16456" y="36623"/>
                </a:cubicBezTo>
                <a:cubicBezTo>
                  <a:pt x="17678" y="35514"/>
                  <a:pt x="18289" y="34449"/>
                  <a:pt x="18289" y="33511"/>
                </a:cubicBezTo>
                <a:lnTo>
                  <a:pt x="18289" y="22629"/>
                </a:lnTo>
                <a:cubicBezTo>
                  <a:pt x="18289" y="21919"/>
                  <a:pt x="17905" y="21138"/>
                  <a:pt x="17124" y="20413"/>
                </a:cubicBezTo>
                <a:cubicBezTo>
                  <a:pt x="15902" y="19305"/>
                  <a:pt x="14453" y="18751"/>
                  <a:pt x="12905" y="18694"/>
                </a:cubicBezTo>
                <a:lnTo>
                  <a:pt x="12791" y="18694"/>
                </a:lnTo>
                <a:cubicBezTo>
                  <a:pt x="11853" y="18694"/>
                  <a:pt x="10958" y="18865"/>
                  <a:pt x="10078" y="19248"/>
                </a:cubicBezTo>
                <a:cubicBezTo>
                  <a:pt x="9183" y="19575"/>
                  <a:pt x="8302" y="20086"/>
                  <a:pt x="7464" y="20797"/>
                </a:cubicBezTo>
                <a:cubicBezTo>
                  <a:pt x="6583" y="21464"/>
                  <a:pt x="5858" y="22530"/>
                  <a:pt x="5361" y="23851"/>
                </a:cubicBezTo>
                <a:cubicBezTo>
                  <a:pt x="4807" y="25130"/>
                  <a:pt x="4523" y="26678"/>
                  <a:pt x="4523" y="28454"/>
                </a:cubicBezTo>
                <a:close/>
              </a:path>
            </a:pathLst>
          </a:custGeom>
          <a:solidFill>
            <a:srgbClr val="666666"/>
          </a:solidFill>
          <a:ln w="14206" cap="flat">
            <a:noFill/>
            <a:prstDash val="solid"/>
            <a:miter/>
          </a:ln>
        </p:spPr>
        <p:txBody>
          <a:bodyPr rtlCol="0" anchor="ctr"/>
          <a:lstStyle/>
          <a:p>
            <a:endParaRPr lang="en-AE"/>
          </a:p>
        </p:txBody>
      </p:sp>
      <p:sp>
        <p:nvSpPr>
          <p:cNvPr id="139" name="Freeform: Shape 138">
            <a:extLst>
              <a:ext uri="{FF2B5EF4-FFF2-40B4-BE49-F238E27FC236}">
                <a16:creationId xmlns:a16="http://schemas.microsoft.com/office/drawing/2014/main" id="{FE93E34A-938F-4433-0D94-1E2363CB5833}"/>
              </a:ext>
            </a:extLst>
          </p:cNvPr>
          <p:cNvSpPr/>
          <p:nvPr/>
        </p:nvSpPr>
        <p:spPr>
          <a:xfrm>
            <a:off x="8814880" y="4236463"/>
            <a:ext cx="59489" cy="23381"/>
          </a:xfrm>
          <a:custGeom>
            <a:avLst/>
            <a:gdLst>
              <a:gd name="connsiteX0" fmla="*/ 2365 w 37845"/>
              <a:gd name="connsiteY0" fmla="*/ 14915 h 14874"/>
              <a:gd name="connsiteX1" fmla="*/ 148 w 37845"/>
              <a:gd name="connsiteY1" fmla="*/ 13196 h 14874"/>
              <a:gd name="connsiteX2" fmla="*/ 2208 w 37845"/>
              <a:gd name="connsiteY2" fmla="*/ 11421 h 14874"/>
              <a:gd name="connsiteX3" fmla="*/ 2478 w 37845"/>
              <a:gd name="connsiteY3" fmla="*/ 11421 h 14874"/>
              <a:gd name="connsiteX4" fmla="*/ 2805 w 37845"/>
              <a:gd name="connsiteY4" fmla="*/ 11463 h 14874"/>
              <a:gd name="connsiteX5" fmla="*/ 35835 w 37845"/>
              <a:gd name="connsiteY5" fmla="*/ 11463 h 14874"/>
              <a:gd name="connsiteX6" fmla="*/ 37994 w 37845"/>
              <a:gd name="connsiteY6" fmla="*/ 13196 h 14874"/>
              <a:gd name="connsiteX7" fmla="*/ 35665 w 37845"/>
              <a:gd name="connsiteY7" fmla="*/ 14915 h 14874"/>
              <a:gd name="connsiteX8" fmla="*/ 148 w 37845"/>
              <a:gd name="connsiteY8" fmla="*/ 1817 h 14874"/>
              <a:gd name="connsiteX9" fmla="*/ 2422 w 37845"/>
              <a:gd name="connsiteY9" fmla="*/ 41 h 14874"/>
              <a:gd name="connsiteX10" fmla="*/ 35665 w 37845"/>
              <a:gd name="connsiteY10" fmla="*/ 41 h 14874"/>
              <a:gd name="connsiteX11" fmla="*/ 37938 w 37845"/>
              <a:gd name="connsiteY11" fmla="*/ 1817 h 14874"/>
              <a:gd name="connsiteX12" fmla="*/ 37824 w 37845"/>
              <a:gd name="connsiteY12" fmla="*/ 2485 h 14874"/>
              <a:gd name="connsiteX13" fmla="*/ 37213 w 37845"/>
              <a:gd name="connsiteY13" fmla="*/ 3153 h 14874"/>
              <a:gd name="connsiteX14" fmla="*/ 35835 w 37845"/>
              <a:gd name="connsiteY14" fmla="*/ 3536 h 14874"/>
              <a:gd name="connsiteX15" fmla="*/ 2251 w 37845"/>
              <a:gd name="connsiteY15" fmla="*/ 3536 h 14874"/>
              <a:gd name="connsiteX16" fmla="*/ 873 w 37845"/>
              <a:gd name="connsiteY16" fmla="*/ 3153 h 14874"/>
              <a:gd name="connsiteX17" fmla="*/ 262 w 37845"/>
              <a:gd name="connsiteY17" fmla="*/ 2485 h 14874"/>
              <a:gd name="connsiteX18" fmla="*/ 148 w 37845"/>
              <a:gd name="connsiteY18" fmla="*/ 1817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845" h="14874">
                <a:moveTo>
                  <a:pt x="2365" y="14915"/>
                </a:moveTo>
                <a:cubicBezTo>
                  <a:pt x="930" y="14915"/>
                  <a:pt x="148" y="14361"/>
                  <a:pt x="148" y="13196"/>
                </a:cubicBezTo>
                <a:cubicBezTo>
                  <a:pt x="148" y="12032"/>
                  <a:pt x="816" y="11421"/>
                  <a:pt x="2208" y="11421"/>
                </a:cubicBezTo>
                <a:cubicBezTo>
                  <a:pt x="2251" y="11421"/>
                  <a:pt x="2365" y="11421"/>
                  <a:pt x="2478" y="11421"/>
                </a:cubicBezTo>
                <a:cubicBezTo>
                  <a:pt x="2592" y="11463"/>
                  <a:pt x="2706" y="11463"/>
                  <a:pt x="2805" y="11463"/>
                </a:cubicBezTo>
                <a:lnTo>
                  <a:pt x="35835" y="11463"/>
                </a:lnTo>
                <a:cubicBezTo>
                  <a:pt x="37270" y="11463"/>
                  <a:pt x="37994" y="12032"/>
                  <a:pt x="37994" y="13196"/>
                </a:cubicBezTo>
                <a:cubicBezTo>
                  <a:pt x="37994" y="14361"/>
                  <a:pt x="37213" y="14915"/>
                  <a:pt x="35665" y="14915"/>
                </a:cubicBezTo>
                <a:close/>
                <a:moveTo>
                  <a:pt x="148" y="1817"/>
                </a:moveTo>
                <a:cubicBezTo>
                  <a:pt x="148" y="652"/>
                  <a:pt x="930" y="41"/>
                  <a:pt x="2422" y="41"/>
                </a:cubicBezTo>
                <a:lnTo>
                  <a:pt x="35665" y="41"/>
                </a:lnTo>
                <a:cubicBezTo>
                  <a:pt x="37213" y="41"/>
                  <a:pt x="37938" y="652"/>
                  <a:pt x="37938" y="1817"/>
                </a:cubicBezTo>
                <a:cubicBezTo>
                  <a:pt x="37938" y="2030"/>
                  <a:pt x="37881" y="2257"/>
                  <a:pt x="37824" y="2485"/>
                </a:cubicBezTo>
                <a:cubicBezTo>
                  <a:pt x="37767" y="2698"/>
                  <a:pt x="37554" y="2925"/>
                  <a:pt x="37213" y="3153"/>
                </a:cubicBezTo>
                <a:cubicBezTo>
                  <a:pt x="36886" y="3422"/>
                  <a:pt x="36446" y="3536"/>
                  <a:pt x="35835" y="3536"/>
                </a:cubicBezTo>
                <a:lnTo>
                  <a:pt x="2251" y="3536"/>
                </a:lnTo>
                <a:cubicBezTo>
                  <a:pt x="1697" y="3536"/>
                  <a:pt x="1200" y="3422"/>
                  <a:pt x="873" y="3153"/>
                </a:cubicBezTo>
                <a:cubicBezTo>
                  <a:pt x="532" y="2925"/>
                  <a:pt x="376" y="2641"/>
                  <a:pt x="262" y="2485"/>
                </a:cubicBezTo>
                <a:cubicBezTo>
                  <a:pt x="205" y="2257"/>
                  <a:pt x="148" y="2030"/>
                  <a:pt x="148" y="1817"/>
                </a:cubicBezTo>
                <a:close/>
              </a:path>
            </a:pathLst>
          </a:custGeom>
          <a:solidFill>
            <a:srgbClr val="666666"/>
          </a:solidFill>
          <a:ln w="14206" cap="flat">
            <a:noFill/>
            <a:prstDash val="solid"/>
            <a:miter/>
          </a:ln>
        </p:spPr>
        <p:txBody>
          <a:bodyPr rtlCol="0" anchor="ctr"/>
          <a:lstStyle/>
          <a:p>
            <a:endParaRPr lang="en-AE"/>
          </a:p>
        </p:txBody>
      </p:sp>
      <p:sp>
        <p:nvSpPr>
          <p:cNvPr id="140" name="Freeform: Shape 139">
            <a:extLst>
              <a:ext uri="{FF2B5EF4-FFF2-40B4-BE49-F238E27FC236}">
                <a16:creationId xmlns:a16="http://schemas.microsoft.com/office/drawing/2014/main" id="{C7CB33FB-B740-CB55-8BD4-094612BC0EF4}"/>
              </a:ext>
            </a:extLst>
          </p:cNvPr>
          <p:cNvSpPr/>
          <p:nvPr/>
        </p:nvSpPr>
        <p:spPr>
          <a:xfrm>
            <a:off x="8887367" y="4209932"/>
            <a:ext cx="29923" cy="60539"/>
          </a:xfrm>
          <a:custGeom>
            <a:avLst/>
            <a:gdLst>
              <a:gd name="connsiteX0" fmla="*/ 150 w 19036"/>
              <a:gd name="connsiteY0" fmla="*/ 7088 h 38513"/>
              <a:gd name="connsiteX1" fmla="*/ 150 w 19036"/>
              <a:gd name="connsiteY1" fmla="*/ 3820 h 38513"/>
              <a:gd name="connsiteX2" fmla="*/ 11032 w 19036"/>
              <a:gd name="connsiteY2" fmla="*/ 41 h 38513"/>
              <a:gd name="connsiteX3" fmla="*/ 12083 w 19036"/>
              <a:gd name="connsiteY3" fmla="*/ 41 h 38513"/>
              <a:gd name="connsiteX4" fmla="*/ 12083 w 19036"/>
              <a:gd name="connsiteY4" fmla="*/ 35231 h 38513"/>
              <a:gd name="connsiteX5" fmla="*/ 19186 w 19036"/>
              <a:gd name="connsiteY5" fmla="*/ 35231 h 38513"/>
              <a:gd name="connsiteX6" fmla="*/ 19186 w 19036"/>
              <a:gd name="connsiteY6" fmla="*/ 38555 h 38513"/>
              <a:gd name="connsiteX7" fmla="*/ 490 w 19036"/>
              <a:gd name="connsiteY7" fmla="*/ 38555 h 38513"/>
              <a:gd name="connsiteX8" fmla="*/ 490 w 19036"/>
              <a:gd name="connsiteY8" fmla="*/ 35231 h 38513"/>
              <a:gd name="connsiteX9" fmla="*/ 7594 w 19036"/>
              <a:gd name="connsiteY9" fmla="*/ 35231 h 38513"/>
              <a:gd name="connsiteX10" fmla="*/ 7594 w 19036"/>
              <a:gd name="connsiteY10" fmla="*/ 5766 h 38513"/>
              <a:gd name="connsiteX11" fmla="*/ 150 w 19036"/>
              <a:gd name="connsiteY11" fmla="*/ 7088 h 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36" h="38513">
                <a:moveTo>
                  <a:pt x="150" y="7088"/>
                </a:moveTo>
                <a:lnTo>
                  <a:pt x="150" y="3820"/>
                </a:lnTo>
                <a:cubicBezTo>
                  <a:pt x="4696" y="3820"/>
                  <a:pt x="8304" y="2541"/>
                  <a:pt x="11032" y="41"/>
                </a:cubicBezTo>
                <a:lnTo>
                  <a:pt x="12083" y="41"/>
                </a:lnTo>
                <a:lnTo>
                  <a:pt x="12083" y="35231"/>
                </a:lnTo>
                <a:lnTo>
                  <a:pt x="19186" y="35231"/>
                </a:lnTo>
                <a:lnTo>
                  <a:pt x="19186" y="38555"/>
                </a:lnTo>
                <a:lnTo>
                  <a:pt x="490" y="38555"/>
                </a:lnTo>
                <a:lnTo>
                  <a:pt x="490" y="35231"/>
                </a:lnTo>
                <a:lnTo>
                  <a:pt x="7594" y="35231"/>
                </a:lnTo>
                <a:lnTo>
                  <a:pt x="7594" y="5766"/>
                </a:lnTo>
                <a:cubicBezTo>
                  <a:pt x="5307" y="6647"/>
                  <a:pt x="2863" y="7088"/>
                  <a:pt x="150" y="7088"/>
                </a:cubicBezTo>
                <a:close/>
              </a:path>
            </a:pathLst>
          </a:custGeom>
          <a:solidFill>
            <a:srgbClr val="666666"/>
          </a:solidFill>
          <a:ln w="14206" cap="flat">
            <a:noFill/>
            <a:prstDash val="solid"/>
            <a:miter/>
          </a:ln>
        </p:spPr>
        <p:txBody>
          <a:bodyPr rtlCol="0" anchor="ctr"/>
          <a:lstStyle/>
          <a:p>
            <a:endParaRPr lang="en-AE"/>
          </a:p>
        </p:txBody>
      </p:sp>
      <p:sp>
        <p:nvSpPr>
          <p:cNvPr id="141" name="Freeform: Shape 140">
            <a:extLst>
              <a:ext uri="{FF2B5EF4-FFF2-40B4-BE49-F238E27FC236}">
                <a16:creationId xmlns:a16="http://schemas.microsoft.com/office/drawing/2014/main" id="{41867A64-40E1-C1FC-1435-F1BF1CD830FF}"/>
              </a:ext>
            </a:extLst>
          </p:cNvPr>
          <p:cNvSpPr/>
          <p:nvPr/>
        </p:nvSpPr>
        <p:spPr>
          <a:xfrm>
            <a:off x="9139041" y="3633425"/>
            <a:ext cx="71705" cy="60719"/>
          </a:xfrm>
          <a:custGeom>
            <a:avLst/>
            <a:gdLst>
              <a:gd name="connsiteX0" fmla="*/ 156 w 45616"/>
              <a:gd name="connsiteY0" fmla="*/ 38656 h 38627"/>
              <a:gd name="connsiteX1" fmla="*/ 45773 w 45616"/>
              <a:gd name="connsiteY1" fmla="*/ 38656 h 38627"/>
              <a:gd name="connsiteX2" fmla="*/ 156 w 45616"/>
              <a:gd name="connsiteY2" fmla="*/ 28 h 38627"/>
            </a:gdLst>
            <a:ahLst/>
            <a:cxnLst>
              <a:cxn ang="0">
                <a:pos x="connsiteX0" y="connsiteY0"/>
              </a:cxn>
              <a:cxn ang="0">
                <a:pos x="connsiteX1" y="connsiteY1"/>
              </a:cxn>
              <a:cxn ang="0">
                <a:pos x="connsiteX2" y="connsiteY2"/>
              </a:cxn>
            </a:cxnLst>
            <a:rect l="l" t="t" r="r" b="b"/>
            <a:pathLst>
              <a:path w="45616" h="38627">
                <a:moveTo>
                  <a:pt x="156" y="38656"/>
                </a:moveTo>
                <a:lnTo>
                  <a:pt x="45773" y="38656"/>
                </a:lnTo>
                <a:lnTo>
                  <a:pt x="156" y="28"/>
                </a:lnTo>
              </a:path>
            </a:pathLst>
          </a:custGeom>
          <a:solidFill>
            <a:srgbClr val="FFFFFF"/>
          </a:solidFill>
          <a:ln w="4027" cap="rnd">
            <a:solidFill>
              <a:srgbClr val="999999"/>
            </a:solidFill>
            <a:prstDash val="solid"/>
            <a:miter/>
          </a:ln>
        </p:spPr>
        <p:txBody>
          <a:bodyPr rtlCol="0" anchor="ctr"/>
          <a:lstStyle/>
          <a:p>
            <a:endParaRPr lang="en-AE"/>
          </a:p>
        </p:txBody>
      </p:sp>
      <p:sp>
        <p:nvSpPr>
          <p:cNvPr id="142" name="Freeform: Shape 141">
            <a:extLst>
              <a:ext uri="{FF2B5EF4-FFF2-40B4-BE49-F238E27FC236}">
                <a16:creationId xmlns:a16="http://schemas.microsoft.com/office/drawing/2014/main" id="{1B8A93A6-2173-984F-8ADF-B4BDA52FDCC4}"/>
              </a:ext>
            </a:extLst>
          </p:cNvPr>
          <p:cNvSpPr/>
          <p:nvPr/>
        </p:nvSpPr>
        <p:spPr>
          <a:xfrm>
            <a:off x="9139041" y="3572707"/>
            <a:ext cx="71705" cy="60719"/>
          </a:xfrm>
          <a:custGeom>
            <a:avLst/>
            <a:gdLst>
              <a:gd name="connsiteX0" fmla="*/ 156 w 45616"/>
              <a:gd name="connsiteY0" fmla="*/ 38654 h 38627"/>
              <a:gd name="connsiteX1" fmla="*/ 45773 w 45616"/>
              <a:gd name="connsiteY1" fmla="*/ 38654 h 38627"/>
              <a:gd name="connsiteX2" fmla="*/ 156 w 45616"/>
              <a:gd name="connsiteY2" fmla="*/ 27 h 38627"/>
            </a:gdLst>
            <a:ahLst/>
            <a:cxnLst>
              <a:cxn ang="0">
                <a:pos x="connsiteX0" y="connsiteY0"/>
              </a:cxn>
              <a:cxn ang="0">
                <a:pos x="connsiteX1" y="connsiteY1"/>
              </a:cxn>
              <a:cxn ang="0">
                <a:pos x="connsiteX2" y="connsiteY2"/>
              </a:cxn>
            </a:cxnLst>
            <a:rect l="l" t="t" r="r" b="b"/>
            <a:pathLst>
              <a:path w="45616" h="38627">
                <a:moveTo>
                  <a:pt x="156" y="38654"/>
                </a:moveTo>
                <a:lnTo>
                  <a:pt x="45773" y="38654"/>
                </a:lnTo>
                <a:lnTo>
                  <a:pt x="156" y="27"/>
                </a:lnTo>
              </a:path>
            </a:pathLst>
          </a:custGeom>
          <a:solidFill>
            <a:srgbClr val="FFFFFF"/>
          </a:solidFill>
          <a:ln w="4027" cap="rnd">
            <a:solidFill>
              <a:srgbClr val="999999"/>
            </a:solidFill>
            <a:prstDash val="solid"/>
            <a:miter/>
          </a:ln>
        </p:spPr>
        <p:txBody>
          <a:bodyPr rtlCol="0" anchor="ctr"/>
          <a:lstStyle/>
          <a:p>
            <a:endParaRPr lang="en-AE"/>
          </a:p>
        </p:txBody>
      </p:sp>
      <p:sp>
        <p:nvSpPr>
          <p:cNvPr id="143" name="Freeform: Shape 142">
            <a:extLst>
              <a:ext uri="{FF2B5EF4-FFF2-40B4-BE49-F238E27FC236}">
                <a16:creationId xmlns:a16="http://schemas.microsoft.com/office/drawing/2014/main" id="{51422FD3-6D0A-BB7B-A8F0-B5FCC2698E2A}"/>
              </a:ext>
            </a:extLst>
          </p:cNvPr>
          <p:cNvSpPr/>
          <p:nvPr/>
        </p:nvSpPr>
        <p:spPr>
          <a:xfrm>
            <a:off x="9139041" y="3511987"/>
            <a:ext cx="71705" cy="60719"/>
          </a:xfrm>
          <a:custGeom>
            <a:avLst/>
            <a:gdLst>
              <a:gd name="connsiteX0" fmla="*/ 156 w 45616"/>
              <a:gd name="connsiteY0" fmla="*/ 38653 h 38627"/>
              <a:gd name="connsiteX1" fmla="*/ 45773 w 45616"/>
              <a:gd name="connsiteY1" fmla="*/ 38653 h 38627"/>
              <a:gd name="connsiteX2" fmla="*/ 156 w 45616"/>
              <a:gd name="connsiteY2" fmla="*/ 26 h 38627"/>
            </a:gdLst>
            <a:ahLst/>
            <a:cxnLst>
              <a:cxn ang="0">
                <a:pos x="connsiteX0" y="connsiteY0"/>
              </a:cxn>
              <a:cxn ang="0">
                <a:pos x="connsiteX1" y="connsiteY1"/>
              </a:cxn>
              <a:cxn ang="0">
                <a:pos x="connsiteX2" y="connsiteY2"/>
              </a:cxn>
            </a:cxnLst>
            <a:rect l="l" t="t" r="r" b="b"/>
            <a:pathLst>
              <a:path w="45616" h="38627">
                <a:moveTo>
                  <a:pt x="156" y="38653"/>
                </a:moveTo>
                <a:lnTo>
                  <a:pt x="45773" y="38653"/>
                </a:lnTo>
                <a:lnTo>
                  <a:pt x="156" y="26"/>
                </a:lnTo>
              </a:path>
            </a:pathLst>
          </a:custGeom>
          <a:solidFill>
            <a:srgbClr val="FFFFFF"/>
          </a:solidFill>
          <a:ln w="4027" cap="rnd">
            <a:solidFill>
              <a:srgbClr val="999999"/>
            </a:solidFill>
            <a:prstDash val="solid"/>
            <a:miter/>
          </a:ln>
        </p:spPr>
        <p:txBody>
          <a:bodyPr rtlCol="0" anchor="ctr"/>
          <a:lstStyle/>
          <a:p>
            <a:endParaRPr lang="en-AE"/>
          </a:p>
        </p:txBody>
      </p:sp>
      <p:sp>
        <p:nvSpPr>
          <p:cNvPr id="144" name="Freeform: Shape 143">
            <a:extLst>
              <a:ext uri="{FF2B5EF4-FFF2-40B4-BE49-F238E27FC236}">
                <a16:creationId xmlns:a16="http://schemas.microsoft.com/office/drawing/2014/main" id="{AFB79B87-2AB1-9CFA-6B61-7C46B39D1F0D}"/>
              </a:ext>
            </a:extLst>
          </p:cNvPr>
          <p:cNvSpPr/>
          <p:nvPr/>
        </p:nvSpPr>
        <p:spPr>
          <a:xfrm>
            <a:off x="9139041" y="3451380"/>
            <a:ext cx="71705" cy="60607"/>
          </a:xfrm>
          <a:custGeom>
            <a:avLst/>
            <a:gdLst>
              <a:gd name="connsiteX0" fmla="*/ 156 w 45616"/>
              <a:gd name="connsiteY0" fmla="*/ 38581 h 38556"/>
              <a:gd name="connsiteX1" fmla="*/ 45773 w 45616"/>
              <a:gd name="connsiteY1" fmla="*/ 38581 h 38556"/>
              <a:gd name="connsiteX2" fmla="*/ 156 w 45616"/>
              <a:gd name="connsiteY2" fmla="*/ 24 h 38556"/>
            </a:gdLst>
            <a:ahLst/>
            <a:cxnLst>
              <a:cxn ang="0">
                <a:pos x="connsiteX0" y="connsiteY0"/>
              </a:cxn>
              <a:cxn ang="0">
                <a:pos x="connsiteX1" y="connsiteY1"/>
              </a:cxn>
              <a:cxn ang="0">
                <a:pos x="connsiteX2" y="connsiteY2"/>
              </a:cxn>
            </a:cxnLst>
            <a:rect l="l" t="t" r="r" b="b"/>
            <a:pathLst>
              <a:path w="45616" h="38556">
                <a:moveTo>
                  <a:pt x="156" y="38581"/>
                </a:moveTo>
                <a:lnTo>
                  <a:pt x="45773" y="38581"/>
                </a:lnTo>
                <a:lnTo>
                  <a:pt x="156" y="24"/>
                </a:lnTo>
              </a:path>
            </a:pathLst>
          </a:custGeom>
          <a:solidFill>
            <a:srgbClr val="FFFFFF"/>
          </a:solidFill>
          <a:ln w="4027" cap="rnd">
            <a:solidFill>
              <a:srgbClr val="999999"/>
            </a:solidFill>
            <a:prstDash val="solid"/>
            <a:miter/>
          </a:ln>
        </p:spPr>
        <p:txBody>
          <a:bodyPr rtlCol="0" anchor="ctr"/>
          <a:lstStyle/>
          <a:p>
            <a:endParaRPr lang="en-AE"/>
          </a:p>
        </p:txBody>
      </p:sp>
      <p:sp>
        <p:nvSpPr>
          <p:cNvPr id="145" name="Freeform: Shape 144">
            <a:extLst>
              <a:ext uri="{FF2B5EF4-FFF2-40B4-BE49-F238E27FC236}">
                <a16:creationId xmlns:a16="http://schemas.microsoft.com/office/drawing/2014/main" id="{7B6793E3-17A7-0771-F26B-F558998246E4}"/>
              </a:ext>
            </a:extLst>
          </p:cNvPr>
          <p:cNvSpPr/>
          <p:nvPr/>
        </p:nvSpPr>
        <p:spPr>
          <a:xfrm>
            <a:off x="9139041" y="3390661"/>
            <a:ext cx="71705" cy="60719"/>
          </a:xfrm>
          <a:custGeom>
            <a:avLst/>
            <a:gdLst>
              <a:gd name="connsiteX0" fmla="*/ 156 w 45616"/>
              <a:gd name="connsiteY0" fmla="*/ 38650 h 38627"/>
              <a:gd name="connsiteX1" fmla="*/ 45773 w 45616"/>
              <a:gd name="connsiteY1" fmla="*/ 38650 h 38627"/>
              <a:gd name="connsiteX2" fmla="*/ 156 w 45616"/>
              <a:gd name="connsiteY2" fmla="*/ 23 h 38627"/>
            </a:gdLst>
            <a:ahLst/>
            <a:cxnLst>
              <a:cxn ang="0">
                <a:pos x="connsiteX0" y="connsiteY0"/>
              </a:cxn>
              <a:cxn ang="0">
                <a:pos x="connsiteX1" y="connsiteY1"/>
              </a:cxn>
              <a:cxn ang="0">
                <a:pos x="connsiteX2" y="connsiteY2"/>
              </a:cxn>
            </a:cxnLst>
            <a:rect l="l" t="t" r="r" b="b"/>
            <a:pathLst>
              <a:path w="45616" h="38627">
                <a:moveTo>
                  <a:pt x="156" y="38650"/>
                </a:moveTo>
                <a:lnTo>
                  <a:pt x="45773" y="38650"/>
                </a:lnTo>
                <a:lnTo>
                  <a:pt x="156" y="23"/>
                </a:lnTo>
              </a:path>
            </a:pathLst>
          </a:custGeom>
          <a:solidFill>
            <a:srgbClr val="FFFFFF"/>
          </a:solidFill>
          <a:ln w="4027" cap="rnd">
            <a:solidFill>
              <a:srgbClr val="999999"/>
            </a:solidFill>
            <a:prstDash val="solid"/>
            <a:miter/>
          </a:ln>
        </p:spPr>
        <p:txBody>
          <a:bodyPr rtlCol="0" anchor="ctr"/>
          <a:lstStyle/>
          <a:p>
            <a:endParaRPr lang="en-AE"/>
          </a:p>
        </p:txBody>
      </p:sp>
      <p:sp>
        <p:nvSpPr>
          <p:cNvPr id="146" name="Freeform: Shape 145">
            <a:extLst>
              <a:ext uri="{FF2B5EF4-FFF2-40B4-BE49-F238E27FC236}">
                <a16:creationId xmlns:a16="http://schemas.microsoft.com/office/drawing/2014/main" id="{A559D947-B4AD-30E0-0662-FD52A786FA5E}"/>
              </a:ext>
            </a:extLst>
          </p:cNvPr>
          <p:cNvSpPr/>
          <p:nvPr/>
        </p:nvSpPr>
        <p:spPr>
          <a:xfrm>
            <a:off x="9139041" y="3390303"/>
            <a:ext cx="71705" cy="14973"/>
          </a:xfrm>
          <a:custGeom>
            <a:avLst/>
            <a:gdLst>
              <a:gd name="connsiteX0" fmla="*/ 156 w 45616"/>
              <a:gd name="connsiteY0" fmla="*/ 22 h 9525"/>
              <a:gd name="connsiteX1" fmla="*/ 45773 w 45616"/>
              <a:gd name="connsiteY1" fmla="*/ 22 h 9525"/>
            </a:gdLst>
            <a:ahLst/>
            <a:cxnLst>
              <a:cxn ang="0">
                <a:pos x="connsiteX0" y="connsiteY0"/>
              </a:cxn>
              <a:cxn ang="0">
                <a:pos x="connsiteX1" y="connsiteY1"/>
              </a:cxn>
            </a:cxnLst>
            <a:rect l="l" t="t" r="r" b="b"/>
            <a:pathLst>
              <a:path w="45616" h="9525">
                <a:moveTo>
                  <a:pt x="156" y="22"/>
                </a:moveTo>
                <a:lnTo>
                  <a:pt x="45773" y="22"/>
                </a:lnTo>
              </a:path>
            </a:pathLst>
          </a:custGeom>
          <a:noFill/>
          <a:ln w="4027" cap="rnd">
            <a:solidFill>
              <a:srgbClr val="999999"/>
            </a:solidFill>
            <a:prstDash val="solid"/>
            <a:miter/>
          </a:ln>
        </p:spPr>
        <p:txBody>
          <a:bodyPr rtlCol="0" anchor="ctr"/>
          <a:lstStyle/>
          <a:p>
            <a:endParaRPr lang="en-AE"/>
          </a:p>
        </p:txBody>
      </p:sp>
      <p:sp>
        <p:nvSpPr>
          <p:cNvPr id="147" name="Freeform: Shape 146">
            <a:extLst>
              <a:ext uri="{FF2B5EF4-FFF2-40B4-BE49-F238E27FC236}">
                <a16:creationId xmlns:a16="http://schemas.microsoft.com/office/drawing/2014/main" id="{4BB2CED4-652E-7A09-ADEE-319F6741EBA3}"/>
              </a:ext>
            </a:extLst>
          </p:cNvPr>
          <p:cNvSpPr/>
          <p:nvPr/>
        </p:nvSpPr>
        <p:spPr>
          <a:xfrm>
            <a:off x="8937523" y="3299749"/>
            <a:ext cx="138610" cy="182156"/>
          </a:xfrm>
          <a:custGeom>
            <a:avLst/>
            <a:gdLst>
              <a:gd name="connsiteX0" fmla="*/ 152 w 88179"/>
              <a:gd name="connsiteY0" fmla="*/ 22 h 115881"/>
              <a:gd name="connsiteX1" fmla="*/ 88331 w 88179"/>
              <a:gd name="connsiteY1" fmla="*/ 55854 h 115881"/>
              <a:gd name="connsiteX2" fmla="*/ 152 w 88179"/>
              <a:gd name="connsiteY2" fmla="*/ 115904 h 115881"/>
            </a:gdLst>
            <a:ahLst/>
            <a:cxnLst>
              <a:cxn ang="0">
                <a:pos x="connsiteX0" y="connsiteY0"/>
              </a:cxn>
              <a:cxn ang="0">
                <a:pos x="connsiteX1" y="connsiteY1"/>
              </a:cxn>
              <a:cxn ang="0">
                <a:pos x="connsiteX2" y="connsiteY2"/>
              </a:cxn>
            </a:cxnLst>
            <a:rect l="l" t="t" r="r" b="b"/>
            <a:pathLst>
              <a:path w="88179" h="115881">
                <a:moveTo>
                  <a:pt x="152" y="22"/>
                </a:moveTo>
                <a:lnTo>
                  <a:pt x="88331" y="55854"/>
                </a:lnTo>
                <a:lnTo>
                  <a:pt x="152" y="115904"/>
                </a:lnTo>
              </a:path>
            </a:pathLst>
          </a:custGeom>
          <a:noFill/>
          <a:ln w="4027" cap="rnd">
            <a:solidFill>
              <a:srgbClr val="999999"/>
            </a:solidFill>
            <a:prstDash val="solid"/>
            <a:miter/>
          </a:ln>
        </p:spPr>
        <p:txBody>
          <a:bodyPr rtlCol="0" anchor="ctr"/>
          <a:lstStyle/>
          <a:p>
            <a:endParaRPr lang="en-AE"/>
          </a:p>
        </p:txBody>
      </p:sp>
      <p:sp>
        <p:nvSpPr>
          <p:cNvPr id="148" name="Freeform: Shape 147">
            <a:extLst>
              <a:ext uri="{FF2B5EF4-FFF2-40B4-BE49-F238E27FC236}">
                <a16:creationId xmlns:a16="http://schemas.microsoft.com/office/drawing/2014/main" id="{73DE3F80-E173-0E9F-B2B2-48DC6FB259E0}"/>
              </a:ext>
            </a:extLst>
          </p:cNvPr>
          <p:cNvSpPr/>
          <p:nvPr/>
        </p:nvSpPr>
        <p:spPr>
          <a:xfrm>
            <a:off x="8937523" y="3360647"/>
            <a:ext cx="138610" cy="182134"/>
          </a:xfrm>
          <a:custGeom>
            <a:avLst/>
            <a:gdLst>
              <a:gd name="connsiteX0" fmla="*/ 152 w 88179"/>
              <a:gd name="connsiteY0" fmla="*/ 24 h 115867"/>
              <a:gd name="connsiteX1" fmla="*/ 88331 w 88179"/>
              <a:gd name="connsiteY1" fmla="*/ 55855 h 115867"/>
              <a:gd name="connsiteX2" fmla="*/ 152 w 88179"/>
              <a:gd name="connsiteY2" fmla="*/ 115891 h 115867"/>
            </a:gdLst>
            <a:ahLst/>
            <a:cxnLst>
              <a:cxn ang="0">
                <a:pos x="connsiteX0" y="connsiteY0"/>
              </a:cxn>
              <a:cxn ang="0">
                <a:pos x="connsiteX1" y="connsiteY1"/>
              </a:cxn>
              <a:cxn ang="0">
                <a:pos x="connsiteX2" y="connsiteY2"/>
              </a:cxn>
            </a:cxnLst>
            <a:rect l="l" t="t" r="r" b="b"/>
            <a:pathLst>
              <a:path w="88179" h="115867">
                <a:moveTo>
                  <a:pt x="152" y="24"/>
                </a:moveTo>
                <a:lnTo>
                  <a:pt x="88331" y="55855"/>
                </a:lnTo>
                <a:lnTo>
                  <a:pt x="152" y="115891"/>
                </a:lnTo>
              </a:path>
            </a:pathLst>
          </a:custGeom>
          <a:noFill/>
          <a:ln w="4027" cap="rnd">
            <a:solidFill>
              <a:srgbClr val="999999"/>
            </a:solidFill>
            <a:prstDash val="solid"/>
            <a:miter/>
          </a:ln>
        </p:spPr>
        <p:txBody>
          <a:bodyPr rtlCol="0" anchor="ctr"/>
          <a:lstStyle/>
          <a:p>
            <a:endParaRPr lang="en-AE"/>
          </a:p>
        </p:txBody>
      </p:sp>
      <p:sp>
        <p:nvSpPr>
          <p:cNvPr id="149" name="Freeform: Shape 148">
            <a:extLst>
              <a:ext uri="{FF2B5EF4-FFF2-40B4-BE49-F238E27FC236}">
                <a16:creationId xmlns:a16="http://schemas.microsoft.com/office/drawing/2014/main" id="{0008440C-F1F5-43CF-D26A-B1A80ED04662}"/>
              </a:ext>
            </a:extLst>
          </p:cNvPr>
          <p:cNvSpPr/>
          <p:nvPr/>
        </p:nvSpPr>
        <p:spPr>
          <a:xfrm>
            <a:off x="8937523" y="3421367"/>
            <a:ext cx="138610" cy="182044"/>
          </a:xfrm>
          <a:custGeom>
            <a:avLst/>
            <a:gdLst>
              <a:gd name="connsiteX0" fmla="*/ 152 w 88179"/>
              <a:gd name="connsiteY0" fmla="*/ 25 h 115810"/>
              <a:gd name="connsiteX1" fmla="*/ 88331 w 88179"/>
              <a:gd name="connsiteY1" fmla="*/ 55800 h 115810"/>
              <a:gd name="connsiteX2" fmla="*/ 152 w 88179"/>
              <a:gd name="connsiteY2" fmla="*/ 115836 h 115810"/>
            </a:gdLst>
            <a:ahLst/>
            <a:cxnLst>
              <a:cxn ang="0">
                <a:pos x="connsiteX0" y="connsiteY0"/>
              </a:cxn>
              <a:cxn ang="0">
                <a:pos x="connsiteX1" y="connsiteY1"/>
              </a:cxn>
              <a:cxn ang="0">
                <a:pos x="connsiteX2" y="connsiteY2"/>
              </a:cxn>
            </a:cxnLst>
            <a:rect l="l" t="t" r="r" b="b"/>
            <a:pathLst>
              <a:path w="88179" h="115810">
                <a:moveTo>
                  <a:pt x="152" y="25"/>
                </a:moveTo>
                <a:lnTo>
                  <a:pt x="88331" y="55800"/>
                </a:lnTo>
                <a:lnTo>
                  <a:pt x="152" y="115836"/>
                </a:lnTo>
              </a:path>
            </a:pathLst>
          </a:custGeom>
          <a:noFill/>
          <a:ln w="4027" cap="rnd">
            <a:solidFill>
              <a:srgbClr val="999999"/>
            </a:solidFill>
            <a:prstDash val="solid"/>
            <a:miter/>
          </a:ln>
        </p:spPr>
        <p:txBody>
          <a:bodyPr rtlCol="0" anchor="ctr"/>
          <a:lstStyle/>
          <a:p>
            <a:endParaRPr lang="en-AE"/>
          </a:p>
        </p:txBody>
      </p:sp>
      <p:sp>
        <p:nvSpPr>
          <p:cNvPr id="150" name="Freeform: Shape 149">
            <a:extLst>
              <a:ext uri="{FF2B5EF4-FFF2-40B4-BE49-F238E27FC236}">
                <a16:creationId xmlns:a16="http://schemas.microsoft.com/office/drawing/2014/main" id="{E20FB3D0-6E14-CC34-0C51-F593ED36496A}"/>
              </a:ext>
            </a:extLst>
          </p:cNvPr>
          <p:cNvSpPr/>
          <p:nvPr/>
        </p:nvSpPr>
        <p:spPr>
          <a:xfrm>
            <a:off x="8937523" y="3481906"/>
            <a:ext cx="138610" cy="182044"/>
          </a:xfrm>
          <a:custGeom>
            <a:avLst/>
            <a:gdLst>
              <a:gd name="connsiteX0" fmla="*/ 152 w 88179"/>
              <a:gd name="connsiteY0" fmla="*/ 26 h 115810"/>
              <a:gd name="connsiteX1" fmla="*/ 88331 w 88179"/>
              <a:gd name="connsiteY1" fmla="*/ 55787 h 115810"/>
              <a:gd name="connsiteX2" fmla="*/ 152 w 88179"/>
              <a:gd name="connsiteY2" fmla="*/ 115837 h 115810"/>
            </a:gdLst>
            <a:ahLst/>
            <a:cxnLst>
              <a:cxn ang="0">
                <a:pos x="connsiteX0" y="connsiteY0"/>
              </a:cxn>
              <a:cxn ang="0">
                <a:pos x="connsiteX1" y="connsiteY1"/>
              </a:cxn>
              <a:cxn ang="0">
                <a:pos x="connsiteX2" y="connsiteY2"/>
              </a:cxn>
            </a:cxnLst>
            <a:rect l="l" t="t" r="r" b="b"/>
            <a:pathLst>
              <a:path w="88179" h="115810">
                <a:moveTo>
                  <a:pt x="152" y="26"/>
                </a:moveTo>
                <a:lnTo>
                  <a:pt x="88331" y="55787"/>
                </a:lnTo>
                <a:lnTo>
                  <a:pt x="152" y="115837"/>
                </a:lnTo>
              </a:path>
            </a:pathLst>
          </a:custGeom>
          <a:noFill/>
          <a:ln w="4027" cap="rnd">
            <a:solidFill>
              <a:srgbClr val="999999"/>
            </a:solidFill>
            <a:prstDash val="solid"/>
            <a:miter/>
          </a:ln>
        </p:spPr>
        <p:txBody>
          <a:bodyPr rtlCol="0" anchor="ctr"/>
          <a:lstStyle/>
          <a:p>
            <a:endParaRPr lang="en-AE"/>
          </a:p>
        </p:txBody>
      </p:sp>
      <p:sp>
        <p:nvSpPr>
          <p:cNvPr id="151" name="Freeform: Shape 150">
            <a:extLst>
              <a:ext uri="{FF2B5EF4-FFF2-40B4-BE49-F238E27FC236}">
                <a16:creationId xmlns:a16="http://schemas.microsoft.com/office/drawing/2014/main" id="{EE8C5FC0-B14A-D3DA-7163-AAA89F682F88}"/>
              </a:ext>
            </a:extLst>
          </p:cNvPr>
          <p:cNvSpPr/>
          <p:nvPr/>
        </p:nvSpPr>
        <p:spPr>
          <a:xfrm>
            <a:off x="8937523" y="3542782"/>
            <a:ext cx="138610" cy="182068"/>
          </a:xfrm>
          <a:custGeom>
            <a:avLst/>
            <a:gdLst>
              <a:gd name="connsiteX0" fmla="*/ 152 w 88179"/>
              <a:gd name="connsiteY0" fmla="*/ 28 h 115825"/>
              <a:gd name="connsiteX1" fmla="*/ 88331 w 88179"/>
              <a:gd name="connsiteY1" fmla="*/ 55802 h 115825"/>
              <a:gd name="connsiteX2" fmla="*/ 152 w 88179"/>
              <a:gd name="connsiteY2" fmla="*/ 115853 h 115825"/>
            </a:gdLst>
            <a:ahLst/>
            <a:cxnLst>
              <a:cxn ang="0">
                <a:pos x="connsiteX0" y="connsiteY0"/>
              </a:cxn>
              <a:cxn ang="0">
                <a:pos x="connsiteX1" y="connsiteY1"/>
              </a:cxn>
              <a:cxn ang="0">
                <a:pos x="connsiteX2" y="connsiteY2"/>
              </a:cxn>
            </a:cxnLst>
            <a:rect l="l" t="t" r="r" b="b"/>
            <a:pathLst>
              <a:path w="88179" h="115825">
                <a:moveTo>
                  <a:pt x="152" y="28"/>
                </a:moveTo>
                <a:lnTo>
                  <a:pt x="88331" y="55802"/>
                </a:lnTo>
                <a:lnTo>
                  <a:pt x="152" y="115853"/>
                </a:lnTo>
              </a:path>
            </a:pathLst>
          </a:custGeom>
          <a:noFill/>
          <a:ln w="4027" cap="rnd">
            <a:solidFill>
              <a:srgbClr val="999999"/>
            </a:solidFill>
            <a:prstDash val="solid"/>
            <a:miter/>
          </a:ln>
        </p:spPr>
        <p:txBody>
          <a:bodyPr rtlCol="0" anchor="ctr"/>
          <a:lstStyle/>
          <a:p>
            <a:endParaRPr lang="en-AE"/>
          </a:p>
        </p:txBody>
      </p:sp>
      <p:sp>
        <p:nvSpPr>
          <p:cNvPr id="152" name="Freeform: Shape 151">
            <a:extLst>
              <a:ext uri="{FF2B5EF4-FFF2-40B4-BE49-F238E27FC236}">
                <a16:creationId xmlns:a16="http://schemas.microsoft.com/office/drawing/2014/main" id="{84D8297A-7F87-8FBE-0CFA-D586F47E8BC2}"/>
              </a:ext>
            </a:extLst>
          </p:cNvPr>
          <p:cNvSpPr/>
          <p:nvPr/>
        </p:nvSpPr>
        <p:spPr>
          <a:xfrm>
            <a:off x="8937523" y="3603411"/>
            <a:ext cx="138610" cy="182134"/>
          </a:xfrm>
          <a:custGeom>
            <a:avLst/>
            <a:gdLst>
              <a:gd name="connsiteX0" fmla="*/ 152 w 88179"/>
              <a:gd name="connsiteY0" fmla="*/ 29 h 115867"/>
              <a:gd name="connsiteX1" fmla="*/ 88331 w 88179"/>
              <a:gd name="connsiteY1" fmla="*/ 55860 h 115867"/>
              <a:gd name="connsiteX2" fmla="*/ 152 w 88179"/>
              <a:gd name="connsiteY2" fmla="*/ 115897 h 115867"/>
            </a:gdLst>
            <a:ahLst/>
            <a:cxnLst>
              <a:cxn ang="0">
                <a:pos x="connsiteX0" y="connsiteY0"/>
              </a:cxn>
              <a:cxn ang="0">
                <a:pos x="connsiteX1" y="connsiteY1"/>
              </a:cxn>
              <a:cxn ang="0">
                <a:pos x="connsiteX2" y="connsiteY2"/>
              </a:cxn>
            </a:cxnLst>
            <a:rect l="l" t="t" r="r" b="b"/>
            <a:pathLst>
              <a:path w="88179" h="115867">
                <a:moveTo>
                  <a:pt x="152" y="29"/>
                </a:moveTo>
                <a:lnTo>
                  <a:pt x="88331" y="55860"/>
                </a:lnTo>
                <a:lnTo>
                  <a:pt x="152" y="115897"/>
                </a:lnTo>
              </a:path>
            </a:pathLst>
          </a:custGeom>
          <a:noFill/>
          <a:ln w="4027" cap="rnd">
            <a:solidFill>
              <a:srgbClr val="999999"/>
            </a:solidFill>
            <a:prstDash val="solid"/>
            <a:miter/>
          </a:ln>
        </p:spPr>
        <p:txBody>
          <a:bodyPr rtlCol="0" anchor="ctr"/>
          <a:lstStyle/>
          <a:p>
            <a:endParaRPr lang="en-AE"/>
          </a:p>
        </p:txBody>
      </p:sp>
      <p:sp>
        <p:nvSpPr>
          <p:cNvPr id="153" name="Freeform: Shape 152">
            <a:extLst>
              <a:ext uri="{FF2B5EF4-FFF2-40B4-BE49-F238E27FC236}">
                <a16:creationId xmlns:a16="http://schemas.microsoft.com/office/drawing/2014/main" id="{62717926-2AEA-1012-B313-7E05E5EF0869}"/>
              </a:ext>
            </a:extLst>
          </p:cNvPr>
          <p:cNvSpPr/>
          <p:nvPr/>
        </p:nvSpPr>
        <p:spPr>
          <a:xfrm>
            <a:off x="8803535" y="3724671"/>
            <a:ext cx="71617" cy="60719"/>
          </a:xfrm>
          <a:custGeom>
            <a:avLst/>
            <a:gdLst>
              <a:gd name="connsiteX0" fmla="*/ 148 w 45560"/>
              <a:gd name="connsiteY0" fmla="*/ 38658 h 38627"/>
              <a:gd name="connsiteX1" fmla="*/ 45708 w 45560"/>
              <a:gd name="connsiteY1" fmla="*/ 38658 h 38627"/>
              <a:gd name="connsiteX2" fmla="*/ 148 w 45560"/>
              <a:gd name="connsiteY2" fmla="*/ 30 h 38627"/>
            </a:gdLst>
            <a:ahLst/>
            <a:cxnLst>
              <a:cxn ang="0">
                <a:pos x="connsiteX0" y="connsiteY0"/>
              </a:cxn>
              <a:cxn ang="0">
                <a:pos x="connsiteX1" y="connsiteY1"/>
              </a:cxn>
              <a:cxn ang="0">
                <a:pos x="connsiteX2" y="connsiteY2"/>
              </a:cxn>
            </a:cxnLst>
            <a:rect l="l" t="t" r="r" b="b"/>
            <a:pathLst>
              <a:path w="45560" h="38627">
                <a:moveTo>
                  <a:pt x="148" y="38658"/>
                </a:moveTo>
                <a:lnTo>
                  <a:pt x="45708" y="38658"/>
                </a:lnTo>
                <a:lnTo>
                  <a:pt x="148" y="30"/>
                </a:lnTo>
              </a:path>
            </a:pathLst>
          </a:custGeom>
          <a:solidFill>
            <a:srgbClr val="FFFFFF"/>
          </a:solidFill>
          <a:ln w="4027" cap="rnd">
            <a:solidFill>
              <a:srgbClr val="999999"/>
            </a:solidFill>
            <a:prstDash val="solid"/>
            <a:miter/>
          </a:ln>
        </p:spPr>
        <p:txBody>
          <a:bodyPr rtlCol="0" anchor="ctr"/>
          <a:lstStyle/>
          <a:p>
            <a:endParaRPr lang="en-AE"/>
          </a:p>
        </p:txBody>
      </p:sp>
      <p:sp>
        <p:nvSpPr>
          <p:cNvPr id="154" name="Freeform: Shape 153">
            <a:extLst>
              <a:ext uri="{FF2B5EF4-FFF2-40B4-BE49-F238E27FC236}">
                <a16:creationId xmlns:a16="http://schemas.microsoft.com/office/drawing/2014/main" id="{CBDA8D8A-9D63-82DB-FF45-60C149798615}"/>
              </a:ext>
            </a:extLst>
          </p:cNvPr>
          <p:cNvSpPr/>
          <p:nvPr/>
        </p:nvSpPr>
        <p:spPr>
          <a:xfrm>
            <a:off x="8803535" y="3663350"/>
            <a:ext cx="71617" cy="60697"/>
          </a:xfrm>
          <a:custGeom>
            <a:avLst/>
            <a:gdLst>
              <a:gd name="connsiteX0" fmla="*/ 148 w 45560"/>
              <a:gd name="connsiteY0" fmla="*/ 38642 h 38613"/>
              <a:gd name="connsiteX1" fmla="*/ 45708 w 45560"/>
              <a:gd name="connsiteY1" fmla="*/ 38642 h 38613"/>
              <a:gd name="connsiteX2" fmla="*/ 148 w 45560"/>
              <a:gd name="connsiteY2" fmla="*/ 29 h 38613"/>
            </a:gdLst>
            <a:ahLst/>
            <a:cxnLst>
              <a:cxn ang="0">
                <a:pos x="connsiteX0" y="connsiteY0"/>
              </a:cxn>
              <a:cxn ang="0">
                <a:pos x="connsiteX1" y="connsiteY1"/>
              </a:cxn>
              <a:cxn ang="0">
                <a:pos x="connsiteX2" y="connsiteY2"/>
              </a:cxn>
            </a:cxnLst>
            <a:rect l="l" t="t" r="r" b="b"/>
            <a:pathLst>
              <a:path w="45560" h="38613">
                <a:moveTo>
                  <a:pt x="148" y="38642"/>
                </a:moveTo>
                <a:lnTo>
                  <a:pt x="45708" y="38642"/>
                </a:lnTo>
                <a:lnTo>
                  <a:pt x="148" y="29"/>
                </a:lnTo>
              </a:path>
            </a:pathLst>
          </a:custGeom>
          <a:solidFill>
            <a:srgbClr val="FFFFFF"/>
          </a:solidFill>
          <a:ln w="4027" cap="rnd">
            <a:solidFill>
              <a:srgbClr val="999999"/>
            </a:solidFill>
            <a:prstDash val="solid"/>
            <a:miter/>
          </a:ln>
        </p:spPr>
        <p:txBody>
          <a:bodyPr rtlCol="0" anchor="ctr"/>
          <a:lstStyle/>
          <a:p>
            <a:endParaRPr lang="en-AE"/>
          </a:p>
        </p:txBody>
      </p:sp>
      <p:sp>
        <p:nvSpPr>
          <p:cNvPr id="155" name="Freeform: Shape 154">
            <a:extLst>
              <a:ext uri="{FF2B5EF4-FFF2-40B4-BE49-F238E27FC236}">
                <a16:creationId xmlns:a16="http://schemas.microsoft.com/office/drawing/2014/main" id="{93E25FDC-06F9-2051-6947-676D9FC91A17}"/>
              </a:ext>
            </a:extLst>
          </p:cNvPr>
          <p:cNvSpPr/>
          <p:nvPr/>
        </p:nvSpPr>
        <p:spPr>
          <a:xfrm>
            <a:off x="8803535" y="3603233"/>
            <a:ext cx="71617" cy="60719"/>
          </a:xfrm>
          <a:custGeom>
            <a:avLst/>
            <a:gdLst>
              <a:gd name="connsiteX0" fmla="*/ 148 w 45560"/>
              <a:gd name="connsiteY0" fmla="*/ 38655 h 38627"/>
              <a:gd name="connsiteX1" fmla="*/ 45708 w 45560"/>
              <a:gd name="connsiteY1" fmla="*/ 38655 h 38627"/>
              <a:gd name="connsiteX2" fmla="*/ 148 w 45560"/>
              <a:gd name="connsiteY2" fmla="*/ 28 h 38627"/>
            </a:gdLst>
            <a:ahLst/>
            <a:cxnLst>
              <a:cxn ang="0">
                <a:pos x="connsiteX0" y="connsiteY0"/>
              </a:cxn>
              <a:cxn ang="0">
                <a:pos x="connsiteX1" y="connsiteY1"/>
              </a:cxn>
              <a:cxn ang="0">
                <a:pos x="connsiteX2" y="connsiteY2"/>
              </a:cxn>
            </a:cxnLst>
            <a:rect l="l" t="t" r="r" b="b"/>
            <a:pathLst>
              <a:path w="45560" h="38627">
                <a:moveTo>
                  <a:pt x="148" y="38655"/>
                </a:moveTo>
                <a:lnTo>
                  <a:pt x="45708" y="38655"/>
                </a:lnTo>
                <a:lnTo>
                  <a:pt x="148" y="28"/>
                </a:lnTo>
              </a:path>
            </a:pathLst>
          </a:custGeom>
          <a:solidFill>
            <a:srgbClr val="FFFFFF"/>
          </a:solidFill>
          <a:ln w="4027" cap="rnd">
            <a:solidFill>
              <a:srgbClr val="999999"/>
            </a:solidFill>
            <a:prstDash val="solid"/>
            <a:miter/>
          </a:ln>
        </p:spPr>
        <p:txBody>
          <a:bodyPr rtlCol="0" anchor="ctr"/>
          <a:lstStyle/>
          <a:p>
            <a:endParaRPr lang="en-AE"/>
          </a:p>
        </p:txBody>
      </p:sp>
      <p:sp>
        <p:nvSpPr>
          <p:cNvPr id="156" name="Freeform: Shape 155">
            <a:extLst>
              <a:ext uri="{FF2B5EF4-FFF2-40B4-BE49-F238E27FC236}">
                <a16:creationId xmlns:a16="http://schemas.microsoft.com/office/drawing/2014/main" id="{96407E84-2C01-796D-05CA-EDFEA1B63594}"/>
              </a:ext>
            </a:extLst>
          </p:cNvPr>
          <p:cNvSpPr/>
          <p:nvPr/>
        </p:nvSpPr>
        <p:spPr>
          <a:xfrm>
            <a:off x="8803535" y="3542782"/>
            <a:ext cx="71617" cy="60629"/>
          </a:xfrm>
          <a:custGeom>
            <a:avLst/>
            <a:gdLst>
              <a:gd name="connsiteX0" fmla="*/ 148 w 45560"/>
              <a:gd name="connsiteY0" fmla="*/ 38597 h 38570"/>
              <a:gd name="connsiteX1" fmla="*/ 45708 w 45560"/>
              <a:gd name="connsiteY1" fmla="*/ 38597 h 38570"/>
              <a:gd name="connsiteX2" fmla="*/ 148 w 45560"/>
              <a:gd name="connsiteY2" fmla="*/ 26 h 38570"/>
            </a:gdLst>
            <a:ahLst/>
            <a:cxnLst>
              <a:cxn ang="0">
                <a:pos x="connsiteX0" y="connsiteY0"/>
              </a:cxn>
              <a:cxn ang="0">
                <a:pos x="connsiteX1" y="connsiteY1"/>
              </a:cxn>
              <a:cxn ang="0">
                <a:pos x="connsiteX2" y="connsiteY2"/>
              </a:cxn>
            </a:cxnLst>
            <a:rect l="l" t="t" r="r" b="b"/>
            <a:pathLst>
              <a:path w="45560" h="38570">
                <a:moveTo>
                  <a:pt x="148" y="38597"/>
                </a:moveTo>
                <a:lnTo>
                  <a:pt x="45708" y="38597"/>
                </a:lnTo>
                <a:lnTo>
                  <a:pt x="148" y="26"/>
                </a:lnTo>
              </a:path>
            </a:pathLst>
          </a:custGeom>
          <a:solidFill>
            <a:srgbClr val="FFFFFF"/>
          </a:solidFill>
          <a:ln w="4027" cap="rnd">
            <a:solidFill>
              <a:srgbClr val="999999"/>
            </a:solidFill>
            <a:prstDash val="solid"/>
            <a:miter/>
          </a:ln>
        </p:spPr>
        <p:txBody>
          <a:bodyPr rtlCol="0" anchor="ctr"/>
          <a:lstStyle/>
          <a:p>
            <a:endParaRPr lang="en-AE"/>
          </a:p>
        </p:txBody>
      </p:sp>
      <p:sp>
        <p:nvSpPr>
          <p:cNvPr id="157" name="Freeform: Shape 156">
            <a:extLst>
              <a:ext uri="{FF2B5EF4-FFF2-40B4-BE49-F238E27FC236}">
                <a16:creationId xmlns:a16="http://schemas.microsoft.com/office/drawing/2014/main" id="{E9FE791B-E679-DE67-23D2-0E29E0A36EAE}"/>
              </a:ext>
            </a:extLst>
          </p:cNvPr>
          <p:cNvSpPr/>
          <p:nvPr/>
        </p:nvSpPr>
        <p:spPr>
          <a:xfrm>
            <a:off x="8803535" y="3482086"/>
            <a:ext cx="71617" cy="60697"/>
          </a:xfrm>
          <a:custGeom>
            <a:avLst/>
            <a:gdLst>
              <a:gd name="connsiteX0" fmla="*/ 148 w 45560"/>
              <a:gd name="connsiteY0" fmla="*/ 38638 h 38613"/>
              <a:gd name="connsiteX1" fmla="*/ 45708 w 45560"/>
              <a:gd name="connsiteY1" fmla="*/ 38638 h 38613"/>
              <a:gd name="connsiteX2" fmla="*/ 148 w 45560"/>
              <a:gd name="connsiteY2" fmla="*/ 25 h 38613"/>
            </a:gdLst>
            <a:ahLst/>
            <a:cxnLst>
              <a:cxn ang="0">
                <a:pos x="connsiteX0" y="connsiteY0"/>
              </a:cxn>
              <a:cxn ang="0">
                <a:pos x="connsiteX1" y="connsiteY1"/>
              </a:cxn>
              <a:cxn ang="0">
                <a:pos x="connsiteX2" y="connsiteY2"/>
              </a:cxn>
            </a:cxnLst>
            <a:rect l="l" t="t" r="r" b="b"/>
            <a:pathLst>
              <a:path w="45560" h="38613">
                <a:moveTo>
                  <a:pt x="148" y="38638"/>
                </a:moveTo>
                <a:lnTo>
                  <a:pt x="45708" y="38638"/>
                </a:lnTo>
                <a:lnTo>
                  <a:pt x="148" y="25"/>
                </a:lnTo>
              </a:path>
            </a:pathLst>
          </a:custGeom>
          <a:solidFill>
            <a:srgbClr val="FFFFFF"/>
          </a:solidFill>
          <a:ln w="4027" cap="rnd">
            <a:solidFill>
              <a:srgbClr val="999999"/>
            </a:solidFill>
            <a:prstDash val="solid"/>
            <a:miter/>
          </a:ln>
        </p:spPr>
        <p:txBody>
          <a:bodyPr rtlCol="0" anchor="ctr"/>
          <a:lstStyle/>
          <a:p>
            <a:endParaRPr lang="en-AE"/>
          </a:p>
        </p:txBody>
      </p:sp>
      <p:sp>
        <p:nvSpPr>
          <p:cNvPr id="158" name="Freeform: Shape 157">
            <a:extLst>
              <a:ext uri="{FF2B5EF4-FFF2-40B4-BE49-F238E27FC236}">
                <a16:creationId xmlns:a16="http://schemas.microsoft.com/office/drawing/2014/main" id="{8C943BE9-29D6-35BC-9369-185CA27EF72E}"/>
              </a:ext>
            </a:extLst>
          </p:cNvPr>
          <p:cNvSpPr/>
          <p:nvPr/>
        </p:nvSpPr>
        <p:spPr>
          <a:xfrm>
            <a:off x="8803535" y="3421367"/>
            <a:ext cx="71617" cy="60719"/>
          </a:xfrm>
          <a:custGeom>
            <a:avLst/>
            <a:gdLst>
              <a:gd name="connsiteX0" fmla="*/ 148 w 45560"/>
              <a:gd name="connsiteY0" fmla="*/ 38651 h 38627"/>
              <a:gd name="connsiteX1" fmla="*/ 45708 w 45560"/>
              <a:gd name="connsiteY1" fmla="*/ 38651 h 38627"/>
              <a:gd name="connsiteX2" fmla="*/ 148 w 45560"/>
              <a:gd name="connsiteY2" fmla="*/ 24 h 38627"/>
            </a:gdLst>
            <a:ahLst/>
            <a:cxnLst>
              <a:cxn ang="0">
                <a:pos x="connsiteX0" y="connsiteY0"/>
              </a:cxn>
              <a:cxn ang="0">
                <a:pos x="connsiteX1" y="connsiteY1"/>
              </a:cxn>
              <a:cxn ang="0">
                <a:pos x="connsiteX2" y="connsiteY2"/>
              </a:cxn>
            </a:cxnLst>
            <a:rect l="l" t="t" r="r" b="b"/>
            <a:pathLst>
              <a:path w="45560" h="38627">
                <a:moveTo>
                  <a:pt x="148" y="38651"/>
                </a:moveTo>
                <a:lnTo>
                  <a:pt x="45708" y="38651"/>
                </a:lnTo>
                <a:lnTo>
                  <a:pt x="148" y="24"/>
                </a:lnTo>
              </a:path>
            </a:pathLst>
          </a:custGeom>
          <a:solidFill>
            <a:srgbClr val="FFFFFF"/>
          </a:solidFill>
          <a:ln w="4027" cap="rnd">
            <a:solidFill>
              <a:srgbClr val="999999"/>
            </a:solidFill>
            <a:prstDash val="solid"/>
            <a:miter/>
          </a:ln>
        </p:spPr>
        <p:txBody>
          <a:bodyPr rtlCol="0" anchor="ctr"/>
          <a:lstStyle/>
          <a:p>
            <a:endParaRPr lang="en-AE"/>
          </a:p>
        </p:txBody>
      </p:sp>
      <p:sp>
        <p:nvSpPr>
          <p:cNvPr id="159" name="Freeform: Shape 158">
            <a:extLst>
              <a:ext uri="{FF2B5EF4-FFF2-40B4-BE49-F238E27FC236}">
                <a16:creationId xmlns:a16="http://schemas.microsoft.com/office/drawing/2014/main" id="{A0DB80CC-7AEF-2060-940E-29710AD30615}"/>
              </a:ext>
            </a:extLst>
          </p:cNvPr>
          <p:cNvSpPr/>
          <p:nvPr/>
        </p:nvSpPr>
        <p:spPr>
          <a:xfrm>
            <a:off x="8803535" y="3360647"/>
            <a:ext cx="71617" cy="60719"/>
          </a:xfrm>
          <a:custGeom>
            <a:avLst/>
            <a:gdLst>
              <a:gd name="connsiteX0" fmla="*/ 148 w 45560"/>
              <a:gd name="connsiteY0" fmla="*/ 38650 h 38627"/>
              <a:gd name="connsiteX1" fmla="*/ 45708 w 45560"/>
              <a:gd name="connsiteY1" fmla="*/ 38650 h 38627"/>
              <a:gd name="connsiteX2" fmla="*/ 148 w 45560"/>
              <a:gd name="connsiteY2" fmla="*/ 22 h 38627"/>
            </a:gdLst>
            <a:ahLst/>
            <a:cxnLst>
              <a:cxn ang="0">
                <a:pos x="connsiteX0" y="connsiteY0"/>
              </a:cxn>
              <a:cxn ang="0">
                <a:pos x="connsiteX1" y="connsiteY1"/>
              </a:cxn>
              <a:cxn ang="0">
                <a:pos x="connsiteX2" y="connsiteY2"/>
              </a:cxn>
            </a:cxnLst>
            <a:rect l="l" t="t" r="r" b="b"/>
            <a:pathLst>
              <a:path w="45560" h="38627">
                <a:moveTo>
                  <a:pt x="148" y="38650"/>
                </a:moveTo>
                <a:lnTo>
                  <a:pt x="45708" y="38650"/>
                </a:lnTo>
                <a:lnTo>
                  <a:pt x="148" y="22"/>
                </a:lnTo>
              </a:path>
            </a:pathLst>
          </a:custGeom>
          <a:solidFill>
            <a:srgbClr val="FFFFFF"/>
          </a:solidFill>
          <a:ln w="4027" cap="rnd">
            <a:solidFill>
              <a:srgbClr val="999999"/>
            </a:solidFill>
            <a:prstDash val="solid"/>
            <a:miter/>
          </a:ln>
        </p:spPr>
        <p:txBody>
          <a:bodyPr rtlCol="0" anchor="ctr"/>
          <a:lstStyle/>
          <a:p>
            <a:endParaRPr lang="en-AE"/>
          </a:p>
        </p:txBody>
      </p:sp>
      <p:sp>
        <p:nvSpPr>
          <p:cNvPr id="160" name="Freeform: Shape 159">
            <a:extLst>
              <a:ext uri="{FF2B5EF4-FFF2-40B4-BE49-F238E27FC236}">
                <a16:creationId xmlns:a16="http://schemas.microsoft.com/office/drawing/2014/main" id="{AFEC9D34-05E9-0C1F-B8B8-124C057C5172}"/>
              </a:ext>
            </a:extLst>
          </p:cNvPr>
          <p:cNvSpPr/>
          <p:nvPr/>
        </p:nvSpPr>
        <p:spPr>
          <a:xfrm>
            <a:off x="8803535" y="3299928"/>
            <a:ext cx="71617" cy="60719"/>
          </a:xfrm>
          <a:custGeom>
            <a:avLst/>
            <a:gdLst>
              <a:gd name="connsiteX0" fmla="*/ 148 w 45560"/>
              <a:gd name="connsiteY0" fmla="*/ 38648 h 38627"/>
              <a:gd name="connsiteX1" fmla="*/ 45708 w 45560"/>
              <a:gd name="connsiteY1" fmla="*/ 38648 h 38627"/>
              <a:gd name="connsiteX2" fmla="*/ 148 w 45560"/>
              <a:gd name="connsiteY2" fmla="*/ 21 h 38627"/>
            </a:gdLst>
            <a:ahLst/>
            <a:cxnLst>
              <a:cxn ang="0">
                <a:pos x="connsiteX0" y="connsiteY0"/>
              </a:cxn>
              <a:cxn ang="0">
                <a:pos x="connsiteX1" y="connsiteY1"/>
              </a:cxn>
              <a:cxn ang="0">
                <a:pos x="connsiteX2" y="connsiteY2"/>
              </a:cxn>
            </a:cxnLst>
            <a:rect l="l" t="t" r="r" b="b"/>
            <a:pathLst>
              <a:path w="45560" h="38627">
                <a:moveTo>
                  <a:pt x="148" y="38648"/>
                </a:moveTo>
                <a:lnTo>
                  <a:pt x="45708" y="38648"/>
                </a:lnTo>
                <a:lnTo>
                  <a:pt x="148" y="21"/>
                </a:lnTo>
              </a:path>
            </a:pathLst>
          </a:custGeom>
          <a:solidFill>
            <a:srgbClr val="FFFFFF"/>
          </a:solidFill>
          <a:ln w="4027" cap="rnd">
            <a:solidFill>
              <a:srgbClr val="999999"/>
            </a:solidFill>
            <a:prstDash val="solid"/>
            <a:miter/>
          </a:ln>
        </p:spPr>
        <p:txBody>
          <a:bodyPr rtlCol="0" anchor="ctr"/>
          <a:lstStyle/>
          <a:p>
            <a:endParaRPr lang="en-AE"/>
          </a:p>
        </p:txBody>
      </p:sp>
      <p:sp>
        <p:nvSpPr>
          <p:cNvPr id="161" name="Freeform: Shape 160">
            <a:extLst>
              <a:ext uri="{FF2B5EF4-FFF2-40B4-BE49-F238E27FC236}">
                <a16:creationId xmlns:a16="http://schemas.microsoft.com/office/drawing/2014/main" id="{6470B402-A37E-024D-6631-20AE43D7879C}"/>
              </a:ext>
            </a:extLst>
          </p:cNvPr>
          <p:cNvSpPr/>
          <p:nvPr/>
        </p:nvSpPr>
        <p:spPr>
          <a:xfrm>
            <a:off x="8803535" y="3299593"/>
            <a:ext cx="71617" cy="14973"/>
          </a:xfrm>
          <a:custGeom>
            <a:avLst/>
            <a:gdLst>
              <a:gd name="connsiteX0" fmla="*/ 148 w 45560"/>
              <a:gd name="connsiteY0" fmla="*/ 20 h 9525"/>
              <a:gd name="connsiteX1" fmla="*/ 45708 w 45560"/>
              <a:gd name="connsiteY1" fmla="*/ 20 h 9525"/>
            </a:gdLst>
            <a:ahLst/>
            <a:cxnLst>
              <a:cxn ang="0">
                <a:pos x="connsiteX0" y="connsiteY0"/>
              </a:cxn>
              <a:cxn ang="0">
                <a:pos x="connsiteX1" y="connsiteY1"/>
              </a:cxn>
            </a:cxnLst>
            <a:rect l="l" t="t" r="r" b="b"/>
            <a:pathLst>
              <a:path w="45560" h="9525">
                <a:moveTo>
                  <a:pt x="148" y="20"/>
                </a:moveTo>
                <a:lnTo>
                  <a:pt x="45708" y="20"/>
                </a:lnTo>
              </a:path>
            </a:pathLst>
          </a:custGeom>
          <a:noFill/>
          <a:ln w="4027" cap="rnd">
            <a:solidFill>
              <a:srgbClr val="999999"/>
            </a:solidFill>
            <a:prstDash val="solid"/>
            <a:miter/>
          </a:ln>
        </p:spPr>
        <p:txBody>
          <a:bodyPr rtlCol="0" anchor="ctr"/>
          <a:lstStyle/>
          <a:p>
            <a:endParaRPr lang="en-AE"/>
          </a:p>
        </p:txBody>
      </p:sp>
      <p:sp>
        <p:nvSpPr>
          <p:cNvPr id="162" name="Freeform: Shape 161">
            <a:extLst>
              <a:ext uri="{FF2B5EF4-FFF2-40B4-BE49-F238E27FC236}">
                <a16:creationId xmlns:a16="http://schemas.microsoft.com/office/drawing/2014/main" id="{57682FA2-5F97-7C78-23C7-943E43467ABA}"/>
              </a:ext>
            </a:extLst>
          </p:cNvPr>
          <p:cNvSpPr/>
          <p:nvPr/>
        </p:nvSpPr>
        <p:spPr>
          <a:xfrm>
            <a:off x="8567580" y="3089612"/>
            <a:ext cx="172108" cy="212415"/>
          </a:xfrm>
          <a:custGeom>
            <a:avLst/>
            <a:gdLst>
              <a:gd name="connsiteX0" fmla="*/ 144 w 109489"/>
              <a:gd name="connsiteY0" fmla="*/ 18 h 135131"/>
              <a:gd name="connsiteX1" fmla="*/ 109633 w 109489"/>
              <a:gd name="connsiteY1" fmla="*/ 135150 h 135131"/>
            </a:gdLst>
            <a:ahLst/>
            <a:cxnLst>
              <a:cxn ang="0">
                <a:pos x="connsiteX0" y="connsiteY0"/>
              </a:cxn>
              <a:cxn ang="0">
                <a:pos x="connsiteX1" y="connsiteY1"/>
              </a:cxn>
            </a:cxnLst>
            <a:rect l="l" t="t" r="r" b="b"/>
            <a:pathLst>
              <a:path w="109489" h="135131">
                <a:moveTo>
                  <a:pt x="144" y="18"/>
                </a:moveTo>
                <a:lnTo>
                  <a:pt x="109633" y="135150"/>
                </a:lnTo>
              </a:path>
            </a:pathLst>
          </a:custGeom>
          <a:solidFill>
            <a:srgbClr val="FFFFFF"/>
          </a:solidFill>
          <a:ln w="4027" cap="rnd">
            <a:solidFill>
              <a:srgbClr val="999999"/>
            </a:solidFill>
            <a:prstDash val="solid"/>
            <a:miter/>
          </a:ln>
        </p:spPr>
        <p:txBody>
          <a:bodyPr rtlCol="0" anchor="ctr"/>
          <a:lstStyle/>
          <a:p>
            <a:endParaRPr lang="en-AE"/>
          </a:p>
        </p:txBody>
      </p:sp>
      <p:sp>
        <p:nvSpPr>
          <p:cNvPr id="163" name="Freeform: Shape 162">
            <a:extLst>
              <a:ext uri="{FF2B5EF4-FFF2-40B4-BE49-F238E27FC236}">
                <a16:creationId xmlns:a16="http://schemas.microsoft.com/office/drawing/2014/main" id="{53FEDEE0-D444-2563-F638-1C9B486899B1}"/>
              </a:ext>
            </a:extLst>
          </p:cNvPr>
          <p:cNvSpPr/>
          <p:nvPr/>
        </p:nvSpPr>
        <p:spPr>
          <a:xfrm>
            <a:off x="8567580" y="3297918"/>
            <a:ext cx="172108" cy="212415"/>
          </a:xfrm>
          <a:custGeom>
            <a:avLst/>
            <a:gdLst>
              <a:gd name="connsiteX0" fmla="*/ 144 w 109489"/>
              <a:gd name="connsiteY0" fmla="*/ 135154 h 135131"/>
              <a:gd name="connsiteX1" fmla="*/ 109633 w 109489"/>
              <a:gd name="connsiteY1" fmla="*/ 23 h 135131"/>
            </a:gdLst>
            <a:ahLst/>
            <a:cxnLst>
              <a:cxn ang="0">
                <a:pos x="connsiteX0" y="connsiteY0"/>
              </a:cxn>
              <a:cxn ang="0">
                <a:pos x="connsiteX1" y="connsiteY1"/>
              </a:cxn>
            </a:cxnLst>
            <a:rect l="l" t="t" r="r" b="b"/>
            <a:pathLst>
              <a:path w="109489" h="135131">
                <a:moveTo>
                  <a:pt x="144" y="135154"/>
                </a:moveTo>
                <a:lnTo>
                  <a:pt x="109633" y="23"/>
                </a:lnTo>
              </a:path>
            </a:pathLst>
          </a:custGeom>
          <a:solidFill>
            <a:srgbClr val="FFFFFF"/>
          </a:solidFill>
          <a:ln w="4027" cap="rnd">
            <a:solidFill>
              <a:srgbClr val="999999"/>
            </a:solidFill>
            <a:prstDash val="solid"/>
            <a:miter/>
          </a:ln>
        </p:spPr>
        <p:txBody>
          <a:bodyPr rtlCol="0" anchor="ctr"/>
          <a:lstStyle/>
          <a:p>
            <a:endParaRPr lang="en-AE"/>
          </a:p>
        </p:txBody>
      </p:sp>
      <p:sp>
        <p:nvSpPr>
          <p:cNvPr id="164" name="Freeform: Shape 163">
            <a:extLst>
              <a:ext uri="{FF2B5EF4-FFF2-40B4-BE49-F238E27FC236}">
                <a16:creationId xmlns:a16="http://schemas.microsoft.com/office/drawing/2014/main" id="{EEFD3809-3379-8800-66AD-FB8E506F4AD8}"/>
              </a:ext>
            </a:extLst>
          </p:cNvPr>
          <p:cNvSpPr/>
          <p:nvPr/>
        </p:nvSpPr>
        <p:spPr>
          <a:xfrm>
            <a:off x="8567580" y="3089612"/>
            <a:ext cx="172108" cy="212415"/>
          </a:xfrm>
          <a:custGeom>
            <a:avLst/>
            <a:gdLst>
              <a:gd name="connsiteX0" fmla="*/ 144 w 109489"/>
              <a:gd name="connsiteY0" fmla="*/ 18 h 135131"/>
              <a:gd name="connsiteX1" fmla="*/ 109633 w 109489"/>
              <a:gd name="connsiteY1" fmla="*/ 135150 h 135131"/>
            </a:gdLst>
            <a:ahLst/>
            <a:cxnLst>
              <a:cxn ang="0">
                <a:pos x="connsiteX0" y="connsiteY0"/>
              </a:cxn>
              <a:cxn ang="0">
                <a:pos x="connsiteX1" y="connsiteY1"/>
              </a:cxn>
            </a:cxnLst>
            <a:rect l="l" t="t" r="r" b="b"/>
            <a:pathLst>
              <a:path w="109489" h="135131">
                <a:moveTo>
                  <a:pt x="144" y="18"/>
                </a:moveTo>
                <a:lnTo>
                  <a:pt x="109633" y="135150"/>
                </a:lnTo>
              </a:path>
            </a:pathLst>
          </a:custGeom>
          <a:solidFill>
            <a:srgbClr val="FFFFFF"/>
          </a:solidFill>
          <a:ln w="4027" cap="rnd">
            <a:solidFill>
              <a:srgbClr val="999999"/>
            </a:solidFill>
            <a:prstDash val="solid"/>
            <a:miter/>
          </a:ln>
        </p:spPr>
        <p:txBody>
          <a:bodyPr rtlCol="0" anchor="ctr"/>
          <a:lstStyle/>
          <a:p>
            <a:endParaRPr lang="en-AE"/>
          </a:p>
        </p:txBody>
      </p:sp>
      <p:sp>
        <p:nvSpPr>
          <p:cNvPr id="165" name="Freeform: Shape 164">
            <a:extLst>
              <a:ext uri="{FF2B5EF4-FFF2-40B4-BE49-F238E27FC236}">
                <a16:creationId xmlns:a16="http://schemas.microsoft.com/office/drawing/2014/main" id="{5DB2B186-1677-4199-AD1E-19F132E516C9}"/>
              </a:ext>
            </a:extLst>
          </p:cNvPr>
          <p:cNvSpPr/>
          <p:nvPr/>
        </p:nvSpPr>
        <p:spPr>
          <a:xfrm>
            <a:off x="8567580" y="3297918"/>
            <a:ext cx="172108" cy="212415"/>
          </a:xfrm>
          <a:custGeom>
            <a:avLst/>
            <a:gdLst>
              <a:gd name="connsiteX0" fmla="*/ 144 w 109489"/>
              <a:gd name="connsiteY0" fmla="*/ 135154 h 135131"/>
              <a:gd name="connsiteX1" fmla="*/ 109633 w 109489"/>
              <a:gd name="connsiteY1" fmla="*/ 23 h 135131"/>
            </a:gdLst>
            <a:ahLst/>
            <a:cxnLst>
              <a:cxn ang="0">
                <a:pos x="connsiteX0" y="connsiteY0"/>
              </a:cxn>
              <a:cxn ang="0">
                <a:pos x="connsiteX1" y="connsiteY1"/>
              </a:cxn>
            </a:cxnLst>
            <a:rect l="l" t="t" r="r" b="b"/>
            <a:pathLst>
              <a:path w="109489" h="135131">
                <a:moveTo>
                  <a:pt x="144" y="135154"/>
                </a:moveTo>
                <a:lnTo>
                  <a:pt x="109633" y="23"/>
                </a:lnTo>
              </a:path>
            </a:pathLst>
          </a:custGeom>
          <a:solidFill>
            <a:srgbClr val="FFFFFF"/>
          </a:solidFill>
          <a:ln w="4027" cap="rnd">
            <a:solidFill>
              <a:srgbClr val="999999"/>
            </a:solidFill>
            <a:prstDash val="solid"/>
            <a:miter/>
          </a:ln>
        </p:spPr>
        <p:txBody>
          <a:bodyPr rtlCol="0" anchor="ctr"/>
          <a:lstStyle/>
          <a:p>
            <a:endParaRPr lang="en-AE"/>
          </a:p>
        </p:txBody>
      </p:sp>
      <p:sp>
        <p:nvSpPr>
          <p:cNvPr id="166" name="Freeform: Shape 165">
            <a:extLst>
              <a:ext uri="{FF2B5EF4-FFF2-40B4-BE49-F238E27FC236}">
                <a16:creationId xmlns:a16="http://schemas.microsoft.com/office/drawing/2014/main" id="{E22339A2-88A0-E369-CBFD-6D1BC78B879C}"/>
              </a:ext>
            </a:extLst>
          </p:cNvPr>
          <p:cNvSpPr/>
          <p:nvPr/>
        </p:nvSpPr>
        <p:spPr>
          <a:xfrm>
            <a:off x="8567580" y="3153479"/>
            <a:ext cx="172108" cy="212393"/>
          </a:xfrm>
          <a:custGeom>
            <a:avLst/>
            <a:gdLst>
              <a:gd name="connsiteX0" fmla="*/ 144 w 109489"/>
              <a:gd name="connsiteY0" fmla="*/ 20 h 135117"/>
              <a:gd name="connsiteX1" fmla="*/ 109633 w 109489"/>
              <a:gd name="connsiteY1" fmla="*/ 135137 h 135117"/>
            </a:gdLst>
            <a:ahLst/>
            <a:cxnLst>
              <a:cxn ang="0">
                <a:pos x="connsiteX0" y="connsiteY0"/>
              </a:cxn>
              <a:cxn ang="0">
                <a:pos x="connsiteX1" y="connsiteY1"/>
              </a:cxn>
            </a:cxnLst>
            <a:rect l="l" t="t" r="r" b="b"/>
            <a:pathLst>
              <a:path w="109489" h="135117">
                <a:moveTo>
                  <a:pt x="144" y="20"/>
                </a:moveTo>
                <a:lnTo>
                  <a:pt x="109633" y="135137"/>
                </a:lnTo>
              </a:path>
            </a:pathLst>
          </a:custGeom>
          <a:solidFill>
            <a:srgbClr val="FFFFFF"/>
          </a:solidFill>
          <a:ln w="4027" cap="rnd">
            <a:solidFill>
              <a:srgbClr val="999999"/>
            </a:solidFill>
            <a:prstDash val="solid"/>
            <a:miter/>
          </a:ln>
        </p:spPr>
        <p:txBody>
          <a:bodyPr rtlCol="0" anchor="ctr"/>
          <a:lstStyle/>
          <a:p>
            <a:endParaRPr lang="en-AE"/>
          </a:p>
        </p:txBody>
      </p:sp>
      <p:sp>
        <p:nvSpPr>
          <p:cNvPr id="167" name="Freeform: Shape 166">
            <a:extLst>
              <a:ext uri="{FF2B5EF4-FFF2-40B4-BE49-F238E27FC236}">
                <a16:creationId xmlns:a16="http://schemas.microsoft.com/office/drawing/2014/main" id="{9D46F87F-589D-376E-40F5-00084EB404AF}"/>
              </a:ext>
            </a:extLst>
          </p:cNvPr>
          <p:cNvSpPr/>
          <p:nvPr/>
        </p:nvSpPr>
        <p:spPr>
          <a:xfrm>
            <a:off x="8567580" y="3361786"/>
            <a:ext cx="172108" cy="212415"/>
          </a:xfrm>
          <a:custGeom>
            <a:avLst/>
            <a:gdLst>
              <a:gd name="connsiteX0" fmla="*/ 144 w 109489"/>
              <a:gd name="connsiteY0" fmla="*/ 135156 h 135131"/>
              <a:gd name="connsiteX1" fmla="*/ 109633 w 109489"/>
              <a:gd name="connsiteY1" fmla="*/ 24 h 135131"/>
            </a:gdLst>
            <a:ahLst/>
            <a:cxnLst>
              <a:cxn ang="0">
                <a:pos x="connsiteX0" y="connsiteY0"/>
              </a:cxn>
              <a:cxn ang="0">
                <a:pos x="connsiteX1" y="connsiteY1"/>
              </a:cxn>
            </a:cxnLst>
            <a:rect l="l" t="t" r="r" b="b"/>
            <a:pathLst>
              <a:path w="109489" h="135131">
                <a:moveTo>
                  <a:pt x="144" y="135156"/>
                </a:moveTo>
                <a:lnTo>
                  <a:pt x="109633" y="24"/>
                </a:lnTo>
              </a:path>
            </a:pathLst>
          </a:custGeom>
          <a:solidFill>
            <a:srgbClr val="FFFFFF"/>
          </a:solidFill>
          <a:ln w="4027" cap="rnd">
            <a:solidFill>
              <a:srgbClr val="999999"/>
            </a:solidFill>
            <a:prstDash val="solid"/>
            <a:miter/>
          </a:ln>
        </p:spPr>
        <p:txBody>
          <a:bodyPr rtlCol="0" anchor="ctr"/>
          <a:lstStyle/>
          <a:p>
            <a:endParaRPr lang="en-AE"/>
          </a:p>
        </p:txBody>
      </p:sp>
      <p:sp>
        <p:nvSpPr>
          <p:cNvPr id="168" name="Freeform: Shape 167">
            <a:extLst>
              <a:ext uri="{FF2B5EF4-FFF2-40B4-BE49-F238E27FC236}">
                <a16:creationId xmlns:a16="http://schemas.microsoft.com/office/drawing/2014/main" id="{50BFD232-0F0A-F4CC-C16C-AB585C36DAC0}"/>
              </a:ext>
            </a:extLst>
          </p:cNvPr>
          <p:cNvSpPr/>
          <p:nvPr/>
        </p:nvSpPr>
        <p:spPr>
          <a:xfrm>
            <a:off x="8567580" y="3214109"/>
            <a:ext cx="172108" cy="212483"/>
          </a:xfrm>
          <a:custGeom>
            <a:avLst/>
            <a:gdLst>
              <a:gd name="connsiteX0" fmla="*/ 144 w 109489"/>
              <a:gd name="connsiteY0" fmla="*/ 21 h 135174"/>
              <a:gd name="connsiteX1" fmla="*/ 109633 w 109489"/>
              <a:gd name="connsiteY1" fmla="*/ 135195 h 135174"/>
            </a:gdLst>
            <a:ahLst/>
            <a:cxnLst>
              <a:cxn ang="0">
                <a:pos x="connsiteX0" y="connsiteY0"/>
              </a:cxn>
              <a:cxn ang="0">
                <a:pos x="connsiteX1" y="connsiteY1"/>
              </a:cxn>
            </a:cxnLst>
            <a:rect l="l" t="t" r="r" b="b"/>
            <a:pathLst>
              <a:path w="109489" h="135174">
                <a:moveTo>
                  <a:pt x="144" y="21"/>
                </a:moveTo>
                <a:lnTo>
                  <a:pt x="109633" y="135195"/>
                </a:lnTo>
              </a:path>
            </a:pathLst>
          </a:custGeom>
          <a:solidFill>
            <a:srgbClr val="FFFFFF"/>
          </a:solidFill>
          <a:ln w="4027" cap="rnd">
            <a:solidFill>
              <a:srgbClr val="999999"/>
            </a:solidFill>
            <a:prstDash val="solid"/>
            <a:miter/>
          </a:ln>
        </p:spPr>
        <p:txBody>
          <a:bodyPr rtlCol="0" anchor="ctr"/>
          <a:lstStyle/>
          <a:p>
            <a:endParaRPr lang="en-AE"/>
          </a:p>
        </p:txBody>
      </p:sp>
      <p:sp>
        <p:nvSpPr>
          <p:cNvPr id="169" name="Freeform: Shape 168">
            <a:extLst>
              <a:ext uri="{FF2B5EF4-FFF2-40B4-BE49-F238E27FC236}">
                <a16:creationId xmlns:a16="http://schemas.microsoft.com/office/drawing/2014/main" id="{CAF957E5-25B9-1068-835E-83945DAD7BA7}"/>
              </a:ext>
            </a:extLst>
          </p:cNvPr>
          <p:cNvSpPr/>
          <p:nvPr/>
        </p:nvSpPr>
        <p:spPr>
          <a:xfrm>
            <a:off x="8567580" y="3422415"/>
            <a:ext cx="172108" cy="212483"/>
          </a:xfrm>
          <a:custGeom>
            <a:avLst/>
            <a:gdLst>
              <a:gd name="connsiteX0" fmla="*/ 144 w 109489"/>
              <a:gd name="connsiteY0" fmla="*/ 135200 h 135174"/>
              <a:gd name="connsiteX1" fmla="*/ 109633 w 109489"/>
              <a:gd name="connsiteY1" fmla="*/ 25 h 135174"/>
            </a:gdLst>
            <a:ahLst/>
            <a:cxnLst>
              <a:cxn ang="0">
                <a:pos x="connsiteX0" y="connsiteY0"/>
              </a:cxn>
              <a:cxn ang="0">
                <a:pos x="connsiteX1" y="connsiteY1"/>
              </a:cxn>
            </a:cxnLst>
            <a:rect l="l" t="t" r="r" b="b"/>
            <a:pathLst>
              <a:path w="109489" h="135174">
                <a:moveTo>
                  <a:pt x="144" y="135200"/>
                </a:moveTo>
                <a:lnTo>
                  <a:pt x="109633" y="25"/>
                </a:lnTo>
              </a:path>
            </a:pathLst>
          </a:custGeom>
          <a:solidFill>
            <a:srgbClr val="FFFFFF"/>
          </a:solidFill>
          <a:ln w="4027" cap="rnd">
            <a:solidFill>
              <a:srgbClr val="999999"/>
            </a:solidFill>
            <a:prstDash val="solid"/>
            <a:miter/>
          </a:ln>
        </p:spPr>
        <p:txBody>
          <a:bodyPr rtlCol="0" anchor="ctr"/>
          <a:lstStyle/>
          <a:p>
            <a:endParaRPr lang="en-AE"/>
          </a:p>
        </p:txBody>
      </p:sp>
      <p:sp>
        <p:nvSpPr>
          <p:cNvPr id="170" name="Freeform: Shape 169">
            <a:extLst>
              <a:ext uri="{FF2B5EF4-FFF2-40B4-BE49-F238E27FC236}">
                <a16:creationId xmlns:a16="http://schemas.microsoft.com/office/drawing/2014/main" id="{454A3877-EB3C-69A4-5C6F-2AEE49853686}"/>
              </a:ext>
            </a:extLst>
          </p:cNvPr>
          <p:cNvSpPr/>
          <p:nvPr/>
        </p:nvSpPr>
        <p:spPr>
          <a:xfrm>
            <a:off x="8567580" y="3271679"/>
            <a:ext cx="172108" cy="212393"/>
          </a:xfrm>
          <a:custGeom>
            <a:avLst/>
            <a:gdLst>
              <a:gd name="connsiteX0" fmla="*/ 144 w 109489"/>
              <a:gd name="connsiteY0" fmla="*/ 22 h 135117"/>
              <a:gd name="connsiteX1" fmla="*/ 109633 w 109489"/>
              <a:gd name="connsiteY1" fmla="*/ 135140 h 135117"/>
            </a:gdLst>
            <a:ahLst/>
            <a:cxnLst>
              <a:cxn ang="0">
                <a:pos x="connsiteX0" y="connsiteY0"/>
              </a:cxn>
              <a:cxn ang="0">
                <a:pos x="connsiteX1" y="connsiteY1"/>
              </a:cxn>
            </a:cxnLst>
            <a:rect l="l" t="t" r="r" b="b"/>
            <a:pathLst>
              <a:path w="109489" h="135117">
                <a:moveTo>
                  <a:pt x="144" y="22"/>
                </a:moveTo>
                <a:lnTo>
                  <a:pt x="109633" y="135140"/>
                </a:lnTo>
              </a:path>
            </a:pathLst>
          </a:custGeom>
          <a:solidFill>
            <a:srgbClr val="FFFFFF"/>
          </a:solidFill>
          <a:ln w="4027" cap="rnd">
            <a:solidFill>
              <a:srgbClr val="999999"/>
            </a:solidFill>
            <a:prstDash val="solid"/>
            <a:miter/>
          </a:ln>
        </p:spPr>
        <p:txBody>
          <a:bodyPr rtlCol="0" anchor="ctr"/>
          <a:lstStyle/>
          <a:p>
            <a:endParaRPr lang="en-AE"/>
          </a:p>
        </p:txBody>
      </p:sp>
      <p:sp>
        <p:nvSpPr>
          <p:cNvPr id="171" name="Freeform: Shape 170">
            <a:extLst>
              <a:ext uri="{FF2B5EF4-FFF2-40B4-BE49-F238E27FC236}">
                <a16:creationId xmlns:a16="http://schemas.microsoft.com/office/drawing/2014/main" id="{86A6D498-FB85-09BD-B20D-1FD22C916BF1}"/>
              </a:ext>
            </a:extLst>
          </p:cNvPr>
          <p:cNvSpPr/>
          <p:nvPr/>
        </p:nvSpPr>
        <p:spPr>
          <a:xfrm>
            <a:off x="8567580" y="3479985"/>
            <a:ext cx="172108" cy="212393"/>
          </a:xfrm>
          <a:custGeom>
            <a:avLst/>
            <a:gdLst>
              <a:gd name="connsiteX0" fmla="*/ 144 w 109489"/>
              <a:gd name="connsiteY0" fmla="*/ 135144 h 135117"/>
              <a:gd name="connsiteX1" fmla="*/ 109633 w 109489"/>
              <a:gd name="connsiteY1" fmla="*/ 27 h 135117"/>
            </a:gdLst>
            <a:ahLst/>
            <a:cxnLst>
              <a:cxn ang="0">
                <a:pos x="connsiteX0" y="connsiteY0"/>
              </a:cxn>
              <a:cxn ang="0">
                <a:pos x="connsiteX1" y="connsiteY1"/>
              </a:cxn>
            </a:cxnLst>
            <a:rect l="l" t="t" r="r" b="b"/>
            <a:pathLst>
              <a:path w="109489" h="135117">
                <a:moveTo>
                  <a:pt x="144" y="135144"/>
                </a:moveTo>
                <a:lnTo>
                  <a:pt x="109633" y="27"/>
                </a:lnTo>
              </a:path>
            </a:pathLst>
          </a:custGeom>
          <a:solidFill>
            <a:srgbClr val="FFFFFF"/>
          </a:solidFill>
          <a:ln w="4027" cap="rnd">
            <a:solidFill>
              <a:srgbClr val="999999"/>
            </a:solidFill>
            <a:prstDash val="solid"/>
            <a:miter/>
          </a:ln>
        </p:spPr>
        <p:txBody>
          <a:bodyPr rtlCol="0" anchor="ctr"/>
          <a:lstStyle/>
          <a:p>
            <a:endParaRPr lang="en-AE"/>
          </a:p>
        </p:txBody>
      </p:sp>
      <p:sp>
        <p:nvSpPr>
          <p:cNvPr id="172" name="Freeform: Shape 171">
            <a:extLst>
              <a:ext uri="{FF2B5EF4-FFF2-40B4-BE49-F238E27FC236}">
                <a16:creationId xmlns:a16="http://schemas.microsoft.com/office/drawing/2014/main" id="{8D88A1F8-BF7F-0BB5-9D84-78535F6D5C4B}"/>
              </a:ext>
            </a:extLst>
          </p:cNvPr>
          <p:cNvSpPr/>
          <p:nvPr/>
        </p:nvSpPr>
        <p:spPr>
          <a:xfrm>
            <a:off x="8567580" y="3332376"/>
            <a:ext cx="172108" cy="212415"/>
          </a:xfrm>
          <a:custGeom>
            <a:avLst/>
            <a:gdLst>
              <a:gd name="connsiteX0" fmla="*/ 144 w 109489"/>
              <a:gd name="connsiteY0" fmla="*/ 23 h 135131"/>
              <a:gd name="connsiteX1" fmla="*/ 109633 w 109489"/>
              <a:gd name="connsiteY1" fmla="*/ 135155 h 135131"/>
            </a:gdLst>
            <a:ahLst/>
            <a:cxnLst>
              <a:cxn ang="0">
                <a:pos x="connsiteX0" y="connsiteY0"/>
              </a:cxn>
              <a:cxn ang="0">
                <a:pos x="connsiteX1" y="connsiteY1"/>
              </a:cxn>
            </a:cxnLst>
            <a:rect l="l" t="t" r="r" b="b"/>
            <a:pathLst>
              <a:path w="109489" h="135131">
                <a:moveTo>
                  <a:pt x="144" y="23"/>
                </a:moveTo>
                <a:lnTo>
                  <a:pt x="109633" y="135155"/>
                </a:lnTo>
              </a:path>
            </a:pathLst>
          </a:custGeom>
          <a:solidFill>
            <a:srgbClr val="FFFFFF"/>
          </a:solidFill>
          <a:ln w="4027" cap="rnd">
            <a:solidFill>
              <a:srgbClr val="999999"/>
            </a:solidFill>
            <a:prstDash val="solid"/>
            <a:miter/>
          </a:ln>
        </p:spPr>
        <p:txBody>
          <a:bodyPr rtlCol="0" anchor="ctr"/>
          <a:lstStyle/>
          <a:p>
            <a:endParaRPr lang="en-AE"/>
          </a:p>
        </p:txBody>
      </p:sp>
      <p:sp>
        <p:nvSpPr>
          <p:cNvPr id="173" name="Freeform: Shape 172">
            <a:extLst>
              <a:ext uri="{FF2B5EF4-FFF2-40B4-BE49-F238E27FC236}">
                <a16:creationId xmlns:a16="http://schemas.microsoft.com/office/drawing/2014/main" id="{34E82DCA-FAAD-E520-A4B2-FEB4E4B36D21}"/>
              </a:ext>
            </a:extLst>
          </p:cNvPr>
          <p:cNvSpPr/>
          <p:nvPr/>
        </p:nvSpPr>
        <p:spPr>
          <a:xfrm>
            <a:off x="8567580" y="3540706"/>
            <a:ext cx="172108" cy="212393"/>
          </a:xfrm>
          <a:custGeom>
            <a:avLst/>
            <a:gdLst>
              <a:gd name="connsiteX0" fmla="*/ 144 w 109489"/>
              <a:gd name="connsiteY0" fmla="*/ 135146 h 135117"/>
              <a:gd name="connsiteX1" fmla="*/ 109633 w 109489"/>
              <a:gd name="connsiteY1" fmla="*/ 28 h 135117"/>
            </a:gdLst>
            <a:ahLst/>
            <a:cxnLst>
              <a:cxn ang="0">
                <a:pos x="connsiteX0" y="connsiteY0"/>
              </a:cxn>
              <a:cxn ang="0">
                <a:pos x="connsiteX1" y="connsiteY1"/>
              </a:cxn>
            </a:cxnLst>
            <a:rect l="l" t="t" r="r" b="b"/>
            <a:pathLst>
              <a:path w="109489" h="135117">
                <a:moveTo>
                  <a:pt x="144" y="135146"/>
                </a:moveTo>
                <a:lnTo>
                  <a:pt x="109633" y="28"/>
                </a:lnTo>
              </a:path>
            </a:pathLst>
          </a:custGeom>
          <a:solidFill>
            <a:srgbClr val="FFFFFF"/>
          </a:solidFill>
          <a:ln w="4027" cap="rnd">
            <a:solidFill>
              <a:srgbClr val="999999"/>
            </a:solidFill>
            <a:prstDash val="solid"/>
            <a:miter/>
          </a:ln>
        </p:spPr>
        <p:txBody>
          <a:bodyPr rtlCol="0" anchor="ctr"/>
          <a:lstStyle/>
          <a:p>
            <a:endParaRPr lang="en-AE"/>
          </a:p>
        </p:txBody>
      </p:sp>
      <p:sp>
        <p:nvSpPr>
          <p:cNvPr id="174" name="Freeform: Shape 173">
            <a:extLst>
              <a:ext uri="{FF2B5EF4-FFF2-40B4-BE49-F238E27FC236}">
                <a16:creationId xmlns:a16="http://schemas.microsoft.com/office/drawing/2014/main" id="{C48C2428-2F7E-CD65-81D7-B2A4748FA4BB}"/>
              </a:ext>
            </a:extLst>
          </p:cNvPr>
          <p:cNvSpPr/>
          <p:nvPr/>
        </p:nvSpPr>
        <p:spPr>
          <a:xfrm>
            <a:off x="8567580" y="3393094"/>
            <a:ext cx="172108" cy="212415"/>
          </a:xfrm>
          <a:custGeom>
            <a:avLst/>
            <a:gdLst>
              <a:gd name="connsiteX0" fmla="*/ 144 w 109489"/>
              <a:gd name="connsiteY0" fmla="*/ 25 h 135131"/>
              <a:gd name="connsiteX1" fmla="*/ 109633 w 109489"/>
              <a:gd name="connsiteY1" fmla="*/ 135157 h 135131"/>
            </a:gdLst>
            <a:ahLst/>
            <a:cxnLst>
              <a:cxn ang="0">
                <a:pos x="connsiteX0" y="connsiteY0"/>
              </a:cxn>
              <a:cxn ang="0">
                <a:pos x="connsiteX1" y="connsiteY1"/>
              </a:cxn>
            </a:cxnLst>
            <a:rect l="l" t="t" r="r" b="b"/>
            <a:pathLst>
              <a:path w="109489" h="135131">
                <a:moveTo>
                  <a:pt x="144" y="25"/>
                </a:moveTo>
                <a:lnTo>
                  <a:pt x="109633" y="135157"/>
                </a:lnTo>
              </a:path>
            </a:pathLst>
          </a:custGeom>
          <a:solidFill>
            <a:srgbClr val="FFFFFF"/>
          </a:solidFill>
          <a:ln w="4027" cap="rnd">
            <a:solidFill>
              <a:srgbClr val="999999"/>
            </a:solidFill>
            <a:prstDash val="solid"/>
            <a:miter/>
          </a:ln>
        </p:spPr>
        <p:txBody>
          <a:bodyPr rtlCol="0" anchor="ctr"/>
          <a:lstStyle/>
          <a:p>
            <a:endParaRPr lang="en-AE"/>
          </a:p>
        </p:txBody>
      </p:sp>
      <p:sp>
        <p:nvSpPr>
          <p:cNvPr id="175" name="Freeform: Shape 174">
            <a:extLst>
              <a:ext uri="{FF2B5EF4-FFF2-40B4-BE49-F238E27FC236}">
                <a16:creationId xmlns:a16="http://schemas.microsoft.com/office/drawing/2014/main" id="{F6519E13-38EE-3F67-AB35-88C715BEAAFA}"/>
              </a:ext>
            </a:extLst>
          </p:cNvPr>
          <p:cNvSpPr/>
          <p:nvPr/>
        </p:nvSpPr>
        <p:spPr>
          <a:xfrm>
            <a:off x="8567580" y="3601402"/>
            <a:ext cx="172108" cy="212415"/>
          </a:xfrm>
          <a:custGeom>
            <a:avLst/>
            <a:gdLst>
              <a:gd name="connsiteX0" fmla="*/ 144 w 109489"/>
              <a:gd name="connsiteY0" fmla="*/ 135161 h 135131"/>
              <a:gd name="connsiteX1" fmla="*/ 109633 w 109489"/>
              <a:gd name="connsiteY1" fmla="*/ 29 h 135131"/>
            </a:gdLst>
            <a:ahLst/>
            <a:cxnLst>
              <a:cxn ang="0">
                <a:pos x="connsiteX0" y="connsiteY0"/>
              </a:cxn>
              <a:cxn ang="0">
                <a:pos x="connsiteX1" y="connsiteY1"/>
              </a:cxn>
            </a:cxnLst>
            <a:rect l="l" t="t" r="r" b="b"/>
            <a:pathLst>
              <a:path w="109489" h="135131">
                <a:moveTo>
                  <a:pt x="144" y="135161"/>
                </a:moveTo>
                <a:lnTo>
                  <a:pt x="109633" y="29"/>
                </a:lnTo>
              </a:path>
            </a:pathLst>
          </a:custGeom>
          <a:solidFill>
            <a:srgbClr val="FFFFFF"/>
          </a:solidFill>
          <a:ln w="4027" cap="rnd">
            <a:solidFill>
              <a:srgbClr val="999999"/>
            </a:solidFill>
            <a:prstDash val="solid"/>
            <a:miter/>
          </a:ln>
        </p:spPr>
        <p:txBody>
          <a:bodyPr rtlCol="0" anchor="ctr"/>
          <a:lstStyle/>
          <a:p>
            <a:endParaRPr lang="en-AE"/>
          </a:p>
        </p:txBody>
      </p:sp>
      <p:sp>
        <p:nvSpPr>
          <p:cNvPr id="176" name="Freeform: Shape 175">
            <a:extLst>
              <a:ext uri="{FF2B5EF4-FFF2-40B4-BE49-F238E27FC236}">
                <a16:creationId xmlns:a16="http://schemas.microsoft.com/office/drawing/2014/main" id="{369D1D9D-CE19-6258-2B9E-85BA03AC3922}"/>
              </a:ext>
            </a:extLst>
          </p:cNvPr>
          <p:cNvSpPr/>
          <p:nvPr/>
        </p:nvSpPr>
        <p:spPr>
          <a:xfrm>
            <a:off x="8567580" y="3453725"/>
            <a:ext cx="172108" cy="212505"/>
          </a:xfrm>
          <a:custGeom>
            <a:avLst/>
            <a:gdLst>
              <a:gd name="connsiteX0" fmla="*/ 144 w 109489"/>
              <a:gd name="connsiteY0" fmla="*/ 26 h 135188"/>
              <a:gd name="connsiteX1" fmla="*/ 109633 w 109489"/>
              <a:gd name="connsiteY1" fmla="*/ 135215 h 135188"/>
            </a:gdLst>
            <a:ahLst/>
            <a:cxnLst>
              <a:cxn ang="0">
                <a:pos x="connsiteX0" y="connsiteY0"/>
              </a:cxn>
              <a:cxn ang="0">
                <a:pos x="connsiteX1" y="connsiteY1"/>
              </a:cxn>
            </a:cxnLst>
            <a:rect l="l" t="t" r="r" b="b"/>
            <a:pathLst>
              <a:path w="109489" h="135188">
                <a:moveTo>
                  <a:pt x="144" y="26"/>
                </a:moveTo>
                <a:lnTo>
                  <a:pt x="109633" y="135215"/>
                </a:lnTo>
              </a:path>
            </a:pathLst>
          </a:custGeom>
          <a:solidFill>
            <a:srgbClr val="FFFFFF"/>
          </a:solidFill>
          <a:ln w="4027" cap="rnd">
            <a:solidFill>
              <a:srgbClr val="999999"/>
            </a:solidFill>
            <a:prstDash val="solid"/>
            <a:miter/>
          </a:ln>
        </p:spPr>
        <p:txBody>
          <a:bodyPr rtlCol="0" anchor="ctr"/>
          <a:lstStyle/>
          <a:p>
            <a:endParaRPr lang="en-AE"/>
          </a:p>
        </p:txBody>
      </p:sp>
      <p:sp>
        <p:nvSpPr>
          <p:cNvPr id="177" name="Freeform: Shape 176">
            <a:extLst>
              <a:ext uri="{FF2B5EF4-FFF2-40B4-BE49-F238E27FC236}">
                <a16:creationId xmlns:a16="http://schemas.microsoft.com/office/drawing/2014/main" id="{D0413790-7A31-75F0-473C-66EABD6B05EB}"/>
              </a:ext>
            </a:extLst>
          </p:cNvPr>
          <p:cNvSpPr/>
          <p:nvPr/>
        </p:nvSpPr>
        <p:spPr>
          <a:xfrm>
            <a:off x="8567580" y="3662031"/>
            <a:ext cx="172108" cy="212505"/>
          </a:xfrm>
          <a:custGeom>
            <a:avLst/>
            <a:gdLst>
              <a:gd name="connsiteX0" fmla="*/ 144 w 109489"/>
              <a:gd name="connsiteY0" fmla="*/ 135219 h 135188"/>
              <a:gd name="connsiteX1" fmla="*/ 109633 w 109489"/>
              <a:gd name="connsiteY1" fmla="*/ 31 h 135188"/>
            </a:gdLst>
            <a:ahLst/>
            <a:cxnLst>
              <a:cxn ang="0">
                <a:pos x="connsiteX0" y="connsiteY0"/>
              </a:cxn>
              <a:cxn ang="0">
                <a:pos x="connsiteX1" y="connsiteY1"/>
              </a:cxn>
            </a:cxnLst>
            <a:rect l="l" t="t" r="r" b="b"/>
            <a:pathLst>
              <a:path w="109489" h="135188">
                <a:moveTo>
                  <a:pt x="144" y="135219"/>
                </a:moveTo>
                <a:lnTo>
                  <a:pt x="109633" y="31"/>
                </a:lnTo>
              </a:path>
            </a:pathLst>
          </a:custGeom>
          <a:solidFill>
            <a:srgbClr val="FFFFFF"/>
          </a:solidFill>
          <a:ln w="4027" cap="rnd">
            <a:solidFill>
              <a:srgbClr val="999999"/>
            </a:solidFill>
            <a:prstDash val="solid"/>
            <a:miter/>
          </a:ln>
        </p:spPr>
        <p:txBody>
          <a:bodyPr rtlCol="0" anchor="ctr"/>
          <a:lstStyle/>
          <a:p>
            <a:endParaRPr lang="en-AE"/>
          </a:p>
        </p:txBody>
      </p:sp>
      <p:sp>
        <p:nvSpPr>
          <p:cNvPr id="178" name="Freeform: Shape 177">
            <a:extLst>
              <a:ext uri="{FF2B5EF4-FFF2-40B4-BE49-F238E27FC236}">
                <a16:creationId xmlns:a16="http://schemas.microsoft.com/office/drawing/2014/main" id="{08E12F2C-C3A2-C33D-B898-334349DA2972}"/>
              </a:ext>
            </a:extLst>
          </p:cNvPr>
          <p:cNvSpPr/>
          <p:nvPr/>
        </p:nvSpPr>
        <p:spPr>
          <a:xfrm>
            <a:off x="8567580" y="3514444"/>
            <a:ext cx="172108" cy="212483"/>
          </a:xfrm>
          <a:custGeom>
            <a:avLst/>
            <a:gdLst>
              <a:gd name="connsiteX0" fmla="*/ 144 w 109489"/>
              <a:gd name="connsiteY0" fmla="*/ 27 h 135174"/>
              <a:gd name="connsiteX1" fmla="*/ 109633 w 109489"/>
              <a:gd name="connsiteY1" fmla="*/ 135202 h 135174"/>
            </a:gdLst>
            <a:ahLst/>
            <a:cxnLst>
              <a:cxn ang="0">
                <a:pos x="connsiteX0" y="connsiteY0"/>
              </a:cxn>
              <a:cxn ang="0">
                <a:pos x="connsiteX1" y="connsiteY1"/>
              </a:cxn>
            </a:cxnLst>
            <a:rect l="l" t="t" r="r" b="b"/>
            <a:pathLst>
              <a:path w="109489" h="135174">
                <a:moveTo>
                  <a:pt x="144" y="27"/>
                </a:moveTo>
                <a:lnTo>
                  <a:pt x="109633" y="135202"/>
                </a:lnTo>
              </a:path>
            </a:pathLst>
          </a:custGeom>
          <a:solidFill>
            <a:srgbClr val="FFFFFF"/>
          </a:solidFill>
          <a:ln w="4027" cap="rnd">
            <a:solidFill>
              <a:srgbClr val="999999"/>
            </a:solidFill>
            <a:prstDash val="solid"/>
            <a:miter/>
          </a:ln>
        </p:spPr>
        <p:txBody>
          <a:bodyPr rtlCol="0" anchor="ctr"/>
          <a:lstStyle/>
          <a:p>
            <a:endParaRPr lang="en-AE"/>
          </a:p>
        </p:txBody>
      </p:sp>
      <p:sp>
        <p:nvSpPr>
          <p:cNvPr id="179" name="Freeform: Shape 178">
            <a:extLst>
              <a:ext uri="{FF2B5EF4-FFF2-40B4-BE49-F238E27FC236}">
                <a16:creationId xmlns:a16="http://schemas.microsoft.com/office/drawing/2014/main" id="{5A73420A-B096-45A0-45DF-63F33689338A}"/>
              </a:ext>
            </a:extLst>
          </p:cNvPr>
          <p:cNvSpPr/>
          <p:nvPr/>
        </p:nvSpPr>
        <p:spPr>
          <a:xfrm>
            <a:off x="8567580" y="3722751"/>
            <a:ext cx="172108" cy="212483"/>
          </a:xfrm>
          <a:custGeom>
            <a:avLst/>
            <a:gdLst>
              <a:gd name="connsiteX0" fmla="*/ 144 w 109489"/>
              <a:gd name="connsiteY0" fmla="*/ 135206 h 135174"/>
              <a:gd name="connsiteX1" fmla="*/ 109633 w 109489"/>
              <a:gd name="connsiteY1" fmla="*/ 32 h 135174"/>
            </a:gdLst>
            <a:ahLst/>
            <a:cxnLst>
              <a:cxn ang="0">
                <a:pos x="connsiteX0" y="connsiteY0"/>
              </a:cxn>
              <a:cxn ang="0">
                <a:pos x="connsiteX1" y="connsiteY1"/>
              </a:cxn>
            </a:cxnLst>
            <a:rect l="l" t="t" r="r" b="b"/>
            <a:pathLst>
              <a:path w="109489" h="135174">
                <a:moveTo>
                  <a:pt x="144" y="135206"/>
                </a:moveTo>
                <a:lnTo>
                  <a:pt x="109633" y="32"/>
                </a:lnTo>
              </a:path>
            </a:pathLst>
          </a:custGeom>
          <a:solidFill>
            <a:srgbClr val="FFFFFF"/>
          </a:solidFill>
          <a:ln w="4027" cap="rnd">
            <a:solidFill>
              <a:srgbClr val="999999"/>
            </a:solidFill>
            <a:prstDash val="solid"/>
            <a:miter/>
          </a:ln>
        </p:spPr>
        <p:txBody>
          <a:bodyPr rtlCol="0" anchor="ctr"/>
          <a:lstStyle/>
          <a:p>
            <a:endParaRPr lang="en-AE"/>
          </a:p>
        </p:txBody>
      </p:sp>
      <p:sp>
        <p:nvSpPr>
          <p:cNvPr id="180" name="Freeform: Shape 179">
            <a:extLst>
              <a:ext uri="{FF2B5EF4-FFF2-40B4-BE49-F238E27FC236}">
                <a16:creationId xmlns:a16="http://schemas.microsoft.com/office/drawing/2014/main" id="{BD01D292-8366-3D64-0C8A-34F8F5DB146B}"/>
              </a:ext>
            </a:extLst>
          </p:cNvPr>
          <p:cNvSpPr/>
          <p:nvPr/>
        </p:nvSpPr>
        <p:spPr>
          <a:xfrm>
            <a:off x="8567580" y="3575140"/>
            <a:ext cx="172108" cy="212415"/>
          </a:xfrm>
          <a:custGeom>
            <a:avLst/>
            <a:gdLst>
              <a:gd name="connsiteX0" fmla="*/ 144 w 109489"/>
              <a:gd name="connsiteY0" fmla="*/ 29 h 135131"/>
              <a:gd name="connsiteX1" fmla="*/ 109633 w 109489"/>
              <a:gd name="connsiteY1" fmla="*/ 135161 h 135131"/>
            </a:gdLst>
            <a:ahLst/>
            <a:cxnLst>
              <a:cxn ang="0">
                <a:pos x="connsiteX0" y="connsiteY0"/>
              </a:cxn>
              <a:cxn ang="0">
                <a:pos x="connsiteX1" y="connsiteY1"/>
              </a:cxn>
            </a:cxnLst>
            <a:rect l="l" t="t" r="r" b="b"/>
            <a:pathLst>
              <a:path w="109489" h="135131">
                <a:moveTo>
                  <a:pt x="144" y="29"/>
                </a:moveTo>
                <a:lnTo>
                  <a:pt x="109633" y="135161"/>
                </a:lnTo>
              </a:path>
            </a:pathLst>
          </a:custGeom>
          <a:solidFill>
            <a:srgbClr val="FFFFFF"/>
          </a:solidFill>
          <a:ln w="4027" cap="rnd">
            <a:solidFill>
              <a:srgbClr val="999999"/>
            </a:solidFill>
            <a:prstDash val="solid"/>
            <a:miter/>
          </a:ln>
        </p:spPr>
        <p:txBody>
          <a:bodyPr rtlCol="0" anchor="ctr"/>
          <a:lstStyle/>
          <a:p>
            <a:endParaRPr lang="en-AE"/>
          </a:p>
        </p:txBody>
      </p:sp>
      <p:sp>
        <p:nvSpPr>
          <p:cNvPr id="181" name="Freeform: Shape 180">
            <a:extLst>
              <a:ext uri="{FF2B5EF4-FFF2-40B4-BE49-F238E27FC236}">
                <a16:creationId xmlns:a16="http://schemas.microsoft.com/office/drawing/2014/main" id="{F6184637-DED7-E71F-8454-EEE8F7C9A487}"/>
              </a:ext>
            </a:extLst>
          </p:cNvPr>
          <p:cNvSpPr/>
          <p:nvPr/>
        </p:nvSpPr>
        <p:spPr>
          <a:xfrm>
            <a:off x="8567580" y="3783470"/>
            <a:ext cx="172108" cy="212393"/>
          </a:xfrm>
          <a:custGeom>
            <a:avLst/>
            <a:gdLst>
              <a:gd name="connsiteX0" fmla="*/ 144 w 109489"/>
              <a:gd name="connsiteY0" fmla="*/ 135151 h 135117"/>
              <a:gd name="connsiteX1" fmla="*/ 109633 w 109489"/>
              <a:gd name="connsiteY1" fmla="*/ 33 h 135117"/>
            </a:gdLst>
            <a:ahLst/>
            <a:cxnLst>
              <a:cxn ang="0">
                <a:pos x="connsiteX0" y="connsiteY0"/>
              </a:cxn>
              <a:cxn ang="0">
                <a:pos x="connsiteX1" y="connsiteY1"/>
              </a:cxn>
            </a:cxnLst>
            <a:rect l="l" t="t" r="r" b="b"/>
            <a:pathLst>
              <a:path w="109489" h="135117">
                <a:moveTo>
                  <a:pt x="144" y="135151"/>
                </a:moveTo>
                <a:lnTo>
                  <a:pt x="109633" y="33"/>
                </a:lnTo>
              </a:path>
            </a:pathLst>
          </a:custGeom>
          <a:solidFill>
            <a:srgbClr val="FFFFFF"/>
          </a:solidFill>
          <a:ln w="4027" cap="rnd">
            <a:solidFill>
              <a:srgbClr val="999999"/>
            </a:solidFill>
            <a:prstDash val="solid"/>
            <a:miter/>
          </a:ln>
        </p:spPr>
        <p:txBody>
          <a:bodyPr rtlCol="0" anchor="ctr"/>
          <a:lstStyle/>
          <a:p>
            <a:endParaRPr lang="en-AE"/>
          </a:p>
        </p:txBody>
      </p:sp>
      <p:sp>
        <p:nvSpPr>
          <p:cNvPr id="182" name="Freeform: Shape 181">
            <a:extLst>
              <a:ext uri="{FF2B5EF4-FFF2-40B4-BE49-F238E27FC236}">
                <a16:creationId xmlns:a16="http://schemas.microsoft.com/office/drawing/2014/main" id="{76ED4718-5F56-9680-090F-209DD170498B}"/>
              </a:ext>
            </a:extLst>
          </p:cNvPr>
          <p:cNvSpPr/>
          <p:nvPr/>
        </p:nvSpPr>
        <p:spPr>
          <a:xfrm>
            <a:off x="8505210" y="3969692"/>
            <a:ext cx="62371" cy="60719"/>
          </a:xfrm>
          <a:custGeom>
            <a:avLst/>
            <a:gdLst>
              <a:gd name="connsiteX0" fmla="*/ 142 w 39678"/>
              <a:gd name="connsiteY0" fmla="*/ 36 h 38627"/>
              <a:gd name="connsiteX1" fmla="*/ 39820 w 39678"/>
              <a:gd name="connsiteY1" fmla="*/ 36 h 38627"/>
              <a:gd name="connsiteX2" fmla="*/ 39820 w 39678"/>
              <a:gd name="connsiteY2" fmla="*/ 38663 h 38627"/>
              <a:gd name="connsiteX3" fmla="*/ 142 w 39678"/>
              <a:gd name="connsiteY3" fmla="*/ 38663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36"/>
                </a:moveTo>
                <a:lnTo>
                  <a:pt x="39820" y="36"/>
                </a:lnTo>
                <a:lnTo>
                  <a:pt x="39820" y="38663"/>
                </a:lnTo>
                <a:lnTo>
                  <a:pt x="142" y="38663"/>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83" name="Freeform: Shape 182">
            <a:extLst>
              <a:ext uri="{FF2B5EF4-FFF2-40B4-BE49-F238E27FC236}">
                <a16:creationId xmlns:a16="http://schemas.microsoft.com/office/drawing/2014/main" id="{526D4203-CD22-9FA2-F749-DD854BB935D2}"/>
              </a:ext>
            </a:extLst>
          </p:cNvPr>
          <p:cNvSpPr/>
          <p:nvPr/>
        </p:nvSpPr>
        <p:spPr>
          <a:xfrm>
            <a:off x="8505210" y="3908994"/>
            <a:ext cx="62371" cy="60719"/>
          </a:xfrm>
          <a:custGeom>
            <a:avLst/>
            <a:gdLst>
              <a:gd name="connsiteX0" fmla="*/ 142 w 39678"/>
              <a:gd name="connsiteY0" fmla="*/ 34 h 38627"/>
              <a:gd name="connsiteX1" fmla="*/ 39820 w 39678"/>
              <a:gd name="connsiteY1" fmla="*/ 34 h 38627"/>
              <a:gd name="connsiteX2" fmla="*/ 39820 w 39678"/>
              <a:gd name="connsiteY2" fmla="*/ 38662 h 38627"/>
              <a:gd name="connsiteX3" fmla="*/ 142 w 39678"/>
              <a:gd name="connsiteY3" fmla="*/ 38662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34"/>
                </a:moveTo>
                <a:lnTo>
                  <a:pt x="39820" y="34"/>
                </a:lnTo>
                <a:lnTo>
                  <a:pt x="39820" y="38662"/>
                </a:lnTo>
                <a:lnTo>
                  <a:pt x="142" y="38662"/>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84" name="Freeform: Shape 183">
            <a:extLst>
              <a:ext uri="{FF2B5EF4-FFF2-40B4-BE49-F238E27FC236}">
                <a16:creationId xmlns:a16="http://schemas.microsoft.com/office/drawing/2014/main" id="{1E4B52F0-1418-2576-6C5E-76AD93053A08}"/>
              </a:ext>
            </a:extLst>
          </p:cNvPr>
          <p:cNvSpPr/>
          <p:nvPr/>
        </p:nvSpPr>
        <p:spPr>
          <a:xfrm>
            <a:off x="8505210" y="3848275"/>
            <a:ext cx="62371" cy="60719"/>
          </a:xfrm>
          <a:custGeom>
            <a:avLst/>
            <a:gdLst>
              <a:gd name="connsiteX0" fmla="*/ 142 w 39678"/>
              <a:gd name="connsiteY0" fmla="*/ 33 h 38627"/>
              <a:gd name="connsiteX1" fmla="*/ 39820 w 39678"/>
              <a:gd name="connsiteY1" fmla="*/ 33 h 38627"/>
              <a:gd name="connsiteX2" fmla="*/ 39820 w 39678"/>
              <a:gd name="connsiteY2" fmla="*/ 38660 h 38627"/>
              <a:gd name="connsiteX3" fmla="*/ 142 w 39678"/>
              <a:gd name="connsiteY3" fmla="*/ 38660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33"/>
                </a:moveTo>
                <a:lnTo>
                  <a:pt x="39820" y="33"/>
                </a:lnTo>
                <a:lnTo>
                  <a:pt x="39820" y="38660"/>
                </a:lnTo>
                <a:lnTo>
                  <a:pt x="142" y="38660"/>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85" name="Freeform: Shape 184">
            <a:extLst>
              <a:ext uri="{FF2B5EF4-FFF2-40B4-BE49-F238E27FC236}">
                <a16:creationId xmlns:a16="http://schemas.microsoft.com/office/drawing/2014/main" id="{E3D1A92E-4428-3991-D8FB-DE0198042389}"/>
              </a:ext>
            </a:extLst>
          </p:cNvPr>
          <p:cNvSpPr/>
          <p:nvPr/>
        </p:nvSpPr>
        <p:spPr>
          <a:xfrm>
            <a:off x="8505210" y="3787557"/>
            <a:ext cx="62371" cy="60719"/>
          </a:xfrm>
          <a:custGeom>
            <a:avLst/>
            <a:gdLst>
              <a:gd name="connsiteX0" fmla="*/ 142 w 39678"/>
              <a:gd name="connsiteY0" fmla="*/ 32 h 38627"/>
              <a:gd name="connsiteX1" fmla="*/ 39820 w 39678"/>
              <a:gd name="connsiteY1" fmla="*/ 32 h 38627"/>
              <a:gd name="connsiteX2" fmla="*/ 39820 w 39678"/>
              <a:gd name="connsiteY2" fmla="*/ 38659 h 38627"/>
              <a:gd name="connsiteX3" fmla="*/ 142 w 39678"/>
              <a:gd name="connsiteY3" fmla="*/ 38659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32"/>
                </a:moveTo>
                <a:lnTo>
                  <a:pt x="39820" y="32"/>
                </a:lnTo>
                <a:lnTo>
                  <a:pt x="39820" y="38659"/>
                </a:lnTo>
                <a:lnTo>
                  <a:pt x="142" y="38659"/>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86" name="Freeform: Shape 185">
            <a:extLst>
              <a:ext uri="{FF2B5EF4-FFF2-40B4-BE49-F238E27FC236}">
                <a16:creationId xmlns:a16="http://schemas.microsoft.com/office/drawing/2014/main" id="{6ABCE624-802B-A632-C8FC-D18B62DFA650}"/>
              </a:ext>
            </a:extLst>
          </p:cNvPr>
          <p:cNvSpPr/>
          <p:nvPr/>
        </p:nvSpPr>
        <p:spPr>
          <a:xfrm>
            <a:off x="8505210" y="3726926"/>
            <a:ext cx="62371" cy="60629"/>
          </a:xfrm>
          <a:custGeom>
            <a:avLst/>
            <a:gdLst>
              <a:gd name="connsiteX0" fmla="*/ 142 w 39678"/>
              <a:gd name="connsiteY0" fmla="*/ 30 h 38570"/>
              <a:gd name="connsiteX1" fmla="*/ 39820 w 39678"/>
              <a:gd name="connsiteY1" fmla="*/ 30 h 38570"/>
              <a:gd name="connsiteX2" fmla="*/ 39820 w 39678"/>
              <a:gd name="connsiteY2" fmla="*/ 38601 h 38570"/>
              <a:gd name="connsiteX3" fmla="*/ 142 w 39678"/>
              <a:gd name="connsiteY3" fmla="*/ 38601 h 38570"/>
            </a:gdLst>
            <a:ahLst/>
            <a:cxnLst>
              <a:cxn ang="0">
                <a:pos x="connsiteX0" y="connsiteY0"/>
              </a:cxn>
              <a:cxn ang="0">
                <a:pos x="connsiteX1" y="connsiteY1"/>
              </a:cxn>
              <a:cxn ang="0">
                <a:pos x="connsiteX2" y="connsiteY2"/>
              </a:cxn>
              <a:cxn ang="0">
                <a:pos x="connsiteX3" y="connsiteY3"/>
              </a:cxn>
            </a:cxnLst>
            <a:rect l="l" t="t" r="r" b="b"/>
            <a:pathLst>
              <a:path w="39678" h="38570">
                <a:moveTo>
                  <a:pt x="142" y="30"/>
                </a:moveTo>
                <a:lnTo>
                  <a:pt x="39820" y="30"/>
                </a:lnTo>
                <a:lnTo>
                  <a:pt x="39820" y="38601"/>
                </a:lnTo>
                <a:lnTo>
                  <a:pt x="142" y="38601"/>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87" name="Freeform: Shape 186">
            <a:extLst>
              <a:ext uri="{FF2B5EF4-FFF2-40B4-BE49-F238E27FC236}">
                <a16:creationId xmlns:a16="http://schemas.microsoft.com/office/drawing/2014/main" id="{B9C2C44B-EC6D-A8C5-1D36-862CC10173EB}"/>
              </a:ext>
            </a:extLst>
          </p:cNvPr>
          <p:cNvSpPr/>
          <p:nvPr/>
        </p:nvSpPr>
        <p:spPr>
          <a:xfrm>
            <a:off x="8505210" y="3666230"/>
            <a:ext cx="62371" cy="60719"/>
          </a:xfrm>
          <a:custGeom>
            <a:avLst/>
            <a:gdLst>
              <a:gd name="connsiteX0" fmla="*/ 142 w 39678"/>
              <a:gd name="connsiteY0" fmla="*/ 29 h 38627"/>
              <a:gd name="connsiteX1" fmla="*/ 39820 w 39678"/>
              <a:gd name="connsiteY1" fmla="*/ 29 h 38627"/>
              <a:gd name="connsiteX2" fmla="*/ 39820 w 39678"/>
              <a:gd name="connsiteY2" fmla="*/ 38656 h 38627"/>
              <a:gd name="connsiteX3" fmla="*/ 142 w 39678"/>
              <a:gd name="connsiteY3" fmla="*/ 38656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29"/>
                </a:moveTo>
                <a:lnTo>
                  <a:pt x="39820" y="29"/>
                </a:lnTo>
                <a:lnTo>
                  <a:pt x="39820" y="38656"/>
                </a:lnTo>
                <a:lnTo>
                  <a:pt x="142" y="38656"/>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88" name="Freeform: Shape 187">
            <a:extLst>
              <a:ext uri="{FF2B5EF4-FFF2-40B4-BE49-F238E27FC236}">
                <a16:creationId xmlns:a16="http://schemas.microsoft.com/office/drawing/2014/main" id="{D373354C-1F23-1B86-E099-E37A84607E96}"/>
              </a:ext>
            </a:extLst>
          </p:cNvPr>
          <p:cNvSpPr/>
          <p:nvPr/>
        </p:nvSpPr>
        <p:spPr>
          <a:xfrm>
            <a:off x="8505210" y="3605511"/>
            <a:ext cx="62371" cy="60719"/>
          </a:xfrm>
          <a:custGeom>
            <a:avLst/>
            <a:gdLst>
              <a:gd name="connsiteX0" fmla="*/ 142 w 39678"/>
              <a:gd name="connsiteY0" fmla="*/ 28 h 38627"/>
              <a:gd name="connsiteX1" fmla="*/ 39820 w 39678"/>
              <a:gd name="connsiteY1" fmla="*/ 28 h 38627"/>
              <a:gd name="connsiteX2" fmla="*/ 39820 w 39678"/>
              <a:gd name="connsiteY2" fmla="*/ 38655 h 38627"/>
              <a:gd name="connsiteX3" fmla="*/ 142 w 39678"/>
              <a:gd name="connsiteY3" fmla="*/ 38655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28"/>
                </a:moveTo>
                <a:lnTo>
                  <a:pt x="39820" y="28"/>
                </a:lnTo>
                <a:lnTo>
                  <a:pt x="39820" y="38655"/>
                </a:lnTo>
                <a:lnTo>
                  <a:pt x="142" y="38655"/>
                </a:lnTo>
                <a:close/>
              </a:path>
            </a:pathLst>
          </a:custGeom>
          <a:solidFill>
            <a:srgbClr val="FFFFFF"/>
          </a:solidFill>
          <a:ln w="2841" cap="flat">
            <a:solidFill>
              <a:srgbClr val="000000"/>
            </a:solidFill>
            <a:prstDash val="solid"/>
            <a:round/>
          </a:ln>
        </p:spPr>
        <p:txBody>
          <a:bodyPr rtlCol="0" anchor="ctr"/>
          <a:lstStyle/>
          <a:p>
            <a:endParaRPr lang="en-AE"/>
          </a:p>
        </p:txBody>
      </p:sp>
      <p:sp>
        <p:nvSpPr>
          <p:cNvPr id="189" name="Freeform: Shape 188">
            <a:extLst>
              <a:ext uri="{FF2B5EF4-FFF2-40B4-BE49-F238E27FC236}">
                <a16:creationId xmlns:a16="http://schemas.microsoft.com/office/drawing/2014/main" id="{AA51D816-1AFA-C7EE-37CF-2B7122AAF723}"/>
              </a:ext>
            </a:extLst>
          </p:cNvPr>
          <p:cNvSpPr/>
          <p:nvPr/>
        </p:nvSpPr>
        <p:spPr>
          <a:xfrm>
            <a:off x="8505210" y="3544791"/>
            <a:ext cx="62371" cy="60719"/>
          </a:xfrm>
          <a:custGeom>
            <a:avLst/>
            <a:gdLst>
              <a:gd name="connsiteX0" fmla="*/ 142 w 39678"/>
              <a:gd name="connsiteY0" fmla="*/ 26 h 38627"/>
              <a:gd name="connsiteX1" fmla="*/ 39820 w 39678"/>
              <a:gd name="connsiteY1" fmla="*/ 26 h 38627"/>
              <a:gd name="connsiteX2" fmla="*/ 39820 w 39678"/>
              <a:gd name="connsiteY2" fmla="*/ 38654 h 38627"/>
              <a:gd name="connsiteX3" fmla="*/ 142 w 39678"/>
              <a:gd name="connsiteY3" fmla="*/ 38654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26"/>
                </a:moveTo>
                <a:lnTo>
                  <a:pt x="39820" y="26"/>
                </a:lnTo>
                <a:lnTo>
                  <a:pt x="39820" y="38654"/>
                </a:lnTo>
                <a:lnTo>
                  <a:pt x="142" y="38654"/>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90" name="Freeform: Shape 189">
            <a:extLst>
              <a:ext uri="{FF2B5EF4-FFF2-40B4-BE49-F238E27FC236}">
                <a16:creationId xmlns:a16="http://schemas.microsoft.com/office/drawing/2014/main" id="{F21F59EB-3CBA-4E1E-5BF7-6768C0B3812E}"/>
              </a:ext>
            </a:extLst>
          </p:cNvPr>
          <p:cNvSpPr/>
          <p:nvPr/>
        </p:nvSpPr>
        <p:spPr>
          <a:xfrm>
            <a:off x="8505210" y="3484072"/>
            <a:ext cx="62371" cy="60719"/>
          </a:xfrm>
          <a:custGeom>
            <a:avLst/>
            <a:gdLst>
              <a:gd name="connsiteX0" fmla="*/ 142 w 39678"/>
              <a:gd name="connsiteY0" fmla="*/ 25 h 38627"/>
              <a:gd name="connsiteX1" fmla="*/ 39820 w 39678"/>
              <a:gd name="connsiteY1" fmla="*/ 25 h 38627"/>
              <a:gd name="connsiteX2" fmla="*/ 39820 w 39678"/>
              <a:gd name="connsiteY2" fmla="*/ 38652 h 38627"/>
              <a:gd name="connsiteX3" fmla="*/ 142 w 39678"/>
              <a:gd name="connsiteY3" fmla="*/ 38652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25"/>
                </a:moveTo>
                <a:lnTo>
                  <a:pt x="39820" y="25"/>
                </a:lnTo>
                <a:lnTo>
                  <a:pt x="39820" y="38652"/>
                </a:lnTo>
                <a:lnTo>
                  <a:pt x="142" y="38652"/>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91" name="Freeform: Shape 190">
            <a:extLst>
              <a:ext uri="{FF2B5EF4-FFF2-40B4-BE49-F238E27FC236}">
                <a16:creationId xmlns:a16="http://schemas.microsoft.com/office/drawing/2014/main" id="{E433ED7A-F216-99B9-BCAF-A652D383E0BF}"/>
              </a:ext>
            </a:extLst>
          </p:cNvPr>
          <p:cNvSpPr/>
          <p:nvPr/>
        </p:nvSpPr>
        <p:spPr>
          <a:xfrm>
            <a:off x="8505210" y="3423376"/>
            <a:ext cx="62371" cy="60719"/>
          </a:xfrm>
          <a:custGeom>
            <a:avLst/>
            <a:gdLst>
              <a:gd name="connsiteX0" fmla="*/ 142 w 39678"/>
              <a:gd name="connsiteY0" fmla="*/ 24 h 38627"/>
              <a:gd name="connsiteX1" fmla="*/ 39820 w 39678"/>
              <a:gd name="connsiteY1" fmla="*/ 24 h 38627"/>
              <a:gd name="connsiteX2" fmla="*/ 39820 w 39678"/>
              <a:gd name="connsiteY2" fmla="*/ 38651 h 38627"/>
              <a:gd name="connsiteX3" fmla="*/ 142 w 39678"/>
              <a:gd name="connsiteY3" fmla="*/ 38651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24"/>
                </a:moveTo>
                <a:lnTo>
                  <a:pt x="39820" y="24"/>
                </a:lnTo>
                <a:lnTo>
                  <a:pt x="39820" y="38651"/>
                </a:lnTo>
                <a:lnTo>
                  <a:pt x="142" y="38651"/>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92" name="Freeform: Shape 191">
            <a:extLst>
              <a:ext uri="{FF2B5EF4-FFF2-40B4-BE49-F238E27FC236}">
                <a16:creationId xmlns:a16="http://schemas.microsoft.com/office/drawing/2014/main" id="{D775D9AC-A522-3458-1437-5679E0C57639}"/>
              </a:ext>
            </a:extLst>
          </p:cNvPr>
          <p:cNvSpPr/>
          <p:nvPr/>
        </p:nvSpPr>
        <p:spPr>
          <a:xfrm>
            <a:off x="8505210" y="3362747"/>
            <a:ext cx="62371" cy="60629"/>
          </a:xfrm>
          <a:custGeom>
            <a:avLst/>
            <a:gdLst>
              <a:gd name="connsiteX0" fmla="*/ 142 w 39678"/>
              <a:gd name="connsiteY0" fmla="*/ 22 h 38570"/>
              <a:gd name="connsiteX1" fmla="*/ 39820 w 39678"/>
              <a:gd name="connsiteY1" fmla="*/ 22 h 38570"/>
              <a:gd name="connsiteX2" fmla="*/ 39820 w 39678"/>
              <a:gd name="connsiteY2" fmla="*/ 38593 h 38570"/>
              <a:gd name="connsiteX3" fmla="*/ 142 w 39678"/>
              <a:gd name="connsiteY3" fmla="*/ 38593 h 38570"/>
            </a:gdLst>
            <a:ahLst/>
            <a:cxnLst>
              <a:cxn ang="0">
                <a:pos x="connsiteX0" y="connsiteY0"/>
              </a:cxn>
              <a:cxn ang="0">
                <a:pos x="connsiteX1" y="connsiteY1"/>
              </a:cxn>
              <a:cxn ang="0">
                <a:pos x="connsiteX2" y="connsiteY2"/>
              </a:cxn>
              <a:cxn ang="0">
                <a:pos x="connsiteX3" y="connsiteY3"/>
              </a:cxn>
            </a:cxnLst>
            <a:rect l="l" t="t" r="r" b="b"/>
            <a:pathLst>
              <a:path w="39678" h="38570">
                <a:moveTo>
                  <a:pt x="142" y="22"/>
                </a:moveTo>
                <a:lnTo>
                  <a:pt x="39820" y="22"/>
                </a:lnTo>
                <a:lnTo>
                  <a:pt x="39820" y="38593"/>
                </a:lnTo>
                <a:lnTo>
                  <a:pt x="142" y="38593"/>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93" name="Freeform: Shape 192">
            <a:extLst>
              <a:ext uri="{FF2B5EF4-FFF2-40B4-BE49-F238E27FC236}">
                <a16:creationId xmlns:a16="http://schemas.microsoft.com/office/drawing/2014/main" id="{690C9473-F1C0-67B9-A0C9-C46B876E1B7C}"/>
              </a:ext>
            </a:extLst>
          </p:cNvPr>
          <p:cNvSpPr/>
          <p:nvPr/>
        </p:nvSpPr>
        <p:spPr>
          <a:xfrm>
            <a:off x="8505210" y="3302027"/>
            <a:ext cx="62371" cy="60719"/>
          </a:xfrm>
          <a:custGeom>
            <a:avLst/>
            <a:gdLst>
              <a:gd name="connsiteX0" fmla="*/ 142 w 39678"/>
              <a:gd name="connsiteY0" fmla="*/ 21 h 38627"/>
              <a:gd name="connsiteX1" fmla="*/ 39820 w 39678"/>
              <a:gd name="connsiteY1" fmla="*/ 21 h 38627"/>
              <a:gd name="connsiteX2" fmla="*/ 39820 w 39678"/>
              <a:gd name="connsiteY2" fmla="*/ 38648 h 38627"/>
              <a:gd name="connsiteX3" fmla="*/ 142 w 39678"/>
              <a:gd name="connsiteY3" fmla="*/ 38648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21"/>
                </a:moveTo>
                <a:lnTo>
                  <a:pt x="39820" y="21"/>
                </a:lnTo>
                <a:lnTo>
                  <a:pt x="39820" y="38648"/>
                </a:lnTo>
                <a:lnTo>
                  <a:pt x="142" y="38648"/>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94" name="Freeform: Shape 193">
            <a:extLst>
              <a:ext uri="{FF2B5EF4-FFF2-40B4-BE49-F238E27FC236}">
                <a16:creationId xmlns:a16="http://schemas.microsoft.com/office/drawing/2014/main" id="{C3056784-66A9-8406-DBCC-72DAEF501A29}"/>
              </a:ext>
            </a:extLst>
          </p:cNvPr>
          <p:cNvSpPr/>
          <p:nvPr/>
        </p:nvSpPr>
        <p:spPr>
          <a:xfrm>
            <a:off x="8505210" y="3241308"/>
            <a:ext cx="62371" cy="60719"/>
          </a:xfrm>
          <a:custGeom>
            <a:avLst/>
            <a:gdLst>
              <a:gd name="connsiteX0" fmla="*/ 142 w 39678"/>
              <a:gd name="connsiteY0" fmla="*/ 20 h 38627"/>
              <a:gd name="connsiteX1" fmla="*/ 39820 w 39678"/>
              <a:gd name="connsiteY1" fmla="*/ 20 h 38627"/>
              <a:gd name="connsiteX2" fmla="*/ 39820 w 39678"/>
              <a:gd name="connsiteY2" fmla="*/ 38647 h 38627"/>
              <a:gd name="connsiteX3" fmla="*/ 142 w 39678"/>
              <a:gd name="connsiteY3" fmla="*/ 38647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20"/>
                </a:moveTo>
                <a:lnTo>
                  <a:pt x="39820" y="20"/>
                </a:lnTo>
                <a:lnTo>
                  <a:pt x="39820" y="38647"/>
                </a:lnTo>
                <a:lnTo>
                  <a:pt x="142" y="38647"/>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95" name="Freeform: Shape 194">
            <a:extLst>
              <a:ext uri="{FF2B5EF4-FFF2-40B4-BE49-F238E27FC236}">
                <a16:creationId xmlns:a16="http://schemas.microsoft.com/office/drawing/2014/main" id="{4784C370-1FD1-8D44-48E8-6D12192B449B}"/>
              </a:ext>
            </a:extLst>
          </p:cNvPr>
          <p:cNvSpPr/>
          <p:nvPr/>
        </p:nvSpPr>
        <p:spPr>
          <a:xfrm>
            <a:off x="8505210" y="3180612"/>
            <a:ext cx="62371" cy="60719"/>
          </a:xfrm>
          <a:custGeom>
            <a:avLst/>
            <a:gdLst>
              <a:gd name="connsiteX0" fmla="*/ 142 w 39678"/>
              <a:gd name="connsiteY0" fmla="*/ 18 h 38627"/>
              <a:gd name="connsiteX1" fmla="*/ 39820 w 39678"/>
              <a:gd name="connsiteY1" fmla="*/ 18 h 38627"/>
              <a:gd name="connsiteX2" fmla="*/ 39820 w 39678"/>
              <a:gd name="connsiteY2" fmla="*/ 38646 h 38627"/>
              <a:gd name="connsiteX3" fmla="*/ 142 w 39678"/>
              <a:gd name="connsiteY3" fmla="*/ 38646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18"/>
                </a:moveTo>
                <a:lnTo>
                  <a:pt x="39820" y="18"/>
                </a:lnTo>
                <a:lnTo>
                  <a:pt x="39820" y="38646"/>
                </a:lnTo>
                <a:lnTo>
                  <a:pt x="142" y="38646"/>
                </a:lnTo>
                <a:close/>
              </a:path>
            </a:pathLst>
          </a:custGeom>
          <a:solidFill>
            <a:srgbClr val="FFFFFF"/>
          </a:solidFill>
          <a:ln w="2841" cap="flat">
            <a:solidFill>
              <a:srgbClr val="000000"/>
            </a:solidFill>
            <a:prstDash val="solid"/>
            <a:round/>
          </a:ln>
        </p:spPr>
        <p:txBody>
          <a:bodyPr rtlCol="0" anchor="ctr"/>
          <a:lstStyle/>
          <a:p>
            <a:endParaRPr lang="en-AE"/>
          </a:p>
        </p:txBody>
      </p:sp>
      <p:sp>
        <p:nvSpPr>
          <p:cNvPr id="196" name="Freeform: Shape 195">
            <a:extLst>
              <a:ext uri="{FF2B5EF4-FFF2-40B4-BE49-F238E27FC236}">
                <a16:creationId xmlns:a16="http://schemas.microsoft.com/office/drawing/2014/main" id="{8AD7C2D6-7C2D-18C8-1F10-9804113E4C1E}"/>
              </a:ext>
            </a:extLst>
          </p:cNvPr>
          <p:cNvSpPr/>
          <p:nvPr/>
        </p:nvSpPr>
        <p:spPr>
          <a:xfrm>
            <a:off x="8505210" y="3119893"/>
            <a:ext cx="62371" cy="60719"/>
          </a:xfrm>
          <a:custGeom>
            <a:avLst/>
            <a:gdLst>
              <a:gd name="connsiteX0" fmla="*/ 142 w 39678"/>
              <a:gd name="connsiteY0" fmla="*/ 17 h 38627"/>
              <a:gd name="connsiteX1" fmla="*/ 39820 w 39678"/>
              <a:gd name="connsiteY1" fmla="*/ 17 h 38627"/>
              <a:gd name="connsiteX2" fmla="*/ 39820 w 39678"/>
              <a:gd name="connsiteY2" fmla="*/ 38644 h 38627"/>
              <a:gd name="connsiteX3" fmla="*/ 142 w 39678"/>
              <a:gd name="connsiteY3" fmla="*/ 38644 h 38627"/>
            </a:gdLst>
            <a:ahLst/>
            <a:cxnLst>
              <a:cxn ang="0">
                <a:pos x="connsiteX0" y="connsiteY0"/>
              </a:cxn>
              <a:cxn ang="0">
                <a:pos x="connsiteX1" y="connsiteY1"/>
              </a:cxn>
              <a:cxn ang="0">
                <a:pos x="connsiteX2" y="connsiteY2"/>
              </a:cxn>
              <a:cxn ang="0">
                <a:pos x="connsiteX3" y="connsiteY3"/>
              </a:cxn>
            </a:cxnLst>
            <a:rect l="l" t="t" r="r" b="b"/>
            <a:pathLst>
              <a:path w="39678" h="38627">
                <a:moveTo>
                  <a:pt x="142" y="17"/>
                </a:moveTo>
                <a:lnTo>
                  <a:pt x="39820" y="17"/>
                </a:lnTo>
                <a:lnTo>
                  <a:pt x="39820" y="38644"/>
                </a:lnTo>
                <a:lnTo>
                  <a:pt x="142" y="38644"/>
                </a:lnTo>
                <a:close/>
              </a:path>
            </a:pathLst>
          </a:custGeom>
          <a:solidFill>
            <a:srgbClr val="FFFFFF"/>
          </a:solidFill>
          <a:ln w="2841" cap="flat">
            <a:solidFill>
              <a:srgbClr val="000000"/>
            </a:solidFill>
            <a:prstDash val="solid"/>
            <a:round/>
          </a:ln>
        </p:spPr>
        <p:txBody>
          <a:bodyPr rtlCol="0" anchor="ctr"/>
          <a:lstStyle/>
          <a:p>
            <a:endParaRPr lang="en-AE"/>
          </a:p>
        </p:txBody>
      </p:sp>
      <p:sp>
        <p:nvSpPr>
          <p:cNvPr id="197" name="Freeform: Shape 196">
            <a:extLst>
              <a:ext uri="{FF2B5EF4-FFF2-40B4-BE49-F238E27FC236}">
                <a16:creationId xmlns:a16="http://schemas.microsoft.com/office/drawing/2014/main" id="{6A26AFCC-F6DE-42FD-FB25-72C3856451E9}"/>
              </a:ext>
            </a:extLst>
          </p:cNvPr>
          <p:cNvSpPr/>
          <p:nvPr/>
        </p:nvSpPr>
        <p:spPr>
          <a:xfrm>
            <a:off x="8505210" y="3059262"/>
            <a:ext cx="62371" cy="60629"/>
          </a:xfrm>
          <a:custGeom>
            <a:avLst/>
            <a:gdLst>
              <a:gd name="connsiteX0" fmla="*/ 142 w 39678"/>
              <a:gd name="connsiteY0" fmla="*/ 16 h 38570"/>
              <a:gd name="connsiteX1" fmla="*/ 39820 w 39678"/>
              <a:gd name="connsiteY1" fmla="*/ 16 h 38570"/>
              <a:gd name="connsiteX2" fmla="*/ 39820 w 39678"/>
              <a:gd name="connsiteY2" fmla="*/ 38586 h 38570"/>
              <a:gd name="connsiteX3" fmla="*/ 142 w 39678"/>
              <a:gd name="connsiteY3" fmla="*/ 38586 h 38570"/>
            </a:gdLst>
            <a:ahLst/>
            <a:cxnLst>
              <a:cxn ang="0">
                <a:pos x="connsiteX0" y="connsiteY0"/>
              </a:cxn>
              <a:cxn ang="0">
                <a:pos x="connsiteX1" y="connsiteY1"/>
              </a:cxn>
              <a:cxn ang="0">
                <a:pos x="connsiteX2" y="connsiteY2"/>
              </a:cxn>
              <a:cxn ang="0">
                <a:pos x="connsiteX3" y="connsiteY3"/>
              </a:cxn>
            </a:cxnLst>
            <a:rect l="l" t="t" r="r" b="b"/>
            <a:pathLst>
              <a:path w="39678" h="38570">
                <a:moveTo>
                  <a:pt x="142" y="16"/>
                </a:moveTo>
                <a:lnTo>
                  <a:pt x="39820" y="16"/>
                </a:lnTo>
                <a:lnTo>
                  <a:pt x="39820" y="38586"/>
                </a:lnTo>
                <a:lnTo>
                  <a:pt x="142" y="38586"/>
                </a:lnTo>
                <a:close/>
              </a:path>
            </a:pathLst>
          </a:custGeom>
          <a:solidFill>
            <a:srgbClr val="FFFFFF"/>
          </a:solidFill>
          <a:ln w="2841" cap="flat">
            <a:solidFill>
              <a:srgbClr val="000000"/>
            </a:solidFill>
            <a:prstDash val="solid"/>
            <a:round/>
          </a:ln>
        </p:spPr>
        <p:txBody>
          <a:bodyPr rtlCol="0" anchor="ctr"/>
          <a:lstStyle/>
          <a:p>
            <a:endParaRPr lang="en-AE"/>
          </a:p>
        </p:txBody>
      </p:sp>
      <p:sp>
        <p:nvSpPr>
          <p:cNvPr id="198" name="Freeform: Shape 197">
            <a:extLst>
              <a:ext uri="{FF2B5EF4-FFF2-40B4-BE49-F238E27FC236}">
                <a16:creationId xmlns:a16="http://schemas.microsoft.com/office/drawing/2014/main" id="{8A825138-C0E6-2F70-7116-39201C1F8F67}"/>
              </a:ext>
            </a:extLst>
          </p:cNvPr>
          <p:cNvSpPr/>
          <p:nvPr/>
        </p:nvSpPr>
        <p:spPr>
          <a:xfrm>
            <a:off x="8741163" y="3755020"/>
            <a:ext cx="62371" cy="60719"/>
          </a:xfrm>
          <a:custGeom>
            <a:avLst/>
            <a:gdLst>
              <a:gd name="connsiteX0" fmla="*/ 147 w 39678"/>
              <a:gd name="connsiteY0" fmla="*/ 31 h 38627"/>
              <a:gd name="connsiteX1" fmla="*/ 39825 w 39678"/>
              <a:gd name="connsiteY1" fmla="*/ 31 h 38627"/>
              <a:gd name="connsiteX2" fmla="*/ 39825 w 39678"/>
              <a:gd name="connsiteY2" fmla="*/ 38658 h 38627"/>
              <a:gd name="connsiteX3" fmla="*/ 147 w 39678"/>
              <a:gd name="connsiteY3" fmla="*/ 38658 h 38627"/>
            </a:gdLst>
            <a:ahLst/>
            <a:cxnLst>
              <a:cxn ang="0">
                <a:pos x="connsiteX0" y="connsiteY0"/>
              </a:cxn>
              <a:cxn ang="0">
                <a:pos x="connsiteX1" y="connsiteY1"/>
              </a:cxn>
              <a:cxn ang="0">
                <a:pos x="connsiteX2" y="connsiteY2"/>
              </a:cxn>
              <a:cxn ang="0">
                <a:pos x="connsiteX3" y="connsiteY3"/>
              </a:cxn>
            </a:cxnLst>
            <a:rect l="l" t="t" r="r" b="b"/>
            <a:pathLst>
              <a:path w="39678" h="38627">
                <a:moveTo>
                  <a:pt x="147" y="31"/>
                </a:moveTo>
                <a:lnTo>
                  <a:pt x="39825" y="31"/>
                </a:lnTo>
                <a:lnTo>
                  <a:pt x="39825" y="38658"/>
                </a:lnTo>
                <a:lnTo>
                  <a:pt x="147" y="38658"/>
                </a:lnTo>
                <a:close/>
              </a:path>
            </a:pathLst>
          </a:custGeom>
          <a:solidFill>
            <a:srgbClr val="A2DBEC"/>
          </a:solidFill>
          <a:ln w="2841" cap="flat">
            <a:solidFill>
              <a:srgbClr val="000000"/>
            </a:solidFill>
            <a:prstDash val="solid"/>
            <a:round/>
          </a:ln>
        </p:spPr>
        <p:txBody>
          <a:bodyPr rtlCol="0" anchor="ctr"/>
          <a:lstStyle/>
          <a:p>
            <a:endParaRPr lang="en-AE"/>
          </a:p>
        </p:txBody>
      </p:sp>
      <p:sp>
        <p:nvSpPr>
          <p:cNvPr id="199" name="Freeform: Shape 198">
            <a:extLst>
              <a:ext uri="{FF2B5EF4-FFF2-40B4-BE49-F238E27FC236}">
                <a16:creationId xmlns:a16="http://schemas.microsoft.com/office/drawing/2014/main" id="{A6FB0246-BE5C-94CD-3B0B-9EB90C13A862}"/>
              </a:ext>
            </a:extLst>
          </p:cNvPr>
          <p:cNvSpPr/>
          <p:nvPr/>
        </p:nvSpPr>
        <p:spPr>
          <a:xfrm>
            <a:off x="8741163" y="3694301"/>
            <a:ext cx="62371" cy="60719"/>
          </a:xfrm>
          <a:custGeom>
            <a:avLst/>
            <a:gdLst>
              <a:gd name="connsiteX0" fmla="*/ 147 w 39678"/>
              <a:gd name="connsiteY0" fmla="*/ 30 h 38627"/>
              <a:gd name="connsiteX1" fmla="*/ 39825 w 39678"/>
              <a:gd name="connsiteY1" fmla="*/ 30 h 38627"/>
              <a:gd name="connsiteX2" fmla="*/ 39825 w 39678"/>
              <a:gd name="connsiteY2" fmla="*/ 38657 h 38627"/>
              <a:gd name="connsiteX3" fmla="*/ 147 w 39678"/>
              <a:gd name="connsiteY3" fmla="*/ 38657 h 38627"/>
            </a:gdLst>
            <a:ahLst/>
            <a:cxnLst>
              <a:cxn ang="0">
                <a:pos x="connsiteX0" y="connsiteY0"/>
              </a:cxn>
              <a:cxn ang="0">
                <a:pos x="connsiteX1" y="connsiteY1"/>
              </a:cxn>
              <a:cxn ang="0">
                <a:pos x="connsiteX2" y="connsiteY2"/>
              </a:cxn>
              <a:cxn ang="0">
                <a:pos x="connsiteX3" y="connsiteY3"/>
              </a:cxn>
            </a:cxnLst>
            <a:rect l="l" t="t" r="r" b="b"/>
            <a:pathLst>
              <a:path w="39678" h="38627">
                <a:moveTo>
                  <a:pt x="147" y="30"/>
                </a:moveTo>
                <a:lnTo>
                  <a:pt x="39825" y="30"/>
                </a:lnTo>
                <a:lnTo>
                  <a:pt x="39825" y="38657"/>
                </a:lnTo>
                <a:lnTo>
                  <a:pt x="147" y="38657"/>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00" name="Freeform: Shape 199">
            <a:extLst>
              <a:ext uri="{FF2B5EF4-FFF2-40B4-BE49-F238E27FC236}">
                <a16:creationId xmlns:a16="http://schemas.microsoft.com/office/drawing/2014/main" id="{203E56EF-BBC6-8F47-D5D3-14C0A05934E7}"/>
              </a:ext>
            </a:extLst>
          </p:cNvPr>
          <p:cNvSpPr/>
          <p:nvPr/>
        </p:nvSpPr>
        <p:spPr>
          <a:xfrm>
            <a:off x="8741163" y="3633605"/>
            <a:ext cx="62371" cy="60719"/>
          </a:xfrm>
          <a:custGeom>
            <a:avLst/>
            <a:gdLst>
              <a:gd name="connsiteX0" fmla="*/ 147 w 39678"/>
              <a:gd name="connsiteY0" fmla="*/ 28 h 38627"/>
              <a:gd name="connsiteX1" fmla="*/ 39825 w 39678"/>
              <a:gd name="connsiteY1" fmla="*/ 28 h 38627"/>
              <a:gd name="connsiteX2" fmla="*/ 39825 w 39678"/>
              <a:gd name="connsiteY2" fmla="*/ 38656 h 38627"/>
              <a:gd name="connsiteX3" fmla="*/ 147 w 39678"/>
              <a:gd name="connsiteY3" fmla="*/ 38656 h 38627"/>
            </a:gdLst>
            <a:ahLst/>
            <a:cxnLst>
              <a:cxn ang="0">
                <a:pos x="connsiteX0" y="connsiteY0"/>
              </a:cxn>
              <a:cxn ang="0">
                <a:pos x="connsiteX1" y="connsiteY1"/>
              </a:cxn>
              <a:cxn ang="0">
                <a:pos x="connsiteX2" y="connsiteY2"/>
              </a:cxn>
              <a:cxn ang="0">
                <a:pos x="connsiteX3" y="connsiteY3"/>
              </a:cxn>
            </a:cxnLst>
            <a:rect l="l" t="t" r="r" b="b"/>
            <a:pathLst>
              <a:path w="39678" h="38627">
                <a:moveTo>
                  <a:pt x="147" y="28"/>
                </a:moveTo>
                <a:lnTo>
                  <a:pt x="39825" y="28"/>
                </a:lnTo>
                <a:lnTo>
                  <a:pt x="39825" y="38656"/>
                </a:lnTo>
                <a:lnTo>
                  <a:pt x="147" y="38656"/>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01" name="Freeform: Shape 200">
            <a:extLst>
              <a:ext uri="{FF2B5EF4-FFF2-40B4-BE49-F238E27FC236}">
                <a16:creationId xmlns:a16="http://schemas.microsoft.com/office/drawing/2014/main" id="{C9746EAF-0B9A-CC7A-0F1A-B3BA88E628D6}"/>
              </a:ext>
            </a:extLst>
          </p:cNvPr>
          <p:cNvSpPr/>
          <p:nvPr/>
        </p:nvSpPr>
        <p:spPr>
          <a:xfrm>
            <a:off x="8741163" y="3572884"/>
            <a:ext cx="62371" cy="60719"/>
          </a:xfrm>
          <a:custGeom>
            <a:avLst/>
            <a:gdLst>
              <a:gd name="connsiteX0" fmla="*/ 147 w 39678"/>
              <a:gd name="connsiteY0" fmla="*/ 27 h 38627"/>
              <a:gd name="connsiteX1" fmla="*/ 39825 w 39678"/>
              <a:gd name="connsiteY1" fmla="*/ 27 h 38627"/>
              <a:gd name="connsiteX2" fmla="*/ 39825 w 39678"/>
              <a:gd name="connsiteY2" fmla="*/ 38654 h 38627"/>
              <a:gd name="connsiteX3" fmla="*/ 147 w 39678"/>
              <a:gd name="connsiteY3" fmla="*/ 38654 h 38627"/>
            </a:gdLst>
            <a:ahLst/>
            <a:cxnLst>
              <a:cxn ang="0">
                <a:pos x="connsiteX0" y="connsiteY0"/>
              </a:cxn>
              <a:cxn ang="0">
                <a:pos x="connsiteX1" y="connsiteY1"/>
              </a:cxn>
              <a:cxn ang="0">
                <a:pos x="connsiteX2" y="connsiteY2"/>
              </a:cxn>
              <a:cxn ang="0">
                <a:pos x="connsiteX3" y="connsiteY3"/>
              </a:cxn>
            </a:cxnLst>
            <a:rect l="l" t="t" r="r" b="b"/>
            <a:pathLst>
              <a:path w="39678" h="38627">
                <a:moveTo>
                  <a:pt x="147" y="27"/>
                </a:moveTo>
                <a:lnTo>
                  <a:pt x="39825" y="27"/>
                </a:lnTo>
                <a:lnTo>
                  <a:pt x="39825" y="38654"/>
                </a:lnTo>
                <a:lnTo>
                  <a:pt x="147" y="38654"/>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02" name="Freeform: Shape 201">
            <a:extLst>
              <a:ext uri="{FF2B5EF4-FFF2-40B4-BE49-F238E27FC236}">
                <a16:creationId xmlns:a16="http://schemas.microsoft.com/office/drawing/2014/main" id="{9B2FEC3B-10B2-7A0E-8439-15AB67A07009}"/>
              </a:ext>
            </a:extLst>
          </p:cNvPr>
          <p:cNvSpPr/>
          <p:nvPr/>
        </p:nvSpPr>
        <p:spPr>
          <a:xfrm>
            <a:off x="8741163" y="3512255"/>
            <a:ext cx="62371" cy="60629"/>
          </a:xfrm>
          <a:custGeom>
            <a:avLst/>
            <a:gdLst>
              <a:gd name="connsiteX0" fmla="*/ 147 w 39678"/>
              <a:gd name="connsiteY0" fmla="*/ 26 h 38570"/>
              <a:gd name="connsiteX1" fmla="*/ 39825 w 39678"/>
              <a:gd name="connsiteY1" fmla="*/ 26 h 38570"/>
              <a:gd name="connsiteX2" fmla="*/ 39825 w 39678"/>
              <a:gd name="connsiteY2" fmla="*/ 38596 h 38570"/>
              <a:gd name="connsiteX3" fmla="*/ 147 w 39678"/>
              <a:gd name="connsiteY3" fmla="*/ 38596 h 38570"/>
            </a:gdLst>
            <a:ahLst/>
            <a:cxnLst>
              <a:cxn ang="0">
                <a:pos x="connsiteX0" y="connsiteY0"/>
              </a:cxn>
              <a:cxn ang="0">
                <a:pos x="connsiteX1" y="connsiteY1"/>
              </a:cxn>
              <a:cxn ang="0">
                <a:pos x="connsiteX2" y="connsiteY2"/>
              </a:cxn>
              <a:cxn ang="0">
                <a:pos x="connsiteX3" y="connsiteY3"/>
              </a:cxn>
            </a:cxnLst>
            <a:rect l="l" t="t" r="r" b="b"/>
            <a:pathLst>
              <a:path w="39678" h="38570">
                <a:moveTo>
                  <a:pt x="147" y="26"/>
                </a:moveTo>
                <a:lnTo>
                  <a:pt x="39825" y="26"/>
                </a:lnTo>
                <a:lnTo>
                  <a:pt x="39825" y="38596"/>
                </a:lnTo>
                <a:lnTo>
                  <a:pt x="147" y="38596"/>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03" name="Freeform: Shape 202">
            <a:extLst>
              <a:ext uri="{FF2B5EF4-FFF2-40B4-BE49-F238E27FC236}">
                <a16:creationId xmlns:a16="http://schemas.microsoft.com/office/drawing/2014/main" id="{CF0D060F-AD4A-706D-B860-C5BB08522F0F}"/>
              </a:ext>
            </a:extLst>
          </p:cNvPr>
          <p:cNvSpPr/>
          <p:nvPr/>
        </p:nvSpPr>
        <p:spPr>
          <a:xfrm>
            <a:off x="8741163" y="3451535"/>
            <a:ext cx="62371" cy="60719"/>
          </a:xfrm>
          <a:custGeom>
            <a:avLst/>
            <a:gdLst>
              <a:gd name="connsiteX0" fmla="*/ 147 w 39678"/>
              <a:gd name="connsiteY0" fmla="*/ 24 h 38627"/>
              <a:gd name="connsiteX1" fmla="*/ 39825 w 39678"/>
              <a:gd name="connsiteY1" fmla="*/ 24 h 38627"/>
              <a:gd name="connsiteX2" fmla="*/ 39825 w 39678"/>
              <a:gd name="connsiteY2" fmla="*/ 38652 h 38627"/>
              <a:gd name="connsiteX3" fmla="*/ 147 w 39678"/>
              <a:gd name="connsiteY3" fmla="*/ 38652 h 38627"/>
            </a:gdLst>
            <a:ahLst/>
            <a:cxnLst>
              <a:cxn ang="0">
                <a:pos x="connsiteX0" y="connsiteY0"/>
              </a:cxn>
              <a:cxn ang="0">
                <a:pos x="connsiteX1" y="connsiteY1"/>
              </a:cxn>
              <a:cxn ang="0">
                <a:pos x="connsiteX2" y="connsiteY2"/>
              </a:cxn>
              <a:cxn ang="0">
                <a:pos x="connsiteX3" y="connsiteY3"/>
              </a:cxn>
            </a:cxnLst>
            <a:rect l="l" t="t" r="r" b="b"/>
            <a:pathLst>
              <a:path w="39678" h="38627">
                <a:moveTo>
                  <a:pt x="147" y="24"/>
                </a:moveTo>
                <a:lnTo>
                  <a:pt x="39825" y="24"/>
                </a:lnTo>
                <a:lnTo>
                  <a:pt x="39825" y="38652"/>
                </a:lnTo>
                <a:lnTo>
                  <a:pt x="147" y="38652"/>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04" name="Freeform: Shape 203">
            <a:extLst>
              <a:ext uri="{FF2B5EF4-FFF2-40B4-BE49-F238E27FC236}">
                <a16:creationId xmlns:a16="http://schemas.microsoft.com/office/drawing/2014/main" id="{F6C41E82-9146-29AB-4E2C-263E7B0A9524}"/>
              </a:ext>
            </a:extLst>
          </p:cNvPr>
          <p:cNvSpPr/>
          <p:nvPr/>
        </p:nvSpPr>
        <p:spPr>
          <a:xfrm>
            <a:off x="8741163" y="3390839"/>
            <a:ext cx="62371" cy="60719"/>
          </a:xfrm>
          <a:custGeom>
            <a:avLst/>
            <a:gdLst>
              <a:gd name="connsiteX0" fmla="*/ 147 w 39678"/>
              <a:gd name="connsiteY0" fmla="*/ 23 h 38627"/>
              <a:gd name="connsiteX1" fmla="*/ 39825 w 39678"/>
              <a:gd name="connsiteY1" fmla="*/ 23 h 38627"/>
              <a:gd name="connsiteX2" fmla="*/ 39825 w 39678"/>
              <a:gd name="connsiteY2" fmla="*/ 38650 h 38627"/>
              <a:gd name="connsiteX3" fmla="*/ 147 w 39678"/>
              <a:gd name="connsiteY3" fmla="*/ 38650 h 38627"/>
            </a:gdLst>
            <a:ahLst/>
            <a:cxnLst>
              <a:cxn ang="0">
                <a:pos x="connsiteX0" y="connsiteY0"/>
              </a:cxn>
              <a:cxn ang="0">
                <a:pos x="connsiteX1" y="connsiteY1"/>
              </a:cxn>
              <a:cxn ang="0">
                <a:pos x="connsiteX2" y="connsiteY2"/>
              </a:cxn>
              <a:cxn ang="0">
                <a:pos x="connsiteX3" y="connsiteY3"/>
              </a:cxn>
            </a:cxnLst>
            <a:rect l="l" t="t" r="r" b="b"/>
            <a:pathLst>
              <a:path w="39678" h="38627">
                <a:moveTo>
                  <a:pt x="147" y="23"/>
                </a:moveTo>
                <a:lnTo>
                  <a:pt x="39825" y="23"/>
                </a:lnTo>
                <a:lnTo>
                  <a:pt x="39825" y="38650"/>
                </a:lnTo>
                <a:lnTo>
                  <a:pt x="147" y="38650"/>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05" name="Freeform: Shape 204">
            <a:extLst>
              <a:ext uri="{FF2B5EF4-FFF2-40B4-BE49-F238E27FC236}">
                <a16:creationId xmlns:a16="http://schemas.microsoft.com/office/drawing/2014/main" id="{09FEF4FE-9A84-F555-60AA-266D593EA30D}"/>
              </a:ext>
            </a:extLst>
          </p:cNvPr>
          <p:cNvSpPr/>
          <p:nvPr/>
        </p:nvSpPr>
        <p:spPr>
          <a:xfrm>
            <a:off x="8741163" y="3330120"/>
            <a:ext cx="62371" cy="60719"/>
          </a:xfrm>
          <a:custGeom>
            <a:avLst/>
            <a:gdLst>
              <a:gd name="connsiteX0" fmla="*/ 147 w 39678"/>
              <a:gd name="connsiteY0" fmla="*/ 22 h 38627"/>
              <a:gd name="connsiteX1" fmla="*/ 39825 w 39678"/>
              <a:gd name="connsiteY1" fmla="*/ 22 h 38627"/>
              <a:gd name="connsiteX2" fmla="*/ 39825 w 39678"/>
              <a:gd name="connsiteY2" fmla="*/ 38649 h 38627"/>
              <a:gd name="connsiteX3" fmla="*/ 147 w 39678"/>
              <a:gd name="connsiteY3" fmla="*/ 38649 h 38627"/>
            </a:gdLst>
            <a:ahLst/>
            <a:cxnLst>
              <a:cxn ang="0">
                <a:pos x="connsiteX0" y="connsiteY0"/>
              </a:cxn>
              <a:cxn ang="0">
                <a:pos x="connsiteX1" y="connsiteY1"/>
              </a:cxn>
              <a:cxn ang="0">
                <a:pos x="connsiteX2" y="connsiteY2"/>
              </a:cxn>
              <a:cxn ang="0">
                <a:pos x="connsiteX3" y="connsiteY3"/>
              </a:cxn>
            </a:cxnLst>
            <a:rect l="l" t="t" r="r" b="b"/>
            <a:pathLst>
              <a:path w="39678" h="38627">
                <a:moveTo>
                  <a:pt x="147" y="22"/>
                </a:moveTo>
                <a:lnTo>
                  <a:pt x="39825" y="22"/>
                </a:lnTo>
                <a:lnTo>
                  <a:pt x="39825" y="38649"/>
                </a:lnTo>
                <a:lnTo>
                  <a:pt x="147" y="38649"/>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06" name="Freeform: Shape 205">
            <a:extLst>
              <a:ext uri="{FF2B5EF4-FFF2-40B4-BE49-F238E27FC236}">
                <a16:creationId xmlns:a16="http://schemas.microsoft.com/office/drawing/2014/main" id="{20E11F6D-6E89-4268-38E4-37C019C00DA3}"/>
              </a:ext>
            </a:extLst>
          </p:cNvPr>
          <p:cNvSpPr/>
          <p:nvPr/>
        </p:nvSpPr>
        <p:spPr>
          <a:xfrm>
            <a:off x="8741163" y="3269402"/>
            <a:ext cx="62371" cy="60719"/>
          </a:xfrm>
          <a:custGeom>
            <a:avLst/>
            <a:gdLst>
              <a:gd name="connsiteX0" fmla="*/ 147 w 39678"/>
              <a:gd name="connsiteY0" fmla="*/ 20 h 38627"/>
              <a:gd name="connsiteX1" fmla="*/ 39825 w 39678"/>
              <a:gd name="connsiteY1" fmla="*/ 20 h 38627"/>
              <a:gd name="connsiteX2" fmla="*/ 39825 w 39678"/>
              <a:gd name="connsiteY2" fmla="*/ 38648 h 38627"/>
              <a:gd name="connsiteX3" fmla="*/ 147 w 39678"/>
              <a:gd name="connsiteY3" fmla="*/ 38648 h 38627"/>
            </a:gdLst>
            <a:ahLst/>
            <a:cxnLst>
              <a:cxn ang="0">
                <a:pos x="connsiteX0" y="connsiteY0"/>
              </a:cxn>
              <a:cxn ang="0">
                <a:pos x="connsiteX1" y="connsiteY1"/>
              </a:cxn>
              <a:cxn ang="0">
                <a:pos x="connsiteX2" y="connsiteY2"/>
              </a:cxn>
              <a:cxn ang="0">
                <a:pos x="connsiteX3" y="connsiteY3"/>
              </a:cxn>
            </a:cxnLst>
            <a:rect l="l" t="t" r="r" b="b"/>
            <a:pathLst>
              <a:path w="39678" h="38627">
                <a:moveTo>
                  <a:pt x="147" y="20"/>
                </a:moveTo>
                <a:lnTo>
                  <a:pt x="39825" y="20"/>
                </a:lnTo>
                <a:lnTo>
                  <a:pt x="39825" y="38648"/>
                </a:lnTo>
                <a:lnTo>
                  <a:pt x="147" y="38648"/>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07" name="Freeform: Shape 206">
            <a:extLst>
              <a:ext uri="{FF2B5EF4-FFF2-40B4-BE49-F238E27FC236}">
                <a16:creationId xmlns:a16="http://schemas.microsoft.com/office/drawing/2014/main" id="{26E8007E-91D2-4564-AD67-5FBC0FF53D21}"/>
              </a:ext>
            </a:extLst>
          </p:cNvPr>
          <p:cNvSpPr/>
          <p:nvPr/>
        </p:nvSpPr>
        <p:spPr>
          <a:xfrm>
            <a:off x="8875152" y="3755020"/>
            <a:ext cx="62371" cy="60719"/>
          </a:xfrm>
          <a:custGeom>
            <a:avLst/>
            <a:gdLst>
              <a:gd name="connsiteX0" fmla="*/ 150 w 39678"/>
              <a:gd name="connsiteY0" fmla="*/ 31 h 38627"/>
              <a:gd name="connsiteX1" fmla="*/ 39828 w 39678"/>
              <a:gd name="connsiteY1" fmla="*/ 31 h 38627"/>
              <a:gd name="connsiteX2" fmla="*/ 39828 w 39678"/>
              <a:gd name="connsiteY2" fmla="*/ 38658 h 38627"/>
              <a:gd name="connsiteX3" fmla="*/ 150 w 39678"/>
              <a:gd name="connsiteY3" fmla="*/ 38658 h 38627"/>
            </a:gdLst>
            <a:ahLst/>
            <a:cxnLst>
              <a:cxn ang="0">
                <a:pos x="connsiteX0" y="connsiteY0"/>
              </a:cxn>
              <a:cxn ang="0">
                <a:pos x="connsiteX1" y="connsiteY1"/>
              </a:cxn>
              <a:cxn ang="0">
                <a:pos x="connsiteX2" y="connsiteY2"/>
              </a:cxn>
              <a:cxn ang="0">
                <a:pos x="connsiteX3" y="connsiteY3"/>
              </a:cxn>
            </a:cxnLst>
            <a:rect l="l" t="t" r="r" b="b"/>
            <a:pathLst>
              <a:path w="39678" h="38627">
                <a:moveTo>
                  <a:pt x="150" y="31"/>
                </a:moveTo>
                <a:lnTo>
                  <a:pt x="39828" y="31"/>
                </a:lnTo>
                <a:lnTo>
                  <a:pt x="39828" y="38658"/>
                </a:lnTo>
                <a:lnTo>
                  <a:pt x="150" y="38658"/>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08" name="Freeform: Shape 207">
            <a:extLst>
              <a:ext uri="{FF2B5EF4-FFF2-40B4-BE49-F238E27FC236}">
                <a16:creationId xmlns:a16="http://schemas.microsoft.com/office/drawing/2014/main" id="{3EA63B1A-D8E5-BB31-EAD2-174C96CB4491}"/>
              </a:ext>
            </a:extLst>
          </p:cNvPr>
          <p:cNvSpPr/>
          <p:nvPr/>
        </p:nvSpPr>
        <p:spPr>
          <a:xfrm>
            <a:off x="8875152" y="3694301"/>
            <a:ext cx="62371" cy="60719"/>
          </a:xfrm>
          <a:custGeom>
            <a:avLst/>
            <a:gdLst>
              <a:gd name="connsiteX0" fmla="*/ 150 w 39678"/>
              <a:gd name="connsiteY0" fmla="*/ 30 h 38627"/>
              <a:gd name="connsiteX1" fmla="*/ 39828 w 39678"/>
              <a:gd name="connsiteY1" fmla="*/ 30 h 38627"/>
              <a:gd name="connsiteX2" fmla="*/ 39828 w 39678"/>
              <a:gd name="connsiteY2" fmla="*/ 38657 h 38627"/>
              <a:gd name="connsiteX3" fmla="*/ 150 w 39678"/>
              <a:gd name="connsiteY3" fmla="*/ 38657 h 38627"/>
            </a:gdLst>
            <a:ahLst/>
            <a:cxnLst>
              <a:cxn ang="0">
                <a:pos x="connsiteX0" y="connsiteY0"/>
              </a:cxn>
              <a:cxn ang="0">
                <a:pos x="connsiteX1" y="connsiteY1"/>
              </a:cxn>
              <a:cxn ang="0">
                <a:pos x="connsiteX2" y="connsiteY2"/>
              </a:cxn>
              <a:cxn ang="0">
                <a:pos x="connsiteX3" y="connsiteY3"/>
              </a:cxn>
            </a:cxnLst>
            <a:rect l="l" t="t" r="r" b="b"/>
            <a:pathLst>
              <a:path w="39678" h="38627">
                <a:moveTo>
                  <a:pt x="150" y="30"/>
                </a:moveTo>
                <a:lnTo>
                  <a:pt x="39828" y="30"/>
                </a:lnTo>
                <a:lnTo>
                  <a:pt x="39828" y="38657"/>
                </a:lnTo>
                <a:lnTo>
                  <a:pt x="150" y="38657"/>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09" name="Freeform: Shape 208">
            <a:extLst>
              <a:ext uri="{FF2B5EF4-FFF2-40B4-BE49-F238E27FC236}">
                <a16:creationId xmlns:a16="http://schemas.microsoft.com/office/drawing/2014/main" id="{FF102878-EA17-7A52-6D7A-689D0EB72AB5}"/>
              </a:ext>
            </a:extLst>
          </p:cNvPr>
          <p:cNvSpPr/>
          <p:nvPr/>
        </p:nvSpPr>
        <p:spPr>
          <a:xfrm>
            <a:off x="8875152" y="3633605"/>
            <a:ext cx="62371" cy="60719"/>
          </a:xfrm>
          <a:custGeom>
            <a:avLst/>
            <a:gdLst>
              <a:gd name="connsiteX0" fmla="*/ 150 w 39678"/>
              <a:gd name="connsiteY0" fmla="*/ 28 h 38627"/>
              <a:gd name="connsiteX1" fmla="*/ 39828 w 39678"/>
              <a:gd name="connsiteY1" fmla="*/ 28 h 38627"/>
              <a:gd name="connsiteX2" fmla="*/ 39828 w 39678"/>
              <a:gd name="connsiteY2" fmla="*/ 38656 h 38627"/>
              <a:gd name="connsiteX3" fmla="*/ 150 w 39678"/>
              <a:gd name="connsiteY3" fmla="*/ 38656 h 38627"/>
            </a:gdLst>
            <a:ahLst/>
            <a:cxnLst>
              <a:cxn ang="0">
                <a:pos x="connsiteX0" y="connsiteY0"/>
              </a:cxn>
              <a:cxn ang="0">
                <a:pos x="connsiteX1" y="connsiteY1"/>
              </a:cxn>
              <a:cxn ang="0">
                <a:pos x="connsiteX2" y="connsiteY2"/>
              </a:cxn>
              <a:cxn ang="0">
                <a:pos x="connsiteX3" y="connsiteY3"/>
              </a:cxn>
            </a:cxnLst>
            <a:rect l="l" t="t" r="r" b="b"/>
            <a:pathLst>
              <a:path w="39678" h="38627">
                <a:moveTo>
                  <a:pt x="150" y="28"/>
                </a:moveTo>
                <a:lnTo>
                  <a:pt x="39828" y="28"/>
                </a:lnTo>
                <a:lnTo>
                  <a:pt x="39828" y="38656"/>
                </a:lnTo>
                <a:lnTo>
                  <a:pt x="150" y="38656"/>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10" name="Freeform: Shape 209">
            <a:extLst>
              <a:ext uri="{FF2B5EF4-FFF2-40B4-BE49-F238E27FC236}">
                <a16:creationId xmlns:a16="http://schemas.microsoft.com/office/drawing/2014/main" id="{59636640-601E-4ED9-D92C-9345A603F2FA}"/>
              </a:ext>
            </a:extLst>
          </p:cNvPr>
          <p:cNvSpPr/>
          <p:nvPr/>
        </p:nvSpPr>
        <p:spPr>
          <a:xfrm>
            <a:off x="8875152" y="3572884"/>
            <a:ext cx="62371" cy="60719"/>
          </a:xfrm>
          <a:custGeom>
            <a:avLst/>
            <a:gdLst>
              <a:gd name="connsiteX0" fmla="*/ 150 w 39678"/>
              <a:gd name="connsiteY0" fmla="*/ 27 h 38627"/>
              <a:gd name="connsiteX1" fmla="*/ 39828 w 39678"/>
              <a:gd name="connsiteY1" fmla="*/ 27 h 38627"/>
              <a:gd name="connsiteX2" fmla="*/ 39828 w 39678"/>
              <a:gd name="connsiteY2" fmla="*/ 38654 h 38627"/>
              <a:gd name="connsiteX3" fmla="*/ 150 w 39678"/>
              <a:gd name="connsiteY3" fmla="*/ 38654 h 38627"/>
            </a:gdLst>
            <a:ahLst/>
            <a:cxnLst>
              <a:cxn ang="0">
                <a:pos x="connsiteX0" y="connsiteY0"/>
              </a:cxn>
              <a:cxn ang="0">
                <a:pos x="connsiteX1" y="connsiteY1"/>
              </a:cxn>
              <a:cxn ang="0">
                <a:pos x="connsiteX2" y="connsiteY2"/>
              </a:cxn>
              <a:cxn ang="0">
                <a:pos x="connsiteX3" y="connsiteY3"/>
              </a:cxn>
            </a:cxnLst>
            <a:rect l="l" t="t" r="r" b="b"/>
            <a:pathLst>
              <a:path w="39678" h="38627">
                <a:moveTo>
                  <a:pt x="150" y="27"/>
                </a:moveTo>
                <a:lnTo>
                  <a:pt x="39828" y="27"/>
                </a:lnTo>
                <a:lnTo>
                  <a:pt x="39828" y="38654"/>
                </a:lnTo>
                <a:lnTo>
                  <a:pt x="150" y="38654"/>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11" name="Freeform: Shape 210">
            <a:extLst>
              <a:ext uri="{FF2B5EF4-FFF2-40B4-BE49-F238E27FC236}">
                <a16:creationId xmlns:a16="http://schemas.microsoft.com/office/drawing/2014/main" id="{6D3A234D-8756-26DC-5879-893F0EE1D64B}"/>
              </a:ext>
            </a:extLst>
          </p:cNvPr>
          <p:cNvSpPr/>
          <p:nvPr/>
        </p:nvSpPr>
        <p:spPr>
          <a:xfrm>
            <a:off x="8875152" y="3512255"/>
            <a:ext cx="62371" cy="60629"/>
          </a:xfrm>
          <a:custGeom>
            <a:avLst/>
            <a:gdLst>
              <a:gd name="connsiteX0" fmla="*/ 150 w 39678"/>
              <a:gd name="connsiteY0" fmla="*/ 26 h 38570"/>
              <a:gd name="connsiteX1" fmla="*/ 39828 w 39678"/>
              <a:gd name="connsiteY1" fmla="*/ 26 h 38570"/>
              <a:gd name="connsiteX2" fmla="*/ 39828 w 39678"/>
              <a:gd name="connsiteY2" fmla="*/ 38596 h 38570"/>
              <a:gd name="connsiteX3" fmla="*/ 150 w 39678"/>
              <a:gd name="connsiteY3" fmla="*/ 38596 h 38570"/>
            </a:gdLst>
            <a:ahLst/>
            <a:cxnLst>
              <a:cxn ang="0">
                <a:pos x="connsiteX0" y="connsiteY0"/>
              </a:cxn>
              <a:cxn ang="0">
                <a:pos x="connsiteX1" y="connsiteY1"/>
              </a:cxn>
              <a:cxn ang="0">
                <a:pos x="connsiteX2" y="connsiteY2"/>
              </a:cxn>
              <a:cxn ang="0">
                <a:pos x="connsiteX3" y="connsiteY3"/>
              </a:cxn>
            </a:cxnLst>
            <a:rect l="l" t="t" r="r" b="b"/>
            <a:pathLst>
              <a:path w="39678" h="38570">
                <a:moveTo>
                  <a:pt x="150" y="26"/>
                </a:moveTo>
                <a:lnTo>
                  <a:pt x="39828" y="26"/>
                </a:lnTo>
                <a:lnTo>
                  <a:pt x="39828" y="38596"/>
                </a:lnTo>
                <a:lnTo>
                  <a:pt x="150" y="38596"/>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12" name="Freeform: Shape 211">
            <a:extLst>
              <a:ext uri="{FF2B5EF4-FFF2-40B4-BE49-F238E27FC236}">
                <a16:creationId xmlns:a16="http://schemas.microsoft.com/office/drawing/2014/main" id="{B65BB069-B230-95A1-CEF4-9824A087A7C0}"/>
              </a:ext>
            </a:extLst>
          </p:cNvPr>
          <p:cNvSpPr/>
          <p:nvPr/>
        </p:nvSpPr>
        <p:spPr>
          <a:xfrm>
            <a:off x="8875152" y="3451535"/>
            <a:ext cx="62371" cy="60719"/>
          </a:xfrm>
          <a:custGeom>
            <a:avLst/>
            <a:gdLst>
              <a:gd name="connsiteX0" fmla="*/ 150 w 39678"/>
              <a:gd name="connsiteY0" fmla="*/ 24 h 38627"/>
              <a:gd name="connsiteX1" fmla="*/ 39828 w 39678"/>
              <a:gd name="connsiteY1" fmla="*/ 24 h 38627"/>
              <a:gd name="connsiteX2" fmla="*/ 39828 w 39678"/>
              <a:gd name="connsiteY2" fmla="*/ 38652 h 38627"/>
              <a:gd name="connsiteX3" fmla="*/ 150 w 39678"/>
              <a:gd name="connsiteY3" fmla="*/ 38652 h 38627"/>
            </a:gdLst>
            <a:ahLst/>
            <a:cxnLst>
              <a:cxn ang="0">
                <a:pos x="connsiteX0" y="connsiteY0"/>
              </a:cxn>
              <a:cxn ang="0">
                <a:pos x="connsiteX1" y="connsiteY1"/>
              </a:cxn>
              <a:cxn ang="0">
                <a:pos x="connsiteX2" y="connsiteY2"/>
              </a:cxn>
              <a:cxn ang="0">
                <a:pos x="connsiteX3" y="connsiteY3"/>
              </a:cxn>
            </a:cxnLst>
            <a:rect l="l" t="t" r="r" b="b"/>
            <a:pathLst>
              <a:path w="39678" h="38627">
                <a:moveTo>
                  <a:pt x="150" y="24"/>
                </a:moveTo>
                <a:lnTo>
                  <a:pt x="39828" y="24"/>
                </a:lnTo>
                <a:lnTo>
                  <a:pt x="39828" y="38652"/>
                </a:lnTo>
                <a:lnTo>
                  <a:pt x="150" y="38652"/>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13" name="Freeform: Shape 212">
            <a:extLst>
              <a:ext uri="{FF2B5EF4-FFF2-40B4-BE49-F238E27FC236}">
                <a16:creationId xmlns:a16="http://schemas.microsoft.com/office/drawing/2014/main" id="{96A3E1ED-A297-49F6-89F2-0D702AD7A0AA}"/>
              </a:ext>
            </a:extLst>
          </p:cNvPr>
          <p:cNvSpPr/>
          <p:nvPr/>
        </p:nvSpPr>
        <p:spPr>
          <a:xfrm>
            <a:off x="8875152" y="3390839"/>
            <a:ext cx="62371" cy="60719"/>
          </a:xfrm>
          <a:custGeom>
            <a:avLst/>
            <a:gdLst>
              <a:gd name="connsiteX0" fmla="*/ 150 w 39678"/>
              <a:gd name="connsiteY0" fmla="*/ 23 h 38627"/>
              <a:gd name="connsiteX1" fmla="*/ 39828 w 39678"/>
              <a:gd name="connsiteY1" fmla="*/ 23 h 38627"/>
              <a:gd name="connsiteX2" fmla="*/ 39828 w 39678"/>
              <a:gd name="connsiteY2" fmla="*/ 38650 h 38627"/>
              <a:gd name="connsiteX3" fmla="*/ 150 w 39678"/>
              <a:gd name="connsiteY3" fmla="*/ 38650 h 38627"/>
            </a:gdLst>
            <a:ahLst/>
            <a:cxnLst>
              <a:cxn ang="0">
                <a:pos x="connsiteX0" y="connsiteY0"/>
              </a:cxn>
              <a:cxn ang="0">
                <a:pos x="connsiteX1" y="connsiteY1"/>
              </a:cxn>
              <a:cxn ang="0">
                <a:pos x="connsiteX2" y="connsiteY2"/>
              </a:cxn>
              <a:cxn ang="0">
                <a:pos x="connsiteX3" y="connsiteY3"/>
              </a:cxn>
            </a:cxnLst>
            <a:rect l="l" t="t" r="r" b="b"/>
            <a:pathLst>
              <a:path w="39678" h="38627">
                <a:moveTo>
                  <a:pt x="150" y="23"/>
                </a:moveTo>
                <a:lnTo>
                  <a:pt x="39828" y="23"/>
                </a:lnTo>
                <a:lnTo>
                  <a:pt x="39828" y="38650"/>
                </a:lnTo>
                <a:lnTo>
                  <a:pt x="150" y="38650"/>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14" name="Freeform: Shape 213">
            <a:extLst>
              <a:ext uri="{FF2B5EF4-FFF2-40B4-BE49-F238E27FC236}">
                <a16:creationId xmlns:a16="http://schemas.microsoft.com/office/drawing/2014/main" id="{52A2CE0C-AA17-96B9-751D-D496DC58D3BF}"/>
              </a:ext>
            </a:extLst>
          </p:cNvPr>
          <p:cNvSpPr/>
          <p:nvPr/>
        </p:nvSpPr>
        <p:spPr>
          <a:xfrm>
            <a:off x="8875152" y="3330120"/>
            <a:ext cx="62371" cy="60719"/>
          </a:xfrm>
          <a:custGeom>
            <a:avLst/>
            <a:gdLst>
              <a:gd name="connsiteX0" fmla="*/ 150 w 39678"/>
              <a:gd name="connsiteY0" fmla="*/ 22 h 38627"/>
              <a:gd name="connsiteX1" fmla="*/ 39828 w 39678"/>
              <a:gd name="connsiteY1" fmla="*/ 22 h 38627"/>
              <a:gd name="connsiteX2" fmla="*/ 39828 w 39678"/>
              <a:gd name="connsiteY2" fmla="*/ 38649 h 38627"/>
              <a:gd name="connsiteX3" fmla="*/ 150 w 39678"/>
              <a:gd name="connsiteY3" fmla="*/ 38649 h 38627"/>
            </a:gdLst>
            <a:ahLst/>
            <a:cxnLst>
              <a:cxn ang="0">
                <a:pos x="connsiteX0" y="connsiteY0"/>
              </a:cxn>
              <a:cxn ang="0">
                <a:pos x="connsiteX1" y="connsiteY1"/>
              </a:cxn>
              <a:cxn ang="0">
                <a:pos x="connsiteX2" y="connsiteY2"/>
              </a:cxn>
              <a:cxn ang="0">
                <a:pos x="connsiteX3" y="connsiteY3"/>
              </a:cxn>
            </a:cxnLst>
            <a:rect l="l" t="t" r="r" b="b"/>
            <a:pathLst>
              <a:path w="39678" h="38627">
                <a:moveTo>
                  <a:pt x="150" y="22"/>
                </a:moveTo>
                <a:lnTo>
                  <a:pt x="39828" y="22"/>
                </a:lnTo>
                <a:lnTo>
                  <a:pt x="39828" y="38649"/>
                </a:lnTo>
                <a:lnTo>
                  <a:pt x="150" y="38649"/>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15" name="Freeform: Shape 214">
            <a:extLst>
              <a:ext uri="{FF2B5EF4-FFF2-40B4-BE49-F238E27FC236}">
                <a16:creationId xmlns:a16="http://schemas.microsoft.com/office/drawing/2014/main" id="{61F79D69-5ECF-F165-5FF8-CCCB2C4F919F}"/>
              </a:ext>
            </a:extLst>
          </p:cNvPr>
          <p:cNvSpPr/>
          <p:nvPr/>
        </p:nvSpPr>
        <p:spPr>
          <a:xfrm>
            <a:off x="8875152" y="3269402"/>
            <a:ext cx="62371" cy="60719"/>
          </a:xfrm>
          <a:custGeom>
            <a:avLst/>
            <a:gdLst>
              <a:gd name="connsiteX0" fmla="*/ 150 w 39678"/>
              <a:gd name="connsiteY0" fmla="*/ 20 h 38627"/>
              <a:gd name="connsiteX1" fmla="*/ 39828 w 39678"/>
              <a:gd name="connsiteY1" fmla="*/ 20 h 38627"/>
              <a:gd name="connsiteX2" fmla="*/ 39828 w 39678"/>
              <a:gd name="connsiteY2" fmla="*/ 38648 h 38627"/>
              <a:gd name="connsiteX3" fmla="*/ 150 w 39678"/>
              <a:gd name="connsiteY3" fmla="*/ 38648 h 38627"/>
            </a:gdLst>
            <a:ahLst/>
            <a:cxnLst>
              <a:cxn ang="0">
                <a:pos x="connsiteX0" y="connsiteY0"/>
              </a:cxn>
              <a:cxn ang="0">
                <a:pos x="connsiteX1" y="connsiteY1"/>
              </a:cxn>
              <a:cxn ang="0">
                <a:pos x="connsiteX2" y="connsiteY2"/>
              </a:cxn>
              <a:cxn ang="0">
                <a:pos x="connsiteX3" y="connsiteY3"/>
              </a:cxn>
            </a:cxnLst>
            <a:rect l="l" t="t" r="r" b="b"/>
            <a:pathLst>
              <a:path w="39678" h="38627">
                <a:moveTo>
                  <a:pt x="150" y="20"/>
                </a:moveTo>
                <a:lnTo>
                  <a:pt x="39828" y="20"/>
                </a:lnTo>
                <a:lnTo>
                  <a:pt x="39828" y="38648"/>
                </a:lnTo>
                <a:lnTo>
                  <a:pt x="150" y="38648"/>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16" name="Freeform: Shape 215">
            <a:extLst>
              <a:ext uri="{FF2B5EF4-FFF2-40B4-BE49-F238E27FC236}">
                <a16:creationId xmlns:a16="http://schemas.microsoft.com/office/drawing/2014/main" id="{DE561743-835B-E80B-A273-3863A4D74DA2}"/>
              </a:ext>
            </a:extLst>
          </p:cNvPr>
          <p:cNvSpPr/>
          <p:nvPr/>
        </p:nvSpPr>
        <p:spPr>
          <a:xfrm>
            <a:off x="7921623" y="3540347"/>
            <a:ext cx="29923" cy="60539"/>
          </a:xfrm>
          <a:custGeom>
            <a:avLst/>
            <a:gdLst>
              <a:gd name="connsiteX0" fmla="*/ 128 w 19036"/>
              <a:gd name="connsiteY0" fmla="*/ 7073 h 38513"/>
              <a:gd name="connsiteX1" fmla="*/ 128 w 19036"/>
              <a:gd name="connsiteY1" fmla="*/ 3805 h 38513"/>
              <a:gd name="connsiteX2" fmla="*/ 10954 w 19036"/>
              <a:gd name="connsiteY2" fmla="*/ 26 h 38513"/>
              <a:gd name="connsiteX3" fmla="*/ 12062 w 19036"/>
              <a:gd name="connsiteY3" fmla="*/ 26 h 38513"/>
              <a:gd name="connsiteX4" fmla="*/ 12062 w 19036"/>
              <a:gd name="connsiteY4" fmla="*/ 35201 h 38513"/>
              <a:gd name="connsiteX5" fmla="*/ 19165 w 19036"/>
              <a:gd name="connsiteY5" fmla="*/ 35201 h 38513"/>
              <a:gd name="connsiteX6" fmla="*/ 19165 w 19036"/>
              <a:gd name="connsiteY6" fmla="*/ 38540 h 38513"/>
              <a:gd name="connsiteX7" fmla="*/ 412 w 19036"/>
              <a:gd name="connsiteY7" fmla="*/ 38540 h 38513"/>
              <a:gd name="connsiteX8" fmla="*/ 412 w 19036"/>
              <a:gd name="connsiteY8" fmla="*/ 35201 h 38513"/>
              <a:gd name="connsiteX9" fmla="*/ 7516 w 19036"/>
              <a:gd name="connsiteY9" fmla="*/ 35201 h 38513"/>
              <a:gd name="connsiteX10" fmla="*/ 7516 w 19036"/>
              <a:gd name="connsiteY10" fmla="*/ 5737 h 38513"/>
              <a:gd name="connsiteX11" fmla="*/ 128 w 19036"/>
              <a:gd name="connsiteY11" fmla="*/ 7073 h 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36" h="38513">
                <a:moveTo>
                  <a:pt x="128" y="7073"/>
                </a:moveTo>
                <a:lnTo>
                  <a:pt x="128" y="3805"/>
                </a:lnTo>
                <a:cubicBezTo>
                  <a:pt x="4675" y="3805"/>
                  <a:pt x="8283" y="2527"/>
                  <a:pt x="10954" y="26"/>
                </a:cubicBezTo>
                <a:lnTo>
                  <a:pt x="12062" y="26"/>
                </a:lnTo>
                <a:lnTo>
                  <a:pt x="12062" y="35201"/>
                </a:lnTo>
                <a:lnTo>
                  <a:pt x="19165" y="35201"/>
                </a:lnTo>
                <a:lnTo>
                  <a:pt x="19165" y="38540"/>
                </a:lnTo>
                <a:lnTo>
                  <a:pt x="412" y="38540"/>
                </a:lnTo>
                <a:lnTo>
                  <a:pt x="412" y="35201"/>
                </a:lnTo>
                <a:lnTo>
                  <a:pt x="7516" y="35201"/>
                </a:lnTo>
                <a:lnTo>
                  <a:pt x="7516" y="5737"/>
                </a:lnTo>
                <a:cubicBezTo>
                  <a:pt x="5285" y="6632"/>
                  <a:pt x="2785" y="7073"/>
                  <a:pt x="128" y="7073"/>
                </a:cubicBezTo>
                <a:close/>
              </a:path>
            </a:pathLst>
          </a:custGeom>
          <a:solidFill>
            <a:srgbClr val="666666"/>
          </a:solidFill>
          <a:ln w="14206" cap="flat">
            <a:noFill/>
            <a:prstDash val="solid"/>
            <a:miter/>
          </a:ln>
        </p:spPr>
        <p:txBody>
          <a:bodyPr rtlCol="0" anchor="ctr"/>
          <a:lstStyle/>
          <a:p>
            <a:endParaRPr lang="en-AE"/>
          </a:p>
        </p:txBody>
      </p:sp>
      <p:sp>
        <p:nvSpPr>
          <p:cNvPr id="217" name="Freeform: Shape 216">
            <a:extLst>
              <a:ext uri="{FF2B5EF4-FFF2-40B4-BE49-F238E27FC236}">
                <a16:creationId xmlns:a16="http://schemas.microsoft.com/office/drawing/2014/main" id="{28B359D4-7611-FAFD-51F0-468F97611309}"/>
              </a:ext>
            </a:extLst>
          </p:cNvPr>
          <p:cNvSpPr/>
          <p:nvPr/>
        </p:nvSpPr>
        <p:spPr>
          <a:xfrm>
            <a:off x="7962020" y="3540347"/>
            <a:ext cx="37069" cy="62550"/>
          </a:xfrm>
          <a:custGeom>
            <a:avLst/>
            <a:gdLst>
              <a:gd name="connsiteX0" fmla="*/ 129 w 23582"/>
              <a:gd name="connsiteY0" fmla="*/ 20171 h 39792"/>
              <a:gd name="connsiteX1" fmla="*/ 4392 w 23582"/>
              <a:gd name="connsiteY1" fmla="*/ 5851 h 39792"/>
              <a:gd name="connsiteX2" fmla="*/ 15274 w 23582"/>
              <a:gd name="connsiteY2" fmla="*/ 26 h 39792"/>
              <a:gd name="connsiteX3" fmla="*/ 21382 w 23582"/>
              <a:gd name="connsiteY3" fmla="*/ 1134 h 39792"/>
              <a:gd name="connsiteX4" fmla="*/ 21382 w 23582"/>
              <a:gd name="connsiteY4" fmla="*/ 4572 h 39792"/>
              <a:gd name="connsiteX5" fmla="*/ 15274 w 23582"/>
              <a:gd name="connsiteY5" fmla="*/ 3351 h 39792"/>
              <a:gd name="connsiteX6" fmla="*/ 9563 w 23582"/>
              <a:gd name="connsiteY6" fmla="*/ 5681 h 39792"/>
              <a:gd name="connsiteX7" fmla="*/ 6068 w 23582"/>
              <a:gd name="connsiteY7" fmla="*/ 10909 h 39792"/>
              <a:gd name="connsiteX8" fmla="*/ 4903 w 23582"/>
              <a:gd name="connsiteY8" fmla="*/ 16946 h 39792"/>
              <a:gd name="connsiteX9" fmla="*/ 9165 w 23582"/>
              <a:gd name="connsiteY9" fmla="*/ 13508 h 39792"/>
              <a:gd name="connsiteX10" fmla="*/ 14492 w 23582"/>
              <a:gd name="connsiteY10" fmla="*/ 12287 h 39792"/>
              <a:gd name="connsiteX11" fmla="*/ 20658 w 23582"/>
              <a:gd name="connsiteY11" fmla="*/ 15781 h 39792"/>
              <a:gd name="connsiteX12" fmla="*/ 23712 w 23582"/>
              <a:gd name="connsiteY12" fmla="*/ 25825 h 39792"/>
              <a:gd name="connsiteX13" fmla="*/ 19763 w 23582"/>
              <a:gd name="connsiteY13" fmla="*/ 36267 h 39792"/>
              <a:gd name="connsiteX14" fmla="*/ 12049 w 23582"/>
              <a:gd name="connsiteY14" fmla="*/ 39819 h 39792"/>
              <a:gd name="connsiteX15" fmla="*/ 8952 w 23582"/>
              <a:gd name="connsiteY15" fmla="*/ 39321 h 39792"/>
              <a:gd name="connsiteX16" fmla="*/ 5784 w 23582"/>
              <a:gd name="connsiteY16" fmla="*/ 37588 h 39792"/>
              <a:gd name="connsiteX17" fmla="*/ 2900 w 23582"/>
              <a:gd name="connsiteY17" fmla="*/ 34207 h 39792"/>
              <a:gd name="connsiteX18" fmla="*/ 897 w 23582"/>
              <a:gd name="connsiteY18" fmla="*/ 28553 h 39792"/>
              <a:gd name="connsiteX19" fmla="*/ 129 w 23582"/>
              <a:gd name="connsiteY19" fmla="*/ 20171 h 39792"/>
              <a:gd name="connsiteX20" fmla="*/ 4946 w 23582"/>
              <a:gd name="connsiteY20" fmla="*/ 26053 h 39792"/>
              <a:gd name="connsiteX21" fmla="*/ 12006 w 23582"/>
              <a:gd name="connsiteY21" fmla="*/ 36267 h 39792"/>
              <a:gd name="connsiteX22" fmla="*/ 16552 w 23582"/>
              <a:gd name="connsiteY22" fmla="*/ 34321 h 39792"/>
              <a:gd name="connsiteX23" fmla="*/ 18768 w 23582"/>
              <a:gd name="connsiteY23" fmla="*/ 29988 h 39792"/>
              <a:gd name="connsiteX24" fmla="*/ 19052 w 23582"/>
              <a:gd name="connsiteY24" fmla="*/ 26166 h 39792"/>
              <a:gd name="connsiteX25" fmla="*/ 17433 w 23582"/>
              <a:gd name="connsiteY25" fmla="*/ 18722 h 39792"/>
              <a:gd name="connsiteX26" fmla="*/ 12276 w 23582"/>
              <a:gd name="connsiteY26" fmla="*/ 15781 h 39792"/>
              <a:gd name="connsiteX27" fmla="*/ 7005 w 23582"/>
              <a:gd name="connsiteY27" fmla="*/ 18338 h 39792"/>
              <a:gd name="connsiteX28" fmla="*/ 5002 w 23582"/>
              <a:gd name="connsiteY28" fmla="*/ 24504 h 39792"/>
              <a:gd name="connsiteX29" fmla="*/ 5116 w 23582"/>
              <a:gd name="connsiteY29" fmla="*/ 26053 h 3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82" h="39792">
                <a:moveTo>
                  <a:pt x="129" y="20171"/>
                </a:moveTo>
                <a:cubicBezTo>
                  <a:pt x="129" y="14503"/>
                  <a:pt x="1564" y="9729"/>
                  <a:pt x="4392" y="5851"/>
                </a:cubicBezTo>
                <a:cubicBezTo>
                  <a:pt x="7276" y="1973"/>
                  <a:pt x="10941" y="26"/>
                  <a:pt x="15274" y="26"/>
                </a:cubicBezTo>
                <a:cubicBezTo>
                  <a:pt x="17277" y="26"/>
                  <a:pt x="19266" y="410"/>
                  <a:pt x="21382" y="1134"/>
                </a:cubicBezTo>
                <a:lnTo>
                  <a:pt x="21382" y="4572"/>
                </a:lnTo>
                <a:cubicBezTo>
                  <a:pt x="19209" y="3748"/>
                  <a:pt x="17163" y="3351"/>
                  <a:pt x="15274" y="3351"/>
                </a:cubicBezTo>
                <a:cubicBezTo>
                  <a:pt x="13114" y="3351"/>
                  <a:pt x="11168" y="4132"/>
                  <a:pt x="9563" y="5681"/>
                </a:cubicBezTo>
                <a:cubicBezTo>
                  <a:pt x="7886" y="7186"/>
                  <a:pt x="6778" y="8962"/>
                  <a:pt x="6068" y="10909"/>
                </a:cubicBezTo>
                <a:cubicBezTo>
                  <a:pt x="5400" y="12841"/>
                  <a:pt x="5002" y="14844"/>
                  <a:pt x="4903" y="16946"/>
                </a:cubicBezTo>
                <a:cubicBezTo>
                  <a:pt x="6068" y="15511"/>
                  <a:pt x="7503" y="14346"/>
                  <a:pt x="9165" y="13508"/>
                </a:cubicBezTo>
                <a:cubicBezTo>
                  <a:pt x="10884" y="12727"/>
                  <a:pt x="12660" y="12287"/>
                  <a:pt x="14492" y="12287"/>
                </a:cubicBezTo>
                <a:cubicBezTo>
                  <a:pt x="16993" y="12287"/>
                  <a:pt x="19052" y="13451"/>
                  <a:pt x="20658" y="15781"/>
                </a:cubicBezTo>
                <a:cubicBezTo>
                  <a:pt x="22704" y="18566"/>
                  <a:pt x="23712" y="21947"/>
                  <a:pt x="23712" y="25825"/>
                </a:cubicBezTo>
                <a:cubicBezTo>
                  <a:pt x="23712" y="29988"/>
                  <a:pt x="22377" y="33483"/>
                  <a:pt x="19763" y="36267"/>
                </a:cubicBezTo>
                <a:cubicBezTo>
                  <a:pt x="17604" y="38654"/>
                  <a:pt x="14990" y="39819"/>
                  <a:pt x="12049" y="39819"/>
                </a:cubicBezTo>
                <a:cubicBezTo>
                  <a:pt x="10998" y="39819"/>
                  <a:pt x="9946" y="39648"/>
                  <a:pt x="8952" y="39321"/>
                </a:cubicBezTo>
                <a:cubicBezTo>
                  <a:pt x="7943" y="39037"/>
                  <a:pt x="6892" y="38426"/>
                  <a:pt x="5784" y="37588"/>
                </a:cubicBezTo>
                <a:cubicBezTo>
                  <a:pt x="4676" y="36707"/>
                  <a:pt x="3724" y="35599"/>
                  <a:pt x="2900" y="34207"/>
                </a:cubicBezTo>
                <a:cubicBezTo>
                  <a:pt x="2119" y="32815"/>
                  <a:pt x="1394" y="30940"/>
                  <a:pt x="897" y="28553"/>
                </a:cubicBezTo>
                <a:cubicBezTo>
                  <a:pt x="343" y="26109"/>
                  <a:pt x="129" y="23339"/>
                  <a:pt x="129" y="20171"/>
                </a:cubicBezTo>
                <a:close/>
                <a:moveTo>
                  <a:pt x="4946" y="26053"/>
                </a:moveTo>
                <a:cubicBezTo>
                  <a:pt x="5670" y="32872"/>
                  <a:pt x="8000" y="36267"/>
                  <a:pt x="12006" y="36267"/>
                </a:cubicBezTo>
                <a:cubicBezTo>
                  <a:pt x="13882" y="36267"/>
                  <a:pt x="15444" y="35656"/>
                  <a:pt x="16552" y="34321"/>
                </a:cubicBezTo>
                <a:cubicBezTo>
                  <a:pt x="17660" y="33042"/>
                  <a:pt x="18385" y="31550"/>
                  <a:pt x="18768" y="29988"/>
                </a:cubicBezTo>
                <a:cubicBezTo>
                  <a:pt x="18939" y="29164"/>
                  <a:pt x="19052" y="27885"/>
                  <a:pt x="19052" y="26166"/>
                </a:cubicBezTo>
                <a:cubicBezTo>
                  <a:pt x="19052" y="22885"/>
                  <a:pt x="18498" y="20384"/>
                  <a:pt x="17433" y="18722"/>
                </a:cubicBezTo>
                <a:cubicBezTo>
                  <a:pt x="16211" y="16733"/>
                  <a:pt x="14436" y="15781"/>
                  <a:pt x="12276" y="15781"/>
                </a:cubicBezTo>
                <a:cubicBezTo>
                  <a:pt x="10117" y="15781"/>
                  <a:pt x="8398" y="16620"/>
                  <a:pt x="7005" y="18338"/>
                </a:cubicBezTo>
                <a:cubicBezTo>
                  <a:pt x="5670" y="20057"/>
                  <a:pt x="5002" y="22117"/>
                  <a:pt x="5002" y="24504"/>
                </a:cubicBezTo>
                <a:cubicBezTo>
                  <a:pt x="5002" y="24831"/>
                  <a:pt x="5002" y="25328"/>
                  <a:pt x="5116" y="26053"/>
                </a:cubicBezTo>
                <a:close/>
              </a:path>
            </a:pathLst>
          </a:custGeom>
          <a:solidFill>
            <a:srgbClr val="666666"/>
          </a:solidFill>
          <a:ln w="14206" cap="flat">
            <a:noFill/>
            <a:prstDash val="solid"/>
            <a:miter/>
          </a:ln>
        </p:spPr>
        <p:txBody>
          <a:bodyPr rtlCol="0" anchor="ctr"/>
          <a:lstStyle/>
          <a:p>
            <a:endParaRPr lang="en-AE"/>
          </a:p>
        </p:txBody>
      </p:sp>
      <p:sp>
        <p:nvSpPr>
          <p:cNvPr id="218" name="Freeform: Shape 217">
            <a:extLst>
              <a:ext uri="{FF2B5EF4-FFF2-40B4-BE49-F238E27FC236}">
                <a16:creationId xmlns:a16="http://schemas.microsoft.com/office/drawing/2014/main" id="{CF4EE8D0-1A03-85B0-EA4C-8B2EBE3E2B7F}"/>
              </a:ext>
            </a:extLst>
          </p:cNvPr>
          <p:cNvSpPr/>
          <p:nvPr/>
        </p:nvSpPr>
        <p:spPr>
          <a:xfrm>
            <a:off x="8039220" y="3540259"/>
            <a:ext cx="8017" cy="60629"/>
          </a:xfrm>
          <a:custGeom>
            <a:avLst/>
            <a:gdLst>
              <a:gd name="connsiteX0" fmla="*/ 131 w 5100"/>
              <a:gd name="connsiteY0" fmla="*/ 5070 h 38570"/>
              <a:gd name="connsiteX1" fmla="*/ 131 w 5100"/>
              <a:gd name="connsiteY1" fmla="*/ 26 h 38570"/>
              <a:gd name="connsiteX2" fmla="*/ 5231 w 5100"/>
              <a:gd name="connsiteY2" fmla="*/ 26 h 38570"/>
              <a:gd name="connsiteX3" fmla="*/ 5231 w 5100"/>
              <a:gd name="connsiteY3" fmla="*/ 5070 h 38570"/>
              <a:gd name="connsiteX4" fmla="*/ 514 w 5100"/>
              <a:gd name="connsiteY4" fmla="*/ 38597 h 38570"/>
              <a:gd name="connsiteX5" fmla="*/ 514 w 5100"/>
              <a:gd name="connsiteY5" fmla="*/ 13338 h 38570"/>
              <a:gd name="connsiteX6" fmla="*/ 4791 w 5100"/>
              <a:gd name="connsiteY6" fmla="*/ 13338 h 38570"/>
              <a:gd name="connsiteX7" fmla="*/ 4791 w 5100"/>
              <a:gd name="connsiteY7" fmla="*/ 38597 h 3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0" h="38570">
                <a:moveTo>
                  <a:pt x="131" y="5070"/>
                </a:moveTo>
                <a:lnTo>
                  <a:pt x="131" y="26"/>
                </a:lnTo>
                <a:lnTo>
                  <a:pt x="5231" y="26"/>
                </a:lnTo>
                <a:lnTo>
                  <a:pt x="5231" y="5070"/>
                </a:lnTo>
                <a:close/>
                <a:moveTo>
                  <a:pt x="514" y="38597"/>
                </a:moveTo>
                <a:lnTo>
                  <a:pt x="514" y="13338"/>
                </a:lnTo>
                <a:lnTo>
                  <a:pt x="4791" y="13338"/>
                </a:lnTo>
                <a:lnTo>
                  <a:pt x="4791" y="38597"/>
                </a:lnTo>
                <a:close/>
              </a:path>
            </a:pathLst>
          </a:custGeom>
          <a:solidFill>
            <a:srgbClr val="666666"/>
          </a:solidFill>
          <a:ln w="14206" cap="flat">
            <a:noFill/>
            <a:prstDash val="solid"/>
            <a:miter/>
          </a:ln>
        </p:spPr>
        <p:txBody>
          <a:bodyPr rtlCol="0" anchor="ctr"/>
          <a:lstStyle/>
          <a:p>
            <a:endParaRPr lang="en-AE"/>
          </a:p>
        </p:txBody>
      </p:sp>
      <p:sp>
        <p:nvSpPr>
          <p:cNvPr id="219" name="Freeform: Shape 218">
            <a:extLst>
              <a:ext uri="{FF2B5EF4-FFF2-40B4-BE49-F238E27FC236}">
                <a16:creationId xmlns:a16="http://schemas.microsoft.com/office/drawing/2014/main" id="{C6250D35-C057-32E1-B492-02A0571E9B36}"/>
              </a:ext>
            </a:extLst>
          </p:cNvPr>
          <p:cNvSpPr/>
          <p:nvPr/>
        </p:nvSpPr>
        <p:spPr>
          <a:xfrm>
            <a:off x="8061104" y="3560245"/>
            <a:ext cx="31754" cy="40642"/>
          </a:xfrm>
          <a:custGeom>
            <a:avLst/>
            <a:gdLst>
              <a:gd name="connsiteX0" fmla="*/ 132 w 20201"/>
              <a:gd name="connsiteY0" fmla="*/ 25882 h 25855"/>
              <a:gd name="connsiteX1" fmla="*/ 132 w 20201"/>
              <a:gd name="connsiteY1" fmla="*/ 297 h 25855"/>
              <a:gd name="connsiteX2" fmla="*/ 4237 w 20201"/>
              <a:gd name="connsiteY2" fmla="*/ 297 h 25855"/>
              <a:gd name="connsiteX3" fmla="*/ 4237 w 20201"/>
              <a:gd name="connsiteY3" fmla="*/ 4289 h 25855"/>
              <a:gd name="connsiteX4" fmla="*/ 12562 w 20201"/>
              <a:gd name="connsiteY4" fmla="*/ 27 h 25855"/>
              <a:gd name="connsiteX5" fmla="*/ 16171 w 20201"/>
              <a:gd name="connsiteY5" fmla="*/ 680 h 25855"/>
              <a:gd name="connsiteX6" fmla="*/ 18444 w 20201"/>
              <a:gd name="connsiteY6" fmla="*/ 2186 h 25855"/>
              <a:gd name="connsiteX7" fmla="*/ 19665 w 20201"/>
              <a:gd name="connsiteY7" fmla="*/ 4516 h 25855"/>
              <a:gd name="connsiteX8" fmla="*/ 20219 w 20201"/>
              <a:gd name="connsiteY8" fmla="*/ 6959 h 25855"/>
              <a:gd name="connsiteX9" fmla="*/ 20333 w 20201"/>
              <a:gd name="connsiteY9" fmla="*/ 9502 h 25855"/>
              <a:gd name="connsiteX10" fmla="*/ 20333 w 20201"/>
              <a:gd name="connsiteY10" fmla="*/ 25882 h 25855"/>
              <a:gd name="connsiteX11" fmla="*/ 15887 w 20201"/>
              <a:gd name="connsiteY11" fmla="*/ 25882 h 25855"/>
              <a:gd name="connsiteX12" fmla="*/ 15887 w 20201"/>
              <a:gd name="connsiteY12" fmla="*/ 9957 h 25855"/>
              <a:gd name="connsiteX13" fmla="*/ 15887 w 20201"/>
              <a:gd name="connsiteY13" fmla="*/ 8394 h 25855"/>
              <a:gd name="connsiteX14" fmla="*/ 15560 w 20201"/>
              <a:gd name="connsiteY14" fmla="*/ 6789 h 25855"/>
              <a:gd name="connsiteX15" fmla="*/ 14722 w 20201"/>
              <a:gd name="connsiteY15" fmla="*/ 5127 h 25855"/>
              <a:gd name="connsiteX16" fmla="*/ 13059 w 20201"/>
              <a:gd name="connsiteY16" fmla="*/ 4019 h 25855"/>
              <a:gd name="connsiteX17" fmla="*/ 10346 w 20201"/>
              <a:gd name="connsiteY17" fmla="*/ 3521 h 25855"/>
              <a:gd name="connsiteX18" fmla="*/ 5956 w 20201"/>
              <a:gd name="connsiteY18" fmla="*/ 6064 h 25855"/>
              <a:gd name="connsiteX19" fmla="*/ 4578 w 20201"/>
              <a:gd name="connsiteY19" fmla="*/ 12230 h 25855"/>
              <a:gd name="connsiteX20" fmla="*/ 4578 w 20201"/>
              <a:gd name="connsiteY20" fmla="*/ 25882 h 2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01" h="25855">
                <a:moveTo>
                  <a:pt x="132" y="25882"/>
                </a:moveTo>
                <a:lnTo>
                  <a:pt x="132" y="297"/>
                </a:lnTo>
                <a:lnTo>
                  <a:pt x="4237" y="297"/>
                </a:lnTo>
                <a:lnTo>
                  <a:pt x="4237" y="4289"/>
                </a:lnTo>
                <a:cubicBezTo>
                  <a:pt x="6454" y="1461"/>
                  <a:pt x="9238" y="27"/>
                  <a:pt x="12562" y="27"/>
                </a:cubicBezTo>
                <a:cubicBezTo>
                  <a:pt x="13954" y="27"/>
                  <a:pt x="15176" y="240"/>
                  <a:pt x="16171" y="680"/>
                </a:cubicBezTo>
                <a:cubicBezTo>
                  <a:pt x="17165" y="1078"/>
                  <a:pt x="17946" y="1575"/>
                  <a:pt x="18444" y="2186"/>
                </a:cubicBezTo>
                <a:cubicBezTo>
                  <a:pt x="18998" y="2797"/>
                  <a:pt x="19395" y="3578"/>
                  <a:pt x="19665" y="4516"/>
                </a:cubicBezTo>
                <a:cubicBezTo>
                  <a:pt x="20006" y="5397"/>
                  <a:pt x="20163" y="6235"/>
                  <a:pt x="20219" y="6959"/>
                </a:cubicBezTo>
                <a:cubicBezTo>
                  <a:pt x="20333" y="7684"/>
                  <a:pt x="20333" y="8565"/>
                  <a:pt x="20333" y="9502"/>
                </a:cubicBezTo>
                <a:lnTo>
                  <a:pt x="20333" y="25882"/>
                </a:lnTo>
                <a:lnTo>
                  <a:pt x="15887" y="25882"/>
                </a:lnTo>
                <a:lnTo>
                  <a:pt x="15887" y="9957"/>
                </a:lnTo>
                <a:cubicBezTo>
                  <a:pt x="15887" y="9289"/>
                  <a:pt x="15887" y="8792"/>
                  <a:pt x="15887" y="8394"/>
                </a:cubicBezTo>
                <a:cubicBezTo>
                  <a:pt x="15887" y="8011"/>
                  <a:pt x="15787" y="7457"/>
                  <a:pt x="15560" y="6789"/>
                </a:cubicBezTo>
                <a:cubicBezTo>
                  <a:pt x="15333" y="6064"/>
                  <a:pt x="15062" y="5510"/>
                  <a:pt x="14722" y="5127"/>
                </a:cubicBezTo>
                <a:cubicBezTo>
                  <a:pt x="14338" y="4686"/>
                  <a:pt x="13784" y="4289"/>
                  <a:pt x="13059" y="4019"/>
                </a:cubicBezTo>
                <a:cubicBezTo>
                  <a:pt x="12335" y="3678"/>
                  <a:pt x="11397" y="3521"/>
                  <a:pt x="10346" y="3521"/>
                </a:cubicBezTo>
                <a:cubicBezTo>
                  <a:pt x="8343" y="3521"/>
                  <a:pt x="6851" y="4345"/>
                  <a:pt x="5956" y="6064"/>
                </a:cubicBezTo>
                <a:cubicBezTo>
                  <a:pt x="5018" y="7726"/>
                  <a:pt x="4578" y="9843"/>
                  <a:pt x="4578" y="12230"/>
                </a:cubicBezTo>
                <a:lnTo>
                  <a:pt x="4578" y="25882"/>
                </a:lnTo>
                <a:close/>
              </a:path>
            </a:pathLst>
          </a:custGeom>
          <a:solidFill>
            <a:srgbClr val="666666"/>
          </a:solidFill>
          <a:ln w="14206" cap="flat">
            <a:noFill/>
            <a:prstDash val="solid"/>
            <a:miter/>
          </a:ln>
        </p:spPr>
        <p:txBody>
          <a:bodyPr rtlCol="0" anchor="ctr"/>
          <a:lstStyle/>
          <a:p>
            <a:endParaRPr lang="en-AE"/>
          </a:p>
        </p:txBody>
      </p:sp>
      <p:sp>
        <p:nvSpPr>
          <p:cNvPr id="220" name="Freeform: Shape 219">
            <a:extLst>
              <a:ext uri="{FF2B5EF4-FFF2-40B4-BE49-F238E27FC236}">
                <a16:creationId xmlns:a16="http://schemas.microsoft.com/office/drawing/2014/main" id="{2F111F2A-F042-015D-69AC-0FAB5603CA18}"/>
              </a:ext>
            </a:extLst>
          </p:cNvPr>
          <p:cNvSpPr/>
          <p:nvPr/>
        </p:nvSpPr>
        <p:spPr>
          <a:xfrm>
            <a:off x="8107331" y="3560245"/>
            <a:ext cx="35595" cy="58082"/>
          </a:xfrm>
          <a:custGeom>
            <a:avLst/>
            <a:gdLst>
              <a:gd name="connsiteX0" fmla="*/ 133 w 22644"/>
              <a:gd name="connsiteY0" fmla="*/ 36978 h 36950"/>
              <a:gd name="connsiteX1" fmla="*/ 133 w 22644"/>
              <a:gd name="connsiteY1" fmla="*/ 623 h 36950"/>
              <a:gd name="connsiteX2" fmla="*/ 4352 w 22644"/>
              <a:gd name="connsiteY2" fmla="*/ 623 h 36950"/>
              <a:gd name="connsiteX3" fmla="*/ 4352 w 22644"/>
              <a:gd name="connsiteY3" fmla="*/ 3408 h 36950"/>
              <a:gd name="connsiteX4" fmla="*/ 13785 w 22644"/>
              <a:gd name="connsiteY4" fmla="*/ 27 h 36950"/>
              <a:gd name="connsiteX5" fmla="*/ 20221 w 22644"/>
              <a:gd name="connsiteY5" fmla="*/ 3962 h 36950"/>
              <a:gd name="connsiteX6" fmla="*/ 22778 w 22644"/>
              <a:gd name="connsiteY6" fmla="*/ 13168 h 36950"/>
              <a:gd name="connsiteX7" fmla="*/ 19610 w 22644"/>
              <a:gd name="connsiteY7" fmla="*/ 22771 h 36950"/>
              <a:gd name="connsiteX8" fmla="*/ 12236 w 22644"/>
              <a:gd name="connsiteY8" fmla="*/ 26550 h 36950"/>
              <a:gd name="connsiteX9" fmla="*/ 4579 w 22644"/>
              <a:gd name="connsiteY9" fmla="*/ 23269 h 36950"/>
              <a:gd name="connsiteX10" fmla="*/ 4579 w 22644"/>
              <a:gd name="connsiteY10" fmla="*/ 36978 h 36950"/>
              <a:gd name="connsiteX11" fmla="*/ 4579 w 22644"/>
              <a:gd name="connsiteY11" fmla="*/ 18722 h 36950"/>
              <a:gd name="connsiteX12" fmla="*/ 6184 w 22644"/>
              <a:gd name="connsiteY12" fmla="*/ 21550 h 36950"/>
              <a:gd name="connsiteX13" fmla="*/ 10077 w 22644"/>
              <a:gd name="connsiteY13" fmla="*/ 23055 h 36950"/>
              <a:gd name="connsiteX14" fmla="*/ 15788 w 22644"/>
              <a:gd name="connsiteY14" fmla="*/ 20328 h 36950"/>
              <a:gd name="connsiteX15" fmla="*/ 18288 w 22644"/>
              <a:gd name="connsiteY15" fmla="*/ 13281 h 36950"/>
              <a:gd name="connsiteX16" fmla="*/ 16115 w 22644"/>
              <a:gd name="connsiteY16" fmla="*/ 6562 h 36950"/>
              <a:gd name="connsiteX17" fmla="*/ 10574 w 22644"/>
              <a:gd name="connsiteY17" fmla="*/ 3678 h 36950"/>
              <a:gd name="connsiteX18" fmla="*/ 9352 w 22644"/>
              <a:gd name="connsiteY18" fmla="*/ 3735 h 36950"/>
              <a:gd name="connsiteX19" fmla="*/ 8301 w 22644"/>
              <a:gd name="connsiteY19" fmla="*/ 4076 h 36950"/>
              <a:gd name="connsiteX20" fmla="*/ 7406 w 22644"/>
              <a:gd name="connsiteY20" fmla="*/ 4459 h 36950"/>
              <a:gd name="connsiteX21" fmla="*/ 6625 w 22644"/>
              <a:gd name="connsiteY21" fmla="*/ 4900 h 36950"/>
              <a:gd name="connsiteX22" fmla="*/ 5971 w 22644"/>
              <a:gd name="connsiteY22" fmla="*/ 5397 h 36950"/>
              <a:gd name="connsiteX23" fmla="*/ 5403 w 22644"/>
              <a:gd name="connsiteY23" fmla="*/ 5908 h 36950"/>
              <a:gd name="connsiteX24" fmla="*/ 5020 w 22644"/>
              <a:gd name="connsiteY24" fmla="*/ 6405 h 36950"/>
              <a:gd name="connsiteX25" fmla="*/ 4693 w 22644"/>
              <a:gd name="connsiteY25" fmla="*/ 6732 h 36950"/>
              <a:gd name="connsiteX26" fmla="*/ 4522 w 22644"/>
              <a:gd name="connsiteY26" fmla="*/ 6960 h 3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644" h="36950">
                <a:moveTo>
                  <a:pt x="133" y="36978"/>
                </a:moveTo>
                <a:lnTo>
                  <a:pt x="133" y="623"/>
                </a:lnTo>
                <a:lnTo>
                  <a:pt x="4352" y="623"/>
                </a:lnTo>
                <a:lnTo>
                  <a:pt x="4352" y="3408"/>
                </a:lnTo>
                <a:cubicBezTo>
                  <a:pt x="7136" y="1135"/>
                  <a:pt x="10290" y="27"/>
                  <a:pt x="13785" y="27"/>
                </a:cubicBezTo>
                <a:cubicBezTo>
                  <a:pt x="16399" y="27"/>
                  <a:pt x="18558" y="1348"/>
                  <a:pt x="20221" y="3962"/>
                </a:cubicBezTo>
                <a:cubicBezTo>
                  <a:pt x="21953" y="6562"/>
                  <a:pt x="22778" y="9616"/>
                  <a:pt x="22778" y="13168"/>
                </a:cubicBezTo>
                <a:cubicBezTo>
                  <a:pt x="22778" y="17060"/>
                  <a:pt x="21726" y="20271"/>
                  <a:pt x="19610" y="22771"/>
                </a:cubicBezTo>
                <a:cubicBezTo>
                  <a:pt x="17564" y="25272"/>
                  <a:pt x="15064" y="26550"/>
                  <a:pt x="12236" y="26550"/>
                </a:cubicBezTo>
                <a:cubicBezTo>
                  <a:pt x="9409" y="26550"/>
                  <a:pt x="6852" y="25442"/>
                  <a:pt x="4579" y="23269"/>
                </a:cubicBezTo>
                <a:lnTo>
                  <a:pt x="4579" y="36978"/>
                </a:lnTo>
                <a:close/>
                <a:moveTo>
                  <a:pt x="4579" y="18722"/>
                </a:moveTo>
                <a:cubicBezTo>
                  <a:pt x="4579" y="19561"/>
                  <a:pt x="5076" y="20498"/>
                  <a:pt x="6184" y="21550"/>
                </a:cubicBezTo>
                <a:cubicBezTo>
                  <a:pt x="7236" y="22544"/>
                  <a:pt x="8514" y="23055"/>
                  <a:pt x="10077" y="23055"/>
                </a:cubicBezTo>
                <a:cubicBezTo>
                  <a:pt x="12180" y="23055"/>
                  <a:pt x="14069" y="22160"/>
                  <a:pt x="15788" y="20328"/>
                </a:cubicBezTo>
                <a:cubicBezTo>
                  <a:pt x="17450" y="18495"/>
                  <a:pt x="18288" y="16165"/>
                  <a:pt x="18288" y="13281"/>
                </a:cubicBezTo>
                <a:cubicBezTo>
                  <a:pt x="18288" y="10682"/>
                  <a:pt x="17564" y="8451"/>
                  <a:pt x="16115" y="6562"/>
                </a:cubicBezTo>
                <a:cubicBezTo>
                  <a:pt x="14737" y="4630"/>
                  <a:pt x="12847" y="3678"/>
                  <a:pt x="10574" y="3678"/>
                </a:cubicBezTo>
                <a:cubicBezTo>
                  <a:pt x="10177" y="3678"/>
                  <a:pt x="9736" y="3678"/>
                  <a:pt x="9352" y="3735"/>
                </a:cubicBezTo>
                <a:cubicBezTo>
                  <a:pt x="9012" y="3791"/>
                  <a:pt x="8628" y="3905"/>
                  <a:pt x="8301" y="4076"/>
                </a:cubicBezTo>
                <a:cubicBezTo>
                  <a:pt x="8017" y="4175"/>
                  <a:pt x="7690" y="4346"/>
                  <a:pt x="7406" y="4459"/>
                </a:cubicBezTo>
                <a:cubicBezTo>
                  <a:pt x="7136" y="4630"/>
                  <a:pt x="6852" y="4743"/>
                  <a:pt x="6625" y="4900"/>
                </a:cubicBezTo>
                <a:cubicBezTo>
                  <a:pt x="6355" y="5070"/>
                  <a:pt x="6184" y="5241"/>
                  <a:pt x="5971" y="5397"/>
                </a:cubicBezTo>
                <a:cubicBezTo>
                  <a:pt x="5801" y="5567"/>
                  <a:pt x="5574" y="5738"/>
                  <a:pt x="5403" y="5908"/>
                </a:cubicBezTo>
                <a:cubicBezTo>
                  <a:pt x="5247" y="6121"/>
                  <a:pt x="5133" y="6235"/>
                  <a:pt x="5020" y="6405"/>
                </a:cubicBezTo>
                <a:cubicBezTo>
                  <a:pt x="4906" y="6519"/>
                  <a:pt x="4849" y="6619"/>
                  <a:pt x="4693" y="6732"/>
                </a:cubicBezTo>
                <a:lnTo>
                  <a:pt x="4522" y="6960"/>
                </a:lnTo>
                <a:close/>
              </a:path>
            </a:pathLst>
          </a:custGeom>
          <a:solidFill>
            <a:srgbClr val="666666"/>
          </a:solidFill>
          <a:ln w="14206" cap="flat">
            <a:noFill/>
            <a:prstDash val="solid"/>
            <a:miter/>
          </a:ln>
        </p:spPr>
        <p:txBody>
          <a:bodyPr rtlCol="0" anchor="ctr"/>
          <a:lstStyle/>
          <a:p>
            <a:endParaRPr lang="en-AE"/>
          </a:p>
        </p:txBody>
      </p:sp>
      <p:sp>
        <p:nvSpPr>
          <p:cNvPr id="221" name="Freeform: Shape 220">
            <a:extLst>
              <a:ext uri="{FF2B5EF4-FFF2-40B4-BE49-F238E27FC236}">
                <a16:creationId xmlns:a16="http://schemas.microsoft.com/office/drawing/2014/main" id="{E60E923E-F0F5-B35A-C61C-83FA10A2EAC0}"/>
              </a:ext>
            </a:extLst>
          </p:cNvPr>
          <p:cNvSpPr/>
          <p:nvPr/>
        </p:nvSpPr>
        <p:spPr>
          <a:xfrm>
            <a:off x="8153400" y="3561183"/>
            <a:ext cx="31754" cy="40754"/>
          </a:xfrm>
          <a:custGeom>
            <a:avLst/>
            <a:gdLst>
              <a:gd name="connsiteX0" fmla="*/ 134 w 20201"/>
              <a:gd name="connsiteY0" fmla="*/ 18353 h 25926"/>
              <a:gd name="connsiteX1" fmla="*/ 134 w 20201"/>
              <a:gd name="connsiteY1" fmla="*/ 27 h 25926"/>
              <a:gd name="connsiteX2" fmla="*/ 4566 w 20201"/>
              <a:gd name="connsiteY2" fmla="*/ 27 h 25926"/>
              <a:gd name="connsiteX3" fmla="*/ 4566 w 20201"/>
              <a:gd name="connsiteY3" fmla="*/ 19063 h 25926"/>
              <a:gd name="connsiteX4" fmla="*/ 5461 w 20201"/>
              <a:gd name="connsiteY4" fmla="*/ 21905 h 25926"/>
              <a:gd name="connsiteX5" fmla="*/ 9069 w 20201"/>
              <a:gd name="connsiteY5" fmla="*/ 22729 h 25926"/>
              <a:gd name="connsiteX6" fmla="*/ 13843 w 20201"/>
              <a:gd name="connsiteY6" fmla="*/ 21180 h 25926"/>
              <a:gd name="connsiteX7" fmla="*/ 15832 w 20201"/>
              <a:gd name="connsiteY7" fmla="*/ 17572 h 25926"/>
              <a:gd name="connsiteX8" fmla="*/ 15889 w 20201"/>
              <a:gd name="connsiteY8" fmla="*/ 15909 h 25926"/>
              <a:gd name="connsiteX9" fmla="*/ 15889 w 20201"/>
              <a:gd name="connsiteY9" fmla="*/ 27 h 25926"/>
              <a:gd name="connsiteX10" fmla="*/ 20335 w 20201"/>
              <a:gd name="connsiteY10" fmla="*/ 27 h 25926"/>
              <a:gd name="connsiteX11" fmla="*/ 20335 w 20201"/>
              <a:gd name="connsiteY11" fmla="*/ 25286 h 25926"/>
              <a:gd name="connsiteX12" fmla="*/ 16002 w 20201"/>
              <a:gd name="connsiteY12" fmla="*/ 25286 h 25926"/>
              <a:gd name="connsiteX13" fmla="*/ 16002 w 20201"/>
              <a:gd name="connsiteY13" fmla="*/ 22558 h 25926"/>
              <a:gd name="connsiteX14" fmla="*/ 6072 w 20201"/>
              <a:gd name="connsiteY14" fmla="*/ 25953 h 25926"/>
              <a:gd name="connsiteX15" fmla="*/ 3131 w 20201"/>
              <a:gd name="connsiteY15" fmla="*/ 25399 h 25926"/>
              <a:gd name="connsiteX16" fmla="*/ 1355 w 20201"/>
              <a:gd name="connsiteY16" fmla="*/ 24178 h 25926"/>
              <a:gd name="connsiteX17" fmla="*/ 460 w 20201"/>
              <a:gd name="connsiteY17" fmla="*/ 22231 h 25926"/>
              <a:gd name="connsiteX18" fmla="*/ 134 w 20201"/>
              <a:gd name="connsiteY18" fmla="*/ 20342 h 25926"/>
              <a:gd name="connsiteX19" fmla="*/ 134 w 20201"/>
              <a:gd name="connsiteY19" fmla="*/ 18353 h 2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01" h="25926">
                <a:moveTo>
                  <a:pt x="134" y="18353"/>
                </a:moveTo>
                <a:lnTo>
                  <a:pt x="134" y="27"/>
                </a:lnTo>
                <a:lnTo>
                  <a:pt x="4566" y="27"/>
                </a:lnTo>
                <a:lnTo>
                  <a:pt x="4566" y="19063"/>
                </a:lnTo>
                <a:cubicBezTo>
                  <a:pt x="4566" y="20399"/>
                  <a:pt x="4907" y="21336"/>
                  <a:pt x="5461" y="21905"/>
                </a:cubicBezTo>
                <a:cubicBezTo>
                  <a:pt x="6072" y="22459"/>
                  <a:pt x="7237" y="22729"/>
                  <a:pt x="9069" y="22729"/>
                </a:cubicBezTo>
                <a:cubicBezTo>
                  <a:pt x="11016" y="22729"/>
                  <a:pt x="12621" y="22231"/>
                  <a:pt x="13843" y="21180"/>
                </a:cubicBezTo>
                <a:cubicBezTo>
                  <a:pt x="15008" y="20129"/>
                  <a:pt x="15732" y="18907"/>
                  <a:pt x="15832" y="17572"/>
                </a:cubicBezTo>
                <a:cubicBezTo>
                  <a:pt x="15889" y="17188"/>
                  <a:pt x="15889" y="16620"/>
                  <a:pt x="15889" y="15909"/>
                </a:cubicBezTo>
                <a:lnTo>
                  <a:pt x="15889" y="27"/>
                </a:lnTo>
                <a:lnTo>
                  <a:pt x="20335" y="27"/>
                </a:lnTo>
                <a:lnTo>
                  <a:pt x="20335" y="25286"/>
                </a:lnTo>
                <a:lnTo>
                  <a:pt x="16002" y="25286"/>
                </a:lnTo>
                <a:lnTo>
                  <a:pt x="16002" y="22558"/>
                </a:lnTo>
                <a:cubicBezTo>
                  <a:pt x="13445" y="24845"/>
                  <a:pt x="10121" y="25953"/>
                  <a:pt x="6072" y="25953"/>
                </a:cubicBezTo>
                <a:cubicBezTo>
                  <a:pt x="4964" y="25953"/>
                  <a:pt x="3955" y="25726"/>
                  <a:pt x="3131" y="25399"/>
                </a:cubicBezTo>
                <a:cubicBezTo>
                  <a:pt x="2350" y="25002"/>
                  <a:pt x="1739" y="24618"/>
                  <a:pt x="1355" y="24178"/>
                </a:cubicBezTo>
                <a:cubicBezTo>
                  <a:pt x="958" y="23680"/>
                  <a:pt x="688" y="23069"/>
                  <a:pt x="460" y="22231"/>
                </a:cubicBezTo>
                <a:cubicBezTo>
                  <a:pt x="247" y="21450"/>
                  <a:pt x="134" y="20782"/>
                  <a:pt x="134" y="20342"/>
                </a:cubicBezTo>
                <a:cubicBezTo>
                  <a:pt x="134" y="19845"/>
                  <a:pt x="134" y="19177"/>
                  <a:pt x="134" y="18353"/>
                </a:cubicBezTo>
                <a:close/>
              </a:path>
            </a:pathLst>
          </a:custGeom>
          <a:solidFill>
            <a:srgbClr val="666666"/>
          </a:solidFill>
          <a:ln w="14206" cap="flat">
            <a:noFill/>
            <a:prstDash val="solid"/>
            <a:miter/>
          </a:ln>
        </p:spPr>
        <p:txBody>
          <a:bodyPr rtlCol="0" anchor="ctr"/>
          <a:lstStyle/>
          <a:p>
            <a:endParaRPr lang="en-AE"/>
          </a:p>
        </p:txBody>
      </p:sp>
      <p:sp>
        <p:nvSpPr>
          <p:cNvPr id="222" name="Freeform: Shape 221">
            <a:extLst>
              <a:ext uri="{FF2B5EF4-FFF2-40B4-BE49-F238E27FC236}">
                <a16:creationId xmlns:a16="http://schemas.microsoft.com/office/drawing/2014/main" id="{AC293E82-6359-DD33-C5FB-CA0DBC9F4BA8}"/>
              </a:ext>
            </a:extLst>
          </p:cNvPr>
          <p:cNvSpPr/>
          <p:nvPr/>
        </p:nvSpPr>
        <p:spPr>
          <a:xfrm>
            <a:off x="8193955" y="3549950"/>
            <a:ext cx="28092" cy="51987"/>
          </a:xfrm>
          <a:custGeom>
            <a:avLst/>
            <a:gdLst>
              <a:gd name="connsiteX0" fmla="*/ 134 w 17871"/>
              <a:gd name="connsiteY0" fmla="*/ 10511 h 33072"/>
              <a:gd name="connsiteX1" fmla="*/ 134 w 17871"/>
              <a:gd name="connsiteY1" fmla="*/ 7172 h 33072"/>
              <a:gd name="connsiteX2" fmla="*/ 5021 w 17871"/>
              <a:gd name="connsiteY2" fmla="*/ 7172 h 33072"/>
              <a:gd name="connsiteX3" fmla="*/ 5021 w 17871"/>
              <a:gd name="connsiteY3" fmla="*/ 26 h 33072"/>
              <a:gd name="connsiteX4" fmla="*/ 9013 w 17871"/>
              <a:gd name="connsiteY4" fmla="*/ 26 h 33072"/>
              <a:gd name="connsiteX5" fmla="*/ 9013 w 17871"/>
              <a:gd name="connsiteY5" fmla="*/ 7172 h 33072"/>
              <a:gd name="connsiteX6" fmla="*/ 17012 w 17871"/>
              <a:gd name="connsiteY6" fmla="*/ 7172 h 33072"/>
              <a:gd name="connsiteX7" fmla="*/ 17012 w 17871"/>
              <a:gd name="connsiteY7" fmla="*/ 10511 h 33072"/>
              <a:gd name="connsiteX8" fmla="*/ 9013 w 17871"/>
              <a:gd name="connsiteY8" fmla="*/ 10511 h 33072"/>
              <a:gd name="connsiteX9" fmla="*/ 9013 w 17871"/>
              <a:gd name="connsiteY9" fmla="*/ 24490 h 33072"/>
              <a:gd name="connsiteX10" fmla="*/ 12068 w 17871"/>
              <a:gd name="connsiteY10" fmla="*/ 29434 h 33072"/>
              <a:gd name="connsiteX11" fmla="*/ 17068 w 17871"/>
              <a:gd name="connsiteY11" fmla="*/ 27544 h 33072"/>
              <a:gd name="connsiteX12" fmla="*/ 18006 w 17871"/>
              <a:gd name="connsiteY12" fmla="*/ 30925 h 33072"/>
              <a:gd name="connsiteX13" fmla="*/ 9568 w 17871"/>
              <a:gd name="connsiteY13" fmla="*/ 33099 h 33072"/>
              <a:gd name="connsiteX14" fmla="*/ 4908 w 17871"/>
              <a:gd name="connsiteY14" fmla="*/ 25769 h 33072"/>
              <a:gd name="connsiteX15" fmla="*/ 4908 w 17871"/>
              <a:gd name="connsiteY15" fmla="*/ 10511 h 3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71" h="33072">
                <a:moveTo>
                  <a:pt x="134" y="10511"/>
                </a:moveTo>
                <a:lnTo>
                  <a:pt x="134" y="7172"/>
                </a:lnTo>
                <a:lnTo>
                  <a:pt x="5021" y="7172"/>
                </a:lnTo>
                <a:lnTo>
                  <a:pt x="5021" y="26"/>
                </a:lnTo>
                <a:lnTo>
                  <a:pt x="9013" y="26"/>
                </a:lnTo>
                <a:lnTo>
                  <a:pt x="9013" y="7172"/>
                </a:lnTo>
                <a:lnTo>
                  <a:pt x="17012" y="7172"/>
                </a:lnTo>
                <a:lnTo>
                  <a:pt x="17012" y="10511"/>
                </a:lnTo>
                <a:lnTo>
                  <a:pt x="9013" y="10511"/>
                </a:lnTo>
                <a:lnTo>
                  <a:pt x="9013" y="24490"/>
                </a:lnTo>
                <a:cubicBezTo>
                  <a:pt x="9013" y="27772"/>
                  <a:pt x="10022" y="29434"/>
                  <a:pt x="12068" y="29434"/>
                </a:cubicBezTo>
                <a:cubicBezTo>
                  <a:pt x="13673" y="29434"/>
                  <a:pt x="15349" y="28823"/>
                  <a:pt x="17068" y="27544"/>
                </a:cubicBezTo>
                <a:lnTo>
                  <a:pt x="18006" y="30925"/>
                </a:lnTo>
                <a:cubicBezTo>
                  <a:pt x="15293" y="32375"/>
                  <a:pt x="12508" y="33099"/>
                  <a:pt x="9568" y="33099"/>
                </a:cubicBezTo>
                <a:cubicBezTo>
                  <a:pt x="6470" y="33099"/>
                  <a:pt x="4908" y="30656"/>
                  <a:pt x="4908" y="25769"/>
                </a:cubicBezTo>
                <a:lnTo>
                  <a:pt x="4908" y="10511"/>
                </a:lnTo>
                <a:close/>
              </a:path>
            </a:pathLst>
          </a:custGeom>
          <a:solidFill>
            <a:srgbClr val="666666"/>
          </a:solidFill>
          <a:ln w="14206" cap="flat">
            <a:noFill/>
            <a:prstDash val="solid"/>
            <a:miter/>
          </a:ln>
        </p:spPr>
        <p:txBody>
          <a:bodyPr rtlCol="0" anchor="ctr"/>
          <a:lstStyle/>
          <a:p>
            <a:endParaRPr lang="en-AE"/>
          </a:p>
        </p:txBody>
      </p:sp>
      <p:sp>
        <p:nvSpPr>
          <p:cNvPr id="223" name="Freeform: Shape 222">
            <a:extLst>
              <a:ext uri="{FF2B5EF4-FFF2-40B4-BE49-F238E27FC236}">
                <a16:creationId xmlns:a16="http://schemas.microsoft.com/office/drawing/2014/main" id="{11180C03-5373-BE99-8869-51CCC6A698FC}"/>
              </a:ext>
            </a:extLst>
          </p:cNvPr>
          <p:cNvSpPr/>
          <p:nvPr/>
        </p:nvSpPr>
        <p:spPr>
          <a:xfrm>
            <a:off x="8261573" y="3536417"/>
            <a:ext cx="35574" cy="65519"/>
          </a:xfrm>
          <a:custGeom>
            <a:avLst/>
            <a:gdLst>
              <a:gd name="connsiteX0" fmla="*/ 136 w 22631"/>
              <a:gd name="connsiteY0" fmla="*/ 41040 h 41681"/>
              <a:gd name="connsiteX1" fmla="*/ 136 w 22631"/>
              <a:gd name="connsiteY1" fmla="*/ 26 h 41681"/>
              <a:gd name="connsiteX2" fmla="*/ 4355 w 22631"/>
              <a:gd name="connsiteY2" fmla="*/ 26 h 41681"/>
              <a:gd name="connsiteX3" fmla="*/ 4355 w 22631"/>
              <a:gd name="connsiteY3" fmla="*/ 18509 h 41681"/>
              <a:gd name="connsiteX4" fmla="*/ 13448 w 22631"/>
              <a:gd name="connsiteY4" fmla="*/ 15185 h 41681"/>
              <a:gd name="connsiteX5" fmla="*/ 20167 w 22631"/>
              <a:gd name="connsiteY5" fmla="*/ 19120 h 41681"/>
              <a:gd name="connsiteX6" fmla="*/ 22767 w 22631"/>
              <a:gd name="connsiteY6" fmla="*/ 28326 h 41681"/>
              <a:gd name="connsiteX7" fmla="*/ 19613 w 22631"/>
              <a:gd name="connsiteY7" fmla="*/ 37872 h 41681"/>
              <a:gd name="connsiteX8" fmla="*/ 12169 w 22631"/>
              <a:gd name="connsiteY8" fmla="*/ 41708 h 41681"/>
              <a:gd name="connsiteX9" fmla="*/ 4569 w 22631"/>
              <a:gd name="connsiteY9" fmla="*/ 38426 h 41681"/>
              <a:gd name="connsiteX10" fmla="*/ 4569 w 22631"/>
              <a:gd name="connsiteY10" fmla="*/ 41040 h 41681"/>
              <a:gd name="connsiteX11" fmla="*/ 4569 w 22631"/>
              <a:gd name="connsiteY11" fmla="*/ 33497 h 41681"/>
              <a:gd name="connsiteX12" fmla="*/ 4569 w 22631"/>
              <a:gd name="connsiteY12" fmla="*/ 34207 h 41681"/>
              <a:gd name="connsiteX13" fmla="*/ 4682 w 22631"/>
              <a:gd name="connsiteY13" fmla="*/ 34718 h 41681"/>
              <a:gd name="connsiteX14" fmla="*/ 4853 w 22631"/>
              <a:gd name="connsiteY14" fmla="*/ 35045 h 41681"/>
              <a:gd name="connsiteX15" fmla="*/ 5123 w 22631"/>
              <a:gd name="connsiteY15" fmla="*/ 35429 h 41681"/>
              <a:gd name="connsiteX16" fmla="*/ 5520 w 22631"/>
              <a:gd name="connsiteY16" fmla="*/ 35926 h 41681"/>
              <a:gd name="connsiteX17" fmla="*/ 10180 w 22631"/>
              <a:gd name="connsiteY17" fmla="*/ 38213 h 41681"/>
              <a:gd name="connsiteX18" fmla="*/ 15721 w 22631"/>
              <a:gd name="connsiteY18" fmla="*/ 35827 h 41681"/>
              <a:gd name="connsiteX19" fmla="*/ 18278 w 22631"/>
              <a:gd name="connsiteY19" fmla="*/ 28382 h 41681"/>
              <a:gd name="connsiteX20" fmla="*/ 17553 w 22631"/>
              <a:gd name="connsiteY20" fmla="*/ 23723 h 41681"/>
              <a:gd name="connsiteX21" fmla="*/ 15607 w 22631"/>
              <a:gd name="connsiteY21" fmla="*/ 20668 h 41681"/>
              <a:gd name="connsiteX22" fmla="*/ 13121 w 22631"/>
              <a:gd name="connsiteY22" fmla="*/ 19177 h 41681"/>
              <a:gd name="connsiteX23" fmla="*/ 10620 w 22631"/>
              <a:gd name="connsiteY23" fmla="*/ 18679 h 41681"/>
              <a:gd name="connsiteX24" fmla="*/ 6458 w 22631"/>
              <a:gd name="connsiteY24" fmla="*/ 19944 h 41681"/>
              <a:gd name="connsiteX25" fmla="*/ 4569 w 22631"/>
              <a:gd name="connsiteY25" fmla="*/ 22885 h 4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31" h="41681">
                <a:moveTo>
                  <a:pt x="136" y="41040"/>
                </a:moveTo>
                <a:lnTo>
                  <a:pt x="136" y="26"/>
                </a:lnTo>
                <a:lnTo>
                  <a:pt x="4355" y="26"/>
                </a:lnTo>
                <a:lnTo>
                  <a:pt x="4355" y="18509"/>
                </a:lnTo>
                <a:cubicBezTo>
                  <a:pt x="7126" y="16293"/>
                  <a:pt x="10180" y="15185"/>
                  <a:pt x="13448" y="15185"/>
                </a:cubicBezTo>
                <a:cubicBezTo>
                  <a:pt x="16175" y="15185"/>
                  <a:pt x="18391" y="16506"/>
                  <a:pt x="20167" y="19120"/>
                </a:cubicBezTo>
                <a:cubicBezTo>
                  <a:pt x="21886" y="21720"/>
                  <a:pt x="22767" y="24774"/>
                  <a:pt x="22767" y="28326"/>
                </a:cubicBezTo>
                <a:cubicBezTo>
                  <a:pt x="22767" y="32161"/>
                  <a:pt x="21716" y="35315"/>
                  <a:pt x="19613" y="37872"/>
                </a:cubicBezTo>
                <a:cubicBezTo>
                  <a:pt x="17496" y="40429"/>
                  <a:pt x="15053" y="41708"/>
                  <a:pt x="12169" y="41708"/>
                </a:cubicBezTo>
                <a:cubicBezTo>
                  <a:pt x="9456" y="41708"/>
                  <a:pt x="6955" y="40600"/>
                  <a:pt x="4569" y="38426"/>
                </a:cubicBezTo>
                <a:lnTo>
                  <a:pt x="4569" y="41040"/>
                </a:lnTo>
                <a:close/>
                <a:moveTo>
                  <a:pt x="4569" y="33497"/>
                </a:moveTo>
                <a:cubicBezTo>
                  <a:pt x="4569" y="33823"/>
                  <a:pt x="4569" y="34051"/>
                  <a:pt x="4569" y="34207"/>
                </a:cubicBezTo>
                <a:cubicBezTo>
                  <a:pt x="4625" y="34378"/>
                  <a:pt x="4625" y="34548"/>
                  <a:pt x="4682" y="34718"/>
                </a:cubicBezTo>
                <a:cubicBezTo>
                  <a:pt x="4739" y="34875"/>
                  <a:pt x="4796" y="34988"/>
                  <a:pt x="4853" y="35045"/>
                </a:cubicBezTo>
                <a:cubicBezTo>
                  <a:pt x="4909" y="35102"/>
                  <a:pt x="5009" y="35216"/>
                  <a:pt x="5123" y="35429"/>
                </a:cubicBezTo>
                <a:cubicBezTo>
                  <a:pt x="5293" y="35599"/>
                  <a:pt x="5407" y="35770"/>
                  <a:pt x="5520" y="35926"/>
                </a:cubicBezTo>
                <a:cubicBezTo>
                  <a:pt x="6785" y="37489"/>
                  <a:pt x="8347" y="38213"/>
                  <a:pt x="10180" y="38213"/>
                </a:cubicBezTo>
                <a:cubicBezTo>
                  <a:pt x="12169" y="38213"/>
                  <a:pt x="14058" y="37432"/>
                  <a:pt x="15721" y="35827"/>
                </a:cubicBezTo>
                <a:cubicBezTo>
                  <a:pt x="17440" y="34264"/>
                  <a:pt x="18278" y="31764"/>
                  <a:pt x="18278" y="28382"/>
                </a:cubicBezTo>
                <a:cubicBezTo>
                  <a:pt x="18278" y="26607"/>
                  <a:pt x="18051" y="25058"/>
                  <a:pt x="17553" y="23723"/>
                </a:cubicBezTo>
                <a:cubicBezTo>
                  <a:pt x="17056" y="22331"/>
                  <a:pt x="16445" y="21336"/>
                  <a:pt x="15607" y="20668"/>
                </a:cubicBezTo>
                <a:cubicBezTo>
                  <a:pt x="14783" y="19944"/>
                  <a:pt x="13945" y="19447"/>
                  <a:pt x="13121" y="19177"/>
                </a:cubicBezTo>
                <a:cubicBezTo>
                  <a:pt x="12283" y="18836"/>
                  <a:pt x="11458" y="18679"/>
                  <a:pt x="10620" y="18679"/>
                </a:cubicBezTo>
                <a:cubicBezTo>
                  <a:pt x="9172" y="18679"/>
                  <a:pt x="7793" y="19120"/>
                  <a:pt x="6458" y="19944"/>
                </a:cubicBezTo>
                <a:cubicBezTo>
                  <a:pt x="5179" y="20839"/>
                  <a:pt x="4569" y="21776"/>
                  <a:pt x="4569" y="22885"/>
                </a:cubicBezTo>
                <a:close/>
              </a:path>
            </a:pathLst>
          </a:custGeom>
          <a:solidFill>
            <a:srgbClr val="666666"/>
          </a:solidFill>
          <a:ln w="14206" cap="flat">
            <a:noFill/>
            <a:prstDash val="solid"/>
            <a:miter/>
          </a:ln>
        </p:spPr>
        <p:txBody>
          <a:bodyPr rtlCol="0" anchor="ctr"/>
          <a:lstStyle/>
          <a:p>
            <a:endParaRPr lang="en-AE"/>
          </a:p>
        </p:txBody>
      </p:sp>
      <p:sp>
        <p:nvSpPr>
          <p:cNvPr id="224" name="Freeform: Shape 223">
            <a:extLst>
              <a:ext uri="{FF2B5EF4-FFF2-40B4-BE49-F238E27FC236}">
                <a16:creationId xmlns:a16="http://schemas.microsoft.com/office/drawing/2014/main" id="{47CFFC00-2F5F-30FA-E157-559E0E71D343}"/>
              </a:ext>
            </a:extLst>
          </p:cNvPr>
          <p:cNvSpPr/>
          <p:nvPr/>
        </p:nvSpPr>
        <p:spPr>
          <a:xfrm>
            <a:off x="8307107" y="3540259"/>
            <a:ext cx="8017" cy="60629"/>
          </a:xfrm>
          <a:custGeom>
            <a:avLst/>
            <a:gdLst>
              <a:gd name="connsiteX0" fmla="*/ 137 w 5100"/>
              <a:gd name="connsiteY0" fmla="*/ 5070 h 38570"/>
              <a:gd name="connsiteX1" fmla="*/ 137 w 5100"/>
              <a:gd name="connsiteY1" fmla="*/ 26 h 38570"/>
              <a:gd name="connsiteX2" fmla="*/ 5237 w 5100"/>
              <a:gd name="connsiteY2" fmla="*/ 26 h 38570"/>
              <a:gd name="connsiteX3" fmla="*/ 5237 w 5100"/>
              <a:gd name="connsiteY3" fmla="*/ 5070 h 38570"/>
              <a:gd name="connsiteX4" fmla="*/ 520 w 5100"/>
              <a:gd name="connsiteY4" fmla="*/ 38597 h 38570"/>
              <a:gd name="connsiteX5" fmla="*/ 520 w 5100"/>
              <a:gd name="connsiteY5" fmla="*/ 13338 h 38570"/>
              <a:gd name="connsiteX6" fmla="*/ 4740 w 5100"/>
              <a:gd name="connsiteY6" fmla="*/ 13338 h 38570"/>
              <a:gd name="connsiteX7" fmla="*/ 4740 w 5100"/>
              <a:gd name="connsiteY7" fmla="*/ 38597 h 3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0" h="38570">
                <a:moveTo>
                  <a:pt x="137" y="5070"/>
                </a:moveTo>
                <a:lnTo>
                  <a:pt x="137" y="26"/>
                </a:lnTo>
                <a:lnTo>
                  <a:pt x="5237" y="26"/>
                </a:lnTo>
                <a:lnTo>
                  <a:pt x="5237" y="5070"/>
                </a:lnTo>
                <a:close/>
                <a:moveTo>
                  <a:pt x="520" y="38597"/>
                </a:moveTo>
                <a:lnTo>
                  <a:pt x="520" y="13338"/>
                </a:lnTo>
                <a:lnTo>
                  <a:pt x="4740" y="13338"/>
                </a:lnTo>
                <a:lnTo>
                  <a:pt x="4740" y="38597"/>
                </a:lnTo>
                <a:close/>
              </a:path>
            </a:pathLst>
          </a:custGeom>
          <a:solidFill>
            <a:srgbClr val="666666"/>
          </a:solidFill>
          <a:ln w="14206" cap="flat">
            <a:noFill/>
            <a:prstDash val="solid"/>
            <a:miter/>
          </a:ln>
        </p:spPr>
        <p:txBody>
          <a:bodyPr rtlCol="0" anchor="ctr"/>
          <a:lstStyle/>
          <a:p>
            <a:endParaRPr lang="en-AE"/>
          </a:p>
        </p:txBody>
      </p:sp>
      <p:sp>
        <p:nvSpPr>
          <p:cNvPr id="225" name="Freeform: Shape 224">
            <a:extLst>
              <a:ext uri="{FF2B5EF4-FFF2-40B4-BE49-F238E27FC236}">
                <a16:creationId xmlns:a16="http://schemas.microsoft.com/office/drawing/2014/main" id="{EF575118-66F2-AF58-D7AA-2519D45F9D5F}"/>
              </a:ext>
            </a:extLst>
          </p:cNvPr>
          <p:cNvSpPr/>
          <p:nvPr/>
        </p:nvSpPr>
        <p:spPr>
          <a:xfrm>
            <a:off x="8323409" y="3549950"/>
            <a:ext cx="28002" cy="51987"/>
          </a:xfrm>
          <a:custGeom>
            <a:avLst/>
            <a:gdLst>
              <a:gd name="connsiteX0" fmla="*/ 137 w 17814"/>
              <a:gd name="connsiteY0" fmla="*/ 10511 h 33072"/>
              <a:gd name="connsiteX1" fmla="*/ 137 w 17814"/>
              <a:gd name="connsiteY1" fmla="*/ 7172 h 33072"/>
              <a:gd name="connsiteX2" fmla="*/ 5024 w 17814"/>
              <a:gd name="connsiteY2" fmla="*/ 7172 h 33072"/>
              <a:gd name="connsiteX3" fmla="*/ 5024 w 17814"/>
              <a:gd name="connsiteY3" fmla="*/ 26 h 33072"/>
              <a:gd name="connsiteX4" fmla="*/ 8960 w 17814"/>
              <a:gd name="connsiteY4" fmla="*/ 26 h 33072"/>
              <a:gd name="connsiteX5" fmla="*/ 8960 w 17814"/>
              <a:gd name="connsiteY5" fmla="*/ 7172 h 33072"/>
              <a:gd name="connsiteX6" fmla="*/ 17014 w 17814"/>
              <a:gd name="connsiteY6" fmla="*/ 7172 h 33072"/>
              <a:gd name="connsiteX7" fmla="*/ 17014 w 17814"/>
              <a:gd name="connsiteY7" fmla="*/ 10511 h 33072"/>
              <a:gd name="connsiteX8" fmla="*/ 8960 w 17814"/>
              <a:gd name="connsiteY8" fmla="*/ 10511 h 33072"/>
              <a:gd name="connsiteX9" fmla="*/ 8960 w 17814"/>
              <a:gd name="connsiteY9" fmla="*/ 24490 h 33072"/>
              <a:gd name="connsiteX10" fmla="*/ 12071 w 17814"/>
              <a:gd name="connsiteY10" fmla="*/ 29434 h 33072"/>
              <a:gd name="connsiteX11" fmla="*/ 17071 w 17814"/>
              <a:gd name="connsiteY11" fmla="*/ 27544 h 33072"/>
              <a:gd name="connsiteX12" fmla="*/ 17952 w 17814"/>
              <a:gd name="connsiteY12" fmla="*/ 30925 h 33072"/>
              <a:gd name="connsiteX13" fmla="*/ 9570 w 17814"/>
              <a:gd name="connsiteY13" fmla="*/ 33099 h 33072"/>
              <a:gd name="connsiteX14" fmla="*/ 4911 w 17814"/>
              <a:gd name="connsiteY14" fmla="*/ 25769 h 33072"/>
              <a:gd name="connsiteX15" fmla="*/ 4911 w 17814"/>
              <a:gd name="connsiteY15" fmla="*/ 10511 h 3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14" h="33072">
                <a:moveTo>
                  <a:pt x="137" y="10511"/>
                </a:moveTo>
                <a:lnTo>
                  <a:pt x="137" y="7172"/>
                </a:lnTo>
                <a:lnTo>
                  <a:pt x="5024" y="7172"/>
                </a:lnTo>
                <a:lnTo>
                  <a:pt x="5024" y="26"/>
                </a:lnTo>
                <a:lnTo>
                  <a:pt x="8960" y="26"/>
                </a:lnTo>
                <a:lnTo>
                  <a:pt x="8960" y="7172"/>
                </a:lnTo>
                <a:lnTo>
                  <a:pt x="17014" y="7172"/>
                </a:lnTo>
                <a:lnTo>
                  <a:pt x="17014" y="10511"/>
                </a:lnTo>
                <a:lnTo>
                  <a:pt x="8960" y="10511"/>
                </a:lnTo>
                <a:lnTo>
                  <a:pt x="8960" y="24490"/>
                </a:lnTo>
                <a:cubicBezTo>
                  <a:pt x="8960" y="27772"/>
                  <a:pt x="10011" y="29434"/>
                  <a:pt x="12071" y="29434"/>
                </a:cubicBezTo>
                <a:cubicBezTo>
                  <a:pt x="13619" y="29434"/>
                  <a:pt x="15295" y="28823"/>
                  <a:pt x="17071" y="27544"/>
                </a:cubicBezTo>
                <a:lnTo>
                  <a:pt x="17952" y="30925"/>
                </a:lnTo>
                <a:cubicBezTo>
                  <a:pt x="15295" y="32375"/>
                  <a:pt x="12454" y="33099"/>
                  <a:pt x="9570" y="33099"/>
                </a:cubicBezTo>
                <a:cubicBezTo>
                  <a:pt x="6459" y="33099"/>
                  <a:pt x="4911" y="30656"/>
                  <a:pt x="4911" y="25769"/>
                </a:cubicBezTo>
                <a:lnTo>
                  <a:pt x="4911" y="10511"/>
                </a:lnTo>
                <a:close/>
              </a:path>
            </a:pathLst>
          </a:custGeom>
          <a:solidFill>
            <a:srgbClr val="666666"/>
          </a:solidFill>
          <a:ln w="14206" cap="flat">
            <a:noFill/>
            <a:prstDash val="solid"/>
            <a:miter/>
          </a:ln>
        </p:spPr>
        <p:txBody>
          <a:bodyPr rtlCol="0" anchor="ctr"/>
          <a:lstStyle/>
          <a:p>
            <a:endParaRPr lang="en-AE"/>
          </a:p>
        </p:txBody>
      </p:sp>
      <p:sp>
        <p:nvSpPr>
          <p:cNvPr id="226" name="Freeform: Shape 225">
            <a:extLst>
              <a:ext uri="{FF2B5EF4-FFF2-40B4-BE49-F238E27FC236}">
                <a16:creationId xmlns:a16="http://schemas.microsoft.com/office/drawing/2014/main" id="{40D8DC42-4FA3-DFE5-1D6B-FBCBD1C86074}"/>
              </a:ext>
            </a:extLst>
          </p:cNvPr>
          <p:cNvSpPr/>
          <p:nvPr/>
        </p:nvSpPr>
        <p:spPr>
          <a:xfrm>
            <a:off x="8356393" y="3559709"/>
            <a:ext cx="29744" cy="42138"/>
          </a:xfrm>
          <a:custGeom>
            <a:avLst/>
            <a:gdLst>
              <a:gd name="connsiteX0" fmla="*/ 138 w 18922"/>
              <a:gd name="connsiteY0" fmla="*/ 24277 h 26807"/>
              <a:gd name="connsiteX1" fmla="*/ 862 w 18922"/>
              <a:gd name="connsiteY1" fmla="*/ 20455 h 26807"/>
              <a:gd name="connsiteX2" fmla="*/ 1573 w 18922"/>
              <a:gd name="connsiteY2" fmla="*/ 20896 h 26807"/>
              <a:gd name="connsiteX3" fmla="*/ 2525 w 18922"/>
              <a:gd name="connsiteY3" fmla="*/ 21393 h 26807"/>
              <a:gd name="connsiteX4" fmla="*/ 3519 w 18922"/>
              <a:gd name="connsiteY4" fmla="*/ 21947 h 26807"/>
              <a:gd name="connsiteX5" fmla="*/ 4855 w 18922"/>
              <a:gd name="connsiteY5" fmla="*/ 22444 h 26807"/>
              <a:gd name="connsiteX6" fmla="*/ 6233 w 18922"/>
              <a:gd name="connsiteY6" fmla="*/ 22885 h 26807"/>
              <a:gd name="connsiteX7" fmla="*/ 7909 w 18922"/>
              <a:gd name="connsiteY7" fmla="*/ 23169 h 26807"/>
              <a:gd name="connsiteX8" fmla="*/ 9742 w 18922"/>
              <a:gd name="connsiteY8" fmla="*/ 23283 h 26807"/>
              <a:gd name="connsiteX9" fmla="*/ 13790 w 18922"/>
              <a:gd name="connsiteY9" fmla="*/ 22061 h 26807"/>
              <a:gd name="connsiteX10" fmla="*/ 15069 w 18922"/>
              <a:gd name="connsiteY10" fmla="*/ 19390 h 26807"/>
              <a:gd name="connsiteX11" fmla="*/ 14004 w 18922"/>
              <a:gd name="connsiteY11" fmla="*/ 17003 h 26807"/>
              <a:gd name="connsiteX12" fmla="*/ 11844 w 18922"/>
              <a:gd name="connsiteY12" fmla="*/ 15739 h 26807"/>
              <a:gd name="connsiteX13" fmla="*/ 9344 w 18922"/>
              <a:gd name="connsiteY13" fmla="*/ 15171 h 26807"/>
              <a:gd name="connsiteX14" fmla="*/ 6403 w 18922"/>
              <a:gd name="connsiteY14" fmla="*/ 14517 h 26807"/>
              <a:gd name="connsiteX15" fmla="*/ 2298 w 18922"/>
              <a:gd name="connsiteY15" fmla="*/ 11960 h 26807"/>
              <a:gd name="connsiteX16" fmla="*/ 522 w 18922"/>
              <a:gd name="connsiteY16" fmla="*/ 7513 h 26807"/>
              <a:gd name="connsiteX17" fmla="*/ 905 w 18922"/>
              <a:gd name="connsiteY17" fmla="*/ 5027 h 26807"/>
              <a:gd name="connsiteX18" fmla="*/ 2241 w 18922"/>
              <a:gd name="connsiteY18" fmla="*/ 2641 h 26807"/>
              <a:gd name="connsiteX19" fmla="*/ 5125 w 18922"/>
              <a:gd name="connsiteY19" fmla="*/ 751 h 26807"/>
              <a:gd name="connsiteX20" fmla="*/ 9784 w 18922"/>
              <a:gd name="connsiteY20" fmla="*/ 27 h 26807"/>
              <a:gd name="connsiteX21" fmla="*/ 18109 w 18922"/>
              <a:gd name="connsiteY21" fmla="*/ 1746 h 26807"/>
              <a:gd name="connsiteX22" fmla="*/ 17499 w 18922"/>
              <a:gd name="connsiteY22" fmla="*/ 5524 h 26807"/>
              <a:gd name="connsiteX23" fmla="*/ 16845 w 18922"/>
              <a:gd name="connsiteY23" fmla="*/ 5240 h 26807"/>
              <a:gd name="connsiteX24" fmla="*/ 16177 w 18922"/>
              <a:gd name="connsiteY24" fmla="*/ 4914 h 26807"/>
              <a:gd name="connsiteX25" fmla="*/ 15509 w 18922"/>
              <a:gd name="connsiteY25" fmla="*/ 4629 h 26807"/>
              <a:gd name="connsiteX26" fmla="*/ 14785 w 18922"/>
              <a:gd name="connsiteY26" fmla="*/ 4360 h 26807"/>
              <a:gd name="connsiteX27" fmla="*/ 14060 w 18922"/>
              <a:gd name="connsiteY27" fmla="*/ 4075 h 26807"/>
              <a:gd name="connsiteX28" fmla="*/ 13293 w 18922"/>
              <a:gd name="connsiteY28" fmla="*/ 3805 h 26807"/>
              <a:gd name="connsiteX29" fmla="*/ 12455 w 18922"/>
              <a:gd name="connsiteY29" fmla="*/ 3635 h 26807"/>
              <a:gd name="connsiteX30" fmla="*/ 11517 w 18922"/>
              <a:gd name="connsiteY30" fmla="*/ 3465 h 26807"/>
              <a:gd name="connsiteX31" fmla="*/ 10509 w 18922"/>
              <a:gd name="connsiteY31" fmla="*/ 3465 h 26807"/>
              <a:gd name="connsiteX32" fmla="*/ 9287 w 18922"/>
              <a:gd name="connsiteY32" fmla="*/ 3408 h 26807"/>
              <a:gd name="connsiteX33" fmla="*/ 5622 w 18922"/>
              <a:gd name="connsiteY33" fmla="*/ 4473 h 26807"/>
              <a:gd name="connsiteX34" fmla="*/ 4514 w 18922"/>
              <a:gd name="connsiteY34" fmla="*/ 6902 h 26807"/>
              <a:gd name="connsiteX35" fmla="*/ 6020 w 18922"/>
              <a:gd name="connsiteY35" fmla="*/ 9630 h 26807"/>
              <a:gd name="connsiteX36" fmla="*/ 10296 w 18922"/>
              <a:gd name="connsiteY36" fmla="*/ 10909 h 26807"/>
              <a:gd name="connsiteX37" fmla="*/ 14174 w 18922"/>
              <a:gd name="connsiteY37" fmla="*/ 11903 h 26807"/>
              <a:gd name="connsiteX38" fmla="*/ 17612 w 18922"/>
              <a:gd name="connsiteY38" fmla="*/ 14617 h 26807"/>
              <a:gd name="connsiteX39" fmla="*/ 19061 w 18922"/>
              <a:gd name="connsiteY39" fmla="*/ 19006 h 26807"/>
              <a:gd name="connsiteX40" fmla="*/ 18663 w 18922"/>
              <a:gd name="connsiteY40" fmla="*/ 21564 h 26807"/>
              <a:gd name="connsiteX41" fmla="*/ 17342 w 18922"/>
              <a:gd name="connsiteY41" fmla="*/ 24050 h 26807"/>
              <a:gd name="connsiteX42" fmla="*/ 14458 w 18922"/>
              <a:gd name="connsiteY42" fmla="*/ 26053 h 26807"/>
              <a:gd name="connsiteX43" fmla="*/ 9784 w 18922"/>
              <a:gd name="connsiteY43" fmla="*/ 26834 h 26807"/>
              <a:gd name="connsiteX44" fmla="*/ 138 w 18922"/>
              <a:gd name="connsiteY44" fmla="*/ 24277 h 2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922" h="26807">
                <a:moveTo>
                  <a:pt x="138" y="24277"/>
                </a:moveTo>
                <a:lnTo>
                  <a:pt x="862" y="20455"/>
                </a:lnTo>
                <a:cubicBezTo>
                  <a:pt x="905" y="20455"/>
                  <a:pt x="1133" y="20612"/>
                  <a:pt x="1573" y="20896"/>
                </a:cubicBezTo>
                <a:cubicBezTo>
                  <a:pt x="1971" y="21109"/>
                  <a:pt x="2298" y="21279"/>
                  <a:pt x="2525" y="21393"/>
                </a:cubicBezTo>
                <a:cubicBezTo>
                  <a:pt x="2738" y="21507"/>
                  <a:pt x="3079" y="21677"/>
                  <a:pt x="3519" y="21947"/>
                </a:cubicBezTo>
                <a:cubicBezTo>
                  <a:pt x="4017" y="22174"/>
                  <a:pt x="4457" y="22331"/>
                  <a:pt x="4855" y="22444"/>
                </a:cubicBezTo>
                <a:cubicBezTo>
                  <a:pt x="5238" y="22615"/>
                  <a:pt x="5679" y="22728"/>
                  <a:pt x="6233" y="22885"/>
                </a:cubicBezTo>
                <a:cubicBezTo>
                  <a:pt x="6744" y="23055"/>
                  <a:pt x="7298" y="23169"/>
                  <a:pt x="7909" y="23169"/>
                </a:cubicBezTo>
                <a:cubicBezTo>
                  <a:pt x="8520" y="23226"/>
                  <a:pt x="9131" y="23283"/>
                  <a:pt x="9742" y="23283"/>
                </a:cubicBezTo>
                <a:cubicBezTo>
                  <a:pt x="11617" y="23283"/>
                  <a:pt x="12952" y="22885"/>
                  <a:pt x="13790" y="22061"/>
                </a:cubicBezTo>
                <a:cubicBezTo>
                  <a:pt x="14615" y="21279"/>
                  <a:pt x="15069" y="20399"/>
                  <a:pt x="15069" y="19390"/>
                </a:cubicBezTo>
                <a:cubicBezTo>
                  <a:pt x="15069" y="18452"/>
                  <a:pt x="14671" y="17671"/>
                  <a:pt x="14004" y="17003"/>
                </a:cubicBezTo>
                <a:cubicBezTo>
                  <a:pt x="13336" y="16392"/>
                  <a:pt x="12625" y="15952"/>
                  <a:pt x="11844" y="15739"/>
                </a:cubicBezTo>
                <a:cubicBezTo>
                  <a:pt x="11461" y="15682"/>
                  <a:pt x="10622" y="15455"/>
                  <a:pt x="9344" y="15171"/>
                </a:cubicBezTo>
                <a:cubicBezTo>
                  <a:pt x="8009" y="14901"/>
                  <a:pt x="7014" y="14673"/>
                  <a:pt x="6403" y="14517"/>
                </a:cubicBezTo>
                <a:cubicBezTo>
                  <a:pt x="4855" y="14006"/>
                  <a:pt x="3462" y="13182"/>
                  <a:pt x="2298" y="11960"/>
                </a:cubicBezTo>
                <a:cubicBezTo>
                  <a:pt x="1076" y="10795"/>
                  <a:pt x="522" y="9289"/>
                  <a:pt x="522" y="7513"/>
                </a:cubicBezTo>
                <a:cubicBezTo>
                  <a:pt x="522" y="6633"/>
                  <a:pt x="635" y="5794"/>
                  <a:pt x="905" y="5027"/>
                </a:cubicBezTo>
                <a:cubicBezTo>
                  <a:pt x="1189" y="4246"/>
                  <a:pt x="1630" y="3465"/>
                  <a:pt x="2241" y="2641"/>
                </a:cubicBezTo>
                <a:cubicBezTo>
                  <a:pt x="2852" y="1859"/>
                  <a:pt x="3846" y="1191"/>
                  <a:pt x="5125" y="751"/>
                </a:cubicBezTo>
                <a:cubicBezTo>
                  <a:pt x="6460" y="254"/>
                  <a:pt x="8009" y="27"/>
                  <a:pt x="9784" y="27"/>
                </a:cubicBezTo>
                <a:cubicBezTo>
                  <a:pt x="12512" y="27"/>
                  <a:pt x="15282" y="581"/>
                  <a:pt x="18109" y="1746"/>
                </a:cubicBezTo>
                <a:lnTo>
                  <a:pt x="17499" y="5524"/>
                </a:lnTo>
                <a:cubicBezTo>
                  <a:pt x="17442" y="5524"/>
                  <a:pt x="17228" y="5411"/>
                  <a:pt x="16845" y="5240"/>
                </a:cubicBezTo>
                <a:cubicBezTo>
                  <a:pt x="16447" y="5027"/>
                  <a:pt x="16234" y="4914"/>
                  <a:pt x="16177" y="4914"/>
                </a:cubicBezTo>
                <a:cubicBezTo>
                  <a:pt x="16120" y="4857"/>
                  <a:pt x="15893" y="4800"/>
                  <a:pt x="15509" y="4629"/>
                </a:cubicBezTo>
                <a:cubicBezTo>
                  <a:pt x="15169" y="4473"/>
                  <a:pt x="14955" y="4360"/>
                  <a:pt x="14785" y="4360"/>
                </a:cubicBezTo>
                <a:cubicBezTo>
                  <a:pt x="14671" y="4303"/>
                  <a:pt x="14401" y="4189"/>
                  <a:pt x="14060" y="4075"/>
                </a:cubicBezTo>
                <a:cubicBezTo>
                  <a:pt x="13734" y="3919"/>
                  <a:pt x="13506" y="3862"/>
                  <a:pt x="13293" y="3805"/>
                </a:cubicBezTo>
                <a:cubicBezTo>
                  <a:pt x="13123" y="3805"/>
                  <a:pt x="12839" y="3749"/>
                  <a:pt x="12455" y="3635"/>
                </a:cubicBezTo>
                <a:cubicBezTo>
                  <a:pt x="12114" y="3578"/>
                  <a:pt x="11787" y="3521"/>
                  <a:pt x="11517" y="3465"/>
                </a:cubicBezTo>
                <a:cubicBezTo>
                  <a:pt x="11233" y="3465"/>
                  <a:pt x="10906" y="3465"/>
                  <a:pt x="10509" y="3465"/>
                </a:cubicBezTo>
                <a:cubicBezTo>
                  <a:pt x="10125" y="3408"/>
                  <a:pt x="9742" y="3408"/>
                  <a:pt x="9287" y="3408"/>
                </a:cubicBezTo>
                <a:cubicBezTo>
                  <a:pt x="7568" y="3408"/>
                  <a:pt x="6346" y="3805"/>
                  <a:pt x="5622" y="4473"/>
                </a:cubicBezTo>
                <a:cubicBezTo>
                  <a:pt x="4911" y="5184"/>
                  <a:pt x="4514" y="5965"/>
                  <a:pt x="4514" y="6902"/>
                </a:cubicBezTo>
                <a:cubicBezTo>
                  <a:pt x="4514" y="8124"/>
                  <a:pt x="5011" y="9076"/>
                  <a:pt x="6020" y="9630"/>
                </a:cubicBezTo>
                <a:cubicBezTo>
                  <a:pt x="7071" y="10127"/>
                  <a:pt x="8463" y="10568"/>
                  <a:pt x="10296" y="10909"/>
                </a:cubicBezTo>
                <a:cubicBezTo>
                  <a:pt x="12114" y="11179"/>
                  <a:pt x="13393" y="11520"/>
                  <a:pt x="14174" y="11903"/>
                </a:cubicBezTo>
                <a:cubicBezTo>
                  <a:pt x="15509" y="12514"/>
                  <a:pt x="16674" y="13395"/>
                  <a:pt x="17612" y="14617"/>
                </a:cubicBezTo>
                <a:cubicBezTo>
                  <a:pt x="18621" y="15838"/>
                  <a:pt x="19061" y="17287"/>
                  <a:pt x="19061" y="19006"/>
                </a:cubicBezTo>
                <a:cubicBezTo>
                  <a:pt x="19061" y="19845"/>
                  <a:pt x="18947" y="20725"/>
                  <a:pt x="18663" y="21564"/>
                </a:cubicBezTo>
                <a:cubicBezTo>
                  <a:pt x="18393" y="22388"/>
                  <a:pt x="17953" y="23226"/>
                  <a:pt x="17342" y="24050"/>
                </a:cubicBezTo>
                <a:cubicBezTo>
                  <a:pt x="16731" y="24888"/>
                  <a:pt x="15723" y="25556"/>
                  <a:pt x="14458" y="26053"/>
                </a:cubicBezTo>
                <a:cubicBezTo>
                  <a:pt x="13123" y="26550"/>
                  <a:pt x="11617" y="26834"/>
                  <a:pt x="9784" y="26834"/>
                </a:cubicBezTo>
                <a:cubicBezTo>
                  <a:pt x="6460" y="26834"/>
                  <a:pt x="3235" y="25939"/>
                  <a:pt x="138" y="24277"/>
                </a:cubicBezTo>
                <a:close/>
              </a:path>
            </a:pathLst>
          </a:custGeom>
          <a:solidFill>
            <a:srgbClr val="666666"/>
          </a:solidFill>
          <a:ln w="14206" cap="flat">
            <a:noFill/>
            <a:prstDash val="solid"/>
            <a:miter/>
          </a:ln>
        </p:spPr>
        <p:txBody>
          <a:bodyPr rtlCol="0" anchor="ctr"/>
          <a:lstStyle/>
          <a:p>
            <a:endParaRPr lang="en-AE"/>
          </a:p>
        </p:txBody>
      </p:sp>
      <p:sp>
        <p:nvSpPr>
          <p:cNvPr id="227" name="Freeform: Shape 226">
            <a:extLst>
              <a:ext uri="{FF2B5EF4-FFF2-40B4-BE49-F238E27FC236}">
                <a16:creationId xmlns:a16="http://schemas.microsoft.com/office/drawing/2014/main" id="{537CDD9A-E927-AA8B-69B3-46A456C3D05C}"/>
              </a:ext>
            </a:extLst>
          </p:cNvPr>
          <p:cNvSpPr/>
          <p:nvPr/>
        </p:nvSpPr>
        <p:spPr>
          <a:xfrm>
            <a:off x="9076135" y="3660648"/>
            <a:ext cx="62371" cy="60719"/>
          </a:xfrm>
          <a:custGeom>
            <a:avLst/>
            <a:gdLst>
              <a:gd name="connsiteX0" fmla="*/ 154 w 39678"/>
              <a:gd name="connsiteY0" fmla="*/ 29 h 38627"/>
              <a:gd name="connsiteX1" fmla="*/ 39833 w 39678"/>
              <a:gd name="connsiteY1" fmla="*/ 29 h 38627"/>
              <a:gd name="connsiteX2" fmla="*/ 39833 w 39678"/>
              <a:gd name="connsiteY2" fmla="*/ 38656 h 38627"/>
              <a:gd name="connsiteX3" fmla="*/ 154 w 39678"/>
              <a:gd name="connsiteY3" fmla="*/ 38656 h 38627"/>
            </a:gdLst>
            <a:ahLst/>
            <a:cxnLst>
              <a:cxn ang="0">
                <a:pos x="connsiteX0" y="connsiteY0"/>
              </a:cxn>
              <a:cxn ang="0">
                <a:pos x="connsiteX1" y="connsiteY1"/>
              </a:cxn>
              <a:cxn ang="0">
                <a:pos x="connsiteX2" y="connsiteY2"/>
              </a:cxn>
              <a:cxn ang="0">
                <a:pos x="connsiteX3" y="connsiteY3"/>
              </a:cxn>
            </a:cxnLst>
            <a:rect l="l" t="t" r="r" b="b"/>
            <a:pathLst>
              <a:path w="39678" h="38627">
                <a:moveTo>
                  <a:pt x="154" y="29"/>
                </a:moveTo>
                <a:lnTo>
                  <a:pt x="39833" y="29"/>
                </a:lnTo>
                <a:lnTo>
                  <a:pt x="39833" y="38656"/>
                </a:lnTo>
                <a:lnTo>
                  <a:pt x="154" y="38656"/>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28" name="Freeform: Shape 227">
            <a:extLst>
              <a:ext uri="{FF2B5EF4-FFF2-40B4-BE49-F238E27FC236}">
                <a16:creationId xmlns:a16="http://schemas.microsoft.com/office/drawing/2014/main" id="{DD7F3B3E-BF43-DD13-B021-31B5EBC1C74E}"/>
              </a:ext>
            </a:extLst>
          </p:cNvPr>
          <p:cNvSpPr/>
          <p:nvPr/>
        </p:nvSpPr>
        <p:spPr>
          <a:xfrm>
            <a:off x="9076135" y="3599928"/>
            <a:ext cx="62371" cy="60719"/>
          </a:xfrm>
          <a:custGeom>
            <a:avLst/>
            <a:gdLst>
              <a:gd name="connsiteX0" fmla="*/ 154 w 39678"/>
              <a:gd name="connsiteY0" fmla="*/ 28 h 38627"/>
              <a:gd name="connsiteX1" fmla="*/ 39833 w 39678"/>
              <a:gd name="connsiteY1" fmla="*/ 28 h 38627"/>
              <a:gd name="connsiteX2" fmla="*/ 39833 w 39678"/>
              <a:gd name="connsiteY2" fmla="*/ 38655 h 38627"/>
              <a:gd name="connsiteX3" fmla="*/ 154 w 39678"/>
              <a:gd name="connsiteY3" fmla="*/ 38655 h 38627"/>
            </a:gdLst>
            <a:ahLst/>
            <a:cxnLst>
              <a:cxn ang="0">
                <a:pos x="connsiteX0" y="connsiteY0"/>
              </a:cxn>
              <a:cxn ang="0">
                <a:pos x="connsiteX1" y="connsiteY1"/>
              </a:cxn>
              <a:cxn ang="0">
                <a:pos x="connsiteX2" y="connsiteY2"/>
              </a:cxn>
              <a:cxn ang="0">
                <a:pos x="connsiteX3" y="connsiteY3"/>
              </a:cxn>
            </a:cxnLst>
            <a:rect l="l" t="t" r="r" b="b"/>
            <a:pathLst>
              <a:path w="39678" h="38627">
                <a:moveTo>
                  <a:pt x="154" y="28"/>
                </a:moveTo>
                <a:lnTo>
                  <a:pt x="39833" y="28"/>
                </a:lnTo>
                <a:lnTo>
                  <a:pt x="39833" y="38655"/>
                </a:lnTo>
                <a:lnTo>
                  <a:pt x="154" y="38655"/>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29" name="Freeform: Shape 228">
            <a:extLst>
              <a:ext uri="{FF2B5EF4-FFF2-40B4-BE49-F238E27FC236}">
                <a16:creationId xmlns:a16="http://schemas.microsoft.com/office/drawing/2014/main" id="{8CC8742B-2325-7DBD-9A17-B1EF9B411E8D}"/>
              </a:ext>
            </a:extLst>
          </p:cNvPr>
          <p:cNvSpPr/>
          <p:nvPr/>
        </p:nvSpPr>
        <p:spPr>
          <a:xfrm>
            <a:off x="9076135" y="3539209"/>
            <a:ext cx="62371" cy="60719"/>
          </a:xfrm>
          <a:custGeom>
            <a:avLst/>
            <a:gdLst>
              <a:gd name="connsiteX0" fmla="*/ 154 w 39678"/>
              <a:gd name="connsiteY0" fmla="*/ 26 h 38627"/>
              <a:gd name="connsiteX1" fmla="*/ 39833 w 39678"/>
              <a:gd name="connsiteY1" fmla="*/ 26 h 38627"/>
              <a:gd name="connsiteX2" fmla="*/ 39833 w 39678"/>
              <a:gd name="connsiteY2" fmla="*/ 38654 h 38627"/>
              <a:gd name="connsiteX3" fmla="*/ 154 w 39678"/>
              <a:gd name="connsiteY3" fmla="*/ 38654 h 38627"/>
            </a:gdLst>
            <a:ahLst/>
            <a:cxnLst>
              <a:cxn ang="0">
                <a:pos x="connsiteX0" y="connsiteY0"/>
              </a:cxn>
              <a:cxn ang="0">
                <a:pos x="connsiteX1" y="connsiteY1"/>
              </a:cxn>
              <a:cxn ang="0">
                <a:pos x="connsiteX2" y="connsiteY2"/>
              </a:cxn>
              <a:cxn ang="0">
                <a:pos x="connsiteX3" y="connsiteY3"/>
              </a:cxn>
            </a:cxnLst>
            <a:rect l="l" t="t" r="r" b="b"/>
            <a:pathLst>
              <a:path w="39678" h="38627">
                <a:moveTo>
                  <a:pt x="154" y="26"/>
                </a:moveTo>
                <a:lnTo>
                  <a:pt x="39833" y="26"/>
                </a:lnTo>
                <a:lnTo>
                  <a:pt x="39833" y="38654"/>
                </a:lnTo>
                <a:lnTo>
                  <a:pt x="154" y="38654"/>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30" name="Freeform: Shape 229">
            <a:extLst>
              <a:ext uri="{FF2B5EF4-FFF2-40B4-BE49-F238E27FC236}">
                <a16:creationId xmlns:a16="http://schemas.microsoft.com/office/drawing/2014/main" id="{5AF8568D-B979-5677-7678-864740C65EAE}"/>
              </a:ext>
            </a:extLst>
          </p:cNvPr>
          <p:cNvSpPr/>
          <p:nvPr/>
        </p:nvSpPr>
        <p:spPr>
          <a:xfrm>
            <a:off x="9076135" y="3478491"/>
            <a:ext cx="62371" cy="60719"/>
          </a:xfrm>
          <a:custGeom>
            <a:avLst/>
            <a:gdLst>
              <a:gd name="connsiteX0" fmla="*/ 154 w 39678"/>
              <a:gd name="connsiteY0" fmla="*/ 25 h 38627"/>
              <a:gd name="connsiteX1" fmla="*/ 39833 w 39678"/>
              <a:gd name="connsiteY1" fmla="*/ 25 h 38627"/>
              <a:gd name="connsiteX2" fmla="*/ 39833 w 39678"/>
              <a:gd name="connsiteY2" fmla="*/ 38652 h 38627"/>
              <a:gd name="connsiteX3" fmla="*/ 154 w 39678"/>
              <a:gd name="connsiteY3" fmla="*/ 38652 h 38627"/>
            </a:gdLst>
            <a:ahLst/>
            <a:cxnLst>
              <a:cxn ang="0">
                <a:pos x="connsiteX0" y="connsiteY0"/>
              </a:cxn>
              <a:cxn ang="0">
                <a:pos x="connsiteX1" y="connsiteY1"/>
              </a:cxn>
              <a:cxn ang="0">
                <a:pos x="connsiteX2" y="connsiteY2"/>
              </a:cxn>
              <a:cxn ang="0">
                <a:pos x="connsiteX3" y="connsiteY3"/>
              </a:cxn>
            </a:cxnLst>
            <a:rect l="l" t="t" r="r" b="b"/>
            <a:pathLst>
              <a:path w="39678" h="38627">
                <a:moveTo>
                  <a:pt x="154" y="25"/>
                </a:moveTo>
                <a:lnTo>
                  <a:pt x="39833" y="25"/>
                </a:lnTo>
                <a:lnTo>
                  <a:pt x="39833" y="38652"/>
                </a:lnTo>
                <a:lnTo>
                  <a:pt x="154" y="38652"/>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31" name="Freeform: Shape 230">
            <a:extLst>
              <a:ext uri="{FF2B5EF4-FFF2-40B4-BE49-F238E27FC236}">
                <a16:creationId xmlns:a16="http://schemas.microsoft.com/office/drawing/2014/main" id="{048FE8BB-847F-EFE3-A0AE-1290C0C54BB0}"/>
              </a:ext>
            </a:extLst>
          </p:cNvPr>
          <p:cNvSpPr/>
          <p:nvPr/>
        </p:nvSpPr>
        <p:spPr>
          <a:xfrm>
            <a:off x="9076135" y="3417792"/>
            <a:ext cx="62371" cy="60719"/>
          </a:xfrm>
          <a:custGeom>
            <a:avLst/>
            <a:gdLst>
              <a:gd name="connsiteX0" fmla="*/ 154 w 39678"/>
              <a:gd name="connsiteY0" fmla="*/ 24 h 38627"/>
              <a:gd name="connsiteX1" fmla="*/ 39833 w 39678"/>
              <a:gd name="connsiteY1" fmla="*/ 24 h 38627"/>
              <a:gd name="connsiteX2" fmla="*/ 39833 w 39678"/>
              <a:gd name="connsiteY2" fmla="*/ 38651 h 38627"/>
              <a:gd name="connsiteX3" fmla="*/ 154 w 39678"/>
              <a:gd name="connsiteY3" fmla="*/ 38651 h 38627"/>
            </a:gdLst>
            <a:ahLst/>
            <a:cxnLst>
              <a:cxn ang="0">
                <a:pos x="connsiteX0" y="connsiteY0"/>
              </a:cxn>
              <a:cxn ang="0">
                <a:pos x="connsiteX1" y="connsiteY1"/>
              </a:cxn>
              <a:cxn ang="0">
                <a:pos x="connsiteX2" y="connsiteY2"/>
              </a:cxn>
              <a:cxn ang="0">
                <a:pos x="connsiteX3" y="connsiteY3"/>
              </a:cxn>
            </a:cxnLst>
            <a:rect l="l" t="t" r="r" b="b"/>
            <a:pathLst>
              <a:path w="39678" h="38627">
                <a:moveTo>
                  <a:pt x="154" y="24"/>
                </a:moveTo>
                <a:lnTo>
                  <a:pt x="39833" y="24"/>
                </a:lnTo>
                <a:lnTo>
                  <a:pt x="39833" y="38651"/>
                </a:lnTo>
                <a:lnTo>
                  <a:pt x="154" y="38651"/>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32" name="Freeform: Shape 231">
            <a:extLst>
              <a:ext uri="{FF2B5EF4-FFF2-40B4-BE49-F238E27FC236}">
                <a16:creationId xmlns:a16="http://schemas.microsoft.com/office/drawing/2014/main" id="{9A892B26-3A63-5A28-F89D-B5DA2B0F586D}"/>
              </a:ext>
            </a:extLst>
          </p:cNvPr>
          <p:cNvSpPr/>
          <p:nvPr/>
        </p:nvSpPr>
        <p:spPr>
          <a:xfrm>
            <a:off x="9076135" y="3357163"/>
            <a:ext cx="62371" cy="60629"/>
          </a:xfrm>
          <a:custGeom>
            <a:avLst/>
            <a:gdLst>
              <a:gd name="connsiteX0" fmla="*/ 154 w 39678"/>
              <a:gd name="connsiteY0" fmla="*/ 22 h 38570"/>
              <a:gd name="connsiteX1" fmla="*/ 39833 w 39678"/>
              <a:gd name="connsiteY1" fmla="*/ 22 h 38570"/>
              <a:gd name="connsiteX2" fmla="*/ 39833 w 39678"/>
              <a:gd name="connsiteY2" fmla="*/ 38593 h 38570"/>
              <a:gd name="connsiteX3" fmla="*/ 154 w 39678"/>
              <a:gd name="connsiteY3" fmla="*/ 38593 h 38570"/>
            </a:gdLst>
            <a:ahLst/>
            <a:cxnLst>
              <a:cxn ang="0">
                <a:pos x="connsiteX0" y="connsiteY0"/>
              </a:cxn>
              <a:cxn ang="0">
                <a:pos x="connsiteX1" y="connsiteY1"/>
              </a:cxn>
              <a:cxn ang="0">
                <a:pos x="connsiteX2" y="connsiteY2"/>
              </a:cxn>
              <a:cxn ang="0">
                <a:pos x="connsiteX3" y="connsiteY3"/>
              </a:cxn>
            </a:cxnLst>
            <a:rect l="l" t="t" r="r" b="b"/>
            <a:pathLst>
              <a:path w="39678" h="38570">
                <a:moveTo>
                  <a:pt x="154" y="22"/>
                </a:moveTo>
                <a:lnTo>
                  <a:pt x="39833" y="22"/>
                </a:lnTo>
                <a:lnTo>
                  <a:pt x="39833" y="38593"/>
                </a:lnTo>
                <a:lnTo>
                  <a:pt x="154" y="38593"/>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33" name="Freeform: Shape 232">
            <a:extLst>
              <a:ext uri="{FF2B5EF4-FFF2-40B4-BE49-F238E27FC236}">
                <a16:creationId xmlns:a16="http://schemas.microsoft.com/office/drawing/2014/main" id="{850372ED-9B03-1719-C2D3-1FC906972E1D}"/>
              </a:ext>
            </a:extLst>
          </p:cNvPr>
          <p:cNvSpPr/>
          <p:nvPr/>
        </p:nvSpPr>
        <p:spPr>
          <a:xfrm>
            <a:off x="9210122" y="3660648"/>
            <a:ext cx="62371" cy="60719"/>
          </a:xfrm>
          <a:custGeom>
            <a:avLst/>
            <a:gdLst>
              <a:gd name="connsiteX0" fmla="*/ 157 w 39678"/>
              <a:gd name="connsiteY0" fmla="*/ 29 h 38627"/>
              <a:gd name="connsiteX1" fmla="*/ 39836 w 39678"/>
              <a:gd name="connsiteY1" fmla="*/ 29 h 38627"/>
              <a:gd name="connsiteX2" fmla="*/ 39836 w 39678"/>
              <a:gd name="connsiteY2" fmla="*/ 38656 h 38627"/>
              <a:gd name="connsiteX3" fmla="*/ 157 w 39678"/>
              <a:gd name="connsiteY3" fmla="*/ 38656 h 38627"/>
            </a:gdLst>
            <a:ahLst/>
            <a:cxnLst>
              <a:cxn ang="0">
                <a:pos x="connsiteX0" y="connsiteY0"/>
              </a:cxn>
              <a:cxn ang="0">
                <a:pos x="connsiteX1" y="connsiteY1"/>
              </a:cxn>
              <a:cxn ang="0">
                <a:pos x="connsiteX2" y="connsiteY2"/>
              </a:cxn>
              <a:cxn ang="0">
                <a:pos x="connsiteX3" y="connsiteY3"/>
              </a:cxn>
            </a:cxnLst>
            <a:rect l="l" t="t" r="r" b="b"/>
            <a:pathLst>
              <a:path w="39678" h="38627">
                <a:moveTo>
                  <a:pt x="157" y="29"/>
                </a:moveTo>
                <a:lnTo>
                  <a:pt x="39836" y="29"/>
                </a:lnTo>
                <a:lnTo>
                  <a:pt x="39836" y="38656"/>
                </a:lnTo>
                <a:lnTo>
                  <a:pt x="157" y="38656"/>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34" name="Freeform: Shape 233">
            <a:extLst>
              <a:ext uri="{FF2B5EF4-FFF2-40B4-BE49-F238E27FC236}">
                <a16:creationId xmlns:a16="http://schemas.microsoft.com/office/drawing/2014/main" id="{F868B6A9-236A-9B9F-63B9-B437988239CD}"/>
              </a:ext>
            </a:extLst>
          </p:cNvPr>
          <p:cNvSpPr/>
          <p:nvPr/>
        </p:nvSpPr>
        <p:spPr>
          <a:xfrm>
            <a:off x="9210122" y="3599928"/>
            <a:ext cx="62371" cy="60719"/>
          </a:xfrm>
          <a:custGeom>
            <a:avLst/>
            <a:gdLst>
              <a:gd name="connsiteX0" fmla="*/ 157 w 39678"/>
              <a:gd name="connsiteY0" fmla="*/ 28 h 38627"/>
              <a:gd name="connsiteX1" fmla="*/ 39836 w 39678"/>
              <a:gd name="connsiteY1" fmla="*/ 28 h 38627"/>
              <a:gd name="connsiteX2" fmla="*/ 39836 w 39678"/>
              <a:gd name="connsiteY2" fmla="*/ 38655 h 38627"/>
              <a:gd name="connsiteX3" fmla="*/ 157 w 39678"/>
              <a:gd name="connsiteY3" fmla="*/ 38655 h 38627"/>
            </a:gdLst>
            <a:ahLst/>
            <a:cxnLst>
              <a:cxn ang="0">
                <a:pos x="connsiteX0" y="connsiteY0"/>
              </a:cxn>
              <a:cxn ang="0">
                <a:pos x="connsiteX1" y="connsiteY1"/>
              </a:cxn>
              <a:cxn ang="0">
                <a:pos x="connsiteX2" y="connsiteY2"/>
              </a:cxn>
              <a:cxn ang="0">
                <a:pos x="connsiteX3" y="connsiteY3"/>
              </a:cxn>
            </a:cxnLst>
            <a:rect l="l" t="t" r="r" b="b"/>
            <a:pathLst>
              <a:path w="39678" h="38627">
                <a:moveTo>
                  <a:pt x="157" y="28"/>
                </a:moveTo>
                <a:lnTo>
                  <a:pt x="39836" y="28"/>
                </a:lnTo>
                <a:lnTo>
                  <a:pt x="39836" y="38655"/>
                </a:lnTo>
                <a:lnTo>
                  <a:pt x="157" y="38655"/>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35" name="Freeform: Shape 234">
            <a:extLst>
              <a:ext uri="{FF2B5EF4-FFF2-40B4-BE49-F238E27FC236}">
                <a16:creationId xmlns:a16="http://schemas.microsoft.com/office/drawing/2014/main" id="{E52F4C81-3718-8DD0-2023-A60398736D4E}"/>
              </a:ext>
            </a:extLst>
          </p:cNvPr>
          <p:cNvSpPr/>
          <p:nvPr/>
        </p:nvSpPr>
        <p:spPr>
          <a:xfrm>
            <a:off x="9210122" y="3539209"/>
            <a:ext cx="62371" cy="60719"/>
          </a:xfrm>
          <a:custGeom>
            <a:avLst/>
            <a:gdLst>
              <a:gd name="connsiteX0" fmla="*/ 157 w 39678"/>
              <a:gd name="connsiteY0" fmla="*/ 26 h 38627"/>
              <a:gd name="connsiteX1" fmla="*/ 39836 w 39678"/>
              <a:gd name="connsiteY1" fmla="*/ 26 h 38627"/>
              <a:gd name="connsiteX2" fmla="*/ 39836 w 39678"/>
              <a:gd name="connsiteY2" fmla="*/ 38654 h 38627"/>
              <a:gd name="connsiteX3" fmla="*/ 157 w 39678"/>
              <a:gd name="connsiteY3" fmla="*/ 38654 h 38627"/>
            </a:gdLst>
            <a:ahLst/>
            <a:cxnLst>
              <a:cxn ang="0">
                <a:pos x="connsiteX0" y="connsiteY0"/>
              </a:cxn>
              <a:cxn ang="0">
                <a:pos x="connsiteX1" y="connsiteY1"/>
              </a:cxn>
              <a:cxn ang="0">
                <a:pos x="connsiteX2" y="connsiteY2"/>
              </a:cxn>
              <a:cxn ang="0">
                <a:pos x="connsiteX3" y="connsiteY3"/>
              </a:cxn>
            </a:cxnLst>
            <a:rect l="l" t="t" r="r" b="b"/>
            <a:pathLst>
              <a:path w="39678" h="38627">
                <a:moveTo>
                  <a:pt x="157" y="26"/>
                </a:moveTo>
                <a:lnTo>
                  <a:pt x="39836" y="26"/>
                </a:lnTo>
                <a:lnTo>
                  <a:pt x="39836" y="38654"/>
                </a:lnTo>
                <a:lnTo>
                  <a:pt x="157" y="38654"/>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36" name="Freeform: Shape 235">
            <a:extLst>
              <a:ext uri="{FF2B5EF4-FFF2-40B4-BE49-F238E27FC236}">
                <a16:creationId xmlns:a16="http://schemas.microsoft.com/office/drawing/2014/main" id="{6AD160AD-1DB1-6BC2-4668-D063CA871ECE}"/>
              </a:ext>
            </a:extLst>
          </p:cNvPr>
          <p:cNvSpPr/>
          <p:nvPr/>
        </p:nvSpPr>
        <p:spPr>
          <a:xfrm>
            <a:off x="9210122" y="3478491"/>
            <a:ext cx="62371" cy="60719"/>
          </a:xfrm>
          <a:custGeom>
            <a:avLst/>
            <a:gdLst>
              <a:gd name="connsiteX0" fmla="*/ 157 w 39678"/>
              <a:gd name="connsiteY0" fmla="*/ 25 h 38627"/>
              <a:gd name="connsiteX1" fmla="*/ 39836 w 39678"/>
              <a:gd name="connsiteY1" fmla="*/ 25 h 38627"/>
              <a:gd name="connsiteX2" fmla="*/ 39836 w 39678"/>
              <a:gd name="connsiteY2" fmla="*/ 38652 h 38627"/>
              <a:gd name="connsiteX3" fmla="*/ 157 w 39678"/>
              <a:gd name="connsiteY3" fmla="*/ 38652 h 38627"/>
            </a:gdLst>
            <a:ahLst/>
            <a:cxnLst>
              <a:cxn ang="0">
                <a:pos x="connsiteX0" y="connsiteY0"/>
              </a:cxn>
              <a:cxn ang="0">
                <a:pos x="connsiteX1" y="connsiteY1"/>
              </a:cxn>
              <a:cxn ang="0">
                <a:pos x="connsiteX2" y="connsiteY2"/>
              </a:cxn>
              <a:cxn ang="0">
                <a:pos x="connsiteX3" y="connsiteY3"/>
              </a:cxn>
            </a:cxnLst>
            <a:rect l="l" t="t" r="r" b="b"/>
            <a:pathLst>
              <a:path w="39678" h="38627">
                <a:moveTo>
                  <a:pt x="157" y="25"/>
                </a:moveTo>
                <a:lnTo>
                  <a:pt x="39836" y="25"/>
                </a:lnTo>
                <a:lnTo>
                  <a:pt x="39836" y="38652"/>
                </a:lnTo>
                <a:lnTo>
                  <a:pt x="157" y="38652"/>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37" name="Freeform: Shape 236">
            <a:extLst>
              <a:ext uri="{FF2B5EF4-FFF2-40B4-BE49-F238E27FC236}">
                <a16:creationId xmlns:a16="http://schemas.microsoft.com/office/drawing/2014/main" id="{E8943533-CE25-5DBD-63A7-AC1469EA0C61}"/>
              </a:ext>
            </a:extLst>
          </p:cNvPr>
          <p:cNvSpPr/>
          <p:nvPr/>
        </p:nvSpPr>
        <p:spPr>
          <a:xfrm>
            <a:off x="9210122" y="3417792"/>
            <a:ext cx="62371" cy="60719"/>
          </a:xfrm>
          <a:custGeom>
            <a:avLst/>
            <a:gdLst>
              <a:gd name="connsiteX0" fmla="*/ 157 w 39678"/>
              <a:gd name="connsiteY0" fmla="*/ 24 h 38627"/>
              <a:gd name="connsiteX1" fmla="*/ 39836 w 39678"/>
              <a:gd name="connsiteY1" fmla="*/ 24 h 38627"/>
              <a:gd name="connsiteX2" fmla="*/ 39836 w 39678"/>
              <a:gd name="connsiteY2" fmla="*/ 38651 h 38627"/>
              <a:gd name="connsiteX3" fmla="*/ 157 w 39678"/>
              <a:gd name="connsiteY3" fmla="*/ 38651 h 38627"/>
            </a:gdLst>
            <a:ahLst/>
            <a:cxnLst>
              <a:cxn ang="0">
                <a:pos x="connsiteX0" y="connsiteY0"/>
              </a:cxn>
              <a:cxn ang="0">
                <a:pos x="connsiteX1" y="connsiteY1"/>
              </a:cxn>
              <a:cxn ang="0">
                <a:pos x="connsiteX2" y="connsiteY2"/>
              </a:cxn>
              <a:cxn ang="0">
                <a:pos x="connsiteX3" y="connsiteY3"/>
              </a:cxn>
            </a:cxnLst>
            <a:rect l="l" t="t" r="r" b="b"/>
            <a:pathLst>
              <a:path w="39678" h="38627">
                <a:moveTo>
                  <a:pt x="157" y="24"/>
                </a:moveTo>
                <a:lnTo>
                  <a:pt x="39836" y="24"/>
                </a:lnTo>
                <a:lnTo>
                  <a:pt x="39836" y="38651"/>
                </a:lnTo>
                <a:lnTo>
                  <a:pt x="157" y="38651"/>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38" name="Freeform: Shape 237">
            <a:extLst>
              <a:ext uri="{FF2B5EF4-FFF2-40B4-BE49-F238E27FC236}">
                <a16:creationId xmlns:a16="http://schemas.microsoft.com/office/drawing/2014/main" id="{E14513DE-2798-1D4F-2FEB-E95C3D9EBD37}"/>
              </a:ext>
            </a:extLst>
          </p:cNvPr>
          <p:cNvSpPr/>
          <p:nvPr/>
        </p:nvSpPr>
        <p:spPr>
          <a:xfrm>
            <a:off x="9210122" y="3357163"/>
            <a:ext cx="62371" cy="60629"/>
          </a:xfrm>
          <a:custGeom>
            <a:avLst/>
            <a:gdLst>
              <a:gd name="connsiteX0" fmla="*/ 157 w 39678"/>
              <a:gd name="connsiteY0" fmla="*/ 22 h 38570"/>
              <a:gd name="connsiteX1" fmla="*/ 39836 w 39678"/>
              <a:gd name="connsiteY1" fmla="*/ 22 h 38570"/>
              <a:gd name="connsiteX2" fmla="*/ 39836 w 39678"/>
              <a:gd name="connsiteY2" fmla="*/ 38593 h 38570"/>
              <a:gd name="connsiteX3" fmla="*/ 157 w 39678"/>
              <a:gd name="connsiteY3" fmla="*/ 38593 h 38570"/>
            </a:gdLst>
            <a:ahLst/>
            <a:cxnLst>
              <a:cxn ang="0">
                <a:pos x="connsiteX0" y="connsiteY0"/>
              </a:cxn>
              <a:cxn ang="0">
                <a:pos x="connsiteX1" y="connsiteY1"/>
              </a:cxn>
              <a:cxn ang="0">
                <a:pos x="connsiteX2" y="connsiteY2"/>
              </a:cxn>
              <a:cxn ang="0">
                <a:pos x="connsiteX3" y="connsiteY3"/>
              </a:cxn>
            </a:cxnLst>
            <a:rect l="l" t="t" r="r" b="b"/>
            <a:pathLst>
              <a:path w="39678" h="38570">
                <a:moveTo>
                  <a:pt x="157" y="22"/>
                </a:moveTo>
                <a:lnTo>
                  <a:pt x="39836" y="22"/>
                </a:lnTo>
                <a:lnTo>
                  <a:pt x="39836" y="38593"/>
                </a:lnTo>
                <a:lnTo>
                  <a:pt x="157" y="38593"/>
                </a:lnTo>
                <a:close/>
              </a:path>
            </a:pathLst>
          </a:custGeom>
          <a:solidFill>
            <a:srgbClr val="FFFFFF"/>
          </a:solidFill>
          <a:ln w="2841" cap="flat">
            <a:solidFill>
              <a:srgbClr val="000000"/>
            </a:solidFill>
            <a:prstDash val="solid"/>
            <a:round/>
          </a:ln>
        </p:spPr>
        <p:txBody>
          <a:bodyPr rtlCol="0" anchor="ctr"/>
          <a:lstStyle/>
          <a:p>
            <a:endParaRPr lang="en-AE"/>
          </a:p>
        </p:txBody>
      </p:sp>
      <p:sp>
        <p:nvSpPr>
          <p:cNvPr id="239" name="Freeform: Shape 238">
            <a:extLst>
              <a:ext uri="{FF2B5EF4-FFF2-40B4-BE49-F238E27FC236}">
                <a16:creationId xmlns:a16="http://schemas.microsoft.com/office/drawing/2014/main" id="{27807B06-9130-6241-096D-F14E74EE32C6}"/>
              </a:ext>
            </a:extLst>
          </p:cNvPr>
          <p:cNvSpPr/>
          <p:nvPr/>
        </p:nvSpPr>
        <p:spPr>
          <a:xfrm>
            <a:off x="8940047" y="2816676"/>
            <a:ext cx="34724" cy="64537"/>
          </a:xfrm>
          <a:custGeom>
            <a:avLst/>
            <a:gdLst>
              <a:gd name="connsiteX0" fmla="*/ 151 w 22090"/>
              <a:gd name="connsiteY0" fmla="*/ 41067 h 41056"/>
              <a:gd name="connsiteX1" fmla="*/ 151 w 22090"/>
              <a:gd name="connsiteY1" fmla="*/ 10 h 41056"/>
              <a:gd name="connsiteX2" fmla="*/ 4270 w 22090"/>
              <a:gd name="connsiteY2" fmla="*/ 10 h 41056"/>
              <a:gd name="connsiteX3" fmla="*/ 4270 w 22090"/>
              <a:gd name="connsiteY3" fmla="*/ 27642 h 41056"/>
              <a:gd name="connsiteX4" fmla="*/ 15863 w 22090"/>
              <a:gd name="connsiteY4" fmla="*/ 15765 h 41056"/>
              <a:gd name="connsiteX5" fmla="*/ 20963 w 22090"/>
              <a:gd name="connsiteY5" fmla="*/ 15765 h 41056"/>
              <a:gd name="connsiteX6" fmla="*/ 11417 w 22090"/>
              <a:gd name="connsiteY6" fmla="*/ 25539 h 41056"/>
              <a:gd name="connsiteX7" fmla="*/ 22242 w 22090"/>
              <a:gd name="connsiteY7" fmla="*/ 41067 h 41056"/>
              <a:gd name="connsiteX8" fmla="*/ 17582 w 22090"/>
              <a:gd name="connsiteY8" fmla="*/ 41067 h 41056"/>
              <a:gd name="connsiteX9" fmla="*/ 8703 w 22090"/>
              <a:gd name="connsiteY9" fmla="*/ 28310 h 41056"/>
              <a:gd name="connsiteX10" fmla="*/ 4157 w 22090"/>
              <a:gd name="connsiteY10" fmla="*/ 32969 h 41056"/>
              <a:gd name="connsiteX11" fmla="*/ 4157 w 22090"/>
              <a:gd name="connsiteY11" fmla="*/ 41067 h 4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 h="41056">
                <a:moveTo>
                  <a:pt x="151" y="41067"/>
                </a:moveTo>
                <a:lnTo>
                  <a:pt x="151" y="10"/>
                </a:lnTo>
                <a:lnTo>
                  <a:pt x="4270" y="10"/>
                </a:lnTo>
                <a:lnTo>
                  <a:pt x="4270" y="27642"/>
                </a:lnTo>
                <a:lnTo>
                  <a:pt x="15863" y="15765"/>
                </a:lnTo>
                <a:lnTo>
                  <a:pt x="20963" y="15765"/>
                </a:lnTo>
                <a:lnTo>
                  <a:pt x="11417" y="25539"/>
                </a:lnTo>
                <a:lnTo>
                  <a:pt x="22242" y="41067"/>
                </a:lnTo>
                <a:lnTo>
                  <a:pt x="17582" y="41067"/>
                </a:lnTo>
                <a:lnTo>
                  <a:pt x="8703" y="28310"/>
                </a:lnTo>
                <a:lnTo>
                  <a:pt x="4157" y="32969"/>
                </a:lnTo>
                <a:lnTo>
                  <a:pt x="4157" y="41067"/>
                </a:lnTo>
                <a:close/>
              </a:path>
            </a:pathLst>
          </a:custGeom>
          <a:solidFill>
            <a:srgbClr val="666666"/>
          </a:solidFill>
          <a:ln w="14206" cap="flat">
            <a:noFill/>
            <a:prstDash val="solid"/>
            <a:miter/>
          </a:ln>
        </p:spPr>
        <p:txBody>
          <a:bodyPr rtlCol="0" anchor="ctr"/>
          <a:lstStyle/>
          <a:p>
            <a:endParaRPr lang="en-AE"/>
          </a:p>
        </p:txBody>
      </p:sp>
      <p:sp>
        <p:nvSpPr>
          <p:cNvPr id="240" name="Freeform: Shape 239">
            <a:extLst>
              <a:ext uri="{FF2B5EF4-FFF2-40B4-BE49-F238E27FC236}">
                <a16:creationId xmlns:a16="http://schemas.microsoft.com/office/drawing/2014/main" id="{42BFE3C3-FBC8-1D39-8357-1D7599FA4780}"/>
              </a:ext>
            </a:extLst>
          </p:cNvPr>
          <p:cNvSpPr/>
          <p:nvPr/>
        </p:nvSpPr>
        <p:spPr>
          <a:xfrm>
            <a:off x="8981315" y="2847204"/>
            <a:ext cx="59489" cy="23381"/>
          </a:xfrm>
          <a:custGeom>
            <a:avLst/>
            <a:gdLst>
              <a:gd name="connsiteX0" fmla="*/ 2368 w 37845"/>
              <a:gd name="connsiteY0" fmla="*/ 14885 h 14874"/>
              <a:gd name="connsiteX1" fmla="*/ 152 w 37845"/>
              <a:gd name="connsiteY1" fmla="*/ 13109 h 14874"/>
              <a:gd name="connsiteX2" fmla="*/ 2212 w 37845"/>
              <a:gd name="connsiteY2" fmla="*/ 11333 h 14874"/>
              <a:gd name="connsiteX3" fmla="*/ 2482 w 37845"/>
              <a:gd name="connsiteY3" fmla="*/ 11390 h 14874"/>
              <a:gd name="connsiteX4" fmla="*/ 2823 w 37845"/>
              <a:gd name="connsiteY4" fmla="*/ 11390 h 14874"/>
              <a:gd name="connsiteX5" fmla="*/ 35839 w 37845"/>
              <a:gd name="connsiteY5" fmla="*/ 11390 h 14874"/>
              <a:gd name="connsiteX6" fmla="*/ 37998 w 37845"/>
              <a:gd name="connsiteY6" fmla="*/ 13109 h 14874"/>
              <a:gd name="connsiteX7" fmla="*/ 35668 w 37845"/>
              <a:gd name="connsiteY7" fmla="*/ 14885 h 14874"/>
              <a:gd name="connsiteX8" fmla="*/ 152 w 37845"/>
              <a:gd name="connsiteY8" fmla="*/ 1730 h 14874"/>
              <a:gd name="connsiteX9" fmla="*/ 2425 w 37845"/>
              <a:gd name="connsiteY9" fmla="*/ 11 h 14874"/>
              <a:gd name="connsiteX10" fmla="*/ 35668 w 37845"/>
              <a:gd name="connsiteY10" fmla="*/ 11 h 14874"/>
              <a:gd name="connsiteX11" fmla="*/ 37941 w 37845"/>
              <a:gd name="connsiteY11" fmla="*/ 1730 h 14874"/>
              <a:gd name="connsiteX12" fmla="*/ 37828 w 37845"/>
              <a:gd name="connsiteY12" fmla="*/ 2397 h 14874"/>
              <a:gd name="connsiteX13" fmla="*/ 37217 w 37845"/>
              <a:gd name="connsiteY13" fmla="*/ 3122 h 14874"/>
              <a:gd name="connsiteX14" fmla="*/ 35895 w 37845"/>
              <a:gd name="connsiteY14" fmla="*/ 3449 h 14874"/>
              <a:gd name="connsiteX15" fmla="*/ 2269 w 37845"/>
              <a:gd name="connsiteY15" fmla="*/ 3449 h 14874"/>
              <a:gd name="connsiteX16" fmla="*/ 933 w 37845"/>
              <a:gd name="connsiteY16" fmla="*/ 3122 h 14874"/>
              <a:gd name="connsiteX17" fmla="*/ 322 w 37845"/>
              <a:gd name="connsiteY17" fmla="*/ 2397 h 14874"/>
              <a:gd name="connsiteX18" fmla="*/ 152 w 37845"/>
              <a:gd name="connsiteY18" fmla="*/ 1730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845" h="14874">
                <a:moveTo>
                  <a:pt x="2368" y="14885"/>
                </a:moveTo>
                <a:cubicBezTo>
                  <a:pt x="933" y="14885"/>
                  <a:pt x="152" y="14274"/>
                  <a:pt x="152" y="13109"/>
                </a:cubicBezTo>
                <a:cubicBezTo>
                  <a:pt x="152" y="11944"/>
                  <a:pt x="877" y="11333"/>
                  <a:pt x="2212" y="11333"/>
                </a:cubicBezTo>
                <a:cubicBezTo>
                  <a:pt x="2269" y="11333"/>
                  <a:pt x="2368" y="11333"/>
                  <a:pt x="2482" y="11390"/>
                </a:cubicBezTo>
                <a:cubicBezTo>
                  <a:pt x="2596" y="11390"/>
                  <a:pt x="2709" y="11390"/>
                  <a:pt x="2823" y="11390"/>
                </a:cubicBezTo>
                <a:lnTo>
                  <a:pt x="35839" y="11390"/>
                </a:lnTo>
                <a:cubicBezTo>
                  <a:pt x="37274" y="11390"/>
                  <a:pt x="37998" y="12001"/>
                  <a:pt x="37998" y="13109"/>
                </a:cubicBezTo>
                <a:cubicBezTo>
                  <a:pt x="37998" y="14274"/>
                  <a:pt x="37217" y="14885"/>
                  <a:pt x="35668" y="14885"/>
                </a:cubicBezTo>
                <a:close/>
                <a:moveTo>
                  <a:pt x="152" y="1730"/>
                </a:moveTo>
                <a:cubicBezTo>
                  <a:pt x="152" y="565"/>
                  <a:pt x="933" y="11"/>
                  <a:pt x="2425" y="11"/>
                </a:cubicBezTo>
                <a:lnTo>
                  <a:pt x="35668" y="11"/>
                </a:lnTo>
                <a:cubicBezTo>
                  <a:pt x="37217" y="11"/>
                  <a:pt x="37941" y="565"/>
                  <a:pt x="37941" y="1730"/>
                </a:cubicBezTo>
                <a:cubicBezTo>
                  <a:pt x="37941" y="1957"/>
                  <a:pt x="37941" y="2170"/>
                  <a:pt x="37828" y="2397"/>
                </a:cubicBezTo>
                <a:cubicBezTo>
                  <a:pt x="37785" y="2610"/>
                  <a:pt x="37558" y="2838"/>
                  <a:pt x="37217" y="3122"/>
                </a:cubicBezTo>
                <a:cubicBezTo>
                  <a:pt x="36890" y="3335"/>
                  <a:pt x="36449" y="3449"/>
                  <a:pt x="35895" y="3449"/>
                </a:cubicBezTo>
                <a:lnTo>
                  <a:pt x="2269" y="3449"/>
                </a:lnTo>
                <a:cubicBezTo>
                  <a:pt x="1701" y="3449"/>
                  <a:pt x="1260" y="3335"/>
                  <a:pt x="933" y="3122"/>
                </a:cubicBezTo>
                <a:cubicBezTo>
                  <a:pt x="593" y="2838"/>
                  <a:pt x="379" y="2610"/>
                  <a:pt x="322" y="2397"/>
                </a:cubicBezTo>
                <a:cubicBezTo>
                  <a:pt x="209" y="2170"/>
                  <a:pt x="152" y="1957"/>
                  <a:pt x="152" y="1730"/>
                </a:cubicBezTo>
                <a:close/>
              </a:path>
            </a:pathLst>
          </a:custGeom>
          <a:solidFill>
            <a:srgbClr val="666666"/>
          </a:solidFill>
          <a:ln w="14206" cap="flat">
            <a:noFill/>
            <a:prstDash val="solid"/>
            <a:miter/>
          </a:ln>
        </p:spPr>
        <p:txBody>
          <a:bodyPr rtlCol="0" anchor="ctr"/>
          <a:lstStyle/>
          <a:p>
            <a:endParaRPr lang="en-AE"/>
          </a:p>
        </p:txBody>
      </p:sp>
      <p:sp>
        <p:nvSpPr>
          <p:cNvPr id="241" name="Freeform: Shape 240">
            <a:extLst>
              <a:ext uri="{FF2B5EF4-FFF2-40B4-BE49-F238E27FC236}">
                <a16:creationId xmlns:a16="http://schemas.microsoft.com/office/drawing/2014/main" id="{18A5ACE6-FE5B-B1F1-9A83-73E0BC86D56E}"/>
              </a:ext>
            </a:extLst>
          </p:cNvPr>
          <p:cNvSpPr/>
          <p:nvPr/>
        </p:nvSpPr>
        <p:spPr>
          <a:xfrm>
            <a:off x="9049448" y="2820585"/>
            <a:ext cx="36467" cy="60629"/>
          </a:xfrm>
          <a:custGeom>
            <a:avLst/>
            <a:gdLst>
              <a:gd name="connsiteX0" fmla="*/ 153 w 23199"/>
              <a:gd name="connsiteY0" fmla="*/ 9344 h 38570"/>
              <a:gd name="connsiteX1" fmla="*/ 11192 w 23199"/>
              <a:gd name="connsiteY1" fmla="*/ 11 h 38570"/>
              <a:gd name="connsiteX2" fmla="*/ 20014 w 23199"/>
              <a:gd name="connsiteY2" fmla="*/ 3619 h 38570"/>
              <a:gd name="connsiteX3" fmla="*/ 23352 w 23199"/>
              <a:gd name="connsiteY3" fmla="*/ 12228 h 38570"/>
              <a:gd name="connsiteX4" fmla="*/ 22798 w 23199"/>
              <a:gd name="connsiteY4" fmla="*/ 15837 h 38570"/>
              <a:gd name="connsiteX5" fmla="*/ 20682 w 23199"/>
              <a:gd name="connsiteY5" fmla="*/ 19331 h 38570"/>
              <a:gd name="connsiteX6" fmla="*/ 17968 w 23199"/>
              <a:gd name="connsiteY6" fmla="*/ 22329 h 38570"/>
              <a:gd name="connsiteX7" fmla="*/ 13863 w 23199"/>
              <a:gd name="connsiteY7" fmla="*/ 25994 h 38570"/>
              <a:gd name="connsiteX8" fmla="*/ 4700 w 23199"/>
              <a:gd name="connsiteY8" fmla="*/ 34589 h 38570"/>
              <a:gd name="connsiteX9" fmla="*/ 23352 w 23199"/>
              <a:gd name="connsiteY9" fmla="*/ 34589 h 38570"/>
              <a:gd name="connsiteX10" fmla="*/ 23352 w 23199"/>
              <a:gd name="connsiteY10" fmla="*/ 38581 h 38570"/>
              <a:gd name="connsiteX11" fmla="*/ 594 w 23199"/>
              <a:gd name="connsiteY11" fmla="*/ 38581 h 38570"/>
              <a:gd name="connsiteX12" fmla="*/ 594 w 23199"/>
              <a:gd name="connsiteY12" fmla="*/ 34916 h 38570"/>
              <a:gd name="connsiteX13" fmla="*/ 8038 w 23199"/>
              <a:gd name="connsiteY13" fmla="*/ 27599 h 38570"/>
              <a:gd name="connsiteX14" fmla="*/ 9970 w 23199"/>
              <a:gd name="connsiteY14" fmla="*/ 25767 h 38570"/>
              <a:gd name="connsiteX15" fmla="*/ 11973 w 23199"/>
              <a:gd name="connsiteY15" fmla="*/ 23934 h 38570"/>
              <a:gd name="connsiteX16" fmla="*/ 13692 w 23199"/>
              <a:gd name="connsiteY16" fmla="*/ 22215 h 38570"/>
              <a:gd name="connsiteX17" fmla="*/ 15354 w 23199"/>
              <a:gd name="connsiteY17" fmla="*/ 20326 h 38570"/>
              <a:gd name="connsiteX18" fmla="*/ 16690 w 23199"/>
              <a:gd name="connsiteY18" fmla="*/ 18550 h 38570"/>
              <a:gd name="connsiteX19" fmla="*/ 17798 w 23199"/>
              <a:gd name="connsiteY19" fmla="*/ 16604 h 38570"/>
              <a:gd name="connsiteX20" fmla="*/ 18352 w 23199"/>
              <a:gd name="connsiteY20" fmla="*/ 14672 h 38570"/>
              <a:gd name="connsiteX21" fmla="*/ 18693 w 23199"/>
              <a:gd name="connsiteY21" fmla="*/ 12399 h 38570"/>
              <a:gd name="connsiteX22" fmla="*/ 16363 w 23199"/>
              <a:gd name="connsiteY22" fmla="*/ 6290 h 38570"/>
              <a:gd name="connsiteX23" fmla="*/ 10467 w 23199"/>
              <a:gd name="connsiteY23" fmla="*/ 3789 h 38570"/>
              <a:gd name="connsiteX24" fmla="*/ 7029 w 23199"/>
              <a:gd name="connsiteY24" fmla="*/ 4684 h 38570"/>
              <a:gd name="connsiteX25" fmla="*/ 4756 w 23199"/>
              <a:gd name="connsiteY25" fmla="*/ 6787 h 38570"/>
              <a:gd name="connsiteX26" fmla="*/ 3478 w 23199"/>
              <a:gd name="connsiteY26" fmla="*/ 9344 h 38570"/>
              <a:gd name="connsiteX27" fmla="*/ 2867 w 23199"/>
              <a:gd name="connsiteY27" fmla="*/ 11560 h 38570"/>
              <a:gd name="connsiteX28" fmla="*/ 2597 w 23199"/>
              <a:gd name="connsiteY28" fmla="*/ 12498 h 3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99" h="38570">
                <a:moveTo>
                  <a:pt x="153" y="9344"/>
                </a:moveTo>
                <a:cubicBezTo>
                  <a:pt x="2043" y="3122"/>
                  <a:pt x="5708" y="11"/>
                  <a:pt x="11192" y="11"/>
                </a:cubicBezTo>
                <a:cubicBezTo>
                  <a:pt x="14857" y="11"/>
                  <a:pt x="17798" y="1232"/>
                  <a:pt x="20014" y="3619"/>
                </a:cubicBezTo>
                <a:cubicBezTo>
                  <a:pt x="22244" y="6006"/>
                  <a:pt x="23352" y="8890"/>
                  <a:pt x="23352" y="12228"/>
                </a:cubicBezTo>
                <a:cubicBezTo>
                  <a:pt x="23352" y="13563"/>
                  <a:pt x="23182" y="14771"/>
                  <a:pt x="22798" y="15837"/>
                </a:cubicBezTo>
                <a:cubicBezTo>
                  <a:pt x="22458" y="16945"/>
                  <a:pt x="21733" y="18110"/>
                  <a:pt x="20682" y="19331"/>
                </a:cubicBezTo>
                <a:cubicBezTo>
                  <a:pt x="19687" y="20553"/>
                  <a:pt x="18736" y="21548"/>
                  <a:pt x="17968" y="22329"/>
                </a:cubicBezTo>
                <a:cubicBezTo>
                  <a:pt x="17187" y="23053"/>
                  <a:pt x="15795" y="24318"/>
                  <a:pt x="13863" y="25994"/>
                </a:cubicBezTo>
                <a:cubicBezTo>
                  <a:pt x="12854" y="26932"/>
                  <a:pt x="9814" y="29759"/>
                  <a:pt x="4700" y="34589"/>
                </a:cubicBezTo>
                <a:lnTo>
                  <a:pt x="23352" y="34589"/>
                </a:lnTo>
                <a:lnTo>
                  <a:pt x="23352" y="38581"/>
                </a:lnTo>
                <a:lnTo>
                  <a:pt x="594" y="38581"/>
                </a:lnTo>
                <a:lnTo>
                  <a:pt x="594" y="34916"/>
                </a:lnTo>
                <a:lnTo>
                  <a:pt x="8038" y="27599"/>
                </a:lnTo>
                <a:cubicBezTo>
                  <a:pt x="8308" y="27258"/>
                  <a:pt x="8976" y="26648"/>
                  <a:pt x="9970" y="25767"/>
                </a:cubicBezTo>
                <a:cubicBezTo>
                  <a:pt x="10979" y="24829"/>
                  <a:pt x="11632" y="24218"/>
                  <a:pt x="11973" y="23934"/>
                </a:cubicBezTo>
                <a:cubicBezTo>
                  <a:pt x="12300" y="23607"/>
                  <a:pt x="12911" y="22997"/>
                  <a:pt x="13692" y="22215"/>
                </a:cubicBezTo>
                <a:cubicBezTo>
                  <a:pt x="14530" y="21377"/>
                  <a:pt x="15084" y="20766"/>
                  <a:pt x="15354" y="20326"/>
                </a:cubicBezTo>
                <a:cubicBezTo>
                  <a:pt x="15695" y="19885"/>
                  <a:pt x="16136" y="19274"/>
                  <a:pt x="16690" y="18550"/>
                </a:cubicBezTo>
                <a:cubicBezTo>
                  <a:pt x="17244" y="17825"/>
                  <a:pt x="17627" y="17158"/>
                  <a:pt x="17798" y="16604"/>
                </a:cubicBezTo>
                <a:cubicBezTo>
                  <a:pt x="17968" y="16050"/>
                  <a:pt x="18182" y="15382"/>
                  <a:pt x="18352" y="14672"/>
                </a:cubicBezTo>
                <a:cubicBezTo>
                  <a:pt x="18579" y="13890"/>
                  <a:pt x="18693" y="13166"/>
                  <a:pt x="18693" y="12399"/>
                </a:cubicBezTo>
                <a:cubicBezTo>
                  <a:pt x="18693" y="9955"/>
                  <a:pt x="17911" y="7952"/>
                  <a:pt x="16363" y="6290"/>
                </a:cubicBezTo>
                <a:cubicBezTo>
                  <a:pt x="14857" y="4628"/>
                  <a:pt x="12854" y="3789"/>
                  <a:pt x="10467" y="3789"/>
                </a:cubicBezTo>
                <a:cubicBezTo>
                  <a:pt x="9203" y="3789"/>
                  <a:pt x="8038" y="4074"/>
                  <a:pt x="7029" y="4684"/>
                </a:cubicBezTo>
                <a:cubicBezTo>
                  <a:pt x="6035" y="5239"/>
                  <a:pt x="5254" y="5949"/>
                  <a:pt x="4756" y="6787"/>
                </a:cubicBezTo>
                <a:cubicBezTo>
                  <a:pt x="4259" y="7625"/>
                  <a:pt x="3819" y="8506"/>
                  <a:pt x="3478" y="9344"/>
                </a:cubicBezTo>
                <a:cubicBezTo>
                  <a:pt x="3208" y="10168"/>
                  <a:pt x="2981" y="10950"/>
                  <a:pt x="2867" y="11560"/>
                </a:cubicBezTo>
                <a:lnTo>
                  <a:pt x="2597" y="12498"/>
                </a:lnTo>
                <a:close/>
              </a:path>
            </a:pathLst>
          </a:custGeom>
          <a:solidFill>
            <a:srgbClr val="666666"/>
          </a:solidFill>
          <a:ln w="14206" cap="flat">
            <a:noFill/>
            <a:prstDash val="solid"/>
            <a:miter/>
          </a:ln>
        </p:spPr>
        <p:txBody>
          <a:bodyPr rtlCol="0" anchor="ctr"/>
          <a:lstStyle/>
          <a:p>
            <a:endParaRPr lang="en-AE"/>
          </a:p>
        </p:txBody>
      </p:sp>
      <p:sp>
        <p:nvSpPr>
          <p:cNvPr id="242" name="Freeform: Shape 241">
            <a:extLst>
              <a:ext uri="{FF2B5EF4-FFF2-40B4-BE49-F238E27FC236}">
                <a16:creationId xmlns:a16="http://schemas.microsoft.com/office/drawing/2014/main" id="{37117D9E-D529-74C4-FB93-D34140BA43E0}"/>
              </a:ext>
            </a:extLst>
          </p:cNvPr>
          <p:cNvSpPr/>
          <p:nvPr/>
        </p:nvSpPr>
        <p:spPr>
          <a:xfrm>
            <a:off x="8935781" y="2910535"/>
            <a:ext cx="35684" cy="65497"/>
          </a:xfrm>
          <a:custGeom>
            <a:avLst/>
            <a:gdLst>
              <a:gd name="connsiteX0" fmla="*/ 151 w 22701"/>
              <a:gd name="connsiteY0" fmla="*/ 28482 h 41667"/>
              <a:gd name="connsiteX1" fmla="*/ 3092 w 22701"/>
              <a:gd name="connsiteY1" fmla="*/ 18992 h 41667"/>
              <a:gd name="connsiteX2" fmla="*/ 10252 w 22701"/>
              <a:gd name="connsiteY2" fmla="*/ 15100 h 41667"/>
              <a:gd name="connsiteX3" fmla="*/ 18520 w 22701"/>
              <a:gd name="connsiteY3" fmla="*/ 18268 h 41667"/>
              <a:gd name="connsiteX4" fmla="*/ 18520 w 22701"/>
              <a:gd name="connsiteY4" fmla="*/ 13 h 41667"/>
              <a:gd name="connsiteX5" fmla="*/ 22853 w 22701"/>
              <a:gd name="connsiteY5" fmla="*/ 13 h 41667"/>
              <a:gd name="connsiteX6" fmla="*/ 22853 w 22701"/>
              <a:gd name="connsiteY6" fmla="*/ 41012 h 41667"/>
              <a:gd name="connsiteX7" fmla="*/ 18349 w 22701"/>
              <a:gd name="connsiteY7" fmla="*/ 41012 h 41667"/>
              <a:gd name="connsiteX8" fmla="*/ 18349 w 22701"/>
              <a:gd name="connsiteY8" fmla="*/ 38072 h 41667"/>
              <a:gd name="connsiteX9" fmla="*/ 9925 w 22701"/>
              <a:gd name="connsiteY9" fmla="*/ 41680 h 41667"/>
              <a:gd name="connsiteX10" fmla="*/ 2921 w 22701"/>
              <a:gd name="connsiteY10" fmla="*/ 37688 h 41667"/>
              <a:gd name="connsiteX11" fmla="*/ 151 w 22701"/>
              <a:gd name="connsiteY11" fmla="*/ 28482 h 41667"/>
              <a:gd name="connsiteX12" fmla="*/ 4597 w 22701"/>
              <a:gd name="connsiteY12" fmla="*/ 28425 h 41667"/>
              <a:gd name="connsiteX13" fmla="*/ 6984 w 22701"/>
              <a:gd name="connsiteY13" fmla="*/ 35799 h 41667"/>
              <a:gd name="connsiteX14" fmla="*/ 12255 w 22701"/>
              <a:gd name="connsiteY14" fmla="*/ 38128 h 41667"/>
              <a:gd name="connsiteX15" fmla="*/ 16460 w 22701"/>
              <a:gd name="connsiteY15" fmla="*/ 36523 h 41667"/>
              <a:gd name="connsiteX16" fmla="*/ 18349 w 22701"/>
              <a:gd name="connsiteY16" fmla="*/ 33412 h 41667"/>
              <a:gd name="connsiteX17" fmla="*/ 18349 w 22701"/>
              <a:gd name="connsiteY17" fmla="*/ 22544 h 41667"/>
              <a:gd name="connsiteX18" fmla="*/ 17128 w 22701"/>
              <a:gd name="connsiteY18" fmla="*/ 20370 h 41667"/>
              <a:gd name="connsiteX19" fmla="*/ 12908 w 22701"/>
              <a:gd name="connsiteY19" fmla="*/ 18651 h 41667"/>
              <a:gd name="connsiteX20" fmla="*/ 12809 w 22701"/>
              <a:gd name="connsiteY20" fmla="*/ 18651 h 41667"/>
              <a:gd name="connsiteX21" fmla="*/ 10138 w 22701"/>
              <a:gd name="connsiteY21" fmla="*/ 19149 h 41667"/>
              <a:gd name="connsiteX22" fmla="*/ 7481 w 22701"/>
              <a:gd name="connsiteY22" fmla="*/ 20711 h 41667"/>
              <a:gd name="connsiteX23" fmla="*/ 5365 w 22701"/>
              <a:gd name="connsiteY23" fmla="*/ 23766 h 41667"/>
              <a:gd name="connsiteX24" fmla="*/ 4597 w 22701"/>
              <a:gd name="connsiteY24" fmla="*/ 28425 h 4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701" h="41667">
                <a:moveTo>
                  <a:pt x="151" y="28482"/>
                </a:moveTo>
                <a:cubicBezTo>
                  <a:pt x="151" y="24703"/>
                  <a:pt x="1145" y="21535"/>
                  <a:pt x="3092" y="18992"/>
                </a:cubicBezTo>
                <a:cubicBezTo>
                  <a:pt x="5095" y="16378"/>
                  <a:pt x="7481" y="15100"/>
                  <a:pt x="10252" y="15100"/>
                </a:cubicBezTo>
                <a:cubicBezTo>
                  <a:pt x="13136" y="15100"/>
                  <a:pt x="15906" y="16151"/>
                  <a:pt x="18520" y="18268"/>
                </a:cubicBezTo>
                <a:lnTo>
                  <a:pt x="18520" y="13"/>
                </a:lnTo>
                <a:lnTo>
                  <a:pt x="22853" y="13"/>
                </a:lnTo>
                <a:lnTo>
                  <a:pt x="22853" y="41012"/>
                </a:lnTo>
                <a:lnTo>
                  <a:pt x="18349" y="41012"/>
                </a:lnTo>
                <a:lnTo>
                  <a:pt x="18349" y="38072"/>
                </a:lnTo>
                <a:cubicBezTo>
                  <a:pt x="15906" y="40458"/>
                  <a:pt x="13079" y="41680"/>
                  <a:pt x="9925" y="41680"/>
                </a:cubicBezTo>
                <a:cubicBezTo>
                  <a:pt x="7140" y="41680"/>
                  <a:pt x="4811" y="40359"/>
                  <a:pt x="2921" y="37688"/>
                </a:cubicBezTo>
                <a:cubicBezTo>
                  <a:pt x="1089" y="35031"/>
                  <a:pt x="151" y="31977"/>
                  <a:pt x="151" y="28482"/>
                </a:cubicBezTo>
                <a:close/>
                <a:moveTo>
                  <a:pt x="4597" y="28425"/>
                </a:moveTo>
                <a:cubicBezTo>
                  <a:pt x="4597" y="31750"/>
                  <a:pt x="5365" y="34250"/>
                  <a:pt x="6984" y="35799"/>
                </a:cubicBezTo>
                <a:cubicBezTo>
                  <a:pt x="8589" y="37361"/>
                  <a:pt x="10308" y="38128"/>
                  <a:pt x="12255" y="38128"/>
                </a:cubicBezTo>
                <a:cubicBezTo>
                  <a:pt x="13860" y="38128"/>
                  <a:pt x="15252" y="37631"/>
                  <a:pt x="16460" y="36523"/>
                </a:cubicBezTo>
                <a:cubicBezTo>
                  <a:pt x="17739" y="35472"/>
                  <a:pt x="18349" y="34421"/>
                  <a:pt x="18349" y="33412"/>
                </a:cubicBezTo>
                <a:lnTo>
                  <a:pt x="18349" y="22544"/>
                </a:lnTo>
                <a:cubicBezTo>
                  <a:pt x="18349" y="21819"/>
                  <a:pt x="17966" y="21095"/>
                  <a:pt x="17128" y="20370"/>
                </a:cubicBezTo>
                <a:cubicBezTo>
                  <a:pt x="15906" y="19205"/>
                  <a:pt x="14528" y="18651"/>
                  <a:pt x="12908" y="18651"/>
                </a:cubicBezTo>
                <a:lnTo>
                  <a:pt x="12809" y="18651"/>
                </a:lnTo>
                <a:cubicBezTo>
                  <a:pt x="11914" y="18651"/>
                  <a:pt x="11033" y="18822"/>
                  <a:pt x="10138" y="19149"/>
                </a:cubicBezTo>
                <a:cubicBezTo>
                  <a:pt x="9257" y="19490"/>
                  <a:pt x="8362" y="20044"/>
                  <a:pt x="7481" y="20711"/>
                </a:cubicBezTo>
                <a:cubicBezTo>
                  <a:pt x="6643" y="21436"/>
                  <a:pt x="5919" y="22430"/>
                  <a:pt x="5365" y="23766"/>
                </a:cubicBezTo>
                <a:cubicBezTo>
                  <a:pt x="4867" y="25087"/>
                  <a:pt x="4597" y="26650"/>
                  <a:pt x="4597" y="28425"/>
                </a:cubicBezTo>
                <a:close/>
              </a:path>
            </a:pathLst>
          </a:custGeom>
          <a:solidFill>
            <a:srgbClr val="666666"/>
          </a:solidFill>
          <a:ln w="14206" cap="flat">
            <a:noFill/>
            <a:prstDash val="solid"/>
            <a:miter/>
          </a:ln>
        </p:spPr>
        <p:txBody>
          <a:bodyPr rtlCol="0" anchor="ctr"/>
          <a:lstStyle/>
          <a:p>
            <a:endParaRPr lang="en-AE"/>
          </a:p>
        </p:txBody>
      </p:sp>
      <p:sp>
        <p:nvSpPr>
          <p:cNvPr id="243" name="Freeform: Shape 242">
            <a:extLst>
              <a:ext uri="{FF2B5EF4-FFF2-40B4-BE49-F238E27FC236}">
                <a16:creationId xmlns:a16="http://schemas.microsoft.com/office/drawing/2014/main" id="{29174023-6748-7883-B726-D0A542A9464C}"/>
              </a:ext>
            </a:extLst>
          </p:cNvPr>
          <p:cNvSpPr/>
          <p:nvPr/>
        </p:nvSpPr>
        <p:spPr>
          <a:xfrm>
            <a:off x="8983839" y="2940974"/>
            <a:ext cx="59423" cy="23381"/>
          </a:xfrm>
          <a:custGeom>
            <a:avLst/>
            <a:gdLst>
              <a:gd name="connsiteX0" fmla="*/ 2382 w 37803"/>
              <a:gd name="connsiteY0" fmla="*/ 14887 h 14874"/>
              <a:gd name="connsiteX1" fmla="*/ 152 w 37803"/>
              <a:gd name="connsiteY1" fmla="*/ 13168 h 14874"/>
              <a:gd name="connsiteX2" fmla="*/ 2155 w 37803"/>
              <a:gd name="connsiteY2" fmla="*/ 11392 h 14874"/>
              <a:gd name="connsiteX3" fmla="*/ 2482 w 37803"/>
              <a:gd name="connsiteY3" fmla="*/ 11392 h 14874"/>
              <a:gd name="connsiteX4" fmla="*/ 2766 w 37803"/>
              <a:gd name="connsiteY4" fmla="*/ 11392 h 14874"/>
              <a:gd name="connsiteX5" fmla="*/ 35782 w 37803"/>
              <a:gd name="connsiteY5" fmla="*/ 11392 h 14874"/>
              <a:gd name="connsiteX6" fmla="*/ 37955 w 37803"/>
              <a:gd name="connsiteY6" fmla="*/ 13111 h 14874"/>
              <a:gd name="connsiteX7" fmla="*/ 35611 w 37803"/>
              <a:gd name="connsiteY7" fmla="*/ 14887 h 14874"/>
              <a:gd name="connsiteX8" fmla="*/ 152 w 37803"/>
              <a:gd name="connsiteY8" fmla="*/ 1789 h 14874"/>
              <a:gd name="connsiteX9" fmla="*/ 2439 w 37803"/>
              <a:gd name="connsiteY9" fmla="*/ 13 h 14874"/>
              <a:gd name="connsiteX10" fmla="*/ 35668 w 37803"/>
              <a:gd name="connsiteY10" fmla="*/ 13 h 14874"/>
              <a:gd name="connsiteX11" fmla="*/ 37955 w 37803"/>
              <a:gd name="connsiteY11" fmla="*/ 1789 h 14874"/>
              <a:gd name="connsiteX12" fmla="*/ 37842 w 37803"/>
              <a:gd name="connsiteY12" fmla="*/ 2399 h 14874"/>
              <a:gd name="connsiteX13" fmla="*/ 37231 w 37803"/>
              <a:gd name="connsiteY13" fmla="*/ 3124 h 14874"/>
              <a:gd name="connsiteX14" fmla="*/ 35839 w 37803"/>
              <a:gd name="connsiteY14" fmla="*/ 3451 h 14874"/>
              <a:gd name="connsiteX15" fmla="*/ 2269 w 37803"/>
              <a:gd name="connsiteY15" fmla="*/ 3451 h 14874"/>
              <a:gd name="connsiteX16" fmla="*/ 877 w 37803"/>
              <a:gd name="connsiteY16" fmla="*/ 3124 h 14874"/>
              <a:gd name="connsiteX17" fmla="*/ 266 w 37803"/>
              <a:gd name="connsiteY17" fmla="*/ 2399 h 14874"/>
              <a:gd name="connsiteX18" fmla="*/ 152 w 37803"/>
              <a:gd name="connsiteY18" fmla="*/ 1789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803" h="14874">
                <a:moveTo>
                  <a:pt x="2382" y="14887"/>
                </a:moveTo>
                <a:cubicBezTo>
                  <a:pt x="877" y="14887"/>
                  <a:pt x="152" y="14333"/>
                  <a:pt x="152" y="13168"/>
                </a:cubicBezTo>
                <a:cubicBezTo>
                  <a:pt x="152" y="11946"/>
                  <a:pt x="820" y="11392"/>
                  <a:pt x="2155" y="11392"/>
                </a:cubicBezTo>
                <a:cubicBezTo>
                  <a:pt x="2269" y="11392"/>
                  <a:pt x="2382" y="11392"/>
                  <a:pt x="2482" y="11392"/>
                </a:cubicBezTo>
                <a:cubicBezTo>
                  <a:pt x="2596" y="11392"/>
                  <a:pt x="2709" y="11392"/>
                  <a:pt x="2766" y="11392"/>
                </a:cubicBezTo>
                <a:lnTo>
                  <a:pt x="35782" y="11392"/>
                </a:lnTo>
                <a:cubicBezTo>
                  <a:pt x="37231" y="11392"/>
                  <a:pt x="37955" y="12003"/>
                  <a:pt x="37955" y="13111"/>
                </a:cubicBezTo>
                <a:cubicBezTo>
                  <a:pt x="37955" y="14276"/>
                  <a:pt x="37174" y="14887"/>
                  <a:pt x="35611" y="14887"/>
                </a:cubicBezTo>
                <a:close/>
                <a:moveTo>
                  <a:pt x="152" y="1789"/>
                </a:moveTo>
                <a:cubicBezTo>
                  <a:pt x="152" y="624"/>
                  <a:pt x="933" y="13"/>
                  <a:pt x="2439" y="13"/>
                </a:cubicBezTo>
                <a:lnTo>
                  <a:pt x="35668" y="13"/>
                </a:lnTo>
                <a:cubicBezTo>
                  <a:pt x="37174" y="13"/>
                  <a:pt x="37955" y="624"/>
                  <a:pt x="37955" y="1789"/>
                </a:cubicBezTo>
                <a:cubicBezTo>
                  <a:pt x="37955" y="1959"/>
                  <a:pt x="37898" y="2172"/>
                  <a:pt x="37842" y="2399"/>
                </a:cubicBezTo>
                <a:cubicBezTo>
                  <a:pt x="37728" y="2627"/>
                  <a:pt x="37558" y="2897"/>
                  <a:pt x="37231" y="3124"/>
                </a:cubicBezTo>
                <a:cubicBezTo>
                  <a:pt x="36890" y="3337"/>
                  <a:pt x="36450" y="3451"/>
                  <a:pt x="35839" y="3451"/>
                </a:cubicBezTo>
                <a:lnTo>
                  <a:pt x="2269" y="3451"/>
                </a:lnTo>
                <a:cubicBezTo>
                  <a:pt x="1658" y="3451"/>
                  <a:pt x="1217" y="3337"/>
                  <a:pt x="877" y="3124"/>
                </a:cubicBezTo>
                <a:cubicBezTo>
                  <a:pt x="550" y="2840"/>
                  <a:pt x="323" y="2627"/>
                  <a:pt x="266" y="2399"/>
                </a:cubicBezTo>
                <a:cubicBezTo>
                  <a:pt x="209" y="2229"/>
                  <a:pt x="152" y="2016"/>
                  <a:pt x="152" y="1789"/>
                </a:cubicBezTo>
                <a:close/>
              </a:path>
            </a:pathLst>
          </a:custGeom>
          <a:solidFill>
            <a:srgbClr val="666666"/>
          </a:solidFill>
          <a:ln w="14206" cap="flat">
            <a:noFill/>
            <a:prstDash val="solid"/>
            <a:miter/>
          </a:ln>
        </p:spPr>
        <p:txBody>
          <a:bodyPr rtlCol="0" anchor="ctr"/>
          <a:lstStyle/>
          <a:p>
            <a:endParaRPr lang="en-AE"/>
          </a:p>
        </p:txBody>
      </p:sp>
      <p:sp>
        <p:nvSpPr>
          <p:cNvPr id="244" name="Freeform: Shape 243">
            <a:extLst>
              <a:ext uri="{FF2B5EF4-FFF2-40B4-BE49-F238E27FC236}">
                <a16:creationId xmlns:a16="http://schemas.microsoft.com/office/drawing/2014/main" id="{1638A145-121D-C46B-8BC1-08DB7E0F4CD3}"/>
              </a:ext>
            </a:extLst>
          </p:cNvPr>
          <p:cNvSpPr/>
          <p:nvPr/>
        </p:nvSpPr>
        <p:spPr>
          <a:xfrm>
            <a:off x="9050676" y="2916543"/>
            <a:ext cx="39682" cy="58441"/>
          </a:xfrm>
          <a:custGeom>
            <a:avLst/>
            <a:gdLst>
              <a:gd name="connsiteX0" fmla="*/ 153 w 25244"/>
              <a:gd name="connsiteY0" fmla="*/ 27488 h 37178"/>
              <a:gd name="connsiteX1" fmla="*/ 153 w 25244"/>
              <a:gd name="connsiteY1" fmla="*/ 24760 h 37178"/>
              <a:gd name="connsiteX2" fmla="*/ 807 w 25244"/>
              <a:gd name="connsiteY2" fmla="*/ 22984 h 37178"/>
              <a:gd name="connsiteX3" fmla="*/ 14516 w 25244"/>
              <a:gd name="connsiteY3" fmla="*/ 13 h 37178"/>
              <a:gd name="connsiteX4" fmla="*/ 19787 w 25244"/>
              <a:gd name="connsiteY4" fmla="*/ 13 h 37178"/>
              <a:gd name="connsiteX5" fmla="*/ 19787 w 25244"/>
              <a:gd name="connsiteY5" fmla="*/ 24050 h 37178"/>
              <a:gd name="connsiteX6" fmla="*/ 25398 w 25244"/>
              <a:gd name="connsiteY6" fmla="*/ 24050 h 37178"/>
              <a:gd name="connsiteX7" fmla="*/ 25398 w 25244"/>
              <a:gd name="connsiteY7" fmla="*/ 27488 h 37178"/>
              <a:gd name="connsiteX8" fmla="*/ 19787 w 25244"/>
              <a:gd name="connsiteY8" fmla="*/ 27488 h 37178"/>
              <a:gd name="connsiteX9" fmla="*/ 19787 w 25244"/>
              <a:gd name="connsiteY9" fmla="*/ 37191 h 37178"/>
              <a:gd name="connsiteX10" fmla="*/ 15241 w 25244"/>
              <a:gd name="connsiteY10" fmla="*/ 37191 h 37178"/>
              <a:gd name="connsiteX11" fmla="*/ 15241 w 25244"/>
              <a:gd name="connsiteY11" fmla="*/ 27488 h 37178"/>
              <a:gd name="connsiteX12" fmla="*/ 4586 w 25244"/>
              <a:gd name="connsiteY12" fmla="*/ 24050 h 37178"/>
              <a:gd name="connsiteX13" fmla="*/ 15582 w 25244"/>
              <a:gd name="connsiteY13" fmla="*/ 24050 h 37178"/>
              <a:gd name="connsiteX14" fmla="*/ 15582 w 25244"/>
              <a:gd name="connsiteY14" fmla="*/ 2073 h 37178"/>
              <a:gd name="connsiteX15" fmla="*/ 13962 w 25244"/>
              <a:gd name="connsiteY15" fmla="*/ 7116 h 37178"/>
              <a:gd name="connsiteX16" fmla="*/ 11519 w 25244"/>
              <a:gd name="connsiteY16" fmla="*/ 12003 h 37178"/>
              <a:gd name="connsiteX17" fmla="*/ 6532 w 25244"/>
              <a:gd name="connsiteY17" fmla="*/ 20655 h 37178"/>
              <a:gd name="connsiteX18" fmla="*/ 4586 w 25244"/>
              <a:gd name="connsiteY18" fmla="*/ 24050 h 3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44" h="37178">
                <a:moveTo>
                  <a:pt x="153" y="27488"/>
                </a:moveTo>
                <a:cubicBezTo>
                  <a:pt x="153" y="27488"/>
                  <a:pt x="153" y="26593"/>
                  <a:pt x="153" y="24760"/>
                </a:cubicBezTo>
                <a:cubicBezTo>
                  <a:pt x="153" y="24263"/>
                  <a:pt x="367" y="23709"/>
                  <a:pt x="807" y="22984"/>
                </a:cubicBezTo>
                <a:lnTo>
                  <a:pt x="14516" y="13"/>
                </a:lnTo>
                <a:lnTo>
                  <a:pt x="19787" y="13"/>
                </a:lnTo>
                <a:lnTo>
                  <a:pt x="19787" y="24050"/>
                </a:lnTo>
                <a:lnTo>
                  <a:pt x="25398" y="24050"/>
                </a:lnTo>
                <a:lnTo>
                  <a:pt x="25398" y="27488"/>
                </a:lnTo>
                <a:lnTo>
                  <a:pt x="19787" y="27488"/>
                </a:lnTo>
                <a:lnTo>
                  <a:pt x="19787" y="37191"/>
                </a:lnTo>
                <a:lnTo>
                  <a:pt x="15241" y="37191"/>
                </a:lnTo>
                <a:lnTo>
                  <a:pt x="15241" y="27488"/>
                </a:lnTo>
                <a:close/>
                <a:moveTo>
                  <a:pt x="4586" y="24050"/>
                </a:moveTo>
                <a:lnTo>
                  <a:pt x="15582" y="24050"/>
                </a:lnTo>
                <a:lnTo>
                  <a:pt x="15582" y="2073"/>
                </a:lnTo>
                <a:cubicBezTo>
                  <a:pt x="15354" y="3451"/>
                  <a:pt x="14800" y="5184"/>
                  <a:pt x="13962" y="7116"/>
                </a:cubicBezTo>
                <a:cubicBezTo>
                  <a:pt x="13138" y="9005"/>
                  <a:pt x="12300" y="10667"/>
                  <a:pt x="11519" y="12003"/>
                </a:cubicBezTo>
                <a:cubicBezTo>
                  <a:pt x="10808" y="13338"/>
                  <a:pt x="9132" y="16222"/>
                  <a:pt x="6532" y="20655"/>
                </a:cubicBezTo>
                <a:cubicBezTo>
                  <a:pt x="5694" y="22104"/>
                  <a:pt x="5083" y="23212"/>
                  <a:pt x="4586" y="24050"/>
                </a:cubicBezTo>
                <a:close/>
              </a:path>
            </a:pathLst>
          </a:custGeom>
          <a:solidFill>
            <a:srgbClr val="666666"/>
          </a:solidFill>
          <a:ln w="14206" cap="flat">
            <a:noFill/>
            <a:prstDash val="solid"/>
            <a:miter/>
          </a:ln>
        </p:spPr>
        <p:txBody>
          <a:bodyPr rtlCol="0" anchor="ctr"/>
          <a:lstStyle/>
          <a:p>
            <a:endParaRPr lang="en-AE"/>
          </a:p>
        </p:txBody>
      </p:sp>
      <p:sp>
        <p:nvSpPr>
          <p:cNvPr id="245" name="Freeform: Shape 244">
            <a:extLst>
              <a:ext uri="{FF2B5EF4-FFF2-40B4-BE49-F238E27FC236}">
                <a16:creationId xmlns:a16="http://schemas.microsoft.com/office/drawing/2014/main" id="{EF928C0F-683E-5EF4-0E3A-CE16ABC2084A}"/>
              </a:ext>
            </a:extLst>
          </p:cNvPr>
          <p:cNvSpPr/>
          <p:nvPr/>
        </p:nvSpPr>
        <p:spPr>
          <a:xfrm>
            <a:off x="9093842" y="2952496"/>
            <a:ext cx="23738" cy="5315"/>
          </a:xfrm>
          <a:custGeom>
            <a:avLst/>
            <a:gdLst>
              <a:gd name="connsiteX0" fmla="*/ 154 w 15101"/>
              <a:gd name="connsiteY0" fmla="*/ 13 h 3381"/>
              <a:gd name="connsiteX1" fmla="*/ 15255 w 15101"/>
              <a:gd name="connsiteY1" fmla="*/ 13 h 3381"/>
              <a:gd name="connsiteX2" fmla="*/ 15255 w 15101"/>
              <a:gd name="connsiteY2" fmla="*/ 3394 h 3381"/>
              <a:gd name="connsiteX3" fmla="*/ 154 w 15101"/>
              <a:gd name="connsiteY3" fmla="*/ 3394 h 3381"/>
            </a:gdLst>
            <a:ahLst/>
            <a:cxnLst>
              <a:cxn ang="0">
                <a:pos x="connsiteX0" y="connsiteY0"/>
              </a:cxn>
              <a:cxn ang="0">
                <a:pos x="connsiteX1" y="connsiteY1"/>
              </a:cxn>
              <a:cxn ang="0">
                <a:pos x="connsiteX2" y="connsiteY2"/>
              </a:cxn>
              <a:cxn ang="0">
                <a:pos x="connsiteX3" y="connsiteY3"/>
              </a:cxn>
            </a:cxnLst>
            <a:rect l="l" t="t" r="r" b="b"/>
            <a:pathLst>
              <a:path w="15101" h="3381">
                <a:moveTo>
                  <a:pt x="154" y="13"/>
                </a:moveTo>
                <a:lnTo>
                  <a:pt x="15255" y="13"/>
                </a:lnTo>
                <a:lnTo>
                  <a:pt x="15255" y="3394"/>
                </a:lnTo>
                <a:lnTo>
                  <a:pt x="154" y="3394"/>
                </a:lnTo>
                <a:close/>
              </a:path>
            </a:pathLst>
          </a:custGeom>
          <a:solidFill>
            <a:srgbClr val="666666"/>
          </a:solidFill>
          <a:ln w="14206" cap="flat">
            <a:noFill/>
            <a:prstDash val="solid"/>
            <a:miter/>
          </a:ln>
        </p:spPr>
        <p:txBody>
          <a:bodyPr rtlCol="0" anchor="ctr"/>
          <a:lstStyle/>
          <a:p>
            <a:endParaRPr lang="en-AE"/>
          </a:p>
        </p:txBody>
      </p:sp>
      <p:sp>
        <p:nvSpPr>
          <p:cNvPr id="246" name="Freeform: Shape 245">
            <a:extLst>
              <a:ext uri="{FF2B5EF4-FFF2-40B4-BE49-F238E27FC236}">
                <a16:creationId xmlns:a16="http://schemas.microsoft.com/office/drawing/2014/main" id="{05078221-FFAD-B3B3-1A3D-6953773B0D12}"/>
              </a:ext>
            </a:extLst>
          </p:cNvPr>
          <p:cNvSpPr/>
          <p:nvPr/>
        </p:nvSpPr>
        <p:spPr>
          <a:xfrm>
            <a:off x="9130668" y="2914465"/>
            <a:ext cx="29901" cy="60517"/>
          </a:xfrm>
          <a:custGeom>
            <a:avLst/>
            <a:gdLst>
              <a:gd name="connsiteX0" fmla="*/ 155 w 19022"/>
              <a:gd name="connsiteY0" fmla="*/ 7059 h 38499"/>
              <a:gd name="connsiteX1" fmla="*/ 155 w 19022"/>
              <a:gd name="connsiteY1" fmla="*/ 3777 h 38499"/>
              <a:gd name="connsiteX2" fmla="*/ 11023 w 19022"/>
              <a:gd name="connsiteY2" fmla="*/ 13 h 38499"/>
              <a:gd name="connsiteX3" fmla="*/ 12075 w 19022"/>
              <a:gd name="connsiteY3" fmla="*/ 13 h 38499"/>
              <a:gd name="connsiteX4" fmla="*/ 12075 w 19022"/>
              <a:gd name="connsiteY4" fmla="*/ 35188 h 38499"/>
              <a:gd name="connsiteX5" fmla="*/ 19178 w 19022"/>
              <a:gd name="connsiteY5" fmla="*/ 35188 h 38499"/>
              <a:gd name="connsiteX6" fmla="*/ 19178 w 19022"/>
              <a:gd name="connsiteY6" fmla="*/ 38512 h 38499"/>
              <a:gd name="connsiteX7" fmla="*/ 482 w 19022"/>
              <a:gd name="connsiteY7" fmla="*/ 38512 h 38499"/>
              <a:gd name="connsiteX8" fmla="*/ 482 w 19022"/>
              <a:gd name="connsiteY8" fmla="*/ 35188 h 38499"/>
              <a:gd name="connsiteX9" fmla="*/ 7585 w 19022"/>
              <a:gd name="connsiteY9" fmla="*/ 35188 h 38499"/>
              <a:gd name="connsiteX10" fmla="*/ 7585 w 19022"/>
              <a:gd name="connsiteY10" fmla="*/ 5724 h 38499"/>
              <a:gd name="connsiteX11" fmla="*/ 155 w 19022"/>
              <a:gd name="connsiteY11" fmla="*/ 7059 h 3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2" h="38499">
                <a:moveTo>
                  <a:pt x="155" y="7059"/>
                </a:moveTo>
                <a:lnTo>
                  <a:pt x="155" y="3777"/>
                </a:lnTo>
                <a:cubicBezTo>
                  <a:pt x="4701" y="3777"/>
                  <a:pt x="8366" y="2499"/>
                  <a:pt x="11023" y="13"/>
                </a:cubicBezTo>
                <a:lnTo>
                  <a:pt x="12075" y="13"/>
                </a:lnTo>
                <a:lnTo>
                  <a:pt x="12075" y="35188"/>
                </a:lnTo>
                <a:lnTo>
                  <a:pt x="19178" y="35188"/>
                </a:lnTo>
                <a:lnTo>
                  <a:pt x="19178" y="38512"/>
                </a:lnTo>
                <a:lnTo>
                  <a:pt x="482" y="38512"/>
                </a:lnTo>
                <a:lnTo>
                  <a:pt x="482" y="35188"/>
                </a:lnTo>
                <a:lnTo>
                  <a:pt x="7585" y="35188"/>
                </a:lnTo>
                <a:lnTo>
                  <a:pt x="7585" y="5724"/>
                </a:lnTo>
                <a:cubicBezTo>
                  <a:pt x="5312" y="6604"/>
                  <a:pt x="2869" y="7059"/>
                  <a:pt x="155" y="7059"/>
                </a:cubicBezTo>
                <a:close/>
              </a:path>
            </a:pathLst>
          </a:custGeom>
          <a:solidFill>
            <a:srgbClr val="666666"/>
          </a:solidFill>
          <a:ln w="14206" cap="flat">
            <a:noFill/>
            <a:prstDash val="solid"/>
            <a:miter/>
          </a:ln>
        </p:spPr>
        <p:txBody>
          <a:bodyPr rtlCol="0" anchor="ctr"/>
          <a:lstStyle/>
          <a:p>
            <a:endParaRPr lang="en-AE"/>
          </a:p>
        </p:txBody>
      </p:sp>
      <p:sp>
        <p:nvSpPr>
          <p:cNvPr id="247" name="Freeform: Shape 246">
            <a:extLst>
              <a:ext uri="{FF2B5EF4-FFF2-40B4-BE49-F238E27FC236}">
                <a16:creationId xmlns:a16="http://schemas.microsoft.com/office/drawing/2014/main" id="{1137AA3D-75BF-3DB4-FDA5-2C999AC60972}"/>
              </a:ext>
            </a:extLst>
          </p:cNvPr>
          <p:cNvSpPr/>
          <p:nvPr/>
        </p:nvSpPr>
        <p:spPr>
          <a:xfrm>
            <a:off x="9106147" y="4112232"/>
            <a:ext cx="34636" cy="64471"/>
          </a:xfrm>
          <a:custGeom>
            <a:avLst/>
            <a:gdLst>
              <a:gd name="connsiteX0" fmla="*/ 155 w 22034"/>
              <a:gd name="connsiteY0" fmla="*/ 41053 h 41014"/>
              <a:gd name="connsiteX1" fmla="*/ 155 w 22034"/>
              <a:gd name="connsiteY1" fmla="*/ 39 h 41014"/>
              <a:gd name="connsiteX2" fmla="*/ 4203 w 22034"/>
              <a:gd name="connsiteY2" fmla="*/ 39 h 41014"/>
              <a:gd name="connsiteX3" fmla="*/ 4203 w 22034"/>
              <a:gd name="connsiteY3" fmla="*/ 27685 h 41014"/>
              <a:gd name="connsiteX4" fmla="*/ 15810 w 22034"/>
              <a:gd name="connsiteY4" fmla="*/ 15808 h 41014"/>
              <a:gd name="connsiteX5" fmla="*/ 20967 w 22034"/>
              <a:gd name="connsiteY5" fmla="*/ 15808 h 41014"/>
              <a:gd name="connsiteX6" fmla="*/ 11363 w 22034"/>
              <a:gd name="connsiteY6" fmla="*/ 25568 h 41014"/>
              <a:gd name="connsiteX7" fmla="*/ 22189 w 22034"/>
              <a:gd name="connsiteY7" fmla="*/ 41053 h 41014"/>
              <a:gd name="connsiteX8" fmla="*/ 17529 w 22034"/>
              <a:gd name="connsiteY8" fmla="*/ 41053 h 41014"/>
              <a:gd name="connsiteX9" fmla="*/ 8650 w 22034"/>
              <a:gd name="connsiteY9" fmla="*/ 28338 h 41014"/>
              <a:gd name="connsiteX10" fmla="*/ 4090 w 22034"/>
              <a:gd name="connsiteY10" fmla="*/ 33012 h 41014"/>
              <a:gd name="connsiteX11" fmla="*/ 4090 w 22034"/>
              <a:gd name="connsiteY11" fmla="*/ 41053 h 4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34" h="41014">
                <a:moveTo>
                  <a:pt x="155" y="41053"/>
                </a:moveTo>
                <a:lnTo>
                  <a:pt x="155" y="39"/>
                </a:lnTo>
                <a:lnTo>
                  <a:pt x="4203" y="39"/>
                </a:lnTo>
                <a:lnTo>
                  <a:pt x="4203" y="27685"/>
                </a:lnTo>
                <a:lnTo>
                  <a:pt x="15810" y="15808"/>
                </a:lnTo>
                <a:lnTo>
                  <a:pt x="20967" y="15808"/>
                </a:lnTo>
                <a:lnTo>
                  <a:pt x="11363" y="25568"/>
                </a:lnTo>
                <a:lnTo>
                  <a:pt x="22189" y="41053"/>
                </a:lnTo>
                <a:lnTo>
                  <a:pt x="17529" y="41053"/>
                </a:lnTo>
                <a:lnTo>
                  <a:pt x="8650" y="28338"/>
                </a:lnTo>
                <a:lnTo>
                  <a:pt x="4090" y="33012"/>
                </a:lnTo>
                <a:lnTo>
                  <a:pt x="4090" y="41053"/>
                </a:lnTo>
                <a:close/>
              </a:path>
            </a:pathLst>
          </a:custGeom>
          <a:solidFill>
            <a:srgbClr val="666666"/>
          </a:solidFill>
          <a:ln w="14206" cap="flat">
            <a:noFill/>
            <a:prstDash val="solid"/>
            <a:miter/>
          </a:ln>
        </p:spPr>
        <p:txBody>
          <a:bodyPr rtlCol="0" anchor="ctr"/>
          <a:lstStyle/>
          <a:p>
            <a:endParaRPr lang="en-AE"/>
          </a:p>
        </p:txBody>
      </p:sp>
      <p:sp>
        <p:nvSpPr>
          <p:cNvPr id="248" name="Freeform: Shape 247">
            <a:extLst>
              <a:ext uri="{FF2B5EF4-FFF2-40B4-BE49-F238E27FC236}">
                <a16:creationId xmlns:a16="http://schemas.microsoft.com/office/drawing/2014/main" id="{210C3C88-62F4-9CD5-2C10-0517B2E4D3E4}"/>
              </a:ext>
            </a:extLst>
          </p:cNvPr>
          <p:cNvSpPr/>
          <p:nvPr/>
        </p:nvSpPr>
        <p:spPr>
          <a:xfrm>
            <a:off x="9147416" y="4142693"/>
            <a:ext cx="59401" cy="23359"/>
          </a:xfrm>
          <a:custGeom>
            <a:avLst/>
            <a:gdLst>
              <a:gd name="connsiteX0" fmla="*/ 2372 w 37789"/>
              <a:gd name="connsiteY0" fmla="*/ 14899 h 14860"/>
              <a:gd name="connsiteX1" fmla="*/ 156 w 37789"/>
              <a:gd name="connsiteY1" fmla="*/ 13180 h 14860"/>
              <a:gd name="connsiteX2" fmla="*/ 2145 w 37789"/>
              <a:gd name="connsiteY2" fmla="*/ 11404 h 14860"/>
              <a:gd name="connsiteX3" fmla="*/ 2429 w 37789"/>
              <a:gd name="connsiteY3" fmla="*/ 11404 h 14860"/>
              <a:gd name="connsiteX4" fmla="*/ 2756 w 37789"/>
              <a:gd name="connsiteY4" fmla="*/ 11461 h 14860"/>
              <a:gd name="connsiteX5" fmla="*/ 35772 w 37789"/>
              <a:gd name="connsiteY5" fmla="*/ 11461 h 14860"/>
              <a:gd name="connsiteX6" fmla="*/ 37945 w 37789"/>
              <a:gd name="connsiteY6" fmla="*/ 13180 h 14860"/>
              <a:gd name="connsiteX7" fmla="*/ 35615 w 37789"/>
              <a:gd name="connsiteY7" fmla="*/ 14899 h 14860"/>
              <a:gd name="connsiteX8" fmla="*/ 156 w 37789"/>
              <a:gd name="connsiteY8" fmla="*/ 1815 h 14860"/>
              <a:gd name="connsiteX9" fmla="*/ 2429 w 37789"/>
              <a:gd name="connsiteY9" fmla="*/ 39 h 14860"/>
              <a:gd name="connsiteX10" fmla="*/ 35672 w 37789"/>
              <a:gd name="connsiteY10" fmla="*/ 39 h 14860"/>
              <a:gd name="connsiteX11" fmla="*/ 37945 w 37789"/>
              <a:gd name="connsiteY11" fmla="*/ 1815 h 14860"/>
              <a:gd name="connsiteX12" fmla="*/ 37831 w 37789"/>
              <a:gd name="connsiteY12" fmla="*/ 2469 h 14860"/>
              <a:gd name="connsiteX13" fmla="*/ 37220 w 37789"/>
              <a:gd name="connsiteY13" fmla="*/ 3136 h 14860"/>
              <a:gd name="connsiteX14" fmla="*/ 35828 w 37789"/>
              <a:gd name="connsiteY14" fmla="*/ 3534 h 14860"/>
              <a:gd name="connsiteX15" fmla="*/ 2202 w 37789"/>
              <a:gd name="connsiteY15" fmla="*/ 3534 h 14860"/>
              <a:gd name="connsiteX16" fmla="*/ 866 w 37789"/>
              <a:gd name="connsiteY16" fmla="*/ 3136 h 14860"/>
              <a:gd name="connsiteX17" fmla="*/ 255 w 37789"/>
              <a:gd name="connsiteY17" fmla="*/ 2469 h 14860"/>
              <a:gd name="connsiteX18" fmla="*/ 156 w 37789"/>
              <a:gd name="connsiteY18" fmla="*/ 1815 h 1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789" h="14860">
                <a:moveTo>
                  <a:pt x="2372" y="14899"/>
                </a:moveTo>
                <a:cubicBezTo>
                  <a:pt x="866" y="14899"/>
                  <a:pt x="156" y="14345"/>
                  <a:pt x="156" y="13180"/>
                </a:cubicBezTo>
                <a:cubicBezTo>
                  <a:pt x="156" y="11958"/>
                  <a:pt x="810" y="11404"/>
                  <a:pt x="2145" y="11404"/>
                </a:cubicBezTo>
                <a:cubicBezTo>
                  <a:pt x="2258" y="11404"/>
                  <a:pt x="2315" y="11404"/>
                  <a:pt x="2429" y="11404"/>
                </a:cubicBezTo>
                <a:cubicBezTo>
                  <a:pt x="2585" y="11404"/>
                  <a:pt x="2699" y="11461"/>
                  <a:pt x="2756" y="11461"/>
                </a:cubicBezTo>
                <a:lnTo>
                  <a:pt x="35772" y="11461"/>
                </a:lnTo>
                <a:cubicBezTo>
                  <a:pt x="37220" y="11461"/>
                  <a:pt x="37945" y="12015"/>
                  <a:pt x="37945" y="13180"/>
                </a:cubicBezTo>
                <a:cubicBezTo>
                  <a:pt x="37945" y="14345"/>
                  <a:pt x="37164" y="14899"/>
                  <a:pt x="35615" y="14899"/>
                </a:cubicBezTo>
                <a:close/>
                <a:moveTo>
                  <a:pt x="156" y="1815"/>
                </a:moveTo>
                <a:cubicBezTo>
                  <a:pt x="156" y="650"/>
                  <a:pt x="866" y="39"/>
                  <a:pt x="2429" y="39"/>
                </a:cubicBezTo>
                <a:lnTo>
                  <a:pt x="35672" y="39"/>
                </a:lnTo>
                <a:cubicBezTo>
                  <a:pt x="37164" y="39"/>
                  <a:pt x="37945" y="650"/>
                  <a:pt x="37945" y="1815"/>
                </a:cubicBezTo>
                <a:cubicBezTo>
                  <a:pt x="37945" y="2028"/>
                  <a:pt x="37888" y="2256"/>
                  <a:pt x="37831" y="2469"/>
                </a:cubicBezTo>
                <a:cubicBezTo>
                  <a:pt x="37718" y="2696"/>
                  <a:pt x="37504" y="2923"/>
                  <a:pt x="37220" y="3136"/>
                </a:cubicBezTo>
                <a:cubicBezTo>
                  <a:pt x="36894" y="3364"/>
                  <a:pt x="36382" y="3534"/>
                  <a:pt x="35828" y="3534"/>
                </a:cubicBezTo>
                <a:lnTo>
                  <a:pt x="2202" y="3534"/>
                </a:lnTo>
                <a:cubicBezTo>
                  <a:pt x="1648" y="3534"/>
                  <a:pt x="1207" y="3364"/>
                  <a:pt x="866" y="3136"/>
                </a:cubicBezTo>
                <a:cubicBezTo>
                  <a:pt x="539" y="2866"/>
                  <a:pt x="312" y="2639"/>
                  <a:pt x="255" y="2469"/>
                </a:cubicBezTo>
                <a:cubicBezTo>
                  <a:pt x="156" y="2256"/>
                  <a:pt x="156" y="2028"/>
                  <a:pt x="156" y="1815"/>
                </a:cubicBezTo>
                <a:close/>
              </a:path>
            </a:pathLst>
          </a:custGeom>
          <a:solidFill>
            <a:srgbClr val="666666"/>
          </a:solidFill>
          <a:ln w="14206" cap="flat">
            <a:noFill/>
            <a:prstDash val="solid"/>
            <a:miter/>
          </a:ln>
        </p:spPr>
        <p:txBody>
          <a:bodyPr rtlCol="0" anchor="ctr"/>
          <a:lstStyle/>
          <a:p>
            <a:endParaRPr lang="en-AE"/>
          </a:p>
        </p:txBody>
      </p:sp>
      <p:sp>
        <p:nvSpPr>
          <p:cNvPr id="249" name="Freeform: Shape 248">
            <a:extLst>
              <a:ext uri="{FF2B5EF4-FFF2-40B4-BE49-F238E27FC236}">
                <a16:creationId xmlns:a16="http://schemas.microsoft.com/office/drawing/2014/main" id="{58F8BA79-88F5-ACC1-BA1C-9908C9646276}"/>
              </a:ext>
            </a:extLst>
          </p:cNvPr>
          <p:cNvSpPr/>
          <p:nvPr/>
        </p:nvSpPr>
        <p:spPr>
          <a:xfrm>
            <a:off x="9215526" y="4116164"/>
            <a:ext cx="36467" cy="60539"/>
          </a:xfrm>
          <a:custGeom>
            <a:avLst/>
            <a:gdLst>
              <a:gd name="connsiteX0" fmla="*/ 157 w 23199"/>
              <a:gd name="connsiteY0" fmla="*/ 9358 h 38513"/>
              <a:gd name="connsiteX1" fmla="*/ 11153 w 23199"/>
              <a:gd name="connsiteY1" fmla="*/ 39 h 38513"/>
              <a:gd name="connsiteX2" fmla="*/ 19975 w 23199"/>
              <a:gd name="connsiteY2" fmla="*/ 3647 h 38513"/>
              <a:gd name="connsiteX3" fmla="*/ 23356 w 23199"/>
              <a:gd name="connsiteY3" fmla="*/ 12200 h 38513"/>
              <a:gd name="connsiteX4" fmla="*/ 22802 w 23199"/>
              <a:gd name="connsiteY4" fmla="*/ 15851 h 38513"/>
              <a:gd name="connsiteX5" fmla="*/ 20699 w 23199"/>
              <a:gd name="connsiteY5" fmla="*/ 19346 h 38513"/>
              <a:gd name="connsiteX6" fmla="*/ 17915 w 23199"/>
              <a:gd name="connsiteY6" fmla="*/ 22286 h 38513"/>
              <a:gd name="connsiteX7" fmla="*/ 13866 w 23199"/>
              <a:gd name="connsiteY7" fmla="*/ 26008 h 38513"/>
              <a:gd name="connsiteX8" fmla="*/ 4717 w 23199"/>
              <a:gd name="connsiteY8" fmla="*/ 34618 h 38513"/>
              <a:gd name="connsiteX9" fmla="*/ 23356 w 23199"/>
              <a:gd name="connsiteY9" fmla="*/ 34561 h 38513"/>
              <a:gd name="connsiteX10" fmla="*/ 23356 w 23199"/>
              <a:gd name="connsiteY10" fmla="*/ 38553 h 38513"/>
              <a:gd name="connsiteX11" fmla="*/ 611 w 23199"/>
              <a:gd name="connsiteY11" fmla="*/ 38553 h 38513"/>
              <a:gd name="connsiteX12" fmla="*/ 611 w 23199"/>
              <a:gd name="connsiteY12" fmla="*/ 34887 h 38513"/>
              <a:gd name="connsiteX13" fmla="*/ 7985 w 23199"/>
              <a:gd name="connsiteY13" fmla="*/ 27571 h 38513"/>
              <a:gd name="connsiteX14" fmla="*/ 9931 w 23199"/>
              <a:gd name="connsiteY14" fmla="*/ 25738 h 38513"/>
              <a:gd name="connsiteX15" fmla="*/ 11977 w 23199"/>
              <a:gd name="connsiteY15" fmla="*/ 23906 h 38513"/>
              <a:gd name="connsiteX16" fmla="*/ 13710 w 23199"/>
              <a:gd name="connsiteY16" fmla="*/ 22187 h 38513"/>
              <a:gd name="connsiteX17" fmla="*/ 15372 w 23199"/>
              <a:gd name="connsiteY17" fmla="*/ 20297 h 38513"/>
              <a:gd name="connsiteX18" fmla="*/ 16650 w 23199"/>
              <a:gd name="connsiteY18" fmla="*/ 18522 h 38513"/>
              <a:gd name="connsiteX19" fmla="*/ 17759 w 23199"/>
              <a:gd name="connsiteY19" fmla="*/ 16575 h 38513"/>
              <a:gd name="connsiteX20" fmla="*/ 18313 w 23199"/>
              <a:gd name="connsiteY20" fmla="*/ 14629 h 38513"/>
              <a:gd name="connsiteX21" fmla="*/ 18640 w 23199"/>
              <a:gd name="connsiteY21" fmla="*/ 12356 h 38513"/>
              <a:gd name="connsiteX22" fmla="*/ 16310 w 23199"/>
              <a:gd name="connsiteY22" fmla="*/ 6261 h 38513"/>
              <a:gd name="connsiteX23" fmla="*/ 10428 w 23199"/>
              <a:gd name="connsiteY23" fmla="*/ 3761 h 38513"/>
              <a:gd name="connsiteX24" fmla="*/ 6990 w 23199"/>
              <a:gd name="connsiteY24" fmla="*/ 4642 h 38513"/>
              <a:gd name="connsiteX25" fmla="*/ 4717 w 23199"/>
              <a:gd name="connsiteY25" fmla="*/ 6815 h 38513"/>
              <a:gd name="connsiteX26" fmla="*/ 3495 w 23199"/>
              <a:gd name="connsiteY26" fmla="*/ 9358 h 38513"/>
              <a:gd name="connsiteX27" fmla="*/ 2828 w 23199"/>
              <a:gd name="connsiteY27" fmla="*/ 11532 h 38513"/>
              <a:gd name="connsiteX28" fmla="*/ 2600 w 23199"/>
              <a:gd name="connsiteY28" fmla="*/ 12470 h 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99" h="38513">
                <a:moveTo>
                  <a:pt x="157" y="9358"/>
                </a:moveTo>
                <a:cubicBezTo>
                  <a:pt x="1990" y="3150"/>
                  <a:pt x="5655" y="39"/>
                  <a:pt x="11153" y="39"/>
                </a:cubicBezTo>
                <a:cubicBezTo>
                  <a:pt x="14818" y="39"/>
                  <a:pt x="17759" y="1204"/>
                  <a:pt x="19975" y="3647"/>
                </a:cubicBezTo>
                <a:cubicBezTo>
                  <a:pt x="22248" y="6034"/>
                  <a:pt x="23356" y="8861"/>
                  <a:pt x="23356" y="12200"/>
                </a:cubicBezTo>
                <a:cubicBezTo>
                  <a:pt x="23356" y="13521"/>
                  <a:pt x="23143" y="14743"/>
                  <a:pt x="22802" y="15851"/>
                </a:cubicBezTo>
                <a:cubicBezTo>
                  <a:pt x="22418" y="16916"/>
                  <a:pt x="21751" y="18081"/>
                  <a:pt x="20699" y="19346"/>
                </a:cubicBezTo>
                <a:cubicBezTo>
                  <a:pt x="19634" y="20567"/>
                  <a:pt x="18753" y="21576"/>
                  <a:pt x="17915" y="22286"/>
                </a:cubicBezTo>
                <a:cubicBezTo>
                  <a:pt x="17148" y="23068"/>
                  <a:pt x="15756" y="24289"/>
                  <a:pt x="13866" y="26008"/>
                </a:cubicBezTo>
                <a:cubicBezTo>
                  <a:pt x="12815" y="26903"/>
                  <a:pt x="9760" y="29787"/>
                  <a:pt x="4717" y="34618"/>
                </a:cubicBezTo>
                <a:lnTo>
                  <a:pt x="23356" y="34561"/>
                </a:lnTo>
                <a:lnTo>
                  <a:pt x="23356" y="38553"/>
                </a:lnTo>
                <a:lnTo>
                  <a:pt x="611" y="38553"/>
                </a:lnTo>
                <a:lnTo>
                  <a:pt x="611" y="34887"/>
                </a:lnTo>
                <a:lnTo>
                  <a:pt x="7985" y="27571"/>
                </a:lnTo>
                <a:cubicBezTo>
                  <a:pt x="8325" y="27287"/>
                  <a:pt x="8936" y="26676"/>
                  <a:pt x="9931" y="25738"/>
                </a:cubicBezTo>
                <a:cubicBezTo>
                  <a:pt x="10982" y="24844"/>
                  <a:pt x="11650" y="24233"/>
                  <a:pt x="11977" y="23906"/>
                </a:cubicBezTo>
                <a:cubicBezTo>
                  <a:pt x="12318" y="23565"/>
                  <a:pt x="12872" y="23011"/>
                  <a:pt x="13710" y="22187"/>
                </a:cubicBezTo>
                <a:cubicBezTo>
                  <a:pt x="14477" y="21349"/>
                  <a:pt x="15031" y="20738"/>
                  <a:pt x="15372" y="20297"/>
                </a:cubicBezTo>
                <a:cubicBezTo>
                  <a:pt x="15642" y="19857"/>
                  <a:pt x="16082" y="19303"/>
                  <a:pt x="16650" y="18522"/>
                </a:cubicBezTo>
                <a:cubicBezTo>
                  <a:pt x="17204" y="17797"/>
                  <a:pt x="17588" y="17129"/>
                  <a:pt x="17759" y="16575"/>
                </a:cubicBezTo>
                <a:cubicBezTo>
                  <a:pt x="17972" y="16021"/>
                  <a:pt x="18142" y="15354"/>
                  <a:pt x="18313" y="14629"/>
                </a:cubicBezTo>
                <a:cubicBezTo>
                  <a:pt x="18526" y="13919"/>
                  <a:pt x="18640" y="13137"/>
                  <a:pt x="18640" y="12356"/>
                </a:cubicBezTo>
                <a:cubicBezTo>
                  <a:pt x="18640" y="9969"/>
                  <a:pt x="17858" y="7924"/>
                  <a:pt x="16310" y="6261"/>
                </a:cubicBezTo>
                <a:cubicBezTo>
                  <a:pt x="14818" y="4585"/>
                  <a:pt x="12815" y="3761"/>
                  <a:pt x="10428" y="3761"/>
                </a:cubicBezTo>
                <a:cubicBezTo>
                  <a:pt x="9150" y="3761"/>
                  <a:pt x="7985" y="4031"/>
                  <a:pt x="6990" y="4642"/>
                </a:cubicBezTo>
                <a:cubicBezTo>
                  <a:pt x="5996" y="5196"/>
                  <a:pt x="5214" y="5921"/>
                  <a:pt x="4717" y="6815"/>
                </a:cubicBezTo>
                <a:cubicBezTo>
                  <a:pt x="4220" y="7639"/>
                  <a:pt x="3822" y="8478"/>
                  <a:pt x="3495" y="9358"/>
                </a:cubicBezTo>
                <a:cubicBezTo>
                  <a:pt x="3155" y="10197"/>
                  <a:pt x="2941" y="10921"/>
                  <a:pt x="2828" y="11532"/>
                </a:cubicBezTo>
                <a:lnTo>
                  <a:pt x="2600" y="12470"/>
                </a:lnTo>
                <a:close/>
              </a:path>
            </a:pathLst>
          </a:custGeom>
          <a:solidFill>
            <a:srgbClr val="666666"/>
          </a:solidFill>
          <a:ln w="14206" cap="flat">
            <a:noFill/>
            <a:prstDash val="solid"/>
            <a:miter/>
          </a:ln>
        </p:spPr>
        <p:txBody>
          <a:bodyPr rtlCol="0" anchor="ctr"/>
          <a:lstStyle/>
          <a:p>
            <a:endParaRPr lang="en-AE"/>
          </a:p>
        </p:txBody>
      </p:sp>
      <p:sp>
        <p:nvSpPr>
          <p:cNvPr id="250" name="Freeform: Shape 249">
            <a:extLst>
              <a:ext uri="{FF2B5EF4-FFF2-40B4-BE49-F238E27FC236}">
                <a16:creationId xmlns:a16="http://schemas.microsoft.com/office/drawing/2014/main" id="{AF2E540A-F40A-2CAE-800F-58FE9A820503}"/>
              </a:ext>
            </a:extLst>
          </p:cNvPr>
          <p:cNvSpPr/>
          <p:nvPr/>
        </p:nvSpPr>
        <p:spPr>
          <a:xfrm>
            <a:off x="9101883" y="4206002"/>
            <a:ext cx="35574" cy="65519"/>
          </a:xfrm>
          <a:custGeom>
            <a:avLst/>
            <a:gdLst>
              <a:gd name="connsiteX0" fmla="*/ 154 w 22631"/>
              <a:gd name="connsiteY0" fmla="*/ 28511 h 41681"/>
              <a:gd name="connsiteX1" fmla="*/ 3095 w 22631"/>
              <a:gd name="connsiteY1" fmla="*/ 19021 h 41681"/>
              <a:gd name="connsiteX2" fmla="*/ 10241 w 22631"/>
              <a:gd name="connsiteY2" fmla="*/ 15142 h 41681"/>
              <a:gd name="connsiteX3" fmla="*/ 18467 w 22631"/>
              <a:gd name="connsiteY3" fmla="*/ 18311 h 41681"/>
              <a:gd name="connsiteX4" fmla="*/ 18467 w 22631"/>
              <a:gd name="connsiteY4" fmla="*/ 41 h 41681"/>
              <a:gd name="connsiteX5" fmla="*/ 22786 w 22631"/>
              <a:gd name="connsiteY5" fmla="*/ 41 h 41681"/>
              <a:gd name="connsiteX6" fmla="*/ 22786 w 22631"/>
              <a:gd name="connsiteY6" fmla="*/ 41055 h 41681"/>
              <a:gd name="connsiteX7" fmla="*/ 18296 w 22631"/>
              <a:gd name="connsiteY7" fmla="*/ 41055 h 41681"/>
              <a:gd name="connsiteX8" fmla="*/ 18296 w 22631"/>
              <a:gd name="connsiteY8" fmla="*/ 38114 h 41681"/>
              <a:gd name="connsiteX9" fmla="*/ 9914 w 22631"/>
              <a:gd name="connsiteY9" fmla="*/ 41723 h 41681"/>
              <a:gd name="connsiteX10" fmla="*/ 2925 w 22631"/>
              <a:gd name="connsiteY10" fmla="*/ 37731 h 41681"/>
              <a:gd name="connsiteX11" fmla="*/ 154 w 22631"/>
              <a:gd name="connsiteY11" fmla="*/ 28511 h 41681"/>
              <a:gd name="connsiteX12" fmla="*/ 4530 w 22631"/>
              <a:gd name="connsiteY12" fmla="*/ 28454 h 41681"/>
              <a:gd name="connsiteX13" fmla="*/ 6917 w 22631"/>
              <a:gd name="connsiteY13" fmla="*/ 35898 h 41681"/>
              <a:gd name="connsiteX14" fmla="*/ 12244 w 22631"/>
              <a:gd name="connsiteY14" fmla="*/ 38228 h 41681"/>
              <a:gd name="connsiteX15" fmla="*/ 16464 w 22631"/>
              <a:gd name="connsiteY15" fmla="*/ 36623 h 41681"/>
              <a:gd name="connsiteX16" fmla="*/ 18296 w 22631"/>
              <a:gd name="connsiteY16" fmla="*/ 33511 h 41681"/>
              <a:gd name="connsiteX17" fmla="*/ 18296 w 22631"/>
              <a:gd name="connsiteY17" fmla="*/ 22629 h 41681"/>
              <a:gd name="connsiteX18" fmla="*/ 17131 w 22631"/>
              <a:gd name="connsiteY18" fmla="*/ 20413 h 41681"/>
              <a:gd name="connsiteX19" fmla="*/ 12912 w 22631"/>
              <a:gd name="connsiteY19" fmla="*/ 18694 h 41681"/>
              <a:gd name="connsiteX20" fmla="*/ 12798 w 22631"/>
              <a:gd name="connsiteY20" fmla="*/ 18694 h 41681"/>
              <a:gd name="connsiteX21" fmla="*/ 10085 w 22631"/>
              <a:gd name="connsiteY21" fmla="*/ 19248 h 41681"/>
              <a:gd name="connsiteX22" fmla="*/ 7471 w 22631"/>
              <a:gd name="connsiteY22" fmla="*/ 20797 h 41681"/>
              <a:gd name="connsiteX23" fmla="*/ 5368 w 22631"/>
              <a:gd name="connsiteY23" fmla="*/ 23851 h 41681"/>
              <a:gd name="connsiteX24" fmla="*/ 4530 w 22631"/>
              <a:gd name="connsiteY24" fmla="*/ 28454 h 4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631" h="41681">
                <a:moveTo>
                  <a:pt x="154" y="28511"/>
                </a:moveTo>
                <a:cubicBezTo>
                  <a:pt x="154" y="24746"/>
                  <a:pt x="1092" y="21578"/>
                  <a:pt x="3095" y="19021"/>
                </a:cubicBezTo>
                <a:cubicBezTo>
                  <a:pt x="5028" y="16478"/>
                  <a:pt x="7414" y="15142"/>
                  <a:pt x="10241" y="15142"/>
                </a:cubicBezTo>
                <a:cubicBezTo>
                  <a:pt x="13139" y="15142"/>
                  <a:pt x="15853" y="16194"/>
                  <a:pt x="18467" y="18311"/>
                </a:cubicBezTo>
                <a:lnTo>
                  <a:pt x="18467" y="41"/>
                </a:lnTo>
                <a:lnTo>
                  <a:pt x="22786" y="41"/>
                </a:lnTo>
                <a:lnTo>
                  <a:pt x="22786" y="41055"/>
                </a:lnTo>
                <a:lnTo>
                  <a:pt x="18296" y="41055"/>
                </a:lnTo>
                <a:lnTo>
                  <a:pt x="18296" y="38114"/>
                </a:lnTo>
                <a:cubicBezTo>
                  <a:pt x="15853" y="40501"/>
                  <a:pt x="13026" y="41723"/>
                  <a:pt x="9914" y="41723"/>
                </a:cubicBezTo>
                <a:cubicBezTo>
                  <a:pt x="7087" y="41723"/>
                  <a:pt x="4757" y="40387"/>
                  <a:pt x="2925" y="37731"/>
                </a:cubicBezTo>
                <a:cubicBezTo>
                  <a:pt x="1035" y="35117"/>
                  <a:pt x="154" y="32006"/>
                  <a:pt x="154" y="28511"/>
                </a:cubicBezTo>
                <a:close/>
                <a:moveTo>
                  <a:pt x="4530" y="28454"/>
                </a:moveTo>
                <a:cubicBezTo>
                  <a:pt x="4530" y="31849"/>
                  <a:pt x="5368" y="34293"/>
                  <a:pt x="6917" y="35898"/>
                </a:cubicBezTo>
                <a:cubicBezTo>
                  <a:pt x="8522" y="37447"/>
                  <a:pt x="10298" y="38228"/>
                  <a:pt x="12244" y="38228"/>
                </a:cubicBezTo>
                <a:cubicBezTo>
                  <a:pt x="13793" y="38228"/>
                  <a:pt x="15242" y="37674"/>
                  <a:pt x="16464" y="36623"/>
                </a:cubicBezTo>
                <a:cubicBezTo>
                  <a:pt x="17685" y="35514"/>
                  <a:pt x="18296" y="34449"/>
                  <a:pt x="18296" y="33511"/>
                </a:cubicBezTo>
                <a:lnTo>
                  <a:pt x="18296" y="22629"/>
                </a:lnTo>
                <a:cubicBezTo>
                  <a:pt x="18296" y="21919"/>
                  <a:pt x="17913" y="21138"/>
                  <a:pt x="17131" y="20413"/>
                </a:cubicBezTo>
                <a:cubicBezTo>
                  <a:pt x="15910" y="19305"/>
                  <a:pt x="14461" y="18751"/>
                  <a:pt x="12912" y="18694"/>
                </a:cubicBezTo>
                <a:lnTo>
                  <a:pt x="12798" y="18694"/>
                </a:lnTo>
                <a:cubicBezTo>
                  <a:pt x="11861" y="18694"/>
                  <a:pt x="10966" y="18865"/>
                  <a:pt x="10085" y="19248"/>
                </a:cubicBezTo>
                <a:cubicBezTo>
                  <a:pt x="9190" y="19575"/>
                  <a:pt x="8309" y="20086"/>
                  <a:pt x="7471" y="20797"/>
                </a:cubicBezTo>
                <a:cubicBezTo>
                  <a:pt x="6590" y="21464"/>
                  <a:pt x="5866" y="22530"/>
                  <a:pt x="5368" y="23851"/>
                </a:cubicBezTo>
                <a:cubicBezTo>
                  <a:pt x="4814" y="25130"/>
                  <a:pt x="4530" y="26678"/>
                  <a:pt x="4530" y="28454"/>
                </a:cubicBezTo>
                <a:close/>
              </a:path>
            </a:pathLst>
          </a:custGeom>
          <a:solidFill>
            <a:srgbClr val="666666"/>
          </a:solidFill>
          <a:ln w="14206" cap="flat">
            <a:noFill/>
            <a:prstDash val="solid"/>
            <a:miter/>
          </a:ln>
        </p:spPr>
        <p:txBody>
          <a:bodyPr rtlCol="0" anchor="ctr"/>
          <a:lstStyle/>
          <a:p>
            <a:endParaRPr lang="en-AE"/>
          </a:p>
        </p:txBody>
      </p:sp>
      <p:sp>
        <p:nvSpPr>
          <p:cNvPr id="251" name="Freeform: Shape 250">
            <a:extLst>
              <a:ext uri="{FF2B5EF4-FFF2-40B4-BE49-F238E27FC236}">
                <a16:creationId xmlns:a16="http://schemas.microsoft.com/office/drawing/2014/main" id="{A42F8A47-0B70-1B72-1D54-CB191C5B0AB8}"/>
              </a:ext>
            </a:extLst>
          </p:cNvPr>
          <p:cNvSpPr/>
          <p:nvPr/>
        </p:nvSpPr>
        <p:spPr>
          <a:xfrm>
            <a:off x="9149850" y="4236463"/>
            <a:ext cx="59489" cy="23381"/>
          </a:xfrm>
          <a:custGeom>
            <a:avLst/>
            <a:gdLst>
              <a:gd name="connsiteX0" fmla="*/ 2372 w 37845"/>
              <a:gd name="connsiteY0" fmla="*/ 14915 h 14874"/>
              <a:gd name="connsiteX1" fmla="*/ 156 w 37845"/>
              <a:gd name="connsiteY1" fmla="*/ 13196 h 14874"/>
              <a:gd name="connsiteX2" fmla="*/ 2216 w 37845"/>
              <a:gd name="connsiteY2" fmla="*/ 11421 h 14874"/>
              <a:gd name="connsiteX3" fmla="*/ 2486 w 37845"/>
              <a:gd name="connsiteY3" fmla="*/ 11421 h 14874"/>
              <a:gd name="connsiteX4" fmla="*/ 2813 w 37845"/>
              <a:gd name="connsiteY4" fmla="*/ 11463 h 14874"/>
              <a:gd name="connsiteX5" fmla="*/ 35842 w 37845"/>
              <a:gd name="connsiteY5" fmla="*/ 11463 h 14874"/>
              <a:gd name="connsiteX6" fmla="*/ 38002 w 37845"/>
              <a:gd name="connsiteY6" fmla="*/ 13196 h 14874"/>
              <a:gd name="connsiteX7" fmla="*/ 35672 w 37845"/>
              <a:gd name="connsiteY7" fmla="*/ 14915 h 14874"/>
              <a:gd name="connsiteX8" fmla="*/ 156 w 37845"/>
              <a:gd name="connsiteY8" fmla="*/ 1817 h 14874"/>
              <a:gd name="connsiteX9" fmla="*/ 2429 w 37845"/>
              <a:gd name="connsiteY9" fmla="*/ 41 h 14874"/>
              <a:gd name="connsiteX10" fmla="*/ 35672 w 37845"/>
              <a:gd name="connsiteY10" fmla="*/ 41 h 14874"/>
              <a:gd name="connsiteX11" fmla="*/ 37945 w 37845"/>
              <a:gd name="connsiteY11" fmla="*/ 1817 h 14874"/>
              <a:gd name="connsiteX12" fmla="*/ 37831 w 37845"/>
              <a:gd name="connsiteY12" fmla="*/ 2485 h 14874"/>
              <a:gd name="connsiteX13" fmla="*/ 37221 w 37845"/>
              <a:gd name="connsiteY13" fmla="*/ 3153 h 14874"/>
              <a:gd name="connsiteX14" fmla="*/ 35842 w 37845"/>
              <a:gd name="connsiteY14" fmla="*/ 3536 h 14874"/>
              <a:gd name="connsiteX15" fmla="*/ 2259 w 37845"/>
              <a:gd name="connsiteY15" fmla="*/ 3536 h 14874"/>
              <a:gd name="connsiteX16" fmla="*/ 880 w 37845"/>
              <a:gd name="connsiteY16" fmla="*/ 3153 h 14874"/>
              <a:gd name="connsiteX17" fmla="*/ 269 w 37845"/>
              <a:gd name="connsiteY17" fmla="*/ 2485 h 14874"/>
              <a:gd name="connsiteX18" fmla="*/ 156 w 37845"/>
              <a:gd name="connsiteY18" fmla="*/ 1817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845" h="14874">
                <a:moveTo>
                  <a:pt x="2372" y="14915"/>
                </a:moveTo>
                <a:cubicBezTo>
                  <a:pt x="937" y="14915"/>
                  <a:pt x="156" y="14361"/>
                  <a:pt x="156" y="13196"/>
                </a:cubicBezTo>
                <a:cubicBezTo>
                  <a:pt x="156" y="12032"/>
                  <a:pt x="823" y="11421"/>
                  <a:pt x="2216" y="11421"/>
                </a:cubicBezTo>
                <a:cubicBezTo>
                  <a:pt x="2259" y="11421"/>
                  <a:pt x="2372" y="11421"/>
                  <a:pt x="2486" y="11421"/>
                </a:cubicBezTo>
                <a:cubicBezTo>
                  <a:pt x="2599" y="11463"/>
                  <a:pt x="2713" y="11463"/>
                  <a:pt x="2813" y="11463"/>
                </a:cubicBezTo>
                <a:lnTo>
                  <a:pt x="35842" y="11463"/>
                </a:lnTo>
                <a:cubicBezTo>
                  <a:pt x="37277" y="11463"/>
                  <a:pt x="38002" y="12032"/>
                  <a:pt x="38002" y="13196"/>
                </a:cubicBezTo>
                <a:cubicBezTo>
                  <a:pt x="38002" y="14361"/>
                  <a:pt x="37221" y="14915"/>
                  <a:pt x="35672" y="14915"/>
                </a:cubicBezTo>
                <a:close/>
                <a:moveTo>
                  <a:pt x="156" y="1817"/>
                </a:moveTo>
                <a:cubicBezTo>
                  <a:pt x="156" y="652"/>
                  <a:pt x="937" y="41"/>
                  <a:pt x="2429" y="41"/>
                </a:cubicBezTo>
                <a:lnTo>
                  <a:pt x="35672" y="41"/>
                </a:lnTo>
                <a:cubicBezTo>
                  <a:pt x="37221" y="41"/>
                  <a:pt x="37945" y="652"/>
                  <a:pt x="37945" y="1817"/>
                </a:cubicBezTo>
                <a:cubicBezTo>
                  <a:pt x="37945" y="2030"/>
                  <a:pt x="37888" y="2257"/>
                  <a:pt x="37831" y="2485"/>
                </a:cubicBezTo>
                <a:cubicBezTo>
                  <a:pt x="37775" y="2698"/>
                  <a:pt x="37561" y="2925"/>
                  <a:pt x="37221" y="3153"/>
                </a:cubicBezTo>
                <a:cubicBezTo>
                  <a:pt x="36894" y="3422"/>
                  <a:pt x="36453" y="3536"/>
                  <a:pt x="35842" y="3536"/>
                </a:cubicBezTo>
                <a:lnTo>
                  <a:pt x="2259" y="3536"/>
                </a:lnTo>
                <a:cubicBezTo>
                  <a:pt x="1704" y="3536"/>
                  <a:pt x="1207" y="3422"/>
                  <a:pt x="880" y="3153"/>
                </a:cubicBezTo>
                <a:cubicBezTo>
                  <a:pt x="540" y="2925"/>
                  <a:pt x="383" y="2641"/>
                  <a:pt x="269" y="2485"/>
                </a:cubicBezTo>
                <a:cubicBezTo>
                  <a:pt x="213" y="2257"/>
                  <a:pt x="156" y="2030"/>
                  <a:pt x="156" y="1817"/>
                </a:cubicBezTo>
                <a:close/>
              </a:path>
            </a:pathLst>
          </a:custGeom>
          <a:solidFill>
            <a:srgbClr val="666666"/>
          </a:solidFill>
          <a:ln w="14206" cap="flat">
            <a:noFill/>
            <a:prstDash val="solid"/>
            <a:miter/>
          </a:ln>
        </p:spPr>
        <p:txBody>
          <a:bodyPr rtlCol="0" anchor="ctr"/>
          <a:lstStyle/>
          <a:p>
            <a:endParaRPr lang="en-AE"/>
          </a:p>
        </p:txBody>
      </p:sp>
      <p:sp>
        <p:nvSpPr>
          <p:cNvPr id="252" name="Freeform: Shape 251">
            <a:extLst>
              <a:ext uri="{FF2B5EF4-FFF2-40B4-BE49-F238E27FC236}">
                <a16:creationId xmlns:a16="http://schemas.microsoft.com/office/drawing/2014/main" id="{DB76B6A4-6CCA-871B-09DC-FDCAB4EC74A4}"/>
              </a:ext>
            </a:extLst>
          </p:cNvPr>
          <p:cNvSpPr/>
          <p:nvPr/>
        </p:nvSpPr>
        <p:spPr>
          <a:xfrm>
            <a:off x="9222337" y="4209932"/>
            <a:ext cx="29923" cy="60539"/>
          </a:xfrm>
          <a:custGeom>
            <a:avLst/>
            <a:gdLst>
              <a:gd name="connsiteX0" fmla="*/ 157 w 19036"/>
              <a:gd name="connsiteY0" fmla="*/ 7088 h 38513"/>
              <a:gd name="connsiteX1" fmla="*/ 157 w 19036"/>
              <a:gd name="connsiteY1" fmla="*/ 3820 h 38513"/>
              <a:gd name="connsiteX2" fmla="*/ 11039 w 19036"/>
              <a:gd name="connsiteY2" fmla="*/ 41 h 38513"/>
              <a:gd name="connsiteX3" fmla="*/ 12090 w 19036"/>
              <a:gd name="connsiteY3" fmla="*/ 41 h 38513"/>
              <a:gd name="connsiteX4" fmla="*/ 12090 w 19036"/>
              <a:gd name="connsiteY4" fmla="*/ 35231 h 38513"/>
              <a:gd name="connsiteX5" fmla="*/ 19194 w 19036"/>
              <a:gd name="connsiteY5" fmla="*/ 35231 h 38513"/>
              <a:gd name="connsiteX6" fmla="*/ 19194 w 19036"/>
              <a:gd name="connsiteY6" fmla="*/ 38555 h 38513"/>
              <a:gd name="connsiteX7" fmla="*/ 498 w 19036"/>
              <a:gd name="connsiteY7" fmla="*/ 38555 h 38513"/>
              <a:gd name="connsiteX8" fmla="*/ 498 w 19036"/>
              <a:gd name="connsiteY8" fmla="*/ 35231 h 38513"/>
              <a:gd name="connsiteX9" fmla="*/ 7601 w 19036"/>
              <a:gd name="connsiteY9" fmla="*/ 35231 h 38513"/>
              <a:gd name="connsiteX10" fmla="*/ 7601 w 19036"/>
              <a:gd name="connsiteY10" fmla="*/ 5766 h 38513"/>
              <a:gd name="connsiteX11" fmla="*/ 157 w 19036"/>
              <a:gd name="connsiteY11" fmla="*/ 7088 h 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36" h="38513">
                <a:moveTo>
                  <a:pt x="157" y="7088"/>
                </a:moveTo>
                <a:lnTo>
                  <a:pt x="157" y="3820"/>
                </a:lnTo>
                <a:cubicBezTo>
                  <a:pt x="4703" y="3820"/>
                  <a:pt x="8312" y="2541"/>
                  <a:pt x="11039" y="41"/>
                </a:cubicBezTo>
                <a:lnTo>
                  <a:pt x="12090" y="41"/>
                </a:lnTo>
                <a:lnTo>
                  <a:pt x="12090" y="35231"/>
                </a:lnTo>
                <a:lnTo>
                  <a:pt x="19194" y="35231"/>
                </a:lnTo>
                <a:lnTo>
                  <a:pt x="19194" y="38555"/>
                </a:lnTo>
                <a:lnTo>
                  <a:pt x="498" y="38555"/>
                </a:lnTo>
                <a:lnTo>
                  <a:pt x="498" y="35231"/>
                </a:lnTo>
                <a:lnTo>
                  <a:pt x="7601" y="35231"/>
                </a:lnTo>
                <a:lnTo>
                  <a:pt x="7601" y="5766"/>
                </a:lnTo>
                <a:cubicBezTo>
                  <a:pt x="5314" y="6647"/>
                  <a:pt x="2871" y="7088"/>
                  <a:pt x="157" y="7088"/>
                </a:cubicBezTo>
                <a:close/>
              </a:path>
            </a:pathLst>
          </a:custGeom>
          <a:solidFill>
            <a:srgbClr val="666666"/>
          </a:solidFill>
          <a:ln w="14206" cap="flat">
            <a:noFill/>
            <a:prstDash val="solid"/>
            <a:miter/>
          </a:ln>
        </p:spPr>
        <p:txBody>
          <a:bodyPr rtlCol="0" anchor="ctr"/>
          <a:lstStyle/>
          <a:p>
            <a:endParaRPr lang="en-AE"/>
          </a:p>
        </p:txBody>
      </p:sp>
      <p:sp>
        <p:nvSpPr>
          <p:cNvPr id="253" name="Freeform: Shape 252">
            <a:extLst>
              <a:ext uri="{FF2B5EF4-FFF2-40B4-BE49-F238E27FC236}">
                <a16:creationId xmlns:a16="http://schemas.microsoft.com/office/drawing/2014/main" id="{52D94DE0-769D-D4DE-DCF7-59647AC6340D}"/>
              </a:ext>
            </a:extLst>
          </p:cNvPr>
          <p:cNvSpPr/>
          <p:nvPr/>
        </p:nvSpPr>
        <p:spPr>
          <a:xfrm>
            <a:off x="7705813" y="2388962"/>
            <a:ext cx="1935328" cy="293099"/>
          </a:xfrm>
          <a:custGeom>
            <a:avLst/>
            <a:gdLst>
              <a:gd name="connsiteX0" fmla="*/ 145 w 1231187"/>
              <a:gd name="connsiteY0" fmla="*/ 4 h 186459"/>
              <a:gd name="connsiteX1" fmla="*/ 1231332 w 1231187"/>
              <a:gd name="connsiteY1" fmla="*/ 4 h 186459"/>
              <a:gd name="connsiteX2" fmla="*/ 1231332 w 1231187"/>
              <a:gd name="connsiteY2" fmla="*/ 186463 h 186459"/>
              <a:gd name="connsiteX3" fmla="*/ 145 w 1231187"/>
              <a:gd name="connsiteY3" fmla="*/ 186463 h 186459"/>
            </a:gdLst>
            <a:ahLst/>
            <a:cxnLst>
              <a:cxn ang="0">
                <a:pos x="connsiteX0" y="connsiteY0"/>
              </a:cxn>
              <a:cxn ang="0">
                <a:pos x="connsiteX1" y="connsiteY1"/>
              </a:cxn>
              <a:cxn ang="0">
                <a:pos x="connsiteX2" y="connsiteY2"/>
              </a:cxn>
              <a:cxn ang="0">
                <a:pos x="connsiteX3" y="connsiteY3"/>
              </a:cxn>
            </a:cxnLst>
            <a:rect l="l" t="t" r="r" b="b"/>
            <a:pathLst>
              <a:path w="1231187" h="186459">
                <a:moveTo>
                  <a:pt x="145" y="4"/>
                </a:moveTo>
                <a:lnTo>
                  <a:pt x="1231332" y="4"/>
                </a:lnTo>
                <a:lnTo>
                  <a:pt x="1231332" y="186463"/>
                </a:lnTo>
                <a:lnTo>
                  <a:pt x="145" y="186463"/>
                </a:lnTo>
                <a:close/>
              </a:path>
            </a:pathLst>
          </a:custGeom>
          <a:solidFill>
            <a:srgbClr val="F2F2F2"/>
          </a:solidFill>
          <a:ln w="14206" cap="flat">
            <a:noFill/>
            <a:prstDash val="solid"/>
            <a:miter/>
          </a:ln>
        </p:spPr>
        <p:txBody>
          <a:bodyPr rtlCol="0" anchor="ctr"/>
          <a:lstStyle/>
          <a:p>
            <a:endParaRPr lang="en-AE"/>
          </a:p>
        </p:txBody>
      </p:sp>
      <p:sp>
        <p:nvSpPr>
          <p:cNvPr id="254" name="Freeform: Shape 253">
            <a:extLst>
              <a:ext uri="{FF2B5EF4-FFF2-40B4-BE49-F238E27FC236}">
                <a16:creationId xmlns:a16="http://schemas.microsoft.com/office/drawing/2014/main" id="{FBB1EEE2-FA51-0687-C221-6866237C8ED7}"/>
              </a:ext>
            </a:extLst>
          </p:cNvPr>
          <p:cNvSpPr/>
          <p:nvPr/>
        </p:nvSpPr>
        <p:spPr>
          <a:xfrm>
            <a:off x="8032923" y="2457699"/>
            <a:ext cx="101986" cy="123960"/>
          </a:xfrm>
          <a:custGeom>
            <a:avLst/>
            <a:gdLst>
              <a:gd name="connsiteX0" fmla="*/ 132 w 64880"/>
              <a:gd name="connsiteY0" fmla="*/ 78863 h 78859"/>
              <a:gd name="connsiteX1" fmla="*/ 132 w 64880"/>
              <a:gd name="connsiteY1" fmla="*/ 3 h 78859"/>
              <a:gd name="connsiteX2" fmla="*/ 28047 w 64880"/>
              <a:gd name="connsiteY2" fmla="*/ 3 h 78859"/>
              <a:gd name="connsiteX3" fmla="*/ 47638 w 64880"/>
              <a:gd name="connsiteY3" fmla="*/ 5331 h 78859"/>
              <a:gd name="connsiteX4" fmla="*/ 60452 w 64880"/>
              <a:gd name="connsiteY4" fmla="*/ 20148 h 78859"/>
              <a:gd name="connsiteX5" fmla="*/ 65012 w 64880"/>
              <a:gd name="connsiteY5" fmla="*/ 40023 h 78859"/>
              <a:gd name="connsiteX6" fmla="*/ 55693 w 64880"/>
              <a:gd name="connsiteY6" fmla="*/ 66489 h 78859"/>
              <a:gd name="connsiteX7" fmla="*/ 33772 w 64880"/>
              <a:gd name="connsiteY7" fmla="*/ 78650 h 78859"/>
              <a:gd name="connsiteX8" fmla="*/ 28218 w 64880"/>
              <a:gd name="connsiteY8" fmla="*/ 78863 h 78859"/>
              <a:gd name="connsiteX9" fmla="*/ 10019 w 64880"/>
              <a:gd name="connsiteY9" fmla="*/ 72485 h 78859"/>
              <a:gd name="connsiteX10" fmla="*/ 26215 w 64880"/>
              <a:gd name="connsiteY10" fmla="*/ 72485 h 78859"/>
              <a:gd name="connsiteX11" fmla="*/ 48419 w 64880"/>
              <a:gd name="connsiteY11" fmla="*/ 62057 h 78859"/>
              <a:gd name="connsiteX12" fmla="*/ 55125 w 64880"/>
              <a:gd name="connsiteY12" fmla="*/ 40136 h 78859"/>
              <a:gd name="connsiteX13" fmla="*/ 47468 w 64880"/>
              <a:gd name="connsiteY13" fmla="*/ 16042 h 78859"/>
              <a:gd name="connsiteX14" fmla="*/ 26215 w 64880"/>
              <a:gd name="connsiteY14" fmla="*/ 6339 h 78859"/>
              <a:gd name="connsiteX15" fmla="*/ 10019 w 64880"/>
              <a:gd name="connsiteY15" fmla="*/ 6339 h 7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880" h="78859">
                <a:moveTo>
                  <a:pt x="132" y="78863"/>
                </a:moveTo>
                <a:lnTo>
                  <a:pt x="132" y="3"/>
                </a:lnTo>
                <a:lnTo>
                  <a:pt x="28047" y="3"/>
                </a:lnTo>
                <a:cubicBezTo>
                  <a:pt x="35591" y="3"/>
                  <a:pt x="42140" y="1779"/>
                  <a:pt x="47638" y="5331"/>
                </a:cubicBezTo>
                <a:cubicBezTo>
                  <a:pt x="53193" y="8939"/>
                  <a:pt x="57469" y="13883"/>
                  <a:pt x="60452" y="20148"/>
                </a:cubicBezTo>
                <a:cubicBezTo>
                  <a:pt x="63450" y="26427"/>
                  <a:pt x="65012" y="33033"/>
                  <a:pt x="65012" y="40023"/>
                </a:cubicBezTo>
                <a:cubicBezTo>
                  <a:pt x="65012" y="50564"/>
                  <a:pt x="61901" y="59386"/>
                  <a:pt x="55693" y="66489"/>
                </a:cubicBezTo>
                <a:cubicBezTo>
                  <a:pt x="49471" y="73593"/>
                  <a:pt x="42140" y="77641"/>
                  <a:pt x="33772" y="78650"/>
                </a:cubicBezTo>
                <a:cubicBezTo>
                  <a:pt x="32494" y="78806"/>
                  <a:pt x="30661" y="78863"/>
                  <a:pt x="28218" y="78863"/>
                </a:cubicBezTo>
                <a:close/>
                <a:moveTo>
                  <a:pt x="10019" y="72485"/>
                </a:moveTo>
                <a:lnTo>
                  <a:pt x="26215" y="72485"/>
                </a:lnTo>
                <a:cubicBezTo>
                  <a:pt x="35705" y="72485"/>
                  <a:pt x="43092" y="68990"/>
                  <a:pt x="48419" y="62057"/>
                </a:cubicBezTo>
                <a:cubicBezTo>
                  <a:pt x="52852" y="56218"/>
                  <a:pt x="55125" y="48902"/>
                  <a:pt x="55125" y="40136"/>
                </a:cubicBezTo>
                <a:cubicBezTo>
                  <a:pt x="55125" y="30533"/>
                  <a:pt x="52582" y="22478"/>
                  <a:pt x="47468" y="16042"/>
                </a:cubicBezTo>
                <a:cubicBezTo>
                  <a:pt x="42481" y="9550"/>
                  <a:pt x="35378" y="6339"/>
                  <a:pt x="26215" y="6339"/>
                </a:cubicBezTo>
                <a:lnTo>
                  <a:pt x="10019" y="6339"/>
                </a:lnTo>
                <a:close/>
              </a:path>
            </a:pathLst>
          </a:custGeom>
          <a:solidFill>
            <a:srgbClr val="000000"/>
          </a:solidFill>
          <a:ln w="14206" cap="flat">
            <a:noFill/>
            <a:prstDash val="solid"/>
            <a:miter/>
          </a:ln>
        </p:spPr>
        <p:txBody>
          <a:bodyPr rtlCol="0" anchor="ctr"/>
          <a:lstStyle/>
          <a:p>
            <a:endParaRPr lang="en-AE"/>
          </a:p>
        </p:txBody>
      </p:sp>
      <p:sp>
        <p:nvSpPr>
          <p:cNvPr id="255" name="Freeform: Shape 254">
            <a:extLst>
              <a:ext uri="{FF2B5EF4-FFF2-40B4-BE49-F238E27FC236}">
                <a16:creationId xmlns:a16="http://schemas.microsoft.com/office/drawing/2014/main" id="{E376A920-CE99-CFF3-8DE8-965C5C3CC38D}"/>
              </a:ext>
            </a:extLst>
          </p:cNvPr>
          <p:cNvSpPr/>
          <p:nvPr/>
        </p:nvSpPr>
        <p:spPr>
          <a:xfrm>
            <a:off x="8162042" y="2457699"/>
            <a:ext cx="91670" cy="123960"/>
          </a:xfrm>
          <a:custGeom>
            <a:avLst/>
            <a:gdLst>
              <a:gd name="connsiteX0" fmla="*/ 134 w 58317"/>
              <a:gd name="connsiteY0" fmla="*/ 78863 h 78859"/>
              <a:gd name="connsiteX1" fmla="*/ 134 w 58317"/>
              <a:gd name="connsiteY1" fmla="*/ 3 h 78859"/>
              <a:gd name="connsiteX2" fmla="*/ 25323 w 58317"/>
              <a:gd name="connsiteY2" fmla="*/ 3 h 78859"/>
              <a:gd name="connsiteX3" fmla="*/ 39259 w 58317"/>
              <a:gd name="connsiteY3" fmla="*/ 1950 h 78859"/>
              <a:gd name="connsiteX4" fmla="*/ 48692 w 58317"/>
              <a:gd name="connsiteY4" fmla="*/ 6950 h 78859"/>
              <a:gd name="connsiteX5" fmla="*/ 53679 w 58317"/>
              <a:gd name="connsiteY5" fmla="*/ 13329 h 78859"/>
              <a:gd name="connsiteX6" fmla="*/ 55284 w 58317"/>
              <a:gd name="connsiteY6" fmla="*/ 19764 h 78859"/>
              <a:gd name="connsiteX7" fmla="*/ 50411 w 58317"/>
              <a:gd name="connsiteY7" fmla="*/ 30362 h 78859"/>
              <a:gd name="connsiteX8" fmla="*/ 36205 w 58317"/>
              <a:gd name="connsiteY8" fmla="*/ 37636 h 78859"/>
              <a:gd name="connsiteX9" fmla="*/ 51846 w 58317"/>
              <a:gd name="connsiteY9" fmla="*/ 44512 h 78859"/>
              <a:gd name="connsiteX10" fmla="*/ 58452 w 58317"/>
              <a:gd name="connsiteY10" fmla="*/ 57497 h 78859"/>
              <a:gd name="connsiteX11" fmla="*/ 51235 w 58317"/>
              <a:gd name="connsiteY11" fmla="*/ 71703 h 78859"/>
              <a:gd name="connsiteX12" fmla="*/ 34031 w 58317"/>
              <a:gd name="connsiteY12" fmla="*/ 78650 h 78859"/>
              <a:gd name="connsiteX13" fmla="*/ 28263 w 58317"/>
              <a:gd name="connsiteY13" fmla="*/ 78863 h 78859"/>
              <a:gd name="connsiteX14" fmla="*/ 9667 w 58317"/>
              <a:gd name="connsiteY14" fmla="*/ 72485 h 78859"/>
              <a:gd name="connsiteX15" fmla="*/ 25763 w 58317"/>
              <a:gd name="connsiteY15" fmla="*/ 72485 h 78859"/>
              <a:gd name="connsiteX16" fmla="*/ 43251 w 58317"/>
              <a:gd name="connsiteY16" fmla="*/ 67711 h 78859"/>
              <a:gd name="connsiteX17" fmla="*/ 49189 w 58317"/>
              <a:gd name="connsiteY17" fmla="*/ 57383 h 78859"/>
              <a:gd name="connsiteX18" fmla="*/ 43251 w 58317"/>
              <a:gd name="connsiteY18" fmla="*/ 46728 h 78859"/>
              <a:gd name="connsiteX19" fmla="*/ 29101 w 58317"/>
              <a:gd name="connsiteY19" fmla="*/ 41458 h 78859"/>
              <a:gd name="connsiteX20" fmla="*/ 23277 w 58317"/>
              <a:gd name="connsiteY20" fmla="*/ 41358 h 78859"/>
              <a:gd name="connsiteX21" fmla="*/ 9781 w 58317"/>
              <a:gd name="connsiteY21" fmla="*/ 41358 h 78859"/>
              <a:gd name="connsiteX22" fmla="*/ 9624 w 58317"/>
              <a:gd name="connsiteY22" fmla="*/ 45563 h 78859"/>
              <a:gd name="connsiteX23" fmla="*/ 9667 w 58317"/>
              <a:gd name="connsiteY23" fmla="*/ 34298 h 78859"/>
              <a:gd name="connsiteX24" fmla="*/ 23277 w 58317"/>
              <a:gd name="connsiteY24" fmla="*/ 34298 h 78859"/>
              <a:gd name="connsiteX25" fmla="*/ 40140 w 58317"/>
              <a:gd name="connsiteY25" fmla="*/ 29865 h 78859"/>
              <a:gd name="connsiteX26" fmla="*/ 46362 w 58317"/>
              <a:gd name="connsiteY26" fmla="*/ 19878 h 78859"/>
              <a:gd name="connsiteX27" fmla="*/ 40467 w 58317"/>
              <a:gd name="connsiteY27" fmla="*/ 10615 h 78859"/>
              <a:gd name="connsiteX28" fmla="*/ 22709 w 58317"/>
              <a:gd name="connsiteY28" fmla="*/ 6339 h 78859"/>
              <a:gd name="connsiteX29" fmla="*/ 9781 w 58317"/>
              <a:gd name="connsiteY29" fmla="*/ 6339 h 78859"/>
              <a:gd name="connsiteX30" fmla="*/ 9624 w 58317"/>
              <a:gd name="connsiteY30" fmla="*/ 10331 h 7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317" h="78859">
                <a:moveTo>
                  <a:pt x="134" y="78863"/>
                </a:moveTo>
                <a:lnTo>
                  <a:pt x="134" y="3"/>
                </a:lnTo>
                <a:lnTo>
                  <a:pt x="25323" y="3"/>
                </a:lnTo>
                <a:cubicBezTo>
                  <a:pt x="30536" y="3"/>
                  <a:pt x="35139" y="671"/>
                  <a:pt x="39259" y="1950"/>
                </a:cubicBezTo>
                <a:cubicBezTo>
                  <a:pt x="43308" y="3171"/>
                  <a:pt x="46462" y="4833"/>
                  <a:pt x="48692" y="6950"/>
                </a:cubicBezTo>
                <a:cubicBezTo>
                  <a:pt x="50908" y="8996"/>
                  <a:pt x="52571" y="11113"/>
                  <a:pt x="53679" y="13329"/>
                </a:cubicBezTo>
                <a:cubicBezTo>
                  <a:pt x="54730" y="15488"/>
                  <a:pt x="55284" y="17662"/>
                  <a:pt x="55284" y="19764"/>
                </a:cubicBezTo>
                <a:cubicBezTo>
                  <a:pt x="55284" y="23543"/>
                  <a:pt x="53679" y="27095"/>
                  <a:pt x="50411" y="30362"/>
                </a:cubicBezTo>
                <a:cubicBezTo>
                  <a:pt x="47186" y="33644"/>
                  <a:pt x="42413" y="36031"/>
                  <a:pt x="36205" y="37636"/>
                </a:cubicBezTo>
                <a:cubicBezTo>
                  <a:pt x="42299" y="38631"/>
                  <a:pt x="47527" y="40904"/>
                  <a:pt x="51846" y="44512"/>
                </a:cubicBezTo>
                <a:cubicBezTo>
                  <a:pt x="56293" y="48120"/>
                  <a:pt x="58452" y="52453"/>
                  <a:pt x="58452" y="57497"/>
                </a:cubicBezTo>
                <a:cubicBezTo>
                  <a:pt x="58452" y="63051"/>
                  <a:pt x="56065" y="67768"/>
                  <a:pt x="51235" y="71703"/>
                </a:cubicBezTo>
                <a:cubicBezTo>
                  <a:pt x="46462" y="75653"/>
                  <a:pt x="40694" y="77926"/>
                  <a:pt x="34031" y="78650"/>
                </a:cubicBezTo>
                <a:cubicBezTo>
                  <a:pt x="32753" y="78806"/>
                  <a:pt x="30820" y="78863"/>
                  <a:pt x="28263" y="78863"/>
                </a:cubicBezTo>
                <a:close/>
                <a:moveTo>
                  <a:pt x="9667" y="72485"/>
                </a:moveTo>
                <a:lnTo>
                  <a:pt x="25763" y="72485"/>
                </a:lnTo>
                <a:cubicBezTo>
                  <a:pt x="33477" y="72485"/>
                  <a:pt x="39302" y="70879"/>
                  <a:pt x="43251" y="67711"/>
                </a:cubicBezTo>
                <a:cubicBezTo>
                  <a:pt x="47186" y="64543"/>
                  <a:pt x="49189" y="61105"/>
                  <a:pt x="49189" y="57383"/>
                </a:cubicBezTo>
                <a:cubicBezTo>
                  <a:pt x="49189" y="53235"/>
                  <a:pt x="47186" y="49683"/>
                  <a:pt x="43251" y="46728"/>
                </a:cubicBezTo>
                <a:cubicBezTo>
                  <a:pt x="39302" y="43787"/>
                  <a:pt x="34585" y="42012"/>
                  <a:pt x="29101" y="41458"/>
                </a:cubicBezTo>
                <a:cubicBezTo>
                  <a:pt x="28434" y="41358"/>
                  <a:pt x="26488" y="41358"/>
                  <a:pt x="23277" y="41358"/>
                </a:cubicBezTo>
                <a:lnTo>
                  <a:pt x="9781" y="41358"/>
                </a:lnTo>
                <a:lnTo>
                  <a:pt x="9624" y="45563"/>
                </a:lnTo>
                <a:close/>
                <a:moveTo>
                  <a:pt x="9667" y="34298"/>
                </a:moveTo>
                <a:lnTo>
                  <a:pt x="23277" y="34298"/>
                </a:lnTo>
                <a:cubicBezTo>
                  <a:pt x="30380" y="34298"/>
                  <a:pt x="36034" y="32806"/>
                  <a:pt x="40140" y="29865"/>
                </a:cubicBezTo>
                <a:cubicBezTo>
                  <a:pt x="44246" y="26924"/>
                  <a:pt x="46362" y="23600"/>
                  <a:pt x="46362" y="19878"/>
                </a:cubicBezTo>
                <a:cubicBezTo>
                  <a:pt x="46362" y="16540"/>
                  <a:pt x="44359" y="13443"/>
                  <a:pt x="40467" y="10615"/>
                </a:cubicBezTo>
                <a:cubicBezTo>
                  <a:pt x="36588" y="7774"/>
                  <a:pt x="30650" y="6339"/>
                  <a:pt x="22709" y="6339"/>
                </a:cubicBezTo>
                <a:lnTo>
                  <a:pt x="9781" y="6339"/>
                </a:lnTo>
                <a:lnTo>
                  <a:pt x="9624" y="10331"/>
                </a:lnTo>
                <a:close/>
              </a:path>
            </a:pathLst>
          </a:custGeom>
          <a:solidFill>
            <a:srgbClr val="000000"/>
          </a:solidFill>
          <a:ln w="14206" cap="flat">
            <a:noFill/>
            <a:prstDash val="solid"/>
            <a:miter/>
          </a:ln>
        </p:spPr>
        <p:txBody>
          <a:bodyPr rtlCol="0" anchor="ctr"/>
          <a:lstStyle/>
          <a:p>
            <a:endParaRPr lang="en-AE"/>
          </a:p>
        </p:txBody>
      </p:sp>
      <p:sp>
        <p:nvSpPr>
          <p:cNvPr id="256" name="Freeform: Shape 255">
            <a:extLst>
              <a:ext uri="{FF2B5EF4-FFF2-40B4-BE49-F238E27FC236}">
                <a16:creationId xmlns:a16="http://schemas.microsoft.com/office/drawing/2014/main" id="{6BA3E359-A91B-D312-341E-FC33B12B53EB}"/>
              </a:ext>
            </a:extLst>
          </p:cNvPr>
          <p:cNvSpPr/>
          <p:nvPr/>
        </p:nvSpPr>
        <p:spPr>
          <a:xfrm>
            <a:off x="8277273" y="2460334"/>
            <a:ext cx="16056" cy="121326"/>
          </a:xfrm>
          <a:custGeom>
            <a:avLst/>
            <a:gdLst>
              <a:gd name="connsiteX0" fmla="*/ 136 w 10214"/>
              <a:gd name="connsiteY0" fmla="*/ 10147 h 77183"/>
              <a:gd name="connsiteX1" fmla="*/ 136 w 10214"/>
              <a:gd name="connsiteY1" fmla="*/ 3 h 77183"/>
              <a:gd name="connsiteX2" fmla="*/ 10350 w 10214"/>
              <a:gd name="connsiteY2" fmla="*/ 3 h 77183"/>
              <a:gd name="connsiteX3" fmla="*/ 10350 w 10214"/>
              <a:gd name="connsiteY3" fmla="*/ 10147 h 77183"/>
              <a:gd name="connsiteX4" fmla="*/ 904 w 10214"/>
              <a:gd name="connsiteY4" fmla="*/ 77187 h 77183"/>
              <a:gd name="connsiteX5" fmla="*/ 904 w 10214"/>
              <a:gd name="connsiteY5" fmla="*/ 26640 h 77183"/>
              <a:gd name="connsiteX6" fmla="*/ 9399 w 10214"/>
              <a:gd name="connsiteY6" fmla="*/ 26640 h 77183"/>
              <a:gd name="connsiteX7" fmla="*/ 9399 w 10214"/>
              <a:gd name="connsiteY7" fmla="*/ 77187 h 7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14" h="77183">
                <a:moveTo>
                  <a:pt x="136" y="10147"/>
                </a:moveTo>
                <a:lnTo>
                  <a:pt x="136" y="3"/>
                </a:lnTo>
                <a:lnTo>
                  <a:pt x="10350" y="3"/>
                </a:lnTo>
                <a:lnTo>
                  <a:pt x="10350" y="10147"/>
                </a:lnTo>
                <a:close/>
                <a:moveTo>
                  <a:pt x="904" y="77187"/>
                </a:moveTo>
                <a:lnTo>
                  <a:pt x="904" y="26640"/>
                </a:lnTo>
                <a:lnTo>
                  <a:pt x="9399" y="26640"/>
                </a:lnTo>
                <a:lnTo>
                  <a:pt x="9399" y="77187"/>
                </a:lnTo>
                <a:close/>
              </a:path>
            </a:pathLst>
          </a:custGeom>
          <a:solidFill>
            <a:srgbClr val="000000"/>
          </a:solidFill>
          <a:ln w="14206" cap="flat">
            <a:noFill/>
            <a:prstDash val="solid"/>
            <a:miter/>
          </a:ln>
        </p:spPr>
        <p:txBody>
          <a:bodyPr rtlCol="0" anchor="ctr"/>
          <a:lstStyle/>
          <a:p>
            <a:endParaRPr lang="en-AE"/>
          </a:p>
        </p:txBody>
      </p:sp>
      <p:sp>
        <p:nvSpPr>
          <p:cNvPr id="257" name="Freeform: Shape 256">
            <a:extLst>
              <a:ext uri="{FF2B5EF4-FFF2-40B4-BE49-F238E27FC236}">
                <a16:creationId xmlns:a16="http://schemas.microsoft.com/office/drawing/2014/main" id="{A65D9794-BBBC-69AC-12BB-13A21428735B}"/>
              </a:ext>
            </a:extLst>
          </p:cNvPr>
          <p:cNvSpPr/>
          <p:nvPr/>
        </p:nvSpPr>
        <p:spPr>
          <a:xfrm>
            <a:off x="8309899" y="2479695"/>
            <a:ext cx="56074" cy="103975"/>
          </a:xfrm>
          <a:custGeom>
            <a:avLst/>
            <a:gdLst>
              <a:gd name="connsiteX0" fmla="*/ 137 w 35672"/>
              <a:gd name="connsiteY0" fmla="*/ 20972 h 66145"/>
              <a:gd name="connsiteX1" fmla="*/ 137 w 35672"/>
              <a:gd name="connsiteY1" fmla="*/ 14324 h 66145"/>
              <a:gd name="connsiteX2" fmla="*/ 9897 w 35672"/>
              <a:gd name="connsiteY2" fmla="*/ 14324 h 66145"/>
              <a:gd name="connsiteX3" fmla="*/ 9897 w 35672"/>
              <a:gd name="connsiteY3" fmla="*/ 4 h 66145"/>
              <a:gd name="connsiteX4" fmla="*/ 17839 w 35672"/>
              <a:gd name="connsiteY4" fmla="*/ 4 h 66145"/>
              <a:gd name="connsiteX5" fmla="*/ 17839 w 35672"/>
              <a:gd name="connsiteY5" fmla="*/ 14324 h 66145"/>
              <a:gd name="connsiteX6" fmla="*/ 33878 w 35672"/>
              <a:gd name="connsiteY6" fmla="*/ 14324 h 66145"/>
              <a:gd name="connsiteX7" fmla="*/ 33878 w 35672"/>
              <a:gd name="connsiteY7" fmla="*/ 20972 h 66145"/>
              <a:gd name="connsiteX8" fmla="*/ 17839 w 35672"/>
              <a:gd name="connsiteY8" fmla="*/ 20972 h 66145"/>
              <a:gd name="connsiteX9" fmla="*/ 17839 w 35672"/>
              <a:gd name="connsiteY9" fmla="*/ 48945 h 66145"/>
              <a:gd name="connsiteX10" fmla="*/ 23990 w 35672"/>
              <a:gd name="connsiteY10" fmla="*/ 58818 h 66145"/>
              <a:gd name="connsiteX11" fmla="*/ 33991 w 35672"/>
              <a:gd name="connsiteY11" fmla="*/ 55110 h 66145"/>
              <a:gd name="connsiteX12" fmla="*/ 35810 w 35672"/>
              <a:gd name="connsiteY12" fmla="*/ 61816 h 66145"/>
              <a:gd name="connsiteX13" fmla="*/ 19003 w 35672"/>
              <a:gd name="connsiteY13" fmla="*/ 66149 h 66145"/>
              <a:gd name="connsiteX14" fmla="*/ 9684 w 35672"/>
              <a:gd name="connsiteY14" fmla="*/ 51559 h 66145"/>
              <a:gd name="connsiteX15" fmla="*/ 9684 w 35672"/>
              <a:gd name="connsiteY15" fmla="*/ 20972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72" h="66145">
                <a:moveTo>
                  <a:pt x="137" y="20972"/>
                </a:moveTo>
                <a:lnTo>
                  <a:pt x="137" y="14324"/>
                </a:lnTo>
                <a:lnTo>
                  <a:pt x="9897" y="14324"/>
                </a:lnTo>
                <a:lnTo>
                  <a:pt x="9897" y="4"/>
                </a:lnTo>
                <a:lnTo>
                  <a:pt x="17839" y="4"/>
                </a:lnTo>
                <a:lnTo>
                  <a:pt x="17839" y="14324"/>
                </a:lnTo>
                <a:lnTo>
                  <a:pt x="33878" y="14324"/>
                </a:lnTo>
                <a:lnTo>
                  <a:pt x="33878" y="20972"/>
                </a:lnTo>
                <a:lnTo>
                  <a:pt x="17839" y="20972"/>
                </a:lnTo>
                <a:lnTo>
                  <a:pt x="17839" y="48945"/>
                </a:lnTo>
                <a:cubicBezTo>
                  <a:pt x="17839" y="55551"/>
                  <a:pt x="19884" y="58818"/>
                  <a:pt x="23990" y="58818"/>
                </a:cubicBezTo>
                <a:cubicBezTo>
                  <a:pt x="27158" y="58818"/>
                  <a:pt x="30482" y="57596"/>
                  <a:pt x="33991" y="55110"/>
                </a:cubicBezTo>
                <a:lnTo>
                  <a:pt x="35810" y="61816"/>
                </a:lnTo>
                <a:cubicBezTo>
                  <a:pt x="30440" y="64700"/>
                  <a:pt x="24828" y="66149"/>
                  <a:pt x="19003" y="66149"/>
                </a:cubicBezTo>
                <a:cubicBezTo>
                  <a:pt x="12781" y="66149"/>
                  <a:pt x="9684" y="61262"/>
                  <a:pt x="9684" y="51559"/>
                </a:cubicBezTo>
                <a:lnTo>
                  <a:pt x="9684" y="20972"/>
                </a:lnTo>
                <a:close/>
              </a:path>
            </a:pathLst>
          </a:custGeom>
          <a:solidFill>
            <a:srgbClr val="000000"/>
          </a:solidFill>
          <a:ln w="14206" cap="flat">
            <a:noFill/>
            <a:prstDash val="solid"/>
            <a:miter/>
          </a:ln>
        </p:spPr>
        <p:txBody>
          <a:bodyPr rtlCol="0" anchor="ctr"/>
          <a:lstStyle/>
          <a:p>
            <a:endParaRPr lang="en-AE"/>
          </a:p>
        </p:txBody>
      </p:sp>
      <p:sp>
        <p:nvSpPr>
          <p:cNvPr id="258" name="Freeform: Shape 257">
            <a:extLst>
              <a:ext uri="{FF2B5EF4-FFF2-40B4-BE49-F238E27FC236}">
                <a16:creationId xmlns:a16="http://schemas.microsoft.com/office/drawing/2014/main" id="{DDBFC937-691C-03E3-1291-9E698525ED8C}"/>
              </a:ext>
            </a:extLst>
          </p:cNvPr>
          <p:cNvSpPr/>
          <p:nvPr/>
        </p:nvSpPr>
        <p:spPr>
          <a:xfrm>
            <a:off x="8388149" y="2457699"/>
            <a:ext cx="92116" cy="123960"/>
          </a:xfrm>
          <a:custGeom>
            <a:avLst/>
            <a:gdLst>
              <a:gd name="connsiteX0" fmla="*/ 139 w 58601"/>
              <a:gd name="connsiteY0" fmla="*/ 78863 h 78859"/>
              <a:gd name="connsiteX1" fmla="*/ 139 w 58601"/>
              <a:gd name="connsiteY1" fmla="*/ 3 h 78859"/>
              <a:gd name="connsiteX2" fmla="*/ 14346 w 58601"/>
              <a:gd name="connsiteY2" fmla="*/ 3 h 78859"/>
              <a:gd name="connsiteX3" fmla="*/ 45472 w 58601"/>
              <a:gd name="connsiteY3" fmla="*/ 61830 h 78859"/>
              <a:gd name="connsiteX4" fmla="*/ 49919 w 58601"/>
              <a:gd name="connsiteY4" fmla="*/ 70936 h 78859"/>
              <a:gd name="connsiteX5" fmla="*/ 49919 w 58601"/>
              <a:gd name="connsiteY5" fmla="*/ 3 h 78859"/>
              <a:gd name="connsiteX6" fmla="*/ 58741 w 58601"/>
              <a:gd name="connsiteY6" fmla="*/ 3 h 78859"/>
              <a:gd name="connsiteX7" fmla="*/ 58741 w 58601"/>
              <a:gd name="connsiteY7" fmla="*/ 78863 h 78859"/>
              <a:gd name="connsiteX8" fmla="*/ 44535 w 58601"/>
              <a:gd name="connsiteY8" fmla="*/ 78863 h 78859"/>
              <a:gd name="connsiteX9" fmla="*/ 13394 w 58601"/>
              <a:gd name="connsiteY9" fmla="*/ 17051 h 78859"/>
              <a:gd name="connsiteX10" fmla="*/ 8962 w 58601"/>
              <a:gd name="connsiteY10" fmla="*/ 7945 h 78859"/>
              <a:gd name="connsiteX11" fmla="*/ 8962 w 58601"/>
              <a:gd name="connsiteY11" fmla="*/ 78863 h 7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01" h="78859">
                <a:moveTo>
                  <a:pt x="139" y="78863"/>
                </a:moveTo>
                <a:lnTo>
                  <a:pt x="139" y="3"/>
                </a:lnTo>
                <a:lnTo>
                  <a:pt x="14346" y="3"/>
                </a:lnTo>
                <a:lnTo>
                  <a:pt x="45472" y="61830"/>
                </a:lnTo>
                <a:lnTo>
                  <a:pt x="49919" y="70936"/>
                </a:lnTo>
                <a:lnTo>
                  <a:pt x="49919" y="3"/>
                </a:lnTo>
                <a:lnTo>
                  <a:pt x="58741" y="3"/>
                </a:lnTo>
                <a:lnTo>
                  <a:pt x="58741" y="78863"/>
                </a:lnTo>
                <a:lnTo>
                  <a:pt x="44535" y="78863"/>
                </a:lnTo>
                <a:lnTo>
                  <a:pt x="13394" y="17051"/>
                </a:lnTo>
                <a:lnTo>
                  <a:pt x="8962" y="7945"/>
                </a:lnTo>
                <a:lnTo>
                  <a:pt x="8962" y="78863"/>
                </a:lnTo>
                <a:close/>
              </a:path>
            </a:pathLst>
          </a:custGeom>
          <a:solidFill>
            <a:srgbClr val="000000"/>
          </a:solidFill>
          <a:ln w="14206" cap="flat">
            <a:noFill/>
            <a:prstDash val="solid"/>
            <a:miter/>
          </a:ln>
        </p:spPr>
        <p:txBody>
          <a:bodyPr rtlCol="0" anchor="ctr"/>
          <a:lstStyle/>
          <a:p>
            <a:endParaRPr lang="en-AE"/>
          </a:p>
        </p:txBody>
      </p:sp>
      <p:sp>
        <p:nvSpPr>
          <p:cNvPr id="259" name="Freeform: Shape 258">
            <a:extLst>
              <a:ext uri="{FF2B5EF4-FFF2-40B4-BE49-F238E27FC236}">
                <a16:creationId xmlns:a16="http://schemas.microsoft.com/office/drawing/2014/main" id="{F9D50844-D1DB-9570-AD09-15954D193510}"/>
              </a:ext>
            </a:extLst>
          </p:cNvPr>
          <p:cNvSpPr/>
          <p:nvPr/>
        </p:nvSpPr>
        <p:spPr>
          <a:xfrm>
            <a:off x="8503624" y="2499325"/>
            <a:ext cx="67887" cy="84345"/>
          </a:xfrm>
          <a:custGeom>
            <a:avLst/>
            <a:gdLst>
              <a:gd name="connsiteX0" fmla="*/ 142 w 43187"/>
              <a:gd name="connsiteY0" fmla="*/ 26698 h 53657"/>
              <a:gd name="connsiteX1" fmla="*/ 6975 w 43187"/>
              <a:gd name="connsiteY1" fmla="*/ 7718 h 53657"/>
              <a:gd name="connsiteX2" fmla="*/ 23071 w 43187"/>
              <a:gd name="connsiteY2" fmla="*/ 4 h 53657"/>
              <a:gd name="connsiteX3" fmla="*/ 29506 w 43187"/>
              <a:gd name="connsiteY3" fmla="*/ 1112 h 53657"/>
              <a:gd name="connsiteX4" fmla="*/ 35715 w 43187"/>
              <a:gd name="connsiteY4" fmla="*/ 4663 h 53657"/>
              <a:gd name="connsiteX5" fmla="*/ 40942 w 43187"/>
              <a:gd name="connsiteY5" fmla="*/ 12150 h 53657"/>
              <a:gd name="connsiteX6" fmla="*/ 43329 w 43187"/>
              <a:gd name="connsiteY6" fmla="*/ 24084 h 53657"/>
              <a:gd name="connsiteX7" fmla="*/ 43329 w 43187"/>
              <a:gd name="connsiteY7" fmla="*/ 27351 h 53657"/>
              <a:gd name="connsiteX8" fmla="*/ 8083 w 43187"/>
              <a:gd name="connsiteY8" fmla="*/ 27351 h 53657"/>
              <a:gd name="connsiteX9" fmla="*/ 13297 w 43187"/>
              <a:gd name="connsiteY9" fmla="*/ 41288 h 53657"/>
              <a:gd name="connsiteX10" fmla="*/ 24903 w 43187"/>
              <a:gd name="connsiteY10" fmla="*/ 46615 h 53657"/>
              <a:gd name="connsiteX11" fmla="*/ 42164 w 43187"/>
              <a:gd name="connsiteY11" fmla="*/ 40350 h 53657"/>
              <a:gd name="connsiteX12" fmla="*/ 42875 w 43187"/>
              <a:gd name="connsiteY12" fmla="*/ 47837 h 53657"/>
              <a:gd name="connsiteX13" fmla="*/ 24903 w 43187"/>
              <a:gd name="connsiteY13" fmla="*/ 53661 h 53657"/>
              <a:gd name="connsiteX14" fmla="*/ 7088 w 43187"/>
              <a:gd name="connsiteY14" fmla="*/ 45677 h 53657"/>
              <a:gd name="connsiteX15" fmla="*/ 142 w 43187"/>
              <a:gd name="connsiteY15" fmla="*/ 26698 h 53657"/>
              <a:gd name="connsiteX16" fmla="*/ 8637 w 43187"/>
              <a:gd name="connsiteY16" fmla="*/ 21143 h 53657"/>
              <a:gd name="connsiteX17" fmla="*/ 36837 w 43187"/>
              <a:gd name="connsiteY17" fmla="*/ 21143 h 53657"/>
              <a:gd name="connsiteX18" fmla="*/ 34393 w 43187"/>
              <a:gd name="connsiteY18" fmla="*/ 13656 h 53657"/>
              <a:gd name="connsiteX19" fmla="*/ 30387 w 43187"/>
              <a:gd name="connsiteY19" fmla="*/ 9266 h 53657"/>
              <a:gd name="connsiteX20" fmla="*/ 26395 w 43187"/>
              <a:gd name="connsiteY20" fmla="*/ 7491 h 53657"/>
              <a:gd name="connsiteX21" fmla="*/ 23071 w 43187"/>
              <a:gd name="connsiteY21" fmla="*/ 7050 h 53657"/>
              <a:gd name="connsiteX22" fmla="*/ 13524 w 43187"/>
              <a:gd name="connsiteY22" fmla="*/ 11483 h 53657"/>
              <a:gd name="connsiteX23" fmla="*/ 8637 w 43187"/>
              <a:gd name="connsiteY23" fmla="*/ 21143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7" h="53657">
                <a:moveTo>
                  <a:pt x="142" y="26698"/>
                </a:moveTo>
                <a:cubicBezTo>
                  <a:pt x="142" y="19197"/>
                  <a:pt x="2429" y="12875"/>
                  <a:pt x="6975" y="7718"/>
                </a:cubicBezTo>
                <a:cubicBezTo>
                  <a:pt x="11521" y="2547"/>
                  <a:pt x="16905" y="4"/>
                  <a:pt x="23071" y="4"/>
                </a:cubicBezTo>
                <a:cubicBezTo>
                  <a:pt x="25287" y="4"/>
                  <a:pt x="27446" y="387"/>
                  <a:pt x="29506" y="1112"/>
                </a:cubicBezTo>
                <a:cubicBezTo>
                  <a:pt x="31552" y="1836"/>
                  <a:pt x="33612" y="3001"/>
                  <a:pt x="35715" y="4663"/>
                </a:cubicBezTo>
                <a:cubicBezTo>
                  <a:pt x="37774" y="6326"/>
                  <a:pt x="39550" y="8826"/>
                  <a:pt x="40942" y="12150"/>
                </a:cubicBezTo>
                <a:cubicBezTo>
                  <a:pt x="42264" y="15489"/>
                  <a:pt x="43102" y="19481"/>
                  <a:pt x="43329" y="24084"/>
                </a:cubicBezTo>
                <a:lnTo>
                  <a:pt x="43329" y="27351"/>
                </a:lnTo>
                <a:lnTo>
                  <a:pt x="8083" y="27351"/>
                </a:lnTo>
                <a:cubicBezTo>
                  <a:pt x="8253" y="33076"/>
                  <a:pt x="10029" y="37679"/>
                  <a:pt x="13297" y="41288"/>
                </a:cubicBezTo>
                <a:cubicBezTo>
                  <a:pt x="16521" y="44839"/>
                  <a:pt x="20400" y="46615"/>
                  <a:pt x="24903" y="46615"/>
                </a:cubicBezTo>
                <a:cubicBezTo>
                  <a:pt x="30671" y="46615"/>
                  <a:pt x="36382" y="44513"/>
                  <a:pt x="42164" y="40350"/>
                </a:cubicBezTo>
                <a:lnTo>
                  <a:pt x="42875" y="47837"/>
                </a:lnTo>
                <a:cubicBezTo>
                  <a:pt x="37107" y="51658"/>
                  <a:pt x="31112" y="53605"/>
                  <a:pt x="24903" y="53661"/>
                </a:cubicBezTo>
                <a:cubicBezTo>
                  <a:pt x="17686" y="53661"/>
                  <a:pt x="11748" y="51005"/>
                  <a:pt x="7088" y="45677"/>
                </a:cubicBezTo>
                <a:cubicBezTo>
                  <a:pt x="2429" y="40293"/>
                  <a:pt x="142" y="33957"/>
                  <a:pt x="142" y="26698"/>
                </a:cubicBezTo>
                <a:close/>
                <a:moveTo>
                  <a:pt x="8637" y="21143"/>
                </a:moveTo>
                <a:lnTo>
                  <a:pt x="36837" y="21143"/>
                </a:lnTo>
                <a:cubicBezTo>
                  <a:pt x="36382" y="18202"/>
                  <a:pt x="35558" y="15702"/>
                  <a:pt x="34393" y="13656"/>
                </a:cubicBezTo>
                <a:cubicBezTo>
                  <a:pt x="33171" y="11596"/>
                  <a:pt x="31836" y="10105"/>
                  <a:pt x="30387" y="9266"/>
                </a:cubicBezTo>
                <a:cubicBezTo>
                  <a:pt x="28895" y="8386"/>
                  <a:pt x="27560" y="7775"/>
                  <a:pt x="26395" y="7491"/>
                </a:cubicBezTo>
                <a:cubicBezTo>
                  <a:pt x="25230" y="7221"/>
                  <a:pt x="24122" y="7050"/>
                  <a:pt x="23071" y="7050"/>
                </a:cubicBezTo>
                <a:cubicBezTo>
                  <a:pt x="19178" y="7050"/>
                  <a:pt x="16024" y="8542"/>
                  <a:pt x="13524" y="11483"/>
                </a:cubicBezTo>
                <a:cubicBezTo>
                  <a:pt x="10967" y="14423"/>
                  <a:pt x="9361" y="17648"/>
                  <a:pt x="8637" y="21143"/>
                </a:cubicBezTo>
                <a:close/>
              </a:path>
            </a:pathLst>
          </a:custGeom>
          <a:solidFill>
            <a:srgbClr val="000000"/>
          </a:solidFill>
          <a:ln w="14206" cap="flat">
            <a:noFill/>
            <a:prstDash val="solid"/>
            <a:miter/>
          </a:ln>
        </p:spPr>
        <p:txBody>
          <a:bodyPr rtlCol="0" anchor="ctr"/>
          <a:lstStyle/>
          <a:p>
            <a:endParaRPr lang="en-AE"/>
          </a:p>
        </p:txBody>
      </p:sp>
      <p:sp>
        <p:nvSpPr>
          <p:cNvPr id="260" name="Freeform: Shape 259">
            <a:extLst>
              <a:ext uri="{FF2B5EF4-FFF2-40B4-BE49-F238E27FC236}">
                <a16:creationId xmlns:a16="http://schemas.microsoft.com/office/drawing/2014/main" id="{FFC075EF-7553-181C-50E6-6333BE9C605F}"/>
              </a:ext>
            </a:extLst>
          </p:cNvPr>
          <p:cNvSpPr/>
          <p:nvPr/>
        </p:nvSpPr>
        <p:spPr>
          <a:xfrm>
            <a:off x="8580043" y="2479695"/>
            <a:ext cx="56096" cy="103975"/>
          </a:xfrm>
          <a:custGeom>
            <a:avLst/>
            <a:gdLst>
              <a:gd name="connsiteX0" fmla="*/ 143 w 35686"/>
              <a:gd name="connsiteY0" fmla="*/ 20972 h 66145"/>
              <a:gd name="connsiteX1" fmla="*/ 143 w 35686"/>
              <a:gd name="connsiteY1" fmla="*/ 14324 h 66145"/>
              <a:gd name="connsiteX2" fmla="*/ 9917 w 35686"/>
              <a:gd name="connsiteY2" fmla="*/ 14324 h 66145"/>
              <a:gd name="connsiteX3" fmla="*/ 9917 w 35686"/>
              <a:gd name="connsiteY3" fmla="*/ 4 h 66145"/>
              <a:gd name="connsiteX4" fmla="*/ 17844 w 35686"/>
              <a:gd name="connsiteY4" fmla="*/ 4 h 66145"/>
              <a:gd name="connsiteX5" fmla="*/ 17844 w 35686"/>
              <a:gd name="connsiteY5" fmla="*/ 14324 h 66145"/>
              <a:gd name="connsiteX6" fmla="*/ 33884 w 35686"/>
              <a:gd name="connsiteY6" fmla="*/ 14324 h 66145"/>
              <a:gd name="connsiteX7" fmla="*/ 33884 w 35686"/>
              <a:gd name="connsiteY7" fmla="*/ 20972 h 66145"/>
              <a:gd name="connsiteX8" fmla="*/ 17844 w 35686"/>
              <a:gd name="connsiteY8" fmla="*/ 20972 h 66145"/>
              <a:gd name="connsiteX9" fmla="*/ 17844 w 35686"/>
              <a:gd name="connsiteY9" fmla="*/ 48945 h 66145"/>
              <a:gd name="connsiteX10" fmla="*/ 24010 w 35686"/>
              <a:gd name="connsiteY10" fmla="*/ 58818 h 66145"/>
              <a:gd name="connsiteX11" fmla="*/ 33997 w 35686"/>
              <a:gd name="connsiteY11" fmla="*/ 55110 h 66145"/>
              <a:gd name="connsiteX12" fmla="*/ 35830 w 35686"/>
              <a:gd name="connsiteY12" fmla="*/ 61816 h 66145"/>
              <a:gd name="connsiteX13" fmla="*/ 19009 w 35686"/>
              <a:gd name="connsiteY13" fmla="*/ 66149 h 66145"/>
              <a:gd name="connsiteX14" fmla="*/ 9690 w 35686"/>
              <a:gd name="connsiteY14" fmla="*/ 51559 h 66145"/>
              <a:gd name="connsiteX15" fmla="*/ 9690 w 35686"/>
              <a:gd name="connsiteY15" fmla="*/ 20972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86" h="66145">
                <a:moveTo>
                  <a:pt x="143" y="20972"/>
                </a:moveTo>
                <a:lnTo>
                  <a:pt x="143" y="14324"/>
                </a:lnTo>
                <a:lnTo>
                  <a:pt x="9917" y="14324"/>
                </a:lnTo>
                <a:lnTo>
                  <a:pt x="9917" y="4"/>
                </a:lnTo>
                <a:lnTo>
                  <a:pt x="17844" y="4"/>
                </a:lnTo>
                <a:lnTo>
                  <a:pt x="17844" y="14324"/>
                </a:lnTo>
                <a:lnTo>
                  <a:pt x="33884" y="14324"/>
                </a:lnTo>
                <a:lnTo>
                  <a:pt x="33884" y="20972"/>
                </a:lnTo>
                <a:lnTo>
                  <a:pt x="17844" y="20972"/>
                </a:lnTo>
                <a:lnTo>
                  <a:pt x="17844" y="48945"/>
                </a:lnTo>
                <a:cubicBezTo>
                  <a:pt x="17844" y="55551"/>
                  <a:pt x="19904" y="58818"/>
                  <a:pt x="24010" y="58818"/>
                </a:cubicBezTo>
                <a:cubicBezTo>
                  <a:pt x="27178" y="58818"/>
                  <a:pt x="30502" y="57596"/>
                  <a:pt x="33997" y="55110"/>
                </a:cubicBezTo>
                <a:lnTo>
                  <a:pt x="35830" y="61816"/>
                </a:lnTo>
                <a:cubicBezTo>
                  <a:pt x="30446" y="64700"/>
                  <a:pt x="24848" y="66149"/>
                  <a:pt x="19009" y="66149"/>
                </a:cubicBezTo>
                <a:cubicBezTo>
                  <a:pt x="12801" y="66149"/>
                  <a:pt x="9690" y="61262"/>
                  <a:pt x="9690" y="51559"/>
                </a:cubicBezTo>
                <a:lnTo>
                  <a:pt x="9690" y="20972"/>
                </a:lnTo>
                <a:close/>
              </a:path>
            </a:pathLst>
          </a:custGeom>
          <a:solidFill>
            <a:srgbClr val="000000"/>
          </a:solidFill>
          <a:ln w="14206" cap="flat">
            <a:noFill/>
            <a:prstDash val="solid"/>
            <a:miter/>
          </a:ln>
        </p:spPr>
        <p:txBody>
          <a:bodyPr rtlCol="0" anchor="ctr"/>
          <a:lstStyle/>
          <a:p>
            <a:endParaRPr lang="en-AE"/>
          </a:p>
        </p:txBody>
      </p:sp>
      <p:sp>
        <p:nvSpPr>
          <p:cNvPr id="261" name="Freeform: Shape 260">
            <a:extLst>
              <a:ext uri="{FF2B5EF4-FFF2-40B4-BE49-F238E27FC236}">
                <a16:creationId xmlns:a16="http://schemas.microsoft.com/office/drawing/2014/main" id="{877FD921-08C2-8D1E-8470-5BA28C485978}"/>
              </a:ext>
            </a:extLst>
          </p:cNvPr>
          <p:cNvSpPr/>
          <p:nvPr/>
        </p:nvSpPr>
        <p:spPr>
          <a:xfrm>
            <a:off x="7539800" y="2492068"/>
            <a:ext cx="75122" cy="86891"/>
          </a:xfrm>
          <a:custGeom>
            <a:avLst/>
            <a:gdLst>
              <a:gd name="connsiteX0" fmla="*/ 121 w 47790"/>
              <a:gd name="connsiteY0" fmla="*/ 28090 h 55277"/>
              <a:gd name="connsiteX1" fmla="*/ 27823 w 47790"/>
              <a:gd name="connsiteY1" fmla="*/ 4 h 55277"/>
              <a:gd name="connsiteX2" fmla="*/ 46234 w 47790"/>
              <a:gd name="connsiteY2" fmla="*/ 4678 h 55277"/>
              <a:gd name="connsiteX3" fmla="*/ 47186 w 47790"/>
              <a:gd name="connsiteY3" fmla="*/ 6510 h 55277"/>
              <a:gd name="connsiteX4" fmla="*/ 44416 w 47790"/>
              <a:gd name="connsiteY4" fmla="*/ 15389 h 55277"/>
              <a:gd name="connsiteX5" fmla="*/ 40865 w 47790"/>
              <a:gd name="connsiteY5" fmla="*/ 13102 h 55277"/>
              <a:gd name="connsiteX6" fmla="*/ 35480 w 47790"/>
              <a:gd name="connsiteY6" fmla="*/ 9891 h 55277"/>
              <a:gd name="connsiteX7" fmla="*/ 26701 w 47790"/>
              <a:gd name="connsiteY7" fmla="*/ 8883 h 55277"/>
              <a:gd name="connsiteX8" fmla="*/ 21430 w 47790"/>
              <a:gd name="connsiteY8" fmla="*/ 10389 h 55277"/>
              <a:gd name="connsiteX9" fmla="*/ 18106 w 47790"/>
              <a:gd name="connsiteY9" fmla="*/ 13443 h 55277"/>
              <a:gd name="connsiteX10" fmla="*/ 16387 w 47790"/>
              <a:gd name="connsiteY10" fmla="*/ 17875 h 55277"/>
              <a:gd name="connsiteX11" fmla="*/ 15719 w 47790"/>
              <a:gd name="connsiteY11" fmla="*/ 22265 h 55277"/>
              <a:gd name="connsiteX12" fmla="*/ 15719 w 47790"/>
              <a:gd name="connsiteY12" fmla="*/ 26484 h 55277"/>
              <a:gd name="connsiteX13" fmla="*/ 15719 w 47790"/>
              <a:gd name="connsiteY13" fmla="*/ 28644 h 55277"/>
              <a:gd name="connsiteX14" fmla="*/ 15833 w 47790"/>
              <a:gd name="connsiteY14" fmla="*/ 33303 h 55277"/>
              <a:gd name="connsiteX15" fmla="*/ 16557 w 47790"/>
              <a:gd name="connsiteY15" fmla="*/ 37864 h 55277"/>
              <a:gd name="connsiteX16" fmla="*/ 18376 w 47790"/>
              <a:gd name="connsiteY16" fmla="*/ 42239 h 55277"/>
              <a:gd name="connsiteX17" fmla="*/ 21927 w 47790"/>
              <a:gd name="connsiteY17" fmla="*/ 45180 h 55277"/>
              <a:gd name="connsiteX18" fmla="*/ 27539 w 47790"/>
              <a:gd name="connsiteY18" fmla="*/ 46402 h 55277"/>
              <a:gd name="connsiteX19" fmla="*/ 35026 w 47790"/>
              <a:gd name="connsiteY19" fmla="*/ 45351 h 55277"/>
              <a:gd name="connsiteX20" fmla="*/ 40254 w 47790"/>
              <a:gd name="connsiteY20" fmla="*/ 42964 h 55277"/>
              <a:gd name="connsiteX21" fmla="*/ 43635 w 47790"/>
              <a:gd name="connsiteY21" fmla="*/ 40464 h 55277"/>
              <a:gd name="connsiteX22" fmla="*/ 45851 w 47790"/>
              <a:gd name="connsiteY22" fmla="*/ 39128 h 55277"/>
              <a:gd name="connsiteX23" fmla="*/ 46405 w 47790"/>
              <a:gd name="connsiteY23" fmla="*/ 39242 h 55277"/>
              <a:gd name="connsiteX24" fmla="*/ 47186 w 47790"/>
              <a:gd name="connsiteY24" fmla="*/ 40520 h 55277"/>
              <a:gd name="connsiteX25" fmla="*/ 47911 w 47790"/>
              <a:gd name="connsiteY25" fmla="*/ 47183 h 55277"/>
              <a:gd name="connsiteX26" fmla="*/ 47911 w 47790"/>
              <a:gd name="connsiteY26" fmla="*/ 48121 h 55277"/>
              <a:gd name="connsiteX27" fmla="*/ 45624 w 47790"/>
              <a:gd name="connsiteY27" fmla="*/ 50948 h 55277"/>
              <a:gd name="connsiteX28" fmla="*/ 27212 w 47790"/>
              <a:gd name="connsiteY28" fmla="*/ 55281 h 55277"/>
              <a:gd name="connsiteX29" fmla="*/ 177 w 47790"/>
              <a:gd name="connsiteY29" fmla="*/ 28090 h 5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7790" h="55277">
                <a:moveTo>
                  <a:pt x="121" y="28090"/>
                </a:moveTo>
                <a:cubicBezTo>
                  <a:pt x="121" y="9394"/>
                  <a:pt x="9397" y="4"/>
                  <a:pt x="27823" y="4"/>
                </a:cubicBezTo>
                <a:cubicBezTo>
                  <a:pt x="34415" y="4"/>
                  <a:pt x="40580" y="1566"/>
                  <a:pt x="46234" y="4678"/>
                </a:cubicBezTo>
                <a:cubicBezTo>
                  <a:pt x="46845" y="5061"/>
                  <a:pt x="47186" y="5672"/>
                  <a:pt x="47186" y="6510"/>
                </a:cubicBezTo>
                <a:cubicBezTo>
                  <a:pt x="46845" y="12434"/>
                  <a:pt x="45908" y="15389"/>
                  <a:pt x="44416" y="15389"/>
                </a:cubicBezTo>
                <a:cubicBezTo>
                  <a:pt x="43905" y="15389"/>
                  <a:pt x="42740" y="14665"/>
                  <a:pt x="40865" y="13102"/>
                </a:cubicBezTo>
                <a:cubicBezTo>
                  <a:pt x="39032" y="11610"/>
                  <a:pt x="37256" y="10559"/>
                  <a:pt x="35480" y="9891"/>
                </a:cubicBezTo>
                <a:cubicBezTo>
                  <a:pt x="33534" y="9224"/>
                  <a:pt x="30593" y="8883"/>
                  <a:pt x="26701" y="8883"/>
                </a:cubicBezTo>
                <a:cubicBezTo>
                  <a:pt x="24712" y="8996"/>
                  <a:pt x="22936" y="9493"/>
                  <a:pt x="21430" y="10389"/>
                </a:cubicBezTo>
                <a:cubicBezTo>
                  <a:pt x="19995" y="11269"/>
                  <a:pt x="18887" y="12335"/>
                  <a:pt x="18106" y="13443"/>
                </a:cubicBezTo>
                <a:cubicBezTo>
                  <a:pt x="17438" y="14608"/>
                  <a:pt x="16827" y="16099"/>
                  <a:pt x="16387" y="17875"/>
                </a:cubicBezTo>
                <a:cubicBezTo>
                  <a:pt x="16003" y="19708"/>
                  <a:pt x="15776" y="21157"/>
                  <a:pt x="15719" y="22265"/>
                </a:cubicBezTo>
                <a:cubicBezTo>
                  <a:pt x="15719" y="23373"/>
                  <a:pt x="15719" y="24765"/>
                  <a:pt x="15719" y="26484"/>
                </a:cubicBezTo>
                <a:lnTo>
                  <a:pt x="15719" y="28644"/>
                </a:lnTo>
                <a:cubicBezTo>
                  <a:pt x="15719" y="30533"/>
                  <a:pt x="15719" y="32082"/>
                  <a:pt x="15833" y="33303"/>
                </a:cubicBezTo>
                <a:cubicBezTo>
                  <a:pt x="15889" y="34525"/>
                  <a:pt x="16160" y="36088"/>
                  <a:pt x="16557" y="37864"/>
                </a:cubicBezTo>
                <a:cubicBezTo>
                  <a:pt x="16998" y="39682"/>
                  <a:pt x="17609" y="41131"/>
                  <a:pt x="18376" y="42239"/>
                </a:cubicBezTo>
                <a:cubicBezTo>
                  <a:pt x="19157" y="43347"/>
                  <a:pt x="20379" y="44356"/>
                  <a:pt x="21927" y="45180"/>
                </a:cubicBezTo>
                <a:cubicBezTo>
                  <a:pt x="23490" y="46018"/>
                  <a:pt x="25323" y="46402"/>
                  <a:pt x="27539" y="46402"/>
                </a:cubicBezTo>
                <a:cubicBezTo>
                  <a:pt x="30252" y="46402"/>
                  <a:pt x="32753" y="46075"/>
                  <a:pt x="35026" y="45351"/>
                </a:cubicBezTo>
                <a:cubicBezTo>
                  <a:pt x="37313" y="44626"/>
                  <a:pt x="39032" y="43845"/>
                  <a:pt x="40254" y="42964"/>
                </a:cubicBezTo>
                <a:cubicBezTo>
                  <a:pt x="41461" y="42069"/>
                  <a:pt x="42584" y="41245"/>
                  <a:pt x="43635" y="40464"/>
                </a:cubicBezTo>
                <a:cubicBezTo>
                  <a:pt x="44629" y="39682"/>
                  <a:pt x="45411" y="39242"/>
                  <a:pt x="45851" y="39128"/>
                </a:cubicBezTo>
                <a:lnTo>
                  <a:pt x="46405" y="39242"/>
                </a:lnTo>
                <a:cubicBezTo>
                  <a:pt x="46845" y="39583"/>
                  <a:pt x="47073" y="39966"/>
                  <a:pt x="47186" y="40520"/>
                </a:cubicBezTo>
                <a:cubicBezTo>
                  <a:pt x="47300" y="41074"/>
                  <a:pt x="47513" y="43291"/>
                  <a:pt x="47911" y="47183"/>
                </a:cubicBezTo>
                <a:lnTo>
                  <a:pt x="47911" y="48121"/>
                </a:lnTo>
                <a:cubicBezTo>
                  <a:pt x="47911" y="49229"/>
                  <a:pt x="47130" y="50181"/>
                  <a:pt x="45624" y="50948"/>
                </a:cubicBezTo>
                <a:cubicBezTo>
                  <a:pt x="40083" y="53846"/>
                  <a:pt x="33918" y="55281"/>
                  <a:pt x="27212" y="55281"/>
                </a:cubicBezTo>
                <a:cubicBezTo>
                  <a:pt x="9170" y="55281"/>
                  <a:pt x="177" y="46231"/>
                  <a:pt x="177" y="28090"/>
                </a:cubicBezTo>
                <a:close/>
              </a:path>
            </a:pathLst>
          </a:custGeom>
          <a:solidFill>
            <a:srgbClr val="000000"/>
          </a:solidFill>
          <a:ln w="14206" cap="flat">
            <a:noFill/>
            <a:prstDash val="solid"/>
            <a:miter/>
          </a:ln>
        </p:spPr>
        <p:txBody>
          <a:bodyPr rtlCol="0" anchor="ctr"/>
          <a:lstStyle/>
          <a:p>
            <a:endParaRPr lang="en-AE"/>
          </a:p>
        </p:txBody>
      </p:sp>
      <p:sp>
        <p:nvSpPr>
          <p:cNvPr id="262" name="Freeform: Shape 261">
            <a:extLst>
              <a:ext uri="{FF2B5EF4-FFF2-40B4-BE49-F238E27FC236}">
                <a16:creationId xmlns:a16="http://schemas.microsoft.com/office/drawing/2014/main" id="{C99BA4D4-FFBA-49F6-CA02-E1F47138CB13}"/>
              </a:ext>
            </a:extLst>
          </p:cNvPr>
          <p:cNvSpPr/>
          <p:nvPr/>
        </p:nvSpPr>
        <p:spPr>
          <a:xfrm>
            <a:off x="5338861" y="3535367"/>
            <a:ext cx="29923" cy="60539"/>
          </a:xfrm>
          <a:custGeom>
            <a:avLst/>
            <a:gdLst>
              <a:gd name="connsiteX0" fmla="*/ 72 w 19036"/>
              <a:gd name="connsiteY0" fmla="*/ 7073 h 38513"/>
              <a:gd name="connsiteX1" fmla="*/ 72 w 19036"/>
              <a:gd name="connsiteY1" fmla="*/ 3805 h 38513"/>
              <a:gd name="connsiteX2" fmla="*/ 10940 w 19036"/>
              <a:gd name="connsiteY2" fmla="*/ 26 h 38513"/>
              <a:gd name="connsiteX3" fmla="*/ 12005 w 19036"/>
              <a:gd name="connsiteY3" fmla="*/ 26 h 38513"/>
              <a:gd name="connsiteX4" fmla="*/ 12005 w 19036"/>
              <a:gd name="connsiteY4" fmla="*/ 35216 h 38513"/>
              <a:gd name="connsiteX5" fmla="*/ 19108 w 19036"/>
              <a:gd name="connsiteY5" fmla="*/ 35216 h 38513"/>
              <a:gd name="connsiteX6" fmla="*/ 19108 w 19036"/>
              <a:gd name="connsiteY6" fmla="*/ 38540 h 38513"/>
              <a:gd name="connsiteX7" fmla="*/ 399 w 19036"/>
              <a:gd name="connsiteY7" fmla="*/ 38540 h 38513"/>
              <a:gd name="connsiteX8" fmla="*/ 399 w 19036"/>
              <a:gd name="connsiteY8" fmla="*/ 35216 h 38513"/>
              <a:gd name="connsiteX9" fmla="*/ 7502 w 19036"/>
              <a:gd name="connsiteY9" fmla="*/ 35216 h 38513"/>
              <a:gd name="connsiteX10" fmla="*/ 7502 w 19036"/>
              <a:gd name="connsiteY10" fmla="*/ 5751 h 38513"/>
              <a:gd name="connsiteX11" fmla="*/ 72 w 19036"/>
              <a:gd name="connsiteY11" fmla="*/ 7073 h 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36" h="38513">
                <a:moveTo>
                  <a:pt x="72" y="7073"/>
                </a:moveTo>
                <a:lnTo>
                  <a:pt x="72" y="3805"/>
                </a:lnTo>
                <a:cubicBezTo>
                  <a:pt x="4618" y="3805"/>
                  <a:pt x="8283" y="2527"/>
                  <a:pt x="10940" y="26"/>
                </a:cubicBezTo>
                <a:lnTo>
                  <a:pt x="12005" y="26"/>
                </a:lnTo>
                <a:lnTo>
                  <a:pt x="12005" y="35216"/>
                </a:lnTo>
                <a:lnTo>
                  <a:pt x="19108" y="35216"/>
                </a:lnTo>
                <a:lnTo>
                  <a:pt x="19108" y="38540"/>
                </a:lnTo>
                <a:lnTo>
                  <a:pt x="399" y="38540"/>
                </a:lnTo>
                <a:lnTo>
                  <a:pt x="399" y="35216"/>
                </a:lnTo>
                <a:lnTo>
                  <a:pt x="7502" y="35216"/>
                </a:lnTo>
                <a:lnTo>
                  <a:pt x="7502" y="5751"/>
                </a:lnTo>
                <a:cubicBezTo>
                  <a:pt x="5229" y="6632"/>
                  <a:pt x="2785" y="7073"/>
                  <a:pt x="72" y="7073"/>
                </a:cubicBezTo>
                <a:close/>
              </a:path>
            </a:pathLst>
          </a:custGeom>
          <a:solidFill>
            <a:srgbClr val="666666"/>
          </a:solidFill>
          <a:ln w="14206" cap="flat">
            <a:noFill/>
            <a:prstDash val="solid"/>
            <a:miter/>
          </a:ln>
        </p:spPr>
        <p:txBody>
          <a:bodyPr rtlCol="0" anchor="ctr"/>
          <a:lstStyle/>
          <a:p>
            <a:endParaRPr lang="en-AE"/>
          </a:p>
        </p:txBody>
      </p:sp>
      <p:sp>
        <p:nvSpPr>
          <p:cNvPr id="263" name="Freeform: Shape 262">
            <a:extLst>
              <a:ext uri="{FF2B5EF4-FFF2-40B4-BE49-F238E27FC236}">
                <a16:creationId xmlns:a16="http://schemas.microsoft.com/office/drawing/2014/main" id="{F335886B-040B-E9B8-8917-E9724D61E9A8}"/>
              </a:ext>
            </a:extLst>
          </p:cNvPr>
          <p:cNvSpPr/>
          <p:nvPr/>
        </p:nvSpPr>
        <p:spPr>
          <a:xfrm>
            <a:off x="5379238" y="3535367"/>
            <a:ext cx="37069" cy="62460"/>
          </a:xfrm>
          <a:custGeom>
            <a:avLst/>
            <a:gdLst>
              <a:gd name="connsiteX0" fmla="*/ 73 w 23582"/>
              <a:gd name="connsiteY0" fmla="*/ 20171 h 39735"/>
              <a:gd name="connsiteX1" fmla="*/ 4405 w 23582"/>
              <a:gd name="connsiteY1" fmla="*/ 5794 h 39735"/>
              <a:gd name="connsiteX2" fmla="*/ 15288 w 23582"/>
              <a:gd name="connsiteY2" fmla="*/ 26 h 39735"/>
              <a:gd name="connsiteX3" fmla="*/ 21325 w 23582"/>
              <a:gd name="connsiteY3" fmla="*/ 1134 h 39735"/>
              <a:gd name="connsiteX4" fmla="*/ 21325 w 23582"/>
              <a:gd name="connsiteY4" fmla="*/ 4530 h 39735"/>
              <a:gd name="connsiteX5" fmla="*/ 15288 w 23582"/>
              <a:gd name="connsiteY5" fmla="*/ 3365 h 39735"/>
              <a:gd name="connsiteX6" fmla="*/ 9505 w 23582"/>
              <a:gd name="connsiteY6" fmla="*/ 5638 h 39735"/>
              <a:gd name="connsiteX7" fmla="*/ 6068 w 23582"/>
              <a:gd name="connsiteY7" fmla="*/ 10908 h 39735"/>
              <a:gd name="connsiteX8" fmla="*/ 4846 w 23582"/>
              <a:gd name="connsiteY8" fmla="*/ 16960 h 39735"/>
              <a:gd name="connsiteX9" fmla="*/ 9179 w 23582"/>
              <a:gd name="connsiteY9" fmla="*/ 13508 h 39735"/>
              <a:gd name="connsiteX10" fmla="*/ 14449 w 23582"/>
              <a:gd name="connsiteY10" fmla="*/ 12301 h 39735"/>
              <a:gd name="connsiteX11" fmla="*/ 20672 w 23582"/>
              <a:gd name="connsiteY11" fmla="*/ 15739 h 39735"/>
              <a:gd name="connsiteX12" fmla="*/ 23655 w 23582"/>
              <a:gd name="connsiteY12" fmla="*/ 25783 h 39735"/>
              <a:gd name="connsiteX13" fmla="*/ 19777 w 23582"/>
              <a:gd name="connsiteY13" fmla="*/ 36267 h 39735"/>
              <a:gd name="connsiteX14" fmla="*/ 12006 w 23582"/>
              <a:gd name="connsiteY14" fmla="*/ 39762 h 39735"/>
              <a:gd name="connsiteX15" fmla="*/ 8895 w 23582"/>
              <a:gd name="connsiteY15" fmla="*/ 39321 h 39735"/>
              <a:gd name="connsiteX16" fmla="*/ 5741 w 23582"/>
              <a:gd name="connsiteY16" fmla="*/ 37545 h 39735"/>
              <a:gd name="connsiteX17" fmla="*/ 2914 w 23582"/>
              <a:gd name="connsiteY17" fmla="*/ 34207 h 39735"/>
              <a:gd name="connsiteX18" fmla="*/ 854 w 23582"/>
              <a:gd name="connsiteY18" fmla="*/ 28496 h 39735"/>
              <a:gd name="connsiteX19" fmla="*/ 73 w 23582"/>
              <a:gd name="connsiteY19" fmla="*/ 20171 h 39735"/>
              <a:gd name="connsiteX20" fmla="*/ 4903 w 23582"/>
              <a:gd name="connsiteY20" fmla="*/ 26052 h 39735"/>
              <a:gd name="connsiteX21" fmla="*/ 11949 w 23582"/>
              <a:gd name="connsiteY21" fmla="*/ 36267 h 39735"/>
              <a:gd name="connsiteX22" fmla="*/ 16509 w 23582"/>
              <a:gd name="connsiteY22" fmla="*/ 34321 h 39735"/>
              <a:gd name="connsiteX23" fmla="*/ 18725 w 23582"/>
              <a:gd name="connsiteY23" fmla="*/ 30002 h 39735"/>
              <a:gd name="connsiteX24" fmla="*/ 18995 w 23582"/>
              <a:gd name="connsiteY24" fmla="*/ 26166 h 39735"/>
              <a:gd name="connsiteX25" fmla="*/ 17447 w 23582"/>
              <a:gd name="connsiteY25" fmla="*/ 18736 h 39735"/>
              <a:gd name="connsiteX26" fmla="*/ 12233 w 23582"/>
              <a:gd name="connsiteY26" fmla="*/ 15795 h 39735"/>
              <a:gd name="connsiteX27" fmla="*/ 7020 w 23582"/>
              <a:gd name="connsiteY27" fmla="*/ 18338 h 39735"/>
              <a:gd name="connsiteX28" fmla="*/ 4960 w 23582"/>
              <a:gd name="connsiteY28" fmla="*/ 24504 h 39735"/>
              <a:gd name="connsiteX29" fmla="*/ 5130 w 23582"/>
              <a:gd name="connsiteY29" fmla="*/ 26052 h 3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82" h="39735">
                <a:moveTo>
                  <a:pt x="73" y="20171"/>
                </a:moveTo>
                <a:cubicBezTo>
                  <a:pt x="73" y="14517"/>
                  <a:pt x="1521" y="9687"/>
                  <a:pt x="4405" y="5794"/>
                </a:cubicBezTo>
                <a:cubicBezTo>
                  <a:pt x="7289" y="1973"/>
                  <a:pt x="10898" y="26"/>
                  <a:pt x="15288" y="26"/>
                </a:cubicBezTo>
                <a:cubicBezTo>
                  <a:pt x="17220" y="26"/>
                  <a:pt x="19280" y="367"/>
                  <a:pt x="21325" y="1134"/>
                </a:cubicBezTo>
                <a:lnTo>
                  <a:pt x="21325" y="4530"/>
                </a:lnTo>
                <a:cubicBezTo>
                  <a:pt x="19166" y="3748"/>
                  <a:pt x="17163" y="3365"/>
                  <a:pt x="15288" y="3365"/>
                </a:cubicBezTo>
                <a:cubicBezTo>
                  <a:pt x="13057" y="3365"/>
                  <a:pt x="11182" y="4132"/>
                  <a:pt x="9505" y="5638"/>
                </a:cubicBezTo>
                <a:cubicBezTo>
                  <a:pt x="7900" y="7186"/>
                  <a:pt x="6735" y="8962"/>
                  <a:pt x="6068" y="10908"/>
                </a:cubicBezTo>
                <a:cubicBezTo>
                  <a:pt x="5400" y="12855"/>
                  <a:pt x="4960" y="14844"/>
                  <a:pt x="4846" y="16960"/>
                </a:cubicBezTo>
                <a:cubicBezTo>
                  <a:pt x="6011" y="15454"/>
                  <a:pt x="7460" y="14346"/>
                  <a:pt x="9179" y="13508"/>
                </a:cubicBezTo>
                <a:cubicBezTo>
                  <a:pt x="10898" y="12684"/>
                  <a:pt x="12674" y="12301"/>
                  <a:pt x="14449" y="12301"/>
                </a:cubicBezTo>
                <a:cubicBezTo>
                  <a:pt x="16950" y="12301"/>
                  <a:pt x="19052" y="13466"/>
                  <a:pt x="20672" y="15739"/>
                </a:cubicBezTo>
                <a:cubicBezTo>
                  <a:pt x="22661" y="18566"/>
                  <a:pt x="23655" y="21890"/>
                  <a:pt x="23655" y="25783"/>
                </a:cubicBezTo>
                <a:cubicBezTo>
                  <a:pt x="23655" y="30002"/>
                  <a:pt x="22391" y="33497"/>
                  <a:pt x="19777" y="36267"/>
                </a:cubicBezTo>
                <a:cubicBezTo>
                  <a:pt x="17561" y="38597"/>
                  <a:pt x="15003" y="39762"/>
                  <a:pt x="12006" y="39762"/>
                </a:cubicBezTo>
                <a:cubicBezTo>
                  <a:pt x="10955" y="39762"/>
                  <a:pt x="9960" y="39648"/>
                  <a:pt x="8895" y="39321"/>
                </a:cubicBezTo>
                <a:cubicBezTo>
                  <a:pt x="7900" y="39037"/>
                  <a:pt x="6849" y="38426"/>
                  <a:pt x="5741" y="37545"/>
                </a:cubicBezTo>
                <a:cubicBezTo>
                  <a:pt x="4690" y="36707"/>
                  <a:pt x="3738" y="35599"/>
                  <a:pt x="2914" y="34207"/>
                </a:cubicBezTo>
                <a:cubicBezTo>
                  <a:pt x="2076" y="32829"/>
                  <a:pt x="1408" y="30939"/>
                  <a:pt x="854" y="28496"/>
                </a:cubicBezTo>
                <a:cubicBezTo>
                  <a:pt x="357" y="26109"/>
                  <a:pt x="73" y="23339"/>
                  <a:pt x="73" y="20171"/>
                </a:cubicBezTo>
                <a:close/>
                <a:moveTo>
                  <a:pt x="4903" y="26052"/>
                </a:moveTo>
                <a:cubicBezTo>
                  <a:pt x="5627" y="32829"/>
                  <a:pt x="8014" y="36267"/>
                  <a:pt x="11949" y="36267"/>
                </a:cubicBezTo>
                <a:cubicBezTo>
                  <a:pt x="13895" y="36267"/>
                  <a:pt x="15387" y="35599"/>
                  <a:pt x="16509" y="34321"/>
                </a:cubicBezTo>
                <a:cubicBezTo>
                  <a:pt x="17674" y="32999"/>
                  <a:pt x="18384" y="31550"/>
                  <a:pt x="18725" y="30002"/>
                </a:cubicBezTo>
                <a:cubicBezTo>
                  <a:pt x="18939" y="29164"/>
                  <a:pt x="18995" y="27885"/>
                  <a:pt x="18995" y="26166"/>
                </a:cubicBezTo>
                <a:cubicBezTo>
                  <a:pt x="18995" y="22899"/>
                  <a:pt x="18498" y="20398"/>
                  <a:pt x="17447" y="18736"/>
                </a:cubicBezTo>
                <a:cubicBezTo>
                  <a:pt x="16168" y="16733"/>
                  <a:pt x="14449" y="15795"/>
                  <a:pt x="12233" y="15795"/>
                </a:cubicBezTo>
                <a:cubicBezTo>
                  <a:pt x="10116" y="15795"/>
                  <a:pt x="8398" y="16619"/>
                  <a:pt x="7020" y="18338"/>
                </a:cubicBezTo>
                <a:cubicBezTo>
                  <a:pt x="5684" y="20057"/>
                  <a:pt x="4960" y="22117"/>
                  <a:pt x="4960" y="24504"/>
                </a:cubicBezTo>
                <a:cubicBezTo>
                  <a:pt x="4960" y="24831"/>
                  <a:pt x="5016" y="25328"/>
                  <a:pt x="5130" y="26052"/>
                </a:cubicBezTo>
                <a:close/>
              </a:path>
            </a:pathLst>
          </a:custGeom>
          <a:solidFill>
            <a:srgbClr val="666666"/>
          </a:solidFill>
          <a:ln w="14206" cap="flat">
            <a:noFill/>
            <a:prstDash val="solid"/>
            <a:miter/>
          </a:ln>
        </p:spPr>
        <p:txBody>
          <a:bodyPr rtlCol="0" anchor="ctr"/>
          <a:lstStyle/>
          <a:p>
            <a:endParaRPr lang="en-AE"/>
          </a:p>
        </p:txBody>
      </p:sp>
      <p:sp>
        <p:nvSpPr>
          <p:cNvPr id="264" name="Freeform: Shape 263">
            <a:extLst>
              <a:ext uri="{FF2B5EF4-FFF2-40B4-BE49-F238E27FC236}">
                <a16:creationId xmlns:a16="http://schemas.microsoft.com/office/drawing/2014/main" id="{90E2F8B9-4701-F9D6-D0F1-713B2DFFE78A}"/>
              </a:ext>
            </a:extLst>
          </p:cNvPr>
          <p:cNvSpPr/>
          <p:nvPr/>
        </p:nvSpPr>
        <p:spPr>
          <a:xfrm>
            <a:off x="5456526" y="3535190"/>
            <a:ext cx="8039" cy="60719"/>
          </a:xfrm>
          <a:custGeom>
            <a:avLst/>
            <a:gdLst>
              <a:gd name="connsiteX0" fmla="*/ 74 w 5114"/>
              <a:gd name="connsiteY0" fmla="*/ 5141 h 38627"/>
              <a:gd name="connsiteX1" fmla="*/ 74 w 5114"/>
              <a:gd name="connsiteY1" fmla="*/ 26 h 38627"/>
              <a:gd name="connsiteX2" fmla="*/ 5188 w 5114"/>
              <a:gd name="connsiteY2" fmla="*/ 26 h 38627"/>
              <a:gd name="connsiteX3" fmla="*/ 5188 w 5114"/>
              <a:gd name="connsiteY3" fmla="*/ 5141 h 38627"/>
              <a:gd name="connsiteX4" fmla="*/ 472 w 5114"/>
              <a:gd name="connsiteY4" fmla="*/ 38654 h 38627"/>
              <a:gd name="connsiteX5" fmla="*/ 472 w 5114"/>
              <a:gd name="connsiteY5" fmla="*/ 13409 h 38627"/>
              <a:gd name="connsiteX6" fmla="*/ 4734 w 5114"/>
              <a:gd name="connsiteY6" fmla="*/ 13409 h 38627"/>
              <a:gd name="connsiteX7" fmla="*/ 4734 w 5114"/>
              <a:gd name="connsiteY7" fmla="*/ 38654 h 3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4" h="38627">
                <a:moveTo>
                  <a:pt x="74" y="5141"/>
                </a:moveTo>
                <a:lnTo>
                  <a:pt x="74" y="26"/>
                </a:lnTo>
                <a:lnTo>
                  <a:pt x="5188" y="26"/>
                </a:lnTo>
                <a:lnTo>
                  <a:pt x="5188" y="5141"/>
                </a:lnTo>
                <a:close/>
                <a:moveTo>
                  <a:pt x="472" y="38654"/>
                </a:moveTo>
                <a:lnTo>
                  <a:pt x="472" y="13409"/>
                </a:lnTo>
                <a:lnTo>
                  <a:pt x="4734" y="13409"/>
                </a:lnTo>
                <a:lnTo>
                  <a:pt x="4734" y="38654"/>
                </a:lnTo>
                <a:close/>
              </a:path>
            </a:pathLst>
          </a:custGeom>
          <a:solidFill>
            <a:srgbClr val="666666"/>
          </a:solidFill>
          <a:ln w="14206" cap="flat">
            <a:noFill/>
            <a:prstDash val="solid"/>
            <a:miter/>
          </a:ln>
        </p:spPr>
        <p:txBody>
          <a:bodyPr rtlCol="0" anchor="ctr"/>
          <a:lstStyle/>
          <a:p>
            <a:endParaRPr lang="en-AE"/>
          </a:p>
        </p:txBody>
      </p:sp>
      <p:sp>
        <p:nvSpPr>
          <p:cNvPr id="265" name="Freeform: Shape 264">
            <a:extLst>
              <a:ext uri="{FF2B5EF4-FFF2-40B4-BE49-F238E27FC236}">
                <a16:creationId xmlns:a16="http://schemas.microsoft.com/office/drawing/2014/main" id="{559D22B3-14A4-95BE-1D68-A8E57F7C8577}"/>
              </a:ext>
            </a:extLst>
          </p:cNvPr>
          <p:cNvSpPr/>
          <p:nvPr/>
        </p:nvSpPr>
        <p:spPr>
          <a:xfrm>
            <a:off x="5478344" y="3555265"/>
            <a:ext cx="31844" cy="40642"/>
          </a:xfrm>
          <a:custGeom>
            <a:avLst/>
            <a:gdLst>
              <a:gd name="connsiteX0" fmla="*/ 75 w 20258"/>
              <a:gd name="connsiteY0" fmla="*/ 25882 h 25855"/>
              <a:gd name="connsiteX1" fmla="*/ 75 w 20258"/>
              <a:gd name="connsiteY1" fmla="*/ 296 h 25855"/>
              <a:gd name="connsiteX2" fmla="*/ 4237 w 20258"/>
              <a:gd name="connsiteY2" fmla="*/ 296 h 25855"/>
              <a:gd name="connsiteX3" fmla="*/ 4237 w 20258"/>
              <a:gd name="connsiteY3" fmla="*/ 4303 h 25855"/>
              <a:gd name="connsiteX4" fmla="*/ 12505 w 20258"/>
              <a:gd name="connsiteY4" fmla="*/ 26 h 25855"/>
              <a:gd name="connsiteX5" fmla="*/ 16114 w 20258"/>
              <a:gd name="connsiteY5" fmla="*/ 637 h 25855"/>
              <a:gd name="connsiteX6" fmla="*/ 18444 w 20258"/>
              <a:gd name="connsiteY6" fmla="*/ 2186 h 25855"/>
              <a:gd name="connsiteX7" fmla="*/ 19665 w 20258"/>
              <a:gd name="connsiteY7" fmla="*/ 4459 h 25855"/>
              <a:gd name="connsiteX8" fmla="*/ 20219 w 20258"/>
              <a:gd name="connsiteY8" fmla="*/ 6959 h 25855"/>
              <a:gd name="connsiteX9" fmla="*/ 20333 w 20258"/>
              <a:gd name="connsiteY9" fmla="*/ 9516 h 25855"/>
              <a:gd name="connsiteX10" fmla="*/ 20333 w 20258"/>
              <a:gd name="connsiteY10" fmla="*/ 25882 h 25855"/>
              <a:gd name="connsiteX11" fmla="*/ 15887 w 20258"/>
              <a:gd name="connsiteY11" fmla="*/ 25882 h 25855"/>
              <a:gd name="connsiteX12" fmla="*/ 15887 w 20258"/>
              <a:gd name="connsiteY12" fmla="*/ 9900 h 25855"/>
              <a:gd name="connsiteX13" fmla="*/ 15887 w 20258"/>
              <a:gd name="connsiteY13" fmla="*/ 8408 h 25855"/>
              <a:gd name="connsiteX14" fmla="*/ 15560 w 20258"/>
              <a:gd name="connsiteY14" fmla="*/ 6746 h 25855"/>
              <a:gd name="connsiteX15" fmla="*/ 14665 w 20258"/>
              <a:gd name="connsiteY15" fmla="*/ 5070 h 25855"/>
              <a:gd name="connsiteX16" fmla="*/ 13059 w 20258"/>
              <a:gd name="connsiteY16" fmla="*/ 3962 h 25855"/>
              <a:gd name="connsiteX17" fmla="*/ 10332 w 20258"/>
              <a:gd name="connsiteY17" fmla="*/ 3464 h 25855"/>
              <a:gd name="connsiteX18" fmla="*/ 5899 w 20258"/>
              <a:gd name="connsiteY18" fmla="*/ 6022 h 25855"/>
              <a:gd name="connsiteX19" fmla="*/ 4564 w 20258"/>
              <a:gd name="connsiteY19" fmla="*/ 12230 h 25855"/>
              <a:gd name="connsiteX20" fmla="*/ 4564 w 20258"/>
              <a:gd name="connsiteY20" fmla="*/ 25882 h 2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58" h="25855">
                <a:moveTo>
                  <a:pt x="75" y="25882"/>
                </a:moveTo>
                <a:lnTo>
                  <a:pt x="75" y="296"/>
                </a:lnTo>
                <a:lnTo>
                  <a:pt x="4237" y="296"/>
                </a:lnTo>
                <a:lnTo>
                  <a:pt x="4237" y="4303"/>
                </a:lnTo>
                <a:cubicBezTo>
                  <a:pt x="6453" y="1461"/>
                  <a:pt x="9167" y="26"/>
                  <a:pt x="12505" y="26"/>
                </a:cubicBezTo>
                <a:cubicBezTo>
                  <a:pt x="13940" y="26"/>
                  <a:pt x="15105" y="240"/>
                  <a:pt x="16114" y="637"/>
                </a:cubicBezTo>
                <a:cubicBezTo>
                  <a:pt x="17165" y="1078"/>
                  <a:pt x="17947" y="1575"/>
                  <a:pt x="18444" y="2186"/>
                </a:cubicBezTo>
                <a:cubicBezTo>
                  <a:pt x="18998" y="2797"/>
                  <a:pt x="19381" y="3578"/>
                  <a:pt x="19665" y="4459"/>
                </a:cubicBezTo>
                <a:cubicBezTo>
                  <a:pt x="19935" y="5411"/>
                  <a:pt x="20163" y="6235"/>
                  <a:pt x="20219" y="6959"/>
                </a:cubicBezTo>
                <a:cubicBezTo>
                  <a:pt x="20276" y="7684"/>
                  <a:pt x="20333" y="8522"/>
                  <a:pt x="20333" y="9516"/>
                </a:cubicBezTo>
                <a:lnTo>
                  <a:pt x="20333" y="25882"/>
                </a:lnTo>
                <a:lnTo>
                  <a:pt x="15887" y="25882"/>
                </a:lnTo>
                <a:lnTo>
                  <a:pt x="15887" y="9900"/>
                </a:lnTo>
                <a:cubicBezTo>
                  <a:pt x="15887" y="9289"/>
                  <a:pt x="15887" y="8792"/>
                  <a:pt x="15887" y="8408"/>
                </a:cubicBezTo>
                <a:cubicBezTo>
                  <a:pt x="15830" y="8011"/>
                  <a:pt x="15716" y="7456"/>
                  <a:pt x="15560" y="6746"/>
                </a:cubicBezTo>
                <a:cubicBezTo>
                  <a:pt x="15332" y="6078"/>
                  <a:pt x="15063" y="5524"/>
                  <a:pt x="14665" y="5070"/>
                </a:cubicBezTo>
                <a:cubicBezTo>
                  <a:pt x="14338" y="4686"/>
                  <a:pt x="13784" y="4303"/>
                  <a:pt x="13059" y="3962"/>
                </a:cubicBezTo>
                <a:cubicBezTo>
                  <a:pt x="12278" y="3635"/>
                  <a:pt x="11397" y="3464"/>
                  <a:pt x="10332" y="3464"/>
                </a:cubicBezTo>
                <a:cubicBezTo>
                  <a:pt x="8286" y="3464"/>
                  <a:pt x="6837" y="4359"/>
                  <a:pt x="5899" y="6022"/>
                </a:cubicBezTo>
                <a:cubicBezTo>
                  <a:pt x="5004" y="7741"/>
                  <a:pt x="4564" y="9786"/>
                  <a:pt x="4564" y="12230"/>
                </a:cubicBezTo>
                <a:lnTo>
                  <a:pt x="4564" y="25882"/>
                </a:lnTo>
                <a:close/>
              </a:path>
            </a:pathLst>
          </a:custGeom>
          <a:solidFill>
            <a:srgbClr val="666666"/>
          </a:solidFill>
          <a:ln w="14206" cap="flat">
            <a:noFill/>
            <a:prstDash val="solid"/>
            <a:miter/>
          </a:ln>
        </p:spPr>
        <p:txBody>
          <a:bodyPr rtlCol="0" anchor="ctr"/>
          <a:lstStyle/>
          <a:p>
            <a:endParaRPr lang="en-AE"/>
          </a:p>
        </p:txBody>
      </p:sp>
      <p:sp>
        <p:nvSpPr>
          <p:cNvPr id="266" name="Freeform: Shape 265">
            <a:extLst>
              <a:ext uri="{FF2B5EF4-FFF2-40B4-BE49-F238E27FC236}">
                <a16:creationId xmlns:a16="http://schemas.microsoft.com/office/drawing/2014/main" id="{65B82D41-E09D-1453-FEBA-A170693AE255}"/>
              </a:ext>
            </a:extLst>
          </p:cNvPr>
          <p:cNvSpPr/>
          <p:nvPr/>
        </p:nvSpPr>
        <p:spPr>
          <a:xfrm>
            <a:off x="5524570" y="3555265"/>
            <a:ext cx="35684" cy="58016"/>
          </a:xfrm>
          <a:custGeom>
            <a:avLst/>
            <a:gdLst>
              <a:gd name="connsiteX0" fmla="*/ 76 w 22701"/>
              <a:gd name="connsiteY0" fmla="*/ 36935 h 36908"/>
              <a:gd name="connsiteX1" fmla="*/ 76 w 22701"/>
              <a:gd name="connsiteY1" fmla="*/ 638 h 36908"/>
              <a:gd name="connsiteX2" fmla="*/ 4352 w 22701"/>
              <a:gd name="connsiteY2" fmla="*/ 638 h 36908"/>
              <a:gd name="connsiteX3" fmla="*/ 4352 w 22701"/>
              <a:gd name="connsiteY3" fmla="*/ 3351 h 36908"/>
              <a:gd name="connsiteX4" fmla="*/ 13785 w 22701"/>
              <a:gd name="connsiteY4" fmla="*/ 27 h 36908"/>
              <a:gd name="connsiteX5" fmla="*/ 20220 w 22701"/>
              <a:gd name="connsiteY5" fmla="*/ 3962 h 36908"/>
              <a:gd name="connsiteX6" fmla="*/ 22778 w 22701"/>
              <a:gd name="connsiteY6" fmla="*/ 13125 h 36908"/>
              <a:gd name="connsiteX7" fmla="*/ 19610 w 22701"/>
              <a:gd name="connsiteY7" fmla="*/ 22771 h 36908"/>
              <a:gd name="connsiteX8" fmla="*/ 12180 w 22701"/>
              <a:gd name="connsiteY8" fmla="*/ 26493 h 36908"/>
              <a:gd name="connsiteX9" fmla="*/ 4522 w 22701"/>
              <a:gd name="connsiteY9" fmla="*/ 23283 h 36908"/>
              <a:gd name="connsiteX10" fmla="*/ 4522 w 22701"/>
              <a:gd name="connsiteY10" fmla="*/ 36935 h 36908"/>
              <a:gd name="connsiteX11" fmla="*/ 4522 w 22701"/>
              <a:gd name="connsiteY11" fmla="*/ 18722 h 36908"/>
              <a:gd name="connsiteX12" fmla="*/ 6128 w 22701"/>
              <a:gd name="connsiteY12" fmla="*/ 21549 h 36908"/>
              <a:gd name="connsiteX13" fmla="*/ 10006 w 22701"/>
              <a:gd name="connsiteY13" fmla="*/ 23055 h 36908"/>
              <a:gd name="connsiteX14" fmla="*/ 15731 w 22701"/>
              <a:gd name="connsiteY14" fmla="*/ 20342 h 36908"/>
              <a:gd name="connsiteX15" fmla="*/ 18274 w 22701"/>
              <a:gd name="connsiteY15" fmla="*/ 13281 h 36908"/>
              <a:gd name="connsiteX16" fmla="*/ 16115 w 22701"/>
              <a:gd name="connsiteY16" fmla="*/ 6576 h 36908"/>
              <a:gd name="connsiteX17" fmla="*/ 10560 w 22701"/>
              <a:gd name="connsiteY17" fmla="*/ 3635 h 36908"/>
              <a:gd name="connsiteX18" fmla="*/ 9338 w 22701"/>
              <a:gd name="connsiteY18" fmla="*/ 3749 h 36908"/>
              <a:gd name="connsiteX19" fmla="*/ 8287 w 22701"/>
              <a:gd name="connsiteY19" fmla="*/ 4076 h 36908"/>
              <a:gd name="connsiteX20" fmla="*/ 7406 w 22701"/>
              <a:gd name="connsiteY20" fmla="*/ 4459 h 36908"/>
              <a:gd name="connsiteX21" fmla="*/ 6568 w 22701"/>
              <a:gd name="connsiteY21" fmla="*/ 4914 h 36908"/>
              <a:gd name="connsiteX22" fmla="*/ 5957 w 22701"/>
              <a:gd name="connsiteY22" fmla="*/ 5411 h 36908"/>
              <a:gd name="connsiteX23" fmla="*/ 5403 w 22701"/>
              <a:gd name="connsiteY23" fmla="*/ 5908 h 36908"/>
              <a:gd name="connsiteX24" fmla="*/ 5019 w 22701"/>
              <a:gd name="connsiteY24" fmla="*/ 6349 h 36908"/>
              <a:gd name="connsiteX25" fmla="*/ 4679 w 22701"/>
              <a:gd name="connsiteY25" fmla="*/ 6689 h 36908"/>
              <a:gd name="connsiteX26" fmla="*/ 4522 w 22701"/>
              <a:gd name="connsiteY26" fmla="*/ 6959 h 3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701" h="36908">
                <a:moveTo>
                  <a:pt x="76" y="36935"/>
                </a:moveTo>
                <a:lnTo>
                  <a:pt x="76" y="638"/>
                </a:lnTo>
                <a:lnTo>
                  <a:pt x="4352" y="638"/>
                </a:lnTo>
                <a:lnTo>
                  <a:pt x="4352" y="3351"/>
                </a:lnTo>
                <a:cubicBezTo>
                  <a:pt x="7122" y="1135"/>
                  <a:pt x="10290" y="27"/>
                  <a:pt x="13785" y="27"/>
                </a:cubicBezTo>
                <a:cubicBezTo>
                  <a:pt x="16399" y="27"/>
                  <a:pt x="18558" y="1362"/>
                  <a:pt x="20220" y="3962"/>
                </a:cubicBezTo>
                <a:cubicBezTo>
                  <a:pt x="21940" y="6576"/>
                  <a:pt x="22778" y="9630"/>
                  <a:pt x="22778" y="13125"/>
                </a:cubicBezTo>
                <a:cubicBezTo>
                  <a:pt x="22778" y="17060"/>
                  <a:pt x="21726" y="20285"/>
                  <a:pt x="19610" y="22771"/>
                </a:cubicBezTo>
                <a:cubicBezTo>
                  <a:pt x="17507" y="25272"/>
                  <a:pt x="15063" y="26493"/>
                  <a:pt x="12180" y="26493"/>
                </a:cubicBezTo>
                <a:cubicBezTo>
                  <a:pt x="9395" y="26493"/>
                  <a:pt x="6852" y="25442"/>
                  <a:pt x="4522" y="23283"/>
                </a:cubicBezTo>
                <a:lnTo>
                  <a:pt x="4522" y="36935"/>
                </a:lnTo>
                <a:close/>
                <a:moveTo>
                  <a:pt x="4522" y="18722"/>
                </a:moveTo>
                <a:cubicBezTo>
                  <a:pt x="4522" y="19561"/>
                  <a:pt x="5076" y="20498"/>
                  <a:pt x="6128" y="21549"/>
                </a:cubicBezTo>
                <a:cubicBezTo>
                  <a:pt x="7236" y="22558"/>
                  <a:pt x="8514" y="23055"/>
                  <a:pt x="10006" y="23055"/>
                </a:cubicBezTo>
                <a:cubicBezTo>
                  <a:pt x="12180" y="23055"/>
                  <a:pt x="14069" y="22160"/>
                  <a:pt x="15731" y="20342"/>
                </a:cubicBezTo>
                <a:cubicBezTo>
                  <a:pt x="17450" y="18509"/>
                  <a:pt x="18274" y="16179"/>
                  <a:pt x="18274" y="13281"/>
                </a:cubicBezTo>
                <a:cubicBezTo>
                  <a:pt x="18274" y="10682"/>
                  <a:pt x="17564" y="8465"/>
                  <a:pt x="16115" y="6576"/>
                </a:cubicBezTo>
                <a:cubicBezTo>
                  <a:pt x="14666" y="4630"/>
                  <a:pt x="12847" y="3635"/>
                  <a:pt x="10560" y="3635"/>
                </a:cubicBezTo>
                <a:cubicBezTo>
                  <a:pt x="10120" y="3635"/>
                  <a:pt x="9736" y="3692"/>
                  <a:pt x="9338" y="3749"/>
                </a:cubicBezTo>
                <a:cubicBezTo>
                  <a:pt x="8955" y="3791"/>
                  <a:pt x="8628" y="3905"/>
                  <a:pt x="8287" y="4076"/>
                </a:cubicBezTo>
                <a:cubicBezTo>
                  <a:pt x="7960" y="4189"/>
                  <a:pt x="7676" y="4360"/>
                  <a:pt x="7406" y="4459"/>
                </a:cubicBezTo>
                <a:cubicBezTo>
                  <a:pt x="7122" y="4573"/>
                  <a:pt x="6852" y="4743"/>
                  <a:pt x="6568" y="4914"/>
                </a:cubicBezTo>
                <a:cubicBezTo>
                  <a:pt x="6355" y="5070"/>
                  <a:pt x="6128" y="5240"/>
                  <a:pt x="5957" y="5411"/>
                </a:cubicBezTo>
                <a:cubicBezTo>
                  <a:pt x="5744" y="5567"/>
                  <a:pt x="5574" y="5738"/>
                  <a:pt x="5403" y="5908"/>
                </a:cubicBezTo>
                <a:cubicBezTo>
                  <a:pt x="5233" y="6079"/>
                  <a:pt x="5133" y="6235"/>
                  <a:pt x="5019" y="6349"/>
                </a:cubicBezTo>
                <a:cubicBezTo>
                  <a:pt x="4906" y="6462"/>
                  <a:pt x="4792" y="6576"/>
                  <a:pt x="4679" y="6689"/>
                </a:cubicBezTo>
                <a:lnTo>
                  <a:pt x="4522" y="6959"/>
                </a:lnTo>
                <a:close/>
              </a:path>
            </a:pathLst>
          </a:custGeom>
          <a:solidFill>
            <a:srgbClr val="666666"/>
          </a:solidFill>
          <a:ln w="14206" cap="flat">
            <a:noFill/>
            <a:prstDash val="solid"/>
            <a:miter/>
          </a:ln>
        </p:spPr>
        <p:txBody>
          <a:bodyPr rtlCol="0" anchor="ctr"/>
          <a:lstStyle/>
          <a:p>
            <a:endParaRPr lang="en-AE"/>
          </a:p>
        </p:txBody>
      </p:sp>
      <p:sp>
        <p:nvSpPr>
          <p:cNvPr id="267" name="Freeform: Shape 266">
            <a:extLst>
              <a:ext uri="{FF2B5EF4-FFF2-40B4-BE49-F238E27FC236}">
                <a16:creationId xmlns:a16="http://schemas.microsoft.com/office/drawing/2014/main" id="{809A455A-52B1-A2C1-C5A2-3B3ECDBE7BA8}"/>
              </a:ext>
            </a:extLst>
          </p:cNvPr>
          <p:cNvSpPr/>
          <p:nvPr/>
        </p:nvSpPr>
        <p:spPr>
          <a:xfrm>
            <a:off x="5570640" y="3556136"/>
            <a:ext cx="31822" cy="40821"/>
          </a:xfrm>
          <a:custGeom>
            <a:avLst/>
            <a:gdLst>
              <a:gd name="connsiteX0" fmla="*/ 77 w 20244"/>
              <a:gd name="connsiteY0" fmla="*/ 18395 h 25969"/>
              <a:gd name="connsiteX1" fmla="*/ 77 w 20244"/>
              <a:gd name="connsiteY1" fmla="*/ 83 h 25969"/>
              <a:gd name="connsiteX2" fmla="*/ 4509 w 20244"/>
              <a:gd name="connsiteY2" fmla="*/ 83 h 25969"/>
              <a:gd name="connsiteX3" fmla="*/ 4509 w 20244"/>
              <a:gd name="connsiteY3" fmla="*/ 19063 h 25969"/>
              <a:gd name="connsiteX4" fmla="*/ 5461 w 20244"/>
              <a:gd name="connsiteY4" fmla="*/ 21947 h 25969"/>
              <a:gd name="connsiteX5" fmla="*/ 9055 w 20244"/>
              <a:gd name="connsiteY5" fmla="*/ 22771 h 25969"/>
              <a:gd name="connsiteX6" fmla="*/ 13772 w 20244"/>
              <a:gd name="connsiteY6" fmla="*/ 21222 h 25969"/>
              <a:gd name="connsiteX7" fmla="*/ 15832 w 20244"/>
              <a:gd name="connsiteY7" fmla="*/ 17614 h 25969"/>
              <a:gd name="connsiteX8" fmla="*/ 15888 w 20244"/>
              <a:gd name="connsiteY8" fmla="*/ 15952 h 25969"/>
              <a:gd name="connsiteX9" fmla="*/ 15888 w 20244"/>
              <a:gd name="connsiteY9" fmla="*/ 27 h 25969"/>
              <a:gd name="connsiteX10" fmla="*/ 20321 w 20244"/>
              <a:gd name="connsiteY10" fmla="*/ 27 h 25969"/>
              <a:gd name="connsiteX11" fmla="*/ 20321 w 20244"/>
              <a:gd name="connsiteY11" fmla="*/ 25328 h 25969"/>
              <a:gd name="connsiteX12" fmla="*/ 16002 w 20244"/>
              <a:gd name="connsiteY12" fmla="*/ 25328 h 25969"/>
              <a:gd name="connsiteX13" fmla="*/ 16002 w 20244"/>
              <a:gd name="connsiteY13" fmla="*/ 22615 h 25969"/>
              <a:gd name="connsiteX14" fmla="*/ 6072 w 20244"/>
              <a:gd name="connsiteY14" fmla="*/ 25996 h 25969"/>
              <a:gd name="connsiteX15" fmla="*/ 3117 w 20244"/>
              <a:gd name="connsiteY15" fmla="*/ 25385 h 25969"/>
              <a:gd name="connsiteX16" fmla="*/ 1341 w 20244"/>
              <a:gd name="connsiteY16" fmla="*/ 24220 h 25969"/>
              <a:gd name="connsiteX17" fmla="*/ 460 w 20244"/>
              <a:gd name="connsiteY17" fmla="*/ 22274 h 25969"/>
              <a:gd name="connsiteX18" fmla="*/ 134 w 20244"/>
              <a:gd name="connsiteY18" fmla="*/ 20399 h 25969"/>
              <a:gd name="connsiteX19" fmla="*/ 77 w 20244"/>
              <a:gd name="connsiteY19" fmla="*/ 18395 h 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244" h="25969">
                <a:moveTo>
                  <a:pt x="77" y="18395"/>
                </a:moveTo>
                <a:lnTo>
                  <a:pt x="77" y="83"/>
                </a:lnTo>
                <a:lnTo>
                  <a:pt x="4509" y="83"/>
                </a:lnTo>
                <a:lnTo>
                  <a:pt x="4509" y="19063"/>
                </a:lnTo>
                <a:cubicBezTo>
                  <a:pt x="4566" y="20399"/>
                  <a:pt x="4850" y="21393"/>
                  <a:pt x="5461" y="21947"/>
                </a:cubicBezTo>
                <a:cubicBezTo>
                  <a:pt x="6015" y="22501"/>
                  <a:pt x="7237" y="22771"/>
                  <a:pt x="9055" y="22771"/>
                </a:cubicBezTo>
                <a:cubicBezTo>
                  <a:pt x="11001" y="22771"/>
                  <a:pt x="12607" y="22274"/>
                  <a:pt x="13772" y="21222"/>
                </a:cubicBezTo>
                <a:cubicBezTo>
                  <a:pt x="14993" y="20171"/>
                  <a:pt x="15661" y="18949"/>
                  <a:pt x="15832" y="17614"/>
                </a:cubicBezTo>
                <a:cubicBezTo>
                  <a:pt x="15832" y="17230"/>
                  <a:pt x="15888" y="16676"/>
                  <a:pt x="15888" y="15952"/>
                </a:cubicBezTo>
                <a:lnTo>
                  <a:pt x="15888" y="27"/>
                </a:lnTo>
                <a:lnTo>
                  <a:pt x="20321" y="27"/>
                </a:lnTo>
                <a:lnTo>
                  <a:pt x="20321" y="25328"/>
                </a:lnTo>
                <a:lnTo>
                  <a:pt x="16002" y="25328"/>
                </a:lnTo>
                <a:lnTo>
                  <a:pt x="16002" y="22615"/>
                </a:lnTo>
                <a:cubicBezTo>
                  <a:pt x="13388" y="24831"/>
                  <a:pt x="10121" y="25996"/>
                  <a:pt x="6072" y="25996"/>
                </a:cubicBezTo>
                <a:cubicBezTo>
                  <a:pt x="4893" y="25996"/>
                  <a:pt x="3955" y="25769"/>
                  <a:pt x="3117" y="25385"/>
                </a:cubicBezTo>
                <a:cubicBezTo>
                  <a:pt x="2350" y="25058"/>
                  <a:pt x="1739" y="24660"/>
                  <a:pt x="1341" y="24220"/>
                </a:cubicBezTo>
                <a:cubicBezTo>
                  <a:pt x="957" y="23723"/>
                  <a:pt x="631" y="23112"/>
                  <a:pt x="460" y="22274"/>
                </a:cubicBezTo>
                <a:cubicBezTo>
                  <a:pt x="233" y="21450"/>
                  <a:pt x="134" y="20839"/>
                  <a:pt x="134" y="20399"/>
                </a:cubicBezTo>
                <a:cubicBezTo>
                  <a:pt x="77" y="19887"/>
                  <a:pt x="77" y="19219"/>
                  <a:pt x="77" y="18395"/>
                </a:cubicBezTo>
                <a:close/>
              </a:path>
            </a:pathLst>
          </a:custGeom>
          <a:solidFill>
            <a:srgbClr val="666666"/>
          </a:solidFill>
          <a:ln w="14206" cap="flat">
            <a:noFill/>
            <a:prstDash val="solid"/>
            <a:miter/>
          </a:ln>
        </p:spPr>
        <p:txBody>
          <a:bodyPr rtlCol="0" anchor="ctr"/>
          <a:lstStyle/>
          <a:p>
            <a:endParaRPr lang="en-AE"/>
          </a:p>
        </p:txBody>
      </p:sp>
      <p:sp>
        <p:nvSpPr>
          <p:cNvPr id="268" name="Freeform: Shape 267">
            <a:extLst>
              <a:ext uri="{FF2B5EF4-FFF2-40B4-BE49-F238E27FC236}">
                <a16:creationId xmlns:a16="http://schemas.microsoft.com/office/drawing/2014/main" id="{DA4DBFC0-463C-7CBC-4F49-B20A8909C319}"/>
              </a:ext>
            </a:extLst>
          </p:cNvPr>
          <p:cNvSpPr/>
          <p:nvPr/>
        </p:nvSpPr>
        <p:spPr>
          <a:xfrm>
            <a:off x="5611283" y="3544881"/>
            <a:ext cx="28002" cy="51987"/>
          </a:xfrm>
          <a:custGeom>
            <a:avLst/>
            <a:gdLst>
              <a:gd name="connsiteX0" fmla="*/ 78 w 17814"/>
              <a:gd name="connsiteY0" fmla="*/ 10511 h 33072"/>
              <a:gd name="connsiteX1" fmla="*/ 78 w 17814"/>
              <a:gd name="connsiteY1" fmla="*/ 7186 h 33072"/>
              <a:gd name="connsiteX2" fmla="*/ 4965 w 17814"/>
              <a:gd name="connsiteY2" fmla="*/ 7186 h 33072"/>
              <a:gd name="connsiteX3" fmla="*/ 4965 w 17814"/>
              <a:gd name="connsiteY3" fmla="*/ 26 h 33072"/>
              <a:gd name="connsiteX4" fmla="*/ 8900 w 17814"/>
              <a:gd name="connsiteY4" fmla="*/ 26 h 33072"/>
              <a:gd name="connsiteX5" fmla="*/ 8900 w 17814"/>
              <a:gd name="connsiteY5" fmla="*/ 7186 h 33072"/>
              <a:gd name="connsiteX6" fmla="*/ 16941 w 17814"/>
              <a:gd name="connsiteY6" fmla="*/ 7186 h 33072"/>
              <a:gd name="connsiteX7" fmla="*/ 16941 w 17814"/>
              <a:gd name="connsiteY7" fmla="*/ 10511 h 33072"/>
              <a:gd name="connsiteX8" fmla="*/ 8900 w 17814"/>
              <a:gd name="connsiteY8" fmla="*/ 10511 h 33072"/>
              <a:gd name="connsiteX9" fmla="*/ 8900 w 17814"/>
              <a:gd name="connsiteY9" fmla="*/ 24504 h 33072"/>
              <a:gd name="connsiteX10" fmla="*/ 12011 w 17814"/>
              <a:gd name="connsiteY10" fmla="*/ 29434 h 33072"/>
              <a:gd name="connsiteX11" fmla="*/ 16997 w 17814"/>
              <a:gd name="connsiteY11" fmla="*/ 27601 h 33072"/>
              <a:gd name="connsiteX12" fmla="*/ 17892 w 17814"/>
              <a:gd name="connsiteY12" fmla="*/ 30940 h 33072"/>
              <a:gd name="connsiteX13" fmla="*/ 9511 w 17814"/>
              <a:gd name="connsiteY13" fmla="*/ 33099 h 33072"/>
              <a:gd name="connsiteX14" fmla="*/ 4851 w 17814"/>
              <a:gd name="connsiteY14" fmla="*/ 25825 h 33072"/>
              <a:gd name="connsiteX15" fmla="*/ 4851 w 17814"/>
              <a:gd name="connsiteY15" fmla="*/ 10511 h 3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14" h="33072">
                <a:moveTo>
                  <a:pt x="78" y="10511"/>
                </a:moveTo>
                <a:lnTo>
                  <a:pt x="78" y="7186"/>
                </a:lnTo>
                <a:lnTo>
                  <a:pt x="4965" y="7186"/>
                </a:lnTo>
                <a:lnTo>
                  <a:pt x="4965" y="26"/>
                </a:lnTo>
                <a:lnTo>
                  <a:pt x="8900" y="26"/>
                </a:lnTo>
                <a:lnTo>
                  <a:pt x="8900" y="7186"/>
                </a:lnTo>
                <a:lnTo>
                  <a:pt x="16941" y="7186"/>
                </a:lnTo>
                <a:lnTo>
                  <a:pt x="16941" y="10511"/>
                </a:lnTo>
                <a:lnTo>
                  <a:pt x="8900" y="10511"/>
                </a:lnTo>
                <a:lnTo>
                  <a:pt x="8900" y="24504"/>
                </a:lnTo>
                <a:cubicBezTo>
                  <a:pt x="8900" y="27828"/>
                  <a:pt x="9951" y="29434"/>
                  <a:pt x="12011" y="29434"/>
                </a:cubicBezTo>
                <a:cubicBezTo>
                  <a:pt x="13616" y="29434"/>
                  <a:pt x="15279" y="28823"/>
                  <a:pt x="16997" y="27601"/>
                </a:cubicBezTo>
                <a:lnTo>
                  <a:pt x="17892" y="30940"/>
                </a:lnTo>
                <a:cubicBezTo>
                  <a:pt x="15222" y="32374"/>
                  <a:pt x="12395" y="33099"/>
                  <a:pt x="9511" y="33099"/>
                </a:cubicBezTo>
                <a:cubicBezTo>
                  <a:pt x="6400" y="33099"/>
                  <a:pt x="4851" y="30712"/>
                  <a:pt x="4851" y="25825"/>
                </a:cubicBezTo>
                <a:lnTo>
                  <a:pt x="4851" y="10511"/>
                </a:lnTo>
                <a:close/>
              </a:path>
            </a:pathLst>
          </a:custGeom>
          <a:solidFill>
            <a:srgbClr val="666666"/>
          </a:solidFill>
          <a:ln w="14206" cap="flat">
            <a:noFill/>
            <a:prstDash val="solid"/>
            <a:miter/>
          </a:ln>
        </p:spPr>
        <p:txBody>
          <a:bodyPr rtlCol="0" anchor="ctr"/>
          <a:lstStyle/>
          <a:p>
            <a:endParaRPr lang="en-AE"/>
          </a:p>
        </p:txBody>
      </p:sp>
      <p:sp>
        <p:nvSpPr>
          <p:cNvPr id="269" name="Freeform: Shape 268">
            <a:extLst>
              <a:ext uri="{FF2B5EF4-FFF2-40B4-BE49-F238E27FC236}">
                <a16:creationId xmlns:a16="http://schemas.microsoft.com/office/drawing/2014/main" id="{E7C4FF72-C9CC-E6FC-8A56-DA0A34DECC6B}"/>
              </a:ext>
            </a:extLst>
          </p:cNvPr>
          <p:cNvSpPr/>
          <p:nvPr/>
        </p:nvSpPr>
        <p:spPr>
          <a:xfrm>
            <a:off x="5678791" y="3531370"/>
            <a:ext cx="35684" cy="65497"/>
          </a:xfrm>
          <a:custGeom>
            <a:avLst/>
            <a:gdLst>
              <a:gd name="connsiteX0" fmla="*/ 79 w 22701"/>
              <a:gd name="connsiteY0" fmla="*/ 41083 h 41667"/>
              <a:gd name="connsiteX1" fmla="*/ 79 w 22701"/>
              <a:gd name="connsiteY1" fmla="*/ 26 h 41667"/>
              <a:gd name="connsiteX2" fmla="*/ 4355 w 22701"/>
              <a:gd name="connsiteY2" fmla="*/ 26 h 41667"/>
              <a:gd name="connsiteX3" fmla="*/ 4355 w 22701"/>
              <a:gd name="connsiteY3" fmla="*/ 18495 h 41667"/>
              <a:gd name="connsiteX4" fmla="*/ 13462 w 22701"/>
              <a:gd name="connsiteY4" fmla="*/ 15227 h 41667"/>
              <a:gd name="connsiteX5" fmla="*/ 20125 w 22701"/>
              <a:gd name="connsiteY5" fmla="*/ 19162 h 41667"/>
              <a:gd name="connsiteX6" fmla="*/ 22781 w 22701"/>
              <a:gd name="connsiteY6" fmla="*/ 28325 h 41667"/>
              <a:gd name="connsiteX7" fmla="*/ 19613 w 22701"/>
              <a:gd name="connsiteY7" fmla="*/ 37929 h 41667"/>
              <a:gd name="connsiteX8" fmla="*/ 12126 w 22701"/>
              <a:gd name="connsiteY8" fmla="*/ 41694 h 41667"/>
              <a:gd name="connsiteX9" fmla="*/ 4526 w 22701"/>
              <a:gd name="connsiteY9" fmla="*/ 38483 h 41667"/>
              <a:gd name="connsiteX10" fmla="*/ 4526 w 22701"/>
              <a:gd name="connsiteY10" fmla="*/ 41083 h 41667"/>
              <a:gd name="connsiteX11" fmla="*/ 4526 w 22701"/>
              <a:gd name="connsiteY11" fmla="*/ 33539 h 41667"/>
              <a:gd name="connsiteX12" fmla="*/ 4583 w 22701"/>
              <a:gd name="connsiteY12" fmla="*/ 34207 h 41667"/>
              <a:gd name="connsiteX13" fmla="*/ 4696 w 22701"/>
              <a:gd name="connsiteY13" fmla="*/ 34704 h 41667"/>
              <a:gd name="connsiteX14" fmla="*/ 4853 w 22701"/>
              <a:gd name="connsiteY14" fmla="*/ 35031 h 41667"/>
              <a:gd name="connsiteX15" fmla="*/ 5137 w 22701"/>
              <a:gd name="connsiteY15" fmla="*/ 35485 h 41667"/>
              <a:gd name="connsiteX16" fmla="*/ 5520 w 22701"/>
              <a:gd name="connsiteY16" fmla="*/ 35983 h 41667"/>
              <a:gd name="connsiteX17" fmla="*/ 10180 w 22701"/>
              <a:gd name="connsiteY17" fmla="*/ 38256 h 41667"/>
              <a:gd name="connsiteX18" fmla="*/ 15735 w 22701"/>
              <a:gd name="connsiteY18" fmla="*/ 35869 h 41667"/>
              <a:gd name="connsiteX19" fmla="*/ 18292 w 22701"/>
              <a:gd name="connsiteY19" fmla="*/ 28439 h 41667"/>
              <a:gd name="connsiteX20" fmla="*/ 17567 w 22701"/>
              <a:gd name="connsiteY20" fmla="*/ 23765 h 41667"/>
              <a:gd name="connsiteX21" fmla="*/ 15621 w 22701"/>
              <a:gd name="connsiteY21" fmla="*/ 20725 h 41667"/>
              <a:gd name="connsiteX22" fmla="*/ 13121 w 22701"/>
              <a:gd name="connsiteY22" fmla="*/ 19219 h 41667"/>
              <a:gd name="connsiteX23" fmla="*/ 10635 w 22701"/>
              <a:gd name="connsiteY23" fmla="*/ 18722 h 41667"/>
              <a:gd name="connsiteX24" fmla="*/ 6472 w 22701"/>
              <a:gd name="connsiteY24" fmla="*/ 20000 h 41667"/>
              <a:gd name="connsiteX25" fmla="*/ 4583 w 22701"/>
              <a:gd name="connsiteY25" fmla="*/ 22941 h 4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701" h="41667">
                <a:moveTo>
                  <a:pt x="79" y="41083"/>
                </a:moveTo>
                <a:lnTo>
                  <a:pt x="79" y="26"/>
                </a:lnTo>
                <a:lnTo>
                  <a:pt x="4355" y="26"/>
                </a:lnTo>
                <a:lnTo>
                  <a:pt x="4355" y="18495"/>
                </a:lnTo>
                <a:cubicBezTo>
                  <a:pt x="7126" y="16335"/>
                  <a:pt x="10180" y="15227"/>
                  <a:pt x="13462" y="15227"/>
                </a:cubicBezTo>
                <a:cubicBezTo>
                  <a:pt x="16175" y="15227"/>
                  <a:pt x="18391" y="16562"/>
                  <a:pt x="20125" y="19162"/>
                </a:cubicBezTo>
                <a:cubicBezTo>
                  <a:pt x="21900" y="21776"/>
                  <a:pt x="22781" y="24831"/>
                  <a:pt x="22781" y="28325"/>
                </a:cubicBezTo>
                <a:cubicBezTo>
                  <a:pt x="22781" y="32147"/>
                  <a:pt x="21730" y="35372"/>
                  <a:pt x="19613" y="37929"/>
                </a:cubicBezTo>
                <a:cubicBezTo>
                  <a:pt x="17511" y="40472"/>
                  <a:pt x="15010" y="41694"/>
                  <a:pt x="12126" y="41694"/>
                </a:cubicBezTo>
                <a:cubicBezTo>
                  <a:pt x="9470" y="41694"/>
                  <a:pt x="6912" y="40642"/>
                  <a:pt x="4526" y="38483"/>
                </a:cubicBezTo>
                <a:lnTo>
                  <a:pt x="4526" y="41083"/>
                </a:lnTo>
                <a:close/>
                <a:moveTo>
                  <a:pt x="4526" y="33539"/>
                </a:moveTo>
                <a:cubicBezTo>
                  <a:pt x="4526" y="33809"/>
                  <a:pt x="4583" y="34036"/>
                  <a:pt x="4583" y="34207"/>
                </a:cubicBezTo>
                <a:cubicBezTo>
                  <a:pt x="4583" y="34377"/>
                  <a:pt x="4639" y="34534"/>
                  <a:pt x="4696" y="34704"/>
                </a:cubicBezTo>
                <a:cubicBezTo>
                  <a:pt x="4753" y="34875"/>
                  <a:pt x="4796" y="34974"/>
                  <a:pt x="4853" y="35031"/>
                </a:cubicBezTo>
                <a:cubicBezTo>
                  <a:pt x="4910" y="35145"/>
                  <a:pt x="5023" y="35258"/>
                  <a:pt x="5137" y="35485"/>
                </a:cubicBezTo>
                <a:cubicBezTo>
                  <a:pt x="5250" y="35642"/>
                  <a:pt x="5407" y="35812"/>
                  <a:pt x="5520" y="35983"/>
                </a:cubicBezTo>
                <a:cubicBezTo>
                  <a:pt x="6742" y="37474"/>
                  <a:pt x="8305" y="38256"/>
                  <a:pt x="10180" y="38256"/>
                </a:cubicBezTo>
                <a:cubicBezTo>
                  <a:pt x="12183" y="38256"/>
                  <a:pt x="14016" y="37474"/>
                  <a:pt x="15735" y="35869"/>
                </a:cubicBezTo>
                <a:cubicBezTo>
                  <a:pt x="17454" y="34264"/>
                  <a:pt x="18292" y="31763"/>
                  <a:pt x="18292" y="28439"/>
                </a:cubicBezTo>
                <a:cubicBezTo>
                  <a:pt x="18292" y="26663"/>
                  <a:pt x="18065" y="25101"/>
                  <a:pt x="17567" y="23765"/>
                </a:cubicBezTo>
                <a:cubicBezTo>
                  <a:pt x="17070" y="22387"/>
                  <a:pt x="16402" y="21378"/>
                  <a:pt x="15621" y="20725"/>
                </a:cubicBezTo>
                <a:cubicBezTo>
                  <a:pt x="14797" y="20000"/>
                  <a:pt x="13959" y="19503"/>
                  <a:pt x="13121" y="19219"/>
                </a:cubicBezTo>
                <a:cubicBezTo>
                  <a:pt x="12297" y="18892"/>
                  <a:pt x="11459" y="18722"/>
                  <a:pt x="10635" y="18722"/>
                </a:cubicBezTo>
                <a:cubicBezTo>
                  <a:pt x="9129" y="18722"/>
                  <a:pt x="7736" y="19105"/>
                  <a:pt x="6472" y="20000"/>
                </a:cubicBezTo>
                <a:cubicBezTo>
                  <a:pt x="5193" y="20881"/>
                  <a:pt x="4583" y="21833"/>
                  <a:pt x="4583" y="22941"/>
                </a:cubicBezTo>
                <a:close/>
              </a:path>
            </a:pathLst>
          </a:custGeom>
          <a:solidFill>
            <a:srgbClr val="666666"/>
          </a:solidFill>
          <a:ln w="14206" cap="flat">
            <a:noFill/>
            <a:prstDash val="solid"/>
            <a:miter/>
          </a:ln>
        </p:spPr>
        <p:txBody>
          <a:bodyPr rtlCol="0" anchor="ctr"/>
          <a:lstStyle/>
          <a:p>
            <a:endParaRPr lang="en-AE"/>
          </a:p>
        </p:txBody>
      </p:sp>
      <p:sp>
        <p:nvSpPr>
          <p:cNvPr id="270" name="Freeform: Shape 269">
            <a:extLst>
              <a:ext uri="{FF2B5EF4-FFF2-40B4-BE49-F238E27FC236}">
                <a16:creationId xmlns:a16="http://schemas.microsoft.com/office/drawing/2014/main" id="{660188FB-6F91-D159-BDA6-8ACBE52AA188}"/>
              </a:ext>
            </a:extLst>
          </p:cNvPr>
          <p:cNvSpPr/>
          <p:nvPr/>
        </p:nvSpPr>
        <p:spPr>
          <a:xfrm>
            <a:off x="5724325" y="3535190"/>
            <a:ext cx="8039" cy="60719"/>
          </a:xfrm>
          <a:custGeom>
            <a:avLst/>
            <a:gdLst>
              <a:gd name="connsiteX0" fmla="*/ 80 w 5114"/>
              <a:gd name="connsiteY0" fmla="*/ 5141 h 38627"/>
              <a:gd name="connsiteX1" fmla="*/ 80 w 5114"/>
              <a:gd name="connsiteY1" fmla="*/ 26 h 38627"/>
              <a:gd name="connsiteX2" fmla="*/ 5194 w 5114"/>
              <a:gd name="connsiteY2" fmla="*/ 26 h 38627"/>
              <a:gd name="connsiteX3" fmla="*/ 5194 w 5114"/>
              <a:gd name="connsiteY3" fmla="*/ 5141 h 38627"/>
              <a:gd name="connsiteX4" fmla="*/ 534 w 5114"/>
              <a:gd name="connsiteY4" fmla="*/ 38654 h 38627"/>
              <a:gd name="connsiteX5" fmla="*/ 534 w 5114"/>
              <a:gd name="connsiteY5" fmla="*/ 13409 h 38627"/>
              <a:gd name="connsiteX6" fmla="*/ 4754 w 5114"/>
              <a:gd name="connsiteY6" fmla="*/ 13409 h 38627"/>
              <a:gd name="connsiteX7" fmla="*/ 4754 w 5114"/>
              <a:gd name="connsiteY7" fmla="*/ 38654 h 3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4" h="38627">
                <a:moveTo>
                  <a:pt x="80" y="5141"/>
                </a:moveTo>
                <a:lnTo>
                  <a:pt x="80" y="26"/>
                </a:lnTo>
                <a:lnTo>
                  <a:pt x="5194" y="26"/>
                </a:lnTo>
                <a:lnTo>
                  <a:pt x="5194" y="5141"/>
                </a:lnTo>
                <a:close/>
                <a:moveTo>
                  <a:pt x="534" y="38654"/>
                </a:moveTo>
                <a:lnTo>
                  <a:pt x="534" y="13409"/>
                </a:lnTo>
                <a:lnTo>
                  <a:pt x="4754" y="13409"/>
                </a:lnTo>
                <a:lnTo>
                  <a:pt x="4754" y="38654"/>
                </a:lnTo>
                <a:close/>
              </a:path>
            </a:pathLst>
          </a:custGeom>
          <a:solidFill>
            <a:srgbClr val="666666"/>
          </a:solidFill>
          <a:ln w="14206" cap="flat">
            <a:noFill/>
            <a:prstDash val="solid"/>
            <a:miter/>
          </a:ln>
        </p:spPr>
        <p:txBody>
          <a:bodyPr rtlCol="0" anchor="ctr"/>
          <a:lstStyle/>
          <a:p>
            <a:endParaRPr lang="en-AE"/>
          </a:p>
        </p:txBody>
      </p:sp>
      <p:sp>
        <p:nvSpPr>
          <p:cNvPr id="271" name="Freeform: Shape 270">
            <a:extLst>
              <a:ext uri="{FF2B5EF4-FFF2-40B4-BE49-F238E27FC236}">
                <a16:creationId xmlns:a16="http://schemas.microsoft.com/office/drawing/2014/main" id="{7D680C2D-F4B9-3CAC-44A7-6D23B5F79C29}"/>
              </a:ext>
            </a:extLst>
          </p:cNvPr>
          <p:cNvSpPr/>
          <p:nvPr/>
        </p:nvSpPr>
        <p:spPr>
          <a:xfrm>
            <a:off x="5740649" y="3544881"/>
            <a:ext cx="28092" cy="51987"/>
          </a:xfrm>
          <a:custGeom>
            <a:avLst/>
            <a:gdLst>
              <a:gd name="connsiteX0" fmla="*/ 80 w 17871"/>
              <a:gd name="connsiteY0" fmla="*/ 10511 h 33072"/>
              <a:gd name="connsiteX1" fmla="*/ 80 w 17871"/>
              <a:gd name="connsiteY1" fmla="*/ 7186 h 33072"/>
              <a:gd name="connsiteX2" fmla="*/ 4968 w 17871"/>
              <a:gd name="connsiteY2" fmla="*/ 7186 h 33072"/>
              <a:gd name="connsiteX3" fmla="*/ 4968 w 17871"/>
              <a:gd name="connsiteY3" fmla="*/ 26 h 33072"/>
              <a:gd name="connsiteX4" fmla="*/ 8959 w 17871"/>
              <a:gd name="connsiteY4" fmla="*/ 26 h 33072"/>
              <a:gd name="connsiteX5" fmla="*/ 8959 w 17871"/>
              <a:gd name="connsiteY5" fmla="*/ 7186 h 33072"/>
              <a:gd name="connsiteX6" fmla="*/ 16943 w 17871"/>
              <a:gd name="connsiteY6" fmla="*/ 7186 h 33072"/>
              <a:gd name="connsiteX7" fmla="*/ 16943 w 17871"/>
              <a:gd name="connsiteY7" fmla="*/ 10511 h 33072"/>
              <a:gd name="connsiteX8" fmla="*/ 8959 w 17871"/>
              <a:gd name="connsiteY8" fmla="*/ 10511 h 33072"/>
              <a:gd name="connsiteX9" fmla="*/ 8959 w 17871"/>
              <a:gd name="connsiteY9" fmla="*/ 24504 h 33072"/>
              <a:gd name="connsiteX10" fmla="*/ 12014 w 17871"/>
              <a:gd name="connsiteY10" fmla="*/ 29434 h 33072"/>
              <a:gd name="connsiteX11" fmla="*/ 17000 w 17871"/>
              <a:gd name="connsiteY11" fmla="*/ 27601 h 33072"/>
              <a:gd name="connsiteX12" fmla="*/ 17952 w 17871"/>
              <a:gd name="connsiteY12" fmla="*/ 30940 h 33072"/>
              <a:gd name="connsiteX13" fmla="*/ 9514 w 17871"/>
              <a:gd name="connsiteY13" fmla="*/ 33099 h 33072"/>
              <a:gd name="connsiteX14" fmla="*/ 4854 w 17871"/>
              <a:gd name="connsiteY14" fmla="*/ 25825 h 33072"/>
              <a:gd name="connsiteX15" fmla="*/ 4854 w 17871"/>
              <a:gd name="connsiteY15" fmla="*/ 10511 h 3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71" h="33072">
                <a:moveTo>
                  <a:pt x="80" y="10511"/>
                </a:moveTo>
                <a:lnTo>
                  <a:pt x="80" y="7186"/>
                </a:lnTo>
                <a:lnTo>
                  <a:pt x="4968" y="7186"/>
                </a:lnTo>
                <a:lnTo>
                  <a:pt x="4968" y="26"/>
                </a:lnTo>
                <a:lnTo>
                  <a:pt x="8959" y="26"/>
                </a:lnTo>
                <a:lnTo>
                  <a:pt x="8959" y="7186"/>
                </a:lnTo>
                <a:lnTo>
                  <a:pt x="16943" y="7186"/>
                </a:lnTo>
                <a:lnTo>
                  <a:pt x="16943" y="10511"/>
                </a:lnTo>
                <a:lnTo>
                  <a:pt x="8959" y="10511"/>
                </a:lnTo>
                <a:lnTo>
                  <a:pt x="8959" y="24504"/>
                </a:lnTo>
                <a:cubicBezTo>
                  <a:pt x="8959" y="27828"/>
                  <a:pt x="9954" y="29434"/>
                  <a:pt x="12014" y="29434"/>
                </a:cubicBezTo>
                <a:cubicBezTo>
                  <a:pt x="13619" y="29434"/>
                  <a:pt x="15281" y="28823"/>
                  <a:pt x="17000" y="27601"/>
                </a:cubicBezTo>
                <a:lnTo>
                  <a:pt x="17952" y="30940"/>
                </a:lnTo>
                <a:cubicBezTo>
                  <a:pt x="15281" y="32374"/>
                  <a:pt x="12454" y="33099"/>
                  <a:pt x="9514" y="33099"/>
                </a:cubicBezTo>
                <a:cubicBezTo>
                  <a:pt x="6402" y="33099"/>
                  <a:pt x="4854" y="30712"/>
                  <a:pt x="4854" y="25825"/>
                </a:cubicBezTo>
                <a:lnTo>
                  <a:pt x="4854" y="10511"/>
                </a:lnTo>
                <a:close/>
              </a:path>
            </a:pathLst>
          </a:custGeom>
          <a:solidFill>
            <a:srgbClr val="666666"/>
          </a:solidFill>
          <a:ln w="14206" cap="flat">
            <a:noFill/>
            <a:prstDash val="solid"/>
            <a:miter/>
          </a:ln>
        </p:spPr>
        <p:txBody>
          <a:bodyPr rtlCol="0" anchor="ctr"/>
          <a:lstStyle/>
          <a:p>
            <a:endParaRPr lang="en-AE"/>
          </a:p>
        </p:txBody>
      </p:sp>
      <p:sp>
        <p:nvSpPr>
          <p:cNvPr id="272" name="Freeform: Shape 271">
            <a:extLst>
              <a:ext uri="{FF2B5EF4-FFF2-40B4-BE49-F238E27FC236}">
                <a16:creationId xmlns:a16="http://schemas.microsoft.com/office/drawing/2014/main" id="{53B8DC12-72D1-42A0-4586-B508F10B4B37}"/>
              </a:ext>
            </a:extLst>
          </p:cNvPr>
          <p:cNvSpPr/>
          <p:nvPr/>
        </p:nvSpPr>
        <p:spPr>
          <a:xfrm>
            <a:off x="5773699" y="3554729"/>
            <a:ext cx="29744" cy="42138"/>
          </a:xfrm>
          <a:custGeom>
            <a:avLst/>
            <a:gdLst>
              <a:gd name="connsiteX0" fmla="*/ 81 w 18922"/>
              <a:gd name="connsiteY0" fmla="*/ 24277 h 26807"/>
              <a:gd name="connsiteX1" fmla="*/ 749 w 18922"/>
              <a:gd name="connsiteY1" fmla="*/ 20399 h 26807"/>
              <a:gd name="connsiteX2" fmla="*/ 1474 w 18922"/>
              <a:gd name="connsiteY2" fmla="*/ 20839 h 26807"/>
              <a:gd name="connsiteX3" fmla="*/ 2411 w 18922"/>
              <a:gd name="connsiteY3" fmla="*/ 21393 h 26807"/>
              <a:gd name="connsiteX4" fmla="*/ 3477 w 18922"/>
              <a:gd name="connsiteY4" fmla="*/ 21890 h 26807"/>
              <a:gd name="connsiteX5" fmla="*/ 4755 w 18922"/>
              <a:gd name="connsiteY5" fmla="*/ 22458 h 26807"/>
              <a:gd name="connsiteX6" fmla="*/ 6133 w 18922"/>
              <a:gd name="connsiteY6" fmla="*/ 22842 h 26807"/>
              <a:gd name="connsiteX7" fmla="*/ 7852 w 18922"/>
              <a:gd name="connsiteY7" fmla="*/ 23169 h 26807"/>
              <a:gd name="connsiteX8" fmla="*/ 9685 w 18922"/>
              <a:gd name="connsiteY8" fmla="*/ 23282 h 26807"/>
              <a:gd name="connsiteX9" fmla="*/ 13734 w 18922"/>
              <a:gd name="connsiteY9" fmla="*/ 22061 h 26807"/>
              <a:gd name="connsiteX10" fmla="*/ 14956 w 18922"/>
              <a:gd name="connsiteY10" fmla="*/ 19404 h 26807"/>
              <a:gd name="connsiteX11" fmla="*/ 13961 w 18922"/>
              <a:gd name="connsiteY11" fmla="*/ 17017 h 26807"/>
              <a:gd name="connsiteX12" fmla="*/ 11802 w 18922"/>
              <a:gd name="connsiteY12" fmla="*/ 15739 h 26807"/>
              <a:gd name="connsiteX13" fmla="*/ 9244 w 18922"/>
              <a:gd name="connsiteY13" fmla="*/ 15185 h 26807"/>
              <a:gd name="connsiteX14" fmla="*/ 6360 w 18922"/>
              <a:gd name="connsiteY14" fmla="*/ 14517 h 26807"/>
              <a:gd name="connsiteX15" fmla="*/ 2198 w 18922"/>
              <a:gd name="connsiteY15" fmla="*/ 11960 h 26807"/>
              <a:gd name="connsiteX16" fmla="*/ 422 w 18922"/>
              <a:gd name="connsiteY16" fmla="*/ 7527 h 26807"/>
              <a:gd name="connsiteX17" fmla="*/ 863 w 18922"/>
              <a:gd name="connsiteY17" fmla="*/ 5027 h 26807"/>
              <a:gd name="connsiteX18" fmla="*/ 2198 w 18922"/>
              <a:gd name="connsiteY18" fmla="*/ 2640 h 26807"/>
              <a:gd name="connsiteX19" fmla="*/ 5082 w 18922"/>
              <a:gd name="connsiteY19" fmla="*/ 751 h 26807"/>
              <a:gd name="connsiteX20" fmla="*/ 9742 w 18922"/>
              <a:gd name="connsiteY20" fmla="*/ 26 h 26807"/>
              <a:gd name="connsiteX21" fmla="*/ 18067 w 18922"/>
              <a:gd name="connsiteY21" fmla="*/ 1760 h 26807"/>
              <a:gd name="connsiteX22" fmla="*/ 17456 w 18922"/>
              <a:gd name="connsiteY22" fmla="*/ 5524 h 26807"/>
              <a:gd name="connsiteX23" fmla="*/ 16788 w 18922"/>
              <a:gd name="connsiteY23" fmla="*/ 5198 h 26807"/>
              <a:gd name="connsiteX24" fmla="*/ 16120 w 18922"/>
              <a:gd name="connsiteY24" fmla="*/ 4913 h 26807"/>
              <a:gd name="connsiteX25" fmla="*/ 15453 w 18922"/>
              <a:gd name="connsiteY25" fmla="*/ 4587 h 26807"/>
              <a:gd name="connsiteX26" fmla="*/ 14742 w 18922"/>
              <a:gd name="connsiteY26" fmla="*/ 4303 h 26807"/>
              <a:gd name="connsiteX27" fmla="*/ 14018 w 18922"/>
              <a:gd name="connsiteY27" fmla="*/ 4033 h 26807"/>
              <a:gd name="connsiteX28" fmla="*/ 13236 w 18922"/>
              <a:gd name="connsiteY28" fmla="*/ 3805 h 26807"/>
              <a:gd name="connsiteX29" fmla="*/ 12413 w 18922"/>
              <a:gd name="connsiteY29" fmla="*/ 3635 h 26807"/>
              <a:gd name="connsiteX30" fmla="*/ 11461 w 18922"/>
              <a:gd name="connsiteY30" fmla="*/ 3479 h 26807"/>
              <a:gd name="connsiteX31" fmla="*/ 10466 w 18922"/>
              <a:gd name="connsiteY31" fmla="*/ 3422 h 26807"/>
              <a:gd name="connsiteX32" fmla="*/ 9244 w 18922"/>
              <a:gd name="connsiteY32" fmla="*/ 3422 h 26807"/>
              <a:gd name="connsiteX33" fmla="*/ 5579 w 18922"/>
              <a:gd name="connsiteY33" fmla="*/ 4473 h 26807"/>
              <a:gd name="connsiteX34" fmla="*/ 4471 w 18922"/>
              <a:gd name="connsiteY34" fmla="*/ 6860 h 26807"/>
              <a:gd name="connsiteX35" fmla="*/ 5963 w 18922"/>
              <a:gd name="connsiteY35" fmla="*/ 9573 h 26807"/>
              <a:gd name="connsiteX36" fmla="*/ 10239 w 18922"/>
              <a:gd name="connsiteY36" fmla="*/ 10852 h 26807"/>
              <a:gd name="connsiteX37" fmla="*/ 14075 w 18922"/>
              <a:gd name="connsiteY37" fmla="*/ 11846 h 26807"/>
              <a:gd name="connsiteX38" fmla="*/ 17569 w 18922"/>
              <a:gd name="connsiteY38" fmla="*/ 14631 h 26807"/>
              <a:gd name="connsiteX39" fmla="*/ 19004 w 18922"/>
              <a:gd name="connsiteY39" fmla="*/ 18949 h 26807"/>
              <a:gd name="connsiteX40" fmla="*/ 18621 w 18922"/>
              <a:gd name="connsiteY40" fmla="*/ 21507 h 26807"/>
              <a:gd name="connsiteX41" fmla="*/ 17285 w 18922"/>
              <a:gd name="connsiteY41" fmla="*/ 24007 h 26807"/>
              <a:gd name="connsiteX42" fmla="*/ 14345 w 18922"/>
              <a:gd name="connsiteY42" fmla="*/ 26053 h 26807"/>
              <a:gd name="connsiteX43" fmla="*/ 9742 w 18922"/>
              <a:gd name="connsiteY43" fmla="*/ 26834 h 26807"/>
              <a:gd name="connsiteX44" fmla="*/ 81 w 18922"/>
              <a:gd name="connsiteY44" fmla="*/ 24234 h 2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922" h="26807">
                <a:moveTo>
                  <a:pt x="81" y="24277"/>
                </a:moveTo>
                <a:lnTo>
                  <a:pt x="749" y="20399"/>
                </a:lnTo>
                <a:cubicBezTo>
                  <a:pt x="863" y="20455"/>
                  <a:pt x="1090" y="20626"/>
                  <a:pt x="1474" y="20839"/>
                </a:cubicBezTo>
                <a:cubicBezTo>
                  <a:pt x="1914" y="21123"/>
                  <a:pt x="2255" y="21294"/>
                  <a:pt x="2411" y="21393"/>
                </a:cubicBezTo>
                <a:cubicBezTo>
                  <a:pt x="2638" y="21507"/>
                  <a:pt x="2979" y="21677"/>
                  <a:pt x="3477" y="21890"/>
                </a:cubicBezTo>
                <a:cubicBezTo>
                  <a:pt x="3917" y="22117"/>
                  <a:pt x="4357" y="22345"/>
                  <a:pt x="4755" y="22458"/>
                </a:cubicBezTo>
                <a:cubicBezTo>
                  <a:pt x="5196" y="22558"/>
                  <a:pt x="5636" y="22728"/>
                  <a:pt x="6133" y="22842"/>
                </a:cubicBezTo>
                <a:cubicBezTo>
                  <a:pt x="6687" y="23012"/>
                  <a:pt x="7241" y="23112"/>
                  <a:pt x="7852" y="23169"/>
                </a:cubicBezTo>
                <a:cubicBezTo>
                  <a:pt x="8406" y="23226"/>
                  <a:pt x="9017" y="23282"/>
                  <a:pt x="9685" y="23282"/>
                </a:cubicBezTo>
                <a:cubicBezTo>
                  <a:pt x="11574" y="23282"/>
                  <a:pt x="12910" y="22899"/>
                  <a:pt x="13734" y="22061"/>
                </a:cubicBezTo>
                <a:cubicBezTo>
                  <a:pt x="14572" y="21294"/>
                  <a:pt x="14956" y="20342"/>
                  <a:pt x="14956" y="19404"/>
                </a:cubicBezTo>
                <a:cubicBezTo>
                  <a:pt x="14956" y="18452"/>
                  <a:pt x="14629" y="17685"/>
                  <a:pt x="13961" y="17017"/>
                </a:cubicBezTo>
                <a:cubicBezTo>
                  <a:pt x="13236" y="16407"/>
                  <a:pt x="12512" y="15966"/>
                  <a:pt x="11802" y="15739"/>
                </a:cubicBezTo>
                <a:cubicBezTo>
                  <a:pt x="11404" y="15625"/>
                  <a:pt x="10580" y="15455"/>
                  <a:pt x="9244" y="15185"/>
                </a:cubicBezTo>
                <a:cubicBezTo>
                  <a:pt x="7966" y="14901"/>
                  <a:pt x="6971" y="14688"/>
                  <a:pt x="6360" y="14517"/>
                </a:cubicBezTo>
                <a:cubicBezTo>
                  <a:pt x="4798" y="14020"/>
                  <a:pt x="3420" y="13182"/>
                  <a:pt x="2198" y="11960"/>
                </a:cubicBezTo>
                <a:cubicBezTo>
                  <a:pt x="1033" y="10795"/>
                  <a:pt x="422" y="9303"/>
                  <a:pt x="422" y="7527"/>
                </a:cubicBezTo>
                <a:cubicBezTo>
                  <a:pt x="422" y="6632"/>
                  <a:pt x="593" y="5808"/>
                  <a:pt x="863" y="5027"/>
                </a:cubicBezTo>
                <a:cubicBezTo>
                  <a:pt x="1090" y="4246"/>
                  <a:pt x="1530" y="3479"/>
                  <a:pt x="2198" y="2640"/>
                </a:cubicBezTo>
                <a:cubicBezTo>
                  <a:pt x="2809" y="1859"/>
                  <a:pt x="3747" y="1191"/>
                  <a:pt x="5082" y="751"/>
                </a:cubicBezTo>
                <a:cubicBezTo>
                  <a:pt x="6360" y="254"/>
                  <a:pt x="7909" y="26"/>
                  <a:pt x="9742" y="26"/>
                </a:cubicBezTo>
                <a:cubicBezTo>
                  <a:pt x="12455" y="26"/>
                  <a:pt x="15239" y="581"/>
                  <a:pt x="18067" y="1760"/>
                </a:cubicBezTo>
                <a:lnTo>
                  <a:pt x="17456" y="5524"/>
                </a:lnTo>
                <a:cubicBezTo>
                  <a:pt x="17399" y="5524"/>
                  <a:pt x="17186" y="5411"/>
                  <a:pt x="16788" y="5198"/>
                </a:cubicBezTo>
                <a:cubicBezTo>
                  <a:pt x="16404" y="5027"/>
                  <a:pt x="16177" y="4913"/>
                  <a:pt x="16120" y="4913"/>
                </a:cubicBezTo>
                <a:cubicBezTo>
                  <a:pt x="16063" y="4857"/>
                  <a:pt x="15850" y="4743"/>
                  <a:pt x="15453" y="4587"/>
                </a:cubicBezTo>
                <a:cubicBezTo>
                  <a:pt x="15126" y="4473"/>
                  <a:pt x="14842" y="4359"/>
                  <a:pt x="14742" y="4303"/>
                </a:cubicBezTo>
                <a:cubicBezTo>
                  <a:pt x="14572" y="4246"/>
                  <a:pt x="14345" y="4189"/>
                  <a:pt x="14018" y="4033"/>
                </a:cubicBezTo>
                <a:cubicBezTo>
                  <a:pt x="13677" y="3919"/>
                  <a:pt x="13407" y="3805"/>
                  <a:pt x="13236" y="3805"/>
                </a:cubicBezTo>
                <a:cubicBezTo>
                  <a:pt x="13023" y="3805"/>
                  <a:pt x="12739" y="3749"/>
                  <a:pt x="12413" y="3635"/>
                </a:cubicBezTo>
                <a:cubicBezTo>
                  <a:pt x="12015" y="3578"/>
                  <a:pt x="11745" y="3535"/>
                  <a:pt x="11461" y="3479"/>
                </a:cubicBezTo>
                <a:cubicBezTo>
                  <a:pt x="11191" y="3479"/>
                  <a:pt x="10850" y="3479"/>
                  <a:pt x="10466" y="3422"/>
                </a:cubicBezTo>
                <a:cubicBezTo>
                  <a:pt x="10083" y="3422"/>
                  <a:pt x="9685" y="3422"/>
                  <a:pt x="9244" y="3422"/>
                </a:cubicBezTo>
                <a:cubicBezTo>
                  <a:pt x="7525" y="3422"/>
                  <a:pt x="6304" y="3749"/>
                  <a:pt x="5579" y="4473"/>
                </a:cubicBezTo>
                <a:cubicBezTo>
                  <a:pt x="4855" y="5198"/>
                  <a:pt x="4471" y="5965"/>
                  <a:pt x="4471" y="6860"/>
                </a:cubicBezTo>
                <a:cubicBezTo>
                  <a:pt x="4471" y="8138"/>
                  <a:pt x="4968" y="9019"/>
                  <a:pt x="5963" y="9573"/>
                </a:cubicBezTo>
                <a:cubicBezTo>
                  <a:pt x="7028" y="10127"/>
                  <a:pt x="8406" y="10582"/>
                  <a:pt x="10239" y="10852"/>
                </a:cubicBezTo>
                <a:cubicBezTo>
                  <a:pt x="12015" y="11193"/>
                  <a:pt x="13350" y="11519"/>
                  <a:pt x="14075" y="11846"/>
                </a:cubicBezTo>
                <a:cubicBezTo>
                  <a:pt x="15453" y="12457"/>
                  <a:pt x="16618" y="13409"/>
                  <a:pt x="17569" y="14631"/>
                </a:cubicBezTo>
                <a:cubicBezTo>
                  <a:pt x="18507" y="15852"/>
                  <a:pt x="19004" y="17287"/>
                  <a:pt x="19004" y="18949"/>
                </a:cubicBezTo>
                <a:cubicBezTo>
                  <a:pt x="19004" y="19844"/>
                  <a:pt x="18905" y="20683"/>
                  <a:pt x="18621" y="21507"/>
                </a:cubicBezTo>
                <a:cubicBezTo>
                  <a:pt x="18351" y="22345"/>
                  <a:pt x="17896" y="23169"/>
                  <a:pt x="17285" y="24007"/>
                </a:cubicBezTo>
                <a:cubicBezTo>
                  <a:pt x="16674" y="24845"/>
                  <a:pt x="15680" y="25555"/>
                  <a:pt x="14345" y="26053"/>
                </a:cubicBezTo>
                <a:cubicBezTo>
                  <a:pt x="13066" y="26564"/>
                  <a:pt x="11517" y="26834"/>
                  <a:pt x="9742" y="26834"/>
                </a:cubicBezTo>
                <a:cubicBezTo>
                  <a:pt x="6417" y="26834"/>
                  <a:pt x="3193" y="25953"/>
                  <a:pt x="81" y="24234"/>
                </a:cubicBezTo>
                <a:close/>
              </a:path>
            </a:pathLst>
          </a:custGeom>
          <a:solidFill>
            <a:srgbClr val="666666"/>
          </a:solidFill>
          <a:ln w="14206" cap="flat">
            <a:noFill/>
            <a:prstDash val="solid"/>
            <a:miter/>
          </a:ln>
        </p:spPr>
        <p:txBody>
          <a:bodyPr rtlCol="0" anchor="ctr"/>
          <a:lstStyle/>
          <a:p>
            <a:endParaRPr lang="en-AE"/>
          </a:p>
        </p:txBody>
      </p:sp>
      <p:sp>
        <p:nvSpPr>
          <p:cNvPr id="273" name="Freeform: Shape 272">
            <a:extLst>
              <a:ext uri="{FF2B5EF4-FFF2-40B4-BE49-F238E27FC236}">
                <a16:creationId xmlns:a16="http://schemas.microsoft.com/office/drawing/2014/main" id="{720364F9-7725-4700-B20E-CC6C9A2900E5}"/>
              </a:ext>
            </a:extLst>
          </p:cNvPr>
          <p:cNvSpPr/>
          <p:nvPr/>
        </p:nvSpPr>
        <p:spPr>
          <a:xfrm>
            <a:off x="6724101" y="3572348"/>
            <a:ext cx="71617" cy="60719"/>
          </a:xfrm>
          <a:custGeom>
            <a:avLst/>
            <a:gdLst>
              <a:gd name="connsiteX0" fmla="*/ 103 w 45560"/>
              <a:gd name="connsiteY0" fmla="*/ 38654 h 38627"/>
              <a:gd name="connsiteX1" fmla="*/ 45663 w 45560"/>
              <a:gd name="connsiteY1" fmla="*/ 38654 h 38627"/>
              <a:gd name="connsiteX2" fmla="*/ 103 w 45560"/>
              <a:gd name="connsiteY2" fmla="*/ 27 h 38627"/>
            </a:gdLst>
            <a:ahLst/>
            <a:cxnLst>
              <a:cxn ang="0">
                <a:pos x="connsiteX0" y="connsiteY0"/>
              </a:cxn>
              <a:cxn ang="0">
                <a:pos x="connsiteX1" y="connsiteY1"/>
              </a:cxn>
              <a:cxn ang="0">
                <a:pos x="connsiteX2" y="connsiteY2"/>
              </a:cxn>
            </a:cxnLst>
            <a:rect l="l" t="t" r="r" b="b"/>
            <a:pathLst>
              <a:path w="45560" h="38627">
                <a:moveTo>
                  <a:pt x="103" y="38654"/>
                </a:moveTo>
                <a:lnTo>
                  <a:pt x="45663" y="38654"/>
                </a:lnTo>
                <a:lnTo>
                  <a:pt x="103" y="27"/>
                </a:lnTo>
              </a:path>
            </a:pathLst>
          </a:custGeom>
          <a:solidFill>
            <a:srgbClr val="FFFFFF"/>
          </a:solidFill>
          <a:ln w="4027" cap="rnd">
            <a:solidFill>
              <a:srgbClr val="999999"/>
            </a:solidFill>
            <a:prstDash val="solid"/>
            <a:miter/>
          </a:ln>
        </p:spPr>
        <p:txBody>
          <a:bodyPr rtlCol="0" anchor="ctr"/>
          <a:lstStyle/>
          <a:p>
            <a:endParaRPr lang="en-AE"/>
          </a:p>
        </p:txBody>
      </p:sp>
      <p:sp>
        <p:nvSpPr>
          <p:cNvPr id="274" name="Freeform: Shape 273">
            <a:extLst>
              <a:ext uri="{FF2B5EF4-FFF2-40B4-BE49-F238E27FC236}">
                <a16:creationId xmlns:a16="http://schemas.microsoft.com/office/drawing/2014/main" id="{ED5FE0D9-78A2-13C7-0C58-4D4D3B789BC6}"/>
              </a:ext>
            </a:extLst>
          </p:cNvPr>
          <p:cNvSpPr/>
          <p:nvPr/>
        </p:nvSpPr>
        <p:spPr>
          <a:xfrm>
            <a:off x="6724101" y="3511741"/>
            <a:ext cx="71617" cy="60607"/>
          </a:xfrm>
          <a:custGeom>
            <a:avLst/>
            <a:gdLst>
              <a:gd name="connsiteX0" fmla="*/ 103 w 45560"/>
              <a:gd name="connsiteY0" fmla="*/ 38582 h 38556"/>
              <a:gd name="connsiteX1" fmla="*/ 45663 w 45560"/>
              <a:gd name="connsiteY1" fmla="*/ 38582 h 38556"/>
              <a:gd name="connsiteX2" fmla="*/ 103 w 45560"/>
              <a:gd name="connsiteY2" fmla="*/ 26 h 38556"/>
            </a:gdLst>
            <a:ahLst/>
            <a:cxnLst>
              <a:cxn ang="0">
                <a:pos x="connsiteX0" y="connsiteY0"/>
              </a:cxn>
              <a:cxn ang="0">
                <a:pos x="connsiteX1" y="connsiteY1"/>
              </a:cxn>
              <a:cxn ang="0">
                <a:pos x="connsiteX2" y="connsiteY2"/>
              </a:cxn>
            </a:cxnLst>
            <a:rect l="l" t="t" r="r" b="b"/>
            <a:pathLst>
              <a:path w="45560" h="38556">
                <a:moveTo>
                  <a:pt x="103" y="38582"/>
                </a:moveTo>
                <a:lnTo>
                  <a:pt x="45663" y="38582"/>
                </a:lnTo>
                <a:lnTo>
                  <a:pt x="103" y="26"/>
                </a:lnTo>
              </a:path>
            </a:pathLst>
          </a:custGeom>
          <a:solidFill>
            <a:srgbClr val="FFFFFF"/>
          </a:solidFill>
          <a:ln w="4027" cap="rnd">
            <a:solidFill>
              <a:srgbClr val="999999"/>
            </a:solidFill>
            <a:prstDash val="solid"/>
            <a:miter/>
          </a:ln>
        </p:spPr>
        <p:txBody>
          <a:bodyPr rtlCol="0" anchor="ctr"/>
          <a:lstStyle/>
          <a:p>
            <a:endParaRPr lang="en-AE"/>
          </a:p>
        </p:txBody>
      </p:sp>
      <p:sp>
        <p:nvSpPr>
          <p:cNvPr id="275" name="Freeform: Shape 274">
            <a:extLst>
              <a:ext uri="{FF2B5EF4-FFF2-40B4-BE49-F238E27FC236}">
                <a16:creationId xmlns:a16="http://schemas.microsoft.com/office/drawing/2014/main" id="{CB0D0532-9F48-796C-2BCC-6A7098311357}"/>
              </a:ext>
            </a:extLst>
          </p:cNvPr>
          <p:cNvSpPr/>
          <p:nvPr/>
        </p:nvSpPr>
        <p:spPr>
          <a:xfrm>
            <a:off x="6724101" y="3451023"/>
            <a:ext cx="71617" cy="60719"/>
          </a:xfrm>
          <a:custGeom>
            <a:avLst/>
            <a:gdLst>
              <a:gd name="connsiteX0" fmla="*/ 103 w 45560"/>
              <a:gd name="connsiteY0" fmla="*/ 38652 h 38627"/>
              <a:gd name="connsiteX1" fmla="*/ 45663 w 45560"/>
              <a:gd name="connsiteY1" fmla="*/ 38652 h 38627"/>
              <a:gd name="connsiteX2" fmla="*/ 103 w 45560"/>
              <a:gd name="connsiteY2" fmla="*/ 24 h 38627"/>
            </a:gdLst>
            <a:ahLst/>
            <a:cxnLst>
              <a:cxn ang="0">
                <a:pos x="connsiteX0" y="connsiteY0"/>
              </a:cxn>
              <a:cxn ang="0">
                <a:pos x="connsiteX1" y="connsiteY1"/>
              </a:cxn>
              <a:cxn ang="0">
                <a:pos x="connsiteX2" y="connsiteY2"/>
              </a:cxn>
            </a:cxnLst>
            <a:rect l="l" t="t" r="r" b="b"/>
            <a:pathLst>
              <a:path w="45560" h="38627">
                <a:moveTo>
                  <a:pt x="103" y="38652"/>
                </a:moveTo>
                <a:lnTo>
                  <a:pt x="45663" y="38652"/>
                </a:lnTo>
                <a:lnTo>
                  <a:pt x="103" y="24"/>
                </a:lnTo>
              </a:path>
            </a:pathLst>
          </a:custGeom>
          <a:solidFill>
            <a:srgbClr val="FFFFFF"/>
          </a:solidFill>
          <a:ln w="4027" cap="rnd">
            <a:solidFill>
              <a:srgbClr val="999999"/>
            </a:solidFill>
            <a:prstDash val="solid"/>
            <a:miter/>
          </a:ln>
        </p:spPr>
        <p:txBody>
          <a:bodyPr rtlCol="0" anchor="ctr"/>
          <a:lstStyle/>
          <a:p>
            <a:endParaRPr lang="en-AE"/>
          </a:p>
        </p:txBody>
      </p:sp>
      <p:sp>
        <p:nvSpPr>
          <p:cNvPr id="276" name="Freeform: Shape 275">
            <a:extLst>
              <a:ext uri="{FF2B5EF4-FFF2-40B4-BE49-F238E27FC236}">
                <a16:creationId xmlns:a16="http://schemas.microsoft.com/office/drawing/2014/main" id="{15E223EE-1B33-343E-6EAF-DE52C453FD41}"/>
              </a:ext>
            </a:extLst>
          </p:cNvPr>
          <p:cNvSpPr/>
          <p:nvPr/>
        </p:nvSpPr>
        <p:spPr>
          <a:xfrm>
            <a:off x="6724101" y="3451023"/>
            <a:ext cx="71617" cy="14973"/>
          </a:xfrm>
          <a:custGeom>
            <a:avLst/>
            <a:gdLst>
              <a:gd name="connsiteX0" fmla="*/ 103 w 45560"/>
              <a:gd name="connsiteY0" fmla="*/ 24 h 9525"/>
              <a:gd name="connsiteX1" fmla="*/ 45663 w 45560"/>
              <a:gd name="connsiteY1" fmla="*/ 24 h 9525"/>
            </a:gdLst>
            <a:ahLst/>
            <a:cxnLst>
              <a:cxn ang="0">
                <a:pos x="connsiteX0" y="connsiteY0"/>
              </a:cxn>
              <a:cxn ang="0">
                <a:pos x="connsiteX1" y="connsiteY1"/>
              </a:cxn>
            </a:cxnLst>
            <a:rect l="l" t="t" r="r" b="b"/>
            <a:pathLst>
              <a:path w="45560" h="9525">
                <a:moveTo>
                  <a:pt x="103" y="24"/>
                </a:moveTo>
                <a:lnTo>
                  <a:pt x="45663" y="24"/>
                </a:lnTo>
              </a:path>
            </a:pathLst>
          </a:custGeom>
          <a:noFill/>
          <a:ln w="4027" cap="rnd">
            <a:solidFill>
              <a:srgbClr val="999999"/>
            </a:solidFill>
            <a:prstDash val="solid"/>
            <a:miter/>
          </a:ln>
        </p:spPr>
        <p:txBody>
          <a:bodyPr rtlCol="0" anchor="ctr"/>
          <a:lstStyle/>
          <a:p>
            <a:endParaRPr lang="en-AE"/>
          </a:p>
        </p:txBody>
      </p:sp>
      <p:sp>
        <p:nvSpPr>
          <p:cNvPr id="277" name="Freeform: Shape 276">
            <a:extLst>
              <a:ext uri="{FF2B5EF4-FFF2-40B4-BE49-F238E27FC236}">
                <a16:creationId xmlns:a16="http://schemas.microsoft.com/office/drawing/2014/main" id="{B83F8998-E339-7E50-23E2-0787F7614A5F}"/>
              </a:ext>
            </a:extLst>
          </p:cNvPr>
          <p:cNvSpPr/>
          <p:nvPr/>
        </p:nvSpPr>
        <p:spPr>
          <a:xfrm>
            <a:off x="6420283" y="3325319"/>
            <a:ext cx="239168" cy="244863"/>
          </a:xfrm>
          <a:custGeom>
            <a:avLst/>
            <a:gdLst>
              <a:gd name="connsiteX0" fmla="*/ 98 w 152150"/>
              <a:gd name="connsiteY0" fmla="*/ 155797 h 155773"/>
              <a:gd name="connsiteX1" fmla="*/ 152249 w 152150"/>
              <a:gd name="connsiteY1" fmla="*/ 77875 h 155773"/>
              <a:gd name="connsiteX2" fmla="*/ 98 w 152150"/>
              <a:gd name="connsiteY2" fmla="*/ 24 h 155773"/>
            </a:gdLst>
            <a:ahLst/>
            <a:cxnLst>
              <a:cxn ang="0">
                <a:pos x="connsiteX0" y="connsiteY0"/>
              </a:cxn>
              <a:cxn ang="0">
                <a:pos x="connsiteX1" y="connsiteY1"/>
              </a:cxn>
              <a:cxn ang="0">
                <a:pos x="connsiteX2" y="connsiteY2"/>
              </a:cxn>
            </a:cxnLst>
            <a:rect l="l" t="t" r="r" b="b"/>
            <a:pathLst>
              <a:path w="152150" h="155773">
                <a:moveTo>
                  <a:pt x="98" y="155797"/>
                </a:moveTo>
                <a:lnTo>
                  <a:pt x="152249" y="77875"/>
                </a:lnTo>
                <a:lnTo>
                  <a:pt x="98" y="24"/>
                </a:lnTo>
              </a:path>
            </a:pathLst>
          </a:custGeom>
          <a:noFill/>
          <a:ln w="4027" cap="rnd">
            <a:solidFill>
              <a:srgbClr val="999999"/>
            </a:solidFill>
            <a:prstDash val="solid"/>
            <a:miter/>
          </a:ln>
        </p:spPr>
        <p:txBody>
          <a:bodyPr rtlCol="0" anchor="ctr"/>
          <a:lstStyle/>
          <a:p>
            <a:endParaRPr lang="en-AE"/>
          </a:p>
        </p:txBody>
      </p:sp>
      <p:sp>
        <p:nvSpPr>
          <p:cNvPr id="278" name="Freeform: Shape 277">
            <a:extLst>
              <a:ext uri="{FF2B5EF4-FFF2-40B4-BE49-F238E27FC236}">
                <a16:creationId xmlns:a16="http://schemas.microsoft.com/office/drawing/2014/main" id="{01CE0A3F-0CCF-8A33-2948-27F676E3D350}"/>
              </a:ext>
            </a:extLst>
          </p:cNvPr>
          <p:cNvSpPr/>
          <p:nvPr/>
        </p:nvSpPr>
        <p:spPr>
          <a:xfrm>
            <a:off x="6420283" y="3386038"/>
            <a:ext cx="239168" cy="244863"/>
          </a:xfrm>
          <a:custGeom>
            <a:avLst/>
            <a:gdLst>
              <a:gd name="connsiteX0" fmla="*/ 98 w 152150"/>
              <a:gd name="connsiteY0" fmla="*/ 155799 h 155773"/>
              <a:gd name="connsiteX1" fmla="*/ 152249 w 152150"/>
              <a:gd name="connsiteY1" fmla="*/ 77876 h 155773"/>
              <a:gd name="connsiteX2" fmla="*/ 98 w 152150"/>
              <a:gd name="connsiteY2" fmla="*/ 25 h 155773"/>
            </a:gdLst>
            <a:ahLst/>
            <a:cxnLst>
              <a:cxn ang="0">
                <a:pos x="connsiteX0" y="connsiteY0"/>
              </a:cxn>
              <a:cxn ang="0">
                <a:pos x="connsiteX1" y="connsiteY1"/>
              </a:cxn>
              <a:cxn ang="0">
                <a:pos x="connsiteX2" y="connsiteY2"/>
              </a:cxn>
            </a:cxnLst>
            <a:rect l="l" t="t" r="r" b="b"/>
            <a:pathLst>
              <a:path w="152150" h="155773">
                <a:moveTo>
                  <a:pt x="98" y="155799"/>
                </a:moveTo>
                <a:lnTo>
                  <a:pt x="152249" y="77876"/>
                </a:lnTo>
                <a:lnTo>
                  <a:pt x="98" y="25"/>
                </a:lnTo>
              </a:path>
            </a:pathLst>
          </a:custGeom>
          <a:noFill/>
          <a:ln w="4027" cap="rnd">
            <a:solidFill>
              <a:srgbClr val="999999"/>
            </a:solidFill>
            <a:prstDash val="solid"/>
            <a:miter/>
          </a:ln>
        </p:spPr>
        <p:txBody>
          <a:bodyPr rtlCol="0" anchor="ctr"/>
          <a:lstStyle/>
          <a:p>
            <a:endParaRPr lang="en-AE"/>
          </a:p>
        </p:txBody>
      </p:sp>
      <p:sp>
        <p:nvSpPr>
          <p:cNvPr id="279" name="Freeform: Shape 278">
            <a:extLst>
              <a:ext uri="{FF2B5EF4-FFF2-40B4-BE49-F238E27FC236}">
                <a16:creationId xmlns:a16="http://schemas.microsoft.com/office/drawing/2014/main" id="{A1776D33-F4AA-74C9-2A1F-D956891857E0}"/>
              </a:ext>
            </a:extLst>
          </p:cNvPr>
          <p:cNvSpPr/>
          <p:nvPr/>
        </p:nvSpPr>
        <p:spPr>
          <a:xfrm>
            <a:off x="6420283" y="3447695"/>
            <a:ext cx="239168" cy="244863"/>
          </a:xfrm>
          <a:custGeom>
            <a:avLst/>
            <a:gdLst>
              <a:gd name="connsiteX0" fmla="*/ 98 w 152150"/>
              <a:gd name="connsiteY0" fmla="*/ 155800 h 155773"/>
              <a:gd name="connsiteX1" fmla="*/ 152249 w 152150"/>
              <a:gd name="connsiteY1" fmla="*/ 77949 h 155773"/>
              <a:gd name="connsiteX2" fmla="*/ 98 w 152150"/>
              <a:gd name="connsiteY2" fmla="*/ 26 h 155773"/>
            </a:gdLst>
            <a:ahLst/>
            <a:cxnLst>
              <a:cxn ang="0">
                <a:pos x="connsiteX0" y="connsiteY0"/>
              </a:cxn>
              <a:cxn ang="0">
                <a:pos x="connsiteX1" y="connsiteY1"/>
              </a:cxn>
              <a:cxn ang="0">
                <a:pos x="connsiteX2" y="connsiteY2"/>
              </a:cxn>
            </a:cxnLst>
            <a:rect l="l" t="t" r="r" b="b"/>
            <a:pathLst>
              <a:path w="152150" h="155773">
                <a:moveTo>
                  <a:pt x="98" y="155800"/>
                </a:moveTo>
                <a:lnTo>
                  <a:pt x="152249" y="77949"/>
                </a:lnTo>
                <a:lnTo>
                  <a:pt x="98" y="26"/>
                </a:lnTo>
              </a:path>
            </a:pathLst>
          </a:custGeom>
          <a:noFill/>
          <a:ln w="4027" cap="rnd">
            <a:solidFill>
              <a:srgbClr val="999999"/>
            </a:solidFill>
            <a:prstDash val="solid"/>
            <a:miter/>
          </a:ln>
        </p:spPr>
        <p:txBody>
          <a:bodyPr rtlCol="0" anchor="ctr"/>
          <a:lstStyle/>
          <a:p>
            <a:endParaRPr lang="en-AE"/>
          </a:p>
        </p:txBody>
      </p:sp>
      <p:sp>
        <p:nvSpPr>
          <p:cNvPr id="280" name="Freeform: Shape 279">
            <a:extLst>
              <a:ext uri="{FF2B5EF4-FFF2-40B4-BE49-F238E27FC236}">
                <a16:creationId xmlns:a16="http://schemas.microsoft.com/office/drawing/2014/main" id="{16B4BB29-D4B3-6C7B-CF2C-31CF1B9D3EAA}"/>
              </a:ext>
            </a:extLst>
          </p:cNvPr>
          <p:cNvSpPr/>
          <p:nvPr/>
        </p:nvSpPr>
        <p:spPr>
          <a:xfrm>
            <a:off x="6420283" y="3511652"/>
            <a:ext cx="239168" cy="244863"/>
          </a:xfrm>
          <a:custGeom>
            <a:avLst/>
            <a:gdLst>
              <a:gd name="connsiteX0" fmla="*/ 98 w 152150"/>
              <a:gd name="connsiteY0" fmla="*/ 155801 h 155773"/>
              <a:gd name="connsiteX1" fmla="*/ 152249 w 152150"/>
              <a:gd name="connsiteY1" fmla="*/ 77879 h 155773"/>
              <a:gd name="connsiteX2" fmla="*/ 98 w 152150"/>
              <a:gd name="connsiteY2" fmla="*/ 28 h 155773"/>
            </a:gdLst>
            <a:ahLst/>
            <a:cxnLst>
              <a:cxn ang="0">
                <a:pos x="connsiteX0" y="connsiteY0"/>
              </a:cxn>
              <a:cxn ang="0">
                <a:pos x="connsiteX1" y="connsiteY1"/>
              </a:cxn>
              <a:cxn ang="0">
                <a:pos x="connsiteX2" y="connsiteY2"/>
              </a:cxn>
            </a:cxnLst>
            <a:rect l="l" t="t" r="r" b="b"/>
            <a:pathLst>
              <a:path w="152150" h="155773">
                <a:moveTo>
                  <a:pt x="98" y="155801"/>
                </a:moveTo>
                <a:lnTo>
                  <a:pt x="152249" y="77879"/>
                </a:lnTo>
                <a:lnTo>
                  <a:pt x="98" y="28"/>
                </a:lnTo>
              </a:path>
            </a:pathLst>
          </a:custGeom>
          <a:noFill/>
          <a:ln w="4027" cap="rnd">
            <a:solidFill>
              <a:srgbClr val="999999"/>
            </a:solidFill>
            <a:prstDash val="solid"/>
            <a:miter/>
          </a:ln>
        </p:spPr>
        <p:txBody>
          <a:bodyPr rtlCol="0" anchor="ctr"/>
          <a:lstStyle/>
          <a:p>
            <a:endParaRPr lang="en-AE"/>
          </a:p>
        </p:txBody>
      </p:sp>
      <p:sp>
        <p:nvSpPr>
          <p:cNvPr id="281" name="Freeform: Shape 280">
            <a:extLst>
              <a:ext uri="{FF2B5EF4-FFF2-40B4-BE49-F238E27FC236}">
                <a16:creationId xmlns:a16="http://schemas.microsoft.com/office/drawing/2014/main" id="{3D525E93-F0DB-FF32-54A2-D9009890EE07}"/>
              </a:ext>
            </a:extLst>
          </p:cNvPr>
          <p:cNvSpPr/>
          <p:nvPr/>
        </p:nvSpPr>
        <p:spPr>
          <a:xfrm>
            <a:off x="6288550" y="3689343"/>
            <a:ext cx="71705" cy="60719"/>
          </a:xfrm>
          <a:custGeom>
            <a:avLst/>
            <a:gdLst>
              <a:gd name="connsiteX0" fmla="*/ 93 w 45616"/>
              <a:gd name="connsiteY0" fmla="*/ 38657 h 38627"/>
              <a:gd name="connsiteX1" fmla="*/ 45710 w 45616"/>
              <a:gd name="connsiteY1" fmla="*/ 38657 h 38627"/>
              <a:gd name="connsiteX2" fmla="*/ 93 w 45616"/>
              <a:gd name="connsiteY2" fmla="*/ 30 h 38627"/>
            </a:gdLst>
            <a:ahLst/>
            <a:cxnLst>
              <a:cxn ang="0">
                <a:pos x="connsiteX0" y="connsiteY0"/>
              </a:cxn>
              <a:cxn ang="0">
                <a:pos x="connsiteX1" y="connsiteY1"/>
              </a:cxn>
              <a:cxn ang="0">
                <a:pos x="connsiteX2" y="connsiteY2"/>
              </a:cxn>
            </a:cxnLst>
            <a:rect l="l" t="t" r="r" b="b"/>
            <a:pathLst>
              <a:path w="45616" h="38627">
                <a:moveTo>
                  <a:pt x="93" y="38657"/>
                </a:moveTo>
                <a:lnTo>
                  <a:pt x="45710" y="38657"/>
                </a:lnTo>
                <a:lnTo>
                  <a:pt x="93" y="30"/>
                </a:lnTo>
              </a:path>
            </a:pathLst>
          </a:custGeom>
          <a:solidFill>
            <a:srgbClr val="FFFFFF"/>
          </a:solidFill>
          <a:ln w="4027" cap="rnd">
            <a:solidFill>
              <a:srgbClr val="999999"/>
            </a:solidFill>
            <a:prstDash val="solid"/>
            <a:miter/>
          </a:ln>
        </p:spPr>
        <p:txBody>
          <a:bodyPr rtlCol="0" anchor="ctr"/>
          <a:lstStyle/>
          <a:p>
            <a:endParaRPr lang="en-AE"/>
          </a:p>
        </p:txBody>
      </p:sp>
      <p:sp>
        <p:nvSpPr>
          <p:cNvPr id="282" name="Freeform: Shape 281">
            <a:extLst>
              <a:ext uri="{FF2B5EF4-FFF2-40B4-BE49-F238E27FC236}">
                <a16:creationId xmlns:a16="http://schemas.microsoft.com/office/drawing/2014/main" id="{8D915330-EC43-0E81-EFE2-B7063B1BEC54}"/>
              </a:ext>
            </a:extLst>
          </p:cNvPr>
          <p:cNvSpPr/>
          <p:nvPr/>
        </p:nvSpPr>
        <p:spPr>
          <a:xfrm>
            <a:off x="6288550" y="3628021"/>
            <a:ext cx="71705" cy="60697"/>
          </a:xfrm>
          <a:custGeom>
            <a:avLst/>
            <a:gdLst>
              <a:gd name="connsiteX0" fmla="*/ 93 w 45616"/>
              <a:gd name="connsiteY0" fmla="*/ 38641 h 38613"/>
              <a:gd name="connsiteX1" fmla="*/ 45710 w 45616"/>
              <a:gd name="connsiteY1" fmla="*/ 38641 h 38613"/>
              <a:gd name="connsiteX2" fmla="*/ 93 w 45616"/>
              <a:gd name="connsiteY2" fmla="*/ 28 h 38613"/>
            </a:gdLst>
            <a:ahLst/>
            <a:cxnLst>
              <a:cxn ang="0">
                <a:pos x="connsiteX0" y="connsiteY0"/>
              </a:cxn>
              <a:cxn ang="0">
                <a:pos x="connsiteX1" y="connsiteY1"/>
              </a:cxn>
              <a:cxn ang="0">
                <a:pos x="connsiteX2" y="connsiteY2"/>
              </a:cxn>
            </a:cxnLst>
            <a:rect l="l" t="t" r="r" b="b"/>
            <a:pathLst>
              <a:path w="45616" h="38613">
                <a:moveTo>
                  <a:pt x="93" y="38641"/>
                </a:moveTo>
                <a:lnTo>
                  <a:pt x="45710" y="38641"/>
                </a:lnTo>
                <a:lnTo>
                  <a:pt x="93" y="28"/>
                </a:lnTo>
              </a:path>
            </a:pathLst>
          </a:custGeom>
          <a:solidFill>
            <a:srgbClr val="FFFFFF"/>
          </a:solidFill>
          <a:ln w="4027" cap="rnd">
            <a:solidFill>
              <a:srgbClr val="999999"/>
            </a:solidFill>
            <a:prstDash val="solid"/>
            <a:miter/>
          </a:ln>
        </p:spPr>
        <p:txBody>
          <a:bodyPr rtlCol="0" anchor="ctr"/>
          <a:lstStyle/>
          <a:p>
            <a:endParaRPr lang="en-AE"/>
          </a:p>
        </p:txBody>
      </p:sp>
      <p:sp>
        <p:nvSpPr>
          <p:cNvPr id="283" name="Freeform: Shape 282">
            <a:extLst>
              <a:ext uri="{FF2B5EF4-FFF2-40B4-BE49-F238E27FC236}">
                <a16:creationId xmlns:a16="http://schemas.microsoft.com/office/drawing/2014/main" id="{683E162C-7ED1-82BC-E88E-2CCCFADBBA5E}"/>
              </a:ext>
            </a:extLst>
          </p:cNvPr>
          <p:cNvSpPr/>
          <p:nvPr/>
        </p:nvSpPr>
        <p:spPr>
          <a:xfrm>
            <a:off x="6288550" y="3567905"/>
            <a:ext cx="71705" cy="60719"/>
          </a:xfrm>
          <a:custGeom>
            <a:avLst/>
            <a:gdLst>
              <a:gd name="connsiteX0" fmla="*/ 93 w 45616"/>
              <a:gd name="connsiteY0" fmla="*/ 38654 h 38627"/>
              <a:gd name="connsiteX1" fmla="*/ 45710 w 45616"/>
              <a:gd name="connsiteY1" fmla="*/ 38654 h 38627"/>
              <a:gd name="connsiteX2" fmla="*/ 93 w 45616"/>
              <a:gd name="connsiteY2" fmla="*/ 27 h 38627"/>
            </a:gdLst>
            <a:ahLst/>
            <a:cxnLst>
              <a:cxn ang="0">
                <a:pos x="connsiteX0" y="connsiteY0"/>
              </a:cxn>
              <a:cxn ang="0">
                <a:pos x="connsiteX1" y="connsiteY1"/>
              </a:cxn>
              <a:cxn ang="0">
                <a:pos x="connsiteX2" y="connsiteY2"/>
              </a:cxn>
            </a:cxnLst>
            <a:rect l="l" t="t" r="r" b="b"/>
            <a:pathLst>
              <a:path w="45616" h="38627">
                <a:moveTo>
                  <a:pt x="93" y="38654"/>
                </a:moveTo>
                <a:lnTo>
                  <a:pt x="45710" y="38654"/>
                </a:lnTo>
                <a:lnTo>
                  <a:pt x="93" y="27"/>
                </a:lnTo>
              </a:path>
            </a:pathLst>
          </a:custGeom>
          <a:solidFill>
            <a:srgbClr val="FFFFFF"/>
          </a:solidFill>
          <a:ln w="4027" cap="rnd">
            <a:solidFill>
              <a:srgbClr val="999999"/>
            </a:solidFill>
            <a:prstDash val="solid"/>
            <a:miter/>
          </a:ln>
        </p:spPr>
        <p:txBody>
          <a:bodyPr rtlCol="0" anchor="ctr"/>
          <a:lstStyle/>
          <a:p>
            <a:endParaRPr lang="en-AE"/>
          </a:p>
        </p:txBody>
      </p:sp>
      <p:sp>
        <p:nvSpPr>
          <p:cNvPr id="284" name="Freeform: Shape 283">
            <a:extLst>
              <a:ext uri="{FF2B5EF4-FFF2-40B4-BE49-F238E27FC236}">
                <a16:creationId xmlns:a16="http://schemas.microsoft.com/office/drawing/2014/main" id="{15BDFDAA-1CD5-F1F3-6960-A81947A8203F}"/>
              </a:ext>
            </a:extLst>
          </p:cNvPr>
          <p:cNvSpPr/>
          <p:nvPr/>
        </p:nvSpPr>
        <p:spPr>
          <a:xfrm>
            <a:off x="6288550" y="3507365"/>
            <a:ext cx="71705" cy="60719"/>
          </a:xfrm>
          <a:custGeom>
            <a:avLst/>
            <a:gdLst>
              <a:gd name="connsiteX0" fmla="*/ 93 w 45616"/>
              <a:gd name="connsiteY0" fmla="*/ 38653 h 38627"/>
              <a:gd name="connsiteX1" fmla="*/ 45710 w 45616"/>
              <a:gd name="connsiteY1" fmla="*/ 38653 h 38627"/>
              <a:gd name="connsiteX2" fmla="*/ 93 w 45616"/>
              <a:gd name="connsiteY2" fmla="*/ 26 h 38627"/>
            </a:gdLst>
            <a:ahLst/>
            <a:cxnLst>
              <a:cxn ang="0">
                <a:pos x="connsiteX0" y="connsiteY0"/>
              </a:cxn>
              <a:cxn ang="0">
                <a:pos x="connsiteX1" y="connsiteY1"/>
              </a:cxn>
              <a:cxn ang="0">
                <a:pos x="connsiteX2" y="connsiteY2"/>
              </a:cxn>
            </a:cxnLst>
            <a:rect l="l" t="t" r="r" b="b"/>
            <a:pathLst>
              <a:path w="45616" h="38627">
                <a:moveTo>
                  <a:pt x="93" y="38653"/>
                </a:moveTo>
                <a:lnTo>
                  <a:pt x="45710" y="38653"/>
                </a:lnTo>
                <a:lnTo>
                  <a:pt x="93" y="26"/>
                </a:lnTo>
              </a:path>
            </a:pathLst>
          </a:custGeom>
          <a:solidFill>
            <a:srgbClr val="FFFFFF"/>
          </a:solidFill>
          <a:ln w="4027" cap="rnd">
            <a:solidFill>
              <a:srgbClr val="999999"/>
            </a:solidFill>
            <a:prstDash val="solid"/>
            <a:miter/>
          </a:ln>
        </p:spPr>
        <p:txBody>
          <a:bodyPr rtlCol="0" anchor="ctr"/>
          <a:lstStyle/>
          <a:p>
            <a:endParaRPr lang="en-AE"/>
          </a:p>
        </p:txBody>
      </p:sp>
      <p:sp>
        <p:nvSpPr>
          <p:cNvPr id="285" name="Freeform: Shape 284">
            <a:extLst>
              <a:ext uri="{FF2B5EF4-FFF2-40B4-BE49-F238E27FC236}">
                <a16:creationId xmlns:a16="http://schemas.microsoft.com/office/drawing/2014/main" id="{B151B8F9-7B22-E0B1-0BA3-F7F52330618B}"/>
              </a:ext>
            </a:extLst>
          </p:cNvPr>
          <p:cNvSpPr/>
          <p:nvPr/>
        </p:nvSpPr>
        <p:spPr>
          <a:xfrm>
            <a:off x="6288550" y="3446735"/>
            <a:ext cx="71705" cy="60629"/>
          </a:xfrm>
          <a:custGeom>
            <a:avLst/>
            <a:gdLst>
              <a:gd name="connsiteX0" fmla="*/ 93 w 45616"/>
              <a:gd name="connsiteY0" fmla="*/ 38595 h 38570"/>
              <a:gd name="connsiteX1" fmla="*/ 45710 w 45616"/>
              <a:gd name="connsiteY1" fmla="*/ 38595 h 38570"/>
              <a:gd name="connsiteX2" fmla="*/ 93 w 45616"/>
              <a:gd name="connsiteY2" fmla="*/ 24 h 38570"/>
            </a:gdLst>
            <a:ahLst/>
            <a:cxnLst>
              <a:cxn ang="0">
                <a:pos x="connsiteX0" y="connsiteY0"/>
              </a:cxn>
              <a:cxn ang="0">
                <a:pos x="connsiteX1" y="connsiteY1"/>
              </a:cxn>
              <a:cxn ang="0">
                <a:pos x="connsiteX2" y="connsiteY2"/>
              </a:cxn>
            </a:cxnLst>
            <a:rect l="l" t="t" r="r" b="b"/>
            <a:pathLst>
              <a:path w="45616" h="38570">
                <a:moveTo>
                  <a:pt x="93" y="38595"/>
                </a:moveTo>
                <a:lnTo>
                  <a:pt x="45710" y="38595"/>
                </a:lnTo>
                <a:lnTo>
                  <a:pt x="93" y="24"/>
                </a:lnTo>
              </a:path>
            </a:pathLst>
          </a:custGeom>
          <a:solidFill>
            <a:srgbClr val="FFFFFF"/>
          </a:solidFill>
          <a:ln w="4027" cap="rnd">
            <a:solidFill>
              <a:srgbClr val="999999"/>
            </a:solidFill>
            <a:prstDash val="solid"/>
            <a:miter/>
          </a:ln>
        </p:spPr>
        <p:txBody>
          <a:bodyPr rtlCol="0" anchor="ctr"/>
          <a:lstStyle/>
          <a:p>
            <a:endParaRPr lang="en-AE"/>
          </a:p>
        </p:txBody>
      </p:sp>
      <p:sp>
        <p:nvSpPr>
          <p:cNvPr id="286" name="Freeform: Shape 285">
            <a:extLst>
              <a:ext uri="{FF2B5EF4-FFF2-40B4-BE49-F238E27FC236}">
                <a16:creationId xmlns:a16="http://schemas.microsoft.com/office/drawing/2014/main" id="{51F96167-5309-8089-11F8-85BE2DE1546C}"/>
              </a:ext>
            </a:extLst>
          </p:cNvPr>
          <p:cNvSpPr/>
          <p:nvPr/>
        </p:nvSpPr>
        <p:spPr>
          <a:xfrm>
            <a:off x="6288550" y="3386038"/>
            <a:ext cx="71705" cy="60697"/>
          </a:xfrm>
          <a:custGeom>
            <a:avLst/>
            <a:gdLst>
              <a:gd name="connsiteX0" fmla="*/ 93 w 45616"/>
              <a:gd name="connsiteY0" fmla="*/ 38636 h 38613"/>
              <a:gd name="connsiteX1" fmla="*/ 45710 w 45616"/>
              <a:gd name="connsiteY1" fmla="*/ 38636 h 38613"/>
              <a:gd name="connsiteX2" fmla="*/ 93 w 45616"/>
              <a:gd name="connsiteY2" fmla="*/ 23 h 38613"/>
            </a:gdLst>
            <a:ahLst/>
            <a:cxnLst>
              <a:cxn ang="0">
                <a:pos x="connsiteX0" y="connsiteY0"/>
              </a:cxn>
              <a:cxn ang="0">
                <a:pos x="connsiteX1" y="connsiteY1"/>
              </a:cxn>
              <a:cxn ang="0">
                <a:pos x="connsiteX2" y="connsiteY2"/>
              </a:cxn>
            </a:cxnLst>
            <a:rect l="l" t="t" r="r" b="b"/>
            <a:pathLst>
              <a:path w="45616" h="38613">
                <a:moveTo>
                  <a:pt x="93" y="38636"/>
                </a:moveTo>
                <a:lnTo>
                  <a:pt x="45710" y="38636"/>
                </a:lnTo>
                <a:lnTo>
                  <a:pt x="93" y="23"/>
                </a:lnTo>
              </a:path>
            </a:pathLst>
          </a:custGeom>
          <a:solidFill>
            <a:srgbClr val="FFFFFF"/>
          </a:solidFill>
          <a:ln w="4027" cap="rnd">
            <a:solidFill>
              <a:srgbClr val="999999"/>
            </a:solidFill>
            <a:prstDash val="solid"/>
            <a:miter/>
          </a:ln>
        </p:spPr>
        <p:txBody>
          <a:bodyPr rtlCol="0" anchor="ctr"/>
          <a:lstStyle/>
          <a:p>
            <a:endParaRPr lang="en-AE"/>
          </a:p>
        </p:txBody>
      </p:sp>
      <p:sp>
        <p:nvSpPr>
          <p:cNvPr id="287" name="Freeform: Shape 286">
            <a:extLst>
              <a:ext uri="{FF2B5EF4-FFF2-40B4-BE49-F238E27FC236}">
                <a16:creationId xmlns:a16="http://schemas.microsoft.com/office/drawing/2014/main" id="{D74C8DB2-0960-D796-4DB2-54ACADFA4119}"/>
              </a:ext>
            </a:extLst>
          </p:cNvPr>
          <p:cNvSpPr/>
          <p:nvPr/>
        </p:nvSpPr>
        <p:spPr>
          <a:xfrm>
            <a:off x="6288550" y="3325319"/>
            <a:ext cx="71705" cy="60719"/>
          </a:xfrm>
          <a:custGeom>
            <a:avLst/>
            <a:gdLst>
              <a:gd name="connsiteX0" fmla="*/ 93 w 45616"/>
              <a:gd name="connsiteY0" fmla="*/ 38649 h 38627"/>
              <a:gd name="connsiteX1" fmla="*/ 45710 w 45616"/>
              <a:gd name="connsiteY1" fmla="*/ 38649 h 38627"/>
              <a:gd name="connsiteX2" fmla="*/ 93 w 45616"/>
              <a:gd name="connsiteY2" fmla="*/ 22 h 38627"/>
            </a:gdLst>
            <a:ahLst/>
            <a:cxnLst>
              <a:cxn ang="0">
                <a:pos x="connsiteX0" y="connsiteY0"/>
              </a:cxn>
              <a:cxn ang="0">
                <a:pos x="connsiteX1" y="connsiteY1"/>
              </a:cxn>
              <a:cxn ang="0">
                <a:pos x="connsiteX2" y="connsiteY2"/>
              </a:cxn>
            </a:cxnLst>
            <a:rect l="l" t="t" r="r" b="b"/>
            <a:pathLst>
              <a:path w="45616" h="38627">
                <a:moveTo>
                  <a:pt x="93" y="38649"/>
                </a:moveTo>
                <a:lnTo>
                  <a:pt x="45710" y="38649"/>
                </a:lnTo>
                <a:lnTo>
                  <a:pt x="93" y="22"/>
                </a:lnTo>
              </a:path>
            </a:pathLst>
          </a:custGeom>
          <a:solidFill>
            <a:srgbClr val="FFFFFF"/>
          </a:solidFill>
          <a:ln w="4027" cap="rnd">
            <a:solidFill>
              <a:srgbClr val="999999"/>
            </a:solidFill>
            <a:prstDash val="solid"/>
            <a:miter/>
          </a:ln>
        </p:spPr>
        <p:txBody>
          <a:bodyPr rtlCol="0" anchor="ctr"/>
          <a:lstStyle/>
          <a:p>
            <a:endParaRPr lang="en-AE"/>
          </a:p>
        </p:txBody>
      </p:sp>
      <p:sp>
        <p:nvSpPr>
          <p:cNvPr id="288" name="Freeform: Shape 287">
            <a:extLst>
              <a:ext uri="{FF2B5EF4-FFF2-40B4-BE49-F238E27FC236}">
                <a16:creationId xmlns:a16="http://schemas.microsoft.com/office/drawing/2014/main" id="{F9F0F541-EEDD-E2CE-50DB-1BDA90D5C686}"/>
              </a:ext>
            </a:extLst>
          </p:cNvPr>
          <p:cNvSpPr/>
          <p:nvPr/>
        </p:nvSpPr>
        <p:spPr>
          <a:xfrm>
            <a:off x="6288550" y="3325319"/>
            <a:ext cx="71705" cy="14973"/>
          </a:xfrm>
          <a:custGeom>
            <a:avLst/>
            <a:gdLst>
              <a:gd name="connsiteX0" fmla="*/ 93 w 45616"/>
              <a:gd name="connsiteY0" fmla="*/ 21 h 9525"/>
              <a:gd name="connsiteX1" fmla="*/ 45710 w 45616"/>
              <a:gd name="connsiteY1" fmla="*/ 21 h 9525"/>
            </a:gdLst>
            <a:ahLst/>
            <a:cxnLst>
              <a:cxn ang="0">
                <a:pos x="connsiteX0" y="connsiteY0"/>
              </a:cxn>
              <a:cxn ang="0">
                <a:pos x="connsiteX1" y="connsiteY1"/>
              </a:cxn>
            </a:cxnLst>
            <a:rect l="l" t="t" r="r" b="b"/>
            <a:pathLst>
              <a:path w="45616" h="9525">
                <a:moveTo>
                  <a:pt x="93" y="21"/>
                </a:moveTo>
                <a:lnTo>
                  <a:pt x="45710" y="21"/>
                </a:lnTo>
              </a:path>
            </a:pathLst>
          </a:custGeom>
          <a:noFill/>
          <a:ln w="4027" cap="rnd">
            <a:solidFill>
              <a:srgbClr val="999999"/>
            </a:solidFill>
            <a:prstDash val="solid"/>
            <a:miter/>
          </a:ln>
        </p:spPr>
        <p:txBody>
          <a:bodyPr rtlCol="0" anchor="ctr"/>
          <a:lstStyle/>
          <a:p>
            <a:endParaRPr lang="en-AE"/>
          </a:p>
        </p:txBody>
      </p:sp>
      <p:sp>
        <p:nvSpPr>
          <p:cNvPr id="289" name="Freeform: Shape 288">
            <a:extLst>
              <a:ext uri="{FF2B5EF4-FFF2-40B4-BE49-F238E27FC236}">
                <a16:creationId xmlns:a16="http://schemas.microsoft.com/office/drawing/2014/main" id="{C42B47D3-A67E-5C22-66B4-61CC4749FB2D}"/>
              </a:ext>
            </a:extLst>
          </p:cNvPr>
          <p:cNvSpPr/>
          <p:nvPr/>
        </p:nvSpPr>
        <p:spPr>
          <a:xfrm>
            <a:off x="5984820" y="3084564"/>
            <a:ext cx="239168" cy="485618"/>
          </a:xfrm>
          <a:custGeom>
            <a:avLst/>
            <a:gdLst>
              <a:gd name="connsiteX0" fmla="*/ 88 w 152150"/>
              <a:gd name="connsiteY0" fmla="*/ 308954 h 308933"/>
              <a:gd name="connsiteX1" fmla="*/ 152239 w 152150"/>
              <a:gd name="connsiteY1" fmla="*/ 154516 h 308933"/>
              <a:gd name="connsiteX2" fmla="*/ 88 w 152150"/>
              <a:gd name="connsiteY2" fmla="*/ 21 h 308933"/>
            </a:gdLst>
            <a:ahLst/>
            <a:cxnLst>
              <a:cxn ang="0">
                <a:pos x="connsiteX0" y="connsiteY0"/>
              </a:cxn>
              <a:cxn ang="0">
                <a:pos x="connsiteX1" y="connsiteY1"/>
              </a:cxn>
              <a:cxn ang="0">
                <a:pos x="connsiteX2" y="connsiteY2"/>
              </a:cxn>
            </a:cxnLst>
            <a:rect l="l" t="t" r="r" b="b"/>
            <a:pathLst>
              <a:path w="152150" h="308933">
                <a:moveTo>
                  <a:pt x="88" y="308954"/>
                </a:moveTo>
                <a:lnTo>
                  <a:pt x="152239" y="154516"/>
                </a:lnTo>
                <a:lnTo>
                  <a:pt x="88" y="21"/>
                </a:lnTo>
              </a:path>
            </a:pathLst>
          </a:custGeom>
          <a:noFill/>
          <a:ln w="4027" cap="rnd">
            <a:solidFill>
              <a:srgbClr val="999999"/>
            </a:solidFill>
            <a:prstDash val="solid"/>
            <a:miter/>
          </a:ln>
        </p:spPr>
        <p:txBody>
          <a:bodyPr rtlCol="0" anchor="ctr"/>
          <a:lstStyle/>
          <a:p>
            <a:endParaRPr lang="en-AE"/>
          </a:p>
        </p:txBody>
      </p:sp>
      <p:sp>
        <p:nvSpPr>
          <p:cNvPr id="290" name="Freeform: Shape 289">
            <a:extLst>
              <a:ext uri="{FF2B5EF4-FFF2-40B4-BE49-F238E27FC236}">
                <a16:creationId xmlns:a16="http://schemas.microsoft.com/office/drawing/2014/main" id="{59301C11-157E-8CD7-838E-9A2184D7E378}"/>
              </a:ext>
            </a:extLst>
          </p:cNvPr>
          <p:cNvSpPr/>
          <p:nvPr/>
        </p:nvSpPr>
        <p:spPr>
          <a:xfrm>
            <a:off x="5984820" y="3145261"/>
            <a:ext cx="239168" cy="485640"/>
          </a:xfrm>
          <a:custGeom>
            <a:avLst/>
            <a:gdLst>
              <a:gd name="connsiteX0" fmla="*/ 88 w 152150"/>
              <a:gd name="connsiteY0" fmla="*/ 308970 h 308947"/>
              <a:gd name="connsiteX1" fmla="*/ 152239 w 152150"/>
              <a:gd name="connsiteY1" fmla="*/ 154475 h 308947"/>
              <a:gd name="connsiteX2" fmla="*/ 88 w 152150"/>
              <a:gd name="connsiteY2" fmla="*/ 22 h 308947"/>
            </a:gdLst>
            <a:ahLst/>
            <a:cxnLst>
              <a:cxn ang="0">
                <a:pos x="connsiteX0" y="connsiteY0"/>
              </a:cxn>
              <a:cxn ang="0">
                <a:pos x="connsiteX1" y="connsiteY1"/>
              </a:cxn>
              <a:cxn ang="0">
                <a:pos x="connsiteX2" y="connsiteY2"/>
              </a:cxn>
            </a:cxnLst>
            <a:rect l="l" t="t" r="r" b="b"/>
            <a:pathLst>
              <a:path w="152150" h="308947">
                <a:moveTo>
                  <a:pt x="88" y="308970"/>
                </a:moveTo>
                <a:lnTo>
                  <a:pt x="152239" y="154475"/>
                </a:lnTo>
                <a:lnTo>
                  <a:pt x="88" y="22"/>
                </a:lnTo>
              </a:path>
            </a:pathLst>
          </a:custGeom>
          <a:noFill/>
          <a:ln w="4027" cap="rnd">
            <a:solidFill>
              <a:srgbClr val="999999"/>
            </a:solidFill>
            <a:prstDash val="solid"/>
            <a:miter/>
          </a:ln>
        </p:spPr>
        <p:txBody>
          <a:bodyPr rtlCol="0" anchor="ctr"/>
          <a:lstStyle/>
          <a:p>
            <a:endParaRPr lang="en-AE"/>
          </a:p>
        </p:txBody>
      </p:sp>
      <p:sp>
        <p:nvSpPr>
          <p:cNvPr id="291" name="Freeform: Shape 290">
            <a:extLst>
              <a:ext uri="{FF2B5EF4-FFF2-40B4-BE49-F238E27FC236}">
                <a16:creationId xmlns:a16="http://schemas.microsoft.com/office/drawing/2014/main" id="{1B0B6008-5E78-F732-8157-6D57D6C0CEF9}"/>
              </a:ext>
            </a:extLst>
          </p:cNvPr>
          <p:cNvSpPr/>
          <p:nvPr/>
        </p:nvSpPr>
        <p:spPr>
          <a:xfrm>
            <a:off x="5984820" y="3205979"/>
            <a:ext cx="239168" cy="485529"/>
          </a:xfrm>
          <a:custGeom>
            <a:avLst/>
            <a:gdLst>
              <a:gd name="connsiteX0" fmla="*/ 88 w 152150"/>
              <a:gd name="connsiteY0" fmla="*/ 308900 h 308876"/>
              <a:gd name="connsiteX1" fmla="*/ 152239 w 152150"/>
              <a:gd name="connsiteY1" fmla="*/ 154462 h 308876"/>
              <a:gd name="connsiteX2" fmla="*/ 88 w 152150"/>
              <a:gd name="connsiteY2" fmla="*/ 24 h 308876"/>
            </a:gdLst>
            <a:ahLst/>
            <a:cxnLst>
              <a:cxn ang="0">
                <a:pos x="connsiteX0" y="connsiteY0"/>
              </a:cxn>
              <a:cxn ang="0">
                <a:pos x="connsiteX1" y="connsiteY1"/>
              </a:cxn>
              <a:cxn ang="0">
                <a:pos x="connsiteX2" y="connsiteY2"/>
              </a:cxn>
            </a:cxnLst>
            <a:rect l="l" t="t" r="r" b="b"/>
            <a:pathLst>
              <a:path w="152150" h="308876">
                <a:moveTo>
                  <a:pt x="88" y="308900"/>
                </a:moveTo>
                <a:lnTo>
                  <a:pt x="152239" y="154462"/>
                </a:lnTo>
                <a:lnTo>
                  <a:pt x="88" y="24"/>
                </a:lnTo>
              </a:path>
            </a:pathLst>
          </a:custGeom>
          <a:noFill/>
          <a:ln w="4027" cap="rnd">
            <a:solidFill>
              <a:srgbClr val="999999"/>
            </a:solidFill>
            <a:prstDash val="solid"/>
            <a:miter/>
          </a:ln>
        </p:spPr>
        <p:txBody>
          <a:bodyPr rtlCol="0" anchor="ctr"/>
          <a:lstStyle/>
          <a:p>
            <a:endParaRPr lang="en-AE"/>
          </a:p>
        </p:txBody>
      </p:sp>
      <p:sp>
        <p:nvSpPr>
          <p:cNvPr id="292" name="Freeform: Shape 291">
            <a:extLst>
              <a:ext uri="{FF2B5EF4-FFF2-40B4-BE49-F238E27FC236}">
                <a16:creationId xmlns:a16="http://schemas.microsoft.com/office/drawing/2014/main" id="{FFF29F1F-5A16-49A5-ED2B-963E21F25524}"/>
              </a:ext>
            </a:extLst>
          </p:cNvPr>
          <p:cNvSpPr/>
          <p:nvPr/>
        </p:nvSpPr>
        <p:spPr>
          <a:xfrm>
            <a:off x="5984820" y="3266699"/>
            <a:ext cx="239168" cy="485529"/>
          </a:xfrm>
          <a:custGeom>
            <a:avLst/>
            <a:gdLst>
              <a:gd name="connsiteX0" fmla="*/ 88 w 152150"/>
              <a:gd name="connsiteY0" fmla="*/ 308902 h 308876"/>
              <a:gd name="connsiteX1" fmla="*/ 152239 w 152150"/>
              <a:gd name="connsiteY1" fmla="*/ 154463 h 308876"/>
              <a:gd name="connsiteX2" fmla="*/ 88 w 152150"/>
              <a:gd name="connsiteY2" fmla="*/ 25 h 308876"/>
            </a:gdLst>
            <a:ahLst/>
            <a:cxnLst>
              <a:cxn ang="0">
                <a:pos x="connsiteX0" y="connsiteY0"/>
              </a:cxn>
              <a:cxn ang="0">
                <a:pos x="connsiteX1" y="connsiteY1"/>
              </a:cxn>
              <a:cxn ang="0">
                <a:pos x="connsiteX2" y="connsiteY2"/>
              </a:cxn>
            </a:cxnLst>
            <a:rect l="l" t="t" r="r" b="b"/>
            <a:pathLst>
              <a:path w="152150" h="308876">
                <a:moveTo>
                  <a:pt x="88" y="308902"/>
                </a:moveTo>
                <a:lnTo>
                  <a:pt x="152239" y="154463"/>
                </a:lnTo>
                <a:lnTo>
                  <a:pt x="88" y="25"/>
                </a:lnTo>
              </a:path>
            </a:pathLst>
          </a:custGeom>
          <a:noFill/>
          <a:ln w="4027" cap="rnd">
            <a:solidFill>
              <a:srgbClr val="999999"/>
            </a:solidFill>
            <a:prstDash val="solid"/>
            <a:miter/>
          </a:ln>
        </p:spPr>
        <p:txBody>
          <a:bodyPr rtlCol="0" anchor="ctr"/>
          <a:lstStyle/>
          <a:p>
            <a:endParaRPr lang="en-AE"/>
          </a:p>
        </p:txBody>
      </p:sp>
      <p:sp>
        <p:nvSpPr>
          <p:cNvPr id="293" name="Freeform: Shape 292">
            <a:extLst>
              <a:ext uri="{FF2B5EF4-FFF2-40B4-BE49-F238E27FC236}">
                <a16:creationId xmlns:a16="http://schemas.microsoft.com/office/drawing/2014/main" id="{666D2501-2456-E3F3-45E7-B679928DF0A0}"/>
              </a:ext>
            </a:extLst>
          </p:cNvPr>
          <p:cNvSpPr/>
          <p:nvPr/>
        </p:nvSpPr>
        <p:spPr>
          <a:xfrm>
            <a:off x="5984820" y="3327418"/>
            <a:ext cx="239168" cy="485529"/>
          </a:xfrm>
          <a:custGeom>
            <a:avLst/>
            <a:gdLst>
              <a:gd name="connsiteX0" fmla="*/ 88 w 152150"/>
              <a:gd name="connsiteY0" fmla="*/ 308903 h 308876"/>
              <a:gd name="connsiteX1" fmla="*/ 152239 w 152150"/>
              <a:gd name="connsiteY1" fmla="*/ 154465 h 308876"/>
              <a:gd name="connsiteX2" fmla="*/ 88 w 152150"/>
              <a:gd name="connsiteY2" fmla="*/ 26 h 308876"/>
            </a:gdLst>
            <a:ahLst/>
            <a:cxnLst>
              <a:cxn ang="0">
                <a:pos x="connsiteX0" y="connsiteY0"/>
              </a:cxn>
              <a:cxn ang="0">
                <a:pos x="connsiteX1" y="connsiteY1"/>
              </a:cxn>
              <a:cxn ang="0">
                <a:pos x="connsiteX2" y="connsiteY2"/>
              </a:cxn>
            </a:cxnLst>
            <a:rect l="l" t="t" r="r" b="b"/>
            <a:pathLst>
              <a:path w="152150" h="308876">
                <a:moveTo>
                  <a:pt x="88" y="308903"/>
                </a:moveTo>
                <a:lnTo>
                  <a:pt x="152239" y="154465"/>
                </a:lnTo>
                <a:lnTo>
                  <a:pt x="88" y="26"/>
                </a:lnTo>
              </a:path>
            </a:pathLst>
          </a:custGeom>
          <a:noFill/>
          <a:ln w="4027" cap="rnd">
            <a:solidFill>
              <a:srgbClr val="999999"/>
            </a:solidFill>
            <a:prstDash val="solid"/>
            <a:miter/>
          </a:ln>
        </p:spPr>
        <p:txBody>
          <a:bodyPr rtlCol="0" anchor="ctr"/>
          <a:lstStyle/>
          <a:p>
            <a:endParaRPr lang="en-AE"/>
          </a:p>
        </p:txBody>
      </p:sp>
      <p:sp>
        <p:nvSpPr>
          <p:cNvPr id="294" name="Freeform: Shape 293">
            <a:extLst>
              <a:ext uri="{FF2B5EF4-FFF2-40B4-BE49-F238E27FC236}">
                <a16:creationId xmlns:a16="http://schemas.microsoft.com/office/drawing/2014/main" id="{340978D7-B104-9B59-A696-E154C9C3F326}"/>
              </a:ext>
            </a:extLst>
          </p:cNvPr>
          <p:cNvSpPr/>
          <p:nvPr/>
        </p:nvSpPr>
        <p:spPr>
          <a:xfrm>
            <a:off x="5984820" y="3388049"/>
            <a:ext cx="239168" cy="485618"/>
          </a:xfrm>
          <a:custGeom>
            <a:avLst/>
            <a:gdLst>
              <a:gd name="connsiteX0" fmla="*/ 88 w 152150"/>
              <a:gd name="connsiteY0" fmla="*/ 308961 h 308933"/>
              <a:gd name="connsiteX1" fmla="*/ 152239 w 152150"/>
              <a:gd name="connsiteY1" fmla="*/ 154523 h 308933"/>
              <a:gd name="connsiteX2" fmla="*/ 88 w 152150"/>
              <a:gd name="connsiteY2" fmla="*/ 28 h 308933"/>
            </a:gdLst>
            <a:ahLst/>
            <a:cxnLst>
              <a:cxn ang="0">
                <a:pos x="connsiteX0" y="connsiteY0"/>
              </a:cxn>
              <a:cxn ang="0">
                <a:pos x="connsiteX1" y="connsiteY1"/>
              </a:cxn>
              <a:cxn ang="0">
                <a:pos x="connsiteX2" y="connsiteY2"/>
              </a:cxn>
            </a:cxnLst>
            <a:rect l="l" t="t" r="r" b="b"/>
            <a:pathLst>
              <a:path w="152150" h="308933">
                <a:moveTo>
                  <a:pt x="88" y="308961"/>
                </a:moveTo>
                <a:lnTo>
                  <a:pt x="152239" y="154523"/>
                </a:lnTo>
                <a:lnTo>
                  <a:pt x="88" y="28"/>
                </a:lnTo>
              </a:path>
            </a:pathLst>
          </a:custGeom>
          <a:noFill/>
          <a:ln w="4027" cap="rnd">
            <a:solidFill>
              <a:srgbClr val="999999"/>
            </a:solidFill>
            <a:prstDash val="solid"/>
            <a:miter/>
          </a:ln>
        </p:spPr>
        <p:txBody>
          <a:bodyPr rtlCol="0" anchor="ctr"/>
          <a:lstStyle/>
          <a:p>
            <a:endParaRPr lang="en-AE"/>
          </a:p>
        </p:txBody>
      </p:sp>
      <p:sp>
        <p:nvSpPr>
          <p:cNvPr id="295" name="Freeform: Shape 294">
            <a:extLst>
              <a:ext uri="{FF2B5EF4-FFF2-40B4-BE49-F238E27FC236}">
                <a16:creationId xmlns:a16="http://schemas.microsoft.com/office/drawing/2014/main" id="{4DF6FE10-49B3-7EF1-A0FE-48ED0E9DB078}"/>
              </a:ext>
            </a:extLst>
          </p:cNvPr>
          <p:cNvSpPr/>
          <p:nvPr/>
        </p:nvSpPr>
        <p:spPr>
          <a:xfrm>
            <a:off x="5984820" y="3448745"/>
            <a:ext cx="239168" cy="485618"/>
          </a:xfrm>
          <a:custGeom>
            <a:avLst/>
            <a:gdLst>
              <a:gd name="connsiteX0" fmla="*/ 88 w 152150"/>
              <a:gd name="connsiteY0" fmla="*/ 308962 h 308933"/>
              <a:gd name="connsiteX1" fmla="*/ 152239 w 152150"/>
              <a:gd name="connsiteY1" fmla="*/ 154467 h 308933"/>
              <a:gd name="connsiteX2" fmla="*/ 88 w 152150"/>
              <a:gd name="connsiteY2" fmla="*/ 29 h 308933"/>
            </a:gdLst>
            <a:ahLst/>
            <a:cxnLst>
              <a:cxn ang="0">
                <a:pos x="connsiteX0" y="connsiteY0"/>
              </a:cxn>
              <a:cxn ang="0">
                <a:pos x="connsiteX1" y="connsiteY1"/>
              </a:cxn>
              <a:cxn ang="0">
                <a:pos x="connsiteX2" y="connsiteY2"/>
              </a:cxn>
            </a:cxnLst>
            <a:rect l="l" t="t" r="r" b="b"/>
            <a:pathLst>
              <a:path w="152150" h="308933">
                <a:moveTo>
                  <a:pt x="88" y="308962"/>
                </a:moveTo>
                <a:lnTo>
                  <a:pt x="152239" y="154467"/>
                </a:lnTo>
                <a:lnTo>
                  <a:pt x="88" y="29"/>
                </a:lnTo>
              </a:path>
            </a:pathLst>
          </a:custGeom>
          <a:noFill/>
          <a:ln w="4027" cap="rnd">
            <a:solidFill>
              <a:srgbClr val="999999"/>
            </a:solidFill>
            <a:prstDash val="solid"/>
            <a:miter/>
          </a:ln>
        </p:spPr>
        <p:txBody>
          <a:bodyPr rtlCol="0" anchor="ctr"/>
          <a:lstStyle/>
          <a:p>
            <a:endParaRPr lang="en-AE"/>
          </a:p>
        </p:txBody>
      </p:sp>
      <p:sp>
        <p:nvSpPr>
          <p:cNvPr id="296" name="Freeform: Shape 295">
            <a:extLst>
              <a:ext uri="{FF2B5EF4-FFF2-40B4-BE49-F238E27FC236}">
                <a16:creationId xmlns:a16="http://schemas.microsoft.com/office/drawing/2014/main" id="{1537B981-3E0F-C0CB-A044-1342778E4494}"/>
              </a:ext>
            </a:extLst>
          </p:cNvPr>
          <p:cNvSpPr/>
          <p:nvPr/>
        </p:nvSpPr>
        <p:spPr>
          <a:xfrm>
            <a:off x="5984820" y="3509464"/>
            <a:ext cx="239168" cy="485529"/>
          </a:xfrm>
          <a:custGeom>
            <a:avLst/>
            <a:gdLst>
              <a:gd name="connsiteX0" fmla="*/ 88 w 152150"/>
              <a:gd name="connsiteY0" fmla="*/ 308907 h 308876"/>
              <a:gd name="connsiteX1" fmla="*/ 152239 w 152150"/>
              <a:gd name="connsiteY1" fmla="*/ 154469 h 308876"/>
              <a:gd name="connsiteX2" fmla="*/ 88 w 152150"/>
              <a:gd name="connsiteY2" fmla="*/ 30 h 308876"/>
            </a:gdLst>
            <a:ahLst/>
            <a:cxnLst>
              <a:cxn ang="0">
                <a:pos x="connsiteX0" y="connsiteY0"/>
              </a:cxn>
              <a:cxn ang="0">
                <a:pos x="connsiteX1" y="connsiteY1"/>
              </a:cxn>
              <a:cxn ang="0">
                <a:pos x="connsiteX2" y="connsiteY2"/>
              </a:cxn>
            </a:cxnLst>
            <a:rect l="l" t="t" r="r" b="b"/>
            <a:pathLst>
              <a:path w="152150" h="308876">
                <a:moveTo>
                  <a:pt x="88" y="308907"/>
                </a:moveTo>
                <a:lnTo>
                  <a:pt x="152239" y="154469"/>
                </a:lnTo>
                <a:lnTo>
                  <a:pt x="88" y="30"/>
                </a:lnTo>
              </a:path>
            </a:pathLst>
          </a:custGeom>
          <a:noFill/>
          <a:ln w="4027" cap="rnd">
            <a:solidFill>
              <a:srgbClr val="999999"/>
            </a:solidFill>
            <a:prstDash val="solid"/>
            <a:miter/>
          </a:ln>
        </p:spPr>
        <p:txBody>
          <a:bodyPr rtlCol="0" anchor="ctr"/>
          <a:lstStyle/>
          <a:p>
            <a:endParaRPr lang="en-AE"/>
          </a:p>
        </p:txBody>
      </p:sp>
      <p:sp>
        <p:nvSpPr>
          <p:cNvPr id="297" name="Freeform: Shape 296">
            <a:extLst>
              <a:ext uri="{FF2B5EF4-FFF2-40B4-BE49-F238E27FC236}">
                <a16:creationId xmlns:a16="http://schemas.microsoft.com/office/drawing/2014/main" id="{2BAAD2B9-F607-7931-BC35-4B480E173985}"/>
              </a:ext>
            </a:extLst>
          </p:cNvPr>
          <p:cNvSpPr/>
          <p:nvPr/>
        </p:nvSpPr>
        <p:spPr>
          <a:xfrm>
            <a:off x="5922516" y="3964734"/>
            <a:ext cx="62281" cy="60629"/>
          </a:xfrm>
          <a:custGeom>
            <a:avLst/>
            <a:gdLst>
              <a:gd name="connsiteX0" fmla="*/ 85 w 39621"/>
              <a:gd name="connsiteY0" fmla="*/ 36 h 38570"/>
              <a:gd name="connsiteX1" fmla="*/ 39707 w 39621"/>
              <a:gd name="connsiteY1" fmla="*/ 36 h 38570"/>
              <a:gd name="connsiteX2" fmla="*/ 39707 w 39621"/>
              <a:gd name="connsiteY2" fmla="*/ 38606 h 38570"/>
              <a:gd name="connsiteX3" fmla="*/ 85 w 39621"/>
              <a:gd name="connsiteY3" fmla="*/ 38606 h 38570"/>
            </a:gdLst>
            <a:ahLst/>
            <a:cxnLst>
              <a:cxn ang="0">
                <a:pos x="connsiteX0" y="connsiteY0"/>
              </a:cxn>
              <a:cxn ang="0">
                <a:pos x="connsiteX1" y="connsiteY1"/>
              </a:cxn>
              <a:cxn ang="0">
                <a:pos x="connsiteX2" y="connsiteY2"/>
              </a:cxn>
              <a:cxn ang="0">
                <a:pos x="connsiteX3" y="connsiteY3"/>
              </a:cxn>
            </a:cxnLst>
            <a:rect l="l" t="t" r="r" b="b"/>
            <a:pathLst>
              <a:path w="39621" h="38570">
                <a:moveTo>
                  <a:pt x="85" y="36"/>
                </a:moveTo>
                <a:lnTo>
                  <a:pt x="39707" y="36"/>
                </a:lnTo>
                <a:lnTo>
                  <a:pt x="39707" y="38606"/>
                </a:lnTo>
                <a:lnTo>
                  <a:pt x="85" y="38606"/>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98" name="Freeform: Shape 297">
            <a:extLst>
              <a:ext uri="{FF2B5EF4-FFF2-40B4-BE49-F238E27FC236}">
                <a16:creationId xmlns:a16="http://schemas.microsoft.com/office/drawing/2014/main" id="{2F8C3854-EEA0-BC9F-65A9-47E2035D62F8}"/>
              </a:ext>
            </a:extLst>
          </p:cNvPr>
          <p:cNvSpPr/>
          <p:nvPr/>
        </p:nvSpPr>
        <p:spPr>
          <a:xfrm>
            <a:off x="5922516" y="3904014"/>
            <a:ext cx="62281" cy="60719"/>
          </a:xfrm>
          <a:custGeom>
            <a:avLst/>
            <a:gdLst>
              <a:gd name="connsiteX0" fmla="*/ 85 w 39621"/>
              <a:gd name="connsiteY0" fmla="*/ 34 h 38627"/>
              <a:gd name="connsiteX1" fmla="*/ 39707 w 39621"/>
              <a:gd name="connsiteY1" fmla="*/ 34 h 38627"/>
              <a:gd name="connsiteX2" fmla="*/ 39707 w 39621"/>
              <a:gd name="connsiteY2" fmla="*/ 38662 h 38627"/>
              <a:gd name="connsiteX3" fmla="*/ 85 w 39621"/>
              <a:gd name="connsiteY3" fmla="*/ 38662 h 38627"/>
            </a:gdLst>
            <a:ahLst/>
            <a:cxnLst>
              <a:cxn ang="0">
                <a:pos x="connsiteX0" y="connsiteY0"/>
              </a:cxn>
              <a:cxn ang="0">
                <a:pos x="connsiteX1" y="connsiteY1"/>
              </a:cxn>
              <a:cxn ang="0">
                <a:pos x="connsiteX2" y="connsiteY2"/>
              </a:cxn>
              <a:cxn ang="0">
                <a:pos x="connsiteX3" y="connsiteY3"/>
              </a:cxn>
            </a:cxnLst>
            <a:rect l="l" t="t" r="r" b="b"/>
            <a:pathLst>
              <a:path w="39621" h="38627">
                <a:moveTo>
                  <a:pt x="85" y="34"/>
                </a:moveTo>
                <a:lnTo>
                  <a:pt x="39707" y="34"/>
                </a:lnTo>
                <a:lnTo>
                  <a:pt x="39707" y="38662"/>
                </a:lnTo>
                <a:lnTo>
                  <a:pt x="85" y="38662"/>
                </a:lnTo>
                <a:close/>
              </a:path>
            </a:pathLst>
          </a:custGeom>
          <a:solidFill>
            <a:srgbClr val="A2DBEC"/>
          </a:solidFill>
          <a:ln w="2841" cap="flat">
            <a:solidFill>
              <a:srgbClr val="000000"/>
            </a:solidFill>
            <a:prstDash val="solid"/>
            <a:round/>
          </a:ln>
        </p:spPr>
        <p:txBody>
          <a:bodyPr rtlCol="0" anchor="ctr"/>
          <a:lstStyle/>
          <a:p>
            <a:endParaRPr lang="en-AE"/>
          </a:p>
        </p:txBody>
      </p:sp>
      <p:sp>
        <p:nvSpPr>
          <p:cNvPr id="299" name="Freeform: Shape 298">
            <a:extLst>
              <a:ext uri="{FF2B5EF4-FFF2-40B4-BE49-F238E27FC236}">
                <a16:creationId xmlns:a16="http://schemas.microsoft.com/office/drawing/2014/main" id="{EE9193C7-B75F-EC89-58CB-22284FFB7673}"/>
              </a:ext>
            </a:extLst>
          </p:cNvPr>
          <p:cNvSpPr/>
          <p:nvPr/>
        </p:nvSpPr>
        <p:spPr>
          <a:xfrm>
            <a:off x="5922516" y="3843296"/>
            <a:ext cx="62281" cy="60719"/>
          </a:xfrm>
          <a:custGeom>
            <a:avLst/>
            <a:gdLst>
              <a:gd name="connsiteX0" fmla="*/ 85 w 39621"/>
              <a:gd name="connsiteY0" fmla="*/ 33 h 38627"/>
              <a:gd name="connsiteX1" fmla="*/ 39707 w 39621"/>
              <a:gd name="connsiteY1" fmla="*/ 33 h 38627"/>
              <a:gd name="connsiteX2" fmla="*/ 39707 w 39621"/>
              <a:gd name="connsiteY2" fmla="*/ 38660 h 38627"/>
              <a:gd name="connsiteX3" fmla="*/ 85 w 39621"/>
              <a:gd name="connsiteY3" fmla="*/ 38660 h 38627"/>
            </a:gdLst>
            <a:ahLst/>
            <a:cxnLst>
              <a:cxn ang="0">
                <a:pos x="connsiteX0" y="connsiteY0"/>
              </a:cxn>
              <a:cxn ang="0">
                <a:pos x="connsiteX1" y="connsiteY1"/>
              </a:cxn>
              <a:cxn ang="0">
                <a:pos x="connsiteX2" y="connsiteY2"/>
              </a:cxn>
              <a:cxn ang="0">
                <a:pos x="connsiteX3" y="connsiteY3"/>
              </a:cxn>
            </a:cxnLst>
            <a:rect l="l" t="t" r="r" b="b"/>
            <a:pathLst>
              <a:path w="39621" h="38627">
                <a:moveTo>
                  <a:pt x="85" y="33"/>
                </a:moveTo>
                <a:lnTo>
                  <a:pt x="39707" y="33"/>
                </a:lnTo>
                <a:lnTo>
                  <a:pt x="39707" y="38660"/>
                </a:lnTo>
                <a:lnTo>
                  <a:pt x="85" y="38660"/>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00" name="Freeform: Shape 299">
            <a:extLst>
              <a:ext uri="{FF2B5EF4-FFF2-40B4-BE49-F238E27FC236}">
                <a16:creationId xmlns:a16="http://schemas.microsoft.com/office/drawing/2014/main" id="{6FB6DFF7-6C4E-9327-C104-A2D1D444EA8E}"/>
              </a:ext>
            </a:extLst>
          </p:cNvPr>
          <p:cNvSpPr/>
          <p:nvPr/>
        </p:nvSpPr>
        <p:spPr>
          <a:xfrm>
            <a:off x="5922516" y="3782599"/>
            <a:ext cx="62281" cy="60719"/>
          </a:xfrm>
          <a:custGeom>
            <a:avLst/>
            <a:gdLst>
              <a:gd name="connsiteX0" fmla="*/ 85 w 39621"/>
              <a:gd name="connsiteY0" fmla="*/ 32 h 38627"/>
              <a:gd name="connsiteX1" fmla="*/ 39707 w 39621"/>
              <a:gd name="connsiteY1" fmla="*/ 32 h 38627"/>
              <a:gd name="connsiteX2" fmla="*/ 39707 w 39621"/>
              <a:gd name="connsiteY2" fmla="*/ 38659 h 38627"/>
              <a:gd name="connsiteX3" fmla="*/ 85 w 39621"/>
              <a:gd name="connsiteY3" fmla="*/ 38659 h 38627"/>
            </a:gdLst>
            <a:ahLst/>
            <a:cxnLst>
              <a:cxn ang="0">
                <a:pos x="connsiteX0" y="connsiteY0"/>
              </a:cxn>
              <a:cxn ang="0">
                <a:pos x="connsiteX1" y="connsiteY1"/>
              </a:cxn>
              <a:cxn ang="0">
                <a:pos x="connsiteX2" y="connsiteY2"/>
              </a:cxn>
              <a:cxn ang="0">
                <a:pos x="connsiteX3" y="connsiteY3"/>
              </a:cxn>
            </a:cxnLst>
            <a:rect l="l" t="t" r="r" b="b"/>
            <a:pathLst>
              <a:path w="39621" h="38627">
                <a:moveTo>
                  <a:pt x="85" y="32"/>
                </a:moveTo>
                <a:lnTo>
                  <a:pt x="39707" y="32"/>
                </a:lnTo>
                <a:lnTo>
                  <a:pt x="39707" y="38659"/>
                </a:lnTo>
                <a:lnTo>
                  <a:pt x="85" y="38659"/>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01" name="Freeform: Shape 300">
            <a:extLst>
              <a:ext uri="{FF2B5EF4-FFF2-40B4-BE49-F238E27FC236}">
                <a16:creationId xmlns:a16="http://schemas.microsoft.com/office/drawing/2014/main" id="{CE74CC16-A5F4-C1B3-1882-5F47E95FCC1E}"/>
              </a:ext>
            </a:extLst>
          </p:cNvPr>
          <p:cNvSpPr/>
          <p:nvPr/>
        </p:nvSpPr>
        <p:spPr>
          <a:xfrm>
            <a:off x="5922516" y="3721880"/>
            <a:ext cx="62281" cy="60719"/>
          </a:xfrm>
          <a:custGeom>
            <a:avLst/>
            <a:gdLst>
              <a:gd name="connsiteX0" fmla="*/ 85 w 39621"/>
              <a:gd name="connsiteY0" fmla="*/ 30 h 38627"/>
              <a:gd name="connsiteX1" fmla="*/ 39707 w 39621"/>
              <a:gd name="connsiteY1" fmla="*/ 30 h 38627"/>
              <a:gd name="connsiteX2" fmla="*/ 39707 w 39621"/>
              <a:gd name="connsiteY2" fmla="*/ 38658 h 38627"/>
              <a:gd name="connsiteX3" fmla="*/ 85 w 39621"/>
              <a:gd name="connsiteY3" fmla="*/ 38658 h 38627"/>
            </a:gdLst>
            <a:ahLst/>
            <a:cxnLst>
              <a:cxn ang="0">
                <a:pos x="connsiteX0" y="connsiteY0"/>
              </a:cxn>
              <a:cxn ang="0">
                <a:pos x="connsiteX1" y="connsiteY1"/>
              </a:cxn>
              <a:cxn ang="0">
                <a:pos x="connsiteX2" y="connsiteY2"/>
              </a:cxn>
              <a:cxn ang="0">
                <a:pos x="connsiteX3" y="connsiteY3"/>
              </a:cxn>
            </a:cxnLst>
            <a:rect l="l" t="t" r="r" b="b"/>
            <a:pathLst>
              <a:path w="39621" h="38627">
                <a:moveTo>
                  <a:pt x="85" y="30"/>
                </a:moveTo>
                <a:lnTo>
                  <a:pt x="39707" y="30"/>
                </a:lnTo>
                <a:lnTo>
                  <a:pt x="39707" y="38658"/>
                </a:lnTo>
                <a:lnTo>
                  <a:pt x="85" y="38658"/>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02" name="Freeform: Shape 301">
            <a:extLst>
              <a:ext uri="{FF2B5EF4-FFF2-40B4-BE49-F238E27FC236}">
                <a16:creationId xmlns:a16="http://schemas.microsoft.com/office/drawing/2014/main" id="{0EE3C7BC-69E7-C1F2-9D6F-5F82535ABB80}"/>
              </a:ext>
            </a:extLst>
          </p:cNvPr>
          <p:cNvSpPr/>
          <p:nvPr/>
        </p:nvSpPr>
        <p:spPr>
          <a:xfrm>
            <a:off x="5922516" y="3661160"/>
            <a:ext cx="62281" cy="60719"/>
          </a:xfrm>
          <a:custGeom>
            <a:avLst/>
            <a:gdLst>
              <a:gd name="connsiteX0" fmla="*/ 85 w 39621"/>
              <a:gd name="connsiteY0" fmla="*/ 29 h 38627"/>
              <a:gd name="connsiteX1" fmla="*/ 39707 w 39621"/>
              <a:gd name="connsiteY1" fmla="*/ 29 h 38627"/>
              <a:gd name="connsiteX2" fmla="*/ 39707 w 39621"/>
              <a:gd name="connsiteY2" fmla="*/ 38656 h 38627"/>
              <a:gd name="connsiteX3" fmla="*/ 85 w 39621"/>
              <a:gd name="connsiteY3" fmla="*/ 38656 h 38627"/>
            </a:gdLst>
            <a:ahLst/>
            <a:cxnLst>
              <a:cxn ang="0">
                <a:pos x="connsiteX0" y="connsiteY0"/>
              </a:cxn>
              <a:cxn ang="0">
                <a:pos x="connsiteX1" y="connsiteY1"/>
              </a:cxn>
              <a:cxn ang="0">
                <a:pos x="connsiteX2" y="connsiteY2"/>
              </a:cxn>
              <a:cxn ang="0">
                <a:pos x="connsiteX3" y="connsiteY3"/>
              </a:cxn>
            </a:cxnLst>
            <a:rect l="l" t="t" r="r" b="b"/>
            <a:pathLst>
              <a:path w="39621" h="38627">
                <a:moveTo>
                  <a:pt x="85" y="29"/>
                </a:moveTo>
                <a:lnTo>
                  <a:pt x="39707" y="29"/>
                </a:lnTo>
                <a:lnTo>
                  <a:pt x="39707" y="38656"/>
                </a:lnTo>
                <a:lnTo>
                  <a:pt x="85" y="38656"/>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03" name="Freeform: Shape 302">
            <a:extLst>
              <a:ext uri="{FF2B5EF4-FFF2-40B4-BE49-F238E27FC236}">
                <a16:creationId xmlns:a16="http://schemas.microsoft.com/office/drawing/2014/main" id="{EC82A25B-D0E6-814A-3B25-66FF750FA953}"/>
              </a:ext>
            </a:extLst>
          </p:cNvPr>
          <p:cNvSpPr/>
          <p:nvPr/>
        </p:nvSpPr>
        <p:spPr>
          <a:xfrm>
            <a:off x="5922516" y="3600531"/>
            <a:ext cx="62281" cy="60629"/>
          </a:xfrm>
          <a:custGeom>
            <a:avLst/>
            <a:gdLst>
              <a:gd name="connsiteX0" fmla="*/ 85 w 39621"/>
              <a:gd name="connsiteY0" fmla="*/ 28 h 38570"/>
              <a:gd name="connsiteX1" fmla="*/ 39707 w 39621"/>
              <a:gd name="connsiteY1" fmla="*/ 28 h 38570"/>
              <a:gd name="connsiteX2" fmla="*/ 39707 w 39621"/>
              <a:gd name="connsiteY2" fmla="*/ 38598 h 38570"/>
              <a:gd name="connsiteX3" fmla="*/ 85 w 39621"/>
              <a:gd name="connsiteY3" fmla="*/ 38598 h 38570"/>
            </a:gdLst>
            <a:ahLst/>
            <a:cxnLst>
              <a:cxn ang="0">
                <a:pos x="connsiteX0" y="connsiteY0"/>
              </a:cxn>
              <a:cxn ang="0">
                <a:pos x="connsiteX1" y="connsiteY1"/>
              </a:cxn>
              <a:cxn ang="0">
                <a:pos x="connsiteX2" y="connsiteY2"/>
              </a:cxn>
              <a:cxn ang="0">
                <a:pos x="connsiteX3" y="connsiteY3"/>
              </a:cxn>
            </a:cxnLst>
            <a:rect l="l" t="t" r="r" b="b"/>
            <a:pathLst>
              <a:path w="39621" h="38570">
                <a:moveTo>
                  <a:pt x="85" y="28"/>
                </a:moveTo>
                <a:lnTo>
                  <a:pt x="39707" y="28"/>
                </a:lnTo>
                <a:lnTo>
                  <a:pt x="39707" y="38598"/>
                </a:lnTo>
                <a:lnTo>
                  <a:pt x="85" y="38598"/>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04" name="Freeform: Shape 303">
            <a:extLst>
              <a:ext uri="{FF2B5EF4-FFF2-40B4-BE49-F238E27FC236}">
                <a16:creationId xmlns:a16="http://schemas.microsoft.com/office/drawing/2014/main" id="{D03AF274-C90C-1094-EFA0-5E67AC6E01BD}"/>
              </a:ext>
            </a:extLst>
          </p:cNvPr>
          <p:cNvSpPr/>
          <p:nvPr/>
        </p:nvSpPr>
        <p:spPr>
          <a:xfrm>
            <a:off x="5922516" y="3539811"/>
            <a:ext cx="62281" cy="60719"/>
          </a:xfrm>
          <a:custGeom>
            <a:avLst/>
            <a:gdLst>
              <a:gd name="connsiteX0" fmla="*/ 85 w 39621"/>
              <a:gd name="connsiteY0" fmla="*/ 26 h 38627"/>
              <a:gd name="connsiteX1" fmla="*/ 39707 w 39621"/>
              <a:gd name="connsiteY1" fmla="*/ 26 h 38627"/>
              <a:gd name="connsiteX2" fmla="*/ 39707 w 39621"/>
              <a:gd name="connsiteY2" fmla="*/ 38654 h 38627"/>
              <a:gd name="connsiteX3" fmla="*/ 85 w 39621"/>
              <a:gd name="connsiteY3" fmla="*/ 38654 h 38627"/>
            </a:gdLst>
            <a:ahLst/>
            <a:cxnLst>
              <a:cxn ang="0">
                <a:pos x="connsiteX0" y="connsiteY0"/>
              </a:cxn>
              <a:cxn ang="0">
                <a:pos x="connsiteX1" y="connsiteY1"/>
              </a:cxn>
              <a:cxn ang="0">
                <a:pos x="connsiteX2" y="connsiteY2"/>
              </a:cxn>
              <a:cxn ang="0">
                <a:pos x="connsiteX3" y="connsiteY3"/>
              </a:cxn>
            </a:cxnLst>
            <a:rect l="l" t="t" r="r" b="b"/>
            <a:pathLst>
              <a:path w="39621" h="38627">
                <a:moveTo>
                  <a:pt x="85" y="26"/>
                </a:moveTo>
                <a:lnTo>
                  <a:pt x="39707" y="26"/>
                </a:lnTo>
                <a:lnTo>
                  <a:pt x="39707" y="38654"/>
                </a:lnTo>
                <a:lnTo>
                  <a:pt x="85" y="38654"/>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05" name="Freeform: Shape 304">
            <a:extLst>
              <a:ext uri="{FF2B5EF4-FFF2-40B4-BE49-F238E27FC236}">
                <a16:creationId xmlns:a16="http://schemas.microsoft.com/office/drawing/2014/main" id="{D0B68C0E-E624-98E3-E26A-06C0AC45CC1C}"/>
              </a:ext>
            </a:extLst>
          </p:cNvPr>
          <p:cNvSpPr/>
          <p:nvPr/>
        </p:nvSpPr>
        <p:spPr>
          <a:xfrm>
            <a:off x="5922516" y="3479115"/>
            <a:ext cx="62281" cy="60719"/>
          </a:xfrm>
          <a:custGeom>
            <a:avLst/>
            <a:gdLst>
              <a:gd name="connsiteX0" fmla="*/ 85 w 39621"/>
              <a:gd name="connsiteY0" fmla="*/ 25 h 38627"/>
              <a:gd name="connsiteX1" fmla="*/ 39707 w 39621"/>
              <a:gd name="connsiteY1" fmla="*/ 25 h 38627"/>
              <a:gd name="connsiteX2" fmla="*/ 39707 w 39621"/>
              <a:gd name="connsiteY2" fmla="*/ 38652 h 38627"/>
              <a:gd name="connsiteX3" fmla="*/ 85 w 39621"/>
              <a:gd name="connsiteY3" fmla="*/ 38652 h 38627"/>
            </a:gdLst>
            <a:ahLst/>
            <a:cxnLst>
              <a:cxn ang="0">
                <a:pos x="connsiteX0" y="connsiteY0"/>
              </a:cxn>
              <a:cxn ang="0">
                <a:pos x="connsiteX1" y="connsiteY1"/>
              </a:cxn>
              <a:cxn ang="0">
                <a:pos x="connsiteX2" y="connsiteY2"/>
              </a:cxn>
              <a:cxn ang="0">
                <a:pos x="connsiteX3" y="connsiteY3"/>
              </a:cxn>
            </a:cxnLst>
            <a:rect l="l" t="t" r="r" b="b"/>
            <a:pathLst>
              <a:path w="39621" h="38627">
                <a:moveTo>
                  <a:pt x="85" y="25"/>
                </a:moveTo>
                <a:lnTo>
                  <a:pt x="39707" y="25"/>
                </a:lnTo>
                <a:lnTo>
                  <a:pt x="39707" y="38652"/>
                </a:lnTo>
                <a:lnTo>
                  <a:pt x="85" y="38652"/>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06" name="Freeform: Shape 305">
            <a:extLst>
              <a:ext uri="{FF2B5EF4-FFF2-40B4-BE49-F238E27FC236}">
                <a16:creationId xmlns:a16="http://schemas.microsoft.com/office/drawing/2014/main" id="{440BC382-44E9-249E-90C4-9532DDDBB834}"/>
              </a:ext>
            </a:extLst>
          </p:cNvPr>
          <p:cNvSpPr/>
          <p:nvPr/>
        </p:nvSpPr>
        <p:spPr>
          <a:xfrm>
            <a:off x="5922516" y="3418396"/>
            <a:ext cx="62281" cy="60719"/>
          </a:xfrm>
          <a:custGeom>
            <a:avLst/>
            <a:gdLst>
              <a:gd name="connsiteX0" fmla="*/ 85 w 39621"/>
              <a:gd name="connsiteY0" fmla="*/ 24 h 38627"/>
              <a:gd name="connsiteX1" fmla="*/ 39707 w 39621"/>
              <a:gd name="connsiteY1" fmla="*/ 24 h 38627"/>
              <a:gd name="connsiteX2" fmla="*/ 39707 w 39621"/>
              <a:gd name="connsiteY2" fmla="*/ 38651 h 38627"/>
              <a:gd name="connsiteX3" fmla="*/ 85 w 39621"/>
              <a:gd name="connsiteY3" fmla="*/ 38651 h 38627"/>
            </a:gdLst>
            <a:ahLst/>
            <a:cxnLst>
              <a:cxn ang="0">
                <a:pos x="connsiteX0" y="connsiteY0"/>
              </a:cxn>
              <a:cxn ang="0">
                <a:pos x="connsiteX1" y="connsiteY1"/>
              </a:cxn>
              <a:cxn ang="0">
                <a:pos x="connsiteX2" y="connsiteY2"/>
              </a:cxn>
              <a:cxn ang="0">
                <a:pos x="connsiteX3" y="connsiteY3"/>
              </a:cxn>
            </a:cxnLst>
            <a:rect l="l" t="t" r="r" b="b"/>
            <a:pathLst>
              <a:path w="39621" h="38627">
                <a:moveTo>
                  <a:pt x="85" y="24"/>
                </a:moveTo>
                <a:lnTo>
                  <a:pt x="39707" y="24"/>
                </a:lnTo>
                <a:lnTo>
                  <a:pt x="39707" y="38651"/>
                </a:lnTo>
                <a:lnTo>
                  <a:pt x="85" y="38651"/>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07" name="Freeform: Shape 306">
            <a:extLst>
              <a:ext uri="{FF2B5EF4-FFF2-40B4-BE49-F238E27FC236}">
                <a16:creationId xmlns:a16="http://schemas.microsoft.com/office/drawing/2014/main" id="{F54051B0-032C-2C3B-1E50-5C588EB330EE}"/>
              </a:ext>
            </a:extLst>
          </p:cNvPr>
          <p:cNvSpPr/>
          <p:nvPr/>
        </p:nvSpPr>
        <p:spPr>
          <a:xfrm>
            <a:off x="5922516" y="3357677"/>
            <a:ext cx="62281" cy="60719"/>
          </a:xfrm>
          <a:custGeom>
            <a:avLst/>
            <a:gdLst>
              <a:gd name="connsiteX0" fmla="*/ 85 w 39621"/>
              <a:gd name="connsiteY0" fmla="*/ 22 h 38627"/>
              <a:gd name="connsiteX1" fmla="*/ 39707 w 39621"/>
              <a:gd name="connsiteY1" fmla="*/ 22 h 38627"/>
              <a:gd name="connsiteX2" fmla="*/ 39707 w 39621"/>
              <a:gd name="connsiteY2" fmla="*/ 38650 h 38627"/>
              <a:gd name="connsiteX3" fmla="*/ 85 w 39621"/>
              <a:gd name="connsiteY3" fmla="*/ 38650 h 38627"/>
            </a:gdLst>
            <a:ahLst/>
            <a:cxnLst>
              <a:cxn ang="0">
                <a:pos x="connsiteX0" y="connsiteY0"/>
              </a:cxn>
              <a:cxn ang="0">
                <a:pos x="connsiteX1" y="connsiteY1"/>
              </a:cxn>
              <a:cxn ang="0">
                <a:pos x="connsiteX2" y="connsiteY2"/>
              </a:cxn>
              <a:cxn ang="0">
                <a:pos x="connsiteX3" y="connsiteY3"/>
              </a:cxn>
            </a:cxnLst>
            <a:rect l="l" t="t" r="r" b="b"/>
            <a:pathLst>
              <a:path w="39621" h="38627">
                <a:moveTo>
                  <a:pt x="85" y="22"/>
                </a:moveTo>
                <a:lnTo>
                  <a:pt x="39707" y="22"/>
                </a:lnTo>
                <a:lnTo>
                  <a:pt x="39707" y="38650"/>
                </a:lnTo>
                <a:lnTo>
                  <a:pt x="85" y="38650"/>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08" name="Freeform: Shape 307">
            <a:extLst>
              <a:ext uri="{FF2B5EF4-FFF2-40B4-BE49-F238E27FC236}">
                <a16:creationId xmlns:a16="http://schemas.microsoft.com/office/drawing/2014/main" id="{1BA85347-92CF-8E63-F508-5F77DB9F7B39}"/>
              </a:ext>
            </a:extLst>
          </p:cNvPr>
          <p:cNvSpPr/>
          <p:nvPr/>
        </p:nvSpPr>
        <p:spPr>
          <a:xfrm>
            <a:off x="5922516" y="3297047"/>
            <a:ext cx="62281" cy="60629"/>
          </a:xfrm>
          <a:custGeom>
            <a:avLst/>
            <a:gdLst>
              <a:gd name="connsiteX0" fmla="*/ 85 w 39621"/>
              <a:gd name="connsiteY0" fmla="*/ 21 h 38570"/>
              <a:gd name="connsiteX1" fmla="*/ 39707 w 39621"/>
              <a:gd name="connsiteY1" fmla="*/ 21 h 38570"/>
              <a:gd name="connsiteX2" fmla="*/ 39707 w 39621"/>
              <a:gd name="connsiteY2" fmla="*/ 38592 h 38570"/>
              <a:gd name="connsiteX3" fmla="*/ 85 w 39621"/>
              <a:gd name="connsiteY3" fmla="*/ 38592 h 38570"/>
            </a:gdLst>
            <a:ahLst/>
            <a:cxnLst>
              <a:cxn ang="0">
                <a:pos x="connsiteX0" y="connsiteY0"/>
              </a:cxn>
              <a:cxn ang="0">
                <a:pos x="connsiteX1" y="connsiteY1"/>
              </a:cxn>
              <a:cxn ang="0">
                <a:pos x="connsiteX2" y="connsiteY2"/>
              </a:cxn>
              <a:cxn ang="0">
                <a:pos x="connsiteX3" y="connsiteY3"/>
              </a:cxn>
            </a:cxnLst>
            <a:rect l="l" t="t" r="r" b="b"/>
            <a:pathLst>
              <a:path w="39621" h="38570">
                <a:moveTo>
                  <a:pt x="85" y="21"/>
                </a:moveTo>
                <a:lnTo>
                  <a:pt x="39707" y="21"/>
                </a:lnTo>
                <a:lnTo>
                  <a:pt x="39707" y="38592"/>
                </a:lnTo>
                <a:lnTo>
                  <a:pt x="85" y="38592"/>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09" name="Freeform: Shape 308">
            <a:extLst>
              <a:ext uri="{FF2B5EF4-FFF2-40B4-BE49-F238E27FC236}">
                <a16:creationId xmlns:a16="http://schemas.microsoft.com/office/drawing/2014/main" id="{8984ABC6-0F7D-7EA5-B49C-8675DA3A2524}"/>
              </a:ext>
            </a:extLst>
          </p:cNvPr>
          <p:cNvSpPr/>
          <p:nvPr/>
        </p:nvSpPr>
        <p:spPr>
          <a:xfrm>
            <a:off x="5922516" y="3236350"/>
            <a:ext cx="62281" cy="60719"/>
          </a:xfrm>
          <a:custGeom>
            <a:avLst/>
            <a:gdLst>
              <a:gd name="connsiteX0" fmla="*/ 85 w 39621"/>
              <a:gd name="connsiteY0" fmla="*/ 20 h 38627"/>
              <a:gd name="connsiteX1" fmla="*/ 39707 w 39621"/>
              <a:gd name="connsiteY1" fmla="*/ 20 h 38627"/>
              <a:gd name="connsiteX2" fmla="*/ 39707 w 39621"/>
              <a:gd name="connsiteY2" fmla="*/ 38647 h 38627"/>
              <a:gd name="connsiteX3" fmla="*/ 85 w 39621"/>
              <a:gd name="connsiteY3" fmla="*/ 38647 h 38627"/>
            </a:gdLst>
            <a:ahLst/>
            <a:cxnLst>
              <a:cxn ang="0">
                <a:pos x="connsiteX0" y="connsiteY0"/>
              </a:cxn>
              <a:cxn ang="0">
                <a:pos x="connsiteX1" y="connsiteY1"/>
              </a:cxn>
              <a:cxn ang="0">
                <a:pos x="connsiteX2" y="connsiteY2"/>
              </a:cxn>
              <a:cxn ang="0">
                <a:pos x="connsiteX3" y="connsiteY3"/>
              </a:cxn>
            </a:cxnLst>
            <a:rect l="l" t="t" r="r" b="b"/>
            <a:pathLst>
              <a:path w="39621" h="38627">
                <a:moveTo>
                  <a:pt x="85" y="20"/>
                </a:moveTo>
                <a:lnTo>
                  <a:pt x="39707" y="20"/>
                </a:lnTo>
                <a:lnTo>
                  <a:pt x="39707" y="38647"/>
                </a:lnTo>
                <a:lnTo>
                  <a:pt x="85" y="38647"/>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10" name="Freeform: Shape 309">
            <a:extLst>
              <a:ext uri="{FF2B5EF4-FFF2-40B4-BE49-F238E27FC236}">
                <a16:creationId xmlns:a16="http://schemas.microsoft.com/office/drawing/2014/main" id="{F94B337D-A0A5-99DF-5CD0-D5FF12A22235}"/>
              </a:ext>
            </a:extLst>
          </p:cNvPr>
          <p:cNvSpPr/>
          <p:nvPr/>
        </p:nvSpPr>
        <p:spPr>
          <a:xfrm>
            <a:off x="5922516" y="3175632"/>
            <a:ext cx="62281" cy="60719"/>
          </a:xfrm>
          <a:custGeom>
            <a:avLst/>
            <a:gdLst>
              <a:gd name="connsiteX0" fmla="*/ 85 w 39621"/>
              <a:gd name="connsiteY0" fmla="*/ 18 h 38627"/>
              <a:gd name="connsiteX1" fmla="*/ 39707 w 39621"/>
              <a:gd name="connsiteY1" fmla="*/ 18 h 38627"/>
              <a:gd name="connsiteX2" fmla="*/ 39707 w 39621"/>
              <a:gd name="connsiteY2" fmla="*/ 38646 h 38627"/>
              <a:gd name="connsiteX3" fmla="*/ 85 w 39621"/>
              <a:gd name="connsiteY3" fmla="*/ 38646 h 38627"/>
            </a:gdLst>
            <a:ahLst/>
            <a:cxnLst>
              <a:cxn ang="0">
                <a:pos x="connsiteX0" y="connsiteY0"/>
              </a:cxn>
              <a:cxn ang="0">
                <a:pos x="connsiteX1" y="connsiteY1"/>
              </a:cxn>
              <a:cxn ang="0">
                <a:pos x="connsiteX2" y="connsiteY2"/>
              </a:cxn>
              <a:cxn ang="0">
                <a:pos x="connsiteX3" y="connsiteY3"/>
              </a:cxn>
            </a:cxnLst>
            <a:rect l="l" t="t" r="r" b="b"/>
            <a:pathLst>
              <a:path w="39621" h="38627">
                <a:moveTo>
                  <a:pt x="85" y="18"/>
                </a:moveTo>
                <a:lnTo>
                  <a:pt x="39707" y="18"/>
                </a:lnTo>
                <a:lnTo>
                  <a:pt x="39707" y="38646"/>
                </a:lnTo>
                <a:lnTo>
                  <a:pt x="85" y="38646"/>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11" name="Freeform: Shape 310">
            <a:extLst>
              <a:ext uri="{FF2B5EF4-FFF2-40B4-BE49-F238E27FC236}">
                <a16:creationId xmlns:a16="http://schemas.microsoft.com/office/drawing/2014/main" id="{28AEE5B3-1232-EAFF-0E31-81F1AC07E438}"/>
              </a:ext>
            </a:extLst>
          </p:cNvPr>
          <p:cNvSpPr/>
          <p:nvPr/>
        </p:nvSpPr>
        <p:spPr>
          <a:xfrm>
            <a:off x="5922516" y="3114912"/>
            <a:ext cx="62281" cy="60719"/>
          </a:xfrm>
          <a:custGeom>
            <a:avLst/>
            <a:gdLst>
              <a:gd name="connsiteX0" fmla="*/ 85 w 39621"/>
              <a:gd name="connsiteY0" fmla="*/ 17 h 38627"/>
              <a:gd name="connsiteX1" fmla="*/ 39707 w 39621"/>
              <a:gd name="connsiteY1" fmla="*/ 17 h 38627"/>
              <a:gd name="connsiteX2" fmla="*/ 39707 w 39621"/>
              <a:gd name="connsiteY2" fmla="*/ 38644 h 38627"/>
              <a:gd name="connsiteX3" fmla="*/ 85 w 39621"/>
              <a:gd name="connsiteY3" fmla="*/ 38644 h 38627"/>
            </a:gdLst>
            <a:ahLst/>
            <a:cxnLst>
              <a:cxn ang="0">
                <a:pos x="connsiteX0" y="connsiteY0"/>
              </a:cxn>
              <a:cxn ang="0">
                <a:pos x="connsiteX1" y="connsiteY1"/>
              </a:cxn>
              <a:cxn ang="0">
                <a:pos x="connsiteX2" y="connsiteY2"/>
              </a:cxn>
              <a:cxn ang="0">
                <a:pos x="connsiteX3" y="connsiteY3"/>
              </a:cxn>
            </a:cxnLst>
            <a:rect l="l" t="t" r="r" b="b"/>
            <a:pathLst>
              <a:path w="39621" h="38627">
                <a:moveTo>
                  <a:pt x="85" y="17"/>
                </a:moveTo>
                <a:lnTo>
                  <a:pt x="39707" y="17"/>
                </a:lnTo>
                <a:lnTo>
                  <a:pt x="39707" y="38644"/>
                </a:lnTo>
                <a:lnTo>
                  <a:pt x="85" y="38644"/>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12" name="Freeform: Shape 311">
            <a:extLst>
              <a:ext uri="{FF2B5EF4-FFF2-40B4-BE49-F238E27FC236}">
                <a16:creationId xmlns:a16="http://schemas.microsoft.com/office/drawing/2014/main" id="{DA65109D-82E5-DF97-203F-F8B82ECFFF74}"/>
              </a:ext>
            </a:extLst>
          </p:cNvPr>
          <p:cNvSpPr/>
          <p:nvPr/>
        </p:nvSpPr>
        <p:spPr>
          <a:xfrm>
            <a:off x="5922516" y="3054193"/>
            <a:ext cx="62281" cy="60719"/>
          </a:xfrm>
          <a:custGeom>
            <a:avLst/>
            <a:gdLst>
              <a:gd name="connsiteX0" fmla="*/ 85 w 39621"/>
              <a:gd name="connsiteY0" fmla="*/ 16 h 38627"/>
              <a:gd name="connsiteX1" fmla="*/ 39707 w 39621"/>
              <a:gd name="connsiteY1" fmla="*/ 16 h 38627"/>
              <a:gd name="connsiteX2" fmla="*/ 39707 w 39621"/>
              <a:gd name="connsiteY2" fmla="*/ 38643 h 38627"/>
              <a:gd name="connsiteX3" fmla="*/ 85 w 39621"/>
              <a:gd name="connsiteY3" fmla="*/ 38643 h 38627"/>
            </a:gdLst>
            <a:ahLst/>
            <a:cxnLst>
              <a:cxn ang="0">
                <a:pos x="connsiteX0" y="connsiteY0"/>
              </a:cxn>
              <a:cxn ang="0">
                <a:pos x="connsiteX1" y="connsiteY1"/>
              </a:cxn>
              <a:cxn ang="0">
                <a:pos x="connsiteX2" y="connsiteY2"/>
              </a:cxn>
              <a:cxn ang="0">
                <a:pos x="connsiteX3" y="connsiteY3"/>
              </a:cxn>
            </a:cxnLst>
            <a:rect l="l" t="t" r="r" b="b"/>
            <a:pathLst>
              <a:path w="39621" h="38627">
                <a:moveTo>
                  <a:pt x="85" y="16"/>
                </a:moveTo>
                <a:lnTo>
                  <a:pt x="39707" y="16"/>
                </a:lnTo>
                <a:lnTo>
                  <a:pt x="39707" y="38643"/>
                </a:lnTo>
                <a:lnTo>
                  <a:pt x="85" y="38643"/>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13" name="Freeform: Shape 312">
            <a:extLst>
              <a:ext uri="{FF2B5EF4-FFF2-40B4-BE49-F238E27FC236}">
                <a16:creationId xmlns:a16="http://schemas.microsoft.com/office/drawing/2014/main" id="{7845B240-D018-81D5-01D4-8F668AD0D95F}"/>
              </a:ext>
            </a:extLst>
          </p:cNvPr>
          <p:cNvSpPr/>
          <p:nvPr/>
        </p:nvSpPr>
        <p:spPr>
          <a:xfrm>
            <a:off x="6223990" y="3721880"/>
            <a:ext cx="62281" cy="60719"/>
          </a:xfrm>
          <a:custGeom>
            <a:avLst/>
            <a:gdLst>
              <a:gd name="connsiteX0" fmla="*/ 91 w 39621"/>
              <a:gd name="connsiteY0" fmla="*/ 30 h 38627"/>
              <a:gd name="connsiteX1" fmla="*/ 39713 w 39621"/>
              <a:gd name="connsiteY1" fmla="*/ 30 h 38627"/>
              <a:gd name="connsiteX2" fmla="*/ 39713 w 39621"/>
              <a:gd name="connsiteY2" fmla="*/ 38658 h 38627"/>
              <a:gd name="connsiteX3" fmla="*/ 91 w 39621"/>
              <a:gd name="connsiteY3" fmla="*/ 38658 h 38627"/>
            </a:gdLst>
            <a:ahLst/>
            <a:cxnLst>
              <a:cxn ang="0">
                <a:pos x="connsiteX0" y="connsiteY0"/>
              </a:cxn>
              <a:cxn ang="0">
                <a:pos x="connsiteX1" y="connsiteY1"/>
              </a:cxn>
              <a:cxn ang="0">
                <a:pos x="connsiteX2" y="connsiteY2"/>
              </a:cxn>
              <a:cxn ang="0">
                <a:pos x="connsiteX3" y="connsiteY3"/>
              </a:cxn>
            </a:cxnLst>
            <a:rect l="l" t="t" r="r" b="b"/>
            <a:pathLst>
              <a:path w="39621" h="38627">
                <a:moveTo>
                  <a:pt x="91" y="30"/>
                </a:moveTo>
                <a:lnTo>
                  <a:pt x="39713" y="30"/>
                </a:lnTo>
                <a:lnTo>
                  <a:pt x="39713" y="38658"/>
                </a:lnTo>
                <a:lnTo>
                  <a:pt x="91" y="38658"/>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14" name="Freeform: Shape 313">
            <a:extLst>
              <a:ext uri="{FF2B5EF4-FFF2-40B4-BE49-F238E27FC236}">
                <a16:creationId xmlns:a16="http://schemas.microsoft.com/office/drawing/2014/main" id="{B9E599EB-1EAD-7B1D-FDA6-C9F6B2D15EC6}"/>
              </a:ext>
            </a:extLst>
          </p:cNvPr>
          <p:cNvSpPr/>
          <p:nvPr/>
        </p:nvSpPr>
        <p:spPr>
          <a:xfrm>
            <a:off x="6223990" y="3661160"/>
            <a:ext cx="62281" cy="60719"/>
          </a:xfrm>
          <a:custGeom>
            <a:avLst/>
            <a:gdLst>
              <a:gd name="connsiteX0" fmla="*/ 91 w 39621"/>
              <a:gd name="connsiteY0" fmla="*/ 29 h 38627"/>
              <a:gd name="connsiteX1" fmla="*/ 39713 w 39621"/>
              <a:gd name="connsiteY1" fmla="*/ 29 h 38627"/>
              <a:gd name="connsiteX2" fmla="*/ 39713 w 39621"/>
              <a:gd name="connsiteY2" fmla="*/ 38656 h 38627"/>
              <a:gd name="connsiteX3" fmla="*/ 91 w 39621"/>
              <a:gd name="connsiteY3" fmla="*/ 38656 h 38627"/>
            </a:gdLst>
            <a:ahLst/>
            <a:cxnLst>
              <a:cxn ang="0">
                <a:pos x="connsiteX0" y="connsiteY0"/>
              </a:cxn>
              <a:cxn ang="0">
                <a:pos x="connsiteX1" y="connsiteY1"/>
              </a:cxn>
              <a:cxn ang="0">
                <a:pos x="connsiteX2" y="connsiteY2"/>
              </a:cxn>
              <a:cxn ang="0">
                <a:pos x="connsiteX3" y="connsiteY3"/>
              </a:cxn>
            </a:cxnLst>
            <a:rect l="l" t="t" r="r" b="b"/>
            <a:pathLst>
              <a:path w="39621" h="38627">
                <a:moveTo>
                  <a:pt x="91" y="29"/>
                </a:moveTo>
                <a:lnTo>
                  <a:pt x="39713" y="29"/>
                </a:lnTo>
                <a:lnTo>
                  <a:pt x="39713" y="38656"/>
                </a:lnTo>
                <a:lnTo>
                  <a:pt x="91" y="38656"/>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15" name="Freeform: Shape 314">
            <a:extLst>
              <a:ext uri="{FF2B5EF4-FFF2-40B4-BE49-F238E27FC236}">
                <a16:creationId xmlns:a16="http://schemas.microsoft.com/office/drawing/2014/main" id="{6A5501DE-F0B5-6544-64C5-1A80AB1D2FBC}"/>
              </a:ext>
            </a:extLst>
          </p:cNvPr>
          <p:cNvSpPr/>
          <p:nvPr/>
        </p:nvSpPr>
        <p:spPr>
          <a:xfrm>
            <a:off x="6223990" y="3600531"/>
            <a:ext cx="62281" cy="60629"/>
          </a:xfrm>
          <a:custGeom>
            <a:avLst/>
            <a:gdLst>
              <a:gd name="connsiteX0" fmla="*/ 91 w 39621"/>
              <a:gd name="connsiteY0" fmla="*/ 28 h 38570"/>
              <a:gd name="connsiteX1" fmla="*/ 39713 w 39621"/>
              <a:gd name="connsiteY1" fmla="*/ 28 h 38570"/>
              <a:gd name="connsiteX2" fmla="*/ 39713 w 39621"/>
              <a:gd name="connsiteY2" fmla="*/ 38598 h 38570"/>
              <a:gd name="connsiteX3" fmla="*/ 91 w 39621"/>
              <a:gd name="connsiteY3" fmla="*/ 38598 h 38570"/>
            </a:gdLst>
            <a:ahLst/>
            <a:cxnLst>
              <a:cxn ang="0">
                <a:pos x="connsiteX0" y="connsiteY0"/>
              </a:cxn>
              <a:cxn ang="0">
                <a:pos x="connsiteX1" y="connsiteY1"/>
              </a:cxn>
              <a:cxn ang="0">
                <a:pos x="connsiteX2" y="connsiteY2"/>
              </a:cxn>
              <a:cxn ang="0">
                <a:pos x="connsiteX3" y="connsiteY3"/>
              </a:cxn>
            </a:cxnLst>
            <a:rect l="l" t="t" r="r" b="b"/>
            <a:pathLst>
              <a:path w="39621" h="38570">
                <a:moveTo>
                  <a:pt x="91" y="28"/>
                </a:moveTo>
                <a:lnTo>
                  <a:pt x="39713" y="28"/>
                </a:lnTo>
                <a:lnTo>
                  <a:pt x="39713" y="38598"/>
                </a:lnTo>
                <a:lnTo>
                  <a:pt x="91" y="38598"/>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16" name="Freeform: Shape 315">
            <a:extLst>
              <a:ext uri="{FF2B5EF4-FFF2-40B4-BE49-F238E27FC236}">
                <a16:creationId xmlns:a16="http://schemas.microsoft.com/office/drawing/2014/main" id="{8CD22AE4-39A4-FDDA-43F2-72F2A2EE2EBE}"/>
              </a:ext>
            </a:extLst>
          </p:cNvPr>
          <p:cNvSpPr/>
          <p:nvPr/>
        </p:nvSpPr>
        <p:spPr>
          <a:xfrm>
            <a:off x="6223990" y="3539811"/>
            <a:ext cx="62281" cy="60719"/>
          </a:xfrm>
          <a:custGeom>
            <a:avLst/>
            <a:gdLst>
              <a:gd name="connsiteX0" fmla="*/ 91 w 39621"/>
              <a:gd name="connsiteY0" fmla="*/ 26 h 38627"/>
              <a:gd name="connsiteX1" fmla="*/ 39713 w 39621"/>
              <a:gd name="connsiteY1" fmla="*/ 26 h 38627"/>
              <a:gd name="connsiteX2" fmla="*/ 39713 w 39621"/>
              <a:gd name="connsiteY2" fmla="*/ 38654 h 38627"/>
              <a:gd name="connsiteX3" fmla="*/ 91 w 39621"/>
              <a:gd name="connsiteY3" fmla="*/ 38654 h 38627"/>
            </a:gdLst>
            <a:ahLst/>
            <a:cxnLst>
              <a:cxn ang="0">
                <a:pos x="connsiteX0" y="connsiteY0"/>
              </a:cxn>
              <a:cxn ang="0">
                <a:pos x="connsiteX1" y="connsiteY1"/>
              </a:cxn>
              <a:cxn ang="0">
                <a:pos x="connsiteX2" y="connsiteY2"/>
              </a:cxn>
              <a:cxn ang="0">
                <a:pos x="connsiteX3" y="connsiteY3"/>
              </a:cxn>
            </a:cxnLst>
            <a:rect l="l" t="t" r="r" b="b"/>
            <a:pathLst>
              <a:path w="39621" h="38627">
                <a:moveTo>
                  <a:pt x="91" y="26"/>
                </a:moveTo>
                <a:lnTo>
                  <a:pt x="39713" y="26"/>
                </a:lnTo>
                <a:lnTo>
                  <a:pt x="39713" y="38654"/>
                </a:lnTo>
                <a:lnTo>
                  <a:pt x="91" y="38654"/>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17" name="Freeform: Shape 316">
            <a:extLst>
              <a:ext uri="{FF2B5EF4-FFF2-40B4-BE49-F238E27FC236}">
                <a16:creationId xmlns:a16="http://schemas.microsoft.com/office/drawing/2014/main" id="{D8ED0632-7070-AFFE-EA6E-163CBAB11739}"/>
              </a:ext>
            </a:extLst>
          </p:cNvPr>
          <p:cNvSpPr/>
          <p:nvPr/>
        </p:nvSpPr>
        <p:spPr>
          <a:xfrm>
            <a:off x="6223990" y="3479115"/>
            <a:ext cx="62281" cy="60719"/>
          </a:xfrm>
          <a:custGeom>
            <a:avLst/>
            <a:gdLst>
              <a:gd name="connsiteX0" fmla="*/ 91 w 39621"/>
              <a:gd name="connsiteY0" fmla="*/ 25 h 38627"/>
              <a:gd name="connsiteX1" fmla="*/ 39713 w 39621"/>
              <a:gd name="connsiteY1" fmla="*/ 25 h 38627"/>
              <a:gd name="connsiteX2" fmla="*/ 39713 w 39621"/>
              <a:gd name="connsiteY2" fmla="*/ 38652 h 38627"/>
              <a:gd name="connsiteX3" fmla="*/ 91 w 39621"/>
              <a:gd name="connsiteY3" fmla="*/ 38652 h 38627"/>
            </a:gdLst>
            <a:ahLst/>
            <a:cxnLst>
              <a:cxn ang="0">
                <a:pos x="connsiteX0" y="connsiteY0"/>
              </a:cxn>
              <a:cxn ang="0">
                <a:pos x="connsiteX1" y="connsiteY1"/>
              </a:cxn>
              <a:cxn ang="0">
                <a:pos x="connsiteX2" y="connsiteY2"/>
              </a:cxn>
              <a:cxn ang="0">
                <a:pos x="connsiteX3" y="connsiteY3"/>
              </a:cxn>
            </a:cxnLst>
            <a:rect l="l" t="t" r="r" b="b"/>
            <a:pathLst>
              <a:path w="39621" h="38627">
                <a:moveTo>
                  <a:pt x="91" y="25"/>
                </a:moveTo>
                <a:lnTo>
                  <a:pt x="39713" y="25"/>
                </a:lnTo>
                <a:lnTo>
                  <a:pt x="39713" y="38652"/>
                </a:lnTo>
                <a:lnTo>
                  <a:pt x="91" y="38652"/>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18" name="Freeform: Shape 317">
            <a:extLst>
              <a:ext uri="{FF2B5EF4-FFF2-40B4-BE49-F238E27FC236}">
                <a16:creationId xmlns:a16="http://schemas.microsoft.com/office/drawing/2014/main" id="{D4474B08-FCDE-A813-F7A6-9465A653C291}"/>
              </a:ext>
            </a:extLst>
          </p:cNvPr>
          <p:cNvSpPr/>
          <p:nvPr/>
        </p:nvSpPr>
        <p:spPr>
          <a:xfrm>
            <a:off x="6223990" y="3418396"/>
            <a:ext cx="62281" cy="60719"/>
          </a:xfrm>
          <a:custGeom>
            <a:avLst/>
            <a:gdLst>
              <a:gd name="connsiteX0" fmla="*/ 91 w 39621"/>
              <a:gd name="connsiteY0" fmla="*/ 24 h 38627"/>
              <a:gd name="connsiteX1" fmla="*/ 39713 w 39621"/>
              <a:gd name="connsiteY1" fmla="*/ 24 h 38627"/>
              <a:gd name="connsiteX2" fmla="*/ 39713 w 39621"/>
              <a:gd name="connsiteY2" fmla="*/ 38651 h 38627"/>
              <a:gd name="connsiteX3" fmla="*/ 91 w 39621"/>
              <a:gd name="connsiteY3" fmla="*/ 38651 h 38627"/>
            </a:gdLst>
            <a:ahLst/>
            <a:cxnLst>
              <a:cxn ang="0">
                <a:pos x="connsiteX0" y="connsiteY0"/>
              </a:cxn>
              <a:cxn ang="0">
                <a:pos x="connsiteX1" y="connsiteY1"/>
              </a:cxn>
              <a:cxn ang="0">
                <a:pos x="connsiteX2" y="connsiteY2"/>
              </a:cxn>
              <a:cxn ang="0">
                <a:pos x="connsiteX3" y="connsiteY3"/>
              </a:cxn>
            </a:cxnLst>
            <a:rect l="l" t="t" r="r" b="b"/>
            <a:pathLst>
              <a:path w="39621" h="38627">
                <a:moveTo>
                  <a:pt x="91" y="24"/>
                </a:moveTo>
                <a:lnTo>
                  <a:pt x="39713" y="24"/>
                </a:lnTo>
                <a:lnTo>
                  <a:pt x="39713" y="38651"/>
                </a:lnTo>
                <a:lnTo>
                  <a:pt x="91" y="38651"/>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19" name="Freeform: Shape 318">
            <a:extLst>
              <a:ext uri="{FF2B5EF4-FFF2-40B4-BE49-F238E27FC236}">
                <a16:creationId xmlns:a16="http://schemas.microsoft.com/office/drawing/2014/main" id="{8784E17C-AE4D-85CC-5215-DEDD1AE103C4}"/>
              </a:ext>
            </a:extLst>
          </p:cNvPr>
          <p:cNvSpPr/>
          <p:nvPr/>
        </p:nvSpPr>
        <p:spPr>
          <a:xfrm>
            <a:off x="6223990" y="3357677"/>
            <a:ext cx="62281" cy="60719"/>
          </a:xfrm>
          <a:custGeom>
            <a:avLst/>
            <a:gdLst>
              <a:gd name="connsiteX0" fmla="*/ 91 w 39621"/>
              <a:gd name="connsiteY0" fmla="*/ 22 h 38627"/>
              <a:gd name="connsiteX1" fmla="*/ 39713 w 39621"/>
              <a:gd name="connsiteY1" fmla="*/ 22 h 38627"/>
              <a:gd name="connsiteX2" fmla="*/ 39713 w 39621"/>
              <a:gd name="connsiteY2" fmla="*/ 38650 h 38627"/>
              <a:gd name="connsiteX3" fmla="*/ 91 w 39621"/>
              <a:gd name="connsiteY3" fmla="*/ 38650 h 38627"/>
            </a:gdLst>
            <a:ahLst/>
            <a:cxnLst>
              <a:cxn ang="0">
                <a:pos x="connsiteX0" y="connsiteY0"/>
              </a:cxn>
              <a:cxn ang="0">
                <a:pos x="connsiteX1" y="connsiteY1"/>
              </a:cxn>
              <a:cxn ang="0">
                <a:pos x="connsiteX2" y="connsiteY2"/>
              </a:cxn>
              <a:cxn ang="0">
                <a:pos x="connsiteX3" y="connsiteY3"/>
              </a:cxn>
            </a:cxnLst>
            <a:rect l="l" t="t" r="r" b="b"/>
            <a:pathLst>
              <a:path w="39621" h="38627">
                <a:moveTo>
                  <a:pt x="91" y="22"/>
                </a:moveTo>
                <a:lnTo>
                  <a:pt x="39713" y="22"/>
                </a:lnTo>
                <a:lnTo>
                  <a:pt x="39713" y="38650"/>
                </a:lnTo>
                <a:lnTo>
                  <a:pt x="91" y="38650"/>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20" name="Freeform: Shape 319">
            <a:extLst>
              <a:ext uri="{FF2B5EF4-FFF2-40B4-BE49-F238E27FC236}">
                <a16:creationId xmlns:a16="http://schemas.microsoft.com/office/drawing/2014/main" id="{A69EA9C3-6F2F-CEA3-719C-FEC89524322C}"/>
              </a:ext>
            </a:extLst>
          </p:cNvPr>
          <p:cNvSpPr/>
          <p:nvPr/>
        </p:nvSpPr>
        <p:spPr>
          <a:xfrm>
            <a:off x="6223990" y="3297047"/>
            <a:ext cx="62281" cy="60629"/>
          </a:xfrm>
          <a:custGeom>
            <a:avLst/>
            <a:gdLst>
              <a:gd name="connsiteX0" fmla="*/ 91 w 39621"/>
              <a:gd name="connsiteY0" fmla="*/ 21 h 38570"/>
              <a:gd name="connsiteX1" fmla="*/ 39713 w 39621"/>
              <a:gd name="connsiteY1" fmla="*/ 21 h 38570"/>
              <a:gd name="connsiteX2" fmla="*/ 39713 w 39621"/>
              <a:gd name="connsiteY2" fmla="*/ 38592 h 38570"/>
              <a:gd name="connsiteX3" fmla="*/ 91 w 39621"/>
              <a:gd name="connsiteY3" fmla="*/ 38592 h 38570"/>
            </a:gdLst>
            <a:ahLst/>
            <a:cxnLst>
              <a:cxn ang="0">
                <a:pos x="connsiteX0" y="connsiteY0"/>
              </a:cxn>
              <a:cxn ang="0">
                <a:pos x="connsiteX1" y="connsiteY1"/>
              </a:cxn>
              <a:cxn ang="0">
                <a:pos x="connsiteX2" y="connsiteY2"/>
              </a:cxn>
              <a:cxn ang="0">
                <a:pos x="connsiteX3" y="connsiteY3"/>
              </a:cxn>
            </a:cxnLst>
            <a:rect l="l" t="t" r="r" b="b"/>
            <a:pathLst>
              <a:path w="39621" h="38570">
                <a:moveTo>
                  <a:pt x="91" y="21"/>
                </a:moveTo>
                <a:lnTo>
                  <a:pt x="39713" y="21"/>
                </a:lnTo>
                <a:lnTo>
                  <a:pt x="39713" y="38592"/>
                </a:lnTo>
                <a:lnTo>
                  <a:pt x="91" y="38592"/>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21" name="Freeform: Shape 320">
            <a:extLst>
              <a:ext uri="{FF2B5EF4-FFF2-40B4-BE49-F238E27FC236}">
                <a16:creationId xmlns:a16="http://schemas.microsoft.com/office/drawing/2014/main" id="{220FD821-30CD-A8E5-AA8D-6E2BE0DC6ADE}"/>
              </a:ext>
            </a:extLst>
          </p:cNvPr>
          <p:cNvSpPr/>
          <p:nvPr/>
        </p:nvSpPr>
        <p:spPr>
          <a:xfrm>
            <a:off x="6357979" y="3721880"/>
            <a:ext cx="62281" cy="60719"/>
          </a:xfrm>
          <a:custGeom>
            <a:avLst/>
            <a:gdLst>
              <a:gd name="connsiteX0" fmla="*/ 94 w 39621"/>
              <a:gd name="connsiteY0" fmla="*/ 30 h 38627"/>
              <a:gd name="connsiteX1" fmla="*/ 39716 w 39621"/>
              <a:gd name="connsiteY1" fmla="*/ 30 h 38627"/>
              <a:gd name="connsiteX2" fmla="*/ 39716 w 39621"/>
              <a:gd name="connsiteY2" fmla="*/ 38658 h 38627"/>
              <a:gd name="connsiteX3" fmla="*/ 94 w 39621"/>
              <a:gd name="connsiteY3" fmla="*/ 38658 h 38627"/>
            </a:gdLst>
            <a:ahLst/>
            <a:cxnLst>
              <a:cxn ang="0">
                <a:pos x="connsiteX0" y="connsiteY0"/>
              </a:cxn>
              <a:cxn ang="0">
                <a:pos x="connsiteX1" y="connsiteY1"/>
              </a:cxn>
              <a:cxn ang="0">
                <a:pos x="connsiteX2" y="connsiteY2"/>
              </a:cxn>
              <a:cxn ang="0">
                <a:pos x="connsiteX3" y="connsiteY3"/>
              </a:cxn>
            </a:cxnLst>
            <a:rect l="l" t="t" r="r" b="b"/>
            <a:pathLst>
              <a:path w="39621" h="38627">
                <a:moveTo>
                  <a:pt x="94" y="30"/>
                </a:moveTo>
                <a:lnTo>
                  <a:pt x="39716" y="30"/>
                </a:lnTo>
                <a:lnTo>
                  <a:pt x="39716" y="38658"/>
                </a:lnTo>
                <a:lnTo>
                  <a:pt x="94" y="38658"/>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22" name="Freeform: Shape 321">
            <a:extLst>
              <a:ext uri="{FF2B5EF4-FFF2-40B4-BE49-F238E27FC236}">
                <a16:creationId xmlns:a16="http://schemas.microsoft.com/office/drawing/2014/main" id="{A0EAD700-26B6-290C-D7CD-D889B3374A5B}"/>
              </a:ext>
            </a:extLst>
          </p:cNvPr>
          <p:cNvSpPr/>
          <p:nvPr/>
        </p:nvSpPr>
        <p:spPr>
          <a:xfrm>
            <a:off x="6357979" y="3661160"/>
            <a:ext cx="62281" cy="60719"/>
          </a:xfrm>
          <a:custGeom>
            <a:avLst/>
            <a:gdLst>
              <a:gd name="connsiteX0" fmla="*/ 94 w 39621"/>
              <a:gd name="connsiteY0" fmla="*/ 29 h 38627"/>
              <a:gd name="connsiteX1" fmla="*/ 39716 w 39621"/>
              <a:gd name="connsiteY1" fmla="*/ 29 h 38627"/>
              <a:gd name="connsiteX2" fmla="*/ 39716 w 39621"/>
              <a:gd name="connsiteY2" fmla="*/ 38656 h 38627"/>
              <a:gd name="connsiteX3" fmla="*/ 94 w 39621"/>
              <a:gd name="connsiteY3" fmla="*/ 38656 h 38627"/>
            </a:gdLst>
            <a:ahLst/>
            <a:cxnLst>
              <a:cxn ang="0">
                <a:pos x="connsiteX0" y="connsiteY0"/>
              </a:cxn>
              <a:cxn ang="0">
                <a:pos x="connsiteX1" y="connsiteY1"/>
              </a:cxn>
              <a:cxn ang="0">
                <a:pos x="connsiteX2" y="connsiteY2"/>
              </a:cxn>
              <a:cxn ang="0">
                <a:pos x="connsiteX3" y="connsiteY3"/>
              </a:cxn>
            </a:cxnLst>
            <a:rect l="l" t="t" r="r" b="b"/>
            <a:pathLst>
              <a:path w="39621" h="38627">
                <a:moveTo>
                  <a:pt x="94" y="29"/>
                </a:moveTo>
                <a:lnTo>
                  <a:pt x="39716" y="29"/>
                </a:lnTo>
                <a:lnTo>
                  <a:pt x="39716" y="38656"/>
                </a:lnTo>
                <a:lnTo>
                  <a:pt x="94" y="38656"/>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23" name="Freeform: Shape 322">
            <a:extLst>
              <a:ext uri="{FF2B5EF4-FFF2-40B4-BE49-F238E27FC236}">
                <a16:creationId xmlns:a16="http://schemas.microsoft.com/office/drawing/2014/main" id="{DA52B228-5DC7-BD52-A149-95034D5D47B7}"/>
              </a:ext>
            </a:extLst>
          </p:cNvPr>
          <p:cNvSpPr/>
          <p:nvPr/>
        </p:nvSpPr>
        <p:spPr>
          <a:xfrm>
            <a:off x="6357979" y="3600531"/>
            <a:ext cx="62281" cy="60629"/>
          </a:xfrm>
          <a:custGeom>
            <a:avLst/>
            <a:gdLst>
              <a:gd name="connsiteX0" fmla="*/ 94 w 39621"/>
              <a:gd name="connsiteY0" fmla="*/ 28 h 38570"/>
              <a:gd name="connsiteX1" fmla="*/ 39716 w 39621"/>
              <a:gd name="connsiteY1" fmla="*/ 28 h 38570"/>
              <a:gd name="connsiteX2" fmla="*/ 39716 w 39621"/>
              <a:gd name="connsiteY2" fmla="*/ 38598 h 38570"/>
              <a:gd name="connsiteX3" fmla="*/ 94 w 39621"/>
              <a:gd name="connsiteY3" fmla="*/ 38598 h 38570"/>
            </a:gdLst>
            <a:ahLst/>
            <a:cxnLst>
              <a:cxn ang="0">
                <a:pos x="connsiteX0" y="connsiteY0"/>
              </a:cxn>
              <a:cxn ang="0">
                <a:pos x="connsiteX1" y="connsiteY1"/>
              </a:cxn>
              <a:cxn ang="0">
                <a:pos x="connsiteX2" y="connsiteY2"/>
              </a:cxn>
              <a:cxn ang="0">
                <a:pos x="connsiteX3" y="connsiteY3"/>
              </a:cxn>
            </a:cxnLst>
            <a:rect l="l" t="t" r="r" b="b"/>
            <a:pathLst>
              <a:path w="39621" h="38570">
                <a:moveTo>
                  <a:pt x="94" y="28"/>
                </a:moveTo>
                <a:lnTo>
                  <a:pt x="39716" y="28"/>
                </a:lnTo>
                <a:lnTo>
                  <a:pt x="39716" y="38598"/>
                </a:lnTo>
                <a:lnTo>
                  <a:pt x="94" y="38598"/>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24" name="Freeform: Shape 323">
            <a:extLst>
              <a:ext uri="{FF2B5EF4-FFF2-40B4-BE49-F238E27FC236}">
                <a16:creationId xmlns:a16="http://schemas.microsoft.com/office/drawing/2014/main" id="{704C08B2-9C98-3EF3-F849-F4DDBE581DE1}"/>
              </a:ext>
            </a:extLst>
          </p:cNvPr>
          <p:cNvSpPr/>
          <p:nvPr/>
        </p:nvSpPr>
        <p:spPr>
          <a:xfrm>
            <a:off x="6357979" y="3539811"/>
            <a:ext cx="62281" cy="60719"/>
          </a:xfrm>
          <a:custGeom>
            <a:avLst/>
            <a:gdLst>
              <a:gd name="connsiteX0" fmla="*/ 94 w 39621"/>
              <a:gd name="connsiteY0" fmla="*/ 26 h 38627"/>
              <a:gd name="connsiteX1" fmla="*/ 39716 w 39621"/>
              <a:gd name="connsiteY1" fmla="*/ 26 h 38627"/>
              <a:gd name="connsiteX2" fmla="*/ 39716 w 39621"/>
              <a:gd name="connsiteY2" fmla="*/ 38654 h 38627"/>
              <a:gd name="connsiteX3" fmla="*/ 94 w 39621"/>
              <a:gd name="connsiteY3" fmla="*/ 38654 h 38627"/>
            </a:gdLst>
            <a:ahLst/>
            <a:cxnLst>
              <a:cxn ang="0">
                <a:pos x="connsiteX0" y="connsiteY0"/>
              </a:cxn>
              <a:cxn ang="0">
                <a:pos x="connsiteX1" y="connsiteY1"/>
              </a:cxn>
              <a:cxn ang="0">
                <a:pos x="connsiteX2" y="connsiteY2"/>
              </a:cxn>
              <a:cxn ang="0">
                <a:pos x="connsiteX3" y="connsiteY3"/>
              </a:cxn>
            </a:cxnLst>
            <a:rect l="l" t="t" r="r" b="b"/>
            <a:pathLst>
              <a:path w="39621" h="38627">
                <a:moveTo>
                  <a:pt x="94" y="26"/>
                </a:moveTo>
                <a:lnTo>
                  <a:pt x="39716" y="26"/>
                </a:lnTo>
                <a:lnTo>
                  <a:pt x="39716" y="38654"/>
                </a:lnTo>
                <a:lnTo>
                  <a:pt x="94" y="38654"/>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25" name="Freeform: Shape 324">
            <a:extLst>
              <a:ext uri="{FF2B5EF4-FFF2-40B4-BE49-F238E27FC236}">
                <a16:creationId xmlns:a16="http://schemas.microsoft.com/office/drawing/2014/main" id="{48A89676-46DF-4EB7-6C7F-88FE0A8514CF}"/>
              </a:ext>
            </a:extLst>
          </p:cNvPr>
          <p:cNvSpPr/>
          <p:nvPr/>
        </p:nvSpPr>
        <p:spPr>
          <a:xfrm>
            <a:off x="6357979" y="3479115"/>
            <a:ext cx="62281" cy="60719"/>
          </a:xfrm>
          <a:custGeom>
            <a:avLst/>
            <a:gdLst>
              <a:gd name="connsiteX0" fmla="*/ 94 w 39621"/>
              <a:gd name="connsiteY0" fmla="*/ 25 h 38627"/>
              <a:gd name="connsiteX1" fmla="*/ 39716 w 39621"/>
              <a:gd name="connsiteY1" fmla="*/ 25 h 38627"/>
              <a:gd name="connsiteX2" fmla="*/ 39716 w 39621"/>
              <a:gd name="connsiteY2" fmla="*/ 38652 h 38627"/>
              <a:gd name="connsiteX3" fmla="*/ 94 w 39621"/>
              <a:gd name="connsiteY3" fmla="*/ 38652 h 38627"/>
            </a:gdLst>
            <a:ahLst/>
            <a:cxnLst>
              <a:cxn ang="0">
                <a:pos x="connsiteX0" y="connsiteY0"/>
              </a:cxn>
              <a:cxn ang="0">
                <a:pos x="connsiteX1" y="connsiteY1"/>
              </a:cxn>
              <a:cxn ang="0">
                <a:pos x="connsiteX2" y="connsiteY2"/>
              </a:cxn>
              <a:cxn ang="0">
                <a:pos x="connsiteX3" y="connsiteY3"/>
              </a:cxn>
            </a:cxnLst>
            <a:rect l="l" t="t" r="r" b="b"/>
            <a:pathLst>
              <a:path w="39621" h="38627">
                <a:moveTo>
                  <a:pt x="94" y="25"/>
                </a:moveTo>
                <a:lnTo>
                  <a:pt x="39716" y="25"/>
                </a:lnTo>
                <a:lnTo>
                  <a:pt x="39716" y="38652"/>
                </a:lnTo>
                <a:lnTo>
                  <a:pt x="94" y="38652"/>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26" name="Freeform: Shape 325">
            <a:extLst>
              <a:ext uri="{FF2B5EF4-FFF2-40B4-BE49-F238E27FC236}">
                <a16:creationId xmlns:a16="http://schemas.microsoft.com/office/drawing/2014/main" id="{6026621E-9334-EFDE-3A6F-BA43F8AA1588}"/>
              </a:ext>
            </a:extLst>
          </p:cNvPr>
          <p:cNvSpPr/>
          <p:nvPr/>
        </p:nvSpPr>
        <p:spPr>
          <a:xfrm>
            <a:off x="6357979" y="3418396"/>
            <a:ext cx="62281" cy="60719"/>
          </a:xfrm>
          <a:custGeom>
            <a:avLst/>
            <a:gdLst>
              <a:gd name="connsiteX0" fmla="*/ 94 w 39621"/>
              <a:gd name="connsiteY0" fmla="*/ 24 h 38627"/>
              <a:gd name="connsiteX1" fmla="*/ 39716 w 39621"/>
              <a:gd name="connsiteY1" fmla="*/ 24 h 38627"/>
              <a:gd name="connsiteX2" fmla="*/ 39716 w 39621"/>
              <a:gd name="connsiteY2" fmla="*/ 38651 h 38627"/>
              <a:gd name="connsiteX3" fmla="*/ 94 w 39621"/>
              <a:gd name="connsiteY3" fmla="*/ 38651 h 38627"/>
            </a:gdLst>
            <a:ahLst/>
            <a:cxnLst>
              <a:cxn ang="0">
                <a:pos x="connsiteX0" y="connsiteY0"/>
              </a:cxn>
              <a:cxn ang="0">
                <a:pos x="connsiteX1" y="connsiteY1"/>
              </a:cxn>
              <a:cxn ang="0">
                <a:pos x="connsiteX2" y="connsiteY2"/>
              </a:cxn>
              <a:cxn ang="0">
                <a:pos x="connsiteX3" y="connsiteY3"/>
              </a:cxn>
            </a:cxnLst>
            <a:rect l="l" t="t" r="r" b="b"/>
            <a:pathLst>
              <a:path w="39621" h="38627">
                <a:moveTo>
                  <a:pt x="94" y="24"/>
                </a:moveTo>
                <a:lnTo>
                  <a:pt x="39716" y="24"/>
                </a:lnTo>
                <a:lnTo>
                  <a:pt x="39716" y="38651"/>
                </a:lnTo>
                <a:lnTo>
                  <a:pt x="94" y="38651"/>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27" name="Freeform: Shape 326">
            <a:extLst>
              <a:ext uri="{FF2B5EF4-FFF2-40B4-BE49-F238E27FC236}">
                <a16:creationId xmlns:a16="http://schemas.microsoft.com/office/drawing/2014/main" id="{9281ECF9-5223-872F-2C91-E67C680ED718}"/>
              </a:ext>
            </a:extLst>
          </p:cNvPr>
          <p:cNvSpPr/>
          <p:nvPr/>
        </p:nvSpPr>
        <p:spPr>
          <a:xfrm>
            <a:off x="6357979" y="3357677"/>
            <a:ext cx="62281" cy="60719"/>
          </a:xfrm>
          <a:custGeom>
            <a:avLst/>
            <a:gdLst>
              <a:gd name="connsiteX0" fmla="*/ 94 w 39621"/>
              <a:gd name="connsiteY0" fmla="*/ 22 h 38627"/>
              <a:gd name="connsiteX1" fmla="*/ 39716 w 39621"/>
              <a:gd name="connsiteY1" fmla="*/ 22 h 38627"/>
              <a:gd name="connsiteX2" fmla="*/ 39716 w 39621"/>
              <a:gd name="connsiteY2" fmla="*/ 38650 h 38627"/>
              <a:gd name="connsiteX3" fmla="*/ 94 w 39621"/>
              <a:gd name="connsiteY3" fmla="*/ 38650 h 38627"/>
            </a:gdLst>
            <a:ahLst/>
            <a:cxnLst>
              <a:cxn ang="0">
                <a:pos x="connsiteX0" y="connsiteY0"/>
              </a:cxn>
              <a:cxn ang="0">
                <a:pos x="connsiteX1" y="connsiteY1"/>
              </a:cxn>
              <a:cxn ang="0">
                <a:pos x="connsiteX2" y="connsiteY2"/>
              </a:cxn>
              <a:cxn ang="0">
                <a:pos x="connsiteX3" y="connsiteY3"/>
              </a:cxn>
            </a:cxnLst>
            <a:rect l="l" t="t" r="r" b="b"/>
            <a:pathLst>
              <a:path w="39621" h="38627">
                <a:moveTo>
                  <a:pt x="94" y="22"/>
                </a:moveTo>
                <a:lnTo>
                  <a:pt x="39716" y="22"/>
                </a:lnTo>
                <a:lnTo>
                  <a:pt x="39716" y="38650"/>
                </a:lnTo>
                <a:lnTo>
                  <a:pt x="94" y="38650"/>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28" name="Freeform: Shape 327">
            <a:extLst>
              <a:ext uri="{FF2B5EF4-FFF2-40B4-BE49-F238E27FC236}">
                <a16:creationId xmlns:a16="http://schemas.microsoft.com/office/drawing/2014/main" id="{0784D900-8496-6BC9-53A8-11DBA00B7B97}"/>
              </a:ext>
            </a:extLst>
          </p:cNvPr>
          <p:cNvSpPr/>
          <p:nvPr/>
        </p:nvSpPr>
        <p:spPr>
          <a:xfrm>
            <a:off x="6357979" y="3297047"/>
            <a:ext cx="62281" cy="60629"/>
          </a:xfrm>
          <a:custGeom>
            <a:avLst/>
            <a:gdLst>
              <a:gd name="connsiteX0" fmla="*/ 94 w 39621"/>
              <a:gd name="connsiteY0" fmla="*/ 21 h 38570"/>
              <a:gd name="connsiteX1" fmla="*/ 39716 w 39621"/>
              <a:gd name="connsiteY1" fmla="*/ 21 h 38570"/>
              <a:gd name="connsiteX2" fmla="*/ 39716 w 39621"/>
              <a:gd name="connsiteY2" fmla="*/ 38592 h 38570"/>
              <a:gd name="connsiteX3" fmla="*/ 94 w 39621"/>
              <a:gd name="connsiteY3" fmla="*/ 38592 h 38570"/>
            </a:gdLst>
            <a:ahLst/>
            <a:cxnLst>
              <a:cxn ang="0">
                <a:pos x="connsiteX0" y="connsiteY0"/>
              </a:cxn>
              <a:cxn ang="0">
                <a:pos x="connsiteX1" y="connsiteY1"/>
              </a:cxn>
              <a:cxn ang="0">
                <a:pos x="connsiteX2" y="connsiteY2"/>
              </a:cxn>
              <a:cxn ang="0">
                <a:pos x="connsiteX3" y="connsiteY3"/>
              </a:cxn>
            </a:cxnLst>
            <a:rect l="l" t="t" r="r" b="b"/>
            <a:pathLst>
              <a:path w="39621" h="38570">
                <a:moveTo>
                  <a:pt x="94" y="21"/>
                </a:moveTo>
                <a:lnTo>
                  <a:pt x="39716" y="21"/>
                </a:lnTo>
                <a:lnTo>
                  <a:pt x="39716" y="38592"/>
                </a:lnTo>
                <a:lnTo>
                  <a:pt x="94" y="38592"/>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29" name="Freeform: Shape 328">
            <a:extLst>
              <a:ext uri="{FF2B5EF4-FFF2-40B4-BE49-F238E27FC236}">
                <a16:creationId xmlns:a16="http://schemas.microsoft.com/office/drawing/2014/main" id="{7E13396E-C683-FA85-5FAE-C4979F7CC9DD}"/>
              </a:ext>
            </a:extLst>
          </p:cNvPr>
          <p:cNvSpPr/>
          <p:nvPr/>
        </p:nvSpPr>
        <p:spPr>
          <a:xfrm>
            <a:off x="6659453" y="3600531"/>
            <a:ext cx="62281" cy="60629"/>
          </a:xfrm>
          <a:custGeom>
            <a:avLst/>
            <a:gdLst>
              <a:gd name="connsiteX0" fmla="*/ 101 w 39621"/>
              <a:gd name="connsiteY0" fmla="*/ 28 h 38570"/>
              <a:gd name="connsiteX1" fmla="*/ 39723 w 39621"/>
              <a:gd name="connsiteY1" fmla="*/ 28 h 38570"/>
              <a:gd name="connsiteX2" fmla="*/ 39723 w 39621"/>
              <a:gd name="connsiteY2" fmla="*/ 38598 h 38570"/>
              <a:gd name="connsiteX3" fmla="*/ 101 w 39621"/>
              <a:gd name="connsiteY3" fmla="*/ 38598 h 38570"/>
            </a:gdLst>
            <a:ahLst/>
            <a:cxnLst>
              <a:cxn ang="0">
                <a:pos x="connsiteX0" y="connsiteY0"/>
              </a:cxn>
              <a:cxn ang="0">
                <a:pos x="connsiteX1" y="connsiteY1"/>
              </a:cxn>
              <a:cxn ang="0">
                <a:pos x="connsiteX2" y="connsiteY2"/>
              </a:cxn>
              <a:cxn ang="0">
                <a:pos x="connsiteX3" y="connsiteY3"/>
              </a:cxn>
            </a:cxnLst>
            <a:rect l="l" t="t" r="r" b="b"/>
            <a:pathLst>
              <a:path w="39621" h="38570">
                <a:moveTo>
                  <a:pt x="101" y="28"/>
                </a:moveTo>
                <a:lnTo>
                  <a:pt x="39723" y="28"/>
                </a:lnTo>
                <a:lnTo>
                  <a:pt x="39723" y="38598"/>
                </a:lnTo>
                <a:lnTo>
                  <a:pt x="101" y="38598"/>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30" name="Freeform: Shape 329">
            <a:extLst>
              <a:ext uri="{FF2B5EF4-FFF2-40B4-BE49-F238E27FC236}">
                <a16:creationId xmlns:a16="http://schemas.microsoft.com/office/drawing/2014/main" id="{89A38393-BBF8-A54F-536F-68C38BB3F658}"/>
              </a:ext>
            </a:extLst>
          </p:cNvPr>
          <p:cNvSpPr/>
          <p:nvPr/>
        </p:nvSpPr>
        <p:spPr>
          <a:xfrm>
            <a:off x="6659453" y="3539811"/>
            <a:ext cx="62281" cy="60719"/>
          </a:xfrm>
          <a:custGeom>
            <a:avLst/>
            <a:gdLst>
              <a:gd name="connsiteX0" fmla="*/ 101 w 39621"/>
              <a:gd name="connsiteY0" fmla="*/ 26 h 38627"/>
              <a:gd name="connsiteX1" fmla="*/ 39723 w 39621"/>
              <a:gd name="connsiteY1" fmla="*/ 26 h 38627"/>
              <a:gd name="connsiteX2" fmla="*/ 39723 w 39621"/>
              <a:gd name="connsiteY2" fmla="*/ 38654 h 38627"/>
              <a:gd name="connsiteX3" fmla="*/ 101 w 39621"/>
              <a:gd name="connsiteY3" fmla="*/ 38654 h 38627"/>
            </a:gdLst>
            <a:ahLst/>
            <a:cxnLst>
              <a:cxn ang="0">
                <a:pos x="connsiteX0" y="connsiteY0"/>
              </a:cxn>
              <a:cxn ang="0">
                <a:pos x="connsiteX1" y="connsiteY1"/>
              </a:cxn>
              <a:cxn ang="0">
                <a:pos x="connsiteX2" y="connsiteY2"/>
              </a:cxn>
              <a:cxn ang="0">
                <a:pos x="connsiteX3" y="connsiteY3"/>
              </a:cxn>
            </a:cxnLst>
            <a:rect l="l" t="t" r="r" b="b"/>
            <a:pathLst>
              <a:path w="39621" h="38627">
                <a:moveTo>
                  <a:pt x="101" y="26"/>
                </a:moveTo>
                <a:lnTo>
                  <a:pt x="39723" y="26"/>
                </a:lnTo>
                <a:lnTo>
                  <a:pt x="39723" y="38654"/>
                </a:lnTo>
                <a:lnTo>
                  <a:pt x="101" y="38654"/>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31" name="Freeform: Shape 330">
            <a:extLst>
              <a:ext uri="{FF2B5EF4-FFF2-40B4-BE49-F238E27FC236}">
                <a16:creationId xmlns:a16="http://schemas.microsoft.com/office/drawing/2014/main" id="{5D28BD57-758D-09FB-014B-7CEA1A1FBCA4}"/>
              </a:ext>
            </a:extLst>
          </p:cNvPr>
          <p:cNvSpPr/>
          <p:nvPr/>
        </p:nvSpPr>
        <p:spPr>
          <a:xfrm>
            <a:off x="6659453" y="3479115"/>
            <a:ext cx="62281" cy="60719"/>
          </a:xfrm>
          <a:custGeom>
            <a:avLst/>
            <a:gdLst>
              <a:gd name="connsiteX0" fmla="*/ 101 w 39621"/>
              <a:gd name="connsiteY0" fmla="*/ 25 h 38627"/>
              <a:gd name="connsiteX1" fmla="*/ 39723 w 39621"/>
              <a:gd name="connsiteY1" fmla="*/ 25 h 38627"/>
              <a:gd name="connsiteX2" fmla="*/ 39723 w 39621"/>
              <a:gd name="connsiteY2" fmla="*/ 38652 h 38627"/>
              <a:gd name="connsiteX3" fmla="*/ 101 w 39621"/>
              <a:gd name="connsiteY3" fmla="*/ 38652 h 38627"/>
            </a:gdLst>
            <a:ahLst/>
            <a:cxnLst>
              <a:cxn ang="0">
                <a:pos x="connsiteX0" y="connsiteY0"/>
              </a:cxn>
              <a:cxn ang="0">
                <a:pos x="connsiteX1" y="connsiteY1"/>
              </a:cxn>
              <a:cxn ang="0">
                <a:pos x="connsiteX2" y="connsiteY2"/>
              </a:cxn>
              <a:cxn ang="0">
                <a:pos x="connsiteX3" y="connsiteY3"/>
              </a:cxn>
            </a:cxnLst>
            <a:rect l="l" t="t" r="r" b="b"/>
            <a:pathLst>
              <a:path w="39621" h="38627">
                <a:moveTo>
                  <a:pt x="101" y="25"/>
                </a:moveTo>
                <a:lnTo>
                  <a:pt x="39723" y="25"/>
                </a:lnTo>
                <a:lnTo>
                  <a:pt x="39723" y="38652"/>
                </a:lnTo>
                <a:lnTo>
                  <a:pt x="101" y="38652"/>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32" name="Freeform: Shape 331">
            <a:extLst>
              <a:ext uri="{FF2B5EF4-FFF2-40B4-BE49-F238E27FC236}">
                <a16:creationId xmlns:a16="http://schemas.microsoft.com/office/drawing/2014/main" id="{CEE6176F-70F9-0B3E-2D49-D860C92DE268}"/>
              </a:ext>
            </a:extLst>
          </p:cNvPr>
          <p:cNvSpPr/>
          <p:nvPr/>
        </p:nvSpPr>
        <p:spPr>
          <a:xfrm>
            <a:off x="6659453" y="3418396"/>
            <a:ext cx="62281" cy="60719"/>
          </a:xfrm>
          <a:custGeom>
            <a:avLst/>
            <a:gdLst>
              <a:gd name="connsiteX0" fmla="*/ 101 w 39621"/>
              <a:gd name="connsiteY0" fmla="*/ 24 h 38627"/>
              <a:gd name="connsiteX1" fmla="*/ 39723 w 39621"/>
              <a:gd name="connsiteY1" fmla="*/ 24 h 38627"/>
              <a:gd name="connsiteX2" fmla="*/ 39723 w 39621"/>
              <a:gd name="connsiteY2" fmla="*/ 38651 h 38627"/>
              <a:gd name="connsiteX3" fmla="*/ 101 w 39621"/>
              <a:gd name="connsiteY3" fmla="*/ 38651 h 38627"/>
            </a:gdLst>
            <a:ahLst/>
            <a:cxnLst>
              <a:cxn ang="0">
                <a:pos x="connsiteX0" y="connsiteY0"/>
              </a:cxn>
              <a:cxn ang="0">
                <a:pos x="connsiteX1" y="connsiteY1"/>
              </a:cxn>
              <a:cxn ang="0">
                <a:pos x="connsiteX2" y="connsiteY2"/>
              </a:cxn>
              <a:cxn ang="0">
                <a:pos x="connsiteX3" y="connsiteY3"/>
              </a:cxn>
            </a:cxnLst>
            <a:rect l="l" t="t" r="r" b="b"/>
            <a:pathLst>
              <a:path w="39621" h="38627">
                <a:moveTo>
                  <a:pt x="101" y="24"/>
                </a:moveTo>
                <a:lnTo>
                  <a:pt x="39723" y="24"/>
                </a:lnTo>
                <a:lnTo>
                  <a:pt x="39723" y="38651"/>
                </a:lnTo>
                <a:lnTo>
                  <a:pt x="101" y="38651"/>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33" name="Freeform: Shape 332">
            <a:extLst>
              <a:ext uri="{FF2B5EF4-FFF2-40B4-BE49-F238E27FC236}">
                <a16:creationId xmlns:a16="http://schemas.microsoft.com/office/drawing/2014/main" id="{0B315A64-D307-F5F8-A1CB-ACD9BF68E353}"/>
              </a:ext>
            </a:extLst>
          </p:cNvPr>
          <p:cNvSpPr/>
          <p:nvPr/>
        </p:nvSpPr>
        <p:spPr>
          <a:xfrm>
            <a:off x="6793440" y="3600531"/>
            <a:ext cx="62281" cy="60629"/>
          </a:xfrm>
          <a:custGeom>
            <a:avLst/>
            <a:gdLst>
              <a:gd name="connsiteX0" fmla="*/ 104 w 39621"/>
              <a:gd name="connsiteY0" fmla="*/ 28 h 38570"/>
              <a:gd name="connsiteX1" fmla="*/ 39726 w 39621"/>
              <a:gd name="connsiteY1" fmla="*/ 28 h 38570"/>
              <a:gd name="connsiteX2" fmla="*/ 39726 w 39621"/>
              <a:gd name="connsiteY2" fmla="*/ 38598 h 38570"/>
              <a:gd name="connsiteX3" fmla="*/ 104 w 39621"/>
              <a:gd name="connsiteY3" fmla="*/ 38598 h 38570"/>
            </a:gdLst>
            <a:ahLst/>
            <a:cxnLst>
              <a:cxn ang="0">
                <a:pos x="connsiteX0" y="connsiteY0"/>
              </a:cxn>
              <a:cxn ang="0">
                <a:pos x="connsiteX1" y="connsiteY1"/>
              </a:cxn>
              <a:cxn ang="0">
                <a:pos x="connsiteX2" y="connsiteY2"/>
              </a:cxn>
              <a:cxn ang="0">
                <a:pos x="connsiteX3" y="connsiteY3"/>
              </a:cxn>
            </a:cxnLst>
            <a:rect l="l" t="t" r="r" b="b"/>
            <a:pathLst>
              <a:path w="39621" h="38570">
                <a:moveTo>
                  <a:pt x="104" y="28"/>
                </a:moveTo>
                <a:lnTo>
                  <a:pt x="39726" y="28"/>
                </a:lnTo>
                <a:lnTo>
                  <a:pt x="39726" y="38598"/>
                </a:lnTo>
                <a:lnTo>
                  <a:pt x="104" y="38598"/>
                </a:lnTo>
                <a:close/>
              </a:path>
            </a:pathLst>
          </a:custGeom>
          <a:solidFill>
            <a:srgbClr val="A2DBEC"/>
          </a:solidFill>
          <a:ln w="2841" cap="flat">
            <a:solidFill>
              <a:srgbClr val="000000"/>
            </a:solidFill>
            <a:prstDash val="solid"/>
            <a:round/>
          </a:ln>
        </p:spPr>
        <p:txBody>
          <a:bodyPr rtlCol="0" anchor="ctr"/>
          <a:lstStyle/>
          <a:p>
            <a:endParaRPr lang="en-AE"/>
          </a:p>
        </p:txBody>
      </p:sp>
      <p:sp>
        <p:nvSpPr>
          <p:cNvPr id="334" name="Freeform: Shape 333">
            <a:extLst>
              <a:ext uri="{FF2B5EF4-FFF2-40B4-BE49-F238E27FC236}">
                <a16:creationId xmlns:a16="http://schemas.microsoft.com/office/drawing/2014/main" id="{E78992B2-E965-281A-F7EB-AB2445B10A92}"/>
              </a:ext>
            </a:extLst>
          </p:cNvPr>
          <p:cNvSpPr/>
          <p:nvPr/>
        </p:nvSpPr>
        <p:spPr>
          <a:xfrm>
            <a:off x="6793440" y="3539811"/>
            <a:ext cx="62281" cy="60719"/>
          </a:xfrm>
          <a:custGeom>
            <a:avLst/>
            <a:gdLst>
              <a:gd name="connsiteX0" fmla="*/ 104 w 39621"/>
              <a:gd name="connsiteY0" fmla="*/ 26 h 38627"/>
              <a:gd name="connsiteX1" fmla="*/ 39726 w 39621"/>
              <a:gd name="connsiteY1" fmla="*/ 26 h 38627"/>
              <a:gd name="connsiteX2" fmla="*/ 39726 w 39621"/>
              <a:gd name="connsiteY2" fmla="*/ 38654 h 38627"/>
              <a:gd name="connsiteX3" fmla="*/ 104 w 39621"/>
              <a:gd name="connsiteY3" fmla="*/ 38654 h 38627"/>
            </a:gdLst>
            <a:ahLst/>
            <a:cxnLst>
              <a:cxn ang="0">
                <a:pos x="connsiteX0" y="connsiteY0"/>
              </a:cxn>
              <a:cxn ang="0">
                <a:pos x="connsiteX1" y="connsiteY1"/>
              </a:cxn>
              <a:cxn ang="0">
                <a:pos x="connsiteX2" y="connsiteY2"/>
              </a:cxn>
              <a:cxn ang="0">
                <a:pos x="connsiteX3" y="connsiteY3"/>
              </a:cxn>
            </a:cxnLst>
            <a:rect l="l" t="t" r="r" b="b"/>
            <a:pathLst>
              <a:path w="39621" h="38627">
                <a:moveTo>
                  <a:pt x="104" y="26"/>
                </a:moveTo>
                <a:lnTo>
                  <a:pt x="39726" y="26"/>
                </a:lnTo>
                <a:lnTo>
                  <a:pt x="39726" y="38654"/>
                </a:lnTo>
                <a:lnTo>
                  <a:pt x="104" y="38654"/>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35" name="Freeform: Shape 334">
            <a:extLst>
              <a:ext uri="{FF2B5EF4-FFF2-40B4-BE49-F238E27FC236}">
                <a16:creationId xmlns:a16="http://schemas.microsoft.com/office/drawing/2014/main" id="{521E449D-3E43-F48A-406A-AAD4004D8265}"/>
              </a:ext>
            </a:extLst>
          </p:cNvPr>
          <p:cNvSpPr/>
          <p:nvPr/>
        </p:nvSpPr>
        <p:spPr>
          <a:xfrm>
            <a:off x="6793440" y="3479115"/>
            <a:ext cx="62281" cy="60719"/>
          </a:xfrm>
          <a:custGeom>
            <a:avLst/>
            <a:gdLst>
              <a:gd name="connsiteX0" fmla="*/ 104 w 39621"/>
              <a:gd name="connsiteY0" fmla="*/ 25 h 38627"/>
              <a:gd name="connsiteX1" fmla="*/ 39726 w 39621"/>
              <a:gd name="connsiteY1" fmla="*/ 25 h 38627"/>
              <a:gd name="connsiteX2" fmla="*/ 39726 w 39621"/>
              <a:gd name="connsiteY2" fmla="*/ 38652 h 38627"/>
              <a:gd name="connsiteX3" fmla="*/ 104 w 39621"/>
              <a:gd name="connsiteY3" fmla="*/ 38652 h 38627"/>
            </a:gdLst>
            <a:ahLst/>
            <a:cxnLst>
              <a:cxn ang="0">
                <a:pos x="connsiteX0" y="connsiteY0"/>
              </a:cxn>
              <a:cxn ang="0">
                <a:pos x="connsiteX1" y="connsiteY1"/>
              </a:cxn>
              <a:cxn ang="0">
                <a:pos x="connsiteX2" y="connsiteY2"/>
              </a:cxn>
              <a:cxn ang="0">
                <a:pos x="connsiteX3" y="connsiteY3"/>
              </a:cxn>
            </a:cxnLst>
            <a:rect l="l" t="t" r="r" b="b"/>
            <a:pathLst>
              <a:path w="39621" h="38627">
                <a:moveTo>
                  <a:pt x="104" y="25"/>
                </a:moveTo>
                <a:lnTo>
                  <a:pt x="39726" y="25"/>
                </a:lnTo>
                <a:lnTo>
                  <a:pt x="39726" y="38652"/>
                </a:lnTo>
                <a:lnTo>
                  <a:pt x="104" y="38652"/>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36" name="Freeform: Shape 335">
            <a:extLst>
              <a:ext uri="{FF2B5EF4-FFF2-40B4-BE49-F238E27FC236}">
                <a16:creationId xmlns:a16="http://schemas.microsoft.com/office/drawing/2014/main" id="{283F4A3B-F440-8B30-C521-C55A8B3FFF74}"/>
              </a:ext>
            </a:extLst>
          </p:cNvPr>
          <p:cNvSpPr/>
          <p:nvPr/>
        </p:nvSpPr>
        <p:spPr>
          <a:xfrm>
            <a:off x="6793440" y="3418396"/>
            <a:ext cx="62281" cy="60719"/>
          </a:xfrm>
          <a:custGeom>
            <a:avLst/>
            <a:gdLst>
              <a:gd name="connsiteX0" fmla="*/ 104 w 39621"/>
              <a:gd name="connsiteY0" fmla="*/ 24 h 38627"/>
              <a:gd name="connsiteX1" fmla="*/ 39726 w 39621"/>
              <a:gd name="connsiteY1" fmla="*/ 24 h 38627"/>
              <a:gd name="connsiteX2" fmla="*/ 39726 w 39621"/>
              <a:gd name="connsiteY2" fmla="*/ 38651 h 38627"/>
              <a:gd name="connsiteX3" fmla="*/ 104 w 39621"/>
              <a:gd name="connsiteY3" fmla="*/ 38651 h 38627"/>
            </a:gdLst>
            <a:ahLst/>
            <a:cxnLst>
              <a:cxn ang="0">
                <a:pos x="connsiteX0" y="connsiteY0"/>
              </a:cxn>
              <a:cxn ang="0">
                <a:pos x="connsiteX1" y="connsiteY1"/>
              </a:cxn>
              <a:cxn ang="0">
                <a:pos x="connsiteX2" y="connsiteY2"/>
              </a:cxn>
              <a:cxn ang="0">
                <a:pos x="connsiteX3" y="connsiteY3"/>
              </a:cxn>
            </a:cxnLst>
            <a:rect l="l" t="t" r="r" b="b"/>
            <a:pathLst>
              <a:path w="39621" h="38627">
                <a:moveTo>
                  <a:pt x="104" y="24"/>
                </a:moveTo>
                <a:lnTo>
                  <a:pt x="39726" y="24"/>
                </a:lnTo>
                <a:lnTo>
                  <a:pt x="39726" y="38651"/>
                </a:lnTo>
                <a:lnTo>
                  <a:pt x="104" y="38651"/>
                </a:lnTo>
                <a:close/>
              </a:path>
            </a:pathLst>
          </a:custGeom>
          <a:solidFill>
            <a:srgbClr val="FFFFFF"/>
          </a:solidFill>
          <a:ln w="2841" cap="flat">
            <a:solidFill>
              <a:srgbClr val="000000"/>
            </a:solidFill>
            <a:prstDash val="solid"/>
            <a:round/>
          </a:ln>
        </p:spPr>
        <p:txBody>
          <a:bodyPr rtlCol="0" anchor="ctr"/>
          <a:lstStyle/>
          <a:p>
            <a:endParaRPr lang="en-AE"/>
          </a:p>
        </p:txBody>
      </p:sp>
      <p:sp>
        <p:nvSpPr>
          <p:cNvPr id="337" name="Freeform: Shape 336">
            <a:extLst>
              <a:ext uri="{FF2B5EF4-FFF2-40B4-BE49-F238E27FC236}">
                <a16:creationId xmlns:a16="http://schemas.microsoft.com/office/drawing/2014/main" id="{7BB47211-8B19-F7A3-B356-03A8B0CB52A3}"/>
              </a:ext>
            </a:extLst>
          </p:cNvPr>
          <p:cNvSpPr/>
          <p:nvPr/>
        </p:nvSpPr>
        <p:spPr>
          <a:xfrm>
            <a:off x="5104114" y="2779673"/>
            <a:ext cx="1902433" cy="236824"/>
          </a:xfrm>
          <a:custGeom>
            <a:avLst/>
            <a:gdLst>
              <a:gd name="connsiteX0" fmla="*/ 87 w 1210260"/>
              <a:gd name="connsiteY0" fmla="*/ 12 h 150659"/>
              <a:gd name="connsiteX1" fmla="*/ 1210348 w 1210260"/>
              <a:gd name="connsiteY1" fmla="*/ 12 h 150659"/>
              <a:gd name="connsiteX2" fmla="*/ 1210348 w 1210260"/>
              <a:gd name="connsiteY2" fmla="*/ 150671 h 150659"/>
              <a:gd name="connsiteX3" fmla="*/ 87 w 1210260"/>
              <a:gd name="connsiteY3" fmla="*/ 150671 h 150659"/>
            </a:gdLst>
            <a:ahLst/>
            <a:cxnLst>
              <a:cxn ang="0">
                <a:pos x="connsiteX0" y="connsiteY0"/>
              </a:cxn>
              <a:cxn ang="0">
                <a:pos x="connsiteX1" y="connsiteY1"/>
              </a:cxn>
              <a:cxn ang="0">
                <a:pos x="connsiteX2" y="connsiteY2"/>
              </a:cxn>
              <a:cxn ang="0">
                <a:pos x="connsiteX3" y="connsiteY3"/>
              </a:cxn>
            </a:cxnLst>
            <a:rect l="l" t="t" r="r" b="b"/>
            <a:pathLst>
              <a:path w="1210260" h="150659">
                <a:moveTo>
                  <a:pt x="87" y="12"/>
                </a:moveTo>
                <a:lnTo>
                  <a:pt x="1210348" y="12"/>
                </a:lnTo>
                <a:lnTo>
                  <a:pt x="1210348" y="150671"/>
                </a:lnTo>
                <a:lnTo>
                  <a:pt x="87" y="150671"/>
                </a:lnTo>
                <a:close/>
              </a:path>
            </a:pathLst>
          </a:custGeom>
          <a:solidFill>
            <a:srgbClr val="F2F2F2"/>
          </a:solidFill>
          <a:ln w="14206" cap="flat">
            <a:noFill/>
            <a:prstDash val="solid"/>
            <a:miter/>
          </a:ln>
        </p:spPr>
        <p:txBody>
          <a:bodyPr rtlCol="0" anchor="ctr"/>
          <a:lstStyle/>
          <a:p>
            <a:endParaRPr lang="en-AE"/>
          </a:p>
        </p:txBody>
      </p:sp>
      <p:sp>
        <p:nvSpPr>
          <p:cNvPr id="338" name="Freeform: Shape 337">
            <a:extLst>
              <a:ext uri="{FF2B5EF4-FFF2-40B4-BE49-F238E27FC236}">
                <a16:creationId xmlns:a16="http://schemas.microsoft.com/office/drawing/2014/main" id="{E30E7ED6-6A61-896D-D011-C9FBBAC017E8}"/>
              </a:ext>
            </a:extLst>
          </p:cNvPr>
          <p:cNvSpPr/>
          <p:nvPr/>
        </p:nvSpPr>
        <p:spPr>
          <a:xfrm>
            <a:off x="5212712" y="2835860"/>
            <a:ext cx="10026" cy="96829"/>
          </a:xfrm>
          <a:custGeom>
            <a:avLst/>
            <a:gdLst>
              <a:gd name="connsiteX0" fmla="*/ 69 w 6378"/>
              <a:gd name="connsiteY0" fmla="*/ 11 h 61599"/>
              <a:gd name="connsiteX1" fmla="*/ 6447 w 6378"/>
              <a:gd name="connsiteY1" fmla="*/ 11 h 61599"/>
              <a:gd name="connsiteX2" fmla="*/ 6447 w 6378"/>
              <a:gd name="connsiteY2" fmla="*/ 61610 h 61599"/>
              <a:gd name="connsiteX3" fmla="*/ 69 w 6378"/>
              <a:gd name="connsiteY3" fmla="*/ 61610 h 61599"/>
            </a:gdLst>
            <a:ahLst/>
            <a:cxnLst>
              <a:cxn ang="0">
                <a:pos x="connsiteX0" y="connsiteY0"/>
              </a:cxn>
              <a:cxn ang="0">
                <a:pos x="connsiteX1" y="connsiteY1"/>
              </a:cxn>
              <a:cxn ang="0">
                <a:pos x="connsiteX2" y="connsiteY2"/>
              </a:cxn>
              <a:cxn ang="0">
                <a:pos x="connsiteX3" y="connsiteY3"/>
              </a:cxn>
            </a:cxnLst>
            <a:rect l="l" t="t" r="r" b="b"/>
            <a:pathLst>
              <a:path w="6378" h="61599">
                <a:moveTo>
                  <a:pt x="69" y="11"/>
                </a:moveTo>
                <a:lnTo>
                  <a:pt x="6447" y="11"/>
                </a:lnTo>
                <a:lnTo>
                  <a:pt x="6447" y="61610"/>
                </a:lnTo>
                <a:lnTo>
                  <a:pt x="69" y="61610"/>
                </a:lnTo>
                <a:close/>
              </a:path>
            </a:pathLst>
          </a:custGeom>
          <a:solidFill>
            <a:srgbClr val="000000"/>
          </a:solidFill>
          <a:ln w="14206" cap="flat">
            <a:noFill/>
            <a:prstDash val="solid"/>
            <a:miter/>
          </a:ln>
        </p:spPr>
        <p:txBody>
          <a:bodyPr rtlCol="0" anchor="ctr"/>
          <a:lstStyle/>
          <a:p>
            <a:endParaRPr lang="en-AE"/>
          </a:p>
        </p:txBody>
      </p:sp>
      <p:sp>
        <p:nvSpPr>
          <p:cNvPr id="339" name="Freeform: Shape 338">
            <a:extLst>
              <a:ext uri="{FF2B5EF4-FFF2-40B4-BE49-F238E27FC236}">
                <a16:creationId xmlns:a16="http://schemas.microsoft.com/office/drawing/2014/main" id="{1463153E-8083-97B9-88EB-FF8C34F55602}"/>
              </a:ext>
            </a:extLst>
          </p:cNvPr>
          <p:cNvSpPr/>
          <p:nvPr/>
        </p:nvSpPr>
        <p:spPr>
          <a:xfrm>
            <a:off x="5237836" y="2870920"/>
            <a:ext cx="58887" cy="63242"/>
          </a:xfrm>
          <a:custGeom>
            <a:avLst/>
            <a:gdLst>
              <a:gd name="connsiteX0" fmla="*/ 70 w 37462"/>
              <a:gd name="connsiteY0" fmla="*/ 20441 h 40232"/>
              <a:gd name="connsiteX1" fmla="*/ 5568 w 37462"/>
              <a:gd name="connsiteY1" fmla="*/ 5893 h 40232"/>
              <a:gd name="connsiteX2" fmla="*/ 18779 w 37462"/>
              <a:gd name="connsiteY2" fmla="*/ 12 h 40232"/>
              <a:gd name="connsiteX3" fmla="*/ 32148 w 37462"/>
              <a:gd name="connsiteY3" fmla="*/ 6177 h 40232"/>
              <a:gd name="connsiteX4" fmla="*/ 37532 w 37462"/>
              <a:gd name="connsiteY4" fmla="*/ 20497 h 40232"/>
              <a:gd name="connsiteX5" fmla="*/ 31878 w 37462"/>
              <a:gd name="connsiteY5" fmla="*/ 34647 h 40232"/>
              <a:gd name="connsiteX6" fmla="*/ 18779 w 37462"/>
              <a:gd name="connsiteY6" fmla="*/ 40244 h 40232"/>
              <a:gd name="connsiteX7" fmla="*/ 5624 w 37462"/>
              <a:gd name="connsiteY7" fmla="*/ 34590 h 40232"/>
              <a:gd name="connsiteX8" fmla="*/ 70 w 37462"/>
              <a:gd name="connsiteY8" fmla="*/ 20441 h 40232"/>
              <a:gd name="connsiteX9" fmla="*/ 6732 w 37462"/>
              <a:gd name="connsiteY9" fmla="*/ 19602 h 40232"/>
              <a:gd name="connsiteX10" fmla="*/ 10341 w 37462"/>
              <a:gd name="connsiteY10" fmla="*/ 30925 h 40232"/>
              <a:gd name="connsiteX11" fmla="*/ 18779 w 37462"/>
              <a:gd name="connsiteY11" fmla="*/ 34761 h 40232"/>
              <a:gd name="connsiteX12" fmla="*/ 27161 w 37462"/>
              <a:gd name="connsiteY12" fmla="*/ 30868 h 40232"/>
              <a:gd name="connsiteX13" fmla="*/ 30755 w 37462"/>
              <a:gd name="connsiteY13" fmla="*/ 19602 h 40232"/>
              <a:gd name="connsiteX14" fmla="*/ 27161 w 37462"/>
              <a:gd name="connsiteY14" fmla="*/ 8834 h 40232"/>
              <a:gd name="connsiteX15" fmla="*/ 18779 w 37462"/>
              <a:gd name="connsiteY15" fmla="*/ 5282 h 40232"/>
              <a:gd name="connsiteX16" fmla="*/ 10398 w 37462"/>
              <a:gd name="connsiteY16" fmla="*/ 8834 h 40232"/>
              <a:gd name="connsiteX17" fmla="*/ 6732 w 37462"/>
              <a:gd name="connsiteY17" fmla="*/ 19602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462" h="40232">
                <a:moveTo>
                  <a:pt x="70" y="20441"/>
                </a:moveTo>
                <a:cubicBezTo>
                  <a:pt x="70" y="14673"/>
                  <a:pt x="1902" y="9843"/>
                  <a:pt x="5568" y="5893"/>
                </a:cubicBezTo>
                <a:cubicBezTo>
                  <a:pt x="9233" y="1958"/>
                  <a:pt x="13665" y="12"/>
                  <a:pt x="18779" y="12"/>
                </a:cubicBezTo>
                <a:cubicBezTo>
                  <a:pt x="24107" y="12"/>
                  <a:pt x="28596" y="2072"/>
                  <a:pt x="32148" y="6177"/>
                </a:cubicBezTo>
                <a:cubicBezTo>
                  <a:pt x="35756" y="10283"/>
                  <a:pt x="37532" y="15056"/>
                  <a:pt x="37532" y="20497"/>
                </a:cubicBezTo>
                <a:cubicBezTo>
                  <a:pt x="37532" y="26152"/>
                  <a:pt x="35643" y="30868"/>
                  <a:pt x="31878" y="34647"/>
                </a:cubicBezTo>
                <a:cubicBezTo>
                  <a:pt x="28099" y="38369"/>
                  <a:pt x="23766" y="40244"/>
                  <a:pt x="18779" y="40244"/>
                </a:cubicBezTo>
                <a:cubicBezTo>
                  <a:pt x="13779" y="40244"/>
                  <a:pt x="9403" y="38369"/>
                  <a:pt x="5624" y="34590"/>
                </a:cubicBezTo>
                <a:cubicBezTo>
                  <a:pt x="1902" y="30754"/>
                  <a:pt x="70" y="26038"/>
                  <a:pt x="70" y="20441"/>
                </a:cubicBezTo>
                <a:close/>
                <a:moveTo>
                  <a:pt x="6732" y="19602"/>
                </a:moveTo>
                <a:cubicBezTo>
                  <a:pt x="6732" y="24603"/>
                  <a:pt x="7954" y="28368"/>
                  <a:pt x="10341" y="30925"/>
                </a:cubicBezTo>
                <a:cubicBezTo>
                  <a:pt x="12784" y="33482"/>
                  <a:pt x="15555" y="34761"/>
                  <a:pt x="18779" y="34761"/>
                </a:cubicBezTo>
                <a:cubicBezTo>
                  <a:pt x="21933" y="34761"/>
                  <a:pt x="24775" y="33482"/>
                  <a:pt x="27161" y="30868"/>
                </a:cubicBezTo>
                <a:cubicBezTo>
                  <a:pt x="29591" y="28325"/>
                  <a:pt x="30755" y="24546"/>
                  <a:pt x="30755" y="19602"/>
                </a:cubicBezTo>
                <a:cubicBezTo>
                  <a:pt x="30755" y="14829"/>
                  <a:pt x="29591" y="11221"/>
                  <a:pt x="27161" y="8834"/>
                </a:cubicBezTo>
                <a:cubicBezTo>
                  <a:pt x="24775" y="6447"/>
                  <a:pt x="21933" y="5282"/>
                  <a:pt x="18779" y="5282"/>
                </a:cubicBezTo>
                <a:cubicBezTo>
                  <a:pt x="15611" y="5282"/>
                  <a:pt x="12841" y="6447"/>
                  <a:pt x="10398" y="8834"/>
                </a:cubicBezTo>
                <a:cubicBezTo>
                  <a:pt x="7954" y="11221"/>
                  <a:pt x="6732" y="14829"/>
                  <a:pt x="6732" y="19602"/>
                </a:cubicBezTo>
                <a:close/>
              </a:path>
            </a:pathLst>
          </a:custGeom>
          <a:solidFill>
            <a:srgbClr val="000000"/>
          </a:solidFill>
          <a:ln w="14206" cap="flat">
            <a:noFill/>
            <a:prstDash val="solid"/>
            <a:miter/>
          </a:ln>
        </p:spPr>
        <p:txBody>
          <a:bodyPr rtlCol="0" anchor="ctr"/>
          <a:lstStyle/>
          <a:p>
            <a:endParaRPr lang="en-AE"/>
          </a:p>
        </p:txBody>
      </p:sp>
      <p:sp>
        <p:nvSpPr>
          <p:cNvPr id="340" name="Freeform: Shape 339">
            <a:extLst>
              <a:ext uri="{FF2B5EF4-FFF2-40B4-BE49-F238E27FC236}">
                <a16:creationId xmlns:a16="http://schemas.microsoft.com/office/drawing/2014/main" id="{A2C72E65-0938-B3AC-E8FE-E96A31AD2E38}"/>
              </a:ext>
            </a:extLst>
          </p:cNvPr>
          <p:cNvSpPr/>
          <p:nvPr/>
        </p:nvSpPr>
        <p:spPr>
          <a:xfrm>
            <a:off x="5311551" y="2871701"/>
            <a:ext cx="47722" cy="60986"/>
          </a:xfrm>
          <a:custGeom>
            <a:avLst/>
            <a:gdLst>
              <a:gd name="connsiteX0" fmla="*/ 71 w 30359"/>
              <a:gd name="connsiteY0" fmla="*/ 38809 h 38797"/>
              <a:gd name="connsiteX1" fmla="*/ 71 w 30359"/>
              <a:gd name="connsiteY1" fmla="*/ 409 h 38797"/>
              <a:gd name="connsiteX2" fmla="*/ 6294 w 30359"/>
              <a:gd name="connsiteY2" fmla="*/ 409 h 38797"/>
              <a:gd name="connsiteX3" fmla="*/ 6294 w 30359"/>
              <a:gd name="connsiteY3" fmla="*/ 6405 h 38797"/>
              <a:gd name="connsiteX4" fmla="*/ 18724 w 30359"/>
              <a:gd name="connsiteY4" fmla="*/ 12 h 38797"/>
              <a:gd name="connsiteX5" fmla="*/ 24151 w 30359"/>
              <a:gd name="connsiteY5" fmla="*/ 964 h 38797"/>
              <a:gd name="connsiteX6" fmla="*/ 27603 w 30359"/>
              <a:gd name="connsiteY6" fmla="*/ 3237 h 38797"/>
              <a:gd name="connsiteX7" fmla="*/ 29422 w 30359"/>
              <a:gd name="connsiteY7" fmla="*/ 6674 h 38797"/>
              <a:gd name="connsiteX8" fmla="*/ 30260 w 30359"/>
              <a:gd name="connsiteY8" fmla="*/ 10397 h 38797"/>
              <a:gd name="connsiteX9" fmla="*/ 30430 w 30359"/>
              <a:gd name="connsiteY9" fmla="*/ 14218 h 38797"/>
              <a:gd name="connsiteX10" fmla="*/ 30430 w 30359"/>
              <a:gd name="connsiteY10" fmla="*/ 38809 h 38797"/>
              <a:gd name="connsiteX11" fmla="*/ 23768 w 30359"/>
              <a:gd name="connsiteY11" fmla="*/ 38809 h 38797"/>
              <a:gd name="connsiteX12" fmla="*/ 23768 w 30359"/>
              <a:gd name="connsiteY12" fmla="*/ 14829 h 38797"/>
              <a:gd name="connsiteX13" fmla="*/ 23711 w 30359"/>
              <a:gd name="connsiteY13" fmla="*/ 12556 h 38797"/>
              <a:gd name="connsiteX14" fmla="*/ 23213 w 30359"/>
              <a:gd name="connsiteY14" fmla="*/ 10112 h 38797"/>
              <a:gd name="connsiteX15" fmla="*/ 21935 w 30359"/>
              <a:gd name="connsiteY15" fmla="*/ 7626 h 38797"/>
              <a:gd name="connsiteX16" fmla="*/ 19491 w 30359"/>
              <a:gd name="connsiteY16" fmla="*/ 5950 h 38797"/>
              <a:gd name="connsiteX17" fmla="*/ 15386 w 30359"/>
              <a:gd name="connsiteY17" fmla="*/ 5240 h 38797"/>
              <a:gd name="connsiteX18" fmla="*/ 8780 w 30359"/>
              <a:gd name="connsiteY18" fmla="*/ 9061 h 38797"/>
              <a:gd name="connsiteX19" fmla="*/ 6734 w 30359"/>
              <a:gd name="connsiteY19" fmla="*/ 18338 h 38797"/>
              <a:gd name="connsiteX20" fmla="*/ 6734 w 30359"/>
              <a:gd name="connsiteY20" fmla="*/ 38809 h 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59" h="38797">
                <a:moveTo>
                  <a:pt x="71" y="38809"/>
                </a:moveTo>
                <a:lnTo>
                  <a:pt x="71" y="409"/>
                </a:lnTo>
                <a:lnTo>
                  <a:pt x="6294" y="409"/>
                </a:lnTo>
                <a:lnTo>
                  <a:pt x="6294" y="6405"/>
                </a:lnTo>
                <a:cubicBezTo>
                  <a:pt x="9561" y="2128"/>
                  <a:pt x="13724" y="12"/>
                  <a:pt x="18724" y="12"/>
                </a:cubicBezTo>
                <a:cubicBezTo>
                  <a:pt x="20827" y="12"/>
                  <a:pt x="22659" y="296"/>
                  <a:pt x="24151" y="964"/>
                </a:cubicBezTo>
                <a:cubicBezTo>
                  <a:pt x="25657" y="1574"/>
                  <a:pt x="26822" y="2356"/>
                  <a:pt x="27603" y="3237"/>
                </a:cubicBezTo>
                <a:cubicBezTo>
                  <a:pt x="28371" y="4174"/>
                  <a:pt x="28981" y="5296"/>
                  <a:pt x="29422" y="6674"/>
                </a:cubicBezTo>
                <a:cubicBezTo>
                  <a:pt x="29876" y="8067"/>
                  <a:pt x="30146" y="9345"/>
                  <a:pt x="30260" y="10397"/>
                </a:cubicBezTo>
                <a:cubicBezTo>
                  <a:pt x="30373" y="11505"/>
                  <a:pt x="30430" y="12783"/>
                  <a:pt x="30430" y="14218"/>
                </a:cubicBezTo>
                <a:lnTo>
                  <a:pt x="30430" y="38809"/>
                </a:lnTo>
                <a:lnTo>
                  <a:pt x="23768" y="38809"/>
                </a:lnTo>
                <a:lnTo>
                  <a:pt x="23768" y="14829"/>
                </a:lnTo>
                <a:cubicBezTo>
                  <a:pt x="23768" y="13891"/>
                  <a:pt x="23768" y="13110"/>
                  <a:pt x="23711" y="12556"/>
                </a:cubicBezTo>
                <a:cubicBezTo>
                  <a:pt x="23711" y="12002"/>
                  <a:pt x="23540" y="11178"/>
                  <a:pt x="23213" y="10112"/>
                </a:cubicBezTo>
                <a:cubicBezTo>
                  <a:pt x="22929" y="9061"/>
                  <a:pt x="22489" y="8237"/>
                  <a:pt x="21935" y="7626"/>
                </a:cubicBezTo>
                <a:cubicBezTo>
                  <a:pt x="21381" y="7015"/>
                  <a:pt x="20599" y="6461"/>
                  <a:pt x="19491" y="5950"/>
                </a:cubicBezTo>
                <a:cubicBezTo>
                  <a:pt x="18383" y="5453"/>
                  <a:pt x="16991" y="5240"/>
                  <a:pt x="15386" y="5240"/>
                </a:cubicBezTo>
                <a:cubicBezTo>
                  <a:pt x="12388" y="5240"/>
                  <a:pt x="10172" y="6518"/>
                  <a:pt x="8780" y="9061"/>
                </a:cubicBezTo>
                <a:cubicBezTo>
                  <a:pt x="7402" y="11618"/>
                  <a:pt x="6734" y="14673"/>
                  <a:pt x="6734" y="18338"/>
                </a:cubicBezTo>
                <a:lnTo>
                  <a:pt x="6734" y="38809"/>
                </a:lnTo>
                <a:close/>
              </a:path>
            </a:pathLst>
          </a:custGeom>
          <a:solidFill>
            <a:srgbClr val="000000"/>
          </a:solidFill>
          <a:ln w="14206" cap="flat">
            <a:noFill/>
            <a:prstDash val="solid"/>
            <a:miter/>
          </a:ln>
        </p:spPr>
        <p:txBody>
          <a:bodyPr rtlCol="0" anchor="ctr"/>
          <a:lstStyle/>
          <a:p>
            <a:endParaRPr lang="en-AE"/>
          </a:p>
        </p:txBody>
      </p:sp>
      <p:sp>
        <p:nvSpPr>
          <p:cNvPr id="341" name="Freeform: Shape 340">
            <a:extLst>
              <a:ext uri="{FF2B5EF4-FFF2-40B4-BE49-F238E27FC236}">
                <a16:creationId xmlns:a16="http://schemas.microsoft.com/office/drawing/2014/main" id="{22850A0B-4CD9-C60F-F54B-C288603F3364}"/>
              </a:ext>
            </a:extLst>
          </p:cNvPr>
          <p:cNvSpPr/>
          <p:nvPr/>
        </p:nvSpPr>
        <p:spPr>
          <a:xfrm>
            <a:off x="5373654" y="2871701"/>
            <a:ext cx="61321" cy="88543"/>
          </a:xfrm>
          <a:custGeom>
            <a:avLst/>
            <a:gdLst>
              <a:gd name="connsiteX0" fmla="*/ 73 w 39010"/>
              <a:gd name="connsiteY0" fmla="*/ 44805 h 56328"/>
              <a:gd name="connsiteX1" fmla="*/ 5514 w 39010"/>
              <a:gd name="connsiteY1" fmla="*/ 36040 h 56328"/>
              <a:gd name="connsiteX2" fmla="*/ 3411 w 39010"/>
              <a:gd name="connsiteY2" fmla="*/ 29604 h 56328"/>
              <a:gd name="connsiteX3" fmla="*/ 5897 w 39010"/>
              <a:gd name="connsiteY3" fmla="*/ 22444 h 56328"/>
              <a:gd name="connsiteX4" fmla="*/ 5897 w 39010"/>
              <a:gd name="connsiteY4" fmla="*/ 22330 h 56328"/>
              <a:gd name="connsiteX5" fmla="*/ 3070 w 39010"/>
              <a:gd name="connsiteY5" fmla="*/ 13892 h 56328"/>
              <a:gd name="connsiteX6" fmla="*/ 7119 w 39010"/>
              <a:gd name="connsiteY6" fmla="*/ 3961 h 56328"/>
              <a:gd name="connsiteX7" fmla="*/ 16609 w 39010"/>
              <a:gd name="connsiteY7" fmla="*/ 12 h 56328"/>
              <a:gd name="connsiteX8" fmla="*/ 24934 w 39010"/>
              <a:gd name="connsiteY8" fmla="*/ 2853 h 56328"/>
              <a:gd name="connsiteX9" fmla="*/ 24778 w 39010"/>
              <a:gd name="connsiteY9" fmla="*/ 2683 h 56328"/>
              <a:gd name="connsiteX10" fmla="*/ 38203 w 39010"/>
              <a:gd name="connsiteY10" fmla="*/ 12 h 56328"/>
              <a:gd name="connsiteX11" fmla="*/ 39083 w 39010"/>
              <a:gd name="connsiteY11" fmla="*/ 5396 h 56328"/>
              <a:gd name="connsiteX12" fmla="*/ 34097 w 39010"/>
              <a:gd name="connsiteY12" fmla="*/ 5126 h 56328"/>
              <a:gd name="connsiteX13" fmla="*/ 27718 w 39010"/>
              <a:gd name="connsiteY13" fmla="*/ 5453 h 56328"/>
              <a:gd name="connsiteX14" fmla="*/ 26937 w 39010"/>
              <a:gd name="connsiteY14" fmla="*/ 4785 h 56328"/>
              <a:gd name="connsiteX15" fmla="*/ 30261 w 39010"/>
              <a:gd name="connsiteY15" fmla="*/ 13892 h 56328"/>
              <a:gd name="connsiteX16" fmla="*/ 26326 w 39010"/>
              <a:gd name="connsiteY16" fmla="*/ 23666 h 56328"/>
              <a:gd name="connsiteX17" fmla="*/ 16609 w 39010"/>
              <a:gd name="connsiteY17" fmla="*/ 27828 h 56328"/>
              <a:gd name="connsiteX18" fmla="*/ 8852 w 39010"/>
              <a:gd name="connsiteY18" fmla="*/ 25214 h 56328"/>
              <a:gd name="connsiteX19" fmla="*/ 7957 w 39010"/>
              <a:gd name="connsiteY19" fmla="*/ 28382 h 56328"/>
              <a:gd name="connsiteX20" fmla="*/ 8952 w 39010"/>
              <a:gd name="connsiteY20" fmla="*/ 31536 h 56328"/>
              <a:gd name="connsiteX21" fmla="*/ 12674 w 39010"/>
              <a:gd name="connsiteY21" fmla="*/ 32928 h 56328"/>
              <a:gd name="connsiteX22" fmla="*/ 19109 w 39010"/>
              <a:gd name="connsiteY22" fmla="*/ 32928 h 56328"/>
              <a:gd name="connsiteX23" fmla="*/ 24167 w 39010"/>
              <a:gd name="connsiteY23" fmla="*/ 33156 h 56328"/>
              <a:gd name="connsiteX24" fmla="*/ 29380 w 39010"/>
              <a:gd name="connsiteY24" fmla="*/ 34093 h 56328"/>
              <a:gd name="connsiteX25" fmla="*/ 34594 w 39010"/>
              <a:gd name="connsiteY25" fmla="*/ 36707 h 56328"/>
              <a:gd name="connsiteX26" fmla="*/ 37478 w 39010"/>
              <a:gd name="connsiteY26" fmla="*/ 41637 h 56328"/>
              <a:gd name="connsiteX27" fmla="*/ 37976 w 39010"/>
              <a:gd name="connsiteY27" fmla="*/ 44748 h 56328"/>
              <a:gd name="connsiteX28" fmla="*/ 32378 w 39010"/>
              <a:gd name="connsiteY28" fmla="*/ 53016 h 56328"/>
              <a:gd name="connsiteX29" fmla="*/ 18996 w 39010"/>
              <a:gd name="connsiteY29" fmla="*/ 56341 h 56328"/>
              <a:gd name="connsiteX30" fmla="*/ 5571 w 39010"/>
              <a:gd name="connsiteY30" fmla="*/ 53016 h 56328"/>
              <a:gd name="connsiteX31" fmla="*/ 73 w 39010"/>
              <a:gd name="connsiteY31" fmla="*/ 44805 h 56328"/>
              <a:gd name="connsiteX32" fmla="*/ 6068 w 39010"/>
              <a:gd name="connsiteY32" fmla="*/ 44805 h 56328"/>
              <a:gd name="connsiteX33" fmla="*/ 8341 w 39010"/>
              <a:gd name="connsiteY33" fmla="*/ 48626 h 56328"/>
              <a:gd name="connsiteX34" fmla="*/ 13455 w 39010"/>
              <a:gd name="connsiteY34" fmla="*/ 50800 h 56328"/>
              <a:gd name="connsiteX35" fmla="*/ 18939 w 39010"/>
              <a:gd name="connsiteY35" fmla="*/ 51468 h 56328"/>
              <a:gd name="connsiteX36" fmla="*/ 28102 w 39010"/>
              <a:gd name="connsiteY36" fmla="*/ 49635 h 56328"/>
              <a:gd name="connsiteX37" fmla="*/ 31938 w 39010"/>
              <a:gd name="connsiteY37" fmla="*/ 44919 h 56328"/>
              <a:gd name="connsiteX38" fmla="*/ 19280 w 39010"/>
              <a:gd name="connsiteY38" fmla="*/ 39037 h 56328"/>
              <a:gd name="connsiteX39" fmla="*/ 13895 w 39010"/>
              <a:gd name="connsiteY39" fmla="*/ 39037 h 56328"/>
              <a:gd name="connsiteX40" fmla="*/ 11452 w 39010"/>
              <a:gd name="connsiteY40" fmla="*/ 39137 h 56328"/>
              <a:gd name="connsiteX41" fmla="*/ 7517 w 39010"/>
              <a:gd name="connsiteY41" fmla="*/ 41083 h 56328"/>
              <a:gd name="connsiteX42" fmla="*/ 6068 w 39010"/>
              <a:gd name="connsiteY42" fmla="*/ 44805 h 56328"/>
              <a:gd name="connsiteX43" fmla="*/ 9009 w 39010"/>
              <a:gd name="connsiteY43" fmla="*/ 13892 h 56328"/>
              <a:gd name="connsiteX44" fmla="*/ 11125 w 39010"/>
              <a:gd name="connsiteY44" fmla="*/ 20441 h 56328"/>
              <a:gd name="connsiteX45" fmla="*/ 16723 w 39010"/>
              <a:gd name="connsiteY45" fmla="*/ 22828 h 56328"/>
              <a:gd name="connsiteX46" fmla="*/ 21936 w 39010"/>
              <a:gd name="connsiteY46" fmla="*/ 20768 h 56328"/>
              <a:gd name="connsiteX47" fmla="*/ 24266 w 39010"/>
              <a:gd name="connsiteY47" fmla="*/ 13835 h 56328"/>
              <a:gd name="connsiteX48" fmla="*/ 22220 w 39010"/>
              <a:gd name="connsiteY48" fmla="*/ 7343 h 56328"/>
              <a:gd name="connsiteX49" fmla="*/ 16609 w 39010"/>
              <a:gd name="connsiteY49" fmla="*/ 4842 h 56328"/>
              <a:gd name="connsiteX50" fmla="*/ 11338 w 39010"/>
              <a:gd name="connsiteY50" fmla="*/ 6959 h 56328"/>
              <a:gd name="connsiteX51" fmla="*/ 9009 w 39010"/>
              <a:gd name="connsiteY51" fmla="*/ 13892 h 5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010" h="56328">
                <a:moveTo>
                  <a:pt x="73" y="44805"/>
                </a:moveTo>
                <a:cubicBezTo>
                  <a:pt x="73" y="41140"/>
                  <a:pt x="1905" y="38199"/>
                  <a:pt x="5514" y="36040"/>
                </a:cubicBezTo>
                <a:cubicBezTo>
                  <a:pt x="4121" y="33980"/>
                  <a:pt x="3411" y="31820"/>
                  <a:pt x="3411" y="29604"/>
                </a:cubicBezTo>
                <a:cubicBezTo>
                  <a:pt x="3411" y="27047"/>
                  <a:pt x="4235" y="24660"/>
                  <a:pt x="5897" y="22444"/>
                </a:cubicBezTo>
                <a:lnTo>
                  <a:pt x="5897" y="22330"/>
                </a:lnTo>
                <a:cubicBezTo>
                  <a:pt x="4022" y="19887"/>
                  <a:pt x="3070" y="17117"/>
                  <a:pt x="3070" y="13892"/>
                </a:cubicBezTo>
                <a:cubicBezTo>
                  <a:pt x="3070" y="9900"/>
                  <a:pt x="4406" y="6561"/>
                  <a:pt x="7119" y="3961"/>
                </a:cubicBezTo>
                <a:cubicBezTo>
                  <a:pt x="9847" y="1291"/>
                  <a:pt x="13000" y="12"/>
                  <a:pt x="16609" y="12"/>
                </a:cubicBezTo>
                <a:cubicBezTo>
                  <a:pt x="19507" y="12"/>
                  <a:pt x="22277" y="964"/>
                  <a:pt x="24934" y="2853"/>
                </a:cubicBezTo>
                <a:lnTo>
                  <a:pt x="24778" y="2683"/>
                </a:lnTo>
                <a:cubicBezTo>
                  <a:pt x="28983" y="907"/>
                  <a:pt x="33486" y="12"/>
                  <a:pt x="38203" y="12"/>
                </a:cubicBezTo>
                <a:lnTo>
                  <a:pt x="39083" y="5396"/>
                </a:lnTo>
                <a:cubicBezTo>
                  <a:pt x="37421" y="5240"/>
                  <a:pt x="35759" y="5126"/>
                  <a:pt x="34097" y="5126"/>
                </a:cubicBezTo>
                <a:cubicBezTo>
                  <a:pt x="33927" y="5126"/>
                  <a:pt x="31824" y="5240"/>
                  <a:pt x="27718" y="5453"/>
                </a:cubicBezTo>
                <a:lnTo>
                  <a:pt x="26937" y="4785"/>
                </a:lnTo>
                <a:cubicBezTo>
                  <a:pt x="29153" y="7840"/>
                  <a:pt x="30261" y="10837"/>
                  <a:pt x="30261" y="13892"/>
                </a:cubicBezTo>
                <a:cubicBezTo>
                  <a:pt x="30261" y="17614"/>
                  <a:pt x="28940" y="20824"/>
                  <a:pt x="26326" y="23666"/>
                </a:cubicBezTo>
                <a:cubicBezTo>
                  <a:pt x="23712" y="26436"/>
                  <a:pt x="20501" y="27828"/>
                  <a:pt x="16609" y="27828"/>
                </a:cubicBezTo>
                <a:cubicBezTo>
                  <a:pt x="14180" y="27828"/>
                  <a:pt x="11566" y="26933"/>
                  <a:pt x="8852" y="25214"/>
                </a:cubicBezTo>
                <a:cubicBezTo>
                  <a:pt x="8241" y="26493"/>
                  <a:pt x="7900" y="27544"/>
                  <a:pt x="7957" y="28382"/>
                </a:cubicBezTo>
                <a:cubicBezTo>
                  <a:pt x="7957" y="29547"/>
                  <a:pt x="8284" y="30598"/>
                  <a:pt x="8952" y="31536"/>
                </a:cubicBezTo>
                <a:cubicBezTo>
                  <a:pt x="9619" y="32488"/>
                  <a:pt x="10898" y="32928"/>
                  <a:pt x="12674" y="32928"/>
                </a:cubicBezTo>
                <a:lnTo>
                  <a:pt x="19109" y="32928"/>
                </a:lnTo>
                <a:cubicBezTo>
                  <a:pt x="21112" y="32928"/>
                  <a:pt x="22775" y="32985"/>
                  <a:pt x="24167" y="33156"/>
                </a:cubicBezTo>
                <a:cubicBezTo>
                  <a:pt x="25545" y="33255"/>
                  <a:pt x="27321" y="33596"/>
                  <a:pt x="29380" y="34093"/>
                </a:cubicBezTo>
                <a:cubicBezTo>
                  <a:pt x="31483" y="34534"/>
                  <a:pt x="33202" y="35429"/>
                  <a:pt x="34594" y="36707"/>
                </a:cubicBezTo>
                <a:cubicBezTo>
                  <a:pt x="35987" y="37972"/>
                  <a:pt x="36924" y="39648"/>
                  <a:pt x="37478" y="41637"/>
                </a:cubicBezTo>
                <a:cubicBezTo>
                  <a:pt x="37762" y="42745"/>
                  <a:pt x="37918" y="43810"/>
                  <a:pt x="37976" y="44748"/>
                </a:cubicBezTo>
                <a:cubicBezTo>
                  <a:pt x="37976" y="48016"/>
                  <a:pt x="36086" y="50800"/>
                  <a:pt x="32378" y="53016"/>
                </a:cubicBezTo>
                <a:cubicBezTo>
                  <a:pt x="28713" y="55232"/>
                  <a:pt x="24224" y="56341"/>
                  <a:pt x="18996" y="56341"/>
                </a:cubicBezTo>
                <a:cubicBezTo>
                  <a:pt x="13725" y="56341"/>
                  <a:pt x="9293" y="55232"/>
                  <a:pt x="5571" y="53016"/>
                </a:cubicBezTo>
                <a:cubicBezTo>
                  <a:pt x="1905" y="50800"/>
                  <a:pt x="73" y="48072"/>
                  <a:pt x="73" y="44805"/>
                </a:cubicBezTo>
                <a:close/>
                <a:moveTo>
                  <a:pt x="6068" y="44805"/>
                </a:moveTo>
                <a:cubicBezTo>
                  <a:pt x="6068" y="46297"/>
                  <a:pt x="6849" y="47575"/>
                  <a:pt x="8341" y="48626"/>
                </a:cubicBezTo>
                <a:cubicBezTo>
                  <a:pt x="9903" y="49692"/>
                  <a:pt x="11566" y="50402"/>
                  <a:pt x="13455" y="50800"/>
                </a:cubicBezTo>
                <a:cubicBezTo>
                  <a:pt x="15345" y="51240"/>
                  <a:pt x="17163" y="51468"/>
                  <a:pt x="18939" y="51468"/>
                </a:cubicBezTo>
                <a:cubicBezTo>
                  <a:pt x="22490" y="51468"/>
                  <a:pt x="25545" y="50857"/>
                  <a:pt x="28102" y="49635"/>
                </a:cubicBezTo>
                <a:cubicBezTo>
                  <a:pt x="30659" y="48413"/>
                  <a:pt x="31938" y="46851"/>
                  <a:pt x="31938" y="44919"/>
                </a:cubicBezTo>
                <a:cubicBezTo>
                  <a:pt x="31938" y="40969"/>
                  <a:pt x="27718" y="39037"/>
                  <a:pt x="19280" y="39037"/>
                </a:cubicBezTo>
                <a:lnTo>
                  <a:pt x="13895" y="39037"/>
                </a:lnTo>
                <a:lnTo>
                  <a:pt x="11452" y="39137"/>
                </a:lnTo>
                <a:cubicBezTo>
                  <a:pt x="9790" y="39307"/>
                  <a:pt x="8511" y="39918"/>
                  <a:pt x="7517" y="41083"/>
                </a:cubicBezTo>
                <a:cubicBezTo>
                  <a:pt x="6565" y="42191"/>
                  <a:pt x="6068" y="43469"/>
                  <a:pt x="6068" y="44805"/>
                </a:cubicBezTo>
                <a:close/>
                <a:moveTo>
                  <a:pt x="9009" y="13892"/>
                </a:moveTo>
                <a:cubicBezTo>
                  <a:pt x="9009" y="16605"/>
                  <a:pt x="9733" y="18779"/>
                  <a:pt x="11125" y="20441"/>
                </a:cubicBezTo>
                <a:cubicBezTo>
                  <a:pt x="12503" y="22046"/>
                  <a:pt x="14393" y="22828"/>
                  <a:pt x="16723" y="22828"/>
                </a:cubicBezTo>
                <a:cubicBezTo>
                  <a:pt x="18669" y="22828"/>
                  <a:pt x="20388" y="22160"/>
                  <a:pt x="21936" y="20768"/>
                </a:cubicBezTo>
                <a:cubicBezTo>
                  <a:pt x="23499" y="19390"/>
                  <a:pt x="24266" y="17060"/>
                  <a:pt x="24266" y="13835"/>
                </a:cubicBezTo>
                <a:cubicBezTo>
                  <a:pt x="24266" y="11121"/>
                  <a:pt x="23613" y="8948"/>
                  <a:pt x="22220" y="7343"/>
                </a:cubicBezTo>
                <a:cubicBezTo>
                  <a:pt x="20828" y="5680"/>
                  <a:pt x="18939" y="4842"/>
                  <a:pt x="16609" y="4842"/>
                </a:cubicBezTo>
                <a:cubicBezTo>
                  <a:pt x="14677" y="4842"/>
                  <a:pt x="12958" y="5567"/>
                  <a:pt x="11338" y="6959"/>
                </a:cubicBezTo>
                <a:cubicBezTo>
                  <a:pt x="9790" y="8337"/>
                  <a:pt x="9009" y="10667"/>
                  <a:pt x="9009" y="13892"/>
                </a:cubicBezTo>
                <a:close/>
              </a:path>
            </a:pathLst>
          </a:custGeom>
          <a:solidFill>
            <a:srgbClr val="000000"/>
          </a:solidFill>
          <a:ln w="14206" cap="flat">
            <a:noFill/>
            <a:prstDash val="solid"/>
            <a:miter/>
          </a:ln>
        </p:spPr>
        <p:txBody>
          <a:bodyPr rtlCol="0" anchor="ctr"/>
          <a:lstStyle/>
          <a:p>
            <a:endParaRPr lang="en-AE"/>
          </a:p>
        </p:txBody>
      </p:sp>
      <p:sp>
        <p:nvSpPr>
          <p:cNvPr id="342" name="Freeform: Shape 341">
            <a:extLst>
              <a:ext uri="{FF2B5EF4-FFF2-40B4-BE49-F238E27FC236}">
                <a16:creationId xmlns:a16="http://schemas.microsoft.com/office/drawing/2014/main" id="{E12A50FC-CDE5-B086-F617-437C2F2C4CCC}"/>
              </a:ext>
            </a:extLst>
          </p:cNvPr>
          <p:cNvSpPr/>
          <p:nvPr/>
        </p:nvSpPr>
        <p:spPr>
          <a:xfrm>
            <a:off x="5438394" y="2898923"/>
            <a:ext cx="35596" cy="7860"/>
          </a:xfrm>
          <a:custGeom>
            <a:avLst/>
            <a:gdLst>
              <a:gd name="connsiteX0" fmla="*/ 74 w 22645"/>
              <a:gd name="connsiteY0" fmla="*/ 12 h 5000"/>
              <a:gd name="connsiteX1" fmla="*/ 22719 w 22645"/>
              <a:gd name="connsiteY1" fmla="*/ 12 h 5000"/>
              <a:gd name="connsiteX2" fmla="*/ 22719 w 22645"/>
              <a:gd name="connsiteY2" fmla="*/ 5012 h 5000"/>
              <a:gd name="connsiteX3" fmla="*/ 74 w 22645"/>
              <a:gd name="connsiteY3" fmla="*/ 5012 h 5000"/>
            </a:gdLst>
            <a:ahLst/>
            <a:cxnLst>
              <a:cxn ang="0">
                <a:pos x="connsiteX0" y="connsiteY0"/>
              </a:cxn>
              <a:cxn ang="0">
                <a:pos x="connsiteX1" y="connsiteY1"/>
              </a:cxn>
              <a:cxn ang="0">
                <a:pos x="connsiteX2" y="connsiteY2"/>
              </a:cxn>
              <a:cxn ang="0">
                <a:pos x="connsiteX3" y="connsiteY3"/>
              </a:cxn>
            </a:cxnLst>
            <a:rect l="l" t="t" r="r" b="b"/>
            <a:pathLst>
              <a:path w="22645" h="5000">
                <a:moveTo>
                  <a:pt x="74" y="12"/>
                </a:moveTo>
                <a:lnTo>
                  <a:pt x="22719" y="12"/>
                </a:lnTo>
                <a:lnTo>
                  <a:pt x="22719" y="5012"/>
                </a:lnTo>
                <a:lnTo>
                  <a:pt x="74" y="5012"/>
                </a:lnTo>
                <a:close/>
              </a:path>
            </a:pathLst>
          </a:custGeom>
          <a:solidFill>
            <a:srgbClr val="000000"/>
          </a:solidFill>
          <a:ln w="14206" cap="flat">
            <a:noFill/>
            <a:prstDash val="solid"/>
            <a:miter/>
          </a:ln>
        </p:spPr>
        <p:txBody>
          <a:bodyPr rtlCol="0" anchor="ctr"/>
          <a:lstStyle/>
          <a:p>
            <a:endParaRPr lang="en-AE"/>
          </a:p>
        </p:txBody>
      </p:sp>
      <p:sp>
        <p:nvSpPr>
          <p:cNvPr id="343" name="Freeform: Shape 342">
            <a:extLst>
              <a:ext uri="{FF2B5EF4-FFF2-40B4-BE49-F238E27FC236}">
                <a16:creationId xmlns:a16="http://schemas.microsoft.com/office/drawing/2014/main" id="{E5717215-93C4-AA29-B898-1A7D74E10578}"/>
              </a:ext>
            </a:extLst>
          </p:cNvPr>
          <p:cNvSpPr/>
          <p:nvPr/>
        </p:nvSpPr>
        <p:spPr>
          <a:xfrm>
            <a:off x="5492481" y="2871701"/>
            <a:ext cx="32781" cy="60986"/>
          </a:xfrm>
          <a:custGeom>
            <a:avLst/>
            <a:gdLst>
              <a:gd name="connsiteX0" fmla="*/ 75 w 20854"/>
              <a:gd name="connsiteY0" fmla="*/ 38809 h 38797"/>
              <a:gd name="connsiteX1" fmla="*/ 75 w 20854"/>
              <a:gd name="connsiteY1" fmla="*/ 409 h 38797"/>
              <a:gd name="connsiteX2" fmla="*/ 6013 w 20854"/>
              <a:gd name="connsiteY2" fmla="*/ 409 h 38797"/>
              <a:gd name="connsiteX3" fmla="*/ 6013 w 20854"/>
              <a:gd name="connsiteY3" fmla="*/ 8124 h 38797"/>
              <a:gd name="connsiteX4" fmla="*/ 8442 w 20854"/>
              <a:gd name="connsiteY4" fmla="*/ 5012 h 38797"/>
              <a:gd name="connsiteX5" fmla="*/ 13386 w 20854"/>
              <a:gd name="connsiteY5" fmla="*/ 1787 h 38797"/>
              <a:gd name="connsiteX6" fmla="*/ 20930 w 20854"/>
              <a:gd name="connsiteY6" fmla="*/ 12 h 38797"/>
              <a:gd name="connsiteX7" fmla="*/ 20930 w 20854"/>
              <a:gd name="connsiteY7" fmla="*/ 5680 h 38797"/>
              <a:gd name="connsiteX8" fmla="*/ 16498 w 20854"/>
              <a:gd name="connsiteY8" fmla="*/ 6518 h 38797"/>
              <a:gd name="connsiteX9" fmla="*/ 11838 w 20854"/>
              <a:gd name="connsiteY9" fmla="*/ 8848 h 38797"/>
              <a:gd name="connsiteX10" fmla="*/ 7945 w 20854"/>
              <a:gd name="connsiteY10" fmla="*/ 13664 h 38797"/>
              <a:gd name="connsiteX11" fmla="*/ 6454 w 20854"/>
              <a:gd name="connsiteY11" fmla="*/ 21222 h 38797"/>
              <a:gd name="connsiteX12" fmla="*/ 6454 w 20854"/>
              <a:gd name="connsiteY12" fmla="*/ 38809 h 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54" h="38797">
                <a:moveTo>
                  <a:pt x="75" y="38809"/>
                </a:moveTo>
                <a:lnTo>
                  <a:pt x="75" y="409"/>
                </a:lnTo>
                <a:lnTo>
                  <a:pt x="6013" y="409"/>
                </a:lnTo>
                <a:lnTo>
                  <a:pt x="6013" y="8124"/>
                </a:lnTo>
                <a:cubicBezTo>
                  <a:pt x="6723" y="7015"/>
                  <a:pt x="7505" y="6007"/>
                  <a:pt x="8442" y="5012"/>
                </a:cubicBezTo>
                <a:cubicBezTo>
                  <a:pt x="9451" y="4018"/>
                  <a:pt x="11057" y="2910"/>
                  <a:pt x="13386" y="1787"/>
                </a:cubicBezTo>
                <a:cubicBezTo>
                  <a:pt x="15659" y="623"/>
                  <a:pt x="18217" y="68"/>
                  <a:pt x="20930" y="12"/>
                </a:cubicBezTo>
                <a:lnTo>
                  <a:pt x="20930" y="5680"/>
                </a:lnTo>
                <a:cubicBezTo>
                  <a:pt x="19495" y="5737"/>
                  <a:pt x="17989" y="6007"/>
                  <a:pt x="16498" y="6518"/>
                </a:cubicBezTo>
                <a:cubicBezTo>
                  <a:pt x="15049" y="7015"/>
                  <a:pt x="13500" y="7783"/>
                  <a:pt x="11838" y="8848"/>
                </a:cubicBezTo>
                <a:cubicBezTo>
                  <a:pt x="10218" y="9899"/>
                  <a:pt x="8954" y="11505"/>
                  <a:pt x="7945" y="13664"/>
                </a:cubicBezTo>
                <a:cubicBezTo>
                  <a:pt x="6951" y="15838"/>
                  <a:pt x="6454" y="18338"/>
                  <a:pt x="6454" y="21222"/>
                </a:cubicBezTo>
                <a:lnTo>
                  <a:pt x="6454" y="38809"/>
                </a:lnTo>
                <a:close/>
              </a:path>
            </a:pathLst>
          </a:custGeom>
          <a:solidFill>
            <a:srgbClr val="000000"/>
          </a:solidFill>
          <a:ln w="14206" cap="flat">
            <a:noFill/>
            <a:prstDash val="solid"/>
            <a:miter/>
          </a:ln>
        </p:spPr>
        <p:txBody>
          <a:bodyPr rtlCol="0" anchor="ctr"/>
          <a:lstStyle/>
          <a:p>
            <a:endParaRPr lang="en-AE"/>
          </a:p>
        </p:txBody>
      </p:sp>
      <p:sp>
        <p:nvSpPr>
          <p:cNvPr id="344" name="Freeform: Shape 343">
            <a:extLst>
              <a:ext uri="{FF2B5EF4-FFF2-40B4-BE49-F238E27FC236}">
                <a16:creationId xmlns:a16="http://schemas.microsoft.com/office/drawing/2014/main" id="{24B1A69D-FB86-B907-3CD7-C92E1EBEF63D}"/>
              </a:ext>
            </a:extLst>
          </p:cNvPr>
          <p:cNvSpPr/>
          <p:nvPr/>
        </p:nvSpPr>
        <p:spPr>
          <a:xfrm>
            <a:off x="5533302" y="2870920"/>
            <a:ext cx="47698" cy="63242"/>
          </a:xfrm>
          <a:custGeom>
            <a:avLst/>
            <a:gdLst>
              <a:gd name="connsiteX0" fmla="*/ 76 w 30344"/>
              <a:gd name="connsiteY0" fmla="*/ 29646 h 40232"/>
              <a:gd name="connsiteX1" fmla="*/ 2463 w 30344"/>
              <a:gd name="connsiteY1" fmla="*/ 24163 h 40232"/>
              <a:gd name="connsiteX2" fmla="*/ 8728 w 30344"/>
              <a:gd name="connsiteY2" fmla="*/ 20654 h 40232"/>
              <a:gd name="connsiteX3" fmla="*/ 16271 w 30344"/>
              <a:gd name="connsiteY3" fmla="*/ 18991 h 40232"/>
              <a:gd name="connsiteX4" fmla="*/ 23772 w 30344"/>
              <a:gd name="connsiteY4" fmla="*/ 18381 h 40232"/>
              <a:gd name="connsiteX5" fmla="*/ 23772 w 30344"/>
              <a:gd name="connsiteY5" fmla="*/ 15497 h 40232"/>
              <a:gd name="connsiteX6" fmla="*/ 21542 w 30344"/>
              <a:gd name="connsiteY6" fmla="*/ 7669 h 40232"/>
              <a:gd name="connsiteX7" fmla="*/ 16172 w 30344"/>
              <a:gd name="connsiteY7" fmla="*/ 5126 h 40232"/>
              <a:gd name="connsiteX8" fmla="*/ 3401 w 30344"/>
              <a:gd name="connsiteY8" fmla="*/ 9445 h 40232"/>
              <a:gd name="connsiteX9" fmla="*/ 2903 w 30344"/>
              <a:gd name="connsiteY9" fmla="*/ 3734 h 40232"/>
              <a:gd name="connsiteX10" fmla="*/ 16271 w 30344"/>
              <a:gd name="connsiteY10" fmla="*/ 12 h 40232"/>
              <a:gd name="connsiteX11" fmla="*/ 26102 w 30344"/>
              <a:gd name="connsiteY11" fmla="*/ 3847 h 40232"/>
              <a:gd name="connsiteX12" fmla="*/ 30421 w 30344"/>
              <a:gd name="connsiteY12" fmla="*/ 13280 h 40232"/>
              <a:gd name="connsiteX13" fmla="*/ 30421 w 30344"/>
              <a:gd name="connsiteY13" fmla="*/ 39307 h 40232"/>
              <a:gd name="connsiteX14" fmla="*/ 23929 w 30344"/>
              <a:gd name="connsiteY14" fmla="*/ 39307 h 40232"/>
              <a:gd name="connsiteX15" fmla="*/ 23929 w 30344"/>
              <a:gd name="connsiteY15" fmla="*/ 36309 h 40232"/>
              <a:gd name="connsiteX16" fmla="*/ 22380 w 30344"/>
              <a:gd name="connsiteY16" fmla="*/ 37417 h 40232"/>
              <a:gd name="connsiteX17" fmla="*/ 17550 w 30344"/>
              <a:gd name="connsiteY17" fmla="*/ 39193 h 40232"/>
              <a:gd name="connsiteX18" fmla="*/ 9779 w 30344"/>
              <a:gd name="connsiteY18" fmla="*/ 40244 h 40232"/>
              <a:gd name="connsiteX19" fmla="*/ 2463 w 30344"/>
              <a:gd name="connsiteY19" fmla="*/ 36806 h 40232"/>
              <a:gd name="connsiteX20" fmla="*/ 76 w 30344"/>
              <a:gd name="connsiteY20" fmla="*/ 29646 h 40232"/>
              <a:gd name="connsiteX21" fmla="*/ 6284 w 30344"/>
              <a:gd name="connsiteY21" fmla="*/ 29589 h 40232"/>
              <a:gd name="connsiteX22" fmla="*/ 8557 w 30344"/>
              <a:gd name="connsiteY22" fmla="*/ 33425 h 40232"/>
              <a:gd name="connsiteX23" fmla="*/ 14226 w 30344"/>
              <a:gd name="connsiteY23" fmla="*/ 34974 h 40232"/>
              <a:gd name="connsiteX24" fmla="*/ 20775 w 30344"/>
              <a:gd name="connsiteY24" fmla="*/ 33425 h 40232"/>
              <a:gd name="connsiteX25" fmla="*/ 23772 w 30344"/>
              <a:gd name="connsiteY25" fmla="*/ 28211 h 40232"/>
              <a:gd name="connsiteX26" fmla="*/ 23772 w 30344"/>
              <a:gd name="connsiteY26" fmla="*/ 22827 h 40232"/>
              <a:gd name="connsiteX27" fmla="*/ 18388 w 30344"/>
              <a:gd name="connsiteY27" fmla="*/ 23154 h 40232"/>
              <a:gd name="connsiteX28" fmla="*/ 12777 w 30344"/>
              <a:gd name="connsiteY28" fmla="*/ 24205 h 40232"/>
              <a:gd name="connsiteX29" fmla="*/ 8117 w 30344"/>
              <a:gd name="connsiteY29" fmla="*/ 26322 h 40232"/>
              <a:gd name="connsiteX30" fmla="*/ 6284 w 30344"/>
              <a:gd name="connsiteY30" fmla="*/ 29589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344" h="40232">
                <a:moveTo>
                  <a:pt x="76" y="29646"/>
                </a:moveTo>
                <a:cubicBezTo>
                  <a:pt x="76" y="27544"/>
                  <a:pt x="843" y="25711"/>
                  <a:pt x="2463" y="24163"/>
                </a:cubicBezTo>
                <a:cubicBezTo>
                  <a:pt x="4068" y="22600"/>
                  <a:pt x="6128" y="21435"/>
                  <a:pt x="8728" y="20654"/>
                </a:cubicBezTo>
                <a:cubicBezTo>
                  <a:pt x="11285" y="19886"/>
                  <a:pt x="13842" y="19332"/>
                  <a:pt x="16271" y="18991"/>
                </a:cubicBezTo>
                <a:cubicBezTo>
                  <a:pt x="18772" y="18608"/>
                  <a:pt x="21272" y="18381"/>
                  <a:pt x="23772" y="18381"/>
                </a:cubicBezTo>
                <a:lnTo>
                  <a:pt x="23772" y="15497"/>
                </a:lnTo>
                <a:cubicBezTo>
                  <a:pt x="23659" y="11888"/>
                  <a:pt x="22878" y="9288"/>
                  <a:pt x="21542" y="7669"/>
                </a:cubicBezTo>
                <a:cubicBezTo>
                  <a:pt x="20107" y="5950"/>
                  <a:pt x="18331" y="5126"/>
                  <a:pt x="16172" y="5126"/>
                </a:cubicBezTo>
                <a:cubicBezTo>
                  <a:pt x="11782" y="5126"/>
                  <a:pt x="7506" y="6561"/>
                  <a:pt x="3401" y="9445"/>
                </a:cubicBezTo>
                <a:lnTo>
                  <a:pt x="2903" y="3734"/>
                </a:lnTo>
                <a:cubicBezTo>
                  <a:pt x="7179" y="1233"/>
                  <a:pt x="11612" y="12"/>
                  <a:pt x="16271" y="12"/>
                </a:cubicBezTo>
                <a:cubicBezTo>
                  <a:pt x="20164" y="12"/>
                  <a:pt x="23432" y="1290"/>
                  <a:pt x="26102" y="3847"/>
                </a:cubicBezTo>
                <a:cubicBezTo>
                  <a:pt x="28759" y="6447"/>
                  <a:pt x="30208" y="9558"/>
                  <a:pt x="30421" y="13280"/>
                </a:cubicBezTo>
                <a:lnTo>
                  <a:pt x="30421" y="39307"/>
                </a:lnTo>
                <a:lnTo>
                  <a:pt x="23929" y="39307"/>
                </a:lnTo>
                <a:lnTo>
                  <a:pt x="23929" y="36309"/>
                </a:lnTo>
                <a:cubicBezTo>
                  <a:pt x="23716" y="36536"/>
                  <a:pt x="23219" y="36863"/>
                  <a:pt x="22380" y="37417"/>
                </a:cubicBezTo>
                <a:cubicBezTo>
                  <a:pt x="21542" y="37914"/>
                  <a:pt x="19937" y="38525"/>
                  <a:pt x="17550" y="39193"/>
                </a:cubicBezTo>
                <a:cubicBezTo>
                  <a:pt x="15163" y="39918"/>
                  <a:pt x="12564" y="40244"/>
                  <a:pt x="9779" y="40244"/>
                </a:cubicBezTo>
                <a:cubicBezTo>
                  <a:pt x="6568" y="40244"/>
                  <a:pt x="4125" y="39079"/>
                  <a:pt x="2463" y="36806"/>
                </a:cubicBezTo>
                <a:cubicBezTo>
                  <a:pt x="843" y="34477"/>
                  <a:pt x="76" y="32090"/>
                  <a:pt x="76" y="29646"/>
                </a:cubicBezTo>
                <a:close/>
                <a:moveTo>
                  <a:pt x="6284" y="29589"/>
                </a:moveTo>
                <a:cubicBezTo>
                  <a:pt x="6284" y="31095"/>
                  <a:pt x="7066" y="32374"/>
                  <a:pt x="8557" y="33425"/>
                </a:cubicBezTo>
                <a:cubicBezTo>
                  <a:pt x="10063" y="34420"/>
                  <a:pt x="11953" y="34974"/>
                  <a:pt x="14226" y="34974"/>
                </a:cubicBezTo>
                <a:cubicBezTo>
                  <a:pt x="16669" y="34974"/>
                  <a:pt x="18829" y="34420"/>
                  <a:pt x="20775" y="33425"/>
                </a:cubicBezTo>
                <a:cubicBezTo>
                  <a:pt x="22764" y="32374"/>
                  <a:pt x="23772" y="30655"/>
                  <a:pt x="23772" y="28211"/>
                </a:cubicBezTo>
                <a:lnTo>
                  <a:pt x="23772" y="22827"/>
                </a:lnTo>
                <a:cubicBezTo>
                  <a:pt x="21997" y="22827"/>
                  <a:pt x="20221" y="22941"/>
                  <a:pt x="18388" y="23154"/>
                </a:cubicBezTo>
                <a:cubicBezTo>
                  <a:pt x="16556" y="23381"/>
                  <a:pt x="14723" y="23708"/>
                  <a:pt x="12777" y="24205"/>
                </a:cubicBezTo>
                <a:cubicBezTo>
                  <a:pt x="10845" y="24660"/>
                  <a:pt x="9282" y="25328"/>
                  <a:pt x="8117" y="26322"/>
                </a:cubicBezTo>
                <a:cubicBezTo>
                  <a:pt x="6895" y="27203"/>
                  <a:pt x="6284" y="28325"/>
                  <a:pt x="6284" y="29589"/>
                </a:cubicBezTo>
                <a:close/>
              </a:path>
            </a:pathLst>
          </a:custGeom>
          <a:solidFill>
            <a:srgbClr val="000000"/>
          </a:solidFill>
          <a:ln w="14206" cap="flat">
            <a:noFill/>
            <a:prstDash val="solid"/>
            <a:miter/>
          </a:ln>
        </p:spPr>
        <p:txBody>
          <a:bodyPr rtlCol="0" anchor="ctr"/>
          <a:lstStyle/>
          <a:p>
            <a:endParaRPr lang="en-AE"/>
          </a:p>
        </p:txBody>
      </p:sp>
      <p:sp>
        <p:nvSpPr>
          <p:cNvPr id="345" name="Freeform: Shape 344">
            <a:extLst>
              <a:ext uri="{FF2B5EF4-FFF2-40B4-BE49-F238E27FC236}">
                <a16:creationId xmlns:a16="http://schemas.microsoft.com/office/drawing/2014/main" id="{87D77F86-597D-E0F2-150E-7C9AB6A4660A}"/>
              </a:ext>
            </a:extLst>
          </p:cNvPr>
          <p:cNvSpPr/>
          <p:nvPr/>
        </p:nvSpPr>
        <p:spPr>
          <a:xfrm>
            <a:off x="5602462" y="2871701"/>
            <a:ext cx="47632" cy="60986"/>
          </a:xfrm>
          <a:custGeom>
            <a:avLst/>
            <a:gdLst>
              <a:gd name="connsiteX0" fmla="*/ 78 w 30302"/>
              <a:gd name="connsiteY0" fmla="*/ 38809 h 38797"/>
              <a:gd name="connsiteX1" fmla="*/ 78 w 30302"/>
              <a:gd name="connsiteY1" fmla="*/ 409 h 38797"/>
              <a:gd name="connsiteX2" fmla="*/ 6243 w 30302"/>
              <a:gd name="connsiteY2" fmla="*/ 409 h 38797"/>
              <a:gd name="connsiteX3" fmla="*/ 6243 w 30302"/>
              <a:gd name="connsiteY3" fmla="*/ 6405 h 38797"/>
              <a:gd name="connsiteX4" fmla="*/ 18731 w 30302"/>
              <a:gd name="connsiteY4" fmla="*/ 12 h 38797"/>
              <a:gd name="connsiteX5" fmla="*/ 24115 w 30302"/>
              <a:gd name="connsiteY5" fmla="*/ 964 h 38797"/>
              <a:gd name="connsiteX6" fmla="*/ 27553 w 30302"/>
              <a:gd name="connsiteY6" fmla="*/ 3237 h 38797"/>
              <a:gd name="connsiteX7" fmla="*/ 29386 w 30302"/>
              <a:gd name="connsiteY7" fmla="*/ 6674 h 38797"/>
              <a:gd name="connsiteX8" fmla="*/ 30224 w 30302"/>
              <a:gd name="connsiteY8" fmla="*/ 10397 h 38797"/>
              <a:gd name="connsiteX9" fmla="*/ 30380 w 30302"/>
              <a:gd name="connsiteY9" fmla="*/ 14218 h 38797"/>
              <a:gd name="connsiteX10" fmla="*/ 30380 w 30302"/>
              <a:gd name="connsiteY10" fmla="*/ 38809 h 38797"/>
              <a:gd name="connsiteX11" fmla="*/ 23717 w 30302"/>
              <a:gd name="connsiteY11" fmla="*/ 38809 h 38797"/>
              <a:gd name="connsiteX12" fmla="*/ 23717 w 30302"/>
              <a:gd name="connsiteY12" fmla="*/ 14829 h 38797"/>
              <a:gd name="connsiteX13" fmla="*/ 23717 w 30302"/>
              <a:gd name="connsiteY13" fmla="*/ 12556 h 38797"/>
              <a:gd name="connsiteX14" fmla="*/ 23220 w 30302"/>
              <a:gd name="connsiteY14" fmla="*/ 10112 h 38797"/>
              <a:gd name="connsiteX15" fmla="*/ 21899 w 30302"/>
              <a:gd name="connsiteY15" fmla="*/ 7626 h 38797"/>
              <a:gd name="connsiteX16" fmla="*/ 19455 w 30302"/>
              <a:gd name="connsiteY16" fmla="*/ 5950 h 38797"/>
              <a:gd name="connsiteX17" fmla="*/ 15407 w 30302"/>
              <a:gd name="connsiteY17" fmla="*/ 5240 h 38797"/>
              <a:gd name="connsiteX18" fmla="*/ 8744 w 30302"/>
              <a:gd name="connsiteY18" fmla="*/ 9061 h 38797"/>
              <a:gd name="connsiteX19" fmla="*/ 6741 w 30302"/>
              <a:gd name="connsiteY19" fmla="*/ 18338 h 38797"/>
              <a:gd name="connsiteX20" fmla="*/ 6741 w 30302"/>
              <a:gd name="connsiteY20" fmla="*/ 38809 h 3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02" h="38797">
                <a:moveTo>
                  <a:pt x="78" y="38809"/>
                </a:moveTo>
                <a:lnTo>
                  <a:pt x="78" y="409"/>
                </a:lnTo>
                <a:lnTo>
                  <a:pt x="6243" y="409"/>
                </a:lnTo>
                <a:lnTo>
                  <a:pt x="6243" y="6405"/>
                </a:lnTo>
                <a:cubicBezTo>
                  <a:pt x="9568" y="2128"/>
                  <a:pt x="13730" y="12"/>
                  <a:pt x="18731" y="12"/>
                </a:cubicBezTo>
                <a:cubicBezTo>
                  <a:pt x="20833" y="12"/>
                  <a:pt x="22609" y="296"/>
                  <a:pt x="24115" y="964"/>
                </a:cubicBezTo>
                <a:cubicBezTo>
                  <a:pt x="25664" y="1574"/>
                  <a:pt x="26772" y="2356"/>
                  <a:pt x="27553" y="3237"/>
                </a:cubicBezTo>
                <a:cubicBezTo>
                  <a:pt x="28391" y="4174"/>
                  <a:pt x="29002" y="5296"/>
                  <a:pt x="29386" y="6674"/>
                </a:cubicBezTo>
                <a:cubicBezTo>
                  <a:pt x="29826" y="8067"/>
                  <a:pt x="30110" y="9345"/>
                  <a:pt x="30224" y="10397"/>
                </a:cubicBezTo>
                <a:cubicBezTo>
                  <a:pt x="30323" y="11505"/>
                  <a:pt x="30380" y="12783"/>
                  <a:pt x="30380" y="14218"/>
                </a:cubicBezTo>
                <a:lnTo>
                  <a:pt x="30380" y="38809"/>
                </a:lnTo>
                <a:lnTo>
                  <a:pt x="23717" y="38809"/>
                </a:lnTo>
                <a:lnTo>
                  <a:pt x="23717" y="14829"/>
                </a:lnTo>
                <a:cubicBezTo>
                  <a:pt x="23717" y="13891"/>
                  <a:pt x="23717" y="13110"/>
                  <a:pt x="23717" y="12556"/>
                </a:cubicBezTo>
                <a:cubicBezTo>
                  <a:pt x="23675" y="12002"/>
                  <a:pt x="23504" y="11178"/>
                  <a:pt x="23220" y="10112"/>
                </a:cubicBezTo>
                <a:cubicBezTo>
                  <a:pt x="22893" y="9061"/>
                  <a:pt x="22453" y="8237"/>
                  <a:pt x="21899" y="7626"/>
                </a:cubicBezTo>
                <a:cubicBezTo>
                  <a:pt x="21387" y="7015"/>
                  <a:pt x="20563" y="6461"/>
                  <a:pt x="19455" y="5950"/>
                </a:cubicBezTo>
                <a:cubicBezTo>
                  <a:pt x="18347" y="5453"/>
                  <a:pt x="17012" y="5240"/>
                  <a:pt x="15407" y="5240"/>
                </a:cubicBezTo>
                <a:cubicBezTo>
                  <a:pt x="12352" y="5240"/>
                  <a:pt x="10122" y="6518"/>
                  <a:pt x="8744" y="9061"/>
                </a:cubicBezTo>
                <a:cubicBezTo>
                  <a:pt x="7408" y="11618"/>
                  <a:pt x="6741" y="14673"/>
                  <a:pt x="6741" y="18338"/>
                </a:cubicBezTo>
                <a:lnTo>
                  <a:pt x="6741" y="38809"/>
                </a:lnTo>
                <a:close/>
              </a:path>
            </a:pathLst>
          </a:custGeom>
          <a:solidFill>
            <a:srgbClr val="000000"/>
          </a:solidFill>
          <a:ln w="14206" cap="flat">
            <a:noFill/>
            <a:prstDash val="solid"/>
            <a:miter/>
          </a:ln>
        </p:spPr>
        <p:txBody>
          <a:bodyPr rtlCol="0" anchor="ctr"/>
          <a:lstStyle/>
          <a:p>
            <a:endParaRPr lang="en-AE"/>
          </a:p>
        </p:txBody>
      </p:sp>
      <p:sp>
        <p:nvSpPr>
          <p:cNvPr id="346" name="Freeform: Shape 345">
            <a:extLst>
              <a:ext uri="{FF2B5EF4-FFF2-40B4-BE49-F238E27FC236}">
                <a16:creationId xmlns:a16="http://schemas.microsoft.com/office/drawing/2014/main" id="{26C3A107-FA1A-FD94-7BF3-4171DCE8E9B0}"/>
              </a:ext>
            </a:extLst>
          </p:cNvPr>
          <p:cNvSpPr/>
          <p:nvPr/>
        </p:nvSpPr>
        <p:spPr>
          <a:xfrm>
            <a:off x="5664499" y="2871701"/>
            <a:ext cx="61410" cy="88543"/>
          </a:xfrm>
          <a:custGeom>
            <a:avLst/>
            <a:gdLst>
              <a:gd name="connsiteX0" fmla="*/ 79 w 39067"/>
              <a:gd name="connsiteY0" fmla="*/ 44805 h 56328"/>
              <a:gd name="connsiteX1" fmla="*/ 5563 w 39067"/>
              <a:gd name="connsiteY1" fmla="*/ 36040 h 56328"/>
              <a:gd name="connsiteX2" fmla="*/ 3404 w 39067"/>
              <a:gd name="connsiteY2" fmla="*/ 29604 h 56328"/>
              <a:gd name="connsiteX3" fmla="*/ 5904 w 39067"/>
              <a:gd name="connsiteY3" fmla="*/ 22444 h 56328"/>
              <a:gd name="connsiteX4" fmla="*/ 5904 w 39067"/>
              <a:gd name="connsiteY4" fmla="*/ 22330 h 56328"/>
              <a:gd name="connsiteX5" fmla="*/ 3077 w 39067"/>
              <a:gd name="connsiteY5" fmla="*/ 13892 h 56328"/>
              <a:gd name="connsiteX6" fmla="*/ 7126 w 39067"/>
              <a:gd name="connsiteY6" fmla="*/ 3961 h 56328"/>
              <a:gd name="connsiteX7" fmla="*/ 16672 w 39067"/>
              <a:gd name="connsiteY7" fmla="*/ 12 h 56328"/>
              <a:gd name="connsiteX8" fmla="*/ 24997 w 39067"/>
              <a:gd name="connsiteY8" fmla="*/ 2853 h 56328"/>
              <a:gd name="connsiteX9" fmla="*/ 24827 w 39067"/>
              <a:gd name="connsiteY9" fmla="*/ 2683 h 56328"/>
              <a:gd name="connsiteX10" fmla="*/ 38195 w 39067"/>
              <a:gd name="connsiteY10" fmla="*/ 12 h 56328"/>
              <a:gd name="connsiteX11" fmla="*/ 39147 w 39067"/>
              <a:gd name="connsiteY11" fmla="*/ 5396 h 56328"/>
              <a:gd name="connsiteX12" fmla="*/ 34090 w 39067"/>
              <a:gd name="connsiteY12" fmla="*/ 5126 h 56328"/>
              <a:gd name="connsiteX13" fmla="*/ 27711 w 39067"/>
              <a:gd name="connsiteY13" fmla="*/ 5453 h 56328"/>
              <a:gd name="connsiteX14" fmla="*/ 26929 w 39067"/>
              <a:gd name="connsiteY14" fmla="*/ 4785 h 56328"/>
              <a:gd name="connsiteX15" fmla="*/ 30268 w 39067"/>
              <a:gd name="connsiteY15" fmla="*/ 13892 h 56328"/>
              <a:gd name="connsiteX16" fmla="*/ 26375 w 39067"/>
              <a:gd name="connsiteY16" fmla="*/ 23666 h 56328"/>
              <a:gd name="connsiteX17" fmla="*/ 16672 w 39067"/>
              <a:gd name="connsiteY17" fmla="*/ 27828 h 56328"/>
              <a:gd name="connsiteX18" fmla="*/ 8901 w 39067"/>
              <a:gd name="connsiteY18" fmla="*/ 25214 h 56328"/>
              <a:gd name="connsiteX19" fmla="*/ 7950 w 39067"/>
              <a:gd name="connsiteY19" fmla="*/ 28382 h 56328"/>
              <a:gd name="connsiteX20" fmla="*/ 8958 w 39067"/>
              <a:gd name="connsiteY20" fmla="*/ 31536 h 56328"/>
              <a:gd name="connsiteX21" fmla="*/ 12723 w 39067"/>
              <a:gd name="connsiteY21" fmla="*/ 32928 h 56328"/>
              <a:gd name="connsiteX22" fmla="*/ 19116 w 39067"/>
              <a:gd name="connsiteY22" fmla="*/ 32928 h 56328"/>
              <a:gd name="connsiteX23" fmla="*/ 24216 w 39067"/>
              <a:gd name="connsiteY23" fmla="*/ 33156 h 56328"/>
              <a:gd name="connsiteX24" fmla="*/ 29373 w 39067"/>
              <a:gd name="connsiteY24" fmla="*/ 34093 h 56328"/>
              <a:gd name="connsiteX25" fmla="*/ 34587 w 39067"/>
              <a:gd name="connsiteY25" fmla="*/ 36707 h 56328"/>
              <a:gd name="connsiteX26" fmla="*/ 37527 w 39067"/>
              <a:gd name="connsiteY26" fmla="*/ 41637 h 56328"/>
              <a:gd name="connsiteX27" fmla="*/ 37982 w 39067"/>
              <a:gd name="connsiteY27" fmla="*/ 44748 h 56328"/>
              <a:gd name="connsiteX28" fmla="*/ 32427 w 39067"/>
              <a:gd name="connsiteY28" fmla="*/ 53016 h 56328"/>
              <a:gd name="connsiteX29" fmla="*/ 19059 w 39067"/>
              <a:gd name="connsiteY29" fmla="*/ 56341 h 56328"/>
              <a:gd name="connsiteX30" fmla="*/ 5620 w 39067"/>
              <a:gd name="connsiteY30" fmla="*/ 53016 h 56328"/>
              <a:gd name="connsiteX31" fmla="*/ 136 w 39067"/>
              <a:gd name="connsiteY31" fmla="*/ 44805 h 56328"/>
              <a:gd name="connsiteX32" fmla="*/ 6074 w 39067"/>
              <a:gd name="connsiteY32" fmla="*/ 44805 h 56328"/>
              <a:gd name="connsiteX33" fmla="*/ 8404 w 39067"/>
              <a:gd name="connsiteY33" fmla="*/ 48626 h 56328"/>
              <a:gd name="connsiteX34" fmla="*/ 13448 w 39067"/>
              <a:gd name="connsiteY34" fmla="*/ 50800 h 56328"/>
              <a:gd name="connsiteX35" fmla="*/ 18945 w 39067"/>
              <a:gd name="connsiteY35" fmla="*/ 51468 h 56328"/>
              <a:gd name="connsiteX36" fmla="*/ 28151 w 39067"/>
              <a:gd name="connsiteY36" fmla="*/ 49635 h 56328"/>
              <a:gd name="connsiteX37" fmla="*/ 31987 w 39067"/>
              <a:gd name="connsiteY37" fmla="*/ 44919 h 56328"/>
              <a:gd name="connsiteX38" fmla="*/ 19272 w 39067"/>
              <a:gd name="connsiteY38" fmla="*/ 39037 h 56328"/>
              <a:gd name="connsiteX39" fmla="*/ 13888 w 39067"/>
              <a:gd name="connsiteY39" fmla="*/ 39037 h 56328"/>
              <a:gd name="connsiteX40" fmla="*/ 11459 w 39067"/>
              <a:gd name="connsiteY40" fmla="*/ 39137 h 56328"/>
              <a:gd name="connsiteX41" fmla="*/ 7566 w 39067"/>
              <a:gd name="connsiteY41" fmla="*/ 41083 h 56328"/>
              <a:gd name="connsiteX42" fmla="*/ 6074 w 39067"/>
              <a:gd name="connsiteY42" fmla="*/ 44805 h 56328"/>
              <a:gd name="connsiteX43" fmla="*/ 9072 w 39067"/>
              <a:gd name="connsiteY43" fmla="*/ 13892 h 56328"/>
              <a:gd name="connsiteX44" fmla="*/ 11118 w 39067"/>
              <a:gd name="connsiteY44" fmla="*/ 20441 h 56328"/>
              <a:gd name="connsiteX45" fmla="*/ 16729 w 39067"/>
              <a:gd name="connsiteY45" fmla="*/ 22828 h 56328"/>
              <a:gd name="connsiteX46" fmla="*/ 22000 w 39067"/>
              <a:gd name="connsiteY46" fmla="*/ 20768 h 56328"/>
              <a:gd name="connsiteX47" fmla="*/ 24330 w 39067"/>
              <a:gd name="connsiteY47" fmla="*/ 13835 h 56328"/>
              <a:gd name="connsiteX48" fmla="*/ 22213 w 39067"/>
              <a:gd name="connsiteY48" fmla="*/ 7343 h 56328"/>
              <a:gd name="connsiteX49" fmla="*/ 16672 w 39067"/>
              <a:gd name="connsiteY49" fmla="*/ 4842 h 56328"/>
              <a:gd name="connsiteX50" fmla="*/ 11402 w 39067"/>
              <a:gd name="connsiteY50" fmla="*/ 6959 h 56328"/>
              <a:gd name="connsiteX51" fmla="*/ 9072 w 39067"/>
              <a:gd name="connsiteY51" fmla="*/ 13892 h 5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067" h="56328">
                <a:moveTo>
                  <a:pt x="79" y="44805"/>
                </a:moveTo>
                <a:cubicBezTo>
                  <a:pt x="79" y="41140"/>
                  <a:pt x="1912" y="38199"/>
                  <a:pt x="5563" y="36040"/>
                </a:cubicBezTo>
                <a:cubicBezTo>
                  <a:pt x="4128" y="33980"/>
                  <a:pt x="3404" y="31820"/>
                  <a:pt x="3404" y="29604"/>
                </a:cubicBezTo>
                <a:cubicBezTo>
                  <a:pt x="3404" y="27047"/>
                  <a:pt x="4242" y="24660"/>
                  <a:pt x="5904" y="22444"/>
                </a:cubicBezTo>
                <a:lnTo>
                  <a:pt x="5904" y="22330"/>
                </a:lnTo>
                <a:cubicBezTo>
                  <a:pt x="4014" y="19887"/>
                  <a:pt x="3077" y="17117"/>
                  <a:pt x="3077" y="13892"/>
                </a:cubicBezTo>
                <a:cubicBezTo>
                  <a:pt x="3077" y="9900"/>
                  <a:pt x="4455" y="6561"/>
                  <a:pt x="7126" y="3961"/>
                </a:cubicBezTo>
                <a:cubicBezTo>
                  <a:pt x="9839" y="1291"/>
                  <a:pt x="13007" y="12"/>
                  <a:pt x="16672" y="12"/>
                </a:cubicBezTo>
                <a:cubicBezTo>
                  <a:pt x="19556" y="12"/>
                  <a:pt x="22327" y="964"/>
                  <a:pt x="24997" y="2853"/>
                </a:cubicBezTo>
                <a:lnTo>
                  <a:pt x="24827" y="2683"/>
                </a:lnTo>
                <a:cubicBezTo>
                  <a:pt x="29046" y="907"/>
                  <a:pt x="33479" y="12"/>
                  <a:pt x="38195" y="12"/>
                </a:cubicBezTo>
                <a:lnTo>
                  <a:pt x="39147" y="5396"/>
                </a:lnTo>
                <a:cubicBezTo>
                  <a:pt x="37428" y="5240"/>
                  <a:pt x="35752" y="5126"/>
                  <a:pt x="34090" y="5126"/>
                </a:cubicBezTo>
                <a:cubicBezTo>
                  <a:pt x="33933" y="5126"/>
                  <a:pt x="31816" y="5240"/>
                  <a:pt x="27711" y="5453"/>
                </a:cubicBezTo>
                <a:lnTo>
                  <a:pt x="26929" y="4785"/>
                </a:lnTo>
                <a:cubicBezTo>
                  <a:pt x="29160" y="7840"/>
                  <a:pt x="30268" y="10837"/>
                  <a:pt x="30268" y="13892"/>
                </a:cubicBezTo>
                <a:cubicBezTo>
                  <a:pt x="30268" y="17614"/>
                  <a:pt x="28989" y="20824"/>
                  <a:pt x="26375" y="23666"/>
                </a:cubicBezTo>
                <a:cubicBezTo>
                  <a:pt x="23775" y="26436"/>
                  <a:pt x="20494" y="27828"/>
                  <a:pt x="16672" y="27828"/>
                </a:cubicBezTo>
                <a:cubicBezTo>
                  <a:pt x="14172" y="27828"/>
                  <a:pt x="11558" y="26933"/>
                  <a:pt x="8901" y="25214"/>
                </a:cubicBezTo>
                <a:cubicBezTo>
                  <a:pt x="8234" y="26493"/>
                  <a:pt x="7950" y="27544"/>
                  <a:pt x="7950" y="28382"/>
                </a:cubicBezTo>
                <a:cubicBezTo>
                  <a:pt x="7950" y="29547"/>
                  <a:pt x="8290" y="30598"/>
                  <a:pt x="8958" y="31536"/>
                </a:cubicBezTo>
                <a:cubicBezTo>
                  <a:pt x="9683" y="32488"/>
                  <a:pt x="10890" y="32928"/>
                  <a:pt x="12723" y="32928"/>
                </a:cubicBezTo>
                <a:lnTo>
                  <a:pt x="19116" y="32928"/>
                </a:lnTo>
                <a:cubicBezTo>
                  <a:pt x="21105" y="32928"/>
                  <a:pt x="22824" y="32985"/>
                  <a:pt x="24216" y="33156"/>
                </a:cubicBezTo>
                <a:cubicBezTo>
                  <a:pt x="25608" y="33255"/>
                  <a:pt x="27327" y="33596"/>
                  <a:pt x="29373" y="34093"/>
                </a:cubicBezTo>
                <a:cubicBezTo>
                  <a:pt x="31490" y="34534"/>
                  <a:pt x="33209" y="35429"/>
                  <a:pt x="34587" y="36707"/>
                </a:cubicBezTo>
                <a:cubicBezTo>
                  <a:pt x="35979" y="37972"/>
                  <a:pt x="36973" y="39648"/>
                  <a:pt x="37527" y="41637"/>
                </a:cubicBezTo>
                <a:cubicBezTo>
                  <a:pt x="37812" y="42745"/>
                  <a:pt x="37925" y="43810"/>
                  <a:pt x="37982" y="44748"/>
                </a:cubicBezTo>
                <a:cubicBezTo>
                  <a:pt x="37982" y="48016"/>
                  <a:pt x="36149" y="50800"/>
                  <a:pt x="32427" y="53016"/>
                </a:cubicBezTo>
                <a:cubicBezTo>
                  <a:pt x="28705" y="55232"/>
                  <a:pt x="24273" y="56341"/>
                  <a:pt x="19059" y="56341"/>
                </a:cubicBezTo>
                <a:cubicBezTo>
                  <a:pt x="13789" y="56341"/>
                  <a:pt x="9285" y="55232"/>
                  <a:pt x="5620" y="53016"/>
                </a:cubicBezTo>
                <a:cubicBezTo>
                  <a:pt x="1969" y="50800"/>
                  <a:pt x="136" y="48072"/>
                  <a:pt x="136" y="44805"/>
                </a:cubicBezTo>
                <a:close/>
                <a:moveTo>
                  <a:pt x="6074" y="44805"/>
                </a:moveTo>
                <a:cubicBezTo>
                  <a:pt x="6074" y="46297"/>
                  <a:pt x="6842" y="47575"/>
                  <a:pt x="8404" y="48626"/>
                </a:cubicBezTo>
                <a:cubicBezTo>
                  <a:pt x="9896" y="49692"/>
                  <a:pt x="11615" y="50402"/>
                  <a:pt x="13448" y="50800"/>
                </a:cubicBezTo>
                <a:cubicBezTo>
                  <a:pt x="15337" y="51240"/>
                  <a:pt x="17170" y="51468"/>
                  <a:pt x="18945" y="51468"/>
                </a:cubicBezTo>
                <a:cubicBezTo>
                  <a:pt x="22554" y="51468"/>
                  <a:pt x="25608" y="50857"/>
                  <a:pt x="28151" y="49635"/>
                </a:cubicBezTo>
                <a:cubicBezTo>
                  <a:pt x="30708" y="48413"/>
                  <a:pt x="31987" y="46851"/>
                  <a:pt x="31987" y="44919"/>
                </a:cubicBezTo>
                <a:cubicBezTo>
                  <a:pt x="31987" y="40969"/>
                  <a:pt x="27768" y="39037"/>
                  <a:pt x="19272" y="39037"/>
                </a:cubicBezTo>
                <a:lnTo>
                  <a:pt x="13888" y="39037"/>
                </a:lnTo>
                <a:lnTo>
                  <a:pt x="11459" y="39137"/>
                </a:lnTo>
                <a:cubicBezTo>
                  <a:pt x="9839" y="39307"/>
                  <a:pt x="8518" y="39918"/>
                  <a:pt x="7566" y="41083"/>
                </a:cubicBezTo>
                <a:cubicBezTo>
                  <a:pt x="6571" y="42191"/>
                  <a:pt x="6074" y="43469"/>
                  <a:pt x="6074" y="44805"/>
                </a:cubicBezTo>
                <a:close/>
                <a:moveTo>
                  <a:pt x="9072" y="13892"/>
                </a:moveTo>
                <a:cubicBezTo>
                  <a:pt x="9072" y="16605"/>
                  <a:pt x="9725" y="18779"/>
                  <a:pt x="11118" y="20441"/>
                </a:cubicBezTo>
                <a:cubicBezTo>
                  <a:pt x="12567" y="22046"/>
                  <a:pt x="14399" y="22828"/>
                  <a:pt x="16729" y="22828"/>
                </a:cubicBezTo>
                <a:cubicBezTo>
                  <a:pt x="18661" y="22828"/>
                  <a:pt x="20437" y="22160"/>
                  <a:pt x="22000" y="20768"/>
                </a:cubicBezTo>
                <a:cubicBezTo>
                  <a:pt x="23548" y="19390"/>
                  <a:pt x="24330" y="17060"/>
                  <a:pt x="24330" y="13835"/>
                </a:cubicBezTo>
                <a:cubicBezTo>
                  <a:pt x="24330" y="11121"/>
                  <a:pt x="23605" y="8948"/>
                  <a:pt x="22213" y="7343"/>
                </a:cubicBezTo>
                <a:cubicBezTo>
                  <a:pt x="20835" y="5680"/>
                  <a:pt x="19002" y="4842"/>
                  <a:pt x="16672" y="4842"/>
                </a:cubicBezTo>
                <a:cubicBezTo>
                  <a:pt x="14726" y="4842"/>
                  <a:pt x="12950" y="5567"/>
                  <a:pt x="11402" y="6959"/>
                </a:cubicBezTo>
                <a:cubicBezTo>
                  <a:pt x="9839" y="8337"/>
                  <a:pt x="9072" y="10667"/>
                  <a:pt x="9072" y="13892"/>
                </a:cubicBezTo>
                <a:close/>
              </a:path>
            </a:pathLst>
          </a:custGeom>
          <a:solidFill>
            <a:srgbClr val="000000"/>
          </a:solidFill>
          <a:ln w="14206" cap="flat">
            <a:noFill/>
            <a:prstDash val="solid"/>
            <a:miter/>
          </a:ln>
        </p:spPr>
        <p:txBody>
          <a:bodyPr rtlCol="0" anchor="ctr"/>
          <a:lstStyle/>
          <a:p>
            <a:endParaRPr lang="en-AE"/>
          </a:p>
        </p:txBody>
      </p:sp>
      <p:sp>
        <p:nvSpPr>
          <p:cNvPr id="347" name="Freeform: Shape 346">
            <a:extLst>
              <a:ext uri="{FF2B5EF4-FFF2-40B4-BE49-F238E27FC236}">
                <a16:creationId xmlns:a16="http://schemas.microsoft.com/office/drawing/2014/main" id="{E2403678-734C-BA1D-61C7-D728D2A6BCE7}"/>
              </a:ext>
            </a:extLst>
          </p:cNvPr>
          <p:cNvSpPr/>
          <p:nvPr/>
        </p:nvSpPr>
        <p:spPr>
          <a:xfrm>
            <a:off x="5732543" y="2870920"/>
            <a:ext cx="50847" cy="63242"/>
          </a:xfrm>
          <a:custGeom>
            <a:avLst/>
            <a:gdLst>
              <a:gd name="connsiteX0" fmla="*/ 81 w 32347"/>
              <a:gd name="connsiteY0" fmla="*/ 20000 h 40232"/>
              <a:gd name="connsiteX1" fmla="*/ 5181 w 32347"/>
              <a:gd name="connsiteY1" fmla="*/ 5794 h 40232"/>
              <a:gd name="connsiteX2" fmla="*/ 17228 w 32347"/>
              <a:gd name="connsiteY2" fmla="*/ 12 h 40232"/>
              <a:gd name="connsiteX3" fmla="*/ 22058 w 32347"/>
              <a:gd name="connsiteY3" fmla="*/ 850 h 40232"/>
              <a:gd name="connsiteX4" fmla="*/ 26718 w 32347"/>
              <a:gd name="connsiteY4" fmla="*/ 3506 h 40232"/>
              <a:gd name="connsiteX5" fmla="*/ 30653 w 32347"/>
              <a:gd name="connsiteY5" fmla="*/ 9118 h 40232"/>
              <a:gd name="connsiteX6" fmla="*/ 32428 w 32347"/>
              <a:gd name="connsiteY6" fmla="*/ 18054 h 40232"/>
              <a:gd name="connsiteX7" fmla="*/ 32428 w 32347"/>
              <a:gd name="connsiteY7" fmla="*/ 20497 h 40232"/>
              <a:gd name="connsiteX8" fmla="*/ 6019 w 32347"/>
              <a:gd name="connsiteY8" fmla="*/ 20497 h 40232"/>
              <a:gd name="connsiteX9" fmla="*/ 9897 w 32347"/>
              <a:gd name="connsiteY9" fmla="*/ 30982 h 40232"/>
              <a:gd name="connsiteX10" fmla="*/ 18606 w 32347"/>
              <a:gd name="connsiteY10" fmla="*/ 34974 h 40232"/>
              <a:gd name="connsiteX11" fmla="*/ 31533 w 32347"/>
              <a:gd name="connsiteY11" fmla="*/ 30257 h 40232"/>
              <a:gd name="connsiteX12" fmla="*/ 32102 w 32347"/>
              <a:gd name="connsiteY12" fmla="*/ 35869 h 40232"/>
              <a:gd name="connsiteX13" fmla="*/ 18606 w 32347"/>
              <a:gd name="connsiteY13" fmla="*/ 40244 h 40232"/>
              <a:gd name="connsiteX14" fmla="*/ 5237 w 32347"/>
              <a:gd name="connsiteY14" fmla="*/ 34249 h 40232"/>
              <a:gd name="connsiteX15" fmla="*/ 81 w 32347"/>
              <a:gd name="connsiteY15" fmla="*/ 20000 h 40232"/>
              <a:gd name="connsiteX16" fmla="*/ 6402 w 32347"/>
              <a:gd name="connsiteY16" fmla="*/ 15838 h 40232"/>
              <a:gd name="connsiteX17" fmla="*/ 27542 w 32347"/>
              <a:gd name="connsiteY17" fmla="*/ 15838 h 40232"/>
              <a:gd name="connsiteX18" fmla="*/ 25709 w 32347"/>
              <a:gd name="connsiteY18" fmla="*/ 10226 h 40232"/>
              <a:gd name="connsiteX19" fmla="*/ 22711 w 32347"/>
              <a:gd name="connsiteY19" fmla="*/ 6959 h 40232"/>
              <a:gd name="connsiteX20" fmla="*/ 19714 w 32347"/>
              <a:gd name="connsiteY20" fmla="*/ 5623 h 40232"/>
              <a:gd name="connsiteX21" fmla="*/ 17228 w 32347"/>
              <a:gd name="connsiteY21" fmla="*/ 5282 h 40232"/>
              <a:gd name="connsiteX22" fmla="*/ 10067 w 32347"/>
              <a:gd name="connsiteY22" fmla="*/ 8621 h 40232"/>
              <a:gd name="connsiteX23" fmla="*/ 6402 w 32347"/>
              <a:gd name="connsiteY23" fmla="*/ 15894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347" h="40232">
                <a:moveTo>
                  <a:pt x="81" y="20000"/>
                </a:moveTo>
                <a:cubicBezTo>
                  <a:pt x="81" y="14389"/>
                  <a:pt x="1743" y="9615"/>
                  <a:pt x="5181" y="5794"/>
                </a:cubicBezTo>
                <a:cubicBezTo>
                  <a:pt x="8619" y="1901"/>
                  <a:pt x="12610" y="12"/>
                  <a:pt x="17228" y="12"/>
                </a:cubicBezTo>
                <a:cubicBezTo>
                  <a:pt x="18946" y="12"/>
                  <a:pt x="20552" y="296"/>
                  <a:pt x="22058" y="850"/>
                </a:cubicBezTo>
                <a:cubicBezTo>
                  <a:pt x="23606" y="1347"/>
                  <a:pt x="25155" y="2242"/>
                  <a:pt x="26718" y="3506"/>
                </a:cubicBezTo>
                <a:cubicBezTo>
                  <a:pt x="28323" y="4728"/>
                  <a:pt x="29601" y="6618"/>
                  <a:pt x="30653" y="9118"/>
                </a:cubicBezTo>
                <a:cubicBezTo>
                  <a:pt x="31647" y="11618"/>
                  <a:pt x="32258" y="14616"/>
                  <a:pt x="32428" y="18054"/>
                </a:cubicBezTo>
                <a:lnTo>
                  <a:pt x="32428" y="20497"/>
                </a:lnTo>
                <a:lnTo>
                  <a:pt x="6019" y="20497"/>
                </a:lnTo>
                <a:cubicBezTo>
                  <a:pt x="6175" y="24774"/>
                  <a:pt x="7454" y="28268"/>
                  <a:pt x="9897" y="30982"/>
                </a:cubicBezTo>
                <a:cubicBezTo>
                  <a:pt x="12341" y="33653"/>
                  <a:pt x="15281" y="34974"/>
                  <a:pt x="18606" y="34974"/>
                </a:cubicBezTo>
                <a:cubicBezTo>
                  <a:pt x="22939" y="34974"/>
                  <a:pt x="27271" y="33368"/>
                  <a:pt x="31533" y="30257"/>
                </a:cubicBezTo>
                <a:lnTo>
                  <a:pt x="32102" y="35869"/>
                </a:lnTo>
                <a:cubicBezTo>
                  <a:pt x="27769" y="38753"/>
                  <a:pt x="23265" y="40188"/>
                  <a:pt x="18606" y="40244"/>
                </a:cubicBezTo>
                <a:cubicBezTo>
                  <a:pt x="13221" y="40244"/>
                  <a:pt x="8732" y="38255"/>
                  <a:pt x="5237" y="34249"/>
                </a:cubicBezTo>
                <a:cubicBezTo>
                  <a:pt x="1799" y="30200"/>
                  <a:pt x="81" y="25484"/>
                  <a:pt x="81" y="20000"/>
                </a:cubicBezTo>
                <a:close/>
                <a:moveTo>
                  <a:pt x="6402" y="15838"/>
                </a:moveTo>
                <a:lnTo>
                  <a:pt x="27542" y="15838"/>
                </a:lnTo>
                <a:cubicBezTo>
                  <a:pt x="27215" y="13607"/>
                  <a:pt x="26604" y="11775"/>
                  <a:pt x="25709" y="10226"/>
                </a:cubicBezTo>
                <a:cubicBezTo>
                  <a:pt x="24828" y="8678"/>
                  <a:pt x="23834" y="7569"/>
                  <a:pt x="22711" y="6959"/>
                </a:cubicBezTo>
                <a:cubicBezTo>
                  <a:pt x="21603" y="6291"/>
                  <a:pt x="20609" y="5836"/>
                  <a:pt x="19714" y="5623"/>
                </a:cubicBezTo>
                <a:cubicBezTo>
                  <a:pt x="18890" y="5396"/>
                  <a:pt x="18052" y="5282"/>
                  <a:pt x="17228" y="5282"/>
                </a:cubicBezTo>
                <a:cubicBezTo>
                  <a:pt x="14344" y="5282"/>
                  <a:pt x="11957" y="6405"/>
                  <a:pt x="10067" y="8621"/>
                </a:cubicBezTo>
                <a:cubicBezTo>
                  <a:pt x="8178" y="10837"/>
                  <a:pt x="6956" y="13280"/>
                  <a:pt x="6402" y="15894"/>
                </a:cubicBezTo>
                <a:close/>
              </a:path>
            </a:pathLst>
          </a:custGeom>
          <a:solidFill>
            <a:srgbClr val="000000"/>
          </a:solidFill>
          <a:ln w="14206" cap="flat">
            <a:noFill/>
            <a:prstDash val="solid"/>
            <a:miter/>
          </a:ln>
        </p:spPr>
        <p:txBody>
          <a:bodyPr rtlCol="0" anchor="ctr"/>
          <a:lstStyle/>
          <a:p>
            <a:endParaRPr lang="en-AE"/>
          </a:p>
        </p:txBody>
      </p:sp>
      <p:sp>
        <p:nvSpPr>
          <p:cNvPr id="348" name="Freeform: Shape 347">
            <a:extLst>
              <a:ext uri="{FF2B5EF4-FFF2-40B4-BE49-F238E27FC236}">
                <a16:creationId xmlns:a16="http://schemas.microsoft.com/office/drawing/2014/main" id="{387C928C-8F3C-D546-D8D3-B00387CDCB47}"/>
              </a:ext>
            </a:extLst>
          </p:cNvPr>
          <p:cNvSpPr/>
          <p:nvPr/>
        </p:nvSpPr>
        <p:spPr>
          <a:xfrm>
            <a:off x="5104114" y="4086060"/>
            <a:ext cx="1902433" cy="236824"/>
          </a:xfrm>
          <a:custGeom>
            <a:avLst/>
            <a:gdLst>
              <a:gd name="connsiteX0" fmla="*/ 87 w 1210260"/>
              <a:gd name="connsiteY0" fmla="*/ 40 h 150659"/>
              <a:gd name="connsiteX1" fmla="*/ 1210348 w 1210260"/>
              <a:gd name="connsiteY1" fmla="*/ 40 h 150659"/>
              <a:gd name="connsiteX2" fmla="*/ 1210348 w 1210260"/>
              <a:gd name="connsiteY2" fmla="*/ 150700 h 150659"/>
              <a:gd name="connsiteX3" fmla="*/ 87 w 1210260"/>
              <a:gd name="connsiteY3" fmla="*/ 150700 h 150659"/>
            </a:gdLst>
            <a:ahLst/>
            <a:cxnLst>
              <a:cxn ang="0">
                <a:pos x="connsiteX0" y="connsiteY0"/>
              </a:cxn>
              <a:cxn ang="0">
                <a:pos x="connsiteX1" y="connsiteY1"/>
              </a:cxn>
              <a:cxn ang="0">
                <a:pos x="connsiteX2" y="connsiteY2"/>
              </a:cxn>
              <a:cxn ang="0">
                <a:pos x="connsiteX3" y="connsiteY3"/>
              </a:cxn>
            </a:cxnLst>
            <a:rect l="l" t="t" r="r" b="b"/>
            <a:pathLst>
              <a:path w="1210260" h="150659">
                <a:moveTo>
                  <a:pt x="87" y="40"/>
                </a:moveTo>
                <a:lnTo>
                  <a:pt x="1210348" y="40"/>
                </a:lnTo>
                <a:lnTo>
                  <a:pt x="1210348" y="150700"/>
                </a:lnTo>
                <a:lnTo>
                  <a:pt x="87" y="150700"/>
                </a:lnTo>
                <a:close/>
              </a:path>
            </a:pathLst>
          </a:custGeom>
          <a:solidFill>
            <a:srgbClr val="F2F2F2"/>
          </a:solidFill>
          <a:ln w="14206" cap="flat">
            <a:noFill/>
            <a:prstDash val="solid"/>
            <a:miter/>
          </a:ln>
        </p:spPr>
        <p:txBody>
          <a:bodyPr rtlCol="0" anchor="ctr"/>
          <a:lstStyle/>
          <a:p>
            <a:endParaRPr lang="en-AE"/>
          </a:p>
        </p:txBody>
      </p:sp>
      <p:sp>
        <p:nvSpPr>
          <p:cNvPr id="349" name="Freeform: Shape 348">
            <a:extLst>
              <a:ext uri="{FF2B5EF4-FFF2-40B4-BE49-F238E27FC236}">
                <a16:creationId xmlns:a16="http://schemas.microsoft.com/office/drawing/2014/main" id="{8DC2384A-E98E-F12A-A8AB-F91F9295FCD3}"/>
              </a:ext>
            </a:extLst>
          </p:cNvPr>
          <p:cNvSpPr/>
          <p:nvPr/>
        </p:nvSpPr>
        <p:spPr>
          <a:xfrm>
            <a:off x="5222829" y="4165805"/>
            <a:ext cx="44661" cy="63242"/>
          </a:xfrm>
          <a:custGeom>
            <a:avLst/>
            <a:gdLst>
              <a:gd name="connsiteX0" fmla="*/ 69 w 28412"/>
              <a:gd name="connsiteY0" fmla="*/ 36380 h 40232"/>
              <a:gd name="connsiteX1" fmla="*/ 1135 w 28412"/>
              <a:gd name="connsiteY1" fmla="*/ 30612 h 40232"/>
              <a:gd name="connsiteX2" fmla="*/ 2186 w 28412"/>
              <a:gd name="connsiteY2" fmla="*/ 31280 h 40232"/>
              <a:gd name="connsiteX3" fmla="*/ 3621 w 28412"/>
              <a:gd name="connsiteY3" fmla="*/ 32061 h 40232"/>
              <a:gd name="connsiteX4" fmla="*/ 5184 w 28412"/>
              <a:gd name="connsiteY4" fmla="*/ 32829 h 40232"/>
              <a:gd name="connsiteX5" fmla="*/ 7130 w 28412"/>
              <a:gd name="connsiteY5" fmla="*/ 33667 h 40232"/>
              <a:gd name="connsiteX6" fmla="*/ 9176 w 28412"/>
              <a:gd name="connsiteY6" fmla="*/ 34278 h 40232"/>
              <a:gd name="connsiteX7" fmla="*/ 11733 w 28412"/>
              <a:gd name="connsiteY7" fmla="*/ 34775 h 40232"/>
              <a:gd name="connsiteX8" fmla="*/ 14503 w 28412"/>
              <a:gd name="connsiteY8" fmla="*/ 34889 h 40232"/>
              <a:gd name="connsiteX9" fmla="*/ 20555 w 28412"/>
              <a:gd name="connsiteY9" fmla="*/ 33113 h 40232"/>
              <a:gd name="connsiteX10" fmla="*/ 22445 w 28412"/>
              <a:gd name="connsiteY10" fmla="*/ 29064 h 40232"/>
              <a:gd name="connsiteX11" fmla="*/ 20882 w 28412"/>
              <a:gd name="connsiteY11" fmla="*/ 25512 h 40232"/>
              <a:gd name="connsiteX12" fmla="*/ 17671 w 28412"/>
              <a:gd name="connsiteY12" fmla="*/ 23623 h 40232"/>
              <a:gd name="connsiteX13" fmla="*/ 13835 w 28412"/>
              <a:gd name="connsiteY13" fmla="*/ 22785 h 40232"/>
              <a:gd name="connsiteX14" fmla="*/ 9502 w 28412"/>
              <a:gd name="connsiteY14" fmla="*/ 21733 h 40232"/>
              <a:gd name="connsiteX15" fmla="*/ 3294 w 28412"/>
              <a:gd name="connsiteY15" fmla="*/ 17955 h 40232"/>
              <a:gd name="connsiteX16" fmla="*/ 623 w 28412"/>
              <a:gd name="connsiteY16" fmla="*/ 11249 h 40232"/>
              <a:gd name="connsiteX17" fmla="*/ 1192 w 28412"/>
              <a:gd name="connsiteY17" fmla="*/ 7527 h 40232"/>
              <a:gd name="connsiteX18" fmla="*/ 3181 w 28412"/>
              <a:gd name="connsiteY18" fmla="*/ 3975 h 40232"/>
              <a:gd name="connsiteX19" fmla="*/ 7513 w 28412"/>
              <a:gd name="connsiteY19" fmla="*/ 1091 h 40232"/>
              <a:gd name="connsiteX20" fmla="*/ 14560 w 28412"/>
              <a:gd name="connsiteY20" fmla="*/ 40 h 40232"/>
              <a:gd name="connsiteX21" fmla="*/ 26990 w 28412"/>
              <a:gd name="connsiteY21" fmla="*/ 2640 h 40232"/>
              <a:gd name="connsiteX22" fmla="*/ 26095 w 28412"/>
              <a:gd name="connsiteY22" fmla="*/ 8308 h 40232"/>
              <a:gd name="connsiteX23" fmla="*/ 25101 w 28412"/>
              <a:gd name="connsiteY23" fmla="*/ 7854 h 40232"/>
              <a:gd name="connsiteX24" fmla="*/ 24107 w 28412"/>
              <a:gd name="connsiteY24" fmla="*/ 7356 h 40232"/>
              <a:gd name="connsiteX25" fmla="*/ 23155 w 28412"/>
              <a:gd name="connsiteY25" fmla="*/ 6916 h 40232"/>
              <a:gd name="connsiteX26" fmla="*/ 22047 w 28412"/>
              <a:gd name="connsiteY26" fmla="*/ 6533 h 40232"/>
              <a:gd name="connsiteX27" fmla="*/ 20995 w 28412"/>
              <a:gd name="connsiteY27" fmla="*/ 6078 h 40232"/>
              <a:gd name="connsiteX28" fmla="*/ 19774 w 28412"/>
              <a:gd name="connsiteY28" fmla="*/ 5751 h 40232"/>
              <a:gd name="connsiteX29" fmla="*/ 18552 w 28412"/>
              <a:gd name="connsiteY29" fmla="*/ 5524 h 40232"/>
              <a:gd name="connsiteX30" fmla="*/ 17117 w 28412"/>
              <a:gd name="connsiteY30" fmla="*/ 5311 h 40232"/>
              <a:gd name="connsiteX31" fmla="*/ 15611 w 28412"/>
              <a:gd name="connsiteY31" fmla="*/ 5197 h 40232"/>
              <a:gd name="connsiteX32" fmla="*/ 13835 w 28412"/>
              <a:gd name="connsiteY32" fmla="*/ 5140 h 40232"/>
              <a:gd name="connsiteX33" fmla="*/ 8295 w 28412"/>
              <a:gd name="connsiteY33" fmla="*/ 6746 h 40232"/>
              <a:gd name="connsiteX34" fmla="*/ 6675 w 28412"/>
              <a:gd name="connsiteY34" fmla="*/ 10354 h 40232"/>
              <a:gd name="connsiteX35" fmla="*/ 8906 w 28412"/>
              <a:gd name="connsiteY35" fmla="*/ 14460 h 40232"/>
              <a:gd name="connsiteX36" fmla="*/ 15284 w 28412"/>
              <a:gd name="connsiteY36" fmla="*/ 16349 h 40232"/>
              <a:gd name="connsiteX37" fmla="*/ 21052 w 28412"/>
              <a:gd name="connsiteY37" fmla="*/ 17855 h 40232"/>
              <a:gd name="connsiteX38" fmla="*/ 26323 w 28412"/>
              <a:gd name="connsiteY38" fmla="*/ 21961 h 40232"/>
              <a:gd name="connsiteX39" fmla="*/ 28482 w 28412"/>
              <a:gd name="connsiteY39" fmla="*/ 28510 h 40232"/>
              <a:gd name="connsiteX40" fmla="*/ 27871 w 28412"/>
              <a:gd name="connsiteY40" fmla="*/ 32331 h 40232"/>
              <a:gd name="connsiteX41" fmla="*/ 25882 w 28412"/>
              <a:gd name="connsiteY41" fmla="*/ 36110 h 40232"/>
              <a:gd name="connsiteX42" fmla="*/ 21549 w 28412"/>
              <a:gd name="connsiteY42" fmla="*/ 39108 h 40232"/>
              <a:gd name="connsiteX43" fmla="*/ 14560 w 28412"/>
              <a:gd name="connsiteY43" fmla="*/ 40273 h 40232"/>
              <a:gd name="connsiteX44" fmla="*/ 69 w 28412"/>
              <a:gd name="connsiteY44" fmla="*/ 36437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412" h="40232">
                <a:moveTo>
                  <a:pt x="69" y="36380"/>
                </a:moveTo>
                <a:lnTo>
                  <a:pt x="1135" y="30612"/>
                </a:lnTo>
                <a:cubicBezTo>
                  <a:pt x="1234" y="30669"/>
                  <a:pt x="1575" y="30897"/>
                  <a:pt x="2186" y="31280"/>
                </a:cubicBezTo>
                <a:cubicBezTo>
                  <a:pt x="2854" y="31607"/>
                  <a:pt x="3294" y="31891"/>
                  <a:pt x="3621" y="32061"/>
                </a:cubicBezTo>
                <a:cubicBezTo>
                  <a:pt x="3962" y="32218"/>
                  <a:pt x="4459" y="32502"/>
                  <a:pt x="5184" y="32829"/>
                </a:cubicBezTo>
                <a:cubicBezTo>
                  <a:pt x="5908" y="33170"/>
                  <a:pt x="6519" y="33439"/>
                  <a:pt x="7130" y="33667"/>
                </a:cubicBezTo>
                <a:cubicBezTo>
                  <a:pt x="7727" y="33837"/>
                  <a:pt x="8394" y="34050"/>
                  <a:pt x="9176" y="34278"/>
                </a:cubicBezTo>
                <a:cubicBezTo>
                  <a:pt x="10014" y="34491"/>
                  <a:pt x="10838" y="34661"/>
                  <a:pt x="11733" y="34775"/>
                </a:cubicBezTo>
                <a:cubicBezTo>
                  <a:pt x="12614" y="34832"/>
                  <a:pt x="13566" y="34889"/>
                  <a:pt x="14503" y="34889"/>
                </a:cubicBezTo>
                <a:cubicBezTo>
                  <a:pt x="17330" y="34889"/>
                  <a:pt x="19333" y="34278"/>
                  <a:pt x="20555" y="33113"/>
                </a:cubicBezTo>
                <a:cubicBezTo>
                  <a:pt x="21834" y="31891"/>
                  <a:pt x="22445" y="30556"/>
                  <a:pt x="22445" y="29064"/>
                </a:cubicBezTo>
                <a:cubicBezTo>
                  <a:pt x="22445" y="27672"/>
                  <a:pt x="21933" y="26450"/>
                  <a:pt x="20882" y="25512"/>
                </a:cubicBezTo>
                <a:cubicBezTo>
                  <a:pt x="19887" y="24560"/>
                  <a:pt x="18779" y="23950"/>
                  <a:pt x="17671" y="23623"/>
                </a:cubicBezTo>
                <a:cubicBezTo>
                  <a:pt x="17117" y="23452"/>
                  <a:pt x="15838" y="23182"/>
                  <a:pt x="13835" y="22785"/>
                </a:cubicBezTo>
                <a:cubicBezTo>
                  <a:pt x="11889" y="22344"/>
                  <a:pt x="10454" y="22017"/>
                  <a:pt x="9502" y="21733"/>
                </a:cubicBezTo>
                <a:cubicBezTo>
                  <a:pt x="7172" y="21009"/>
                  <a:pt x="5070" y="19730"/>
                  <a:pt x="3294" y="17955"/>
                </a:cubicBezTo>
                <a:cubicBezTo>
                  <a:pt x="1518" y="16136"/>
                  <a:pt x="623" y="13906"/>
                  <a:pt x="623" y="11249"/>
                </a:cubicBezTo>
                <a:cubicBezTo>
                  <a:pt x="623" y="9970"/>
                  <a:pt x="794" y="8692"/>
                  <a:pt x="1192" y="7527"/>
                </a:cubicBezTo>
                <a:cubicBezTo>
                  <a:pt x="1632" y="6362"/>
                  <a:pt x="2300" y="5197"/>
                  <a:pt x="3181" y="3975"/>
                </a:cubicBezTo>
                <a:cubicBezTo>
                  <a:pt x="4132" y="2754"/>
                  <a:pt x="5567" y="1816"/>
                  <a:pt x="7513" y="1091"/>
                </a:cubicBezTo>
                <a:cubicBezTo>
                  <a:pt x="9502" y="367"/>
                  <a:pt x="11847" y="40"/>
                  <a:pt x="14560" y="40"/>
                </a:cubicBezTo>
                <a:cubicBezTo>
                  <a:pt x="18666" y="40"/>
                  <a:pt x="22771" y="864"/>
                  <a:pt x="26990" y="2640"/>
                </a:cubicBezTo>
                <a:lnTo>
                  <a:pt x="26095" y="8308"/>
                </a:lnTo>
                <a:cubicBezTo>
                  <a:pt x="26053" y="8252"/>
                  <a:pt x="25712" y="8081"/>
                  <a:pt x="25101" y="7854"/>
                </a:cubicBezTo>
                <a:cubicBezTo>
                  <a:pt x="24547" y="7584"/>
                  <a:pt x="24220" y="7413"/>
                  <a:pt x="24107" y="7356"/>
                </a:cubicBezTo>
                <a:cubicBezTo>
                  <a:pt x="24050" y="7300"/>
                  <a:pt x="23709" y="7143"/>
                  <a:pt x="23155" y="6916"/>
                </a:cubicBezTo>
                <a:cubicBezTo>
                  <a:pt x="22601" y="6689"/>
                  <a:pt x="22274" y="6589"/>
                  <a:pt x="22047" y="6533"/>
                </a:cubicBezTo>
                <a:cubicBezTo>
                  <a:pt x="21834" y="6419"/>
                  <a:pt x="21493" y="6305"/>
                  <a:pt x="20995" y="6078"/>
                </a:cubicBezTo>
                <a:cubicBezTo>
                  <a:pt x="20498" y="5922"/>
                  <a:pt x="20115" y="5808"/>
                  <a:pt x="19774" y="5751"/>
                </a:cubicBezTo>
                <a:cubicBezTo>
                  <a:pt x="19504" y="5751"/>
                  <a:pt x="19106" y="5637"/>
                  <a:pt x="18552" y="5524"/>
                </a:cubicBezTo>
                <a:cubicBezTo>
                  <a:pt x="17998" y="5424"/>
                  <a:pt x="17557" y="5311"/>
                  <a:pt x="17117" y="5311"/>
                </a:cubicBezTo>
                <a:cubicBezTo>
                  <a:pt x="16719" y="5254"/>
                  <a:pt x="16222" y="5254"/>
                  <a:pt x="15611" y="5197"/>
                </a:cubicBezTo>
                <a:cubicBezTo>
                  <a:pt x="15057" y="5197"/>
                  <a:pt x="14446" y="5140"/>
                  <a:pt x="13835" y="5140"/>
                </a:cubicBezTo>
                <a:cubicBezTo>
                  <a:pt x="11236" y="5140"/>
                  <a:pt x="9403" y="5694"/>
                  <a:pt x="8295" y="6746"/>
                </a:cubicBezTo>
                <a:cubicBezTo>
                  <a:pt x="7229" y="7811"/>
                  <a:pt x="6675" y="9033"/>
                  <a:pt x="6675" y="10354"/>
                </a:cubicBezTo>
                <a:cubicBezTo>
                  <a:pt x="6675" y="12244"/>
                  <a:pt x="7400" y="13636"/>
                  <a:pt x="8906" y="14460"/>
                </a:cubicBezTo>
                <a:cubicBezTo>
                  <a:pt x="10454" y="15241"/>
                  <a:pt x="12557" y="15909"/>
                  <a:pt x="15284" y="16349"/>
                </a:cubicBezTo>
                <a:cubicBezTo>
                  <a:pt x="17998" y="16846"/>
                  <a:pt x="19944" y="17344"/>
                  <a:pt x="21052" y="17855"/>
                </a:cubicBezTo>
                <a:cubicBezTo>
                  <a:pt x="23112" y="18793"/>
                  <a:pt x="24888" y="20128"/>
                  <a:pt x="26323" y="21961"/>
                </a:cubicBezTo>
                <a:cubicBezTo>
                  <a:pt x="27772" y="23793"/>
                  <a:pt x="28482" y="25953"/>
                  <a:pt x="28482" y="28510"/>
                </a:cubicBezTo>
                <a:cubicBezTo>
                  <a:pt x="28482" y="29831"/>
                  <a:pt x="28269" y="31110"/>
                  <a:pt x="27871" y="32331"/>
                </a:cubicBezTo>
                <a:cubicBezTo>
                  <a:pt x="27488" y="33610"/>
                  <a:pt x="26820" y="34832"/>
                  <a:pt x="25882" y="36110"/>
                </a:cubicBezTo>
                <a:cubicBezTo>
                  <a:pt x="24930" y="37332"/>
                  <a:pt x="23496" y="38327"/>
                  <a:pt x="21549" y="39108"/>
                </a:cubicBezTo>
                <a:cubicBezTo>
                  <a:pt x="19603" y="39875"/>
                  <a:pt x="17273" y="40273"/>
                  <a:pt x="14560" y="40273"/>
                </a:cubicBezTo>
                <a:cubicBezTo>
                  <a:pt x="9559" y="40273"/>
                  <a:pt x="4743" y="38994"/>
                  <a:pt x="69" y="36437"/>
                </a:cubicBezTo>
                <a:close/>
              </a:path>
            </a:pathLst>
          </a:custGeom>
          <a:solidFill>
            <a:srgbClr val="000000"/>
          </a:solidFill>
          <a:ln w="14206" cap="flat">
            <a:noFill/>
            <a:prstDash val="solid"/>
            <a:miter/>
          </a:ln>
        </p:spPr>
        <p:txBody>
          <a:bodyPr rtlCol="0" anchor="ctr"/>
          <a:lstStyle/>
          <a:p>
            <a:endParaRPr lang="en-AE"/>
          </a:p>
        </p:txBody>
      </p:sp>
      <p:sp>
        <p:nvSpPr>
          <p:cNvPr id="350" name="Freeform: Shape 349">
            <a:extLst>
              <a:ext uri="{FF2B5EF4-FFF2-40B4-BE49-F238E27FC236}">
                <a16:creationId xmlns:a16="http://schemas.microsoft.com/office/drawing/2014/main" id="{3C9C0BD0-7681-CFD6-DD80-098E94D879D9}"/>
              </a:ext>
            </a:extLst>
          </p:cNvPr>
          <p:cNvSpPr/>
          <p:nvPr/>
        </p:nvSpPr>
        <p:spPr>
          <a:xfrm>
            <a:off x="5281291" y="4130813"/>
            <a:ext cx="47698" cy="96739"/>
          </a:xfrm>
          <a:custGeom>
            <a:avLst/>
            <a:gdLst>
              <a:gd name="connsiteX0" fmla="*/ 71 w 30344"/>
              <a:gd name="connsiteY0" fmla="*/ 61582 h 61542"/>
              <a:gd name="connsiteX1" fmla="*/ 71 w 30344"/>
              <a:gd name="connsiteY1" fmla="*/ 40 h 61542"/>
              <a:gd name="connsiteX2" fmla="*/ 6449 w 30344"/>
              <a:gd name="connsiteY2" fmla="*/ 40 h 61542"/>
              <a:gd name="connsiteX3" fmla="*/ 6449 w 30344"/>
              <a:gd name="connsiteY3" fmla="*/ 28850 h 61542"/>
              <a:gd name="connsiteX4" fmla="*/ 18709 w 30344"/>
              <a:gd name="connsiteY4" fmla="*/ 22798 h 61542"/>
              <a:gd name="connsiteX5" fmla="*/ 24264 w 30344"/>
              <a:gd name="connsiteY5" fmla="*/ 23793 h 61542"/>
              <a:gd name="connsiteX6" fmla="*/ 27702 w 30344"/>
              <a:gd name="connsiteY6" fmla="*/ 26236 h 61542"/>
              <a:gd name="connsiteX7" fmla="*/ 29478 w 30344"/>
              <a:gd name="connsiteY7" fmla="*/ 29788 h 61542"/>
              <a:gd name="connsiteX8" fmla="*/ 30259 w 30344"/>
              <a:gd name="connsiteY8" fmla="*/ 33510 h 61542"/>
              <a:gd name="connsiteX9" fmla="*/ 30416 w 30344"/>
              <a:gd name="connsiteY9" fmla="*/ 37005 h 61542"/>
              <a:gd name="connsiteX10" fmla="*/ 30416 w 30344"/>
              <a:gd name="connsiteY10" fmla="*/ 61582 h 61542"/>
              <a:gd name="connsiteX11" fmla="*/ 23767 w 30344"/>
              <a:gd name="connsiteY11" fmla="*/ 61582 h 61542"/>
              <a:gd name="connsiteX12" fmla="*/ 23767 w 30344"/>
              <a:gd name="connsiteY12" fmla="*/ 37673 h 61542"/>
              <a:gd name="connsiteX13" fmla="*/ 23710 w 30344"/>
              <a:gd name="connsiteY13" fmla="*/ 35343 h 61542"/>
              <a:gd name="connsiteX14" fmla="*/ 23213 w 30344"/>
              <a:gd name="connsiteY14" fmla="*/ 32899 h 61542"/>
              <a:gd name="connsiteX15" fmla="*/ 21934 w 30344"/>
              <a:gd name="connsiteY15" fmla="*/ 30399 h 61542"/>
              <a:gd name="connsiteX16" fmla="*/ 19434 w 30344"/>
              <a:gd name="connsiteY16" fmla="*/ 28737 h 61542"/>
              <a:gd name="connsiteX17" fmla="*/ 15385 w 30344"/>
              <a:gd name="connsiteY17" fmla="*/ 28012 h 61542"/>
              <a:gd name="connsiteX18" fmla="*/ 8779 w 30344"/>
              <a:gd name="connsiteY18" fmla="*/ 31848 h 61542"/>
              <a:gd name="connsiteX19" fmla="*/ 6719 w 30344"/>
              <a:gd name="connsiteY19" fmla="*/ 41111 h 61542"/>
              <a:gd name="connsiteX20" fmla="*/ 6719 w 30344"/>
              <a:gd name="connsiteY20" fmla="*/ 61582 h 6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44" h="61542">
                <a:moveTo>
                  <a:pt x="71" y="61582"/>
                </a:moveTo>
                <a:lnTo>
                  <a:pt x="71" y="40"/>
                </a:lnTo>
                <a:lnTo>
                  <a:pt x="6449" y="40"/>
                </a:lnTo>
                <a:lnTo>
                  <a:pt x="6449" y="28850"/>
                </a:lnTo>
                <a:cubicBezTo>
                  <a:pt x="9830" y="24844"/>
                  <a:pt x="13936" y="22798"/>
                  <a:pt x="18709" y="22798"/>
                </a:cubicBezTo>
                <a:cubicBezTo>
                  <a:pt x="20869" y="22798"/>
                  <a:pt x="22701" y="23125"/>
                  <a:pt x="24264" y="23793"/>
                </a:cubicBezTo>
                <a:cubicBezTo>
                  <a:pt x="25813" y="24461"/>
                  <a:pt x="26921" y="25299"/>
                  <a:pt x="27702" y="26236"/>
                </a:cubicBezTo>
                <a:cubicBezTo>
                  <a:pt x="28483" y="27174"/>
                  <a:pt x="29094" y="28339"/>
                  <a:pt x="29478" y="29788"/>
                </a:cubicBezTo>
                <a:cubicBezTo>
                  <a:pt x="29918" y="31237"/>
                  <a:pt x="30202" y="32459"/>
                  <a:pt x="30259" y="33510"/>
                </a:cubicBezTo>
                <a:cubicBezTo>
                  <a:pt x="30359" y="34448"/>
                  <a:pt x="30416" y="35670"/>
                  <a:pt x="30416" y="37005"/>
                </a:cubicBezTo>
                <a:lnTo>
                  <a:pt x="30416" y="61582"/>
                </a:lnTo>
                <a:lnTo>
                  <a:pt x="23767" y="61582"/>
                </a:lnTo>
                <a:lnTo>
                  <a:pt x="23767" y="37673"/>
                </a:lnTo>
                <a:cubicBezTo>
                  <a:pt x="23767" y="36664"/>
                  <a:pt x="23710" y="35897"/>
                  <a:pt x="23710" y="35343"/>
                </a:cubicBezTo>
                <a:cubicBezTo>
                  <a:pt x="23653" y="34789"/>
                  <a:pt x="23483" y="33951"/>
                  <a:pt x="23213" y="32899"/>
                </a:cubicBezTo>
                <a:cubicBezTo>
                  <a:pt x="22872" y="31848"/>
                  <a:pt x="22488" y="31010"/>
                  <a:pt x="21934" y="30399"/>
                </a:cubicBezTo>
                <a:cubicBezTo>
                  <a:pt x="21380" y="29788"/>
                  <a:pt x="20542" y="29234"/>
                  <a:pt x="19434" y="28737"/>
                </a:cubicBezTo>
                <a:cubicBezTo>
                  <a:pt x="18326" y="28240"/>
                  <a:pt x="16990" y="28012"/>
                  <a:pt x="15385" y="28012"/>
                </a:cubicBezTo>
                <a:cubicBezTo>
                  <a:pt x="12331" y="28012"/>
                  <a:pt x="10171" y="29291"/>
                  <a:pt x="8779" y="31848"/>
                </a:cubicBezTo>
                <a:cubicBezTo>
                  <a:pt x="7387" y="34391"/>
                  <a:pt x="6719" y="37445"/>
                  <a:pt x="6719" y="41111"/>
                </a:cubicBezTo>
                <a:lnTo>
                  <a:pt x="6719" y="61582"/>
                </a:lnTo>
                <a:close/>
              </a:path>
            </a:pathLst>
          </a:custGeom>
          <a:solidFill>
            <a:srgbClr val="000000"/>
          </a:solidFill>
          <a:ln w="14206" cap="flat">
            <a:noFill/>
            <a:prstDash val="solid"/>
            <a:miter/>
          </a:ln>
        </p:spPr>
        <p:txBody>
          <a:bodyPr rtlCol="0" anchor="ctr"/>
          <a:lstStyle/>
          <a:p>
            <a:endParaRPr lang="en-AE"/>
          </a:p>
        </p:txBody>
      </p:sp>
      <p:sp>
        <p:nvSpPr>
          <p:cNvPr id="351" name="Freeform: Shape 350">
            <a:extLst>
              <a:ext uri="{FF2B5EF4-FFF2-40B4-BE49-F238E27FC236}">
                <a16:creationId xmlns:a16="http://schemas.microsoft.com/office/drawing/2014/main" id="{FD3F2ED2-FC39-5E22-7EF8-D984BD53E00D}"/>
              </a:ext>
            </a:extLst>
          </p:cNvPr>
          <p:cNvSpPr/>
          <p:nvPr/>
        </p:nvSpPr>
        <p:spPr>
          <a:xfrm>
            <a:off x="5343731" y="4165805"/>
            <a:ext cx="58887" cy="63242"/>
          </a:xfrm>
          <a:custGeom>
            <a:avLst/>
            <a:gdLst>
              <a:gd name="connsiteX0" fmla="*/ 72 w 37462"/>
              <a:gd name="connsiteY0" fmla="*/ 20455 h 40232"/>
              <a:gd name="connsiteX1" fmla="*/ 5570 w 37462"/>
              <a:gd name="connsiteY1" fmla="*/ 5922 h 40232"/>
              <a:gd name="connsiteX2" fmla="*/ 18782 w 37462"/>
              <a:gd name="connsiteY2" fmla="*/ 40 h 40232"/>
              <a:gd name="connsiteX3" fmla="*/ 32150 w 37462"/>
              <a:gd name="connsiteY3" fmla="*/ 6248 h 40232"/>
              <a:gd name="connsiteX4" fmla="*/ 37535 w 37462"/>
              <a:gd name="connsiteY4" fmla="*/ 20568 h 40232"/>
              <a:gd name="connsiteX5" fmla="*/ 31880 w 37462"/>
              <a:gd name="connsiteY5" fmla="*/ 34661 h 40232"/>
              <a:gd name="connsiteX6" fmla="*/ 18782 w 37462"/>
              <a:gd name="connsiteY6" fmla="*/ 40273 h 40232"/>
              <a:gd name="connsiteX7" fmla="*/ 5684 w 37462"/>
              <a:gd name="connsiteY7" fmla="*/ 34604 h 40232"/>
              <a:gd name="connsiteX8" fmla="*/ 72 w 37462"/>
              <a:gd name="connsiteY8" fmla="*/ 20455 h 40232"/>
              <a:gd name="connsiteX9" fmla="*/ 6735 w 37462"/>
              <a:gd name="connsiteY9" fmla="*/ 19631 h 40232"/>
              <a:gd name="connsiteX10" fmla="*/ 10343 w 37462"/>
              <a:gd name="connsiteY10" fmla="*/ 30939 h 40232"/>
              <a:gd name="connsiteX11" fmla="*/ 18782 w 37462"/>
              <a:gd name="connsiteY11" fmla="*/ 34775 h 40232"/>
              <a:gd name="connsiteX12" fmla="*/ 27164 w 37462"/>
              <a:gd name="connsiteY12" fmla="*/ 30897 h 40232"/>
              <a:gd name="connsiteX13" fmla="*/ 30829 w 37462"/>
              <a:gd name="connsiteY13" fmla="*/ 19631 h 40232"/>
              <a:gd name="connsiteX14" fmla="*/ 27164 w 37462"/>
              <a:gd name="connsiteY14" fmla="*/ 8919 h 40232"/>
              <a:gd name="connsiteX15" fmla="*/ 18782 w 37462"/>
              <a:gd name="connsiteY15" fmla="*/ 5311 h 40232"/>
              <a:gd name="connsiteX16" fmla="*/ 10400 w 37462"/>
              <a:gd name="connsiteY16" fmla="*/ 8919 h 40232"/>
              <a:gd name="connsiteX17" fmla="*/ 6735 w 37462"/>
              <a:gd name="connsiteY17" fmla="*/ 19631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462" h="40232">
                <a:moveTo>
                  <a:pt x="72" y="20455"/>
                </a:moveTo>
                <a:cubicBezTo>
                  <a:pt x="72" y="14744"/>
                  <a:pt x="1905" y="9857"/>
                  <a:pt x="5570" y="5922"/>
                </a:cubicBezTo>
                <a:cubicBezTo>
                  <a:pt x="9292" y="1972"/>
                  <a:pt x="13682" y="40"/>
                  <a:pt x="18782" y="40"/>
                </a:cubicBezTo>
                <a:cubicBezTo>
                  <a:pt x="24109" y="40"/>
                  <a:pt x="28599" y="2086"/>
                  <a:pt x="32150" y="6248"/>
                </a:cubicBezTo>
                <a:cubicBezTo>
                  <a:pt x="35759" y="10354"/>
                  <a:pt x="37535" y="15127"/>
                  <a:pt x="37535" y="20568"/>
                </a:cubicBezTo>
                <a:cubicBezTo>
                  <a:pt x="37535" y="26180"/>
                  <a:pt x="35645" y="30897"/>
                  <a:pt x="31880" y="34661"/>
                </a:cubicBezTo>
                <a:cubicBezTo>
                  <a:pt x="28158" y="38383"/>
                  <a:pt x="23768" y="40273"/>
                  <a:pt x="18782" y="40273"/>
                </a:cubicBezTo>
                <a:cubicBezTo>
                  <a:pt x="13781" y="40273"/>
                  <a:pt x="9406" y="38383"/>
                  <a:pt x="5684" y="34604"/>
                </a:cubicBezTo>
                <a:cubicBezTo>
                  <a:pt x="1962" y="30840"/>
                  <a:pt x="72" y="26123"/>
                  <a:pt x="72" y="20455"/>
                </a:cubicBezTo>
                <a:close/>
                <a:moveTo>
                  <a:pt x="6735" y="19631"/>
                </a:moveTo>
                <a:cubicBezTo>
                  <a:pt x="6735" y="24617"/>
                  <a:pt x="7957" y="28396"/>
                  <a:pt x="10343" y="30939"/>
                </a:cubicBezTo>
                <a:cubicBezTo>
                  <a:pt x="12787" y="33496"/>
                  <a:pt x="15557" y="34775"/>
                  <a:pt x="18782" y="34775"/>
                </a:cubicBezTo>
                <a:cubicBezTo>
                  <a:pt x="21950" y="34775"/>
                  <a:pt x="24777" y="33496"/>
                  <a:pt x="27164" y="30897"/>
                </a:cubicBezTo>
                <a:cubicBezTo>
                  <a:pt x="29607" y="28339"/>
                  <a:pt x="30829" y="24560"/>
                  <a:pt x="30829" y="19631"/>
                </a:cubicBezTo>
                <a:cubicBezTo>
                  <a:pt x="30829" y="14857"/>
                  <a:pt x="29607" y="11306"/>
                  <a:pt x="27164" y="8919"/>
                </a:cubicBezTo>
                <a:cubicBezTo>
                  <a:pt x="24777" y="6533"/>
                  <a:pt x="21950" y="5311"/>
                  <a:pt x="18782" y="5311"/>
                </a:cubicBezTo>
                <a:cubicBezTo>
                  <a:pt x="15614" y="5311"/>
                  <a:pt x="12844" y="6533"/>
                  <a:pt x="10400" y="8919"/>
                </a:cubicBezTo>
                <a:cubicBezTo>
                  <a:pt x="7957" y="11306"/>
                  <a:pt x="6735" y="14857"/>
                  <a:pt x="6735" y="19631"/>
                </a:cubicBezTo>
                <a:close/>
              </a:path>
            </a:pathLst>
          </a:custGeom>
          <a:solidFill>
            <a:srgbClr val="000000"/>
          </a:solidFill>
          <a:ln w="14206" cap="flat">
            <a:noFill/>
            <a:prstDash val="solid"/>
            <a:miter/>
          </a:ln>
        </p:spPr>
        <p:txBody>
          <a:bodyPr rtlCol="0" anchor="ctr"/>
          <a:lstStyle/>
          <a:p>
            <a:endParaRPr lang="en-AE"/>
          </a:p>
        </p:txBody>
      </p:sp>
      <p:sp>
        <p:nvSpPr>
          <p:cNvPr id="352" name="Freeform: Shape 351">
            <a:extLst>
              <a:ext uri="{FF2B5EF4-FFF2-40B4-BE49-F238E27FC236}">
                <a16:creationId xmlns:a16="http://schemas.microsoft.com/office/drawing/2014/main" id="{34F6D04D-4F5E-E7A6-1EF1-8B797564C2B2}"/>
              </a:ext>
            </a:extLst>
          </p:cNvPr>
          <p:cNvSpPr/>
          <p:nvPr/>
        </p:nvSpPr>
        <p:spPr>
          <a:xfrm>
            <a:off x="5413874" y="4166588"/>
            <a:ext cx="32892" cy="60964"/>
          </a:xfrm>
          <a:custGeom>
            <a:avLst/>
            <a:gdLst>
              <a:gd name="connsiteX0" fmla="*/ 73 w 20925"/>
              <a:gd name="connsiteY0" fmla="*/ 38824 h 38783"/>
              <a:gd name="connsiteX1" fmla="*/ 73 w 20925"/>
              <a:gd name="connsiteY1" fmla="*/ 424 h 38783"/>
              <a:gd name="connsiteX2" fmla="*/ 6012 w 20925"/>
              <a:gd name="connsiteY2" fmla="*/ 424 h 38783"/>
              <a:gd name="connsiteX3" fmla="*/ 6012 w 20925"/>
              <a:gd name="connsiteY3" fmla="*/ 8138 h 38783"/>
              <a:gd name="connsiteX4" fmla="*/ 8512 w 20925"/>
              <a:gd name="connsiteY4" fmla="*/ 5027 h 38783"/>
              <a:gd name="connsiteX5" fmla="*/ 13399 w 20925"/>
              <a:gd name="connsiteY5" fmla="*/ 1816 h 38783"/>
              <a:gd name="connsiteX6" fmla="*/ 20999 w 20925"/>
              <a:gd name="connsiteY6" fmla="*/ 40 h 38783"/>
              <a:gd name="connsiteX7" fmla="*/ 20999 w 20925"/>
              <a:gd name="connsiteY7" fmla="*/ 5751 h 38783"/>
              <a:gd name="connsiteX8" fmla="*/ 16496 w 20925"/>
              <a:gd name="connsiteY8" fmla="*/ 6589 h 38783"/>
              <a:gd name="connsiteX9" fmla="*/ 11836 w 20925"/>
              <a:gd name="connsiteY9" fmla="*/ 8862 h 38783"/>
              <a:gd name="connsiteX10" fmla="*/ 7958 w 20925"/>
              <a:gd name="connsiteY10" fmla="*/ 13693 h 38783"/>
              <a:gd name="connsiteX11" fmla="*/ 6452 w 20925"/>
              <a:gd name="connsiteY11" fmla="*/ 21236 h 38783"/>
              <a:gd name="connsiteX12" fmla="*/ 6452 w 20925"/>
              <a:gd name="connsiteY12" fmla="*/ 38824 h 3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25" h="38783">
                <a:moveTo>
                  <a:pt x="73" y="38824"/>
                </a:moveTo>
                <a:lnTo>
                  <a:pt x="73" y="424"/>
                </a:lnTo>
                <a:lnTo>
                  <a:pt x="6012" y="424"/>
                </a:lnTo>
                <a:lnTo>
                  <a:pt x="6012" y="8138"/>
                </a:lnTo>
                <a:cubicBezTo>
                  <a:pt x="6736" y="7087"/>
                  <a:pt x="7560" y="6035"/>
                  <a:pt x="8512" y="5027"/>
                </a:cubicBezTo>
                <a:cubicBezTo>
                  <a:pt x="9450" y="4032"/>
                  <a:pt x="11112" y="2981"/>
                  <a:pt x="13399" y="1816"/>
                </a:cubicBezTo>
                <a:cubicBezTo>
                  <a:pt x="15729" y="708"/>
                  <a:pt x="18215" y="97"/>
                  <a:pt x="20999" y="40"/>
                </a:cubicBezTo>
                <a:lnTo>
                  <a:pt x="20999" y="5751"/>
                </a:lnTo>
                <a:cubicBezTo>
                  <a:pt x="19494" y="5808"/>
                  <a:pt x="18002" y="6092"/>
                  <a:pt x="16496" y="6589"/>
                </a:cubicBezTo>
                <a:cubicBezTo>
                  <a:pt x="15061" y="7030"/>
                  <a:pt x="13498" y="7811"/>
                  <a:pt x="11836" y="8862"/>
                </a:cubicBezTo>
                <a:cubicBezTo>
                  <a:pt x="10231" y="9914"/>
                  <a:pt x="8952" y="11519"/>
                  <a:pt x="7958" y="13693"/>
                </a:cubicBezTo>
                <a:cubicBezTo>
                  <a:pt x="6949" y="15852"/>
                  <a:pt x="6452" y="18352"/>
                  <a:pt x="6452" y="21236"/>
                </a:cubicBezTo>
                <a:lnTo>
                  <a:pt x="6452" y="38824"/>
                </a:lnTo>
                <a:close/>
              </a:path>
            </a:pathLst>
          </a:custGeom>
          <a:solidFill>
            <a:srgbClr val="000000"/>
          </a:solidFill>
          <a:ln w="14206" cap="flat">
            <a:noFill/>
            <a:prstDash val="solid"/>
            <a:miter/>
          </a:ln>
        </p:spPr>
        <p:txBody>
          <a:bodyPr rtlCol="0" anchor="ctr"/>
          <a:lstStyle/>
          <a:p>
            <a:endParaRPr lang="en-AE"/>
          </a:p>
        </p:txBody>
      </p:sp>
      <p:sp>
        <p:nvSpPr>
          <p:cNvPr id="353" name="Freeform: Shape 352">
            <a:extLst>
              <a:ext uri="{FF2B5EF4-FFF2-40B4-BE49-F238E27FC236}">
                <a16:creationId xmlns:a16="http://schemas.microsoft.com/office/drawing/2014/main" id="{F0482922-7064-D9CA-40D4-A01A324FF6EB}"/>
              </a:ext>
            </a:extLst>
          </p:cNvPr>
          <p:cNvSpPr/>
          <p:nvPr/>
        </p:nvSpPr>
        <p:spPr>
          <a:xfrm>
            <a:off x="5451211" y="4151067"/>
            <a:ext cx="42138" cy="77980"/>
          </a:xfrm>
          <a:custGeom>
            <a:avLst/>
            <a:gdLst>
              <a:gd name="connsiteX0" fmla="*/ 74 w 26807"/>
              <a:gd name="connsiteY0" fmla="*/ 15795 h 49608"/>
              <a:gd name="connsiteX1" fmla="*/ 74 w 26807"/>
              <a:gd name="connsiteY1" fmla="*/ 10794 h 49608"/>
              <a:gd name="connsiteX2" fmla="*/ 7405 w 26807"/>
              <a:gd name="connsiteY2" fmla="*/ 10794 h 49608"/>
              <a:gd name="connsiteX3" fmla="*/ 7405 w 26807"/>
              <a:gd name="connsiteY3" fmla="*/ 40 h 49608"/>
              <a:gd name="connsiteX4" fmla="*/ 13386 w 26807"/>
              <a:gd name="connsiteY4" fmla="*/ 40 h 49608"/>
              <a:gd name="connsiteX5" fmla="*/ 13386 w 26807"/>
              <a:gd name="connsiteY5" fmla="*/ 10794 h 49608"/>
              <a:gd name="connsiteX6" fmla="*/ 25376 w 26807"/>
              <a:gd name="connsiteY6" fmla="*/ 10794 h 49608"/>
              <a:gd name="connsiteX7" fmla="*/ 25376 w 26807"/>
              <a:gd name="connsiteY7" fmla="*/ 15795 h 49608"/>
              <a:gd name="connsiteX8" fmla="*/ 13386 w 26807"/>
              <a:gd name="connsiteY8" fmla="*/ 15795 h 49608"/>
              <a:gd name="connsiteX9" fmla="*/ 13386 w 26807"/>
              <a:gd name="connsiteY9" fmla="*/ 36764 h 49608"/>
              <a:gd name="connsiteX10" fmla="*/ 18003 w 26807"/>
              <a:gd name="connsiteY10" fmla="*/ 44151 h 49608"/>
              <a:gd name="connsiteX11" fmla="*/ 25490 w 26807"/>
              <a:gd name="connsiteY11" fmla="*/ 41381 h 49608"/>
              <a:gd name="connsiteX12" fmla="*/ 26882 w 26807"/>
              <a:gd name="connsiteY12" fmla="*/ 46367 h 49608"/>
              <a:gd name="connsiteX13" fmla="*/ 14224 w 26807"/>
              <a:gd name="connsiteY13" fmla="*/ 49649 h 49608"/>
              <a:gd name="connsiteX14" fmla="*/ 7234 w 26807"/>
              <a:gd name="connsiteY14" fmla="*/ 38710 h 49608"/>
              <a:gd name="connsiteX15" fmla="*/ 7234 w 26807"/>
              <a:gd name="connsiteY15" fmla="*/ 15738 h 4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7" h="49608">
                <a:moveTo>
                  <a:pt x="74" y="15795"/>
                </a:moveTo>
                <a:lnTo>
                  <a:pt x="74" y="10794"/>
                </a:lnTo>
                <a:lnTo>
                  <a:pt x="7405" y="10794"/>
                </a:lnTo>
                <a:lnTo>
                  <a:pt x="7405" y="40"/>
                </a:lnTo>
                <a:lnTo>
                  <a:pt x="13386" y="40"/>
                </a:lnTo>
                <a:lnTo>
                  <a:pt x="13386" y="10794"/>
                </a:lnTo>
                <a:lnTo>
                  <a:pt x="25376" y="10794"/>
                </a:lnTo>
                <a:lnTo>
                  <a:pt x="25376" y="15795"/>
                </a:lnTo>
                <a:lnTo>
                  <a:pt x="13386" y="15795"/>
                </a:lnTo>
                <a:lnTo>
                  <a:pt x="13386" y="36764"/>
                </a:lnTo>
                <a:cubicBezTo>
                  <a:pt x="13386" y="41708"/>
                  <a:pt x="14892" y="44151"/>
                  <a:pt x="18003" y="44151"/>
                </a:cubicBezTo>
                <a:cubicBezTo>
                  <a:pt x="20390" y="44151"/>
                  <a:pt x="22876" y="43213"/>
                  <a:pt x="25490" y="41381"/>
                </a:cubicBezTo>
                <a:lnTo>
                  <a:pt x="26882" y="46367"/>
                </a:lnTo>
                <a:cubicBezTo>
                  <a:pt x="22833" y="48541"/>
                  <a:pt x="18614" y="49649"/>
                  <a:pt x="14224" y="49649"/>
                </a:cubicBezTo>
                <a:cubicBezTo>
                  <a:pt x="9564" y="49649"/>
                  <a:pt x="7234" y="45984"/>
                  <a:pt x="7234" y="38710"/>
                </a:cubicBezTo>
                <a:lnTo>
                  <a:pt x="7234" y="15738"/>
                </a:lnTo>
                <a:close/>
              </a:path>
            </a:pathLst>
          </a:custGeom>
          <a:solidFill>
            <a:srgbClr val="000000"/>
          </a:solidFill>
          <a:ln w="14206" cap="flat">
            <a:noFill/>
            <a:prstDash val="solid"/>
            <a:miter/>
          </a:ln>
        </p:spPr>
        <p:txBody>
          <a:bodyPr rtlCol="0" anchor="ctr"/>
          <a:lstStyle/>
          <a:p>
            <a:endParaRPr lang="en-AE"/>
          </a:p>
        </p:txBody>
      </p:sp>
      <p:sp>
        <p:nvSpPr>
          <p:cNvPr id="354" name="Freeform: Shape 353">
            <a:extLst>
              <a:ext uri="{FF2B5EF4-FFF2-40B4-BE49-F238E27FC236}">
                <a16:creationId xmlns:a16="http://schemas.microsoft.com/office/drawing/2014/main" id="{54DC0271-7EB3-A198-C10C-BA492D6B2DBE}"/>
              </a:ext>
            </a:extLst>
          </p:cNvPr>
          <p:cNvSpPr/>
          <p:nvPr/>
        </p:nvSpPr>
        <p:spPr>
          <a:xfrm>
            <a:off x="5498487" y="4193809"/>
            <a:ext cx="35684" cy="7927"/>
          </a:xfrm>
          <a:custGeom>
            <a:avLst/>
            <a:gdLst>
              <a:gd name="connsiteX0" fmla="*/ 75 w 22701"/>
              <a:gd name="connsiteY0" fmla="*/ 40 h 5043"/>
              <a:gd name="connsiteX1" fmla="*/ 22777 w 22701"/>
              <a:gd name="connsiteY1" fmla="*/ 40 h 5043"/>
              <a:gd name="connsiteX2" fmla="*/ 22777 w 22701"/>
              <a:gd name="connsiteY2" fmla="*/ 5084 h 5043"/>
              <a:gd name="connsiteX3" fmla="*/ 75 w 22701"/>
              <a:gd name="connsiteY3" fmla="*/ 5084 h 5043"/>
            </a:gdLst>
            <a:ahLst/>
            <a:cxnLst>
              <a:cxn ang="0">
                <a:pos x="connsiteX0" y="connsiteY0"/>
              </a:cxn>
              <a:cxn ang="0">
                <a:pos x="connsiteX1" y="connsiteY1"/>
              </a:cxn>
              <a:cxn ang="0">
                <a:pos x="connsiteX2" y="connsiteY2"/>
              </a:cxn>
              <a:cxn ang="0">
                <a:pos x="connsiteX3" y="connsiteY3"/>
              </a:cxn>
            </a:cxnLst>
            <a:rect l="l" t="t" r="r" b="b"/>
            <a:pathLst>
              <a:path w="22701" h="5043">
                <a:moveTo>
                  <a:pt x="75" y="40"/>
                </a:moveTo>
                <a:lnTo>
                  <a:pt x="22777" y="40"/>
                </a:lnTo>
                <a:lnTo>
                  <a:pt x="22777" y="5084"/>
                </a:lnTo>
                <a:lnTo>
                  <a:pt x="75" y="5084"/>
                </a:lnTo>
                <a:close/>
              </a:path>
            </a:pathLst>
          </a:custGeom>
          <a:solidFill>
            <a:srgbClr val="000000"/>
          </a:solidFill>
          <a:ln w="14206" cap="flat">
            <a:noFill/>
            <a:prstDash val="solid"/>
            <a:miter/>
          </a:ln>
        </p:spPr>
        <p:txBody>
          <a:bodyPr rtlCol="0" anchor="ctr"/>
          <a:lstStyle/>
          <a:p>
            <a:endParaRPr lang="en-AE"/>
          </a:p>
        </p:txBody>
      </p:sp>
      <p:sp>
        <p:nvSpPr>
          <p:cNvPr id="355" name="Freeform: Shape 354">
            <a:extLst>
              <a:ext uri="{FF2B5EF4-FFF2-40B4-BE49-F238E27FC236}">
                <a16:creationId xmlns:a16="http://schemas.microsoft.com/office/drawing/2014/main" id="{DC400CD7-93CC-FFE8-6B04-903A0FDC0634}"/>
              </a:ext>
            </a:extLst>
          </p:cNvPr>
          <p:cNvSpPr/>
          <p:nvPr/>
        </p:nvSpPr>
        <p:spPr>
          <a:xfrm>
            <a:off x="5552574" y="4166588"/>
            <a:ext cx="32892" cy="60964"/>
          </a:xfrm>
          <a:custGeom>
            <a:avLst/>
            <a:gdLst>
              <a:gd name="connsiteX0" fmla="*/ 76 w 20925"/>
              <a:gd name="connsiteY0" fmla="*/ 38824 h 38783"/>
              <a:gd name="connsiteX1" fmla="*/ 76 w 20925"/>
              <a:gd name="connsiteY1" fmla="*/ 424 h 38783"/>
              <a:gd name="connsiteX2" fmla="*/ 6015 w 20925"/>
              <a:gd name="connsiteY2" fmla="*/ 424 h 38783"/>
              <a:gd name="connsiteX3" fmla="*/ 6015 w 20925"/>
              <a:gd name="connsiteY3" fmla="*/ 8138 h 38783"/>
              <a:gd name="connsiteX4" fmla="*/ 8515 w 20925"/>
              <a:gd name="connsiteY4" fmla="*/ 5027 h 38783"/>
              <a:gd name="connsiteX5" fmla="*/ 13402 w 20925"/>
              <a:gd name="connsiteY5" fmla="*/ 1816 h 38783"/>
              <a:gd name="connsiteX6" fmla="*/ 21002 w 20925"/>
              <a:gd name="connsiteY6" fmla="*/ 40 h 38783"/>
              <a:gd name="connsiteX7" fmla="*/ 21002 w 20925"/>
              <a:gd name="connsiteY7" fmla="*/ 5751 h 38783"/>
              <a:gd name="connsiteX8" fmla="*/ 16499 w 20925"/>
              <a:gd name="connsiteY8" fmla="*/ 6589 h 38783"/>
              <a:gd name="connsiteX9" fmla="*/ 11839 w 20925"/>
              <a:gd name="connsiteY9" fmla="*/ 8862 h 38783"/>
              <a:gd name="connsiteX10" fmla="*/ 7961 w 20925"/>
              <a:gd name="connsiteY10" fmla="*/ 13693 h 38783"/>
              <a:gd name="connsiteX11" fmla="*/ 6455 w 20925"/>
              <a:gd name="connsiteY11" fmla="*/ 21236 h 38783"/>
              <a:gd name="connsiteX12" fmla="*/ 6455 w 20925"/>
              <a:gd name="connsiteY12" fmla="*/ 38824 h 3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25" h="38783">
                <a:moveTo>
                  <a:pt x="76" y="38824"/>
                </a:moveTo>
                <a:lnTo>
                  <a:pt x="76" y="424"/>
                </a:lnTo>
                <a:lnTo>
                  <a:pt x="6015" y="424"/>
                </a:lnTo>
                <a:lnTo>
                  <a:pt x="6015" y="8138"/>
                </a:lnTo>
                <a:cubicBezTo>
                  <a:pt x="6739" y="7087"/>
                  <a:pt x="7563" y="6035"/>
                  <a:pt x="8515" y="5027"/>
                </a:cubicBezTo>
                <a:cubicBezTo>
                  <a:pt x="9453" y="4032"/>
                  <a:pt x="11115" y="2981"/>
                  <a:pt x="13402" y="1816"/>
                </a:cubicBezTo>
                <a:cubicBezTo>
                  <a:pt x="15732" y="708"/>
                  <a:pt x="18218" y="97"/>
                  <a:pt x="21002" y="40"/>
                </a:cubicBezTo>
                <a:lnTo>
                  <a:pt x="21002" y="5751"/>
                </a:lnTo>
                <a:cubicBezTo>
                  <a:pt x="19497" y="5808"/>
                  <a:pt x="18005" y="6092"/>
                  <a:pt x="16499" y="6589"/>
                </a:cubicBezTo>
                <a:cubicBezTo>
                  <a:pt x="15064" y="7030"/>
                  <a:pt x="13501" y="7811"/>
                  <a:pt x="11839" y="8862"/>
                </a:cubicBezTo>
                <a:cubicBezTo>
                  <a:pt x="10234" y="9914"/>
                  <a:pt x="8955" y="11519"/>
                  <a:pt x="7961" y="13693"/>
                </a:cubicBezTo>
                <a:cubicBezTo>
                  <a:pt x="6952" y="15852"/>
                  <a:pt x="6455" y="18352"/>
                  <a:pt x="6455" y="21236"/>
                </a:cubicBezTo>
                <a:lnTo>
                  <a:pt x="6455" y="38824"/>
                </a:lnTo>
                <a:close/>
              </a:path>
            </a:pathLst>
          </a:custGeom>
          <a:solidFill>
            <a:srgbClr val="000000"/>
          </a:solidFill>
          <a:ln w="14206" cap="flat">
            <a:noFill/>
            <a:prstDash val="solid"/>
            <a:miter/>
          </a:ln>
        </p:spPr>
        <p:txBody>
          <a:bodyPr rtlCol="0" anchor="ctr"/>
          <a:lstStyle/>
          <a:p>
            <a:endParaRPr lang="en-AE"/>
          </a:p>
        </p:txBody>
      </p:sp>
      <p:sp>
        <p:nvSpPr>
          <p:cNvPr id="356" name="Freeform: Shape 355">
            <a:extLst>
              <a:ext uri="{FF2B5EF4-FFF2-40B4-BE49-F238E27FC236}">
                <a16:creationId xmlns:a16="http://schemas.microsoft.com/office/drawing/2014/main" id="{8A5C5270-6458-207B-F197-5049585D7FC0}"/>
              </a:ext>
            </a:extLst>
          </p:cNvPr>
          <p:cNvSpPr/>
          <p:nvPr/>
        </p:nvSpPr>
        <p:spPr>
          <a:xfrm>
            <a:off x="5593396" y="4165805"/>
            <a:ext cx="47722" cy="63242"/>
          </a:xfrm>
          <a:custGeom>
            <a:avLst/>
            <a:gdLst>
              <a:gd name="connsiteX0" fmla="*/ 77 w 30359"/>
              <a:gd name="connsiteY0" fmla="*/ 29732 h 40232"/>
              <a:gd name="connsiteX1" fmla="*/ 2464 w 30359"/>
              <a:gd name="connsiteY1" fmla="*/ 24234 h 40232"/>
              <a:gd name="connsiteX2" fmla="*/ 8743 w 30359"/>
              <a:gd name="connsiteY2" fmla="*/ 20739 h 40232"/>
              <a:gd name="connsiteX3" fmla="*/ 16344 w 30359"/>
              <a:gd name="connsiteY3" fmla="*/ 19020 h 40232"/>
              <a:gd name="connsiteX4" fmla="*/ 23774 w 30359"/>
              <a:gd name="connsiteY4" fmla="*/ 18409 h 40232"/>
              <a:gd name="connsiteX5" fmla="*/ 23774 w 30359"/>
              <a:gd name="connsiteY5" fmla="*/ 15525 h 40232"/>
              <a:gd name="connsiteX6" fmla="*/ 21557 w 30359"/>
              <a:gd name="connsiteY6" fmla="*/ 7697 h 40232"/>
              <a:gd name="connsiteX7" fmla="*/ 16173 w 30359"/>
              <a:gd name="connsiteY7" fmla="*/ 5140 h 40232"/>
              <a:gd name="connsiteX8" fmla="*/ 3416 w 30359"/>
              <a:gd name="connsiteY8" fmla="*/ 9473 h 40232"/>
              <a:gd name="connsiteX9" fmla="*/ 2904 w 30359"/>
              <a:gd name="connsiteY9" fmla="*/ 3748 h 40232"/>
              <a:gd name="connsiteX10" fmla="*/ 16287 w 30359"/>
              <a:gd name="connsiteY10" fmla="*/ 40 h 40232"/>
              <a:gd name="connsiteX11" fmla="*/ 26104 w 30359"/>
              <a:gd name="connsiteY11" fmla="*/ 3919 h 40232"/>
              <a:gd name="connsiteX12" fmla="*/ 30436 w 30359"/>
              <a:gd name="connsiteY12" fmla="*/ 13295 h 40232"/>
              <a:gd name="connsiteX13" fmla="*/ 30436 w 30359"/>
              <a:gd name="connsiteY13" fmla="*/ 39321 h 40232"/>
              <a:gd name="connsiteX14" fmla="*/ 24001 w 30359"/>
              <a:gd name="connsiteY14" fmla="*/ 39321 h 40232"/>
              <a:gd name="connsiteX15" fmla="*/ 24001 w 30359"/>
              <a:gd name="connsiteY15" fmla="*/ 36323 h 40232"/>
              <a:gd name="connsiteX16" fmla="*/ 22381 w 30359"/>
              <a:gd name="connsiteY16" fmla="*/ 37446 h 40232"/>
              <a:gd name="connsiteX17" fmla="*/ 17566 w 30359"/>
              <a:gd name="connsiteY17" fmla="*/ 39222 h 40232"/>
              <a:gd name="connsiteX18" fmla="*/ 9851 w 30359"/>
              <a:gd name="connsiteY18" fmla="*/ 40273 h 40232"/>
              <a:gd name="connsiteX19" fmla="*/ 2521 w 30359"/>
              <a:gd name="connsiteY19" fmla="*/ 36835 h 40232"/>
              <a:gd name="connsiteX20" fmla="*/ 77 w 30359"/>
              <a:gd name="connsiteY20" fmla="*/ 29675 h 40232"/>
              <a:gd name="connsiteX21" fmla="*/ 6357 w 30359"/>
              <a:gd name="connsiteY21" fmla="*/ 29618 h 40232"/>
              <a:gd name="connsiteX22" fmla="*/ 8573 w 30359"/>
              <a:gd name="connsiteY22" fmla="*/ 33439 h 40232"/>
              <a:gd name="connsiteX23" fmla="*/ 14227 w 30359"/>
              <a:gd name="connsiteY23" fmla="*/ 35002 h 40232"/>
              <a:gd name="connsiteX24" fmla="*/ 20833 w 30359"/>
              <a:gd name="connsiteY24" fmla="*/ 33439 h 40232"/>
              <a:gd name="connsiteX25" fmla="*/ 23774 w 30359"/>
              <a:gd name="connsiteY25" fmla="*/ 28226 h 40232"/>
              <a:gd name="connsiteX26" fmla="*/ 23774 w 30359"/>
              <a:gd name="connsiteY26" fmla="*/ 22898 h 40232"/>
              <a:gd name="connsiteX27" fmla="*/ 18390 w 30359"/>
              <a:gd name="connsiteY27" fmla="*/ 23182 h 40232"/>
              <a:gd name="connsiteX28" fmla="*/ 12792 w 30359"/>
              <a:gd name="connsiteY28" fmla="*/ 24234 h 40232"/>
              <a:gd name="connsiteX29" fmla="*/ 8132 w 30359"/>
              <a:gd name="connsiteY29" fmla="*/ 26336 h 40232"/>
              <a:gd name="connsiteX30" fmla="*/ 6357 w 30359"/>
              <a:gd name="connsiteY30" fmla="*/ 29618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359" h="40232">
                <a:moveTo>
                  <a:pt x="77" y="29732"/>
                </a:moveTo>
                <a:cubicBezTo>
                  <a:pt x="77" y="27615"/>
                  <a:pt x="859" y="25782"/>
                  <a:pt x="2464" y="24234"/>
                </a:cubicBezTo>
                <a:cubicBezTo>
                  <a:pt x="4069" y="22628"/>
                  <a:pt x="6186" y="21464"/>
                  <a:pt x="8743" y="20739"/>
                </a:cubicBezTo>
                <a:cubicBezTo>
                  <a:pt x="11343" y="19958"/>
                  <a:pt x="13843" y="19347"/>
                  <a:pt x="16344" y="19020"/>
                </a:cubicBezTo>
                <a:cubicBezTo>
                  <a:pt x="18787" y="18622"/>
                  <a:pt x="21273" y="18409"/>
                  <a:pt x="23774" y="18409"/>
                </a:cubicBezTo>
                <a:lnTo>
                  <a:pt x="23774" y="15525"/>
                </a:lnTo>
                <a:cubicBezTo>
                  <a:pt x="23660" y="11917"/>
                  <a:pt x="22950" y="9303"/>
                  <a:pt x="21557" y="7697"/>
                </a:cubicBezTo>
                <a:cubicBezTo>
                  <a:pt x="20165" y="5978"/>
                  <a:pt x="18333" y="5140"/>
                  <a:pt x="16173" y="5140"/>
                </a:cubicBezTo>
                <a:cubicBezTo>
                  <a:pt x="11783" y="5140"/>
                  <a:pt x="7578" y="6589"/>
                  <a:pt x="3416" y="9473"/>
                </a:cubicBezTo>
                <a:lnTo>
                  <a:pt x="2904" y="3748"/>
                </a:lnTo>
                <a:cubicBezTo>
                  <a:pt x="7181" y="1262"/>
                  <a:pt x="11627" y="40"/>
                  <a:pt x="16287" y="40"/>
                </a:cubicBezTo>
                <a:cubicBezTo>
                  <a:pt x="20165" y="40"/>
                  <a:pt x="23447" y="1319"/>
                  <a:pt x="26104" y="3919"/>
                </a:cubicBezTo>
                <a:cubicBezTo>
                  <a:pt x="28774" y="6476"/>
                  <a:pt x="30209" y="9630"/>
                  <a:pt x="30436" y="13295"/>
                </a:cubicBezTo>
                <a:lnTo>
                  <a:pt x="30436" y="39321"/>
                </a:lnTo>
                <a:lnTo>
                  <a:pt x="24001" y="39321"/>
                </a:lnTo>
                <a:lnTo>
                  <a:pt x="24001" y="36323"/>
                </a:lnTo>
                <a:cubicBezTo>
                  <a:pt x="23774" y="36551"/>
                  <a:pt x="23220" y="36878"/>
                  <a:pt x="22381" y="37446"/>
                </a:cubicBezTo>
                <a:cubicBezTo>
                  <a:pt x="21557" y="37943"/>
                  <a:pt x="19952" y="38554"/>
                  <a:pt x="17566" y="39222"/>
                </a:cubicBezTo>
                <a:cubicBezTo>
                  <a:pt x="15179" y="39932"/>
                  <a:pt x="12622" y="40273"/>
                  <a:pt x="9851" y="40273"/>
                </a:cubicBezTo>
                <a:cubicBezTo>
                  <a:pt x="6570" y="40273"/>
                  <a:pt x="4126" y="39108"/>
                  <a:pt x="2521" y="36835"/>
                </a:cubicBezTo>
                <a:cubicBezTo>
                  <a:pt x="915" y="34491"/>
                  <a:pt x="77" y="32118"/>
                  <a:pt x="77" y="29675"/>
                </a:cubicBezTo>
                <a:close/>
                <a:moveTo>
                  <a:pt x="6357" y="29618"/>
                </a:moveTo>
                <a:cubicBezTo>
                  <a:pt x="6357" y="31167"/>
                  <a:pt x="7067" y="32445"/>
                  <a:pt x="8573" y="33439"/>
                </a:cubicBezTo>
                <a:cubicBezTo>
                  <a:pt x="10065" y="34491"/>
                  <a:pt x="11954" y="35002"/>
                  <a:pt x="14227" y="35002"/>
                </a:cubicBezTo>
                <a:cubicBezTo>
                  <a:pt x="16671" y="35002"/>
                  <a:pt x="18887" y="34491"/>
                  <a:pt x="20833" y="33439"/>
                </a:cubicBezTo>
                <a:cubicBezTo>
                  <a:pt x="22779" y="32445"/>
                  <a:pt x="23774" y="30669"/>
                  <a:pt x="23774" y="28226"/>
                </a:cubicBezTo>
                <a:lnTo>
                  <a:pt x="23774" y="22898"/>
                </a:lnTo>
                <a:cubicBezTo>
                  <a:pt x="21998" y="22898"/>
                  <a:pt x="20222" y="23012"/>
                  <a:pt x="18390" y="23182"/>
                </a:cubicBezTo>
                <a:cubicBezTo>
                  <a:pt x="16614" y="23396"/>
                  <a:pt x="14724" y="23737"/>
                  <a:pt x="12792" y="24234"/>
                </a:cubicBezTo>
                <a:cubicBezTo>
                  <a:pt x="10846" y="24674"/>
                  <a:pt x="9297" y="25399"/>
                  <a:pt x="8132" y="26336"/>
                </a:cubicBezTo>
                <a:cubicBezTo>
                  <a:pt x="6911" y="27288"/>
                  <a:pt x="6357" y="28339"/>
                  <a:pt x="6357" y="29618"/>
                </a:cubicBezTo>
                <a:close/>
              </a:path>
            </a:pathLst>
          </a:custGeom>
          <a:solidFill>
            <a:srgbClr val="000000"/>
          </a:solidFill>
          <a:ln w="14206" cap="flat">
            <a:noFill/>
            <a:prstDash val="solid"/>
            <a:miter/>
          </a:ln>
        </p:spPr>
        <p:txBody>
          <a:bodyPr rtlCol="0" anchor="ctr"/>
          <a:lstStyle/>
          <a:p>
            <a:endParaRPr lang="en-AE"/>
          </a:p>
        </p:txBody>
      </p:sp>
      <p:sp>
        <p:nvSpPr>
          <p:cNvPr id="357" name="Freeform: Shape 356">
            <a:extLst>
              <a:ext uri="{FF2B5EF4-FFF2-40B4-BE49-F238E27FC236}">
                <a16:creationId xmlns:a16="http://schemas.microsoft.com/office/drawing/2014/main" id="{28B0110B-9733-8D53-B66F-9F2F4FFB385E}"/>
              </a:ext>
            </a:extLst>
          </p:cNvPr>
          <p:cNvSpPr/>
          <p:nvPr/>
        </p:nvSpPr>
        <p:spPr>
          <a:xfrm>
            <a:off x="5662578" y="4166588"/>
            <a:ext cx="47722" cy="60964"/>
          </a:xfrm>
          <a:custGeom>
            <a:avLst/>
            <a:gdLst>
              <a:gd name="connsiteX0" fmla="*/ 79 w 30359"/>
              <a:gd name="connsiteY0" fmla="*/ 38824 h 38783"/>
              <a:gd name="connsiteX1" fmla="*/ 79 w 30359"/>
              <a:gd name="connsiteY1" fmla="*/ 424 h 38783"/>
              <a:gd name="connsiteX2" fmla="*/ 6287 w 30359"/>
              <a:gd name="connsiteY2" fmla="*/ 424 h 38783"/>
              <a:gd name="connsiteX3" fmla="*/ 6287 w 30359"/>
              <a:gd name="connsiteY3" fmla="*/ 6419 h 38783"/>
              <a:gd name="connsiteX4" fmla="*/ 18718 w 30359"/>
              <a:gd name="connsiteY4" fmla="*/ 40 h 38783"/>
              <a:gd name="connsiteX5" fmla="*/ 24102 w 30359"/>
              <a:gd name="connsiteY5" fmla="*/ 978 h 38783"/>
              <a:gd name="connsiteX6" fmla="*/ 27597 w 30359"/>
              <a:gd name="connsiteY6" fmla="*/ 3251 h 38783"/>
              <a:gd name="connsiteX7" fmla="*/ 29430 w 30359"/>
              <a:gd name="connsiteY7" fmla="*/ 6760 h 38783"/>
              <a:gd name="connsiteX8" fmla="*/ 30268 w 30359"/>
              <a:gd name="connsiteY8" fmla="*/ 10411 h 38783"/>
              <a:gd name="connsiteX9" fmla="*/ 30438 w 30359"/>
              <a:gd name="connsiteY9" fmla="*/ 14247 h 38783"/>
              <a:gd name="connsiteX10" fmla="*/ 30438 w 30359"/>
              <a:gd name="connsiteY10" fmla="*/ 38824 h 38783"/>
              <a:gd name="connsiteX11" fmla="*/ 23775 w 30359"/>
              <a:gd name="connsiteY11" fmla="*/ 38824 h 38783"/>
              <a:gd name="connsiteX12" fmla="*/ 23775 w 30359"/>
              <a:gd name="connsiteY12" fmla="*/ 14914 h 38783"/>
              <a:gd name="connsiteX13" fmla="*/ 23718 w 30359"/>
              <a:gd name="connsiteY13" fmla="*/ 12584 h 38783"/>
              <a:gd name="connsiteX14" fmla="*/ 23221 w 30359"/>
              <a:gd name="connsiteY14" fmla="*/ 10141 h 38783"/>
              <a:gd name="connsiteX15" fmla="*/ 21943 w 30359"/>
              <a:gd name="connsiteY15" fmla="*/ 7641 h 38783"/>
              <a:gd name="connsiteX16" fmla="*/ 19442 w 30359"/>
              <a:gd name="connsiteY16" fmla="*/ 5979 h 38783"/>
              <a:gd name="connsiteX17" fmla="*/ 15394 w 30359"/>
              <a:gd name="connsiteY17" fmla="*/ 5254 h 38783"/>
              <a:gd name="connsiteX18" fmla="*/ 8788 w 30359"/>
              <a:gd name="connsiteY18" fmla="*/ 9090 h 38783"/>
              <a:gd name="connsiteX19" fmla="*/ 6742 w 30359"/>
              <a:gd name="connsiteY19" fmla="*/ 18352 h 38783"/>
              <a:gd name="connsiteX20" fmla="*/ 6742 w 30359"/>
              <a:gd name="connsiteY20" fmla="*/ 38824 h 3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59" h="38783">
                <a:moveTo>
                  <a:pt x="79" y="38824"/>
                </a:moveTo>
                <a:lnTo>
                  <a:pt x="79" y="424"/>
                </a:lnTo>
                <a:lnTo>
                  <a:pt x="6287" y="424"/>
                </a:lnTo>
                <a:lnTo>
                  <a:pt x="6287" y="6419"/>
                </a:lnTo>
                <a:cubicBezTo>
                  <a:pt x="9569" y="2143"/>
                  <a:pt x="13731" y="40"/>
                  <a:pt x="18718" y="40"/>
                </a:cubicBezTo>
                <a:cubicBezTo>
                  <a:pt x="20835" y="40"/>
                  <a:pt x="22610" y="367"/>
                  <a:pt x="24102" y="978"/>
                </a:cubicBezTo>
                <a:cubicBezTo>
                  <a:pt x="25665" y="1589"/>
                  <a:pt x="26830" y="2370"/>
                  <a:pt x="27597" y="3251"/>
                </a:cubicBezTo>
                <a:cubicBezTo>
                  <a:pt x="28378" y="4203"/>
                  <a:pt x="28989" y="5368"/>
                  <a:pt x="29430" y="6760"/>
                </a:cubicBezTo>
                <a:cubicBezTo>
                  <a:pt x="29870" y="8138"/>
                  <a:pt x="30154" y="9360"/>
                  <a:pt x="30268" y="10411"/>
                </a:cubicBezTo>
                <a:cubicBezTo>
                  <a:pt x="30381" y="11519"/>
                  <a:pt x="30438" y="12798"/>
                  <a:pt x="30438" y="14247"/>
                </a:cubicBezTo>
                <a:lnTo>
                  <a:pt x="30438" y="38824"/>
                </a:lnTo>
                <a:lnTo>
                  <a:pt x="23775" y="38824"/>
                </a:lnTo>
                <a:lnTo>
                  <a:pt x="23775" y="14914"/>
                </a:lnTo>
                <a:cubicBezTo>
                  <a:pt x="23775" y="13906"/>
                  <a:pt x="23718" y="13139"/>
                  <a:pt x="23718" y="12584"/>
                </a:cubicBezTo>
                <a:cubicBezTo>
                  <a:pt x="23662" y="12030"/>
                  <a:pt x="23491" y="11192"/>
                  <a:pt x="23221" y="10141"/>
                </a:cubicBezTo>
                <a:cubicBezTo>
                  <a:pt x="22880" y="9090"/>
                  <a:pt x="22497" y="8252"/>
                  <a:pt x="21943" y="7641"/>
                </a:cubicBezTo>
                <a:cubicBezTo>
                  <a:pt x="21389" y="7030"/>
                  <a:pt x="20551" y="6476"/>
                  <a:pt x="19442" y="5979"/>
                </a:cubicBezTo>
                <a:cubicBezTo>
                  <a:pt x="18334" y="5481"/>
                  <a:pt x="16999" y="5254"/>
                  <a:pt x="15394" y="5254"/>
                </a:cubicBezTo>
                <a:cubicBezTo>
                  <a:pt x="12339" y="5254"/>
                  <a:pt x="10180" y="6533"/>
                  <a:pt x="8788" y="9090"/>
                </a:cubicBezTo>
                <a:cubicBezTo>
                  <a:pt x="7395" y="11633"/>
                  <a:pt x="6742" y="14687"/>
                  <a:pt x="6742" y="18352"/>
                </a:cubicBezTo>
                <a:lnTo>
                  <a:pt x="6742" y="38824"/>
                </a:lnTo>
                <a:close/>
              </a:path>
            </a:pathLst>
          </a:custGeom>
          <a:solidFill>
            <a:srgbClr val="000000"/>
          </a:solidFill>
          <a:ln w="14206" cap="flat">
            <a:noFill/>
            <a:prstDash val="solid"/>
            <a:miter/>
          </a:ln>
        </p:spPr>
        <p:txBody>
          <a:bodyPr rtlCol="0" anchor="ctr"/>
          <a:lstStyle/>
          <a:p>
            <a:endParaRPr lang="en-AE"/>
          </a:p>
        </p:txBody>
      </p:sp>
      <p:sp>
        <p:nvSpPr>
          <p:cNvPr id="358" name="Freeform: Shape 357">
            <a:extLst>
              <a:ext uri="{FF2B5EF4-FFF2-40B4-BE49-F238E27FC236}">
                <a16:creationId xmlns:a16="http://schemas.microsoft.com/office/drawing/2014/main" id="{F27A9CA3-8908-3AD6-2EE7-24AE3326E5E3}"/>
              </a:ext>
            </a:extLst>
          </p:cNvPr>
          <p:cNvSpPr/>
          <p:nvPr/>
        </p:nvSpPr>
        <p:spPr>
          <a:xfrm>
            <a:off x="5724682" y="4166588"/>
            <a:ext cx="61321" cy="88543"/>
          </a:xfrm>
          <a:custGeom>
            <a:avLst/>
            <a:gdLst>
              <a:gd name="connsiteX0" fmla="*/ 80 w 39010"/>
              <a:gd name="connsiteY0" fmla="*/ 44876 h 56328"/>
              <a:gd name="connsiteX1" fmla="*/ 5521 w 39010"/>
              <a:gd name="connsiteY1" fmla="*/ 36054 h 56328"/>
              <a:gd name="connsiteX2" fmla="*/ 3405 w 39010"/>
              <a:gd name="connsiteY2" fmla="*/ 29618 h 56328"/>
              <a:gd name="connsiteX3" fmla="*/ 5905 w 39010"/>
              <a:gd name="connsiteY3" fmla="*/ 22458 h 56328"/>
              <a:gd name="connsiteX4" fmla="*/ 5905 w 39010"/>
              <a:gd name="connsiteY4" fmla="*/ 22401 h 56328"/>
              <a:gd name="connsiteX5" fmla="*/ 3078 w 39010"/>
              <a:gd name="connsiteY5" fmla="*/ 13906 h 56328"/>
              <a:gd name="connsiteX6" fmla="*/ 7070 w 39010"/>
              <a:gd name="connsiteY6" fmla="*/ 3976 h 56328"/>
              <a:gd name="connsiteX7" fmla="*/ 16617 w 39010"/>
              <a:gd name="connsiteY7" fmla="*/ 40 h 56328"/>
              <a:gd name="connsiteX8" fmla="*/ 24942 w 39010"/>
              <a:gd name="connsiteY8" fmla="*/ 2868 h 56328"/>
              <a:gd name="connsiteX9" fmla="*/ 24771 w 39010"/>
              <a:gd name="connsiteY9" fmla="*/ 2697 h 56328"/>
              <a:gd name="connsiteX10" fmla="*/ 38211 w 39010"/>
              <a:gd name="connsiteY10" fmla="*/ 40 h 56328"/>
              <a:gd name="connsiteX11" fmla="*/ 39091 w 39010"/>
              <a:gd name="connsiteY11" fmla="*/ 5425 h 56328"/>
              <a:gd name="connsiteX12" fmla="*/ 34048 w 39010"/>
              <a:gd name="connsiteY12" fmla="*/ 5141 h 56328"/>
              <a:gd name="connsiteX13" fmla="*/ 27712 w 39010"/>
              <a:gd name="connsiteY13" fmla="*/ 5482 h 56328"/>
              <a:gd name="connsiteX14" fmla="*/ 26888 w 39010"/>
              <a:gd name="connsiteY14" fmla="*/ 4814 h 56328"/>
              <a:gd name="connsiteX15" fmla="*/ 30212 w 39010"/>
              <a:gd name="connsiteY15" fmla="*/ 13906 h 56328"/>
              <a:gd name="connsiteX16" fmla="*/ 26334 w 39010"/>
              <a:gd name="connsiteY16" fmla="*/ 23680 h 56328"/>
              <a:gd name="connsiteX17" fmla="*/ 16617 w 39010"/>
              <a:gd name="connsiteY17" fmla="*/ 27842 h 56328"/>
              <a:gd name="connsiteX18" fmla="*/ 8846 w 39010"/>
              <a:gd name="connsiteY18" fmla="*/ 25229 h 56328"/>
              <a:gd name="connsiteX19" fmla="*/ 7965 w 39010"/>
              <a:gd name="connsiteY19" fmla="*/ 28397 h 56328"/>
              <a:gd name="connsiteX20" fmla="*/ 8959 w 39010"/>
              <a:gd name="connsiteY20" fmla="*/ 31565 h 56328"/>
              <a:gd name="connsiteX21" fmla="*/ 12681 w 39010"/>
              <a:gd name="connsiteY21" fmla="*/ 32943 h 56328"/>
              <a:gd name="connsiteX22" fmla="*/ 19117 w 39010"/>
              <a:gd name="connsiteY22" fmla="*/ 32943 h 56328"/>
              <a:gd name="connsiteX23" fmla="*/ 24160 w 39010"/>
              <a:gd name="connsiteY23" fmla="*/ 33170 h 56328"/>
              <a:gd name="connsiteX24" fmla="*/ 29388 w 39010"/>
              <a:gd name="connsiteY24" fmla="*/ 34108 h 56328"/>
              <a:gd name="connsiteX25" fmla="*/ 34602 w 39010"/>
              <a:gd name="connsiteY25" fmla="*/ 36722 h 56328"/>
              <a:gd name="connsiteX26" fmla="*/ 37486 w 39010"/>
              <a:gd name="connsiteY26" fmla="*/ 41665 h 56328"/>
              <a:gd name="connsiteX27" fmla="*/ 37926 w 39010"/>
              <a:gd name="connsiteY27" fmla="*/ 44762 h 56328"/>
              <a:gd name="connsiteX28" fmla="*/ 32386 w 39010"/>
              <a:gd name="connsiteY28" fmla="*/ 53031 h 56328"/>
              <a:gd name="connsiteX29" fmla="*/ 19003 w 39010"/>
              <a:gd name="connsiteY29" fmla="*/ 56369 h 56328"/>
              <a:gd name="connsiteX30" fmla="*/ 5578 w 39010"/>
              <a:gd name="connsiteY30" fmla="*/ 53031 h 56328"/>
              <a:gd name="connsiteX31" fmla="*/ 80 w 39010"/>
              <a:gd name="connsiteY31" fmla="*/ 44876 h 56328"/>
              <a:gd name="connsiteX32" fmla="*/ 6076 w 39010"/>
              <a:gd name="connsiteY32" fmla="*/ 44876 h 56328"/>
              <a:gd name="connsiteX33" fmla="*/ 8349 w 39010"/>
              <a:gd name="connsiteY33" fmla="*/ 48655 h 56328"/>
              <a:gd name="connsiteX34" fmla="*/ 13406 w 39010"/>
              <a:gd name="connsiteY34" fmla="*/ 50871 h 56328"/>
              <a:gd name="connsiteX35" fmla="*/ 18890 w 39010"/>
              <a:gd name="connsiteY35" fmla="*/ 51539 h 56328"/>
              <a:gd name="connsiteX36" fmla="*/ 28110 w 39010"/>
              <a:gd name="connsiteY36" fmla="*/ 49706 h 56328"/>
              <a:gd name="connsiteX37" fmla="*/ 31931 w 39010"/>
              <a:gd name="connsiteY37" fmla="*/ 44933 h 56328"/>
              <a:gd name="connsiteX38" fmla="*/ 19231 w 39010"/>
              <a:gd name="connsiteY38" fmla="*/ 39051 h 56328"/>
              <a:gd name="connsiteX39" fmla="*/ 13903 w 39010"/>
              <a:gd name="connsiteY39" fmla="*/ 39051 h 56328"/>
              <a:gd name="connsiteX40" fmla="*/ 11403 w 39010"/>
              <a:gd name="connsiteY40" fmla="*/ 39165 h 56328"/>
              <a:gd name="connsiteX41" fmla="*/ 7525 w 39010"/>
              <a:gd name="connsiteY41" fmla="*/ 41097 h 56328"/>
              <a:gd name="connsiteX42" fmla="*/ 6076 w 39010"/>
              <a:gd name="connsiteY42" fmla="*/ 44819 h 56328"/>
              <a:gd name="connsiteX43" fmla="*/ 9016 w 39010"/>
              <a:gd name="connsiteY43" fmla="*/ 13906 h 56328"/>
              <a:gd name="connsiteX44" fmla="*/ 11076 w 39010"/>
              <a:gd name="connsiteY44" fmla="*/ 20455 h 56328"/>
              <a:gd name="connsiteX45" fmla="*/ 16730 w 39010"/>
              <a:gd name="connsiteY45" fmla="*/ 22842 h 56328"/>
              <a:gd name="connsiteX46" fmla="*/ 21944 w 39010"/>
              <a:gd name="connsiteY46" fmla="*/ 20796 h 56328"/>
              <a:gd name="connsiteX47" fmla="*/ 24274 w 39010"/>
              <a:gd name="connsiteY47" fmla="*/ 13863 h 56328"/>
              <a:gd name="connsiteX48" fmla="*/ 22228 w 39010"/>
              <a:gd name="connsiteY48" fmla="*/ 7357 h 56328"/>
              <a:gd name="connsiteX49" fmla="*/ 16617 w 39010"/>
              <a:gd name="connsiteY49" fmla="*/ 4871 h 56328"/>
              <a:gd name="connsiteX50" fmla="*/ 11346 w 39010"/>
              <a:gd name="connsiteY50" fmla="*/ 6973 h 56328"/>
              <a:gd name="connsiteX51" fmla="*/ 9016 w 39010"/>
              <a:gd name="connsiteY51" fmla="*/ 13906 h 5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010" h="56328">
                <a:moveTo>
                  <a:pt x="80" y="44876"/>
                </a:moveTo>
                <a:cubicBezTo>
                  <a:pt x="80" y="41154"/>
                  <a:pt x="1856" y="38213"/>
                  <a:pt x="5521" y="36054"/>
                </a:cubicBezTo>
                <a:cubicBezTo>
                  <a:pt x="4073" y="33994"/>
                  <a:pt x="3405" y="31891"/>
                  <a:pt x="3405" y="29618"/>
                </a:cubicBezTo>
                <a:cubicBezTo>
                  <a:pt x="3405" y="27061"/>
                  <a:pt x="4243" y="24674"/>
                  <a:pt x="5905" y="22458"/>
                </a:cubicBezTo>
                <a:lnTo>
                  <a:pt x="5905" y="22401"/>
                </a:lnTo>
                <a:cubicBezTo>
                  <a:pt x="4016" y="19958"/>
                  <a:pt x="3078" y="17131"/>
                  <a:pt x="3078" y="13906"/>
                </a:cubicBezTo>
                <a:cubicBezTo>
                  <a:pt x="3078" y="9914"/>
                  <a:pt x="4413" y="6590"/>
                  <a:pt x="7070" y="3976"/>
                </a:cubicBezTo>
                <a:cubicBezTo>
                  <a:pt x="9798" y="1376"/>
                  <a:pt x="13008" y="40"/>
                  <a:pt x="16617" y="40"/>
                </a:cubicBezTo>
                <a:cubicBezTo>
                  <a:pt x="19501" y="40"/>
                  <a:pt x="22285" y="978"/>
                  <a:pt x="24942" y="2868"/>
                </a:cubicBezTo>
                <a:lnTo>
                  <a:pt x="24771" y="2697"/>
                </a:lnTo>
                <a:cubicBezTo>
                  <a:pt x="28991" y="921"/>
                  <a:pt x="33494" y="40"/>
                  <a:pt x="38211" y="40"/>
                </a:cubicBezTo>
                <a:lnTo>
                  <a:pt x="39091" y="5425"/>
                </a:lnTo>
                <a:cubicBezTo>
                  <a:pt x="37429" y="5254"/>
                  <a:pt x="35710" y="5141"/>
                  <a:pt x="34048" y="5141"/>
                </a:cubicBezTo>
                <a:cubicBezTo>
                  <a:pt x="33934" y="5141"/>
                  <a:pt x="31775" y="5254"/>
                  <a:pt x="27712" y="5482"/>
                </a:cubicBezTo>
                <a:lnTo>
                  <a:pt x="26888" y="4814"/>
                </a:lnTo>
                <a:cubicBezTo>
                  <a:pt x="29104" y="7868"/>
                  <a:pt x="30212" y="10866"/>
                  <a:pt x="30212" y="13906"/>
                </a:cubicBezTo>
                <a:cubicBezTo>
                  <a:pt x="30212" y="17628"/>
                  <a:pt x="28934" y="20853"/>
                  <a:pt x="26334" y="23680"/>
                </a:cubicBezTo>
                <a:cubicBezTo>
                  <a:pt x="23720" y="26450"/>
                  <a:pt x="20509" y="27842"/>
                  <a:pt x="16617" y="27842"/>
                </a:cubicBezTo>
                <a:cubicBezTo>
                  <a:pt x="14116" y="27842"/>
                  <a:pt x="11574" y="26948"/>
                  <a:pt x="8846" y="25229"/>
                </a:cubicBezTo>
                <a:cubicBezTo>
                  <a:pt x="8178" y="26507"/>
                  <a:pt x="7908" y="27558"/>
                  <a:pt x="7965" y="28397"/>
                </a:cubicBezTo>
                <a:cubicBezTo>
                  <a:pt x="7965" y="29561"/>
                  <a:pt x="8292" y="30613"/>
                  <a:pt x="8959" y="31565"/>
                </a:cubicBezTo>
                <a:cubicBezTo>
                  <a:pt x="9627" y="32502"/>
                  <a:pt x="10906" y="32943"/>
                  <a:pt x="12681" y="32943"/>
                </a:cubicBezTo>
                <a:lnTo>
                  <a:pt x="19117" y="32943"/>
                </a:lnTo>
                <a:cubicBezTo>
                  <a:pt x="21120" y="32943"/>
                  <a:pt x="22782" y="33000"/>
                  <a:pt x="24160" y="33170"/>
                </a:cubicBezTo>
                <a:cubicBezTo>
                  <a:pt x="25553" y="33284"/>
                  <a:pt x="27272" y="33610"/>
                  <a:pt x="29388" y="34108"/>
                </a:cubicBezTo>
                <a:cubicBezTo>
                  <a:pt x="31434" y="34605"/>
                  <a:pt x="33210" y="35443"/>
                  <a:pt x="34602" y="36722"/>
                </a:cubicBezTo>
                <a:cubicBezTo>
                  <a:pt x="35980" y="38000"/>
                  <a:pt x="36932" y="39662"/>
                  <a:pt x="37486" y="41665"/>
                </a:cubicBezTo>
                <a:cubicBezTo>
                  <a:pt x="37756" y="42773"/>
                  <a:pt x="37926" y="43825"/>
                  <a:pt x="37926" y="44762"/>
                </a:cubicBezTo>
                <a:cubicBezTo>
                  <a:pt x="37926" y="48101"/>
                  <a:pt x="36094" y="50814"/>
                  <a:pt x="32386" y="53031"/>
                </a:cubicBezTo>
                <a:cubicBezTo>
                  <a:pt x="28664" y="55261"/>
                  <a:pt x="24217" y="56369"/>
                  <a:pt x="19003" y="56369"/>
                </a:cubicBezTo>
                <a:cubicBezTo>
                  <a:pt x="13733" y="56369"/>
                  <a:pt x="9244" y="55261"/>
                  <a:pt x="5578" y="53031"/>
                </a:cubicBezTo>
                <a:cubicBezTo>
                  <a:pt x="1913" y="50814"/>
                  <a:pt x="80" y="48101"/>
                  <a:pt x="80" y="44876"/>
                </a:cubicBezTo>
                <a:close/>
                <a:moveTo>
                  <a:pt x="6076" y="44876"/>
                </a:moveTo>
                <a:cubicBezTo>
                  <a:pt x="6076" y="46325"/>
                  <a:pt x="6800" y="47604"/>
                  <a:pt x="8349" y="48655"/>
                </a:cubicBezTo>
                <a:cubicBezTo>
                  <a:pt x="9855" y="49706"/>
                  <a:pt x="11574" y="50431"/>
                  <a:pt x="13406" y="50871"/>
                </a:cubicBezTo>
                <a:cubicBezTo>
                  <a:pt x="15281" y="51312"/>
                  <a:pt x="17114" y="51539"/>
                  <a:pt x="18890" y="51539"/>
                </a:cubicBezTo>
                <a:cubicBezTo>
                  <a:pt x="22498" y="51539"/>
                  <a:pt x="25553" y="50928"/>
                  <a:pt x="28110" y="49706"/>
                </a:cubicBezTo>
                <a:cubicBezTo>
                  <a:pt x="30653" y="48484"/>
                  <a:pt x="31931" y="46879"/>
                  <a:pt x="31931" y="44933"/>
                </a:cubicBezTo>
                <a:cubicBezTo>
                  <a:pt x="31931" y="41054"/>
                  <a:pt x="27712" y="39051"/>
                  <a:pt x="19231" y="39051"/>
                </a:cubicBezTo>
                <a:lnTo>
                  <a:pt x="13903" y="39051"/>
                </a:lnTo>
                <a:lnTo>
                  <a:pt x="11403" y="39165"/>
                </a:lnTo>
                <a:cubicBezTo>
                  <a:pt x="9798" y="39321"/>
                  <a:pt x="8462" y="39932"/>
                  <a:pt x="7525" y="41097"/>
                </a:cubicBezTo>
                <a:cubicBezTo>
                  <a:pt x="6516" y="42276"/>
                  <a:pt x="6076" y="43484"/>
                  <a:pt x="6076" y="44819"/>
                </a:cubicBezTo>
                <a:close/>
                <a:moveTo>
                  <a:pt x="9016" y="13906"/>
                </a:moveTo>
                <a:cubicBezTo>
                  <a:pt x="9016" y="16634"/>
                  <a:pt x="9684" y="18850"/>
                  <a:pt x="11076" y="20455"/>
                </a:cubicBezTo>
                <a:cubicBezTo>
                  <a:pt x="12511" y="22075"/>
                  <a:pt x="14400" y="22842"/>
                  <a:pt x="16730" y="22842"/>
                </a:cubicBezTo>
                <a:cubicBezTo>
                  <a:pt x="18677" y="22842"/>
                  <a:pt x="20396" y="22174"/>
                  <a:pt x="21944" y="20796"/>
                </a:cubicBezTo>
                <a:cubicBezTo>
                  <a:pt x="23507" y="19404"/>
                  <a:pt x="24274" y="17074"/>
                  <a:pt x="24274" y="13863"/>
                </a:cubicBezTo>
                <a:cubicBezTo>
                  <a:pt x="24274" y="11136"/>
                  <a:pt x="23606" y="8976"/>
                  <a:pt x="22228" y="7357"/>
                </a:cubicBezTo>
                <a:cubicBezTo>
                  <a:pt x="20836" y="5695"/>
                  <a:pt x="18947" y="4871"/>
                  <a:pt x="16617" y="4871"/>
                </a:cubicBezTo>
                <a:cubicBezTo>
                  <a:pt x="14670" y="4871"/>
                  <a:pt x="12895" y="5581"/>
                  <a:pt x="11346" y="6973"/>
                </a:cubicBezTo>
                <a:cubicBezTo>
                  <a:pt x="9798" y="8366"/>
                  <a:pt x="9016" y="10695"/>
                  <a:pt x="9016" y="13906"/>
                </a:cubicBezTo>
                <a:close/>
              </a:path>
            </a:pathLst>
          </a:custGeom>
          <a:solidFill>
            <a:srgbClr val="000000"/>
          </a:solidFill>
          <a:ln w="14206" cap="flat">
            <a:noFill/>
            <a:prstDash val="solid"/>
            <a:miter/>
          </a:ln>
        </p:spPr>
        <p:txBody>
          <a:bodyPr rtlCol="0" anchor="ctr"/>
          <a:lstStyle/>
          <a:p>
            <a:endParaRPr lang="en-AE"/>
          </a:p>
        </p:txBody>
      </p:sp>
      <p:sp>
        <p:nvSpPr>
          <p:cNvPr id="359" name="Freeform: Shape 358">
            <a:extLst>
              <a:ext uri="{FF2B5EF4-FFF2-40B4-BE49-F238E27FC236}">
                <a16:creationId xmlns:a16="http://schemas.microsoft.com/office/drawing/2014/main" id="{36473308-5D5E-0671-1E00-B90487B97DED}"/>
              </a:ext>
            </a:extLst>
          </p:cNvPr>
          <p:cNvSpPr/>
          <p:nvPr/>
        </p:nvSpPr>
        <p:spPr>
          <a:xfrm>
            <a:off x="5792636" y="4165805"/>
            <a:ext cx="50847" cy="63242"/>
          </a:xfrm>
          <a:custGeom>
            <a:avLst/>
            <a:gdLst>
              <a:gd name="connsiteX0" fmla="*/ 82 w 32347"/>
              <a:gd name="connsiteY0" fmla="*/ 20071 h 40232"/>
              <a:gd name="connsiteX1" fmla="*/ 5182 w 32347"/>
              <a:gd name="connsiteY1" fmla="*/ 5808 h 40232"/>
              <a:gd name="connsiteX2" fmla="*/ 17286 w 32347"/>
              <a:gd name="connsiteY2" fmla="*/ 40 h 40232"/>
              <a:gd name="connsiteX3" fmla="*/ 22116 w 32347"/>
              <a:gd name="connsiteY3" fmla="*/ 864 h 40232"/>
              <a:gd name="connsiteX4" fmla="*/ 26776 w 32347"/>
              <a:gd name="connsiteY4" fmla="*/ 3535 h 40232"/>
              <a:gd name="connsiteX5" fmla="*/ 30654 w 32347"/>
              <a:gd name="connsiteY5" fmla="*/ 9132 h 40232"/>
              <a:gd name="connsiteX6" fmla="*/ 32430 w 32347"/>
              <a:gd name="connsiteY6" fmla="*/ 18068 h 40232"/>
              <a:gd name="connsiteX7" fmla="*/ 32430 w 32347"/>
              <a:gd name="connsiteY7" fmla="*/ 20568 h 40232"/>
              <a:gd name="connsiteX8" fmla="*/ 6020 w 32347"/>
              <a:gd name="connsiteY8" fmla="*/ 20568 h 40232"/>
              <a:gd name="connsiteX9" fmla="*/ 9955 w 32347"/>
              <a:gd name="connsiteY9" fmla="*/ 30996 h 40232"/>
              <a:gd name="connsiteX10" fmla="*/ 18621 w 32347"/>
              <a:gd name="connsiteY10" fmla="*/ 35002 h 40232"/>
              <a:gd name="connsiteX11" fmla="*/ 31606 w 32347"/>
              <a:gd name="connsiteY11" fmla="*/ 30286 h 40232"/>
              <a:gd name="connsiteX12" fmla="*/ 32103 w 32347"/>
              <a:gd name="connsiteY12" fmla="*/ 35883 h 40232"/>
              <a:gd name="connsiteX13" fmla="*/ 18621 w 32347"/>
              <a:gd name="connsiteY13" fmla="*/ 40273 h 40232"/>
              <a:gd name="connsiteX14" fmla="*/ 5296 w 32347"/>
              <a:gd name="connsiteY14" fmla="*/ 34278 h 40232"/>
              <a:gd name="connsiteX15" fmla="*/ 82 w 32347"/>
              <a:gd name="connsiteY15" fmla="*/ 20071 h 40232"/>
              <a:gd name="connsiteX16" fmla="*/ 6461 w 32347"/>
              <a:gd name="connsiteY16" fmla="*/ 15909 h 40232"/>
              <a:gd name="connsiteX17" fmla="*/ 27614 w 32347"/>
              <a:gd name="connsiteY17" fmla="*/ 15909 h 40232"/>
              <a:gd name="connsiteX18" fmla="*/ 25781 w 32347"/>
              <a:gd name="connsiteY18" fmla="*/ 10240 h 40232"/>
              <a:gd name="connsiteX19" fmla="*/ 22784 w 32347"/>
              <a:gd name="connsiteY19" fmla="*/ 6973 h 40232"/>
              <a:gd name="connsiteX20" fmla="*/ 19786 w 32347"/>
              <a:gd name="connsiteY20" fmla="*/ 5637 h 40232"/>
              <a:gd name="connsiteX21" fmla="*/ 17286 w 32347"/>
              <a:gd name="connsiteY21" fmla="*/ 5311 h 40232"/>
              <a:gd name="connsiteX22" fmla="*/ 10126 w 32347"/>
              <a:gd name="connsiteY22" fmla="*/ 8635 h 40232"/>
              <a:gd name="connsiteX23" fmla="*/ 6461 w 32347"/>
              <a:gd name="connsiteY23" fmla="*/ 15909 h 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347" h="40232">
                <a:moveTo>
                  <a:pt x="82" y="20071"/>
                </a:moveTo>
                <a:cubicBezTo>
                  <a:pt x="82" y="14403"/>
                  <a:pt x="1801" y="9686"/>
                  <a:pt x="5182" y="5808"/>
                </a:cubicBezTo>
                <a:cubicBezTo>
                  <a:pt x="8634" y="1972"/>
                  <a:pt x="12683" y="40"/>
                  <a:pt x="17286" y="40"/>
                </a:cubicBezTo>
                <a:cubicBezTo>
                  <a:pt x="18948" y="40"/>
                  <a:pt x="20553" y="310"/>
                  <a:pt x="22116" y="864"/>
                </a:cubicBezTo>
                <a:cubicBezTo>
                  <a:pt x="23665" y="1361"/>
                  <a:pt x="25227" y="2256"/>
                  <a:pt x="26776" y="3535"/>
                </a:cubicBezTo>
                <a:cubicBezTo>
                  <a:pt x="28324" y="4757"/>
                  <a:pt x="29660" y="6646"/>
                  <a:pt x="30654" y="9132"/>
                </a:cubicBezTo>
                <a:cubicBezTo>
                  <a:pt x="31720" y="11633"/>
                  <a:pt x="32274" y="14630"/>
                  <a:pt x="32430" y="18068"/>
                </a:cubicBezTo>
                <a:lnTo>
                  <a:pt x="32430" y="20568"/>
                </a:lnTo>
                <a:lnTo>
                  <a:pt x="6020" y="20568"/>
                </a:lnTo>
                <a:cubicBezTo>
                  <a:pt x="6190" y="24845"/>
                  <a:pt x="7469" y="28283"/>
                  <a:pt x="9955" y="30996"/>
                </a:cubicBezTo>
                <a:cubicBezTo>
                  <a:pt x="12399" y="33667"/>
                  <a:pt x="15283" y="35002"/>
                  <a:pt x="18621" y="35002"/>
                </a:cubicBezTo>
                <a:cubicBezTo>
                  <a:pt x="22940" y="35002"/>
                  <a:pt x="27273" y="33439"/>
                  <a:pt x="31606" y="30286"/>
                </a:cubicBezTo>
                <a:lnTo>
                  <a:pt x="32103" y="35883"/>
                </a:lnTo>
                <a:cubicBezTo>
                  <a:pt x="27770" y="38767"/>
                  <a:pt x="23281" y="40273"/>
                  <a:pt x="18621" y="40273"/>
                </a:cubicBezTo>
                <a:cubicBezTo>
                  <a:pt x="13237" y="40273"/>
                  <a:pt x="8790" y="38270"/>
                  <a:pt x="5296" y="34278"/>
                </a:cubicBezTo>
                <a:cubicBezTo>
                  <a:pt x="1801" y="30286"/>
                  <a:pt x="82" y="25512"/>
                  <a:pt x="82" y="20071"/>
                </a:cubicBezTo>
                <a:close/>
                <a:moveTo>
                  <a:pt x="6461" y="15909"/>
                </a:moveTo>
                <a:lnTo>
                  <a:pt x="27614" y="15909"/>
                </a:lnTo>
                <a:cubicBezTo>
                  <a:pt x="27273" y="13693"/>
                  <a:pt x="26662" y="11803"/>
                  <a:pt x="25781" y="10240"/>
                </a:cubicBezTo>
                <a:cubicBezTo>
                  <a:pt x="24886" y="8692"/>
                  <a:pt x="23892" y="7641"/>
                  <a:pt x="22784" y="6973"/>
                </a:cubicBezTo>
                <a:cubicBezTo>
                  <a:pt x="21676" y="6305"/>
                  <a:pt x="20667" y="5865"/>
                  <a:pt x="19786" y="5637"/>
                </a:cubicBezTo>
                <a:cubicBezTo>
                  <a:pt x="18891" y="5424"/>
                  <a:pt x="18067" y="5311"/>
                  <a:pt x="17286" y="5311"/>
                </a:cubicBezTo>
                <a:cubicBezTo>
                  <a:pt x="14402" y="5311"/>
                  <a:pt x="12015" y="6419"/>
                  <a:pt x="10126" y="8635"/>
                </a:cubicBezTo>
                <a:cubicBezTo>
                  <a:pt x="8236" y="10851"/>
                  <a:pt x="7015" y="13295"/>
                  <a:pt x="6461" y="15909"/>
                </a:cubicBezTo>
                <a:close/>
              </a:path>
            </a:pathLst>
          </a:custGeom>
          <a:solidFill>
            <a:srgbClr val="000000"/>
          </a:solidFill>
          <a:ln w="14206" cap="flat">
            <a:noFill/>
            <a:prstDash val="solid"/>
            <a:miter/>
          </a:ln>
        </p:spPr>
        <p:txBody>
          <a:bodyPr rtlCol="0" anchor="ctr"/>
          <a:lstStyle/>
          <a:p>
            <a:endParaRPr lang="en-AE"/>
          </a:p>
        </p:txBody>
      </p:sp>
      <p:sp>
        <p:nvSpPr>
          <p:cNvPr id="360" name="Freeform: Shape 359">
            <a:extLst>
              <a:ext uri="{FF2B5EF4-FFF2-40B4-BE49-F238E27FC236}">
                <a16:creationId xmlns:a16="http://schemas.microsoft.com/office/drawing/2014/main" id="{046F39A7-0DEC-4736-CA9E-F3F80D6F9FC0}"/>
              </a:ext>
            </a:extLst>
          </p:cNvPr>
          <p:cNvSpPr/>
          <p:nvPr/>
        </p:nvSpPr>
        <p:spPr>
          <a:xfrm>
            <a:off x="5988907" y="2817971"/>
            <a:ext cx="34724" cy="64471"/>
          </a:xfrm>
          <a:custGeom>
            <a:avLst/>
            <a:gdLst>
              <a:gd name="connsiteX0" fmla="*/ 86 w 22090"/>
              <a:gd name="connsiteY0" fmla="*/ 41025 h 41014"/>
              <a:gd name="connsiteX1" fmla="*/ 86 w 22090"/>
              <a:gd name="connsiteY1" fmla="*/ 11 h 41014"/>
              <a:gd name="connsiteX2" fmla="*/ 4192 w 22090"/>
              <a:gd name="connsiteY2" fmla="*/ 11 h 41014"/>
              <a:gd name="connsiteX3" fmla="*/ 4192 w 22090"/>
              <a:gd name="connsiteY3" fmla="*/ 27656 h 41014"/>
              <a:gd name="connsiteX4" fmla="*/ 15798 w 22090"/>
              <a:gd name="connsiteY4" fmla="*/ 15780 h 41014"/>
              <a:gd name="connsiteX5" fmla="*/ 20898 w 22090"/>
              <a:gd name="connsiteY5" fmla="*/ 15780 h 41014"/>
              <a:gd name="connsiteX6" fmla="*/ 11352 w 22090"/>
              <a:gd name="connsiteY6" fmla="*/ 25540 h 41014"/>
              <a:gd name="connsiteX7" fmla="*/ 22177 w 22090"/>
              <a:gd name="connsiteY7" fmla="*/ 41025 h 41014"/>
              <a:gd name="connsiteX8" fmla="*/ 17517 w 22090"/>
              <a:gd name="connsiteY8" fmla="*/ 41025 h 41014"/>
              <a:gd name="connsiteX9" fmla="*/ 8638 w 22090"/>
              <a:gd name="connsiteY9" fmla="*/ 28310 h 41014"/>
              <a:gd name="connsiteX10" fmla="*/ 4078 w 22090"/>
              <a:gd name="connsiteY10" fmla="*/ 32984 h 41014"/>
              <a:gd name="connsiteX11" fmla="*/ 4078 w 22090"/>
              <a:gd name="connsiteY11" fmla="*/ 41025 h 4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 h="41014">
                <a:moveTo>
                  <a:pt x="86" y="41025"/>
                </a:moveTo>
                <a:lnTo>
                  <a:pt x="86" y="11"/>
                </a:lnTo>
                <a:lnTo>
                  <a:pt x="4192" y="11"/>
                </a:lnTo>
                <a:lnTo>
                  <a:pt x="4192" y="27656"/>
                </a:lnTo>
                <a:lnTo>
                  <a:pt x="15798" y="15780"/>
                </a:lnTo>
                <a:lnTo>
                  <a:pt x="20898" y="15780"/>
                </a:lnTo>
                <a:lnTo>
                  <a:pt x="11352" y="25540"/>
                </a:lnTo>
                <a:lnTo>
                  <a:pt x="22177" y="41025"/>
                </a:lnTo>
                <a:lnTo>
                  <a:pt x="17517" y="41025"/>
                </a:lnTo>
                <a:lnTo>
                  <a:pt x="8638" y="28310"/>
                </a:lnTo>
                <a:lnTo>
                  <a:pt x="4078" y="32984"/>
                </a:lnTo>
                <a:lnTo>
                  <a:pt x="4078" y="41025"/>
                </a:lnTo>
                <a:close/>
              </a:path>
            </a:pathLst>
          </a:custGeom>
          <a:solidFill>
            <a:srgbClr val="666666"/>
          </a:solidFill>
          <a:ln w="14206" cap="flat">
            <a:noFill/>
            <a:prstDash val="solid"/>
            <a:miter/>
          </a:ln>
        </p:spPr>
        <p:txBody>
          <a:bodyPr rtlCol="0" anchor="ctr"/>
          <a:lstStyle/>
          <a:p>
            <a:endParaRPr lang="en-AE"/>
          </a:p>
        </p:txBody>
      </p:sp>
      <p:sp>
        <p:nvSpPr>
          <p:cNvPr id="361" name="Freeform: Shape 360">
            <a:extLst>
              <a:ext uri="{FF2B5EF4-FFF2-40B4-BE49-F238E27FC236}">
                <a16:creationId xmlns:a16="http://schemas.microsoft.com/office/drawing/2014/main" id="{42AC1F7F-BB45-19A6-AD30-DD5A78BF228D}"/>
              </a:ext>
            </a:extLst>
          </p:cNvPr>
          <p:cNvSpPr/>
          <p:nvPr/>
        </p:nvSpPr>
        <p:spPr>
          <a:xfrm>
            <a:off x="6030175" y="2848432"/>
            <a:ext cx="59401" cy="23357"/>
          </a:xfrm>
          <a:custGeom>
            <a:avLst/>
            <a:gdLst>
              <a:gd name="connsiteX0" fmla="*/ 2303 w 37789"/>
              <a:gd name="connsiteY0" fmla="*/ 14871 h 14859"/>
              <a:gd name="connsiteX1" fmla="*/ 87 w 37789"/>
              <a:gd name="connsiteY1" fmla="*/ 13152 h 14859"/>
              <a:gd name="connsiteX2" fmla="*/ 2133 w 37789"/>
              <a:gd name="connsiteY2" fmla="*/ 11376 h 14859"/>
              <a:gd name="connsiteX3" fmla="*/ 2417 w 37789"/>
              <a:gd name="connsiteY3" fmla="*/ 11376 h 14859"/>
              <a:gd name="connsiteX4" fmla="*/ 2687 w 37789"/>
              <a:gd name="connsiteY4" fmla="*/ 11433 h 14859"/>
              <a:gd name="connsiteX5" fmla="*/ 35717 w 37789"/>
              <a:gd name="connsiteY5" fmla="*/ 11433 h 14859"/>
              <a:gd name="connsiteX6" fmla="*/ 37876 w 37789"/>
              <a:gd name="connsiteY6" fmla="*/ 13152 h 14859"/>
              <a:gd name="connsiteX7" fmla="*/ 35546 w 37789"/>
              <a:gd name="connsiteY7" fmla="*/ 14871 h 14859"/>
              <a:gd name="connsiteX8" fmla="*/ 87 w 37789"/>
              <a:gd name="connsiteY8" fmla="*/ 1787 h 14859"/>
              <a:gd name="connsiteX9" fmla="*/ 2360 w 37789"/>
              <a:gd name="connsiteY9" fmla="*/ 11 h 14859"/>
              <a:gd name="connsiteX10" fmla="*/ 35603 w 37789"/>
              <a:gd name="connsiteY10" fmla="*/ 11 h 14859"/>
              <a:gd name="connsiteX11" fmla="*/ 37876 w 37789"/>
              <a:gd name="connsiteY11" fmla="*/ 1787 h 14859"/>
              <a:gd name="connsiteX12" fmla="*/ 37763 w 37789"/>
              <a:gd name="connsiteY12" fmla="*/ 2440 h 14859"/>
              <a:gd name="connsiteX13" fmla="*/ 37152 w 37789"/>
              <a:gd name="connsiteY13" fmla="*/ 3108 h 14859"/>
              <a:gd name="connsiteX14" fmla="*/ 35760 w 37789"/>
              <a:gd name="connsiteY14" fmla="*/ 3506 h 14859"/>
              <a:gd name="connsiteX15" fmla="*/ 2190 w 37789"/>
              <a:gd name="connsiteY15" fmla="*/ 3506 h 14859"/>
              <a:gd name="connsiteX16" fmla="*/ 812 w 37789"/>
              <a:gd name="connsiteY16" fmla="*/ 3108 h 14859"/>
              <a:gd name="connsiteX17" fmla="*/ 201 w 37789"/>
              <a:gd name="connsiteY17" fmla="*/ 2440 h 14859"/>
              <a:gd name="connsiteX18" fmla="*/ 87 w 37789"/>
              <a:gd name="connsiteY18" fmla="*/ 1787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789" h="14859">
                <a:moveTo>
                  <a:pt x="2303" y="14871"/>
                </a:moveTo>
                <a:cubicBezTo>
                  <a:pt x="812" y="14871"/>
                  <a:pt x="87" y="14317"/>
                  <a:pt x="87" y="13152"/>
                </a:cubicBezTo>
                <a:cubicBezTo>
                  <a:pt x="87" y="11930"/>
                  <a:pt x="755" y="11376"/>
                  <a:pt x="2133" y="11376"/>
                </a:cubicBezTo>
                <a:cubicBezTo>
                  <a:pt x="2190" y="11376"/>
                  <a:pt x="2303" y="11376"/>
                  <a:pt x="2417" y="11376"/>
                </a:cubicBezTo>
                <a:cubicBezTo>
                  <a:pt x="2531" y="11433"/>
                  <a:pt x="2630" y="11433"/>
                  <a:pt x="2687" y="11433"/>
                </a:cubicBezTo>
                <a:lnTo>
                  <a:pt x="35717" y="11433"/>
                </a:lnTo>
                <a:cubicBezTo>
                  <a:pt x="37152" y="11433"/>
                  <a:pt x="37876" y="11987"/>
                  <a:pt x="37876" y="13152"/>
                </a:cubicBezTo>
                <a:cubicBezTo>
                  <a:pt x="37876" y="14317"/>
                  <a:pt x="37095" y="14871"/>
                  <a:pt x="35546" y="14871"/>
                </a:cubicBezTo>
                <a:close/>
                <a:moveTo>
                  <a:pt x="87" y="1787"/>
                </a:moveTo>
                <a:cubicBezTo>
                  <a:pt x="87" y="607"/>
                  <a:pt x="854" y="11"/>
                  <a:pt x="2360" y="11"/>
                </a:cubicBezTo>
                <a:lnTo>
                  <a:pt x="35603" y="11"/>
                </a:lnTo>
                <a:cubicBezTo>
                  <a:pt x="37095" y="11"/>
                  <a:pt x="37876" y="607"/>
                  <a:pt x="37876" y="1787"/>
                </a:cubicBezTo>
                <a:cubicBezTo>
                  <a:pt x="37876" y="2000"/>
                  <a:pt x="37820" y="2227"/>
                  <a:pt x="37763" y="2440"/>
                </a:cubicBezTo>
                <a:cubicBezTo>
                  <a:pt x="37649" y="2667"/>
                  <a:pt x="37493" y="2895"/>
                  <a:pt x="37152" y="3108"/>
                </a:cubicBezTo>
                <a:cubicBezTo>
                  <a:pt x="36825" y="3335"/>
                  <a:pt x="36370" y="3506"/>
                  <a:pt x="35760" y="3506"/>
                </a:cubicBezTo>
                <a:lnTo>
                  <a:pt x="2190" y="3506"/>
                </a:lnTo>
                <a:cubicBezTo>
                  <a:pt x="1579" y="3506"/>
                  <a:pt x="1139" y="3335"/>
                  <a:pt x="812" y="3108"/>
                </a:cubicBezTo>
                <a:cubicBezTo>
                  <a:pt x="471" y="2838"/>
                  <a:pt x="300" y="2611"/>
                  <a:pt x="201" y="2440"/>
                </a:cubicBezTo>
                <a:cubicBezTo>
                  <a:pt x="144" y="2227"/>
                  <a:pt x="87" y="2000"/>
                  <a:pt x="87" y="1787"/>
                </a:cubicBezTo>
                <a:close/>
              </a:path>
            </a:pathLst>
          </a:custGeom>
          <a:solidFill>
            <a:srgbClr val="666666"/>
          </a:solidFill>
          <a:ln w="14206" cap="flat">
            <a:noFill/>
            <a:prstDash val="solid"/>
            <a:miter/>
          </a:ln>
        </p:spPr>
        <p:txBody>
          <a:bodyPr rtlCol="0" anchor="ctr"/>
          <a:lstStyle/>
          <a:p>
            <a:endParaRPr lang="en-AE"/>
          </a:p>
        </p:txBody>
      </p:sp>
      <p:sp>
        <p:nvSpPr>
          <p:cNvPr id="362" name="Freeform: Shape 361">
            <a:extLst>
              <a:ext uri="{FF2B5EF4-FFF2-40B4-BE49-F238E27FC236}">
                <a16:creationId xmlns:a16="http://schemas.microsoft.com/office/drawing/2014/main" id="{BD6A3541-45AE-ABCD-4ED1-AB1D46257086}"/>
              </a:ext>
            </a:extLst>
          </p:cNvPr>
          <p:cNvSpPr/>
          <p:nvPr/>
        </p:nvSpPr>
        <p:spPr>
          <a:xfrm>
            <a:off x="6098308" y="2821902"/>
            <a:ext cx="36443" cy="60539"/>
          </a:xfrm>
          <a:custGeom>
            <a:avLst/>
            <a:gdLst>
              <a:gd name="connsiteX0" fmla="*/ 88 w 23184"/>
              <a:gd name="connsiteY0" fmla="*/ 9330 h 38513"/>
              <a:gd name="connsiteX1" fmla="*/ 11127 w 23184"/>
              <a:gd name="connsiteY1" fmla="*/ 11 h 38513"/>
              <a:gd name="connsiteX2" fmla="*/ 19949 w 23184"/>
              <a:gd name="connsiteY2" fmla="*/ 3619 h 38513"/>
              <a:gd name="connsiteX3" fmla="*/ 23273 w 23184"/>
              <a:gd name="connsiteY3" fmla="*/ 12157 h 38513"/>
              <a:gd name="connsiteX4" fmla="*/ 22719 w 23184"/>
              <a:gd name="connsiteY4" fmla="*/ 15822 h 38513"/>
              <a:gd name="connsiteX5" fmla="*/ 20617 w 23184"/>
              <a:gd name="connsiteY5" fmla="*/ 19317 h 38513"/>
              <a:gd name="connsiteX6" fmla="*/ 17889 w 23184"/>
              <a:gd name="connsiteY6" fmla="*/ 22258 h 38513"/>
              <a:gd name="connsiteX7" fmla="*/ 13783 w 23184"/>
              <a:gd name="connsiteY7" fmla="*/ 25980 h 38513"/>
              <a:gd name="connsiteX8" fmla="*/ 4634 w 23184"/>
              <a:gd name="connsiteY8" fmla="*/ 34589 h 38513"/>
              <a:gd name="connsiteX9" fmla="*/ 23273 w 23184"/>
              <a:gd name="connsiteY9" fmla="*/ 34532 h 38513"/>
              <a:gd name="connsiteX10" fmla="*/ 23273 w 23184"/>
              <a:gd name="connsiteY10" fmla="*/ 38524 h 38513"/>
              <a:gd name="connsiteX11" fmla="*/ 529 w 23184"/>
              <a:gd name="connsiteY11" fmla="*/ 38524 h 38513"/>
              <a:gd name="connsiteX12" fmla="*/ 529 w 23184"/>
              <a:gd name="connsiteY12" fmla="*/ 34859 h 38513"/>
              <a:gd name="connsiteX13" fmla="*/ 7959 w 23184"/>
              <a:gd name="connsiteY13" fmla="*/ 27543 h 38513"/>
              <a:gd name="connsiteX14" fmla="*/ 9905 w 23184"/>
              <a:gd name="connsiteY14" fmla="*/ 25710 h 38513"/>
              <a:gd name="connsiteX15" fmla="*/ 11908 w 23184"/>
              <a:gd name="connsiteY15" fmla="*/ 23877 h 38513"/>
              <a:gd name="connsiteX16" fmla="*/ 13627 w 23184"/>
              <a:gd name="connsiteY16" fmla="*/ 22158 h 38513"/>
              <a:gd name="connsiteX17" fmla="*/ 15289 w 23184"/>
              <a:gd name="connsiteY17" fmla="*/ 20269 h 38513"/>
              <a:gd name="connsiteX18" fmla="*/ 16568 w 23184"/>
              <a:gd name="connsiteY18" fmla="*/ 18493 h 38513"/>
              <a:gd name="connsiteX19" fmla="*/ 17733 w 23184"/>
              <a:gd name="connsiteY19" fmla="*/ 16547 h 38513"/>
              <a:gd name="connsiteX20" fmla="*/ 18287 w 23184"/>
              <a:gd name="connsiteY20" fmla="*/ 14601 h 38513"/>
              <a:gd name="connsiteX21" fmla="*/ 18557 w 23184"/>
              <a:gd name="connsiteY21" fmla="*/ 12328 h 38513"/>
              <a:gd name="connsiteX22" fmla="*/ 16284 w 23184"/>
              <a:gd name="connsiteY22" fmla="*/ 6233 h 38513"/>
              <a:gd name="connsiteX23" fmla="*/ 10402 w 23184"/>
              <a:gd name="connsiteY23" fmla="*/ 3733 h 38513"/>
              <a:gd name="connsiteX24" fmla="*/ 6907 w 23184"/>
              <a:gd name="connsiteY24" fmla="*/ 4613 h 38513"/>
              <a:gd name="connsiteX25" fmla="*/ 4634 w 23184"/>
              <a:gd name="connsiteY25" fmla="*/ 6787 h 38513"/>
              <a:gd name="connsiteX26" fmla="*/ 3413 w 23184"/>
              <a:gd name="connsiteY26" fmla="*/ 9330 h 38513"/>
              <a:gd name="connsiteX27" fmla="*/ 2745 w 23184"/>
              <a:gd name="connsiteY27" fmla="*/ 11504 h 38513"/>
              <a:gd name="connsiteX28" fmla="*/ 2518 w 23184"/>
              <a:gd name="connsiteY28" fmla="*/ 12498 h 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84" h="38513">
                <a:moveTo>
                  <a:pt x="88" y="9330"/>
                </a:moveTo>
                <a:cubicBezTo>
                  <a:pt x="1907" y="3122"/>
                  <a:pt x="5629" y="11"/>
                  <a:pt x="11127" y="11"/>
                </a:cubicBezTo>
                <a:cubicBezTo>
                  <a:pt x="14735" y="11"/>
                  <a:pt x="17676" y="1176"/>
                  <a:pt x="19949" y="3619"/>
                </a:cubicBezTo>
                <a:cubicBezTo>
                  <a:pt x="22165" y="6006"/>
                  <a:pt x="23273" y="8833"/>
                  <a:pt x="23273" y="12157"/>
                </a:cubicBezTo>
                <a:cubicBezTo>
                  <a:pt x="23273" y="13492"/>
                  <a:pt x="23117" y="14714"/>
                  <a:pt x="22719" y="15822"/>
                </a:cubicBezTo>
                <a:cubicBezTo>
                  <a:pt x="22392" y="16888"/>
                  <a:pt x="21668" y="18053"/>
                  <a:pt x="20617" y="19317"/>
                </a:cubicBezTo>
                <a:cubicBezTo>
                  <a:pt x="19565" y="20539"/>
                  <a:pt x="18670" y="21548"/>
                  <a:pt x="17889" y="22258"/>
                </a:cubicBezTo>
                <a:cubicBezTo>
                  <a:pt x="17065" y="23039"/>
                  <a:pt x="15730" y="24261"/>
                  <a:pt x="13783" y="25980"/>
                </a:cubicBezTo>
                <a:cubicBezTo>
                  <a:pt x="12789" y="26875"/>
                  <a:pt x="9735" y="29759"/>
                  <a:pt x="4634" y="34589"/>
                </a:cubicBezTo>
                <a:lnTo>
                  <a:pt x="23273" y="34532"/>
                </a:lnTo>
                <a:lnTo>
                  <a:pt x="23273" y="38524"/>
                </a:lnTo>
                <a:lnTo>
                  <a:pt x="529" y="38524"/>
                </a:lnTo>
                <a:lnTo>
                  <a:pt x="529" y="34859"/>
                </a:lnTo>
                <a:lnTo>
                  <a:pt x="7959" y="27543"/>
                </a:lnTo>
                <a:cubicBezTo>
                  <a:pt x="8243" y="27259"/>
                  <a:pt x="8911" y="26648"/>
                  <a:pt x="9905" y="25710"/>
                </a:cubicBezTo>
                <a:cubicBezTo>
                  <a:pt x="10900" y="24815"/>
                  <a:pt x="11567" y="24204"/>
                  <a:pt x="11908" y="23877"/>
                </a:cubicBezTo>
                <a:cubicBezTo>
                  <a:pt x="12235" y="23536"/>
                  <a:pt x="12789" y="22982"/>
                  <a:pt x="13627" y="22158"/>
                </a:cubicBezTo>
                <a:cubicBezTo>
                  <a:pt x="14451" y="21320"/>
                  <a:pt x="15005" y="20709"/>
                  <a:pt x="15289" y="20269"/>
                </a:cubicBezTo>
                <a:cubicBezTo>
                  <a:pt x="15616" y="19829"/>
                  <a:pt x="16014" y="19260"/>
                  <a:pt x="16568" y="18493"/>
                </a:cubicBezTo>
                <a:cubicBezTo>
                  <a:pt x="17179" y="17769"/>
                  <a:pt x="17505" y="17101"/>
                  <a:pt x="17733" y="16547"/>
                </a:cubicBezTo>
                <a:cubicBezTo>
                  <a:pt x="17889" y="15993"/>
                  <a:pt x="18060" y="15325"/>
                  <a:pt x="18287" y="14601"/>
                </a:cubicBezTo>
                <a:cubicBezTo>
                  <a:pt x="18457" y="13890"/>
                  <a:pt x="18557" y="13109"/>
                  <a:pt x="18557" y="12328"/>
                </a:cubicBezTo>
                <a:cubicBezTo>
                  <a:pt x="18557" y="9941"/>
                  <a:pt x="17790" y="7895"/>
                  <a:pt x="16284" y="6233"/>
                </a:cubicBezTo>
                <a:cubicBezTo>
                  <a:pt x="14735" y="4557"/>
                  <a:pt x="12789" y="3733"/>
                  <a:pt x="10402" y="3733"/>
                </a:cubicBezTo>
                <a:cubicBezTo>
                  <a:pt x="9124" y="3733"/>
                  <a:pt x="7959" y="4003"/>
                  <a:pt x="6907" y="4613"/>
                </a:cubicBezTo>
                <a:cubicBezTo>
                  <a:pt x="5913" y="5168"/>
                  <a:pt x="5188" y="5892"/>
                  <a:pt x="4634" y="6787"/>
                </a:cubicBezTo>
                <a:cubicBezTo>
                  <a:pt x="4137" y="7611"/>
                  <a:pt x="3739" y="8449"/>
                  <a:pt x="3413" y="9330"/>
                </a:cubicBezTo>
                <a:cubicBezTo>
                  <a:pt x="3072" y="10168"/>
                  <a:pt x="2859" y="10893"/>
                  <a:pt x="2745" y="11504"/>
                </a:cubicBezTo>
                <a:lnTo>
                  <a:pt x="2518" y="12498"/>
                </a:lnTo>
                <a:close/>
              </a:path>
            </a:pathLst>
          </a:custGeom>
          <a:solidFill>
            <a:srgbClr val="666666"/>
          </a:solidFill>
          <a:ln w="14206" cap="flat">
            <a:noFill/>
            <a:prstDash val="solid"/>
            <a:miter/>
          </a:ln>
        </p:spPr>
        <p:txBody>
          <a:bodyPr rtlCol="0" anchor="ctr"/>
          <a:lstStyle/>
          <a:p>
            <a:endParaRPr lang="en-AE"/>
          </a:p>
        </p:txBody>
      </p:sp>
      <p:sp>
        <p:nvSpPr>
          <p:cNvPr id="363" name="Freeform: Shape 362">
            <a:extLst>
              <a:ext uri="{FF2B5EF4-FFF2-40B4-BE49-F238E27FC236}">
                <a16:creationId xmlns:a16="http://schemas.microsoft.com/office/drawing/2014/main" id="{4580602A-293B-5503-F71A-E4178FFD8CE9}"/>
              </a:ext>
            </a:extLst>
          </p:cNvPr>
          <p:cNvSpPr/>
          <p:nvPr/>
        </p:nvSpPr>
        <p:spPr>
          <a:xfrm>
            <a:off x="5984641" y="2911741"/>
            <a:ext cx="35662" cy="65519"/>
          </a:xfrm>
          <a:custGeom>
            <a:avLst/>
            <a:gdLst>
              <a:gd name="connsiteX0" fmla="*/ 86 w 22687"/>
              <a:gd name="connsiteY0" fmla="*/ 28482 h 41681"/>
              <a:gd name="connsiteX1" fmla="*/ 3027 w 22687"/>
              <a:gd name="connsiteY1" fmla="*/ 18992 h 41681"/>
              <a:gd name="connsiteX2" fmla="*/ 10187 w 22687"/>
              <a:gd name="connsiteY2" fmla="*/ 15114 h 41681"/>
              <a:gd name="connsiteX3" fmla="*/ 18455 w 22687"/>
              <a:gd name="connsiteY3" fmla="*/ 18282 h 41681"/>
              <a:gd name="connsiteX4" fmla="*/ 18455 w 22687"/>
              <a:gd name="connsiteY4" fmla="*/ 13 h 41681"/>
              <a:gd name="connsiteX5" fmla="*/ 22774 w 22687"/>
              <a:gd name="connsiteY5" fmla="*/ 13 h 41681"/>
              <a:gd name="connsiteX6" fmla="*/ 22774 w 22687"/>
              <a:gd name="connsiteY6" fmla="*/ 41027 h 41681"/>
              <a:gd name="connsiteX7" fmla="*/ 18284 w 22687"/>
              <a:gd name="connsiteY7" fmla="*/ 41027 h 41681"/>
              <a:gd name="connsiteX8" fmla="*/ 18284 w 22687"/>
              <a:gd name="connsiteY8" fmla="*/ 38086 h 41681"/>
              <a:gd name="connsiteX9" fmla="*/ 9846 w 22687"/>
              <a:gd name="connsiteY9" fmla="*/ 41694 h 41681"/>
              <a:gd name="connsiteX10" fmla="*/ 2856 w 22687"/>
              <a:gd name="connsiteY10" fmla="*/ 37702 h 41681"/>
              <a:gd name="connsiteX11" fmla="*/ 86 w 22687"/>
              <a:gd name="connsiteY11" fmla="*/ 28482 h 41681"/>
              <a:gd name="connsiteX12" fmla="*/ 4518 w 22687"/>
              <a:gd name="connsiteY12" fmla="*/ 28425 h 41681"/>
              <a:gd name="connsiteX13" fmla="*/ 6905 w 22687"/>
              <a:gd name="connsiteY13" fmla="*/ 35870 h 41681"/>
              <a:gd name="connsiteX14" fmla="*/ 12176 w 22687"/>
              <a:gd name="connsiteY14" fmla="*/ 38200 h 41681"/>
              <a:gd name="connsiteX15" fmla="*/ 16395 w 22687"/>
              <a:gd name="connsiteY15" fmla="*/ 36594 h 41681"/>
              <a:gd name="connsiteX16" fmla="*/ 18284 w 22687"/>
              <a:gd name="connsiteY16" fmla="*/ 33483 h 41681"/>
              <a:gd name="connsiteX17" fmla="*/ 18284 w 22687"/>
              <a:gd name="connsiteY17" fmla="*/ 22601 h 41681"/>
              <a:gd name="connsiteX18" fmla="*/ 17063 w 22687"/>
              <a:gd name="connsiteY18" fmla="*/ 20385 h 41681"/>
              <a:gd name="connsiteX19" fmla="*/ 12843 w 22687"/>
              <a:gd name="connsiteY19" fmla="*/ 18666 h 41681"/>
              <a:gd name="connsiteX20" fmla="*/ 12730 w 22687"/>
              <a:gd name="connsiteY20" fmla="*/ 18666 h 41681"/>
              <a:gd name="connsiteX21" fmla="*/ 10016 w 22687"/>
              <a:gd name="connsiteY21" fmla="*/ 19220 h 41681"/>
              <a:gd name="connsiteX22" fmla="*/ 7402 w 22687"/>
              <a:gd name="connsiteY22" fmla="*/ 20768 h 41681"/>
              <a:gd name="connsiteX23" fmla="*/ 5300 w 22687"/>
              <a:gd name="connsiteY23" fmla="*/ 23823 h 41681"/>
              <a:gd name="connsiteX24" fmla="*/ 4462 w 22687"/>
              <a:gd name="connsiteY24" fmla="*/ 28425 h 4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687" h="41681">
                <a:moveTo>
                  <a:pt x="86" y="28482"/>
                </a:moveTo>
                <a:cubicBezTo>
                  <a:pt x="86" y="24718"/>
                  <a:pt x="1080" y="21550"/>
                  <a:pt x="3027" y="18992"/>
                </a:cubicBezTo>
                <a:cubicBezTo>
                  <a:pt x="5016" y="16449"/>
                  <a:pt x="7402" y="15114"/>
                  <a:pt x="10187" y="15114"/>
                </a:cubicBezTo>
                <a:cubicBezTo>
                  <a:pt x="13071" y="15114"/>
                  <a:pt x="15841" y="16165"/>
                  <a:pt x="18455" y="18282"/>
                </a:cubicBezTo>
                <a:lnTo>
                  <a:pt x="18455" y="13"/>
                </a:lnTo>
                <a:lnTo>
                  <a:pt x="22774" y="13"/>
                </a:lnTo>
                <a:lnTo>
                  <a:pt x="22774" y="41027"/>
                </a:lnTo>
                <a:lnTo>
                  <a:pt x="18284" y="41027"/>
                </a:lnTo>
                <a:lnTo>
                  <a:pt x="18284" y="38086"/>
                </a:lnTo>
                <a:cubicBezTo>
                  <a:pt x="15784" y="40473"/>
                  <a:pt x="13014" y="41694"/>
                  <a:pt x="9846" y="41694"/>
                </a:cubicBezTo>
                <a:cubicBezTo>
                  <a:pt x="7019" y="41694"/>
                  <a:pt x="4689" y="40359"/>
                  <a:pt x="2856" y="37702"/>
                </a:cubicBezTo>
                <a:cubicBezTo>
                  <a:pt x="1024" y="35088"/>
                  <a:pt x="86" y="31977"/>
                  <a:pt x="86" y="28482"/>
                </a:cubicBezTo>
                <a:close/>
                <a:moveTo>
                  <a:pt x="4518" y="28425"/>
                </a:moveTo>
                <a:cubicBezTo>
                  <a:pt x="4518" y="31821"/>
                  <a:pt x="5300" y="34264"/>
                  <a:pt x="6905" y="35870"/>
                </a:cubicBezTo>
                <a:cubicBezTo>
                  <a:pt x="8468" y="37418"/>
                  <a:pt x="10244" y="38200"/>
                  <a:pt x="12176" y="38200"/>
                </a:cubicBezTo>
                <a:cubicBezTo>
                  <a:pt x="13795" y="38200"/>
                  <a:pt x="15173" y="37645"/>
                  <a:pt x="16395" y="36594"/>
                </a:cubicBezTo>
                <a:cubicBezTo>
                  <a:pt x="17617" y="35486"/>
                  <a:pt x="18284" y="34421"/>
                  <a:pt x="18284" y="33483"/>
                </a:cubicBezTo>
                <a:lnTo>
                  <a:pt x="18284" y="22601"/>
                </a:lnTo>
                <a:cubicBezTo>
                  <a:pt x="18284" y="21891"/>
                  <a:pt x="17844" y="21109"/>
                  <a:pt x="17063" y="20385"/>
                </a:cubicBezTo>
                <a:cubicBezTo>
                  <a:pt x="15841" y="19277"/>
                  <a:pt x="14449" y="18722"/>
                  <a:pt x="12843" y="18666"/>
                </a:cubicBezTo>
                <a:lnTo>
                  <a:pt x="12730" y="18666"/>
                </a:lnTo>
                <a:cubicBezTo>
                  <a:pt x="11849" y="18666"/>
                  <a:pt x="10897" y="18836"/>
                  <a:pt x="10016" y="19220"/>
                </a:cubicBezTo>
                <a:cubicBezTo>
                  <a:pt x="9121" y="19546"/>
                  <a:pt x="8297" y="20058"/>
                  <a:pt x="7402" y="20768"/>
                </a:cubicBezTo>
                <a:cubicBezTo>
                  <a:pt x="6521" y="21436"/>
                  <a:pt x="5854" y="22487"/>
                  <a:pt x="5300" y="23823"/>
                </a:cubicBezTo>
                <a:cubicBezTo>
                  <a:pt x="4746" y="25101"/>
                  <a:pt x="4462" y="26650"/>
                  <a:pt x="4462" y="28425"/>
                </a:cubicBezTo>
                <a:close/>
              </a:path>
            </a:pathLst>
          </a:custGeom>
          <a:solidFill>
            <a:srgbClr val="666666"/>
          </a:solidFill>
          <a:ln w="14206" cap="flat">
            <a:noFill/>
            <a:prstDash val="solid"/>
            <a:miter/>
          </a:ln>
        </p:spPr>
        <p:txBody>
          <a:bodyPr rtlCol="0" anchor="ctr"/>
          <a:lstStyle/>
          <a:p>
            <a:endParaRPr lang="en-AE"/>
          </a:p>
        </p:txBody>
      </p:sp>
      <p:sp>
        <p:nvSpPr>
          <p:cNvPr id="364" name="Freeform: Shape 363">
            <a:extLst>
              <a:ext uri="{FF2B5EF4-FFF2-40B4-BE49-F238E27FC236}">
                <a16:creationId xmlns:a16="http://schemas.microsoft.com/office/drawing/2014/main" id="{4A949221-5D8A-A63F-0076-40E72EEDD0E6}"/>
              </a:ext>
            </a:extLst>
          </p:cNvPr>
          <p:cNvSpPr/>
          <p:nvPr/>
        </p:nvSpPr>
        <p:spPr>
          <a:xfrm>
            <a:off x="6032699" y="2942202"/>
            <a:ext cx="59401" cy="23381"/>
          </a:xfrm>
          <a:custGeom>
            <a:avLst/>
            <a:gdLst>
              <a:gd name="connsiteX0" fmla="*/ 2303 w 37789"/>
              <a:gd name="connsiteY0" fmla="*/ 14887 h 14874"/>
              <a:gd name="connsiteX1" fmla="*/ 87 w 37789"/>
              <a:gd name="connsiteY1" fmla="*/ 13168 h 14874"/>
              <a:gd name="connsiteX2" fmla="*/ 2090 w 37789"/>
              <a:gd name="connsiteY2" fmla="*/ 11392 h 14874"/>
              <a:gd name="connsiteX3" fmla="*/ 2360 w 37789"/>
              <a:gd name="connsiteY3" fmla="*/ 11392 h 14874"/>
              <a:gd name="connsiteX4" fmla="*/ 2701 w 37789"/>
              <a:gd name="connsiteY4" fmla="*/ 11435 h 14874"/>
              <a:gd name="connsiteX5" fmla="*/ 35717 w 37789"/>
              <a:gd name="connsiteY5" fmla="*/ 11435 h 14874"/>
              <a:gd name="connsiteX6" fmla="*/ 37876 w 37789"/>
              <a:gd name="connsiteY6" fmla="*/ 13168 h 14874"/>
              <a:gd name="connsiteX7" fmla="*/ 35547 w 37789"/>
              <a:gd name="connsiteY7" fmla="*/ 14887 h 14874"/>
              <a:gd name="connsiteX8" fmla="*/ 87 w 37789"/>
              <a:gd name="connsiteY8" fmla="*/ 1789 h 14874"/>
              <a:gd name="connsiteX9" fmla="*/ 2360 w 37789"/>
              <a:gd name="connsiteY9" fmla="*/ 13 h 14874"/>
              <a:gd name="connsiteX10" fmla="*/ 35603 w 37789"/>
              <a:gd name="connsiteY10" fmla="*/ 13 h 14874"/>
              <a:gd name="connsiteX11" fmla="*/ 37876 w 37789"/>
              <a:gd name="connsiteY11" fmla="*/ 1789 h 14874"/>
              <a:gd name="connsiteX12" fmla="*/ 37706 w 37789"/>
              <a:gd name="connsiteY12" fmla="*/ 2456 h 14874"/>
              <a:gd name="connsiteX13" fmla="*/ 37109 w 37789"/>
              <a:gd name="connsiteY13" fmla="*/ 3110 h 14874"/>
              <a:gd name="connsiteX14" fmla="*/ 35774 w 37789"/>
              <a:gd name="connsiteY14" fmla="*/ 3508 h 14874"/>
              <a:gd name="connsiteX15" fmla="*/ 2147 w 37789"/>
              <a:gd name="connsiteY15" fmla="*/ 3508 h 14874"/>
              <a:gd name="connsiteX16" fmla="*/ 812 w 37789"/>
              <a:gd name="connsiteY16" fmla="*/ 3110 h 14874"/>
              <a:gd name="connsiteX17" fmla="*/ 201 w 37789"/>
              <a:gd name="connsiteY17" fmla="*/ 2456 h 14874"/>
              <a:gd name="connsiteX18" fmla="*/ 87 w 37789"/>
              <a:gd name="connsiteY18" fmla="*/ 1789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789" h="14874">
                <a:moveTo>
                  <a:pt x="2303" y="14887"/>
                </a:moveTo>
                <a:cubicBezTo>
                  <a:pt x="812" y="14887"/>
                  <a:pt x="87" y="14333"/>
                  <a:pt x="87" y="13168"/>
                </a:cubicBezTo>
                <a:cubicBezTo>
                  <a:pt x="87" y="11989"/>
                  <a:pt x="755" y="11392"/>
                  <a:pt x="2090" y="11392"/>
                </a:cubicBezTo>
                <a:cubicBezTo>
                  <a:pt x="2190" y="11392"/>
                  <a:pt x="2246" y="11392"/>
                  <a:pt x="2360" y="11392"/>
                </a:cubicBezTo>
                <a:cubicBezTo>
                  <a:pt x="2531" y="11435"/>
                  <a:pt x="2644" y="11435"/>
                  <a:pt x="2701" y="11435"/>
                </a:cubicBezTo>
                <a:lnTo>
                  <a:pt x="35717" y="11435"/>
                </a:lnTo>
                <a:cubicBezTo>
                  <a:pt x="37152" y="11435"/>
                  <a:pt x="37876" y="11989"/>
                  <a:pt x="37876" y="13168"/>
                </a:cubicBezTo>
                <a:cubicBezTo>
                  <a:pt x="37876" y="14333"/>
                  <a:pt x="37109" y="14887"/>
                  <a:pt x="35547" y="14887"/>
                </a:cubicBezTo>
                <a:close/>
                <a:moveTo>
                  <a:pt x="87" y="1789"/>
                </a:moveTo>
                <a:cubicBezTo>
                  <a:pt x="87" y="624"/>
                  <a:pt x="812" y="13"/>
                  <a:pt x="2360" y="13"/>
                </a:cubicBezTo>
                <a:lnTo>
                  <a:pt x="35603" y="13"/>
                </a:lnTo>
                <a:cubicBezTo>
                  <a:pt x="37109" y="13"/>
                  <a:pt x="37876" y="624"/>
                  <a:pt x="37876" y="1789"/>
                </a:cubicBezTo>
                <a:cubicBezTo>
                  <a:pt x="37876" y="2002"/>
                  <a:pt x="37820" y="2229"/>
                  <a:pt x="37706" y="2456"/>
                </a:cubicBezTo>
                <a:cubicBezTo>
                  <a:pt x="37663" y="2669"/>
                  <a:pt x="37436" y="2897"/>
                  <a:pt x="37109" y="3110"/>
                </a:cubicBezTo>
                <a:cubicBezTo>
                  <a:pt x="36768" y="3394"/>
                  <a:pt x="36328" y="3508"/>
                  <a:pt x="35774" y="3508"/>
                </a:cubicBezTo>
                <a:lnTo>
                  <a:pt x="2147" y="3508"/>
                </a:lnTo>
                <a:cubicBezTo>
                  <a:pt x="1593" y="3508"/>
                  <a:pt x="1139" y="3394"/>
                  <a:pt x="812" y="3110"/>
                </a:cubicBezTo>
                <a:cubicBezTo>
                  <a:pt x="471" y="2897"/>
                  <a:pt x="258" y="2613"/>
                  <a:pt x="201" y="2456"/>
                </a:cubicBezTo>
                <a:cubicBezTo>
                  <a:pt x="87" y="2229"/>
                  <a:pt x="87" y="2002"/>
                  <a:pt x="87" y="1789"/>
                </a:cubicBezTo>
                <a:close/>
              </a:path>
            </a:pathLst>
          </a:custGeom>
          <a:solidFill>
            <a:srgbClr val="666666"/>
          </a:solidFill>
          <a:ln w="14206" cap="flat">
            <a:noFill/>
            <a:prstDash val="solid"/>
            <a:miter/>
          </a:ln>
        </p:spPr>
        <p:txBody>
          <a:bodyPr rtlCol="0" anchor="ctr"/>
          <a:lstStyle/>
          <a:p>
            <a:endParaRPr lang="en-AE"/>
          </a:p>
        </p:txBody>
      </p:sp>
      <p:sp>
        <p:nvSpPr>
          <p:cNvPr id="365" name="Freeform: Shape 364">
            <a:extLst>
              <a:ext uri="{FF2B5EF4-FFF2-40B4-BE49-F238E27FC236}">
                <a16:creationId xmlns:a16="http://schemas.microsoft.com/office/drawing/2014/main" id="{94D1878F-9866-1155-38AA-F757BEC8AFBA}"/>
              </a:ext>
            </a:extLst>
          </p:cNvPr>
          <p:cNvSpPr/>
          <p:nvPr/>
        </p:nvSpPr>
        <p:spPr>
          <a:xfrm>
            <a:off x="6100833" y="2915672"/>
            <a:ext cx="37159" cy="62550"/>
          </a:xfrm>
          <a:custGeom>
            <a:avLst/>
            <a:gdLst>
              <a:gd name="connsiteX0" fmla="*/ 88 w 23639"/>
              <a:gd name="connsiteY0" fmla="*/ 28312 h 39792"/>
              <a:gd name="connsiteX1" fmla="*/ 1978 w 23639"/>
              <a:gd name="connsiteY1" fmla="*/ 22487 h 39792"/>
              <a:gd name="connsiteX2" fmla="*/ 7973 w 23639"/>
              <a:gd name="connsiteY2" fmla="*/ 18438 h 39792"/>
              <a:gd name="connsiteX3" fmla="*/ 3086 w 23639"/>
              <a:gd name="connsiteY3" fmla="*/ 15384 h 39792"/>
              <a:gd name="connsiteX4" fmla="*/ 870 w 23639"/>
              <a:gd name="connsiteY4" fmla="*/ 9943 h 39792"/>
              <a:gd name="connsiteX5" fmla="*/ 4024 w 23639"/>
              <a:gd name="connsiteY5" fmla="*/ 3010 h 39792"/>
              <a:gd name="connsiteX6" fmla="*/ 11908 w 23639"/>
              <a:gd name="connsiteY6" fmla="*/ 13 h 39792"/>
              <a:gd name="connsiteX7" fmla="*/ 19736 w 23639"/>
              <a:gd name="connsiteY7" fmla="*/ 3010 h 39792"/>
              <a:gd name="connsiteX8" fmla="*/ 22890 w 23639"/>
              <a:gd name="connsiteY8" fmla="*/ 9943 h 39792"/>
              <a:gd name="connsiteX9" fmla="*/ 21114 w 23639"/>
              <a:gd name="connsiteY9" fmla="*/ 14887 h 39792"/>
              <a:gd name="connsiteX10" fmla="*/ 15787 w 23639"/>
              <a:gd name="connsiteY10" fmla="*/ 18438 h 39792"/>
              <a:gd name="connsiteX11" fmla="*/ 21341 w 23639"/>
              <a:gd name="connsiteY11" fmla="*/ 21990 h 39792"/>
              <a:gd name="connsiteX12" fmla="*/ 23728 w 23639"/>
              <a:gd name="connsiteY12" fmla="*/ 28369 h 39792"/>
              <a:gd name="connsiteX13" fmla="*/ 20290 w 23639"/>
              <a:gd name="connsiteY13" fmla="*/ 36367 h 39792"/>
              <a:gd name="connsiteX14" fmla="*/ 11908 w 23639"/>
              <a:gd name="connsiteY14" fmla="*/ 39805 h 39792"/>
              <a:gd name="connsiteX15" fmla="*/ 3526 w 23639"/>
              <a:gd name="connsiteY15" fmla="*/ 36367 h 39792"/>
              <a:gd name="connsiteX16" fmla="*/ 88 w 23639"/>
              <a:gd name="connsiteY16" fmla="*/ 28312 h 39792"/>
              <a:gd name="connsiteX17" fmla="*/ 4691 w 23639"/>
              <a:gd name="connsiteY17" fmla="*/ 28269 h 39792"/>
              <a:gd name="connsiteX18" fmla="*/ 6638 w 23639"/>
              <a:gd name="connsiteY18" fmla="*/ 34094 h 39792"/>
              <a:gd name="connsiteX19" fmla="*/ 11908 w 23639"/>
              <a:gd name="connsiteY19" fmla="*/ 36310 h 39792"/>
              <a:gd name="connsiteX20" fmla="*/ 17065 w 23639"/>
              <a:gd name="connsiteY20" fmla="*/ 34151 h 39792"/>
              <a:gd name="connsiteX21" fmla="*/ 19125 w 23639"/>
              <a:gd name="connsiteY21" fmla="*/ 28212 h 39792"/>
              <a:gd name="connsiteX22" fmla="*/ 17065 w 23639"/>
              <a:gd name="connsiteY22" fmla="*/ 22430 h 39792"/>
              <a:gd name="connsiteX23" fmla="*/ 11908 w 23639"/>
              <a:gd name="connsiteY23" fmla="*/ 20214 h 39792"/>
              <a:gd name="connsiteX24" fmla="*/ 6908 w 23639"/>
              <a:gd name="connsiteY24" fmla="*/ 22217 h 39792"/>
              <a:gd name="connsiteX25" fmla="*/ 4691 w 23639"/>
              <a:gd name="connsiteY25" fmla="*/ 28269 h 39792"/>
              <a:gd name="connsiteX26" fmla="*/ 4805 w 23639"/>
              <a:gd name="connsiteY26" fmla="*/ 10057 h 39792"/>
              <a:gd name="connsiteX27" fmla="*/ 6751 w 23639"/>
              <a:gd name="connsiteY27" fmla="*/ 14887 h 39792"/>
              <a:gd name="connsiteX28" fmla="*/ 11795 w 23639"/>
              <a:gd name="connsiteY28" fmla="*/ 16719 h 39792"/>
              <a:gd name="connsiteX29" fmla="*/ 16952 w 23639"/>
              <a:gd name="connsiteY29" fmla="*/ 14830 h 39792"/>
              <a:gd name="connsiteX30" fmla="*/ 18898 w 23639"/>
              <a:gd name="connsiteY30" fmla="*/ 10057 h 39792"/>
              <a:gd name="connsiteX31" fmla="*/ 16952 w 23639"/>
              <a:gd name="connsiteY31" fmla="*/ 5226 h 39792"/>
              <a:gd name="connsiteX32" fmla="*/ 11851 w 23639"/>
              <a:gd name="connsiteY32" fmla="*/ 3408 h 39792"/>
              <a:gd name="connsiteX33" fmla="*/ 6751 w 23639"/>
              <a:gd name="connsiteY33" fmla="*/ 5226 h 39792"/>
              <a:gd name="connsiteX34" fmla="*/ 4805 w 23639"/>
              <a:gd name="connsiteY34" fmla="*/ 10057 h 3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639" h="39792">
                <a:moveTo>
                  <a:pt x="88" y="28312"/>
                </a:moveTo>
                <a:cubicBezTo>
                  <a:pt x="88" y="26209"/>
                  <a:pt x="699" y="24263"/>
                  <a:pt x="1978" y="22487"/>
                </a:cubicBezTo>
                <a:cubicBezTo>
                  <a:pt x="3242" y="20768"/>
                  <a:pt x="5245" y="19433"/>
                  <a:pt x="7973" y="18438"/>
                </a:cubicBezTo>
                <a:cubicBezTo>
                  <a:pt x="6141" y="17884"/>
                  <a:pt x="4521" y="16833"/>
                  <a:pt x="3086" y="15384"/>
                </a:cubicBezTo>
                <a:cubicBezTo>
                  <a:pt x="1580" y="13949"/>
                  <a:pt x="870" y="12117"/>
                  <a:pt x="870" y="9943"/>
                </a:cubicBezTo>
                <a:cubicBezTo>
                  <a:pt x="870" y="7343"/>
                  <a:pt x="1921" y="5013"/>
                  <a:pt x="4024" y="3010"/>
                </a:cubicBezTo>
                <a:cubicBezTo>
                  <a:pt x="6141" y="1021"/>
                  <a:pt x="8797" y="13"/>
                  <a:pt x="11908" y="13"/>
                </a:cubicBezTo>
                <a:cubicBezTo>
                  <a:pt x="15020" y="13"/>
                  <a:pt x="17619" y="1021"/>
                  <a:pt x="19736" y="3010"/>
                </a:cubicBezTo>
                <a:cubicBezTo>
                  <a:pt x="21839" y="5070"/>
                  <a:pt x="22890" y="7343"/>
                  <a:pt x="22890" y="9943"/>
                </a:cubicBezTo>
                <a:cubicBezTo>
                  <a:pt x="22890" y="11719"/>
                  <a:pt x="22279" y="13395"/>
                  <a:pt x="21114" y="14887"/>
                </a:cubicBezTo>
                <a:cubicBezTo>
                  <a:pt x="19949" y="16393"/>
                  <a:pt x="18173" y="17558"/>
                  <a:pt x="15787" y="18438"/>
                </a:cubicBezTo>
                <a:cubicBezTo>
                  <a:pt x="17903" y="19106"/>
                  <a:pt x="19736" y="20271"/>
                  <a:pt x="21341" y="21990"/>
                </a:cubicBezTo>
                <a:cubicBezTo>
                  <a:pt x="22890" y="23709"/>
                  <a:pt x="23728" y="25826"/>
                  <a:pt x="23728" y="28369"/>
                </a:cubicBezTo>
                <a:cubicBezTo>
                  <a:pt x="23728" y="31423"/>
                  <a:pt x="22563" y="34094"/>
                  <a:pt x="20290" y="36367"/>
                </a:cubicBezTo>
                <a:cubicBezTo>
                  <a:pt x="18017" y="38640"/>
                  <a:pt x="15233" y="39805"/>
                  <a:pt x="11908" y="39805"/>
                </a:cubicBezTo>
                <a:cubicBezTo>
                  <a:pt x="8570" y="39805"/>
                  <a:pt x="5800" y="38640"/>
                  <a:pt x="3526" y="36367"/>
                </a:cubicBezTo>
                <a:cubicBezTo>
                  <a:pt x="1197" y="34094"/>
                  <a:pt x="88" y="31423"/>
                  <a:pt x="88" y="28312"/>
                </a:cubicBezTo>
                <a:close/>
                <a:moveTo>
                  <a:pt x="4691" y="28269"/>
                </a:moveTo>
                <a:cubicBezTo>
                  <a:pt x="4691" y="30699"/>
                  <a:pt x="5302" y="32645"/>
                  <a:pt x="6638" y="34094"/>
                </a:cubicBezTo>
                <a:cubicBezTo>
                  <a:pt x="7973" y="35529"/>
                  <a:pt x="9749" y="36310"/>
                  <a:pt x="11908" y="36310"/>
                </a:cubicBezTo>
                <a:cubicBezTo>
                  <a:pt x="13954" y="36310"/>
                  <a:pt x="15673" y="35586"/>
                  <a:pt x="17065" y="34151"/>
                </a:cubicBezTo>
                <a:cubicBezTo>
                  <a:pt x="18401" y="32702"/>
                  <a:pt x="19125" y="30699"/>
                  <a:pt x="19125" y="28212"/>
                </a:cubicBezTo>
                <a:cubicBezTo>
                  <a:pt x="19125" y="25826"/>
                  <a:pt x="18401" y="23879"/>
                  <a:pt x="17065" y="22430"/>
                </a:cubicBezTo>
                <a:cubicBezTo>
                  <a:pt x="15730" y="20939"/>
                  <a:pt x="14011" y="20214"/>
                  <a:pt x="11908" y="20214"/>
                </a:cubicBezTo>
                <a:cubicBezTo>
                  <a:pt x="10019" y="20214"/>
                  <a:pt x="8357" y="20882"/>
                  <a:pt x="6908" y="22217"/>
                </a:cubicBezTo>
                <a:cubicBezTo>
                  <a:pt x="5416" y="23595"/>
                  <a:pt x="4691" y="25598"/>
                  <a:pt x="4691" y="28269"/>
                </a:cubicBezTo>
                <a:close/>
                <a:moveTo>
                  <a:pt x="4805" y="10057"/>
                </a:moveTo>
                <a:cubicBezTo>
                  <a:pt x="4805" y="12060"/>
                  <a:pt x="5473" y="13665"/>
                  <a:pt x="6751" y="14887"/>
                </a:cubicBezTo>
                <a:cubicBezTo>
                  <a:pt x="8073" y="16109"/>
                  <a:pt x="9749" y="16719"/>
                  <a:pt x="11795" y="16719"/>
                </a:cubicBezTo>
                <a:cubicBezTo>
                  <a:pt x="13954" y="16719"/>
                  <a:pt x="15673" y="16109"/>
                  <a:pt x="16952" y="14830"/>
                </a:cubicBezTo>
                <a:cubicBezTo>
                  <a:pt x="18287" y="13608"/>
                  <a:pt x="18898" y="12003"/>
                  <a:pt x="18898" y="10057"/>
                </a:cubicBezTo>
                <a:cubicBezTo>
                  <a:pt x="18898" y="8011"/>
                  <a:pt x="18287" y="6391"/>
                  <a:pt x="16952" y="5226"/>
                </a:cubicBezTo>
                <a:cubicBezTo>
                  <a:pt x="15673" y="4005"/>
                  <a:pt x="13954" y="3408"/>
                  <a:pt x="11851" y="3408"/>
                </a:cubicBezTo>
                <a:cubicBezTo>
                  <a:pt x="9749" y="3408"/>
                  <a:pt x="8016" y="4005"/>
                  <a:pt x="6751" y="5226"/>
                </a:cubicBezTo>
                <a:cubicBezTo>
                  <a:pt x="5473" y="6505"/>
                  <a:pt x="4805" y="8068"/>
                  <a:pt x="4805" y="10057"/>
                </a:cubicBezTo>
                <a:close/>
              </a:path>
            </a:pathLst>
          </a:custGeom>
          <a:solidFill>
            <a:srgbClr val="666666"/>
          </a:solidFill>
          <a:ln w="14206" cap="flat">
            <a:noFill/>
            <a:prstDash val="solid"/>
            <a:miter/>
          </a:ln>
        </p:spPr>
        <p:txBody>
          <a:bodyPr rtlCol="0" anchor="ctr"/>
          <a:lstStyle/>
          <a:p>
            <a:endParaRPr lang="en-AE"/>
          </a:p>
        </p:txBody>
      </p:sp>
      <p:sp>
        <p:nvSpPr>
          <p:cNvPr id="366" name="Freeform: Shape 365">
            <a:extLst>
              <a:ext uri="{FF2B5EF4-FFF2-40B4-BE49-F238E27FC236}">
                <a16:creationId xmlns:a16="http://schemas.microsoft.com/office/drawing/2014/main" id="{0E9CF712-E43A-BA33-5C53-46E4985C2D03}"/>
              </a:ext>
            </a:extLst>
          </p:cNvPr>
          <p:cNvSpPr/>
          <p:nvPr/>
        </p:nvSpPr>
        <p:spPr>
          <a:xfrm>
            <a:off x="6508380" y="2818419"/>
            <a:ext cx="34725" cy="64537"/>
          </a:xfrm>
          <a:custGeom>
            <a:avLst/>
            <a:gdLst>
              <a:gd name="connsiteX0" fmla="*/ 97 w 22091"/>
              <a:gd name="connsiteY0" fmla="*/ 41067 h 41056"/>
              <a:gd name="connsiteX1" fmla="*/ 97 w 22091"/>
              <a:gd name="connsiteY1" fmla="*/ 11 h 41056"/>
              <a:gd name="connsiteX2" fmla="*/ 4203 w 22091"/>
              <a:gd name="connsiteY2" fmla="*/ 11 h 41056"/>
              <a:gd name="connsiteX3" fmla="*/ 4203 w 22091"/>
              <a:gd name="connsiteY3" fmla="*/ 27642 h 41056"/>
              <a:gd name="connsiteX4" fmla="*/ 15796 w 22091"/>
              <a:gd name="connsiteY4" fmla="*/ 15765 h 41056"/>
              <a:gd name="connsiteX5" fmla="*/ 20910 w 22091"/>
              <a:gd name="connsiteY5" fmla="*/ 15765 h 41056"/>
              <a:gd name="connsiteX6" fmla="*/ 11363 w 22091"/>
              <a:gd name="connsiteY6" fmla="*/ 25540 h 41056"/>
              <a:gd name="connsiteX7" fmla="*/ 22189 w 22091"/>
              <a:gd name="connsiteY7" fmla="*/ 41067 h 41056"/>
              <a:gd name="connsiteX8" fmla="*/ 17514 w 22091"/>
              <a:gd name="connsiteY8" fmla="*/ 41067 h 41056"/>
              <a:gd name="connsiteX9" fmla="*/ 8635 w 22091"/>
              <a:gd name="connsiteY9" fmla="*/ 28310 h 41056"/>
              <a:gd name="connsiteX10" fmla="*/ 4090 w 22091"/>
              <a:gd name="connsiteY10" fmla="*/ 32969 h 41056"/>
              <a:gd name="connsiteX11" fmla="*/ 4090 w 22091"/>
              <a:gd name="connsiteY11" fmla="*/ 41067 h 4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1" h="41056">
                <a:moveTo>
                  <a:pt x="97" y="41067"/>
                </a:moveTo>
                <a:lnTo>
                  <a:pt x="97" y="11"/>
                </a:lnTo>
                <a:lnTo>
                  <a:pt x="4203" y="11"/>
                </a:lnTo>
                <a:lnTo>
                  <a:pt x="4203" y="27642"/>
                </a:lnTo>
                <a:lnTo>
                  <a:pt x="15796" y="15765"/>
                </a:lnTo>
                <a:lnTo>
                  <a:pt x="20910" y="15765"/>
                </a:lnTo>
                <a:lnTo>
                  <a:pt x="11363" y="25540"/>
                </a:lnTo>
                <a:lnTo>
                  <a:pt x="22189" y="41067"/>
                </a:lnTo>
                <a:lnTo>
                  <a:pt x="17514" y="41067"/>
                </a:lnTo>
                <a:lnTo>
                  <a:pt x="8635" y="28310"/>
                </a:lnTo>
                <a:lnTo>
                  <a:pt x="4090" y="32969"/>
                </a:lnTo>
                <a:lnTo>
                  <a:pt x="4090" y="41067"/>
                </a:lnTo>
                <a:close/>
              </a:path>
            </a:pathLst>
          </a:custGeom>
          <a:solidFill>
            <a:srgbClr val="666666"/>
          </a:solidFill>
          <a:ln w="14206" cap="flat">
            <a:noFill/>
            <a:prstDash val="solid"/>
            <a:miter/>
          </a:ln>
        </p:spPr>
        <p:txBody>
          <a:bodyPr rtlCol="0" anchor="ctr"/>
          <a:lstStyle/>
          <a:p>
            <a:endParaRPr lang="en-AE"/>
          </a:p>
        </p:txBody>
      </p:sp>
      <p:sp>
        <p:nvSpPr>
          <p:cNvPr id="367" name="Freeform: Shape 366">
            <a:extLst>
              <a:ext uri="{FF2B5EF4-FFF2-40B4-BE49-F238E27FC236}">
                <a16:creationId xmlns:a16="http://schemas.microsoft.com/office/drawing/2014/main" id="{00021B61-AD7E-B91D-482C-4B8B392627B6}"/>
              </a:ext>
            </a:extLst>
          </p:cNvPr>
          <p:cNvSpPr/>
          <p:nvPr/>
        </p:nvSpPr>
        <p:spPr>
          <a:xfrm>
            <a:off x="6549626" y="2848946"/>
            <a:ext cx="59423" cy="23381"/>
          </a:xfrm>
          <a:custGeom>
            <a:avLst/>
            <a:gdLst>
              <a:gd name="connsiteX0" fmla="*/ 2329 w 37803"/>
              <a:gd name="connsiteY0" fmla="*/ 14885 h 14874"/>
              <a:gd name="connsiteX1" fmla="*/ 99 w 37803"/>
              <a:gd name="connsiteY1" fmla="*/ 13109 h 14874"/>
              <a:gd name="connsiteX2" fmla="*/ 2159 w 37803"/>
              <a:gd name="connsiteY2" fmla="*/ 11333 h 14874"/>
              <a:gd name="connsiteX3" fmla="*/ 2443 w 37803"/>
              <a:gd name="connsiteY3" fmla="*/ 11390 h 14874"/>
              <a:gd name="connsiteX4" fmla="*/ 2713 w 37803"/>
              <a:gd name="connsiteY4" fmla="*/ 11390 h 14874"/>
              <a:gd name="connsiteX5" fmla="*/ 35729 w 37803"/>
              <a:gd name="connsiteY5" fmla="*/ 11390 h 14874"/>
              <a:gd name="connsiteX6" fmla="*/ 37902 w 37803"/>
              <a:gd name="connsiteY6" fmla="*/ 13109 h 14874"/>
              <a:gd name="connsiteX7" fmla="*/ 35572 w 37803"/>
              <a:gd name="connsiteY7" fmla="*/ 14885 h 14874"/>
              <a:gd name="connsiteX8" fmla="*/ 99 w 37803"/>
              <a:gd name="connsiteY8" fmla="*/ 1730 h 14874"/>
              <a:gd name="connsiteX9" fmla="*/ 2386 w 37803"/>
              <a:gd name="connsiteY9" fmla="*/ 11 h 14874"/>
              <a:gd name="connsiteX10" fmla="*/ 35615 w 37803"/>
              <a:gd name="connsiteY10" fmla="*/ 11 h 14874"/>
              <a:gd name="connsiteX11" fmla="*/ 37902 w 37803"/>
              <a:gd name="connsiteY11" fmla="*/ 1730 h 14874"/>
              <a:gd name="connsiteX12" fmla="*/ 37788 w 37803"/>
              <a:gd name="connsiteY12" fmla="*/ 2397 h 14874"/>
              <a:gd name="connsiteX13" fmla="*/ 37177 w 37803"/>
              <a:gd name="connsiteY13" fmla="*/ 3122 h 14874"/>
              <a:gd name="connsiteX14" fmla="*/ 35785 w 37803"/>
              <a:gd name="connsiteY14" fmla="*/ 3449 h 14874"/>
              <a:gd name="connsiteX15" fmla="*/ 2215 w 37803"/>
              <a:gd name="connsiteY15" fmla="*/ 3449 h 14874"/>
              <a:gd name="connsiteX16" fmla="*/ 823 w 37803"/>
              <a:gd name="connsiteY16" fmla="*/ 3122 h 14874"/>
              <a:gd name="connsiteX17" fmla="*/ 212 w 37803"/>
              <a:gd name="connsiteY17" fmla="*/ 2397 h 14874"/>
              <a:gd name="connsiteX18" fmla="*/ 99 w 37803"/>
              <a:gd name="connsiteY18" fmla="*/ 1730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803" h="14874">
                <a:moveTo>
                  <a:pt x="2329" y="14885"/>
                </a:moveTo>
                <a:cubicBezTo>
                  <a:pt x="823" y="14885"/>
                  <a:pt x="99" y="14274"/>
                  <a:pt x="99" y="13109"/>
                </a:cubicBezTo>
                <a:cubicBezTo>
                  <a:pt x="99" y="11944"/>
                  <a:pt x="766" y="11333"/>
                  <a:pt x="2159" y="11333"/>
                </a:cubicBezTo>
                <a:cubicBezTo>
                  <a:pt x="2215" y="11333"/>
                  <a:pt x="2329" y="11333"/>
                  <a:pt x="2443" y="11390"/>
                </a:cubicBezTo>
                <a:cubicBezTo>
                  <a:pt x="2542" y="11390"/>
                  <a:pt x="2656" y="11390"/>
                  <a:pt x="2713" y="11390"/>
                </a:cubicBezTo>
                <a:lnTo>
                  <a:pt x="35729" y="11390"/>
                </a:lnTo>
                <a:cubicBezTo>
                  <a:pt x="37177" y="11390"/>
                  <a:pt x="37902" y="12001"/>
                  <a:pt x="37902" y="13109"/>
                </a:cubicBezTo>
                <a:cubicBezTo>
                  <a:pt x="37902" y="14274"/>
                  <a:pt x="37121" y="14885"/>
                  <a:pt x="35572" y="14885"/>
                </a:cubicBezTo>
                <a:close/>
                <a:moveTo>
                  <a:pt x="99" y="1730"/>
                </a:moveTo>
                <a:cubicBezTo>
                  <a:pt x="99" y="565"/>
                  <a:pt x="880" y="11"/>
                  <a:pt x="2386" y="11"/>
                </a:cubicBezTo>
                <a:lnTo>
                  <a:pt x="35615" y="11"/>
                </a:lnTo>
                <a:cubicBezTo>
                  <a:pt x="37121" y="11"/>
                  <a:pt x="37902" y="565"/>
                  <a:pt x="37902" y="1730"/>
                </a:cubicBezTo>
                <a:cubicBezTo>
                  <a:pt x="37902" y="1957"/>
                  <a:pt x="37845" y="2170"/>
                  <a:pt x="37788" y="2397"/>
                </a:cubicBezTo>
                <a:cubicBezTo>
                  <a:pt x="37675" y="2625"/>
                  <a:pt x="37504" y="2838"/>
                  <a:pt x="37177" y="3122"/>
                </a:cubicBezTo>
                <a:cubicBezTo>
                  <a:pt x="36836" y="3335"/>
                  <a:pt x="36396" y="3449"/>
                  <a:pt x="35785" y="3449"/>
                </a:cubicBezTo>
                <a:lnTo>
                  <a:pt x="2215" y="3449"/>
                </a:lnTo>
                <a:cubicBezTo>
                  <a:pt x="1661" y="3449"/>
                  <a:pt x="1164" y="3335"/>
                  <a:pt x="823" y="3122"/>
                </a:cubicBezTo>
                <a:cubicBezTo>
                  <a:pt x="496" y="2838"/>
                  <a:pt x="326" y="2625"/>
                  <a:pt x="212" y="2397"/>
                </a:cubicBezTo>
                <a:cubicBezTo>
                  <a:pt x="155" y="2170"/>
                  <a:pt x="99" y="1957"/>
                  <a:pt x="99" y="1730"/>
                </a:cubicBezTo>
                <a:close/>
              </a:path>
            </a:pathLst>
          </a:custGeom>
          <a:solidFill>
            <a:srgbClr val="666666"/>
          </a:solidFill>
          <a:ln w="14206" cap="flat">
            <a:noFill/>
            <a:prstDash val="solid"/>
            <a:miter/>
          </a:ln>
        </p:spPr>
        <p:txBody>
          <a:bodyPr rtlCol="0" anchor="ctr"/>
          <a:lstStyle/>
          <a:p>
            <a:endParaRPr lang="en-AE"/>
          </a:p>
        </p:txBody>
      </p:sp>
      <p:sp>
        <p:nvSpPr>
          <p:cNvPr id="368" name="Freeform: Shape 367">
            <a:extLst>
              <a:ext uri="{FF2B5EF4-FFF2-40B4-BE49-F238E27FC236}">
                <a16:creationId xmlns:a16="http://schemas.microsoft.com/office/drawing/2014/main" id="{3EE95951-D8A8-AE14-5299-A439EE044D23}"/>
              </a:ext>
            </a:extLst>
          </p:cNvPr>
          <p:cNvSpPr/>
          <p:nvPr/>
        </p:nvSpPr>
        <p:spPr>
          <a:xfrm>
            <a:off x="6617759" y="2822349"/>
            <a:ext cx="36467" cy="60607"/>
          </a:xfrm>
          <a:custGeom>
            <a:avLst/>
            <a:gdLst>
              <a:gd name="connsiteX0" fmla="*/ 100 w 23199"/>
              <a:gd name="connsiteY0" fmla="*/ 9330 h 38556"/>
              <a:gd name="connsiteX1" fmla="*/ 11152 w 23199"/>
              <a:gd name="connsiteY1" fmla="*/ 11 h 38556"/>
              <a:gd name="connsiteX2" fmla="*/ 19974 w 23199"/>
              <a:gd name="connsiteY2" fmla="*/ 3605 h 38556"/>
              <a:gd name="connsiteX3" fmla="*/ 23299 w 23199"/>
              <a:gd name="connsiteY3" fmla="*/ 12214 h 38556"/>
              <a:gd name="connsiteX4" fmla="*/ 22745 w 23199"/>
              <a:gd name="connsiteY4" fmla="*/ 15822 h 38556"/>
              <a:gd name="connsiteX5" fmla="*/ 20642 w 23199"/>
              <a:gd name="connsiteY5" fmla="*/ 19317 h 38556"/>
              <a:gd name="connsiteX6" fmla="*/ 17915 w 23199"/>
              <a:gd name="connsiteY6" fmla="*/ 22315 h 38556"/>
              <a:gd name="connsiteX7" fmla="*/ 13809 w 23199"/>
              <a:gd name="connsiteY7" fmla="*/ 25980 h 38556"/>
              <a:gd name="connsiteX8" fmla="*/ 4660 w 23199"/>
              <a:gd name="connsiteY8" fmla="*/ 34575 h 38556"/>
              <a:gd name="connsiteX9" fmla="*/ 23299 w 23199"/>
              <a:gd name="connsiteY9" fmla="*/ 34518 h 38556"/>
              <a:gd name="connsiteX10" fmla="*/ 23299 w 23199"/>
              <a:gd name="connsiteY10" fmla="*/ 38567 h 38556"/>
              <a:gd name="connsiteX11" fmla="*/ 554 w 23199"/>
              <a:gd name="connsiteY11" fmla="*/ 38567 h 38556"/>
              <a:gd name="connsiteX12" fmla="*/ 554 w 23199"/>
              <a:gd name="connsiteY12" fmla="*/ 34859 h 38556"/>
              <a:gd name="connsiteX13" fmla="*/ 7984 w 23199"/>
              <a:gd name="connsiteY13" fmla="*/ 27528 h 38556"/>
              <a:gd name="connsiteX14" fmla="*/ 9931 w 23199"/>
              <a:gd name="connsiteY14" fmla="*/ 25753 h 38556"/>
              <a:gd name="connsiteX15" fmla="*/ 11920 w 23199"/>
              <a:gd name="connsiteY15" fmla="*/ 23863 h 38556"/>
              <a:gd name="connsiteX16" fmla="*/ 13638 w 23199"/>
              <a:gd name="connsiteY16" fmla="*/ 22144 h 38556"/>
              <a:gd name="connsiteX17" fmla="*/ 15315 w 23199"/>
              <a:gd name="connsiteY17" fmla="*/ 20312 h 38556"/>
              <a:gd name="connsiteX18" fmla="*/ 16636 w 23199"/>
              <a:gd name="connsiteY18" fmla="*/ 18536 h 38556"/>
              <a:gd name="connsiteX19" fmla="*/ 17744 w 23199"/>
              <a:gd name="connsiteY19" fmla="*/ 16604 h 38556"/>
              <a:gd name="connsiteX20" fmla="*/ 18312 w 23199"/>
              <a:gd name="connsiteY20" fmla="*/ 14601 h 38556"/>
              <a:gd name="connsiteX21" fmla="*/ 18582 w 23199"/>
              <a:gd name="connsiteY21" fmla="*/ 12384 h 38556"/>
              <a:gd name="connsiteX22" fmla="*/ 16309 w 23199"/>
              <a:gd name="connsiteY22" fmla="*/ 6219 h 38556"/>
              <a:gd name="connsiteX23" fmla="*/ 10428 w 23199"/>
              <a:gd name="connsiteY23" fmla="*/ 3718 h 38556"/>
              <a:gd name="connsiteX24" fmla="*/ 6933 w 23199"/>
              <a:gd name="connsiteY24" fmla="*/ 4613 h 38556"/>
              <a:gd name="connsiteX25" fmla="*/ 4660 w 23199"/>
              <a:gd name="connsiteY25" fmla="*/ 6773 h 38556"/>
              <a:gd name="connsiteX26" fmla="*/ 3438 w 23199"/>
              <a:gd name="connsiteY26" fmla="*/ 9330 h 38556"/>
              <a:gd name="connsiteX27" fmla="*/ 2770 w 23199"/>
              <a:gd name="connsiteY27" fmla="*/ 11546 h 38556"/>
              <a:gd name="connsiteX28" fmla="*/ 2543 w 23199"/>
              <a:gd name="connsiteY28" fmla="*/ 12484 h 3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99" h="38556">
                <a:moveTo>
                  <a:pt x="100" y="9330"/>
                </a:moveTo>
                <a:cubicBezTo>
                  <a:pt x="1932" y="3108"/>
                  <a:pt x="5654" y="11"/>
                  <a:pt x="11152" y="11"/>
                </a:cubicBezTo>
                <a:cubicBezTo>
                  <a:pt x="14761" y="11"/>
                  <a:pt x="17702" y="1218"/>
                  <a:pt x="19974" y="3605"/>
                </a:cubicBezTo>
                <a:cubicBezTo>
                  <a:pt x="22191" y="5991"/>
                  <a:pt x="23299" y="8890"/>
                  <a:pt x="23299" y="12214"/>
                </a:cubicBezTo>
                <a:cubicBezTo>
                  <a:pt x="23299" y="13549"/>
                  <a:pt x="23128" y="14771"/>
                  <a:pt x="22745" y="15822"/>
                </a:cubicBezTo>
                <a:cubicBezTo>
                  <a:pt x="22418" y="16930"/>
                  <a:pt x="21693" y="18095"/>
                  <a:pt x="20642" y="19317"/>
                </a:cubicBezTo>
                <a:cubicBezTo>
                  <a:pt x="19577" y="20539"/>
                  <a:pt x="18696" y="21533"/>
                  <a:pt x="17915" y="22315"/>
                </a:cubicBezTo>
                <a:cubicBezTo>
                  <a:pt x="17091" y="23039"/>
                  <a:pt x="15755" y="24304"/>
                  <a:pt x="13809" y="25980"/>
                </a:cubicBezTo>
                <a:cubicBezTo>
                  <a:pt x="12814" y="26918"/>
                  <a:pt x="9760" y="29745"/>
                  <a:pt x="4660" y="34575"/>
                </a:cubicBezTo>
                <a:lnTo>
                  <a:pt x="23299" y="34518"/>
                </a:lnTo>
                <a:lnTo>
                  <a:pt x="23299" y="38567"/>
                </a:lnTo>
                <a:lnTo>
                  <a:pt x="554" y="38567"/>
                </a:lnTo>
                <a:lnTo>
                  <a:pt x="554" y="34859"/>
                </a:lnTo>
                <a:lnTo>
                  <a:pt x="7984" y="27528"/>
                </a:lnTo>
                <a:cubicBezTo>
                  <a:pt x="8254" y="27259"/>
                  <a:pt x="8922" y="26648"/>
                  <a:pt x="9931" y="25753"/>
                </a:cubicBezTo>
                <a:cubicBezTo>
                  <a:pt x="10925" y="24815"/>
                  <a:pt x="11593" y="24204"/>
                  <a:pt x="11920" y="23863"/>
                </a:cubicBezTo>
                <a:cubicBezTo>
                  <a:pt x="12260" y="23536"/>
                  <a:pt x="12814" y="22982"/>
                  <a:pt x="13638" y="22144"/>
                </a:cubicBezTo>
                <a:cubicBezTo>
                  <a:pt x="14477" y="21363"/>
                  <a:pt x="15031" y="20752"/>
                  <a:pt x="15315" y="20312"/>
                </a:cubicBezTo>
                <a:cubicBezTo>
                  <a:pt x="15642" y="19871"/>
                  <a:pt x="16025" y="19260"/>
                  <a:pt x="16636" y="18536"/>
                </a:cubicBezTo>
                <a:cubicBezTo>
                  <a:pt x="17190" y="17811"/>
                  <a:pt x="17531" y="17158"/>
                  <a:pt x="17744" y="16604"/>
                </a:cubicBezTo>
                <a:cubicBezTo>
                  <a:pt x="17915" y="16035"/>
                  <a:pt x="18085" y="15382"/>
                  <a:pt x="18312" y="14601"/>
                </a:cubicBezTo>
                <a:cubicBezTo>
                  <a:pt x="18469" y="13876"/>
                  <a:pt x="18582" y="13152"/>
                  <a:pt x="18582" y="12384"/>
                </a:cubicBezTo>
                <a:cubicBezTo>
                  <a:pt x="18582" y="9941"/>
                  <a:pt x="17858" y="7881"/>
                  <a:pt x="16309" y="6219"/>
                </a:cubicBezTo>
                <a:cubicBezTo>
                  <a:pt x="14761" y="4557"/>
                  <a:pt x="12814" y="3718"/>
                  <a:pt x="10428" y="3718"/>
                </a:cubicBezTo>
                <a:cubicBezTo>
                  <a:pt x="9149" y="3718"/>
                  <a:pt x="7984" y="4059"/>
                  <a:pt x="6933" y="4613"/>
                </a:cubicBezTo>
                <a:cubicBezTo>
                  <a:pt x="5924" y="5224"/>
                  <a:pt x="5214" y="5949"/>
                  <a:pt x="4660" y="6773"/>
                </a:cubicBezTo>
                <a:cubicBezTo>
                  <a:pt x="4149" y="7611"/>
                  <a:pt x="3765" y="8492"/>
                  <a:pt x="3438" y="9330"/>
                </a:cubicBezTo>
                <a:cubicBezTo>
                  <a:pt x="3097" y="10154"/>
                  <a:pt x="2884" y="10935"/>
                  <a:pt x="2770" y="11546"/>
                </a:cubicBezTo>
                <a:lnTo>
                  <a:pt x="2543" y="12484"/>
                </a:lnTo>
                <a:close/>
              </a:path>
            </a:pathLst>
          </a:custGeom>
          <a:solidFill>
            <a:srgbClr val="666666"/>
          </a:solidFill>
          <a:ln w="14206" cap="flat">
            <a:noFill/>
            <a:prstDash val="solid"/>
            <a:miter/>
          </a:ln>
        </p:spPr>
        <p:txBody>
          <a:bodyPr rtlCol="0" anchor="ctr"/>
          <a:lstStyle/>
          <a:p>
            <a:endParaRPr lang="en-AE"/>
          </a:p>
        </p:txBody>
      </p:sp>
      <p:sp>
        <p:nvSpPr>
          <p:cNvPr id="369" name="Freeform: Shape 368">
            <a:extLst>
              <a:ext uri="{FF2B5EF4-FFF2-40B4-BE49-F238E27FC236}">
                <a16:creationId xmlns:a16="http://schemas.microsoft.com/office/drawing/2014/main" id="{654AD3E1-809B-2AD4-92CE-0687823B90E8}"/>
              </a:ext>
            </a:extLst>
          </p:cNvPr>
          <p:cNvSpPr/>
          <p:nvPr/>
        </p:nvSpPr>
        <p:spPr>
          <a:xfrm>
            <a:off x="6504092" y="2912187"/>
            <a:ext cx="35684" cy="65519"/>
          </a:xfrm>
          <a:custGeom>
            <a:avLst/>
            <a:gdLst>
              <a:gd name="connsiteX0" fmla="*/ 97 w 22701"/>
              <a:gd name="connsiteY0" fmla="*/ 28482 h 41681"/>
              <a:gd name="connsiteX1" fmla="*/ 3038 w 22701"/>
              <a:gd name="connsiteY1" fmla="*/ 18992 h 41681"/>
              <a:gd name="connsiteX2" fmla="*/ 10198 w 22701"/>
              <a:gd name="connsiteY2" fmla="*/ 15157 h 41681"/>
              <a:gd name="connsiteX3" fmla="*/ 18466 w 22701"/>
              <a:gd name="connsiteY3" fmla="*/ 18268 h 41681"/>
              <a:gd name="connsiteX4" fmla="*/ 18466 w 22701"/>
              <a:gd name="connsiteY4" fmla="*/ 13 h 41681"/>
              <a:gd name="connsiteX5" fmla="*/ 22799 w 22701"/>
              <a:gd name="connsiteY5" fmla="*/ 13 h 41681"/>
              <a:gd name="connsiteX6" fmla="*/ 22799 w 22701"/>
              <a:gd name="connsiteY6" fmla="*/ 41083 h 41681"/>
              <a:gd name="connsiteX7" fmla="*/ 18310 w 22701"/>
              <a:gd name="connsiteY7" fmla="*/ 41083 h 41681"/>
              <a:gd name="connsiteX8" fmla="*/ 18310 w 22701"/>
              <a:gd name="connsiteY8" fmla="*/ 38143 h 41681"/>
              <a:gd name="connsiteX9" fmla="*/ 9871 w 22701"/>
              <a:gd name="connsiteY9" fmla="*/ 41694 h 41681"/>
              <a:gd name="connsiteX10" fmla="*/ 2882 w 22701"/>
              <a:gd name="connsiteY10" fmla="*/ 37745 h 41681"/>
              <a:gd name="connsiteX11" fmla="*/ 97 w 22701"/>
              <a:gd name="connsiteY11" fmla="*/ 28482 h 41681"/>
              <a:gd name="connsiteX12" fmla="*/ 4544 w 22701"/>
              <a:gd name="connsiteY12" fmla="*/ 28482 h 41681"/>
              <a:gd name="connsiteX13" fmla="*/ 6931 w 22701"/>
              <a:gd name="connsiteY13" fmla="*/ 35855 h 41681"/>
              <a:gd name="connsiteX14" fmla="*/ 12201 w 22701"/>
              <a:gd name="connsiteY14" fmla="*/ 38185 h 41681"/>
              <a:gd name="connsiteX15" fmla="*/ 16421 w 22701"/>
              <a:gd name="connsiteY15" fmla="*/ 36580 h 41681"/>
              <a:gd name="connsiteX16" fmla="*/ 18310 w 22701"/>
              <a:gd name="connsiteY16" fmla="*/ 33469 h 41681"/>
              <a:gd name="connsiteX17" fmla="*/ 18310 w 22701"/>
              <a:gd name="connsiteY17" fmla="*/ 22601 h 41681"/>
              <a:gd name="connsiteX18" fmla="*/ 17088 w 22701"/>
              <a:gd name="connsiteY18" fmla="*/ 20427 h 41681"/>
              <a:gd name="connsiteX19" fmla="*/ 12869 w 22701"/>
              <a:gd name="connsiteY19" fmla="*/ 18708 h 41681"/>
              <a:gd name="connsiteX20" fmla="*/ 12755 w 22701"/>
              <a:gd name="connsiteY20" fmla="*/ 18708 h 41681"/>
              <a:gd name="connsiteX21" fmla="*/ 10042 w 22701"/>
              <a:gd name="connsiteY21" fmla="*/ 19220 h 41681"/>
              <a:gd name="connsiteX22" fmla="*/ 7428 w 22701"/>
              <a:gd name="connsiteY22" fmla="*/ 20768 h 41681"/>
              <a:gd name="connsiteX23" fmla="*/ 5325 w 22701"/>
              <a:gd name="connsiteY23" fmla="*/ 23823 h 41681"/>
              <a:gd name="connsiteX24" fmla="*/ 4487 w 22701"/>
              <a:gd name="connsiteY24" fmla="*/ 28482 h 4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701" h="41681">
                <a:moveTo>
                  <a:pt x="97" y="28482"/>
                </a:moveTo>
                <a:cubicBezTo>
                  <a:pt x="97" y="24760"/>
                  <a:pt x="1106" y="21606"/>
                  <a:pt x="3038" y="18992"/>
                </a:cubicBezTo>
                <a:cubicBezTo>
                  <a:pt x="5041" y="16435"/>
                  <a:pt x="7428" y="15157"/>
                  <a:pt x="10198" y="15157"/>
                </a:cubicBezTo>
                <a:cubicBezTo>
                  <a:pt x="13082" y="15157"/>
                  <a:pt x="15866" y="16222"/>
                  <a:pt x="18466" y="18268"/>
                </a:cubicBezTo>
                <a:lnTo>
                  <a:pt x="18466" y="13"/>
                </a:lnTo>
                <a:lnTo>
                  <a:pt x="22799" y="13"/>
                </a:lnTo>
                <a:lnTo>
                  <a:pt x="22799" y="41083"/>
                </a:lnTo>
                <a:lnTo>
                  <a:pt x="18310" y="41083"/>
                </a:lnTo>
                <a:lnTo>
                  <a:pt x="18310" y="38143"/>
                </a:lnTo>
                <a:cubicBezTo>
                  <a:pt x="15810" y="40529"/>
                  <a:pt x="13040" y="41694"/>
                  <a:pt x="9871" y="41694"/>
                </a:cubicBezTo>
                <a:cubicBezTo>
                  <a:pt x="7044" y="41694"/>
                  <a:pt x="4715" y="40416"/>
                  <a:pt x="2882" y="37745"/>
                </a:cubicBezTo>
                <a:cubicBezTo>
                  <a:pt x="1049" y="35088"/>
                  <a:pt x="97" y="32034"/>
                  <a:pt x="97" y="28482"/>
                </a:cubicBezTo>
                <a:close/>
                <a:moveTo>
                  <a:pt x="4544" y="28482"/>
                </a:moveTo>
                <a:cubicBezTo>
                  <a:pt x="4544" y="31807"/>
                  <a:pt x="5325" y="34307"/>
                  <a:pt x="6931" y="35855"/>
                </a:cubicBezTo>
                <a:cubicBezTo>
                  <a:pt x="8479" y="37418"/>
                  <a:pt x="10255" y="38185"/>
                  <a:pt x="12201" y="38185"/>
                </a:cubicBezTo>
                <a:cubicBezTo>
                  <a:pt x="13807" y="38185"/>
                  <a:pt x="15199" y="37688"/>
                  <a:pt x="16421" y="36580"/>
                </a:cubicBezTo>
                <a:cubicBezTo>
                  <a:pt x="17642" y="35472"/>
                  <a:pt x="18310" y="34477"/>
                  <a:pt x="18310" y="33469"/>
                </a:cubicBezTo>
                <a:lnTo>
                  <a:pt x="18310" y="22601"/>
                </a:lnTo>
                <a:cubicBezTo>
                  <a:pt x="18310" y="21876"/>
                  <a:pt x="17855" y="21152"/>
                  <a:pt x="17088" y="20427"/>
                </a:cubicBezTo>
                <a:cubicBezTo>
                  <a:pt x="15866" y="19262"/>
                  <a:pt x="14474" y="18708"/>
                  <a:pt x="12869" y="18708"/>
                </a:cubicBezTo>
                <a:lnTo>
                  <a:pt x="12755" y="18708"/>
                </a:lnTo>
                <a:cubicBezTo>
                  <a:pt x="11875" y="18708"/>
                  <a:pt x="10923" y="18879"/>
                  <a:pt x="10042" y="19220"/>
                </a:cubicBezTo>
                <a:cubicBezTo>
                  <a:pt x="9147" y="19546"/>
                  <a:pt x="8323" y="20101"/>
                  <a:pt x="7428" y="20768"/>
                </a:cubicBezTo>
                <a:cubicBezTo>
                  <a:pt x="6547" y="21493"/>
                  <a:pt x="5880" y="22487"/>
                  <a:pt x="5325" y="23823"/>
                </a:cubicBezTo>
                <a:cubicBezTo>
                  <a:pt x="4771" y="25158"/>
                  <a:pt x="4487" y="26707"/>
                  <a:pt x="4487" y="28482"/>
                </a:cubicBezTo>
                <a:close/>
              </a:path>
            </a:pathLst>
          </a:custGeom>
          <a:solidFill>
            <a:srgbClr val="666666"/>
          </a:solidFill>
          <a:ln w="14206" cap="flat">
            <a:noFill/>
            <a:prstDash val="solid"/>
            <a:miter/>
          </a:ln>
        </p:spPr>
        <p:txBody>
          <a:bodyPr rtlCol="0" anchor="ctr"/>
          <a:lstStyle/>
          <a:p>
            <a:endParaRPr lang="en-AE"/>
          </a:p>
        </p:txBody>
      </p:sp>
      <p:sp>
        <p:nvSpPr>
          <p:cNvPr id="370" name="Freeform: Shape 369">
            <a:extLst>
              <a:ext uri="{FF2B5EF4-FFF2-40B4-BE49-F238E27FC236}">
                <a16:creationId xmlns:a16="http://schemas.microsoft.com/office/drawing/2014/main" id="{1F5304FF-F893-E1EF-604F-ED01FD606D54}"/>
              </a:ext>
            </a:extLst>
          </p:cNvPr>
          <p:cNvSpPr/>
          <p:nvPr/>
        </p:nvSpPr>
        <p:spPr>
          <a:xfrm>
            <a:off x="6552172" y="2942716"/>
            <a:ext cx="59401" cy="23381"/>
          </a:xfrm>
          <a:custGeom>
            <a:avLst/>
            <a:gdLst>
              <a:gd name="connsiteX0" fmla="*/ 2315 w 37789"/>
              <a:gd name="connsiteY0" fmla="*/ 14887 h 14874"/>
              <a:gd name="connsiteX1" fmla="*/ 99 w 37789"/>
              <a:gd name="connsiteY1" fmla="*/ 13111 h 14874"/>
              <a:gd name="connsiteX2" fmla="*/ 2088 w 37789"/>
              <a:gd name="connsiteY2" fmla="*/ 11335 h 14874"/>
              <a:gd name="connsiteX3" fmla="*/ 2372 w 37789"/>
              <a:gd name="connsiteY3" fmla="*/ 11392 h 14874"/>
              <a:gd name="connsiteX4" fmla="*/ 2698 w 37789"/>
              <a:gd name="connsiteY4" fmla="*/ 11392 h 14874"/>
              <a:gd name="connsiteX5" fmla="*/ 35729 w 37789"/>
              <a:gd name="connsiteY5" fmla="*/ 11392 h 14874"/>
              <a:gd name="connsiteX6" fmla="*/ 37888 w 37789"/>
              <a:gd name="connsiteY6" fmla="*/ 13111 h 14874"/>
              <a:gd name="connsiteX7" fmla="*/ 35558 w 37789"/>
              <a:gd name="connsiteY7" fmla="*/ 14887 h 14874"/>
              <a:gd name="connsiteX8" fmla="*/ 99 w 37789"/>
              <a:gd name="connsiteY8" fmla="*/ 1732 h 14874"/>
              <a:gd name="connsiteX9" fmla="*/ 2372 w 37789"/>
              <a:gd name="connsiteY9" fmla="*/ 13 h 14874"/>
              <a:gd name="connsiteX10" fmla="*/ 35615 w 37789"/>
              <a:gd name="connsiteY10" fmla="*/ 13 h 14874"/>
              <a:gd name="connsiteX11" fmla="*/ 37888 w 37789"/>
              <a:gd name="connsiteY11" fmla="*/ 1732 h 14874"/>
              <a:gd name="connsiteX12" fmla="*/ 37717 w 37789"/>
              <a:gd name="connsiteY12" fmla="*/ 2399 h 14874"/>
              <a:gd name="connsiteX13" fmla="*/ 37107 w 37789"/>
              <a:gd name="connsiteY13" fmla="*/ 3124 h 14874"/>
              <a:gd name="connsiteX14" fmla="*/ 35771 w 37789"/>
              <a:gd name="connsiteY14" fmla="*/ 3451 h 14874"/>
              <a:gd name="connsiteX15" fmla="*/ 2145 w 37789"/>
              <a:gd name="connsiteY15" fmla="*/ 3451 h 14874"/>
              <a:gd name="connsiteX16" fmla="*/ 823 w 37789"/>
              <a:gd name="connsiteY16" fmla="*/ 3124 h 14874"/>
              <a:gd name="connsiteX17" fmla="*/ 212 w 37789"/>
              <a:gd name="connsiteY17" fmla="*/ 2399 h 14874"/>
              <a:gd name="connsiteX18" fmla="*/ 99 w 37789"/>
              <a:gd name="connsiteY18" fmla="*/ 1732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789" h="14874">
                <a:moveTo>
                  <a:pt x="2315" y="14887"/>
                </a:moveTo>
                <a:cubicBezTo>
                  <a:pt x="823" y="14887"/>
                  <a:pt x="99" y="14276"/>
                  <a:pt x="99" y="13111"/>
                </a:cubicBezTo>
                <a:cubicBezTo>
                  <a:pt x="99" y="11946"/>
                  <a:pt x="767" y="11335"/>
                  <a:pt x="2088" y="11335"/>
                </a:cubicBezTo>
                <a:cubicBezTo>
                  <a:pt x="2201" y="11335"/>
                  <a:pt x="2258" y="11392"/>
                  <a:pt x="2372" y="11392"/>
                </a:cubicBezTo>
                <a:cubicBezTo>
                  <a:pt x="2542" y="11392"/>
                  <a:pt x="2642" y="11392"/>
                  <a:pt x="2698" y="11392"/>
                </a:cubicBezTo>
                <a:lnTo>
                  <a:pt x="35729" y="11392"/>
                </a:lnTo>
                <a:cubicBezTo>
                  <a:pt x="37163" y="11392"/>
                  <a:pt x="37888" y="12003"/>
                  <a:pt x="37888" y="13111"/>
                </a:cubicBezTo>
                <a:cubicBezTo>
                  <a:pt x="37888" y="14276"/>
                  <a:pt x="37107" y="14887"/>
                  <a:pt x="35558" y="14887"/>
                </a:cubicBezTo>
                <a:close/>
                <a:moveTo>
                  <a:pt x="99" y="1732"/>
                </a:moveTo>
                <a:cubicBezTo>
                  <a:pt x="99" y="567"/>
                  <a:pt x="823" y="13"/>
                  <a:pt x="2372" y="13"/>
                </a:cubicBezTo>
                <a:lnTo>
                  <a:pt x="35615" y="13"/>
                </a:lnTo>
                <a:cubicBezTo>
                  <a:pt x="37107" y="13"/>
                  <a:pt x="37888" y="567"/>
                  <a:pt x="37888" y="1732"/>
                </a:cubicBezTo>
                <a:cubicBezTo>
                  <a:pt x="37888" y="1959"/>
                  <a:pt x="37831" y="2186"/>
                  <a:pt x="37717" y="2399"/>
                </a:cubicBezTo>
                <a:cubicBezTo>
                  <a:pt x="37661" y="2627"/>
                  <a:pt x="37448" y="2840"/>
                  <a:pt x="37107" y="3124"/>
                </a:cubicBezTo>
                <a:cubicBezTo>
                  <a:pt x="36780" y="3351"/>
                  <a:pt x="36339" y="3451"/>
                  <a:pt x="35771" y="3451"/>
                </a:cubicBezTo>
                <a:lnTo>
                  <a:pt x="2145" y="3451"/>
                </a:lnTo>
                <a:cubicBezTo>
                  <a:pt x="1590" y="3451"/>
                  <a:pt x="1150" y="3351"/>
                  <a:pt x="823" y="3124"/>
                </a:cubicBezTo>
                <a:cubicBezTo>
                  <a:pt x="482" y="2840"/>
                  <a:pt x="255" y="2627"/>
                  <a:pt x="212" y="2399"/>
                </a:cubicBezTo>
                <a:cubicBezTo>
                  <a:pt x="99" y="2229"/>
                  <a:pt x="99" y="2016"/>
                  <a:pt x="99" y="1732"/>
                </a:cubicBezTo>
                <a:close/>
              </a:path>
            </a:pathLst>
          </a:custGeom>
          <a:solidFill>
            <a:srgbClr val="666666"/>
          </a:solidFill>
          <a:ln w="14206" cap="flat">
            <a:noFill/>
            <a:prstDash val="solid"/>
            <a:miter/>
          </a:ln>
        </p:spPr>
        <p:txBody>
          <a:bodyPr rtlCol="0" anchor="ctr"/>
          <a:lstStyle/>
          <a:p>
            <a:endParaRPr lang="en-AE"/>
          </a:p>
        </p:txBody>
      </p:sp>
      <p:sp>
        <p:nvSpPr>
          <p:cNvPr id="371" name="Freeform: Shape 370">
            <a:extLst>
              <a:ext uri="{FF2B5EF4-FFF2-40B4-BE49-F238E27FC236}">
                <a16:creationId xmlns:a16="http://schemas.microsoft.com/office/drawing/2014/main" id="{62CB0047-A242-7465-0E52-8EED4DDF71E8}"/>
              </a:ext>
            </a:extLst>
          </p:cNvPr>
          <p:cNvSpPr/>
          <p:nvPr/>
        </p:nvSpPr>
        <p:spPr>
          <a:xfrm>
            <a:off x="6618988" y="2918217"/>
            <a:ext cx="39682" cy="58530"/>
          </a:xfrm>
          <a:custGeom>
            <a:avLst/>
            <a:gdLst>
              <a:gd name="connsiteX0" fmla="*/ 100 w 25244"/>
              <a:gd name="connsiteY0" fmla="*/ 27531 h 37235"/>
              <a:gd name="connsiteX1" fmla="*/ 100 w 25244"/>
              <a:gd name="connsiteY1" fmla="*/ 24760 h 37235"/>
              <a:gd name="connsiteX2" fmla="*/ 768 w 25244"/>
              <a:gd name="connsiteY2" fmla="*/ 23041 h 37235"/>
              <a:gd name="connsiteX3" fmla="*/ 14477 w 25244"/>
              <a:gd name="connsiteY3" fmla="*/ 13 h 37235"/>
              <a:gd name="connsiteX4" fmla="*/ 19747 w 25244"/>
              <a:gd name="connsiteY4" fmla="*/ 13 h 37235"/>
              <a:gd name="connsiteX5" fmla="*/ 19747 w 25244"/>
              <a:gd name="connsiteY5" fmla="*/ 24036 h 37235"/>
              <a:gd name="connsiteX6" fmla="*/ 25345 w 25244"/>
              <a:gd name="connsiteY6" fmla="*/ 24036 h 37235"/>
              <a:gd name="connsiteX7" fmla="*/ 25345 w 25244"/>
              <a:gd name="connsiteY7" fmla="*/ 27531 h 37235"/>
              <a:gd name="connsiteX8" fmla="*/ 19747 w 25244"/>
              <a:gd name="connsiteY8" fmla="*/ 27531 h 37235"/>
              <a:gd name="connsiteX9" fmla="*/ 19747 w 25244"/>
              <a:gd name="connsiteY9" fmla="*/ 37248 h 37235"/>
              <a:gd name="connsiteX10" fmla="*/ 15187 w 25244"/>
              <a:gd name="connsiteY10" fmla="*/ 37248 h 37235"/>
              <a:gd name="connsiteX11" fmla="*/ 15187 w 25244"/>
              <a:gd name="connsiteY11" fmla="*/ 27531 h 37235"/>
              <a:gd name="connsiteX12" fmla="*/ 4532 w 25244"/>
              <a:gd name="connsiteY12" fmla="*/ 24036 h 37235"/>
              <a:gd name="connsiteX13" fmla="*/ 15528 w 25244"/>
              <a:gd name="connsiteY13" fmla="*/ 24036 h 37235"/>
              <a:gd name="connsiteX14" fmla="*/ 15528 w 25244"/>
              <a:gd name="connsiteY14" fmla="*/ 2115 h 37235"/>
              <a:gd name="connsiteX15" fmla="*/ 13923 w 25244"/>
              <a:gd name="connsiteY15" fmla="*/ 7116 h 37235"/>
              <a:gd name="connsiteX16" fmla="*/ 11479 w 25244"/>
              <a:gd name="connsiteY16" fmla="*/ 12046 h 37235"/>
              <a:gd name="connsiteX17" fmla="*/ 6479 w 25244"/>
              <a:gd name="connsiteY17" fmla="*/ 20711 h 37235"/>
              <a:gd name="connsiteX18" fmla="*/ 4532 w 25244"/>
              <a:gd name="connsiteY18" fmla="*/ 24036 h 37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44" h="37235">
                <a:moveTo>
                  <a:pt x="100" y="27531"/>
                </a:moveTo>
                <a:cubicBezTo>
                  <a:pt x="100" y="27531"/>
                  <a:pt x="100" y="26593"/>
                  <a:pt x="100" y="24760"/>
                </a:cubicBezTo>
                <a:cubicBezTo>
                  <a:pt x="100" y="24306"/>
                  <a:pt x="327" y="23752"/>
                  <a:pt x="768" y="23041"/>
                </a:cubicBezTo>
                <a:lnTo>
                  <a:pt x="14477" y="13"/>
                </a:lnTo>
                <a:lnTo>
                  <a:pt x="19747" y="13"/>
                </a:lnTo>
                <a:lnTo>
                  <a:pt x="19747" y="24036"/>
                </a:lnTo>
                <a:lnTo>
                  <a:pt x="25345" y="24036"/>
                </a:lnTo>
                <a:lnTo>
                  <a:pt x="25345" y="27531"/>
                </a:lnTo>
                <a:lnTo>
                  <a:pt x="19747" y="27531"/>
                </a:lnTo>
                <a:lnTo>
                  <a:pt x="19747" y="37248"/>
                </a:lnTo>
                <a:lnTo>
                  <a:pt x="15187" y="37248"/>
                </a:lnTo>
                <a:lnTo>
                  <a:pt x="15187" y="27531"/>
                </a:lnTo>
                <a:close/>
                <a:moveTo>
                  <a:pt x="4532" y="24036"/>
                </a:moveTo>
                <a:lnTo>
                  <a:pt x="15528" y="24036"/>
                </a:lnTo>
                <a:lnTo>
                  <a:pt x="15528" y="2115"/>
                </a:lnTo>
                <a:cubicBezTo>
                  <a:pt x="15301" y="3507"/>
                  <a:pt x="14747" y="5170"/>
                  <a:pt x="13923" y="7116"/>
                </a:cubicBezTo>
                <a:cubicBezTo>
                  <a:pt x="13028" y="9048"/>
                  <a:pt x="12246" y="10710"/>
                  <a:pt x="11479" y="12046"/>
                </a:cubicBezTo>
                <a:cubicBezTo>
                  <a:pt x="10698" y="13381"/>
                  <a:pt x="9036" y="16265"/>
                  <a:pt x="6479" y="20711"/>
                </a:cubicBezTo>
                <a:cubicBezTo>
                  <a:pt x="5655" y="22146"/>
                  <a:pt x="4987" y="23254"/>
                  <a:pt x="4532" y="24036"/>
                </a:cubicBezTo>
                <a:close/>
              </a:path>
            </a:pathLst>
          </a:custGeom>
          <a:solidFill>
            <a:srgbClr val="666666"/>
          </a:solidFill>
          <a:ln w="14206" cap="flat">
            <a:noFill/>
            <a:prstDash val="solid"/>
            <a:miter/>
          </a:ln>
        </p:spPr>
        <p:txBody>
          <a:bodyPr rtlCol="0" anchor="ctr"/>
          <a:lstStyle/>
          <a:p>
            <a:endParaRPr lang="en-AE"/>
          </a:p>
        </p:txBody>
      </p:sp>
      <p:sp>
        <p:nvSpPr>
          <p:cNvPr id="372" name="Freeform: Shape 371">
            <a:extLst>
              <a:ext uri="{FF2B5EF4-FFF2-40B4-BE49-F238E27FC236}">
                <a16:creationId xmlns:a16="http://schemas.microsoft.com/office/drawing/2014/main" id="{9995F45D-62FD-6240-703C-6FD2FC9EB817}"/>
              </a:ext>
            </a:extLst>
          </p:cNvPr>
          <p:cNvSpPr/>
          <p:nvPr/>
        </p:nvSpPr>
        <p:spPr>
          <a:xfrm>
            <a:off x="6256192" y="4124805"/>
            <a:ext cx="34725" cy="64537"/>
          </a:xfrm>
          <a:custGeom>
            <a:avLst/>
            <a:gdLst>
              <a:gd name="connsiteX0" fmla="*/ 92 w 22091"/>
              <a:gd name="connsiteY0" fmla="*/ 41096 h 41056"/>
              <a:gd name="connsiteX1" fmla="*/ 92 w 22091"/>
              <a:gd name="connsiteY1" fmla="*/ 39 h 41056"/>
              <a:gd name="connsiteX2" fmla="*/ 4198 w 22091"/>
              <a:gd name="connsiteY2" fmla="*/ 39 h 41056"/>
              <a:gd name="connsiteX3" fmla="*/ 4198 w 22091"/>
              <a:gd name="connsiteY3" fmla="*/ 27671 h 41056"/>
              <a:gd name="connsiteX4" fmla="*/ 15790 w 22091"/>
              <a:gd name="connsiteY4" fmla="*/ 15794 h 41056"/>
              <a:gd name="connsiteX5" fmla="*/ 20904 w 22091"/>
              <a:gd name="connsiteY5" fmla="*/ 15794 h 41056"/>
              <a:gd name="connsiteX6" fmla="*/ 11358 w 22091"/>
              <a:gd name="connsiteY6" fmla="*/ 25568 h 41056"/>
              <a:gd name="connsiteX7" fmla="*/ 22183 w 22091"/>
              <a:gd name="connsiteY7" fmla="*/ 41096 h 41056"/>
              <a:gd name="connsiteX8" fmla="*/ 17509 w 22091"/>
              <a:gd name="connsiteY8" fmla="*/ 41096 h 41056"/>
              <a:gd name="connsiteX9" fmla="*/ 8630 w 22091"/>
              <a:gd name="connsiteY9" fmla="*/ 28338 h 41056"/>
              <a:gd name="connsiteX10" fmla="*/ 4084 w 22091"/>
              <a:gd name="connsiteY10" fmla="*/ 32998 h 41056"/>
              <a:gd name="connsiteX11" fmla="*/ 4084 w 22091"/>
              <a:gd name="connsiteY11" fmla="*/ 41096 h 4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1" h="41056">
                <a:moveTo>
                  <a:pt x="92" y="41096"/>
                </a:moveTo>
                <a:lnTo>
                  <a:pt x="92" y="39"/>
                </a:lnTo>
                <a:lnTo>
                  <a:pt x="4198" y="39"/>
                </a:lnTo>
                <a:lnTo>
                  <a:pt x="4198" y="27671"/>
                </a:lnTo>
                <a:lnTo>
                  <a:pt x="15790" y="15794"/>
                </a:lnTo>
                <a:lnTo>
                  <a:pt x="20904" y="15794"/>
                </a:lnTo>
                <a:lnTo>
                  <a:pt x="11358" y="25568"/>
                </a:lnTo>
                <a:lnTo>
                  <a:pt x="22183" y="41096"/>
                </a:lnTo>
                <a:lnTo>
                  <a:pt x="17509" y="41096"/>
                </a:lnTo>
                <a:lnTo>
                  <a:pt x="8630" y="28338"/>
                </a:lnTo>
                <a:lnTo>
                  <a:pt x="4084" y="32998"/>
                </a:lnTo>
                <a:lnTo>
                  <a:pt x="4084" y="41096"/>
                </a:lnTo>
                <a:close/>
              </a:path>
            </a:pathLst>
          </a:custGeom>
          <a:solidFill>
            <a:srgbClr val="666666"/>
          </a:solidFill>
          <a:ln w="14206" cap="flat">
            <a:noFill/>
            <a:prstDash val="solid"/>
            <a:miter/>
          </a:ln>
        </p:spPr>
        <p:txBody>
          <a:bodyPr rtlCol="0" anchor="ctr"/>
          <a:lstStyle/>
          <a:p>
            <a:endParaRPr lang="en-AE"/>
          </a:p>
        </p:txBody>
      </p:sp>
      <p:sp>
        <p:nvSpPr>
          <p:cNvPr id="373" name="Freeform: Shape 372">
            <a:extLst>
              <a:ext uri="{FF2B5EF4-FFF2-40B4-BE49-F238E27FC236}">
                <a16:creationId xmlns:a16="http://schemas.microsoft.com/office/drawing/2014/main" id="{71F9D343-790D-A015-4CC0-3178D2F20E53}"/>
              </a:ext>
            </a:extLst>
          </p:cNvPr>
          <p:cNvSpPr/>
          <p:nvPr/>
        </p:nvSpPr>
        <p:spPr>
          <a:xfrm>
            <a:off x="6297460" y="4155333"/>
            <a:ext cx="59489" cy="23381"/>
          </a:xfrm>
          <a:custGeom>
            <a:avLst/>
            <a:gdLst>
              <a:gd name="connsiteX0" fmla="*/ 2309 w 37845"/>
              <a:gd name="connsiteY0" fmla="*/ 14914 h 14874"/>
              <a:gd name="connsiteX1" fmla="*/ 93 w 37845"/>
              <a:gd name="connsiteY1" fmla="*/ 13138 h 14874"/>
              <a:gd name="connsiteX2" fmla="*/ 2139 w 37845"/>
              <a:gd name="connsiteY2" fmla="*/ 11362 h 14874"/>
              <a:gd name="connsiteX3" fmla="*/ 2423 w 37845"/>
              <a:gd name="connsiteY3" fmla="*/ 11419 h 14874"/>
              <a:gd name="connsiteX4" fmla="*/ 2750 w 37845"/>
              <a:gd name="connsiteY4" fmla="*/ 11419 h 14874"/>
              <a:gd name="connsiteX5" fmla="*/ 35765 w 37845"/>
              <a:gd name="connsiteY5" fmla="*/ 11419 h 14874"/>
              <a:gd name="connsiteX6" fmla="*/ 37939 w 37845"/>
              <a:gd name="connsiteY6" fmla="*/ 13138 h 14874"/>
              <a:gd name="connsiteX7" fmla="*/ 35609 w 37845"/>
              <a:gd name="connsiteY7" fmla="*/ 14914 h 14874"/>
              <a:gd name="connsiteX8" fmla="*/ 93 w 37845"/>
              <a:gd name="connsiteY8" fmla="*/ 1759 h 14874"/>
              <a:gd name="connsiteX9" fmla="*/ 2366 w 37845"/>
              <a:gd name="connsiteY9" fmla="*/ 40 h 14874"/>
              <a:gd name="connsiteX10" fmla="*/ 35609 w 37845"/>
              <a:gd name="connsiteY10" fmla="*/ 40 h 14874"/>
              <a:gd name="connsiteX11" fmla="*/ 37882 w 37845"/>
              <a:gd name="connsiteY11" fmla="*/ 1759 h 14874"/>
              <a:gd name="connsiteX12" fmla="*/ 37768 w 37845"/>
              <a:gd name="connsiteY12" fmla="*/ 2426 h 14874"/>
              <a:gd name="connsiteX13" fmla="*/ 37158 w 37845"/>
              <a:gd name="connsiteY13" fmla="*/ 3151 h 14874"/>
              <a:gd name="connsiteX14" fmla="*/ 35822 w 37845"/>
              <a:gd name="connsiteY14" fmla="*/ 3478 h 14874"/>
              <a:gd name="connsiteX15" fmla="*/ 2196 w 37845"/>
              <a:gd name="connsiteY15" fmla="*/ 3478 h 14874"/>
              <a:gd name="connsiteX16" fmla="*/ 860 w 37845"/>
              <a:gd name="connsiteY16" fmla="*/ 3151 h 14874"/>
              <a:gd name="connsiteX17" fmla="*/ 249 w 37845"/>
              <a:gd name="connsiteY17" fmla="*/ 2426 h 14874"/>
              <a:gd name="connsiteX18" fmla="*/ 93 w 37845"/>
              <a:gd name="connsiteY18" fmla="*/ 1759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845" h="14874">
                <a:moveTo>
                  <a:pt x="2309" y="14914"/>
                </a:moveTo>
                <a:cubicBezTo>
                  <a:pt x="860" y="14914"/>
                  <a:pt x="93" y="14303"/>
                  <a:pt x="93" y="13138"/>
                </a:cubicBezTo>
                <a:cubicBezTo>
                  <a:pt x="93" y="11973"/>
                  <a:pt x="746" y="11362"/>
                  <a:pt x="2139" y="11362"/>
                </a:cubicBezTo>
                <a:cubicBezTo>
                  <a:pt x="2196" y="11362"/>
                  <a:pt x="2309" y="11419"/>
                  <a:pt x="2423" y="11419"/>
                </a:cubicBezTo>
                <a:cubicBezTo>
                  <a:pt x="2522" y="11419"/>
                  <a:pt x="2636" y="11419"/>
                  <a:pt x="2750" y="11419"/>
                </a:cubicBezTo>
                <a:lnTo>
                  <a:pt x="35765" y="11419"/>
                </a:lnTo>
                <a:cubicBezTo>
                  <a:pt x="37214" y="11419"/>
                  <a:pt x="37939" y="12030"/>
                  <a:pt x="37939" y="13138"/>
                </a:cubicBezTo>
                <a:cubicBezTo>
                  <a:pt x="37939" y="14303"/>
                  <a:pt x="37158" y="14914"/>
                  <a:pt x="35609" y="14914"/>
                </a:cubicBezTo>
                <a:close/>
                <a:moveTo>
                  <a:pt x="93" y="1759"/>
                </a:moveTo>
                <a:cubicBezTo>
                  <a:pt x="93" y="594"/>
                  <a:pt x="860" y="40"/>
                  <a:pt x="2366" y="40"/>
                </a:cubicBezTo>
                <a:lnTo>
                  <a:pt x="35609" y="40"/>
                </a:lnTo>
                <a:cubicBezTo>
                  <a:pt x="37158" y="40"/>
                  <a:pt x="37882" y="594"/>
                  <a:pt x="37882" y="1759"/>
                </a:cubicBezTo>
                <a:cubicBezTo>
                  <a:pt x="37882" y="1986"/>
                  <a:pt x="37882" y="2199"/>
                  <a:pt x="37768" y="2426"/>
                </a:cubicBezTo>
                <a:cubicBezTo>
                  <a:pt x="37712" y="2653"/>
                  <a:pt x="37484" y="2867"/>
                  <a:pt x="37158" y="3151"/>
                </a:cubicBezTo>
                <a:cubicBezTo>
                  <a:pt x="36817" y="3364"/>
                  <a:pt x="36376" y="3478"/>
                  <a:pt x="35822" y="3478"/>
                </a:cubicBezTo>
                <a:lnTo>
                  <a:pt x="2196" y="3478"/>
                </a:lnTo>
                <a:cubicBezTo>
                  <a:pt x="1641" y="3478"/>
                  <a:pt x="1201" y="3364"/>
                  <a:pt x="860" y="3151"/>
                </a:cubicBezTo>
                <a:cubicBezTo>
                  <a:pt x="533" y="2867"/>
                  <a:pt x="306" y="2653"/>
                  <a:pt x="249" y="2426"/>
                </a:cubicBezTo>
                <a:cubicBezTo>
                  <a:pt x="136" y="2256"/>
                  <a:pt x="93" y="2043"/>
                  <a:pt x="93" y="1759"/>
                </a:cubicBezTo>
                <a:close/>
              </a:path>
            </a:pathLst>
          </a:custGeom>
          <a:solidFill>
            <a:srgbClr val="666666"/>
          </a:solidFill>
          <a:ln w="14206" cap="flat">
            <a:noFill/>
            <a:prstDash val="solid"/>
            <a:miter/>
          </a:ln>
        </p:spPr>
        <p:txBody>
          <a:bodyPr rtlCol="0" anchor="ctr"/>
          <a:lstStyle/>
          <a:p>
            <a:endParaRPr lang="en-AE"/>
          </a:p>
        </p:txBody>
      </p:sp>
      <p:sp>
        <p:nvSpPr>
          <p:cNvPr id="374" name="Freeform: Shape 373">
            <a:extLst>
              <a:ext uri="{FF2B5EF4-FFF2-40B4-BE49-F238E27FC236}">
                <a16:creationId xmlns:a16="http://schemas.microsoft.com/office/drawing/2014/main" id="{FB4603B2-81A5-4EC4-3965-008F37132805}"/>
              </a:ext>
            </a:extLst>
          </p:cNvPr>
          <p:cNvSpPr/>
          <p:nvPr/>
        </p:nvSpPr>
        <p:spPr>
          <a:xfrm>
            <a:off x="6365571" y="4128736"/>
            <a:ext cx="36467" cy="60607"/>
          </a:xfrm>
          <a:custGeom>
            <a:avLst/>
            <a:gdLst>
              <a:gd name="connsiteX0" fmla="*/ 94 w 23199"/>
              <a:gd name="connsiteY0" fmla="*/ 9359 h 38556"/>
              <a:gd name="connsiteX1" fmla="*/ 11147 w 23199"/>
              <a:gd name="connsiteY1" fmla="*/ 39 h 38556"/>
              <a:gd name="connsiteX2" fmla="*/ 19969 w 23199"/>
              <a:gd name="connsiteY2" fmla="*/ 3634 h 38556"/>
              <a:gd name="connsiteX3" fmla="*/ 23293 w 23199"/>
              <a:gd name="connsiteY3" fmla="*/ 12243 h 38556"/>
              <a:gd name="connsiteX4" fmla="*/ 22739 w 23199"/>
              <a:gd name="connsiteY4" fmla="*/ 15851 h 38556"/>
              <a:gd name="connsiteX5" fmla="*/ 20637 w 23199"/>
              <a:gd name="connsiteY5" fmla="*/ 19346 h 38556"/>
              <a:gd name="connsiteX6" fmla="*/ 17909 w 23199"/>
              <a:gd name="connsiteY6" fmla="*/ 22343 h 38556"/>
              <a:gd name="connsiteX7" fmla="*/ 13803 w 23199"/>
              <a:gd name="connsiteY7" fmla="*/ 26009 h 38556"/>
              <a:gd name="connsiteX8" fmla="*/ 4655 w 23199"/>
              <a:gd name="connsiteY8" fmla="*/ 34604 h 38556"/>
              <a:gd name="connsiteX9" fmla="*/ 23293 w 23199"/>
              <a:gd name="connsiteY9" fmla="*/ 34604 h 38556"/>
              <a:gd name="connsiteX10" fmla="*/ 23293 w 23199"/>
              <a:gd name="connsiteY10" fmla="*/ 38596 h 38556"/>
              <a:gd name="connsiteX11" fmla="*/ 549 w 23199"/>
              <a:gd name="connsiteY11" fmla="*/ 38596 h 38556"/>
              <a:gd name="connsiteX12" fmla="*/ 549 w 23199"/>
              <a:gd name="connsiteY12" fmla="*/ 34945 h 38556"/>
              <a:gd name="connsiteX13" fmla="*/ 7979 w 23199"/>
              <a:gd name="connsiteY13" fmla="*/ 27614 h 38556"/>
              <a:gd name="connsiteX14" fmla="*/ 9925 w 23199"/>
              <a:gd name="connsiteY14" fmla="*/ 25781 h 38556"/>
              <a:gd name="connsiteX15" fmla="*/ 11914 w 23199"/>
              <a:gd name="connsiteY15" fmla="*/ 23949 h 38556"/>
              <a:gd name="connsiteX16" fmla="*/ 13633 w 23199"/>
              <a:gd name="connsiteY16" fmla="*/ 22230 h 38556"/>
              <a:gd name="connsiteX17" fmla="*/ 15309 w 23199"/>
              <a:gd name="connsiteY17" fmla="*/ 20340 h 38556"/>
              <a:gd name="connsiteX18" fmla="*/ 16630 w 23199"/>
              <a:gd name="connsiteY18" fmla="*/ 18565 h 38556"/>
              <a:gd name="connsiteX19" fmla="*/ 17739 w 23199"/>
              <a:gd name="connsiteY19" fmla="*/ 16633 h 38556"/>
              <a:gd name="connsiteX20" fmla="*/ 18307 w 23199"/>
              <a:gd name="connsiteY20" fmla="*/ 14686 h 38556"/>
              <a:gd name="connsiteX21" fmla="*/ 18634 w 23199"/>
              <a:gd name="connsiteY21" fmla="*/ 12413 h 38556"/>
              <a:gd name="connsiteX22" fmla="*/ 16304 w 23199"/>
              <a:gd name="connsiteY22" fmla="*/ 6304 h 38556"/>
              <a:gd name="connsiteX23" fmla="*/ 10422 w 23199"/>
              <a:gd name="connsiteY23" fmla="*/ 3804 h 38556"/>
              <a:gd name="connsiteX24" fmla="*/ 6984 w 23199"/>
              <a:gd name="connsiteY24" fmla="*/ 4699 h 38556"/>
              <a:gd name="connsiteX25" fmla="*/ 4711 w 23199"/>
              <a:gd name="connsiteY25" fmla="*/ 6802 h 38556"/>
              <a:gd name="connsiteX26" fmla="*/ 3433 w 23199"/>
              <a:gd name="connsiteY26" fmla="*/ 9359 h 38556"/>
              <a:gd name="connsiteX27" fmla="*/ 2822 w 23199"/>
              <a:gd name="connsiteY27" fmla="*/ 11575 h 38556"/>
              <a:gd name="connsiteX28" fmla="*/ 2538 w 23199"/>
              <a:gd name="connsiteY28" fmla="*/ 12513 h 3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99" h="38556">
                <a:moveTo>
                  <a:pt x="94" y="9359"/>
                </a:moveTo>
                <a:cubicBezTo>
                  <a:pt x="1984" y="3136"/>
                  <a:pt x="5649" y="39"/>
                  <a:pt x="11147" y="39"/>
                </a:cubicBezTo>
                <a:cubicBezTo>
                  <a:pt x="14755" y="39"/>
                  <a:pt x="17696" y="1247"/>
                  <a:pt x="19969" y="3634"/>
                </a:cubicBezTo>
                <a:cubicBezTo>
                  <a:pt x="22185" y="6020"/>
                  <a:pt x="23293" y="8918"/>
                  <a:pt x="23293" y="12243"/>
                </a:cubicBezTo>
                <a:cubicBezTo>
                  <a:pt x="23293" y="13578"/>
                  <a:pt x="23123" y="14800"/>
                  <a:pt x="22739" y="15851"/>
                </a:cubicBezTo>
                <a:cubicBezTo>
                  <a:pt x="22413" y="16959"/>
                  <a:pt x="21688" y="18124"/>
                  <a:pt x="20637" y="19346"/>
                </a:cubicBezTo>
                <a:cubicBezTo>
                  <a:pt x="19628" y="20568"/>
                  <a:pt x="18690" y="21562"/>
                  <a:pt x="17909" y="22343"/>
                </a:cubicBezTo>
                <a:cubicBezTo>
                  <a:pt x="17085" y="23125"/>
                  <a:pt x="15750" y="24332"/>
                  <a:pt x="13803" y="26009"/>
                </a:cubicBezTo>
                <a:cubicBezTo>
                  <a:pt x="12809" y="26946"/>
                  <a:pt x="9755" y="29773"/>
                  <a:pt x="4655" y="34604"/>
                </a:cubicBezTo>
                <a:lnTo>
                  <a:pt x="23293" y="34604"/>
                </a:lnTo>
                <a:lnTo>
                  <a:pt x="23293" y="38596"/>
                </a:lnTo>
                <a:lnTo>
                  <a:pt x="549" y="38596"/>
                </a:lnTo>
                <a:lnTo>
                  <a:pt x="549" y="34945"/>
                </a:lnTo>
                <a:lnTo>
                  <a:pt x="7979" y="27614"/>
                </a:lnTo>
                <a:cubicBezTo>
                  <a:pt x="8263" y="27287"/>
                  <a:pt x="8916" y="26719"/>
                  <a:pt x="9925" y="25781"/>
                </a:cubicBezTo>
                <a:cubicBezTo>
                  <a:pt x="10920" y="24901"/>
                  <a:pt x="11587" y="24233"/>
                  <a:pt x="11914" y="23949"/>
                </a:cubicBezTo>
                <a:cubicBezTo>
                  <a:pt x="12255" y="23622"/>
                  <a:pt x="12866" y="23011"/>
                  <a:pt x="13633" y="22230"/>
                </a:cubicBezTo>
                <a:cubicBezTo>
                  <a:pt x="14471" y="21392"/>
                  <a:pt x="15025" y="20781"/>
                  <a:pt x="15309" y="20340"/>
                </a:cubicBezTo>
                <a:cubicBezTo>
                  <a:pt x="15636" y="19900"/>
                  <a:pt x="16077" y="19289"/>
                  <a:pt x="16630" y="18565"/>
                </a:cubicBezTo>
                <a:cubicBezTo>
                  <a:pt x="17184" y="17840"/>
                  <a:pt x="17525" y="17187"/>
                  <a:pt x="17739" y="16633"/>
                </a:cubicBezTo>
                <a:cubicBezTo>
                  <a:pt x="17909" y="16064"/>
                  <a:pt x="18080" y="15411"/>
                  <a:pt x="18307" y="14686"/>
                </a:cubicBezTo>
                <a:cubicBezTo>
                  <a:pt x="18520" y="13905"/>
                  <a:pt x="18634" y="13180"/>
                  <a:pt x="18634" y="12413"/>
                </a:cubicBezTo>
                <a:cubicBezTo>
                  <a:pt x="18634" y="9970"/>
                  <a:pt x="17852" y="7967"/>
                  <a:pt x="16304" y="6304"/>
                </a:cubicBezTo>
                <a:cubicBezTo>
                  <a:pt x="14755" y="4642"/>
                  <a:pt x="12809" y="3804"/>
                  <a:pt x="10422" y="3804"/>
                </a:cubicBezTo>
                <a:cubicBezTo>
                  <a:pt x="9144" y="3804"/>
                  <a:pt x="7979" y="4088"/>
                  <a:pt x="6984" y="4699"/>
                </a:cubicBezTo>
                <a:cubicBezTo>
                  <a:pt x="5976" y="5253"/>
                  <a:pt x="5209" y="5978"/>
                  <a:pt x="4711" y="6802"/>
                </a:cubicBezTo>
                <a:cubicBezTo>
                  <a:pt x="4200" y="7697"/>
                  <a:pt x="3759" y="8521"/>
                  <a:pt x="3433" y="9359"/>
                </a:cubicBezTo>
                <a:cubicBezTo>
                  <a:pt x="3092" y="10240"/>
                  <a:pt x="2936" y="10964"/>
                  <a:pt x="2822" y="11575"/>
                </a:cubicBezTo>
                <a:lnTo>
                  <a:pt x="2538" y="12513"/>
                </a:lnTo>
                <a:close/>
              </a:path>
            </a:pathLst>
          </a:custGeom>
          <a:solidFill>
            <a:srgbClr val="666666"/>
          </a:solidFill>
          <a:ln w="14206" cap="flat">
            <a:noFill/>
            <a:prstDash val="solid"/>
            <a:miter/>
          </a:ln>
        </p:spPr>
        <p:txBody>
          <a:bodyPr rtlCol="0" anchor="ctr"/>
          <a:lstStyle/>
          <a:p>
            <a:endParaRPr lang="en-AE"/>
          </a:p>
        </p:txBody>
      </p:sp>
      <p:sp>
        <p:nvSpPr>
          <p:cNvPr id="375" name="Freeform: Shape 374">
            <a:extLst>
              <a:ext uri="{FF2B5EF4-FFF2-40B4-BE49-F238E27FC236}">
                <a16:creationId xmlns:a16="http://schemas.microsoft.com/office/drawing/2014/main" id="{02A80EAD-CDA8-8D04-C94E-B06D04F72C23}"/>
              </a:ext>
            </a:extLst>
          </p:cNvPr>
          <p:cNvSpPr/>
          <p:nvPr/>
        </p:nvSpPr>
        <p:spPr>
          <a:xfrm>
            <a:off x="6251904" y="4218664"/>
            <a:ext cx="35684" cy="65497"/>
          </a:xfrm>
          <a:custGeom>
            <a:avLst/>
            <a:gdLst>
              <a:gd name="connsiteX0" fmla="*/ 92 w 22701"/>
              <a:gd name="connsiteY0" fmla="*/ 28511 h 41667"/>
              <a:gd name="connsiteX1" fmla="*/ 3033 w 22701"/>
              <a:gd name="connsiteY1" fmla="*/ 19021 h 41667"/>
              <a:gd name="connsiteX2" fmla="*/ 10193 w 22701"/>
              <a:gd name="connsiteY2" fmla="*/ 15129 h 41667"/>
              <a:gd name="connsiteX3" fmla="*/ 18461 w 22701"/>
              <a:gd name="connsiteY3" fmla="*/ 18297 h 41667"/>
              <a:gd name="connsiteX4" fmla="*/ 18461 w 22701"/>
              <a:gd name="connsiteY4" fmla="*/ 41 h 41667"/>
              <a:gd name="connsiteX5" fmla="*/ 22794 w 22701"/>
              <a:gd name="connsiteY5" fmla="*/ 41 h 41667"/>
              <a:gd name="connsiteX6" fmla="*/ 22794 w 22701"/>
              <a:gd name="connsiteY6" fmla="*/ 41055 h 41667"/>
              <a:gd name="connsiteX7" fmla="*/ 18304 w 22701"/>
              <a:gd name="connsiteY7" fmla="*/ 41055 h 41667"/>
              <a:gd name="connsiteX8" fmla="*/ 18304 w 22701"/>
              <a:gd name="connsiteY8" fmla="*/ 38115 h 41667"/>
              <a:gd name="connsiteX9" fmla="*/ 9866 w 22701"/>
              <a:gd name="connsiteY9" fmla="*/ 41709 h 41667"/>
              <a:gd name="connsiteX10" fmla="*/ 2876 w 22701"/>
              <a:gd name="connsiteY10" fmla="*/ 37717 h 41667"/>
              <a:gd name="connsiteX11" fmla="*/ 92 w 22701"/>
              <a:gd name="connsiteY11" fmla="*/ 28511 h 41667"/>
              <a:gd name="connsiteX12" fmla="*/ 4538 w 22701"/>
              <a:gd name="connsiteY12" fmla="*/ 28454 h 41667"/>
              <a:gd name="connsiteX13" fmla="*/ 6925 w 22701"/>
              <a:gd name="connsiteY13" fmla="*/ 35827 h 41667"/>
              <a:gd name="connsiteX14" fmla="*/ 12196 w 22701"/>
              <a:gd name="connsiteY14" fmla="*/ 38157 h 41667"/>
              <a:gd name="connsiteX15" fmla="*/ 16415 w 22701"/>
              <a:gd name="connsiteY15" fmla="*/ 36552 h 41667"/>
              <a:gd name="connsiteX16" fmla="*/ 18304 w 22701"/>
              <a:gd name="connsiteY16" fmla="*/ 33441 h 41667"/>
              <a:gd name="connsiteX17" fmla="*/ 18304 w 22701"/>
              <a:gd name="connsiteY17" fmla="*/ 22573 h 41667"/>
              <a:gd name="connsiteX18" fmla="*/ 17083 w 22701"/>
              <a:gd name="connsiteY18" fmla="*/ 20399 h 41667"/>
              <a:gd name="connsiteX19" fmla="*/ 12863 w 22701"/>
              <a:gd name="connsiteY19" fmla="*/ 18680 h 41667"/>
              <a:gd name="connsiteX20" fmla="*/ 12750 w 22701"/>
              <a:gd name="connsiteY20" fmla="*/ 18680 h 41667"/>
              <a:gd name="connsiteX21" fmla="*/ 10093 w 22701"/>
              <a:gd name="connsiteY21" fmla="*/ 19192 h 41667"/>
              <a:gd name="connsiteX22" fmla="*/ 7422 w 22701"/>
              <a:gd name="connsiteY22" fmla="*/ 20740 h 41667"/>
              <a:gd name="connsiteX23" fmla="*/ 5320 w 22701"/>
              <a:gd name="connsiteY23" fmla="*/ 23795 h 41667"/>
              <a:gd name="connsiteX24" fmla="*/ 4538 w 22701"/>
              <a:gd name="connsiteY24" fmla="*/ 28454 h 4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701" h="41667">
                <a:moveTo>
                  <a:pt x="92" y="28511"/>
                </a:moveTo>
                <a:cubicBezTo>
                  <a:pt x="92" y="24732"/>
                  <a:pt x="1100" y="21578"/>
                  <a:pt x="3033" y="19021"/>
                </a:cubicBezTo>
                <a:cubicBezTo>
                  <a:pt x="5036" y="16407"/>
                  <a:pt x="7422" y="15129"/>
                  <a:pt x="10193" y="15129"/>
                </a:cubicBezTo>
                <a:cubicBezTo>
                  <a:pt x="13091" y="15129"/>
                  <a:pt x="15861" y="16194"/>
                  <a:pt x="18461" y="18297"/>
                </a:cubicBezTo>
                <a:lnTo>
                  <a:pt x="18461" y="41"/>
                </a:lnTo>
                <a:lnTo>
                  <a:pt x="22794" y="41"/>
                </a:lnTo>
                <a:lnTo>
                  <a:pt x="22794" y="41055"/>
                </a:lnTo>
                <a:lnTo>
                  <a:pt x="18304" y="41055"/>
                </a:lnTo>
                <a:lnTo>
                  <a:pt x="18304" y="38115"/>
                </a:lnTo>
                <a:cubicBezTo>
                  <a:pt x="15804" y="40501"/>
                  <a:pt x="13034" y="41709"/>
                  <a:pt x="9866" y="41709"/>
                </a:cubicBezTo>
                <a:cubicBezTo>
                  <a:pt x="7096" y="41709"/>
                  <a:pt x="4766" y="40388"/>
                  <a:pt x="2876" y="37717"/>
                </a:cubicBezTo>
                <a:cubicBezTo>
                  <a:pt x="1044" y="35117"/>
                  <a:pt x="92" y="32006"/>
                  <a:pt x="92" y="28511"/>
                </a:cubicBezTo>
                <a:close/>
                <a:moveTo>
                  <a:pt x="4538" y="28454"/>
                </a:moveTo>
                <a:cubicBezTo>
                  <a:pt x="4538" y="31835"/>
                  <a:pt x="5320" y="34279"/>
                  <a:pt x="6925" y="35827"/>
                </a:cubicBezTo>
                <a:cubicBezTo>
                  <a:pt x="8474" y="37390"/>
                  <a:pt x="10250" y="38157"/>
                  <a:pt x="12196" y="38157"/>
                </a:cubicBezTo>
                <a:cubicBezTo>
                  <a:pt x="13801" y="38157"/>
                  <a:pt x="15193" y="37660"/>
                  <a:pt x="16415" y="36552"/>
                </a:cubicBezTo>
                <a:cubicBezTo>
                  <a:pt x="17694" y="35501"/>
                  <a:pt x="18304" y="34449"/>
                  <a:pt x="18304" y="33441"/>
                </a:cubicBezTo>
                <a:lnTo>
                  <a:pt x="18304" y="22573"/>
                </a:lnTo>
                <a:cubicBezTo>
                  <a:pt x="18304" y="21848"/>
                  <a:pt x="17907" y="21124"/>
                  <a:pt x="17083" y="20399"/>
                </a:cubicBezTo>
                <a:cubicBezTo>
                  <a:pt x="15861" y="19291"/>
                  <a:pt x="14469" y="18680"/>
                  <a:pt x="12863" y="18680"/>
                </a:cubicBezTo>
                <a:lnTo>
                  <a:pt x="12750" y="18680"/>
                </a:lnTo>
                <a:cubicBezTo>
                  <a:pt x="11869" y="18680"/>
                  <a:pt x="10974" y="18851"/>
                  <a:pt x="10093" y="19192"/>
                </a:cubicBezTo>
                <a:cubicBezTo>
                  <a:pt x="9198" y="19518"/>
                  <a:pt x="8317" y="20072"/>
                  <a:pt x="7422" y="20740"/>
                </a:cubicBezTo>
                <a:cubicBezTo>
                  <a:pt x="6542" y="21465"/>
                  <a:pt x="5874" y="22459"/>
                  <a:pt x="5320" y="23795"/>
                </a:cubicBezTo>
                <a:cubicBezTo>
                  <a:pt x="4766" y="25130"/>
                  <a:pt x="4538" y="26678"/>
                  <a:pt x="4538" y="28454"/>
                </a:cubicBezTo>
                <a:close/>
              </a:path>
            </a:pathLst>
          </a:custGeom>
          <a:solidFill>
            <a:srgbClr val="666666"/>
          </a:solidFill>
          <a:ln w="14206" cap="flat">
            <a:noFill/>
            <a:prstDash val="solid"/>
            <a:miter/>
          </a:ln>
        </p:spPr>
        <p:txBody>
          <a:bodyPr rtlCol="0" anchor="ctr"/>
          <a:lstStyle/>
          <a:p>
            <a:endParaRPr lang="en-AE"/>
          </a:p>
        </p:txBody>
      </p:sp>
      <p:sp>
        <p:nvSpPr>
          <p:cNvPr id="376" name="Freeform: Shape 375">
            <a:extLst>
              <a:ext uri="{FF2B5EF4-FFF2-40B4-BE49-F238E27FC236}">
                <a16:creationId xmlns:a16="http://schemas.microsoft.com/office/drawing/2014/main" id="{A2AEFC3A-57F0-2610-F250-0A62CBFF5A35}"/>
              </a:ext>
            </a:extLst>
          </p:cNvPr>
          <p:cNvSpPr/>
          <p:nvPr/>
        </p:nvSpPr>
        <p:spPr>
          <a:xfrm>
            <a:off x="6299984" y="4249103"/>
            <a:ext cx="59401" cy="23381"/>
          </a:xfrm>
          <a:custGeom>
            <a:avLst/>
            <a:gdLst>
              <a:gd name="connsiteX0" fmla="*/ 2309 w 37789"/>
              <a:gd name="connsiteY0" fmla="*/ 14916 h 14874"/>
              <a:gd name="connsiteX1" fmla="*/ 93 w 37789"/>
              <a:gd name="connsiteY1" fmla="*/ 13197 h 14874"/>
              <a:gd name="connsiteX2" fmla="*/ 2082 w 37789"/>
              <a:gd name="connsiteY2" fmla="*/ 11421 h 14874"/>
              <a:gd name="connsiteX3" fmla="*/ 2366 w 37789"/>
              <a:gd name="connsiteY3" fmla="*/ 11421 h 14874"/>
              <a:gd name="connsiteX4" fmla="*/ 2693 w 37789"/>
              <a:gd name="connsiteY4" fmla="*/ 11478 h 14874"/>
              <a:gd name="connsiteX5" fmla="*/ 35723 w 37789"/>
              <a:gd name="connsiteY5" fmla="*/ 11478 h 14874"/>
              <a:gd name="connsiteX6" fmla="*/ 37882 w 37789"/>
              <a:gd name="connsiteY6" fmla="*/ 13197 h 14874"/>
              <a:gd name="connsiteX7" fmla="*/ 35552 w 37789"/>
              <a:gd name="connsiteY7" fmla="*/ 14916 h 14874"/>
              <a:gd name="connsiteX8" fmla="*/ 93 w 37789"/>
              <a:gd name="connsiteY8" fmla="*/ 1817 h 14874"/>
              <a:gd name="connsiteX9" fmla="*/ 2366 w 37789"/>
              <a:gd name="connsiteY9" fmla="*/ 42 h 14874"/>
              <a:gd name="connsiteX10" fmla="*/ 35609 w 37789"/>
              <a:gd name="connsiteY10" fmla="*/ 42 h 14874"/>
              <a:gd name="connsiteX11" fmla="*/ 37882 w 37789"/>
              <a:gd name="connsiteY11" fmla="*/ 1817 h 14874"/>
              <a:gd name="connsiteX12" fmla="*/ 37769 w 37789"/>
              <a:gd name="connsiteY12" fmla="*/ 2485 h 14874"/>
              <a:gd name="connsiteX13" fmla="*/ 37158 w 37789"/>
              <a:gd name="connsiteY13" fmla="*/ 3153 h 14874"/>
              <a:gd name="connsiteX14" fmla="*/ 35780 w 37789"/>
              <a:gd name="connsiteY14" fmla="*/ 3536 h 14874"/>
              <a:gd name="connsiteX15" fmla="*/ 2196 w 37789"/>
              <a:gd name="connsiteY15" fmla="*/ 3536 h 14874"/>
              <a:gd name="connsiteX16" fmla="*/ 818 w 37789"/>
              <a:gd name="connsiteY16" fmla="*/ 3153 h 14874"/>
              <a:gd name="connsiteX17" fmla="*/ 207 w 37789"/>
              <a:gd name="connsiteY17" fmla="*/ 2485 h 14874"/>
              <a:gd name="connsiteX18" fmla="*/ 93 w 37789"/>
              <a:gd name="connsiteY18" fmla="*/ 1817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789" h="14874">
                <a:moveTo>
                  <a:pt x="2309" y="14916"/>
                </a:moveTo>
                <a:cubicBezTo>
                  <a:pt x="818" y="14916"/>
                  <a:pt x="93" y="14362"/>
                  <a:pt x="93" y="13197"/>
                </a:cubicBezTo>
                <a:cubicBezTo>
                  <a:pt x="93" y="11975"/>
                  <a:pt x="761" y="11421"/>
                  <a:pt x="2082" y="11421"/>
                </a:cubicBezTo>
                <a:cubicBezTo>
                  <a:pt x="2196" y="11421"/>
                  <a:pt x="2253" y="11421"/>
                  <a:pt x="2366" y="11421"/>
                </a:cubicBezTo>
                <a:cubicBezTo>
                  <a:pt x="2537" y="11421"/>
                  <a:pt x="2636" y="11478"/>
                  <a:pt x="2693" y="11478"/>
                </a:cubicBezTo>
                <a:lnTo>
                  <a:pt x="35723" y="11478"/>
                </a:lnTo>
                <a:cubicBezTo>
                  <a:pt x="37158" y="11478"/>
                  <a:pt x="37882" y="12032"/>
                  <a:pt x="37882" y="13197"/>
                </a:cubicBezTo>
                <a:cubicBezTo>
                  <a:pt x="37882" y="14362"/>
                  <a:pt x="37101" y="14916"/>
                  <a:pt x="35552" y="14916"/>
                </a:cubicBezTo>
                <a:close/>
                <a:moveTo>
                  <a:pt x="93" y="1817"/>
                </a:moveTo>
                <a:cubicBezTo>
                  <a:pt x="93" y="652"/>
                  <a:pt x="818" y="42"/>
                  <a:pt x="2366" y="42"/>
                </a:cubicBezTo>
                <a:lnTo>
                  <a:pt x="35609" y="42"/>
                </a:lnTo>
                <a:cubicBezTo>
                  <a:pt x="37101" y="42"/>
                  <a:pt x="37882" y="652"/>
                  <a:pt x="37882" y="1817"/>
                </a:cubicBezTo>
                <a:cubicBezTo>
                  <a:pt x="37882" y="2045"/>
                  <a:pt x="37825" y="2215"/>
                  <a:pt x="37769" y="2485"/>
                </a:cubicBezTo>
                <a:cubicBezTo>
                  <a:pt x="37655" y="2656"/>
                  <a:pt x="37442" y="2925"/>
                  <a:pt x="37158" y="3153"/>
                </a:cubicBezTo>
                <a:cubicBezTo>
                  <a:pt x="36831" y="3380"/>
                  <a:pt x="36334" y="3536"/>
                  <a:pt x="35780" y="3536"/>
                </a:cubicBezTo>
                <a:lnTo>
                  <a:pt x="2196" y="3536"/>
                </a:lnTo>
                <a:cubicBezTo>
                  <a:pt x="1585" y="3536"/>
                  <a:pt x="1144" y="3380"/>
                  <a:pt x="818" y="3153"/>
                </a:cubicBezTo>
                <a:cubicBezTo>
                  <a:pt x="477" y="2869"/>
                  <a:pt x="264" y="2656"/>
                  <a:pt x="207" y="2485"/>
                </a:cubicBezTo>
                <a:cubicBezTo>
                  <a:pt x="150" y="2258"/>
                  <a:pt x="93" y="2045"/>
                  <a:pt x="93" y="1817"/>
                </a:cubicBezTo>
                <a:close/>
              </a:path>
            </a:pathLst>
          </a:custGeom>
          <a:solidFill>
            <a:srgbClr val="666666"/>
          </a:solidFill>
          <a:ln w="14206" cap="flat">
            <a:noFill/>
            <a:prstDash val="solid"/>
            <a:miter/>
          </a:ln>
        </p:spPr>
        <p:txBody>
          <a:bodyPr rtlCol="0" anchor="ctr"/>
          <a:lstStyle/>
          <a:p>
            <a:endParaRPr lang="en-AE"/>
          </a:p>
        </p:txBody>
      </p:sp>
      <p:sp>
        <p:nvSpPr>
          <p:cNvPr id="377" name="Freeform: Shape 376">
            <a:extLst>
              <a:ext uri="{FF2B5EF4-FFF2-40B4-BE49-F238E27FC236}">
                <a16:creationId xmlns:a16="http://schemas.microsoft.com/office/drawing/2014/main" id="{F8164382-A5C8-912E-9145-C77AB3DAF91F}"/>
              </a:ext>
            </a:extLst>
          </p:cNvPr>
          <p:cNvSpPr/>
          <p:nvPr/>
        </p:nvSpPr>
        <p:spPr>
          <a:xfrm>
            <a:off x="6372472" y="4222594"/>
            <a:ext cx="29923" cy="60539"/>
          </a:xfrm>
          <a:custGeom>
            <a:avLst/>
            <a:gdLst>
              <a:gd name="connsiteX0" fmla="*/ 94 w 19036"/>
              <a:gd name="connsiteY0" fmla="*/ 7088 h 38513"/>
              <a:gd name="connsiteX1" fmla="*/ 94 w 19036"/>
              <a:gd name="connsiteY1" fmla="*/ 3806 h 38513"/>
              <a:gd name="connsiteX2" fmla="*/ 10920 w 19036"/>
              <a:gd name="connsiteY2" fmla="*/ 41 h 38513"/>
              <a:gd name="connsiteX3" fmla="*/ 12028 w 19036"/>
              <a:gd name="connsiteY3" fmla="*/ 41 h 38513"/>
              <a:gd name="connsiteX4" fmla="*/ 12028 w 19036"/>
              <a:gd name="connsiteY4" fmla="*/ 35217 h 38513"/>
              <a:gd name="connsiteX5" fmla="*/ 19131 w 19036"/>
              <a:gd name="connsiteY5" fmla="*/ 35217 h 38513"/>
              <a:gd name="connsiteX6" fmla="*/ 19131 w 19036"/>
              <a:gd name="connsiteY6" fmla="*/ 38555 h 38513"/>
              <a:gd name="connsiteX7" fmla="*/ 364 w 19036"/>
              <a:gd name="connsiteY7" fmla="*/ 38555 h 38513"/>
              <a:gd name="connsiteX8" fmla="*/ 364 w 19036"/>
              <a:gd name="connsiteY8" fmla="*/ 35217 h 38513"/>
              <a:gd name="connsiteX9" fmla="*/ 7467 w 19036"/>
              <a:gd name="connsiteY9" fmla="*/ 35217 h 38513"/>
              <a:gd name="connsiteX10" fmla="*/ 7467 w 19036"/>
              <a:gd name="connsiteY10" fmla="*/ 5752 h 38513"/>
              <a:gd name="connsiteX11" fmla="*/ 94 w 19036"/>
              <a:gd name="connsiteY11" fmla="*/ 7088 h 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36" h="38513">
                <a:moveTo>
                  <a:pt x="94" y="7088"/>
                </a:moveTo>
                <a:lnTo>
                  <a:pt x="94" y="3806"/>
                </a:lnTo>
                <a:cubicBezTo>
                  <a:pt x="4641" y="3806"/>
                  <a:pt x="8249" y="2528"/>
                  <a:pt x="10920" y="41"/>
                </a:cubicBezTo>
                <a:lnTo>
                  <a:pt x="12028" y="41"/>
                </a:lnTo>
                <a:lnTo>
                  <a:pt x="12028" y="35217"/>
                </a:lnTo>
                <a:lnTo>
                  <a:pt x="19131" y="35217"/>
                </a:lnTo>
                <a:lnTo>
                  <a:pt x="19131" y="38555"/>
                </a:lnTo>
                <a:lnTo>
                  <a:pt x="364" y="38555"/>
                </a:lnTo>
                <a:lnTo>
                  <a:pt x="364" y="35217"/>
                </a:lnTo>
                <a:lnTo>
                  <a:pt x="7467" y="35217"/>
                </a:lnTo>
                <a:lnTo>
                  <a:pt x="7467" y="5752"/>
                </a:lnTo>
                <a:cubicBezTo>
                  <a:pt x="5251" y="6647"/>
                  <a:pt x="2751" y="7088"/>
                  <a:pt x="94" y="7088"/>
                </a:cubicBezTo>
                <a:close/>
              </a:path>
            </a:pathLst>
          </a:custGeom>
          <a:solidFill>
            <a:srgbClr val="666666"/>
          </a:solidFill>
          <a:ln w="14206" cap="flat">
            <a:noFill/>
            <a:prstDash val="solid"/>
            <a:miter/>
          </a:ln>
        </p:spPr>
        <p:txBody>
          <a:bodyPr rtlCol="0" anchor="ctr"/>
          <a:lstStyle/>
          <a:p>
            <a:endParaRPr lang="en-AE"/>
          </a:p>
        </p:txBody>
      </p:sp>
      <p:sp>
        <p:nvSpPr>
          <p:cNvPr id="378" name="Freeform: Shape 377">
            <a:extLst>
              <a:ext uri="{FF2B5EF4-FFF2-40B4-BE49-F238E27FC236}">
                <a16:creationId xmlns:a16="http://schemas.microsoft.com/office/drawing/2014/main" id="{595146ED-E854-4961-98E5-1D4A89808DCF}"/>
              </a:ext>
            </a:extLst>
          </p:cNvPr>
          <p:cNvSpPr/>
          <p:nvPr/>
        </p:nvSpPr>
        <p:spPr>
          <a:xfrm>
            <a:off x="6784552" y="4124805"/>
            <a:ext cx="34636" cy="64537"/>
          </a:xfrm>
          <a:custGeom>
            <a:avLst/>
            <a:gdLst>
              <a:gd name="connsiteX0" fmla="*/ 103 w 22034"/>
              <a:gd name="connsiteY0" fmla="*/ 41096 h 41056"/>
              <a:gd name="connsiteX1" fmla="*/ 103 w 22034"/>
              <a:gd name="connsiteY1" fmla="*/ 39 h 41056"/>
              <a:gd name="connsiteX2" fmla="*/ 4152 w 22034"/>
              <a:gd name="connsiteY2" fmla="*/ 39 h 41056"/>
              <a:gd name="connsiteX3" fmla="*/ 4152 w 22034"/>
              <a:gd name="connsiteY3" fmla="*/ 27671 h 41056"/>
              <a:gd name="connsiteX4" fmla="*/ 15759 w 22034"/>
              <a:gd name="connsiteY4" fmla="*/ 15794 h 41056"/>
              <a:gd name="connsiteX5" fmla="*/ 20916 w 22034"/>
              <a:gd name="connsiteY5" fmla="*/ 15794 h 41056"/>
              <a:gd name="connsiteX6" fmla="*/ 11312 w 22034"/>
              <a:gd name="connsiteY6" fmla="*/ 25568 h 41056"/>
              <a:gd name="connsiteX7" fmla="*/ 22138 w 22034"/>
              <a:gd name="connsiteY7" fmla="*/ 41096 h 41056"/>
              <a:gd name="connsiteX8" fmla="*/ 17478 w 22034"/>
              <a:gd name="connsiteY8" fmla="*/ 41096 h 41056"/>
              <a:gd name="connsiteX9" fmla="*/ 8599 w 22034"/>
              <a:gd name="connsiteY9" fmla="*/ 28338 h 41056"/>
              <a:gd name="connsiteX10" fmla="*/ 4039 w 22034"/>
              <a:gd name="connsiteY10" fmla="*/ 32998 h 41056"/>
              <a:gd name="connsiteX11" fmla="*/ 4039 w 22034"/>
              <a:gd name="connsiteY11" fmla="*/ 41096 h 4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34" h="41056">
                <a:moveTo>
                  <a:pt x="103" y="41096"/>
                </a:moveTo>
                <a:lnTo>
                  <a:pt x="103" y="39"/>
                </a:lnTo>
                <a:lnTo>
                  <a:pt x="4152" y="39"/>
                </a:lnTo>
                <a:lnTo>
                  <a:pt x="4152" y="27671"/>
                </a:lnTo>
                <a:lnTo>
                  <a:pt x="15759" y="15794"/>
                </a:lnTo>
                <a:lnTo>
                  <a:pt x="20916" y="15794"/>
                </a:lnTo>
                <a:lnTo>
                  <a:pt x="11312" y="25568"/>
                </a:lnTo>
                <a:lnTo>
                  <a:pt x="22138" y="41096"/>
                </a:lnTo>
                <a:lnTo>
                  <a:pt x="17478" y="41096"/>
                </a:lnTo>
                <a:lnTo>
                  <a:pt x="8599" y="28338"/>
                </a:lnTo>
                <a:lnTo>
                  <a:pt x="4039" y="32998"/>
                </a:lnTo>
                <a:lnTo>
                  <a:pt x="4039" y="41096"/>
                </a:lnTo>
                <a:close/>
              </a:path>
            </a:pathLst>
          </a:custGeom>
          <a:solidFill>
            <a:srgbClr val="666666"/>
          </a:solidFill>
          <a:ln w="14206" cap="flat">
            <a:noFill/>
            <a:prstDash val="solid"/>
            <a:miter/>
          </a:ln>
        </p:spPr>
        <p:txBody>
          <a:bodyPr rtlCol="0" anchor="ctr"/>
          <a:lstStyle/>
          <a:p>
            <a:endParaRPr lang="en-AE"/>
          </a:p>
        </p:txBody>
      </p:sp>
      <p:sp>
        <p:nvSpPr>
          <p:cNvPr id="379" name="Freeform: Shape 378">
            <a:extLst>
              <a:ext uri="{FF2B5EF4-FFF2-40B4-BE49-F238E27FC236}">
                <a16:creationId xmlns:a16="http://schemas.microsoft.com/office/drawing/2014/main" id="{FD947ACD-DB0A-1A1B-4C1D-8EC10AA23570}"/>
              </a:ext>
            </a:extLst>
          </p:cNvPr>
          <p:cNvSpPr/>
          <p:nvPr/>
        </p:nvSpPr>
        <p:spPr>
          <a:xfrm>
            <a:off x="6825821" y="4155333"/>
            <a:ext cx="59400" cy="23381"/>
          </a:xfrm>
          <a:custGeom>
            <a:avLst/>
            <a:gdLst>
              <a:gd name="connsiteX0" fmla="*/ 2321 w 37788"/>
              <a:gd name="connsiteY0" fmla="*/ 14914 h 14874"/>
              <a:gd name="connsiteX1" fmla="*/ 105 w 37788"/>
              <a:gd name="connsiteY1" fmla="*/ 13138 h 14874"/>
              <a:gd name="connsiteX2" fmla="*/ 2094 w 37788"/>
              <a:gd name="connsiteY2" fmla="*/ 11362 h 14874"/>
              <a:gd name="connsiteX3" fmla="*/ 2434 w 37788"/>
              <a:gd name="connsiteY3" fmla="*/ 11419 h 14874"/>
              <a:gd name="connsiteX4" fmla="*/ 2704 w 37788"/>
              <a:gd name="connsiteY4" fmla="*/ 11419 h 14874"/>
              <a:gd name="connsiteX5" fmla="*/ 35720 w 37788"/>
              <a:gd name="connsiteY5" fmla="*/ 11419 h 14874"/>
              <a:gd name="connsiteX6" fmla="*/ 37894 w 37788"/>
              <a:gd name="connsiteY6" fmla="*/ 13138 h 14874"/>
              <a:gd name="connsiteX7" fmla="*/ 35564 w 37788"/>
              <a:gd name="connsiteY7" fmla="*/ 14914 h 14874"/>
              <a:gd name="connsiteX8" fmla="*/ 105 w 37788"/>
              <a:gd name="connsiteY8" fmla="*/ 1759 h 14874"/>
              <a:gd name="connsiteX9" fmla="*/ 2378 w 37788"/>
              <a:gd name="connsiteY9" fmla="*/ 40 h 14874"/>
              <a:gd name="connsiteX10" fmla="*/ 35621 w 37788"/>
              <a:gd name="connsiteY10" fmla="*/ 40 h 14874"/>
              <a:gd name="connsiteX11" fmla="*/ 37894 w 37788"/>
              <a:gd name="connsiteY11" fmla="*/ 1759 h 14874"/>
              <a:gd name="connsiteX12" fmla="*/ 37780 w 37788"/>
              <a:gd name="connsiteY12" fmla="*/ 2426 h 14874"/>
              <a:gd name="connsiteX13" fmla="*/ 37169 w 37788"/>
              <a:gd name="connsiteY13" fmla="*/ 3151 h 14874"/>
              <a:gd name="connsiteX14" fmla="*/ 35777 w 37788"/>
              <a:gd name="connsiteY14" fmla="*/ 3478 h 14874"/>
              <a:gd name="connsiteX15" fmla="*/ 2207 w 37788"/>
              <a:gd name="connsiteY15" fmla="*/ 3478 h 14874"/>
              <a:gd name="connsiteX16" fmla="*/ 815 w 37788"/>
              <a:gd name="connsiteY16" fmla="*/ 3151 h 14874"/>
              <a:gd name="connsiteX17" fmla="*/ 204 w 37788"/>
              <a:gd name="connsiteY17" fmla="*/ 2426 h 14874"/>
              <a:gd name="connsiteX18" fmla="*/ 105 w 37788"/>
              <a:gd name="connsiteY18" fmla="*/ 1759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788" h="14874">
                <a:moveTo>
                  <a:pt x="2321" y="14914"/>
                </a:moveTo>
                <a:cubicBezTo>
                  <a:pt x="815" y="14914"/>
                  <a:pt x="105" y="14303"/>
                  <a:pt x="105" y="13138"/>
                </a:cubicBezTo>
                <a:cubicBezTo>
                  <a:pt x="105" y="11973"/>
                  <a:pt x="772" y="11362"/>
                  <a:pt x="2094" y="11362"/>
                </a:cubicBezTo>
                <a:cubicBezTo>
                  <a:pt x="2207" y="11362"/>
                  <a:pt x="2321" y="11419"/>
                  <a:pt x="2434" y="11419"/>
                </a:cubicBezTo>
                <a:cubicBezTo>
                  <a:pt x="2548" y="11419"/>
                  <a:pt x="2647" y="11419"/>
                  <a:pt x="2704" y="11419"/>
                </a:cubicBezTo>
                <a:lnTo>
                  <a:pt x="35720" y="11419"/>
                </a:lnTo>
                <a:cubicBezTo>
                  <a:pt x="37169" y="11419"/>
                  <a:pt x="37894" y="12030"/>
                  <a:pt x="37894" y="13138"/>
                </a:cubicBezTo>
                <a:cubicBezTo>
                  <a:pt x="37894" y="14303"/>
                  <a:pt x="37112" y="14914"/>
                  <a:pt x="35564" y="14914"/>
                </a:cubicBezTo>
                <a:close/>
                <a:moveTo>
                  <a:pt x="105" y="1759"/>
                </a:moveTo>
                <a:cubicBezTo>
                  <a:pt x="105" y="594"/>
                  <a:pt x="872" y="40"/>
                  <a:pt x="2378" y="40"/>
                </a:cubicBezTo>
                <a:lnTo>
                  <a:pt x="35621" y="40"/>
                </a:lnTo>
                <a:cubicBezTo>
                  <a:pt x="37112" y="40"/>
                  <a:pt x="37894" y="594"/>
                  <a:pt x="37894" y="1759"/>
                </a:cubicBezTo>
                <a:cubicBezTo>
                  <a:pt x="37894" y="1986"/>
                  <a:pt x="37837" y="2199"/>
                  <a:pt x="37780" y="2426"/>
                </a:cubicBezTo>
                <a:cubicBezTo>
                  <a:pt x="37666" y="2653"/>
                  <a:pt x="37496" y="2867"/>
                  <a:pt x="37169" y="3151"/>
                </a:cubicBezTo>
                <a:cubicBezTo>
                  <a:pt x="36843" y="3364"/>
                  <a:pt x="36388" y="3478"/>
                  <a:pt x="35777" y="3478"/>
                </a:cubicBezTo>
                <a:lnTo>
                  <a:pt x="2207" y="3478"/>
                </a:lnTo>
                <a:cubicBezTo>
                  <a:pt x="1596" y="3478"/>
                  <a:pt x="1156" y="3364"/>
                  <a:pt x="815" y="3151"/>
                </a:cubicBezTo>
                <a:cubicBezTo>
                  <a:pt x="488" y="2867"/>
                  <a:pt x="318" y="2653"/>
                  <a:pt x="204" y="2426"/>
                </a:cubicBezTo>
                <a:cubicBezTo>
                  <a:pt x="161" y="2256"/>
                  <a:pt x="105" y="2043"/>
                  <a:pt x="105" y="1759"/>
                </a:cubicBezTo>
                <a:close/>
              </a:path>
            </a:pathLst>
          </a:custGeom>
          <a:solidFill>
            <a:srgbClr val="666666"/>
          </a:solidFill>
          <a:ln w="14206" cap="flat">
            <a:noFill/>
            <a:prstDash val="solid"/>
            <a:miter/>
          </a:ln>
        </p:spPr>
        <p:txBody>
          <a:bodyPr rtlCol="0" anchor="ctr"/>
          <a:lstStyle/>
          <a:p>
            <a:endParaRPr lang="en-AE"/>
          </a:p>
        </p:txBody>
      </p:sp>
      <p:sp>
        <p:nvSpPr>
          <p:cNvPr id="380" name="Freeform: Shape 379">
            <a:extLst>
              <a:ext uri="{FF2B5EF4-FFF2-40B4-BE49-F238E27FC236}">
                <a16:creationId xmlns:a16="http://schemas.microsoft.com/office/drawing/2014/main" id="{544924C7-CB0D-A19E-51FD-C9210F62CB05}"/>
              </a:ext>
            </a:extLst>
          </p:cNvPr>
          <p:cNvSpPr/>
          <p:nvPr/>
        </p:nvSpPr>
        <p:spPr>
          <a:xfrm>
            <a:off x="6893931" y="4128736"/>
            <a:ext cx="36467" cy="60607"/>
          </a:xfrm>
          <a:custGeom>
            <a:avLst/>
            <a:gdLst>
              <a:gd name="connsiteX0" fmla="*/ 106 w 23199"/>
              <a:gd name="connsiteY0" fmla="*/ 9359 h 38556"/>
              <a:gd name="connsiteX1" fmla="*/ 11102 w 23199"/>
              <a:gd name="connsiteY1" fmla="*/ 39 h 38556"/>
              <a:gd name="connsiteX2" fmla="*/ 19924 w 23199"/>
              <a:gd name="connsiteY2" fmla="*/ 3634 h 38556"/>
              <a:gd name="connsiteX3" fmla="*/ 23305 w 23199"/>
              <a:gd name="connsiteY3" fmla="*/ 12243 h 38556"/>
              <a:gd name="connsiteX4" fmla="*/ 22751 w 23199"/>
              <a:gd name="connsiteY4" fmla="*/ 15851 h 38556"/>
              <a:gd name="connsiteX5" fmla="*/ 20648 w 23199"/>
              <a:gd name="connsiteY5" fmla="*/ 19346 h 38556"/>
              <a:gd name="connsiteX6" fmla="*/ 17864 w 23199"/>
              <a:gd name="connsiteY6" fmla="*/ 22343 h 38556"/>
              <a:gd name="connsiteX7" fmla="*/ 13815 w 23199"/>
              <a:gd name="connsiteY7" fmla="*/ 26009 h 38556"/>
              <a:gd name="connsiteX8" fmla="*/ 4666 w 23199"/>
              <a:gd name="connsiteY8" fmla="*/ 34604 h 38556"/>
              <a:gd name="connsiteX9" fmla="*/ 23305 w 23199"/>
              <a:gd name="connsiteY9" fmla="*/ 34604 h 38556"/>
              <a:gd name="connsiteX10" fmla="*/ 23305 w 23199"/>
              <a:gd name="connsiteY10" fmla="*/ 38596 h 38556"/>
              <a:gd name="connsiteX11" fmla="*/ 560 w 23199"/>
              <a:gd name="connsiteY11" fmla="*/ 38596 h 38556"/>
              <a:gd name="connsiteX12" fmla="*/ 560 w 23199"/>
              <a:gd name="connsiteY12" fmla="*/ 34945 h 38556"/>
              <a:gd name="connsiteX13" fmla="*/ 7934 w 23199"/>
              <a:gd name="connsiteY13" fmla="*/ 27614 h 38556"/>
              <a:gd name="connsiteX14" fmla="*/ 9880 w 23199"/>
              <a:gd name="connsiteY14" fmla="*/ 25781 h 38556"/>
              <a:gd name="connsiteX15" fmla="*/ 11926 w 23199"/>
              <a:gd name="connsiteY15" fmla="*/ 23949 h 38556"/>
              <a:gd name="connsiteX16" fmla="*/ 13659 w 23199"/>
              <a:gd name="connsiteY16" fmla="*/ 22230 h 38556"/>
              <a:gd name="connsiteX17" fmla="*/ 15321 w 23199"/>
              <a:gd name="connsiteY17" fmla="*/ 20340 h 38556"/>
              <a:gd name="connsiteX18" fmla="*/ 16600 w 23199"/>
              <a:gd name="connsiteY18" fmla="*/ 18565 h 38556"/>
              <a:gd name="connsiteX19" fmla="*/ 17708 w 23199"/>
              <a:gd name="connsiteY19" fmla="*/ 16633 h 38556"/>
              <a:gd name="connsiteX20" fmla="*/ 18262 w 23199"/>
              <a:gd name="connsiteY20" fmla="*/ 14686 h 38556"/>
              <a:gd name="connsiteX21" fmla="*/ 18589 w 23199"/>
              <a:gd name="connsiteY21" fmla="*/ 12413 h 38556"/>
              <a:gd name="connsiteX22" fmla="*/ 16316 w 23199"/>
              <a:gd name="connsiteY22" fmla="*/ 6304 h 38556"/>
              <a:gd name="connsiteX23" fmla="*/ 10434 w 23199"/>
              <a:gd name="connsiteY23" fmla="*/ 3804 h 38556"/>
              <a:gd name="connsiteX24" fmla="*/ 6939 w 23199"/>
              <a:gd name="connsiteY24" fmla="*/ 4699 h 38556"/>
              <a:gd name="connsiteX25" fmla="*/ 4666 w 23199"/>
              <a:gd name="connsiteY25" fmla="*/ 6802 h 38556"/>
              <a:gd name="connsiteX26" fmla="*/ 3444 w 23199"/>
              <a:gd name="connsiteY26" fmla="*/ 9359 h 38556"/>
              <a:gd name="connsiteX27" fmla="*/ 2777 w 23199"/>
              <a:gd name="connsiteY27" fmla="*/ 11575 h 38556"/>
              <a:gd name="connsiteX28" fmla="*/ 2550 w 23199"/>
              <a:gd name="connsiteY28" fmla="*/ 12513 h 3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99" h="38556">
                <a:moveTo>
                  <a:pt x="106" y="9359"/>
                </a:moveTo>
                <a:cubicBezTo>
                  <a:pt x="1939" y="3136"/>
                  <a:pt x="5604" y="39"/>
                  <a:pt x="11102" y="39"/>
                </a:cubicBezTo>
                <a:cubicBezTo>
                  <a:pt x="14767" y="39"/>
                  <a:pt x="17708" y="1247"/>
                  <a:pt x="19924" y="3634"/>
                </a:cubicBezTo>
                <a:cubicBezTo>
                  <a:pt x="22197" y="6020"/>
                  <a:pt x="23305" y="8918"/>
                  <a:pt x="23305" y="12243"/>
                </a:cubicBezTo>
                <a:cubicBezTo>
                  <a:pt x="23305" y="13578"/>
                  <a:pt x="23149" y="14800"/>
                  <a:pt x="22751" y="15851"/>
                </a:cubicBezTo>
                <a:cubicBezTo>
                  <a:pt x="22424" y="16959"/>
                  <a:pt x="21700" y="18124"/>
                  <a:pt x="20648" y="19346"/>
                </a:cubicBezTo>
                <a:cubicBezTo>
                  <a:pt x="19597" y="20568"/>
                  <a:pt x="18702" y="21562"/>
                  <a:pt x="17864" y="22343"/>
                </a:cubicBezTo>
                <a:cubicBezTo>
                  <a:pt x="17097" y="23125"/>
                  <a:pt x="15761" y="24332"/>
                  <a:pt x="13815" y="26009"/>
                </a:cubicBezTo>
                <a:cubicBezTo>
                  <a:pt x="12821" y="26946"/>
                  <a:pt x="9766" y="29773"/>
                  <a:pt x="4666" y="34604"/>
                </a:cubicBezTo>
                <a:lnTo>
                  <a:pt x="23305" y="34604"/>
                </a:lnTo>
                <a:lnTo>
                  <a:pt x="23305" y="38596"/>
                </a:lnTo>
                <a:lnTo>
                  <a:pt x="560" y="38596"/>
                </a:lnTo>
                <a:lnTo>
                  <a:pt x="560" y="34945"/>
                </a:lnTo>
                <a:lnTo>
                  <a:pt x="7934" y="27614"/>
                </a:lnTo>
                <a:cubicBezTo>
                  <a:pt x="8275" y="27287"/>
                  <a:pt x="8886" y="26719"/>
                  <a:pt x="9880" y="25781"/>
                </a:cubicBezTo>
                <a:cubicBezTo>
                  <a:pt x="10931" y="24901"/>
                  <a:pt x="11599" y="24233"/>
                  <a:pt x="11926" y="23949"/>
                </a:cubicBezTo>
                <a:cubicBezTo>
                  <a:pt x="12267" y="23622"/>
                  <a:pt x="12821" y="23011"/>
                  <a:pt x="13659" y="22230"/>
                </a:cubicBezTo>
                <a:cubicBezTo>
                  <a:pt x="14483" y="21392"/>
                  <a:pt x="15037" y="20781"/>
                  <a:pt x="15321" y="20340"/>
                </a:cubicBezTo>
                <a:cubicBezTo>
                  <a:pt x="15648" y="19900"/>
                  <a:pt x="16046" y="19289"/>
                  <a:pt x="16600" y="18565"/>
                </a:cubicBezTo>
                <a:cubicBezTo>
                  <a:pt x="17154" y="17840"/>
                  <a:pt x="17537" y="17187"/>
                  <a:pt x="17708" y="16633"/>
                </a:cubicBezTo>
                <a:cubicBezTo>
                  <a:pt x="17921" y="16064"/>
                  <a:pt x="18091" y="15411"/>
                  <a:pt x="18262" y="14686"/>
                </a:cubicBezTo>
                <a:cubicBezTo>
                  <a:pt x="18475" y="13905"/>
                  <a:pt x="18589" y="13180"/>
                  <a:pt x="18589" y="12413"/>
                </a:cubicBezTo>
                <a:cubicBezTo>
                  <a:pt x="18589" y="9970"/>
                  <a:pt x="17821" y="7967"/>
                  <a:pt x="16316" y="6304"/>
                </a:cubicBezTo>
                <a:cubicBezTo>
                  <a:pt x="14767" y="4642"/>
                  <a:pt x="12821" y="3804"/>
                  <a:pt x="10434" y="3804"/>
                </a:cubicBezTo>
                <a:cubicBezTo>
                  <a:pt x="9099" y="3804"/>
                  <a:pt x="7991" y="4088"/>
                  <a:pt x="6939" y="4699"/>
                </a:cubicBezTo>
                <a:cubicBezTo>
                  <a:pt x="5945" y="5253"/>
                  <a:pt x="5220" y="5978"/>
                  <a:pt x="4666" y="6802"/>
                </a:cubicBezTo>
                <a:cubicBezTo>
                  <a:pt x="4169" y="7697"/>
                  <a:pt x="3771" y="8521"/>
                  <a:pt x="3444" y="9359"/>
                </a:cubicBezTo>
                <a:cubicBezTo>
                  <a:pt x="3103" y="10240"/>
                  <a:pt x="2890" y="10964"/>
                  <a:pt x="2777" y="11575"/>
                </a:cubicBezTo>
                <a:lnTo>
                  <a:pt x="2550" y="12513"/>
                </a:lnTo>
                <a:close/>
              </a:path>
            </a:pathLst>
          </a:custGeom>
          <a:solidFill>
            <a:srgbClr val="666666"/>
          </a:solidFill>
          <a:ln w="14206" cap="flat">
            <a:noFill/>
            <a:prstDash val="solid"/>
            <a:miter/>
          </a:ln>
        </p:spPr>
        <p:txBody>
          <a:bodyPr rtlCol="0" anchor="ctr"/>
          <a:lstStyle/>
          <a:p>
            <a:endParaRPr lang="en-AE"/>
          </a:p>
        </p:txBody>
      </p:sp>
      <p:sp>
        <p:nvSpPr>
          <p:cNvPr id="381" name="Freeform: Shape 380">
            <a:extLst>
              <a:ext uri="{FF2B5EF4-FFF2-40B4-BE49-F238E27FC236}">
                <a16:creationId xmlns:a16="http://schemas.microsoft.com/office/drawing/2014/main" id="{E7B86CE5-E439-D90F-24AD-593DC2CA78B6}"/>
              </a:ext>
            </a:extLst>
          </p:cNvPr>
          <p:cNvSpPr/>
          <p:nvPr/>
        </p:nvSpPr>
        <p:spPr>
          <a:xfrm>
            <a:off x="6780288" y="4218664"/>
            <a:ext cx="35573" cy="65497"/>
          </a:xfrm>
          <a:custGeom>
            <a:avLst/>
            <a:gdLst>
              <a:gd name="connsiteX0" fmla="*/ 103 w 22630"/>
              <a:gd name="connsiteY0" fmla="*/ 28511 h 41667"/>
              <a:gd name="connsiteX1" fmla="*/ 3044 w 22630"/>
              <a:gd name="connsiteY1" fmla="*/ 19021 h 41667"/>
              <a:gd name="connsiteX2" fmla="*/ 10204 w 22630"/>
              <a:gd name="connsiteY2" fmla="*/ 15129 h 41667"/>
              <a:gd name="connsiteX3" fmla="*/ 18416 w 22630"/>
              <a:gd name="connsiteY3" fmla="*/ 18297 h 41667"/>
              <a:gd name="connsiteX4" fmla="*/ 18416 w 22630"/>
              <a:gd name="connsiteY4" fmla="*/ 41 h 41667"/>
              <a:gd name="connsiteX5" fmla="*/ 22734 w 22630"/>
              <a:gd name="connsiteY5" fmla="*/ 41 h 41667"/>
              <a:gd name="connsiteX6" fmla="*/ 22734 w 22630"/>
              <a:gd name="connsiteY6" fmla="*/ 41055 h 41667"/>
              <a:gd name="connsiteX7" fmla="*/ 18245 w 22630"/>
              <a:gd name="connsiteY7" fmla="*/ 41055 h 41667"/>
              <a:gd name="connsiteX8" fmla="*/ 18245 w 22630"/>
              <a:gd name="connsiteY8" fmla="*/ 38115 h 41667"/>
              <a:gd name="connsiteX9" fmla="*/ 9863 w 22630"/>
              <a:gd name="connsiteY9" fmla="*/ 41709 h 41667"/>
              <a:gd name="connsiteX10" fmla="*/ 2874 w 22630"/>
              <a:gd name="connsiteY10" fmla="*/ 37717 h 41667"/>
              <a:gd name="connsiteX11" fmla="*/ 103 w 22630"/>
              <a:gd name="connsiteY11" fmla="*/ 28511 h 41667"/>
              <a:gd name="connsiteX12" fmla="*/ 4479 w 22630"/>
              <a:gd name="connsiteY12" fmla="*/ 28454 h 41667"/>
              <a:gd name="connsiteX13" fmla="*/ 6866 w 22630"/>
              <a:gd name="connsiteY13" fmla="*/ 35827 h 41667"/>
              <a:gd name="connsiteX14" fmla="*/ 12193 w 22630"/>
              <a:gd name="connsiteY14" fmla="*/ 38157 h 41667"/>
              <a:gd name="connsiteX15" fmla="*/ 16412 w 22630"/>
              <a:gd name="connsiteY15" fmla="*/ 36552 h 41667"/>
              <a:gd name="connsiteX16" fmla="*/ 18302 w 22630"/>
              <a:gd name="connsiteY16" fmla="*/ 33441 h 41667"/>
              <a:gd name="connsiteX17" fmla="*/ 18302 w 22630"/>
              <a:gd name="connsiteY17" fmla="*/ 22573 h 41667"/>
              <a:gd name="connsiteX18" fmla="*/ 17080 w 22630"/>
              <a:gd name="connsiteY18" fmla="*/ 20399 h 41667"/>
              <a:gd name="connsiteX19" fmla="*/ 12861 w 22630"/>
              <a:gd name="connsiteY19" fmla="*/ 18680 h 41667"/>
              <a:gd name="connsiteX20" fmla="*/ 12747 w 22630"/>
              <a:gd name="connsiteY20" fmla="*/ 18680 h 41667"/>
              <a:gd name="connsiteX21" fmla="*/ 10034 w 22630"/>
              <a:gd name="connsiteY21" fmla="*/ 19192 h 41667"/>
              <a:gd name="connsiteX22" fmla="*/ 7420 w 22630"/>
              <a:gd name="connsiteY22" fmla="*/ 20740 h 41667"/>
              <a:gd name="connsiteX23" fmla="*/ 5317 w 22630"/>
              <a:gd name="connsiteY23" fmla="*/ 23795 h 41667"/>
              <a:gd name="connsiteX24" fmla="*/ 4479 w 22630"/>
              <a:gd name="connsiteY24" fmla="*/ 28454 h 4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630" h="41667">
                <a:moveTo>
                  <a:pt x="103" y="28511"/>
                </a:moveTo>
                <a:cubicBezTo>
                  <a:pt x="103" y="24732"/>
                  <a:pt x="1098" y="21578"/>
                  <a:pt x="3044" y="19021"/>
                </a:cubicBezTo>
                <a:cubicBezTo>
                  <a:pt x="5033" y="16407"/>
                  <a:pt x="7420" y="15129"/>
                  <a:pt x="10204" y="15129"/>
                </a:cubicBezTo>
                <a:cubicBezTo>
                  <a:pt x="13088" y="15129"/>
                  <a:pt x="15801" y="16194"/>
                  <a:pt x="18416" y="18297"/>
                </a:cubicBezTo>
                <a:lnTo>
                  <a:pt x="18416" y="41"/>
                </a:lnTo>
                <a:lnTo>
                  <a:pt x="22734" y="41"/>
                </a:lnTo>
                <a:lnTo>
                  <a:pt x="22734" y="41055"/>
                </a:lnTo>
                <a:lnTo>
                  <a:pt x="18245" y="41055"/>
                </a:lnTo>
                <a:lnTo>
                  <a:pt x="18245" y="38115"/>
                </a:lnTo>
                <a:cubicBezTo>
                  <a:pt x="15801" y="40501"/>
                  <a:pt x="13031" y="41709"/>
                  <a:pt x="9863" y="41709"/>
                </a:cubicBezTo>
                <a:cubicBezTo>
                  <a:pt x="7036" y="41709"/>
                  <a:pt x="4706" y="40388"/>
                  <a:pt x="2874" y="37717"/>
                </a:cubicBezTo>
                <a:cubicBezTo>
                  <a:pt x="1041" y="35117"/>
                  <a:pt x="103" y="32006"/>
                  <a:pt x="103" y="28511"/>
                </a:cubicBezTo>
                <a:close/>
                <a:moveTo>
                  <a:pt x="4479" y="28454"/>
                </a:moveTo>
                <a:cubicBezTo>
                  <a:pt x="4479" y="31835"/>
                  <a:pt x="5317" y="34279"/>
                  <a:pt x="6866" y="35827"/>
                </a:cubicBezTo>
                <a:cubicBezTo>
                  <a:pt x="8471" y="37390"/>
                  <a:pt x="10247" y="38157"/>
                  <a:pt x="12193" y="38157"/>
                </a:cubicBezTo>
                <a:cubicBezTo>
                  <a:pt x="13798" y="38157"/>
                  <a:pt x="15191" y="37660"/>
                  <a:pt x="16412" y="36552"/>
                </a:cubicBezTo>
                <a:cubicBezTo>
                  <a:pt x="17634" y="35501"/>
                  <a:pt x="18302" y="34449"/>
                  <a:pt x="18302" y="33441"/>
                </a:cubicBezTo>
                <a:lnTo>
                  <a:pt x="18302" y="22573"/>
                </a:lnTo>
                <a:cubicBezTo>
                  <a:pt x="18302" y="21848"/>
                  <a:pt x="17861" y="21124"/>
                  <a:pt x="17080" y="20399"/>
                </a:cubicBezTo>
                <a:cubicBezTo>
                  <a:pt x="15858" y="19291"/>
                  <a:pt x="14466" y="18680"/>
                  <a:pt x="12861" y="18680"/>
                </a:cubicBezTo>
                <a:lnTo>
                  <a:pt x="12747" y="18680"/>
                </a:lnTo>
                <a:cubicBezTo>
                  <a:pt x="11866" y="18680"/>
                  <a:pt x="10915" y="18851"/>
                  <a:pt x="10034" y="19192"/>
                </a:cubicBezTo>
                <a:cubicBezTo>
                  <a:pt x="9139" y="19518"/>
                  <a:pt x="8315" y="20072"/>
                  <a:pt x="7420" y="20740"/>
                </a:cubicBezTo>
                <a:cubicBezTo>
                  <a:pt x="6539" y="21465"/>
                  <a:pt x="5871" y="22459"/>
                  <a:pt x="5317" y="23795"/>
                </a:cubicBezTo>
                <a:cubicBezTo>
                  <a:pt x="4763" y="25130"/>
                  <a:pt x="4479" y="26678"/>
                  <a:pt x="4479" y="28454"/>
                </a:cubicBezTo>
                <a:close/>
              </a:path>
            </a:pathLst>
          </a:custGeom>
          <a:solidFill>
            <a:srgbClr val="666666"/>
          </a:solidFill>
          <a:ln w="14206" cap="flat">
            <a:noFill/>
            <a:prstDash val="solid"/>
            <a:miter/>
          </a:ln>
        </p:spPr>
        <p:txBody>
          <a:bodyPr rtlCol="0" anchor="ctr"/>
          <a:lstStyle/>
          <a:p>
            <a:endParaRPr lang="en-AE"/>
          </a:p>
        </p:txBody>
      </p:sp>
      <p:sp>
        <p:nvSpPr>
          <p:cNvPr id="382" name="Freeform: Shape 381">
            <a:extLst>
              <a:ext uri="{FF2B5EF4-FFF2-40B4-BE49-F238E27FC236}">
                <a16:creationId xmlns:a16="http://schemas.microsoft.com/office/drawing/2014/main" id="{679323BA-C42B-E1CB-6F15-1DC7554F351A}"/>
              </a:ext>
            </a:extLst>
          </p:cNvPr>
          <p:cNvSpPr/>
          <p:nvPr/>
        </p:nvSpPr>
        <p:spPr>
          <a:xfrm>
            <a:off x="6828255" y="4249103"/>
            <a:ext cx="59489" cy="23381"/>
          </a:xfrm>
          <a:custGeom>
            <a:avLst/>
            <a:gdLst>
              <a:gd name="connsiteX0" fmla="*/ 2321 w 37845"/>
              <a:gd name="connsiteY0" fmla="*/ 14916 h 14874"/>
              <a:gd name="connsiteX1" fmla="*/ 105 w 37845"/>
              <a:gd name="connsiteY1" fmla="*/ 13197 h 14874"/>
              <a:gd name="connsiteX2" fmla="*/ 2165 w 37845"/>
              <a:gd name="connsiteY2" fmla="*/ 11421 h 14874"/>
              <a:gd name="connsiteX3" fmla="*/ 2435 w 37845"/>
              <a:gd name="connsiteY3" fmla="*/ 11421 h 14874"/>
              <a:gd name="connsiteX4" fmla="*/ 2776 w 37845"/>
              <a:gd name="connsiteY4" fmla="*/ 11478 h 14874"/>
              <a:gd name="connsiteX5" fmla="*/ 35791 w 37845"/>
              <a:gd name="connsiteY5" fmla="*/ 11478 h 14874"/>
              <a:gd name="connsiteX6" fmla="*/ 37951 w 37845"/>
              <a:gd name="connsiteY6" fmla="*/ 13197 h 14874"/>
              <a:gd name="connsiteX7" fmla="*/ 35621 w 37845"/>
              <a:gd name="connsiteY7" fmla="*/ 14916 h 14874"/>
              <a:gd name="connsiteX8" fmla="*/ 105 w 37845"/>
              <a:gd name="connsiteY8" fmla="*/ 1817 h 14874"/>
              <a:gd name="connsiteX9" fmla="*/ 2378 w 37845"/>
              <a:gd name="connsiteY9" fmla="*/ 42 h 14874"/>
              <a:gd name="connsiteX10" fmla="*/ 35621 w 37845"/>
              <a:gd name="connsiteY10" fmla="*/ 42 h 14874"/>
              <a:gd name="connsiteX11" fmla="*/ 37894 w 37845"/>
              <a:gd name="connsiteY11" fmla="*/ 1817 h 14874"/>
              <a:gd name="connsiteX12" fmla="*/ 37780 w 37845"/>
              <a:gd name="connsiteY12" fmla="*/ 2485 h 14874"/>
              <a:gd name="connsiteX13" fmla="*/ 37169 w 37845"/>
              <a:gd name="connsiteY13" fmla="*/ 3153 h 14874"/>
              <a:gd name="connsiteX14" fmla="*/ 35848 w 37845"/>
              <a:gd name="connsiteY14" fmla="*/ 3536 h 14874"/>
              <a:gd name="connsiteX15" fmla="*/ 2207 w 37845"/>
              <a:gd name="connsiteY15" fmla="*/ 3536 h 14874"/>
              <a:gd name="connsiteX16" fmla="*/ 886 w 37845"/>
              <a:gd name="connsiteY16" fmla="*/ 3153 h 14874"/>
              <a:gd name="connsiteX17" fmla="*/ 275 w 37845"/>
              <a:gd name="connsiteY17" fmla="*/ 2485 h 14874"/>
              <a:gd name="connsiteX18" fmla="*/ 162 w 37845"/>
              <a:gd name="connsiteY18" fmla="*/ 1817 h 1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845" h="14874">
                <a:moveTo>
                  <a:pt x="2321" y="14916"/>
                </a:moveTo>
                <a:cubicBezTo>
                  <a:pt x="886" y="14916"/>
                  <a:pt x="105" y="14362"/>
                  <a:pt x="105" y="13197"/>
                </a:cubicBezTo>
                <a:cubicBezTo>
                  <a:pt x="105" y="11975"/>
                  <a:pt x="829" y="11421"/>
                  <a:pt x="2165" y="11421"/>
                </a:cubicBezTo>
                <a:cubicBezTo>
                  <a:pt x="2207" y="11421"/>
                  <a:pt x="2321" y="11421"/>
                  <a:pt x="2435" y="11421"/>
                </a:cubicBezTo>
                <a:cubicBezTo>
                  <a:pt x="2548" y="11421"/>
                  <a:pt x="2662" y="11478"/>
                  <a:pt x="2776" y="11478"/>
                </a:cubicBezTo>
                <a:lnTo>
                  <a:pt x="35791" y="11478"/>
                </a:lnTo>
                <a:cubicBezTo>
                  <a:pt x="37226" y="11478"/>
                  <a:pt x="37951" y="12032"/>
                  <a:pt x="37951" y="13197"/>
                </a:cubicBezTo>
                <a:cubicBezTo>
                  <a:pt x="37951" y="14362"/>
                  <a:pt x="37169" y="14916"/>
                  <a:pt x="35621" y="14916"/>
                </a:cubicBezTo>
                <a:close/>
                <a:moveTo>
                  <a:pt x="105" y="1817"/>
                </a:moveTo>
                <a:cubicBezTo>
                  <a:pt x="105" y="652"/>
                  <a:pt x="886" y="42"/>
                  <a:pt x="2378" y="42"/>
                </a:cubicBezTo>
                <a:lnTo>
                  <a:pt x="35621" y="42"/>
                </a:lnTo>
                <a:cubicBezTo>
                  <a:pt x="37169" y="42"/>
                  <a:pt x="37894" y="652"/>
                  <a:pt x="37894" y="1817"/>
                </a:cubicBezTo>
                <a:cubicBezTo>
                  <a:pt x="37894" y="2045"/>
                  <a:pt x="37894" y="2215"/>
                  <a:pt x="37780" y="2485"/>
                </a:cubicBezTo>
                <a:cubicBezTo>
                  <a:pt x="37723" y="2656"/>
                  <a:pt x="37510" y="2925"/>
                  <a:pt x="37169" y="3153"/>
                </a:cubicBezTo>
                <a:cubicBezTo>
                  <a:pt x="36843" y="3380"/>
                  <a:pt x="36402" y="3536"/>
                  <a:pt x="35848" y="3536"/>
                </a:cubicBezTo>
                <a:lnTo>
                  <a:pt x="2207" y="3536"/>
                </a:lnTo>
                <a:cubicBezTo>
                  <a:pt x="1653" y="3536"/>
                  <a:pt x="1213" y="3380"/>
                  <a:pt x="886" y="3153"/>
                </a:cubicBezTo>
                <a:cubicBezTo>
                  <a:pt x="545" y="2869"/>
                  <a:pt x="332" y="2656"/>
                  <a:pt x="275" y="2485"/>
                </a:cubicBezTo>
                <a:cubicBezTo>
                  <a:pt x="162" y="2258"/>
                  <a:pt x="162" y="2045"/>
                  <a:pt x="162" y="1817"/>
                </a:cubicBezTo>
                <a:close/>
              </a:path>
            </a:pathLst>
          </a:custGeom>
          <a:solidFill>
            <a:srgbClr val="666666"/>
          </a:solidFill>
          <a:ln w="14206" cap="flat">
            <a:noFill/>
            <a:prstDash val="solid"/>
            <a:miter/>
          </a:ln>
        </p:spPr>
        <p:txBody>
          <a:bodyPr rtlCol="0" anchor="ctr"/>
          <a:lstStyle/>
          <a:p>
            <a:endParaRPr lang="en-AE"/>
          </a:p>
        </p:txBody>
      </p:sp>
      <p:sp>
        <p:nvSpPr>
          <p:cNvPr id="383" name="Freeform: Shape 382">
            <a:extLst>
              <a:ext uri="{FF2B5EF4-FFF2-40B4-BE49-F238E27FC236}">
                <a16:creationId xmlns:a16="http://schemas.microsoft.com/office/drawing/2014/main" id="{B1345EE8-7DB7-F416-132F-36906199770C}"/>
              </a:ext>
            </a:extLst>
          </p:cNvPr>
          <p:cNvSpPr/>
          <p:nvPr/>
        </p:nvSpPr>
        <p:spPr>
          <a:xfrm>
            <a:off x="6900742" y="4222594"/>
            <a:ext cx="29923" cy="60539"/>
          </a:xfrm>
          <a:custGeom>
            <a:avLst/>
            <a:gdLst>
              <a:gd name="connsiteX0" fmla="*/ 106 w 19036"/>
              <a:gd name="connsiteY0" fmla="*/ 7088 h 38513"/>
              <a:gd name="connsiteX1" fmla="*/ 106 w 19036"/>
              <a:gd name="connsiteY1" fmla="*/ 3806 h 38513"/>
              <a:gd name="connsiteX2" fmla="*/ 10988 w 19036"/>
              <a:gd name="connsiteY2" fmla="*/ 41 h 38513"/>
              <a:gd name="connsiteX3" fmla="*/ 12039 w 19036"/>
              <a:gd name="connsiteY3" fmla="*/ 41 h 38513"/>
              <a:gd name="connsiteX4" fmla="*/ 12039 w 19036"/>
              <a:gd name="connsiteY4" fmla="*/ 35217 h 38513"/>
              <a:gd name="connsiteX5" fmla="*/ 19143 w 19036"/>
              <a:gd name="connsiteY5" fmla="*/ 35217 h 38513"/>
              <a:gd name="connsiteX6" fmla="*/ 19143 w 19036"/>
              <a:gd name="connsiteY6" fmla="*/ 38555 h 38513"/>
              <a:gd name="connsiteX7" fmla="*/ 447 w 19036"/>
              <a:gd name="connsiteY7" fmla="*/ 38555 h 38513"/>
              <a:gd name="connsiteX8" fmla="*/ 447 w 19036"/>
              <a:gd name="connsiteY8" fmla="*/ 35217 h 38513"/>
              <a:gd name="connsiteX9" fmla="*/ 7550 w 19036"/>
              <a:gd name="connsiteY9" fmla="*/ 35217 h 38513"/>
              <a:gd name="connsiteX10" fmla="*/ 7550 w 19036"/>
              <a:gd name="connsiteY10" fmla="*/ 5752 h 38513"/>
              <a:gd name="connsiteX11" fmla="*/ 106 w 19036"/>
              <a:gd name="connsiteY11" fmla="*/ 7088 h 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36" h="38513">
                <a:moveTo>
                  <a:pt x="106" y="7088"/>
                </a:moveTo>
                <a:lnTo>
                  <a:pt x="106" y="3806"/>
                </a:lnTo>
                <a:cubicBezTo>
                  <a:pt x="4652" y="3806"/>
                  <a:pt x="8317" y="2528"/>
                  <a:pt x="10988" y="41"/>
                </a:cubicBezTo>
                <a:lnTo>
                  <a:pt x="12039" y="41"/>
                </a:lnTo>
                <a:lnTo>
                  <a:pt x="12039" y="35217"/>
                </a:lnTo>
                <a:lnTo>
                  <a:pt x="19143" y="35217"/>
                </a:lnTo>
                <a:lnTo>
                  <a:pt x="19143" y="38555"/>
                </a:lnTo>
                <a:lnTo>
                  <a:pt x="447" y="38555"/>
                </a:lnTo>
                <a:lnTo>
                  <a:pt x="447" y="35217"/>
                </a:lnTo>
                <a:lnTo>
                  <a:pt x="7550" y="35217"/>
                </a:lnTo>
                <a:lnTo>
                  <a:pt x="7550" y="5752"/>
                </a:lnTo>
                <a:cubicBezTo>
                  <a:pt x="5263" y="6647"/>
                  <a:pt x="2834" y="7088"/>
                  <a:pt x="106" y="7088"/>
                </a:cubicBezTo>
                <a:close/>
              </a:path>
            </a:pathLst>
          </a:custGeom>
          <a:solidFill>
            <a:srgbClr val="666666"/>
          </a:solidFill>
          <a:ln w="14206" cap="flat">
            <a:noFill/>
            <a:prstDash val="solid"/>
            <a:miter/>
          </a:ln>
        </p:spPr>
        <p:txBody>
          <a:bodyPr rtlCol="0" anchor="ctr"/>
          <a:lstStyle/>
          <a:p>
            <a:endParaRPr lang="en-AE"/>
          </a:p>
        </p:txBody>
      </p:sp>
      <p:sp>
        <p:nvSpPr>
          <p:cNvPr id="384" name="Freeform: Shape 383">
            <a:extLst>
              <a:ext uri="{FF2B5EF4-FFF2-40B4-BE49-F238E27FC236}">
                <a16:creationId xmlns:a16="http://schemas.microsoft.com/office/drawing/2014/main" id="{861BF41F-B0AD-2EDD-37DC-30E4497C9A65}"/>
              </a:ext>
            </a:extLst>
          </p:cNvPr>
          <p:cNvSpPr/>
          <p:nvPr/>
        </p:nvSpPr>
        <p:spPr>
          <a:xfrm>
            <a:off x="4860479" y="2470004"/>
            <a:ext cx="82782" cy="131018"/>
          </a:xfrm>
          <a:custGeom>
            <a:avLst/>
            <a:gdLst>
              <a:gd name="connsiteX0" fmla="*/ 62 w 52663"/>
              <a:gd name="connsiteY0" fmla="*/ 76860 h 83349"/>
              <a:gd name="connsiteX1" fmla="*/ 62 w 52663"/>
              <a:gd name="connsiteY1" fmla="*/ 5274 h 83349"/>
              <a:gd name="connsiteX2" fmla="*/ 1113 w 52663"/>
              <a:gd name="connsiteY2" fmla="*/ 1396 h 83349"/>
              <a:gd name="connsiteX3" fmla="*/ 5275 w 52663"/>
              <a:gd name="connsiteY3" fmla="*/ 4 h 83349"/>
              <a:gd name="connsiteX4" fmla="*/ 10276 w 52663"/>
              <a:gd name="connsiteY4" fmla="*/ 4 h 83349"/>
              <a:gd name="connsiteX5" fmla="*/ 15263 w 52663"/>
              <a:gd name="connsiteY5" fmla="*/ 5004 h 83349"/>
              <a:gd name="connsiteX6" fmla="*/ 15263 w 52663"/>
              <a:gd name="connsiteY6" fmla="*/ 33303 h 83349"/>
              <a:gd name="connsiteX7" fmla="*/ 31074 w 52663"/>
              <a:gd name="connsiteY7" fmla="*/ 28757 h 83349"/>
              <a:gd name="connsiteX8" fmla="*/ 51446 w 52663"/>
              <a:gd name="connsiteY8" fmla="*/ 44129 h 83349"/>
              <a:gd name="connsiteX9" fmla="*/ 52725 w 52663"/>
              <a:gd name="connsiteY9" fmla="*/ 56332 h 83349"/>
              <a:gd name="connsiteX10" fmla="*/ 52725 w 52663"/>
              <a:gd name="connsiteY10" fmla="*/ 56659 h 83349"/>
              <a:gd name="connsiteX11" fmla="*/ 50566 w 52663"/>
              <a:gd name="connsiteY11" fmla="*/ 69871 h 83349"/>
              <a:gd name="connsiteX12" fmla="*/ 44727 w 52663"/>
              <a:gd name="connsiteY12" fmla="*/ 78139 h 83349"/>
              <a:gd name="connsiteX13" fmla="*/ 37070 w 52663"/>
              <a:gd name="connsiteY13" fmla="*/ 82131 h 83349"/>
              <a:gd name="connsiteX14" fmla="*/ 28361 w 52663"/>
              <a:gd name="connsiteY14" fmla="*/ 83353 h 83349"/>
              <a:gd name="connsiteX15" fmla="*/ 15490 w 52663"/>
              <a:gd name="connsiteY15" fmla="*/ 79034 h 83349"/>
              <a:gd name="connsiteX16" fmla="*/ 13600 w 52663"/>
              <a:gd name="connsiteY16" fmla="*/ 81478 h 83349"/>
              <a:gd name="connsiteX17" fmla="*/ 10489 w 52663"/>
              <a:gd name="connsiteY17" fmla="*/ 82088 h 83349"/>
              <a:gd name="connsiteX18" fmla="*/ 5275 w 52663"/>
              <a:gd name="connsiteY18" fmla="*/ 82088 h 83349"/>
              <a:gd name="connsiteX19" fmla="*/ 62 w 52663"/>
              <a:gd name="connsiteY19" fmla="*/ 76860 h 83349"/>
              <a:gd name="connsiteX20" fmla="*/ 15604 w 52663"/>
              <a:gd name="connsiteY20" fmla="*/ 70595 h 83349"/>
              <a:gd name="connsiteX21" fmla="*/ 15987 w 52663"/>
              <a:gd name="connsiteY21" fmla="*/ 71036 h 83349"/>
              <a:gd name="connsiteX22" fmla="*/ 16598 w 52663"/>
              <a:gd name="connsiteY22" fmla="*/ 71704 h 83349"/>
              <a:gd name="connsiteX23" fmla="*/ 17266 w 52663"/>
              <a:gd name="connsiteY23" fmla="*/ 72314 h 83349"/>
              <a:gd name="connsiteX24" fmla="*/ 18090 w 52663"/>
              <a:gd name="connsiteY24" fmla="*/ 72982 h 83349"/>
              <a:gd name="connsiteX25" fmla="*/ 19042 w 52663"/>
              <a:gd name="connsiteY25" fmla="*/ 73650 h 83349"/>
              <a:gd name="connsiteX26" fmla="*/ 20093 w 52663"/>
              <a:gd name="connsiteY26" fmla="*/ 74204 h 83349"/>
              <a:gd name="connsiteX27" fmla="*/ 21315 w 52663"/>
              <a:gd name="connsiteY27" fmla="*/ 74644 h 83349"/>
              <a:gd name="connsiteX28" fmla="*/ 22764 w 52663"/>
              <a:gd name="connsiteY28" fmla="*/ 74928 h 83349"/>
              <a:gd name="connsiteX29" fmla="*/ 24483 w 52663"/>
              <a:gd name="connsiteY29" fmla="*/ 75085 h 83349"/>
              <a:gd name="connsiteX30" fmla="*/ 30691 w 52663"/>
              <a:gd name="connsiteY30" fmla="*/ 73820 h 83349"/>
              <a:gd name="connsiteX31" fmla="*/ 34413 w 52663"/>
              <a:gd name="connsiteY31" fmla="*/ 70922 h 83349"/>
              <a:gd name="connsiteX32" fmla="*/ 36302 w 52663"/>
              <a:gd name="connsiteY32" fmla="*/ 66262 h 83349"/>
              <a:gd name="connsiteX33" fmla="*/ 37013 w 52663"/>
              <a:gd name="connsiteY33" fmla="*/ 61489 h 83349"/>
              <a:gd name="connsiteX34" fmla="*/ 37126 w 52663"/>
              <a:gd name="connsiteY34" fmla="*/ 56389 h 83349"/>
              <a:gd name="connsiteX35" fmla="*/ 37126 w 52663"/>
              <a:gd name="connsiteY35" fmla="*/ 55494 h 83349"/>
              <a:gd name="connsiteX36" fmla="*/ 36970 w 52663"/>
              <a:gd name="connsiteY36" fmla="*/ 50124 h 83349"/>
              <a:gd name="connsiteX37" fmla="*/ 36302 w 52663"/>
              <a:gd name="connsiteY37" fmla="*/ 45294 h 83349"/>
              <a:gd name="connsiteX38" fmla="*/ 34583 w 52663"/>
              <a:gd name="connsiteY38" fmla="*/ 40904 h 83349"/>
              <a:gd name="connsiteX39" fmla="*/ 31188 w 52663"/>
              <a:gd name="connsiteY39" fmla="*/ 38191 h 83349"/>
              <a:gd name="connsiteX40" fmla="*/ 25747 w 52663"/>
              <a:gd name="connsiteY40" fmla="*/ 36969 h 83349"/>
              <a:gd name="connsiteX41" fmla="*/ 15604 w 52663"/>
              <a:gd name="connsiteY41" fmla="*/ 40961 h 8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2663" h="83349">
                <a:moveTo>
                  <a:pt x="62" y="76860"/>
                </a:moveTo>
                <a:lnTo>
                  <a:pt x="62" y="5274"/>
                </a:lnTo>
                <a:cubicBezTo>
                  <a:pt x="62" y="3612"/>
                  <a:pt x="388" y="2333"/>
                  <a:pt x="1113" y="1396"/>
                </a:cubicBezTo>
                <a:cubicBezTo>
                  <a:pt x="1837" y="501"/>
                  <a:pt x="3230" y="4"/>
                  <a:pt x="5275" y="4"/>
                </a:cubicBezTo>
                <a:lnTo>
                  <a:pt x="10276" y="4"/>
                </a:lnTo>
                <a:cubicBezTo>
                  <a:pt x="13600" y="4"/>
                  <a:pt x="15263" y="1666"/>
                  <a:pt x="15263" y="5004"/>
                </a:cubicBezTo>
                <a:lnTo>
                  <a:pt x="15263" y="33303"/>
                </a:lnTo>
                <a:cubicBezTo>
                  <a:pt x="20036" y="30306"/>
                  <a:pt x="25307" y="28757"/>
                  <a:pt x="31074" y="28757"/>
                </a:cubicBezTo>
                <a:cubicBezTo>
                  <a:pt x="41900" y="28757"/>
                  <a:pt x="48676" y="33914"/>
                  <a:pt x="51446" y="44129"/>
                </a:cubicBezTo>
                <a:cubicBezTo>
                  <a:pt x="52285" y="47226"/>
                  <a:pt x="52725" y="51331"/>
                  <a:pt x="52725" y="56332"/>
                </a:cubicBezTo>
                <a:cubicBezTo>
                  <a:pt x="52725" y="56503"/>
                  <a:pt x="52725" y="56616"/>
                  <a:pt x="52725" y="56659"/>
                </a:cubicBezTo>
                <a:cubicBezTo>
                  <a:pt x="52725" y="61830"/>
                  <a:pt x="52001" y="66262"/>
                  <a:pt x="50566" y="69871"/>
                </a:cubicBezTo>
                <a:cubicBezTo>
                  <a:pt x="49117" y="73479"/>
                  <a:pt x="47170" y="76193"/>
                  <a:pt x="44727" y="78139"/>
                </a:cubicBezTo>
                <a:cubicBezTo>
                  <a:pt x="42298" y="80028"/>
                  <a:pt x="39740" y="81364"/>
                  <a:pt x="37070" y="82131"/>
                </a:cubicBezTo>
                <a:cubicBezTo>
                  <a:pt x="34413" y="82969"/>
                  <a:pt x="31529" y="83353"/>
                  <a:pt x="28361" y="83353"/>
                </a:cubicBezTo>
                <a:cubicBezTo>
                  <a:pt x="23588" y="83353"/>
                  <a:pt x="19255" y="81918"/>
                  <a:pt x="15490" y="79034"/>
                </a:cubicBezTo>
                <a:cubicBezTo>
                  <a:pt x="14879" y="80256"/>
                  <a:pt x="14268" y="81080"/>
                  <a:pt x="13600" y="81478"/>
                </a:cubicBezTo>
                <a:cubicBezTo>
                  <a:pt x="12933" y="81861"/>
                  <a:pt x="11938" y="82088"/>
                  <a:pt x="10489" y="82088"/>
                </a:cubicBezTo>
                <a:lnTo>
                  <a:pt x="5275" y="82088"/>
                </a:lnTo>
                <a:cubicBezTo>
                  <a:pt x="1781" y="82088"/>
                  <a:pt x="62" y="80355"/>
                  <a:pt x="62" y="76860"/>
                </a:cubicBezTo>
                <a:close/>
                <a:moveTo>
                  <a:pt x="15604" y="70595"/>
                </a:moveTo>
                <a:lnTo>
                  <a:pt x="15987" y="71036"/>
                </a:lnTo>
                <a:cubicBezTo>
                  <a:pt x="16257" y="71377"/>
                  <a:pt x="16484" y="71590"/>
                  <a:pt x="16598" y="71704"/>
                </a:cubicBezTo>
                <a:cubicBezTo>
                  <a:pt x="16712" y="71817"/>
                  <a:pt x="16925" y="72044"/>
                  <a:pt x="17266" y="72314"/>
                </a:cubicBezTo>
                <a:cubicBezTo>
                  <a:pt x="17592" y="72641"/>
                  <a:pt x="17877" y="72868"/>
                  <a:pt x="18090" y="72982"/>
                </a:cubicBezTo>
                <a:cubicBezTo>
                  <a:pt x="18374" y="73153"/>
                  <a:pt x="18701" y="73366"/>
                  <a:pt x="19042" y="73650"/>
                </a:cubicBezTo>
                <a:cubicBezTo>
                  <a:pt x="19425" y="73920"/>
                  <a:pt x="19766" y="74090"/>
                  <a:pt x="20093" y="74204"/>
                </a:cubicBezTo>
                <a:cubicBezTo>
                  <a:pt x="20476" y="74317"/>
                  <a:pt x="20874" y="74474"/>
                  <a:pt x="21315" y="74644"/>
                </a:cubicBezTo>
                <a:cubicBezTo>
                  <a:pt x="21755" y="74758"/>
                  <a:pt x="22252" y="74872"/>
                  <a:pt x="22764" y="74928"/>
                </a:cubicBezTo>
                <a:cubicBezTo>
                  <a:pt x="23318" y="75028"/>
                  <a:pt x="23872" y="75085"/>
                  <a:pt x="24483" y="75085"/>
                </a:cubicBezTo>
                <a:cubicBezTo>
                  <a:pt x="26912" y="75085"/>
                  <a:pt x="28972" y="74644"/>
                  <a:pt x="30691" y="73820"/>
                </a:cubicBezTo>
                <a:cubicBezTo>
                  <a:pt x="32410" y="72925"/>
                  <a:pt x="33632" y="71931"/>
                  <a:pt x="34413" y="70922"/>
                </a:cubicBezTo>
                <a:cubicBezTo>
                  <a:pt x="35237" y="69814"/>
                  <a:pt x="35848" y="68266"/>
                  <a:pt x="36302" y="66262"/>
                </a:cubicBezTo>
                <a:cubicBezTo>
                  <a:pt x="36743" y="64274"/>
                  <a:pt x="36970" y="62654"/>
                  <a:pt x="37013" y="61489"/>
                </a:cubicBezTo>
                <a:cubicBezTo>
                  <a:pt x="37070" y="60324"/>
                  <a:pt x="37126" y="58605"/>
                  <a:pt x="37126" y="56389"/>
                </a:cubicBezTo>
                <a:cubicBezTo>
                  <a:pt x="37126" y="56062"/>
                  <a:pt x="37126" y="55721"/>
                  <a:pt x="37126" y="55494"/>
                </a:cubicBezTo>
                <a:cubicBezTo>
                  <a:pt x="37126" y="53278"/>
                  <a:pt x="37070" y="51445"/>
                  <a:pt x="36970" y="50124"/>
                </a:cubicBezTo>
                <a:cubicBezTo>
                  <a:pt x="36913" y="48789"/>
                  <a:pt x="36686" y="47183"/>
                  <a:pt x="36302" y="45294"/>
                </a:cubicBezTo>
                <a:cubicBezTo>
                  <a:pt x="35961" y="43404"/>
                  <a:pt x="35350" y="41898"/>
                  <a:pt x="34583" y="40904"/>
                </a:cubicBezTo>
                <a:cubicBezTo>
                  <a:pt x="33859" y="39909"/>
                  <a:pt x="32751" y="38958"/>
                  <a:pt x="31188" y="38191"/>
                </a:cubicBezTo>
                <a:cubicBezTo>
                  <a:pt x="29696" y="37409"/>
                  <a:pt x="27864" y="36969"/>
                  <a:pt x="25747" y="36969"/>
                </a:cubicBezTo>
                <a:cubicBezTo>
                  <a:pt x="22195" y="36969"/>
                  <a:pt x="18814" y="38304"/>
                  <a:pt x="15604" y="40961"/>
                </a:cubicBezTo>
                <a:close/>
              </a:path>
            </a:pathLst>
          </a:custGeom>
          <a:solidFill>
            <a:srgbClr val="000000"/>
          </a:solidFill>
          <a:ln w="14206" cap="flat">
            <a:noFill/>
            <a:prstDash val="solid"/>
            <a:miter/>
          </a:ln>
        </p:spPr>
        <p:txBody>
          <a:bodyPr rtlCol="0" anchor="ctr"/>
          <a:lstStyle/>
          <a:p>
            <a:endParaRPr lang="en-AE"/>
          </a:p>
        </p:txBody>
      </p:sp>
      <p:sp>
        <p:nvSpPr>
          <p:cNvPr id="385" name="Freeform: Shape 384">
            <a:extLst>
              <a:ext uri="{FF2B5EF4-FFF2-40B4-BE49-F238E27FC236}">
                <a16:creationId xmlns:a16="http://schemas.microsoft.com/office/drawing/2014/main" id="{7175C8C6-EA42-DB60-D639-ACCB38EDDBD4}"/>
              </a:ext>
            </a:extLst>
          </p:cNvPr>
          <p:cNvSpPr/>
          <p:nvPr/>
        </p:nvSpPr>
        <p:spPr>
          <a:xfrm>
            <a:off x="5089644" y="2388962"/>
            <a:ext cx="1935328" cy="293099"/>
          </a:xfrm>
          <a:custGeom>
            <a:avLst/>
            <a:gdLst>
              <a:gd name="connsiteX0" fmla="*/ 87 w 1231187"/>
              <a:gd name="connsiteY0" fmla="*/ 4 h 186459"/>
              <a:gd name="connsiteX1" fmla="*/ 1231274 w 1231187"/>
              <a:gd name="connsiteY1" fmla="*/ 4 h 186459"/>
              <a:gd name="connsiteX2" fmla="*/ 1231274 w 1231187"/>
              <a:gd name="connsiteY2" fmla="*/ 186463 h 186459"/>
              <a:gd name="connsiteX3" fmla="*/ 87 w 1231187"/>
              <a:gd name="connsiteY3" fmla="*/ 186463 h 186459"/>
            </a:gdLst>
            <a:ahLst/>
            <a:cxnLst>
              <a:cxn ang="0">
                <a:pos x="connsiteX0" y="connsiteY0"/>
              </a:cxn>
              <a:cxn ang="0">
                <a:pos x="connsiteX1" y="connsiteY1"/>
              </a:cxn>
              <a:cxn ang="0">
                <a:pos x="connsiteX2" y="connsiteY2"/>
              </a:cxn>
              <a:cxn ang="0">
                <a:pos x="connsiteX3" y="connsiteY3"/>
              </a:cxn>
            </a:cxnLst>
            <a:rect l="l" t="t" r="r" b="b"/>
            <a:pathLst>
              <a:path w="1231187" h="186459">
                <a:moveTo>
                  <a:pt x="87" y="4"/>
                </a:moveTo>
                <a:lnTo>
                  <a:pt x="1231274" y="4"/>
                </a:lnTo>
                <a:lnTo>
                  <a:pt x="1231274" y="186463"/>
                </a:lnTo>
                <a:lnTo>
                  <a:pt x="87" y="186463"/>
                </a:lnTo>
                <a:close/>
              </a:path>
            </a:pathLst>
          </a:custGeom>
          <a:solidFill>
            <a:srgbClr val="F2F2F2"/>
          </a:solidFill>
          <a:ln w="14206" cap="flat">
            <a:noFill/>
            <a:prstDash val="solid"/>
            <a:miter/>
          </a:ln>
        </p:spPr>
        <p:txBody>
          <a:bodyPr rtlCol="0" anchor="ctr"/>
          <a:lstStyle/>
          <a:p>
            <a:endParaRPr lang="en-AE"/>
          </a:p>
        </p:txBody>
      </p:sp>
      <p:sp>
        <p:nvSpPr>
          <p:cNvPr id="386" name="Freeform: Shape 385">
            <a:extLst>
              <a:ext uri="{FF2B5EF4-FFF2-40B4-BE49-F238E27FC236}">
                <a16:creationId xmlns:a16="http://schemas.microsoft.com/office/drawing/2014/main" id="{EB3F93A2-B8FD-1DA0-3EF0-ADE9931F7FAA}"/>
              </a:ext>
            </a:extLst>
          </p:cNvPr>
          <p:cNvSpPr/>
          <p:nvPr/>
        </p:nvSpPr>
        <p:spPr>
          <a:xfrm>
            <a:off x="5416486" y="2476033"/>
            <a:ext cx="16056" cy="123960"/>
          </a:xfrm>
          <a:custGeom>
            <a:avLst/>
            <a:gdLst>
              <a:gd name="connsiteX0" fmla="*/ 73 w 10214"/>
              <a:gd name="connsiteY0" fmla="*/ 4 h 78859"/>
              <a:gd name="connsiteX1" fmla="*/ 10288 w 10214"/>
              <a:gd name="connsiteY1" fmla="*/ 4 h 78859"/>
              <a:gd name="connsiteX2" fmla="*/ 10288 w 10214"/>
              <a:gd name="connsiteY2" fmla="*/ 78864 h 78859"/>
              <a:gd name="connsiteX3" fmla="*/ 73 w 10214"/>
              <a:gd name="connsiteY3" fmla="*/ 78864 h 78859"/>
            </a:gdLst>
            <a:ahLst/>
            <a:cxnLst>
              <a:cxn ang="0">
                <a:pos x="connsiteX0" y="connsiteY0"/>
              </a:cxn>
              <a:cxn ang="0">
                <a:pos x="connsiteX1" y="connsiteY1"/>
              </a:cxn>
              <a:cxn ang="0">
                <a:pos x="connsiteX2" y="connsiteY2"/>
              </a:cxn>
              <a:cxn ang="0">
                <a:pos x="connsiteX3" y="connsiteY3"/>
              </a:cxn>
            </a:cxnLst>
            <a:rect l="l" t="t" r="r" b="b"/>
            <a:pathLst>
              <a:path w="10214" h="78859">
                <a:moveTo>
                  <a:pt x="73" y="4"/>
                </a:moveTo>
                <a:lnTo>
                  <a:pt x="10288" y="4"/>
                </a:lnTo>
                <a:lnTo>
                  <a:pt x="10288" y="78864"/>
                </a:lnTo>
                <a:lnTo>
                  <a:pt x="73" y="78864"/>
                </a:lnTo>
                <a:close/>
              </a:path>
            </a:pathLst>
          </a:custGeom>
          <a:solidFill>
            <a:srgbClr val="000000"/>
          </a:solidFill>
          <a:ln w="14206" cap="flat">
            <a:noFill/>
            <a:prstDash val="solid"/>
            <a:miter/>
          </a:ln>
        </p:spPr>
        <p:txBody>
          <a:bodyPr rtlCol="0" anchor="ctr"/>
          <a:lstStyle/>
          <a:p>
            <a:endParaRPr lang="en-AE"/>
          </a:p>
        </p:txBody>
      </p:sp>
      <p:sp>
        <p:nvSpPr>
          <p:cNvPr id="387" name="Freeform: Shape 386">
            <a:extLst>
              <a:ext uri="{FF2B5EF4-FFF2-40B4-BE49-F238E27FC236}">
                <a16:creationId xmlns:a16="http://schemas.microsoft.com/office/drawing/2014/main" id="{DC2E34FA-0294-EA4C-AEB8-67BD560CF35A}"/>
              </a:ext>
            </a:extLst>
          </p:cNvPr>
          <p:cNvSpPr/>
          <p:nvPr/>
        </p:nvSpPr>
        <p:spPr>
          <a:xfrm>
            <a:off x="5455567" y="2470965"/>
            <a:ext cx="71280" cy="131018"/>
          </a:xfrm>
          <a:custGeom>
            <a:avLst/>
            <a:gdLst>
              <a:gd name="connsiteX0" fmla="*/ 75 w 45346"/>
              <a:gd name="connsiteY0" fmla="*/ 56943 h 83349"/>
              <a:gd name="connsiteX1" fmla="*/ 5956 w 45346"/>
              <a:gd name="connsiteY1" fmla="*/ 37963 h 83349"/>
              <a:gd name="connsiteX2" fmla="*/ 20276 w 45346"/>
              <a:gd name="connsiteY2" fmla="*/ 30249 h 83349"/>
              <a:gd name="connsiteX3" fmla="*/ 36756 w 45346"/>
              <a:gd name="connsiteY3" fmla="*/ 36514 h 83349"/>
              <a:gd name="connsiteX4" fmla="*/ 36756 w 45346"/>
              <a:gd name="connsiteY4" fmla="*/ 4 h 83349"/>
              <a:gd name="connsiteX5" fmla="*/ 45421 w 45346"/>
              <a:gd name="connsiteY5" fmla="*/ 4 h 83349"/>
              <a:gd name="connsiteX6" fmla="*/ 45421 w 45346"/>
              <a:gd name="connsiteY6" fmla="*/ 82088 h 83349"/>
              <a:gd name="connsiteX7" fmla="*/ 36429 w 45346"/>
              <a:gd name="connsiteY7" fmla="*/ 82088 h 83349"/>
              <a:gd name="connsiteX8" fmla="*/ 36429 w 45346"/>
              <a:gd name="connsiteY8" fmla="*/ 76193 h 83349"/>
              <a:gd name="connsiteX9" fmla="*/ 19608 w 45346"/>
              <a:gd name="connsiteY9" fmla="*/ 83353 h 83349"/>
              <a:gd name="connsiteX10" fmla="*/ 5629 w 45346"/>
              <a:gd name="connsiteY10" fmla="*/ 75426 h 83349"/>
              <a:gd name="connsiteX11" fmla="*/ 75 w 45346"/>
              <a:gd name="connsiteY11" fmla="*/ 56943 h 83349"/>
              <a:gd name="connsiteX12" fmla="*/ 8897 w 45346"/>
              <a:gd name="connsiteY12" fmla="*/ 56829 h 83349"/>
              <a:gd name="connsiteX13" fmla="*/ 13670 w 45346"/>
              <a:gd name="connsiteY13" fmla="*/ 71647 h 83349"/>
              <a:gd name="connsiteX14" fmla="*/ 24268 w 45346"/>
              <a:gd name="connsiteY14" fmla="*/ 76306 h 83349"/>
              <a:gd name="connsiteX15" fmla="*/ 32707 w 45346"/>
              <a:gd name="connsiteY15" fmla="*/ 73096 h 83349"/>
              <a:gd name="connsiteX16" fmla="*/ 36429 w 45346"/>
              <a:gd name="connsiteY16" fmla="*/ 66873 h 83349"/>
              <a:gd name="connsiteX17" fmla="*/ 36429 w 45346"/>
              <a:gd name="connsiteY17" fmla="*/ 45123 h 83349"/>
              <a:gd name="connsiteX18" fmla="*/ 34042 w 45346"/>
              <a:gd name="connsiteY18" fmla="*/ 40733 h 83349"/>
              <a:gd name="connsiteX19" fmla="*/ 25604 w 45346"/>
              <a:gd name="connsiteY19" fmla="*/ 37296 h 83349"/>
              <a:gd name="connsiteX20" fmla="*/ 25390 w 45346"/>
              <a:gd name="connsiteY20" fmla="*/ 37296 h 83349"/>
              <a:gd name="connsiteX21" fmla="*/ 20006 w 45346"/>
              <a:gd name="connsiteY21" fmla="*/ 38347 h 83349"/>
              <a:gd name="connsiteX22" fmla="*/ 14736 w 45346"/>
              <a:gd name="connsiteY22" fmla="*/ 41458 h 83349"/>
              <a:gd name="connsiteX23" fmla="*/ 10516 w 45346"/>
              <a:gd name="connsiteY23" fmla="*/ 47567 h 83349"/>
              <a:gd name="connsiteX24" fmla="*/ 8897 w 45346"/>
              <a:gd name="connsiteY24" fmla="*/ 56829 h 8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346" h="83349">
                <a:moveTo>
                  <a:pt x="75" y="56943"/>
                </a:moveTo>
                <a:cubicBezTo>
                  <a:pt x="75" y="49456"/>
                  <a:pt x="2078" y="43120"/>
                  <a:pt x="5956" y="37963"/>
                </a:cubicBezTo>
                <a:cubicBezTo>
                  <a:pt x="9962" y="32863"/>
                  <a:pt x="14736" y="30249"/>
                  <a:pt x="20276" y="30249"/>
                </a:cubicBezTo>
                <a:cubicBezTo>
                  <a:pt x="26044" y="30249"/>
                  <a:pt x="31542" y="32366"/>
                  <a:pt x="36756" y="36514"/>
                </a:cubicBezTo>
                <a:lnTo>
                  <a:pt x="36756" y="4"/>
                </a:lnTo>
                <a:lnTo>
                  <a:pt x="45421" y="4"/>
                </a:lnTo>
                <a:lnTo>
                  <a:pt x="45421" y="82088"/>
                </a:lnTo>
                <a:lnTo>
                  <a:pt x="36429" y="82088"/>
                </a:lnTo>
                <a:lnTo>
                  <a:pt x="36429" y="76193"/>
                </a:lnTo>
                <a:cubicBezTo>
                  <a:pt x="31542" y="80966"/>
                  <a:pt x="25945" y="83353"/>
                  <a:pt x="19608" y="83353"/>
                </a:cubicBezTo>
                <a:cubicBezTo>
                  <a:pt x="14011" y="83353"/>
                  <a:pt x="9351" y="80753"/>
                  <a:pt x="5629" y="75426"/>
                </a:cubicBezTo>
                <a:cubicBezTo>
                  <a:pt x="1964" y="70155"/>
                  <a:pt x="75" y="63989"/>
                  <a:pt x="75" y="56943"/>
                </a:cubicBezTo>
                <a:close/>
                <a:moveTo>
                  <a:pt x="8897" y="56829"/>
                </a:moveTo>
                <a:cubicBezTo>
                  <a:pt x="8897" y="63606"/>
                  <a:pt x="10516" y="68536"/>
                  <a:pt x="13670" y="71647"/>
                </a:cubicBezTo>
                <a:cubicBezTo>
                  <a:pt x="16895" y="74758"/>
                  <a:pt x="20390" y="76306"/>
                  <a:pt x="24268" y="76306"/>
                </a:cubicBezTo>
                <a:cubicBezTo>
                  <a:pt x="27493" y="76306"/>
                  <a:pt x="30263" y="75255"/>
                  <a:pt x="32707" y="73096"/>
                </a:cubicBezTo>
                <a:cubicBezTo>
                  <a:pt x="35207" y="70922"/>
                  <a:pt x="36429" y="68876"/>
                  <a:pt x="36429" y="66873"/>
                </a:cubicBezTo>
                <a:lnTo>
                  <a:pt x="36429" y="45123"/>
                </a:lnTo>
                <a:cubicBezTo>
                  <a:pt x="36429" y="43674"/>
                  <a:pt x="35648" y="42239"/>
                  <a:pt x="34042" y="40733"/>
                </a:cubicBezTo>
                <a:cubicBezTo>
                  <a:pt x="31599" y="38517"/>
                  <a:pt x="28828" y="37352"/>
                  <a:pt x="25604" y="37296"/>
                </a:cubicBezTo>
                <a:lnTo>
                  <a:pt x="25390" y="37296"/>
                </a:lnTo>
                <a:cubicBezTo>
                  <a:pt x="23558" y="37296"/>
                  <a:pt x="21782" y="37693"/>
                  <a:pt x="20006" y="38347"/>
                </a:cubicBezTo>
                <a:cubicBezTo>
                  <a:pt x="18230" y="39015"/>
                  <a:pt x="16455" y="40066"/>
                  <a:pt x="14736" y="41458"/>
                </a:cubicBezTo>
                <a:cubicBezTo>
                  <a:pt x="13002" y="42907"/>
                  <a:pt x="11568" y="44896"/>
                  <a:pt x="10516" y="47567"/>
                </a:cubicBezTo>
                <a:cubicBezTo>
                  <a:pt x="9451" y="50223"/>
                  <a:pt x="8897" y="53278"/>
                  <a:pt x="8897" y="56829"/>
                </a:cubicBezTo>
                <a:close/>
              </a:path>
            </a:pathLst>
          </a:custGeom>
          <a:solidFill>
            <a:srgbClr val="000000"/>
          </a:solidFill>
          <a:ln w="14206" cap="flat">
            <a:noFill/>
            <a:prstDash val="solid"/>
            <a:miter/>
          </a:ln>
        </p:spPr>
        <p:txBody>
          <a:bodyPr rtlCol="0" anchor="ctr"/>
          <a:lstStyle/>
          <a:p>
            <a:endParaRPr lang="en-AE"/>
          </a:p>
        </p:txBody>
      </p:sp>
      <p:sp>
        <p:nvSpPr>
          <p:cNvPr id="388" name="Freeform: Shape 387">
            <a:extLst>
              <a:ext uri="{FF2B5EF4-FFF2-40B4-BE49-F238E27FC236}">
                <a16:creationId xmlns:a16="http://schemas.microsoft.com/office/drawing/2014/main" id="{1CAB0E95-FBC1-BD49-98B5-252433818807}"/>
              </a:ext>
            </a:extLst>
          </p:cNvPr>
          <p:cNvSpPr/>
          <p:nvPr/>
        </p:nvSpPr>
        <p:spPr>
          <a:xfrm>
            <a:off x="5547683" y="2517637"/>
            <a:ext cx="67865" cy="84345"/>
          </a:xfrm>
          <a:custGeom>
            <a:avLst/>
            <a:gdLst>
              <a:gd name="connsiteX0" fmla="*/ 77 w 43173"/>
              <a:gd name="connsiteY0" fmla="*/ 26698 h 53657"/>
              <a:gd name="connsiteX1" fmla="*/ 6910 w 43173"/>
              <a:gd name="connsiteY1" fmla="*/ 7718 h 53657"/>
              <a:gd name="connsiteX2" fmla="*/ 23006 w 43173"/>
              <a:gd name="connsiteY2" fmla="*/ 4 h 53657"/>
              <a:gd name="connsiteX3" fmla="*/ 29441 w 43173"/>
              <a:gd name="connsiteY3" fmla="*/ 1112 h 53657"/>
              <a:gd name="connsiteX4" fmla="*/ 35650 w 43173"/>
              <a:gd name="connsiteY4" fmla="*/ 4664 h 53657"/>
              <a:gd name="connsiteX5" fmla="*/ 40863 w 43173"/>
              <a:gd name="connsiteY5" fmla="*/ 12151 h 53657"/>
              <a:gd name="connsiteX6" fmla="*/ 43250 w 43173"/>
              <a:gd name="connsiteY6" fmla="*/ 24084 h 53657"/>
              <a:gd name="connsiteX7" fmla="*/ 43250 w 43173"/>
              <a:gd name="connsiteY7" fmla="*/ 27366 h 53657"/>
              <a:gd name="connsiteX8" fmla="*/ 8018 w 43173"/>
              <a:gd name="connsiteY8" fmla="*/ 27366 h 53657"/>
              <a:gd name="connsiteX9" fmla="*/ 13232 w 43173"/>
              <a:gd name="connsiteY9" fmla="*/ 41288 h 53657"/>
              <a:gd name="connsiteX10" fmla="*/ 24824 w 43173"/>
              <a:gd name="connsiteY10" fmla="*/ 46615 h 53657"/>
              <a:gd name="connsiteX11" fmla="*/ 42085 w 43173"/>
              <a:gd name="connsiteY11" fmla="*/ 40350 h 53657"/>
              <a:gd name="connsiteX12" fmla="*/ 42810 w 43173"/>
              <a:gd name="connsiteY12" fmla="*/ 47837 h 53657"/>
              <a:gd name="connsiteX13" fmla="*/ 24824 w 43173"/>
              <a:gd name="connsiteY13" fmla="*/ 53662 h 53657"/>
              <a:gd name="connsiteX14" fmla="*/ 7024 w 43173"/>
              <a:gd name="connsiteY14" fmla="*/ 45678 h 53657"/>
              <a:gd name="connsiteX15" fmla="*/ 77 w 43173"/>
              <a:gd name="connsiteY15" fmla="*/ 26698 h 53657"/>
              <a:gd name="connsiteX16" fmla="*/ 8572 w 43173"/>
              <a:gd name="connsiteY16" fmla="*/ 21143 h 53657"/>
              <a:gd name="connsiteX17" fmla="*/ 36758 w 43173"/>
              <a:gd name="connsiteY17" fmla="*/ 21143 h 53657"/>
              <a:gd name="connsiteX18" fmla="*/ 34314 w 43173"/>
              <a:gd name="connsiteY18" fmla="*/ 13657 h 53657"/>
              <a:gd name="connsiteX19" fmla="*/ 30322 w 43173"/>
              <a:gd name="connsiteY19" fmla="*/ 9267 h 53657"/>
              <a:gd name="connsiteX20" fmla="*/ 26330 w 43173"/>
              <a:gd name="connsiteY20" fmla="*/ 7491 h 53657"/>
              <a:gd name="connsiteX21" fmla="*/ 23006 w 43173"/>
              <a:gd name="connsiteY21" fmla="*/ 7051 h 53657"/>
              <a:gd name="connsiteX22" fmla="*/ 13459 w 43173"/>
              <a:gd name="connsiteY22" fmla="*/ 11497 h 53657"/>
              <a:gd name="connsiteX23" fmla="*/ 8572 w 43173"/>
              <a:gd name="connsiteY23" fmla="*/ 21143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73" h="53657">
                <a:moveTo>
                  <a:pt x="77" y="26698"/>
                </a:moveTo>
                <a:cubicBezTo>
                  <a:pt x="77" y="19211"/>
                  <a:pt x="2349" y="12875"/>
                  <a:pt x="6910" y="7718"/>
                </a:cubicBezTo>
                <a:cubicBezTo>
                  <a:pt x="11513" y="2618"/>
                  <a:pt x="16897" y="4"/>
                  <a:pt x="23006" y="4"/>
                </a:cubicBezTo>
                <a:cubicBezTo>
                  <a:pt x="25279" y="4"/>
                  <a:pt x="27438" y="388"/>
                  <a:pt x="29441" y="1112"/>
                </a:cubicBezTo>
                <a:cubicBezTo>
                  <a:pt x="31544" y="1837"/>
                  <a:pt x="33604" y="3002"/>
                  <a:pt x="35650" y="4664"/>
                </a:cubicBezTo>
                <a:cubicBezTo>
                  <a:pt x="37766" y="6326"/>
                  <a:pt x="39542" y="8826"/>
                  <a:pt x="40863" y="12151"/>
                </a:cubicBezTo>
                <a:cubicBezTo>
                  <a:pt x="42255" y="15489"/>
                  <a:pt x="43037" y="19481"/>
                  <a:pt x="43250" y="24084"/>
                </a:cubicBezTo>
                <a:lnTo>
                  <a:pt x="43250" y="27366"/>
                </a:lnTo>
                <a:lnTo>
                  <a:pt x="8018" y="27366"/>
                </a:lnTo>
                <a:cubicBezTo>
                  <a:pt x="8245" y="33077"/>
                  <a:pt x="10021" y="37736"/>
                  <a:pt x="13232" y="41288"/>
                </a:cubicBezTo>
                <a:cubicBezTo>
                  <a:pt x="16513" y="44840"/>
                  <a:pt x="20392" y="46615"/>
                  <a:pt x="24824" y="46615"/>
                </a:cubicBezTo>
                <a:cubicBezTo>
                  <a:pt x="30606" y="46615"/>
                  <a:pt x="36374" y="44570"/>
                  <a:pt x="42085" y="40350"/>
                </a:cubicBezTo>
                <a:lnTo>
                  <a:pt x="42810" y="47837"/>
                </a:lnTo>
                <a:cubicBezTo>
                  <a:pt x="37042" y="51730"/>
                  <a:pt x="31047" y="53662"/>
                  <a:pt x="24824" y="53662"/>
                </a:cubicBezTo>
                <a:cubicBezTo>
                  <a:pt x="17622" y="53662"/>
                  <a:pt x="11683" y="51005"/>
                  <a:pt x="7024" y="45678"/>
                </a:cubicBezTo>
                <a:cubicBezTo>
                  <a:pt x="2406" y="40350"/>
                  <a:pt x="77" y="34029"/>
                  <a:pt x="77" y="26698"/>
                </a:cubicBezTo>
                <a:close/>
                <a:moveTo>
                  <a:pt x="8572" y="21143"/>
                </a:moveTo>
                <a:lnTo>
                  <a:pt x="36758" y="21143"/>
                </a:lnTo>
                <a:cubicBezTo>
                  <a:pt x="36317" y="18203"/>
                  <a:pt x="35536" y="15702"/>
                  <a:pt x="34314" y="13657"/>
                </a:cubicBezTo>
                <a:cubicBezTo>
                  <a:pt x="33149" y="11597"/>
                  <a:pt x="31828" y="10162"/>
                  <a:pt x="30322" y="9267"/>
                </a:cubicBezTo>
                <a:cubicBezTo>
                  <a:pt x="28887" y="8386"/>
                  <a:pt x="27552" y="7832"/>
                  <a:pt x="26330" y="7491"/>
                </a:cubicBezTo>
                <a:cubicBezTo>
                  <a:pt x="25222" y="7221"/>
                  <a:pt x="24114" y="7051"/>
                  <a:pt x="23006" y="7051"/>
                </a:cubicBezTo>
                <a:cubicBezTo>
                  <a:pt x="19170" y="7051"/>
                  <a:pt x="16002" y="8556"/>
                  <a:pt x="13459" y="11497"/>
                </a:cubicBezTo>
                <a:cubicBezTo>
                  <a:pt x="10959" y="14495"/>
                  <a:pt x="9353" y="17705"/>
                  <a:pt x="8572" y="21143"/>
                </a:cubicBezTo>
                <a:close/>
              </a:path>
            </a:pathLst>
          </a:custGeom>
          <a:solidFill>
            <a:srgbClr val="000000"/>
          </a:solidFill>
          <a:ln w="14206" cap="flat">
            <a:noFill/>
            <a:prstDash val="solid"/>
            <a:miter/>
          </a:ln>
        </p:spPr>
        <p:txBody>
          <a:bodyPr rtlCol="0" anchor="ctr"/>
          <a:lstStyle/>
          <a:p>
            <a:endParaRPr lang="en-AE"/>
          </a:p>
        </p:txBody>
      </p:sp>
      <p:sp>
        <p:nvSpPr>
          <p:cNvPr id="389" name="Freeform: Shape 388">
            <a:extLst>
              <a:ext uri="{FF2B5EF4-FFF2-40B4-BE49-F238E27FC236}">
                <a16:creationId xmlns:a16="http://schemas.microsoft.com/office/drawing/2014/main" id="{CCFC8C83-38C8-3A46-80A0-524926BE5B53}"/>
              </a:ext>
            </a:extLst>
          </p:cNvPr>
          <p:cNvSpPr/>
          <p:nvPr/>
        </p:nvSpPr>
        <p:spPr>
          <a:xfrm>
            <a:off x="5628724" y="2517637"/>
            <a:ext cx="63598" cy="84345"/>
          </a:xfrm>
          <a:custGeom>
            <a:avLst/>
            <a:gdLst>
              <a:gd name="connsiteX0" fmla="*/ 78 w 40459"/>
              <a:gd name="connsiteY0" fmla="*/ 39569 h 53657"/>
              <a:gd name="connsiteX1" fmla="*/ 3246 w 40459"/>
              <a:gd name="connsiteY1" fmla="*/ 32253 h 53657"/>
              <a:gd name="connsiteX2" fmla="*/ 11628 w 40459"/>
              <a:gd name="connsiteY2" fmla="*/ 27579 h 53657"/>
              <a:gd name="connsiteX3" fmla="*/ 21729 w 40459"/>
              <a:gd name="connsiteY3" fmla="*/ 25306 h 53657"/>
              <a:gd name="connsiteX4" fmla="*/ 31659 w 40459"/>
              <a:gd name="connsiteY4" fmla="*/ 24539 h 53657"/>
              <a:gd name="connsiteX5" fmla="*/ 31659 w 40459"/>
              <a:gd name="connsiteY5" fmla="*/ 20703 h 53657"/>
              <a:gd name="connsiteX6" fmla="*/ 28718 w 40459"/>
              <a:gd name="connsiteY6" fmla="*/ 10219 h 53657"/>
              <a:gd name="connsiteX7" fmla="*/ 21558 w 40459"/>
              <a:gd name="connsiteY7" fmla="*/ 6823 h 53657"/>
              <a:gd name="connsiteX8" fmla="*/ 4525 w 40459"/>
              <a:gd name="connsiteY8" fmla="*/ 12605 h 53657"/>
              <a:gd name="connsiteX9" fmla="*/ 3857 w 40459"/>
              <a:gd name="connsiteY9" fmla="*/ 5005 h 53657"/>
              <a:gd name="connsiteX10" fmla="*/ 21672 w 40459"/>
              <a:gd name="connsiteY10" fmla="*/ 4 h 53657"/>
              <a:gd name="connsiteX11" fmla="*/ 34771 w 40459"/>
              <a:gd name="connsiteY11" fmla="*/ 5161 h 53657"/>
              <a:gd name="connsiteX12" fmla="*/ 40538 w 40459"/>
              <a:gd name="connsiteY12" fmla="*/ 17705 h 53657"/>
              <a:gd name="connsiteX13" fmla="*/ 40538 w 40459"/>
              <a:gd name="connsiteY13" fmla="*/ 52397 h 53657"/>
              <a:gd name="connsiteX14" fmla="*/ 31929 w 40459"/>
              <a:gd name="connsiteY14" fmla="*/ 52397 h 53657"/>
              <a:gd name="connsiteX15" fmla="*/ 31929 w 40459"/>
              <a:gd name="connsiteY15" fmla="*/ 48391 h 53657"/>
              <a:gd name="connsiteX16" fmla="*/ 29827 w 40459"/>
              <a:gd name="connsiteY16" fmla="*/ 49897 h 53657"/>
              <a:gd name="connsiteX17" fmla="*/ 23391 w 40459"/>
              <a:gd name="connsiteY17" fmla="*/ 52284 h 53657"/>
              <a:gd name="connsiteX18" fmla="*/ 13063 w 40459"/>
              <a:gd name="connsiteY18" fmla="*/ 53662 h 53657"/>
              <a:gd name="connsiteX19" fmla="*/ 3303 w 40459"/>
              <a:gd name="connsiteY19" fmla="*/ 49059 h 53657"/>
              <a:gd name="connsiteX20" fmla="*/ 78 w 40459"/>
              <a:gd name="connsiteY20" fmla="*/ 39569 h 53657"/>
              <a:gd name="connsiteX21" fmla="*/ 8403 w 40459"/>
              <a:gd name="connsiteY21" fmla="*/ 39455 h 53657"/>
              <a:gd name="connsiteX22" fmla="*/ 11401 w 40459"/>
              <a:gd name="connsiteY22" fmla="*/ 44570 h 53657"/>
              <a:gd name="connsiteX23" fmla="*/ 18945 w 40459"/>
              <a:gd name="connsiteY23" fmla="*/ 46615 h 53657"/>
              <a:gd name="connsiteX24" fmla="*/ 27724 w 40459"/>
              <a:gd name="connsiteY24" fmla="*/ 44570 h 53657"/>
              <a:gd name="connsiteX25" fmla="*/ 31659 w 40459"/>
              <a:gd name="connsiteY25" fmla="*/ 37623 h 53657"/>
              <a:gd name="connsiteX26" fmla="*/ 31659 w 40459"/>
              <a:gd name="connsiteY26" fmla="*/ 30477 h 53657"/>
              <a:gd name="connsiteX27" fmla="*/ 24499 w 40459"/>
              <a:gd name="connsiteY27" fmla="*/ 30917 h 53657"/>
              <a:gd name="connsiteX28" fmla="*/ 17012 w 40459"/>
              <a:gd name="connsiteY28" fmla="*/ 32295 h 53657"/>
              <a:gd name="connsiteX29" fmla="*/ 10790 w 40459"/>
              <a:gd name="connsiteY29" fmla="*/ 35080 h 53657"/>
              <a:gd name="connsiteX30" fmla="*/ 8403 w 40459"/>
              <a:gd name="connsiteY30" fmla="*/ 39455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459" h="53657">
                <a:moveTo>
                  <a:pt x="78" y="39569"/>
                </a:moveTo>
                <a:cubicBezTo>
                  <a:pt x="78" y="36799"/>
                  <a:pt x="1129" y="34355"/>
                  <a:pt x="3246" y="32253"/>
                </a:cubicBezTo>
                <a:cubicBezTo>
                  <a:pt x="5406" y="30136"/>
                  <a:pt x="8190" y="28587"/>
                  <a:pt x="11628" y="27579"/>
                </a:cubicBezTo>
                <a:cubicBezTo>
                  <a:pt x="15066" y="26584"/>
                  <a:pt x="18447" y="25803"/>
                  <a:pt x="21729" y="25306"/>
                </a:cubicBezTo>
                <a:cubicBezTo>
                  <a:pt x="25053" y="24809"/>
                  <a:pt x="28321" y="24539"/>
                  <a:pt x="31659" y="24539"/>
                </a:cubicBezTo>
                <a:lnTo>
                  <a:pt x="31659" y="20703"/>
                </a:lnTo>
                <a:cubicBezTo>
                  <a:pt x="31489" y="15873"/>
                  <a:pt x="30551" y="12378"/>
                  <a:pt x="28718" y="10219"/>
                </a:cubicBezTo>
                <a:cubicBezTo>
                  <a:pt x="26829" y="8002"/>
                  <a:pt x="24442" y="6823"/>
                  <a:pt x="21558" y="6823"/>
                </a:cubicBezTo>
                <a:cubicBezTo>
                  <a:pt x="15734" y="6823"/>
                  <a:pt x="10066" y="8770"/>
                  <a:pt x="4525" y="12605"/>
                </a:cubicBezTo>
                <a:lnTo>
                  <a:pt x="3857" y="5005"/>
                </a:lnTo>
                <a:cubicBezTo>
                  <a:pt x="9568" y="1666"/>
                  <a:pt x="15507" y="4"/>
                  <a:pt x="21672" y="4"/>
                </a:cubicBezTo>
                <a:cubicBezTo>
                  <a:pt x="26886" y="4"/>
                  <a:pt x="31276" y="1723"/>
                  <a:pt x="34771" y="5161"/>
                </a:cubicBezTo>
                <a:cubicBezTo>
                  <a:pt x="38322" y="8599"/>
                  <a:pt x="40254" y="12818"/>
                  <a:pt x="40538" y="17705"/>
                </a:cubicBezTo>
                <a:lnTo>
                  <a:pt x="40538" y="52397"/>
                </a:lnTo>
                <a:lnTo>
                  <a:pt x="31929" y="52397"/>
                </a:lnTo>
                <a:lnTo>
                  <a:pt x="31929" y="48391"/>
                </a:lnTo>
                <a:cubicBezTo>
                  <a:pt x="31659" y="48732"/>
                  <a:pt x="30935" y="49229"/>
                  <a:pt x="29827" y="49897"/>
                </a:cubicBezTo>
                <a:cubicBezTo>
                  <a:pt x="28718" y="50565"/>
                  <a:pt x="26602" y="51389"/>
                  <a:pt x="23391" y="52284"/>
                </a:cubicBezTo>
                <a:cubicBezTo>
                  <a:pt x="20223" y="53221"/>
                  <a:pt x="16785" y="53662"/>
                  <a:pt x="13063" y="53662"/>
                </a:cubicBezTo>
                <a:cubicBezTo>
                  <a:pt x="8744" y="53662"/>
                  <a:pt x="5519" y="52170"/>
                  <a:pt x="3303" y="49059"/>
                </a:cubicBezTo>
                <a:cubicBezTo>
                  <a:pt x="1187" y="46005"/>
                  <a:pt x="78" y="42851"/>
                  <a:pt x="78" y="39569"/>
                </a:cubicBezTo>
                <a:close/>
                <a:moveTo>
                  <a:pt x="8403" y="39455"/>
                </a:moveTo>
                <a:cubicBezTo>
                  <a:pt x="8403" y="41515"/>
                  <a:pt x="9398" y="43178"/>
                  <a:pt x="11401" y="44570"/>
                </a:cubicBezTo>
                <a:cubicBezTo>
                  <a:pt x="13404" y="45948"/>
                  <a:pt x="15947" y="46615"/>
                  <a:pt x="18945" y="46615"/>
                </a:cubicBezTo>
                <a:cubicBezTo>
                  <a:pt x="22226" y="46615"/>
                  <a:pt x="25167" y="45948"/>
                  <a:pt x="27724" y="44570"/>
                </a:cubicBezTo>
                <a:cubicBezTo>
                  <a:pt x="30381" y="43178"/>
                  <a:pt x="31659" y="40904"/>
                  <a:pt x="31659" y="37623"/>
                </a:cubicBezTo>
                <a:lnTo>
                  <a:pt x="31659" y="30477"/>
                </a:lnTo>
                <a:cubicBezTo>
                  <a:pt x="29329" y="30477"/>
                  <a:pt x="26943" y="30633"/>
                  <a:pt x="24499" y="30917"/>
                </a:cubicBezTo>
                <a:cubicBezTo>
                  <a:pt x="22112" y="31187"/>
                  <a:pt x="19612" y="31684"/>
                  <a:pt x="17012" y="32295"/>
                </a:cubicBezTo>
                <a:cubicBezTo>
                  <a:pt x="14455" y="32906"/>
                  <a:pt x="12395" y="33801"/>
                  <a:pt x="10790" y="35080"/>
                </a:cubicBezTo>
                <a:cubicBezTo>
                  <a:pt x="9241" y="36358"/>
                  <a:pt x="8403" y="37793"/>
                  <a:pt x="8403" y="39455"/>
                </a:cubicBezTo>
                <a:close/>
              </a:path>
            </a:pathLst>
          </a:custGeom>
          <a:solidFill>
            <a:srgbClr val="000000"/>
          </a:solidFill>
          <a:ln w="14206" cap="flat">
            <a:noFill/>
            <a:prstDash val="solid"/>
            <a:miter/>
          </a:ln>
        </p:spPr>
        <p:txBody>
          <a:bodyPr rtlCol="0" anchor="ctr"/>
          <a:lstStyle/>
          <a:p>
            <a:endParaRPr lang="en-AE"/>
          </a:p>
        </p:txBody>
      </p:sp>
      <p:sp>
        <p:nvSpPr>
          <p:cNvPr id="390" name="Freeform: Shape 389">
            <a:extLst>
              <a:ext uri="{FF2B5EF4-FFF2-40B4-BE49-F238E27FC236}">
                <a16:creationId xmlns:a16="http://schemas.microsoft.com/office/drawing/2014/main" id="{ECC2C138-75EE-5774-F752-DB647549A1AD}"/>
              </a:ext>
            </a:extLst>
          </p:cNvPr>
          <p:cNvSpPr/>
          <p:nvPr/>
        </p:nvSpPr>
        <p:spPr>
          <a:xfrm>
            <a:off x="5770819" y="2469044"/>
            <a:ext cx="57323" cy="130950"/>
          </a:xfrm>
          <a:custGeom>
            <a:avLst/>
            <a:gdLst>
              <a:gd name="connsiteX0" fmla="*/ 81 w 36467"/>
              <a:gd name="connsiteY0" fmla="*/ 39412 h 83306"/>
              <a:gd name="connsiteX1" fmla="*/ 81 w 36467"/>
              <a:gd name="connsiteY1" fmla="*/ 32749 h 83306"/>
              <a:gd name="connsiteX2" fmla="*/ 8520 w 36467"/>
              <a:gd name="connsiteY2" fmla="*/ 32749 h 83306"/>
              <a:gd name="connsiteX3" fmla="*/ 8520 w 36467"/>
              <a:gd name="connsiteY3" fmla="*/ 24424 h 83306"/>
              <a:gd name="connsiteX4" fmla="*/ 8520 w 36467"/>
              <a:gd name="connsiteY4" fmla="*/ 23089 h 83306"/>
              <a:gd name="connsiteX5" fmla="*/ 8463 w 36467"/>
              <a:gd name="connsiteY5" fmla="*/ 21711 h 83306"/>
              <a:gd name="connsiteX6" fmla="*/ 14189 w 36467"/>
              <a:gd name="connsiteY6" fmla="*/ 5672 h 83306"/>
              <a:gd name="connsiteX7" fmla="*/ 27557 w 36467"/>
              <a:gd name="connsiteY7" fmla="*/ 4 h 83306"/>
              <a:gd name="connsiteX8" fmla="*/ 36549 w 36467"/>
              <a:gd name="connsiteY8" fmla="*/ 1225 h 83306"/>
              <a:gd name="connsiteX9" fmla="*/ 36549 w 36467"/>
              <a:gd name="connsiteY9" fmla="*/ 8883 h 83306"/>
              <a:gd name="connsiteX10" fmla="*/ 27329 w 36467"/>
              <a:gd name="connsiteY10" fmla="*/ 6951 h 83306"/>
              <a:gd name="connsiteX11" fmla="*/ 20070 w 36467"/>
              <a:gd name="connsiteY11" fmla="*/ 9224 h 83306"/>
              <a:gd name="connsiteX12" fmla="*/ 16731 w 36467"/>
              <a:gd name="connsiteY12" fmla="*/ 17264 h 83306"/>
              <a:gd name="connsiteX13" fmla="*/ 16731 w 36467"/>
              <a:gd name="connsiteY13" fmla="*/ 32749 h 83306"/>
              <a:gd name="connsiteX14" fmla="*/ 29617 w 36467"/>
              <a:gd name="connsiteY14" fmla="*/ 32749 h 83306"/>
              <a:gd name="connsiteX15" fmla="*/ 29617 w 36467"/>
              <a:gd name="connsiteY15" fmla="*/ 39412 h 83306"/>
              <a:gd name="connsiteX16" fmla="*/ 17072 w 36467"/>
              <a:gd name="connsiteY16" fmla="*/ 39412 h 83306"/>
              <a:gd name="connsiteX17" fmla="*/ 17072 w 36467"/>
              <a:gd name="connsiteY17" fmla="*/ 83310 h 83306"/>
              <a:gd name="connsiteX18" fmla="*/ 8577 w 36467"/>
              <a:gd name="connsiteY18" fmla="*/ 83310 h 83306"/>
              <a:gd name="connsiteX19" fmla="*/ 8577 w 36467"/>
              <a:gd name="connsiteY19" fmla="*/ 39412 h 8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467" h="83306">
                <a:moveTo>
                  <a:pt x="81" y="39412"/>
                </a:moveTo>
                <a:lnTo>
                  <a:pt x="81" y="32749"/>
                </a:lnTo>
                <a:lnTo>
                  <a:pt x="8520" y="32749"/>
                </a:lnTo>
                <a:lnTo>
                  <a:pt x="8520" y="24424"/>
                </a:lnTo>
                <a:cubicBezTo>
                  <a:pt x="8520" y="24140"/>
                  <a:pt x="8520" y="23700"/>
                  <a:pt x="8520" y="23089"/>
                </a:cubicBezTo>
                <a:cubicBezTo>
                  <a:pt x="8463" y="22478"/>
                  <a:pt x="8463" y="22038"/>
                  <a:pt x="8463" y="21711"/>
                </a:cubicBezTo>
                <a:cubicBezTo>
                  <a:pt x="8463" y="14764"/>
                  <a:pt x="10353" y="9437"/>
                  <a:pt x="14189" y="5672"/>
                </a:cubicBezTo>
                <a:cubicBezTo>
                  <a:pt x="18010" y="1893"/>
                  <a:pt x="22514" y="4"/>
                  <a:pt x="27557" y="4"/>
                </a:cubicBezTo>
                <a:cubicBezTo>
                  <a:pt x="30384" y="4"/>
                  <a:pt x="33381" y="444"/>
                  <a:pt x="36549" y="1225"/>
                </a:cubicBezTo>
                <a:lnTo>
                  <a:pt x="36549" y="8883"/>
                </a:lnTo>
                <a:cubicBezTo>
                  <a:pt x="33268" y="7604"/>
                  <a:pt x="30228" y="6951"/>
                  <a:pt x="27329" y="6951"/>
                </a:cubicBezTo>
                <a:cubicBezTo>
                  <a:pt x="24730" y="6951"/>
                  <a:pt x="22343" y="7718"/>
                  <a:pt x="20070" y="9224"/>
                </a:cubicBezTo>
                <a:cubicBezTo>
                  <a:pt x="17839" y="10772"/>
                  <a:pt x="16731" y="13443"/>
                  <a:pt x="16731" y="17264"/>
                </a:cubicBezTo>
                <a:lnTo>
                  <a:pt x="16731" y="32749"/>
                </a:lnTo>
                <a:lnTo>
                  <a:pt x="29617" y="32749"/>
                </a:lnTo>
                <a:lnTo>
                  <a:pt x="29617" y="39412"/>
                </a:lnTo>
                <a:lnTo>
                  <a:pt x="17072" y="39412"/>
                </a:lnTo>
                <a:lnTo>
                  <a:pt x="17072" y="83310"/>
                </a:lnTo>
                <a:lnTo>
                  <a:pt x="8577" y="83310"/>
                </a:lnTo>
                <a:lnTo>
                  <a:pt x="8577" y="39412"/>
                </a:lnTo>
                <a:close/>
              </a:path>
            </a:pathLst>
          </a:custGeom>
          <a:solidFill>
            <a:srgbClr val="000000"/>
          </a:solidFill>
          <a:ln w="14206" cap="flat">
            <a:noFill/>
            <a:prstDash val="solid"/>
            <a:miter/>
          </a:ln>
        </p:spPr>
        <p:txBody>
          <a:bodyPr rtlCol="0" anchor="ctr"/>
          <a:lstStyle/>
          <a:p>
            <a:endParaRPr lang="en-AE"/>
          </a:p>
        </p:txBody>
      </p:sp>
      <p:sp>
        <p:nvSpPr>
          <p:cNvPr id="391" name="Freeform: Shape 390">
            <a:extLst>
              <a:ext uri="{FF2B5EF4-FFF2-40B4-BE49-F238E27FC236}">
                <a16:creationId xmlns:a16="http://schemas.microsoft.com/office/drawing/2014/main" id="{A2AA530E-FE09-2BBC-2006-B1B2D540B701}"/>
              </a:ext>
            </a:extLst>
          </p:cNvPr>
          <p:cNvSpPr/>
          <p:nvPr/>
        </p:nvSpPr>
        <p:spPr>
          <a:xfrm>
            <a:off x="5825777" y="2517637"/>
            <a:ext cx="78516" cy="84345"/>
          </a:xfrm>
          <a:custGeom>
            <a:avLst/>
            <a:gdLst>
              <a:gd name="connsiteX0" fmla="*/ 83 w 49949"/>
              <a:gd name="connsiteY0" fmla="*/ 27252 h 53657"/>
              <a:gd name="connsiteX1" fmla="*/ 7413 w 49949"/>
              <a:gd name="connsiteY1" fmla="*/ 7889 h 53657"/>
              <a:gd name="connsiteX2" fmla="*/ 25001 w 49949"/>
              <a:gd name="connsiteY2" fmla="*/ 4 h 53657"/>
              <a:gd name="connsiteX3" fmla="*/ 42873 w 49949"/>
              <a:gd name="connsiteY3" fmla="*/ 8272 h 53657"/>
              <a:gd name="connsiteX4" fmla="*/ 50033 w 49949"/>
              <a:gd name="connsiteY4" fmla="*/ 27366 h 53657"/>
              <a:gd name="connsiteX5" fmla="*/ 42489 w 49949"/>
              <a:gd name="connsiteY5" fmla="*/ 46175 h 53657"/>
              <a:gd name="connsiteX6" fmla="*/ 25001 w 49949"/>
              <a:gd name="connsiteY6" fmla="*/ 53662 h 53657"/>
              <a:gd name="connsiteX7" fmla="*/ 7527 w 49949"/>
              <a:gd name="connsiteY7" fmla="*/ 46118 h 53657"/>
              <a:gd name="connsiteX8" fmla="*/ 83 w 49949"/>
              <a:gd name="connsiteY8" fmla="*/ 27252 h 53657"/>
              <a:gd name="connsiteX9" fmla="*/ 8962 w 49949"/>
              <a:gd name="connsiteY9" fmla="*/ 26144 h 53657"/>
              <a:gd name="connsiteX10" fmla="*/ 13792 w 49949"/>
              <a:gd name="connsiteY10" fmla="*/ 41231 h 53657"/>
              <a:gd name="connsiteX11" fmla="*/ 25001 w 49949"/>
              <a:gd name="connsiteY11" fmla="*/ 46346 h 53657"/>
              <a:gd name="connsiteX12" fmla="*/ 36210 w 49949"/>
              <a:gd name="connsiteY12" fmla="*/ 41174 h 53657"/>
              <a:gd name="connsiteX13" fmla="*/ 41040 w 49949"/>
              <a:gd name="connsiteY13" fmla="*/ 26144 h 53657"/>
              <a:gd name="connsiteX14" fmla="*/ 36210 w 49949"/>
              <a:gd name="connsiteY14" fmla="*/ 11824 h 53657"/>
              <a:gd name="connsiteX15" fmla="*/ 25001 w 49949"/>
              <a:gd name="connsiteY15" fmla="*/ 7051 h 53657"/>
              <a:gd name="connsiteX16" fmla="*/ 13849 w 49949"/>
              <a:gd name="connsiteY16" fmla="*/ 11824 h 53657"/>
              <a:gd name="connsiteX17" fmla="*/ 8962 w 49949"/>
              <a:gd name="connsiteY17" fmla="*/ 26144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949" h="53657">
                <a:moveTo>
                  <a:pt x="83" y="27252"/>
                </a:moveTo>
                <a:cubicBezTo>
                  <a:pt x="83" y="19595"/>
                  <a:pt x="2527" y="13159"/>
                  <a:pt x="7413" y="7889"/>
                </a:cubicBezTo>
                <a:cubicBezTo>
                  <a:pt x="12357" y="2675"/>
                  <a:pt x="18239" y="4"/>
                  <a:pt x="25001" y="4"/>
                </a:cubicBezTo>
                <a:cubicBezTo>
                  <a:pt x="32161" y="4"/>
                  <a:pt x="38099" y="2774"/>
                  <a:pt x="42873" y="8272"/>
                </a:cubicBezTo>
                <a:cubicBezTo>
                  <a:pt x="47646" y="13770"/>
                  <a:pt x="50033" y="20149"/>
                  <a:pt x="50033" y="27366"/>
                </a:cubicBezTo>
                <a:cubicBezTo>
                  <a:pt x="50033" y="34909"/>
                  <a:pt x="47533" y="41174"/>
                  <a:pt x="42489" y="46175"/>
                </a:cubicBezTo>
                <a:cubicBezTo>
                  <a:pt x="37489" y="51176"/>
                  <a:pt x="31664" y="53662"/>
                  <a:pt x="25001" y="53662"/>
                </a:cubicBezTo>
                <a:cubicBezTo>
                  <a:pt x="18353" y="53662"/>
                  <a:pt x="12514" y="51176"/>
                  <a:pt x="7527" y="46118"/>
                </a:cubicBezTo>
                <a:cubicBezTo>
                  <a:pt x="2583" y="41075"/>
                  <a:pt x="83" y="34796"/>
                  <a:pt x="83" y="27252"/>
                </a:cubicBezTo>
                <a:close/>
                <a:moveTo>
                  <a:pt x="8962" y="26144"/>
                </a:moveTo>
                <a:cubicBezTo>
                  <a:pt x="8962" y="32807"/>
                  <a:pt x="10581" y="37850"/>
                  <a:pt x="13792" y="41231"/>
                </a:cubicBezTo>
                <a:cubicBezTo>
                  <a:pt x="17017" y="44683"/>
                  <a:pt x="20782" y="46346"/>
                  <a:pt x="25001" y="46346"/>
                </a:cubicBezTo>
                <a:cubicBezTo>
                  <a:pt x="29277" y="46346"/>
                  <a:pt x="32999" y="44627"/>
                  <a:pt x="36210" y="41174"/>
                </a:cubicBezTo>
                <a:cubicBezTo>
                  <a:pt x="39435" y="37736"/>
                  <a:pt x="41040" y="32750"/>
                  <a:pt x="41040" y="26144"/>
                </a:cubicBezTo>
                <a:cubicBezTo>
                  <a:pt x="41040" y="19822"/>
                  <a:pt x="39435" y="15049"/>
                  <a:pt x="36210" y="11824"/>
                </a:cubicBezTo>
                <a:cubicBezTo>
                  <a:pt x="32999" y="8656"/>
                  <a:pt x="29277" y="7051"/>
                  <a:pt x="25001" y="7051"/>
                </a:cubicBezTo>
                <a:cubicBezTo>
                  <a:pt x="20838" y="7051"/>
                  <a:pt x="17131" y="8656"/>
                  <a:pt x="13849" y="11824"/>
                </a:cubicBezTo>
                <a:cubicBezTo>
                  <a:pt x="10638" y="15049"/>
                  <a:pt x="8962" y="19822"/>
                  <a:pt x="8962" y="26144"/>
                </a:cubicBezTo>
                <a:close/>
              </a:path>
            </a:pathLst>
          </a:custGeom>
          <a:solidFill>
            <a:srgbClr val="000000"/>
          </a:solidFill>
          <a:ln w="14206" cap="flat">
            <a:noFill/>
            <a:prstDash val="solid"/>
            <a:miter/>
          </a:ln>
        </p:spPr>
        <p:txBody>
          <a:bodyPr rtlCol="0" anchor="ctr"/>
          <a:lstStyle/>
          <a:p>
            <a:endParaRPr lang="en-AE"/>
          </a:p>
        </p:txBody>
      </p:sp>
      <p:sp>
        <p:nvSpPr>
          <p:cNvPr id="392" name="Freeform: Shape 391">
            <a:extLst>
              <a:ext uri="{FF2B5EF4-FFF2-40B4-BE49-F238E27FC236}">
                <a16:creationId xmlns:a16="http://schemas.microsoft.com/office/drawing/2014/main" id="{4C58E9C0-5F97-07A5-0EC7-1E5D182267EA}"/>
              </a:ext>
            </a:extLst>
          </p:cNvPr>
          <p:cNvSpPr/>
          <p:nvPr/>
        </p:nvSpPr>
        <p:spPr>
          <a:xfrm>
            <a:off x="5919299" y="2518687"/>
            <a:ext cx="43791" cy="81308"/>
          </a:xfrm>
          <a:custGeom>
            <a:avLst/>
            <a:gdLst>
              <a:gd name="connsiteX0" fmla="*/ 85 w 27858"/>
              <a:gd name="connsiteY0" fmla="*/ 51730 h 51725"/>
              <a:gd name="connsiteX1" fmla="*/ 85 w 27858"/>
              <a:gd name="connsiteY1" fmla="*/ 558 h 51725"/>
              <a:gd name="connsiteX2" fmla="*/ 8026 w 27858"/>
              <a:gd name="connsiteY2" fmla="*/ 558 h 51725"/>
              <a:gd name="connsiteX3" fmla="*/ 8026 w 27858"/>
              <a:gd name="connsiteY3" fmla="*/ 10829 h 51725"/>
              <a:gd name="connsiteX4" fmla="*/ 11293 w 27858"/>
              <a:gd name="connsiteY4" fmla="*/ 6667 h 51725"/>
              <a:gd name="connsiteX5" fmla="*/ 17843 w 27858"/>
              <a:gd name="connsiteY5" fmla="*/ 2391 h 51725"/>
              <a:gd name="connsiteX6" fmla="*/ 27943 w 27858"/>
              <a:gd name="connsiteY6" fmla="*/ 4 h 51725"/>
              <a:gd name="connsiteX7" fmla="*/ 27943 w 27858"/>
              <a:gd name="connsiteY7" fmla="*/ 7605 h 51725"/>
              <a:gd name="connsiteX8" fmla="*/ 22005 w 27858"/>
              <a:gd name="connsiteY8" fmla="*/ 8713 h 51725"/>
              <a:gd name="connsiteX9" fmla="*/ 15783 w 27858"/>
              <a:gd name="connsiteY9" fmla="*/ 11767 h 51725"/>
              <a:gd name="connsiteX10" fmla="*/ 10569 w 27858"/>
              <a:gd name="connsiteY10" fmla="*/ 18203 h 51725"/>
              <a:gd name="connsiteX11" fmla="*/ 8580 w 27858"/>
              <a:gd name="connsiteY11" fmla="*/ 28303 h 51725"/>
              <a:gd name="connsiteX12" fmla="*/ 8580 w 27858"/>
              <a:gd name="connsiteY12" fmla="*/ 51730 h 5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858" h="51725">
                <a:moveTo>
                  <a:pt x="85" y="51730"/>
                </a:moveTo>
                <a:lnTo>
                  <a:pt x="85" y="558"/>
                </a:lnTo>
                <a:lnTo>
                  <a:pt x="8026" y="558"/>
                </a:lnTo>
                <a:lnTo>
                  <a:pt x="8026" y="10829"/>
                </a:lnTo>
                <a:cubicBezTo>
                  <a:pt x="8964" y="9380"/>
                  <a:pt x="10072" y="7988"/>
                  <a:pt x="11293" y="6667"/>
                </a:cubicBezTo>
                <a:cubicBezTo>
                  <a:pt x="12629" y="5332"/>
                  <a:pt x="14788" y="3939"/>
                  <a:pt x="17843" y="2391"/>
                </a:cubicBezTo>
                <a:cubicBezTo>
                  <a:pt x="20954" y="885"/>
                  <a:pt x="24278" y="118"/>
                  <a:pt x="27943" y="4"/>
                </a:cubicBezTo>
                <a:lnTo>
                  <a:pt x="27943" y="7605"/>
                </a:lnTo>
                <a:cubicBezTo>
                  <a:pt x="25997" y="7718"/>
                  <a:pt x="24008" y="8102"/>
                  <a:pt x="22005" y="8713"/>
                </a:cubicBezTo>
                <a:cubicBezTo>
                  <a:pt x="20059" y="9380"/>
                  <a:pt x="18013" y="10375"/>
                  <a:pt x="15783" y="11767"/>
                </a:cubicBezTo>
                <a:cubicBezTo>
                  <a:pt x="13680" y="13216"/>
                  <a:pt x="11904" y="15319"/>
                  <a:pt x="10569" y="18203"/>
                </a:cubicBezTo>
                <a:cubicBezTo>
                  <a:pt x="9233" y="21086"/>
                  <a:pt x="8580" y="24482"/>
                  <a:pt x="8580" y="28303"/>
                </a:cubicBezTo>
                <a:lnTo>
                  <a:pt x="8580" y="51730"/>
                </a:lnTo>
                <a:close/>
              </a:path>
            </a:pathLst>
          </a:custGeom>
          <a:solidFill>
            <a:srgbClr val="000000"/>
          </a:solidFill>
          <a:ln w="14206" cap="flat">
            <a:noFill/>
            <a:prstDash val="solid"/>
            <a:miter/>
          </a:ln>
        </p:spPr>
        <p:txBody>
          <a:bodyPr rtlCol="0" anchor="ctr"/>
          <a:lstStyle/>
          <a:p>
            <a:endParaRPr lang="en-AE"/>
          </a:p>
        </p:txBody>
      </p:sp>
      <p:sp>
        <p:nvSpPr>
          <p:cNvPr id="393" name="Freeform: Shape 392">
            <a:extLst>
              <a:ext uri="{FF2B5EF4-FFF2-40B4-BE49-F238E27FC236}">
                <a16:creationId xmlns:a16="http://schemas.microsoft.com/office/drawing/2014/main" id="{C78A68F0-C6C8-0700-3ABC-E7359A2CB055}"/>
              </a:ext>
            </a:extLst>
          </p:cNvPr>
          <p:cNvSpPr/>
          <p:nvPr/>
        </p:nvSpPr>
        <p:spPr>
          <a:xfrm>
            <a:off x="6042301" y="2476033"/>
            <a:ext cx="101964" cy="124028"/>
          </a:xfrm>
          <a:custGeom>
            <a:avLst/>
            <a:gdLst>
              <a:gd name="connsiteX0" fmla="*/ 88 w 64866"/>
              <a:gd name="connsiteY0" fmla="*/ 78864 h 78902"/>
              <a:gd name="connsiteX1" fmla="*/ 88 w 64866"/>
              <a:gd name="connsiteY1" fmla="*/ 4 h 78902"/>
              <a:gd name="connsiteX2" fmla="*/ 28004 w 64866"/>
              <a:gd name="connsiteY2" fmla="*/ 4 h 78902"/>
              <a:gd name="connsiteX3" fmla="*/ 47580 w 64866"/>
              <a:gd name="connsiteY3" fmla="*/ 5331 h 78902"/>
              <a:gd name="connsiteX4" fmla="*/ 60408 w 64866"/>
              <a:gd name="connsiteY4" fmla="*/ 20148 h 78902"/>
              <a:gd name="connsiteX5" fmla="*/ 64955 w 64866"/>
              <a:gd name="connsiteY5" fmla="*/ 40009 h 78902"/>
              <a:gd name="connsiteX6" fmla="*/ 55635 w 64866"/>
              <a:gd name="connsiteY6" fmla="*/ 66476 h 78902"/>
              <a:gd name="connsiteX7" fmla="*/ 33715 w 64866"/>
              <a:gd name="connsiteY7" fmla="*/ 78636 h 78902"/>
              <a:gd name="connsiteX8" fmla="*/ 28217 w 64866"/>
              <a:gd name="connsiteY8" fmla="*/ 78906 h 78902"/>
              <a:gd name="connsiteX9" fmla="*/ 9961 w 64866"/>
              <a:gd name="connsiteY9" fmla="*/ 72471 h 78902"/>
              <a:gd name="connsiteX10" fmla="*/ 26228 w 64866"/>
              <a:gd name="connsiteY10" fmla="*/ 72471 h 78902"/>
              <a:gd name="connsiteX11" fmla="*/ 48362 w 64866"/>
              <a:gd name="connsiteY11" fmla="*/ 62043 h 78902"/>
              <a:gd name="connsiteX12" fmla="*/ 55081 w 64866"/>
              <a:gd name="connsiteY12" fmla="*/ 40123 h 78902"/>
              <a:gd name="connsiteX13" fmla="*/ 47481 w 64866"/>
              <a:gd name="connsiteY13" fmla="*/ 16043 h 78902"/>
              <a:gd name="connsiteX14" fmla="*/ 26228 w 64866"/>
              <a:gd name="connsiteY14" fmla="*/ 6326 h 78902"/>
              <a:gd name="connsiteX15" fmla="*/ 9961 w 64866"/>
              <a:gd name="connsiteY15" fmla="*/ 6326 h 7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866" h="78902">
                <a:moveTo>
                  <a:pt x="88" y="78864"/>
                </a:moveTo>
                <a:lnTo>
                  <a:pt x="88" y="4"/>
                </a:lnTo>
                <a:lnTo>
                  <a:pt x="28004" y="4"/>
                </a:lnTo>
                <a:cubicBezTo>
                  <a:pt x="35604" y="4"/>
                  <a:pt x="42153" y="1779"/>
                  <a:pt x="47580" y="5331"/>
                </a:cubicBezTo>
                <a:cubicBezTo>
                  <a:pt x="53135" y="8996"/>
                  <a:pt x="57411" y="13926"/>
                  <a:pt x="60408" y="20148"/>
                </a:cubicBezTo>
                <a:cubicBezTo>
                  <a:pt x="63463" y="26413"/>
                  <a:pt x="64955" y="33019"/>
                  <a:pt x="64955" y="40009"/>
                </a:cubicBezTo>
                <a:cubicBezTo>
                  <a:pt x="64955" y="50550"/>
                  <a:pt x="61843" y="59372"/>
                  <a:pt x="55635" y="66476"/>
                </a:cubicBezTo>
                <a:cubicBezTo>
                  <a:pt x="49413" y="73579"/>
                  <a:pt x="42153" y="77642"/>
                  <a:pt x="33715" y="78636"/>
                </a:cubicBezTo>
                <a:cubicBezTo>
                  <a:pt x="32493" y="78807"/>
                  <a:pt x="30660" y="78906"/>
                  <a:pt x="28217" y="78906"/>
                </a:cubicBezTo>
                <a:close/>
                <a:moveTo>
                  <a:pt x="9961" y="72471"/>
                </a:moveTo>
                <a:lnTo>
                  <a:pt x="26228" y="72471"/>
                </a:lnTo>
                <a:cubicBezTo>
                  <a:pt x="35718" y="72471"/>
                  <a:pt x="43091" y="69033"/>
                  <a:pt x="48362" y="62043"/>
                </a:cubicBezTo>
                <a:cubicBezTo>
                  <a:pt x="52865" y="56219"/>
                  <a:pt x="55081" y="48888"/>
                  <a:pt x="55081" y="40123"/>
                </a:cubicBezTo>
                <a:cubicBezTo>
                  <a:pt x="55081" y="30519"/>
                  <a:pt x="52581" y="22478"/>
                  <a:pt x="47481" y="16043"/>
                </a:cubicBezTo>
                <a:cubicBezTo>
                  <a:pt x="42480" y="9607"/>
                  <a:pt x="35377" y="6326"/>
                  <a:pt x="26228" y="6326"/>
                </a:cubicBezTo>
                <a:lnTo>
                  <a:pt x="9961" y="6326"/>
                </a:lnTo>
                <a:close/>
              </a:path>
            </a:pathLst>
          </a:custGeom>
          <a:solidFill>
            <a:srgbClr val="000000"/>
          </a:solidFill>
          <a:ln w="14206" cap="flat">
            <a:noFill/>
            <a:prstDash val="solid"/>
            <a:miter/>
          </a:ln>
        </p:spPr>
        <p:txBody>
          <a:bodyPr rtlCol="0" anchor="ctr"/>
          <a:lstStyle/>
          <a:p>
            <a:endParaRPr lang="en-AE"/>
          </a:p>
        </p:txBody>
      </p:sp>
      <p:sp>
        <p:nvSpPr>
          <p:cNvPr id="394" name="Freeform: Shape 393">
            <a:extLst>
              <a:ext uri="{FF2B5EF4-FFF2-40B4-BE49-F238E27FC236}">
                <a16:creationId xmlns:a16="http://schemas.microsoft.com/office/drawing/2014/main" id="{C7A638CF-D9B9-4E11-5003-3F5530863F86}"/>
              </a:ext>
            </a:extLst>
          </p:cNvPr>
          <p:cNvSpPr/>
          <p:nvPr/>
        </p:nvSpPr>
        <p:spPr>
          <a:xfrm>
            <a:off x="6171399" y="2476033"/>
            <a:ext cx="91759" cy="124028"/>
          </a:xfrm>
          <a:custGeom>
            <a:avLst/>
            <a:gdLst>
              <a:gd name="connsiteX0" fmla="*/ 91 w 58374"/>
              <a:gd name="connsiteY0" fmla="*/ 78864 h 78902"/>
              <a:gd name="connsiteX1" fmla="*/ 91 w 58374"/>
              <a:gd name="connsiteY1" fmla="*/ 4 h 78902"/>
              <a:gd name="connsiteX2" fmla="*/ 25279 w 58374"/>
              <a:gd name="connsiteY2" fmla="*/ 4 h 78902"/>
              <a:gd name="connsiteX3" fmla="*/ 39215 w 58374"/>
              <a:gd name="connsiteY3" fmla="*/ 1936 h 78902"/>
              <a:gd name="connsiteX4" fmla="*/ 48648 w 58374"/>
              <a:gd name="connsiteY4" fmla="*/ 6936 h 78902"/>
              <a:gd name="connsiteX5" fmla="*/ 53649 w 58374"/>
              <a:gd name="connsiteY5" fmla="*/ 13315 h 78902"/>
              <a:gd name="connsiteX6" fmla="*/ 55311 w 58374"/>
              <a:gd name="connsiteY6" fmla="*/ 19751 h 78902"/>
              <a:gd name="connsiteX7" fmla="*/ 50424 w 58374"/>
              <a:gd name="connsiteY7" fmla="*/ 30349 h 78902"/>
              <a:gd name="connsiteX8" fmla="*/ 36218 w 58374"/>
              <a:gd name="connsiteY8" fmla="*/ 37622 h 78902"/>
              <a:gd name="connsiteX9" fmla="*/ 51873 w 58374"/>
              <a:gd name="connsiteY9" fmla="*/ 44512 h 78902"/>
              <a:gd name="connsiteX10" fmla="*/ 58465 w 58374"/>
              <a:gd name="connsiteY10" fmla="*/ 57497 h 78902"/>
              <a:gd name="connsiteX11" fmla="*/ 51262 w 58374"/>
              <a:gd name="connsiteY11" fmla="*/ 71704 h 78902"/>
              <a:gd name="connsiteX12" fmla="*/ 34058 w 58374"/>
              <a:gd name="connsiteY12" fmla="*/ 78636 h 78902"/>
              <a:gd name="connsiteX13" fmla="*/ 28276 w 58374"/>
              <a:gd name="connsiteY13" fmla="*/ 78906 h 78902"/>
              <a:gd name="connsiteX14" fmla="*/ 9637 w 58374"/>
              <a:gd name="connsiteY14" fmla="*/ 72471 h 78902"/>
              <a:gd name="connsiteX15" fmla="*/ 25733 w 58374"/>
              <a:gd name="connsiteY15" fmla="*/ 72471 h 78902"/>
              <a:gd name="connsiteX16" fmla="*/ 43207 w 58374"/>
              <a:gd name="connsiteY16" fmla="*/ 67697 h 78902"/>
              <a:gd name="connsiteX17" fmla="*/ 49146 w 58374"/>
              <a:gd name="connsiteY17" fmla="*/ 57383 h 78902"/>
              <a:gd name="connsiteX18" fmla="*/ 43207 w 58374"/>
              <a:gd name="connsiteY18" fmla="*/ 46729 h 78902"/>
              <a:gd name="connsiteX19" fmla="*/ 29058 w 58374"/>
              <a:gd name="connsiteY19" fmla="*/ 41458 h 78902"/>
              <a:gd name="connsiteX20" fmla="*/ 23233 w 58374"/>
              <a:gd name="connsiteY20" fmla="*/ 41344 h 78902"/>
              <a:gd name="connsiteX21" fmla="*/ 9751 w 58374"/>
              <a:gd name="connsiteY21" fmla="*/ 41344 h 78902"/>
              <a:gd name="connsiteX22" fmla="*/ 9637 w 58374"/>
              <a:gd name="connsiteY22" fmla="*/ 45564 h 78902"/>
              <a:gd name="connsiteX23" fmla="*/ 9637 w 58374"/>
              <a:gd name="connsiteY23" fmla="*/ 34298 h 78902"/>
              <a:gd name="connsiteX24" fmla="*/ 23233 w 58374"/>
              <a:gd name="connsiteY24" fmla="*/ 34298 h 78902"/>
              <a:gd name="connsiteX25" fmla="*/ 40096 w 58374"/>
              <a:gd name="connsiteY25" fmla="*/ 29851 h 78902"/>
              <a:gd name="connsiteX26" fmla="*/ 46318 w 58374"/>
              <a:gd name="connsiteY26" fmla="*/ 19864 h 78902"/>
              <a:gd name="connsiteX27" fmla="*/ 40437 w 58374"/>
              <a:gd name="connsiteY27" fmla="*/ 10602 h 78902"/>
              <a:gd name="connsiteX28" fmla="*/ 22679 w 58374"/>
              <a:gd name="connsiteY28" fmla="*/ 6326 h 78902"/>
              <a:gd name="connsiteX29" fmla="*/ 9751 w 58374"/>
              <a:gd name="connsiteY29" fmla="*/ 6326 h 78902"/>
              <a:gd name="connsiteX30" fmla="*/ 9637 w 58374"/>
              <a:gd name="connsiteY30" fmla="*/ 10318 h 7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374" h="78902">
                <a:moveTo>
                  <a:pt x="91" y="78864"/>
                </a:moveTo>
                <a:lnTo>
                  <a:pt x="91" y="4"/>
                </a:lnTo>
                <a:lnTo>
                  <a:pt x="25279" y="4"/>
                </a:lnTo>
                <a:cubicBezTo>
                  <a:pt x="30507" y="4"/>
                  <a:pt x="35166" y="671"/>
                  <a:pt x="39215" y="1936"/>
                </a:cubicBezTo>
                <a:cubicBezTo>
                  <a:pt x="43321" y="3214"/>
                  <a:pt x="46432" y="4876"/>
                  <a:pt x="48648" y="6936"/>
                </a:cubicBezTo>
                <a:cubicBezTo>
                  <a:pt x="50921" y="8996"/>
                  <a:pt x="52584" y="11099"/>
                  <a:pt x="53649" y="13315"/>
                </a:cubicBezTo>
                <a:cubicBezTo>
                  <a:pt x="54757" y="15531"/>
                  <a:pt x="55311" y="17648"/>
                  <a:pt x="55311" y="19751"/>
                </a:cubicBezTo>
                <a:cubicBezTo>
                  <a:pt x="55311" y="23530"/>
                  <a:pt x="53691" y="27081"/>
                  <a:pt x="50424" y="30349"/>
                </a:cubicBezTo>
                <a:cubicBezTo>
                  <a:pt x="47199" y="33630"/>
                  <a:pt x="42426" y="36074"/>
                  <a:pt x="36218" y="37622"/>
                </a:cubicBezTo>
                <a:cubicBezTo>
                  <a:pt x="42326" y="38617"/>
                  <a:pt x="47540" y="40961"/>
                  <a:pt x="51873" y="44512"/>
                </a:cubicBezTo>
                <a:cubicBezTo>
                  <a:pt x="56306" y="48107"/>
                  <a:pt x="58465" y="52440"/>
                  <a:pt x="58465" y="57497"/>
                </a:cubicBezTo>
                <a:cubicBezTo>
                  <a:pt x="58465" y="63038"/>
                  <a:pt x="56078" y="67811"/>
                  <a:pt x="51262" y="71704"/>
                </a:cubicBezTo>
                <a:cubicBezTo>
                  <a:pt x="46489" y="75639"/>
                  <a:pt x="40707" y="77969"/>
                  <a:pt x="34058" y="78636"/>
                </a:cubicBezTo>
                <a:cubicBezTo>
                  <a:pt x="32780" y="78807"/>
                  <a:pt x="30833" y="78906"/>
                  <a:pt x="28276" y="78906"/>
                </a:cubicBezTo>
                <a:close/>
                <a:moveTo>
                  <a:pt x="9637" y="72471"/>
                </a:moveTo>
                <a:lnTo>
                  <a:pt x="25733" y="72471"/>
                </a:lnTo>
                <a:cubicBezTo>
                  <a:pt x="33504" y="72471"/>
                  <a:pt x="39329" y="70922"/>
                  <a:pt x="43207" y="67697"/>
                </a:cubicBezTo>
                <a:cubicBezTo>
                  <a:pt x="47199" y="64544"/>
                  <a:pt x="49146" y="61106"/>
                  <a:pt x="49146" y="57383"/>
                </a:cubicBezTo>
                <a:cubicBezTo>
                  <a:pt x="49146" y="53221"/>
                  <a:pt x="47199" y="49669"/>
                  <a:pt x="43207" y="46729"/>
                </a:cubicBezTo>
                <a:cubicBezTo>
                  <a:pt x="39329" y="43788"/>
                  <a:pt x="34612" y="42012"/>
                  <a:pt x="29058" y="41458"/>
                </a:cubicBezTo>
                <a:cubicBezTo>
                  <a:pt x="28390" y="41401"/>
                  <a:pt x="26444" y="41344"/>
                  <a:pt x="23233" y="41344"/>
                </a:cubicBezTo>
                <a:lnTo>
                  <a:pt x="9751" y="41344"/>
                </a:lnTo>
                <a:lnTo>
                  <a:pt x="9637" y="45564"/>
                </a:lnTo>
                <a:close/>
                <a:moveTo>
                  <a:pt x="9637" y="34298"/>
                </a:moveTo>
                <a:lnTo>
                  <a:pt x="23233" y="34298"/>
                </a:lnTo>
                <a:cubicBezTo>
                  <a:pt x="30393" y="34298"/>
                  <a:pt x="35990" y="32849"/>
                  <a:pt x="40096" y="29851"/>
                </a:cubicBezTo>
                <a:cubicBezTo>
                  <a:pt x="44258" y="26911"/>
                  <a:pt x="46318" y="23586"/>
                  <a:pt x="46318" y="19864"/>
                </a:cubicBezTo>
                <a:cubicBezTo>
                  <a:pt x="46318" y="16540"/>
                  <a:pt x="44372" y="13486"/>
                  <a:pt x="40437" y="10602"/>
                </a:cubicBezTo>
                <a:cubicBezTo>
                  <a:pt x="36544" y="7775"/>
                  <a:pt x="30663" y="6326"/>
                  <a:pt x="22679" y="6326"/>
                </a:cubicBezTo>
                <a:lnTo>
                  <a:pt x="9751" y="6326"/>
                </a:lnTo>
                <a:lnTo>
                  <a:pt x="9637" y="10318"/>
                </a:lnTo>
                <a:close/>
              </a:path>
            </a:pathLst>
          </a:custGeom>
          <a:solidFill>
            <a:srgbClr val="000000"/>
          </a:solidFill>
          <a:ln w="14206" cap="flat">
            <a:noFill/>
            <a:prstDash val="solid"/>
            <a:miter/>
          </a:ln>
        </p:spPr>
        <p:txBody>
          <a:bodyPr rtlCol="0" anchor="ctr"/>
          <a:lstStyle/>
          <a:p>
            <a:endParaRPr lang="en-AE"/>
          </a:p>
        </p:txBody>
      </p:sp>
      <p:sp>
        <p:nvSpPr>
          <p:cNvPr id="395" name="Freeform: Shape 394">
            <a:extLst>
              <a:ext uri="{FF2B5EF4-FFF2-40B4-BE49-F238E27FC236}">
                <a16:creationId xmlns:a16="http://schemas.microsoft.com/office/drawing/2014/main" id="{CE01FB21-8F1F-BF88-EAC0-F32050370D24}"/>
              </a:ext>
            </a:extLst>
          </p:cNvPr>
          <p:cNvSpPr/>
          <p:nvPr/>
        </p:nvSpPr>
        <p:spPr>
          <a:xfrm>
            <a:off x="6286629" y="2478647"/>
            <a:ext cx="16056" cy="121348"/>
          </a:xfrm>
          <a:custGeom>
            <a:avLst/>
            <a:gdLst>
              <a:gd name="connsiteX0" fmla="*/ 92 w 10214"/>
              <a:gd name="connsiteY0" fmla="*/ 10161 h 77197"/>
              <a:gd name="connsiteX1" fmla="*/ 92 w 10214"/>
              <a:gd name="connsiteY1" fmla="*/ 4 h 77197"/>
              <a:gd name="connsiteX2" fmla="*/ 10307 w 10214"/>
              <a:gd name="connsiteY2" fmla="*/ 4 h 77197"/>
              <a:gd name="connsiteX3" fmla="*/ 10307 w 10214"/>
              <a:gd name="connsiteY3" fmla="*/ 10161 h 77197"/>
              <a:gd name="connsiteX4" fmla="*/ 874 w 10214"/>
              <a:gd name="connsiteY4" fmla="*/ 77201 h 77197"/>
              <a:gd name="connsiteX5" fmla="*/ 874 w 10214"/>
              <a:gd name="connsiteY5" fmla="*/ 26641 h 77197"/>
              <a:gd name="connsiteX6" fmla="*/ 9355 w 10214"/>
              <a:gd name="connsiteY6" fmla="*/ 26641 h 77197"/>
              <a:gd name="connsiteX7" fmla="*/ 9355 w 10214"/>
              <a:gd name="connsiteY7" fmla="*/ 77201 h 7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14" h="77197">
                <a:moveTo>
                  <a:pt x="92" y="10161"/>
                </a:moveTo>
                <a:lnTo>
                  <a:pt x="92" y="4"/>
                </a:lnTo>
                <a:lnTo>
                  <a:pt x="10307" y="4"/>
                </a:lnTo>
                <a:lnTo>
                  <a:pt x="10307" y="10161"/>
                </a:lnTo>
                <a:close/>
                <a:moveTo>
                  <a:pt x="874" y="77201"/>
                </a:moveTo>
                <a:lnTo>
                  <a:pt x="874" y="26641"/>
                </a:lnTo>
                <a:lnTo>
                  <a:pt x="9355" y="26641"/>
                </a:lnTo>
                <a:lnTo>
                  <a:pt x="9355" y="77201"/>
                </a:lnTo>
                <a:close/>
              </a:path>
            </a:pathLst>
          </a:custGeom>
          <a:solidFill>
            <a:srgbClr val="000000"/>
          </a:solidFill>
          <a:ln w="14206" cap="flat">
            <a:noFill/>
            <a:prstDash val="solid"/>
            <a:miter/>
          </a:ln>
        </p:spPr>
        <p:txBody>
          <a:bodyPr rtlCol="0" anchor="ctr"/>
          <a:lstStyle/>
          <a:p>
            <a:endParaRPr lang="en-AE"/>
          </a:p>
        </p:txBody>
      </p:sp>
      <p:sp>
        <p:nvSpPr>
          <p:cNvPr id="396" name="Freeform: Shape 395">
            <a:extLst>
              <a:ext uri="{FF2B5EF4-FFF2-40B4-BE49-F238E27FC236}">
                <a16:creationId xmlns:a16="http://schemas.microsoft.com/office/drawing/2014/main" id="{6B7314F8-DE4A-6160-417C-84D364A4508A}"/>
              </a:ext>
            </a:extLst>
          </p:cNvPr>
          <p:cNvSpPr/>
          <p:nvPr/>
        </p:nvSpPr>
        <p:spPr>
          <a:xfrm>
            <a:off x="6319256" y="2498008"/>
            <a:ext cx="56096" cy="103975"/>
          </a:xfrm>
          <a:custGeom>
            <a:avLst/>
            <a:gdLst>
              <a:gd name="connsiteX0" fmla="*/ 93 w 35686"/>
              <a:gd name="connsiteY0" fmla="*/ 20987 h 66145"/>
              <a:gd name="connsiteX1" fmla="*/ 93 w 35686"/>
              <a:gd name="connsiteY1" fmla="*/ 14324 h 66145"/>
              <a:gd name="connsiteX2" fmla="*/ 9868 w 35686"/>
              <a:gd name="connsiteY2" fmla="*/ 14324 h 66145"/>
              <a:gd name="connsiteX3" fmla="*/ 9868 w 35686"/>
              <a:gd name="connsiteY3" fmla="*/ 4 h 66145"/>
              <a:gd name="connsiteX4" fmla="*/ 17795 w 35686"/>
              <a:gd name="connsiteY4" fmla="*/ 4 h 66145"/>
              <a:gd name="connsiteX5" fmla="*/ 17795 w 35686"/>
              <a:gd name="connsiteY5" fmla="*/ 14324 h 66145"/>
              <a:gd name="connsiteX6" fmla="*/ 33834 w 35686"/>
              <a:gd name="connsiteY6" fmla="*/ 14324 h 66145"/>
              <a:gd name="connsiteX7" fmla="*/ 33834 w 35686"/>
              <a:gd name="connsiteY7" fmla="*/ 20987 h 66145"/>
              <a:gd name="connsiteX8" fmla="*/ 17795 w 35686"/>
              <a:gd name="connsiteY8" fmla="*/ 20987 h 66145"/>
              <a:gd name="connsiteX9" fmla="*/ 17795 w 35686"/>
              <a:gd name="connsiteY9" fmla="*/ 48945 h 66145"/>
              <a:gd name="connsiteX10" fmla="*/ 23960 w 35686"/>
              <a:gd name="connsiteY10" fmla="*/ 58833 h 66145"/>
              <a:gd name="connsiteX11" fmla="*/ 33947 w 35686"/>
              <a:gd name="connsiteY11" fmla="*/ 55111 h 66145"/>
              <a:gd name="connsiteX12" fmla="*/ 35780 w 35686"/>
              <a:gd name="connsiteY12" fmla="*/ 61830 h 66145"/>
              <a:gd name="connsiteX13" fmla="*/ 18960 w 35686"/>
              <a:gd name="connsiteY13" fmla="*/ 66149 h 66145"/>
              <a:gd name="connsiteX14" fmla="*/ 9640 w 35686"/>
              <a:gd name="connsiteY14" fmla="*/ 51559 h 66145"/>
              <a:gd name="connsiteX15" fmla="*/ 9640 w 35686"/>
              <a:gd name="connsiteY15" fmla="*/ 20987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86" h="66145">
                <a:moveTo>
                  <a:pt x="93" y="20987"/>
                </a:moveTo>
                <a:lnTo>
                  <a:pt x="93" y="14324"/>
                </a:lnTo>
                <a:lnTo>
                  <a:pt x="9868" y="14324"/>
                </a:lnTo>
                <a:lnTo>
                  <a:pt x="9868" y="4"/>
                </a:lnTo>
                <a:lnTo>
                  <a:pt x="17795" y="4"/>
                </a:lnTo>
                <a:lnTo>
                  <a:pt x="17795" y="14324"/>
                </a:lnTo>
                <a:lnTo>
                  <a:pt x="33834" y="14324"/>
                </a:lnTo>
                <a:lnTo>
                  <a:pt x="33834" y="20987"/>
                </a:lnTo>
                <a:lnTo>
                  <a:pt x="17795" y="20987"/>
                </a:lnTo>
                <a:lnTo>
                  <a:pt x="17795" y="48945"/>
                </a:lnTo>
                <a:cubicBezTo>
                  <a:pt x="17795" y="55551"/>
                  <a:pt x="19855" y="58833"/>
                  <a:pt x="23960" y="58833"/>
                </a:cubicBezTo>
                <a:cubicBezTo>
                  <a:pt x="27171" y="58833"/>
                  <a:pt x="30509" y="57611"/>
                  <a:pt x="33947" y="55111"/>
                </a:cubicBezTo>
                <a:lnTo>
                  <a:pt x="35780" y="61830"/>
                </a:lnTo>
                <a:cubicBezTo>
                  <a:pt x="30453" y="64714"/>
                  <a:pt x="24841" y="66149"/>
                  <a:pt x="18960" y="66149"/>
                </a:cubicBezTo>
                <a:cubicBezTo>
                  <a:pt x="12751" y="66149"/>
                  <a:pt x="9640" y="61333"/>
                  <a:pt x="9640" y="51559"/>
                </a:cubicBezTo>
                <a:lnTo>
                  <a:pt x="9640" y="20987"/>
                </a:lnTo>
                <a:close/>
              </a:path>
            </a:pathLst>
          </a:custGeom>
          <a:solidFill>
            <a:srgbClr val="000000"/>
          </a:solidFill>
          <a:ln w="14206" cap="flat">
            <a:noFill/>
            <a:prstDash val="solid"/>
            <a:miter/>
          </a:ln>
        </p:spPr>
        <p:txBody>
          <a:bodyPr rtlCol="0" anchor="ctr"/>
          <a:lstStyle/>
          <a:p>
            <a:endParaRPr lang="en-AE"/>
          </a:p>
        </p:txBody>
      </p:sp>
      <p:sp>
        <p:nvSpPr>
          <p:cNvPr id="397" name="Freeform: Shape 396">
            <a:extLst>
              <a:ext uri="{FF2B5EF4-FFF2-40B4-BE49-F238E27FC236}">
                <a16:creationId xmlns:a16="http://schemas.microsoft.com/office/drawing/2014/main" id="{8F278678-A356-3DB5-AD02-B946A4DFCB26}"/>
              </a:ext>
            </a:extLst>
          </p:cNvPr>
          <p:cNvSpPr/>
          <p:nvPr/>
        </p:nvSpPr>
        <p:spPr>
          <a:xfrm>
            <a:off x="6397505" y="2476033"/>
            <a:ext cx="92116" cy="123960"/>
          </a:xfrm>
          <a:custGeom>
            <a:avLst/>
            <a:gdLst>
              <a:gd name="connsiteX0" fmla="*/ 96 w 58601"/>
              <a:gd name="connsiteY0" fmla="*/ 78864 h 78859"/>
              <a:gd name="connsiteX1" fmla="*/ 96 w 58601"/>
              <a:gd name="connsiteY1" fmla="*/ 4 h 78859"/>
              <a:gd name="connsiteX2" fmla="*/ 14302 w 58601"/>
              <a:gd name="connsiteY2" fmla="*/ 4 h 78859"/>
              <a:gd name="connsiteX3" fmla="*/ 45428 w 58601"/>
              <a:gd name="connsiteY3" fmla="*/ 61816 h 78859"/>
              <a:gd name="connsiteX4" fmla="*/ 49875 w 58601"/>
              <a:gd name="connsiteY4" fmla="*/ 70922 h 78859"/>
              <a:gd name="connsiteX5" fmla="*/ 49875 w 58601"/>
              <a:gd name="connsiteY5" fmla="*/ 4 h 78859"/>
              <a:gd name="connsiteX6" fmla="*/ 58697 w 58601"/>
              <a:gd name="connsiteY6" fmla="*/ 4 h 78859"/>
              <a:gd name="connsiteX7" fmla="*/ 58697 w 58601"/>
              <a:gd name="connsiteY7" fmla="*/ 78864 h 78859"/>
              <a:gd name="connsiteX8" fmla="*/ 44491 w 58601"/>
              <a:gd name="connsiteY8" fmla="*/ 78864 h 78859"/>
              <a:gd name="connsiteX9" fmla="*/ 13364 w 58601"/>
              <a:gd name="connsiteY9" fmla="*/ 17037 h 78859"/>
              <a:gd name="connsiteX10" fmla="*/ 8918 w 58601"/>
              <a:gd name="connsiteY10" fmla="*/ 7931 h 78859"/>
              <a:gd name="connsiteX11" fmla="*/ 8918 w 58601"/>
              <a:gd name="connsiteY11" fmla="*/ 78864 h 7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01" h="78859">
                <a:moveTo>
                  <a:pt x="96" y="78864"/>
                </a:moveTo>
                <a:lnTo>
                  <a:pt x="96" y="4"/>
                </a:lnTo>
                <a:lnTo>
                  <a:pt x="14302" y="4"/>
                </a:lnTo>
                <a:lnTo>
                  <a:pt x="45428" y="61816"/>
                </a:lnTo>
                <a:lnTo>
                  <a:pt x="49875" y="70922"/>
                </a:lnTo>
                <a:lnTo>
                  <a:pt x="49875" y="4"/>
                </a:lnTo>
                <a:lnTo>
                  <a:pt x="58697" y="4"/>
                </a:lnTo>
                <a:lnTo>
                  <a:pt x="58697" y="78864"/>
                </a:lnTo>
                <a:lnTo>
                  <a:pt x="44491" y="78864"/>
                </a:lnTo>
                <a:lnTo>
                  <a:pt x="13364" y="17037"/>
                </a:lnTo>
                <a:lnTo>
                  <a:pt x="8918" y="7931"/>
                </a:lnTo>
                <a:lnTo>
                  <a:pt x="8918" y="78864"/>
                </a:lnTo>
                <a:close/>
              </a:path>
            </a:pathLst>
          </a:custGeom>
          <a:solidFill>
            <a:srgbClr val="000000"/>
          </a:solidFill>
          <a:ln w="14206" cap="flat">
            <a:noFill/>
            <a:prstDash val="solid"/>
            <a:miter/>
          </a:ln>
        </p:spPr>
        <p:txBody>
          <a:bodyPr rtlCol="0" anchor="ctr"/>
          <a:lstStyle/>
          <a:p>
            <a:endParaRPr lang="en-AE"/>
          </a:p>
        </p:txBody>
      </p:sp>
      <p:sp>
        <p:nvSpPr>
          <p:cNvPr id="398" name="Freeform: Shape 397">
            <a:extLst>
              <a:ext uri="{FF2B5EF4-FFF2-40B4-BE49-F238E27FC236}">
                <a16:creationId xmlns:a16="http://schemas.microsoft.com/office/drawing/2014/main" id="{49A8465C-4761-C6E3-12B7-ECE5595FC4C4}"/>
              </a:ext>
            </a:extLst>
          </p:cNvPr>
          <p:cNvSpPr/>
          <p:nvPr/>
        </p:nvSpPr>
        <p:spPr>
          <a:xfrm>
            <a:off x="6513003" y="2517637"/>
            <a:ext cx="67865" cy="84345"/>
          </a:xfrm>
          <a:custGeom>
            <a:avLst/>
            <a:gdLst>
              <a:gd name="connsiteX0" fmla="*/ 98 w 43173"/>
              <a:gd name="connsiteY0" fmla="*/ 26698 h 53657"/>
              <a:gd name="connsiteX1" fmla="*/ 6917 w 43173"/>
              <a:gd name="connsiteY1" fmla="*/ 7718 h 53657"/>
              <a:gd name="connsiteX2" fmla="*/ 23013 w 43173"/>
              <a:gd name="connsiteY2" fmla="*/ 4 h 53657"/>
              <a:gd name="connsiteX3" fmla="*/ 29449 w 43173"/>
              <a:gd name="connsiteY3" fmla="*/ 1112 h 53657"/>
              <a:gd name="connsiteX4" fmla="*/ 35671 w 43173"/>
              <a:gd name="connsiteY4" fmla="*/ 4664 h 53657"/>
              <a:gd name="connsiteX5" fmla="*/ 40885 w 43173"/>
              <a:gd name="connsiteY5" fmla="*/ 12151 h 53657"/>
              <a:gd name="connsiteX6" fmla="*/ 43271 w 43173"/>
              <a:gd name="connsiteY6" fmla="*/ 24084 h 53657"/>
              <a:gd name="connsiteX7" fmla="*/ 43271 w 43173"/>
              <a:gd name="connsiteY7" fmla="*/ 27366 h 53657"/>
              <a:gd name="connsiteX8" fmla="*/ 8025 w 43173"/>
              <a:gd name="connsiteY8" fmla="*/ 27366 h 53657"/>
              <a:gd name="connsiteX9" fmla="*/ 13253 w 43173"/>
              <a:gd name="connsiteY9" fmla="*/ 41288 h 53657"/>
              <a:gd name="connsiteX10" fmla="*/ 24846 w 43173"/>
              <a:gd name="connsiteY10" fmla="*/ 46615 h 53657"/>
              <a:gd name="connsiteX11" fmla="*/ 42106 w 43173"/>
              <a:gd name="connsiteY11" fmla="*/ 40350 h 53657"/>
              <a:gd name="connsiteX12" fmla="*/ 42831 w 43173"/>
              <a:gd name="connsiteY12" fmla="*/ 47837 h 53657"/>
              <a:gd name="connsiteX13" fmla="*/ 24846 w 43173"/>
              <a:gd name="connsiteY13" fmla="*/ 53662 h 53657"/>
              <a:gd name="connsiteX14" fmla="*/ 7031 w 43173"/>
              <a:gd name="connsiteY14" fmla="*/ 45678 h 53657"/>
              <a:gd name="connsiteX15" fmla="*/ 98 w 43173"/>
              <a:gd name="connsiteY15" fmla="*/ 26698 h 53657"/>
              <a:gd name="connsiteX16" fmla="*/ 8593 w 43173"/>
              <a:gd name="connsiteY16" fmla="*/ 21143 h 53657"/>
              <a:gd name="connsiteX17" fmla="*/ 36779 w 43173"/>
              <a:gd name="connsiteY17" fmla="*/ 21143 h 53657"/>
              <a:gd name="connsiteX18" fmla="*/ 34335 w 43173"/>
              <a:gd name="connsiteY18" fmla="*/ 13657 h 53657"/>
              <a:gd name="connsiteX19" fmla="*/ 30343 w 43173"/>
              <a:gd name="connsiteY19" fmla="*/ 9267 h 53657"/>
              <a:gd name="connsiteX20" fmla="*/ 26351 w 43173"/>
              <a:gd name="connsiteY20" fmla="*/ 7491 h 53657"/>
              <a:gd name="connsiteX21" fmla="*/ 23013 w 43173"/>
              <a:gd name="connsiteY21" fmla="*/ 7051 h 53657"/>
              <a:gd name="connsiteX22" fmla="*/ 13466 w 43173"/>
              <a:gd name="connsiteY22" fmla="*/ 11497 h 53657"/>
              <a:gd name="connsiteX23" fmla="*/ 8593 w 43173"/>
              <a:gd name="connsiteY23" fmla="*/ 21143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73" h="53657">
                <a:moveTo>
                  <a:pt x="98" y="26698"/>
                </a:moveTo>
                <a:cubicBezTo>
                  <a:pt x="98" y="19211"/>
                  <a:pt x="2371" y="12875"/>
                  <a:pt x="6917" y="7718"/>
                </a:cubicBezTo>
                <a:cubicBezTo>
                  <a:pt x="11534" y="2618"/>
                  <a:pt x="16904" y="4"/>
                  <a:pt x="23013" y="4"/>
                </a:cubicBezTo>
                <a:cubicBezTo>
                  <a:pt x="25286" y="4"/>
                  <a:pt x="27460" y="388"/>
                  <a:pt x="29449" y="1112"/>
                </a:cubicBezTo>
                <a:cubicBezTo>
                  <a:pt x="31565" y="1837"/>
                  <a:pt x="33611" y="3002"/>
                  <a:pt x="35671" y="4664"/>
                </a:cubicBezTo>
                <a:cubicBezTo>
                  <a:pt x="37773" y="6326"/>
                  <a:pt x="39549" y="8826"/>
                  <a:pt x="40885" y="12151"/>
                </a:cubicBezTo>
                <a:cubicBezTo>
                  <a:pt x="42277" y="15489"/>
                  <a:pt x="43044" y="19481"/>
                  <a:pt x="43271" y="24084"/>
                </a:cubicBezTo>
                <a:lnTo>
                  <a:pt x="43271" y="27366"/>
                </a:lnTo>
                <a:lnTo>
                  <a:pt x="8025" y="27366"/>
                </a:lnTo>
                <a:cubicBezTo>
                  <a:pt x="8252" y="33077"/>
                  <a:pt x="10028" y="37736"/>
                  <a:pt x="13253" y="41288"/>
                </a:cubicBezTo>
                <a:cubicBezTo>
                  <a:pt x="16521" y="44840"/>
                  <a:pt x="20413" y="46615"/>
                  <a:pt x="24846" y="46615"/>
                </a:cubicBezTo>
                <a:cubicBezTo>
                  <a:pt x="30613" y="46615"/>
                  <a:pt x="36395" y="44570"/>
                  <a:pt x="42106" y="40350"/>
                </a:cubicBezTo>
                <a:lnTo>
                  <a:pt x="42831" y="47837"/>
                </a:lnTo>
                <a:cubicBezTo>
                  <a:pt x="37049" y="51730"/>
                  <a:pt x="31068" y="53662"/>
                  <a:pt x="24846" y="53662"/>
                </a:cubicBezTo>
                <a:cubicBezTo>
                  <a:pt x="17629" y="53662"/>
                  <a:pt x="11690" y="51005"/>
                  <a:pt x="7031" y="45678"/>
                </a:cubicBezTo>
                <a:cubicBezTo>
                  <a:pt x="2428" y="40350"/>
                  <a:pt x="98" y="34029"/>
                  <a:pt x="98" y="26698"/>
                </a:cubicBezTo>
                <a:close/>
                <a:moveTo>
                  <a:pt x="8593" y="21143"/>
                </a:moveTo>
                <a:lnTo>
                  <a:pt x="36779" y="21143"/>
                </a:lnTo>
                <a:cubicBezTo>
                  <a:pt x="36339" y="18203"/>
                  <a:pt x="35557" y="15702"/>
                  <a:pt x="34335" y="13657"/>
                </a:cubicBezTo>
                <a:cubicBezTo>
                  <a:pt x="33171" y="11597"/>
                  <a:pt x="31835" y="10162"/>
                  <a:pt x="30343" y="9267"/>
                </a:cubicBezTo>
                <a:cubicBezTo>
                  <a:pt x="28894" y="8386"/>
                  <a:pt x="27559" y="7832"/>
                  <a:pt x="26351" y="7491"/>
                </a:cubicBezTo>
                <a:cubicBezTo>
                  <a:pt x="25229" y="7221"/>
                  <a:pt x="24121" y="7051"/>
                  <a:pt x="23013" y="7051"/>
                </a:cubicBezTo>
                <a:cubicBezTo>
                  <a:pt x="19191" y="7051"/>
                  <a:pt x="16023" y="8556"/>
                  <a:pt x="13466" y="11497"/>
                </a:cubicBezTo>
                <a:cubicBezTo>
                  <a:pt x="10966" y="14495"/>
                  <a:pt x="9361" y="17705"/>
                  <a:pt x="8593" y="21143"/>
                </a:cubicBezTo>
                <a:close/>
              </a:path>
            </a:pathLst>
          </a:custGeom>
          <a:solidFill>
            <a:srgbClr val="000000"/>
          </a:solidFill>
          <a:ln w="14206" cap="flat">
            <a:noFill/>
            <a:prstDash val="solid"/>
            <a:miter/>
          </a:ln>
        </p:spPr>
        <p:txBody>
          <a:bodyPr rtlCol="0" anchor="ctr"/>
          <a:lstStyle/>
          <a:p>
            <a:endParaRPr lang="en-AE"/>
          </a:p>
        </p:txBody>
      </p:sp>
      <p:sp>
        <p:nvSpPr>
          <p:cNvPr id="399" name="Freeform: Shape 398">
            <a:extLst>
              <a:ext uri="{FF2B5EF4-FFF2-40B4-BE49-F238E27FC236}">
                <a16:creationId xmlns:a16="http://schemas.microsoft.com/office/drawing/2014/main" id="{25DC8696-1EA7-23A0-8940-685739BD2221}"/>
              </a:ext>
            </a:extLst>
          </p:cNvPr>
          <p:cNvSpPr/>
          <p:nvPr/>
        </p:nvSpPr>
        <p:spPr>
          <a:xfrm>
            <a:off x="6589420" y="2498008"/>
            <a:ext cx="56074" cy="103975"/>
          </a:xfrm>
          <a:custGeom>
            <a:avLst/>
            <a:gdLst>
              <a:gd name="connsiteX0" fmla="*/ 99 w 35672"/>
              <a:gd name="connsiteY0" fmla="*/ 20987 h 66145"/>
              <a:gd name="connsiteX1" fmla="*/ 99 w 35672"/>
              <a:gd name="connsiteY1" fmla="*/ 14324 h 66145"/>
              <a:gd name="connsiteX2" fmla="*/ 9859 w 35672"/>
              <a:gd name="connsiteY2" fmla="*/ 14324 h 66145"/>
              <a:gd name="connsiteX3" fmla="*/ 9859 w 35672"/>
              <a:gd name="connsiteY3" fmla="*/ 4 h 66145"/>
              <a:gd name="connsiteX4" fmla="*/ 17801 w 35672"/>
              <a:gd name="connsiteY4" fmla="*/ 4 h 66145"/>
              <a:gd name="connsiteX5" fmla="*/ 17801 w 35672"/>
              <a:gd name="connsiteY5" fmla="*/ 14324 h 66145"/>
              <a:gd name="connsiteX6" fmla="*/ 33840 w 35672"/>
              <a:gd name="connsiteY6" fmla="*/ 14324 h 66145"/>
              <a:gd name="connsiteX7" fmla="*/ 33840 w 35672"/>
              <a:gd name="connsiteY7" fmla="*/ 20987 h 66145"/>
              <a:gd name="connsiteX8" fmla="*/ 17801 w 35672"/>
              <a:gd name="connsiteY8" fmla="*/ 20987 h 66145"/>
              <a:gd name="connsiteX9" fmla="*/ 17801 w 35672"/>
              <a:gd name="connsiteY9" fmla="*/ 48945 h 66145"/>
              <a:gd name="connsiteX10" fmla="*/ 23952 w 35672"/>
              <a:gd name="connsiteY10" fmla="*/ 58833 h 66145"/>
              <a:gd name="connsiteX11" fmla="*/ 33954 w 35672"/>
              <a:gd name="connsiteY11" fmla="*/ 55111 h 66145"/>
              <a:gd name="connsiteX12" fmla="*/ 35772 w 35672"/>
              <a:gd name="connsiteY12" fmla="*/ 61830 h 66145"/>
              <a:gd name="connsiteX13" fmla="*/ 18966 w 35672"/>
              <a:gd name="connsiteY13" fmla="*/ 66149 h 66145"/>
              <a:gd name="connsiteX14" fmla="*/ 9646 w 35672"/>
              <a:gd name="connsiteY14" fmla="*/ 51559 h 66145"/>
              <a:gd name="connsiteX15" fmla="*/ 9646 w 35672"/>
              <a:gd name="connsiteY15" fmla="*/ 20987 h 6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672" h="66145">
                <a:moveTo>
                  <a:pt x="99" y="20987"/>
                </a:moveTo>
                <a:lnTo>
                  <a:pt x="99" y="14324"/>
                </a:lnTo>
                <a:lnTo>
                  <a:pt x="9859" y="14324"/>
                </a:lnTo>
                <a:lnTo>
                  <a:pt x="9859" y="4"/>
                </a:lnTo>
                <a:lnTo>
                  <a:pt x="17801" y="4"/>
                </a:lnTo>
                <a:lnTo>
                  <a:pt x="17801" y="14324"/>
                </a:lnTo>
                <a:lnTo>
                  <a:pt x="33840" y="14324"/>
                </a:lnTo>
                <a:lnTo>
                  <a:pt x="33840" y="20987"/>
                </a:lnTo>
                <a:lnTo>
                  <a:pt x="17801" y="20987"/>
                </a:lnTo>
                <a:lnTo>
                  <a:pt x="17801" y="48945"/>
                </a:lnTo>
                <a:cubicBezTo>
                  <a:pt x="17801" y="55551"/>
                  <a:pt x="19846" y="58833"/>
                  <a:pt x="23952" y="58833"/>
                </a:cubicBezTo>
                <a:cubicBezTo>
                  <a:pt x="27177" y="58833"/>
                  <a:pt x="30501" y="57611"/>
                  <a:pt x="33954" y="55111"/>
                </a:cubicBezTo>
                <a:lnTo>
                  <a:pt x="35772" y="61830"/>
                </a:lnTo>
                <a:cubicBezTo>
                  <a:pt x="30444" y="64714"/>
                  <a:pt x="24847" y="66149"/>
                  <a:pt x="18966" y="66149"/>
                </a:cubicBezTo>
                <a:cubicBezTo>
                  <a:pt x="12743" y="66149"/>
                  <a:pt x="9646" y="61333"/>
                  <a:pt x="9646" y="51559"/>
                </a:cubicBezTo>
                <a:lnTo>
                  <a:pt x="9646" y="20987"/>
                </a:lnTo>
                <a:close/>
              </a:path>
            </a:pathLst>
          </a:custGeom>
          <a:solidFill>
            <a:srgbClr val="000000"/>
          </a:solidFill>
          <a:ln w="14206" cap="flat">
            <a:noFill/>
            <a:prstDash val="solid"/>
            <a:miter/>
          </a:ln>
        </p:spPr>
        <p:txBody>
          <a:bodyPr rtlCol="0" anchor="ctr"/>
          <a:lstStyle/>
          <a:p>
            <a:endParaRPr lang="en-AE"/>
          </a:p>
        </p:txBody>
      </p:sp>
      <p:sp>
        <p:nvSpPr>
          <p:cNvPr id="400" name="Freeform: Shape 399">
            <a:extLst>
              <a:ext uri="{FF2B5EF4-FFF2-40B4-BE49-F238E27FC236}">
                <a16:creationId xmlns:a16="http://schemas.microsoft.com/office/drawing/2014/main" id="{3299F249-5433-043F-2600-4434E3F48E06}"/>
              </a:ext>
            </a:extLst>
          </p:cNvPr>
          <p:cNvSpPr/>
          <p:nvPr/>
        </p:nvSpPr>
        <p:spPr>
          <a:xfrm>
            <a:off x="2116427" y="4841231"/>
            <a:ext cx="775575" cy="183413"/>
          </a:xfrm>
          <a:custGeom>
            <a:avLst/>
            <a:gdLst>
              <a:gd name="connsiteX0" fmla="*/ 47670 w 493393"/>
              <a:gd name="connsiteY0" fmla="*/ 9134 h 116681"/>
              <a:gd name="connsiteX1" fmla="*/ 47670 w 493393"/>
              <a:gd name="connsiteY1" fmla="*/ 8086 h 116681"/>
              <a:gd name="connsiteX2" fmla="*/ 41001 w 493393"/>
              <a:gd name="connsiteY2" fmla="*/ 2085 h 116681"/>
              <a:gd name="connsiteX3" fmla="*/ -6624 w 493393"/>
              <a:gd name="connsiteY3" fmla="*/ 2085 h 116681"/>
              <a:gd name="connsiteX4" fmla="*/ -12335 w 493393"/>
              <a:gd name="connsiteY4" fmla="*/ 8086 h 116681"/>
              <a:gd name="connsiteX5" fmla="*/ -12335 w 493393"/>
              <a:gd name="connsiteY5" fmla="*/ 83334 h 116681"/>
              <a:gd name="connsiteX6" fmla="*/ -6624 w 493393"/>
              <a:gd name="connsiteY6" fmla="*/ 89430 h 116681"/>
              <a:gd name="connsiteX7" fmla="*/ 45 w 493393"/>
              <a:gd name="connsiteY7" fmla="*/ 89430 h 116681"/>
              <a:gd name="connsiteX8" fmla="*/ 5757 w 493393"/>
              <a:gd name="connsiteY8" fmla="*/ 83334 h 116681"/>
              <a:gd name="connsiteX9" fmla="*/ 5757 w 493393"/>
              <a:gd name="connsiteY9" fmla="*/ 51710 h 116681"/>
              <a:gd name="connsiteX10" fmla="*/ 35290 w 493393"/>
              <a:gd name="connsiteY10" fmla="*/ 51710 h 116681"/>
              <a:gd name="connsiteX11" fmla="*/ 41001 w 493393"/>
              <a:gd name="connsiteY11" fmla="*/ 45710 h 116681"/>
              <a:gd name="connsiteX12" fmla="*/ 35290 w 493393"/>
              <a:gd name="connsiteY12" fmla="*/ 39804 h 116681"/>
              <a:gd name="connsiteX13" fmla="*/ 5757 w 493393"/>
              <a:gd name="connsiteY13" fmla="*/ 39804 h 116681"/>
              <a:gd name="connsiteX14" fmla="*/ 5757 w 493393"/>
              <a:gd name="connsiteY14" fmla="*/ 14754 h 116681"/>
              <a:gd name="connsiteX15" fmla="*/ 11477 w 493393"/>
              <a:gd name="connsiteY15" fmla="*/ 14754 h 116681"/>
              <a:gd name="connsiteX16" fmla="*/ 40052 w 493393"/>
              <a:gd name="connsiteY16" fmla="*/ 15230 h 116681"/>
              <a:gd name="connsiteX17" fmla="*/ 47670 w 493393"/>
              <a:gd name="connsiteY17" fmla="*/ 9134 h 116681"/>
              <a:gd name="connsiteX18" fmla="*/ 78152 w 493393"/>
              <a:gd name="connsiteY18" fmla="*/ 83334 h 116681"/>
              <a:gd name="connsiteX19" fmla="*/ 78152 w 493393"/>
              <a:gd name="connsiteY19" fmla="*/ 37518 h 116681"/>
              <a:gd name="connsiteX20" fmla="*/ 71483 w 493393"/>
              <a:gd name="connsiteY20" fmla="*/ 31612 h 116681"/>
              <a:gd name="connsiteX21" fmla="*/ 66720 w 493393"/>
              <a:gd name="connsiteY21" fmla="*/ 31612 h 116681"/>
              <a:gd name="connsiteX22" fmla="*/ 61000 w 493393"/>
              <a:gd name="connsiteY22" fmla="*/ 37518 h 116681"/>
              <a:gd name="connsiteX23" fmla="*/ 61000 w 493393"/>
              <a:gd name="connsiteY23" fmla="*/ 83334 h 116681"/>
              <a:gd name="connsiteX24" fmla="*/ 66720 w 493393"/>
              <a:gd name="connsiteY24" fmla="*/ 89430 h 116681"/>
              <a:gd name="connsiteX25" fmla="*/ 71483 w 493393"/>
              <a:gd name="connsiteY25" fmla="*/ 89430 h 116681"/>
              <a:gd name="connsiteX26" fmla="*/ 78152 w 493393"/>
              <a:gd name="connsiteY26" fmla="*/ 83334 h 116681"/>
              <a:gd name="connsiteX27" fmla="*/ 79101 w 493393"/>
              <a:gd name="connsiteY27" fmla="*/ 12848 h 116681"/>
              <a:gd name="connsiteX28" fmla="*/ 79101 w 493393"/>
              <a:gd name="connsiteY28" fmla="*/ 10467 h 116681"/>
              <a:gd name="connsiteX29" fmla="*/ 72432 w 493393"/>
              <a:gd name="connsiteY29" fmla="*/ 4371 h 116681"/>
              <a:gd name="connsiteX30" fmla="*/ 65762 w 493393"/>
              <a:gd name="connsiteY30" fmla="*/ 4371 h 116681"/>
              <a:gd name="connsiteX31" fmla="*/ 60051 w 493393"/>
              <a:gd name="connsiteY31" fmla="*/ 10467 h 116681"/>
              <a:gd name="connsiteX32" fmla="*/ 60051 w 493393"/>
              <a:gd name="connsiteY32" fmla="*/ 12848 h 116681"/>
              <a:gd name="connsiteX33" fmla="*/ 65762 w 493393"/>
              <a:gd name="connsiteY33" fmla="*/ 18945 h 116681"/>
              <a:gd name="connsiteX34" fmla="*/ 72432 w 493393"/>
              <a:gd name="connsiteY34" fmla="*/ 18945 h 116681"/>
              <a:gd name="connsiteX35" fmla="*/ 79101 w 493393"/>
              <a:gd name="connsiteY35" fmla="*/ 12848 h 116681"/>
              <a:gd name="connsiteX36" fmla="*/ 153394 w 493393"/>
              <a:gd name="connsiteY36" fmla="*/ 38281 h 116681"/>
              <a:gd name="connsiteX37" fmla="*/ 152445 w 493393"/>
              <a:gd name="connsiteY37" fmla="*/ 33327 h 116681"/>
              <a:gd name="connsiteX38" fmla="*/ 149590 w 493393"/>
              <a:gd name="connsiteY38" fmla="*/ 30089 h 116681"/>
              <a:gd name="connsiteX39" fmla="*/ 134344 w 493393"/>
              <a:gd name="connsiteY39" fmla="*/ 34566 h 116681"/>
              <a:gd name="connsiteX40" fmla="*/ 116252 w 493393"/>
              <a:gd name="connsiteY40" fmla="*/ 30089 h 116681"/>
              <a:gd name="connsiteX41" fmla="*/ 91482 w 493393"/>
              <a:gd name="connsiteY41" fmla="*/ 51044 h 116681"/>
              <a:gd name="connsiteX42" fmla="*/ 97202 w 493393"/>
              <a:gd name="connsiteY42" fmla="*/ 66570 h 116681"/>
              <a:gd name="connsiteX43" fmla="*/ 93389 w 493393"/>
              <a:gd name="connsiteY43" fmla="*/ 76856 h 116681"/>
              <a:gd name="connsiteX44" fmla="*/ 97202 w 493393"/>
              <a:gd name="connsiteY44" fmla="*/ 86763 h 116681"/>
              <a:gd name="connsiteX45" fmla="*/ 88626 w 493393"/>
              <a:gd name="connsiteY45" fmla="*/ 98003 h 116681"/>
              <a:gd name="connsiteX46" fmla="*/ 99100 w 493393"/>
              <a:gd name="connsiteY46" fmla="*/ 112099 h 116681"/>
              <a:gd name="connsiteX47" fmla="*/ 120057 w 493393"/>
              <a:gd name="connsiteY47" fmla="*/ 115528 h 116681"/>
              <a:gd name="connsiteX48" fmla="*/ 151487 w 493393"/>
              <a:gd name="connsiteY48" fmla="*/ 97526 h 116681"/>
              <a:gd name="connsiteX49" fmla="*/ 117201 w 493393"/>
              <a:gd name="connsiteY49" fmla="*/ 77904 h 116681"/>
              <a:gd name="connsiteX50" fmla="*/ 110532 w 493393"/>
              <a:gd name="connsiteY50" fmla="*/ 77904 h 116681"/>
              <a:gd name="connsiteX51" fmla="*/ 102914 w 493393"/>
              <a:gd name="connsiteY51" fmla="*/ 76381 h 116681"/>
              <a:gd name="connsiteX52" fmla="*/ 100058 w 493393"/>
              <a:gd name="connsiteY52" fmla="*/ 70571 h 116681"/>
              <a:gd name="connsiteX53" fmla="*/ 100058 w 493393"/>
              <a:gd name="connsiteY53" fmla="*/ 68760 h 116681"/>
              <a:gd name="connsiteX54" fmla="*/ 116252 w 493393"/>
              <a:gd name="connsiteY54" fmla="*/ 72094 h 116681"/>
              <a:gd name="connsiteX55" fmla="*/ 141962 w 493393"/>
              <a:gd name="connsiteY55" fmla="*/ 51044 h 116681"/>
              <a:gd name="connsiteX56" fmla="*/ 138158 w 493393"/>
              <a:gd name="connsiteY56" fmla="*/ 37995 h 116681"/>
              <a:gd name="connsiteX57" fmla="*/ 149590 w 493393"/>
              <a:gd name="connsiteY57" fmla="*/ 39328 h 116681"/>
              <a:gd name="connsiteX58" fmla="*/ 151487 w 493393"/>
              <a:gd name="connsiteY58" fmla="*/ 39899 h 116681"/>
              <a:gd name="connsiteX59" fmla="*/ 153394 w 493393"/>
              <a:gd name="connsiteY59" fmla="*/ 38281 h 116681"/>
              <a:gd name="connsiteX60" fmla="*/ 125777 w 493393"/>
              <a:gd name="connsiteY60" fmla="*/ 51044 h 116681"/>
              <a:gd name="connsiteX61" fmla="*/ 116252 w 493393"/>
              <a:gd name="connsiteY61" fmla="*/ 62855 h 116681"/>
              <a:gd name="connsiteX62" fmla="*/ 106727 w 493393"/>
              <a:gd name="connsiteY62" fmla="*/ 51044 h 116681"/>
              <a:gd name="connsiteX63" fmla="*/ 116252 w 493393"/>
              <a:gd name="connsiteY63" fmla="*/ 39328 h 116681"/>
              <a:gd name="connsiteX64" fmla="*/ 125777 w 493393"/>
              <a:gd name="connsiteY64" fmla="*/ 51044 h 116681"/>
              <a:gd name="connsiteX65" fmla="*/ 139107 w 493393"/>
              <a:gd name="connsiteY65" fmla="*/ 98003 h 116681"/>
              <a:gd name="connsiteX66" fmla="*/ 120057 w 493393"/>
              <a:gd name="connsiteY66" fmla="*/ 106479 h 116681"/>
              <a:gd name="connsiteX67" fmla="*/ 101965 w 493393"/>
              <a:gd name="connsiteY67" fmla="*/ 97526 h 116681"/>
              <a:gd name="connsiteX68" fmla="*/ 108625 w 493393"/>
              <a:gd name="connsiteY68" fmla="*/ 91525 h 116681"/>
              <a:gd name="connsiteX69" fmla="*/ 122912 w 493393"/>
              <a:gd name="connsiteY69" fmla="*/ 91525 h 116681"/>
              <a:gd name="connsiteX70" fmla="*/ 139107 w 493393"/>
              <a:gd name="connsiteY70" fmla="*/ 98003 h 116681"/>
              <a:gd name="connsiteX71" fmla="*/ 218162 w 493393"/>
              <a:gd name="connsiteY71" fmla="*/ 83334 h 116681"/>
              <a:gd name="connsiteX72" fmla="*/ 218162 w 493393"/>
              <a:gd name="connsiteY72" fmla="*/ 37518 h 116681"/>
              <a:gd name="connsiteX73" fmla="*/ 212451 w 493393"/>
              <a:gd name="connsiteY73" fmla="*/ 31612 h 116681"/>
              <a:gd name="connsiteX74" fmla="*/ 207689 w 493393"/>
              <a:gd name="connsiteY74" fmla="*/ 31612 h 116681"/>
              <a:gd name="connsiteX75" fmla="*/ 201019 w 493393"/>
              <a:gd name="connsiteY75" fmla="*/ 37518 h 116681"/>
              <a:gd name="connsiteX76" fmla="*/ 201019 w 493393"/>
              <a:gd name="connsiteY76" fmla="*/ 67617 h 116681"/>
              <a:gd name="connsiteX77" fmla="*/ 187690 w 493393"/>
              <a:gd name="connsiteY77" fmla="*/ 83048 h 116681"/>
              <a:gd name="connsiteX78" fmla="*/ 180062 w 493393"/>
              <a:gd name="connsiteY78" fmla="*/ 74761 h 116681"/>
              <a:gd name="connsiteX79" fmla="*/ 180062 w 493393"/>
              <a:gd name="connsiteY79" fmla="*/ 37518 h 116681"/>
              <a:gd name="connsiteX80" fmla="*/ 174351 w 493393"/>
              <a:gd name="connsiteY80" fmla="*/ 31612 h 116681"/>
              <a:gd name="connsiteX81" fmla="*/ 168640 w 493393"/>
              <a:gd name="connsiteY81" fmla="*/ 31612 h 116681"/>
              <a:gd name="connsiteX82" fmla="*/ 162919 w 493393"/>
              <a:gd name="connsiteY82" fmla="*/ 37518 h 116681"/>
              <a:gd name="connsiteX83" fmla="*/ 162919 w 493393"/>
              <a:gd name="connsiteY83" fmla="*/ 73523 h 116681"/>
              <a:gd name="connsiteX84" fmla="*/ 182927 w 493393"/>
              <a:gd name="connsiteY84" fmla="*/ 90859 h 116681"/>
              <a:gd name="connsiteX85" fmla="*/ 201977 w 493393"/>
              <a:gd name="connsiteY85" fmla="*/ 80096 h 116681"/>
              <a:gd name="connsiteX86" fmla="*/ 201977 w 493393"/>
              <a:gd name="connsiteY86" fmla="*/ 83334 h 116681"/>
              <a:gd name="connsiteX87" fmla="*/ 207689 w 493393"/>
              <a:gd name="connsiteY87" fmla="*/ 89430 h 116681"/>
              <a:gd name="connsiteX88" fmla="*/ 212451 w 493393"/>
              <a:gd name="connsiteY88" fmla="*/ 89430 h 116681"/>
              <a:gd name="connsiteX89" fmla="*/ 218162 w 493393"/>
              <a:gd name="connsiteY89" fmla="*/ 83334 h 116681"/>
              <a:gd name="connsiteX90" fmla="*/ 271508 w 493393"/>
              <a:gd name="connsiteY90" fmla="*/ 39424 h 116681"/>
              <a:gd name="connsiteX91" fmla="*/ 271508 w 493393"/>
              <a:gd name="connsiteY91" fmla="*/ 33518 h 116681"/>
              <a:gd name="connsiteX92" fmla="*/ 268652 w 493393"/>
              <a:gd name="connsiteY92" fmla="*/ 30089 h 116681"/>
              <a:gd name="connsiteX93" fmla="*/ 250551 w 493393"/>
              <a:gd name="connsiteY93" fmla="*/ 45138 h 116681"/>
              <a:gd name="connsiteX94" fmla="*/ 250551 w 493393"/>
              <a:gd name="connsiteY94" fmla="*/ 45138 h 116681"/>
              <a:gd name="connsiteX95" fmla="*/ 250551 w 493393"/>
              <a:gd name="connsiteY95" fmla="*/ 36756 h 116681"/>
              <a:gd name="connsiteX96" fmla="*/ 243882 w 493393"/>
              <a:gd name="connsiteY96" fmla="*/ 30851 h 116681"/>
              <a:gd name="connsiteX97" fmla="*/ 240077 w 493393"/>
              <a:gd name="connsiteY97" fmla="*/ 30851 h 116681"/>
              <a:gd name="connsiteX98" fmla="*/ 233408 w 493393"/>
              <a:gd name="connsiteY98" fmla="*/ 36756 h 116681"/>
              <a:gd name="connsiteX99" fmla="*/ 233408 w 493393"/>
              <a:gd name="connsiteY99" fmla="*/ 83334 h 116681"/>
              <a:gd name="connsiteX100" fmla="*/ 240077 w 493393"/>
              <a:gd name="connsiteY100" fmla="*/ 89430 h 116681"/>
              <a:gd name="connsiteX101" fmla="*/ 244840 w 493393"/>
              <a:gd name="connsiteY101" fmla="*/ 89430 h 116681"/>
              <a:gd name="connsiteX102" fmla="*/ 250551 w 493393"/>
              <a:gd name="connsiteY102" fmla="*/ 83334 h 116681"/>
              <a:gd name="connsiteX103" fmla="*/ 250551 w 493393"/>
              <a:gd name="connsiteY103" fmla="*/ 60283 h 116681"/>
              <a:gd name="connsiteX104" fmla="*/ 268652 w 493393"/>
              <a:gd name="connsiteY104" fmla="*/ 42852 h 116681"/>
              <a:gd name="connsiteX105" fmla="*/ 271508 w 493393"/>
              <a:gd name="connsiteY105" fmla="*/ 39424 h 116681"/>
              <a:gd name="connsiteX106" fmla="*/ 333420 w 493393"/>
              <a:gd name="connsiteY106" fmla="*/ 56568 h 116681"/>
              <a:gd name="connsiteX107" fmla="*/ 307701 w 493393"/>
              <a:gd name="connsiteY107" fmla="*/ 29327 h 116681"/>
              <a:gd name="connsiteX108" fmla="*/ 277219 w 493393"/>
              <a:gd name="connsiteY108" fmla="*/ 59998 h 116681"/>
              <a:gd name="connsiteX109" fmla="*/ 308650 w 493393"/>
              <a:gd name="connsiteY109" fmla="*/ 90859 h 116681"/>
              <a:gd name="connsiteX110" fmla="*/ 329607 w 493393"/>
              <a:gd name="connsiteY110" fmla="*/ 86096 h 116681"/>
              <a:gd name="connsiteX111" fmla="*/ 333420 w 493393"/>
              <a:gd name="connsiteY111" fmla="*/ 82762 h 116681"/>
              <a:gd name="connsiteX112" fmla="*/ 332462 w 493393"/>
              <a:gd name="connsiteY112" fmla="*/ 77238 h 116681"/>
              <a:gd name="connsiteX113" fmla="*/ 330565 w 493393"/>
              <a:gd name="connsiteY113" fmla="*/ 73141 h 116681"/>
              <a:gd name="connsiteX114" fmla="*/ 328658 w 493393"/>
              <a:gd name="connsiteY114" fmla="*/ 74475 h 116681"/>
              <a:gd name="connsiteX115" fmla="*/ 309608 w 493393"/>
              <a:gd name="connsiteY115" fmla="*/ 81714 h 116681"/>
              <a:gd name="connsiteX116" fmla="*/ 293414 w 493393"/>
              <a:gd name="connsiteY116" fmla="*/ 62379 h 116681"/>
              <a:gd name="connsiteX117" fmla="*/ 327700 w 493393"/>
              <a:gd name="connsiteY117" fmla="*/ 62379 h 116681"/>
              <a:gd name="connsiteX118" fmla="*/ 333420 w 493393"/>
              <a:gd name="connsiteY118" fmla="*/ 56568 h 116681"/>
              <a:gd name="connsiteX119" fmla="*/ 320082 w 493393"/>
              <a:gd name="connsiteY119" fmla="*/ 55711 h 116681"/>
              <a:gd name="connsiteX120" fmla="*/ 293414 w 493393"/>
              <a:gd name="connsiteY120" fmla="*/ 55711 h 116681"/>
              <a:gd name="connsiteX121" fmla="*/ 307701 w 493393"/>
              <a:gd name="connsiteY121" fmla="*/ 38471 h 116681"/>
              <a:gd name="connsiteX122" fmla="*/ 320082 w 493393"/>
              <a:gd name="connsiteY122" fmla="*/ 55711 h 116681"/>
              <a:gd name="connsiteX123" fmla="*/ 446762 w 493393"/>
              <a:gd name="connsiteY123" fmla="*/ 83334 h 116681"/>
              <a:gd name="connsiteX124" fmla="*/ 446762 w 493393"/>
              <a:gd name="connsiteY124" fmla="*/ 81905 h 116681"/>
              <a:gd name="connsiteX125" fmla="*/ 443907 w 493393"/>
              <a:gd name="connsiteY125" fmla="*/ 76381 h 116681"/>
              <a:gd name="connsiteX126" fmla="*/ 436289 w 493393"/>
              <a:gd name="connsiteY126" fmla="*/ 75809 h 116681"/>
              <a:gd name="connsiteX127" fmla="*/ 427712 w 493393"/>
              <a:gd name="connsiteY127" fmla="*/ 75904 h 116681"/>
              <a:gd name="connsiteX128" fmla="*/ 407714 w 493393"/>
              <a:gd name="connsiteY128" fmla="*/ 75904 h 116681"/>
              <a:gd name="connsiteX129" fmla="*/ 423908 w 493393"/>
              <a:gd name="connsiteY129" fmla="*/ 60187 h 116681"/>
              <a:gd name="connsiteX130" fmla="*/ 432475 w 493393"/>
              <a:gd name="connsiteY130" fmla="*/ 52759 h 116681"/>
              <a:gd name="connsiteX131" fmla="*/ 446762 w 493393"/>
              <a:gd name="connsiteY131" fmla="*/ 27993 h 116681"/>
              <a:gd name="connsiteX132" fmla="*/ 417239 w 493393"/>
              <a:gd name="connsiteY132" fmla="*/ -1153 h 116681"/>
              <a:gd name="connsiteX133" fmla="*/ 399137 w 493393"/>
              <a:gd name="connsiteY133" fmla="*/ 4466 h 116681"/>
              <a:gd name="connsiteX134" fmla="*/ 390570 w 493393"/>
              <a:gd name="connsiteY134" fmla="*/ 18373 h 116681"/>
              <a:gd name="connsiteX135" fmla="*/ 396282 w 493393"/>
              <a:gd name="connsiteY135" fmla="*/ 26565 h 116681"/>
              <a:gd name="connsiteX136" fmla="*/ 398189 w 493393"/>
              <a:gd name="connsiteY136" fmla="*/ 27993 h 116681"/>
              <a:gd name="connsiteX137" fmla="*/ 400095 w 493393"/>
              <a:gd name="connsiteY137" fmla="*/ 25612 h 116681"/>
              <a:gd name="connsiteX138" fmla="*/ 415332 w 493393"/>
              <a:gd name="connsiteY138" fmla="*/ 11515 h 116681"/>
              <a:gd name="connsiteX139" fmla="*/ 429619 w 493393"/>
              <a:gd name="connsiteY139" fmla="*/ 28279 h 116681"/>
              <a:gd name="connsiteX140" fmla="*/ 417239 w 493393"/>
              <a:gd name="connsiteY140" fmla="*/ 52854 h 116681"/>
              <a:gd name="connsiteX141" fmla="*/ 392477 w 493393"/>
              <a:gd name="connsiteY141" fmla="*/ 78762 h 116681"/>
              <a:gd name="connsiteX142" fmla="*/ 391519 w 493393"/>
              <a:gd name="connsiteY142" fmla="*/ 82381 h 116681"/>
              <a:gd name="connsiteX143" fmla="*/ 391519 w 493393"/>
              <a:gd name="connsiteY143" fmla="*/ 83334 h 116681"/>
              <a:gd name="connsiteX144" fmla="*/ 397240 w 493393"/>
              <a:gd name="connsiteY144" fmla="*/ 89525 h 116681"/>
              <a:gd name="connsiteX145" fmla="*/ 441051 w 493393"/>
              <a:gd name="connsiteY145" fmla="*/ 89525 h 116681"/>
              <a:gd name="connsiteX146" fmla="*/ 446762 w 493393"/>
              <a:gd name="connsiteY146" fmla="*/ 83334 h 116681"/>
              <a:gd name="connsiteX147" fmla="*/ 481058 w 493393"/>
              <a:gd name="connsiteY147" fmla="*/ 44662 h 116681"/>
              <a:gd name="connsiteX148" fmla="*/ 481058 w 493393"/>
              <a:gd name="connsiteY148" fmla="*/ 35041 h 116681"/>
              <a:gd name="connsiteX149" fmla="*/ 478202 w 493393"/>
              <a:gd name="connsiteY149" fmla="*/ 31612 h 116681"/>
              <a:gd name="connsiteX150" fmla="*/ 468677 w 493393"/>
              <a:gd name="connsiteY150" fmla="*/ 31612 h 116681"/>
              <a:gd name="connsiteX151" fmla="*/ 464864 w 493393"/>
              <a:gd name="connsiteY151" fmla="*/ 35041 h 116681"/>
              <a:gd name="connsiteX152" fmla="*/ 464864 w 493393"/>
              <a:gd name="connsiteY152" fmla="*/ 44662 h 116681"/>
              <a:gd name="connsiteX153" fmla="*/ 468677 w 493393"/>
              <a:gd name="connsiteY153" fmla="*/ 48092 h 116681"/>
              <a:gd name="connsiteX154" fmla="*/ 478202 w 493393"/>
              <a:gd name="connsiteY154" fmla="*/ 48092 h 116681"/>
              <a:gd name="connsiteX155" fmla="*/ 481058 w 493393"/>
              <a:gd name="connsiteY155" fmla="*/ 44662 h 116681"/>
              <a:gd name="connsiteX156" fmla="*/ 481058 w 493393"/>
              <a:gd name="connsiteY156" fmla="*/ 86096 h 116681"/>
              <a:gd name="connsiteX157" fmla="*/ 481058 w 493393"/>
              <a:gd name="connsiteY157" fmla="*/ 76381 h 116681"/>
              <a:gd name="connsiteX158" fmla="*/ 478202 w 493393"/>
              <a:gd name="connsiteY158" fmla="*/ 72952 h 116681"/>
              <a:gd name="connsiteX159" fmla="*/ 468677 w 493393"/>
              <a:gd name="connsiteY159" fmla="*/ 72952 h 116681"/>
              <a:gd name="connsiteX160" fmla="*/ 464864 w 493393"/>
              <a:gd name="connsiteY160" fmla="*/ 76381 h 116681"/>
              <a:gd name="connsiteX161" fmla="*/ 464864 w 493393"/>
              <a:gd name="connsiteY161" fmla="*/ 86096 h 116681"/>
              <a:gd name="connsiteX162" fmla="*/ 468677 w 493393"/>
              <a:gd name="connsiteY162" fmla="*/ 89430 h 116681"/>
              <a:gd name="connsiteX163" fmla="*/ 478202 w 493393"/>
              <a:gd name="connsiteY163" fmla="*/ 89430 h 116681"/>
              <a:gd name="connsiteX164" fmla="*/ 481058 w 493393"/>
              <a:gd name="connsiteY164" fmla="*/ 86096 h 11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493393" h="116681">
                <a:moveTo>
                  <a:pt x="47670" y="9134"/>
                </a:moveTo>
                <a:lnTo>
                  <a:pt x="47670" y="8086"/>
                </a:lnTo>
                <a:cubicBezTo>
                  <a:pt x="47670" y="4085"/>
                  <a:pt x="46712" y="2085"/>
                  <a:pt x="41001" y="2085"/>
                </a:cubicBezTo>
                <a:lnTo>
                  <a:pt x="-6624" y="2085"/>
                </a:lnTo>
                <a:cubicBezTo>
                  <a:pt x="-11386" y="2085"/>
                  <a:pt x="-12335" y="3419"/>
                  <a:pt x="-12335" y="8086"/>
                </a:cubicBezTo>
                <a:lnTo>
                  <a:pt x="-12335" y="83334"/>
                </a:lnTo>
                <a:cubicBezTo>
                  <a:pt x="-12335" y="88001"/>
                  <a:pt x="-11386" y="89430"/>
                  <a:pt x="-6624" y="89430"/>
                </a:cubicBezTo>
                <a:lnTo>
                  <a:pt x="45" y="89430"/>
                </a:lnTo>
                <a:cubicBezTo>
                  <a:pt x="4808" y="89430"/>
                  <a:pt x="5757" y="87810"/>
                  <a:pt x="5757" y="83334"/>
                </a:cubicBezTo>
                <a:lnTo>
                  <a:pt x="5757" y="51710"/>
                </a:lnTo>
                <a:lnTo>
                  <a:pt x="35290" y="51710"/>
                </a:lnTo>
                <a:cubicBezTo>
                  <a:pt x="39094" y="51710"/>
                  <a:pt x="41001" y="50758"/>
                  <a:pt x="41001" y="45710"/>
                </a:cubicBezTo>
                <a:cubicBezTo>
                  <a:pt x="41001" y="40948"/>
                  <a:pt x="40052" y="39804"/>
                  <a:pt x="35290" y="39804"/>
                </a:cubicBezTo>
                <a:lnTo>
                  <a:pt x="5757" y="39804"/>
                </a:lnTo>
                <a:lnTo>
                  <a:pt x="5757" y="14754"/>
                </a:lnTo>
                <a:lnTo>
                  <a:pt x="11477" y="14754"/>
                </a:lnTo>
                <a:lnTo>
                  <a:pt x="40052" y="15230"/>
                </a:lnTo>
                <a:cubicBezTo>
                  <a:pt x="44815" y="15230"/>
                  <a:pt x="47670" y="15230"/>
                  <a:pt x="47670" y="9134"/>
                </a:cubicBezTo>
                <a:close/>
                <a:moveTo>
                  <a:pt x="78152" y="83334"/>
                </a:moveTo>
                <a:lnTo>
                  <a:pt x="78152" y="37518"/>
                </a:lnTo>
                <a:cubicBezTo>
                  <a:pt x="78152" y="33518"/>
                  <a:pt x="77194" y="31612"/>
                  <a:pt x="71483" y="31612"/>
                </a:cubicBezTo>
                <a:lnTo>
                  <a:pt x="66720" y="31612"/>
                </a:lnTo>
                <a:cubicBezTo>
                  <a:pt x="62907" y="31612"/>
                  <a:pt x="61000" y="32946"/>
                  <a:pt x="61000" y="37518"/>
                </a:cubicBezTo>
                <a:lnTo>
                  <a:pt x="61000" y="83334"/>
                </a:lnTo>
                <a:cubicBezTo>
                  <a:pt x="61000" y="88001"/>
                  <a:pt x="61958" y="89430"/>
                  <a:pt x="66720" y="89430"/>
                </a:cubicBezTo>
                <a:lnTo>
                  <a:pt x="71483" y="89430"/>
                </a:lnTo>
                <a:cubicBezTo>
                  <a:pt x="76245" y="89430"/>
                  <a:pt x="78152" y="87810"/>
                  <a:pt x="78152" y="83334"/>
                </a:cubicBezTo>
                <a:close/>
                <a:moveTo>
                  <a:pt x="79101" y="12848"/>
                </a:moveTo>
                <a:lnTo>
                  <a:pt x="79101" y="10467"/>
                </a:lnTo>
                <a:cubicBezTo>
                  <a:pt x="79101" y="6466"/>
                  <a:pt x="78152" y="4371"/>
                  <a:pt x="72432" y="4371"/>
                </a:cubicBezTo>
                <a:lnTo>
                  <a:pt x="65762" y="4371"/>
                </a:lnTo>
                <a:cubicBezTo>
                  <a:pt x="61000" y="4371"/>
                  <a:pt x="60051" y="5991"/>
                  <a:pt x="60051" y="10467"/>
                </a:cubicBezTo>
                <a:lnTo>
                  <a:pt x="60051" y="12848"/>
                </a:lnTo>
                <a:cubicBezTo>
                  <a:pt x="60051" y="16563"/>
                  <a:pt x="61000" y="18945"/>
                  <a:pt x="65762" y="18945"/>
                </a:cubicBezTo>
                <a:lnTo>
                  <a:pt x="72432" y="18945"/>
                </a:lnTo>
                <a:cubicBezTo>
                  <a:pt x="78152" y="18945"/>
                  <a:pt x="79101" y="16563"/>
                  <a:pt x="79101" y="12848"/>
                </a:cubicBezTo>
                <a:close/>
                <a:moveTo>
                  <a:pt x="153394" y="38281"/>
                </a:moveTo>
                <a:cubicBezTo>
                  <a:pt x="153394" y="37709"/>
                  <a:pt x="152445" y="34661"/>
                  <a:pt x="152445" y="33327"/>
                </a:cubicBezTo>
                <a:cubicBezTo>
                  <a:pt x="151487" y="30374"/>
                  <a:pt x="151487" y="30089"/>
                  <a:pt x="149590" y="30089"/>
                </a:cubicBezTo>
                <a:cubicBezTo>
                  <a:pt x="145776" y="30089"/>
                  <a:pt x="139107" y="31708"/>
                  <a:pt x="134344" y="34566"/>
                </a:cubicBezTo>
                <a:cubicBezTo>
                  <a:pt x="128633" y="30660"/>
                  <a:pt x="121964" y="30089"/>
                  <a:pt x="116252" y="30089"/>
                </a:cubicBezTo>
                <a:cubicBezTo>
                  <a:pt x="111490" y="30089"/>
                  <a:pt x="91482" y="30089"/>
                  <a:pt x="91482" y="51044"/>
                </a:cubicBezTo>
                <a:cubicBezTo>
                  <a:pt x="91482" y="56092"/>
                  <a:pt x="92440" y="62379"/>
                  <a:pt x="97202" y="66570"/>
                </a:cubicBezTo>
                <a:cubicBezTo>
                  <a:pt x="93389" y="71332"/>
                  <a:pt x="93389" y="76190"/>
                  <a:pt x="93389" y="76856"/>
                </a:cubicBezTo>
                <a:cubicBezTo>
                  <a:pt x="93389" y="79237"/>
                  <a:pt x="94337" y="83334"/>
                  <a:pt x="97202" y="86763"/>
                </a:cubicBezTo>
                <a:cubicBezTo>
                  <a:pt x="95295" y="87524"/>
                  <a:pt x="88626" y="89905"/>
                  <a:pt x="88626" y="98003"/>
                </a:cubicBezTo>
                <a:cubicBezTo>
                  <a:pt x="88626" y="101812"/>
                  <a:pt x="90533" y="108480"/>
                  <a:pt x="99100" y="112099"/>
                </a:cubicBezTo>
                <a:cubicBezTo>
                  <a:pt x="105769" y="115338"/>
                  <a:pt x="114345" y="115528"/>
                  <a:pt x="120057" y="115528"/>
                </a:cubicBezTo>
                <a:cubicBezTo>
                  <a:pt x="127675" y="115528"/>
                  <a:pt x="151487" y="115528"/>
                  <a:pt x="151487" y="97526"/>
                </a:cubicBezTo>
                <a:cubicBezTo>
                  <a:pt x="151487" y="77904"/>
                  <a:pt x="134344" y="77904"/>
                  <a:pt x="117201" y="77904"/>
                </a:cubicBezTo>
                <a:lnTo>
                  <a:pt x="110532" y="77904"/>
                </a:lnTo>
                <a:cubicBezTo>
                  <a:pt x="106727" y="77904"/>
                  <a:pt x="104820" y="77904"/>
                  <a:pt x="102914" y="76381"/>
                </a:cubicBezTo>
                <a:cubicBezTo>
                  <a:pt x="101965" y="75809"/>
                  <a:pt x="100058" y="73809"/>
                  <a:pt x="100058" y="70571"/>
                </a:cubicBezTo>
                <a:cubicBezTo>
                  <a:pt x="100058" y="69712"/>
                  <a:pt x="100058" y="69523"/>
                  <a:pt x="100058" y="68760"/>
                </a:cubicBezTo>
                <a:cubicBezTo>
                  <a:pt x="106727" y="72094"/>
                  <a:pt x="114345" y="72094"/>
                  <a:pt x="116252" y="72094"/>
                </a:cubicBezTo>
                <a:cubicBezTo>
                  <a:pt x="121964" y="72094"/>
                  <a:pt x="141962" y="72094"/>
                  <a:pt x="141962" y="51044"/>
                </a:cubicBezTo>
                <a:cubicBezTo>
                  <a:pt x="141962" y="43805"/>
                  <a:pt x="139107" y="39328"/>
                  <a:pt x="138158" y="37995"/>
                </a:cubicBezTo>
                <a:cubicBezTo>
                  <a:pt x="140065" y="37995"/>
                  <a:pt x="144827" y="37995"/>
                  <a:pt x="149590" y="39328"/>
                </a:cubicBezTo>
                <a:cubicBezTo>
                  <a:pt x="150539" y="39614"/>
                  <a:pt x="151487" y="39899"/>
                  <a:pt x="151487" y="39899"/>
                </a:cubicBezTo>
                <a:cubicBezTo>
                  <a:pt x="152445" y="39899"/>
                  <a:pt x="153394" y="39138"/>
                  <a:pt x="153394" y="38281"/>
                </a:cubicBezTo>
                <a:close/>
                <a:moveTo>
                  <a:pt x="125777" y="51044"/>
                </a:moveTo>
                <a:cubicBezTo>
                  <a:pt x="125777" y="57902"/>
                  <a:pt x="125777" y="62855"/>
                  <a:pt x="116252" y="62855"/>
                </a:cubicBezTo>
                <a:cubicBezTo>
                  <a:pt x="107676" y="62855"/>
                  <a:pt x="106727" y="58092"/>
                  <a:pt x="106727" y="51044"/>
                </a:cubicBezTo>
                <a:cubicBezTo>
                  <a:pt x="106727" y="44186"/>
                  <a:pt x="107676" y="39328"/>
                  <a:pt x="116252" y="39328"/>
                </a:cubicBezTo>
                <a:cubicBezTo>
                  <a:pt x="125777" y="39328"/>
                  <a:pt x="125777" y="44091"/>
                  <a:pt x="125777" y="51044"/>
                </a:cubicBezTo>
                <a:close/>
                <a:moveTo>
                  <a:pt x="139107" y="98003"/>
                </a:moveTo>
                <a:cubicBezTo>
                  <a:pt x="139107" y="106479"/>
                  <a:pt x="124819" y="106479"/>
                  <a:pt x="120057" y="106479"/>
                </a:cubicBezTo>
                <a:cubicBezTo>
                  <a:pt x="115294" y="106479"/>
                  <a:pt x="101965" y="106479"/>
                  <a:pt x="101965" y="97526"/>
                </a:cubicBezTo>
                <a:cubicBezTo>
                  <a:pt x="101965" y="91525"/>
                  <a:pt x="105769" y="91525"/>
                  <a:pt x="108625" y="91525"/>
                </a:cubicBezTo>
                <a:lnTo>
                  <a:pt x="122912" y="91525"/>
                </a:lnTo>
                <a:cubicBezTo>
                  <a:pt x="133395" y="91525"/>
                  <a:pt x="139107" y="93335"/>
                  <a:pt x="139107" y="98003"/>
                </a:cubicBezTo>
                <a:close/>
                <a:moveTo>
                  <a:pt x="218162" y="83334"/>
                </a:moveTo>
                <a:lnTo>
                  <a:pt x="218162" y="37518"/>
                </a:lnTo>
                <a:cubicBezTo>
                  <a:pt x="218162" y="33518"/>
                  <a:pt x="217214" y="31612"/>
                  <a:pt x="212451" y="31612"/>
                </a:cubicBezTo>
                <a:lnTo>
                  <a:pt x="207689" y="31612"/>
                </a:lnTo>
                <a:cubicBezTo>
                  <a:pt x="202926" y="31612"/>
                  <a:pt x="201019" y="33232"/>
                  <a:pt x="201019" y="37518"/>
                </a:cubicBezTo>
                <a:lnTo>
                  <a:pt x="201019" y="67617"/>
                </a:lnTo>
                <a:cubicBezTo>
                  <a:pt x="201019" y="75904"/>
                  <a:pt x="197215" y="83048"/>
                  <a:pt x="187690" y="83048"/>
                </a:cubicBezTo>
                <a:cubicBezTo>
                  <a:pt x="181020" y="83048"/>
                  <a:pt x="180062" y="81429"/>
                  <a:pt x="180062" y="74761"/>
                </a:cubicBezTo>
                <a:lnTo>
                  <a:pt x="180062" y="37518"/>
                </a:lnTo>
                <a:cubicBezTo>
                  <a:pt x="180062" y="33518"/>
                  <a:pt x="179114" y="31612"/>
                  <a:pt x="174351" y="31612"/>
                </a:cubicBezTo>
                <a:lnTo>
                  <a:pt x="168640" y="31612"/>
                </a:lnTo>
                <a:cubicBezTo>
                  <a:pt x="163877" y="31612"/>
                  <a:pt x="162919" y="32946"/>
                  <a:pt x="162919" y="37518"/>
                </a:cubicBezTo>
                <a:lnTo>
                  <a:pt x="162919" y="73523"/>
                </a:lnTo>
                <a:cubicBezTo>
                  <a:pt x="162919" y="87049"/>
                  <a:pt x="170537" y="90859"/>
                  <a:pt x="182927" y="90859"/>
                </a:cubicBezTo>
                <a:cubicBezTo>
                  <a:pt x="186732" y="90859"/>
                  <a:pt x="195308" y="90859"/>
                  <a:pt x="201977" y="80096"/>
                </a:cubicBezTo>
                <a:lnTo>
                  <a:pt x="201977" y="83334"/>
                </a:lnTo>
                <a:cubicBezTo>
                  <a:pt x="201977" y="87429"/>
                  <a:pt x="202926" y="89430"/>
                  <a:pt x="207689" y="89430"/>
                </a:cubicBezTo>
                <a:lnTo>
                  <a:pt x="212451" y="89430"/>
                </a:lnTo>
                <a:cubicBezTo>
                  <a:pt x="217214" y="89430"/>
                  <a:pt x="218162" y="87810"/>
                  <a:pt x="218162" y="83334"/>
                </a:cubicBezTo>
                <a:close/>
                <a:moveTo>
                  <a:pt x="271508" y="39424"/>
                </a:moveTo>
                <a:lnTo>
                  <a:pt x="271508" y="33518"/>
                </a:lnTo>
                <a:cubicBezTo>
                  <a:pt x="271508" y="30946"/>
                  <a:pt x="271508" y="30089"/>
                  <a:pt x="268652" y="30089"/>
                </a:cubicBezTo>
                <a:cubicBezTo>
                  <a:pt x="265787" y="30089"/>
                  <a:pt x="256262" y="31423"/>
                  <a:pt x="250551" y="45138"/>
                </a:cubicBezTo>
                <a:lnTo>
                  <a:pt x="250551" y="45138"/>
                </a:lnTo>
                <a:lnTo>
                  <a:pt x="250551" y="36756"/>
                </a:lnTo>
                <a:cubicBezTo>
                  <a:pt x="250551" y="32755"/>
                  <a:pt x="249602" y="30851"/>
                  <a:pt x="243882" y="30851"/>
                </a:cubicBezTo>
                <a:lnTo>
                  <a:pt x="240077" y="30851"/>
                </a:lnTo>
                <a:cubicBezTo>
                  <a:pt x="235315" y="30851"/>
                  <a:pt x="233408" y="32185"/>
                  <a:pt x="233408" y="36756"/>
                </a:cubicBezTo>
                <a:lnTo>
                  <a:pt x="233408" y="83334"/>
                </a:lnTo>
                <a:cubicBezTo>
                  <a:pt x="233408" y="88001"/>
                  <a:pt x="235315" y="89430"/>
                  <a:pt x="240077" y="89430"/>
                </a:cubicBezTo>
                <a:lnTo>
                  <a:pt x="244840" y="89430"/>
                </a:lnTo>
                <a:cubicBezTo>
                  <a:pt x="249602" y="89430"/>
                  <a:pt x="250551" y="87810"/>
                  <a:pt x="250551" y="83334"/>
                </a:cubicBezTo>
                <a:lnTo>
                  <a:pt x="250551" y="60283"/>
                </a:lnTo>
                <a:cubicBezTo>
                  <a:pt x="250551" y="48377"/>
                  <a:pt x="261025" y="43519"/>
                  <a:pt x="268652" y="42852"/>
                </a:cubicBezTo>
                <a:cubicBezTo>
                  <a:pt x="270550" y="42757"/>
                  <a:pt x="271508" y="42757"/>
                  <a:pt x="271508" y="39424"/>
                </a:cubicBezTo>
                <a:close/>
                <a:moveTo>
                  <a:pt x="333420" y="56568"/>
                </a:moveTo>
                <a:cubicBezTo>
                  <a:pt x="333420" y="40185"/>
                  <a:pt x="325802" y="29327"/>
                  <a:pt x="307701" y="29327"/>
                </a:cubicBezTo>
                <a:cubicBezTo>
                  <a:pt x="287702" y="29327"/>
                  <a:pt x="277219" y="40853"/>
                  <a:pt x="277219" y="59998"/>
                </a:cubicBezTo>
                <a:cubicBezTo>
                  <a:pt x="277219" y="80666"/>
                  <a:pt x="289600" y="90859"/>
                  <a:pt x="308650" y="90859"/>
                </a:cubicBezTo>
                <a:cubicBezTo>
                  <a:pt x="313412" y="90859"/>
                  <a:pt x="321040" y="90191"/>
                  <a:pt x="329607" y="86096"/>
                </a:cubicBezTo>
                <a:cubicBezTo>
                  <a:pt x="332462" y="84667"/>
                  <a:pt x="333420" y="84286"/>
                  <a:pt x="333420" y="82762"/>
                </a:cubicBezTo>
                <a:cubicBezTo>
                  <a:pt x="333420" y="81905"/>
                  <a:pt x="332462" y="78190"/>
                  <a:pt x="332462" y="77238"/>
                </a:cubicBezTo>
                <a:cubicBezTo>
                  <a:pt x="332462" y="73237"/>
                  <a:pt x="331514" y="73141"/>
                  <a:pt x="330565" y="73141"/>
                </a:cubicBezTo>
                <a:cubicBezTo>
                  <a:pt x="330565" y="73141"/>
                  <a:pt x="329607" y="73141"/>
                  <a:pt x="328658" y="74475"/>
                </a:cubicBezTo>
                <a:cubicBezTo>
                  <a:pt x="321040" y="80857"/>
                  <a:pt x="313412" y="81714"/>
                  <a:pt x="309608" y="81714"/>
                </a:cubicBezTo>
                <a:cubicBezTo>
                  <a:pt x="295320" y="81714"/>
                  <a:pt x="293414" y="70380"/>
                  <a:pt x="293414" y="62379"/>
                </a:cubicBezTo>
                <a:lnTo>
                  <a:pt x="327700" y="62379"/>
                </a:lnTo>
                <a:cubicBezTo>
                  <a:pt x="330565" y="62379"/>
                  <a:pt x="333420" y="62188"/>
                  <a:pt x="333420" y="56568"/>
                </a:cubicBezTo>
                <a:close/>
                <a:moveTo>
                  <a:pt x="320082" y="55711"/>
                </a:moveTo>
                <a:lnTo>
                  <a:pt x="293414" y="55711"/>
                </a:lnTo>
                <a:cubicBezTo>
                  <a:pt x="294362" y="47996"/>
                  <a:pt x="296269" y="38471"/>
                  <a:pt x="307701" y="38471"/>
                </a:cubicBezTo>
                <a:cubicBezTo>
                  <a:pt x="317226" y="38471"/>
                  <a:pt x="319133" y="45900"/>
                  <a:pt x="320082" y="55711"/>
                </a:cubicBezTo>
                <a:close/>
                <a:moveTo>
                  <a:pt x="446762" y="83334"/>
                </a:moveTo>
                <a:lnTo>
                  <a:pt x="446762" y="81905"/>
                </a:lnTo>
                <a:cubicBezTo>
                  <a:pt x="446762" y="79810"/>
                  <a:pt x="446762" y="77428"/>
                  <a:pt x="443907" y="76381"/>
                </a:cubicBezTo>
                <a:cubicBezTo>
                  <a:pt x="442958" y="75809"/>
                  <a:pt x="439144" y="75809"/>
                  <a:pt x="436289" y="75809"/>
                </a:cubicBezTo>
                <a:lnTo>
                  <a:pt x="427712" y="75904"/>
                </a:lnTo>
                <a:lnTo>
                  <a:pt x="407714" y="75904"/>
                </a:lnTo>
                <a:lnTo>
                  <a:pt x="423908" y="60187"/>
                </a:lnTo>
                <a:cubicBezTo>
                  <a:pt x="425815" y="58569"/>
                  <a:pt x="431526" y="54473"/>
                  <a:pt x="432475" y="52759"/>
                </a:cubicBezTo>
                <a:cubicBezTo>
                  <a:pt x="440102" y="45995"/>
                  <a:pt x="446762" y="39328"/>
                  <a:pt x="446762" y="27993"/>
                </a:cubicBezTo>
                <a:cubicBezTo>
                  <a:pt x="446762" y="12562"/>
                  <a:pt x="435340" y="-1153"/>
                  <a:pt x="417239" y="-1153"/>
                </a:cubicBezTo>
                <a:cubicBezTo>
                  <a:pt x="412476" y="-1153"/>
                  <a:pt x="405807" y="-391"/>
                  <a:pt x="399137" y="4466"/>
                </a:cubicBezTo>
                <a:cubicBezTo>
                  <a:pt x="398189" y="5419"/>
                  <a:pt x="392477" y="9896"/>
                  <a:pt x="390570" y="18373"/>
                </a:cubicBezTo>
                <a:lnTo>
                  <a:pt x="396282" y="26565"/>
                </a:lnTo>
                <a:cubicBezTo>
                  <a:pt x="397240" y="27422"/>
                  <a:pt x="397240" y="27993"/>
                  <a:pt x="398189" y="27993"/>
                </a:cubicBezTo>
                <a:cubicBezTo>
                  <a:pt x="400095" y="27993"/>
                  <a:pt x="400095" y="27136"/>
                  <a:pt x="400095" y="25612"/>
                </a:cubicBezTo>
                <a:cubicBezTo>
                  <a:pt x="402951" y="16849"/>
                  <a:pt x="406765" y="11515"/>
                  <a:pt x="415332" y="11515"/>
                </a:cubicBezTo>
                <a:cubicBezTo>
                  <a:pt x="424857" y="11515"/>
                  <a:pt x="429619" y="20564"/>
                  <a:pt x="429619" y="28279"/>
                </a:cubicBezTo>
                <a:cubicBezTo>
                  <a:pt x="429619" y="36375"/>
                  <a:pt x="423908" y="44852"/>
                  <a:pt x="417239" y="52854"/>
                </a:cubicBezTo>
                <a:lnTo>
                  <a:pt x="392477" y="78762"/>
                </a:lnTo>
                <a:cubicBezTo>
                  <a:pt x="391519" y="80000"/>
                  <a:pt x="391519" y="80285"/>
                  <a:pt x="391519" y="82381"/>
                </a:cubicBezTo>
                <a:lnTo>
                  <a:pt x="391519" y="83334"/>
                </a:lnTo>
                <a:cubicBezTo>
                  <a:pt x="391519" y="88001"/>
                  <a:pt x="392477" y="89525"/>
                  <a:pt x="397240" y="89525"/>
                </a:cubicBezTo>
                <a:lnTo>
                  <a:pt x="441051" y="89525"/>
                </a:lnTo>
                <a:cubicBezTo>
                  <a:pt x="445814" y="89525"/>
                  <a:pt x="446762" y="87810"/>
                  <a:pt x="446762" y="83334"/>
                </a:cubicBezTo>
                <a:close/>
                <a:moveTo>
                  <a:pt x="481058" y="44662"/>
                </a:moveTo>
                <a:lnTo>
                  <a:pt x="481058" y="35041"/>
                </a:lnTo>
                <a:cubicBezTo>
                  <a:pt x="481058" y="31708"/>
                  <a:pt x="481058" y="31612"/>
                  <a:pt x="478202" y="31612"/>
                </a:cubicBezTo>
                <a:lnTo>
                  <a:pt x="468677" y="31612"/>
                </a:lnTo>
                <a:cubicBezTo>
                  <a:pt x="464864" y="31612"/>
                  <a:pt x="464864" y="31708"/>
                  <a:pt x="464864" y="35041"/>
                </a:cubicBezTo>
                <a:lnTo>
                  <a:pt x="464864" y="44662"/>
                </a:lnTo>
                <a:cubicBezTo>
                  <a:pt x="464864" y="47996"/>
                  <a:pt x="464864" y="48092"/>
                  <a:pt x="468677" y="48092"/>
                </a:cubicBezTo>
                <a:lnTo>
                  <a:pt x="478202" y="48092"/>
                </a:lnTo>
                <a:cubicBezTo>
                  <a:pt x="481058" y="48092"/>
                  <a:pt x="481058" y="47901"/>
                  <a:pt x="481058" y="44662"/>
                </a:cubicBezTo>
                <a:close/>
                <a:moveTo>
                  <a:pt x="481058" y="86096"/>
                </a:moveTo>
                <a:lnTo>
                  <a:pt x="481058" y="76381"/>
                </a:lnTo>
                <a:cubicBezTo>
                  <a:pt x="481058" y="72952"/>
                  <a:pt x="481058" y="72952"/>
                  <a:pt x="478202" y="72952"/>
                </a:cubicBezTo>
                <a:lnTo>
                  <a:pt x="468677" y="72952"/>
                </a:lnTo>
                <a:cubicBezTo>
                  <a:pt x="464864" y="72952"/>
                  <a:pt x="464864" y="72952"/>
                  <a:pt x="464864" y="76381"/>
                </a:cubicBezTo>
                <a:lnTo>
                  <a:pt x="464864" y="86096"/>
                </a:lnTo>
                <a:cubicBezTo>
                  <a:pt x="464864" y="89335"/>
                  <a:pt x="464864" y="89430"/>
                  <a:pt x="468677" y="89430"/>
                </a:cubicBezTo>
                <a:lnTo>
                  <a:pt x="478202" y="89430"/>
                </a:lnTo>
                <a:cubicBezTo>
                  <a:pt x="481058" y="89430"/>
                  <a:pt x="481058" y="89335"/>
                  <a:pt x="481058" y="86096"/>
                </a:cubicBezTo>
                <a:close/>
              </a:path>
            </a:pathLst>
          </a:custGeom>
          <a:solidFill>
            <a:srgbClr val="000000"/>
          </a:solidFill>
          <a:ln w="12700" cap="flat">
            <a:noFill/>
            <a:prstDash val="solid"/>
            <a:miter/>
          </a:ln>
        </p:spPr>
        <p:txBody>
          <a:bodyPr rtlCol="0" anchor="ctr"/>
          <a:lstStyle/>
          <a:p>
            <a:endParaRPr lang="en-AE"/>
          </a:p>
        </p:txBody>
      </p:sp>
      <p:sp>
        <p:nvSpPr>
          <p:cNvPr id="401" name="Freeform: Shape 400">
            <a:extLst>
              <a:ext uri="{FF2B5EF4-FFF2-40B4-BE49-F238E27FC236}">
                <a16:creationId xmlns:a16="http://schemas.microsoft.com/office/drawing/2014/main" id="{874B3E24-F9E6-3FA8-F7EF-B147593AD6BE}"/>
              </a:ext>
            </a:extLst>
          </p:cNvPr>
          <p:cNvSpPr/>
          <p:nvPr/>
        </p:nvSpPr>
        <p:spPr>
          <a:xfrm>
            <a:off x="3004297" y="4834344"/>
            <a:ext cx="6813998" cy="199132"/>
          </a:xfrm>
          <a:custGeom>
            <a:avLst/>
            <a:gdLst>
              <a:gd name="connsiteX0" fmla="*/ 44815 w 4334823"/>
              <a:gd name="connsiteY0" fmla="*/ 82571 h 126681"/>
              <a:gd name="connsiteX1" fmla="*/ 44815 w 4334823"/>
              <a:gd name="connsiteY1" fmla="*/ 75523 h 126681"/>
              <a:gd name="connsiteX2" fmla="*/ 41959 w 4334823"/>
              <a:gd name="connsiteY2" fmla="*/ 75523 h 126681"/>
              <a:gd name="connsiteX3" fmla="*/ 41959 w 4334823"/>
              <a:gd name="connsiteY3" fmla="*/ 82571 h 126681"/>
              <a:gd name="connsiteX4" fmla="*/ 37197 w 4334823"/>
              <a:gd name="connsiteY4" fmla="*/ 90762 h 126681"/>
              <a:gd name="connsiteX5" fmla="*/ 32434 w 4334823"/>
              <a:gd name="connsiteY5" fmla="*/ 84286 h 126681"/>
              <a:gd name="connsiteX6" fmla="*/ 32434 w 4334823"/>
              <a:gd name="connsiteY6" fmla="*/ 59044 h 126681"/>
              <a:gd name="connsiteX7" fmla="*/ 27672 w 4334823"/>
              <a:gd name="connsiteY7" fmla="*/ 44185 h 126681"/>
              <a:gd name="connsiteX8" fmla="*/ 10519 w 4334823"/>
              <a:gd name="connsiteY8" fmla="*/ 37137 h 126681"/>
              <a:gd name="connsiteX9" fmla="*/ -8531 w 4334823"/>
              <a:gd name="connsiteY9" fmla="*/ 51424 h 126681"/>
              <a:gd name="connsiteX10" fmla="*/ -2810 w 4334823"/>
              <a:gd name="connsiteY10" fmla="*/ 57425 h 126681"/>
              <a:gd name="connsiteX11" fmla="*/ 3859 w 4334823"/>
              <a:gd name="connsiteY11" fmla="*/ 51615 h 126681"/>
              <a:gd name="connsiteX12" fmla="*/ -2810 w 4334823"/>
              <a:gd name="connsiteY12" fmla="*/ 45805 h 126681"/>
              <a:gd name="connsiteX13" fmla="*/ 10519 w 4334823"/>
              <a:gd name="connsiteY13" fmla="*/ 39994 h 126681"/>
              <a:gd name="connsiteX14" fmla="*/ 23858 w 4334823"/>
              <a:gd name="connsiteY14" fmla="*/ 56187 h 126681"/>
              <a:gd name="connsiteX15" fmla="*/ 23858 w 4334823"/>
              <a:gd name="connsiteY15" fmla="*/ 60854 h 126681"/>
              <a:gd name="connsiteX16" fmla="*/ 994 w 4334823"/>
              <a:gd name="connsiteY16" fmla="*/ 65427 h 126681"/>
              <a:gd name="connsiteX17" fmla="*/ -12335 w 4334823"/>
              <a:gd name="connsiteY17" fmla="*/ 81809 h 126681"/>
              <a:gd name="connsiteX18" fmla="*/ 8622 w 4334823"/>
              <a:gd name="connsiteY18" fmla="*/ 95240 h 126681"/>
              <a:gd name="connsiteX19" fmla="*/ 24807 w 4334823"/>
              <a:gd name="connsiteY19" fmla="*/ 84191 h 126681"/>
              <a:gd name="connsiteX20" fmla="*/ 34332 w 4334823"/>
              <a:gd name="connsiteY20" fmla="*/ 94573 h 126681"/>
              <a:gd name="connsiteX21" fmla="*/ 44815 w 4334823"/>
              <a:gd name="connsiteY21" fmla="*/ 82571 h 126681"/>
              <a:gd name="connsiteX22" fmla="*/ 23858 w 4334823"/>
              <a:gd name="connsiteY22" fmla="*/ 76190 h 126681"/>
              <a:gd name="connsiteX23" fmla="*/ 9570 w 4334823"/>
              <a:gd name="connsiteY23" fmla="*/ 92477 h 126681"/>
              <a:gd name="connsiteX24" fmla="*/ -1861 w 4334823"/>
              <a:gd name="connsiteY24" fmla="*/ 81619 h 126681"/>
              <a:gd name="connsiteX25" fmla="*/ 23858 w 4334823"/>
              <a:gd name="connsiteY25" fmla="*/ 63521 h 126681"/>
              <a:gd name="connsiteX26" fmla="*/ 83864 w 4334823"/>
              <a:gd name="connsiteY26" fmla="*/ 62187 h 126681"/>
              <a:gd name="connsiteX27" fmla="*/ 75297 w 4334823"/>
              <a:gd name="connsiteY27" fmla="*/ 22754 h 126681"/>
              <a:gd name="connsiteX28" fmla="*/ 55289 w 4334823"/>
              <a:gd name="connsiteY28" fmla="*/ -1059 h 126681"/>
              <a:gd name="connsiteX29" fmla="*/ 54340 w 4334823"/>
              <a:gd name="connsiteY29" fmla="*/ 275 h 126681"/>
              <a:gd name="connsiteX30" fmla="*/ 56247 w 4334823"/>
              <a:gd name="connsiteY30" fmla="*/ 3228 h 126681"/>
              <a:gd name="connsiteX31" fmla="*/ 76245 w 4334823"/>
              <a:gd name="connsiteY31" fmla="*/ 62187 h 126681"/>
              <a:gd name="connsiteX32" fmla="*/ 56247 w 4334823"/>
              <a:gd name="connsiteY32" fmla="*/ 122100 h 126681"/>
              <a:gd name="connsiteX33" fmla="*/ 54340 w 4334823"/>
              <a:gd name="connsiteY33" fmla="*/ 124195 h 126681"/>
              <a:gd name="connsiteX34" fmla="*/ 55289 w 4334823"/>
              <a:gd name="connsiteY34" fmla="*/ 125529 h 126681"/>
              <a:gd name="connsiteX35" fmla="*/ 75297 w 4334823"/>
              <a:gd name="connsiteY35" fmla="*/ 100859 h 126681"/>
              <a:gd name="connsiteX36" fmla="*/ 83864 w 4334823"/>
              <a:gd name="connsiteY36" fmla="*/ 62187 h 126681"/>
              <a:gd name="connsiteX37" fmla="*/ 224832 w 4334823"/>
              <a:gd name="connsiteY37" fmla="*/ 36661 h 126681"/>
              <a:gd name="connsiteX38" fmla="*/ 222934 w 4334823"/>
              <a:gd name="connsiteY38" fmla="*/ 8277 h 126681"/>
              <a:gd name="connsiteX39" fmla="*/ 145776 w 4334823"/>
              <a:gd name="connsiteY39" fmla="*/ 8277 h 126681"/>
              <a:gd name="connsiteX40" fmla="*/ 142920 w 4334823"/>
              <a:gd name="connsiteY40" fmla="*/ 36661 h 126681"/>
              <a:gd name="connsiteX41" fmla="*/ 145776 w 4334823"/>
              <a:gd name="connsiteY41" fmla="*/ 36661 h 126681"/>
              <a:gd name="connsiteX42" fmla="*/ 168640 w 4334823"/>
              <a:gd name="connsiteY42" fmla="*/ 12181 h 126681"/>
              <a:gd name="connsiteX43" fmla="*/ 175309 w 4334823"/>
              <a:gd name="connsiteY43" fmla="*/ 12467 h 126681"/>
              <a:gd name="connsiteX44" fmla="*/ 178165 w 4334823"/>
              <a:gd name="connsiteY44" fmla="*/ 17230 h 126681"/>
              <a:gd name="connsiteX45" fmla="*/ 178165 w 4334823"/>
              <a:gd name="connsiteY45" fmla="*/ 83905 h 126681"/>
              <a:gd name="connsiteX46" fmla="*/ 164826 w 4334823"/>
              <a:gd name="connsiteY46" fmla="*/ 90001 h 126681"/>
              <a:gd name="connsiteX47" fmla="*/ 160064 w 4334823"/>
              <a:gd name="connsiteY47" fmla="*/ 90001 h 126681"/>
              <a:gd name="connsiteX48" fmla="*/ 160064 w 4334823"/>
              <a:gd name="connsiteY48" fmla="*/ 93811 h 126681"/>
              <a:gd name="connsiteX49" fmla="*/ 183876 w 4334823"/>
              <a:gd name="connsiteY49" fmla="*/ 93430 h 126681"/>
              <a:gd name="connsiteX50" fmla="*/ 207689 w 4334823"/>
              <a:gd name="connsiteY50" fmla="*/ 93811 h 126681"/>
              <a:gd name="connsiteX51" fmla="*/ 207689 w 4334823"/>
              <a:gd name="connsiteY51" fmla="*/ 90001 h 126681"/>
              <a:gd name="connsiteX52" fmla="*/ 202926 w 4334823"/>
              <a:gd name="connsiteY52" fmla="*/ 90001 h 126681"/>
              <a:gd name="connsiteX53" fmla="*/ 189597 w 4334823"/>
              <a:gd name="connsiteY53" fmla="*/ 83905 h 126681"/>
              <a:gd name="connsiteX54" fmla="*/ 189597 w 4334823"/>
              <a:gd name="connsiteY54" fmla="*/ 17230 h 126681"/>
              <a:gd name="connsiteX55" fmla="*/ 191494 w 4334823"/>
              <a:gd name="connsiteY55" fmla="*/ 12467 h 126681"/>
              <a:gd name="connsiteX56" fmla="*/ 199122 w 4334823"/>
              <a:gd name="connsiteY56" fmla="*/ 12181 h 126681"/>
              <a:gd name="connsiteX57" fmla="*/ 221976 w 4334823"/>
              <a:gd name="connsiteY57" fmla="*/ 36661 h 126681"/>
              <a:gd name="connsiteX58" fmla="*/ 297227 w 4334823"/>
              <a:gd name="connsiteY58" fmla="*/ 93811 h 126681"/>
              <a:gd name="connsiteX59" fmla="*/ 297227 w 4334823"/>
              <a:gd name="connsiteY59" fmla="*/ 90001 h 126681"/>
              <a:gd name="connsiteX60" fmla="*/ 287702 w 4334823"/>
              <a:gd name="connsiteY60" fmla="*/ 86095 h 126681"/>
              <a:gd name="connsiteX61" fmla="*/ 287702 w 4334823"/>
              <a:gd name="connsiteY61" fmla="*/ 61998 h 126681"/>
              <a:gd name="connsiteX62" fmla="*/ 282940 w 4334823"/>
              <a:gd name="connsiteY62" fmla="*/ 42662 h 126681"/>
              <a:gd name="connsiteX63" fmla="*/ 270559 w 4334823"/>
              <a:gd name="connsiteY63" fmla="*/ 37899 h 126681"/>
              <a:gd name="connsiteX64" fmla="*/ 251509 w 4334823"/>
              <a:gd name="connsiteY64" fmla="*/ 50092 h 126681"/>
              <a:gd name="connsiteX65" fmla="*/ 251509 w 4334823"/>
              <a:gd name="connsiteY65" fmla="*/ 50092 h 126681"/>
              <a:gd name="connsiteX66" fmla="*/ 251509 w 4334823"/>
              <a:gd name="connsiteY66" fmla="*/ 6085 h 126681"/>
              <a:gd name="connsiteX67" fmla="*/ 233408 w 4334823"/>
              <a:gd name="connsiteY67" fmla="*/ 7419 h 126681"/>
              <a:gd name="connsiteX68" fmla="*/ 233408 w 4334823"/>
              <a:gd name="connsiteY68" fmla="*/ 11419 h 126681"/>
              <a:gd name="connsiteX69" fmla="*/ 243882 w 4334823"/>
              <a:gd name="connsiteY69" fmla="*/ 18373 h 126681"/>
              <a:gd name="connsiteX70" fmla="*/ 243882 w 4334823"/>
              <a:gd name="connsiteY70" fmla="*/ 84191 h 126681"/>
              <a:gd name="connsiteX71" fmla="*/ 233408 w 4334823"/>
              <a:gd name="connsiteY71" fmla="*/ 90001 h 126681"/>
              <a:gd name="connsiteX72" fmla="*/ 233408 w 4334823"/>
              <a:gd name="connsiteY72" fmla="*/ 93811 h 126681"/>
              <a:gd name="connsiteX73" fmla="*/ 247695 w 4334823"/>
              <a:gd name="connsiteY73" fmla="*/ 93430 h 126681"/>
              <a:gd name="connsiteX74" fmla="*/ 261983 w 4334823"/>
              <a:gd name="connsiteY74" fmla="*/ 93811 h 126681"/>
              <a:gd name="connsiteX75" fmla="*/ 261983 w 4334823"/>
              <a:gd name="connsiteY75" fmla="*/ 90001 h 126681"/>
              <a:gd name="connsiteX76" fmla="*/ 252458 w 4334823"/>
              <a:gd name="connsiteY76" fmla="*/ 84191 h 126681"/>
              <a:gd name="connsiteX77" fmla="*/ 252458 w 4334823"/>
              <a:gd name="connsiteY77" fmla="*/ 60949 h 126681"/>
              <a:gd name="connsiteX78" fmla="*/ 269601 w 4334823"/>
              <a:gd name="connsiteY78" fmla="*/ 40756 h 126681"/>
              <a:gd name="connsiteX79" fmla="*/ 278177 w 4334823"/>
              <a:gd name="connsiteY79" fmla="*/ 54759 h 126681"/>
              <a:gd name="connsiteX80" fmla="*/ 278177 w 4334823"/>
              <a:gd name="connsiteY80" fmla="*/ 84191 h 126681"/>
              <a:gd name="connsiteX81" fmla="*/ 268652 w 4334823"/>
              <a:gd name="connsiteY81" fmla="*/ 90001 h 126681"/>
              <a:gd name="connsiteX82" fmla="*/ 268652 w 4334823"/>
              <a:gd name="connsiteY82" fmla="*/ 93811 h 126681"/>
              <a:gd name="connsiteX83" fmla="*/ 282940 w 4334823"/>
              <a:gd name="connsiteY83" fmla="*/ 93430 h 126681"/>
              <a:gd name="connsiteX84" fmla="*/ 352470 w 4334823"/>
              <a:gd name="connsiteY84" fmla="*/ 78856 h 126681"/>
              <a:gd name="connsiteX85" fmla="*/ 350564 w 4334823"/>
              <a:gd name="connsiteY85" fmla="*/ 77333 h 126681"/>
              <a:gd name="connsiteX86" fmla="*/ 348657 w 4334823"/>
              <a:gd name="connsiteY86" fmla="*/ 79142 h 126681"/>
              <a:gd name="connsiteX87" fmla="*/ 331514 w 4334823"/>
              <a:gd name="connsiteY87" fmla="*/ 92096 h 126681"/>
              <a:gd name="connsiteX88" fmla="*/ 317226 w 4334823"/>
              <a:gd name="connsiteY88" fmla="*/ 83619 h 126681"/>
              <a:gd name="connsiteX89" fmla="*/ 313422 w 4334823"/>
              <a:gd name="connsiteY89" fmla="*/ 64664 h 126681"/>
              <a:gd name="connsiteX90" fmla="*/ 348657 w 4334823"/>
              <a:gd name="connsiteY90" fmla="*/ 64664 h 126681"/>
              <a:gd name="connsiteX91" fmla="*/ 352470 w 4334823"/>
              <a:gd name="connsiteY91" fmla="*/ 61998 h 126681"/>
              <a:gd name="connsiteX92" fmla="*/ 329607 w 4334823"/>
              <a:gd name="connsiteY92" fmla="*/ 37137 h 126681"/>
              <a:gd name="connsiteX93" fmla="*/ 302939 w 4334823"/>
              <a:gd name="connsiteY93" fmla="*/ 65998 h 126681"/>
              <a:gd name="connsiteX94" fmla="*/ 330565 w 4334823"/>
              <a:gd name="connsiteY94" fmla="*/ 95240 h 126681"/>
              <a:gd name="connsiteX95" fmla="*/ 352470 w 4334823"/>
              <a:gd name="connsiteY95" fmla="*/ 78856 h 126681"/>
              <a:gd name="connsiteX96" fmla="*/ 343894 w 4334823"/>
              <a:gd name="connsiteY96" fmla="*/ 61998 h 126681"/>
              <a:gd name="connsiteX97" fmla="*/ 314370 w 4334823"/>
              <a:gd name="connsiteY97" fmla="*/ 61998 h 126681"/>
              <a:gd name="connsiteX98" fmla="*/ 329607 w 4334823"/>
              <a:gd name="connsiteY98" fmla="*/ 39994 h 126681"/>
              <a:gd name="connsiteX99" fmla="*/ 343894 w 4334823"/>
              <a:gd name="connsiteY99" fmla="*/ 61998 h 126681"/>
              <a:gd name="connsiteX100" fmla="*/ 450576 w 4334823"/>
              <a:gd name="connsiteY100" fmla="*/ 78856 h 126681"/>
              <a:gd name="connsiteX101" fmla="*/ 448669 w 4334823"/>
              <a:gd name="connsiteY101" fmla="*/ 77522 h 126681"/>
              <a:gd name="connsiteX102" fmla="*/ 446772 w 4334823"/>
              <a:gd name="connsiteY102" fmla="*/ 78856 h 126681"/>
              <a:gd name="connsiteX103" fmla="*/ 430577 w 4334823"/>
              <a:gd name="connsiteY103" fmla="*/ 92096 h 126681"/>
              <a:gd name="connsiteX104" fmla="*/ 412476 w 4334823"/>
              <a:gd name="connsiteY104" fmla="*/ 66284 h 126681"/>
              <a:gd name="connsiteX105" fmla="*/ 429619 w 4334823"/>
              <a:gd name="connsiteY105" fmla="*/ 40281 h 126681"/>
              <a:gd name="connsiteX106" fmla="*/ 442958 w 4334823"/>
              <a:gd name="connsiteY106" fmla="*/ 45043 h 126681"/>
              <a:gd name="connsiteX107" fmla="*/ 437247 w 4334823"/>
              <a:gd name="connsiteY107" fmla="*/ 50853 h 126681"/>
              <a:gd name="connsiteX108" fmla="*/ 442958 w 4334823"/>
              <a:gd name="connsiteY108" fmla="*/ 56663 h 126681"/>
              <a:gd name="connsiteX109" fmla="*/ 448669 w 4334823"/>
              <a:gd name="connsiteY109" fmla="*/ 50662 h 126681"/>
              <a:gd name="connsiteX110" fmla="*/ 429619 w 4334823"/>
              <a:gd name="connsiteY110" fmla="*/ 37137 h 126681"/>
              <a:gd name="connsiteX111" fmla="*/ 402002 w 4334823"/>
              <a:gd name="connsiteY111" fmla="*/ 66474 h 126681"/>
              <a:gd name="connsiteX112" fmla="*/ 429619 w 4334823"/>
              <a:gd name="connsiteY112" fmla="*/ 95240 h 126681"/>
              <a:gd name="connsiteX113" fmla="*/ 450576 w 4334823"/>
              <a:gd name="connsiteY113" fmla="*/ 78856 h 126681"/>
              <a:gd name="connsiteX114" fmla="*/ 513447 w 4334823"/>
              <a:gd name="connsiteY114" fmla="*/ 66760 h 126681"/>
              <a:gd name="connsiteX115" fmla="*/ 485820 w 4334823"/>
              <a:gd name="connsiteY115" fmla="*/ 37137 h 126681"/>
              <a:gd name="connsiteX116" fmla="*/ 458194 w 4334823"/>
              <a:gd name="connsiteY116" fmla="*/ 66760 h 126681"/>
              <a:gd name="connsiteX117" fmla="*/ 485820 w 4334823"/>
              <a:gd name="connsiteY117" fmla="*/ 95240 h 126681"/>
              <a:gd name="connsiteX118" fmla="*/ 513447 w 4334823"/>
              <a:gd name="connsiteY118" fmla="*/ 66760 h 126681"/>
              <a:gd name="connsiteX119" fmla="*/ 502964 w 4334823"/>
              <a:gd name="connsiteY119" fmla="*/ 65712 h 126681"/>
              <a:gd name="connsiteX120" fmla="*/ 500108 w 4334823"/>
              <a:gd name="connsiteY120" fmla="*/ 82666 h 126681"/>
              <a:gd name="connsiteX121" fmla="*/ 485820 w 4334823"/>
              <a:gd name="connsiteY121" fmla="*/ 92096 h 126681"/>
              <a:gd name="connsiteX122" fmla="*/ 471533 w 4334823"/>
              <a:gd name="connsiteY122" fmla="*/ 83619 h 126681"/>
              <a:gd name="connsiteX123" fmla="*/ 468677 w 4334823"/>
              <a:gd name="connsiteY123" fmla="*/ 65712 h 126681"/>
              <a:gd name="connsiteX124" fmla="*/ 471533 w 4334823"/>
              <a:gd name="connsiteY124" fmla="*/ 48472 h 126681"/>
              <a:gd name="connsiteX125" fmla="*/ 485820 w 4334823"/>
              <a:gd name="connsiteY125" fmla="*/ 39994 h 126681"/>
              <a:gd name="connsiteX126" fmla="*/ 500108 w 4334823"/>
              <a:gd name="connsiteY126" fmla="*/ 48186 h 126681"/>
              <a:gd name="connsiteX127" fmla="*/ 502964 w 4334823"/>
              <a:gd name="connsiteY127" fmla="*/ 65712 h 126681"/>
              <a:gd name="connsiteX128" fmla="*/ 584884 w 4334823"/>
              <a:gd name="connsiteY128" fmla="*/ 93811 h 126681"/>
              <a:gd name="connsiteX129" fmla="*/ 584884 w 4334823"/>
              <a:gd name="connsiteY129" fmla="*/ 90001 h 126681"/>
              <a:gd name="connsiteX130" fmla="*/ 575359 w 4334823"/>
              <a:gd name="connsiteY130" fmla="*/ 86095 h 126681"/>
              <a:gd name="connsiteX131" fmla="*/ 575359 w 4334823"/>
              <a:gd name="connsiteY131" fmla="*/ 61998 h 126681"/>
              <a:gd name="connsiteX132" fmla="*/ 571545 w 4334823"/>
              <a:gd name="connsiteY132" fmla="*/ 42662 h 126681"/>
              <a:gd name="connsiteX133" fmla="*/ 558207 w 4334823"/>
              <a:gd name="connsiteY133" fmla="*/ 37899 h 126681"/>
              <a:gd name="connsiteX134" fmla="*/ 539157 w 4334823"/>
              <a:gd name="connsiteY134" fmla="*/ 51329 h 126681"/>
              <a:gd name="connsiteX135" fmla="*/ 539157 w 4334823"/>
              <a:gd name="connsiteY135" fmla="*/ 37899 h 126681"/>
              <a:gd name="connsiteX136" fmla="*/ 521065 w 4334823"/>
              <a:gd name="connsiteY136" fmla="*/ 39422 h 126681"/>
              <a:gd name="connsiteX137" fmla="*/ 521065 w 4334823"/>
              <a:gd name="connsiteY137" fmla="*/ 43233 h 126681"/>
              <a:gd name="connsiteX138" fmla="*/ 531539 w 4334823"/>
              <a:gd name="connsiteY138" fmla="*/ 50376 h 126681"/>
              <a:gd name="connsiteX139" fmla="*/ 531539 w 4334823"/>
              <a:gd name="connsiteY139" fmla="*/ 84191 h 126681"/>
              <a:gd name="connsiteX140" fmla="*/ 521065 w 4334823"/>
              <a:gd name="connsiteY140" fmla="*/ 90001 h 126681"/>
              <a:gd name="connsiteX141" fmla="*/ 521065 w 4334823"/>
              <a:gd name="connsiteY141" fmla="*/ 93811 h 126681"/>
              <a:gd name="connsiteX142" fmla="*/ 535352 w 4334823"/>
              <a:gd name="connsiteY142" fmla="*/ 93430 h 126681"/>
              <a:gd name="connsiteX143" fmla="*/ 549640 w 4334823"/>
              <a:gd name="connsiteY143" fmla="*/ 93811 h 126681"/>
              <a:gd name="connsiteX144" fmla="*/ 549640 w 4334823"/>
              <a:gd name="connsiteY144" fmla="*/ 90001 h 126681"/>
              <a:gd name="connsiteX145" fmla="*/ 540115 w 4334823"/>
              <a:gd name="connsiteY145" fmla="*/ 84191 h 126681"/>
              <a:gd name="connsiteX146" fmla="*/ 540115 w 4334823"/>
              <a:gd name="connsiteY146" fmla="*/ 60949 h 126681"/>
              <a:gd name="connsiteX147" fmla="*/ 557258 w 4334823"/>
              <a:gd name="connsiteY147" fmla="*/ 40756 h 126681"/>
              <a:gd name="connsiteX148" fmla="*/ 566783 w 4334823"/>
              <a:gd name="connsiteY148" fmla="*/ 54759 h 126681"/>
              <a:gd name="connsiteX149" fmla="*/ 566783 w 4334823"/>
              <a:gd name="connsiteY149" fmla="*/ 84191 h 126681"/>
              <a:gd name="connsiteX150" fmla="*/ 556309 w 4334823"/>
              <a:gd name="connsiteY150" fmla="*/ 90001 h 126681"/>
              <a:gd name="connsiteX151" fmla="*/ 556309 w 4334823"/>
              <a:gd name="connsiteY151" fmla="*/ 93811 h 126681"/>
              <a:gd name="connsiteX152" fmla="*/ 570597 w 4334823"/>
              <a:gd name="connsiteY152" fmla="*/ 93430 h 126681"/>
              <a:gd name="connsiteX153" fmla="*/ 640127 w 4334823"/>
              <a:gd name="connsiteY153" fmla="*/ 78856 h 126681"/>
              <a:gd name="connsiteX154" fmla="*/ 638220 w 4334823"/>
              <a:gd name="connsiteY154" fmla="*/ 77522 h 126681"/>
              <a:gd name="connsiteX155" fmla="*/ 636314 w 4334823"/>
              <a:gd name="connsiteY155" fmla="*/ 78856 h 126681"/>
              <a:gd name="connsiteX156" fmla="*/ 620119 w 4334823"/>
              <a:gd name="connsiteY156" fmla="*/ 92096 h 126681"/>
              <a:gd name="connsiteX157" fmla="*/ 602027 w 4334823"/>
              <a:gd name="connsiteY157" fmla="*/ 66284 h 126681"/>
              <a:gd name="connsiteX158" fmla="*/ 619170 w 4334823"/>
              <a:gd name="connsiteY158" fmla="*/ 40281 h 126681"/>
              <a:gd name="connsiteX159" fmla="*/ 632509 w 4334823"/>
              <a:gd name="connsiteY159" fmla="*/ 45043 h 126681"/>
              <a:gd name="connsiteX160" fmla="*/ 626789 w 4334823"/>
              <a:gd name="connsiteY160" fmla="*/ 50853 h 126681"/>
              <a:gd name="connsiteX161" fmla="*/ 632509 w 4334823"/>
              <a:gd name="connsiteY161" fmla="*/ 56663 h 126681"/>
              <a:gd name="connsiteX162" fmla="*/ 638220 w 4334823"/>
              <a:gd name="connsiteY162" fmla="*/ 50662 h 126681"/>
              <a:gd name="connsiteX163" fmla="*/ 619170 w 4334823"/>
              <a:gd name="connsiteY163" fmla="*/ 37137 h 126681"/>
              <a:gd name="connsiteX164" fmla="*/ 591544 w 4334823"/>
              <a:gd name="connsiteY164" fmla="*/ 66474 h 126681"/>
              <a:gd name="connsiteX165" fmla="*/ 619170 w 4334823"/>
              <a:gd name="connsiteY165" fmla="*/ 95240 h 126681"/>
              <a:gd name="connsiteX166" fmla="*/ 640127 w 4334823"/>
              <a:gd name="connsiteY166" fmla="*/ 78856 h 126681"/>
              <a:gd name="connsiteX167" fmla="*/ 696319 w 4334823"/>
              <a:gd name="connsiteY167" fmla="*/ 78856 h 126681"/>
              <a:gd name="connsiteX168" fmla="*/ 694422 w 4334823"/>
              <a:gd name="connsiteY168" fmla="*/ 77333 h 126681"/>
              <a:gd name="connsiteX169" fmla="*/ 692515 w 4334823"/>
              <a:gd name="connsiteY169" fmla="*/ 79142 h 126681"/>
              <a:gd name="connsiteX170" fmla="*/ 675372 w 4334823"/>
              <a:gd name="connsiteY170" fmla="*/ 92096 h 126681"/>
              <a:gd name="connsiteX171" fmla="*/ 661084 w 4334823"/>
              <a:gd name="connsiteY171" fmla="*/ 83619 h 126681"/>
              <a:gd name="connsiteX172" fmla="*/ 657270 w 4334823"/>
              <a:gd name="connsiteY172" fmla="*/ 64664 h 126681"/>
              <a:gd name="connsiteX173" fmla="*/ 692515 w 4334823"/>
              <a:gd name="connsiteY173" fmla="*/ 64664 h 126681"/>
              <a:gd name="connsiteX174" fmla="*/ 696319 w 4334823"/>
              <a:gd name="connsiteY174" fmla="*/ 61998 h 126681"/>
              <a:gd name="connsiteX175" fmla="*/ 673465 w 4334823"/>
              <a:gd name="connsiteY175" fmla="*/ 37137 h 126681"/>
              <a:gd name="connsiteX176" fmla="*/ 646797 w 4334823"/>
              <a:gd name="connsiteY176" fmla="*/ 65998 h 126681"/>
              <a:gd name="connsiteX177" fmla="*/ 675372 w 4334823"/>
              <a:gd name="connsiteY177" fmla="*/ 95240 h 126681"/>
              <a:gd name="connsiteX178" fmla="*/ 696319 w 4334823"/>
              <a:gd name="connsiteY178" fmla="*/ 78856 h 126681"/>
              <a:gd name="connsiteX179" fmla="*/ 687752 w 4334823"/>
              <a:gd name="connsiteY179" fmla="*/ 61998 h 126681"/>
              <a:gd name="connsiteX180" fmla="*/ 658219 w 4334823"/>
              <a:gd name="connsiteY180" fmla="*/ 61998 h 126681"/>
              <a:gd name="connsiteX181" fmla="*/ 673465 w 4334823"/>
              <a:gd name="connsiteY181" fmla="*/ 39994 h 126681"/>
              <a:gd name="connsiteX182" fmla="*/ 687752 w 4334823"/>
              <a:gd name="connsiteY182" fmla="*/ 61998 h 126681"/>
              <a:gd name="connsiteX183" fmla="*/ 765859 w 4334823"/>
              <a:gd name="connsiteY183" fmla="*/ 66474 h 126681"/>
              <a:gd name="connsiteX184" fmla="*/ 739182 w 4334823"/>
              <a:gd name="connsiteY184" fmla="*/ 37899 h 126681"/>
              <a:gd name="connsiteX185" fmla="*/ 721090 w 4334823"/>
              <a:gd name="connsiteY185" fmla="*/ 46186 h 126681"/>
              <a:gd name="connsiteX186" fmla="*/ 721090 w 4334823"/>
              <a:gd name="connsiteY186" fmla="*/ 37899 h 126681"/>
              <a:gd name="connsiteX187" fmla="*/ 702989 w 4334823"/>
              <a:gd name="connsiteY187" fmla="*/ 39422 h 126681"/>
              <a:gd name="connsiteX188" fmla="*/ 702989 w 4334823"/>
              <a:gd name="connsiteY188" fmla="*/ 43233 h 126681"/>
              <a:gd name="connsiteX189" fmla="*/ 713472 w 4334823"/>
              <a:gd name="connsiteY189" fmla="*/ 49519 h 126681"/>
              <a:gd name="connsiteX190" fmla="*/ 713472 w 4334823"/>
              <a:gd name="connsiteY190" fmla="*/ 108765 h 126681"/>
              <a:gd name="connsiteX191" fmla="*/ 702989 w 4334823"/>
              <a:gd name="connsiteY191" fmla="*/ 114575 h 126681"/>
              <a:gd name="connsiteX192" fmla="*/ 702989 w 4334823"/>
              <a:gd name="connsiteY192" fmla="*/ 118385 h 126681"/>
              <a:gd name="connsiteX193" fmla="*/ 717276 w 4334823"/>
              <a:gd name="connsiteY193" fmla="*/ 118004 h 126681"/>
              <a:gd name="connsiteX194" fmla="*/ 731564 w 4334823"/>
              <a:gd name="connsiteY194" fmla="*/ 118385 h 126681"/>
              <a:gd name="connsiteX195" fmla="*/ 731564 w 4334823"/>
              <a:gd name="connsiteY195" fmla="*/ 114575 h 126681"/>
              <a:gd name="connsiteX196" fmla="*/ 722039 w 4334823"/>
              <a:gd name="connsiteY196" fmla="*/ 108765 h 126681"/>
              <a:gd name="connsiteX197" fmla="*/ 722039 w 4334823"/>
              <a:gd name="connsiteY197" fmla="*/ 86381 h 126681"/>
              <a:gd name="connsiteX198" fmla="*/ 737284 w 4334823"/>
              <a:gd name="connsiteY198" fmla="*/ 95240 h 126681"/>
              <a:gd name="connsiteX199" fmla="*/ 765859 w 4334823"/>
              <a:gd name="connsiteY199" fmla="*/ 66474 h 126681"/>
              <a:gd name="connsiteX200" fmla="*/ 755376 w 4334823"/>
              <a:gd name="connsiteY200" fmla="*/ 66474 h 126681"/>
              <a:gd name="connsiteX201" fmla="*/ 737284 w 4334823"/>
              <a:gd name="connsiteY201" fmla="*/ 92477 h 126681"/>
              <a:gd name="connsiteX202" fmla="*/ 723945 w 4334823"/>
              <a:gd name="connsiteY202" fmla="*/ 84762 h 126681"/>
              <a:gd name="connsiteX203" fmla="*/ 722039 w 4334823"/>
              <a:gd name="connsiteY203" fmla="*/ 79428 h 126681"/>
              <a:gd name="connsiteX204" fmla="*/ 722039 w 4334823"/>
              <a:gd name="connsiteY204" fmla="*/ 51329 h 126681"/>
              <a:gd name="connsiteX205" fmla="*/ 738233 w 4334823"/>
              <a:gd name="connsiteY205" fmla="*/ 41137 h 126681"/>
              <a:gd name="connsiteX206" fmla="*/ 755376 w 4334823"/>
              <a:gd name="connsiteY206" fmla="*/ 66474 h 126681"/>
              <a:gd name="connsiteX207" fmla="*/ 811577 w 4334823"/>
              <a:gd name="connsiteY207" fmla="*/ 78190 h 126681"/>
              <a:gd name="connsiteX208" fmla="*/ 811577 w 4334823"/>
              <a:gd name="connsiteY208" fmla="*/ 70951 h 126681"/>
              <a:gd name="connsiteX209" fmla="*/ 808722 w 4334823"/>
              <a:gd name="connsiteY209" fmla="*/ 70951 h 126681"/>
              <a:gd name="connsiteX210" fmla="*/ 808722 w 4334823"/>
              <a:gd name="connsiteY210" fmla="*/ 77904 h 126681"/>
              <a:gd name="connsiteX211" fmla="*/ 800145 w 4334823"/>
              <a:gd name="connsiteY211" fmla="*/ 92096 h 126681"/>
              <a:gd name="connsiteX212" fmla="*/ 791569 w 4334823"/>
              <a:gd name="connsiteY212" fmla="*/ 78381 h 126681"/>
              <a:gd name="connsiteX213" fmla="*/ 791569 w 4334823"/>
              <a:gd name="connsiteY213" fmla="*/ 43233 h 126681"/>
              <a:gd name="connsiteX214" fmla="*/ 809670 w 4334823"/>
              <a:gd name="connsiteY214" fmla="*/ 43233 h 126681"/>
              <a:gd name="connsiteX215" fmla="*/ 809670 w 4334823"/>
              <a:gd name="connsiteY215" fmla="*/ 39422 h 126681"/>
              <a:gd name="connsiteX216" fmla="*/ 791569 w 4334823"/>
              <a:gd name="connsiteY216" fmla="*/ 39422 h 126681"/>
              <a:gd name="connsiteX217" fmla="*/ 791569 w 4334823"/>
              <a:gd name="connsiteY217" fmla="*/ 15991 h 126681"/>
              <a:gd name="connsiteX218" fmla="*/ 788714 w 4334823"/>
              <a:gd name="connsiteY218" fmla="*/ 15991 h 126681"/>
              <a:gd name="connsiteX219" fmla="*/ 772519 w 4334823"/>
              <a:gd name="connsiteY219" fmla="*/ 40471 h 126681"/>
              <a:gd name="connsiteX220" fmla="*/ 772519 w 4334823"/>
              <a:gd name="connsiteY220" fmla="*/ 43233 h 126681"/>
              <a:gd name="connsiteX221" fmla="*/ 783002 w 4334823"/>
              <a:gd name="connsiteY221" fmla="*/ 43233 h 126681"/>
              <a:gd name="connsiteX222" fmla="*/ 783002 w 4334823"/>
              <a:gd name="connsiteY222" fmla="*/ 78190 h 126681"/>
              <a:gd name="connsiteX223" fmla="*/ 799197 w 4334823"/>
              <a:gd name="connsiteY223" fmla="*/ 95240 h 126681"/>
              <a:gd name="connsiteX224" fmla="*/ 811577 w 4334823"/>
              <a:gd name="connsiteY224" fmla="*/ 78190 h 126681"/>
              <a:gd name="connsiteX225" fmla="*/ 920157 w 4334823"/>
              <a:gd name="connsiteY225" fmla="*/ 66760 h 126681"/>
              <a:gd name="connsiteX226" fmla="*/ 892540 w 4334823"/>
              <a:gd name="connsiteY226" fmla="*/ 37137 h 126681"/>
              <a:gd name="connsiteX227" fmla="*/ 864914 w 4334823"/>
              <a:gd name="connsiteY227" fmla="*/ 66760 h 126681"/>
              <a:gd name="connsiteX228" fmla="*/ 892540 w 4334823"/>
              <a:gd name="connsiteY228" fmla="*/ 95240 h 126681"/>
              <a:gd name="connsiteX229" fmla="*/ 920157 w 4334823"/>
              <a:gd name="connsiteY229" fmla="*/ 66760 h 126681"/>
              <a:gd name="connsiteX230" fmla="*/ 909683 w 4334823"/>
              <a:gd name="connsiteY230" fmla="*/ 65712 h 126681"/>
              <a:gd name="connsiteX231" fmla="*/ 907776 w 4334823"/>
              <a:gd name="connsiteY231" fmla="*/ 82666 h 126681"/>
              <a:gd name="connsiteX232" fmla="*/ 892540 w 4334823"/>
              <a:gd name="connsiteY232" fmla="*/ 92096 h 126681"/>
              <a:gd name="connsiteX233" fmla="*/ 878252 w 4334823"/>
              <a:gd name="connsiteY233" fmla="*/ 83619 h 126681"/>
              <a:gd name="connsiteX234" fmla="*/ 875397 w 4334823"/>
              <a:gd name="connsiteY234" fmla="*/ 65712 h 126681"/>
              <a:gd name="connsiteX235" fmla="*/ 878252 w 4334823"/>
              <a:gd name="connsiteY235" fmla="*/ 48472 h 126681"/>
              <a:gd name="connsiteX236" fmla="*/ 892540 w 4334823"/>
              <a:gd name="connsiteY236" fmla="*/ 39994 h 126681"/>
              <a:gd name="connsiteX237" fmla="*/ 906827 w 4334823"/>
              <a:gd name="connsiteY237" fmla="*/ 48186 h 126681"/>
              <a:gd name="connsiteX238" fmla="*/ 909683 w 4334823"/>
              <a:gd name="connsiteY238" fmla="*/ 65712 h 126681"/>
              <a:gd name="connsiteX239" fmla="*/ 969689 w 4334823"/>
              <a:gd name="connsiteY239" fmla="*/ 13515 h 126681"/>
              <a:gd name="connsiteX240" fmla="*/ 958257 w 4334823"/>
              <a:gd name="connsiteY240" fmla="*/ 4752 h 126681"/>
              <a:gd name="connsiteX241" fmla="*/ 938258 w 4334823"/>
              <a:gd name="connsiteY241" fmla="*/ 24755 h 126681"/>
              <a:gd name="connsiteX242" fmla="*/ 938258 w 4334823"/>
              <a:gd name="connsiteY242" fmla="*/ 39422 h 126681"/>
              <a:gd name="connsiteX243" fmla="*/ 928733 w 4334823"/>
              <a:gd name="connsiteY243" fmla="*/ 39422 h 126681"/>
              <a:gd name="connsiteX244" fmla="*/ 928733 w 4334823"/>
              <a:gd name="connsiteY244" fmla="*/ 43233 h 126681"/>
              <a:gd name="connsiteX245" fmla="*/ 938258 w 4334823"/>
              <a:gd name="connsiteY245" fmla="*/ 43233 h 126681"/>
              <a:gd name="connsiteX246" fmla="*/ 938258 w 4334823"/>
              <a:gd name="connsiteY246" fmla="*/ 84191 h 126681"/>
              <a:gd name="connsiteX247" fmla="*/ 928733 w 4334823"/>
              <a:gd name="connsiteY247" fmla="*/ 90001 h 126681"/>
              <a:gd name="connsiteX248" fmla="*/ 928733 w 4334823"/>
              <a:gd name="connsiteY248" fmla="*/ 93811 h 126681"/>
              <a:gd name="connsiteX249" fmla="*/ 943020 w 4334823"/>
              <a:gd name="connsiteY249" fmla="*/ 93430 h 126681"/>
              <a:gd name="connsiteX250" fmla="*/ 959215 w 4334823"/>
              <a:gd name="connsiteY250" fmla="*/ 93811 h 126681"/>
              <a:gd name="connsiteX251" fmla="*/ 959215 w 4334823"/>
              <a:gd name="connsiteY251" fmla="*/ 90001 h 126681"/>
              <a:gd name="connsiteX252" fmla="*/ 956359 w 4334823"/>
              <a:gd name="connsiteY252" fmla="*/ 90001 h 126681"/>
              <a:gd name="connsiteX253" fmla="*/ 946834 w 4334823"/>
              <a:gd name="connsiteY253" fmla="*/ 84000 h 126681"/>
              <a:gd name="connsiteX254" fmla="*/ 946834 w 4334823"/>
              <a:gd name="connsiteY254" fmla="*/ 43233 h 126681"/>
              <a:gd name="connsiteX255" fmla="*/ 961122 w 4334823"/>
              <a:gd name="connsiteY255" fmla="*/ 43233 h 126681"/>
              <a:gd name="connsiteX256" fmla="*/ 961122 w 4334823"/>
              <a:gd name="connsiteY256" fmla="*/ 39422 h 126681"/>
              <a:gd name="connsiteX257" fmla="*/ 946834 w 4334823"/>
              <a:gd name="connsiteY257" fmla="*/ 39422 h 126681"/>
              <a:gd name="connsiteX258" fmla="*/ 946834 w 4334823"/>
              <a:gd name="connsiteY258" fmla="*/ 24659 h 126681"/>
              <a:gd name="connsiteX259" fmla="*/ 958257 w 4334823"/>
              <a:gd name="connsiteY259" fmla="*/ 7419 h 126681"/>
              <a:gd name="connsiteX260" fmla="*/ 962070 w 4334823"/>
              <a:gd name="connsiteY260" fmla="*/ 8277 h 126681"/>
              <a:gd name="connsiteX261" fmla="*/ 958257 w 4334823"/>
              <a:gd name="connsiteY261" fmla="*/ 13610 h 126681"/>
              <a:gd name="connsiteX262" fmla="*/ 963977 w 4334823"/>
              <a:gd name="connsiteY262" fmla="*/ 19135 h 126681"/>
              <a:gd name="connsiteX263" fmla="*/ 969689 w 4334823"/>
              <a:gd name="connsiteY263" fmla="*/ 13515 h 126681"/>
              <a:gd name="connsiteX264" fmla="*/ 1071608 w 4334823"/>
              <a:gd name="connsiteY264" fmla="*/ 93811 h 126681"/>
              <a:gd name="connsiteX265" fmla="*/ 1071608 w 4334823"/>
              <a:gd name="connsiteY265" fmla="*/ 90001 h 126681"/>
              <a:gd name="connsiteX266" fmla="*/ 1062083 w 4334823"/>
              <a:gd name="connsiteY266" fmla="*/ 82857 h 126681"/>
              <a:gd name="connsiteX267" fmla="*/ 1062083 w 4334823"/>
              <a:gd name="connsiteY267" fmla="*/ 6085 h 126681"/>
              <a:gd name="connsiteX268" fmla="*/ 1043982 w 4334823"/>
              <a:gd name="connsiteY268" fmla="*/ 7419 h 126681"/>
              <a:gd name="connsiteX269" fmla="*/ 1043982 w 4334823"/>
              <a:gd name="connsiteY269" fmla="*/ 11419 h 126681"/>
              <a:gd name="connsiteX270" fmla="*/ 1053507 w 4334823"/>
              <a:gd name="connsiteY270" fmla="*/ 18373 h 126681"/>
              <a:gd name="connsiteX271" fmla="*/ 1053507 w 4334823"/>
              <a:gd name="connsiteY271" fmla="*/ 45805 h 126681"/>
              <a:gd name="connsiteX272" fmla="*/ 1037322 w 4334823"/>
              <a:gd name="connsiteY272" fmla="*/ 37899 h 126681"/>
              <a:gd name="connsiteX273" fmla="*/ 1009695 w 4334823"/>
              <a:gd name="connsiteY273" fmla="*/ 66665 h 126681"/>
              <a:gd name="connsiteX274" fmla="*/ 1036364 w 4334823"/>
              <a:gd name="connsiteY274" fmla="*/ 95240 h 126681"/>
              <a:gd name="connsiteX275" fmla="*/ 1052558 w 4334823"/>
              <a:gd name="connsiteY275" fmla="*/ 86858 h 126681"/>
              <a:gd name="connsiteX276" fmla="*/ 1052558 w 4334823"/>
              <a:gd name="connsiteY276" fmla="*/ 95240 h 126681"/>
              <a:gd name="connsiteX277" fmla="*/ 1052558 w 4334823"/>
              <a:gd name="connsiteY277" fmla="*/ 78951 h 126681"/>
              <a:gd name="connsiteX278" fmla="*/ 1051609 w 4334823"/>
              <a:gd name="connsiteY278" fmla="*/ 83619 h 126681"/>
              <a:gd name="connsiteX279" fmla="*/ 1036364 w 4334823"/>
              <a:gd name="connsiteY279" fmla="*/ 92477 h 126681"/>
              <a:gd name="connsiteX280" fmla="*/ 1023983 w 4334823"/>
              <a:gd name="connsiteY280" fmla="*/ 84286 h 126681"/>
              <a:gd name="connsiteX281" fmla="*/ 1020169 w 4334823"/>
              <a:gd name="connsiteY281" fmla="*/ 66760 h 126681"/>
              <a:gd name="connsiteX282" fmla="*/ 1023983 w 4334823"/>
              <a:gd name="connsiteY282" fmla="*/ 48758 h 126681"/>
              <a:gd name="connsiteX283" fmla="*/ 1038270 w 4334823"/>
              <a:gd name="connsiteY283" fmla="*/ 40756 h 126681"/>
              <a:gd name="connsiteX284" fmla="*/ 1051609 w 4334823"/>
              <a:gd name="connsiteY284" fmla="*/ 48281 h 126681"/>
              <a:gd name="connsiteX285" fmla="*/ 1052558 w 4334823"/>
              <a:gd name="connsiteY285" fmla="*/ 52948 h 126681"/>
              <a:gd name="connsiteX286" fmla="*/ 1106852 w 4334823"/>
              <a:gd name="connsiteY286" fmla="*/ 93811 h 126681"/>
              <a:gd name="connsiteX287" fmla="*/ 1106852 w 4334823"/>
              <a:gd name="connsiteY287" fmla="*/ 90001 h 126681"/>
              <a:gd name="connsiteX288" fmla="*/ 1097327 w 4334823"/>
              <a:gd name="connsiteY288" fmla="*/ 84286 h 126681"/>
              <a:gd name="connsiteX289" fmla="*/ 1097327 w 4334823"/>
              <a:gd name="connsiteY289" fmla="*/ 37899 h 126681"/>
              <a:gd name="connsiteX290" fmla="*/ 1080184 w 4334823"/>
              <a:gd name="connsiteY290" fmla="*/ 39422 h 126681"/>
              <a:gd name="connsiteX291" fmla="*/ 1080184 w 4334823"/>
              <a:gd name="connsiteY291" fmla="*/ 43233 h 126681"/>
              <a:gd name="connsiteX292" fmla="*/ 1089709 w 4334823"/>
              <a:gd name="connsiteY292" fmla="*/ 50281 h 126681"/>
              <a:gd name="connsiteX293" fmla="*/ 1089709 w 4334823"/>
              <a:gd name="connsiteY293" fmla="*/ 84191 h 126681"/>
              <a:gd name="connsiteX294" fmla="*/ 1079226 w 4334823"/>
              <a:gd name="connsiteY294" fmla="*/ 90001 h 126681"/>
              <a:gd name="connsiteX295" fmla="*/ 1079226 w 4334823"/>
              <a:gd name="connsiteY295" fmla="*/ 93811 h 126681"/>
              <a:gd name="connsiteX296" fmla="*/ 1093514 w 4334823"/>
              <a:gd name="connsiteY296" fmla="*/ 93430 h 126681"/>
              <a:gd name="connsiteX297" fmla="*/ 1106852 w 4334823"/>
              <a:gd name="connsiteY297" fmla="*/ 93811 h 126681"/>
              <a:gd name="connsiteX298" fmla="*/ 1099234 w 4334823"/>
              <a:gd name="connsiteY298" fmla="*/ 17516 h 126681"/>
              <a:gd name="connsiteX299" fmla="*/ 1092565 w 4334823"/>
              <a:gd name="connsiteY299" fmla="*/ 10847 h 126681"/>
              <a:gd name="connsiteX300" fmla="*/ 1085896 w 4334823"/>
              <a:gd name="connsiteY300" fmla="*/ 17516 h 126681"/>
              <a:gd name="connsiteX301" fmla="*/ 1092565 w 4334823"/>
              <a:gd name="connsiteY301" fmla="*/ 24183 h 126681"/>
              <a:gd name="connsiteX302" fmla="*/ 1099234 w 4334823"/>
              <a:gd name="connsiteY302" fmla="*/ 17516 h 126681"/>
              <a:gd name="connsiteX303" fmla="*/ 1142097 w 4334823"/>
              <a:gd name="connsiteY303" fmla="*/ 93811 h 126681"/>
              <a:gd name="connsiteX304" fmla="*/ 1142097 w 4334823"/>
              <a:gd name="connsiteY304" fmla="*/ 90001 h 126681"/>
              <a:gd name="connsiteX305" fmla="*/ 1132572 w 4334823"/>
              <a:gd name="connsiteY305" fmla="*/ 84191 h 126681"/>
              <a:gd name="connsiteX306" fmla="*/ 1132572 w 4334823"/>
              <a:gd name="connsiteY306" fmla="*/ 6085 h 126681"/>
              <a:gd name="connsiteX307" fmla="*/ 1114471 w 4334823"/>
              <a:gd name="connsiteY307" fmla="*/ 7419 h 126681"/>
              <a:gd name="connsiteX308" fmla="*/ 1114471 w 4334823"/>
              <a:gd name="connsiteY308" fmla="*/ 11419 h 126681"/>
              <a:gd name="connsiteX309" fmla="*/ 1123996 w 4334823"/>
              <a:gd name="connsiteY309" fmla="*/ 18373 h 126681"/>
              <a:gd name="connsiteX310" fmla="*/ 1123996 w 4334823"/>
              <a:gd name="connsiteY310" fmla="*/ 84191 h 126681"/>
              <a:gd name="connsiteX311" fmla="*/ 1114471 w 4334823"/>
              <a:gd name="connsiteY311" fmla="*/ 90001 h 126681"/>
              <a:gd name="connsiteX312" fmla="*/ 1114471 w 4334823"/>
              <a:gd name="connsiteY312" fmla="*/ 93811 h 126681"/>
              <a:gd name="connsiteX313" fmla="*/ 1128758 w 4334823"/>
              <a:gd name="connsiteY313" fmla="*/ 93430 h 126681"/>
              <a:gd name="connsiteX314" fmla="*/ 1206865 w 4334823"/>
              <a:gd name="connsiteY314" fmla="*/ 82571 h 126681"/>
              <a:gd name="connsiteX315" fmla="*/ 1206865 w 4334823"/>
              <a:gd name="connsiteY315" fmla="*/ 75523 h 126681"/>
              <a:gd name="connsiteX316" fmla="*/ 1203051 w 4334823"/>
              <a:gd name="connsiteY316" fmla="*/ 75523 h 126681"/>
              <a:gd name="connsiteX317" fmla="*/ 1203051 w 4334823"/>
              <a:gd name="connsiteY317" fmla="*/ 82571 h 126681"/>
              <a:gd name="connsiteX318" fmla="*/ 1198289 w 4334823"/>
              <a:gd name="connsiteY318" fmla="*/ 90762 h 126681"/>
              <a:gd name="connsiteX319" fmla="*/ 1193526 w 4334823"/>
              <a:gd name="connsiteY319" fmla="*/ 84286 h 126681"/>
              <a:gd name="connsiteX320" fmla="*/ 1193526 w 4334823"/>
              <a:gd name="connsiteY320" fmla="*/ 59044 h 126681"/>
              <a:gd name="connsiteX321" fmla="*/ 1189722 w 4334823"/>
              <a:gd name="connsiteY321" fmla="*/ 44185 h 126681"/>
              <a:gd name="connsiteX322" fmla="*/ 1172569 w 4334823"/>
              <a:gd name="connsiteY322" fmla="*/ 37137 h 126681"/>
              <a:gd name="connsiteX323" fmla="*/ 1153519 w 4334823"/>
              <a:gd name="connsiteY323" fmla="*/ 51424 h 126681"/>
              <a:gd name="connsiteX324" fmla="*/ 1159240 w 4334823"/>
              <a:gd name="connsiteY324" fmla="*/ 57425 h 126681"/>
              <a:gd name="connsiteX325" fmla="*/ 1164951 w 4334823"/>
              <a:gd name="connsiteY325" fmla="*/ 51615 h 126681"/>
              <a:gd name="connsiteX326" fmla="*/ 1158282 w 4334823"/>
              <a:gd name="connsiteY326" fmla="*/ 45805 h 126681"/>
              <a:gd name="connsiteX327" fmla="*/ 1171621 w 4334823"/>
              <a:gd name="connsiteY327" fmla="*/ 39994 h 126681"/>
              <a:gd name="connsiteX328" fmla="*/ 1184959 w 4334823"/>
              <a:gd name="connsiteY328" fmla="*/ 56187 h 126681"/>
              <a:gd name="connsiteX329" fmla="*/ 1184959 w 4334823"/>
              <a:gd name="connsiteY329" fmla="*/ 60854 h 126681"/>
              <a:gd name="connsiteX330" fmla="*/ 1162096 w 4334823"/>
              <a:gd name="connsiteY330" fmla="*/ 65427 h 126681"/>
              <a:gd name="connsiteX331" fmla="*/ 1149715 w 4334823"/>
              <a:gd name="connsiteY331" fmla="*/ 81809 h 126681"/>
              <a:gd name="connsiteX332" fmla="*/ 1169714 w 4334823"/>
              <a:gd name="connsiteY332" fmla="*/ 95240 h 126681"/>
              <a:gd name="connsiteX333" fmla="*/ 1185908 w 4334823"/>
              <a:gd name="connsiteY333" fmla="*/ 84191 h 126681"/>
              <a:gd name="connsiteX334" fmla="*/ 1196382 w 4334823"/>
              <a:gd name="connsiteY334" fmla="*/ 94573 h 126681"/>
              <a:gd name="connsiteX335" fmla="*/ 1206865 w 4334823"/>
              <a:gd name="connsiteY335" fmla="*/ 82571 h 126681"/>
              <a:gd name="connsiteX336" fmla="*/ 1184959 w 4334823"/>
              <a:gd name="connsiteY336" fmla="*/ 76190 h 126681"/>
              <a:gd name="connsiteX337" fmla="*/ 1170672 w 4334823"/>
              <a:gd name="connsiteY337" fmla="*/ 92477 h 126681"/>
              <a:gd name="connsiteX338" fmla="*/ 1159240 w 4334823"/>
              <a:gd name="connsiteY338" fmla="*/ 81619 h 126681"/>
              <a:gd name="connsiteX339" fmla="*/ 1184959 w 4334823"/>
              <a:gd name="connsiteY339" fmla="*/ 63521 h 126681"/>
              <a:gd name="connsiteX340" fmla="*/ 1250676 w 4334823"/>
              <a:gd name="connsiteY340" fmla="*/ 78190 h 126681"/>
              <a:gd name="connsiteX341" fmla="*/ 1250676 w 4334823"/>
              <a:gd name="connsiteY341" fmla="*/ 70951 h 126681"/>
              <a:gd name="connsiteX342" fmla="*/ 1246872 w 4334823"/>
              <a:gd name="connsiteY342" fmla="*/ 70951 h 126681"/>
              <a:gd name="connsiteX343" fmla="*/ 1246872 w 4334823"/>
              <a:gd name="connsiteY343" fmla="*/ 77904 h 126681"/>
              <a:gd name="connsiteX344" fmla="*/ 1239244 w 4334823"/>
              <a:gd name="connsiteY344" fmla="*/ 92096 h 126681"/>
              <a:gd name="connsiteX345" fmla="*/ 1230677 w 4334823"/>
              <a:gd name="connsiteY345" fmla="*/ 78381 h 126681"/>
              <a:gd name="connsiteX346" fmla="*/ 1230677 w 4334823"/>
              <a:gd name="connsiteY346" fmla="*/ 43233 h 126681"/>
              <a:gd name="connsiteX347" fmla="*/ 1248769 w 4334823"/>
              <a:gd name="connsiteY347" fmla="*/ 43233 h 126681"/>
              <a:gd name="connsiteX348" fmla="*/ 1248769 w 4334823"/>
              <a:gd name="connsiteY348" fmla="*/ 39422 h 126681"/>
              <a:gd name="connsiteX349" fmla="*/ 1230677 w 4334823"/>
              <a:gd name="connsiteY349" fmla="*/ 39422 h 126681"/>
              <a:gd name="connsiteX350" fmla="*/ 1230677 w 4334823"/>
              <a:gd name="connsiteY350" fmla="*/ 15991 h 126681"/>
              <a:gd name="connsiteX351" fmla="*/ 1226864 w 4334823"/>
              <a:gd name="connsiteY351" fmla="*/ 15991 h 126681"/>
              <a:gd name="connsiteX352" fmla="*/ 1210669 w 4334823"/>
              <a:gd name="connsiteY352" fmla="*/ 40471 h 126681"/>
              <a:gd name="connsiteX353" fmla="*/ 1210669 w 4334823"/>
              <a:gd name="connsiteY353" fmla="*/ 43233 h 126681"/>
              <a:gd name="connsiteX354" fmla="*/ 1222101 w 4334823"/>
              <a:gd name="connsiteY354" fmla="*/ 43233 h 126681"/>
              <a:gd name="connsiteX355" fmla="*/ 1222101 w 4334823"/>
              <a:gd name="connsiteY355" fmla="*/ 78190 h 126681"/>
              <a:gd name="connsiteX356" fmla="*/ 1238296 w 4334823"/>
              <a:gd name="connsiteY356" fmla="*/ 95240 h 126681"/>
              <a:gd name="connsiteX357" fmla="*/ 1250676 w 4334823"/>
              <a:gd name="connsiteY357" fmla="*/ 78190 h 126681"/>
              <a:gd name="connsiteX358" fmla="*/ 1309733 w 4334823"/>
              <a:gd name="connsiteY358" fmla="*/ 78856 h 126681"/>
              <a:gd name="connsiteX359" fmla="*/ 1308784 w 4334823"/>
              <a:gd name="connsiteY359" fmla="*/ 77333 h 126681"/>
              <a:gd name="connsiteX360" fmla="*/ 1306877 w 4334823"/>
              <a:gd name="connsiteY360" fmla="*/ 79142 h 126681"/>
              <a:gd name="connsiteX361" fmla="*/ 1289734 w 4334823"/>
              <a:gd name="connsiteY361" fmla="*/ 92096 h 126681"/>
              <a:gd name="connsiteX362" fmla="*/ 1275447 w 4334823"/>
              <a:gd name="connsiteY362" fmla="*/ 83619 h 126681"/>
              <a:gd name="connsiteX363" fmla="*/ 1271633 w 4334823"/>
              <a:gd name="connsiteY363" fmla="*/ 64664 h 126681"/>
              <a:gd name="connsiteX364" fmla="*/ 1306877 w 4334823"/>
              <a:gd name="connsiteY364" fmla="*/ 64664 h 126681"/>
              <a:gd name="connsiteX365" fmla="*/ 1309733 w 4334823"/>
              <a:gd name="connsiteY365" fmla="*/ 61998 h 126681"/>
              <a:gd name="connsiteX366" fmla="*/ 1287827 w 4334823"/>
              <a:gd name="connsiteY366" fmla="*/ 37137 h 126681"/>
              <a:gd name="connsiteX367" fmla="*/ 1261159 w 4334823"/>
              <a:gd name="connsiteY367" fmla="*/ 65998 h 126681"/>
              <a:gd name="connsiteX368" fmla="*/ 1288776 w 4334823"/>
              <a:gd name="connsiteY368" fmla="*/ 95145 h 126681"/>
              <a:gd name="connsiteX369" fmla="*/ 1309733 w 4334823"/>
              <a:gd name="connsiteY369" fmla="*/ 78856 h 126681"/>
              <a:gd name="connsiteX370" fmla="*/ 1302115 w 4334823"/>
              <a:gd name="connsiteY370" fmla="*/ 61998 h 126681"/>
              <a:gd name="connsiteX371" fmla="*/ 1271633 w 4334823"/>
              <a:gd name="connsiteY371" fmla="*/ 61998 h 126681"/>
              <a:gd name="connsiteX372" fmla="*/ 1287827 w 4334823"/>
              <a:gd name="connsiteY372" fmla="*/ 39994 h 126681"/>
              <a:gd name="connsiteX373" fmla="*/ 1302115 w 4334823"/>
              <a:gd name="connsiteY373" fmla="*/ 61998 h 126681"/>
              <a:gd name="connsiteX374" fmla="*/ 1380222 w 4334823"/>
              <a:gd name="connsiteY374" fmla="*/ 93811 h 126681"/>
              <a:gd name="connsiteX375" fmla="*/ 1380222 w 4334823"/>
              <a:gd name="connsiteY375" fmla="*/ 90001 h 126681"/>
              <a:gd name="connsiteX376" fmla="*/ 1370697 w 4334823"/>
              <a:gd name="connsiteY376" fmla="*/ 82857 h 126681"/>
              <a:gd name="connsiteX377" fmla="*/ 1370697 w 4334823"/>
              <a:gd name="connsiteY377" fmla="*/ 6085 h 126681"/>
              <a:gd name="connsiteX378" fmla="*/ 1352596 w 4334823"/>
              <a:gd name="connsiteY378" fmla="*/ 7419 h 126681"/>
              <a:gd name="connsiteX379" fmla="*/ 1352596 w 4334823"/>
              <a:gd name="connsiteY379" fmla="*/ 11419 h 126681"/>
              <a:gd name="connsiteX380" fmla="*/ 1362121 w 4334823"/>
              <a:gd name="connsiteY380" fmla="*/ 18373 h 126681"/>
              <a:gd name="connsiteX381" fmla="*/ 1362121 w 4334823"/>
              <a:gd name="connsiteY381" fmla="*/ 45805 h 126681"/>
              <a:gd name="connsiteX382" fmla="*/ 1345926 w 4334823"/>
              <a:gd name="connsiteY382" fmla="*/ 37899 h 126681"/>
              <a:gd name="connsiteX383" fmla="*/ 1318309 w 4334823"/>
              <a:gd name="connsiteY383" fmla="*/ 66570 h 126681"/>
              <a:gd name="connsiteX384" fmla="*/ 1344977 w 4334823"/>
              <a:gd name="connsiteY384" fmla="*/ 95145 h 126681"/>
              <a:gd name="connsiteX385" fmla="*/ 1362121 w 4334823"/>
              <a:gd name="connsiteY385" fmla="*/ 86858 h 126681"/>
              <a:gd name="connsiteX386" fmla="*/ 1362121 w 4334823"/>
              <a:gd name="connsiteY386" fmla="*/ 95145 h 126681"/>
              <a:gd name="connsiteX387" fmla="*/ 1362121 w 4334823"/>
              <a:gd name="connsiteY387" fmla="*/ 78951 h 126681"/>
              <a:gd name="connsiteX388" fmla="*/ 1360214 w 4334823"/>
              <a:gd name="connsiteY388" fmla="*/ 83619 h 126681"/>
              <a:gd name="connsiteX389" fmla="*/ 1345926 w 4334823"/>
              <a:gd name="connsiteY389" fmla="*/ 92477 h 126681"/>
              <a:gd name="connsiteX390" fmla="*/ 1332597 w 4334823"/>
              <a:gd name="connsiteY390" fmla="*/ 84286 h 126681"/>
              <a:gd name="connsiteX391" fmla="*/ 1328783 w 4334823"/>
              <a:gd name="connsiteY391" fmla="*/ 66760 h 126681"/>
              <a:gd name="connsiteX392" fmla="*/ 1332597 w 4334823"/>
              <a:gd name="connsiteY392" fmla="*/ 48758 h 126681"/>
              <a:gd name="connsiteX393" fmla="*/ 1346884 w 4334823"/>
              <a:gd name="connsiteY393" fmla="*/ 40756 h 126681"/>
              <a:gd name="connsiteX394" fmla="*/ 1360214 w 4334823"/>
              <a:gd name="connsiteY394" fmla="*/ 48281 h 126681"/>
              <a:gd name="connsiteX395" fmla="*/ 1362121 w 4334823"/>
              <a:gd name="connsiteY395" fmla="*/ 52948 h 126681"/>
              <a:gd name="connsiteX396" fmla="*/ 1478327 w 4334823"/>
              <a:gd name="connsiteY396" fmla="*/ 78856 h 126681"/>
              <a:gd name="connsiteX397" fmla="*/ 1476421 w 4334823"/>
              <a:gd name="connsiteY397" fmla="*/ 77522 h 126681"/>
              <a:gd name="connsiteX398" fmla="*/ 1475472 w 4334823"/>
              <a:gd name="connsiteY398" fmla="*/ 78856 h 126681"/>
              <a:gd name="connsiteX399" fmla="*/ 1458319 w 4334823"/>
              <a:gd name="connsiteY399" fmla="*/ 92096 h 126681"/>
              <a:gd name="connsiteX400" fmla="*/ 1441176 w 4334823"/>
              <a:gd name="connsiteY400" fmla="*/ 66284 h 126681"/>
              <a:gd name="connsiteX401" fmla="*/ 1458319 w 4334823"/>
              <a:gd name="connsiteY401" fmla="*/ 40281 h 126681"/>
              <a:gd name="connsiteX402" fmla="*/ 1471658 w 4334823"/>
              <a:gd name="connsiteY402" fmla="*/ 45043 h 126681"/>
              <a:gd name="connsiteX403" fmla="*/ 1465947 w 4334823"/>
              <a:gd name="connsiteY403" fmla="*/ 50853 h 126681"/>
              <a:gd name="connsiteX404" fmla="*/ 1471658 w 4334823"/>
              <a:gd name="connsiteY404" fmla="*/ 56663 h 126681"/>
              <a:gd name="connsiteX405" fmla="*/ 1477369 w 4334823"/>
              <a:gd name="connsiteY405" fmla="*/ 50662 h 126681"/>
              <a:gd name="connsiteX406" fmla="*/ 1457371 w 4334823"/>
              <a:gd name="connsiteY406" fmla="*/ 37137 h 126681"/>
              <a:gd name="connsiteX407" fmla="*/ 1430702 w 4334823"/>
              <a:gd name="connsiteY407" fmla="*/ 66474 h 126681"/>
              <a:gd name="connsiteX408" fmla="*/ 1457371 w 4334823"/>
              <a:gd name="connsiteY408" fmla="*/ 95145 h 126681"/>
              <a:gd name="connsiteX409" fmla="*/ 1478327 w 4334823"/>
              <a:gd name="connsiteY409" fmla="*/ 78856 h 126681"/>
              <a:gd name="connsiteX410" fmla="*/ 1541189 w 4334823"/>
              <a:gd name="connsiteY410" fmla="*/ 66760 h 126681"/>
              <a:gd name="connsiteX411" fmla="*/ 1513572 w 4334823"/>
              <a:gd name="connsiteY411" fmla="*/ 37137 h 126681"/>
              <a:gd name="connsiteX412" fmla="*/ 1485946 w 4334823"/>
              <a:gd name="connsiteY412" fmla="*/ 66760 h 126681"/>
              <a:gd name="connsiteX413" fmla="*/ 1513572 w 4334823"/>
              <a:gd name="connsiteY413" fmla="*/ 95145 h 126681"/>
              <a:gd name="connsiteX414" fmla="*/ 1541189 w 4334823"/>
              <a:gd name="connsiteY414" fmla="*/ 66760 h 126681"/>
              <a:gd name="connsiteX415" fmla="*/ 1531664 w 4334823"/>
              <a:gd name="connsiteY415" fmla="*/ 65712 h 126681"/>
              <a:gd name="connsiteX416" fmla="*/ 1528808 w 4334823"/>
              <a:gd name="connsiteY416" fmla="*/ 82666 h 126681"/>
              <a:gd name="connsiteX417" fmla="*/ 1513572 w 4334823"/>
              <a:gd name="connsiteY417" fmla="*/ 92096 h 126681"/>
              <a:gd name="connsiteX418" fmla="*/ 1499284 w 4334823"/>
              <a:gd name="connsiteY418" fmla="*/ 83619 h 126681"/>
              <a:gd name="connsiteX419" fmla="*/ 1496419 w 4334823"/>
              <a:gd name="connsiteY419" fmla="*/ 65712 h 126681"/>
              <a:gd name="connsiteX420" fmla="*/ 1499284 w 4334823"/>
              <a:gd name="connsiteY420" fmla="*/ 48472 h 126681"/>
              <a:gd name="connsiteX421" fmla="*/ 1513572 w 4334823"/>
              <a:gd name="connsiteY421" fmla="*/ 39994 h 126681"/>
              <a:gd name="connsiteX422" fmla="*/ 1527859 w 4334823"/>
              <a:gd name="connsiteY422" fmla="*/ 48186 h 126681"/>
              <a:gd name="connsiteX423" fmla="*/ 1531664 w 4334823"/>
              <a:gd name="connsiteY423" fmla="*/ 65712 h 126681"/>
              <a:gd name="connsiteX424" fmla="*/ 1612626 w 4334823"/>
              <a:gd name="connsiteY424" fmla="*/ 93811 h 126681"/>
              <a:gd name="connsiteX425" fmla="*/ 1612626 w 4334823"/>
              <a:gd name="connsiteY425" fmla="*/ 90001 h 126681"/>
              <a:gd name="connsiteX426" fmla="*/ 1603101 w 4334823"/>
              <a:gd name="connsiteY426" fmla="*/ 86095 h 126681"/>
              <a:gd name="connsiteX427" fmla="*/ 1603101 w 4334823"/>
              <a:gd name="connsiteY427" fmla="*/ 61998 h 126681"/>
              <a:gd name="connsiteX428" fmla="*/ 1599297 w 4334823"/>
              <a:gd name="connsiteY428" fmla="*/ 42662 h 126681"/>
              <a:gd name="connsiteX429" fmla="*/ 1585958 w 4334823"/>
              <a:gd name="connsiteY429" fmla="*/ 37899 h 126681"/>
              <a:gd name="connsiteX430" fmla="*/ 1566908 w 4334823"/>
              <a:gd name="connsiteY430" fmla="*/ 51329 h 126681"/>
              <a:gd name="connsiteX431" fmla="*/ 1566908 w 4334823"/>
              <a:gd name="connsiteY431" fmla="*/ 37899 h 126681"/>
              <a:gd name="connsiteX432" fmla="*/ 1549765 w 4334823"/>
              <a:gd name="connsiteY432" fmla="*/ 39422 h 126681"/>
              <a:gd name="connsiteX433" fmla="*/ 1549765 w 4334823"/>
              <a:gd name="connsiteY433" fmla="*/ 43233 h 126681"/>
              <a:gd name="connsiteX434" fmla="*/ 1559290 w 4334823"/>
              <a:gd name="connsiteY434" fmla="*/ 50376 h 126681"/>
              <a:gd name="connsiteX435" fmla="*/ 1559290 w 4334823"/>
              <a:gd name="connsiteY435" fmla="*/ 84191 h 126681"/>
              <a:gd name="connsiteX436" fmla="*/ 1549765 w 4334823"/>
              <a:gd name="connsiteY436" fmla="*/ 90001 h 126681"/>
              <a:gd name="connsiteX437" fmla="*/ 1549765 w 4334823"/>
              <a:gd name="connsiteY437" fmla="*/ 93811 h 126681"/>
              <a:gd name="connsiteX438" fmla="*/ 1564052 w 4334823"/>
              <a:gd name="connsiteY438" fmla="*/ 93430 h 126681"/>
              <a:gd name="connsiteX439" fmla="*/ 1577382 w 4334823"/>
              <a:gd name="connsiteY439" fmla="*/ 93811 h 126681"/>
              <a:gd name="connsiteX440" fmla="*/ 1577382 w 4334823"/>
              <a:gd name="connsiteY440" fmla="*/ 90001 h 126681"/>
              <a:gd name="connsiteX441" fmla="*/ 1567857 w 4334823"/>
              <a:gd name="connsiteY441" fmla="*/ 84191 h 126681"/>
              <a:gd name="connsiteX442" fmla="*/ 1567857 w 4334823"/>
              <a:gd name="connsiteY442" fmla="*/ 60949 h 126681"/>
              <a:gd name="connsiteX443" fmla="*/ 1585009 w 4334823"/>
              <a:gd name="connsiteY443" fmla="*/ 40756 h 126681"/>
              <a:gd name="connsiteX444" fmla="*/ 1594534 w 4334823"/>
              <a:gd name="connsiteY444" fmla="*/ 54663 h 126681"/>
              <a:gd name="connsiteX445" fmla="*/ 1594534 w 4334823"/>
              <a:gd name="connsiteY445" fmla="*/ 84191 h 126681"/>
              <a:gd name="connsiteX446" fmla="*/ 1585009 w 4334823"/>
              <a:gd name="connsiteY446" fmla="*/ 90001 h 126681"/>
              <a:gd name="connsiteX447" fmla="*/ 1585009 w 4334823"/>
              <a:gd name="connsiteY447" fmla="*/ 93811 h 126681"/>
              <a:gd name="connsiteX448" fmla="*/ 1599297 w 4334823"/>
              <a:gd name="connsiteY448" fmla="*/ 93430 h 126681"/>
              <a:gd name="connsiteX449" fmla="*/ 1676446 w 4334823"/>
              <a:gd name="connsiteY449" fmla="*/ 43233 h 126681"/>
              <a:gd name="connsiteX450" fmla="*/ 1676446 w 4334823"/>
              <a:gd name="connsiteY450" fmla="*/ 39422 h 126681"/>
              <a:gd name="connsiteX451" fmla="*/ 1666921 w 4334823"/>
              <a:gd name="connsiteY451" fmla="*/ 39708 h 126681"/>
              <a:gd name="connsiteX452" fmla="*/ 1655489 w 4334823"/>
              <a:gd name="connsiteY452" fmla="*/ 39422 h 126681"/>
              <a:gd name="connsiteX453" fmla="*/ 1655489 w 4334823"/>
              <a:gd name="connsiteY453" fmla="*/ 43233 h 126681"/>
              <a:gd name="connsiteX454" fmla="*/ 1662158 w 4334823"/>
              <a:gd name="connsiteY454" fmla="*/ 48758 h 126681"/>
              <a:gd name="connsiteX455" fmla="*/ 1661209 w 4334823"/>
              <a:gd name="connsiteY455" fmla="*/ 51710 h 126681"/>
              <a:gd name="connsiteX456" fmla="*/ 1647871 w 4334823"/>
              <a:gd name="connsiteY456" fmla="*/ 84000 h 126681"/>
              <a:gd name="connsiteX457" fmla="*/ 1633583 w 4334823"/>
              <a:gd name="connsiteY457" fmla="*/ 48758 h 126681"/>
              <a:gd name="connsiteX458" fmla="*/ 1633583 w 4334823"/>
              <a:gd name="connsiteY458" fmla="*/ 46566 h 126681"/>
              <a:gd name="connsiteX459" fmla="*/ 1640252 w 4334823"/>
              <a:gd name="connsiteY459" fmla="*/ 43233 h 126681"/>
              <a:gd name="connsiteX460" fmla="*/ 1640252 w 4334823"/>
              <a:gd name="connsiteY460" fmla="*/ 39422 h 126681"/>
              <a:gd name="connsiteX461" fmla="*/ 1626914 w 4334823"/>
              <a:gd name="connsiteY461" fmla="*/ 39708 h 126681"/>
              <a:gd name="connsiteX462" fmla="*/ 1614533 w 4334823"/>
              <a:gd name="connsiteY462" fmla="*/ 39422 h 126681"/>
              <a:gd name="connsiteX463" fmla="*/ 1614533 w 4334823"/>
              <a:gd name="connsiteY463" fmla="*/ 43233 h 126681"/>
              <a:gd name="connsiteX464" fmla="*/ 1624058 w 4334823"/>
              <a:gd name="connsiteY464" fmla="*/ 47900 h 126681"/>
              <a:gd name="connsiteX465" fmla="*/ 1643108 w 4334823"/>
              <a:gd name="connsiteY465" fmla="*/ 92763 h 126681"/>
              <a:gd name="connsiteX466" fmla="*/ 1645015 w 4334823"/>
              <a:gd name="connsiteY466" fmla="*/ 95145 h 126681"/>
              <a:gd name="connsiteX467" fmla="*/ 1647871 w 4334823"/>
              <a:gd name="connsiteY467" fmla="*/ 92763 h 126681"/>
              <a:gd name="connsiteX468" fmla="*/ 1665014 w 4334823"/>
              <a:gd name="connsiteY468" fmla="*/ 51710 h 126681"/>
              <a:gd name="connsiteX469" fmla="*/ 1676446 w 4334823"/>
              <a:gd name="connsiteY469" fmla="*/ 43233 h 126681"/>
              <a:gd name="connsiteX470" fmla="*/ 1734544 w 4334823"/>
              <a:gd name="connsiteY470" fmla="*/ 66760 h 126681"/>
              <a:gd name="connsiteX471" fmla="*/ 1706927 w 4334823"/>
              <a:gd name="connsiteY471" fmla="*/ 37137 h 126681"/>
              <a:gd name="connsiteX472" fmla="*/ 1678352 w 4334823"/>
              <a:gd name="connsiteY472" fmla="*/ 66760 h 126681"/>
              <a:gd name="connsiteX473" fmla="*/ 1706927 w 4334823"/>
              <a:gd name="connsiteY473" fmla="*/ 95145 h 126681"/>
              <a:gd name="connsiteX474" fmla="*/ 1734544 w 4334823"/>
              <a:gd name="connsiteY474" fmla="*/ 66760 h 126681"/>
              <a:gd name="connsiteX475" fmla="*/ 1724071 w 4334823"/>
              <a:gd name="connsiteY475" fmla="*/ 65712 h 126681"/>
              <a:gd name="connsiteX476" fmla="*/ 1721215 w 4334823"/>
              <a:gd name="connsiteY476" fmla="*/ 82666 h 126681"/>
              <a:gd name="connsiteX477" fmla="*/ 1706927 w 4334823"/>
              <a:gd name="connsiteY477" fmla="*/ 92096 h 126681"/>
              <a:gd name="connsiteX478" fmla="*/ 1692640 w 4334823"/>
              <a:gd name="connsiteY478" fmla="*/ 83619 h 126681"/>
              <a:gd name="connsiteX479" fmla="*/ 1688826 w 4334823"/>
              <a:gd name="connsiteY479" fmla="*/ 65712 h 126681"/>
              <a:gd name="connsiteX480" fmla="*/ 1691682 w 4334823"/>
              <a:gd name="connsiteY480" fmla="*/ 48472 h 126681"/>
              <a:gd name="connsiteX481" fmla="*/ 1706927 w 4334823"/>
              <a:gd name="connsiteY481" fmla="*/ 39994 h 126681"/>
              <a:gd name="connsiteX482" fmla="*/ 1721215 w 4334823"/>
              <a:gd name="connsiteY482" fmla="*/ 48186 h 126681"/>
              <a:gd name="connsiteX483" fmla="*/ 1724071 w 4334823"/>
              <a:gd name="connsiteY483" fmla="*/ 65712 h 126681"/>
              <a:gd name="connsiteX484" fmla="*/ 1770747 w 4334823"/>
              <a:gd name="connsiteY484" fmla="*/ 93811 h 126681"/>
              <a:gd name="connsiteX485" fmla="*/ 1770747 w 4334823"/>
              <a:gd name="connsiteY485" fmla="*/ 90001 h 126681"/>
              <a:gd name="connsiteX486" fmla="*/ 1760264 w 4334823"/>
              <a:gd name="connsiteY486" fmla="*/ 84191 h 126681"/>
              <a:gd name="connsiteX487" fmla="*/ 1760264 w 4334823"/>
              <a:gd name="connsiteY487" fmla="*/ 6085 h 126681"/>
              <a:gd name="connsiteX488" fmla="*/ 1742172 w 4334823"/>
              <a:gd name="connsiteY488" fmla="*/ 7419 h 126681"/>
              <a:gd name="connsiteX489" fmla="*/ 1742172 w 4334823"/>
              <a:gd name="connsiteY489" fmla="*/ 11419 h 126681"/>
              <a:gd name="connsiteX490" fmla="*/ 1752646 w 4334823"/>
              <a:gd name="connsiteY490" fmla="*/ 18373 h 126681"/>
              <a:gd name="connsiteX491" fmla="*/ 1752646 w 4334823"/>
              <a:gd name="connsiteY491" fmla="*/ 84191 h 126681"/>
              <a:gd name="connsiteX492" fmla="*/ 1742172 w 4334823"/>
              <a:gd name="connsiteY492" fmla="*/ 90001 h 126681"/>
              <a:gd name="connsiteX493" fmla="*/ 1742172 w 4334823"/>
              <a:gd name="connsiteY493" fmla="*/ 93811 h 126681"/>
              <a:gd name="connsiteX494" fmla="*/ 1756459 w 4334823"/>
              <a:gd name="connsiteY494" fmla="*/ 93430 h 126681"/>
              <a:gd name="connsiteX495" fmla="*/ 1841226 w 4334823"/>
              <a:gd name="connsiteY495" fmla="*/ 93811 h 126681"/>
              <a:gd name="connsiteX496" fmla="*/ 1841226 w 4334823"/>
              <a:gd name="connsiteY496" fmla="*/ 90001 h 126681"/>
              <a:gd name="connsiteX497" fmla="*/ 1830752 w 4334823"/>
              <a:gd name="connsiteY497" fmla="*/ 82857 h 126681"/>
              <a:gd name="connsiteX498" fmla="*/ 1830752 w 4334823"/>
              <a:gd name="connsiteY498" fmla="*/ 37899 h 126681"/>
              <a:gd name="connsiteX499" fmla="*/ 1812651 w 4334823"/>
              <a:gd name="connsiteY499" fmla="*/ 39422 h 126681"/>
              <a:gd name="connsiteX500" fmla="*/ 1812651 w 4334823"/>
              <a:gd name="connsiteY500" fmla="*/ 43233 h 126681"/>
              <a:gd name="connsiteX501" fmla="*/ 1822176 w 4334823"/>
              <a:gd name="connsiteY501" fmla="*/ 50376 h 126681"/>
              <a:gd name="connsiteX502" fmla="*/ 1822176 w 4334823"/>
              <a:gd name="connsiteY502" fmla="*/ 72855 h 126681"/>
              <a:gd name="connsiteX503" fmla="*/ 1806940 w 4334823"/>
              <a:gd name="connsiteY503" fmla="*/ 92477 h 126681"/>
              <a:gd name="connsiteX504" fmla="*/ 1795508 w 4334823"/>
              <a:gd name="connsiteY504" fmla="*/ 79904 h 126681"/>
              <a:gd name="connsiteX505" fmla="*/ 1795508 w 4334823"/>
              <a:gd name="connsiteY505" fmla="*/ 37899 h 126681"/>
              <a:gd name="connsiteX506" fmla="*/ 1777407 w 4334823"/>
              <a:gd name="connsiteY506" fmla="*/ 39422 h 126681"/>
              <a:gd name="connsiteX507" fmla="*/ 1777407 w 4334823"/>
              <a:gd name="connsiteY507" fmla="*/ 43233 h 126681"/>
              <a:gd name="connsiteX508" fmla="*/ 1786932 w 4334823"/>
              <a:gd name="connsiteY508" fmla="*/ 54854 h 126681"/>
              <a:gd name="connsiteX509" fmla="*/ 1786932 w 4334823"/>
              <a:gd name="connsiteY509" fmla="*/ 73904 h 126681"/>
              <a:gd name="connsiteX510" fmla="*/ 1805982 w 4334823"/>
              <a:gd name="connsiteY510" fmla="*/ 95145 h 126681"/>
              <a:gd name="connsiteX511" fmla="*/ 1823134 w 4334823"/>
              <a:gd name="connsiteY511" fmla="*/ 83905 h 126681"/>
              <a:gd name="connsiteX512" fmla="*/ 1823134 w 4334823"/>
              <a:gd name="connsiteY512" fmla="*/ 95145 h 126681"/>
              <a:gd name="connsiteX513" fmla="*/ 1885047 w 4334823"/>
              <a:gd name="connsiteY513" fmla="*/ 78190 h 126681"/>
              <a:gd name="connsiteX514" fmla="*/ 1885047 w 4334823"/>
              <a:gd name="connsiteY514" fmla="*/ 70951 h 126681"/>
              <a:gd name="connsiteX515" fmla="*/ 1882182 w 4334823"/>
              <a:gd name="connsiteY515" fmla="*/ 70951 h 126681"/>
              <a:gd name="connsiteX516" fmla="*/ 1882182 w 4334823"/>
              <a:gd name="connsiteY516" fmla="*/ 77904 h 126681"/>
              <a:gd name="connsiteX517" fmla="*/ 1873615 w 4334823"/>
              <a:gd name="connsiteY517" fmla="*/ 92096 h 126681"/>
              <a:gd name="connsiteX518" fmla="*/ 1865039 w 4334823"/>
              <a:gd name="connsiteY518" fmla="*/ 78381 h 126681"/>
              <a:gd name="connsiteX519" fmla="*/ 1865039 w 4334823"/>
              <a:gd name="connsiteY519" fmla="*/ 43233 h 126681"/>
              <a:gd name="connsiteX520" fmla="*/ 1883140 w 4334823"/>
              <a:gd name="connsiteY520" fmla="*/ 43233 h 126681"/>
              <a:gd name="connsiteX521" fmla="*/ 1883140 w 4334823"/>
              <a:gd name="connsiteY521" fmla="*/ 39422 h 126681"/>
              <a:gd name="connsiteX522" fmla="*/ 1865039 w 4334823"/>
              <a:gd name="connsiteY522" fmla="*/ 39422 h 126681"/>
              <a:gd name="connsiteX523" fmla="*/ 1865039 w 4334823"/>
              <a:gd name="connsiteY523" fmla="*/ 15991 h 126681"/>
              <a:gd name="connsiteX524" fmla="*/ 1862183 w 4334823"/>
              <a:gd name="connsiteY524" fmla="*/ 15991 h 126681"/>
              <a:gd name="connsiteX525" fmla="*/ 1845989 w 4334823"/>
              <a:gd name="connsiteY525" fmla="*/ 40376 h 126681"/>
              <a:gd name="connsiteX526" fmla="*/ 1845989 w 4334823"/>
              <a:gd name="connsiteY526" fmla="*/ 43233 h 126681"/>
              <a:gd name="connsiteX527" fmla="*/ 1856472 w 4334823"/>
              <a:gd name="connsiteY527" fmla="*/ 43233 h 126681"/>
              <a:gd name="connsiteX528" fmla="*/ 1856472 w 4334823"/>
              <a:gd name="connsiteY528" fmla="*/ 78190 h 126681"/>
              <a:gd name="connsiteX529" fmla="*/ 1872657 w 4334823"/>
              <a:gd name="connsiteY529" fmla="*/ 95145 h 126681"/>
              <a:gd name="connsiteX530" fmla="*/ 1885047 w 4334823"/>
              <a:gd name="connsiteY530" fmla="*/ 78190 h 126681"/>
              <a:gd name="connsiteX531" fmla="*/ 1924096 w 4334823"/>
              <a:gd name="connsiteY531" fmla="*/ 93811 h 126681"/>
              <a:gd name="connsiteX532" fmla="*/ 1924096 w 4334823"/>
              <a:gd name="connsiteY532" fmla="*/ 90001 h 126681"/>
              <a:gd name="connsiteX533" fmla="*/ 1914571 w 4334823"/>
              <a:gd name="connsiteY533" fmla="*/ 84286 h 126681"/>
              <a:gd name="connsiteX534" fmla="*/ 1914571 w 4334823"/>
              <a:gd name="connsiteY534" fmla="*/ 37899 h 126681"/>
              <a:gd name="connsiteX535" fmla="*/ 1897427 w 4334823"/>
              <a:gd name="connsiteY535" fmla="*/ 39422 h 126681"/>
              <a:gd name="connsiteX536" fmla="*/ 1897427 w 4334823"/>
              <a:gd name="connsiteY536" fmla="*/ 43233 h 126681"/>
              <a:gd name="connsiteX537" fmla="*/ 1906952 w 4334823"/>
              <a:gd name="connsiteY537" fmla="*/ 50281 h 126681"/>
              <a:gd name="connsiteX538" fmla="*/ 1906952 w 4334823"/>
              <a:gd name="connsiteY538" fmla="*/ 84191 h 126681"/>
              <a:gd name="connsiteX539" fmla="*/ 1896469 w 4334823"/>
              <a:gd name="connsiteY539" fmla="*/ 90001 h 126681"/>
              <a:gd name="connsiteX540" fmla="*/ 1896469 w 4334823"/>
              <a:gd name="connsiteY540" fmla="*/ 93811 h 126681"/>
              <a:gd name="connsiteX541" fmla="*/ 1910757 w 4334823"/>
              <a:gd name="connsiteY541" fmla="*/ 93430 h 126681"/>
              <a:gd name="connsiteX542" fmla="*/ 1924096 w 4334823"/>
              <a:gd name="connsiteY542" fmla="*/ 93811 h 126681"/>
              <a:gd name="connsiteX543" fmla="*/ 1916477 w 4334823"/>
              <a:gd name="connsiteY543" fmla="*/ 17516 h 126681"/>
              <a:gd name="connsiteX544" fmla="*/ 1909808 w 4334823"/>
              <a:gd name="connsiteY544" fmla="*/ 10847 h 126681"/>
              <a:gd name="connsiteX545" fmla="*/ 1903139 w 4334823"/>
              <a:gd name="connsiteY545" fmla="*/ 17516 h 126681"/>
              <a:gd name="connsiteX546" fmla="*/ 1909808 w 4334823"/>
              <a:gd name="connsiteY546" fmla="*/ 24183 h 126681"/>
              <a:gd name="connsiteX547" fmla="*/ 1916477 w 4334823"/>
              <a:gd name="connsiteY547" fmla="*/ 17516 h 126681"/>
              <a:gd name="connsiteX548" fmla="*/ 1986957 w 4334823"/>
              <a:gd name="connsiteY548" fmla="*/ 66760 h 126681"/>
              <a:gd name="connsiteX549" fmla="*/ 1959340 w 4334823"/>
              <a:gd name="connsiteY549" fmla="*/ 37137 h 126681"/>
              <a:gd name="connsiteX550" fmla="*/ 1930765 w 4334823"/>
              <a:gd name="connsiteY550" fmla="*/ 66760 h 126681"/>
              <a:gd name="connsiteX551" fmla="*/ 1959340 w 4334823"/>
              <a:gd name="connsiteY551" fmla="*/ 95145 h 126681"/>
              <a:gd name="connsiteX552" fmla="*/ 1986957 w 4334823"/>
              <a:gd name="connsiteY552" fmla="*/ 66760 h 126681"/>
              <a:gd name="connsiteX553" fmla="*/ 1976483 w 4334823"/>
              <a:gd name="connsiteY553" fmla="*/ 65712 h 126681"/>
              <a:gd name="connsiteX554" fmla="*/ 1973627 w 4334823"/>
              <a:gd name="connsiteY554" fmla="*/ 82666 h 126681"/>
              <a:gd name="connsiteX555" fmla="*/ 1959340 w 4334823"/>
              <a:gd name="connsiteY555" fmla="*/ 92096 h 126681"/>
              <a:gd name="connsiteX556" fmla="*/ 1945052 w 4334823"/>
              <a:gd name="connsiteY556" fmla="*/ 83619 h 126681"/>
              <a:gd name="connsiteX557" fmla="*/ 1941239 w 4334823"/>
              <a:gd name="connsiteY557" fmla="*/ 65712 h 126681"/>
              <a:gd name="connsiteX558" fmla="*/ 1945052 w 4334823"/>
              <a:gd name="connsiteY558" fmla="*/ 48472 h 126681"/>
              <a:gd name="connsiteX559" fmla="*/ 1959340 w 4334823"/>
              <a:gd name="connsiteY559" fmla="*/ 39994 h 126681"/>
              <a:gd name="connsiteX560" fmla="*/ 1973627 w 4334823"/>
              <a:gd name="connsiteY560" fmla="*/ 48186 h 126681"/>
              <a:gd name="connsiteX561" fmla="*/ 1976483 w 4334823"/>
              <a:gd name="connsiteY561" fmla="*/ 65712 h 126681"/>
              <a:gd name="connsiteX562" fmla="*/ 2058394 w 4334823"/>
              <a:gd name="connsiteY562" fmla="*/ 93811 h 126681"/>
              <a:gd name="connsiteX563" fmla="*/ 2058394 w 4334823"/>
              <a:gd name="connsiteY563" fmla="*/ 90001 h 126681"/>
              <a:gd name="connsiteX564" fmla="*/ 2048869 w 4334823"/>
              <a:gd name="connsiteY564" fmla="*/ 86095 h 126681"/>
              <a:gd name="connsiteX565" fmla="*/ 2048869 w 4334823"/>
              <a:gd name="connsiteY565" fmla="*/ 61998 h 126681"/>
              <a:gd name="connsiteX566" fmla="*/ 2044107 w 4334823"/>
              <a:gd name="connsiteY566" fmla="*/ 42662 h 126681"/>
              <a:gd name="connsiteX567" fmla="*/ 2031726 w 4334823"/>
              <a:gd name="connsiteY567" fmla="*/ 37899 h 126681"/>
              <a:gd name="connsiteX568" fmla="*/ 2012676 w 4334823"/>
              <a:gd name="connsiteY568" fmla="*/ 51329 h 126681"/>
              <a:gd name="connsiteX569" fmla="*/ 2012676 w 4334823"/>
              <a:gd name="connsiteY569" fmla="*/ 37899 h 126681"/>
              <a:gd name="connsiteX570" fmla="*/ 1994584 w 4334823"/>
              <a:gd name="connsiteY570" fmla="*/ 39422 h 126681"/>
              <a:gd name="connsiteX571" fmla="*/ 1994584 w 4334823"/>
              <a:gd name="connsiteY571" fmla="*/ 43233 h 126681"/>
              <a:gd name="connsiteX572" fmla="*/ 2005058 w 4334823"/>
              <a:gd name="connsiteY572" fmla="*/ 50376 h 126681"/>
              <a:gd name="connsiteX573" fmla="*/ 2005058 w 4334823"/>
              <a:gd name="connsiteY573" fmla="*/ 84191 h 126681"/>
              <a:gd name="connsiteX574" fmla="*/ 1994584 w 4334823"/>
              <a:gd name="connsiteY574" fmla="*/ 90001 h 126681"/>
              <a:gd name="connsiteX575" fmla="*/ 1994584 w 4334823"/>
              <a:gd name="connsiteY575" fmla="*/ 93811 h 126681"/>
              <a:gd name="connsiteX576" fmla="*/ 2008872 w 4334823"/>
              <a:gd name="connsiteY576" fmla="*/ 93430 h 126681"/>
              <a:gd name="connsiteX577" fmla="*/ 2023159 w 4334823"/>
              <a:gd name="connsiteY577" fmla="*/ 93811 h 126681"/>
              <a:gd name="connsiteX578" fmla="*/ 2023159 w 4334823"/>
              <a:gd name="connsiteY578" fmla="*/ 90001 h 126681"/>
              <a:gd name="connsiteX579" fmla="*/ 2013634 w 4334823"/>
              <a:gd name="connsiteY579" fmla="*/ 84191 h 126681"/>
              <a:gd name="connsiteX580" fmla="*/ 2013634 w 4334823"/>
              <a:gd name="connsiteY580" fmla="*/ 60949 h 126681"/>
              <a:gd name="connsiteX581" fmla="*/ 2030777 w 4334823"/>
              <a:gd name="connsiteY581" fmla="*/ 40756 h 126681"/>
              <a:gd name="connsiteX582" fmla="*/ 2039344 w 4334823"/>
              <a:gd name="connsiteY582" fmla="*/ 54663 h 126681"/>
              <a:gd name="connsiteX583" fmla="*/ 2039344 w 4334823"/>
              <a:gd name="connsiteY583" fmla="*/ 84191 h 126681"/>
              <a:gd name="connsiteX584" fmla="*/ 2029819 w 4334823"/>
              <a:gd name="connsiteY584" fmla="*/ 90001 h 126681"/>
              <a:gd name="connsiteX585" fmla="*/ 2029819 w 4334823"/>
              <a:gd name="connsiteY585" fmla="*/ 93811 h 126681"/>
              <a:gd name="connsiteX586" fmla="*/ 2044107 w 4334823"/>
              <a:gd name="connsiteY586" fmla="*/ 93430 h 126681"/>
              <a:gd name="connsiteX587" fmla="*/ 2106019 w 4334823"/>
              <a:gd name="connsiteY587" fmla="*/ 77618 h 126681"/>
              <a:gd name="connsiteX588" fmla="*/ 2101257 w 4334823"/>
              <a:gd name="connsiteY588" fmla="*/ 65616 h 126681"/>
              <a:gd name="connsiteX589" fmla="*/ 2086969 w 4334823"/>
              <a:gd name="connsiteY589" fmla="*/ 59617 h 126681"/>
              <a:gd name="connsiteX590" fmla="*/ 2070784 w 4334823"/>
              <a:gd name="connsiteY590" fmla="*/ 49233 h 126681"/>
              <a:gd name="connsiteX591" fmla="*/ 2085072 w 4334823"/>
              <a:gd name="connsiteY591" fmla="*/ 39518 h 126681"/>
              <a:gd name="connsiteX592" fmla="*/ 2100308 w 4334823"/>
              <a:gd name="connsiteY592" fmla="*/ 54854 h 126681"/>
              <a:gd name="connsiteX593" fmla="*/ 2101257 w 4334823"/>
              <a:gd name="connsiteY593" fmla="*/ 56091 h 126681"/>
              <a:gd name="connsiteX594" fmla="*/ 2103164 w 4334823"/>
              <a:gd name="connsiteY594" fmla="*/ 52948 h 126681"/>
              <a:gd name="connsiteX595" fmla="*/ 2103164 w 4334823"/>
              <a:gd name="connsiteY595" fmla="*/ 40281 h 126681"/>
              <a:gd name="connsiteX596" fmla="*/ 2102215 w 4334823"/>
              <a:gd name="connsiteY596" fmla="*/ 37137 h 126681"/>
              <a:gd name="connsiteX597" fmla="*/ 2099359 w 4334823"/>
              <a:gd name="connsiteY597" fmla="*/ 38661 h 126681"/>
              <a:gd name="connsiteX598" fmla="*/ 2097452 w 4334823"/>
              <a:gd name="connsiteY598" fmla="*/ 40756 h 126681"/>
              <a:gd name="connsiteX599" fmla="*/ 2085072 w 4334823"/>
              <a:gd name="connsiteY599" fmla="*/ 37137 h 126681"/>
              <a:gd name="connsiteX600" fmla="*/ 2065064 w 4334823"/>
              <a:gd name="connsiteY600" fmla="*/ 52758 h 126681"/>
              <a:gd name="connsiteX601" fmla="*/ 2070784 w 4334823"/>
              <a:gd name="connsiteY601" fmla="*/ 63521 h 126681"/>
              <a:gd name="connsiteX602" fmla="*/ 2086969 w 4334823"/>
              <a:gd name="connsiteY602" fmla="*/ 69331 h 126681"/>
              <a:gd name="connsiteX603" fmla="*/ 2100308 w 4334823"/>
              <a:gd name="connsiteY603" fmla="*/ 80857 h 126681"/>
              <a:gd name="connsiteX604" fmla="*/ 2086021 w 4334823"/>
              <a:gd name="connsiteY604" fmla="*/ 92477 h 126681"/>
              <a:gd name="connsiteX605" fmla="*/ 2068877 w 4334823"/>
              <a:gd name="connsiteY605" fmla="*/ 74475 h 126681"/>
              <a:gd name="connsiteX606" fmla="*/ 2066971 w 4334823"/>
              <a:gd name="connsiteY606" fmla="*/ 72284 h 126681"/>
              <a:gd name="connsiteX607" fmla="*/ 2065064 w 4334823"/>
              <a:gd name="connsiteY607" fmla="*/ 75523 h 126681"/>
              <a:gd name="connsiteX608" fmla="*/ 2065064 w 4334823"/>
              <a:gd name="connsiteY608" fmla="*/ 92191 h 126681"/>
              <a:gd name="connsiteX609" fmla="*/ 2066022 w 4334823"/>
              <a:gd name="connsiteY609" fmla="*/ 95145 h 126681"/>
              <a:gd name="connsiteX610" fmla="*/ 2069826 w 4334823"/>
              <a:gd name="connsiteY610" fmla="*/ 92668 h 126681"/>
              <a:gd name="connsiteX611" fmla="*/ 2071733 w 4334823"/>
              <a:gd name="connsiteY611" fmla="*/ 89810 h 126681"/>
              <a:gd name="connsiteX612" fmla="*/ 2086021 w 4334823"/>
              <a:gd name="connsiteY612" fmla="*/ 95145 h 126681"/>
              <a:gd name="connsiteX613" fmla="*/ 2106019 w 4334823"/>
              <a:gd name="connsiteY613" fmla="*/ 77618 h 126681"/>
              <a:gd name="connsiteX614" fmla="*/ 2136501 w 4334823"/>
              <a:gd name="connsiteY614" fmla="*/ 93716 h 126681"/>
              <a:gd name="connsiteX615" fmla="*/ 2127934 w 4334823"/>
              <a:gd name="connsiteY615" fmla="*/ 80476 h 126681"/>
              <a:gd name="connsiteX616" fmla="*/ 2121265 w 4334823"/>
              <a:gd name="connsiteY616" fmla="*/ 87143 h 126681"/>
              <a:gd name="connsiteX617" fmla="*/ 2127934 w 4334823"/>
              <a:gd name="connsiteY617" fmla="*/ 93811 h 126681"/>
              <a:gd name="connsiteX618" fmla="*/ 2133646 w 4334823"/>
              <a:gd name="connsiteY618" fmla="*/ 91810 h 126681"/>
              <a:gd name="connsiteX619" fmla="*/ 2124121 w 4334823"/>
              <a:gd name="connsiteY619" fmla="*/ 115433 h 126681"/>
              <a:gd name="connsiteX620" fmla="*/ 2123172 w 4334823"/>
              <a:gd name="connsiteY620" fmla="*/ 116956 h 126681"/>
              <a:gd name="connsiteX621" fmla="*/ 2125069 w 4334823"/>
              <a:gd name="connsiteY621" fmla="*/ 118290 h 126681"/>
              <a:gd name="connsiteX622" fmla="*/ 2136501 w 4334823"/>
              <a:gd name="connsiteY622" fmla="*/ 93716 h 126681"/>
              <a:gd name="connsiteX623" fmla="*/ 2253657 w 4334823"/>
              <a:gd name="connsiteY623" fmla="*/ 66474 h 126681"/>
              <a:gd name="connsiteX624" fmla="*/ 2226989 w 4334823"/>
              <a:gd name="connsiteY624" fmla="*/ 37899 h 126681"/>
              <a:gd name="connsiteX625" fmla="*/ 2209846 w 4334823"/>
              <a:gd name="connsiteY625" fmla="*/ 46186 h 126681"/>
              <a:gd name="connsiteX626" fmla="*/ 2209846 w 4334823"/>
              <a:gd name="connsiteY626" fmla="*/ 6085 h 126681"/>
              <a:gd name="connsiteX627" fmla="*/ 2191744 w 4334823"/>
              <a:gd name="connsiteY627" fmla="*/ 7419 h 126681"/>
              <a:gd name="connsiteX628" fmla="*/ 2191744 w 4334823"/>
              <a:gd name="connsiteY628" fmla="*/ 11419 h 126681"/>
              <a:gd name="connsiteX629" fmla="*/ 2201269 w 4334823"/>
              <a:gd name="connsiteY629" fmla="*/ 18373 h 126681"/>
              <a:gd name="connsiteX630" fmla="*/ 2201269 w 4334823"/>
              <a:gd name="connsiteY630" fmla="*/ 93811 h 126681"/>
              <a:gd name="connsiteX631" fmla="*/ 2204134 w 4334823"/>
              <a:gd name="connsiteY631" fmla="*/ 93811 h 126681"/>
              <a:gd name="connsiteX632" fmla="*/ 2208897 w 4334823"/>
              <a:gd name="connsiteY632" fmla="*/ 86000 h 126681"/>
              <a:gd name="connsiteX633" fmla="*/ 2226040 w 4334823"/>
              <a:gd name="connsiteY633" fmla="*/ 95145 h 126681"/>
              <a:gd name="connsiteX634" fmla="*/ 2253657 w 4334823"/>
              <a:gd name="connsiteY634" fmla="*/ 66474 h 126681"/>
              <a:gd name="connsiteX635" fmla="*/ 2243183 w 4334823"/>
              <a:gd name="connsiteY635" fmla="*/ 66474 h 126681"/>
              <a:gd name="connsiteX636" fmla="*/ 2239369 w 4334823"/>
              <a:gd name="connsiteY636" fmla="*/ 84286 h 126681"/>
              <a:gd name="connsiteX637" fmla="*/ 2225082 w 4334823"/>
              <a:gd name="connsiteY637" fmla="*/ 92477 h 126681"/>
              <a:gd name="connsiteX638" fmla="*/ 2211752 w 4334823"/>
              <a:gd name="connsiteY638" fmla="*/ 84762 h 126681"/>
              <a:gd name="connsiteX639" fmla="*/ 2209846 w 4334823"/>
              <a:gd name="connsiteY639" fmla="*/ 79428 h 126681"/>
              <a:gd name="connsiteX640" fmla="*/ 2209846 w 4334823"/>
              <a:gd name="connsiteY640" fmla="*/ 53330 h 126681"/>
              <a:gd name="connsiteX641" fmla="*/ 2211752 w 4334823"/>
              <a:gd name="connsiteY641" fmla="*/ 48758 h 126681"/>
              <a:gd name="connsiteX642" fmla="*/ 2226040 w 4334823"/>
              <a:gd name="connsiteY642" fmla="*/ 40756 h 126681"/>
              <a:gd name="connsiteX643" fmla="*/ 2239369 w 4334823"/>
              <a:gd name="connsiteY643" fmla="*/ 48758 h 126681"/>
              <a:gd name="connsiteX644" fmla="*/ 2243183 w 4334823"/>
              <a:gd name="connsiteY644" fmla="*/ 66474 h 126681"/>
              <a:gd name="connsiteX645" fmla="*/ 2294622 w 4334823"/>
              <a:gd name="connsiteY645" fmla="*/ 62187 h 126681"/>
              <a:gd name="connsiteX646" fmla="*/ 2286046 w 4334823"/>
              <a:gd name="connsiteY646" fmla="*/ 22754 h 126681"/>
              <a:gd name="connsiteX647" fmla="*/ 2266996 w 4334823"/>
              <a:gd name="connsiteY647" fmla="*/ -1059 h 126681"/>
              <a:gd name="connsiteX648" fmla="*/ 2265089 w 4334823"/>
              <a:gd name="connsiteY648" fmla="*/ 275 h 126681"/>
              <a:gd name="connsiteX649" fmla="*/ 2267944 w 4334823"/>
              <a:gd name="connsiteY649" fmla="*/ 3228 h 126681"/>
              <a:gd name="connsiteX650" fmla="*/ 2286994 w 4334823"/>
              <a:gd name="connsiteY650" fmla="*/ 62187 h 126681"/>
              <a:gd name="connsiteX651" fmla="*/ 2266996 w 4334823"/>
              <a:gd name="connsiteY651" fmla="*/ 122100 h 126681"/>
              <a:gd name="connsiteX652" fmla="*/ 2265089 w 4334823"/>
              <a:gd name="connsiteY652" fmla="*/ 124195 h 126681"/>
              <a:gd name="connsiteX653" fmla="*/ 2266996 w 4334823"/>
              <a:gd name="connsiteY653" fmla="*/ 125529 h 126681"/>
              <a:gd name="connsiteX654" fmla="*/ 2286994 w 4334823"/>
              <a:gd name="connsiteY654" fmla="*/ 100859 h 126681"/>
              <a:gd name="connsiteX655" fmla="*/ 2294622 w 4334823"/>
              <a:gd name="connsiteY655" fmla="*/ 62187 h 126681"/>
              <a:gd name="connsiteX656" fmla="*/ 2435590 w 4334823"/>
              <a:gd name="connsiteY656" fmla="*/ 36661 h 126681"/>
              <a:gd name="connsiteX657" fmla="*/ 2433683 w 4334823"/>
              <a:gd name="connsiteY657" fmla="*/ 8277 h 126681"/>
              <a:gd name="connsiteX658" fmla="*/ 2356534 w 4334823"/>
              <a:gd name="connsiteY658" fmla="*/ 8277 h 126681"/>
              <a:gd name="connsiteX659" fmla="*/ 2353669 w 4334823"/>
              <a:gd name="connsiteY659" fmla="*/ 36661 h 126681"/>
              <a:gd name="connsiteX660" fmla="*/ 2357483 w 4334823"/>
              <a:gd name="connsiteY660" fmla="*/ 36661 h 126681"/>
              <a:gd name="connsiteX661" fmla="*/ 2379389 w 4334823"/>
              <a:gd name="connsiteY661" fmla="*/ 12181 h 126681"/>
              <a:gd name="connsiteX662" fmla="*/ 2387007 w 4334823"/>
              <a:gd name="connsiteY662" fmla="*/ 12467 h 126681"/>
              <a:gd name="connsiteX663" fmla="*/ 2388914 w 4334823"/>
              <a:gd name="connsiteY663" fmla="*/ 17230 h 126681"/>
              <a:gd name="connsiteX664" fmla="*/ 2388914 w 4334823"/>
              <a:gd name="connsiteY664" fmla="*/ 83905 h 126681"/>
              <a:gd name="connsiteX665" fmla="*/ 2376533 w 4334823"/>
              <a:gd name="connsiteY665" fmla="*/ 90001 h 126681"/>
              <a:gd name="connsiteX666" fmla="*/ 2370822 w 4334823"/>
              <a:gd name="connsiteY666" fmla="*/ 90001 h 126681"/>
              <a:gd name="connsiteX667" fmla="*/ 2370822 w 4334823"/>
              <a:gd name="connsiteY667" fmla="*/ 93811 h 126681"/>
              <a:gd name="connsiteX668" fmla="*/ 2394634 w 4334823"/>
              <a:gd name="connsiteY668" fmla="*/ 93430 h 126681"/>
              <a:gd name="connsiteX669" fmla="*/ 2418447 w 4334823"/>
              <a:gd name="connsiteY669" fmla="*/ 93811 h 126681"/>
              <a:gd name="connsiteX670" fmla="*/ 2418447 w 4334823"/>
              <a:gd name="connsiteY670" fmla="*/ 90001 h 126681"/>
              <a:gd name="connsiteX671" fmla="*/ 2413684 w 4334823"/>
              <a:gd name="connsiteY671" fmla="*/ 90001 h 126681"/>
              <a:gd name="connsiteX672" fmla="*/ 2400346 w 4334823"/>
              <a:gd name="connsiteY672" fmla="*/ 83905 h 126681"/>
              <a:gd name="connsiteX673" fmla="*/ 2400346 w 4334823"/>
              <a:gd name="connsiteY673" fmla="*/ 17230 h 126681"/>
              <a:gd name="connsiteX674" fmla="*/ 2403201 w 4334823"/>
              <a:gd name="connsiteY674" fmla="*/ 12467 h 126681"/>
              <a:gd name="connsiteX675" fmla="*/ 2409871 w 4334823"/>
              <a:gd name="connsiteY675" fmla="*/ 12181 h 126681"/>
              <a:gd name="connsiteX676" fmla="*/ 2432734 w 4334823"/>
              <a:gd name="connsiteY676" fmla="*/ 36661 h 126681"/>
              <a:gd name="connsiteX677" fmla="*/ 2507976 w 4334823"/>
              <a:gd name="connsiteY677" fmla="*/ 93811 h 126681"/>
              <a:gd name="connsiteX678" fmla="*/ 2507976 w 4334823"/>
              <a:gd name="connsiteY678" fmla="*/ 90001 h 126681"/>
              <a:gd name="connsiteX679" fmla="*/ 2498451 w 4334823"/>
              <a:gd name="connsiteY679" fmla="*/ 86095 h 126681"/>
              <a:gd name="connsiteX680" fmla="*/ 2498451 w 4334823"/>
              <a:gd name="connsiteY680" fmla="*/ 61998 h 126681"/>
              <a:gd name="connsiteX681" fmla="*/ 2494647 w 4334823"/>
              <a:gd name="connsiteY681" fmla="*/ 42662 h 126681"/>
              <a:gd name="connsiteX682" fmla="*/ 2481308 w 4334823"/>
              <a:gd name="connsiteY682" fmla="*/ 37899 h 126681"/>
              <a:gd name="connsiteX683" fmla="*/ 2463207 w 4334823"/>
              <a:gd name="connsiteY683" fmla="*/ 50092 h 126681"/>
              <a:gd name="connsiteX684" fmla="*/ 2463207 w 4334823"/>
              <a:gd name="connsiteY684" fmla="*/ 50092 h 126681"/>
              <a:gd name="connsiteX685" fmla="*/ 2463207 w 4334823"/>
              <a:gd name="connsiteY685" fmla="*/ 6085 h 126681"/>
              <a:gd name="connsiteX686" fmla="*/ 2445115 w 4334823"/>
              <a:gd name="connsiteY686" fmla="*/ 7419 h 126681"/>
              <a:gd name="connsiteX687" fmla="*/ 2445115 w 4334823"/>
              <a:gd name="connsiteY687" fmla="*/ 11419 h 126681"/>
              <a:gd name="connsiteX688" fmla="*/ 2454640 w 4334823"/>
              <a:gd name="connsiteY688" fmla="*/ 18373 h 126681"/>
              <a:gd name="connsiteX689" fmla="*/ 2454640 w 4334823"/>
              <a:gd name="connsiteY689" fmla="*/ 84191 h 126681"/>
              <a:gd name="connsiteX690" fmla="*/ 2445115 w 4334823"/>
              <a:gd name="connsiteY690" fmla="*/ 90001 h 126681"/>
              <a:gd name="connsiteX691" fmla="*/ 2445115 w 4334823"/>
              <a:gd name="connsiteY691" fmla="*/ 93811 h 126681"/>
              <a:gd name="connsiteX692" fmla="*/ 2459402 w 4334823"/>
              <a:gd name="connsiteY692" fmla="*/ 93430 h 126681"/>
              <a:gd name="connsiteX693" fmla="*/ 2472732 w 4334823"/>
              <a:gd name="connsiteY693" fmla="*/ 93811 h 126681"/>
              <a:gd name="connsiteX694" fmla="*/ 2472732 w 4334823"/>
              <a:gd name="connsiteY694" fmla="*/ 90001 h 126681"/>
              <a:gd name="connsiteX695" fmla="*/ 2463207 w 4334823"/>
              <a:gd name="connsiteY695" fmla="*/ 84191 h 126681"/>
              <a:gd name="connsiteX696" fmla="*/ 2463207 w 4334823"/>
              <a:gd name="connsiteY696" fmla="*/ 60949 h 126681"/>
              <a:gd name="connsiteX697" fmla="*/ 2480359 w 4334823"/>
              <a:gd name="connsiteY697" fmla="*/ 40756 h 126681"/>
              <a:gd name="connsiteX698" fmla="*/ 2489884 w 4334823"/>
              <a:gd name="connsiteY698" fmla="*/ 54663 h 126681"/>
              <a:gd name="connsiteX699" fmla="*/ 2489884 w 4334823"/>
              <a:gd name="connsiteY699" fmla="*/ 84191 h 126681"/>
              <a:gd name="connsiteX700" fmla="*/ 2479401 w 4334823"/>
              <a:gd name="connsiteY700" fmla="*/ 90001 h 126681"/>
              <a:gd name="connsiteX701" fmla="*/ 2479401 w 4334823"/>
              <a:gd name="connsiteY701" fmla="*/ 93811 h 126681"/>
              <a:gd name="connsiteX702" fmla="*/ 2493689 w 4334823"/>
              <a:gd name="connsiteY702" fmla="*/ 93430 h 126681"/>
              <a:gd name="connsiteX703" fmla="*/ 2563219 w 4334823"/>
              <a:gd name="connsiteY703" fmla="*/ 78856 h 126681"/>
              <a:gd name="connsiteX704" fmla="*/ 2561322 w 4334823"/>
              <a:gd name="connsiteY704" fmla="*/ 77333 h 126681"/>
              <a:gd name="connsiteX705" fmla="*/ 2560364 w 4334823"/>
              <a:gd name="connsiteY705" fmla="*/ 79142 h 126681"/>
              <a:gd name="connsiteX706" fmla="*/ 2543221 w 4334823"/>
              <a:gd name="connsiteY706" fmla="*/ 92096 h 126681"/>
              <a:gd name="connsiteX707" fmla="*/ 2528933 w 4334823"/>
              <a:gd name="connsiteY707" fmla="*/ 83619 h 126681"/>
              <a:gd name="connsiteX708" fmla="*/ 2525119 w 4334823"/>
              <a:gd name="connsiteY708" fmla="*/ 64664 h 126681"/>
              <a:gd name="connsiteX709" fmla="*/ 2560364 w 4334823"/>
              <a:gd name="connsiteY709" fmla="*/ 64664 h 126681"/>
              <a:gd name="connsiteX710" fmla="*/ 2563219 w 4334823"/>
              <a:gd name="connsiteY710" fmla="*/ 61998 h 126681"/>
              <a:gd name="connsiteX711" fmla="*/ 2540365 w 4334823"/>
              <a:gd name="connsiteY711" fmla="*/ 37137 h 126681"/>
              <a:gd name="connsiteX712" fmla="*/ 2514646 w 4334823"/>
              <a:gd name="connsiteY712" fmla="*/ 65998 h 126681"/>
              <a:gd name="connsiteX713" fmla="*/ 2542272 w 4334823"/>
              <a:gd name="connsiteY713" fmla="*/ 95145 h 126681"/>
              <a:gd name="connsiteX714" fmla="*/ 2563219 w 4334823"/>
              <a:gd name="connsiteY714" fmla="*/ 78856 h 126681"/>
              <a:gd name="connsiteX715" fmla="*/ 2554652 w 4334823"/>
              <a:gd name="connsiteY715" fmla="*/ 61998 h 126681"/>
              <a:gd name="connsiteX716" fmla="*/ 2525119 w 4334823"/>
              <a:gd name="connsiteY716" fmla="*/ 61998 h 126681"/>
              <a:gd name="connsiteX717" fmla="*/ 2540365 w 4334823"/>
              <a:gd name="connsiteY717" fmla="*/ 39994 h 126681"/>
              <a:gd name="connsiteX718" fmla="*/ 2554652 w 4334823"/>
              <a:gd name="connsiteY718" fmla="*/ 61998 h 126681"/>
              <a:gd name="connsiteX719" fmla="*/ 2640377 w 4334823"/>
              <a:gd name="connsiteY719" fmla="*/ 93811 h 126681"/>
              <a:gd name="connsiteX720" fmla="*/ 2640377 w 4334823"/>
              <a:gd name="connsiteY720" fmla="*/ 90001 h 126681"/>
              <a:gd name="connsiteX721" fmla="*/ 2631801 w 4334823"/>
              <a:gd name="connsiteY721" fmla="*/ 84286 h 126681"/>
              <a:gd name="connsiteX722" fmla="*/ 2631801 w 4334823"/>
              <a:gd name="connsiteY722" fmla="*/ 37899 h 126681"/>
              <a:gd name="connsiteX723" fmla="*/ 2613709 w 4334823"/>
              <a:gd name="connsiteY723" fmla="*/ 39422 h 126681"/>
              <a:gd name="connsiteX724" fmla="*/ 2613709 w 4334823"/>
              <a:gd name="connsiteY724" fmla="*/ 43233 h 126681"/>
              <a:gd name="connsiteX725" fmla="*/ 2623234 w 4334823"/>
              <a:gd name="connsiteY725" fmla="*/ 50281 h 126681"/>
              <a:gd name="connsiteX726" fmla="*/ 2623234 w 4334823"/>
              <a:gd name="connsiteY726" fmla="*/ 84191 h 126681"/>
              <a:gd name="connsiteX727" fmla="*/ 2613709 w 4334823"/>
              <a:gd name="connsiteY727" fmla="*/ 90001 h 126681"/>
              <a:gd name="connsiteX728" fmla="*/ 2613709 w 4334823"/>
              <a:gd name="connsiteY728" fmla="*/ 93811 h 126681"/>
              <a:gd name="connsiteX729" fmla="*/ 2627039 w 4334823"/>
              <a:gd name="connsiteY729" fmla="*/ 93430 h 126681"/>
              <a:gd name="connsiteX730" fmla="*/ 2640377 w 4334823"/>
              <a:gd name="connsiteY730" fmla="*/ 93811 h 126681"/>
              <a:gd name="connsiteX731" fmla="*/ 2633708 w 4334823"/>
              <a:gd name="connsiteY731" fmla="*/ 17516 h 126681"/>
              <a:gd name="connsiteX732" fmla="*/ 2627039 w 4334823"/>
              <a:gd name="connsiteY732" fmla="*/ 10847 h 126681"/>
              <a:gd name="connsiteX733" fmla="*/ 2619421 w 4334823"/>
              <a:gd name="connsiteY733" fmla="*/ 17516 h 126681"/>
              <a:gd name="connsiteX734" fmla="*/ 2626090 w 4334823"/>
              <a:gd name="connsiteY734" fmla="*/ 24183 h 126681"/>
              <a:gd name="connsiteX735" fmla="*/ 2633708 w 4334823"/>
              <a:gd name="connsiteY735" fmla="*/ 17516 h 126681"/>
              <a:gd name="connsiteX736" fmla="*/ 2710857 w 4334823"/>
              <a:gd name="connsiteY736" fmla="*/ 93811 h 126681"/>
              <a:gd name="connsiteX737" fmla="*/ 2710857 w 4334823"/>
              <a:gd name="connsiteY737" fmla="*/ 90001 h 126681"/>
              <a:gd name="connsiteX738" fmla="*/ 2701332 w 4334823"/>
              <a:gd name="connsiteY738" fmla="*/ 82857 h 126681"/>
              <a:gd name="connsiteX739" fmla="*/ 2701332 w 4334823"/>
              <a:gd name="connsiteY739" fmla="*/ 6085 h 126681"/>
              <a:gd name="connsiteX740" fmla="*/ 2682282 w 4334823"/>
              <a:gd name="connsiteY740" fmla="*/ 7419 h 126681"/>
              <a:gd name="connsiteX741" fmla="*/ 2682282 w 4334823"/>
              <a:gd name="connsiteY741" fmla="*/ 11419 h 126681"/>
              <a:gd name="connsiteX742" fmla="*/ 2692765 w 4334823"/>
              <a:gd name="connsiteY742" fmla="*/ 18373 h 126681"/>
              <a:gd name="connsiteX743" fmla="*/ 2692765 w 4334823"/>
              <a:gd name="connsiteY743" fmla="*/ 45805 h 126681"/>
              <a:gd name="connsiteX744" fmla="*/ 2676571 w 4334823"/>
              <a:gd name="connsiteY744" fmla="*/ 37899 h 126681"/>
              <a:gd name="connsiteX745" fmla="*/ 2648944 w 4334823"/>
              <a:gd name="connsiteY745" fmla="*/ 66570 h 126681"/>
              <a:gd name="connsiteX746" fmla="*/ 2675622 w 4334823"/>
              <a:gd name="connsiteY746" fmla="*/ 95145 h 126681"/>
              <a:gd name="connsiteX747" fmla="*/ 2691807 w 4334823"/>
              <a:gd name="connsiteY747" fmla="*/ 86858 h 126681"/>
              <a:gd name="connsiteX748" fmla="*/ 2691807 w 4334823"/>
              <a:gd name="connsiteY748" fmla="*/ 95145 h 126681"/>
              <a:gd name="connsiteX749" fmla="*/ 2691807 w 4334823"/>
              <a:gd name="connsiteY749" fmla="*/ 78951 h 126681"/>
              <a:gd name="connsiteX750" fmla="*/ 2690858 w 4334823"/>
              <a:gd name="connsiteY750" fmla="*/ 83619 h 126681"/>
              <a:gd name="connsiteX751" fmla="*/ 2675622 w 4334823"/>
              <a:gd name="connsiteY751" fmla="*/ 92477 h 126681"/>
              <a:gd name="connsiteX752" fmla="*/ 2662283 w 4334823"/>
              <a:gd name="connsiteY752" fmla="*/ 84286 h 126681"/>
              <a:gd name="connsiteX753" fmla="*/ 2658469 w 4334823"/>
              <a:gd name="connsiteY753" fmla="*/ 66760 h 126681"/>
              <a:gd name="connsiteX754" fmla="*/ 2663232 w 4334823"/>
              <a:gd name="connsiteY754" fmla="*/ 48758 h 126681"/>
              <a:gd name="connsiteX755" fmla="*/ 2677519 w 4334823"/>
              <a:gd name="connsiteY755" fmla="*/ 40756 h 126681"/>
              <a:gd name="connsiteX756" fmla="*/ 2690858 w 4334823"/>
              <a:gd name="connsiteY756" fmla="*/ 48281 h 126681"/>
              <a:gd name="connsiteX757" fmla="*/ 2691807 w 4334823"/>
              <a:gd name="connsiteY757" fmla="*/ 52948 h 126681"/>
              <a:gd name="connsiteX758" fmla="*/ 2767058 w 4334823"/>
              <a:gd name="connsiteY758" fmla="*/ 78856 h 126681"/>
              <a:gd name="connsiteX759" fmla="*/ 2765151 w 4334823"/>
              <a:gd name="connsiteY759" fmla="*/ 77333 h 126681"/>
              <a:gd name="connsiteX760" fmla="*/ 2763244 w 4334823"/>
              <a:gd name="connsiteY760" fmla="*/ 79142 h 126681"/>
              <a:gd name="connsiteX761" fmla="*/ 2746101 w 4334823"/>
              <a:gd name="connsiteY761" fmla="*/ 92096 h 126681"/>
              <a:gd name="connsiteX762" fmla="*/ 2731814 w 4334823"/>
              <a:gd name="connsiteY762" fmla="*/ 83619 h 126681"/>
              <a:gd name="connsiteX763" fmla="*/ 2728009 w 4334823"/>
              <a:gd name="connsiteY763" fmla="*/ 64664 h 126681"/>
              <a:gd name="connsiteX764" fmla="*/ 2763244 w 4334823"/>
              <a:gd name="connsiteY764" fmla="*/ 64664 h 126681"/>
              <a:gd name="connsiteX765" fmla="*/ 2767058 w 4334823"/>
              <a:gd name="connsiteY765" fmla="*/ 61998 h 126681"/>
              <a:gd name="connsiteX766" fmla="*/ 2744194 w 4334823"/>
              <a:gd name="connsiteY766" fmla="*/ 37137 h 126681"/>
              <a:gd name="connsiteX767" fmla="*/ 2717526 w 4334823"/>
              <a:gd name="connsiteY767" fmla="*/ 65998 h 126681"/>
              <a:gd name="connsiteX768" fmla="*/ 2745152 w 4334823"/>
              <a:gd name="connsiteY768" fmla="*/ 95145 h 126681"/>
              <a:gd name="connsiteX769" fmla="*/ 2767058 w 4334823"/>
              <a:gd name="connsiteY769" fmla="*/ 78856 h 126681"/>
              <a:gd name="connsiteX770" fmla="*/ 2758482 w 4334823"/>
              <a:gd name="connsiteY770" fmla="*/ 61998 h 126681"/>
              <a:gd name="connsiteX771" fmla="*/ 2728958 w 4334823"/>
              <a:gd name="connsiteY771" fmla="*/ 61998 h 126681"/>
              <a:gd name="connsiteX772" fmla="*/ 2744194 w 4334823"/>
              <a:gd name="connsiteY772" fmla="*/ 39994 h 126681"/>
              <a:gd name="connsiteX773" fmla="*/ 2758482 w 4334823"/>
              <a:gd name="connsiteY773" fmla="*/ 61998 h 126681"/>
              <a:gd name="connsiteX774" fmla="*/ 2831826 w 4334823"/>
              <a:gd name="connsiteY774" fmla="*/ 82571 h 126681"/>
              <a:gd name="connsiteX775" fmla="*/ 2831826 w 4334823"/>
              <a:gd name="connsiteY775" fmla="*/ 75523 h 126681"/>
              <a:gd name="connsiteX776" fmla="*/ 2828022 w 4334823"/>
              <a:gd name="connsiteY776" fmla="*/ 75523 h 126681"/>
              <a:gd name="connsiteX777" fmla="*/ 2828022 w 4334823"/>
              <a:gd name="connsiteY777" fmla="*/ 82571 h 126681"/>
              <a:gd name="connsiteX778" fmla="*/ 2824208 w 4334823"/>
              <a:gd name="connsiteY778" fmla="*/ 90762 h 126681"/>
              <a:gd name="connsiteX779" fmla="*/ 2819446 w 4334823"/>
              <a:gd name="connsiteY779" fmla="*/ 84286 h 126681"/>
              <a:gd name="connsiteX780" fmla="*/ 2819446 w 4334823"/>
              <a:gd name="connsiteY780" fmla="*/ 59044 h 126681"/>
              <a:gd name="connsiteX781" fmla="*/ 2814683 w 4334823"/>
              <a:gd name="connsiteY781" fmla="*/ 44091 h 126681"/>
              <a:gd name="connsiteX782" fmla="*/ 2797540 w 4334823"/>
              <a:gd name="connsiteY782" fmla="*/ 37137 h 126681"/>
              <a:gd name="connsiteX783" fmla="*/ 2778490 w 4334823"/>
              <a:gd name="connsiteY783" fmla="*/ 51424 h 126681"/>
              <a:gd name="connsiteX784" fmla="*/ 2784201 w 4334823"/>
              <a:gd name="connsiteY784" fmla="*/ 57425 h 126681"/>
              <a:gd name="connsiteX785" fmla="*/ 2789922 w 4334823"/>
              <a:gd name="connsiteY785" fmla="*/ 51615 h 126681"/>
              <a:gd name="connsiteX786" fmla="*/ 2783252 w 4334823"/>
              <a:gd name="connsiteY786" fmla="*/ 45805 h 126681"/>
              <a:gd name="connsiteX787" fmla="*/ 2796582 w 4334823"/>
              <a:gd name="connsiteY787" fmla="*/ 39994 h 126681"/>
              <a:gd name="connsiteX788" fmla="*/ 2809921 w 4334823"/>
              <a:gd name="connsiteY788" fmla="*/ 56187 h 126681"/>
              <a:gd name="connsiteX789" fmla="*/ 2809921 w 4334823"/>
              <a:gd name="connsiteY789" fmla="*/ 60760 h 126681"/>
              <a:gd name="connsiteX790" fmla="*/ 2787057 w 4334823"/>
              <a:gd name="connsiteY790" fmla="*/ 65427 h 126681"/>
              <a:gd name="connsiteX791" fmla="*/ 2774676 w 4334823"/>
              <a:gd name="connsiteY791" fmla="*/ 81809 h 126681"/>
              <a:gd name="connsiteX792" fmla="*/ 2794684 w 4334823"/>
              <a:gd name="connsiteY792" fmla="*/ 95145 h 126681"/>
              <a:gd name="connsiteX793" fmla="*/ 2810869 w 4334823"/>
              <a:gd name="connsiteY793" fmla="*/ 84191 h 126681"/>
              <a:gd name="connsiteX794" fmla="*/ 2821352 w 4334823"/>
              <a:gd name="connsiteY794" fmla="*/ 94573 h 126681"/>
              <a:gd name="connsiteX795" fmla="*/ 2831826 w 4334823"/>
              <a:gd name="connsiteY795" fmla="*/ 82571 h 126681"/>
              <a:gd name="connsiteX796" fmla="*/ 2809921 w 4334823"/>
              <a:gd name="connsiteY796" fmla="*/ 76095 h 126681"/>
              <a:gd name="connsiteX797" fmla="*/ 2795633 w 4334823"/>
              <a:gd name="connsiteY797" fmla="*/ 92477 h 126681"/>
              <a:gd name="connsiteX798" fmla="*/ 2784201 w 4334823"/>
              <a:gd name="connsiteY798" fmla="*/ 81619 h 126681"/>
              <a:gd name="connsiteX799" fmla="*/ 2809921 w 4334823"/>
              <a:gd name="connsiteY799" fmla="*/ 63521 h 126681"/>
              <a:gd name="connsiteX800" fmla="*/ 2921365 w 4334823"/>
              <a:gd name="connsiteY800" fmla="*/ 13515 h 126681"/>
              <a:gd name="connsiteX801" fmla="*/ 2908984 w 4334823"/>
              <a:gd name="connsiteY801" fmla="*/ 4657 h 126681"/>
              <a:gd name="connsiteX802" fmla="*/ 2889934 w 4334823"/>
              <a:gd name="connsiteY802" fmla="*/ 24755 h 126681"/>
              <a:gd name="connsiteX803" fmla="*/ 2889934 w 4334823"/>
              <a:gd name="connsiteY803" fmla="*/ 39328 h 126681"/>
              <a:gd name="connsiteX804" fmla="*/ 2880409 w 4334823"/>
              <a:gd name="connsiteY804" fmla="*/ 39328 h 126681"/>
              <a:gd name="connsiteX805" fmla="*/ 2880409 w 4334823"/>
              <a:gd name="connsiteY805" fmla="*/ 43233 h 126681"/>
              <a:gd name="connsiteX806" fmla="*/ 2889934 w 4334823"/>
              <a:gd name="connsiteY806" fmla="*/ 43233 h 126681"/>
              <a:gd name="connsiteX807" fmla="*/ 2889934 w 4334823"/>
              <a:gd name="connsiteY807" fmla="*/ 84191 h 126681"/>
              <a:gd name="connsiteX808" fmla="*/ 2880409 w 4334823"/>
              <a:gd name="connsiteY808" fmla="*/ 90001 h 126681"/>
              <a:gd name="connsiteX809" fmla="*/ 2880409 w 4334823"/>
              <a:gd name="connsiteY809" fmla="*/ 93811 h 126681"/>
              <a:gd name="connsiteX810" fmla="*/ 2894697 w 4334823"/>
              <a:gd name="connsiteY810" fmla="*/ 93430 h 126681"/>
              <a:gd name="connsiteX811" fmla="*/ 2910882 w 4334823"/>
              <a:gd name="connsiteY811" fmla="*/ 93811 h 126681"/>
              <a:gd name="connsiteX812" fmla="*/ 2910882 w 4334823"/>
              <a:gd name="connsiteY812" fmla="*/ 90001 h 126681"/>
              <a:gd name="connsiteX813" fmla="*/ 2908026 w 4334823"/>
              <a:gd name="connsiteY813" fmla="*/ 90001 h 126681"/>
              <a:gd name="connsiteX814" fmla="*/ 2898501 w 4334823"/>
              <a:gd name="connsiteY814" fmla="*/ 84000 h 126681"/>
              <a:gd name="connsiteX815" fmla="*/ 2898501 w 4334823"/>
              <a:gd name="connsiteY815" fmla="*/ 43233 h 126681"/>
              <a:gd name="connsiteX816" fmla="*/ 2912789 w 4334823"/>
              <a:gd name="connsiteY816" fmla="*/ 43233 h 126681"/>
              <a:gd name="connsiteX817" fmla="*/ 2912789 w 4334823"/>
              <a:gd name="connsiteY817" fmla="*/ 39328 h 126681"/>
              <a:gd name="connsiteX818" fmla="*/ 2897552 w 4334823"/>
              <a:gd name="connsiteY818" fmla="*/ 39328 h 126681"/>
              <a:gd name="connsiteX819" fmla="*/ 2897552 w 4334823"/>
              <a:gd name="connsiteY819" fmla="*/ 24659 h 126681"/>
              <a:gd name="connsiteX820" fmla="*/ 2908984 w 4334823"/>
              <a:gd name="connsiteY820" fmla="*/ 7419 h 126681"/>
              <a:gd name="connsiteX821" fmla="*/ 2913747 w 4334823"/>
              <a:gd name="connsiteY821" fmla="*/ 8277 h 126681"/>
              <a:gd name="connsiteX822" fmla="*/ 2909933 w 4334823"/>
              <a:gd name="connsiteY822" fmla="*/ 13610 h 126681"/>
              <a:gd name="connsiteX823" fmla="*/ 2915644 w 4334823"/>
              <a:gd name="connsiteY823" fmla="*/ 19135 h 126681"/>
              <a:gd name="connsiteX824" fmla="*/ 2921365 w 4334823"/>
              <a:gd name="connsiteY824" fmla="*/ 13515 h 126681"/>
              <a:gd name="connsiteX825" fmla="*/ 2973752 w 4334823"/>
              <a:gd name="connsiteY825" fmla="*/ 66760 h 126681"/>
              <a:gd name="connsiteX826" fmla="*/ 2946126 w 4334823"/>
              <a:gd name="connsiteY826" fmla="*/ 37137 h 126681"/>
              <a:gd name="connsiteX827" fmla="*/ 2917551 w 4334823"/>
              <a:gd name="connsiteY827" fmla="*/ 66760 h 126681"/>
              <a:gd name="connsiteX828" fmla="*/ 2946126 w 4334823"/>
              <a:gd name="connsiteY828" fmla="*/ 95145 h 126681"/>
              <a:gd name="connsiteX829" fmla="*/ 2973752 w 4334823"/>
              <a:gd name="connsiteY829" fmla="*/ 66760 h 126681"/>
              <a:gd name="connsiteX830" fmla="*/ 2963269 w 4334823"/>
              <a:gd name="connsiteY830" fmla="*/ 65712 h 126681"/>
              <a:gd name="connsiteX831" fmla="*/ 2960414 w 4334823"/>
              <a:gd name="connsiteY831" fmla="*/ 82666 h 126681"/>
              <a:gd name="connsiteX832" fmla="*/ 2946126 w 4334823"/>
              <a:gd name="connsiteY832" fmla="*/ 92096 h 126681"/>
              <a:gd name="connsiteX833" fmla="*/ 2931839 w 4334823"/>
              <a:gd name="connsiteY833" fmla="*/ 83619 h 126681"/>
              <a:gd name="connsiteX834" fmla="*/ 2928034 w 4334823"/>
              <a:gd name="connsiteY834" fmla="*/ 65712 h 126681"/>
              <a:gd name="connsiteX835" fmla="*/ 2930890 w 4334823"/>
              <a:gd name="connsiteY835" fmla="*/ 48472 h 126681"/>
              <a:gd name="connsiteX836" fmla="*/ 2946126 w 4334823"/>
              <a:gd name="connsiteY836" fmla="*/ 39994 h 126681"/>
              <a:gd name="connsiteX837" fmla="*/ 2960414 w 4334823"/>
              <a:gd name="connsiteY837" fmla="*/ 48186 h 126681"/>
              <a:gd name="connsiteX838" fmla="*/ 2963269 w 4334823"/>
              <a:gd name="connsiteY838" fmla="*/ 65712 h 126681"/>
              <a:gd name="connsiteX839" fmla="*/ 3023284 w 4334823"/>
              <a:gd name="connsiteY839" fmla="*/ 45614 h 126681"/>
              <a:gd name="connsiteX840" fmla="*/ 3013759 w 4334823"/>
              <a:gd name="connsiteY840" fmla="*/ 37899 h 126681"/>
              <a:gd name="connsiteX841" fmla="*/ 2998514 w 4334823"/>
              <a:gd name="connsiteY841" fmla="*/ 51901 h 126681"/>
              <a:gd name="connsiteX842" fmla="*/ 2998514 w 4334823"/>
              <a:gd name="connsiteY842" fmla="*/ 37899 h 126681"/>
              <a:gd name="connsiteX843" fmla="*/ 2981371 w 4334823"/>
              <a:gd name="connsiteY843" fmla="*/ 39328 h 126681"/>
              <a:gd name="connsiteX844" fmla="*/ 2981371 w 4334823"/>
              <a:gd name="connsiteY844" fmla="*/ 43233 h 126681"/>
              <a:gd name="connsiteX845" fmla="*/ 2990896 w 4334823"/>
              <a:gd name="connsiteY845" fmla="*/ 50376 h 126681"/>
              <a:gd name="connsiteX846" fmla="*/ 2990896 w 4334823"/>
              <a:gd name="connsiteY846" fmla="*/ 84191 h 126681"/>
              <a:gd name="connsiteX847" fmla="*/ 2981371 w 4334823"/>
              <a:gd name="connsiteY847" fmla="*/ 90001 h 126681"/>
              <a:gd name="connsiteX848" fmla="*/ 2981371 w 4334823"/>
              <a:gd name="connsiteY848" fmla="*/ 93811 h 126681"/>
              <a:gd name="connsiteX849" fmla="*/ 2995658 w 4334823"/>
              <a:gd name="connsiteY849" fmla="*/ 93430 h 126681"/>
              <a:gd name="connsiteX850" fmla="*/ 3011852 w 4334823"/>
              <a:gd name="connsiteY850" fmla="*/ 93811 h 126681"/>
              <a:gd name="connsiteX851" fmla="*/ 3011852 w 4334823"/>
              <a:gd name="connsiteY851" fmla="*/ 90001 h 126681"/>
              <a:gd name="connsiteX852" fmla="*/ 3008997 w 4334823"/>
              <a:gd name="connsiteY852" fmla="*/ 90001 h 126681"/>
              <a:gd name="connsiteX853" fmla="*/ 2999472 w 4334823"/>
              <a:gd name="connsiteY853" fmla="*/ 84000 h 126681"/>
              <a:gd name="connsiteX854" fmla="*/ 2999472 w 4334823"/>
              <a:gd name="connsiteY854" fmla="*/ 64569 h 126681"/>
              <a:gd name="connsiteX855" fmla="*/ 3013759 w 4334823"/>
              <a:gd name="connsiteY855" fmla="*/ 40756 h 126681"/>
              <a:gd name="connsiteX856" fmla="*/ 3015657 w 4334823"/>
              <a:gd name="connsiteY856" fmla="*/ 40851 h 126681"/>
              <a:gd name="connsiteX857" fmla="*/ 3012801 w 4334823"/>
              <a:gd name="connsiteY857" fmla="*/ 45805 h 126681"/>
              <a:gd name="connsiteX858" fmla="*/ 3017564 w 4334823"/>
              <a:gd name="connsiteY858" fmla="*/ 51329 h 126681"/>
              <a:gd name="connsiteX859" fmla="*/ 3023284 w 4334823"/>
              <a:gd name="connsiteY859" fmla="*/ 45614 h 126681"/>
              <a:gd name="connsiteX860" fmla="*/ 3158532 w 4334823"/>
              <a:gd name="connsiteY860" fmla="*/ 51235 h 126681"/>
              <a:gd name="connsiteX861" fmla="*/ 3119483 w 4334823"/>
              <a:gd name="connsiteY861" fmla="*/ 7419 h 126681"/>
              <a:gd name="connsiteX862" fmla="*/ 3073765 w 4334823"/>
              <a:gd name="connsiteY862" fmla="*/ 7419 h 126681"/>
              <a:gd name="connsiteX863" fmla="*/ 3073765 w 4334823"/>
              <a:gd name="connsiteY863" fmla="*/ 11419 h 126681"/>
              <a:gd name="connsiteX864" fmla="*/ 3076621 w 4334823"/>
              <a:gd name="connsiteY864" fmla="*/ 11419 h 126681"/>
              <a:gd name="connsiteX865" fmla="*/ 3086146 w 4334823"/>
              <a:gd name="connsiteY865" fmla="*/ 17325 h 126681"/>
              <a:gd name="connsiteX866" fmla="*/ 3086146 w 4334823"/>
              <a:gd name="connsiteY866" fmla="*/ 84000 h 126681"/>
              <a:gd name="connsiteX867" fmla="*/ 3076621 w 4334823"/>
              <a:gd name="connsiteY867" fmla="*/ 90001 h 126681"/>
              <a:gd name="connsiteX868" fmla="*/ 3073765 w 4334823"/>
              <a:gd name="connsiteY868" fmla="*/ 90001 h 126681"/>
              <a:gd name="connsiteX869" fmla="*/ 3073765 w 4334823"/>
              <a:gd name="connsiteY869" fmla="*/ 93811 h 126681"/>
              <a:gd name="connsiteX870" fmla="*/ 3119483 w 4334823"/>
              <a:gd name="connsiteY870" fmla="*/ 93811 h 126681"/>
              <a:gd name="connsiteX871" fmla="*/ 3158532 w 4334823"/>
              <a:gd name="connsiteY871" fmla="*/ 51235 h 126681"/>
              <a:gd name="connsiteX872" fmla="*/ 3146151 w 4334823"/>
              <a:gd name="connsiteY872" fmla="*/ 51235 h 126681"/>
              <a:gd name="connsiteX873" fmla="*/ 3138533 w 4334823"/>
              <a:gd name="connsiteY873" fmla="*/ 79142 h 126681"/>
              <a:gd name="connsiteX874" fmla="*/ 3116627 w 4334823"/>
              <a:gd name="connsiteY874" fmla="*/ 90001 h 126681"/>
              <a:gd name="connsiteX875" fmla="*/ 3103289 w 4334823"/>
              <a:gd name="connsiteY875" fmla="*/ 90001 h 126681"/>
              <a:gd name="connsiteX876" fmla="*/ 3097577 w 4334823"/>
              <a:gd name="connsiteY876" fmla="*/ 84952 h 126681"/>
              <a:gd name="connsiteX877" fmla="*/ 3097577 w 4334823"/>
              <a:gd name="connsiteY877" fmla="*/ 16468 h 126681"/>
              <a:gd name="connsiteX878" fmla="*/ 3103289 w 4334823"/>
              <a:gd name="connsiteY878" fmla="*/ 11419 h 126681"/>
              <a:gd name="connsiteX879" fmla="*/ 3116627 w 4334823"/>
              <a:gd name="connsiteY879" fmla="*/ 11419 h 126681"/>
              <a:gd name="connsiteX880" fmla="*/ 3139482 w 4334823"/>
              <a:gd name="connsiteY880" fmla="*/ 23135 h 126681"/>
              <a:gd name="connsiteX881" fmla="*/ 3146151 w 4334823"/>
              <a:gd name="connsiteY881" fmla="*/ 51235 h 126681"/>
              <a:gd name="connsiteX882" fmla="*/ 3248071 w 4334823"/>
              <a:gd name="connsiteY882" fmla="*/ 70665 h 126681"/>
              <a:gd name="connsiteX883" fmla="*/ 3223309 w 4334823"/>
              <a:gd name="connsiteY883" fmla="*/ 48758 h 126681"/>
              <a:gd name="connsiteX884" fmla="*/ 3244257 w 4334823"/>
              <a:gd name="connsiteY884" fmla="*/ 28850 h 126681"/>
              <a:gd name="connsiteX885" fmla="*/ 3216640 w 4334823"/>
              <a:gd name="connsiteY885" fmla="*/ 7419 h 126681"/>
              <a:gd name="connsiteX886" fmla="*/ 3169964 w 4334823"/>
              <a:gd name="connsiteY886" fmla="*/ 7419 h 126681"/>
              <a:gd name="connsiteX887" fmla="*/ 3169964 w 4334823"/>
              <a:gd name="connsiteY887" fmla="*/ 11419 h 126681"/>
              <a:gd name="connsiteX888" fmla="*/ 3172819 w 4334823"/>
              <a:gd name="connsiteY888" fmla="*/ 11419 h 126681"/>
              <a:gd name="connsiteX889" fmla="*/ 3183302 w 4334823"/>
              <a:gd name="connsiteY889" fmla="*/ 17325 h 126681"/>
              <a:gd name="connsiteX890" fmla="*/ 3183302 w 4334823"/>
              <a:gd name="connsiteY890" fmla="*/ 84000 h 126681"/>
              <a:gd name="connsiteX891" fmla="*/ 3172819 w 4334823"/>
              <a:gd name="connsiteY891" fmla="*/ 90001 h 126681"/>
              <a:gd name="connsiteX892" fmla="*/ 3169964 w 4334823"/>
              <a:gd name="connsiteY892" fmla="*/ 90001 h 126681"/>
              <a:gd name="connsiteX893" fmla="*/ 3169964 w 4334823"/>
              <a:gd name="connsiteY893" fmla="*/ 93811 h 126681"/>
              <a:gd name="connsiteX894" fmla="*/ 3219496 w 4334823"/>
              <a:gd name="connsiteY894" fmla="*/ 93811 h 126681"/>
              <a:gd name="connsiteX895" fmla="*/ 3248071 w 4334823"/>
              <a:gd name="connsiteY895" fmla="*/ 70665 h 126681"/>
              <a:gd name="connsiteX896" fmla="*/ 3231876 w 4334823"/>
              <a:gd name="connsiteY896" fmla="*/ 28850 h 126681"/>
              <a:gd name="connsiteX897" fmla="*/ 3211877 w 4334823"/>
              <a:gd name="connsiteY897" fmla="*/ 47520 h 126681"/>
              <a:gd name="connsiteX898" fmla="*/ 3193776 w 4334823"/>
              <a:gd name="connsiteY898" fmla="*/ 47520 h 126681"/>
              <a:gd name="connsiteX899" fmla="*/ 3193776 w 4334823"/>
              <a:gd name="connsiteY899" fmla="*/ 16468 h 126681"/>
              <a:gd name="connsiteX900" fmla="*/ 3199497 w 4334823"/>
              <a:gd name="connsiteY900" fmla="*/ 11419 h 126681"/>
              <a:gd name="connsiteX901" fmla="*/ 3215682 w 4334823"/>
              <a:gd name="connsiteY901" fmla="*/ 11419 h 126681"/>
              <a:gd name="connsiteX902" fmla="*/ 3231876 w 4334823"/>
              <a:gd name="connsiteY902" fmla="*/ 28850 h 126681"/>
              <a:gd name="connsiteX903" fmla="*/ 3234732 w 4334823"/>
              <a:gd name="connsiteY903" fmla="*/ 70665 h 126681"/>
              <a:gd name="connsiteX904" fmla="*/ 3215682 w 4334823"/>
              <a:gd name="connsiteY904" fmla="*/ 90001 h 126681"/>
              <a:gd name="connsiteX905" fmla="*/ 3199497 w 4334823"/>
              <a:gd name="connsiteY905" fmla="*/ 90001 h 126681"/>
              <a:gd name="connsiteX906" fmla="*/ 3193776 w 4334823"/>
              <a:gd name="connsiteY906" fmla="*/ 84952 h 126681"/>
              <a:gd name="connsiteX907" fmla="*/ 3193776 w 4334823"/>
              <a:gd name="connsiteY907" fmla="*/ 50376 h 126681"/>
              <a:gd name="connsiteX908" fmla="*/ 3217589 w 4334823"/>
              <a:gd name="connsiteY908" fmla="*/ 50376 h 126681"/>
              <a:gd name="connsiteX909" fmla="*/ 3234732 w 4334823"/>
              <a:gd name="connsiteY909" fmla="*/ 70665 h 126681"/>
              <a:gd name="connsiteX910" fmla="*/ 3286171 w 4334823"/>
              <a:gd name="connsiteY910" fmla="*/ 93811 h 126681"/>
              <a:gd name="connsiteX911" fmla="*/ 3286171 w 4334823"/>
              <a:gd name="connsiteY911" fmla="*/ 90001 h 126681"/>
              <a:gd name="connsiteX912" fmla="*/ 3277594 w 4334823"/>
              <a:gd name="connsiteY912" fmla="*/ 84286 h 126681"/>
              <a:gd name="connsiteX913" fmla="*/ 3277594 w 4334823"/>
              <a:gd name="connsiteY913" fmla="*/ 37899 h 126681"/>
              <a:gd name="connsiteX914" fmla="*/ 3259502 w 4334823"/>
              <a:gd name="connsiteY914" fmla="*/ 39328 h 126681"/>
              <a:gd name="connsiteX915" fmla="*/ 3259502 w 4334823"/>
              <a:gd name="connsiteY915" fmla="*/ 43233 h 126681"/>
              <a:gd name="connsiteX916" fmla="*/ 3269027 w 4334823"/>
              <a:gd name="connsiteY916" fmla="*/ 50281 h 126681"/>
              <a:gd name="connsiteX917" fmla="*/ 3269027 w 4334823"/>
              <a:gd name="connsiteY917" fmla="*/ 84191 h 126681"/>
              <a:gd name="connsiteX918" fmla="*/ 3259502 w 4334823"/>
              <a:gd name="connsiteY918" fmla="*/ 90001 h 126681"/>
              <a:gd name="connsiteX919" fmla="*/ 3259502 w 4334823"/>
              <a:gd name="connsiteY919" fmla="*/ 93811 h 126681"/>
              <a:gd name="connsiteX920" fmla="*/ 3272832 w 4334823"/>
              <a:gd name="connsiteY920" fmla="*/ 93430 h 126681"/>
              <a:gd name="connsiteX921" fmla="*/ 3286171 w 4334823"/>
              <a:gd name="connsiteY921" fmla="*/ 93811 h 126681"/>
              <a:gd name="connsiteX922" fmla="*/ 3279501 w 4334823"/>
              <a:gd name="connsiteY922" fmla="*/ 17516 h 126681"/>
              <a:gd name="connsiteX923" fmla="*/ 3272832 w 4334823"/>
              <a:gd name="connsiteY923" fmla="*/ 10753 h 126681"/>
              <a:gd name="connsiteX924" fmla="*/ 3266172 w 4334823"/>
              <a:gd name="connsiteY924" fmla="*/ 17516 h 126681"/>
              <a:gd name="connsiteX925" fmla="*/ 3272832 w 4334823"/>
              <a:gd name="connsiteY925" fmla="*/ 24183 h 126681"/>
              <a:gd name="connsiteX926" fmla="*/ 3279501 w 4334823"/>
              <a:gd name="connsiteY926" fmla="*/ 17516 h 126681"/>
              <a:gd name="connsiteX927" fmla="*/ 3331889 w 4334823"/>
              <a:gd name="connsiteY927" fmla="*/ 78190 h 126681"/>
              <a:gd name="connsiteX928" fmla="*/ 3331889 w 4334823"/>
              <a:gd name="connsiteY928" fmla="*/ 70951 h 126681"/>
              <a:gd name="connsiteX929" fmla="*/ 3329033 w 4334823"/>
              <a:gd name="connsiteY929" fmla="*/ 70951 h 126681"/>
              <a:gd name="connsiteX930" fmla="*/ 3329033 w 4334823"/>
              <a:gd name="connsiteY930" fmla="*/ 77904 h 126681"/>
              <a:gd name="connsiteX931" fmla="*/ 3320457 w 4334823"/>
              <a:gd name="connsiteY931" fmla="*/ 92096 h 126681"/>
              <a:gd name="connsiteX932" fmla="*/ 3311890 w 4334823"/>
              <a:gd name="connsiteY932" fmla="*/ 78381 h 126681"/>
              <a:gd name="connsiteX933" fmla="*/ 3311890 w 4334823"/>
              <a:gd name="connsiteY933" fmla="*/ 43233 h 126681"/>
              <a:gd name="connsiteX934" fmla="*/ 3329982 w 4334823"/>
              <a:gd name="connsiteY934" fmla="*/ 43233 h 126681"/>
              <a:gd name="connsiteX935" fmla="*/ 3329982 w 4334823"/>
              <a:gd name="connsiteY935" fmla="*/ 39328 h 126681"/>
              <a:gd name="connsiteX936" fmla="*/ 3311890 w 4334823"/>
              <a:gd name="connsiteY936" fmla="*/ 39328 h 126681"/>
              <a:gd name="connsiteX937" fmla="*/ 3311890 w 4334823"/>
              <a:gd name="connsiteY937" fmla="*/ 15991 h 126681"/>
              <a:gd name="connsiteX938" fmla="*/ 3309034 w 4334823"/>
              <a:gd name="connsiteY938" fmla="*/ 15991 h 126681"/>
              <a:gd name="connsiteX939" fmla="*/ 3292840 w 4334823"/>
              <a:gd name="connsiteY939" fmla="*/ 40376 h 126681"/>
              <a:gd name="connsiteX940" fmla="*/ 3292840 w 4334823"/>
              <a:gd name="connsiteY940" fmla="*/ 43233 h 126681"/>
              <a:gd name="connsiteX941" fmla="*/ 3303314 w 4334823"/>
              <a:gd name="connsiteY941" fmla="*/ 43233 h 126681"/>
              <a:gd name="connsiteX942" fmla="*/ 3303314 w 4334823"/>
              <a:gd name="connsiteY942" fmla="*/ 78190 h 126681"/>
              <a:gd name="connsiteX943" fmla="*/ 3319508 w 4334823"/>
              <a:gd name="connsiteY943" fmla="*/ 95145 h 126681"/>
              <a:gd name="connsiteX944" fmla="*/ 3331889 w 4334823"/>
              <a:gd name="connsiteY944" fmla="*/ 78190 h 126681"/>
              <a:gd name="connsiteX945" fmla="*/ 3429994 w 4334823"/>
              <a:gd name="connsiteY945" fmla="*/ 11419 h 126681"/>
              <a:gd name="connsiteX946" fmla="*/ 3429994 w 4334823"/>
              <a:gd name="connsiteY946" fmla="*/ 7419 h 126681"/>
              <a:gd name="connsiteX947" fmla="*/ 3414758 w 4334823"/>
              <a:gd name="connsiteY947" fmla="*/ 7800 h 126681"/>
              <a:gd name="connsiteX948" fmla="*/ 3400471 w 4334823"/>
              <a:gd name="connsiteY948" fmla="*/ 7419 h 126681"/>
              <a:gd name="connsiteX949" fmla="*/ 3400471 w 4334823"/>
              <a:gd name="connsiteY949" fmla="*/ 11419 h 126681"/>
              <a:gd name="connsiteX950" fmla="*/ 3412851 w 4334823"/>
              <a:gd name="connsiteY950" fmla="*/ 20754 h 126681"/>
              <a:gd name="connsiteX951" fmla="*/ 3412851 w 4334823"/>
              <a:gd name="connsiteY951" fmla="*/ 74761 h 126681"/>
              <a:gd name="connsiteX952" fmla="*/ 3369040 w 4334823"/>
              <a:gd name="connsiteY952" fmla="*/ 9038 h 126681"/>
              <a:gd name="connsiteX953" fmla="*/ 3365226 w 4334823"/>
              <a:gd name="connsiteY953" fmla="*/ 7419 h 126681"/>
              <a:gd name="connsiteX954" fmla="*/ 3343321 w 4334823"/>
              <a:gd name="connsiteY954" fmla="*/ 7419 h 126681"/>
              <a:gd name="connsiteX955" fmla="*/ 3343321 w 4334823"/>
              <a:gd name="connsiteY955" fmla="*/ 11419 h 126681"/>
              <a:gd name="connsiteX956" fmla="*/ 3347134 w 4334823"/>
              <a:gd name="connsiteY956" fmla="*/ 11419 h 126681"/>
              <a:gd name="connsiteX957" fmla="*/ 3353794 w 4334823"/>
              <a:gd name="connsiteY957" fmla="*/ 11515 h 126681"/>
              <a:gd name="connsiteX958" fmla="*/ 3356659 w 4334823"/>
              <a:gd name="connsiteY958" fmla="*/ 14562 h 126681"/>
              <a:gd name="connsiteX959" fmla="*/ 3356659 w 4334823"/>
              <a:gd name="connsiteY959" fmla="*/ 80571 h 126681"/>
              <a:gd name="connsiteX960" fmla="*/ 3343321 w 4334823"/>
              <a:gd name="connsiteY960" fmla="*/ 90001 h 126681"/>
              <a:gd name="connsiteX961" fmla="*/ 3343321 w 4334823"/>
              <a:gd name="connsiteY961" fmla="*/ 93811 h 126681"/>
              <a:gd name="connsiteX962" fmla="*/ 3358557 w 4334823"/>
              <a:gd name="connsiteY962" fmla="*/ 93430 h 126681"/>
              <a:gd name="connsiteX963" fmla="*/ 3372844 w 4334823"/>
              <a:gd name="connsiteY963" fmla="*/ 93811 h 126681"/>
              <a:gd name="connsiteX964" fmla="*/ 3372844 w 4334823"/>
              <a:gd name="connsiteY964" fmla="*/ 90001 h 126681"/>
              <a:gd name="connsiteX965" fmla="*/ 3359515 w 4334823"/>
              <a:gd name="connsiteY965" fmla="*/ 80571 h 126681"/>
              <a:gd name="connsiteX966" fmla="*/ 3359515 w 4334823"/>
              <a:gd name="connsiteY966" fmla="*/ 14848 h 126681"/>
              <a:gd name="connsiteX967" fmla="*/ 3361422 w 4334823"/>
              <a:gd name="connsiteY967" fmla="*/ 16277 h 126681"/>
              <a:gd name="connsiteX968" fmla="*/ 3412851 w 4334823"/>
              <a:gd name="connsiteY968" fmla="*/ 92191 h 126681"/>
              <a:gd name="connsiteX969" fmla="*/ 3414758 w 4334823"/>
              <a:gd name="connsiteY969" fmla="*/ 93811 h 126681"/>
              <a:gd name="connsiteX970" fmla="*/ 3416665 w 4334823"/>
              <a:gd name="connsiteY970" fmla="*/ 90573 h 126681"/>
              <a:gd name="connsiteX971" fmla="*/ 3416665 w 4334823"/>
              <a:gd name="connsiteY971" fmla="*/ 20754 h 126681"/>
              <a:gd name="connsiteX972" fmla="*/ 3429994 w 4334823"/>
              <a:gd name="connsiteY972" fmla="*/ 11419 h 126681"/>
              <a:gd name="connsiteX973" fmla="*/ 3486196 w 4334823"/>
              <a:gd name="connsiteY973" fmla="*/ 78856 h 126681"/>
              <a:gd name="connsiteX974" fmla="*/ 3484289 w 4334823"/>
              <a:gd name="connsiteY974" fmla="*/ 77333 h 126681"/>
              <a:gd name="connsiteX975" fmla="*/ 3483340 w 4334823"/>
              <a:gd name="connsiteY975" fmla="*/ 79142 h 126681"/>
              <a:gd name="connsiteX976" fmla="*/ 3466197 w 4334823"/>
              <a:gd name="connsiteY976" fmla="*/ 92096 h 126681"/>
              <a:gd name="connsiteX977" fmla="*/ 3451909 w 4334823"/>
              <a:gd name="connsiteY977" fmla="*/ 83619 h 126681"/>
              <a:gd name="connsiteX978" fmla="*/ 3448096 w 4334823"/>
              <a:gd name="connsiteY978" fmla="*/ 64664 h 126681"/>
              <a:gd name="connsiteX979" fmla="*/ 3483340 w 4334823"/>
              <a:gd name="connsiteY979" fmla="*/ 64664 h 126681"/>
              <a:gd name="connsiteX980" fmla="*/ 3486196 w 4334823"/>
              <a:gd name="connsiteY980" fmla="*/ 61998 h 126681"/>
              <a:gd name="connsiteX981" fmla="*/ 3463332 w 4334823"/>
              <a:gd name="connsiteY981" fmla="*/ 37137 h 126681"/>
              <a:gd name="connsiteX982" fmla="*/ 3437622 w 4334823"/>
              <a:gd name="connsiteY982" fmla="*/ 65998 h 126681"/>
              <a:gd name="connsiteX983" fmla="*/ 3465239 w 4334823"/>
              <a:gd name="connsiteY983" fmla="*/ 95145 h 126681"/>
              <a:gd name="connsiteX984" fmla="*/ 3486196 w 4334823"/>
              <a:gd name="connsiteY984" fmla="*/ 78856 h 126681"/>
              <a:gd name="connsiteX985" fmla="*/ 3477619 w 4334823"/>
              <a:gd name="connsiteY985" fmla="*/ 61998 h 126681"/>
              <a:gd name="connsiteX986" fmla="*/ 3448096 w 4334823"/>
              <a:gd name="connsiteY986" fmla="*/ 61998 h 126681"/>
              <a:gd name="connsiteX987" fmla="*/ 3463332 w 4334823"/>
              <a:gd name="connsiteY987" fmla="*/ 39994 h 126681"/>
              <a:gd name="connsiteX988" fmla="*/ 3477619 w 4334823"/>
              <a:gd name="connsiteY988" fmla="*/ 61998 h 126681"/>
              <a:gd name="connsiteX989" fmla="*/ 3531914 w 4334823"/>
              <a:gd name="connsiteY989" fmla="*/ 78190 h 126681"/>
              <a:gd name="connsiteX990" fmla="*/ 3531914 w 4334823"/>
              <a:gd name="connsiteY990" fmla="*/ 70951 h 126681"/>
              <a:gd name="connsiteX991" fmla="*/ 3529058 w 4334823"/>
              <a:gd name="connsiteY991" fmla="*/ 70951 h 126681"/>
              <a:gd name="connsiteX992" fmla="*/ 3529058 w 4334823"/>
              <a:gd name="connsiteY992" fmla="*/ 77904 h 126681"/>
              <a:gd name="connsiteX993" fmla="*/ 3520482 w 4334823"/>
              <a:gd name="connsiteY993" fmla="*/ 92096 h 126681"/>
              <a:gd name="connsiteX994" fmla="*/ 3511915 w 4334823"/>
              <a:gd name="connsiteY994" fmla="*/ 78381 h 126681"/>
              <a:gd name="connsiteX995" fmla="*/ 3511915 w 4334823"/>
              <a:gd name="connsiteY995" fmla="*/ 43233 h 126681"/>
              <a:gd name="connsiteX996" fmla="*/ 3530007 w 4334823"/>
              <a:gd name="connsiteY996" fmla="*/ 43233 h 126681"/>
              <a:gd name="connsiteX997" fmla="*/ 3530007 w 4334823"/>
              <a:gd name="connsiteY997" fmla="*/ 39328 h 126681"/>
              <a:gd name="connsiteX998" fmla="*/ 3511915 w 4334823"/>
              <a:gd name="connsiteY998" fmla="*/ 39328 h 126681"/>
              <a:gd name="connsiteX999" fmla="*/ 3511915 w 4334823"/>
              <a:gd name="connsiteY999" fmla="*/ 15991 h 126681"/>
              <a:gd name="connsiteX1000" fmla="*/ 3509059 w 4334823"/>
              <a:gd name="connsiteY1000" fmla="*/ 15991 h 126681"/>
              <a:gd name="connsiteX1001" fmla="*/ 3492865 w 4334823"/>
              <a:gd name="connsiteY1001" fmla="*/ 40376 h 126681"/>
              <a:gd name="connsiteX1002" fmla="*/ 3492865 w 4334823"/>
              <a:gd name="connsiteY1002" fmla="*/ 43233 h 126681"/>
              <a:gd name="connsiteX1003" fmla="*/ 3503339 w 4334823"/>
              <a:gd name="connsiteY1003" fmla="*/ 43233 h 126681"/>
              <a:gd name="connsiteX1004" fmla="*/ 3503339 w 4334823"/>
              <a:gd name="connsiteY1004" fmla="*/ 78190 h 126681"/>
              <a:gd name="connsiteX1005" fmla="*/ 3519533 w 4334823"/>
              <a:gd name="connsiteY1005" fmla="*/ 95145 h 126681"/>
              <a:gd name="connsiteX1006" fmla="*/ 3531914 w 4334823"/>
              <a:gd name="connsiteY1006" fmla="*/ 78190 h 126681"/>
              <a:gd name="connsiteX1007" fmla="*/ 3633833 w 4334823"/>
              <a:gd name="connsiteY1007" fmla="*/ 78761 h 126681"/>
              <a:gd name="connsiteX1008" fmla="*/ 3631926 w 4334823"/>
              <a:gd name="connsiteY1008" fmla="*/ 77428 h 126681"/>
              <a:gd name="connsiteX1009" fmla="*/ 3630019 w 4334823"/>
              <a:gd name="connsiteY1009" fmla="*/ 78761 h 126681"/>
              <a:gd name="connsiteX1010" fmla="*/ 3613834 w 4334823"/>
              <a:gd name="connsiteY1010" fmla="*/ 92096 h 126681"/>
              <a:gd name="connsiteX1011" fmla="*/ 3595733 w 4334823"/>
              <a:gd name="connsiteY1011" fmla="*/ 66284 h 126681"/>
              <a:gd name="connsiteX1012" fmla="*/ 3612876 w 4334823"/>
              <a:gd name="connsiteY1012" fmla="*/ 40281 h 126681"/>
              <a:gd name="connsiteX1013" fmla="*/ 3626215 w 4334823"/>
              <a:gd name="connsiteY1013" fmla="*/ 45043 h 126681"/>
              <a:gd name="connsiteX1014" fmla="*/ 3620494 w 4334823"/>
              <a:gd name="connsiteY1014" fmla="*/ 50853 h 126681"/>
              <a:gd name="connsiteX1015" fmla="*/ 3626215 w 4334823"/>
              <a:gd name="connsiteY1015" fmla="*/ 56663 h 126681"/>
              <a:gd name="connsiteX1016" fmla="*/ 3632884 w 4334823"/>
              <a:gd name="connsiteY1016" fmla="*/ 50662 h 126681"/>
              <a:gd name="connsiteX1017" fmla="*/ 3612876 w 4334823"/>
              <a:gd name="connsiteY1017" fmla="*/ 37137 h 126681"/>
              <a:gd name="connsiteX1018" fmla="*/ 3585259 w 4334823"/>
              <a:gd name="connsiteY1018" fmla="*/ 66474 h 126681"/>
              <a:gd name="connsiteX1019" fmla="*/ 3612876 w 4334823"/>
              <a:gd name="connsiteY1019" fmla="*/ 95145 h 126681"/>
              <a:gd name="connsiteX1020" fmla="*/ 3633833 w 4334823"/>
              <a:gd name="connsiteY1020" fmla="*/ 78761 h 126681"/>
              <a:gd name="connsiteX1021" fmla="*/ 3673840 w 4334823"/>
              <a:gd name="connsiteY1021" fmla="*/ 62092 h 126681"/>
              <a:gd name="connsiteX1022" fmla="*/ 3665264 w 4334823"/>
              <a:gd name="connsiteY1022" fmla="*/ 22660 h 126681"/>
              <a:gd name="connsiteX1023" fmla="*/ 3646214 w 4334823"/>
              <a:gd name="connsiteY1023" fmla="*/ -1153 h 126681"/>
              <a:gd name="connsiteX1024" fmla="*/ 3644307 w 4334823"/>
              <a:gd name="connsiteY1024" fmla="*/ 179 h 126681"/>
              <a:gd name="connsiteX1025" fmla="*/ 3647172 w 4334823"/>
              <a:gd name="connsiteY1025" fmla="*/ 3228 h 126681"/>
              <a:gd name="connsiteX1026" fmla="*/ 3666222 w 4334823"/>
              <a:gd name="connsiteY1026" fmla="*/ 62092 h 126681"/>
              <a:gd name="connsiteX1027" fmla="*/ 3646214 w 4334823"/>
              <a:gd name="connsiteY1027" fmla="*/ 122100 h 126681"/>
              <a:gd name="connsiteX1028" fmla="*/ 3644307 w 4334823"/>
              <a:gd name="connsiteY1028" fmla="*/ 124195 h 126681"/>
              <a:gd name="connsiteX1029" fmla="*/ 3646214 w 4334823"/>
              <a:gd name="connsiteY1029" fmla="*/ 125529 h 126681"/>
              <a:gd name="connsiteX1030" fmla="*/ 3666222 w 4334823"/>
              <a:gd name="connsiteY1030" fmla="*/ 100859 h 126681"/>
              <a:gd name="connsiteX1031" fmla="*/ 3673840 w 4334823"/>
              <a:gd name="connsiteY1031" fmla="*/ 62092 h 126681"/>
              <a:gd name="connsiteX1032" fmla="*/ 3814808 w 4334823"/>
              <a:gd name="connsiteY1032" fmla="*/ 36661 h 126681"/>
              <a:gd name="connsiteX1033" fmla="*/ 3812901 w 4334823"/>
              <a:gd name="connsiteY1033" fmla="*/ 8277 h 126681"/>
              <a:gd name="connsiteX1034" fmla="*/ 3735752 w 4334823"/>
              <a:gd name="connsiteY1034" fmla="*/ 8277 h 126681"/>
              <a:gd name="connsiteX1035" fmla="*/ 3733846 w 4334823"/>
              <a:gd name="connsiteY1035" fmla="*/ 36661 h 126681"/>
              <a:gd name="connsiteX1036" fmla="*/ 3736701 w 4334823"/>
              <a:gd name="connsiteY1036" fmla="*/ 36661 h 126681"/>
              <a:gd name="connsiteX1037" fmla="*/ 3759565 w 4334823"/>
              <a:gd name="connsiteY1037" fmla="*/ 12086 h 126681"/>
              <a:gd name="connsiteX1038" fmla="*/ 3766234 w 4334823"/>
              <a:gd name="connsiteY1038" fmla="*/ 12467 h 126681"/>
              <a:gd name="connsiteX1039" fmla="*/ 3769090 w 4334823"/>
              <a:gd name="connsiteY1039" fmla="*/ 17230 h 126681"/>
              <a:gd name="connsiteX1040" fmla="*/ 3769090 w 4334823"/>
              <a:gd name="connsiteY1040" fmla="*/ 83905 h 126681"/>
              <a:gd name="connsiteX1041" fmla="*/ 3755751 w 4334823"/>
              <a:gd name="connsiteY1041" fmla="*/ 90001 h 126681"/>
              <a:gd name="connsiteX1042" fmla="*/ 3750040 w 4334823"/>
              <a:gd name="connsiteY1042" fmla="*/ 90001 h 126681"/>
              <a:gd name="connsiteX1043" fmla="*/ 3750040 w 4334823"/>
              <a:gd name="connsiteY1043" fmla="*/ 93811 h 126681"/>
              <a:gd name="connsiteX1044" fmla="*/ 3773852 w 4334823"/>
              <a:gd name="connsiteY1044" fmla="*/ 93430 h 126681"/>
              <a:gd name="connsiteX1045" fmla="*/ 3797665 w 4334823"/>
              <a:gd name="connsiteY1045" fmla="*/ 93811 h 126681"/>
              <a:gd name="connsiteX1046" fmla="*/ 3797665 w 4334823"/>
              <a:gd name="connsiteY1046" fmla="*/ 90001 h 126681"/>
              <a:gd name="connsiteX1047" fmla="*/ 3792902 w 4334823"/>
              <a:gd name="connsiteY1047" fmla="*/ 90001 h 126681"/>
              <a:gd name="connsiteX1048" fmla="*/ 3779564 w 4334823"/>
              <a:gd name="connsiteY1048" fmla="*/ 83905 h 126681"/>
              <a:gd name="connsiteX1049" fmla="*/ 3779564 w 4334823"/>
              <a:gd name="connsiteY1049" fmla="*/ 17230 h 126681"/>
              <a:gd name="connsiteX1050" fmla="*/ 3782419 w 4334823"/>
              <a:gd name="connsiteY1050" fmla="*/ 12467 h 126681"/>
              <a:gd name="connsiteX1051" fmla="*/ 3789089 w 4334823"/>
              <a:gd name="connsiteY1051" fmla="*/ 12086 h 126681"/>
              <a:gd name="connsiteX1052" fmla="*/ 3811952 w 4334823"/>
              <a:gd name="connsiteY1052" fmla="*/ 36661 h 126681"/>
              <a:gd name="connsiteX1053" fmla="*/ 3887194 w 4334823"/>
              <a:gd name="connsiteY1053" fmla="*/ 93811 h 126681"/>
              <a:gd name="connsiteX1054" fmla="*/ 3887194 w 4334823"/>
              <a:gd name="connsiteY1054" fmla="*/ 90001 h 126681"/>
              <a:gd name="connsiteX1055" fmla="*/ 3877669 w 4334823"/>
              <a:gd name="connsiteY1055" fmla="*/ 86095 h 126681"/>
              <a:gd name="connsiteX1056" fmla="*/ 3877669 w 4334823"/>
              <a:gd name="connsiteY1056" fmla="*/ 61998 h 126681"/>
              <a:gd name="connsiteX1057" fmla="*/ 3873865 w 4334823"/>
              <a:gd name="connsiteY1057" fmla="*/ 42662 h 126681"/>
              <a:gd name="connsiteX1058" fmla="*/ 3860526 w 4334823"/>
              <a:gd name="connsiteY1058" fmla="*/ 37899 h 126681"/>
              <a:gd name="connsiteX1059" fmla="*/ 3842434 w 4334823"/>
              <a:gd name="connsiteY1059" fmla="*/ 50092 h 126681"/>
              <a:gd name="connsiteX1060" fmla="*/ 3842434 w 4334823"/>
              <a:gd name="connsiteY1060" fmla="*/ 50092 h 126681"/>
              <a:gd name="connsiteX1061" fmla="*/ 3842434 w 4334823"/>
              <a:gd name="connsiteY1061" fmla="*/ 5991 h 126681"/>
              <a:gd name="connsiteX1062" fmla="*/ 3824333 w 4334823"/>
              <a:gd name="connsiteY1062" fmla="*/ 7323 h 126681"/>
              <a:gd name="connsiteX1063" fmla="*/ 3824333 w 4334823"/>
              <a:gd name="connsiteY1063" fmla="*/ 11419 h 126681"/>
              <a:gd name="connsiteX1064" fmla="*/ 3833858 w 4334823"/>
              <a:gd name="connsiteY1064" fmla="*/ 18373 h 126681"/>
              <a:gd name="connsiteX1065" fmla="*/ 3833858 w 4334823"/>
              <a:gd name="connsiteY1065" fmla="*/ 84191 h 126681"/>
              <a:gd name="connsiteX1066" fmla="*/ 3824333 w 4334823"/>
              <a:gd name="connsiteY1066" fmla="*/ 90001 h 126681"/>
              <a:gd name="connsiteX1067" fmla="*/ 3824333 w 4334823"/>
              <a:gd name="connsiteY1067" fmla="*/ 93811 h 126681"/>
              <a:gd name="connsiteX1068" fmla="*/ 3838621 w 4334823"/>
              <a:gd name="connsiteY1068" fmla="*/ 93430 h 126681"/>
              <a:gd name="connsiteX1069" fmla="*/ 3851959 w 4334823"/>
              <a:gd name="connsiteY1069" fmla="*/ 93811 h 126681"/>
              <a:gd name="connsiteX1070" fmla="*/ 3851959 w 4334823"/>
              <a:gd name="connsiteY1070" fmla="*/ 90001 h 126681"/>
              <a:gd name="connsiteX1071" fmla="*/ 3842434 w 4334823"/>
              <a:gd name="connsiteY1071" fmla="*/ 84191 h 126681"/>
              <a:gd name="connsiteX1072" fmla="*/ 3842434 w 4334823"/>
              <a:gd name="connsiteY1072" fmla="*/ 60949 h 126681"/>
              <a:gd name="connsiteX1073" fmla="*/ 3859577 w 4334823"/>
              <a:gd name="connsiteY1073" fmla="*/ 40661 h 126681"/>
              <a:gd name="connsiteX1074" fmla="*/ 3869102 w 4334823"/>
              <a:gd name="connsiteY1074" fmla="*/ 54663 h 126681"/>
              <a:gd name="connsiteX1075" fmla="*/ 3869102 w 4334823"/>
              <a:gd name="connsiteY1075" fmla="*/ 84191 h 126681"/>
              <a:gd name="connsiteX1076" fmla="*/ 3858619 w 4334823"/>
              <a:gd name="connsiteY1076" fmla="*/ 90001 h 126681"/>
              <a:gd name="connsiteX1077" fmla="*/ 3858619 w 4334823"/>
              <a:gd name="connsiteY1077" fmla="*/ 93811 h 126681"/>
              <a:gd name="connsiteX1078" fmla="*/ 3872907 w 4334823"/>
              <a:gd name="connsiteY1078" fmla="*/ 93430 h 126681"/>
              <a:gd name="connsiteX1079" fmla="*/ 3942447 w 4334823"/>
              <a:gd name="connsiteY1079" fmla="*/ 78761 h 126681"/>
              <a:gd name="connsiteX1080" fmla="*/ 3940540 w 4334823"/>
              <a:gd name="connsiteY1080" fmla="*/ 77333 h 126681"/>
              <a:gd name="connsiteX1081" fmla="*/ 3939582 w 4334823"/>
              <a:gd name="connsiteY1081" fmla="*/ 79142 h 126681"/>
              <a:gd name="connsiteX1082" fmla="*/ 3922439 w 4334823"/>
              <a:gd name="connsiteY1082" fmla="*/ 92096 h 126681"/>
              <a:gd name="connsiteX1083" fmla="*/ 3908151 w 4334823"/>
              <a:gd name="connsiteY1083" fmla="*/ 83523 h 126681"/>
              <a:gd name="connsiteX1084" fmla="*/ 3904347 w 4334823"/>
              <a:gd name="connsiteY1084" fmla="*/ 64664 h 126681"/>
              <a:gd name="connsiteX1085" fmla="*/ 3939582 w 4334823"/>
              <a:gd name="connsiteY1085" fmla="*/ 64664 h 126681"/>
              <a:gd name="connsiteX1086" fmla="*/ 3942447 w 4334823"/>
              <a:gd name="connsiteY1086" fmla="*/ 61998 h 126681"/>
              <a:gd name="connsiteX1087" fmla="*/ 3919583 w 4334823"/>
              <a:gd name="connsiteY1087" fmla="*/ 37137 h 126681"/>
              <a:gd name="connsiteX1088" fmla="*/ 3893864 w 4334823"/>
              <a:gd name="connsiteY1088" fmla="*/ 65998 h 126681"/>
              <a:gd name="connsiteX1089" fmla="*/ 3921490 w 4334823"/>
              <a:gd name="connsiteY1089" fmla="*/ 95145 h 126681"/>
              <a:gd name="connsiteX1090" fmla="*/ 3942447 w 4334823"/>
              <a:gd name="connsiteY1090" fmla="*/ 78761 h 126681"/>
              <a:gd name="connsiteX1091" fmla="*/ 3933871 w 4334823"/>
              <a:gd name="connsiteY1091" fmla="*/ 61998 h 126681"/>
              <a:gd name="connsiteX1092" fmla="*/ 3904347 w 4334823"/>
              <a:gd name="connsiteY1092" fmla="*/ 61998 h 126681"/>
              <a:gd name="connsiteX1093" fmla="*/ 3919583 w 4334823"/>
              <a:gd name="connsiteY1093" fmla="*/ 39994 h 126681"/>
              <a:gd name="connsiteX1094" fmla="*/ 3933871 w 4334823"/>
              <a:gd name="connsiteY1094" fmla="*/ 61998 h 126681"/>
              <a:gd name="connsiteX1095" fmla="*/ 4049119 w 4334823"/>
              <a:gd name="connsiteY1095" fmla="*/ 82571 h 126681"/>
              <a:gd name="connsiteX1096" fmla="*/ 4049119 w 4334823"/>
              <a:gd name="connsiteY1096" fmla="*/ 75523 h 126681"/>
              <a:gd name="connsiteX1097" fmla="*/ 4046264 w 4334823"/>
              <a:gd name="connsiteY1097" fmla="*/ 75523 h 126681"/>
              <a:gd name="connsiteX1098" fmla="*/ 4046264 w 4334823"/>
              <a:gd name="connsiteY1098" fmla="*/ 82571 h 126681"/>
              <a:gd name="connsiteX1099" fmla="*/ 4041501 w 4334823"/>
              <a:gd name="connsiteY1099" fmla="*/ 90667 h 126681"/>
              <a:gd name="connsiteX1100" fmla="*/ 4036739 w 4334823"/>
              <a:gd name="connsiteY1100" fmla="*/ 84286 h 126681"/>
              <a:gd name="connsiteX1101" fmla="*/ 4036739 w 4334823"/>
              <a:gd name="connsiteY1101" fmla="*/ 59044 h 126681"/>
              <a:gd name="connsiteX1102" fmla="*/ 4031976 w 4334823"/>
              <a:gd name="connsiteY1102" fmla="*/ 44091 h 126681"/>
              <a:gd name="connsiteX1103" fmla="*/ 4014833 w 4334823"/>
              <a:gd name="connsiteY1103" fmla="*/ 37137 h 126681"/>
              <a:gd name="connsiteX1104" fmla="*/ 3995783 w 4334823"/>
              <a:gd name="connsiteY1104" fmla="*/ 51424 h 126681"/>
              <a:gd name="connsiteX1105" fmla="*/ 4001494 w 4334823"/>
              <a:gd name="connsiteY1105" fmla="*/ 57329 h 126681"/>
              <a:gd name="connsiteX1106" fmla="*/ 4007215 w 4334823"/>
              <a:gd name="connsiteY1106" fmla="*/ 51615 h 126681"/>
              <a:gd name="connsiteX1107" fmla="*/ 4001494 w 4334823"/>
              <a:gd name="connsiteY1107" fmla="*/ 45805 h 126681"/>
              <a:gd name="connsiteX1108" fmla="*/ 4014833 w 4334823"/>
              <a:gd name="connsiteY1108" fmla="*/ 39994 h 126681"/>
              <a:gd name="connsiteX1109" fmla="*/ 4028172 w 4334823"/>
              <a:gd name="connsiteY1109" fmla="*/ 56187 h 126681"/>
              <a:gd name="connsiteX1110" fmla="*/ 4028172 w 4334823"/>
              <a:gd name="connsiteY1110" fmla="*/ 60760 h 126681"/>
              <a:gd name="connsiteX1111" fmla="*/ 4005308 w 4334823"/>
              <a:gd name="connsiteY1111" fmla="*/ 65427 h 126681"/>
              <a:gd name="connsiteX1112" fmla="*/ 3991969 w 4334823"/>
              <a:gd name="connsiteY1112" fmla="*/ 81809 h 126681"/>
              <a:gd name="connsiteX1113" fmla="*/ 4012926 w 4334823"/>
              <a:gd name="connsiteY1113" fmla="*/ 95145 h 126681"/>
              <a:gd name="connsiteX1114" fmla="*/ 4029121 w 4334823"/>
              <a:gd name="connsiteY1114" fmla="*/ 84191 h 126681"/>
              <a:gd name="connsiteX1115" fmla="*/ 4038646 w 4334823"/>
              <a:gd name="connsiteY1115" fmla="*/ 94573 h 126681"/>
              <a:gd name="connsiteX1116" fmla="*/ 4049119 w 4334823"/>
              <a:gd name="connsiteY1116" fmla="*/ 82571 h 126681"/>
              <a:gd name="connsiteX1117" fmla="*/ 4028172 w 4334823"/>
              <a:gd name="connsiteY1117" fmla="*/ 76095 h 126681"/>
              <a:gd name="connsiteX1118" fmla="*/ 4013884 w 4334823"/>
              <a:gd name="connsiteY1118" fmla="*/ 92477 h 126681"/>
              <a:gd name="connsiteX1119" fmla="*/ 4002452 w 4334823"/>
              <a:gd name="connsiteY1119" fmla="*/ 81619 h 126681"/>
              <a:gd name="connsiteX1120" fmla="*/ 4028172 w 4334823"/>
              <a:gd name="connsiteY1120" fmla="*/ 63521 h 126681"/>
              <a:gd name="connsiteX1121" fmla="*/ 4104372 w 4334823"/>
              <a:gd name="connsiteY1121" fmla="*/ 78761 h 126681"/>
              <a:gd name="connsiteX1122" fmla="*/ 4102465 w 4334823"/>
              <a:gd name="connsiteY1122" fmla="*/ 77428 h 126681"/>
              <a:gd name="connsiteX1123" fmla="*/ 4100558 w 4334823"/>
              <a:gd name="connsiteY1123" fmla="*/ 78761 h 126681"/>
              <a:gd name="connsiteX1124" fmla="*/ 4084364 w 4334823"/>
              <a:gd name="connsiteY1124" fmla="*/ 92096 h 126681"/>
              <a:gd name="connsiteX1125" fmla="*/ 4066272 w 4334823"/>
              <a:gd name="connsiteY1125" fmla="*/ 66284 h 126681"/>
              <a:gd name="connsiteX1126" fmla="*/ 4083415 w 4334823"/>
              <a:gd name="connsiteY1126" fmla="*/ 40281 h 126681"/>
              <a:gd name="connsiteX1127" fmla="*/ 4096744 w 4334823"/>
              <a:gd name="connsiteY1127" fmla="*/ 45043 h 126681"/>
              <a:gd name="connsiteX1128" fmla="*/ 4091033 w 4334823"/>
              <a:gd name="connsiteY1128" fmla="*/ 50853 h 126681"/>
              <a:gd name="connsiteX1129" fmla="*/ 4096744 w 4334823"/>
              <a:gd name="connsiteY1129" fmla="*/ 56663 h 126681"/>
              <a:gd name="connsiteX1130" fmla="*/ 4102465 w 4334823"/>
              <a:gd name="connsiteY1130" fmla="*/ 50662 h 126681"/>
              <a:gd name="connsiteX1131" fmla="*/ 4083415 w 4334823"/>
              <a:gd name="connsiteY1131" fmla="*/ 37137 h 126681"/>
              <a:gd name="connsiteX1132" fmla="*/ 4055789 w 4334823"/>
              <a:gd name="connsiteY1132" fmla="*/ 66474 h 126681"/>
              <a:gd name="connsiteX1133" fmla="*/ 4083415 w 4334823"/>
              <a:gd name="connsiteY1133" fmla="*/ 95145 h 126681"/>
              <a:gd name="connsiteX1134" fmla="*/ 4104372 w 4334823"/>
              <a:gd name="connsiteY1134" fmla="*/ 78761 h 126681"/>
              <a:gd name="connsiteX1135" fmla="*/ 4149132 w 4334823"/>
              <a:gd name="connsiteY1135" fmla="*/ 78190 h 126681"/>
              <a:gd name="connsiteX1136" fmla="*/ 4149132 w 4334823"/>
              <a:gd name="connsiteY1136" fmla="*/ 70951 h 126681"/>
              <a:gd name="connsiteX1137" fmla="*/ 4146276 w 4334823"/>
              <a:gd name="connsiteY1137" fmla="*/ 70951 h 126681"/>
              <a:gd name="connsiteX1138" fmla="*/ 4146276 w 4334823"/>
              <a:gd name="connsiteY1138" fmla="*/ 77904 h 126681"/>
              <a:gd name="connsiteX1139" fmla="*/ 4137709 w 4334823"/>
              <a:gd name="connsiteY1139" fmla="*/ 92096 h 126681"/>
              <a:gd name="connsiteX1140" fmla="*/ 4129133 w 4334823"/>
              <a:gd name="connsiteY1140" fmla="*/ 78381 h 126681"/>
              <a:gd name="connsiteX1141" fmla="*/ 4129133 w 4334823"/>
              <a:gd name="connsiteY1141" fmla="*/ 43233 h 126681"/>
              <a:gd name="connsiteX1142" fmla="*/ 4147234 w 4334823"/>
              <a:gd name="connsiteY1142" fmla="*/ 43233 h 126681"/>
              <a:gd name="connsiteX1143" fmla="*/ 4147234 w 4334823"/>
              <a:gd name="connsiteY1143" fmla="*/ 39328 h 126681"/>
              <a:gd name="connsiteX1144" fmla="*/ 4129133 w 4334823"/>
              <a:gd name="connsiteY1144" fmla="*/ 39328 h 126681"/>
              <a:gd name="connsiteX1145" fmla="*/ 4129133 w 4334823"/>
              <a:gd name="connsiteY1145" fmla="*/ 15991 h 126681"/>
              <a:gd name="connsiteX1146" fmla="*/ 4126277 w 4334823"/>
              <a:gd name="connsiteY1146" fmla="*/ 15991 h 126681"/>
              <a:gd name="connsiteX1147" fmla="*/ 4110083 w 4334823"/>
              <a:gd name="connsiteY1147" fmla="*/ 40376 h 126681"/>
              <a:gd name="connsiteX1148" fmla="*/ 4110083 w 4334823"/>
              <a:gd name="connsiteY1148" fmla="*/ 43233 h 126681"/>
              <a:gd name="connsiteX1149" fmla="*/ 4120557 w 4334823"/>
              <a:gd name="connsiteY1149" fmla="*/ 43233 h 126681"/>
              <a:gd name="connsiteX1150" fmla="*/ 4120557 w 4334823"/>
              <a:gd name="connsiteY1150" fmla="*/ 78190 h 126681"/>
              <a:gd name="connsiteX1151" fmla="*/ 4136751 w 4334823"/>
              <a:gd name="connsiteY1151" fmla="*/ 95145 h 126681"/>
              <a:gd name="connsiteX1152" fmla="*/ 4149132 w 4334823"/>
              <a:gd name="connsiteY1152" fmla="*/ 78190 h 126681"/>
              <a:gd name="connsiteX1153" fmla="*/ 4224383 w 4334823"/>
              <a:gd name="connsiteY1153" fmla="*/ 93811 h 126681"/>
              <a:gd name="connsiteX1154" fmla="*/ 4224383 w 4334823"/>
              <a:gd name="connsiteY1154" fmla="*/ 90001 h 126681"/>
              <a:gd name="connsiteX1155" fmla="*/ 4214858 w 4334823"/>
              <a:gd name="connsiteY1155" fmla="*/ 82857 h 126681"/>
              <a:gd name="connsiteX1156" fmla="*/ 4214858 w 4334823"/>
              <a:gd name="connsiteY1156" fmla="*/ 37899 h 126681"/>
              <a:gd name="connsiteX1157" fmla="*/ 4195808 w 4334823"/>
              <a:gd name="connsiteY1157" fmla="*/ 39328 h 126681"/>
              <a:gd name="connsiteX1158" fmla="*/ 4195808 w 4334823"/>
              <a:gd name="connsiteY1158" fmla="*/ 43233 h 126681"/>
              <a:gd name="connsiteX1159" fmla="*/ 4205333 w 4334823"/>
              <a:gd name="connsiteY1159" fmla="*/ 50376 h 126681"/>
              <a:gd name="connsiteX1160" fmla="*/ 4205333 w 4334823"/>
              <a:gd name="connsiteY1160" fmla="*/ 72855 h 126681"/>
              <a:gd name="connsiteX1161" fmla="*/ 4190097 w 4334823"/>
              <a:gd name="connsiteY1161" fmla="*/ 92477 h 126681"/>
              <a:gd name="connsiteX1162" fmla="*/ 4179614 w 4334823"/>
              <a:gd name="connsiteY1162" fmla="*/ 79810 h 126681"/>
              <a:gd name="connsiteX1163" fmla="*/ 4179614 w 4334823"/>
              <a:gd name="connsiteY1163" fmla="*/ 37899 h 126681"/>
              <a:gd name="connsiteX1164" fmla="*/ 4160564 w 4334823"/>
              <a:gd name="connsiteY1164" fmla="*/ 39328 h 126681"/>
              <a:gd name="connsiteX1165" fmla="*/ 4160564 w 4334823"/>
              <a:gd name="connsiteY1165" fmla="*/ 43233 h 126681"/>
              <a:gd name="connsiteX1166" fmla="*/ 4170089 w 4334823"/>
              <a:gd name="connsiteY1166" fmla="*/ 54854 h 126681"/>
              <a:gd name="connsiteX1167" fmla="*/ 4170089 w 4334823"/>
              <a:gd name="connsiteY1167" fmla="*/ 73904 h 126681"/>
              <a:gd name="connsiteX1168" fmla="*/ 4190097 w 4334823"/>
              <a:gd name="connsiteY1168" fmla="*/ 95145 h 126681"/>
              <a:gd name="connsiteX1169" fmla="*/ 4206282 w 4334823"/>
              <a:gd name="connsiteY1169" fmla="*/ 83905 h 126681"/>
              <a:gd name="connsiteX1170" fmla="*/ 4206282 w 4334823"/>
              <a:gd name="connsiteY1170" fmla="*/ 95145 h 126681"/>
              <a:gd name="connsiteX1171" fmla="*/ 4288203 w 4334823"/>
              <a:gd name="connsiteY1171" fmla="*/ 82571 h 126681"/>
              <a:gd name="connsiteX1172" fmla="*/ 4288203 w 4334823"/>
              <a:gd name="connsiteY1172" fmla="*/ 75523 h 126681"/>
              <a:gd name="connsiteX1173" fmla="*/ 4284389 w 4334823"/>
              <a:gd name="connsiteY1173" fmla="*/ 75523 h 126681"/>
              <a:gd name="connsiteX1174" fmla="*/ 4284389 w 4334823"/>
              <a:gd name="connsiteY1174" fmla="*/ 82571 h 126681"/>
              <a:gd name="connsiteX1175" fmla="*/ 4280584 w 4334823"/>
              <a:gd name="connsiteY1175" fmla="*/ 90762 h 126681"/>
              <a:gd name="connsiteX1176" fmla="*/ 4275822 w 4334823"/>
              <a:gd name="connsiteY1176" fmla="*/ 84286 h 126681"/>
              <a:gd name="connsiteX1177" fmla="*/ 4275822 w 4334823"/>
              <a:gd name="connsiteY1177" fmla="*/ 59044 h 126681"/>
              <a:gd name="connsiteX1178" fmla="*/ 4271059 w 4334823"/>
              <a:gd name="connsiteY1178" fmla="*/ 44091 h 126681"/>
              <a:gd name="connsiteX1179" fmla="*/ 4253907 w 4334823"/>
              <a:gd name="connsiteY1179" fmla="*/ 37137 h 126681"/>
              <a:gd name="connsiteX1180" fmla="*/ 4234857 w 4334823"/>
              <a:gd name="connsiteY1180" fmla="*/ 51424 h 126681"/>
              <a:gd name="connsiteX1181" fmla="*/ 4240578 w 4334823"/>
              <a:gd name="connsiteY1181" fmla="*/ 57425 h 126681"/>
              <a:gd name="connsiteX1182" fmla="*/ 4246289 w 4334823"/>
              <a:gd name="connsiteY1182" fmla="*/ 51615 h 126681"/>
              <a:gd name="connsiteX1183" fmla="*/ 4239619 w 4334823"/>
              <a:gd name="connsiteY1183" fmla="*/ 45805 h 126681"/>
              <a:gd name="connsiteX1184" fmla="*/ 4252958 w 4334823"/>
              <a:gd name="connsiteY1184" fmla="*/ 39994 h 126681"/>
              <a:gd name="connsiteX1185" fmla="*/ 4266297 w 4334823"/>
              <a:gd name="connsiteY1185" fmla="*/ 56187 h 126681"/>
              <a:gd name="connsiteX1186" fmla="*/ 4266297 w 4334823"/>
              <a:gd name="connsiteY1186" fmla="*/ 60760 h 126681"/>
              <a:gd name="connsiteX1187" fmla="*/ 4243433 w 4334823"/>
              <a:gd name="connsiteY1187" fmla="*/ 65427 h 126681"/>
              <a:gd name="connsiteX1188" fmla="*/ 4231053 w 4334823"/>
              <a:gd name="connsiteY1188" fmla="*/ 81809 h 126681"/>
              <a:gd name="connsiteX1189" fmla="*/ 4251051 w 4334823"/>
              <a:gd name="connsiteY1189" fmla="*/ 95145 h 126681"/>
              <a:gd name="connsiteX1190" fmla="*/ 4267246 w 4334823"/>
              <a:gd name="connsiteY1190" fmla="*/ 84191 h 126681"/>
              <a:gd name="connsiteX1191" fmla="*/ 4277719 w 4334823"/>
              <a:gd name="connsiteY1191" fmla="*/ 94573 h 126681"/>
              <a:gd name="connsiteX1192" fmla="*/ 4288203 w 4334823"/>
              <a:gd name="connsiteY1192" fmla="*/ 82571 h 126681"/>
              <a:gd name="connsiteX1193" fmla="*/ 4266297 w 4334823"/>
              <a:gd name="connsiteY1193" fmla="*/ 76095 h 126681"/>
              <a:gd name="connsiteX1194" fmla="*/ 4252009 w 4334823"/>
              <a:gd name="connsiteY1194" fmla="*/ 92477 h 126681"/>
              <a:gd name="connsiteX1195" fmla="*/ 4240578 w 4334823"/>
              <a:gd name="connsiteY1195" fmla="*/ 81619 h 126681"/>
              <a:gd name="connsiteX1196" fmla="*/ 4266297 w 4334823"/>
              <a:gd name="connsiteY1196" fmla="*/ 63521 h 126681"/>
              <a:gd name="connsiteX1197" fmla="*/ 4322489 w 4334823"/>
              <a:gd name="connsiteY1197" fmla="*/ 93811 h 126681"/>
              <a:gd name="connsiteX1198" fmla="*/ 4322489 w 4334823"/>
              <a:gd name="connsiteY1198" fmla="*/ 90001 h 126681"/>
              <a:gd name="connsiteX1199" fmla="*/ 4312015 w 4334823"/>
              <a:gd name="connsiteY1199" fmla="*/ 84191 h 126681"/>
              <a:gd name="connsiteX1200" fmla="*/ 4312015 w 4334823"/>
              <a:gd name="connsiteY1200" fmla="*/ 5991 h 126681"/>
              <a:gd name="connsiteX1201" fmla="*/ 4293914 w 4334823"/>
              <a:gd name="connsiteY1201" fmla="*/ 7419 h 126681"/>
              <a:gd name="connsiteX1202" fmla="*/ 4293914 w 4334823"/>
              <a:gd name="connsiteY1202" fmla="*/ 11419 h 126681"/>
              <a:gd name="connsiteX1203" fmla="*/ 4304397 w 4334823"/>
              <a:gd name="connsiteY1203" fmla="*/ 18373 h 126681"/>
              <a:gd name="connsiteX1204" fmla="*/ 4304397 w 4334823"/>
              <a:gd name="connsiteY1204" fmla="*/ 84191 h 126681"/>
              <a:gd name="connsiteX1205" fmla="*/ 4293914 w 4334823"/>
              <a:gd name="connsiteY1205" fmla="*/ 90001 h 126681"/>
              <a:gd name="connsiteX1206" fmla="*/ 4293914 w 4334823"/>
              <a:gd name="connsiteY1206" fmla="*/ 93811 h 126681"/>
              <a:gd name="connsiteX1207" fmla="*/ 4308201 w 4334823"/>
              <a:gd name="connsiteY1207" fmla="*/ 93430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Lst>
            <a:rect l="l" t="t" r="r" b="b"/>
            <a:pathLst>
              <a:path w="4334823" h="126681">
                <a:moveTo>
                  <a:pt x="44815" y="82571"/>
                </a:moveTo>
                <a:lnTo>
                  <a:pt x="44815" y="75523"/>
                </a:lnTo>
                <a:lnTo>
                  <a:pt x="41959" y="75523"/>
                </a:lnTo>
                <a:lnTo>
                  <a:pt x="41959" y="82571"/>
                </a:lnTo>
                <a:cubicBezTo>
                  <a:pt x="41959" y="90001"/>
                  <a:pt x="39094" y="90762"/>
                  <a:pt x="37197" y="90762"/>
                </a:cubicBezTo>
                <a:cubicBezTo>
                  <a:pt x="33383" y="90762"/>
                  <a:pt x="32434" y="84952"/>
                  <a:pt x="32434" y="84286"/>
                </a:cubicBezTo>
                <a:lnTo>
                  <a:pt x="32434" y="59044"/>
                </a:lnTo>
                <a:cubicBezTo>
                  <a:pt x="32434" y="53805"/>
                  <a:pt x="32434" y="48758"/>
                  <a:pt x="27672" y="44185"/>
                </a:cubicBezTo>
                <a:cubicBezTo>
                  <a:pt x="22909" y="39233"/>
                  <a:pt x="17189" y="37137"/>
                  <a:pt x="10519" y="37137"/>
                </a:cubicBezTo>
                <a:cubicBezTo>
                  <a:pt x="45" y="37137"/>
                  <a:pt x="-8531" y="43137"/>
                  <a:pt x="-8531" y="51424"/>
                </a:cubicBezTo>
                <a:cubicBezTo>
                  <a:pt x="-8531" y="55330"/>
                  <a:pt x="-5666" y="57425"/>
                  <a:pt x="-2810" y="57425"/>
                </a:cubicBezTo>
                <a:cubicBezTo>
                  <a:pt x="994" y="57425"/>
                  <a:pt x="3859" y="54854"/>
                  <a:pt x="3859" y="51615"/>
                </a:cubicBezTo>
                <a:cubicBezTo>
                  <a:pt x="3859" y="50092"/>
                  <a:pt x="2901" y="45900"/>
                  <a:pt x="-2810" y="45805"/>
                </a:cubicBezTo>
                <a:cubicBezTo>
                  <a:pt x="45" y="41328"/>
                  <a:pt x="6715" y="39994"/>
                  <a:pt x="10519" y="39994"/>
                </a:cubicBezTo>
                <a:cubicBezTo>
                  <a:pt x="17189" y="39994"/>
                  <a:pt x="23858" y="44852"/>
                  <a:pt x="23858" y="56187"/>
                </a:cubicBezTo>
                <a:lnTo>
                  <a:pt x="23858" y="60854"/>
                </a:lnTo>
                <a:cubicBezTo>
                  <a:pt x="17189" y="61235"/>
                  <a:pt x="8622" y="61521"/>
                  <a:pt x="994" y="65427"/>
                </a:cubicBezTo>
                <a:cubicBezTo>
                  <a:pt x="-8531" y="69712"/>
                  <a:pt x="-12335" y="76285"/>
                  <a:pt x="-12335" y="81809"/>
                </a:cubicBezTo>
                <a:cubicBezTo>
                  <a:pt x="-12335" y="92096"/>
                  <a:pt x="45" y="95240"/>
                  <a:pt x="8622" y="95240"/>
                </a:cubicBezTo>
                <a:cubicBezTo>
                  <a:pt x="16240" y="95240"/>
                  <a:pt x="22909" y="90096"/>
                  <a:pt x="24807" y="84191"/>
                </a:cubicBezTo>
                <a:cubicBezTo>
                  <a:pt x="25765" y="89239"/>
                  <a:pt x="28620" y="94573"/>
                  <a:pt x="34332" y="94573"/>
                </a:cubicBezTo>
                <a:cubicBezTo>
                  <a:pt x="37197" y="94573"/>
                  <a:pt x="44815" y="92859"/>
                  <a:pt x="44815" y="82571"/>
                </a:cubicBezTo>
                <a:close/>
                <a:moveTo>
                  <a:pt x="23858" y="76190"/>
                </a:moveTo>
                <a:cubicBezTo>
                  <a:pt x="23858" y="88192"/>
                  <a:pt x="15282" y="92477"/>
                  <a:pt x="9570" y="92477"/>
                </a:cubicBezTo>
                <a:cubicBezTo>
                  <a:pt x="2901" y="92477"/>
                  <a:pt x="-1861" y="88096"/>
                  <a:pt x="-1861" y="81619"/>
                </a:cubicBezTo>
                <a:cubicBezTo>
                  <a:pt x="-1861" y="74761"/>
                  <a:pt x="2901" y="64284"/>
                  <a:pt x="23858" y="63521"/>
                </a:cubicBezTo>
                <a:close/>
                <a:moveTo>
                  <a:pt x="83864" y="62187"/>
                </a:moveTo>
                <a:cubicBezTo>
                  <a:pt x="83864" y="52377"/>
                  <a:pt x="81957" y="37041"/>
                  <a:pt x="75297" y="22754"/>
                </a:cubicBezTo>
                <a:cubicBezTo>
                  <a:pt x="67669" y="7229"/>
                  <a:pt x="57195" y="-1059"/>
                  <a:pt x="55289" y="-1059"/>
                </a:cubicBezTo>
                <a:cubicBezTo>
                  <a:pt x="55289" y="-1059"/>
                  <a:pt x="54340" y="-487"/>
                  <a:pt x="54340" y="275"/>
                </a:cubicBezTo>
                <a:cubicBezTo>
                  <a:pt x="54340" y="656"/>
                  <a:pt x="54340" y="847"/>
                  <a:pt x="56247" y="3228"/>
                </a:cubicBezTo>
                <a:cubicBezTo>
                  <a:pt x="69576" y="15705"/>
                  <a:pt x="76245" y="35804"/>
                  <a:pt x="76245" y="62187"/>
                </a:cubicBezTo>
                <a:cubicBezTo>
                  <a:pt x="76245" y="83905"/>
                  <a:pt x="71483" y="106097"/>
                  <a:pt x="56247" y="122100"/>
                </a:cubicBezTo>
                <a:cubicBezTo>
                  <a:pt x="54340" y="123624"/>
                  <a:pt x="54340" y="123815"/>
                  <a:pt x="54340" y="124195"/>
                </a:cubicBezTo>
                <a:cubicBezTo>
                  <a:pt x="54340" y="124958"/>
                  <a:pt x="55289" y="125529"/>
                  <a:pt x="55289" y="125529"/>
                </a:cubicBezTo>
                <a:cubicBezTo>
                  <a:pt x="57195" y="125529"/>
                  <a:pt x="68627" y="116956"/>
                  <a:pt x="75297" y="100859"/>
                </a:cubicBezTo>
                <a:cubicBezTo>
                  <a:pt x="81957" y="86858"/>
                  <a:pt x="83864" y="72855"/>
                  <a:pt x="83864" y="62187"/>
                </a:cubicBezTo>
                <a:close/>
                <a:moveTo>
                  <a:pt x="224832" y="36661"/>
                </a:moveTo>
                <a:lnTo>
                  <a:pt x="222934" y="8277"/>
                </a:lnTo>
                <a:lnTo>
                  <a:pt x="145776" y="8277"/>
                </a:lnTo>
                <a:lnTo>
                  <a:pt x="142920" y="36661"/>
                </a:lnTo>
                <a:lnTo>
                  <a:pt x="145776" y="36661"/>
                </a:lnTo>
                <a:cubicBezTo>
                  <a:pt x="147683" y="16277"/>
                  <a:pt x="149590" y="12181"/>
                  <a:pt x="168640" y="12181"/>
                </a:cubicBezTo>
                <a:cubicBezTo>
                  <a:pt x="171495" y="12181"/>
                  <a:pt x="174351" y="12181"/>
                  <a:pt x="175309" y="12467"/>
                </a:cubicBezTo>
                <a:cubicBezTo>
                  <a:pt x="178165" y="12848"/>
                  <a:pt x="178165" y="14277"/>
                  <a:pt x="178165" y="17230"/>
                </a:cubicBezTo>
                <a:lnTo>
                  <a:pt x="178165" y="83905"/>
                </a:lnTo>
                <a:cubicBezTo>
                  <a:pt x="178165" y="88192"/>
                  <a:pt x="178165" y="90001"/>
                  <a:pt x="164826" y="90001"/>
                </a:cubicBezTo>
                <a:lnTo>
                  <a:pt x="160064" y="90001"/>
                </a:lnTo>
                <a:lnTo>
                  <a:pt x="160064" y="93811"/>
                </a:lnTo>
                <a:cubicBezTo>
                  <a:pt x="164826" y="93430"/>
                  <a:pt x="178165" y="93430"/>
                  <a:pt x="183876" y="93430"/>
                </a:cubicBezTo>
                <a:cubicBezTo>
                  <a:pt x="189597" y="93430"/>
                  <a:pt x="202926" y="93430"/>
                  <a:pt x="207689" y="93811"/>
                </a:cubicBezTo>
                <a:lnTo>
                  <a:pt x="207689" y="90001"/>
                </a:lnTo>
                <a:lnTo>
                  <a:pt x="202926" y="90001"/>
                </a:lnTo>
                <a:cubicBezTo>
                  <a:pt x="189597" y="90001"/>
                  <a:pt x="189597" y="88192"/>
                  <a:pt x="189597" y="83905"/>
                </a:cubicBezTo>
                <a:lnTo>
                  <a:pt x="189597" y="17230"/>
                </a:lnTo>
                <a:cubicBezTo>
                  <a:pt x="189597" y="14658"/>
                  <a:pt x="189597" y="12848"/>
                  <a:pt x="191494" y="12467"/>
                </a:cubicBezTo>
                <a:cubicBezTo>
                  <a:pt x="193401" y="12181"/>
                  <a:pt x="196257" y="12181"/>
                  <a:pt x="199122" y="12181"/>
                </a:cubicBezTo>
                <a:cubicBezTo>
                  <a:pt x="218172" y="12181"/>
                  <a:pt x="220069" y="16277"/>
                  <a:pt x="221976" y="36661"/>
                </a:cubicBezTo>
                <a:close/>
                <a:moveTo>
                  <a:pt x="297227" y="93811"/>
                </a:moveTo>
                <a:lnTo>
                  <a:pt x="297227" y="90001"/>
                </a:lnTo>
                <a:cubicBezTo>
                  <a:pt x="290558" y="90001"/>
                  <a:pt x="287702" y="90001"/>
                  <a:pt x="287702" y="86095"/>
                </a:cubicBezTo>
                <a:lnTo>
                  <a:pt x="287702" y="61998"/>
                </a:lnTo>
                <a:cubicBezTo>
                  <a:pt x="287702" y="51139"/>
                  <a:pt x="287702" y="47138"/>
                  <a:pt x="282940" y="42662"/>
                </a:cubicBezTo>
                <a:cubicBezTo>
                  <a:pt x="281982" y="40471"/>
                  <a:pt x="277219" y="37899"/>
                  <a:pt x="270559" y="37899"/>
                </a:cubicBezTo>
                <a:cubicBezTo>
                  <a:pt x="259127" y="37899"/>
                  <a:pt x="254365" y="45519"/>
                  <a:pt x="251509" y="50092"/>
                </a:cubicBezTo>
                <a:lnTo>
                  <a:pt x="251509" y="50092"/>
                </a:lnTo>
                <a:lnTo>
                  <a:pt x="251509" y="6085"/>
                </a:lnTo>
                <a:lnTo>
                  <a:pt x="233408" y="7419"/>
                </a:lnTo>
                <a:lnTo>
                  <a:pt x="233408" y="11419"/>
                </a:lnTo>
                <a:cubicBezTo>
                  <a:pt x="242933" y="11419"/>
                  <a:pt x="243882" y="12276"/>
                  <a:pt x="243882" y="18373"/>
                </a:cubicBezTo>
                <a:lnTo>
                  <a:pt x="243882" y="84191"/>
                </a:lnTo>
                <a:cubicBezTo>
                  <a:pt x="243882" y="90001"/>
                  <a:pt x="241984" y="90001"/>
                  <a:pt x="233408" y="90001"/>
                </a:cubicBezTo>
                <a:lnTo>
                  <a:pt x="233408" y="93811"/>
                </a:lnTo>
                <a:lnTo>
                  <a:pt x="247695" y="93430"/>
                </a:lnTo>
                <a:lnTo>
                  <a:pt x="261983" y="93811"/>
                </a:lnTo>
                <a:lnTo>
                  <a:pt x="261983" y="90001"/>
                </a:lnTo>
                <a:cubicBezTo>
                  <a:pt x="253407" y="90001"/>
                  <a:pt x="252458" y="90001"/>
                  <a:pt x="252458" y="84191"/>
                </a:cubicBezTo>
                <a:lnTo>
                  <a:pt x="252458" y="60949"/>
                </a:lnTo>
                <a:cubicBezTo>
                  <a:pt x="252458" y="47900"/>
                  <a:pt x="261034" y="40756"/>
                  <a:pt x="269601" y="40756"/>
                </a:cubicBezTo>
                <a:cubicBezTo>
                  <a:pt x="277219" y="40756"/>
                  <a:pt x="278177" y="47615"/>
                  <a:pt x="278177" y="54759"/>
                </a:cubicBezTo>
                <a:lnTo>
                  <a:pt x="278177" y="84191"/>
                </a:lnTo>
                <a:cubicBezTo>
                  <a:pt x="278177" y="90001"/>
                  <a:pt x="277219" y="90001"/>
                  <a:pt x="268652" y="90001"/>
                </a:cubicBezTo>
                <a:lnTo>
                  <a:pt x="268652" y="93811"/>
                </a:lnTo>
                <a:lnTo>
                  <a:pt x="282940" y="93430"/>
                </a:lnTo>
                <a:close/>
                <a:moveTo>
                  <a:pt x="352470" y="78856"/>
                </a:moveTo>
                <a:cubicBezTo>
                  <a:pt x="352470" y="77522"/>
                  <a:pt x="351522" y="77333"/>
                  <a:pt x="350564" y="77333"/>
                </a:cubicBezTo>
                <a:cubicBezTo>
                  <a:pt x="349615" y="77333"/>
                  <a:pt x="349615" y="78094"/>
                  <a:pt x="348657" y="79142"/>
                </a:cubicBezTo>
                <a:cubicBezTo>
                  <a:pt x="344852" y="92096"/>
                  <a:pt x="333420" y="92096"/>
                  <a:pt x="331514" y="92096"/>
                </a:cubicBezTo>
                <a:cubicBezTo>
                  <a:pt x="325802" y="92096"/>
                  <a:pt x="320082" y="88381"/>
                  <a:pt x="317226" y="83619"/>
                </a:cubicBezTo>
                <a:cubicBezTo>
                  <a:pt x="313422" y="77522"/>
                  <a:pt x="313422" y="69142"/>
                  <a:pt x="313422" y="64664"/>
                </a:cubicBezTo>
                <a:lnTo>
                  <a:pt x="348657" y="64664"/>
                </a:lnTo>
                <a:cubicBezTo>
                  <a:pt x="351522" y="64664"/>
                  <a:pt x="352470" y="64664"/>
                  <a:pt x="352470" y="61998"/>
                </a:cubicBezTo>
                <a:cubicBezTo>
                  <a:pt x="352470" y="49519"/>
                  <a:pt x="344852" y="37137"/>
                  <a:pt x="329607" y="37137"/>
                </a:cubicBezTo>
                <a:cubicBezTo>
                  <a:pt x="315319" y="37137"/>
                  <a:pt x="302939" y="50281"/>
                  <a:pt x="302939" y="65998"/>
                </a:cubicBezTo>
                <a:cubicBezTo>
                  <a:pt x="302939" y="82952"/>
                  <a:pt x="316277" y="95240"/>
                  <a:pt x="330565" y="95240"/>
                </a:cubicBezTo>
                <a:cubicBezTo>
                  <a:pt x="346759" y="95240"/>
                  <a:pt x="352470" y="81237"/>
                  <a:pt x="352470" y="78856"/>
                </a:cubicBezTo>
                <a:close/>
                <a:moveTo>
                  <a:pt x="343894" y="61998"/>
                </a:moveTo>
                <a:lnTo>
                  <a:pt x="314370" y="61998"/>
                </a:lnTo>
                <a:cubicBezTo>
                  <a:pt x="314370" y="43137"/>
                  <a:pt x="324844" y="39994"/>
                  <a:pt x="329607" y="39994"/>
                </a:cubicBezTo>
                <a:cubicBezTo>
                  <a:pt x="342945" y="39994"/>
                  <a:pt x="343894" y="57140"/>
                  <a:pt x="343894" y="61998"/>
                </a:cubicBezTo>
                <a:close/>
                <a:moveTo>
                  <a:pt x="450576" y="78856"/>
                </a:moveTo>
                <a:cubicBezTo>
                  <a:pt x="450576" y="77522"/>
                  <a:pt x="448669" y="77522"/>
                  <a:pt x="448669" y="77522"/>
                </a:cubicBezTo>
                <a:cubicBezTo>
                  <a:pt x="447720" y="77522"/>
                  <a:pt x="447720" y="78094"/>
                  <a:pt x="446772" y="78856"/>
                </a:cubicBezTo>
                <a:cubicBezTo>
                  <a:pt x="443907" y="90573"/>
                  <a:pt x="435340" y="92096"/>
                  <a:pt x="430577" y="92096"/>
                </a:cubicBezTo>
                <a:cubicBezTo>
                  <a:pt x="423908" y="92096"/>
                  <a:pt x="412476" y="86667"/>
                  <a:pt x="412476" y="66284"/>
                </a:cubicBezTo>
                <a:cubicBezTo>
                  <a:pt x="412476" y="45614"/>
                  <a:pt x="422959" y="40281"/>
                  <a:pt x="429619" y="40281"/>
                </a:cubicBezTo>
                <a:cubicBezTo>
                  <a:pt x="430577" y="40281"/>
                  <a:pt x="439144" y="40471"/>
                  <a:pt x="442958" y="45043"/>
                </a:cubicBezTo>
                <a:cubicBezTo>
                  <a:pt x="438195" y="45329"/>
                  <a:pt x="437247" y="49233"/>
                  <a:pt x="437247" y="50853"/>
                </a:cubicBezTo>
                <a:cubicBezTo>
                  <a:pt x="437247" y="54091"/>
                  <a:pt x="440102" y="56663"/>
                  <a:pt x="442958" y="56663"/>
                </a:cubicBezTo>
                <a:cubicBezTo>
                  <a:pt x="446772" y="56663"/>
                  <a:pt x="448669" y="54568"/>
                  <a:pt x="448669" y="50662"/>
                </a:cubicBezTo>
                <a:cubicBezTo>
                  <a:pt x="448669" y="42090"/>
                  <a:pt x="439144" y="37137"/>
                  <a:pt x="429619" y="37137"/>
                </a:cubicBezTo>
                <a:cubicBezTo>
                  <a:pt x="414383" y="37137"/>
                  <a:pt x="402002" y="50853"/>
                  <a:pt x="402002" y="66474"/>
                </a:cubicBezTo>
                <a:cubicBezTo>
                  <a:pt x="402002" y="82666"/>
                  <a:pt x="415332" y="95240"/>
                  <a:pt x="429619" y="95240"/>
                </a:cubicBezTo>
                <a:cubicBezTo>
                  <a:pt x="446772" y="95240"/>
                  <a:pt x="450576" y="79999"/>
                  <a:pt x="450576" y="78856"/>
                </a:cubicBezTo>
                <a:close/>
                <a:moveTo>
                  <a:pt x="513447" y="66760"/>
                </a:moveTo>
                <a:cubicBezTo>
                  <a:pt x="513447" y="50567"/>
                  <a:pt x="501057" y="37137"/>
                  <a:pt x="485820" y="37137"/>
                </a:cubicBezTo>
                <a:cubicBezTo>
                  <a:pt x="469626" y="37137"/>
                  <a:pt x="458194" y="50948"/>
                  <a:pt x="458194" y="66760"/>
                </a:cubicBezTo>
                <a:cubicBezTo>
                  <a:pt x="458194" y="83143"/>
                  <a:pt x="470584" y="95240"/>
                  <a:pt x="485820" y="95240"/>
                </a:cubicBezTo>
                <a:cubicBezTo>
                  <a:pt x="501057" y="95240"/>
                  <a:pt x="513447" y="82857"/>
                  <a:pt x="513447" y="66760"/>
                </a:cubicBezTo>
                <a:close/>
                <a:moveTo>
                  <a:pt x="502964" y="65712"/>
                </a:moveTo>
                <a:cubicBezTo>
                  <a:pt x="502964" y="70379"/>
                  <a:pt x="502964" y="77142"/>
                  <a:pt x="500108" y="82666"/>
                </a:cubicBezTo>
                <a:cubicBezTo>
                  <a:pt x="497252" y="88381"/>
                  <a:pt x="492490" y="92096"/>
                  <a:pt x="485820" y="92096"/>
                </a:cubicBezTo>
                <a:cubicBezTo>
                  <a:pt x="480109" y="92096"/>
                  <a:pt x="474389" y="89429"/>
                  <a:pt x="471533" y="83619"/>
                </a:cubicBezTo>
                <a:cubicBezTo>
                  <a:pt x="468677" y="78094"/>
                  <a:pt x="468677" y="70379"/>
                  <a:pt x="468677" y="65712"/>
                </a:cubicBezTo>
                <a:cubicBezTo>
                  <a:pt x="468677" y="60854"/>
                  <a:pt x="468677" y="53996"/>
                  <a:pt x="471533" y="48472"/>
                </a:cubicBezTo>
                <a:cubicBezTo>
                  <a:pt x="474389" y="42662"/>
                  <a:pt x="480109" y="39994"/>
                  <a:pt x="485820" y="39994"/>
                </a:cubicBezTo>
                <a:cubicBezTo>
                  <a:pt x="491532" y="39994"/>
                  <a:pt x="496294" y="42852"/>
                  <a:pt x="500108" y="48186"/>
                </a:cubicBezTo>
                <a:cubicBezTo>
                  <a:pt x="502964" y="53710"/>
                  <a:pt x="502964" y="60949"/>
                  <a:pt x="502964" y="65712"/>
                </a:cubicBezTo>
                <a:close/>
                <a:moveTo>
                  <a:pt x="584884" y="93811"/>
                </a:moveTo>
                <a:lnTo>
                  <a:pt x="584884" y="90001"/>
                </a:lnTo>
                <a:cubicBezTo>
                  <a:pt x="578215" y="90001"/>
                  <a:pt x="575359" y="90001"/>
                  <a:pt x="575359" y="86095"/>
                </a:cubicBezTo>
                <a:lnTo>
                  <a:pt x="575359" y="61998"/>
                </a:lnTo>
                <a:cubicBezTo>
                  <a:pt x="575359" y="51139"/>
                  <a:pt x="575359" y="47138"/>
                  <a:pt x="571545" y="42662"/>
                </a:cubicBezTo>
                <a:cubicBezTo>
                  <a:pt x="569639" y="40471"/>
                  <a:pt x="564876" y="37899"/>
                  <a:pt x="558207" y="37899"/>
                </a:cubicBezTo>
                <a:cubicBezTo>
                  <a:pt x="548682" y="37899"/>
                  <a:pt x="542970" y="43423"/>
                  <a:pt x="539157" y="51329"/>
                </a:cubicBezTo>
                <a:lnTo>
                  <a:pt x="539157" y="37899"/>
                </a:lnTo>
                <a:lnTo>
                  <a:pt x="521065" y="39422"/>
                </a:lnTo>
                <a:lnTo>
                  <a:pt x="521065" y="43233"/>
                </a:lnTo>
                <a:cubicBezTo>
                  <a:pt x="530590" y="43233"/>
                  <a:pt x="531539" y="44185"/>
                  <a:pt x="531539" y="50376"/>
                </a:cubicBezTo>
                <a:lnTo>
                  <a:pt x="531539" y="84191"/>
                </a:lnTo>
                <a:cubicBezTo>
                  <a:pt x="531539" y="90001"/>
                  <a:pt x="529632" y="90001"/>
                  <a:pt x="521065" y="90001"/>
                </a:cubicBezTo>
                <a:lnTo>
                  <a:pt x="521065" y="93811"/>
                </a:lnTo>
                <a:lnTo>
                  <a:pt x="535352" y="93430"/>
                </a:lnTo>
                <a:lnTo>
                  <a:pt x="549640" y="93811"/>
                </a:lnTo>
                <a:lnTo>
                  <a:pt x="549640" y="90001"/>
                </a:lnTo>
                <a:cubicBezTo>
                  <a:pt x="541064" y="90001"/>
                  <a:pt x="540115" y="90001"/>
                  <a:pt x="540115" y="84191"/>
                </a:cubicBezTo>
                <a:lnTo>
                  <a:pt x="540115" y="60949"/>
                </a:lnTo>
                <a:cubicBezTo>
                  <a:pt x="540115" y="47900"/>
                  <a:pt x="548682" y="40756"/>
                  <a:pt x="557258" y="40756"/>
                </a:cubicBezTo>
                <a:cubicBezTo>
                  <a:pt x="564876" y="40756"/>
                  <a:pt x="566783" y="47615"/>
                  <a:pt x="566783" y="54759"/>
                </a:cubicBezTo>
                <a:lnTo>
                  <a:pt x="566783" y="84191"/>
                </a:lnTo>
                <a:cubicBezTo>
                  <a:pt x="566783" y="90001"/>
                  <a:pt x="564876" y="90001"/>
                  <a:pt x="556309" y="90001"/>
                </a:cubicBezTo>
                <a:lnTo>
                  <a:pt x="556309" y="93811"/>
                </a:lnTo>
                <a:lnTo>
                  <a:pt x="570597" y="93430"/>
                </a:lnTo>
                <a:close/>
                <a:moveTo>
                  <a:pt x="640127" y="78856"/>
                </a:moveTo>
                <a:cubicBezTo>
                  <a:pt x="640127" y="77522"/>
                  <a:pt x="638220" y="77522"/>
                  <a:pt x="638220" y="77522"/>
                </a:cubicBezTo>
                <a:cubicBezTo>
                  <a:pt x="637272" y="77522"/>
                  <a:pt x="637272" y="78094"/>
                  <a:pt x="636314" y="78856"/>
                </a:cubicBezTo>
                <a:cubicBezTo>
                  <a:pt x="632509" y="90573"/>
                  <a:pt x="624882" y="92096"/>
                  <a:pt x="620119" y="92096"/>
                </a:cubicBezTo>
                <a:cubicBezTo>
                  <a:pt x="613459" y="92096"/>
                  <a:pt x="602027" y="86667"/>
                  <a:pt x="602027" y="66284"/>
                </a:cubicBezTo>
                <a:cubicBezTo>
                  <a:pt x="602027" y="45614"/>
                  <a:pt x="612501" y="40281"/>
                  <a:pt x="619170" y="40281"/>
                </a:cubicBezTo>
                <a:cubicBezTo>
                  <a:pt x="620119" y="40281"/>
                  <a:pt x="628695" y="40471"/>
                  <a:pt x="632509" y="45043"/>
                </a:cubicBezTo>
                <a:cubicBezTo>
                  <a:pt x="627747" y="45329"/>
                  <a:pt x="626789" y="49233"/>
                  <a:pt x="626789" y="50853"/>
                </a:cubicBezTo>
                <a:cubicBezTo>
                  <a:pt x="626789" y="54091"/>
                  <a:pt x="628695" y="56663"/>
                  <a:pt x="632509" y="56663"/>
                </a:cubicBezTo>
                <a:cubicBezTo>
                  <a:pt x="636314" y="56663"/>
                  <a:pt x="638220" y="54568"/>
                  <a:pt x="638220" y="50662"/>
                </a:cubicBezTo>
                <a:cubicBezTo>
                  <a:pt x="638220" y="42090"/>
                  <a:pt x="628695" y="37137"/>
                  <a:pt x="619170" y="37137"/>
                </a:cubicBezTo>
                <a:cubicBezTo>
                  <a:pt x="602976" y="37137"/>
                  <a:pt x="591544" y="50853"/>
                  <a:pt x="591544" y="66474"/>
                </a:cubicBezTo>
                <a:cubicBezTo>
                  <a:pt x="591544" y="82666"/>
                  <a:pt x="603934" y="95240"/>
                  <a:pt x="619170" y="95240"/>
                </a:cubicBezTo>
                <a:cubicBezTo>
                  <a:pt x="636314" y="95240"/>
                  <a:pt x="640127" y="79999"/>
                  <a:pt x="640127" y="78856"/>
                </a:cubicBezTo>
                <a:close/>
                <a:moveTo>
                  <a:pt x="696319" y="78856"/>
                </a:moveTo>
                <a:cubicBezTo>
                  <a:pt x="696319" y="77522"/>
                  <a:pt x="695370" y="77333"/>
                  <a:pt x="694422" y="77333"/>
                </a:cubicBezTo>
                <a:cubicBezTo>
                  <a:pt x="693464" y="77333"/>
                  <a:pt x="693464" y="78094"/>
                  <a:pt x="692515" y="79142"/>
                </a:cubicBezTo>
                <a:cubicBezTo>
                  <a:pt x="688701" y="92096"/>
                  <a:pt x="677269" y="92096"/>
                  <a:pt x="675372" y="92096"/>
                </a:cubicBezTo>
                <a:cubicBezTo>
                  <a:pt x="669651" y="92096"/>
                  <a:pt x="663940" y="88381"/>
                  <a:pt x="661084" y="83619"/>
                </a:cubicBezTo>
                <a:cubicBezTo>
                  <a:pt x="657270" y="77522"/>
                  <a:pt x="657270" y="69142"/>
                  <a:pt x="657270" y="64664"/>
                </a:cubicBezTo>
                <a:lnTo>
                  <a:pt x="692515" y="64664"/>
                </a:lnTo>
                <a:cubicBezTo>
                  <a:pt x="695370" y="64664"/>
                  <a:pt x="696319" y="64664"/>
                  <a:pt x="696319" y="61998"/>
                </a:cubicBezTo>
                <a:cubicBezTo>
                  <a:pt x="696319" y="49519"/>
                  <a:pt x="689659" y="37137"/>
                  <a:pt x="673465" y="37137"/>
                </a:cubicBezTo>
                <a:cubicBezTo>
                  <a:pt x="659177" y="37137"/>
                  <a:pt x="646797" y="50281"/>
                  <a:pt x="646797" y="65998"/>
                </a:cubicBezTo>
                <a:cubicBezTo>
                  <a:pt x="646797" y="82952"/>
                  <a:pt x="660126" y="95240"/>
                  <a:pt x="675372" y="95240"/>
                </a:cubicBezTo>
                <a:cubicBezTo>
                  <a:pt x="690608" y="95240"/>
                  <a:pt x="696319" y="81237"/>
                  <a:pt x="696319" y="78856"/>
                </a:cubicBezTo>
                <a:close/>
                <a:moveTo>
                  <a:pt x="687752" y="61998"/>
                </a:moveTo>
                <a:lnTo>
                  <a:pt x="658219" y="61998"/>
                </a:lnTo>
                <a:cubicBezTo>
                  <a:pt x="658219" y="43137"/>
                  <a:pt x="668702" y="39994"/>
                  <a:pt x="673465" y="39994"/>
                </a:cubicBezTo>
                <a:cubicBezTo>
                  <a:pt x="686794" y="39994"/>
                  <a:pt x="687752" y="57140"/>
                  <a:pt x="687752" y="61998"/>
                </a:cubicBezTo>
                <a:close/>
                <a:moveTo>
                  <a:pt x="765859" y="66474"/>
                </a:moveTo>
                <a:cubicBezTo>
                  <a:pt x="765859" y="50376"/>
                  <a:pt x="753469" y="37899"/>
                  <a:pt x="739182" y="37899"/>
                </a:cubicBezTo>
                <a:cubicBezTo>
                  <a:pt x="729657" y="37899"/>
                  <a:pt x="723945" y="43519"/>
                  <a:pt x="721090" y="46186"/>
                </a:cubicBezTo>
                <a:lnTo>
                  <a:pt x="721090" y="37899"/>
                </a:lnTo>
                <a:lnTo>
                  <a:pt x="702989" y="39422"/>
                </a:lnTo>
                <a:lnTo>
                  <a:pt x="702989" y="43233"/>
                </a:lnTo>
                <a:cubicBezTo>
                  <a:pt x="712514" y="43233"/>
                  <a:pt x="713472" y="43995"/>
                  <a:pt x="713472" y="49519"/>
                </a:cubicBezTo>
                <a:lnTo>
                  <a:pt x="713472" y="108765"/>
                </a:lnTo>
                <a:cubicBezTo>
                  <a:pt x="713472" y="114575"/>
                  <a:pt x="711565" y="114575"/>
                  <a:pt x="702989" y="114575"/>
                </a:cubicBezTo>
                <a:lnTo>
                  <a:pt x="702989" y="118385"/>
                </a:lnTo>
                <a:lnTo>
                  <a:pt x="717276" y="118004"/>
                </a:lnTo>
                <a:lnTo>
                  <a:pt x="731564" y="118385"/>
                </a:lnTo>
                <a:lnTo>
                  <a:pt x="731564" y="114575"/>
                </a:lnTo>
                <a:cubicBezTo>
                  <a:pt x="722997" y="114575"/>
                  <a:pt x="722039" y="114575"/>
                  <a:pt x="722039" y="108765"/>
                </a:cubicBezTo>
                <a:lnTo>
                  <a:pt x="722039" y="86381"/>
                </a:lnTo>
                <a:cubicBezTo>
                  <a:pt x="722997" y="88381"/>
                  <a:pt x="727759" y="95240"/>
                  <a:pt x="737284" y="95240"/>
                </a:cubicBezTo>
                <a:cubicBezTo>
                  <a:pt x="752520" y="95240"/>
                  <a:pt x="765859" y="82857"/>
                  <a:pt x="765859" y="66474"/>
                </a:cubicBezTo>
                <a:close/>
                <a:moveTo>
                  <a:pt x="755376" y="66474"/>
                </a:moveTo>
                <a:cubicBezTo>
                  <a:pt x="755376" y="81809"/>
                  <a:pt x="745851" y="92477"/>
                  <a:pt x="737284" y="92477"/>
                </a:cubicBezTo>
                <a:cubicBezTo>
                  <a:pt x="731564" y="92477"/>
                  <a:pt x="726801" y="90001"/>
                  <a:pt x="723945" y="84762"/>
                </a:cubicBezTo>
                <a:cubicBezTo>
                  <a:pt x="722039" y="82095"/>
                  <a:pt x="722039" y="81905"/>
                  <a:pt x="722039" y="79428"/>
                </a:cubicBezTo>
                <a:lnTo>
                  <a:pt x="722039" y="51329"/>
                </a:lnTo>
                <a:cubicBezTo>
                  <a:pt x="725852" y="44757"/>
                  <a:pt x="731564" y="41137"/>
                  <a:pt x="738233" y="41137"/>
                </a:cubicBezTo>
                <a:cubicBezTo>
                  <a:pt x="747758" y="41137"/>
                  <a:pt x="755376" y="52187"/>
                  <a:pt x="755376" y="66474"/>
                </a:cubicBezTo>
                <a:close/>
                <a:moveTo>
                  <a:pt x="811577" y="78190"/>
                </a:moveTo>
                <a:lnTo>
                  <a:pt x="811577" y="70951"/>
                </a:lnTo>
                <a:lnTo>
                  <a:pt x="808722" y="70951"/>
                </a:lnTo>
                <a:lnTo>
                  <a:pt x="808722" y="77904"/>
                </a:lnTo>
                <a:cubicBezTo>
                  <a:pt x="808722" y="87333"/>
                  <a:pt x="804908" y="92096"/>
                  <a:pt x="800145" y="92096"/>
                </a:cubicBezTo>
                <a:cubicBezTo>
                  <a:pt x="791569" y="92096"/>
                  <a:pt x="791569" y="80571"/>
                  <a:pt x="791569" y="78381"/>
                </a:cubicBezTo>
                <a:lnTo>
                  <a:pt x="791569" y="43233"/>
                </a:lnTo>
                <a:lnTo>
                  <a:pt x="809670" y="43233"/>
                </a:lnTo>
                <a:lnTo>
                  <a:pt x="809670" y="39422"/>
                </a:lnTo>
                <a:lnTo>
                  <a:pt x="791569" y="39422"/>
                </a:lnTo>
                <a:lnTo>
                  <a:pt x="791569" y="15991"/>
                </a:lnTo>
                <a:lnTo>
                  <a:pt x="788714" y="15991"/>
                </a:lnTo>
                <a:cubicBezTo>
                  <a:pt x="788714" y="26469"/>
                  <a:pt x="784909" y="39994"/>
                  <a:pt x="772519" y="40471"/>
                </a:cubicBezTo>
                <a:lnTo>
                  <a:pt x="772519" y="43233"/>
                </a:lnTo>
                <a:lnTo>
                  <a:pt x="783002" y="43233"/>
                </a:lnTo>
                <a:lnTo>
                  <a:pt x="783002" y="78190"/>
                </a:lnTo>
                <a:cubicBezTo>
                  <a:pt x="783002" y="93716"/>
                  <a:pt x="794434" y="95240"/>
                  <a:pt x="799197" y="95240"/>
                </a:cubicBezTo>
                <a:cubicBezTo>
                  <a:pt x="808722" y="95240"/>
                  <a:pt x="811577" y="86286"/>
                  <a:pt x="811577" y="78190"/>
                </a:cubicBezTo>
                <a:close/>
                <a:moveTo>
                  <a:pt x="920157" y="66760"/>
                </a:moveTo>
                <a:cubicBezTo>
                  <a:pt x="920157" y="50567"/>
                  <a:pt x="907776" y="37137"/>
                  <a:pt x="892540" y="37137"/>
                </a:cubicBezTo>
                <a:cubicBezTo>
                  <a:pt x="877294" y="37137"/>
                  <a:pt x="864914" y="50948"/>
                  <a:pt x="864914" y="66760"/>
                </a:cubicBezTo>
                <a:cubicBezTo>
                  <a:pt x="864914" y="83143"/>
                  <a:pt x="878252" y="95240"/>
                  <a:pt x="892540" y="95240"/>
                </a:cubicBezTo>
                <a:cubicBezTo>
                  <a:pt x="907776" y="95240"/>
                  <a:pt x="920157" y="82857"/>
                  <a:pt x="920157" y="66760"/>
                </a:cubicBezTo>
                <a:close/>
                <a:moveTo>
                  <a:pt x="909683" y="65712"/>
                </a:moveTo>
                <a:cubicBezTo>
                  <a:pt x="909683" y="70379"/>
                  <a:pt x="909683" y="77142"/>
                  <a:pt x="907776" y="82666"/>
                </a:cubicBezTo>
                <a:cubicBezTo>
                  <a:pt x="904920" y="88381"/>
                  <a:pt x="899209" y="92096"/>
                  <a:pt x="892540" y="92096"/>
                </a:cubicBezTo>
                <a:cubicBezTo>
                  <a:pt x="887777" y="92096"/>
                  <a:pt x="882057" y="89429"/>
                  <a:pt x="878252" y="83619"/>
                </a:cubicBezTo>
                <a:cubicBezTo>
                  <a:pt x="875397" y="78094"/>
                  <a:pt x="875397" y="70379"/>
                  <a:pt x="875397" y="65712"/>
                </a:cubicBezTo>
                <a:cubicBezTo>
                  <a:pt x="875397" y="60854"/>
                  <a:pt x="875397" y="53996"/>
                  <a:pt x="878252" y="48472"/>
                </a:cubicBezTo>
                <a:cubicBezTo>
                  <a:pt x="881108" y="42662"/>
                  <a:pt x="887777" y="39994"/>
                  <a:pt x="892540" y="39994"/>
                </a:cubicBezTo>
                <a:cubicBezTo>
                  <a:pt x="898251" y="39994"/>
                  <a:pt x="903972" y="42852"/>
                  <a:pt x="906827" y="48186"/>
                </a:cubicBezTo>
                <a:cubicBezTo>
                  <a:pt x="909683" y="53710"/>
                  <a:pt x="909683" y="60949"/>
                  <a:pt x="909683" y="65712"/>
                </a:cubicBezTo>
                <a:close/>
                <a:moveTo>
                  <a:pt x="969689" y="13515"/>
                </a:moveTo>
                <a:cubicBezTo>
                  <a:pt x="969689" y="8848"/>
                  <a:pt x="964926" y="4752"/>
                  <a:pt x="958257" y="4752"/>
                </a:cubicBezTo>
                <a:cubicBezTo>
                  <a:pt x="948732" y="4752"/>
                  <a:pt x="938258" y="11419"/>
                  <a:pt x="938258" y="24755"/>
                </a:cubicBezTo>
                <a:lnTo>
                  <a:pt x="938258" y="39422"/>
                </a:lnTo>
                <a:lnTo>
                  <a:pt x="928733" y="39422"/>
                </a:lnTo>
                <a:lnTo>
                  <a:pt x="928733" y="43233"/>
                </a:lnTo>
                <a:lnTo>
                  <a:pt x="938258" y="43233"/>
                </a:lnTo>
                <a:lnTo>
                  <a:pt x="938258" y="84191"/>
                </a:lnTo>
                <a:cubicBezTo>
                  <a:pt x="938258" y="90001"/>
                  <a:pt x="937309" y="90001"/>
                  <a:pt x="928733" y="90001"/>
                </a:cubicBezTo>
                <a:lnTo>
                  <a:pt x="928733" y="93811"/>
                </a:lnTo>
                <a:lnTo>
                  <a:pt x="943020" y="93430"/>
                </a:lnTo>
                <a:cubicBezTo>
                  <a:pt x="947783" y="93430"/>
                  <a:pt x="953494" y="93430"/>
                  <a:pt x="959215" y="93811"/>
                </a:cubicBezTo>
                <a:lnTo>
                  <a:pt x="959215" y="90001"/>
                </a:lnTo>
                <a:lnTo>
                  <a:pt x="956359" y="90001"/>
                </a:lnTo>
                <a:cubicBezTo>
                  <a:pt x="946834" y="90001"/>
                  <a:pt x="946834" y="88476"/>
                  <a:pt x="946834" y="84000"/>
                </a:cubicBezTo>
                <a:lnTo>
                  <a:pt x="946834" y="43233"/>
                </a:lnTo>
                <a:lnTo>
                  <a:pt x="961122" y="43233"/>
                </a:lnTo>
                <a:lnTo>
                  <a:pt x="961122" y="39422"/>
                </a:lnTo>
                <a:lnTo>
                  <a:pt x="946834" y="39422"/>
                </a:lnTo>
                <a:lnTo>
                  <a:pt x="946834" y="24659"/>
                </a:lnTo>
                <a:cubicBezTo>
                  <a:pt x="946834" y="13515"/>
                  <a:pt x="952545" y="7419"/>
                  <a:pt x="958257" y="7419"/>
                </a:cubicBezTo>
                <a:cubicBezTo>
                  <a:pt x="958257" y="7419"/>
                  <a:pt x="960164" y="7419"/>
                  <a:pt x="962070" y="8277"/>
                </a:cubicBezTo>
                <a:cubicBezTo>
                  <a:pt x="961122" y="8848"/>
                  <a:pt x="958257" y="10467"/>
                  <a:pt x="958257" y="13610"/>
                </a:cubicBezTo>
                <a:cubicBezTo>
                  <a:pt x="958257" y="16659"/>
                  <a:pt x="960164" y="19135"/>
                  <a:pt x="963977" y="19135"/>
                </a:cubicBezTo>
                <a:cubicBezTo>
                  <a:pt x="967782" y="19135"/>
                  <a:pt x="969689" y="16659"/>
                  <a:pt x="969689" y="13515"/>
                </a:cubicBezTo>
                <a:close/>
                <a:moveTo>
                  <a:pt x="1071608" y="93811"/>
                </a:moveTo>
                <a:lnTo>
                  <a:pt x="1071608" y="90001"/>
                </a:lnTo>
                <a:cubicBezTo>
                  <a:pt x="1063032" y="90001"/>
                  <a:pt x="1062083" y="89048"/>
                  <a:pt x="1062083" y="82857"/>
                </a:cubicBezTo>
                <a:lnTo>
                  <a:pt x="1062083" y="6085"/>
                </a:lnTo>
                <a:lnTo>
                  <a:pt x="1043982" y="7419"/>
                </a:lnTo>
                <a:lnTo>
                  <a:pt x="1043982" y="11419"/>
                </a:lnTo>
                <a:cubicBezTo>
                  <a:pt x="1052558" y="11419"/>
                  <a:pt x="1053507" y="12276"/>
                  <a:pt x="1053507" y="18373"/>
                </a:cubicBezTo>
                <a:lnTo>
                  <a:pt x="1053507" y="45805"/>
                </a:lnTo>
                <a:cubicBezTo>
                  <a:pt x="1049702" y="41137"/>
                  <a:pt x="1043982" y="37899"/>
                  <a:pt x="1037322" y="37899"/>
                </a:cubicBezTo>
                <a:cubicBezTo>
                  <a:pt x="1023034" y="37899"/>
                  <a:pt x="1009695" y="50376"/>
                  <a:pt x="1009695" y="66665"/>
                </a:cubicBezTo>
                <a:cubicBezTo>
                  <a:pt x="1009695" y="82666"/>
                  <a:pt x="1022076" y="95240"/>
                  <a:pt x="1036364" y="95240"/>
                </a:cubicBezTo>
                <a:cubicBezTo>
                  <a:pt x="1043982" y="95240"/>
                  <a:pt x="1049702" y="90858"/>
                  <a:pt x="1052558" y="86858"/>
                </a:cubicBezTo>
                <a:lnTo>
                  <a:pt x="1052558" y="95240"/>
                </a:lnTo>
                <a:close/>
                <a:moveTo>
                  <a:pt x="1052558" y="78951"/>
                </a:moveTo>
                <a:cubicBezTo>
                  <a:pt x="1052558" y="81237"/>
                  <a:pt x="1052558" y="81523"/>
                  <a:pt x="1051609" y="83619"/>
                </a:cubicBezTo>
                <a:cubicBezTo>
                  <a:pt x="1047795" y="89715"/>
                  <a:pt x="1042084" y="92477"/>
                  <a:pt x="1036364" y="92477"/>
                </a:cubicBezTo>
                <a:cubicBezTo>
                  <a:pt x="1031601" y="92477"/>
                  <a:pt x="1026839" y="89239"/>
                  <a:pt x="1023983" y="84286"/>
                </a:cubicBezTo>
                <a:cubicBezTo>
                  <a:pt x="1020169" y="79142"/>
                  <a:pt x="1020169" y="71998"/>
                  <a:pt x="1020169" y="66760"/>
                </a:cubicBezTo>
                <a:cubicBezTo>
                  <a:pt x="1020169" y="62187"/>
                  <a:pt x="1020169" y="54568"/>
                  <a:pt x="1023983" y="48758"/>
                </a:cubicBezTo>
                <a:cubicBezTo>
                  <a:pt x="1026839" y="44852"/>
                  <a:pt x="1031601" y="40756"/>
                  <a:pt x="1038270" y="40756"/>
                </a:cubicBezTo>
                <a:cubicBezTo>
                  <a:pt x="1042084" y="40756"/>
                  <a:pt x="1047795" y="42662"/>
                  <a:pt x="1051609" y="48281"/>
                </a:cubicBezTo>
                <a:cubicBezTo>
                  <a:pt x="1052558" y="50376"/>
                  <a:pt x="1052558" y="50662"/>
                  <a:pt x="1052558" y="52948"/>
                </a:cubicBezTo>
                <a:close/>
                <a:moveTo>
                  <a:pt x="1106852" y="93811"/>
                </a:moveTo>
                <a:lnTo>
                  <a:pt x="1106852" y="90001"/>
                </a:lnTo>
                <a:cubicBezTo>
                  <a:pt x="1098276" y="90001"/>
                  <a:pt x="1097327" y="89239"/>
                  <a:pt x="1097327" y="84286"/>
                </a:cubicBezTo>
                <a:lnTo>
                  <a:pt x="1097327" y="37899"/>
                </a:lnTo>
                <a:lnTo>
                  <a:pt x="1080184" y="39422"/>
                </a:lnTo>
                <a:lnTo>
                  <a:pt x="1080184" y="43233"/>
                </a:lnTo>
                <a:cubicBezTo>
                  <a:pt x="1087802" y="43233"/>
                  <a:pt x="1089709" y="43995"/>
                  <a:pt x="1089709" y="50281"/>
                </a:cubicBezTo>
                <a:lnTo>
                  <a:pt x="1089709" y="84191"/>
                </a:lnTo>
                <a:cubicBezTo>
                  <a:pt x="1089709" y="90001"/>
                  <a:pt x="1087802" y="90001"/>
                  <a:pt x="1079226" y="90001"/>
                </a:cubicBezTo>
                <a:lnTo>
                  <a:pt x="1079226" y="93811"/>
                </a:lnTo>
                <a:lnTo>
                  <a:pt x="1093514" y="93430"/>
                </a:lnTo>
                <a:cubicBezTo>
                  <a:pt x="1097327" y="93430"/>
                  <a:pt x="1102090" y="93716"/>
                  <a:pt x="1106852" y="93811"/>
                </a:cubicBezTo>
                <a:close/>
                <a:moveTo>
                  <a:pt x="1099234" y="17516"/>
                </a:moveTo>
                <a:cubicBezTo>
                  <a:pt x="1099234" y="14087"/>
                  <a:pt x="1096369" y="10847"/>
                  <a:pt x="1092565" y="10847"/>
                </a:cubicBezTo>
                <a:cubicBezTo>
                  <a:pt x="1088751" y="10847"/>
                  <a:pt x="1085896" y="14277"/>
                  <a:pt x="1085896" y="17516"/>
                </a:cubicBezTo>
                <a:cubicBezTo>
                  <a:pt x="1085896" y="20944"/>
                  <a:pt x="1088751" y="24183"/>
                  <a:pt x="1092565" y="24183"/>
                </a:cubicBezTo>
                <a:cubicBezTo>
                  <a:pt x="1097327" y="24183"/>
                  <a:pt x="1099234" y="20658"/>
                  <a:pt x="1099234" y="17516"/>
                </a:cubicBezTo>
                <a:close/>
                <a:moveTo>
                  <a:pt x="1142097" y="93811"/>
                </a:moveTo>
                <a:lnTo>
                  <a:pt x="1142097" y="90001"/>
                </a:lnTo>
                <a:cubicBezTo>
                  <a:pt x="1133521" y="90001"/>
                  <a:pt x="1132572" y="90001"/>
                  <a:pt x="1132572" y="84191"/>
                </a:cubicBezTo>
                <a:lnTo>
                  <a:pt x="1132572" y="6085"/>
                </a:lnTo>
                <a:lnTo>
                  <a:pt x="1114471" y="7419"/>
                </a:lnTo>
                <a:lnTo>
                  <a:pt x="1114471" y="11419"/>
                </a:lnTo>
                <a:cubicBezTo>
                  <a:pt x="1123047" y="11419"/>
                  <a:pt x="1123996" y="12276"/>
                  <a:pt x="1123996" y="18373"/>
                </a:cubicBezTo>
                <a:lnTo>
                  <a:pt x="1123996" y="84191"/>
                </a:lnTo>
                <a:cubicBezTo>
                  <a:pt x="1123996" y="90001"/>
                  <a:pt x="1123047" y="90001"/>
                  <a:pt x="1114471" y="90001"/>
                </a:cubicBezTo>
                <a:lnTo>
                  <a:pt x="1114471" y="93811"/>
                </a:lnTo>
                <a:lnTo>
                  <a:pt x="1128758" y="93430"/>
                </a:lnTo>
                <a:close/>
                <a:moveTo>
                  <a:pt x="1206865" y="82571"/>
                </a:moveTo>
                <a:lnTo>
                  <a:pt x="1206865" y="75523"/>
                </a:lnTo>
                <a:lnTo>
                  <a:pt x="1203051" y="75523"/>
                </a:lnTo>
                <a:lnTo>
                  <a:pt x="1203051" y="82571"/>
                </a:lnTo>
                <a:cubicBezTo>
                  <a:pt x="1203051" y="90001"/>
                  <a:pt x="1200196" y="90762"/>
                  <a:pt x="1198289" y="90762"/>
                </a:cubicBezTo>
                <a:cubicBezTo>
                  <a:pt x="1194484" y="90762"/>
                  <a:pt x="1193526" y="84952"/>
                  <a:pt x="1193526" y="84286"/>
                </a:cubicBezTo>
                <a:lnTo>
                  <a:pt x="1193526" y="59044"/>
                </a:lnTo>
                <a:cubicBezTo>
                  <a:pt x="1193526" y="53805"/>
                  <a:pt x="1193526" y="48758"/>
                  <a:pt x="1189722" y="44185"/>
                </a:cubicBezTo>
                <a:cubicBezTo>
                  <a:pt x="1184959" y="39233"/>
                  <a:pt x="1178290" y="37137"/>
                  <a:pt x="1172569" y="37137"/>
                </a:cubicBezTo>
                <a:cubicBezTo>
                  <a:pt x="1162096" y="37137"/>
                  <a:pt x="1153519" y="43137"/>
                  <a:pt x="1153519" y="51424"/>
                </a:cubicBezTo>
                <a:cubicBezTo>
                  <a:pt x="1153519" y="55330"/>
                  <a:pt x="1155426" y="57425"/>
                  <a:pt x="1159240" y="57425"/>
                </a:cubicBezTo>
                <a:cubicBezTo>
                  <a:pt x="1162096" y="57425"/>
                  <a:pt x="1164951" y="54854"/>
                  <a:pt x="1164951" y="51615"/>
                </a:cubicBezTo>
                <a:cubicBezTo>
                  <a:pt x="1164951" y="50092"/>
                  <a:pt x="1164002" y="45900"/>
                  <a:pt x="1158282" y="45805"/>
                </a:cubicBezTo>
                <a:cubicBezTo>
                  <a:pt x="1162096" y="41328"/>
                  <a:pt x="1167807" y="39994"/>
                  <a:pt x="1171621" y="39994"/>
                </a:cubicBezTo>
                <a:cubicBezTo>
                  <a:pt x="1178290" y="39994"/>
                  <a:pt x="1184959" y="44852"/>
                  <a:pt x="1184959" y="56187"/>
                </a:cubicBezTo>
                <a:lnTo>
                  <a:pt x="1184959" y="60854"/>
                </a:lnTo>
                <a:cubicBezTo>
                  <a:pt x="1179239" y="61235"/>
                  <a:pt x="1169714" y="61521"/>
                  <a:pt x="1162096" y="65427"/>
                </a:cubicBezTo>
                <a:cubicBezTo>
                  <a:pt x="1152571" y="69712"/>
                  <a:pt x="1149715" y="76285"/>
                  <a:pt x="1149715" y="81809"/>
                </a:cubicBezTo>
                <a:cubicBezTo>
                  <a:pt x="1149715" y="92096"/>
                  <a:pt x="1162096" y="95240"/>
                  <a:pt x="1169714" y="95240"/>
                </a:cubicBezTo>
                <a:cubicBezTo>
                  <a:pt x="1178290" y="95240"/>
                  <a:pt x="1184001" y="90096"/>
                  <a:pt x="1185908" y="84191"/>
                </a:cubicBezTo>
                <a:cubicBezTo>
                  <a:pt x="1186857" y="89239"/>
                  <a:pt x="1189722" y="94573"/>
                  <a:pt x="1196382" y="94573"/>
                </a:cubicBezTo>
                <a:cubicBezTo>
                  <a:pt x="1198289" y="94573"/>
                  <a:pt x="1206865" y="92859"/>
                  <a:pt x="1206865" y="82571"/>
                </a:cubicBezTo>
                <a:close/>
                <a:moveTo>
                  <a:pt x="1184959" y="76190"/>
                </a:moveTo>
                <a:cubicBezTo>
                  <a:pt x="1184959" y="88192"/>
                  <a:pt x="1176383" y="92477"/>
                  <a:pt x="1170672" y="92477"/>
                </a:cubicBezTo>
                <a:cubicBezTo>
                  <a:pt x="1164002" y="92477"/>
                  <a:pt x="1159240" y="88096"/>
                  <a:pt x="1159240" y="81619"/>
                </a:cubicBezTo>
                <a:cubicBezTo>
                  <a:pt x="1159240" y="74761"/>
                  <a:pt x="1164002" y="64284"/>
                  <a:pt x="1184959" y="63521"/>
                </a:cubicBezTo>
                <a:close/>
                <a:moveTo>
                  <a:pt x="1250676" y="78190"/>
                </a:moveTo>
                <a:lnTo>
                  <a:pt x="1250676" y="70951"/>
                </a:lnTo>
                <a:lnTo>
                  <a:pt x="1246872" y="70951"/>
                </a:lnTo>
                <a:lnTo>
                  <a:pt x="1246872" y="77904"/>
                </a:lnTo>
                <a:cubicBezTo>
                  <a:pt x="1246872" y="87333"/>
                  <a:pt x="1243058" y="92096"/>
                  <a:pt x="1239244" y="92096"/>
                </a:cubicBezTo>
                <a:cubicBezTo>
                  <a:pt x="1230677" y="92096"/>
                  <a:pt x="1230677" y="80571"/>
                  <a:pt x="1230677" y="78381"/>
                </a:cubicBezTo>
                <a:lnTo>
                  <a:pt x="1230677" y="43233"/>
                </a:lnTo>
                <a:lnTo>
                  <a:pt x="1248769" y="43233"/>
                </a:lnTo>
                <a:lnTo>
                  <a:pt x="1248769" y="39422"/>
                </a:lnTo>
                <a:lnTo>
                  <a:pt x="1230677" y="39422"/>
                </a:lnTo>
                <a:lnTo>
                  <a:pt x="1230677" y="15991"/>
                </a:lnTo>
                <a:lnTo>
                  <a:pt x="1226864" y="15991"/>
                </a:lnTo>
                <a:cubicBezTo>
                  <a:pt x="1226864" y="26469"/>
                  <a:pt x="1223059" y="39994"/>
                  <a:pt x="1210669" y="40471"/>
                </a:cubicBezTo>
                <a:lnTo>
                  <a:pt x="1210669" y="43233"/>
                </a:lnTo>
                <a:lnTo>
                  <a:pt x="1222101" y="43233"/>
                </a:lnTo>
                <a:lnTo>
                  <a:pt x="1222101" y="78190"/>
                </a:lnTo>
                <a:cubicBezTo>
                  <a:pt x="1222101" y="93716"/>
                  <a:pt x="1233533" y="95240"/>
                  <a:pt x="1238296" y="95240"/>
                </a:cubicBezTo>
                <a:cubicBezTo>
                  <a:pt x="1246872" y="95240"/>
                  <a:pt x="1250676" y="86286"/>
                  <a:pt x="1250676" y="78190"/>
                </a:cubicBezTo>
                <a:close/>
                <a:moveTo>
                  <a:pt x="1309733" y="78856"/>
                </a:moveTo>
                <a:cubicBezTo>
                  <a:pt x="1309733" y="77522"/>
                  <a:pt x="1308784" y="77333"/>
                  <a:pt x="1308784" y="77333"/>
                </a:cubicBezTo>
                <a:cubicBezTo>
                  <a:pt x="1306877" y="77333"/>
                  <a:pt x="1306877" y="78094"/>
                  <a:pt x="1306877" y="79142"/>
                </a:cubicBezTo>
                <a:cubicBezTo>
                  <a:pt x="1302115" y="92096"/>
                  <a:pt x="1290683" y="92096"/>
                  <a:pt x="1289734" y="92096"/>
                </a:cubicBezTo>
                <a:cubicBezTo>
                  <a:pt x="1283065" y="92096"/>
                  <a:pt x="1278302" y="88381"/>
                  <a:pt x="1275447" y="83619"/>
                </a:cubicBezTo>
                <a:cubicBezTo>
                  <a:pt x="1271633" y="77522"/>
                  <a:pt x="1271633" y="69142"/>
                  <a:pt x="1271633" y="64664"/>
                </a:cubicBezTo>
                <a:lnTo>
                  <a:pt x="1306877" y="64664"/>
                </a:lnTo>
                <a:cubicBezTo>
                  <a:pt x="1309733" y="64664"/>
                  <a:pt x="1309733" y="64664"/>
                  <a:pt x="1309733" y="61998"/>
                </a:cubicBezTo>
                <a:cubicBezTo>
                  <a:pt x="1309733" y="49519"/>
                  <a:pt x="1303064" y="37137"/>
                  <a:pt x="1287827" y="37137"/>
                </a:cubicBezTo>
                <a:cubicBezTo>
                  <a:pt x="1272582" y="37137"/>
                  <a:pt x="1261159" y="50281"/>
                  <a:pt x="1261159" y="65998"/>
                </a:cubicBezTo>
                <a:cubicBezTo>
                  <a:pt x="1261159" y="82952"/>
                  <a:pt x="1274489" y="95145"/>
                  <a:pt x="1288776" y="95145"/>
                </a:cubicBezTo>
                <a:cubicBezTo>
                  <a:pt x="1304022" y="95145"/>
                  <a:pt x="1309733" y="81237"/>
                  <a:pt x="1309733" y="78856"/>
                </a:cubicBezTo>
                <a:close/>
                <a:moveTo>
                  <a:pt x="1302115" y="61998"/>
                </a:moveTo>
                <a:lnTo>
                  <a:pt x="1271633" y="61998"/>
                </a:lnTo>
                <a:cubicBezTo>
                  <a:pt x="1272582" y="43137"/>
                  <a:pt x="1283065" y="39994"/>
                  <a:pt x="1287827" y="39994"/>
                </a:cubicBezTo>
                <a:cubicBezTo>
                  <a:pt x="1300208" y="39994"/>
                  <a:pt x="1302115" y="57045"/>
                  <a:pt x="1302115" y="61998"/>
                </a:cubicBezTo>
                <a:close/>
                <a:moveTo>
                  <a:pt x="1380222" y="93811"/>
                </a:moveTo>
                <a:lnTo>
                  <a:pt x="1380222" y="90001"/>
                </a:lnTo>
                <a:cubicBezTo>
                  <a:pt x="1371646" y="90001"/>
                  <a:pt x="1370697" y="89048"/>
                  <a:pt x="1370697" y="82857"/>
                </a:cubicBezTo>
                <a:lnTo>
                  <a:pt x="1370697" y="6085"/>
                </a:lnTo>
                <a:lnTo>
                  <a:pt x="1352596" y="7419"/>
                </a:lnTo>
                <a:lnTo>
                  <a:pt x="1352596" y="11419"/>
                </a:lnTo>
                <a:cubicBezTo>
                  <a:pt x="1361172" y="11419"/>
                  <a:pt x="1362121" y="12276"/>
                  <a:pt x="1362121" y="18373"/>
                </a:cubicBezTo>
                <a:lnTo>
                  <a:pt x="1362121" y="45805"/>
                </a:lnTo>
                <a:cubicBezTo>
                  <a:pt x="1358307" y="41137"/>
                  <a:pt x="1352596" y="37899"/>
                  <a:pt x="1345926" y="37899"/>
                </a:cubicBezTo>
                <a:cubicBezTo>
                  <a:pt x="1331639" y="37899"/>
                  <a:pt x="1318309" y="50376"/>
                  <a:pt x="1318309" y="66570"/>
                </a:cubicBezTo>
                <a:cubicBezTo>
                  <a:pt x="1318309" y="82666"/>
                  <a:pt x="1330690" y="95145"/>
                  <a:pt x="1344977" y="95145"/>
                </a:cubicBezTo>
                <a:cubicBezTo>
                  <a:pt x="1352596" y="95145"/>
                  <a:pt x="1358307" y="90858"/>
                  <a:pt x="1362121" y="86858"/>
                </a:cubicBezTo>
                <a:lnTo>
                  <a:pt x="1362121" y="95145"/>
                </a:lnTo>
                <a:close/>
                <a:moveTo>
                  <a:pt x="1362121" y="78951"/>
                </a:moveTo>
                <a:cubicBezTo>
                  <a:pt x="1362121" y="81237"/>
                  <a:pt x="1362121" y="81523"/>
                  <a:pt x="1360214" y="83619"/>
                </a:cubicBezTo>
                <a:cubicBezTo>
                  <a:pt x="1356409" y="89715"/>
                  <a:pt x="1350689" y="92477"/>
                  <a:pt x="1345926" y="92477"/>
                </a:cubicBezTo>
                <a:cubicBezTo>
                  <a:pt x="1340215" y="92477"/>
                  <a:pt x="1335452" y="89239"/>
                  <a:pt x="1332597" y="84286"/>
                </a:cubicBezTo>
                <a:cubicBezTo>
                  <a:pt x="1328783" y="79142"/>
                  <a:pt x="1328783" y="71998"/>
                  <a:pt x="1328783" y="66760"/>
                </a:cubicBezTo>
                <a:cubicBezTo>
                  <a:pt x="1328783" y="62187"/>
                  <a:pt x="1328783" y="54568"/>
                  <a:pt x="1332597" y="48758"/>
                </a:cubicBezTo>
                <a:cubicBezTo>
                  <a:pt x="1335452" y="44852"/>
                  <a:pt x="1340215" y="40756"/>
                  <a:pt x="1346884" y="40756"/>
                </a:cubicBezTo>
                <a:cubicBezTo>
                  <a:pt x="1350689" y="40756"/>
                  <a:pt x="1356409" y="42662"/>
                  <a:pt x="1360214" y="48281"/>
                </a:cubicBezTo>
                <a:cubicBezTo>
                  <a:pt x="1362121" y="50376"/>
                  <a:pt x="1362121" y="50662"/>
                  <a:pt x="1362121" y="52948"/>
                </a:cubicBezTo>
                <a:close/>
                <a:moveTo>
                  <a:pt x="1478327" y="78856"/>
                </a:moveTo>
                <a:cubicBezTo>
                  <a:pt x="1478327" y="77522"/>
                  <a:pt x="1477369" y="77522"/>
                  <a:pt x="1476421" y="77522"/>
                </a:cubicBezTo>
                <a:cubicBezTo>
                  <a:pt x="1475472" y="77522"/>
                  <a:pt x="1475472" y="78094"/>
                  <a:pt x="1475472" y="78856"/>
                </a:cubicBezTo>
                <a:cubicBezTo>
                  <a:pt x="1471658" y="90573"/>
                  <a:pt x="1463082" y="92096"/>
                  <a:pt x="1458319" y="92096"/>
                </a:cubicBezTo>
                <a:cubicBezTo>
                  <a:pt x="1451659" y="92096"/>
                  <a:pt x="1441176" y="86667"/>
                  <a:pt x="1441176" y="66284"/>
                </a:cubicBezTo>
                <a:cubicBezTo>
                  <a:pt x="1441176" y="45614"/>
                  <a:pt x="1451659" y="40281"/>
                  <a:pt x="1458319" y="40281"/>
                </a:cubicBezTo>
                <a:cubicBezTo>
                  <a:pt x="1459277" y="40281"/>
                  <a:pt x="1466896" y="40376"/>
                  <a:pt x="1471658" y="45043"/>
                </a:cubicBezTo>
                <a:cubicBezTo>
                  <a:pt x="1465947" y="45329"/>
                  <a:pt x="1465947" y="49233"/>
                  <a:pt x="1465947" y="50853"/>
                </a:cubicBezTo>
                <a:cubicBezTo>
                  <a:pt x="1465947" y="54091"/>
                  <a:pt x="1467844" y="56663"/>
                  <a:pt x="1471658" y="56663"/>
                </a:cubicBezTo>
                <a:cubicBezTo>
                  <a:pt x="1474514" y="56663"/>
                  <a:pt x="1477369" y="54568"/>
                  <a:pt x="1477369" y="50662"/>
                </a:cubicBezTo>
                <a:cubicBezTo>
                  <a:pt x="1477369" y="42090"/>
                  <a:pt x="1467844" y="37137"/>
                  <a:pt x="1457371" y="37137"/>
                </a:cubicBezTo>
                <a:cubicBezTo>
                  <a:pt x="1442134" y="37137"/>
                  <a:pt x="1430702" y="50853"/>
                  <a:pt x="1430702" y="66474"/>
                </a:cubicBezTo>
                <a:cubicBezTo>
                  <a:pt x="1430702" y="82666"/>
                  <a:pt x="1443083" y="95145"/>
                  <a:pt x="1457371" y="95145"/>
                </a:cubicBezTo>
                <a:cubicBezTo>
                  <a:pt x="1474514" y="95145"/>
                  <a:pt x="1478327" y="79999"/>
                  <a:pt x="1478327" y="78856"/>
                </a:cubicBezTo>
                <a:close/>
                <a:moveTo>
                  <a:pt x="1541189" y="66760"/>
                </a:moveTo>
                <a:cubicBezTo>
                  <a:pt x="1541189" y="50567"/>
                  <a:pt x="1528808" y="37137"/>
                  <a:pt x="1513572" y="37137"/>
                </a:cubicBezTo>
                <a:cubicBezTo>
                  <a:pt x="1498326" y="37137"/>
                  <a:pt x="1485946" y="50948"/>
                  <a:pt x="1485946" y="66760"/>
                </a:cubicBezTo>
                <a:cubicBezTo>
                  <a:pt x="1485946" y="83143"/>
                  <a:pt x="1499284" y="95145"/>
                  <a:pt x="1513572" y="95145"/>
                </a:cubicBezTo>
                <a:cubicBezTo>
                  <a:pt x="1528808" y="95145"/>
                  <a:pt x="1541189" y="82857"/>
                  <a:pt x="1541189" y="66760"/>
                </a:cubicBezTo>
                <a:close/>
                <a:moveTo>
                  <a:pt x="1531664" y="65712"/>
                </a:moveTo>
                <a:cubicBezTo>
                  <a:pt x="1531664" y="70379"/>
                  <a:pt x="1531664" y="77142"/>
                  <a:pt x="1528808" y="82666"/>
                </a:cubicBezTo>
                <a:cubicBezTo>
                  <a:pt x="1525952" y="88381"/>
                  <a:pt x="1520232" y="92096"/>
                  <a:pt x="1513572" y="92096"/>
                </a:cubicBezTo>
                <a:cubicBezTo>
                  <a:pt x="1508809" y="92096"/>
                  <a:pt x="1503089" y="89429"/>
                  <a:pt x="1499284" y="83619"/>
                </a:cubicBezTo>
                <a:cubicBezTo>
                  <a:pt x="1496419" y="78094"/>
                  <a:pt x="1496419" y="70379"/>
                  <a:pt x="1496419" y="65712"/>
                </a:cubicBezTo>
                <a:cubicBezTo>
                  <a:pt x="1496419" y="60854"/>
                  <a:pt x="1496419" y="53996"/>
                  <a:pt x="1499284" y="48472"/>
                </a:cubicBezTo>
                <a:cubicBezTo>
                  <a:pt x="1503089" y="42662"/>
                  <a:pt x="1508809" y="39994"/>
                  <a:pt x="1513572" y="39994"/>
                </a:cubicBezTo>
                <a:cubicBezTo>
                  <a:pt x="1519283" y="39994"/>
                  <a:pt x="1524994" y="42757"/>
                  <a:pt x="1527859" y="48186"/>
                </a:cubicBezTo>
                <a:cubicBezTo>
                  <a:pt x="1531664" y="53710"/>
                  <a:pt x="1531664" y="60949"/>
                  <a:pt x="1531664" y="65712"/>
                </a:cubicBezTo>
                <a:close/>
                <a:moveTo>
                  <a:pt x="1612626" y="93811"/>
                </a:moveTo>
                <a:lnTo>
                  <a:pt x="1612626" y="90001"/>
                </a:lnTo>
                <a:cubicBezTo>
                  <a:pt x="1605957" y="90001"/>
                  <a:pt x="1603101" y="90001"/>
                  <a:pt x="1603101" y="86095"/>
                </a:cubicBezTo>
                <a:lnTo>
                  <a:pt x="1603101" y="61998"/>
                </a:lnTo>
                <a:cubicBezTo>
                  <a:pt x="1603101" y="51139"/>
                  <a:pt x="1603101" y="47138"/>
                  <a:pt x="1599297" y="42662"/>
                </a:cubicBezTo>
                <a:cubicBezTo>
                  <a:pt x="1597390" y="40376"/>
                  <a:pt x="1593576" y="37899"/>
                  <a:pt x="1585958" y="37899"/>
                </a:cubicBezTo>
                <a:cubicBezTo>
                  <a:pt x="1576433" y="37899"/>
                  <a:pt x="1570722" y="43423"/>
                  <a:pt x="1566908" y="51329"/>
                </a:cubicBezTo>
                <a:lnTo>
                  <a:pt x="1566908" y="37899"/>
                </a:lnTo>
                <a:lnTo>
                  <a:pt x="1549765" y="39422"/>
                </a:lnTo>
                <a:lnTo>
                  <a:pt x="1549765" y="43233"/>
                </a:lnTo>
                <a:cubicBezTo>
                  <a:pt x="1558332" y="43233"/>
                  <a:pt x="1559290" y="44185"/>
                  <a:pt x="1559290" y="50376"/>
                </a:cubicBezTo>
                <a:lnTo>
                  <a:pt x="1559290" y="84191"/>
                </a:lnTo>
                <a:cubicBezTo>
                  <a:pt x="1559290" y="90001"/>
                  <a:pt x="1558332" y="90001"/>
                  <a:pt x="1549765" y="90001"/>
                </a:cubicBezTo>
                <a:lnTo>
                  <a:pt x="1549765" y="93811"/>
                </a:lnTo>
                <a:lnTo>
                  <a:pt x="1564052" y="93430"/>
                </a:lnTo>
                <a:lnTo>
                  <a:pt x="1577382" y="93811"/>
                </a:lnTo>
                <a:lnTo>
                  <a:pt x="1577382" y="90001"/>
                </a:lnTo>
                <a:cubicBezTo>
                  <a:pt x="1569764" y="90001"/>
                  <a:pt x="1567857" y="90001"/>
                  <a:pt x="1567857" y="84191"/>
                </a:cubicBezTo>
                <a:lnTo>
                  <a:pt x="1567857" y="60949"/>
                </a:lnTo>
                <a:cubicBezTo>
                  <a:pt x="1567857" y="47900"/>
                  <a:pt x="1577382" y="40756"/>
                  <a:pt x="1585009" y="40756"/>
                </a:cubicBezTo>
                <a:cubicBezTo>
                  <a:pt x="1592627" y="40756"/>
                  <a:pt x="1594534" y="47520"/>
                  <a:pt x="1594534" y="54663"/>
                </a:cubicBezTo>
                <a:lnTo>
                  <a:pt x="1594534" y="84191"/>
                </a:lnTo>
                <a:cubicBezTo>
                  <a:pt x="1594534" y="90001"/>
                  <a:pt x="1592627" y="90001"/>
                  <a:pt x="1585009" y="90001"/>
                </a:cubicBezTo>
                <a:lnTo>
                  <a:pt x="1585009" y="93811"/>
                </a:lnTo>
                <a:lnTo>
                  <a:pt x="1599297" y="93430"/>
                </a:lnTo>
                <a:close/>
                <a:moveTo>
                  <a:pt x="1676446" y="43233"/>
                </a:moveTo>
                <a:lnTo>
                  <a:pt x="1676446" y="39422"/>
                </a:lnTo>
                <a:cubicBezTo>
                  <a:pt x="1673590" y="39518"/>
                  <a:pt x="1669776" y="39708"/>
                  <a:pt x="1666921" y="39708"/>
                </a:cubicBezTo>
                <a:lnTo>
                  <a:pt x="1655489" y="39422"/>
                </a:lnTo>
                <a:lnTo>
                  <a:pt x="1655489" y="43233"/>
                </a:lnTo>
                <a:cubicBezTo>
                  <a:pt x="1660251" y="43423"/>
                  <a:pt x="1662158" y="46186"/>
                  <a:pt x="1662158" y="48758"/>
                </a:cubicBezTo>
                <a:cubicBezTo>
                  <a:pt x="1662158" y="49806"/>
                  <a:pt x="1661209" y="50376"/>
                  <a:pt x="1661209" y="51710"/>
                </a:cubicBezTo>
                <a:lnTo>
                  <a:pt x="1647871" y="84000"/>
                </a:lnTo>
                <a:lnTo>
                  <a:pt x="1633583" y="48758"/>
                </a:lnTo>
                <a:cubicBezTo>
                  <a:pt x="1633583" y="46948"/>
                  <a:pt x="1633583" y="46566"/>
                  <a:pt x="1633583" y="46566"/>
                </a:cubicBezTo>
                <a:cubicBezTo>
                  <a:pt x="1633583" y="43233"/>
                  <a:pt x="1638346" y="43233"/>
                  <a:pt x="1640252" y="43233"/>
                </a:cubicBezTo>
                <a:lnTo>
                  <a:pt x="1640252" y="39422"/>
                </a:lnTo>
                <a:lnTo>
                  <a:pt x="1626914" y="39708"/>
                </a:lnTo>
                <a:cubicBezTo>
                  <a:pt x="1623109" y="39708"/>
                  <a:pt x="1618347" y="39518"/>
                  <a:pt x="1614533" y="39422"/>
                </a:cubicBezTo>
                <a:lnTo>
                  <a:pt x="1614533" y="43233"/>
                </a:lnTo>
                <a:cubicBezTo>
                  <a:pt x="1622151" y="43233"/>
                  <a:pt x="1623109" y="43995"/>
                  <a:pt x="1624058" y="47900"/>
                </a:cubicBezTo>
                <a:lnTo>
                  <a:pt x="1643108" y="92763"/>
                </a:lnTo>
                <a:cubicBezTo>
                  <a:pt x="1643108" y="94573"/>
                  <a:pt x="1644057" y="95145"/>
                  <a:pt x="1645015" y="95145"/>
                </a:cubicBezTo>
                <a:cubicBezTo>
                  <a:pt x="1646922" y="95145"/>
                  <a:pt x="1647871" y="94191"/>
                  <a:pt x="1647871" y="92763"/>
                </a:cubicBezTo>
                <a:lnTo>
                  <a:pt x="1665014" y="51710"/>
                </a:lnTo>
                <a:cubicBezTo>
                  <a:pt x="1665972" y="48758"/>
                  <a:pt x="1667869" y="43423"/>
                  <a:pt x="1676446" y="43233"/>
                </a:cubicBezTo>
                <a:close/>
                <a:moveTo>
                  <a:pt x="1734544" y="66760"/>
                </a:moveTo>
                <a:cubicBezTo>
                  <a:pt x="1734544" y="50567"/>
                  <a:pt x="1722164" y="37137"/>
                  <a:pt x="1706927" y="37137"/>
                </a:cubicBezTo>
                <a:cubicBezTo>
                  <a:pt x="1690733" y="37137"/>
                  <a:pt x="1678352" y="50948"/>
                  <a:pt x="1678352" y="66760"/>
                </a:cubicBezTo>
                <a:cubicBezTo>
                  <a:pt x="1678352" y="83143"/>
                  <a:pt x="1691682" y="95145"/>
                  <a:pt x="1706927" y="95145"/>
                </a:cubicBezTo>
                <a:cubicBezTo>
                  <a:pt x="1722164" y="95145"/>
                  <a:pt x="1734544" y="82857"/>
                  <a:pt x="1734544" y="66760"/>
                </a:cubicBezTo>
                <a:close/>
                <a:moveTo>
                  <a:pt x="1724071" y="65712"/>
                </a:moveTo>
                <a:cubicBezTo>
                  <a:pt x="1724071" y="70379"/>
                  <a:pt x="1724071" y="77142"/>
                  <a:pt x="1721215" y="82666"/>
                </a:cubicBezTo>
                <a:cubicBezTo>
                  <a:pt x="1718359" y="88381"/>
                  <a:pt x="1712639" y="92096"/>
                  <a:pt x="1706927" y="92096"/>
                </a:cubicBezTo>
                <a:cubicBezTo>
                  <a:pt x="1701207" y="92096"/>
                  <a:pt x="1695496" y="89429"/>
                  <a:pt x="1692640" y="83619"/>
                </a:cubicBezTo>
                <a:cubicBezTo>
                  <a:pt x="1688826" y="78094"/>
                  <a:pt x="1688826" y="70379"/>
                  <a:pt x="1688826" y="65712"/>
                </a:cubicBezTo>
                <a:cubicBezTo>
                  <a:pt x="1688826" y="60854"/>
                  <a:pt x="1688826" y="53996"/>
                  <a:pt x="1691682" y="48472"/>
                </a:cubicBezTo>
                <a:cubicBezTo>
                  <a:pt x="1695496" y="42662"/>
                  <a:pt x="1701207" y="39994"/>
                  <a:pt x="1706927" y="39994"/>
                </a:cubicBezTo>
                <a:cubicBezTo>
                  <a:pt x="1711690" y="39994"/>
                  <a:pt x="1717401" y="42757"/>
                  <a:pt x="1721215" y="48186"/>
                </a:cubicBezTo>
                <a:cubicBezTo>
                  <a:pt x="1724071" y="53710"/>
                  <a:pt x="1724071" y="60949"/>
                  <a:pt x="1724071" y="65712"/>
                </a:cubicBezTo>
                <a:close/>
                <a:moveTo>
                  <a:pt x="1770747" y="93811"/>
                </a:moveTo>
                <a:lnTo>
                  <a:pt x="1770747" y="90001"/>
                </a:lnTo>
                <a:cubicBezTo>
                  <a:pt x="1762171" y="90001"/>
                  <a:pt x="1760264" y="90001"/>
                  <a:pt x="1760264" y="84191"/>
                </a:cubicBezTo>
                <a:lnTo>
                  <a:pt x="1760264" y="6085"/>
                </a:lnTo>
                <a:lnTo>
                  <a:pt x="1742172" y="7419"/>
                </a:lnTo>
                <a:lnTo>
                  <a:pt x="1742172" y="11419"/>
                </a:lnTo>
                <a:cubicBezTo>
                  <a:pt x="1751697" y="11419"/>
                  <a:pt x="1752646" y="12276"/>
                  <a:pt x="1752646" y="18373"/>
                </a:cubicBezTo>
                <a:lnTo>
                  <a:pt x="1752646" y="84191"/>
                </a:lnTo>
                <a:cubicBezTo>
                  <a:pt x="1752646" y="90001"/>
                  <a:pt x="1750739" y="90001"/>
                  <a:pt x="1742172" y="90001"/>
                </a:cubicBezTo>
                <a:lnTo>
                  <a:pt x="1742172" y="93811"/>
                </a:lnTo>
                <a:lnTo>
                  <a:pt x="1756459" y="93430"/>
                </a:lnTo>
                <a:close/>
                <a:moveTo>
                  <a:pt x="1841226" y="93811"/>
                </a:moveTo>
                <a:lnTo>
                  <a:pt x="1841226" y="90001"/>
                </a:lnTo>
                <a:cubicBezTo>
                  <a:pt x="1831701" y="90001"/>
                  <a:pt x="1830752" y="89048"/>
                  <a:pt x="1830752" y="82857"/>
                </a:cubicBezTo>
                <a:lnTo>
                  <a:pt x="1830752" y="37899"/>
                </a:lnTo>
                <a:lnTo>
                  <a:pt x="1812651" y="39422"/>
                </a:lnTo>
                <a:lnTo>
                  <a:pt x="1812651" y="43233"/>
                </a:lnTo>
                <a:cubicBezTo>
                  <a:pt x="1821227" y="43233"/>
                  <a:pt x="1822176" y="44185"/>
                  <a:pt x="1822176" y="50376"/>
                </a:cubicBezTo>
                <a:lnTo>
                  <a:pt x="1822176" y="72855"/>
                </a:lnTo>
                <a:cubicBezTo>
                  <a:pt x="1822176" y="83905"/>
                  <a:pt x="1816465" y="92477"/>
                  <a:pt x="1806940" y="92477"/>
                </a:cubicBezTo>
                <a:cubicBezTo>
                  <a:pt x="1796457" y="92477"/>
                  <a:pt x="1795508" y="86572"/>
                  <a:pt x="1795508" y="79904"/>
                </a:cubicBezTo>
                <a:lnTo>
                  <a:pt x="1795508" y="37899"/>
                </a:lnTo>
                <a:lnTo>
                  <a:pt x="1777407" y="39422"/>
                </a:lnTo>
                <a:lnTo>
                  <a:pt x="1777407" y="43233"/>
                </a:lnTo>
                <a:cubicBezTo>
                  <a:pt x="1786932" y="43233"/>
                  <a:pt x="1786932" y="43709"/>
                  <a:pt x="1786932" y="54854"/>
                </a:cubicBezTo>
                <a:lnTo>
                  <a:pt x="1786932" y="73904"/>
                </a:lnTo>
                <a:cubicBezTo>
                  <a:pt x="1786932" y="83714"/>
                  <a:pt x="1786932" y="95145"/>
                  <a:pt x="1805982" y="95145"/>
                </a:cubicBezTo>
                <a:cubicBezTo>
                  <a:pt x="1813609" y="95145"/>
                  <a:pt x="1819321" y="91810"/>
                  <a:pt x="1823134" y="83905"/>
                </a:cubicBezTo>
                <a:lnTo>
                  <a:pt x="1823134" y="95145"/>
                </a:lnTo>
                <a:close/>
                <a:moveTo>
                  <a:pt x="1885047" y="78190"/>
                </a:moveTo>
                <a:lnTo>
                  <a:pt x="1885047" y="70951"/>
                </a:lnTo>
                <a:lnTo>
                  <a:pt x="1882182" y="70951"/>
                </a:lnTo>
                <a:lnTo>
                  <a:pt x="1882182" y="77904"/>
                </a:lnTo>
                <a:cubicBezTo>
                  <a:pt x="1882182" y="87333"/>
                  <a:pt x="1878377" y="92096"/>
                  <a:pt x="1873615" y="92096"/>
                </a:cubicBezTo>
                <a:cubicBezTo>
                  <a:pt x="1865039" y="92096"/>
                  <a:pt x="1865039" y="80571"/>
                  <a:pt x="1865039" y="78381"/>
                </a:cubicBezTo>
                <a:lnTo>
                  <a:pt x="1865039" y="43233"/>
                </a:lnTo>
                <a:lnTo>
                  <a:pt x="1883140" y="43233"/>
                </a:lnTo>
                <a:lnTo>
                  <a:pt x="1883140" y="39422"/>
                </a:lnTo>
                <a:lnTo>
                  <a:pt x="1865039" y="39422"/>
                </a:lnTo>
                <a:lnTo>
                  <a:pt x="1865039" y="15991"/>
                </a:lnTo>
                <a:lnTo>
                  <a:pt x="1862183" y="15991"/>
                </a:lnTo>
                <a:cubicBezTo>
                  <a:pt x="1862183" y="26469"/>
                  <a:pt x="1858369" y="39994"/>
                  <a:pt x="1845989" y="40376"/>
                </a:cubicBezTo>
                <a:lnTo>
                  <a:pt x="1845989" y="43233"/>
                </a:lnTo>
                <a:lnTo>
                  <a:pt x="1856472" y="43233"/>
                </a:lnTo>
                <a:lnTo>
                  <a:pt x="1856472" y="78190"/>
                </a:lnTo>
                <a:cubicBezTo>
                  <a:pt x="1856472" y="93716"/>
                  <a:pt x="1867894" y="95145"/>
                  <a:pt x="1872657" y="95145"/>
                </a:cubicBezTo>
                <a:cubicBezTo>
                  <a:pt x="1882182" y="95145"/>
                  <a:pt x="1885047" y="86286"/>
                  <a:pt x="1885047" y="78190"/>
                </a:cubicBezTo>
                <a:close/>
                <a:moveTo>
                  <a:pt x="1924096" y="93811"/>
                </a:moveTo>
                <a:lnTo>
                  <a:pt x="1924096" y="90001"/>
                </a:lnTo>
                <a:cubicBezTo>
                  <a:pt x="1915519" y="90001"/>
                  <a:pt x="1914571" y="89239"/>
                  <a:pt x="1914571" y="84286"/>
                </a:cubicBezTo>
                <a:lnTo>
                  <a:pt x="1914571" y="37899"/>
                </a:lnTo>
                <a:lnTo>
                  <a:pt x="1897427" y="39422"/>
                </a:lnTo>
                <a:lnTo>
                  <a:pt x="1897427" y="43233"/>
                </a:lnTo>
                <a:cubicBezTo>
                  <a:pt x="1905046" y="43233"/>
                  <a:pt x="1906952" y="43995"/>
                  <a:pt x="1906952" y="50281"/>
                </a:cubicBezTo>
                <a:lnTo>
                  <a:pt x="1906952" y="84191"/>
                </a:lnTo>
                <a:cubicBezTo>
                  <a:pt x="1906952" y="90001"/>
                  <a:pt x="1905046" y="90001"/>
                  <a:pt x="1896469" y="90001"/>
                </a:cubicBezTo>
                <a:lnTo>
                  <a:pt x="1896469" y="93811"/>
                </a:lnTo>
                <a:lnTo>
                  <a:pt x="1910757" y="93430"/>
                </a:lnTo>
                <a:cubicBezTo>
                  <a:pt x="1915519" y="93430"/>
                  <a:pt x="1919333" y="93716"/>
                  <a:pt x="1924096" y="93811"/>
                </a:cubicBezTo>
                <a:close/>
                <a:moveTo>
                  <a:pt x="1916477" y="17516"/>
                </a:moveTo>
                <a:cubicBezTo>
                  <a:pt x="1916477" y="14087"/>
                  <a:pt x="1913622" y="10847"/>
                  <a:pt x="1909808" y="10847"/>
                </a:cubicBezTo>
                <a:cubicBezTo>
                  <a:pt x="1905994" y="10847"/>
                  <a:pt x="1903139" y="14182"/>
                  <a:pt x="1903139" y="17516"/>
                </a:cubicBezTo>
                <a:cubicBezTo>
                  <a:pt x="1903139" y="20944"/>
                  <a:pt x="1905994" y="24183"/>
                  <a:pt x="1909808" y="24183"/>
                </a:cubicBezTo>
                <a:cubicBezTo>
                  <a:pt x="1914571" y="24183"/>
                  <a:pt x="1916477" y="20658"/>
                  <a:pt x="1916477" y="17516"/>
                </a:cubicBezTo>
                <a:close/>
                <a:moveTo>
                  <a:pt x="1986957" y="66760"/>
                </a:moveTo>
                <a:cubicBezTo>
                  <a:pt x="1986957" y="50567"/>
                  <a:pt x="1974576" y="37137"/>
                  <a:pt x="1959340" y="37137"/>
                </a:cubicBezTo>
                <a:cubicBezTo>
                  <a:pt x="1943146" y="37137"/>
                  <a:pt x="1930765" y="50948"/>
                  <a:pt x="1930765" y="66760"/>
                </a:cubicBezTo>
                <a:cubicBezTo>
                  <a:pt x="1930765" y="83143"/>
                  <a:pt x="1944094" y="95145"/>
                  <a:pt x="1959340" y="95145"/>
                </a:cubicBezTo>
                <a:cubicBezTo>
                  <a:pt x="1974576" y="95145"/>
                  <a:pt x="1986957" y="82857"/>
                  <a:pt x="1986957" y="66760"/>
                </a:cubicBezTo>
                <a:close/>
                <a:moveTo>
                  <a:pt x="1976483" y="65712"/>
                </a:moveTo>
                <a:cubicBezTo>
                  <a:pt x="1976483" y="70379"/>
                  <a:pt x="1976483" y="77142"/>
                  <a:pt x="1973627" y="82666"/>
                </a:cubicBezTo>
                <a:cubicBezTo>
                  <a:pt x="1970772" y="88381"/>
                  <a:pt x="1965051" y="92096"/>
                  <a:pt x="1959340" y="92096"/>
                </a:cubicBezTo>
                <a:cubicBezTo>
                  <a:pt x="1953619" y="92096"/>
                  <a:pt x="1947908" y="89429"/>
                  <a:pt x="1945052" y="83619"/>
                </a:cubicBezTo>
                <a:cubicBezTo>
                  <a:pt x="1941239" y="78094"/>
                  <a:pt x="1941239" y="70379"/>
                  <a:pt x="1941239" y="65712"/>
                </a:cubicBezTo>
                <a:cubicBezTo>
                  <a:pt x="1941239" y="60854"/>
                  <a:pt x="1941239" y="53996"/>
                  <a:pt x="1945052" y="48472"/>
                </a:cubicBezTo>
                <a:cubicBezTo>
                  <a:pt x="1947908" y="42662"/>
                  <a:pt x="1953619" y="39994"/>
                  <a:pt x="1959340" y="39994"/>
                </a:cubicBezTo>
                <a:cubicBezTo>
                  <a:pt x="1964102" y="39994"/>
                  <a:pt x="1969814" y="42757"/>
                  <a:pt x="1973627" y="48186"/>
                </a:cubicBezTo>
                <a:cubicBezTo>
                  <a:pt x="1976483" y="53710"/>
                  <a:pt x="1976483" y="60949"/>
                  <a:pt x="1976483" y="65712"/>
                </a:cubicBezTo>
                <a:close/>
                <a:moveTo>
                  <a:pt x="2058394" y="93811"/>
                </a:moveTo>
                <a:lnTo>
                  <a:pt x="2058394" y="90001"/>
                </a:lnTo>
                <a:cubicBezTo>
                  <a:pt x="2051734" y="90001"/>
                  <a:pt x="2048869" y="90001"/>
                  <a:pt x="2048869" y="86095"/>
                </a:cubicBezTo>
                <a:lnTo>
                  <a:pt x="2048869" y="61998"/>
                </a:lnTo>
                <a:cubicBezTo>
                  <a:pt x="2048869" y="51139"/>
                  <a:pt x="2048869" y="47138"/>
                  <a:pt x="2044107" y="42662"/>
                </a:cubicBezTo>
                <a:cubicBezTo>
                  <a:pt x="2043158" y="40376"/>
                  <a:pt x="2038396" y="37899"/>
                  <a:pt x="2031726" y="37899"/>
                </a:cubicBezTo>
                <a:cubicBezTo>
                  <a:pt x="2022201" y="37899"/>
                  <a:pt x="2016490" y="43423"/>
                  <a:pt x="2012676" y="51329"/>
                </a:cubicBezTo>
                <a:lnTo>
                  <a:pt x="2012676" y="37899"/>
                </a:lnTo>
                <a:lnTo>
                  <a:pt x="1994584" y="39422"/>
                </a:lnTo>
                <a:lnTo>
                  <a:pt x="1994584" y="43233"/>
                </a:lnTo>
                <a:cubicBezTo>
                  <a:pt x="2003151" y="43233"/>
                  <a:pt x="2005058" y="44185"/>
                  <a:pt x="2005058" y="50376"/>
                </a:cubicBezTo>
                <a:lnTo>
                  <a:pt x="2005058" y="84191"/>
                </a:lnTo>
                <a:cubicBezTo>
                  <a:pt x="2005058" y="90001"/>
                  <a:pt x="2003151" y="90001"/>
                  <a:pt x="1994584" y="90001"/>
                </a:cubicBezTo>
                <a:lnTo>
                  <a:pt x="1994584" y="93811"/>
                </a:lnTo>
                <a:lnTo>
                  <a:pt x="2008872" y="93430"/>
                </a:lnTo>
                <a:lnTo>
                  <a:pt x="2023159" y="93811"/>
                </a:lnTo>
                <a:lnTo>
                  <a:pt x="2023159" y="90001"/>
                </a:lnTo>
                <a:cubicBezTo>
                  <a:pt x="2014583" y="90001"/>
                  <a:pt x="2013634" y="90001"/>
                  <a:pt x="2013634" y="84191"/>
                </a:cubicBezTo>
                <a:lnTo>
                  <a:pt x="2013634" y="60949"/>
                </a:lnTo>
                <a:cubicBezTo>
                  <a:pt x="2013634" y="47900"/>
                  <a:pt x="2022201" y="40756"/>
                  <a:pt x="2030777" y="40756"/>
                </a:cubicBezTo>
                <a:cubicBezTo>
                  <a:pt x="2038396" y="40756"/>
                  <a:pt x="2039344" y="47520"/>
                  <a:pt x="2039344" y="54663"/>
                </a:cubicBezTo>
                <a:lnTo>
                  <a:pt x="2039344" y="84191"/>
                </a:lnTo>
                <a:cubicBezTo>
                  <a:pt x="2039344" y="90001"/>
                  <a:pt x="2038396" y="90001"/>
                  <a:pt x="2029819" y="90001"/>
                </a:cubicBezTo>
                <a:lnTo>
                  <a:pt x="2029819" y="93811"/>
                </a:lnTo>
                <a:lnTo>
                  <a:pt x="2044107" y="93430"/>
                </a:lnTo>
                <a:close/>
                <a:moveTo>
                  <a:pt x="2106019" y="77618"/>
                </a:moveTo>
                <a:cubicBezTo>
                  <a:pt x="2106019" y="70951"/>
                  <a:pt x="2102215" y="67236"/>
                  <a:pt x="2101257" y="65616"/>
                </a:cubicBezTo>
                <a:cubicBezTo>
                  <a:pt x="2097452" y="61521"/>
                  <a:pt x="2091732" y="60473"/>
                  <a:pt x="2086969" y="59617"/>
                </a:cubicBezTo>
                <a:cubicBezTo>
                  <a:pt x="2079351" y="58092"/>
                  <a:pt x="2070784" y="56473"/>
                  <a:pt x="2070784" y="49233"/>
                </a:cubicBezTo>
                <a:cubicBezTo>
                  <a:pt x="2070784" y="44757"/>
                  <a:pt x="2074589" y="39518"/>
                  <a:pt x="2085072" y="39518"/>
                </a:cubicBezTo>
                <a:cubicBezTo>
                  <a:pt x="2099359" y="39518"/>
                  <a:pt x="2099359" y="50948"/>
                  <a:pt x="2100308" y="54854"/>
                </a:cubicBezTo>
                <a:cubicBezTo>
                  <a:pt x="2100308" y="56091"/>
                  <a:pt x="2101257" y="56091"/>
                  <a:pt x="2101257" y="56091"/>
                </a:cubicBezTo>
                <a:cubicBezTo>
                  <a:pt x="2103164" y="56091"/>
                  <a:pt x="2103164" y="55425"/>
                  <a:pt x="2103164" y="52948"/>
                </a:cubicBezTo>
                <a:lnTo>
                  <a:pt x="2103164" y="40281"/>
                </a:lnTo>
                <a:cubicBezTo>
                  <a:pt x="2103164" y="37995"/>
                  <a:pt x="2103164" y="37137"/>
                  <a:pt x="2102215" y="37137"/>
                </a:cubicBezTo>
                <a:cubicBezTo>
                  <a:pt x="2101257" y="37137"/>
                  <a:pt x="2101257" y="37137"/>
                  <a:pt x="2099359" y="38661"/>
                </a:cubicBezTo>
                <a:cubicBezTo>
                  <a:pt x="2099359" y="39233"/>
                  <a:pt x="2097452" y="40281"/>
                  <a:pt x="2097452" y="40756"/>
                </a:cubicBezTo>
                <a:cubicBezTo>
                  <a:pt x="2092690" y="37137"/>
                  <a:pt x="2086969" y="37137"/>
                  <a:pt x="2085072" y="37137"/>
                </a:cubicBezTo>
                <a:cubicBezTo>
                  <a:pt x="2069826" y="37137"/>
                  <a:pt x="2065064" y="45614"/>
                  <a:pt x="2065064" y="52758"/>
                </a:cubicBezTo>
                <a:cubicBezTo>
                  <a:pt x="2065064" y="57045"/>
                  <a:pt x="2066971" y="60664"/>
                  <a:pt x="2070784" y="63521"/>
                </a:cubicBezTo>
                <a:cubicBezTo>
                  <a:pt x="2074589" y="66760"/>
                  <a:pt x="2078402" y="67522"/>
                  <a:pt x="2086969" y="69331"/>
                </a:cubicBezTo>
                <a:cubicBezTo>
                  <a:pt x="2089834" y="69712"/>
                  <a:pt x="2100308" y="71808"/>
                  <a:pt x="2100308" y="80857"/>
                </a:cubicBezTo>
                <a:cubicBezTo>
                  <a:pt x="2100308" y="87429"/>
                  <a:pt x="2095546" y="92477"/>
                  <a:pt x="2086021" y="92477"/>
                </a:cubicBezTo>
                <a:cubicBezTo>
                  <a:pt x="2075547" y="92477"/>
                  <a:pt x="2070784" y="85238"/>
                  <a:pt x="2068877" y="74475"/>
                </a:cubicBezTo>
                <a:cubicBezTo>
                  <a:pt x="2067919" y="72855"/>
                  <a:pt x="2067919" y="72284"/>
                  <a:pt x="2066971" y="72284"/>
                </a:cubicBezTo>
                <a:cubicBezTo>
                  <a:pt x="2065064" y="72284"/>
                  <a:pt x="2065064" y="73141"/>
                  <a:pt x="2065064" y="75523"/>
                </a:cubicBezTo>
                <a:lnTo>
                  <a:pt x="2065064" y="92191"/>
                </a:lnTo>
                <a:cubicBezTo>
                  <a:pt x="2065064" y="94287"/>
                  <a:pt x="2065064" y="95145"/>
                  <a:pt x="2066022" y="95145"/>
                </a:cubicBezTo>
                <a:cubicBezTo>
                  <a:pt x="2066971" y="95145"/>
                  <a:pt x="2066971" y="95145"/>
                  <a:pt x="2069826" y="92668"/>
                </a:cubicBezTo>
                <a:cubicBezTo>
                  <a:pt x="2069826" y="92477"/>
                  <a:pt x="2069826" y="92191"/>
                  <a:pt x="2071733" y="89810"/>
                </a:cubicBezTo>
                <a:cubicBezTo>
                  <a:pt x="2077444" y="95145"/>
                  <a:pt x="2083165" y="95145"/>
                  <a:pt x="2086021" y="95145"/>
                </a:cubicBezTo>
                <a:cubicBezTo>
                  <a:pt x="2100308" y="95145"/>
                  <a:pt x="2106019" y="86667"/>
                  <a:pt x="2106019" y="77618"/>
                </a:cubicBezTo>
                <a:close/>
                <a:moveTo>
                  <a:pt x="2136501" y="93716"/>
                </a:moveTo>
                <a:cubicBezTo>
                  <a:pt x="2136501" y="85620"/>
                  <a:pt x="2133646" y="80476"/>
                  <a:pt x="2127934" y="80476"/>
                </a:cubicBezTo>
                <a:cubicBezTo>
                  <a:pt x="2124121" y="80476"/>
                  <a:pt x="2121265" y="83905"/>
                  <a:pt x="2121265" y="87143"/>
                </a:cubicBezTo>
                <a:cubicBezTo>
                  <a:pt x="2121265" y="90382"/>
                  <a:pt x="2124121" y="93811"/>
                  <a:pt x="2127934" y="93811"/>
                </a:cubicBezTo>
                <a:cubicBezTo>
                  <a:pt x="2129832" y="93811"/>
                  <a:pt x="2131739" y="93144"/>
                  <a:pt x="2133646" y="91810"/>
                </a:cubicBezTo>
                <a:cubicBezTo>
                  <a:pt x="2133646" y="101907"/>
                  <a:pt x="2129832" y="109432"/>
                  <a:pt x="2124121" y="115433"/>
                </a:cubicBezTo>
                <a:cubicBezTo>
                  <a:pt x="2124121" y="116194"/>
                  <a:pt x="2123172" y="116290"/>
                  <a:pt x="2123172" y="116956"/>
                </a:cubicBezTo>
                <a:cubicBezTo>
                  <a:pt x="2123172" y="117814"/>
                  <a:pt x="2124121" y="118290"/>
                  <a:pt x="2125069" y="118290"/>
                </a:cubicBezTo>
                <a:cubicBezTo>
                  <a:pt x="2126027" y="118290"/>
                  <a:pt x="2136501" y="108289"/>
                  <a:pt x="2136501" y="93716"/>
                </a:cubicBezTo>
                <a:close/>
                <a:moveTo>
                  <a:pt x="2253657" y="66474"/>
                </a:moveTo>
                <a:cubicBezTo>
                  <a:pt x="2253657" y="50376"/>
                  <a:pt x="2241276" y="37899"/>
                  <a:pt x="2226989" y="37899"/>
                </a:cubicBezTo>
                <a:cubicBezTo>
                  <a:pt x="2217464" y="37899"/>
                  <a:pt x="2211752" y="43805"/>
                  <a:pt x="2209846" y="46186"/>
                </a:cubicBezTo>
                <a:lnTo>
                  <a:pt x="2209846" y="6085"/>
                </a:lnTo>
                <a:lnTo>
                  <a:pt x="2191744" y="7419"/>
                </a:lnTo>
                <a:lnTo>
                  <a:pt x="2191744" y="11419"/>
                </a:lnTo>
                <a:cubicBezTo>
                  <a:pt x="2200321" y="11419"/>
                  <a:pt x="2201269" y="12276"/>
                  <a:pt x="2201269" y="18373"/>
                </a:cubicBezTo>
                <a:lnTo>
                  <a:pt x="2201269" y="93811"/>
                </a:lnTo>
                <a:lnTo>
                  <a:pt x="2204134" y="93811"/>
                </a:lnTo>
                <a:lnTo>
                  <a:pt x="2208897" y="86000"/>
                </a:lnTo>
                <a:cubicBezTo>
                  <a:pt x="2210794" y="88953"/>
                  <a:pt x="2216515" y="95145"/>
                  <a:pt x="2226040" y="95145"/>
                </a:cubicBezTo>
                <a:cubicBezTo>
                  <a:pt x="2240327" y="95145"/>
                  <a:pt x="2253657" y="82857"/>
                  <a:pt x="2253657" y="66474"/>
                </a:cubicBezTo>
                <a:close/>
                <a:moveTo>
                  <a:pt x="2243183" y="66474"/>
                </a:moveTo>
                <a:cubicBezTo>
                  <a:pt x="2243183" y="71046"/>
                  <a:pt x="2243183" y="78667"/>
                  <a:pt x="2239369" y="84286"/>
                </a:cubicBezTo>
                <a:cubicBezTo>
                  <a:pt x="2236514" y="88381"/>
                  <a:pt x="2231751" y="92477"/>
                  <a:pt x="2225082" y="92477"/>
                </a:cubicBezTo>
                <a:cubicBezTo>
                  <a:pt x="2219371" y="92477"/>
                  <a:pt x="2214608" y="89429"/>
                  <a:pt x="2211752" y="84762"/>
                </a:cubicBezTo>
                <a:cubicBezTo>
                  <a:pt x="2209846" y="82095"/>
                  <a:pt x="2209846" y="81619"/>
                  <a:pt x="2209846" y="79428"/>
                </a:cubicBezTo>
                <a:lnTo>
                  <a:pt x="2209846" y="53330"/>
                </a:lnTo>
                <a:cubicBezTo>
                  <a:pt x="2209846" y="50948"/>
                  <a:pt x="2209846" y="50853"/>
                  <a:pt x="2211752" y="48758"/>
                </a:cubicBezTo>
                <a:cubicBezTo>
                  <a:pt x="2216515" y="41804"/>
                  <a:pt x="2223184" y="40756"/>
                  <a:pt x="2226040" y="40756"/>
                </a:cubicBezTo>
                <a:cubicBezTo>
                  <a:pt x="2231751" y="40756"/>
                  <a:pt x="2236514" y="43995"/>
                  <a:pt x="2239369" y="48758"/>
                </a:cubicBezTo>
                <a:cubicBezTo>
                  <a:pt x="2243183" y="53996"/>
                  <a:pt x="2243183" y="61235"/>
                  <a:pt x="2243183" y="66474"/>
                </a:cubicBezTo>
                <a:close/>
                <a:moveTo>
                  <a:pt x="2294622" y="62187"/>
                </a:moveTo>
                <a:cubicBezTo>
                  <a:pt x="2294622" y="52282"/>
                  <a:pt x="2293664" y="37041"/>
                  <a:pt x="2286046" y="22754"/>
                </a:cubicBezTo>
                <a:cubicBezTo>
                  <a:pt x="2278427" y="7229"/>
                  <a:pt x="2267944" y="-1059"/>
                  <a:pt x="2266996" y="-1059"/>
                </a:cubicBezTo>
                <a:cubicBezTo>
                  <a:pt x="2266047" y="-1059"/>
                  <a:pt x="2265089" y="-487"/>
                  <a:pt x="2265089" y="275"/>
                </a:cubicBezTo>
                <a:cubicBezTo>
                  <a:pt x="2265089" y="656"/>
                  <a:pt x="2265089" y="847"/>
                  <a:pt x="2267944" y="3228"/>
                </a:cubicBezTo>
                <a:cubicBezTo>
                  <a:pt x="2280334" y="15705"/>
                  <a:pt x="2286994" y="35804"/>
                  <a:pt x="2286994" y="62187"/>
                </a:cubicBezTo>
                <a:cubicBezTo>
                  <a:pt x="2286994" y="83905"/>
                  <a:pt x="2283190" y="106097"/>
                  <a:pt x="2266996" y="122100"/>
                </a:cubicBezTo>
                <a:cubicBezTo>
                  <a:pt x="2265089" y="123624"/>
                  <a:pt x="2265089" y="123720"/>
                  <a:pt x="2265089" y="124195"/>
                </a:cubicBezTo>
                <a:cubicBezTo>
                  <a:pt x="2265089" y="124958"/>
                  <a:pt x="2266047" y="125529"/>
                  <a:pt x="2266996" y="125529"/>
                </a:cubicBezTo>
                <a:cubicBezTo>
                  <a:pt x="2267944" y="125529"/>
                  <a:pt x="2279376" y="116956"/>
                  <a:pt x="2286994" y="100859"/>
                </a:cubicBezTo>
                <a:cubicBezTo>
                  <a:pt x="2292715" y="86858"/>
                  <a:pt x="2294622" y="72855"/>
                  <a:pt x="2294622" y="62187"/>
                </a:cubicBezTo>
                <a:close/>
                <a:moveTo>
                  <a:pt x="2435590" y="36661"/>
                </a:moveTo>
                <a:lnTo>
                  <a:pt x="2433683" y="8277"/>
                </a:lnTo>
                <a:lnTo>
                  <a:pt x="2356534" y="8277"/>
                </a:lnTo>
                <a:lnTo>
                  <a:pt x="2353669" y="36661"/>
                </a:lnTo>
                <a:lnTo>
                  <a:pt x="2357483" y="36661"/>
                </a:lnTo>
                <a:cubicBezTo>
                  <a:pt x="2359390" y="16277"/>
                  <a:pt x="2360339" y="12181"/>
                  <a:pt x="2379389" y="12181"/>
                </a:cubicBezTo>
                <a:cubicBezTo>
                  <a:pt x="2382244" y="12181"/>
                  <a:pt x="2385109" y="12181"/>
                  <a:pt x="2387007" y="12467"/>
                </a:cubicBezTo>
                <a:cubicBezTo>
                  <a:pt x="2388914" y="12848"/>
                  <a:pt x="2388914" y="14182"/>
                  <a:pt x="2388914" y="17230"/>
                </a:cubicBezTo>
                <a:lnTo>
                  <a:pt x="2388914" y="83905"/>
                </a:lnTo>
                <a:cubicBezTo>
                  <a:pt x="2388914" y="88192"/>
                  <a:pt x="2388914" y="90001"/>
                  <a:pt x="2376533" y="90001"/>
                </a:cubicBezTo>
                <a:lnTo>
                  <a:pt x="2370822" y="90001"/>
                </a:lnTo>
                <a:lnTo>
                  <a:pt x="2370822" y="93811"/>
                </a:lnTo>
                <a:cubicBezTo>
                  <a:pt x="2376533" y="93430"/>
                  <a:pt x="2388914" y="93430"/>
                  <a:pt x="2394634" y="93430"/>
                </a:cubicBezTo>
                <a:cubicBezTo>
                  <a:pt x="2400346" y="93430"/>
                  <a:pt x="2413684" y="93430"/>
                  <a:pt x="2418447" y="93811"/>
                </a:cubicBezTo>
                <a:lnTo>
                  <a:pt x="2418447" y="90001"/>
                </a:lnTo>
                <a:lnTo>
                  <a:pt x="2413684" y="90001"/>
                </a:lnTo>
                <a:cubicBezTo>
                  <a:pt x="2400346" y="90001"/>
                  <a:pt x="2400346" y="88192"/>
                  <a:pt x="2400346" y="83905"/>
                </a:cubicBezTo>
                <a:lnTo>
                  <a:pt x="2400346" y="17230"/>
                </a:lnTo>
                <a:cubicBezTo>
                  <a:pt x="2400346" y="14658"/>
                  <a:pt x="2400346" y="12848"/>
                  <a:pt x="2403201" y="12467"/>
                </a:cubicBezTo>
                <a:cubicBezTo>
                  <a:pt x="2404159" y="12181"/>
                  <a:pt x="2407964" y="12181"/>
                  <a:pt x="2409871" y="12181"/>
                </a:cubicBezTo>
                <a:cubicBezTo>
                  <a:pt x="2428921" y="12181"/>
                  <a:pt x="2430827" y="16277"/>
                  <a:pt x="2432734" y="36661"/>
                </a:cubicBezTo>
                <a:close/>
                <a:moveTo>
                  <a:pt x="2507976" y="93811"/>
                </a:moveTo>
                <a:lnTo>
                  <a:pt x="2507976" y="90001"/>
                </a:lnTo>
                <a:cubicBezTo>
                  <a:pt x="2501307" y="90001"/>
                  <a:pt x="2498451" y="90001"/>
                  <a:pt x="2498451" y="86095"/>
                </a:cubicBezTo>
                <a:lnTo>
                  <a:pt x="2498451" y="61998"/>
                </a:lnTo>
                <a:cubicBezTo>
                  <a:pt x="2498451" y="51139"/>
                  <a:pt x="2498451" y="47138"/>
                  <a:pt x="2494647" y="42662"/>
                </a:cubicBezTo>
                <a:cubicBezTo>
                  <a:pt x="2492740" y="40376"/>
                  <a:pt x="2487977" y="37899"/>
                  <a:pt x="2481308" y="37899"/>
                </a:cubicBezTo>
                <a:cubicBezTo>
                  <a:pt x="2470834" y="37899"/>
                  <a:pt x="2465114" y="45519"/>
                  <a:pt x="2463207" y="50092"/>
                </a:cubicBezTo>
                <a:lnTo>
                  <a:pt x="2463207" y="50092"/>
                </a:lnTo>
                <a:lnTo>
                  <a:pt x="2463207" y="6085"/>
                </a:lnTo>
                <a:lnTo>
                  <a:pt x="2445115" y="7419"/>
                </a:lnTo>
                <a:lnTo>
                  <a:pt x="2445115" y="11419"/>
                </a:lnTo>
                <a:cubicBezTo>
                  <a:pt x="2453682" y="11419"/>
                  <a:pt x="2454640" y="12276"/>
                  <a:pt x="2454640" y="18373"/>
                </a:cubicBezTo>
                <a:lnTo>
                  <a:pt x="2454640" y="84191"/>
                </a:lnTo>
                <a:cubicBezTo>
                  <a:pt x="2454640" y="90001"/>
                  <a:pt x="2453682" y="90001"/>
                  <a:pt x="2445115" y="90001"/>
                </a:cubicBezTo>
                <a:lnTo>
                  <a:pt x="2445115" y="93811"/>
                </a:lnTo>
                <a:lnTo>
                  <a:pt x="2459402" y="93430"/>
                </a:lnTo>
                <a:lnTo>
                  <a:pt x="2472732" y="93811"/>
                </a:lnTo>
                <a:lnTo>
                  <a:pt x="2472732" y="90001"/>
                </a:lnTo>
                <a:cubicBezTo>
                  <a:pt x="2465114" y="90001"/>
                  <a:pt x="2463207" y="90001"/>
                  <a:pt x="2463207" y="84191"/>
                </a:cubicBezTo>
                <a:lnTo>
                  <a:pt x="2463207" y="60949"/>
                </a:lnTo>
                <a:cubicBezTo>
                  <a:pt x="2463207" y="47900"/>
                  <a:pt x="2472732" y="40756"/>
                  <a:pt x="2480359" y="40756"/>
                </a:cubicBezTo>
                <a:cubicBezTo>
                  <a:pt x="2487977" y="40756"/>
                  <a:pt x="2489884" y="47520"/>
                  <a:pt x="2489884" y="54663"/>
                </a:cubicBezTo>
                <a:lnTo>
                  <a:pt x="2489884" y="84191"/>
                </a:lnTo>
                <a:cubicBezTo>
                  <a:pt x="2489884" y="90001"/>
                  <a:pt x="2487977" y="90001"/>
                  <a:pt x="2479401" y="90001"/>
                </a:cubicBezTo>
                <a:lnTo>
                  <a:pt x="2479401" y="93811"/>
                </a:lnTo>
                <a:lnTo>
                  <a:pt x="2493689" y="93430"/>
                </a:lnTo>
                <a:close/>
                <a:moveTo>
                  <a:pt x="2563219" y="78856"/>
                </a:moveTo>
                <a:cubicBezTo>
                  <a:pt x="2563219" y="77522"/>
                  <a:pt x="2562271" y="77333"/>
                  <a:pt x="2561322" y="77333"/>
                </a:cubicBezTo>
                <a:cubicBezTo>
                  <a:pt x="2560364" y="77333"/>
                  <a:pt x="2560364" y="78094"/>
                  <a:pt x="2560364" y="79142"/>
                </a:cubicBezTo>
                <a:cubicBezTo>
                  <a:pt x="2555601" y="92096"/>
                  <a:pt x="2544169" y="92096"/>
                  <a:pt x="2543221" y="92096"/>
                </a:cubicBezTo>
                <a:cubicBezTo>
                  <a:pt x="2536551" y="92096"/>
                  <a:pt x="2531789" y="88381"/>
                  <a:pt x="2528933" y="83619"/>
                </a:cubicBezTo>
                <a:cubicBezTo>
                  <a:pt x="2525119" y="77522"/>
                  <a:pt x="2525119" y="69142"/>
                  <a:pt x="2525119" y="64664"/>
                </a:cubicBezTo>
                <a:lnTo>
                  <a:pt x="2560364" y="64664"/>
                </a:lnTo>
                <a:cubicBezTo>
                  <a:pt x="2563219" y="64664"/>
                  <a:pt x="2563219" y="64664"/>
                  <a:pt x="2563219" y="61998"/>
                </a:cubicBezTo>
                <a:cubicBezTo>
                  <a:pt x="2563219" y="49519"/>
                  <a:pt x="2556559" y="37137"/>
                  <a:pt x="2540365" y="37137"/>
                </a:cubicBezTo>
                <a:cubicBezTo>
                  <a:pt x="2526077" y="37137"/>
                  <a:pt x="2514646" y="50281"/>
                  <a:pt x="2514646" y="65998"/>
                </a:cubicBezTo>
                <a:cubicBezTo>
                  <a:pt x="2514646" y="82952"/>
                  <a:pt x="2527984" y="95145"/>
                  <a:pt x="2542272" y="95145"/>
                </a:cubicBezTo>
                <a:cubicBezTo>
                  <a:pt x="2557508" y="95145"/>
                  <a:pt x="2563219" y="81237"/>
                  <a:pt x="2563219" y="78856"/>
                </a:cubicBezTo>
                <a:close/>
                <a:moveTo>
                  <a:pt x="2554652" y="61998"/>
                </a:moveTo>
                <a:lnTo>
                  <a:pt x="2525119" y="61998"/>
                </a:lnTo>
                <a:cubicBezTo>
                  <a:pt x="2526077" y="43137"/>
                  <a:pt x="2536551" y="39994"/>
                  <a:pt x="2540365" y="39994"/>
                </a:cubicBezTo>
                <a:cubicBezTo>
                  <a:pt x="2553694" y="39994"/>
                  <a:pt x="2554652" y="57045"/>
                  <a:pt x="2554652" y="61998"/>
                </a:cubicBezTo>
                <a:close/>
                <a:moveTo>
                  <a:pt x="2640377" y="93811"/>
                </a:moveTo>
                <a:lnTo>
                  <a:pt x="2640377" y="90001"/>
                </a:lnTo>
                <a:cubicBezTo>
                  <a:pt x="2631801" y="90001"/>
                  <a:pt x="2631801" y="89239"/>
                  <a:pt x="2631801" y="84286"/>
                </a:cubicBezTo>
                <a:lnTo>
                  <a:pt x="2631801" y="37899"/>
                </a:lnTo>
                <a:lnTo>
                  <a:pt x="2613709" y="39422"/>
                </a:lnTo>
                <a:lnTo>
                  <a:pt x="2613709" y="43233"/>
                </a:lnTo>
                <a:cubicBezTo>
                  <a:pt x="2622276" y="43233"/>
                  <a:pt x="2623234" y="43995"/>
                  <a:pt x="2623234" y="50281"/>
                </a:cubicBezTo>
                <a:lnTo>
                  <a:pt x="2623234" y="84191"/>
                </a:lnTo>
                <a:cubicBezTo>
                  <a:pt x="2623234" y="90001"/>
                  <a:pt x="2621327" y="90001"/>
                  <a:pt x="2613709" y="90001"/>
                </a:cubicBezTo>
                <a:lnTo>
                  <a:pt x="2613709" y="93811"/>
                </a:lnTo>
                <a:lnTo>
                  <a:pt x="2627039" y="93430"/>
                </a:lnTo>
                <a:cubicBezTo>
                  <a:pt x="2631801" y="93430"/>
                  <a:pt x="2635615" y="93716"/>
                  <a:pt x="2640377" y="93811"/>
                </a:cubicBezTo>
                <a:close/>
                <a:moveTo>
                  <a:pt x="2633708" y="17516"/>
                </a:moveTo>
                <a:cubicBezTo>
                  <a:pt x="2633708" y="14087"/>
                  <a:pt x="2630852" y="10847"/>
                  <a:pt x="2627039" y="10847"/>
                </a:cubicBezTo>
                <a:cubicBezTo>
                  <a:pt x="2622276" y="10847"/>
                  <a:pt x="2619421" y="14182"/>
                  <a:pt x="2619421" y="17516"/>
                </a:cubicBezTo>
                <a:cubicBezTo>
                  <a:pt x="2619421" y="20944"/>
                  <a:pt x="2623234" y="24183"/>
                  <a:pt x="2626090" y="24183"/>
                </a:cubicBezTo>
                <a:cubicBezTo>
                  <a:pt x="2630852" y="24183"/>
                  <a:pt x="2633708" y="20658"/>
                  <a:pt x="2633708" y="17516"/>
                </a:cubicBezTo>
                <a:close/>
                <a:moveTo>
                  <a:pt x="2710857" y="93811"/>
                </a:moveTo>
                <a:lnTo>
                  <a:pt x="2710857" y="90001"/>
                </a:lnTo>
                <a:cubicBezTo>
                  <a:pt x="2702290" y="90001"/>
                  <a:pt x="2701332" y="89048"/>
                  <a:pt x="2701332" y="82857"/>
                </a:cubicBezTo>
                <a:lnTo>
                  <a:pt x="2701332" y="6085"/>
                </a:lnTo>
                <a:lnTo>
                  <a:pt x="2682282" y="7419"/>
                </a:lnTo>
                <a:lnTo>
                  <a:pt x="2682282" y="11419"/>
                </a:lnTo>
                <a:cubicBezTo>
                  <a:pt x="2691807" y="11419"/>
                  <a:pt x="2692765" y="12276"/>
                  <a:pt x="2692765" y="18373"/>
                </a:cubicBezTo>
                <a:lnTo>
                  <a:pt x="2692765" y="45805"/>
                </a:lnTo>
                <a:cubicBezTo>
                  <a:pt x="2688951" y="41137"/>
                  <a:pt x="2683240" y="37899"/>
                  <a:pt x="2676571" y="37899"/>
                </a:cubicBezTo>
                <a:cubicBezTo>
                  <a:pt x="2661334" y="37899"/>
                  <a:pt x="2648944" y="50376"/>
                  <a:pt x="2648944" y="66570"/>
                </a:cubicBezTo>
                <a:cubicBezTo>
                  <a:pt x="2648944" y="82666"/>
                  <a:pt x="2661334" y="95145"/>
                  <a:pt x="2675622" y="95145"/>
                </a:cubicBezTo>
                <a:cubicBezTo>
                  <a:pt x="2683240" y="95145"/>
                  <a:pt x="2688951" y="90858"/>
                  <a:pt x="2691807" y="86858"/>
                </a:cubicBezTo>
                <a:lnTo>
                  <a:pt x="2691807" y="95145"/>
                </a:lnTo>
                <a:close/>
                <a:moveTo>
                  <a:pt x="2691807" y="78951"/>
                </a:moveTo>
                <a:cubicBezTo>
                  <a:pt x="2691807" y="81237"/>
                  <a:pt x="2691807" y="81523"/>
                  <a:pt x="2690858" y="83619"/>
                </a:cubicBezTo>
                <a:cubicBezTo>
                  <a:pt x="2687044" y="89715"/>
                  <a:pt x="2681333" y="92477"/>
                  <a:pt x="2675622" y="92477"/>
                </a:cubicBezTo>
                <a:cubicBezTo>
                  <a:pt x="2669901" y="92477"/>
                  <a:pt x="2666097" y="89239"/>
                  <a:pt x="2662283" y="84286"/>
                </a:cubicBezTo>
                <a:cubicBezTo>
                  <a:pt x="2659427" y="79142"/>
                  <a:pt x="2658469" y="71998"/>
                  <a:pt x="2658469" y="66760"/>
                </a:cubicBezTo>
                <a:cubicBezTo>
                  <a:pt x="2658469" y="62187"/>
                  <a:pt x="2659427" y="54568"/>
                  <a:pt x="2663232" y="48758"/>
                </a:cubicBezTo>
                <a:cubicBezTo>
                  <a:pt x="2665139" y="44852"/>
                  <a:pt x="2670859" y="40756"/>
                  <a:pt x="2677519" y="40756"/>
                </a:cubicBezTo>
                <a:cubicBezTo>
                  <a:pt x="2681333" y="40756"/>
                  <a:pt x="2687044" y="42662"/>
                  <a:pt x="2690858" y="48281"/>
                </a:cubicBezTo>
                <a:cubicBezTo>
                  <a:pt x="2691807" y="50376"/>
                  <a:pt x="2691807" y="50662"/>
                  <a:pt x="2691807" y="52948"/>
                </a:cubicBezTo>
                <a:close/>
                <a:moveTo>
                  <a:pt x="2767058" y="78856"/>
                </a:moveTo>
                <a:cubicBezTo>
                  <a:pt x="2767058" y="77428"/>
                  <a:pt x="2766109" y="77333"/>
                  <a:pt x="2765151" y="77333"/>
                </a:cubicBezTo>
                <a:cubicBezTo>
                  <a:pt x="2764202" y="77333"/>
                  <a:pt x="2764202" y="78094"/>
                  <a:pt x="2763244" y="79142"/>
                </a:cubicBezTo>
                <a:cubicBezTo>
                  <a:pt x="2759440" y="92096"/>
                  <a:pt x="2748008" y="92096"/>
                  <a:pt x="2746101" y="92096"/>
                </a:cubicBezTo>
                <a:cubicBezTo>
                  <a:pt x="2740390" y="92096"/>
                  <a:pt x="2734669" y="88381"/>
                  <a:pt x="2731814" y="83619"/>
                </a:cubicBezTo>
                <a:cubicBezTo>
                  <a:pt x="2728009" y="77428"/>
                  <a:pt x="2728009" y="69142"/>
                  <a:pt x="2728009" y="64664"/>
                </a:cubicBezTo>
                <a:lnTo>
                  <a:pt x="2763244" y="64664"/>
                </a:lnTo>
                <a:cubicBezTo>
                  <a:pt x="2766109" y="64664"/>
                  <a:pt x="2767058" y="64664"/>
                  <a:pt x="2767058" y="61998"/>
                </a:cubicBezTo>
                <a:cubicBezTo>
                  <a:pt x="2767058" y="49519"/>
                  <a:pt x="2759440" y="37137"/>
                  <a:pt x="2744194" y="37137"/>
                </a:cubicBezTo>
                <a:cubicBezTo>
                  <a:pt x="2729907" y="37137"/>
                  <a:pt x="2717526" y="50281"/>
                  <a:pt x="2717526" y="65998"/>
                </a:cubicBezTo>
                <a:cubicBezTo>
                  <a:pt x="2717526" y="82952"/>
                  <a:pt x="2730865" y="95145"/>
                  <a:pt x="2745152" y="95145"/>
                </a:cubicBezTo>
                <a:cubicBezTo>
                  <a:pt x="2761347" y="95145"/>
                  <a:pt x="2767058" y="81237"/>
                  <a:pt x="2767058" y="78856"/>
                </a:cubicBezTo>
                <a:close/>
                <a:moveTo>
                  <a:pt x="2758482" y="61998"/>
                </a:moveTo>
                <a:lnTo>
                  <a:pt x="2728958" y="61998"/>
                </a:lnTo>
                <a:cubicBezTo>
                  <a:pt x="2728958" y="43137"/>
                  <a:pt x="2739432" y="39994"/>
                  <a:pt x="2744194" y="39994"/>
                </a:cubicBezTo>
                <a:cubicBezTo>
                  <a:pt x="2757533" y="39994"/>
                  <a:pt x="2758482" y="57045"/>
                  <a:pt x="2758482" y="61998"/>
                </a:cubicBezTo>
                <a:close/>
                <a:moveTo>
                  <a:pt x="2831826" y="82571"/>
                </a:moveTo>
                <a:lnTo>
                  <a:pt x="2831826" y="75523"/>
                </a:lnTo>
                <a:lnTo>
                  <a:pt x="2828022" y="75523"/>
                </a:lnTo>
                <a:lnTo>
                  <a:pt x="2828022" y="82571"/>
                </a:lnTo>
                <a:cubicBezTo>
                  <a:pt x="2828022" y="90001"/>
                  <a:pt x="2825157" y="90762"/>
                  <a:pt x="2824208" y="90762"/>
                </a:cubicBezTo>
                <a:cubicBezTo>
                  <a:pt x="2819446" y="90762"/>
                  <a:pt x="2819446" y="84952"/>
                  <a:pt x="2819446" y="84286"/>
                </a:cubicBezTo>
                <a:lnTo>
                  <a:pt x="2819446" y="59044"/>
                </a:lnTo>
                <a:cubicBezTo>
                  <a:pt x="2819446" y="53805"/>
                  <a:pt x="2819446" y="48758"/>
                  <a:pt x="2814683" y="44091"/>
                </a:cubicBezTo>
                <a:cubicBezTo>
                  <a:pt x="2809921" y="39233"/>
                  <a:pt x="2803251" y="37137"/>
                  <a:pt x="2797540" y="37137"/>
                </a:cubicBezTo>
                <a:cubicBezTo>
                  <a:pt x="2787057" y="37137"/>
                  <a:pt x="2778490" y="43137"/>
                  <a:pt x="2778490" y="51424"/>
                </a:cubicBezTo>
                <a:cubicBezTo>
                  <a:pt x="2778490" y="55330"/>
                  <a:pt x="2780397" y="57425"/>
                  <a:pt x="2784201" y="57425"/>
                </a:cubicBezTo>
                <a:cubicBezTo>
                  <a:pt x="2787057" y="57425"/>
                  <a:pt x="2789922" y="54854"/>
                  <a:pt x="2789922" y="51615"/>
                </a:cubicBezTo>
                <a:cubicBezTo>
                  <a:pt x="2789922" y="50092"/>
                  <a:pt x="2788964" y="45900"/>
                  <a:pt x="2783252" y="45805"/>
                </a:cubicBezTo>
                <a:cubicBezTo>
                  <a:pt x="2787057" y="41328"/>
                  <a:pt x="2792777" y="39994"/>
                  <a:pt x="2796582" y="39994"/>
                </a:cubicBezTo>
                <a:cubicBezTo>
                  <a:pt x="2803251" y="39994"/>
                  <a:pt x="2809921" y="44852"/>
                  <a:pt x="2809921" y="56187"/>
                </a:cubicBezTo>
                <a:lnTo>
                  <a:pt x="2809921" y="60760"/>
                </a:lnTo>
                <a:cubicBezTo>
                  <a:pt x="2804209" y="61235"/>
                  <a:pt x="2794684" y="61521"/>
                  <a:pt x="2787057" y="65427"/>
                </a:cubicBezTo>
                <a:cubicBezTo>
                  <a:pt x="2777532" y="69712"/>
                  <a:pt x="2774676" y="76285"/>
                  <a:pt x="2774676" y="81809"/>
                </a:cubicBezTo>
                <a:cubicBezTo>
                  <a:pt x="2774676" y="92096"/>
                  <a:pt x="2787057" y="95145"/>
                  <a:pt x="2794684" y="95145"/>
                </a:cubicBezTo>
                <a:cubicBezTo>
                  <a:pt x="2803251" y="95145"/>
                  <a:pt x="2808972" y="90096"/>
                  <a:pt x="2810869" y="84191"/>
                </a:cubicBezTo>
                <a:cubicBezTo>
                  <a:pt x="2811827" y="89239"/>
                  <a:pt x="2814683" y="94573"/>
                  <a:pt x="2821352" y="94573"/>
                </a:cubicBezTo>
                <a:cubicBezTo>
                  <a:pt x="2824208" y="94573"/>
                  <a:pt x="2831826" y="92763"/>
                  <a:pt x="2831826" y="82571"/>
                </a:cubicBezTo>
                <a:close/>
                <a:moveTo>
                  <a:pt x="2809921" y="76095"/>
                </a:moveTo>
                <a:cubicBezTo>
                  <a:pt x="2809921" y="88192"/>
                  <a:pt x="2801344" y="92477"/>
                  <a:pt x="2795633" y="92477"/>
                </a:cubicBezTo>
                <a:cubicBezTo>
                  <a:pt x="2788964" y="92477"/>
                  <a:pt x="2784201" y="88001"/>
                  <a:pt x="2784201" y="81619"/>
                </a:cubicBezTo>
                <a:cubicBezTo>
                  <a:pt x="2784201" y="74761"/>
                  <a:pt x="2789922" y="64188"/>
                  <a:pt x="2809921" y="63521"/>
                </a:cubicBezTo>
                <a:close/>
                <a:moveTo>
                  <a:pt x="2921365" y="13515"/>
                </a:moveTo>
                <a:cubicBezTo>
                  <a:pt x="2921365" y="8848"/>
                  <a:pt x="2916602" y="4657"/>
                  <a:pt x="2908984" y="4657"/>
                </a:cubicBezTo>
                <a:cubicBezTo>
                  <a:pt x="2900408" y="4657"/>
                  <a:pt x="2889934" y="11419"/>
                  <a:pt x="2889934" y="24755"/>
                </a:cubicBezTo>
                <a:lnTo>
                  <a:pt x="2889934" y="39328"/>
                </a:lnTo>
                <a:lnTo>
                  <a:pt x="2880409" y="39328"/>
                </a:lnTo>
                <a:lnTo>
                  <a:pt x="2880409" y="43233"/>
                </a:lnTo>
                <a:lnTo>
                  <a:pt x="2889934" y="43233"/>
                </a:lnTo>
                <a:lnTo>
                  <a:pt x="2889934" y="84191"/>
                </a:lnTo>
                <a:cubicBezTo>
                  <a:pt x="2889934" y="90001"/>
                  <a:pt x="2888976" y="90001"/>
                  <a:pt x="2880409" y="90001"/>
                </a:cubicBezTo>
                <a:lnTo>
                  <a:pt x="2880409" y="93811"/>
                </a:lnTo>
                <a:lnTo>
                  <a:pt x="2894697" y="93430"/>
                </a:lnTo>
                <a:cubicBezTo>
                  <a:pt x="2899459" y="93430"/>
                  <a:pt x="2905171" y="93430"/>
                  <a:pt x="2910882" y="93811"/>
                </a:cubicBezTo>
                <a:lnTo>
                  <a:pt x="2910882" y="90001"/>
                </a:lnTo>
                <a:lnTo>
                  <a:pt x="2908026" y="90001"/>
                </a:lnTo>
                <a:cubicBezTo>
                  <a:pt x="2898501" y="90001"/>
                  <a:pt x="2898501" y="88476"/>
                  <a:pt x="2898501" y="84000"/>
                </a:cubicBezTo>
                <a:lnTo>
                  <a:pt x="2898501" y="43233"/>
                </a:lnTo>
                <a:lnTo>
                  <a:pt x="2912789" y="43233"/>
                </a:lnTo>
                <a:lnTo>
                  <a:pt x="2912789" y="39328"/>
                </a:lnTo>
                <a:lnTo>
                  <a:pt x="2897552" y="39328"/>
                </a:lnTo>
                <a:lnTo>
                  <a:pt x="2897552" y="24659"/>
                </a:lnTo>
                <a:cubicBezTo>
                  <a:pt x="2897552" y="13515"/>
                  <a:pt x="2904222" y="7419"/>
                  <a:pt x="2908984" y="7419"/>
                </a:cubicBezTo>
                <a:cubicBezTo>
                  <a:pt x="2909933" y="7419"/>
                  <a:pt x="2911840" y="7419"/>
                  <a:pt x="2913747" y="8277"/>
                </a:cubicBezTo>
                <a:cubicBezTo>
                  <a:pt x="2911840" y="8848"/>
                  <a:pt x="2909933" y="10467"/>
                  <a:pt x="2909933" y="13610"/>
                </a:cubicBezTo>
                <a:cubicBezTo>
                  <a:pt x="2909933" y="16563"/>
                  <a:pt x="2911840" y="19135"/>
                  <a:pt x="2915644" y="19135"/>
                </a:cubicBezTo>
                <a:cubicBezTo>
                  <a:pt x="2918509" y="19135"/>
                  <a:pt x="2921365" y="16563"/>
                  <a:pt x="2921365" y="13515"/>
                </a:cubicBezTo>
                <a:close/>
                <a:moveTo>
                  <a:pt x="2973752" y="66760"/>
                </a:moveTo>
                <a:cubicBezTo>
                  <a:pt x="2973752" y="50567"/>
                  <a:pt x="2961372" y="37137"/>
                  <a:pt x="2946126" y="37137"/>
                </a:cubicBezTo>
                <a:cubicBezTo>
                  <a:pt x="2929932" y="37137"/>
                  <a:pt x="2917551" y="50948"/>
                  <a:pt x="2917551" y="66760"/>
                </a:cubicBezTo>
                <a:cubicBezTo>
                  <a:pt x="2917551" y="83143"/>
                  <a:pt x="2930890" y="95145"/>
                  <a:pt x="2946126" y="95145"/>
                </a:cubicBezTo>
                <a:cubicBezTo>
                  <a:pt x="2961372" y="95145"/>
                  <a:pt x="2973752" y="82857"/>
                  <a:pt x="2973752" y="66760"/>
                </a:cubicBezTo>
                <a:close/>
                <a:moveTo>
                  <a:pt x="2963269" y="65712"/>
                </a:moveTo>
                <a:cubicBezTo>
                  <a:pt x="2963269" y="70285"/>
                  <a:pt x="2963269" y="77142"/>
                  <a:pt x="2960414" y="82666"/>
                </a:cubicBezTo>
                <a:cubicBezTo>
                  <a:pt x="2957558" y="88381"/>
                  <a:pt x="2951847" y="92096"/>
                  <a:pt x="2946126" y="92096"/>
                </a:cubicBezTo>
                <a:cubicBezTo>
                  <a:pt x="2940415" y="92096"/>
                  <a:pt x="2934694" y="89335"/>
                  <a:pt x="2931839" y="83619"/>
                </a:cubicBezTo>
                <a:cubicBezTo>
                  <a:pt x="2928034" y="78094"/>
                  <a:pt x="2928034" y="70285"/>
                  <a:pt x="2928034" y="65712"/>
                </a:cubicBezTo>
                <a:cubicBezTo>
                  <a:pt x="2928034" y="60760"/>
                  <a:pt x="2928034" y="53996"/>
                  <a:pt x="2930890" y="48472"/>
                </a:cubicBezTo>
                <a:cubicBezTo>
                  <a:pt x="2934694" y="42662"/>
                  <a:pt x="2940415" y="39994"/>
                  <a:pt x="2946126" y="39994"/>
                </a:cubicBezTo>
                <a:cubicBezTo>
                  <a:pt x="2950889" y="39994"/>
                  <a:pt x="2956609" y="42757"/>
                  <a:pt x="2960414" y="48186"/>
                </a:cubicBezTo>
                <a:cubicBezTo>
                  <a:pt x="2963269" y="53616"/>
                  <a:pt x="2963269" y="60949"/>
                  <a:pt x="2963269" y="65712"/>
                </a:cubicBezTo>
                <a:close/>
                <a:moveTo>
                  <a:pt x="3023284" y="45614"/>
                </a:moveTo>
                <a:cubicBezTo>
                  <a:pt x="3023284" y="41614"/>
                  <a:pt x="3019471" y="37899"/>
                  <a:pt x="3013759" y="37899"/>
                </a:cubicBezTo>
                <a:cubicBezTo>
                  <a:pt x="3005183" y="37899"/>
                  <a:pt x="3000421" y="46377"/>
                  <a:pt x="2998514" y="51901"/>
                </a:cubicBezTo>
                <a:lnTo>
                  <a:pt x="2998514" y="37899"/>
                </a:lnTo>
                <a:lnTo>
                  <a:pt x="2981371" y="39328"/>
                </a:lnTo>
                <a:lnTo>
                  <a:pt x="2981371" y="43233"/>
                </a:lnTo>
                <a:cubicBezTo>
                  <a:pt x="2989947" y="43233"/>
                  <a:pt x="2990896" y="44091"/>
                  <a:pt x="2990896" y="50376"/>
                </a:cubicBezTo>
                <a:lnTo>
                  <a:pt x="2990896" y="84191"/>
                </a:lnTo>
                <a:cubicBezTo>
                  <a:pt x="2990896" y="90001"/>
                  <a:pt x="2989947" y="90001"/>
                  <a:pt x="2981371" y="90001"/>
                </a:cubicBezTo>
                <a:lnTo>
                  <a:pt x="2981371" y="93811"/>
                </a:lnTo>
                <a:lnTo>
                  <a:pt x="2995658" y="93430"/>
                </a:lnTo>
                <a:cubicBezTo>
                  <a:pt x="3000421" y="93430"/>
                  <a:pt x="3006132" y="93430"/>
                  <a:pt x="3011852" y="93811"/>
                </a:cubicBezTo>
                <a:lnTo>
                  <a:pt x="3011852" y="90001"/>
                </a:lnTo>
                <a:lnTo>
                  <a:pt x="3008997" y="90001"/>
                </a:lnTo>
                <a:cubicBezTo>
                  <a:pt x="2999472" y="90001"/>
                  <a:pt x="2999472" y="88476"/>
                  <a:pt x="2999472" y="84000"/>
                </a:cubicBezTo>
                <a:lnTo>
                  <a:pt x="2999472" y="64569"/>
                </a:lnTo>
                <a:cubicBezTo>
                  <a:pt x="2999472" y="51996"/>
                  <a:pt x="3004234" y="40756"/>
                  <a:pt x="3013759" y="40756"/>
                </a:cubicBezTo>
                <a:cubicBezTo>
                  <a:pt x="3014708" y="40756"/>
                  <a:pt x="3015657" y="40756"/>
                  <a:pt x="3015657" y="40851"/>
                </a:cubicBezTo>
                <a:cubicBezTo>
                  <a:pt x="3015657" y="41042"/>
                  <a:pt x="3012801" y="42471"/>
                  <a:pt x="3012801" y="45805"/>
                </a:cubicBezTo>
                <a:cubicBezTo>
                  <a:pt x="3012801" y="49329"/>
                  <a:pt x="3015657" y="51329"/>
                  <a:pt x="3017564" y="51329"/>
                </a:cubicBezTo>
                <a:cubicBezTo>
                  <a:pt x="3020419" y="51329"/>
                  <a:pt x="3023284" y="49615"/>
                  <a:pt x="3023284" y="45614"/>
                </a:cubicBezTo>
                <a:close/>
                <a:moveTo>
                  <a:pt x="3158532" y="51235"/>
                </a:moveTo>
                <a:cubicBezTo>
                  <a:pt x="3158532" y="27327"/>
                  <a:pt x="3141389" y="7419"/>
                  <a:pt x="3119483" y="7419"/>
                </a:cubicBezTo>
                <a:lnTo>
                  <a:pt x="3073765" y="7419"/>
                </a:lnTo>
                <a:lnTo>
                  <a:pt x="3073765" y="11419"/>
                </a:lnTo>
                <a:lnTo>
                  <a:pt x="3076621" y="11419"/>
                </a:lnTo>
                <a:cubicBezTo>
                  <a:pt x="3086146" y="11419"/>
                  <a:pt x="3086146" y="12753"/>
                  <a:pt x="3086146" y="17325"/>
                </a:cubicBezTo>
                <a:lnTo>
                  <a:pt x="3086146" y="84000"/>
                </a:lnTo>
                <a:cubicBezTo>
                  <a:pt x="3086146" y="88476"/>
                  <a:pt x="3086146" y="90001"/>
                  <a:pt x="3076621" y="90001"/>
                </a:cubicBezTo>
                <a:lnTo>
                  <a:pt x="3073765" y="90001"/>
                </a:lnTo>
                <a:lnTo>
                  <a:pt x="3073765" y="93811"/>
                </a:lnTo>
                <a:lnTo>
                  <a:pt x="3119483" y="93811"/>
                </a:lnTo>
                <a:cubicBezTo>
                  <a:pt x="3141389" y="93811"/>
                  <a:pt x="3158532" y="75047"/>
                  <a:pt x="3158532" y="51235"/>
                </a:cubicBezTo>
                <a:close/>
                <a:moveTo>
                  <a:pt x="3146151" y="51235"/>
                </a:moveTo>
                <a:cubicBezTo>
                  <a:pt x="3146151" y="65427"/>
                  <a:pt x="3143296" y="73046"/>
                  <a:pt x="3138533" y="79142"/>
                </a:cubicBezTo>
                <a:cubicBezTo>
                  <a:pt x="3136626" y="82571"/>
                  <a:pt x="3129008" y="90001"/>
                  <a:pt x="3116627" y="90001"/>
                </a:cubicBezTo>
                <a:lnTo>
                  <a:pt x="3103289" y="90001"/>
                </a:lnTo>
                <a:cubicBezTo>
                  <a:pt x="3097577" y="90001"/>
                  <a:pt x="3097577" y="89048"/>
                  <a:pt x="3097577" y="84952"/>
                </a:cubicBezTo>
                <a:lnTo>
                  <a:pt x="3097577" y="16468"/>
                </a:lnTo>
                <a:cubicBezTo>
                  <a:pt x="3097577" y="12276"/>
                  <a:pt x="3097577" y="11419"/>
                  <a:pt x="3103289" y="11419"/>
                </a:cubicBezTo>
                <a:lnTo>
                  <a:pt x="3116627" y="11419"/>
                </a:lnTo>
                <a:cubicBezTo>
                  <a:pt x="3124246" y="11419"/>
                  <a:pt x="3132822" y="14087"/>
                  <a:pt x="3139482" y="23135"/>
                </a:cubicBezTo>
                <a:cubicBezTo>
                  <a:pt x="3144244" y="30565"/>
                  <a:pt x="3146151" y="41423"/>
                  <a:pt x="3146151" y="51235"/>
                </a:cubicBezTo>
                <a:close/>
                <a:moveTo>
                  <a:pt x="3248071" y="70665"/>
                </a:moveTo>
                <a:cubicBezTo>
                  <a:pt x="3248071" y="59617"/>
                  <a:pt x="3237597" y="50281"/>
                  <a:pt x="3223309" y="48758"/>
                </a:cubicBezTo>
                <a:cubicBezTo>
                  <a:pt x="3235690" y="46186"/>
                  <a:pt x="3244257" y="38185"/>
                  <a:pt x="3244257" y="28850"/>
                </a:cubicBezTo>
                <a:cubicBezTo>
                  <a:pt x="3244257" y="17802"/>
                  <a:pt x="3232834" y="7419"/>
                  <a:pt x="3216640" y="7419"/>
                </a:cubicBezTo>
                <a:lnTo>
                  <a:pt x="3169964" y="7419"/>
                </a:lnTo>
                <a:lnTo>
                  <a:pt x="3169964" y="11419"/>
                </a:lnTo>
                <a:lnTo>
                  <a:pt x="3172819" y="11419"/>
                </a:lnTo>
                <a:cubicBezTo>
                  <a:pt x="3183302" y="11419"/>
                  <a:pt x="3183302" y="12753"/>
                  <a:pt x="3183302" y="17325"/>
                </a:cubicBezTo>
                <a:lnTo>
                  <a:pt x="3183302" y="84000"/>
                </a:lnTo>
                <a:cubicBezTo>
                  <a:pt x="3183302" y="88476"/>
                  <a:pt x="3183302" y="90001"/>
                  <a:pt x="3172819" y="90001"/>
                </a:cubicBezTo>
                <a:lnTo>
                  <a:pt x="3169964" y="90001"/>
                </a:lnTo>
                <a:lnTo>
                  <a:pt x="3169964" y="93811"/>
                </a:lnTo>
                <a:lnTo>
                  <a:pt x="3219496" y="93811"/>
                </a:lnTo>
                <a:cubicBezTo>
                  <a:pt x="3236639" y="93811"/>
                  <a:pt x="3248071" y="82571"/>
                  <a:pt x="3248071" y="70665"/>
                </a:cubicBezTo>
                <a:close/>
                <a:moveTo>
                  <a:pt x="3231876" y="28850"/>
                </a:moveTo>
                <a:cubicBezTo>
                  <a:pt x="3231876" y="36852"/>
                  <a:pt x="3226165" y="47520"/>
                  <a:pt x="3211877" y="47520"/>
                </a:cubicBezTo>
                <a:lnTo>
                  <a:pt x="3193776" y="47520"/>
                </a:lnTo>
                <a:lnTo>
                  <a:pt x="3193776" y="16468"/>
                </a:lnTo>
                <a:cubicBezTo>
                  <a:pt x="3193776" y="12276"/>
                  <a:pt x="3193776" y="11419"/>
                  <a:pt x="3199497" y="11419"/>
                </a:cubicBezTo>
                <a:lnTo>
                  <a:pt x="3215682" y="11419"/>
                </a:lnTo>
                <a:cubicBezTo>
                  <a:pt x="3228072" y="11419"/>
                  <a:pt x="3231876" y="22087"/>
                  <a:pt x="3231876" y="28850"/>
                </a:cubicBezTo>
                <a:close/>
                <a:moveTo>
                  <a:pt x="3234732" y="70665"/>
                </a:moveTo>
                <a:cubicBezTo>
                  <a:pt x="3234732" y="79523"/>
                  <a:pt x="3229021" y="90001"/>
                  <a:pt x="3215682" y="90001"/>
                </a:cubicBezTo>
                <a:lnTo>
                  <a:pt x="3199497" y="90001"/>
                </a:lnTo>
                <a:cubicBezTo>
                  <a:pt x="3193776" y="90001"/>
                  <a:pt x="3193776" y="89048"/>
                  <a:pt x="3193776" y="84952"/>
                </a:cubicBezTo>
                <a:lnTo>
                  <a:pt x="3193776" y="50376"/>
                </a:lnTo>
                <a:lnTo>
                  <a:pt x="3217589" y="50376"/>
                </a:lnTo>
                <a:cubicBezTo>
                  <a:pt x="3229969" y="50376"/>
                  <a:pt x="3234732" y="62187"/>
                  <a:pt x="3234732" y="70665"/>
                </a:cubicBezTo>
                <a:close/>
                <a:moveTo>
                  <a:pt x="3286171" y="93811"/>
                </a:moveTo>
                <a:lnTo>
                  <a:pt x="3286171" y="90001"/>
                </a:lnTo>
                <a:cubicBezTo>
                  <a:pt x="3277594" y="90001"/>
                  <a:pt x="3277594" y="89239"/>
                  <a:pt x="3277594" y="84286"/>
                </a:cubicBezTo>
                <a:lnTo>
                  <a:pt x="3277594" y="37899"/>
                </a:lnTo>
                <a:lnTo>
                  <a:pt x="3259502" y="39328"/>
                </a:lnTo>
                <a:lnTo>
                  <a:pt x="3259502" y="43233"/>
                </a:lnTo>
                <a:cubicBezTo>
                  <a:pt x="3268069" y="43233"/>
                  <a:pt x="3269027" y="43995"/>
                  <a:pt x="3269027" y="50281"/>
                </a:cubicBezTo>
                <a:lnTo>
                  <a:pt x="3269027" y="84191"/>
                </a:lnTo>
                <a:cubicBezTo>
                  <a:pt x="3269027" y="90001"/>
                  <a:pt x="3268069" y="90001"/>
                  <a:pt x="3259502" y="90001"/>
                </a:cubicBezTo>
                <a:lnTo>
                  <a:pt x="3259502" y="93811"/>
                </a:lnTo>
                <a:lnTo>
                  <a:pt x="3272832" y="93430"/>
                </a:lnTo>
                <a:cubicBezTo>
                  <a:pt x="3277594" y="93430"/>
                  <a:pt x="3282357" y="93716"/>
                  <a:pt x="3286171" y="93811"/>
                </a:cubicBezTo>
                <a:close/>
                <a:moveTo>
                  <a:pt x="3279501" y="17516"/>
                </a:moveTo>
                <a:cubicBezTo>
                  <a:pt x="3279501" y="14087"/>
                  <a:pt x="3276646" y="10753"/>
                  <a:pt x="3272832" y="10753"/>
                </a:cubicBezTo>
                <a:cubicBezTo>
                  <a:pt x="3268069" y="10753"/>
                  <a:pt x="3266172" y="14182"/>
                  <a:pt x="3266172" y="17516"/>
                </a:cubicBezTo>
                <a:cubicBezTo>
                  <a:pt x="3266172" y="20944"/>
                  <a:pt x="3269027" y="24183"/>
                  <a:pt x="3272832" y="24183"/>
                </a:cubicBezTo>
                <a:cubicBezTo>
                  <a:pt x="3276646" y="24183"/>
                  <a:pt x="3279501" y="20658"/>
                  <a:pt x="3279501" y="17516"/>
                </a:cubicBezTo>
                <a:close/>
                <a:moveTo>
                  <a:pt x="3331889" y="78190"/>
                </a:moveTo>
                <a:lnTo>
                  <a:pt x="3331889" y="70951"/>
                </a:lnTo>
                <a:lnTo>
                  <a:pt x="3329033" y="70951"/>
                </a:lnTo>
                <a:lnTo>
                  <a:pt x="3329033" y="77904"/>
                </a:lnTo>
                <a:cubicBezTo>
                  <a:pt x="3329033" y="87333"/>
                  <a:pt x="3325219" y="92096"/>
                  <a:pt x="3320457" y="92096"/>
                </a:cubicBezTo>
                <a:cubicBezTo>
                  <a:pt x="3311890" y="92096"/>
                  <a:pt x="3311890" y="80571"/>
                  <a:pt x="3311890" y="78381"/>
                </a:cubicBezTo>
                <a:lnTo>
                  <a:pt x="3311890" y="43233"/>
                </a:lnTo>
                <a:lnTo>
                  <a:pt x="3329982" y="43233"/>
                </a:lnTo>
                <a:lnTo>
                  <a:pt x="3329982" y="39328"/>
                </a:lnTo>
                <a:lnTo>
                  <a:pt x="3311890" y="39328"/>
                </a:lnTo>
                <a:lnTo>
                  <a:pt x="3311890" y="15991"/>
                </a:lnTo>
                <a:lnTo>
                  <a:pt x="3309034" y="15991"/>
                </a:lnTo>
                <a:cubicBezTo>
                  <a:pt x="3309034" y="26469"/>
                  <a:pt x="3305221" y="39994"/>
                  <a:pt x="3292840" y="40376"/>
                </a:cubicBezTo>
                <a:lnTo>
                  <a:pt x="3292840" y="43233"/>
                </a:lnTo>
                <a:lnTo>
                  <a:pt x="3303314" y="43233"/>
                </a:lnTo>
                <a:lnTo>
                  <a:pt x="3303314" y="78190"/>
                </a:lnTo>
                <a:cubicBezTo>
                  <a:pt x="3303314" y="93716"/>
                  <a:pt x="3314746" y="95145"/>
                  <a:pt x="3319508" y="95145"/>
                </a:cubicBezTo>
                <a:cubicBezTo>
                  <a:pt x="3328084" y="95145"/>
                  <a:pt x="3331889" y="86286"/>
                  <a:pt x="3331889" y="78190"/>
                </a:cubicBezTo>
                <a:close/>
                <a:moveTo>
                  <a:pt x="3429994" y="11419"/>
                </a:moveTo>
                <a:lnTo>
                  <a:pt x="3429994" y="7419"/>
                </a:lnTo>
                <a:lnTo>
                  <a:pt x="3414758" y="7800"/>
                </a:lnTo>
                <a:lnTo>
                  <a:pt x="3400471" y="7419"/>
                </a:lnTo>
                <a:lnTo>
                  <a:pt x="3400471" y="11419"/>
                </a:lnTo>
                <a:cubicBezTo>
                  <a:pt x="3412851" y="11419"/>
                  <a:pt x="3412851" y="17325"/>
                  <a:pt x="3412851" y="20754"/>
                </a:cubicBezTo>
                <a:lnTo>
                  <a:pt x="3412851" y="74761"/>
                </a:lnTo>
                <a:lnTo>
                  <a:pt x="3369040" y="9038"/>
                </a:lnTo>
                <a:cubicBezTo>
                  <a:pt x="3367133" y="7514"/>
                  <a:pt x="3367133" y="7419"/>
                  <a:pt x="3365226" y="7419"/>
                </a:cubicBezTo>
                <a:lnTo>
                  <a:pt x="3343321" y="7419"/>
                </a:lnTo>
                <a:lnTo>
                  <a:pt x="3343321" y="11419"/>
                </a:lnTo>
                <a:lnTo>
                  <a:pt x="3347134" y="11419"/>
                </a:lnTo>
                <a:cubicBezTo>
                  <a:pt x="3349032" y="11419"/>
                  <a:pt x="3351897" y="11515"/>
                  <a:pt x="3353794" y="11515"/>
                </a:cubicBezTo>
                <a:cubicBezTo>
                  <a:pt x="3356659" y="11992"/>
                  <a:pt x="3356659" y="12181"/>
                  <a:pt x="3356659" y="14562"/>
                </a:cubicBezTo>
                <a:lnTo>
                  <a:pt x="3356659" y="80571"/>
                </a:lnTo>
                <a:cubicBezTo>
                  <a:pt x="3356659" y="84000"/>
                  <a:pt x="3356659" y="90001"/>
                  <a:pt x="3343321" y="90001"/>
                </a:cubicBezTo>
                <a:lnTo>
                  <a:pt x="3343321" y="93811"/>
                </a:lnTo>
                <a:lnTo>
                  <a:pt x="3358557" y="93430"/>
                </a:lnTo>
                <a:lnTo>
                  <a:pt x="3372844" y="93811"/>
                </a:lnTo>
                <a:lnTo>
                  <a:pt x="3372844" y="90001"/>
                </a:lnTo>
                <a:cubicBezTo>
                  <a:pt x="3359515" y="90001"/>
                  <a:pt x="3359515" y="84000"/>
                  <a:pt x="3359515" y="80571"/>
                </a:cubicBezTo>
                <a:lnTo>
                  <a:pt x="3359515" y="14848"/>
                </a:lnTo>
                <a:cubicBezTo>
                  <a:pt x="3360464" y="15420"/>
                  <a:pt x="3360464" y="15516"/>
                  <a:pt x="3361422" y="16277"/>
                </a:cubicBezTo>
                <a:lnTo>
                  <a:pt x="3412851" y="92191"/>
                </a:lnTo>
                <a:cubicBezTo>
                  <a:pt x="3413809" y="93716"/>
                  <a:pt x="3413809" y="93811"/>
                  <a:pt x="3414758" y="93811"/>
                </a:cubicBezTo>
                <a:cubicBezTo>
                  <a:pt x="3416665" y="93811"/>
                  <a:pt x="3416665" y="92954"/>
                  <a:pt x="3416665" y="90573"/>
                </a:cubicBezTo>
                <a:lnTo>
                  <a:pt x="3416665" y="20754"/>
                </a:lnTo>
                <a:cubicBezTo>
                  <a:pt x="3416665" y="17325"/>
                  <a:pt x="3416665" y="11419"/>
                  <a:pt x="3429994" y="11419"/>
                </a:cubicBezTo>
                <a:close/>
                <a:moveTo>
                  <a:pt x="3486196" y="78856"/>
                </a:moveTo>
                <a:cubicBezTo>
                  <a:pt x="3486196" y="77428"/>
                  <a:pt x="3485247" y="77333"/>
                  <a:pt x="3484289" y="77333"/>
                </a:cubicBezTo>
                <a:cubicBezTo>
                  <a:pt x="3483340" y="77333"/>
                  <a:pt x="3483340" y="78094"/>
                  <a:pt x="3483340" y="79142"/>
                </a:cubicBezTo>
                <a:cubicBezTo>
                  <a:pt x="3478577" y="92096"/>
                  <a:pt x="3467146" y="92096"/>
                  <a:pt x="3466197" y="92096"/>
                </a:cubicBezTo>
                <a:cubicBezTo>
                  <a:pt x="3459527" y="92096"/>
                  <a:pt x="3454765" y="88381"/>
                  <a:pt x="3451909" y="83619"/>
                </a:cubicBezTo>
                <a:cubicBezTo>
                  <a:pt x="3448096" y="77428"/>
                  <a:pt x="3448096" y="69142"/>
                  <a:pt x="3448096" y="64664"/>
                </a:cubicBezTo>
                <a:lnTo>
                  <a:pt x="3483340" y="64664"/>
                </a:lnTo>
                <a:cubicBezTo>
                  <a:pt x="3486196" y="64664"/>
                  <a:pt x="3486196" y="64664"/>
                  <a:pt x="3486196" y="61998"/>
                </a:cubicBezTo>
                <a:cubicBezTo>
                  <a:pt x="3486196" y="49519"/>
                  <a:pt x="3479526" y="37137"/>
                  <a:pt x="3463332" y="37137"/>
                </a:cubicBezTo>
                <a:cubicBezTo>
                  <a:pt x="3449044" y="37137"/>
                  <a:pt x="3437622" y="50281"/>
                  <a:pt x="3437622" y="65998"/>
                </a:cubicBezTo>
                <a:cubicBezTo>
                  <a:pt x="3437622" y="82952"/>
                  <a:pt x="3450951" y="95145"/>
                  <a:pt x="3465239" y="95145"/>
                </a:cubicBezTo>
                <a:cubicBezTo>
                  <a:pt x="3480484" y="95145"/>
                  <a:pt x="3486196" y="81237"/>
                  <a:pt x="3486196" y="78856"/>
                </a:cubicBezTo>
                <a:close/>
                <a:moveTo>
                  <a:pt x="3477619" y="61998"/>
                </a:moveTo>
                <a:lnTo>
                  <a:pt x="3448096" y="61998"/>
                </a:lnTo>
                <a:cubicBezTo>
                  <a:pt x="3449044" y="43137"/>
                  <a:pt x="3459527" y="39994"/>
                  <a:pt x="3463332" y="39994"/>
                </a:cubicBezTo>
                <a:cubicBezTo>
                  <a:pt x="3476671" y="39994"/>
                  <a:pt x="3477619" y="57045"/>
                  <a:pt x="3477619" y="61998"/>
                </a:cubicBezTo>
                <a:close/>
                <a:moveTo>
                  <a:pt x="3531914" y="78190"/>
                </a:moveTo>
                <a:lnTo>
                  <a:pt x="3531914" y="70951"/>
                </a:lnTo>
                <a:lnTo>
                  <a:pt x="3529058" y="70951"/>
                </a:lnTo>
                <a:lnTo>
                  <a:pt x="3529058" y="77904"/>
                </a:lnTo>
                <a:cubicBezTo>
                  <a:pt x="3529058" y="87333"/>
                  <a:pt x="3525244" y="92096"/>
                  <a:pt x="3520482" y="92096"/>
                </a:cubicBezTo>
                <a:cubicBezTo>
                  <a:pt x="3511915" y="92096"/>
                  <a:pt x="3511915" y="80571"/>
                  <a:pt x="3511915" y="78381"/>
                </a:cubicBezTo>
                <a:lnTo>
                  <a:pt x="3511915" y="43233"/>
                </a:lnTo>
                <a:lnTo>
                  <a:pt x="3530007" y="43233"/>
                </a:lnTo>
                <a:lnTo>
                  <a:pt x="3530007" y="39328"/>
                </a:lnTo>
                <a:lnTo>
                  <a:pt x="3511915" y="39328"/>
                </a:lnTo>
                <a:lnTo>
                  <a:pt x="3511915" y="15991"/>
                </a:lnTo>
                <a:lnTo>
                  <a:pt x="3509059" y="15991"/>
                </a:lnTo>
                <a:cubicBezTo>
                  <a:pt x="3509059" y="26469"/>
                  <a:pt x="3505246" y="39994"/>
                  <a:pt x="3492865" y="40376"/>
                </a:cubicBezTo>
                <a:lnTo>
                  <a:pt x="3492865" y="43233"/>
                </a:lnTo>
                <a:lnTo>
                  <a:pt x="3503339" y="43233"/>
                </a:lnTo>
                <a:lnTo>
                  <a:pt x="3503339" y="78190"/>
                </a:lnTo>
                <a:cubicBezTo>
                  <a:pt x="3503339" y="93716"/>
                  <a:pt x="3514771" y="95145"/>
                  <a:pt x="3519533" y="95145"/>
                </a:cubicBezTo>
                <a:cubicBezTo>
                  <a:pt x="3528109" y="95145"/>
                  <a:pt x="3531914" y="86286"/>
                  <a:pt x="3531914" y="78190"/>
                </a:cubicBezTo>
                <a:close/>
                <a:moveTo>
                  <a:pt x="3633833" y="78761"/>
                </a:moveTo>
                <a:cubicBezTo>
                  <a:pt x="3633833" y="77428"/>
                  <a:pt x="3632884" y="77428"/>
                  <a:pt x="3631926" y="77428"/>
                </a:cubicBezTo>
                <a:cubicBezTo>
                  <a:pt x="3630977" y="77428"/>
                  <a:pt x="3630977" y="78094"/>
                  <a:pt x="3630019" y="78761"/>
                </a:cubicBezTo>
                <a:cubicBezTo>
                  <a:pt x="3627164" y="90573"/>
                  <a:pt x="3618597" y="92096"/>
                  <a:pt x="3613834" y="92096"/>
                </a:cubicBezTo>
                <a:cubicBezTo>
                  <a:pt x="3607165" y="92096"/>
                  <a:pt x="3595733" y="86667"/>
                  <a:pt x="3595733" y="66284"/>
                </a:cubicBezTo>
                <a:cubicBezTo>
                  <a:pt x="3595733" y="45614"/>
                  <a:pt x="3606207" y="40281"/>
                  <a:pt x="3612876" y="40281"/>
                </a:cubicBezTo>
                <a:cubicBezTo>
                  <a:pt x="3613834" y="40281"/>
                  <a:pt x="3622401" y="40376"/>
                  <a:pt x="3626215" y="45043"/>
                </a:cubicBezTo>
                <a:cubicBezTo>
                  <a:pt x="3621452" y="45329"/>
                  <a:pt x="3620494" y="49233"/>
                  <a:pt x="3620494" y="50853"/>
                </a:cubicBezTo>
                <a:cubicBezTo>
                  <a:pt x="3620494" y="54091"/>
                  <a:pt x="3623359" y="56663"/>
                  <a:pt x="3626215" y="56663"/>
                </a:cubicBezTo>
                <a:cubicBezTo>
                  <a:pt x="3630019" y="56663"/>
                  <a:pt x="3632884" y="54568"/>
                  <a:pt x="3632884" y="50662"/>
                </a:cubicBezTo>
                <a:cubicBezTo>
                  <a:pt x="3632884" y="42090"/>
                  <a:pt x="3622401" y="37137"/>
                  <a:pt x="3612876" y="37137"/>
                </a:cubicBezTo>
                <a:cubicBezTo>
                  <a:pt x="3597640" y="37137"/>
                  <a:pt x="3585259" y="50853"/>
                  <a:pt x="3585259" y="66474"/>
                </a:cubicBezTo>
                <a:cubicBezTo>
                  <a:pt x="3585259" y="82666"/>
                  <a:pt x="3598589" y="95145"/>
                  <a:pt x="3612876" y="95145"/>
                </a:cubicBezTo>
                <a:cubicBezTo>
                  <a:pt x="3630019" y="95145"/>
                  <a:pt x="3633833" y="79999"/>
                  <a:pt x="3633833" y="78761"/>
                </a:cubicBezTo>
                <a:close/>
                <a:moveTo>
                  <a:pt x="3673840" y="62092"/>
                </a:moveTo>
                <a:cubicBezTo>
                  <a:pt x="3673840" y="52282"/>
                  <a:pt x="3672882" y="36947"/>
                  <a:pt x="3665264" y="22660"/>
                </a:cubicBezTo>
                <a:cubicBezTo>
                  <a:pt x="3657646" y="7229"/>
                  <a:pt x="3647172" y="-1153"/>
                  <a:pt x="3646214" y="-1153"/>
                </a:cubicBezTo>
                <a:cubicBezTo>
                  <a:pt x="3645265" y="-1153"/>
                  <a:pt x="3644307" y="-487"/>
                  <a:pt x="3644307" y="179"/>
                </a:cubicBezTo>
                <a:cubicBezTo>
                  <a:pt x="3644307" y="656"/>
                  <a:pt x="3644307" y="847"/>
                  <a:pt x="3647172" y="3228"/>
                </a:cubicBezTo>
                <a:cubicBezTo>
                  <a:pt x="3659552" y="15705"/>
                  <a:pt x="3666222" y="35804"/>
                  <a:pt x="3666222" y="62092"/>
                </a:cubicBezTo>
                <a:cubicBezTo>
                  <a:pt x="3666222" y="83905"/>
                  <a:pt x="3662408" y="106003"/>
                  <a:pt x="3646214" y="122100"/>
                </a:cubicBezTo>
                <a:cubicBezTo>
                  <a:pt x="3644307" y="123624"/>
                  <a:pt x="3644307" y="123720"/>
                  <a:pt x="3644307" y="124195"/>
                </a:cubicBezTo>
                <a:cubicBezTo>
                  <a:pt x="3644307" y="124958"/>
                  <a:pt x="3645265" y="125529"/>
                  <a:pt x="3646214" y="125529"/>
                </a:cubicBezTo>
                <a:cubicBezTo>
                  <a:pt x="3647172" y="125529"/>
                  <a:pt x="3658594" y="116861"/>
                  <a:pt x="3666222" y="100859"/>
                </a:cubicBezTo>
                <a:cubicBezTo>
                  <a:pt x="3672882" y="86858"/>
                  <a:pt x="3673840" y="72855"/>
                  <a:pt x="3673840" y="62092"/>
                </a:cubicBezTo>
                <a:close/>
                <a:moveTo>
                  <a:pt x="3814808" y="36661"/>
                </a:moveTo>
                <a:lnTo>
                  <a:pt x="3812901" y="8277"/>
                </a:lnTo>
                <a:lnTo>
                  <a:pt x="3735752" y="8277"/>
                </a:lnTo>
                <a:lnTo>
                  <a:pt x="3733846" y="36661"/>
                </a:lnTo>
                <a:lnTo>
                  <a:pt x="3736701" y="36661"/>
                </a:lnTo>
                <a:cubicBezTo>
                  <a:pt x="3738608" y="16277"/>
                  <a:pt x="3740515" y="12086"/>
                  <a:pt x="3759565" y="12086"/>
                </a:cubicBezTo>
                <a:cubicBezTo>
                  <a:pt x="3761472" y="12086"/>
                  <a:pt x="3764327" y="12086"/>
                  <a:pt x="3766234" y="12467"/>
                </a:cubicBezTo>
                <a:cubicBezTo>
                  <a:pt x="3769090" y="12848"/>
                  <a:pt x="3769090" y="14182"/>
                  <a:pt x="3769090" y="17230"/>
                </a:cubicBezTo>
                <a:lnTo>
                  <a:pt x="3769090" y="83905"/>
                </a:lnTo>
                <a:cubicBezTo>
                  <a:pt x="3769090" y="88192"/>
                  <a:pt x="3769090" y="90001"/>
                  <a:pt x="3755751" y="90001"/>
                </a:cubicBezTo>
                <a:lnTo>
                  <a:pt x="3750040" y="90001"/>
                </a:lnTo>
                <a:lnTo>
                  <a:pt x="3750040" y="93811"/>
                </a:lnTo>
                <a:cubicBezTo>
                  <a:pt x="3755751" y="93430"/>
                  <a:pt x="3768132" y="93430"/>
                  <a:pt x="3773852" y="93430"/>
                </a:cubicBezTo>
                <a:cubicBezTo>
                  <a:pt x="3779564" y="93430"/>
                  <a:pt x="3792902" y="93430"/>
                  <a:pt x="3797665" y="93811"/>
                </a:cubicBezTo>
                <a:lnTo>
                  <a:pt x="3797665" y="90001"/>
                </a:lnTo>
                <a:lnTo>
                  <a:pt x="3792902" y="90001"/>
                </a:lnTo>
                <a:cubicBezTo>
                  <a:pt x="3779564" y="90001"/>
                  <a:pt x="3779564" y="88192"/>
                  <a:pt x="3779564" y="83905"/>
                </a:cubicBezTo>
                <a:lnTo>
                  <a:pt x="3779564" y="17230"/>
                </a:lnTo>
                <a:cubicBezTo>
                  <a:pt x="3779564" y="14658"/>
                  <a:pt x="3779564" y="12848"/>
                  <a:pt x="3782419" y="12467"/>
                </a:cubicBezTo>
                <a:cubicBezTo>
                  <a:pt x="3783377" y="12086"/>
                  <a:pt x="3787182" y="12086"/>
                  <a:pt x="3789089" y="12086"/>
                </a:cubicBezTo>
                <a:cubicBezTo>
                  <a:pt x="3808139" y="12086"/>
                  <a:pt x="3810046" y="16277"/>
                  <a:pt x="3811952" y="36661"/>
                </a:cubicBezTo>
                <a:close/>
                <a:moveTo>
                  <a:pt x="3887194" y="93811"/>
                </a:moveTo>
                <a:lnTo>
                  <a:pt x="3887194" y="90001"/>
                </a:lnTo>
                <a:cubicBezTo>
                  <a:pt x="3880534" y="90001"/>
                  <a:pt x="3877669" y="90001"/>
                  <a:pt x="3877669" y="86095"/>
                </a:cubicBezTo>
                <a:lnTo>
                  <a:pt x="3877669" y="61998"/>
                </a:lnTo>
                <a:cubicBezTo>
                  <a:pt x="3877669" y="51139"/>
                  <a:pt x="3877669" y="47138"/>
                  <a:pt x="3873865" y="42662"/>
                </a:cubicBezTo>
                <a:cubicBezTo>
                  <a:pt x="3871958" y="40376"/>
                  <a:pt x="3868144" y="37899"/>
                  <a:pt x="3860526" y="37899"/>
                </a:cubicBezTo>
                <a:cubicBezTo>
                  <a:pt x="3850052" y="37899"/>
                  <a:pt x="3844332" y="45423"/>
                  <a:pt x="3842434" y="50092"/>
                </a:cubicBezTo>
                <a:lnTo>
                  <a:pt x="3842434" y="50092"/>
                </a:lnTo>
                <a:lnTo>
                  <a:pt x="3842434" y="5991"/>
                </a:lnTo>
                <a:lnTo>
                  <a:pt x="3824333" y="7323"/>
                </a:lnTo>
                <a:lnTo>
                  <a:pt x="3824333" y="11419"/>
                </a:lnTo>
                <a:cubicBezTo>
                  <a:pt x="3832909" y="11419"/>
                  <a:pt x="3833858" y="12276"/>
                  <a:pt x="3833858" y="18373"/>
                </a:cubicBezTo>
                <a:lnTo>
                  <a:pt x="3833858" y="84191"/>
                </a:lnTo>
                <a:cubicBezTo>
                  <a:pt x="3833858" y="90001"/>
                  <a:pt x="3832909" y="90001"/>
                  <a:pt x="3824333" y="90001"/>
                </a:cubicBezTo>
                <a:lnTo>
                  <a:pt x="3824333" y="93811"/>
                </a:lnTo>
                <a:lnTo>
                  <a:pt x="3838621" y="93430"/>
                </a:lnTo>
                <a:lnTo>
                  <a:pt x="3851959" y="93811"/>
                </a:lnTo>
                <a:lnTo>
                  <a:pt x="3851959" y="90001"/>
                </a:lnTo>
                <a:cubicBezTo>
                  <a:pt x="3844332" y="90001"/>
                  <a:pt x="3842434" y="90001"/>
                  <a:pt x="3842434" y="84191"/>
                </a:cubicBezTo>
                <a:lnTo>
                  <a:pt x="3842434" y="60949"/>
                </a:lnTo>
                <a:cubicBezTo>
                  <a:pt x="3842434" y="47804"/>
                  <a:pt x="3851959" y="40661"/>
                  <a:pt x="3859577" y="40661"/>
                </a:cubicBezTo>
                <a:cubicBezTo>
                  <a:pt x="3867196" y="40661"/>
                  <a:pt x="3869102" y="47520"/>
                  <a:pt x="3869102" y="54663"/>
                </a:cubicBezTo>
                <a:lnTo>
                  <a:pt x="3869102" y="84191"/>
                </a:lnTo>
                <a:cubicBezTo>
                  <a:pt x="3869102" y="90001"/>
                  <a:pt x="3867196" y="90001"/>
                  <a:pt x="3858619" y="90001"/>
                </a:cubicBezTo>
                <a:lnTo>
                  <a:pt x="3858619" y="93811"/>
                </a:lnTo>
                <a:lnTo>
                  <a:pt x="3872907" y="93430"/>
                </a:lnTo>
                <a:close/>
                <a:moveTo>
                  <a:pt x="3942447" y="78761"/>
                </a:moveTo>
                <a:cubicBezTo>
                  <a:pt x="3942447" y="77428"/>
                  <a:pt x="3941489" y="77333"/>
                  <a:pt x="3940540" y="77333"/>
                </a:cubicBezTo>
                <a:cubicBezTo>
                  <a:pt x="3939582" y="77333"/>
                  <a:pt x="3939582" y="78094"/>
                  <a:pt x="3939582" y="79142"/>
                </a:cubicBezTo>
                <a:cubicBezTo>
                  <a:pt x="3934819" y="92096"/>
                  <a:pt x="3923397" y="92096"/>
                  <a:pt x="3922439" y="92096"/>
                </a:cubicBezTo>
                <a:cubicBezTo>
                  <a:pt x="3915769" y="92096"/>
                  <a:pt x="3911007" y="88286"/>
                  <a:pt x="3908151" y="83523"/>
                </a:cubicBezTo>
                <a:cubicBezTo>
                  <a:pt x="3904347" y="77428"/>
                  <a:pt x="3904347" y="69142"/>
                  <a:pt x="3904347" y="64664"/>
                </a:cubicBezTo>
                <a:lnTo>
                  <a:pt x="3939582" y="64664"/>
                </a:lnTo>
                <a:cubicBezTo>
                  <a:pt x="3942447" y="64664"/>
                  <a:pt x="3942447" y="64664"/>
                  <a:pt x="3942447" y="61998"/>
                </a:cubicBezTo>
                <a:cubicBezTo>
                  <a:pt x="3942447" y="49519"/>
                  <a:pt x="3935777" y="37137"/>
                  <a:pt x="3919583" y="37137"/>
                </a:cubicBezTo>
                <a:cubicBezTo>
                  <a:pt x="3905296" y="37137"/>
                  <a:pt x="3893864" y="50186"/>
                  <a:pt x="3893864" y="65998"/>
                </a:cubicBezTo>
                <a:cubicBezTo>
                  <a:pt x="3893864" y="82952"/>
                  <a:pt x="3907202" y="95145"/>
                  <a:pt x="3921490" y="95145"/>
                </a:cubicBezTo>
                <a:cubicBezTo>
                  <a:pt x="3936726" y="95145"/>
                  <a:pt x="3942447" y="81142"/>
                  <a:pt x="3942447" y="78761"/>
                </a:cubicBezTo>
                <a:close/>
                <a:moveTo>
                  <a:pt x="3933871" y="61998"/>
                </a:moveTo>
                <a:lnTo>
                  <a:pt x="3904347" y="61998"/>
                </a:lnTo>
                <a:cubicBezTo>
                  <a:pt x="3905296" y="43042"/>
                  <a:pt x="3915769" y="39994"/>
                  <a:pt x="3919583" y="39994"/>
                </a:cubicBezTo>
                <a:cubicBezTo>
                  <a:pt x="3932922" y="39994"/>
                  <a:pt x="3933871" y="57045"/>
                  <a:pt x="3933871" y="61998"/>
                </a:cubicBezTo>
                <a:close/>
                <a:moveTo>
                  <a:pt x="4049119" y="82571"/>
                </a:moveTo>
                <a:lnTo>
                  <a:pt x="4049119" y="75523"/>
                </a:lnTo>
                <a:lnTo>
                  <a:pt x="4046264" y="75523"/>
                </a:lnTo>
                <a:lnTo>
                  <a:pt x="4046264" y="82571"/>
                </a:lnTo>
                <a:cubicBezTo>
                  <a:pt x="4046264" y="90001"/>
                  <a:pt x="4042459" y="90667"/>
                  <a:pt x="4041501" y="90667"/>
                </a:cubicBezTo>
                <a:cubicBezTo>
                  <a:pt x="4037697" y="90667"/>
                  <a:pt x="4036739" y="84952"/>
                  <a:pt x="4036739" y="84286"/>
                </a:cubicBezTo>
                <a:lnTo>
                  <a:pt x="4036739" y="59044"/>
                </a:lnTo>
                <a:cubicBezTo>
                  <a:pt x="4036739" y="53805"/>
                  <a:pt x="4036739" y="48758"/>
                  <a:pt x="4031976" y="44091"/>
                </a:cubicBezTo>
                <a:cubicBezTo>
                  <a:pt x="4027214" y="39233"/>
                  <a:pt x="4021502" y="37137"/>
                  <a:pt x="4014833" y="37137"/>
                </a:cubicBezTo>
                <a:cubicBezTo>
                  <a:pt x="4004359" y="37137"/>
                  <a:pt x="3995783" y="43042"/>
                  <a:pt x="3995783" y="51424"/>
                </a:cubicBezTo>
                <a:cubicBezTo>
                  <a:pt x="3995783" y="55330"/>
                  <a:pt x="3998639" y="57329"/>
                  <a:pt x="4001494" y="57329"/>
                </a:cubicBezTo>
                <a:cubicBezTo>
                  <a:pt x="4005308" y="57329"/>
                  <a:pt x="4007215" y="54854"/>
                  <a:pt x="4007215" y="51615"/>
                </a:cubicBezTo>
                <a:cubicBezTo>
                  <a:pt x="4007215" y="50092"/>
                  <a:pt x="4007215" y="45900"/>
                  <a:pt x="4001494" y="45805"/>
                </a:cubicBezTo>
                <a:cubicBezTo>
                  <a:pt x="4004359" y="41328"/>
                  <a:pt x="4011019" y="39994"/>
                  <a:pt x="4014833" y="39994"/>
                </a:cubicBezTo>
                <a:cubicBezTo>
                  <a:pt x="4021502" y="39994"/>
                  <a:pt x="4028172" y="44852"/>
                  <a:pt x="4028172" y="56187"/>
                </a:cubicBezTo>
                <a:lnTo>
                  <a:pt x="4028172" y="60760"/>
                </a:lnTo>
                <a:cubicBezTo>
                  <a:pt x="4021502" y="61235"/>
                  <a:pt x="4012926" y="61521"/>
                  <a:pt x="4005308" y="65427"/>
                </a:cubicBezTo>
                <a:cubicBezTo>
                  <a:pt x="3995783" y="69712"/>
                  <a:pt x="3991969" y="76285"/>
                  <a:pt x="3991969" y="81809"/>
                </a:cubicBezTo>
                <a:cubicBezTo>
                  <a:pt x="3991969" y="92096"/>
                  <a:pt x="4004359" y="95145"/>
                  <a:pt x="4012926" y="95145"/>
                </a:cubicBezTo>
                <a:cubicBezTo>
                  <a:pt x="4020544" y="95145"/>
                  <a:pt x="4026265" y="90096"/>
                  <a:pt x="4029121" y="84191"/>
                </a:cubicBezTo>
                <a:cubicBezTo>
                  <a:pt x="4029121" y="89239"/>
                  <a:pt x="4032934" y="94573"/>
                  <a:pt x="4038646" y="94573"/>
                </a:cubicBezTo>
                <a:cubicBezTo>
                  <a:pt x="4041501" y="94573"/>
                  <a:pt x="4049119" y="92763"/>
                  <a:pt x="4049119" y="82571"/>
                </a:cubicBezTo>
                <a:close/>
                <a:moveTo>
                  <a:pt x="4028172" y="76095"/>
                </a:moveTo>
                <a:cubicBezTo>
                  <a:pt x="4028172" y="88192"/>
                  <a:pt x="4018647" y="92477"/>
                  <a:pt x="4013884" y="92477"/>
                </a:cubicBezTo>
                <a:cubicBezTo>
                  <a:pt x="4007215" y="92477"/>
                  <a:pt x="4002452" y="88001"/>
                  <a:pt x="4002452" y="81619"/>
                </a:cubicBezTo>
                <a:cubicBezTo>
                  <a:pt x="4002452" y="74761"/>
                  <a:pt x="4007215" y="64188"/>
                  <a:pt x="4028172" y="63521"/>
                </a:cubicBezTo>
                <a:close/>
                <a:moveTo>
                  <a:pt x="4104372" y="78761"/>
                </a:moveTo>
                <a:cubicBezTo>
                  <a:pt x="4104372" y="77428"/>
                  <a:pt x="4102465" y="77428"/>
                  <a:pt x="4102465" y="77428"/>
                </a:cubicBezTo>
                <a:cubicBezTo>
                  <a:pt x="4101507" y="77428"/>
                  <a:pt x="4100558" y="78094"/>
                  <a:pt x="4100558" y="78761"/>
                </a:cubicBezTo>
                <a:cubicBezTo>
                  <a:pt x="4096744" y="90573"/>
                  <a:pt x="4089126" y="92096"/>
                  <a:pt x="4084364" y="92096"/>
                </a:cubicBezTo>
                <a:cubicBezTo>
                  <a:pt x="4077694" y="92096"/>
                  <a:pt x="4066272" y="86667"/>
                  <a:pt x="4066272" y="66284"/>
                </a:cubicBezTo>
                <a:cubicBezTo>
                  <a:pt x="4066272" y="45614"/>
                  <a:pt x="4076746" y="40281"/>
                  <a:pt x="4083415" y="40281"/>
                </a:cubicBezTo>
                <a:cubicBezTo>
                  <a:pt x="4084364" y="40281"/>
                  <a:pt x="4092940" y="40376"/>
                  <a:pt x="4096744" y="45043"/>
                </a:cubicBezTo>
                <a:cubicBezTo>
                  <a:pt x="4091982" y="45329"/>
                  <a:pt x="4091033" y="49233"/>
                  <a:pt x="4091033" y="50853"/>
                </a:cubicBezTo>
                <a:cubicBezTo>
                  <a:pt x="4091033" y="54091"/>
                  <a:pt x="4092940" y="56663"/>
                  <a:pt x="4096744" y="56663"/>
                </a:cubicBezTo>
                <a:cubicBezTo>
                  <a:pt x="4099609" y="56663"/>
                  <a:pt x="4102465" y="54568"/>
                  <a:pt x="4102465" y="50662"/>
                </a:cubicBezTo>
                <a:cubicBezTo>
                  <a:pt x="4102465" y="42090"/>
                  <a:pt x="4092940" y="37137"/>
                  <a:pt x="4083415" y="37137"/>
                </a:cubicBezTo>
                <a:cubicBezTo>
                  <a:pt x="4067221" y="37137"/>
                  <a:pt x="4055789" y="50853"/>
                  <a:pt x="4055789" y="66474"/>
                </a:cubicBezTo>
                <a:cubicBezTo>
                  <a:pt x="4055789" y="82666"/>
                  <a:pt x="4068169" y="95145"/>
                  <a:pt x="4083415" y="95145"/>
                </a:cubicBezTo>
                <a:cubicBezTo>
                  <a:pt x="4099609" y="95145"/>
                  <a:pt x="4104372" y="79999"/>
                  <a:pt x="4104372" y="78761"/>
                </a:cubicBezTo>
                <a:close/>
                <a:moveTo>
                  <a:pt x="4149132" y="78190"/>
                </a:moveTo>
                <a:lnTo>
                  <a:pt x="4149132" y="70951"/>
                </a:lnTo>
                <a:lnTo>
                  <a:pt x="4146276" y="70951"/>
                </a:lnTo>
                <a:lnTo>
                  <a:pt x="4146276" y="77904"/>
                </a:lnTo>
                <a:cubicBezTo>
                  <a:pt x="4146276" y="87333"/>
                  <a:pt x="4142472" y="92096"/>
                  <a:pt x="4137709" y="92096"/>
                </a:cubicBezTo>
                <a:cubicBezTo>
                  <a:pt x="4129133" y="92096"/>
                  <a:pt x="4129133" y="80571"/>
                  <a:pt x="4129133" y="78381"/>
                </a:cubicBezTo>
                <a:lnTo>
                  <a:pt x="4129133" y="43233"/>
                </a:lnTo>
                <a:lnTo>
                  <a:pt x="4147234" y="43233"/>
                </a:lnTo>
                <a:lnTo>
                  <a:pt x="4147234" y="39328"/>
                </a:lnTo>
                <a:lnTo>
                  <a:pt x="4129133" y="39328"/>
                </a:lnTo>
                <a:lnTo>
                  <a:pt x="4129133" y="15991"/>
                </a:lnTo>
                <a:lnTo>
                  <a:pt x="4126277" y="15991"/>
                </a:lnTo>
                <a:cubicBezTo>
                  <a:pt x="4126277" y="26469"/>
                  <a:pt x="4122464" y="39994"/>
                  <a:pt x="4110083" y="40376"/>
                </a:cubicBezTo>
                <a:lnTo>
                  <a:pt x="4110083" y="43233"/>
                </a:lnTo>
                <a:lnTo>
                  <a:pt x="4120557" y="43233"/>
                </a:lnTo>
                <a:lnTo>
                  <a:pt x="4120557" y="78190"/>
                </a:lnTo>
                <a:cubicBezTo>
                  <a:pt x="4120557" y="93716"/>
                  <a:pt x="4131989" y="95145"/>
                  <a:pt x="4136751" y="95145"/>
                </a:cubicBezTo>
                <a:cubicBezTo>
                  <a:pt x="4146276" y="95145"/>
                  <a:pt x="4149132" y="86286"/>
                  <a:pt x="4149132" y="78190"/>
                </a:cubicBezTo>
                <a:close/>
                <a:moveTo>
                  <a:pt x="4224383" y="93811"/>
                </a:moveTo>
                <a:lnTo>
                  <a:pt x="4224383" y="90001"/>
                </a:lnTo>
                <a:cubicBezTo>
                  <a:pt x="4214858" y="90001"/>
                  <a:pt x="4214858" y="89048"/>
                  <a:pt x="4214858" y="82857"/>
                </a:cubicBezTo>
                <a:lnTo>
                  <a:pt x="4214858" y="37899"/>
                </a:lnTo>
                <a:lnTo>
                  <a:pt x="4195808" y="39328"/>
                </a:lnTo>
                <a:lnTo>
                  <a:pt x="4195808" y="43233"/>
                </a:lnTo>
                <a:cubicBezTo>
                  <a:pt x="4204384" y="43233"/>
                  <a:pt x="4205333" y="44091"/>
                  <a:pt x="4205333" y="50376"/>
                </a:cubicBezTo>
                <a:lnTo>
                  <a:pt x="4205333" y="72855"/>
                </a:lnTo>
                <a:cubicBezTo>
                  <a:pt x="4205333" y="83905"/>
                  <a:pt x="4199622" y="92477"/>
                  <a:pt x="4190097" y="92477"/>
                </a:cubicBezTo>
                <a:cubicBezTo>
                  <a:pt x="4179614" y="92477"/>
                  <a:pt x="4179614" y="86572"/>
                  <a:pt x="4179614" y="79810"/>
                </a:cubicBezTo>
                <a:lnTo>
                  <a:pt x="4179614" y="37899"/>
                </a:lnTo>
                <a:lnTo>
                  <a:pt x="4160564" y="39328"/>
                </a:lnTo>
                <a:lnTo>
                  <a:pt x="4160564" y="43233"/>
                </a:lnTo>
                <a:cubicBezTo>
                  <a:pt x="4170089" y="43233"/>
                  <a:pt x="4170089" y="43709"/>
                  <a:pt x="4170089" y="54854"/>
                </a:cubicBezTo>
                <a:lnTo>
                  <a:pt x="4170089" y="73904"/>
                </a:lnTo>
                <a:cubicBezTo>
                  <a:pt x="4170089" y="83714"/>
                  <a:pt x="4170089" y="95145"/>
                  <a:pt x="4190097" y="95145"/>
                </a:cubicBezTo>
                <a:cubicBezTo>
                  <a:pt x="4196757" y="95145"/>
                  <a:pt x="4202478" y="91716"/>
                  <a:pt x="4206282" y="83905"/>
                </a:cubicBezTo>
                <a:lnTo>
                  <a:pt x="4206282" y="95145"/>
                </a:lnTo>
                <a:close/>
                <a:moveTo>
                  <a:pt x="4288203" y="82571"/>
                </a:moveTo>
                <a:lnTo>
                  <a:pt x="4288203" y="75523"/>
                </a:lnTo>
                <a:lnTo>
                  <a:pt x="4284389" y="75523"/>
                </a:lnTo>
                <a:lnTo>
                  <a:pt x="4284389" y="82571"/>
                </a:lnTo>
                <a:cubicBezTo>
                  <a:pt x="4284389" y="90001"/>
                  <a:pt x="4281533" y="90762"/>
                  <a:pt x="4280584" y="90762"/>
                </a:cubicBezTo>
                <a:cubicBezTo>
                  <a:pt x="4275822" y="90762"/>
                  <a:pt x="4275822" y="84952"/>
                  <a:pt x="4275822" y="84286"/>
                </a:cubicBezTo>
                <a:lnTo>
                  <a:pt x="4275822" y="59044"/>
                </a:lnTo>
                <a:cubicBezTo>
                  <a:pt x="4275822" y="53805"/>
                  <a:pt x="4275822" y="48758"/>
                  <a:pt x="4271059" y="44091"/>
                </a:cubicBezTo>
                <a:cubicBezTo>
                  <a:pt x="4266297" y="39233"/>
                  <a:pt x="4259628" y="37137"/>
                  <a:pt x="4253907" y="37137"/>
                </a:cubicBezTo>
                <a:cubicBezTo>
                  <a:pt x="4243433" y="37137"/>
                  <a:pt x="4234857" y="43137"/>
                  <a:pt x="4234857" y="51424"/>
                </a:cubicBezTo>
                <a:cubicBezTo>
                  <a:pt x="4234857" y="55330"/>
                  <a:pt x="4236764" y="57425"/>
                  <a:pt x="4240578" y="57425"/>
                </a:cubicBezTo>
                <a:cubicBezTo>
                  <a:pt x="4243433" y="57425"/>
                  <a:pt x="4246289" y="54854"/>
                  <a:pt x="4246289" y="51615"/>
                </a:cubicBezTo>
                <a:cubicBezTo>
                  <a:pt x="4246289" y="50092"/>
                  <a:pt x="4245340" y="45900"/>
                  <a:pt x="4239619" y="45805"/>
                </a:cubicBezTo>
                <a:cubicBezTo>
                  <a:pt x="4243433" y="41328"/>
                  <a:pt x="4249144" y="39994"/>
                  <a:pt x="4252958" y="39994"/>
                </a:cubicBezTo>
                <a:cubicBezTo>
                  <a:pt x="4259628" y="39994"/>
                  <a:pt x="4266297" y="44852"/>
                  <a:pt x="4266297" y="56187"/>
                </a:cubicBezTo>
                <a:lnTo>
                  <a:pt x="4266297" y="60760"/>
                </a:lnTo>
                <a:cubicBezTo>
                  <a:pt x="4260576" y="61235"/>
                  <a:pt x="4251051" y="61521"/>
                  <a:pt x="4243433" y="65427"/>
                </a:cubicBezTo>
                <a:cubicBezTo>
                  <a:pt x="4233908" y="69712"/>
                  <a:pt x="4231053" y="76285"/>
                  <a:pt x="4231053" y="81809"/>
                </a:cubicBezTo>
                <a:cubicBezTo>
                  <a:pt x="4231053" y="92096"/>
                  <a:pt x="4243433" y="95145"/>
                  <a:pt x="4251051" y="95145"/>
                </a:cubicBezTo>
                <a:cubicBezTo>
                  <a:pt x="4259628" y="95145"/>
                  <a:pt x="4265339" y="90096"/>
                  <a:pt x="4267246" y="84191"/>
                </a:cubicBezTo>
                <a:cubicBezTo>
                  <a:pt x="4268194" y="89239"/>
                  <a:pt x="4271059" y="94573"/>
                  <a:pt x="4277719" y="94573"/>
                </a:cubicBezTo>
                <a:cubicBezTo>
                  <a:pt x="4280584" y="94573"/>
                  <a:pt x="4288203" y="92763"/>
                  <a:pt x="4288203" y="82571"/>
                </a:cubicBezTo>
                <a:close/>
                <a:moveTo>
                  <a:pt x="4266297" y="76095"/>
                </a:moveTo>
                <a:cubicBezTo>
                  <a:pt x="4266297" y="88192"/>
                  <a:pt x="4257721" y="92477"/>
                  <a:pt x="4252009" y="92477"/>
                </a:cubicBezTo>
                <a:cubicBezTo>
                  <a:pt x="4245340" y="92477"/>
                  <a:pt x="4240578" y="88001"/>
                  <a:pt x="4240578" y="81619"/>
                </a:cubicBezTo>
                <a:cubicBezTo>
                  <a:pt x="4240578" y="74761"/>
                  <a:pt x="4246289" y="64188"/>
                  <a:pt x="4266297" y="63521"/>
                </a:cubicBezTo>
                <a:close/>
                <a:moveTo>
                  <a:pt x="4322489" y="93811"/>
                </a:moveTo>
                <a:lnTo>
                  <a:pt x="4322489" y="90001"/>
                </a:lnTo>
                <a:cubicBezTo>
                  <a:pt x="4313922" y="90001"/>
                  <a:pt x="4312015" y="90001"/>
                  <a:pt x="4312015" y="84191"/>
                </a:cubicBezTo>
                <a:lnTo>
                  <a:pt x="4312015" y="5991"/>
                </a:lnTo>
                <a:lnTo>
                  <a:pt x="4293914" y="7419"/>
                </a:lnTo>
                <a:lnTo>
                  <a:pt x="4293914" y="11419"/>
                </a:lnTo>
                <a:cubicBezTo>
                  <a:pt x="4302490" y="11419"/>
                  <a:pt x="4304397" y="12276"/>
                  <a:pt x="4304397" y="18373"/>
                </a:cubicBezTo>
                <a:lnTo>
                  <a:pt x="4304397" y="84191"/>
                </a:lnTo>
                <a:cubicBezTo>
                  <a:pt x="4304397" y="90001"/>
                  <a:pt x="4302490" y="90001"/>
                  <a:pt x="4293914" y="90001"/>
                </a:cubicBezTo>
                <a:lnTo>
                  <a:pt x="4293914" y="93811"/>
                </a:lnTo>
                <a:lnTo>
                  <a:pt x="4308201" y="93430"/>
                </a:lnTo>
                <a:close/>
              </a:path>
            </a:pathLst>
          </a:custGeom>
          <a:solidFill>
            <a:srgbClr val="000000"/>
          </a:solidFill>
          <a:ln w="12713" cap="flat">
            <a:noFill/>
            <a:prstDash val="solid"/>
            <a:miter/>
          </a:ln>
        </p:spPr>
        <p:txBody>
          <a:bodyPr rtlCol="0" anchor="ctr"/>
          <a:lstStyle/>
          <a:p>
            <a:endParaRPr lang="en-AE"/>
          </a:p>
        </p:txBody>
      </p:sp>
      <p:sp>
        <p:nvSpPr>
          <p:cNvPr id="402" name="Freeform: Shape 401">
            <a:extLst>
              <a:ext uri="{FF2B5EF4-FFF2-40B4-BE49-F238E27FC236}">
                <a16:creationId xmlns:a16="http://schemas.microsoft.com/office/drawing/2014/main" id="{61132E8B-3883-7855-2BAB-A81A4DB7B383}"/>
              </a:ext>
            </a:extLst>
          </p:cNvPr>
          <p:cNvSpPr/>
          <p:nvPr/>
        </p:nvSpPr>
        <p:spPr>
          <a:xfrm>
            <a:off x="2104438" y="5082288"/>
            <a:ext cx="1606564" cy="181016"/>
          </a:xfrm>
          <a:custGeom>
            <a:avLst/>
            <a:gdLst>
              <a:gd name="connsiteX0" fmla="*/ 50535 w 1022039"/>
              <a:gd name="connsiteY0" fmla="*/ 88001 h 115156"/>
              <a:gd name="connsiteX1" fmla="*/ 50535 w 1022039"/>
              <a:gd name="connsiteY1" fmla="*/ 84095 h 115156"/>
              <a:gd name="connsiteX2" fmla="*/ 40052 w 1022039"/>
              <a:gd name="connsiteY2" fmla="*/ 76952 h 115156"/>
              <a:gd name="connsiteX3" fmla="*/ 40052 w 1022039"/>
              <a:gd name="connsiteY3" fmla="*/ 181 h 115156"/>
              <a:gd name="connsiteX4" fmla="*/ 21960 w 1022039"/>
              <a:gd name="connsiteY4" fmla="*/ 1514 h 115156"/>
              <a:gd name="connsiteX5" fmla="*/ 21960 w 1022039"/>
              <a:gd name="connsiteY5" fmla="*/ 5514 h 115156"/>
              <a:gd name="connsiteX6" fmla="*/ 32434 w 1022039"/>
              <a:gd name="connsiteY6" fmla="*/ 12468 h 115156"/>
              <a:gd name="connsiteX7" fmla="*/ 32434 w 1022039"/>
              <a:gd name="connsiteY7" fmla="*/ 39900 h 115156"/>
              <a:gd name="connsiteX8" fmla="*/ 16240 w 1022039"/>
              <a:gd name="connsiteY8" fmla="*/ 31994 h 115156"/>
              <a:gd name="connsiteX9" fmla="*/ -12335 w 1022039"/>
              <a:gd name="connsiteY9" fmla="*/ 60760 h 115156"/>
              <a:gd name="connsiteX10" fmla="*/ 14342 w 1022039"/>
              <a:gd name="connsiteY10" fmla="*/ 89335 h 115156"/>
              <a:gd name="connsiteX11" fmla="*/ 31485 w 1022039"/>
              <a:gd name="connsiteY11" fmla="*/ 80952 h 115156"/>
              <a:gd name="connsiteX12" fmla="*/ 31485 w 1022039"/>
              <a:gd name="connsiteY12" fmla="*/ 89335 h 115156"/>
              <a:gd name="connsiteX13" fmla="*/ 31485 w 1022039"/>
              <a:gd name="connsiteY13" fmla="*/ 73047 h 115156"/>
              <a:gd name="connsiteX14" fmla="*/ 30527 w 1022039"/>
              <a:gd name="connsiteY14" fmla="*/ 77714 h 115156"/>
              <a:gd name="connsiteX15" fmla="*/ 15291 w 1022039"/>
              <a:gd name="connsiteY15" fmla="*/ 86667 h 115156"/>
              <a:gd name="connsiteX16" fmla="*/ 1952 w 1022039"/>
              <a:gd name="connsiteY16" fmla="*/ 78476 h 115156"/>
              <a:gd name="connsiteX17" fmla="*/ -1852 w 1022039"/>
              <a:gd name="connsiteY17" fmla="*/ 60855 h 115156"/>
              <a:gd name="connsiteX18" fmla="*/ 1952 w 1022039"/>
              <a:gd name="connsiteY18" fmla="*/ 42852 h 115156"/>
              <a:gd name="connsiteX19" fmla="*/ 16240 w 1022039"/>
              <a:gd name="connsiteY19" fmla="*/ 34852 h 115156"/>
              <a:gd name="connsiteX20" fmla="*/ 30527 w 1022039"/>
              <a:gd name="connsiteY20" fmla="*/ 42377 h 115156"/>
              <a:gd name="connsiteX21" fmla="*/ 31485 w 1022039"/>
              <a:gd name="connsiteY21" fmla="*/ 47044 h 115156"/>
              <a:gd name="connsiteX22" fmla="*/ 106727 w 1022039"/>
              <a:gd name="connsiteY22" fmla="*/ 72952 h 115156"/>
              <a:gd name="connsiteX23" fmla="*/ 104830 w 1022039"/>
              <a:gd name="connsiteY23" fmla="*/ 71427 h 115156"/>
              <a:gd name="connsiteX24" fmla="*/ 102923 w 1022039"/>
              <a:gd name="connsiteY24" fmla="*/ 73238 h 115156"/>
              <a:gd name="connsiteX25" fmla="*/ 85780 w 1022039"/>
              <a:gd name="connsiteY25" fmla="*/ 86192 h 115156"/>
              <a:gd name="connsiteX26" fmla="*/ 71492 w 1022039"/>
              <a:gd name="connsiteY26" fmla="*/ 77714 h 115156"/>
              <a:gd name="connsiteX27" fmla="*/ 67679 w 1022039"/>
              <a:gd name="connsiteY27" fmla="*/ 58760 h 115156"/>
              <a:gd name="connsiteX28" fmla="*/ 102923 w 1022039"/>
              <a:gd name="connsiteY28" fmla="*/ 58760 h 115156"/>
              <a:gd name="connsiteX29" fmla="*/ 106727 w 1022039"/>
              <a:gd name="connsiteY29" fmla="*/ 56092 h 115156"/>
              <a:gd name="connsiteX30" fmla="*/ 83873 w 1022039"/>
              <a:gd name="connsiteY30" fmla="*/ 31232 h 115156"/>
              <a:gd name="connsiteX31" fmla="*/ 57205 w 1022039"/>
              <a:gd name="connsiteY31" fmla="*/ 60093 h 115156"/>
              <a:gd name="connsiteX32" fmla="*/ 85780 w 1022039"/>
              <a:gd name="connsiteY32" fmla="*/ 89335 h 115156"/>
              <a:gd name="connsiteX33" fmla="*/ 106727 w 1022039"/>
              <a:gd name="connsiteY33" fmla="*/ 72952 h 115156"/>
              <a:gd name="connsiteX34" fmla="*/ 98160 w 1022039"/>
              <a:gd name="connsiteY34" fmla="*/ 56092 h 115156"/>
              <a:gd name="connsiteX35" fmla="*/ 67679 w 1022039"/>
              <a:gd name="connsiteY35" fmla="*/ 56092 h 115156"/>
              <a:gd name="connsiteX36" fmla="*/ 83873 w 1022039"/>
              <a:gd name="connsiteY36" fmla="*/ 34089 h 115156"/>
              <a:gd name="connsiteX37" fmla="*/ 98160 w 1022039"/>
              <a:gd name="connsiteY37" fmla="*/ 56092 h 115156"/>
              <a:gd name="connsiteX38" fmla="*/ 155310 w 1022039"/>
              <a:gd name="connsiteY38" fmla="*/ 71713 h 115156"/>
              <a:gd name="connsiteX39" fmla="*/ 150548 w 1022039"/>
              <a:gd name="connsiteY39" fmla="*/ 59712 h 115156"/>
              <a:gd name="connsiteX40" fmla="*/ 136260 w 1022039"/>
              <a:gd name="connsiteY40" fmla="*/ 53711 h 115156"/>
              <a:gd name="connsiteX41" fmla="*/ 120066 w 1022039"/>
              <a:gd name="connsiteY41" fmla="*/ 43329 h 115156"/>
              <a:gd name="connsiteX42" fmla="*/ 134354 w 1022039"/>
              <a:gd name="connsiteY42" fmla="*/ 33613 h 115156"/>
              <a:gd name="connsiteX43" fmla="*/ 149590 w 1022039"/>
              <a:gd name="connsiteY43" fmla="*/ 48949 h 115156"/>
              <a:gd name="connsiteX44" fmla="*/ 150548 w 1022039"/>
              <a:gd name="connsiteY44" fmla="*/ 50187 h 115156"/>
              <a:gd name="connsiteX45" fmla="*/ 152455 w 1022039"/>
              <a:gd name="connsiteY45" fmla="*/ 47044 h 115156"/>
              <a:gd name="connsiteX46" fmla="*/ 152455 w 1022039"/>
              <a:gd name="connsiteY46" fmla="*/ 34375 h 115156"/>
              <a:gd name="connsiteX47" fmla="*/ 151497 w 1022039"/>
              <a:gd name="connsiteY47" fmla="*/ 31232 h 115156"/>
              <a:gd name="connsiteX48" fmla="*/ 148641 w 1022039"/>
              <a:gd name="connsiteY48" fmla="*/ 32757 h 115156"/>
              <a:gd name="connsiteX49" fmla="*/ 146734 w 1022039"/>
              <a:gd name="connsiteY49" fmla="*/ 34852 h 115156"/>
              <a:gd name="connsiteX50" fmla="*/ 134354 w 1022039"/>
              <a:gd name="connsiteY50" fmla="*/ 31232 h 115156"/>
              <a:gd name="connsiteX51" fmla="*/ 114355 w 1022039"/>
              <a:gd name="connsiteY51" fmla="*/ 46853 h 115156"/>
              <a:gd name="connsiteX52" fmla="*/ 120066 w 1022039"/>
              <a:gd name="connsiteY52" fmla="*/ 57617 h 115156"/>
              <a:gd name="connsiteX53" fmla="*/ 136260 w 1022039"/>
              <a:gd name="connsiteY53" fmla="*/ 63427 h 115156"/>
              <a:gd name="connsiteX54" fmla="*/ 149590 w 1022039"/>
              <a:gd name="connsiteY54" fmla="*/ 75047 h 115156"/>
              <a:gd name="connsiteX55" fmla="*/ 135302 w 1022039"/>
              <a:gd name="connsiteY55" fmla="*/ 86572 h 115156"/>
              <a:gd name="connsiteX56" fmla="*/ 118159 w 1022039"/>
              <a:gd name="connsiteY56" fmla="*/ 68571 h 115156"/>
              <a:gd name="connsiteX57" fmla="*/ 116252 w 1022039"/>
              <a:gd name="connsiteY57" fmla="*/ 66379 h 115156"/>
              <a:gd name="connsiteX58" fmla="*/ 114355 w 1022039"/>
              <a:gd name="connsiteY58" fmla="*/ 69618 h 115156"/>
              <a:gd name="connsiteX59" fmla="*/ 114355 w 1022039"/>
              <a:gd name="connsiteY59" fmla="*/ 86287 h 115156"/>
              <a:gd name="connsiteX60" fmla="*/ 115304 w 1022039"/>
              <a:gd name="connsiteY60" fmla="*/ 89335 h 115156"/>
              <a:gd name="connsiteX61" fmla="*/ 119117 w 1022039"/>
              <a:gd name="connsiteY61" fmla="*/ 86763 h 115156"/>
              <a:gd name="connsiteX62" fmla="*/ 121015 w 1022039"/>
              <a:gd name="connsiteY62" fmla="*/ 83906 h 115156"/>
              <a:gd name="connsiteX63" fmla="*/ 135302 w 1022039"/>
              <a:gd name="connsiteY63" fmla="*/ 89335 h 115156"/>
              <a:gd name="connsiteX64" fmla="*/ 155310 w 1022039"/>
              <a:gd name="connsiteY64" fmla="*/ 71713 h 115156"/>
              <a:gd name="connsiteX65" fmla="*/ 191504 w 1022039"/>
              <a:gd name="connsiteY65" fmla="*/ 88001 h 115156"/>
              <a:gd name="connsiteX66" fmla="*/ 191504 w 1022039"/>
              <a:gd name="connsiteY66" fmla="*/ 84095 h 115156"/>
              <a:gd name="connsiteX67" fmla="*/ 181979 w 1022039"/>
              <a:gd name="connsiteY67" fmla="*/ 78476 h 115156"/>
              <a:gd name="connsiteX68" fmla="*/ 181979 w 1022039"/>
              <a:gd name="connsiteY68" fmla="*/ 31994 h 115156"/>
              <a:gd name="connsiteX69" fmla="*/ 164835 w 1022039"/>
              <a:gd name="connsiteY69" fmla="*/ 33518 h 115156"/>
              <a:gd name="connsiteX70" fmla="*/ 164835 w 1022039"/>
              <a:gd name="connsiteY70" fmla="*/ 37328 h 115156"/>
              <a:gd name="connsiteX71" fmla="*/ 174360 w 1022039"/>
              <a:gd name="connsiteY71" fmla="*/ 44377 h 115156"/>
              <a:gd name="connsiteX72" fmla="*/ 174360 w 1022039"/>
              <a:gd name="connsiteY72" fmla="*/ 78285 h 115156"/>
              <a:gd name="connsiteX73" fmla="*/ 163877 w 1022039"/>
              <a:gd name="connsiteY73" fmla="*/ 84095 h 115156"/>
              <a:gd name="connsiteX74" fmla="*/ 163877 w 1022039"/>
              <a:gd name="connsiteY74" fmla="*/ 88001 h 115156"/>
              <a:gd name="connsiteX75" fmla="*/ 178165 w 1022039"/>
              <a:gd name="connsiteY75" fmla="*/ 87525 h 115156"/>
              <a:gd name="connsiteX76" fmla="*/ 191504 w 1022039"/>
              <a:gd name="connsiteY76" fmla="*/ 88001 h 115156"/>
              <a:gd name="connsiteX77" fmla="*/ 183885 w 1022039"/>
              <a:gd name="connsiteY77" fmla="*/ 11610 h 115156"/>
              <a:gd name="connsiteX78" fmla="*/ 177216 w 1022039"/>
              <a:gd name="connsiteY78" fmla="*/ 4943 h 115156"/>
              <a:gd name="connsiteX79" fmla="*/ 170547 w 1022039"/>
              <a:gd name="connsiteY79" fmla="*/ 11610 h 115156"/>
              <a:gd name="connsiteX80" fmla="*/ 177216 w 1022039"/>
              <a:gd name="connsiteY80" fmla="*/ 18278 h 115156"/>
              <a:gd name="connsiteX81" fmla="*/ 183885 w 1022039"/>
              <a:gd name="connsiteY81" fmla="*/ 11610 h 115156"/>
              <a:gd name="connsiteX82" fmla="*/ 256272 w 1022039"/>
              <a:gd name="connsiteY82" fmla="*/ 36947 h 115156"/>
              <a:gd name="connsiteX83" fmla="*/ 250560 w 1022039"/>
              <a:gd name="connsiteY83" fmla="*/ 30660 h 115156"/>
              <a:gd name="connsiteX84" fmla="*/ 237222 w 1022039"/>
              <a:gd name="connsiteY84" fmla="*/ 36566 h 115156"/>
              <a:gd name="connsiteX85" fmla="*/ 222934 w 1022039"/>
              <a:gd name="connsiteY85" fmla="*/ 31994 h 115156"/>
              <a:gd name="connsiteX86" fmla="*/ 202935 w 1022039"/>
              <a:gd name="connsiteY86" fmla="*/ 50473 h 115156"/>
              <a:gd name="connsiteX87" fmla="*/ 208647 w 1022039"/>
              <a:gd name="connsiteY87" fmla="*/ 63522 h 115156"/>
              <a:gd name="connsiteX88" fmla="*/ 204842 w 1022039"/>
              <a:gd name="connsiteY88" fmla="*/ 73999 h 115156"/>
              <a:gd name="connsiteX89" fmla="*/ 210554 w 1022039"/>
              <a:gd name="connsiteY89" fmla="*/ 85239 h 115156"/>
              <a:gd name="connsiteX90" fmla="*/ 199122 w 1022039"/>
              <a:gd name="connsiteY90" fmla="*/ 97907 h 115156"/>
              <a:gd name="connsiteX91" fmla="*/ 226748 w 1022039"/>
              <a:gd name="connsiteY91" fmla="*/ 114004 h 115156"/>
              <a:gd name="connsiteX92" fmla="*/ 254365 w 1022039"/>
              <a:gd name="connsiteY92" fmla="*/ 97621 h 115156"/>
              <a:gd name="connsiteX93" fmla="*/ 246747 w 1022039"/>
              <a:gd name="connsiteY93" fmla="*/ 83334 h 115156"/>
              <a:gd name="connsiteX94" fmla="*/ 224841 w 1022039"/>
              <a:gd name="connsiteY94" fmla="*/ 79810 h 115156"/>
              <a:gd name="connsiteX95" fmla="*/ 215316 w 1022039"/>
              <a:gd name="connsiteY95" fmla="*/ 79619 h 115156"/>
              <a:gd name="connsiteX96" fmla="*/ 208647 w 1022039"/>
              <a:gd name="connsiteY96" fmla="*/ 71141 h 115156"/>
              <a:gd name="connsiteX97" fmla="*/ 210554 w 1022039"/>
              <a:gd name="connsiteY97" fmla="*/ 65141 h 115156"/>
              <a:gd name="connsiteX98" fmla="*/ 222934 w 1022039"/>
              <a:gd name="connsiteY98" fmla="*/ 69046 h 115156"/>
              <a:gd name="connsiteX99" fmla="*/ 243891 w 1022039"/>
              <a:gd name="connsiteY99" fmla="*/ 50568 h 115156"/>
              <a:gd name="connsiteX100" fmla="*/ 239129 w 1022039"/>
              <a:gd name="connsiteY100" fmla="*/ 38376 h 115156"/>
              <a:gd name="connsiteX101" fmla="*/ 249602 w 1022039"/>
              <a:gd name="connsiteY101" fmla="*/ 33518 h 115156"/>
              <a:gd name="connsiteX102" fmla="*/ 251509 w 1022039"/>
              <a:gd name="connsiteY102" fmla="*/ 33518 h 115156"/>
              <a:gd name="connsiteX103" fmla="*/ 249602 w 1022039"/>
              <a:gd name="connsiteY103" fmla="*/ 36947 h 115156"/>
              <a:gd name="connsiteX104" fmla="*/ 253416 w 1022039"/>
              <a:gd name="connsiteY104" fmla="*/ 40662 h 115156"/>
              <a:gd name="connsiteX105" fmla="*/ 256272 w 1022039"/>
              <a:gd name="connsiteY105" fmla="*/ 36947 h 115156"/>
              <a:gd name="connsiteX106" fmla="*/ 234366 w 1022039"/>
              <a:gd name="connsiteY106" fmla="*/ 50473 h 115156"/>
              <a:gd name="connsiteX107" fmla="*/ 232459 w 1022039"/>
              <a:gd name="connsiteY107" fmla="*/ 61141 h 115156"/>
              <a:gd name="connsiteX108" fmla="*/ 222934 w 1022039"/>
              <a:gd name="connsiteY108" fmla="*/ 66189 h 115156"/>
              <a:gd name="connsiteX109" fmla="*/ 212460 w 1022039"/>
              <a:gd name="connsiteY109" fmla="*/ 50568 h 115156"/>
              <a:gd name="connsiteX110" fmla="*/ 214367 w 1022039"/>
              <a:gd name="connsiteY110" fmla="*/ 39996 h 115156"/>
              <a:gd name="connsiteX111" fmla="*/ 222934 w 1022039"/>
              <a:gd name="connsiteY111" fmla="*/ 34947 h 115156"/>
              <a:gd name="connsiteX112" fmla="*/ 234366 w 1022039"/>
              <a:gd name="connsiteY112" fmla="*/ 50473 h 115156"/>
              <a:gd name="connsiteX113" fmla="*/ 248654 w 1022039"/>
              <a:gd name="connsiteY113" fmla="*/ 97907 h 115156"/>
              <a:gd name="connsiteX114" fmla="*/ 226748 w 1022039"/>
              <a:gd name="connsiteY114" fmla="*/ 111147 h 115156"/>
              <a:gd name="connsiteX115" fmla="*/ 205791 w 1022039"/>
              <a:gd name="connsiteY115" fmla="*/ 97907 h 115156"/>
              <a:gd name="connsiteX116" fmla="*/ 215316 w 1022039"/>
              <a:gd name="connsiteY116" fmla="*/ 87049 h 115156"/>
              <a:gd name="connsiteX117" fmla="*/ 222934 w 1022039"/>
              <a:gd name="connsiteY117" fmla="*/ 87049 h 115156"/>
              <a:gd name="connsiteX118" fmla="*/ 248654 w 1022039"/>
              <a:gd name="connsiteY118" fmla="*/ 97907 h 115156"/>
              <a:gd name="connsiteX119" fmla="*/ 325802 w 1022039"/>
              <a:gd name="connsiteY119" fmla="*/ 88001 h 115156"/>
              <a:gd name="connsiteX120" fmla="*/ 325802 w 1022039"/>
              <a:gd name="connsiteY120" fmla="*/ 84095 h 115156"/>
              <a:gd name="connsiteX121" fmla="*/ 316277 w 1022039"/>
              <a:gd name="connsiteY121" fmla="*/ 80191 h 115156"/>
              <a:gd name="connsiteX122" fmla="*/ 316277 w 1022039"/>
              <a:gd name="connsiteY122" fmla="*/ 56092 h 115156"/>
              <a:gd name="connsiteX123" fmla="*/ 312473 w 1022039"/>
              <a:gd name="connsiteY123" fmla="*/ 36756 h 115156"/>
              <a:gd name="connsiteX124" fmla="*/ 299134 w 1022039"/>
              <a:gd name="connsiteY124" fmla="*/ 31994 h 115156"/>
              <a:gd name="connsiteX125" fmla="*/ 280084 w 1022039"/>
              <a:gd name="connsiteY125" fmla="*/ 45424 h 115156"/>
              <a:gd name="connsiteX126" fmla="*/ 280084 w 1022039"/>
              <a:gd name="connsiteY126" fmla="*/ 31994 h 115156"/>
              <a:gd name="connsiteX127" fmla="*/ 262941 w 1022039"/>
              <a:gd name="connsiteY127" fmla="*/ 33518 h 115156"/>
              <a:gd name="connsiteX128" fmla="*/ 262941 w 1022039"/>
              <a:gd name="connsiteY128" fmla="*/ 37328 h 115156"/>
              <a:gd name="connsiteX129" fmla="*/ 272466 w 1022039"/>
              <a:gd name="connsiteY129" fmla="*/ 44472 h 115156"/>
              <a:gd name="connsiteX130" fmla="*/ 272466 w 1022039"/>
              <a:gd name="connsiteY130" fmla="*/ 78285 h 115156"/>
              <a:gd name="connsiteX131" fmla="*/ 262941 w 1022039"/>
              <a:gd name="connsiteY131" fmla="*/ 84095 h 115156"/>
              <a:gd name="connsiteX132" fmla="*/ 262941 w 1022039"/>
              <a:gd name="connsiteY132" fmla="*/ 88001 h 115156"/>
              <a:gd name="connsiteX133" fmla="*/ 277229 w 1022039"/>
              <a:gd name="connsiteY133" fmla="*/ 87525 h 115156"/>
              <a:gd name="connsiteX134" fmla="*/ 290567 w 1022039"/>
              <a:gd name="connsiteY134" fmla="*/ 88001 h 115156"/>
              <a:gd name="connsiteX135" fmla="*/ 290567 w 1022039"/>
              <a:gd name="connsiteY135" fmla="*/ 84095 h 115156"/>
              <a:gd name="connsiteX136" fmla="*/ 281042 w 1022039"/>
              <a:gd name="connsiteY136" fmla="*/ 78285 h 115156"/>
              <a:gd name="connsiteX137" fmla="*/ 281042 w 1022039"/>
              <a:gd name="connsiteY137" fmla="*/ 55045 h 115156"/>
              <a:gd name="connsiteX138" fmla="*/ 298185 w 1022039"/>
              <a:gd name="connsiteY138" fmla="*/ 34852 h 115156"/>
              <a:gd name="connsiteX139" fmla="*/ 307710 w 1022039"/>
              <a:gd name="connsiteY139" fmla="*/ 48853 h 115156"/>
              <a:gd name="connsiteX140" fmla="*/ 307710 w 1022039"/>
              <a:gd name="connsiteY140" fmla="*/ 78285 h 115156"/>
              <a:gd name="connsiteX141" fmla="*/ 298185 w 1022039"/>
              <a:gd name="connsiteY141" fmla="*/ 84095 h 115156"/>
              <a:gd name="connsiteX142" fmla="*/ 298185 w 1022039"/>
              <a:gd name="connsiteY142" fmla="*/ 88001 h 115156"/>
              <a:gd name="connsiteX143" fmla="*/ 312473 w 1022039"/>
              <a:gd name="connsiteY143" fmla="*/ 87525 h 115156"/>
              <a:gd name="connsiteX144" fmla="*/ 430577 w 1022039"/>
              <a:gd name="connsiteY144" fmla="*/ 60855 h 115156"/>
              <a:gd name="connsiteX145" fmla="*/ 402960 w 1022039"/>
              <a:gd name="connsiteY145" fmla="*/ 31232 h 115156"/>
              <a:gd name="connsiteX146" fmla="*/ 374385 w 1022039"/>
              <a:gd name="connsiteY146" fmla="*/ 60855 h 115156"/>
              <a:gd name="connsiteX147" fmla="*/ 402002 w 1022039"/>
              <a:gd name="connsiteY147" fmla="*/ 89335 h 115156"/>
              <a:gd name="connsiteX148" fmla="*/ 430577 w 1022039"/>
              <a:gd name="connsiteY148" fmla="*/ 60855 h 115156"/>
              <a:gd name="connsiteX149" fmla="*/ 420104 w 1022039"/>
              <a:gd name="connsiteY149" fmla="*/ 59807 h 115156"/>
              <a:gd name="connsiteX150" fmla="*/ 417248 w 1022039"/>
              <a:gd name="connsiteY150" fmla="*/ 76762 h 115156"/>
              <a:gd name="connsiteX151" fmla="*/ 402960 w 1022039"/>
              <a:gd name="connsiteY151" fmla="*/ 86192 h 115156"/>
              <a:gd name="connsiteX152" fmla="*/ 387715 w 1022039"/>
              <a:gd name="connsiteY152" fmla="*/ 77714 h 115156"/>
              <a:gd name="connsiteX153" fmla="*/ 384859 w 1022039"/>
              <a:gd name="connsiteY153" fmla="*/ 59807 h 115156"/>
              <a:gd name="connsiteX154" fmla="*/ 387715 w 1022039"/>
              <a:gd name="connsiteY154" fmla="*/ 42566 h 115156"/>
              <a:gd name="connsiteX155" fmla="*/ 402002 w 1022039"/>
              <a:gd name="connsiteY155" fmla="*/ 34089 h 115156"/>
              <a:gd name="connsiteX156" fmla="*/ 416290 w 1022039"/>
              <a:gd name="connsiteY156" fmla="*/ 42282 h 115156"/>
              <a:gd name="connsiteX157" fmla="*/ 420104 w 1022039"/>
              <a:gd name="connsiteY157" fmla="*/ 59807 h 115156"/>
              <a:gd name="connsiteX158" fmla="*/ 479160 w 1022039"/>
              <a:gd name="connsiteY158" fmla="*/ 7610 h 115156"/>
              <a:gd name="connsiteX159" fmla="*/ 467729 w 1022039"/>
              <a:gd name="connsiteY159" fmla="*/ -1153 h 115156"/>
              <a:gd name="connsiteX160" fmla="*/ 448679 w 1022039"/>
              <a:gd name="connsiteY160" fmla="*/ 18945 h 115156"/>
              <a:gd name="connsiteX161" fmla="*/ 448679 w 1022039"/>
              <a:gd name="connsiteY161" fmla="*/ 33518 h 115156"/>
              <a:gd name="connsiteX162" fmla="*/ 438205 w 1022039"/>
              <a:gd name="connsiteY162" fmla="*/ 33518 h 115156"/>
              <a:gd name="connsiteX163" fmla="*/ 438205 w 1022039"/>
              <a:gd name="connsiteY163" fmla="*/ 37328 h 115156"/>
              <a:gd name="connsiteX164" fmla="*/ 448679 w 1022039"/>
              <a:gd name="connsiteY164" fmla="*/ 37328 h 115156"/>
              <a:gd name="connsiteX165" fmla="*/ 448679 w 1022039"/>
              <a:gd name="connsiteY165" fmla="*/ 78285 h 115156"/>
              <a:gd name="connsiteX166" fmla="*/ 438205 w 1022039"/>
              <a:gd name="connsiteY166" fmla="*/ 84095 h 115156"/>
              <a:gd name="connsiteX167" fmla="*/ 438205 w 1022039"/>
              <a:gd name="connsiteY167" fmla="*/ 88001 h 115156"/>
              <a:gd name="connsiteX168" fmla="*/ 452492 w 1022039"/>
              <a:gd name="connsiteY168" fmla="*/ 87525 h 115156"/>
              <a:gd name="connsiteX169" fmla="*/ 468677 w 1022039"/>
              <a:gd name="connsiteY169" fmla="*/ 88001 h 115156"/>
              <a:gd name="connsiteX170" fmla="*/ 468677 w 1022039"/>
              <a:gd name="connsiteY170" fmla="*/ 84095 h 115156"/>
              <a:gd name="connsiteX171" fmla="*/ 466780 w 1022039"/>
              <a:gd name="connsiteY171" fmla="*/ 84095 h 115156"/>
              <a:gd name="connsiteX172" fmla="*/ 456297 w 1022039"/>
              <a:gd name="connsiteY172" fmla="*/ 78096 h 115156"/>
              <a:gd name="connsiteX173" fmla="*/ 456297 w 1022039"/>
              <a:gd name="connsiteY173" fmla="*/ 37328 h 115156"/>
              <a:gd name="connsiteX174" fmla="*/ 471542 w 1022039"/>
              <a:gd name="connsiteY174" fmla="*/ 37328 h 115156"/>
              <a:gd name="connsiteX175" fmla="*/ 471542 w 1022039"/>
              <a:gd name="connsiteY175" fmla="*/ 33518 h 115156"/>
              <a:gd name="connsiteX176" fmla="*/ 456297 w 1022039"/>
              <a:gd name="connsiteY176" fmla="*/ 33518 h 115156"/>
              <a:gd name="connsiteX177" fmla="*/ 456297 w 1022039"/>
              <a:gd name="connsiteY177" fmla="*/ 18754 h 115156"/>
              <a:gd name="connsiteX178" fmla="*/ 467729 w 1022039"/>
              <a:gd name="connsiteY178" fmla="*/ 1514 h 115156"/>
              <a:gd name="connsiteX179" fmla="*/ 472491 w 1022039"/>
              <a:gd name="connsiteY179" fmla="*/ 2371 h 115156"/>
              <a:gd name="connsiteX180" fmla="*/ 468677 w 1022039"/>
              <a:gd name="connsiteY180" fmla="*/ 7706 h 115156"/>
              <a:gd name="connsiteX181" fmla="*/ 473440 w 1022039"/>
              <a:gd name="connsiteY181" fmla="*/ 13230 h 115156"/>
              <a:gd name="connsiteX182" fmla="*/ 479160 w 1022039"/>
              <a:gd name="connsiteY182" fmla="*/ 7610 h 115156"/>
              <a:gd name="connsiteX183" fmla="*/ 603934 w 1022039"/>
              <a:gd name="connsiteY183" fmla="*/ 45424 h 115156"/>
              <a:gd name="connsiteX184" fmla="*/ 565834 w 1022039"/>
              <a:gd name="connsiteY184" fmla="*/ 1514 h 115156"/>
              <a:gd name="connsiteX185" fmla="*/ 519167 w 1022039"/>
              <a:gd name="connsiteY185" fmla="*/ 1514 h 115156"/>
              <a:gd name="connsiteX186" fmla="*/ 519167 w 1022039"/>
              <a:gd name="connsiteY186" fmla="*/ 5514 h 115156"/>
              <a:gd name="connsiteX187" fmla="*/ 522023 w 1022039"/>
              <a:gd name="connsiteY187" fmla="*/ 5514 h 115156"/>
              <a:gd name="connsiteX188" fmla="*/ 532497 w 1022039"/>
              <a:gd name="connsiteY188" fmla="*/ 11421 h 115156"/>
              <a:gd name="connsiteX189" fmla="*/ 532497 w 1022039"/>
              <a:gd name="connsiteY189" fmla="*/ 78096 h 115156"/>
              <a:gd name="connsiteX190" fmla="*/ 522023 w 1022039"/>
              <a:gd name="connsiteY190" fmla="*/ 84095 h 115156"/>
              <a:gd name="connsiteX191" fmla="*/ 519167 w 1022039"/>
              <a:gd name="connsiteY191" fmla="*/ 84095 h 115156"/>
              <a:gd name="connsiteX192" fmla="*/ 519167 w 1022039"/>
              <a:gd name="connsiteY192" fmla="*/ 88001 h 115156"/>
              <a:gd name="connsiteX193" fmla="*/ 565834 w 1022039"/>
              <a:gd name="connsiteY193" fmla="*/ 88001 h 115156"/>
              <a:gd name="connsiteX194" fmla="*/ 603934 w 1022039"/>
              <a:gd name="connsiteY194" fmla="*/ 45424 h 115156"/>
              <a:gd name="connsiteX195" fmla="*/ 591554 w 1022039"/>
              <a:gd name="connsiteY195" fmla="*/ 45424 h 115156"/>
              <a:gd name="connsiteX196" fmla="*/ 584884 w 1022039"/>
              <a:gd name="connsiteY196" fmla="*/ 73238 h 115156"/>
              <a:gd name="connsiteX197" fmla="*/ 562030 w 1022039"/>
              <a:gd name="connsiteY197" fmla="*/ 84095 h 115156"/>
              <a:gd name="connsiteX198" fmla="*/ 549640 w 1022039"/>
              <a:gd name="connsiteY198" fmla="*/ 84095 h 115156"/>
              <a:gd name="connsiteX199" fmla="*/ 542980 w 1022039"/>
              <a:gd name="connsiteY199" fmla="*/ 79048 h 115156"/>
              <a:gd name="connsiteX200" fmla="*/ 542980 w 1022039"/>
              <a:gd name="connsiteY200" fmla="*/ 10563 h 115156"/>
              <a:gd name="connsiteX201" fmla="*/ 549640 w 1022039"/>
              <a:gd name="connsiteY201" fmla="*/ 5514 h 115156"/>
              <a:gd name="connsiteX202" fmla="*/ 562030 w 1022039"/>
              <a:gd name="connsiteY202" fmla="*/ 5514 h 115156"/>
              <a:gd name="connsiteX203" fmla="*/ 584884 w 1022039"/>
              <a:gd name="connsiteY203" fmla="*/ 17231 h 115156"/>
              <a:gd name="connsiteX204" fmla="*/ 591554 w 1022039"/>
              <a:gd name="connsiteY204" fmla="*/ 45424 h 115156"/>
              <a:gd name="connsiteX205" fmla="*/ 693473 w 1022039"/>
              <a:gd name="connsiteY205" fmla="*/ 64760 h 115156"/>
              <a:gd name="connsiteX206" fmla="*/ 669660 w 1022039"/>
              <a:gd name="connsiteY206" fmla="*/ 42852 h 115156"/>
              <a:gd name="connsiteX207" fmla="*/ 690617 w 1022039"/>
              <a:gd name="connsiteY207" fmla="*/ 22946 h 115156"/>
              <a:gd name="connsiteX208" fmla="*/ 662042 w 1022039"/>
              <a:gd name="connsiteY208" fmla="*/ 1514 h 115156"/>
              <a:gd name="connsiteX209" fmla="*/ 616315 w 1022039"/>
              <a:gd name="connsiteY209" fmla="*/ 1514 h 115156"/>
              <a:gd name="connsiteX210" fmla="*/ 616315 w 1022039"/>
              <a:gd name="connsiteY210" fmla="*/ 5514 h 115156"/>
              <a:gd name="connsiteX211" fmla="*/ 619180 w 1022039"/>
              <a:gd name="connsiteY211" fmla="*/ 5514 h 115156"/>
              <a:gd name="connsiteX212" fmla="*/ 628705 w 1022039"/>
              <a:gd name="connsiteY212" fmla="*/ 11421 h 115156"/>
              <a:gd name="connsiteX213" fmla="*/ 628705 w 1022039"/>
              <a:gd name="connsiteY213" fmla="*/ 78096 h 115156"/>
              <a:gd name="connsiteX214" fmla="*/ 619180 w 1022039"/>
              <a:gd name="connsiteY214" fmla="*/ 84095 h 115156"/>
              <a:gd name="connsiteX215" fmla="*/ 616315 w 1022039"/>
              <a:gd name="connsiteY215" fmla="*/ 84095 h 115156"/>
              <a:gd name="connsiteX216" fmla="*/ 616315 w 1022039"/>
              <a:gd name="connsiteY216" fmla="*/ 88001 h 115156"/>
              <a:gd name="connsiteX217" fmla="*/ 665847 w 1022039"/>
              <a:gd name="connsiteY217" fmla="*/ 88001 h 115156"/>
              <a:gd name="connsiteX218" fmla="*/ 693473 w 1022039"/>
              <a:gd name="connsiteY218" fmla="*/ 64760 h 115156"/>
              <a:gd name="connsiteX219" fmla="*/ 678227 w 1022039"/>
              <a:gd name="connsiteY219" fmla="*/ 22946 h 115156"/>
              <a:gd name="connsiteX220" fmla="*/ 658229 w 1022039"/>
              <a:gd name="connsiteY220" fmla="*/ 41710 h 115156"/>
              <a:gd name="connsiteX221" fmla="*/ 640127 w 1022039"/>
              <a:gd name="connsiteY221" fmla="*/ 41710 h 115156"/>
              <a:gd name="connsiteX222" fmla="*/ 640127 w 1022039"/>
              <a:gd name="connsiteY222" fmla="*/ 10563 h 115156"/>
              <a:gd name="connsiteX223" fmla="*/ 645848 w 1022039"/>
              <a:gd name="connsiteY223" fmla="*/ 5514 h 115156"/>
              <a:gd name="connsiteX224" fmla="*/ 662042 w 1022039"/>
              <a:gd name="connsiteY224" fmla="*/ 5514 h 115156"/>
              <a:gd name="connsiteX225" fmla="*/ 678227 w 1022039"/>
              <a:gd name="connsiteY225" fmla="*/ 22946 h 115156"/>
              <a:gd name="connsiteX226" fmla="*/ 681092 w 1022039"/>
              <a:gd name="connsiteY226" fmla="*/ 64760 h 115156"/>
              <a:gd name="connsiteX227" fmla="*/ 662042 w 1022039"/>
              <a:gd name="connsiteY227" fmla="*/ 84095 h 115156"/>
              <a:gd name="connsiteX228" fmla="*/ 645848 w 1022039"/>
              <a:gd name="connsiteY228" fmla="*/ 84095 h 115156"/>
              <a:gd name="connsiteX229" fmla="*/ 640127 w 1022039"/>
              <a:gd name="connsiteY229" fmla="*/ 79048 h 115156"/>
              <a:gd name="connsiteX230" fmla="*/ 640127 w 1022039"/>
              <a:gd name="connsiteY230" fmla="*/ 44472 h 115156"/>
              <a:gd name="connsiteX231" fmla="*/ 663940 w 1022039"/>
              <a:gd name="connsiteY231" fmla="*/ 44472 h 115156"/>
              <a:gd name="connsiteX232" fmla="*/ 681092 w 1022039"/>
              <a:gd name="connsiteY232" fmla="*/ 64760 h 115156"/>
              <a:gd name="connsiteX233" fmla="*/ 732522 w 1022039"/>
              <a:gd name="connsiteY233" fmla="*/ 88001 h 115156"/>
              <a:gd name="connsiteX234" fmla="*/ 732522 w 1022039"/>
              <a:gd name="connsiteY234" fmla="*/ 84095 h 115156"/>
              <a:gd name="connsiteX235" fmla="*/ 723955 w 1022039"/>
              <a:gd name="connsiteY235" fmla="*/ 78476 h 115156"/>
              <a:gd name="connsiteX236" fmla="*/ 723955 w 1022039"/>
              <a:gd name="connsiteY236" fmla="*/ 31994 h 115156"/>
              <a:gd name="connsiteX237" fmla="*/ 705854 w 1022039"/>
              <a:gd name="connsiteY237" fmla="*/ 33518 h 115156"/>
              <a:gd name="connsiteX238" fmla="*/ 705854 w 1022039"/>
              <a:gd name="connsiteY238" fmla="*/ 37328 h 115156"/>
              <a:gd name="connsiteX239" fmla="*/ 715379 w 1022039"/>
              <a:gd name="connsiteY239" fmla="*/ 44377 h 115156"/>
              <a:gd name="connsiteX240" fmla="*/ 715379 w 1022039"/>
              <a:gd name="connsiteY240" fmla="*/ 78285 h 115156"/>
              <a:gd name="connsiteX241" fmla="*/ 705854 w 1022039"/>
              <a:gd name="connsiteY241" fmla="*/ 84095 h 115156"/>
              <a:gd name="connsiteX242" fmla="*/ 705854 w 1022039"/>
              <a:gd name="connsiteY242" fmla="*/ 88001 h 115156"/>
              <a:gd name="connsiteX243" fmla="*/ 719192 w 1022039"/>
              <a:gd name="connsiteY243" fmla="*/ 87525 h 115156"/>
              <a:gd name="connsiteX244" fmla="*/ 732522 w 1022039"/>
              <a:gd name="connsiteY244" fmla="*/ 88001 h 115156"/>
              <a:gd name="connsiteX245" fmla="*/ 725852 w 1022039"/>
              <a:gd name="connsiteY245" fmla="*/ 11610 h 115156"/>
              <a:gd name="connsiteX246" fmla="*/ 719192 w 1022039"/>
              <a:gd name="connsiteY246" fmla="*/ 4943 h 115156"/>
              <a:gd name="connsiteX247" fmla="*/ 711565 w 1022039"/>
              <a:gd name="connsiteY247" fmla="*/ 11610 h 115156"/>
              <a:gd name="connsiteX248" fmla="*/ 718234 w 1022039"/>
              <a:gd name="connsiteY248" fmla="*/ 18278 h 115156"/>
              <a:gd name="connsiteX249" fmla="*/ 725852 w 1022039"/>
              <a:gd name="connsiteY249" fmla="*/ 11610 h 115156"/>
              <a:gd name="connsiteX250" fmla="*/ 778240 w 1022039"/>
              <a:gd name="connsiteY250" fmla="*/ 72284 h 115156"/>
              <a:gd name="connsiteX251" fmla="*/ 778240 w 1022039"/>
              <a:gd name="connsiteY251" fmla="*/ 65045 h 115156"/>
              <a:gd name="connsiteX252" fmla="*/ 775384 w 1022039"/>
              <a:gd name="connsiteY252" fmla="*/ 65045 h 115156"/>
              <a:gd name="connsiteX253" fmla="*/ 775384 w 1022039"/>
              <a:gd name="connsiteY253" fmla="*/ 72000 h 115156"/>
              <a:gd name="connsiteX254" fmla="*/ 766817 w 1022039"/>
              <a:gd name="connsiteY254" fmla="*/ 86192 h 115156"/>
              <a:gd name="connsiteX255" fmla="*/ 758241 w 1022039"/>
              <a:gd name="connsiteY255" fmla="*/ 72475 h 115156"/>
              <a:gd name="connsiteX256" fmla="*/ 758241 w 1022039"/>
              <a:gd name="connsiteY256" fmla="*/ 37328 h 115156"/>
              <a:gd name="connsiteX257" fmla="*/ 776342 w 1022039"/>
              <a:gd name="connsiteY257" fmla="*/ 37328 h 115156"/>
              <a:gd name="connsiteX258" fmla="*/ 776342 w 1022039"/>
              <a:gd name="connsiteY258" fmla="*/ 33518 h 115156"/>
              <a:gd name="connsiteX259" fmla="*/ 758241 w 1022039"/>
              <a:gd name="connsiteY259" fmla="*/ 33518 h 115156"/>
              <a:gd name="connsiteX260" fmla="*/ 758241 w 1022039"/>
              <a:gd name="connsiteY260" fmla="*/ 10087 h 115156"/>
              <a:gd name="connsiteX261" fmla="*/ 755385 w 1022039"/>
              <a:gd name="connsiteY261" fmla="*/ 10087 h 115156"/>
              <a:gd name="connsiteX262" fmla="*/ 739191 w 1022039"/>
              <a:gd name="connsiteY262" fmla="*/ 34566 h 115156"/>
              <a:gd name="connsiteX263" fmla="*/ 739191 w 1022039"/>
              <a:gd name="connsiteY263" fmla="*/ 37328 h 115156"/>
              <a:gd name="connsiteX264" fmla="*/ 749665 w 1022039"/>
              <a:gd name="connsiteY264" fmla="*/ 37328 h 115156"/>
              <a:gd name="connsiteX265" fmla="*/ 749665 w 1022039"/>
              <a:gd name="connsiteY265" fmla="*/ 72284 h 115156"/>
              <a:gd name="connsiteX266" fmla="*/ 765859 w 1022039"/>
              <a:gd name="connsiteY266" fmla="*/ 89335 h 115156"/>
              <a:gd name="connsiteX267" fmla="*/ 778240 w 1022039"/>
              <a:gd name="connsiteY267" fmla="*/ 72284 h 115156"/>
              <a:gd name="connsiteX268" fmla="*/ 876355 w 1022039"/>
              <a:gd name="connsiteY268" fmla="*/ 5514 h 115156"/>
              <a:gd name="connsiteX269" fmla="*/ 876355 w 1022039"/>
              <a:gd name="connsiteY269" fmla="*/ 1514 h 115156"/>
              <a:gd name="connsiteX270" fmla="*/ 861109 w 1022039"/>
              <a:gd name="connsiteY270" fmla="*/ 1896 h 115156"/>
              <a:gd name="connsiteX271" fmla="*/ 846822 w 1022039"/>
              <a:gd name="connsiteY271" fmla="*/ 1514 h 115156"/>
              <a:gd name="connsiteX272" fmla="*/ 846822 w 1022039"/>
              <a:gd name="connsiteY272" fmla="*/ 5514 h 115156"/>
              <a:gd name="connsiteX273" fmla="*/ 859202 w 1022039"/>
              <a:gd name="connsiteY273" fmla="*/ 14850 h 115156"/>
              <a:gd name="connsiteX274" fmla="*/ 859202 w 1022039"/>
              <a:gd name="connsiteY274" fmla="*/ 68951 h 115156"/>
              <a:gd name="connsiteX275" fmla="*/ 814442 w 1022039"/>
              <a:gd name="connsiteY275" fmla="*/ 3133 h 115156"/>
              <a:gd name="connsiteX276" fmla="*/ 811577 w 1022039"/>
              <a:gd name="connsiteY276" fmla="*/ 1514 h 115156"/>
              <a:gd name="connsiteX277" fmla="*/ 789672 w 1022039"/>
              <a:gd name="connsiteY277" fmla="*/ 1514 h 115156"/>
              <a:gd name="connsiteX278" fmla="*/ 789672 w 1022039"/>
              <a:gd name="connsiteY278" fmla="*/ 5514 h 115156"/>
              <a:gd name="connsiteX279" fmla="*/ 793485 w 1022039"/>
              <a:gd name="connsiteY279" fmla="*/ 5514 h 115156"/>
              <a:gd name="connsiteX280" fmla="*/ 800155 w 1022039"/>
              <a:gd name="connsiteY280" fmla="*/ 5705 h 115156"/>
              <a:gd name="connsiteX281" fmla="*/ 803010 w 1022039"/>
              <a:gd name="connsiteY281" fmla="*/ 8658 h 115156"/>
              <a:gd name="connsiteX282" fmla="*/ 803010 w 1022039"/>
              <a:gd name="connsiteY282" fmla="*/ 74761 h 115156"/>
              <a:gd name="connsiteX283" fmla="*/ 789672 w 1022039"/>
              <a:gd name="connsiteY283" fmla="*/ 84095 h 115156"/>
              <a:gd name="connsiteX284" fmla="*/ 789672 w 1022039"/>
              <a:gd name="connsiteY284" fmla="*/ 88001 h 115156"/>
              <a:gd name="connsiteX285" fmla="*/ 804917 w 1022039"/>
              <a:gd name="connsiteY285" fmla="*/ 87525 h 115156"/>
              <a:gd name="connsiteX286" fmla="*/ 819205 w 1022039"/>
              <a:gd name="connsiteY286" fmla="*/ 88001 h 115156"/>
              <a:gd name="connsiteX287" fmla="*/ 819205 w 1022039"/>
              <a:gd name="connsiteY287" fmla="*/ 84095 h 115156"/>
              <a:gd name="connsiteX288" fmla="*/ 805866 w 1022039"/>
              <a:gd name="connsiteY288" fmla="*/ 74761 h 115156"/>
              <a:gd name="connsiteX289" fmla="*/ 805866 w 1022039"/>
              <a:gd name="connsiteY289" fmla="*/ 8944 h 115156"/>
              <a:gd name="connsiteX290" fmla="*/ 807773 w 1022039"/>
              <a:gd name="connsiteY290" fmla="*/ 10467 h 115156"/>
              <a:gd name="connsiteX291" fmla="*/ 859202 w 1022039"/>
              <a:gd name="connsiteY291" fmla="*/ 86287 h 115156"/>
              <a:gd name="connsiteX292" fmla="*/ 861109 w 1022039"/>
              <a:gd name="connsiteY292" fmla="*/ 88001 h 115156"/>
              <a:gd name="connsiteX293" fmla="*/ 863016 w 1022039"/>
              <a:gd name="connsiteY293" fmla="*/ 84667 h 115156"/>
              <a:gd name="connsiteX294" fmla="*/ 863016 w 1022039"/>
              <a:gd name="connsiteY294" fmla="*/ 14850 h 115156"/>
              <a:gd name="connsiteX295" fmla="*/ 876355 w 1022039"/>
              <a:gd name="connsiteY295" fmla="*/ 5514 h 115156"/>
              <a:gd name="connsiteX296" fmla="*/ 932547 w 1022039"/>
              <a:gd name="connsiteY296" fmla="*/ 72952 h 115156"/>
              <a:gd name="connsiteX297" fmla="*/ 931598 w 1022039"/>
              <a:gd name="connsiteY297" fmla="*/ 71427 h 115156"/>
              <a:gd name="connsiteX298" fmla="*/ 929691 w 1022039"/>
              <a:gd name="connsiteY298" fmla="*/ 73238 h 115156"/>
              <a:gd name="connsiteX299" fmla="*/ 912548 w 1022039"/>
              <a:gd name="connsiteY299" fmla="*/ 86192 h 115156"/>
              <a:gd name="connsiteX300" fmla="*/ 898260 w 1022039"/>
              <a:gd name="connsiteY300" fmla="*/ 77714 h 115156"/>
              <a:gd name="connsiteX301" fmla="*/ 894447 w 1022039"/>
              <a:gd name="connsiteY301" fmla="*/ 58760 h 115156"/>
              <a:gd name="connsiteX302" fmla="*/ 929691 w 1022039"/>
              <a:gd name="connsiteY302" fmla="*/ 58760 h 115156"/>
              <a:gd name="connsiteX303" fmla="*/ 932547 w 1022039"/>
              <a:gd name="connsiteY303" fmla="*/ 56092 h 115156"/>
              <a:gd name="connsiteX304" fmla="*/ 910641 w 1022039"/>
              <a:gd name="connsiteY304" fmla="*/ 31232 h 115156"/>
              <a:gd name="connsiteX305" fmla="*/ 883973 w 1022039"/>
              <a:gd name="connsiteY305" fmla="*/ 60093 h 115156"/>
              <a:gd name="connsiteX306" fmla="*/ 911590 w 1022039"/>
              <a:gd name="connsiteY306" fmla="*/ 89335 h 115156"/>
              <a:gd name="connsiteX307" fmla="*/ 932547 w 1022039"/>
              <a:gd name="connsiteY307" fmla="*/ 72952 h 115156"/>
              <a:gd name="connsiteX308" fmla="*/ 924929 w 1022039"/>
              <a:gd name="connsiteY308" fmla="*/ 56092 h 115156"/>
              <a:gd name="connsiteX309" fmla="*/ 894447 w 1022039"/>
              <a:gd name="connsiteY309" fmla="*/ 56092 h 115156"/>
              <a:gd name="connsiteX310" fmla="*/ 910641 w 1022039"/>
              <a:gd name="connsiteY310" fmla="*/ 34089 h 115156"/>
              <a:gd name="connsiteX311" fmla="*/ 924929 w 1022039"/>
              <a:gd name="connsiteY311" fmla="*/ 56092 h 115156"/>
              <a:gd name="connsiteX312" fmla="*/ 978265 w 1022039"/>
              <a:gd name="connsiteY312" fmla="*/ 72284 h 115156"/>
              <a:gd name="connsiteX313" fmla="*/ 978265 w 1022039"/>
              <a:gd name="connsiteY313" fmla="*/ 65045 h 115156"/>
              <a:gd name="connsiteX314" fmla="*/ 975409 w 1022039"/>
              <a:gd name="connsiteY314" fmla="*/ 65045 h 115156"/>
              <a:gd name="connsiteX315" fmla="*/ 975409 w 1022039"/>
              <a:gd name="connsiteY315" fmla="*/ 72000 h 115156"/>
              <a:gd name="connsiteX316" fmla="*/ 966842 w 1022039"/>
              <a:gd name="connsiteY316" fmla="*/ 86192 h 115156"/>
              <a:gd name="connsiteX317" fmla="*/ 958266 w 1022039"/>
              <a:gd name="connsiteY317" fmla="*/ 72475 h 115156"/>
              <a:gd name="connsiteX318" fmla="*/ 958266 w 1022039"/>
              <a:gd name="connsiteY318" fmla="*/ 37328 h 115156"/>
              <a:gd name="connsiteX319" fmla="*/ 976367 w 1022039"/>
              <a:gd name="connsiteY319" fmla="*/ 37328 h 115156"/>
              <a:gd name="connsiteX320" fmla="*/ 976367 w 1022039"/>
              <a:gd name="connsiteY320" fmla="*/ 33518 h 115156"/>
              <a:gd name="connsiteX321" fmla="*/ 958266 w 1022039"/>
              <a:gd name="connsiteY321" fmla="*/ 33518 h 115156"/>
              <a:gd name="connsiteX322" fmla="*/ 958266 w 1022039"/>
              <a:gd name="connsiteY322" fmla="*/ 10087 h 115156"/>
              <a:gd name="connsiteX323" fmla="*/ 955410 w 1022039"/>
              <a:gd name="connsiteY323" fmla="*/ 10087 h 115156"/>
              <a:gd name="connsiteX324" fmla="*/ 939216 w 1022039"/>
              <a:gd name="connsiteY324" fmla="*/ 34566 h 115156"/>
              <a:gd name="connsiteX325" fmla="*/ 939216 w 1022039"/>
              <a:gd name="connsiteY325" fmla="*/ 37328 h 115156"/>
              <a:gd name="connsiteX326" fmla="*/ 949690 w 1022039"/>
              <a:gd name="connsiteY326" fmla="*/ 37328 h 115156"/>
              <a:gd name="connsiteX327" fmla="*/ 949690 w 1022039"/>
              <a:gd name="connsiteY327" fmla="*/ 72284 h 115156"/>
              <a:gd name="connsiteX328" fmla="*/ 965884 w 1022039"/>
              <a:gd name="connsiteY328" fmla="*/ 89335 h 115156"/>
              <a:gd name="connsiteX329" fmla="*/ 978265 w 1022039"/>
              <a:gd name="connsiteY329" fmla="*/ 72284 h 115156"/>
              <a:gd name="connsiteX330" fmla="*/ 1009705 w 1022039"/>
              <a:gd name="connsiteY330" fmla="*/ 81238 h 115156"/>
              <a:gd name="connsiteX331" fmla="*/ 1003035 w 1022039"/>
              <a:gd name="connsiteY331" fmla="*/ 74570 h 115156"/>
              <a:gd name="connsiteX332" fmla="*/ 996366 w 1022039"/>
              <a:gd name="connsiteY332" fmla="*/ 81238 h 115156"/>
              <a:gd name="connsiteX333" fmla="*/ 1003035 w 1022039"/>
              <a:gd name="connsiteY333" fmla="*/ 88001 h 115156"/>
              <a:gd name="connsiteX334" fmla="*/ 1009705 w 1022039"/>
              <a:gd name="connsiteY334" fmla="*/ 81238 h 11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Lst>
            <a:rect l="l" t="t" r="r" b="b"/>
            <a:pathLst>
              <a:path w="1022039" h="115156">
                <a:moveTo>
                  <a:pt x="50535" y="88001"/>
                </a:moveTo>
                <a:lnTo>
                  <a:pt x="50535" y="84095"/>
                </a:lnTo>
                <a:cubicBezTo>
                  <a:pt x="41010" y="84095"/>
                  <a:pt x="40052" y="83238"/>
                  <a:pt x="40052" y="76952"/>
                </a:cubicBezTo>
                <a:lnTo>
                  <a:pt x="40052" y="181"/>
                </a:lnTo>
                <a:lnTo>
                  <a:pt x="21960" y="1514"/>
                </a:lnTo>
                <a:lnTo>
                  <a:pt x="21960" y="5514"/>
                </a:lnTo>
                <a:cubicBezTo>
                  <a:pt x="31485" y="5514"/>
                  <a:pt x="32434" y="6372"/>
                  <a:pt x="32434" y="12468"/>
                </a:cubicBezTo>
                <a:lnTo>
                  <a:pt x="32434" y="39900"/>
                </a:lnTo>
                <a:cubicBezTo>
                  <a:pt x="28630" y="35233"/>
                  <a:pt x="22909" y="31994"/>
                  <a:pt x="16240" y="31994"/>
                </a:cubicBezTo>
                <a:cubicBezTo>
                  <a:pt x="1004" y="31994"/>
                  <a:pt x="-12335" y="44472"/>
                  <a:pt x="-12335" y="60760"/>
                </a:cubicBezTo>
                <a:cubicBezTo>
                  <a:pt x="-12335" y="76762"/>
                  <a:pt x="55" y="89335"/>
                  <a:pt x="14342" y="89335"/>
                </a:cubicBezTo>
                <a:cubicBezTo>
                  <a:pt x="22909" y="89335"/>
                  <a:pt x="28630" y="84953"/>
                  <a:pt x="31485" y="80952"/>
                </a:cubicBezTo>
                <a:lnTo>
                  <a:pt x="31485" y="89335"/>
                </a:lnTo>
                <a:close/>
                <a:moveTo>
                  <a:pt x="31485" y="73047"/>
                </a:moveTo>
                <a:cubicBezTo>
                  <a:pt x="31485" y="75333"/>
                  <a:pt x="31485" y="75619"/>
                  <a:pt x="30527" y="77714"/>
                </a:cubicBezTo>
                <a:cubicBezTo>
                  <a:pt x="26723" y="83810"/>
                  <a:pt x="21002" y="86667"/>
                  <a:pt x="15291" y="86667"/>
                </a:cubicBezTo>
                <a:cubicBezTo>
                  <a:pt x="9580" y="86667"/>
                  <a:pt x="4817" y="83334"/>
                  <a:pt x="1952" y="78476"/>
                </a:cubicBezTo>
                <a:cubicBezTo>
                  <a:pt x="-903" y="73238"/>
                  <a:pt x="-1852" y="66094"/>
                  <a:pt x="-1852" y="60855"/>
                </a:cubicBezTo>
                <a:cubicBezTo>
                  <a:pt x="-1852" y="56283"/>
                  <a:pt x="-1852" y="48663"/>
                  <a:pt x="1952" y="42852"/>
                </a:cubicBezTo>
                <a:cubicBezTo>
                  <a:pt x="4817" y="39042"/>
                  <a:pt x="9580" y="34852"/>
                  <a:pt x="16240" y="34852"/>
                </a:cubicBezTo>
                <a:cubicBezTo>
                  <a:pt x="21002" y="34852"/>
                  <a:pt x="26723" y="36756"/>
                  <a:pt x="30527" y="42377"/>
                </a:cubicBezTo>
                <a:cubicBezTo>
                  <a:pt x="31485" y="44472"/>
                  <a:pt x="31485" y="44758"/>
                  <a:pt x="31485" y="47044"/>
                </a:cubicBezTo>
                <a:close/>
                <a:moveTo>
                  <a:pt x="106727" y="72952"/>
                </a:moveTo>
                <a:cubicBezTo>
                  <a:pt x="106727" y="71618"/>
                  <a:pt x="105779" y="71427"/>
                  <a:pt x="104830" y="71427"/>
                </a:cubicBezTo>
                <a:cubicBezTo>
                  <a:pt x="103872" y="71427"/>
                  <a:pt x="102923" y="72189"/>
                  <a:pt x="102923" y="73238"/>
                </a:cubicBezTo>
                <a:cubicBezTo>
                  <a:pt x="99109" y="86192"/>
                  <a:pt x="87677" y="86192"/>
                  <a:pt x="85780" y="86192"/>
                </a:cubicBezTo>
                <a:cubicBezTo>
                  <a:pt x="80059" y="86192"/>
                  <a:pt x="74348" y="82477"/>
                  <a:pt x="71492" y="77714"/>
                </a:cubicBezTo>
                <a:cubicBezTo>
                  <a:pt x="67679" y="71618"/>
                  <a:pt x="67679" y="63236"/>
                  <a:pt x="67679" y="58760"/>
                </a:cubicBezTo>
                <a:lnTo>
                  <a:pt x="102923" y="58760"/>
                </a:lnTo>
                <a:cubicBezTo>
                  <a:pt x="105779" y="58760"/>
                  <a:pt x="106727" y="58760"/>
                  <a:pt x="106727" y="56092"/>
                </a:cubicBezTo>
                <a:cubicBezTo>
                  <a:pt x="106727" y="43614"/>
                  <a:pt x="100067" y="31232"/>
                  <a:pt x="83873" y="31232"/>
                </a:cubicBezTo>
                <a:cubicBezTo>
                  <a:pt x="68627" y="31232"/>
                  <a:pt x="57205" y="44377"/>
                  <a:pt x="57205" y="60093"/>
                </a:cubicBezTo>
                <a:cubicBezTo>
                  <a:pt x="57205" y="77047"/>
                  <a:pt x="70534" y="89335"/>
                  <a:pt x="85780" y="89335"/>
                </a:cubicBezTo>
                <a:cubicBezTo>
                  <a:pt x="101016" y="89335"/>
                  <a:pt x="106727" y="75333"/>
                  <a:pt x="106727" y="72952"/>
                </a:cubicBezTo>
                <a:close/>
                <a:moveTo>
                  <a:pt x="98160" y="56092"/>
                </a:moveTo>
                <a:lnTo>
                  <a:pt x="67679" y="56092"/>
                </a:lnTo>
                <a:cubicBezTo>
                  <a:pt x="68627" y="37233"/>
                  <a:pt x="79110" y="34089"/>
                  <a:pt x="83873" y="34089"/>
                </a:cubicBezTo>
                <a:cubicBezTo>
                  <a:pt x="97202" y="34089"/>
                  <a:pt x="98160" y="51235"/>
                  <a:pt x="98160" y="56092"/>
                </a:cubicBezTo>
                <a:close/>
                <a:moveTo>
                  <a:pt x="155310" y="71713"/>
                </a:moveTo>
                <a:cubicBezTo>
                  <a:pt x="155310" y="65045"/>
                  <a:pt x="151497" y="61332"/>
                  <a:pt x="150548" y="59712"/>
                </a:cubicBezTo>
                <a:cubicBezTo>
                  <a:pt x="145785" y="55616"/>
                  <a:pt x="141023" y="54663"/>
                  <a:pt x="136260" y="53711"/>
                </a:cubicBezTo>
                <a:cubicBezTo>
                  <a:pt x="128642" y="52282"/>
                  <a:pt x="120066" y="50568"/>
                  <a:pt x="120066" y="43329"/>
                </a:cubicBezTo>
                <a:cubicBezTo>
                  <a:pt x="120066" y="38852"/>
                  <a:pt x="123880" y="33613"/>
                  <a:pt x="134354" y="33613"/>
                </a:cubicBezTo>
                <a:cubicBezTo>
                  <a:pt x="148641" y="33613"/>
                  <a:pt x="148641" y="45138"/>
                  <a:pt x="149590" y="48949"/>
                </a:cubicBezTo>
                <a:cubicBezTo>
                  <a:pt x="149590" y="50187"/>
                  <a:pt x="150548" y="50187"/>
                  <a:pt x="150548" y="50187"/>
                </a:cubicBezTo>
                <a:cubicBezTo>
                  <a:pt x="152455" y="50187"/>
                  <a:pt x="152455" y="49521"/>
                  <a:pt x="152455" y="47044"/>
                </a:cubicBezTo>
                <a:lnTo>
                  <a:pt x="152455" y="34375"/>
                </a:lnTo>
                <a:cubicBezTo>
                  <a:pt x="152455" y="32185"/>
                  <a:pt x="152455" y="31232"/>
                  <a:pt x="151497" y="31232"/>
                </a:cubicBezTo>
                <a:cubicBezTo>
                  <a:pt x="150548" y="31232"/>
                  <a:pt x="150548" y="31232"/>
                  <a:pt x="148641" y="32757"/>
                </a:cubicBezTo>
                <a:cubicBezTo>
                  <a:pt x="148641" y="33327"/>
                  <a:pt x="146734" y="34375"/>
                  <a:pt x="146734" y="34852"/>
                </a:cubicBezTo>
                <a:cubicBezTo>
                  <a:pt x="141972" y="31232"/>
                  <a:pt x="136260" y="31232"/>
                  <a:pt x="134354" y="31232"/>
                </a:cubicBezTo>
                <a:cubicBezTo>
                  <a:pt x="119117" y="31232"/>
                  <a:pt x="114355" y="39710"/>
                  <a:pt x="114355" y="46853"/>
                </a:cubicBezTo>
                <a:cubicBezTo>
                  <a:pt x="114355" y="51235"/>
                  <a:pt x="116252" y="54759"/>
                  <a:pt x="120066" y="57617"/>
                </a:cubicBezTo>
                <a:cubicBezTo>
                  <a:pt x="123880" y="60855"/>
                  <a:pt x="127684" y="61616"/>
                  <a:pt x="136260" y="63427"/>
                </a:cubicBezTo>
                <a:cubicBezTo>
                  <a:pt x="139116" y="63808"/>
                  <a:pt x="149590" y="65903"/>
                  <a:pt x="149590" y="75047"/>
                </a:cubicBezTo>
                <a:cubicBezTo>
                  <a:pt x="149590" y="81525"/>
                  <a:pt x="144827" y="86572"/>
                  <a:pt x="135302" y="86572"/>
                </a:cubicBezTo>
                <a:cubicBezTo>
                  <a:pt x="124829" y="86572"/>
                  <a:pt x="120066" y="79333"/>
                  <a:pt x="118159" y="68571"/>
                </a:cubicBezTo>
                <a:cubicBezTo>
                  <a:pt x="117210" y="66951"/>
                  <a:pt x="117210" y="66379"/>
                  <a:pt x="116252" y="66379"/>
                </a:cubicBezTo>
                <a:cubicBezTo>
                  <a:pt x="114355" y="66379"/>
                  <a:pt x="114355" y="67237"/>
                  <a:pt x="114355" y="69618"/>
                </a:cubicBezTo>
                <a:lnTo>
                  <a:pt x="114355" y="86287"/>
                </a:lnTo>
                <a:cubicBezTo>
                  <a:pt x="114355" y="88382"/>
                  <a:pt x="114355" y="89335"/>
                  <a:pt x="115304" y="89335"/>
                </a:cubicBezTo>
                <a:cubicBezTo>
                  <a:pt x="116252" y="89335"/>
                  <a:pt x="116252" y="89335"/>
                  <a:pt x="119117" y="86763"/>
                </a:cubicBezTo>
                <a:cubicBezTo>
                  <a:pt x="119117" y="86572"/>
                  <a:pt x="119117" y="86287"/>
                  <a:pt x="121015" y="83906"/>
                </a:cubicBezTo>
                <a:cubicBezTo>
                  <a:pt x="126735" y="89335"/>
                  <a:pt x="132447" y="89335"/>
                  <a:pt x="135302" y="89335"/>
                </a:cubicBezTo>
                <a:cubicBezTo>
                  <a:pt x="149590" y="89335"/>
                  <a:pt x="155310" y="80857"/>
                  <a:pt x="155310" y="71713"/>
                </a:cubicBezTo>
                <a:close/>
                <a:moveTo>
                  <a:pt x="191504" y="88001"/>
                </a:moveTo>
                <a:lnTo>
                  <a:pt x="191504" y="84095"/>
                </a:lnTo>
                <a:cubicBezTo>
                  <a:pt x="182927" y="84095"/>
                  <a:pt x="181979" y="83334"/>
                  <a:pt x="181979" y="78476"/>
                </a:cubicBezTo>
                <a:lnTo>
                  <a:pt x="181979" y="31994"/>
                </a:lnTo>
                <a:lnTo>
                  <a:pt x="164835" y="33518"/>
                </a:lnTo>
                <a:lnTo>
                  <a:pt x="164835" y="37328"/>
                </a:lnTo>
                <a:cubicBezTo>
                  <a:pt x="173402" y="37328"/>
                  <a:pt x="174360" y="38090"/>
                  <a:pt x="174360" y="44377"/>
                </a:cubicBezTo>
                <a:lnTo>
                  <a:pt x="174360" y="78285"/>
                </a:lnTo>
                <a:cubicBezTo>
                  <a:pt x="174360" y="84095"/>
                  <a:pt x="172454" y="84095"/>
                  <a:pt x="163877" y="84095"/>
                </a:cubicBezTo>
                <a:lnTo>
                  <a:pt x="163877" y="88001"/>
                </a:lnTo>
                <a:lnTo>
                  <a:pt x="178165" y="87525"/>
                </a:lnTo>
                <a:cubicBezTo>
                  <a:pt x="182927" y="87525"/>
                  <a:pt x="186741" y="87810"/>
                  <a:pt x="191504" y="88001"/>
                </a:cubicBezTo>
                <a:close/>
                <a:moveTo>
                  <a:pt x="183885" y="11610"/>
                </a:moveTo>
                <a:cubicBezTo>
                  <a:pt x="183885" y="8181"/>
                  <a:pt x="181030" y="4943"/>
                  <a:pt x="177216" y="4943"/>
                </a:cubicBezTo>
                <a:cubicBezTo>
                  <a:pt x="173402" y="4943"/>
                  <a:pt x="170547" y="8372"/>
                  <a:pt x="170547" y="11610"/>
                </a:cubicBezTo>
                <a:cubicBezTo>
                  <a:pt x="170547" y="15039"/>
                  <a:pt x="173402" y="18278"/>
                  <a:pt x="177216" y="18278"/>
                </a:cubicBezTo>
                <a:cubicBezTo>
                  <a:pt x="181979" y="18278"/>
                  <a:pt x="183885" y="14754"/>
                  <a:pt x="183885" y="11610"/>
                </a:cubicBezTo>
                <a:close/>
                <a:moveTo>
                  <a:pt x="256272" y="36947"/>
                </a:moveTo>
                <a:cubicBezTo>
                  <a:pt x="256272" y="34661"/>
                  <a:pt x="255323" y="30660"/>
                  <a:pt x="250560" y="30660"/>
                </a:cubicBezTo>
                <a:cubicBezTo>
                  <a:pt x="247705" y="30660"/>
                  <a:pt x="241984" y="31423"/>
                  <a:pt x="237222" y="36566"/>
                </a:cubicBezTo>
                <a:cubicBezTo>
                  <a:pt x="231510" y="32471"/>
                  <a:pt x="225790" y="31994"/>
                  <a:pt x="222934" y="31994"/>
                </a:cubicBezTo>
                <a:cubicBezTo>
                  <a:pt x="211502" y="31994"/>
                  <a:pt x="202935" y="40757"/>
                  <a:pt x="202935" y="50473"/>
                </a:cubicBezTo>
                <a:cubicBezTo>
                  <a:pt x="202935" y="56092"/>
                  <a:pt x="205791" y="60855"/>
                  <a:pt x="208647" y="63522"/>
                </a:cubicBezTo>
                <a:cubicBezTo>
                  <a:pt x="206740" y="65522"/>
                  <a:pt x="204842" y="69618"/>
                  <a:pt x="204842" y="73999"/>
                </a:cubicBezTo>
                <a:cubicBezTo>
                  <a:pt x="204842" y="78000"/>
                  <a:pt x="206740" y="82763"/>
                  <a:pt x="210554" y="85239"/>
                </a:cubicBezTo>
                <a:cubicBezTo>
                  <a:pt x="202935" y="87525"/>
                  <a:pt x="199122" y="92859"/>
                  <a:pt x="199122" y="97907"/>
                </a:cubicBezTo>
                <a:cubicBezTo>
                  <a:pt x="199122" y="107051"/>
                  <a:pt x="211502" y="114004"/>
                  <a:pt x="226748" y="114004"/>
                </a:cubicBezTo>
                <a:cubicBezTo>
                  <a:pt x="241984" y="114004"/>
                  <a:pt x="254365" y="107623"/>
                  <a:pt x="254365" y="97621"/>
                </a:cubicBezTo>
                <a:cubicBezTo>
                  <a:pt x="254365" y="93335"/>
                  <a:pt x="253416" y="86763"/>
                  <a:pt x="246747" y="83334"/>
                </a:cubicBezTo>
                <a:cubicBezTo>
                  <a:pt x="240077" y="79810"/>
                  <a:pt x="232459" y="79810"/>
                  <a:pt x="224841" y="79810"/>
                </a:cubicBezTo>
                <a:cubicBezTo>
                  <a:pt x="221985" y="79810"/>
                  <a:pt x="216265" y="79810"/>
                  <a:pt x="215316" y="79619"/>
                </a:cubicBezTo>
                <a:cubicBezTo>
                  <a:pt x="211502" y="79048"/>
                  <a:pt x="208647" y="75142"/>
                  <a:pt x="208647" y="71141"/>
                </a:cubicBezTo>
                <a:cubicBezTo>
                  <a:pt x="208647" y="70666"/>
                  <a:pt x="208647" y="67713"/>
                  <a:pt x="210554" y="65141"/>
                </a:cubicBezTo>
                <a:cubicBezTo>
                  <a:pt x="215316" y="68760"/>
                  <a:pt x="221027" y="69046"/>
                  <a:pt x="222934" y="69046"/>
                </a:cubicBezTo>
                <a:cubicBezTo>
                  <a:pt x="235315" y="69046"/>
                  <a:pt x="243891" y="60378"/>
                  <a:pt x="243891" y="50568"/>
                </a:cubicBezTo>
                <a:cubicBezTo>
                  <a:pt x="243891" y="45995"/>
                  <a:pt x="241984" y="41233"/>
                  <a:pt x="239129" y="38376"/>
                </a:cubicBezTo>
                <a:cubicBezTo>
                  <a:pt x="242942" y="34089"/>
                  <a:pt x="247705" y="33518"/>
                  <a:pt x="249602" y="33518"/>
                </a:cubicBezTo>
                <a:cubicBezTo>
                  <a:pt x="249602" y="33518"/>
                  <a:pt x="250560" y="33518"/>
                  <a:pt x="251509" y="33518"/>
                </a:cubicBezTo>
                <a:cubicBezTo>
                  <a:pt x="249602" y="34089"/>
                  <a:pt x="249602" y="35423"/>
                  <a:pt x="249602" y="36947"/>
                </a:cubicBezTo>
                <a:cubicBezTo>
                  <a:pt x="249602" y="39138"/>
                  <a:pt x="250560" y="40662"/>
                  <a:pt x="253416" y="40662"/>
                </a:cubicBezTo>
                <a:cubicBezTo>
                  <a:pt x="254365" y="40662"/>
                  <a:pt x="256272" y="39710"/>
                  <a:pt x="256272" y="36947"/>
                </a:cubicBezTo>
                <a:close/>
                <a:moveTo>
                  <a:pt x="234366" y="50473"/>
                </a:moveTo>
                <a:cubicBezTo>
                  <a:pt x="234366" y="53902"/>
                  <a:pt x="234366" y="57997"/>
                  <a:pt x="232459" y="61141"/>
                </a:cubicBezTo>
                <a:cubicBezTo>
                  <a:pt x="231510" y="62664"/>
                  <a:pt x="228655" y="66189"/>
                  <a:pt x="222934" y="66189"/>
                </a:cubicBezTo>
                <a:cubicBezTo>
                  <a:pt x="212460" y="66189"/>
                  <a:pt x="212460" y="53616"/>
                  <a:pt x="212460" y="50568"/>
                </a:cubicBezTo>
                <a:cubicBezTo>
                  <a:pt x="212460" y="47139"/>
                  <a:pt x="212460" y="43138"/>
                  <a:pt x="214367" y="39996"/>
                </a:cubicBezTo>
                <a:cubicBezTo>
                  <a:pt x="215316" y="38567"/>
                  <a:pt x="218172" y="34947"/>
                  <a:pt x="222934" y="34947"/>
                </a:cubicBezTo>
                <a:cubicBezTo>
                  <a:pt x="234366" y="34947"/>
                  <a:pt x="234366" y="47615"/>
                  <a:pt x="234366" y="50473"/>
                </a:cubicBezTo>
                <a:close/>
                <a:moveTo>
                  <a:pt x="248654" y="97907"/>
                </a:moveTo>
                <a:cubicBezTo>
                  <a:pt x="248654" y="104765"/>
                  <a:pt x="239129" y="111147"/>
                  <a:pt x="226748" y="111147"/>
                </a:cubicBezTo>
                <a:cubicBezTo>
                  <a:pt x="214367" y="111147"/>
                  <a:pt x="205791" y="104670"/>
                  <a:pt x="205791" y="97907"/>
                </a:cubicBezTo>
                <a:cubicBezTo>
                  <a:pt x="205791" y="92097"/>
                  <a:pt x="210554" y="87525"/>
                  <a:pt x="215316" y="87049"/>
                </a:cubicBezTo>
                <a:lnTo>
                  <a:pt x="222934" y="87049"/>
                </a:lnTo>
                <a:cubicBezTo>
                  <a:pt x="234366" y="87049"/>
                  <a:pt x="248654" y="87049"/>
                  <a:pt x="248654" y="97907"/>
                </a:cubicBezTo>
                <a:close/>
                <a:moveTo>
                  <a:pt x="325802" y="88001"/>
                </a:moveTo>
                <a:lnTo>
                  <a:pt x="325802" y="84095"/>
                </a:lnTo>
                <a:cubicBezTo>
                  <a:pt x="320091" y="84095"/>
                  <a:pt x="316277" y="84095"/>
                  <a:pt x="316277" y="80191"/>
                </a:cubicBezTo>
                <a:lnTo>
                  <a:pt x="316277" y="56092"/>
                </a:lnTo>
                <a:cubicBezTo>
                  <a:pt x="316277" y="45234"/>
                  <a:pt x="316277" y="41233"/>
                  <a:pt x="312473" y="36756"/>
                </a:cubicBezTo>
                <a:cubicBezTo>
                  <a:pt x="310566" y="34566"/>
                  <a:pt x="306752" y="31994"/>
                  <a:pt x="299134" y="31994"/>
                </a:cubicBezTo>
                <a:cubicBezTo>
                  <a:pt x="289609" y="31994"/>
                  <a:pt x="283898" y="37519"/>
                  <a:pt x="280084" y="45424"/>
                </a:cubicBezTo>
                <a:lnTo>
                  <a:pt x="280084" y="31994"/>
                </a:lnTo>
                <a:lnTo>
                  <a:pt x="262941" y="33518"/>
                </a:lnTo>
                <a:lnTo>
                  <a:pt x="262941" y="37328"/>
                </a:lnTo>
                <a:cubicBezTo>
                  <a:pt x="271517" y="37328"/>
                  <a:pt x="272466" y="38281"/>
                  <a:pt x="272466" y="44472"/>
                </a:cubicBezTo>
                <a:lnTo>
                  <a:pt x="272466" y="78285"/>
                </a:lnTo>
                <a:cubicBezTo>
                  <a:pt x="272466" y="84095"/>
                  <a:pt x="270559" y="84095"/>
                  <a:pt x="262941" y="84095"/>
                </a:cubicBezTo>
                <a:lnTo>
                  <a:pt x="262941" y="88001"/>
                </a:lnTo>
                <a:lnTo>
                  <a:pt x="277229" y="87525"/>
                </a:lnTo>
                <a:lnTo>
                  <a:pt x="290567" y="88001"/>
                </a:lnTo>
                <a:lnTo>
                  <a:pt x="290567" y="84095"/>
                </a:lnTo>
                <a:cubicBezTo>
                  <a:pt x="282940" y="84095"/>
                  <a:pt x="281042" y="84095"/>
                  <a:pt x="281042" y="78285"/>
                </a:cubicBezTo>
                <a:lnTo>
                  <a:pt x="281042" y="55045"/>
                </a:lnTo>
                <a:cubicBezTo>
                  <a:pt x="281042" y="41996"/>
                  <a:pt x="290567" y="34852"/>
                  <a:pt x="298185" y="34852"/>
                </a:cubicBezTo>
                <a:cubicBezTo>
                  <a:pt x="305804" y="34852"/>
                  <a:pt x="307710" y="41710"/>
                  <a:pt x="307710" y="48853"/>
                </a:cubicBezTo>
                <a:lnTo>
                  <a:pt x="307710" y="78285"/>
                </a:lnTo>
                <a:cubicBezTo>
                  <a:pt x="307710" y="84095"/>
                  <a:pt x="305804" y="84095"/>
                  <a:pt x="298185" y="84095"/>
                </a:cubicBezTo>
                <a:lnTo>
                  <a:pt x="298185" y="88001"/>
                </a:lnTo>
                <a:lnTo>
                  <a:pt x="312473" y="87525"/>
                </a:lnTo>
                <a:close/>
                <a:moveTo>
                  <a:pt x="430577" y="60855"/>
                </a:moveTo>
                <a:cubicBezTo>
                  <a:pt x="430577" y="44663"/>
                  <a:pt x="418197" y="31232"/>
                  <a:pt x="402960" y="31232"/>
                </a:cubicBezTo>
                <a:cubicBezTo>
                  <a:pt x="386766" y="31232"/>
                  <a:pt x="374385" y="45138"/>
                  <a:pt x="374385" y="60855"/>
                </a:cubicBezTo>
                <a:cubicBezTo>
                  <a:pt x="374385" y="77238"/>
                  <a:pt x="387715" y="89335"/>
                  <a:pt x="402002" y="89335"/>
                </a:cubicBezTo>
                <a:cubicBezTo>
                  <a:pt x="418197" y="89335"/>
                  <a:pt x="430577" y="76952"/>
                  <a:pt x="430577" y="60855"/>
                </a:cubicBezTo>
                <a:close/>
                <a:moveTo>
                  <a:pt x="420104" y="59807"/>
                </a:moveTo>
                <a:cubicBezTo>
                  <a:pt x="420104" y="64474"/>
                  <a:pt x="420104" y="71332"/>
                  <a:pt x="417248" y="76762"/>
                </a:cubicBezTo>
                <a:cubicBezTo>
                  <a:pt x="414392" y="82477"/>
                  <a:pt x="408672" y="86192"/>
                  <a:pt x="402960" y="86192"/>
                </a:cubicBezTo>
                <a:cubicBezTo>
                  <a:pt x="397240" y="86192"/>
                  <a:pt x="391529" y="83524"/>
                  <a:pt x="387715" y="77714"/>
                </a:cubicBezTo>
                <a:cubicBezTo>
                  <a:pt x="384859" y="72189"/>
                  <a:pt x="384859" y="64474"/>
                  <a:pt x="384859" y="59807"/>
                </a:cubicBezTo>
                <a:cubicBezTo>
                  <a:pt x="384859" y="54949"/>
                  <a:pt x="384859" y="48092"/>
                  <a:pt x="387715" y="42566"/>
                </a:cubicBezTo>
                <a:cubicBezTo>
                  <a:pt x="391529" y="36756"/>
                  <a:pt x="397240" y="34089"/>
                  <a:pt x="402002" y="34089"/>
                </a:cubicBezTo>
                <a:cubicBezTo>
                  <a:pt x="407723" y="34089"/>
                  <a:pt x="413434" y="36947"/>
                  <a:pt x="416290" y="42282"/>
                </a:cubicBezTo>
                <a:cubicBezTo>
                  <a:pt x="420104" y="47806"/>
                  <a:pt x="420104" y="55045"/>
                  <a:pt x="420104" y="59807"/>
                </a:cubicBezTo>
                <a:close/>
                <a:moveTo>
                  <a:pt x="479160" y="7610"/>
                </a:moveTo>
                <a:cubicBezTo>
                  <a:pt x="479160" y="2943"/>
                  <a:pt x="474398" y="-1153"/>
                  <a:pt x="467729" y="-1153"/>
                </a:cubicBezTo>
                <a:cubicBezTo>
                  <a:pt x="459152" y="-1153"/>
                  <a:pt x="448679" y="5514"/>
                  <a:pt x="448679" y="18945"/>
                </a:cubicBezTo>
                <a:lnTo>
                  <a:pt x="448679" y="33518"/>
                </a:lnTo>
                <a:lnTo>
                  <a:pt x="438205" y="33518"/>
                </a:lnTo>
                <a:lnTo>
                  <a:pt x="438205" y="37328"/>
                </a:lnTo>
                <a:lnTo>
                  <a:pt x="448679" y="37328"/>
                </a:lnTo>
                <a:lnTo>
                  <a:pt x="448679" y="78285"/>
                </a:lnTo>
                <a:cubicBezTo>
                  <a:pt x="448679" y="84095"/>
                  <a:pt x="446772" y="84095"/>
                  <a:pt x="438205" y="84095"/>
                </a:cubicBezTo>
                <a:lnTo>
                  <a:pt x="438205" y="88001"/>
                </a:lnTo>
                <a:lnTo>
                  <a:pt x="452492" y="87525"/>
                </a:lnTo>
                <a:cubicBezTo>
                  <a:pt x="458204" y="87525"/>
                  <a:pt x="463915" y="87525"/>
                  <a:pt x="468677" y="88001"/>
                </a:cubicBezTo>
                <a:lnTo>
                  <a:pt x="468677" y="84095"/>
                </a:lnTo>
                <a:lnTo>
                  <a:pt x="466780" y="84095"/>
                </a:lnTo>
                <a:cubicBezTo>
                  <a:pt x="457255" y="84095"/>
                  <a:pt x="456297" y="82572"/>
                  <a:pt x="456297" y="78096"/>
                </a:cubicBezTo>
                <a:lnTo>
                  <a:pt x="456297" y="37328"/>
                </a:lnTo>
                <a:lnTo>
                  <a:pt x="471542" y="37328"/>
                </a:lnTo>
                <a:lnTo>
                  <a:pt x="471542" y="33518"/>
                </a:lnTo>
                <a:lnTo>
                  <a:pt x="456297" y="33518"/>
                </a:lnTo>
                <a:lnTo>
                  <a:pt x="456297" y="18754"/>
                </a:lnTo>
                <a:cubicBezTo>
                  <a:pt x="456297" y="7610"/>
                  <a:pt x="462017" y="1514"/>
                  <a:pt x="467729" y="1514"/>
                </a:cubicBezTo>
                <a:cubicBezTo>
                  <a:pt x="468677" y="1514"/>
                  <a:pt x="470584" y="1514"/>
                  <a:pt x="472491" y="2371"/>
                </a:cubicBezTo>
                <a:cubicBezTo>
                  <a:pt x="470584" y="2943"/>
                  <a:pt x="468677" y="4657"/>
                  <a:pt x="468677" y="7706"/>
                </a:cubicBezTo>
                <a:cubicBezTo>
                  <a:pt x="468677" y="10753"/>
                  <a:pt x="470584" y="13230"/>
                  <a:pt x="473440" y="13230"/>
                </a:cubicBezTo>
                <a:cubicBezTo>
                  <a:pt x="477254" y="13230"/>
                  <a:pt x="479160" y="10753"/>
                  <a:pt x="479160" y="7610"/>
                </a:cubicBezTo>
                <a:close/>
                <a:moveTo>
                  <a:pt x="603934" y="45424"/>
                </a:moveTo>
                <a:cubicBezTo>
                  <a:pt x="603934" y="21421"/>
                  <a:pt x="586791" y="1514"/>
                  <a:pt x="565834" y="1514"/>
                </a:cubicBezTo>
                <a:lnTo>
                  <a:pt x="519167" y="1514"/>
                </a:lnTo>
                <a:lnTo>
                  <a:pt x="519167" y="5514"/>
                </a:lnTo>
                <a:lnTo>
                  <a:pt x="522023" y="5514"/>
                </a:lnTo>
                <a:cubicBezTo>
                  <a:pt x="532497" y="5514"/>
                  <a:pt x="532497" y="6848"/>
                  <a:pt x="532497" y="11421"/>
                </a:cubicBezTo>
                <a:lnTo>
                  <a:pt x="532497" y="78096"/>
                </a:lnTo>
                <a:cubicBezTo>
                  <a:pt x="532497" y="82572"/>
                  <a:pt x="532497" y="84095"/>
                  <a:pt x="522023" y="84095"/>
                </a:cubicBezTo>
                <a:lnTo>
                  <a:pt x="519167" y="84095"/>
                </a:lnTo>
                <a:lnTo>
                  <a:pt x="519167" y="88001"/>
                </a:lnTo>
                <a:lnTo>
                  <a:pt x="565834" y="88001"/>
                </a:lnTo>
                <a:cubicBezTo>
                  <a:pt x="586791" y="88001"/>
                  <a:pt x="603934" y="69237"/>
                  <a:pt x="603934" y="45424"/>
                </a:cubicBezTo>
                <a:close/>
                <a:moveTo>
                  <a:pt x="591554" y="45424"/>
                </a:moveTo>
                <a:cubicBezTo>
                  <a:pt x="591554" y="59521"/>
                  <a:pt x="589647" y="67142"/>
                  <a:pt x="584884" y="73238"/>
                </a:cubicBezTo>
                <a:cubicBezTo>
                  <a:pt x="582029" y="76667"/>
                  <a:pt x="575359" y="84095"/>
                  <a:pt x="562030" y="84095"/>
                </a:cubicBezTo>
                <a:lnTo>
                  <a:pt x="549640" y="84095"/>
                </a:lnTo>
                <a:cubicBezTo>
                  <a:pt x="543929" y="84095"/>
                  <a:pt x="542980" y="83238"/>
                  <a:pt x="542980" y="79048"/>
                </a:cubicBezTo>
                <a:lnTo>
                  <a:pt x="542980" y="10563"/>
                </a:lnTo>
                <a:cubicBezTo>
                  <a:pt x="542980" y="6372"/>
                  <a:pt x="543929" y="5514"/>
                  <a:pt x="549640" y="5514"/>
                </a:cubicBezTo>
                <a:lnTo>
                  <a:pt x="562030" y="5514"/>
                </a:lnTo>
                <a:cubicBezTo>
                  <a:pt x="569648" y="5514"/>
                  <a:pt x="578215" y="8181"/>
                  <a:pt x="584884" y="17231"/>
                </a:cubicBezTo>
                <a:cubicBezTo>
                  <a:pt x="590605" y="24659"/>
                  <a:pt x="591554" y="35613"/>
                  <a:pt x="591554" y="45424"/>
                </a:cubicBezTo>
                <a:close/>
                <a:moveTo>
                  <a:pt x="693473" y="64760"/>
                </a:moveTo>
                <a:cubicBezTo>
                  <a:pt x="693473" y="53711"/>
                  <a:pt x="683948" y="44377"/>
                  <a:pt x="669660" y="42852"/>
                </a:cubicBezTo>
                <a:cubicBezTo>
                  <a:pt x="682041" y="40376"/>
                  <a:pt x="690617" y="32280"/>
                  <a:pt x="690617" y="22946"/>
                </a:cubicBezTo>
                <a:cubicBezTo>
                  <a:pt x="690617" y="11896"/>
                  <a:pt x="679185" y="1514"/>
                  <a:pt x="662042" y="1514"/>
                </a:cubicBezTo>
                <a:lnTo>
                  <a:pt x="616315" y="1514"/>
                </a:lnTo>
                <a:lnTo>
                  <a:pt x="616315" y="5514"/>
                </a:lnTo>
                <a:lnTo>
                  <a:pt x="619180" y="5514"/>
                </a:lnTo>
                <a:cubicBezTo>
                  <a:pt x="628705" y="5514"/>
                  <a:pt x="628705" y="6848"/>
                  <a:pt x="628705" y="11421"/>
                </a:cubicBezTo>
                <a:lnTo>
                  <a:pt x="628705" y="78096"/>
                </a:lnTo>
                <a:cubicBezTo>
                  <a:pt x="628705" y="82572"/>
                  <a:pt x="628705" y="84095"/>
                  <a:pt x="619180" y="84095"/>
                </a:cubicBezTo>
                <a:lnTo>
                  <a:pt x="616315" y="84095"/>
                </a:lnTo>
                <a:lnTo>
                  <a:pt x="616315" y="88001"/>
                </a:lnTo>
                <a:lnTo>
                  <a:pt x="665847" y="88001"/>
                </a:lnTo>
                <a:cubicBezTo>
                  <a:pt x="682990" y="88001"/>
                  <a:pt x="693473" y="76667"/>
                  <a:pt x="693473" y="64760"/>
                </a:cubicBezTo>
                <a:close/>
                <a:moveTo>
                  <a:pt x="678227" y="22946"/>
                </a:moveTo>
                <a:cubicBezTo>
                  <a:pt x="678227" y="30946"/>
                  <a:pt x="671567" y="41710"/>
                  <a:pt x="658229" y="41710"/>
                </a:cubicBezTo>
                <a:lnTo>
                  <a:pt x="640127" y="41710"/>
                </a:lnTo>
                <a:lnTo>
                  <a:pt x="640127" y="10563"/>
                </a:lnTo>
                <a:cubicBezTo>
                  <a:pt x="640127" y="6372"/>
                  <a:pt x="640127" y="5514"/>
                  <a:pt x="645848" y="5514"/>
                </a:cubicBezTo>
                <a:lnTo>
                  <a:pt x="662042" y="5514"/>
                </a:lnTo>
                <a:cubicBezTo>
                  <a:pt x="673465" y="5514"/>
                  <a:pt x="678227" y="16183"/>
                  <a:pt x="678227" y="22946"/>
                </a:cubicBezTo>
                <a:close/>
                <a:moveTo>
                  <a:pt x="681092" y="64760"/>
                </a:moveTo>
                <a:cubicBezTo>
                  <a:pt x="681092" y="73713"/>
                  <a:pt x="674423" y="84095"/>
                  <a:pt x="662042" y="84095"/>
                </a:cubicBezTo>
                <a:lnTo>
                  <a:pt x="645848" y="84095"/>
                </a:lnTo>
                <a:cubicBezTo>
                  <a:pt x="640127" y="84095"/>
                  <a:pt x="640127" y="83238"/>
                  <a:pt x="640127" y="79048"/>
                </a:cubicBezTo>
                <a:lnTo>
                  <a:pt x="640127" y="44472"/>
                </a:lnTo>
                <a:lnTo>
                  <a:pt x="663940" y="44472"/>
                </a:lnTo>
                <a:cubicBezTo>
                  <a:pt x="676330" y="44472"/>
                  <a:pt x="681092" y="56283"/>
                  <a:pt x="681092" y="64760"/>
                </a:cubicBezTo>
                <a:close/>
                <a:moveTo>
                  <a:pt x="732522" y="88001"/>
                </a:moveTo>
                <a:lnTo>
                  <a:pt x="732522" y="84095"/>
                </a:lnTo>
                <a:cubicBezTo>
                  <a:pt x="723955" y="84095"/>
                  <a:pt x="723955" y="83334"/>
                  <a:pt x="723955" y="78476"/>
                </a:cubicBezTo>
                <a:lnTo>
                  <a:pt x="723955" y="31994"/>
                </a:lnTo>
                <a:lnTo>
                  <a:pt x="705854" y="33518"/>
                </a:lnTo>
                <a:lnTo>
                  <a:pt x="705854" y="37328"/>
                </a:lnTo>
                <a:cubicBezTo>
                  <a:pt x="714430" y="37328"/>
                  <a:pt x="715379" y="38090"/>
                  <a:pt x="715379" y="44377"/>
                </a:cubicBezTo>
                <a:lnTo>
                  <a:pt x="715379" y="78285"/>
                </a:lnTo>
                <a:cubicBezTo>
                  <a:pt x="715379" y="84095"/>
                  <a:pt x="713472" y="84095"/>
                  <a:pt x="705854" y="84095"/>
                </a:cubicBezTo>
                <a:lnTo>
                  <a:pt x="705854" y="88001"/>
                </a:lnTo>
                <a:lnTo>
                  <a:pt x="719192" y="87525"/>
                </a:lnTo>
                <a:cubicBezTo>
                  <a:pt x="723955" y="87525"/>
                  <a:pt x="727759" y="87810"/>
                  <a:pt x="732522" y="88001"/>
                </a:cubicBezTo>
                <a:close/>
                <a:moveTo>
                  <a:pt x="725852" y="11610"/>
                </a:moveTo>
                <a:cubicBezTo>
                  <a:pt x="725852" y="8181"/>
                  <a:pt x="722997" y="4943"/>
                  <a:pt x="719192" y="4943"/>
                </a:cubicBezTo>
                <a:cubicBezTo>
                  <a:pt x="714430" y="4943"/>
                  <a:pt x="711565" y="8372"/>
                  <a:pt x="711565" y="11610"/>
                </a:cubicBezTo>
                <a:cubicBezTo>
                  <a:pt x="711565" y="15039"/>
                  <a:pt x="715379" y="18278"/>
                  <a:pt x="718234" y="18278"/>
                </a:cubicBezTo>
                <a:cubicBezTo>
                  <a:pt x="722997" y="18278"/>
                  <a:pt x="725852" y="14754"/>
                  <a:pt x="725852" y="11610"/>
                </a:cubicBezTo>
                <a:close/>
                <a:moveTo>
                  <a:pt x="778240" y="72284"/>
                </a:moveTo>
                <a:lnTo>
                  <a:pt x="778240" y="65045"/>
                </a:lnTo>
                <a:lnTo>
                  <a:pt x="775384" y="65045"/>
                </a:lnTo>
                <a:lnTo>
                  <a:pt x="775384" y="72000"/>
                </a:lnTo>
                <a:cubicBezTo>
                  <a:pt x="775384" y="81429"/>
                  <a:pt x="771580" y="86192"/>
                  <a:pt x="766817" y="86192"/>
                </a:cubicBezTo>
                <a:cubicBezTo>
                  <a:pt x="758241" y="86192"/>
                  <a:pt x="758241" y="74666"/>
                  <a:pt x="758241" y="72475"/>
                </a:cubicBezTo>
                <a:lnTo>
                  <a:pt x="758241" y="37328"/>
                </a:lnTo>
                <a:lnTo>
                  <a:pt x="776342" y="37328"/>
                </a:lnTo>
                <a:lnTo>
                  <a:pt x="776342" y="33518"/>
                </a:lnTo>
                <a:lnTo>
                  <a:pt x="758241" y="33518"/>
                </a:lnTo>
                <a:lnTo>
                  <a:pt x="758241" y="10087"/>
                </a:lnTo>
                <a:lnTo>
                  <a:pt x="755385" y="10087"/>
                </a:lnTo>
                <a:cubicBezTo>
                  <a:pt x="755385" y="20564"/>
                  <a:pt x="751572" y="34089"/>
                  <a:pt x="739191" y="34566"/>
                </a:cubicBezTo>
                <a:lnTo>
                  <a:pt x="739191" y="37328"/>
                </a:lnTo>
                <a:lnTo>
                  <a:pt x="749665" y="37328"/>
                </a:lnTo>
                <a:lnTo>
                  <a:pt x="749665" y="72284"/>
                </a:lnTo>
                <a:cubicBezTo>
                  <a:pt x="749665" y="87810"/>
                  <a:pt x="761097" y="89335"/>
                  <a:pt x="765859" y="89335"/>
                </a:cubicBezTo>
                <a:cubicBezTo>
                  <a:pt x="774435" y="89335"/>
                  <a:pt x="778240" y="80382"/>
                  <a:pt x="778240" y="72284"/>
                </a:cubicBezTo>
                <a:close/>
                <a:moveTo>
                  <a:pt x="876355" y="5514"/>
                </a:moveTo>
                <a:lnTo>
                  <a:pt x="876355" y="1514"/>
                </a:lnTo>
                <a:lnTo>
                  <a:pt x="861109" y="1896"/>
                </a:lnTo>
                <a:lnTo>
                  <a:pt x="846822" y="1514"/>
                </a:lnTo>
                <a:lnTo>
                  <a:pt x="846822" y="5514"/>
                </a:lnTo>
                <a:cubicBezTo>
                  <a:pt x="859202" y="5514"/>
                  <a:pt x="859202" y="11421"/>
                  <a:pt x="859202" y="14850"/>
                </a:cubicBezTo>
                <a:lnTo>
                  <a:pt x="859202" y="68951"/>
                </a:lnTo>
                <a:lnTo>
                  <a:pt x="814442" y="3133"/>
                </a:lnTo>
                <a:cubicBezTo>
                  <a:pt x="813484" y="1610"/>
                  <a:pt x="813484" y="1514"/>
                  <a:pt x="811577" y="1514"/>
                </a:cubicBezTo>
                <a:lnTo>
                  <a:pt x="789672" y="1514"/>
                </a:lnTo>
                <a:lnTo>
                  <a:pt x="789672" y="5514"/>
                </a:lnTo>
                <a:lnTo>
                  <a:pt x="793485" y="5514"/>
                </a:lnTo>
                <a:cubicBezTo>
                  <a:pt x="795392" y="5514"/>
                  <a:pt x="798248" y="5705"/>
                  <a:pt x="800155" y="5705"/>
                </a:cubicBezTo>
                <a:cubicBezTo>
                  <a:pt x="803010" y="6086"/>
                  <a:pt x="803010" y="6277"/>
                  <a:pt x="803010" y="8658"/>
                </a:cubicBezTo>
                <a:lnTo>
                  <a:pt x="803010" y="74761"/>
                </a:lnTo>
                <a:cubicBezTo>
                  <a:pt x="803010" y="78096"/>
                  <a:pt x="803010" y="84095"/>
                  <a:pt x="789672" y="84095"/>
                </a:cubicBezTo>
                <a:lnTo>
                  <a:pt x="789672" y="88001"/>
                </a:lnTo>
                <a:lnTo>
                  <a:pt x="804917" y="87525"/>
                </a:lnTo>
                <a:lnTo>
                  <a:pt x="819205" y="88001"/>
                </a:lnTo>
                <a:lnTo>
                  <a:pt x="819205" y="84095"/>
                </a:lnTo>
                <a:cubicBezTo>
                  <a:pt x="805866" y="84095"/>
                  <a:pt x="805866" y="78096"/>
                  <a:pt x="805866" y="74761"/>
                </a:cubicBezTo>
                <a:lnTo>
                  <a:pt x="805866" y="8944"/>
                </a:lnTo>
                <a:cubicBezTo>
                  <a:pt x="806815" y="9515"/>
                  <a:pt x="806815" y="9706"/>
                  <a:pt x="807773" y="10467"/>
                </a:cubicBezTo>
                <a:lnTo>
                  <a:pt x="859202" y="86287"/>
                </a:lnTo>
                <a:cubicBezTo>
                  <a:pt x="860160" y="87810"/>
                  <a:pt x="860160" y="88001"/>
                  <a:pt x="861109" y="88001"/>
                </a:cubicBezTo>
                <a:cubicBezTo>
                  <a:pt x="863016" y="88001"/>
                  <a:pt x="863016" y="87049"/>
                  <a:pt x="863016" y="84667"/>
                </a:cubicBezTo>
                <a:lnTo>
                  <a:pt x="863016" y="14850"/>
                </a:lnTo>
                <a:cubicBezTo>
                  <a:pt x="863016" y="11421"/>
                  <a:pt x="863016" y="5514"/>
                  <a:pt x="876355" y="5514"/>
                </a:cubicBezTo>
                <a:close/>
                <a:moveTo>
                  <a:pt x="932547" y="72952"/>
                </a:moveTo>
                <a:cubicBezTo>
                  <a:pt x="932547" y="71618"/>
                  <a:pt x="931598" y="71427"/>
                  <a:pt x="931598" y="71427"/>
                </a:cubicBezTo>
                <a:cubicBezTo>
                  <a:pt x="929691" y="71427"/>
                  <a:pt x="929691" y="72189"/>
                  <a:pt x="929691" y="73238"/>
                </a:cubicBezTo>
                <a:cubicBezTo>
                  <a:pt x="924929" y="86192"/>
                  <a:pt x="913497" y="86192"/>
                  <a:pt x="912548" y="86192"/>
                </a:cubicBezTo>
                <a:cubicBezTo>
                  <a:pt x="905879" y="86192"/>
                  <a:pt x="901116" y="82477"/>
                  <a:pt x="898260" y="77714"/>
                </a:cubicBezTo>
                <a:cubicBezTo>
                  <a:pt x="894447" y="71618"/>
                  <a:pt x="894447" y="63236"/>
                  <a:pt x="894447" y="58760"/>
                </a:cubicBezTo>
                <a:lnTo>
                  <a:pt x="929691" y="58760"/>
                </a:lnTo>
                <a:cubicBezTo>
                  <a:pt x="932547" y="58760"/>
                  <a:pt x="932547" y="58760"/>
                  <a:pt x="932547" y="56092"/>
                </a:cubicBezTo>
                <a:cubicBezTo>
                  <a:pt x="932547" y="43614"/>
                  <a:pt x="925877" y="31232"/>
                  <a:pt x="910641" y="31232"/>
                </a:cubicBezTo>
                <a:cubicBezTo>
                  <a:pt x="895405" y="31232"/>
                  <a:pt x="883973" y="44377"/>
                  <a:pt x="883973" y="60093"/>
                </a:cubicBezTo>
                <a:cubicBezTo>
                  <a:pt x="883973" y="77047"/>
                  <a:pt x="897302" y="89335"/>
                  <a:pt x="911590" y="89335"/>
                </a:cubicBezTo>
                <a:cubicBezTo>
                  <a:pt x="927784" y="89335"/>
                  <a:pt x="932547" y="75333"/>
                  <a:pt x="932547" y="72952"/>
                </a:cubicBezTo>
                <a:close/>
                <a:moveTo>
                  <a:pt x="924929" y="56092"/>
                </a:moveTo>
                <a:lnTo>
                  <a:pt x="894447" y="56092"/>
                </a:lnTo>
                <a:cubicBezTo>
                  <a:pt x="895405" y="37233"/>
                  <a:pt x="905879" y="34089"/>
                  <a:pt x="910641" y="34089"/>
                </a:cubicBezTo>
                <a:cubicBezTo>
                  <a:pt x="923022" y="34089"/>
                  <a:pt x="924929" y="51235"/>
                  <a:pt x="924929" y="56092"/>
                </a:cubicBezTo>
                <a:close/>
                <a:moveTo>
                  <a:pt x="978265" y="72284"/>
                </a:moveTo>
                <a:lnTo>
                  <a:pt x="978265" y="65045"/>
                </a:lnTo>
                <a:lnTo>
                  <a:pt x="975409" y="65045"/>
                </a:lnTo>
                <a:lnTo>
                  <a:pt x="975409" y="72000"/>
                </a:lnTo>
                <a:cubicBezTo>
                  <a:pt x="975409" y="81429"/>
                  <a:pt x="971605" y="86192"/>
                  <a:pt x="966842" y="86192"/>
                </a:cubicBezTo>
                <a:cubicBezTo>
                  <a:pt x="958266" y="86192"/>
                  <a:pt x="958266" y="74666"/>
                  <a:pt x="958266" y="72475"/>
                </a:cubicBezTo>
                <a:lnTo>
                  <a:pt x="958266" y="37328"/>
                </a:lnTo>
                <a:lnTo>
                  <a:pt x="976367" y="37328"/>
                </a:lnTo>
                <a:lnTo>
                  <a:pt x="976367" y="33518"/>
                </a:lnTo>
                <a:lnTo>
                  <a:pt x="958266" y="33518"/>
                </a:lnTo>
                <a:lnTo>
                  <a:pt x="958266" y="10087"/>
                </a:lnTo>
                <a:lnTo>
                  <a:pt x="955410" y="10087"/>
                </a:lnTo>
                <a:cubicBezTo>
                  <a:pt x="955410" y="20564"/>
                  <a:pt x="951597" y="34089"/>
                  <a:pt x="939216" y="34566"/>
                </a:cubicBezTo>
                <a:lnTo>
                  <a:pt x="939216" y="37328"/>
                </a:lnTo>
                <a:lnTo>
                  <a:pt x="949690" y="37328"/>
                </a:lnTo>
                <a:lnTo>
                  <a:pt x="949690" y="72284"/>
                </a:lnTo>
                <a:cubicBezTo>
                  <a:pt x="949690" y="87810"/>
                  <a:pt x="961122" y="89335"/>
                  <a:pt x="965884" y="89335"/>
                </a:cubicBezTo>
                <a:cubicBezTo>
                  <a:pt x="975409" y="89335"/>
                  <a:pt x="978265" y="80382"/>
                  <a:pt x="978265" y="72284"/>
                </a:cubicBezTo>
                <a:close/>
                <a:moveTo>
                  <a:pt x="1009705" y="81238"/>
                </a:moveTo>
                <a:cubicBezTo>
                  <a:pt x="1009705" y="77524"/>
                  <a:pt x="1006840" y="74570"/>
                  <a:pt x="1003035" y="74570"/>
                </a:cubicBezTo>
                <a:cubicBezTo>
                  <a:pt x="1000180" y="74570"/>
                  <a:pt x="996366" y="77524"/>
                  <a:pt x="996366" y="81238"/>
                </a:cubicBezTo>
                <a:cubicBezTo>
                  <a:pt x="996366" y="84953"/>
                  <a:pt x="1000180" y="88001"/>
                  <a:pt x="1003035" y="88001"/>
                </a:cubicBezTo>
                <a:cubicBezTo>
                  <a:pt x="1006840" y="88001"/>
                  <a:pt x="1009705" y="84953"/>
                  <a:pt x="1009705" y="81238"/>
                </a:cubicBezTo>
                <a:close/>
              </a:path>
            </a:pathLst>
          </a:custGeom>
          <a:solidFill>
            <a:srgbClr val="000000"/>
          </a:solidFill>
          <a:ln w="12700" cap="flat">
            <a:noFill/>
            <a:prstDash val="solid"/>
            <a:miter/>
          </a:ln>
        </p:spPr>
        <p:txBody>
          <a:bodyPr rtlCol="0" anchor="ctr"/>
          <a:lstStyle/>
          <a:p>
            <a:endParaRPr lang="en-AE"/>
          </a:p>
        </p:txBody>
      </p:sp>
    </p:spTree>
    <p:extLst>
      <p:ext uri="{BB962C8B-B14F-4D97-AF65-F5344CB8AC3E}">
        <p14:creationId xmlns:p14="http://schemas.microsoft.com/office/powerpoint/2010/main" val="378238553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descr="A close up of nerve cell">
            <a:extLst>
              <a:ext uri="{FF2B5EF4-FFF2-40B4-BE49-F238E27FC236}">
                <a16:creationId xmlns:a16="http://schemas.microsoft.com/office/drawing/2014/main" id="{7818C4D7-FEC6-FB0E-F189-D024A70C5538}"/>
              </a:ext>
            </a:extLst>
          </p:cNvPr>
          <p:cNvPicPr>
            <a:picLocks noChangeAspect="1"/>
          </p:cNvPicPr>
          <p:nvPr/>
        </p:nvPicPr>
        <p:blipFill rotWithShape="1">
          <a:blip r:embed="rId3"/>
          <a:srcRect l="33333"/>
          <a:stretch/>
        </p:blipFill>
        <p:spPr>
          <a:xfrm>
            <a:off x="6096000" y="10"/>
            <a:ext cx="6096000" cy="6857990"/>
          </a:xfrm>
          <a:prstGeom prst="rect">
            <a:avLst/>
          </a:prstGeom>
          <a:noFill/>
        </p:spPr>
      </p:pic>
      <p:sp>
        <p:nvSpPr>
          <p:cNvPr id="4" name="Slide Number Placeholder 3">
            <a:extLst>
              <a:ext uri="{FF2B5EF4-FFF2-40B4-BE49-F238E27FC236}">
                <a16:creationId xmlns:a16="http://schemas.microsoft.com/office/drawing/2014/main" id="{DCEDC257-3D4A-6DD4-3A7B-ECD873A1EE52}"/>
              </a:ext>
            </a:extLst>
          </p:cNvPr>
          <p:cNvSpPr>
            <a:spLocks noGrp="1"/>
          </p:cNvSpPr>
          <p:nvPr>
            <p:ph type="sldNum" sz="quarter" idx="4"/>
          </p:nvPr>
        </p:nvSpPr>
        <p:spPr>
          <a:xfrm>
            <a:off x="11277601" y="6347882"/>
            <a:ext cx="398462" cy="148167"/>
          </a:xfrm>
        </p:spPr>
        <p:txBody>
          <a:bodyPr anchor="ctr">
            <a:normAutofit/>
          </a:bodyPr>
          <a:lstStyle/>
          <a:p>
            <a:pPr>
              <a:lnSpc>
                <a:spcPct val="90000"/>
              </a:lnSpc>
              <a:spcAft>
                <a:spcPts val="600"/>
              </a:spcAft>
            </a:pPr>
            <a:fld id="{C8A43965-4643-F643-A67C-D0741259ACA1}" type="slidenum">
              <a:rPr lang="en-GB" smtClean="0"/>
              <a:pPr>
                <a:lnSpc>
                  <a:spcPct val="90000"/>
                </a:lnSpc>
                <a:spcAft>
                  <a:spcPts val="600"/>
                </a:spcAft>
              </a:pPr>
              <a:t>3</a:t>
            </a:fld>
            <a:endParaRPr lang="en-GB" dirty="0"/>
          </a:p>
        </p:txBody>
      </p:sp>
      <p:sp>
        <p:nvSpPr>
          <p:cNvPr id="5" name="Title 4">
            <a:extLst>
              <a:ext uri="{FF2B5EF4-FFF2-40B4-BE49-F238E27FC236}">
                <a16:creationId xmlns:a16="http://schemas.microsoft.com/office/drawing/2014/main" id="{8E01273D-8A71-7F79-B1D0-CDD7E59C1E05}"/>
              </a:ext>
            </a:extLst>
          </p:cNvPr>
          <p:cNvSpPr>
            <a:spLocks noGrp="1"/>
          </p:cNvSpPr>
          <p:nvPr>
            <p:ph type="title"/>
          </p:nvPr>
        </p:nvSpPr>
        <p:spPr>
          <a:xfrm>
            <a:off x="515795" y="450933"/>
            <a:ext cx="7279547" cy="299878"/>
          </a:xfrm>
        </p:spPr>
        <p:txBody>
          <a:bodyPr>
            <a:noAutofit/>
          </a:bodyPr>
          <a:lstStyle/>
          <a:p>
            <a:r>
              <a:rPr lang="en-US" sz="2400" dirty="0"/>
              <a:t>Introduction: Neural Distinguishers</a:t>
            </a:r>
            <a:endParaRPr lang="en-AE" sz="2000" dirty="0"/>
          </a:p>
        </p:txBody>
      </p:sp>
      <p:sp>
        <p:nvSpPr>
          <p:cNvPr id="20" name="Text Placeholder 5">
            <a:extLst>
              <a:ext uri="{FF2B5EF4-FFF2-40B4-BE49-F238E27FC236}">
                <a16:creationId xmlns:a16="http://schemas.microsoft.com/office/drawing/2014/main" id="{65C5769D-733D-3CD0-6316-7B4764E6947F}"/>
              </a:ext>
            </a:extLst>
          </p:cNvPr>
          <p:cNvSpPr txBox="1">
            <a:spLocks/>
          </p:cNvSpPr>
          <p:nvPr/>
        </p:nvSpPr>
        <p:spPr>
          <a:xfrm>
            <a:off x="515795" y="3657600"/>
            <a:ext cx="5409355" cy="1670820"/>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AE" dirty="0"/>
          </a:p>
        </p:txBody>
      </p:sp>
      <p:sp>
        <p:nvSpPr>
          <p:cNvPr id="23" name="Text Placeholder 5">
            <a:extLst>
              <a:ext uri="{FF2B5EF4-FFF2-40B4-BE49-F238E27FC236}">
                <a16:creationId xmlns:a16="http://schemas.microsoft.com/office/drawing/2014/main" id="{17E0E845-BA72-0CCD-0EBA-2D475D68EFA7}"/>
              </a:ext>
            </a:extLst>
          </p:cNvPr>
          <p:cNvSpPr txBox="1">
            <a:spLocks/>
          </p:cNvSpPr>
          <p:nvPr/>
        </p:nvSpPr>
        <p:spPr>
          <a:xfrm>
            <a:off x="515652" y="3639320"/>
            <a:ext cx="5409355" cy="1670820"/>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2" name="Text Placeholder 5">
            <a:extLst>
              <a:ext uri="{FF2B5EF4-FFF2-40B4-BE49-F238E27FC236}">
                <a16:creationId xmlns:a16="http://schemas.microsoft.com/office/drawing/2014/main" id="{B6E7F113-B109-EF77-F8B3-F374CD90E772}"/>
              </a:ext>
            </a:extLst>
          </p:cNvPr>
          <p:cNvSpPr txBox="1">
            <a:spLocks/>
          </p:cNvSpPr>
          <p:nvPr/>
        </p:nvSpPr>
        <p:spPr>
          <a:xfrm>
            <a:off x="515938" y="1352645"/>
            <a:ext cx="5409355" cy="4138037"/>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en-US" dirty="0"/>
              <a:t>A cryptanalytic </a:t>
            </a:r>
            <a:r>
              <a:rPr lang="en-US" dirty="0">
                <a:solidFill>
                  <a:srgbClr val="6400FF"/>
                </a:solidFill>
              </a:rPr>
              <a:t>distinguishing attack </a:t>
            </a:r>
            <a:r>
              <a:rPr lang="en-US" dirty="0"/>
              <a:t>allows to distinguish encrypted data from random data.</a:t>
            </a:r>
          </a:p>
          <a:p>
            <a:pPr marL="285750" indent="-285750">
              <a:buFont typeface="Arial" panose="020B0604020202020204" pitchFamily="34" charset="0"/>
              <a:buChar char="•"/>
            </a:pPr>
            <a:r>
              <a:rPr lang="en-US" dirty="0">
                <a:solidFill>
                  <a:srgbClr val="6400FF"/>
                </a:solidFill>
              </a:rPr>
              <a:t>Differential</a:t>
            </a:r>
            <a:r>
              <a:rPr lang="en-US" dirty="0"/>
              <a:t> Cryptanalysis: “… analyses the effect of </a:t>
            </a:r>
            <a:r>
              <a:rPr lang="en-US" dirty="0">
                <a:solidFill>
                  <a:schemeClr val="tx1">
                    <a:lumMod val="50000"/>
                    <a:lumOff val="50000"/>
                  </a:schemeClr>
                </a:solidFill>
              </a:rPr>
              <a:t>particular differences in plaintext pairs...” </a:t>
            </a:r>
            <a:r>
              <a:rPr lang="en-US" dirty="0"/>
              <a:t>[</a:t>
            </a:r>
            <a:r>
              <a:rPr lang="en-US" dirty="0">
                <a:solidFill>
                  <a:srgbClr val="2C4A9F"/>
                </a:solidFill>
              </a:rPr>
              <a:t>BS91</a:t>
            </a:r>
            <a:r>
              <a:rPr lang="en-US" dirty="0"/>
              <a:t>].</a:t>
            </a:r>
            <a:endParaRPr lang="en-US" b="1" dirty="0"/>
          </a:p>
          <a:p>
            <a:pPr marL="285750" indent="-285750">
              <a:buFont typeface="Arial" panose="020B0604020202020204" pitchFamily="34" charset="0"/>
              <a:buChar char="•"/>
            </a:pPr>
            <a:r>
              <a:rPr lang="en-US" dirty="0"/>
              <a:t>A</a:t>
            </a:r>
            <a:r>
              <a:rPr lang="en-US" dirty="0">
                <a:solidFill>
                  <a:srgbClr val="6400FF"/>
                </a:solidFill>
              </a:rPr>
              <a:t> Differential </a:t>
            </a:r>
            <a:r>
              <a:rPr lang="en-US" u="sng" dirty="0">
                <a:solidFill>
                  <a:srgbClr val="6400FF"/>
                </a:solidFill>
              </a:rPr>
              <a:t>Neural Distinguisher</a:t>
            </a:r>
            <a:r>
              <a:rPr lang="en-US" dirty="0"/>
              <a:t> is a deep neural network which performs the differential cryptanalytic task [</a:t>
            </a:r>
            <a:r>
              <a:rPr lang="en-US" dirty="0">
                <a:solidFill>
                  <a:srgbClr val="2C4A9F"/>
                </a:solidFill>
              </a:rPr>
              <a:t>Goh19</a:t>
            </a:r>
            <a:r>
              <a:rPr lang="en-US" dirty="0"/>
              <a:t>]</a:t>
            </a:r>
          </a:p>
          <a:p>
            <a:r>
              <a:rPr lang="en-US" dirty="0"/>
              <a:t> </a:t>
            </a:r>
          </a:p>
          <a:p>
            <a:endParaRPr lang="en-US" dirty="0"/>
          </a:p>
        </p:txBody>
      </p:sp>
      <p:grpSp>
        <p:nvGrpSpPr>
          <p:cNvPr id="19" name="Group 18">
            <a:extLst>
              <a:ext uri="{FF2B5EF4-FFF2-40B4-BE49-F238E27FC236}">
                <a16:creationId xmlns:a16="http://schemas.microsoft.com/office/drawing/2014/main" id="{1962835A-2688-57A8-10D7-0362B64E9AF5}"/>
              </a:ext>
            </a:extLst>
          </p:cNvPr>
          <p:cNvGrpSpPr/>
          <p:nvPr/>
        </p:nvGrpSpPr>
        <p:grpSpPr>
          <a:xfrm>
            <a:off x="6311901" y="2722274"/>
            <a:ext cx="5371789" cy="738836"/>
            <a:chOff x="6311901" y="3614624"/>
            <a:chExt cx="5371789" cy="738836"/>
          </a:xfrm>
        </p:grpSpPr>
        <p:sp>
          <p:nvSpPr>
            <p:cNvPr id="34" name="Rectangle 33">
              <a:extLst>
                <a:ext uri="{FF2B5EF4-FFF2-40B4-BE49-F238E27FC236}">
                  <a16:creationId xmlns:a16="http://schemas.microsoft.com/office/drawing/2014/main" id="{5B1250CA-66D1-4F36-9BD3-3612077CE74D}"/>
                </a:ext>
              </a:extLst>
            </p:cNvPr>
            <p:cNvSpPr/>
            <p:nvPr/>
          </p:nvSpPr>
          <p:spPr>
            <a:xfrm>
              <a:off x="6311901" y="3614624"/>
              <a:ext cx="5371789" cy="738836"/>
            </a:xfrm>
            <a:prstGeom prst="rect">
              <a:avLst/>
            </a:prstGeom>
            <a:solidFill>
              <a:schemeClr val="bg1">
                <a:lumMod val="95000"/>
              </a:schemeClr>
            </a:solidFill>
            <a:ln>
              <a:solidFill>
                <a:srgbClr val="64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30" name="Rectangle 29">
              <a:extLst>
                <a:ext uri="{FF2B5EF4-FFF2-40B4-BE49-F238E27FC236}">
                  <a16:creationId xmlns:a16="http://schemas.microsoft.com/office/drawing/2014/main" id="{9228C217-ED06-947A-B2EC-C918603EA2FD}"/>
                </a:ext>
              </a:extLst>
            </p:cNvPr>
            <p:cNvSpPr/>
            <p:nvPr/>
          </p:nvSpPr>
          <p:spPr>
            <a:xfrm>
              <a:off x="8704508" y="3727611"/>
              <a:ext cx="1413289" cy="55190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26" name="Rectangle 25">
              <a:extLst>
                <a:ext uri="{FF2B5EF4-FFF2-40B4-BE49-F238E27FC236}">
                  <a16:creationId xmlns:a16="http://schemas.microsoft.com/office/drawing/2014/main" id="{39315613-CB1C-253A-4300-EE3A4C417324}"/>
                </a:ext>
              </a:extLst>
            </p:cNvPr>
            <p:cNvSpPr/>
            <p:nvPr/>
          </p:nvSpPr>
          <p:spPr>
            <a:xfrm>
              <a:off x="6624884" y="3826034"/>
              <a:ext cx="1730582" cy="363342"/>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16" name="Rectangle 15">
              <a:extLst>
                <a:ext uri="{FF2B5EF4-FFF2-40B4-BE49-F238E27FC236}">
                  <a16:creationId xmlns:a16="http://schemas.microsoft.com/office/drawing/2014/main" id="{32D52301-F958-413A-41C2-4BB8E642524E}"/>
                </a:ext>
              </a:extLst>
            </p:cNvPr>
            <p:cNvSpPr/>
            <p:nvPr/>
          </p:nvSpPr>
          <p:spPr>
            <a:xfrm>
              <a:off x="10466839" y="3805369"/>
              <a:ext cx="870364" cy="363342"/>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18" name="Graphic 17">
              <a:extLst>
                <a:ext uri="{FF2B5EF4-FFF2-40B4-BE49-F238E27FC236}">
                  <a16:creationId xmlns:a16="http://schemas.microsoft.com/office/drawing/2014/main" id="{4E6CA3F5-3A0E-AE0D-70FE-1E0C55CD80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578171" y="3910840"/>
              <a:ext cx="647700" cy="152400"/>
            </a:xfrm>
            <a:prstGeom prst="rect">
              <a:avLst/>
            </a:prstGeom>
          </p:spPr>
        </p:pic>
        <p:pic>
          <p:nvPicPr>
            <p:cNvPr id="24" name="Graphic 23">
              <a:extLst>
                <a:ext uri="{FF2B5EF4-FFF2-40B4-BE49-F238E27FC236}">
                  <a16:creationId xmlns:a16="http://schemas.microsoft.com/office/drawing/2014/main" id="{43A7F060-C9BE-4DC1-509B-EF20A356EF5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679273" y="3946414"/>
              <a:ext cx="1619250" cy="123825"/>
            </a:xfrm>
            <a:prstGeom prst="rect">
              <a:avLst/>
            </a:prstGeom>
          </p:spPr>
        </p:pic>
        <p:pic>
          <p:nvPicPr>
            <p:cNvPr id="29" name="Graphic 28">
              <a:extLst>
                <a:ext uri="{FF2B5EF4-FFF2-40B4-BE49-F238E27FC236}">
                  <a16:creationId xmlns:a16="http://schemas.microsoft.com/office/drawing/2014/main" id="{62CEC827-4DCC-3AE5-0D16-587E099FC49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863464" y="3946414"/>
              <a:ext cx="1095375" cy="114300"/>
            </a:xfrm>
            <a:prstGeom prst="rect">
              <a:avLst/>
            </a:prstGeom>
          </p:spPr>
        </p:pic>
        <p:cxnSp>
          <p:nvCxnSpPr>
            <p:cNvPr id="32" name="Straight Arrow Connector 31">
              <a:extLst>
                <a:ext uri="{FF2B5EF4-FFF2-40B4-BE49-F238E27FC236}">
                  <a16:creationId xmlns:a16="http://schemas.microsoft.com/office/drawing/2014/main" id="{EA6A50A5-EA58-7982-24AF-28B1CBCD738D}"/>
                </a:ext>
              </a:extLst>
            </p:cNvPr>
            <p:cNvCxnSpPr>
              <a:stCxn id="26" idx="3"/>
              <a:endCxn id="30" idx="1"/>
            </p:cNvCxnSpPr>
            <p:nvPr/>
          </p:nvCxnSpPr>
          <p:spPr>
            <a:xfrm flipV="1">
              <a:off x="8355466" y="4003564"/>
              <a:ext cx="349042" cy="414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0D69D373-CB38-922A-6DA0-FA932ADE0CA9}"/>
                </a:ext>
              </a:extLst>
            </p:cNvPr>
            <p:cNvCxnSpPr/>
            <p:nvPr/>
          </p:nvCxnSpPr>
          <p:spPr>
            <a:xfrm flipV="1">
              <a:off x="10111034" y="3997465"/>
              <a:ext cx="349042" cy="414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2220939B-ABD3-56C9-6D1C-7EA5C3EB16D8}"/>
              </a:ext>
            </a:extLst>
          </p:cNvPr>
          <p:cNvGrpSpPr/>
          <p:nvPr/>
        </p:nvGrpSpPr>
        <p:grpSpPr>
          <a:xfrm>
            <a:off x="6311901" y="2072255"/>
            <a:ext cx="5371789" cy="571885"/>
            <a:chOff x="6311901" y="2072255"/>
            <a:chExt cx="5371789" cy="571885"/>
          </a:xfrm>
        </p:grpSpPr>
        <p:sp>
          <p:nvSpPr>
            <p:cNvPr id="8" name="Rectangle 7">
              <a:extLst>
                <a:ext uri="{FF2B5EF4-FFF2-40B4-BE49-F238E27FC236}">
                  <a16:creationId xmlns:a16="http://schemas.microsoft.com/office/drawing/2014/main" id="{84EC1A05-3A0B-DAE2-7122-85C5C811A3C4}"/>
                </a:ext>
              </a:extLst>
            </p:cNvPr>
            <p:cNvSpPr/>
            <p:nvPr/>
          </p:nvSpPr>
          <p:spPr>
            <a:xfrm>
              <a:off x="6311901" y="2072255"/>
              <a:ext cx="5371789" cy="57188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82" name="Rectangle 81">
              <a:extLst>
                <a:ext uri="{FF2B5EF4-FFF2-40B4-BE49-F238E27FC236}">
                  <a16:creationId xmlns:a16="http://schemas.microsoft.com/office/drawing/2014/main" id="{32C99178-B491-FE6B-1070-22DC1F6BB384}"/>
                </a:ext>
              </a:extLst>
            </p:cNvPr>
            <p:cNvSpPr/>
            <p:nvPr/>
          </p:nvSpPr>
          <p:spPr>
            <a:xfrm>
              <a:off x="6953922" y="2179991"/>
              <a:ext cx="870364" cy="363342"/>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78" name="Group 77">
              <a:extLst>
                <a:ext uri="{FF2B5EF4-FFF2-40B4-BE49-F238E27FC236}">
                  <a16:creationId xmlns:a16="http://schemas.microsoft.com/office/drawing/2014/main" id="{B0B1C3CC-4E6D-DF24-58EC-3ADA58268A74}"/>
                </a:ext>
              </a:extLst>
            </p:cNvPr>
            <p:cNvGrpSpPr/>
            <p:nvPr/>
          </p:nvGrpSpPr>
          <p:grpSpPr>
            <a:xfrm>
              <a:off x="7082889" y="2288443"/>
              <a:ext cx="651890" cy="110795"/>
              <a:chOff x="12986280" y="3111474"/>
              <a:chExt cx="651890" cy="110795"/>
            </a:xfrm>
          </p:grpSpPr>
          <p:grpSp>
            <p:nvGrpSpPr>
              <p:cNvPr id="70" name="Group 69">
                <a:extLst>
                  <a:ext uri="{FF2B5EF4-FFF2-40B4-BE49-F238E27FC236}">
                    <a16:creationId xmlns:a16="http://schemas.microsoft.com/office/drawing/2014/main" id="{F757DD4E-C8B5-2429-B67E-89F98C797559}"/>
                  </a:ext>
                </a:extLst>
              </p:cNvPr>
              <p:cNvGrpSpPr/>
              <p:nvPr/>
            </p:nvGrpSpPr>
            <p:grpSpPr>
              <a:xfrm>
                <a:off x="12986280" y="3111474"/>
                <a:ext cx="651890" cy="110795"/>
                <a:chOff x="12986280" y="3111474"/>
                <a:chExt cx="651890" cy="110795"/>
              </a:xfrm>
            </p:grpSpPr>
            <p:sp>
              <p:nvSpPr>
                <p:cNvPr id="35" name="Freeform: Shape 34">
                  <a:extLst>
                    <a:ext uri="{FF2B5EF4-FFF2-40B4-BE49-F238E27FC236}">
                      <a16:creationId xmlns:a16="http://schemas.microsoft.com/office/drawing/2014/main" id="{5720C9D4-524E-E2B9-50B3-47DCFD9863AD}"/>
                    </a:ext>
                  </a:extLst>
                </p:cNvPr>
                <p:cNvSpPr/>
                <p:nvPr/>
              </p:nvSpPr>
              <p:spPr>
                <a:xfrm>
                  <a:off x="12986280" y="3115046"/>
                  <a:ext cx="90392" cy="86467"/>
                </a:xfrm>
                <a:custGeom>
                  <a:avLst/>
                  <a:gdLst>
                    <a:gd name="connsiteX0" fmla="*/ 88886 w 90392"/>
                    <a:gd name="connsiteY0" fmla="*/ 18807 h 86467"/>
                    <a:gd name="connsiteX1" fmla="*/ 63835 w 90392"/>
                    <a:gd name="connsiteY1" fmla="*/ -386 h 86467"/>
                    <a:gd name="connsiteX2" fmla="*/ 22973 w 90392"/>
                    <a:gd name="connsiteY2" fmla="*/ -386 h 86467"/>
                    <a:gd name="connsiteX3" fmla="*/ 19258 w 90392"/>
                    <a:gd name="connsiteY3" fmla="*/ 2138 h 86467"/>
                    <a:gd name="connsiteX4" fmla="*/ 22782 w 90392"/>
                    <a:gd name="connsiteY4" fmla="*/ 3624 h 86467"/>
                    <a:gd name="connsiteX5" fmla="*/ 28307 w 90392"/>
                    <a:gd name="connsiteY5" fmla="*/ 3776 h 86467"/>
                    <a:gd name="connsiteX6" fmla="*/ 30973 w 90392"/>
                    <a:gd name="connsiteY6" fmla="*/ 5862 h 86467"/>
                    <a:gd name="connsiteX7" fmla="*/ 30498 w 90392"/>
                    <a:gd name="connsiteY7" fmla="*/ 8243 h 86467"/>
                    <a:gd name="connsiteX8" fmla="*/ 13543 w 90392"/>
                    <a:gd name="connsiteY8" fmla="*/ 76252 h 86467"/>
                    <a:gd name="connsiteX9" fmla="*/ 2113 w 90392"/>
                    <a:gd name="connsiteY9" fmla="*/ 82205 h 86467"/>
                    <a:gd name="connsiteX10" fmla="*/ -1506 w 90392"/>
                    <a:gd name="connsiteY10" fmla="*/ 84586 h 86467"/>
                    <a:gd name="connsiteX11" fmla="*/ 494 w 90392"/>
                    <a:gd name="connsiteY11" fmla="*/ 86082 h 86467"/>
                    <a:gd name="connsiteX12" fmla="*/ 16592 w 90392"/>
                    <a:gd name="connsiteY12" fmla="*/ 85634 h 86467"/>
                    <a:gd name="connsiteX13" fmla="*/ 24592 w 90392"/>
                    <a:gd name="connsiteY13" fmla="*/ 85777 h 86467"/>
                    <a:gd name="connsiteX14" fmla="*/ 32784 w 90392"/>
                    <a:gd name="connsiteY14" fmla="*/ 86082 h 86467"/>
                    <a:gd name="connsiteX15" fmla="*/ 35260 w 90392"/>
                    <a:gd name="connsiteY15" fmla="*/ 83548 h 86467"/>
                    <a:gd name="connsiteX16" fmla="*/ 31831 w 90392"/>
                    <a:gd name="connsiteY16" fmla="*/ 82205 h 86467"/>
                    <a:gd name="connsiteX17" fmla="*/ 23545 w 90392"/>
                    <a:gd name="connsiteY17" fmla="*/ 79824 h 86467"/>
                    <a:gd name="connsiteX18" fmla="*/ 24020 w 90392"/>
                    <a:gd name="connsiteY18" fmla="*/ 77747 h 86467"/>
                    <a:gd name="connsiteX19" fmla="*/ 31831 w 90392"/>
                    <a:gd name="connsiteY19" fmla="*/ 46039 h 86467"/>
                    <a:gd name="connsiteX20" fmla="*/ 53263 w 90392"/>
                    <a:gd name="connsiteY20" fmla="*/ 46039 h 86467"/>
                    <a:gd name="connsiteX21" fmla="*/ 88886 w 90392"/>
                    <a:gd name="connsiteY21" fmla="*/ 18807 h 86467"/>
                    <a:gd name="connsiteX22" fmla="*/ 77075 w 90392"/>
                    <a:gd name="connsiteY22" fmla="*/ 15682 h 86467"/>
                    <a:gd name="connsiteX23" fmla="*/ 69645 w 90392"/>
                    <a:gd name="connsiteY23" fmla="*/ 36076 h 86467"/>
                    <a:gd name="connsiteX24" fmla="*/ 50214 w 90392"/>
                    <a:gd name="connsiteY24" fmla="*/ 42771 h 86467"/>
                    <a:gd name="connsiteX25" fmla="*/ 32307 w 90392"/>
                    <a:gd name="connsiteY25" fmla="*/ 42771 h 86467"/>
                    <a:gd name="connsiteX26" fmla="*/ 40975 w 90392"/>
                    <a:gd name="connsiteY26" fmla="*/ 8386 h 86467"/>
                    <a:gd name="connsiteX27" fmla="*/ 47833 w 90392"/>
                    <a:gd name="connsiteY27" fmla="*/ 3624 h 86467"/>
                    <a:gd name="connsiteX28" fmla="*/ 59834 w 90392"/>
                    <a:gd name="connsiteY28" fmla="*/ 3624 h 86467"/>
                    <a:gd name="connsiteX29" fmla="*/ 77075 w 90392"/>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92" h="86467">
                      <a:moveTo>
                        <a:pt x="88886" y="18807"/>
                      </a:moveTo>
                      <a:cubicBezTo>
                        <a:pt x="88886" y="8986"/>
                        <a:pt x="80504" y="-386"/>
                        <a:pt x="63835" y="-386"/>
                      </a:cubicBezTo>
                      <a:lnTo>
                        <a:pt x="22973" y="-386"/>
                      </a:lnTo>
                      <a:cubicBezTo>
                        <a:pt x="20591" y="-386"/>
                        <a:pt x="19258" y="-386"/>
                        <a:pt x="19258" y="2138"/>
                      </a:cubicBezTo>
                      <a:cubicBezTo>
                        <a:pt x="19258" y="3624"/>
                        <a:pt x="20305" y="3624"/>
                        <a:pt x="22782" y="3624"/>
                      </a:cubicBezTo>
                      <a:cubicBezTo>
                        <a:pt x="24402" y="3624"/>
                        <a:pt x="26783" y="3776"/>
                        <a:pt x="28307" y="3776"/>
                      </a:cubicBezTo>
                      <a:cubicBezTo>
                        <a:pt x="30212" y="4071"/>
                        <a:pt x="30973" y="4519"/>
                        <a:pt x="30973" y="5862"/>
                      </a:cubicBezTo>
                      <a:cubicBezTo>
                        <a:pt x="30973" y="6310"/>
                        <a:pt x="30973" y="6758"/>
                        <a:pt x="30498" y="8243"/>
                      </a:cubicBezTo>
                      <a:lnTo>
                        <a:pt x="13543" y="76252"/>
                      </a:lnTo>
                      <a:cubicBezTo>
                        <a:pt x="12400" y="81167"/>
                        <a:pt x="12114" y="82205"/>
                        <a:pt x="2113" y="82205"/>
                      </a:cubicBezTo>
                      <a:cubicBezTo>
                        <a:pt x="-77" y="82205"/>
                        <a:pt x="-1506" y="82205"/>
                        <a:pt x="-1506" y="84586"/>
                      </a:cubicBezTo>
                      <a:cubicBezTo>
                        <a:pt x="-1506" y="86082"/>
                        <a:pt x="17" y="86082"/>
                        <a:pt x="494" y="86082"/>
                      </a:cubicBezTo>
                      <a:lnTo>
                        <a:pt x="16592" y="85634"/>
                      </a:lnTo>
                      <a:lnTo>
                        <a:pt x="24592" y="85777"/>
                      </a:lnTo>
                      <a:cubicBezTo>
                        <a:pt x="27449" y="85777"/>
                        <a:pt x="30212" y="86082"/>
                        <a:pt x="32784" y="86082"/>
                      </a:cubicBezTo>
                      <a:cubicBezTo>
                        <a:pt x="33641" y="86082"/>
                        <a:pt x="35260" y="86082"/>
                        <a:pt x="35260" y="83548"/>
                      </a:cubicBezTo>
                      <a:cubicBezTo>
                        <a:pt x="35260" y="82205"/>
                        <a:pt x="34213" y="82205"/>
                        <a:pt x="31831" y="82205"/>
                      </a:cubicBezTo>
                      <a:cubicBezTo>
                        <a:pt x="27069" y="82205"/>
                        <a:pt x="23545" y="82205"/>
                        <a:pt x="23545" y="79824"/>
                      </a:cubicBezTo>
                      <a:cubicBezTo>
                        <a:pt x="23545" y="79081"/>
                        <a:pt x="23830" y="78490"/>
                        <a:pt x="24020" y="77747"/>
                      </a:cubicBezTo>
                      <a:lnTo>
                        <a:pt x="31831" y="46039"/>
                      </a:lnTo>
                      <a:lnTo>
                        <a:pt x="53263" y="46039"/>
                      </a:lnTo>
                      <a:cubicBezTo>
                        <a:pt x="71360" y="46039"/>
                        <a:pt x="88886" y="32942"/>
                        <a:pt x="88886" y="18807"/>
                      </a:cubicBezTo>
                      <a:close/>
                      <a:moveTo>
                        <a:pt x="77075" y="15682"/>
                      </a:moveTo>
                      <a:cubicBezTo>
                        <a:pt x="77075" y="20740"/>
                        <a:pt x="74599" y="31608"/>
                        <a:pt x="69645" y="36076"/>
                      </a:cubicBezTo>
                      <a:cubicBezTo>
                        <a:pt x="63263" y="41724"/>
                        <a:pt x="55644" y="42771"/>
                        <a:pt x="50214" y="42771"/>
                      </a:cubicBezTo>
                      <a:lnTo>
                        <a:pt x="32307" y="42771"/>
                      </a:lnTo>
                      <a:lnTo>
                        <a:pt x="40975" y="8386"/>
                      </a:lnTo>
                      <a:cubicBezTo>
                        <a:pt x="42023" y="3929"/>
                        <a:pt x="42309" y="3624"/>
                        <a:pt x="47833"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36" name="Freeform: Shape 35">
                  <a:extLst>
                    <a:ext uri="{FF2B5EF4-FFF2-40B4-BE49-F238E27FC236}">
                      <a16:creationId xmlns:a16="http://schemas.microsoft.com/office/drawing/2014/main" id="{B3699B42-0AB7-FF88-F779-15CE24544671}"/>
                    </a:ext>
                  </a:extLst>
                </p:cNvPr>
                <p:cNvSpPr/>
                <p:nvPr/>
              </p:nvSpPr>
              <p:spPr>
                <a:xfrm>
                  <a:off x="13067147" y="3161700"/>
                  <a:ext cx="41052" cy="60569"/>
                </a:xfrm>
                <a:custGeom>
                  <a:avLst/>
                  <a:gdLst>
                    <a:gd name="connsiteX0" fmla="*/ 39546 w 41052"/>
                    <a:gd name="connsiteY0" fmla="*/ 30122 h 60569"/>
                    <a:gd name="connsiteX1" fmla="*/ 34308 w 41052"/>
                    <a:gd name="connsiteY1" fmla="*/ 7205 h 60569"/>
                    <a:gd name="connsiteX2" fmla="*/ 18973 w 41052"/>
                    <a:gd name="connsiteY2" fmla="*/ -386 h 60569"/>
                    <a:gd name="connsiteX3" fmla="*/ -1506 w 41052"/>
                    <a:gd name="connsiteY3" fmla="*/ 30122 h 60569"/>
                    <a:gd name="connsiteX4" fmla="*/ 18973 w 41052"/>
                    <a:gd name="connsiteY4" fmla="*/ 60183 h 60569"/>
                    <a:gd name="connsiteX5" fmla="*/ 39546 w 41052"/>
                    <a:gd name="connsiteY5" fmla="*/ 30122 h 60569"/>
                    <a:gd name="connsiteX6" fmla="*/ 31450 w 41052"/>
                    <a:gd name="connsiteY6" fmla="*/ 28932 h 60569"/>
                    <a:gd name="connsiteX7" fmla="*/ 30307 w 41052"/>
                    <a:gd name="connsiteY7" fmla="*/ 47686 h 60569"/>
                    <a:gd name="connsiteX8" fmla="*/ 18973 w 41052"/>
                    <a:gd name="connsiteY8" fmla="*/ 57659 h 60569"/>
                    <a:gd name="connsiteX9" fmla="*/ 7637 w 41052"/>
                    <a:gd name="connsiteY9" fmla="*/ 47982 h 60569"/>
                    <a:gd name="connsiteX10" fmla="*/ 6495 w 41052"/>
                    <a:gd name="connsiteY10" fmla="*/ 28932 h 60569"/>
                    <a:gd name="connsiteX11" fmla="*/ 7828 w 41052"/>
                    <a:gd name="connsiteY11" fmla="*/ 10930 h 60569"/>
                    <a:gd name="connsiteX12" fmla="*/ 18973 w 41052"/>
                    <a:gd name="connsiteY12" fmla="*/ 2148 h 60569"/>
                    <a:gd name="connsiteX13" fmla="*/ 30021 w 41052"/>
                    <a:gd name="connsiteY13" fmla="*/ 10177 h 60569"/>
                    <a:gd name="connsiteX14" fmla="*/ 31450 w 41052"/>
                    <a:gd name="connsiteY14" fmla="*/ 28932 h 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052" h="60569">
                      <a:moveTo>
                        <a:pt x="39546" y="30122"/>
                      </a:moveTo>
                      <a:cubicBezTo>
                        <a:pt x="39546" y="20455"/>
                        <a:pt x="38308" y="13454"/>
                        <a:pt x="34308" y="7205"/>
                      </a:cubicBezTo>
                      <a:cubicBezTo>
                        <a:pt x="31450" y="3186"/>
                        <a:pt x="26117" y="-386"/>
                        <a:pt x="18973" y="-386"/>
                      </a:cubicBezTo>
                      <a:cubicBezTo>
                        <a:pt x="-1506" y="-386"/>
                        <a:pt x="-1506" y="23722"/>
                        <a:pt x="-1506" y="30122"/>
                      </a:cubicBezTo>
                      <a:cubicBezTo>
                        <a:pt x="-1506" y="36523"/>
                        <a:pt x="-1506" y="60183"/>
                        <a:pt x="18973" y="60183"/>
                      </a:cubicBezTo>
                      <a:cubicBezTo>
                        <a:pt x="39546" y="60183"/>
                        <a:pt x="39546" y="36523"/>
                        <a:pt x="39546" y="30122"/>
                      </a:cubicBezTo>
                      <a:close/>
                      <a:moveTo>
                        <a:pt x="31450" y="28932"/>
                      </a:moveTo>
                      <a:cubicBezTo>
                        <a:pt x="31450" y="35485"/>
                        <a:pt x="31450" y="42181"/>
                        <a:pt x="30307" y="47686"/>
                      </a:cubicBezTo>
                      <a:cubicBezTo>
                        <a:pt x="28498" y="55726"/>
                        <a:pt x="22592" y="57659"/>
                        <a:pt x="18973" y="57659"/>
                      </a:cubicBezTo>
                      <a:cubicBezTo>
                        <a:pt x="14972" y="57659"/>
                        <a:pt x="9448" y="55278"/>
                        <a:pt x="7637" y="47982"/>
                      </a:cubicBezTo>
                      <a:cubicBezTo>
                        <a:pt x="6495" y="42772"/>
                        <a:pt x="6495" y="35485"/>
                        <a:pt x="6495" y="28932"/>
                      </a:cubicBezTo>
                      <a:cubicBezTo>
                        <a:pt x="6495" y="22531"/>
                        <a:pt x="6495" y="15835"/>
                        <a:pt x="7828" y="10930"/>
                      </a:cubicBezTo>
                      <a:cubicBezTo>
                        <a:pt x="9733" y="3929"/>
                        <a:pt x="15449" y="2148"/>
                        <a:pt x="18973" y="2148"/>
                      </a:cubicBezTo>
                      <a:cubicBezTo>
                        <a:pt x="23735" y="2148"/>
                        <a:pt x="28402" y="4977"/>
                        <a:pt x="30021" y="10177"/>
                      </a:cubicBezTo>
                      <a:cubicBezTo>
                        <a:pt x="31355" y="14940"/>
                        <a:pt x="31450" y="21340"/>
                        <a:pt x="31450" y="28932"/>
                      </a:cubicBezTo>
                      <a:close/>
                    </a:path>
                  </a:pathLst>
                </a:custGeom>
                <a:solidFill>
                  <a:srgbClr val="000000"/>
                </a:solidFill>
                <a:ln w="12700" cap="flat">
                  <a:noFill/>
                  <a:prstDash val="solid"/>
                  <a:miter/>
                </a:ln>
              </p:spPr>
              <p:txBody>
                <a:bodyPr rtlCol="0" anchor="ctr"/>
                <a:lstStyle/>
                <a:p>
                  <a:endParaRPr lang="en-AE"/>
                </a:p>
              </p:txBody>
            </p:sp>
            <p:sp>
              <p:nvSpPr>
                <p:cNvPr id="37" name="Freeform: Shape 36">
                  <a:extLst>
                    <a:ext uri="{FF2B5EF4-FFF2-40B4-BE49-F238E27FC236}">
                      <a16:creationId xmlns:a16="http://schemas.microsoft.com/office/drawing/2014/main" id="{204D4E5A-06D3-CA76-06A0-08BB49963E9A}"/>
                    </a:ext>
                  </a:extLst>
                </p:cNvPr>
                <p:cNvSpPr/>
                <p:nvPr/>
              </p:nvSpPr>
              <p:spPr>
                <a:xfrm>
                  <a:off x="13154586" y="3127696"/>
                  <a:ext cx="84106" cy="84381"/>
                </a:xfrm>
                <a:custGeom>
                  <a:avLst/>
                  <a:gdLst>
                    <a:gd name="connsiteX0" fmla="*/ 82600 w 84106"/>
                    <a:gd name="connsiteY0" fmla="*/ 41733 h 84381"/>
                    <a:gd name="connsiteX1" fmla="*/ 40595 w 84106"/>
                    <a:gd name="connsiteY1" fmla="*/ -386 h 84381"/>
                    <a:gd name="connsiteX2" fmla="*/ -1506 w 84106"/>
                    <a:gd name="connsiteY2" fmla="*/ 41733 h 84381"/>
                    <a:gd name="connsiteX3" fmla="*/ 40404 w 84106"/>
                    <a:gd name="connsiteY3" fmla="*/ 83996 h 84381"/>
                    <a:gd name="connsiteX4" fmla="*/ 82600 w 84106"/>
                    <a:gd name="connsiteY4" fmla="*/ 41733 h 84381"/>
                    <a:gd name="connsiteX5" fmla="*/ 38975 w 84106"/>
                    <a:gd name="connsiteY5" fmla="*/ 40095 h 84381"/>
                    <a:gd name="connsiteX6" fmla="*/ 1638 w 84106"/>
                    <a:gd name="connsiteY6" fmla="*/ 40095 h 84381"/>
                    <a:gd name="connsiteX7" fmla="*/ 38975 w 84106"/>
                    <a:gd name="connsiteY7" fmla="*/ 2881 h 84381"/>
                    <a:gd name="connsiteX8" fmla="*/ 79456 w 84106"/>
                    <a:gd name="connsiteY8" fmla="*/ 40095 h 84381"/>
                    <a:gd name="connsiteX9" fmla="*/ 42119 w 84106"/>
                    <a:gd name="connsiteY9" fmla="*/ 40095 h 84381"/>
                    <a:gd name="connsiteX10" fmla="*/ 42119 w 84106"/>
                    <a:gd name="connsiteY10" fmla="*/ 2881 h 84381"/>
                    <a:gd name="connsiteX11" fmla="*/ 79456 w 84106"/>
                    <a:gd name="connsiteY11" fmla="*/ 40095 h 84381"/>
                    <a:gd name="connsiteX12" fmla="*/ 38975 w 84106"/>
                    <a:gd name="connsiteY12" fmla="*/ 80719 h 84381"/>
                    <a:gd name="connsiteX13" fmla="*/ 1638 w 84106"/>
                    <a:gd name="connsiteY13" fmla="*/ 43362 h 84381"/>
                    <a:gd name="connsiteX14" fmla="*/ 38975 w 84106"/>
                    <a:gd name="connsiteY14" fmla="*/ 43362 h 84381"/>
                    <a:gd name="connsiteX15" fmla="*/ 79456 w 84106"/>
                    <a:gd name="connsiteY15" fmla="*/ 43362 h 84381"/>
                    <a:gd name="connsiteX16" fmla="*/ 42119 w 84106"/>
                    <a:gd name="connsiteY16" fmla="*/ 80719 h 84381"/>
                    <a:gd name="connsiteX17" fmla="*/ 42119 w 84106"/>
                    <a:gd name="connsiteY17" fmla="*/ 43362 h 8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06" h="84381">
                      <a:moveTo>
                        <a:pt x="82600" y="41733"/>
                      </a:moveTo>
                      <a:cubicBezTo>
                        <a:pt x="82600" y="18359"/>
                        <a:pt x="63550" y="-386"/>
                        <a:pt x="40595" y="-386"/>
                      </a:cubicBezTo>
                      <a:cubicBezTo>
                        <a:pt x="17068" y="-386"/>
                        <a:pt x="-1506" y="18807"/>
                        <a:pt x="-1506" y="41733"/>
                      </a:cubicBezTo>
                      <a:cubicBezTo>
                        <a:pt x="-1506" y="65241"/>
                        <a:pt x="17544" y="83996"/>
                        <a:pt x="40404" y="83996"/>
                      </a:cubicBezTo>
                      <a:cubicBezTo>
                        <a:pt x="63835" y="83996"/>
                        <a:pt x="82600" y="64793"/>
                        <a:pt x="82600" y="41733"/>
                      </a:cubicBezTo>
                      <a:close/>
                      <a:moveTo>
                        <a:pt x="38975" y="40095"/>
                      </a:moveTo>
                      <a:lnTo>
                        <a:pt x="1638" y="40095"/>
                      </a:lnTo>
                      <a:cubicBezTo>
                        <a:pt x="2685" y="20740"/>
                        <a:pt x="17544" y="4071"/>
                        <a:pt x="38975" y="2881"/>
                      </a:cubicBezTo>
                      <a:close/>
                      <a:moveTo>
                        <a:pt x="79456" y="40095"/>
                      </a:moveTo>
                      <a:lnTo>
                        <a:pt x="42119" y="40095"/>
                      </a:lnTo>
                      <a:lnTo>
                        <a:pt x="42119" y="2881"/>
                      </a:lnTo>
                      <a:cubicBezTo>
                        <a:pt x="63550" y="4071"/>
                        <a:pt x="78409" y="20740"/>
                        <a:pt x="79456" y="40095"/>
                      </a:cubicBezTo>
                      <a:close/>
                      <a:moveTo>
                        <a:pt x="38975" y="80719"/>
                      </a:moveTo>
                      <a:cubicBezTo>
                        <a:pt x="17830" y="79528"/>
                        <a:pt x="2685" y="63165"/>
                        <a:pt x="1638" y="43362"/>
                      </a:cubicBezTo>
                      <a:lnTo>
                        <a:pt x="38975" y="43362"/>
                      </a:lnTo>
                      <a:close/>
                      <a:moveTo>
                        <a:pt x="79456" y="43362"/>
                      </a:moveTo>
                      <a:cubicBezTo>
                        <a:pt x="78409" y="63165"/>
                        <a:pt x="63264" y="79528"/>
                        <a:pt x="42119" y="80719"/>
                      </a:cubicBezTo>
                      <a:lnTo>
                        <a:pt x="42119" y="43362"/>
                      </a:lnTo>
                      <a:close/>
                    </a:path>
                  </a:pathLst>
                </a:custGeom>
                <a:solidFill>
                  <a:srgbClr val="000000"/>
                </a:solidFill>
                <a:ln w="12700" cap="flat">
                  <a:noFill/>
                  <a:prstDash val="solid"/>
                  <a:miter/>
                </a:ln>
              </p:spPr>
              <p:txBody>
                <a:bodyPr rtlCol="0" anchor="ctr"/>
                <a:lstStyle/>
                <a:p>
                  <a:endParaRPr lang="en-AE"/>
                </a:p>
              </p:txBody>
            </p:sp>
            <p:sp>
              <p:nvSpPr>
                <p:cNvPr id="38" name="Freeform: Shape 37">
                  <a:extLst>
                    <a:ext uri="{FF2B5EF4-FFF2-40B4-BE49-F238E27FC236}">
                      <a16:creationId xmlns:a16="http://schemas.microsoft.com/office/drawing/2014/main" id="{EEDCC779-607B-0D7B-D9D0-C2226D559939}"/>
                    </a:ext>
                  </a:extLst>
                </p:cNvPr>
                <p:cNvSpPr/>
                <p:nvPr/>
              </p:nvSpPr>
              <p:spPr>
                <a:xfrm>
                  <a:off x="13279078" y="3115046"/>
                  <a:ext cx="90296" cy="86467"/>
                </a:xfrm>
                <a:custGeom>
                  <a:avLst/>
                  <a:gdLst>
                    <a:gd name="connsiteX0" fmla="*/ 88791 w 90296"/>
                    <a:gd name="connsiteY0" fmla="*/ 18807 h 86467"/>
                    <a:gd name="connsiteX1" fmla="*/ 63835 w 90296"/>
                    <a:gd name="connsiteY1" fmla="*/ -386 h 86467"/>
                    <a:gd name="connsiteX2" fmla="*/ 22877 w 90296"/>
                    <a:gd name="connsiteY2" fmla="*/ -386 h 86467"/>
                    <a:gd name="connsiteX3" fmla="*/ 19162 w 90296"/>
                    <a:gd name="connsiteY3" fmla="*/ 2138 h 86467"/>
                    <a:gd name="connsiteX4" fmla="*/ 22782 w 90296"/>
                    <a:gd name="connsiteY4" fmla="*/ 3624 h 86467"/>
                    <a:gd name="connsiteX5" fmla="*/ 28212 w 90296"/>
                    <a:gd name="connsiteY5" fmla="*/ 3776 h 86467"/>
                    <a:gd name="connsiteX6" fmla="*/ 30974 w 90296"/>
                    <a:gd name="connsiteY6" fmla="*/ 5862 h 86467"/>
                    <a:gd name="connsiteX7" fmla="*/ 30498 w 90296"/>
                    <a:gd name="connsiteY7" fmla="*/ 8243 h 86467"/>
                    <a:gd name="connsiteX8" fmla="*/ 13543 w 90296"/>
                    <a:gd name="connsiteY8" fmla="*/ 76252 h 86467"/>
                    <a:gd name="connsiteX9" fmla="*/ 2018 w 90296"/>
                    <a:gd name="connsiteY9" fmla="*/ 82205 h 86467"/>
                    <a:gd name="connsiteX10" fmla="*/ -1506 w 90296"/>
                    <a:gd name="connsiteY10" fmla="*/ 84586 h 86467"/>
                    <a:gd name="connsiteX11" fmla="*/ 398 w 90296"/>
                    <a:gd name="connsiteY11" fmla="*/ 86082 h 86467"/>
                    <a:gd name="connsiteX12" fmla="*/ 16496 w 90296"/>
                    <a:gd name="connsiteY12" fmla="*/ 85634 h 86467"/>
                    <a:gd name="connsiteX13" fmla="*/ 24497 w 90296"/>
                    <a:gd name="connsiteY13" fmla="*/ 85777 h 86467"/>
                    <a:gd name="connsiteX14" fmla="*/ 32688 w 90296"/>
                    <a:gd name="connsiteY14" fmla="*/ 86082 h 86467"/>
                    <a:gd name="connsiteX15" fmla="*/ 35260 w 90296"/>
                    <a:gd name="connsiteY15" fmla="*/ 83548 h 86467"/>
                    <a:gd name="connsiteX16" fmla="*/ 31831 w 90296"/>
                    <a:gd name="connsiteY16" fmla="*/ 82205 h 86467"/>
                    <a:gd name="connsiteX17" fmla="*/ 23449 w 90296"/>
                    <a:gd name="connsiteY17" fmla="*/ 79824 h 86467"/>
                    <a:gd name="connsiteX18" fmla="*/ 23925 w 90296"/>
                    <a:gd name="connsiteY18" fmla="*/ 77747 h 86467"/>
                    <a:gd name="connsiteX19" fmla="*/ 31831 w 90296"/>
                    <a:gd name="connsiteY19" fmla="*/ 46039 h 86467"/>
                    <a:gd name="connsiteX20" fmla="*/ 53263 w 90296"/>
                    <a:gd name="connsiteY20" fmla="*/ 46039 h 86467"/>
                    <a:gd name="connsiteX21" fmla="*/ 88791 w 90296"/>
                    <a:gd name="connsiteY21" fmla="*/ 18807 h 86467"/>
                    <a:gd name="connsiteX22" fmla="*/ 77075 w 90296"/>
                    <a:gd name="connsiteY22" fmla="*/ 15682 h 86467"/>
                    <a:gd name="connsiteX23" fmla="*/ 69645 w 90296"/>
                    <a:gd name="connsiteY23" fmla="*/ 36076 h 86467"/>
                    <a:gd name="connsiteX24" fmla="*/ 50119 w 90296"/>
                    <a:gd name="connsiteY24" fmla="*/ 42771 h 86467"/>
                    <a:gd name="connsiteX25" fmla="*/ 32307 w 90296"/>
                    <a:gd name="connsiteY25" fmla="*/ 42771 h 86467"/>
                    <a:gd name="connsiteX26" fmla="*/ 40880 w 90296"/>
                    <a:gd name="connsiteY26" fmla="*/ 8386 h 86467"/>
                    <a:gd name="connsiteX27" fmla="*/ 47737 w 90296"/>
                    <a:gd name="connsiteY27" fmla="*/ 3624 h 86467"/>
                    <a:gd name="connsiteX28" fmla="*/ 59834 w 90296"/>
                    <a:gd name="connsiteY28" fmla="*/ 3624 h 86467"/>
                    <a:gd name="connsiteX29" fmla="*/ 77075 w 90296"/>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296" h="86467">
                      <a:moveTo>
                        <a:pt x="88791" y="18807"/>
                      </a:moveTo>
                      <a:cubicBezTo>
                        <a:pt x="88791" y="8986"/>
                        <a:pt x="80504" y="-386"/>
                        <a:pt x="63835" y="-386"/>
                      </a:cubicBezTo>
                      <a:lnTo>
                        <a:pt x="22877" y="-386"/>
                      </a:lnTo>
                      <a:cubicBezTo>
                        <a:pt x="20496" y="-386"/>
                        <a:pt x="19162" y="-386"/>
                        <a:pt x="19162" y="2138"/>
                      </a:cubicBezTo>
                      <a:cubicBezTo>
                        <a:pt x="19162" y="3624"/>
                        <a:pt x="20211" y="3624"/>
                        <a:pt x="22782" y="3624"/>
                      </a:cubicBezTo>
                      <a:cubicBezTo>
                        <a:pt x="24402" y="3624"/>
                        <a:pt x="26783" y="3776"/>
                        <a:pt x="28212" y="3776"/>
                      </a:cubicBezTo>
                      <a:cubicBezTo>
                        <a:pt x="30212" y="4071"/>
                        <a:pt x="30974" y="4519"/>
                        <a:pt x="30974" y="5862"/>
                      </a:cubicBezTo>
                      <a:cubicBezTo>
                        <a:pt x="30974" y="6310"/>
                        <a:pt x="30974" y="6758"/>
                        <a:pt x="30498" y="8243"/>
                      </a:cubicBezTo>
                      <a:lnTo>
                        <a:pt x="13543" y="76252"/>
                      </a:lnTo>
                      <a:cubicBezTo>
                        <a:pt x="12305" y="81167"/>
                        <a:pt x="12019" y="82205"/>
                        <a:pt x="2018" y="82205"/>
                      </a:cubicBezTo>
                      <a:cubicBezTo>
                        <a:pt x="-173" y="82205"/>
                        <a:pt x="-1506" y="82205"/>
                        <a:pt x="-1506" y="84586"/>
                      </a:cubicBezTo>
                      <a:cubicBezTo>
                        <a:pt x="-1506" y="86082"/>
                        <a:pt x="18" y="86082"/>
                        <a:pt x="398" y="86082"/>
                      </a:cubicBezTo>
                      <a:lnTo>
                        <a:pt x="16496" y="85634"/>
                      </a:lnTo>
                      <a:lnTo>
                        <a:pt x="24497" y="85777"/>
                      </a:lnTo>
                      <a:cubicBezTo>
                        <a:pt x="27355" y="85777"/>
                        <a:pt x="30212" y="86082"/>
                        <a:pt x="32688" y="86082"/>
                      </a:cubicBezTo>
                      <a:cubicBezTo>
                        <a:pt x="33641" y="86082"/>
                        <a:pt x="35260" y="86082"/>
                        <a:pt x="35260" y="83548"/>
                      </a:cubicBezTo>
                      <a:cubicBezTo>
                        <a:pt x="35260" y="82205"/>
                        <a:pt x="34213" y="82205"/>
                        <a:pt x="31831" y="82205"/>
                      </a:cubicBezTo>
                      <a:cubicBezTo>
                        <a:pt x="27069" y="82205"/>
                        <a:pt x="23449" y="82205"/>
                        <a:pt x="23449" y="79824"/>
                      </a:cubicBezTo>
                      <a:cubicBezTo>
                        <a:pt x="23449" y="79081"/>
                        <a:pt x="23735" y="78490"/>
                        <a:pt x="23925" y="77747"/>
                      </a:cubicBezTo>
                      <a:lnTo>
                        <a:pt x="31831" y="46039"/>
                      </a:lnTo>
                      <a:lnTo>
                        <a:pt x="53263" y="46039"/>
                      </a:lnTo>
                      <a:cubicBezTo>
                        <a:pt x="71265" y="46039"/>
                        <a:pt x="88791" y="32942"/>
                        <a:pt x="88791" y="18807"/>
                      </a:cubicBezTo>
                      <a:close/>
                      <a:moveTo>
                        <a:pt x="77075" y="15682"/>
                      </a:moveTo>
                      <a:cubicBezTo>
                        <a:pt x="77075" y="20740"/>
                        <a:pt x="74503" y="31608"/>
                        <a:pt x="69645" y="36076"/>
                      </a:cubicBezTo>
                      <a:cubicBezTo>
                        <a:pt x="63263" y="41724"/>
                        <a:pt x="55644" y="42771"/>
                        <a:pt x="50119" y="42771"/>
                      </a:cubicBezTo>
                      <a:lnTo>
                        <a:pt x="32307" y="42771"/>
                      </a:lnTo>
                      <a:lnTo>
                        <a:pt x="40880" y="8386"/>
                      </a:lnTo>
                      <a:cubicBezTo>
                        <a:pt x="41927" y="3929"/>
                        <a:pt x="42213" y="3624"/>
                        <a:pt x="47737"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40" name="Freeform: Shape 39">
                  <a:extLst>
                    <a:ext uri="{FF2B5EF4-FFF2-40B4-BE49-F238E27FC236}">
                      <a16:creationId xmlns:a16="http://schemas.microsoft.com/office/drawing/2014/main" id="{F8D79BD6-361F-5502-B361-6E6EFD9D2204}"/>
                    </a:ext>
                  </a:extLst>
                </p:cNvPr>
                <p:cNvSpPr/>
                <p:nvPr/>
              </p:nvSpPr>
              <p:spPr>
                <a:xfrm>
                  <a:off x="13454434" y="3155080"/>
                  <a:ext cx="84105" cy="29613"/>
                </a:xfrm>
                <a:custGeom>
                  <a:avLst/>
                  <a:gdLst>
                    <a:gd name="connsiteX0" fmla="*/ 82599 w 84105"/>
                    <a:gd name="connsiteY0" fmla="*/ 2138 h 29613"/>
                    <a:gd name="connsiteX1" fmla="*/ 78408 w 84105"/>
                    <a:gd name="connsiteY1" fmla="*/ -386 h 29613"/>
                    <a:gd name="connsiteX2" fmla="*/ 2684 w 84105"/>
                    <a:gd name="connsiteY2" fmla="*/ -386 h 29613"/>
                    <a:gd name="connsiteX3" fmla="*/ -1506 w 84105"/>
                    <a:gd name="connsiteY3" fmla="*/ 2138 h 29613"/>
                    <a:gd name="connsiteX4" fmla="*/ 2875 w 84105"/>
                    <a:gd name="connsiteY4" fmla="*/ 4671 h 29613"/>
                    <a:gd name="connsiteX5" fmla="*/ 78312 w 84105"/>
                    <a:gd name="connsiteY5" fmla="*/ 4671 h 29613"/>
                    <a:gd name="connsiteX6" fmla="*/ 82599 w 84105"/>
                    <a:gd name="connsiteY6" fmla="*/ 2138 h 29613"/>
                    <a:gd name="connsiteX7" fmla="*/ 82599 w 84105"/>
                    <a:gd name="connsiteY7" fmla="*/ 26693 h 29613"/>
                    <a:gd name="connsiteX8" fmla="*/ 78312 w 84105"/>
                    <a:gd name="connsiteY8" fmla="*/ 24169 h 29613"/>
                    <a:gd name="connsiteX9" fmla="*/ 2875 w 84105"/>
                    <a:gd name="connsiteY9" fmla="*/ 24169 h 29613"/>
                    <a:gd name="connsiteX10" fmla="*/ -1506 w 84105"/>
                    <a:gd name="connsiteY10" fmla="*/ 26693 h 29613"/>
                    <a:gd name="connsiteX11" fmla="*/ 2684 w 84105"/>
                    <a:gd name="connsiteY11" fmla="*/ 29227 h 29613"/>
                    <a:gd name="connsiteX12" fmla="*/ 78408 w 84105"/>
                    <a:gd name="connsiteY12" fmla="*/ 29227 h 29613"/>
                    <a:gd name="connsiteX13" fmla="*/ 82599 w 84105"/>
                    <a:gd name="connsiteY13" fmla="*/ 26693 h 2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105" h="29613">
                      <a:moveTo>
                        <a:pt x="82599" y="2138"/>
                      </a:moveTo>
                      <a:cubicBezTo>
                        <a:pt x="82599" y="-386"/>
                        <a:pt x="80218" y="-386"/>
                        <a:pt x="78408" y="-386"/>
                      </a:cubicBezTo>
                      <a:lnTo>
                        <a:pt x="2684" y="-386"/>
                      </a:lnTo>
                      <a:cubicBezTo>
                        <a:pt x="875" y="-386"/>
                        <a:pt x="-1506" y="-386"/>
                        <a:pt x="-1506" y="2138"/>
                      </a:cubicBezTo>
                      <a:cubicBezTo>
                        <a:pt x="-1506" y="4671"/>
                        <a:pt x="875" y="4671"/>
                        <a:pt x="2875" y="4671"/>
                      </a:cubicBezTo>
                      <a:lnTo>
                        <a:pt x="78312" y="4671"/>
                      </a:lnTo>
                      <a:cubicBezTo>
                        <a:pt x="80218" y="4671"/>
                        <a:pt x="82599" y="4671"/>
                        <a:pt x="82599" y="2138"/>
                      </a:cubicBezTo>
                      <a:close/>
                      <a:moveTo>
                        <a:pt x="82599" y="26693"/>
                      </a:moveTo>
                      <a:cubicBezTo>
                        <a:pt x="82599" y="24169"/>
                        <a:pt x="80218" y="24169"/>
                        <a:pt x="78312" y="24169"/>
                      </a:cubicBezTo>
                      <a:lnTo>
                        <a:pt x="2875" y="24169"/>
                      </a:lnTo>
                      <a:cubicBezTo>
                        <a:pt x="875" y="24169"/>
                        <a:pt x="-1506" y="24169"/>
                        <a:pt x="-1506" y="26693"/>
                      </a:cubicBezTo>
                      <a:cubicBezTo>
                        <a:pt x="-1506" y="29227"/>
                        <a:pt x="875" y="29227"/>
                        <a:pt x="2684" y="29227"/>
                      </a:cubicBezTo>
                      <a:lnTo>
                        <a:pt x="78408" y="29227"/>
                      </a:lnTo>
                      <a:cubicBezTo>
                        <a:pt x="80218" y="29227"/>
                        <a:pt x="82599" y="29227"/>
                        <a:pt x="82599" y="26693"/>
                      </a:cubicBezTo>
                      <a:close/>
                    </a:path>
                  </a:pathLst>
                </a:custGeom>
                <a:solidFill>
                  <a:srgbClr val="000000"/>
                </a:solidFill>
                <a:ln w="12700" cap="flat">
                  <a:noFill/>
                  <a:prstDash val="solid"/>
                  <a:miter/>
                </a:ln>
              </p:spPr>
              <p:txBody>
                <a:bodyPr rtlCol="0" anchor="ctr"/>
                <a:lstStyle/>
                <a:p>
                  <a:endParaRPr lang="en-AE"/>
                </a:p>
              </p:txBody>
            </p:sp>
            <p:sp>
              <p:nvSpPr>
                <p:cNvPr id="41" name="Freeform: Shape 40">
                  <a:extLst>
                    <a:ext uri="{FF2B5EF4-FFF2-40B4-BE49-F238E27FC236}">
                      <a16:creationId xmlns:a16="http://schemas.microsoft.com/office/drawing/2014/main" id="{1DAF9E0B-64F1-C2C5-5719-3C344C2473DD}"/>
                    </a:ext>
                  </a:extLst>
                </p:cNvPr>
                <p:cNvSpPr/>
                <p:nvPr/>
              </p:nvSpPr>
              <p:spPr>
                <a:xfrm>
                  <a:off x="13586546" y="3111474"/>
                  <a:ext cx="51624" cy="91373"/>
                </a:xfrm>
                <a:custGeom>
                  <a:avLst/>
                  <a:gdLst>
                    <a:gd name="connsiteX0" fmla="*/ 41641 w 51624"/>
                    <a:gd name="connsiteY0" fmla="*/ 66584 h 91373"/>
                    <a:gd name="connsiteX1" fmla="*/ 43452 w 51624"/>
                    <a:gd name="connsiteY1" fmla="*/ 53782 h 91373"/>
                    <a:gd name="connsiteX2" fmla="*/ 43166 w 51624"/>
                    <a:gd name="connsiteY2" fmla="*/ 47829 h 91373"/>
                    <a:gd name="connsiteX3" fmla="*/ 35736 w 51624"/>
                    <a:gd name="connsiteY3" fmla="*/ 32504 h 91373"/>
                    <a:gd name="connsiteX4" fmla="*/ 22116 w 51624"/>
                    <a:gd name="connsiteY4" fmla="*/ 9577 h 91373"/>
                    <a:gd name="connsiteX5" fmla="*/ 22782 w 51624"/>
                    <a:gd name="connsiteY5" fmla="*/ 7348 h 91373"/>
                    <a:gd name="connsiteX6" fmla="*/ 25449 w 51624"/>
                    <a:gd name="connsiteY6" fmla="*/ 4519 h 91373"/>
                    <a:gd name="connsiteX7" fmla="*/ 29640 w 51624"/>
                    <a:gd name="connsiteY7" fmla="*/ 3776 h 91373"/>
                    <a:gd name="connsiteX8" fmla="*/ 43547 w 51624"/>
                    <a:gd name="connsiteY8" fmla="*/ 10025 h 91373"/>
                    <a:gd name="connsiteX9" fmla="*/ 44976 w 51624"/>
                    <a:gd name="connsiteY9" fmla="*/ 10329 h 91373"/>
                    <a:gd name="connsiteX10" fmla="*/ 49548 w 51624"/>
                    <a:gd name="connsiteY10" fmla="*/ 7501 h 91373"/>
                    <a:gd name="connsiteX11" fmla="*/ 50119 w 51624"/>
                    <a:gd name="connsiteY11" fmla="*/ 5262 h 91373"/>
                    <a:gd name="connsiteX12" fmla="*/ 47451 w 51624"/>
                    <a:gd name="connsiteY12" fmla="*/ 1995 h 91373"/>
                    <a:gd name="connsiteX13" fmla="*/ 32974 w 51624"/>
                    <a:gd name="connsiteY13" fmla="*/ -386 h 91373"/>
                    <a:gd name="connsiteX14" fmla="*/ 29735 w 51624"/>
                    <a:gd name="connsiteY14" fmla="*/ -243 h 91373"/>
                    <a:gd name="connsiteX15" fmla="*/ 24211 w 51624"/>
                    <a:gd name="connsiteY15" fmla="*/ 1842 h 91373"/>
                    <a:gd name="connsiteX16" fmla="*/ 20401 w 51624"/>
                    <a:gd name="connsiteY16" fmla="*/ 6157 h 91373"/>
                    <a:gd name="connsiteX17" fmla="*/ 18687 w 51624"/>
                    <a:gd name="connsiteY17" fmla="*/ 12558 h 91373"/>
                    <a:gd name="connsiteX18" fmla="*/ 26497 w 51624"/>
                    <a:gd name="connsiteY18" fmla="*/ 34437 h 91373"/>
                    <a:gd name="connsiteX19" fmla="*/ 11923 w 51624"/>
                    <a:gd name="connsiteY19" fmla="*/ 42029 h 91373"/>
                    <a:gd name="connsiteX20" fmla="*/ -649 w 51624"/>
                    <a:gd name="connsiteY20" fmla="*/ 62117 h 91373"/>
                    <a:gd name="connsiteX21" fmla="*/ -1506 w 51624"/>
                    <a:gd name="connsiteY21" fmla="*/ 69861 h 91373"/>
                    <a:gd name="connsiteX22" fmla="*/ 1923 w 51624"/>
                    <a:gd name="connsiteY22" fmla="*/ 82510 h 91373"/>
                    <a:gd name="connsiteX23" fmla="*/ 18401 w 51624"/>
                    <a:gd name="connsiteY23" fmla="*/ 90987 h 91373"/>
                    <a:gd name="connsiteX24" fmla="*/ 41641 w 51624"/>
                    <a:gd name="connsiteY24" fmla="*/ 66584 h 91373"/>
                    <a:gd name="connsiteX25" fmla="*/ 33450 w 51624"/>
                    <a:gd name="connsiteY25" fmla="*/ 68965 h 91373"/>
                    <a:gd name="connsiteX26" fmla="*/ 18591 w 51624"/>
                    <a:gd name="connsiteY26" fmla="*/ 88310 h 91373"/>
                    <a:gd name="connsiteX27" fmla="*/ 7733 w 51624"/>
                    <a:gd name="connsiteY27" fmla="*/ 81014 h 91373"/>
                    <a:gd name="connsiteX28" fmla="*/ 6113 w 51624"/>
                    <a:gd name="connsiteY28" fmla="*/ 73280 h 91373"/>
                    <a:gd name="connsiteX29" fmla="*/ 7733 w 51624"/>
                    <a:gd name="connsiteY29" fmla="*/ 62717 h 91373"/>
                    <a:gd name="connsiteX30" fmla="*/ 17067 w 51624"/>
                    <a:gd name="connsiteY30" fmla="*/ 44105 h 91373"/>
                    <a:gd name="connsiteX31" fmla="*/ 27926 w 51624"/>
                    <a:gd name="connsiteY31" fmla="*/ 37114 h 91373"/>
                    <a:gd name="connsiteX32" fmla="*/ 28212 w 51624"/>
                    <a:gd name="connsiteY32" fmla="*/ 37714 h 91373"/>
                    <a:gd name="connsiteX33" fmla="*/ 34022 w 51624"/>
                    <a:gd name="connsiteY33" fmla="*/ 52439 h 91373"/>
                    <a:gd name="connsiteX34" fmla="*/ 34783 w 51624"/>
                    <a:gd name="connsiteY34" fmla="*/ 58840 h 91373"/>
                    <a:gd name="connsiteX35" fmla="*/ 33450 w 51624"/>
                    <a:gd name="connsiteY35" fmla="*/ 68965 h 9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373">
                      <a:moveTo>
                        <a:pt x="41641" y="66584"/>
                      </a:moveTo>
                      <a:cubicBezTo>
                        <a:pt x="42880" y="62269"/>
                        <a:pt x="43452" y="57954"/>
                        <a:pt x="43452" y="53782"/>
                      </a:cubicBezTo>
                      <a:cubicBezTo>
                        <a:pt x="43452" y="51696"/>
                        <a:pt x="43261" y="49763"/>
                        <a:pt x="43166" y="47829"/>
                      </a:cubicBezTo>
                      <a:cubicBezTo>
                        <a:pt x="41927" y="42029"/>
                        <a:pt x="39260" y="36961"/>
                        <a:pt x="35736" y="32504"/>
                      </a:cubicBezTo>
                      <a:cubicBezTo>
                        <a:pt x="30212" y="25207"/>
                        <a:pt x="22116" y="15235"/>
                        <a:pt x="22116" y="9577"/>
                      </a:cubicBezTo>
                      <a:cubicBezTo>
                        <a:pt x="22116" y="8834"/>
                        <a:pt x="22306" y="8091"/>
                        <a:pt x="22782" y="7348"/>
                      </a:cubicBezTo>
                      <a:cubicBezTo>
                        <a:pt x="23354" y="6310"/>
                        <a:pt x="24402" y="5119"/>
                        <a:pt x="25449" y="4519"/>
                      </a:cubicBezTo>
                      <a:cubicBezTo>
                        <a:pt x="26878" y="3929"/>
                        <a:pt x="28116" y="3776"/>
                        <a:pt x="29640" y="3776"/>
                      </a:cubicBezTo>
                      <a:cubicBezTo>
                        <a:pt x="35260" y="4071"/>
                        <a:pt x="38784" y="8091"/>
                        <a:pt x="43547" y="10025"/>
                      </a:cubicBezTo>
                      <a:cubicBezTo>
                        <a:pt x="44022" y="10177"/>
                        <a:pt x="44595" y="10329"/>
                        <a:pt x="44976" y="10329"/>
                      </a:cubicBezTo>
                      <a:cubicBezTo>
                        <a:pt x="46690" y="10329"/>
                        <a:pt x="48690" y="9139"/>
                        <a:pt x="49548" y="7501"/>
                      </a:cubicBezTo>
                      <a:cubicBezTo>
                        <a:pt x="50023" y="6758"/>
                        <a:pt x="50119" y="6005"/>
                        <a:pt x="50119" y="5262"/>
                      </a:cubicBezTo>
                      <a:cubicBezTo>
                        <a:pt x="50119" y="3624"/>
                        <a:pt x="49071" y="2290"/>
                        <a:pt x="47451" y="1995"/>
                      </a:cubicBezTo>
                      <a:cubicBezTo>
                        <a:pt x="42880" y="804"/>
                        <a:pt x="37451" y="-386"/>
                        <a:pt x="32974" y="-386"/>
                      </a:cubicBezTo>
                      <a:cubicBezTo>
                        <a:pt x="31831" y="-386"/>
                        <a:pt x="30593" y="-243"/>
                        <a:pt x="29735" y="-243"/>
                      </a:cubicBezTo>
                      <a:cubicBezTo>
                        <a:pt x="27926" y="204"/>
                        <a:pt x="26020" y="652"/>
                        <a:pt x="24211" y="1842"/>
                      </a:cubicBezTo>
                      <a:cubicBezTo>
                        <a:pt x="22591" y="2881"/>
                        <a:pt x="21258" y="4376"/>
                        <a:pt x="20401" y="6157"/>
                      </a:cubicBezTo>
                      <a:cubicBezTo>
                        <a:pt x="19162" y="8091"/>
                        <a:pt x="18687" y="10177"/>
                        <a:pt x="18687" y="12558"/>
                      </a:cubicBezTo>
                      <a:cubicBezTo>
                        <a:pt x="18687" y="19254"/>
                        <a:pt x="22782" y="27436"/>
                        <a:pt x="26497" y="34437"/>
                      </a:cubicBezTo>
                      <a:cubicBezTo>
                        <a:pt x="21258" y="35628"/>
                        <a:pt x="16210" y="38304"/>
                        <a:pt x="11923" y="42029"/>
                      </a:cubicBezTo>
                      <a:cubicBezTo>
                        <a:pt x="5447" y="47534"/>
                        <a:pt x="1160" y="54678"/>
                        <a:pt x="-649" y="62117"/>
                      </a:cubicBezTo>
                      <a:cubicBezTo>
                        <a:pt x="-1317" y="64793"/>
                        <a:pt x="-1506" y="67327"/>
                        <a:pt x="-1506" y="69861"/>
                      </a:cubicBezTo>
                      <a:cubicBezTo>
                        <a:pt x="-1506" y="74471"/>
                        <a:pt x="-459" y="78785"/>
                        <a:pt x="1923" y="82510"/>
                      </a:cubicBezTo>
                      <a:cubicBezTo>
                        <a:pt x="5352" y="87720"/>
                        <a:pt x="11257" y="90987"/>
                        <a:pt x="18401" y="90987"/>
                      </a:cubicBezTo>
                      <a:cubicBezTo>
                        <a:pt x="29544" y="90987"/>
                        <a:pt x="38689" y="79081"/>
                        <a:pt x="41641" y="66584"/>
                      </a:cubicBezTo>
                      <a:close/>
                      <a:moveTo>
                        <a:pt x="33450" y="68965"/>
                      </a:moveTo>
                      <a:cubicBezTo>
                        <a:pt x="31069" y="78195"/>
                        <a:pt x="26497" y="88310"/>
                        <a:pt x="18591" y="88310"/>
                      </a:cubicBezTo>
                      <a:cubicBezTo>
                        <a:pt x="13352" y="88310"/>
                        <a:pt x="9542" y="85339"/>
                        <a:pt x="7733" y="81014"/>
                      </a:cubicBezTo>
                      <a:cubicBezTo>
                        <a:pt x="6685" y="78785"/>
                        <a:pt x="6113" y="76109"/>
                        <a:pt x="6113" y="73280"/>
                      </a:cubicBezTo>
                      <a:cubicBezTo>
                        <a:pt x="6113" y="69861"/>
                        <a:pt x="6970" y="66289"/>
                        <a:pt x="7733" y="62717"/>
                      </a:cubicBezTo>
                      <a:cubicBezTo>
                        <a:pt x="9542" y="56164"/>
                        <a:pt x="12019" y="49467"/>
                        <a:pt x="17067" y="44105"/>
                      </a:cubicBezTo>
                      <a:cubicBezTo>
                        <a:pt x="20115" y="40838"/>
                        <a:pt x="23925" y="38304"/>
                        <a:pt x="27926" y="37114"/>
                      </a:cubicBezTo>
                      <a:lnTo>
                        <a:pt x="28212" y="37714"/>
                      </a:lnTo>
                      <a:cubicBezTo>
                        <a:pt x="30783" y="42324"/>
                        <a:pt x="32974" y="47086"/>
                        <a:pt x="34022" y="52439"/>
                      </a:cubicBezTo>
                      <a:cubicBezTo>
                        <a:pt x="34688" y="54525"/>
                        <a:pt x="34783" y="56611"/>
                        <a:pt x="34783" y="58840"/>
                      </a:cubicBezTo>
                      <a:cubicBezTo>
                        <a:pt x="34783" y="62117"/>
                        <a:pt x="34402" y="65536"/>
                        <a:pt x="33450" y="68965"/>
                      </a:cubicBezTo>
                      <a:close/>
                    </a:path>
                  </a:pathLst>
                </a:custGeom>
                <a:solidFill>
                  <a:srgbClr val="6400FF"/>
                </a:solidFill>
                <a:ln w="12700" cap="flat">
                  <a:noFill/>
                  <a:prstDash val="solid"/>
                  <a:miter/>
                </a:ln>
              </p:spPr>
              <p:txBody>
                <a:bodyPr rtlCol="0" anchor="ctr"/>
                <a:lstStyle/>
                <a:p>
                  <a:endParaRPr lang="en-AE"/>
                </a:p>
              </p:txBody>
            </p:sp>
          </p:grpSp>
          <p:sp>
            <p:nvSpPr>
              <p:cNvPr id="69" name="Freeform: Shape 68">
                <a:extLst>
                  <a:ext uri="{FF2B5EF4-FFF2-40B4-BE49-F238E27FC236}">
                    <a16:creationId xmlns:a16="http://schemas.microsoft.com/office/drawing/2014/main" id="{682A594D-FE72-CB2B-3BFB-ABE45509B777}"/>
                  </a:ext>
                </a:extLst>
              </p:cNvPr>
              <p:cNvSpPr/>
              <p:nvPr/>
            </p:nvSpPr>
            <p:spPr>
              <a:xfrm>
                <a:off x="13361230" y="3162591"/>
                <a:ext cx="32147" cy="58786"/>
              </a:xfrm>
              <a:custGeom>
                <a:avLst/>
                <a:gdLst>
                  <a:gd name="connsiteX0" fmla="*/ 32234 w 32147"/>
                  <a:gd name="connsiteY0" fmla="*/ 58797 h 58786"/>
                  <a:gd name="connsiteX1" fmla="*/ 32234 w 32147"/>
                  <a:gd name="connsiteY1" fmla="*/ 55671 h 58786"/>
                  <a:gd name="connsiteX2" fmla="*/ 28960 w 32147"/>
                  <a:gd name="connsiteY2" fmla="*/ 55671 h 58786"/>
                  <a:gd name="connsiteX3" fmla="*/ 20029 w 32147"/>
                  <a:gd name="connsiteY3" fmla="*/ 51504 h 58786"/>
                  <a:gd name="connsiteX4" fmla="*/ 20029 w 32147"/>
                  <a:gd name="connsiteY4" fmla="*/ 2540 h 58786"/>
                  <a:gd name="connsiteX5" fmla="*/ 17351 w 32147"/>
                  <a:gd name="connsiteY5" fmla="*/ 10 h 58786"/>
                  <a:gd name="connsiteX6" fmla="*/ 87 w 32147"/>
                  <a:gd name="connsiteY6" fmla="*/ 5665 h 58786"/>
                  <a:gd name="connsiteX7" fmla="*/ 87 w 32147"/>
                  <a:gd name="connsiteY7" fmla="*/ 8790 h 58786"/>
                  <a:gd name="connsiteX8" fmla="*/ 12886 w 32147"/>
                  <a:gd name="connsiteY8" fmla="*/ 6409 h 58786"/>
                  <a:gd name="connsiteX9" fmla="*/ 12886 w 32147"/>
                  <a:gd name="connsiteY9" fmla="*/ 51504 h 58786"/>
                  <a:gd name="connsiteX10" fmla="*/ 4105 w 32147"/>
                  <a:gd name="connsiteY10" fmla="*/ 55671 h 58786"/>
                  <a:gd name="connsiteX11" fmla="*/ 682 w 32147"/>
                  <a:gd name="connsiteY11" fmla="*/ 55671 h 58786"/>
                  <a:gd name="connsiteX12" fmla="*/ 682 w 32147"/>
                  <a:gd name="connsiteY12" fmla="*/ 58797 h 58786"/>
                  <a:gd name="connsiteX13" fmla="*/ 16458 w 32147"/>
                  <a:gd name="connsiteY13" fmla="*/ 58499 h 5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47" h="58786">
                    <a:moveTo>
                      <a:pt x="32234" y="58797"/>
                    </a:moveTo>
                    <a:lnTo>
                      <a:pt x="32234" y="55671"/>
                    </a:lnTo>
                    <a:lnTo>
                      <a:pt x="28960" y="55671"/>
                    </a:lnTo>
                    <a:cubicBezTo>
                      <a:pt x="20029" y="55671"/>
                      <a:pt x="20029" y="54481"/>
                      <a:pt x="20029" y="51504"/>
                    </a:cubicBezTo>
                    <a:lnTo>
                      <a:pt x="20029" y="2540"/>
                    </a:lnTo>
                    <a:cubicBezTo>
                      <a:pt x="20029" y="159"/>
                      <a:pt x="19881" y="10"/>
                      <a:pt x="17351" y="10"/>
                    </a:cubicBezTo>
                    <a:cubicBezTo>
                      <a:pt x="11696" y="5516"/>
                      <a:pt x="3659" y="5665"/>
                      <a:pt x="87" y="5665"/>
                    </a:cubicBezTo>
                    <a:lnTo>
                      <a:pt x="87" y="8790"/>
                    </a:lnTo>
                    <a:cubicBezTo>
                      <a:pt x="2171" y="8790"/>
                      <a:pt x="7975" y="8790"/>
                      <a:pt x="12886" y="6409"/>
                    </a:cubicBezTo>
                    <a:lnTo>
                      <a:pt x="12886" y="51504"/>
                    </a:lnTo>
                    <a:cubicBezTo>
                      <a:pt x="12886" y="54481"/>
                      <a:pt x="12886" y="55671"/>
                      <a:pt x="4105" y="55671"/>
                    </a:cubicBezTo>
                    <a:lnTo>
                      <a:pt x="682" y="55671"/>
                    </a:lnTo>
                    <a:lnTo>
                      <a:pt x="682" y="58797"/>
                    </a:lnTo>
                    <a:lnTo>
                      <a:pt x="16458" y="58499"/>
                    </a:lnTo>
                    <a:close/>
                  </a:path>
                </a:pathLst>
              </a:custGeom>
              <a:solidFill>
                <a:srgbClr val="000000"/>
              </a:solidFill>
              <a:ln w="12700" cap="flat">
                <a:noFill/>
                <a:prstDash val="solid"/>
                <a:miter/>
              </a:ln>
            </p:spPr>
            <p:txBody>
              <a:bodyPr rtlCol="0" anchor="ctr"/>
              <a:lstStyle/>
              <a:p>
                <a:endParaRPr lang="en-AE"/>
              </a:p>
            </p:txBody>
          </p:sp>
        </p:grpSp>
        <p:sp>
          <p:nvSpPr>
            <p:cNvPr id="81" name="Rectangle 80">
              <a:extLst>
                <a:ext uri="{FF2B5EF4-FFF2-40B4-BE49-F238E27FC236}">
                  <a16:creationId xmlns:a16="http://schemas.microsoft.com/office/drawing/2014/main" id="{3AFC6B77-9A90-339F-052D-9EE6001E0E5C}"/>
                </a:ext>
              </a:extLst>
            </p:cNvPr>
            <p:cNvSpPr/>
            <p:nvPr/>
          </p:nvSpPr>
          <p:spPr>
            <a:xfrm>
              <a:off x="9616320" y="2168942"/>
              <a:ext cx="1730582" cy="363342"/>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79" name="Group 78">
              <a:extLst>
                <a:ext uri="{FF2B5EF4-FFF2-40B4-BE49-F238E27FC236}">
                  <a16:creationId xmlns:a16="http://schemas.microsoft.com/office/drawing/2014/main" id="{748CA6C6-7E6C-38F9-CDB4-B5330968DECF}"/>
                </a:ext>
              </a:extLst>
            </p:cNvPr>
            <p:cNvGrpSpPr/>
            <p:nvPr/>
          </p:nvGrpSpPr>
          <p:grpSpPr>
            <a:xfrm>
              <a:off x="9657360" y="2289076"/>
              <a:ext cx="1622064" cy="126652"/>
              <a:chOff x="12256227" y="2588772"/>
              <a:chExt cx="1622064" cy="126652"/>
            </a:xfrm>
          </p:grpSpPr>
          <p:sp>
            <p:nvSpPr>
              <p:cNvPr id="44" name="Freeform: Shape 43">
                <a:extLst>
                  <a:ext uri="{FF2B5EF4-FFF2-40B4-BE49-F238E27FC236}">
                    <a16:creationId xmlns:a16="http://schemas.microsoft.com/office/drawing/2014/main" id="{E68A6286-D873-9CA5-7816-CF0FE79CB8B6}"/>
                  </a:ext>
                </a:extLst>
              </p:cNvPr>
              <p:cNvSpPr/>
              <p:nvPr/>
            </p:nvSpPr>
            <p:spPr>
              <a:xfrm>
                <a:off x="12256227" y="2588772"/>
                <a:ext cx="29765" cy="126652"/>
              </a:xfrm>
              <a:custGeom>
                <a:avLst/>
                <a:gdLst>
                  <a:gd name="connsiteX0" fmla="*/ 29765 w 29765"/>
                  <a:gd name="connsiteY0" fmla="*/ 125322 h 126652"/>
                  <a:gd name="connsiteX1" fmla="*/ 27533 w 29765"/>
                  <a:gd name="connsiteY1" fmla="*/ 122494 h 126652"/>
                  <a:gd name="connsiteX2" fmla="*/ 7441 w 29765"/>
                  <a:gd name="connsiteY2" fmla="*/ 63261 h 126652"/>
                  <a:gd name="connsiteX3" fmla="*/ 28128 w 29765"/>
                  <a:gd name="connsiteY3" fmla="*/ 3432 h 126652"/>
                  <a:gd name="connsiteX4" fmla="*/ 29765 w 29765"/>
                  <a:gd name="connsiteY4" fmla="*/ 1349 h 126652"/>
                  <a:gd name="connsiteX5" fmla="*/ 28425 w 29765"/>
                  <a:gd name="connsiteY5" fmla="*/ 9 h 126652"/>
                  <a:gd name="connsiteX6" fmla="*/ 8036 w 29765"/>
                  <a:gd name="connsiteY6" fmla="*/ 24715 h 126652"/>
                  <a:gd name="connsiteX7" fmla="*/ -1 w 29765"/>
                  <a:gd name="connsiteY7" fmla="*/ 63261 h 126652"/>
                  <a:gd name="connsiteX8" fmla="*/ 8483 w 29765"/>
                  <a:gd name="connsiteY8" fmla="*/ 102849 h 126652"/>
                  <a:gd name="connsiteX9" fmla="*/ 28425 w 29765"/>
                  <a:gd name="connsiteY9" fmla="*/ 126662 h 126652"/>
                  <a:gd name="connsiteX10" fmla="*/ 29765 w 29765"/>
                  <a:gd name="connsiteY10" fmla="*/ 125322 h 12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65" h="126652">
                    <a:moveTo>
                      <a:pt x="29765" y="125322"/>
                    </a:moveTo>
                    <a:cubicBezTo>
                      <a:pt x="29765" y="124876"/>
                      <a:pt x="29765" y="124727"/>
                      <a:pt x="27533" y="122494"/>
                    </a:cubicBezTo>
                    <a:cubicBezTo>
                      <a:pt x="11608" y="106570"/>
                      <a:pt x="7441" y="82757"/>
                      <a:pt x="7441" y="63261"/>
                    </a:cubicBezTo>
                    <a:cubicBezTo>
                      <a:pt x="7441" y="41383"/>
                      <a:pt x="12352" y="19357"/>
                      <a:pt x="28128" y="3432"/>
                    </a:cubicBezTo>
                    <a:cubicBezTo>
                      <a:pt x="29765" y="1944"/>
                      <a:pt x="29765" y="1795"/>
                      <a:pt x="29765" y="1349"/>
                    </a:cubicBezTo>
                    <a:cubicBezTo>
                      <a:pt x="29765" y="456"/>
                      <a:pt x="29319" y="9"/>
                      <a:pt x="28425" y="9"/>
                    </a:cubicBezTo>
                    <a:cubicBezTo>
                      <a:pt x="27235" y="9"/>
                      <a:pt x="15626" y="8641"/>
                      <a:pt x="8036" y="24715"/>
                    </a:cubicBezTo>
                    <a:cubicBezTo>
                      <a:pt x="1637" y="38704"/>
                      <a:pt x="-1" y="52694"/>
                      <a:pt x="-1" y="63261"/>
                    </a:cubicBezTo>
                    <a:cubicBezTo>
                      <a:pt x="-1" y="73232"/>
                      <a:pt x="1488" y="88562"/>
                      <a:pt x="8483" y="102849"/>
                    </a:cubicBezTo>
                    <a:cubicBezTo>
                      <a:pt x="16222" y="118327"/>
                      <a:pt x="27235" y="126662"/>
                      <a:pt x="28425" y="126662"/>
                    </a:cubicBezTo>
                    <a:cubicBezTo>
                      <a:pt x="29319" y="126662"/>
                      <a:pt x="29765" y="126215"/>
                      <a:pt x="29765" y="125322"/>
                    </a:cubicBezTo>
                    <a:close/>
                  </a:path>
                </a:pathLst>
              </a:custGeom>
              <a:solidFill>
                <a:srgbClr val="000000"/>
              </a:solidFill>
              <a:ln w="12618" cap="flat">
                <a:noFill/>
                <a:prstDash val="solid"/>
                <a:miter/>
              </a:ln>
            </p:spPr>
            <p:txBody>
              <a:bodyPr rtlCol="0" anchor="ctr"/>
              <a:lstStyle/>
              <a:p>
                <a:endParaRPr lang="en-AE"/>
              </a:p>
            </p:txBody>
          </p:sp>
          <p:sp>
            <p:nvSpPr>
              <p:cNvPr id="46" name="Freeform: Shape 45">
                <a:extLst>
                  <a:ext uri="{FF2B5EF4-FFF2-40B4-BE49-F238E27FC236}">
                    <a16:creationId xmlns:a16="http://schemas.microsoft.com/office/drawing/2014/main" id="{0AA1CC8A-5971-5E96-AAD6-1EEC3045C4E0}"/>
                  </a:ext>
                </a:extLst>
              </p:cNvPr>
              <p:cNvSpPr/>
              <p:nvPr/>
            </p:nvSpPr>
            <p:spPr>
              <a:xfrm>
                <a:off x="12299802" y="2594577"/>
                <a:ext cx="89743" cy="91975"/>
              </a:xfrm>
              <a:custGeom>
                <a:avLst/>
                <a:gdLst>
                  <a:gd name="connsiteX0" fmla="*/ 75461 w 89743"/>
                  <a:gd name="connsiteY0" fmla="*/ 58796 h 91975"/>
                  <a:gd name="connsiteX1" fmla="*/ 73973 w 89743"/>
                  <a:gd name="connsiteY1" fmla="*/ 57456 h 91975"/>
                  <a:gd name="connsiteX2" fmla="*/ 72336 w 89743"/>
                  <a:gd name="connsiteY2" fmla="*/ 58796 h 91975"/>
                  <a:gd name="connsiteX3" fmla="*/ 59536 w 89743"/>
                  <a:gd name="connsiteY3" fmla="*/ 78739 h 91975"/>
                  <a:gd name="connsiteX4" fmla="*/ 36170 w 89743"/>
                  <a:gd name="connsiteY4" fmla="*/ 87966 h 91975"/>
                  <a:gd name="connsiteX5" fmla="*/ 11465 w 89743"/>
                  <a:gd name="connsiteY5" fmla="*/ 61772 h 91975"/>
                  <a:gd name="connsiteX6" fmla="*/ 26794 w 89743"/>
                  <a:gd name="connsiteY6" fmla="*/ 19208 h 91975"/>
                  <a:gd name="connsiteX7" fmla="*/ 57602 w 89743"/>
                  <a:gd name="connsiteY7" fmla="*/ 3878 h 91975"/>
                  <a:gd name="connsiteX8" fmla="*/ 77991 w 89743"/>
                  <a:gd name="connsiteY8" fmla="*/ 28286 h 91975"/>
                  <a:gd name="connsiteX9" fmla="*/ 77545 w 89743"/>
                  <a:gd name="connsiteY9" fmla="*/ 34686 h 91975"/>
                  <a:gd name="connsiteX10" fmla="*/ 79479 w 89743"/>
                  <a:gd name="connsiteY10" fmla="*/ 36025 h 91975"/>
                  <a:gd name="connsiteX11" fmla="*/ 81712 w 89743"/>
                  <a:gd name="connsiteY11" fmla="*/ 33495 h 91975"/>
                  <a:gd name="connsiteX12" fmla="*/ 89748 w 89743"/>
                  <a:gd name="connsiteY12" fmla="*/ 1199 h 91975"/>
                  <a:gd name="connsiteX13" fmla="*/ 88409 w 89743"/>
                  <a:gd name="connsiteY13" fmla="*/ 9 h 91975"/>
                  <a:gd name="connsiteX14" fmla="*/ 86474 w 89743"/>
                  <a:gd name="connsiteY14" fmla="*/ 1497 h 91975"/>
                  <a:gd name="connsiteX15" fmla="*/ 77545 w 89743"/>
                  <a:gd name="connsiteY15" fmla="*/ 11171 h 91975"/>
                  <a:gd name="connsiteX16" fmla="*/ 56560 w 89743"/>
                  <a:gd name="connsiteY16" fmla="*/ 9 h 91975"/>
                  <a:gd name="connsiteX17" fmla="*/ 5 w 89743"/>
                  <a:gd name="connsiteY17" fmla="*/ 57308 h 91975"/>
                  <a:gd name="connsiteX18" fmla="*/ 34236 w 89743"/>
                  <a:gd name="connsiteY18" fmla="*/ 91984 h 91975"/>
                  <a:gd name="connsiteX19" fmla="*/ 61471 w 89743"/>
                  <a:gd name="connsiteY19" fmla="*/ 81120 h 91975"/>
                  <a:gd name="connsiteX20" fmla="*/ 75461 w 89743"/>
                  <a:gd name="connsiteY20" fmla="*/ 58796 h 9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743" h="91975">
                    <a:moveTo>
                      <a:pt x="75461" y="58796"/>
                    </a:moveTo>
                    <a:cubicBezTo>
                      <a:pt x="75461" y="57456"/>
                      <a:pt x="73973" y="57456"/>
                      <a:pt x="73973" y="57456"/>
                    </a:cubicBezTo>
                    <a:cubicBezTo>
                      <a:pt x="73228" y="57456"/>
                      <a:pt x="72484" y="57754"/>
                      <a:pt x="72336" y="58796"/>
                    </a:cubicBezTo>
                    <a:cubicBezTo>
                      <a:pt x="71145" y="62517"/>
                      <a:pt x="68317" y="71446"/>
                      <a:pt x="59536" y="78739"/>
                    </a:cubicBezTo>
                    <a:cubicBezTo>
                      <a:pt x="50756" y="85882"/>
                      <a:pt x="42868" y="87966"/>
                      <a:pt x="36170" y="87966"/>
                    </a:cubicBezTo>
                    <a:cubicBezTo>
                      <a:pt x="24860" y="87966"/>
                      <a:pt x="11465" y="81418"/>
                      <a:pt x="11465" y="61772"/>
                    </a:cubicBezTo>
                    <a:cubicBezTo>
                      <a:pt x="11465" y="54480"/>
                      <a:pt x="14144" y="33942"/>
                      <a:pt x="26794" y="19208"/>
                    </a:cubicBezTo>
                    <a:cubicBezTo>
                      <a:pt x="34533" y="10278"/>
                      <a:pt x="46291" y="3878"/>
                      <a:pt x="57602" y="3878"/>
                    </a:cubicBezTo>
                    <a:cubicBezTo>
                      <a:pt x="70550" y="3878"/>
                      <a:pt x="77991" y="13701"/>
                      <a:pt x="77991" y="28286"/>
                    </a:cubicBezTo>
                    <a:cubicBezTo>
                      <a:pt x="77991" y="33346"/>
                      <a:pt x="77545" y="33495"/>
                      <a:pt x="77545" y="34686"/>
                    </a:cubicBezTo>
                    <a:cubicBezTo>
                      <a:pt x="77545" y="36025"/>
                      <a:pt x="79033" y="36025"/>
                      <a:pt x="79479" y="36025"/>
                    </a:cubicBezTo>
                    <a:cubicBezTo>
                      <a:pt x="81116" y="36025"/>
                      <a:pt x="81116" y="35727"/>
                      <a:pt x="81712" y="33495"/>
                    </a:cubicBezTo>
                    <a:lnTo>
                      <a:pt x="89748" y="1199"/>
                    </a:lnTo>
                    <a:cubicBezTo>
                      <a:pt x="89748" y="902"/>
                      <a:pt x="89451" y="9"/>
                      <a:pt x="88409" y="9"/>
                    </a:cubicBezTo>
                    <a:cubicBezTo>
                      <a:pt x="87962" y="9"/>
                      <a:pt x="87814" y="158"/>
                      <a:pt x="86474" y="1497"/>
                    </a:cubicBezTo>
                    <a:lnTo>
                      <a:pt x="77545" y="11171"/>
                    </a:lnTo>
                    <a:cubicBezTo>
                      <a:pt x="76503" y="9385"/>
                      <a:pt x="70698" y="9"/>
                      <a:pt x="56560" y="9"/>
                    </a:cubicBezTo>
                    <a:cubicBezTo>
                      <a:pt x="28431" y="9"/>
                      <a:pt x="5" y="27989"/>
                      <a:pt x="5" y="57308"/>
                    </a:cubicBezTo>
                    <a:cubicBezTo>
                      <a:pt x="5" y="78143"/>
                      <a:pt x="14888" y="91984"/>
                      <a:pt x="34236" y="91984"/>
                    </a:cubicBezTo>
                    <a:cubicBezTo>
                      <a:pt x="45249" y="91984"/>
                      <a:pt x="54774" y="86924"/>
                      <a:pt x="61471" y="81120"/>
                    </a:cubicBezTo>
                    <a:cubicBezTo>
                      <a:pt x="73377" y="70702"/>
                      <a:pt x="75461" y="59242"/>
                      <a:pt x="75461" y="58796"/>
                    </a:cubicBezTo>
                    <a:close/>
                  </a:path>
                </a:pathLst>
              </a:custGeom>
              <a:solidFill>
                <a:srgbClr val="000000"/>
              </a:solidFill>
              <a:ln w="12700" cap="flat">
                <a:noFill/>
                <a:prstDash val="solid"/>
                <a:miter/>
              </a:ln>
            </p:spPr>
            <p:txBody>
              <a:bodyPr rtlCol="0" anchor="ctr"/>
              <a:lstStyle/>
              <a:p>
                <a:endParaRPr lang="en-AE"/>
              </a:p>
            </p:txBody>
          </p:sp>
          <p:sp>
            <p:nvSpPr>
              <p:cNvPr id="47" name="Freeform: Shape 46">
                <a:extLst>
                  <a:ext uri="{FF2B5EF4-FFF2-40B4-BE49-F238E27FC236}">
                    <a16:creationId xmlns:a16="http://schemas.microsoft.com/office/drawing/2014/main" id="{12CAEAB0-637F-D777-C2F9-BEDB0427DA76}"/>
                  </a:ext>
                </a:extLst>
              </p:cNvPr>
              <p:cNvSpPr/>
              <p:nvPr/>
            </p:nvSpPr>
            <p:spPr>
              <a:xfrm>
                <a:off x="12388429" y="2643913"/>
                <a:ext cx="41076" cy="60572"/>
              </a:xfrm>
              <a:custGeom>
                <a:avLst/>
                <a:gdLst>
                  <a:gd name="connsiteX0" fmla="*/ 41083 w 41076"/>
                  <a:gd name="connsiteY0" fmla="*/ 30519 h 60572"/>
                  <a:gd name="connsiteX1" fmla="*/ 35875 w 41076"/>
                  <a:gd name="connsiteY1" fmla="*/ 7600 h 60572"/>
                  <a:gd name="connsiteX2" fmla="*/ 20545 w 41076"/>
                  <a:gd name="connsiteY2" fmla="*/ 10 h 60572"/>
                  <a:gd name="connsiteX3" fmla="*/ 7 w 41076"/>
                  <a:gd name="connsiteY3" fmla="*/ 30519 h 60572"/>
                  <a:gd name="connsiteX4" fmla="*/ 20545 w 41076"/>
                  <a:gd name="connsiteY4" fmla="*/ 60583 h 60572"/>
                  <a:gd name="connsiteX5" fmla="*/ 41083 w 41076"/>
                  <a:gd name="connsiteY5" fmla="*/ 30519 h 60572"/>
                  <a:gd name="connsiteX6" fmla="*/ 33047 w 41076"/>
                  <a:gd name="connsiteY6" fmla="*/ 29329 h 60572"/>
                  <a:gd name="connsiteX7" fmla="*/ 31856 w 41076"/>
                  <a:gd name="connsiteY7" fmla="*/ 48081 h 60572"/>
                  <a:gd name="connsiteX8" fmla="*/ 20545 w 41076"/>
                  <a:gd name="connsiteY8" fmla="*/ 58053 h 60572"/>
                  <a:gd name="connsiteX9" fmla="*/ 9234 w 41076"/>
                  <a:gd name="connsiteY9" fmla="*/ 48379 h 60572"/>
                  <a:gd name="connsiteX10" fmla="*/ 8044 w 41076"/>
                  <a:gd name="connsiteY10" fmla="*/ 29329 h 60572"/>
                  <a:gd name="connsiteX11" fmla="*/ 9383 w 41076"/>
                  <a:gd name="connsiteY11" fmla="*/ 11321 h 60572"/>
                  <a:gd name="connsiteX12" fmla="*/ 20545 w 41076"/>
                  <a:gd name="connsiteY12" fmla="*/ 2540 h 60572"/>
                  <a:gd name="connsiteX13" fmla="*/ 31558 w 41076"/>
                  <a:gd name="connsiteY13" fmla="*/ 10576 h 60572"/>
                  <a:gd name="connsiteX14" fmla="*/ 33047 w 41076"/>
                  <a:gd name="connsiteY14" fmla="*/ 29329 h 6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076" h="60572">
                    <a:moveTo>
                      <a:pt x="41083" y="30519"/>
                    </a:moveTo>
                    <a:cubicBezTo>
                      <a:pt x="41083" y="20846"/>
                      <a:pt x="39893" y="13851"/>
                      <a:pt x="35875" y="7600"/>
                    </a:cubicBezTo>
                    <a:cubicBezTo>
                      <a:pt x="33047" y="3582"/>
                      <a:pt x="27689" y="10"/>
                      <a:pt x="20545" y="10"/>
                    </a:cubicBezTo>
                    <a:cubicBezTo>
                      <a:pt x="7" y="10"/>
                      <a:pt x="7" y="24120"/>
                      <a:pt x="7" y="30519"/>
                    </a:cubicBezTo>
                    <a:cubicBezTo>
                      <a:pt x="7" y="36919"/>
                      <a:pt x="7" y="60583"/>
                      <a:pt x="20545" y="60583"/>
                    </a:cubicBezTo>
                    <a:cubicBezTo>
                      <a:pt x="41083" y="60583"/>
                      <a:pt x="41083" y="36919"/>
                      <a:pt x="41083" y="30519"/>
                    </a:cubicBezTo>
                    <a:close/>
                    <a:moveTo>
                      <a:pt x="33047" y="29329"/>
                    </a:moveTo>
                    <a:cubicBezTo>
                      <a:pt x="33047" y="35877"/>
                      <a:pt x="33047" y="42574"/>
                      <a:pt x="31856" y="48081"/>
                    </a:cubicBezTo>
                    <a:cubicBezTo>
                      <a:pt x="30070" y="56118"/>
                      <a:pt x="24117" y="58053"/>
                      <a:pt x="20545" y="58053"/>
                    </a:cubicBezTo>
                    <a:cubicBezTo>
                      <a:pt x="16527" y="58053"/>
                      <a:pt x="11020" y="55671"/>
                      <a:pt x="9234" y="48379"/>
                    </a:cubicBezTo>
                    <a:cubicBezTo>
                      <a:pt x="8044" y="43170"/>
                      <a:pt x="8044" y="35877"/>
                      <a:pt x="8044" y="29329"/>
                    </a:cubicBezTo>
                    <a:cubicBezTo>
                      <a:pt x="8044" y="22929"/>
                      <a:pt x="8044" y="16232"/>
                      <a:pt x="9383" y="11321"/>
                    </a:cubicBezTo>
                    <a:cubicBezTo>
                      <a:pt x="11318" y="4326"/>
                      <a:pt x="16973" y="2540"/>
                      <a:pt x="20545" y="2540"/>
                    </a:cubicBezTo>
                    <a:cubicBezTo>
                      <a:pt x="25308" y="2540"/>
                      <a:pt x="29921" y="5367"/>
                      <a:pt x="31558" y="10576"/>
                    </a:cubicBezTo>
                    <a:cubicBezTo>
                      <a:pt x="32898" y="15339"/>
                      <a:pt x="33047" y="21739"/>
                      <a:pt x="33047" y="29329"/>
                    </a:cubicBezTo>
                    <a:close/>
                  </a:path>
                </a:pathLst>
              </a:custGeom>
              <a:solidFill>
                <a:srgbClr val="000000"/>
              </a:solidFill>
              <a:ln w="12700" cap="flat">
                <a:noFill/>
                <a:prstDash val="solid"/>
                <a:miter/>
              </a:ln>
            </p:spPr>
            <p:txBody>
              <a:bodyPr rtlCol="0" anchor="ctr"/>
              <a:lstStyle/>
              <a:p>
                <a:endParaRPr lang="en-AE"/>
              </a:p>
            </p:txBody>
          </p:sp>
          <p:sp>
            <p:nvSpPr>
              <p:cNvPr id="48" name="Freeform: Shape 47">
                <a:extLst>
                  <a:ext uri="{FF2B5EF4-FFF2-40B4-BE49-F238E27FC236}">
                    <a16:creationId xmlns:a16="http://schemas.microsoft.com/office/drawing/2014/main" id="{51CF230A-5611-EA51-8980-384FEEA6259D}"/>
                  </a:ext>
                </a:extLst>
              </p:cNvPr>
              <p:cNvSpPr/>
              <p:nvPr/>
            </p:nvSpPr>
            <p:spPr>
              <a:xfrm>
                <a:off x="12482835" y="2637290"/>
                <a:ext cx="85278" cy="29616"/>
              </a:xfrm>
              <a:custGeom>
                <a:avLst/>
                <a:gdLst>
                  <a:gd name="connsiteX0" fmla="*/ 85303 w 85278"/>
                  <a:gd name="connsiteY0" fmla="*/ 2539 h 29616"/>
                  <a:gd name="connsiteX1" fmla="*/ 80987 w 85278"/>
                  <a:gd name="connsiteY1" fmla="*/ 9 h 29616"/>
                  <a:gd name="connsiteX2" fmla="*/ 4340 w 85278"/>
                  <a:gd name="connsiteY2" fmla="*/ 9 h 29616"/>
                  <a:gd name="connsiteX3" fmla="*/ 24 w 85278"/>
                  <a:gd name="connsiteY3" fmla="*/ 2539 h 29616"/>
                  <a:gd name="connsiteX4" fmla="*/ 4340 w 85278"/>
                  <a:gd name="connsiteY4" fmla="*/ 5069 h 29616"/>
                  <a:gd name="connsiteX5" fmla="*/ 80987 w 85278"/>
                  <a:gd name="connsiteY5" fmla="*/ 5069 h 29616"/>
                  <a:gd name="connsiteX6" fmla="*/ 85303 w 85278"/>
                  <a:gd name="connsiteY6" fmla="*/ 2539 h 29616"/>
                  <a:gd name="connsiteX7" fmla="*/ 85303 w 85278"/>
                  <a:gd name="connsiteY7" fmla="*/ 27096 h 29616"/>
                  <a:gd name="connsiteX8" fmla="*/ 80987 w 85278"/>
                  <a:gd name="connsiteY8" fmla="*/ 24566 h 29616"/>
                  <a:gd name="connsiteX9" fmla="*/ 4340 w 85278"/>
                  <a:gd name="connsiteY9" fmla="*/ 24566 h 29616"/>
                  <a:gd name="connsiteX10" fmla="*/ 24 w 85278"/>
                  <a:gd name="connsiteY10" fmla="*/ 27096 h 29616"/>
                  <a:gd name="connsiteX11" fmla="*/ 4340 w 85278"/>
                  <a:gd name="connsiteY11" fmla="*/ 29626 h 29616"/>
                  <a:gd name="connsiteX12" fmla="*/ 80987 w 85278"/>
                  <a:gd name="connsiteY12" fmla="*/ 29626 h 29616"/>
                  <a:gd name="connsiteX13" fmla="*/ 85303 w 85278"/>
                  <a:gd name="connsiteY13" fmla="*/ 27096 h 29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278" h="29616">
                    <a:moveTo>
                      <a:pt x="85303" y="2539"/>
                    </a:moveTo>
                    <a:cubicBezTo>
                      <a:pt x="85303" y="9"/>
                      <a:pt x="82773" y="9"/>
                      <a:pt x="80987" y="9"/>
                    </a:cubicBezTo>
                    <a:lnTo>
                      <a:pt x="4340" y="9"/>
                    </a:lnTo>
                    <a:cubicBezTo>
                      <a:pt x="2554" y="9"/>
                      <a:pt x="24" y="9"/>
                      <a:pt x="24" y="2539"/>
                    </a:cubicBezTo>
                    <a:cubicBezTo>
                      <a:pt x="24" y="5069"/>
                      <a:pt x="2554" y="5069"/>
                      <a:pt x="4340" y="5069"/>
                    </a:cubicBezTo>
                    <a:lnTo>
                      <a:pt x="80987" y="5069"/>
                    </a:lnTo>
                    <a:cubicBezTo>
                      <a:pt x="82773" y="5069"/>
                      <a:pt x="85303" y="5069"/>
                      <a:pt x="85303" y="2539"/>
                    </a:cubicBezTo>
                    <a:close/>
                    <a:moveTo>
                      <a:pt x="85303" y="27096"/>
                    </a:moveTo>
                    <a:cubicBezTo>
                      <a:pt x="85303" y="24566"/>
                      <a:pt x="82773" y="24566"/>
                      <a:pt x="80987" y="24566"/>
                    </a:cubicBezTo>
                    <a:lnTo>
                      <a:pt x="4340" y="24566"/>
                    </a:lnTo>
                    <a:cubicBezTo>
                      <a:pt x="2554" y="24566"/>
                      <a:pt x="24" y="24566"/>
                      <a:pt x="24" y="27096"/>
                    </a:cubicBezTo>
                    <a:cubicBezTo>
                      <a:pt x="24" y="29626"/>
                      <a:pt x="2554" y="29626"/>
                      <a:pt x="4340" y="29626"/>
                    </a:cubicBezTo>
                    <a:lnTo>
                      <a:pt x="80987" y="29626"/>
                    </a:lnTo>
                    <a:cubicBezTo>
                      <a:pt x="82773" y="29626"/>
                      <a:pt x="85303" y="29626"/>
                      <a:pt x="85303" y="27096"/>
                    </a:cubicBezTo>
                    <a:close/>
                  </a:path>
                </a:pathLst>
              </a:custGeom>
              <a:solidFill>
                <a:srgbClr val="000000"/>
              </a:solidFill>
              <a:ln w="12618" cap="flat">
                <a:noFill/>
                <a:prstDash val="solid"/>
                <a:miter/>
              </a:ln>
            </p:spPr>
            <p:txBody>
              <a:bodyPr rtlCol="0" anchor="ctr"/>
              <a:lstStyle/>
              <a:p>
                <a:endParaRPr lang="en-AE"/>
              </a:p>
            </p:txBody>
          </p:sp>
          <p:sp>
            <p:nvSpPr>
              <p:cNvPr id="50" name="Freeform: Shape 49">
                <a:extLst>
                  <a:ext uri="{FF2B5EF4-FFF2-40B4-BE49-F238E27FC236}">
                    <a16:creationId xmlns:a16="http://schemas.microsoft.com/office/drawing/2014/main" id="{281EA6E5-198C-245B-3873-149B4091CFB0}"/>
                  </a:ext>
                </a:extLst>
              </p:cNvPr>
              <p:cNvSpPr/>
              <p:nvPr/>
            </p:nvSpPr>
            <p:spPr>
              <a:xfrm>
                <a:off x="12615330" y="2597702"/>
                <a:ext cx="91894" cy="86022"/>
              </a:xfrm>
              <a:custGeom>
                <a:avLst/>
                <a:gdLst>
                  <a:gd name="connsiteX0" fmla="*/ 85466 w 91894"/>
                  <a:gd name="connsiteY0" fmla="*/ 54777 h 86022"/>
                  <a:gd name="connsiteX1" fmla="*/ 83977 w 91894"/>
                  <a:gd name="connsiteY1" fmla="*/ 53438 h 86022"/>
                  <a:gd name="connsiteX2" fmla="*/ 82340 w 91894"/>
                  <a:gd name="connsiteY2" fmla="*/ 54926 h 86022"/>
                  <a:gd name="connsiteX3" fmla="*/ 47812 w 91894"/>
                  <a:gd name="connsiteY3" fmla="*/ 82162 h 86022"/>
                  <a:gd name="connsiteX4" fmla="*/ 29358 w 91894"/>
                  <a:gd name="connsiteY4" fmla="*/ 82162 h 86022"/>
                  <a:gd name="connsiteX5" fmla="*/ 26530 w 91894"/>
                  <a:gd name="connsiteY5" fmla="*/ 82013 h 86022"/>
                  <a:gd name="connsiteX6" fmla="*/ 24893 w 91894"/>
                  <a:gd name="connsiteY6" fmla="*/ 80673 h 86022"/>
                  <a:gd name="connsiteX7" fmla="*/ 25488 w 91894"/>
                  <a:gd name="connsiteY7" fmla="*/ 77846 h 86022"/>
                  <a:gd name="connsiteX8" fmla="*/ 34120 w 91894"/>
                  <a:gd name="connsiteY8" fmla="*/ 43318 h 86022"/>
                  <a:gd name="connsiteX9" fmla="*/ 46622 w 91894"/>
                  <a:gd name="connsiteY9" fmla="*/ 43318 h 86022"/>
                  <a:gd name="connsiteX10" fmla="*/ 57337 w 91894"/>
                  <a:gd name="connsiteY10" fmla="*/ 49122 h 86022"/>
                  <a:gd name="connsiteX11" fmla="*/ 56444 w 91894"/>
                  <a:gd name="connsiteY11" fmla="*/ 55224 h 86022"/>
                  <a:gd name="connsiteX12" fmla="*/ 56147 w 91894"/>
                  <a:gd name="connsiteY12" fmla="*/ 56712 h 86022"/>
                  <a:gd name="connsiteX13" fmla="*/ 57784 w 91894"/>
                  <a:gd name="connsiteY13" fmla="*/ 58052 h 86022"/>
                  <a:gd name="connsiteX14" fmla="*/ 59719 w 91894"/>
                  <a:gd name="connsiteY14" fmla="*/ 55522 h 86022"/>
                  <a:gd name="connsiteX15" fmla="*/ 66862 w 91894"/>
                  <a:gd name="connsiteY15" fmla="*/ 25905 h 86022"/>
                  <a:gd name="connsiteX16" fmla="*/ 65374 w 91894"/>
                  <a:gd name="connsiteY16" fmla="*/ 24565 h 86022"/>
                  <a:gd name="connsiteX17" fmla="*/ 63588 w 91894"/>
                  <a:gd name="connsiteY17" fmla="*/ 26798 h 86022"/>
                  <a:gd name="connsiteX18" fmla="*/ 47068 w 91894"/>
                  <a:gd name="connsiteY18" fmla="*/ 39299 h 86022"/>
                  <a:gd name="connsiteX19" fmla="*/ 35162 w 91894"/>
                  <a:gd name="connsiteY19" fmla="*/ 39299 h 86022"/>
                  <a:gd name="connsiteX20" fmla="*/ 42752 w 91894"/>
                  <a:gd name="connsiteY20" fmla="*/ 8790 h 86022"/>
                  <a:gd name="connsiteX21" fmla="*/ 49598 w 91894"/>
                  <a:gd name="connsiteY21" fmla="*/ 3878 h 86022"/>
                  <a:gd name="connsiteX22" fmla="*/ 67457 w 91894"/>
                  <a:gd name="connsiteY22" fmla="*/ 3878 h 86022"/>
                  <a:gd name="connsiteX23" fmla="*/ 86656 w 91894"/>
                  <a:gd name="connsiteY23" fmla="*/ 18017 h 86022"/>
                  <a:gd name="connsiteX24" fmla="*/ 86061 w 91894"/>
                  <a:gd name="connsiteY24" fmla="*/ 24714 h 86022"/>
                  <a:gd name="connsiteX25" fmla="*/ 85912 w 91894"/>
                  <a:gd name="connsiteY25" fmla="*/ 26947 h 86022"/>
                  <a:gd name="connsiteX26" fmla="*/ 87549 w 91894"/>
                  <a:gd name="connsiteY26" fmla="*/ 28435 h 86022"/>
                  <a:gd name="connsiteX27" fmla="*/ 89335 w 91894"/>
                  <a:gd name="connsiteY27" fmla="*/ 25309 h 86022"/>
                  <a:gd name="connsiteX28" fmla="*/ 91865 w 91894"/>
                  <a:gd name="connsiteY28" fmla="*/ 3432 h 86022"/>
                  <a:gd name="connsiteX29" fmla="*/ 88442 w 91894"/>
                  <a:gd name="connsiteY29" fmla="*/ 9 h 86022"/>
                  <a:gd name="connsiteX30" fmla="*/ 24446 w 91894"/>
                  <a:gd name="connsiteY30" fmla="*/ 9 h 86022"/>
                  <a:gd name="connsiteX31" fmla="*/ 20726 w 91894"/>
                  <a:gd name="connsiteY31" fmla="*/ 2539 h 86022"/>
                  <a:gd name="connsiteX32" fmla="*/ 24297 w 91894"/>
                  <a:gd name="connsiteY32" fmla="*/ 3878 h 86022"/>
                  <a:gd name="connsiteX33" fmla="*/ 32483 w 91894"/>
                  <a:gd name="connsiteY33" fmla="*/ 6260 h 86022"/>
                  <a:gd name="connsiteX34" fmla="*/ 31888 w 91894"/>
                  <a:gd name="connsiteY34" fmla="*/ 9236 h 86022"/>
                  <a:gd name="connsiteX35" fmla="*/ 15070 w 91894"/>
                  <a:gd name="connsiteY35" fmla="*/ 76209 h 86022"/>
                  <a:gd name="connsiteX36" fmla="*/ 3610 w 91894"/>
                  <a:gd name="connsiteY36" fmla="*/ 82162 h 86022"/>
                  <a:gd name="connsiteX37" fmla="*/ 39 w 91894"/>
                  <a:gd name="connsiteY37" fmla="*/ 84543 h 86022"/>
                  <a:gd name="connsiteX38" fmla="*/ 3610 w 91894"/>
                  <a:gd name="connsiteY38" fmla="*/ 86031 h 86022"/>
                  <a:gd name="connsiteX39" fmla="*/ 69243 w 91894"/>
                  <a:gd name="connsiteY39" fmla="*/ 86031 h 86022"/>
                  <a:gd name="connsiteX40" fmla="*/ 73262 w 91894"/>
                  <a:gd name="connsiteY40" fmla="*/ 83948 h 86022"/>
                  <a:gd name="connsiteX41" fmla="*/ 84870 w 91894"/>
                  <a:gd name="connsiteY41" fmla="*/ 56563 h 86022"/>
                  <a:gd name="connsiteX42" fmla="*/ 85466 w 91894"/>
                  <a:gd name="connsiteY42" fmla="*/ 54777 h 8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894" h="86022">
                    <a:moveTo>
                      <a:pt x="85466" y="54777"/>
                    </a:moveTo>
                    <a:cubicBezTo>
                      <a:pt x="85466" y="54777"/>
                      <a:pt x="85466" y="53438"/>
                      <a:pt x="83977" y="53438"/>
                    </a:cubicBezTo>
                    <a:cubicBezTo>
                      <a:pt x="82787" y="53438"/>
                      <a:pt x="82638" y="54182"/>
                      <a:pt x="82340" y="54926"/>
                    </a:cubicBezTo>
                    <a:cubicBezTo>
                      <a:pt x="74155" y="73679"/>
                      <a:pt x="69392" y="82162"/>
                      <a:pt x="47812" y="82162"/>
                    </a:cubicBezTo>
                    <a:lnTo>
                      <a:pt x="29358" y="82162"/>
                    </a:lnTo>
                    <a:cubicBezTo>
                      <a:pt x="27572" y="82162"/>
                      <a:pt x="27274" y="82162"/>
                      <a:pt x="26530" y="82013"/>
                    </a:cubicBezTo>
                    <a:cubicBezTo>
                      <a:pt x="25190" y="81864"/>
                      <a:pt x="24893" y="81715"/>
                      <a:pt x="24893" y="80673"/>
                    </a:cubicBezTo>
                    <a:cubicBezTo>
                      <a:pt x="24893" y="80376"/>
                      <a:pt x="24893" y="80078"/>
                      <a:pt x="25488" y="77846"/>
                    </a:cubicBezTo>
                    <a:lnTo>
                      <a:pt x="34120" y="43318"/>
                    </a:lnTo>
                    <a:lnTo>
                      <a:pt x="46622" y="43318"/>
                    </a:lnTo>
                    <a:cubicBezTo>
                      <a:pt x="57337" y="43318"/>
                      <a:pt x="57337" y="45997"/>
                      <a:pt x="57337" y="49122"/>
                    </a:cubicBezTo>
                    <a:cubicBezTo>
                      <a:pt x="57337" y="50015"/>
                      <a:pt x="57337" y="51503"/>
                      <a:pt x="56444" y="55224"/>
                    </a:cubicBezTo>
                    <a:cubicBezTo>
                      <a:pt x="56295" y="55968"/>
                      <a:pt x="56147" y="56266"/>
                      <a:pt x="56147" y="56712"/>
                    </a:cubicBezTo>
                    <a:cubicBezTo>
                      <a:pt x="56147" y="57308"/>
                      <a:pt x="56593" y="58052"/>
                      <a:pt x="57784" y="58052"/>
                    </a:cubicBezTo>
                    <a:cubicBezTo>
                      <a:pt x="58825" y="58052"/>
                      <a:pt x="59123" y="57456"/>
                      <a:pt x="59719" y="55522"/>
                    </a:cubicBezTo>
                    <a:lnTo>
                      <a:pt x="66862" y="25905"/>
                    </a:lnTo>
                    <a:cubicBezTo>
                      <a:pt x="66862" y="25161"/>
                      <a:pt x="66267" y="24565"/>
                      <a:pt x="65374" y="24565"/>
                    </a:cubicBezTo>
                    <a:cubicBezTo>
                      <a:pt x="64183" y="24565"/>
                      <a:pt x="64034" y="25309"/>
                      <a:pt x="63588" y="26798"/>
                    </a:cubicBezTo>
                    <a:cubicBezTo>
                      <a:pt x="60909" y="36472"/>
                      <a:pt x="58677" y="39299"/>
                      <a:pt x="47068" y="39299"/>
                    </a:cubicBezTo>
                    <a:lnTo>
                      <a:pt x="35162" y="39299"/>
                    </a:lnTo>
                    <a:lnTo>
                      <a:pt x="42752" y="8790"/>
                    </a:lnTo>
                    <a:cubicBezTo>
                      <a:pt x="43794" y="4474"/>
                      <a:pt x="43943" y="3878"/>
                      <a:pt x="49598" y="3878"/>
                    </a:cubicBezTo>
                    <a:lnTo>
                      <a:pt x="67457" y="3878"/>
                    </a:lnTo>
                    <a:cubicBezTo>
                      <a:pt x="82787" y="3878"/>
                      <a:pt x="86656" y="7599"/>
                      <a:pt x="86656" y="18017"/>
                    </a:cubicBezTo>
                    <a:cubicBezTo>
                      <a:pt x="86656" y="20994"/>
                      <a:pt x="86656" y="21291"/>
                      <a:pt x="86061" y="24714"/>
                    </a:cubicBezTo>
                    <a:cubicBezTo>
                      <a:pt x="86061" y="25458"/>
                      <a:pt x="85912" y="26351"/>
                      <a:pt x="85912" y="26947"/>
                    </a:cubicBezTo>
                    <a:cubicBezTo>
                      <a:pt x="85912" y="27542"/>
                      <a:pt x="86359" y="28435"/>
                      <a:pt x="87549" y="28435"/>
                    </a:cubicBezTo>
                    <a:cubicBezTo>
                      <a:pt x="88889" y="28435"/>
                      <a:pt x="89038" y="27691"/>
                      <a:pt x="89335" y="25309"/>
                    </a:cubicBezTo>
                    <a:lnTo>
                      <a:pt x="91865" y="3432"/>
                    </a:lnTo>
                    <a:cubicBezTo>
                      <a:pt x="92163" y="9"/>
                      <a:pt x="91568" y="9"/>
                      <a:pt x="88442" y="9"/>
                    </a:cubicBezTo>
                    <a:lnTo>
                      <a:pt x="24446" y="9"/>
                    </a:lnTo>
                    <a:cubicBezTo>
                      <a:pt x="21916" y="9"/>
                      <a:pt x="20726" y="9"/>
                      <a:pt x="20726" y="2539"/>
                    </a:cubicBezTo>
                    <a:cubicBezTo>
                      <a:pt x="20726" y="3878"/>
                      <a:pt x="21916" y="3878"/>
                      <a:pt x="24297" y="3878"/>
                    </a:cubicBezTo>
                    <a:cubicBezTo>
                      <a:pt x="28911" y="3878"/>
                      <a:pt x="32483" y="3878"/>
                      <a:pt x="32483" y="6260"/>
                    </a:cubicBezTo>
                    <a:cubicBezTo>
                      <a:pt x="32483" y="6706"/>
                      <a:pt x="32483" y="7004"/>
                      <a:pt x="31888" y="9236"/>
                    </a:cubicBezTo>
                    <a:lnTo>
                      <a:pt x="15070" y="76209"/>
                    </a:lnTo>
                    <a:cubicBezTo>
                      <a:pt x="13880" y="81120"/>
                      <a:pt x="13582" y="82162"/>
                      <a:pt x="3610" y="82162"/>
                    </a:cubicBezTo>
                    <a:cubicBezTo>
                      <a:pt x="1527" y="82162"/>
                      <a:pt x="39" y="82162"/>
                      <a:pt x="39" y="84543"/>
                    </a:cubicBezTo>
                    <a:cubicBezTo>
                      <a:pt x="39" y="86031"/>
                      <a:pt x="1229" y="86031"/>
                      <a:pt x="3610" y="86031"/>
                    </a:cubicBezTo>
                    <a:lnTo>
                      <a:pt x="69243" y="86031"/>
                    </a:lnTo>
                    <a:cubicBezTo>
                      <a:pt x="72220" y="86031"/>
                      <a:pt x="72369" y="85882"/>
                      <a:pt x="73262" y="83948"/>
                    </a:cubicBezTo>
                    <a:lnTo>
                      <a:pt x="84870" y="56563"/>
                    </a:lnTo>
                    <a:cubicBezTo>
                      <a:pt x="85168" y="55968"/>
                      <a:pt x="85466" y="54777"/>
                      <a:pt x="85466" y="54777"/>
                    </a:cubicBezTo>
                    <a:close/>
                  </a:path>
                </a:pathLst>
              </a:custGeom>
              <a:solidFill>
                <a:srgbClr val="000000"/>
              </a:solidFill>
              <a:ln w="12700" cap="flat">
                <a:noFill/>
                <a:prstDash val="solid"/>
                <a:miter/>
              </a:ln>
            </p:spPr>
            <p:txBody>
              <a:bodyPr rtlCol="0" anchor="ctr"/>
              <a:lstStyle/>
              <a:p>
                <a:endParaRPr lang="en-AE"/>
              </a:p>
            </p:txBody>
          </p:sp>
          <p:sp>
            <p:nvSpPr>
              <p:cNvPr id="51" name="Freeform: Shape 50">
                <a:extLst>
                  <a:ext uri="{FF2B5EF4-FFF2-40B4-BE49-F238E27FC236}">
                    <a16:creationId xmlns:a16="http://schemas.microsoft.com/office/drawing/2014/main" id="{46B57BDD-718B-E421-41C2-1E3E7E7D2061}"/>
                  </a:ext>
                </a:extLst>
              </p:cNvPr>
              <p:cNvSpPr/>
              <p:nvPr/>
            </p:nvSpPr>
            <p:spPr>
              <a:xfrm>
                <a:off x="12710059" y="2642276"/>
                <a:ext cx="80664" cy="60424"/>
              </a:xfrm>
              <a:custGeom>
                <a:avLst/>
                <a:gdLst>
                  <a:gd name="connsiteX0" fmla="*/ 67609 w 80664"/>
                  <a:gd name="connsiteY0" fmla="*/ 58648 h 60424"/>
                  <a:gd name="connsiteX1" fmla="*/ 65525 w 80664"/>
                  <a:gd name="connsiteY1" fmla="*/ 57308 h 60424"/>
                  <a:gd name="connsiteX2" fmla="*/ 59721 w 80664"/>
                  <a:gd name="connsiteY2" fmla="*/ 54332 h 60424"/>
                  <a:gd name="connsiteX3" fmla="*/ 44541 w 80664"/>
                  <a:gd name="connsiteY3" fmla="*/ 24864 h 60424"/>
                  <a:gd name="connsiteX4" fmla="*/ 44094 w 80664"/>
                  <a:gd name="connsiteY4" fmla="*/ 23822 h 60424"/>
                  <a:gd name="connsiteX5" fmla="*/ 46178 w 80664"/>
                  <a:gd name="connsiteY5" fmla="*/ 22036 h 60424"/>
                  <a:gd name="connsiteX6" fmla="*/ 55107 w 80664"/>
                  <a:gd name="connsiteY6" fmla="*/ 15785 h 60424"/>
                  <a:gd name="connsiteX7" fmla="*/ 78622 w 80664"/>
                  <a:gd name="connsiteY7" fmla="*/ 3135 h 60424"/>
                  <a:gd name="connsiteX8" fmla="*/ 80705 w 80664"/>
                  <a:gd name="connsiteY8" fmla="*/ 1200 h 60424"/>
                  <a:gd name="connsiteX9" fmla="*/ 79515 w 80664"/>
                  <a:gd name="connsiteY9" fmla="*/ 10 h 60424"/>
                  <a:gd name="connsiteX10" fmla="*/ 73413 w 80664"/>
                  <a:gd name="connsiteY10" fmla="*/ 307 h 60424"/>
                  <a:gd name="connsiteX11" fmla="*/ 62698 w 80664"/>
                  <a:gd name="connsiteY11" fmla="*/ 10 h 60424"/>
                  <a:gd name="connsiteX12" fmla="*/ 60762 w 80664"/>
                  <a:gd name="connsiteY12" fmla="*/ 1945 h 60424"/>
                  <a:gd name="connsiteX13" fmla="*/ 62102 w 80664"/>
                  <a:gd name="connsiteY13" fmla="*/ 3135 h 60424"/>
                  <a:gd name="connsiteX14" fmla="*/ 64335 w 80664"/>
                  <a:gd name="connsiteY14" fmla="*/ 4326 h 60424"/>
                  <a:gd name="connsiteX15" fmla="*/ 60465 w 80664"/>
                  <a:gd name="connsiteY15" fmla="*/ 8791 h 60424"/>
                  <a:gd name="connsiteX16" fmla="*/ 23556 w 80664"/>
                  <a:gd name="connsiteY16" fmla="*/ 34687 h 60424"/>
                  <a:gd name="connsiteX17" fmla="*/ 30551 w 80664"/>
                  <a:gd name="connsiteY17" fmla="*/ 6856 h 60424"/>
                  <a:gd name="connsiteX18" fmla="*/ 38290 w 80664"/>
                  <a:gd name="connsiteY18" fmla="*/ 3135 h 60424"/>
                  <a:gd name="connsiteX19" fmla="*/ 40968 w 80664"/>
                  <a:gd name="connsiteY19" fmla="*/ 1349 h 60424"/>
                  <a:gd name="connsiteX20" fmla="*/ 39480 w 80664"/>
                  <a:gd name="connsiteY20" fmla="*/ 10 h 60424"/>
                  <a:gd name="connsiteX21" fmla="*/ 27872 w 80664"/>
                  <a:gd name="connsiteY21" fmla="*/ 307 h 60424"/>
                  <a:gd name="connsiteX22" fmla="*/ 21770 w 80664"/>
                  <a:gd name="connsiteY22" fmla="*/ 159 h 60424"/>
                  <a:gd name="connsiteX23" fmla="*/ 16263 w 80664"/>
                  <a:gd name="connsiteY23" fmla="*/ 10 h 60424"/>
                  <a:gd name="connsiteX24" fmla="*/ 14328 w 80664"/>
                  <a:gd name="connsiteY24" fmla="*/ 1945 h 60424"/>
                  <a:gd name="connsiteX25" fmla="*/ 17305 w 80664"/>
                  <a:gd name="connsiteY25" fmla="*/ 3135 h 60424"/>
                  <a:gd name="connsiteX26" fmla="*/ 20728 w 80664"/>
                  <a:gd name="connsiteY26" fmla="*/ 3284 h 60424"/>
                  <a:gd name="connsiteX27" fmla="*/ 22663 w 80664"/>
                  <a:gd name="connsiteY27" fmla="*/ 4623 h 60424"/>
                  <a:gd name="connsiteX28" fmla="*/ 22216 w 80664"/>
                  <a:gd name="connsiteY28" fmla="*/ 6558 h 60424"/>
                  <a:gd name="connsiteX29" fmla="*/ 10459 w 80664"/>
                  <a:gd name="connsiteY29" fmla="*/ 53588 h 60424"/>
                  <a:gd name="connsiteX30" fmla="*/ 2720 w 80664"/>
                  <a:gd name="connsiteY30" fmla="*/ 57308 h 60424"/>
                  <a:gd name="connsiteX31" fmla="*/ 41 w 80664"/>
                  <a:gd name="connsiteY31" fmla="*/ 59243 h 60424"/>
                  <a:gd name="connsiteX32" fmla="*/ 1529 w 80664"/>
                  <a:gd name="connsiteY32" fmla="*/ 60434 h 60424"/>
                  <a:gd name="connsiteX33" fmla="*/ 12989 w 80664"/>
                  <a:gd name="connsiteY33" fmla="*/ 60136 h 60424"/>
                  <a:gd name="connsiteX34" fmla="*/ 19091 w 80664"/>
                  <a:gd name="connsiteY34" fmla="*/ 60136 h 60424"/>
                  <a:gd name="connsiteX35" fmla="*/ 24746 w 80664"/>
                  <a:gd name="connsiteY35" fmla="*/ 60434 h 60424"/>
                  <a:gd name="connsiteX36" fmla="*/ 26681 w 80664"/>
                  <a:gd name="connsiteY36" fmla="*/ 58499 h 60424"/>
                  <a:gd name="connsiteX37" fmla="*/ 23853 w 80664"/>
                  <a:gd name="connsiteY37" fmla="*/ 57308 h 60424"/>
                  <a:gd name="connsiteX38" fmla="*/ 20430 w 80664"/>
                  <a:gd name="connsiteY38" fmla="*/ 57011 h 60424"/>
                  <a:gd name="connsiteX39" fmla="*/ 18347 w 80664"/>
                  <a:gd name="connsiteY39" fmla="*/ 55671 h 60424"/>
                  <a:gd name="connsiteX40" fmla="*/ 22514 w 80664"/>
                  <a:gd name="connsiteY40" fmla="*/ 38705 h 60424"/>
                  <a:gd name="connsiteX41" fmla="*/ 37247 w 80664"/>
                  <a:gd name="connsiteY41" fmla="*/ 28436 h 60424"/>
                  <a:gd name="connsiteX42" fmla="*/ 50048 w 80664"/>
                  <a:gd name="connsiteY42" fmla="*/ 53290 h 60424"/>
                  <a:gd name="connsiteX43" fmla="*/ 50642 w 80664"/>
                  <a:gd name="connsiteY43" fmla="*/ 54927 h 60424"/>
                  <a:gd name="connsiteX44" fmla="*/ 46624 w 80664"/>
                  <a:gd name="connsiteY44" fmla="*/ 57308 h 60424"/>
                  <a:gd name="connsiteX45" fmla="*/ 44391 w 80664"/>
                  <a:gd name="connsiteY45" fmla="*/ 59243 h 60424"/>
                  <a:gd name="connsiteX46" fmla="*/ 45879 w 80664"/>
                  <a:gd name="connsiteY46" fmla="*/ 60434 h 60424"/>
                  <a:gd name="connsiteX47" fmla="*/ 57191 w 80664"/>
                  <a:gd name="connsiteY47" fmla="*/ 60136 h 60424"/>
                  <a:gd name="connsiteX48" fmla="*/ 65822 w 80664"/>
                  <a:gd name="connsiteY48" fmla="*/ 60434 h 60424"/>
                  <a:gd name="connsiteX49" fmla="*/ 67609 w 80664"/>
                  <a:gd name="connsiteY49" fmla="*/ 58648 h 6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664" h="60424">
                    <a:moveTo>
                      <a:pt x="67609" y="58648"/>
                    </a:moveTo>
                    <a:cubicBezTo>
                      <a:pt x="67609" y="57308"/>
                      <a:pt x="66418" y="57308"/>
                      <a:pt x="65525" y="57308"/>
                    </a:cubicBezTo>
                    <a:cubicBezTo>
                      <a:pt x="64037" y="57308"/>
                      <a:pt x="61210" y="57160"/>
                      <a:pt x="59721" y="54332"/>
                    </a:cubicBezTo>
                    <a:lnTo>
                      <a:pt x="44541" y="24864"/>
                    </a:lnTo>
                    <a:lnTo>
                      <a:pt x="44094" y="23822"/>
                    </a:lnTo>
                    <a:cubicBezTo>
                      <a:pt x="44094" y="23822"/>
                      <a:pt x="44094" y="23525"/>
                      <a:pt x="46178" y="22036"/>
                    </a:cubicBezTo>
                    <a:lnTo>
                      <a:pt x="55107" y="15785"/>
                    </a:lnTo>
                    <a:cubicBezTo>
                      <a:pt x="66865" y="7600"/>
                      <a:pt x="72372" y="3730"/>
                      <a:pt x="78622" y="3135"/>
                    </a:cubicBezTo>
                    <a:cubicBezTo>
                      <a:pt x="79515" y="2986"/>
                      <a:pt x="80705" y="2986"/>
                      <a:pt x="80705" y="1200"/>
                    </a:cubicBezTo>
                    <a:cubicBezTo>
                      <a:pt x="80705" y="456"/>
                      <a:pt x="79961" y="10"/>
                      <a:pt x="79515" y="10"/>
                    </a:cubicBezTo>
                    <a:cubicBezTo>
                      <a:pt x="77580" y="10"/>
                      <a:pt x="75347" y="307"/>
                      <a:pt x="73413" y="307"/>
                    </a:cubicBezTo>
                    <a:cubicBezTo>
                      <a:pt x="71032" y="307"/>
                      <a:pt x="65079" y="10"/>
                      <a:pt x="62698" y="10"/>
                    </a:cubicBezTo>
                    <a:cubicBezTo>
                      <a:pt x="62102" y="10"/>
                      <a:pt x="60762" y="10"/>
                      <a:pt x="60762" y="1945"/>
                    </a:cubicBezTo>
                    <a:cubicBezTo>
                      <a:pt x="60762" y="1945"/>
                      <a:pt x="60762" y="2986"/>
                      <a:pt x="62102" y="3135"/>
                    </a:cubicBezTo>
                    <a:cubicBezTo>
                      <a:pt x="63144" y="3284"/>
                      <a:pt x="64335" y="3433"/>
                      <a:pt x="64335" y="4326"/>
                    </a:cubicBezTo>
                    <a:cubicBezTo>
                      <a:pt x="64335" y="5963"/>
                      <a:pt x="61655" y="7898"/>
                      <a:pt x="60465" y="8791"/>
                    </a:cubicBezTo>
                    <a:lnTo>
                      <a:pt x="23556" y="34687"/>
                    </a:lnTo>
                    <a:lnTo>
                      <a:pt x="30551" y="6856"/>
                    </a:lnTo>
                    <a:cubicBezTo>
                      <a:pt x="31295" y="3879"/>
                      <a:pt x="31443" y="3135"/>
                      <a:pt x="38290" y="3135"/>
                    </a:cubicBezTo>
                    <a:cubicBezTo>
                      <a:pt x="39778" y="3135"/>
                      <a:pt x="40968" y="3135"/>
                      <a:pt x="40968" y="1349"/>
                    </a:cubicBezTo>
                    <a:cubicBezTo>
                      <a:pt x="40968" y="456"/>
                      <a:pt x="40373" y="10"/>
                      <a:pt x="39480" y="10"/>
                    </a:cubicBezTo>
                    <a:cubicBezTo>
                      <a:pt x="36950" y="10"/>
                      <a:pt x="30551" y="307"/>
                      <a:pt x="27872" y="307"/>
                    </a:cubicBezTo>
                    <a:cubicBezTo>
                      <a:pt x="26383" y="307"/>
                      <a:pt x="23407" y="307"/>
                      <a:pt x="21770" y="159"/>
                    </a:cubicBezTo>
                    <a:cubicBezTo>
                      <a:pt x="20133" y="159"/>
                      <a:pt x="17900" y="10"/>
                      <a:pt x="16263" y="10"/>
                    </a:cubicBezTo>
                    <a:cubicBezTo>
                      <a:pt x="15668" y="10"/>
                      <a:pt x="14328" y="10"/>
                      <a:pt x="14328" y="1945"/>
                    </a:cubicBezTo>
                    <a:cubicBezTo>
                      <a:pt x="14328" y="3135"/>
                      <a:pt x="15370" y="3135"/>
                      <a:pt x="17305" y="3135"/>
                    </a:cubicBezTo>
                    <a:cubicBezTo>
                      <a:pt x="18793" y="3135"/>
                      <a:pt x="19091" y="3135"/>
                      <a:pt x="20728" y="3284"/>
                    </a:cubicBezTo>
                    <a:cubicBezTo>
                      <a:pt x="22514" y="3433"/>
                      <a:pt x="22663" y="3730"/>
                      <a:pt x="22663" y="4623"/>
                    </a:cubicBezTo>
                    <a:cubicBezTo>
                      <a:pt x="22663" y="4623"/>
                      <a:pt x="22663" y="5219"/>
                      <a:pt x="22216" y="6558"/>
                    </a:cubicBezTo>
                    <a:lnTo>
                      <a:pt x="10459" y="53588"/>
                    </a:lnTo>
                    <a:cubicBezTo>
                      <a:pt x="9864" y="56564"/>
                      <a:pt x="9566" y="57308"/>
                      <a:pt x="2720" y="57308"/>
                    </a:cubicBezTo>
                    <a:cubicBezTo>
                      <a:pt x="1083" y="57308"/>
                      <a:pt x="41" y="57308"/>
                      <a:pt x="41" y="59243"/>
                    </a:cubicBezTo>
                    <a:cubicBezTo>
                      <a:pt x="41" y="59243"/>
                      <a:pt x="41" y="60434"/>
                      <a:pt x="1529" y="60434"/>
                    </a:cubicBezTo>
                    <a:cubicBezTo>
                      <a:pt x="4059" y="60434"/>
                      <a:pt x="10459" y="60136"/>
                      <a:pt x="12989" y="60136"/>
                    </a:cubicBezTo>
                    <a:cubicBezTo>
                      <a:pt x="14477" y="60136"/>
                      <a:pt x="17603" y="60136"/>
                      <a:pt x="19091" y="60136"/>
                    </a:cubicBezTo>
                    <a:cubicBezTo>
                      <a:pt x="20877" y="60285"/>
                      <a:pt x="23109" y="60434"/>
                      <a:pt x="24746" y="60434"/>
                    </a:cubicBezTo>
                    <a:cubicBezTo>
                      <a:pt x="25342" y="60434"/>
                      <a:pt x="26681" y="60434"/>
                      <a:pt x="26681" y="58499"/>
                    </a:cubicBezTo>
                    <a:cubicBezTo>
                      <a:pt x="26681" y="57308"/>
                      <a:pt x="25490" y="57308"/>
                      <a:pt x="23853" y="57308"/>
                    </a:cubicBezTo>
                    <a:cubicBezTo>
                      <a:pt x="23853" y="57308"/>
                      <a:pt x="22067" y="57308"/>
                      <a:pt x="20430" y="57011"/>
                    </a:cubicBezTo>
                    <a:cubicBezTo>
                      <a:pt x="18347" y="56862"/>
                      <a:pt x="18347" y="56564"/>
                      <a:pt x="18347" y="55671"/>
                    </a:cubicBezTo>
                    <a:cubicBezTo>
                      <a:pt x="18347" y="55076"/>
                      <a:pt x="19240" y="51802"/>
                      <a:pt x="22514" y="38705"/>
                    </a:cubicBezTo>
                    <a:lnTo>
                      <a:pt x="37247" y="28436"/>
                    </a:lnTo>
                    <a:lnTo>
                      <a:pt x="50048" y="53290"/>
                    </a:lnTo>
                    <a:cubicBezTo>
                      <a:pt x="50642" y="54481"/>
                      <a:pt x="50642" y="54481"/>
                      <a:pt x="50642" y="54927"/>
                    </a:cubicBezTo>
                    <a:cubicBezTo>
                      <a:pt x="50642" y="57011"/>
                      <a:pt x="48261" y="57308"/>
                      <a:pt x="46624" y="57308"/>
                    </a:cubicBezTo>
                    <a:cubicBezTo>
                      <a:pt x="45582" y="57308"/>
                      <a:pt x="44391" y="57308"/>
                      <a:pt x="44391" y="59243"/>
                    </a:cubicBezTo>
                    <a:cubicBezTo>
                      <a:pt x="44391" y="59243"/>
                      <a:pt x="44391" y="60434"/>
                      <a:pt x="45879" y="60434"/>
                    </a:cubicBezTo>
                    <a:cubicBezTo>
                      <a:pt x="48261" y="60434"/>
                      <a:pt x="54660" y="60136"/>
                      <a:pt x="57191" y="60136"/>
                    </a:cubicBezTo>
                    <a:cubicBezTo>
                      <a:pt x="59870" y="60136"/>
                      <a:pt x="63292" y="60434"/>
                      <a:pt x="65822" y="60434"/>
                    </a:cubicBezTo>
                    <a:cubicBezTo>
                      <a:pt x="67013" y="60434"/>
                      <a:pt x="67609" y="59838"/>
                      <a:pt x="67609" y="58648"/>
                    </a:cubicBezTo>
                    <a:close/>
                  </a:path>
                </a:pathLst>
              </a:custGeom>
              <a:solidFill>
                <a:srgbClr val="000000"/>
              </a:solidFill>
              <a:ln w="12700" cap="flat">
                <a:noFill/>
                <a:prstDash val="solid"/>
                <a:miter/>
              </a:ln>
            </p:spPr>
            <p:txBody>
              <a:bodyPr rtlCol="0" anchor="ctr"/>
              <a:lstStyle/>
              <a:p>
                <a:endParaRPr lang="en-AE"/>
              </a:p>
            </p:txBody>
          </p:sp>
          <p:sp>
            <p:nvSpPr>
              <p:cNvPr id="52" name="Freeform: Shape 51">
                <a:extLst>
                  <a:ext uri="{FF2B5EF4-FFF2-40B4-BE49-F238E27FC236}">
                    <a16:creationId xmlns:a16="http://schemas.microsoft.com/office/drawing/2014/main" id="{07D92124-8042-5C84-E892-FBA61F63F36E}"/>
                  </a:ext>
                </a:extLst>
              </p:cNvPr>
              <p:cNvSpPr/>
              <p:nvPr/>
            </p:nvSpPr>
            <p:spPr>
              <a:xfrm>
                <a:off x="12814196" y="2588772"/>
                <a:ext cx="29765" cy="126652"/>
              </a:xfrm>
              <a:custGeom>
                <a:avLst/>
                <a:gdLst>
                  <a:gd name="connsiteX0" fmla="*/ 29824 w 29765"/>
                  <a:gd name="connsiteY0" fmla="*/ 125322 h 126652"/>
                  <a:gd name="connsiteX1" fmla="*/ 27591 w 29765"/>
                  <a:gd name="connsiteY1" fmla="*/ 122494 h 126652"/>
                  <a:gd name="connsiteX2" fmla="*/ 7499 w 29765"/>
                  <a:gd name="connsiteY2" fmla="*/ 63261 h 126652"/>
                  <a:gd name="connsiteX3" fmla="*/ 28186 w 29765"/>
                  <a:gd name="connsiteY3" fmla="*/ 3432 h 126652"/>
                  <a:gd name="connsiteX4" fmla="*/ 29824 w 29765"/>
                  <a:gd name="connsiteY4" fmla="*/ 1349 h 126652"/>
                  <a:gd name="connsiteX5" fmla="*/ 28484 w 29765"/>
                  <a:gd name="connsiteY5" fmla="*/ 9 h 126652"/>
                  <a:gd name="connsiteX6" fmla="*/ 8095 w 29765"/>
                  <a:gd name="connsiteY6" fmla="*/ 24715 h 126652"/>
                  <a:gd name="connsiteX7" fmla="*/ 58 w 29765"/>
                  <a:gd name="connsiteY7" fmla="*/ 63261 h 126652"/>
                  <a:gd name="connsiteX8" fmla="*/ 8541 w 29765"/>
                  <a:gd name="connsiteY8" fmla="*/ 102849 h 126652"/>
                  <a:gd name="connsiteX9" fmla="*/ 28484 w 29765"/>
                  <a:gd name="connsiteY9" fmla="*/ 126662 h 126652"/>
                  <a:gd name="connsiteX10" fmla="*/ 29824 w 29765"/>
                  <a:gd name="connsiteY10" fmla="*/ 125322 h 12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65" h="126652">
                    <a:moveTo>
                      <a:pt x="29824" y="125322"/>
                    </a:moveTo>
                    <a:cubicBezTo>
                      <a:pt x="29824" y="124876"/>
                      <a:pt x="29824" y="124727"/>
                      <a:pt x="27591" y="122494"/>
                    </a:cubicBezTo>
                    <a:cubicBezTo>
                      <a:pt x="11667" y="106570"/>
                      <a:pt x="7499" y="82757"/>
                      <a:pt x="7499" y="63261"/>
                    </a:cubicBezTo>
                    <a:cubicBezTo>
                      <a:pt x="7499" y="41383"/>
                      <a:pt x="12411" y="19357"/>
                      <a:pt x="28186" y="3432"/>
                    </a:cubicBezTo>
                    <a:cubicBezTo>
                      <a:pt x="29824" y="1944"/>
                      <a:pt x="29824" y="1795"/>
                      <a:pt x="29824" y="1349"/>
                    </a:cubicBezTo>
                    <a:cubicBezTo>
                      <a:pt x="29824" y="456"/>
                      <a:pt x="29377" y="9"/>
                      <a:pt x="28484" y="9"/>
                    </a:cubicBezTo>
                    <a:cubicBezTo>
                      <a:pt x="27293" y="9"/>
                      <a:pt x="15685" y="8641"/>
                      <a:pt x="8095" y="24715"/>
                    </a:cubicBezTo>
                    <a:cubicBezTo>
                      <a:pt x="1695" y="38704"/>
                      <a:pt x="58" y="52694"/>
                      <a:pt x="58" y="63261"/>
                    </a:cubicBezTo>
                    <a:cubicBezTo>
                      <a:pt x="58" y="73232"/>
                      <a:pt x="1546" y="88562"/>
                      <a:pt x="8541" y="102849"/>
                    </a:cubicBezTo>
                    <a:cubicBezTo>
                      <a:pt x="16280" y="118327"/>
                      <a:pt x="27293" y="126662"/>
                      <a:pt x="28484" y="126662"/>
                    </a:cubicBezTo>
                    <a:cubicBezTo>
                      <a:pt x="29377" y="126662"/>
                      <a:pt x="29824" y="126215"/>
                      <a:pt x="29824" y="125322"/>
                    </a:cubicBezTo>
                    <a:close/>
                  </a:path>
                </a:pathLst>
              </a:custGeom>
              <a:solidFill>
                <a:srgbClr val="000000"/>
              </a:solidFill>
              <a:ln w="12618" cap="flat">
                <a:noFill/>
                <a:prstDash val="solid"/>
                <a:miter/>
              </a:ln>
            </p:spPr>
            <p:txBody>
              <a:bodyPr rtlCol="0" anchor="ctr"/>
              <a:lstStyle/>
              <a:p>
                <a:endParaRPr lang="en-AE"/>
              </a:p>
            </p:txBody>
          </p:sp>
          <p:sp>
            <p:nvSpPr>
              <p:cNvPr id="54" name="Freeform: Shape 53">
                <a:extLst>
                  <a:ext uri="{FF2B5EF4-FFF2-40B4-BE49-F238E27FC236}">
                    <a16:creationId xmlns:a16="http://schemas.microsoft.com/office/drawing/2014/main" id="{346CBAD9-99AC-CE2E-78F7-B2C1962FBEB2}"/>
                  </a:ext>
                </a:extLst>
              </p:cNvPr>
              <p:cNvSpPr/>
              <p:nvPr/>
            </p:nvSpPr>
            <p:spPr>
              <a:xfrm>
                <a:off x="12856432" y="2597256"/>
                <a:ext cx="90338" cy="86468"/>
              </a:xfrm>
              <a:custGeom>
                <a:avLst/>
                <a:gdLst>
                  <a:gd name="connsiteX0" fmla="*/ 90402 w 90338"/>
                  <a:gd name="connsiteY0" fmla="*/ 19208 h 86468"/>
                  <a:gd name="connsiteX1" fmla="*/ 65399 w 90338"/>
                  <a:gd name="connsiteY1" fmla="*/ 9 h 86468"/>
                  <a:gd name="connsiteX2" fmla="*/ 24472 w 90338"/>
                  <a:gd name="connsiteY2" fmla="*/ 9 h 86468"/>
                  <a:gd name="connsiteX3" fmla="*/ 20751 w 90338"/>
                  <a:gd name="connsiteY3" fmla="*/ 2539 h 86468"/>
                  <a:gd name="connsiteX4" fmla="*/ 24323 w 90338"/>
                  <a:gd name="connsiteY4" fmla="*/ 4027 h 86468"/>
                  <a:gd name="connsiteX5" fmla="*/ 29829 w 90338"/>
                  <a:gd name="connsiteY5" fmla="*/ 4176 h 86468"/>
                  <a:gd name="connsiteX6" fmla="*/ 32508 w 90338"/>
                  <a:gd name="connsiteY6" fmla="*/ 6260 h 86468"/>
                  <a:gd name="connsiteX7" fmla="*/ 32062 w 90338"/>
                  <a:gd name="connsiteY7" fmla="*/ 8641 h 86468"/>
                  <a:gd name="connsiteX8" fmla="*/ 15095 w 90338"/>
                  <a:gd name="connsiteY8" fmla="*/ 76655 h 86468"/>
                  <a:gd name="connsiteX9" fmla="*/ 3636 w 90338"/>
                  <a:gd name="connsiteY9" fmla="*/ 82608 h 86468"/>
                  <a:gd name="connsiteX10" fmla="*/ 64 w 90338"/>
                  <a:gd name="connsiteY10" fmla="*/ 84989 h 86468"/>
                  <a:gd name="connsiteX11" fmla="*/ 1999 w 90338"/>
                  <a:gd name="connsiteY11" fmla="*/ 86478 h 86468"/>
                  <a:gd name="connsiteX12" fmla="*/ 18072 w 90338"/>
                  <a:gd name="connsiteY12" fmla="*/ 86031 h 86468"/>
                  <a:gd name="connsiteX13" fmla="*/ 26109 w 90338"/>
                  <a:gd name="connsiteY13" fmla="*/ 86180 h 86468"/>
                  <a:gd name="connsiteX14" fmla="*/ 34294 w 90338"/>
                  <a:gd name="connsiteY14" fmla="*/ 86478 h 86468"/>
                  <a:gd name="connsiteX15" fmla="*/ 36824 w 90338"/>
                  <a:gd name="connsiteY15" fmla="*/ 83948 h 86468"/>
                  <a:gd name="connsiteX16" fmla="*/ 33401 w 90338"/>
                  <a:gd name="connsiteY16" fmla="*/ 82608 h 86468"/>
                  <a:gd name="connsiteX17" fmla="*/ 25067 w 90338"/>
                  <a:gd name="connsiteY17" fmla="*/ 80227 h 86468"/>
                  <a:gd name="connsiteX18" fmla="*/ 25513 w 90338"/>
                  <a:gd name="connsiteY18" fmla="*/ 78143 h 86468"/>
                  <a:gd name="connsiteX19" fmla="*/ 33401 w 90338"/>
                  <a:gd name="connsiteY19" fmla="*/ 46443 h 86468"/>
                  <a:gd name="connsiteX20" fmla="*/ 54832 w 90338"/>
                  <a:gd name="connsiteY20" fmla="*/ 46443 h 86468"/>
                  <a:gd name="connsiteX21" fmla="*/ 90402 w 90338"/>
                  <a:gd name="connsiteY21" fmla="*/ 19208 h 86468"/>
                  <a:gd name="connsiteX22" fmla="*/ 78645 w 90338"/>
                  <a:gd name="connsiteY22" fmla="*/ 16082 h 86468"/>
                  <a:gd name="connsiteX23" fmla="*/ 71203 w 90338"/>
                  <a:gd name="connsiteY23" fmla="*/ 36472 h 86468"/>
                  <a:gd name="connsiteX24" fmla="*/ 51707 w 90338"/>
                  <a:gd name="connsiteY24" fmla="*/ 43169 h 86468"/>
                  <a:gd name="connsiteX25" fmla="*/ 33848 w 90338"/>
                  <a:gd name="connsiteY25" fmla="*/ 43169 h 86468"/>
                  <a:gd name="connsiteX26" fmla="*/ 42480 w 90338"/>
                  <a:gd name="connsiteY26" fmla="*/ 8790 h 86468"/>
                  <a:gd name="connsiteX27" fmla="*/ 49326 w 90338"/>
                  <a:gd name="connsiteY27" fmla="*/ 4027 h 86468"/>
                  <a:gd name="connsiteX28" fmla="*/ 61381 w 90338"/>
                  <a:gd name="connsiteY28" fmla="*/ 4027 h 86468"/>
                  <a:gd name="connsiteX29" fmla="*/ 78645 w 90338"/>
                  <a:gd name="connsiteY29" fmla="*/ 16082 h 8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38" h="86468">
                    <a:moveTo>
                      <a:pt x="90402" y="19208"/>
                    </a:moveTo>
                    <a:cubicBezTo>
                      <a:pt x="90402" y="9385"/>
                      <a:pt x="82068" y="9"/>
                      <a:pt x="65399" y="9"/>
                    </a:cubicBezTo>
                    <a:lnTo>
                      <a:pt x="24472" y="9"/>
                    </a:lnTo>
                    <a:cubicBezTo>
                      <a:pt x="22090" y="9"/>
                      <a:pt x="20751" y="9"/>
                      <a:pt x="20751" y="2539"/>
                    </a:cubicBezTo>
                    <a:cubicBezTo>
                      <a:pt x="20751" y="4027"/>
                      <a:pt x="21793" y="4027"/>
                      <a:pt x="24323" y="4027"/>
                    </a:cubicBezTo>
                    <a:cubicBezTo>
                      <a:pt x="25960" y="4027"/>
                      <a:pt x="28341" y="4176"/>
                      <a:pt x="29829" y="4176"/>
                    </a:cubicBezTo>
                    <a:cubicBezTo>
                      <a:pt x="31764" y="4474"/>
                      <a:pt x="32508" y="4920"/>
                      <a:pt x="32508" y="6260"/>
                    </a:cubicBezTo>
                    <a:cubicBezTo>
                      <a:pt x="32508" y="6706"/>
                      <a:pt x="32508" y="7153"/>
                      <a:pt x="32062" y="8641"/>
                    </a:cubicBezTo>
                    <a:lnTo>
                      <a:pt x="15095" y="76655"/>
                    </a:lnTo>
                    <a:cubicBezTo>
                      <a:pt x="13905" y="81566"/>
                      <a:pt x="13607" y="82608"/>
                      <a:pt x="3636" y="82608"/>
                    </a:cubicBezTo>
                    <a:cubicBezTo>
                      <a:pt x="1403" y="82608"/>
                      <a:pt x="64" y="82608"/>
                      <a:pt x="64" y="84989"/>
                    </a:cubicBezTo>
                    <a:cubicBezTo>
                      <a:pt x="64" y="86478"/>
                      <a:pt x="1552" y="86478"/>
                      <a:pt x="1999" y="86478"/>
                    </a:cubicBezTo>
                    <a:lnTo>
                      <a:pt x="18072" y="86031"/>
                    </a:lnTo>
                    <a:lnTo>
                      <a:pt x="26109" y="86180"/>
                    </a:lnTo>
                    <a:cubicBezTo>
                      <a:pt x="28936" y="86180"/>
                      <a:pt x="31764" y="86478"/>
                      <a:pt x="34294" y="86478"/>
                    </a:cubicBezTo>
                    <a:cubicBezTo>
                      <a:pt x="35187" y="86478"/>
                      <a:pt x="36824" y="86478"/>
                      <a:pt x="36824" y="83948"/>
                    </a:cubicBezTo>
                    <a:cubicBezTo>
                      <a:pt x="36824" y="82608"/>
                      <a:pt x="35782" y="82608"/>
                      <a:pt x="33401" y="82608"/>
                    </a:cubicBezTo>
                    <a:cubicBezTo>
                      <a:pt x="28639" y="82608"/>
                      <a:pt x="25067" y="82608"/>
                      <a:pt x="25067" y="80227"/>
                    </a:cubicBezTo>
                    <a:cubicBezTo>
                      <a:pt x="25067" y="79483"/>
                      <a:pt x="25365" y="78888"/>
                      <a:pt x="25513" y="78143"/>
                    </a:cubicBezTo>
                    <a:lnTo>
                      <a:pt x="33401" y="46443"/>
                    </a:lnTo>
                    <a:lnTo>
                      <a:pt x="54832" y="46443"/>
                    </a:lnTo>
                    <a:cubicBezTo>
                      <a:pt x="72841" y="46443"/>
                      <a:pt x="90402" y="33346"/>
                      <a:pt x="90402" y="19208"/>
                    </a:cubicBezTo>
                    <a:close/>
                    <a:moveTo>
                      <a:pt x="78645" y="16082"/>
                    </a:moveTo>
                    <a:cubicBezTo>
                      <a:pt x="78645" y="21142"/>
                      <a:pt x="76115" y="32007"/>
                      <a:pt x="71203" y="36472"/>
                    </a:cubicBezTo>
                    <a:cubicBezTo>
                      <a:pt x="64804" y="42127"/>
                      <a:pt x="57214" y="43169"/>
                      <a:pt x="51707" y="43169"/>
                    </a:cubicBezTo>
                    <a:lnTo>
                      <a:pt x="33848" y="43169"/>
                    </a:lnTo>
                    <a:lnTo>
                      <a:pt x="42480" y="8790"/>
                    </a:lnTo>
                    <a:cubicBezTo>
                      <a:pt x="43522" y="4325"/>
                      <a:pt x="43819" y="4027"/>
                      <a:pt x="49326" y="4027"/>
                    </a:cubicBezTo>
                    <a:lnTo>
                      <a:pt x="61381" y="4027"/>
                    </a:lnTo>
                    <a:cubicBezTo>
                      <a:pt x="71948" y="4027"/>
                      <a:pt x="78645" y="7450"/>
                      <a:pt x="78645" y="16082"/>
                    </a:cubicBezTo>
                    <a:close/>
                  </a:path>
                </a:pathLst>
              </a:custGeom>
              <a:solidFill>
                <a:srgbClr val="000000"/>
              </a:solidFill>
              <a:ln w="12700" cap="flat">
                <a:noFill/>
                <a:prstDash val="solid"/>
                <a:miter/>
              </a:ln>
            </p:spPr>
            <p:txBody>
              <a:bodyPr rtlCol="0" anchor="ctr"/>
              <a:lstStyle/>
              <a:p>
                <a:endParaRPr lang="en-AE"/>
              </a:p>
            </p:txBody>
          </p:sp>
          <p:sp>
            <p:nvSpPr>
              <p:cNvPr id="55" name="Freeform: Shape 54">
                <a:extLst>
                  <a:ext uri="{FF2B5EF4-FFF2-40B4-BE49-F238E27FC236}">
                    <a16:creationId xmlns:a16="http://schemas.microsoft.com/office/drawing/2014/main" id="{42E068C8-79A2-1C2C-2507-0DA93C690BC2}"/>
                  </a:ext>
                </a:extLst>
              </p:cNvPr>
              <p:cNvSpPr/>
              <p:nvPr/>
            </p:nvSpPr>
            <p:spPr>
              <a:xfrm>
                <a:off x="12937208" y="2643913"/>
                <a:ext cx="41076" cy="60572"/>
              </a:xfrm>
              <a:custGeom>
                <a:avLst/>
                <a:gdLst>
                  <a:gd name="connsiteX0" fmla="*/ 41142 w 41076"/>
                  <a:gd name="connsiteY0" fmla="*/ 30519 h 60572"/>
                  <a:gd name="connsiteX1" fmla="*/ 35933 w 41076"/>
                  <a:gd name="connsiteY1" fmla="*/ 7600 h 60572"/>
                  <a:gd name="connsiteX2" fmla="*/ 20604 w 41076"/>
                  <a:gd name="connsiteY2" fmla="*/ 10 h 60572"/>
                  <a:gd name="connsiteX3" fmla="*/ 65 w 41076"/>
                  <a:gd name="connsiteY3" fmla="*/ 30519 h 60572"/>
                  <a:gd name="connsiteX4" fmla="*/ 20604 w 41076"/>
                  <a:gd name="connsiteY4" fmla="*/ 60583 h 60572"/>
                  <a:gd name="connsiteX5" fmla="*/ 41142 w 41076"/>
                  <a:gd name="connsiteY5" fmla="*/ 30519 h 60572"/>
                  <a:gd name="connsiteX6" fmla="*/ 33105 w 41076"/>
                  <a:gd name="connsiteY6" fmla="*/ 29329 h 60572"/>
                  <a:gd name="connsiteX7" fmla="*/ 31915 w 41076"/>
                  <a:gd name="connsiteY7" fmla="*/ 48081 h 60572"/>
                  <a:gd name="connsiteX8" fmla="*/ 20604 w 41076"/>
                  <a:gd name="connsiteY8" fmla="*/ 58053 h 60572"/>
                  <a:gd name="connsiteX9" fmla="*/ 9293 w 41076"/>
                  <a:gd name="connsiteY9" fmla="*/ 48379 h 60572"/>
                  <a:gd name="connsiteX10" fmla="*/ 8102 w 41076"/>
                  <a:gd name="connsiteY10" fmla="*/ 29329 h 60572"/>
                  <a:gd name="connsiteX11" fmla="*/ 9441 w 41076"/>
                  <a:gd name="connsiteY11" fmla="*/ 11321 h 60572"/>
                  <a:gd name="connsiteX12" fmla="*/ 20604 w 41076"/>
                  <a:gd name="connsiteY12" fmla="*/ 2540 h 60572"/>
                  <a:gd name="connsiteX13" fmla="*/ 31617 w 41076"/>
                  <a:gd name="connsiteY13" fmla="*/ 10576 h 60572"/>
                  <a:gd name="connsiteX14" fmla="*/ 33105 w 41076"/>
                  <a:gd name="connsiteY14" fmla="*/ 29329 h 6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076" h="60572">
                    <a:moveTo>
                      <a:pt x="41142" y="30519"/>
                    </a:moveTo>
                    <a:cubicBezTo>
                      <a:pt x="41142" y="20846"/>
                      <a:pt x="39951" y="13851"/>
                      <a:pt x="35933" y="7600"/>
                    </a:cubicBezTo>
                    <a:cubicBezTo>
                      <a:pt x="33105" y="3582"/>
                      <a:pt x="27747" y="10"/>
                      <a:pt x="20604" y="10"/>
                    </a:cubicBezTo>
                    <a:cubicBezTo>
                      <a:pt x="65" y="10"/>
                      <a:pt x="65" y="24120"/>
                      <a:pt x="65" y="30519"/>
                    </a:cubicBezTo>
                    <a:cubicBezTo>
                      <a:pt x="65" y="36919"/>
                      <a:pt x="65" y="60583"/>
                      <a:pt x="20604" y="60583"/>
                    </a:cubicBezTo>
                    <a:cubicBezTo>
                      <a:pt x="41142" y="60583"/>
                      <a:pt x="41142" y="36919"/>
                      <a:pt x="41142" y="30519"/>
                    </a:cubicBezTo>
                    <a:close/>
                    <a:moveTo>
                      <a:pt x="33105" y="29329"/>
                    </a:moveTo>
                    <a:cubicBezTo>
                      <a:pt x="33105" y="35877"/>
                      <a:pt x="33105" y="42574"/>
                      <a:pt x="31915" y="48081"/>
                    </a:cubicBezTo>
                    <a:cubicBezTo>
                      <a:pt x="30129" y="56118"/>
                      <a:pt x="24175" y="58053"/>
                      <a:pt x="20604" y="58053"/>
                    </a:cubicBezTo>
                    <a:cubicBezTo>
                      <a:pt x="16585" y="58053"/>
                      <a:pt x="11079" y="55671"/>
                      <a:pt x="9293" y="48379"/>
                    </a:cubicBezTo>
                    <a:cubicBezTo>
                      <a:pt x="8102" y="43170"/>
                      <a:pt x="8102" y="35877"/>
                      <a:pt x="8102" y="29329"/>
                    </a:cubicBezTo>
                    <a:cubicBezTo>
                      <a:pt x="8102" y="22929"/>
                      <a:pt x="8102" y="16232"/>
                      <a:pt x="9441" y="11321"/>
                    </a:cubicBezTo>
                    <a:cubicBezTo>
                      <a:pt x="11376" y="4326"/>
                      <a:pt x="17032" y="2540"/>
                      <a:pt x="20604" y="2540"/>
                    </a:cubicBezTo>
                    <a:cubicBezTo>
                      <a:pt x="25366" y="2540"/>
                      <a:pt x="29980" y="5367"/>
                      <a:pt x="31617" y="10576"/>
                    </a:cubicBezTo>
                    <a:cubicBezTo>
                      <a:pt x="32956" y="15339"/>
                      <a:pt x="33105" y="21739"/>
                      <a:pt x="33105" y="29329"/>
                    </a:cubicBezTo>
                    <a:close/>
                  </a:path>
                </a:pathLst>
              </a:custGeom>
              <a:solidFill>
                <a:srgbClr val="000000"/>
              </a:solidFill>
              <a:ln w="12700" cap="flat">
                <a:noFill/>
                <a:prstDash val="solid"/>
                <a:miter/>
              </a:ln>
            </p:spPr>
            <p:txBody>
              <a:bodyPr rtlCol="0" anchor="ctr"/>
              <a:lstStyle/>
              <a:p>
                <a:endParaRPr lang="en-AE"/>
              </a:p>
            </p:txBody>
          </p:sp>
          <p:sp>
            <p:nvSpPr>
              <p:cNvPr id="56" name="Freeform: Shape 55">
                <a:extLst>
                  <a:ext uri="{FF2B5EF4-FFF2-40B4-BE49-F238E27FC236}">
                    <a16:creationId xmlns:a16="http://schemas.microsoft.com/office/drawing/2014/main" id="{9CCD2F37-55B3-CBB7-2C0B-14A0CD15600F}"/>
                  </a:ext>
                </a:extLst>
              </p:cNvPr>
              <p:cNvSpPr/>
              <p:nvPr/>
            </p:nvSpPr>
            <p:spPr>
              <a:xfrm>
                <a:off x="12996660" y="2588772"/>
                <a:ext cx="29765" cy="126652"/>
              </a:xfrm>
              <a:custGeom>
                <a:avLst/>
                <a:gdLst>
                  <a:gd name="connsiteX0" fmla="*/ 29843 w 29765"/>
                  <a:gd name="connsiteY0" fmla="*/ 63261 h 126652"/>
                  <a:gd name="connsiteX1" fmla="*/ 21360 w 29765"/>
                  <a:gd name="connsiteY1" fmla="*/ 23822 h 126652"/>
                  <a:gd name="connsiteX2" fmla="*/ 1417 w 29765"/>
                  <a:gd name="connsiteY2" fmla="*/ 9 h 126652"/>
                  <a:gd name="connsiteX3" fmla="*/ 78 w 29765"/>
                  <a:gd name="connsiteY3" fmla="*/ 1349 h 126652"/>
                  <a:gd name="connsiteX4" fmla="*/ 2459 w 29765"/>
                  <a:gd name="connsiteY4" fmla="*/ 4325 h 126652"/>
                  <a:gd name="connsiteX5" fmla="*/ 22402 w 29765"/>
                  <a:gd name="connsiteY5" fmla="*/ 63261 h 126652"/>
                  <a:gd name="connsiteX6" fmla="*/ 1715 w 29765"/>
                  <a:gd name="connsiteY6" fmla="*/ 123239 h 126652"/>
                  <a:gd name="connsiteX7" fmla="*/ 78 w 29765"/>
                  <a:gd name="connsiteY7" fmla="*/ 125322 h 126652"/>
                  <a:gd name="connsiteX8" fmla="*/ 1417 w 29765"/>
                  <a:gd name="connsiteY8" fmla="*/ 126662 h 126652"/>
                  <a:gd name="connsiteX9" fmla="*/ 21806 w 29765"/>
                  <a:gd name="connsiteY9" fmla="*/ 101956 h 126652"/>
                  <a:gd name="connsiteX10" fmla="*/ 29843 w 29765"/>
                  <a:gd name="connsiteY10" fmla="*/ 63261 h 12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65" h="126652">
                    <a:moveTo>
                      <a:pt x="29843" y="63261"/>
                    </a:moveTo>
                    <a:cubicBezTo>
                      <a:pt x="29843" y="53438"/>
                      <a:pt x="28355" y="38109"/>
                      <a:pt x="21360" y="23822"/>
                    </a:cubicBezTo>
                    <a:cubicBezTo>
                      <a:pt x="13621" y="8344"/>
                      <a:pt x="2608" y="9"/>
                      <a:pt x="1417" y="9"/>
                    </a:cubicBezTo>
                    <a:cubicBezTo>
                      <a:pt x="673" y="9"/>
                      <a:pt x="78" y="604"/>
                      <a:pt x="78" y="1349"/>
                    </a:cubicBezTo>
                    <a:cubicBezTo>
                      <a:pt x="78" y="1795"/>
                      <a:pt x="78" y="1944"/>
                      <a:pt x="2459" y="4325"/>
                    </a:cubicBezTo>
                    <a:cubicBezTo>
                      <a:pt x="15109" y="16827"/>
                      <a:pt x="22402" y="36918"/>
                      <a:pt x="22402" y="63261"/>
                    </a:cubicBezTo>
                    <a:cubicBezTo>
                      <a:pt x="22402" y="84990"/>
                      <a:pt x="17639" y="107165"/>
                      <a:pt x="1715" y="123239"/>
                    </a:cubicBezTo>
                    <a:cubicBezTo>
                      <a:pt x="78" y="124727"/>
                      <a:pt x="78" y="124876"/>
                      <a:pt x="78" y="125322"/>
                    </a:cubicBezTo>
                    <a:cubicBezTo>
                      <a:pt x="78" y="126066"/>
                      <a:pt x="673" y="126662"/>
                      <a:pt x="1417" y="126662"/>
                    </a:cubicBezTo>
                    <a:cubicBezTo>
                      <a:pt x="2608" y="126662"/>
                      <a:pt x="14216" y="118030"/>
                      <a:pt x="21806" y="101956"/>
                    </a:cubicBezTo>
                    <a:cubicBezTo>
                      <a:pt x="28206" y="87966"/>
                      <a:pt x="29843" y="73977"/>
                      <a:pt x="29843" y="63261"/>
                    </a:cubicBezTo>
                    <a:close/>
                  </a:path>
                </a:pathLst>
              </a:custGeom>
              <a:solidFill>
                <a:srgbClr val="000000"/>
              </a:solidFill>
              <a:ln w="12618" cap="flat">
                <a:noFill/>
                <a:prstDash val="solid"/>
                <a:miter/>
              </a:ln>
            </p:spPr>
            <p:txBody>
              <a:bodyPr rtlCol="0" anchor="ctr"/>
              <a:lstStyle/>
              <a:p>
                <a:endParaRPr lang="en-AE"/>
              </a:p>
            </p:txBody>
          </p:sp>
          <p:sp>
            <p:nvSpPr>
              <p:cNvPr id="58" name="Freeform: Shape 57">
                <a:extLst>
                  <a:ext uri="{FF2B5EF4-FFF2-40B4-BE49-F238E27FC236}">
                    <a16:creationId xmlns:a16="http://schemas.microsoft.com/office/drawing/2014/main" id="{AD74F5C2-4163-4C55-0AB2-2163DDA5059A}"/>
                  </a:ext>
                </a:extLst>
              </p:cNvPr>
              <p:cNvSpPr/>
              <p:nvPr/>
            </p:nvSpPr>
            <p:spPr>
              <a:xfrm>
                <a:off x="13050057" y="2594577"/>
                <a:ext cx="141572" cy="113555"/>
              </a:xfrm>
              <a:custGeom>
                <a:avLst/>
                <a:gdLst>
                  <a:gd name="connsiteX0" fmla="*/ 14967 w 141572"/>
                  <a:gd name="connsiteY0" fmla="*/ 89008 h 113555"/>
                  <a:gd name="connsiteX1" fmla="*/ 6782 w 141572"/>
                  <a:gd name="connsiteY1" fmla="*/ 75763 h 113555"/>
                  <a:gd name="connsiteX2" fmla="*/ 84 w 141572"/>
                  <a:gd name="connsiteY2" fmla="*/ 82460 h 113555"/>
                  <a:gd name="connsiteX3" fmla="*/ 6782 w 141572"/>
                  <a:gd name="connsiteY3" fmla="*/ 89157 h 113555"/>
                  <a:gd name="connsiteX4" fmla="*/ 11246 w 141572"/>
                  <a:gd name="connsiteY4" fmla="*/ 87520 h 113555"/>
                  <a:gd name="connsiteX5" fmla="*/ 11842 w 141572"/>
                  <a:gd name="connsiteY5" fmla="*/ 87073 h 113555"/>
                  <a:gd name="connsiteX6" fmla="*/ 12139 w 141572"/>
                  <a:gd name="connsiteY6" fmla="*/ 89008 h 113555"/>
                  <a:gd name="connsiteX7" fmla="*/ 3507 w 141572"/>
                  <a:gd name="connsiteY7" fmla="*/ 110142 h 113555"/>
                  <a:gd name="connsiteX8" fmla="*/ 2168 w 141572"/>
                  <a:gd name="connsiteY8" fmla="*/ 112225 h 113555"/>
                  <a:gd name="connsiteX9" fmla="*/ 3359 w 141572"/>
                  <a:gd name="connsiteY9" fmla="*/ 113565 h 113555"/>
                  <a:gd name="connsiteX10" fmla="*/ 14967 w 141572"/>
                  <a:gd name="connsiteY10" fmla="*/ 89008 h 113555"/>
                  <a:gd name="connsiteX11" fmla="*/ 127369 w 141572"/>
                  <a:gd name="connsiteY11" fmla="*/ 58796 h 113555"/>
                  <a:gd name="connsiteX12" fmla="*/ 125881 w 141572"/>
                  <a:gd name="connsiteY12" fmla="*/ 57457 h 113555"/>
                  <a:gd name="connsiteX13" fmla="*/ 124244 w 141572"/>
                  <a:gd name="connsiteY13" fmla="*/ 58796 h 113555"/>
                  <a:gd name="connsiteX14" fmla="*/ 111445 w 141572"/>
                  <a:gd name="connsiteY14" fmla="*/ 78739 h 113555"/>
                  <a:gd name="connsiteX15" fmla="*/ 88079 w 141572"/>
                  <a:gd name="connsiteY15" fmla="*/ 87966 h 113555"/>
                  <a:gd name="connsiteX16" fmla="*/ 63373 w 141572"/>
                  <a:gd name="connsiteY16" fmla="*/ 61773 h 113555"/>
                  <a:gd name="connsiteX17" fmla="*/ 78703 w 141572"/>
                  <a:gd name="connsiteY17" fmla="*/ 19208 h 113555"/>
                  <a:gd name="connsiteX18" fmla="*/ 109510 w 141572"/>
                  <a:gd name="connsiteY18" fmla="*/ 3879 h 113555"/>
                  <a:gd name="connsiteX19" fmla="*/ 129899 w 141572"/>
                  <a:gd name="connsiteY19" fmla="*/ 28286 h 113555"/>
                  <a:gd name="connsiteX20" fmla="*/ 129453 w 141572"/>
                  <a:gd name="connsiteY20" fmla="*/ 34686 h 113555"/>
                  <a:gd name="connsiteX21" fmla="*/ 131387 w 141572"/>
                  <a:gd name="connsiteY21" fmla="*/ 36025 h 113555"/>
                  <a:gd name="connsiteX22" fmla="*/ 133620 w 141572"/>
                  <a:gd name="connsiteY22" fmla="*/ 33495 h 113555"/>
                  <a:gd name="connsiteX23" fmla="*/ 141657 w 141572"/>
                  <a:gd name="connsiteY23" fmla="*/ 1200 h 113555"/>
                  <a:gd name="connsiteX24" fmla="*/ 140317 w 141572"/>
                  <a:gd name="connsiteY24" fmla="*/ 9 h 113555"/>
                  <a:gd name="connsiteX25" fmla="*/ 138383 w 141572"/>
                  <a:gd name="connsiteY25" fmla="*/ 1497 h 113555"/>
                  <a:gd name="connsiteX26" fmla="*/ 129453 w 141572"/>
                  <a:gd name="connsiteY26" fmla="*/ 11171 h 113555"/>
                  <a:gd name="connsiteX27" fmla="*/ 108468 w 141572"/>
                  <a:gd name="connsiteY27" fmla="*/ 9 h 113555"/>
                  <a:gd name="connsiteX28" fmla="*/ 51914 w 141572"/>
                  <a:gd name="connsiteY28" fmla="*/ 57308 h 113555"/>
                  <a:gd name="connsiteX29" fmla="*/ 86144 w 141572"/>
                  <a:gd name="connsiteY29" fmla="*/ 91985 h 113555"/>
                  <a:gd name="connsiteX30" fmla="*/ 113379 w 141572"/>
                  <a:gd name="connsiteY30" fmla="*/ 81120 h 113555"/>
                  <a:gd name="connsiteX31" fmla="*/ 127369 w 141572"/>
                  <a:gd name="connsiteY31" fmla="*/ 58796 h 11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1572" h="113555">
                    <a:moveTo>
                      <a:pt x="14967" y="89008"/>
                    </a:moveTo>
                    <a:cubicBezTo>
                      <a:pt x="14967" y="80674"/>
                      <a:pt x="11693" y="75763"/>
                      <a:pt x="6782" y="75763"/>
                    </a:cubicBezTo>
                    <a:cubicBezTo>
                      <a:pt x="2614" y="75763"/>
                      <a:pt x="84" y="78888"/>
                      <a:pt x="84" y="82460"/>
                    </a:cubicBezTo>
                    <a:cubicBezTo>
                      <a:pt x="84" y="85883"/>
                      <a:pt x="2614" y="89157"/>
                      <a:pt x="6782" y="89157"/>
                    </a:cubicBezTo>
                    <a:cubicBezTo>
                      <a:pt x="8270" y="89157"/>
                      <a:pt x="9907" y="88710"/>
                      <a:pt x="11246" y="87520"/>
                    </a:cubicBezTo>
                    <a:cubicBezTo>
                      <a:pt x="11544" y="87222"/>
                      <a:pt x="11842" y="87073"/>
                      <a:pt x="11842" y="87073"/>
                    </a:cubicBezTo>
                    <a:cubicBezTo>
                      <a:pt x="11842" y="87073"/>
                      <a:pt x="12139" y="87222"/>
                      <a:pt x="12139" y="89008"/>
                    </a:cubicBezTo>
                    <a:cubicBezTo>
                      <a:pt x="12139" y="98384"/>
                      <a:pt x="7675" y="105974"/>
                      <a:pt x="3507" y="110142"/>
                    </a:cubicBezTo>
                    <a:cubicBezTo>
                      <a:pt x="2168" y="111481"/>
                      <a:pt x="2168" y="111779"/>
                      <a:pt x="2168" y="112225"/>
                    </a:cubicBezTo>
                    <a:cubicBezTo>
                      <a:pt x="2168" y="113118"/>
                      <a:pt x="2763" y="113565"/>
                      <a:pt x="3359" y="113565"/>
                    </a:cubicBezTo>
                    <a:cubicBezTo>
                      <a:pt x="4847" y="113565"/>
                      <a:pt x="14967" y="103891"/>
                      <a:pt x="14967" y="89008"/>
                    </a:cubicBezTo>
                    <a:close/>
                    <a:moveTo>
                      <a:pt x="127369" y="58796"/>
                    </a:moveTo>
                    <a:cubicBezTo>
                      <a:pt x="127369" y="57457"/>
                      <a:pt x="125881" y="57457"/>
                      <a:pt x="125881" y="57457"/>
                    </a:cubicBezTo>
                    <a:cubicBezTo>
                      <a:pt x="125137" y="57457"/>
                      <a:pt x="124392" y="57754"/>
                      <a:pt x="124244" y="58796"/>
                    </a:cubicBezTo>
                    <a:cubicBezTo>
                      <a:pt x="123054" y="62517"/>
                      <a:pt x="120225" y="71446"/>
                      <a:pt x="111445" y="78739"/>
                    </a:cubicBezTo>
                    <a:cubicBezTo>
                      <a:pt x="102664" y="85883"/>
                      <a:pt x="94776" y="87966"/>
                      <a:pt x="88079" y="87966"/>
                    </a:cubicBezTo>
                    <a:cubicBezTo>
                      <a:pt x="76768" y="87966"/>
                      <a:pt x="63373" y="81418"/>
                      <a:pt x="63373" y="61773"/>
                    </a:cubicBezTo>
                    <a:cubicBezTo>
                      <a:pt x="63373" y="54480"/>
                      <a:pt x="66052" y="33942"/>
                      <a:pt x="78703" y="19208"/>
                    </a:cubicBezTo>
                    <a:cubicBezTo>
                      <a:pt x="86442" y="10278"/>
                      <a:pt x="98199" y="3879"/>
                      <a:pt x="109510" y="3879"/>
                    </a:cubicBezTo>
                    <a:cubicBezTo>
                      <a:pt x="122458" y="3879"/>
                      <a:pt x="129899" y="13701"/>
                      <a:pt x="129899" y="28286"/>
                    </a:cubicBezTo>
                    <a:cubicBezTo>
                      <a:pt x="129899" y="33347"/>
                      <a:pt x="129453" y="33495"/>
                      <a:pt x="129453" y="34686"/>
                    </a:cubicBezTo>
                    <a:cubicBezTo>
                      <a:pt x="129453" y="36025"/>
                      <a:pt x="130942" y="36025"/>
                      <a:pt x="131387" y="36025"/>
                    </a:cubicBezTo>
                    <a:cubicBezTo>
                      <a:pt x="133025" y="36025"/>
                      <a:pt x="133025" y="35728"/>
                      <a:pt x="133620" y="33495"/>
                    </a:cubicBezTo>
                    <a:lnTo>
                      <a:pt x="141657" y="1200"/>
                    </a:lnTo>
                    <a:cubicBezTo>
                      <a:pt x="141657" y="902"/>
                      <a:pt x="141359" y="9"/>
                      <a:pt x="140317" y="9"/>
                    </a:cubicBezTo>
                    <a:cubicBezTo>
                      <a:pt x="139871" y="9"/>
                      <a:pt x="139722" y="158"/>
                      <a:pt x="138383" y="1497"/>
                    </a:cubicBezTo>
                    <a:lnTo>
                      <a:pt x="129453" y="11171"/>
                    </a:lnTo>
                    <a:cubicBezTo>
                      <a:pt x="128411" y="9385"/>
                      <a:pt x="122607" y="9"/>
                      <a:pt x="108468" y="9"/>
                    </a:cubicBezTo>
                    <a:cubicBezTo>
                      <a:pt x="80340" y="9"/>
                      <a:pt x="51914" y="27989"/>
                      <a:pt x="51914" y="57308"/>
                    </a:cubicBezTo>
                    <a:cubicBezTo>
                      <a:pt x="51914" y="78144"/>
                      <a:pt x="66796" y="91985"/>
                      <a:pt x="86144" y="91985"/>
                    </a:cubicBezTo>
                    <a:cubicBezTo>
                      <a:pt x="97157" y="91985"/>
                      <a:pt x="106682" y="86925"/>
                      <a:pt x="113379" y="81120"/>
                    </a:cubicBezTo>
                    <a:cubicBezTo>
                      <a:pt x="125285" y="70702"/>
                      <a:pt x="127369" y="59243"/>
                      <a:pt x="127369" y="58796"/>
                    </a:cubicBezTo>
                    <a:close/>
                  </a:path>
                </a:pathLst>
              </a:custGeom>
              <a:solidFill>
                <a:srgbClr val="000000"/>
              </a:solidFill>
              <a:ln w="12700" cap="flat">
                <a:noFill/>
                <a:prstDash val="solid"/>
                <a:miter/>
              </a:ln>
            </p:spPr>
            <p:txBody>
              <a:bodyPr rtlCol="0" anchor="ctr"/>
              <a:lstStyle/>
              <a:p>
                <a:endParaRPr lang="en-AE"/>
              </a:p>
            </p:txBody>
          </p:sp>
          <p:sp>
            <p:nvSpPr>
              <p:cNvPr id="59" name="Freeform: Shape 58">
                <a:extLst>
                  <a:ext uri="{FF2B5EF4-FFF2-40B4-BE49-F238E27FC236}">
                    <a16:creationId xmlns:a16="http://schemas.microsoft.com/office/drawing/2014/main" id="{A2A866E0-71EA-84E1-F978-516774AEBB2B}"/>
                  </a:ext>
                </a:extLst>
              </p:cNvPr>
              <p:cNvSpPr/>
              <p:nvPr/>
            </p:nvSpPr>
            <p:spPr>
              <a:xfrm>
                <a:off x="13195536" y="2643913"/>
                <a:ext cx="32147" cy="58786"/>
              </a:xfrm>
              <a:custGeom>
                <a:avLst/>
                <a:gdLst>
                  <a:gd name="connsiteX0" fmla="*/ 32234 w 32147"/>
                  <a:gd name="connsiteY0" fmla="*/ 58797 h 58786"/>
                  <a:gd name="connsiteX1" fmla="*/ 32234 w 32147"/>
                  <a:gd name="connsiteY1" fmla="*/ 55671 h 58786"/>
                  <a:gd name="connsiteX2" fmla="*/ 28960 w 32147"/>
                  <a:gd name="connsiteY2" fmla="*/ 55671 h 58786"/>
                  <a:gd name="connsiteX3" fmla="*/ 20029 w 32147"/>
                  <a:gd name="connsiteY3" fmla="*/ 51504 h 58786"/>
                  <a:gd name="connsiteX4" fmla="*/ 20029 w 32147"/>
                  <a:gd name="connsiteY4" fmla="*/ 2540 h 58786"/>
                  <a:gd name="connsiteX5" fmla="*/ 17351 w 32147"/>
                  <a:gd name="connsiteY5" fmla="*/ 10 h 58786"/>
                  <a:gd name="connsiteX6" fmla="*/ 87 w 32147"/>
                  <a:gd name="connsiteY6" fmla="*/ 5665 h 58786"/>
                  <a:gd name="connsiteX7" fmla="*/ 87 w 32147"/>
                  <a:gd name="connsiteY7" fmla="*/ 8790 h 58786"/>
                  <a:gd name="connsiteX8" fmla="*/ 12886 w 32147"/>
                  <a:gd name="connsiteY8" fmla="*/ 6409 h 58786"/>
                  <a:gd name="connsiteX9" fmla="*/ 12886 w 32147"/>
                  <a:gd name="connsiteY9" fmla="*/ 51504 h 58786"/>
                  <a:gd name="connsiteX10" fmla="*/ 4105 w 32147"/>
                  <a:gd name="connsiteY10" fmla="*/ 55671 h 58786"/>
                  <a:gd name="connsiteX11" fmla="*/ 682 w 32147"/>
                  <a:gd name="connsiteY11" fmla="*/ 55671 h 58786"/>
                  <a:gd name="connsiteX12" fmla="*/ 682 w 32147"/>
                  <a:gd name="connsiteY12" fmla="*/ 58797 h 58786"/>
                  <a:gd name="connsiteX13" fmla="*/ 16458 w 32147"/>
                  <a:gd name="connsiteY13" fmla="*/ 58499 h 5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47" h="58786">
                    <a:moveTo>
                      <a:pt x="32234" y="58797"/>
                    </a:moveTo>
                    <a:lnTo>
                      <a:pt x="32234" y="55671"/>
                    </a:lnTo>
                    <a:lnTo>
                      <a:pt x="28960" y="55671"/>
                    </a:lnTo>
                    <a:cubicBezTo>
                      <a:pt x="20029" y="55671"/>
                      <a:pt x="20029" y="54481"/>
                      <a:pt x="20029" y="51504"/>
                    </a:cubicBezTo>
                    <a:lnTo>
                      <a:pt x="20029" y="2540"/>
                    </a:lnTo>
                    <a:cubicBezTo>
                      <a:pt x="20029" y="159"/>
                      <a:pt x="19881" y="10"/>
                      <a:pt x="17351" y="10"/>
                    </a:cubicBezTo>
                    <a:cubicBezTo>
                      <a:pt x="11696" y="5516"/>
                      <a:pt x="3659" y="5665"/>
                      <a:pt x="87" y="5665"/>
                    </a:cubicBezTo>
                    <a:lnTo>
                      <a:pt x="87" y="8790"/>
                    </a:lnTo>
                    <a:cubicBezTo>
                      <a:pt x="2171" y="8790"/>
                      <a:pt x="7975" y="8790"/>
                      <a:pt x="12886" y="6409"/>
                    </a:cubicBezTo>
                    <a:lnTo>
                      <a:pt x="12886" y="51504"/>
                    </a:lnTo>
                    <a:cubicBezTo>
                      <a:pt x="12886" y="54481"/>
                      <a:pt x="12886" y="55671"/>
                      <a:pt x="4105" y="55671"/>
                    </a:cubicBezTo>
                    <a:lnTo>
                      <a:pt x="682" y="55671"/>
                    </a:lnTo>
                    <a:lnTo>
                      <a:pt x="682" y="58797"/>
                    </a:lnTo>
                    <a:lnTo>
                      <a:pt x="16458" y="58499"/>
                    </a:lnTo>
                    <a:close/>
                  </a:path>
                </a:pathLst>
              </a:custGeom>
              <a:solidFill>
                <a:srgbClr val="000000"/>
              </a:solidFill>
              <a:ln w="12700" cap="flat">
                <a:noFill/>
                <a:prstDash val="solid"/>
                <a:miter/>
              </a:ln>
            </p:spPr>
            <p:txBody>
              <a:bodyPr rtlCol="0" anchor="ctr"/>
              <a:lstStyle/>
              <a:p>
                <a:endParaRPr lang="en-AE"/>
              </a:p>
            </p:txBody>
          </p:sp>
          <p:sp>
            <p:nvSpPr>
              <p:cNvPr id="60" name="Freeform: Shape 59">
                <a:extLst>
                  <a:ext uri="{FF2B5EF4-FFF2-40B4-BE49-F238E27FC236}">
                    <a16:creationId xmlns:a16="http://schemas.microsoft.com/office/drawing/2014/main" id="{8028F95E-C100-43D6-0BF5-FCF985806D48}"/>
                  </a:ext>
                </a:extLst>
              </p:cNvPr>
              <p:cNvSpPr/>
              <p:nvPr/>
            </p:nvSpPr>
            <p:spPr>
              <a:xfrm>
                <a:off x="13284940" y="2637290"/>
                <a:ext cx="85278" cy="29616"/>
              </a:xfrm>
              <a:custGeom>
                <a:avLst/>
                <a:gdLst>
                  <a:gd name="connsiteX0" fmla="*/ 85387 w 85278"/>
                  <a:gd name="connsiteY0" fmla="*/ 2539 h 29616"/>
                  <a:gd name="connsiteX1" fmla="*/ 81071 w 85278"/>
                  <a:gd name="connsiteY1" fmla="*/ 9 h 29616"/>
                  <a:gd name="connsiteX2" fmla="*/ 4425 w 85278"/>
                  <a:gd name="connsiteY2" fmla="*/ 9 h 29616"/>
                  <a:gd name="connsiteX3" fmla="*/ 109 w 85278"/>
                  <a:gd name="connsiteY3" fmla="*/ 2539 h 29616"/>
                  <a:gd name="connsiteX4" fmla="*/ 4425 w 85278"/>
                  <a:gd name="connsiteY4" fmla="*/ 5069 h 29616"/>
                  <a:gd name="connsiteX5" fmla="*/ 81071 w 85278"/>
                  <a:gd name="connsiteY5" fmla="*/ 5069 h 29616"/>
                  <a:gd name="connsiteX6" fmla="*/ 85387 w 85278"/>
                  <a:gd name="connsiteY6" fmla="*/ 2539 h 29616"/>
                  <a:gd name="connsiteX7" fmla="*/ 85387 w 85278"/>
                  <a:gd name="connsiteY7" fmla="*/ 27096 h 29616"/>
                  <a:gd name="connsiteX8" fmla="*/ 81071 w 85278"/>
                  <a:gd name="connsiteY8" fmla="*/ 24566 h 29616"/>
                  <a:gd name="connsiteX9" fmla="*/ 4425 w 85278"/>
                  <a:gd name="connsiteY9" fmla="*/ 24566 h 29616"/>
                  <a:gd name="connsiteX10" fmla="*/ 109 w 85278"/>
                  <a:gd name="connsiteY10" fmla="*/ 27096 h 29616"/>
                  <a:gd name="connsiteX11" fmla="*/ 4425 w 85278"/>
                  <a:gd name="connsiteY11" fmla="*/ 29626 h 29616"/>
                  <a:gd name="connsiteX12" fmla="*/ 81071 w 85278"/>
                  <a:gd name="connsiteY12" fmla="*/ 29626 h 29616"/>
                  <a:gd name="connsiteX13" fmla="*/ 85387 w 85278"/>
                  <a:gd name="connsiteY13" fmla="*/ 27096 h 29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278" h="29616">
                    <a:moveTo>
                      <a:pt x="85387" y="2539"/>
                    </a:moveTo>
                    <a:cubicBezTo>
                      <a:pt x="85387" y="9"/>
                      <a:pt x="82857" y="9"/>
                      <a:pt x="81071" y="9"/>
                    </a:cubicBezTo>
                    <a:lnTo>
                      <a:pt x="4425" y="9"/>
                    </a:lnTo>
                    <a:cubicBezTo>
                      <a:pt x="2639" y="9"/>
                      <a:pt x="109" y="9"/>
                      <a:pt x="109" y="2539"/>
                    </a:cubicBezTo>
                    <a:cubicBezTo>
                      <a:pt x="109" y="5069"/>
                      <a:pt x="2639" y="5069"/>
                      <a:pt x="4425" y="5069"/>
                    </a:cubicBezTo>
                    <a:lnTo>
                      <a:pt x="81071" y="5069"/>
                    </a:lnTo>
                    <a:cubicBezTo>
                      <a:pt x="82857" y="5069"/>
                      <a:pt x="85387" y="5069"/>
                      <a:pt x="85387" y="2539"/>
                    </a:cubicBezTo>
                    <a:close/>
                    <a:moveTo>
                      <a:pt x="85387" y="27096"/>
                    </a:moveTo>
                    <a:cubicBezTo>
                      <a:pt x="85387" y="24566"/>
                      <a:pt x="82857" y="24566"/>
                      <a:pt x="81071" y="24566"/>
                    </a:cubicBezTo>
                    <a:lnTo>
                      <a:pt x="4425" y="24566"/>
                    </a:lnTo>
                    <a:cubicBezTo>
                      <a:pt x="2639" y="24566"/>
                      <a:pt x="109" y="24566"/>
                      <a:pt x="109" y="27096"/>
                    </a:cubicBezTo>
                    <a:cubicBezTo>
                      <a:pt x="109" y="29626"/>
                      <a:pt x="2639" y="29626"/>
                      <a:pt x="4425" y="29626"/>
                    </a:cubicBezTo>
                    <a:lnTo>
                      <a:pt x="81071" y="29626"/>
                    </a:lnTo>
                    <a:cubicBezTo>
                      <a:pt x="82857" y="29626"/>
                      <a:pt x="85387" y="29626"/>
                      <a:pt x="85387" y="27096"/>
                    </a:cubicBezTo>
                    <a:close/>
                  </a:path>
                </a:pathLst>
              </a:custGeom>
              <a:solidFill>
                <a:srgbClr val="000000"/>
              </a:solidFill>
              <a:ln w="12618" cap="flat">
                <a:noFill/>
                <a:prstDash val="solid"/>
                <a:miter/>
              </a:ln>
            </p:spPr>
            <p:txBody>
              <a:bodyPr rtlCol="0" anchor="ctr"/>
              <a:lstStyle/>
              <a:p>
                <a:endParaRPr lang="en-AE"/>
              </a:p>
            </p:txBody>
          </p:sp>
          <p:sp>
            <p:nvSpPr>
              <p:cNvPr id="62" name="Freeform: Shape 61">
                <a:extLst>
                  <a:ext uri="{FF2B5EF4-FFF2-40B4-BE49-F238E27FC236}">
                    <a16:creationId xmlns:a16="http://schemas.microsoft.com/office/drawing/2014/main" id="{359E308D-3B93-2D18-E2A1-6C2C822E00EE}"/>
                  </a:ext>
                </a:extLst>
              </p:cNvPr>
              <p:cNvSpPr/>
              <p:nvPr/>
            </p:nvSpPr>
            <p:spPr>
              <a:xfrm>
                <a:off x="13417340" y="2597702"/>
                <a:ext cx="91894" cy="86022"/>
              </a:xfrm>
              <a:custGeom>
                <a:avLst/>
                <a:gdLst>
                  <a:gd name="connsiteX0" fmla="*/ 85550 w 91894"/>
                  <a:gd name="connsiteY0" fmla="*/ 54777 h 86022"/>
                  <a:gd name="connsiteX1" fmla="*/ 84062 w 91894"/>
                  <a:gd name="connsiteY1" fmla="*/ 53438 h 86022"/>
                  <a:gd name="connsiteX2" fmla="*/ 82424 w 91894"/>
                  <a:gd name="connsiteY2" fmla="*/ 54926 h 86022"/>
                  <a:gd name="connsiteX3" fmla="*/ 47896 w 91894"/>
                  <a:gd name="connsiteY3" fmla="*/ 82162 h 86022"/>
                  <a:gd name="connsiteX4" fmla="*/ 29442 w 91894"/>
                  <a:gd name="connsiteY4" fmla="*/ 82162 h 86022"/>
                  <a:gd name="connsiteX5" fmla="*/ 26614 w 91894"/>
                  <a:gd name="connsiteY5" fmla="*/ 82013 h 86022"/>
                  <a:gd name="connsiteX6" fmla="*/ 24977 w 91894"/>
                  <a:gd name="connsiteY6" fmla="*/ 80673 h 86022"/>
                  <a:gd name="connsiteX7" fmla="*/ 25572 w 91894"/>
                  <a:gd name="connsiteY7" fmla="*/ 77846 h 86022"/>
                  <a:gd name="connsiteX8" fmla="*/ 34204 w 91894"/>
                  <a:gd name="connsiteY8" fmla="*/ 43318 h 86022"/>
                  <a:gd name="connsiteX9" fmla="*/ 46706 w 91894"/>
                  <a:gd name="connsiteY9" fmla="*/ 43318 h 86022"/>
                  <a:gd name="connsiteX10" fmla="*/ 57421 w 91894"/>
                  <a:gd name="connsiteY10" fmla="*/ 49122 h 86022"/>
                  <a:gd name="connsiteX11" fmla="*/ 56528 w 91894"/>
                  <a:gd name="connsiteY11" fmla="*/ 55224 h 86022"/>
                  <a:gd name="connsiteX12" fmla="*/ 56231 w 91894"/>
                  <a:gd name="connsiteY12" fmla="*/ 56712 h 86022"/>
                  <a:gd name="connsiteX13" fmla="*/ 57868 w 91894"/>
                  <a:gd name="connsiteY13" fmla="*/ 58052 h 86022"/>
                  <a:gd name="connsiteX14" fmla="*/ 59803 w 91894"/>
                  <a:gd name="connsiteY14" fmla="*/ 55522 h 86022"/>
                  <a:gd name="connsiteX15" fmla="*/ 66946 w 91894"/>
                  <a:gd name="connsiteY15" fmla="*/ 25905 h 86022"/>
                  <a:gd name="connsiteX16" fmla="*/ 65458 w 91894"/>
                  <a:gd name="connsiteY16" fmla="*/ 24565 h 86022"/>
                  <a:gd name="connsiteX17" fmla="*/ 63672 w 91894"/>
                  <a:gd name="connsiteY17" fmla="*/ 26798 h 86022"/>
                  <a:gd name="connsiteX18" fmla="*/ 47152 w 91894"/>
                  <a:gd name="connsiteY18" fmla="*/ 39299 h 86022"/>
                  <a:gd name="connsiteX19" fmla="*/ 35246 w 91894"/>
                  <a:gd name="connsiteY19" fmla="*/ 39299 h 86022"/>
                  <a:gd name="connsiteX20" fmla="*/ 42836 w 91894"/>
                  <a:gd name="connsiteY20" fmla="*/ 8790 h 86022"/>
                  <a:gd name="connsiteX21" fmla="*/ 49682 w 91894"/>
                  <a:gd name="connsiteY21" fmla="*/ 3878 h 86022"/>
                  <a:gd name="connsiteX22" fmla="*/ 67542 w 91894"/>
                  <a:gd name="connsiteY22" fmla="*/ 3878 h 86022"/>
                  <a:gd name="connsiteX23" fmla="*/ 86740 w 91894"/>
                  <a:gd name="connsiteY23" fmla="*/ 18017 h 86022"/>
                  <a:gd name="connsiteX24" fmla="*/ 86145 w 91894"/>
                  <a:gd name="connsiteY24" fmla="*/ 24714 h 86022"/>
                  <a:gd name="connsiteX25" fmla="*/ 85996 w 91894"/>
                  <a:gd name="connsiteY25" fmla="*/ 26947 h 86022"/>
                  <a:gd name="connsiteX26" fmla="*/ 87634 w 91894"/>
                  <a:gd name="connsiteY26" fmla="*/ 28435 h 86022"/>
                  <a:gd name="connsiteX27" fmla="*/ 89419 w 91894"/>
                  <a:gd name="connsiteY27" fmla="*/ 25309 h 86022"/>
                  <a:gd name="connsiteX28" fmla="*/ 91949 w 91894"/>
                  <a:gd name="connsiteY28" fmla="*/ 3432 h 86022"/>
                  <a:gd name="connsiteX29" fmla="*/ 88526 w 91894"/>
                  <a:gd name="connsiteY29" fmla="*/ 9 h 86022"/>
                  <a:gd name="connsiteX30" fmla="*/ 24531 w 91894"/>
                  <a:gd name="connsiteY30" fmla="*/ 9 h 86022"/>
                  <a:gd name="connsiteX31" fmla="*/ 20810 w 91894"/>
                  <a:gd name="connsiteY31" fmla="*/ 2539 h 86022"/>
                  <a:gd name="connsiteX32" fmla="*/ 24382 w 91894"/>
                  <a:gd name="connsiteY32" fmla="*/ 3878 h 86022"/>
                  <a:gd name="connsiteX33" fmla="*/ 32567 w 91894"/>
                  <a:gd name="connsiteY33" fmla="*/ 6260 h 86022"/>
                  <a:gd name="connsiteX34" fmla="*/ 31972 w 91894"/>
                  <a:gd name="connsiteY34" fmla="*/ 9236 h 86022"/>
                  <a:gd name="connsiteX35" fmla="*/ 15154 w 91894"/>
                  <a:gd name="connsiteY35" fmla="*/ 76209 h 86022"/>
                  <a:gd name="connsiteX36" fmla="*/ 3695 w 91894"/>
                  <a:gd name="connsiteY36" fmla="*/ 82162 h 86022"/>
                  <a:gd name="connsiteX37" fmla="*/ 123 w 91894"/>
                  <a:gd name="connsiteY37" fmla="*/ 84543 h 86022"/>
                  <a:gd name="connsiteX38" fmla="*/ 3695 w 91894"/>
                  <a:gd name="connsiteY38" fmla="*/ 86031 h 86022"/>
                  <a:gd name="connsiteX39" fmla="*/ 69328 w 91894"/>
                  <a:gd name="connsiteY39" fmla="*/ 86031 h 86022"/>
                  <a:gd name="connsiteX40" fmla="*/ 73346 w 91894"/>
                  <a:gd name="connsiteY40" fmla="*/ 83948 h 86022"/>
                  <a:gd name="connsiteX41" fmla="*/ 84955 w 91894"/>
                  <a:gd name="connsiteY41" fmla="*/ 56563 h 86022"/>
                  <a:gd name="connsiteX42" fmla="*/ 85550 w 91894"/>
                  <a:gd name="connsiteY42" fmla="*/ 54777 h 8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894" h="86022">
                    <a:moveTo>
                      <a:pt x="85550" y="54777"/>
                    </a:moveTo>
                    <a:cubicBezTo>
                      <a:pt x="85550" y="54777"/>
                      <a:pt x="85550" y="53438"/>
                      <a:pt x="84062" y="53438"/>
                    </a:cubicBezTo>
                    <a:cubicBezTo>
                      <a:pt x="82871" y="53438"/>
                      <a:pt x="82722" y="54182"/>
                      <a:pt x="82424" y="54926"/>
                    </a:cubicBezTo>
                    <a:cubicBezTo>
                      <a:pt x="74239" y="73679"/>
                      <a:pt x="69477" y="82162"/>
                      <a:pt x="47896" y="82162"/>
                    </a:cubicBezTo>
                    <a:lnTo>
                      <a:pt x="29442" y="82162"/>
                    </a:lnTo>
                    <a:cubicBezTo>
                      <a:pt x="27656" y="82162"/>
                      <a:pt x="27358" y="82162"/>
                      <a:pt x="26614" y="82013"/>
                    </a:cubicBezTo>
                    <a:cubicBezTo>
                      <a:pt x="25275" y="81864"/>
                      <a:pt x="24977" y="81715"/>
                      <a:pt x="24977" y="80673"/>
                    </a:cubicBezTo>
                    <a:cubicBezTo>
                      <a:pt x="24977" y="80376"/>
                      <a:pt x="24977" y="80078"/>
                      <a:pt x="25572" y="77846"/>
                    </a:cubicBezTo>
                    <a:lnTo>
                      <a:pt x="34204" y="43318"/>
                    </a:lnTo>
                    <a:lnTo>
                      <a:pt x="46706" y="43318"/>
                    </a:lnTo>
                    <a:cubicBezTo>
                      <a:pt x="57421" y="43318"/>
                      <a:pt x="57421" y="45997"/>
                      <a:pt x="57421" y="49122"/>
                    </a:cubicBezTo>
                    <a:cubicBezTo>
                      <a:pt x="57421" y="50015"/>
                      <a:pt x="57421" y="51503"/>
                      <a:pt x="56528" y="55224"/>
                    </a:cubicBezTo>
                    <a:cubicBezTo>
                      <a:pt x="56380" y="55968"/>
                      <a:pt x="56231" y="56266"/>
                      <a:pt x="56231" y="56712"/>
                    </a:cubicBezTo>
                    <a:cubicBezTo>
                      <a:pt x="56231" y="57308"/>
                      <a:pt x="56677" y="58052"/>
                      <a:pt x="57868" y="58052"/>
                    </a:cubicBezTo>
                    <a:cubicBezTo>
                      <a:pt x="58910" y="58052"/>
                      <a:pt x="59207" y="57456"/>
                      <a:pt x="59803" y="55522"/>
                    </a:cubicBezTo>
                    <a:lnTo>
                      <a:pt x="66946" y="25905"/>
                    </a:lnTo>
                    <a:cubicBezTo>
                      <a:pt x="66946" y="25161"/>
                      <a:pt x="66351" y="24565"/>
                      <a:pt x="65458" y="24565"/>
                    </a:cubicBezTo>
                    <a:cubicBezTo>
                      <a:pt x="64267" y="24565"/>
                      <a:pt x="64119" y="25309"/>
                      <a:pt x="63672" y="26798"/>
                    </a:cubicBezTo>
                    <a:cubicBezTo>
                      <a:pt x="60993" y="36472"/>
                      <a:pt x="58761" y="39299"/>
                      <a:pt x="47152" y="39299"/>
                    </a:cubicBezTo>
                    <a:lnTo>
                      <a:pt x="35246" y="39299"/>
                    </a:lnTo>
                    <a:lnTo>
                      <a:pt x="42836" y="8790"/>
                    </a:lnTo>
                    <a:cubicBezTo>
                      <a:pt x="43878" y="4474"/>
                      <a:pt x="44027" y="3878"/>
                      <a:pt x="49682" y="3878"/>
                    </a:cubicBezTo>
                    <a:lnTo>
                      <a:pt x="67542" y="3878"/>
                    </a:lnTo>
                    <a:cubicBezTo>
                      <a:pt x="82871" y="3878"/>
                      <a:pt x="86740" y="7599"/>
                      <a:pt x="86740" y="18017"/>
                    </a:cubicBezTo>
                    <a:cubicBezTo>
                      <a:pt x="86740" y="20994"/>
                      <a:pt x="86740" y="21291"/>
                      <a:pt x="86145" y="24714"/>
                    </a:cubicBezTo>
                    <a:cubicBezTo>
                      <a:pt x="86145" y="25458"/>
                      <a:pt x="85996" y="26351"/>
                      <a:pt x="85996" y="26947"/>
                    </a:cubicBezTo>
                    <a:cubicBezTo>
                      <a:pt x="85996" y="27542"/>
                      <a:pt x="86443" y="28435"/>
                      <a:pt x="87634" y="28435"/>
                    </a:cubicBezTo>
                    <a:cubicBezTo>
                      <a:pt x="88973" y="28435"/>
                      <a:pt x="89122" y="27691"/>
                      <a:pt x="89419" y="25309"/>
                    </a:cubicBezTo>
                    <a:lnTo>
                      <a:pt x="91949" y="3432"/>
                    </a:lnTo>
                    <a:cubicBezTo>
                      <a:pt x="92247" y="9"/>
                      <a:pt x="91652" y="9"/>
                      <a:pt x="88526" y="9"/>
                    </a:cubicBezTo>
                    <a:lnTo>
                      <a:pt x="24531" y="9"/>
                    </a:lnTo>
                    <a:cubicBezTo>
                      <a:pt x="22000" y="9"/>
                      <a:pt x="20810" y="9"/>
                      <a:pt x="20810" y="2539"/>
                    </a:cubicBezTo>
                    <a:cubicBezTo>
                      <a:pt x="20810" y="3878"/>
                      <a:pt x="22000" y="3878"/>
                      <a:pt x="24382" y="3878"/>
                    </a:cubicBezTo>
                    <a:cubicBezTo>
                      <a:pt x="28995" y="3878"/>
                      <a:pt x="32567" y="3878"/>
                      <a:pt x="32567" y="6260"/>
                    </a:cubicBezTo>
                    <a:cubicBezTo>
                      <a:pt x="32567" y="6706"/>
                      <a:pt x="32567" y="7004"/>
                      <a:pt x="31972" y="9236"/>
                    </a:cubicBezTo>
                    <a:lnTo>
                      <a:pt x="15154" y="76209"/>
                    </a:lnTo>
                    <a:cubicBezTo>
                      <a:pt x="13964" y="81120"/>
                      <a:pt x="13666" y="82162"/>
                      <a:pt x="3695" y="82162"/>
                    </a:cubicBezTo>
                    <a:cubicBezTo>
                      <a:pt x="1611" y="82162"/>
                      <a:pt x="123" y="82162"/>
                      <a:pt x="123" y="84543"/>
                    </a:cubicBezTo>
                    <a:cubicBezTo>
                      <a:pt x="123" y="86031"/>
                      <a:pt x="1313" y="86031"/>
                      <a:pt x="3695" y="86031"/>
                    </a:cubicBezTo>
                    <a:lnTo>
                      <a:pt x="69328" y="86031"/>
                    </a:lnTo>
                    <a:cubicBezTo>
                      <a:pt x="72304" y="86031"/>
                      <a:pt x="72453" y="85882"/>
                      <a:pt x="73346" y="83948"/>
                    </a:cubicBezTo>
                    <a:lnTo>
                      <a:pt x="84955" y="56563"/>
                    </a:lnTo>
                    <a:cubicBezTo>
                      <a:pt x="85252" y="55968"/>
                      <a:pt x="85550" y="54777"/>
                      <a:pt x="85550" y="54777"/>
                    </a:cubicBezTo>
                    <a:close/>
                  </a:path>
                </a:pathLst>
              </a:custGeom>
              <a:solidFill>
                <a:srgbClr val="000000"/>
              </a:solidFill>
              <a:ln w="12700" cap="flat">
                <a:noFill/>
                <a:prstDash val="solid"/>
                <a:miter/>
              </a:ln>
            </p:spPr>
            <p:txBody>
              <a:bodyPr rtlCol="0" anchor="ctr"/>
              <a:lstStyle/>
              <a:p>
                <a:endParaRPr lang="en-AE"/>
              </a:p>
            </p:txBody>
          </p:sp>
          <p:sp>
            <p:nvSpPr>
              <p:cNvPr id="63" name="Freeform: Shape 62">
                <a:extLst>
                  <a:ext uri="{FF2B5EF4-FFF2-40B4-BE49-F238E27FC236}">
                    <a16:creationId xmlns:a16="http://schemas.microsoft.com/office/drawing/2014/main" id="{6DF75ED5-C75E-3573-6C23-0F6CEAC1ACDC}"/>
                  </a:ext>
                </a:extLst>
              </p:cNvPr>
              <p:cNvSpPr/>
              <p:nvPr/>
            </p:nvSpPr>
            <p:spPr>
              <a:xfrm>
                <a:off x="13512069" y="2642276"/>
                <a:ext cx="80664" cy="60424"/>
              </a:xfrm>
              <a:custGeom>
                <a:avLst/>
                <a:gdLst>
                  <a:gd name="connsiteX0" fmla="*/ 67693 w 80664"/>
                  <a:gd name="connsiteY0" fmla="*/ 58648 h 60424"/>
                  <a:gd name="connsiteX1" fmla="*/ 65610 w 80664"/>
                  <a:gd name="connsiteY1" fmla="*/ 57308 h 60424"/>
                  <a:gd name="connsiteX2" fmla="*/ 59805 w 80664"/>
                  <a:gd name="connsiteY2" fmla="*/ 54332 h 60424"/>
                  <a:gd name="connsiteX3" fmla="*/ 44624 w 80664"/>
                  <a:gd name="connsiteY3" fmla="*/ 24864 h 60424"/>
                  <a:gd name="connsiteX4" fmla="*/ 44179 w 80664"/>
                  <a:gd name="connsiteY4" fmla="*/ 23822 h 60424"/>
                  <a:gd name="connsiteX5" fmla="*/ 46261 w 80664"/>
                  <a:gd name="connsiteY5" fmla="*/ 22036 h 60424"/>
                  <a:gd name="connsiteX6" fmla="*/ 55191 w 80664"/>
                  <a:gd name="connsiteY6" fmla="*/ 15785 h 60424"/>
                  <a:gd name="connsiteX7" fmla="*/ 78706 w 80664"/>
                  <a:gd name="connsiteY7" fmla="*/ 3135 h 60424"/>
                  <a:gd name="connsiteX8" fmla="*/ 80790 w 80664"/>
                  <a:gd name="connsiteY8" fmla="*/ 1200 h 60424"/>
                  <a:gd name="connsiteX9" fmla="*/ 79599 w 80664"/>
                  <a:gd name="connsiteY9" fmla="*/ 10 h 60424"/>
                  <a:gd name="connsiteX10" fmla="*/ 73496 w 80664"/>
                  <a:gd name="connsiteY10" fmla="*/ 307 h 60424"/>
                  <a:gd name="connsiteX11" fmla="*/ 62782 w 80664"/>
                  <a:gd name="connsiteY11" fmla="*/ 10 h 60424"/>
                  <a:gd name="connsiteX12" fmla="*/ 60847 w 80664"/>
                  <a:gd name="connsiteY12" fmla="*/ 1945 h 60424"/>
                  <a:gd name="connsiteX13" fmla="*/ 62186 w 80664"/>
                  <a:gd name="connsiteY13" fmla="*/ 3135 h 60424"/>
                  <a:gd name="connsiteX14" fmla="*/ 64419 w 80664"/>
                  <a:gd name="connsiteY14" fmla="*/ 4326 h 60424"/>
                  <a:gd name="connsiteX15" fmla="*/ 60549 w 80664"/>
                  <a:gd name="connsiteY15" fmla="*/ 8791 h 60424"/>
                  <a:gd name="connsiteX16" fmla="*/ 23640 w 80664"/>
                  <a:gd name="connsiteY16" fmla="*/ 34687 h 60424"/>
                  <a:gd name="connsiteX17" fmla="*/ 30634 w 80664"/>
                  <a:gd name="connsiteY17" fmla="*/ 6856 h 60424"/>
                  <a:gd name="connsiteX18" fmla="*/ 38373 w 80664"/>
                  <a:gd name="connsiteY18" fmla="*/ 3135 h 60424"/>
                  <a:gd name="connsiteX19" fmla="*/ 41053 w 80664"/>
                  <a:gd name="connsiteY19" fmla="*/ 1349 h 60424"/>
                  <a:gd name="connsiteX20" fmla="*/ 39565 w 80664"/>
                  <a:gd name="connsiteY20" fmla="*/ 10 h 60424"/>
                  <a:gd name="connsiteX21" fmla="*/ 27956 w 80664"/>
                  <a:gd name="connsiteY21" fmla="*/ 307 h 60424"/>
                  <a:gd name="connsiteX22" fmla="*/ 21854 w 80664"/>
                  <a:gd name="connsiteY22" fmla="*/ 159 h 60424"/>
                  <a:gd name="connsiteX23" fmla="*/ 16347 w 80664"/>
                  <a:gd name="connsiteY23" fmla="*/ 10 h 60424"/>
                  <a:gd name="connsiteX24" fmla="*/ 14413 w 80664"/>
                  <a:gd name="connsiteY24" fmla="*/ 1945 h 60424"/>
                  <a:gd name="connsiteX25" fmla="*/ 17389 w 80664"/>
                  <a:gd name="connsiteY25" fmla="*/ 3135 h 60424"/>
                  <a:gd name="connsiteX26" fmla="*/ 20812 w 80664"/>
                  <a:gd name="connsiteY26" fmla="*/ 3284 h 60424"/>
                  <a:gd name="connsiteX27" fmla="*/ 22747 w 80664"/>
                  <a:gd name="connsiteY27" fmla="*/ 4623 h 60424"/>
                  <a:gd name="connsiteX28" fmla="*/ 22300 w 80664"/>
                  <a:gd name="connsiteY28" fmla="*/ 6558 h 60424"/>
                  <a:gd name="connsiteX29" fmla="*/ 10543 w 80664"/>
                  <a:gd name="connsiteY29" fmla="*/ 53588 h 60424"/>
                  <a:gd name="connsiteX30" fmla="*/ 2804 w 80664"/>
                  <a:gd name="connsiteY30" fmla="*/ 57308 h 60424"/>
                  <a:gd name="connsiteX31" fmla="*/ 125 w 80664"/>
                  <a:gd name="connsiteY31" fmla="*/ 59243 h 60424"/>
                  <a:gd name="connsiteX32" fmla="*/ 1613 w 80664"/>
                  <a:gd name="connsiteY32" fmla="*/ 60434 h 60424"/>
                  <a:gd name="connsiteX33" fmla="*/ 13073 w 80664"/>
                  <a:gd name="connsiteY33" fmla="*/ 60136 h 60424"/>
                  <a:gd name="connsiteX34" fmla="*/ 19175 w 80664"/>
                  <a:gd name="connsiteY34" fmla="*/ 60136 h 60424"/>
                  <a:gd name="connsiteX35" fmla="*/ 24830 w 80664"/>
                  <a:gd name="connsiteY35" fmla="*/ 60434 h 60424"/>
                  <a:gd name="connsiteX36" fmla="*/ 26765 w 80664"/>
                  <a:gd name="connsiteY36" fmla="*/ 58499 h 60424"/>
                  <a:gd name="connsiteX37" fmla="*/ 23938 w 80664"/>
                  <a:gd name="connsiteY37" fmla="*/ 57308 h 60424"/>
                  <a:gd name="connsiteX38" fmla="*/ 20514 w 80664"/>
                  <a:gd name="connsiteY38" fmla="*/ 57011 h 60424"/>
                  <a:gd name="connsiteX39" fmla="*/ 18431 w 80664"/>
                  <a:gd name="connsiteY39" fmla="*/ 55671 h 60424"/>
                  <a:gd name="connsiteX40" fmla="*/ 22598 w 80664"/>
                  <a:gd name="connsiteY40" fmla="*/ 38705 h 60424"/>
                  <a:gd name="connsiteX41" fmla="*/ 37332 w 80664"/>
                  <a:gd name="connsiteY41" fmla="*/ 28436 h 60424"/>
                  <a:gd name="connsiteX42" fmla="*/ 50131 w 80664"/>
                  <a:gd name="connsiteY42" fmla="*/ 53290 h 60424"/>
                  <a:gd name="connsiteX43" fmla="*/ 50727 w 80664"/>
                  <a:gd name="connsiteY43" fmla="*/ 54927 h 60424"/>
                  <a:gd name="connsiteX44" fmla="*/ 46708 w 80664"/>
                  <a:gd name="connsiteY44" fmla="*/ 57308 h 60424"/>
                  <a:gd name="connsiteX45" fmla="*/ 44476 w 80664"/>
                  <a:gd name="connsiteY45" fmla="*/ 59243 h 60424"/>
                  <a:gd name="connsiteX46" fmla="*/ 45964 w 80664"/>
                  <a:gd name="connsiteY46" fmla="*/ 60434 h 60424"/>
                  <a:gd name="connsiteX47" fmla="*/ 57275 w 80664"/>
                  <a:gd name="connsiteY47" fmla="*/ 60136 h 60424"/>
                  <a:gd name="connsiteX48" fmla="*/ 65907 w 80664"/>
                  <a:gd name="connsiteY48" fmla="*/ 60434 h 60424"/>
                  <a:gd name="connsiteX49" fmla="*/ 67693 w 80664"/>
                  <a:gd name="connsiteY49" fmla="*/ 58648 h 6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664" h="60424">
                    <a:moveTo>
                      <a:pt x="67693" y="58648"/>
                    </a:moveTo>
                    <a:cubicBezTo>
                      <a:pt x="67693" y="57308"/>
                      <a:pt x="66503" y="57308"/>
                      <a:pt x="65610" y="57308"/>
                    </a:cubicBezTo>
                    <a:cubicBezTo>
                      <a:pt x="64121" y="57308"/>
                      <a:pt x="61293" y="57160"/>
                      <a:pt x="59805" y="54332"/>
                    </a:cubicBezTo>
                    <a:lnTo>
                      <a:pt x="44624" y="24864"/>
                    </a:lnTo>
                    <a:lnTo>
                      <a:pt x="44179" y="23822"/>
                    </a:lnTo>
                    <a:cubicBezTo>
                      <a:pt x="44179" y="23822"/>
                      <a:pt x="44179" y="23525"/>
                      <a:pt x="46261" y="22036"/>
                    </a:cubicBezTo>
                    <a:lnTo>
                      <a:pt x="55191" y="15785"/>
                    </a:lnTo>
                    <a:cubicBezTo>
                      <a:pt x="66948" y="7600"/>
                      <a:pt x="72455" y="3730"/>
                      <a:pt x="78706" y="3135"/>
                    </a:cubicBezTo>
                    <a:cubicBezTo>
                      <a:pt x="79599" y="2986"/>
                      <a:pt x="80790" y="2986"/>
                      <a:pt x="80790" y="1200"/>
                    </a:cubicBezTo>
                    <a:cubicBezTo>
                      <a:pt x="80790" y="456"/>
                      <a:pt x="80046" y="10"/>
                      <a:pt x="79599" y="10"/>
                    </a:cubicBezTo>
                    <a:cubicBezTo>
                      <a:pt x="77665" y="10"/>
                      <a:pt x="75432" y="307"/>
                      <a:pt x="73496" y="307"/>
                    </a:cubicBezTo>
                    <a:cubicBezTo>
                      <a:pt x="71115" y="307"/>
                      <a:pt x="65163" y="10"/>
                      <a:pt x="62782" y="10"/>
                    </a:cubicBezTo>
                    <a:cubicBezTo>
                      <a:pt x="62186" y="10"/>
                      <a:pt x="60847" y="10"/>
                      <a:pt x="60847" y="1945"/>
                    </a:cubicBezTo>
                    <a:cubicBezTo>
                      <a:pt x="60847" y="1945"/>
                      <a:pt x="60847" y="2986"/>
                      <a:pt x="62186" y="3135"/>
                    </a:cubicBezTo>
                    <a:cubicBezTo>
                      <a:pt x="63229" y="3284"/>
                      <a:pt x="64419" y="3433"/>
                      <a:pt x="64419" y="4326"/>
                    </a:cubicBezTo>
                    <a:cubicBezTo>
                      <a:pt x="64419" y="5963"/>
                      <a:pt x="61740" y="7898"/>
                      <a:pt x="60549" y="8791"/>
                    </a:cubicBezTo>
                    <a:lnTo>
                      <a:pt x="23640" y="34687"/>
                    </a:lnTo>
                    <a:lnTo>
                      <a:pt x="30634" y="6856"/>
                    </a:lnTo>
                    <a:cubicBezTo>
                      <a:pt x="31378" y="3879"/>
                      <a:pt x="31528" y="3135"/>
                      <a:pt x="38373" y="3135"/>
                    </a:cubicBezTo>
                    <a:cubicBezTo>
                      <a:pt x="39862" y="3135"/>
                      <a:pt x="41053" y="3135"/>
                      <a:pt x="41053" y="1349"/>
                    </a:cubicBezTo>
                    <a:cubicBezTo>
                      <a:pt x="41053" y="456"/>
                      <a:pt x="40458" y="10"/>
                      <a:pt x="39565" y="10"/>
                    </a:cubicBezTo>
                    <a:cubicBezTo>
                      <a:pt x="37035" y="10"/>
                      <a:pt x="30634" y="307"/>
                      <a:pt x="27956" y="307"/>
                    </a:cubicBezTo>
                    <a:cubicBezTo>
                      <a:pt x="26467" y="307"/>
                      <a:pt x="23491" y="307"/>
                      <a:pt x="21854" y="159"/>
                    </a:cubicBezTo>
                    <a:cubicBezTo>
                      <a:pt x="20217" y="159"/>
                      <a:pt x="17984" y="10"/>
                      <a:pt x="16347" y="10"/>
                    </a:cubicBezTo>
                    <a:cubicBezTo>
                      <a:pt x="15752" y="10"/>
                      <a:pt x="14413" y="10"/>
                      <a:pt x="14413" y="1945"/>
                    </a:cubicBezTo>
                    <a:cubicBezTo>
                      <a:pt x="14413" y="3135"/>
                      <a:pt x="15454" y="3135"/>
                      <a:pt x="17389" y="3135"/>
                    </a:cubicBezTo>
                    <a:cubicBezTo>
                      <a:pt x="18877" y="3135"/>
                      <a:pt x="19175" y="3135"/>
                      <a:pt x="20812" y="3284"/>
                    </a:cubicBezTo>
                    <a:cubicBezTo>
                      <a:pt x="22598" y="3433"/>
                      <a:pt x="22747" y="3730"/>
                      <a:pt x="22747" y="4623"/>
                    </a:cubicBezTo>
                    <a:cubicBezTo>
                      <a:pt x="22747" y="4623"/>
                      <a:pt x="22747" y="5219"/>
                      <a:pt x="22300" y="6558"/>
                    </a:cubicBezTo>
                    <a:lnTo>
                      <a:pt x="10543" y="53588"/>
                    </a:lnTo>
                    <a:cubicBezTo>
                      <a:pt x="9948" y="56564"/>
                      <a:pt x="9650" y="57308"/>
                      <a:pt x="2804" y="57308"/>
                    </a:cubicBezTo>
                    <a:cubicBezTo>
                      <a:pt x="1167" y="57308"/>
                      <a:pt x="125" y="57308"/>
                      <a:pt x="125" y="59243"/>
                    </a:cubicBezTo>
                    <a:cubicBezTo>
                      <a:pt x="125" y="59243"/>
                      <a:pt x="125" y="60434"/>
                      <a:pt x="1613" y="60434"/>
                    </a:cubicBezTo>
                    <a:cubicBezTo>
                      <a:pt x="4143" y="60434"/>
                      <a:pt x="10543" y="60136"/>
                      <a:pt x="13073" y="60136"/>
                    </a:cubicBezTo>
                    <a:cubicBezTo>
                      <a:pt x="14561" y="60136"/>
                      <a:pt x="17687" y="60136"/>
                      <a:pt x="19175" y="60136"/>
                    </a:cubicBezTo>
                    <a:cubicBezTo>
                      <a:pt x="20961" y="60285"/>
                      <a:pt x="23193" y="60434"/>
                      <a:pt x="24830" y="60434"/>
                    </a:cubicBezTo>
                    <a:cubicBezTo>
                      <a:pt x="25426" y="60434"/>
                      <a:pt x="26765" y="60434"/>
                      <a:pt x="26765" y="58499"/>
                    </a:cubicBezTo>
                    <a:cubicBezTo>
                      <a:pt x="26765" y="57308"/>
                      <a:pt x="25575" y="57308"/>
                      <a:pt x="23938" y="57308"/>
                    </a:cubicBezTo>
                    <a:cubicBezTo>
                      <a:pt x="23938" y="57308"/>
                      <a:pt x="22152" y="57308"/>
                      <a:pt x="20514" y="57011"/>
                    </a:cubicBezTo>
                    <a:cubicBezTo>
                      <a:pt x="18431" y="56862"/>
                      <a:pt x="18431" y="56564"/>
                      <a:pt x="18431" y="55671"/>
                    </a:cubicBezTo>
                    <a:cubicBezTo>
                      <a:pt x="18431" y="55076"/>
                      <a:pt x="19324" y="51802"/>
                      <a:pt x="22598" y="38705"/>
                    </a:cubicBezTo>
                    <a:lnTo>
                      <a:pt x="37332" y="28436"/>
                    </a:lnTo>
                    <a:lnTo>
                      <a:pt x="50131" y="53290"/>
                    </a:lnTo>
                    <a:cubicBezTo>
                      <a:pt x="50727" y="54481"/>
                      <a:pt x="50727" y="54481"/>
                      <a:pt x="50727" y="54927"/>
                    </a:cubicBezTo>
                    <a:cubicBezTo>
                      <a:pt x="50727" y="57011"/>
                      <a:pt x="48345" y="57308"/>
                      <a:pt x="46708" y="57308"/>
                    </a:cubicBezTo>
                    <a:cubicBezTo>
                      <a:pt x="45666" y="57308"/>
                      <a:pt x="44476" y="57308"/>
                      <a:pt x="44476" y="59243"/>
                    </a:cubicBezTo>
                    <a:cubicBezTo>
                      <a:pt x="44476" y="59243"/>
                      <a:pt x="44476" y="60434"/>
                      <a:pt x="45964" y="60434"/>
                    </a:cubicBezTo>
                    <a:cubicBezTo>
                      <a:pt x="48345" y="60434"/>
                      <a:pt x="54745" y="60136"/>
                      <a:pt x="57275" y="60136"/>
                    </a:cubicBezTo>
                    <a:cubicBezTo>
                      <a:pt x="59953" y="60136"/>
                      <a:pt x="63377" y="60434"/>
                      <a:pt x="65907" y="60434"/>
                    </a:cubicBezTo>
                    <a:cubicBezTo>
                      <a:pt x="67097" y="60434"/>
                      <a:pt x="67693" y="59838"/>
                      <a:pt x="67693" y="58648"/>
                    </a:cubicBezTo>
                    <a:close/>
                  </a:path>
                </a:pathLst>
              </a:custGeom>
              <a:solidFill>
                <a:srgbClr val="000000"/>
              </a:solidFill>
              <a:ln w="12700" cap="flat">
                <a:noFill/>
                <a:prstDash val="solid"/>
                <a:miter/>
              </a:ln>
            </p:spPr>
            <p:txBody>
              <a:bodyPr rtlCol="0" anchor="ctr"/>
              <a:lstStyle/>
              <a:p>
                <a:endParaRPr lang="en-AE"/>
              </a:p>
            </p:txBody>
          </p:sp>
          <p:sp>
            <p:nvSpPr>
              <p:cNvPr id="64" name="Freeform: Shape 63">
                <a:extLst>
                  <a:ext uri="{FF2B5EF4-FFF2-40B4-BE49-F238E27FC236}">
                    <a16:creationId xmlns:a16="http://schemas.microsoft.com/office/drawing/2014/main" id="{E85FD314-16DB-99B4-607B-908D0917C861}"/>
                  </a:ext>
                </a:extLst>
              </p:cNvPr>
              <p:cNvSpPr/>
              <p:nvPr/>
            </p:nvSpPr>
            <p:spPr>
              <a:xfrm>
                <a:off x="13616206" y="2588772"/>
                <a:ext cx="29765" cy="126652"/>
              </a:xfrm>
              <a:custGeom>
                <a:avLst/>
                <a:gdLst>
                  <a:gd name="connsiteX0" fmla="*/ 29908 w 29765"/>
                  <a:gd name="connsiteY0" fmla="*/ 125322 h 126652"/>
                  <a:gd name="connsiteX1" fmla="*/ 27675 w 29765"/>
                  <a:gd name="connsiteY1" fmla="*/ 122494 h 126652"/>
                  <a:gd name="connsiteX2" fmla="*/ 7584 w 29765"/>
                  <a:gd name="connsiteY2" fmla="*/ 63261 h 126652"/>
                  <a:gd name="connsiteX3" fmla="*/ 28271 w 29765"/>
                  <a:gd name="connsiteY3" fmla="*/ 3432 h 126652"/>
                  <a:gd name="connsiteX4" fmla="*/ 29908 w 29765"/>
                  <a:gd name="connsiteY4" fmla="*/ 1349 h 126652"/>
                  <a:gd name="connsiteX5" fmla="*/ 28568 w 29765"/>
                  <a:gd name="connsiteY5" fmla="*/ 9 h 126652"/>
                  <a:gd name="connsiteX6" fmla="*/ 8179 w 29765"/>
                  <a:gd name="connsiteY6" fmla="*/ 24715 h 126652"/>
                  <a:gd name="connsiteX7" fmla="*/ 142 w 29765"/>
                  <a:gd name="connsiteY7" fmla="*/ 63261 h 126652"/>
                  <a:gd name="connsiteX8" fmla="*/ 8625 w 29765"/>
                  <a:gd name="connsiteY8" fmla="*/ 102849 h 126652"/>
                  <a:gd name="connsiteX9" fmla="*/ 28568 w 29765"/>
                  <a:gd name="connsiteY9" fmla="*/ 126662 h 126652"/>
                  <a:gd name="connsiteX10" fmla="*/ 29908 w 29765"/>
                  <a:gd name="connsiteY10" fmla="*/ 125322 h 12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65" h="126652">
                    <a:moveTo>
                      <a:pt x="29908" y="125322"/>
                    </a:moveTo>
                    <a:cubicBezTo>
                      <a:pt x="29908" y="124876"/>
                      <a:pt x="29908" y="124727"/>
                      <a:pt x="27675" y="122494"/>
                    </a:cubicBezTo>
                    <a:cubicBezTo>
                      <a:pt x="11751" y="106570"/>
                      <a:pt x="7584" y="82757"/>
                      <a:pt x="7584" y="63261"/>
                    </a:cubicBezTo>
                    <a:cubicBezTo>
                      <a:pt x="7584" y="41383"/>
                      <a:pt x="12495" y="19357"/>
                      <a:pt x="28271" y="3432"/>
                    </a:cubicBezTo>
                    <a:cubicBezTo>
                      <a:pt x="29908" y="1944"/>
                      <a:pt x="29908" y="1795"/>
                      <a:pt x="29908" y="1349"/>
                    </a:cubicBezTo>
                    <a:cubicBezTo>
                      <a:pt x="29908" y="456"/>
                      <a:pt x="29461" y="9"/>
                      <a:pt x="28568" y="9"/>
                    </a:cubicBezTo>
                    <a:cubicBezTo>
                      <a:pt x="27378" y="9"/>
                      <a:pt x="15769" y="8641"/>
                      <a:pt x="8179" y="24715"/>
                    </a:cubicBezTo>
                    <a:cubicBezTo>
                      <a:pt x="1779" y="38704"/>
                      <a:pt x="142" y="52694"/>
                      <a:pt x="142" y="63261"/>
                    </a:cubicBezTo>
                    <a:cubicBezTo>
                      <a:pt x="142" y="73232"/>
                      <a:pt x="1630" y="88562"/>
                      <a:pt x="8625" y="102849"/>
                    </a:cubicBezTo>
                    <a:cubicBezTo>
                      <a:pt x="16364" y="118327"/>
                      <a:pt x="27378" y="126662"/>
                      <a:pt x="28568" y="126662"/>
                    </a:cubicBezTo>
                    <a:cubicBezTo>
                      <a:pt x="29461" y="126662"/>
                      <a:pt x="29908" y="126215"/>
                      <a:pt x="29908" y="125322"/>
                    </a:cubicBezTo>
                    <a:close/>
                  </a:path>
                </a:pathLst>
              </a:custGeom>
              <a:solidFill>
                <a:srgbClr val="000000"/>
              </a:solidFill>
              <a:ln w="12618" cap="flat">
                <a:noFill/>
                <a:prstDash val="solid"/>
                <a:miter/>
              </a:ln>
            </p:spPr>
            <p:txBody>
              <a:bodyPr rtlCol="0" anchor="ctr"/>
              <a:lstStyle/>
              <a:p>
                <a:endParaRPr lang="en-AE"/>
              </a:p>
            </p:txBody>
          </p:sp>
          <p:sp>
            <p:nvSpPr>
              <p:cNvPr id="66" name="Freeform: Shape 65">
                <a:extLst>
                  <a:ext uri="{FF2B5EF4-FFF2-40B4-BE49-F238E27FC236}">
                    <a16:creationId xmlns:a16="http://schemas.microsoft.com/office/drawing/2014/main" id="{95884AEC-CF17-34EA-9D81-96170DF1E1FE}"/>
                  </a:ext>
                </a:extLst>
              </p:cNvPr>
              <p:cNvSpPr/>
              <p:nvPr/>
            </p:nvSpPr>
            <p:spPr>
              <a:xfrm>
                <a:off x="13658441" y="2597256"/>
                <a:ext cx="90338" cy="86468"/>
              </a:xfrm>
              <a:custGeom>
                <a:avLst/>
                <a:gdLst>
                  <a:gd name="connsiteX0" fmla="*/ 90486 w 90338"/>
                  <a:gd name="connsiteY0" fmla="*/ 19208 h 86468"/>
                  <a:gd name="connsiteX1" fmla="*/ 65483 w 90338"/>
                  <a:gd name="connsiteY1" fmla="*/ 9 h 86468"/>
                  <a:gd name="connsiteX2" fmla="*/ 24556 w 90338"/>
                  <a:gd name="connsiteY2" fmla="*/ 9 h 86468"/>
                  <a:gd name="connsiteX3" fmla="*/ 20835 w 90338"/>
                  <a:gd name="connsiteY3" fmla="*/ 2539 h 86468"/>
                  <a:gd name="connsiteX4" fmla="*/ 24407 w 90338"/>
                  <a:gd name="connsiteY4" fmla="*/ 4027 h 86468"/>
                  <a:gd name="connsiteX5" fmla="*/ 29914 w 90338"/>
                  <a:gd name="connsiteY5" fmla="*/ 4176 h 86468"/>
                  <a:gd name="connsiteX6" fmla="*/ 32592 w 90338"/>
                  <a:gd name="connsiteY6" fmla="*/ 6260 h 86468"/>
                  <a:gd name="connsiteX7" fmla="*/ 32146 w 90338"/>
                  <a:gd name="connsiteY7" fmla="*/ 8641 h 86468"/>
                  <a:gd name="connsiteX8" fmla="*/ 15180 w 90338"/>
                  <a:gd name="connsiteY8" fmla="*/ 76655 h 86468"/>
                  <a:gd name="connsiteX9" fmla="*/ 3720 w 90338"/>
                  <a:gd name="connsiteY9" fmla="*/ 82608 h 86468"/>
                  <a:gd name="connsiteX10" fmla="*/ 148 w 90338"/>
                  <a:gd name="connsiteY10" fmla="*/ 84989 h 86468"/>
                  <a:gd name="connsiteX11" fmla="*/ 2083 w 90338"/>
                  <a:gd name="connsiteY11" fmla="*/ 86478 h 86468"/>
                  <a:gd name="connsiteX12" fmla="*/ 18156 w 90338"/>
                  <a:gd name="connsiteY12" fmla="*/ 86031 h 86468"/>
                  <a:gd name="connsiteX13" fmla="*/ 26193 w 90338"/>
                  <a:gd name="connsiteY13" fmla="*/ 86180 h 86468"/>
                  <a:gd name="connsiteX14" fmla="*/ 34378 w 90338"/>
                  <a:gd name="connsiteY14" fmla="*/ 86478 h 86468"/>
                  <a:gd name="connsiteX15" fmla="*/ 36908 w 90338"/>
                  <a:gd name="connsiteY15" fmla="*/ 83948 h 86468"/>
                  <a:gd name="connsiteX16" fmla="*/ 33485 w 90338"/>
                  <a:gd name="connsiteY16" fmla="*/ 82608 h 86468"/>
                  <a:gd name="connsiteX17" fmla="*/ 25151 w 90338"/>
                  <a:gd name="connsiteY17" fmla="*/ 80227 h 86468"/>
                  <a:gd name="connsiteX18" fmla="*/ 25598 w 90338"/>
                  <a:gd name="connsiteY18" fmla="*/ 78143 h 86468"/>
                  <a:gd name="connsiteX19" fmla="*/ 33485 w 90338"/>
                  <a:gd name="connsiteY19" fmla="*/ 46443 h 86468"/>
                  <a:gd name="connsiteX20" fmla="*/ 54917 w 90338"/>
                  <a:gd name="connsiteY20" fmla="*/ 46443 h 86468"/>
                  <a:gd name="connsiteX21" fmla="*/ 90486 w 90338"/>
                  <a:gd name="connsiteY21" fmla="*/ 19208 h 86468"/>
                  <a:gd name="connsiteX22" fmla="*/ 78729 w 90338"/>
                  <a:gd name="connsiteY22" fmla="*/ 16082 h 86468"/>
                  <a:gd name="connsiteX23" fmla="*/ 71288 w 90338"/>
                  <a:gd name="connsiteY23" fmla="*/ 36472 h 86468"/>
                  <a:gd name="connsiteX24" fmla="*/ 51791 w 90338"/>
                  <a:gd name="connsiteY24" fmla="*/ 43169 h 86468"/>
                  <a:gd name="connsiteX25" fmla="*/ 33932 w 90338"/>
                  <a:gd name="connsiteY25" fmla="*/ 43169 h 86468"/>
                  <a:gd name="connsiteX26" fmla="*/ 42564 w 90338"/>
                  <a:gd name="connsiteY26" fmla="*/ 8790 h 86468"/>
                  <a:gd name="connsiteX27" fmla="*/ 49410 w 90338"/>
                  <a:gd name="connsiteY27" fmla="*/ 4027 h 86468"/>
                  <a:gd name="connsiteX28" fmla="*/ 61465 w 90338"/>
                  <a:gd name="connsiteY28" fmla="*/ 4027 h 86468"/>
                  <a:gd name="connsiteX29" fmla="*/ 78729 w 90338"/>
                  <a:gd name="connsiteY29" fmla="*/ 16082 h 8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38" h="86468">
                    <a:moveTo>
                      <a:pt x="90486" y="19208"/>
                    </a:moveTo>
                    <a:cubicBezTo>
                      <a:pt x="90486" y="9385"/>
                      <a:pt x="82152" y="9"/>
                      <a:pt x="65483" y="9"/>
                    </a:cubicBezTo>
                    <a:lnTo>
                      <a:pt x="24556" y="9"/>
                    </a:lnTo>
                    <a:cubicBezTo>
                      <a:pt x="22174" y="9"/>
                      <a:pt x="20835" y="9"/>
                      <a:pt x="20835" y="2539"/>
                    </a:cubicBezTo>
                    <a:cubicBezTo>
                      <a:pt x="20835" y="4027"/>
                      <a:pt x="21877" y="4027"/>
                      <a:pt x="24407" y="4027"/>
                    </a:cubicBezTo>
                    <a:cubicBezTo>
                      <a:pt x="26044" y="4027"/>
                      <a:pt x="28425" y="4176"/>
                      <a:pt x="29914" y="4176"/>
                    </a:cubicBezTo>
                    <a:cubicBezTo>
                      <a:pt x="31848" y="4474"/>
                      <a:pt x="32592" y="4920"/>
                      <a:pt x="32592" y="6260"/>
                    </a:cubicBezTo>
                    <a:cubicBezTo>
                      <a:pt x="32592" y="6706"/>
                      <a:pt x="32592" y="7153"/>
                      <a:pt x="32146" y="8641"/>
                    </a:cubicBezTo>
                    <a:lnTo>
                      <a:pt x="15180" y="76655"/>
                    </a:lnTo>
                    <a:cubicBezTo>
                      <a:pt x="13989" y="81566"/>
                      <a:pt x="13691" y="82608"/>
                      <a:pt x="3720" y="82608"/>
                    </a:cubicBezTo>
                    <a:cubicBezTo>
                      <a:pt x="1487" y="82608"/>
                      <a:pt x="148" y="82608"/>
                      <a:pt x="148" y="84989"/>
                    </a:cubicBezTo>
                    <a:cubicBezTo>
                      <a:pt x="148" y="86478"/>
                      <a:pt x="1636" y="86478"/>
                      <a:pt x="2083" y="86478"/>
                    </a:cubicBezTo>
                    <a:lnTo>
                      <a:pt x="18156" y="86031"/>
                    </a:lnTo>
                    <a:lnTo>
                      <a:pt x="26193" y="86180"/>
                    </a:lnTo>
                    <a:cubicBezTo>
                      <a:pt x="29021" y="86180"/>
                      <a:pt x="31848" y="86478"/>
                      <a:pt x="34378" y="86478"/>
                    </a:cubicBezTo>
                    <a:cubicBezTo>
                      <a:pt x="35271" y="86478"/>
                      <a:pt x="36908" y="86478"/>
                      <a:pt x="36908" y="83948"/>
                    </a:cubicBezTo>
                    <a:cubicBezTo>
                      <a:pt x="36908" y="82608"/>
                      <a:pt x="35867" y="82608"/>
                      <a:pt x="33485" y="82608"/>
                    </a:cubicBezTo>
                    <a:cubicBezTo>
                      <a:pt x="28723" y="82608"/>
                      <a:pt x="25151" y="82608"/>
                      <a:pt x="25151" y="80227"/>
                    </a:cubicBezTo>
                    <a:cubicBezTo>
                      <a:pt x="25151" y="79483"/>
                      <a:pt x="25449" y="78888"/>
                      <a:pt x="25598" y="78143"/>
                    </a:cubicBezTo>
                    <a:lnTo>
                      <a:pt x="33485" y="46443"/>
                    </a:lnTo>
                    <a:lnTo>
                      <a:pt x="54917" y="46443"/>
                    </a:lnTo>
                    <a:cubicBezTo>
                      <a:pt x="72925" y="46443"/>
                      <a:pt x="90486" y="33346"/>
                      <a:pt x="90486" y="19208"/>
                    </a:cubicBezTo>
                    <a:close/>
                    <a:moveTo>
                      <a:pt x="78729" y="16082"/>
                    </a:moveTo>
                    <a:cubicBezTo>
                      <a:pt x="78729" y="21142"/>
                      <a:pt x="76199" y="32007"/>
                      <a:pt x="71288" y="36472"/>
                    </a:cubicBezTo>
                    <a:cubicBezTo>
                      <a:pt x="64888" y="42127"/>
                      <a:pt x="57298" y="43169"/>
                      <a:pt x="51791" y="43169"/>
                    </a:cubicBezTo>
                    <a:lnTo>
                      <a:pt x="33932" y="43169"/>
                    </a:lnTo>
                    <a:lnTo>
                      <a:pt x="42564" y="8790"/>
                    </a:lnTo>
                    <a:cubicBezTo>
                      <a:pt x="43606" y="4325"/>
                      <a:pt x="43903" y="4027"/>
                      <a:pt x="49410" y="4027"/>
                    </a:cubicBezTo>
                    <a:lnTo>
                      <a:pt x="61465" y="4027"/>
                    </a:lnTo>
                    <a:cubicBezTo>
                      <a:pt x="72032" y="4027"/>
                      <a:pt x="78729" y="7450"/>
                      <a:pt x="78729" y="16082"/>
                    </a:cubicBezTo>
                    <a:close/>
                  </a:path>
                </a:pathLst>
              </a:custGeom>
              <a:solidFill>
                <a:srgbClr val="000000"/>
              </a:solidFill>
              <a:ln w="12700" cap="flat">
                <a:noFill/>
                <a:prstDash val="solid"/>
                <a:miter/>
              </a:ln>
            </p:spPr>
            <p:txBody>
              <a:bodyPr rtlCol="0" anchor="ctr"/>
              <a:lstStyle/>
              <a:p>
                <a:endParaRPr lang="en-AE"/>
              </a:p>
            </p:txBody>
          </p:sp>
          <p:sp>
            <p:nvSpPr>
              <p:cNvPr id="67" name="Freeform: Shape 66">
                <a:extLst>
                  <a:ext uri="{FF2B5EF4-FFF2-40B4-BE49-F238E27FC236}">
                    <a16:creationId xmlns:a16="http://schemas.microsoft.com/office/drawing/2014/main" id="{69B24C5F-C8A1-D35D-C524-038B96187A4B}"/>
                  </a:ext>
                </a:extLst>
              </p:cNvPr>
              <p:cNvSpPr/>
              <p:nvPr/>
            </p:nvSpPr>
            <p:spPr>
              <a:xfrm>
                <a:off x="13744278" y="2643913"/>
                <a:ext cx="32146" cy="58786"/>
              </a:xfrm>
              <a:custGeom>
                <a:avLst/>
                <a:gdLst>
                  <a:gd name="connsiteX0" fmla="*/ 32296 w 32146"/>
                  <a:gd name="connsiteY0" fmla="*/ 58797 h 58786"/>
                  <a:gd name="connsiteX1" fmla="*/ 32296 w 32146"/>
                  <a:gd name="connsiteY1" fmla="*/ 55671 h 58786"/>
                  <a:gd name="connsiteX2" fmla="*/ 29022 w 32146"/>
                  <a:gd name="connsiteY2" fmla="*/ 55671 h 58786"/>
                  <a:gd name="connsiteX3" fmla="*/ 20093 w 32146"/>
                  <a:gd name="connsiteY3" fmla="*/ 51504 h 58786"/>
                  <a:gd name="connsiteX4" fmla="*/ 20093 w 32146"/>
                  <a:gd name="connsiteY4" fmla="*/ 2540 h 58786"/>
                  <a:gd name="connsiteX5" fmla="*/ 17414 w 32146"/>
                  <a:gd name="connsiteY5" fmla="*/ 10 h 58786"/>
                  <a:gd name="connsiteX6" fmla="*/ 149 w 32146"/>
                  <a:gd name="connsiteY6" fmla="*/ 5665 h 58786"/>
                  <a:gd name="connsiteX7" fmla="*/ 149 w 32146"/>
                  <a:gd name="connsiteY7" fmla="*/ 8790 h 58786"/>
                  <a:gd name="connsiteX8" fmla="*/ 12949 w 32146"/>
                  <a:gd name="connsiteY8" fmla="*/ 6409 h 58786"/>
                  <a:gd name="connsiteX9" fmla="*/ 12949 w 32146"/>
                  <a:gd name="connsiteY9" fmla="*/ 51504 h 58786"/>
                  <a:gd name="connsiteX10" fmla="*/ 4168 w 32146"/>
                  <a:gd name="connsiteY10" fmla="*/ 55671 h 58786"/>
                  <a:gd name="connsiteX11" fmla="*/ 745 w 32146"/>
                  <a:gd name="connsiteY11" fmla="*/ 55671 h 58786"/>
                  <a:gd name="connsiteX12" fmla="*/ 745 w 32146"/>
                  <a:gd name="connsiteY12" fmla="*/ 58797 h 58786"/>
                  <a:gd name="connsiteX13" fmla="*/ 16521 w 32146"/>
                  <a:gd name="connsiteY13" fmla="*/ 58499 h 5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46" h="58786">
                    <a:moveTo>
                      <a:pt x="32296" y="58797"/>
                    </a:moveTo>
                    <a:lnTo>
                      <a:pt x="32296" y="55671"/>
                    </a:lnTo>
                    <a:lnTo>
                      <a:pt x="29022" y="55671"/>
                    </a:lnTo>
                    <a:cubicBezTo>
                      <a:pt x="20093" y="55671"/>
                      <a:pt x="20093" y="54481"/>
                      <a:pt x="20093" y="51504"/>
                    </a:cubicBezTo>
                    <a:lnTo>
                      <a:pt x="20093" y="2540"/>
                    </a:lnTo>
                    <a:cubicBezTo>
                      <a:pt x="20093" y="159"/>
                      <a:pt x="19944" y="10"/>
                      <a:pt x="17414" y="10"/>
                    </a:cubicBezTo>
                    <a:cubicBezTo>
                      <a:pt x="11758" y="5516"/>
                      <a:pt x="3721" y="5665"/>
                      <a:pt x="149" y="5665"/>
                    </a:cubicBezTo>
                    <a:lnTo>
                      <a:pt x="149" y="8790"/>
                    </a:lnTo>
                    <a:cubicBezTo>
                      <a:pt x="2233" y="8790"/>
                      <a:pt x="8037" y="8790"/>
                      <a:pt x="12949" y="6409"/>
                    </a:cubicBezTo>
                    <a:lnTo>
                      <a:pt x="12949" y="51504"/>
                    </a:lnTo>
                    <a:cubicBezTo>
                      <a:pt x="12949" y="54481"/>
                      <a:pt x="12949" y="55671"/>
                      <a:pt x="4168" y="55671"/>
                    </a:cubicBezTo>
                    <a:lnTo>
                      <a:pt x="745" y="55671"/>
                    </a:lnTo>
                    <a:lnTo>
                      <a:pt x="745" y="58797"/>
                    </a:lnTo>
                    <a:lnTo>
                      <a:pt x="16521" y="58499"/>
                    </a:lnTo>
                    <a:close/>
                  </a:path>
                </a:pathLst>
              </a:custGeom>
              <a:solidFill>
                <a:srgbClr val="000000"/>
              </a:solidFill>
              <a:ln w="12700" cap="flat">
                <a:noFill/>
                <a:prstDash val="solid"/>
                <a:miter/>
              </a:ln>
            </p:spPr>
            <p:txBody>
              <a:bodyPr rtlCol="0" anchor="ctr"/>
              <a:lstStyle/>
              <a:p>
                <a:endParaRPr lang="en-AE"/>
              </a:p>
            </p:txBody>
          </p:sp>
          <p:sp>
            <p:nvSpPr>
              <p:cNvPr id="68" name="Freeform: Shape 67">
                <a:extLst>
                  <a:ext uri="{FF2B5EF4-FFF2-40B4-BE49-F238E27FC236}">
                    <a16:creationId xmlns:a16="http://schemas.microsoft.com/office/drawing/2014/main" id="{2587E1D6-FFC2-A98E-3D0A-589CAF56A113}"/>
                  </a:ext>
                </a:extLst>
              </p:cNvPr>
              <p:cNvSpPr/>
              <p:nvPr/>
            </p:nvSpPr>
            <p:spPr>
              <a:xfrm>
                <a:off x="13798669" y="2588772"/>
                <a:ext cx="79622" cy="126652"/>
              </a:xfrm>
              <a:custGeom>
                <a:avLst/>
                <a:gdLst>
                  <a:gd name="connsiteX0" fmla="*/ 29928 w 79622"/>
                  <a:gd name="connsiteY0" fmla="*/ 63261 h 126652"/>
                  <a:gd name="connsiteX1" fmla="*/ 21445 w 79622"/>
                  <a:gd name="connsiteY1" fmla="*/ 23822 h 126652"/>
                  <a:gd name="connsiteX2" fmla="*/ 1502 w 79622"/>
                  <a:gd name="connsiteY2" fmla="*/ 9 h 126652"/>
                  <a:gd name="connsiteX3" fmla="*/ 162 w 79622"/>
                  <a:gd name="connsiteY3" fmla="*/ 1349 h 126652"/>
                  <a:gd name="connsiteX4" fmla="*/ 2544 w 79622"/>
                  <a:gd name="connsiteY4" fmla="*/ 4325 h 126652"/>
                  <a:gd name="connsiteX5" fmla="*/ 22487 w 79622"/>
                  <a:gd name="connsiteY5" fmla="*/ 63261 h 126652"/>
                  <a:gd name="connsiteX6" fmla="*/ 1800 w 79622"/>
                  <a:gd name="connsiteY6" fmla="*/ 123239 h 126652"/>
                  <a:gd name="connsiteX7" fmla="*/ 162 w 79622"/>
                  <a:gd name="connsiteY7" fmla="*/ 125322 h 126652"/>
                  <a:gd name="connsiteX8" fmla="*/ 1502 w 79622"/>
                  <a:gd name="connsiteY8" fmla="*/ 126662 h 126652"/>
                  <a:gd name="connsiteX9" fmla="*/ 21891 w 79622"/>
                  <a:gd name="connsiteY9" fmla="*/ 101956 h 126652"/>
                  <a:gd name="connsiteX10" fmla="*/ 29928 w 79622"/>
                  <a:gd name="connsiteY10" fmla="*/ 63261 h 126652"/>
                  <a:gd name="connsiteX11" fmla="*/ 79785 w 79622"/>
                  <a:gd name="connsiteY11" fmla="*/ 63261 h 126652"/>
                  <a:gd name="connsiteX12" fmla="*/ 71302 w 79622"/>
                  <a:gd name="connsiteY12" fmla="*/ 23822 h 126652"/>
                  <a:gd name="connsiteX13" fmla="*/ 51359 w 79622"/>
                  <a:gd name="connsiteY13" fmla="*/ 9 h 126652"/>
                  <a:gd name="connsiteX14" fmla="*/ 50020 w 79622"/>
                  <a:gd name="connsiteY14" fmla="*/ 1349 h 126652"/>
                  <a:gd name="connsiteX15" fmla="*/ 52401 w 79622"/>
                  <a:gd name="connsiteY15" fmla="*/ 4325 h 126652"/>
                  <a:gd name="connsiteX16" fmla="*/ 72344 w 79622"/>
                  <a:gd name="connsiteY16" fmla="*/ 63261 h 126652"/>
                  <a:gd name="connsiteX17" fmla="*/ 51657 w 79622"/>
                  <a:gd name="connsiteY17" fmla="*/ 123239 h 126652"/>
                  <a:gd name="connsiteX18" fmla="*/ 50020 w 79622"/>
                  <a:gd name="connsiteY18" fmla="*/ 125322 h 126652"/>
                  <a:gd name="connsiteX19" fmla="*/ 51359 w 79622"/>
                  <a:gd name="connsiteY19" fmla="*/ 126662 h 126652"/>
                  <a:gd name="connsiteX20" fmla="*/ 71749 w 79622"/>
                  <a:gd name="connsiteY20" fmla="*/ 101956 h 126652"/>
                  <a:gd name="connsiteX21" fmla="*/ 79785 w 79622"/>
                  <a:gd name="connsiteY21" fmla="*/ 63261 h 12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622" h="126652">
                    <a:moveTo>
                      <a:pt x="29928" y="63261"/>
                    </a:moveTo>
                    <a:cubicBezTo>
                      <a:pt x="29928" y="53438"/>
                      <a:pt x="28440" y="38109"/>
                      <a:pt x="21445" y="23822"/>
                    </a:cubicBezTo>
                    <a:cubicBezTo>
                      <a:pt x="13706" y="8344"/>
                      <a:pt x="2692" y="9"/>
                      <a:pt x="1502" y="9"/>
                    </a:cubicBezTo>
                    <a:cubicBezTo>
                      <a:pt x="758" y="9"/>
                      <a:pt x="162" y="604"/>
                      <a:pt x="162" y="1349"/>
                    </a:cubicBezTo>
                    <a:cubicBezTo>
                      <a:pt x="162" y="1795"/>
                      <a:pt x="162" y="1944"/>
                      <a:pt x="2544" y="4325"/>
                    </a:cubicBezTo>
                    <a:cubicBezTo>
                      <a:pt x="15194" y="16827"/>
                      <a:pt x="22487" y="36918"/>
                      <a:pt x="22487" y="63261"/>
                    </a:cubicBezTo>
                    <a:cubicBezTo>
                      <a:pt x="22487" y="84990"/>
                      <a:pt x="17724" y="107165"/>
                      <a:pt x="1800" y="123239"/>
                    </a:cubicBezTo>
                    <a:cubicBezTo>
                      <a:pt x="162" y="124727"/>
                      <a:pt x="162" y="124876"/>
                      <a:pt x="162" y="125322"/>
                    </a:cubicBezTo>
                    <a:cubicBezTo>
                      <a:pt x="162" y="126066"/>
                      <a:pt x="758" y="126662"/>
                      <a:pt x="1502" y="126662"/>
                    </a:cubicBezTo>
                    <a:cubicBezTo>
                      <a:pt x="2692" y="126662"/>
                      <a:pt x="14301" y="118030"/>
                      <a:pt x="21891" y="101956"/>
                    </a:cubicBezTo>
                    <a:cubicBezTo>
                      <a:pt x="28291" y="87966"/>
                      <a:pt x="29928" y="73977"/>
                      <a:pt x="29928" y="63261"/>
                    </a:cubicBezTo>
                    <a:close/>
                    <a:moveTo>
                      <a:pt x="79785" y="63261"/>
                    </a:moveTo>
                    <a:cubicBezTo>
                      <a:pt x="79785" y="53438"/>
                      <a:pt x="78297" y="38109"/>
                      <a:pt x="71302" y="23822"/>
                    </a:cubicBezTo>
                    <a:cubicBezTo>
                      <a:pt x="63563" y="8344"/>
                      <a:pt x="52550" y="9"/>
                      <a:pt x="51359" y="9"/>
                    </a:cubicBezTo>
                    <a:cubicBezTo>
                      <a:pt x="50615" y="9"/>
                      <a:pt x="50020" y="604"/>
                      <a:pt x="50020" y="1349"/>
                    </a:cubicBezTo>
                    <a:cubicBezTo>
                      <a:pt x="50020" y="1795"/>
                      <a:pt x="50020" y="1944"/>
                      <a:pt x="52401" y="4325"/>
                    </a:cubicBezTo>
                    <a:cubicBezTo>
                      <a:pt x="65051" y="16827"/>
                      <a:pt x="72344" y="36918"/>
                      <a:pt x="72344" y="63261"/>
                    </a:cubicBezTo>
                    <a:cubicBezTo>
                      <a:pt x="72344" y="84990"/>
                      <a:pt x="67581" y="107165"/>
                      <a:pt x="51657" y="123239"/>
                    </a:cubicBezTo>
                    <a:cubicBezTo>
                      <a:pt x="50020" y="124727"/>
                      <a:pt x="50020" y="124876"/>
                      <a:pt x="50020" y="125322"/>
                    </a:cubicBezTo>
                    <a:cubicBezTo>
                      <a:pt x="50020" y="126066"/>
                      <a:pt x="50615" y="126662"/>
                      <a:pt x="51359" y="126662"/>
                    </a:cubicBezTo>
                    <a:cubicBezTo>
                      <a:pt x="52550" y="126662"/>
                      <a:pt x="64158" y="118030"/>
                      <a:pt x="71749" y="101956"/>
                    </a:cubicBezTo>
                    <a:cubicBezTo>
                      <a:pt x="78148" y="87966"/>
                      <a:pt x="79785" y="73977"/>
                      <a:pt x="79785" y="63261"/>
                    </a:cubicBezTo>
                    <a:close/>
                  </a:path>
                </a:pathLst>
              </a:custGeom>
              <a:solidFill>
                <a:srgbClr val="000000"/>
              </a:solidFill>
              <a:ln w="12618" cap="flat">
                <a:noFill/>
                <a:prstDash val="solid"/>
                <a:miter/>
              </a:ln>
            </p:spPr>
            <p:txBody>
              <a:bodyPr rtlCol="0" anchor="ctr"/>
              <a:lstStyle/>
              <a:p>
                <a:endParaRPr lang="en-AE"/>
              </a:p>
            </p:txBody>
          </p:sp>
        </p:grpSp>
        <p:cxnSp>
          <p:nvCxnSpPr>
            <p:cNvPr id="83" name="Straight Arrow Connector 82">
              <a:extLst>
                <a:ext uri="{FF2B5EF4-FFF2-40B4-BE49-F238E27FC236}">
                  <a16:creationId xmlns:a16="http://schemas.microsoft.com/office/drawing/2014/main" id="{6310C2A7-F1C5-07EF-0071-0895EFE4F321}"/>
                </a:ext>
              </a:extLst>
            </p:cNvPr>
            <p:cNvCxnSpPr>
              <a:cxnSpLocks/>
              <a:endCxn id="81" idx="1"/>
            </p:cNvCxnSpPr>
            <p:nvPr/>
          </p:nvCxnSpPr>
          <p:spPr>
            <a:xfrm>
              <a:off x="7819666" y="2348203"/>
              <a:ext cx="1796654" cy="241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5BA1480A-5D8B-5B16-BD04-AA997BD5C2D9}"/>
              </a:ext>
            </a:extLst>
          </p:cNvPr>
          <p:cNvGrpSpPr/>
          <p:nvPr/>
        </p:nvGrpSpPr>
        <p:grpSpPr>
          <a:xfrm>
            <a:off x="6311900" y="1175748"/>
            <a:ext cx="5371789" cy="803226"/>
            <a:chOff x="6311900" y="1175748"/>
            <a:chExt cx="5371789" cy="803226"/>
          </a:xfrm>
        </p:grpSpPr>
        <p:sp>
          <p:nvSpPr>
            <p:cNvPr id="7" name="Rectangle 6">
              <a:extLst>
                <a:ext uri="{FF2B5EF4-FFF2-40B4-BE49-F238E27FC236}">
                  <a16:creationId xmlns:a16="http://schemas.microsoft.com/office/drawing/2014/main" id="{EA72945B-B08C-56E9-A40F-8CA65140AC54}"/>
                </a:ext>
              </a:extLst>
            </p:cNvPr>
            <p:cNvSpPr/>
            <p:nvPr/>
          </p:nvSpPr>
          <p:spPr>
            <a:xfrm>
              <a:off x="6311900" y="1175748"/>
              <a:ext cx="5371789" cy="80322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latin typeface="CMU Sans Serif" panose="02000603000000000000" pitchFamily="2" charset="0"/>
                <a:ea typeface="CMU Sans Serif" panose="02000603000000000000" pitchFamily="2" charset="0"/>
                <a:cs typeface="CMU Sans Serif" panose="02000603000000000000" pitchFamily="2" charset="0"/>
              </a:endParaRPr>
            </a:p>
          </p:txBody>
        </p:sp>
        <p:cxnSp>
          <p:nvCxnSpPr>
            <p:cNvPr id="9" name="Straight Connector 8">
              <a:extLst>
                <a:ext uri="{FF2B5EF4-FFF2-40B4-BE49-F238E27FC236}">
                  <a16:creationId xmlns:a16="http://schemas.microsoft.com/office/drawing/2014/main" id="{61ADD7E8-1184-5DFE-09B5-B3A56F1FD48E}"/>
                </a:ext>
              </a:extLst>
            </p:cNvPr>
            <p:cNvCxnSpPr/>
            <p:nvPr/>
          </p:nvCxnSpPr>
          <p:spPr>
            <a:xfrm>
              <a:off x="6415430" y="1739836"/>
              <a:ext cx="5061402" cy="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12" name="Freeform: Shape 11">
              <a:extLst>
                <a:ext uri="{FF2B5EF4-FFF2-40B4-BE49-F238E27FC236}">
                  <a16:creationId xmlns:a16="http://schemas.microsoft.com/office/drawing/2014/main" id="{A8DFF5F6-DF35-D2A9-2BC0-3980FEC09369}"/>
                </a:ext>
              </a:extLst>
            </p:cNvPr>
            <p:cNvSpPr/>
            <p:nvPr/>
          </p:nvSpPr>
          <p:spPr>
            <a:xfrm>
              <a:off x="6771214" y="1334040"/>
              <a:ext cx="1024128" cy="402996"/>
            </a:xfrm>
            <a:custGeom>
              <a:avLst/>
              <a:gdLst>
                <a:gd name="connsiteX0" fmla="*/ 0 w 7863840"/>
                <a:gd name="connsiteY0" fmla="*/ 3087118 h 3094433"/>
                <a:gd name="connsiteX1" fmla="*/ 277978 w 7863840"/>
                <a:gd name="connsiteY1" fmla="*/ 3087118 h 3094433"/>
                <a:gd name="connsiteX2" fmla="*/ 614477 w 7863840"/>
                <a:gd name="connsiteY2" fmla="*/ 3072488 h 3094433"/>
                <a:gd name="connsiteX3" fmla="*/ 1009498 w 7863840"/>
                <a:gd name="connsiteY3" fmla="*/ 3050542 h 3094433"/>
                <a:gd name="connsiteX4" fmla="*/ 1258215 w 7863840"/>
                <a:gd name="connsiteY4" fmla="*/ 3013966 h 3094433"/>
                <a:gd name="connsiteX5" fmla="*/ 1580083 w 7863840"/>
                <a:gd name="connsiteY5" fmla="*/ 2911553 h 3094433"/>
                <a:gd name="connsiteX6" fmla="*/ 1887322 w 7863840"/>
                <a:gd name="connsiteY6" fmla="*/ 2721358 h 3094433"/>
                <a:gd name="connsiteX7" fmla="*/ 2099463 w 7863840"/>
                <a:gd name="connsiteY7" fmla="*/ 2560424 h 3094433"/>
                <a:gd name="connsiteX8" fmla="*/ 2238451 w 7863840"/>
                <a:gd name="connsiteY8" fmla="*/ 2399489 h 3094433"/>
                <a:gd name="connsiteX9" fmla="*/ 2450592 w 7863840"/>
                <a:gd name="connsiteY9" fmla="*/ 2099566 h 3094433"/>
                <a:gd name="connsiteX10" fmla="*/ 2655418 w 7863840"/>
                <a:gd name="connsiteY10" fmla="*/ 1763067 h 3094433"/>
                <a:gd name="connsiteX11" fmla="*/ 3160167 w 7863840"/>
                <a:gd name="connsiteY11" fmla="*/ 819406 h 3094433"/>
                <a:gd name="connsiteX12" fmla="*/ 3335731 w 7863840"/>
                <a:gd name="connsiteY12" fmla="*/ 526798 h 3094433"/>
                <a:gd name="connsiteX13" fmla="*/ 3438144 w 7863840"/>
                <a:gd name="connsiteY13" fmla="*/ 373179 h 3094433"/>
                <a:gd name="connsiteX14" fmla="*/ 3562503 w 7863840"/>
                <a:gd name="connsiteY14" fmla="*/ 226875 h 3094433"/>
                <a:gd name="connsiteX15" fmla="*/ 3694176 w 7863840"/>
                <a:gd name="connsiteY15" fmla="*/ 95201 h 3094433"/>
                <a:gd name="connsiteX16" fmla="*/ 3796589 w 7863840"/>
                <a:gd name="connsiteY16" fmla="*/ 36680 h 3094433"/>
                <a:gd name="connsiteX17" fmla="*/ 3869741 w 7863840"/>
                <a:gd name="connsiteY17" fmla="*/ 14734 h 3094433"/>
                <a:gd name="connsiteX18" fmla="*/ 3935578 w 7863840"/>
                <a:gd name="connsiteY18" fmla="*/ 104 h 3094433"/>
                <a:gd name="connsiteX19" fmla="*/ 4030675 w 7863840"/>
                <a:gd name="connsiteY19" fmla="*/ 22049 h 3094433"/>
                <a:gd name="connsiteX20" fmla="*/ 4140403 w 7863840"/>
                <a:gd name="connsiteY20" fmla="*/ 73256 h 3094433"/>
                <a:gd name="connsiteX21" fmla="*/ 4213555 w 7863840"/>
                <a:gd name="connsiteY21" fmla="*/ 131777 h 3094433"/>
                <a:gd name="connsiteX22" fmla="*/ 4294023 w 7863840"/>
                <a:gd name="connsiteY22" fmla="*/ 212245 h 3094433"/>
                <a:gd name="connsiteX23" fmla="*/ 4381805 w 7863840"/>
                <a:gd name="connsiteY23" fmla="*/ 300027 h 3094433"/>
                <a:gd name="connsiteX24" fmla="*/ 4498848 w 7863840"/>
                <a:gd name="connsiteY24" fmla="*/ 468277 h 3094433"/>
                <a:gd name="connsiteX25" fmla="*/ 4630522 w 7863840"/>
                <a:gd name="connsiteY25" fmla="*/ 687733 h 3094433"/>
                <a:gd name="connsiteX26" fmla="*/ 4798771 w 7863840"/>
                <a:gd name="connsiteY26" fmla="*/ 980341 h 3094433"/>
                <a:gd name="connsiteX27" fmla="*/ 4923130 w 7863840"/>
                <a:gd name="connsiteY27" fmla="*/ 1221742 h 3094433"/>
                <a:gd name="connsiteX28" fmla="*/ 5076749 w 7863840"/>
                <a:gd name="connsiteY28" fmla="*/ 1514350 h 3094433"/>
                <a:gd name="connsiteX29" fmla="*/ 5259629 w 7863840"/>
                <a:gd name="connsiteY29" fmla="*/ 1865480 h 3094433"/>
                <a:gd name="connsiteX30" fmla="*/ 5471770 w 7863840"/>
                <a:gd name="connsiteY30" fmla="*/ 2180033 h 3094433"/>
                <a:gd name="connsiteX31" fmla="*/ 5618074 w 7863840"/>
                <a:gd name="connsiteY31" fmla="*/ 2377544 h 3094433"/>
                <a:gd name="connsiteX32" fmla="*/ 5779008 w 7863840"/>
                <a:gd name="connsiteY32" fmla="*/ 2553109 h 3094433"/>
                <a:gd name="connsiteX33" fmla="*/ 5939943 w 7863840"/>
                <a:gd name="connsiteY33" fmla="*/ 2714043 h 3094433"/>
                <a:gd name="connsiteX34" fmla="*/ 6100877 w 7863840"/>
                <a:gd name="connsiteY34" fmla="*/ 2823771 h 3094433"/>
                <a:gd name="connsiteX35" fmla="*/ 6342279 w 7863840"/>
                <a:gd name="connsiteY35" fmla="*/ 2940814 h 3094433"/>
                <a:gd name="connsiteX36" fmla="*/ 6488583 w 7863840"/>
                <a:gd name="connsiteY36" fmla="*/ 2984705 h 3094433"/>
                <a:gd name="connsiteX37" fmla="*/ 6664147 w 7863840"/>
                <a:gd name="connsiteY37" fmla="*/ 3028597 h 3094433"/>
                <a:gd name="connsiteX38" fmla="*/ 6971386 w 7863840"/>
                <a:gd name="connsiteY38" fmla="*/ 3065173 h 3094433"/>
                <a:gd name="connsiteX39" fmla="*/ 7337146 w 7863840"/>
                <a:gd name="connsiteY39" fmla="*/ 3079803 h 3094433"/>
                <a:gd name="connsiteX40" fmla="*/ 7607808 w 7863840"/>
                <a:gd name="connsiteY40" fmla="*/ 3087118 h 3094433"/>
                <a:gd name="connsiteX41" fmla="*/ 7863840 w 7863840"/>
                <a:gd name="connsiteY41" fmla="*/ 3094433 h 3094433"/>
                <a:gd name="connsiteX42" fmla="*/ 0 w 7863840"/>
                <a:gd name="connsiteY42" fmla="*/ 3087118 h 309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863840" h="3094433">
                  <a:moveTo>
                    <a:pt x="0" y="3087118"/>
                  </a:moveTo>
                  <a:cubicBezTo>
                    <a:pt x="92659" y="3087118"/>
                    <a:pt x="175565" y="3089556"/>
                    <a:pt x="277978" y="3087118"/>
                  </a:cubicBezTo>
                  <a:cubicBezTo>
                    <a:pt x="380391" y="3084680"/>
                    <a:pt x="614477" y="3072488"/>
                    <a:pt x="614477" y="3072488"/>
                  </a:cubicBezTo>
                  <a:cubicBezTo>
                    <a:pt x="736397" y="3066392"/>
                    <a:pt x="902208" y="3060296"/>
                    <a:pt x="1009498" y="3050542"/>
                  </a:cubicBezTo>
                  <a:cubicBezTo>
                    <a:pt x="1116788" y="3040788"/>
                    <a:pt x="1163118" y="3037131"/>
                    <a:pt x="1258215" y="3013966"/>
                  </a:cubicBezTo>
                  <a:cubicBezTo>
                    <a:pt x="1353313" y="2990801"/>
                    <a:pt x="1475232" y="2960321"/>
                    <a:pt x="1580083" y="2911553"/>
                  </a:cubicBezTo>
                  <a:cubicBezTo>
                    <a:pt x="1684934" y="2862785"/>
                    <a:pt x="1800759" y="2779879"/>
                    <a:pt x="1887322" y="2721358"/>
                  </a:cubicBezTo>
                  <a:cubicBezTo>
                    <a:pt x="1973885" y="2662837"/>
                    <a:pt x="2040942" y="2614069"/>
                    <a:pt x="2099463" y="2560424"/>
                  </a:cubicBezTo>
                  <a:cubicBezTo>
                    <a:pt x="2157985" y="2506779"/>
                    <a:pt x="2179930" y="2476299"/>
                    <a:pt x="2238451" y="2399489"/>
                  </a:cubicBezTo>
                  <a:cubicBezTo>
                    <a:pt x="2296972" y="2322679"/>
                    <a:pt x="2381098" y="2205636"/>
                    <a:pt x="2450592" y="2099566"/>
                  </a:cubicBezTo>
                  <a:cubicBezTo>
                    <a:pt x="2520086" y="1993496"/>
                    <a:pt x="2537156" y="1976427"/>
                    <a:pt x="2655418" y="1763067"/>
                  </a:cubicBezTo>
                  <a:cubicBezTo>
                    <a:pt x="2773681" y="1549707"/>
                    <a:pt x="3046782" y="1025451"/>
                    <a:pt x="3160167" y="819406"/>
                  </a:cubicBezTo>
                  <a:cubicBezTo>
                    <a:pt x="3273552" y="613361"/>
                    <a:pt x="3289402" y="601169"/>
                    <a:pt x="3335731" y="526798"/>
                  </a:cubicBezTo>
                  <a:cubicBezTo>
                    <a:pt x="3382060" y="452427"/>
                    <a:pt x="3400349" y="423166"/>
                    <a:pt x="3438144" y="373179"/>
                  </a:cubicBezTo>
                  <a:cubicBezTo>
                    <a:pt x="3475939" y="323192"/>
                    <a:pt x="3519831" y="273205"/>
                    <a:pt x="3562503" y="226875"/>
                  </a:cubicBezTo>
                  <a:cubicBezTo>
                    <a:pt x="3605175" y="180545"/>
                    <a:pt x="3655162" y="126900"/>
                    <a:pt x="3694176" y="95201"/>
                  </a:cubicBezTo>
                  <a:cubicBezTo>
                    <a:pt x="3733190" y="63502"/>
                    <a:pt x="3767328" y="50091"/>
                    <a:pt x="3796589" y="36680"/>
                  </a:cubicBezTo>
                  <a:cubicBezTo>
                    <a:pt x="3825850" y="23269"/>
                    <a:pt x="3846576" y="20830"/>
                    <a:pt x="3869741" y="14734"/>
                  </a:cubicBezTo>
                  <a:cubicBezTo>
                    <a:pt x="3892906" y="8638"/>
                    <a:pt x="3908756" y="-1115"/>
                    <a:pt x="3935578" y="104"/>
                  </a:cubicBezTo>
                  <a:cubicBezTo>
                    <a:pt x="3962400" y="1323"/>
                    <a:pt x="3996538" y="9857"/>
                    <a:pt x="4030675" y="22049"/>
                  </a:cubicBezTo>
                  <a:cubicBezTo>
                    <a:pt x="4064813" y="34241"/>
                    <a:pt x="4109923" y="54968"/>
                    <a:pt x="4140403" y="73256"/>
                  </a:cubicBezTo>
                  <a:cubicBezTo>
                    <a:pt x="4170883" y="91544"/>
                    <a:pt x="4187952" y="108612"/>
                    <a:pt x="4213555" y="131777"/>
                  </a:cubicBezTo>
                  <a:cubicBezTo>
                    <a:pt x="4239158" y="154942"/>
                    <a:pt x="4294023" y="212245"/>
                    <a:pt x="4294023" y="212245"/>
                  </a:cubicBezTo>
                  <a:cubicBezTo>
                    <a:pt x="4322065" y="240287"/>
                    <a:pt x="4347667" y="257355"/>
                    <a:pt x="4381805" y="300027"/>
                  </a:cubicBezTo>
                  <a:cubicBezTo>
                    <a:pt x="4415943" y="342699"/>
                    <a:pt x="4457395" y="403659"/>
                    <a:pt x="4498848" y="468277"/>
                  </a:cubicBezTo>
                  <a:cubicBezTo>
                    <a:pt x="4540301" y="532895"/>
                    <a:pt x="4580535" y="602389"/>
                    <a:pt x="4630522" y="687733"/>
                  </a:cubicBezTo>
                  <a:cubicBezTo>
                    <a:pt x="4680509" y="773077"/>
                    <a:pt x="4750003" y="891339"/>
                    <a:pt x="4798771" y="980341"/>
                  </a:cubicBezTo>
                  <a:cubicBezTo>
                    <a:pt x="4847539" y="1069343"/>
                    <a:pt x="4876800" y="1132740"/>
                    <a:pt x="4923130" y="1221742"/>
                  </a:cubicBezTo>
                  <a:cubicBezTo>
                    <a:pt x="4969460" y="1310744"/>
                    <a:pt x="5020666" y="1407060"/>
                    <a:pt x="5076749" y="1514350"/>
                  </a:cubicBezTo>
                  <a:cubicBezTo>
                    <a:pt x="5132832" y="1621640"/>
                    <a:pt x="5193792" y="1754533"/>
                    <a:pt x="5259629" y="1865480"/>
                  </a:cubicBezTo>
                  <a:cubicBezTo>
                    <a:pt x="5325466" y="1976427"/>
                    <a:pt x="5412029" y="2094689"/>
                    <a:pt x="5471770" y="2180033"/>
                  </a:cubicBezTo>
                  <a:cubicBezTo>
                    <a:pt x="5531511" y="2265377"/>
                    <a:pt x="5566868" y="2315365"/>
                    <a:pt x="5618074" y="2377544"/>
                  </a:cubicBezTo>
                  <a:cubicBezTo>
                    <a:pt x="5669280" y="2439723"/>
                    <a:pt x="5725363" y="2497026"/>
                    <a:pt x="5779008" y="2553109"/>
                  </a:cubicBezTo>
                  <a:cubicBezTo>
                    <a:pt x="5832653" y="2609192"/>
                    <a:pt x="5886298" y="2668933"/>
                    <a:pt x="5939943" y="2714043"/>
                  </a:cubicBezTo>
                  <a:cubicBezTo>
                    <a:pt x="5993588" y="2759153"/>
                    <a:pt x="6033821" y="2785976"/>
                    <a:pt x="6100877" y="2823771"/>
                  </a:cubicBezTo>
                  <a:cubicBezTo>
                    <a:pt x="6167933" y="2861566"/>
                    <a:pt x="6277661" y="2913992"/>
                    <a:pt x="6342279" y="2940814"/>
                  </a:cubicBezTo>
                  <a:cubicBezTo>
                    <a:pt x="6406897" y="2967636"/>
                    <a:pt x="6434938" y="2970074"/>
                    <a:pt x="6488583" y="2984705"/>
                  </a:cubicBezTo>
                  <a:cubicBezTo>
                    <a:pt x="6542228" y="2999335"/>
                    <a:pt x="6583680" y="3015186"/>
                    <a:pt x="6664147" y="3028597"/>
                  </a:cubicBezTo>
                  <a:cubicBezTo>
                    <a:pt x="6744614" y="3042008"/>
                    <a:pt x="6859220" y="3056639"/>
                    <a:pt x="6971386" y="3065173"/>
                  </a:cubicBezTo>
                  <a:cubicBezTo>
                    <a:pt x="7083553" y="3073707"/>
                    <a:pt x="7337146" y="3079803"/>
                    <a:pt x="7337146" y="3079803"/>
                  </a:cubicBezTo>
                  <a:lnTo>
                    <a:pt x="7607808" y="3087118"/>
                  </a:lnTo>
                  <a:lnTo>
                    <a:pt x="7863840" y="3094433"/>
                  </a:lnTo>
                  <a:lnTo>
                    <a:pt x="0" y="3087118"/>
                  </a:lnTo>
                  <a:close/>
                </a:path>
              </a:pathLst>
            </a:custGeom>
            <a:solidFill>
              <a:schemeClr val="bg1">
                <a:lumMod val="65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3" name="Rectangle 2">
              <a:extLst>
                <a:ext uri="{FF2B5EF4-FFF2-40B4-BE49-F238E27FC236}">
                  <a16:creationId xmlns:a16="http://schemas.microsoft.com/office/drawing/2014/main" id="{8CE52E34-D6C6-0065-474E-DD36C3E062AA}"/>
                </a:ext>
              </a:extLst>
            </p:cNvPr>
            <p:cNvSpPr/>
            <p:nvPr/>
          </p:nvSpPr>
          <p:spPr>
            <a:xfrm>
              <a:off x="7444481" y="1311278"/>
              <a:ext cx="1413289" cy="14376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Random data</a:t>
              </a:r>
              <a:endParaRPr lang="en-AE"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endParaRPr>
            </a:p>
          </p:txBody>
        </p:sp>
        <p:sp>
          <p:nvSpPr>
            <p:cNvPr id="10" name="Rectangle 9">
              <a:extLst>
                <a:ext uri="{FF2B5EF4-FFF2-40B4-BE49-F238E27FC236}">
                  <a16:creationId xmlns:a16="http://schemas.microsoft.com/office/drawing/2014/main" id="{71531D45-4BF2-D100-548D-09D92382B359}"/>
                </a:ext>
              </a:extLst>
            </p:cNvPr>
            <p:cNvSpPr/>
            <p:nvPr/>
          </p:nvSpPr>
          <p:spPr>
            <a:xfrm>
              <a:off x="9193879" y="1303194"/>
              <a:ext cx="1413289" cy="14376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Encrypted data</a:t>
              </a:r>
              <a:endParaRPr lang="en-AE"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endParaRPr>
            </a:p>
          </p:txBody>
        </p:sp>
        <p:sp>
          <p:nvSpPr>
            <p:cNvPr id="13" name="Freeform: Shape 12">
              <a:extLst>
                <a:ext uri="{FF2B5EF4-FFF2-40B4-BE49-F238E27FC236}">
                  <a16:creationId xmlns:a16="http://schemas.microsoft.com/office/drawing/2014/main" id="{F96A7677-AEB7-3785-3FF1-E06E1CD47702}"/>
                </a:ext>
              </a:extLst>
            </p:cNvPr>
            <p:cNvSpPr/>
            <p:nvPr/>
          </p:nvSpPr>
          <p:spPr>
            <a:xfrm>
              <a:off x="10270925" y="1334040"/>
              <a:ext cx="1024128" cy="402996"/>
            </a:xfrm>
            <a:custGeom>
              <a:avLst/>
              <a:gdLst>
                <a:gd name="connsiteX0" fmla="*/ 0 w 7863840"/>
                <a:gd name="connsiteY0" fmla="*/ 3087118 h 3094433"/>
                <a:gd name="connsiteX1" fmla="*/ 277978 w 7863840"/>
                <a:gd name="connsiteY1" fmla="*/ 3087118 h 3094433"/>
                <a:gd name="connsiteX2" fmla="*/ 614477 w 7863840"/>
                <a:gd name="connsiteY2" fmla="*/ 3072488 h 3094433"/>
                <a:gd name="connsiteX3" fmla="*/ 1009498 w 7863840"/>
                <a:gd name="connsiteY3" fmla="*/ 3050542 h 3094433"/>
                <a:gd name="connsiteX4" fmla="*/ 1258215 w 7863840"/>
                <a:gd name="connsiteY4" fmla="*/ 3013966 h 3094433"/>
                <a:gd name="connsiteX5" fmla="*/ 1580083 w 7863840"/>
                <a:gd name="connsiteY5" fmla="*/ 2911553 h 3094433"/>
                <a:gd name="connsiteX6" fmla="*/ 1887322 w 7863840"/>
                <a:gd name="connsiteY6" fmla="*/ 2721358 h 3094433"/>
                <a:gd name="connsiteX7" fmla="*/ 2099463 w 7863840"/>
                <a:gd name="connsiteY7" fmla="*/ 2560424 h 3094433"/>
                <a:gd name="connsiteX8" fmla="*/ 2238451 w 7863840"/>
                <a:gd name="connsiteY8" fmla="*/ 2399489 h 3094433"/>
                <a:gd name="connsiteX9" fmla="*/ 2450592 w 7863840"/>
                <a:gd name="connsiteY9" fmla="*/ 2099566 h 3094433"/>
                <a:gd name="connsiteX10" fmla="*/ 2655418 w 7863840"/>
                <a:gd name="connsiteY10" fmla="*/ 1763067 h 3094433"/>
                <a:gd name="connsiteX11" fmla="*/ 3160167 w 7863840"/>
                <a:gd name="connsiteY11" fmla="*/ 819406 h 3094433"/>
                <a:gd name="connsiteX12" fmla="*/ 3335731 w 7863840"/>
                <a:gd name="connsiteY12" fmla="*/ 526798 h 3094433"/>
                <a:gd name="connsiteX13" fmla="*/ 3438144 w 7863840"/>
                <a:gd name="connsiteY13" fmla="*/ 373179 h 3094433"/>
                <a:gd name="connsiteX14" fmla="*/ 3562503 w 7863840"/>
                <a:gd name="connsiteY14" fmla="*/ 226875 h 3094433"/>
                <a:gd name="connsiteX15" fmla="*/ 3694176 w 7863840"/>
                <a:gd name="connsiteY15" fmla="*/ 95201 h 3094433"/>
                <a:gd name="connsiteX16" fmla="*/ 3796589 w 7863840"/>
                <a:gd name="connsiteY16" fmla="*/ 36680 h 3094433"/>
                <a:gd name="connsiteX17" fmla="*/ 3869741 w 7863840"/>
                <a:gd name="connsiteY17" fmla="*/ 14734 h 3094433"/>
                <a:gd name="connsiteX18" fmla="*/ 3935578 w 7863840"/>
                <a:gd name="connsiteY18" fmla="*/ 104 h 3094433"/>
                <a:gd name="connsiteX19" fmla="*/ 4030675 w 7863840"/>
                <a:gd name="connsiteY19" fmla="*/ 22049 h 3094433"/>
                <a:gd name="connsiteX20" fmla="*/ 4140403 w 7863840"/>
                <a:gd name="connsiteY20" fmla="*/ 73256 h 3094433"/>
                <a:gd name="connsiteX21" fmla="*/ 4213555 w 7863840"/>
                <a:gd name="connsiteY21" fmla="*/ 131777 h 3094433"/>
                <a:gd name="connsiteX22" fmla="*/ 4294023 w 7863840"/>
                <a:gd name="connsiteY22" fmla="*/ 212245 h 3094433"/>
                <a:gd name="connsiteX23" fmla="*/ 4381805 w 7863840"/>
                <a:gd name="connsiteY23" fmla="*/ 300027 h 3094433"/>
                <a:gd name="connsiteX24" fmla="*/ 4498848 w 7863840"/>
                <a:gd name="connsiteY24" fmla="*/ 468277 h 3094433"/>
                <a:gd name="connsiteX25" fmla="*/ 4630522 w 7863840"/>
                <a:gd name="connsiteY25" fmla="*/ 687733 h 3094433"/>
                <a:gd name="connsiteX26" fmla="*/ 4798771 w 7863840"/>
                <a:gd name="connsiteY26" fmla="*/ 980341 h 3094433"/>
                <a:gd name="connsiteX27" fmla="*/ 4923130 w 7863840"/>
                <a:gd name="connsiteY27" fmla="*/ 1221742 h 3094433"/>
                <a:gd name="connsiteX28" fmla="*/ 5076749 w 7863840"/>
                <a:gd name="connsiteY28" fmla="*/ 1514350 h 3094433"/>
                <a:gd name="connsiteX29" fmla="*/ 5259629 w 7863840"/>
                <a:gd name="connsiteY29" fmla="*/ 1865480 h 3094433"/>
                <a:gd name="connsiteX30" fmla="*/ 5471770 w 7863840"/>
                <a:gd name="connsiteY30" fmla="*/ 2180033 h 3094433"/>
                <a:gd name="connsiteX31" fmla="*/ 5618074 w 7863840"/>
                <a:gd name="connsiteY31" fmla="*/ 2377544 h 3094433"/>
                <a:gd name="connsiteX32" fmla="*/ 5779008 w 7863840"/>
                <a:gd name="connsiteY32" fmla="*/ 2553109 h 3094433"/>
                <a:gd name="connsiteX33" fmla="*/ 5939943 w 7863840"/>
                <a:gd name="connsiteY33" fmla="*/ 2714043 h 3094433"/>
                <a:gd name="connsiteX34" fmla="*/ 6100877 w 7863840"/>
                <a:gd name="connsiteY34" fmla="*/ 2823771 h 3094433"/>
                <a:gd name="connsiteX35" fmla="*/ 6342279 w 7863840"/>
                <a:gd name="connsiteY35" fmla="*/ 2940814 h 3094433"/>
                <a:gd name="connsiteX36" fmla="*/ 6488583 w 7863840"/>
                <a:gd name="connsiteY36" fmla="*/ 2984705 h 3094433"/>
                <a:gd name="connsiteX37" fmla="*/ 6664147 w 7863840"/>
                <a:gd name="connsiteY37" fmla="*/ 3028597 h 3094433"/>
                <a:gd name="connsiteX38" fmla="*/ 6971386 w 7863840"/>
                <a:gd name="connsiteY38" fmla="*/ 3065173 h 3094433"/>
                <a:gd name="connsiteX39" fmla="*/ 7337146 w 7863840"/>
                <a:gd name="connsiteY39" fmla="*/ 3079803 h 3094433"/>
                <a:gd name="connsiteX40" fmla="*/ 7607808 w 7863840"/>
                <a:gd name="connsiteY40" fmla="*/ 3087118 h 3094433"/>
                <a:gd name="connsiteX41" fmla="*/ 7863840 w 7863840"/>
                <a:gd name="connsiteY41" fmla="*/ 3094433 h 3094433"/>
                <a:gd name="connsiteX42" fmla="*/ 0 w 7863840"/>
                <a:gd name="connsiteY42" fmla="*/ 3087118 h 309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863840" h="3094433">
                  <a:moveTo>
                    <a:pt x="0" y="3087118"/>
                  </a:moveTo>
                  <a:cubicBezTo>
                    <a:pt x="92659" y="3087118"/>
                    <a:pt x="175565" y="3089556"/>
                    <a:pt x="277978" y="3087118"/>
                  </a:cubicBezTo>
                  <a:cubicBezTo>
                    <a:pt x="380391" y="3084680"/>
                    <a:pt x="614477" y="3072488"/>
                    <a:pt x="614477" y="3072488"/>
                  </a:cubicBezTo>
                  <a:cubicBezTo>
                    <a:pt x="736397" y="3066392"/>
                    <a:pt x="902208" y="3060296"/>
                    <a:pt x="1009498" y="3050542"/>
                  </a:cubicBezTo>
                  <a:cubicBezTo>
                    <a:pt x="1116788" y="3040788"/>
                    <a:pt x="1163118" y="3037131"/>
                    <a:pt x="1258215" y="3013966"/>
                  </a:cubicBezTo>
                  <a:cubicBezTo>
                    <a:pt x="1353313" y="2990801"/>
                    <a:pt x="1475232" y="2960321"/>
                    <a:pt x="1580083" y="2911553"/>
                  </a:cubicBezTo>
                  <a:cubicBezTo>
                    <a:pt x="1684934" y="2862785"/>
                    <a:pt x="1800759" y="2779879"/>
                    <a:pt x="1887322" y="2721358"/>
                  </a:cubicBezTo>
                  <a:cubicBezTo>
                    <a:pt x="1973885" y="2662837"/>
                    <a:pt x="2040942" y="2614069"/>
                    <a:pt x="2099463" y="2560424"/>
                  </a:cubicBezTo>
                  <a:cubicBezTo>
                    <a:pt x="2157985" y="2506779"/>
                    <a:pt x="2179930" y="2476299"/>
                    <a:pt x="2238451" y="2399489"/>
                  </a:cubicBezTo>
                  <a:cubicBezTo>
                    <a:pt x="2296972" y="2322679"/>
                    <a:pt x="2381098" y="2205636"/>
                    <a:pt x="2450592" y="2099566"/>
                  </a:cubicBezTo>
                  <a:cubicBezTo>
                    <a:pt x="2520086" y="1993496"/>
                    <a:pt x="2537156" y="1976427"/>
                    <a:pt x="2655418" y="1763067"/>
                  </a:cubicBezTo>
                  <a:cubicBezTo>
                    <a:pt x="2773681" y="1549707"/>
                    <a:pt x="3046782" y="1025451"/>
                    <a:pt x="3160167" y="819406"/>
                  </a:cubicBezTo>
                  <a:cubicBezTo>
                    <a:pt x="3273552" y="613361"/>
                    <a:pt x="3289402" y="601169"/>
                    <a:pt x="3335731" y="526798"/>
                  </a:cubicBezTo>
                  <a:cubicBezTo>
                    <a:pt x="3382060" y="452427"/>
                    <a:pt x="3400349" y="423166"/>
                    <a:pt x="3438144" y="373179"/>
                  </a:cubicBezTo>
                  <a:cubicBezTo>
                    <a:pt x="3475939" y="323192"/>
                    <a:pt x="3519831" y="273205"/>
                    <a:pt x="3562503" y="226875"/>
                  </a:cubicBezTo>
                  <a:cubicBezTo>
                    <a:pt x="3605175" y="180545"/>
                    <a:pt x="3655162" y="126900"/>
                    <a:pt x="3694176" y="95201"/>
                  </a:cubicBezTo>
                  <a:cubicBezTo>
                    <a:pt x="3733190" y="63502"/>
                    <a:pt x="3767328" y="50091"/>
                    <a:pt x="3796589" y="36680"/>
                  </a:cubicBezTo>
                  <a:cubicBezTo>
                    <a:pt x="3825850" y="23269"/>
                    <a:pt x="3846576" y="20830"/>
                    <a:pt x="3869741" y="14734"/>
                  </a:cubicBezTo>
                  <a:cubicBezTo>
                    <a:pt x="3892906" y="8638"/>
                    <a:pt x="3908756" y="-1115"/>
                    <a:pt x="3935578" y="104"/>
                  </a:cubicBezTo>
                  <a:cubicBezTo>
                    <a:pt x="3962400" y="1323"/>
                    <a:pt x="3996538" y="9857"/>
                    <a:pt x="4030675" y="22049"/>
                  </a:cubicBezTo>
                  <a:cubicBezTo>
                    <a:pt x="4064813" y="34241"/>
                    <a:pt x="4109923" y="54968"/>
                    <a:pt x="4140403" y="73256"/>
                  </a:cubicBezTo>
                  <a:cubicBezTo>
                    <a:pt x="4170883" y="91544"/>
                    <a:pt x="4187952" y="108612"/>
                    <a:pt x="4213555" y="131777"/>
                  </a:cubicBezTo>
                  <a:cubicBezTo>
                    <a:pt x="4239158" y="154942"/>
                    <a:pt x="4294023" y="212245"/>
                    <a:pt x="4294023" y="212245"/>
                  </a:cubicBezTo>
                  <a:cubicBezTo>
                    <a:pt x="4322065" y="240287"/>
                    <a:pt x="4347667" y="257355"/>
                    <a:pt x="4381805" y="300027"/>
                  </a:cubicBezTo>
                  <a:cubicBezTo>
                    <a:pt x="4415943" y="342699"/>
                    <a:pt x="4457395" y="403659"/>
                    <a:pt x="4498848" y="468277"/>
                  </a:cubicBezTo>
                  <a:cubicBezTo>
                    <a:pt x="4540301" y="532895"/>
                    <a:pt x="4580535" y="602389"/>
                    <a:pt x="4630522" y="687733"/>
                  </a:cubicBezTo>
                  <a:cubicBezTo>
                    <a:pt x="4680509" y="773077"/>
                    <a:pt x="4750003" y="891339"/>
                    <a:pt x="4798771" y="980341"/>
                  </a:cubicBezTo>
                  <a:cubicBezTo>
                    <a:pt x="4847539" y="1069343"/>
                    <a:pt x="4876800" y="1132740"/>
                    <a:pt x="4923130" y="1221742"/>
                  </a:cubicBezTo>
                  <a:cubicBezTo>
                    <a:pt x="4969460" y="1310744"/>
                    <a:pt x="5020666" y="1407060"/>
                    <a:pt x="5076749" y="1514350"/>
                  </a:cubicBezTo>
                  <a:cubicBezTo>
                    <a:pt x="5132832" y="1621640"/>
                    <a:pt x="5193792" y="1754533"/>
                    <a:pt x="5259629" y="1865480"/>
                  </a:cubicBezTo>
                  <a:cubicBezTo>
                    <a:pt x="5325466" y="1976427"/>
                    <a:pt x="5412029" y="2094689"/>
                    <a:pt x="5471770" y="2180033"/>
                  </a:cubicBezTo>
                  <a:cubicBezTo>
                    <a:pt x="5531511" y="2265377"/>
                    <a:pt x="5566868" y="2315365"/>
                    <a:pt x="5618074" y="2377544"/>
                  </a:cubicBezTo>
                  <a:cubicBezTo>
                    <a:pt x="5669280" y="2439723"/>
                    <a:pt x="5725363" y="2497026"/>
                    <a:pt x="5779008" y="2553109"/>
                  </a:cubicBezTo>
                  <a:cubicBezTo>
                    <a:pt x="5832653" y="2609192"/>
                    <a:pt x="5886298" y="2668933"/>
                    <a:pt x="5939943" y="2714043"/>
                  </a:cubicBezTo>
                  <a:cubicBezTo>
                    <a:pt x="5993588" y="2759153"/>
                    <a:pt x="6033821" y="2785976"/>
                    <a:pt x="6100877" y="2823771"/>
                  </a:cubicBezTo>
                  <a:cubicBezTo>
                    <a:pt x="6167933" y="2861566"/>
                    <a:pt x="6277661" y="2913992"/>
                    <a:pt x="6342279" y="2940814"/>
                  </a:cubicBezTo>
                  <a:cubicBezTo>
                    <a:pt x="6406897" y="2967636"/>
                    <a:pt x="6434938" y="2970074"/>
                    <a:pt x="6488583" y="2984705"/>
                  </a:cubicBezTo>
                  <a:cubicBezTo>
                    <a:pt x="6542228" y="2999335"/>
                    <a:pt x="6583680" y="3015186"/>
                    <a:pt x="6664147" y="3028597"/>
                  </a:cubicBezTo>
                  <a:cubicBezTo>
                    <a:pt x="6744614" y="3042008"/>
                    <a:pt x="6859220" y="3056639"/>
                    <a:pt x="6971386" y="3065173"/>
                  </a:cubicBezTo>
                  <a:cubicBezTo>
                    <a:pt x="7083553" y="3073707"/>
                    <a:pt x="7337146" y="3079803"/>
                    <a:pt x="7337146" y="3079803"/>
                  </a:cubicBezTo>
                  <a:lnTo>
                    <a:pt x="7607808" y="3087118"/>
                  </a:lnTo>
                  <a:lnTo>
                    <a:pt x="7863840" y="3094433"/>
                  </a:lnTo>
                  <a:lnTo>
                    <a:pt x="0" y="3087118"/>
                  </a:lnTo>
                  <a:close/>
                </a:path>
              </a:pathLst>
            </a:custGeom>
            <a:solidFill>
              <a:schemeClr val="bg1">
                <a:lumMod val="65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14" name="Rectangle 13">
              <a:extLst>
                <a:ext uri="{FF2B5EF4-FFF2-40B4-BE49-F238E27FC236}">
                  <a16:creationId xmlns:a16="http://schemas.microsoft.com/office/drawing/2014/main" id="{0CD59A46-EA15-7E5F-DA69-146603C97855}"/>
                </a:ext>
              </a:extLst>
            </p:cNvPr>
            <p:cNvSpPr/>
            <p:nvPr/>
          </p:nvSpPr>
          <p:spPr>
            <a:xfrm>
              <a:off x="7923355" y="1787554"/>
              <a:ext cx="2045552" cy="14376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Feature</a:t>
              </a:r>
              <a:endParaRPr lang="en-AE"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endParaRPr>
            </a:p>
          </p:txBody>
        </p:sp>
        <p:cxnSp>
          <p:nvCxnSpPr>
            <p:cNvPr id="25" name="Straight Connector 24">
              <a:extLst>
                <a:ext uri="{FF2B5EF4-FFF2-40B4-BE49-F238E27FC236}">
                  <a16:creationId xmlns:a16="http://schemas.microsoft.com/office/drawing/2014/main" id="{E5A87EF3-519F-BC5F-3363-0F8D517F5F0A}"/>
                </a:ext>
              </a:extLst>
            </p:cNvPr>
            <p:cNvCxnSpPr>
              <a:cxnSpLocks/>
            </p:cNvCxnSpPr>
            <p:nvPr/>
          </p:nvCxnSpPr>
          <p:spPr>
            <a:xfrm>
              <a:off x="8974173" y="1352645"/>
              <a:ext cx="0" cy="384391"/>
            </a:xfrm>
            <a:prstGeom prst="line">
              <a:avLst/>
            </a:prstGeom>
            <a:ln w="12700">
              <a:solidFill>
                <a:srgbClr val="6400FF"/>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1D19E956-E1E0-302C-2676-31BCB8881646}"/>
              </a:ext>
            </a:extLst>
          </p:cNvPr>
          <p:cNvGrpSpPr/>
          <p:nvPr/>
        </p:nvGrpSpPr>
        <p:grpSpPr>
          <a:xfrm>
            <a:off x="6156567" y="4986051"/>
            <a:ext cx="5526993" cy="774766"/>
            <a:chOff x="6156567" y="5514876"/>
            <a:chExt cx="5526993" cy="774766"/>
          </a:xfrm>
        </p:grpSpPr>
        <p:sp>
          <p:nvSpPr>
            <p:cNvPr id="53" name="Rectangle 52">
              <a:extLst>
                <a:ext uri="{FF2B5EF4-FFF2-40B4-BE49-F238E27FC236}">
                  <a16:creationId xmlns:a16="http://schemas.microsoft.com/office/drawing/2014/main" id="{66131CEF-8935-1DE9-AE1B-3B03E8B49B5E}"/>
                </a:ext>
              </a:extLst>
            </p:cNvPr>
            <p:cNvSpPr/>
            <p:nvPr/>
          </p:nvSpPr>
          <p:spPr>
            <a:xfrm>
              <a:off x="6319397" y="5514876"/>
              <a:ext cx="5364163" cy="774766"/>
            </a:xfrm>
            <a:prstGeom prst="rect">
              <a:avLst/>
            </a:prstGeom>
            <a:solidFill>
              <a:schemeClr val="bg2">
                <a:lumMod val="40000"/>
                <a:lumOff val="6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dirty="0">
                <a:ln>
                  <a:noFill/>
                </a:ln>
                <a:solidFill>
                  <a:prstClr val="white"/>
                </a:solidFill>
                <a:effectLst/>
                <a:uLnTx/>
                <a:uFillTx/>
                <a:latin typeface="Arial" panose="020B0604020202020204"/>
                <a:ea typeface="+mn-ea"/>
                <a:cs typeface="+mn-cs"/>
              </a:endParaRPr>
            </a:p>
          </p:txBody>
        </p:sp>
        <p:pic>
          <p:nvPicPr>
            <p:cNvPr id="57" name="Graphic 56" descr="Database with solid fill">
              <a:extLst>
                <a:ext uri="{FF2B5EF4-FFF2-40B4-BE49-F238E27FC236}">
                  <a16:creationId xmlns:a16="http://schemas.microsoft.com/office/drawing/2014/main" id="{0CC596DF-3A85-3365-E6A7-FC1E72EB451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360054" y="5832441"/>
              <a:ext cx="336582" cy="345374"/>
            </a:xfrm>
            <a:prstGeom prst="rect">
              <a:avLst/>
            </a:prstGeom>
          </p:spPr>
        </p:pic>
        <p:sp>
          <p:nvSpPr>
            <p:cNvPr id="61" name="Rectangle 60">
              <a:extLst>
                <a:ext uri="{FF2B5EF4-FFF2-40B4-BE49-F238E27FC236}">
                  <a16:creationId xmlns:a16="http://schemas.microsoft.com/office/drawing/2014/main" id="{CB0FB3EF-A155-1C2E-20EB-6B1B1D212B37}"/>
                </a:ext>
              </a:extLst>
            </p:cNvPr>
            <p:cNvSpPr/>
            <p:nvPr/>
          </p:nvSpPr>
          <p:spPr>
            <a:xfrm>
              <a:off x="6749179" y="5832441"/>
              <a:ext cx="1757758" cy="402085"/>
            </a:xfrm>
            <a:prstGeom prst="rect">
              <a:avLst/>
            </a:prstGeom>
            <a:solidFill>
              <a:sysClr val="window" lastClr="FFFFFF">
                <a:lumMod val="95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lumMod val="75000"/>
                      <a:lumOff val="25000"/>
                    </a:prstClr>
                  </a:solidFill>
                  <a:effectLst/>
                  <a:uLnTx/>
                  <a:uFillTx/>
                  <a:latin typeface="CMU Classical Serif" panose="02000603000000000000" pitchFamily="2" charset="0"/>
                  <a:ea typeface="CMU Classical Serif" panose="02000603000000000000" pitchFamily="2" charset="0"/>
                  <a:cs typeface="CMU Classical Serif" panose="02000603000000000000" pitchFamily="2" charset="0"/>
                </a:rPr>
                <a:t>34 GB of distribution data for each round r=3…8</a:t>
              </a:r>
              <a:endParaRPr kumimoji="0" lang="en-AE" sz="1050" b="0" i="0" u="none" strike="noStrike" kern="0" cap="none" spc="0" normalizeH="0" baseline="0" noProof="0" dirty="0">
                <a:ln>
                  <a:noFill/>
                </a:ln>
                <a:solidFill>
                  <a:prstClr val="black">
                    <a:lumMod val="75000"/>
                    <a:lumOff val="25000"/>
                  </a:prstClr>
                </a:solidFill>
                <a:effectLst/>
                <a:uLnTx/>
                <a:uFillTx/>
                <a:latin typeface="CMU Classical Serif" panose="02000603000000000000" pitchFamily="2" charset="0"/>
                <a:ea typeface="CMU Classical Serif" panose="02000603000000000000" pitchFamily="2" charset="0"/>
                <a:cs typeface="CMU Classical Serif" panose="02000603000000000000" pitchFamily="2" charset="0"/>
              </a:endParaRPr>
            </a:p>
          </p:txBody>
        </p:sp>
        <p:pic>
          <p:nvPicPr>
            <p:cNvPr id="65" name="Graphic 64" descr="Hourglass 90% with solid fill">
              <a:extLst>
                <a:ext uri="{FF2B5EF4-FFF2-40B4-BE49-F238E27FC236}">
                  <a16:creationId xmlns:a16="http://schemas.microsoft.com/office/drawing/2014/main" id="{51B8988B-3B8B-1E38-C9AF-139AE5C3227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064617" y="5871373"/>
              <a:ext cx="345374" cy="345374"/>
            </a:xfrm>
            <a:prstGeom prst="rect">
              <a:avLst/>
            </a:prstGeom>
          </p:spPr>
        </p:pic>
        <p:sp>
          <p:nvSpPr>
            <p:cNvPr id="71" name="Rectangle 70">
              <a:extLst>
                <a:ext uri="{FF2B5EF4-FFF2-40B4-BE49-F238E27FC236}">
                  <a16:creationId xmlns:a16="http://schemas.microsoft.com/office/drawing/2014/main" id="{4DD1D3A1-8FD7-C624-ED0D-16EA4A9AFACF}"/>
                </a:ext>
              </a:extLst>
            </p:cNvPr>
            <p:cNvSpPr/>
            <p:nvPr/>
          </p:nvSpPr>
          <p:spPr>
            <a:xfrm>
              <a:off x="9426925" y="5829406"/>
              <a:ext cx="1757758" cy="402085"/>
            </a:xfrm>
            <a:prstGeom prst="rect">
              <a:avLst/>
            </a:prstGeom>
            <a:solidFill>
              <a:sysClr val="window" lastClr="FFFFFF">
                <a:lumMod val="95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black">
                      <a:lumMod val="75000"/>
                      <a:lumOff val="25000"/>
                    </a:prstClr>
                  </a:solidFill>
                  <a:effectLst/>
                  <a:uLnTx/>
                  <a:uFillTx/>
                  <a:latin typeface="CMU Classical Serif" panose="02000603000000000000" pitchFamily="2" charset="0"/>
                  <a:ea typeface="CMU Classical Serif" panose="02000603000000000000" pitchFamily="2" charset="0"/>
                  <a:cs typeface="CMU Classical Serif" panose="02000603000000000000" pitchFamily="2" charset="0"/>
                </a:rPr>
                <a:t>300 core-days of computation</a:t>
              </a:r>
              <a:endParaRPr kumimoji="0" lang="en-AE" sz="1050" b="0" i="0" u="none" strike="noStrike" kern="0" cap="none" spc="0" normalizeH="0" baseline="0" noProof="0" dirty="0">
                <a:ln>
                  <a:noFill/>
                </a:ln>
                <a:solidFill>
                  <a:prstClr val="black">
                    <a:lumMod val="75000"/>
                    <a:lumOff val="25000"/>
                  </a:prstClr>
                </a:solidFill>
                <a:effectLst/>
                <a:uLnTx/>
                <a:uFillTx/>
                <a:latin typeface="CMU Classical Serif" panose="02000603000000000000" pitchFamily="2" charset="0"/>
                <a:ea typeface="CMU Classical Serif" panose="02000603000000000000" pitchFamily="2" charset="0"/>
                <a:cs typeface="CMU Classical Serif" panose="02000603000000000000" pitchFamily="2" charset="0"/>
              </a:endParaRPr>
            </a:p>
          </p:txBody>
        </p:sp>
        <p:sp>
          <p:nvSpPr>
            <p:cNvPr id="72" name="Text Placeholder 29">
              <a:extLst>
                <a:ext uri="{FF2B5EF4-FFF2-40B4-BE49-F238E27FC236}">
                  <a16:creationId xmlns:a16="http://schemas.microsoft.com/office/drawing/2014/main" id="{D871EF51-7354-1654-29BA-1444F8C6D136}"/>
                </a:ext>
              </a:extLst>
            </p:cNvPr>
            <p:cNvSpPr txBox="1">
              <a:spLocks/>
            </p:cNvSpPr>
            <p:nvPr/>
          </p:nvSpPr>
          <p:spPr>
            <a:xfrm>
              <a:off x="6156567" y="5568861"/>
              <a:ext cx="5271925" cy="287460"/>
            </a:xfrm>
            <a:prstGeom prst="rect">
              <a:avLst/>
            </a:prstGeom>
          </p:spPr>
          <p:txBody>
            <a:bodyPr vert="horz" wrap="square" lIns="0" tIns="0" rIns="0" bIns="0" rtlCol="0" anchor="t" anchorCtr="0">
              <a:noAutofit/>
            </a:bodyPr>
            <a:lstStyle>
              <a:lvl1pPr marL="0" indent="0" algn="l" defTabSz="1219170" rtl="0" eaLnBrk="1" latinLnBrk="0" hangingPunct="1">
                <a:lnSpc>
                  <a:spcPct val="100000"/>
                </a:lnSpc>
                <a:spcBef>
                  <a:spcPts val="267"/>
                </a:spcBef>
                <a:buClr>
                  <a:srgbClr val="6300FF"/>
                </a:buClr>
                <a:buFontTx/>
                <a:buNone/>
                <a:tabLst/>
                <a:defRPr sz="1600" b="1" kern="1200">
                  <a:solidFill>
                    <a:srgbClr val="6300FF"/>
                  </a:solidFill>
                  <a:latin typeface="Arial" panose="020B0604020202020204" pitchFamily="34" charset="0"/>
                  <a:ea typeface="+mn-ea"/>
                  <a:cs typeface="Arial" panose="020B0604020202020204" pitchFamily="34" charset="0"/>
                </a:defRPr>
              </a:lvl1pPr>
              <a:lvl2pPr marL="487668"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2pPr>
              <a:lvl3pPr marL="975336"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3pPr>
              <a:lvl4pPr marL="1463003"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4pPr>
              <a:lvl5pPr marL="1950671" indent="-228594" algn="l" defTabSz="1219170" rtl="0" eaLnBrk="1" latinLnBrk="0" hangingPunct="1">
                <a:lnSpc>
                  <a:spcPct val="90000"/>
                </a:lnSpc>
                <a:spcBef>
                  <a:spcPts val="267"/>
                </a:spcBef>
                <a:buClr>
                  <a:srgbClr val="6300FF"/>
                </a:buClr>
                <a:buFont typeface="Arial" panose="020B0604020202020204" pitchFamily="34" charset="0"/>
                <a:buNone/>
                <a:defRPr sz="1333" b="1"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a:lstStyle>
            <a:p>
              <a:pPr marL="0" marR="0" lvl="0" indent="0" algn="ctr" defTabSz="1219170" rtl="0" eaLnBrk="1" fontAlgn="auto" latinLnBrk="0" hangingPunct="1">
                <a:lnSpc>
                  <a:spcPct val="100000"/>
                </a:lnSpc>
                <a:spcBef>
                  <a:spcPts val="267"/>
                </a:spcBef>
                <a:spcAft>
                  <a:spcPts val="0"/>
                </a:spcAft>
                <a:buClr>
                  <a:srgbClr val="6300FF"/>
                </a:buClr>
                <a:buSzTx/>
                <a:buFontTx/>
                <a:buNone/>
                <a:tabLst/>
                <a:defRPr/>
              </a:pPr>
              <a:r>
                <a:rPr kumimoji="0" lang="en-US" sz="1200" b="1"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rPr>
                <a:t>Traditional: Full DDT-based Distinguisher</a:t>
              </a:r>
              <a:endParaRPr kumimoji="0" lang="en-AE" sz="1200" b="1" i="0" u="none" strike="noStrike" kern="1200" cap="none" spc="0" normalizeH="0" baseline="0" noProof="0" dirty="0">
                <a:ln>
                  <a:noFill/>
                </a:ln>
                <a:solidFill>
                  <a:srgbClr val="6300FF"/>
                </a:solidFill>
                <a:effectLst/>
                <a:uLnTx/>
                <a:uFillTx/>
                <a:latin typeface="Arial" panose="020B0604020202020204" pitchFamily="34" charset="0"/>
                <a:ea typeface="+mn-ea"/>
                <a:cs typeface="Arial" panose="020B0604020202020204" pitchFamily="34" charset="0"/>
              </a:endParaRPr>
            </a:p>
          </p:txBody>
        </p:sp>
      </p:grpSp>
      <p:grpSp>
        <p:nvGrpSpPr>
          <p:cNvPr id="74" name="Group 73">
            <a:extLst>
              <a:ext uri="{FF2B5EF4-FFF2-40B4-BE49-F238E27FC236}">
                <a16:creationId xmlns:a16="http://schemas.microsoft.com/office/drawing/2014/main" id="{392AB373-4A94-7CBD-BEBA-DEFD742B0747}"/>
              </a:ext>
            </a:extLst>
          </p:cNvPr>
          <p:cNvGrpSpPr/>
          <p:nvPr/>
        </p:nvGrpSpPr>
        <p:grpSpPr>
          <a:xfrm>
            <a:off x="6311901" y="3465634"/>
            <a:ext cx="5371789" cy="1408590"/>
            <a:chOff x="6311901" y="3465634"/>
            <a:chExt cx="5371789" cy="1408590"/>
          </a:xfrm>
        </p:grpSpPr>
        <p:sp>
          <p:nvSpPr>
            <p:cNvPr id="42" name="Rectangle 41">
              <a:extLst>
                <a:ext uri="{FF2B5EF4-FFF2-40B4-BE49-F238E27FC236}">
                  <a16:creationId xmlns:a16="http://schemas.microsoft.com/office/drawing/2014/main" id="{0D374CE7-442D-ED1E-9DF1-AF36DA15BB19}"/>
                </a:ext>
              </a:extLst>
            </p:cNvPr>
            <p:cNvSpPr/>
            <p:nvPr/>
          </p:nvSpPr>
          <p:spPr>
            <a:xfrm>
              <a:off x="6311901" y="3465634"/>
              <a:ext cx="5371789" cy="14085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latin typeface="CMU Sans Serif" panose="02000603000000000000" pitchFamily="2" charset="0"/>
                <a:ea typeface="CMU Sans Serif" panose="02000603000000000000" pitchFamily="2" charset="0"/>
                <a:cs typeface="CMU Sans Serif" panose="02000603000000000000" pitchFamily="2" charset="0"/>
              </a:endParaRPr>
            </a:p>
          </p:txBody>
        </p:sp>
        <p:sp>
          <p:nvSpPr>
            <p:cNvPr id="43" name="Rectangle 42">
              <a:extLst>
                <a:ext uri="{FF2B5EF4-FFF2-40B4-BE49-F238E27FC236}">
                  <a16:creationId xmlns:a16="http://schemas.microsoft.com/office/drawing/2014/main" id="{911F1DA6-68A9-079E-C0A8-72D8B49C8258}"/>
                </a:ext>
              </a:extLst>
            </p:cNvPr>
            <p:cNvSpPr/>
            <p:nvPr/>
          </p:nvSpPr>
          <p:spPr>
            <a:xfrm>
              <a:off x="6415430" y="3579220"/>
              <a:ext cx="5089782" cy="35495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 contrary to conventional wisdom, machine learning can produce </a:t>
              </a:r>
              <a:r>
                <a:rPr lang="en-US" sz="1050" dirty="0">
                  <a:solidFill>
                    <a:schemeClr val="tx2"/>
                  </a:solidFill>
                  <a:latin typeface="CMU Classical Serif" panose="02000603000000000000" pitchFamily="2" charset="0"/>
                  <a:ea typeface="CMU Classical Serif" panose="02000603000000000000" pitchFamily="2" charset="0"/>
                  <a:cs typeface="CMU Classical Serif" panose="02000603000000000000" pitchFamily="2" charset="0"/>
                </a:rPr>
                <a:t>very powerful </a:t>
              </a:r>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cryptographic distinguishers</a:t>
              </a:r>
              <a:endParaRPr lang="en-AE"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endParaRPr>
            </a:p>
          </p:txBody>
        </p:sp>
        <p:sp>
          <p:nvSpPr>
            <p:cNvPr id="45" name="Rectangle 44">
              <a:extLst>
                <a:ext uri="{FF2B5EF4-FFF2-40B4-BE49-F238E27FC236}">
                  <a16:creationId xmlns:a16="http://schemas.microsoft.com/office/drawing/2014/main" id="{321B28CF-9865-1C2E-263D-CC72503FCE96}"/>
                </a:ext>
              </a:extLst>
            </p:cNvPr>
            <p:cNvSpPr/>
            <p:nvPr/>
          </p:nvSpPr>
          <p:spPr>
            <a:xfrm>
              <a:off x="6415430" y="3997119"/>
              <a:ext cx="5089782" cy="35495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…neural networks on SPECK32 reduced to 8-rounds reach </a:t>
              </a:r>
              <a:r>
                <a:rPr lang="en-US" sz="1050" dirty="0">
                  <a:solidFill>
                    <a:srgbClr val="6400FF"/>
                  </a:solidFill>
                  <a:latin typeface="CMU Classical Serif" panose="02000603000000000000" pitchFamily="2" charset="0"/>
                  <a:ea typeface="CMU Classical Serif" panose="02000603000000000000" pitchFamily="2" charset="0"/>
                  <a:cs typeface="CMU Classical Serif" panose="02000603000000000000" pitchFamily="2" charset="0"/>
                </a:rPr>
                <a:t>better accuracy than pure differential distinguishers</a:t>
              </a:r>
              <a:endParaRPr lang="en-AE" sz="1050" dirty="0">
                <a:solidFill>
                  <a:srgbClr val="6400FF"/>
                </a:solidFill>
                <a:latin typeface="CMU Classical Serif" panose="02000603000000000000" pitchFamily="2" charset="0"/>
                <a:ea typeface="CMU Classical Serif" panose="02000603000000000000" pitchFamily="2" charset="0"/>
                <a:cs typeface="CMU Classical Serif" panose="02000603000000000000" pitchFamily="2" charset="0"/>
              </a:endParaRPr>
            </a:p>
          </p:txBody>
        </p:sp>
        <p:sp>
          <p:nvSpPr>
            <p:cNvPr id="73" name="Rectangle 72">
              <a:extLst>
                <a:ext uri="{FF2B5EF4-FFF2-40B4-BE49-F238E27FC236}">
                  <a16:creationId xmlns:a16="http://schemas.microsoft.com/office/drawing/2014/main" id="{3052E4CC-2D6A-DAED-D233-BC0D0C194C79}"/>
                </a:ext>
              </a:extLst>
            </p:cNvPr>
            <p:cNvSpPr/>
            <p:nvPr/>
          </p:nvSpPr>
          <p:spPr>
            <a:xfrm>
              <a:off x="6415430" y="4425706"/>
              <a:ext cx="5089782" cy="35495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 significantly improved the time-complexity of the </a:t>
              </a:r>
              <a:r>
                <a:rPr lang="en-US" sz="1050" dirty="0">
                  <a:solidFill>
                    <a:srgbClr val="6400FF"/>
                  </a:solidFill>
                  <a:latin typeface="CMU Classical Serif" panose="02000603000000000000" pitchFamily="2" charset="0"/>
                  <a:ea typeface="CMU Classical Serif" panose="02000603000000000000" pitchFamily="2" charset="0"/>
                  <a:cs typeface="CMU Classical Serif" panose="02000603000000000000" pitchFamily="2" charset="0"/>
                </a:rPr>
                <a:t>11-round key recovery attack</a:t>
              </a:r>
              <a:endParaRPr lang="en-AE" sz="1050" dirty="0">
                <a:solidFill>
                  <a:srgbClr val="6400FF"/>
                </a:solidFill>
                <a:latin typeface="CMU Classical Serif" panose="02000603000000000000" pitchFamily="2" charset="0"/>
                <a:ea typeface="CMU Classical Serif" panose="02000603000000000000" pitchFamily="2" charset="0"/>
                <a:cs typeface="CMU Classical Serif" panose="02000603000000000000" pitchFamily="2" charset="0"/>
              </a:endParaRPr>
            </a:p>
          </p:txBody>
        </p:sp>
      </p:grpSp>
      <p:sp>
        <p:nvSpPr>
          <p:cNvPr id="11" name="TextBox 10">
            <a:extLst>
              <a:ext uri="{FF2B5EF4-FFF2-40B4-BE49-F238E27FC236}">
                <a16:creationId xmlns:a16="http://schemas.microsoft.com/office/drawing/2014/main" id="{79CA9ECA-118C-6314-1ADE-7B5A26E08BDD}"/>
              </a:ext>
            </a:extLst>
          </p:cNvPr>
          <p:cNvSpPr txBox="1"/>
          <p:nvPr/>
        </p:nvSpPr>
        <p:spPr>
          <a:xfrm>
            <a:off x="515939" y="3317610"/>
            <a:ext cx="5364162" cy="461665"/>
          </a:xfrm>
          <a:prstGeom prst="rect">
            <a:avLst/>
          </a:prstGeom>
          <a:solidFill>
            <a:srgbClr val="F2F2F2">
              <a:alpha val="69020"/>
            </a:srgbClr>
          </a:solidFill>
        </p:spPr>
        <p:txBody>
          <a:bodyPr wrap="square">
            <a:spAutoFit/>
          </a:bodyPr>
          <a:lstStyle/>
          <a:p>
            <a:pPr algn="ctr"/>
            <a:r>
              <a:rPr lang="en-US" sz="1200" dirty="0">
                <a:solidFill>
                  <a:schemeClr val="tx1">
                    <a:lumMod val="65000"/>
                    <a:lumOff val="35000"/>
                  </a:schemeClr>
                </a:solidFill>
                <a:latin typeface="Arial" panose="020B0604020202020204" pitchFamily="34" charset="0"/>
              </a:rPr>
              <a:t>[</a:t>
            </a:r>
            <a:r>
              <a:rPr lang="en-US" sz="1200" dirty="0">
                <a:solidFill>
                  <a:srgbClr val="2C4A9F"/>
                </a:solidFill>
                <a:latin typeface="Arial" panose="020B0604020202020204" pitchFamily="34" charset="0"/>
              </a:rPr>
              <a:t>Goh19</a:t>
            </a:r>
            <a:r>
              <a:rPr lang="en-US" sz="1200" dirty="0">
                <a:solidFill>
                  <a:schemeClr val="tx1">
                    <a:lumMod val="65000"/>
                    <a:lumOff val="35000"/>
                  </a:schemeClr>
                </a:solidFill>
                <a:latin typeface="Arial" panose="020B0604020202020204" pitchFamily="34" charset="0"/>
              </a:rPr>
              <a:t>] </a:t>
            </a:r>
            <a:r>
              <a:rPr lang="en-US" sz="1200" b="0" i="0" dirty="0">
                <a:solidFill>
                  <a:schemeClr val="tx1">
                    <a:lumMod val="65000"/>
                    <a:lumOff val="35000"/>
                  </a:schemeClr>
                </a:solidFill>
                <a:effectLst/>
                <a:latin typeface="Arial" panose="020B0604020202020204" pitchFamily="34" charset="0"/>
              </a:rPr>
              <a:t>Gohr, Aron</a:t>
            </a:r>
            <a:r>
              <a:rPr lang="en-US" sz="1200" b="0" i="1" dirty="0">
                <a:solidFill>
                  <a:schemeClr val="tx1">
                    <a:lumMod val="65000"/>
                    <a:lumOff val="35000"/>
                  </a:schemeClr>
                </a:solidFill>
                <a:effectLst/>
                <a:latin typeface="Arial" panose="020B0604020202020204" pitchFamily="34" charset="0"/>
              </a:rPr>
              <a:t>. "Improving Attacks on Round-Reduced Speck32/64 using Deep </a:t>
            </a:r>
            <a:r>
              <a:rPr lang="en-US" sz="1200" i="1" dirty="0">
                <a:solidFill>
                  <a:schemeClr val="tx1">
                    <a:lumMod val="65000"/>
                    <a:lumOff val="35000"/>
                  </a:schemeClr>
                </a:solidFill>
                <a:latin typeface="Arial" panose="020B0604020202020204" pitchFamily="34" charset="0"/>
              </a:rPr>
              <a:t>L</a:t>
            </a:r>
            <a:r>
              <a:rPr lang="en-US" sz="1200" b="0" i="1" dirty="0">
                <a:solidFill>
                  <a:schemeClr val="tx1">
                    <a:lumMod val="65000"/>
                    <a:lumOff val="35000"/>
                  </a:schemeClr>
                </a:solidFill>
                <a:effectLst/>
                <a:latin typeface="Arial" panose="020B0604020202020204" pitchFamily="34" charset="0"/>
              </a:rPr>
              <a:t>earning."</a:t>
            </a:r>
            <a:r>
              <a:rPr lang="en-US" sz="1200" b="0" i="0" dirty="0">
                <a:solidFill>
                  <a:schemeClr val="tx1">
                    <a:lumMod val="65000"/>
                    <a:lumOff val="35000"/>
                  </a:schemeClr>
                </a:solidFill>
                <a:effectLst/>
                <a:latin typeface="Arial" panose="020B0604020202020204" pitchFamily="34" charset="0"/>
              </a:rPr>
              <a:t> Advances in Cryptology–CRYPTO 2019</a:t>
            </a:r>
          </a:p>
        </p:txBody>
      </p:sp>
    </p:spTree>
    <p:extLst>
      <p:ext uri="{BB962C8B-B14F-4D97-AF65-F5344CB8AC3E}">
        <p14:creationId xmlns:p14="http://schemas.microsoft.com/office/powerpoint/2010/main" val="2160459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7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53FEA5-45D2-B2EF-8193-C696E5F46769}"/>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345AFAE-A6CC-3707-A249-CB468DAA0161}"/>
              </a:ext>
            </a:extLst>
          </p:cNvPr>
          <p:cNvSpPr>
            <a:spLocks noGrp="1"/>
          </p:cNvSpPr>
          <p:nvPr>
            <p:ph type="title"/>
          </p:nvPr>
        </p:nvSpPr>
        <p:spPr>
          <a:xfrm>
            <a:off x="478368" y="2948774"/>
            <a:ext cx="7227858" cy="1080277"/>
          </a:xfrm>
        </p:spPr>
        <p:txBody>
          <a:bodyPr/>
          <a:lstStyle/>
          <a:p>
            <a:pPr marL="5776">
              <a:lnSpc>
                <a:spcPts val="2169"/>
              </a:lnSpc>
              <a:spcBef>
                <a:spcPts val="55"/>
              </a:spcBef>
            </a:pPr>
            <a:r>
              <a:rPr lang="en-US" sz="2000" b="1" spc="-5" dirty="0">
                <a:solidFill>
                  <a:srgbClr val="FFFFFF"/>
                </a:solidFill>
                <a:latin typeface="Arial"/>
                <a:cs typeface="Arial"/>
              </a:rPr>
              <a:t>A Cipher-Agnostic Neural Training Pipeline</a:t>
            </a:r>
            <a:br>
              <a:rPr lang="en-US" sz="2000" b="1" spc="-5" dirty="0">
                <a:solidFill>
                  <a:srgbClr val="FFFFFF"/>
                </a:solidFill>
                <a:latin typeface="Arial"/>
                <a:cs typeface="Arial"/>
              </a:rPr>
            </a:br>
            <a:r>
              <a:rPr lang="en-US" sz="2000" b="1" spc="-5" dirty="0">
                <a:solidFill>
                  <a:srgbClr val="FFFFFF"/>
                </a:solidFill>
                <a:latin typeface="Arial"/>
                <a:cs typeface="Arial"/>
              </a:rPr>
              <a:t>with Automated Finding of Good Input Differences</a:t>
            </a:r>
            <a:br>
              <a:rPr lang="en-US" sz="2000" b="1" spc="-5" dirty="0">
                <a:solidFill>
                  <a:srgbClr val="FFFFFF"/>
                </a:solidFill>
                <a:latin typeface="Arial"/>
                <a:cs typeface="Arial"/>
              </a:rPr>
            </a:br>
            <a:br>
              <a:rPr lang="en-US" sz="2000" dirty="0"/>
            </a:br>
            <a:r>
              <a:rPr lang="en-GB" sz="2000" b="1" spc="5" dirty="0">
                <a:solidFill>
                  <a:srgbClr val="76DBD4"/>
                </a:solidFill>
                <a:latin typeface="Arial"/>
                <a:cs typeface="Arial"/>
              </a:rPr>
              <a:t>FSE 2024</a:t>
            </a:r>
            <a:br>
              <a:rPr lang="en-GB" sz="2000" b="1" spc="5" dirty="0">
                <a:solidFill>
                  <a:srgbClr val="76DBD4"/>
                </a:solidFill>
                <a:latin typeface="Arial"/>
                <a:cs typeface="Arial"/>
              </a:rPr>
            </a:br>
            <a:br>
              <a:rPr lang="en-GB" sz="2000" b="1" spc="5" dirty="0">
                <a:solidFill>
                  <a:srgbClr val="76DBD4"/>
                </a:solidFill>
                <a:latin typeface="Arial"/>
                <a:cs typeface="Arial"/>
              </a:rPr>
            </a:br>
            <a:r>
              <a:rPr lang="en-GB" sz="2000" b="1" spc="5" dirty="0">
                <a:solidFill>
                  <a:srgbClr val="76DBD4"/>
                </a:solidFill>
                <a:latin typeface="Arial"/>
                <a:cs typeface="Arial"/>
              </a:rPr>
              <a:t>Backup Slides II</a:t>
            </a:r>
            <a:endParaRPr lang="en-AE" sz="2000" dirty="0">
              <a:solidFill>
                <a:schemeClr val="accent6">
                  <a:lumMod val="75000"/>
                </a:schemeClr>
              </a:solidFill>
            </a:endParaRPr>
          </a:p>
        </p:txBody>
      </p:sp>
    </p:spTree>
    <p:extLst>
      <p:ext uri="{BB962C8B-B14F-4D97-AF65-F5344CB8AC3E}">
        <p14:creationId xmlns:p14="http://schemas.microsoft.com/office/powerpoint/2010/main" val="296097899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AB0CF7B-AED6-AFA6-40ED-D27154E8CE57}"/>
              </a:ext>
            </a:extLst>
          </p:cNvPr>
          <p:cNvSpPr>
            <a:spLocks noGrp="1"/>
          </p:cNvSpPr>
          <p:nvPr>
            <p:ph type="title"/>
          </p:nvPr>
        </p:nvSpPr>
        <p:spPr/>
        <p:txBody>
          <a:bodyPr/>
          <a:lstStyle/>
          <a:p>
            <a:r>
              <a:rPr lang="en-US" dirty="0" err="1"/>
              <a:t>SENet</a:t>
            </a:r>
            <a:endParaRPr lang="en-AE" dirty="0"/>
          </a:p>
        </p:txBody>
      </p:sp>
      <p:sp>
        <p:nvSpPr>
          <p:cNvPr id="4" name="Text Placeholder 3">
            <a:extLst>
              <a:ext uri="{FF2B5EF4-FFF2-40B4-BE49-F238E27FC236}">
                <a16:creationId xmlns:a16="http://schemas.microsoft.com/office/drawing/2014/main" id="{805759F0-3DB0-1062-4269-9FD8831531A2}"/>
              </a:ext>
            </a:extLst>
          </p:cNvPr>
          <p:cNvSpPr>
            <a:spLocks noGrp="1"/>
          </p:cNvSpPr>
          <p:nvPr>
            <p:ph type="body" sz="quarter" idx="13"/>
          </p:nvPr>
        </p:nvSpPr>
        <p:spPr/>
        <p:txBody>
          <a:bodyPr/>
          <a:lstStyle/>
          <a:p>
            <a:r>
              <a:rPr lang="en-US" dirty="0" err="1"/>
              <a:t>SENet</a:t>
            </a:r>
            <a:r>
              <a:rPr lang="en-US" dirty="0"/>
              <a:t> is used by </a:t>
            </a:r>
            <a:r>
              <a:rPr lang="en-US" dirty="0">
                <a:effectLst/>
              </a:rPr>
              <a:t>Bao, Z., Guo, J., Liu, M., &amp; Ma, L. (n.d.). </a:t>
            </a:r>
            <a:r>
              <a:rPr lang="en-US" i="1" dirty="0">
                <a:effectLst/>
              </a:rPr>
              <a:t>Enhancing Differential-Neural Cryptanalysis</a:t>
            </a:r>
            <a:r>
              <a:rPr lang="en-US" dirty="0">
                <a:effectLst/>
              </a:rPr>
              <a:t>. </a:t>
            </a:r>
          </a:p>
          <a:p>
            <a:r>
              <a:rPr lang="en-US" dirty="0"/>
              <a:t>Improve channel interdependencies; Add parameter to adaptively adjust the weighting of each feature map;</a:t>
            </a:r>
          </a:p>
          <a:p>
            <a:pPr marL="342900" indent="-342900">
              <a:buAutoNum type="arabicPeriod"/>
            </a:pPr>
            <a:r>
              <a:rPr lang="en-US" sz="1400" b="0" dirty="0">
                <a:solidFill>
                  <a:schemeClr val="accent1"/>
                </a:solidFill>
              </a:rPr>
              <a:t>Squeeze each channel into a single numeric value (</a:t>
            </a:r>
            <a:r>
              <a:rPr lang="en-US" sz="1400" b="0" dirty="0">
                <a:solidFill>
                  <a:srgbClr val="6400FF"/>
                </a:solidFill>
              </a:rPr>
              <a:t>Global </a:t>
            </a:r>
            <a:r>
              <a:rPr lang="en-US" dirty="0">
                <a:solidFill>
                  <a:srgbClr val="6400FF"/>
                </a:solidFill>
              </a:rPr>
              <a:t>Pooling</a:t>
            </a:r>
            <a:r>
              <a:rPr lang="en-US" dirty="0"/>
              <a:t>)</a:t>
            </a:r>
          </a:p>
          <a:p>
            <a:pPr marL="342900" indent="-342900">
              <a:buAutoNum type="arabicPeriod"/>
            </a:pPr>
            <a:r>
              <a:rPr lang="en-US" sz="1400" b="0" dirty="0">
                <a:solidFill>
                  <a:srgbClr val="6400FF"/>
                </a:solidFill>
              </a:rPr>
              <a:t>Dense </a:t>
            </a:r>
            <a:r>
              <a:rPr lang="en-US" dirty="0">
                <a:solidFill>
                  <a:srgbClr val="6400FF"/>
                </a:solidFill>
              </a:rPr>
              <a:t>+ ReLU </a:t>
            </a:r>
            <a:r>
              <a:rPr lang="en-US" dirty="0"/>
              <a:t>to add nonlinearity </a:t>
            </a:r>
          </a:p>
          <a:p>
            <a:pPr marL="342900" indent="-342900">
              <a:buAutoNum type="arabicPeriod"/>
            </a:pPr>
            <a:r>
              <a:rPr lang="en-US" sz="1400" b="0" dirty="0">
                <a:solidFill>
                  <a:schemeClr val="accent1"/>
                </a:solidFill>
              </a:rPr>
              <a:t>Weigh each feature map </a:t>
            </a:r>
            <a:r>
              <a:rPr lang="en-US" sz="1400" b="0" dirty="0">
                <a:solidFill>
                  <a:srgbClr val="6400FF"/>
                </a:solidFill>
              </a:rPr>
              <a:t>Scale</a:t>
            </a:r>
          </a:p>
        </p:txBody>
      </p:sp>
      <p:sp>
        <p:nvSpPr>
          <p:cNvPr id="5" name="Text Placeholder 4">
            <a:extLst>
              <a:ext uri="{FF2B5EF4-FFF2-40B4-BE49-F238E27FC236}">
                <a16:creationId xmlns:a16="http://schemas.microsoft.com/office/drawing/2014/main" id="{E090C39A-BD40-2403-13AA-6CEEC2293C83}"/>
              </a:ext>
            </a:extLst>
          </p:cNvPr>
          <p:cNvSpPr>
            <a:spLocks noGrp="1"/>
          </p:cNvSpPr>
          <p:nvPr>
            <p:ph type="body" sz="quarter" idx="14"/>
          </p:nvPr>
        </p:nvSpPr>
        <p:spPr/>
        <p:txBody>
          <a:bodyPr/>
          <a:lstStyle/>
          <a:p>
            <a:endParaRPr lang="en-AE"/>
          </a:p>
        </p:txBody>
      </p:sp>
      <p:pic>
        <p:nvPicPr>
          <p:cNvPr id="8" name="Picture 7">
            <a:extLst>
              <a:ext uri="{FF2B5EF4-FFF2-40B4-BE49-F238E27FC236}">
                <a16:creationId xmlns:a16="http://schemas.microsoft.com/office/drawing/2014/main" id="{42B3A7EF-D734-7478-2E6C-41D1A10C265C}"/>
              </a:ext>
            </a:extLst>
          </p:cNvPr>
          <p:cNvPicPr>
            <a:picLocks noChangeAspect="1"/>
          </p:cNvPicPr>
          <p:nvPr/>
        </p:nvPicPr>
        <p:blipFill>
          <a:blip r:embed="rId2"/>
          <a:stretch>
            <a:fillRect/>
          </a:stretch>
        </p:blipFill>
        <p:spPr>
          <a:xfrm>
            <a:off x="4010562" y="2708524"/>
            <a:ext cx="2159117" cy="3019596"/>
          </a:xfrm>
          <a:prstGeom prst="rect">
            <a:avLst/>
          </a:prstGeom>
        </p:spPr>
      </p:pic>
      <p:pic>
        <p:nvPicPr>
          <p:cNvPr id="10" name="Picture 9">
            <a:extLst>
              <a:ext uri="{FF2B5EF4-FFF2-40B4-BE49-F238E27FC236}">
                <a16:creationId xmlns:a16="http://schemas.microsoft.com/office/drawing/2014/main" id="{84674023-831C-43C8-0E00-A8E284243EA5}"/>
              </a:ext>
            </a:extLst>
          </p:cNvPr>
          <p:cNvPicPr>
            <a:picLocks noChangeAspect="1"/>
          </p:cNvPicPr>
          <p:nvPr/>
        </p:nvPicPr>
        <p:blipFill>
          <a:blip r:embed="rId3"/>
          <a:stretch>
            <a:fillRect/>
          </a:stretch>
        </p:blipFill>
        <p:spPr>
          <a:xfrm>
            <a:off x="6694312" y="2795048"/>
            <a:ext cx="4457117" cy="3019596"/>
          </a:xfrm>
          <a:prstGeom prst="rect">
            <a:avLst/>
          </a:prstGeom>
        </p:spPr>
      </p:pic>
    </p:spTree>
    <p:extLst>
      <p:ext uri="{BB962C8B-B14F-4D97-AF65-F5344CB8AC3E}">
        <p14:creationId xmlns:p14="http://schemas.microsoft.com/office/powerpoint/2010/main" val="341738437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AB0CF7B-AED6-AFA6-40ED-D27154E8CE57}"/>
              </a:ext>
            </a:extLst>
          </p:cNvPr>
          <p:cNvSpPr>
            <a:spLocks noGrp="1"/>
          </p:cNvSpPr>
          <p:nvPr>
            <p:ph type="title"/>
          </p:nvPr>
        </p:nvSpPr>
        <p:spPr/>
        <p:txBody>
          <a:bodyPr/>
          <a:lstStyle/>
          <a:p>
            <a:r>
              <a:rPr lang="en-US" dirty="0"/>
              <a:t>SPECK</a:t>
            </a:r>
            <a:endParaRPr lang="en-AE" dirty="0"/>
          </a:p>
        </p:txBody>
      </p:sp>
      <p:sp>
        <p:nvSpPr>
          <p:cNvPr id="4" name="Text Placeholder 3">
            <a:extLst>
              <a:ext uri="{FF2B5EF4-FFF2-40B4-BE49-F238E27FC236}">
                <a16:creationId xmlns:a16="http://schemas.microsoft.com/office/drawing/2014/main" id="{805759F0-3DB0-1062-4269-9FD8831531A2}"/>
              </a:ext>
            </a:extLst>
          </p:cNvPr>
          <p:cNvSpPr>
            <a:spLocks noGrp="1"/>
          </p:cNvSpPr>
          <p:nvPr>
            <p:ph type="body" sz="quarter" idx="13"/>
          </p:nvPr>
        </p:nvSpPr>
        <p:spPr>
          <a:xfrm>
            <a:off x="6311900" y="1667151"/>
            <a:ext cx="4781034" cy="4692316"/>
          </a:xfrm>
        </p:spPr>
        <p:txBody>
          <a:bodyPr/>
          <a:lstStyle/>
          <a:p>
            <a:r>
              <a:rPr lang="en-US" dirty="0"/>
              <a:t>SPECK is an add-rotate-</a:t>
            </a:r>
            <a:r>
              <a:rPr lang="en-US" dirty="0" err="1"/>
              <a:t>xor</a:t>
            </a:r>
            <a:r>
              <a:rPr lang="en-US" dirty="0"/>
              <a:t> (ARX) cipher.</a:t>
            </a:r>
          </a:p>
          <a:p>
            <a:r>
              <a:rPr lang="en-US" dirty="0"/>
              <a:t>In the case of SPECK32, the right half of the previous round state can be computed without the key, by XORing the two halves and rotating.</a:t>
            </a:r>
            <a:endParaRPr lang="en-US" sz="1400" b="0" dirty="0">
              <a:solidFill>
                <a:srgbClr val="6400FF"/>
              </a:solidFill>
            </a:endParaRPr>
          </a:p>
        </p:txBody>
      </p:sp>
      <p:sp>
        <p:nvSpPr>
          <p:cNvPr id="5" name="Text Placeholder 4">
            <a:extLst>
              <a:ext uri="{FF2B5EF4-FFF2-40B4-BE49-F238E27FC236}">
                <a16:creationId xmlns:a16="http://schemas.microsoft.com/office/drawing/2014/main" id="{E090C39A-BD40-2403-13AA-6CEEC2293C83}"/>
              </a:ext>
            </a:extLst>
          </p:cNvPr>
          <p:cNvSpPr>
            <a:spLocks noGrp="1"/>
          </p:cNvSpPr>
          <p:nvPr>
            <p:ph type="body" sz="quarter" idx="14"/>
          </p:nvPr>
        </p:nvSpPr>
        <p:spPr/>
        <p:txBody>
          <a:bodyPr/>
          <a:lstStyle/>
          <a:p>
            <a:endParaRPr lang="en-AE"/>
          </a:p>
        </p:txBody>
      </p:sp>
      <p:pic>
        <p:nvPicPr>
          <p:cNvPr id="1026" name="Picture 2" descr="undefined">
            <a:extLst>
              <a:ext uri="{FF2B5EF4-FFF2-40B4-BE49-F238E27FC236}">
                <a16:creationId xmlns:a16="http://schemas.microsoft.com/office/drawing/2014/main" id="{2D2A1395-880E-B878-0845-513629D98E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5958" y="1667150"/>
            <a:ext cx="2430678" cy="4599443"/>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undefined">
            <a:extLst>
              <a:ext uri="{FF2B5EF4-FFF2-40B4-BE49-F238E27FC236}">
                <a16:creationId xmlns:a16="http://schemas.microsoft.com/office/drawing/2014/main" id="{0081F57E-131A-3426-89CE-CF7A296ABD4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9204" b="65830"/>
          <a:stretch/>
        </p:blipFill>
        <p:spPr bwMode="auto">
          <a:xfrm>
            <a:off x="7213975" y="2504329"/>
            <a:ext cx="2603125" cy="33134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8091896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AB0CF7B-AED6-AFA6-40ED-D27154E8CE57}"/>
              </a:ext>
            </a:extLst>
          </p:cNvPr>
          <p:cNvSpPr>
            <a:spLocks noGrp="1"/>
          </p:cNvSpPr>
          <p:nvPr>
            <p:ph type="title"/>
          </p:nvPr>
        </p:nvSpPr>
        <p:spPr/>
        <p:txBody>
          <a:bodyPr/>
          <a:lstStyle/>
          <a:p>
            <a:r>
              <a:rPr lang="en-US" dirty="0"/>
              <a:t>SIMON</a:t>
            </a:r>
            <a:endParaRPr lang="en-AE" dirty="0"/>
          </a:p>
        </p:txBody>
      </p:sp>
      <p:sp>
        <p:nvSpPr>
          <p:cNvPr id="4" name="Text Placeholder 3">
            <a:extLst>
              <a:ext uri="{FF2B5EF4-FFF2-40B4-BE49-F238E27FC236}">
                <a16:creationId xmlns:a16="http://schemas.microsoft.com/office/drawing/2014/main" id="{805759F0-3DB0-1062-4269-9FD8831531A2}"/>
              </a:ext>
            </a:extLst>
          </p:cNvPr>
          <p:cNvSpPr>
            <a:spLocks noGrp="1"/>
          </p:cNvSpPr>
          <p:nvPr>
            <p:ph type="body" sz="quarter" idx="13"/>
          </p:nvPr>
        </p:nvSpPr>
        <p:spPr>
          <a:xfrm>
            <a:off x="6311900" y="1667151"/>
            <a:ext cx="4781034" cy="4692316"/>
          </a:xfrm>
        </p:spPr>
        <p:txBody>
          <a:bodyPr/>
          <a:lstStyle/>
          <a:p>
            <a:r>
              <a:rPr lang="en-US" dirty="0"/>
              <a:t>SIMON is a sister algorithm of SPECK, optimized for hardware implementations</a:t>
            </a:r>
          </a:p>
          <a:p>
            <a:r>
              <a:rPr lang="en-US" sz="1400" b="0" dirty="0">
                <a:solidFill>
                  <a:srgbClr val="6400FF"/>
                </a:solidFill>
              </a:rPr>
              <a:t>Feistel structure</a:t>
            </a:r>
          </a:p>
        </p:txBody>
      </p:sp>
      <p:sp>
        <p:nvSpPr>
          <p:cNvPr id="5" name="Text Placeholder 4">
            <a:extLst>
              <a:ext uri="{FF2B5EF4-FFF2-40B4-BE49-F238E27FC236}">
                <a16:creationId xmlns:a16="http://schemas.microsoft.com/office/drawing/2014/main" id="{E090C39A-BD40-2403-13AA-6CEEC2293C83}"/>
              </a:ext>
            </a:extLst>
          </p:cNvPr>
          <p:cNvSpPr>
            <a:spLocks noGrp="1"/>
          </p:cNvSpPr>
          <p:nvPr>
            <p:ph type="body" sz="quarter" idx="14"/>
          </p:nvPr>
        </p:nvSpPr>
        <p:spPr/>
        <p:txBody>
          <a:bodyPr/>
          <a:lstStyle/>
          <a:p>
            <a:endParaRPr lang="en-AE"/>
          </a:p>
        </p:txBody>
      </p:sp>
      <p:pic>
        <p:nvPicPr>
          <p:cNvPr id="2050" name="Picture 2">
            <a:extLst>
              <a:ext uri="{FF2B5EF4-FFF2-40B4-BE49-F238E27FC236}">
                <a16:creationId xmlns:a16="http://schemas.microsoft.com/office/drawing/2014/main" id="{5FE1DF3D-D343-6F37-EC43-8C4E8AF439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9700" y="1881188"/>
            <a:ext cx="3517900" cy="40832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9976539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77D8D7-A592-F754-4CD1-C6DB280CBAE0}"/>
              </a:ext>
            </a:extLst>
          </p:cNvPr>
          <p:cNvSpPr>
            <a:spLocks noGrp="1"/>
          </p:cNvSpPr>
          <p:nvPr>
            <p:ph type="title"/>
          </p:nvPr>
        </p:nvSpPr>
        <p:spPr/>
        <p:txBody>
          <a:bodyPr/>
          <a:lstStyle/>
          <a:p>
            <a:r>
              <a:rPr lang="en-US" dirty="0"/>
              <a:t>Analyzed Ciphers</a:t>
            </a:r>
            <a:endParaRPr lang="en-AE" dirty="0"/>
          </a:p>
        </p:txBody>
      </p:sp>
      <p:sp>
        <p:nvSpPr>
          <p:cNvPr id="5" name="Slide Number Placeholder 4">
            <a:extLst>
              <a:ext uri="{FF2B5EF4-FFF2-40B4-BE49-F238E27FC236}">
                <a16:creationId xmlns:a16="http://schemas.microsoft.com/office/drawing/2014/main" id="{C23A2560-CF80-0222-5979-DAD381969E64}"/>
              </a:ext>
            </a:extLst>
          </p:cNvPr>
          <p:cNvSpPr>
            <a:spLocks noGrp="1"/>
          </p:cNvSpPr>
          <p:nvPr>
            <p:ph type="sldNum" sz="quarter" idx="4"/>
          </p:nvPr>
        </p:nvSpPr>
        <p:spPr/>
        <p:txBody>
          <a:bodyPr/>
          <a:lstStyle/>
          <a:p>
            <a:fld id="{C8A43965-4643-F643-A67C-D0741259ACA1}" type="slidenum">
              <a:rPr lang="en-GB" smtClean="0"/>
              <a:pPr/>
              <a:t>34</a:t>
            </a:fld>
            <a:endParaRPr lang="en-GB" dirty="0"/>
          </a:p>
        </p:txBody>
      </p:sp>
      <p:pic>
        <p:nvPicPr>
          <p:cNvPr id="7" name="Picture 6">
            <a:extLst>
              <a:ext uri="{FF2B5EF4-FFF2-40B4-BE49-F238E27FC236}">
                <a16:creationId xmlns:a16="http://schemas.microsoft.com/office/drawing/2014/main" id="{532C3200-D40A-275F-6F7E-47CFEA9B60A4}"/>
              </a:ext>
            </a:extLst>
          </p:cNvPr>
          <p:cNvPicPr>
            <a:picLocks noChangeAspect="1"/>
          </p:cNvPicPr>
          <p:nvPr/>
        </p:nvPicPr>
        <p:blipFill>
          <a:blip r:embed="rId2"/>
          <a:stretch>
            <a:fillRect/>
          </a:stretch>
        </p:blipFill>
        <p:spPr>
          <a:xfrm>
            <a:off x="2671128" y="1551724"/>
            <a:ext cx="6682454" cy="4757001"/>
          </a:xfrm>
          <a:prstGeom prst="rect">
            <a:avLst/>
          </a:prstGeom>
        </p:spPr>
      </p:pic>
    </p:spTree>
    <p:extLst>
      <p:ext uri="{BB962C8B-B14F-4D97-AF65-F5344CB8AC3E}">
        <p14:creationId xmlns:p14="http://schemas.microsoft.com/office/powerpoint/2010/main" val="194591283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AB0CF7B-AED6-AFA6-40ED-D27154E8CE57}"/>
              </a:ext>
            </a:extLst>
          </p:cNvPr>
          <p:cNvSpPr>
            <a:spLocks noGrp="1"/>
          </p:cNvSpPr>
          <p:nvPr>
            <p:ph type="title"/>
          </p:nvPr>
        </p:nvSpPr>
        <p:spPr/>
        <p:txBody>
          <a:bodyPr/>
          <a:lstStyle/>
          <a:p>
            <a:r>
              <a:rPr lang="en-US" dirty="0"/>
              <a:t>Related Key Setting</a:t>
            </a:r>
            <a:endParaRPr lang="en-AE" dirty="0"/>
          </a:p>
        </p:txBody>
      </p:sp>
      <p:sp>
        <p:nvSpPr>
          <p:cNvPr id="4" name="Text Placeholder 3">
            <a:extLst>
              <a:ext uri="{FF2B5EF4-FFF2-40B4-BE49-F238E27FC236}">
                <a16:creationId xmlns:a16="http://schemas.microsoft.com/office/drawing/2014/main" id="{805759F0-3DB0-1062-4269-9FD8831531A2}"/>
              </a:ext>
            </a:extLst>
          </p:cNvPr>
          <p:cNvSpPr>
            <a:spLocks noGrp="1"/>
          </p:cNvSpPr>
          <p:nvPr>
            <p:ph type="body" sz="quarter" idx="13"/>
          </p:nvPr>
        </p:nvSpPr>
        <p:spPr/>
        <p:txBody>
          <a:bodyPr/>
          <a:lstStyle/>
          <a:p>
            <a:r>
              <a:rPr lang="en-US" b="0" i="0" dirty="0">
                <a:solidFill>
                  <a:srgbClr val="202122"/>
                </a:solidFill>
                <a:effectLst/>
                <a:latin typeface="Arial" panose="020B0604020202020204" pitchFamily="34" charset="0"/>
              </a:rPr>
              <a:t>In </a:t>
            </a:r>
            <a:r>
              <a:rPr lang="en-US" b="0" i="0" u="none" strike="noStrike" dirty="0">
                <a:solidFill>
                  <a:srgbClr val="3366CC"/>
                </a:solidFill>
                <a:effectLst/>
                <a:latin typeface="Arial" panose="020B0604020202020204" pitchFamily="34" charset="0"/>
                <a:hlinkClick r:id="rId2" tooltip="Cryptography"/>
              </a:rPr>
              <a:t>cryptography</a:t>
            </a:r>
            <a:r>
              <a:rPr lang="en-US" b="0" i="0" dirty="0">
                <a:solidFill>
                  <a:srgbClr val="202122"/>
                </a:solidFill>
                <a:effectLst/>
                <a:latin typeface="Arial" panose="020B0604020202020204" pitchFamily="34" charset="0"/>
              </a:rPr>
              <a:t>, a </a:t>
            </a:r>
            <a:r>
              <a:rPr lang="en-US" b="1" i="0" dirty="0">
                <a:solidFill>
                  <a:srgbClr val="202122"/>
                </a:solidFill>
                <a:effectLst/>
                <a:latin typeface="Arial" panose="020B0604020202020204" pitchFamily="34" charset="0"/>
              </a:rPr>
              <a:t>related-key attack</a:t>
            </a:r>
            <a:r>
              <a:rPr lang="en-US" b="0" i="0" dirty="0">
                <a:solidFill>
                  <a:srgbClr val="202122"/>
                </a:solidFill>
                <a:effectLst/>
                <a:latin typeface="Arial" panose="020B0604020202020204" pitchFamily="34" charset="0"/>
              </a:rPr>
              <a:t> is any form of </a:t>
            </a:r>
            <a:r>
              <a:rPr lang="en-US" b="0" i="0" u="none" strike="noStrike" dirty="0">
                <a:solidFill>
                  <a:srgbClr val="3366CC"/>
                </a:solidFill>
                <a:effectLst/>
                <a:latin typeface="Arial" panose="020B0604020202020204" pitchFamily="34" charset="0"/>
                <a:hlinkClick r:id="rId3" tooltip="Cryptanalysis"/>
              </a:rPr>
              <a:t>cryptanalysis</a:t>
            </a:r>
            <a:r>
              <a:rPr lang="en-US" b="0" i="0" dirty="0">
                <a:solidFill>
                  <a:srgbClr val="202122"/>
                </a:solidFill>
                <a:effectLst/>
                <a:latin typeface="Arial" panose="020B0604020202020204" pitchFamily="34" charset="0"/>
              </a:rPr>
              <a:t> where the attacker can observe the operation of a </a:t>
            </a:r>
            <a:r>
              <a:rPr lang="en-US" b="0" i="0" u="none" strike="noStrike" dirty="0">
                <a:solidFill>
                  <a:srgbClr val="3366CC"/>
                </a:solidFill>
                <a:effectLst/>
                <a:latin typeface="Arial" panose="020B0604020202020204" pitchFamily="34" charset="0"/>
                <a:hlinkClick r:id="rId4" tooltip="Cipher"/>
              </a:rPr>
              <a:t>cipher</a:t>
            </a:r>
            <a:r>
              <a:rPr lang="en-US" b="0" i="0" dirty="0">
                <a:solidFill>
                  <a:srgbClr val="202122"/>
                </a:solidFill>
                <a:effectLst/>
                <a:latin typeface="Arial" panose="020B0604020202020204" pitchFamily="34" charset="0"/>
              </a:rPr>
              <a:t> under several different </a:t>
            </a:r>
            <a:r>
              <a:rPr lang="en-US" b="0" i="0" u="none" strike="noStrike" dirty="0">
                <a:solidFill>
                  <a:srgbClr val="3366CC"/>
                </a:solidFill>
                <a:effectLst/>
                <a:latin typeface="Arial" panose="020B0604020202020204" pitchFamily="34" charset="0"/>
                <a:hlinkClick r:id="rId5" tooltip="Key (cryptography)"/>
              </a:rPr>
              <a:t>keys</a:t>
            </a:r>
            <a:r>
              <a:rPr lang="en-US" b="0" i="0" dirty="0">
                <a:solidFill>
                  <a:srgbClr val="202122"/>
                </a:solidFill>
                <a:effectLst/>
                <a:latin typeface="Arial" panose="020B0604020202020204" pitchFamily="34" charset="0"/>
              </a:rPr>
              <a:t> whose values are initially unknown, but where some mathematical relationship connecting the keys is known to the attacker.</a:t>
            </a:r>
            <a:endParaRPr lang="en-AE" dirty="0"/>
          </a:p>
        </p:txBody>
      </p:sp>
      <p:sp>
        <p:nvSpPr>
          <p:cNvPr id="5" name="Text Placeholder 4">
            <a:extLst>
              <a:ext uri="{FF2B5EF4-FFF2-40B4-BE49-F238E27FC236}">
                <a16:creationId xmlns:a16="http://schemas.microsoft.com/office/drawing/2014/main" id="{E090C39A-BD40-2403-13AA-6CEEC2293C83}"/>
              </a:ext>
            </a:extLst>
          </p:cNvPr>
          <p:cNvSpPr>
            <a:spLocks noGrp="1"/>
          </p:cNvSpPr>
          <p:nvPr>
            <p:ph type="body" sz="quarter" idx="14"/>
          </p:nvPr>
        </p:nvSpPr>
        <p:spPr/>
        <p:txBody>
          <a:bodyPr/>
          <a:lstStyle/>
          <a:p>
            <a:endParaRPr lang="en-AE"/>
          </a:p>
        </p:txBody>
      </p:sp>
      <p:pic>
        <p:nvPicPr>
          <p:cNvPr id="7" name="Picture 6">
            <a:extLst>
              <a:ext uri="{FF2B5EF4-FFF2-40B4-BE49-F238E27FC236}">
                <a16:creationId xmlns:a16="http://schemas.microsoft.com/office/drawing/2014/main" id="{21369DED-55DD-6FD7-374B-648FAABE9398}"/>
              </a:ext>
            </a:extLst>
          </p:cNvPr>
          <p:cNvPicPr>
            <a:picLocks noChangeAspect="1"/>
          </p:cNvPicPr>
          <p:nvPr/>
        </p:nvPicPr>
        <p:blipFill>
          <a:blip r:embed="rId6"/>
          <a:stretch>
            <a:fillRect/>
          </a:stretch>
        </p:blipFill>
        <p:spPr>
          <a:xfrm>
            <a:off x="595086" y="3133271"/>
            <a:ext cx="10411097" cy="3088625"/>
          </a:xfrm>
          <a:prstGeom prst="rect">
            <a:avLst/>
          </a:prstGeom>
          <a:ln>
            <a:solidFill>
              <a:schemeClr val="tx1"/>
            </a:solidFill>
          </a:ln>
        </p:spPr>
      </p:pic>
      <mc:AlternateContent xmlns:mc="http://schemas.openxmlformats.org/markup-compatibility/2006" xmlns:p14="http://schemas.microsoft.com/office/powerpoint/2010/main">
        <mc:Choice Requires="p14">
          <p:contentPart p14:bwMode="auto" r:id="rId7">
            <p14:nvContentPartPr>
              <p14:cNvPr id="8" name="Ink 7">
                <a:extLst>
                  <a:ext uri="{FF2B5EF4-FFF2-40B4-BE49-F238E27FC236}">
                    <a16:creationId xmlns:a16="http://schemas.microsoft.com/office/drawing/2014/main" id="{9A4F5340-E052-2D97-8110-978090FAB6B8}"/>
                  </a:ext>
                </a:extLst>
              </p14:cNvPr>
              <p14:cNvContentPartPr/>
              <p14:nvPr/>
            </p14:nvContentPartPr>
            <p14:xfrm>
              <a:off x="958011" y="4528017"/>
              <a:ext cx="1799640" cy="45360"/>
            </p14:xfrm>
          </p:contentPart>
        </mc:Choice>
        <mc:Fallback xmlns="">
          <p:pic>
            <p:nvPicPr>
              <p:cNvPr id="8" name="Ink 7">
                <a:extLst>
                  <a:ext uri="{FF2B5EF4-FFF2-40B4-BE49-F238E27FC236}">
                    <a16:creationId xmlns:a16="http://schemas.microsoft.com/office/drawing/2014/main" id="{9A4F5340-E052-2D97-8110-978090FAB6B8}"/>
                  </a:ext>
                </a:extLst>
              </p:cNvPr>
              <p:cNvPicPr/>
              <p:nvPr/>
            </p:nvPicPr>
            <p:blipFill>
              <a:blip r:embed="rId8"/>
              <a:stretch>
                <a:fillRect/>
              </a:stretch>
            </p:blipFill>
            <p:spPr>
              <a:xfrm>
                <a:off x="940011" y="4492017"/>
                <a:ext cx="18352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9" name="Ink 8">
                <a:extLst>
                  <a:ext uri="{FF2B5EF4-FFF2-40B4-BE49-F238E27FC236}">
                    <a16:creationId xmlns:a16="http://schemas.microsoft.com/office/drawing/2014/main" id="{44EAC3B3-9C7A-B4C4-43BE-7805421EC871}"/>
                  </a:ext>
                </a:extLst>
              </p14:cNvPr>
              <p14:cNvContentPartPr/>
              <p14:nvPr/>
            </p14:nvContentPartPr>
            <p14:xfrm>
              <a:off x="1219011" y="4898097"/>
              <a:ext cx="2082600" cy="109800"/>
            </p14:xfrm>
          </p:contentPart>
        </mc:Choice>
        <mc:Fallback xmlns="">
          <p:pic>
            <p:nvPicPr>
              <p:cNvPr id="9" name="Ink 8">
                <a:extLst>
                  <a:ext uri="{FF2B5EF4-FFF2-40B4-BE49-F238E27FC236}">
                    <a16:creationId xmlns:a16="http://schemas.microsoft.com/office/drawing/2014/main" id="{44EAC3B3-9C7A-B4C4-43BE-7805421EC871}"/>
                  </a:ext>
                </a:extLst>
              </p:cNvPr>
              <p:cNvPicPr/>
              <p:nvPr/>
            </p:nvPicPr>
            <p:blipFill>
              <a:blip r:embed="rId10"/>
              <a:stretch>
                <a:fillRect/>
              </a:stretch>
            </p:blipFill>
            <p:spPr>
              <a:xfrm>
                <a:off x="1201371" y="4862457"/>
                <a:ext cx="2118240" cy="181440"/>
              </a:xfrm>
              <a:prstGeom prst="rect">
                <a:avLst/>
              </a:prstGeom>
            </p:spPr>
          </p:pic>
        </mc:Fallback>
      </mc:AlternateContent>
      <p:pic>
        <p:nvPicPr>
          <p:cNvPr id="11" name="Picture 10">
            <a:extLst>
              <a:ext uri="{FF2B5EF4-FFF2-40B4-BE49-F238E27FC236}">
                <a16:creationId xmlns:a16="http://schemas.microsoft.com/office/drawing/2014/main" id="{B89ECF9B-E7F1-9E27-3A30-5723E080E26A}"/>
              </a:ext>
            </a:extLst>
          </p:cNvPr>
          <p:cNvPicPr>
            <a:picLocks noChangeAspect="1"/>
          </p:cNvPicPr>
          <p:nvPr/>
        </p:nvPicPr>
        <p:blipFill>
          <a:blip r:embed="rId11"/>
          <a:stretch>
            <a:fillRect/>
          </a:stretch>
        </p:blipFill>
        <p:spPr>
          <a:xfrm>
            <a:off x="3301611" y="2180574"/>
            <a:ext cx="8600602" cy="1741796"/>
          </a:xfrm>
          <a:prstGeom prst="rect">
            <a:avLst/>
          </a:prstGeom>
          <a:ln>
            <a:solidFill>
              <a:schemeClr val="tx1"/>
            </a:solidFill>
          </a:ln>
        </p:spPr>
      </p:pic>
      <mc:AlternateContent xmlns:mc="http://schemas.openxmlformats.org/markup-compatibility/2006" xmlns:p14="http://schemas.microsoft.com/office/powerpoint/2010/main">
        <mc:Choice Requires="p14">
          <p:contentPart p14:bwMode="auto" r:id="rId12">
            <p14:nvContentPartPr>
              <p14:cNvPr id="13" name="Ink 12">
                <a:extLst>
                  <a:ext uri="{FF2B5EF4-FFF2-40B4-BE49-F238E27FC236}">
                    <a16:creationId xmlns:a16="http://schemas.microsoft.com/office/drawing/2014/main" id="{A663CD0D-A3AE-B480-4413-5F9658F413F9}"/>
                  </a:ext>
                </a:extLst>
              </p14:cNvPr>
              <p14:cNvContentPartPr/>
              <p14:nvPr/>
            </p14:nvContentPartPr>
            <p14:xfrm>
              <a:off x="3875091" y="3764457"/>
              <a:ext cx="2057760" cy="105120"/>
            </p14:xfrm>
          </p:contentPart>
        </mc:Choice>
        <mc:Fallback xmlns="">
          <p:pic>
            <p:nvPicPr>
              <p:cNvPr id="13" name="Ink 12">
                <a:extLst>
                  <a:ext uri="{FF2B5EF4-FFF2-40B4-BE49-F238E27FC236}">
                    <a16:creationId xmlns:a16="http://schemas.microsoft.com/office/drawing/2014/main" id="{A663CD0D-A3AE-B480-4413-5F9658F413F9}"/>
                  </a:ext>
                </a:extLst>
              </p:cNvPr>
              <p:cNvPicPr/>
              <p:nvPr/>
            </p:nvPicPr>
            <p:blipFill>
              <a:blip r:embed="rId13"/>
              <a:stretch>
                <a:fillRect/>
              </a:stretch>
            </p:blipFill>
            <p:spPr>
              <a:xfrm>
                <a:off x="3857451" y="3728457"/>
                <a:ext cx="20934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 name="Ink 13">
                <a:extLst>
                  <a:ext uri="{FF2B5EF4-FFF2-40B4-BE49-F238E27FC236}">
                    <a16:creationId xmlns:a16="http://schemas.microsoft.com/office/drawing/2014/main" id="{C2BD443A-D6FA-4AB9-FCB8-BB152F4088EC}"/>
                  </a:ext>
                </a:extLst>
              </p14:cNvPr>
              <p14:cNvContentPartPr/>
              <p14:nvPr/>
            </p14:nvContentPartPr>
            <p14:xfrm>
              <a:off x="7902771" y="2300337"/>
              <a:ext cx="478800" cy="360"/>
            </p14:xfrm>
          </p:contentPart>
        </mc:Choice>
        <mc:Fallback xmlns="">
          <p:pic>
            <p:nvPicPr>
              <p:cNvPr id="14" name="Ink 13">
                <a:extLst>
                  <a:ext uri="{FF2B5EF4-FFF2-40B4-BE49-F238E27FC236}">
                    <a16:creationId xmlns:a16="http://schemas.microsoft.com/office/drawing/2014/main" id="{C2BD443A-D6FA-4AB9-FCB8-BB152F4088EC}"/>
                  </a:ext>
                </a:extLst>
              </p:cNvPr>
              <p:cNvPicPr/>
              <p:nvPr/>
            </p:nvPicPr>
            <p:blipFill>
              <a:blip r:embed="rId15"/>
              <a:stretch>
                <a:fillRect/>
              </a:stretch>
            </p:blipFill>
            <p:spPr>
              <a:xfrm>
                <a:off x="7885131" y="2264337"/>
                <a:ext cx="514440" cy="72000"/>
              </a:xfrm>
              <a:prstGeom prst="rect">
                <a:avLst/>
              </a:prstGeom>
            </p:spPr>
          </p:pic>
        </mc:Fallback>
      </mc:AlternateContent>
    </p:spTree>
    <p:extLst>
      <p:ext uri="{BB962C8B-B14F-4D97-AF65-F5344CB8AC3E}">
        <p14:creationId xmlns:p14="http://schemas.microsoft.com/office/powerpoint/2010/main" val="341321541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AB0CF7B-AED6-AFA6-40ED-D27154E8CE57}"/>
              </a:ext>
            </a:extLst>
          </p:cNvPr>
          <p:cNvSpPr>
            <a:spLocks noGrp="1"/>
          </p:cNvSpPr>
          <p:nvPr>
            <p:ph type="title"/>
          </p:nvPr>
        </p:nvSpPr>
        <p:spPr/>
        <p:txBody>
          <a:bodyPr/>
          <a:lstStyle/>
          <a:p>
            <a:r>
              <a:rPr lang="en-US" dirty="0"/>
              <a:t>Key-Recovery Attack</a:t>
            </a:r>
            <a:endParaRPr lang="en-AE" dirty="0"/>
          </a:p>
        </p:txBody>
      </p:sp>
      <p:sp>
        <p:nvSpPr>
          <p:cNvPr id="4" name="Text Placeholder 3">
            <a:extLst>
              <a:ext uri="{FF2B5EF4-FFF2-40B4-BE49-F238E27FC236}">
                <a16:creationId xmlns:a16="http://schemas.microsoft.com/office/drawing/2014/main" id="{805759F0-3DB0-1062-4269-9FD8831531A2}"/>
              </a:ext>
            </a:extLst>
          </p:cNvPr>
          <p:cNvSpPr>
            <a:spLocks noGrp="1"/>
          </p:cNvSpPr>
          <p:nvPr>
            <p:ph type="body" sz="quarter" idx="13"/>
          </p:nvPr>
        </p:nvSpPr>
        <p:spPr/>
        <p:txBody>
          <a:bodyPr/>
          <a:lstStyle/>
          <a:p>
            <a:pPr marL="285750" indent="-285750">
              <a:buFont typeface="Arial" panose="020B0604020202020204" pitchFamily="34" charset="0"/>
              <a:buChar char="•"/>
            </a:pPr>
            <a:r>
              <a:rPr lang="en-US" dirty="0"/>
              <a:t>Indistinguishability under chosen plaintext attack </a:t>
            </a:r>
          </a:p>
          <a:p>
            <a:pPr marL="285750" indent="-285750">
              <a:buFont typeface="Arial" panose="020B0604020202020204" pitchFamily="34" charset="0"/>
              <a:buChar char="•"/>
            </a:pPr>
            <a:r>
              <a:rPr lang="en-US" dirty="0"/>
              <a:t>Improved key recovery attack by </a:t>
            </a:r>
            <a:r>
              <a:rPr lang="en-US" dirty="0">
                <a:effectLst/>
              </a:rPr>
              <a:t>Bao, Z., Guo, J., Liu, M., &amp; Ma, L. (n.d.). </a:t>
            </a:r>
            <a:r>
              <a:rPr lang="en-US" i="1" dirty="0">
                <a:effectLst/>
              </a:rPr>
              <a:t>Enhancing Differential-Neural Cryptanalysis</a:t>
            </a:r>
            <a:r>
              <a:rPr lang="en-US" dirty="0">
                <a:effectLst/>
              </a:rPr>
              <a:t>.</a:t>
            </a:r>
          </a:p>
          <a:p>
            <a:pPr marL="742950" lvl="1" indent="-285750">
              <a:buFont typeface="Arial" panose="020B0604020202020204" pitchFamily="34" charset="0"/>
              <a:buChar char="•"/>
            </a:pPr>
            <a:r>
              <a:rPr lang="en-US" sz="1400" b="0" dirty="0">
                <a:solidFill>
                  <a:schemeClr val="accent1"/>
                </a:solidFill>
              </a:rPr>
              <a:t>Employs r-round main and (r-1)-round helper ND</a:t>
            </a:r>
          </a:p>
        </p:txBody>
      </p:sp>
      <p:sp>
        <p:nvSpPr>
          <p:cNvPr id="5" name="Text Placeholder 4">
            <a:extLst>
              <a:ext uri="{FF2B5EF4-FFF2-40B4-BE49-F238E27FC236}">
                <a16:creationId xmlns:a16="http://schemas.microsoft.com/office/drawing/2014/main" id="{E090C39A-BD40-2403-13AA-6CEEC2293C83}"/>
              </a:ext>
            </a:extLst>
          </p:cNvPr>
          <p:cNvSpPr>
            <a:spLocks noGrp="1"/>
          </p:cNvSpPr>
          <p:nvPr>
            <p:ph type="body" sz="quarter" idx="14"/>
          </p:nvPr>
        </p:nvSpPr>
        <p:spPr/>
        <p:txBody>
          <a:bodyPr/>
          <a:lstStyle/>
          <a:p>
            <a:endParaRPr lang="en-AE"/>
          </a:p>
        </p:txBody>
      </p:sp>
      <p:pic>
        <p:nvPicPr>
          <p:cNvPr id="6" name="Picture 5">
            <a:extLst>
              <a:ext uri="{FF2B5EF4-FFF2-40B4-BE49-F238E27FC236}">
                <a16:creationId xmlns:a16="http://schemas.microsoft.com/office/drawing/2014/main" id="{09D65C86-2226-4BEC-22D8-8CC89EEFC7E3}"/>
              </a:ext>
            </a:extLst>
          </p:cNvPr>
          <p:cNvPicPr>
            <a:picLocks noChangeAspect="1"/>
          </p:cNvPicPr>
          <p:nvPr/>
        </p:nvPicPr>
        <p:blipFill>
          <a:blip r:embed="rId2"/>
          <a:stretch>
            <a:fillRect/>
          </a:stretch>
        </p:blipFill>
        <p:spPr>
          <a:xfrm>
            <a:off x="1293341" y="3689150"/>
            <a:ext cx="8822724" cy="2532746"/>
          </a:xfrm>
          <a:prstGeom prst="rect">
            <a:avLst/>
          </a:prstGeom>
        </p:spPr>
      </p:pic>
    </p:spTree>
    <p:extLst>
      <p:ext uri="{BB962C8B-B14F-4D97-AF65-F5344CB8AC3E}">
        <p14:creationId xmlns:p14="http://schemas.microsoft.com/office/powerpoint/2010/main" val="418724437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AB0CF7B-AED6-AFA6-40ED-D27154E8CE57}"/>
              </a:ext>
            </a:extLst>
          </p:cNvPr>
          <p:cNvSpPr>
            <a:spLocks noGrp="1"/>
          </p:cNvSpPr>
          <p:nvPr>
            <p:ph type="title"/>
          </p:nvPr>
        </p:nvSpPr>
        <p:spPr/>
        <p:txBody>
          <a:bodyPr/>
          <a:lstStyle/>
          <a:p>
            <a:r>
              <a:rPr lang="en-US" dirty="0"/>
              <a:t>Truncated Differential</a:t>
            </a:r>
            <a:endParaRPr lang="en-AE" dirty="0"/>
          </a:p>
        </p:txBody>
      </p:sp>
      <p:sp>
        <p:nvSpPr>
          <p:cNvPr id="4" name="Text Placeholder 3">
            <a:extLst>
              <a:ext uri="{FF2B5EF4-FFF2-40B4-BE49-F238E27FC236}">
                <a16:creationId xmlns:a16="http://schemas.microsoft.com/office/drawing/2014/main" id="{805759F0-3DB0-1062-4269-9FD8831531A2}"/>
              </a:ext>
            </a:extLst>
          </p:cNvPr>
          <p:cNvSpPr>
            <a:spLocks noGrp="1"/>
          </p:cNvSpPr>
          <p:nvPr>
            <p:ph type="body" sz="quarter" idx="13"/>
          </p:nvPr>
        </p:nvSpPr>
        <p:spPr/>
        <p:txBody>
          <a:bodyPr/>
          <a:lstStyle/>
          <a:p>
            <a:pPr marL="285750" indent="-285750">
              <a:buFont typeface="Arial" panose="020B0604020202020204" pitchFamily="34" charset="0"/>
              <a:buChar char="•"/>
            </a:pPr>
            <a:r>
              <a:rPr lang="en-US" dirty="0"/>
              <a:t>Truncated differential cryptanalysis is a generalization of differential cryptanalysis </a:t>
            </a:r>
          </a:p>
          <a:p>
            <a:pPr marL="285750" indent="-285750">
              <a:buFont typeface="Arial" panose="020B0604020202020204" pitchFamily="34" charset="0"/>
              <a:buChar char="•"/>
            </a:pPr>
            <a:r>
              <a:rPr lang="en-US" dirty="0"/>
              <a:t>Ordinary differential cryptanalysis = analyze full difference between two texts</a:t>
            </a:r>
          </a:p>
          <a:p>
            <a:pPr marL="285750" indent="-285750">
              <a:buFont typeface="Arial" panose="020B0604020202020204" pitchFamily="34" charset="0"/>
              <a:buChar char="•"/>
            </a:pPr>
            <a:r>
              <a:rPr lang="en-US" dirty="0"/>
              <a:t>Truncated differential cryptanalysis = analyze only the difference in particular bits</a:t>
            </a:r>
            <a:endParaRPr lang="en-AE" dirty="0"/>
          </a:p>
        </p:txBody>
      </p:sp>
      <p:sp>
        <p:nvSpPr>
          <p:cNvPr id="5" name="Text Placeholder 4">
            <a:extLst>
              <a:ext uri="{FF2B5EF4-FFF2-40B4-BE49-F238E27FC236}">
                <a16:creationId xmlns:a16="http://schemas.microsoft.com/office/drawing/2014/main" id="{E090C39A-BD40-2403-13AA-6CEEC2293C83}"/>
              </a:ext>
            </a:extLst>
          </p:cNvPr>
          <p:cNvSpPr>
            <a:spLocks noGrp="1"/>
          </p:cNvSpPr>
          <p:nvPr>
            <p:ph type="body" sz="quarter" idx="14"/>
          </p:nvPr>
        </p:nvSpPr>
        <p:spPr/>
        <p:txBody>
          <a:bodyPr/>
          <a:lstStyle/>
          <a:p>
            <a:endParaRPr lang="en-AE"/>
          </a:p>
        </p:txBody>
      </p:sp>
    </p:spTree>
    <p:extLst>
      <p:ext uri="{BB962C8B-B14F-4D97-AF65-F5344CB8AC3E}">
        <p14:creationId xmlns:p14="http://schemas.microsoft.com/office/powerpoint/2010/main" val="264549243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ECAE3CAF-C05D-820B-BA3D-BEE592416577}"/>
              </a:ext>
            </a:extLst>
          </p:cNvPr>
          <p:cNvSpPr/>
          <p:nvPr/>
        </p:nvSpPr>
        <p:spPr>
          <a:xfrm>
            <a:off x="927100" y="1475909"/>
            <a:ext cx="8413750" cy="424731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4" name="TextBox 3">
            <a:extLst>
              <a:ext uri="{FF2B5EF4-FFF2-40B4-BE49-F238E27FC236}">
                <a16:creationId xmlns:a16="http://schemas.microsoft.com/office/drawing/2014/main" id="{9A6D656A-5BDA-2D48-8E7C-627761EBE715}"/>
              </a:ext>
            </a:extLst>
          </p:cNvPr>
          <p:cNvSpPr txBox="1"/>
          <p:nvPr/>
        </p:nvSpPr>
        <p:spPr>
          <a:xfrm>
            <a:off x="1046074" y="1475910"/>
            <a:ext cx="8212226" cy="4247317"/>
          </a:xfrm>
          <a:prstGeom prst="rect">
            <a:avLst/>
          </a:prstGeom>
          <a:noFill/>
        </p:spPr>
        <p:txBody>
          <a:bodyPr wrap="square">
            <a:spAutoFit/>
          </a:bodyPr>
          <a:lstStyle/>
          <a:p>
            <a:r>
              <a:rPr lang="en-AE" b="1" dirty="0">
                <a:solidFill>
                  <a:srgbClr val="078407"/>
                </a:solidFill>
                <a:latin typeface="Consolas" panose="020B0609020204030204" pitchFamily="49" charset="0"/>
              </a:rPr>
              <a:t>from</a:t>
            </a:r>
            <a:r>
              <a:rPr lang="en-AE" dirty="0">
                <a:latin typeface="Consolas" panose="020B0609020204030204" pitchFamily="49" charset="0"/>
              </a:rPr>
              <a:t> claasp.ciphers.block_ciphers.</a:t>
            </a:r>
            <a:r>
              <a:rPr lang="en-AE" b="1" dirty="0">
                <a:solidFill>
                  <a:srgbClr val="A91FFF"/>
                </a:solidFill>
                <a:latin typeface="Consolas" panose="020B0609020204030204" pitchFamily="49" charset="0"/>
              </a:rPr>
              <a:t>&lt;cipher&gt;</a:t>
            </a:r>
            <a:r>
              <a:rPr lang="en-AE" dirty="0">
                <a:latin typeface="Consolas" panose="020B0609020204030204" pitchFamily="49" charset="0"/>
              </a:rPr>
              <a:t> </a:t>
            </a:r>
            <a:r>
              <a:rPr lang="en-AE" b="1" dirty="0">
                <a:solidFill>
                  <a:srgbClr val="078407"/>
                </a:solidFill>
                <a:latin typeface="Consolas" panose="020B0609020204030204" pitchFamily="49" charset="0"/>
              </a:rPr>
              <a:t>import</a:t>
            </a:r>
            <a:r>
              <a:rPr lang="en-AE" dirty="0">
                <a:latin typeface="Consolas" panose="020B0609020204030204" pitchFamily="49" charset="0"/>
              </a:rPr>
              <a:t> </a:t>
            </a:r>
            <a:r>
              <a:rPr lang="en-AE" b="1" dirty="0">
                <a:solidFill>
                  <a:srgbClr val="A91FFF"/>
                </a:solidFill>
                <a:latin typeface="Consolas" panose="020B0609020204030204" pitchFamily="49" charset="0"/>
              </a:rPr>
              <a:t>&lt;cipher_class&gt;</a:t>
            </a:r>
          </a:p>
          <a:p>
            <a:r>
              <a:rPr lang="en-AE" b="1" dirty="0">
                <a:solidFill>
                  <a:srgbClr val="078407"/>
                </a:solidFill>
                <a:latin typeface="Consolas" panose="020B0609020204030204" pitchFamily="49" charset="0"/>
              </a:rPr>
              <a:t>from</a:t>
            </a:r>
            <a:r>
              <a:rPr lang="en-AE" dirty="0">
                <a:latin typeface="Consolas" panose="020B0609020204030204" pitchFamily="49" charset="0"/>
              </a:rPr>
              <a:t> claasp.cipher_modules.</a:t>
            </a:r>
            <a:r>
              <a:rPr lang="en-AE" b="1" dirty="0">
                <a:solidFill>
                  <a:srgbClr val="A91FFF"/>
                </a:solidFill>
                <a:latin typeface="Consolas" panose="020B0609020204030204" pitchFamily="49" charset="0"/>
              </a:rPr>
              <a:t>&lt;module&gt; </a:t>
            </a:r>
            <a:r>
              <a:rPr lang="en-AE" b="1" dirty="0">
                <a:solidFill>
                  <a:srgbClr val="078407"/>
                </a:solidFill>
                <a:latin typeface="Consolas" panose="020B0609020204030204" pitchFamily="49" charset="0"/>
              </a:rPr>
              <a:t>import</a:t>
            </a:r>
            <a:r>
              <a:rPr lang="en-AE" dirty="0">
                <a:latin typeface="Consolas" panose="020B0609020204030204" pitchFamily="49" charset="0"/>
              </a:rPr>
              <a:t> </a:t>
            </a:r>
            <a:r>
              <a:rPr lang="en-AE" b="1" dirty="0">
                <a:solidFill>
                  <a:srgbClr val="A91FFF"/>
                </a:solidFill>
                <a:latin typeface="Consolas" panose="020B0609020204030204" pitchFamily="49" charset="0"/>
              </a:rPr>
              <a:t>&lt;test_class&gt;</a:t>
            </a:r>
          </a:p>
          <a:p>
            <a:r>
              <a:rPr lang="en-US" b="1" dirty="0">
                <a:solidFill>
                  <a:srgbClr val="078407"/>
                </a:solidFill>
                <a:latin typeface="Consolas" panose="020B0609020204030204" pitchFamily="49" charset="0"/>
              </a:rPr>
              <a:t>from</a:t>
            </a:r>
            <a:r>
              <a:rPr lang="en-US" b="1" dirty="0">
                <a:solidFill>
                  <a:srgbClr val="A91FFF"/>
                </a:solidFill>
                <a:latin typeface="Consolas" panose="020B0609020204030204" pitchFamily="49" charset="0"/>
              </a:rPr>
              <a:t> </a:t>
            </a:r>
            <a:r>
              <a:rPr lang="en-US" dirty="0">
                <a:latin typeface="Consolas" panose="020B0609020204030204" pitchFamily="49" charset="0"/>
              </a:rPr>
              <a:t>claasp.cipher_modules.report </a:t>
            </a:r>
            <a:r>
              <a:rPr lang="en-US" b="1" dirty="0">
                <a:solidFill>
                  <a:srgbClr val="078407"/>
                </a:solidFill>
                <a:latin typeface="Consolas" panose="020B0609020204030204" pitchFamily="49" charset="0"/>
              </a:rPr>
              <a:t>import</a:t>
            </a:r>
            <a:r>
              <a:rPr lang="en-US" dirty="0">
                <a:latin typeface="Consolas" panose="020B0609020204030204" pitchFamily="49" charset="0"/>
              </a:rPr>
              <a:t> Report</a:t>
            </a:r>
            <a:endParaRPr lang="en-AE" dirty="0">
              <a:latin typeface="Consolas" panose="020B0609020204030204" pitchFamily="49" charset="0"/>
            </a:endParaRPr>
          </a:p>
          <a:p>
            <a:endParaRPr lang="en-AE" dirty="0">
              <a:latin typeface="Consolas" panose="020B0609020204030204" pitchFamily="49" charset="0"/>
            </a:endParaRPr>
          </a:p>
          <a:p>
            <a:r>
              <a:rPr lang="en-AE" i="1" dirty="0">
                <a:solidFill>
                  <a:srgbClr val="568F8F"/>
                </a:solidFill>
                <a:latin typeface="Consolas" panose="020B0609020204030204" pitchFamily="49" charset="0"/>
              </a:rPr>
              <a:t># e.g., cipher = SpeckBlockCipher(number_of_rounds=7)</a:t>
            </a:r>
          </a:p>
          <a:p>
            <a:r>
              <a:rPr lang="en-AE" dirty="0">
                <a:latin typeface="Consolas" panose="020B0609020204030204" pitchFamily="49" charset="0"/>
              </a:rPr>
              <a:t>cipher </a:t>
            </a:r>
            <a:r>
              <a:rPr lang="en-AE" b="1" dirty="0">
                <a:solidFill>
                  <a:srgbClr val="A91FFF"/>
                </a:solidFill>
                <a:latin typeface="Consolas" panose="020B0609020204030204" pitchFamily="49" charset="0"/>
              </a:rPr>
              <a:t>= &lt;cipher_class&gt;</a:t>
            </a:r>
            <a:r>
              <a:rPr lang="en-AE" dirty="0">
                <a:latin typeface="Consolas" panose="020B0609020204030204" pitchFamily="49" charset="0"/>
              </a:rPr>
              <a:t>(</a:t>
            </a:r>
            <a:r>
              <a:rPr lang="en-AE" b="1" dirty="0">
                <a:solidFill>
                  <a:srgbClr val="A91FFF"/>
                </a:solidFill>
                <a:latin typeface="Consolas" panose="020B0609020204030204" pitchFamily="49" charset="0"/>
              </a:rPr>
              <a:t>&lt;parameters&gt;</a:t>
            </a:r>
            <a:r>
              <a:rPr lang="en-AE" dirty="0">
                <a:latin typeface="Consolas" panose="020B0609020204030204" pitchFamily="49" charset="0"/>
              </a:rPr>
              <a:t>) </a:t>
            </a:r>
          </a:p>
          <a:p>
            <a:endParaRPr lang="en-AE" dirty="0">
              <a:latin typeface="Consolas" panose="020B0609020204030204" pitchFamily="49" charset="0"/>
            </a:endParaRPr>
          </a:p>
          <a:p>
            <a:r>
              <a:rPr lang="en-AE" i="1" dirty="0">
                <a:solidFill>
                  <a:srgbClr val="568F8F"/>
                </a:solidFill>
                <a:latin typeface="Consolas" panose="020B0609020204030204" pitchFamily="49" charset="0"/>
              </a:rPr>
              <a:t># e.g., test = ContinuousDiffusionAnalysis(cipher)</a:t>
            </a:r>
          </a:p>
          <a:p>
            <a:r>
              <a:rPr lang="en-AE" dirty="0">
                <a:latin typeface="Consolas" panose="020B0609020204030204" pitchFamily="49" charset="0"/>
              </a:rPr>
              <a:t>test </a:t>
            </a:r>
            <a:r>
              <a:rPr lang="en-AE" b="1" dirty="0">
                <a:solidFill>
                  <a:srgbClr val="A91FFF"/>
                </a:solidFill>
                <a:latin typeface="Consolas" panose="020B0609020204030204" pitchFamily="49" charset="0"/>
              </a:rPr>
              <a:t>=</a:t>
            </a:r>
            <a:r>
              <a:rPr lang="en-AE" dirty="0">
                <a:latin typeface="Consolas" panose="020B0609020204030204" pitchFamily="49" charset="0"/>
              </a:rPr>
              <a:t> </a:t>
            </a:r>
            <a:r>
              <a:rPr lang="en-AE" b="1" dirty="0">
                <a:solidFill>
                  <a:srgbClr val="A91FFF"/>
                </a:solidFill>
                <a:latin typeface="Consolas" panose="020B0609020204030204" pitchFamily="49" charset="0"/>
              </a:rPr>
              <a:t>&lt;test_class&gt;</a:t>
            </a:r>
            <a:r>
              <a:rPr lang="en-AE" dirty="0">
                <a:latin typeface="Consolas" panose="020B0609020204030204" pitchFamily="49" charset="0"/>
              </a:rPr>
              <a:t>(cipher)</a:t>
            </a:r>
          </a:p>
          <a:p>
            <a:endParaRPr lang="en-AE" dirty="0">
              <a:latin typeface="Consolas" panose="020B0609020204030204" pitchFamily="49" charset="0"/>
            </a:endParaRPr>
          </a:p>
          <a:p>
            <a:r>
              <a:rPr lang="en-AE" i="1" dirty="0">
                <a:solidFill>
                  <a:srgbClr val="568F8F"/>
                </a:solidFill>
                <a:latin typeface="Consolas" panose="020B0609020204030204" pitchFamily="49" charset="0"/>
              </a:rPr>
              <a:t># e.g., test.continuous_diffusion_tests()</a:t>
            </a:r>
          </a:p>
          <a:p>
            <a:r>
              <a:rPr lang="en-AE" dirty="0">
                <a:latin typeface="Consolas" panose="020B0609020204030204" pitchFamily="49" charset="0"/>
              </a:rPr>
              <a:t>test_results </a:t>
            </a:r>
            <a:r>
              <a:rPr lang="en-AE" b="1" dirty="0">
                <a:solidFill>
                  <a:srgbClr val="A91FFF"/>
                </a:solidFill>
                <a:latin typeface="Consolas" panose="020B0609020204030204" pitchFamily="49" charset="0"/>
              </a:rPr>
              <a:t>=</a:t>
            </a:r>
            <a:r>
              <a:rPr lang="en-AE" dirty="0">
                <a:latin typeface="Consolas" panose="020B0609020204030204" pitchFamily="49" charset="0"/>
              </a:rPr>
              <a:t> test.</a:t>
            </a:r>
            <a:r>
              <a:rPr lang="en-AE" b="1" dirty="0">
                <a:solidFill>
                  <a:srgbClr val="A91FFF"/>
                </a:solidFill>
                <a:latin typeface="Consolas" panose="020B0609020204030204" pitchFamily="49" charset="0"/>
              </a:rPr>
              <a:t>&lt;run&gt;</a:t>
            </a:r>
            <a:r>
              <a:rPr lang="en-AE" dirty="0">
                <a:latin typeface="Consolas" panose="020B0609020204030204" pitchFamily="49" charset="0"/>
              </a:rPr>
              <a:t>()</a:t>
            </a:r>
          </a:p>
          <a:p>
            <a:endParaRPr lang="en-AE" dirty="0">
              <a:latin typeface="Consolas" panose="020B0609020204030204" pitchFamily="49" charset="0"/>
            </a:endParaRPr>
          </a:p>
          <a:p>
            <a:r>
              <a:rPr lang="en-AE" dirty="0">
                <a:latin typeface="Consolas" panose="020B0609020204030204" pitchFamily="49" charset="0"/>
              </a:rPr>
              <a:t>report </a:t>
            </a:r>
            <a:r>
              <a:rPr lang="en-AE" b="1" dirty="0">
                <a:solidFill>
                  <a:srgbClr val="A91FFF"/>
                </a:solidFill>
                <a:latin typeface="Consolas" panose="020B0609020204030204" pitchFamily="49" charset="0"/>
              </a:rPr>
              <a:t>=</a:t>
            </a:r>
            <a:r>
              <a:rPr lang="en-AE" dirty="0">
                <a:latin typeface="Consolas" panose="020B0609020204030204" pitchFamily="49" charset="0"/>
              </a:rPr>
              <a:t> Report(cipher, test_results)</a:t>
            </a:r>
          </a:p>
          <a:p>
            <a:r>
              <a:rPr lang="en-AE" dirty="0">
                <a:latin typeface="Consolas" panose="020B0609020204030204" pitchFamily="49" charset="0"/>
              </a:rPr>
              <a:t>report.</a:t>
            </a:r>
            <a:r>
              <a:rPr lang="en-AE" dirty="0">
                <a:solidFill>
                  <a:srgbClr val="1362B0"/>
                </a:solidFill>
                <a:latin typeface="Consolas" panose="020B0609020204030204" pitchFamily="49" charset="0"/>
              </a:rPr>
              <a:t>show</a:t>
            </a:r>
            <a:r>
              <a:rPr lang="en-AE" dirty="0">
                <a:latin typeface="Consolas" panose="020B0609020204030204" pitchFamily="49" charset="0"/>
              </a:rPr>
              <a:t>()</a:t>
            </a:r>
          </a:p>
        </p:txBody>
      </p:sp>
    </p:spTree>
    <p:extLst>
      <p:ext uri="{BB962C8B-B14F-4D97-AF65-F5344CB8AC3E}">
        <p14:creationId xmlns:p14="http://schemas.microsoft.com/office/powerpoint/2010/main" val="271676893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AB0CF7B-AED6-AFA6-40ED-D27154E8CE57}"/>
              </a:ext>
            </a:extLst>
          </p:cNvPr>
          <p:cNvSpPr>
            <a:spLocks noGrp="1"/>
          </p:cNvSpPr>
          <p:nvPr>
            <p:ph type="title"/>
          </p:nvPr>
        </p:nvSpPr>
        <p:spPr/>
        <p:txBody>
          <a:bodyPr/>
          <a:lstStyle/>
          <a:p>
            <a:r>
              <a:rPr lang="en-US" dirty="0"/>
              <a:t>Bao et al. ASIACRYPT’23</a:t>
            </a:r>
            <a:endParaRPr lang="en-AE" dirty="0"/>
          </a:p>
        </p:txBody>
      </p:sp>
      <p:pic>
        <p:nvPicPr>
          <p:cNvPr id="8" name="Picture 7">
            <a:extLst>
              <a:ext uri="{FF2B5EF4-FFF2-40B4-BE49-F238E27FC236}">
                <a16:creationId xmlns:a16="http://schemas.microsoft.com/office/drawing/2014/main" id="{80CA0091-72B8-1E76-9A66-549C03C1CAF6}"/>
              </a:ext>
            </a:extLst>
          </p:cNvPr>
          <p:cNvPicPr>
            <a:picLocks noChangeAspect="1"/>
          </p:cNvPicPr>
          <p:nvPr/>
        </p:nvPicPr>
        <p:blipFill>
          <a:blip r:embed="rId2"/>
          <a:stretch>
            <a:fillRect/>
          </a:stretch>
        </p:blipFill>
        <p:spPr>
          <a:xfrm>
            <a:off x="7428359" y="0"/>
            <a:ext cx="4763641" cy="6858000"/>
          </a:xfrm>
          <a:prstGeom prst="rect">
            <a:avLst/>
          </a:prstGeom>
        </p:spPr>
      </p:pic>
    </p:spTree>
    <p:extLst>
      <p:ext uri="{BB962C8B-B14F-4D97-AF65-F5344CB8AC3E}">
        <p14:creationId xmlns:p14="http://schemas.microsoft.com/office/powerpoint/2010/main" val="147116606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92F944-3C8F-669D-EDEC-F64A854CCE0F}"/>
            </a:ext>
          </a:extLst>
        </p:cNvPr>
        <p:cNvGrpSpPr/>
        <p:nvPr/>
      </p:nvGrpSpPr>
      <p:grpSpPr>
        <a:xfrm>
          <a:off x="0" y="0"/>
          <a:ext cx="0" cy="0"/>
          <a:chOff x="0" y="0"/>
          <a:chExt cx="0" cy="0"/>
        </a:xfrm>
      </p:grpSpPr>
      <p:grpSp>
        <p:nvGrpSpPr>
          <p:cNvPr id="104" name="Group 103">
            <a:extLst>
              <a:ext uri="{FF2B5EF4-FFF2-40B4-BE49-F238E27FC236}">
                <a16:creationId xmlns:a16="http://schemas.microsoft.com/office/drawing/2014/main" id="{AFA4018D-06F0-2B74-B591-1E5B90BD58DE}"/>
              </a:ext>
            </a:extLst>
          </p:cNvPr>
          <p:cNvGrpSpPr/>
          <p:nvPr/>
        </p:nvGrpSpPr>
        <p:grpSpPr>
          <a:xfrm>
            <a:off x="6323016" y="5249091"/>
            <a:ext cx="5364889" cy="780160"/>
            <a:chOff x="6323016" y="5249091"/>
            <a:chExt cx="5364889" cy="780160"/>
          </a:xfrm>
        </p:grpSpPr>
        <p:sp>
          <p:nvSpPr>
            <p:cNvPr id="92" name="Rectangle 91">
              <a:extLst>
                <a:ext uri="{FF2B5EF4-FFF2-40B4-BE49-F238E27FC236}">
                  <a16:creationId xmlns:a16="http://schemas.microsoft.com/office/drawing/2014/main" id="{6D96ACB7-3136-CE63-96B8-E58DFF8E611F}"/>
                </a:ext>
              </a:extLst>
            </p:cNvPr>
            <p:cNvSpPr/>
            <p:nvPr/>
          </p:nvSpPr>
          <p:spPr>
            <a:xfrm>
              <a:off x="6323016" y="5249091"/>
              <a:ext cx="5364889" cy="29987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102" name="Picture 101">
              <a:extLst>
                <a:ext uri="{FF2B5EF4-FFF2-40B4-BE49-F238E27FC236}">
                  <a16:creationId xmlns:a16="http://schemas.microsoft.com/office/drawing/2014/main" id="{B9AE1418-7301-092E-7DE1-D113161053AB}"/>
                </a:ext>
              </a:extLst>
            </p:cNvPr>
            <p:cNvPicPr>
              <a:picLocks noChangeAspect="1"/>
            </p:cNvPicPr>
            <p:nvPr/>
          </p:nvPicPr>
          <p:blipFill rotWithShape="1">
            <a:blip r:embed="rId3"/>
            <a:srcRect r="50308"/>
            <a:stretch/>
          </p:blipFill>
          <p:spPr>
            <a:xfrm>
              <a:off x="7102014" y="5800715"/>
              <a:ext cx="202168" cy="228536"/>
            </a:xfrm>
            <a:prstGeom prst="rect">
              <a:avLst/>
            </a:prstGeom>
          </p:spPr>
        </p:pic>
      </p:grpSp>
      <p:sp>
        <p:nvSpPr>
          <p:cNvPr id="91" name="Rectangle 90">
            <a:extLst>
              <a:ext uri="{FF2B5EF4-FFF2-40B4-BE49-F238E27FC236}">
                <a16:creationId xmlns:a16="http://schemas.microsoft.com/office/drawing/2014/main" id="{2D93B339-D577-B807-8C23-A9984AB0058B}"/>
              </a:ext>
            </a:extLst>
          </p:cNvPr>
          <p:cNvSpPr/>
          <p:nvPr/>
        </p:nvSpPr>
        <p:spPr>
          <a:xfrm>
            <a:off x="515939" y="4482162"/>
            <a:ext cx="5364161" cy="29987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89" name="Rectangle 88">
            <a:extLst>
              <a:ext uri="{FF2B5EF4-FFF2-40B4-BE49-F238E27FC236}">
                <a16:creationId xmlns:a16="http://schemas.microsoft.com/office/drawing/2014/main" id="{38ED4A66-A207-DC8F-FEA9-9917DEA6E4DE}"/>
              </a:ext>
            </a:extLst>
          </p:cNvPr>
          <p:cNvSpPr/>
          <p:nvPr/>
        </p:nvSpPr>
        <p:spPr>
          <a:xfrm>
            <a:off x="6323016" y="3434487"/>
            <a:ext cx="5364889" cy="29987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84" name="Rectangle 83">
            <a:extLst>
              <a:ext uri="{FF2B5EF4-FFF2-40B4-BE49-F238E27FC236}">
                <a16:creationId xmlns:a16="http://schemas.microsoft.com/office/drawing/2014/main" id="{6BFF4365-DDC7-6B45-1EE7-41B91D6FE330}"/>
              </a:ext>
            </a:extLst>
          </p:cNvPr>
          <p:cNvSpPr/>
          <p:nvPr/>
        </p:nvSpPr>
        <p:spPr>
          <a:xfrm>
            <a:off x="515939" y="5513044"/>
            <a:ext cx="5364161" cy="29987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5" name="Title 4">
            <a:extLst>
              <a:ext uri="{FF2B5EF4-FFF2-40B4-BE49-F238E27FC236}">
                <a16:creationId xmlns:a16="http://schemas.microsoft.com/office/drawing/2014/main" id="{B59B02B1-FED5-B03B-47BA-020BC0EA3714}"/>
              </a:ext>
            </a:extLst>
          </p:cNvPr>
          <p:cNvSpPr>
            <a:spLocks noGrp="1"/>
          </p:cNvSpPr>
          <p:nvPr>
            <p:ph type="title"/>
          </p:nvPr>
        </p:nvSpPr>
        <p:spPr/>
        <p:txBody>
          <a:bodyPr/>
          <a:lstStyle/>
          <a:p>
            <a:r>
              <a:rPr lang="en-US" dirty="0"/>
              <a:t>Related Work</a:t>
            </a:r>
            <a:endParaRPr lang="en-AE" dirty="0"/>
          </a:p>
        </p:txBody>
      </p:sp>
      <p:sp>
        <p:nvSpPr>
          <p:cNvPr id="7" name="Text Placeholder 6">
            <a:extLst>
              <a:ext uri="{FF2B5EF4-FFF2-40B4-BE49-F238E27FC236}">
                <a16:creationId xmlns:a16="http://schemas.microsoft.com/office/drawing/2014/main" id="{F80E7130-8131-E121-F727-DE7DBE5DAB26}"/>
              </a:ext>
            </a:extLst>
          </p:cNvPr>
          <p:cNvSpPr>
            <a:spLocks noGrp="1"/>
          </p:cNvSpPr>
          <p:nvPr>
            <p:ph type="body" sz="quarter" idx="14"/>
          </p:nvPr>
        </p:nvSpPr>
        <p:spPr/>
        <p:txBody>
          <a:bodyPr/>
          <a:lstStyle/>
          <a:p>
            <a:r>
              <a:rPr lang="en-US" dirty="0"/>
              <a:t> </a:t>
            </a:r>
            <a:endParaRPr lang="en-US" dirty="0">
              <a:solidFill>
                <a:srgbClr val="6400FF"/>
              </a:solidFill>
            </a:endParaRPr>
          </a:p>
          <a:p>
            <a:endParaRPr lang="en-AE" dirty="0"/>
          </a:p>
        </p:txBody>
      </p:sp>
      <p:sp>
        <p:nvSpPr>
          <p:cNvPr id="4" name="Slide Number Placeholder 3">
            <a:extLst>
              <a:ext uri="{FF2B5EF4-FFF2-40B4-BE49-F238E27FC236}">
                <a16:creationId xmlns:a16="http://schemas.microsoft.com/office/drawing/2014/main" id="{F0DD6AB6-A90B-1141-D0EA-FCE2FB7569E5}"/>
              </a:ext>
            </a:extLst>
          </p:cNvPr>
          <p:cNvSpPr>
            <a:spLocks noGrp="1"/>
          </p:cNvSpPr>
          <p:nvPr>
            <p:ph type="sldNum" sz="quarter" idx="4"/>
          </p:nvPr>
        </p:nvSpPr>
        <p:spPr/>
        <p:txBody>
          <a:bodyPr/>
          <a:lstStyle/>
          <a:p>
            <a:fld id="{C8A43965-4643-F643-A67C-D0741259ACA1}" type="slidenum">
              <a:rPr lang="en-GB" smtClean="0"/>
              <a:pPr/>
              <a:t>4</a:t>
            </a:fld>
            <a:endParaRPr lang="en-GB" dirty="0"/>
          </a:p>
        </p:txBody>
      </p:sp>
      <p:sp>
        <p:nvSpPr>
          <p:cNvPr id="2" name="Rectangle 1">
            <a:extLst>
              <a:ext uri="{FF2B5EF4-FFF2-40B4-BE49-F238E27FC236}">
                <a16:creationId xmlns:a16="http://schemas.microsoft.com/office/drawing/2014/main" id="{D1437E02-9D01-3298-29C3-D40D62201F4E}"/>
              </a:ext>
            </a:extLst>
          </p:cNvPr>
          <p:cNvSpPr/>
          <p:nvPr/>
        </p:nvSpPr>
        <p:spPr>
          <a:xfrm>
            <a:off x="515795" y="1948297"/>
            <a:ext cx="11160268" cy="10616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10" name="Rectangle 9">
            <a:extLst>
              <a:ext uri="{FF2B5EF4-FFF2-40B4-BE49-F238E27FC236}">
                <a16:creationId xmlns:a16="http://schemas.microsoft.com/office/drawing/2014/main" id="{266F1DA9-2821-6BF3-6ED7-5A3312FBC19D}"/>
              </a:ext>
            </a:extLst>
          </p:cNvPr>
          <p:cNvSpPr/>
          <p:nvPr/>
        </p:nvSpPr>
        <p:spPr>
          <a:xfrm flipV="1">
            <a:off x="3523782" y="2049528"/>
            <a:ext cx="1022901" cy="59029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62" name="Group 61">
            <a:extLst>
              <a:ext uri="{FF2B5EF4-FFF2-40B4-BE49-F238E27FC236}">
                <a16:creationId xmlns:a16="http://schemas.microsoft.com/office/drawing/2014/main" id="{D7CB6D3D-ECA5-1DC4-9BDA-1ABD5F82387E}"/>
              </a:ext>
            </a:extLst>
          </p:cNvPr>
          <p:cNvGrpSpPr/>
          <p:nvPr/>
        </p:nvGrpSpPr>
        <p:grpSpPr>
          <a:xfrm>
            <a:off x="5139773" y="2044748"/>
            <a:ext cx="1413289" cy="551905"/>
            <a:chOff x="6371673" y="2444798"/>
            <a:chExt cx="1413289" cy="551905"/>
          </a:xfrm>
        </p:grpSpPr>
        <p:sp>
          <p:nvSpPr>
            <p:cNvPr id="3" name="Rectangle 2">
              <a:extLst>
                <a:ext uri="{FF2B5EF4-FFF2-40B4-BE49-F238E27FC236}">
                  <a16:creationId xmlns:a16="http://schemas.microsoft.com/office/drawing/2014/main" id="{C19CA678-6411-76B4-9FDA-8DFEBF6C7B2F}"/>
                </a:ext>
              </a:extLst>
            </p:cNvPr>
            <p:cNvSpPr/>
            <p:nvPr/>
          </p:nvSpPr>
          <p:spPr>
            <a:xfrm>
              <a:off x="6371673" y="2444798"/>
              <a:ext cx="1413289" cy="55190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12" name="Graphic 11">
              <a:extLst>
                <a:ext uri="{FF2B5EF4-FFF2-40B4-BE49-F238E27FC236}">
                  <a16:creationId xmlns:a16="http://schemas.microsoft.com/office/drawing/2014/main" id="{369CF924-2D1F-9A4B-6D04-19F75EDFA0B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30629" y="2663601"/>
              <a:ext cx="1095375" cy="114300"/>
            </a:xfrm>
            <a:prstGeom prst="rect">
              <a:avLst/>
            </a:prstGeom>
          </p:spPr>
        </p:pic>
      </p:grpSp>
      <p:sp>
        <p:nvSpPr>
          <p:cNvPr id="16" name="Rectangle 15">
            <a:extLst>
              <a:ext uri="{FF2B5EF4-FFF2-40B4-BE49-F238E27FC236}">
                <a16:creationId xmlns:a16="http://schemas.microsoft.com/office/drawing/2014/main" id="{7E12C26D-19F4-ADF0-403E-384F17BD43BB}"/>
              </a:ext>
            </a:extLst>
          </p:cNvPr>
          <p:cNvSpPr/>
          <p:nvPr/>
        </p:nvSpPr>
        <p:spPr>
          <a:xfrm>
            <a:off x="3407130" y="2743068"/>
            <a:ext cx="1253306" cy="18174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e.g., 5 rounds of SPECK32</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sp>
        <p:nvSpPr>
          <p:cNvPr id="17" name="Rectangle 16">
            <a:extLst>
              <a:ext uri="{FF2B5EF4-FFF2-40B4-BE49-F238E27FC236}">
                <a16:creationId xmlns:a16="http://schemas.microsoft.com/office/drawing/2014/main" id="{5F0DA6F6-9618-BA97-B7A0-8D9860D1366A}"/>
              </a:ext>
            </a:extLst>
          </p:cNvPr>
          <p:cNvSpPr/>
          <p:nvPr/>
        </p:nvSpPr>
        <p:spPr>
          <a:xfrm>
            <a:off x="7461734" y="2058715"/>
            <a:ext cx="2418866" cy="86609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18" name="Graphic 10">
            <a:extLst>
              <a:ext uri="{FF2B5EF4-FFF2-40B4-BE49-F238E27FC236}">
                <a16:creationId xmlns:a16="http://schemas.microsoft.com/office/drawing/2014/main" id="{1D92F566-D5DA-6E67-37A7-BC2B4FB5E8DE}"/>
              </a:ext>
            </a:extLst>
          </p:cNvPr>
          <p:cNvGrpSpPr/>
          <p:nvPr/>
        </p:nvGrpSpPr>
        <p:grpSpPr>
          <a:xfrm>
            <a:off x="6673985" y="2403430"/>
            <a:ext cx="651890" cy="156638"/>
            <a:chOff x="8376295" y="2125159"/>
            <a:chExt cx="651890" cy="156638"/>
          </a:xfrm>
          <a:solidFill>
            <a:srgbClr val="000000"/>
          </a:solidFill>
        </p:grpSpPr>
        <p:sp>
          <p:nvSpPr>
            <p:cNvPr id="19" name="Freeform: Shape 18">
              <a:extLst>
                <a:ext uri="{FF2B5EF4-FFF2-40B4-BE49-F238E27FC236}">
                  <a16:creationId xmlns:a16="http://schemas.microsoft.com/office/drawing/2014/main" id="{80C47AFE-01AB-6A1E-AA45-B5A2C81E0E14}"/>
                </a:ext>
              </a:extLst>
            </p:cNvPr>
            <p:cNvSpPr/>
            <p:nvPr/>
          </p:nvSpPr>
          <p:spPr>
            <a:xfrm>
              <a:off x="8376295" y="2174575"/>
              <a:ext cx="90392" cy="86467"/>
            </a:xfrm>
            <a:custGeom>
              <a:avLst/>
              <a:gdLst>
                <a:gd name="connsiteX0" fmla="*/ 88886 w 90392"/>
                <a:gd name="connsiteY0" fmla="*/ 18807 h 86467"/>
                <a:gd name="connsiteX1" fmla="*/ 63835 w 90392"/>
                <a:gd name="connsiteY1" fmla="*/ -386 h 86467"/>
                <a:gd name="connsiteX2" fmla="*/ 22973 w 90392"/>
                <a:gd name="connsiteY2" fmla="*/ -386 h 86467"/>
                <a:gd name="connsiteX3" fmla="*/ 19258 w 90392"/>
                <a:gd name="connsiteY3" fmla="*/ 2138 h 86467"/>
                <a:gd name="connsiteX4" fmla="*/ 22782 w 90392"/>
                <a:gd name="connsiteY4" fmla="*/ 3624 h 86467"/>
                <a:gd name="connsiteX5" fmla="*/ 28307 w 90392"/>
                <a:gd name="connsiteY5" fmla="*/ 3776 h 86467"/>
                <a:gd name="connsiteX6" fmla="*/ 30973 w 90392"/>
                <a:gd name="connsiteY6" fmla="*/ 5862 h 86467"/>
                <a:gd name="connsiteX7" fmla="*/ 30498 w 90392"/>
                <a:gd name="connsiteY7" fmla="*/ 8243 h 86467"/>
                <a:gd name="connsiteX8" fmla="*/ 13543 w 90392"/>
                <a:gd name="connsiteY8" fmla="*/ 76252 h 86467"/>
                <a:gd name="connsiteX9" fmla="*/ 2113 w 90392"/>
                <a:gd name="connsiteY9" fmla="*/ 82205 h 86467"/>
                <a:gd name="connsiteX10" fmla="*/ -1506 w 90392"/>
                <a:gd name="connsiteY10" fmla="*/ 84586 h 86467"/>
                <a:gd name="connsiteX11" fmla="*/ 494 w 90392"/>
                <a:gd name="connsiteY11" fmla="*/ 86082 h 86467"/>
                <a:gd name="connsiteX12" fmla="*/ 16592 w 90392"/>
                <a:gd name="connsiteY12" fmla="*/ 85634 h 86467"/>
                <a:gd name="connsiteX13" fmla="*/ 24592 w 90392"/>
                <a:gd name="connsiteY13" fmla="*/ 85777 h 86467"/>
                <a:gd name="connsiteX14" fmla="*/ 32784 w 90392"/>
                <a:gd name="connsiteY14" fmla="*/ 86082 h 86467"/>
                <a:gd name="connsiteX15" fmla="*/ 35260 w 90392"/>
                <a:gd name="connsiteY15" fmla="*/ 83548 h 86467"/>
                <a:gd name="connsiteX16" fmla="*/ 31831 w 90392"/>
                <a:gd name="connsiteY16" fmla="*/ 82205 h 86467"/>
                <a:gd name="connsiteX17" fmla="*/ 23545 w 90392"/>
                <a:gd name="connsiteY17" fmla="*/ 79824 h 86467"/>
                <a:gd name="connsiteX18" fmla="*/ 24020 w 90392"/>
                <a:gd name="connsiteY18" fmla="*/ 77747 h 86467"/>
                <a:gd name="connsiteX19" fmla="*/ 31831 w 90392"/>
                <a:gd name="connsiteY19" fmla="*/ 46039 h 86467"/>
                <a:gd name="connsiteX20" fmla="*/ 53263 w 90392"/>
                <a:gd name="connsiteY20" fmla="*/ 46039 h 86467"/>
                <a:gd name="connsiteX21" fmla="*/ 88886 w 90392"/>
                <a:gd name="connsiteY21" fmla="*/ 18807 h 86467"/>
                <a:gd name="connsiteX22" fmla="*/ 77075 w 90392"/>
                <a:gd name="connsiteY22" fmla="*/ 15682 h 86467"/>
                <a:gd name="connsiteX23" fmla="*/ 69645 w 90392"/>
                <a:gd name="connsiteY23" fmla="*/ 36076 h 86467"/>
                <a:gd name="connsiteX24" fmla="*/ 50214 w 90392"/>
                <a:gd name="connsiteY24" fmla="*/ 42771 h 86467"/>
                <a:gd name="connsiteX25" fmla="*/ 32307 w 90392"/>
                <a:gd name="connsiteY25" fmla="*/ 42771 h 86467"/>
                <a:gd name="connsiteX26" fmla="*/ 40975 w 90392"/>
                <a:gd name="connsiteY26" fmla="*/ 8386 h 86467"/>
                <a:gd name="connsiteX27" fmla="*/ 47833 w 90392"/>
                <a:gd name="connsiteY27" fmla="*/ 3624 h 86467"/>
                <a:gd name="connsiteX28" fmla="*/ 59834 w 90392"/>
                <a:gd name="connsiteY28" fmla="*/ 3624 h 86467"/>
                <a:gd name="connsiteX29" fmla="*/ 77075 w 90392"/>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92" h="86467">
                  <a:moveTo>
                    <a:pt x="88886" y="18807"/>
                  </a:moveTo>
                  <a:cubicBezTo>
                    <a:pt x="88886" y="8986"/>
                    <a:pt x="80504" y="-386"/>
                    <a:pt x="63835" y="-386"/>
                  </a:cubicBezTo>
                  <a:lnTo>
                    <a:pt x="22973" y="-386"/>
                  </a:lnTo>
                  <a:cubicBezTo>
                    <a:pt x="20591" y="-386"/>
                    <a:pt x="19258" y="-386"/>
                    <a:pt x="19258" y="2138"/>
                  </a:cubicBezTo>
                  <a:cubicBezTo>
                    <a:pt x="19258" y="3624"/>
                    <a:pt x="20305" y="3624"/>
                    <a:pt x="22782" y="3624"/>
                  </a:cubicBezTo>
                  <a:cubicBezTo>
                    <a:pt x="24402" y="3624"/>
                    <a:pt x="26783" y="3776"/>
                    <a:pt x="28307" y="3776"/>
                  </a:cubicBezTo>
                  <a:cubicBezTo>
                    <a:pt x="30212" y="4071"/>
                    <a:pt x="30973" y="4519"/>
                    <a:pt x="30973" y="5862"/>
                  </a:cubicBezTo>
                  <a:cubicBezTo>
                    <a:pt x="30973" y="6310"/>
                    <a:pt x="30973" y="6758"/>
                    <a:pt x="30498" y="8243"/>
                  </a:cubicBezTo>
                  <a:lnTo>
                    <a:pt x="13543" y="76252"/>
                  </a:lnTo>
                  <a:cubicBezTo>
                    <a:pt x="12400" y="81167"/>
                    <a:pt x="12114" y="82205"/>
                    <a:pt x="2113" y="82205"/>
                  </a:cubicBezTo>
                  <a:cubicBezTo>
                    <a:pt x="-77" y="82205"/>
                    <a:pt x="-1506" y="82205"/>
                    <a:pt x="-1506" y="84586"/>
                  </a:cubicBezTo>
                  <a:cubicBezTo>
                    <a:pt x="-1506" y="86082"/>
                    <a:pt x="17" y="86082"/>
                    <a:pt x="494" y="86082"/>
                  </a:cubicBezTo>
                  <a:lnTo>
                    <a:pt x="16592" y="85634"/>
                  </a:lnTo>
                  <a:lnTo>
                    <a:pt x="24592" y="85777"/>
                  </a:lnTo>
                  <a:cubicBezTo>
                    <a:pt x="27449" y="85777"/>
                    <a:pt x="30212" y="86082"/>
                    <a:pt x="32784" y="86082"/>
                  </a:cubicBezTo>
                  <a:cubicBezTo>
                    <a:pt x="33641" y="86082"/>
                    <a:pt x="35260" y="86082"/>
                    <a:pt x="35260" y="83548"/>
                  </a:cubicBezTo>
                  <a:cubicBezTo>
                    <a:pt x="35260" y="82205"/>
                    <a:pt x="34213" y="82205"/>
                    <a:pt x="31831" y="82205"/>
                  </a:cubicBezTo>
                  <a:cubicBezTo>
                    <a:pt x="27069" y="82205"/>
                    <a:pt x="23545" y="82205"/>
                    <a:pt x="23545" y="79824"/>
                  </a:cubicBezTo>
                  <a:cubicBezTo>
                    <a:pt x="23545" y="79081"/>
                    <a:pt x="23830" y="78490"/>
                    <a:pt x="24020" y="77747"/>
                  </a:cubicBezTo>
                  <a:lnTo>
                    <a:pt x="31831" y="46039"/>
                  </a:lnTo>
                  <a:lnTo>
                    <a:pt x="53263" y="46039"/>
                  </a:lnTo>
                  <a:cubicBezTo>
                    <a:pt x="71360" y="46039"/>
                    <a:pt x="88886" y="32942"/>
                    <a:pt x="88886" y="18807"/>
                  </a:cubicBezTo>
                  <a:close/>
                  <a:moveTo>
                    <a:pt x="77075" y="15682"/>
                  </a:moveTo>
                  <a:cubicBezTo>
                    <a:pt x="77075" y="20740"/>
                    <a:pt x="74599" y="31608"/>
                    <a:pt x="69645" y="36076"/>
                  </a:cubicBezTo>
                  <a:cubicBezTo>
                    <a:pt x="63263" y="41724"/>
                    <a:pt x="55644" y="42771"/>
                    <a:pt x="50214" y="42771"/>
                  </a:cubicBezTo>
                  <a:lnTo>
                    <a:pt x="32307" y="42771"/>
                  </a:lnTo>
                  <a:lnTo>
                    <a:pt x="40975" y="8386"/>
                  </a:lnTo>
                  <a:cubicBezTo>
                    <a:pt x="42023" y="3929"/>
                    <a:pt x="42309" y="3624"/>
                    <a:pt x="47833"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0" name="Freeform: Shape 19">
              <a:extLst>
                <a:ext uri="{FF2B5EF4-FFF2-40B4-BE49-F238E27FC236}">
                  <a16:creationId xmlns:a16="http://schemas.microsoft.com/office/drawing/2014/main" id="{8F5CA7D4-9D37-A0DF-88FA-FEA7E1EF4003}"/>
                </a:ext>
              </a:extLst>
            </p:cNvPr>
            <p:cNvSpPr/>
            <p:nvPr/>
          </p:nvSpPr>
          <p:spPr>
            <a:xfrm>
              <a:off x="8457162" y="2221229"/>
              <a:ext cx="41052" cy="60569"/>
            </a:xfrm>
            <a:custGeom>
              <a:avLst/>
              <a:gdLst>
                <a:gd name="connsiteX0" fmla="*/ 39546 w 41052"/>
                <a:gd name="connsiteY0" fmla="*/ 30122 h 60569"/>
                <a:gd name="connsiteX1" fmla="*/ 34308 w 41052"/>
                <a:gd name="connsiteY1" fmla="*/ 7205 h 60569"/>
                <a:gd name="connsiteX2" fmla="*/ 18973 w 41052"/>
                <a:gd name="connsiteY2" fmla="*/ -386 h 60569"/>
                <a:gd name="connsiteX3" fmla="*/ -1506 w 41052"/>
                <a:gd name="connsiteY3" fmla="*/ 30122 h 60569"/>
                <a:gd name="connsiteX4" fmla="*/ 18973 w 41052"/>
                <a:gd name="connsiteY4" fmla="*/ 60183 h 60569"/>
                <a:gd name="connsiteX5" fmla="*/ 39546 w 41052"/>
                <a:gd name="connsiteY5" fmla="*/ 30122 h 60569"/>
                <a:gd name="connsiteX6" fmla="*/ 31450 w 41052"/>
                <a:gd name="connsiteY6" fmla="*/ 28932 h 60569"/>
                <a:gd name="connsiteX7" fmla="*/ 30307 w 41052"/>
                <a:gd name="connsiteY7" fmla="*/ 47686 h 60569"/>
                <a:gd name="connsiteX8" fmla="*/ 18973 w 41052"/>
                <a:gd name="connsiteY8" fmla="*/ 57659 h 60569"/>
                <a:gd name="connsiteX9" fmla="*/ 7637 w 41052"/>
                <a:gd name="connsiteY9" fmla="*/ 47982 h 60569"/>
                <a:gd name="connsiteX10" fmla="*/ 6495 w 41052"/>
                <a:gd name="connsiteY10" fmla="*/ 28932 h 60569"/>
                <a:gd name="connsiteX11" fmla="*/ 7828 w 41052"/>
                <a:gd name="connsiteY11" fmla="*/ 10930 h 60569"/>
                <a:gd name="connsiteX12" fmla="*/ 18973 w 41052"/>
                <a:gd name="connsiteY12" fmla="*/ 2148 h 60569"/>
                <a:gd name="connsiteX13" fmla="*/ 30021 w 41052"/>
                <a:gd name="connsiteY13" fmla="*/ 10177 h 60569"/>
                <a:gd name="connsiteX14" fmla="*/ 31450 w 41052"/>
                <a:gd name="connsiteY14" fmla="*/ 28932 h 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052" h="60569">
                  <a:moveTo>
                    <a:pt x="39546" y="30122"/>
                  </a:moveTo>
                  <a:cubicBezTo>
                    <a:pt x="39546" y="20455"/>
                    <a:pt x="38308" y="13454"/>
                    <a:pt x="34308" y="7205"/>
                  </a:cubicBezTo>
                  <a:cubicBezTo>
                    <a:pt x="31450" y="3186"/>
                    <a:pt x="26117" y="-386"/>
                    <a:pt x="18973" y="-386"/>
                  </a:cubicBezTo>
                  <a:cubicBezTo>
                    <a:pt x="-1506" y="-386"/>
                    <a:pt x="-1506" y="23722"/>
                    <a:pt x="-1506" y="30122"/>
                  </a:cubicBezTo>
                  <a:cubicBezTo>
                    <a:pt x="-1506" y="36523"/>
                    <a:pt x="-1506" y="60183"/>
                    <a:pt x="18973" y="60183"/>
                  </a:cubicBezTo>
                  <a:cubicBezTo>
                    <a:pt x="39546" y="60183"/>
                    <a:pt x="39546" y="36523"/>
                    <a:pt x="39546" y="30122"/>
                  </a:cubicBezTo>
                  <a:close/>
                  <a:moveTo>
                    <a:pt x="31450" y="28932"/>
                  </a:moveTo>
                  <a:cubicBezTo>
                    <a:pt x="31450" y="35485"/>
                    <a:pt x="31450" y="42181"/>
                    <a:pt x="30307" y="47686"/>
                  </a:cubicBezTo>
                  <a:cubicBezTo>
                    <a:pt x="28498" y="55726"/>
                    <a:pt x="22592" y="57659"/>
                    <a:pt x="18973" y="57659"/>
                  </a:cubicBezTo>
                  <a:cubicBezTo>
                    <a:pt x="14972" y="57659"/>
                    <a:pt x="9448" y="55278"/>
                    <a:pt x="7637" y="47982"/>
                  </a:cubicBezTo>
                  <a:cubicBezTo>
                    <a:pt x="6495" y="42772"/>
                    <a:pt x="6495" y="35485"/>
                    <a:pt x="6495" y="28932"/>
                  </a:cubicBezTo>
                  <a:cubicBezTo>
                    <a:pt x="6495" y="22531"/>
                    <a:pt x="6495" y="15835"/>
                    <a:pt x="7828" y="10930"/>
                  </a:cubicBezTo>
                  <a:cubicBezTo>
                    <a:pt x="9733" y="3929"/>
                    <a:pt x="15449" y="2148"/>
                    <a:pt x="18973" y="2148"/>
                  </a:cubicBezTo>
                  <a:cubicBezTo>
                    <a:pt x="23735" y="2148"/>
                    <a:pt x="28402" y="4977"/>
                    <a:pt x="30021" y="10177"/>
                  </a:cubicBezTo>
                  <a:cubicBezTo>
                    <a:pt x="31355" y="14940"/>
                    <a:pt x="31450" y="21340"/>
                    <a:pt x="31450" y="28932"/>
                  </a:cubicBezTo>
                  <a:close/>
                </a:path>
              </a:pathLst>
            </a:custGeom>
            <a:solidFill>
              <a:srgbClr val="000000"/>
            </a:solidFill>
            <a:ln w="12700" cap="flat">
              <a:noFill/>
              <a:prstDash val="solid"/>
              <a:miter/>
            </a:ln>
          </p:spPr>
          <p:txBody>
            <a:bodyPr rtlCol="0" anchor="ctr"/>
            <a:lstStyle/>
            <a:p>
              <a:endParaRPr lang="en-AE"/>
            </a:p>
          </p:txBody>
        </p:sp>
        <p:sp>
          <p:nvSpPr>
            <p:cNvPr id="21" name="Freeform: Shape 20">
              <a:extLst>
                <a:ext uri="{FF2B5EF4-FFF2-40B4-BE49-F238E27FC236}">
                  <a16:creationId xmlns:a16="http://schemas.microsoft.com/office/drawing/2014/main" id="{F63EB2D6-B1A7-907A-A821-0FA25BF89E00}"/>
                </a:ext>
              </a:extLst>
            </p:cNvPr>
            <p:cNvSpPr/>
            <p:nvPr/>
          </p:nvSpPr>
          <p:spPr>
            <a:xfrm>
              <a:off x="8544601" y="2187225"/>
              <a:ext cx="84106" cy="84381"/>
            </a:xfrm>
            <a:custGeom>
              <a:avLst/>
              <a:gdLst>
                <a:gd name="connsiteX0" fmla="*/ 82600 w 84106"/>
                <a:gd name="connsiteY0" fmla="*/ 41733 h 84381"/>
                <a:gd name="connsiteX1" fmla="*/ 40595 w 84106"/>
                <a:gd name="connsiteY1" fmla="*/ -386 h 84381"/>
                <a:gd name="connsiteX2" fmla="*/ -1506 w 84106"/>
                <a:gd name="connsiteY2" fmla="*/ 41733 h 84381"/>
                <a:gd name="connsiteX3" fmla="*/ 40404 w 84106"/>
                <a:gd name="connsiteY3" fmla="*/ 83996 h 84381"/>
                <a:gd name="connsiteX4" fmla="*/ 82600 w 84106"/>
                <a:gd name="connsiteY4" fmla="*/ 41733 h 84381"/>
                <a:gd name="connsiteX5" fmla="*/ 38975 w 84106"/>
                <a:gd name="connsiteY5" fmla="*/ 40095 h 84381"/>
                <a:gd name="connsiteX6" fmla="*/ 1638 w 84106"/>
                <a:gd name="connsiteY6" fmla="*/ 40095 h 84381"/>
                <a:gd name="connsiteX7" fmla="*/ 38975 w 84106"/>
                <a:gd name="connsiteY7" fmla="*/ 2881 h 84381"/>
                <a:gd name="connsiteX8" fmla="*/ 79456 w 84106"/>
                <a:gd name="connsiteY8" fmla="*/ 40095 h 84381"/>
                <a:gd name="connsiteX9" fmla="*/ 42119 w 84106"/>
                <a:gd name="connsiteY9" fmla="*/ 40095 h 84381"/>
                <a:gd name="connsiteX10" fmla="*/ 42119 w 84106"/>
                <a:gd name="connsiteY10" fmla="*/ 2881 h 84381"/>
                <a:gd name="connsiteX11" fmla="*/ 79456 w 84106"/>
                <a:gd name="connsiteY11" fmla="*/ 40095 h 84381"/>
                <a:gd name="connsiteX12" fmla="*/ 38975 w 84106"/>
                <a:gd name="connsiteY12" fmla="*/ 80719 h 84381"/>
                <a:gd name="connsiteX13" fmla="*/ 1638 w 84106"/>
                <a:gd name="connsiteY13" fmla="*/ 43362 h 84381"/>
                <a:gd name="connsiteX14" fmla="*/ 38975 w 84106"/>
                <a:gd name="connsiteY14" fmla="*/ 43362 h 84381"/>
                <a:gd name="connsiteX15" fmla="*/ 79456 w 84106"/>
                <a:gd name="connsiteY15" fmla="*/ 43362 h 84381"/>
                <a:gd name="connsiteX16" fmla="*/ 42119 w 84106"/>
                <a:gd name="connsiteY16" fmla="*/ 80719 h 84381"/>
                <a:gd name="connsiteX17" fmla="*/ 42119 w 84106"/>
                <a:gd name="connsiteY17" fmla="*/ 43362 h 8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06" h="84381">
                  <a:moveTo>
                    <a:pt x="82600" y="41733"/>
                  </a:moveTo>
                  <a:cubicBezTo>
                    <a:pt x="82600" y="18359"/>
                    <a:pt x="63550" y="-386"/>
                    <a:pt x="40595" y="-386"/>
                  </a:cubicBezTo>
                  <a:cubicBezTo>
                    <a:pt x="17068" y="-386"/>
                    <a:pt x="-1506" y="18807"/>
                    <a:pt x="-1506" y="41733"/>
                  </a:cubicBezTo>
                  <a:cubicBezTo>
                    <a:pt x="-1506" y="65241"/>
                    <a:pt x="17544" y="83996"/>
                    <a:pt x="40404" y="83996"/>
                  </a:cubicBezTo>
                  <a:cubicBezTo>
                    <a:pt x="63835" y="83996"/>
                    <a:pt x="82600" y="64793"/>
                    <a:pt x="82600" y="41733"/>
                  </a:cubicBezTo>
                  <a:close/>
                  <a:moveTo>
                    <a:pt x="38975" y="40095"/>
                  </a:moveTo>
                  <a:lnTo>
                    <a:pt x="1638" y="40095"/>
                  </a:lnTo>
                  <a:cubicBezTo>
                    <a:pt x="2685" y="20740"/>
                    <a:pt x="17544" y="4071"/>
                    <a:pt x="38975" y="2881"/>
                  </a:cubicBezTo>
                  <a:close/>
                  <a:moveTo>
                    <a:pt x="79456" y="40095"/>
                  </a:moveTo>
                  <a:lnTo>
                    <a:pt x="42119" y="40095"/>
                  </a:lnTo>
                  <a:lnTo>
                    <a:pt x="42119" y="2881"/>
                  </a:lnTo>
                  <a:cubicBezTo>
                    <a:pt x="63550" y="4071"/>
                    <a:pt x="78409" y="20740"/>
                    <a:pt x="79456" y="40095"/>
                  </a:cubicBezTo>
                  <a:close/>
                  <a:moveTo>
                    <a:pt x="38975" y="80719"/>
                  </a:moveTo>
                  <a:cubicBezTo>
                    <a:pt x="17830" y="79528"/>
                    <a:pt x="2685" y="63165"/>
                    <a:pt x="1638" y="43362"/>
                  </a:cubicBezTo>
                  <a:lnTo>
                    <a:pt x="38975" y="43362"/>
                  </a:lnTo>
                  <a:close/>
                  <a:moveTo>
                    <a:pt x="79456" y="43362"/>
                  </a:moveTo>
                  <a:cubicBezTo>
                    <a:pt x="78409" y="63165"/>
                    <a:pt x="63264" y="79528"/>
                    <a:pt x="42119" y="80719"/>
                  </a:cubicBezTo>
                  <a:lnTo>
                    <a:pt x="42119" y="43362"/>
                  </a:lnTo>
                  <a:close/>
                </a:path>
              </a:pathLst>
            </a:custGeom>
            <a:solidFill>
              <a:srgbClr val="000000"/>
            </a:solidFill>
            <a:ln w="12700" cap="flat">
              <a:noFill/>
              <a:prstDash val="solid"/>
              <a:miter/>
            </a:ln>
          </p:spPr>
          <p:txBody>
            <a:bodyPr rtlCol="0" anchor="ctr"/>
            <a:lstStyle/>
            <a:p>
              <a:endParaRPr lang="en-AE"/>
            </a:p>
          </p:txBody>
        </p:sp>
        <p:sp>
          <p:nvSpPr>
            <p:cNvPr id="22" name="Freeform: Shape 21">
              <a:extLst>
                <a:ext uri="{FF2B5EF4-FFF2-40B4-BE49-F238E27FC236}">
                  <a16:creationId xmlns:a16="http://schemas.microsoft.com/office/drawing/2014/main" id="{E8F113EE-2261-A6DE-2A57-FCDE9D7C2388}"/>
                </a:ext>
              </a:extLst>
            </p:cNvPr>
            <p:cNvSpPr/>
            <p:nvPr/>
          </p:nvSpPr>
          <p:spPr>
            <a:xfrm>
              <a:off x="8669093" y="2174575"/>
              <a:ext cx="90296" cy="86467"/>
            </a:xfrm>
            <a:custGeom>
              <a:avLst/>
              <a:gdLst>
                <a:gd name="connsiteX0" fmla="*/ 88791 w 90296"/>
                <a:gd name="connsiteY0" fmla="*/ 18807 h 86467"/>
                <a:gd name="connsiteX1" fmla="*/ 63835 w 90296"/>
                <a:gd name="connsiteY1" fmla="*/ -386 h 86467"/>
                <a:gd name="connsiteX2" fmla="*/ 22877 w 90296"/>
                <a:gd name="connsiteY2" fmla="*/ -386 h 86467"/>
                <a:gd name="connsiteX3" fmla="*/ 19162 w 90296"/>
                <a:gd name="connsiteY3" fmla="*/ 2138 h 86467"/>
                <a:gd name="connsiteX4" fmla="*/ 22782 w 90296"/>
                <a:gd name="connsiteY4" fmla="*/ 3624 h 86467"/>
                <a:gd name="connsiteX5" fmla="*/ 28212 w 90296"/>
                <a:gd name="connsiteY5" fmla="*/ 3776 h 86467"/>
                <a:gd name="connsiteX6" fmla="*/ 30974 w 90296"/>
                <a:gd name="connsiteY6" fmla="*/ 5862 h 86467"/>
                <a:gd name="connsiteX7" fmla="*/ 30498 w 90296"/>
                <a:gd name="connsiteY7" fmla="*/ 8243 h 86467"/>
                <a:gd name="connsiteX8" fmla="*/ 13543 w 90296"/>
                <a:gd name="connsiteY8" fmla="*/ 76252 h 86467"/>
                <a:gd name="connsiteX9" fmla="*/ 2018 w 90296"/>
                <a:gd name="connsiteY9" fmla="*/ 82205 h 86467"/>
                <a:gd name="connsiteX10" fmla="*/ -1506 w 90296"/>
                <a:gd name="connsiteY10" fmla="*/ 84586 h 86467"/>
                <a:gd name="connsiteX11" fmla="*/ 398 w 90296"/>
                <a:gd name="connsiteY11" fmla="*/ 86082 h 86467"/>
                <a:gd name="connsiteX12" fmla="*/ 16496 w 90296"/>
                <a:gd name="connsiteY12" fmla="*/ 85634 h 86467"/>
                <a:gd name="connsiteX13" fmla="*/ 24497 w 90296"/>
                <a:gd name="connsiteY13" fmla="*/ 85777 h 86467"/>
                <a:gd name="connsiteX14" fmla="*/ 32688 w 90296"/>
                <a:gd name="connsiteY14" fmla="*/ 86082 h 86467"/>
                <a:gd name="connsiteX15" fmla="*/ 35260 w 90296"/>
                <a:gd name="connsiteY15" fmla="*/ 83548 h 86467"/>
                <a:gd name="connsiteX16" fmla="*/ 31831 w 90296"/>
                <a:gd name="connsiteY16" fmla="*/ 82205 h 86467"/>
                <a:gd name="connsiteX17" fmla="*/ 23449 w 90296"/>
                <a:gd name="connsiteY17" fmla="*/ 79824 h 86467"/>
                <a:gd name="connsiteX18" fmla="*/ 23925 w 90296"/>
                <a:gd name="connsiteY18" fmla="*/ 77747 h 86467"/>
                <a:gd name="connsiteX19" fmla="*/ 31831 w 90296"/>
                <a:gd name="connsiteY19" fmla="*/ 46039 h 86467"/>
                <a:gd name="connsiteX20" fmla="*/ 53263 w 90296"/>
                <a:gd name="connsiteY20" fmla="*/ 46039 h 86467"/>
                <a:gd name="connsiteX21" fmla="*/ 88791 w 90296"/>
                <a:gd name="connsiteY21" fmla="*/ 18807 h 86467"/>
                <a:gd name="connsiteX22" fmla="*/ 77075 w 90296"/>
                <a:gd name="connsiteY22" fmla="*/ 15682 h 86467"/>
                <a:gd name="connsiteX23" fmla="*/ 69645 w 90296"/>
                <a:gd name="connsiteY23" fmla="*/ 36076 h 86467"/>
                <a:gd name="connsiteX24" fmla="*/ 50119 w 90296"/>
                <a:gd name="connsiteY24" fmla="*/ 42771 h 86467"/>
                <a:gd name="connsiteX25" fmla="*/ 32307 w 90296"/>
                <a:gd name="connsiteY25" fmla="*/ 42771 h 86467"/>
                <a:gd name="connsiteX26" fmla="*/ 40880 w 90296"/>
                <a:gd name="connsiteY26" fmla="*/ 8386 h 86467"/>
                <a:gd name="connsiteX27" fmla="*/ 47737 w 90296"/>
                <a:gd name="connsiteY27" fmla="*/ 3624 h 86467"/>
                <a:gd name="connsiteX28" fmla="*/ 59834 w 90296"/>
                <a:gd name="connsiteY28" fmla="*/ 3624 h 86467"/>
                <a:gd name="connsiteX29" fmla="*/ 77075 w 90296"/>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296" h="86467">
                  <a:moveTo>
                    <a:pt x="88791" y="18807"/>
                  </a:moveTo>
                  <a:cubicBezTo>
                    <a:pt x="88791" y="8986"/>
                    <a:pt x="80504" y="-386"/>
                    <a:pt x="63835" y="-386"/>
                  </a:cubicBezTo>
                  <a:lnTo>
                    <a:pt x="22877" y="-386"/>
                  </a:lnTo>
                  <a:cubicBezTo>
                    <a:pt x="20496" y="-386"/>
                    <a:pt x="19162" y="-386"/>
                    <a:pt x="19162" y="2138"/>
                  </a:cubicBezTo>
                  <a:cubicBezTo>
                    <a:pt x="19162" y="3624"/>
                    <a:pt x="20211" y="3624"/>
                    <a:pt x="22782" y="3624"/>
                  </a:cubicBezTo>
                  <a:cubicBezTo>
                    <a:pt x="24402" y="3624"/>
                    <a:pt x="26783" y="3776"/>
                    <a:pt x="28212" y="3776"/>
                  </a:cubicBezTo>
                  <a:cubicBezTo>
                    <a:pt x="30212" y="4071"/>
                    <a:pt x="30974" y="4519"/>
                    <a:pt x="30974" y="5862"/>
                  </a:cubicBezTo>
                  <a:cubicBezTo>
                    <a:pt x="30974" y="6310"/>
                    <a:pt x="30974" y="6758"/>
                    <a:pt x="30498" y="8243"/>
                  </a:cubicBezTo>
                  <a:lnTo>
                    <a:pt x="13543" y="76252"/>
                  </a:lnTo>
                  <a:cubicBezTo>
                    <a:pt x="12305" y="81167"/>
                    <a:pt x="12019" y="82205"/>
                    <a:pt x="2018" y="82205"/>
                  </a:cubicBezTo>
                  <a:cubicBezTo>
                    <a:pt x="-173" y="82205"/>
                    <a:pt x="-1506" y="82205"/>
                    <a:pt x="-1506" y="84586"/>
                  </a:cubicBezTo>
                  <a:cubicBezTo>
                    <a:pt x="-1506" y="86082"/>
                    <a:pt x="18" y="86082"/>
                    <a:pt x="398" y="86082"/>
                  </a:cubicBezTo>
                  <a:lnTo>
                    <a:pt x="16496" y="85634"/>
                  </a:lnTo>
                  <a:lnTo>
                    <a:pt x="24497" y="85777"/>
                  </a:lnTo>
                  <a:cubicBezTo>
                    <a:pt x="27355" y="85777"/>
                    <a:pt x="30212" y="86082"/>
                    <a:pt x="32688" y="86082"/>
                  </a:cubicBezTo>
                  <a:cubicBezTo>
                    <a:pt x="33641" y="86082"/>
                    <a:pt x="35260" y="86082"/>
                    <a:pt x="35260" y="83548"/>
                  </a:cubicBezTo>
                  <a:cubicBezTo>
                    <a:pt x="35260" y="82205"/>
                    <a:pt x="34213" y="82205"/>
                    <a:pt x="31831" y="82205"/>
                  </a:cubicBezTo>
                  <a:cubicBezTo>
                    <a:pt x="27069" y="82205"/>
                    <a:pt x="23449" y="82205"/>
                    <a:pt x="23449" y="79824"/>
                  </a:cubicBezTo>
                  <a:cubicBezTo>
                    <a:pt x="23449" y="79081"/>
                    <a:pt x="23735" y="78490"/>
                    <a:pt x="23925" y="77747"/>
                  </a:cubicBezTo>
                  <a:lnTo>
                    <a:pt x="31831" y="46039"/>
                  </a:lnTo>
                  <a:lnTo>
                    <a:pt x="53263" y="46039"/>
                  </a:lnTo>
                  <a:cubicBezTo>
                    <a:pt x="71265" y="46039"/>
                    <a:pt x="88791" y="32942"/>
                    <a:pt x="88791" y="18807"/>
                  </a:cubicBezTo>
                  <a:close/>
                  <a:moveTo>
                    <a:pt x="77075" y="15682"/>
                  </a:moveTo>
                  <a:cubicBezTo>
                    <a:pt x="77075" y="20740"/>
                    <a:pt x="74503" y="31608"/>
                    <a:pt x="69645" y="36076"/>
                  </a:cubicBezTo>
                  <a:cubicBezTo>
                    <a:pt x="63263" y="41724"/>
                    <a:pt x="55644" y="42771"/>
                    <a:pt x="50119" y="42771"/>
                  </a:cubicBezTo>
                  <a:lnTo>
                    <a:pt x="32307" y="42771"/>
                  </a:lnTo>
                  <a:lnTo>
                    <a:pt x="40880" y="8386"/>
                  </a:lnTo>
                  <a:cubicBezTo>
                    <a:pt x="41927" y="3929"/>
                    <a:pt x="42213" y="3624"/>
                    <a:pt x="47737"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3" name="Freeform: Shape 22">
              <a:extLst>
                <a:ext uri="{FF2B5EF4-FFF2-40B4-BE49-F238E27FC236}">
                  <a16:creationId xmlns:a16="http://schemas.microsoft.com/office/drawing/2014/main" id="{88C806D4-7A27-0E80-B1AC-0F9B85C621C1}"/>
                </a:ext>
              </a:extLst>
            </p:cNvPr>
            <p:cNvSpPr/>
            <p:nvPr/>
          </p:nvSpPr>
          <p:spPr>
            <a:xfrm>
              <a:off x="8754914" y="2125159"/>
              <a:ext cx="149160" cy="154857"/>
            </a:xfrm>
            <a:custGeom>
              <a:avLst/>
              <a:gdLst>
                <a:gd name="connsiteX0" fmla="*/ 30688 w 149160"/>
                <a:gd name="connsiteY0" fmla="*/ 154471 h 154857"/>
                <a:gd name="connsiteX1" fmla="*/ 30688 w 149160"/>
                <a:gd name="connsiteY1" fmla="*/ 151347 h 154857"/>
                <a:gd name="connsiteX2" fmla="*/ 27449 w 149160"/>
                <a:gd name="connsiteY2" fmla="*/ 151347 h 154857"/>
                <a:gd name="connsiteX3" fmla="*/ 18496 w 149160"/>
                <a:gd name="connsiteY3" fmla="*/ 147175 h 154857"/>
                <a:gd name="connsiteX4" fmla="*/ 18496 w 149160"/>
                <a:gd name="connsiteY4" fmla="*/ 98217 h 154857"/>
                <a:gd name="connsiteX5" fmla="*/ 15829 w 149160"/>
                <a:gd name="connsiteY5" fmla="*/ 95683 h 154857"/>
                <a:gd name="connsiteX6" fmla="*/ -1506 w 149160"/>
                <a:gd name="connsiteY6" fmla="*/ 101341 h 154857"/>
                <a:gd name="connsiteX7" fmla="*/ -1506 w 149160"/>
                <a:gd name="connsiteY7" fmla="*/ 104465 h 154857"/>
                <a:gd name="connsiteX8" fmla="*/ 11352 w 149160"/>
                <a:gd name="connsiteY8" fmla="*/ 102084 h 154857"/>
                <a:gd name="connsiteX9" fmla="*/ 11352 w 149160"/>
                <a:gd name="connsiteY9" fmla="*/ 147175 h 154857"/>
                <a:gd name="connsiteX10" fmla="*/ 2589 w 149160"/>
                <a:gd name="connsiteY10" fmla="*/ 151347 h 154857"/>
                <a:gd name="connsiteX11" fmla="*/ -840 w 149160"/>
                <a:gd name="connsiteY11" fmla="*/ 151347 h 154857"/>
                <a:gd name="connsiteX12" fmla="*/ -840 w 149160"/>
                <a:gd name="connsiteY12" fmla="*/ 154471 h 154857"/>
                <a:gd name="connsiteX13" fmla="*/ 14877 w 149160"/>
                <a:gd name="connsiteY13" fmla="*/ 154176 h 154857"/>
                <a:gd name="connsiteX14" fmla="*/ 147655 w 149160"/>
                <a:gd name="connsiteY14" fmla="*/ 11520 h 154857"/>
                <a:gd name="connsiteX15" fmla="*/ 129177 w 149160"/>
                <a:gd name="connsiteY15" fmla="*/ -386 h 154857"/>
                <a:gd name="connsiteX16" fmla="*/ 112508 w 149160"/>
                <a:gd name="connsiteY16" fmla="*/ 11368 h 154857"/>
                <a:gd name="connsiteX17" fmla="*/ 116698 w 149160"/>
                <a:gd name="connsiteY17" fmla="*/ 15835 h 154857"/>
                <a:gd name="connsiteX18" fmla="*/ 120795 w 149160"/>
                <a:gd name="connsiteY18" fmla="*/ 11520 h 154857"/>
                <a:gd name="connsiteX19" fmla="*/ 116698 w 149160"/>
                <a:gd name="connsiteY19" fmla="*/ 7358 h 154857"/>
                <a:gd name="connsiteX20" fmla="*/ 128891 w 149160"/>
                <a:gd name="connsiteY20" fmla="*/ 2148 h 154857"/>
                <a:gd name="connsiteX21" fmla="*/ 139558 w 149160"/>
                <a:gd name="connsiteY21" fmla="*/ 11225 h 154857"/>
                <a:gd name="connsiteX22" fmla="*/ 136511 w 149160"/>
                <a:gd name="connsiteY22" fmla="*/ 18959 h 154857"/>
                <a:gd name="connsiteX23" fmla="*/ 127272 w 149160"/>
                <a:gd name="connsiteY23" fmla="*/ 38904 h 154857"/>
                <a:gd name="connsiteX24" fmla="*/ 127272 w 149160"/>
                <a:gd name="connsiteY24" fmla="*/ 42629 h 154857"/>
                <a:gd name="connsiteX25" fmla="*/ 128700 w 149160"/>
                <a:gd name="connsiteY25" fmla="*/ 44858 h 154857"/>
                <a:gd name="connsiteX26" fmla="*/ 130224 w 149160"/>
                <a:gd name="connsiteY26" fmla="*/ 42324 h 154857"/>
                <a:gd name="connsiteX27" fmla="*/ 130224 w 149160"/>
                <a:gd name="connsiteY27" fmla="*/ 39352 h 154857"/>
                <a:gd name="connsiteX28" fmla="*/ 142130 w 149160"/>
                <a:gd name="connsiteY28" fmla="*/ 20750 h 154857"/>
                <a:gd name="connsiteX29" fmla="*/ 147655 w 149160"/>
                <a:gd name="connsiteY29" fmla="*/ 11520 h 154857"/>
                <a:gd name="connsiteX30" fmla="*/ 133748 w 149160"/>
                <a:gd name="connsiteY30" fmla="*/ 56916 h 154857"/>
                <a:gd name="connsiteX31" fmla="*/ 128700 w 149160"/>
                <a:gd name="connsiteY31" fmla="*/ 51849 h 154857"/>
                <a:gd name="connsiteX32" fmla="*/ 123652 w 149160"/>
                <a:gd name="connsiteY32" fmla="*/ 56764 h 154857"/>
                <a:gd name="connsiteX33" fmla="*/ 128700 w 149160"/>
                <a:gd name="connsiteY33" fmla="*/ 61974 h 154857"/>
                <a:gd name="connsiteX34" fmla="*/ 133748 w 149160"/>
                <a:gd name="connsiteY34" fmla="*/ 56916 h 15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9160" h="154857">
                  <a:moveTo>
                    <a:pt x="30688" y="154471"/>
                  </a:moveTo>
                  <a:lnTo>
                    <a:pt x="30688" y="151347"/>
                  </a:lnTo>
                  <a:lnTo>
                    <a:pt x="27449" y="151347"/>
                  </a:lnTo>
                  <a:cubicBezTo>
                    <a:pt x="18496" y="151347"/>
                    <a:pt x="18496" y="150156"/>
                    <a:pt x="18496" y="147175"/>
                  </a:cubicBezTo>
                  <a:lnTo>
                    <a:pt x="18496" y="98217"/>
                  </a:lnTo>
                  <a:cubicBezTo>
                    <a:pt x="18496" y="95836"/>
                    <a:pt x="18305" y="95683"/>
                    <a:pt x="15829" y="95683"/>
                  </a:cubicBezTo>
                  <a:cubicBezTo>
                    <a:pt x="10114" y="101188"/>
                    <a:pt x="2113" y="101341"/>
                    <a:pt x="-1506" y="101341"/>
                  </a:cubicBezTo>
                  <a:lnTo>
                    <a:pt x="-1506" y="104465"/>
                  </a:lnTo>
                  <a:cubicBezTo>
                    <a:pt x="589" y="104465"/>
                    <a:pt x="6399" y="104465"/>
                    <a:pt x="11352" y="102084"/>
                  </a:cubicBezTo>
                  <a:lnTo>
                    <a:pt x="11352" y="147175"/>
                  </a:lnTo>
                  <a:cubicBezTo>
                    <a:pt x="11352" y="150156"/>
                    <a:pt x="11352" y="151347"/>
                    <a:pt x="2589" y="151347"/>
                  </a:cubicBezTo>
                  <a:lnTo>
                    <a:pt x="-840" y="151347"/>
                  </a:lnTo>
                  <a:lnTo>
                    <a:pt x="-840" y="154471"/>
                  </a:lnTo>
                  <a:lnTo>
                    <a:pt x="14877" y="154176"/>
                  </a:lnTo>
                  <a:close/>
                  <a:moveTo>
                    <a:pt x="147655" y="11520"/>
                  </a:moveTo>
                  <a:cubicBezTo>
                    <a:pt x="147655" y="6910"/>
                    <a:pt x="144226" y="-386"/>
                    <a:pt x="129177" y="-386"/>
                  </a:cubicBezTo>
                  <a:cubicBezTo>
                    <a:pt x="118318" y="-386"/>
                    <a:pt x="112508" y="5415"/>
                    <a:pt x="112508" y="11368"/>
                  </a:cubicBezTo>
                  <a:cubicBezTo>
                    <a:pt x="112508" y="15092"/>
                    <a:pt x="115366" y="15835"/>
                    <a:pt x="116698" y="15835"/>
                  </a:cubicBezTo>
                  <a:cubicBezTo>
                    <a:pt x="118413" y="15835"/>
                    <a:pt x="120795" y="14644"/>
                    <a:pt x="120795" y="11520"/>
                  </a:cubicBezTo>
                  <a:cubicBezTo>
                    <a:pt x="120795" y="11072"/>
                    <a:pt x="120795" y="7796"/>
                    <a:pt x="116698" y="7358"/>
                  </a:cubicBezTo>
                  <a:cubicBezTo>
                    <a:pt x="118318" y="4977"/>
                    <a:pt x="122319" y="2148"/>
                    <a:pt x="128891" y="2148"/>
                  </a:cubicBezTo>
                  <a:cubicBezTo>
                    <a:pt x="138988" y="2148"/>
                    <a:pt x="139558" y="7205"/>
                    <a:pt x="139558" y="11225"/>
                  </a:cubicBezTo>
                  <a:cubicBezTo>
                    <a:pt x="139558" y="15987"/>
                    <a:pt x="137845" y="17626"/>
                    <a:pt x="136511" y="18959"/>
                  </a:cubicBezTo>
                  <a:cubicBezTo>
                    <a:pt x="130510" y="24322"/>
                    <a:pt x="127272" y="32056"/>
                    <a:pt x="127272" y="38904"/>
                  </a:cubicBezTo>
                  <a:lnTo>
                    <a:pt x="127272" y="42629"/>
                  </a:lnTo>
                  <a:cubicBezTo>
                    <a:pt x="127272" y="44410"/>
                    <a:pt x="127272" y="44858"/>
                    <a:pt x="128700" y="44858"/>
                  </a:cubicBezTo>
                  <a:cubicBezTo>
                    <a:pt x="130224" y="44858"/>
                    <a:pt x="130224" y="44115"/>
                    <a:pt x="130224" y="42324"/>
                  </a:cubicBezTo>
                  <a:lnTo>
                    <a:pt x="130224" y="39352"/>
                  </a:lnTo>
                  <a:cubicBezTo>
                    <a:pt x="130224" y="31465"/>
                    <a:pt x="135463" y="24912"/>
                    <a:pt x="142130" y="20750"/>
                  </a:cubicBezTo>
                  <a:cubicBezTo>
                    <a:pt x="143750" y="19702"/>
                    <a:pt x="147655" y="17026"/>
                    <a:pt x="147655" y="11520"/>
                  </a:cubicBezTo>
                  <a:close/>
                  <a:moveTo>
                    <a:pt x="133748" y="56916"/>
                  </a:moveTo>
                  <a:cubicBezTo>
                    <a:pt x="133748" y="53792"/>
                    <a:pt x="131272" y="51849"/>
                    <a:pt x="128700" y="51849"/>
                  </a:cubicBezTo>
                  <a:cubicBezTo>
                    <a:pt x="125557" y="51849"/>
                    <a:pt x="123652" y="54230"/>
                    <a:pt x="123652" y="56764"/>
                  </a:cubicBezTo>
                  <a:cubicBezTo>
                    <a:pt x="123652" y="59888"/>
                    <a:pt x="126034" y="61974"/>
                    <a:pt x="128700" y="61974"/>
                  </a:cubicBezTo>
                  <a:cubicBezTo>
                    <a:pt x="131749" y="61974"/>
                    <a:pt x="133748" y="59440"/>
                    <a:pt x="133748" y="56916"/>
                  </a:cubicBezTo>
                  <a:close/>
                </a:path>
              </a:pathLst>
            </a:custGeom>
            <a:solidFill>
              <a:srgbClr val="000000"/>
            </a:solidFill>
            <a:ln w="12700" cap="flat">
              <a:noFill/>
              <a:prstDash val="solid"/>
              <a:miter/>
            </a:ln>
          </p:spPr>
          <p:txBody>
            <a:bodyPr rtlCol="0" anchor="ctr"/>
            <a:lstStyle/>
            <a:p>
              <a:endParaRPr lang="en-AE"/>
            </a:p>
          </p:txBody>
        </p:sp>
        <p:sp>
          <p:nvSpPr>
            <p:cNvPr id="24" name="Freeform: Shape 23">
              <a:extLst>
                <a:ext uri="{FF2B5EF4-FFF2-40B4-BE49-F238E27FC236}">
                  <a16:creationId xmlns:a16="http://schemas.microsoft.com/office/drawing/2014/main" id="{DA88DEB3-C5CC-DB93-112D-4A5848A0FC48}"/>
                </a:ext>
              </a:extLst>
            </p:cNvPr>
            <p:cNvSpPr/>
            <p:nvPr/>
          </p:nvSpPr>
          <p:spPr>
            <a:xfrm>
              <a:off x="8844449" y="2214609"/>
              <a:ext cx="84105" cy="29613"/>
            </a:xfrm>
            <a:custGeom>
              <a:avLst/>
              <a:gdLst>
                <a:gd name="connsiteX0" fmla="*/ 82599 w 84105"/>
                <a:gd name="connsiteY0" fmla="*/ 2138 h 29613"/>
                <a:gd name="connsiteX1" fmla="*/ 78408 w 84105"/>
                <a:gd name="connsiteY1" fmla="*/ -386 h 29613"/>
                <a:gd name="connsiteX2" fmla="*/ 2684 w 84105"/>
                <a:gd name="connsiteY2" fmla="*/ -386 h 29613"/>
                <a:gd name="connsiteX3" fmla="*/ -1506 w 84105"/>
                <a:gd name="connsiteY3" fmla="*/ 2138 h 29613"/>
                <a:gd name="connsiteX4" fmla="*/ 2875 w 84105"/>
                <a:gd name="connsiteY4" fmla="*/ 4671 h 29613"/>
                <a:gd name="connsiteX5" fmla="*/ 78312 w 84105"/>
                <a:gd name="connsiteY5" fmla="*/ 4671 h 29613"/>
                <a:gd name="connsiteX6" fmla="*/ 82599 w 84105"/>
                <a:gd name="connsiteY6" fmla="*/ 2138 h 29613"/>
                <a:gd name="connsiteX7" fmla="*/ 82599 w 84105"/>
                <a:gd name="connsiteY7" fmla="*/ 26693 h 29613"/>
                <a:gd name="connsiteX8" fmla="*/ 78312 w 84105"/>
                <a:gd name="connsiteY8" fmla="*/ 24169 h 29613"/>
                <a:gd name="connsiteX9" fmla="*/ 2875 w 84105"/>
                <a:gd name="connsiteY9" fmla="*/ 24169 h 29613"/>
                <a:gd name="connsiteX10" fmla="*/ -1506 w 84105"/>
                <a:gd name="connsiteY10" fmla="*/ 26693 h 29613"/>
                <a:gd name="connsiteX11" fmla="*/ 2684 w 84105"/>
                <a:gd name="connsiteY11" fmla="*/ 29227 h 29613"/>
                <a:gd name="connsiteX12" fmla="*/ 78408 w 84105"/>
                <a:gd name="connsiteY12" fmla="*/ 29227 h 29613"/>
                <a:gd name="connsiteX13" fmla="*/ 82599 w 84105"/>
                <a:gd name="connsiteY13" fmla="*/ 26693 h 2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105" h="29613">
                  <a:moveTo>
                    <a:pt x="82599" y="2138"/>
                  </a:moveTo>
                  <a:cubicBezTo>
                    <a:pt x="82599" y="-386"/>
                    <a:pt x="80218" y="-386"/>
                    <a:pt x="78408" y="-386"/>
                  </a:cubicBezTo>
                  <a:lnTo>
                    <a:pt x="2684" y="-386"/>
                  </a:lnTo>
                  <a:cubicBezTo>
                    <a:pt x="875" y="-386"/>
                    <a:pt x="-1506" y="-386"/>
                    <a:pt x="-1506" y="2138"/>
                  </a:cubicBezTo>
                  <a:cubicBezTo>
                    <a:pt x="-1506" y="4671"/>
                    <a:pt x="875" y="4671"/>
                    <a:pt x="2875" y="4671"/>
                  </a:cubicBezTo>
                  <a:lnTo>
                    <a:pt x="78312" y="4671"/>
                  </a:lnTo>
                  <a:cubicBezTo>
                    <a:pt x="80218" y="4671"/>
                    <a:pt x="82599" y="4671"/>
                    <a:pt x="82599" y="2138"/>
                  </a:cubicBezTo>
                  <a:close/>
                  <a:moveTo>
                    <a:pt x="82599" y="26693"/>
                  </a:moveTo>
                  <a:cubicBezTo>
                    <a:pt x="82599" y="24169"/>
                    <a:pt x="80218" y="24169"/>
                    <a:pt x="78312" y="24169"/>
                  </a:cubicBezTo>
                  <a:lnTo>
                    <a:pt x="2875" y="24169"/>
                  </a:lnTo>
                  <a:cubicBezTo>
                    <a:pt x="875" y="24169"/>
                    <a:pt x="-1506" y="24169"/>
                    <a:pt x="-1506" y="26693"/>
                  </a:cubicBezTo>
                  <a:cubicBezTo>
                    <a:pt x="-1506" y="29227"/>
                    <a:pt x="875" y="29227"/>
                    <a:pt x="2684" y="29227"/>
                  </a:cubicBezTo>
                  <a:lnTo>
                    <a:pt x="78408" y="29227"/>
                  </a:lnTo>
                  <a:cubicBezTo>
                    <a:pt x="80218" y="29227"/>
                    <a:pt x="82599" y="29227"/>
                    <a:pt x="82599" y="26693"/>
                  </a:cubicBezTo>
                  <a:close/>
                </a:path>
              </a:pathLst>
            </a:custGeom>
            <a:solidFill>
              <a:srgbClr val="000000"/>
            </a:solidFill>
            <a:ln w="12700" cap="flat">
              <a:noFill/>
              <a:prstDash val="solid"/>
              <a:miter/>
            </a:ln>
          </p:spPr>
          <p:txBody>
            <a:bodyPr rtlCol="0" anchor="ctr"/>
            <a:lstStyle/>
            <a:p>
              <a:endParaRPr lang="en-AE"/>
            </a:p>
          </p:txBody>
        </p:sp>
        <p:sp>
          <p:nvSpPr>
            <p:cNvPr id="25" name="Freeform: Shape 24">
              <a:extLst>
                <a:ext uri="{FF2B5EF4-FFF2-40B4-BE49-F238E27FC236}">
                  <a16:creationId xmlns:a16="http://schemas.microsoft.com/office/drawing/2014/main" id="{CABCFE25-4EF0-089A-3F88-E4F7D8173789}"/>
                </a:ext>
              </a:extLst>
            </p:cNvPr>
            <p:cNvSpPr/>
            <p:nvPr/>
          </p:nvSpPr>
          <p:spPr>
            <a:xfrm>
              <a:off x="8976561" y="2171003"/>
              <a:ext cx="51624" cy="91373"/>
            </a:xfrm>
            <a:custGeom>
              <a:avLst/>
              <a:gdLst>
                <a:gd name="connsiteX0" fmla="*/ 41641 w 51624"/>
                <a:gd name="connsiteY0" fmla="*/ 66584 h 91373"/>
                <a:gd name="connsiteX1" fmla="*/ 43452 w 51624"/>
                <a:gd name="connsiteY1" fmla="*/ 53782 h 91373"/>
                <a:gd name="connsiteX2" fmla="*/ 43166 w 51624"/>
                <a:gd name="connsiteY2" fmla="*/ 47829 h 91373"/>
                <a:gd name="connsiteX3" fmla="*/ 35736 w 51624"/>
                <a:gd name="connsiteY3" fmla="*/ 32504 h 91373"/>
                <a:gd name="connsiteX4" fmla="*/ 22116 w 51624"/>
                <a:gd name="connsiteY4" fmla="*/ 9577 h 91373"/>
                <a:gd name="connsiteX5" fmla="*/ 22782 w 51624"/>
                <a:gd name="connsiteY5" fmla="*/ 7348 h 91373"/>
                <a:gd name="connsiteX6" fmla="*/ 25449 w 51624"/>
                <a:gd name="connsiteY6" fmla="*/ 4519 h 91373"/>
                <a:gd name="connsiteX7" fmla="*/ 29640 w 51624"/>
                <a:gd name="connsiteY7" fmla="*/ 3776 h 91373"/>
                <a:gd name="connsiteX8" fmla="*/ 43547 w 51624"/>
                <a:gd name="connsiteY8" fmla="*/ 10025 h 91373"/>
                <a:gd name="connsiteX9" fmla="*/ 44976 w 51624"/>
                <a:gd name="connsiteY9" fmla="*/ 10329 h 91373"/>
                <a:gd name="connsiteX10" fmla="*/ 49548 w 51624"/>
                <a:gd name="connsiteY10" fmla="*/ 7501 h 91373"/>
                <a:gd name="connsiteX11" fmla="*/ 50119 w 51624"/>
                <a:gd name="connsiteY11" fmla="*/ 5262 h 91373"/>
                <a:gd name="connsiteX12" fmla="*/ 47451 w 51624"/>
                <a:gd name="connsiteY12" fmla="*/ 1995 h 91373"/>
                <a:gd name="connsiteX13" fmla="*/ 32974 w 51624"/>
                <a:gd name="connsiteY13" fmla="*/ -386 h 91373"/>
                <a:gd name="connsiteX14" fmla="*/ 29735 w 51624"/>
                <a:gd name="connsiteY14" fmla="*/ -243 h 91373"/>
                <a:gd name="connsiteX15" fmla="*/ 24211 w 51624"/>
                <a:gd name="connsiteY15" fmla="*/ 1842 h 91373"/>
                <a:gd name="connsiteX16" fmla="*/ 20401 w 51624"/>
                <a:gd name="connsiteY16" fmla="*/ 6157 h 91373"/>
                <a:gd name="connsiteX17" fmla="*/ 18687 w 51624"/>
                <a:gd name="connsiteY17" fmla="*/ 12558 h 91373"/>
                <a:gd name="connsiteX18" fmla="*/ 26497 w 51624"/>
                <a:gd name="connsiteY18" fmla="*/ 34437 h 91373"/>
                <a:gd name="connsiteX19" fmla="*/ 11923 w 51624"/>
                <a:gd name="connsiteY19" fmla="*/ 42029 h 91373"/>
                <a:gd name="connsiteX20" fmla="*/ -649 w 51624"/>
                <a:gd name="connsiteY20" fmla="*/ 62117 h 91373"/>
                <a:gd name="connsiteX21" fmla="*/ -1506 w 51624"/>
                <a:gd name="connsiteY21" fmla="*/ 69861 h 91373"/>
                <a:gd name="connsiteX22" fmla="*/ 1923 w 51624"/>
                <a:gd name="connsiteY22" fmla="*/ 82510 h 91373"/>
                <a:gd name="connsiteX23" fmla="*/ 18401 w 51624"/>
                <a:gd name="connsiteY23" fmla="*/ 90987 h 91373"/>
                <a:gd name="connsiteX24" fmla="*/ 41641 w 51624"/>
                <a:gd name="connsiteY24" fmla="*/ 66584 h 91373"/>
                <a:gd name="connsiteX25" fmla="*/ 33450 w 51624"/>
                <a:gd name="connsiteY25" fmla="*/ 68965 h 91373"/>
                <a:gd name="connsiteX26" fmla="*/ 18591 w 51624"/>
                <a:gd name="connsiteY26" fmla="*/ 88310 h 91373"/>
                <a:gd name="connsiteX27" fmla="*/ 7733 w 51624"/>
                <a:gd name="connsiteY27" fmla="*/ 81014 h 91373"/>
                <a:gd name="connsiteX28" fmla="*/ 6113 w 51624"/>
                <a:gd name="connsiteY28" fmla="*/ 73280 h 91373"/>
                <a:gd name="connsiteX29" fmla="*/ 7733 w 51624"/>
                <a:gd name="connsiteY29" fmla="*/ 62717 h 91373"/>
                <a:gd name="connsiteX30" fmla="*/ 17067 w 51624"/>
                <a:gd name="connsiteY30" fmla="*/ 44105 h 91373"/>
                <a:gd name="connsiteX31" fmla="*/ 27926 w 51624"/>
                <a:gd name="connsiteY31" fmla="*/ 37114 h 91373"/>
                <a:gd name="connsiteX32" fmla="*/ 28212 w 51624"/>
                <a:gd name="connsiteY32" fmla="*/ 37714 h 91373"/>
                <a:gd name="connsiteX33" fmla="*/ 34022 w 51624"/>
                <a:gd name="connsiteY33" fmla="*/ 52439 h 91373"/>
                <a:gd name="connsiteX34" fmla="*/ 34783 w 51624"/>
                <a:gd name="connsiteY34" fmla="*/ 58840 h 91373"/>
                <a:gd name="connsiteX35" fmla="*/ 33450 w 51624"/>
                <a:gd name="connsiteY35" fmla="*/ 68965 h 9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373">
                  <a:moveTo>
                    <a:pt x="41641" y="66584"/>
                  </a:moveTo>
                  <a:cubicBezTo>
                    <a:pt x="42880" y="62269"/>
                    <a:pt x="43452" y="57954"/>
                    <a:pt x="43452" y="53782"/>
                  </a:cubicBezTo>
                  <a:cubicBezTo>
                    <a:pt x="43452" y="51696"/>
                    <a:pt x="43261" y="49763"/>
                    <a:pt x="43166" y="47829"/>
                  </a:cubicBezTo>
                  <a:cubicBezTo>
                    <a:pt x="41927" y="42029"/>
                    <a:pt x="39260" y="36961"/>
                    <a:pt x="35736" y="32504"/>
                  </a:cubicBezTo>
                  <a:cubicBezTo>
                    <a:pt x="30212" y="25207"/>
                    <a:pt x="22116" y="15235"/>
                    <a:pt x="22116" y="9577"/>
                  </a:cubicBezTo>
                  <a:cubicBezTo>
                    <a:pt x="22116" y="8834"/>
                    <a:pt x="22306" y="8091"/>
                    <a:pt x="22782" y="7348"/>
                  </a:cubicBezTo>
                  <a:cubicBezTo>
                    <a:pt x="23354" y="6310"/>
                    <a:pt x="24402" y="5119"/>
                    <a:pt x="25449" y="4519"/>
                  </a:cubicBezTo>
                  <a:cubicBezTo>
                    <a:pt x="26878" y="3929"/>
                    <a:pt x="28116" y="3776"/>
                    <a:pt x="29640" y="3776"/>
                  </a:cubicBezTo>
                  <a:cubicBezTo>
                    <a:pt x="35260" y="4071"/>
                    <a:pt x="38784" y="8091"/>
                    <a:pt x="43547" y="10025"/>
                  </a:cubicBezTo>
                  <a:cubicBezTo>
                    <a:pt x="44022" y="10177"/>
                    <a:pt x="44595" y="10329"/>
                    <a:pt x="44976" y="10329"/>
                  </a:cubicBezTo>
                  <a:cubicBezTo>
                    <a:pt x="46690" y="10329"/>
                    <a:pt x="48690" y="9139"/>
                    <a:pt x="49548" y="7501"/>
                  </a:cubicBezTo>
                  <a:cubicBezTo>
                    <a:pt x="50023" y="6758"/>
                    <a:pt x="50119" y="6005"/>
                    <a:pt x="50119" y="5262"/>
                  </a:cubicBezTo>
                  <a:cubicBezTo>
                    <a:pt x="50119" y="3624"/>
                    <a:pt x="49071" y="2290"/>
                    <a:pt x="47451" y="1995"/>
                  </a:cubicBezTo>
                  <a:cubicBezTo>
                    <a:pt x="42880" y="804"/>
                    <a:pt x="37451" y="-386"/>
                    <a:pt x="32974" y="-386"/>
                  </a:cubicBezTo>
                  <a:cubicBezTo>
                    <a:pt x="31831" y="-386"/>
                    <a:pt x="30593" y="-243"/>
                    <a:pt x="29735" y="-243"/>
                  </a:cubicBezTo>
                  <a:cubicBezTo>
                    <a:pt x="27926" y="204"/>
                    <a:pt x="26020" y="652"/>
                    <a:pt x="24211" y="1842"/>
                  </a:cubicBezTo>
                  <a:cubicBezTo>
                    <a:pt x="22591" y="2881"/>
                    <a:pt x="21258" y="4376"/>
                    <a:pt x="20401" y="6157"/>
                  </a:cubicBezTo>
                  <a:cubicBezTo>
                    <a:pt x="19162" y="8091"/>
                    <a:pt x="18687" y="10177"/>
                    <a:pt x="18687" y="12558"/>
                  </a:cubicBezTo>
                  <a:cubicBezTo>
                    <a:pt x="18687" y="19254"/>
                    <a:pt x="22782" y="27436"/>
                    <a:pt x="26497" y="34437"/>
                  </a:cubicBezTo>
                  <a:cubicBezTo>
                    <a:pt x="21258" y="35628"/>
                    <a:pt x="16210" y="38304"/>
                    <a:pt x="11923" y="42029"/>
                  </a:cubicBezTo>
                  <a:cubicBezTo>
                    <a:pt x="5447" y="47534"/>
                    <a:pt x="1160" y="54678"/>
                    <a:pt x="-649" y="62117"/>
                  </a:cubicBezTo>
                  <a:cubicBezTo>
                    <a:pt x="-1317" y="64793"/>
                    <a:pt x="-1506" y="67327"/>
                    <a:pt x="-1506" y="69861"/>
                  </a:cubicBezTo>
                  <a:cubicBezTo>
                    <a:pt x="-1506" y="74471"/>
                    <a:pt x="-459" y="78785"/>
                    <a:pt x="1923" y="82510"/>
                  </a:cubicBezTo>
                  <a:cubicBezTo>
                    <a:pt x="5352" y="87720"/>
                    <a:pt x="11257" y="90987"/>
                    <a:pt x="18401" y="90987"/>
                  </a:cubicBezTo>
                  <a:cubicBezTo>
                    <a:pt x="29544" y="90987"/>
                    <a:pt x="38689" y="79081"/>
                    <a:pt x="41641" y="66584"/>
                  </a:cubicBezTo>
                  <a:close/>
                  <a:moveTo>
                    <a:pt x="33450" y="68965"/>
                  </a:moveTo>
                  <a:cubicBezTo>
                    <a:pt x="31069" y="78195"/>
                    <a:pt x="26497" y="88310"/>
                    <a:pt x="18591" y="88310"/>
                  </a:cubicBezTo>
                  <a:cubicBezTo>
                    <a:pt x="13352" y="88310"/>
                    <a:pt x="9542" y="85339"/>
                    <a:pt x="7733" y="81014"/>
                  </a:cubicBezTo>
                  <a:cubicBezTo>
                    <a:pt x="6685" y="78785"/>
                    <a:pt x="6113" y="76109"/>
                    <a:pt x="6113" y="73280"/>
                  </a:cubicBezTo>
                  <a:cubicBezTo>
                    <a:pt x="6113" y="69861"/>
                    <a:pt x="6970" y="66289"/>
                    <a:pt x="7733" y="62717"/>
                  </a:cubicBezTo>
                  <a:cubicBezTo>
                    <a:pt x="9542" y="56164"/>
                    <a:pt x="12019" y="49467"/>
                    <a:pt x="17067" y="44105"/>
                  </a:cubicBezTo>
                  <a:cubicBezTo>
                    <a:pt x="20115" y="40838"/>
                    <a:pt x="23925" y="38304"/>
                    <a:pt x="27926" y="37114"/>
                  </a:cubicBezTo>
                  <a:lnTo>
                    <a:pt x="28212" y="37714"/>
                  </a:lnTo>
                  <a:cubicBezTo>
                    <a:pt x="30783" y="42324"/>
                    <a:pt x="32974" y="47086"/>
                    <a:pt x="34022" y="52439"/>
                  </a:cubicBezTo>
                  <a:cubicBezTo>
                    <a:pt x="34688" y="54525"/>
                    <a:pt x="34783" y="56611"/>
                    <a:pt x="34783" y="58840"/>
                  </a:cubicBezTo>
                  <a:cubicBezTo>
                    <a:pt x="34783" y="62117"/>
                    <a:pt x="34402" y="65536"/>
                    <a:pt x="33450" y="68965"/>
                  </a:cubicBezTo>
                  <a:close/>
                </a:path>
              </a:pathLst>
            </a:custGeom>
            <a:solidFill>
              <a:srgbClr val="000000"/>
            </a:solidFill>
            <a:ln w="12700" cap="flat">
              <a:noFill/>
              <a:prstDash val="solid"/>
              <a:miter/>
            </a:ln>
          </p:spPr>
          <p:txBody>
            <a:bodyPr rtlCol="0" anchor="ctr"/>
            <a:lstStyle/>
            <a:p>
              <a:endParaRPr lang="en-AE"/>
            </a:p>
          </p:txBody>
        </p:sp>
      </p:grpSp>
      <p:sp>
        <p:nvSpPr>
          <p:cNvPr id="26" name="Rectangle 25">
            <a:extLst>
              <a:ext uri="{FF2B5EF4-FFF2-40B4-BE49-F238E27FC236}">
                <a16:creationId xmlns:a16="http://schemas.microsoft.com/office/drawing/2014/main" id="{D6C6A48B-0FF2-646D-4C49-5A18E3859C15}"/>
              </a:ext>
            </a:extLst>
          </p:cNvPr>
          <p:cNvSpPr/>
          <p:nvPr/>
        </p:nvSpPr>
        <p:spPr>
          <a:xfrm>
            <a:off x="8978117" y="2122490"/>
            <a:ext cx="765494"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1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yes</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sp>
        <p:nvSpPr>
          <p:cNvPr id="27" name="Rectangle 26">
            <a:extLst>
              <a:ext uri="{FF2B5EF4-FFF2-40B4-BE49-F238E27FC236}">
                <a16:creationId xmlns:a16="http://schemas.microsoft.com/office/drawing/2014/main" id="{60FE8509-E33E-E237-C766-435572C63127}"/>
              </a:ext>
            </a:extLst>
          </p:cNvPr>
          <p:cNvSpPr/>
          <p:nvPr/>
        </p:nvSpPr>
        <p:spPr>
          <a:xfrm>
            <a:off x="9023084" y="2693322"/>
            <a:ext cx="595703"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0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no</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cxnSp>
        <p:nvCxnSpPr>
          <p:cNvPr id="29" name="Straight Arrow Connector 28">
            <a:extLst>
              <a:ext uri="{FF2B5EF4-FFF2-40B4-BE49-F238E27FC236}">
                <a16:creationId xmlns:a16="http://schemas.microsoft.com/office/drawing/2014/main" id="{90B9FCA0-7A4B-0C7C-2188-B249923E5951}"/>
              </a:ext>
            </a:extLst>
          </p:cNvPr>
          <p:cNvCxnSpPr>
            <a:cxnSpLocks/>
          </p:cNvCxnSpPr>
          <p:nvPr/>
        </p:nvCxnSpPr>
        <p:spPr>
          <a:xfrm flipV="1">
            <a:off x="2941590" y="2331241"/>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0" name="AutoShape 6">
            <a:extLst>
              <a:ext uri="{FF2B5EF4-FFF2-40B4-BE49-F238E27FC236}">
                <a16:creationId xmlns:a16="http://schemas.microsoft.com/office/drawing/2014/main" id="{E010C472-9F0B-A87D-2184-67DA91EC0C7C}"/>
              </a:ext>
            </a:extLst>
          </p:cNvPr>
          <p:cNvSpPr>
            <a:spLocks noChangeAspect="1" noChangeArrowheads="1"/>
          </p:cNvSpPr>
          <p:nvPr/>
        </p:nvSpPr>
        <p:spPr bwMode="auto">
          <a:xfrm>
            <a:off x="6096000" y="21812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1" name="AutoShape 8">
            <a:extLst>
              <a:ext uri="{FF2B5EF4-FFF2-40B4-BE49-F238E27FC236}">
                <a16:creationId xmlns:a16="http://schemas.microsoft.com/office/drawing/2014/main" id="{08D2472C-C9F7-DDBF-245A-A734E593ABBA}"/>
              </a:ext>
            </a:extLst>
          </p:cNvPr>
          <p:cNvSpPr>
            <a:spLocks noChangeAspect="1" noChangeArrowheads="1"/>
          </p:cNvSpPr>
          <p:nvPr/>
        </p:nvSpPr>
        <p:spPr bwMode="auto">
          <a:xfrm>
            <a:off x="6248400" y="23336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2" name="Freeform: Shape 31">
            <a:extLst>
              <a:ext uri="{FF2B5EF4-FFF2-40B4-BE49-F238E27FC236}">
                <a16:creationId xmlns:a16="http://schemas.microsoft.com/office/drawing/2014/main" id="{71E8E2DE-730C-8F37-A8A9-66FABE65C35D}"/>
              </a:ext>
            </a:extLst>
          </p:cNvPr>
          <p:cNvSpPr/>
          <p:nvPr/>
        </p:nvSpPr>
        <p:spPr>
          <a:xfrm flipV="1">
            <a:off x="7588387" y="2203562"/>
            <a:ext cx="1314210" cy="584696"/>
          </a:xfrm>
          <a:custGeom>
            <a:avLst/>
            <a:gdLst>
              <a:gd name="connsiteX0" fmla="*/ 190 w 1596983"/>
              <a:gd name="connsiteY0" fmla="*/ 87 h 710502"/>
              <a:gd name="connsiteX1" fmla="*/ 3393 w 1596983"/>
              <a:gd name="connsiteY1" fmla="*/ 87 h 710502"/>
              <a:gd name="connsiteX2" fmla="*/ 6585 w 1596983"/>
              <a:gd name="connsiteY2" fmla="*/ 108 h 710502"/>
              <a:gd name="connsiteX3" fmla="*/ 9788 w 1596983"/>
              <a:gd name="connsiteY3" fmla="*/ 108 h 710502"/>
              <a:gd name="connsiteX4" fmla="*/ 12990 w 1596983"/>
              <a:gd name="connsiteY4" fmla="*/ 129 h 710502"/>
              <a:gd name="connsiteX5" fmla="*/ 16172 w 1596983"/>
              <a:gd name="connsiteY5" fmla="*/ 129 h 710502"/>
              <a:gd name="connsiteX6" fmla="*/ 19385 w 1596983"/>
              <a:gd name="connsiteY6" fmla="*/ 139 h 710502"/>
              <a:gd name="connsiteX7" fmla="*/ 22588 w 1596983"/>
              <a:gd name="connsiteY7" fmla="*/ 139 h 710502"/>
              <a:gd name="connsiteX8" fmla="*/ 25791 w 1596983"/>
              <a:gd name="connsiteY8" fmla="*/ 160 h 710502"/>
              <a:gd name="connsiteX9" fmla="*/ 28983 w 1596983"/>
              <a:gd name="connsiteY9" fmla="*/ 160 h 710502"/>
              <a:gd name="connsiteX10" fmla="*/ 32186 w 1596983"/>
              <a:gd name="connsiteY10" fmla="*/ 181 h 710502"/>
              <a:gd name="connsiteX11" fmla="*/ 35388 w 1596983"/>
              <a:gd name="connsiteY11" fmla="*/ 181 h 710502"/>
              <a:gd name="connsiteX12" fmla="*/ 38591 w 1596983"/>
              <a:gd name="connsiteY12" fmla="*/ 202 h 710502"/>
              <a:gd name="connsiteX13" fmla="*/ 41783 w 1596983"/>
              <a:gd name="connsiteY13" fmla="*/ 213 h 710502"/>
              <a:gd name="connsiteX14" fmla="*/ 44986 w 1596983"/>
              <a:gd name="connsiteY14" fmla="*/ 213 h 710502"/>
              <a:gd name="connsiteX15" fmla="*/ 51402 w 1596983"/>
              <a:gd name="connsiteY15" fmla="*/ 255 h 710502"/>
              <a:gd name="connsiteX16" fmla="*/ 54583 w 1596983"/>
              <a:gd name="connsiteY16" fmla="*/ 255 h 710502"/>
              <a:gd name="connsiteX17" fmla="*/ 64202 w 1596983"/>
              <a:gd name="connsiteY17" fmla="*/ 307 h 710502"/>
              <a:gd name="connsiteX18" fmla="*/ 67384 w 1596983"/>
              <a:gd name="connsiteY18" fmla="*/ 307 h 710502"/>
              <a:gd name="connsiteX19" fmla="*/ 77002 w 1596983"/>
              <a:gd name="connsiteY19" fmla="*/ 360 h 710502"/>
              <a:gd name="connsiteX20" fmla="*/ 80184 w 1596983"/>
              <a:gd name="connsiteY20" fmla="*/ 381 h 710502"/>
              <a:gd name="connsiteX21" fmla="*/ 86600 w 1596983"/>
              <a:gd name="connsiteY21" fmla="*/ 423 h 710502"/>
              <a:gd name="connsiteX22" fmla="*/ 89782 w 1596983"/>
              <a:gd name="connsiteY22" fmla="*/ 433 h 710502"/>
              <a:gd name="connsiteX23" fmla="*/ 99401 w 1596983"/>
              <a:gd name="connsiteY23" fmla="*/ 496 h 710502"/>
              <a:gd name="connsiteX24" fmla="*/ 102593 w 1596983"/>
              <a:gd name="connsiteY24" fmla="*/ 507 h 710502"/>
              <a:gd name="connsiteX25" fmla="*/ 105795 w 1596983"/>
              <a:gd name="connsiteY25" fmla="*/ 528 h 710502"/>
              <a:gd name="connsiteX26" fmla="*/ 108998 w 1596983"/>
              <a:gd name="connsiteY26" fmla="*/ 569 h 710502"/>
              <a:gd name="connsiteX27" fmla="*/ 112201 w 1596983"/>
              <a:gd name="connsiteY27" fmla="*/ 580 h 710502"/>
              <a:gd name="connsiteX28" fmla="*/ 115393 w 1596983"/>
              <a:gd name="connsiteY28" fmla="*/ 601 h 710502"/>
              <a:gd name="connsiteX29" fmla="*/ 118596 w 1596983"/>
              <a:gd name="connsiteY29" fmla="*/ 643 h 710502"/>
              <a:gd name="connsiteX30" fmla="*/ 125001 w 1596983"/>
              <a:gd name="connsiteY30" fmla="*/ 674 h 710502"/>
              <a:gd name="connsiteX31" fmla="*/ 128193 w 1596983"/>
              <a:gd name="connsiteY31" fmla="*/ 716 h 710502"/>
              <a:gd name="connsiteX32" fmla="*/ 131396 w 1596983"/>
              <a:gd name="connsiteY32" fmla="*/ 727 h 710502"/>
              <a:gd name="connsiteX33" fmla="*/ 137812 w 1596983"/>
              <a:gd name="connsiteY33" fmla="*/ 800 h 710502"/>
              <a:gd name="connsiteX34" fmla="*/ 140993 w 1596983"/>
              <a:gd name="connsiteY34" fmla="*/ 821 h 710502"/>
              <a:gd name="connsiteX35" fmla="*/ 150612 w 1596983"/>
              <a:gd name="connsiteY35" fmla="*/ 937 h 710502"/>
              <a:gd name="connsiteX36" fmla="*/ 153794 w 1596983"/>
              <a:gd name="connsiteY36" fmla="*/ 968 h 710502"/>
              <a:gd name="connsiteX37" fmla="*/ 157007 w 1596983"/>
              <a:gd name="connsiteY37" fmla="*/ 989 h 710502"/>
              <a:gd name="connsiteX38" fmla="*/ 160210 w 1596983"/>
              <a:gd name="connsiteY38" fmla="*/ 1042 h 710502"/>
              <a:gd name="connsiteX39" fmla="*/ 163392 w 1596983"/>
              <a:gd name="connsiteY39" fmla="*/ 1073 h 710502"/>
              <a:gd name="connsiteX40" fmla="*/ 173010 w 1596983"/>
              <a:gd name="connsiteY40" fmla="*/ 1189 h 710502"/>
              <a:gd name="connsiteX41" fmla="*/ 176192 w 1596983"/>
              <a:gd name="connsiteY41" fmla="*/ 1241 h 710502"/>
              <a:gd name="connsiteX42" fmla="*/ 179405 w 1596983"/>
              <a:gd name="connsiteY42" fmla="*/ 1283 h 710502"/>
              <a:gd name="connsiteX43" fmla="*/ 182608 w 1596983"/>
              <a:gd name="connsiteY43" fmla="*/ 1335 h 710502"/>
              <a:gd name="connsiteX44" fmla="*/ 185810 w 1596983"/>
              <a:gd name="connsiteY44" fmla="*/ 1367 h 710502"/>
              <a:gd name="connsiteX45" fmla="*/ 189003 w 1596983"/>
              <a:gd name="connsiteY45" fmla="*/ 1430 h 710502"/>
              <a:gd name="connsiteX46" fmla="*/ 198611 w 1596983"/>
              <a:gd name="connsiteY46" fmla="*/ 1587 h 710502"/>
              <a:gd name="connsiteX47" fmla="*/ 201803 w 1596983"/>
              <a:gd name="connsiteY47" fmla="*/ 1650 h 710502"/>
              <a:gd name="connsiteX48" fmla="*/ 208208 w 1596983"/>
              <a:gd name="connsiteY48" fmla="*/ 1755 h 710502"/>
              <a:gd name="connsiteX49" fmla="*/ 211411 w 1596983"/>
              <a:gd name="connsiteY49" fmla="*/ 1829 h 710502"/>
              <a:gd name="connsiteX50" fmla="*/ 214603 w 1596983"/>
              <a:gd name="connsiteY50" fmla="*/ 1881 h 710502"/>
              <a:gd name="connsiteX51" fmla="*/ 221009 w 1596983"/>
              <a:gd name="connsiteY51" fmla="*/ 2028 h 710502"/>
              <a:gd name="connsiteX52" fmla="*/ 224222 w 1596983"/>
              <a:gd name="connsiteY52" fmla="*/ 2091 h 710502"/>
              <a:gd name="connsiteX53" fmla="*/ 227404 w 1596983"/>
              <a:gd name="connsiteY53" fmla="*/ 2154 h 710502"/>
              <a:gd name="connsiteX54" fmla="*/ 230607 w 1596983"/>
              <a:gd name="connsiteY54" fmla="*/ 2248 h 710502"/>
              <a:gd name="connsiteX55" fmla="*/ 237022 w 1596983"/>
              <a:gd name="connsiteY55" fmla="*/ 2395 h 710502"/>
              <a:gd name="connsiteX56" fmla="*/ 240204 w 1596983"/>
              <a:gd name="connsiteY56" fmla="*/ 2490 h 710502"/>
              <a:gd name="connsiteX57" fmla="*/ 243417 w 1596983"/>
              <a:gd name="connsiteY57" fmla="*/ 2563 h 710502"/>
              <a:gd name="connsiteX58" fmla="*/ 246620 w 1596983"/>
              <a:gd name="connsiteY58" fmla="*/ 2658 h 710502"/>
              <a:gd name="connsiteX59" fmla="*/ 249801 w 1596983"/>
              <a:gd name="connsiteY59" fmla="*/ 2741 h 710502"/>
              <a:gd name="connsiteX60" fmla="*/ 253015 w 1596983"/>
              <a:gd name="connsiteY60" fmla="*/ 2836 h 710502"/>
              <a:gd name="connsiteX61" fmla="*/ 256217 w 1596983"/>
              <a:gd name="connsiteY61" fmla="*/ 2951 h 710502"/>
              <a:gd name="connsiteX62" fmla="*/ 259420 w 1596983"/>
              <a:gd name="connsiteY62" fmla="*/ 3035 h 710502"/>
              <a:gd name="connsiteX63" fmla="*/ 262602 w 1596983"/>
              <a:gd name="connsiteY63" fmla="*/ 3151 h 710502"/>
              <a:gd name="connsiteX64" fmla="*/ 265815 w 1596983"/>
              <a:gd name="connsiteY64" fmla="*/ 3235 h 710502"/>
              <a:gd name="connsiteX65" fmla="*/ 269018 w 1596983"/>
              <a:gd name="connsiteY65" fmla="*/ 3350 h 710502"/>
              <a:gd name="connsiteX66" fmla="*/ 272220 w 1596983"/>
              <a:gd name="connsiteY66" fmla="*/ 3476 h 710502"/>
              <a:gd name="connsiteX67" fmla="*/ 275413 w 1596983"/>
              <a:gd name="connsiteY67" fmla="*/ 3591 h 710502"/>
              <a:gd name="connsiteX68" fmla="*/ 285021 w 1596983"/>
              <a:gd name="connsiteY68" fmla="*/ 3969 h 710502"/>
              <a:gd name="connsiteX69" fmla="*/ 288213 w 1596983"/>
              <a:gd name="connsiteY69" fmla="*/ 4106 h 710502"/>
              <a:gd name="connsiteX70" fmla="*/ 291416 w 1596983"/>
              <a:gd name="connsiteY70" fmla="*/ 4231 h 710502"/>
              <a:gd name="connsiteX71" fmla="*/ 297832 w 1596983"/>
              <a:gd name="connsiteY71" fmla="*/ 4525 h 710502"/>
              <a:gd name="connsiteX72" fmla="*/ 301014 w 1596983"/>
              <a:gd name="connsiteY72" fmla="*/ 4672 h 710502"/>
              <a:gd name="connsiteX73" fmla="*/ 310632 w 1596983"/>
              <a:gd name="connsiteY73" fmla="*/ 5165 h 710502"/>
              <a:gd name="connsiteX74" fmla="*/ 313814 w 1596983"/>
              <a:gd name="connsiteY74" fmla="*/ 5333 h 710502"/>
              <a:gd name="connsiteX75" fmla="*/ 320230 w 1596983"/>
              <a:gd name="connsiteY75" fmla="*/ 5690 h 710502"/>
              <a:gd name="connsiteX76" fmla="*/ 323411 w 1596983"/>
              <a:gd name="connsiteY76" fmla="*/ 5879 h 710502"/>
              <a:gd name="connsiteX77" fmla="*/ 333030 w 1596983"/>
              <a:gd name="connsiteY77" fmla="*/ 6477 h 710502"/>
              <a:gd name="connsiteX78" fmla="*/ 336211 w 1596983"/>
              <a:gd name="connsiteY78" fmla="*/ 6697 h 710502"/>
              <a:gd name="connsiteX79" fmla="*/ 342627 w 1596983"/>
              <a:gd name="connsiteY79" fmla="*/ 7138 h 710502"/>
              <a:gd name="connsiteX80" fmla="*/ 345830 w 1596983"/>
              <a:gd name="connsiteY80" fmla="*/ 7379 h 710502"/>
              <a:gd name="connsiteX81" fmla="*/ 349022 w 1596983"/>
              <a:gd name="connsiteY81" fmla="*/ 7621 h 710502"/>
              <a:gd name="connsiteX82" fmla="*/ 355428 w 1596983"/>
              <a:gd name="connsiteY82" fmla="*/ 8135 h 710502"/>
              <a:gd name="connsiteX83" fmla="*/ 358631 w 1596983"/>
              <a:gd name="connsiteY83" fmla="*/ 8408 h 710502"/>
              <a:gd name="connsiteX84" fmla="*/ 361823 w 1596983"/>
              <a:gd name="connsiteY84" fmla="*/ 8680 h 710502"/>
              <a:gd name="connsiteX85" fmla="*/ 365026 w 1596983"/>
              <a:gd name="connsiteY85" fmla="*/ 8953 h 710502"/>
              <a:gd name="connsiteX86" fmla="*/ 368228 w 1596983"/>
              <a:gd name="connsiteY86" fmla="*/ 9247 h 710502"/>
              <a:gd name="connsiteX87" fmla="*/ 371431 w 1596983"/>
              <a:gd name="connsiteY87" fmla="*/ 9562 h 710502"/>
              <a:gd name="connsiteX88" fmla="*/ 374623 w 1596983"/>
              <a:gd name="connsiteY88" fmla="*/ 9866 h 710502"/>
              <a:gd name="connsiteX89" fmla="*/ 377826 w 1596983"/>
              <a:gd name="connsiteY89" fmla="*/ 10181 h 710502"/>
              <a:gd name="connsiteX90" fmla="*/ 381029 w 1596983"/>
              <a:gd name="connsiteY90" fmla="*/ 10517 h 710502"/>
              <a:gd name="connsiteX91" fmla="*/ 384242 w 1596983"/>
              <a:gd name="connsiteY91" fmla="*/ 10863 h 710502"/>
              <a:gd name="connsiteX92" fmla="*/ 387423 w 1596983"/>
              <a:gd name="connsiteY92" fmla="*/ 11209 h 710502"/>
              <a:gd name="connsiteX93" fmla="*/ 390626 w 1596983"/>
              <a:gd name="connsiteY93" fmla="*/ 11576 h 710502"/>
              <a:gd name="connsiteX94" fmla="*/ 397042 w 1596983"/>
              <a:gd name="connsiteY94" fmla="*/ 12342 h 710502"/>
              <a:gd name="connsiteX95" fmla="*/ 400224 w 1596983"/>
              <a:gd name="connsiteY95" fmla="*/ 12752 h 710502"/>
              <a:gd name="connsiteX96" fmla="*/ 403437 w 1596983"/>
              <a:gd name="connsiteY96" fmla="*/ 13150 h 710502"/>
              <a:gd name="connsiteX97" fmla="*/ 406639 w 1596983"/>
              <a:gd name="connsiteY97" fmla="*/ 13570 h 710502"/>
              <a:gd name="connsiteX98" fmla="*/ 409821 w 1596983"/>
              <a:gd name="connsiteY98" fmla="*/ 14011 h 710502"/>
              <a:gd name="connsiteX99" fmla="*/ 416237 w 1596983"/>
              <a:gd name="connsiteY99" fmla="*/ 14924 h 710502"/>
              <a:gd name="connsiteX100" fmla="*/ 419440 w 1596983"/>
              <a:gd name="connsiteY100" fmla="*/ 15417 h 710502"/>
              <a:gd name="connsiteX101" fmla="*/ 422622 w 1596983"/>
              <a:gd name="connsiteY101" fmla="*/ 15920 h 710502"/>
              <a:gd name="connsiteX102" fmla="*/ 429038 w 1596983"/>
              <a:gd name="connsiteY102" fmla="*/ 16938 h 710502"/>
              <a:gd name="connsiteX103" fmla="*/ 432240 w 1596983"/>
              <a:gd name="connsiteY103" fmla="*/ 17494 h 710502"/>
              <a:gd name="connsiteX104" fmla="*/ 435433 w 1596983"/>
              <a:gd name="connsiteY104" fmla="*/ 18061 h 710502"/>
              <a:gd name="connsiteX105" fmla="*/ 438635 w 1596983"/>
              <a:gd name="connsiteY105" fmla="*/ 18627 h 710502"/>
              <a:gd name="connsiteX106" fmla="*/ 445041 w 1596983"/>
              <a:gd name="connsiteY106" fmla="*/ 19834 h 710502"/>
              <a:gd name="connsiteX107" fmla="*/ 448233 w 1596983"/>
              <a:gd name="connsiteY107" fmla="*/ 20474 h 710502"/>
              <a:gd name="connsiteX108" fmla="*/ 451436 w 1596983"/>
              <a:gd name="connsiteY108" fmla="*/ 21114 h 710502"/>
              <a:gd name="connsiteX109" fmla="*/ 454638 w 1596983"/>
              <a:gd name="connsiteY109" fmla="*/ 21796 h 710502"/>
              <a:gd name="connsiteX110" fmla="*/ 457852 w 1596983"/>
              <a:gd name="connsiteY110" fmla="*/ 22489 h 710502"/>
              <a:gd name="connsiteX111" fmla="*/ 461033 w 1596983"/>
              <a:gd name="connsiteY111" fmla="*/ 23202 h 710502"/>
              <a:gd name="connsiteX112" fmla="*/ 464236 w 1596983"/>
              <a:gd name="connsiteY112" fmla="*/ 23937 h 710502"/>
              <a:gd name="connsiteX113" fmla="*/ 467438 w 1596983"/>
              <a:gd name="connsiteY113" fmla="*/ 24692 h 710502"/>
              <a:gd name="connsiteX114" fmla="*/ 470650 w 1596983"/>
              <a:gd name="connsiteY114" fmla="*/ 25479 h 710502"/>
              <a:gd name="connsiteX115" fmla="*/ 473833 w 1596983"/>
              <a:gd name="connsiteY115" fmla="*/ 26287 h 710502"/>
              <a:gd name="connsiteX116" fmla="*/ 477036 w 1596983"/>
              <a:gd name="connsiteY116" fmla="*/ 27106 h 710502"/>
              <a:gd name="connsiteX117" fmla="*/ 480247 w 1596983"/>
              <a:gd name="connsiteY117" fmla="*/ 27955 h 710502"/>
              <a:gd name="connsiteX118" fmla="*/ 483431 w 1596983"/>
              <a:gd name="connsiteY118" fmla="*/ 28826 h 710502"/>
              <a:gd name="connsiteX119" fmla="*/ 486633 w 1596983"/>
              <a:gd name="connsiteY119" fmla="*/ 29750 h 710502"/>
              <a:gd name="connsiteX120" fmla="*/ 489845 w 1596983"/>
              <a:gd name="connsiteY120" fmla="*/ 30684 h 710502"/>
              <a:gd name="connsiteX121" fmla="*/ 493047 w 1596983"/>
              <a:gd name="connsiteY121" fmla="*/ 31628 h 710502"/>
              <a:gd name="connsiteX122" fmla="*/ 496231 w 1596983"/>
              <a:gd name="connsiteY122" fmla="*/ 32625 h 710502"/>
              <a:gd name="connsiteX123" fmla="*/ 499443 w 1596983"/>
              <a:gd name="connsiteY123" fmla="*/ 33632 h 710502"/>
              <a:gd name="connsiteX124" fmla="*/ 502645 w 1596983"/>
              <a:gd name="connsiteY124" fmla="*/ 34692 h 710502"/>
              <a:gd name="connsiteX125" fmla="*/ 505852 w 1596983"/>
              <a:gd name="connsiteY125" fmla="*/ 35773 h 710502"/>
              <a:gd name="connsiteX126" fmla="*/ 509041 w 1596983"/>
              <a:gd name="connsiteY126" fmla="*/ 36874 h 710502"/>
              <a:gd name="connsiteX127" fmla="*/ 512243 w 1596983"/>
              <a:gd name="connsiteY127" fmla="*/ 38007 h 710502"/>
              <a:gd name="connsiteX128" fmla="*/ 518652 w 1596983"/>
              <a:gd name="connsiteY128" fmla="*/ 40389 h 710502"/>
              <a:gd name="connsiteX129" fmla="*/ 521841 w 1596983"/>
              <a:gd name="connsiteY129" fmla="*/ 41638 h 710502"/>
              <a:gd name="connsiteX130" fmla="*/ 525043 w 1596983"/>
              <a:gd name="connsiteY130" fmla="*/ 42918 h 710502"/>
              <a:gd name="connsiteX131" fmla="*/ 528250 w 1596983"/>
              <a:gd name="connsiteY131" fmla="*/ 44240 h 710502"/>
              <a:gd name="connsiteX132" fmla="*/ 531452 w 1596983"/>
              <a:gd name="connsiteY132" fmla="*/ 45594 h 710502"/>
              <a:gd name="connsiteX133" fmla="*/ 534641 w 1596983"/>
              <a:gd name="connsiteY133" fmla="*/ 46979 h 710502"/>
              <a:gd name="connsiteX134" fmla="*/ 537848 w 1596983"/>
              <a:gd name="connsiteY134" fmla="*/ 48416 h 710502"/>
              <a:gd name="connsiteX135" fmla="*/ 541050 w 1596983"/>
              <a:gd name="connsiteY135" fmla="*/ 49875 h 710502"/>
              <a:gd name="connsiteX136" fmla="*/ 544262 w 1596983"/>
              <a:gd name="connsiteY136" fmla="*/ 51396 h 710502"/>
              <a:gd name="connsiteX137" fmla="*/ 547441 w 1596983"/>
              <a:gd name="connsiteY137" fmla="*/ 52960 h 710502"/>
              <a:gd name="connsiteX138" fmla="*/ 550648 w 1596983"/>
              <a:gd name="connsiteY138" fmla="*/ 54544 h 710502"/>
              <a:gd name="connsiteX139" fmla="*/ 553860 w 1596983"/>
              <a:gd name="connsiteY139" fmla="*/ 56181 h 710502"/>
              <a:gd name="connsiteX140" fmla="*/ 557062 w 1596983"/>
              <a:gd name="connsiteY140" fmla="*/ 57860 h 710502"/>
              <a:gd name="connsiteX141" fmla="*/ 560246 w 1596983"/>
              <a:gd name="connsiteY141" fmla="*/ 59602 h 710502"/>
              <a:gd name="connsiteX142" fmla="*/ 563448 w 1596983"/>
              <a:gd name="connsiteY142" fmla="*/ 61385 h 710502"/>
              <a:gd name="connsiteX143" fmla="*/ 566660 w 1596983"/>
              <a:gd name="connsiteY143" fmla="*/ 63211 h 710502"/>
              <a:gd name="connsiteX144" fmla="*/ 569843 w 1596983"/>
              <a:gd name="connsiteY144" fmla="*/ 65079 h 710502"/>
              <a:gd name="connsiteX145" fmla="*/ 573046 w 1596983"/>
              <a:gd name="connsiteY145" fmla="*/ 67009 h 710502"/>
              <a:gd name="connsiteX146" fmla="*/ 576257 w 1596983"/>
              <a:gd name="connsiteY146" fmla="*/ 68982 h 710502"/>
              <a:gd name="connsiteX147" fmla="*/ 579460 w 1596983"/>
              <a:gd name="connsiteY147" fmla="*/ 71018 h 710502"/>
              <a:gd name="connsiteX148" fmla="*/ 582643 w 1596983"/>
              <a:gd name="connsiteY148" fmla="*/ 73085 h 710502"/>
              <a:gd name="connsiteX149" fmla="*/ 585855 w 1596983"/>
              <a:gd name="connsiteY149" fmla="*/ 75225 h 710502"/>
              <a:gd name="connsiteX150" fmla="*/ 589057 w 1596983"/>
              <a:gd name="connsiteY150" fmla="*/ 77429 h 710502"/>
              <a:gd name="connsiteX151" fmla="*/ 592260 w 1596983"/>
              <a:gd name="connsiteY151" fmla="*/ 79663 h 710502"/>
              <a:gd name="connsiteX152" fmla="*/ 595453 w 1596983"/>
              <a:gd name="connsiteY152" fmla="*/ 81951 h 710502"/>
              <a:gd name="connsiteX153" fmla="*/ 598655 w 1596983"/>
              <a:gd name="connsiteY153" fmla="*/ 84312 h 710502"/>
              <a:gd name="connsiteX154" fmla="*/ 601858 w 1596983"/>
              <a:gd name="connsiteY154" fmla="*/ 86735 h 710502"/>
              <a:gd name="connsiteX155" fmla="*/ 605060 w 1596983"/>
              <a:gd name="connsiteY155" fmla="*/ 89202 h 710502"/>
              <a:gd name="connsiteX156" fmla="*/ 608253 w 1596983"/>
              <a:gd name="connsiteY156" fmla="*/ 91730 h 710502"/>
              <a:gd name="connsiteX157" fmla="*/ 611455 w 1596983"/>
              <a:gd name="connsiteY157" fmla="*/ 94332 h 710502"/>
              <a:gd name="connsiteX158" fmla="*/ 614658 w 1596983"/>
              <a:gd name="connsiteY158" fmla="*/ 96987 h 710502"/>
              <a:gd name="connsiteX159" fmla="*/ 617860 w 1596983"/>
              <a:gd name="connsiteY159" fmla="*/ 99726 h 710502"/>
              <a:gd name="connsiteX160" fmla="*/ 621053 w 1596983"/>
              <a:gd name="connsiteY160" fmla="*/ 102506 h 710502"/>
              <a:gd name="connsiteX161" fmla="*/ 624255 w 1596983"/>
              <a:gd name="connsiteY161" fmla="*/ 105360 h 710502"/>
              <a:gd name="connsiteX162" fmla="*/ 627458 w 1596983"/>
              <a:gd name="connsiteY162" fmla="*/ 108256 h 710502"/>
              <a:gd name="connsiteX163" fmla="*/ 630669 w 1596983"/>
              <a:gd name="connsiteY163" fmla="*/ 111246 h 710502"/>
              <a:gd name="connsiteX164" fmla="*/ 633853 w 1596983"/>
              <a:gd name="connsiteY164" fmla="*/ 114279 h 710502"/>
              <a:gd name="connsiteX165" fmla="*/ 637055 w 1596983"/>
              <a:gd name="connsiteY165" fmla="*/ 117395 h 710502"/>
              <a:gd name="connsiteX166" fmla="*/ 640267 w 1596983"/>
              <a:gd name="connsiteY166" fmla="*/ 120585 h 710502"/>
              <a:gd name="connsiteX167" fmla="*/ 643451 w 1596983"/>
              <a:gd name="connsiteY167" fmla="*/ 123827 h 710502"/>
              <a:gd name="connsiteX168" fmla="*/ 646653 w 1596983"/>
              <a:gd name="connsiteY168" fmla="*/ 127164 h 710502"/>
              <a:gd name="connsiteX169" fmla="*/ 649865 w 1596983"/>
              <a:gd name="connsiteY169" fmla="*/ 130532 h 710502"/>
              <a:gd name="connsiteX170" fmla="*/ 653067 w 1596983"/>
              <a:gd name="connsiteY170" fmla="*/ 133995 h 710502"/>
              <a:gd name="connsiteX171" fmla="*/ 656251 w 1596983"/>
              <a:gd name="connsiteY171" fmla="*/ 137510 h 710502"/>
              <a:gd name="connsiteX172" fmla="*/ 659463 w 1596983"/>
              <a:gd name="connsiteY172" fmla="*/ 141098 h 710502"/>
              <a:gd name="connsiteX173" fmla="*/ 662665 w 1596983"/>
              <a:gd name="connsiteY173" fmla="*/ 144781 h 710502"/>
              <a:gd name="connsiteX174" fmla="*/ 665872 w 1596983"/>
              <a:gd name="connsiteY174" fmla="*/ 148517 h 710502"/>
              <a:gd name="connsiteX175" fmla="*/ 669051 w 1596983"/>
              <a:gd name="connsiteY175" fmla="*/ 152315 h 710502"/>
              <a:gd name="connsiteX176" fmla="*/ 672263 w 1596983"/>
              <a:gd name="connsiteY176" fmla="*/ 156197 h 710502"/>
              <a:gd name="connsiteX177" fmla="*/ 675470 w 1596983"/>
              <a:gd name="connsiteY177" fmla="*/ 160132 h 710502"/>
              <a:gd name="connsiteX178" fmla="*/ 678672 w 1596983"/>
              <a:gd name="connsiteY178" fmla="*/ 164161 h 710502"/>
              <a:gd name="connsiteX179" fmla="*/ 681860 w 1596983"/>
              <a:gd name="connsiteY179" fmla="*/ 168233 h 710502"/>
              <a:gd name="connsiteX180" fmla="*/ 685063 w 1596983"/>
              <a:gd name="connsiteY180" fmla="*/ 172388 h 710502"/>
              <a:gd name="connsiteX181" fmla="*/ 688270 w 1596983"/>
              <a:gd name="connsiteY181" fmla="*/ 176606 h 710502"/>
              <a:gd name="connsiteX182" fmla="*/ 691472 w 1596983"/>
              <a:gd name="connsiteY182" fmla="*/ 180908 h 710502"/>
              <a:gd name="connsiteX183" fmla="*/ 694660 w 1596983"/>
              <a:gd name="connsiteY183" fmla="*/ 185262 h 710502"/>
              <a:gd name="connsiteX184" fmla="*/ 697868 w 1596983"/>
              <a:gd name="connsiteY184" fmla="*/ 189701 h 710502"/>
              <a:gd name="connsiteX185" fmla="*/ 701070 w 1596983"/>
              <a:gd name="connsiteY185" fmla="*/ 194202 h 710502"/>
              <a:gd name="connsiteX186" fmla="*/ 704282 w 1596983"/>
              <a:gd name="connsiteY186" fmla="*/ 198746 h 710502"/>
              <a:gd name="connsiteX187" fmla="*/ 707465 w 1596983"/>
              <a:gd name="connsiteY187" fmla="*/ 203383 h 710502"/>
              <a:gd name="connsiteX188" fmla="*/ 710668 w 1596983"/>
              <a:gd name="connsiteY188" fmla="*/ 208073 h 710502"/>
              <a:gd name="connsiteX189" fmla="*/ 713870 w 1596983"/>
              <a:gd name="connsiteY189" fmla="*/ 212837 h 710502"/>
              <a:gd name="connsiteX190" fmla="*/ 717058 w 1596983"/>
              <a:gd name="connsiteY190" fmla="*/ 217632 h 710502"/>
              <a:gd name="connsiteX191" fmla="*/ 720265 w 1596983"/>
              <a:gd name="connsiteY191" fmla="*/ 222501 h 710502"/>
              <a:gd name="connsiteX192" fmla="*/ 723468 w 1596983"/>
              <a:gd name="connsiteY192" fmla="*/ 227454 h 710502"/>
              <a:gd name="connsiteX193" fmla="*/ 726679 w 1596983"/>
              <a:gd name="connsiteY193" fmla="*/ 232438 h 710502"/>
              <a:gd name="connsiteX194" fmla="*/ 729863 w 1596983"/>
              <a:gd name="connsiteY194" fmla="*/ 237474 h 710502"/>
              <a:gd name="connsiteX195" fmla="*/ 733065 w 1596983"/>
              <a:gd name="connsiteY195" fmla="*/ 242584 h 710502"/>
              <a:gd name="connsiteX196" fmla="*/ 736277 w 1596983"/>
              <a:gd name="connsiteY196" fmla="*/ 247725 h 710502"/>
              <a:gd name="connsiteX197" fmla="*/ 739480 w 1596983"/>
              <a:gd name="connsiteY197" fmla="*/ 252930 h 710502"/>
              <a:gd name="connsiteX198" fmla="*/ 742663 w 1596983"/>
              <a:gd name="connsiteY198" fmla="*/ 258187 h 710502"/>
              <a:gd name="connsiteX199" fmla="*/ 745875 w 1596983"/>
              <a:gd name="connsiteY199" fmla="*/ 263486 h 710502"/>
              <a:gd name="connsiteX200" fmla="*/ 749077 w 1596983"/>
              <a:gd name="connsiteY200" fmla="*/ 268837 h 710502"/>
              <a:gd name="connsiteX201" fmla="*/ 752280 w 1596983"/>
              <a:gd name="connsiteY201" fmla="*/ 274199 h 710502"/>
              <a:gd name="connsiteX202" fmla="*/ 755473 w 1596983"/>
              <a:gd name="connsiteY202" fmla="*/ 279623 h 710502"/>
              <a:gd name="connsiteX203" fmla="*/ 758675 w 1596983"/>
              <a:gd name="connsiteY203" fmla="*/ 285079 h 710502"/>
              <a:gd name="connsiteX204" fmla="*/ 761877 w 1596983"/>
              <a:gd name="connsiteY204" fmla="*/ 290578 h 710502"/>
              <a:gd name="connsiteX205" fmla="*/ 765080 w 1596983"/>
              <a:gd name="connsiteY205" fmla="*/ 296107 h 710502"/>
              <a:gd name="connsiteX206" fmla="*/ 768273 w 1596983"/>
              <a:gd name="connsiteY206" fmla="*/ 301658 h 710502"/>
              <a:gd name="connsiteX207" fmla="*/ 771475 w 1596983"/>
              <a:gd name="connsiteY207" fmla="*/ 307240 h 710502"/>
              <a:gd name="connsiteX208" fmla="*/ 774677 w 1596983"/>
              <a:gd name="connsiteY208" fmla="*/ 312854 h 710502"/>
              <a:gd name="connsiteX209" fmla="*/ 777880 w 1596983"/>
              <a:gd name="connsiteY209" fmla="*/ 318478 h 710502"/>
              <a:gd name="connsiteX210" fmla="*/ 781073 w 1596983"/>
              <a:gd name="connsiteY210" fmla="*/ 324133 h 710502"/>
              <a:gd name="connsiteX211" fmla="*/ 784275 w 1596983"/>
              <a:gd name="connsiteY211" fmla="*/ 329778 h 710502"/>
              <a:gd name="connsiteX212" fmla="*/ 787477 w 1596983"/>
              <a:gd name="connsiteY212" fmla="*/ 335455 h 710502"/>
              <a:gd name="connsiteX213" fmla="*/ 790689 w 1596983"/>
              <a:gd name="connsiteY213" fmla="*/ 341152 h 710502"/>
              <a:gd name="connsiteX214" fmla="*/ 793873 w 1596983"/>
              <a:gd name="connsiteY214" fmla="*/ 346850 h 710502"/>
              <a:gd name="connsiteX215" fmla="*/ 800287 w 1596983"/>
              <a:gd name="connsiteY215" fmla="*/ 358203 h 710502"/>
              <a:gd name="connsiteX216" fmla="*/ 803471 w 1596983"/>
              <a:gd name="connsiteY216" fmla="*/ 363880 h 710502"/>
              <a:gd name="connsiteX217" fmla="*/ 809885 w 1596983"/>
              <a:gd name="connsiteY217" fmla="*/ 375275 h 710502"/>
              <a:gd name="connsiteX218" fmla="*/ 813087 w 1596983"/>
              <a:gd name="connsiteY218" fmla="*/ 380951 h 710502"/>
              <a:gd name="connsiteX219" fmla="*/ 816271 w 1596983"/>
              <a:gd name="connsiteY219" fmla="*/ 386618 h 710502"/>
              <a:gd name="connsiteX220" fmla="*/ 822685 w 1596983"/>
              <a:gd name="connsiteY220" fmla="*/ 397897 h 710502"/>
              <a:gd name="connsiteX221" fmla="*/ 825892 w 1596983"/>
              <a:gd name="connsiteY221" fmla="*/ 403511 h 710502"/>
              <a:gd name="connsiteX222" fmla="*/ 829071 w 1596983"/>
              <a:gd name="connsiteY222" fmla="*/ 409072 h 710502"/>
              <a:gd name="connsiteX223" fmla="*/ 832282 w 1596983"/>
              <a:gd name="connsiteY223" fmla="*/ 414643 h 710502"/>
              <a:gd name="connsiteX224" fmla="*/ 835490 w 1596983"/>
              <a:gd name="connsiteY224" fmla="*/ 420152 h 710502"/>
              <a:gd name="connsiteX225" fmla="*/ 838692 w 1596983"/>
              <a:gd name="connsiteY225" fmla="*/ 425650 h 710502"/>
              <a:gd name="connsiteX226" fmla="*/ 841880 w 1596983"/>
              <a:gd name="connsiteY226" fmla="*/ 431106 h 710502"/>
              <a:gd name="connsiteX227" fmla="*/ 845082 w 1596983"/>
              <a:gd name="connsiteY227" fmla="*/ 436531 h 710502"/>
              <a:gd name="connsiteX228" fmla="*/ 848290 w 1596983"/>
              <a:gd name="connsiteY228" fmla="*/ 441914 h 710502"/>
              <a:gd name="connsiteX229" fmla="*/ 851492 w 1596983"/>
              <a:gd name="connsiteY229" fmla="*/ 447245 h 710502"/>
              <a:gd name="connsiteX230" fmla="*/ 854680 w 1596983"/>
              <a:gd name="connsiteY230" fmla="*/ 452564 h 710502"/>
              <a:gd name="connsiteX231" fmla="*/ 857887 w 1596983"/>
              <a:gd name="connsiteY231" fmla="*/ 457800 h 710502"/>
              <a:gd name="connsiteX232" fmla="*/ 861090 w 1596983"/>
              <a:gd name="connsiteY232" fmla="*/ 462984 h 710502"/>
              <a:gd name="connsiteX233" fmla="*/ 864292 w 1596983"/>
              <a:gd name="connsiteY233" fmla="*/ 468146 h 710502"/>
              <a:gd name="connsiteX234" fmla="*/ 867485 w 1596983"/>
              <a:gd name="connsiteY234" fmla="*/ 473278 h 710502"/>
              <a:gd name="connsiteX235" fmla="*/ 870687 w 1596983"/>
              <a:gd name="connsiteY235" fmla="*/ 478305 h 710502"/>
              <a:gd name="connsiteX236" fmla="*/ 873890 w 1596983"/>
              <a:gd name="connsiteY236" fmla="*/ 483276 h 710502"/>
              <a:gd name="connsiteX237" fmla="*/ 877083 w 1596983"/>
              <a:gd name="connsiteY237" fmla="*/ 488228 h 710502"/>
              <a:gd name="connsiteX238" fmla="*/ 880285 w 1596983"/>
              <a:gd name="connsiteY238" fmla="*/ 493100 h 710502"/>
              <a:gd name="connsiteX239" fmla="*/ 883487 w 1596983"/>
              <a:gd name="connsiteY239" fmla="*/ 497916 h 710502"/>
              <a:gd name="connsiteX240" fmla="*/ 886699 w 1596983"/>
              <a:gd name="connsiteY240" fmla="*/ 502676 h 710502"/>
              <a:gd name="connsiteX241" fmla="*/ 889883 w 1596983"/>
              <a:gd name="connsiteY241" fmla="*/ 507346 h 710502"/>
              <a:gd name="connsiteX242" fmla="*/ 893085 w 1596983"/>
              <a:gd name="connsiteY242" fmla="*/ 511984 h 710502"/>
              <a:gd name="connsiteX243" fmla="*/ 896297 w 1596983"/>
              <a:gd name="connsiteY243" fmla="*/ 516528 h 710502"/>
              <a:gd name="connsiteX244" fmla="*/ 899499 w 1596983"/>
              <a:gd name="connsiteY244" fmla="*/ 521030 h 710502"/>
              <a:gd name="connsiteX245" fmla="*/ 902683 w 1596983"/>
              <a:gd name="connsiteY245" fmla="*/ 525466 h 710502"/>
              <a:gd name="connsiteX246" fmla="*/ 905895 w 1596983"/>
              <a:gd name="connsiteY246" fmla="*/ 529813 h 710502"/>
              <a:gd name="connsiteX247" fmla="*/ 909097 w 1596983"/>
              <a:gd name="connsiteY247" fmla="*/ 534113 h 710502"/>
              <a:gd name="connsiteX248" fmla="*/ 912299 w 1596983"/>
              <a:gd name="connsiteY248" fmla="*/ 538320 h 710502"/>
              <a:gd name="connsiteX249" fmla="*/ 915483 w 1596983"/>
              <a:gd name="connsiteY249" fmla="*/ 542465 h 710502"/>
              <a:gd name="connsiteX250" fmla="*/ 918695 w 1596983"/>
              <a:gd name="connsiteY250" fmla="*/ 546568 h 710502"/>
              <a:gd name="connsiteX251" fmla="*/ 921897 w 1596983"/>
              <a:gd name="connsiteY251" fmla="*/ 550578 h 710502"/>
              <a:gd name="connsiteX252" fmla="*/ 925099 w 1596983"/>
              <a:gd name="connsiteY252" fmla="*/ 554554 h 710502"/>
              <a:gd name="connsiteX253" fmla="*/ 928292 w 1596983"/>
              <a:gd name="connsiteY253" fmla="*/ 558423 h 710502"/>
              <a:gd name="connsiteX254" fmla="*/ 931495 w 1596983"/>
              <a:gd name="connsiteY254" fmla="*/ 562236 h 710502"/>
              <a:gd name="connsiteX255" fmla="*/ 934697 w 1596983"/>
              <a:gd name="connsiteY255" fmla="*/ 565950 h 710502"/>
              <a:gd name="connsiteX256" fmla="*/ 937899 w 1596983"/>
              <a:gd name="connsiteY256" fmla="*/ 569631 h 710502"/>
              <a:gd name="connsiteX257" fmla="*/ 941092 w 1596983"/>
              <a:gd name="connsiteY257" fmla="*/ 573200 h 710502"/>
              <a:gd name="connsiteX258" fmla="*/ 944295 w 1596983"/>
              <a:gd name="connsiteY258" fmla="*/ 576735 h 710502"/>
              <a:gd name="connsiteX259" fmla="*/ 947497 w 1596983"/>
              <a:gd name="connsiteY259" fmla="*/ 580187 h 710502"/>
              <a:gd name="connsiteX260" fmla="*/ 950709 w 1596983"/>
              <a:gd name="connsiteY260" fmla="*/ 583610 h 710502"/>
              <a:gd name="connsiteX261" fmla="*/ 953893 w 1596983"/>
              <a:gd name="connsiteY261" fmla="*/ 586893 h 710502"/>
              <a:gd name="connsiteX262" fmla="*/ 957095 w 1596983"/>
              <a:gd name="connsiteY262" fmla="*/ 590166 h 710502"/>
              <a:gd name="connsiteX263" fmla="*/ 960307 w 1596983"/>
              <a:gd name="connsiteY263" fmla="*/ 593312 h 710502"/>
              <a:gd name="connsiteX264" fmla="*/ 963490 w 1596983"/>
              <a:gd name="connsiteY264" fmla="*/ 596450 h 710502"/>
              <a:gd name="connsiteX265" fmla="*/ 966693 w 1596983"/>
              <a:gd name="connsiteY265" fmla="*/ 599474 h 710502"/>
              <a:gd name="connsiteX266" fmla="*/ 969895 w 1596983"/>
              <a:gd name="connsiteY266" fmla="*/ 602452 h 710502"/>
              <a:gd name="connsiteX267" fmla="*/ 973107 w 1596983"/>
              <a:gd name="connsiteY267" fmla="*/ 605392 h 710502"/>
              <a:gd name="connsiteX268" fmla="*/ 976290 w 1596983"/>
              <a:gd name="connsiteY268" fmla="*/ 608243 h 710502"/>
              <a:gd name="connsiteX269" fmla="*/ 979493 w 1596983"/>
              <a:gd name="connsiteY269" fmla="*/ 611015 h 710502"/>
              <a:gd name="connsiteX270" fmla="*/ 982704 w 1596983"/>
              <a:gd name="connsiteY270" fmla="*/ 613763 h 710502"/>
              <a:gd name="connsiteX271" fmla="*/ 985911 w 1596983"/>
              <a:gd name="connsiteY271" fmla="*/ 616375 h 710502"/>
              <a:gd name="connsiteX272" fmla="*/ 989090 w 1596983"/>
              <a:gd name="connsiteY272" fmla="*/ 619001 h 710502"/>
              <a:gd name="connsiteX273" fmla="*/ 992302 w 1596983"/>
              <a:gd name="connsiteY273" fmla="*/ 621547 h 710502"/>
              <a:gd name="connsiteX274" fmla="*/ 995509 w 1596983"/>
              <a:gd name="connsiteY274" fmla="*/ 624014 h 710502"/>
              <a:gd name="connsiteX275" fmla="*/ 998712 w 1596983"/>
              <a:gd name="connsiteY275" fmla="*/ 626420 h 710502"/>
              <a:gd name="connsiteX276" fmla="*/ 1001900 w 1596983"/>
              <a:gd name="connsiteY276" fmla="*/ 628746 h 710502"/>
              <a:gd name="connsiteX277" fmla="*/ 1005102 w 1596983"/>
              <a:gd name="connsiteY277" fmla="*/ 631086 h 710502"/>
              <a:gd name="connsiteX278" fmla="*/ 1008309 w 1596983"/>
              <a:gd name="connsiteY278" fmla="*/ 633290 h 710502"/>
              <a:gd name="connsiteX279" fmla="*/ 1011512 w 1596983"/>
              <a:gd name="connsiteY279" fmla="*/ 635503 h 710502"/>
              <a:gd name="connsiteX280" fmla="*/ 1014700 w 1596983"/>
              <a:gd name="connsiteY280" fmla="*/ 637613 h 710502"/>
              <a:gd name="connsiteX281" fmla="*/ 1017907 w 1596983"/>
              <a:gd name="connsiteY281" fmla="*/ 639733 h 710502"/>
              <a:gd name="connsiteX282" fmla="*/ 1021109 w 1596983"/>
              <a:gd name="connsiteY282" fmla="*/ 641749 h 710502"/>
              <a:gd name="connsiteX283" fmla="*/ 1024312 w 1596983"/>
              <a:gd name="connsiteY283" fmla="*/ 643742 h 710502"/>
              <a:gd name="connsiteX284" fmla="*/ 1027505 w 1596983"/>
              <a:gd name="connsiteY284" fmla="*/ 645674 h 710502"/>
              <a:gd name="connsiteX285" fmla="*/ 1033909 w 1596983"/>
              <a:gd name="connsiteY285" fmla="*/ 649332 h 710502"/>
              <a:gd name="connsiteX286" fmla="*/ 1037102 w 1596983"/>
              <a:gd name="connsiteY286" fmla="*/ 651095 h 710502"/>
              <a:gd name="connsiteX287" fmla="*/ 1040305 w 1596983"/>
              <a:gd name="connsiteY287" fmla="*/ 652849 h 710502"/>
              <a:gd name="connsiteX288" fmla="*/ 1043507 w 1596983"/>
              <a:gd name="connsiteY288" fmla="*/ 654537 h 710502"/>
              <a:gd name="connsiteX289" fmla="*/ 1046719 w 1596983"/>
              <a:gd name="connsiteY289" fmla="*/ 656164 h 710502"/>
              <a:gd name="connsiteX290" fmla="*/ 1049903 w 1596983"/>
              <a:gd name="connsiteY290" fmla="*/ 657759 h 710502"/>
              <a:gd name="connsiteX291" fmla="*/ 1053105 w 1596983"/>
              <a:gd name="connsiteY291" fmla="*/ 659311 h 710502"/>
              <a:gd name="connsiteX292" fmla="*/ 1056317 w 1596983"/>
              <a:gd name="connsiteY292" fmla="*/ 660826 h 710502"/>
              <a:gd name="connsiteX293" fmla="*/ 1059519 w 1596983"/>
              <a:gd name="connsiteY293" fmla="*/ 662303 h 710502"/>
              <a:gd name="connsiteX294" fmla="*/ 1062703 w 1596983"/>
              <a:gd name="connsiteY294" fmla="*/ 663728 h 710502"/>
              <a:gd name="connsiteX295" fmla="*/ 1065905 w 1596983"/>
              <a:gd name="connsiteY295" fmla="*/ 665102 h 710502"/>
              <a:gd name="connsiteX296" fmla="*/ 1069117 w 1596983"/>
              <a:gd name="connsiteY296" fmla="*/ 666458 h 710502"/>
              <a:gd name="connsiteX297" fmla="*/ 1072319 w 1596983"/>
              <a:gd name="connsiteY297" fmla="*/ 667780 h 710502"/>
              <a:gd name="connsiteX298" fmla="*/ 1075503 w 1596983"/>
              <a:gd name="connsiteY298" fmla="*/ 669060 h 710502"/>
              <a:gd name="connsiteX299" fmla="*/ 1078714 w 1596983"/>
              <a:gd name="connsiteY299" fmla="*/ 670308 h 710502"/>
              <a:gd name="connsiteX300" fmla="*/ 1081917 w 1596983"/>
              <a:gd name="connsiteY300" fmla="*/ 671518 h 710502"/>
              <a:gd name="connsiteX301" fmla="*/ 1085119 w 1596983"/>
              <a:gd name="connsiteY301" fmla="*/ 672690 h 710502"/>
              <a:gd name="connsiteX302" fmla="*/ 1088312 w 1596983"/>
              <a:gd name="connsiteY302" fmla="*/ 673844 h 710502"/>
              <a:gd name="connsiteX303" fmla="*/ 1091515 w 1596983"/>
              <a:gd name="connsiteY303" fmla="*/ 674946 h 710502"/>
              <a:gd name="connsiteX304" fmla="*/ 1094717 w 1596983"/>
              <a:gd name="connsiteY304" fmla="*/ 676029 h 710502"/>
              <a:gd name="connsiteX305" fmla="*/ 1097919 w 1596983"/>
              <a:gd name="connsiteY305" fmla="*/ 677065 h 710502"/>
              <a:gd name="connsiteX306" fmla="*/ 1101112 w 1596983"/>
              <a:gd name="connsiteY306" fmla="*/ 678073 h 710502"/>
              <a:gd name="connsiteX307" fmla="*/ 1104315 w 1596983"/>
              <a:gd name="connsiteY307" fmla="*/ 679082 h 710502"/>
              <a:gd name="connsiteX308" fmla="*/ 1107517 w 1596983"/>
              <a:gd name="connsiteY308" fmla="*/ 680034 h 710502"/>
              <a:gd name="connsiteX309" fmla="*/ 1110729 w 1596983"/>
              <a:gd name="connsiteY309" fmla="*/ 680971 h 710502"/>
              <a:gd name="connsiteX310" fmla="*/ 1113912 w 1596983"/>
              <a:gd name="connsiteY310" fmla="*/ 681862 h 710502"/>
              <a:gd name="connsiteX311" fmla="*/ 1117115 w 1596983"/>
              <a:gd name="connsiteY311" fmla="*/ 682744 h 710502"/>
              <a:gd name="connsiteX312" fmla="*/ 1120317 w 1596983"/>
              <a:gd name="connsiteY312" fmla="*/ 683602 h 710502"/>
              <a:gd name="connsiteX313" fmla="*/ 1123510 w 1596983"/>
              <a:gd name="connsiteY313" fmla="*/ 684413 h 710502"/>
              <a:gd name="connsiteX314" fmla="*/ 1126712 w 1596983"/>
              <a:gd name="connsiteY314" fmla="*/ 685220 h 710502"/>
              <a:gd name="connsiteX315" fmla="*/ 1129915 w 1596983"/>
              <a:gd name="connsiteY315" fmla="*/ 686008 h 710502"/>
              <a:gd name="connsiteX316" fmla="*/ 1133131 w 1596983"/>
              <a:gd name="connsiteY316" fmla="*/ 686772 h 710502"/>
              <a:gd name="connsiteX317" fmla="*/ 1136310 w 1596983"/>
              <a:gd name="connsiteY317" fmla="*/ 687485 h 710502"/>
              <a:gd name="connsiteX318" fmla="*/ 1139512 w 1596983"/>
              <a:gd name="connsiteY318" fmla="*/ 688198 h 710502"/>
              <a:gd name="connsiteX319" fmla="*/ 1142724 w 1596983"/>
              <a:gd name="connsiteY319" fmla="*/ 688901 h 710502"/>
              <a:gd name="connsiteX320" fmla="*/ 1145931 w 1596983"/>
              <a:gd name="connsiteY320" fmla="*/ 689572 h 710502"/>
              <a:gd name="connsiteX321" fmla="*/ 1149110 w 1596983"/>
              <a:gd name="connsiteY321" fmla="*/ 690214 h 710502"/>
              <a:gd name="connsiteX322" fmla="*/ 1152322 w 1596983"/>
              <a:gd name="connsiteY322" fmla="*/ 690866 h 710502"/>
              <a:gd name="connsiteX323" fmla="*/ 1155529 w 1596983"/>
              <a:gd name="connsiteY323" fmla="*/ 691485 h 710502"/>
              <a:gd name="connsiteX324" fmla="*/ 1158731 w 1596983"/>
              <a:gd name="connsiteY324" fmla="*/ 692071 h 710502"/>
              <a:gd name="connsiteX325" fmla="*/ 1161920 w 1596983"/>
              <a:gd name="connsiteY325" fmla="*/ 692639 h 710502"/>
              <a:gd name="connsiteX326" fmla="*/ 1165127 w 1596983"/>
              <a:gd name="connsiteY326" fmla="*/ 693206 h 710502"/>
              <a:gd name="connsiteX327" fmla="*/ 1168329 w 1596983"/>
              <a:gd name="connsiteY327" fmla="*/ 693750 h 710502"/>
              <a:gd name="connsiteX328" fmla="*/ 1171531 w 1596983"/>
              <a:gd name="connsiteY328" fmla="*/ 694285 h 710502"/>
              <a:gd name="connsiteX329" fmla="*/ 1174720 w 1596983"/>
              <a:gd name="connsiteY329" fmla="*/ 694777 h 710502"/>
              <a:gd name="connsiteX330" fmla="*/ 1177927 w 1596983"/>
              <a:gd name="connsiteY330" fmla="*/ 695293 h 710502"/>
              <a:gd name="connsiteX331" fmla="*/ 1181129 w 1596983"/>
              <a:gd name="connsiteY331" fmla="*/ 695752 h 710502"/>
              <a:gd name="connsiteX332" fmla="*/ 1184331 w 1596983"/>
              <a:gd name="connsiteY332" fmla="*/ 696226 h 710502"/>
              <a:gd name="connsiteX333" fmla="*/ 1187524 w 1596983"/>
              <a:gd name="connsiteY333" fmla="*/ 696667 h 710502"/>
              <a:gd name="connsiteX334" fmla="*/ 1190727 w 1596983"/>
              <a:gd name="connsiteY334" fmla="*/ 697108 h 710502"/>
              <a:gd name="connsiteX335" fmla="*/ 1193929 w 1596983"/>
              <a:gd name="connsiteY335" fmla="*/ 697525 h 710502"/>
              <a:gd name="connsiteX336" fmla="*/ 1197122 w 1596983"/>
              <a:gd name="connsiteY336" fmla="*/ 697947 h 710502"/>
              <a:gd name="connsiteX337" fmla="*/ 1203527 w 1596983"/>
              <a:gd name="connsiteY337" fmla="*/ 698754 h 710502"/>
              <a:gd name="connsiteX338" fmla="*/ 1206739 w 1596983"/>
              <a:gd name="connsiteY338" fmla="*/ 699101 h 710502"/>
              <a:gd name="connsiteX339" fmla="*/ 1209922 w 1596983"/>
              <a:gd name="connsiteY339" fmla="*/ 699490 h 710502"/>
              <a:gd name="connsiteX340" fmla="*/ 1216327 w 1596983"/>
              <a:gd name="connsiteY340" fmla="*/ 700184 h 710502"/>
              <a:gd name="connsiteX341" fmla="*/ 1219539 w 1596983"/>
              <a:gd name="connsiteY341" fmla="*/ 700517 h 710502"/>
              <a:gd name="connsiteX342" fmla="*/ 1222722 w 1596983"/>
              <a:gd name="connsiteY342" fmla="*/ 700822 h 710502"/>
              <a:gd name="connsiteX343" fmla="*/ 1229136 w 1596983"/>
              <a:gd name="connsiteY343" fmla="*/ 701450 h 710502"/>
              <a:gd name="connsiteX344" fmla="*/ 1232339 w 1596983"/>
              <a:gd name="connsiteY344" fmla="*/ 701722 h 710502"/>
              <a:gd name="connsiteX345" fmla="*/ 1235522 w 1596983"/>
              <a:gd name="connsiteY345" fmla="*/ 702041 h 710502"/>
              <a:gd name="connsiteX346" fmla="*/ 1238734 w 1596983"/>
              <a:gd name="connsiteY346" fmla="*/ 702313 h 710502"/>
              <a:gd name="connsiteX347" fmla="*/ 1245139 w 1596983"/>
              <a:gd name="connsiteY347" fmla="*/ 702824 h 710502"/>
              <a:gd name="connsiteX348" fmla="*/ 1248332 w 1596983"/>
              <a:gd name="connsiteY348" fmla="*/ 703058 h 710502"/>
              <a:gd name="connsiteX349" fmla="*/ 1251534 w 1596983"/>
              <a:gd name="connsiteY349" fmla="*/ 703321 h 710502"/>
              <a:gd name="connsiteX350" fmla="*/ 1254737 w 1596983"/>
              <a:gd name="connsiteY350" fmla="*/ 703551 h 710502"/>
              <a:gd name="connsiteX351" fmla="*/ 1257939 w 1596983"/>
              <a:gd name="connsiteY351" fmla="*/ 703771 h 710502"/>
              <a:gd name="connsiteX352" fmla="*/ 1261132 w 1596983"/>
              <a:gd name="connsiteY352" fmla="*/ 703992 h 710502"/>
              <a:gd name="connsiteX353" fmla="*/ 1264334 w 1596983"/>
              <a:gd name="connsiteY353" fmla="*/ 704212 h 710502"/>
              <a:gd name="connsiteX354" fmla="*/ 1267537 w 1596983"/>
              <a:gd name="connsiteY354" fmla="*/ 704409 h 710502"/>
              <a:gd name="connsiteX355" fmla="*/ 1270730 w 1596983"/>
              <a:gd name="connsiteY355" fmla="*/ 704620 h 710502"/>
              <a:gd name="connsiteX356" fmla="*/ 1273932 w 1596983"/>
              <a:gd name="connsiteY356" fmla="*/ 704822 h 710502"/>
              <a:gd name="connsiteX357" fmla="*/ 1280337 w 1596983"/>
              <a:gd name="connsiteY357" fmla="*/ 705187 h 710502"/>
              <a:gd name="connsiteX358" fmla="*/ 1283530 w 1596983"/>
              <a:gd name="connsiteY358" fmla="*/ 705356 h 710502"/>
              <a:gd name="connsiteX359" fmla="*/ 1286732 w 1596983"/>
              <a:gd name="connsiteY359" fmla="*/ 705534 h 710502"/>
              <a:gd name="connsiteX360" fmla="*/ 1293151 w 1596983"/>
              <a:gd name="connsiteY360" fmla="*/ 705858 h 710502"/>
              <a:gd name="connsiteX361" fmla="*/ 1296330 w 1596983"/>
              <a:gd name="connsiteY361" fmla="*/ 706003 h 710502"/>
              <a:gd name="connsiteX362" fmla="*/ 1302744 w 1596983"/>
              <a:gd name="connsiteY362" fmla="*/ 706299 h 710502"/>
              <a:gd name="connsiteX363" fmla="*/ 1305951 w 1596983"/>
              <a:gd name="connsiteY363" fmla="*/ 706468 h 710502"/>
              <a:gd name="connsiteX364" fmla="*/ 1309130 w 1596983"/>
              <a:gd name="connsiteY364" fmla="*/ 706594 h 710502"/>
              <a:gd name="connsiteX365" fmla="*/ 1312342 w 1596983"/>
              <a:gd name="connsiteY365" fmla="*/ 706740 h 710502"/>
              <a:gd name="connsiteX366" fmla="*/ 1315549 w 1596983"/>
              <a:gd name="connsiteY366" fmla="*/ 706866 h 710502"/>
              <a:gd name="connsiteX367" fmla="*/ 1318751 w 1596983"/>
              <a:gd name="connsiteY367" fmla="*/ 706960 h 710502"/>
              <a:gd name="connsiteX368" fmla="*/ 1321930 w 1596983"/>
              <a:gd name="connsiteY368" fmla="*/ 707105 h 710502"/>
              <a:gd name="connsiteX369" fmla="*/ 1331551 w 1596983"/>
              <a:gd name="connsiteY369" fmla="*/ 707443 h 710502"/>
              <a:gd name="connsiteX370" fmla="*/ 1334739 w 1596983"/>
              <a:gd name="connsiteY370" fmla="*/ 707546 h 710502"/>
              <a:gd name="connsiteX371" fmla="*/ 1337946 w 1596983"/>
              <a:gd name="connsiteY371" fmla="*/ 707654 h 710502"/>
              <a:gd name="connsiteX372" fmla="*/ 1344351 w 1596983"/>
              <a:gd name="connsiteY372" fmla="*/ 707842 h 710502"/>
              <a:gd name="connsiteX373" fmla="*/ 1347544 w 1596983"/>
              <a:gd name="connsiteY373" fmla="*/ 707945 h 710502"/>
              <a:gd name="connsiteX374" fmla="*/ 1350747 w 1596983"/>
              <a:gd name="connsiteY374" fmla="*/ 708020 h 710502"/>
              <a:gd name="connsiteX375" fmla="*/ 1353949 w 1596983"/>
              <a:gd name="connsiteY375" fmla="*/ 708114 h 710502"/>
              <a:gd name="connsiteX376" fmla="*/ 1357142 w 1596983"/>
              <a:gd name="connsiteY376" fmla="*/ 708207 h 710502"/>
              <a:gd name="connsiteX377" fmla="*/ 1363547 w 1596983"/>
              <a:gd name="connsiteY377" fmla="*/ 708386 h 710502"/>
              <a:gd name="connsiteX378" fmla="*/ 1366749 w 1596983"/>
              <a:gd name="connsiteY378" fmla="*/ 708428 h 710502"/>
              <a:gd name="connsiteX379" fmla="*/ 1369942 w 1596983"/>
              <a:gd name="connsiteY379" fmla="*/ 708522 h 710502"/>
              <a:gd name="connsiteX380" fmla="*/ 1373144 w 1596983"/>
              <a:gd name="connsiteY380" fmla="*/ 708606 h 710502"/>
              <a:gd name="connsiteX381" fmla="*/ 1379558 w 1596983"/>
              <a:gd name="connsiteY381" fmla="*/ 708723 h 710502"/>
              <a:gd name="connsiteX382" fmla="*/ 1382742 w 1596983"/>
              <a:gd name="connsiteY382" fmla="*/ 708808 h 710502"/>
              <a:gd name="connsiteX383" fmla="*/ 1392359 w 1596983"/>
              <a:gd name="connsiteY383" fmla="*/ 708976 h 710502"/>
              <a:gd name="connsiteX384" fmla="*/ 1395542 w 1596983"/>
              <a:gd name="connsiteY384" fmla="*/ 709047 h 710502"/>
              <a:gd name="connsiteX385" fmla="*/ 1398754 w 1596983"/>
              <a:gd name="connsiteY385" fmla="*/ 709089 h 710502"/>
              <a:gd name="connsiteX386" fmla="*/ 1401956 w 1596983"/>
              <a:gd name="connsiteY386" fmla="*/ 709164 h 710502"/>
              <a:gd name="connsiteX387" fmla="*/ 1405159 w 1596983"/>
              <a:gd name="connsiteY387" fmla="*/ 709216 h 710502"/>
              <a:gd name="connsiteX388" fmla="*/ 1408352 w 1596983"/>
              <a:gd name="connsiteY388" fmla="*/ 709248 h 710502"/>
              <a:gd name="connsiteX389" fmla="*/ 1414756 w 1596983"/>
              <a:gd name="connsiteY389" fmla="*/ 709361 h 710502"/>
              <a:gd name="connsiteX390" fmla="*/ 1417959 w 1596983"/>
              <a:gd name="connsiteY390" fmla="*/ 709394 h 710502"/>
              <a:gd name="connsiteX391" fmla="*/ 1421152 w 1596983"/>
              <a:gd name="connsiteY391" fmla="*/ 709460 h 710502"/>
              <a:gd name="connsiteX392" fmla="*/ 1427556 w 1596983"/>
              <a:gd name="connsiteY392" fmla="*/ 709530 h 710502"/>
              <a:gd name="connsiteX393" fmla="*/ 1430749 w 1596983"/>
              <a:gd name="connsiteY393" fmla="*/ 709581 h 710502"/>
              <a:gd name="connsiteX394" fmla="*/ 1440357 w 1596983"/>
              <a:gd name="connsiteY394" fmla="*/ 709689 h 710502"/>
              <a:gd name="connsiteX395" fmla="*/ 1443550 w 1596983"/>
              <a:gd name="connsiteY395" fmla="*/ 709732 h 710502"/>
              <a:gd name="connsiteX396" fmla="*/ 1446752 w 1596983"/>
              <a:gd name="connsiteY396" fmla="*/ 709783 h 710502"/>
              <a:gd name="connsiteX397" fmla="*/ 1453171 w 1596983"/>
              <a:gd name="connsiteY397" fmla="*/ 709816 h 710502"/>
              <a:gd name="connsiteX398" fmla="*/ 1456350 w 1596983"/>
              <a:gd name="connsiteY398" fmla="*/ 709877 h 710502"/>
              <a:gd name="connsiteX399" fmla="*/ 1462768 w 1596983"/>
              <a:gd name="connsiteY399" fmla="*/ 709910 h 710502"/>
              <a:gd name="connsiteX400" fmla="*/ 1465971 w 1596983"/>
              <a:gd name="connsiteY400" fmla="*/ 709952 h 710502"/>
              <a:gd name="connsiteX401" fmla="*/ 1469150 w 1596983"/>
              <a:gd name="connsiteY401" fmla="*/ 709980 h 710502"/>
              <a:gd name="connsiteX402" fmla="*/ 1472352 w 1596983"/>
              <a:gd name="connsiteY402" fmla="*/ 710004 h 710502"/>
              <a:gd name="connsiteX403" fmla="*/ 1475569 w 1596983"/>
              <a:gd name="connsiteY403" fmla="*/ 710036 h 710502"/>
              <a:gd name="connsiteX404" fmla="*/ 1478771 w 1596983"/>
              <a:gd name="connsiteY404" fmla="*/ 710055 h 710502"/>
              <a:gd name="connsiteX405" fmla="*/ 1481950 w 1596983"/>
              <a:gd name="connsiteY405" fmla="*/ 710078 h 710502"/>
              <a:gd name="connsiteX406" fmla="*/ 1485166 w 1596983"/>
              <a:gd name="connsiteY406" fmla="*/ 710097 h 710502"/>
              <a:gd name="connsiteX407" fmla="*/ 1488369 w 1596983"/>
              <a:gd name="connsiteY407" fmla="*/ 710130 h 710502"/>
              <a:gd name="connsiteX408" fmla="*/ 1491571 w 1596983"/>
              <a:gd name="connsiteY408" fmla="*/ 710149 h 710502"/>
              <a:gd name="connsiteX409" fmla="*/ 1494764 w 1596983"/>
              <a:gd name="connsiteY409" fmla="*/ 710172 h 710502"/>
              <a:gd name="connsiteX410" fmla="*/ 1497966 w 1596983"/>
              <a:gd name="connsiteY410" fmla="*/ 710200 h 710502"/>
              <a:gd name="connsiteX411" fmla="*/ 1504371 w 1596983"/>
              <a:gd name="connsiteY411" fmla="*/ 710243 h 710502"/>
              <a:gd name="connsiteX412" fmla="*/ 1507564 w 1596983"/>
              <a:gd name="connsiteY412" fmla="*/ 710257 h 710502"/>
              <a:gd name="connsiteX413" fmla="*/ 1510766 w 1596983"/>
              <a:gd name="connsiteY413" fmla="*/ 710275 h 710502"/>
              <a:gd name="connsiteX414" fmla="*/ 1513969 w 1596983"/>
              <a:gd name="connsiteY414" fmla="*/ 710275 h 710502"/>
              <a:gd name="connsiteX415" fmla="*/ 1517162 w 1596983"/>
              <a:gd name="connsiteY415" fmla="*/ 710299 h 710502"/>
              <a:gd name="connsiteX416" fmla="*/ 1520364 w 1596983"/>
              <a:gd name="connsiteY416" fmla="*/ 710327 h 710502"/>
              <a:gd name="connsiteX417" fmla="*/ 1523566 w 1596983"/>
              <a:gd name="connsiteY417" fmla="*/ 710327 h 710502"/>
              <a:gd name="connsiteX418" fmla="*/ 1526769 w 1596983"/>
              <a:gd name="connsiteY418" fmla="*/ 710350 h 710502"/>
              <a:gd name="connsiteX419" fmla="*/ 1529962 w 1596983"/>
              <a:gd name="connsiteY419" fmla="*/ 710369 h 710502"/>
              <a:gd name="connsiteX420" fmla="*/ 1533164 w 1596983"/>
              <a:gd name="connsiteY420" fmla="*/ 710369 h 710502"/>
              <a:gd name="connsiteX421" fmla="*/ 1536366 w 1596983"/>
              <a:gd name="connsiteY421" fmla="*/ 710393 h 710502"/>
              <a:gd name="connsiteX422" fmla="*/ 1539578 w 1596983"/>
              <a:gd name="connsiteY422" fmla="*/ 710393 h 710502"/>
              <a:gd name="connsiteX423" fmla="*/ 1542762 w 1596983"/>
              <a:gd name="connsiteY423" fmla="*/ 710421 h 710502"/>
              <a:gd name="connsiteX424" fmla="*/ 1545964 w 1596983"/>
              <a:gd name="connsiteY424" fmla="*/ 710444 h 710502"/>
              <a:gd name="connsiteX425" fmla="*/ 1549176 w 1596983"/>
              <a:gd name="connsiteY425" fmla="*/ 710444 h 710502"/>
              <a:gd name="connsiteX426" fmla="*/ 1552378 w 1596983"/>
              <a:gd name="connsiteY426" fmla="*/ 710463 h 710502"/>
              <a:gd name="connsiteX427" fmla="*/ 1555562 w 1596983"/>
              <a:gd name="connsiteY427" fmla="*/ 710477 h 710502"/>
              <a:gd name="connsiteX428" fmla="*/ 1558774 w 1596983"/>
              <a:gd name="connsiteY428" fmla="*/ 710477 h 710502"/>
              <a:gd name="connsiteX429" fmla="*/ 1565178 w 1596983"/>
              <a:gd name="connsiteY429" fmla="*/ 710519 h 710502"/>
              <a:gd name="connsiteX430" fmla="*/ 1568362 w 1596983"/>
              <a:gd name="connsiteY430" fmla="*/ 710538 h 710502"/>
              <a:gd name="connsiteX431" fmla="*/ 1577978 w 1596983"/>
              <a:gd name="connsiteY431" fmla="*/ 710538 h 710502"/>
              <a:gd name="connsiteX432" fmla="*/ 1581171 w 1596983"/>
              <a:gd name="connsiteY432" fmla="*/ 710547 h 710502"/>
              <a:gd name="connsiteX433" fmla="*/ 1584374 w 1596983"/>
              <a:gd name="connsiteY433" fmla="*/ 710547 h 710502"/>
              <a:gd name="connsiteX434" fmla="*/ 1587576 w 1596983"/>
              <a:gd name="connsiteY434" fmla="*/ 710571 h 710502"/>
              <a:gd name="connsiteX435" fmla="*/ 1590769 w 1596983"/>
              <a:gd name="connsiteY435" fmla="*/ 710590 h 710502"/>
              <a:gd name="connsiteX436" fmla="*/ 1597174 w 1596983"/>
              <a:gd name="connsiteY436" fmla="*/ 710590 h 7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Lst>
            <a:rect l="l" t="t" r="r" b="b"/>
            <a:pathLst>
              <a:path w="1596983" h="710502">
                <a:moveTo>
                  <a:pt x="190" y="87"/>
                </a:moveTo>
                <a:lnTo>
                  <a:pt x="3393" y="87"/>
                </a:lnTo>
                <a:lnTo>
                  <a:pt x="6585" y="108"/>
                </a:lnTo>
                <a:lnTo>
                  <a:pt x="9788" y="108"/>
                </a:lnTo>
                <a:lnTo>
                  <a:pt x="12990" y="129"/>
                </a:lnTo>
                <a:lnTo>
                  <a:pt x="16172" y="129"/>
                </a:lnTo>
                <a:lnTo>
                  <a:pt x="19385" y="139"/>
                </a:lnTo>
                <a:lnTo>
                  <a:pt x="22588" y="139"/>
                </a:lnTo>
                <a:lnTo>
                  <a:pt x="25791" y="160"/>
                </a:lnTo>
                <a:lnTo>
                  <a:pt x="28983" y="160"/>
                </a:lnTo>
                <a:lnTo>
                  <a:pt x="32186" y="181"/>
                </a:lnTo>
                <a:lnTo>
                  <a:pt x="35388" y="181"/>
                </a:lnTo>
                <a:lnTo>
                  <a:pt x="38591" y="202"/>
                </a:lnTo>
                <a:lnTo>
                  <a:pt x="41783" y="213"/>
                </a:lnTo>
                <a:lnTo>
                  <a:pt x="44986" y="213"/>
                </a:lnTo>
                <a:lnTo>
                  <a:pt x="51402" y="255"/>
                </a:lnTo>
                <a:lnTo>
                  <a:pt x="54583" y="255"/>
                </a:lnTo>
                <a:lnTo>
                  <a:pt x="64202" y="307"/>
                </a:lnTo>
                <a:lnTo>
                  <a:pt x="67384" y="307"/>
                </a:lnTo>
                <a:lnTo>
                  <a:pt x="77002" y="360"/>
                </a:lnTo>
                <a:lnTo>
                  <a:pt x="80184" y="381"/>
                </a:lnTo>
                <a:lnTo>
                  <a:pt x="86600" y="423"/>
                </a:lnTo>
                <a:lnTo>
                  <a:pt x="89782" y="433"/>
                </a:lnTo>
                <a:lnTo>
                  <a:pt x="99401" y="496"/>
                </a:lnTo>
                <a:lnTo>
                  <a:pt x="102593" y="507"/>
                </a:lnTo>
                <a:lnTo>
                  <a:pt x="105795" y="528"/>
                </a:lnTo>
                <a:lnTo>
                  <a:pt x="108998" y="569"/>
                </a:lnTo>
                <a:lnTo>
                  <a:pt x="112201" y="580"/>
                </a:lnTo>
                <a:lnTo>
                  <a:pt x="115393" y="601"/>
                </a:lnTo>
                <a:lnTo>
                  <a:pt x="118596" y="643"/>
                </a:lnTo>
                <a:lnTo>
                  <a:pt x="125001" y="674"/>
                </a:lnTo>
                <a:lnTo>
                  <a:pt x="128193" y="716"/>
                </a:lnTo>
                <a:lnTo>
                  <a:pt x="131396" y="727"/>
                </a:lnTo>
                <a:lnTo>
                  <a:pt x="137812" y="800"/>
                </a:lnTo>
                <a:lnTo>
                  <a:pt x="140993" y="821"/>
                </a:lnTo>
                <a:lnTo>
                  <a:pt x="150612" y="937"/>
                </a:lnTo>
                <a:lnTo>
                  <a:pt x="153794" y="968"/>
                </a:lnTo>
                <a:lnTo>
                  <a:pt x="157007" y="989"/>
                </a:lnTo>
                <a:lnTo>
                  <a:pt x="160210" y="1042"/>
                </a:lnTo>
                <a:lnTo>
                  <a:pt x="163392" y="1073"/>
                </a:lnTo>
                <a:lnTo>
                  <a:pt x="173010" y="1189"/>
                </a:lnTo>
                <a:lnTo>
                  <a:pt x="176192" y="1241"/>
                </a:lnTo>
                <a:lnTo>
                  <a:pt x="179405" y="1283"/>
                </a:lnTo>
                <a:lnTo>
                  <a:pt x="182608" y="1335"/>
                </a:lnTo>
                <a:lnTo>
                  <a:pt x="185810" y="1367"/>
                </a:lnTo>
                <a:lnTo>
                  <a:pt x="189003" y="1430"/>
                </a:lnTo>
                <a:lnTo>
                  <a:pt x="198611" y="1587"/>
                </a:lnTo>
                <a:lnTo>
                  <a:pt x="201803" y="1650"/>
                </a:lnTo>
                <a:lnTo>
                  <a:pt x="208208" y="1755"/>
                </a:lnTo>
                <a:lnTo>
                  <a:pt x="211411" y="1829"/>
                </a:lnTo>
                <a:lnTo>
                  <a:pt x="214603" y="1881"/>
                </a:lnTo>
                <a:lnTo>
                  <a:pt x="221009" y="2028"/>
                </a:lnTo>
                <a:lnTo>
                  <a:pt x="224222" y="2091"/>
                </a:lnTo>
                <a:lnTo>
                  <a:pt x="227404" y="2154"/>
                </a:lnTo>
                <a:lnTo>
                  <a:pt x="230607" y="2248"/>
                </a:lnTo>
                <a:lnTo>
                  <a:pt x="237022" y="2395"/>
                </a:lnTo>
                <a:lnTo>
                  <a:pt x="240204" y="2490"/>
                </a:lnTo>
                <a:lnTo>
                  <a:pt x="243417" y="2563"/>
                </a:lnTo>
                <a:lnTo>
                  <a:pt x="246620" y="2658"/>
                </a:lnTo>
                <a:lnTo>
                  <a:pt x="249801" y="2741"/>
                </a:lnTo>
                <a:lnTo>
                  <a:pt x="253015" y="2836"/>
                </a:lnTo>
                <a:lnTo>
                  <a:pt x="256217" y="2951"/>
                </a:lnTo>
                <a:lnTo>
                  <a:pt x="259420" y="3035"/>
                </a:lnTo>
                <a:lnTo>
                  <a:pt x="262602" y="3151"/>
                </a:lnTo>
                <a:lnTo>
                  <a:pt x="265815" y="3235"/>
                </a:lnTo>
                <a:lnTo>
                  <a:pt x="269018" y="3350"/>
                </a:lnTo>
                <a:lnTo>
                  <a:pt x="272220" y="3476"/>
                </a:lnTo>
                <a:lnTo>
                  <a:pt x="275413" y="3591"/>
                </a:lnTo>
                <a:lnTo>
                  <a:pt x="285021" y="3969"/>
                </a:lnTo>
                <a:lnTo>
                  <a:pt x="288213" y="4106"/>
                </a:lnTo>
                <a:lnTo>
                  <a:pt x="291416" y="4231"/>
                </a:lnTo>
                <a:lnTo>
                  <a:pt x="297832" y="4525"/>
                </a:lnTo>
                <a:lnTo>
                  <a:pt x="301014" y="4672"/>
                </a:lnTo>
                <a:lnTo>
                  <a:pt x="310632" y="5165"/>
                </a:lnTo>
                <a:lnTo>
                  <a:pt x="313814" y="5333"/>
                </a:lnTo>
                <a:lnTo>
                  <a:pt x="320230" y="5690"/>
                </a:lnTo>
                <a:lnTo>
                  <a:pt x="323411" y="5879"/>
                </a:lnTo>
                <a:lnTo>
                  <a:pt x="333030" y="6477"/>
                </a:lnTo>
                <a:lnTo>
                  <a:pt x="336211" y="6697"/>
                </a:lnTo>
                <a:lnTo>
                  <a:pt x="342627" y="7138"/>
                </a:lnTo>
                <a:lnTo>
                  <a:pt x="345830" y="7379"/>
                </a:lnTo>
                <a:lnTo>
                  <a:pt x="349022" y="7621"/>
                </a:lnTo>
                <a:lnTo>
                  <a:pt x="355428" y="8135"/>
                </a:lnTo>
                <a:lnTo>
                  <a:pt x="358631" y="8408"/>
                </a:lnTo>
                <a:lnTo>
                  <a:pt x="361823" y="8680"/>
                </a:lnTo>
                <a:lnTo>
                  <a:pt x="365026" y="8953"/>
                </a:lnTo>
                <a:lnTo>
                  <a:pt x="368228" y="9247"/>
                </a:lnTo>
                <a:lnTo>
                  <a:pt x="371431" y="9562"/>
                </a:lnTo>
                <a:lnTo>
                  <a:pt x="374623" y="9866"/>
                </a:lnTo>
                <a:lnTo>
                  <a:pt x="377826" y="10181"/>
                </a:lnTo>
                <a:lnTo>
                  <a:pt x="381029" y="10517"/>
                </a:lnTo>
                <a:lnTo>
                  <a:pt x="384242" y="10863"/>
                </a:lnTo>
                <a:lnTo>
                  <a:pt x="387423" y="11209"/>
                </a:lnTo>
                <a:lnTo>
                  <a:pt x="390626" y="11576"/>
                </a:lnTo>
                <a:lnTo>
                  <a:pt x="397042" y="12342"/>
                </a:lnTo>
                <a:lnTo>
                  <a:pt x="400224" y="12752"/>
                </a:lnTo>
                <a:lnTo>
                  <a:pt x="403437" y="13150"/>
                </a:lnTo>
                <a:lnTo>
                  <a:pt x="406639" y="13570"/>
                </a:lnTo>
                <a:lnTo>
                  <a:pt x="409821" y="14011"/>
                </a:lnTo>
                <a:lnTo>
                  <a:pt x="416237" y="14924"/>
                </a:lnTo>
                <a:lnTo>
                  <a:pt x="419440" y="15417"/>
                </a:lnTo>
                <a:lnTo>
                  <a:pt x="422622" y="15920"/>
                </a:lnTo>
                <a:lnTo>
                  <a:pt x="429038" y="16938"/>
                </a:lnTo>
                <a:lnTo>
                  <a:pt x="432240" y="17494"/>
                </a:lnTo>
                <a:lnTo>
                  <a:pt x="435433" y="18061"/>
                </a:lnTo>
                <a:lnTo>
                  <a:pt x="438635" y="18627"/>
                </a:lnTo>
                <a:lnTo>
                  <a:pt x="445041" y="19834"/>
                </a:lnTo>
                <a:lnTo>
                  <a:pt x="448233" y="20474"/>
                </a:lnTo>
                <a:lnTo>
                  <a:pt x="451436" y="21114"/>
                </a:lnTo>
                <a:lnTo>
                  <a:pt x="454638" y="21796"/>
                </a:lnTo>
                <a:lnTo>
                  <a:pt x="457852" y="22489"/>
                </a:lnTo>
                <a:lnTo>
                  <a:pt x="461033" y="23202"/>
                </a:lnTo>
                <a:lnTo>
                  <a:pt x="464236" y="23937"/>
                </a:lnTo>
                <a:lnTo>
                  <a:pt x="467438" y="24692"/>
                </a:lnTo>
                <a:lnTo>
                  <a:pt x="470650" y="25479"/>
                </a:lnTo>
                <a:lnTo>
                  <a:pt x="473833" y="26287"/>
                </a:lnTo>
                <a:lnTo>
                  <a:pt x="477036" y="27106"/>
                </a:lnTo>
                <a:lnTo>
                  <a:pt x="480247" y="27955"/>
                </a:lnTo>
                <a:lnTo>
                  <a:pt x="483431" y="28826"/>
                </a:lnTo>
                <a:lnTo>
                  <a:pt x="486633" y="29750"/>
                </a:lnTo>
                <a:lnTo>
                  <a:pt x="489845" y="30684"/>
                </a:lnTo>
                <a:lnTo>
                  <a:pt x="493047" y="31628"/>
                </a:lnTo>
                <a:lnTo>
                  <a:pt x="496231" y="32625"/>
                </a:lnTo>
                <a:lnTo>
                  <a:pt x="499443" y="33632"/>
                </a:lnTo>
                <a:lnTo>
                  <a:pt x="502645" y="34692"/>
                </a:lnTo>
                <a:lnTo>
                  <a:pt x="505852" y="35773"/>
                </a:lnTo>
                <a:lnTo>
                  <a:pt x="509041" y="36874"/>
                </a:lnTo>
                <a:lnTo>
                  <a:pt x="512243" y="38007"/>
                </a:lnTo>
                <a:lnTo>
                  <a:pt x="518652" y="40389"/>
                </a:lnTo>
                <a:lnTo>
                  <a:pt x="521841" y="41638"/>
                </a:lnTo>
                <a:lnTo>
                  <a:pt x="525043" y="42918"/>
                </a:lnTo>
                <a:lnTo>
                  <a:pt x="528250" y="44240"/>
                </a:lnTo>
                <a:lnTo>
                  <a:pt x="531452" y="45594"/>
                </a:lnTo>
                <a:lnTo>
                  <a:pt x="534641" y="46979"/>
                </a:lnTo>
                <a:lnTo>
                  <a:pt x="537848" y="48416"/>
                </a:lnTo>
                <a:lnTo>
                  <a:pt x="541050" y="49875"/>
                </a:lnTo>
                <a:lnTo>
                  <a:pt x="544262" y="51396"/>
                </a:lnTo>
                <a:lnTo>
                  <a:pt x="547441" y="52960"/>
                </a:lnTo>
                <a:lnTo>
                  <a:pt x="550648" y="54544"/>
                </a:lnTo>
                <a:lnTo>
                  <a:pt x="553860" y="56181"/>
                </a:lnTo>
                <a:lnTo>
                  <a:pt x="557062" y="57860"/>
                </a:lnTo>
                <a:lnTo>
                  <a:pt x="560246" y="59602"/>
                </a:lnTo>
                <a:lnTo>
                  <a:pt x="563448" y="61385"/>
                </a:lnTo>
                <a:lnTo>
                  <a:pt x="566660" y="63211"/>
                </a:lnTo>
                <a:lnTo>
                  <a:pt x="569843" y="65079"/>
                </a:lnTo>
                <a:lnTo>
                  <a:pt x="573046" y="67009"/>
                </a:lnTo>
                <a:lnTo>
                  <a:pt x="576257" y="68982"/>
                </a:lnTo>
                <a:lnTo>
                  <a:pt x="579460" y="71018"/>
                </a:lnTo>
                <a:lnTo>
                  <a:pt x="582643" y="73085"/>
                </a:lnTo>
                <a:lnTo>
                  <a:pt x="585855" y="75225"/>
                </a:lnTo>
                <a:lnTo>
                  <a:pt x="589057" y="77429"/>
                </a:lnTo>
                <a:lnTo>
                  <a:pt x="592260" y="79663"/>
                </a:lnTo>
                <a:lnTo>
                  <a:pt x="595453" y="81951"/>
                </a:lnTo>
                <a:lnTo>
                  <a:pt x="598655" y="84312"/>
                </a:lnTo>
                <a:lnTo>
                  <a:pt x="601858" y="86735"/>
                </a:lnTo>
                <a:lnTo>
                  <a:pt x="605060" y="89202"/>
                </a:lnTo>
                <a:lnTo>
                  <a:pt x="608253" y="91730"/>
                </a:lnTo>
                <a:lnTo>
                  <a:pt x="611455" y="94332"/>
                </a:lnTo>
                <a:lnTo>
                  <a:pt x="614658" y="96987"/>
                </a:lnTo>
                <a:lnTo>
                  <a:pt x="617860" y="99726"/>
                </a:lnTo>
                <a:lnTo>
                  <a:pt x="621053" y="102506"/>
                </a:lnTo>
                <a:lnTo>
                  <a:pt x="624255" y="105360"/>
                </a:lnTo>
                <a:lnTo>
                  <a:pt x="627458" y="108256"/>
                </a:lnTo>
                <a:lnTo>
                  <a:pt x="630669" y="111246"/>
                </a:lnTo>
                <a:lnTo>
                  <a:pt x="633853" y="114279"/>
                </a:lnTo>
                <a:lnTo>
                  <a:pt x="637055" y="117395"/>
                </a:lnTo>
                <a:lnTo>
                  <a:pt x="640267" y="120585"/>
                </a:lnTo>
                <a:lnTo>
                  <a:pt x="643451" y="123827"/>
                </a:lnTo>
                <a:lnTo>
                  <a:pt x="646653" y="127164"/>
                </a:lnTo>
                <a:lnTo>
                  <a:pt x="649865" y="130532"/>
                </a:lnTo>
                <a:lnTo>
                  <a:pt x="653067" y="133995"/>
                </a:lnTo>
                <a:lnTo>
                  <a:pt x="656251" y="137510"/>
                </a:lnTo>
                <a:lnTo>
                  <a:pt x="659463" y="141098"/>
                </a:lnTo>
                <a:lnTo>
                  <a:pt x="662665" y="144781"/>
                </a:lnTo>
                <a:lnTo>
                  <a:pt x="665872" y="148517"/>
                </a:lnTo>
                <a:lnTo>
                  <a:pt x="669051" y="152315"/>
                </a:lnTo>
                <a:lnTo>
                  <a:pt x="672263" y="156197"/>
                </a:lnTo>
                <a:lnTo>
                  <a:pt x="675470" y="160132"/>
                </a:lnTo>
                <a:lnTo>
                  <a:pt x="678672" y="164161"/>
                </a:lnTo>
                <a:lnTo>
                  <a:pt x="681860" y="168233"/>
                </a:lnTo>
                <a:lnTo>
                  <a:pt x="685063" y="172388"/>
                </a:lnTo>
                <a:lnTo>
                  <a:pt x="688270" y="176606"/>
                </a:lnTo>
                <a:lnTo>
                  <a:pt x="691472" y="180908"/>
                </a:lnTo>
                <a:lnTo>
                  <a:pt x="694660" y="185262"/>
                </a:lnTo>
                <a:lnTo>
                  <a:pt x="697868" y="189701"/>
                </a:lnTo>
                <a:lnTo>
                  <a:pt x="701070" y="194202"/>
                </a:lnTo>
                <a:lnTo>
                  <a:pt x="704282" y="198746"/>
                </a:lnTo>
                <a:lnTo>
                  <a:pt x="707465" y="203383"/>
                </a:lnTo>
                <a:lnTo>
                  <a:pt x="710668" y="208073"/>
                </a:lnTo>
                <a:lnTo>
                  <a:pt x="713870" y="212837"/>
                </a:lnTo>
                <a:lnTo>
                  <a:pt x="717058" y="217632"/>
                </a:lnTo>
                <a:lnTo>
                  <a:pt x="720265" y="222501"/>
                </a:lnTo>
                <a:lnTo>
                  <a:pt x="723468" y="227454"/>
                </a:lnTo>
                <a:lnTo>
                  <a:pt x="726679" y="232438"/>
                </a:lnTo>
                <a:lnTo>
                  <a:pt x="729863" y="237474"/>
                </a:lnTo>
                <a:lnTo>
                  <a:pt x="733065" y="242584"/>
                </a:lnTo>
                <a:lnTo>
                  <a:pt x="736277" y="247725"/>
                </a:lnTo>
                <a:lnTo>
                  <a:pt x="739480" y="252930"/>
                </a:lnTo>
                <a:lnTo>
                  <a:pt x="742663" y="258187"/>
                </a:lnTo>
                <a:lnTo>
                  <a:pt x="745875" y="263486"/>
                </a:lnTo>
                <a:lnTo>
                  <a:pt x="749077" y="268837"/>
                </a:lnTo>
                <a:lnTo>
                  <a:pt x="752280" y="274199"/>
                </a:lnTo>
                <a:lnTo>
                  <a:pt x="755473" y="279623"/>
                </a:lnTo>
                <a:lnTo>
                  <a:pt x="758675" y="285079"/>
                </a:lnTo>
                <a:lnTo>
                  <a:pt x="761877" y="290578"/>
                </a:lnTo>
                <a:lnTo>
                  <a:pt x="765080" y="296107"/>
                </a:lnTo>
                <a:lnTo>
                  <a:pt x="768273" y="301658"/>
                </a:lnTo>
                <a:lnTo>
                  <a:pt x="771475" y="307240"/>
                </a:lnTo>
                <a:lnTo>
                  <a:pt x="774677" y="312854"/>
                </a:lnTo>
                <a:lnTo>
                  <a:pt x="777880" y="318478"/>
                </a:lnTo>
                <a:lnTo>
                  <a:pt x="781073" y="324133"/>
                </a:lnTo>
                <a:lnTo>
                  <a:pt x="784275" y="329778"/>
                </a:lnTo>
                <a:lnTo>
                  <a:pt x="787477" y="335455"/>
                </a:lnTo>
                <a:lnTo>
                  <a:pt x="790689" y="341152"/>
                </a:lnTo>
                <a:lnTo>
                  <a:pt x="793873" y="346850"/>
                </a:lnTo>
                <a:lnTo>
                  <a:pt x="800287" y="358203"/>
                </a:lnTo>
                <a:lnTo>
                  <a:pt x="803471" y="363880"/>
                </a:lnTo>
                <a:lnTo>
                  <a:pt x="809885" y="375275"/>
                </a:lnTo>
                <a:lnTo>
                  <a:pt x="813087" y="380951"/>
                </a:lnTo>
                <a:lnTo>
                  <a:pt x="816271" y="386618"/>
                </a:lnTo>
                <a:lnTo>
                  <a:pt x="822685" y="397897"/>
                </a:lnTo>
                <a:lnTo>
                  <a:pt x="825892" y="403511"/>
                </a:lnTo>
                <a:lnTo>
                  <a:pt x="829071" y="409072"/>
                </a:lnTo>
                <a:lnTo>
                  <a:pt x="832282" y="414643"/>
                </a:lnTo>
                <a:lnTo>
                  <a:pt x="835490" y="420152"/>
                </a:lnTo>
                <a:lnTo>
                  <a:pt x="838692" y="425650"/>
                </a:lnTo>
                <a:lnTo>
                  <a:pt x="841880" y="431106"/>
                </a:lnTo>
                <a:lnTo>
                  <a:pt x="845082" y="436531"/>
                </a:lnTo>
                <a:lnTo>
                  <a:pt x="848290" y="441914"/>
                </a:lnTo>
                <a:lnTo>
                  <a:pt x="851492" y="447245"/>
                </a:lnTo>
                <a:lnTo>
                  <a:pt x="854680" y="452564"/>
                </a:lnTo>
                <a:lnTo>
                  <a:pt x="857887" y="457800"/>
                </a:lnTo>
                <a:lnTo>
                  <a:pt x="861090" y="462984"/>
                </a:lnTo>
                <a:lnTo>
                  <a:pt x="864292" y="468146"/>
                </a:lnTo>
                <a:lnTo>
                  <a:pt x="867485" y="473278"/>
                </a:lnTo>
                <a:lnTo>
                  <a:pt x="870687" y="478305"/>
                </a:lnTo>
                <a:lnTo>
                  <a:pt x="873890" y="483276"/>
                </a:lnTo>
                <a:lnTo>
                  <a:pt x="877083" y="488228"/>
                </a:lnTo>
                <a:lnTo>
                  <a:pt x="880285" y="493100"/>
                </a:lnTo>
                <a:lnTo>
                  <a:pt x="883487" y="497916"/>
                </a:lnTo>
                <a:lnTo>
                  <a:pt x="886699" y="502676"/>
                </a:lnTo>
                <a:lnTo>
                  <a:pt x="889883" y="507346"/>
                </a:lnTo>
                <a:lnTo>
                  <a:pt x="893085" y="511984"/>
                </a:lnTo>
                <a:lnTo>
                  <a:pt x="896297" y="516528"/>
                </a:lnTo>
                <a:lnTo>
                  <a:pt x="899499" y="521030"/>
                </a:lnTo>
                <a:lnTo>
                  <a:pt x="902683" y="525466"/>
                </a:lnTo>
                <a:lnTo>
                  <a:pt x="905895" y="529813"/>
                </a:lnTo>
                <a:lnTo>
                  <a:pt x="909097" y="534113"/>
                </a:lnTo>
                <a:lnTo>
                  <a:pt x="912299" y="538320"/>
                </a:lnTo>
                <a:lnTo>
                  <a:pt x="915483" y="542465"/>
                </a:lnTo>
                <a:lnTo>
                  <a:pt x="918695" y="546568"/>
                </a:lnTo>
                <a:lnTo>
                  <a:pt x="921897" y="550578"/>
                </a:lnTo>
                <a:lnTo>
                  <a:pt x="925099" y="554554"/>
                </a:lnTo>
                <a:lnTo>
                  <a:pt x="928292" y="558423"/>
                </a:lnTo>
                <a:lnTo>
                  <a:pt x="931495" y="562236"/>
                </a:lnTo>
                <a:lnTo>
                  <a:pt x="934697" y="565950"/>
                </a:lnTo>
                <a:lnTo>
                  <a:pt x="937899" y="569631"/>
                </a:lnTo>
                <a:lnTo>
                  <a:pt x="941092" y="573200"/>
                </a:lnTo>
                <a:lnTo>
                  <a:pt x="944295" y="576735"/>
                </a:lnTo>
                <a:lnTo>
                  <a:pt x="947497" y="580187"/>
                </a:lnTo>
                <a:lnTo>
                  <a:pt x="950709" y="583610"/>
                </a:lnTo>
                <a:lnTo>
                  <a:pt x="953893" y="586893"/>
                </a:lnTo>
                <a:lnTo>
                  <a:pt x="957095" y="590166"/>
                </a:lnTo>
                <a:lnTo>
                  <a:pt x="960307" y="593312"/>
                </a:lnTo>
                <a:lnTo>
                  <a:pt x="963490" y="596450"/>
                </a:lnTo>
                <a:lnTo>
                  <a:pt x="966693" y="599474"/>
                </a:lnTo>
                <a:lnTo>
                  <a:pt x="969895" y="602452"/>
                </a:lnTo>
                <a:lnTo>
                  <a:pt x="973107" y="605392"/>
                </a:lnTo>
                <a:lnTo>
                  <a:pt x="976290" y="608243"/>
                </a:lnTo>
                <a:lnTo>
                  <a:pt x="979493" y="611015"/>
                </a:lnTo>
                <a:lnTo>
                  <a:pt x="982704" y="613763"/>
                </a:lnTo>
                <a:lnTo>
                  <a:pt x="985911" y="616375"/>
                </a:lnTo>
                <a:lnTo>
                  <a:pt x="989090" y="619001"/>
                </a:lnTo>
                <a:lnTo>
                  <a:pt x="992302" y="621547"/>
                </a:lnTo>
                <a:lnTo>
                  <a:pt x="995509" y="624014"/>
                </a:lnTo>
                <a:lnTo>
                  <a:pt x="998712" y="626420"/>
                </a:lnTo>
                <a:lnTo>
                  <a:pt x="1001900" y="628746"/>
                </a:lnTo>
                <a:lnTo>
                  <a:pt x="1005102" y="631086"/>
                </a:lnTo>
                <a:lnTo>
                  <a:pt x="1008309" y="633290"/>
                </a:lnTo>
                <a:lnTo>
                  <a:pt x="1011512" y="635503"/>
                </a:lnTo>
                <a:lnTo>
                  <a:pt x="1014700" y="637613"/>
                </a:lnTo>
                <a:lnTo>
                  <a:pt x="1017907" y="639733"/>
                </a:lnTo>
                <a:lnTo>
                  <a:pt x="1021109" y="641749"/>
                </a:lnTo>
                <a:lnTo>
                  <a:pt x="1024312" y="643742"/>
                </a:lnTo>
                <a:lnTo>
                  <a:pt x="1027505" y="645674"/>
                </a:lnTo>
                <a:lnTo>
                  <a:pt x="1033909" y="649332"/>
                </a:lnTo>
                <a:lnTo>
                  <a:pt x="1037102" y="651095"/>
                </a:lnTo>
                <a:lnTo>
                  <a:pt x="1040305" y="652849"/>
                </a:lnTo>
                <a:lnTo>
                  <a:pt x="1043507" y="654537"/>
                </a:lnTo>
                <a:lnTo>
                  <a:pt x="1046719" y="656164"/>
                </a:lnTo>
                <a:lnTo>
                  <a:pt x="1049903" y="657759"/>
                </a:lnTo>
                <a:lnTo>
                  <a:pt x="1053105" y="659311"/>
                </a:lnTo>
                <a:lnTo>
                  <a:pt x="1056317" y="660826"/>
                </a:lnTo>
                <a:lnTo>
                  <a:pt x="1059519" y="662303"/>
                </a:lnTo>
                <a:lnTo>
                  <a:pt x="1062703" y="663728"/>
                </a:lnTo>
                <a:lnTo>
                  <a:pt x="1065905" y="665102"/>
                </a:lnTo>
                <a:lnTo>
                  <a:pt x="1069117" y="666458"/>
                </a:lnTo>
                <a:lnTo>
                  <a:pt x="1072319" y="667780"/>
                </a:lnTo>
                <a:lnTo>
                  <a:pt x="1075503" y="669060"/>
                </a:lnTo>
                <a:lnTo>
                  <a:pt x="1078714" y="670308"/>
                </a:lnTo>
                <a:lnTo>
                  <a:pt x="1081917" y="671518"/>
                </a:lnTo>
                <a:lnTo>
                  <a:pt x="1085119" y="672690"/>
                </a:lnTo>
                <a:lnTo>
                  <a:pt x="1088312" y="673844"/>
                </a:lnTo>
                <a:lnTo>
                  <a:pt x="1091515" y="674946"/>
                </a:lnTo>
                <a:lnTo>
                  <a:pt x="1094717" y="676029"/>
                </a:lnTo>
                <a:lnTo>
                  <a:pt x="1097919" y="677065"/>
                </a:lnTo>
                <a:lnTo>
                  <a:pt x="1101112" y="678073"/>
                </a:lnTo>
                <a:lnTo>
                  <a:pt x="1104315" y="679082"/>
                </a:lnTo>
                <a:lnTo>
                  <a:pt x="1107517" y="680034"/>
                </a:lnTo>
                <a:lnTo>
                  <a:pt x="1110729" y="680971"/>
                </a:lnTo>
                <a:lnTo>
                  <a:pt x="1113912" y="681862"/>
                </a:lnTo>
                <a:lnTo>
                  <a:pt x="1117115" y="682744"/>
                </a:lnTo>
                <a:lnTo>
                  <a:pt x="1120317" y="683602"/>
                </a:lnTo>
                <a:lnTo>
                  <a:pt x="1123510" y="684413"/>
                </a:lnTo>
                <a:lnTo>
                  <a:pt x="1126712" y="685220"/>
                </a:lnTo>
                <a:lnTo>
                  <a:pt x="1129915" y="686008"/>
                </a:lnTo>
                <a:lnTo>
                  <a:pt x="1133131" y="686772"/>
                </a:lnTo>
                <a:lnTo>
                  <a:pt x="1136310" y="687485"/>
                </a:lnTo>
                <a:lnTo>
                  <a:pt x="1139512" y="688198"/>
                </a:lnTo>
                <a:lnTo>
                  <a:pt x="1142724" y="688901"/>
                </a:lnTo>
                <a:lnTo>
                  <a:pt x="1145931" y="689572"/>
                </a:lnTo>
                <a:lnTo>
                  <a:pt x="1149110" y="690214"/>
                </a:lnTo>
                <a:lnTo>
                  <a:pt x="1152322" y="690866"/>
                </a:lnTo>
                <a:lnTo>
                  <a:pt x="1155529" y="691485"/>
                </a:lnTo>
                <a:lnTo>
                  <a:pt x="1158731" y="692071"/>
                </a:lnTo>
                <a:lnTo>
                  <a:pt x="1161920" y="692639"/>
                </a:lnTo>
                <a:lnTo>
                  <a:pt x="1165127" y="693206"/>
                </a:lnTo>
                <a:lnTo>
                  <a:pt x="1168329" y="693750"/>
                </a:lnTo>
                <a:lnTo>
                  <a:pt x="1171531" y="694285"/>
                </a:lnTo>
                <a:lnTo>
                  <a:pt x="1174720" y="694777"/>
                </a:lnTo>
                <a:lnTo>
                  <a:pt x="1177927" y="695293"/>
                </a:lnTo>
                <a:lnTo>
                  <a:pt x="1181129" y="695752"/>
                </a:lnTo>
                <a:lnTo>
                  <a:pt x="1184331" y="696226"/>
                </a:lnTo>
                <a:lnTo>
                  <a:pt x="1187524" y="696667"/>
                </a:lnTo>
                <a:lnTo>
                  <a:pt x="1190727" y="697108"/>
                </a:lnTo>
                <a:lnTo>
                  <a:pt x="1193929" y="697525"/>
                </a:lnTo>
                <a:lnTo>
                  <a:pt x="1197122" y="697947"/>
                </a:lnTo>
                <a:lnTo>
                  <a:pt x="1203527" y="698754"/>
                </a:lnTo>
                <a:lnTo>
                  <a:pt x="1206739" y="699101"/>
                </a:lnTo>
                <a:lnTo>
                  <a:pt x="1209922" y="699490"/>
                </a:lnTo>
                <a:lnTo>
                  <a:pt x="1216327" y="700184"/>
                </a:lnTo>
                <a:lnTo>
                  <a:pt x="1219539" y="700517"/>
                </a:lnTo>
                <a:lnTo>
                  <a:pt x="1222722" y="700822"/>
                </a:lnTo>
                <a:lnTo>
                  <a:pt x="1229136" y="701450"/>
                </a:lnTo>
                <a:lnTo>
                  <a:pt x="1232339" y="701722"/>
                </a:lnTo>
                <a:lnTo>
                  <a:pt x="1235522" y="702041"/>
                </a:lnTo>
                <a:lnTo>
                  <a:pt x="1238734" y="702313"/>
                </a:lnTo>
                <a:lnTo>
                  <a:pt x="1245139" y="702824"/>
                </a:lnTo>
                <a:lnTo>
                  <a:pt x="1248332" y="703058"/>
                </a:lnTo>
                <a:lnTo>
                  <a:pt x="1251534" y="703321"/>
                </a:lnTo>
                <a:lnTo>
                  <a:pt x="1254737" y="703551"/>
                </a:lnTo>
                <a:lnTo>
                  <a:pt x="1257939" y="703771"/>
                </a:lnTo>
                <a:lnTo>
                  <a:pt x="1261132" y="703992"/>
                </a:lnTo>
                <a:lnTo>
                  <a:pt x="1264334" y="704212"/>
                </a:lnTo>
                <a:lnTo>
                  <a:pt x="1267537" y="704409"/>
                </a:lnTo>
                <a:lnTo>
                  <a:pt x="1270730" y="704620"/>
                </a:lnTo>
                <a:lnTo>
                  <a:pt x="1273932" y="704822"/>
                </a:lnTo>
                <a:lnTo>
                  <a:pt x="1280337" y="705187"/>
                </a:lnTo>
                <a:lnTo>
                  <a:pt x="1283530" y="705356"/>
                </a:lnTo>
                <a:lnTo>
                  <a:pt x="1286732" y="705534"/>
                </a:lnTo>
                <a:lnTo>
                  <a:pt x="1293151" y="705858"/>
                </a:lnTo>
                <a:lnTo>
                  <a:pt x="1296330" y="706003"/>
                </a:lnTo>
                <a:lnTo>
                  <a:pt x="1302744" y="706299"/>
                </a:lnTo>
                <a:lnTo>
                  <a:pt x="1305951" y="706468"/>
                </a:lnTo>
                <a:lnTo>
                  <a:pt x="1309130" y="706594"/>
                </a:lnTo>
                <a:lnTo>
                  <a:pt x="1312342" y="706740"/>
                </a:lnTo>
                <a:lnTo>
                  <a:pt x="1315549" y="706866"/>
                </a:lnTo>
                <a:lnTo>
                  <a:pt x="1318751" y="706960"/>
                </a:lnTo>
                <a:lnTo>
                  <a:pt x="1321930" y="707105"/>
                </a:lnTo>
                <a:lnTo>
                  <a:pt x="1331551" y="707443"/>
                </a:lnTo>
                <a:lnTo>
                  <a:pt x="1334739" y="707546"/>
                </a:lnTo>
                <a:lnTo>
                  <a:pt x="1337946" y="707654"/>
                </a:lnTo>
                <a:lnTo>
                  <a:pt x="1344351" y="707842"/>
                </a:lnTo>
                <a:lnTo>
                  <a:pt x="1347544" y="707945"/>
                </a:lnTo>
                <a:lnTo>
                  <a:pt x="1350747" y="708020"/>
                </a:lnTo>
                <a:lnTo>
                  <a:pt x="1353949" y="708114"/>
                </a:lnTo>
                <a:lnTo>
                  <a:pt x="1357142" y="708207"/>
                </a:lnTo>
                <a:lnTo>
                  <a:pt x="1363547" y="708386"/>
                </a:lnTo>
                <a:lnTo>
                  <a:pt x="1366749" y="708428"/>
                </a:lnTo>
                <a:lnTo>
                  <a:pt x="1369942" y="708522"/>
                </a:lnTo>
                <a:lnTo>
                  <a:pt x="1373144" y="708606"/>
                </a:lnTo>
                <a:lnTo>
                  <a:pt x="1379558" y="708723"/>
                </a:lnTo>
                <a:lnTo>
                  <a:pt x="1382742" y="708808"/>
                </a:lnTo>
                <a:lnTo>
                  <a:pt x="1392359" y="708976"/>
                </a:lnTo>
                <a:lnTo>
                  <a:pt x="1395542" y="709047"/>
                </a:lnTo>
                <a:lnTo>
                  <a:pt x="1398754" y="709089"/>
                </a:lnTo>
                <a:lnTo>
                  <a:pt x="1401956" y="709164"/>
                </a:lnTo>
                <a:lnTo>
                  <a:pt x="1405159" y="709216"/>
                </a:lnTo>
                <a:lnTo>
                  <a:pt x="1408352" y="709248"/>
                </a:lnTo>
                <a:lnTo>
                  <a:pt x="1414756" y="709361"/>
                </a:lnTo>
                <a:lnTo>
                  <a:pt x="1417959" y="709394"/>
                </a:lnTo>
                <a:lnTo>
                  <a:pt x="1421152" y="709460"/>
                </a:lnTo>
                <a:lnTo>
                  <a:pt x="1427556" y="709530"/>
                </a:lnTo>
                <a:lnTo>
                  <a:pt x="1430749" y="709581"/>
                </a:lnTo>
                <a:lnTo>
                  <a:pt x="1440357" y="709689"/>
                </a:lnTo>
                <a:lnTo>
                  <a:pt x="1443550" y="709732"/>
                </a:lnTo>
                <a:lnTo>
                  <a:pt x="1446752" y="709783"/>
                </a:lnTo>
                <a:lnTo>
                  <a:pt x="1453171" y="709816"/>
                </a:lnTo>
                <a:lnTo>
                  <a:pt x="1456350" y="709877"/>
                </a:lnTo>
                <a:lnTo>
                  <a:pt x="1462768" y="709910"/>
                </a:lnTo>
                <a:lnTo>
                  <a:pt x="1465971" y="709952"/>
                </a:lnTo>
                <a:lnTo>
                  <a:pt x="1469150" y="709980"/>
                </a:lnTo>
                <a:lnTo>
                  <a:pt x="1472352" y="710004"/>
                </a:lnTo>
                <a:lnTo>
                  <a:pt x="1475569" y="710036"/>
                </a:lnTo>
                <a:lnTo>
                  <a:pt x="1478771" y="710055"/>
                </a:lnTo>
                <a:lnTo>
                  <a:pt x="1481950" y="710078"/>
                </a:lnTo>
                <a:lnTo>
                  <a:pt x="1485166" y="710097"/>
                </a:lnTo>
                <a:lnTo>
                  <a:pt x="1488369" y="710130"/>
                </a:lnTo>
                <a:lnTo>
                  <a:pt x="1491571" y="710149"/>
                </a:lnTo>
                <a:lnTo>
                  <a:pt x="1494764" y="710172"/>
                </a:lnTo>
                <a:lnTo>
                  <a:pt x="1497966" y="710200"/>
                </a:lnTo>
                <a:lnTo>
                  <a:pt x="1504371" y="710243"/>
                </a:lnTo>
                <a:lnTo>
                  <a:pt x="1507564" y="710257"/>
                </a:lnTo>
                <a:lnTo>
                  <a:pt x="1510766" y="710275"/>
                </a:lnTo>
                <a:lnTo>
                  <a:pt x="1513969" y="710275"/>
                </a:lnTo>
                <a:lnTo>
                  <a:pt x="1517162" y="710299"/>
                </a:lnTo>
                <a:lnTo>
                  <a:pt x="1520364" y="710327"/>
                </a:lnTo>
                <a:lnTo>
                  <a:pt x="1523566" y="710327"/>
                </a:lnTo>
                <a:lnTo>
                  <a:pt x="1526769" y="710350"/>
                </a:lnTo>
                <a:lnTo>
                  <a:pt x="1529962" y="710369"/>
                </a:lnTo>
                <a:lnTo>
                  <a:pt x="1533164" y="710369"/>
                </a:lnTo>
                <a:lnTo>
                  <a:pt x="1536366" y="710393"/>
                </a:lnTo>
                <a:lnTo>
                  <a:pt x="1539578" y="710393"/>
                </a:lnTo>
                <a:lnTo>
                  <a:pt x="1542762" y="710421"/>
                </a:lnTo>
                <a:lnTo>
                  <a:pt x="1545964" y="710444"/>
                </a:lnTo>
                <a:lnTo>
                  <a:pt x="1549176" y="710444"/>
                </a:lnTo>
                <a:lnTo>
                  <a:pt x="1552378" y="710463"/>
                </a:lnTo>
                <a:lnTo>
                  <a:pt x="1555562" y="710477"/>
                </a:lnTo>
                <a:lnTo>
                  <a:pt x="1558774" y="710477"/>
                </a:lnTo>
                <a:lnTo>
                  <a:pt x="1565178" y="710519"/>
                </a:lnTo>
                <a:lnTo>
                  <a:pt x="1568362" y="710538"/>
                </a:lnTo>
                <a:lnTo>
                  <a:pt x="1577978" y="710538"/>
                </a:lnTo>
                <a:lnTo>
                  <a:pt x="1581171" y="710547"/>
                </a:lnTo>
                <a:lnTo>
                  <a:pt x="1584374" y="710547"/>
                </a:lnTo>
                <a:lnTo>
                  <a:pt x="1587576" y="710571"/>
                </a:lnTo>
                <a:lnTo>
                  <a:pt x="1590769" y="710590"/>
                </a:lnTo>
                <a:lnTo>
                  <a:pt x="1597174" y="710590"/>
                </a:lnTo>
              </a:path>
            </a:pathLst>
          </a:custGeom>
          <a:noFill/>
          <a:ln w="19050" cap="flat">
            <a:solidFill>
              <a:schemeClr val="tx1"/>
            </a:solidFill>
            <a:prstDash val="solid"/>
            <a:miter/>
          </a:ln>
        </p:spPr>
        <p:txBody>
          <a:bodyPr rtlCol="0" anchor="ctr"/>
          <a:lstStyle/>
          <a:p>
            <a:endParaRPr lang="en-AE"/>
          </a:p>
        </p:txBody>
      </p:sp>
      <p:cxnSp>
        <p:nvCxnSpPr>
          <p:cNvPr id="33" name="Straight Connector 32">
            <a:extLst>
              <a:ext uri="{FF2B5EF4-FFF2-40B4-BE49-F238E27FC236}">
                <a16:creationId xmlns:a16="http://schemas.microsoft.com/office/drawing/2014/main" id="{7D7B10A7-71EF-E76D-2997-44B1DEDF2313}"/>
              </a:ext>
            </a:extLst>
          </p:cNvPr>
          <p:cNvCxnSpPr>
            <a:cxnSpLocks/>
          </p:cNvCxnSpPr>
          <p:nvPr/>
        </p:nvCxnSpPr>
        <p:spPr>
          <a:xfrm>
            <a:off x="7570928" y="2798354"/>
            <a:ext cx="144302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2E7CED6-FF15-09F7-1C30-0CD586608048}"/>
              </a:ext>
            </a:extLst>
          </p:cNvPr>
          <p:cNvCxnSpPr>
            <a:cxnSpLocks/>
          </p:cNvCxnSpPr>
          <p:nvPr/>
        </p:nvCxnSpPr>
        <p:spPr>
          <a:xfrm>
            <a:off x="7580938" y="2122490"/>
            <a:ext cx="0" cy="675864"/>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A23E9974-E58C-CEE0-597D-7D6F5E0E1EE0}"/>
              </a:ext>
            </a:extLst>
          </p:cNvPr>
          <p:cNvSpPr txBox="1"/>
          <p:nvPr/>
        </p:nvSpPr>
        <p:spPr>
          <a:xfrm>
            <a:off x="515939" y="1640677"/>
            <a:ext cx="11160124" cy="261610"/>
          </a:xfrm>
          <a:prstGeom prst="rect">
            <a:avLst/>
          </a:prstGeom>
          <a:solidFill>
            <a:srgbClr val="F2F2F2">
              <a:alpha val="69020"/>
            </a:srgbClr>
          </a:solidFill>
        </p:spPr>
        <p:txBody>
          <a:bodyPr wrap="square">
            <a:spAutoFit/>
          </a:bodyPr>
          <a:lstStyle/>
          <a:p>
            <a:pPr algn="ctr"/>
            <a:r>
              <a:rPr lang="en-US" sz="1100" dirty="0">
                <a:solidFill>
                  <a:schemeClr val="tx1">
                    <a:lumMod val="65000"/>
                    <a:lumOff val="35000"/>
                  </a:schemeClr>
                </a:solidFill>
                <a:latin typeface="Arial" panose="020B0604020202020204" pitchFamily="34" charset="0"/>
              </a:rPr>
              <a:t>[</a:t>
            </a:r>
            <a:r>
              <a:rPr lang="en-US" sz="1100" dirty="0">
                <a:solidFill>
                  <a:srgbClr val="2C4A9F"/>
                </a:solidFill>
                <a:latin typeface="Arial" panose="020B0604020202020204" pitchFamily="34" charset="0"/>
              </a:rPr>
              <a:t>Goh19</a:t>
            </a:r>
            <a:r>
              <a:rPr lang="en-US" sz="1100" dirty="0">
                <a:solidFill>
                  <a:schemeClr val="tx1">
                    <a:lumMod val="65000"/>
                    <a:lumOff val="35000"/>
                  </a:schemeClr>
                </a:solidFill>
                <a:latin typeface="Arial" panose="020B0604020202020204" pitchFamily="34" charset="0"/>
              </a:rPr>
              <a:t>] </a:t>
            </a:r>
            <a:r>
              <a:rPr lang="en-US" sz="1100" b="0" i="0" dirty="0">
                <a:solidFill>
                  <a:schemeClr val="tx1">
                    <a:lumMod val="65000"/>
                    <a:lumOff val="35000"/>
                  </a:schemeClr>
                </a:solidFill>
                <a:effectLst/>
                <a:latin typeface="Arial" panose="020B0604020202020204" pitchFamily="34" charset="0"/>
              </a:rPr>
              <a:t>Gohr, Aron</a:t>
            </a:r>
            <a:r>
              <a:rPr lang="en-US" sz="1100" b="0" i="1" dirty="0">
                <a:solidFill>
                  <a:schemeClr val="tx1">
                    <a:lumMod val="65000"/>
                    <a:lumOff val="35000"/>
                  </a:schemeClr>
                </a:solidFill>
                <a:effectLst/>
                <a:latin typeface="Arial" panose="020B0604020202020204" pitchFamily="34" charset="0"/>
              </a:rPr>
              <a:t>. "Improving Attacks on Round-Reduced Speck32/64 using Deep </a:t>
            </a:r>
            <a:r>
              <a:rPr lang="en-US" sz="1100" i="1" dirty="0">
                <a:solidFill>
                  <a:schemeClr val="tx1">
                    <a:lumMod val="65000"/>
                    <a:lumOff val="35000"/>
                  </a:schemeClr>
                </a:solidFill>
                <a:latin typeface="Arial" panose="020B0604020202020204" pitchFamily="34" charset="0"/>
              </a:rPr>
              <a:t>L</a:t>
            </a:r>
            <a:r>
              <a:rPr lang="en-US" sz="1100" b="0" i="1" dirty="0">
                <a:solidFill>
                  <a:schemeClr val="tx1">
                    <a:lumMod val="65000"/>
                    <a:lumOff val="35000"/>
                  </a:schemeClr>
                </a:solidFill>
                <a:effectLst/>
                <a:latin typeface="Arial" panose="020B0604020202020204" pitchFamily="34" charset="0"/>
              </a:rPr>
              <a:t>earning."</a:t>
            </a:r>
            <a:r>
              <a:rPr lang="en-US" sz="1100" b="0" i="0" dirty="0">
                <a:solidFill>
                  <a:schemeClr val="tx1">
                    <a:lumMod val="65000"/>
                    <a:lumOff val="35000"/>
                  </a:schemeClr>
                </a:solidFill>
                <a:effectLst/>
                <a:latin typeface="Arial" panose="020B0604020202020204" pitchFamily="34" charset="0"/>
              </a:rPr>
              <a:t> Advances in Cryptology–CRYPTO 2019</a:t>
            </a:r>
          </a:p>
        </p:txBody>
      </p:sp>
      <p:sp>
        <p:nvSpPr>
          <p:cNvPr id="43" name="Rectangle 42">
            <a:extLst>
              <a:ext uri="{FF2B5EF4-FFF2-40B4-BE49-F238E27FC236}">
                <a16:creationId xmlns:a16="http://schemas.microsoft.com/office/drawing/2014/main" id="{61693FD2-CA70-C003-7797-E941AE4ADF76}"/>
              </a:ext>
            </a:extLst>
          </p:cNvPr>
          <p:cNvSpPr/>
          <p:nvPr/>
        </p:nvSpPr>
        <p:spPr>
          <a:xfrm>
            <a:off x="1819198" y="2013091"/>
            <a:ext cx="1084607" cy="30047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42" name="Graphic 41">
            <a:extLst>
              <a:ext uri="{FF2B5EF4-FFF2-40B4-BE49-F238E27FC236}">
                <a16:creationId xmlns:a16="http://schemas.microsoft.com/office/drawing/2014/main" id="{B3523860-76FE-D46C-BDDB-C2C818C2BE8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939158" y="2120314"/>
            <a:ext cx="647700" cy="114300"/>
          </a:xfrm>
          <a:prstGeom prst="rect">
            <a:avLst/>
          </a:prstGeom>
        </p:spPr>
      </p:pic>
      <p:grpSp>
        <p:nvGrpSpPr>
          <p:cNvPr id="50" name="Group 49">
            <a:extLst>
              <a:ext uri="{FF2B5EF4-FFF2-40B4-BE49-F238E27FC236}">
                <a16:creationId xmlns:a16="http://schemas.microsoft.com/office/drawing/2014/main" id="{A383EAE2-C633-FB67-1FF9-1E3EF78DFE4A}"/>
              </a:ext>
            </a:extLst>
          </p:cNvPr>
          <p:cNvGrpSpPr/>
          <p:nvPr/>
        </p:nvGrpSpPr>
        <p:grpSpPr>
          <a:xfrm>
            <a:off x="1819199" y="2366392"/>
            <a:ext cx="1120121" cy="300471"/>
            <a:chOff x="2422094" y="2892452"/>
            <a:chExt cx="1120121" cy="300471"/>
          </a:xfrm>
        </p:grpSpPr>
        <p:sp>
          <p:nvSpPr>
            <p:cNvPr id="49" name="Rectangle 48">
              <a:extLst>
                <a:ext uri="{FF2B5EF4-FFF2-40B4-BE49-F238E27FC236}">
                  <a16:creationId xmlns:a16="http://schemas.microsoft.com/office/drawing/2014/main" id="{CF7B34B0-3EAB-80D6-7CDE-9C96FBF91F20}"/>
                </a:ext>
              </a:extLst>
            </p:cNvPr>
            <p:cNvSpPr/>
            <p:nvPr/>
          </p:nvSpPr>
          <p:spPr>
            <a:xfrm>
              <a:off x="2422094" y="2892452"/>
              <a:ext cx="1084607" cy="30047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48" name="Group 47">
              <a:extLst>
                <a:ext uri="{FF2B5EF4-FFF2-40B4-BE49-F238E27FC236}">
                  <a16:creationId xmlns:a16="http://schemas.microsoft.com/office/drawing/2014/main" id="{022BB548-805B-B4ED-4699-89BE5DFF28D8}"/>
                </a:ext>
              </a:extLst>
            </p:cNvPr>
            <p:cNvGrpSpPr/>
            <p:nvPr/>
          </p:nvGrpSpPr>
          <p:grpSpPr>
            <a:xfrm>
              <a:off x="2535190" y="2965172"/>
              <a:ext cx="1007025" cy="181741"/>
              <a:chOff x="2535190" y="2965172"/>
              <a:chExt cx="1007025" cy="181741"/>
            </a:xfrm>
          </p:grpSpPr>
          <p:pic>
            <p:nvPicPr>
              <p:cNvPr id="45" name="Graphic 44">
                <a:extLst>
                  <a:ext uri="{FF2B5EF4-FFF2-40B4-BE49-F238E27FC236}">
                    <a16:creationId xmlns:a16="http://schemas.microsoft.com/office/drawing/2014/main" id="{6620AF82-1DCD-2B2E-9CC4-58DF20F5608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535190" y="3000620"/>
                <a:ext cx="552450" cy="104775"/>
              </a:xfrm>
              <a:prstGeom prst="rect">
                <a:avLst/>
              </a:prstGeom>
            </p:spPr>
          </p:pic>
          <p:sp>
            <p:nvSpPr>
              <p:cNvPr id="47" name="Rectangle 46">
                <a:extLst>
                  <a:ext uri="{FF2B5EF4-FFF2-40B4-BE49-F238E27FC236}">
                    <a16:creationId xmlns:a16="http://schemas.microsoft.com/office/drawing/2014/main" id="{D3B8F021-645C-679E-EC70-EAFAD0C6947B}"/>
                  </a:ext>
                </a:extLst>
              </p:cNvPr>
              <p:cNvSpPr/>
              <p:nvPr/>
            </p:nvSpPr>
            <p:spPr>
              <a:xfrm>
                <a:off x="2989765" y="2965172"/>
                <a:ext cx="552450" cy="181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CMU Serif" panose="02000603000000000000" pitchFamily="2" charset="0"/>
                    <a:ea typeface="CMU Serif" panose="02000603000000000000" pitchFamily="2" charset="0"/>
                    <a:cs typeface="CMU Serif" panose="02000603000000000000" pitchFamily="2" charset="0"/>
                  </a:rPr>
                  <a:t>rand</a:t>
                </a:r>
                <a:endParaRPr lang="en-AE" sz="105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p:txBody>
          </p:sp>
        </p:grpSp>
      </p:grpSp>
      <p:pic>
        <p:nvPicPr>
          <p:cNvPr id="54" name="Graphic 53">
            <a:extLst>
              <a:ext uri="{FF2B5EF4-FFF2-40B4-BE49-F238E27FC236}">
                <a16:creationId xmlns:a16="http://schemas.microsoft.com/office/drawing/2014/main" id="{DEE637AE-4503-E13C-F654-5F42661A6E6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667071" y="2187514"/>
            <a:ext cx="733425" cy="314325"/>
          </a:xfrm>
          <a:prstGeom prst="rect">
            <a:avLst/>
          </a:prstGeom>
        </p:spPr>
      </p:pic>
      <p:pic>
        <p:nvPicPr>
          <p:cNvPr id="58" name="Graphic 57">
            <a:extLst>
              <a:ext uri="{FF2B5EF4-FFF2-40B4-BE49-F238E27FC236}">
                <a16:creationId xmlns:a16="http://schemas.microsoft.com/office/drawing/2014/main" id="{79465F07-6819-4193-F6B8-CE53F07C0A2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695825" y="2377145"/>
            <a:ext cx="323850" cy="133350"/>
          </a:xfrm>
          <a:prstGeom prst="rect">
            <a:avLst/>
          </a:prstGeom>
        </p:spPr>
      </p:pic>
      <p:cxnSp>
        <p:nvCxnSpPr>
          <p:cNvPr id="60" name="Straight Arrow Connector 59">
            <a:extLst>
              <a:ext uri="{FF2B5EF4-FFF2-40B4-BE49-F238E27FC236}">
                <a16:creationId xmlns:a16="http://schemas.microsoft.com/office/drawing/2014/main" id="{26AF88DA-27AE-FCC7-50E8-ABA128817794}"/>
              </a:ext>
            </a:extLst>
          </p:cNvPr>
          <p:cNvCxnSpPr>
            <a:cxnSpLocks/>
          </p:cNvCxnSpPr>
          <p:nvPr/>
        </p:nvCxnSpPr>
        <p:spPr>
          <a:xfrm flipV="1">
            <a:off x="4573084" y="2325483"/>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2430ABD1-46CF-6B11-1E28-172E44DCCC41}"/>
              </a:ext>
            </a:extLst>
          </p:cNvPr>
          <p:cNvCxnSpPr>
            <a:cxnSpLocks/>
          </p:cNvCxnSpPr>
          <p:nvPr/>
        </p:nvCxnSpPr>
        <p:spPr>
          <a:xfrm flipV="1">
            <a:off x="6596132" y="2320700"/>
            <a:ext cx="835117" cy="478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0" name="TextBox 79">
                <a:extLst>
                  <a:ext uri="{FF2B5EF4-FFF2-40B4-BE49-F238E27FC236}">
                    <a16:creationId xmlns:a16="http://schemas.microsoft.com/office/drawing/2014/main" id="{C767192C-A285-4ACF-6A6E-4F7F11645361}"/>
                  </a:ext>
                </a:extLst>
              </p:cNvPr>
              <p:cNvSpPr txBox="1"/>
              <p:nvPr/>
            </p:nvSpPr>
            <p:spPr>
              <a:xfrm>
                <a:off x="1413933" y="1951368"/>
                <a:ext cx="458320" cy="369332"/>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en-US" b="1" i="1" smtClean="0">
                          <a:solidFill>
                            <a:srgbClr val="6400FF"/>
                          </a:solidFill>
                          <a:latin typeface="Cambria Math" panose="02040503050406030204" pitchFamily="18" charset="0"/>
                        </a:rPr>
                        <m:t>𝒎</m:t>
                      </m:r>
                    </m:oMath>
                  </m:oMathPara>
                </a14:m>
                <a:endParaRPr lang="en-AE" dirty="0"/>
              </a:p>
            </p:txBody>
          </p:sp>
        </mc:Choice>
        <mc:Fallback xmlns="">
          <p:sp>
            <p:nvSpPr>
              <p:cNvPr id="80" name="TextBox 79">
                <a:extLst>
                  <a:ext uri="{FF2B5EF4-FFF2-40B4-BE49-F238E27FC236}">
                    <a16:creationId xmlns:a16="http://schemas.microsoft.com/office/drawing/2014/main" id="{C767192C-A285-4ACF-6A6E-4F7F11645361}"/>
                  </a:ext>
                </a:extLst>
              </p:cNvPr>
              <p:cNvSpPr txBox="1">
                <a:spLocks noRot="1" noChangeAspect="1" noMove="1" noResize="1" noEditPoints="1" noAdjustHandles="1" noChangeArrowheads="1" noChangeShapeType="1" noTextEdit="1"/>
              </p:cNvSpPr>
              <p:nvPr/>
            </p:nvSpPr>
            <p:spPr>
              <a:xfrm>
                <a:off x="1413933" y="1951368"/>
                <a:ext cx="458320" cy="369332"/>
              </a:xfrm>
              <a:prstGeom prst="rect">
                <a:avLst/>
              </a:prstGeom>
              <a:blipFill>
                <a:blip r:embed="rId14"/>
                <a:stretch>
                  <a:fillRect/>
                </a:stretch>
              </a:blipFill>
            </p:spPr>
            <p:txBody>
              <a:bodyPr/>
              <a:lstStyle/>
              <a:p>
                <a:r>
                  <a:rPr lang="en-AE">
                    <a:noFill/>
                  </a:rPr>
                  <a:t> </a:t>
                </a:r>
              </a:p>
            </p:txBody>
          </p:sp>
        </mc:Fallback>
      </mc:AlternateContent>
      <mc:AlternateContent xmlns:mc="http://schemas.openxmlformats.org/markup-compatibility/2006" xmlns:a14="http://schemas.microsoft.com/office/drawing/2010/main">
        <mc:Choice Requires="a14">
          <p:sp>
            <p:nvSpPr>
              <p:cNvPr id="81" name="TextBox 80">
                <a:extLst>
                  <a:ext uri="{FF2B5EF4-FFF2-40B4-BE49-F238E27FC236}">
                    <a16:creationId xmlns:a16="http://schemas.microsoft.com/office/drawing/2014/main" id="{31E9CC3E-BB32-A6F7-7349-040792259314}"/>
                  </a:ext>
                </a:extLst>
              </p:cNvPr>
              <p:cNvSpPr txBox="1"/>
              <p:nvPr/>
            </p:nvSpPr>
            <p:spPr>
              <a:xfrm>
                <a:off x="2883850" y="1973675"/>
                <a:ext cx="609378" cy="369332"/>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en-US" b="1" i="1" smtClean="0">
                          <a:solidFill>
                            <a:srgbClr val="6400FF"/>
                          </a:solidFill>
                          <a:latin typeface="Cambria Math" panose="02040503050406030204" pitchFamily="18" charset="0"/>
                        </a:rPr>
                        <m:t>𝒏</m:t>
                      </m:r>
                    </m:oMath>
                  </m:oMathPara>
                </a14:m>
                <a:endParaRPr lang="en-AE" dirty="0"/>
              </a:p>
            </p:txBody>
          </p:sp>
        </mc:Choice>
        <mc:Fallback xmlns="">
          <p:sp>
            <p:nvSpPr>
              <p:cNvPr id="81" name="TextBox 80">
                <a:extLst>
                  <a:ext uri="{FF2B5EF4-FFF2-40B4-BE49-F238E27FC236}">
                    <a16:creationId xmlns:a16="http://schemas.microsoft.com/office/drawing/2014/main" id="{31E9CC3E-BB32-A6F7-7349-040792259314}"/>
                  </a:ext>
                </a:extLst>
              </p:cNvPr>
              <p:cNvSpPr txBox="1">
                <a:spLocks noRot="1" noChangeAspect="1" noMove="1" noResize="1" noEditPoints="1" noAdjustHandles="1" noChangeArrowheads="1" noChangeShapeType="1" noTextEdit="1"/>
              </p:cNvSpPr>
              <p:nvPr/>
            </p:nvSpPr>
            <p:spPr>
              <a:xfrm>
                <a:off x="2883850" y="1973675"/>
                <a:ext cx="609378" cy="369332"/>
              </a:xfrm>
              <a:prstGeom prst="rect">
                <a:avLst/>
              </a:prstGeom>
              <a:blipFill>
                <a:blip r:embed="rId15"/>
                <a:stretch>
                  <a:fillRect/>
                </a:stretch>
              </a:blipFill>
            </p:spPr>
            <p:txBody>
              <a:bodyPr/>
              <a:lstStyle/>
              <a:p>
                <a:r>
                  <a:rPr lang="en-AE">
                    <a:noFill/>
                  </a:rPr>
                  <a:t> </a:t>
                </a:r>
              </a:p>
            </p:txBody>
          </p:sp>
        </mc:Fallback>
      </mc:AlternateContent>
      <mc:AlternateContent xmlns:mc="http://schemas.openxmlformats.org/markup-compatibility/2006" xmlns:a14="http://schemas.microsoft.com/office/drawing/2010/main">
        <mc:Choice Requires="a14">
          <p:sp>
            <p:nvSpPr>
              <p:cNvPr id="82" name="Text Placeholder 5">
                <a:extLst>
                  <a:ext uri="{FF2B5EF4-FFF2-40B4-BE49-F238E27FC236}">
                    <a16:creationId xmlns:a16="http://schemas.microsoft.com/office/drawing/2014/main" id="{B0867069-282D-6AE7-FC44-52D767F2761D}"/>
                  </a:ext>
                </a:extLst>
              </p:cNvPr>
              <p:cNvSpPr txBox="1">
                <a:spLocks/>
              </p:cNvSpPr>
              <p:nvPr/>
            </p:nvSpPr>
            <p:spPr>
              <a:xfrm>
                <a:off x="545398" y="3183096"/>
                <a:ext cx="5334701" cy="3131223"/>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spcBef>
                    <a:spcPts val="0"/>
                  </a:spcBef>
                  <a:buFont typeface="Arial" panose="020B0604020202020204" pitchFamily="34" charset="0"/>
                  <a:buChar char="•"/>
                </a:pPr>
                <a:r>
                  <a:rPr lang="en-US" b="1" dirty="0"/>
                  <a:t>Other </a:t>
                </a:r>
                <a:r>
                  <a:rPr lang="en-US" b="1" dirty="0">
                    <a:solidFill>
                      <a:srgbClr val="6400FF"/>
                    </a:solidFill>
                  </a:rPr>
                  <a:t>primitives </a:t>
                </a:r>
                <a:r>
                  <a:rPr lang="en-US" dirty="0"/>
                  <a:t>SPECK32, SIMON32, SPECK64, SIMON64, GIMLI, KATAN, PRESENT, TEA, …</a:t>
                </a:r>
              </a:p>
              <a:p>
                <a:pPr marL="285750" indent="-285750">
                  <a:spcBef>
                    <a:spcPts val="0"/>
                  </a:spcBef>
                  <a:buFont typeface="Arial" panose="020B0604020202020204" pitchFamily="34" charset="0"/>
                  <a:buChar char="•"/>
                </a:pPr>
                <a:r>
                  <a:rPr lang="en-US" b="1" dirty="0"/>
                  <a:t>Other neural network </a:t>
                </a:r>
                <a:r>
                  <a:rPr lang="en-US" b="1" dirty="0">
                    <a:solidFill>
                      <a:srgbClr val="6400FF"/>
                    </a:solidFill>
                  </a:rPr>
                  <a:t>architectures</a:t>
                </a:r>
                <a:r>
                  <a:rPr lang="en-US" b="1" dirty="0"/>
                  <a:t> </a:t>
                </a:r>
              </a:p>
              <a:p>
                <a:pPr marL="285750" indent="-285750">
                  <a:spcBef>
                    <a:spcPts val="0"/>
                  </a:spcBef>
                  <a:buFont typeface="Arial" panose="020B0604020202020204" pitchFamily="34" charset="0"/>
                  <a:buChar char="•"/>
                </a:pPr>
                <a:r>
                  <a:rPr lang="en-US" b="1" dirty="0"/>
                  <a:t>Explainability </a:t>
                </a:r>
              </a:p>
              <a:p>
                <a:pPr marL="285750" indent="-285750">
                  <a:spcBef>
                    <a:spcPts val="0"/>
                  </a:spcBef>
                  <a:buFont typeface="Arial" panose="020B0604020202020204" pitchFamily="34" charset="0"/>
                  <a:buChar char="•"/>
                </a:pPr>
                <a:r>
                  <a:rPr lang="en-US" b="1" dirty="0"/>
                  <a:t>Number of plaintext pairs per sample </a:t>
                </a:r>
                <a14:m>
                  <m:oMath xmlns:m="http://schemas.openxmlformats.org/officeDocument/2006/math">
                    <m:r>
                      <a:rPr lang="en-US" b="1" i="1" dirty="0">
                        <a:solidFill>
                          <a:srgbClr val="6400FF"/>
                        </a:solidFill>
                        <a:latin typeface="Cambria Math" panose="02040503050406030204" pitchFamily="18" charset="0"/>
                      </a:rPr>
                      <m:t>𝒏</m:t>
                    </m:r>
                  </m:oMath>
                </a14:m>
                <a:r>
                  <a:rPr lang="en-US" dirty="0"/>
                  <a:t>: </a:t>
                </a:r>
              </a:p>
              <a:p>
                <a:pPr>
                  <a:spcBef>
                    <a:spcPts val="0"/>
                  </a:spcBef>
                </a:pPr>
                <a14:m>
                  <m:oMathPara xmlns:m="http://schemas.openxmlformats.org/officeDocument/2006/math">
                    <m:oMathParaPr>
                      <m:jc m:val="centerGroup"/>
                    </m:oMathParaPr>
                    <m:oMath xmlns:m="http://schemas.openxmlformats.org/officeDocument/2006/math">
                      <m:sSub>
                        <m:sSubPr>
                          <m:ctrlPr>
                            <a:rPr lang="en-US" i="1" dirty="0">
                              <a:latin typeface="Cambria Math" panose="02040503050406030204" pitchFamily="18" charset="0"/>
                            </a:rPr>
                          </m:ctrlPr>
                        </m:sSubPr>
                        <m:e>
                          <m:r>
                            <a:rPr lang="en-US" dirty="0">
                              <a:latin typeface="Cambria Math" panose="02040503050406030204" pitchFamily="18" charset="0"/>
                            </a:rPr>
                            <m:t>𝐶</m:t>
                          </m:r>
                        </m:e>
                        <m:sub>
                          <m:r>
                            <a:rPr lang="en-US" dirty="0">
                              <a:latin typeface="Cambria Math" panose="02040503050406030204" pitchFamily="18" charset="0"/>
                            </a:rPr>
                            <m:t>0</m:t>
                          </m:r>
                        </m:sub>
                      </m:sSub>
                      <m:r>
                        <a:rPr lang="en-US" b="0" i="1" dirty="0" smtClean="0">
                          <a:latin typeface="Cambria Math" panose="02040503050406030204" pitchFamily="18" charset="0"/>
                        </a:rPr>
                        <m:t>,</m:t>
                      </m:r>
                      <m:sSub>
                        <m:sSubPr>
                          <m:ctrlPr>
                            <a:rPr lang="en-US" b="0" i="1" dirty="0" smtClean="0">
                              <a:latin typeface="Cambria Math" panose="02040503050406030204" pitchFamily="18" charset="0"/>
                            </a:rPr>
                          </m:ctrlPr>
                        </m:sSubPr>
                        <m:e>
                          <m:r>
                            <a:rPr lang="en-US" b="0" i="1" dirty="0" smtClean="0">
                              <a:latin typeface="Cambria Math" panose="02040503050406030204" pitchFamily="18" charset="0"/>
                            </a:rPr>
                            <m:t>𝐶</m:t>
                          </m:r>
                        </m:e>
                        <m:sub>
                          <m:r>
                            <a:rPr lang="en-US" b="0" i="1" dirty="0" smtClean="0">
                              <a:latin typeface="Cambria Math" panose="02040503050406030204" pitchFamily="18" charset="0"/>
                            </a:rPr>
                            <m:t>1</m:t>
                          </m:r>
                        </m:sub>
                      </m:sSub>
                      <m:r>
                        <a:rPr lang="en-US" b="0" i="1" dirty="0" smtClean="0">
                          <a:latin typeface="Cambria Math" panose="02040503050406030204" pitchFamily="18" charset="0"/>
                        </a:rPr>
                        <m:t>, </m:t>
                      </m:r>
                      <m:sSub>
                        <m:sSubPr>
                          <m:ctrlPr>
                            <a:rPr lang="en-US" b="0" i="1" dirty="0" smtClean="0">
                              <a:latin typeface="Cambria Math" panose="02040503050406030204" pitchFamily="18" charset="0"/>
                            </a:rPr>
                          </m:ctrlPr>
                        </m:sSubPr>
                        <m:e>
                          <m:r>
                            <a:rPr lang="en-US" b="0" i="1" dirty="0" smtClean="0">
                              <a:latin typeface="Cambria Math" panose="02040503050406030204" pitchFamily="18" charset="0"/>
                            </a:rPr>
                            <m:t>𝐶</m:t>
                          </m:r>
                        </m:e>
                        <m:sub>
                          <m:r>
                            <a:rPr lang="en-US" b="0" i="1" dirty="0" smtClean="0">
                              <a:latin typeface="Cambria Math" panose="02040503050406030204" pitchFamily="18" charset="0"/>
                            </a:rPr>
                            <m:t>2</m:t>
                          </m:r>
                        </m:sub>
                      </m:sSub>
                      <m:r>
                        <a:rPr lang="en-US" b="0" i="1" dirty="0" smtClean="0">
                          <a:latin typeface="Cambria Math" panose="02040503050406030204" pitchFamily="18" charset="0"/>
                        </a:rPr>
                        <m:t>,…,</m:t>
                      </m:r>
                      <m:sSub>
                        <m:sSubPr>
                          <m:ctrlPr>
                            <a:rPr lang="en-US" b="0" i="1" dirty="0" smtClean="0">
                              <a:latin typeface="Cambria Math" panose="02040503050406030204" pitchFamily="18" charset="0"/>
                            </a:rPr>
                          </m:ctrlPr>
                        </m:sSubPr>
                        <m:e>
                          <m:r>
                            <a:rPr lang="en-US" b="0" i="1" dirty="0" smtClean="0">
                              <a:latin typeface="Cambria Math" panose="02040503050406030204" pitchFamily="18" charset="0"/>
                            </a:rPr>
                            <m:t>𝐶</m:t>
                          </m:r>
                        </m:e>
                        <m:sub>
                          <m:r>
                            <a:rPr lang="en-US" b="0" i="1" dirty="0" smtClean="0">
                              <a:latin typeface="Cambria Math" panose="02040503050406030204" pitchFamily="18" charset="0"/>
                            </a:rPr>
                            <m:t>𝑛</m:t>
                          </m:r>
                          <m:r>
                            <a:rPr lang="en-US" b="0" i="1" dirty="0" smtClean="0">
                              <a:latin typeface="Cambria Math" panose="02040503050406030204" pitchFamily="18" charset="0"/>
                            </a:rPr>
                            <m:t>+1</m:t>
                          </m:r>
                        </m:sub>
                      </m:sSub>
                    </m:oMath>
                  </m:oMathPara>
                </a14:m>
                <a:endParaRPr lang="en-US" dirty="0"/>
              </a:p>
              <a:p>
                <a:pPr>
                  <a:spcBef>
                    <a:spcPts val="0"/>
                  </a:spcBef>
                </a:pPr>
                <a:r>
                  <a:rPr lang="en-US" dirty="0">
                    <a:solidFill>
                      <a:schemeClr val="tx1">
                        <a:lumMod val="65000"/>
                        <a:lumOff val="35000"/>
                      </a:schemeClr>
                    </a:solidFill>
                  </a:rPr>
                  <a:t>[</a:t>
                </a:r>
                <a:r>
                  <a:rPr lang="en-US" dirty="0">
                    <a:solidFill>
                      <a:srgbClr val="2C4A9F"/>
                    </a:solidFill>
                  </a:rPr>
                  <a:t>Goh19</a:t>
                </a:r>
                <a:r>
                  <a:rPr lang="en-US" dirty="0">
                    <a:solidFill>
                      <a:schemeClr val="tx1">
                        <a:lumMod val="65000"/>
                        <a:lumOff val="35000"/>
                      </a:schemeClr>
                    </a:solidFill>
                  </a:rPr>
                  <a:t>] </a:t>
                </a:r>
                <a14:m>
                  <m:oMath xmlns:m="http://schemas.openxmlformats.org/officeDocument/2006/math">
                    <m:r>
                      <a:rPr lang="en-US" i="1">
                        <a:solidFill>
                          <a:schemeClr val="tx1">
                            <a:lumMod val="65000"/>
                            <a:lumOff val="35000"/>
                          </a:schemeClr>
                        </a:solidFill>
                        <a:latin typeface="Cambria Math" panose="02040503050406030204" pitchFamily="18" charset="0"/>
                      </a:rPr>
                      <m:t>𝑛</m:t>
                    </m:r>
                    <m:r>
                      <a:rPr lang="en-US" i="1">
                        <a:solidFill>
                          <a:schemeClr val="tx1">
                            <a:lumMod val="65000"/>
                            <a:lumOff val="35000"/>
                          </a:schemeClr>
                        </a:solidFill>
                        <a:latin typeface="Cambria Math" panose="02040503050406030204" pitchFamily="18" charset="0"/>
                      </a:rPr>
                      <m:t>=2</m:t>
                    </m:r>
                    <m:r>
                      <a:rPr lang="en-US">
                        <a:solidFill>
                          <a:schemeClr val="tx1">
                            <a:lumMod val="65000"/>
                            <a:lumOff val="35000"/>
                          </a:schemeClr>
                        </a:solidFill>
                        <a:latin typeface="Cambria Math" panose="02040503050406030204" pitchFamily="18" charset="0"/>
                      </a:rPr>
                      <m:t>; </m:t>
                    </m:r>
                  </m:oMath>
                </a14:m>
                <a:r>
                  <a:rPr lang="en-US" dirty="0"/>
                  <a:t>[</a:t>
                </a:r>
                <a:r>
                  <a:rPr lang="en-US" dirty="0">
                    <a:solidFill>
                      <a:srgbClr val="2C499F"/>
                    </a:solidFill>
                  </a:rPr>
                  <a:t>BGPT21</a:t>
                </a:r>
                <a:r>
                  <a:rPr lang="en-US" dirty="0"/>
                  <a:t>] </a:t>
                </a:r>
                <a14:m>
                  <m:oMath xmlns:m="http://schemas.openxmlformats.org/officeDocument/2006/math">
                    <m:r>
                      <a:rPr lang="en-US" i="1">
                        <a:latin typeface="Cambria Math" panose="02040503050406030204" pitchFamily="18" charset="0"/>
                      </a:rPr>
                      <m:t>𝑛</m:t>
                    </m:r>
                    <m:r>
                      <a:rPr lang="en-US" i="1">
                        <a:latin typeface="Cambria Math" panose="02040503050406030204" pitchFamily="18" charset="0"/>
                      </a:rPr>
                      <m:t>=20, 100;</m:t>
                    </m:r>
                    <m:r>
                      <a:rPr lang="en-US">
                        <a:latin typeface="Cambria Math" panose="02040503050406030204" pitchFamily="18" charset="0"/>
                      </a:rPr>
                      <m:t> </m:t>
                    </m:r>
                  </m:oMath>
                </a14:m>
                <a:r>
                  <a:rPr lang="en-US" dirty="0"/>
                  <a:t>[</a:t>
                </a:r>
                <a:r>
                  <a:rPr lang="en-US" dirty="0">
                    <a:solidFill>
                      <a:srgbClr val="2C499F"/>
                    </a:solidFill>
                  </a:rPr>
                  <a:t>CSYY22</a:t>
                </a:r>
                <a:r>
                  <a:rPr lang="en-US" dirty="0"/>
                  <a:t>] </a:t>
                </a:r>
                <a14:m>
                  <m:oMath xmlns:m="http://schemas.openxmlformats.org/officeDocument/2006/math">
                    <m:r>
                      <a:rPr lang="en-US" i="1" dirty="0">
                        <a:latin typeface="Cambria Math" panose="02040503050406030204" pitchFamily="18" charset="0"/>
                      </a:rPr>
                      <m:t>𝑛</m:t>
                    </m:r>
                    <m:r>
                      <a:rPr lang="en-US" i="1" dirty="0">
                        <a:latin typeface="Cambria Math" panose="02040503050406030204" pitchFamily="18" charset="0"/>
                      </a:rPr>
                      <m:t>=8;  </m:t>
                    </m:r>
                  </m:oMath>
                </a14:m>
                <a:r>
                  <a:rPr lang="en-US" dirty="0"/>
                  <a:t>[</a:t>
                </a:r>
                <a:r>
                  <a:rPr lang="en-US" dirty="0">
                    <a:solidFill>
                      <a:srgbClr val="2C499F"/>
                    </a:solidFill>
                    <a:latin typeface="Arial"/>
                  </a:rPr>
                  <a:t>HRCF21</a:t>
                </a:r>
                <a:r>
                  <a:rPr lang="en-US" dirty="0"/>
                  <a:t>]</a:t>
                </a:r>
                <a:r>
                  <a:rPr lang="en-US" dirty="0">
                    <a:solidFill>
                      <a:srgbClr val="000000"/>
                    </a:solidFill>
                    <a:latin typeface="Arial"/>
                  </a:rPr>
                  <a:t> </a:t>
                </a:r>
                <a14:m>
                  <m:oMath xmlns:m="http://schemas.openxmlformats.org/officeDocument/2006/math">
                    <m:r>
                      <a:rPr lang="en-US" i="1">
                        <a:latin typeface="Cambria Math" panose="02040503050406030204" pitchFamily="18" charset="0"/>
                      </a:rPr>
                      <m:t>𝑛</m:t>
                    </m:r>
                    <m:r>
                      <a:rPr lang="en-US" i="1">
                        <a:latin typeface="Cambria Math" panose="02040503050406030204" pitchFamily="18" charset="0"/>
                      </a:rPr>
                      <m:t>=64, 128; </m:t>
                    </m:r>
                  </m:oMath>
                </a14:m>
                <a:r>
                  <a:rPr lang="en-US" dirty="0"/>
                  <a:t>[</a:t>
                </a:r>
                <a:r>
                  <a:rPr lang="en-US" dirty="0">
                    <a:solidFill>
                      <a:srgbClr val="2C499F"/>
                    </a:solidFill>
                  </a:rPr>
                  <a:t>LLS+23</a:t>
                </a:r>
                <a:r>
                  <a:rPr lang="en-US" dirty="0"/>
                  <a:t>]</a:t>
                </a:r>
                <a14:m>
                  <m:oMath xmlns:m="http://schemas.openxmlformats.org/officeDocument/2006/math">
                    <m:r>
                      <a:rPr lang="en-US">
                        <a:latin typeface="Cambria Math" panose="02040503050406030204" pitchFamily="18" charset="0"/>
                      </a:rPr>
                      <m:t> </m:t>
                    </m:r>
                    <m:r>
                      <a:rPr lang="en-US" i="1">
                        <a:latin typeface="Cambria Math" panose="02040503050406030204" pitchFamily="18" charset="0"/>
                      </a:rPr>
                      <m:t>𝑛</m:t>
                    </m:r>
                    <m:r>
                      <a:rPr lang="en-US" i="1">
                        <a:latin typeface="Cambria Math" panose="02040503050406030204" pitchFamily="18" charset="0"/>
                      </a:rPr>
                      <m:t>=16</m:t>
                    </m:r>
                  </m:oMath>
                </a14:m>
                <a:endParaRPr lang="en-US" i="1" dirty="0">
                  <a:latin typeface="Cambria Math" panose="02040503050406030204" pitchFamily="18" charset="0"/>
                </a:endParaRPr>
              </a:p>
              <a:p>
                <a:pPr marL="285750" indent="-285750">
                  <a:spcBef>
                    <a:spcPts val="0"/>
                  </a:spcBef>
                  <a:buFont typeface="Arial" panose="020B0604020202020204" pitchFamily="34" charset="0"/>
                  <a:buChar char="•"/>
                </a:pPr>
                <a:r>
                  <a:rPr lang="en-US" b="1" dirty="0"/>
                  <a:t>Number of input differences </a:t>
                </a:r>
                <a14:m>
                  <m:oMath xmlns:m="http://schemas.openxmlformats.org/officeDocument/2006/math">
                    <m:r>
                      <a:rPr lang="en-US" b="1" i="1">
                        <a:solidFill>
                          <a:srgbClr val="6400FF"/>
                        </a:solidFill>
                        <a:latin typeface="Cambria Math" panose="02040503050406030204" pitchFamily="18" charset="0"/>
                      </a:rPr>
                      <m:t>𝒎</m:t>
                    </m:r>
                  </m:oMath>
                </a14:m>
                <a:r>
                  <a:rPr lang="en-US" dirty="0"/>
                  <a:t>: </a:t>
                </a:r>
              </a:p>
              <a:p>
                <a:pPr algn="ctr">
                  <a:spcBef>
                    <a:spcPts val="0"/>
                  </a:spcBef>
                </a:pPr>
                <a14:m>
                  <m:oMath xmlns:m="http://schemas.openxmlformats.org/officeDocument/2006/math">
                    <m:sSub>
                      <m:sSubPr>
                        <m:ctrlPr>
                          <a:rPr lang="en-US" i="1">
                            <a:solidFill>
                              <a:schemeClr val="tx1">
                                <a:lumMod val="65000"/>
                                <a:lumOff val="35000"/>
                              </a:schemeClr>
                            </a:solidFill>
                            <a:latin typeface="Cambria Math" panose="02040503050406030204" pitchFamily="18" charset="0"/>
                          </a:rPr>
                        </m:ctrlPr>
                      </m:sSubPr>
                      <m:e>
                        <m:r>
                          <a:rPr lang="en-US" i="1">
                            <a:solidFill>
                              <a:schemeClr val="tx1">
                                <a:lumMod val="65000"/>
                                <a:lumOff val="35000"/>
                              </a:schemeClr>
                            </a:solidFill>
                            <a:latin typeface="Cambria Math" panose="02040503050406030204" pitchFamily="18" charset="0"/>
                          </a:rPr>
                          <m:t>𝑃</m:t>
                        </m:r>
                      </m:e>
                      <m:sub>
                        <m:r>
                          <a:rPr lang="en-US" i="1">
                            <a:solidFill>
                              <a:schemeClr val="tx1">
                                <a:lumMod val="65000"/>
                                <a:lumOff val="35000"/>
                              </a:schemeClr>
                            </a:solidFill>
                            <a:latin typeface="Cambria Math" panose="02040503050406030204" pitchFamily="18" charset="0"/>
                          </a:rPr>
                          <m:t>0</m:t>
                        </m:r>
                      </m:sub>
                    </m:sSub>
                    <m:r>
                      <a:rPr lang="en-US" i="1">
                        <a:solidFill>
                          <a:schemeClr val="tx1">
                            <a:lumMod val="65000"/>
                            <a:lumOff val="35000"/>
                          </a:schemeClr>
                        </a:solidFill>
                        <a:latin typeface="Cambria Math" panose="02040503050406030204" pitchFamily="18" charset="0"/>
                      </a:rPr>
                      <m:t>⊕</m:t>
                    </m:r>
                    <m:sSub>
                      <m:sSubPr>
                        <m:ctrlPr>
                          <a:rPr lang="en-US" i="1">
                            <a:solidFill>
                              <a:schemeClr val="tx1">
                                <a:lumMod val="65000"/>
                                <a:lumOff val="35000"/>
                              </a:schemeClr>
                            </a:solidFill>
                            <a:latin typeface="Cambria Math" panose="02040503050406030204" pitchFamily="18" charset="0"/>
                          </a:rPr>
                        </m:ctrlPr>
                      </m:sSubPr>
                      <m:e>
                        <m:r>
                          <a:rPr lang="en-US" i="1">
                            <a:solidFill>
                              <a:schemeClr val="tx1">
                                <a:lumMod val="65000"/>
                                <a:lumOff val="35000"/>
                              </a:schemeClr>
                            </a:solidFill>
                            <a:latin typeface="Cambria Math" panose="02040503050406030204" pitchFamily="18" charset="0"/>
                          </a:rPr>
                          <m:t>𝑃</m:t>
                        </m:r>
                      </m:e>
                      <m:sub>
                        <m:r>
                          <a:rPr lang="en-US" i="1">
                            <a:solidFill>
                              <a:schemeClr val="tx1">
                                <a:lumMod val="65000"/>
                                <a:lumOff val="35000"/>
                              </a:schemeClr>
                            </a:solidFill>
                            <a:latin typeface="Cambria Math" panose="02040503050406030204" pitchFamily="18" charset="0"/>
                          </a:rPr>
                          <m:t>1</m:t>
                        </m:r>
                      </m:sub>
                    </m:sSub>
                    <m:r>
                      <a:rPr lang="en-US" i="1">
                        <a:solidFill>
                          <a:schemeClr val="tx1">
                            <a:lumMod val="65000"/>
                            <a:lumOff val="35000"/>
                          </a:schemeClr>
                        </a:solidFill>
                        <a:latin typeface="Cambria Math" panose="02040503050406030204" pitchFamily="18" charset="0"/>
                      </a:rPr>
                      <m:t>=</m:t>
                    </m:r>
                    <m:sSub>
                      <m:sSubPr>
                        <m:ctrlPr>
                          <a:rPr lang="en-US" i="1">
                            <a:solidFill>
                              <a:schemeClr val="tx1">
                                <a:lumMod val="65000"/>
                                <a:lumOff val="35000"/>
                              </a:schemeClr>
                            </a:solidFill>
                            <a:latin typeface="Cambria Math" panose="02040503050406030204" pitchFamily="18" charset="0"/>
                          </a:rPr>
                        </m:ctrlPr>
                      </m:sSubPr>
                      <m:e>
                        <m:r>
                          <a:rPr lang="en-US" i="1">
                            <a:solidFill>
                              <a:schemeClr val="tx1">
                                <a:lumMod val="65000"/>
                                <a:lumOff val="35000"/>
                              </a:schemeClr>
                            </a:solidFill>
                            <a:latin typeface="Cambria Math" panose="02040503050406030204" pitchFamily="18" charset="0"/>
                          </a:rPr>
                          <m:t>𝛿</m:t>
                        </m:r>
                      </m:e>
                      <m:sub>
                        <m:r>
                          <a:rPr lang="en-US" i="1">
                            <a:solidFill>
                              <a:schemeClr val="tx1">
                                <a:lumMod val="65000"/>
                                <a:lumOff val="35000"/>
                              </a:schemeClr>
                            </a:solidFill>
                            <a:latin typeface="Cambria Math" panose="02040503050406030204" pitchFamily="18" charset="0"/>
                          </a:rPr>
                          <m:t>1</m:t>
                        </m:r>
                      </m:sub>
                    </m:sSub>
                    <m:r>
                      <a:rPr lang="en-US">
                        <a:solidFill>
                          <a:schemeClr val="tx1">
                            <a:lumMod val="65000"/>
                            <a:lumOff val="35000"/>
                          </a:schemeClr>
                        </a:solidFill>
                        <a:latin typeface="Cambria Math" panose="02040503050406030204" pitchFamily="18" charset="0"/>
                      </a:rPr>
                      <m:t>        </m:t>
                    </m:r>
                    <m:sSub>
                      <m:sSubPr>
                        <m:ctrlPr>
                          <a:rPr lang="en-US" i="1">
                            <a:solidFill>
                              <a:schemeClr val="tx1">
                                <a:lumMod val="65000"/>
                                <a:lumOff val="35000"/>
                              </a:schemeClr>
                            </a:solidFill>
                            <a:latin typeface="Cambria Math" panose="02040503050406030204" pitchFamily="18" charset="0"/>
                          </a:rPr>
                        </m:ctrlPr>
                      </m:sSubPr>
                      <m:e>
                        <m:r>
                          <a:rPr lang="en-US" i="1">
                            <a:solidFill>
                              <a:schemeClr val="tx1">
                                <a:lumMod val="65000"/>
                                <a:lumOff val="35000"/>
                              </a:schemeClr>
                            </a:solidFill>
                            <a:latin typeface="Cambria Math" panose="02040503050406030204" pitchFamily="18" charset="0"/>
                          </a:rPr>
                          <m:t>𝑃</m:t>
                        </m:r>
                      </m:e>
                      <m:sub>
                        <m:r>
                          <a:rPr lang="en-US" i="1">
                            <a:solidFill>
                              <a:schemeClr val="tx1">
                                <a:lumMod val="65000"/>
                                <a:lumOff val="35000"/>
                              </a:schemeClr>
                            </a:solidFill>
                            <a:latin typeface="Cambria Math" panose="02040503050406030204" pitchFamily="18" charset="0"/>
                          </a:rPr>
                          <m:t>0</m:t>
                        </m:r>
                      </m:sub>
                    </m:sSub>
                    <m:r>
                      <a:rPr lang="en-US" i="1">
                        <a:solidFill>
                          <a:schemeClr val="tx1">
                            <a:lumMod val="65000"/>
                            <a:lumOff val="35000"/>
                          </a:schemeClr>
                        </a:solidFill>
                        <a:latin typeface="Cambria Math" panose="02040503050406030204" pitchFamily="18" charset="0"/>
                      </a:rPr>
                      <m:t>⊕</m:t>
                    </m:r>
                    <m:sSub>
                      <m:sSubPr>
                        <m:ctrlPr>
                          <a:rPr lang="en-US" i="1">
                            <a:solidFill>
                              <a:schemeClr val="tx1">
                                <a:lumMod val="65000"/>
                                <a:lumOff val="35000"/>
                              </a:schemeClr>
                            </a:solidFill>
                            <a:latin typeface="Cambria Math" panose="02040503050406030204" pitchFamily="18" charset="0"/>
                          </a:rPr>
                        </m:ctrlPr>
                      </m:sSubPr>
                      <m:e>
                        <m:r>
                          <a:rPr lang="en-US" i="1">
                            <a:solidFill>
                              <a:schemeClr val="tx1">
                                <a:lumMod val="65000"/>
                                <a:lumOff val="35000"/>
                              </a:schemeClr>
                            </a:solidFill>
                            <a:latin typeface="Cambria Math" panose="02040503050406030204" pitchFamily="18" charset="0"/>
                          </a:rPr>
                          <m:t>𝑃</m:t>
                        </m:r>
                      </m:e>
                      <m:sub>
                        <m:r>
                          <a:rPr lang="en-US" i="1">
                            <a:solidFill>
                              <a:schemeClr val="tx1">
                                <a:lumMod val="65000"/>
                                <a:lumOff val="35000"/>
                              </a:schemeClr>
                            </a:solidFill>
                            <a:latin typeface="Cambria Math" panose="02040503050406030204" pitchFamily="18" charset="0"/>
                          </a:rPr>
                          <m:t>2</m:t>
                        </m:r>
                      </m:sub>
                    </m:sSub>
                    <m:r>
                      <a:rPr lang="en-US" i="1">
                        <a:solidFill>
                          <a:schemeClr val="tx1">
                            <a:lumMod val="65000"/>
                            <a:lumOff val="35000"/>
                          </a:schemeClr>
                        </a:solidFill>
                        <a:latin typeface="Cambria Math" panose="02040503050406030204" pitchFamily="18" charset="0"/>
                      </a:rPr>
                      <m:t>=</m:t>
                    </m:r>
                    <m:sSub>
                      <m:sSubPr>
                        <m:ctrlPr>
                          <a:rPr lang="en-US" i="1">
                            <a:solidFill>
                              <a:schemeClr val="tx1">
                                <a:lumMod val="65000"/>
                                <a:lumOff val="35000"/>
                              </a:schemeClr>
                            </a:solidFill>
                            <a:latin typeface="Cambria Math" panose="02040503050406030204" pitchFamily="18" charset="0"/>
                          </a:rPr>
                        </m:ctrlPr>
                      </m:sSubPr>
                      <m:e>
                        <m:r>
                          <a:rPr lang="en-US" i="1">
                            <a:solidFill>
                              <a:schemeClr val="tx1">
                                <a:lumMod val="65000"/>
                                <a:lumOff val="35000"/>
                              </a:schemeClr>
                            </a:solidFill>
                            <a:latin typeface="Cambria Math" panose="02040503050406030204" pitchFamily="18" charset="0"/>
                          </a:rPr>
                          <m:t>𝛿</m:t>
                        </m:r>
                      </m:e>
                      <m:sub>
                        <m:r>
                          <a:rPr lang="en-US" i="1">
                            <a:solidFill>
                              <a:schemeClr val="tx1">
                                <a:lumMod val="65000"/>
                                <a:lumOff val="35000"/>
                              </a:schemeClr>
                            </a:solidFill>
                            <a:latin typeface="Cambria Math" panose="02040503050406030204" pitchFamily="18" charset="0"/>
                          </a:rPr>
                          <m:t>2</m:t>
                        </m:r>
                      </m:sub>
                    </m:sSub>
                    <m:r>
                      <a:rPr lang="en-US">
                        <a:solidFill>
                          <a:schemeClr val="tx1">
                            <a:lumMod val="65000"/>
                            <a:lumOff val="35000"/>
                          </a:schemeClr>
                        </a:solidFill>
                        <a:latin typeface="Cambria Math" panose="02040503050406030204" pitchFamily="18" charset="0"/>
                      </a:rPr>
                      <m:t>      </m:t>
                    </m:r>
                  </m:oMath>
                </a14:m>
                <a:r>
                  <a:rPr lang="en-US" dirty="0">
                    <a:solidFill>
                      <a:schemeClr val="tx1">
                        <a:lumMod val="65000"/>
                        <a:lumOff val="35000"/>
                      </a:schemeClr>
                    </a:solidFill>
                  </a:rPr>
                  <a:t>…     </a:t>
                </a:r>
                <a14:m>
                  <m:oMath xmlns:m="http://schemas.openxmlformats.org/officeDocument/2006/math">
                    <m:sSub>
                      <m:sSubPr>
                        <m:ctrlPr>
                          <a:rPr lang="en-US" i="1">
                            <a:solidFill>
                              <a:schemeClr val="tx1">
                                <a:lumMod val="65000"/>
                                <a:lumOff val="35000"/>
                              </a:schemeClr>
                            </a:solidFill>
                            <a:latin typeface="Cambria Math" panose="02040503050406030204" pitchFamily="18" charset="0"/>
                          </a:rPr>
                        </m:ctrlPr>
                      </m:sSubPr>
                      <m:e>
                        <m:r>
                          <a:rPr lang="en-US" i="1">
                            <a:solidFill>
                              <a:schemeClr val="tx1">
                                <a:lumMod val="65000"/>
                                <a:lumOff val="35000"/>
                              </a:schemeClr>
                            </a:solidFill>
                            <a:latin typeface="Cambria Math" panose="02040503050406030204" pitchFamily="18" charset="0"/>
                          </a:rPr>
                          <m:t>𝑃</m:t>
                        </m:r>
                      </m:e>
                      <m:sub>
                        <m:r>
                          <a:rPr lang="en-US" i="1">
                            <a:solidFill>
                              <a:schemeClr val="tx1">
                                <a:lumMod val="65000"/>
                                <a:lumOff val="35000"/>
                              </a:schemeClr>
                            </a:solidFill>
                            <a:latin typeface="Cambria Math" panose="02040503050406030204" pitchFamily="18" charset="0"/>
                          </a:rPr>
                          <m:t>0</m:t>
                        </m:r>
                      </m:sub>
                    </m:sSub>
                    <m:r>
                      <a:rPr lang="en-US" i="1">
                        <a:solidFill>
                          <a:schemeClr val="tx1">
                            <a:lumMod val="65000"/>
                            <a:lumOff val="35000"/>
                          </a:schemeClr>
                        </a:solidFill>
                        <a:latin typeface="Cambria Math" panose="02040503050406030204" pitchFamily="18" charset="0"/>
                      </a:rPr>
                      <m:t>⊕</m:t>
                    </m:r>
                    <m:sSub>
                      <m:sSubPr>
                        <m:ctrlPr>
                          <a:rPr lang="en-US" i="1">
                            <a:solidFill>
                              <a:schemeClr val="tx1">
                                <a:lumMod val="65000"/>
                                <a:lumOff val="35000"/>
                              </a:schemeClr>
                            </a:solidFill>
                            <a:latin typeface="Cambria Math" panose="02040503050406030204" pitchFamily="18" charset="0"/>
                          </a:rPr>
                        </m:ctrlPr>
                      </m:sSubPr>
                      <m:e>
                        <m:r>
                          <a:rPr lang="en-US" i="1">
                            <a:solidFill>
                              <a:schemeClr val="tx1">
                                <a:lumMod val="65000"/>
                                <a:lumOff val="35000"/>
                              </a:schemeClr>
                            </a:solidFill>
                            <a:latin typeface="Cambria Math" panose="02040503050406030204" pitchFamily="18" charset="0"/>
                          </a:rPr>
                          <m:t>𝑃</m:t>
                        </m:r>
                      </m:e>
                      <m:sub>
                        <m:r>
                          <a:rPr lang="en-US" i="1">
                            <a:solidFill>
                              <a:srgbClr val="6400FF"/>
                            </a:solidFill>
                            <a:latin typeface="Cambria Math" panose="02040503050406030204" pitchFamily="18" charset="0"/>
                          </a:rPr>
                          <m:t>𝑚</m:t>
                        </m:r>
                      </m:sub>
                    </m:sSub>
                    <m:r>
                      <a:rPr lang="en-US" i="1">
                        <a:solidFill>
                          <a:schemeClr val="tx1">
                            <a:lumMod val="65000"/>
                            <a:lumOff val="35000"/>
                          </a:schemeClr>
                        </a:solidFill>
                        <a:latin typeface="Cambria Math" panose="02040503050406030204" pitchFamily="18" charset="0"/>
                      </a:rPr>
                      <m:t>=</m:t>
                    </m:r>
                    <m:sSub>
                      <m:sSubPr>
                        <m:ctrlPr>
                          <a:rPr lang="en-US" i="1">
                            <a:solidFill>
                              <a:schemeClr val="tx1">
                                <a:lumMod val="65000"/>
                                <a:lumOff val="35000"/>
                              </a:schemeClr>
                            </a:solidFill>
                            <a:latin typeface="Cambria Math" panose="02040503050406030204" pitchFamily="18" charset="0"/>
                          </a:rPr>
                        </m:ctrlPr>
                      </m:sSubPr>
                      <m:e>
                        <m:r>
                          <a:rPr lang="en-US" i="1">
                            <a:solidFill>
                              <a:schemeClr val="tx1">
                                <a:lumMod val="65000"/>
                                <a:lumOff val="35000"/>
                              </a:schemeClr>
                            </a:solidFill>
                            <a:latin typeface="Cambria Math" panose="02040503050406030204" pitchFamily="18" charset="0"/>
                          </a:rPr>
                          <m:t>𝛿</m:t>
                        </m:r>
                      </m:e>
                      <m:sub>
                        <m:r>
                          <a:rPr lang="en-US" i="1">
                            <a:solidFill>
                              <a:srgbClr val="6400FF"/>
                            </a:solidFill>
                            <a:latin typeface="Cambria Math" panose="02040503050406030204" pitchFamily="18" charset="0"/>
                          </a:rPr>
                          <m:t>𝑚</m:t>
                        </m:r>
                      </m:sub>
                    </m:sSub>
                  </m:oMath>
                </a14:m>
                <a:r>
                  <a:rPr lang="en-US" dirty="0"/>
                  <a:t> </a:t>
                </a:r>
                <a:endParaRPr lang="en-US" dirty="0">
                  <a:solidFill>
                    <a:schemeClr val="tx1">
                      <a:lumMod val="65000"/>
                      <a:lumOff val="35000"/>
                    </a:schemeClr>
                  </a:solidFill>
                </a:endParaRPr>
              </a:p>
              <a:p>
                <a:pPr>
                  <a:spcBef>
                    <a:spcPts val="0"/>
                  </a:spcBef>
                </a:pPr>
                <a:r>
                  <a:rPr lang="en-US" dirty="0"/>
                  <a:t>[</a:t>
                </a:r>
                <a:r>
                  <a:rPr lang="en-US" dirty="0">
                    <a:solidFill>
                      <a:srgbClr val="2C4A9F"/>
                    </a:solidFill>
                  </a:rPr>
                  <a:t>Goh19</a:t>
                </a:r>
                <a:r>
                  <a:rPr lang="en-US" dirty="0"/>
                  <a:t>]</a:t>
                </a:r>
                <a:r>
                  <a:rPr lang="en-US" dirty="0">
                    <a:solidFill>
                      <a:schemeClr val="tx1">
                        <a:lumMod val="65000"/>
                        <a:lumOff val="35000"/>
                      </a:schemeClr>
                    </a:solidFill>
                  </a:rPr>
                  <a:t> </a:t>
                </a:r>
                <a14:m>
                  <m:oMath xmlns:m="http://schemas.openxmlformats.org/officeDocument/2006/math">
                    <m:r>
                      <a:rPr lang="en-US" i="1">
                        <a:solidFill>
                          <a:schemeClr val="tx1">
                            <a:lumMod val="65000"/>
                            <a:lumOff val="35000"/>
                          </a:schemeClr>
                        </a:solidFill>
                        <a:latin typeface="Cambria Math" panose="02040503050406030204" pitchFamily="18" charset="0"/>
                      </a:rPr>
                      <m:t>𝑚</m:t>
                    </m:r>
                    <m:r>
                      <a:rPr lang="en-US" i="1">
                        <a:solidFill>
                          <a:schemeClr val="tx1">
                            <a:lumMod val="65000"/>
                            <a:lumOff val="35000"/>
                          </a:schemeClr>
                        </a:solidFill>
                        <a:latin typeface="Cambria Math" panose="02040503050406030204" pitchFamily="18" charset="0"/>
                      </a:rPr>
                      <m:t>=1</m:t>
                    </m:r>
                    <m:r>
                      <a:rPr lang="en-US">
                        <a:solidFill>
                          <a:schemeClr val="tx1">
                            <a:lumMod val="65000"/>
                            <a:lumOff val="35000"/>
                          </a:schemeClr>
                        </a:solidFill>
                        <a:latin typeface="Cambria Math" panose="02040503050406030204" pitchFamily="18" charset="0"/>
                      </a:rPr>
                      <m:t>; </m:t>
                    </m:r>
                  </m:oMath>
                </a14:m>
                <a:r>
                  <a:rPr lang="en-US" dirty="0"/>
                  <a:t>Baksi et al. [</a:t>
                </a:r>
                <a:r>
                  <a:rPr lang="en-US" dirty="0">
                    <a:solidFill>
                      <a:srgbClr val="2C499F"/>
                    </a:solidFill>
                  </a:rPr>
                  <a:t>BBCD21</a:t>
                </a:r>
                <a:r>
                  <a:rPr lang="en-US" dirty="0"/>
                  <a:t>] </a:t>
                </a:r>
                <a14:m>
                  <m:oMath xmlns:m="http://schemas.openxmlformats.org/officeDocument/2006/math">
                    <m:r>
                      <a:rPr lang="en-US" i="1">
                        <a:latin typeface="Cambria Math" panose="02040503050406030204" pitchFamily="18" charset="0"/>
                      </a:rPr>
                      <m:t>𝑚</m:t>
                    </m:r>
                    <m:r>
                      <a:rPr lang="en-US" i="1">
                        <a:latin typeface="Cambria Math" panose="02040503050406030204" pitchFamily="18" charset="0"/>
                      </a:rPr>
                      <m:t>=2</m:t>
                    </m:r>
                  </m:oMath>
                </a14:m>
                <a:r>
                  <a:rPr lang="en-US" dirty="0"/>
                  <a:t>;</a:t>
                </a:r>
              </a:p>
              <a:p>
                <a:pPr>
                  <a:spcBef>
                    <a:spcPts val="0"/>
                  </a:spcBef>
                </a:pPr>
                <a:r>
                  <a:rPr lang="en-US" dirty="0"/>
                  <a:t>Su et al. [</a:t>
                </a:r>
                <a:r>
                  <a:rPr lang="en-US" dirty="0">
                    <a:solidFill>
                      <a:srgbClr val="2C499F"/>
                    </a:solidFill>
                  </a:rPr>
                  <a:t>SZM20</a:t>
                </a:r>
                <a:r>
                  <a:rPr lang="en-US" dirty="0"/>
                  <a:t>] introduce </a:t>
                </a:r>
                <a:r>
                  <a:rPr lang="en-US" dirty="0">
                    <a:solidFill>
                      <a:srgbClr val="6400FF"/>
                    </a:solidFill>
                  </a:rPr>
                  <a:t>polytype</a:t>
                </a:r>
                <a:r>
                  <a:rPr lang="en-US" dirty="0"/>
                  <a:t> distinguisher </a:t>
                </a:r>
                <a14:m>
                  <m:oMath xmlns:m="http://schemas.openxmlformats.org/officeDocument/2006/math">
                    <m:r>
                      <a:rPr lang="en-US" i="1">
                        <a:latin typeface="Cambria Math" panose="02040503050406030204" pitchFamily="18" charset="0"/>
                      </a:rPr>
                      <m:t>𝑚</m:t>
                    </m:r>
                    <m:r>
                      <a:rPr lang="en-US" i="1">
                        <a:latin typeface="Cambria Math" panose="02040503050406030204" pitchFamily="18" charset="0"/>
                      </a:rPr>
                      <m:t>=3</m:t>
                    </m:r>
                  </m:oMath>
                </a14:m>
                <a:endParaRPr lang="en-US" sz="600" dirty="0">
                  <a:solidFill>
                    <a:srgbClr val="6400FF"/>
                  </a:solidFill>
                </a:endParaRPr>
              </a:p>
              <a:p>
                <a:pPr>
                  <a:spcBef>
                    <a:spcPts val="0"/>
                  </a:spcBef>
                </a:pPr>
                <a:endParaRPr lang="en-US" i="1" dirty="0">
                  <a:latin typeface="Cambria Math" panose="02040503050406030204" pitchFamily="18" charset="0"/>
                </a:endParaRPr>
              </a:p>
              <a:p>
                <a:pPr>
                  <a:spcBef>
                    <a:spcPts val="0"/>
                  </a:spcBef>
                </a:pPr>
                <a:endParaRPr lang="en-US" b="1" dirty="0"/>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endParaRPr lang="en-US" b="0" dirty="0"/>
              </a:p>
              <a:p>
                <a:endParaRPr lang="en-US" dirty="0"/>
              </a:p>
            </p:txBody>
          </p:sp>
        </mc:Choice>
        <mc:Fallback xmlns="">
          <p:sp>
            <p:nvSpPr>
              <p:cNvPr id="82" name="Text Placeholder 5">
                <a:extLst>
                  <a:ext uri="{FF2B5EF4-FFF2-40B4-BE49-F238E27FC236}">
                    <a16:creationId xmlns:a16="http://schemas.microsoft.com/office/drawing/2014/main" id="{B0867069-282D-6AE7-FC44-52D767F2761D}"/>
                  </a:ext>
                </a:extLst>
              </p:cNvPr>
              <p:cNvSpPr txBox="1">
                <a:spLocks noRot="1" noChangeAspect="1" noMove="1" noResize="1" noEditPoints="1" noAdjustHandles="1" noChangeArrowheads="1" noChangeShapeType="1" noTextEdit="1"/>
              </p:cNvSpPr>
              <p:nvPr/>
            </p:nvSpPr>
            <p:spPr>
              <a:xfrm>
                <a:off x="545398" y="3183096"/>
                <a:ext cx="5334701" cy="3131223"/>
              </a:xfrm>
              <a:prstGeom prst="rect">
                <a:avLst/>
              </a:prstGeom>
              <a:blipFill>
                <a:blip r:embed="rId16"/>
                <a:stretch>
                  <a:fillRect l="-2055" t="-973" r="-457" b="-2529"/>
                </a:stretch>
              </a:blipFill>
            </p:spPr>
            <p:txBody>
              <a:bodyPr/>
              <a:lstStyle/>
              <a:p>
                <a:r>
                  <a:rPr lang="en-AE">
                    <a:noFill/>
                  </a:rPr>
                  <a:t> </a:t>
                </a:r>
              </a:p>
            </p:txBody>
          </p:sp>
        </mc:Fallback>
      </mc:AlternateContent>
      <mc:AlternateContent xmlns:mc="http://schemas.openxmlformats.org/markup-compatibility/2006" xmlns:a14="http://schemas.microsoft.com/office/drawing/2010/main">
        <mc:Choice Requires="a14">
          <p:sp>
            <p:nvSpPr>
              <p:cNvPr id="86" name="Text Placeholder 5">
                <a:extLst>
                  <a:ext uri="{FF2B5EF4-FFF2-40B4-BE49-F238E27FC236}">
                    <a16:creationId xmlns:a16="http://schemas.microsoft.com/office/drawing/2014/main" id="{8547173F-4D13-3E66-3BBB-91BB94D8FCB4}"/>
                  </a:ext>
                </a:extLst>
              </p:cNvPr>
              <p:cNvSpPr txBox="1">
                <a:spLocks/>
              </p:cNvSpPr>
              <p:nvPr/>
            </p:nvSpPr>
            <p:spPr>
              <a:xfrm>
                <a:off x="6341361" y="3179313"/>
                <a:ext cx="5305242" cy="3131223"/>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spcBef>
                    <a:spcPts val="0"/>
                  </a:spcBef>
                  <a:buFont typeface="Arial" panose="020B0604020202020204" pitchFamily="34" charset="0"/>
                  <a:buChar char="•"/>
                </a:pPr>
                <a:r>
                  <a:rPr lang="en-US" b="1" dirty="0"/>
                  <a:t>Feature engineering type </a:t>
                </a:r>
                <a14:m>
                  <m:oMath xmlns:m="http://schemas.openxmlformats.org/officeDocument/2006/math">
                    <m:r>
                      <a:rPr lang="en-US" b="1" i="1" dirty="0" smtClean="0">
                        <a:solidFill>
                          <a:srgbClr val="6400FF"/>
                        </a:solidFill>
                        <a:latin typeface="Cambria Math" panose="02040503050406030204" pitchFamily="18" charset="0"/>
                      </a:rPr>
                      <m:t>𝑻</m:t>
                    </m:r>
                  </m:oMath>
                </a14:m>
                <a:r>
                  <a:rPr lang="en-US" dirty="0"/>
                  <a:t>: </a:t>
                </a:r>
              </a:p>
              <a:p>
                <a:pPr>
                  <a:spcBef>
                    <a:spcPts val="0"/>
                  </a:spcBef>
                </a:pPr>
                <a14:m>
                  <m:oMathPara xmlns:m="http://schemas.openxmlformats.org/officeDocument/2006/math">
                    <m:oMathParaPr>
                      <m:jc m:val="centerGroup"/>
                    </m:oMathParaPr>
                    <m:oMath xmlns:m="http://schemas.openxmlformats.org/officeDocument/2006/math">
                      <m:sSub>
                        <m:sSubPr>
                          <m:ctrlPr>
                            <a:rPr lang="en-US" b="0" i="1" dirty="0" smtClean="0">
                              <a:latin typeface="Cambria Math" panose="02040503050406030204" pitchFamily="18" charset="0"/>
                            </a:rPr>
                          </m:ctrlPr>
                        </m:sSubPr>
                        <m:e>
                          <m:r>
                            <a:rPr lang="en-US" b="0" i="1" dirty="0" smtClean="0">
                              <a:latin typeface="Cambria Math" panose="02040503050406030204" pitchFamily="18" charset="0"/>
                            </a:rPr>
                            <m:t>𝐶</m:t>
                          </m:r>
                        </m:e>
                        <m:sub>
                          <m:r>
                            <a:rPr lang="en-US" b="0" i="1" dirty="0" smtClean="0">
                              <a:latin typeface="Cambria Math" panose="02040503050406030204" pitchFamily="18" charset="0"/>
                            </a:rPr>
                            <m:t>0</m:t>
                          </m:r>
                        </m:sub>
                      </m:sSub>
                      <m:r>
                        <a:rPr lang="en-US" b="0" i="1" dirty="0" smtClean="0">
                          <a:latin typeface="Cambria Math" panose="02040503050406030204" pitchFamily="18" charset="0"/>
                        </a:rPr>
                        <m:t>|</m:t>
                      </m:r>
                      <m:sSub>
                        <m:sSubPr>
                          <m:ctrlPr>
                            <a:rPr lang="en-US" b="0" i="1" dirty="0" smtClean="0">
                              <a:latin typeface="Cambria Math" panose="02040503050406030204" pitchFamily="18" charset="0"/>
                            </a:rPr>
                          </m:ctrlPr>
                        </m:sSubPr>
                        <m:e>
                          <m:r>
                            <a:rPr lang="en-US" b="0" i="1" dirty="0" smtClean="0">
                              <a:latin typeface="Cambria Math" panose="02040503050406030204" pitchFamily="18" charset="0"/>
                            </a:rPr>
                            <m:t>𝐶</m:t>
                          </m:r>
                        </m:e>
                        <m:sub>
                          <m:r>
                            <a:rPr lang="en-US" b="0" i="1" dirty="0" smtClean="0">
                              <a:latin typeface="Cambria Math" panose="02040503050406030204" pitchFamily="18" charset="0"/>
                            </a:rPr>
                            <m:t>1</m:t>
                          </m:r>
                        </m:sub>
                      </m:sSub>
                      <m:r>
                        <a:rPr lang="en-US" b="0" i="1" dirty="0" smtClean="0">
                          <a:latin typeface="Cambria Math" panose="02040503050406030204" pitchFamily="18" charset="0"/>
                        </a:rPr>
                        <m:t>          </m:t>
                      </m:r>
                      <m:sSub>
                        <m:sSubPr>
                          <m:ctrlPr>
                            <a:rPr lang="en-US" b="0" i="1" dirty="0" smtClean="0">
                              <a:latin typeface="Cambria Math" panose="02040503050406030204" pitchFamily="18" charset="0"/>
                            </a:rPr>
                          </m:ctrlPr>
                        </m:sSubPr>
                        <m:e>
                          <m:r>
                            <a:rPr lang="en-US" b="0" i="1" dirty="0" smtClean="0">
                              <a:latin typeface="Cambria Math" panose="02040503050406030204" pitchFamily="18" charset="0"/>
                            </a:rPr>
                            <m:t>𝐶</m:t>
                          </m:r>
                        </m:e>
                        <m:sub>
                          <m:r>
                            <a:rPr lang="en-US" b="0" i="1" dirty="0" smtClean="0">
                              <a:latin typeface="Cambria Math" panose="02040503050406030204" pitchFamily="18" charset="0"/>
                            </a:rPr>
                            <m:t>0</m:t>
                          </m:r>
                        </m:sub>
                      </m:sSub>
                      <m:r>
                        <a:rPr lang="en-US" b="0" i="1" dirty="0" smtClean="0">
                          <a:latin typeface="Cambria Math" panose="02040503050406030204" pitchFamily="18" charset="0"/>
                        </a:rPr>
                        <m:t>⊕</m:t>
                      </m:r>
                      <m:sSub>
                        <m:sSubPr>
                          <m:ctrlPr>
                            <a:rPr lang="en-US" b="0" i="1" dirty="0" smtClean="0">
                              <a:latin typeface="Cambria Math" panose="02040503050406030204" pitchFamily="18" charset="0"/>
                            </a:rPr>
                          </m:ctrlPr>
                        </m:sSubPr>
                        <m:e>
                          <m:r>
                            <a:rPr lang="en-US" b="0" i="1" dirty="0" smtClean="0">
                              <a:latin typeface="Cambria Math" panose="02040503050406030204" pitchFamily="18" charset="0"/>
                            </a:rPr>
                            <m:t>𝐶</m:t>
                          </m:r>
                        </m:e>
                        <m:sub>
                          <m:r>
                            <a:rPr lang="en-US" b="0" i="1" dirty="0" smtClean="0">
                              <a:latin typeface="Cambria Math" panose="02040503050406030204" pitchFamily="18" charset="0"/>
                            </a:rPr>
                            <m:t>1</m:t>
                          </m:r>
                        </m:sub>
                      </m:sSub>
                      <m:r>
                        <a:rPr lang="en-US" b="0" i="1" dirty="0" smtClean="0">
                          <a:latin typeface="Cambria Math" panose="02040503050406030204" pitchFamily="18" charset="0"/>
                        </a:rPr>
                        <m:t>          </m:t>
                      </m:r>
                      <m:r>
                        <a:rPr lang="en-US" b="0" i="1" dirty="0" smtClean="0">
                          <a:latin typeface="Cambria Math" panose="02040503050406030204" pitchFamily="18" charset="0"/>
                        </a:rPr>
                        <m:t>𝐴𝑑𝑣𝑎𝑛𝑐𝑒𝑑</m:t>
                      </m:r>
                    </m:oMath>
                  </m:oMathPara>
                </a14:m>
                <a:endParaRPr lang="en-US" dirty="0"/>
              </a:p>
              <a:p>
                <a:pPr>
                  <a:spcBef>
                    <a:spcPts val="0"/>
                  </a:spcBef>
                </a:pPr>
                <a14:m>
                  <m:oMath xmlns:m="http://schemas.openxmlformats.org/officeDocument/2006/math">
                    <m:sSub>
                      <m:sSubPr>
                        <m:ctrlPr>
                          <a:rPr lang="en-US" i="1" dirty="0">
                            <a:latin typeface="Cambria Math" panose="02040503050406030204" pitchFamily="18" charset="0"/>
                          </a:rPr>
                        </m:ctrlPr>
                      </m:sSubPr>
                      <m:e>
                        <m:r>
                          <a:rPr lang="en-US" i="1" dirty="0">
                            <a:latin typeface="Cambria Math" panose="02040503050406030204" pitchFamily="18" charset="0"/>
                          </a:rPr>
                          <m:t>𝐶</m:t>
                        </m:r>
                      </m:e>
                      <m:sub>
                        <m:r>
                          <a:rPr lang="en-US" i="1" dirty="0">
                            <a:latin typeface="Cambria Math" panose="02040503050406030204" pitchFamily="18" charset="0"/>
                          </a:rPr>
                          <m:t>0</m:t>
                        </m:r>
                      </m:sub>
                    </m:sSub>
                    <m:r>
                      <a:rPr lang="en-US" i="1" dirty="0">
                        <a:latin typeface="Cambria Math" panose="02040503050406030204" pitchFamily="18" charset="0"/>
                      </a:rPr>
                      <m:t>|</m:t>
                    </m:r>
                    <m:sSub>
                      <m:sSubPr>
                        <m:ctrlPr>
                          <a:rPr lang="en-US" i="1" dirty="0">
                            <a:latin typeface="Cambria Math" panose="02040503050406030204" pitchFamily="18" charset="0"/>
                          </a:rPr>
                        </m:ctrlPr>
                      </m:sSubPr>
                      <m:e>
                        <m:r>
                          <a:rPr lang="en-US" i="1" dirty="0">
                            <a:latin typeface="Cambria Math" panose="02040503050406030204" pitchFamily="18" charset="0"/>
                          </a:rPr>
                          <m:t>𝐶</m:t>
                        </m:r>
                      </m:e>
                      <m:sub>
                        <m:r>
                          <a:rPr lang="en-US" i="1" dirty="0">
                            <a:latin typeface="Cambria Math" panose="02040503050406030204" pitchFamily="18" charset="0"/>
                          </a:rPr>
                          <m:t>1</m:t>
                        </m:r>
                      </m:sub>
                    </m:sSub>
                  </m:oMath>
                </a14:m>
                <a:r>
                  <a:rPr lang="en-US" dirty="0">
                    <a:solidFill>
                      <a:schemeClr val="tx1">
                        <a:lumMod val="65000"/>
                        <a:lumOff val="35000"/>
                      </a:schemeClr>
                    </a:solidFill>
                  </a:rPr>
                  <a:t> [</a:t>
                </a:r>
                <a:r>
                  <a:rPr lang="en-US" dirty="0">
                    <a:solidFill>
                      <a:srgbClr val="2C4A9F"/>
                    </a:solidFill>
                  </a:rPr>
                  <a:t>Goh19</a:t>
                </a:r>
                <a:r>
                  <a:rPr lang="en-US" dirty="0">
                    <a:solidFill>
                      <a:schemeClr val="tx1">
                        <a:lumMod val="65000"/>
                        <a:lumOff val="35000"/>
                      </a:schemeClr>
                    </a:solidFill>
                  </a:rPr>
                  <a:t>]</a:t>
                </a:r>
              </a:p>
              <a:p>
                <a:pPr>
                  <a:spcBef>
                    <a:spcPts val="0"/>
                  </a:spcBef>
                </a:pPr>
                <a14:m>
                  <m:oMath xmlns:m="http://schemas.openxmlformats.org/officeDocument/2006/math">
                    <m:sSub>
                      <m:sSubPr>
                        <m:ctrlPr>
                          <a:rPr lang="en-US" i="1" dirty="0">
                            <a:latin typeface="Cambria Math" panose="02040503050406030204" pitchFamily="18" charset="0"/>
                          </a:rPr>
                        </m:ctrlPr>
                      </m:sSubPr>
                      <m:e>
                        <m:r>
                          <a:rPr lang="en-US" i="1" dirty="0">
                            <a:latin typeface="Cambria Math" panose="02040503050406030204" pitchFamily="18" charset="0"/>
                          </a:rPr>
                          <m:t>𝐶</m:t>
                        </m:r>
                      </m:e>
                      <m:sub>
                        <m:r>
                          <a:rPr lang="en-US" i="1" dirty="0">
                            <a:latin typeface="Cambria Math" panose="02040503050406030204" pitchFamily="18" charset="0"/>
                          </a:rPr>
                          <m:t>0</m:t>
                        </m:r>
                      </m:sub>
                    </m:sSub>
                    <m:r>
                      <a:rPr lang="en-US" i="1" dirty="0">
                        <a:latin typeface="Cambria Math" panose="02040503050406030204" pitchFamily="18" charset="0"/>
                      </a:rPr>
                      <m:t>⊕</m:t>
                    </m:r>
                    <m:sSub>
                      <m:sSubPr>
                        <m:ctrlPr>
                          <a:rPr lang="en-US" i="1" dirty="0">
                            <a:latin typeface="Cambria Math" panose="02040503050406030204" pitchFamily="18" charset="0"/>
                          </a:rPr>
                        </m:ctrlPr>
                      </m:sSubPr>
                      <m:e>
                        <m:r>
                          <a:rPr lang="en-US" i="1" dirty="0">
                            <a:latin typeface="Cambria Math" panose="02040503050406030204" pitchFamily="18" charset="0"/>
                          </a:rPr>
                          <m:t>𝐶</m:t>
                        </m:r>
                      </m:e>
                      <m:sub>
                        <m:r>
                          <a:rPr lang="en-US" i="1" dirty="0">
                            <a:latin typeface="Cambria Math" panose="02040503050406030204" pitchFamily="18" charset="0"/>
                          </a:rPr>
                          <m:t>1</m:t>
                        </m:r>
                      </m:sub>
                    </m:sSub>
                  </m:oMath>
                </a14:m>
                <a:r>
                  <a:rPr lang="en-US" dirty="0"/>
                  <a:t> [</a:t>
                </a:r>
                <a:r>
                  <a:rPr lang="en-US" dirty="0">
                    <a:solidFill>
                      <a:srgbClr val="2C499F"/>
                    </a:solidFill>
                  </a:rPr>
                  <a:t>BBCD21,HRCF21,YK21</a:t>
                </a:r>
                <a:r>
                  <a:rPr lang="en-US" dirty="0"/>
                  <a:t>]</a:t>
                </a:r>
              </a:p>
              <a:p>
                <a:pPr>
                  <a:spcBef>
                    <a:spcPts val="0"/>
                  </a:spcBef>
                </a:pPr>
                <a14:m>
                  <m:oMath xmlns:m="http://schemas.openxmlformats.org/officeDocument/2006/math">
                    <m:r>
                      <a:rPr lang="en-US" b="0" i="1" dirty="0" smtClean="0">
                        <a:latin typeface="Cambria Math" panose="02040503050406030204" pitchFamily="18" charset="0"/>
                      </a:rPr>
                      <m:t>𝐴𝑑𝑣𝑎𝑛𝑐𝑒𝑑</m:t>
                    </m:r>
                  </m:oMath>
                </a14:m>
                <a:r>
                  <a:rPr lang="en-US" dirty="0"/>
                  <a:t> partial decryption [</a:t>
                </a:r>
                <a:r>
                  <a:rPr lang="en-US" dirty="0">
                    <a:solidFill>
                      <a:srgbClr val="2C499F"/>
                    </a:solidFill>
                  </a:rPr>
                  <a:t>BGPT21,BGL+22</a:t>
                </a:r>
                <a:r>
                  <a:rPr lang="en-US" dirty="0"/>
                  <a:t> ];</a:t>
                </a:r>
                <a:r>
                  <a:rPr lang="en-US" dirty="0">
                    <a:solidFill>
                      <a:srgbClr val="2C499F"/>
                    </a:solidFill>
                  </a:rPr>
                  <a:t> </a:t>
                </a:r>
              </a:p>
              <a:p>
                <a:pPr>
                  <a:spcBef>
                    <a:spcPts val="0"/>
                  </a:spcBef>
                </a:pPr>
                <a:r>
                  <a:rPr lang="en-US" dirty="0"/>
                  <a:t>inferred information from two rounds ahead [</a:t>
                </a:r>
                <a:r>
                  <a:rPr lang="en-US" dirty="0">
                    <a:solidFill>
                      <a:srgbClr val="2C499F"/>
                    </a:solidFill>
                  </a:rPr>
                  <a:t>LLS+23</a:t>
                </a:r>
                <a:r>
                  <a:rPr lang="en-US" dirty="0"/>
                  <a:t>]</a:t>
                </a:r>
              </a:p>
              <a:p>
                <a:pPr>
                  <a:spcBef>
                    <a:spcPts val="0"/>
                  </a:spcBef>
                </a:pPr>
                <a:endParaRPr lang="en-US" dirty="0"/>
              </a:p>
              <a:p>
                <a:pPr marL="285750" indent="-285750">
                  <a:spcBef>
                    <a:spcPts val="0"/>
                  </a:spcBef>
                  <a:buFont typeface="Arial" panose="020B0604020202020204" pitchFamily="34" charset="0"/>
                  <a:buChar char="•"/>
                </a:pPr>
                <a:r>
                  <a:rPr lang="en-US" b="1" dirty="0"/>
                  <a:t>Automatization </a:t>
                </a:r>
                <a:r>
                  <a:rPr lang="en-US" dirty="0"/>
                  <a:t>[</a:t>
                </a:r>
                <a:r>
                  <a:rPr lang="en-US" dirty="0">
                    <a:solidFill>
                      <a:srgbClr val="2C499F"/>
                    </a:solidFill>
                  </a:rPr>
                  <a:t>GLN23</a:t>
                </a:r>
                <a:r>
                  <a:rPr lang="en-US" dirty="0"/>
                  <a:t>]</a:t>
                </a:r>
                <a:endParaRPr lang="en-US" b="1" dirty="0"/>
              </a:p>
              <a:p>
                <a:pPr>
                  <a:spcBef>
                    <a:spcPts val="0"/>
                  </a:spcBef>
                </a:pPr>
                <a14:m>
                  <m:oMathPara xmlns:m="http://schemas.openxmlformats.org/officeDocument/2006/math">
                    <m:oMathParaPr>
                      <m:jc m:val="centerGroup"/>
                    </m:oMathParaPr>
                    <m:oMath xmlns:m="http://schemas.openxmlformats.org/officeDocument/2006/math">
                      <m:r>
                        <a:rPr lang="en-US" b="0" i="1" dirty="0" smtClean="0">
                          <a:latin typeface="Cambria Math" panose="02040503050406030204" pitchFamily="18" charset="0"/>
                        </a:rPr>
                        <m:t>𝑁𝑒𝑢𝑟𝑎𝑙</m:t>
                      </m:r>
                      <m:r>
                        <a:rPr lang="en-US" b="0" i="1" dirty="0" smtClean="0">
                          <a:latin typeface="Cambria Math" panose="02040503050406030204" pitchFamily="18" charset="0"/>
                        </a:rPr>
                        <m:t> </m:t>
                      </m:r>
                      <m:r>
                        <a:rPr lang="en-US" b="0" i="1" dirty="0" smtClean="0">
                          <a:latin typeface="Cambria Math" panose="02040503050406030204" pitchFamily="18" charset="0"/>
                        </a:rPr>
                        <m:t>𝑑𝑖𝑠𝑡𝑖𝑛𝑔𝑢𝑖𝑠h𝑒𝑟𝑠</m:t>
                      </m:r>
                      <m:r>
                        <a:rPr lang="en-US" b="0" i="1" dirty="0" smtClean="0">
                          <a:latin typeface="Cambria Math" panose="02040503050406030204" pitchFamily="18" charset="0"/>
                        </a:rPr>
                        <m:t> </m:t>
                      </m:r>
                      <m:r>
                        <a:rPr lang="en-US" b="0" i="1" dirty="0" smtClean="0">
                          <a:latin typeface="Cambria Math" panose="02040503050406030204" pitchFamily="18" charset="0"/>
                        </a:rPr>
                        <m:t>𝑎𝑠</m:t>
                      </m:r>
                      <m:r>
                        <a:rPr lang="en-US" b="0" i="1" dirty="0" smtClean="0">
                          <a:latin typeface="Cambria Math" panose="02040503050406030204" pitchFamily="18" charset="0"/>
                        </a:rPr>
                        <m:t> </m:t>
                      </m:r>
                      <m:r>
                        <a:rPr lang="en-US" b="0" i="1" dirty="0" smtClean="0">
                          <a:latin typeface="Cambria Math" panose="02040503050406030204" pitchFamily="18" charset="0"/>
                        </a:rPr>
                        <m:t>𝑎</m:t>
                      </m:r>
                      <m:r>
                        <a:rPr lang="en-US" b="0" i="1" dirty="0" smtClean="0">
                          <a:latin typeface="Cambria Math" panose="02040503050406030204" pitchFamily="18" charset="0"/>
                        </a:rPr>
                        <m:t> </m:t>
                      </m:r>
                      <m:r>
                        <a:rPr lang="en-US" b="0" i="1" dirty="0" smtClean="0">
                          <a:latin typeface="Cambria Math" panose="02040503050406030204" pitchFamily="18" charset="0"/>
                        </a:rPr>
                        <m:t>𝑡𝑜𝑜𝑙</m:t>
                      </m:r>
                      <m:r>
                        <a:rPr lang="en-US" b="0" i="1" dirty="0" smtClean="0">
                          <a:latin typeface="Cambria Math" panose="02040503050406030204" pitchFamily="18" charset="0"/>
                        </a:rPr>
                        <m:t> </m:t>
                      </m:r>
                      <m:r>
                        <a:rPr lang="en-US" b="0" i="1" dirty="0" smtClean="0">
                          <a:latin typeface="Cambria Math" panose="02040503050406030204" pitchFamily="18" charset="0"/>
                        </a:rPr>
                        <m:t>𝑙𝑖𝑘𝑒</m:t>
                      </m:r>
                      <m:r>
                        <a:rPr lang="en-US" b="0" i="1" dirty="0" smtClean="0">
                          <a:latin typeface="Cambria Math" panose="02040503050406030204" pitchFamily="18" charset="0"/>
                        </a:rPr>
                        <m:t> </m:t>
                      </m:r>
                      <m:r>
                        <a:rPr lang="en-US" b="0" i="1" dirty="0" smtClean="0">
                          <a:latin typeface="Cambria Math" panose="02040503050406030204" pitchFamily="18" charset="0"/>
                        </a:rPr>
                        <m:t>𝑆𝐴𝑇</m:t>
                      </m:r>
                      <m:r>
                        <a:rPr lang="en-US" b="0" i="1" dirty="0" smtClean="0">
                          <a:latin typeface="Cambria Math" panose="02040503050406030204" pitchFamily="18" charset="0"/>
                        </a:rPr>
                        <m:t> </m:t>
                      </m:r>
                      <m:r>
                        <a:rPr lang="en-US" b="0" i="1" dirty="0" smtClean="0">
                          <a:latin typeface="Cambria Math" panose="02040503050406030204" pitchFamily="18" charset="0"/>
                        </a:rPr>
                        <m:t>𝑜𝑟</m:t>
                      </m:r>
                      <m:r>
                        <a:rPr lang="en-US" b="0" i="1" dirty="0" smtClean="0">
                          <a:latin typeface="Cambria Math" panose="02040503050406030204" pitchFamily="18" charset="0"/>
                        </a:rPr>
                        <m:t> </m:t>
                      </m:r>
                      <m:r>
                        <a:rPr lang="en-US" b="0" i="1" dirty="0" smtClean="0">
                          <a:latin typeface="Cambria Math" panose="02040503050406030204" pitchFamily="18" charset="0"/>
                        </a:rPr>
                        <m:t>𝑀𝐼𝐿𝑃</m:t>
                      </m:r>
                      <m:r>
                        <a:rPr lang="en-US" b="0" i="1" dirty="0" smtClean="0">
                          <a:latin typeface="Cambria Math" panose="02040503050406030204" pitchFamily="18" charset="0"/>
                        </a:rPr>
                        <m:t> </m:t>
                      </m:r>
                      <m:r>
                        <a:rPr lang="en-US" b="0" i="1" dirty="0" smtClean="0">
                          <a:latin typeface="Cambria Math" panose="02040503050406030204" pitchFamily="18" charset="0"/>
                        </a:rPr>
                        <m:t>𝑠𝑜𝑙𝑣𝑒𝑟𝑠</m:t>
                      </m:r>
                      <m:r>
                        <a:rPr lang="en-US" b="0" i="1" dirty="0" smtClean="0">
                          <a:latin typeface="Cambria Math" panose="02040503050406030204" pitchFamily="18" charset="0"/>
                        </a:rPr>
                        <m:t> (?)</m:t>
                      </m:r>
                    </m:oMath>
                  </m:oMathPara>
                </a14:m>
                <a:endParaRPr lang="en-US" b="0" i="1" dirty="0">
                  <a:latin typeface="Cambria Math" panose="02040503050406030204" pitchFamily="18" charset="0"/>
                </a:endParaRPr>
              </a:p>
              <a:p>
                <a:pPr>
                  <a:spcBef>
                    <a:spcPts val="0"/>
                  </a:spcBef>
                </a:pPr>
                <a:r>
                  <a:rPr lang="en-US" dirty="0"/>
                  <a:t>Automatization libraries like Tagada [</a:t>
                </a:r>
                <a:r>
                  <a:rPr lang="en-US" dirty="0">
                    <a:solidFill>
                      <a:srgbClr val="2C4A9F"/>
                    </a:solidFill>
                  </a:rPr>
                  <a:t>LDLS21</a:t>
                </a:r>
                <a:r>
                  <a:rPr lang="en-US" dirty="0"/>
                  <a:t>], Cascada </a:t>
                </a:r>
                <a:r>
                  <a:rPr lang="en-US" dirty="0">
                    <a:solidFill>
                      <a:schemeClr val="tx1">
                        <a:lumMod val="65000"/>
                        <a:lumOff val="35000"/>
                      </a:schemeClr>
                    </a:solidFill>
                  </a:rPr>
                  <a:t>[</a:t>
                </a:r>
                <a:r>
                  <a:rPr lang="en-US" dirty="0">
                    <a:solidFill>
                      <a:srgbClr val="2C4A9F"/>
                    </a:solidFill>
                  </a:rPr>
                  <a:t>RR22</a:t>
                </a:r>
                <a:r>
                  <a:rPr lang="en-US" dirty="0">
                    <a:solidFill>
                      <a:schemeClr val="tx1">
                        <a:lumMod val="65000"/>
                        <a:lumOff val="35000"/>
                      </a:schemeClr>
                    </a:solidFill>
                  </a:rPr>
                  <a:t>] </a:t>
                </a:r>
                <a:r>
                  <a:rPr lang="en-US" dirty="0"/>
                  <a:t>or </a:t>
                </a:r>
                <a:r>
                  <a:rPr lang="en-US" dirty="0">
                    <a:solidFill>
                      <a:schemeClr val="tx2"/>
                    </a:solidFill>
                  </a:rPr>
                  <a:t>CLAASP</a:t>
                </a:r>
                <a:r>
                  <a:rPr lang="en-US" dirty="0"/>
                  <a:t>      [</a:t>
                </a:r>
                <a:r>
                  <a:rPr lang="en-US" dirty="0">
                    <a:solidFill>
                      <a:srgbClr val="2C4A9F"/>
                    </a:solidFill>
                  </a:rPr>
                  <a:t>BGG+23</a:t>
                </a:r>
                <a:r>
                  <a:rPr lang="en-US" dirty="0"/>
                  <a:t>]</a:t>
                </a:r>
              </a:p>
              <a:p>
                <a:pPr>
                  <a:spcBef>
                    <a:spcPts val="0"/>
                  </a:spcBef>
                </a:pPr>
                <a14:m>
                  <m:oMathPara xmlns:m="http://schemas.openxmlformats.org/officeDocument/2006/math">
                    <m:oMathParaPr>
                      <m:jc m:val="centerGroup"/>
                    </m:oMathParaPr>
                    <m:oMath xmlns:m="http://schemas.openxmlformats.org/officeDocument/2006/math">
                      <m:r>
                        <a:rPr lang="en-US" b="0" i="1" dirty="0" smtClean="0">
                          <a:latin typeface="Cambria Math" panose="02040503050406030204" pitchFamily="18" charset="0"/>
                        </a:rPr>
                        <m:t> </m:t>
                      </m:r>
                    </m:oMath>
                  </m:oMathPara>
                </a14:m>
                <a:endParaRPr lang="en-US" b="1" dirty="0"/>
              </a:p>
              <a:p>
                <a:pPr>
                  <a:spcBef>
                    <a:spcPts val="0"/>
                  </a:spcBef>
                </a:pPr>
                <a:endParaRPr lang="en-US" sz="1100" dirty="0">
                  <a:solidFill>
                    <a:schemeClr val="tx1">
                      <a:lumMod val="65000"/>
                      <a:lumOff val="35000"/>
                    </a:schemeClr>
                  </a:solidFill>
                </a:endParaRPr>
              </a:p>
              <a:p>
                <a:endParaRPr lang="en-US" b="0" dirty="0"/>
              </a:p>
              <a:p>
                <a:endParaRPr lang="en-US" dirty="0"/>
              </a:p>
            </p:txBody>
          </p:sp>
        </mc:Choice>
        <mc:Fallback xmlns="">
          <p:sp>
            <p:nvSpPr>
              <p:cNvPr id="86" name="Text Placeholder 5">
                <a:extLst>
                  <a:ext uri="{FF2B5EF4-FFF2-40B4-BE49-F238E27FC236}">
                    <a16:creationId xmlns:a16="http://schemas.microsoft.com/office/drawing/2014/main" id="{8547173F-4D13-3E66-3BBB-91BB94D8FCB4}"/>
                  </a:ext>
                </a:extLst>
              </p:cNvPr>
              <p:cNvSpPr txBox="1">
                <a:spLocks noRot="1" noChangeAspect="1" noMove="1" noResize="1" noEditPoints="1" noAdjustHandles="1" noChangeArrowheads="1" noChangeShapeType="1" noTextEdit="1"/>
              </p:cNvSpPr>
              <p:nvPr/>
            </p:nvSpPr>
            <p:spPr>
              <a:xfrm>
                <a:off x="6341361" y="3179313"/>
                <a:ext cx="5305242" cy="3131223"/>
              </a:xfrm>
              <a:prstGeom prst="rect">
                <a:avLst/>
              </a:prstGeom>
              <a:blipFill>
                <a:blip r:embed="rId17"/>
                <a:stretch>
                  <a:fillRect l="-2067" t="-1170" r="-574"/>
                </a:stretch>
              </a:blipFill>
            </p:spPr>
            <p:txBody>
              <a:bodyPr/>
              <a:lstStyle/>
              <a:p>
                <a:r>
                  <a:rPr lang="en-AE">
                    <a:noFill/>
                  </a:rPr>
                  <a:t> </a:t>
                </a:r>
              </a:p>
            </p:txBody>
          </p:sp>
        </mc:Fallback>
      </mc:AlternateContent>
      <mc:AlternateContent xmlns:mc="http://schemas.openxmlformats.org/markup-compatibility/2006" xmlns:a14="http://schemas.microsoft.com/office/drawing/2010/main">
        <mc:Choice Requires="a14">
          <p:sp>
            <p:nvSpPr>
              <p:cNvPr id="88" name="TextBox 87">
                <a:extLst>
                  <a:ext uri="{FF2B5EF4-FFF2-40B4-BE49-F238E27FC236}">
                    <a16:creationId xmlns:a16="http://schemas.microsoft.com/office/drawing/2014/main" id="{3CC19A32-336F-EF07-13EE-58DA055BA744}"/>
                  </a:ext>
                </a:extLst>
              </p:cNvPr>
              <p:cNvSpPr txBox="1"/>
              <p:nvPr/>
            </p:nvSpPr>
            <p:spPr>
              <a:xfrm>
                <a:off x="4573269" y="1985067"/>
                <a:ext cx="560173" cy="369332"/>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en-US" b="1" i="1" dirty="0" smtClean="0">
                          <a:solidFill>
                            <a:srgbClr val="6400FF"/>
                          </a:solidFill>
                          <a:latin typeface="Cambria Math" panose="02040503050406030204" pitchFamily="18" charset="0"/>
                        </a:rPr>
                        <m:t>𝑻</m:t>
                      </m:r>
                    </m:oMath>
                  </m:oMathPara>
                </a14:m>
                <a:endParaRPr lang="en-AE" dirty="0"/>
              </a:p>
            </p:txBody>
          </p:sp>
        </mc:Choice>
        <mc:Fallback xmlns="">
          <p:sp>
            <p:nvSpPr>
              <p:cNvPr id="88" name="TextBox 87">
                <a:extLst>
                  <a:ext uri="{FF2B5EF4-FFF2-40B4-BE49-F238E27FC236}">
                    <a16:creationId xmlns:a16="http://schemas.microsoft.com/office/drawing/2014/main" id="{3CC19A32-336F-EF07-13EE-58DA055BA744}"/>
                  </a:ext>
                </a:extLst>
              </p:cNvPr>
              <p:cNvSpPr txBox="1">
                <a:spLocks noRot="1" noChangeAspect="1" noMove="1" noResize="1" noEditPoints="1" noAdjustHandles="1" noChangeArrowheads="1" noChangeShapeType="1" noTextEdit="1"/>
              </p:cNvSpPr>
              <p:nvPr/>
            </p:nvSpPr>
            <p:spPr>
              <a:xfrm>
                <a:off x="4573269" y="1985067"/>
                <a:ext cx="560173" cy="369332"/>
              </a:xfrm>
              <a:prstGeom prst="rect">
                <a:avLst/>
              </a:prstGeom>
              <a:blipFill>
                <a:blip r:embed="rId18"/>
                <a:stretch>
                  <a:fillRect/>
                </a:stretch>
              </a:blipFill>
            </p:spPr>
            <p:txBody>
              <a:bodyPr/>
              <a:lstStyle/>
              <a:p>
                <a:r>
                  <a:rPr lang="en-AE">
                    <a:noFill/>
                  </a:rPr>
                  <a:t> </a:t>
                </a:r>
              </a:p>
            </p:txBody>
          </p:sp>
        </mc:Fallback>
      </mc:AlternateContent>
      <p:sp>
        <p:nvSpPr>
          <p:cNvPr id="93" name="Rectangle 92">
            <a:extLst>
              <a:ext uri="{FF2B5EF4-FFF2-40B4-BE49-F238E27FC236}">
                <a16:creationId xmlns:a16="http://schemas.microsoft.com/office/drawing/2014/main" id="{31A85E77-2418-59F9-75A1-C787CC6FD886}"/>
              </a:ext>
            </a:extLst>
          </p:cNvPr>
          <p:cNvSpPr/>
          <p:nvPr/>
        </p:nvSpPr>
        <p:spPr>
          <a:xfrm>
            <a:off x="3523782" y="2044748"/>
            <a:ext cx="1029898" cy="595075"/>
          </a:xfrm>
          <a:prstGeom prst="rect">
            <a:avLst/>
          </a:prstGeom>
          <a:noFill/>
          <a:ln>
            <a:solidFill>
              <a:srgbClr val="64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99" name="Rectangle 98">
            <a:extLst>
              <a:ext uri="{FF2B5EF4-FFF2-40B4-BE49-F238E27FC236}">
                <a16:creationId xmlns:a16="http://schemas.microsoft.com/office/drawing/2014/main" id="{C37086C1-395B-F587-B7CB-79899614FECD}"/>
              </a:ext>
            </a:extLst>
          </p:cNvPr>
          <p:cNvSpPr/>
          <p:nvPr/>
        </p:nvSpPr>
        <p:spPr>
          <a:xfrm>
            <a:off x="5133442" y="2049528"/>
            <a:ext cx="1419758" cy="551905"/>
          </a:xfrm>
          <a:prstGeom prst="rect">
            <a:avLst/>
          </a:prstGeom>
          <a:noFill/>
          <a:ln>
            <a:solidFill>
              <a:srgbClr val="64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100" name="Rectangle 99">
            <a:extLst>
              <a:ext uri="{FF2B5EF4-FFF2-40B4-BE49-F238E27FC236}">
                <a16:creationId xmlns:a16="http://schemas.microsoft.com/office/drawing/2014/main" id="{A9E648CA-85A4-1C15-0C11-BFA3FA09B8AD}"/>
              </a:ext>
            </a:extLst>
          </p:cNvPr>
          <p:cNvSpPr/>
          <p:nvPr/>
        </p:nvSpPr>
        <p:spPr>
          <a:xfrm>
            <a:off x="1819198" y="2001579"/>
            <a:ext cx="1079460" cy="310784"/>
          </a:xfrm>
          <a:prstGeom prst="rect">
            <a:avLst/>
          </a:prstGeom>
          <a:noFill/>
          <a:ln>
            <a:solidFill>
              <a:srgbClr val="64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101" name="Rectangle 100">
            <a:extLst>
              <a:ext uri="{FF2B5EF4-FFF2-40B4-BE49-F238E27FC236}">
                <a16:creationId xmlns:a16="http://schemas.microsoft.com/office/drawing/2014/main" id="{F06CC093-2536-C873-20D9-E4B10978EDFE}"/>
              </a:ext>
            </a:extLst>
          </p:cNvPr>
          <p:cNvSpPr/>
          <p:nvPr/>
        </p:nvSpPr>
        <p:spPr>
          <a:xfrm>
            <a:off x="3523782" y="2813019"/>
            <a:ext cx="1029898" cy="166050"/>
          </a:xfrm>
          <a:prstGeom prst="rect">
            <a:avLst/>
          </a:prstGeom>
          <a:noFill/>
          <a:ln>
            <a:solidFill>
              <a:srgbClr val="64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103" name="Rectangle 102">
            <a:extLst>
              <a:ext uri="{FF2B5EF4-FFF2-40B4-BE49-F238E27FC236}">
                <a16:creationId xmlns:a16="http://schemas.microsoft.com/office/drawing/2014/main" id="{72AF8587-85FF-1872-38FE-800FE98B8743}"/>
              </a:ext>
            </a:extLst>
          </p:cNvPr>
          <p:cNvSpPr/>
          <p:nvPr/>
        </p:nvSpPr>
        <p:spPr>
          <a:xfrm>
            <a:off x="528293" y="1947978"/>
            <a:ext cx="11159611" cy="1061921"/>
          </a:xfrm>
          <a:prstGeom prst="rect">
            <a:avLst/>
          </a:prstGeom>
          <a:noFill/>
          <a:ln>
            <a:solidFill>
              <a:srgbClr val="64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Tree>
    <p:extLst>
      <p:ext uri="{BB962C8B-B14F-4D97-AF65-F5344CB8AC3E}">
        <p14:creationId xmlns:p14="http://schemas.microsoft.com/office/powerpoint/2010/main" val="1445155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2">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2">
                                            <p:txEl>
                                              <p:pRg st="1" end="1"/>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2">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2">
                                            <p:txEl>
                                              <p:pRg st="3" end="3"/>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2">
                                            <p:txEl>
                                              <p:pRg st="4" end="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82">
                                            <p:txEl>
                                              <p:pRg st="5" end="5"/>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82">
                                            <p:txEl>
                                              <p:pRg st="6" end="6"/>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82">
                                            <p:txEl>
                                              <p:pRg st="7" end="7"/>
                                            </p:txEl>
                                          </p:spTgt>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82">
                                            <p:txEl>
                                              <p:pRg st="8" end="8"/>
                                            </p:txEl>
                                          </p:spTgt>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2">
                                            <p:txEl>
                                              <p:pRg st="9" end="9"/>
                                            </p:txEl>
                                          </p:spTgt>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00"/>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86">
                                            <p:txEl>
                                              <p:pRg st="0" end="0"/>
                                            </p:txEl>
                                          </p:spTgt>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86">
                                            <p:txEl>
                                              <p:pRg st="1" end="1"/>
                                            </p:txEl>
                                          </p:spTgt>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86">
                                            <p:txEl>
                                              <p:pRg st="2" end="2"/>
                                            </p:txEl>
                                          </p:spTgt>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86">
                                            <p:txEl>
                                              <p:pRg st="3" end="3"/>
                                            </p:txEl>
                                          </p:spTgt>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86">
                                            <p:txEl>
                                              <p:pRg st="4" end="4"/>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8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8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86">
                                            <p:txEl>
                                              <p:pRg st="5" end="5"/>
                                            </p:txEl>
                                          </p:spTgt>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86">
                                            <p:txEl>
                                              <p:pRg st="7" end="7"/>
                                            </p:txEl>
                                          </p:spTgt>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86">
                                            <p:txEl>
                                              <p:pRg st="8" end="8"/>
                                            </p:txEl>
                                          </p:spTgt>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86">
                                            <p:txEl>
                                              <p:pRg st="9" end="9"/>
                                            </p:txEl>
                                          </p:spTgt>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86">
                                            <p:txEl>
                                              <p:pRg st="10" end="10"/>
                                            </p:txEl>
                                          </p:spTgt>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10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89" grpId="0" animBg="1"/>
      <p:bldP spid="84" grpId="0" animBg="1"/>
      <p:bldP spid="80" grpId="0"/>
      <p:bldP spid="81" grpId="0"/>
      <p:bldP spid="88" grpId="0"/>
      <p:bldP spid="93" grpId="0" animBg="1"/>
      <p:bldP spid="99" grpId="0" animBg="1"/>
      <p:bldP spid="100" grpId="0" animBg="1"/>
      <p:bldP spid="101" grpId="0" animBg="1"/>
      <p:bldP spid="10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5A61933-36C3-B349-AA4E-431AA1EE14F3}"/>
              </a:ext>
            </a:extLst>
          </p:cNvPr>
          <p:cNvSpPr>
            <a:spLocks noGrp="1"/>
          </p:cNvSpPr>
          <p:nvPr>
            <p:ph type="sldNum" sz="quarter" idx="10"/>
          </p:nvPr>
        </p:nvSpPr>
        <p:spPr/>
        <p:txBody>
          <a:bodyPr/>
          <a:lstStyle/>
          <a:p>
            <a:fld id="{C8A43965-4643-F643-A67C-D0741259ACA1}" type="slidenum">
              <a:rPr lang="en-GB" smtClean="0"/>
              <a:pPr/>
              <a:t>40</a:t>
            </a:fld>
            <a:endParaRPr lang="en-GB" dirty="0"/>
          </a:p>
        </p:txBody>
      </p:sp>
    </p:spTree>
    <p:extLst>
      <p:ext uri="{BB962C8B-B14F-4D97-AF65-F5344CB8AC3E}">
        <p14:creationId xmlns:p14="http://schemas.microsoft.com/office/powerpoint/2010/main" val="206632746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92F944-3C8F-669D-EDEC-F64A854CCE0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B59B02B1-FED5-B03B-47BA-020BC0EA3714}"/>
              </a:ext>
            </a:extLst>
          </p:cNvPr>
          <p:cNvSpPr>
            <a:spLocks noGrp="1"/>
          </p:cNvSpPr>
          <p:nvPr>
            <p:ph type="title"/>
          </p:nvPr>
        </p:nvSpPr>
        <p:spPr>
          <a:xfrm>
            <a:off x="515795" y="451912"/>
            <a:ext cx="10647505" cy="276565"/>
          </a:xfrm>
        </p:spPr>
        <p:txBody>
          <a:bodyPr/>
          <a:lstStyle/>
          <a:p>
            <a:r>
              <a:rPr lang="en-US" dirty="0"/>
              <a:t>Our Goal: </a:t>
            </a:r>
            <a:r>
              <a:rPr lang="en-US" b="0" u="sng" dirty="0"/>
              <a:t>Auto</a:t>
            </a:r>
            <a:r>
              <a:rPr lang="en-US" b="0" dirty="0"/>
              <a:t>mated Creation of </a:t>
            </a:r>
            <a:r>
              <a:rPr lang="en-US" b="0" u="sng" dirty="0"/>
              <a:t>N</a:t>
            </a:r>
            <a:r>
              <a:rPr lang="en-US" b="0" dirty="0"/>
              <a:t>eural </a:t>
            </a:r>
            <a:r>
              <a:rPr lang="en-US" b="0" u="sng" dirty="0"/>
              <a:t>D</a:t>
            </a:r>
            <a:r>
              <a:rPr lang="en-US" b="0" dirty="0"/>
              <a:t>istinguishers</a:t>
            </a:r>
            <a:r>
              <a:rPr lang="en-US" dirty="0"/>
              <a:t> </a:t>
            </a:r>
            <a:r>
              <a:rPr lang="en-US" b="1" dirty="0">
                <a:solidFill>
                  <a:srgbClr val="6400FF"/>
                </a:solidFill>
              </a:rPr>
              <a:t>AutoND</a:t>
            </a:r>
            <a:r>
              <a:rPr lang="en-US" dirty="0"/>
              <a:t> </a:t>
            </a:r>
            <a:br>
              <a:rPr lang="en-US" dirty="0"/>
            </a:br>
            <a:endParaRPr lang="en-AE" dirty="0"/>
          </a:p>
        </p:txBody>
      </p:sp>
      <p:sp>
        <p:nvSpPr>
          <p:cNvPr id="4" name="Slide Number Placeholder 3">
            <a:extLst>
              <a:ext uri="{FF2B5EF4-FFF2-40B4-BE49-F238E27FC236}">
                <a16:creationId xmlns:a16="http://schemas.microsoft.com/office/drawing/2014/main" id="{F0DD6AB6-A90B-1141-D0EA-FCE2FB7569E5}"/>
              </a:ext>
            </a:extLst>
          </p:cNvPr>
          <p:cNvSpPr>
            <a:spLocks noGrp="1"/>
          </p:cNvSpPr>
          <p:nvPr>
            <p:ph type="sldNum" sz="quarter" idx="4"/>
          </p:nvPr>
        </p:nvSpPr>
        <p:spPr/>
        <p:txBody>
          <a:bodyPr/>
          <a:lstStyle/>
          <a:p>
            <a:fld id="{C8A43965-4643-F643-A67C-D0741259ACA1}" type="slidenum">
              <a:rPr lang="en-GB" smtClean="0"/>
              <a:pPr/>
              <a:t>5</a:t>
            </a:fld>
            <a:endParaRPr lang="en-GB" dirty="0"/>
          </a:p>
        </p:txBody>
      </p:sp>
      <p:sp>
        <p:nvSpPr>
          <p:cNvPr id="2" name="Rectangle 1">
            <a:extLst>
              <a:ext uri="{FF2B5EF4-FFF2-40B4-BE49-F238E27FC236}">
                <a16:creationId xmlns:a16="http://schemas.microsoft.com/office/drawing/2014/main" id="{D1437E02-9D01-3298-29C3-D40D62201F4E}"/>
              </a:ext>
            </a:extLst>
          </p:cNvPr>
          <p:cNvSpPr/>
          <p:nvPr/>
        </p:nvSpPr>
        <p:spPr>
          <a:xfrm>
            <a:off x="515795" y="1948297"/>
            <a:ext cx="11160268" cy="10616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10" name="Rectangle 9">
            <a:extLst>
              <a:ext uri="{FF2B5EF4-FFF2-40B4-BE49-F238E27FC236}">
                <a16:creationId xmlns:a16="http://schemas.microsoft.com/office/drawing/2014/main" id="{266F1DA9-2821-6BF3-6ED7-5A3312FBC19D}"/>
              </a:ext>
            </a:extLst>
          </p:cNvPr>
          <p:cNvSpPr/>
          <p:nvPr/>
        </p:nvSpPr>
        <p:spPr>
          <a:xfrm flipV="1">
            <a:off x="3523782" y="2049528"/>
            <a:ext cx="1022901" cy="59029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62" name="Group 61">
            <a:extLst>
              <a:ext uri="{FF2B5EF4-FFF2-40B4-BE49-F238E27FC236}">
                <a16:creationId xmlns:a16="http://schemas.microsoft.com/office/drawing/2014/main" id="{D7CB6D3D-ECA5-1DC4-9BDA-1ABD5F82387E}"/>
              </a:ext>
            </a:extLst>
          </p:cNvPr>
          <p:cNvGrpSpPr/>
          <p:nvPr/>
        </p:nvGrpSpPr>
        <p:grpSpPr>
          <a:xfrm>
            <a:off x="5139773" y="2044748"/>
            <a:ext cx="1413289" cy="551905"/>
            <a:chOff x="6371673" y="2444798"/>
            <a:chExt cx="1413289" cy="551905"/>
          </a:xfrm>
        </p:grpSpPr>
        <p:sp>
          <p:nvSpPr>
            <p:cNvPr id="3" name="Rectangle 2">
              <a:extLst>
                <a:ext uri="{FF2B5EF4-FFF2-40B4-BE49-F238E27FC236}">
                  <a16:creationId xmlns:a16="http://schemas.microsoft.com/office/drawing/2014/main" id="{C19CA678-6411-76B4-9FDA-8DFEBF6C7B2F}"/>
                </a:ext>
              </a:extLst>
            </p:cNvPr>
            <p:cNvSpPr/>
            <p:nvPr/>
          </p:nvSpPr>
          <p:spPr>
            <a:xfrm>
              <a:off x="6371673" y="2444798"/>
              <a:ext cx="1413289" cy="55190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12" name="Graphic 11">
              <a:extLst>
                <a:ext uri="{FF2B5EF4-FFF2-40B4-BE49-F238E27FC236}">
                  <a16:creationId xmlns:a16="http://schemas.microsoft.com/office/drawing/2014/main" id="{369CF924-2D1F-9A4B-6D04-19F75EDFA0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530629" y="2663601"/>
              <a:ext cx="1095375" cy="114300"/>
            </a:xfrm>
            <a:prstGeom prst="rect">
              <a:avLst/>
            </a:prstGeom>
          </p:spPr>
        </p:pic>
      </p:grpSp>
      <p:sp>
        <p:nvSpPr>
          <p:cNvPr id="17" name="Rectangle 16">
            <a:extLst>
              <a:ext uri="{FF2B5EF4-FFF2-40B4-BE49-F238E27FC236}">
                <a16:creationId xmlns:a16="http://schemas.microsoft.com/office/drawing/2014/main" id="{5F0DA6F6-9618-BA97-B7A0-8D9860D1366A}"/>
              </a:ext>
            </a:extLst>
          </p:cNvPr>
          <p:cNvSpPr/>
          <p:nvPr/>
        </p:nvSpPr>
        <p:spPr>
          <a:xfrm>
            <a:off x="7461734" y="2058715"/>
            <a:ext cx="2418866" cy="86609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18" name="Graphic 10">
            <a:extLst>
              <a:ext uri="{FF2B5EF4-FFF2-40B4-BE49-F238E27FC236}">
                <a16:creationId xmlns:a16="http://schemas.microsoft.com/office/drawing/2014/main" id="{1D92F566-D5DA-6E67-37A7-BC2B4FB5E8DE}"/>
              </a:ext>
            </a:extLst>
          </p:cNvPr>
          <p:cNvGrpSpPr/>
          <p:nvPr/>
        </p:nvGrpSpPr>
        <p:grpSpPr>
          <a:xfrm>
            <a:off x="6673985" y="2403430"/>
            <a:ext cx="651890" cy="156638"/>
            <a:chOff x="8376295" y="2125159"/>
            <a:chExt cx="651890" cy="156638"/>
          </a:xfrm>
          <a:solidFill>
            <a:srgbClr val="000000"/>
          </a:solidFill>
        </p:grpSpPr>
        <p:sp>
          <p:nvSpPr>
            <p:cNvPr id="19" name="Freeform: Shape 18">
              <a:extLst>
                <a:ext uri="{FF2B5EF4-FFF2-40B4-BE49-F238E27FC236}">
                  <a16:creationId xmlns:a16="http://schemas.microsoft.com/office/drawing/2014/main" id="{80C47AFE-01AB-6A1E-AA45-B5A2C81E0E14}"/>
                </a:ext>
              </a:extLst>
            </p:cNvPr>
            <p:cNvSpPr/>
            <p:nvPr/>
          </p:nvSpPr>
          <p:spPr>
            <a:xfrm>
              <a:off x="8376295" y="2174575"/>
              <a:ext cx="90392" cy="86467"/>
            </a:xfrm>
            <a:custGeom>
              <a:avLst/>
              <a:gdLst>
                <a:gd name="connsiteX0" fmla="*/ 88886 w 90392"/>
                <a:gd name="connsiteY0" fmla="*/ 18807 h 86467"/>
                <a:gd name="connsiteX1" fmla="*/ 63835 w 90392"/>
                <a:gd name="connsiteY1" fmla="*/ -386 h 86467"/>
                <a:gd name="connsiteX2" fmla="*/ 22973 w 90392"/>
                <a:gd name="connsiteY2" fmla="*/ -386 h 86467"/>
                <a:gd name="connsiteX3" fmla="*/ 19258 w 90392"/>
                <a:gd name="connsiteY3" fmla="*/ 2138 h 86467"/>
                <a:gd name="connsiteX4" fmla="*/ 22782 w 90392"/>
                <a:gd name="connsiteY4" fmla="*/ 3624 h 86467"/>
                <a:gd name="connsiteX5" fmla="*/ 28307 w 90392"/>
                <a:gd name="connsiteY5" fmla="*/ 3776 h 86467"/>
                <a:gd name="connsiteX6" fmla="*/ 30973 w 90392"/>
                <a:gd name="connsiteY6" fmla="*/ 5862 h 86467"/>
                <a:gd name="connsiteX7" fmla="*/ 30498 w 90392"/>
                <a:gd name="connsiteY7" fmla="*/ 8243 h 86467"/>
                <a:gd name="connsiteX8" fmla="*/ 13543 w 90392"/>
                <a:gd name="connsiteY8" fmla="*/ 76252 h 86467"/>
                <a:gd name="connsiteX9" fmla="*/ 2113 w 90392"/>
                <a:gd name="connsiteY9" fmla="*/ 82205 h 86467"/>
                <a:gd name="connsiteX10" fmla="*/ -1506 w 90392"/>
                <a:gd name="connsiteY10" fmla="*/ 84586 h 86467"/>
                <a:gd name="connsiteX11" fmla="*/ 494 w 90392"/>
                <a:gd name="connsiteY11" fmla="*/ 86082 h 86467"/>
                <a:gd name="connsiteX12" fmla="*/ 16592 w 90392"/>
                <a:gd name="connsiteY12" fmla="*/ 85634 h 86467"/>
                <a:gd name="connsiteX13" fmla="*/ 24592 w 90392"/>
                <a:gd name="connsiteY13" fmla="*/ 85777 h 86467"/>
                <a:gd name="connsiteX14" fmla="*/ 32784 w 90392"/>
                <a:gd name="connsiteY14" fmla="*/ 86082 h 86467"/>
                <a:gd name="connsiteX15" fmla="*/ 35260 w 90392"/>
                <a:gd name="connsiteY15" fmla="*/ 83548 h 86467"/>
                <a:gd name="connsiteX16" fmla="*/ 31831 w 90392"/>
                <a:gd name="connsiteY16" fmla="*/ 82205 h 86467"/>
                <a:gd name="connsiteX17" fmla="*/ 23545 w 90392"/>
                <a:gd name="connsiteY17" fmla="*/ 79824 h 86467"/>
                <a:gd name="connsiteX18" fmla="*/ 24020 w 90392"/>
                <a:gd name="connsiteY18" fmla="*/ 77747 h 86467"/>
                <a:gd name="connsiteX19" fmla="*/ 31831 w 90392"/>
                <a:gd name="connsiteY19" fmla="*/ 46039 h 86467"/>
                <a:gd name="connsiteX20" fmla="*/ 53263 w 90392"/>
                <a:gd name="connsiteY20" fmla="*/ 46039 h 86467"/>
                <a:gd name="connsiteX21" fmla="*/ 88886 w 90392"/>
                <a:gd name="connsiteY21" fmla="*/ 18807 h 86467"/>
                <a:gd name="connsiteX22" fmla="*/ 77075 w 90392"/>
                <a:gd name="connsiteY22" fmla="*/ 15682 h 86467"/>
                <a:gd name="connsiteX23" fmla="*/ 69645 w 90392"/>
                <a:gd name="connsiteY23" fmla="*/ 36076 h 86467"/>
                <a:gd name="connsiteX24" fmla="*/ 50214 w 90392"/>
                <a:gd name="connsiteY24" fmla="*/ 42771 h 86467"/>
                <a:gd name="connsiteX25" fmla="*/ 32307 w 90392"/>
                <a:gd name="connsiteY25" fmla="*/ 42771 h 86467"/>
                <a:gd name="connsiteX26" fmla="*/ 40975 w 90392"/>
                <a:gd name="connsiteY26" fmla="*/ 8386 h 86467"/>
                <a:gd name="connsiteX27" fmla="*/ 47833 w 90392"/>
                <a:gd name="connsiteY27" fmla="*/ 3624 h 86467"/>
                <a:gd name="connsiteX28" fmla="*/ 59834 w 90392"/>
                <a:gd name="connsiteY28" fmla="*/ 3624 h 86467"/>
                <a:gd name="connsiteX29" fmla="*/ 77075 w 90392"/>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92" h="86467">
                  <a:moveTo>
                    <a:pt x="88886" y="18807"/>
                  </a:moveTo>
                  <a:cubicBezTo>
                    <a:pt x="88886" y="8986"/>
                    <a:pt x="80504" y="-386"/>
                    <a:pt x="63835" y="-386"/>
                  </a:cubicBezTo>
                  <a:lnTo>
                    <a:pt x="22973" y="-386"/>
                  </a:lnTo>
                  <a:cubicBezTo>
                    <a:pt x="20591" y="-386"/>
                    <a:pt x="19258" y="-386"/>
                    <a:pt x="19258" y="2138"/>
                  </a:cubicBezTo>
                  <a:cubicBezTo>
                    <a:pt x="19258" y="3624"/>
                    <a:pt x="20305" y="3624"/>
                    <a:pt x="22782" y="3624"/>
                  </a:cubicBezTo>
                  <a:cubicBezTo>
                    <a:pt x="24402" y="3624"/>
                    <a:pt x="26783" y="3776"/>
                    <a:pt x="28307" y="3776"/>
                  </a:cubicBezTo>
                  <a:cubicBezTo>
                    <a:pt x="30212" y="4071"/>
                    <a:pt x="30973" y="4519"/>
                    <a:pt x="30973" y="5862"/>
                  </a:cubicBezTo>
                  <a:cubicBezTo>
                    <a:pt x="30973" y="6310"/>
                    <a:pt x="30973" y="6758"/>
                    <a:pt x="30498" y="8243"/>
                  </a:cubicBezTo>
                  <a:lnTo>
                    <a:pt x="13543" y="76252"/>
                  </a:lnTo>
                  <a:cubicBezTo>
                    <a:pt x="12400" y="81167"/>
                    <a:pt x="12114" y="82205"/>
                    <a:pt x="2113" y="82205"/>
                  </a:cubicBezTo>
                  <a:cubicBezTo>
                    <a:pt x="-77" y="82205"/>
                    <a:pt x="-1506" y="82205"/>
                    <a:pt x="-1506" y="84586"/>
                  </a:cubicBezTo>
                  <a:cubicBezTo>
                    <a:pt x="-1506" y="86082"/>
                    <a:pt x="17" y="86082"/>
                    <a:pt x="494" y="86082"/>
                  </a:cubicBezTo>
                  <a:lnTo>
                    <a:pt x="16592" y="85634"/>
                  </a:lnTo>
                  <a:lnTo>
                    <a:pt x="24592" y="85777"/>
                  </a:lnTo>
                  <a:cubicBezTo>
                    <a:pt x="27449" y="85777"/>
                    <a:pt x="30212" y="86082"/>
                    <a:pt x="32784" y="86082"/>
                  </a:cubicBezTo>
                  <a:cubicBezTo>
                    <a:pt x="33641" y="86082"/>
                    <a:pt x="35260" y="86082"/>
                    <a:pt x="35260" y="83548"/>
                  </a:cubicBezTo>
                  <a:cubicBezTo>
                    <a:pt x="35260" y="82205"/>
                    <a:pt x="34213" y="82205"/>
                    <a:pt x="31831" y="82205"/>
                  </a:cubicBezTo>
                  <a:cubicBezTo>
                    <a:pt x="27069" y="82205"/>
                    <a:pt x="23545" y="82205"/>
                    <a:pt x="23545" y="79824"/>
                  </a:cubicBezTo>
                  <a:cubicBezTo>
                    <a:pt x="23545" y="79081"/>
                    <a:pt x="23830" y="78490"/>
                    <a:pt x="24020" y="77747"/>
                  </a:cubicBezTo>
                  <a:lnTo>
                    <a:pt x="31831" y="46039"/>
                  </a:lnTo>
                  <a:lnTo>
                    <a:pt x="53263" y="46039"/>
                  </a:lnTo>
                  <a:cubicBezTo>
                    <a:pt x="71360" y="46039"/>
                    <a:pt x="88886" y="32942"/>
                    <a:pt x="88886" y="18807"/>
                  </a:cubicBezTo>
                  <a:close/>
                  <a:moveTo>
                    <a:pt x="77075" y="15682"/>
                  </a:moveTo>
                  <a:cubicBezTo>
                    <a:pt x="77075" y="20740"/>
                    <a:pt x="74599" y="31608"/>
                    <a:pt x="69645" y="36076"/>
                  </a:cubicBezTo>
                  <a:cubicBezTo>
                    <a:pt x="63263" y="41724"/>
                    <a:pt x="55644" y="42771"/>
                    <a:pt x="50214" y="42771"/>
                  </a:cubicBezTo>
                  <a:lnTo>
                    <a:pt x="32307" y="42771"/>
                  </a:lnTo>
                  <a:lnTo>
                    <a:pt x="40975" y="8386"/>
                  </a:lnTo>
                  <a:cubicBezTo>
                    <a:pt x="42023" y="3929"/>
                    <a:pt x="42309" y="3624"/>
                    <a:pt x="47833"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0" name="Freeform: Shape 19">
              <a:extLst>
                <a:ext uri="{FF2B5EF4-FFF2-40B4-BE49-F238E27FC236}">
                  <a16:creationId xmlns:a16="http://schemas.microsoft.com/office/drawing/2014/main" id="{8F5CA7D4-9D37-A0DF-88FA-FEA7E1EF4003}"/>
                </a:ext>
              </a:extLst>
            </p:cNvPr>
            <p:cNvSpPr/>
            <p:nvPr/>
          </p:nvSpPr>
          <p:spPr>
            <a:xfrm>
              <a:off x="8457162" y="2221229"/>
              <a:ext cx="41052" cy="60569"/>
            </a:xfrm>
            <a:custGeom>
              <a:avLst/>
              <a:gdLst>
                <a:gd name="connsiteX0" fmla="*/ 39546 w 41052"/>
                <a:gd name="connsiteY0" fmla="*/ 30122 h 60569"/>
                <a:gd name="connsiteX1" fmla="*/ 34308 w 41052"/>
                <a:gd name="connsiteY1" fmla="*/ 7205 h 60569"/>
                <a:gd name="connsiteX2" fmla="*/ 18973 w 41052"/>
                <a:gd name="connsiteY2" fmla="*/ -386 h 60569"/>
                <a:gd name="connsiteX3" fmla="*/ -1506 w 41052"/>
                <a:gd name="connsiteY3" fmla="*/ 30122 h 60569"/>
                <a:gd name="connsiteX4" fmla="*/ 18973 w 41052"/>
                <a:gd name="connsiteY4" fmla="*/ 60183 h 60569"/>
                <a:gd name="connsiteX5" fmla="*/ 39546 w 41052"/>
                <a:gd name="connsiteY5" fmla="*/ 30122 h 60569"/>
                <a:gd name="connsiteX6" fmla="*/ 31450 w 41052"/>
                <a:gd name="connsiteY6" fmla="*/ 28932 h 60569"/>
                <a:gd name="connsiteX7" fmla="*/ 30307 w 41052"/>
                <a:gd name="connsiteY7" fmla="*/ 47686 h 60569"/>
                <a:gd name="connsiteX8" fmla="*/ 18973 w 41052"/>
                <a:gd name="connsiteY8" fmla="*/ 57659 h 60569"/>
                <a:gd name="connsiteX9" fmla="*/ 7637 w 41052"/>
                <a:gd name="connsiteY9" fmla="*/ 47982 h 60569"/>
                <a:gd name="connsiteX10" fmla="*/ 6495 w 41052"/>
                <a:gd name="connsiteY10" fmla="*/ 28932 h 60569"/>
                <a:gd name="connsiteX11" fmla="*/ 7828 w 41052"/>
                <a:gd name="connsiteY11" fmla="*/ 10930 h 60569"/>
                <a:gd name="connsiteX12" fmla="*/ 18973 w 41052"/>
                <a:gd name="connsiteY12" fmla="*/ 2148 h 60569"/>
                <a:gd name="connsiteX13" fmla="*/ 30021 w 41052"/>
                <a:gd name="connsiteY13" fmla="*/ 10177 h 60569"/>
                <a:gd name="connsiteX14" fmla="*/ 31450 w 41052"/>
                <a:gd name="connsiteY14" fmla="*/ 28932 h 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052" h="60569">
                  <a:moveTo>
                    <a:pt x="39546" y="30122"/>
                  </a:moveTo>
                  <a:cubicBezTo>
                    <a:pt x="39546" y="20455"/>
                    <a:pt x="38308" y="13454"/>
                    <a:pt x="34308" y="7205"/>
                  </a:cubicBezTo>
                  <a:cubicBezTo>
                    <a:pt x="31450" y="3186"/>
                    <a:pt x="26117" y="-386"/>
                    <a:pt x="18973" y="-386"/>
                  </a:cubicBezTo>
                  <a:cubicBezTo>
                    <a:pt x="-1506" y="-386"/>
                    <a:pt x="-1506" y="23722"/>
                    <a:pt x="-1506" y="30122"/>
                  </a:cubicBezTo>
                  <a:cubicBezTo>
                    <a:pt x="-1506" y="36523"/>
                    <a:pt x="-1506" y="60183"/>
                    <a:pt x="18973" y="60183"/>
                  </a:cubicBezTo>
                  <a:cubicBezTo>
                    <a:pt x="39546" y="60183"/>
                    <a:pt x="39546" y="36523"/>
                    <a:pt x="39546" y="30122"/>
                  </a:cubicBezTo>
                  <a:close/>
                  <a:moveTo>
                    <a:pt x="31450" y="28932"/>
                  </a:moveTo>
                  <a:cubicBezTo>
                    <a:pt x="31450" y="35485"/>
                    <a:pt x="31450" y="42181"/>
                    <a:pt x="30307" y="47686"/>
                  </a:cubicBezTo>
                  <a:cubicBezTo>
                    <a:pt x="28498" y="55726"/>
                    <a:pt x="22592" y="57659"/>
                    <a:pt x="18973" y="57659"/>
                  </a:cubicBezTo>
                  <a:cubicBezTo>
                    <a:pt x="14972" y="57659"/>
                    <a:pt x="9448" y="55278"/>
                    <a:pt x="7637" y="47982"/>
                  </a:cubicBezTo>
                  <a:cubicBezTo>
                    <a:pt x="6495" y="42772"/>
                    <a:pt x="6495" y="35485"/>
                    <a:pt x="6495" y="28932"/>
                  </a:cubicBezTo>
                  <a:cubicBezTo>
                    <a:pt x="6495" y="22531"/>
                    <a:pt x="6495" y="15835"/>
                    <a:pt x="7828" y="10930"/>
                  </a:cubicBezTo>
                  <a:cubicBezTo>
                    <a:pt x="9733" y="3929"/>
                    <a:pt x="15449" y="2148"/>
                    <a:pt x="18973" y="2148"/>
                  </a:cubicBezTo>
                  <a:cubicBezTo>
                    <a:pt x="23735" y="2148"/>
                    <a:pt x="28402" y="4977"/>
                    <a:pt x="30021" y="10177"/>
                  </a:cubicBezTo>
                  <a:cubicBezTo>
                    <a:pt x="31355" y="14940"/>
                    <a:pt x="31450" y="21340"/>
                    <a:pt x="31450" y="28932"/>
                  </a:cubicBezTo>
                  <a:close/>
                </a:path>
              </a:pathLst>
            </a:custGeom>
            <a:solidFill>
              <a:srgbClr val="000000"/>
            </a:solidFill>
            <a:ln w="12700" cap="flat">
              <a:noFill/>
              <a:prstDash val="solid"/>
              <a:miter/>
            </a:ln>
          </p:spPr>
          <p:txBody>
            <a:bodyPr rtlCol="0" anchor="ctr"/>
            <a:lstStyle/>
            <a:p>
              <a:endParaRPr lang="en-AE"/>
            </a:p>
          </p:txBody>
        </p:sp>
        <p:sp>
          <p:nvSpPr>
            <p:cNvPr id="21" name="Freeform: Shape 20">
              <a:extLst>
                <a:ext uri="{FF2B5EF4-FFF2-40B4-BE49-F238E27FC236}">
                  <a16:creationId xmlns:a16="http://schemas.microsoft.com/office/drawing/2014/main" id="{F63EB2D6-B1A7-907A-A821-0FA25BF89E00}"/>
                </a:ext>
              </a:extLst>
            </p:cNvPr>
            <p:cNvSpPr/>
            <p:nvPr/>
          </p:nvSpPr>
          <p:spPr>
            <a:xfrm>
              <a:off x="8544601" y="2187225"/>
              <a:ext cx="84106" cy="84381"/>
            </a:xfrm>
            <a:custGeom>
              <a:avLst/>
              <a:gdLst>
                <a:gd name="connsiteX0" fmla="*/ 82600 w 84106"/>
                <a:gd name="connsiteY0" fmla="*/ 41733 h 84381"/>
                <a:gd name="connsiteX1" fmla="*/ 40595 w 84106"/>
                <a:gd name="connsiteY1" fmla="*/ -386 h 84381"/>
                <a:gd name="connsiteX2" fmla="*/ -1506 w 84106"/>
                <a:gd name="connsiteY2" fmla="*/ 41733 h 84381"/>
                <a:gd name="connsiteX3" fmla="*/ 40404 w 84106"/>
                <a:gd name="connsiteY3" fmla="*/ 83996 h 84381"/>
                <a:gd name="connsiteX4" fmla="*/ 82600 w 84106"/>
                <a:gd name="connsiteY4" fmla="*/ 41733 h 84381"/>
                <a:gd name="connsiteX5" fmla="*/ 38975 w 84106"/>
                <a:gd name="connsiteY5" fmla="*/ 40095 h 84381"/>
                <a:gd name="connsiteX6" fmla="*/ 1638 w 84106"/>
                <a:gd name="connsiteY6" fmla="*/ 40095 h 84381"/>
                <a:gd name="connsiteX7" fmla="*/ 38975 w 84106"/>
                <a:gd name="connsiteY7" fmla="*/ 2881 h 84381"/>
                <a:gd name="connsiteX8" fmla="*/ 79456 w 84106"/>
                <a:gd name="connsiteY8" fmla="*/ 40095 h 84381"/>
                <a:gd name="connsiteX9" fmla="*/ 42119 w 84106"/>
                <a:gd name="connsiteY9" fmla="*/ 40095 h 84381"/>
                <a:gd name="connsiteX10" fmla="*/ 42119 w 84106"/>
                <a:gd name="connsiteY10" fmla="*/ 2881 h 84381"/>
                <a:gd name="connsiteX11" fmla="*/ 79456 w 84106"/>
                <a:gd name="connsiteY11" fmla="*/ 40095 h 84381"/>
                <a:gd name="connsiteX12" fmla="*/ 38975 w 84106"/>
                <a:gd name="connsiteY12" fmla="*/ 80719 h 84381"/>
                <a:gd name="connsiteX13" fmla="*/ 1638 w 84106"/>
                <a:gd name="connsiteY13" fmla="*/ 43362 h 84381"/>
                <a:gd name="connsiteX14" fmla="*/ 38975 w 84106"/>
                <a:gd name="connsiteY14" fmla="*/ 43362 h 84381"/>
                <a:gd name="connsiteX15" fmla="*/ 79456 w 84106"/>
                <a:gd name="connsiteY15" fmla="*/ 43362 h 84381"/>
                <a:gd name="connsiteX16" fmla="*/ 42119 w 84106"/>
                <a:gd name="connsiteY16" fmla="*/ 80719 h 84381"/>
                <a:gd name="connsiteX17" fmla="*/ 42119 w 84106"/>
                <a:gd name="connsiteY17" fmla="*/ 43362 h 8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06" h="84381">
                  <a:moveTo>
                    <a:pt x="82600" y="41733"/>
                  </a:moveTo>
                  <a:cubicBezTo>
                    <a:pt x="82600" y="18359"/>
                    <a:pt x="63550" y="-386"/>
                    <a:pt x="40595" y="-386"/>
                  </a:cubicBezTo>
                  <a:cubicBezTo>
                    <a:pt x="17068" y="-386"/>
                    <a:pt x="-1506" y="18807"/>
                    <a:pt x="-1506" y="41733"/>
                  </a:cubicBezTo>
                  <a:cubicBezTo>
                    <a:pt x="-1506" y="65241"/>
                    <a:pt x="17544" y="83996"/>
                    <a:pt x="40404" y="83996"/>
                  </a:cubicBezTo>
                  <a:cubicBezTo>
                    <a:pt x="63835" y="83996"/>
                    <a:pt x="82600" y="64793"/>
                    <a:pt x="82600" y="41733"/>
                  </a:cubicBezTo>
                  <a:close/>
                  <a:moveTo>
                    <a:pt x="38975" y="40095"/>
                  </a:moveTo>
                  <a:lnTo>
                    <a:pt x="1638" y="40095"/>
                  </a:lnTo>
                  <a:cubicBezTo>
                    <a:pt x="2685" y="20740"/>
                    <a:pt x="17544" y="4071"/>
                    <a:pt x="38975" y="2881"/>
                  </a:cubicBezTo>
                  <a:close/>
                  <a:moveTo>
                    <a:pt x="79456" y="40095"/>
                  </a:moveTo>
                  <a:lnTo>
                    <a:pt x="42119" y="40095"/>
                  </a:lnTo>
                  <a:lnTo>
                    <a:pt x="42119" y="2881"/>
                  </a:lnTo>
                  <a:cubicBezTo>
                    <a:pt x="63550" y="4071"/>
                    <a:pt x="78409" y="20740"/>
                    <a:pt x="79456" y="40095"/>
                  </a:cubicBezTo>
                  <a:close/>
                  <a:moveTo>
                    <a:pt x="38975" y="80719"/>
                  </a:moveTo>
                  <a:cubicBezTo>
                    <a:pt x="17830" y="79528"/>
                    <a:pt x="2685" y="63165"/>
                    <a:pt x="1638" y="43362"/>
                  </a:cubicBezTo>
                  <a:lnTo>
                    <a:pt x="38975" y="43362"/>
                  </a:lnTo>
                  <a:close/>
                  <a:moveTo>
                    <a:pt x="79456" y="43362"/>
                  </a:moveTo>
                  <a:cubicBezTo>
                    <a:pt x="78409" y="63165"/>
                    <a:pt x="63264" y="79528"/>
                    <a:pt x="42119" y="80719"/>
                  </a:cubicBezTo>
                  <a:lnTo>
                    <a:pt x="42119" y="43362"/>
                  </a:lnTo>
                  <a:close/>
                </a:path>
              </a:pathLst>
            </a:custGeom>
            <a:solidFill>
              <a:srgbClr val="000000"/>
            </a:solidFill>
            <a:ln w="12700" cap="flat">
              <a:noFill/>
              <a:prstDash val="solid"/>
              <a:miter/>
            </a:ln>
          </p:spPr>
          <p:txBody>
            <a:bodyPr rtlCol="0" anchor="ctr"/>
            <a:lstStyle/>
            <a:p>
              <a:endParaRPr lang="en-AE"/>
            </a:p>
          </p:txBody>
        </p:sp>
        <p:sp>
          <p:nvSpPr>
            <p:cNvPr id="22" name="Freeform: Shape 21">
              <a:extLst>
                <a:ext uri="{FF2B5EF4-FFF2-40B4-BE49-F238E27FC236}">
                  <a16:creationId xmlns:a16="http://schemas.microsoft.com/office/drawing/2014/main" id="{E8F113EE-2261-A6DE-2A57-FCDE9D7C2388}"/>
                </a:ext>
              </a:extLst>
            </p:cNvPr>
            <p:cNvSpPr/>
            <p:nvPr/>
          </p:nvSpPr>
          <p:spPr>
            <a:xfrm>
              <a:off x="8669093" y="2174575"/>
              <a:ext cx="90296" cy="86467"/>
            </a:xfrm>
            <a:custGeom>
              <a:avLst/>
              <a:gdLst>
                <a:gd name="connsiteX0" fmla="*/ 88791 w 90296"/>
                <a:gd name="connsiteY0" fmla="*/ 18807 h 86467"/>
                <a:gd name="connsiteX1" fmla="*/ 63835 w 90296"/>
                <a:gd name="connsiteY1" fmla="*/ -386 h 86467"/>
                <a:gd name="connsiteX2" fmla="*/ 22877 w 90296"/>
                <a:gd name="connsiteY2" fmla="*/ -386 h 86467"/>
                <a:gd name="connsiteX3" fmla="*/ 19162 w 90296"/>
                <a:gd name="connsiteY3" fmla="*/ 2138 h 86467"/>
                <a:gd name="connsiteX4" fmla="*/ 22782 w 90296"/>
                <a:gd name="connsiteY4" fmla="*/ 3624 h 86467"/>
                <a:gd name="connsiteX5" fmla="*/ 28212 w 90296"/>
                <a:gd name="connsiteY5" fmla="*/ 3776 h 86467"/>
                <a:gd name="connsiteX6" fmla="*/ 30974 w 90296"/>
                <a:gd name="connsiteY6" fmla="*/ 5862 h 86467"/>
                <a:gd name="connsiteX7" fmla="*/ 30498 w 90296"/>
                <a:gd name="connsiteY7" fmla="*/ 8243 h 86467"/>
                <a:gd name="connsiteX8" fmla="*/ 13543 w 90296"/>
                <a:gd name="connsiteY8" fmla="*/ 76252 h 86467"/>
                <a:gd name="connsiteX9" fmla="*/ 2018 w 90296"/>
                <a:gd name="connsiteY9" fmla="*/ 82205 h 86467"/>
                <a:gd name="connsiteX10" fmla="*/ -1506 w 90296"/>
                <a:gd name="connsiteY10" fmla="*/ 84586 h 86467"/>
                <a:gd name="connsiteX11" fmla="*/ 398 w 90296"/>
                <a:gd name="connsiteY11" fmla="*/ 86082 h 86467"/>
                <a:gd name="connsiteX12" fmla="*/ 16496 w 90296"/>
                <a:gd name="connsiteY12" fmla="*/ 85634 h 86467"/>
                <a:gd name="connsiteX13" fmla="*/ 24497 w 90296"/>
                <a:gd name="connsiteY13" fmla="*/ 85777 h 86467"/>
                <a:gd name="connsiteX14" fmla="*/ 32688 w 90296"/>
                <a:gd name="connsiteY14" fmla="*/ 86082 h 86467"/>
                <a:gd name="connsiteX15" fmla="*/ 35260 w 90296"/>
                <a:gd name="connsiteY15" fmla="*/ 83548 h 86467"/>
                <a:gd name="connsiteX16" fmla="*/ 31831 w 90296"/>
                <a:gd name="connsiteY16" fmla="*/ 82205 h 86467"/>
                <a:gd name="connsiteX17" fmla="*/ 23449 w 90296"/>
                <a:gd name="connsiteY17" fmla="*/ 79824 h 86467"/>
                <a:gd name="connsiteX18" fmla="*/ 23925 w 90296"/>
                <a:gd name="connsiteY18" fmla="*/ 77747 h 86467"/>
                <a:gd name="connsiteX19" fmla="*/ 31831 w 90296"/>
                <a:gd name="connsiteY19" fmla="*/ 46039 h 86467"/>
                <a:gd name="connsiteX20" fmla="*/ 53263 w 90296"/>
                <a:gd name="connsiteY20" fmla="*/ 46039 h 86467"/>
                <a:gd name="connsiteX21" fmla="*/ 88791 w 90296"/>
                <a:gd name="connsiteY21" fmla="*/ 18807 h 86467"/>
                <a:gd name="connsiteX22" fmla="*/ 77075 w 90296"/>
                <a:gd name="connsiteY22" fmla="*/ 15682 h 86467"/>
                <a:gd name="connsiteX23" fmla="*/ 69645 w 90296"/>
                <a:gd name="connsiteY23" fmla="*/ 36076 h 86467"/>
                <a:gd name="connsiteX24" fmla="*/ 50119 w 90296"/>
                <a:gd name="connsiteY24" fmla="*/ 42771 h 86467"/>
                <a:gd name="connsiteX25" fmla="*/ 32307 w 90296"/>
                <a:gd name="connsiteY25" fmla="*/ 42771 h 86467"/>
                <a:gd name="connsiteX26" fmla="*/ 40880 w 90296"/>
                <a:gd name="connsiteY26" fmla="*/ 8386 h 86467"/>
                <a:gd name="connsiteX27" fmla="*/ 47737 w 90296"/>
                <a:gd name="connsiteY27" fmla="*/ 3624 h 86467"/>
                <a:gd name="connsiteX28" fmla="*/ 59834 w 90296"/>
                <a:gd name="connsiteY28" fmla="*/ 3624 h 86467"/>
                <a:gd name="connsiteX29" fmla="*/ 77075 w 90296"/>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296" h="86467">
                  <a:moveTo>
                    <a:pt x="88791" y="18807"/>
                  </a:moveTo>
                  <a:cubicBezTo>
                    <a:pt x="88791" y="8986"/>
                    <a:pt x="80504" y="-386"/>
                    <a:pt x="63835" y="-386"/>
                  </a:cubicBezTo>
                  <a:lnTo>
                    <a:pt x="22877" y="-386"/>
                  </a:lnTo>
                  <a:cubicBezTo>
                    <a:pt x="20496" y="-386"/>
                    <a:pt x="19162" y="-386"/>
                    <a:pt x="19162" y="2138"/>
                  </a:cubicBezTo>
                  <a:cubicBezTo>
                    <a:pt x="19162" y="3624"/>
                    <a:pt x="20211" y="3624"/>
                    <a:pt x="22782" y="3624"/>
                  </a:cubicBezTo>
                  <a:cubicBezTo>
                    <a:pt x="24402" y="3624"/>
                    <a:pt x="26783" y="3776"/>
                    <a:pt x="28212" y="3776"/>
                  </a:cubicBezTo>
                  <a:cubicBezTo>
                    <a:pt x="30212" y="4071"/>
                    <a:pt x="30974" y="4519"/>
                    <a:pt x="30974" y="5862"/>
                  </a:cubicBezTo>
                  <a:cubicBezTo>
                    <a:pt x="30974" y="6310"/>
                    <a:pt x="30974" y="6758"/>
                    <a:pt x="30498" y="8243"/>
                  </a:cubicBezTo>
                  <a:lnTo>
                    <a:pt x="13543" y="76252"/>
                  </a:lnTo>
                  <a:cubicBezTo>
                    <a:pt x="12305" y="81167"/>
                    <a:pt x="12019" y="82205"/>
                    <a:pt x="2018" y="82205"/>
                  </a:cubicBezTo>
                  <a:cubicBezTo>
                    <a:pt x="-173" y="82205"/>
                    <a:pt x="-1506" y="82205"/>
                    <a:pt x="-1506" y="84586"/>
                  </a:cubicBezTo>
                  <a:cubicBezTo>
                    <a:pt x="-1506" y="86082"/>
                    <a:pt x="18" y="86082"/>
                    <a:pt x="398" y="86082"/>
                  </a:cubicBezTo>
                  <a:lnTo>
                    <a:pt x="16496" y="85634"/>
                  </a:lnTo>
                  <a:lnTo>
                    <a:pt x="24497" y="85777"/>
                  </a:lnTo>
                  <a:cubicBezTo>
                    <a:pt x="27355" y="85777"/>
                    <a:pt x="30212" y="86082"/>
                    <a:pt x="32688" y="86082"/>
                  </a:cubicBezTo>
                  <a:cubicBezTo>
                    <a:pt x="33641" y="86082"/>
                    <a:pt x="35260" y="86082"/>
                    <a:pt x="35260" y="83548"/>
                  </a:cubicBezTo>
                  <a:cubicBezTo>
                    <a:pt x="35260" y="82205"/>
                    <a:pt x="34213" y="82205"/>
                    <a:pt x="31831" y="82205"/>
                  </a:cubicBezTo>
                  <a:cubicBezTo>
                    <a:pt x="27069" y="82205"/>
                    <a:pt x="23449" y="82205"/>
                    <a:pt x="23449" y="79824"/>
                  </a:cubicBezTo>
                  <a:cubicBezTo>
                    <a:pt x="23449" y="79081"/>
                    <a:pt x="23735" y="78490"/>
                    <a:pt x="23925" y="77747"/>
                  </a:cubicBezTo>
                  <a:lnTo>
                    <a:pt x="31831" y="46039"/>
                  </a:lnTo>
                  <a:lnTo>
                    <a:pt x="53263" y="46039"/>
                  </a:lnTo>
                  <a:cubicBezTo>
                    <a:pt x="71265" y="46039"/>
                    <a:pt x="88791" y="32942"/>
                    <a:pt x="88791" y="18807"/>
                  </a:cubicBezTo>
                  <a:close/>
                  <a:moveTo>
                    <a:pt x="77075" y="15682"/>
                  </a:moveTo>
                  <a:cubicBezTo>
                    <a:pt x="77075" y="20740"/>
                    <a:pt x="74503" y="31608"/>
                    <a:pt x="69645" y="36076"/>
                  </a:cubicBezTo>
                  <a:cubicBezTo>
                    <a:pt x="63263" y="41724"/>
                    <a:pt x="55644" y="42771"/>
                    <a:pt x="50119" y="42771"/>
                  </a:cubicBezTo>
                  <a:lnTo>
                    <a:pt x="32307" y="42771"/>
                  </a:lnTo>
                  <a:lnTo>
                    <a:pt x="40880" y="8386"/>
                  </a:lnTo>
                  <a:cubicBezTo>
                    <a:pt x="41927" y="3929"/>
                    <a:pt x="42213" y="3624"/>
                    <a:pt x="47737"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3" name="Freeform: Shape 22">
              <a:extLst>
                <a:ext uri="{FF2B5EF4-FFF2-40B4-BE49-F238E27FC236}">
                  <a16:creationId xmlns:a16="http://schemas.microsoft.com/office/drawing/2014/main" id="{88C806D4-7A27-0E80-B1AC-0F9B85C621C1}"/>
                </a:ext>
              </a:extLst>
            </p:cNvPr>
            <p:cNvSpPr/>
            <p:nvPr/>
          </p:nvSpPr>
          <p:spPr>
            <a:xfrm>
              <a:off x="8754914" y="2125159"/>
              <a:ext cx="149160" cy="154857"/>
            </a:xfrm>
            <a:custGeom>
              <a:avLst/>
              <a:gdLst>
                <a:gd name="connsiteX0" fmla="*/ 30688 w 149160"/>
                <a:gd name="connsiteY0" fmla="*/ 154471 h 154857"/>
                <a:gd name="connsiteX1" fmla="*/ 30688 w 149160"/>
                <a:gd name="connsiteY1" fmla="*/ 151347 h 154857"/>
                <a:gd name="connsiteX2" fmla="*/ 27449 w 149160"/>
                <a:gd name="connsiteY2" fmla="*/ 151347 h 154857"/>
                <a:gd name="connsiteX3" fmla="*/ 18496 w 149160"/>
                <a:gd name="connsiteY3" fmla="*/ 147175 h 154857"/>
                <a:gd name="connsiteX4" fmla="*/ 18496 w 149160"/>
                <a:gd name="connsiteY4" fmla="*/ 98217 h 154857"/>
                <a:gd name="connsiteX5" fmla="*/ 15829 w 149160"/>
                <a:gd name="connsiteY5" fmla="*/ 95683 h 154857"/>
                <a:gd name="connsiteX6" fmla="*/ -1506 w 149160"/>
                <a:gd name="connsiteY6" fmla="*/ 101341 h 154857"/>
                <a:gd name="connsiteX7" fmla="*/ -1506 w 149160"/>
                <a:gd name="connsiteY7" fmla="*/ 104465 h 154857"/>
                <a:gd name="connsiteX8" fmla="*/ 11352 w 149160"/>
                <a:gd name="connsiteY8" fmla="*/ 102084 h 154857"/>
                <a:gd name="connsiteX9" fmla="*/ 11352 w 149160"/>
                <a:gd name="connsiteY9" fmla="*/ 147175 h 154857"/>
                <a:gd name="connsiteX10" fmla="*/ 2589 w 149160"/>
                <a:gd name="connsiteY10" fmla="*/ 151347 h 154857"/>
                <a:gd name="connsiteX11" fmla="*/ -840 w 149160"/>
                <a:gd name="connsiteY11" fmla="*/ 151347 h 154857"/>
                <a:gd name="connsiteX12" fmla="*/ -840 w 149160"/>
                <a:gd name="connsiteY12" fmla="*/ 154471 h 154857"/>
                <a:gd name="connsiteX13" fmla="*/ 14877 w 149160"/>
                <a:gd name="connsiteY13" fmla="*/ 154176 h 154857"/>
                <a:gd name="connsiteX14" fmla="*/ 147655 w 149160"/>
                <a:gd name="connsiteY14" fmla="*/ 11520 h 154857"/>
                <a:gd name="connsiteX15" fmla="*/ 129177 w 149160"/>
                <a:gd name="connsiteY15" fmla="*/ -386 h 154857"/>
                <a:gd name="connsiteX16" fmla="*/ 112508 w 149160"/>
                <a:gd name="connsiteY16" fmla="*/ 11368 h 154857"/>
                <a:gd name="connsiteX17" fmla="*/ 116698 w 149160"/>
                <a:gd name="connsiteY17" fmla="*/ 15835 h 154857"/>
                <a:gd name="connsiteX18" fmla="*/ 120795 w 149160"/>
                <a:gd name="connsiteY18" fmla="*/ 11520 h 154857"/>
                <a:gd name="connsiteX19" fmla="*/ 116698 w 149160"/>
                <a:gd name="connsiteY19" fmla="*/ 7358 h 154857"/>
                <a:gd name="connsiteX20" fmla="*/ 128891 w 149160"/>
                <a:gd name="connsiteY20" fmla="*/ 2148 h 154857"/>
                <a:gd name="connsiteX21" fmla="*/ 139558 w 149160"/>
                <a:gd name="connsiteY21" fmla="*/ 11225 h 154857"/>
                <a:gd name="connsiteX22" fmla="*/ 136511 w 149160"/>
                <a:gd name="connsiteY22" fmla="*/ 18959 h 154857"/>
                <a:gd name="connsiteX23" fmla="*/ 127272 w 149160"/>
                <a:gd name="connsiteY23" fmla="*/ 38904 h 154857"/>
                <a:gd name="connsiteX24" fmla="*/ 127272 w 149160"/>
                <a:gd name="connsiteY24" fmla="*/ 42629 h 154857"/>
                <a:gd name="connsiteX25" fmla="*/ 128700 w 149160"/>
                <a:gd name="connsiteY25" fmla="*/ 44858 h 154857"/>
                <a:gd name="connsiteX26" fmla="*/ 130224 w 149160"/>
                <a:gd name="connsiteY26" fmla="*/ 42324 h 154857"/>
                <a:gd name="connsiteX27" fmla="*/ 130224 w 149160"/>
                <a:gd name="connsiteY27" fmla="*/ 39352 h 154857"/>
                <a:gd name="connsiteX28" fmla="*/ 142130 w 149160"/>
                <a:gd name="connsiteY28" fmla="*/ 20750 h 154857"/>
                <a:gd name="connsiteX29" fmla="*/ 147655 w 149160"/>
                <a:gd name="connsiteY29" fmla="*/ 11520 h 154857"/>
                <a:gd name="connsiteX30" fmla="*/ 133748 w 149160"/>
                <a:gd name="connsiteY30" fmla="*/ 56916 h 154857"/>
                <a:gd name="connsiteX31" fmla="*/ 128700 w 149160"/>
                <a:gd name="connsiteY31" fmla="*/ 51849 h 154857"/>
                <a:gd name="connsiteX32" fmla="*/ 123652 w 149160"/>
                <a:gd name="connsiteY32" fmla="*/ 56764 h 154857"/>
                <a:gd name="connsiteX33" fmla="*/ 128700 w 149160"/>
                <a:gd name="connsiteY33" fmla="*/ 61974 h 154857"/>
                <a:gd name="connsiteX34" fmla="*/ 133748 w 149160"/>
                <a:gd name="connsiteY34" fmla="*/ 56916 h 15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9160" h="154857">
                  <a:moveTo>
                    <a:pt x="30688" y="154471"/>
                  </a:moveTo>
                  <a:lnTo>
                    <a:pt x="30688" y="151347"/>
                  </a:lnTo>
                  <a:lnTo>
                    <a:pt x="27449" y="151347"/>
                  </a:lnTo>
                  <a:cubicBezTo>
                    <a:pt x="18496" y="151347"/>
                    <a:pt x="18496" y="150156"/>
                    <a:pt x="18496" y="147175"/>
                  </a:cubicBezTo>
                  <a:lnTo>
                    <a:pt x="18496" y="98217"/>
                  </a:lnTo>
                  <a:cubicBezTo>
                    <a:pt x="18496" y="95836"/>
                    <a:pt x="18305" y="95683"/>
                    <a:pt x="15829" y="95683"/>
                  </a:cubicBezTo>
                  <a:cubicBezTo>
                    <a:pt x="10114" y="101188"/>
                    <a:pt x="2113" y="101341"/>
                    <a:pt x="-1506" y="101341"/>
                  </a:cubicBezTo>
                  <a:lnTo>
                    <a:pt x="-1506" y="104465"/>
                  </a:lnTo>
                  <a:cubicBezTo>
                    <a:pt x="589" y="104465"/>
                    <a:pt x="6399" y="104465"/>
                    <a:pt x="11352" y="102084"/>
                  </a:cubicBezTo>
                  <a:lnTo>
                    <a:pt x="11352" y="147175"/>
                  </a:lnTo>
                  <a:cubicBezTo>
                    <a:pt x="11352" y="150156"/>
                    <a:pt x="11352" y="151347"/>
                    <a:pt x="2589" y="151347"/>
                  </a:cubicBezTo>
                  <a:lnTo>
                    <a:pt x="-840" y="151347"/>
                  </a:lnTo>
                  <a:lnTo>
                    <a:pt x="-840" y="154471"/>
                  </a:lnTo>
                  <a:lnTo>
                    <a:pt x="14877" y="154176"/>
                  </a:lnTo>
                  <a:close/>
                  <a:moveTo>
                    <a:pt x="147655" y="11520"/>
                  </a:moveTo>
                  <a:cubicBezTo>
                    <a:pt x="147655" y="6910"/>
                    <a:pt x="144226" y="-386"/>
                    <a:pt x="129177" y="-386"/>
                  </a:cubicBezTo>
                  <a:cubicBezTo>
                    <a:pt x="118318" y="-386"/>
                    <a:pt x="112508" y="5415"/>
                    <a:pt x="112508" y="11368"/>
                  </a:cubicBezTo>
                  <a:cubicBezTo>
                    <a:pt x="112508" y="15092"/>
                    <a:pt x="115366" y="15835"/>
                    <a:pt x="116698" y="15835"/>
                  </a:cubicBezTo>
                  <a:cubicBezTo>
                    <a:pt x="118413" y="15835"/>
                    <a:pt x="120795" y="14644"/>
                    <a:pt x="120795" y="11520"/>
                  </a:cubicBezTo>
                  <a:cubicBezTo>
                    <a:pt x="120795" y="11072"/>
                    <a:pt x="120795" y="7796"/>
                    <a:pt x="116698" y="7358"/>
                  </a:cubicBezTo>
                  <a:cubicBezTo>
                    <a:pt x="118318" y="4977"/>
                    <a:pt x="122319" y="2148"/>
                    <a:pt x="128891" y="2148"/>
                  </a:cubicBezTo>
                  <a:cubicBezTo>
                    <a:pt x="138988" y="2148"/>
                    <a:pt x="139558" y="7205"/>
                    <a:pt x="139558" y="11225"/>
                  </a:cubicBezTo>
                  <a:cubicBezTo>
                    <a:pt x="139558" y="15987"/>
                    <a:pt x="137845" y="17626"/>
                    <a:pt x="136511" y="18959"/>
                  </a:cubicBezTo>
                  <a:cubicBezTo>
                    <a:pt x="130510" y="24322"/>
                    <a:pt x="127272" y="32056"/>
                    <a:pt x="127272" y="38904"/>
                  </a:cubicBezTo>
                  <a:lnTo>
                    <a:pt x="127272" y="42629"/>
                  </a:lnTo>
                  <a:cubicBezTo>
                    <a:pt x="127272" y="44410"/>
                    <a:pt x="127272" y="44858"/>
                    <a:pt x="128700" y="44858"/>
                  </a:cubicBezTo>
                  <a:cubicBezTo>
                    <a:pt x="130224" y="44858"/>
                    <a:pt x="130224" y="44115"/>
                    <a:pt x="130224" y="42324"/>
                  </a:cubicBezTo>
                  <a:lnTo>
                    <a:pt x="130224" y="39352"/>
                  </a:lnTo>
                  <a:cubicBezTo>
                    <a:pt x="130224" y="31465"/>
                    <a:pt x="135463" y="24912"/>
                    <a:pt x="142130" y="20750"/>
                  </a:cubicBezTo>
                  <a:cubicBezTo>
                    <a:pt x="143750" y="19702"/>
                    <a:pt x="147655" y="17026"/>
                    <a:pt x="147655" y="11520"/>
                  </a:cubicBezTo>
                  <a:close/>
                  <a:moveTo>
                    <a:pt x="133748" y="56916"/>
                  </a:moveTo>
                  <a:cubicBezTo>
                    <a:pt x="133748" y="53792"/>
                    <a:pt x="131272" y="51849"/>
                    <a:pt x="128700" y="51849"/>
                  </a:cubicBezTo>
                  <a:cubicBezTo>
                    <a:pt x="125557" y="51849"/>
                    <a:pt x="123652" y="54230"/>
                    <a:pt x="123652" y="56764"/>
                  </a:cubicBezTo>
                  <a:cubicBezTo>
                    <a:pt x="123652" y="59888"/>
                    <a:pt x="126034" y="61974"/>
                    <a:pt x="128700" y="61974"/>
                  </a:cubicBezTo>
                  <a:cubicBezTo>
                    <a:pt x="131749" y="61974"/>
                    <a:pt x="133748" y="59440"/>
                    <a:pt x="133748" y="56916"/>
                  </a:cubicBezTo>
                  <a:close/>
                </a:path>
              </a:pathLst>
            </a:custGeom>
            <a:solidFill>
              <a:srgbClr val="000000"/>
            </a:solidFill>
            <a:ln w="12700" cap="flat">
              <a:noFill/>
              <a:prstDash val="solid"/>
              <a:miter/>
            </a:ln>
          </p:spPr>
          <p:txBody>
            <a:bodyPr rtlCol="0" anchor="ctr"/>
            <a:lstStyle/>
            <a:p>
              <a:endParaRPr lang="en-AE"/>
            </a:p>
          </p:txBody>
        </p:sp>
        <p:sp>
          <p:nvSpPr>
            <p:cNvPr id="24" name="Freeform: Shape 23">
              <a:extLst>
                <a:ext uri="{FF2B5EF4-FFF2-40B4-BE49-F238E27FC236}">
                  <a16:creationId xmlns:a16="http://schemas.microsoft.com/office/drawing/2014/main" id="{DA88DEB3-C5CC-DB93-112D-4A5848A0FC48}"/>
                </a:ext>
              </a:extLst>
            </p:cNvPr>
            <p:cNvSpPr/>
            <p:nvPr/>
          </p:nvSpPr>
          <p:spPr>
            <a:xfrm>
              <a:off x="8844449" y="2214609"/>
              <a:ext cx="84105" cy="29613"/>
            </a:xfrm>
            <a:custGeom>
              <a:avLst/>
              <a:gdLst>
                <a:gd name="connsiteX0" fmla="*/ 82599 w 84105"/>
                <a:gd name="connsiteY0" fmla="*/ 2138 h 29613"/>
                <a:gd name="connsiteX1" fmla="*/ 78408 w 84105"/>
                <a:gd name="connsiteY1" fmla="*/ -386 h 29613"/>
                <a:gd name="connsiteX2" fmla="*/ 2684 w 84105"/>
                <a:gd name="connsiteY2" fmla="*/ -386 h 29613"/>
                <a:gd name="connsiteX3" fmla="*/ -1506 w 84105"/>
                <a:gd name="connsiteY3" fmla="*/ 2138 h 29613"/>
                <a:gd name="connsiteX4" fmla="*/ 2875 w 84105"/>
                <a:gd name="connsiteY4" fmla="*/ 4671 h 29613"/>
                <a:gd name="connsiteX5" fmla="*/ 78312 w 84105"/>
                <a:gd name="connsiteY5" fmla="*/ 4671 h 29613"/>
                <a:gd name="connsiteX6" fmla="*/ 82599 w 84105"/>
                <a:gd name="connsiteY6" fmla="*/ 2138 h 29613"/>
                <a:gd name="connsiteX7" fmla="*/ 82599 w 84105"/>
                <a:gd name="connsiteY7" fmla="*/ 26693 h 29613"/>
                <a:gd name="connsiteX8" fmla="*/ 78312 w 84105"/>
                <a:gd name="connsiteY8" fmla="*/ 24169 h 29613"/>
                <a:gd name="connsiteX9" fmla="*/ 2875 w 84105"/>
                <a:gd name="connsiteY9" fmla="*/ 24169 h 29613"/>
                <a:gd name="connsiteX10" fmla="*/ -1506 w 84105"/>
                <a:gd name="connsiteY10" fmla="*/ 26693 h 29613"/>
                <a:gd name="connsiteX11" fmla="*/ 2684 w 84105"/>
                <a:gd name="connsiteY11" fmla="*/ 29227 h 29613"/>
                <a:gd name="connsiteX12" fmla="*/ 78408 w 84105"/>
                <a:gd name="connsiteY12" fmla="*/ 29227 h 29613"/>
                <a:gd name="connsiteX13" fmla="*/ 82599 w 84105"/>
                <a:gd name="connsiteY13" fmla="*/ 26693 h 2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105" h="29613">
                  <a:moveTo>
                    <a:pt x="82599" y="2138"/>
                  </a:moveTo>
                  <a:cubicBezTo>
                    <a:pt x="82599" y="-386"/>
                    <a:pt x="80218" y="-386"/>
                    <a:pt x="78408" y="-386"/>
                  </a:cubicBezTo>
                  <a:lnTo>
                    <a:pt x="2684" y="-386"/>
                  </a:lnTo>
                  <a:cubicBezTo>
                    <a:pt x="875" y="-386"/>
                    <a:pt x="-1506" y="-386"/>
                    <a:pt x="-1506" y="2138"/>
                  </a:cubicBezTo>
                  <a:cubicBezTo>
                    <a:pt x="-1506" y="4671"/>
                    <a:pt x="875" y="4671"/>
                    <a:pt x="2875" y="4671"/>
                  </a:cubicBezTo>
                  <a:lnTo>
                    <a:pt x="78312" y="4671"/>
                  </a:lnTo>
                  <a:cubicBezTo>
                    <a:pt x="80218" y="4671"/>
                    <a:pt x="82599" y="4671"/>
                    <a:pt x="82599" y="2138"/>
                  </a:cubicBezTo>
                  <a:close/>
                  <a:moveTo>
                    <a:pt x="82599" y="26693"/>
                  </a:moveTo>
                  <a:cubicBezTo>
                    <a:pt x="82599" y="24169"/>
                    <a:pt x="80218" y="24169"/>
                    <a:pt x="78312" y="24169"/>
                  </a:cubicBezTo>
                  <a:lnTo>
                    <a:pt x="2875" y="24169"/>
                  </a:lnTo>
                  <a:cubicBezTo>
                    <a:pt x="875" y="24169"/>
                    <a:pt x="-1506" y="24169"/>
                    <a:pt x="-1506" y="26693"/>
                  </a:cubicBezTo>
                  <a:cubicBezTo>
                    <a:pt x="-1506" y="29227"/>
                    <a:pt x="875" y="29227"/>
                    <a:pt x="2684" y="29227"/>
                  </a:cubicBezTo>
                  <a:lnTo>
                    <a:pt x="78408" y="29227"/>
                  </a:lnTo>
                  <a:cubicBezTo>
                    <a:pt x="80218" y="29227"/>
                    <a:pt x="82599" y="29227"/>
                    <a:pt x="82599" y="26693"/>
                  </a:cubicBezTo>
                  <a:close/>
                </a:path>
              </a:pathLst>
            </a:custGeom>
            <a:solidFill>
              <a:srgbClr val="000000"/>
            </a:solidFill>
            <a:ln w="12700" cap="flat">
              <a:noFill/>
              <a:prstDash val="solid"/>
              <a:miter/>
            </a:ln>
          </p:spPr>
          <p:txBody>
            <a:bodyPr rtlCol="0" anchor="ctr"/>
            <a:lstStyle/>
            <a:p>
              <a:endParaRPr lang="en-AE"/>
            </a:p>
          </p:txBody>
        </p:sp>
        <p:sp>
          <p:nvSpPr>
            <p:cNvPr id="25" name="Freeform: Shape 24">
              <a:extLst>
                <a:ext uri="{FF2B5EF4-FFF2-40B4-BE49-F238E27FC236}">
                  <a16:creationId xmlns:a16="http://schemas.microsoft.com/office/drawing/2014/main" id="{CABCFE25-4EF0-089A-3F88-E4F7D8173789}"/>
                </a:ext>
              </a:extLst>
            </p:cNvPr>
            <p:cNvSpPr/>
            <p:nvPr/>
          </p:nvSpPr>
          <p:spPr>
            <a:xfrm>
              <a:off x="8976561" y="2171003"/>
              <a:ext cx="51624" cy="91373"/>
            </a:xfrm>
            <a:custGeom>
              <a:avLst/>
              <a:gdLst>
                <a:gd name="connsiteX0" fmla="*/ 41641 w 51624"/>
                <a:gd name="connsiteY0" fmla="*/ 66584 h 91373"/>
                <a:gd name="connsiteX1" fmla="*/ 43452 w 51624"/>
                <a:gd name="connsiteY1" fmla="*/ 53782 h 91373"/>
                <a:gd name="connsiteX2" fmla="*/ 43166 w 51624"/>
                <a:gd name="connsiteY2" fmla="*/ 47829 h 91373"/>
                <a:gd name="connsiteX3" fmla="*/ 35736 w 51624"/>
                <a:gd name="connsiteY3" fmla="*/ 32504 h 91373"/>
                <a:gd name="connsiteX4" fmla="*/ 22116 w 51624"/>
                <a:gd name="connsiteY4" fmla="*/ 9577 h 91373"/>
                <a:gd name="connsiteX5" fmla="*/ 22782 w 51624"/>
                <a:gd name="connsiteY5" fmla="*/ 7348 h 91373"/>
                <a:gd name="connsiteX6" fmla="*/ 25449 w 51624"/>
                <a:gd name="connsiteY6" fmla="*/ 4519 h 91373"/>
                <a:gd name="connsiteX7" fmla="*/ 29640 w 51624"/>
                <a:gd name="connsiteY7" fmla="*/ 3776 h 91373"/>
                <a:gd name="connsiteX8" fmla="*/ 43547 w 51624"/>
                <a:gd name="connsiteY8" fmla="*/ 10025 h 91373"/>
                <a:gd name="connsiteX9" fmla="*/ 44976 w 51624"/>
                <a:gd name="connsiteY9" fmla="*/ 10329 h 91373"/>
                <a:gd name="connsiteX10" fmla="*/ 49548 w 51624"/>
                <a:gd name="connsiteY10" fmla="*/ 7501 h 91373"/>
                <a:gd name="connsiteX11" fmla="*/ 50119 w 51624"/>
                <a:gd name="connsiteY11" fmla="*/ 5262 h 91373"/>
                <a:gd name="connsiteX12" fmla="*/ 47451 w 51624"/>
                <a:gd name="connsiteY12" fmla="*/ 1995 h 91373"/>
                <a:gd name="connsiteX13" fmla="*/ 32974 w 51624"/>
                <a:gd name="connsiteY13" fmla="*/ -386 h 91373"/>
                <a:gd name="connsiteX14" fmla="*/ 29735 w 51624"/>
                <a:gd name="connsiteY14" fmla="*/ -243 h 91373"/>
                <a:gd name="connsiteX15" fmla="*/ 24211 w 51624"/>
                <a:gd name="connsiteY15" fmla="*/ 1842 h 91373"/>
                <a:gd name="connsiteX16" fmla="*/ 20401 w 51624"/>
                <a:gd name="connsiteY16" fmla="*/ 6157 h 91373"/>
                <a:gd name="connsiteX17" fmla="*/ 18687 w 51624"/>
                <a:gd name="connsiteY17" fmla="*/ 12558 h 91373"/>
                <a:gd name="connsiteX18" fmla="*/ 26497 w 51624"/>
                <a:gd name="connsiteY18" fmla="*/ 34437 h 91373"/>
                <a:gd name="connsiteX19" fmla="*/ 11923 w 51624"/>
                <a:gd name="connsiteY19" fmla="*/ 42029 h 91373"/>
                <a:gd name="connsiteX20" fmla="*/ -649 w 51624"/>
                <a:gd name="connsiteY20" fmla="*/ 62117 h 91373"/>
                <a:gd name="connsiteX21" fmla="*/ -1506 w 51624"/>
                <a:gd name="connsiteY21" fmla="*/ 69861 h 91373"/>
                <a:gd name="connsiteX22" fmla="*/ 1923 w 51624"/>
                <a:gd name="connsiteY22" fmla="*/ 82510 h 91373"/>
                <a:gd name="connsiteX23" fmla="*/ 18401 w 51624"/>
                <a:gd name="connsiteY23" fmla="*/ 90987 h 91373"/>
                <a:gd name="connsiteX24" fmla="*/ 41641 w 51624"/>
                <a:gd name="connsiteY24" fmla="*/ 66584 h 91373"/>
                <a:gd name="connsiteX25" fmla="*/ 33450 w 51624"/>
                <a:gd name="connsiteY25" fmla="*/ 68965 h 91373"/>
                <a:gd name="connsiteX26" fmla="*/ 18591 w 51624"/>
                <a:gd name="connsiteY26" fmla="*/ 88310 h 91373"/>
                <a:gd name="connsiteX27" fmla="*/ 7733 w 51624"/>
                <a:gd name="connsiteY27" fmla="*/ 81014 h 91373"/>
                <a:gd name="connsiteX28" fmla="*/ 6113 w 51624"/>
                <a:gd name="connsiteY28" fmla="*/ 73280 h 91373"/>
                <a:gd name="connsiteX29" fmla="*/ 7733 w 51624"/>
                <a:gd name="connsiteY29" fmla="*/ 62717 h 91373"/>
                <a:gd name="connsiteX30" fmla="*/ 17067 w 51624"/>
                <a:gd name="connsiteY30" fmla="*/ 44105 h 91373"/>
                <a:gd name="connsiteX31" fmla="*/ 27926 w 51624"/>
                <a:gd name="connsiteY31" fmla="*/ 37114 h 91373"/>
                <a:gd name="connsiteX32" fmla="*/ 28212 w 51624"/>
                <a:gd name="connsiteY32" fmla="*/ 37714 h 91373"/>
                <a:gd name="connsiteX33" fmla="*/ 34022 w 51624"/>
                <a:gd name="connsiteY33" fmla="*/ 52439 h 91373"/>
                <a:gd name="connsiteX34" fmla="*/ 34783 w 51624"/>
                <a:gd name="connsiteY34" fmla="*/ 58840 h 91373"/>
                <a:gd name="connsiteX35" fmla="*/ 33450 w 51624"/>
                <a:gd name="connsiteY35" fmla="*/ 68965 h 9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373">
                  <a:moveTo>
                    <a:pt x="41641" y="66584"/>
                  </a:moveTo>
                  <a:cubicBezTo>
                    <a:pt x="42880" y="62269"/>
                    <a:pt x="43452" y="57954"/>
                    <a:pt x="43452" y="53782"/>
                  </a:cubicBezTo>
                  <a:cubicBezTo>
                    <a:pt x="43452" y="51696"/>
                    <a:pt x="43261" y="49763"/>
                    <a:pt x="43166" y="47829"/>
                  </a:cubicBezTo>
                  <a:cubicBezTo>
                    <a:pt x="41927" y="42029"/>
                    <a:pt x="39260" y="36961"/>
                    <a:pt x="35736" y="32504"/>
                  </a:cubicBezTo>
                  <a:cubicBezTo>
                    <a:pt x="30212" y="25207"/>
                    <a:pt x="22116" y="15235"/>
                    <a:pt x="22116" y="9577"/>
                  </a:cubicBezTo>
                  <a:cubicBezTo>
                    <a:pt x="22116" y="8834"/>
                    <a:pt x="22306" y="8091"/>
                    <a:pt x="22782" y="7348"/>
                  </a:cubicBezTo>
                  <a:cubicBezTo>
                    <a:pt x="23354" y="6310"/>
                    <a:pt x="24402" y="5119"/>
                    <a:pt x="25449" y="4519"/>
                  </a:cubicBezTo>
                  <a:cubicBezTo>
                    <a:pt x="26878" y="3929"/>
                    <a:pt x="28116" y="3776"/>
                    <a:pt x="29640" y="3776"/>
                  </a:cubicBezTo>
                  <a:cubicBezTo>
                    <a:pt x="35260" y="4071"/>
                    <a:pt x="38784" y="8091"/>
                    <a:pt x="43547" y="10025"/>
                  </a:cubicBezTo>
                  <a:cubicBezTo>
                    <a:pt x="44022" y="10177"/>
                    <a:pt x="44595" y="10329"/>
                    <a:pt x="44976" y="10329"/>
                  </a:cubicBezTo>
                  <a:cubicBezTo>
                    <a:pt x="46690" y="10329"/>
                    <a:pt x="48690" y="9139"/>
                    <a:pt x="49548" y="7501"/>
                  </a:cubicBezTo>
                  <a:cubicBezTo>
                    <a:pt x="50023" y="6758"/>
                    <a:pt x="50119" y="6005"/>
                    <a:pt x="50119" y="5262"/>
                  </a:cubicBezTo>
                  <a:cubicBezTo>
                    <a:pt x="50119" y="3624"/>
                    <a:pt x="49071" y="2290"/>
                    <a:pt x="47451" y="1995"/>
                  </a:cubicBezTo>
                  <a:cubicBezTo>
                    <a:pt x="42880" y="804"/>
                    <a:pt x="37451" y="-386"/>
                    <a:pt x="32974" y="-386"/>
                  </a:cubicBezTo>
                  <a:cubicBezTo>
                    <a:pt x="31831" y="-386"/>
                    <a:pt x="30593" y="-243"/>
                    <a:pt x="29735" y="-243"/>
                  </a:cubicBezTo>
                  <a:cubicBezTo>
                    <a:pt x="27926" y="204"/>
                    <a:pt x="26020" y="652"/>
                    <a:pt x="24211" y="1842"/>
                  </a:cubicBezTo>
                  <a:cubicBezTo>
                    <a:pt x="22591" y="2881"/>
                    <a:pt x="21258" y="4376"/>
                    <a:pt x="20401" y="6157"/>
                  </a:cubicBezTo>
                  <a:cubicBezTo>
                    <a:pt x="19162" y="8091"/>
                    <a:pt x="18687" y="10177"/>
                    <a:pt x="18687" y="12558"/>
                  </a:cubicBezTo>
                  <a:cubicBezTo>
                    <a:pt x="18687" y="19254"/>
                    <a:pt x="22782" y="27436"/>
                    <a:pt x="26497" y="34437"/>
                  </a:cubicBezTo>
                  <a:cubicBezTo>
                    <a:pt x="21258" y="35628"/>
                    <a:pt x="16210" y="38304"/>
                    <a:pt x="11923" y="42029"/>
                  </a:cubicBezTo>
                  <a:cubicBezTo>
                    <a:pt x="5447" y="47534"/>
                    <a:pt x="1160" y="54678"/>
                    <a:pt x="-649" y="62117"/>
                  </a:cubicBezTo>
                  <a:cubicBezTo>
                    <a:pt x="-1317" y="64793"/>
                    <a:pt x="-1506" y="67327"/>
                    <a:pt x="-1506" y="69861"/>
                  </a:cubicBezTo>
                  <a:cubicBezTo>
                    <a:pt x="-1506" y="74471"/>
                    <a:pt x="-459" y="78785"/>
                    <a:pt x="1923" y="82510"/>
                  </a:cubicBezTo>
                  <a:cubicBezTo>
                    <a:pt x="5352" y="87720"/>
                    <a:pt x="11257" y="90987"/>
                    <a:pt x="18401" y="90987"/>
                  </a:cubicBezTo>
                  <a:cubicBezTo>
                    <a:pt x="29544" y="90987"/>
                    <a:pt x="38689" y="79081"/>
                    <a:pt x="41641" y="66584"/>
                  </a:cubicBezTo>
                  <a:close/>
                  <a:moveTo>
                    <a:pt x="33450" y="68965"/>
                  </a:moveTo>
                  <a:cubicBezTo>
                    <a:pt x="31069" y="78195"/>
                    <a:pt x="26497" y="88310"/>
                    <a:pt x="18591" y="88310"/>
                  </a:cubicBezTo>
                  <a:cubicBezTo>
                    <a:pt x="13352" y="88310"/>
                    <a:pt x="9542" y="85339"/>
                    <a:pt x="7733" y="81014"/>
                  </a:cubicBezTo>
                  <a:cubicBezTo>
                    <a:pt x="6685" y="78785"/>
                    <a:pt x="6113" y="76109"/>
                    <a:pt x="6113" y="73280"/>
                  </a:cubicBezTo>
                  <a:cubicBezTo>
                    <a:pt x="6113" y="69861"/>
                    <a:pt x="6970" y="66289"/>
                    <a:pt x="7733" y="62717"/>
                  </a:cubicBezTo>
                  <a:cubicBezTo>
                    <a:pt x="9542" y="56164"/>
                    <a:pt x="12019" y="49467"/>
                    <a:pt x="17067" y="44105"/>
                  </a:cubicBezTo>
                  <a:cubicBezTo>
                    <a:pt x="20115" y="40838"/>
                    <a:pt x="23925" y="38304"/>
                    <a:pt x="27926" y="37114"/>
                  </a:cubicBezTo>
                  <a:lnTo>
                    <a:pt x="28212" y="37714"/>
                  </a:lnTo>
                  <a:cubicBezTo>
                    <a:pt x="30783" y="42324"/>
                    <a:pt x="32974" y="47086"/>
                    <a:pt x="34022" y="52439"/>
                  </a:cubicBezTo>
                  <a:cubicBezTo>
                    <a:pt x="34688" y="54525"/>
                    <a:pt x="34783" y="56611"/>
                    <a:pt x="34783" y="58840"/>
                  </a:cubicBezTo>
                  <a:cubicBezTo>
                    <a:pt x="34783" y="62117"/>
                    <a:pt x="34402" y="65536"/>
                    <a:pt x="33450" y="68965"/>
                  </a:cubicBezTo>
                  <a:close/>
                </a:path>
              </a:pathLst>
            </a:custGeom>
            <a:solidFill>
              <a:srgbClr val="000000"/>
            </a:solidFill>
            <a:ln w="12700" cap="flat">
              <a:noFill/>
              <a:prstDash val="solid"/>
              <a:miter/>
            </a:ln>
          </p:spPr>
          <p:txBody>
            <a:bodyPr rtlCol="0" anchor="ctr"/>
            <a:lstStyle/>
            <a:p>
              <a:endParaRPr lang="en-AE"/>
            </a:p>
          </p:txBody>
        </p:sp>
      </p:grpSp>
      <p:sp>
        <p:nvSpPr>
          <p:cNvPr id="26" name="Rectangle 25">
            <a:extLst>
              <a:ext uri="{FF2B5EF4-FFF2-40B4-BE49-F238E27FC236}">
                <a16:creationId xmlns:a16="http://schemas.microsoft.com/office/drawing/2014/main" id="{D6C6A48B-0FF2-646D-4C49-5A18E3859C15}"/>
              </a:ext>
            </a:extLst>
          </p:cNvPr>
          <p:cNvSpPr/>
          <p:nvPr/>
        </p:nvSpPr>
        <p:spPr>
          <a:xfrm>
            <a:off x="8978117" y="2122490"/>
            <a:ext cx="765494"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1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yes</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sp>
        <p:nvSpPr>
          <p:cNvPr id="27" name="Rectangle 26">
            <a:extLst>
              <a:ext uri="{FF2B5EF4-FFF2-40B4-BE49-F238E27FC236}">
                <a16:creationId xmlns:a16="http://schemas.microsoft.com/office/drawing/2014/main" id="{60FE8509-E33E-E237-C766-435572C63127}"/>
              </a:ext>
            </a:extLst>
          </p:cNvPr>
          <p:cNvSpPr/>
          <p:nvPr/>
        </p:nvSpPr>
        <p:spPr>
          <a:xfrm>
            <a:off x="9023084" y="2693322"/>
            <a:ext cx="595703"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0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no</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cxnSp>
        <p:nvCxnSpPr>
          <p:cNvPr id="29" name="Straight Arrow Connector 28">
            <a:extLst>
              <a:ext uri="{FF2B5EF4-FFF2-40B4-BE49-F238E27FC236}">
                <a16:creationId xmlns:a16="http://schemas.microsoft.com/office/drawing/2014/main" id="{90B9FCA0-7A4B-0C7C-2188-B249923E5951}"/>
              </a:ext>
            </a:extLst>
          </p:cNvPr>
          <p:cNvCxnSpPr>
            <a:cxnSpLocks/>
          </p:cNvCxnSpPr>
          <p:nvPr/>
        </p:nvCxnSpPr>
        <p:spPr>
          <a:xfrm flipV="1">
            <a:off x="2941590" y="2331241"/>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0" name="AutoShape 6">
            <a:extLst>
              <a:ext uri="{FF2B5EF4-FFF2-40B4-BE49-F238E27FC236}">
                <a16:creationId xmlns:a16="http://schemas.microsoft.com/office/drawing/2014/main" id="{E010C472-9F0B-A87D-2184-67DA91EC0C7C}"/>
              </a:ext>
            </a:extLst>
          </p:cNvPr>
          <p:cNvSpPr>
            <a:spLocks noChangeAspect="1" noChangeArrowheads="1"/>
          </p:cNvSpPr>
          <p:nvPr/>
        </p:nvSpPr>
        <p:spPr bwMode="auto">
          <a:xfrm>
            <a:off x="6096000" y="21812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1" name="AutoShape 8">
            <a:extLst>
              <a:ext uri="{FF2B5EF4-FFF2-40B4-BE49-F238E27FC236}">
                <a16:creationId xmlns:a16="http://schemas.microsoft.com/office/drawing/2014/main" id="{08D2472C-C9F7-DDBF-245A-A734E593ABBA}"/>
              </a:ext>
            </a:extLst>
          </p:cNvPr>
          <p:cNvSpPr>
            <a:spLocks noChangeAspect="1" noChangeArrowheads="1"/>
          </p:cNvSpPr>
          <p:nvPr/>
        </p:nvSpPr>
        <p:spPr bwMode="auto">
          <a:xfrm>
            <a:off x="6248400" y="23336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2" name="Freeform: Shape 31">
            <a:extLst>
              <a:ext uri="{FF2B5EF4-FFF2-40B4-BE49-F238E27FC236}">
                <a16:creationId xmlns:a16="http://schemas.microsoft.com/office/drawing/2014/main" id="{71E8E2DE-730C-8F37-A8A9-66FABE65C35D}"/>
              </a:ext>
            </a:extLst>
          </p:cNvPr>
          <p:cNvSpPr/>
          <p:nvPr/>
        </p:nvSpPr>
        <p:spPr>
          <a:xfrm flipV="1">
            <a:off x="7588387" y="2203562"/>
            <a:ext cx="1314210" cy="584696"/>
          </a:xfrm>
          <a:custGeom>
            <a:avLst/>
            <a:gdLst>
              <a:gd name="connsiteX0" fmla="*/ 190 w 1596983"/>
              <a:gd name="connsiteY0" fmla="*/ 87 h 710502"/>
              <a:gd name="connsiteX1" fmla="*/ 3393 w 1596983"/>
              <a:gd name="connsiteY1" fmla="*/ 87 h 710502"/>
              <a:gd name="connsiteX2" fmla="*/ 6585 w 1596983"/>
              <a:gd name="connsiteY2" fmla="*/ 108 h 710502"/>
              <a:gd name="connsiteX3" fmla="*/ 9788 w 1596983"/>
              <a:gd name="connsiteY3" fmla="*/ 108 h 710502"/>
              <a:gd name="connsiteX4" fmla="*/ 12990 w 1596983"/>
              <a:gd name="connsiteY4" fmla="*/ 129 h 710502"/>
              <a:gd name="connsiteX5" fmla="*/ 16172 w 1596983"/>
              <a:gd name="connsiteY5" fmla="*/ 129 h 710502"/>
              <a:gd name="connsiteX6" fmla="*/ 19385 w 1596983"/>
              <a:gd name="connsiteY6" fmla="*/ 139 h 710502"/>
              <a:gd name="connsiteX7" fmla="*/ 22588 w 1596983"/>
              <a:gd name="connsiteY7" fmla="*/ 139 h 710502"/>
              <a:gd name="connsiteX8" fmla="*/ 25791 w 1596983"/>
              <a:gd name="connsiteY8" fmla="*/ 160 h 710502"/>
              <a:gd name="connsiteX9" fmla="*/ 28983 w 1596983"/>
              <a:gd name="connsiteY9" fmla="*/ 160 h 710502"/>
              <a:gd name="connsiteX10" fmla="*/ 32186 w 1596983"/>
              <a:gd name="connsiteY10" fmla="*/ 181 h 710502"/>
              <a:gd name="connsiteX11" fmla="*/ 35388 w 1596983"/>
              <a:gd name="connsiteY11" fmla="*/ 181 h 710502"/>
              <a:gd name="connsiteX12" fmla="*/ 38591 w 1596983"/>
              <a:gd name="connsiteY12" fmla="*/ 202 h 710502"/>
              <a:gd name="connsiteX13" fmla="*/ 41783 w 1596983"/>
              <a:gd name="connsiteY13" fmla="*/ 213 h 710502"/>
              <a:gd name="connsiteX14" fmla="*/ 44986 w 1596983"/>
              <a:gd name="connsiteY14" fmla="*/ 213 h 710502"/>
              <a:gd name="connsiteX15" fmla="*/ 51402 w 1596983"/>
              <a:gd name="connsiteY15" fmla="*/ 255 h 710502"/>
              <a:gd name="connsiteX16" fmla="*/ 54583 w 1596983"/>
              <a:gd name="connsiteY16" fmla="*/ 255 h 710502"/>
              <a:gd name="connsiteX17" fmla="*/ 64202 w 1596983"/>
              <a:gd name="connsiteY17" fmla="*/ 307 h 710502"/>
              <a:gd name="connsiteX18" fmla="*/ 67384 w 1596983"/>
              <a:gd name="connsiteY18" fmla="*/ 307 h 710502"/>
              <a:gd name="connsiteX19" fmla="*/ 77002 w 1596983"/>
              <a:gd name="connsiteY19" fmla="*/ 360 h 710502"/>
              <a:gd name="connsiteX20" fmla="*/ 80184 w 1596983"/>
              <a:gd name="connsiteY20" fmla="*/ 381 h 710502"/>
              <a:gd name="connsiteX21" fmla="*/ 86600 w 1596983"/>
              <a:gd name="connsiteY21" fmla="*/ 423 h 710502"/>
              <a:gd name="connsiteX22" fmla="*/ 89782 w 1596983"/>
              <a:gd name="connsiteY22" fmla="*/ 433 h 710502"/>
              <a:gd name="connsiteX23" fmla="*/ 99401 w 1596983"/>
              <a:gd name="connsiteY23" fmla="*/ 496 h 710502"/>
              <a:gd name="connsiteX24" fmla="*/ 102593 w 1596983"/>
              <a:gd name="connsiteY24" fmla="*/ 507 h 710502"/>
              <a:gd name="connsiteX25" fmla="*/ 105795 w 1596983"/>
              <a:gd name="connsiteY25" fmla="*/ 528 h 710502"/>
              <a:gd name="connsiteX26" fmla="*/ 108998 w 1596983"/>
              <a:gd name="connsiteY26" fmla="*/ 569 h 710502"/>
              <a:gd name="connsiteX27" fmla="*/ 112201 w 1596983"/>
              <a:gd name="connsiteY27" fmla="*/ 580 h 710502"/>
              <a:gd name="connsiteX28" fmla="*/ 115393 w 1596983"/>
              <a:gd name="connsiteY28" fmla="*/ 601 h 710502"/>
              <a:gd name="connsiteX29" fmla="*/ 118596 w 1596983"/>
              <a:gd name="connsiteY29" fmla="*/ 643 h 710502"/>
              <a:gd name="connsiteX30" fmla="*/ 125001 w 1596983"/>
              <a:gd name="connsiteY30" fmla="*/ 674 h 710502"/>
              <a:gd name="connsiteX31" fmla="*/ 128193 w 1596983"/>
              <a:gd name="connsiteY31" fmla="*/ 716 h 710502"/>
              <a:gd name="connsiteX32" fmla="*/ 131396 w 1596983"/>
              <a:gd name="connsiteY32" fmla="*/ 727 h 710502"/>
              <a:gd name="connsiteX33" fmla="*/ 137812 w 1596983"/>
              <a:gd name="connsiteY33" fmla="*/ 800 h 710502"/>
              <a:gd name="connsiteX34" fmla="*/ 140993 w 1596983"/>
              <a:gd name="connsiteY34" fmla="*/ 821 h 710502"/>
              <a:gd name="connsiteX35" fmla="*/ 150612 w 1596983"/>
              <a:gd name="connsiteY35" fmla="*/ 937 h 710502"/>
              <a:gd name="connsiteX36" fmla="*/ 153794 w 1596983"/>
              <a:gd name="connsiteY36" fmla="*/ 968 h 710502"/>
              <a:gd name="connsiteX37" fmla="*/ 157007 w 1596983"/>
              <a:gd name="connsiteY37" fmla="*/ 989 h 710502"/>
              <a:gd name="connsiteX38" fmla="*/ 160210 w 1596983"/>
              <a:gd name="connsiteY38" fmla="*/ 1042 h 710502"/>
              <a:gd name="connsiteX39" fmla="*/ 163392 w 1596983"/>
              <a:gd name="connsiteY39" fmla="*/ 1073 h 710502"/>
              <a:gd name="connsiteX40" fmla="*/ 173010 w 1596983"/>
              <a:gd name="connsiteY40" fmla="*/ 1189 h 710502"/>
              <a:gd name="connsiteX41" fmla="*/ 176192 w 1596983"/>
              <a:gd name="connsiteY41" fmla="*/ 1241 h 710502"/>
              <a:gd name="connsiteX42" fmla="*/ 179405 w 1596983"/>
              <a:gd name="connsiteY42" fmla="*/ 1283 h 710502"/>
              <a:gd name="connsiteX43" fmla="*/ 182608 w 1596983"/>
              <a:gd name="connsiteY43" fmla="*/ 1335 h 710502"/>
              <a:gd name="connsiteX44" fmla="*/ 185810 w 1596983"/>
              <a:gd name="connsiteY44" fmla="*/ 1367 h 710502"/>
              <a:gd name="connsiteX45" fmla="*/ 189003 w 1596983"/>
              <a:gd name="connsiteY45" fmla="*/ 1430 h 710502"/>
              <a:gd name="connsiteX46" fmla="*/ 198611 w 1596983"/>
              <a:gd name="connsiteY46" fmla="*/ 1587 h 710502"/>
              <a:gd name="connsiteX47" fmla="*/ 201803 w 1596983"/>
              <a:gd name="connsiteY47" fmla="*/ 1650 h 710502"/>
              <a:gd name="connsiteX48" fmla="*/ 208208 w 1596983"/>
              <a:gd name="connsiteY48" fmla="*/ 1755 h 710502"/>
              <a:gd name="connsiteX49" fmla="*/ 211411 w 1596983"/>
              <a:gd name="connsiteY49" fmla="*/ 1829 h 710502"/>
              <a:gd name="connsiteX50" fmla="*/ 214603 w 1596983"/>
              <a:gd name="connsiteY50" fmla="*/ 1881 h 710502"/>
              <a:gd name="connsiteX51" fmla="*/ 221009 w 1596983"/>
              <a:gd name="connsiteY51" fmla="*/ 2028 h 710502"/>
              <a:gd name="connsiteX52" fmla="*/ 224222 w 1596983"/>
              <a:gd name="connsiteY52" fmla="*/ 2091 h 710502"/>
              <a:gd name="connsiteX53" fmla="*/ 227404 w 1596983"/>
              <a:gd name="connsiteY53" fmla="*/ 2154 h 710502"/>
              <a:gd name="connsiteX54" fmla="*/ 230607 w 1596983"/>
              <a:gd name="connsiteY54" fmla="*/ 2248 h 710502"/>
              <a:gd name="connsiteX55" fmla="*/ 237022 w 1596983"/>
              <a:gd name="connsiteY55" fmla="*/ 2395 h 710502"/>
              <a:gd name="connsiteX56" fmla="*/ 240204 w 1596983"/>
              <a:gd name="connsiteY56" fmla="*/ 2490 h 710502"/>
              <a:gd name="connsiteX57" fmla="*/ 243417 w 1596983"/>
              <a:gd name="connsiteY57" fmla="*/ 2563 h 710502"/>
              <a:gd name="connsiteX58" fmla="*/ 246620 w 1596983"/>
              <a:gd name="connsiteY58" fmla="*/ 2658 h 710502"/>
              <a:gd name="connsiteX59" fmla="*/ 249801 w 1596983"/>
              <a:gd name="connsiteY59" fmla="*/ 2741 h 710502"/>
              <a:gd name="connsiteX60" fmla="*/ 253015 w 1596983"/>
              <a:gd name="connsiteY60" fmla="*/ 2836 h 710502"/>
              <a:gd name="connsiteX61" fmla="*/ 256217 w 1596983"/>
              <a:gd name="connsiteY61" fmla="*/ 2951 h 710502"/>
              <a:gd name="connsiteX62" fmla="*/ 259420 w 1596983"/>
              <a:gd name="connsiteY62" fmla="*/ 3035 h 710502"/>
              <a:gd name="connsiteX63" fmla="*/ 262602 w 1596983"/>
              <a:gd name="connsiteY63" fmla="*/ 3151 h 710502"/>
              <a:gd name="connsiteX64" fmla="*/ 265815 w 1596983"/>
              <a:gd name="connsiteY64" fmla="*/ 3235 h 710502"/>
              <a:gd name="connsiteX65" fmla="*/ 269018 w 1596983"/>
              <a:gd name="connsiteY65" fmla="*/ 3350 h 710502"/>
              <a:gd name="connsiteX66" fmla="*/ 272220 w 1596983"/>
              <a:gd name="connsiteY66" fmla="*/ 3476 h 710502"/>
              <a:gd name="connsiteX67" fmla="*/ 275413 w 1596983"/>
              <a:gd name="connsiteY67" fmla="*/ 3591 h 710502"/>
              <a:gd name="connsiteX68" fmla="*/ 285021 w 1596983"/>
              <a:gd name="connsiteY68" fmla="*/ 3969 h 710502"/>
              <a:gd name="connsiteX69" fmla="*/ 288213 w 1596983"/>
              <a:gd name="connsiteY69" fmla="*/ 4106 h 710502"/>
              <a:gd name="connsiteX70" fmla="*/ 291416 w 1596983"/>
              <a:gd name="connsiteY70" fmla="*/ 4231 h 710502"/>
              <a:gd name="connsiteX71" fmla="*/ 297832 w 1596983"/>
              <a:gd name="connsiteY71" fmla="*/ 4525 h 710502"/>
              <a:gd name="connsiteX72" fmla="*/ 301014 w 1596983"/>
              <a:gd name="connsiteY72" fmla="*/ 4672 h 710502"/>
              <a:gd name="connsiteX73" fmla="*/ 310632 w 1596983"/>
              <a:gd name="connsiteY73" fmla="*/ 5165 h 710502"/>
              <a:gd name="connsiteX74" fmla="*/ 313814 w 1596983"/>
              <a:gd name="connsiteY74" fmla="*/ 5333 h 710502"/>
              <a:gd name="connsiteX75" fmla="*/ 320230 w 1596983"/>
              <a:gd name="connsiteY75" fmla="*/ 5690 h 710502"/>
              <a:gd name="connsiteX76" fmla="*/ 323411 w 1596983"/>
              <a:gd name="connsiteY76" fmla="*/ 5879 h 710502"/>
              <a:gd name="connsiteX77" fmla="*/ 333030 w 1596983"/>
              <a:gd name="connsiteY77" fmla="*/ 6477 h 710502"/>
              <a:gd name="connsiteX78" fmla="*/ 336211 w 1596983"/>
              <a:gd name="connsiteY78" fmla="*/ 6697 h 710502"/>
              <a:gd name="connsiteX79" fmla="*/ 342627 w 1596983"/>
              <a:gd name="connsiteY79" fmla="*/ 7138 h 710502"/>
              <a:gd name="connsiteX80" fmla="*/ 345830 w 1596983"/>
              <a:gd name="connsiteY80" fmla="*/ 7379 h 710502"/>
              <a:gd name="connsiteX81" fmla="*/ 349022 w 1596983"/>
              <a:gd name="connsiteY81" fmla="*/ 7621 h 710502"/>
              <a:gd name="connsiteX82" fmla="*/ 355428 w 1596983"/>
              <a:gd name="connsiteY82" fmla="*/ 8135 h 710502"/>
              <a:gd name="connsiteX83" fmla="*/ 358631 w 1596983"/>
              <a:gd name="connsiteY83" fmla="*/ 8408 h 710502"/>
              <a:gd name="connsiteX84" fmla="*/ 361823 w 1596983"/>
              <a:gd name="connsiteY84" fmla="*/ 8680 h 710502"/>
              <a:gd name="connsiteX85" fmla="*/ 365026 w 1596983"/>
              <a:gd name="connsiteY85" fmla="*/ 8953 h 710502"/>
              <a:gd name="connsiteX86" fmla="*/ 368228 w 1596983"/>
              <a:gd name="connsiteY86" fmla="*/ 9247 h 710502"/>
              <a:gd name="connsiteX87" fmla="*/ 371431 w 1596983"/>
              <a:gd name="connsiteY87" fmla="*/ 9562 h 710502"/>
              <a:gd name="connsiteX88" fmla="*/ 374623 w 1596983"/>
              <a:gd name="connsiteY88" fmla="*/ 9866 h 710502"/>
              <a:gd name="connsiteX89" fmla="*/ 377826 w 1596983"/>
              <a:gd name="connsiteY89" fmla="*/ 10181 h 710502"/>
              <a:gd name="connsiteX90" fmla="*/ 381029 w 1596983"/>
              <a:gd name="connsiteY90" fmla="*/ 10517 h 710502"/>
              <a:gd name="connsiteX91" fmla="*/ 384242 w 1596983"/>
              <a:gd name="connsiteY91" fmla="*/ 10863 h 710502"/>
              <a:gd name="connsiteX92" fmla="*/ 387423 w 1596983"/>
              <a:gd name="connsiteY92" fmla="*/ 11209 h 710502"/>
              <a:gd name="connsiteX93" fmla="*/ 390626 w 1596983"/>
              <a:gd name="connsiteY93" fmla="*/ 11576 h 710502"/>
              <a:gd name="connsiteX94" fmla="*/ 397042 w 1596983"/>
              <a:gd name="connsiteY94" fmla="*/ 12342 h 710502"/>
              <a:gd name="connsiteX95" fmla="*/ 400224 w 1596983"/>
              <a:gd name="connsiteY95" fmla="*/ 12752 h 710502"/>
              <a:gd name="connsiteX96" fmla="*/ 403437 w 1596983"/>
              <a:gd name="connsiteY96" fmla="*/ 13150 h 710502"/>
              <a:gd name="connsiteX97" fmla="*/ 406639 w 1596983"/>
              <a:gd name="connsiteY97" fmla="*/ 13570 h 710502"/>
              <a:gd name="connsiteX98" fmla="*/ 409821 w 1596983"/>
              <a:gd name="connsiteY98" fmla="*/ 14011 h 710502"/>
              <a:gd name="connsiteX99" fmla="*/ 416237 w 1596983"/>
              <a:gd name="connsiteY99" fmla="*/ 14924 h 710502"/>
              <a:gd name="connsiteX100" fmla="*/ 419440 w 1596983"/>
              <a:gd name="connsiteY100" fmla="*/ 15417 h 710502"/>
              <a:gd name="connsiteX101" fmla="*/ 422622 w 1596983"/>
              <a:gd name="connsiteY101" fmla="*/ 15920 h 710502"/>
              <a:gd name="connsiteX102" fmla="*/ 429038 w 1596983"/>
              <a:gd name="connsiteY102" fmla="*/ 16938 h 710502"/>
              <a:gd name="connsiteX103" fmla="*/ 432240 w 1596983"/>
              <a:gd name="connsiteY103" fmla="*/ 17494 h 710502"/>
              <a:gd name="connsiteX104" fmla="*/ 435433 w 1596983"/>
              <a:gd name="connsiteY104" fmla="*/ 18061 h 710502"/>
              <a:gd name="connsiteX105" fmla="*/ 438635 w 1596983"/>
              <a:gd name="connsiteY105" fmla="*/ 18627 h 710502"/>
              <a:gd name="connsiteX106" fmla="*/ 445041 w 1596983"/>
              <a:gd name="connsiteY106" fmla="*/ 19834 h 710502"/>
              <a:gd name="connsiteX107" fmla="*/ 448233 w 1596983"/>
              <a:gd name="connsiteY107" fmla="*/ 20474 h 710502"/>
              <a:gd name="connsiteX108" fmla="*/ 451436 w 1596983"/>
              <a:gd name="connsiteY108" fmla="*/ 21114 h 710502"/>
              <a:gd name="connsiteX109" fmla="*/ 454638 w 1596983"/>
              <a:gd name="connsiteY109" fmla="*/ 21796 h 710502"/>
              <a:gd name="connsiteX110" fmla="*/ 457852 w 1596983"/>
              <a:gd name="connsiteY110" fmla="*/ 22489 h 710502"/>
              <a:gd name="connsiteX111" fmla="*/ 461033 w 1596983"/>
              <a:gd name="connsiteY111" fmla="*/ 23202 h 710502"/>
              <a:gd name="connsiteX112" fmla="*/ 464236 w 1596983"/>
              <a:gd name="connsiteY112" fmla="*/ 23937 h 710502"/>
              <a:gd name="connsiteX113" fmla="*/ 467438 w 1596983"/>
              <a:gd name="connsiteY113" fmla="*/ 24692 h 710502"/>
              <a:gd name="connsiteX114" fmla="*/ 470650 w 1596983"/>
              <a:gd name="connsiteY114" fmla="*/ 25479 h 710502"/>
              <a:gd name="connsiteX115" fmla="*/ 473833 w 1596983"/>
              <a:gd name="connsiteY115" fmla="*/ 26287 h 710502"/>
              <a:gd name="connsiteX116" fmla="*/ 477036 w 1596983"/>
              <a:gd name="connsiteY116" fmla="*/ 27106 h 710502"/>
              <a:gd name="connsiteX117" fmla="*/ 480247 w 1596983"/>
              <a:gd name="connsiteY117" fmla="*/ 27955 h 710502"/>
              <a:gd name="connsiteX118" fmla="*/ 483431 w 1596983"/>
              <a:gd name="connsiteY118" fmla="*/ 28826 h 710502"/>
              <a:gd name="connsiteX119" fmla="*/ 486633 w 1596983"/>
              <a:gd name="connsiteY119" fmla="*/ 29750 h 710502"/>
              <a:gd name="connsiteX120" fmla="*/ 489845 w 1596983"/>
              <a:gd name="connsiteY120" fmla="*/ 30684 h 710502"/>
              <a:gd name="connsiteX121" fmla="*/ 493047 w 1596983"/>
              <a:gd name="connsiteY121" fmla="*/ 31628 h 710502"/>
              <a:gd name="connsiteX122" fmla="*/ 496231 w 1596983"/>
              <a:gd name="connsiteY122" fmla="*/ 32625 h 710502"/>
              <a:gd name="connsiteX123" fmla="*/ 499443 w 1596983"/>
              <a:gd name="connsiteY123" fmla="*/ 33632 h 710502"/>
              <a:gd name="connsiteX124" fmla="*/ 502645 w 1596983"/>
              <a:gd name="connsiteY124" fmla="*/ 34692 h 710502"/>
              <a:gd name="connsiteX125" fmla="*/ 505852 w 1596983"/>
              <a:gd name="connsiteY125" fmla="*/ 35773 h 710502"/>
              <a:gd name="connsiteX126" fmla="*/ 509041 w 1596983"/>
              <a:gd name="connsiteY126" fmla="*/ 36874 h 710502"/>
              <a:gd name="connsiteX127" fmla="*/ 512243 w 1596983"/>
              <a:gd name="connsiteY127" fmla="*/ 38007 h 710502"/>
              <a:gd name="connsiteX128" fmla="*/ 518652 w 1596983"/>
              <a:gd name="connsiteY128" fmla="*/ 40389 h 710502"/>
              <a:gd name="connsiteX129" fmla="*/ 521841 w 1596983"/>
              <a:gd name="connsiteY129" fmla="*/ 41638 h 710502"/>
              <a:gd name="connsiteX130" fmla="*/ 525043 w 1596983"/>
              <a:gd name="connsiteY130" fmla="*/ 42918 h 710502"/>
              <a:gd name="connsiteX131" fmla="*/ 528250 w 1596983"/>
              <a:gd name="connsiteY131" fmla="*/ 44240 h 710502"/>
              <a:gd name="connsiteX132" fmla="*/ 531452 w 1596983"/>
              <a:gd name="connsiteY132" fmla="*/ 45594 h 710502"/>
              <a:gd name="connsiteX133" fmla="*/ 534641 w 1596983"/>
              <a:gd name="connsiteY133" fmla="*/ 46979 h 710502"/>
              <a:gd name="connsiteX134" fmla="*/ 537848 w 1596983"/>
              <a:gd name="connsiteY134" fmla="*/ 48416 h 710502"/>
              <a:gd name="connsiteX135" fmla="*/ 541050 w 1596983"/>
              <a:gd name="connsiteY135" fmla="*/ 49875 h 710502"/>
              <a:gd name="connsiteX136" fmla="*/ 544262 w 1596983"/>
              <a:gd name="connsiteY136" fmla="*/ 51396 h 710502"/>
              <a:gd name="connsiteX137" fmla="*/ 547441 w 1596983"/>
              <a:gd name="connsiteY137" fmla="*/ 52960 h 710502"/>
              <a:gd name="connsiteX138" fmla="*/ 550648 w 1596983"/>
              <a:gd name="connsiteY138" fmla="*/ 54544 h 710502"/>
              <a:gd name="connsiteX139" fmla="*/ 553860 w 1596983"/>
              <a:gd name="connsiteY139" fmla="*/ 56181 h 710502"/>
              <a:gd name="connsiteX140" fmla="*/ 557062 w 1596983"/>
              <a:gd name="connsiteY140" fmla="*/ 57860 h 710502"/>
              <a:gd name="connsiteX141" fmla="*/ 560246 w 1596983"/>
              <a:gd name="connsiteY141" fmla="*/ 59602 h 710502"/>
              <a:gd name="connsiteX142" fmla="*/ 563448 w 1596983"/>
              <a:gd name="connsiteY142" fmla="*/ 61385 h 710502"/>
              <a:gd name="connsiteX143" fmla="*/ 566660 w 1596983"/>
              <a:gd name="connsiteY143" fmla="*/ 63211 h 710502"/>
              <a:gd name="connsiteX144" fmla="*/ 569843 w 1596983"/>
              <a:gd name="connsiteY144" fmla="*/ 65079 h 710502"/>
              <a:gd name="connsiteX145" fmla="*/ 573046 w 1596983"/>
              <a:gd name="connsiteY145" fmla="*/ 67009 h 710502"/>
              <a:gd name="connsiteX146" fmla="*/ 576257 w 1596983"/>
              <a:gd name="connsiteY146" fmla="*/ 68982 h 710502"/>
              <a:gd name="connsiteX147" fmla="*/ 579460 w 1596983"/>
              <a:gd name="connsiteY147" fmla="*/ 71018 h 710502"/>
              <a:gd name="connsiteX148" fmla="*/ 582643 w 1596983"/>
              <a:gd name="connsiteY148" fmla="*/ 73085 h 710502"/>
              <a:gd name="connsiteX149" fmla="*/ 585855 w 1596983"/>
              <a:gd name="connsiteY149" fmla="*/ 75225 h 710502"/>
              <a:gd name="connsiteX150" fmla="*/ 589057 w 1596983"/>
              <a:gd name="connsiteY150" fmla="*/ 77429 h 710502"/>
              <a:gd name="connsiteX151" fmla="*/ 592260 w 1596983"/>
              <a:gd name="connsiteY151" fmla="*/ 79663 h 710502"/>
              <a:gd name="connsiteX152" fmla="*/ 595453 w 1596983"/>
              <a:gd name="connsiteY152" fmla="*/ 81951 h 710502"/>
              <a:gd name="connsiteX153" fmla="*/ 598655 w 1596983"/>
              <a:gd name="connsiteY153" fmla="*/ 84312 h 710502"/>
              <a:gd name="connsiteX154" fmla="*/ 601858 w 1596983"/>
              <a:gd name="connsiteY154" fmla="*/ 86735 h 710502"/>
              <a:gd name="connsiteX155" fmla="*/ 605060 w 1596983"/>
              <a:gd name="connsiteY155" fmla="*/ 89202 h 710502"/>
              <a:gd name="connsiteX156" fmla="*/ 608253 w 1596983"/>
              <a:gd name="connsiteY156" fmla="*/ 91730 h 710502"/>
              <a:gd name="connsiteX157" fmla="*/ 611455 w 1596983"/>
              <a:gd name="connsiteY157" fmla="*/ 94332 h 710502"/>
              <a:gd name="connsiteX158" fmla="*/ 614658 w 1596983"/>
              <a:gd name="connsiteY158" fmla="*/ 96987 h 710502"/>
              <a:gd name="connsiteX159" fmla="*/ 617860 w 1596983"/>
              <a:gd name="connsiteY159" fmla="*/ 99726 h 710502"/>
              <a:gd name="connsiteX160" fmla="*/ 621053 w 1596983"/>
              <a:gd name="connsiteY160" fmla="*/ 102506 h 710502"/>
              <a:gd name="connsiteX161" fmla="*/ 624255 w 1596983"/>
              <a:gd name="connsiteY161" fmla="*/ 105360 h 710502"/>
              <a:gd name="connsiteX162" fmla="*/ 627458 w 1596983"/>
              <a:gd name="connsiteY162" fmla="*/ 108256 h 710502"/>
              <a:gd name="connsiteX163" fmla="*/ 630669 w 1596983"/>
              <a:gd name="connsiteY163" fmla="*/ 111246 h 710502"/>
              <a:gd name="connsiteX164" fmla="*/ 633853 w 1596983"/>
              <a:gd name="connsiteY164" fmla="*/ 114279 h 710502"/>
              <a:gd name="connsiteX165" fmla="*/ 637055 w 1596983"/>
              <a:gd name="connsiteY165" fmla="*/ 117395 h 710502"/>
              <a:gd name="connsiteX166" fmla="*/ 640267 w 1596983"/>
              <a:gd name="connsiteY166" fmla="*/ 120585 h 710502"/>
              <a:gd name="connsiteX167" fmla="*/ 643451 w 1596983"/>
              <a:gd name="connsiteY167" fmla="*/ 123827 h 710502"/>
              <a:gd name="connsiteX168" fmla="*/ 646653 w 1596983"/>
              <a:gd name="connsiteY168" fmla="*/ 127164 h 710502"/>
              <a:gd name="connsiteX169" fmla="*/ 649865 w 1596983"/>
              <a:gd name="connsiteY169" fmla="*/ 130532 h 710502"/>
              <a:gd name="connsiteX170" fmla="*/ 653067 w 1596983"/>
              <a:gd name="connsiteY170" fmla="*/ 133995 h 710502"/>
              <a:gd name="connsiteX171" fmla="*/ 656251 w 1596983"/>
              <a:gd name="connsiteY171" fmla="*/ 137510 h 710502"/>
              <a:gd name="connsiteX172" fmla="*/ 659463 w 1596983"/>
              <a:gd name="connsiteY172" fmla="*/ 141098 h 710502"/>
              <a:gd name="connsiteX173" fmla="*/ 662665 w 1596983"/>
              <a:gd name="connsiteY173" fmla="*/ 144781 h 710502"/>
              <a:gd name="connsiteX174" fmla="*/ 665872 w 1596983"/>
              <a:gd name="connsiteY174" fmla="*/ 148517 h 710502"/>
              <a:gd name="connsiteX175" fmla="*/ 669051 w 1596983"/>
              <a:gd name="connsiteY175" fmla="*/ 152315 h 710502"/>
              <a:gd name="connsiteX176" fmla="*/ 672263 w 1596983"/>
              <a:gd name="connsiteY176" fmla="*/ 156197 h 710502"/>
              <a:gd name="connsiteX177" fmla="*/ 675470 w 1596983"/>
              <a:gd name="connsiteY177" fmla="*/ 160132 h 710502"/>
              <a:gd name="connsiteX178" fmla="*/ 678672 w 1596983"/>
              <a:gd name="connsiteY178" fmla="*/ 164161 h 710502"/>
              <a:gd name="connsiteX179" fmla="*/ 681860 w 1596983"/>
              <a:gd name="connsiteY179" fmla="*/ 168233 h 710502"/>
              <a:gd name="connsiteX180" fmla="*/ 685063 w 1596983"/>
              <a:gd name="connsiteY180" fmla="*/ 172388 h 710502"/>
              <a:gd name="connsiteX181" fmla="*/ 688270 w 1596983"/>
              <a:gd name="connsiteY181" fmla="*/ 176606 h 710502"/>
              <a:gd name="connsiteX182" fmla="*/ 691472 w 1596983"/>
              <a:gd name="connsiteY182" fmla="*/ 180908 h 710502"/>
              <a:gd name="connsiteX183" fmla="*/ 694660 w 1596983"/>
              <a:gd name="connsiteY183" fmla="*/ 185262 h 710502"/>
              <a:gd name="connsiteX184" fmla="*/ 697868 w 1596983"/>
              <a:gd name="connsiteY184" fmla="*/ 189701 h 710502"/>
              <a:gd name="connsiteX185" fmla="*/ 701070 w 1596983"/>
              <a:gd name="connsiteY185" fmla="*/ 194202 h 710502"/>
              <a:gd name="connsiteX186" fmla="*/ 704282 w 1596983"/>
              <a:gd name="connsiteY186" fmla="*/ 198746 h 710502"/>
              <a:gd name="connsiteX187" fmla="*/ 707465 w 1596983"/>
              <a:gd name="connsiteY187" fmla="*/ 203383 h 710502"/>
              <a:gd name="connsiteX188" fmla="*/ 710668 w 1596983"/>
              <a:gd name="connsiteY188" fmla="*/ 208073 h 710502"/>
              <a:gd name="connsiteX189" fmla="*/ 713870 w 1596983"/>
              <a:gd name="connsiteY189" fmla="*/ 212837 h 710502"/>
              <a:gd name="connsiteX190" fmla="*/ 717058 w 1596983"/>
              <a:gd name="connsiteY190" fmla="*/ 217632 h 710502"/>
              <a:gd name="connsiteX191" fmla="*/ 720265 w 1596983"/>
              <a:gd name="connsiteY191" fmla="*/ 222501 h 710502"/>
              <a:gd name="connsiteX192" fmla="*/ 723468 w 1596983"/>
              <a:gd name="connsiteY192" fmla="*/ 227454 h 710502"/>
              <a:gd name="connsiteX193" fmla="*/ 726679 w 1596983"/>
              <a:gd name="connsiteY193" fmla="*/ 232438 h 710502"/>
              <a:gd name="connsiteX194" fmla="*/ 729863 w 1596983"/>
              <a:gd name="connsiteY194" fmla="*/ 237474 h 710502"/>
              <a:gd name="connsiteX195" fmla="*/ 733065 w 1596983"/>
              <a:gd name="connsiteY195" fmla="*/ 242584 h 710502"/>
              <a:gd name="connsiteX196" fmla="*/ 736277 w 1596983"/>
              <a:gd name="connsiteY196" fmla="*/ 247725 h 710502"/>
              <a:gd name="connsiteX197" fmla="*/ 739480 w 1596983"/>
              <a:gd name="connsiteY197" fmla="*/ 252930 h 710502"/>
              <a:gd name="connsiteX198" fmla="*/ 742663 w 1596983"/>
              <a:gd name="connsiteY198" fmla="*/ 258187 h 710502"/>
              <a:gd name="connsiteX199" fmla="*/ 745875 w 1596983"/>
              <a:gd name="connsiteY199" fmla="*/ 263486 h 710502"/>
              <a:gd name="connsiteX200" fmla="*/ 749077 w 1596983"/>
              <a:gd name="connsiteY200" fmla="*/ 268837 h 710502"/>
              <a:gd name="connsiteX201" fmla="*/ 752280 w 1596983"/>
              <a:gd name="connsiteY201" fmla="*/ 274199 h 710502"/>
              <a:gd name="connsiteX202" fmla="*/ 755473 w 1596983"/>
              <a:gd name="connsiteY202" fmla="*/ 279623 h 710502"/>
              <a:gd name="connsiteX203" fmla="*/ 758675 w 1596983"/>
              <a:gd name="connsiteY203" fmla="*/ 285079 h 710502"/>
              <a:gd name="connsiteX204" fmla="*/ 761877 w 1596983"/>
              <a:gd name="connsiteY204" fmla="*/ 290578 h 710502"/>
              <a:gd name="connsiteX205" fmla="*/ 765080 w 1596983"/>
              <a:gd name="connsiteY205" fmla="*/ 296107 h 710502"/>
              <a:gd name="connsiteX206" fmla="*/ 768273 w 1596983"/>
              <a:gd name="connsiteY206" fmla="*/ 301658 h 710502"/>
              <a:gd name="connsiteX207" fmla="*/ 771475 w 1596983"/>
              <a:gd name="connsiteY207" fmla="*/ 307240 h 710502"/>
              <a:gd name="connsiteX208" fmla="*/ 774677 w 1596983"/>
              <a:gd name="connsiteY208" fmla="*/ 312854 h 710502"/>
              <a:gd name="connsiteX209" fmla="*/ 777880 w 1596983"/>
              <a:gd name="connsiteY209" fmla="*/ 318478 h 710502"/>
              <a:gd name="connsiteX210" fmla="*/ 781073 w 1596983"/>
              <a:gd name="connsiteY210" fmla="*/ 324133 h 710502"/>
              <a:gd name="connsiteX211" fmla="*/ 784275 w 1596983"/>
              <a:gd name="connsiteY211" fmla="*/ 329778 h 710502"/>
              <a:gd name="connsiteX212" fmla="*/ 787477 w 1596983"/>
              <a:gd name="connsiteY212" fmla="*/ 335455 h 710502"/>
              <a:gd name="connsiteX213" fmla="*/ 790689 w 1596983"/>
              <a:gd name="connsiteY213" fmla="*/ 341152 h 710502"/>
              <a:gd name="connsiteX214" fmla="*/ 793873 w 1596983"/>
              <a:gd name="connsiteY214" fmla="*/ 346850 h 710502"/>
              <a:gd name="connsiteX215" fmla="*/ 800287 w 1596983"/>
              <a:gd name="connsiteY215" fmla="*/ 358203 h 710502"/>
              <a:gd name="connsiteX216" fmla="*/ 803471 w 1596983"/>
              <a:gd name="connsiteY216" fmla="*/ 363880 h 710502"/>
              <a:gd name="connsiteX217" fmla="*/ 809885 w 1596983"/>
              <a:gd name="connsiteY217" fmla="*/ 375275 h 710502"/>
              <a:gd name="connsiteX218" fmla="*/ 813087 w 1596983"/>
              <a:gd name="connsiteY218" fmla="*/ 380951 h 710502"/>
              <a:gd name="connsiteX219" fmla="*/ 816271 w 1596983"/>
              <a:gd name="connsiteY219" fmla="*/ 386618 h 710502"/>
              <a:gd name="connsiteX220" fmla="*/ 822685 w 1596983"/>
              <a:gd name="connsiteY220" fmla="*/ 397897 h 710502"/>
              <a:gd name="connsiteX221" fmla="*/ 825892 w 1596983"/>
              <a:gd name="connsiteY221" fmla="*/ 403511 h 710502"/>
              <a:gd name="connsiteX222" fmla="*/ 829071 w 1596983"/>
              <a:gd name="connsiteY222" fmla="*/ 409072 h 710502"/>
              <a:gd name="connsiteX223" fmla="*/ 832282 w 1596983"/>
              <a:gd name="connsiteY223" fmla="*/ 414643 h 710502"/>
              <a:gd name="connsiteX224" fmla="*/ 835490 w 1596983"/>
              <a:gd name="connsiteY224" fmla="*/ 420152 h 710502"/>
              <a:gd name="connsiteX225" fmla="*/ 838692 w 1596983"/>
              <a:gd name="connsiteY225" fmla="*/ 425650 h 710502"/>
              <a:gd name="connsiteX226" fmla="*/ 841880 w 1596983"/>
              <a:gd name="connsiteY226" fmla="*/ 431106 h 710502"/>
              <a:gd name="connsiteX227" fmla="*/ 845082 w 1596983"/>
              <a:gd name="connsiteY227" fmla="*/ 436531 h 710502"/>
              <a:gd name="connsiteX228" fmla="*/ 848290 w 1596983"/>
              <a:gd name="connsiteY228" fmla="*/ 441914 h 710502"/>
              <a:gd name="connsiteX229" fmla="*/ 851492 w 1596983"/>
              <a:gd name="connsiteY229" fmla="*/ 447245 h 710502"/>
              <a:gd name="connsiteX230" fmla="*/ 854680 w 1596983"/>
              <a:gd name="connsiteY230" fmla="*/ 452564 h 710502"/>
              <a:gd name="connsiteX231" fmla="*/ 857887 w 1596983"/>
              <a:gd name="connsiteY231" fmla="*/ 457800 h 710502"/>
              <a:gd name="connsiteX232" fmla="*/ 861090 w 1596983"/>
              <a:gd name="connsiteY232" fmla="*/ 462984 h 710502"/>
              <a:gd name="connsiteX233" fmla="*/ 864292 w 1596983"/>
              <a:gd name="connsiteY233" fmla="*/ 468146 h 710502"/>
              <a:gd name="connsiteX234" fmla="*/ 867485 w 1596983"/>
              <a:gd name="connsiteY234" fmla="*/ 473278 h 710502"/>
              <a:gd name="connsiteX235" fmla="*/ 870687 w 1596983"/>
              <a:gd name="connsiteY235" fmla="*/ 478305 h 710502"/>
              <a:gd name="connsiteX236" fmla="*/ 873890 w 1596983"/>
              <a:gd name="connsiteY236" fmla="*/ 483276 h 710502"/>
              <a:gd name="connsiteX237" fmla="*/ 877083 w 1596983"/>
              <a:gd name="connsiteY237" fmla="*/ 488228 h 710502"/>
              <a:gd name="connsiteX238" fmla="*/ 880285 w 1596983"/>
              <a:gd name="connsiteY238" fmla="*/ 493100 h 710502"/>
              <a:gd name="connsiteX239" fmla="*/ 883487 w 1596983"/>
              <a:gd name="connsiteY239" fmla="*/ 497916 h 710502"/>
              <a:gd name="connsiteX240" fmla="*/ 886699 w 1596983"/>
              <a:gd name="connsiteY240" fmla="*/ 502676 h 710502"/>
              <a:gd name="connsiteX241" fmla="*/ 889883 w 1596983"/>
              <a:gd name="connsiteY241" fmla="*/ 507346 h 710502"/>
              <a:gd name="connsiteX242" fmla="*/ 893085 w 1596983"/>
              <a:gd name="connsiteY242" fmla="*/ 511984 h 710502"/>
              <a:gd name="connsiteX243" fmla="*/ 896297 w 1596983"/>
              <a:gd name="connsiteY243" fmla="*/ 516528 h 710502"/>
              <a:gd name="connsiteX244" fmla="*/ 899499 w 1596983"/>
              <a:gd name="connsiteY244" fmla="*/ 521030 h 710502"/>
              <a:gd name="connsiteX245" fmla="*/ 902683 w 1596983"/>
              <a:gd name="connsiteY245" fmla="*/ 525466 h 710502"/>
              <a:gd name="connsiteX246" fmla="*/ 905895 w 1596983"/>
              <a:gd name="connsiteY246" fmla="*/ 529813 h 710502"/>
              <a:gd name="connsiteX247" fmla="*/ 909097 w 1596983"/>
              <a:gd name="connsiteY247" fmla="*/ 534113 h 710502"/>
              <a:gd name="connsiteX248" fmla="*/ 912299 w 1596983"/>
              <a:gd name="connsiteY248" fmla="*/ 538320 h 710502"/>
              <a:gd name="connsiteX249" fmla="*/ 915483 w 1596983"/>
              <a:gd name="connsiteY249" fmla="*/ 542465 h 710502"/>
              <a:gd name="connsiteX250" fmla="*/ 918695 w 1596983"/>
              <a:gd name="connsiteY250" fmla="*/ 546568 h 710502"/>
              <a:gd name="connsiteX251" fmla="*/ 921897 w 1596983"/>
              <a:gd name="connsiteY251" fmla="*/ 550578 h 710502"/>
              <a:gd name="connsiteX252" fmla="*/ 925099 w 1596983"/>
              <a:gd name="connsiteY252" fmla="*/ 554554 h 710502"/>
              <a:gd name="connsiteX253" fmla="*/ 928292 w 1596983"/>
              <a:gd name="connsiteY253" fmla="*/ 558423 h 710502"/>
              <a:gd name="connsiteX254" fmla="*/ 931495 w 1596983"/>
              <a:gd name="connsiteY254" fmla="*/ 562236 h 710502"/>
              <a:gd name="connsiteX255" fmla="*/ 934697 w 1596983"/>
              <a:gd name="connsiteY255" fmla="*/ 565950 h 710502"/>
              <a:gd name="connsiteX256" fmla="*/ 937899 w 1596983"/>
              <a:gd name="connsiteY256" fmla="*/ 569631 h 710502"/>
              <a:gd name="connsiteX257" fmla="*/ 941092 w 1596983"/>
              <a:gd name="connsiteY257" fmla="*/ 573200 h 710502"/>
              <a:gd name="connsiteX258" fmla="*/ 944295 w 1596983"/>
              <a:gd name="connsiteY258" fmla="*/ 576735 h 710502"/>
              <a:gd name="connsiteX259" fmla="*/ 947497 w 1596983"/>
              <a:gd name="connsiteY259" fmla="*/ 580187 h 710502"/>
              <a:gd name="connsiteX260" fmla="*/ 950709 w 1596983"/>
              <a:gd name="connsiteY260" fmla="*/ 583610 h 710502"/>
              <a:gd name="connsiteX261" fmla="*/ 953893 w 1596983"/>
              <a:gd name="connsiteY261" fmla="*/ 586893 h 710502"/>
              <a:gd name="connsiteX262" fmla="*/ 957095 w 1596983"/>
              <a:gd name="connsiteY262" fmla="*/ 590166 h 710502"/>
              <a:gd name="connsiteX263" fmla="*/ 960307 w 1596983"/>
              <a:gd name="connsiteY263" fmla="*/ 593312 h 710502"/>
              <a:gd name="connsiteX264" fmla="*/ 963490 w 1596983"/>
              <a:gd name="connsiteY264" fmla="*/ 596450 h 710502"/>
              <a:gd name="connsiteX265" fmla="*/ 966693 w 1596983"/>
              <a:gd name="connsiteY265" fmla="*/ 599474 h 710502"/>
              <a:gd name="connsiteX266" fmla="*/ 969895 w 1596983"/>
              <a:gd name="connsiteY266" fmla="*/ 602452 h 710502"/>
              <a:gd name="connsiteX267" fmla="*/ 973107 w 1596983"/>
              <a:gd name="connsiteY267" fmla="*/ 605392 h 710502"/>
              <a:gd name="connsiteX268" fmla="*/ 976290 w 1596983"/>
              <a:gd name="connsiteY268" fmla="*/ 608243 h 710502"/>
              <a:gd name="connsiteX269" fmla="*/ 979493 w 1596983"/>
              <a:gd name="connsiteY269" fmla="*/ 611015 h 710502"/>
              <a:gd name="connsiteX270" fmla="*/ 982704 w 1596983"/>
              <a:gd name="connsiteY270" fmla="*/ 613763 h 710502"/>
              <a:gd name="connsiteX271" fmla="*/ 985911 w 1596983"/>
              <a:gd name="connsiteY271" fmla="*/ 616375 h 710502"/>
              <a:gd name="connsiteX272" fmla="*/ 989090 w 1596983"/>
              <a:gd name="connsiteY272" fmla="*/ 619001 h 710502"/>
              <a:gd name="connsiteX273" fmla="*/ 992302 w 1596983"/>
              <a:gd name="connsiteY273" fmla="*/ 621547 h 710502"/>
              <a:gd name="connsiteX274" fmla="*/ 995509 w 1596983"/>
              <a:gd name="connsiteY274" fmla="*/ 624014 h 710502"/>
              <a:gd name="connsiteX275" fmla="*/ 998712 w 1596983"/>
              <a:gd name="connsiteY275" fmla="*/ 626420 h 710502"/>
              <a:gd name="connsiteX276" fmla="*/ 1001900 w 1596983"/>
              <a:gd name="connsiteY276" fmla="*/ 628746 h 710502"/>
              <a:gd name="connsiteX277" fmla="*/ 1005102 w 1596983"/>
              <a:gd name="connsiteY277" fmla="*/ 631086 h 710502"/>
              <a:gd name="connsiteX278" fmla="*/ 1008309 w 1596983"/>
              <a:gd name="connsiteY278" fmla="*/ 633290 h 710502"/>
              <a:gd name="connsiteX279" fmla="*/ 1011512 w 1596983"/>
              <a:gd name="connsiteY279" fmla="*/ 635503 h 710502"/>
              <a:gd name="connsiteX280" fmla="*/ 1014700 w 1596983"/>
              <a:gd name="connsiteY280" fmla="*/ 637613 h 710502"/>
              <a:gd name="connsiteX281" fmla="*/ 1017907 w 1596983"/>
              <a:gd name="connsiteY281" fmla="*/ 639733 h 710502"/>
              <a:gd name="connsiteX282" fmla="*/ 1021109 w 1596983"/>
              <a:gd name="connsiteY282" fmla="*/ 641749 h 710502"/>
              <a:gd name="connsiteX283" fmla="*/ 1024312 w 1596983"/>
              <a:gd name="connsiteY283" fmla="*/ 643742 h 710502"/>
              <a:gd name="connsiteX284" fmla="*/ 1027505 w 1596983"/>
              <a:gd name="connsiteY284" fmla="*/ 645674 h 710502"/>
              <a:gd name="connsiteX285" fmla="*/ 1033909 w 1596983"/>
              <a:gd name="connsiteY285" fmla="*/ 649332 h 710502"/>
              <a:gd name="connsiteX286" fmla="*/ 1037102 w 1596983"/>
              <a:gd name="connsiteY286" fmla="*/ 651095 h 710502"/>
              <a:gd name="connsiteX287" fmla="*/ 1040305 w 1596983"/>
              <a:gd name="connsiteY287" fmla="*/ 652849 h 710502"/>
              <a:gd name="connsiteX288" fmla="*/ 1043507 w 1596983"/>
              <a:gd name="connsiteY288" fmla="*/ 654537 h 710502"/>
              <a:gd name="connsiteX289" fmla="*/ 1046719 w 1596983"/>
              <a:gd name="connsiteY289" fmla="*/ 656164 h 710502"/>
              <a:gd name="connsiteX290" fmla="*/ 1049903 w 1596983"/>
              <a:gd name="connsiteY290" fmla="*/ 657759 h 710502"/>
              <a:gd name="connsiteX291" fmla="*/ 1053105 w 1596983"/>
              <a:gd name="connsiteY291" fmla="*/ 659311 h 710502"/>
              <a:gd name="connsiteX292" fmla="*/ 1056317 w 1596983"/>
              <a:gd name="connsiteY292" fmla="*/ 660826 h 710502"/>
              <a:gd name="connsiteX293" fmla="*/ 1059519 w 1596983"/>
              <a:gd name="connsiteY293" fmla="*/ 662303 h 710502"/>
              <a:gd name="connsiteX294" fmla="*/ 1062703 w 1596983"/>
              <a:gd name="connsiteY294" fmla="*/ 663728 h 710502"/>
              <a:gd name="connsiteX295" fmla="*/ 1065905 w 1596983"/>
              <a:gd name="connsiteY295" fmla="*/ 665102 h 710502"/>
              <a:gd name="connsiteX296" fmla="*/ 1069117 w 1596983"/>
              <a:gd name="connsiteY296" fmla="*/ 666458 h 710502"/>
              <a:gd name="connsiteX297" fmla="*/ 1072319 w 1596983"/>
              <a:gd name="connsiteY297" fmla="*/ 667780 h 710502"/>
              <a:gd name="connsiteX298" fmla="*/ 1075503 w 1596983"/>
              <a:gd name="connsiteY298" fmla="*/ 669060 h 710502"/>
              <a:gd name="connsiteX299" fmla="*/ 1078714 w 1596983"/>
              <a:gd name="connsiteY299" fmla="*/ 670308 h 710502"/>
              <a:gd name="connsiteX300" fmla="*/ 1081917 w 1596983"/>
              <a:gd name="connsiteY300" fmla="*/ 671518 h 710502"/>
              <a:gd name="connsiteX301" fmla="*/ 1085119 w 1596983"/>
              <a:gd name="connsiteY301" fmla="*/ 672690 h 710502"/>
              <a:gd name="connsiteX302" fmla="*/ 1088312 w 1596983"/>
              <a:gd name="connsiteY302" fmla="*/ 673844 h 710502"/>
              <a:gd name="connsiteX303" fmla="*/ 1091515 w 1596983"/>
              <a:gd name="connsiteY303" fmla="*/ 674946 h 710502"/>
              <a:gd name="connsiteX304" fmla="*/ 1094717 w 1596983"/>
              <a:gd name="connsiteY304" fmla="*/ 676029 h 710502"/>
              <a:gd name="connsiteX305" fmla="*/ 1097919 w 1596983"/>
              <a:gd name="connsiteY305" fmla="*/ 677065 h 710502"/>
              <a:gd name="connsiteX306" fmla="*/ 1101112 w 1596983"/>
              <a:gd name="connsiteY306" fmla="*/ 678073 h 710502"/>
              <a:gd name="connsiteX307" fmla="*/ 1104315 w 1596983"/>
              <a:gd name="connsiteY307" fmla="*/ 679082 h 710502"/>
              <a:gd name="connsiteX308" fmla="*/ 1107517 w 1596983"/>
              <a:gd name="connsiteY308" fmla="*/ 680034 h 710502"/>
              <a:gd name="connsiteX309" fmla="*/ 1110729 w 1596983"/>
              <a:gd name="connsiteY309" fmla="*/ 680971 h 710502"/>
              <a:gd name="connsiteX310" fmla="*/ 1113912 w 1596983"/>
              <a:gd name="connsiteY310" fmla="*/ 681862 h 710502"/>
              <a:gd name="connsiteX311" fmla="*/ 1117115 w 1596983"/>
              <a:gd name="connsiteY311" fmla="*/ 682744 h 710502"/>
              <a:gd name="connsiteX312" fmla="*/ 1120317 w 1596983"/>
              <a:gd name="connsiteY312" fmla="*/ 683602 h 710502"/>
              <a:gd name="connsiteX313" fmla="*/ 1123510 w 1596983"/>
              <a:gd name="connsiteY313" fmla="*/ 684413 h 710502"/>
              <a:gd name="connsiteX314" fmla="*/ 1126712 w 1596983"/>
              <a:gd name="connsiteY314" fmla="*/ 685220 h 710502"/>
              <a:gd name="connsiteX315" fmla="*/ 1129915 w 1596983"/>
              <a:gd name="connsiteY315" fmla="*/ 686008 h 710502"/>
              <a:gd name="connsiteX316" fmla="*/ 1133131 w 1596983"/>
              <a:gd name="connsiteY316" fmla="*/ 686772 h 710502"/>
              <a:gd name="connsiteX317" fmla="*/ 1136310 w 1596983"/>
              <a:gd name="connsiteY317" fmla="*/ 687485 h 710502"/>
              <a:gd name="connsiteX318" fmla="*/ 1139512 w 1596983"/>
              <a:gd name="connsiteY318" fmla="*/ 688198 h 710502"/>
              <a:gd name="connsiteX319" fmla="*/ 1142724 w 1596983"/>
              <a:gd name="connsiteY319" fmla="*/ 688901 h 710502"/>
              <a:gd name="connsiteX320" fmla="*/ 1145931 w 1596983"/>
              <a:gd name="connsiteY320" fmla="*/ 689572 h 710502"/>
              <a:gd name="connsiteX321" fmla="*/ 1149110 w 1596983"/>
              <a:gd name="connsiteY321" fmla="*/ 690214 h 710502"/>
              <a:gd name="connsiteX322" fmla="*/ 1152322 w 1596983"/>
              <a:gd name="connsiteY322" fmla="*/ 690866 h 710502"/>
              <a:gd name="connsiteX323" fmla="*/ 1155529 w 1596983"/>
              <a:gd name="connsiteY323" fmla="*/ 691485 h 710502"/>
              <a:gd name="connsiteX324" fmla="*/ 1158731 w 1596983"/>
              <a:gd name="connsiteY324" fmla="*/ 692071 h 710502"/>
              <a:gd name="connsiteX325" fmla="*/ 1161920 w 1596983"/>
              <a:gd name="connsiteY325" fmla="*/ 692639 h 710502"/>
              <a:gd name="connsiteX326" fmla="*/ 1165127 w 1596983"/>
              <a:gd name="connsiteY326" fmla="*/ 693206 h 710502"/>
              <a:gd name="connsiteX327" fmla="*/ 1168329 w 1596983"/>
              <a:gd name="connsiteY327" fmla="*/ 693750 h 710502"/>
              <a:gd name="connsiteX328" fmla="*/ 1171531 w 1596983"/>
              <a:gd name="connsiteY328" fmla="*/ 694285 h 710502"/>
              <a:gd name="connsiteX329" fmla="*/ 1174720 w 1596983"/>
              <a:gd name="connsiteY329" fmla="*/ 694777 h 710502"/>
              <a:gd name="connsiteX330" fmla="*/ 1177927 w 1596983"/>
              <a:gd name="connsiteY330" fmla="*/ 695293 h 710502"/>
              <a:gd name="connsiteX331" fmla="*/ 1181129 w 1596983"/>
              <a:gd name="connsiteY331" fmla="*/ 695752 h 710502"/>
              <a:gd name="connsiteX332" fmla="*/ 1184331 w 1596983"/>
              <a:gd name="connsiteY332" fmla="*/ 696226 h 710502"/>
              <a:gd name="connsiteX333" fmla="*/ 1187524 w 1596983"/>
              <a:gd name="connsiteY333" fmla="*/ 696667 h 710502"/>
              <a:gd name="connsiteX334" fmla="*/ 1190727 w 1596983"/>
              <a:gd name="connsiteY334" fmla="*/ 697108 h 710502"/>
              <a:gd name="connsiteX335" fmla="*/ 1193929 w 1596983"/>
              <a:gd name="connsiteY335" fmla="*/ 697525 h 710502"/>
              <a:gd name="connsiteX336" fmla="*/ 1197122 w 1596983"/>
              <a:gd name="connsiteY336" fmla="*/ 697947 h 710502"/>
              <a:gd name="connsiteX337" fmla="*/ 1203527 w 1596983"/>
              <a:gd name="connsiteY337" fmla="*/ 698754 h 710502"/>
              <a:gd name="connsiteX338" fmla="*/ 1206739 w 1596983"/>
              <a:gd name="connsiteY338" fmla="*/ 699101 h 710502"/>
              <a:gd name="connsiteX339" fmla="*/ 1209922 w 1596983"/>
              <a:gd name="connsiteY339" fmla="*/ 699490 h 710502"/>
              <a:gd name="connsiteX340" fmla="*/ 1216327 w 1596983"/>
              <a:gd name="connsiteY340" fmla="*/ 700184 h 710502"/>
              <a:gd name="connsiteX341" fmla="*/ 1219539 w 1596983"/>
              <a:gd name="connsiteY341" fmla="*/ 700517 h 710502"/>
              <a:gd name="connsiteX342" fmla="*/ 1222722 w 1596983"/>
              <a:gd name="connsiteY342" fmla="*/ 700822 h 710502"/>
              <a:gd name="connsiteX343" fmla="*/ 1229136 w 1596983"/>
              <a:gd name="connsiteY343" fmla="*/ 701450 h 710502"/>
              <a:gd name="connsiteX344" fmla="*/ 1232339 w 1596983"/>
              <a:gd name="connsiteY344" fmla="*/ 701722 h 710502"/>
              <a:gd name="connsiteX345" fmla="*/ 1235522 w 1596983"/>
              <a:gd name="connsiteY345" fmla="*/ 702041 h 710502"/>
              <a:gd name="connsiteX346" fmla="*/ 1238734 w 1596983"/>
              <a:gd name="connsiteY346" fmla="*/ 702313 h 710502"/>
              <a:gd name="connsiteX347" fmla="*/ 1245139 w 1596983"/>
              <a:gd name="connsiteY347" fmla="*/ 702824 h 710502"/>
              <a:gd name="connsiteX348" fmla="*/ 1248332 w 1596983"/>
              <a:gd name="connsiteY348" fmla="*/ 703058 h 710502"/>
              <a:gd name="connsiteX349" fmla="*/ 1251534 w 1596983"/>
              <a:gd name="connsiteY349" fmla="*/ 703321 h 710502"/>
              <a:gd name="connsiteX350" fmla="*/ 1254737 w 1596983"/>
              <a:gd name="connsiteY350" fmla="*/ 703551 h 710502"/>
              <a:gd name="connsiteX351" fmla="*/ 1257939 w 1596983"/>
              <a:gd name="connsiteY351" fmla="*/ 703771 h 710502"/>
              <a:gd name="connsiteX352" fmla="*/ 1261132 w 1596983"/>
              <a:gd name="connsiteY352" fmla="*/ 703992 h 710502"/>
              <a:gd name="connsiteX353" fmla="*/ 1264334 w 1596983"/>
              <a:gd name="connsiteY353" fmla="*/ 704212 h 710502"/>
              <a:gd name="connsiteX354" fmla="*/ 1267537 w 1596983"/>
              <a:gd name="connsiteY354" fmla="*/ 704409 h 710502"/>
              <a:gd name="connsiteX355" fmla="*/ 1270730 w 1596983"/>
              <a:gd name="connsiteY355" fmla="*/ 704620 h 710502"/>
              <a:gd name="connsiteX356" fmla="*/ 1273932 w 1596983"/>
              <a:gd name="connsiteY356" fmla="*/ 704822 h 710502"/>
              <a:gd name="connsiteX357" fmla="*/ 1280337 w 1596983"/>
              <a:gd name="connsiteY357" fmla="*/ 705187 h 710502"/>
              <a:gd name="connsiteX358" fmla="*/ 1283530 w 1596983"/>
              <a:gd name="connsiteY358" fmla="*/ 705356 h 710502"/>
              <a:gd name="connsiteX359" fmla="*/ 1286732 w 1596983"/>
              <a:gd name="connsiteY359" fmla="*/ 705534 h 710502"/>
              <a:gd name="connsiteX360" fmla="*/ 1293151 w 1596983"/>
              <a:gd name="connsiteY360" fmla="*/ 705858 h 710502"/>
              <a:gd name="connsiteX361" fmla="*/ 1296330 w 1596983"/>
              <a:gd name="connsiteY361" fmla="*/ 706003 h 710502"/>
              <a:gd name="connsiteX362" fmla="*/ 1302744 w 1596983"/>
              <a:gd name="connsiteY362" fmla="*/ 706299 h 710502"/>
              <a:gd name="connsiteX363" fmla="*/ 1305951 w 1596983"/>
              <a:gd name="connsiteY363" fmla="*/ 706468 h 710502"/>
              <a:gd name="connsiteX364" fmla="*/ 1309130 w 1596983"/>
              <a:gd name="connsiteY364" fmla="*/ 706594 h 710502"/>
              <a:gd name="connsiteX365" fmla="*/ 1312342 w 1596983"/>
              <a:gd name="connsiteY365" fmla="*/ 706740 h 710502"/>
              <a:gd name="connsiteX366" fmla="*/ 1315549 w 1596983"/>
              <a:gd name="connsiteY366" fmla="*/ 706866 h 710502"/>
              <a:gd name="connsiteX367" fmla="*/ 1318751 w 1596983"/>
              <a:gd name="connsiteY367" fmla="*/ 706960 h 710502"/>
              <a:gd name="connsiteX368" fmla="*/ 1321930 w 1596983"/>
              <a:gd name="connsiteY368" fmla="*/ 707105 h 710502"/>
              <a:gd name="connsiteX369" fmla="*/ 1331551 w 1596983"/>
              <a:gd name="connsiteY369" fmla="*/ 707443 h 710502"/>
              <a:gd name="connsiteX370" fmla="*/ 1334739 w 1596983"/>
              <a:gd name="connsiteY370" fmla="*/ 707546 h 710502"/>
              <a:gd name="connsiteX371" fmla="*/ 1337946 w 1596983"/>
              <a:gd name="connsiteY371" fmla="*/ 707654 h 710502"/>
              <a:gd name="connsiteX372" fmla="*/ 1344351 w 1596983"/>
              <a:gd name="connsiteY372" fmla="*/ 707842 h 710502"/>
              <a:gd name="connsiteX373" fmla="*/ 1347544 w 1596983"/>
              <a:gd name="connsiteY373" fmla="*/ 707945 h 710502"/>
              <a:gd name="connsiteX374" fmla="*/ 1350747 w 1596983"/>
              <a:gd name="connsiteY374" fmla="*/ 708020 h 710502"/>
              <a:gd name="connsiteX375" fmla="*/ 1353949 w 1596983"/>
              <a:gd name="connsiteY375" fmla="*/ 708114 h 710502"/>
              <a:gd name="connsiteX376" fmla="*/ 1357142 w 1596983"/>
              <a:gd name="connsiteY376" fmla="*/ 708207 h 710502"/>
              <a:gd name="connsiteX377" fmla="*/ 1363547 w 1596983"/>
              <a:gd name="connsiteY377" fmla="*/ 708386 h 710502"/>
              <a:gd name="connsiteX378" fmla="*/ 1366749 w 1596983"/>
              <a:gd name="connsiteY378" fmla="*/ 708428 h 710502"/>
              <a:gd name="connsiteX379" fmla="*/ 1369942 w 1596983"/>
              <a:gd name="connsiteY379" fmla="*/ 708522 h 710502"/>
              <a:gd name="connsiteX380" fmla="*/ 1373144 w 1596983"/>
              <a:gd name="connsiteY380" fmla="*/ 708606 h 710502"/>
              <a:gd name="connsiteX381" fmla="*/ 1379558 w 1596983"/>
              <a:gd name="connsiteY381" fmla="*/ 708723 h 710502"/>
              <a:gd name="connsiteX382" fmla="*/ 1382742 w 1596983"/>
              <a:gd name="connsiteY382" fmla="*/ 708808 h 710502"/>
              <a:gd name="connsiteX383" fmla="*/ 1392359 w 1596983"/>
              <a:gd name="connsiteY383" fmla="*/ 708976 h 710502"/>
              <a:gd name="connsiteX384" fmla="*/ 1395542 w 1596983"/>
              <a:gd name="connsiteY384" fmla="*/ 709047 h 710502"/>
              <a:gd name="connsiteX385" fmla="*/ 1398754 w 1596983"/>
              <a:gd name="connsiteY385" fmla="*/ 709089 h 710502"/>
              <a:gd name="connsiteX386" fmla="*/ 1401956 w 1596983"/>
              <a:gd name="connsiteY386" fmla="*/ 709164 h 710502"/>
              <a:gd name="connsiteX387" fmla="*/ 1405159 w 1596983"/>
              <a:gd name="connsiteY387" fmla="*/ 709216 h 710502"/>
              <a:gd name="connsiteX388" fmla="*/ 1408352 w 1596983"/>
              <a:gd name="connsiteY388" fmla="*/ 709248 h 710502"/>
              <a:gd name="connsiteX389" fmla="*/ 1414756 w 1596983"/>
              <a:gd name="connsiteY389" fmla="*/ 709361 h 710502"/>
              <a:gd name="connsiteX390" fmla="*/ 1417959 w 1596983"/>
              <a:gd name="connsiteY390" fmla="*/ 709394 h 710502"/>
              <a:gd name="connsiteX391" fmla="*/ 1421152 w 1596983"/>
              <a:gd name="connsiteY391" fmla="*/ 709460 h 710502"/>
              <a:gd name="connsiteX392" fmla="*/ 1427556 w 1596983"/>
              <a:gd name="connsiteY392" fmla="*/ 709530 h 710502"/>
              <a:gd name="connsiteX393" fmla="*/ 1430749 w 1596983"/>
              <a:gd name="connsiteY393" fmla="*/ 709581 h 710502"/>
              <a:gd name="connsiteX394" fmla="*/ 1440357 w 1596983"/>
              <a:gd name="connsiteY394" fmla="*/ 709689 h 710502"/>
              <a:gd name="connsiteX395" fmla="*/ 1443550 w 1596983"/>
              <a:gd name="connsiteY395" fmla="*/ 709732 h 710502"/>
              <a:gd name="connsiteX396" fmla="*/ 1446752 w 1596983"/>
              <a:gd name="connsiteY396" fmla="*/ 709783 h 710502"/>
              <a:gd name="connsiteX397" fmla="*/ 1453171 w 1596983"/>
              <a:gd name="connsiteY397" fmla="*/ 709816 h 710502"/>
              <a:gd name="connsiteX398" fmla="*/ 1456350 w 1596983"/>
              <a:gd name="connsiteY398" fmla="*/ 709877 h 710502"/>
              <a:gd name="connsiteX399" fmla="*/ 1462768 w 1596983"/>
              <a:gd name="connsiteY399" fmla="*/ 709910 h 710502"/>
              <a:gd name="connsiteX400" fmla="*/ 1465971 w 1596983"/>
              <a:gd name="connsiteY400" fmla="*/ 709952 h 710502"/>
              <a:gd name="connsiteX401" fmla="*/ 1469150 w 1596983"/>
              <a:gd name="connsiteY401" fmla="*/ 709980 h 710502"/>
              <a:gd name="connsiteX402" fmla="*/ 1472352 w 1596983"/>
              <a:gd name="connsiteY402" fmla="*/ 710004 h 710502"/>
              <a:gd name="connsiteX403" fmla="*/ 1475569 w 1596983"/>
              <a:gd name="connsiteY403" fmla="*/ 710036 h 710502"/>
              <a:gd name="connsiteX404" fmla="*/ 1478771 w 1596983"/>
              <a:gd name="connsiteY404" fmla="*/ 710055 h 710502"/>
              <a:gd name="connsiteX405" fmla="*/ 1481950 w 1596983"/>
              <a:gd name="connsiteY405" fmla="*/ 710078 h 710502"/>
              <a:gd name="connsiteX406" fmla="*/ 1485166 w 1596983"/>
              <a:gd name="connsiteY406" fmla="*/ 710097 h 710502"/>
              <a:gd name="connsiteX407" fmla="*/ 1488369 w 1596983"/>
              <a:gd name="connsiteY407" fmla="*/ 710130 h 710502"/>
              <a:gd name="connsiteX408" fmla="*/ 1491571 w 1596983"/>
              <a:gd name="connsiteY408" fmla="*/ 710149 h 710502"/>
              <a:gd name="connsiteX409" fmla="*/ 1494764 w 1596983"/>
              <a:gd name="connsiteY409" fmla="*/ 710172 h 710502"/>
              <a:gd name="connsiteX410" fmla="*/ 1497966 w 1596983"/>
              <a:gd name="connsiteY410" fmla="*/ 710200 h 710502"/>
              <a:gd name="connsiteX411" fmla="*/ 1504371 w 1596983"/>
              <a:gd name="connsiteY411" fmla="*/ 710243 h 710502"/>
              <a:gd name="connsiteX412" fmla="*/ 1507564 w 1596983"/>
              <a:gd name="connsiteY412" fmla="*/ 710257 h 710502"/>
              <a:gd name="connsiteX413" fmla="*/ 1510766 w 1596983"/>
              <a:gd name="connsiteY413" fmla="*/ 710275 h 710502"/>
              <a:gd name="connsiteX414" fmla="*/ 1513969 w 1596983"/>
              <a:gd name="connsiteY414" fmla="*/ 710275 h 710502"/>
              <a:gd name="connsiteX415" fmla="*/ 1517162 w 1596983"/>
              <a:gd name="connsiteY415" fmla="*/ 710299 h 710502"/>
              <a:gd name="connsiteX416" fmla="*/ 1520364 w 1596983"/>
              <a:gd name="connsiteY416" fmla="*/ 710327 h 710502"/>
              <a:gd name="connsiteX417" fmla="*/ 1523566 w 1596983"/>
              <a:gd name="connsiteY417" fmla="*/ 710327 h 710502"/>
              <a:gd name="connsiteX418" fmla="*/ 1526769 w 1596983"/>
              <a:gd name="connsiteY418" fmla="*/ 710350 h 710502"/>
              <a:gd name="connsiteX419" fmla="*/ 1529962 w 1596983"/>
              <a:gd name="connsiteY419" fmla="*/ 710369 h 710502"/>
              <a:gd name="connsiteX420" fmla="*/ 1533164 w 1596983"/>
              <a:gd name="connsiteY420" fmla="*/ 710369 h 710502"/>
              <a:gd name="connsiteX421" fmla="*/ 1536366 w 1596983"/>
              <a:gd name="connsiteY421" fmla="*/ 710393 h 710502"/>
              <a:gd name="connsiteX422" fmla="*/ 1539578 w 1596983"/>
              <a:gd name="connsiteY422" fmla="*/ 710393 h 710502"/>
              <a:gd name="connsiteX423" fmla="*/ 1542762 w 1596983"/>
              <a:gd name="connsiteY423" fmla="*/ 710421 h 710502"/>
              <a:gd name="connsiteX424" fmla="*/ 1545964 w 1596983"/>
              <a:gd name="connsiteY424" fmla="*/ 710444 h 710502"/>
              <a:gd name="connsiteX425" fmla="*/ 1549176 w 1596983"/>
              <a:gd name="connsiteY425" fmla="*/ 710444 h 710502"/>
              <a:gd name="connsiteX426" fmla="*/ 1552378 w 1596983"/>
              <a:gd name="connsiteY426" fmla="*/ 710463 h 710502"/>
              <a:gd name="connsiteX427" fmla="*/ 1555562 w 1596983"/>
              <a:gd name="connsiteY427" fmla="*/ 710477 h 710502"/>
              <a:gd name="connsiteX428" fmla="*/ 1558774 w 1596983"/>
              <a:gd name="connsiteY428" fmla="*/ 710477 h 710502"/>
              <a:gd name="connsiteX429" fmla="*/ 1565178 w 1596983"/>
              <a:gd name="connsiteY429" fmla="*/ 710519 h 710502"/>
              <a:gd name="connsiteX430" fmla="*/ 1568362 w 1596983"/>
              <a:gd name="connsiteY430" fmla="*/ 710538 h 710502"/>
              <a:gd name="connsiteX431" fmla="*/ 1577978 w 1596983"/>
              <a:gd name="connsiteY431" fmla="*/ 710538 h 710502"/>
              <a:gd name="connsiteX432" fmla="*/ 1581171 w 1596983"/>
              <a:gd name="connsiteY432" fmla="*/ 710547 h 710502"/>
              <a:gd name="connsiteX433" fmla="*/ 1584374 w 1596983"/>
              <a:gd name="connsiteY433" fmla="*/ 710547 h 710502"/>
              <a:gd name="connsiteX434" fmla="*/ 1587576 w 1596983"/>
              <a:gd name="connsiteY434" fmla="*/ 710571 h 710502"/>
              <a:gd name="connsiteX435" fmla="*/ 1590769 w 1596983"/>
              <a:gd name="connsiteY435" fmla="*/ 710590 h 710502"/>
              <a:gd name="connsiteX436" fmla="*/ 1597174 w 1596983"/>
              <a:gd name="connsiteY436" fmla="*/ 710590 h 7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Lst>
            <a:rect l="l" t="t" r="r" b="b"/>
            <a:pathLst>
              <a:path w="1596983" h="710502">
                <a:moveTo>
                  <a:pt x="190" y="87"/>
                </a:moveTo>
                <a:lnTo>
                  <a:pt x="3393" y="87"/>
                </a:lnTo>
                <a:lnTo>
                  <a:pt x="6585" y="108"/>
                </a:lnTo>
                <a:lnTo>
                  <a:pt x="9788" y="108"/>
                </a:lnTo>
                <a:lnTo>
                  <a:pt x="12990" y="129"/>
                </a:lnTo>
                <a:lnTo>
                  <a:pt x="16172" y="129"/>
                </a:lnTo>
                <a:lnTo>
                  <a:pt x="19385" y="139"/>
                </a:lnTo>
                <a:lnTo>
                  <a:pt x="22588" y="139"/>
                </a:lnTo>
                <a:lnTo>
                  <a:pt x="25791" y="160"/>
                </a:lnTo>
                <a:lnTo>
                  <a:pt x="28983" y="160"/>
                </a:lnTo>
                <a:lnTo>
                  <a:pt x="32186" y="181"/>
                </a:lnTo>
                <a:lnTo>
                  <a:pt x="35388" y="181"/>
                </a:lnTo>
                <a:lnTo>
                  <a:pt x="38591" y="202"/>
                </a:lnTo>
                <a:lnTo>
                  <a:pt x="41783" y="213"/>
                </a:lnTo>
                <a:lnTo>
                  <a:pt x="44986" y="213"/>
                </a:lnTo>
                <a:lnTo>
                  <a:pt x="51402" y="255"/>
                </a:lnTo>
                <a:lnTo>
                  <a:pt x="54583" y="255"/>
                </a:lnTo>
                <a:lnTo>
                  <a:pt x="64202" y="307"/>
                </a:lnTo>
                <a:lnTo>
                  <a:pt x="67384" y="307"/>
                </a:lnTo>
                <a:lnTo>
                  <a:pt x="77002" y="360"/>
                </a:lnTo>
                <a:lnTo>
                  <a:pt x="80184" y="381"/>
                </a:lnTo>
                <a:lnTo>
                  <a:pt x="86600" y="423"/>
                </a:lnTo>
                <a:lnTo>
                  <a:pt x="89782" y="433"/>
                </a:lnTo>
                <a:lnTo>
                  <a:pt x="99401" y="496"/>
                </a:lnTo>
                <a:lnTo>
                  <a:pt x="102593" y="507"/>
                </a:lnTo>
                <a:lnTo>
                  <a:pt x="105795" y="528"/>
                </a:lnTo>
                <a:lnTo>
                  <a:pt x="108998" y="569"/>
                </a:lnTo>
                <a:lnTo>
                  <a:pt x="112201" y="580"/>
                </a:lnTo>
                <a:lnTo>
                  <a:pt x="115393" y="601"/>
                </a:lnTo>
                <a:lnTo>
                  <a:pt x="118596" y="643"/>
                </a:lnTo>
                <a:lnTo>
                  <a:pt x="125001" y="674"/>
                </a:lnTo>
                <a:lnTo>
                  <a:pt x="128193" y="716"/>
                </a:lnTo>
                <a:lnTo>
                  <a:pt x="131396" y="727"/>
                </a:lnTo>
                <a:lnTo>
                  <a:pt x="137812" y="800"/>
                </a:lnTo>
                <a:lnTo>
                  <a:pt x="140993" y="821"/>
                </a:lnTo>
                <a:lnTo>
                  <a:pt x="150612" y="937"/>
                </a:lnTo>
                <a:lnTo>
                  <a:pt x="153794" y="968"/>
                </a:lnTo>
                <a:lnTo>
                  <a:pt x="157007" y="989"/>
                </a:lnTo>
                <a:lnTo>
                  <a:pt x="160210" y="1042"/>
                </a:lnTo>
                <a:lnTo>
                  <a:pt x="163392" y="1073"/>
                </a:lnTo>
                <a:lnTo>
                  <a:pt x="173010" y="1189"/>
                </a:lnTo>
                <a:lnTo>
                  <a:pt x="176192" y="1241"/>
                </a:lnTo>
                <a:lnTo>
                  <a:pt x="179405" y="1283"/>
                </a:lnTo>
                <a:lnTo>
                  <a:pt x="182608" y="1335"/>
                </a:lnTo>
                <a:lnTo>
                  <a:pt x="185810" y="1367"/>
                </a:lnTo>
                <a:lnTo>
                  <a:pt x="189003" y="1430"/>
                </a:lnTo>
                <a:lnTo>
                  <a:pt x="198611" y="1587"/>
                </a:lnTo>
                <a:lnTo>
                  <a:pt x="201803" y="1650"/>
                </a:lnTo>
                <a:lnTo>
                  <a:pt x="208208" y="1755"/>
                </a:lnTo>
                <a:lnTo>
                  <a:pt x="211411" y="1829"/>
                </a:lnTo>
                <a:lnTo>
                  <a:pt x="214603" y="1881"/>
                </a:lnTo>
                <a:lnTo>
                  <a:pt x="221009" y="2028"/>
                </a:lnTo>
                <a:lnTo>
                  <a:pt x="224222" y="2091"/>
                </a:lnTo>
                <a:lnTo>
                  <a:pt x="227404" y="2154"/>
                </a:lnTo>
                <a:lnTo>
                  <a:pt x="230607" y="2248"/>
                </a:lnTo>
                <a:lnTo>
                  <a:pt x="237022" y="2395"/>
                </a:lnTo>
                <a:lnTo>
                  <a:pt x="240204" y="2490"/>
                </a:lnTo>
                <a:lnTo>
                  <a:pt x="243417" y="2563"/>
                </a:lnTo>
                <a:lnTo>
                  <a:pt x="246620" y="2658"/>
                </a:lnTo>
                <a:lnTo>
                  <a:pt x="249801" y="2741"/>
                </a:lnTo>
                <a:lnTo>
                  <a:pt x="253015" y="2836"/>
                </a:lnTo>
                <a:lnTo>
                  <a:pt x="256217" y="2951"/>
                </a:lnTo>
                <a:lnTo>
                  <a:pt x="259420" y="3035"/>
                </a:lnTo>
                <a:lnTo>
                  <a:pt x="262602" y="3151"/>
                </a:lnTo>
                <a:lnTo>
                  <a:pt x="265815" y="3235"/>
                </a:lnTo>
                <a:lnTo>
                  <a:pt x="269018" y="3350"/>
                </a:lnTo>
                <a:lnTo>
                  <a:pt x="272220" y="3476"/>
                </a:lnTo>
                <a:lnTo>
                  <a:pt x="275413" y="3591"/>
                </a:lnTo>
                <a:lnTo>
                  <a:pt x="285021" y="3969"/>
                </a:lnTo>
                <a:lnTo>
                  <a:pt x="288213" y="4106"/>
                </a:lnTo>
                <a:lnTo>
                  <a:pt x="291416" y="4231"/>
                </a:lnTo>
                <a:lnTo>
                  <a:pt x="297832" y="4525"/>
                </a:lnTo>
                <a:lnTo>
                  <a:pt x="301014" y="4672"/>
                </a:lnTo>
                <a:lnTo>
                  <a:pt x="310632" y="5165"/>
                </a:lnTo>
                <a:lnTo>
                  <a:pt x="313814" y="5333"/>
                </a:lnTo>
                <a:lnTo>
                  <a:pt x="320230" y="5690"/>
                </a:lnTo>
                <a:lnTo>
                  <a:pt x="323411" y="5879"/>
                </a:lnTo>
                <a:lnTo>
                  <a:pt x="333030" y="6477"/>
                </a:lnTo>
                <a:lnTo>
                  <a:pt x="336211" y="6697"/>
                </a:lnTo>
                <a:lnTo>
                  <a:pt x="342627" y="7138"/>
                </a:lnTo>
                <a:lnTo>
                  <a:pt x="345830" y="7379"/>
                </a:lnTo>
                <a:lnTo>
                  <a:pt x="349022" y="7621"/>
                </a:lnTo>
                <a:lnTo>
                  <a:pt x="355428" y="8135"/>
                </a:lnTo>
                <a:lnTo>
                  <a:pt x="358631" y="8408"/>
                </a:lnTo>
                <a:lnTo>
                  <a:pt x="361823" y="8680"/>
                </a:lnTo>
                <a:lnTo>
                  <a:pt x="365026" y="8953"/>
                </a:lnTo>
                <a:lnTo>
                  <a:pt x="368228" y="9247"/>
                </a:lnTo>
                <a:lnTo>
                  <a:pt x="371431" y="9562"/>
                </a:lnTo>
                <a:lnTo>
                  <a:pt x="374623" y="9866"/>
                </a:lnTo>
                <a:lnTo>
                  <a:pt x="377826" y="10181"/>
                </a:lnTo>
                <a:lnTo>
                  <a:pt x="381029" y="10517"/>
                </a:lnTo>
                <a:lnTo>
                  <a:pt x="384242" y="10863"/>
                </a:lnTo>
                <a:lnTo>
                  <a:pt x="387423" y="11209"/>
                </a:lnTo>
                <a:lnTo>
                  <a:pt x="390626" y="11576"/>
                </a:lnTo>
                <a:lnTo>
                  <a:pt x="397042" y="12342"/>
                </a:lnTo>
                <a:lnTo>
                  <a:pt x="400224" y="12752"/>
                </a:lnTo>
                <a:lnTo>
                  <a:pt x="403437" y="13150"/>
                </a:lnTo>
                <a:lnTo>
                  <a:pt x="406639" y="13570"/>
                </a:lnTo>
                <a:lnTo>
                  <a:pt x="409821" y="14011"/>
                </a:lnTo>
                <a:lnTo>
                  <a:pt x="416237" y="14924"/>
                </a:lnTo>
                <a:lnTo>
                  <a:pt x="419440" y="15417"/>
                </a:lnTo>
                <a:lnTo>
                  <a:pt x="422622" y="15920"/>
                </a:lnTo>
                <a:lnTo>
                  <a:pt x="429038" y="16938"/>
                </a:lnTo>
                <a:lnTo>
                  <a:pt x="432240" y="17494"/>
                </a:lnTo>
                <a:lnTo>
                  <a:pt x="435433" y="18061"/>
                </a:lnTo>
                <a:lnTo>
                  <a:pt x="438635" y="18627"/>
                </a:lnTo>
                <a:lnTo>
                  <a:pt x="445041" y="19834"/>
                </a:lnTo>
                <a:lnTo>
                  <a:pt x="448233" y="20474"/>
                </a:lnTo>
                <a:lnTo>
                  <a:pt x="451436" y="21114"/>
                </a:lnTo>
                <a:lnTo>
                  <a:pt x="454638" y="21796"/>
                </a:lnTo>
                <a:lnTo>
                  <a:pt x="457852" y="22489"/>
                </a:lnTo>
                <a:lnTo>
                  <a:pt x="461033" y="23202"/>
                </a:lnTo>
                <a:lnTo>
                  <a:pt x="464236" y="23937"/>
                </a:lnTo>
                <a:lnTo>
                  <a:pt x="467438" y="24692"/>
                </a:lnTo>
                <a:lnTo>
                  <a:pt x="470650" y="25479"/>
                </a:lnTo>
                <a:lnTo>
                  <a:pt x="473833" y="26287"/>
                </a:lnTo>
                <a:lnTo>
                  <a:pt x="477036" y="27106"/>
                </a:lnTo>
                <a:lnTo>
                  <a:pt x="480247" y="27955"/>
                </a:lnTo>
                <a:lnTo>
                  <a:pt x="483431" y="28826"/>
                </a:lnTo>
                <a:lnTo>
                  <a:pt x="486633" y="29750"/>
                </a:lnTo>
                <a:lnTo>
                  <a:pt x="489845" y="30684"/>
                </a:lnTo>
                <a:lnTo>
                  <a:pt x="493047" y="31628"/>
                </a:lnTo>
                <a:lnTo>
                  <a:pt x="496231" y="32625"/>
                </a:lnTo>
                <a:lnTo>
                  <a:pt x="499443" y="33632"/>
                </a:lnTo>
                <a:lnTo>
                  <a:pt x="502645" y="34692"/>
                </a:lnTo>
                <a:lnTo>
                  <a:pt x="505852" y="35773"/>
                </a:lnTo>
                <a:lnTo>
                  <a:pt x="509041" y="36874"/>
                </a:lnTo>
                <a:lnTo>
                  <a:pt x="512243" y="38007"/>
                </a:lnTo>
                <a:lnTo>
                  <a:pt x="518652" y="40389"/>
                </a:lnTo>
                <a:lnTo>
                  <a:pt x="521841" y="41638"/>
                </a:lnTo>
                <a:lnTo>
                  <a:pt x="525043" y="42918"/>
                </a:lnTo>
                <a:lnTo>
                  <a:pt x="528250" y="44240"/>
                </a:lnTo>
                <a:lnTo>
                  <a:pt x="531452" y="45594"/>
                </a:lnTo>
                <a:lnTo>
                  <a:pt x="534641" y="46979"/>
                </a:lnTo>
                <a:lnTo>
                  <a:pt x="537848" y="48416"/>
                </a:lnTo>
                <a:lnTo>
                  <a:pt x="541050" y="49875"/>
                </a:lnTo>
                <a:lnTo>
                  <a:pt x="544262" y="51396"/>
                </a:lnTo>
                <a:lnTo>
                  <a:pt x="547441" y="52960"/>
                </a:lnTo>
                <a:lnTo>
                  <a:pt x="550648" y="54544"/>
                </a:lnTo>
                <a:lnTo>
                  <a:pt x="553860" y="56181"/>
                </a:lnTo>
                <a:lnTo>
                  <a:pt x="557062" y="57860"/>
                </a:lnTo>
                <a:lnTo>
                  <a:pt x="560246" y="59602"/>
                </a:lnTo>
                <a:lnTo>
                  <a:pt x="563448" y="61385"/>
                </a:lnTo>
                <a:lnTo>
                  <a:pt x="566660" y="63211"/>
                </a:lnTo>
                <a:lnTo>
                  <a:pt x="569843" y="65079"/>
                </a:lnTo>
                <a:lnTo>
                  <a:pt x="573046" y="67009"/>
                </a:lnTo>
                <a:lnTo>
                  <a:pt x="576257" y="68982"/>
                </a:lnTo>
                <a:lnTo>
                  <a:pt x="579460" y="71018"/>
                </a:lnTo>
                <a:lnTo>
                  <a:pt x="582643" y="73085"/>
                </a:lnTo>
                <a:lnTo>
                  <a:pt x="585855" y="75225"/>
                </a:lnTo>
                <a:lnTo>
                  <a:pt x="589057" y="77429"/>
                </a:lnTo>
                <a:lnTo>
                  <a:pt x="592260" y="79663"/>
                </a:lnTo>
                <a:lnTo>
                  <a:pt x="595453" y="81951"/>
                </a:lnTo>
                <a:lnTo>
                  <a:pt x="598655" y="84312"/>
                </a:lnTo>
                <a:lnTo>
                  <a:pt x="601858" y="86735"/>
                </a:lnTo>
                <a:lnTo>
                  <a:pt x="605060" y="89202"/>
                </a:lnTo>
                <a:lnTo>
                  <a:pt x="608253" y="91730"/>
                </a:lnTo>
                <a:lnTo>
                  <a:pt x="611455" y="94332"/>
                </a:lnTo>
                <a:lnTo>
                  <a:pt x="614658" y="96987"/>
                </a:lnTo>
                <a:lnTo>
                  <a:pt x="617860" y="99726"/>
                </a:lnTo>
                <a:lnTo>
                  <a:pt x="621053" y="102506"/>
                </a:lnTo>
                <a:lnTo>
                  <a:pt x="624255" y="105360"/>
                </a:lnTo>
                <a:lnTo>
                  <a:pt x="627458" y="108256"/>
                </a:lnTo>
                <a:lnTo>
                  <a:pt x="630669" y="111246"/>
                </a:lnTo>
                <a:lnTo>
                  <a:pt x="633853" y="114279"/>
                </a:lnTo>
                <a:lnTo>
                  <a:pt x="637055" y="117395"/>
                </a:lnTo>
                <a:lnTo>
                  <a:pt x="640267" y="120585"/>
                </a:lnTo>
                <a:lnTo>
                  <a:pt x="643451" y="123827"/>
                </a:lnTo>
                <a:lnTo>
                  <a:pt x="646653" y="127164"/>
                </a:lnTo>
                <a:lnTo>
                  <a:pt x="649865" y="130532"/>
                </a:lnTo>
                <a:lnTo>
                  <a:pt x="653067" y="133995"/>
                </a:lnTo>
                <a:lnTo>
                  <a:pt x="656251" y="137510"/>
                </a:lnTo>
                <a:lnTo>
                  <a:pt x="659463" y="141098"/>
                </a:lnTo>
                <a:lnTo>
                  <a:pt x="662665" y="144781"/>
                </a:lnTo>
                <a:lnTo>
                  <a:pt x="665872" y="148517"/>
                </a:lnTo>
                <a:lnTo>
                  <a:pt x="669051" y="152315"/>
                </a:lnTo>
                <a:lnTo>
                  <a:pt x="672263" y="156197"/>
                </a:lnTo>
                <a:lnTo>
                  <a:pt x="675470" y="160132"/>
                </a:lnTo>
                <a:lnTo>
                  <a:pt x="678672" y="164161"/>
                </a:lnTo>
                <a:lnTo>
                  <a:pt x="681860" y="168233"/>
                </a:lnTo>
                <a:lnTo>
                  <a:pt x="685063" y="172388"/>
                </a:lnTo>
                <a:lnTo>
                  <a:pt x="688270" y="176606"/>
                </a:lnTo>
                <a:lnTo>
                  <a:pt x="691472" y="180908"/>
                </a:lnTo>
                <a:lnTo>
                  <a:pt x="694660" y="185262"/>
                </a:lnTo>
                <a:lnTo>
                  <a:pt x="697868" y="189701"/>
                </a:lnTo>
                <a:lnTo>
                  <a:pt x="701070" y="194202"/>
                </a:lnTo>
                <a:lnTo>
                  <a:pt x="704282" y="198746"/>
                </a:lnTo>
                <a:lnTo>
                  <a:pt x="707465" y="203383"/>
                </a:lnTo>
                <a:lnTo>
                  <a:pt x="710668" y="208073"/>
                </a:lnTo>
                <a:lnTo>
                  <a:pt x="713870" y="212837"/>
                </a:lnTo>
                <a:lnTo>
                  <a:pt x="717058" y="217632"/>
                </a:lnTo>
                <a:lnTo>
                  <a:pt x="720265" y="222501"/>
                </a:lnTo>
                <a:lnTo>
                  <a:pt x="723468" y="227454"/>
                </a:lnTo>
                <a:lnTo>
                  <a:pt x="726679" y="232438"/>
                </a:lnTo>
                <a:lnTo>
                  <a:pt x="729863" y="237474"/>
                </a:lnTo>
                <a:lnTo>
                  <a:pt x="733065" y="242584"/>
                </a:lnTo>
                <a:lnTo>
                  <a:pt x="736277" y="247725"/>
                </a:lnTo>
                <a:lnTo>
                  <a:pt x="739480" y="252930"/>
                </a:lnTo>
                <a:lnTo>
                  <a:pt x="742663" y="258187"/>
                </a:lnTo>
                <a:lnTo>
                  <a:pt x="745875" y="263486"/>
                </a:lnTo>
                <a:lnTo>
                  <a:pt x="749077" y="268837"/>
                </a:lnTo>
                <a:lnTo>
                  <a:pt x="752280" y="274199"/>
                </a:lnTo>
                <a:lnTo>
                  <a:pt x="755473" y="279623"/>
                </a:lnTo>
                <a:lnTo>
                  <a:pt x="758675" y="285079"/>
                </a:lnTo>
                <a:lnTo>
                  <a:pt x="761877" y="290578"/>
                </a:lnTo>
                <a:lnTo>
                  <a:pt x="765080" y="296107"/>
                </a:lnTo>
                <a:lnTo>
                  <a:pt x="768273" y="301658"/>
                </a:lnTo>
                <a:lnTo>
                  <a:pt x="771475" y="307240"/>
                </a:lnTo>
                <a:lnTo>
                  <a:pt x="774677" y="312854"/>
                </a:lnTo>
                <a:lnTo>
                  <a:pt x="777880" y="318478"/>
                </a:lnTo>
                <a:lnTo>
                  <a:pt x="781073" y="324133"/>
                </a:lnTo>
                <a:lnTo>
                  <a:pt x="784275" y="329778"/>
                </a:lnTo>
                <a:lnTo>
                  <a:pt x="787477" y="335455"/>
                </a:lnTo>
                <a:lnTo>
                  <a:pt x="790689" y="341152"/>
                </a:lnTo>
                <a:lnTo>
                  <a:pt x="793873" y="346850"/>
                </a:lnTo>
                <a:lnTo>
                  <a:pt x="800287" y="358203"/>
                </a:lnTo>
                <a:lnTo>
                  <a:pt x="803471" y="363880"/>
                </a:lnTo>
                <a:lnTo>
                  <a:pt x="809885" y="375275"/>
                </a:lnTo>
                <a:lnTo>
                  <a:pt x="813087" y="380951"/>
                </a:lnTo>
                <a:lnTo>
                  <a:pt x="816271" y="386618"/>
                </a:lnTo>
                <a:lnTo>
                  <a:pt x="822685" y="397897"/>
                </a:lnTo>
                <a:lnTo>
                  <a:pt x="825892" y="403511"/>
                </a:lnTo>
                <a:lnTo>
                  <a:pt x="829071" y="409072"/>
                </a:lnTo>
                <a:lnTo>
                  <a:pt x="832282" y="414643"/>
                </a:lnTo>
                <a:lnTo>
                  <a:pt x="835490" y="420152"/>
                </a:lnTo>
                <a:lnTo>
                  <a:pt x="838692" y="425650"/>
                </a:lnTo>
                <a:lnTo>
                  <a:pt x="841880" y="431106"/>
                </a:lnTo>
                <a:lnTo>
                  <a:pt x="845082" y="436531"/>
                </a:lnTo>
                <a:lnTo>
                  <a:pt x="848290" y="441914"/>
                </a:lnTo>
                <a:lnTo>
                  <a:pt x="851492" y="447245"/>
                </a:lnTo>
                <a:lnTo>
                  <a:pt x="854680" y="452564"/>
                </a:lnTo>
                <a:lnTo>
                  <a:pt x="857887" y="457800"/>
                </a:lnTo>
                <a:lnTo>
                  <a:pt x="861090" y="462984"/>
                </a:lnTo>
                <a:lnTo>
                  <a:pt x="864292" y="468146"/>
                </a:lnTo>
                <a:lnTo>
                  <a:pt x="867485" y="473278"/>
                </a:lnTo>
                <a:lnTo>
                  <a:pt x="870687" y="478305"/>
                </a:lnTo>
                <a:lnTo>
                  <a:pt x="873890" y="483276"/>
                </a:lnTo>
                <a:lnTo>
                  <a:pt x="877083" y="488228"/>
                </a:lnTo>
                <a:lnTo>
                  <a:pt x="880285" y="493100"/>
                </a:lnTo>
                <a:lnTo>
                  <a:pt x="883487" y="497916"/>
                </a:lnTo>
                <a:lnTo>
                  <a:pt x="886699" y="502676"/>
                </a:lnTo>
                <a:lnTo>
                  <a:pt x="889883" y="507346"/>
                </a:lnTo>
                <a:lnTo>
                  <a:pt x="893085" y="511984"/>
                </a:lnTo>
                <a:lnTo>
                  <a:pt x="896297" y="516528"/>
                </a:lnTo>
                <a:lnTo>
                  <a:pt x="899499" y="521030"/>
                </a:lnTo>
                <a:lnTo>
                  <a:pt x="902683" y="525466"/>
                </a:lnTo>
                <a:lnTo>
                  <a:pt x="905895" y="529813"/>
                </a:lnTo>
                <a:lnTo>
                  <a:pt x="909097" y="534113"/>
                </a:lnTo>
                <a:lnTo>
                  <a:pt x="912299" y="538320"/>
                </a:lnTo>
                <a:lnTo>
                  <a:pt x="915483" y="542465"/>
                </a:lnTo>
                <a:lnTo>
                  <a:pt x="918695" y="546568"/>
                </a:lnTo>
                <a:lnTo>
                  <a:pt x="921897" y="550578"/>
                </a:lnTo>
                <a:lnTo>
                  <a:pt x="925099" y="554554"/>
                </a:lnTo>
                <a:lnTo>
                  <a:pt x="928292" y="558423"/>
                </a:lnTo>
                <a:lnTo>
                  <a:pt x="931495" y="562236"/>
                </a:lnTo>
                <a:lnTo>
                  <a:pt x="934697" y="565950"/>
                </a:lnTo>
                <a:lnTo>
                  <a:pt x="937899" y="569631"/>
                </a:lnTo>
                <a:lnTo>
                  <a:pt x="941092" y="573200"/>
                </a:lnTo>
                <a:lnTo>
                  <a:pt x="944295" y="576735"/>
                </a:lnTo>
                <a:lnTo>
                  <a:pt x="947497" y="580187"/>
                </a:lnTo>
                <a:lnTo>
                  <a:pt x="950709" y="583610"/>
                </a:lnTo>
                <a:lnTo>
                  <a:pt x="953893" y="586893"/>
                </a:lnTo>
                <a:lnTo>
                  <a:pt x="957095" y="590166"/>
                </a:lnTo>
                <a:lnTo>
                  <a:pt x="960307" y="593312"/>
                </a:lnTo>
                <a:lnTo>
                  <a:pt x="963490" y="596450"/>
                </a:lnTo>
                <a:lnTo>
                  <a:pt x="966693" y="599474"/>
                </a:lnTo>
                <a:lnTo>
                  <a:pt x="969895" y="602452"/>
                </a:lnTo>
                <a:lnTo>
                  <a:pt x="973107" y="605392"/>
                </a:lnTo>
                <a:lnTo>
                  <a:pt x="976290" y="608243"/>
                </a:lnTo>
                <a:lnTo>
                  <a:pt x="979493" y="611015"/>
                </a:lnTo>
                <a:lnTo>
                  <a:pt x="982704" y="613763"/>
                </a:lnTo>
                <a:lnTo>
                  <a:pt x="985911" y="616375"/>
                </a:lnTo>
                <a:lnTo>
                  <a:pt x="989090" y="619001"/>
                </a:lnTo>
                <a:lnTo>
                  <a:pt x="992302" y="621547"/>
                </a:lnTo>
                <a:lnTo>
                  <a:pt x="995509" y="624014"/>
                </a:lnTo>
                <a:lnTo>
                  <a:pt x="998712" y="626420"/>
                </a:lnTo>
                <a:lnTo>
                  <a:pt x="1001900" y="628746"/>
                </a:lnTo>
                <a:lnTo>
                  <a:pt x="1005102" y="631086"/>
                </a:lnTo>
                <a:lnTo>
                  <a:pt x="1008309" y="633290"/>
                </a:lnTo>
                <a:lnTo>
                  <a:pt x="1011512" y="635503"/>
                </a:lnTo>
                <a:lnTo>
                  <a:pt x="1014700" y="637613"/>
                </a:lnTo>
                <a:lnTo>
                  <a:pt x="1017907" y="639733"/>
                </a:lnTo>
                <a:lnTo>
                  <a:pt x="1021109" y="641749"/>
                </a:lnTo>
                <a:lnTo>
                  <a:pt x="1024312" y="643742"/>
                </a:lnTo>
                <a:lnTo>
                  <a:pt x="1027505" y="645674"/>
                </a:lnTo>
                <a:lnTo>
                  <a:pt x="1033909" y="649332"/>
                </a:lnTo>
                <a:lnTo>
                  <a:pt x="1037102" y="651095"/>
                </a:lnTo>
                <a:lnTo>
                  <a:pt x="1040305" y="652849"/>
                </a:lnTo>
                <a:lnTo>
                  <a:pt x="1043507" y="654537"/>
                </a:lnTo>
                <a:lnTo>
                  <a:pt x="1046719" y="656164"/>
                </a:lnTo>
                <a:lnTo>
                  <a:pt x="1049903" y="657759"/>
                </a:lnTo>
                <a:lnTo>
                  <a:pt x="1053105" y="659311"/>
                </a:lnTo>
                <a:lnTo>
                  <a:pt x="1056317" y="660826"/>
                </a:lnTo>
                <a:lnTo>
                  <a:pt x="1059519" y="662303"/>
                </a:lnTo>
                <a:lnTo>
                  <a:pt x="1062703" y="663728"/>
                </a:lnTo>
                <a:lnTo>
                  <a:pt x="1065905" y="665102"/>
                </a:lnTo>
                <a:lnTo>
                  <a:pt x="1069117" y="666458"/>
                </a:lnTo>
                <a:lnTo>
                  <a:pt x="1072319" y="667780"/>
                </a:lnTo>
                <a:lnTo>
                  <a:pt x="1075503" y="669060"/>
                </a:lnTo>
                <a:lnTo>
                  <a:pt x="1078714" y="670308"/>
                </a:lnTo>
                <a:lnTo>
                  <a:pt x="1081917" y="671518"/>
                </a:lnTo>
                <a:lnTo>
                  <a:pt x="1085119" y="672690"/>
                </a:lnTo>
                <a:lnTo>
                  <a:pt x="1088312" y="673844"/>
                </a:lnTo>
                <a:lnTo>
                  <a:pt x="1091515" y="674946"/>
                </a:lnTo>
                <a:lnTo>
                  <a:pt x="1094717" y="676029"/>
                </a:lnTo>
                <a:lnTo>
                  <a:pt x="1097919" y="677065"/>
                </a:lnTo>
                <a:lnTo>
                  <a:pt x="1101112" y="678073"/>
                </a:lnTo>
                <a:lnTo>
                  <a:pt x="1104315" y="679082"/>
                </a:lnTo>
                <a:lnTo>
                  <a:pt x="1107517" y="680034"/>
                </a:lnTo>
                <a:lnTo>
                  <a:pt x="1110729" y="680971"/>
                </a:lnTo>
                <a:lnTo>
                  <a:pt x="1113912" y="681862"/>
                </a:lnTo>
                <a:lnTo>
                  <a:pt x="1117115" y="682744"/>
                </a:lnTo>
                <a:lnTo>
                  <a:pt x="1120317" y="683602"/>
                </a:lnTo>
                <a:lnTo>
                  <a:pt x="1123510" y="684413"/>
                </a:lnTo>
                <a:lnTo>
                  <a:pt x="1126712" y="685220"/>
                </a:lnTo>
                <a:lnTo>
                  <a:pt x="1129915" y="686008"/>
                </a:lnTo>
                <a:lnTo>
                  <a:pt x="1133131" y="686772"/>
                </a:lnTo>
                <a:lnTo>
                  <a:pt x="1136310" y="687485"/>
                </a:lnTo>
                <a:lnTo>
                  <a:pt x="1139512" y="688198"/>
                </a:lnTo>
                <a:lnTo>
                  <a:pt x="1142724" y="688901"/>
                </a:lnTo>
                <a:lnTo>
                  <a:pt x="1145931" y="689572"/>
                </a:lnTo>
                <a:lnTo>
                  <a:pt x="1149110" y="690214"/>
                </a:lnTo>
                <a:lnTo>
                  <a:pt x="1152322" y="690866"/>
                </a:lnTo>
                <a:lnTo>
                  <a:pt x="1155529" y="691485"/>
                </a:lnTo>
                <a:lnTo>
                  <a:pt x="1158731" y="692071"/>
                </a:lnTo>
                <a:lnTo>
                  <a:pt x="1161920" y="692639"/>
                </a:lnTo>
                <a:lnTo>
                  <a:pt x="1165127" y="693206"/>
                </a:lnTo>
                <a:lnTo>
                  <a:pt x="1168329" y="693750"/>
                </a:lnTo>
                <a:lnTo>
                  <a:pt x="1171531" y="694285"/>
                </a:lnTo>
                <a:lnTo>
                  <a:pt x="1174720" y="694777"/>
                </a:lnTo>
                <a:lnTo>
                  <a:pt x="1177927" y="695293"/>
                </a:lnTo>
                <a:lnTo>
                  <a:pt x="1181129" y="695752"/>
                </a:lnTo>
                <a:lnTo>
                  <a:pt x="1184331" y="696226"/>
                </a:lnTo>
                <a:lnTo>
                  <a:pt x="1187524" y="696667"/>
                </a:lnTo>
                <a:lnTo>
                  <a:pt x="1190727" y="697108"/>
                </a:lnTo>
                <a:lnTo>
                  <a:pt x="1193929" y="697525"/>
                </a:lnTo>
                <a:lnTo>
                  <a:pt x="1197122" y="697947"/>
                </a:lnTo>
                <a:lnTo>
                  <a:pt x="1203527" y="698754"/>
                </a:lnTo>
                <a:lnTo>
                  <a:pt x="1206739" y="699101"/>
                </a:lnTo>
                <a:lnTo>
                  <a:pt x="1209922" y="699490"/>
                </a:lnTo>
                <a:lnTo>
                  <a:pt x="1216327" y="700184"/>
                </a:lnTo>
                <a:lnTo>
                  <a:pt x="1219539" y="700517"/>
                </a:lnTo>
                <a:lnTo>
                  <a:pt x="1222722" y="700822"/>
                </a:lnTo>
                <a:lnTo>
                  <a:pt x="1229136" y="701450"/>
                </a:lnTo>
                <a:lnTo>
                  <a:pt x="1232339" y="701722"/>
                </a:lnTo>
                <a:lnTo>
                  <a:pt x="1235522" y="702041"/>
                </a:lnTo>
                <a:lnTo>
                  <a:pt x="1238734" y="702313"/>
                </a:lnTo>
                <a:lnTo>
                  <a:pt x="1245139" y="702824"/>
                </a:lnTo>
                <a:lnTo>
                  <a:pt x="1248332" y="703058"/>
                </a:lnTo>
                <a:lnTo>
                  <a:pt x="1251534" y="703321"/>
                </a:lnTo>
                <a:lnTo>
                  <a:pt x="1254737" y="703551"/>
                </a:lnTo>
                <a:lnTo>
                  <a:pt x="1257939" y="703771"/>
                </a:lnTo>
                <a:lnTo>
                  <a:pt x="1261132" y="703992"/>
                </a:lnTo>
                <a:lnTo>
                  <a:pt x="1264334" y="704212"/>
                </a:lnTo>
                <a:lnTo>
                  <a:pt x="1267537" y="704409"/>
                </a:lnTo>
                <a:lnTo>
                  <a:pt x="1270730" y="704620"/>
                </a:lnTo>
                <a:lnTo>
                  <a:pt x="1273932" y="704822"/>
                </a:lnTo>
                <a:lnTo>
                  <a:pt x="1280337" y="705187"/>
                </a:lnTo>
                <a:lnTo>
                  <a:pt x="1283530" y="705356"/>
                </a:lnTo>
                <a:lnTo>
                  <a:pt x="1286732" y="705534"/>
                </a:lnTo>
                <a:lnTo>
                  <a:pt x="1293151" y="705858"/>
                </a:lnTo>
                <a:lnTo>
                  <a:pt x="1296330" y="706003"/>
                </a:lnTo>
                <a:lnTo>
                  <a:pt x="1302744" y="706299"/>
                </a:lnTo>
                <a:lnTo>
                  <a:pt x="1305951" y="706468"/>
                </a:lnTo>
                <a:lnTo>
                  <a:pt x="1309130" y="706594"/>
                </a:lnTo>
                <a:lnTo>
                  <a:pt x="1312342" y="706740"/>
                </a:lnTo>
                <a:lnTo>
                  <a:pt x="1315549" y="706866"/>
                </a:lnTo>
                <a:lnTo>
                  <a:pt x="1318751" y="706960"/>
                </a:lnTo>
                <a:lnTo>
                  <a:pt x="1321930" y="707105"/>
                </a:lnTo>
                <a:lnTo>
                  <a:pt x="1331551" y="707443"/>
                </a:lnTo>
                <a:lnTo>
                  <a:pt x="1334739" y="707546"/>
                </a:lnTo>
                <a:lnTo>
                  <a:pt x="1337946" y="707654"/>
                </a:lnTo>
                <a:lnTo>
                  <a:pt x="1344351" y="707842"/>
                </a:lnTo>
                <a:lnTo>
                  <a:pt x="1347544" y="707945"/>
                </a:lnTo>
                <a:lnTo>
                  <a:pt x="1350747" y="708020"/>
                </a:lnTo>
                <a:lnTo>
                  <a:pt x="1353949" y="708114"/>
                </a:lnTo>
                <a:lnTo>
                  <a:pt x="1357142" y="708207"/>
                </a:lnTo>
                <a:lnTo>
                  <a:pt x="1363547" y="708386"/>
                </a:lnTo>
                <a:lnTo>
                  <a:pt x="1366749" y="708428"/>
                </a:lnTo>
                <a:lnTo>
                  <a:pt x="1369942" y="708522"/>
                </a:lnTo>
                <a:lnTo>
                  <a:pt x="1373144" y="708606"/>
                </a:lnTo>
                <a:lnTo>
                  <a:pt x="1379558" y="708723"/>
                </a:lnTo>
                <a:lnTo>
                  <a:pt x="1382742" y="708808"/>
                </a:lnTo>
                <a:lnTo>
                  <a:pt x="1392359" y="708976"/>
                </a:lnTo>
                <a:lnTo>
                  <a:pt x="1395542" y="709047"/>
                </a:lnTo>
                <a:lnTo>
                  <a:pt x="1398754" y="709089"/>
                </a:lnTo>
                <a:lnTo>
                  <a:pt x="1401956" y="709164"/>
                </a:lnTo>
                <a:lnTo>
                  <a:pt x="1405159" y="709216"/>
                </a:lnTo>
                <a:lnTo>
                  <a:pt x="1408352" y="709248"/>
                </a:lnTo>
                <a:lnTo>
                  <a:pt x="1414756" y="709361"/>
                </a:lnTo>
                <a:lnTo>
                  <a:pt x="1417959" y="709394"/>
                </a:lnTo>
                <a:lnTo>
                  <a:pt x="1421152" y="709460"/>
                </a:lnTo>
                <a:lnTo>
                  <a:pt x="1427556" y="709530"/>
                </a:lnTo>
                <a:lnTo>
                  <a:pt x="1430749" y="709581"/>
                </a:lnTo>
                <a:lnTo>
                  <a:pt x="1440357" y="709689"/>
                </a:lnTo>
                <a:lnTo>
                  <a:pt x="1443550" y="709732"/>
                </a:lnTo>
                <a:lnTo>
                  <a:pt x="1446752" y="709783"/>
                </a:lnTo>
                <a:lnTo>
                  <a:pt x="1453171" y="709816"/>
                </a:lnTo>
                <a:lnTo>
                  <a:pt x="1456350" y="709877"/>
                </a:lnTo>
                <a:lnTo>
                  <a:pt x="1462768" y="709910"/>
                </a:lnTo>
                <a:lnTo>
                  <a:pt x="1465971" y="709952"/>
                </a:lnTo>
                <a:lnTo>
                  <a:pt x="1469150" y="709980"/>
                </a:lnTo>
                <a:lnTo>
                  <a:pt x="1472352" y="710004"/>
                </a:lnTo>
                <a:lnTo>
                  <a:pt x="1475569" y="710036"/>
                </a:lnTo>
                <a:lnTo>
                  <a:pt x="1478771" y="710055"/>
                </a:lnTo>
                <a:lnTo>
                  <a:pt x="1481950" y="710078"/>
                </a:lnTo>
                <a:lnTo>
                  <a:pt x="1485166" y="710097"/>
                </a:lnTo>
                <a:lnTo>
                  <a:pt x="1488369" y="710130"/>
                </a:lnTo>
                <a:lnTo>
                  <a:pt x="1491571" y="710149"/>
                </a:lnTo>
                <a:lnTo>
                  <a:pt x="1494764" y="710172"/>
                </a:lnTo>
                <a:lnTo>
                  <a:pt x="1497966" y="710200"/>
                </a:lnTo>
                <a:lnTo>
                  <a:pt x="1504371" y="710243"/>
                </a:lnTo>
                <a:lnTo>
                  <a:pt x="1507564" y="710257"/>
                </a:lnTo>
                <a:lnTo>
                  <a:pt x="1510766" y="710275"/>
                </a:lnTo>
                <a:lnTo>
                  <a:pt x="1513969" y="710275"/>
                </a:lnTo>
                <a:lnTo>
                  <a:pt x="1517162" y="710299"/>
                </a:lnTo>
                <a:lnTo>
                  <a:pt x="1520364" y="710327"/>
                </a:lnTo>
                <a:lnTo>
                  <a:pt x="1523566" y="710327"/>
                </a:lnTo>
                <a:lnTo>
                  <a:pt x="1526769" y="710350"/>
                </a:lnTo>
                <a:lnTo>
                  <a:pt x="1529962" y="710369"/>
                </a:lnTo>
                <a:lnTo>
                  <a:pt x="1533164" y="710369"/>
                </a:lnTo>
                <a:lnTo>
                  <a:pt x="1536366" y="710393"/>
                </a:lnTo>
                <a:lnTo>
                  <a:pt x="1539578" y="710393"/>
                </a:lnTo>
                <a:lnTo>
                  <a:pt x="1542762" y="710421"/>
                </a:lnTo>
                <a:lnTo>
                  <a:pt x="1545964" y="710444"/>
                </a:lnTo>
                <a:lnTo>
                  <a:pt x="1549176" y="710444"/>
                </a:lnTo>
                <a:lnTo>
                  <a:pt x="1552378" y="710463"/>
                </a:lnTo>
                <a:lnTo>
                  <a:pt x="1555562" y="710477"/>
                </a:lnTo>
                <a:lnTo>
                  <a:pt x="1558774" y="710477"/>
                </a:lnTo>
                <a:lnTo>
                  <a:pt x="1565178" y="710519"/>
                </a:lnTo>
                <a:lnTo>
                  <a:pt x="1568362" y="710538"/>
                </a:lnTo>
                <a:lnTo>
                  <a:pt x="1577978" y="710538"/>
                </a:lnTo>
                <a:lnTo>
                  <a:pt x="1581171" y="710547"/>
                </a:lnTo>
                <a:lnTo>
                  <a:pt x="1584374" y="710547"/>
                </a:lnTo>
                <a:lnTo>
                  <a:pt x="1587576" y="710571"/>
                </a:lnTo>
                <a:lnTo>
                  <a:pt x="1590769" y="710590"/>
                </a:lnTo>
                <a:lnTo>
                  <a:pt x="1597174" y="710590"/>
                </a:lnTo>
              </a:path>
            </a:pathLst>
          </a:custGeom>
          <a:noFill/>
          <a:ln w="19050" cap="flat">
            <a:solidFill>
              <a:schemeClr val="tx1"/>
            </a:solidFill>
            <a:prstDash val="solid"/>
            <a:miter/>
          </a:ln>
        </p:spPr>
        <p:txBody>
          <a:bodyPr rtlCol="0" anchor="ctr"/>
          <a:lstStyle/>
          <a:p>
            <a:endParaRPr lang="en-AE"/>
          </a:p>
        </p:txBody>
      </p:sp>
      <p:cxnSp>
        <p:nvCxnSpPr>
          <p:cNvPr id="33" name="Straight Connector 32">
            <a:extLst>
              <a:ext uri="{FF2B5EF4-FFF2-40B4-BE49-F238E27FC236}">
                <a16:creationId xmlns:a16="http://schemas.microsoft.com/office/drawing/2014/main" id="{7D7B10A7-71EF-E76D-2997-44B1DEDF2313}"/>
              </a:ext>
            </a:extLst>
          </p:cNvPr>
          <p:cNvCxnSpPr>
            <a:cxnSpLocks/>
          </p:cNvCxnSpPr>
          <p:nvPr/>
        </p:nvCxnSpPr>
        <p:spPr>
          <a:xfrm>
            <a:off x="7570928" y="2798354"/>
            <a:ext cx="144302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2E7CED6-FF15-09F7-1C30-0CD586608048}"/>
              </a:ext>
            </a:extLst>
          </p:cNvPr>
          <p:cNvCxnSpPr>
            <a:cxnSpLocks/>
          </p:cNvCxnSpPr>
          <p:nvPr/>
        </p:nvCxnSpPr>
        <p:spPr>
          <a:xfrm>
            <a:off x="7580938" y="2122490"/>
            <a:ext cx="0" cy="675864"/>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61693FD2-CA70-C003-7797-E941AE4ADF76}"/>
              </a:ext>
            </a:extLst>
          </p:cNvPr>
          <p:cNvSpPr/>
          <p:nvPr/>
        </p:nvSpPr>
        <p:spPr>
          <a:xfrm>
            <a:off x="1819198" y="2013091"/>
            <a:ext cx="1084607" cy="30047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42" name="Graphic 41">
            <a:extLst>
              <a:ext uri="{FF2B5EF4-FFF2-40B4-BE49-F238E27FC236}">
                <a16:creationId xmlns:a16="http://schemas.microsoft.com/office/drawing/2014/main" id="{B3523860-76FE-D46C-BDDB-C2C818C2BE8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939158" y="2120314"/>
            <a:ext cx="647700" cy="114300"/>
          </a:xfrm>
          <a:prstGeom prst="rect">
            <a:avLst/>
          </a:prstGeom>
        </p:spPr>
      </p:pic>
      <p:grpSp>
        <p:nvGrpSpPr>
          <p:cNvPr id="50" name="Group 49">
            <a:extLst>
              <a:ext uri="{FF2B5EF4-FFF2-40B4-BE49-F238E27FC236}">
                <a16:creationId xmlns:a16="http://schemas.microsoft.com/office/drawing/2014/main" id="{A383EAE2-C633-FB67-1FF9-1E3EF78DFE4A}"/>
              </a:ext>
            </a:extLst>
          </p:cNvPr>
          <p:cNvGrpSpPr/>
          <p:nvPr/>
        </p:nvGrpSpPr>
        <p:grpSpPr>
          <a:xfrm>
            <a:off x="1819199" y="2366392"/>
            <a:ext cx="1120121" cy="300471"/>
            <a:chOff x="2422094" y="2892452"/>
            <a:chExt cx="1120121" cy="300471"/>
          </a:xfrm>
        </p:grpSpPr>
        <p:sp>
          <p:nvSpPr>
            <p:cNvPr id="49" name="Rectangle 48">
              <a:extLst>
                <a:ext uri="{FF2B5EF4-FFF2-40B4-BE49-F238E27FC236}">
                  <a16:creationId xmlns:a16="http://schemas.microsoft.com/office/drawing/2014/main" id="{CF7B34B0-3EAB-80D6-7CDE-9C96FBF91F20}"/>
                </a:ext>
              </a:extLst>
            </p:cNvPr>
            <p:cNvSpPr/>
            <p:nvPr/>
          </p:nvSpPr>
          <p:spPr>
            <a:xfrm>
              <a:off x="2422094" y="2892452"/>
              <a:ext cx="1084607" cy="30047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48" name="Group 47">
              <a:extLst>
                <a:ext uri="{FF2B5EF4-FFF2-40B4-BE49-F238E27FC236}">
                  <a16:creationId xmlns:a16="http://schemas.microsoft.com/office/drawing/2014/main" id="{022BB548-805B-B4ED-4699-89BE5DFF28D8}"/>
                </a:ext>
              </a:extLst>
            </p:cNvPr>
            <p:cNvGrpSpPr/>
            <p:nvPr/>
          </p:nvGrpSpPr>
          <p:grpSpPr>
            <a:xfrm>
              <a:off x="2535190" y="2965172"/>
              <a:ext cx="1007025" cy="181741"/>
              <a:chOff x="2535190" y="2965172"/>
              <a:chExt cx="1007025" cy="181741"/>
            </a:xfrm>
          </p:grpSpPr>
          <p:pic>
            <p:nvPicPr>
              <p:cNvPr id="45" name="Graphic 44">
                <a:extLst>
                  <a:ext uri="{FF2B5EF4-FFF2-40B4-BE49-F238E27FC236}">
                    <a16:creationId xmlns:a16="http://schemas.microsoft.com/office/drawing/2014/main" id="{6620AF82-1DCD-2B2E-9CC4-58DF20F5608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35190" y="3000620"/>
                <a:ext cx="552450" cy="104775"/>
              </a:xfrm>
              <a:prstGeom prst="rect">
                <a:avLst/>
              </a:prstGeom>
            </p:spPr>
          </p:pic>
          <p:sp>
            <p:nvSpPr>
              <p:cNvPr id="47" name="Rectangle 46">
                <a:extLst>
                  <a:ext uri="{FF2B5EF4-FFF2-40B4-BE49-F238E27FC236}">
                    <a16:creationId xmlns:a16="http://schemas.microsoft.com/office/drawing/2014/main" id="{D3B8F021-645C-679E-EC70-EAFAD0C6947B}"/>
                  </a:ext>
                </a:extLst>
              </p:cNvPr>
              <p:cNvSpPr/>
              <p:nvPr/>
            </p:nvSpPr>
            <p:spPr>
              <a:xfrm>
                <a:off x="2989765" y="2965172"/>
                <a:ext cx="552450" cy="181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CMU Serif" panose="02000603000000000000" pitchFamily="2" charset="0"/>
                    <a:ea typeface="CMU Serif" panose="02000603000000000000" pitchFamily="2" charset="0"/>
                    <a:cs typeface="CMU Serif" panose="02000603000000000000" pitchFamily="2" charset="0"/>
                  </a:rPr>
                  <a:t>rand</a:t>
                </a:r>
                <a:endParaRPr lang="en-AE" sz="105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p:txBody>
          </p:sp>
        </p:grpSp>
      </p:grpSp>
      <p:pic>
        <p:nvPicPr>
          <p:cNvPr id="54" name="Graphic 53">
            <a:extLst>
              <a:ext uri="{FF2B5EF4-FFF2-40B4-BE49-F238E27FC236}">
                <a16:creationId xmlns:a16="http://schemas.microsoft.com/office/drawing/2014/main" id="{DEE637AE-4503-E13C-F654-5F42661A6E6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667071" y="2187514"/>
            <a:ext cx="733425" cy="314325"/>
          </a:xfrm>
          <a:prstGeom prst="rect">
            <a:avLst/>
          </a:prstGeom>
        </p:spPr>
      </p:pic>
      <p:pic>
        <p:nvPicPr>
          <p:cNvPr id="58" name="Graphic 57">
            <a:extLst>
              <a:ext uri="{FF2B5EF4-FFF2-40B4-BE49-F238E27FC236}">
                <a16:creationId xmlns:a16="http://schemas.microsoft.com/office/drawing/2014/main" id="{79465F07-6819-4193-F6B8-CE53F07C0A2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695825" y="2377145"/>
            <a:ext cx="323850" cy="133350"/>
          </a:xfrm>
          <a:prstGeom prst="rect">
            <a:avLst/>
          </a:prstGeom>
        </p:spPr>
      </p:pic>
      <p:cxnSp>
        <p:nvCxnSpPr>
          <p:cNvPr id="60" name="Straight Arrow Connector 59">
            <a:extLst>
              <a:ext uri="{FF2B5EF4-FFF2-40B4-BE49-F238E27FC236}">
                <a16:creationId xmlns:a16="http://schemas.microsoft.com/office/drawing/2014/main" id="{26AF88DA-27AE-FCC7-50E8-ABA128817794}"/>
              </a:ext>
            </a:extLst>
          </p:cNvPr>
          <p:cNvCxnSpPr>
            <a:cxnSpLocks/>
          </p:cNvCxnSpPr>
          <p:nvPr/>
        </p:nvCxnSpPr>
        <p:spPr>
          <a:xfrm flipV="1">
            <a:off x="4573084" y="2325483"/>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2430ABD1-46CF-6B11-1E28-172E44DCCC41}"/>
              </a:ext>
            </a:extLst>
          </p:cNvPr>
          <p:cNvCxnSpPr>
            <a:cxnSpLocks/>
          </p:cNvCxnSpPr>
          <p:nvPr/>
        </p:nvCxnSpPr>
        <p:spPr>
          <a:xfrm flipV="1">
            <a:off x="6596132" y="2320700"/>
            <a:ext cx="835117" cy="478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A8403213-60E6-08FB-4E87-237A7BE7C7F0}"/>
              </a:ext>
            </a:extLst>
          </p:cNvPr>
          <p:cNvSpPr>
            <a:spLocks noGrp="1"/>
          </p:cNvSpPr>
          <p:nvPr>
            <p:ph type="body" sz="quarter" idx="14"/>
          </p:nvPr>
        </p:nvSpPr>
        <p:spPr/>
        <p:txBody>
          <a:bodyPr/>
          <a:lstStyle/>
          <a:p>
            <a:endParaRPr lang="en-AE" dirty="0"/>
          </a:p>
        </p:txBody>
      </p:sp>
      <p:grpSp>
        <p:nvGrpSpPr>
          <p:cNvPr id="11" name="Group 10">
            <a:extLst>
              <a:ext uri="{FF2B5EF4-FFF2-40B4-BE49-F238E27FC236}">
                <a16:creationId xmlns:a16="http://schemas.microsoft.com/office/drawing/2014/main" id="{C9826D34-C19B-5605-A2A7-C620ED9ABC30}"/>
              </a:ext>
            </a:extLst>
          </p:cNvPr>
          <p:cNvGrpSpPr/>
          <p:nvPr/>
        </p:nvGrpSpPr>
        <p:grpSpPr>
          <a:xfrm>
            <a:off x="515795" y="3183096"/>
            <a:ext cx="5375343" cy="3131223"/>
            <a:chOff x="515795" y="3183096"/>
            <a:chExt cx="5375343" cy="3131223"/>
          </a:xfrm>
        </p:grpSpPr>
        <p:sp>
          <p:nvSpPr>
            <p:cNvPr id="9" name="Rectangle 8">
              <a:extLst>
                <a:ext uri="{FF2B5EF4-FFF2-40B4-BE49-F238E27FC236}">
                  <a16:creationId xmlns:a16="http://schemas.microsoft.com/office/drawing/2014/main" id="{12226D27-F40F-E459-663D-9CAE4B3C504B}"/>
                </a:ext>
              </a:extLst>
            </p:cNvPr>
            <p:cNvSpPr/>
            <p:nvPr/>
          </p:nvSpPr>
          <p:spPr>
            <a:xfrm>
              <a:off x="515795" y="3387086"/>
              <a:ext cx="5364305" cy="291846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grpSp>
          <p:nvGrpSpPr>
            <p:cNvPr id="7" name="Group 6">
              <a:extLst>
                <a:ext uri="{FF2B5EF4-FFF2-40B4-BE49-F238E27FC236}">
                  <a16:creationId xmlns:a16="http://schemas.microsoft.com/office/drawing/2014/main" id="{9338CC98-6925-11C3-BCF4-E4905FFF78A8}"/>
                </a:ext>
              </a:extLst>
            </p:cNvPr>
            <p:cNvGrpSpPr/>
            <p:nvPr/>
          </p:nvGrpSpPr>
          <p:grpSpPr>
            <a:xfrm>
              <a:off x="545398" y="3183096"/>
              <a:ext cx="5345740" cy="3131223"/>
              <a:chOff x="545398" y="3183096"/>
              <a:chExt cx="5345740" cy="3131223"/>
            </a:xfrm>
          </p:grpSpPr>
          <p:sp>
            <p:nvSpPr>
              <p:cNvPr id="82" name="Text Placeholder 5">
                <a:extLst>
                  <a:ext uri="{FF2B5EF4-FFF2-40B4-BE49-F238E27FC236}">
                    <a16:creationId xmlns:a16="http://schemas.microsoft.com/office/drawing/2014/main" id="{B0867069-282D-6AE7-FC44-52D767F2761D}"/>
                  </a:ext>
                </a:extLst>
              </p:cNvPr>
              <p:cNvSpPr txBox="1">
                <a:spLocks/>
              </p:cNvSpPr>
              <p:nvPr/>
            </p:nvSpPr>
            <p:spPr>
              <a:xfrm>
                <a:off x="545398" y="3183096"/>
                <a:ext cx="5334701" cy="3131223"/>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endParaRPr lang="en-US" i="1" dirty="0">
                  <a:latin typeface="Cambria Math" panose="02040503050406030204" pitchFamily="18" charset="0"/>
                </a:endParaRPr>
              </a:p>
              <a:p>
                <a:pPr>
                  <a:spcBef>
                    <a:spcPts val="0"/>
                  </a:spcBef>
                </a:pPr>
                <a:endParaRPr lang="en-US" b="1" dirty="0"/>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endParaRPr lang="en-US" b="0" dirty="0"/>
              </a:p>
              <a:p>
                <a:endParaRPr lang="en-US" dirty="0"/>
              </a:p>
            </p:txBody>
          </p:sp>
          <p:sp>
            <p:nvSpPr>
              <p:cNvPr id="38" name="TextBox 37">
                <a:extLst>
                  <a:ext uri="{FF2B5EF4-FFF2-40B4-BE49-F238E27FC236}">
                    <a16:creationId xmlns:a16="http://schemas.microsoft.com/office/drawing/2014/main" id="{714BB1BC-7569-0981-FFFC-231E40DE014B}"/>
                  </a:ext>
                </a:extLst>
              </p:cNvPr>
              <p:cNvSpPr txBox="1"/>
              <p:nvPr/>
            </p:nvSpPr>
            <p:spPr>
              <a:xfrm>
                <a:off x="602394" y="3762974"/>
                <a:ext cx="1160983" cy="2462213"/>
              </a:xfrm>
              <a:prstGeom prst="rect">
                <a:avLst/>
              </a:prstGeom>
              <a:solidFill>
                <a:schemeClr val="bg1">
                  <a:alpha val="69020"/>
                </a:schemeClr>
              </a:solidFill>
            </p:spPr>
            <p:txBody>
              <a:bodyPr wrap="square">
                <a:spAutoFit/>
              </a:bodyPr>
              <a:lstStyle/>
              <a:p>
                <a:r>
                  <a:rPr lang="en-AE" sz="1100" b="1" dirty="0">
                    <a:solidFill>
                      <a:srgbClr val="A91FFF"/>
                    </a:solidFill>
                    <a:latin typeface="Consolas" panose="020B0609020204030204" pitchFamily="49" charset="0"/>
                  </a:rPr>
                  <a:t>&lt;cipher&gt;</a:t>
                </a:r>
                <a:endParaRPr lang="en-US" sz="1100" dirty="0">
                  <a:solidFill>
                    <a:schemeClr val="tx1">
                      <a:lumMod val="65000"/>
                      <a:lumOff val="35000"/>
                    </a:schemeClr>
                  </a:solidFill>
                  <a:latin typeface="Arial" panose="020B0604020202020204" pitchFamily="34" charset="0"/>
                </a:endParaRPr>
              </a:p>
              <a:p>
                <a:r>
                  <a:rPr lang="en-US" sz="1100" dirty="0">
                    <a:solidFill>
                      <a:schemeClr val="tx1">
                        <a:lumMod val="65000"/>
                        <a:lumOff val="35000"/>
                      </a:schemeClr>
                    </a:solidFill>
                    <a:latin typeface="Consolas" panose="020B0609020204030204" pitchFamily="49" charset="0"/>
                  </a:rPr>
                  <a:t>SPECK32</a:t>
                </a:r>
              </a:p>
              <a:p>
                <a:r>
                  <a:rPr lang="en-US" sz="1100" b="0" i="0" dirty="0">
                    <a:solidFill>
                      <a:schemeClr val="tx1">
                        <a:lumMod val="65000"/>
                        <a:lumOff val="35000"/>
                      </a:schemeClr>
                    </a:solidFill>
                    <a:effectLst/>
                    <a:latin typeface="Consolas" panose="020B0609020204030204" pitchFamily="49" charset="0"/>
                  </a:rPr>
                  <a:t>SPECK64</a:t>
                </a:r>
              </a:p>
              <a:p>
                <a:r>
                  <a:rPr lang="en-US" sz="1100" dirty="0">
                    <a:solidFill>
                      <a:schemeClr val="tx1">
                        <a:lumMod val="65000"/>
                        <a:lumOff val="35000"/>
                      </a:schemeClr>
                    </a:solidFill>
                    <a:latin typeface="Consolas" panose="020B0609020204030204" pitchFamily="49" charset="0"/>
                  </a:rPr>
                  <a:t>SPECK128</a:t>
                </a:r>
              </a:p>
              <a:p>
                <a:r>
                  <a:rPr lang="en-US" sz="1100" b="0" i="0" dirty="0">
                    <a:solidFill>
                      <a:schemeClr val="tx1">
                        <a:lumMod val="65000"/>
                        <a:lumOff val="35000"/>
                      </a:schemeClr>
                    </a:solidFill>
                    <a:effectLst/>
                    <a:latin typeface="Consolas" panose="020B0609020204030204" pitchFamily="49" charset="0"/>
                  </a:rPr>
                  <a:t>SIMON32</a:t>
                </a:r>
              </a:p>
              <a:p>
                <a:r>
                  <a:rPr lang="en-US" sz="1100" dirty="0">
                    <a:solidFill>
                      <a:schemeClr val="tx1">
                        <a:lumMod val="65000"/>
                        <a:lumOff val="35000"/>
                      </a:schemeClr>
                    </a:solidFill>
                    <a:latin typeface="Consolas" panose="020B0609020204030204" pitchFamily="49" charset="0"/>
                  </a:rPr>
                  <a:t>SIMON64</a:t>
                </a:r>
              </a:p>
              <a:p>
                <a:r>
                  <a:rPr lang="en-US" sz="1100" b="0" i="0" dirty="0">
                    <a:solidFill>
                      <a:schemeClr val="tx1">
                        <a:lumMod val="65000"/>
                        <a:lumOff val="35000"/>
                      </a:schemeClr>
                    </a:solidFill>
                    <a:effectLst/>
                    <a:latin typeface="Consolas" panose="020B0609020204030204" pitchFamily="49" charset="0"/>
                  </a:rPr>
                  <a:t>SIMON128</a:t>
                </a:r>
              </a:p>
              <a:p>
                <a:r>
                  <a:rPr lang="en-US" sz="1100" dirty="0">
                    <a:solidFill>
                      <a:schemeClr val="tx1">
                        <a:lumMod val="65000"/>
                        <a:lumOff val="35000"/>
                      </a:schemeClr>
                    </a:solidFill>
                    <a:latin typeface="Consolas" panose="020B0609020204030204" pitchFamily="49" charset="0"/>
                  </a:rPr>
                  <a:t>GIMLI</a:t>
                </a:r>
              </a:p>
              <a:p>
                <a:r>
                  <a:rPr lang="en-US" sz="1100" b="0" i="0" dirty="0">
                    <a:solidFill>
                      <a:schemeClr val="tx1">
                        <a:lumMod val="65000"/>
                        <a:lumOff val="35000"/>
                      </a:schemeClr>
                    </a:solidFill>
                    <a:effectLst/>
                    <a:latin typeface="Consolas" panose="020B0609020204030204" pitchFamily="49" charset="0"/>
                  </a:rPr>
                  <a:t>HIGHT</a:t>
                </a:r>
              </a:p>
              <a:p>
                <a:r>
                  <a:rPr lang="en-US" sz="1100" dirty="0">
                    <a:solidFill>
                      <a:schemeClr val="tx1">
                        <a:lumMod val="65000"/>
                        <a:lumOff val="35000"/>
                      </a:schemeClr>
                    </a:solidFill>
                    <a:latin typeface="Consolas" panose="020B0609020204030204" pitchFamily="49" charset="0"/>
                  </a:rPr>
                  <a:t>KATAN</a:t>
                </a:r>
              </a:p>
              <a:p>
                <a:r>
                  <a:rPr lang="en-US" sz="1100" b="0" i="0" dirty="0">
                    <a:solidFill>
                      <a:schemeClr val="tx1">
                        <a:lumMod val="65000"/>
                        <a:lumOff val="35000"/>
                      </a:schemeClr>
                    </a:solidFill>
                    <a:effectLst/>
                    <a:latin typeface="Consolas" panose="020B0609020204030204" pitchFamily="49" charset="0"/>
                  </a:rPr>
                  <a:t>PRESENT</a:t>
                </a:r>
              </a:p>
              <a:p>
                <a:r>
                  <a:rPr lang="en-US" sz="1100" b="0" i="0" dirty="0">
                    <a:solidFill>
                      <a:schemeClr val="tx1">
                        <a:lumMod val="65000"/>
                        <a:lumOff val="35000"/>
                      </a:schemeClr>
                    </a:solidFill>
                    <a:effectLst/>
                    <a:latin typeface="Consolas" panose="020B0609020204030204" pitchFamily="49" charset="0"/>
                  </a:rPr>
                  <a:t>TEA</a:t>
                </a:r>
              </a:p>
              <a:p>
                <a:r>
                  <a:rPr lang="en-US" sz="1100" dirty="0">
                    <a:solidFill>
                      <a:schemeClr val="tx1">
                        <a:lumMod val="65000"/>
                        <a:lumOff val="35000"/>
                      </a:schemeClr>
                    </a:solidFill>
                    <a:latin typeface="Consolas" panose="020B0609020204030204" pitchFamily="49" charset="0"/>
                  </a:rPr>
                  <a:t>XTEA</a:t>
                </a:r>
              </a:p>
              <a:p>
                <a:r>
                  <a:rPr lang="en-US" sz="1100" b="0" i="0" dirty="0">
                    <a:solidFill>
                      <a:schemeClr val="tx1">
                        <a:lumMod val="65000"/>
                        <a:lumOff val="35000"/>
                      </a:schemeClr>
                    </a:solidFill>
                    <a:effectLst/>
                    <a:latin typeface="Consolas" panose="020B0609020204030204" pitchFamily="49" charset="0"/>
                  </a:rPr>
                  <a:t>LEA</a:t>
                </a:r>
              </a:p>
            </p:txBody>
          </p:sp>
          <p:sp>
            <p:nvSpPr>
              <p:cNvPr id="41" name="TextBox 40">
                <a:extLst>
                  <a:ext uri="{FF2B5EF4-FFF2-40B4-BE49-F238E27FC236}">
                    <a16:creationId xmlns:a16="http://schemas.microsoft.com/office/drawing/2014/main" id="{2C25A428-729A-BE1F-9051-59C49D29629E}"/>
                  </a:ext>
                </a:extLst>
              </p:cNvPr>
              <p:cNvSpPr txBox="1"/>
              <p:nvPr/>
            </p:nvSpPr>
            <p:spPr>
              <a:xfrm>
                <a:off x="1874982" y="3762974"/>
                <a:ext cx="3893512" cy="1107996"/>
              </a:xfrm>
              <a:prstGeom prst="rect">
                <a:avLst/>
              </a:prstGeom>
              <a:noFill/>
            </p:spPr>
            <p:txBody>
              <a:bodyPr wrap="square">
                <a:spAutoFit/>
              </a:bodyPr>
              <a:lstStyle/>
              <a:p>
                <a:r>
                  <a:rPr lang="en-AE" sz="1100" i="1" dirty="0">
                    <a:solidFill>
                      <a:srgbClr val="568F8F"/>
                    </a:solidFill>
                    <a:latin typeface="Consolas" panose="020B0609020204030204" pitchFamily="49" charset="0"/>
                  </a:rPr>
                  <a:t># automatically execute the neural distinguisher training pipeline</a:t>
                </a:r>
              </a:p>
              <a:p>
                <a:r>
                  <a:rPr lang="en-AE" sz="1100" dirty="0">
                    <a:latin typeface="Consolas" panose="020B0609020204030204" pitchFamily="49" charset="0"/>
                  </a:rPr>
                  <a:t>test </a:t>
                </a:r>
                <a:r>
                  <a:rPr lang="en-AE" sz="1100" b="1" dirty="0">
                    <a:solidFill>
                      <a:srgbClr val="A91FFF"/>
                    </a:solidFill>
                    <a:latin typeface="Consolas" panose="020B0609020204030204" pitchFamily="49" charset="0"/>
                  </a:rPr>
                  <a:t>=</a:t>
                </a:r>
                <a:r>
                  <a:rPr lang="en-AE" sz="1100" dirty="0">
                    <a:latin typeface="Consolas" panose="020B0609020204030204" pitchFamily="49" charset="0"/>
                  </a:rPr>
                  <a:t> </a:t>
                </a:r>
                <a:r>
                  <a:rPr lang="en-US" sz="1100" dirty="0">
                    <a:latin typeface="Consolas" panose="020B0609020204030204" pitchFamily="49" charset="0"/>
                  </a:rPr>
                  <a:t>A</a:t>
                </a:r>
                <a:r>
                  <a:rPr lang="en-AE" sz="1100" dirty="0">
                    <a:latin typeface="Consolas" panose="020B0609020204030204" pitchFamily="49" charset="0"/>
                  </a:rPr>
                  <a:t>utoND(</a:t>
                </a:r>
                <a:r>
                  <a:rPr lang="en-AE" sz="1100" b="1" dirty="0">
                    <a:solidFill>
                      <a:srgbClr val="A91FFF"/>
                    </a:solidFill>
                    <a:latin typeface="Consolas" panose="020B0609020204030204" pitchFamily="49" charset="0"/>
                  </a:rPr>
                  <a:t>&lt;cipher&gt;</a:t>
                </a:r>
                <a:r>
                  <a:rPr lang="en-AE" sz="1100" dirty="0">
                    <a:latin typeface="Consolas" panose="020B0609020204030204" pitchFamily="49" charset="0"/>
                  </a:rPr>
                  <a:t>)</a:t>
                </a:r>
              </a:p>
              <a:p>
                <a:endParaRPr lang="en-AE" sz="1100" dirty="0">
                  <a:latin typeface="Consolas" panose="020B0609020204030204" pitchFamily="49" charset="0"/>
                </a:endParaRPr>
              </a:p>
              <a:p>
                <a:r>
                  <a:rPr lang="en-AE" sz="1100" i="1" dirty="0">
                    <a:solidFill>
                      <a:srgbClr val="568F8F"/>
                    </a:solidFill>
                    <a:latin typeface="Consolas" panose="020B0609020204030204" pitchFamily="49" charset="0"/>
                  </a:rPr>
                  <a:t># run the pipeline</a:t>
                </a:r>
              </a:p>
              <a:p>
                <a:r>
                  <a:rPr lang="en-AE" sz="1100" dirty="0">
                    <a:latin typeface="Consolas" panose="020B0609020204030204" pitchFamily="49" charset="0"/>
                  </a:rPr>
                  <a:t>test_results </a:t>
                </a:r>
                <a:r>
                  <a:rPr lang="en-AE" sz="1100" b="1" dirty="0">
                    <a:solidFill>
                      <a:srgbClr val="A91FFF"/>
                    </a:solidFill>
                    <a:latin typeface="Consolas" panose="020B0609020204030204" pitchFamily="49" charset="0"/>
                  </a:rPr>
                  <a:t>=</a:t>
                </a:r>
                <a:r>
                  <a:rPr lang="en-AE" sz="1100" dirty="0">
                    <a:latin typeface="Consolas" panose="020B0609020204030204" pitchFamily="49" charset="0"/>
                  </a:rPr>
                  <a:t> test.run()</a:t>
                </a:r>
              </a:p>
            </p:txBody>
          </p:sp>
          <p:sp>
            <p:nvSpPr>
              <p:cNvPr id="6" name="Text Placeholder 5">
                <a:extLst>
                  <a:ext uri="{FF2B5EF4-FFF2-40B4-BE49-F238E27FC236}">
                    <a16:creationId xmlns:a16="http://schemas.microsoft.com/office/drawing/2014/main" id="{B1DFC1B5-EC30-DB77-5107-4AE429DDB8D5}"/>
                  </a:ext>
                </a:extLst>
              </p:cNvPr>
              <p:cNvSpPr txBox="1">
                <a:spLocks/>
              </p:cNvSpPr>
              <p:nvPr/>
            </p:nvSpPr>
            <p:spPr>
              <a:xfrm>
                <a:off x="556437" y="3420443"/>
                <a:ext cx="5334701" cy="2394201"/>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r>
                  <a:rPr lang="en-US" b="1" u="sng" dirty="0">
                    <a:solidFill>
                      <a:srgbClr val="6400FF"/>
                    </a:solidFill>
                  </a:rPr>
                  <a:t>AutoND</a:t>
                </a:r>
              </a:p>
            </p:txBody>
          </p:sp>
        </p:grpSp>
      </p:grpSp>
    </p:spTree>
    <p:extLst>
      <p:ext uri="{BB962C8B-B14F-4D97-AF65-F5344CB8AC3E}">
        <p14:creationId xmlns:p14="http://schemas.microsoft.com/office/powerpoint/2010/main" val="19640328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92F944-3C8F-669D-EDEC-F64A854CCE0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B59B02B1-FED5-B03B-47BA-020BC0EA3714}"/>
              </a:ext>
            </a:extLst>
          </p:cNvPr>
          <p:cNvSpPr>
            <a:spLocks noGrp="1"/>
          </p:cNvSpPr>
          <p:nvPr>
            <p:ph type="title"/>
          </p:nvPr>
        </p:nvSpPr>
        <p:spPr/>
        <p:txBody>
          <a:bodyPr/>
          <a:lstStyle/>
          <a:p>
            <a:r>
              <a:rPr lang="en-US" dirty="0"/>
              <a:t>Automatization: Obstacle I</a:t>
            </a:r>
            <a:endParaRPr lang="en-AE" dirty="0"/>
          </a:p>
        </p:txBody>
      </p:sp>
      <p:sp>
        <p:nvSpPr>
          <p:cNvPr id="7" name="Text Placeholder 6">
            <a:extLst>
              <a:ext uri="{FF2B5EF4-FFF2-40B4-BE49-F238E27FC236}">
                <a16:creationId xmlns:a16="http://schemas.microsoft.com/office/drawing/2014/main" id="{F80E7130-8131-E121-F727-DE7DBE5DAB26}"/>
              </a:ext>
            </a:extLst>
          </p:cNvPr>
          <p:cNvSpPr>
            <a:spLocks noGrp="1"/>
          </p:cNvSpPr>
          <p:nvPr>
            <p:ph type="body" sz="quarter" idx="14"/>
          </p:nvPr>
        </p:nvSpPr>
        <p:spPr/>
        <p:txBody>
          <a:bodyPr/>
          <a:lstStyle/>
          <a:p>
            <a:r>
              <a:rPr lang="en-US" dirty="0"/>
              <a:t> Finding of Good Input Differences</a:t>
            </a:r>
            <a:endParaRPr lang="en-US" dirty="0">
              <a:solidFill>
                <a:srgbClr val="6400FF"/>
              </a:solidFill>
            </a:endParaRPr>
          </a:p>
          <a:p>
            <a:endParaRPr lang="en-AE" dirty="0"/>
          </a:p>
        </p:txBody>
      </p:sp>
      <p:sp>
        <p:nvSpPr>
          <p:cNvPr id="4" name="Slide Number Placeholder 3">
            <a:extLst>
              <a:ext uri="{FF2B5EF4-FFF2-40B4-BE49-F238E27FC236}">
                <a16:creationId xmlns:a16="http://schemas.microsoft.com/office/drawing/2014/main" id="{F0DD6AB6-A90B-1141-D0EA-FCE2FB7569E5}"/>
              </a:ext>
            </a:extLst>
          </p:cNvPr>
          <p:cNvSpPr>
            <a:spLocks noGrp="1"/>
          </p:cNvSpPr>
          <p:nvPr>
            <p:ph type="sldNum" sz="quarter" idx="4"/>
          </p:nvPr>
        </p:nvSpPr>
        <p:spPr/>
        <p:txBody>
          <a:bodyPr/>
          <a:lstStyle/>
          <a:p>
            <a:fld id="{C8A43965-4643-F643-A67C-D0741259ACA1}" type="slidenum">
              <a:rPr lang="en-GB" smtClean="0"/>
              <a:pPr/>
              <a:t>6</a:t>
            </a:fld>
            <a:endParaRPr lang="en-GB" dirty="0"/>
          </a:p>
        </p:txBody>
      </p:sp>
      <p:sp>
        <p:nvSpPr>
          <p:cNvPr id="2" name="Rectangle 1">
            <a:extLst>
              <a:ext uri="{FF2B5EF4-FFF2-40B4-BE49-F238E27FC236}">
                <a16:creationId xmlns:a16="http://schemas.microsoft.com/office/drawing/2014/main" id="{D1437E02-9D01-3298-29C3-D40D62201F4E}"/>
              </a:ext>
            </a:extLst>
          </p:cNvPr>
          <p:cNvSpPr/>
          <p:nvPr/>
        </p:nvSpPr>
        <p:spPr>
          <a:xfrm>
            <a:off x="515795" y="1948297"/>
            <a:ext cx="11160268" cy="10616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10" name="Rectangle 9">
            <a:extLst>
              <a:ext uri="{FF2B5EF4-FFF2-40B4-BE49-F238E27FC236}">
                <a16:creationId xmlns:a16="http://schemas.microsoft.com/office/drawing/2014/main" id="{266F1DA9-2821-6BF3-6ED7-5A3312FBC19D}"/>
              </a:ext>
            </a:extLst>
          </p:cNvPr>
          <p:cNvSpPr/>
          <p:nvPr/>
        </p:nvSpPr>
        <p:spPr>
          <a:xfrm flipV="1">
            <a:off x="3523782" y="2049528"/>
            <a:ext cx="1022901" cy="59029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62" name="Group 61">
            <a:extLst>
              <a:ext uri="{FF2B5EF4-FFF2-40B4-BE49-F238E27FC236}">
                <a16:creationId xmlns:a16="http://schemas.microsoft.com/office/drawing/2014/main" id="{D7CB6D3D-ECA5-1DC4-9BDA-1ABD5F82387E}"/>
              </a:ext>
            </a:extLst>
          </p:cNvPr>
          <p:cNvGrpSpPr/>
          <p:nvPr/>
        </p:nvGrpSpPr>
        <p:grpSpPr>
          <a:xfrm>
            <a:off x="5139773" y="2044748"/>
            <a:ext cx="1413289" cy="551905"/>
            <a:chOff x="6371673" y="2444798"/>
            <a:chExt cx="1413289" cy="551905"/>
          </a:xfrm>
        </p:grpSpPr>
        <p:sp>
          <p:nvSpPr>
            <p:cNvPr id="3" name="Rectangle 2">
              <a:extLst>
                <a:ext uri="{FF2B5EF4-FFF2-40B4-BE49-F238E27FC236}">
                  <a16:creationId xmlns:a16="http://schemas.microsoft.com/office/drawing/2014/main" id="{C19CA678-6411-76B4-9FDA-8DFEBF6C7B2F}"/>
                </a:ext>
              </a:extLst>
            </p:cNvPr>
            <p:cNvSpPr/>
            <p:nvPr/>
          </p:nvSpPr>
          <p:spPr>
            <a:xfrm>
              <a:off x="6371673" y="2444798"/>
              <a:ext cx="1413289" cy="55190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12" name="Graphic 11">
              <a:extLst>
                <a:ext uri="{FF2B5EF4-FFF2-40B4-BE49-F238E27FC236}">
                  <a16:creationId xmlns:a16="http://schemas.microsoft.com/office/drawing/2014/main" id="{369CF924-2D1F-9A4B-6D04-19F75EDFA0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530629" y="2663601"/>
              <a:ext cx="1095375" cy="114300"/>
            </a:xfrm>
            <a:prstGeom prst="rect">
              <a:avLst/>
            </a:prstGeom>
          </p:spPr>
        </p:pic>
      </p:grpSp>
      <p:sp>
        <p:nvSpPr>
          <p:cNvPr id="16" name="Rectangle 15">
            <a:extLst>
              <a:ext uri="{FF2B5EF4-FFF2-40B4-BE49-F238E27FC236}">
                <a16:creationId xmlns:a16="http://schemas.microsoft.com/office/drawing/2014/main" id="{7E12C26D-19F4-ADF0-403E-384F17BD43BB}"/>
              </a:ext>
            </a:extLst>
          </p:cNvPr>
          <p:cNvSpPr/>
          <p:nvPr/>
        </p:nvSpPr>
        <p:spPr>
          <a:xfrm>
            <a:off x="3407130" y="2743068"/>
            <a:ext cx="1253306" cy="18174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e.g., 5 rounds of SPECK32</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sp>
        <p:nvSpPr>
          <p:cNvPr id="17" name="Rectangle 16">
            <a:extLst>
              <a:ext uri="{FF2B5EF4-FFF2-40B4-BE49-F238E27FC236}">
                <a16:creationId xmlns:a16="http://schemas.microsoft.com/office/drawing/2014/main" id="{5F0DA6F6-9618-BA97-B7A0-8D9860D1366A}"/>
              </a:ext>
            </a:extLst>
          </p:cNvPr>
          <p:cNvSpPr/>
          <p:nvPr/>
        </p:nvSpPr>
        <p:spPr>
          <a:xfrm>
            <a:off x="7461734" y="2058715"/>
            <a:ext cx="2418866" cy="86609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18" name="Graphic 10">
            <a:extLst>
              <a:ext uri="{FF2B5EF4-FFF2-40B4-BE49-F238E27FC236}">
                <a16:creationId xmlns:a16="http://schemas.microsoft.com/office/drawing/2014/main" id="{1D92F566-D5DA-6E67-37A7-BC2B4FB5E8DE}"/>
              </a:ext>
            </a:extLst>
          </p:cNvPr>
          <p:cNvGrpSpPr/>
          <p:nvPr/>
        </p:nvGrpSpPr>
        <p:grpSpPr>
          <a:xfrm>
            <a:off x="6673985" y="2403430"/>
            <a:ext cx="651890" cy="156638"/>
            <a:chOff x="8376295" y="2125159"/>
            <a:chExt cx="651890" cy="156638"/>
          </a:xfrm>
          <a:solidFill>
            <a:srgbClr val="000000"/>
          </a:solidFill>
        </p:grpSpPr>
        <p:sp>
          <p:nvSpPr>
            <p:cNvPr id="19" name="Freeform: Shape 18">
              <a:extLst>
                <a:ext uri="{FF2B5EF4-FFF2-40B4-BE49-F238E27FC236}">
                  <a16:creationId xmlns:a16="http://schemas.microsoft.com/office/drawing/2014/main" id="{80C47AFE-01AB-6A1E-AA45-B5A2C81E0E14}"/>
                </a:ext>
              </a:extLst>
            </p:cNvPr>
            <p:cNvSpPr/>
            <p:nvPr/>
          </p:nvSpPr>
          <p:spPr>
            <a:xfrm>
              <a:off x="8376295" y="2174575"/>
              <a:ext cx="90392" cy="86467"/>
            </a:xfrm>
            <a:custGeom>
              <a:avLst/>
              <a:gdLst>
                <a:gd name="connsiteX0" fmla="*/ 88886 w 90392"/>
                <a:gd name="connsiteY0" fmla="*/ 18807 h 86467"/>
                <a:gd name="connsiteX1" fmla="*/ 63835 w 90392"/>
                <a:gd name="connsiteY1" fmla="*/ -386 h 86467"/>
                <a:gd name="connsiteX2" fmla="*/ 22973 w 90392"/>
                <a:gd name="connsiteY2" fmla="*/ -386 h 86467"/>
                <a:gd name="connsiteX3" fmla="*/ 19258 w 90392"/>
                <a:gd name="connsiteY3" fmla="*/ 2138 h 86467"/>
                <a:gd name="connsiteX4" fmla="*/ 22782 w 90392"/>
                <a:gd name="connsiteY4" fmla="*/ 3624 h 86467"/>
                <a:gd name="connsiteX5" fmla="*/ 28307 w 90392"/>
                <a:gd name="connsiteY5" fmla="*/ 3776 h 86467"/>
                <a:gd name="connsiteX6" fmla="*/ 30973 w 90392"/>
                <a:gd name="connsiteY6" fmla="*/ 5862 h 86467"/>
                <a:gd name="connsiteX7" fmla="*/ 30498 w 90392"/>
                <a:gd name="connsiteY7" fmla="*/ 8243 h 86467"/>
                <a:gd name="connsiteX8" fmla="*/ 13543 w 90392"/>
                <a:gd name="connsiteY8" fmla="*/ 76252 h 86467"/>
                <a:gd name="connsiteX9" fmla="*/ 2113 w 90392"/>
                <a:gd name="connsiteY9" fmla="*/ 82205 h 86467"/>
                <a:gd name="connsiteX10" fmla="*/ -1506 w 90392"/>
                <a:gd name="connsiteY10" fmla="*/ 84586 h 86467"/>
                <a:gd name="connsiteX11" fmla="*/ 494 w 90392"/>
                <a:gd name="connsiteY11" fmla="*/ 86082 h 86467"/>
                <a:gd name="connsiteX12" fmla="*/ 16592 w 90392"/>
                <a:gd name="connsiteY12" fmla="*/ 85634 h 86467"/>
                <a:gd name="connsiteX13" fmla="*/ 24592 w 90392"/>
                <a:gd name="connsiteY13" fmla="*/ 85777 h 86467"/>
                <a:gd name="connsiteX14" fmla="*/ 32784 w 90392"/>
                <a:gd name="connsiteY14" fmla="*/ 86082 h 86467"/>
                <a:gd name="connsiteX15" fmla="*/ 35260 w 90392"/>
                <a:gd name="connsiteY15" fmla="*/ 83548 h 86467"/>
                <a:gd name="connsiteX16" fmla="*/ 31831 w 90392"/>
                <a:gd name="connsiteY16" fmla="*/ 82205 h 86467"/>
                <a:gd name="connsiteX17" fmla="*/ 23545 w 90392"/>
                <a:gd name="connsiteY17" fmla="*/ 79824 h 86467"/>
                <a:gd name="connsiteX18" fmla="*/ 24020 w 90392"/>
                <a:gd name="connsiteY18" fmla="*/ 77747 h 86467"/>
                <a:gd name="connsiteX19" fmla="*/ 31831 w 90392"/>
                <a:gd name="connsiteY19" fmla="*/ 46039 h 86467"/>
                <a:gd name="connsiteX20" fmla="*/ 53263 w 90392"/>
                <a:gd name="connsiteY20" fmla="*/ 46039 h 86467"/>
                <a:gd name="connsiteX21" fmla="*/ 88886 w 90392"/>
                <a:gd name="connsiteY21" fmla="*/ 18807 h 86467"/>
                <a:gd name="connsiteX22" fmla="*/ 77075 w 90392"/>
                <a:gd name="connsiteY22" fmla="*/ 15682 h 86467"/>
                <a:gd name="connsiteX23" fmla="*/ 69645 w 90392"/>
                <a:gd name="connsiteY23" fmla="*/ 36076 h 86467"/>
                <a:gd name="connsiteX24" fmla="*/ 50214 w 90392"/>
                <a:gd name="connsiteY24" fmla="*/ 42771 h 86467"/>
                <a:gd name="connsiteX25" fmla="*/ 32307 w 90392"/>
                <a:gd name="connsiteY25" fmla="*/ 42771 h 86467"/>
                <a:gd name="connsiteX26" fmla="*/ 40975 w 90392"/>
                <a:gd name="connsiteY26" fmla="*/ 8386 h 86467"/>
                <a:gd name="connsiteX27" fmla="*/ 47833 w 90392"/>
                <a:gd name="connsiteY27" fmla="*/ 3624 h 86467"/>
                <a:gd name="connsiteX28" fmla="*/ 59834 w 90392"/>
                <a:gd name="connsiteY28" fmla="*/ 3624 h 86467"/>
                <a:gd name="connsiteX29" fmla="*/ 77075 w 90392"/>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92" h="86467">
                  <a:moveTo>
                    <a:pt x="88886" y="18807"/>
                  </a:moveTo>
                  <a:cubicBezTo>
                    <a:pt x="88886" y="8986"/>
                    <a:pt x="80504" y="-386"/>
                    <a:pt x="63835" y="-386"/>
                  </a:cubicBezTo>
                  <a:lnTo>
                    <a:pt x="22973" y="-386"/>
                  </a:lnTo>
                  <a:cubicBezTo>
                    <a:pt x="20591" y="-386"/>
                    <a:pt x="19258" y="-386"/>
                    <a:pt x="19258" y="2138"/>
                  </a:cubicBezTo>
                  <a:cubicBezTo>
                    <a:pt x="19258" y="3624"/>
                    <a:pt x="20305" y="3624"/>
                    <a:pt x="22782" y="3624"/>
                  </a:cubicBezTo>
                  <a:cubicBezTo>
                    <a:pt x="24402" y="3624"/>
                    <a:pt x="26783" y="3776"/>
                    <a:pt x="28307" y="3776"/>
                  </a:cubicBezTo>
                  <a:cubicBezTo>
                    <a:pt x="30212" y="4071"/>
                    <a:pt x="30973" y="4519"/>
                    <a:pt x="30973" y="5862"/>
                  </a:cubicBezTo>
                  <a:cubicBezTo>
                    <a:pt x="30973" y="6310"/>
                    <a:pt x="30973" y="6758"/>
                    <a:pt x="30498" y="8243"/>
                  </a:cubicBezTo>
                  <a:lnTo>
                    <a:pt x="13543" y="76252"/>
                  </a:lnTo>
                  <a:cubicBezTo>
                    <a:pt x="12400" y="81167"/>
                    <a:pt x="12114" y="82205"/>
                    <a:pt x="2113" y="82205"/>
                  </a:cubicBezTo>
                  <a:cubicBezTo>
                    <a:pt x="-77" y="82205"/>
                    <a:pt x="-1506" y="82205"/>
                    <a:pt x="-1506" y="84586"/>
                  </a:cubicBezTo>
                  <a:cubicBezTo>
                    <a:pt x="-1506" y="86082"/>
                    <a:pt x="17" y="86082"/>
                    <a:pt x="494" y="86082"/>
                  </a:cubicBezTo>
                  <a:lnTo>
                    <a:pt x="16592" y="85634"/>
                  </a:lnTo>
                  <a:lnTo>
                    <a:pt x="24592" y="85777"/>
                  </a:lnTo>
                  <a:cubicBezTo>
                    <a:pt x="27449" y="85777"/>
                    <a:pt x="30212" y="86082"/>
                    <a:pt x="32784" y="86082"/>
                  </a:cubicBezTo>
                  <a:cubicBezTo>
                    <a:pt x="33641" y="86082"/>
                    <a:pt x="35260" y="86082"/>
                    <a:pt x="35260" y="83548"/>
                  </a:cubicBezTo>
                  <a:cubicBezTo>
                    <a:pt x="35260" y="82205"/>
                    <a:pt x="34213" y="82205"/>
                    <a:pt x="31831" y="82205"/>
                  </a:cubicBezTo>
                  <a:cubicBezTo>
                    <a:pt x="27069" y="82205"/>
                    <a:pt x="23545" y="82205"/>
                    <a:pt x="23545" y="79824"/>
                  </a:cubicBezTo>
                  <a:cubicBezTo>
                    <a:pt x="23545" y="79081"/>
                    <a:pt x="23830" y="78490"/>
                    <a:pt x="24020" y="77747"/>
                  </a:cubicBezTo>
                  <a:lnTo>
                    <a:pt x="31831" y="46039"/>
                  </a:lnTo>
                  <a:lnTo>
                    <a:pt x="53263" y="46039"/>
                  </a:lnTo>
                  <a:cubicBezTo>
                    <a:pt x="71360" y="46039"/>
                    <a:pt x="88886" y="32942"/>
                    <a:pt x="88886" y="18807"/>
                  </a:cubicBezTo>
                  <a:close/>
                  <a:moveTo>
                    <a:pt x="77075" y="15682"/>
                  </a:moveTo>
                  <a:cubicBezTo>
                    <a:pt x="77075" y="20740"/>
                    <a:pt x="74599" y="31608"/>
                    <a:pt x="69645" y="36076"/>
                  </a:cubicBezTo>
                  <a:cubicBezTo>
                    <a:pt x="63263" y="41724"/>
                    <a:pt x="55644" y="42771"/>
                    <a:pt x="50214" y="42771"/>
                  </a:cubicBezTo>
                  <a:lnTo>
                    <a:pt x="32307" y="42771"/>
                  </a:lnTo>
                  <a:lnTo>
                    <a:pt x="40975" y="8386"/>
                  </a:lnTo>
                  <a:cubicBezTo>
                    <a:pt x="42023" y="3929"/>
                    <a:pt x="42309" y="3624"/>
                    <a:pt x="47833"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0" name="Freeform: Shape 19">
              <a:extLst>
                <a:ext uri="{FF2B5EF4-FFF2-40B4-BE49-F238E27FC236}">
                  <a16:creationId xmlns:a16="http://schemas.microsoft.com/office/drawing/2014/main" id="{8F5CA7D4-9D37-A0DF-88FA-FEA7E1EF4003}"/>
                </a:ext>
              </a:extLst>
            </p:cNvPr>
            <p:cNvSpPr/>
            <p:nvPr/>
          </p:nvSpPr>
          <p:spPr>
            <a:xfrm>
              <a:off x="8457162" y="2221229"/>
              <a:ext cx="41052" cy="60569"/>
            </a:xfrm>
            <a:custGeom>
              <a:avLst/>
              <a:gdLst>
                <a:gd name="connsiteX0" fmla="*/ 39546 w 41052"/>
                <a:gd name="connsiteY0" fmla="*/ 30122 h 60569"/>
                <a:gd name="connsiteX1" fmla="*/ 34308 w 41052"/>
                <a:gd name="connsiteY1" fmla="*/ 7205 h 60569"/>
                <a:gd name="connsiteX2" fmla="*/ 18973 w 41052"/>
                <a:gd name="connsiteY2" fmla="*/ -386 h 60569"/>
                <a:gd name="connsiteX3" fmla="*/ -1506 w 41052"/>
                <a:gd name="connsiteY3" fmla="*/ 30122 h 60569"/>
                <a:gd name="connsiteX4" fmla="*/ 18973 w 41052"/>
                <a:gd name="connsiteY4" fmla="*/ 60183 h 60569"/>
                <a:gd name="connsiteX5" fmla="*/ 39546 w 41052"/>
                <a:gd name="connsiteY5" fmla="*/ 30122 h 60569"/>
                <a:gd name="connsiteX6" fmla="*/ 31450 w 41052"/>
                <a:gd name="connsiteY6" fmla="*/ 28932 h 60569"/>
                <a:gd name="connsiteX7" fmla="*/ 30307 w 41052"/>
                <a:gd name="connsiteY7" fmla="*/ 47686 h 60569"/>
                <a:gd name="connsiteX8" fmla="*/ 18973 w 41052"/>
                <a:gd name="connsiteY8" fmla="*/ 57659 h 60569"/>
                <a:gd name="connsiteX9" fmla="*/ 7637 w 41052"/>
                <a:gd name="connsiteY9" fmla="*/ 47982 h 60569"/>
                <a:gd name="connsiteX10" fmla="*/ 6495 w 41052"/>
                <a:gd name="connsiteY10" fmla="*/ 28932 h 60569"/>
                <a:gd name="connsiteX11" fmla="*/ 7828 w 41052"/>
                <a:gd name="connsiteY11" fmla="*/ 10930 h 60569"/>
                <a:gd name="connsiteX12" fmla="*/ 18973 w 41052"/>
                <a:gd name="connsiteY12" fmla="*/ 2148 h 60569"/>
                <a:gd name="connsiteX13" fmla="*/ 30021 w 41052"/>
                <a:gd name="connsiteY13" fmla="*/ 10177 h 60569"/>
                <a:gd name="connsiteX14" fmla="*/ 31450 w 41052"/>
                <a:gd name="connsiteY14" fmla="*/ 28932 h 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052" h="60569">
                  <a:moveTo>
                    <a:pt x="39546" y="30122"/>
                  </a:moveTo>
                  <a:cubicBezTo>
                    <a:pt x="39546" y="20455"/>
                    <a:pt x="38308" y="13454"/>
                    <a:pt x="34308" y="7205"/>
                  </a:cubicBezTo>
                  <a:cubicBezTo>
                    <a:pt x="31450" y="3186"/>
                    <a:pt x="26117" y="-386"/>
                    <a:pt x="18973" y="-386"/>
                  </a:cubicBezTo>
                  <a:cubicBezTo>
                    <a:pt x="-1506" y="-386"/>
                    <a:pt x="-1506" y="23722"/>
                    <a:pt x="-1506" y="30122"/>
                  </a:cubicBezTo>
                  <a:cubicBezTo>
                    <a:pt x="-1506" y="36523"/>
                    <a:pt x="-1506" y="60183"/>
                    <a:pt x="18973" y="60183"/>
                  </a:cubicBezTo>
                  <a:cubicBezTo>
                    <a:pt x="39546" y="60183"/>
                    <a:pt x="39546" y="36523"/>
                    <a:pt x="39546" y="30122"/>
                  </a:cubicBezTo>
                  <a:close/>
                  <a:moveTo>
                    <a:pt x="31450" y="28932"/>
                  </a:moveTo>
                  <a:cubicBezTo>
                    <a:pt x="31450" y="35485"/>
                    <a:pt x="31450" y="42181"/>
                    <a:pt x="30307" y="47686"/>
                  </a:cubicBezTo>
                  <a:cubicBezTo>
                    <a:pt x="28498" y="55726"/>
                    <a:pt x="22592" y="57659"/>
                    <a:pt x="18973" y="57659"/>
                  </a:cubicBezTo>
                  <a:cubicBezTo>
                    <a:pt x="14972" y="57659"/>
                    <a:pt x="9448" y="55278"/>
                    <a:pt x="7637" y="47982"/>
                  </a:cubicBezTo>
                  <a:cubicBezTo>
                    <a:pt x="6495" y="42772"/>
                    <a:pt x="6495" y="35485"/>
                    <a:pt x="6495" y="28932"/>
                  </a:cubicBezTo>
                  <a:cubicBezTo>
                    <a:pt x="6495" y="22531"/>
                    <a:pt x="6495" y="15835"/>
                    <a:pt x="7828" y="10930"/>
                  </a:cubicBezTo>
                  <a:cubicBezTo>
                    <a:pt x="9733" y="3929"/>
                    <a:pt x="15449" y="2148"/>
                    <a:pt x="18973" y="2148"/>
                  </a:cubicBezTo>
                  <a:cubicBezTo>
                    <a:pt x="23735" y="2148"/>
                    <a:pt x="28402" y="4977"/>
                    <a:pt x="30021" y="10177"/>
                  </a:cubicBezTo>
                  <a:cubicBezTo>
                    <a:pt x="31355" y="14940"/>
                    <a:pt x="31450" y="21340"/>
                    <a:pt x="31450" y="28932"/>
                  </a:cubicBezTo>
                  <a:close/>
                </a:path>
              </a:pathLst>
            </a:custGeom>
            <a:solidFill>
              <a:srgbClr val="000000"/>
            </a:solidFill>
            <a:ln w="12700" cap="flat">
              <a:noFill/>
              <a:prstDash val="solid"/>
              <a:miter/>
            </a:ln>
          </p:spPr>
          <p:txBody>
            <a:bodyPr rtlCol="0" anchor="ctr"/>
            <a:lstStyle/>
            <a:p>
              <a:endParaRPr lang="en-AE"/>
            </a:p>
          </p:txBody>
        </p:sp>
        <p:sp>
          <p:nvSpPr>
            <p:cNvPr id="21" name="Freeform: Shape 20">
              <a:extLst>
                <a:ext uri="{FF2B5EF4-FFF2-40B4-BE49-F238E27FC236}">
                  <a16:creationId xmlns:a16="http://schemas.microsoft.com/office/drawing/2014/main" id="{F63EB2D6-B1A7-907A-A821-0FA25BF89E00}"/>
                </a:ext>
              </a:extLst>
            </p:cNvPr>
            <p:cNvSpPr/>
            <p:nvPr/>
          </p:nvSpPr>
          <p:spPr>
            <a:xfrm>
              <a:off x="8544601" y="2187225"/>
              <a:ext cx="84106" cy="84381"/>
            </a:xfrm>
            <a:custGeom>
              <a:avLst/>
              <a:gdLst>
                <a:gd name="connsiteX0" fmla="*/ 82600 w 84106"/>
                <a:gd name="connsiteY0" fmla="*/ 41733 h 84381"/>
                <a:gd name="connsiteX1" fmla="*/ 40595 w 84106"/>
                <a:gd name="connsiteY1" fmla="*/ -386 h 84381"/>
                <a:gd name="connsiteX2" fmla="*/ -1506 w 84106"/>
                <a:gd name="connsiteY2" fmla="*/ 41733 h 84381"/>
                <a:gd name="connsiteX3" fmla="*/ 40404 w 84106"/>
                <a:gd name="connsiteY3" fmla="*/ 83996 h 84381"/>
                <a:gd name="connsiteX4" fmla="*/ 82600 w 84106"/>
                <a:gd name="connsiteY4" fmla="*/ 41733 h 84381"/>
                <a:gd name="connsiteX5" fmla="*/ 38975 w 84106"/>
                <a:gd name="connsiteY5" fmla="*/ 40095 h 84381"/>
                <a:gd name="connsiteX6" fmla="*/ 1638 w 84106"/>
                <a:gd name="connsiteY6" fmla="*/ 40095 h 84381"/>
                <a:gd name="connsiteX7" fmla="*/ 38975 w 84106"/>
                <a:gd name="connsiteY7" fmla="*/ 2881 h 84381"/>
                <a:gd name="connsiteX8" fmla="*/ 79456 w 84106"/>
                <a:gd name="connsiteY8" fmla="*/ 40095 h 84381"/>
                <a:gd name="connsiteX9" fmla="*/ 42119 w 84106"/>
                <a:gd name="connsiteY9" fmla="*/ 40095 h 84381"/>
                <a:gd name="connsiteX10" fmla="*/ 42119 w 84106"/>
                <a:gd name="connsiteY10" fmla="*/ 2881 h 84381"/>
                <a:gd name="connsiteX11" fmla="*/ 79456 w 84106"/>
                <a:gd name="connsiteY11" fmla="*/ 40095 h 84381"/>
                <a:gd name="connsiteX12" fmla="*/ 38975 w 84106"/>
                <a:gd name="connsiteY12" fmla="*/ 80719 h 84381"/>
                <a:gd name="connsiteX13" fmla="*/ 1638 w 84106"/>
                <a:gd name="connsiteY13" fmla="*/ 43362 h 84381"/>
                <a:gd name="connsiteX14" fmla="*/ 38975 w 84106"/>
                <a:gd name="connsiteY14" fmla="*/ 43362 h 84381"/>
                <a:gd name="connsiteX15" fmla="*/ 79456 w 84106"/>
                <a:gd name="connsiteY15" fmla="*/ 43362 h 84381"/>
                <a:gd name="connsiteX16" fmla="*/ 42119 w 84106"/>
                <a:gd name="connsiteY16" fmla="*/ 80719 h 84381"/>
                <a:gd name="connsiteX17" fmla="*/ 42119 w 84106"/>
                <a:gd name="connsiteY17" fmla="*/ 43362 h 8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06" h="84381">
                  <a:moveTo>
                    <a:pt x="82600" y="41733"/>
                  </a:moveTo>
                  <a:cubicBezTo>
                    <a:pt x="82600" y="18359"/>
                    <a:pt x="63550" y="-386"/>
                    <a:pt x="40595" y="-386"/>
                  </a:cubicBezTo>
                  <a:cubicBezTo>
                    <a:pt x="17068" y="-386"/>
                    <a:pt x="-1506" y="18807"/>
                    <a:pt x="-1506" y="41733"/>
                  </a:cubicBezTo>
                  <a:cubicBezTo>
                    <a:pt x="-1506" y="65241"/>
                    <a:pt x="17544" y="83996"/>
                    <a:pt x="40404" y="83996"/>
                  </a:cubicBezTo>
                  <a:cubicBezTo>
                    <a:pt x="63835" y="83996"/>
                    <a:pt x="82600" y="64793"/>
                    <a:pt x="82600" y="41733"/>
                  </a:cubicBezTo>
                  <a:close/>
                  <a:moveTo>
                    <a:pt x="38975" y="40095"/>
                  </a:moveTo>
                  <a:lnTo>
                    <a:pt x="1638" y="40095"/>
                  </a:lnTo>
                  <a:cubicBezTo>
                    <a:pt x="2685" y="20740"/>
                    <a:pt x="17544" y="4071"/>
                    <a:pt x="38975" y="2881"/>
                  </a:cubicBezTo>
                  <a:close/>
                  <a:moveTo>
                    <a:pt x="79456" y="40095"/>
                  </a:moveTo>
                  <a:lnTo>
                    <a:pt x="42119" y="40095"/>
                  </a:lnTo>
                  <a:lnTo>
                    <a:pt x="42119" y="2881"/>
                  </a:lnTo>
                  <a:cubicBezTo>
                    <a:pt x="63550" y="4071"/>
                    <a:pt x="78409" y="20740"/>
                    <a:pt x="79456" y="40095"/>
                  </a:cubicBezTo>
                  <a:close/>
                  <a:moveTo>
                    <a:pt x="38975" y="80719"/>
                  </a:moveTo>
                  <a:cubicBezTo>
                    <a:pt x="17830" y="79528"/>
                    <a:pt x="2685" y="63165"/>
                    <a:pt x="1638" y="43362"/>
                  </a:cubicBezTo>
                  <a:lnTo>
                    <a:pt x="38975" y="43362"/>
                  </a:lnTo>
                  <a:close/>
                  <a:moveTo>
                    <a:pt x="79456" y="43362"/>
                  </a:moveTo>
                  <a:cubicBezTo>
                    <a:pt x="78409" y="63165"/>
                    <a:pt x="63264" y="79528"/>
                    <a:pt x="42119" y="80719"/>
                  </a:cubicBezTo>
                  <a:lnTo>
                    <a:pt x="42119" y="43362"/>
                  </a:lnTo>
                  <a:close/>
                </a:path>
              </a:pathLst>
            </a:custGeom>
            <a:solidFill>
              <a:srgbClr val="000000"/>
            </a:solidFill>
            <a:ln w="12700" cap="flat">
              <a:noFill/>
              <a:prstDash val="solid"/>
              <a:miter/>
            </a:ln>
          </p:spPr>
          <p:txBody>
            <a:bodyPr rtlCol="0" anchor="ctr"/>
            <a:lstStyle/>
            <a:p>
              <a:endParaRPr lang="en-AE"/>
            </a:p>
          </p:txBody>
        </p:sp>
        <p:sp>
          <p:nvSpPr>
            <p:cNvPr id="22" name="Freeform: Shape 21">
              <a:extLst>
                <a:ext uri="{FF2B5EF4-FFF2-40B4-BE49-F238E27FC236}">
                  <a16:creationId xmlns:a16="http://schemas.microsoft.com/office/drawing/2014/main" id="{E8F113EE-2261-A6DE-2A57-FCDE9D7C2388}"/>
                </a:ext>
              </a:extLst>
            </p:cNvPr>
            <p:cNvSpPr/>
            <p:nvPr/>
          </p:nvSpPr>
          <p:spPr>
            <a:xfrm>
              <a:off x="8669093" y="2174575"/>
              <a:ext cx="90296" cy="86467"/>
            </a:xfrm>
            <a:custGeom>
              <a:avLst/>
              <a:gdLst>
                <a:gd name="connsiteX0" fmla="*/ 88791 w 90296"/>
                <a:gd name="connsiteY0" fmla="*/ 18807 h 86467"/>
                <a:gd name="connsiteX1" fmla="*/ 63835 w 90296"/>
                <a:gd name="connsiteY1" fmla="*/ -386 h 86467"/>
                <a:gd name="connsiteX2" fmla="*/ 22877 w 90296"/>
                <a:gd name="connsiteY2" fmla="*/ -386 h 86467"/>
                <a:gd name="connsiteX3" fmla="*/ 19162 w 90296"/>
                <a:gd name="connsiteY3" fmla="*/ 2138 h 86467"/>
                <a:gd name="connsiteX4" fmla="*/ 22782 w 90296"/>
                <a:gd name="connsiteY4" fmla="*/ 3624 h 86467"/>
                <a:gd name="connsiteX5" fmla="*/ 28212 w 90296"/>
                <a:gd name="connsiteY5" fmla="*/ 3776 h 86467"/>
                <a:gd name="connsiteX6" fmla="*/ 30974 w 90296"/>
                <a:gd name="connsiteY6" fmla="*/ 5862 h 86467"/>
                <a:gd name="connsiteX7" fmla="*/ 30498 w 90296"/>
                <a:gd name="connsiteY7" fmla="*/ 8243 h 86467"/>
                <a:gd name="connsiteX8" fmla="*/ 13543 w 90296"/>
                <a:gd name="connsiteY8" fmla="*/ 76252 h 86467"/>
                <a:gd name="connsiteX9" fmla="*/ 2018 w 90296"/>
                <a:gd name="connsiteY9" fmla="*/ 82205 h 86467"/>
                <a:gd name="connsiteX10" fmla="*/ -1506 w 90296"/>
                <a:gd name="connsiteY10" fmla="*/ 84586 h 86467"/>
                <a:gd name="connsiteX11" fmla="*/ 398 w 90296"/>
                <a:gd name="connsiteY11" fmla="*/ 86082 h 86467"/>
                <a:gd name="connsiteX12" fmla="*/ 16496 w 90296"/>
                <a:gd name="connsiteY12" fmla="*/ 85634 h 86467"/>
                <a:gd name="connsiteX13" fmla="*/ 24497 w 90296"/>
                <a:gd name="connsiteY13" fmla="*/ 85777 h 86467"/>
                <a:gd name="connsiteX14" fmla="*/ 32688 w 90296"/>
                <a:gd name="connsiteY14" fmla="*/ 86082 h 86467"/>
                <a:gd name="connsiteX15" fmla="*/ 35260 w 90296"/>
                <a:gd name="connsiteY15" fmla="*/ 83548 h 86467"/>
                <a:gd name="connsiteX16" fmla="*/ 31831 w 90296"/>
                <a:gd name="connsiteY16" fmla="*/ 82205 h 86467"/>
                <a:gd name="connsiteX17" fmla="*/ 23449 w 90296"/>
                <a:gd name="connsiteY17" fmla="*/ 79824 h 86467"/>
                <a:gd name="connsiteX18" fmla="*/ 23925 w 90296"/>
                <a:gd name="connsiteY18" fmla="*/ 77747 h 86467"/>
                <a:gd name="connsiteX19" fmla="*/ 31831 w 90296"/>
                <a:gd name="connsiteY19" fmla="*/ 46039 h 86467"/>
                <a:gd name="connsiteX20" fmla="*/ 53263 w 90296"/>
                <a:gd name="connsiteY20" fmla="*/ 46039 h 86467"/>
                <a:gd name="connsiteX21" fmla="*/ 88791 w 90296"/>
                <a:gd name="connsiteY21" fmla="*/ 18807 h 86467"/>
                <a:gd name="connsiteX22" fmla="*/ 77075 w 90296"/>
                <a:gd name="connsiteY22" fmla="*/ 15682 h 86467"/>
                <a:gd name="connsiteX23" fmla="*/ 69645 w 90296"/>
                <a:gd name="connsiteY23" fmla="*/ 36076 h 86467"/>
                <a:gd name="connsiteX24" fmla="*/ 50119 w 90296"/>
                <a:gd name="connsiteY24" fmla="*/ 42771 h 86467"/>
                <a:gd name="connsiteX25" fmla="*/ 32307 w 90296"/>
                <a:gd name="connsiteY25" fmla="*/ 42771 h 86467"/>
                <a:gd name="connsiteX26" fmla="*/ 40880 w 90296"/>
                <a:gd name="connsiteY26" fmla="*/ 8386 h 86467"/>
                <a:gd name="connsiteX27" fmla="*/ 47737 w 90296"/>
                <a:gd name="connsiteY27" fmla="*/ 3624 h 86467"/>
                <a:gd name="connsiteX28" fmla="*/ 59834 w 90296"/>
                <a:gd name="connsiteY28" fmla="*/ 3624 h 86467"/>
                <a:gd name="connsiteX29" fmla="*/ 77075 w 90296"/>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296" h="86467">
                  <a:moveTo>
                    <a:pt x="88791" y="18807"/>
                  </a:moveTo>
                  <a:cubicBezTo>
                    <a:pt x="88791" y="8986"/>
                    <a:pt x="80504" y="-386"/>
                    <a:pt x="63835" y="-386"/>
                  </a:cubicBezTo>
                  <a:lnTo>
                    <a:pt x="22877" y="-386"/>
                  </a:lnTo>
                  <a:cubicBezTo>
                    <a:pt x="20496" y="-386"/>
                    <a:pt x="19162" y="-386"/>
                    <a:pt x="19162" y="2138"/>
                  </a:cubicBezTo>
                  <a:cubicBezTo>
                    <a:pt x="19162" y="3624"/>
                    <a:pt x="20211" y="3624"/>
                    <a:pt x="22782" y="3624"/>
                  </a:cubicBezTo>
                  <a:cubicBezTo>
                    <a:pt x="24402" y="3624"/>
                    <a:pt x="26783" y="3776"/>
                    <a:pt x="28212" y="3776"/>
                  </a:cubicBezTo>
                  <a:cubicBezTo>
                    <a:pt x="30212" y="4071"/>
                    <a:pt x="30974" y="4519"/>
                    <a:pt x="30974" y="5862"/>
                  </a:cubicBezTo>
                  <a:cubicBezTo>
                    <a:pt x="30974" y="6310"/>
                    <a:pt x="30974" y="6758"/>
                    <a:pt x="30498" y="8243"/>
                  </a:cubicBezTo>
                  <a:lnTo>
                    <a:pt x="13543" y="76252"/>
                  </a:lnTo>
                  <a:cubicBezTo>
                    <a:pt x="12305" y="81167"/>
                    <a:pt x="12019" y="82205"/>
                    <a:pt x="2018" y="82205"/>
                  </a:cubicBezTo>
                  <a:cubicBezTo>
                    <a:pt x="-173" y="82205"/>
                    <a:pt x="-1506" y="82205"/>
                    <a:pt x="-1506" y="84586"/>
                  </a:cubicBezTo>
                  <a:cubicBezTo>
                    <a:pt x="-1506" y="86082"/>
                    <a:pt x="18" y="86082"/>
                    <a:pt x="398" y="86082"/>
                  </a:cubicBezTo>
                  <a:lnTo>
                    <a:pt x="16496" y="85634"/>
                  </a:lnTo>
                  <a:lnTo>
                    <a:pt x="24497" y="85777"/>
                  </a:lnTo>
                  <a:cubicBezTo>
                    <a:pt x="27355" y="85777"/>
                    <a:pt x="30212" y="86082"/>
                    <a:pt x="32688" y="86082"/>
                  </a:cubicBezTo>
                  <a:cubicBezTo>
                    <a:pt x="33641" y="86082"/>
                    <a:pt x="35260" y="86082"/>
                    <a:pt x="35260" y="83548"/>
                  </a:cubicBezTo>
                  <a:cubicBezTo>
                    <a:pt x="35260" y="82205"/>
                    <a:pt x="34213" y="82205"/>
                    <a:pt x="31831" y="82205"/>
                  </a:cubicBezTo>
                  <a:cubicBezTo>
                    <a:pt x="27069" y="82205"/>
                    <a:pt x="23449" y="82205"/>
                    <a:pt x="23449" y="79824"/>
                  </a:cubicBezTo>
                  <a:cubicBezTo>
                    <a:pt x="23449" y="79081"/>
                    <a:pt x="23735" y="78490"/>
                    <a:pt x="23925" y="77747"/>
                  </a:cubicBezTo>
                  <a:lnTo>
                    <a:pt x="31831" y="46039"/>
                  </a:lnTo>
                  <a:lnTo>
                    <a:pt x="53263" y="46039"/>
                  </a:lnTo>
                  <a:cubicBezTo>
                    <a:pt x="71265" y="46039"/>
                    <a:pt x="88791" y="32942"/>
                    <a:pt x="88791" y="18807"/>
                  </a:cubicBezTo>
                  <a:close/>
                  <a:moveTo>
                    <a:pt x="77075" y="15682"/>
                  </a:moveTo>
                  <a:cubicBezTo>
                    <a:pt x="77075" y="20740"/>
                    <a:pt x="74503" y="31608"/>
                    <a:pt x="69645" y="36076"/>
                  </a:cubicBezTo>
                  <a:cubicBezTo>
                    <a:pt x="63263" y="41724"/>
                    <a:pt x="55644" y="42771"/>
                    <a:pt x="50119" y="42771"/>
                  </a:cubicBezTo>
                  <a:lnTo>
                    <a:pt x="32307" y="42771"/>
                  </a:lnTo>
                  <a:lnTo>
                    <a:pt x="40880" y="8386"/>
                  </a:lnTo>
                  <a:cubicBezTo>
                    <a:pt x="41927" y="3929"/>
                    <a:pt x="42213" y="3624"/>
                    <a:pt x="47737"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3" name="Freeform: Shape 22">
              <a:extLst>
                <a:ext uri="{FF2B5EF4-FFF2-40B4-BE49-F238E27FC236}">
                  <a16:creationId xmlns:a16="http://schemas.microsoft.com/office/drawing/2014/main" id="{88C806D4-7A27-0E80-B1AC-0F9B85C621C1}"/>
                </a:ext>
              </a:extLst>
            </p:cNvPr>
            <p:cNvSpPr/>
            <p:nvPr/>
          </p:nvSpPr>
          <p:spPr>
            <a:xfrm>
              <a:off x="8754914" y="2125159"/>
              <a:ext cx="149160" cy="154857"/>
            </a:xfrm>
            <a:custGeom>
              <a:avLst/>
              <a:gdLst>
                <a:gd name="connsiteX0" fmla="*/ 30688 w 149160"/>
                <a:gd name="connsiteY0" fmla="*/ 154471 h 154857"/>
                <a:gd name="connsiteX1" fmla="*/ 30688 w 149160"/>
                <a:gd name="connsiteY1" fmla="*/ 151347 h 154857"/>
                <a:gd name="connsiteX2" fmla="*/ 27449 w 149160"/>
                <a:gd name="connsiteY2" fmla="*/ 151347 h 154857"/>
                <a:gd name="connsiteX3" fmla="*/ 18496 w 149160"/>
                <a:gd name="connsiteY3" fmla="*/ 147175 h 154857"/>
                <a:gd name="connsiteX4" fmla="*/ 18496 w 149160"/>
                <a:gd name="connsiteY4" fmla="*/ 98217 h 154857"/>
                <a:gd name="connsiteX5" fmla="*/ 15829 w 149160"/>
                <a:gd name="connsiteY5" fmla="*/ 95683 h 154857"/>
                <a:gd name="connsiteX6" fmla="*/ -1506 w 149160"/>
                <a:gd name="connsiteY6" fmla="*/ 101341 h 154857"/>
                <a:gd name="connsiteX7" fmla="*/ -1506 w 149160"/>
                <a:gd name="connsiteY7" fmla="*/ 104465 h 154857"/>
                <a:gd name="connsiteX8" fmla="*/ 11352 w 149160"/>
                <a:gd name="connsiteY8" fmla="*/ 102084 h 154857"/>
                <a:gd name="connsiteX9" fmla="*/ 11352 w 149160"/>
                <a:gd name="connsiteY9" fmla="*/ 147175 h 154857"/>
                <a:gd name="connsiteX10" fmla="*/ 2589 w 149160"/>
                <a:gd name="connsiteY10" fmla="*/ 151347 h 154857"/>
                <a:gd name="connsiteX11" fmla="*/ -840 w 149160"/>
                <a:gd name="connsiteY11" fmla="*/ 151347 h 154857"/>
                <a:gd name="connsiteX12" fmla="*/ -840 w 149160"/>
                <a:gd name="connsiteY12" fmla="*/ 154471 h 154857"/>
                <a:gd name="connsiteX13" fmla="*/ 14877 w 149160"/>
                <a:gd name="connsiteY13" fmla="*/ 154176 h 154857"/>
                <a:gd name="connsiteX14" fmla="*/ 147655 w 149160"/>
                <a:gd name="connsiteY14" fmla="*/ 11520 h 154857"/>
                <a:gd name="connsiteX15" fmla="*/ 129177 w 149160"/>
                <a:gd name="connsiteY15" fmla="*/ -386 h 154857"/>
                <a:gd name="connsiteX16" fmla="*/ 112508 w 149160"/>
                <a:gd name="connsiteY16" fmla="*/ 11368 h 154857"/>
                <a:gd name="connsiteX17" fmla="*/ 116698 w 149160"/>
                <a:gd name="connsiteY17" fmla="*/ 15835 h 154857"/>
                <a:gd name="connsiteX18" fmla="*/ 120795 w 149160"/>
                <a:gd name="connsiteY18" fmla="*/ 11520 h 154857"/>
                <a:gd name="connsiteX19" fmla="*/ 116698 w 149160"/>
                <a:gd name="connsiteY19" fmla="*/ 7358 h 154857"/>
                <a:gd name="connsiteX20" fmla="*/ 128891 w 149160"/>
                <a:gd name="connsiteY20" fmla="*/ 2148 h 154857"/>
                <a:gd name="connsiteX21" fmla="*/ 139558 w 149160"/>
                <a:gd name="connsiteY21" fmla="*/ 11225 h 154857"/>
                <a:gd name="connsiteX22" fmla="*/ 136511 w 149160"/>
                <a:gd name="connsiteY22" fmla="*/ 18959 h 154857"/>
                <a:gd name="connsiteX23" fmla="*/ 127272 w 149160"/>
                <a:gd name="connsiteY23" fmla="*/ 38904 h 154857"/>
                <a:gd name="connsiteX24" fmla="*/ 127272 w 149160"/>
                <a:gd name="connsiteY24" fmla="*/ 42629 h 154857"/>
                <a:gd name="connsiteX25" fmla="*/ 128700 w 149160"/>
                <a:gd name="connsiteY25" fmla="*/ 44858 h 154857"/>
                <a:gd name="connsiteX26" fmla="*/ 130224 w 149160"/>
                <a:gd name="connsiteY26" fmla="*/ 42324 h 154857"/>
                <a:gd name="connsiteX27" fmla="*/ 130224 w 149160"/>
                <a:gd name="connsiteY27" fmla="*/ 39352 h 154857"/>
                <a:gd name="connsiteX28" fmla="*/ 142130 w 149160"/>
                <a:gd name="connsiteY28" fmla="*/ 20750 h 154857"/>
                <a:gd name="connsiteX29" fmla="*/ 147655 w 149160"/>
                <a:gd name="connsiteY29" fmla="*/ 11520 h 154857"/>
                <a:gd name="connsiteX30" fmla="*/ 133748 w 149160"/>
                <a:gd name="connsiteY30" fmla="*/ 56916 h 154857"/>
                <a:gd name="connsiteX31" fmla="*/ 128700 w 149160"/>
                <a:gd name="connsiteY31" fmla="*/ 51849 h 154857"/>
                <a:gd name="connsiteX32" fmla="*/ 123652 w 149160"/>
                <a:gd name="connsiteY32" fmla="*/ 56764 h 154857"/>
                <a:gd name="connsiteX33" fmla="*/ 128700 w 149160"/>
                <a:gd name="connsiteY33" fmla="*/ 61974 h 154857"/>
                <a:gd name="connsiteX34" fmla="*/ 133748 w 149160"/>
                <a:gd name="connsiteY34" fmla="*/ 56916 h 15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9160" h="154857">
                  <a:moveTo>
                    <a:pt x="30688" y="154471"/>
                  </a:moveTo>
                  <a:lnTo>
                    <a:pt x="30688" y="151347"/>
                  </a:lnTo>
                  <a:lnTo>
                    <a:pt x="27449" y="151347"/>
                  </a:lnTo>
                  <a:cubicBezTo>
                    <a:pt x="18496" y="151347"/>
                    <a:pt x="18496" y="150156"/>
                    <a:pt x="18496" y="147175"/>
                  </a:cubicBezTo>
                  <a:lnTo>
                    <a:pt x="18496" y="98217"/>
                  </a:lnTo>
                  <a:cubicBezTo>
                    <a:pt x="18496" y="95836"/>
                    <a:pt x="18305" y="95683"/>
                    <a:pt x="15829" y="95683"/>
                  </a:cubicBezTo>
                  <a:cubicBezTo>
                    <a:pt x="10114" y="101188"/>
                    <a:pt x="2113" y="101341"/>
                    <a:pt x="-1506" y="101341"/>
                  </a:cubicBezTo>
                  <a:lnTo>
                    <a:pt x="-1506" y="104465"/>
                  </a:lnTo>
                  <a:cubicBezTo>
                    <a:pt x="589" y="104465"/>
                    <a:pt x="6399" y="104465"/>
                    <a:pt x="11352" y="102084"/>
                  </a:cubicBezTo>
                  <a:lnTo>
                    <a:pt x="11352" y="147175"/>
                  </a:lnTo>
                  <a:cubicBezTo>
                    <a:pt x="11352" y="150156"/>
                    <a:pt x="11352" y="151347"/>
                    <a:pt x="2589" y="151347"/>
                  </a:cubicBezTo>
                  <a:lnTo>
                    <a:pt x="-840" y="151347"/>
                  </a:lnTo>
                  <a:lnTo>
                    <a:pt x="-840" y="154471"/>
                  </a:lnTo>
                  <a:lnTo>
                    <a:pt x="14877" y="154176"/>
                  </a:lnTo>
                  <a:close/>
                  <a:moveTo>
                    <a:pt x="147655" y="11520"/>
                  </a:moveTo>
                  <a:cubicBezTo>
                    <a:pt x="147655" y="6910"/>
                    <a:pt x="144226" y="-386"/>
                    <a:pt x="129177" y="-386"/>
                  </a:cubicBezTo>
                  <a:cubicBezTo>
                    <a:pt x="118318" y="-386"/>
                    <a:pt x="112508" y="5415"/>
                    <a:pt x="112508" y="11368"/>
                  </a:cubicBezTo>
                  <a:cubicBezTo>
                    <a:pt x="112508" y="15092"/>
                    <a:pt x="115366" y="15835"/>
                    <a:pt x="116698" y="15835"/>
                  </a:cubicBezTo>
                  <a:cubicBezTo>
                    <a:pt x="118413" y="15835"/>
                    <a:pt x="120795" y="14644"/>
                    <a:pt x="120795" y="11520"/>
                  </a:cubicBezTo>
                  <a:cubicBezTo>
                    <a:pt x="120795" y="11072"/>
                    <a:pt x="120795" y="7796"/>
                    <a:pt x="116698" y="7358"/>
                  </a:cubicBezTo>
                  <a:cubicBezTo>
                    <a:pt x="118318" y="4977"/>
                    <a:pt x="122319" y="2148"/>
                    <a:pt x="128891" y="2148"/>
                  </a:cubicBezTo>
                  <a:cubicBezTo>
                    <a:pt x="138988" y="2148"/>
                    <a:pt x="139558" y="7205"/>
                    <a:pt x="139558" y="11225"/>
                  </a:cubicBezTo>
                  <a:cubicBezTo>
                    <a:pt x="139558" y="15987"/>
                    <a:pt x="137845" y="17626"/>
                    <a:pt x="136511" y="18959"/>
                  </a:cubicBezTo>
                  <a:cubicBezTo>
                    <a:pt x="130510" y="24322"/>
                    <a:pt x="127272" y="32056"/>
                    <a:pt x="127272" y="38904"/>
                  </a:cubicBezTo>
                  <a:lnTo>
                    <a:pt x="127272" y="42629"/>
                  </a:lnTo>
                  <a:cubicBezTo>
                    <a:pt x="127272" y="44410"/>
                    <a:pt x="127272" y="44858"/>
                    <a:pt x="128700" y="44858"/>
                  </a:cubicBezTo>
                  <a:cubicBezTo>
                    <a:pt x="130224" y="44858"/>
                    <a:pt x="130224" y="44115"/>
                    <a:pt x="130224" y="42324"/>
                  </a:cubicBezTo>
                  <a:lnTo>
                    <a:pt x="130224" y="39352"/>
                  </a:lnTo>
                  <a:cubicBezTo>
                    <a:pt x="130224" y="31465"/>
                    <a:pt x="135463" y="24912"/>
                    <a:pt x="142130" y="20750"/>
                  </a:cubicBezTo>
                  <a:cubicBezTo>
                    <a:pt x="143750" y="19702"/>
                    <a:pt x="147655" y="17026"/>
                    <a:pt x="147655" y="11520"/>
                  </a:cubicBezTo>
                  <a:close/>
                  <a:moveTo>
                    <a:pt x="133748" y="56916"/>
                  </a:moveTo>
                  <a:cubicBezTo>
                    <a:pt x="133748" y="53792"/>
                    <a:pt x="131272" y="51849"/>
                    <a:pt x="128700" y="51849"/>
                  </a:cubicBezTo>
                  <a:cubicBezTo>
                    <a:pt x="125557" y="51849"/>
                    <a:pt x="123652" y="54230"/>
                    <a:pt x="123652" y="56764"/>
                  </a:cubicBezTo>
                  <a:cubicBezTo>
                    <a:pt x="123652" y="59888"/>
                    <a:pt x="126034" y="61974"/>
                    <a:pt x="128700" y="61974"/>
                  </a:cubicBezTo>
                  <a:cubicBezTo>
                    <a:pt x="131749" y="61974"/>
                    <a:pt x="133748" y="59440"/>
                    <a:pt x="133748" y="56916"/>
                  </a:cubicBezTo>
                  <a:close/>
                </a:path>
              </a:pathLst>
            </a:custGeom>
            <a:solidFill>
              <a:srgbClr val="000000"/>
            </a:solidFill>
            <a:ln w="12700" cap="flat">
              <a:noFill/>
              <a:prstDash val="solid"/>
              <a:miter/>
            </a:ln>
          </p:spPr>
          <p:txBody>
            <a:bodyPr rtlCol="0" anchor="ctr"/>
            <a:lstStyle/>
            <a:p>
              <a:endParaRPr lang="en-AE"/>
            </a:p>
          </p:txBody>
        </p:sp>
        <p:sp>
          <p:nvSpPr>
            <p:cNvPr id="24" name="Freeform: Shape 23">
              <a:extLst>
                <a:ext uri="{FF2B5EF4-FFF2-40B4-BE49-F238E27FC236}">
                  <a16:creationId xmlns:a16="http://schemas.microsoft.com/office/drawing/2014/main" id="{DA88DEB3-C5CC-DB93-112D-4A5848A0FC48}"/>
                </a:ext>
              </a:extLst>
            </p:cNvPr>
            <p:cNvSpPr/>
            <p:nvPr/>
          </p:nvSpPr>
          <p:spPr>
            <a:xfrm>
              <a:off x="8844449" y="2214609"/>
              <a:ext cx="84105" cy="29613"/>
            </a:xfrm>
            <a:custGeom>
              <a:avLst/>
              <a:gdLst>
                <a:gd name="connsiteX0" fmla="*/ 82599 w 84105"/>
                <a:gd name="connsiteY0" fmla="*/ 2138 h 29613"/>
                <a:gd name="connsiteX1" fmla="*/ 78408 w 84105"/>
                <a:gd name="connsiteY1" fmla="*/ -386 h 29613"/>
                <a:gd name="connsiteX2" fmla="*/ 2684 w 84105"/>
                <a:gd name="connsiteY2" fmla="*/ -386 h 29613"/>
                <a:gd name="connsiteX3" fmla="*/ -1506 w 84105"/>
                <a:gd name="connsiteY3" fmla="*/ 2138 h 29613"/>
                <a:gd name="connsiteX4" fmla="*/ 2875 w 84105"/>
                <a:gd name="connsiteY4" fmla="*/ 4671 h 29613"/>
                <a:gd name="connsiteX5" fmla="*/ 78312 w 84105"/>
                <a:gd name="connsiteY5" fmla="*/ 4671 h 29613"/>
                <a:gd name="connsiteX6" fmla="*/ 82599 w 84105"/>
                <a:gd name="connsiteY6" fmla="*/ 2138 h 29613"/>
                <a:gd name="connsiteX7" fmla="*/ 82599 w 84105"/>
                <a:gd name="connsiteY7" fmla="*/ 26693 h 29613"/>
                <a:gd name="connsiteX8" fmla="*/ 78312 w 84105"/>
                <a:gd name="connsiteY8" fmla="*/ 24169 h 29613"/>
                <a:gd name="connsiteX9" fmla="*/ 2875 w 84105"/>
                <a:gd name="connsiteY9" fmla="*/ 24169 h 29613"/>
                <a:gd name="connsiteX10" fmla="*/ -1506 w 84105"/>
                <a:gd name="connsiteY10" fmla="*/ 26693 h 29613"/>
                <a:gd name="connsiteX11" fmla="*/ 2684 w 84105"/>
                <a:gd name="connsiteY11" fmla="*/ 29227 h 29613"/>
                <a:gd name="connsiteX12" fmla="*/ 78408 w 84105"/>
                <a:gd name="connsiteY12" fmla="*/ 29227 h 29613"/>
                <a:gd name="connsiteX13" fmla="*/ 82599 w 84105"/>
                <a:gd name="connsiteY13" fmla="*/ 26693 h 2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105" h="29613">
                  <a:moveTo>
                    <a:pt x="82599" y="2138"/>
                  </a:moveTo>
                  <a:cubicBezTo>
                    <a:pt x="82599" y="-386"/>
                    <a:pt x="80218" y="-386"/>
                    <a:pt x="78408" y="-386"/>
                  </a:cubicBezTo>
                  <a:lnTo>
                    <a:pt x="2684" y="-386"/>
                  </a:lnTo>
                  <a:cubicBezTo>
                    <a:pt x="875" y="-386"/>
                    <a:pt x="-1506" y="-386"/>
                    <a:pt x="-1506" y="2138"/>
                  </a:cubicBezTo>
                  <a:cubicBezTo>
                    <a:pt x="-1506" y="4671"/>
                    <a:pt x="875" y="4671"/>
                    <a:pt x="2875" y="4671"/>
                  </a:cubicBezTo>
                  <a:lnTo>
                    <a:pt x="78312" y="4671"/>
                  </a:lnTo>
                  <a:cubicBezTo>
                    <a:pt x="80218" y="4671"/>
                    <a:pt x="82599" y="4671"/>
                    <a:pt x="82599" y="2138"/>
                  </a:cubicBezTo>
                  <a:close/>
                  <a:moveTo>
                    <a:pt x="82599" y="26693"/>
                  </a:moveTo>
                  <a:cubicBezTo>
                    <a:pt x="82599" y="24169"/>
                    <a:pt x="80218" y="24169"/>
                    <a:pt x="78312" y="24169"/>
                  </a:cubicBezTo>
                  <a:lnTo>
                    <a:pt x="2875" y="24169"/>
                  </a:lnTo>
                  <a:cubicBezTo>
                    <a:pt x="875" y="24169"/>
                    <a:pt x="-1506" y="24169"/>
                    <a:pt x="-1506" y="26693"/>
                  </a:cubicBezTo>
                  <a:cubicBezTo>
                    <a:pt x="-1506" y="29227"/>
                    <a:pt x="875" y="29227"/>
                    <a:pt x="2684" y="29227"/>
                  </a:cubicBezTo>
                  <a:lnTo>
                    <a:pt x="78408" y="29227"/>
                  </a:lnTo>
                  <a:cubicBezTo>
                    <a:pt x="80218" y="29227"/>
                    <a:pt x="82599" y="29227"/>
                    <a:pt x="82599" y="26693"/>
                  </a:cubicBezTo>
                  <a:close/>
                </a:path>
              </a:pathLst>
            </a:custGeom>
            <a:solidFill>
              <a:srgbClr val="000000"/>
            </a:solidFill>
            <a:ln w="12700" cap="flat">
              <a:noFill/>
              <a:prstDash val="solid"/>
              <a:miter/>
            </a:ln>
          </p:spPr>
          <p:txBody>
            <a:bodyPr rtlCol="0" anchor="ctr"/>
            <a:lstStyle/>
            <a:p>
              <a:endParaRPr lang="en-AE"/>
            </a:p>
          </p:txBody>
        </p:sp>
        <p:sp>
          <p:nvSpPr>
            <p:cNvPr id="25" name="Freeform: Shape 24">
              <a:extLst>
                <a:ext uri="{FF2B5EF4-FFF2-40B4-BE49-F238E27FC236}">
                  <a16:creationId xmlns:a16="http://schemas.microsoft.com/office/drawing/2014/main" id="{CABCFE25-4EF0-089A-3F88-E4F7D8173789}"/>
                </a:ext>
              </a:extLst>
            </p:cNvPr>
            <p:cNvSpPr/>
            <p:nvPr/>
          </p:nvSpPr>
          <p:spPr>
            <a:xfrm>
              <a:off x="8976561" y="2171003"/>
              <a:ext cx="51624" cy="91373"/>
            </a:xfrm>
            <a:custGeom>
              <a:avLst/>
              <a:gdLst>
                <a:gd name="connsiteX0" fmla="*/ 41641 w 51624"/>
                <a:gd name="connsiteY0" fmla="*/ 66584 h 91373"/>
                <a:gd name="connsiteX1" fmla="*/ 43452 w 51624"/>
                <a:gd name="connsiteY1" fmla="*/ 53782 h 91373"/>
                <a:gd name="connsiteX2" fmla="*/ 43166 w 51624"/>
                <a:gd name="connsiteY2" fmla="*/ 47829 h 91373"/>
                <a:gd name="connsiteX3" fmla="*/ 35736 w 51624"/>
                <a:gd name="connsiteY3" fmla="*/ 32504 h 91373"/>
                <a:gd name="connsiteX4" fmla="*/ 22116 w 51624"/>
                <a:gd name="connsiteY4" fmla="*/ 9577 h 91373"/>
                <a:gd name="connsiteX5" fmla="*/ 22782 w 51624"/>
                <a:gd name="connsiteY5" fmla="*/ 7348 h 91373"/>
                <a:gd name="connsiteX6" fmla="*/ 25449 w 51624"/>
                <a:gd name="connsiteY6" fmla="*/ 4519 h 91373"/>
                <a:gd name="connsiteX7" fmla="*/ 29640 w 51624"/>
                <a:gd name="connsiteY7" fmla="*/ 3776 h 91373"/>
                <a:gd name="connsiteX8" fmla="*/ 43547 w 51624"/>
                <a:gd name="connsiteY8" fmla="*/ 10025 h 91373"/>
                <a:gd name="connsiteX9" fmla="*/ 44976 w 51624"/>
                <a:gd name="connsiteY9" fmla="*/ 10329 h 91373"/>
                <a:gd name="connsiteX10" fmla="*/ 49548 w 51624"/>
                <a:gd name="connsiteY10" fmla="*/ 7501 h 91373"/>
                <a:gd name="connsiteX11" fmla="*/ 50119 w 51624"/>
                <a:gd name="connsiteY11" fmla="*/ 5262 h 91373"/>
                <a:gd name="connsiteX12" fmla="*/ 47451 w 51624"/>
                <a:gd name="connsiteY12" fmla="*/ 1995 h 91373"/>
                <a:gd name="connsiteX13" fmla="*/ 32974 w 51624"/>
                <a:gd name="connsiteY13" fmla="*/ -386 h 91373"/>
                <a:gd name="connsiteX14" fmla="*/ 29735 w 51624"/>
                <a:gd name="connsiteY14" fmla="*/ -243 h 91373"/>
                <a:gd name="connsiteX15" fmla="*/ 24211 w 51624"/>
                <a:gd name="connsiteY15" fmla="*/ 1842 h 91373"/>
                <a:gd name="connsiteX16" fmla="*/ 20401 w 51624"/>
                <a:gd name="connsiteY16" fmla="*/ 6157 h 91373"/>
                <a:gd name="connsiteX17" fmla="*/ 18687 w 51624"/>
                <a:gd name="connsiteY17" fmla="*/ 12558 h 91373"/>
                <a:gd name="connsiteX18" fmla="*/ 26497 w 51624"/>
                <a:gd name="connsiteY18" fmla="*/ 34437 h 91373"/>
                <a:gd name="connsiteX19" fmla="*/ 11923 w 51624"/>
                <a:gd name="connsiteY19" fmla="*/ 42029 h 91373"/>
                <a:gd name="connsiteX20" fmla="*/ -649 w 51624"/>
                <a:gd name="connsiteY20" fmla="*/ 62117 h 91373"/>
                <a:gd name="connsiteX21" fmla="*/ -1506 w 51624"/>
                <a:gd name="connsiteY21" fmla="*/ 69861 h 91373"/>
                <a:gd name="connsiteX22" fmla="*/ 1923 w 51624"/>
                <a:gd name="connsiteY22" fmla="*/ 82510 h 91373"/>
                <a:gd name="connsiteX23" fmla="*/ 18401 w 51624"/>
                <a:gd name="connsiteY23" fmla="*/ 90987 h 91373"/>
                <a:gd name="connsiteX24" fmla="*/ 41641 w 51624"/>
                <a:gd name="connsiteY24" fmla="*/ 66584 h 91373"/>
                <a:gd name="connsiteX25" fmla="*/ 33450 w 51624"/>
                <a:gd name="connsiteY25" fmla="*/ 68965 h 91373"/>
                <a:gd name="connsiteX26" fmla="*/ 18591 w 51624"/>
                <a:gd name="connsiteY26" fmla="*/ 88310 h 91373"/>
                <a:gd name="connsiteX27" fmla="*/ 7733 w 51624"/>
                <a:gd name="connsiteY27" fmla="*/ 81014 h 91373"/>
                <a:gd name="connsiteX28" fmla="*/ 6113 w 51624"/>
                <a:gd name="connsiteY28" fmla="*/ 73280 h 91373"/>
                <a:gd name="connsiteX29" fmla="*/ 7733 w 51624"/>
                <a:gd name="connsiteY29" fmla="*/ 62717 h 91373"/>
                <a:gd name="connsiteX30" fmla="*/ 17067 w 51624"/>
                <a:gd name="connsiteY30" fmla="*/ 44105 h 91373"/>
                <a:gd name="connsiteX31" fmla="*/ 27926 w 51624"/>
                <a:gd name="connsiteY31" fmla="*/ 37114 h 91373"/>
                <a:gd name="connsiteX32" fmla="*/ 28212 w 51624"/>
                <a:gd name="connsiteY32" fmla="*/ 37714 h 91373"/>
                <a:gd name="connsiteX33" fmla="*/ 34022 w 51624"/>
                <a:gd name="connsiteY33" fmla="*/ 52439 h 91373"/>
                <a:gd name="connsiteX34" fmla="*/ 34783 w 51624"/>
                <a:gd name="connsiteY34" fmla="*/ 58840 h 91373"/>
                <a:gd name="connsiteX35" fmla="*/ 33450 w 51624"/>
                <a:gd name="connsiteY35" fmla="*/ 68965 h 9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373">
                  <a:moveTo>
                    <a:pt x="41641" y="66584"/>
                  </a:moveTo>
                  <a:cubicBezTo>
                    <a:pt x="42880" y="62269"/>
                    <a:pt x="43452" y="57954"/>
                    <a:pt x="43452" y="53782"/>
                  </a:cubicBezTo>
                  <a:cubicBezTo>
                    <a:pt x="43452" y="51696"/>
                    <a:pt x="43261" y="49763"/>
                    <a:pt x="43166" y="47829"/>
                  </a:cubicBezTo>
                  <a:cubicBezTo>
                    <a:pt x="41927" y="42029"/>
                    <a:pt x="39260" y="36961"/>
                    <a:pt x="35736" y="32504"/>
                  </a:cubicBezTo>
                  <a:cubicBezTo>
                    <a:pt x="30212" y="25207"/>
                    <a:pt x="22116" y="15235"/>
                    <a:pt x="22116" y="9577"/>
                  </a:cubicBezTo>
                  <a:cubicBezTo>
                    <a:pt x="22116" y="8834"/>
                    <a:pt x="22306" y="8091"/>
                    <a:pt x="22782" y="7348"/>
                  </a:cubicBezTo>
                  <a:cubicBezTo>
                    <a:pt x="23354" y="6310"/>
                    <a:pt x="24402" y="5119"/>
                    <a:pt x="25449" y="4519"/>
                  </a:cubicBezTo>
                  <a:cubicBezTo>
                    <a:pt x="26878" y="3929"/>
                    <a:pt x="28116" y="3776"/>
                    <a:pt x="29640" y="3776"/>
                  </a:cubicBezTo>
                  <a:cubicBezTo>
                    <a:pt x="35260" y="4071"/>
                    <a:pt x="38784" y="8091"/>
                    <a:pt x="43547" y="10025"/>
                  </a:cubicBezTo>
                  <a:cubicBezTo>
                    <a:pt x="44022" y="10177"/>
                    <a:pt x="44595" y="10329"/>
                    <a:pt x="44976" y="10329"/>
                  </a:cubicBezTo>
                  <a:cubicBezTo>
                    <a:pt x="46690" y="10329"/>
                    <a:pt x="48690" y="9139"/>
                    <a:pt x="49548" y="7501"/>
                  </a:cubicBezTo>
                  <a:cubicBezTo>
                    <a:pt x="50023" y="6758"/>
                    <a:pt x="50119" y="6005"/>
                    <a:pt x="50119" y="5262"/>
                  </a:cubicBezTo>
                  <a:cubicBezTo>
                    <a:pt x="50119" y="3624"/>
                    <a:pt x="49071" y="2290"/>
                    <a:pt x="47451" y="1995"/>
                  </a:cubicBezTo>
                  <a:cubicBezTo>
                    <a:pt x="42880" y="804"/>
                    <a:pt x="37451" y="-386"/>
                    <a:pt x="32974" y="-386"/>
                  </a:cubicBezTo>
                  <a:cubicBezTo>
                    <a:pt x="31831" y="-386"/>
                    <a:pt x="30593" y="-243"/>
                    <a:pt x="29735" y="-243"/>
                  </a:cubicBezTo>
                  <a:cubicBezTo>
                    <a:pt x="27926" y="204"/>
                    <a:pt x="26020" y="652"/>
                    <a:pt x="24211" y="1842"/>
                  </a:cubicBezTo>
                  <a:cubicBezTo>
                    <a:pt x="22591" y="2881"/>
                    <a:pt x="21258" y="4376"/>
                    <a:pt x="20401" y="6157"/>
                  </a:cubicBezTo>
                  <a:cubicBezTo>
                    <a:pt x="19162" y="8091"/>
                    <a:pt x="18687" y="10177"/>
                    <a:pt x="18687" y="12558"/>
                  </a:cubicBezTo>
                  <a:cubicBezTo>
                    <a:pt x="18687" y="19254"/>
                    <a:pt x="22782" y="27436"/>
                    <a:pt x="26497" y="34437"/>
                  </a:cubicBezTo>
                  <a:cubicBezTo>
                    <a:pt x="21258" y="35628"/>
                    <a:pt x="16210" y="38304"/>
                    <a:pt x="11923" y="42029"/>
                  </a:cubicBezTo>
                  <a:cubicBezTo>
                    <a:pt x="5447" y="47534"/>
                    <a:pt x="1160" y="54678"/>
                    <a:pt x="-649" y="62117"/>
                  </a:cubicBezTo>
                  <a:cubicBezTo>
                    <a:pt x="-1317" y="64793"/>
                    <a:pt x="-1506" y="67327"/>
                    <a:pt x="-1506" y="69861"/>
                  </a:cubicBezTo>
                  <a:cubicBezTo>
                    <a:pt x="-1506" y="74471"/>
                    <a:pt x="-459" y="78785"/>
                    <a:pt x="1923" y="82510"/>
                  </a:cubicBezTo>
                  <a:cubicBezTo>
                    <a:pt x="5352" y="87720"/>
                    <a:pt x="11257" y="90987"/>
                    <a:pt x="18401" y="90987"/>
                  </a:cubicBezTo>
                  <a:cubicBezTo>
                    <a:pt x="29544" y="90987"/>
                    <a:pt x="38689" y="79081"/>
                    <a:pt x="41641" y="66584"/>
                  </a:cubicBezTo>
                  <a:close/>
                  <a:moveTo>
                    <a:pt x="33450" y="68965"/>
                  </a:moveTo>
                  <a:cubicBezTo>
                    <a:pt x="31069" y="78195"/>
                    <a:pt x="26497" y="88310"/>
                    <a:pt x="18591" y="88310"/>
                  </a:cubicBezTo>
                  <a:cubicBezTo>
                    <a:pt x="13352" y="88310"/>
                    <a:pt x="9542" y="85339"/>
                    <a:pt x="7733" y="81014"/>
                  </a:cubicBezTo>
                  <a:cubicBezTo>
                    <a:pt x="6685" y="78785"/>
                    <a:pt x="6113" y="76109"/>
                    <a:pt x="6113" y="73280"/>
                  </a:cubicBezTo>
                  <a:cubicBezTo>
                    <a:pt x="6113" y="69861"/>
                    <a:pt x="6970" y="66289"/>
                    <a:pt x="7733" y="62717"/>
                  </a:cubicBezTo>
                  <a:cubicBezTo>
                    <a:pt x="9542" y="56164"/>
                    <a:pt x="12019" y="49467"/>
                    <a:pt x="17067" y="44105"/>
                  </a:cubicBezTo>
                  <a:cubicBezTo>
                    <a:pt x="20115" y="40838"/>
                    <a:pt x="23925" y="38304"/>
                    <a:pt x="27926" y="37114"/>
                  </a:cubicBezTo>
                  <a:lnTo>
                    <a:pt x="28212" y="37714"/>
                  </a:lnTo>
                  <a:cubicBezTo>
                    <a:pt x="30783" y="42324"/>
                    <a:pt x="32974" y="47086"/>
                    <a:pt x="34022" y="52439"/>
                  </a:cubicBezTo>
                  <a:cubicBezTo>
                    <a:pt x="34688" y="54525"/>
                    <a:pt x="34783" y="56611"/>
                    <a:pt x="34783" y="58840"/>
                  </a:cubicBezTo>
                  <a:cubicBezTo>
                    <a:pt x="34783" y="62117"/>
                    <a:pt x="34402" y="65536"/>
                    <a:pt x="33450" y="68965"/>
                  </a:cubicBezTo>
                  <a:close/>
                </a:path>
              </a:pathLst>
            </a:custGeom>
            <a:solidFill>
              <a:srgbClr val="000000"/>
            </a:solidFill>
            <a:ln w="12700" cap="flat">
              <a:noFill/>
              <a:prstDash val="solid"/>
              <a:miter/>
            </a:ln>
          </p:spPr>
          <p:txBody>
            <a:bodyPr rtlCol="0" anchor="ctr"/>
            <a:lstStyle/>
            <a:p>
              <a:endParaRPr lang="en-AE"/>
            </a:p>
          </p:txBody>
        </p:sp>
      </p:grpSp>
      <p:sp>
        <p:nvSpPr>
          <p:cNvPr id="26" name="Rectangle 25">
            <a:extLst>
              <a:ext uri="{FF2B5EF4-FFF2-40B4-BE49-F238E27FC236}">
                <a16:creationId xmlns:a16="http://schemas.microsoft.com/office/drawing/2014/main" id="{D6C6A48B-0FF2-646D-4C49-5A18E3859C15}"/>
              </a:ext>
            </a:extLst>
          </p:cNvPr>
          <p:cNvSpPr/>
          <p:nvPr/>
        </p:nvSpPr>
        <p:spPr>
          <a:xfrm>
            <a:off x="8978117" y="2122490"/>
            <a:ext cx="765494"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1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yes</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sp>
        <p:nvSpPr>
          <p:cNvPr id="27" name="Rectangle 26">
            <a:extLst>
              <a:ext uri="{FF2B5EF4-FFF2-40B4-BE49-F238E27FC236}">
                <a16:creationId xmlns:a16="http://schemas.microsoft.com/office/drawing/2014/main" id="{60FE8509-E33E-E237-C766-435572C63127}"/>
              </a:ext>
            </a:extLst>
          </p:cNvPr>
          <p:cNvSpPr/>
          <p:nvPr/>
        </p:nvSpPr>
        <p:spPr>
          <a:xfrm>
            <a:off x="9023084" y="2693322"/>
            <a:ext cx="595703"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0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no</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cxnSp>
        <p:nvCxnSpPr>
          <p:cNvPr id="29" name="Straight Arrow Connector 28">
            <a:extLst>
              <a:ext uri="{FF2B5EF4-FFF2-40B4-BE49-F238E27FC236}">
                <a16:creationId xmlns:a16="http://schemas.microsoft.com/office/drawing/2014/main" id="{90B9FCA0-7A4B-0C7C-2188-B249923E5951}"/>
              </a:ext>
            </a:extLst>
          </p:cNvPr>
          <p:cNvCxnSpPr>
            <a:cxnSpLocks/>
          </p:cNvCxnSpPr>
          <p:nvPr/>
        </p:nvCxnSpPr>
        <p:spPr>
          <a:xfrm flipV="1">
            <a:off x="2941590" y="2331241"/>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0" name="AutoShape 6">
            <a:extLst>
              <a:ext uri="{FF2B5EF4-FFF2-40B4-BE49-F238E27FC236}">
                <a16:creationId xmlns:a16="http://schemas.microsoft.com/office/drawing/2014/main" id="{E010C472-9F0B-A87D-2184-67DA91EC0C7C}"/>
              </a:ext>
            </a:extLst>
          </p:cNvPr>
          <p:cNvSpPr>
            <a:spLocks noChangeAspect="1" noChangeArrowheads="1"/>
          </p:cNvSpPr>
          <p:nvPr/>
        </p:nvSpPr>
        <p:spPr bwMode="auto">
          <a:xfrm>
            <a:off x="6096000" y="21812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1" name="AutoShape 8">
            <a:extLst>
              <a:ext uri="{FF2B5EF4-FFF2-40B4-BE49-F238E27FC236}">
                <a16:creationId xmlns:a16="http://schemas.microsoft.com/office/drawing/2014/main" id="{08D2472C-C9F7-DDBF-245A-A734E593ABBA}"/>
              </a:ext>
            </a:extLst>
          </p:cNvPr>
          <p:cNvSpPr>
            <a:spLocks noChangeAspect="1" noChangeArrowheads="1"/>
          </p:cNvSpPr>
          <p:nvPr/>
        </p:nvSpPr>
        <p:spPr bwMode="auto">
          <a:xfrm>
            <a:off x="6248400" y="23336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2" name="Freeform: Shape 31">
            <a:extLst>
              <a:ext uri="{FF2B5EF4-FFF2-40B4-BE49-F238E27FC236}">
                <a16:creationId xmlns:a16="http://schemas.microsoft.com/office/drawing/2014/main" id="{71E8E2DE-730C-8F37-A8A9-66FABE65C35D}"/>
              </a:ext>
            </a:extLst>
          </p:cNvPr>
          <p:cNvSpPr/>
          <p:nvPr/>
        </p:nvSpPr>
        <p:spPr>
          <a:xfrm flipV="1">
            <a:off x="7588387" y="2203562"/>
            <a:ext cx="1314210" cy="584696"/>
          </a:xfrm>
          <a:custGeom>
            <a:avLst/>
            <a:gdLst>
              <a:gd name="connsiteX0" fmla="*/ 190 w 1596983"/>
              <a:gd name="connsiteY0" fmla="*/ 87 h 710502"/>
              <a:gd name="connsiteX1" fmla="*/ 3393 w 1596983"/>
              <a:gd name="connsiteY1" fmla="*/ 87 h 710502"/>
              <a:gd name="connsiteX2" fmla="*/ 6585 w 1596983"/>
              <a:gd name="connsiteY2" fmla="*/ 108 h 710502"/>
              <a:gd name="connsiteX3" fmla="*/ 9788 w 1596983"/>
              <a:gd name="connsiteY3" fmla="*/ 108 h 710502"/>
              <a:gd name="connsiteX4" fmla="*/ 12990 w 1596983"/>
              <a:gd name="connsiteY4" fmla="*/ 129 h 710502"/>
              <a:gd name="connsiteX5" fmla="*/ 16172 w 1596983"/>
              <a:gd name="connsiteY5" fmla="*/ 129 h 710502"/>
              <a:gd name="connsiteX6" fmla="*/ 19385 w 1596983"/>
              <a:gd name="connsiteY6" fmla="*/ 139 h 710502"/>
              <a:gd name="connsiteX7" fmla="*/ 22588 w 1596983"/>
              <a:gd name="connsiteY7" fmla="*/ 139 h 710502"/>
              <a:gd name="connsiteX8" fmla="*/ 25791 w 1596983"/>
              <a:gd name="connsiteY8" fmla="*/ 160 h 710502"/>
              <a:gd name="connsiteX9" fmla="*/ 28983 w 1596983"/>
              <a:gd name="connsiteY9" fmla="*/ 160 h 710502"/>
              <a:gd name="connsiteX10" fmla="*/ 32186 w 1596983"/>
              <a:gd name="connsiteY10" fmla="*/ 181 h 710502"/>
              <a:gd name="connsiteX11" fmla="*/ 35388 w 1596983"/>
              <a:gd name="connsiteY11" fmla="*/ 181 h 710502"/>
              <a:gd name="connsiteX12" fmla="*/ 38591 w 1596983"/>
              <a:gd name="connsiteY12" fmla="*/ 202 h 710502"/>
              <a:gd name="connsiteX13" fmla="*/ 41783 w 1596983"/>
              <a:gd name="connsiteY13" fmla="*/ 213 h 710502"/>
              <a:gd name="connsiteX14" fmla="*/ 44986 w 1596983"/>
              <a:gd name="connsiteY14" fmla="*/ 213 h 710502"/>
              <a:gd name="connsiteX15" fmla="*/ 51402 w 1596983"/>
              <a:gd name="connsiteY15" fmla="*/ 255 h 710502"/>
              <a:gd name="connsiteX16" fmla="*/ 54583 w 1596983"/>
              <a:gd name="connsiteY16" fmla="*/ 255 h 710502"/>
              <a:gd name="connsiteX17" fmla="*/ 64202 w 1596983"/>
              <a:gd name="connsiteY17" fmla="*/ 307 h 710502"/>
              <a:gd name="connsiteX18" fmla="*/ 67384 w 1596983"/>
              <a:gd name="connsiteY18" fmla="*/ 307 h 710502"/>
              <a:gd name="connsiteX19" fmla="*/ 77002 w 1596983"/>
              <a:gd name="connsiteY19" fmla="*/ 360 h 710502"/>
              <a:gd name="connsiteX20" fmla="*/ 80184 w 1596983"/>
              <a:gd name="connsiteY20" fmla="*/ 381 h 710502"/>
              <a:gd name="connsiteX21" fmla="*/ 86600 w 1596983"/>
              <a:gd name="connsiteY21" fmla="*/ 423 h 710502"/>
              <a:gd name="connsiteX22" fmla="*/ 89782 w 1596983"/>
              <a:gd name="connsiteY22" fmla="*/ 433 h 710502"/>
              <a:gd name="connsiteX23" fmla="*/ 99401 w 1596983"/>
              <a:gd name="connsiteY23" fmla="*/ 496 h 710502"/>
              <a:gd name="connsiteX24" fmla="*/ 102593 w 1596983"/>
              <a:gd name="connsiteY24" fmla="*/ 507 h 710502"/>
              <a:gd name="connsiteX25" fmla="*/ 105795 w 1596983"/>
              <a:gd name="connsiteY25" fmla="*/ 528 h 710502"/>
              <a:gd name="connsiteX26" fmla="*/ 108998 w 1596983"/>
              <a:gd name="connsiteY26" fmla="*/ 569 h 710502"/>
              <a:gd name="connsiteX27" fmla="*/ 112201 w 1596983"/>
              <a:gd name="connsiteY27" fmla="*/ 580 h 710502"/>
              <a:gd name="connsiteX28" fmla="*/ 115393 w 1596983"/>
              <a:gd name="connsiteY28" fmla="*/ 601 h 710502"/>
              <a:gd name="connsiteX29" fmla="*/ 118596 w 1596983"/>
              <a:gd name="connsiteY29" fmla="*/ 643 h 710502"/>
              <a:gd name="connsiteX30" fmla="*/ 125001 w 1596983"/>
              <a:gd name="connsiteY30" fmla="*/ 674 h 710502"/>
              <a:gd name="connsiteX31" fmla="*/ 128193 w 1596983"/>
              <a:gd name="connsiteY31" fmla="*/ 716 h 710502"/>
              <a:gd name="connsiteX32" fmla="*/ 131396 w 1596983"/>
              <a:gd name="connsiteY32" fmla="*/ 727 h 710502"/>
              <a:gd name="connsiteX33" fmla="*/ 137812 w 1596983"/>
              <a:gd name="connsiteY33" fmla="*/ 800 h 710502"/>
              <a:gd name="connsiteX34" fmla="*/ 140993 w 1596983"/>
              <a:gd name="connsiteY34" fmla="*/ 821 h 710502"/>
              <a:gd name="connsiteX35" fmla="*/ 150612 w 1596983"/>
              <a:gd name="connsiteY35" fmla="*/ 937 h 710502"/>
              <a:gd name="connsiteX36" fmla="*/ 153794 w 1596983"/>
              <a:gd name="connsiteY36" fmla="*/ 968 h 710502"/>
              <a:gd name="connsiteX37" fmla="*/ 157007 w 1596983"/>
              <a:gd name="connsiteY37" fmla="*/ 989 h 710502"/>
              <a:gd name="connsiteX38" fmla="*/ 160210 w 1596983"/>
              <a:gd name="connsiteY38" fmla="*/ 1042 h 710502"/>
              <a:gd name="connsiteX39" fmla="*/ 163392 w 1596983"/>
              <a:gd name="connsiteY39" fmla="*/ 1073 h 710502"/>
              <a:gd name="connsiteX40" fmla="*/ 173010 w 1596983"/>
              <a:gd name="connsiteY40" fmla="*/ 1189 h 710502"/>
              <a:gd name="connsiteX41" fmla="*/ 176192 w 1596983"/>
              <a:gd name="connsiteY41" fmla="*/ 1241 h 710502"/>
              <a:gd name="connsiteX42" fmla="*/ 179405 w 1596983"/>
              <a:gd name="connsiteY42" fmla="*/ 1283 h 710502"/>
              <a:gd name="connsiteX43" fmla="*/ 182608 w 1596983"/>
              <a:gd name="connsiteY43" fmla="*/ 1335 h 710502"/>
              <a:gd name="connsiteX44" fmla="*/ 185810 w 1596983"/>
              <a:gd name="connsiteY44" fmla="*/ 1367 h 710502"/>
              <a:gd name="connsiteX45" fmla="*/ 189003 w 1596983"/>
              <a:gd name="connsiteY45" fmla="*/ 1430 h 710502"/>
              <a:gd name="connsiteX46" fmla="*/ 198611 w 1596983"/>
              <a:gd name="connsiteY46" fmla="*/ 1587 h 710502"/>
              <a:gd name="connsiteX47" fmla="*/ 201803 w 1596983"/>
              <a:gd name="connsiteY47" fmla="*/ 1650 h 710502"/>
              <a:gd name="connsiteX48" fmla="*/ 208208 w 1596983"/>
              <a:gd name="connsiteY48" fmla="*/ 1755 h 710502"/>
              <a:gd name="connsiteX49" fmla="*/ 211411 w 1596983"/>
              <a:gd name="connsiteY49" fmla="*/ 1829 h 710502"/>
              <a:gd name="connsiteX50" fmla="*/ 214603 w 1596983"/>
              <a:gd name="connsiteY50" fmla="*/ 1881 h 710502"/>
              <a:gd name="connsiteX51" fmla="*/ 221009 w 1596983"/>
              <a:gd name="connsiteY51" fmla="*/ 2028 h 710502"/>
              <a:gd name="connsiteX52" fmla="*/ 224222 w 1596983"/>
              <a:gd name="connsiteY52" fmla="*/ 2091 h 710502"/>
              <a:gd name="connsiteX53" fmla="*/ 227404 w 1596983"/>
              <a:gd name="connsiteY53" fmla="*/ 2154 h 710502"/>
              <a:gd name="connsiteX54" fmla="*/ 230607 w 1596983"/>
              <a:gd name="connsiteY54" fmla="*/ 2248 h 710502"/>
              <a:gd name="connsiteX55" fmla="*/ 237022 w 1596983"/>
              <a:gd name="connsiteY55" fmla="*/ 2395 h 710502"/>
              <a:gd name="connsiteX56" fmla="*/ 240204 w 1596983"/>
              <a:gd name="connsiteY56" fmla="*/ 2490 h 710502"/>
              <a:gd name="connsiteX57" fmla="*/ 243417 w 1596983"/>
              <a:gd name="connsiteY57" fmla="*/ 2563 h 710502"/>
              <a:gd name="connsiteX58" fmla="*/ 246620 w 1596983"/>
              <a:gd name="connsiteY58" fmla="*/ 2658 h 710502"/>
              <a:gd name="connsiteX59" fmla="*/ 249801 w 1596983"/>
              <a:gd name="connsiteY59" fmla="*/ 2741 h 710502"/>
              <a:gd name="connsiteX60" fmla="*/ 253015 w 1596983"/>
              <a:gd name="connsiteY60" fmla="*/ 2836 h 710502"/>
              <a:gd name="connsiteX61" fmla="*/ 256217 w 1596983"/>
              <a:gd name="connsiteY61" fmla="*/ 2951 h 710502"/>
              <a:gd name="connsiteX62" fmla="*/ 259420 w 1596983"/>
              <a:gd name="connsiteY62" fmla="*/ 3035 h 710502"/>
              <a:gd name="connsiteX63" fmla="*/ 262602 w 1596983"/>
              <a:gd name="connsiteY63" fmla="*/ 3151 h 710502"/>
              <a:gd name="connsiteX64" fmla="*/ 265815 w 1596983"/>
              <a:gd name="connsiteY64" fmla="*/ 3235 h 710502"/>
              <a:gd name="connsiteX65" fmla="*/ 269018 w 1596983"/>
              <a:gd name="connsiteY65" fmla="*/ 3350 h 710502"/>
              <a:gd name="connsiteX66" fmla="*/ 272220 w 1596983"/>
              <a:gd name="connsiteY66" fmla="*/ 3476 h 710502"/>
              <a:gd name="connsiteX67" fmla="*/ 275413 w 1596983"/>
              <a:gd name="connsiteY67" fmla="*/ 3591 h 710502"/>
              <a:gd name="connsiteX68" fmla="*/ 285021 w 1596983"/>
              <a:gd name="connsiteY68" fmla="*/ 3969 h 710502"/>
              <a:gd name="connsiteX69" fmla="*/ 288213 w 1596983"/>
              <a:gd name="connsiteY69" fmla="*/ 4106 h 710502"/>
              <a:gd name="connsiteX70" fmla="*/ 291416 w 1596983"/>
              <a:gd name="connsiteY70" fmla="*/ 4231 h 710502"/>
              <a:gd name="connsiteX71" fmla="*/ 297832 w 1596983"/>
              <a:gd name="connsiteY71" fmla="*/ 4525 h 710502"/>
              <a:gd name="connsiteX72" fmla="*/ 301014 w 1596983"/>
              <a:gd name="connsiteY72" fmla="*/ 4672 h 710502"/>
              <a:gd name="connsiteX73" fmla="*/ 310632 w 1596983"/>
              <a:gd name="connsiteY73" fmla="*/ 5165 h 710502"/>
              <a:gd name="connsiteX74" fmla="*/ 313814 w 1596983"/>
              <a:gd name="connsiteY74" fmla="*/ 5333 h 710502"/>
              <a:gd name="connsiteX75" fmla="*/ 320230 w 1596983"/>
              <a:gd name="connsiteY75" fmla="*/ 5690 h 710502"/>
              <a:gd name="connsiteX76" fmla="*/ 323411 w 1596983"/>
              <a:gd name="connsiteY76" fmla="*/ 5879 h 710502"/>
              <a:gd name="connsiteX77" fmla="*/ 333030 w 1596983"/>
              <a:gd name="connsiteY77" fmla="*/ 6477 h 710502"/>
              <a:gd name="connsiteX78" fmla="*/ 336211 w 1596983"/>
              <a:gd name="connsiteY78" fmla="*/ 6697 h 710502"/>
              <a:gd name="connsiteX79" fmla="*/ 342627 w 1596983"/>
              <a:gd name="connsiteY79" fmla="*/ 7138 h 710502"/>
              <a:gd name="connsiteX80" fmla="*/ 345830 w 1596983"/>
              <a:gd name="connsiteY80" fmla="*/ 7379 h 710502"/>
              <a:gd name="connsiteX81" fmla="*/ 349022 w 1596983"/>
              <a:gd name="connsiteY81" fmla="*/ 7621 h 710502"/>
              <a:gd name="connsiteX82" fmla="*/ 355428 w 1596983"/>
              <a:gd name="connsiteY82" fmla="*/ 8135 h 710502"/>
              <a:gd name="connsiteX83" fmla="*/ 358631 w 1596983"/>
              <a:gd name="connsiteY83" fmla="*/ 8408 h 710502"/>
              <a:gd name="connsiteX84" fmla="*/ 361823 w 1596983"/>
              <a:gd name="connsiteY84" fmla="*/ 8680 h 710502"/>
              <a:gd name="connsiteX85" fmla="*/ 365026 w 1596983"/>
              <a:gd name="connsiteY85" fmla="*/ 8953 h 710502"/>
              <a:gd name="connsiteX86" fmla="*/ 368228 w 1596983"/>
              <a:gd name="connsiteY86" fmla="*/ 9247 h 710502"/>
              <a:gd name="connsiteX87" fmla="*/ 371431 w 1596983"/>
              <a:gd name="connsiteY87" fmla="*/ 9562 h 710502"/>
              <a:gd name="connsiteX88" fmla="*/ 374623 w 1596983"/>
              <a:gd name="connsiteY88" fmla="*/ 9866 h 710502"/>
              <a:gd name="connsiteX89" fmla="*/ 377826 w 1596983"/>
              <a:gd name="connsiteY89" fmla="*/ 10181 h 710502"/>
              <a:gd name="connsiteX90" fmla="*/ 381029 w 1596983"/>
              <a:gd name="connsiteY90" fmla="*/ 10517 h 710502"/>
              <a:gd name="connsiteX91" fmla="*/ 384242 w 1596983"/>
              <a:gd name="connsiteY91" fmla="*/ 10863 h 710502"/>
              <a:gd name="connsiteX92" fmla="*/ 387423 w 1596983"/>
              <a:gd name="connsiteY92" fmla="*/ 11209 h 710502"/>
              <a:gd name="connsiteX93" fmla="*/ 390626 w 1596983"/>
              <a:gd name="connsiteY93" fmla="*/ 11576 h 710502"/>
              <a:gd name="connsiteX94" fmla="*/ 397042 w 1596983"/>
              <a:gd name="connsiteY94" fmla="*/ 12342 h 710502"/>
              <a:gd name="connsiteX95" fmla="*/ 400224 w 1596983"/>
              <a:gd name="connsiteY95" fmla="*/ 12752 h 710502"/>
              <a:gd name="connsiteX96" fmla="*/ 403437 w 1596983"/>
              <a:gd name="connsiteY96" fmla="*/ 13150 h 710502"/>
              <a:gd name="connsiteX97" fmla="*/ 406639 w 1596983"/>
              <a:gd name="connsiteY97" fmla="*/ 13570 h 710502"/>
              <a:gd name="connsiteX98" fmla="*/ 409821 w 1596983"/>
              <a:gd name="connsiteY98" fmla="*/ 14011 h 710502"/>
              <a:gd name="connsiteX99" fmla="*/ 416237 w 1596983"/>
              <a:gd name="connsiteY99" fmla="*/ 14924 h 710502"/>
              <a:gd name="connsiteX100" fmla="*/ 419440 w 1596983"/>
              <a:gd name="connsiteY100" fmla="*/ 15417 h 710502"/>
              <a:gd name="connsiteX101" fmla="*/ 422622 w 1596983"/>
              <a:gd name="connsiteY101" fmla="*/ 15920 h 710502"/>
              <a:gd name="connsiteX102" fmla="*/ 429038 w 1596983"/>
              <a:gd name="connsiteY102" fmla="*/ 16938 h 710502"/>
              <a:gd name="connsiteX103" fmla="*/ 432240 w 1596983"/>
              <a:gd name="connsiteY103" fmla="*/ 17494 h 710502"/>
              <a:gd name="connsiteX104" fmla="*/ 435433 w 1596983"/>
              <a:gd name="connsiteY104" fmla="*/ 18061 h 710502"/>
              <a:gd name="connsiteX105" fmla="*/ 438635 w 1596983"/>
              <a:gd name="connsiteY105" fmla="*/ 18627 h 710502"/>
              <a:gd name="connsiteX106" fmla="*/ 445041 w 1596983"/>
              <a:gd name="connsiteY106" fmla="*/ 19834 h 710502"/>
              <a:gd name="connsiteX107" fmla="*/ 448233 w 1596983"/>
              <a:gd name="connsiteY107" fmla="*/ 20474 h 710502"/>
              <a:gd name="connsiteX108" fmla="*/ 451436 w 1596983"/>
              <a:gd name="connsiteY108" fmla="*/ 21114 h 710502"/>
              <a:gd name="connsiteX109" fmla="*/ 454638 w 1596983"/>
              <a:gd name="connsiteY109" fmla="*/ 21796 h 710502"/>
              <a:gd name="connsiteX110" fmla="*/ 457852 w 1596983"/>
              <a:gd name="connsiteY110" fmla="*/ 22489 h 710502"/>
              <a:gd name="connsiteX111" fmla="*/ 461033 w 1596983"/>
              <a:gd name="connsiteY111" fmla="*/ 23202 h 710502"/>
              <a:gd name="connsiteX112" fmla="*/ 464236 w 1596983"/>
              <a:gd name="connsiteY112" fmla="*/ 23937 h 710502"/>
              <a:gd name="connsiteX113" fmla="*/ 467438 w 1596983"/>
              <a:gd name="connsiteY113" fmla="*/ 24692 h 710502"/>
              <a:gd name="connsiteX114" fmla="*/ 470650 w 1596983"/>
              <a:gd name="connsiteY114" fmla="*/ 25479 h 710502"/>
              <a:gd name="connsiteX115" fmla="*/ 473833 w 1596983"/>
              <a:gd name="connsiteY115" fmla="*/ 26287 h 710502"/>
              <a:gd name="connsiteX116" fmla="*/ 477036 w 1596983"/>
              <a:gd name="connsiteY116" fmla="*/ 27106 h 710502"/>
              <a:gd name="connsiteX117" fmla="*/ 480247 w 1596983"/>
              <a:gd name="connsiteY117" fmla="*/ 27955 h 710502"/>
              <a:gd name="connsiteX118" fmla="*/ 483431 w 1596983"/>
              <a:gd name="connsiteY118" fmla="*/ 28826 h 710502"/>
              <a:gd name="connsiteX119" fmla="*/ 486633 w 1596983"/>
              <a:gd name="connsiteY119" fmla="*/ 29750 h 710502"/>
              <a:gd name="connsiteX120" fmla="*/ 489845 w 1596983"/>
              <a:gd name="connsiteY120" fmla="*/ 30684 h 710502"/>
              <a:gd name="connsiteX121" fmla="*/ 493047 w 1596983"/>
              <a:gd name="connsiteY121" fmla="*/ 31628 h 710502"/>
              <a:gd name="connsiteX122" fmla="*/ 496231 w 1596983"/>
              <a:gd name="connsiteY122" fmla="*/ 32625 h 710502"/>
              <a:gd name="connsiteX123" fmla="*/ 499443 w 1596983"/>
              <a:gd name="connsiteY123" fmla="*/ 33632 h 710502"/>
              <a:gd name="connsiteX124" fmla="*/ 502645 w 1596983"/>
              <a:gd name="connsiteY124" fmla="*/ 34692 h 710502"/>
              <a:gd name="connsiteX125" fmla="*/ 505852 w 1596983"/>
              <a:gd name="connsiteY125" fmla="*/ 35773 h 710502"/>
              <a:gd name="connsiteX126" fmla="*/ 509041 w 1596983"/>
              <a:gd name="connsiteY126" fmla="*/ 36874 h 710502"/>
              <a:gd name="connsiteX127" fmla="*/ 512243 w 1596983"/>
              <a:gd name="connsiteY127" fmla="*/ 38007 h 710502"/>
              <a:gd name="connsiteX128" fmla="*/ 518652 w 1596983"/>
              <a:gd name="connsiteY128" fmla="*/ 40389 h 710502"/>
              <a:gd name="connsiteX129" fmla="*/ 521841 w 1596983"/>
              <a:gd name="connsiteY129" fmla="*/ 41638 h 710502"/>
              <a:gd name="connsiteX130" fmla="*/ 525043 w 1596983"/>
              <a:gd name="connsiteY130" fmla="*/ 42918 h 710502"/>
              <a:gd name="connsiteX131" fmla="*/ 528250 w 1596983"/>
              <a:gd name="connsiteY131" fmla="*/ 44240 h 710502"/>
              <a:gd name="connsiteX132" fmla="*/ 531452 w 1596983"/>
              <a:gd name="connsiteY132" fmla="*/ 45594 h 710502"/>
              <a:gd name="connsiteX133" fmla="*/ 534641 w 1596983"/>
              <a:gd name="connsiteY133" fmla="*/ 46979 h 710502"/>
              <a:gd name="connsiteX134" fmla="*/ 537848 w 1596983"/>
              <a:gd name="connsiteY134" fmla="*/ 48416 h 710502"/>
              <a:gd name="connsiteX135" fmla="*/ 541050 w 1596983"/>
              <a:gd name="connsiteY135" fmla="*/ 49875 h 710502"/>
              <a:gd name="connsiteX136" fmla="*/ 544262 w 1596983"/>
              <a:gd name="connsiteY136" fmla="*/ 51396 h 710502"/>
              <a:gd name="connsiteX137" fmla="*/ 547441 w 1596983"/>
              <a:gd name="connsiteY137" fmla="*/ 52960 h 710502"/>
              <a:gd name="connsiteX138" fmla="*/ 550648 w 1596983"/>
              <a:gd name="connsiteY138" fmla="*/ 54544 h 710502"/>
              <a:gd name="connsiteX139" fmla="*/ 553860 w 1596983"/>
              <a:gd name="connsiteY139" fmla="*/ 56181 h 710502"/>
              <a:gd name="connsiteX140" fmla="*/ 557062 w 1596983"/>
              <a:gd name="connsiteY140" fmla="*/ 57860 h 710502"/>
              <a:gd name="connsiteX141" fmla="*/ 560246 w 1596983"/>
              <a:gd name="connsiteY141" fmla="*/ 59602 h 710502"/>
              <a:gd name="connsiteX142" fmla="*/ 563448 w 1596983"/>
              <a:gd name="connsiteY142" fmla="*/ 61385 h 710502"/>
              <a:gd name="connsiteX143" fmla="*/ 566660 w 1596983"/>
              <a:gd name="connsiteY143" fmla="*/ 63211 h 710502"/>
              <a:gd name="connsiteX144" fmla="*/ 569843 w 1596983"/>
              <a:gd name="connsiteY144" fmla="*/ 65079 h 710502"/>
              <a:gd name="connsiteX145" fmla="*/ 573046 w 1596983"/>
              <a:gd name="connsiteY145" fmla="*/ 67009 h 710502"/>
              <a:gd name="connsiteX146" fmla="*/ 576257 w 1596983"/>
              <a:gd name="connsiteY146" fmla="*/ 68982 h 710502"/>
              <a:gd name="connsiteX147" fmla="*/ 579460 w 1596983"/>
              <a:gd name="connsiteY147" fmla="*/ 71018 h 710502"/>
              <a:gd name="connsiteX148" fmla="*/ 582643 w 1596983"/>
              <a:gd name="connsiteY148" fmla="*/ 73085 h 710502"/>
              <a:gd name="connsiteX149" fmla="*/ 585855 w 1596983"/>
              <a:gd name="connsiteY149" fmla="*/ 75225 h 710502"/>
              <a:gd name="connsiteX150" fmla="*/ 589057 w 1596983"/>
              <a:gd name="connsiteY150" fmla="*/ 77429 h 710502"/>
              <a:gd name="connsiteX151" fmla="*/ 592260 w 1596983"/>
              <a:gd name="connsiteY151" fmla="*/ 79663 h 710502"/>
              <a:gd name="connsiteX152" fmla="*/ 595453 w 1596983"/>
              <a:gd name="connsiteY152" fmla="*/ 81951 h 710502"/>
              <a:gd name="connsiteX153" fmla="*/ 598655 w 1596983"/>
              <a:gd name="connsiteY153" fmla="*/ 84312 h 710502"/>
              <a:gd name="connsiteX154" fmla="*/ 601858 w 1596983"/>
              <a:gd name="connsiteY154" fmla="*/ 86735 h 710502"/>
              <a:gd name="connsiteX155" fmla="*/ 605060 w 1596983"/>
              <a:gd name="connsiteY155" fmla="*/ 89202 h 710502"/>
              <a:gd name="connsiteX156" fmla="*/ 608253 w 1596983"/>
              <a:gd name="connsiteY156" fmla="*/ 91730 h 710502"/>
              <a:gd name="connsiteX157" fmla="*/ 611455 w 1596983"/>
              <a:gd name="connsiteY157" fmla="*/ 94332 h 710502"/>
              <a:gd name="connsiteX158" fmla="*/ 614658 w 1596983"/>
              <a:gd name="connsiteY158" fmla="*/ 96987 h 710502"/>
              <a:gd name="connsiteX159" fmla="*/ 617860 w 1596983"/>
              <a:gd name="connsiteY159" fmla="*/ 99726 h 710502"/>
              <a:gd name="connsiteX160" fmla="*/ 621053 w 1596983"/>
              <a:gd name="connsiteY160" fmla="*/ 102506 h 710502"/>
              <a:gd name="connsiteX161" fmla="*/ 624255 w 1596983"/>
              <a:gd name="connsiteY161" fmla="*/ 105360 h 710502"/>
              <a:gd name="connsiteX162" fmla="*/ 627458 w 1596983"/>
              <a:gd name="connsiteY162" fmla="*/ 108256 h 710502"/>
              <a:gd name="connsiteX163" fmla="*/ 630669 w 1596983"/>
              <a:gd name="connsiteY163" fmla="*/ 111246 h 710502"/>
              <a:gd name="connsiteX164" fmla="*/ 633853 w 1596983"/>
              <a:gd name="connsiteY164" fmla="*/ 114279 h 710502"/>
              <a:gd name="connsiteX165" fmla="*/ 637055 w 1596983"/>
              <a:gd name="connsiteY165" fmla="*/ 117395 h 710502"/>
              <a:gd name="connsiteX166" fmla="*/ 640267 w 1596983"/>
              <a:gd name="connsiteY166" fmla="*/ 120585 h 710502"/>
              <a:gd name="connsiteX167" fmla="*/ 643451 w 1596983"/>
              <a:gd name="connsiteY167" fmla="*/ 123827 h 710502"/>
              <a:gd name="connsiteX168" fmla="*/ 646653 w 1596983"/>
              <a:gd name="connsiteY168" fmla="*/ 127164 h 710502"/>
              <a:gd name="connsiteX169" fmla="*/ 649865 w 1596983"/>
              <a:gd name="connsiteY169" fmla="*/ 130532 h 710502"/>
              <a:gd name="connsiteX170" fmla="*/ 653067 w 1596983"/>
              <a:gd name="connsiteY170" fmla="*/ 133995 h 710502"/>
              <a:gd name="connsiteX171" fmla="*/ 656251 w 1596983"/>
              <a:gd name="connsiteY171" fmla="*/ 137510 h 710502"/>
              <a:gd name="connsiteX172" fmla="*/ 659463 w 1596983"/>
              <a:gd name="connsiteY172" fmla="*/ 141098 h 710502"/>
              <a:gd name="connsiteX173" fmla="*/ 662665 w 1596983"/>
              <a:gd name="connsiteY173" fmla="*/ 144781 h 710502"/>
              <a:gd name="connsiteX174" fmla="*/ 665872 w 1596983"/>
              <a:gd name="connsiteY174" fmla="*/ 148517 h 710502"/>
              <a:gd name="connsiteX175" fmla="*/ 669051 w 1596983"/>
              <a:gd name="connsiteY175" fmla="*/ 152315 h 710502"/>
              <a:gd name="connsiteX176" fmla="*/ 672263 w 1596983"/>
              <a:gd name="connsiteY176" fmla="*/ 156197 h 710502"/>
              <a:gd name="connsiteX177" fmla="*/ 675470 w 1596983"/>
              <a:gd name="connsiteY177" fmla="*/ 160132 h 710502"/>
              <a:gd name="connsiteX178" fmla="*/ 678672 w 1596983"/>
              <a:gd name="connsiteY178" fmla="*/ 164161 h 710502"/>
              <a:gd name="connsiteX179" fmla="*/ 681860 w 1596983"/>
              <a:gd name="connsiteY179" fmla="*/ 168233 h 710502"/>
              <a:gd name="connsiteX180" fmla="*/ 685063 w 1596983"/>
              <a:gd name="connsiteY180" fmla="*/ 172388 h 710502"/>
              <a:gd name="connsiteX181" fmla="*/ 688270 w 1596983"/>
              <a:gd name="connsiteY181" fmla="*/ 176606 h 710502"/>
              <a:gd name="connsiteX182" fmla="*/ 691472 w 1596983"/>
              <a:gd name="connsiteY182" fmla="*/ 180908 h 710502"/>
              <a:gd name="connsiteX183" fmla="*/ 694660 w 1596983"/>
              <a:gd name="connsiteY183" fmla="*/ 185262 h 710502"/>
              <a:gd name="connsiteX184" fmla="*/ 697868 w 1596983"/>
              <a:gd name="connsiteY184" fmla="*/ 189701 h 710502"/>
              <a:gd name="connsiteX185" fmla="*/ 701070 w 1596983"/>
              <a:gd name="connsiteY185" fmla="*/ 194202 h 710502"/>
              <a:gd name="connsiteX186" fmla="*/ 704282 w 1596983"/>
              <a:gd name="connsiteY186" fmla="*/ 198746 h 710502"/>
              <a:gd name="connsiteX187" fmla="*/ 707465 w 1596983"/>
              <a:gd name="connsiteY187" fmla="*/ 203383 h 710502"/>
              <a:gd name="connsiteX188" fmla="*/ 710668 w 1596983"/>
              <a:gd name="connsiteY188" fmla="*/ 208073 h 710502"/>
              <a:gd name="connsiteX189" fmla="*/ 713870 w 1596983"/>
              <a:gd name="connsiteY189" fmla="*/ 212837 h 710502"/>
              <a:gd name="connsiteX190" fmla="*/ 717058 w 1596983"/>
              <a:gd name="connsiteY190" fmla="*/ 217632 h 710502"/>
              <a:gd name="connsiteX191" fmla="*/ 720265 w 1596983"/>
              <a:gd name="connsiteY191" fmla="*/ 222501 h 710502"/>
              <a:gd name="connsiteX192" fmla="*/ 723468 w 1596983"/>
              <a:gd name="connsiteY192" fmla="*/ 227454 h 710502"/>
              <a:gd name="connsiteX193" fmla="*/ 726679 w 1596983"/>
              <a:gd name="connsiteY193" fmla="*/ 232438 h 710502"/>
              <a:gd name="connsiteX194" fmla="*/ 729863 w 1596983"/>
              <a:gd name="connsiteY194" fmla="*/ 237474 h 710502"/>
              <a:gd name="connsiteX195" fmla="*/ 733065 w 1596983"/>
              <a:gd name="connsiteY195" fmla="*/ 242584 h 710502"/>
              <a:gd name="connsiteX196" fmla="*/ 736277 w 1596983"/>
              <a:gd name="connsiteY196" fmla="*/ 247725 h 710502"/>
              <a:gd name="connsiteX197" fmla="*/ 739480 w 1596983"/>
              <a:gd name="connsiteY197" fmla="*/ 252930 h 710502"/>
              <a:gd name="connsiteX198" fmla="*/ 742663 w 1596983"/>
              <a:gd name="connsiteY198" fmla="*/ 258187 h 710502"/>
              <a:gd name="connsiteX199" fmla="*/ 745875 w 1596983"/>
              <a:gd name="connsiteY199" fmla="*/ 263486 h 710502"/>
              <a:gd name="connsiteX200" fmla="*/ 749077 w 1596983"/>
              <a:gd name="connsiteY200" fmla="*/ 268837 h 710502"/>
              <a:gd name="connsiteX201" fmla="*/ 752280 w 1596983"/>
              <a:gd name="connsiteY201" fmla="*/ 274199 h 710502"/>
              <a:gd name="connsiteX202" fmla="*/ 755473 w 1596983"/>
              <a:gd name="connsiteY202" fmla="*/ 279623 h 710502"/>
              <a:gd name="connsiteX203" fmla="*/ 758675 w 1596983"/>
              <a:gd name="connsiteY203" fmla="*/ 285079 h 710502"/>
              <a:gd name="connsiteX204" fmla="*/ 761877 w 1596983"/>
              <a:gd name="connsiteY204" fmla="*/ 290578 h 710502"/>
              <a:gd name="connsiteX205" fmla="*/ 765080 w 1596983"/>
              <a:gd name="connsiteY205" fmla="*/ 296107 h 710502"/>
              <a:gd name="connsiteX206" fmla="*/ 768273 w 1596983"/>
              <a:gd name="connsiteY206" fmla="*/ 301658 h 710502"/>
              <a:gd name="connsiteX207" fmla="*/ 771475 w 1596983"/>
              <a:gd name="connsiteY207" fmla="*/ 307240 h 710502"/>
              <a:gd name="connsiteX208" fmla="*/ 774677 w 1596983"/>
              <a:gd name="connsiteY208" fmla="*/ 312854 h 710502"/>
              <a:gd name="connsiteX209" fmla="*/ 777880 w 1596983"/>
              <a:gd name="connsiteY209" fmla="*/ 318478 h 710502"/>
              <a:gd name="connsiteX210" fmla="*/ 781073 w 1596983"/>
              <a:gd name="connsiteY210" fmla="*/ 324133 h 710502"/>
              <a:gd name="connsiteX211" fmla="*/ 784275 w 1596983"/>
              <a:gd name="connsiteY211" fmla="*/ 329778 h 710502"/>
              <a:gd name="connsiteX212" fmla="*/ 787477 w 1596983"/>
              <a:gd name="connsiteY212" fmla="*/ 335455 h 710502"/>
              <a:gd name="connsiteX213" fmla="*/ 790689 w 1596983"/>
              <a:gd name="connsiteY213" fmla="*/ 341152 h 710502"/>
              <a:gd name="connsiteX214" fmla="*/ 793873 w 1596983"/>
              <a:gd name="connsiteY214" fmla="*/ 346850 h 710502"/>
              <a:gd name="connsiteX215" fmla="*/ 800287 w 1596983"/>
              <a:gd name="connsiteY215" fmla="*/ 358203 h 710502"/>
              <a:gd name="connsiteX216" fmla="*/ 803471 w 1596983"/>
              <a:gd name="connsiteY216" fmla="*/ 363880 h 710502"/>
              <a:gd name="connsiteX217" fmla="*/ 809885 w 1596983"/>
              <a:gd name="connsiteY217" fmla="*/ 375275 h 710502"/>
              <a:gd name="connsiteX218" fmla="*/ 813087 w 1596983"/>
              <a:gd name="connsiteY218" fmla="*/ 380951 h 710502"/>
              <a:gd name="connsiteX219" fmla="*/ 816271 w 1596983"/>
              <a:gd name="connsiteY219" fmla="*/ 386618 h 710502"/>
              <a:gd name="connsiteX220" fmla="*/ 822685 w 1596983"/>
              <a:gd name="connsiteY220" fmla="*/ 397897 h 710502"/>
              <a:gd name="connsiteX221" fmla="*/ 825892 w 1596983"/>
              <a:gd name="connsiteY221" fmla="*/ 403511 h 710502"/>
              <a:gd name="connsiteX222" fmla="*/ 829071 w 1596983"/>
              <a:gd name="connsiteY222" fmla="*/ 409072 h 710502"/>
              <a:gd name="connsiteX223" fmla="*/ 832282 w 1596983"/>
              <a:gd name="connsiteY223" fmla="*/ 414643 h 710502"/>
              <a:gd name="connsiteX224" fmla="*/ 835490 w 1596983"/>
              <a:gd name="connsiteY224" fmla="*/ 420152 h 710502"/>
              <a:gd name="connsiteX225" fmla="*/ 838692 w 1596983"/>
              <a:gd name="connsiteY225" fmla="*/ 425650 h 710502"/>
              <a:gd name="connsiteX226" fmla="*/ 841880 w 1596983"/>
              <a:gd name="connsiteY226" fmla="*/ 431106 h 710502"/>
              <a:gd name="connsiteX227" fmla="*/ 845082 w 1596983"/>
              <a:gd name="connsiteY227" fmla="*/ 436531 h 710502"/>
              <a:gd name="connsiteX228" fmla="*/ 848290 w 1596983"/>
              <a:gd name="connsiteY228" fmla="*/ 441914 h 710502"/>
              <a:gd name="connsiteX229" fmla="*/ 851492 w 1596983"/>
              <a:gd name="connsiteY229" fmla="*/ 447245 h 710502"/>
              <a:gd name="connsiteX230" fmla="*/ 854680 w 1596983"/>
              <a:gd name="connsiteY230" fmla="*/ 452564 h 710502"/>
              <a:gd name="connsiteX231" fmla="*/ 857887 w 1596983"/>
              <a:gd name="connsiteY231" fmla="*/ 457800 h 710502"/>
              <a:gd name="connsiteX232" fmla="*/ 861090 w 1596983"/>
              <a:gd name="connsiteY232" fmla="*/ 462984 h 710502"/>
              <a:gd name="connsiteX233" fmla="*/ 864292 w 1596983"/>
              <a:gd name="connsiteY233" fmla="*/ 468146 h 710502"/>
              <a:gd name="connsiteX234" fmla="*/ 867485 w 1596983"/>
              <a:gd name="connsiteY234" fmla="*/ 473278 h 710502"/>
              <a:gd name="connsiteX235" fmla="*/ 870687 w 1596983"/>
              <a:gd name="connsiteY235" fmla="*/ 478305 h 710502"/>
              <a:gd name="connsiteX236" fmla="*/ 873890 w 1596983"/>
              <a:gd name="connsiteY236" fmla="*/ 483276 h 710502"/>
              <a:gd name="connsiteX237" fmla="*/ 877083 w 1596983"/>
              <a:gd name="connsiteY237" fmla="*/ 488228 h 710502"/>
              <a:gd name="connsiteX238" fmla="*/ 880285 w 1596983"/>
              <a:gd name="connsiteY238" fmla="*/ 493100 h 710502"/>
              <a:gd name="connsiteX239" fmla="*/ 883487 w 1596983"/>
              <a:gd name="connsiteY239" fmla="*/ 497916 h 710502"/>
              <a:gd name="connsiteX240" fmla="*/ 886699 w 1596983"/>
              <a:gd name="connsiteY240" fmla="*/ 502676 h 710502"/>
              <a:gd name="connsiteX241" fmla="*/ 889883 w 1596983"/>
              <a:gd name="connsiteY241" fmla="*/ 507346 h 710502"/>
              <a:gd name="connsiteX242" fmla="*/ 893085 w 1596983"/>
              <a:gd name="connsiteY242" fmla="*/ 511984 h 710502"/>
              <a:gd name="connsiteX243" fmla="*/ 896297 w 1596983"/>
              <a:gd name="connsiteY243" fmla="*/ 516528 h 710502"/>
              <a:gd name="connsiteX244" fmla="*/ 899499 w 1596983"/>
              <a:gd name="connsiteY244" fmla="*/ 521030 h 710502"/>
              <a:gd name="connsiteX245" fmla="*/ 902683 w 1596983"/>
              <a:gd name="connsiteY245" fmla="*/ 525466 h 710502"/>
              <a:gd name="connsiteX246" fmla="*/ 905895 w 1596983"/>
              <a:gd name="connsiteY246" fmla="*/ 529813 h 710502"/>
              <a:gd name="connsiteX247" fmla="*/ 909097 w 1596983"/>
              <a:gd name="connsiteY247" fmla="*/ 534113 h 710502"/>
              <a:gd name="connsiteX248" fmla="*/ 912299 w 1596983"/>
              <a:gd name="connsiteY248" fmla="*/ 538320 h 710502"/>
              <a:gd name="connsiteX249" fmla="*/ 915483 w 1596983"/>
              <a:gd name="connsiteY249" fmla="*/ 542465 h 710502"/>
              <a:gd name="connsiteX250" fmla="*/ 918695 w 1596983"/>
              <a:gd name="connsiteY250" fmla="*/ 546568 h 710502"/>
              <a:gd name="connsiteX251" fmla="*/ 921897 w 1596983"/>
              <a:gd name="connsiteY251" fmla="*/ 550578 h 710502"/>
              <a:gd name="connsiteX252" fmla="*/ 925099 w 1596983"/>
              <a:gd name="connsiteY252" fmla="*/ 554554 h 710502"/>
              <a:gd name="connsiteX253" fmla="*/ 928292 w 1596983"/>
              <a:gd name="connsiteY253" fmla="*/ 558423 h 710502"/>
              <a:gd name="connsiteX254" fmla="*/ 931495 w 1596983"/>
              <a:gd name="connsiteY254" fmla="*/ 562236 h 710502"/>
              <a:gd name="connsiteX255" fmla="*/ 934697 w 1596983"/>
              <a:gd name="connsiteY255" fmla="*/ 565950 h 710502"/>
              <a:gd name="connsiteX256" fmla="*/ 937899 w 1596983"/>
              <a:gd name="connsiteY256" fmla="*/ 569631 h 710502"/>
              <a:gd name="connsiteX257" fmla="*/ 941092 w 1596983"/>
              <a:gd name="connsiteY257" fmla="*/ 573200 h 710502"/>
              <a:gd name="connsiteX258" fmla="*/ 944295 w 1596983"/>
              <a:gd name="connsiteY258" fmla="*/ 576735 h 710502"/>
              <a:gd name="connsiteX259" fmla="*/ 947497 w 1596983"/>
              <a:gd name="connsiteY259" fmla="*/ 580187 h 710502"/>
              <a:gd name="connsiteX260" fmla="*/ 950709 w 1596983"/>
              <a:gd name="connsiteY260" fmla="*/ 583610 h 710502"/>
              <a:gd name="connsiteX261" fmla="*/ 953893 w 1596983"/>
              <a:gd name="connsiteY261" fmla="*/ 586893 h 710502"/>
              <a:gd name="connsiteX262" fmla="*/ 957095 w 1596983"/>
              <a:gd name="connsiteY262" fmla="*/ 590166 h 710502"/>
              <a:gd name="connsiteX263" fmla="*/ 960307 w 1596983"/>
              <a:gd name="connsiteY263" fmla="*/ 593312 h 710502"/>
              <a:gd name="connsiteX264" fmla="*/ 963490 w 1596983"/>
              <a:gd name="connsiteY264" fmla="*/ 596450 h 710502"/>
              <a:gd name="connsiteX265" fmla="*/ 966693 w 1596983"/>
              <a:gd name="connsiteY265" fmla="*/ 599474 h 710502"/>
              <a:gd name="connsiteX266" fmla="*/ 969895 w 1596983"/>
              <a:gd name="connsiteY266" fmla="*/ 602452 h 710502"/>
              <a:gd name="connsiteX267" fmla="*/ 973107 w 1596983"/>
              <a:gd name="connsiteY267" fmla="*/ 605392 h 710502"/>
              <a:gd name="connsiteX268" fmla="*/ 976290 w 1596983"/>
              <a:gd name="connsiteY268" fmla="*/ 608243 h 710502"/>
              <a:gd name="connsiteX269" fmla="*/ 979493 w 1596983"/>
              <a:gd name="connsiteY269" fmla="*/ 611015 h 710502"/>
              <a:gd name="connsiteX270" fmla="*/ 982704 w 1596983"/>
              <a:gd name="connsiteY270" fmla="*/ 613763 h 710502"/>
              <a:gd name="connsiteX271" fmla="*/ 985911 w 1596983"/>
              <a:gd name="connsiteY271" fmla="*/ 616375 h 710502"/>
              <a:gd name="connsiteX272" fmla="*/ 989090 w 1596983"/>
              <a:gd name="connsiteY272" fmla="*/ 619001 h 710502"/>
              <a:gd name="connsiteX273" fmla="*/ 992302 w 1596983"/>
              <a:gd name="connsiteY273" fmla="*/ 621547 h 710502"/>
              <a:gd name="connsiteX274" fmla="*/ 995509 w 1596983"/>
              <a:gd name="connsiteY274" fmla="*/ 624014 h 710502"/>
              <a:gd name="connsiteX275" fmla="*/ 998712 w 1596983"/>
              <a:gd name="connsiteY275" fmla="*/ 626420 h 710502"/>
              <a:gd name="connsiteX276" fmla="*/ 1001900 w 1596983"/>
              <a:gd name="connsiteY276" fmla="*/ 628746 h 710502"/>
              <a:gd name="connsiteX277" fmla="*/ 1005102 w 1596983"/>
              <a:gd name="connsiteY277" fmla="*/ 631086 h 710502"/>
              <a:gd name="connsiteX278" fmla="*/ 1008309 w 1596983"/>
              <a:gd name="connsiteY278" fmla="*/ 633290 h 710502"/>
              <a:gd name="connsiteX279" fmla="*/ 1011512 w 1596983"/>
              <a:gd name="connsiteY279" fmla="*/ 635503 h 710502"/>
              <a:gd name="connsiteX280" fmla="*/ 1014700 w 1596983"/>
              <a:gd name="connsiteY280" fmla="*/ 637613 h 710502"/>
              <a:gd name="connsiteX281" fmla="*/ 1017907 w 1596983"/>
              <a:gd name="connsiteY281" fmla="*/ 639733 h 710502"/>
              <a:gd name="connsiteX282" fmla="*/ 1021109 w 1596983"/>
              <a:gd name="connsiteY282" fmla="*/ 641749 h 710502"/>
              <a:gd name="connsiteX283" fmla="*/ 1024312 w 1596983"/>
              <a:gd name="connsiteY283" fmla="*/ 643742 h 710502"/>
              <a:gd name="connsiteX284" fmla="*/ 1027505 w 1596983"/>
              <a:gd name="connsiteY284" fmla="*/ 645674 h 710502"/>
              <a:gd name="connsiteX285" fmla="*/ 1033909 w 1596983"/>
              <a:gd name="connsiteY285" fmla="*/ 649332 h 710502"/>
              <a:gd name="connsiteX286" fmla="*/ 1037102 w 1596983"/>
              <a:gd name="connsiteY286" fmla="*/ 651095 h 710502"/>
              <a:gd name="connsiteX287" fmla="*/ 1040305 w 1596983"/>
              <a:gd name="connsiteY287" fmla="*/ 652849 h 710502"/>
              <a:gd name="connsiteX288" fmla="*/ 1043507 w 1596983"/>
              <a:gd name="connsiteY288" fmla="*/ 654537 h 710502"/>
              <a:gd name="connsiteX289" fmla="*/ 1046719 w 1596983"/>
              <a:gd name="connsiteY289" fmla="*/ 656164 h 710502"/>
              <a:gd name="connsiteX290" fmla="*/ 1049903 w 1596983"/>
              <a:gd name="connsiteY290" fmla="*/ 657759 h 710502"/>
              <a:gd name="connsiteX291" fmla="*/ 1053105 w 1596983"/>
              <a:gd name="connsiteY291" fmla="*/ 659311 h 710502"/>
              <a:gd name="connsiteX292" fmla="*/ 1056317 w 1596983"/>
              <a:gd name="connsiteY292" fmla="*/ 660826 h 710502"/>
              <a:gd name="connsiteX293" fmla="*/ 1059519 w 1596983"/>
              <a:gd name="connsiteY293" fmla="*/ 662303 h 710502"/>
              <a:gd name="connsiteX294" fmla="*/ 1062703 w 1596983"/>
              <a:gd name="connsiteY294" fmla="*/ 663728 h 710502"/>
              <a:gd name="connsiteX295" fmla="*/ 1065905 w 1596983"/>
              <a:gd name="connsiteY295" fmla="*/ 665102 h 710502"/>
              <a:gd name="connsiteX296" fmla="*/ 1069117 w 1596983"/>
              <a:gd name="connsiteY296" fmla="*/ 666458 h 710502"/>
              <a:gd name="connsiteX297" fmla="*/ 1072319 w 1596983"/>
              <a:gd name="connsiteY297" fmla="*/ 667780 h 710502"/>
              <a:gd name="connsiteX298" fmla="*/ 1075503 w 1596983"/>
              <a:gd name="connsiteY298" fmla="*/ 669060 h 710502"/>
              <a:gd name="connsiteX299" fmla="*/ 1078714 w 1596983"/>
              <a:gd name="connsiteY299" fmla="*/ 670308 h 710502"/>
              <a:gd name="connsiteX300" fmla="*/ 1081917 w 1596983"/>
              <a:gd name="connsiteY300" fmla="*/ 671518 h 710502"/>
              <a:gd name="connsiteX301" fmla="*/ 1085119 w 1596983"/>
              <a:gd name="connsiteY301" fmla="*/ 672690 h 710502"/>
              <a:gd name="connsiteX302" fmla="*/ 1088312 w 1596983"/>
              <a:gd name="connsiteY302" fmla="*/ 673844 h 710502"/>
              <a:gd name="connsiteX303" fmla="*/ 1091515 w 1596983"/>
              <a:gd name="connsiteY303" fmla="*/ 674946 h 710502"/>
              <a:gd name="connsiteX304" fmla="*/ 1094717 w 1596983"/>
              <a:gd name="connsiteY304" fmla="*/ 676029 h 710502"/>
              <a:gd name="connsiteX305" fmla="*/ 1097919 w 1596983"/>
              <a:gd name="connsiteY305" fmla="*/ 677065 h 710502"/>
              <a:gd name="connsiteX306" fmla="*/ 1101112 w 1596983"/>
              <a:gd name="connsiteY306" fmla="*/ 678073 h 710502"/>
              <a:gd name="connsiteX307" fmla="*/ 1104315 w 1596983"/>
              <a:gd name="connsiteY307" fmla="*/ 679082 h 710502"/>
              <a:gd name="connsiteX308" fmla="*/ 1107517 w 1596983"/>
              <a:gd name="connsiteY308" fmla="*/ 680034 h 710502"/>
              <a:gd name="connsiteX309" fmla="*/ 1110729 w 1596983"/>
              <a:gd name="connsiteY309" fmla="*/ 680971 h 710502"/>
              <a:gd name="connsiteX310" fmla="*/ 1113912 w 1596983"/>
              <a:gd name="connsiteY310" fmla="*/ 681862 h 710502"/>
              <a:gd name="connsiteX311" fmla="*/ 1117115 w 1596983"/>
              <a:gd name="connsiteY311" fmla="*/ 682744 h 710502"/>
              <a:gd name="connsiteX312" fmla="*/ 1120317 w 1596983"/>
              <a:gd name="connsiteY312" fmla="*/ 683602 h 710502"/>
              <a:gd name="connsiteX313" fmla="*/ 1123510 w 1596983"/>
              <a:gd name="connsiteY313" fmla="*/ 684413 h 710502"/>
              <a:gd name="connsiteX314" fmla="*/ 1126712 w 1596983"/>
              <a:gd name="connsiteY314" fmla="*/ 685220 h 710502"/>
              <a:gd name="connsiteX315" fmla="*/ 1129915 w 1596983"/>
              <a:gd name="connsiteY315" fmla="*/ 686008 h 710502"/>
              <a:gd name="connsiteX316" fmla="*/ 1133131 w 1596983"/>
              <a:gd name="connsiteY316" fmla="*/ 686772 h 710502"/>
              <a:gd name="connsiteX317" fmla="*/ 1136310 w 1596983"/>
              <a:gd name="connsiteY317" fmla="*/ 687485 h 710502"/>
              <a:gd name="connsiteX318" fmla="*/ 1139512 w 1596983"/>
              <a:gd name="connsiteY318" fmla="*/ 688198 h 710502"/>
              <a:gd name="connsiteX319" fmla="*/ 1142724 w 1596983"/>
              <a:gd name="connsiteY319" fmla="*/ 688901 h 710502"/>
              <a:gd name="connsiteX320" fmla="*/ 1145931 w 1596983"/>
              <a:gd name="connsiteY320" fmla="*/ 689572 h 710502"/>
              <a:gd name="connsiteX321" fmla="*/ 1149110 w 1596983"/>
              <a:gd name="connsiteY321" fmla="*/ 690214 h 710502"/>
              <a:gd name="connsiteX322" fmla="*/ 1152322 w 1596983"/>
              <a:gd name="connsiteY322" fmla="*/ 690866 h 710502"/>
              <a:gd name="connsiteX323" fmla="*/ 1155529 w 1596983"/>
              <a:gd name="connsiteY323" fmla="*/ 691485 h 710502"/>
              <a:gd name="connsiteX324" fmla="*/ 1158731 w 1596983"/>
              <a:gd name="connsiteY324" fmla="*/ 692071 h 710502"/>
              <a:gd name="connsiteX325" fmla="*/ 1161920 w 1596983"/>
              <a:gd name="connsiteY325" fmla="*/ 692639 h 710502"/>
              <a:gd name="connsiteX326" fmla="*/ 1165127 w 1596983"/>
              <a:gd name="connsiteY326" fmla="*/ 693206 h 710502"/>
              <a:gd name="connsiteX327" fmla="*/ 1168329 w 1596983"/>
              <a:gd name="connsiteY327" fmla="*/ 693750 h 710502"/>
              <a:gd name="connsiteX328" fmla="*/ 1171531 w 1596983"/>
              <a:gd name="connsiteY328" fmla="*/ 694285 h 710502"/>
              <a:gd name="connsiteX329" fmla="*/ 1174720 w 1596983"/>
              <a:gd name="connsiteY329" fmla="*/ 694777 h 710502"/>
              <a:gd name="connsiteX330" fmla="*/ 1177927 w 1596983"/>
              <a:gd name="connsiteY330" fmla="*/ 695293 h 710502"/>
              <a:gd name="connsiteX331" fmla="*/ 1181129 w 1596983"/>
              <a:gd name="connsiteY331" fmla="*/ 695752 h 710502"/>
              <a:gd name="connsiteX332" fmla="*/ 1184331 w 1596983"/>
              <a:gd name="connsiteY332" fmla="*/ 696226 h 710502"/>
              <a:gd name="connsiteX333" fmla="*/ 1187524 w 1596983"/>
              <a:gd name="connsiteY333" fmla="*/ 696667 h 710502"/>
              <a:gd name="connsiteX334" fmla="*/ 1190727 w 1596983"/>
              <a:gd name="connsiteY334" fmla="*/ 697108 h 710502"/>
              <a:gd name="connsiteX335" fmla="*/ 1193929 w 1596983"/>
              <a:gd name="connsiteY335" fmla="*/ 697525 h 710502"/>
              <a:gd name="connsiteX336" fmla="*/ 1197122 w 1596983"/>
              <a:gd name="connsiteY336" fmla="*/ 697947 h 710502"/>
              <a:gd name="connsiteX337" fmla="*/ 1203527 w 1596983"/>
              <a:gd name="connsiteY337" fmla="*/ 698754 h 710502"/>
              <a:gd name="connsiteX338" fmla="*/ 1206739 w 1596983"/>
              <a:gd name="connsiteY338" fmla="*/ 699101 h 710502"/>
              <a:gd name="connsiteX339" fmla="*/ 1209922 w 1596983"/>
              <a:gd name="connsiteY339" fmla="*/ 699490 h 710502"/>
              <a:gd name="connsiteX340" fmla="*/ 1216327 w 1596983"/>
              <a:gd name="connsiteY340" fmla="*/ 700184 h 710502"/>
              <a:gd name="connsiteX341" fmla="*/ 1219539 w 1596983"/>
              <a:gd name="connsiteY341" fmla="*/ 700517 h 710502"/>
              <a:gd name="connsiteX342" fmla="*/ 1222722 w 1596983"/>
              <a:gd name="connsiteY342" fmla="*/ 700822 h 710502"/>
              <a:gd name="connsiteX343" fmla="*/ 1229136 w 1596983"/>
              <a:gd name="connsiteY343" fmla="*/ 701450 h 710502"/>
              <a:gd name="connsiteX344" fmla="*/ 1232339 w 1596983"/>
              <a:gd name="connsiteY344" fmla="*/ 701722 h 710502"/>
              <a:gd name="connsiteX345" fmla="*/ 1235522 w 1596983"/>
              <a:gd name="connsiteY345" fmla="*/ 702041 h 710502"/>
              <a:gd name="connsiteX346" fmla="*/ 1238734 w 1596983"/>
              <a:gd name="connsiteY346" fmla="*/ 702313 h 710502"/>
              <a:gd name="connsiteX347" fmla="*/ 1245139 w 1596983"/>
              <a:gd name="connsiteY347" fmla="*/ 702824 h 710502"/>
              <a:gd name="connsiteX348" fmla="*/ 1248332 w 1596983"/>
              <a:gd name="connsiteY348" fmla="*/ 703058 h 710502"/>
              <a:gd name="connsiteX349" fmla="*/ 1251534 w 1596983"/>
              <a:gd name="connsiteY349" fmla="*/ 703321 h 710502"/>
              <a:gd name="connsiteX350" fmla="*/ 1254737 w 1596983"/>
              <a:gd name="connsiteY350" fmla="*/ 703551 h 710502"/>
              <a:gd name="connsiteX351" fmla="*/ 1257939 w 1596983"/>
              <a:gd name="connsiteY351" fmla="*/ 703771 h 710502"/>
              <a:gd name="connsiteX352" fmla="*/ 1261132 w 1596983"/>
              <a:gd name="connsiteY352" fmla="*/ 703992 h 710502"/>
              <a:gd name="connsiteX353" fmla="*/ 1264334 w 1596983"/>
              <a:gd name="connsiteY353" fmla="*/ 704212 h 710502"/>
              <a:gd name="connsiteX354" fmla="*/ 1267537 w 1596983"/>
              <a:gd name="connsiteY354" fmla="*/ 704409 h 710502"/>
              <a:gd name="connsiteX355" fmla="*/ 1270730 w 1596983"/>
              <a:gd name="connsiteY355" fmla="*/ 704620 h 710502"/>
              <a:gd name="connsiteX356" fmla="*/ 1273932 w 1596983"/>
              <a:gd name="connsiteY356" fmla="*/ 704822 h 710502"/>
              <a:gd name="connsiteX357" fmla="*/ 1280337 w 1596983"/>
              <a:gd name="connsiteY357" fmla="*/ 705187 h 710502"/>
              <a:gd name="connsiteX358" fmla="*/ 1283530 w 1596983"/>
              <a:gd name="connsiteY358" fmla="*/ 705356 h 710502"/>
              <a:gd name="connsiteX359" fmla="*/ 1286732 w 1596983"/>
              <a:gd name="connsiteY359" fmla="*/ 705534 h 710502"/>
              <a:gd name="connsiteX360" fmla="*/ 1293151 w 1596983"/>
              <a:gd name="connsiteY360" fmla="*/ 705858 h 710502"/>
              <a:gd name="connsiteX361" fmla="*/ 1296330 w 1596983"/>
              <a:gd name="connsiteY361" fmla="*/ 706003 h 710502"/>
              <a:gd name="connsiteX362" fmla="*/ 1302744 w 1596983"/>
              <a:gd name="connsiteY362" fmla="*/ 706299 h 710502"/>
              <a:gd name="connsiteX363" fmla="*/ 1305951 w 1596983"/>
              <a:gd name="connsiteY363" fmla="*/ 706468 h 710502"/>
              <a:gd name="connsiteX364" fmla="*/ 1309130 w 1596983"/>
              <a:gd name="connsiteY364" fmla="*/ 706594 h 710502"/>
              <a:gd name="connsiteX365" fmla="*/ 1312342 w 1596983"/>
              <a:gd name="connsiteY365" fmla="*/ 706740 h 710502"/>
              <a:gd name="connsiteX366" fmla="*/ 1315549 w 1596983"/>
              <a:gd name="connsiteY366" fmla="*/ 706866 h 710502"/>
              <a:gd name="connsiteX367" fmla="*/ 1318751 w 1596983"/>
              <a:gd name="connsiteY367" fmla="*/ 706960 h 710502"/>
              <a:gd name="connsiteX368" fmla="*/ 1321930 w 1596983"/>
              <a:gd name="connsiteY368" fmla="*/ 707105 h 710502"/>
              <a:gd name="connsiteX369" fmla="*/ 1331551 w 1596983"/>
              <a:gd name="connsiteY369" fmla="*/ 707443 h 710502"/>
              <a:gd name="connsiteX370" fmla="*/ 1334739 w 1596983"/>
              <a:gd name="connsiteY370" fmla="*/ 707546 h 710502"/>
              <a:gd name="connsiteX371" fmla="*/ 1337946 w 1596983"/>
              <a:gd name="connsiteY371" fmla="*/ 707654 h 710502"/>
              <a:gd name="connsiteX372" fmla="*/ 1344351 w 1596983"/>
              <a:gd name="connsiteY372" fmla="*/ 707842 h 710502"/>
              <a:gd name="connsiteX373" fmla="*/ 1347544 w 1596983"/>
              <a:gd name="connsiteY373" fmla="*/ 707945 h 710502"/>
              <a:gd name="connsiteX374" fmla="*/ 1350747 w 1596983"/>
              <a:gd name="connsiteY374" fmla="*/ 708020 h 710502"/>
              <a:gd name="connsiteX375" fmla="*/ 1353949 w 1596983"/>
              <a:gd name="connsiteY375" fmla="*/ 708114 h 710502"/>
              <a:gd name="connsiteX376" fmla="*/ 1357142 w 1596983"/>
              <a:gd name="connsiteY376" fmla="*/ 708207 h 710502"/>
              <a:gd name="connsiteX377" fmla="*/ 1363547 w 1596983"/>
              <a:gd name="connsiteY377" fmla="*/ 708386 h 710502"/>
              <a:gd name="connsiteX378" fmla="*/ 1366749 w 1596983"/>
              <a:gd name="connsiteY378" fmla="*/ 708428 h 710502"/>
              <a:gd name="connsiteX379" fmla="*/ 1369942 w 1596983"/>
              <a:gd name="connsiteY379" fmla="*/ 708522 h 710502"/>
              <a:gd name="connsiteX380" fmla="*/ 1373144 w 1596983"/>
              <a:gd name="connsiteY380" fmla="*/ 708606 h 710502"/>
              <a:gd name="connsiteX381" fmla="*/ 1379558 w 1596983"/>
              <a:gd name="connsiteY381" fmla="*/ 708723 h 710502"/>
              <a:gd name="connsiteX382" fmla="*/ 1382742 w 1596983"/>
              <a:gd name="connsiteY382" fmla="*/ 708808 h 710502"/>
              <a:gd name="connsiteX383" fmla="*/ 1392359 w 1596983"/>
              <a:gd name="connsiteY383" fmla="*/ 708976 h 710502"/>
              <a:gd name="connsiteX384" fmla="*/ 1395542 w 1596983"/>
              <a:gd name="connsiteY384" fmla="*/ 709047 h 710502"/>
              <a:gd name="connsiteX385" fmla="*/ 1398754 w 1596983"/>
              <a:gd name="connsiteY385" fmla="*/ 709089 h 710502"/>
              <a:gd name="connsiteX386" fmla="*/ 1401956 w 1596983"/>
              <a:gd name="connsiteY386" fmla="*/ 709164 h 710502"/>
              <a:gd name="connsiteX387" fmla="*/ 1405159 w 1596983"/>
              <a:gd name="connsiteY387" fmla="*/ 709216 h 710502"/>
              <a:gd name="connsiteX388" fmla="*/ 1408352 w 1596983"/>
              <a:gd name="connsiteY388" fmla="*/ 709248 h 710502"/>
              <a:gd name="connsiteX389" fmla="*/ 1414756 w 1596983"/>
              <a:gd name="connsiteY389" fmla="*/ 709361 h 710502"/>
              <a:gd name="connsiteX390" fmla="*/ 1417959 w 1596983"/>
              <a:gd name="connsiteY390" fmla="*/ 709394 h 710502"/>
              <a:gd name="connsiteX391" fmla="*/ 1421152 w 1596983"/>
              <a:gd name="connsiteY391" fmla="*/ 709460 h 710502"/>
              <a:gd name="connsiteX392" fmla="*/ 1427556 w 1596983"/>
              <a:gd name="connsiteY392" fmla="*/ 709530 h 710502"/>
              <a:gd name="connsiteX393" fmla="*/ 1430749 w 1596983"/>
              <a:gd name="connsiteY393" fmla="*/ 709581 h 710502"/>
              <a:gd name="connsiteX394" fmla="*/ 1440357 w 1596983"/>
              <a:gd name="connsiteY394" fmla="*/ 709689 h 710502"/>
              <a:gd name="connsiteX395" fmla="*/ 1443550 w 1596983"/>
              <a:gd name="connsiteY395" fmla="*/ 709732 h 710502"/>
              <a:gd name="connsiteX396" fmla="*/ 1446752 w 1596983"/>
              <a:gd name="connsiteY396" fmla="*/ 709783 h 710502"/>
              <a:gd name="connsiteX397" fmla="*/ 1453171 w 1596983"/>
              <a:gd name="connsiteY397" fmla="*/ 709816 h 710502"/>
              <a:gd name="connsiteX398" fmla="*/ 1456350 w 1596983"/>
              <a:gd name="connsiteY398" fmla="*/ 709877 h 710502"/>
              <a:gd name="connsiteX399" fmla="*/ 1462768 w 1596983"/>
              <a:gd name="connsiteY399" fmla="*/ 709910 h 710502"/>
              <a:gd name="connsiteX400" fmla="*/ 1465971 w 1596983"/>
              <a:gd name="connsiteY400" fmla="*/ 709952 h 710502"/>
              <a:gd name="connsiteX401" fmla="*/ 1469150 w 1596983"/>
              <a:gd name="connsiteY401" fmla="*/ 709980 h 710502"/>
              <a:gd name="connsiteX402" fmla="*/ 1472352 w 1596983"/>
              <a:gd name="connsiteY402" fmla="*/ 710004 h 710502"/>
              <a:gd name="connsiteX403" fmla="*/ 1475569 w 1596983"/>
              <a:gd name="connsiteY403" fmla="*/ 710036 h 710502"/>
              <a:gd name="connsiteX404" fmla="*/ 1478771 w 1596983"/>
              <a:gd name="connsiteY404" fmla="*/ 710055 h 710502"/>
              <a:gd name="connsiteX405" fmla="*/ 1481950 w 1596983"/>
              <a:gd name="connsiteY405" fmla="*/ 710078 h 710502"/>
              <a:gd name="connsiteX406" fmla="*/ 1485166 w 1596983"/>
              <a:gd name="connsiteY406" fmla="*/ 710097 h 710502"/>
              <a:gd name="connsiteX407" fmla="*/ 1488369 w 1596983"/>
              <a:gd name="connsiteY407" fmla="*/ 710130 h 710502"/>
              <a:gd name="connsiteX408" fmla="*/ 1491571 w 1596983"/>
              <a:gd name="connsiteY408" fmla="*/ 710149 h 710502"/>
              <a:gd name="connsiteX409" fmla="*/ 1494764 w 1596983"/>
              <a:gd name="connsiteY409" fmla="*/ 710172 h 710502"/>
              <a:gd name="connsiteX410" fmla="*/ 1497966 w 1596983"/>
              <a:gd name="connsiteY410" fmla="*/ 710200 h 710502"/>
              <a:gd name="connsiteX411" fmla="*/ 1504371 w 1596983"/>
              <a:gd name="connsiteY411" fmla="*/ 710243 h 710502"/>
              <a:gd name="connsiteX412" fmla="*/ 1507564 w 1596983"/>
              <a:gd name="connsiteY412" fmla="*/ 710257 h 710502"/>
              <a:gd name="connsiteX413" fmla="*/ 1510766 w 1596983"/>
              <a:gd name="connsiteY413" fmla="*/ 710275 h 710502"/>
              <a:gd name="connsiteX414" fmla="*/ 1513969 w 1596983"/>
              <a:gd name="connsiteY414" fmla="*/ 710275 h 710502"/>
              <a:gd name="connsiteX415" fmla="*/ 1517162 w 1596983"/>
              <a:gd name="connsiteY415" fmla="*/ 710299 h 710502"/>
              <a:gd name="connsiteX416" fmla="*/ 1520364 w 1596983"/>
              <a:gd name="connsiteY416" fmla="*/ 710327 h 710502"/>
              <a:gd name="connsiteX417" fmla="*/ 1523566 w 1596983"/>
              <a:gd name="connsiteY417" fmla="*/ 710327 h 710502"/>
              <a:gd name="connsiteX418" fmla="*/ 1526769 w 1596983"/>
              <a:gd name="connsiteY418" fmla="*/ 710350 h 710502"/>
              <a:gd name="connsiteX419" fmla="*/ 1529962 w 1596983"/>
              <a:gd name="connsiteY419" fmla="*/ 710369 h 710502"/>
              <a:gd name="connsiteX420" fmla="*/ 1533164 w 1596983"/>
              <a:gd name="connsiteY420" fmla="*/ 710369 h 710502"/>
              <a:gd name="connsiteX421" fmla="*/ 1536366 w 1596983"/>
              <a:gd name="connsiteY421" fmla="*/ 710393 h 710502"/>
              <a:gd name="connsiteX422" fmla="*/ 1539578 w 1596983"/>
              <a:gd name="connsiteY422" fmla="*/ 710393 h 710502"/>
              <a:gd name="connsiteX423" fmla="*/ 1542762 w 1596983"/>
              <a:gd name="connsiteY423" fmla="*/ 710421 h 710502"/>
              <a:gd name="connsiteX424" fmla="*/ 1545964 w 1596983"/>
              <a:gd name="connsiteY424" fmla="*/ 710444 h 710502"/>
              <a:gd name="connsiteX425" fmla="*/ 1549176 w 1596983"/>
              <a:gd name="connsiteY425" fmla="*/ 710444 h 710502"/>
              <a:gd name="connsiteX426" fmla="*/ 1552378 w 1596983"/>
              <a:gd name="connsiteY426" fmla="*/ 710463 h 710502"/>
              <a:gd name="connsiteX427" fmla="*/ 1555562 w 1596983"/>
              <a:gd name="connsiteY427" fmla="*/ 710477 h 710502"/>
              <a:gd name="connsiteX428" fmla="*/ 1558774 w 1596983"/>
              <a:gd name="connsiteY428" fmla="*/ 710477 h 710502"/>
              <a:gd name="connsiteX429" fmla="*/ 1565178 w 1596983"/>
              <a:gd name="connsiteY429" fmla="*/ 710519 h 710502"/>
              <a:gd name="connsiteX430" fmla="*/ 1568362 w 1596983"/>
              <a:gd name="connsiteY430" fmla="*/ 710538 h 710502"/>
              <a:gd name="connsiteX431" fmla="*/ 1577978 w 1596983"/>
              <a:gd name="connsiteY431" fmla="*/ 710538 h 710502"/>
              <a:gd name="connsiteX432" fmla="*/ 1581171 w 1596983"/>
              <a:gd name="connsiteY432" fmla="*/ 710547 h 710502"/>
              <a:gd name="connsiteX433" fmla="*/ 1584374 w 1596983"/>
              <a:gd name="connsiteY433" fmla="*/ 710547 h 710502"/>
              <a:gd name="connsiteX434" fmla="*/ 1587576 w 1596983"/>
              <a:gd name="connsiteY434" fmla="*/ 710571 h 710502"/>
              <a:gd name="connsiteX435" fmla="*/ 1590769 w 1596983"/>
              <a:gd name="connsiteY435" fmla="*/ 710590 h 710502"/>
              <a:gd name="connsiteX436" fmla="*/ 1597174 w 1596983"/>
              <a:gd name="connsiteY436" fmla="*/ 710590 h 7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Lst>
            <a:rect l="l" t="t" r="r" b="b"/>
            <a:pathLst>
              <a:path w="1596983" h="710502">
                <a:moveTo>
                  <a:pt x="190" y="87"/>
                </a:moveTo>
                <a:lnTo>
                  <a:pt x="3393" y="87"/>
                </a:lnTo>
                <a:lnTo>
                  <a:pt x="6585" y="108"/>
                </a:lnTo>
                <a:lnTo>
                  <a:pt x="9788" y="108"/>
                </a:lnTo>
                <a:lnTo>
                  <a:pt x="12990" y="129"/>
                </a:lnTo>
                <a:lnTo>
                  <a:pt x="16172" y="129"/>
                </a:lnTo>
                <a:lnTo>
                  <a:pt x="19385" y="139"/>
                </a:lnTo>
                <a:lnTo>
                  <a:pt x="22588" y="139"/>
                </a:lnTo>
                <a:lnTo>
                  <a:pt x="25791" y="160"/>
                </a:lnTo>
                <a:lnTo>
                  <a:pt x="28983" y="160"/>
                </a:lnTo>
                <a:lnTo>
                  <a:pt x="32186" y="181"/>
                </a:lnTo>
                <a:lnTo>
                  <a:pt x="35388" y="181"/>
                </a:lnTo>
                <a:lnTo>
                  <a:pt x="38591" y="202"/>
                </a:lnTo>
                <a:lnTo>
                  <a:pt x="41783" y="213"/>
                </a:lnTo>
                <a:lnTo>
                  <a:pt x="44986" y="213"/>
                </a:lnTo>
                <a:lnTo>
                  <a:pt x="51402" y="255"/>
                </a:lnTo>
                <a:lnTo>
                  <a:pt x="54583" y="255"/>
                </a:lnTo>
                <a:lnTo>
                  <a:pt x="64202" y="307"/>
                </a:lnTo>
                <a:lnTo>
                  <a:pt x="67384" y="307"/>
                </a:lnTo>
                <a:lnTo>
                  <a:pt x="77002" y="360"/>
                </a:lnTo>
                <a:lnTo>
                  <a:pt x="80184" y="381"/>
                </a:lnTo>
                <a:lnTo>
                  <a:pt x="86600" y="423"/>
                </a:lnTo>
                <a:lnTo>
                  <a:pt x="89782" y="433"/>
                </a:lnTo>
                <a:lnTo>
                  <a:pt x="99401" y="496"/>
                </a:lnTo>
                <a:lnTo>
                  <a:pt x="102593" y="507"/>
                </a:lnTo>
                <a:lnTo>
                  <a:pt x="105795" y="528"/>
                </a:lnTo>
                <a:lnTo>
                  <a:pt x="108998" y="569"/>
                </a:lnTo>
                <a:lnTo>
                  <a:pt x="112201" y="580"/>
                </a:lnTo>
                <a:lnTo>
                  <a:pt x="115393" y="601"/>
                </a:lnTo>
                <a:lnTo>
                  <a:pt x="118596" y="643"/>
                </a:lnTo>
                <a:lnTo>
                  <a:pt x="125001" y="674"/>
                </a:lnTo>
                <a:lnTo>
                  <a:pt x="128193" y="716"/>
                </a:lnTo>
                <a:lnTo>
                  <a:pt x="131396" y="727"/>
                </a:lnTo>
                <a:lnTo>
                  <a:pt x="137812" y="800"/>
                </a:lnTo>
                <a:lnTo>
                  <a:pt x="140993" y="821"/>
                </a:lnTo>
                <a:lnTo>
                  <a:pt x="150612" y="937"/>
                </a:lnTo>
                <a:lnTo>
                  <a:pt x="153794" y="968"/>
                </a:lnTo>
                <a:lnTo>
                  <a:pt x="157007" y="989"/>
                </a:lnTo>
                <a:lnTo>
                  <a:pt x="160210" y="1042"/>
                </a:lnTo>
                <a:lnTo>
                  <a:pt x="163392" y="1073"/>
                </a:lnTo>
                <a:lnTo>
                  <a:pt x="173010" y="1189"/>
                </a:lnTo>
                <a:lnTo>
                  <a:pt x="176192" y="1241"/>
                </a:lnTo>
                <a:lnTo>
                  <a:pt x="179405" y="1283"/>
                </a:lnTo>
                <a:lnTo>
                  <a:pt x="182608" y="1335"/>
                </a:lnTo>
                <a:lnTo>
                  <a:pt x="185810" y="1367"/>
                </a:lnTo>
                <a:lnTo>
                  <a:pt x="189003" y="1430"/>
                </a:lnTo>
                <a:lnTo>
                  <a:pt x="198611" y="1587"/>
                </a:lnTo>
                <a:lnTo>
                  <a:pt x="201803" y="1650"/>
                </a:lnTo>
                <a:lnTo>
                  <a:pt x="208208" y="1755"/>
                </a:lnTo>
                <a:lnTo>
                  <a:pt x="211411" y="1829"/>
                </a:lnTo>
                <a:lnTo>
                  <a:pt x="214603" y="1881"/>
                </a:lnTo>
                <a:lnTo>
                  <a:pt x="221009" y="2028"/>
                </a:lnTo>
                <a:lnTo>
                  <a:pt x="224222" y="2091"/>
                </a:lnTo>
                <a:lnTo>
                  <a:pt x="227404" y="2154"/>
                </a:lnTo>
                <a:lnTo>
                  <a:pt x="230607" y="2248"/>
                </a:lnTo>
                <a:lnTo>
                  <a:pt x="237022" y="2395"/>
                </a:lnTo>
                <a:lnTo>
                  <a:pt x="240204" y="2490"/>
                </a:lnTo>
                <a:lnTo>
                  <a:pt x="243417" y="2563"/>
                </a:lnTo>
                <a:lnTo>
                  <a:pt x="246620" y="2658"/>
                </a:lnTo>
                <a:lnTo>
                  <a:pt x="249801" y="2741"/>
                </a:lnTo>
                <a:lnTo>
                  <a:pt x="253015" y="2836"/>
                </a:lnTo>
                <a:lnTo>
                  <a:pt x="256217" y="2951"/>
                </a:lnTo>
                <a:lnTo>
                  <a:pt x="259420" y="3035"/>
                </a:lnTo>
                <a:lnTo>
                  <a:pt x="262602" y="3151"/>
                </a:lnTo>
                <a:lnTo>
                  <a:pt x="265815" y="3235"/>
                </a:lnTo>
                <a:lnTo>
                  <a:pt x="269018" y="3350"/>
                </a:lnTo>
                <a:lnTo>
                  <a:pt x="272220" y="3476"/>
                </a:lnTo>
                <a:lnTo>
                  <a:pt x="275413" y="3591"/>
                </a:lnTo>
                <a:lnTo>
                  <a:pt x="285021" y="3969"/>
                </a:lnTo>
                <a:lnTo>
                  <a:pt x="288213" y="4106"/>
                </a:lnTo>
                <a:lnTo>
                  <a:pt x="291416" y="4231"/>
                </a:lnTo>
                <a:lnTo>
                  <a:pt x="297832" y="4525"/>
                </a:lnTo>
                <a:lnTo>
                  <a:pt x="301014" y="4672"/>
                </a:lnTo>
                <a:lnTo>
                  <a:pt x="310632" y="5165"/>
                </a:lnTo>
                <a:lnTo>
                  <a:pt x="313814" y="5333"/>
                </a:lnTo>
                <a:lnTo>
                  <a:pt x="320230" y="5690"/>
                </a:lnTo>
                <a:lnTo>
                  <a:pt x="323411" y="5879"/>
                </a:lnTo>
                <a:lnTo>
                  <a:pt x="333030" y="6477"/>
                </a:lnTo>
                <a:lnTo>
                  <a:pt x="336211" y="6697"/>
                </a:lnTo>
                <a:lnTo>
                  <a:pt x="342627" y="7138"/>
                </a:lnTo>
                <a:lnTo>
                  <a:pt x="345830" y="7379"/>
                </a:lnTo>
                <a:lnTo>
                  <a:pt x="349022" y="7621"/>
                </a:lnTo>
                <a:lnTo>
                  <a:pt x="355428" y="8135"/>
                </a:lnTo>
                <a:lnTo>
                  <a:pt x="358631" y="8408"/>
                </a:lnTo>
                <a:lnTo>
                  <a:pt x="361823" y="8680"/>
                </a:lnTo>
                <a:lnTo>
                  <a:pt x="365026" y="8953"/>
                </a:lnTo>
                <a:lnTo>
                  <a:pt x="368228" y="9247"/>
                </a:lnTo>
                <a:lnTo>
                  <a:pt x="371431" y="9562"/>
                </a:lnTo>
                <a:lnTo>
                  <a:pt x="374623" y="9866"/>
                </a:lnTo>
                <a:lnTo>
                  <a:pt x="377826" y="10181"/>
                </a:lnTo>
                <a:lnTo>
                  <a:pt x="381029" y="10517"/>
                </a:lnTo>
                <a:lnTo>
                  <a:pt x="384242" y="10863"/>
                </a:lnTo>
                <a:lnTo>
                  <a:pt x="387423" y="11209"/>
                </a:lnTo>
                <a:lnTo>
                  <a:pt x="390626" y="11576"/>
                </a:lnTo>
                <a:lnTo>
                  <a:pt x="397042" y="12342"/>
                </a:lnTo>
                <a:lnTo>
                  <a:pt x="400224" y="12752"/>
                </a:lnTo>
                <a:lnTo>
                  <a:pt x="403437" y="13150"/>
                </a:lnTo>
                <a:lnTo>
                  <a:pt x="406639" y="13570"/>
                </a:lnTo>
                <a:lnTo>
                  <a:pt x="409821" y="14011"/>
                </a:lnTo>
                <a:lnTo>
                  <a:pt x="416237" y="14924"/>
                </a:lnTo>
                <a:lnTo>
                  <a:pt x="419440" y="15417"/>
                </a:lnTo>
                <a:lnTo>
                  <a:pt x="422622" y="15920"/>
                </a:lnTo>
                <a:lnTo>
                  <a:pt x="429038" y="16938"/>
                </a:lnTo>
                <a:lnTo>
                  <a:pt x="432240" y="17494"/>
                </a:lnTo>
                <a:lnTo>
                  <a:pt x="435433" y="18061"/>
                </a:lnTo>
                <a:lnTo>
                  <a:pt x="438635" y="18627"/>
                </a:lnTo>
                <a:lnTo>
                  <a:pt x="445041" y="19834"/>
                </a:lnTo>
                <a:lnTo>
                  <a:pt x="448233" y="20474"/>
                </a:lnTo>
                <a:lnTo>
                  <a:pt x="451436" y="21114"/>
                </a:lnTo>
                <a:lnTo>
                  <a:pt x="454638" y="21796"/>
                </a:lnTo>
                <a:lnTo>
                  <a:pt x="457852" y="22489"/>
                </a:lnTo>
                <a:lnTo>
                  <a:pt x="461033" y="23202"/>
                </a:lnTo>
                <a:lnTo>
                  <a:pt x="464236" y="23937"/>
                </a:lnTo>
                <a:lnTo>
                  <a:pt x="467438" y="24692"/>
                </a:lnTo>
                <a:lnTo>
                  <a:pt x="470650" y="25479"/>
                </a:lnTo>
                <a:lnTo>
                  <a:pt x="473833" y="26287"/>
                </a:lnTo>
                <a:lnTo>
                  <a:pt x="477036" y="27106"/>
                </a:lnTo>
                <a:lnTo>
                  <a:pt x="480247" y="27955"/>
                </a:lnTo>
                <a:lnTo>
                  <a:pt x="483431" y="28826"/>
                </a:lnTo>
                <a:lnTo>
                  <a:pt x="486633" y="29750"/>
                </a:lnTo>
                <a:lnTo>
                  <a:pt x="489845" y="30684"/>
                </a:lnTo>
                <a:lnTo>
                  <a:pt x="493047" y="31628"/>
                </a:lnTo>
                <a:lnTo>
                  <a:pt x="496231" y="32625"/>
                </a:lnTo>
                <a:lnTo>
                  <a:pt x="499443" y="33632"/>
                </a:lnTo>
                <a:lnTo>
                  <a:pt x="502645" y="34692"/>
                </a:lnTo>
                <a:lnTo>
                  <a:pt x="505852" y="35773"/>
                </a:lnTo>
                <a:lnTo>
                  <a:pt x="509041" y="36874"/>
                </a:lnTo>
                <a:lnTo>
                  <a:pt x="512243" y="38007"/>
                </a:lnTo>
                <a:lnTo>
                  <a:pt x="518652" y="40389"/>
                </a:lnTo>
                <a:lnTo>
                  <a:pt x="521841" y="41638"/>
                </a:lnTo>
                <a:lnTo>
                  <a:pt x="525043" y="42918"/>
                </a:lnTo>
                <a:lnTo>
                  <a:pt x="528250" y="44240"/>
                </a:lnTo>
                <a:lnTo>
                  <a:pt x="531452" y="45594"/>
                </a:lnTo>
                <a:lnTo>
                  <a:pt x="534641" y="46979"/>
                </a:lnTo>
                <a:lnTo>
                  <a:pt x="537848" y="48416"/>
                </a:lnTo>
                <a:lnTo>
                  <a:pt x="541050" y="49875"/>
                </a:lnTo>
                <a:lnTo>
                  <a:pt x="544262" y="51396"/>
                </a:lnTo>
                <a:lnTo>
                  <a:pt x="547441" y="52960"/>
                </a:lnTo>
                <a:lnTo>
                  <a:pt x="550648" y="54544"/>
                </a:lnTo>
                <a:lnTo>
                  <a:pt x="553860" y="56181"/>
                </a:lnTo>
                <a:lnTo>
                  <a:pt x="557062" y="57860"/>
                </a:lnTo>
                <a:lnTo>
                  <a:pt x="560246" y="59602"/>
                </a:lnTo>
                <a:lnTo>
                  <a:pt x="563448" y="61385"/>
                </a:lnTo>
                <a:lnTo>
                  <a:pt x="566660" y="63211"/>
                </a:lnTo>
                <a:lnTo>
                  <a:pt x="569843" y="65079"/>
                </a:lnTo>
                <a:lnTo>
                  <a:pt x="573046" y="67009"/>
                </a:lnTo>
                <a:lnTo>
                  <a:pt x="576257" y="68982"/>
                </a:lnTo>
                <a:lnTo>
                  <a:pt x="579460" y="71018"/>
                </a:lnTo>
                <a:lnTo>
                  <a:pt x="582643" y="73085"/>
                </a:lnTo>
                <a:lnTo>
                  <a:pt x="585855" y="75225"/>
                </a:lnTo>
                <a:lnTo>
                  <a:pt x="589057" y="77429"/>
                </a:lnTo>
                <a:lnTo>
                  <a:pt x="592260" y="79663"/>
                </a:lnTo>
                <a:lnTo>
                  <a:pt x="595453" y="81951"/>
                </a:lnTo>
                <a:lnTo>
                  <a:pt x="598655" y="84312"/>
                </a:lnTo>
                <a:lnTo>
                  <a:pt x="601858" y="86735"/>
                </a:lnTo>
                <a:lnTo>
                  <a:pt x="605060" y="89202"/>
                </a:lnTo>
                <a:lnTo>
                  <a:pt x="608253" y="91730"/>
                </a:lnTo>
                <a:lnTo>
                  <a:pt x="611455" y="94332"/>
                </a:lnTo>
                <a:lnTo>
                  <a:pt x="614658" y="96987"/>
                </a:lnTo>
                <a:lnTo>
                  <a:pt x="617860" y="99726"/>
                </a:lnTo>
                <a:lnTo>
                  <a:pt x="621053" y="102506"/>
                </a:lnTo>
                <a:lnTo>
                  <a:pt x="624255" y="105360"/>
                </a:lnTo>
                <a:lnTo>
                  <a:pt x="627458" y="108256"/>
                </a:lnTo>
                <a:lnTo>
                  <a:pt x="630669" y="111246"/>
                </a:lnTo>
                <a:lnTo>
                  <a:pt x="633853" y="114279"/>
                </a:lnTo>
                <a:lnTo>
                  <a:pt x="637055" y="117395"/>
                </a:lnTo>
                <a:lnTo>
                  <a:pt x="640267" y="120585"/>
                </a:lnTo>
                <a:lnTo>
                  <a:pt x="643451" y="123827"/>
                </a:lnTo>
                <a:lnTo>
                  <a:pt x="646653" y="127164"/>
                </a:lnTo>
                <a:lnTo>
                  <a:pt x="649865" y="130532"/>
                </a:lnTo>
                <a:lnTo>
                  <a:pt x="653067" y="133995"/>
                </a:lnTo>
                <a:lnTo>
                  <a:pt x="656251" y="137510"/>
                </a:lnTo>
                <a:lnTo>
                  <a:pt x="659463" y="141098"/>
                </a:lnTo>
                <a:lnTo>
                  <a:pt x="662665" y="144781"/>
                </a:lnTo>
                <a:lnTo>
                  <a:pt x="665872" y="148517"/>
                </a:lnTo>
                <a:lnTo>
                  <a:pt x="669051" y="152315"/>
                </a:lnTo>
                <a:lnTo>
                  <a:pt x="672263" y="156197"/>
                </a:lnTo>
                <a:lnTo>
                  <a:pt x="675470" y="160132"/>
                </a:lnTo>
                <a:lnTo>
                  <a:pt x="678672" y="164161"/>
                </a:lnTo>
                <a:lnTo>
                  <a:pt x="681860" y="168233"/>
                </a:lnTo>
                <a:lnTo>
                  <a:pt x="685063" y="172388"/>
                </a:lnTo>
                <a:lnTo>
                  <a:pt x="688270" y="176606"/>
                </a:lnTo>
                <a:lnTo>
                  <a:pt x="691472" y="180908"/>
                </a:lnTo>
                <a:lnTo>
                  <a:pt x="694660" y="185262"/>
                </a:lnTo>
                <a:lnTo>
                  <a:pt x="697868" y="189701"/>
                </a:lnTo>
                <a:lnTo>
                  <a:pt x="701070" y="194202"/>
                </a:lnTo>
                <a:lnTo>
                  <a:pt x="704282" y="198746"/>
                </a:lnTo>
                <a:lnTo>
                  <a:pt x="707465" y="203383"/>
                </a:lnTo>
                <a:lnTo>
                  <a:pt x="710668" y="208073"/>
                </a:lnTo>
                <a:lnTo>
                  <a:pt x="713870" y="212837"/>
                </a:lnTo>
                <a:lnTo>
                  <a:pt x="717058" y="217632"/>
                </a:lnTo>
                <a:lnTo>
                  <a:pt x="720265" y="222501"/>
                </a:lnTo>
                <a:lnTo>
                  <a:pt x="723468" y="227454"/>
                </a:lnTo>
                <a:lnTo>
                  <a:pt x="726679" y="232438"/>
                </a:lnTo>
                <a:lnTo>
                  <a:pt x="729863" y="237474"/>
                </a:lnTo>
                <a:lnTo>
                  <a:pt x="733065" y="242584"/>
                </a:lnTo>
                <a:lnTo>
                  <a:pt x="736277" y="247725"/>
                </a:lnTo>
                <a:lnTo>
                  <a:pt x="739480" y="252930"/>
                </a:lnTo>
                <a:lnTo>
                  <a:pt x="742663" y="258187"/>
                </a:lnTo>
                <a:lnTo>
                  <a:pt x="745875" y="263486"/>
                </a:lnTo>
                <a:lnTo>
                  <a:pt x="749077" y="268837"/>
                </a:lnTo>
                <a:lnTo>
                  <a:pt x="752280" y="274199"/>
                </a:lnTo>
                <a:lnTo>
                  <a:pt x="755473" y="279623"/>
                </a:lnTo>
                <a:lnTo>
                  <a:pt x="758675" y="285079"/>
                </a:lnTo>
                <a:lnTo>
                  <a:pt x="761877" y="290578"/>
                </a:lnTo>
                <a:lnTo>
                  <a:pt x="765080" y="296107"/>
                </a:lnTo>
                <a:lnTo>
                  <a:pt x="768273" y="301658"/>
                </a:lnTo>
                <a:lnTo>
                  <a:pt x="771475" y="307240"/>
                </a:lnTo>
                <a:lnTo>
                  <a:pt x="774677" y="312854"/>
                </a:lnTo>
                <a:lnTo>
                  <a:pt x="777880" y="318478"/>
                </a:lnTo>
                <a:lnTo>
                  <a:pt x="781073" y="324133"/>
                </a:lnTo>
                <a:lnTo>
                  <a:pt x="784275" y="329778"/>
                </a:lnTo>
                <a:lnTo>
                  <a:pt x="787477" y="335455"/>
                </a:lnTo>
                <a:lnTo>
                  <a:pt x="790689" y="341152"/>
                </a:lnTo>
                <a:lnTo>
                  <a:pt x="793873" y="346850"/>
                </a:lnTo>
                <a:lnTo>
                  <a:pt x="800287" y="358203"/>
                </a:lnTo>
                <a:lnTo>
                  <a:pt x="803471" y="363880"/>
                </a:lnTo>
                <a:lnTo>
                  <a:pt x="809885" y="375275"/>
                </a:lnTo>
                <a:lnTo>
                  <a:pt x="813087" y="380951"/>
                </a:lnTo>
                <a:lnTo>
                  <a:pt x="816271" y="386618"/>
                </a:lnTo>
                <a:lnTo>
                  <a:pt x="822685" y="397897"/>
                </a:lnTo>
                <a:lnTo>
                  <a:pt x="825892" y="403511"/>
                </a:lnTo>
                <a:lnTo>
                  <a:pt x="829071" y="409072"/>
                </a:lnTo>
                <a:lnTo>
                  <a:pt x="832282" y="414643"/>
                </a:lnTo>
                <a:lnTo>
                  <a:pt x="835490" y="420152"/>
                </a:lnTo>
                <a:lnTo>
                  <a:pt x="838692" y="425650"/>
                </a:lnTo>
                <a:lnTo>
                  <a:pt x="841880" y="431106"/>
                </a:lnTo>
                <a:lnTo>
                  <a:pt x="845082" y="436531"/>
                </a:lnTo>
                <a:lnTo>
                  <a:pt x="848290" y="441914"/>
                </a:lnTo>
                <a:lnTo>
                  <a:pt x="851492" y="447245"/>
                </a:lnTo>
                <a:lnTo>
                  <a:pt x="854680" y="452564"/>
                </a:lnTo>
                <a:lnTo>
                  <a:pt x="857887" y="457800"/>
                </a:lnTo>
                <a:lnTo>
                  <a:pt x="861090" y="462984"/>
                </a:lnTo>
                <a:lnTo>
                  <a:pt x="864292" y="468146"/>
                </a:lnTo>
                <a:lnTo>
                  <a:pt x="867485" y="473278"/>
                </a:lnTo>
                <a:lnTo>
                  <a:pt x="870687" y="478305"/>
                </a:lnTo>
                <a:lnTo>
                  <a:pt x="873890" y="483276"/>
                </a:lnTo>
                <a:lnTo>
                  <a:pt x="877083" y="488228"/>
                </a:lnTo>
                <a:lnTo>
                  <a:pt x="880285" y="493100"/>
                </a:lnTo>
                <a:lnTo>
                  <a:pt x="883487" y="497916"/>
                </a:lnTo>
                <a:lnTo>
                  <a:pt x="886699" y="502676"/>
                </a:lnTo>
                <a:lnTo>
                  <a:pt x="889883" y="507346"/>
                </a:lnTo>
                <a:lnTo>
                  <a:pt x="893085" y="511984"/>
                </a:lnTo>
                <a:lnTo>
                  <a:pt x="896297" y="516528"/>
                </a:lnTo>
                <a:lnTo>
                  <a:pt x="899499" y="521030"/>
                </a:lnTo>
                <a:lnTo>
                  <a:pt x="902683" y="525466"/>
                </a:lnTo>
                <a:lnTo>
                  <a:pt x="905895" y="529813"/>
                </a:lnTo>
                <a:lnTo>
                  <a:pt x="909097" y="534113"/>
                </a:lnTo>
                <a:lnTo>
                  <a:pt x="912299" y="538320"/>
                </a:lnTo>
                <a:lnTo>
                  <a:pt x="915483" y="542465"/>
                </a:lnTo>
                <a:lnTo>
                  <a:pt x="918695" y="546568"/>
                </a:lnTo>
                <a:lnTo>
                  <a:pt x="921897" y="550578"/>
                </a:lnTo>
                <a:lnTo>
                  <a:pt x="925099" y="554554"/>
                </a:lnTo>
                <a:lnTo>
                  <a:pt x="928292" y="558423"/>
                </a:lnTo>
                <a:lnTo>
                  <a:pt x="931495" y="562236"/>
                </a:lnTo>
                <a:lnTo>
                  <a:pt x="934697" y="565950"/>
                </a:lnTo>
                <a:lnTo>
                  <a:pt x="937899" y="569631"/>
                </a:lnTo>
                <a:lnTo>
                  <a:pt x="941092" y="573200"/>
                </a:lnTo>
                <a:lnTo>
                  <a:pt x="944295" y="576735"/>
                </a:lnTo>
                <a:lnTo>
                  <a:pt x="947497" y="580187"/>
                </a:lnTo>
                <a:lnTo>
                  <a:pt x="950709" y="583610"/>
                </a:lnTo>
                <a:lnTo>
                  <a:pt x="953893" y="586893"/>
                </a:lnTo>
                <a:lnTo>
                  <a:pt x="957095" y="590166"/>
                </a:lnTo>
                <a:lnTo>
                  <a:pt x="960307" y="593312"/>
                </a:lnTo>
                <a:lnTo>
                  <a:pt x="963490" y="596450"/>
                </a:lnTo>
                <a:lnTo>
                  <a:pt x="966693" y="599474"/>
                </a:lnTo>
                <a:lnTo>
                  <a:pt x="969895" y="602452"/>
                </a:lnTo>
                <a:lnTo>
                  <a:pt x="973107" y="605392"/>
                </a:lnTo>
                <a:lnTo>
                  <a:pt x="976290" y="608243"/>
                </a:lnTo>
                <a:lnTo>
                  <a:pt x="979493" y="611015"/>
                </a:lnTo>
                <a:lnTo>
                  <a:pt x="982704" y="613763"/>
                </a:lnTo>
                <a:lnTo>
                  <a:pt x="985911" y="616375"/>
                </a:lnTo>
                <a:lnTo>
                  <a:pt x="989090" y="619001"/>
                </a:lnTo>
                <a:lnTo>
                  <a:pt x="992302" y="621547"/>
                </a:lnTo>
                <a:lnTo>
                  <a:pt x="995509" y="624014"/>
                </a:lnTo>
                <a:lnTo>
                  <a:pt x="998712" y="626420"/>
                </a:lnTo>
                <a:lnTo>
                  <a:pt x="1001900" y="628746"/>
                </a:lnTo>
                <a:lnTo>
                  <a:pt x="1005102" y="631086"/>
                </a:lnTo>
                <a:lnTo>
                  <a:pt x="1008309" y="633290"/>
                </a:lnTo>
                <a:lnTo>
                  <a:pt x="1011512" y="635503"/>
                </a:lnTo>
                <a:lnTo>
                  <a:pt x="1014700" y="637613"/>
                </a:lnTo>
                <a:lnTo>
                  <a:pt x="1017907" y="639733"/>
                </a:lnTo>
                <a:lnTo>
                  <a:pt x="1021109" y="641749"/>
                </a:lnTo>
                <a:lnTo>
                  <a:pt x="1024312" y="643742"/>
                </a:lnTo>
                <a:lnTo>
                  <a:pt x="1027505" y="645674"/>
                </a:lnTo>
                <a:lnTo>
                  <a:pt x="1033909" y="649332"/>
                </a:lnTo>
                <a:lnTo>
                  <a:pt x="1037102" y="651095"/>
                </a:lnTo>
                <a:lnTo>
                  <a:pt x="1040305" y="652849"/>
                </a:lnTo>
                <a:lnTo>
                  <a:pt x="1043507" y="654537"/>
                </a:lnTo>
                <a:lnTo>
                  <a:pt x="1046719" y="656164"/>
                </a:lnTo>
                <a:lnTo>
                  <a:pt x="1049903" y="657759"/>
                </a:lnTo>
                <a:lnTo>
                  <a:pt x="1053105" y="659311"/>
                </a:lnTo>
                <a:lnTo>
                  <a:pt x="1056317" y="660826"/>
                </a:lnTo>
                <a:lnTo>
                  <a:pt x="1059519" y="662303"/>
                </a:lnTo>
                <a:lnTo>
                  <a:pt x="1062703" y="663728"/>
                </a:lnTo>
                <a:lnTo>
                  <a:pt x="1065905" y="665102"/>
                </a:lnTo>
                <a:lnTo>
                  <a:pt x="1069117" y="666458"/>
                </a:lnTo>
                <a:lnTo>
                  <a:pt x="1072319" y="667780"/>
                </a:lnTo>
                <a:lnTo>
                  <a:pt x="1075503" y="669060"/>
                </a:lnTo>
                <a:lnTo>
                  <a:pt x="1078714" y="670308"/>
                </a:lnTo>
                <a:lnTo>
                  <a:pt x="1081917" y="671518"/>
                </a:lnTo>
                <a:lnTo>
                  <a:pt x="1085119" y="672690"/>
                </a:lnTo>
                <a:lnTo>
                  <a:pt x="1088312" y="673844"/>
                </a:lnTo>
                <a:lnTo>
                  <a:pt x="1091515" y="674946"/>
                </a:lnTo>
                <a:lnTo>
                  <a:pt x="1094717" y="676029"/>
                </a:lnTo>
                <a:lnTo>
                  <a:pt x="1097919" y="677065"/>
                </a:lnTo>
                <a:lnTo>
                  <a:pt x="1101112" y="678073"/>
                </a:lnTo>
                <a:lnTo>
                  <a:pt x="1104315" y="679082"/>
                </a:lnTo>
                <a:lnTo>
                  <a:pt x="1107517" y="680034"/>
                </a:lnTo>
                <a:lnTo>
                  <a:pt x="1110729" y="680971"/>
                </a:lnTo>
                <a:lnTo>
                  <a:pt x="1113912" y="681862"/>
                </a:lnTo>
                <a:lnTo>
                  <a:pt x="1117115" y="682744"/>
                </a:lnTo>
                <a:lnTo>
                  <a:pt x="1120317" y="683602"/>
                </a:lnTo>
                <a:lnTo>
                  <a:pt x="1123510" y="684413"/>
                </a:lnTo>
                <a:lnTo>
                  <a:pt x="1126712" y="685220"/>
                </a:lnTo>
                <a:lnTo>
                  <a:pt x="1129915" y="686008"/>
                </a:lnTo>
                <a:lnTo>
                  <a:pt x="1133131" y="686772"/>
                </a:lnTo>
                <a:lnTo>
                  <a:pt x="1136310" y="687485"/>
                </a:lnTo>
                <a:lnTo>
                  <a:pt x="1139512" y="688198"/>
                </a:lnTo>
                <a:lnTo>
                  <a:pt x="1142724" y="688901"/>
                </a:lnTo>
                <a:lnTo>
                  <a:pt x="1145931" y="689572"/>
                </a:lnTo>
                <a:lnTo>
                  <a:pt x="1149110" y="690214"/>
                </a:lnTo>
                <a:lnTo>
                  <a:pt x="1152322" y="690866"/>
                </a:lnTo>
                <a:lnTo>
                  <a:pt x="1155529" y="691485"/>
                </a:lnTo>
                <a:lnTo>
                  <a:pt x="1158731" y="692071"/>
                </a:lnTo>
                <a:lnTo>
                  <a:pt x="1161920" y="692639"/>
                </a:lnTo>
                <a:lnTo>
                  <a:pt x="1165127" y="693206"/>
                </a:lnTo>
                <a:lnTo>
                  <a:pt x="1168329" y="693750"/>
                </a:lnTo>
                <a:lnTo>
                  <a:pt x="1171531" y="694285"/>
                </a:lnTo>
                <a:lnTo>
                  <a:pt x="1174720" y="694777"/>
                </a:lnTo>
                <a:lnTo>
                  <a:pt x="1177927" y="695293"/>
                </a:lnTo>
                <a:lnTo>
                  <a:pt x="1181129" y="695752"/>
                </a:lnTo>
                <a:lnTo>
                  <a:pt x="1184331" y="696226"/>
                </a:lnTo>
                <a:lnTo>
                  <a:pt x="1187524" y="696667"/>
                </a:lnTo>
                <a:lnTo>
                  <a:pt x="1190727" y="697108"/>
                </a:lnTo>
                <a:lnTo>
                  <a:pt x="1193929" y="697525"/>
                </a:lnTo>
                <a:lnTo>
                  <a:pt x="1197122" y="697947"/>
                </a:lnTo>
                <a:lnTo>
                  <a:pt x="1203527" y="698754"/>
                </a:lnTo>
                <a:lnTo>
                  <a:pt x="1206739" y="699101"/>
                </a:lnTo>
                <a:lnTo>
                  <a:pt x="1209922" y="699490"/>
                </a:lnTo>
                <a:lnTo>
                  <a:pt x="1216327" y="700184"/>
                </a:lnTo>
                <a:lnTo>
                  <a:pt x="1219539" y="700517"/>
                </a:lnTo>
                <a:lnTo>
                  <a:pt x="1222722" y="700822"/>
                </a:lnTo>
                <a:lnTo>
                  <a:pt x="1229136" y="701450"/>
                </a:lnTo>
                <a:lnTo>
                  <a:pt x="1232339" y="701722"/>
                </a:lnTo>
                <a:lnTo>
                  <a:pt x="1235522" y="702041"/>
                </a:lnTo>
                <a:lnTo>
                  <a:pt x="1238734" y="702313"/>
                </a:lnTo>
                <a:lnTo>
                  <a:pt x="1245139" y="702824"/>
                </a:lnTo>
                <a:lnTo>
                  <a:pt x="1248332" y="703058"/>
                </a:lnTo>
                <a:lnTo>
                  <a:pt x="1251534" y="703321"/>
                </a:lnTo>
                <a:lnTo>
                  <a:pt x="1254737" y="703551"/>
                </a:lnTo>
                <a:lnTo>
                  <a:pt x="1257939" y="703771"/>
                </a:lnTo>
                <a:lnTo>
                  <a:pt x="1261132" y="703992"/>
                </a:lnTo>
                <a:lnTo>
                  <a:pt x="1264334" y="704212"/>
                </a:lnTo>
                <a:lnTo>
                  <a:pt x="1267537" y="704409"/>
                </a:lnTo>
                <a:lnTo>
                  <a:pt x="1270730" y="704620"/>
                </a:lnTo>
                <a:lnTo>
                  <a:pt x="1273932" y="704822"/>
                </a:lnTo>
                <a:lnTo>
                  <a:pt x="1280337" y="705187"/>
                </a:lnTo>
                <a:lnTo>
                  <a:pt x="1283530" y="705356"/>
                </a:lnTo>
                <a:lnTo>
                  <a:pt x="1286732" y="705534"/>
                </a:lnTo>
                <a:lnTo>
                  <a:pt x="1293151" y="705858"/>
                </a:lnTo>
                <a:lnTo>
                  <a:pt x="1296330" y="706003"/>
                </a:lnTo>
                <a:lnTo>
                  <a:pt x="1302744" y="706299"/>
                </a:lnTo>
                <a:lnTo>
                  <a:pt x="1305951" y="706468"/>
                </a:lnTo>
                <a:lnTo>
                  <a:pt x="1309130" y="706594"/>
                </a:lnTo>
                <a:lnTo>
                  <a:pt x="1312342" y="706740"/>
                </a:lnTo>
                <a:lnTo>
                  <a:pt x="1315549" y="706866"/>
                </a:lnTo>
                <a:lnTo>
                  <a:pt x="1318751" y="706960"/>
                </a:lnTo>
                <a:lnTo>
                  <a:pt x="1321930" y="707105"/>
                </a:lnTo>
                <a:lnTo>
                  <a:pt x="1331551" y="707443"/>
                </a:lnTo>
                <a:lnTo>
                  <a:pt x="1334739" y="707546"/>
                </a:lnTo>
                <a:lnTo>
                  <a:pt x="1337946" y="707654"/>
                </a:lnTo>
                <a:lnTo>
                  <a:pt x="1344351" y="707842"/>
                </a:lnTo>
                <a:lnTo>
                  <a:pt x="1347544" y="707945"/>
                </a:lnTo>
                <a:lnTo>
                  <a:pt x="1350747" y="708020"/>
                </a:lnTo>
                <a:lnTo>
                  <a:pt x="1353949" y="708114"/>
                </a:lnTo>
                <a:lnTo>
                  <a:pt x="1357142" y="708207"/>
                </a:lnTo>
                <a:lnTo>
                  <a:pt x="1363547" y="708386"/>
                </a:lnTo>
                <a:lnTo>
                  <a:pt x="1366749" y="708428"/>
                </a:lnTo>
                <a:lnTo>
                  <a:pt x="1369942" y="708522"/>
                </a:lnTo>
                <a:lnTo>
                  <a:pt x="1373144" y="708606"/>
                </a:lnTo>
                <a:lnTo>
                  <a:pt x="1379558" y="708723"/>
                </a:lnTo>
                <a:lnTo>
                  <a:pt x="1382742" y="708808"/>
                </a:lnTo>
                <a:lnTo>
                  <a:pt x="1392359" y="708976"/>
                </a:lnTo>
                <a:lnTo>
                  <a:pt x="1395542" y="709047"/>
                </a:lnTo>
                <a:lnTo>
                  <a:pt x="1398754" y="709089"/>
                </a:lnTo>
                <a:lnTo>
                  <a:pt x="1401956" y="709164"/>
                </a:lnTo>
                <a:lnTo>
                  <a:pt x="1405159" y="709216"/>
                </a:lnTo>
                <a:lnTo>
                  <a:pt x="1408352" y="709248"/>
                </a:lnTo>
                <a:lnTo>
                  <a:pt x="1414756" y="709361"/>
                </a:lnTo>
                <a:lnTo>
                  <a:pt x="1417959" y="709394"/>
                </a:lnTo>
                <a:lnTo>
                  <a:pt x="1421152" y="709460"/>
                </a:lnTo>
                <a:lnTo>
                  <a:pt x="1427556" y="709530"/>
                </a:lnTo>
                <a:lnTo>
                  <a:pt x="1430749" y="709581"/>
                </a:lnTo>
                <a:lnTo>
                  <a:pt x="1440357" y="709689"/>
                </a:lnTo>
                <a:lnTo>
                  <a:pt x="1443550" y="709732"/>
                </a:lnTo>
                <a:lnTo>
                  <a:pt x="1446752" y="709783"/>
                </a:lnTo>
                <a:lnTo>
                  <a:pt x="1453171" y="709816"/>
                </a:lnTo>
                <a:lnTo>
                  <a:pt x="1456350" y="709877"/>
                </a:lnTo>
                <a:lnTo>
                  <a:pt x="1462768" y="709910"/>
                </a:lnTo>
                <a:lnTo>
                  <a:pt x="1465971" y="709952"/>
                </a:lnTo>
                <a:lnTo>
                  <a:pt x="1469150" y="709980"/>
                </a:lnTo>
                <a:lnTo>
                  <a:pt x="1472352" y="710004"/>
                </a:lnTo>
                <a:lnTo>
                  <a:pt x="1475569" y="710036"/>
                </a:lnTo>
                <a:lnTo>
                  <a:pt x="1478771" y="710055"/>
                </a:lnTo>
                <a:lnTo>
                  <a:pt x="1481950" y="710078"/>
                </a:lnTo>
                <a:lnTo>
                  <a:pt x="1485166" y="710097"/>
                </a:lnTo>
                <a:lnTo>
                  <a:pt x="1488369" y="710130"/>
                </a:lnTo>
                <a:lnTo>
                  <a:pt x="1491571" y="710149"/>
                </a:lnTo>
                <a:lnTo>
                  <a:pt x="1494764" y="710172"/>
                </a:lnTo>
                <a:lnTo>
                  <a:pt x="1497966" y="710200"/>
                </a:lnTo>
                <a:lnTo>
                  <a:pt x="1504371" y="710243"/>
                </a:lnTo>
                <a:lnTo>
                  <a:pt x="1507564" y="710257"/>
                </a:lnTo>
                <a:lnTo>
                  <a:pt x="1510766" y="710275"/>
                </a:lnTo>
                <a:lnTo>
                  <a:pt x="1513969" y="710275"/>
                </a:lnTo>
                <a:lnTo>
                  <a:pt x="1517162" y="710299"/>
                </a:lnTo>
                <a:lnTo>
                  <a:pt x="1520364" y="710327"/>
                </a:lnTo>
                <a:lnTo>
                  <a:pt x="1523566" y="710327"/>
                </a:lnTo>
                <a:lnTo>
                  <a:pt x="1526769" y="710350"/>
                </a:lnTo>
                <a:lnTo>
                  <a:pt x="1529962" y="710369"/>
                </a:lnTo>
                <a:lnTo>
                  <a:pt x="1533164" y="710369"/>
                </a:lnTo>
                <a:lnTo>
                  <a:pt x="1536366" y="710393"/>
                </a:lnTo>
                <a:lnTo>
                  <a:pt x="1539578" y="710393"/>
                </a:lnTo>
                <a:lnTo>
                  <a:pt x="1542762" y="710421"/>
                </a:lnTo>
                <a:lnTo>
                  <a:pt x="1545964" y="710444"/>
                </a:lnTo>
                <a:lnTo>
                  <a:pt x="1549176" y="710444"/>
                </a:lnTo>
                <a:lnTo>
                  <a:pt x="1552378" y="710463"/>
                </a:lnTo>
                <a:lnTo>
                  <a:pt x="1555562" y="710477"/>
                </a:lnTo>
                <a:lnTo>
                  <a:pt x="1558774" y="710477"/>
                </a:lnTo>
                <a:lnTo>
                  <a:pt x="1565178" y="710519"/>
                </a:lnTo>
                <a:lnTo>
                  <a:pt x="1568362" y="710538"/>
                </a:lnTo>
                <a:lnTo>
                  <a:pt x="1577978" y="710538"/>
                </a:lnTo>
                <a:lnTo>
                  <a:pt x="1581171" y="710547"/>
                </a:lnTo>
                <a:lnTo>
                  <a:pt x="1584374" y="710547"/>
                </a:lnTo>
                <a:lnTo>
                  <a:pt x="1587576" y="710571"/>
                </a:lnTo>
                <a:lnTo>
                  <a:pt x="1590769" y="710590"/>
                </a:lnTo>
                <a:lnTo>
                  <a:pt x="1597174" y="710590"/>
                </a:lnTo>
              </a:path>
            </a:pathLst>
          </a:custGeom>
          <a:noFill/>
          <a:ln w="19050" cap="flat">
            <a:solidFill>
              <a:schemeClr val="tx1"/>
            </a:solidFill>
            <a:prstDash val="solid"/>
            <a:miter/>
          </a:ln>
        </p:spPr>
        <p:txBody>
          <a:bodyPr rtlCol="0" anchor="ctr"/>
          <a:lstStyle/>
          <a:p>
            <a:endParaRPr lang="en-AE"/>
          </a:p>
        </p:txBody>
      </p:sp>
      <p:cxnSp>
        <p:nvCxnSpPr>
          <p:cNvPr id="33" name="Straight Connector 32">
            <a:extLst>
              <a:ext uri="{FF2B5EF4-FFF2-40B4-BE49-F238E27FC236}">
                <a16:creationId xmlns:a16="http://schemas.microsoft.com/office/drawing/2014/main" id="{7D7B10A7-71EF-E76D-2997-44B1DEDF2313}"/>
              </a:ext>
            </a:extLst>
          </p:cNvPr>
          <p:cNvCxnSpPr>
            <a:cxnSpLocks/>
          </p:cNvCxnSpPr>
          <p:nvPr/>
        </p:nvCxnSpPr>
        <p:spPr>
          <a:xfrm>
            <a:off x="7570928" y="2798354"/>
            <a:ext cx="144302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2E7CED6-FF15-09F7-1C30-0CD586608048}"/>
              </a:ext>
            </a:extLst>
          </p:cNvPr>
          <p:cNvCxnSpPr>
            <a:cxnSpLocks/>
          </p:cNvCxnSpPr>
          <p:nvPr/>
        </p:nvCxnSpPr>
        <p:spPr>
          <a:xfrm>
            <a:off x="7580938" y="2122490"/>
            <a:ext cx="0" cy="675864"/>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61693FD2-CA70-C003-7797-E941AE4ADF76}"/>
              </a:ext>
            </a:extLst>
          </p:cNvPr>
          <p:cNvSpPr/>
          <p:nvPr/>
        </p:nvSpPr>
        <p:spPr>
          <a:xfrm>
            <a:off x="1819198" y="2013091"/>
            <a:ext cx="1084607" cy="300471"/>
          </a:xfrm>
          <a:prstGeom prst="rect">
            <a:avLst/>
          </a:prstGeom>
          <a:solidFill>
            <a:srgbClr val="C00000">
              <a:alpha val="1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51" name="Freeform: Shape 50">
            <a:extLst>
              <a:ext uri="{FF2B5EF4-FFF2-40B4-BE49-F238E27FC236}">
                <a16:creationId xmlns:a16="http://schemas.microsoft.com/office/drawing/2014/main" id="{D05F338C-A730-11F5-787D-2282DBD7CF1E}"/>
              </a:ext>
            </a:extLst>
          </p:cNvPr>
          <p:cNvSpPr/>
          <p:nvPr/>
        </p:nvSpPr>
        <p:spPr>
          <a:xfrm>
            <a:off x="1939158" y="2123932"/>
            <a:ext cx="90296" cy="86487"/>
          </a:xfrm>
          <a:custGeom>
            <a:avLst/>
            <a:gdLst>
              <a:gd name="connsiteX0" fmla="*/ 89178 w 90296"/>
              <a:gd name="connsiteY0" fmla="*/ 17901 h 86487"/>
              <a:gd name="connsiteX1" fmla="*/ 64223 w 90296"/>
              <a:gd name="connsiteY1" fmla="*/ -1245 h 86487"/>
              <a:gd name="connsiteX2" fmla="*/ 23265 w 90296"/>
              <a:gd name="connsiteY2" fmla="*/ -1245 h 86487"/>
              <a:gd name="connsiteX3" fmla="*/ 19550 w 90296"/>
              <a:gd name="connsiteY3" fmla="*/ 1232 h 86487"/>
              <a:gd name="connsiteX4" fmla="*/ 23075 w 90296"/>
              <a:gd name="connsiteY4" fmla="*/ 2756 h 86487"/>
              <a:gd name="connsiteX5" fmla="*/ 28599 w 90296"/>
              <a:gd name="connsiteY5" fmla="*/ 2947 h 86487"/>
              <a:gd name="connsiteX6" fmla="*/ 31267 w 90296"/>
              <a:gd name="connsiteY6" fmla="*/ 4947 h 86487"/>
              <a:gd name="connsiteX7" fmla="*/ 30885 w 90296"/>
              <a:gd name="connsiteY7" fmla="*/ 7328 h 86487"/>
              <a:gd name="connsiteX8" fmla="*/ 13931 w 90296"/>
              <a:gd name="connsiteY8" fmla="*/ 75337 h 86487"/>
              <a:gd name="connsiteX9" fmla="*/ 2406 w 90296"/>
              <a:gd name="connsiteY9" fmla="*/ 81337 h 86487"/>
              <a:gd name="connsiteX10" fmla="*/ -1119 w 90296"/>
              <a:gd name="connsiteY10" fmla="*/ 83719 h 86487"/>
              <a:gd name="connsiteX11" fmla="*/ 786 w 90296"/>
              <a:gd name="connsiteY11" fmla="*/ 85243 h 86487"/>
              <a:gd name="connsiteX12" fmla="*/ 16884 w 90296"/>
              <a:gd name="connsiteY12" fmla="*/ 84766 h 86487"/>
              <a:gd name="connsiteX13" fmla="*/ 24885 w 90296"/>
              <a:gd name="connsiteY13" fmla="*/ 84862 h 86487"/>
              <a:gd name="connsiteX14" fmla="*/ 33076 w 90296"/>
              <a:gd name="connsiteY14" fmla="*/ 85243 h 86487"/>
              <a:gd name="connsiteX15" fmla="*/ 35648 w 90296"/>
              <a:gd name="connsiteY15" fmla="*/ 82671 h 86487"/>
              <a:gd name="connsiteX16" fmla="*/ 32219 w 90296"/>
              <a:gd name="connsiteY16" fmla="*/ 81337 h 86487"/>
              <a:gd name="connsiteX17" fmla="*/ 23837 w 90296"/>
              <a:gd name="connsiteY17" fmla="*/ 78956 h 86487"/>
              <a:gd name="connsiteX18" fmla="*/ 24312 w 90296"/>
              <a:gd name="connsiteY18" fmla="*/ 76861 h 86487"/>
              <a:gd name="connsiteX19" fmla="*/ 32219 w 90296"/>
              <a:gd name="connsiteY19" fmla="*/ 45143 h 86487"/>
              <a:gd name="connsiteX20" fmla="*/ 53650 w 90296"/>
              <a:gd name="connsiteY20" fmla="*/ 45143 h 86487"/>
              <a:gd name="connsiteX21" fmla="*/ 89178 w 90296"/>
              <a:gd name="connsiteY21" fmla="*/ 17901 h 86487"/>
              <a:gd name="connsiteX22" fmla="*/ 77463 w 90296"/>
              <a:gd name="connsiteY22" fmla="*/ 14758 h 86487"/>
              <a:gd name="connsiteX23" fmla="*/ 70033 w 90296"/>
              <a:gd name="connsiteY23" fmla="*/ 35237 h 86487"/>
              <a:gd name="connsiteX24" fmla="*/ 50506 w 90296"/>
              <a:gd name="connsiteY24" fmla="*/ 41904 h 86487"/>
              <a:gd name="connsiteX25" fmla="*/ 32600 w 90296"/>
              <a:gd name="connsiteY25" fmla="*/ 41904 h 86487"/>
              <a:gd name="connsiteX26" fmla="*/ 41267 w 90296"/>
              <a:gd name="connsiteY26" fmla="*/ 7519 h 86487"/>
              <a:gd name="connsiteX27" fmla="*/ 48125 w 90296"/>
              <a:gd name="connsiteY27" fmla="*/ 2756 h 86487"/>
              <a:gd name="connsiteX28" fmla="*/ 60127 w 90296"/>
              <a:gd name="connsiteY28" fmla="*/ 2756 h 86487"/>
              <a:gd name="connsiteX29" fmla="*/ 77463 w 90296"/>
              <a:gd name="connsiteY29" fmla="*/ 14758 h 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296" h="86487">
                <a:moveTo>
                  <a:pt x="89178" y="17901"/>
                </a:moveTo>
                <a:cubicBezTo>
                  <a:pt x="89178" y="8091"/>
                  <a:pt x="80892" y="-1245"/>
                  <a:pt x="64223" y="-1245"/>
                </a:cubicBezTo>
                <a:lnTo>
                  <a:pt x="23265" y="-1245"/>
                </a:lnTo>
                <a:cubicBezTo>
                  <a:pt x="20884" y="-1245"/>
                  <a:pt x="19550" y="-1245"/>
                  <a:pt x="19550" y="1232"/>
                </a:cubicBezTo>
                <a:cubicBezTo>
                  <a:pt x="19550" y="2756"/>
                  <a:pt x="20599" y="2756"/>
                  <a:pt x="23075" y="2756"/>
                </a:cubicBezTo>
                <a:cubicBezTo>
                  <a:pt x="24789" y="2756"/>
                  <a:pt x="27170" y="2947"/>
                  <a:pt x="28599" y="2947"/>
                </a:cubicBezTo>
                <a:cubicBezTo>
                  <a:pt x="30599" y="3233"/>
                  <a:pt x="31267" y="3613"/>
                  <a:pt x="31267" y="4947"/>
                </a:cubicBezTo>
                <a:cubicBezTo>
                  <a:pt x="31267" y="5423"/>
                  <a:pt x="31267" y="5899"/>
                  <a:pt x="30885" y="7328"/>
                </a:cubicBezTo>
                <a:lnTo>
                  <a:pt x="13931" y="75337"/>
                </a:lnTo>
                <a:cubicBezTo>
                  <a:pt x="12692" y="80290"/>
                  <a:pt x="12406" y="81337"/>
                  <a:pt x="2406" y="81337"/>
                </a:cubicBezTo>
                <a:cubicBezTo>
                  <a:pt x="215" y="81337"/>
                  <a:pt x="-1119" y="81337"/>
                  <a:pt x="-1119" y="83719"/>
                </a:cubicBezTo>
                <a:cubicBezTo>
                  <a:pt x="-1119" y="85243"/>
                  <a:pt x="310" y="85243"/>
                  <a:pt x="786" y="85243"/>
                </a:cubicBezTo>
                <a:lnTo>
                  <a:pt x="16884" y="84766"/>
                </a:lnTo>
                <a:lnTo>
                  <a:pt x="24885" y="84862"/>
                </a:lnTo>
                <a:cubicBezTo>
                  <a:pt x="27743" y="84862"/>
                  <a:pt x="30599" y="85243"/>
                  <a:pt x="33076" y="85243"/>
                </a:cubicBezTo>
                <a:cubicBezTo>
                  <a:pt x="33933" y="85243"/>
                  <a:pt x="35648" y="85243"/>
                  <a:pt x="35648" y="82671"/>
                </a:cubicBezTo>
                <a:cubicBezTo>
                  <a:pt x="35648" y="81337"/>
                  <a:pt x="34600" y="81337"/>
                  <a:pt x="32219" y="81337"/>
                </a:cubicBezTo>
                <a:cubicBezTo>
                  <a:pt x="27456" y="81337"/>
                  <a:pt x="23837" y="81337"/>
                  <a:pt x="23837" y="78956"/>
                </a:cubicBezTo>
                <a:cubicBezTo>
                  <a:pt x="23837" y="78195"/>
                  <a:pt x="24123" y="77622"/>
                  <a:pt x="24312" y="76861"/>
                </a:cubicBezTo>
                <a:lnTo>
                  <a:pt x="32219" y="45143"/>
                </a:lnTo>
                <a:lnTo>
                  <a:pt x="53650" y="45143"/>
                </a:lnTo>
                <a:cubicBezTo>
                  <a:pt x="71653" y="45143"/>
                  <a:pt x="89178" y="32093"/>
                  <a:pt x="89178" y="17901"/>
                </a:cubicBezTo>
                <a:close/>
                <a:moveTo>
                  <a:pt x="77463" y="14758"/>
                </a:moveTo>
                <a:cubicBezTo>
                  <a:pt x="77463" y="19902"/>
                  <a:pt x="74891" y="30760"/>
                  <a:pt x="70033" y="35237"/>
                </a:cubicBezTo>
                <a:cubicBezTo>
                  <a:pt x="63557" y="40856"/>
                  <a:pt x="56031" y="41904"/>
                  <a:pt x="50506" y="41904"/>
                </a:cubicBezTo>
                <a:lnTo>
                  <a:pt x="32600" y="41904"/>
                </a:lnTo>
                <a:lnTo>
                  <a:pt x="41267" y="7519"/>
                </a:lnTo>
                <a:cubicBezTo>
                  <a:pt x="42315" y="3042"/>
                  <a:pt x="42601" y="2756"/>
                  <a:pt x="48125" y="2756"/>
                </a:cubicBezTo>
                <a:lnTo>
                  <a:pt x="60127" y="2756"/>
                </a:lnTo>
                <a:cubicBezTo>
                  <a:pt x="70700" y="2756"/>
                  <a:pt x="77463" y="6185"/>
                  <a:pt x="77463" y="14758"/>
                </a:cubicBezTo>
                <a:close/>
              </a:path>
            </a:pathLst>
          </a:custGeom>
          <a:solidFill>
            <a:srgbClr val="000000"/>
          </a:solidFill>
          <a:ln w="12700" cap="flat">
            <a:noFill/>
            <a:prstDash val="solid"/>
            <a:miter/>
          </a:ln>
        </p:spPr>
        <p:txBody>
          <a:bodyPr rtlCol="0" anchor="ctr"/>
          <a:lstStyle/>
          <a:p>
            <a:endParaRPr lang="en-AE"/>
          </a:p>
        </p:txBody>
      </p:sp>
      <p:sp>
        <p:nvSpPr>
          <p:cNvPr id="52" name="Freeform: Shape 51">
            <a:extLst>
              <a:ext uri="{FF2B5EF4-FFF2-40B4-BE49-F238E27FC236}">
                <a16:creationId xmlns:a16="http://schemas.microsoft.com/office/drawing/2014/main" id="{B6CAC2D0-8E6F-4BF6-746C-F128A9EE7EB6}"/>
              </a:ext>
            </a:extLst>
          </p:cNvPr>
          <p:cNvSpPr/>
          <p:nvPr/>
        </p:nvSpPr>
        <p:spPr>
          <a:xfrm>
            <a:off x="2019930" y="2170605"/>
            <a:ext cx="41053" cy="60578"/>
          </a:xfrm>
          <a:custGeom>
            <a:avLst/>
            <a:gdLst>
              <a:gd name="connsiteX0" fmla="*/ 39935 w 41053"/>
              <a:gd name="connsiteY0" fmla="*/ 29236 h 60578"/>
              <a:gd name="connsiteX1" fmla="*/ 34696 w 41053"/>
              <a:gd name="connsiteY1" fmla="*/ 6280 h 60578"/>
              <a:gd name="connsiteX2" fmla="*/ 19360 w 41053"/>
              <a:gd name="connsiteY2" fmla="*/ -1245 h 60578"/>
              <a:gd name="connsiteX3" fmla="*/ -1119 w 41053"/>
              <a:gd name="connsiteY3" fmla="*/ 29236 h 60578"/>
              <a:gd name="connsiteX4" fmla="*/ 19360 w 41053"/>
              <a:gd name="connsiteY4" fmla="*/ 59334 h 60578"/>
              <a:gd name="connsiteX5" fmla="*/ 39935 w 41053"/>
              <a:gd name="connsiteY5" fmla="*/ 29236 h 60578"/>
              <a:gd name="connsiteX6" fmla="*/ 31933 w 41053"/>
              <a:gd name="connsiteY6" fmla="*/ 27998 h 60578"/>
              <a:gd name="connsiteX7" fmla="*/ 30695 w 41053"/>
              <a:gd name="connsiteY7" fmla="*/ 46762 h 60578"/>
              <a:gd name="connsiteX8" fmla="*/ 19360 w 41053"/>
              <a:gd name="connsiteY8" fmla="*/ 56763 h 60578"/>
              <a:gd name="connsiteX9" fmla="*/ 8120 w 41053"/>
              <a:gd name="connsiteY9" fmla="*/ 47048 h 60578"/>
              <a:gd name="connsiteX10" fmla="*/ 6882 w 41053"/>
              <a:gd name="connsiteY10" fmla="*/ 27998 h 60578"/>
              <a:gd name="connsiteX11" fmla="*/ 8216 w 41053"/>
              <a:gd name="connsiteY11" fmla="*/ 9995 h 60578"/>
              <a:gd name="connsiteX12" fmla="*/ 19360 w 41053"/>
              <a:gd name="connsiteY12" fmla="*/ 1232 h 60578"/>
              <a:gd name="connsiteX13" fmla="*/ 30410 w 41053"/>
              <a:gd name="connsiteY13" fmla="*/ 9328 h 60578"/>
              <a:gd name="connsiteX14" fmla="*/ 31933 w 41053"/>
              <a:gd name="connsiteY14" fmla="*/ 27998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053" h="60578">
                <a:moveTo>
                  <a:pt x="39935" y="29236"/>
                </a:moveTo>
                <a:cubicBezTo>
                  <a:pt x="39935" y="19520"/>
                  <a:pt x="38791" y="12567"/>
                  <a:pt x="34696" y="6280"/>
                </a:cubicBezTo>
                <a:cubicBezTo>
                  <a:pt x="31933" y="2279"/>
                  <a:pt x="26504" y="-1245"/>
                  <a:pt x="19360" y="-1245"/>
                </a:cubicBezTo>
                <a:cubicBezTo>
                  <a:pt x="-1119" y="-1245"/>
                  <a:pt x="-1119" y="22854"/>
                  <a:pt x="-1119" y="29236"/>
                </a:cubicBezTo>
                <a:cubicBezTo>
                  <a:pt x="-1119" y="35617"/>
                  <a:pt x="-1119" y="59334"/>
                  <a:pt x="19360" y="59334"/>
                </a:cubicBezTo>
                <a:cubicBezTo>
                  <a:pt x="39935" y="59334"/>
                  <a:pt x="39935" y="35617"/>
                  <a:pt x="39935" y="29236"/>
                </a:cubicBezTo>
                <a:close/>
                <a:moveTo>
                  <a:pt x="31933" y="27998"/>
                </a:moveTo>
                <a:cubicBezTo>
                  <a:pt x="31933" y="34569"/>
                  <a:pt x="31933" y="41237"/>
                  <a:pt x="30695" y="46762"/>
                </a:cubicBezTo>
                <a:cubicBezTo>
                  <a:pt x="28885" y="54858"/>
                  <a:pt x="22980" y="56763"/>
                  <a:pt x="19360" y="56763"/>
                </a:cubicBezTo>
                <a:cubicBezTo>
                  <a:pt x="15360" y="56763"/>
                  <a:pt x="9835" y="54382"/>
                  <a:pt x="8120" y="47048"/>
                </a:cubicBezTo>
                <a:cubicBezTo>
                  <a:pt x="6882" y="41904"/>
                  <a:pt x="6882" y="34569"/>
                  <a:pt x="6882" y="27998"/>
                </a:cubicBezTo>
                <a:cubicBezTo>
                  <a:pt x="6882" y="21615"/>
                  <a:pt x="6882" y="14948"/>
                  <a:pt x="8216" y="9995"/>
                </a:cubicBezTo>
                <a:cubicBezTo>
                  <a:pt x="10216" y="3042"/>
                  <a:pt x="15836" y="1232"/>
                  <a:pt x="19360" y="1232"/>
                </a:cubicBezTo>
                <a:cubicBezTo>
                  <a:pt x="24123" y="1232"/>
                  <a:pt x="28790" y="4090"/>
                  <a:pt x="30410" y="9328"/>
                </a:cubicBezTo>
                <a:cubicBezTo>
                  <a:pt x="31742" y="14090"/>
                  <a:pt x="31933" y="20472"/>
                  <a:pt x="31933" y="27998"/>
                </a:cubicBezTo>
                <a:close/>
              </a:path>
            </a:pathLst>
          </a:custGeom>
          <a:solidFill>
            <a:srgbClr val="000000"/>
          </a:solidFill>
          <a:ln w="12700" cap="flat">
            <a:noFill/>
            <a:prstDash val="solid"/>
            <a:miter/>
          </a:ln>
        </p:spPr>
        <p:txBody>
          <a:bodyPr rtlCol="0" anchor="ctr"/>
          <a:lstStyle/>
          <a:p>
            <a:endParaRPr lang="en-AE"/>
          </a:p>
        </p:txBody>
      </p:sp>
      <p:sp>
        <p:nvSpPr>
          <p:cNvPr id="53" name="Freeform: Shape 52">
            <a:extLst>
              <a:ext uri="{FF2B5EF4-FFF2-40B4-BE49-F238E27FC236}">
                <a16:creationId xmlns:a16="http://schemas.microsoft.com/office/drawing/2014/main" id="{FF39ADC1-5AE9-02DA-6A40-DF1264867521}"/>
              </a:ext>
            </a:extLst>
          </p:cNvPr>
          <p:cNvSpPr/>
          <p:nvPr/>
        </p:nvSpPr>
        <p:spPr>
          <a:xfrm>
            <a:off x="2107370" y="2136601"/>
            <a:ext cx="84105" cy="84296"/>
          </a:xfrm>
          <a:custGeom>
            <a:avLst/>
            <a:gdLst>
              <a:gd name="connsiteX0" fmla="*/ 82987 w 84105"/>
              <a:gd name="connsiteY0" fmla="*/ 40855 h 84296"/>
              <a:gd name="connsiteX1" fmla="*/ 40981 w 84105"/>
              <a:gd name="connsiteY1" fmla="*/ -1245 h 84296"/>
              <a:gd name="connsiteX2" fmla="*/ -1119 w 84105"/>
              <a:gd name="connsiteY2" fmla="*/ 40855 h 84296"/>
              <a:gd name="connsiteX3" fmla="*/ 40886 w 84105"/>
              <a:gd name="connsiteY3" fmla="*/ 83051 h 84296"/>
              <a:gd name="connsiteX4" fmla="*/ 82987 w 84105"/>
              <a:gd name="connsiteY4" fmla="*/ 40855 h 84296"/>
              <a:gd name="connsiteX5" fmla="*/ 39363 w 84105"/>
              <a:gd name="connsiteY5" fmla="*/ 39236 h 84296"/>
              <a:gd name="connsiteX6" fmla="*/ 2024 w 84105"/>
              <a:gd name="connsiteY6" fmla="*/ 39236 h 84296"/>
              <a:gd name="connsiteX7" fmla="*/ 39363 w 84105"/>
              <a:gd name="connsiteY7" fmla="*/ 1993 h 84296"/>
              <a:gd name="connsiteX8" fmla="*/ 79844 w 84105"/>
              <a:gd name="connsiteY8" fmla="*/ 39236 h 84296"/>
              <a:gd name="connsiteX9" fmla="*/ 42506 w 84105"/>
              <a:gd name="connsiteY9" fmla="*/ 39236 h 84296"/>
              <a:gd name="connsiteX10" fmla="*/ 42506 w 84105"/>
              <a:gd name="connsiteY10" fmla="*/ 1993 h 84296"/>
              <a:gd name="connsiteX11" fmla="*/ 79844 w 84105"/>
              <a:gd name="connsiteY11" fmla="*/ 39236 h 84296"/>
              <a:gd name="connsiteX12" fmla="*/ 39363 w 84105"/>
              <a:gd name="connsiteY12" fmla="*/ 79813 h 84296"/>
              <a:gd name="connsiteX13" fmla="*/ 2024 w 84105"/>
              <a:gd name="connsiteY13" fmla="*/ 42475 h 84296"/>
              <a:gd name="connsiteX14" fmla="*/ 39363 w 84105"/>
              <a:gd name="connsiteY14" fmla="*/ 42475 h 84296"/>
              <a:gd name="connsiteX15" fmla="*/ 79844 w 84105"/>
              <a:gd name="connsiteY15" fmla="*/ 42475 h 84296"/>
              <a:gd name="connsiteX16" fmla="*/ 42506 w 84105"/>
              <a:gd name="connsiteY16" fmla="*/ 79813 h 84296"/>
              <a:gd name="connsiteX17" fmla="*/ 42506 w 84105"/>
              <a:gd name="connsiteY17" fmla="*/ 42475 h 8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05" h="84296">
                <a:moveTo>
                  <a:pt x="82987" y="40855"/>
                </a:moveTo>
                <a:cubicBezTo>
                  <a:pt x="82987" y="17424"/>
                  <a:pt x="63937" y="-1245"/>
                  <a:pt x="40981" y="-1245"/>
                </a:cubicBezTo>
                <a:cubicBezTo>
                  <a:pt x="17455" y="-1245"/>
                  <a:pt x="-1119" y="17901"/>
                  <a:pt x="-1119" y="40855"/>
                </a:cubicBezTo>
                <a:cubicBezTo>
                  <a:pt x="-1119" y="64383"/>
                  <a:pt x="17931" y="83051"/>
                  <a:pt x="40886" y="83051"/>
                </a:cubicBezTo>
                <a:cubicBezTo>
                  <a:pt x="64223" y="83051"/>
                  <a:pt x="82987" y="63906"/>
                  <a:pt x="82987" y="40855"/>
                </a:cubicBezTo>
                <a:close/>
                <a:moveTo>
                  <a:pt x="39363" y="39236"/>
                </a:moveTo>
                <a:lnTo>
                  <a:pt x="2024" y="39236"/>
                </a:lnTo>
                <a:cubicBezTo>
                  <a:pt x="3072" y="19805"/>
                  <a:pt x="17931" y="3136"/>
                  <a:pt x="39363" y="1993"/>
                </a:cubicBezTo>
                <a:close/>
                <a:moveTo>
                  <a:pt x="79844" y="39236"/>
                </a:moveTo>
                <a:lnTo>
                  <a:pt x="42506" y="39236"/>
                </a:lnTo>
                <a:lnTo>
                  <a:pt x="42506" y="1993"/>
                </a:lnTo>
                <a:cubicBezTo>
                  <a:pt x="63937" y="3136"/>
                  <a:pt x="78795" y="19805"/>
                  <a:pt x="79844" y="39236"/>
                </a:cubicBezTo>
                <a:close/>
                <a:moveTo>
                  <a:pt x="39363" y="79813"/>
                </a:moveTo>
                <a:cubicBezTo>
                  <a:pt x="18216" y="78670"/>
                  <a:pt x="3072" y="62286"/>
                  <a:pt x="2024" y="42475"/>
                </a:cubicBezTo>
                <a:lnTo>
                  <a:pt x="39363" y="42475"/>
                </a:lnTo>
                <a:close/>
                <a:moveTo>
                  <a:pt x="79844" y="42475"/>
                </a:moveTo>
                <a:cubicBezTo>
                  <a:pt x="78795" y="62286"/>
                  <a:pt x="63651" y="78670"/>
                  <a:pt x="42506" y="79813"/>
                </a:cubicBezTo>
                <a:lnTo>
                  <a:pt x="42506" y="42475"/>
                </a:lnTo>
                <a:close/>
              </a:path>
            </a:pathLst>
          </a:custGeom>
          <a:solidFill>
            <a:srgbClr val="000000"/>
          </a:solidFill>
          <a:ln w="12700" cap="flat">
            <a:noFill/>
            <a:prstDash val="solid"/>
            <a:miter/>
          </a:ln>
        </p:spPr>
        <p:txBody>
          <a:bodyPr rtlCol="0" anchor="ctr"/>
          <a:lstStyle/>
          <a:p>
            <a:endParaRPr lang="en-AE"/>
          </a:p>
        </p:txBody>
      </p:sp>
      <p:sp>
        <p:nvSpPr>
          <p:cNvPr id="55" name="Freeform: Shape 54">
            <a:extLst>
              <a:ext uri="{FF2B5EF4-FFF2-40B4-BE49-F238E27FC236}">
                <a16:creationId xmlns:a16="http://schemas.microsoft.com/office/drawing/2014/main" id="{AE73244F-0485-84FA-A46B-BA33F097B884}"/>
              </a:ext>
            </a:extLst>
          </p:cNvPr>
          <p:cNvSpPr/>
          <p:nvPr/>
        </p:nvSpPr>
        <p:spPr>
          <a:xfrm>
            <a:off x="2231861" y="2123932"/>
            <a:ext cx="90392" cy="86487"/>
          </a:xfrm>
          <a:custGeom>
            <a:avLst/>
            <a:gdLst>
              <a:gd name="connsiteX0" fmla="*/ 89274 w 90392"/>
              <a:gd name="connsiteY0" fmla="*/ 17901 h 86487"/>
              <a:gd name="connsiteX1" fmla="*/ 64223 w 90392"/>
              <a:gd name="connsiteY1" fmla="*/ -1245 h 86487"/>
              <a:gd name="connsiteX2" fmla="*/ 23266 w 90392"/>
              <a:gd name="connsiteY2" fmla="*/ -1245 h 86487"/>
              <a:gd name="connsiteX3" fmla="*/ 19551 w 90392"/>
              <a:gd name="connsiteY3" fmla="*/ 1232 h 86487"/>
              <a:gd name="connsiteX4" fmla="*/ 23171 w 90392"/>
              <a:gd name="connsiteY4" fmla="*/ 2756 h 86487"/>
              <a:gd name="connsiteX5" fmla="*/ 28695 w 90392"/>
              <a:gd name="connsiteY5" fmla="*/ 2947 h 86487"/>
              <a:gd name="connsiteX6" fmla="*/ 31362 w 90392"/>
              <a:gd name="connsiteY6" fmla="*/ 4947 h 86487"/>
              <a:gd name="connsiteX7" fmla="*/ 30885 w 90392"/>
              <a:gd name="connsiteY7" fmla="*/ 7328 h 86487"/>
              <a:gd name="connsiteX8" fmla="*/ 13931 w 90392"/>
              <a:gd name="connsiteY8" fmla="*/ 75337 h 86487"/>
              <a:gd name="connsiteX9" fmla="*/ 2501 w 90392"/>
              <a:gd name="connsiteY9" fmla="*/ 81337 h 86487"/>
              <a:gd name="connsiteX10" fmla="*/ -1119 w 90392"/>
              <a:gd name="connsiteY10" fmla="*/ 83719 h 86487"/>
              <a:gd name="connsiteX11" fmla="*/ 786 w 90392"/>
              <a:gd name="connsiteY11" fmla="*/ 85243 h 86487"/>
              <a:gd name="connsiteX12" fmla="*/ 16884 w 90392"/>
              <a:gd name="connsiteY12" fmla="*/ 84766 h 86487"/>
              <a:gd name="connsiteX13" fmla="*/ 24980 w 90392"/>
              <a:gd name="connsiteY13" fmla="*/ 84862 h 86487"/>
              <a:gd name="connsiteX14" fmla="*/ 33171 w 90392"/>
              <a:gd name="connsiteY14" fmla="*/ 85243 h 86487"/>
              <a:gd name="connsiteX15" fmla="*/ 35648 w 90392"/>
              <a:gd name="connsiteY15" fmla="*/ 82671 h 86487"/>
              <a:gd name="connsiteX16" fmla="*/ 32219 w 90392"/>
              <a:gd name="connsiteY16" fmla="*/ 81337 h 86487"/>
              <a:gd name="connsiteX17" fmla="*/ 23932 w 90392"/>
              <a:gd name="connsiteY17" fmla="*/ 78956 h 86487"/>
              <a:gd name="connsiteX18" fmla="*/ 24314 w 90392"/>
              <a:gd name="connsiteY18" fmla="*/ 76861 h 86487"/>
              <a:gd name="connsiteX19" fmla="*/ 32219 w 90392"/>
              <a:gd name="connsiteY19" fmla="*/ 45143 h 86487"/>
              <a:gd name="connsiteX20" fmla="*/ 53650 w 90392"/>
              <a:gd name="connsiteY20" fmla="*/ 45143 h 86487"/>
              <a:gd name="connsiteX21" fmla="*/ 89274 w 90392"/>
              <a:gd name="connsiteY21" fmla="*/ 17901 h 86487"/>
              <a:gd name="connsiteX22" fmla="*/ 77463 w 90392"/>
              <a:gd name="connsiteY22" fmla="*/ 14758 h 86487"/>
              <a:gd name="connsiteX23" fmla="*/ 70033 w 90392"/>
              <a:gd name="connsiteY23" fmla="*/ 35237 h 86487"/>
              <a:gd name="connsiteX24" fmla="*/ 50507 w 90392"/>
              <a:gd name="connsiteY24" fmla="*/ 41904 h 86487"/>
              <a:gd name="connsiteX25" fmla="*/ 32696 w 90392"/>
              <a:gd name="connsiteY25" fmla="*/ 41904 h 86487"/>
              <a:gd name="connsiteX26" fmla="*/ 41267 w 90392"/>
              <a:gd name="connsiteY26" fmla="*/ 7519 h 86487"/>
              <a:gd name="connsiteX27" fmla="*/ 48126 w 90392"/>
              <a:gd name="connsiteY27" fmla="*/ 2756 h 86487"/>
              <a:gd name="connsiteX28" fmla="*/ 60222 w 90392"/>
              <a:gd name="connsiteY28" fmla="*/ 2756 h 86487"/>
              <a:gd name="connsiteX29" fmla="*/ 77463 w 90392"/>
              <a:gd name="connsiteY29" fmla="*/ 14758 h 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92" h="86487">
                <a:moveTo>
                  <a:pt x="89274" y="17901"/>
                </a:moveTo>
                <a:cubicBezTo>
                  <a:pt x="89274" y="8091"/>
                  <a:pt x="80892" y="-1245"/>
                  <a:pt x="64223" y="-1245"/>
                </a:cubicBezTo>
                <a:lnTo>
                  <a:pt x="23266" y="-1245"/>
                </a:lnTo>
                <a:cubicBezTo>
                  <a:pt x="20885" y="-1245"/>
                  <a:pt x="19551" y="-1245"/>
                  <a:pt x="19551" y="1232"/>
                </a:cubicBezTo>
                <a:cubicBezTo>
                  <a:pt x="19551" y="2756"/>
                  <a:pt x="20599" y="2756"/>
                  <a:pt x="23171" y="2756"/>
                </a:cubicBezTo>
                <a:cubicBezTo>
                  <a:pt x="24789" y="2756"/>
                  <a:pt x="27170" y="2947"/>
                  <a:pt x="28695" y="2947"/>
                </a:cubicBezTo>
                <a:cubicBezTo>
                  <a:pt x="30599" y="3233"/>
                  <a:pt x="31362" y="3613"/>
                  <a:pt x="31362" y="4947"/>
                </a:cubicBezTo>
                <a:cubicBezTo>
                  <a:pt x="31362" y="5423"/>
                  <a:pt x="31362" y="5899"/>
                  <a:pt x="30885" y="7328"/>
                </a:cubicBezTo>
                <a:lnTo>
                  <a:pt x="13931" y="75337"/>
                </a:lnTo>
                <a:cubicBezTo>
                  <a:pt x="12692" y="80290"/>
                  <a:pt x="12407" y="81337"/>
                  <a:pt x="2501" y="81337"/>
                </a:cubicBezTo>
                <a:cubicBezTo>
                  <a:pt x="215" y="81337"/>
                  <a:pt x="-1119" y="81337"/>
                  <a:pt x="-1119" y="83719"/>
                </a:cubicBezTo>
                <a:cubicBezTo>
                  <a:pt x="-1119" y="85243"/>
                  <a:pt x="406" y="85243"/>
                  <a:pt x="786" y="85243"/>
                </a:cubicBezTo>
                <a:lnTo>
                  <a:pt x="16884" y="84766"/>
                </a:lnTo>
                <a:lnTo>
                  <a:pt x="24980" y="84862"/>
                </a:lnTo>
                <a:cubicBezTo>
                  <a:pt x="27743" y="84862"/>
                  <a:pt x="30599" y="85243"/>
                  <a:pt x="33171" y="85243"/>
                </a:cubicBezTo>
                <a:cubicBezTo>
                  <a:pt x="34028" y="85243"/>
                  <a:pt x="35648" y="85243"/>
                  <a:pt x="35648" y="82671"/>
                </a:cubicBezTo>
                <a:cubicBezTo>
                  <a:pt x="35648" y="81337"/>
                  <a:pt x="34600" y="81337"/>
                  <a:pt x="32219" y="81337"/>
                </a:cubicBezTo>
                <a:cubicBezTo>
                  <a:pt x="27456" y="81337"/>
                  <a:pt x="23932" y="81337"/>
                  <a:pt x="23932" y="78956"/>
                </a:cubicBezTo>
                <a:cubicBezTo>
                  <a:pt x="23932" y="78195"/>
                  <a:pt x="24218" y="77622"/>
                  <a:pt x="24314" y="76861"/>
                </a:cubicBezTo>
                <a:lnTo>
                  <a:pt x="32219" y="45143"/>
                </a:lnTo>
                <a:lnTo>
                  <a:pt x="53650" y="45143"/>
                </a:lnTo>
                <a:cubicBezTo>
                  <a:pt x="71653" y="45143"/>
                  <a:pt x="89274" y="32093"/>
                  <a:pt x="89274" y="17901"/>
                </a:cubicBezTo>
                <a:close/>
                <a:moveTo>
                  <a:pt x="77463" y="14758"/>
                </a:moveTo>
                <a:cubicBezTo>
                  <a:pt x="77463" y="19902"/>
                  <a:pt x="74986" y="30760"/>
                  <a:pt x="70033" y="35237"/>
                </a:cubicBezTo>
                <a:cubicBezTo>
                  <a:pt x="63652" y="40856"/>
                  <a:pt x="56031" y="41904"/>
                  <a:pt x="50507" y="41904"/>
                </a:cubicBezTo>
                <a:lnTo>
                  <a:pt x="32696" y="41904"/>
                </a:lnTo>
                <a:lnTo>
                  <a:pt x="41267" y="7519"/>
                </a:lnTo>
                <a:cubicBezTo>
                  <a:pt x="42316" y="3042"/>
                  <a:pt x="42696" y="2756"/>
                  <a:pt x="48126" y="2756"/>
                </a:cubicBezTo>
                <a:lnTo>
                  <a:pt x="60222" y="2756"/>
                </a:lnTo>
                <a:cubicBezTo>
                  <a:pt x="70796" y="2756"/>
                  <a:pt x="77463" y="6185"/>
                  <a:pt x="77463" y="14758"/>
                </a:cubicBezTo>
                <a:close/>
              </a:path>
            </a:pathLst>
          </a:custGeom>
          <a:solidFill>
            <a:srgbClr val="000000"/>
          </a:solidFill>
          <a:ln w="12700" cap="flat">
            <a:noFill/>
            <a:prstDash val="solid"/>
            <a:miter/>
          </a:ln>
        </p:spPr>
        <p:txBody>
          <a:bodyPr rtlCol="0" anchor="ctr"/>
          <a:lstStyle/>
          <a:p>
            <a:endParaRPr lang="en-AE"/>
          </a:p>
        </p:txBody>
      </p:sp>
      <p:sp>
        <p:nvSpPr>
          <p:cNvPr id="56" name="Freeform: Shape 55">
            <a:extLst>
              <a:ext uri="{FF2B5EF4-FFF2-40B4-BE49-F238E27FC236}">
                <a16:creationId xmlns:a16="http://schemas.microsoft.com/office/drawing/2014/main" id="{B01C09A9-A063-65E8-B773-81F7B8D83206}"/>
              </a:ext>
            </a:extLst>
          </p:cNvPr>
          <p:cNvSpPr/>
          <p:nvPr/>
        </p:nvSpPr>
        <p:spPr>
          <a:xfrm>
            <a:off x="2317776" y="2170605"/>
            <a:ext cx="32099" cy="58769"/>
          </a:xfrm>
          <a:custGeom>
            <a:avLst/>
            <a:gdLst>
              <a:gd name="connsiteX0" fmla="*/ 30981 w 32099"/>
              <a:gd name="connsiteY0" fmla="*/ 57525 h 58769"/>
              <a:gd name="connsiteX1" fmla="*/ 30981 w 32099"/>
              <a:gd name="connsiteY1" fmla="*/ 54382 h 58769"/>
              <a:gd name="connsiteX2" fmla="*/ 27743 w 32099"/>
              <a:gd name="connsiteY2" fmla="*/ 54382 h 58769"/>
              <a:gd name="connsiteX3" fmla="*/ 18788 w 32099"/>
              <a:gd name="connsiteY3" fmla="*/ 50190 h 58769"/>
              <a:gd name="connsiteX4" fmla="*/ 18788 w 32099"/>
              <a:gd name="connsiteY4" fmla="*/ 1232 h 58769"/>
              <a:gd name="connsiteX5" fmla="*/ 16121 w 32099"/>
              <a:gd name="connsiteY5" fmla="*/ -1245 h 58769"/>
              <a:gd name="connsiteX6" fmla="*/ -1119 w 32099"/>
              <a:gd name="connsiteY6" fmla="*/ 4376 h 58769"/>
              <a:gd name="connsiteX7" fmla="*/ -1119 w 32099"/>
              <a:gd name="connsiteY7" fmla="*/ 7519 h 58769"/>
              <a:gd name="connsiteX8" fmla="*/ 11645 w 32099"/>
              <a:gd name="connsiteY8" fmla="*/ 5137 h 58769"/>
              <a:gd name="connsiteX9" fmla="*/ 11645 w 32099"/>
              <a:gd name="connsiteY9" fmla="*/ 50190 h 58769"/>
              <a:gd name="connsiteX10" fmla="*/ 2881 w 32099"/>
              <a:gd name="connsiteY10" fmla="*/ 54382 h 58769"/>
              <a:gd name="connsiteX11" fmla="*/ -548 w 32099"/>
              <a:gd name="connsiteY11" fmla="*/ 54382 h 58769"/>
              <a:gd name="connsiteX12" fmla="*/ -548 w 32099"/>
              <a:gd name="connsiteY12" fmla="*/ 57525 h 58769"/>
              <a:gd name="connsiteX13" fmla="*/ 15264 w 32099"/>
              <a:gd name="connsiteY13" fmla="*/ 57239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099" h="58769">
                <a:moveTo>
                  <a:pt x="30981" y="57525"/>
                </a:moveTo>
                <a:lnTo>
                  <a:pt x="30981" y="54382"/>
                </a:lnTo>
                <a:lnTo>
                  <a:pt x="27743" y="54382"/>
                </a:lnTo>
                <a:cubicBezTo>
                  <a:pt x="18788" y="54382"/>
                  <a:pt x="18788" y="53144"/>
                  <a:pt x="18788" y="50190"/>
                </a:cubicBezTo>
                <a:lnTo>
                  <a:pt x="18788" y="1232"/>
                </a:lnTo>
                <a:cubicBezTo>
                  <a:pt x="18788" y="-1149"/>
                  <a:pt x="18598" y="-1245"/>
                  <a:pt x="16121" y="-1245"/>
                </a:cubicBezTo>
                <a:cubicBezTo>
                  <a:pt x="10502" y="4185"/>
                  <a:pt x="2406" y="4376"/>
                  <a:pt x="-1119" y="4376"/>
                </a:cubicBezTo>
                <a:lnTo>
                  <a:pt x="-1119" y="7519"/>
                </a:lnTo>
                <a:cubicBezTo>
                  <a:pt x="977" y="7519"/>
                  <a:pt x="6787" y="7519"/>
                  <a:pt x="11645" y="5137"/>
                </a:cubicBezTo>
                <a:lnTo>
                  <a:pt x="11645" y="50190"/>
                </a:lnTo>
                <a:cubicBezTo>
                  <a:pt x="11645" y="53144"/>
                  <a:pt x="11645" y="54382"/>
                  <a:pt x="2881" y="54382"/>
                </a:cubicBezTo>
                <a:lnTo>
                  <a:pt x="-548" y="54382"/>
                </a:lnTo>
                <a:lnTo>
                  <a:pt x="-548" y="57525"/>
                </a:lnTo>
                <a:lnTo>
                  <a:pt x="15264" y="57239"/>
                </a:lnTo>
                <a:close/>
              </a:path>
            </a:pathLst>
          </a:custGeom>
          <a:solidFill>
            <a:srgbClr val="000000"/>
          </a:solidFill>
          <a:ln w="12700" cap="flat">
            <a:noFill/>
            <a:prstDash val="solid"/>
            <a:miter/>
          </a:ln>
        </p:spPr>
        <p:txBody>
          <a:bodyPr rtlCol="0" anchor="ctr"/>
          <a:lstStyle/>
          <a:p>
            <a:endParaRPr lang="en-AE"/>
          </a:p>
        </p:txBody>
      </p:sp>
      <p:sp>
        <p:nvSpPr>
          <p:cNvPr id="57" name="Freeform: Shape 56">
            <a:extLst>
              <a:ext uri="{FF2B5EF4-FFF2-40B4-BE49-F238E27FC236}">
                <a16:creationId xmlns:a16="http://schemas.microsoft.com/office/drawing/2014/main" id="{C979888F-D96C-8C2A-7480-8ED22CFA115D}"/>
              </a:ext>
            </a:extLst>
          </p:cNvPr>
          <p:cNvSpPr/>
          <p:nvPr/>
        </p:nvSpPr>
        <p:spPr>
          <a:xfrm>
            <a:off x="2407312" y="2163938"/>
            <a:ext cx="84009" cy="29622"/>
          </a:xfrm>
          <a:custGeom>
            <a:avLst/>
            <a:gdLst>
              <a:gd name="connsiteX0" fmla="*/ 82891 w 84009"/>
              <a:gd name="connsiteY0" fmla="*/ 1327 h 29622"/>
              <a:gd name="connsiteX1" fmla="*/ 78796 w 84009"/>
              <a:gd name="connsiteY1" fmla="*/ -1245 h 29622"/>
              <a:gd name="connsiteX2" fmla="*/ 2977 w 84009"/>
              <a:gd name="connsiteY2" fmla="*/ -1245 h 29622"/>
              <a:gd name="connsiteX3" fmla="*/ -1119 w 84009"/>
              <a:gd name="connsiteY3" fmla="*/ 1327 h 29622"/>
              <a:gd name="connsiteX4" fmla="*/ 3167 w 84009"/>
              <a:gd name="connsiteY4" fmla="*/ 3804 h 29622"/>
              <a:gd name="connsiteX5" fmla="*/ 78606 w 84009"/>
              <a:gd name="connsiteY5" fmla="*/ 3804 h 29622"/>
              <a:gd name="connsiteX6" fmla="*/ 82891 w 84009"/>
              <a:gd name="connsiteY6" fmla="*/ 1327 h 29622"/>
              <a:gd name="connsiteX7" fmla="*/ 82891 w 84009"/>
              <a:gd name="connsiteY7" fmla="*/ 25806 h 29622"/>
              <a:gd name="connsiteX8" fmla="*/ 78606 w 84009"/>
              <a:gd name="connsiteY8" fmla="*/ 23329 h 29622"/>
              <a:gd name="connsiteX9" fmla="*/ 3167 w 84009"/>
              <a:gd name="connsiteY9" fmla="*/ 23329 h 29622"/>
              <a:gd name="connsiteX10" fmla="*/ -1119 w 84009"/>
              <a:gd name="connsiteY10" fmla="*/ 25806 h 29622"/>
              <a:gd name="connsiteX11" fmla="*/ 2977 w 84009"/>
              <a:gd name="connsiteY11" fmla="*/ 28378 h 29622"/>
              <a:gd name="connsiteX12" fmla="*/ 78796 w 84009"/>
              <a:gd name="connsiteY12" fmla="*/ 28378 h 29622"/>
              <a:gd name="connsiteX13" fmla="*/ 82891 w 84009"/>
              <a:gd name="connsiteY13" fmla="*/ 25806 h 2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009" h="29622">
                <a:moveTo>
                  <a:pt x="82891" y="1327"/>
                </a:moveTo>
                <a:cubicBezTo>
                  <a:pt x="82891" y="-1245"/>
                  <a:pt x="80510" y="-1245"/>
                  <a:pt x="78796" y="-1245"/>
                </a:cubicBezTo>
                <a:lnTo>
                  <a:pt x="2977" y="-1245"/>
                </a:lnTo>
                <a:cubicBezTo>
                  <a:pt x="1263" y="-1245"/>
                  <a:pt x="-1119" y="-1245"/>
                  <a:pt x="-1119" y="1327"/>
                </a:cubicBezTo>
                <a:cubicBezTo>
                  <a:pt x="-1119" y="3804"/>
                  <a:pt x="1263" y="3804"/>
                  <a:pt x="3167" y="3804"/>
                </a:cubicBezTo>
                <a:lnTo>
                  <a:pt x="78606" y="3804"/>
                </a:lnTo>
                <a:cubicBezTo>
                  <a:pt x="80510" y="3804"/>
                  <a:pt x="82891" y="3804"/>
                  <a:pt x="82891" y="1327"/>
                </a:cubicBezTo>
                <a:close/>
                <a:moveTo>
                  <a:pt x="82891" y="25806"/>
                </a:moveTo>
                <a:cubicBezTo>
                  <a:pt x="82891" y="23329"/>
                  <a:pt x="80510" y="23329"/>
                  <a:pt x="78606" y="23329"/>
                </a:cubicBezTo>
                <a:lnTo>
                  <a:pt x="3167" y="23329"/>
                </a:lnTo>
                <a:cubicBezTo>
                  <a:pt x="1263" y="23329"/>
                  <a:pt x="-1119" y="23329"/>
                  <a:pt x="-1119" y="25806"/>
                </a:cubicBezTo>
                <a:cubicBezTo>
                  <a:pt x="-1119" y="28378"/>
                  <a:pt x="1263" y="28378"/>
                  <a:pt x="2977" y="28378"/>
                </a:cubicBezTo>
                <a:lnTo>
                  <a:pt x="78796" y="28378"/>
                </a:lnTo>
                <a:cubicBezTo>
                  <a:pt x="80510" y="28378"/>
                  <a:pt x="82891" y="28378"/>
                  <a:pt x="82891" y="25806"/>
                </a:cubicBezTo>
                <a:close/>
              </a:path>
            </a:pathLst>
          </a:custGeom>
          <a:solidFill>
            <a:srgbClr val="000000"/>
          </a:solidFill>
          <a:ln w="12700" cap="flat">
            <a:noFill/>
            <a:prstDash val="solid"/>
            <a:miter/>
          </a:ln>
        </p:spPr>
        <p:txBody>
          <a:bodyPr rtlCol="0" anchor="ctr"/>
          <a:lstStyle/>
          <a:p>
            <a:endParaRPr lang="en-AE"/>
          </a:p>
        </p:txBody>
      </p:sp>
      <p:sp>
        <p:nvSpPr>
          <p:cNvPr id="59" name="Freeform: Shape 58">
            <a:extLst>
              <a:ext uri="{FF2B5EF4-FFF2-40B4-BE49-F238E27FC236}">
                <a16:creationId xmlns:a16="http://schemas.microsoft.com/office/drawing/2014/main" id="{23A42883-553E-4499-FF70-19112629587B}"/>
              </a:ext>
            </a:extLst>
          </p:cNvPr>
          <p:cNvSpPr/>
          <p:nvPr/>
        </p:nvSpPr>
        <p:spPr>
          <a:xfrm>
            <a:off x="2539328" y="2120314"/>
            <a:ext cx="51624" cy="91439"/>
          </a:xfrm>
          <a:custGeom>
            <a:avLst/>
            <a:gdLst>
              <a:gd name="connsiteX0" fmla="*/ 42030 w 51624"/>
              <a:gd name="connsiteY0" fmla="*/ 65715 h 91439"/>
              <a:gd name="connsiteX1" fmla="*/ 43839 w 51624"/>
              <a:gd name="connsiteY1" fmla="*/ 52952 h 91439"/>
              <a:gd name="connsiteX2" fmla="*/ 43553 w 51624"/>
              <a:gd name="connsiteY2" fmla="*/ 46951 h 91439"/>
              <a:gd name="connsiteX3" fmla="*/ 36123 w 51624"/>
              <a:gd name="connsiteY3" fmla="*/ 31711 h 91439"/>
              <a:gd name="connsiteX4" fmla="*/ 22599 w 51624"/>
              <a:gd name="connsiteY4" fmla="*/ 8756 h 91439"/>
              <a:gd name="connsiteX5" fmla="*/ 23170 w 51624"/>
              <a:gd name="connsiteY5" fmla="*/ 6470 h 91439"/>
              <a:gd name="connsiteX6" fmla="*/ 25837 w 51624"/>
              <a:gd name="connsiteY6" fmla="*/ 3707 h 91439"/>
              <a:gd name="connsiteX7" fmla="*/ 30028 w 51624"/>
              <a:gd name="connsiteY7" fmla="*/ 2946 h 91439"/>
              <a:gd name="connsiteX8" fmla="*/ 44030 w 51624"/>
              <a:gd name="connsiteY8" fmla="*/ 9232 h 91439"/>
              <a:gd name="connsiteX9" fmla="*/ 45364 w 51624"/>
              <a:gd name="connsiteY9" fmla="*/ 9517 h 91439"/>
              <a:gd name="connsiteX10" fmla="*/ 49935 w 51624"/>
              <a:gd name="connsiteY10" fmla="*/ 6661 h 91439"/>
              <a:gd name="connsiteX11" fmla="*/ 50506 w 51624"/>
              <a:gd name="connsiteY11" fmla="*/ 4470 h 91439"/>
              <a:gd name="connsiteX12" fmla="*/ 47840 w 51624"/>
              <a:gd name="connsiteY12" fmla="*/ 1136 h 91439"/>
              <a:gd name="connsiteX13" fmla="*/ 33457 w 51624"/>
              <a:gd name="connsiteY13" fmla="*/ -1245 h 91439"/>
              <a:gd name="connsiteX14" fmla="*/ 30124 w 51624"/>
              <a:gd name="connsiteY14" fmla="*/ -1055 h 91439"/>
              <a:gd name="connsiteX15" fmla="*/ 24694 w 51624"/>
              <a:gd name="connsiteY15" fmla="*/ 1041 h 91439"/>
              <a:gd name="connsiteX16" fmla="*/ 20788 w 51624"/>
              <a:gd name="connsiteY16" fmla="*/ 5327 h 91439"/>
              <a:gd name="connsiteX17" fmla="*/ 19170 w 51624"/>
              <a:gd name="connsiteY17" fmla="*/ 11709 h 91439"/>
              <a:gd name="connsiteX18" fmla="*/ 26884 w 51624"/>
              <a:gd name="connsiteY18" fmla="*/ 33616 h 91439"/>
              <a:gd name="connsiteX19" fmla="*/ 12311 w 51624"/>
              <a:gd name="connsiteY19" fmla="*/ 41236 h 91439"/>
              <a:gd name="connsiteX20" fmla="*/ -166 w 51624"/>
              <a:gd name="connsiteY20" fmla="*/ 61334 h 91439"/>
              <a:gd name="connsiteX21" fmla="*/ -1119 w 51624"/>
              <a:gd name="connsiteY21" fmla="*/ 69049 h 91439"/>
              <a:gd name="connsiteX22" fmla="*/ 2310 w 51624"/>
              <a:gd name="connsiteY22" fmla="*/ 81718 h 91439"/>
              <a:gd name="connsiteX23" fmla="*/ 18884 w 51624"/>
              <a:gd name="connsiteY23" fmla="*/ 90195 h 91439"/>
              <a:gd name="connsiteX24" fmla="*/ 42030 w 51624"/>
              <a:gd name="connsiteY24" fmla="*/ 65715 h 91439"/>
              <a:gd name="connsiteX25" fmla="*/ 33837 w 51624"/>
              <a:gd name="connsiteY25" fmla="*/ 68096 h 91439"/>
              <a:gd name="connsiteX26" fmla="*/ 18979 w 51624"/>
              <a:gd name="connsiteY26" fmla="*/ 87432 h 91439"/>
              <a:gd name="connsiteX27" fmla="*/ 8120 w 51624"/>
              <a:gd name="connsiteY27" fmla="*/ 80193 h 91439"/>
              <a:gd name="connsiteX28" fmla="*/ 6501 w 51624"/>
              <a:gd name="connsiteY28" fmla="*/ 72479 h 91439"/>
              <a:gd name="connsiteX29" fmla="*/ 8120 w 51624"/>
              <a:gd name="connsiteY29" fmla="*/ 61905 h 91439"/>
              <a:gd name="connsiteX30" fmla="*/ 17550 w 51624"/>
              <a:gd name="connsiteY30" fmla="*/ 43236 h 91439"/>
              <a:gd name="connsiteX31" fmla="*/ 28409 w 51624"/>
              <a:gd name="connsiteY31" fmla="*/ 36283 h 91439"/>
              <a:gd name="connsiteX32" fmla="*/ 28695 w 51624"/>
              <a:gd name="connsiteY32" fmla="*/ 36855 h 91439"/>
              <a:gd name="connsiteX33" fmla="*/ 34505 w 51624"/>
              <a:gd name="connsiteY33" fmla="*/ 51618 h 91439"/>
              <a:gd name="connsiteX34" fmla="*/ 35171 w 51624"/>
              <a:gd name="connsiteY34" fmla="*/ 58000 h 91439"/>
              <a:gd name="connsiteX35" fmla="*/ 33837 w 51624"/>
              <a:gd name="connsiteY35" fmla="*/ 68096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439">
                <a:moveTo>
                  <a:pt x="42030" y="65715"/>
                </a:moveTo>
                <a:cubicBezTo>
                  <a:pt x="43267" y="61429"/>
                  <a:pt x="43839" y="57142"/>
                  <a:pt x="43839" y="52952"/>
                </a:cubicBezTo>
                <a:cubicBezTo>
                  <a:pt x="43839" y="50857"/>
                  <a:pt x="43744" y="48951"/>
                  <a:pt x="43553" y="46951"/>
                </a:cubicBezTo>
                <a:cubicBezTo>
                  <a:pt x="42410" y="41236"/>
                  <a:pt x="39649" y="36092"/>
                  <a:pt x="36123" y="31711"/>
                </a:cubicBezTo>
                <a:cubicBezTo>
                  <a:pt x="30599" y="24377"/>
                  <a:pt x="22599" y="14375"/>
                  <a:pt x="22599" y="8756"/>
                </a:cubicBezTo>
                <a:cubicBezTo>
                  <a:pt x="22599" y="7994"/>
                  <a:pt x="22694" y="7231"/>
                  <a:pt x="23170" y="6470"/>
                </a:cubicBezTo>
                <a:cubicBezTo>
                  <a:pt x="23742" y="5518"/>
                  <a:pt x="24789" y="4279"/>
                  <a:pt x="25837" y="3707"/>
                </a:cubicBezTo>
                <a:cubicBezTo>
                  <a:pt x="27361" y="3136"/>
                  <a:pt x="28504" y="2946"/>
                  <a:pt x="30028" y="2946"/>
                </a:cubicBezTo>
                <a:cubicBezTo>
                  <a:pt x="35648" y="3232"/>
                  <a:pt x="39267" y="7231"/>
                  <a:pt x="44030" y="9232"/>
                </a:cubicBezTo>
                <a:cubicBezTo>
                  <a:pt x="44411" y="9328"/>
                  <a:pt x="45077" y="9517"/>
                  <a:pt x="45364" y="9517"/>
                </a:cubicBezTo>
                <a:cubicBezTo>
                  <a:pt x="47077" y="9517"/>
                  <a:pt x="49078" y="8280"/>
                  <a:pt x="49935" y="6661"/>
                </a:cubicBezTo>
                <a:cubicBezTo>
                  <a:pt x="50411" y="5899"/>
                  <a:pt x="50506" y="5136"/>
                  <a:pt x="50506" y="4470"/>
                </a:cubicBezTo>
                <a:cubicBezTo>
                  <a:pt x="50506" y="2755"/>
                  <a:pt x="49459" y="1421"/>
                  <a:pt x="47840" y="1136"/>
                </a:cubicBezTo>
                <a:cubicBezTo>
                  <a:pt x="43267" y="-8"/>
                  <a:pt x="37934" y="-1245"/>
                  <a:pt x="33457" y="-1245"/>
                </a:cubicBezTo>
                <a:cubicBezTo>
                  <a:pt x="32219" y="-1245"/>
                  <a:pt x="31076" y="-1055"/>
                  <a:pt x="30124" y="-1055"/>
                </a:cubicBezTo>
                <a:cubicBezTo>
                  <a:pt x="28409" y="-579"/>
                  <a:pt x="26409" y="-197"/>
                  <a:pt x="24694" y="1041"/>
                </a:cubicBezTo>
                <a:cubicBezTo>
                  <a:pt x="22980" y="2089"/>
                  <a:pt x="21646" y="3518"/>
                  <a:pt x="20788" y="5327"/>
                </a:cubicBezTo>
                <a:cubicBezTo>
                  <a:pt x="19550" y="7231"/>
                  <a:pt x="19170" y="9328"/>
                  <a:pt x="19170" y="11709"/>
                </a:cubicBezTo>
                <a:cubicBezTo>
                  <a:pt x="19170" y="18471"/>
                  <a:pt x="23170" y="26567"/>
                  <a:pt x="26884" y="33616"/>
                </a:cubicBezTo>
                <a:cubicBezTo>
                  <a:pt x="21646" y="34759"/>
                  <a:pt x="16598" y="37521"/>
                  <a:pt x="12311" y="41236"/>
                </a:cubicBezTo>
                <a:cubicBezTo>
                  <a:pt x="5930" y="46665"/>
                  <a:pt x="1549" y="53809"/>
                  <a:pt x="-166" y="61334"/>
                </a:cubicBezTo>
                <a:cubicBezTo>
                  <a:pt x="-928" y="64001"/>
                  <a:pt x="-1119" y="66478"/>
                  <a:pt x="-1119" y="69049"/>
                </a:cubicBezTo>
                <a:cubicBezTo>
                  <a:pt x="-1119" y="73622"/>
                  <a:pt x="-71" y="78003"/>
                  <a:pt x="2310" y="81718"/>
                </a:cubicBezTo>
                <a:cubicBezTo>
                  <a:pt x="5739" y="86861"/>
                  <a:pt x="11740" y="90195"/>
                  <a:pt x="18884" y="90195"/>
                </a:cubicBezTo>
                <a:cubicBezTo>
                  <a:pt x="30028" y="90195"/>
                  <a:pt x="39077" y="78289"/>
                  <a:pt x="42030" y="65715"/>
                </a:cubicBezTo>
                <a:close/>
                <a:moveTo>
                  <a:pt x="33837" y="68096"/>
                </a:moveTo>
                <a:cubicBezTo>
                  <a:pt x="31456" y="77336"/>
                  <a:pt x="26884" y="87432"/>
                  <a:pt x="18979" y="87432"/>
                </a:cubicBezTo>
                <a:cubicBezTo>
                  <a:pt x="13835" y="87432"/>
                  <a:pt x="9930" y="84480"/>
                  <a:pt x="8120" y="80193"/>
                </a:cubicBezTo>
                <a:cubicBezTo>
                  <a:pt x="7073" y="77907"/>
                  <a:pt x="6501" y="75240"/>
                  <a:pt x="6501" y="72479"/>
                </a:cubicBezTo>
                <a:cubicBezTo>
                  <a:pt x="6501" y="69049"/>
                  <a:pt x="7359" y="65430"/>
                  <a:pt x="8120" y="61905"/>
                </a:cubicBezTo>
                <a:cubicBezTo>
                  <a:pt x="9930" y="55333"/>
                  <a:pt x="12406" y="48666"/>
                  <a:pt x="17550" y="43236"/>
                </a:cubicBezTo>
                <a:cubicBezTo>
                  <a:pt x="20503" y="39998"/>
                  <a:pt x="24312" y="37426"/>
                  <a:pt x="28409" y="36283"/>
                </a:cubicBezTo>
                <a:lnTo>
                  <a:pt x="28695" y="36855"/>
                </a:lnTo>
                <a:cubicBezTo>
                  <a:pt x="31171" y="41522"/>
                  <a:pt x="33457" y="46285"/>
                  <a:pt x="34505" y="51618"/>
                </a:cubicBezTo>
                <a:cubicBezTo>
                  <a:pt x="35076" y="53713"/>
                  <a:pt x="35171" y="55810"/>
                  <a:pt x="35171" y="58000"/>
                </a:cubicBezTo>
                <a:cubicBezTo>
                  <a:pt x="35171" y="61239"/>
                  <a:pt x="34791" y="64667"/>
                  <a:pt x="33837" y="68096"/>
                </a:cubicBezTo>
                <a:close/>
              </a:path>
            </a:pathLst>
          </a:custGeom>
          <a:solidFill>
            <a:srgbClr val="C00000"/>
          </a:solidFill>
          <a:ln w="12700" cap="flat">
            <a:noFill/>
            <a:prstDash val="solid"/>
            <a:miter/>
          </a:ln>
        </p:spPr>
        <p:txBody>
          <a:bodyPr rtlCol="0" anchor="ctr"/>
          <a:lstStyle/>
          <a:p>
            <a:endParaRPr lang="en-AE">
              <a:solidFill>
                <a:srgbClr val="C00000"/>
              </a:solidFill>
            </a:endParaRPr>
          </a:p>
        </p:txBody>
      </p:sp>
      <p:grpSp>
        <p:nvGrpSpPr>
          <p:cNvPr id="50" name="Group 49">
            <a:extLst>
              <a:ext uri="{FF2B5EF4-FFF2-40B4-BE49-F238E27FC236}">
                <a16:creationId xmlns:a16="http://schemas.microsoft.com/office/drawing/2014/main" id="{A383EAE2-C633-FB67-1FF9-1E3EF78DFE4A}"/>
              </a:ext>
            </a:extLst>
          </p:cNvPr>
          <p:cNvGrpSpPr/>
          <p:nvPr/>
        </p:nvGrpSpPr>
        <p:grpSpPr>
          <a:xfrm>
            <a:off x="1819199" y="2366392"/>
            <a:ext cx="1120121" cy="300471"/>
            <a:chOff x="2422094" y="2892452"/>
            <a:chExt cx="1120121" cy="300471"/>
          </a:xfrm>
        </p:grpSpPr>
        <p:sp>
          <p:nvSpPr>
            <p:cNvPr id="49" name="Rectangle 48">
              <a:extLst>
                <a:ext uri="{FF2B5EF4-FFF2-40B4-BE49-F238E27FC236}">
                  <a16:creationId xmlns:a16="http://schemas.microsoft.com/office/drawing/2014/main" id="{CF7B34B0-3EAB-80D6-7CDE-9C96FBF91F20}"/>
                </a:ext>
              </a:extLst>
            </p:cNvPr>
            <p:cNvSpPr/>
            <p:nvPr/>
          </p:nvSpPr>
          <p:spPr>
            <a:xfrm>
              <a:off x="2422094" y="2892452"/>
              <a:ext cx="1084607" cy="30047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48" name="Group 47">
              <a:extLst>
                <a:ext uri="{FF2B5EF4-FFF2-40B4-BE49-F238E27FC236}">
                  <a16:creationId xmlns:a16="http://schemas.microsoft.com/office/drawing/2014/main" id="{022BB548-805B-B4ED-4699-89BE5DFF28D8}"/>
                </a:ext>
              </a:extLst>
            </p:cNvPr>
            <p:cNvGrpSpPr/>
            <p:nvPr/>
          </p:nvGrpSpPr>
          <p:grpSpPr>
            <a:xfrm>
              <a:off x="2535190" y="2965172"/>
              <a:ext cx="1007025" cy="181741"/>
              <a:chOff x="2535190" y="2965172"/>
              <a:chExt cx="1007025" cy="181741"/>
            </a:xfrm>
          </p:grpSpPr>
          <p:pic>
            <p:nvPicPr>
              <p:cNvPr id="45" name="Graphic 44">
                <a:extLst>
                  <a:ext uri="{FF2B5EF4-FFF2-40B4-BE49-F238E27FC236}">
                    <a16:creationId xmlns:a16="http://schemas.microsoft.com/office/drawing/2014/main" id="{6620AF82-1DCD-2B2E-9CC4-58DF20F5608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35190" y="3000620"/>
                <a:ext cx="552450" cy="104775"/>
              </a:xfrm>
              <a:prstGeom prst="rect">
                <a:avLst/>
              </a:prstGeom>
            </p:spPr>
          </p:pic>
          <p:sp>
            <p:nvSpPr>
              <p:cNvPr id="47" name="Rectangle 46">
                <a:extLst>
                  <a:ext uri="{FF2B5EF4-FFF2-40B4-BE49-F238E27FC236}">
                    <a16:creationId xmlns:a16="http://schemas.microsoft.com/office/drawing/2014/main" id="{D3B8F021-645C-679E-EC70-EAFAD0C6947B}"/>
                  </a:ext>
                </a:extLst>
              </p:cNvPr>
              <p:cNvSpPr/>
              <p:nvPr/>
            </p:nvSpPr>
            <p:spPr>
              <a:xfrm>
                <a:off x="2989765" y="2965172"/>
                <a:ext cx="552450" cy="181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CMU Serif" panose="02000603000000000000" pitchFamily="2" charset="0"/>
                    <a:ea typeface="CMU Serif" panose="02000603000000000000" pitchFamily="2" charset="0"/>
                    <a:cs typeface="CMU Serif" panose="02000603000000000000" pitchFamily="2" charset="0"/>
                  </a:rPr>
                  <a:t>rand</a:t>
                </a:r>
                <a:endParaRPr lang="en-AE" sz="105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p:txBody>
          </p:sp>
        </p:grpSp>
      </p:grpSp>
      <p:pic>
        <p:nvPicPr>
          <p:cNvPr id="54" name="Graphic 53">
            <a:extLst>
              <a:ext uri="{FF2B5EF4-FFF2-40B4-BE49-F238E27FC236}">
                <a16:creationId xmlns:a16="http://schemas.microsoft.com/office/drawing/2014/main" id="{DEE637AE-4503-E13C-F654-5F42661A6E6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667071" y="2187514"/>
            <a:ext cx="733425" cy="314325"/>
          </a:xfrm>
          <a:prstGeom prst="rect">
            <a:avLst/>
          </a:prstGeom>
        </p:spPr>
      </p:pic>
      <p:pic>
        <p:nvPicPr>
          <p:cNvPr id="58" name="Graphic 57">
            <a:extLst>
              <a:ext uri="{FF2B5EF4-FFF2-40B4-BE49-F238E27FC236}">
                <a16:creationId xmlns:a16="http://schemas.microsoft.com/office/drawing/2014/main" id="{79465F07-6819-4193-F6B8-CE53F07C0A2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695825" y="2377145"/>
            <a:ext cx="323850" cy="133350"/>
          </a:xfrm>
          <a:prstGeom prst="rect">
            <a:avLst/>
          </a:prstGeom>
        </p:spPr>
      </p:pic>
      <p:cxnSp>
        <p:nvCxnSpPr>
          <p:cNvPr id="60" name="Straight Arrow Connector 59">
            <a:extLst>
              <a:ext uri="{FF2B5EF4-FFF2-40B4-BE49-F238E27FC236}">
                <a16:creationId xmlns:a16="http://schemas.microsoft.com/office/drawing/2014/main" id="{26AF88DA-27AE-FCC7-50E8-ABA128817794}"/>
              </a:ext>
            </a:extLst>
          </p:cNvPr>
          <p:cNvCxnSpPr>
            <a:cxnSpLocks/>
          </p:cNvCxnSpPr>
          <p:nvPr/>
        </p:nvCxnSpPr>
        <p:spPr>
          <a:xfrm flipV="1">
            <a:off x="4573084" y="2325483"/>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2430ABD1-46CF-6B11-1E28-172E44DCCC41}"/>
              </a:ext>
            </a:extLst>
          </p:cNvPr>
          <p:cNvCxnSpPr>
            <a:cxnSpLocks/>
          </p:cNvCxnSpPr>
          <p:nvPr/>
        </p:nvCxnSpPr>
        <p:spPr>
          <a:xfrm flipV="1">
            <a:off x="6596132" y="2320700"/>
            <a:ext cx="835117" cy="478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2" name="Text Placeholder 5">
            <a:extLst>
              <a:ext uri="{FF2B5EF4-FFF2-40B4-BE49-F238E27FC236}">
                <a16:creationId xmlns:a16="http://schemas.microsoft.com/office/drawing/2014/main" id="{B0867069-282D-6AE7-FC44-52D767F2761D}"/>
              </a:ext>
            </a:extLst>
          </p:cNvPr>
          <p:cNvSpPr txBox="1">
            <a:spLocks/>
          </p:cNvSpPr>
          <p:nvPr/>
        </p:nvSpPr>
        <p:spPr>
          <a:xfrm>
            <a:off x="545398" y="3183096"/>
            <a:ext cx="5334701" cy="3131223"/>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endParaRPr lang="en-US" i="1" dirty="0">
              <a:latin typeface="Cambria Math" panose="02040503050406030204" pitchFamily="18" charset="0"/>
            </a:endParaRPr>
          </a:p>
          <a:p>
            <a:pPr>
              <a:spcBef>
                <a:spcPts val="0"/>
              </a:spcBef>
            </a:pPr>
            <a:endParaRPr lang="en-US" b="1" dirty="0"/>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endParaRPr lang="en-US" b="0" dirty="0"/>
          </a:p>
          <a:p>
            <a:endParaRPr lang="en-US" dirty="0"/>
          </a:p>
        </p:txBody>
      </p:sp>
      <p:sp>
        <p:nvSpPr>
          <p:cNvPr id="6" name="Rectangle 5">
            <a:extLst>
              <a:ext uri="{FF2B5EF4-FFF2-40B4-BE49-F238E27FC236}">
                <a16:creationId xmlns:a16="http://schemas.microsoft.com/office/drawing/2014/main" id="{42EFE76D-9697-64F3-A6CF-850333D04374}"/>
              </a:ext>
            </a:extLst>
          </p:cNvPr>
          <p:cNvSpPr/>
          <p:nvPr/>
        </p:nvSpPr>
        <p:spPr>
          <a:xfrm>
            <a:off x="8902597" y="401778"/>
            <a:ext cx="2275959" cy="85151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en-US" sz="1100" b="0" i="0" u="none" strike="noStrike" kern="1200" cap="none" spc="0" normalizeH="0" baseline="0" noProof="0" dirty="0">
                <a:ln>
                  <a:noFill/>
                </a:ln>
                <a:solidFill>
                  <a:srgbClr val="2C499F"/>
                </a:solidFill>
                <a:effectLst/>
                <a:uLnTx/>
                <a:uFillTx/>
                <a:latin typeface="Arial" panose="020B0604020202020204" pitchFamily="34" charset="0"/>
                <a:ea typeface="+mn-ea"/>
                <a:cs typeface="+mn-cs"/>
                <a:hlinkClick r:id="rId11">
                  <a:extLst>
                    <a:ext uri="{A12FA001-AC4F-418D-AE19-62706E023703}">
                      <ahyp:hlinkClr xmlns:ahyp="http://schemas.microsoft.com/office/drawing/2018/hyperlinkcolor" val="tx"/>
                    </a:ext>
                  </a:extLst>
                </a:hlinkClick>
              </a:rPr>
              <a:t>David.Gerault@tii.ae</a:t>
            </a:r>
            <a:r>
              <a:rPr kumimoji="0" lang="en-US" sz="1100" b="0" i="0" u="none" strike="noStrike" kern="1200" cap="none" spc="0" normalizeH="0" baseline="0" noProof="0" dirty="0">
                <a:ln>
                  <a:noFill/>
                </a:ln>
                <a:solidFill>
                  <a:srgbClr val="2C499F"/>
                </a:solidFill>
                <a:effectLst/>
                <a:uLnTx/>
                <a:uFillTx/>
                <a:latin typeface="Arial" panose="020B0604020202020204" pitchFamily="34" charset="0"/>
                <a:ea typeface="+mn-ea"/>
                <a:cs typeface="+mn-cs"/>
              </a:rPr>
              <a:t> </a:t>
            </a:r>
            <a:endParaRPr lang="en-AE" dirty="0">
              <a:solidFill>
                <a:srgbClr val="2C499F"/>
              </a:solidFill>
              <a:latin typeface="CMU Sans Serif" panose="02000603000000000000" pitchFamily="2" charset="0"/>
              <a:ea typeface="CMU Sans Serif" panose="02000603000000000000" pitchFamily="2" charset="0"/>
              <a:cs typeface="CMU Sans Serif" panose="02000603000000000000" pitchFamily="2" charset="0"/>
            </a:endParaRPr>
          </a:p>
        </p:txBody>
      </p:sp>
      <p:pic>
        <p:nvPicPr>
          <p:cNvPr id="8" name="Picture 2" descr="Dr. David Gerault | Technology Innovation Institute">
            <a:extLst>
              <a:ext uri="{FF2B5EF4-FFF2-40B4-BE49-F238E27FC236}">
                <a16:creationId xmlns:a16="http://schemas.microsoft.com/office/drawing/2014/main" id="{795852D6-D83E-5264-AEF7-68515FBF227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0486475" y="544881"/>
            <a:ext cx="565303" cy="565303"/>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0F379A27-B864-5EA9-FDE7-82FF853B61EA}"/>
              </a:ext>
            </a:extLst>
          </p:cNvPr>
          <p:cNvSpPr txBox="1"/>
          <p:nvPr/>
        </p:nvSpPr>
        <p:spPr>
          <a:xfrm>
            <a:off x="509926" y="3392488"/>
            <a:ext cx="5364161" cy="430887"/>
          </a:xfrm>
          <a:prstGeom prst="rect">
            <a:avLst/>
          </a:prstGeom>
          <a:solidFill>
            <a:srgbClr val="F2F2F2">
              <a:alpha val="69020"/>
            </a:srgbClr>
          </a:solidFill>
        </p:spPr>
        <p:txBody>
          <a:bodyPr wrap="square">
            <a:spAutoFit/>
          </a:bodyPr>
          <a:lstStyle/>
          <a:p>
            <a:r>
              <a:rPr lang="en-US" sz="1100" b="0" i="0" dirty="0">
                <a:solidFill>
                  <a:schemeClr val="tx1">
                    <a:lumMod val="65000"/>
                    <a:lumOff val="35000"/>
                  </a:schemeClr>
                </a:solidFill>
                <a:effectLst/>
                <a:latin typeface="Arial" panose="020B0604020202020204" pitchFamily="34" charset="0"/>
              </a:rPr>
              <a:t>[</a:t>
            </a:r>
            <a:r>
              <a:rPr lang="en-US" sz="1100" b="0" i="0" dirty="0">
                <a:solidFill>
                  <a:srgbClr val="2C4A9F"/>
                </a:solidFill>
                <a:effectLst/>
                <a:latin typeface="Arial" panose="020B0604020202020204" pitchFamily="34" charset="0"/>
              </a:rPr>
              <a:t>BGPT21</a:t>
            </a:r>
            <a:r>
              <a:rPr lang="en-US" sz="1100" b="0" i="0" dirty="0">
                <a:solidFill>
                  <a:schemeClr val="tx1">
                    <a:lumMod val="65000"/>
                    <a:lumOff val="35000"/>
                  </a:schemeClr>
                </a:solidFill>
                <a:effectLst/>
                <a:latin typeface="Arial" panose="020B0604020202020204" pitchFamily="34" charset="0"/>
              </a:rPr>
              <a:t>] Adrien </a:t>
            </a:r>
            <a:r>
              <a:rPr lang="en-US" sz="1100" b="0" i="0" dirty="0" err="1">
                <a:solidFill>
                  <a:schemeClr val="tx1">
                    <a:lumMod val="65000"/>
                    <a:lumOff val="35000"/>
                  </a:schemeClr>
                </a:solidFill>
                <a:effectLst/>
                <a:latin typeface="Arial" panose="020B0604020202020204" pitchFamily="34" charset="0"/>
              </a:rPr>
              <a:t>Benamira</a:t>
            </a:r>
            <a:r>
              <a:rPr lang="en-US" sz="1100" b="0" i="0" dirty="0">
                <a:solidFill>
                  <a:schemeClr val="tx1">
                    <a:lumMod val="65000"/>
                    <a:lumOff val="35000"/>
                  </a:schemeClr>
                </a:solidFill>
                <a:effectLst/>
                <a:latin typeface="Arial" panose="020B0604020202020204" pitchFamily="34" charset="0"/>
              </a:rPr>
              <a:t>, </a:t>
            </a:r>
            <a:r>
              <a:rPr lang="en-US" sz="1100" b="0" i="0" u="sng" dirty="0">
                <a:solidFill>
                  <a:schemeClr val="tx1">
                    <a:lumMod val="65000"/>
                    <a:lumOff val="35000"/>
                  </a:schemeClr>
                </a:solidFill>
                <a:effectLst/>
                <a:latin typeface="Arial" panose="020B0604020202020204" pitchFamily="34" charset="0"/>
              </a:rPr>
              <a:t>David </a:t>
            </a:r>
            <a:r>
              <a:rPr lang="en-US" sz="1100" b="0" i="0" u="sng" dirty="0" err="1">
                <a:solidFill>
                  <a:schemeClr val="tx1">
                    <a:lumMod val="65000"/>
                    <a:lumOff val="35000"/>
                  </a:schemeClr>
                </a:solidFill>
                <a:effectLst/>
                <a:latin typeface="Arial" panose="020B0604020202020204" pitchFamily="34" charset="0"/>
              </a:rPr>
              <a:t>Gérault</a:t>
            </a:r>
            <a:r>
              <a:rPr lang="en-US" sz="1100" b="0" i="0" dirty="0">
                <a:solidFill>
                  <a:schemeClr val="tx1">
                    <a:lumMod val="65000"/>
                    <a:lumOff val="35000"/>
                  </a:schemeClr>
                </a:solidFill>
                <a:effectLst/>
                <a:latin typeface="Arial" panose="020B0604020202020204" pitchFamily="34" charset="0"/>
              </a:rPr>
              <a:t>, Thomas </a:t>
            </a:r>
            <a:r>
              <a:rPr lang="en-US" sz="1100" b="0" i="0" dirty="0" err="1">
                <a:solidFill>
                  <a:schemeClr val="tx1">
                    <a:lumMod val="65000"/>
                    <a:lumOff val="35000"/>
                  </a:schemeClr>
                </a:solidFill>
                <a:effectLst/>
                <a:latin typeface="Arial" panose="020B0604020202020204" pitchFamily="34" charset="0"/>
              </a:rPr>
              <a:t>Peyrin</a:t>
            </a:r>
            <a:r>
              <a:rPr lang="en-US" sz="1100" b="0" i="0" dirty="0">
                <a:solidFill>
                  <a:schemeClr val="tx1">
                    <a:lumMod val="65000"/>
                    <a:lumOff val="35000"/>
                  </a:schemeClr>
                </a:solidFill>
                <a:effectLst/>
                <a:latin typeface="Arial" panose="020B0604020202020204" pitchFamily="34" charset="0"/>
              </a:rPr>
              <a:t>, and Quan </a:t>
            </a:r>
            <a:r>
              <a:rPr lang="en-US" sz="1100" b="0" i="0" dirty="0" err="1">
                <a:solidFill>
                  <a:schemeClr val="tx1">
                    <a:lumMod val="65000"/>
                    <a:lumOff val="35000"/>
                  </a:schemeClr>
                </a:solidFill>
                <a:effectLst/>
                <a:latin typeface="Arial" panose="020B0604020202020204" pitchFamily="34" charset="0"/>
              </a:rPr>
              <a:t>Quan</a:t>
            </a:r>
            <a:r>
              <a:rPr lang="en-US" sz="1100" b="0" i="0" dirty="0">
                <a:solidFill>
                  <a:schemeClr val="tx1">
                    <a:lumMod val="65000"/>
                    <a:lumOff val="35000"/>
                  </a:schemeClr>
                </a:solidFill>
                <a:effectLst/>
                <a:latin typeface="Arial" panose="020B0604020202020204" pitchFamily="34" charset="0"/>
              </a:rPr>
              <a:t> Tan. </a:t>
            </a:r>
            <a:r>
              <a:rPr lang="en-US" sz="1100" b="0" i="1" dirty="0">
                <a:solidFill>
                  <a:schemeClr val="tx1">
                    <a:lumMod val="65000"/>
                    <a:lumOff val="35000"/>
                  </a:schemeClr>
                </a:solidFill>
                <a:effectLst/>
                <a:latin typeface="Arial" panose="020B0604020202020204" pitchFamily="34" charset="0"/>
              </a:rPr>
              <a:t>A Deeper </a:t>
            </a:r>
            <a:r>
              <a:rPr lang="en-US" sz="1100" i="1" dirty="0">
                <a:solidFill>
                  <a:schemeClr val="tx1">
                    <a:lumMod val="65000"/>
                    <a:lumOff val="35000"/>
                  </a:schemeClr>
                </a:solidFill>
                <a:latin typeface="Arial" panose="020B0604020202020204" pitchFamily="34" charset="0"/>
              </a:rPr>
              <a:t>L</a:t>
            </a:r>
            <a:r>
              <a:rPr lang="en-US" sz="1100" b="0" i="1" dirty="0">
                <a:solidFill>
                  <a:schemeClr val="tx1">
                    <a:lumMod val="65000"/>
                    <a:lumOff val="35000"/>
                  </a:schemeClr>
                </a:solidFill>
                <a:effectLst/>
                <a:latin typeface="Arial" panose="020B0604020202020204" pitchFamily="34" charset="0"/>
              </a:rPr>
              <a:t>ook at Machine </a:t>
            </a:r>
            <a:r>
              <a:rPr lang="en-US" sz="1100" i="1" dirty="0">
                <a:solidFill>
                  <a:schemeClr val="tx1">
                    <a:lumMod val="65000"/>
                    <a:lumOff val="35000"/>
                  </a:schemeClr>
                </a:solidFill>
                <a:latin typeface="Arial" panose="020B0604020202020204" pitchFamily="34" charset="0"/>
              </a:rPr>
              <a:t>L</a:t>
            </a:r>
            <a:r>
              <a:rPr lang="en-US" sz="1100" b="0" i="1" dirty="0">
                <a:solidFill>
                  <a:schemeClr val="tx1">
                    <a:lumMod val="65000"/>
                    <a:lumOff val="35000"/>
                  </a:schemeClr>
                </a:solidFill>
                <a:effectLst/>
                <a:latin typeface="Arial" panose="020B0604020202020204" pitchFamily="34" charset="0"/>
              </a:rPr>
              <a:t>earning-</a:t>
            </a:r>
            <a:r>
              <a:rPr lang="en-US" sz="1100" i="1" dirty="0">
                <a:solidFill>
                  <a:schemeClr val="tx1">
                    <a:lumMod val="65000"/>
                    <a:lumOff val="35000"/>
                  </a:schemeClr>
                </a:solidFill>
                <a:latin typeface="Arial" panose="020B0604020202020204" pitchFamily="34" charset="0"/>
              </a:rPr>
              <a:t>Ba</a:t>
            </a:r>
            <a:r>
              <a:rPr lang="en-US" sz="1100" b="0" i="1" dirty="0">
                <a:solidFill>
                  <a:schemeClr val="tx1">
                    <a:lumMod val="65000"/>
                    <a:lumOff val="35000"/>
                  </a:schemeClr>
                </a:solidFill>
                <a:effectLst/>
                <a:latin typeface="Arial" panose="020B0604020202020204" pitchFamily="34" charset="0"/>
              </a:rPr>
              <a:t>sed </a:t>
            </a:r>
            <a:r>
              <a:rPr lang="en-US" sz="1100" i="1" dirty="0">
                <a:solidFill>
                  <a:schemeClr val="tx1">
                    <a:lumMod val="65000"/>
                    <a:lumOff val="35000"/>
                  </a:schemeClr>
                </a:solidFill>
                <a:latin typeface="Arial" panose="020B0604020202020204" pitchFamily="34" charset="0"/>
              </a:rPr>
              <a:t>C</a:t>
            </a:r>
            <a:r>
              <a:rPr lang="en-US" sz="1100" b="0" i="1" dirty="0">
                <a:solidFill>
                  <a:schemeClr val="tx1">
                    <a:lumMod val="65000"/>
                    <a:lumOff val="35000"/>
                  </a:schemeClr>
                </a:solidFill>
                <a:effectLst/>
                <a:latin typeface="Arial" panose="020B0604020202020204" pitchFamily="34" charset="0"/>
              </a:rPr>
              <a:t>ryptanalysis </a:t>
            </a:r>
            <a:r>
              <a:rPr lang="en-US" sz="1100" b="0" i="0" dirty="0">
                <a:solidFill>
                  <a:schemeClr val="tx1">
                    <a:lumMod val="65000"/>
                    <a:lumOff val="35000"/>
                  </a:schemeClr>
                </a:solidFill>
                <a:effectLst/>
                <a:latin typeface="Arial" panose="020B0604020202020204" pitchFamily="34" charset="0"/>
              </a:rPr>
              <a:t>EUROCRYPT 2021</a:t>
            </a:r>
          </a:p>
        </p:txBody>
      </p:sp>
      <mc:AlternateContent xmlns:mc="http://schemas.openxmlformats.org/markup-compatibility/2006" xmlns:a14="http://schemas.microsoft.com/office/drawing/2010/main">
        <mc:Choice Requires="a14">
          <p:sp>
            <p:nvSpPr>
              <p:cNvPr id="11" name="Text Placeholder 5">
                <a:extLst>
                  <a:ext uri="{FF2B5EF4-FFF2-40B4-BE49-F238E27FC236}">
                    <a16:creationId xmlns:a16="http://schemas.microsoft.com/office/drawing/2014/main" id="{8C05BE5F-3301-5890-B69A-1576F03119F7}"/>
                  </a:ext>
                </a:extLst>
              </p:cNvPr>
              <p:cNvSpPr txBox="1">
                <a:spLocks/>
              </p:cNvSpPr>
              <p:nvPr/>
            </p:nvSpPr>
            <p:spPr>
              <a:xfrm>
                <a:off x="539386" y="3960619"/>
                <a:ext cx="5334701" cy="2394201"/>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r>
                  <a:rPr lang="en-US" dirty="0"/>
                  <a:t>[</a:t>
                </a:r>
                <a:r>
                  <a:rPr lang="en-US" dirty="0">
                    <a:solidFill>
                      <a:srgbClr val="2C4A9F"/>
                    </a:solidFill>
                  </a:rPr>
                  <a:t>BGPT21</a:t>
                </a:r>
                <a:r>
                  <a:rPr lang="en-US" dirty="0"/>
                  <a:t>] What makes </a:t>
                </a:r>
                <a14:m>
                  <m:oMath xmlns:m="http://schemas.openxmlformats.org/officeDocument/2006/math">
                    <m:r>
                      <a:rPr lang="en-US" b="1" i="1" smtClean="0">
                        <a:solidFill>
                          <a:srgbClr val="C00000"/>
                        </a:solidFill>
                        <a:latin typeface="Cambria Math" panose="02040503050406030204" pitchFamily="18" charset="0"/>
                      </a:rPr>
                      <m:t>𝜹</m:t>
                    </m:r>
                  </m:oMath>
                </a14:m>
                <a:r>
                  <a:rPr lang="en-US" dirty="0"/>
                  <a:t> a good input difference? </a:t>
                </a:r>
              </a:p>
              <a:p>
                <a:pPr marL="285750" indent="-285750">
                  <a:spcBef>
                    <a:spcPts val="0"/>
                  </a:spcBef>
                  <a:buFont typeface="Arial" panose="020B0604020202020204" pitchFamily="34" charset="0"/>
                  <a:buChar char="•"/>
                </a:pPr>
                <a:r>
                  <a:rPr lang="en-US" dirty="0"/>
                  <a:t>Explainability </a:t>
                </a:r>
              </a:p>
              <a:p>
                <a:pPr marL="742950" lvl="1" indent="-285750">
                  <a:spcBef>
                    <a:spcPts val="0"/>
                  </a:spcBef>
                  <a:buFont typeface="Arial" panose="020B0604020202020204" pitchFamily="34" charset="0"/>
                  <a:buChar char="•"/>
                </a:pPr>
                <a:r>
                  <a:rPr lang="en-US" sz="1200" b="0" dirty="0">
                    <a:solidFill>
                      <a:schemeClr val="accent1"/>
                    </a:solidFill>
                  </a:rPr>
                  <a:t>What is the neural distinguisher learning? </a:t>
                </a:r>
              </a:p>
              <a:p>
                <a:pPr marL="742950" lvl="1" indent="-285750">
                  <a:spcBef>
                    <a:spcPts val="0"/>
                  </a:spcBef>
                  <a:buFont typeface="Arial" panose="020B0604020202020204" pitchFamily="34" charset="0"/>
                  <a:buChar char="•"/>
                </a:pPr>
                <a:r>
                  <a:rPr lang="en-US" sz="1200" b="0" dirty="0">
                    <a:solidFill>
                      <a:schemeClr val="accent1"/>
                    </a:solidFill>
                  </a:rPr>
                  <a:t>The input difference to the </a:t>
                </a:r>
                <a:r>
                  <a:rPr lang="en-US" sz="1200" b="0" dirty="0">
                    <a:solidFill>
                      <a:srgbClr val="6400FF"/>
                    </a:solidFill>
                  </a:rPr>
                  <a:t>best differential characteristic </a:t>
                </a:r>
                <a:r>
                  <a:rPr lang="en-US" sz="1200" b="0" dirty="0">
                    <a:solidFill>
                      <a:schemeClr val="accent1"/>
                    </a:solidFill>
                  </a:rPr>
                  <a:t>is, at least for SPECK, </a:t>
                </a:r>
                <a:r>
                  <a:rPr lang="en-US" sz="1200" b="0" dirty="0">
                    <a:solidFill>
                      <a:srgbClr val="6400FF"/>
                    </a:solidFill>
                  </a:rPr>
                  <a:t>not</a:t>
                </a:r>
                <a:r>
                  <a:rPr lang="en-US" sz="1200" b="0" dirty="0">
                    <a:solidFill>
                      <a:schemeClr val="accent1"/>
                    </a:solidFill>
                  </a:rPr>
                  <a:t> a good choice for neural distinguishers.</a:t>
                </a:r>
              </a:p>
              <a:p>
                <a:pPr marL="742950" lvl="1" indent="-285750">
                  <a:spcBef>
                    <a:spcPts val="0"/>
                  </a:spcBef>
                  <a:buFont typeface="Arial" panose="020B0604020202020204" pitchFamily="34" charset="0"/>
                  <a:buChar char="•"/>
                </a:pPr>
                <a:r>
                  <a:rPr lang="en-US" sz="1200" b="0" dirty="0">
                    <a:solidFill>
                      <a:srgbClr val="6400FF"/>
                    </a:solidFill>
                  </a:rPr>
                  <a:t>General open question </a:t>
                </a:r>
                <a:r>
                  <a:rPr lang="en-US" sz="1200" b="0" dirty="0">
                    <a:solidFill>
                      <a:schemeClr val="accent1"/>
                    </a:solidFill>
                  </a:rPr>
                  <a:t>in machine learning.</a:t>
                </a:r>
              </a:p>
              <a:p>
                <a:pPr marL="285750" indent="-285750">
                  <a:spcBef>
                    <a:spcPts val="0"/>
                  </a:spcBef>
                  <a:buFont typeface="Arial" panose="020B0604020202020204" pitchFamily="34" charset="0"/>
                  <a:buChar char="•"/>
                </a:pPr>
                <a:r>
                  <a:rPr lang="en-US" dirty="0"/>
                  <a:t>Analyze easy samples </a:t>
                </a:r>
                <a14:m>
                  <m:oMath xmlns:m="http://schemas.openxmlformats.org/officeDocument/2006/math">
                    <m:r>
                      <a:rPr lang="en-US" b="1" i="1" smtClean="0">
                        <a:solidFill>
                          <a:srgbClr val="00BF8C"/>
                        </a:solidFill>
                        <a:latin typeface="Cambria Math" panose="02040503050406030204" pitchFamily="18" charset="0"/>
                      </a:rPr>
                      <m:t>𝑮</m:t>
                    </m:r>
                  </m:oMath>
                </a14:m>
                <a:endParaRPr lang="en-US" b="1" dirty="0"/>
              </a:p>
              <a:p>
                <a:pPr marL="285750" indent="-285750">
                  <a:spcBef>
                    <a:spcPts val="0"/>
                  </a:spcBef>
                  <a:buFont typeface="Arial" panose="020B0604020202020204" pitchFamily="34" charset="0"/>
                  <a:buChar char="•"/>
                </a:pPr>
                <a:endParaRPr lang="en-US" dirty="0"/>
              </a:p>
            </p:txBody>
          </p:sp>
        </mc:Choice>
        <mc:Fallback xmlns="">
          <p:sp>
            <p:nvSpPr>
              <p:cNvPr id="11" name="Text Placeholder 5">
                <a:extLst>
                  <a:ext uri="{FF2B5EF4-FFF2-40B4-BE49-F238E27FC236}">
                    <a16:creationId xmlns:a16="http://schemas.microsoft.com/office/drawing/2014/main" id="{8C05BE5F-3301-5890-B69A-1576F03119F7}"/>
                  </a:ext>
                </a:extLst>
              </p:cNvPr>
              <p:cNvSpPr txBox="1">
                <a:spLocks noRot="1" noChangeAspect="1" noMove="1" noResize="1" noEditPoints="1" noAdjustHandles="1" noChangeArrowheads="1" noChangeShapeType="1" noTextEdit="1"/>
              </p:cNvSpPr>
              <p:nvPr/>
            </p:nvSpPr>
            <p:spPr>
              <a:xfrm>
                <a:off x="539386" y="3960619"/>
                <a:ext cx="5334701" cy="2394201"/>
              </a:xfrm>
              <a:prstGeom prst="rect">
                <a:avLst/>
              </a:prstGeom>
              <a:blipFill>
                <a:blip r:embed="rId13"/>
                <a:stretch>
                  <a:fillRect l="-2055" t="-1531" r="-799"/>
                </a:stretch>
              </a:blipFill>
            </p:spPr>
            <p:txBody>
              <a:bodyPr/>
              <a:lstStyle/>
              <a:p>
                <a:r>
                  <a:rPr lang="en-AE">
                    <a:noFill/>
                  </a:rPr>
                  <a:t> </a:t>
                </a:r>
              </a:p>
            </p:txBody>
          </p:sp>
        </mc:Fallback>
      </mc:AlternateContent>
      <p:grpSp>
        <p:nvGrpSpPr>
          <p:cNvPr id="38" name="Group 37">
            <a:extLst>
              <a:ext uri="{FF2B5EF4-FFF2-40B4-BE49-F238E27FC236}">
                <a16:creationId xmlns:a16="http://schemas.microsoft.com/office/drawing/2014/main" id="{E988968F-FBEB-AB7E-AD36-E85A3FC9B26B}"/>
              </a:ext>
            </a:extLst>
          </p:cNvPr>
          <p:cNvGrpSpPr/>
          <p:nvPr/>
        </p:nvGrpSpPr>
        <p:grpSpPr>
          <a:xfrm>
            <a:off x="6311900" y="2038292"/>
            <a:ext cx="5352242" cy="2673076"/>
            <a:chOff x="6311900" y="2038292"/>
            <a:chExt cx="5352242" cy="2673076"/>
          </a:xfrm>
        </p:grpSpPr>
        <p:grpSp>
          <p:nvGrpSpPr>
            <p:cNvPr id="13" name="Group 12">
              <a:extLst>
                <a:ext uri="{FF2B5EF4-FFF2-40B4-BE49-F238E27FC236}">
                  <a16:creationId xmlns:a16="http://schemas.microsoft.com/office/drawing/2014/main" id="{7FA42B41-EF5D-20C2-8ED7-A54E4720040D}"/>
                </a:ext>
              </a:extLst>
            </p:cNvPr>
            <p:cNvGrpSpPr/>
            <p:nvPr/>
          </p:nvGrpSpPr>
          <p:grpSpPr>
            <a:xfrm>
              <a:off x="7580938" y="2038292"/>
              <a:ext cx="1916063" cy="349987"/>
              <a:chOff x="7580938" y="2038292"/>
              <a:chExt cx="1916063" cy="349987"/>
            </a:xfrm>
          </p:grpSpPr>
          <p:sp>
            <p:nvSpPr>
              <p:cNvPr id="37" name="Rectangle 36">
                <a:extLst>
                  <a:ext uri="{FF2B5EF4-FFF2-40B4-BE49-F238E27FC236}">
                    <a16:creationId xmlns:a16="http://schemas.microsoft.com/office/drawing/2014/main" id="{EE41173A-0A69-D9BE-3547-E0627686AC65}"/>
                  </a:ext>
                </a:extLst>
              </p:cNvPr>
              <p:cNvSpPr/>
              <p:nvPr/>
            </p:nvSpPr>
            <p:spPr>
              <a:xfrm>
                <a:off x="7580938" y="2187514"/>
                <a:ext cx="1321659" cy="124848"/>
              </a:xfrm>
              <a:prstGeom prst="rect">
                <a:avLst/>
              </a:prstGeom>
              <a:solidFill>
                <a:srgbClr val="00BF8C">
                  <a:alpha val="4902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mc:AlternateContent xmlns:mc="http://schemas.openxmlformats.org/markup-compatibility/2006" xmlns:a14="http://schemas.microsoft.com/office/drawing/2010/main">
            <mc:Choice Requires="a14">
              <p:sp>
                <p:nvSpPr>
                  <p:cNvPr id="39" name="Text Placeholder 5">
                    <a:extLst>
                      <a:ext uri="{FF2B5EF4-FFF2-40B4-BE49-F238E27FC236}">
                        <a16:creationId xmlns:a16="http://schemas.microsoft.com/office/drawing/2014/main" id="{F5B7C1A7-672C-2DB2-E17D-0534E093FE08}"/>
                      </a:ext>
                    </a:extLst>
                  </p:cNvPr>
                  <p:cNvSpPr txBox="1">
                    <a:spLocks/>
                  </p:cNvSpPr>
                  <p:nvPr/>
                </p:nvSpPr>
                <p:spPr>
                  <a:xfrm>
                    <a:off x="8592814" y="2038292"/>
                    <a:ext cx="904187" cy="349987"/>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14:m>
                      <m:oMathPara xmlns:m="http://schemas.openxmlformats.org/officeDocument/2006/math">
                        <m:oMathParaPr>
                          <m:jc m:val="centerGroup"/>
                        </m:oMathParaPr>
                        <m:oMath xmlns:m="http://schemas.openxmlformats.org/officeDocument/2006/math">
                          <m:r>
                            <a:rPr lang="en-US" sz="2000" b="0" i="1" smtClean="0">
                              <a:solidFill>
                                <a:srgbClr val="00BF8C"/>
                              </a:solidFill>
                              <a:latin typeface="Cambria Math" panose="02040503050406030204" pitchFamily="18" charset="0"/>
                            </a:rPr>
                            <m:t>𝐺</m:t>
                          </m:r>
                        </m:oMath>
                      </m:oMathPara>
                    </a14:m>
                    <a:endParaRPr lang="en-US" sz="2000" dirty="0">
                      <a:solidFill>
                        <a:srgbClr val="00BF8C"/>
                      </a:solidFill>
                    </a:endParaRPr>
                  </a:p>
                </p:txBody>
              </p:sp>
            </mc:Choice>
            <mc:Fallback xmlns="">
              <p:sp>
                <p:nvSpPr>
                  <p:cNvPr id="39" name="Text Placeholder 5">
                    <a:extLst>
                      <a:ext uri="{FF2B5EF4-FFF2-40B4-BE49-F238E27FC236}">
                        <a16:creationId xmlns:a16="http://schemas.microsoft.com/office/drawing/2014/main" id="{F5B7C1A7-672C-2DB2-E17D-0534E093FE08}"/>
                      </a:ext>
                    </a:extLst>
                  </p:cNvPr>
                  <p:cNvSpPr txBox="1">
                    <a:spLocks noRot="1" noChangeAspect="1" noMove="1" noResize="1" noEditPoints="1" noAdjustHandles="1" noChangeArrowheads="1" noChangeShapeType="1" noTextEdit="1"/>
                  </p:cNvSpPr>
                  <p:nvPr/>
                </p:nvSpPr>
                <p:spPr>
                  <a:xfrm>
                    <a:off x="8592814" y="2038292"/>
                    <a:ext cx="904187" cy="349987"/>
                  </a:xfrm>
                  <a:prstGeom prst="rect">
                    <a:avLst/>
                  </a:prstGeom>
                  <a:blipFill>
                    <a:blip r:embed="rId14"/>
                    <a:stretch>
                      <a:fillRect/>
                    </a:stretch>
                  </a:blipFill>
                </p:spPr>
                <p:txBody>
                  <a:bodyPr/>
                  <a:lstStyle/>
                  <a:p>
                    <a:r>
                      <a:rPr lang="en-AE">
                        <a:noFill/>
                      </a:rPr>
                      <a:t> </a:t>
                    </a:r>
                  </a:p>
                </p:txBody>
              </p:sp>
            </mc:Fallback>
          </mc:AlternateContent>
        </p:grpSp>
        <p:grpSp>
          <p:nvGrpSpPr>
            <p:cNvPr id="35" name="Group 34">
              <a:extLst>
                <a:ext uri="{FF2B5EF4-FFF2-40B4-BE49-F238E27FC236}">
                  <a16:creationId xmlns:a16="http://schemas.microsoft.com/office/drawing/2014/main" id="{CEBEE1FD-4B65-4524-61B9-A5C7B3C8A7D1}"/>
                </a:ext>
              </a:extLst>
            </p:cNvPr>
            <p:cNvGrpSpPr/>
            <p:nvPr/>
          </p:nvGrpSpPr>
          <p:grpSpPr>
            <a:xfrm>
              <a:off x="6311900" y="2996642"/>
              <a:ext cx="5352242" cy="1714726"/>
              <a:chOff x="6311900" y="2996642"/>
              <a:chExt cx="5352242" cy="1714726"/>
            </a:xfrm>
          </p:grpSpPr>
          <p:sp>
            <p:nvSpPr>
              <p:cNvPr id="15" name="Rectangle 14">
                <a:extLst>
                  <a:ext uri="{FF2B5EF4-FFF2-40B4-BE49-F238E27FC236}">
                    <a16:creationId xmlns:a16="http://schemas.microsoft.com/office/drawing/2014/main" id="{3674E253-B819-FE5A-CF03-E23E799B5DC0}"/>
                  </a:ext>
                </a:extLst>
              </p:cNvPr>
              <p:cNvSpPr/>
              <p:nvPr/>
            </p:nvSpPr>
            <p:spPr>
              <a:xfrm>
                <a:off x="6311900" y="3804463"/>
                <a:ext cx="5352242" cy="906905"/>
              </a:xfrm>
              <a:prstGeom prst="rect">
                <a:avLst/>
              </a:prstGeom>
              <a:solidFill>
                <a:schemeClr val="bg1">
                  <a:lumMod val="95000"/>
                </a:schemeClr>
              </a:solidFill>
              <a:ln w="19050">
                <a:solidFill>
                  <a:srgbClr val="00BF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latin typeface="CMU Sans Serif" panose="02000603000000000000" pitchFamily="2" charset="0"/>
                  <a:ea typeface="CMU Sans Serif" panose="02000603000000000000" pitchFamily="2" charset="0"/>
                  <a:cs typeface="CMU Sans Serif" panose="02000603000000000000" pitchFamily="2" charset="0"/>
                </a:endParaRPr>
              </a:p>
            </p:txBody>
          </p:sp>
          <p:cxnSp>
            <p:nvCxnSpPr>
              <p:cNvPr id="40" name="Straight Arrow Connector 39">
                <a:extLst>
                  <a:ext uri="{FF2B5EF4-FFF2-40B4-BE49-F238E27FC236}">
                    <a16:creationId xmlns:a16="http://schemas.microsoft.com/office/drawing/2014/main" id="{9A2890CD-5495-453C-575D-5BD92B6D9923}"/>
                  </a:ext>
                </a:extLst>
              </p:cNvPr>
              <p:cNvCxnSpPr>
                <a:cxnSpLocks/>
              </p:cNvCxnSpPr>
              <p:nvPr/>
            </p:nvCxnSpPr>
            <p:spPr>
              <a:xfrm>
                <a:off x="8588031" y="2996642"/>
                <a:ext cx="4783" cy="807821"/>
              </a:xfrm>
              <a:prstGeom prst="straightConnector1">
                <a:avLst/>
              </a:prstGeom>
              <a:ln w="19050">
                <a:solidFill>
                  <a:srgbClr val="00BF8C"/>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44" name="Rectangle 43">
                    <a:extLst>
                      <a:ext uri="{FF2B5EF4-FFF2-40B4-BE49-F238E27FC236}">
                        <a16:creationId xmlns:a16="http://schemas.microsoft.com/office/drawing/2014/main" id="{34055023-A367-4E1F-EC04-E74906BD7F22}"/>
                      </a:ext>
                    </a:extLst>
                  </p:cNvPr>
                  <p:cNvSpPr/>
                  <p:nvPr/>
                </p:nvSpPr>
                <p:spPr>
                  <a:xfrm>
                    <a:off x="8418254" y="3151822"/>
                    <a:ext cx="1253306" cy="5179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Analyze </a:t>
                    </a:r>
                    <a14:m>
                      <m:oMath xmlns:m="http://schemas.openxmlformats.org/officeDocument/2006/math">
                        <m:r>
                          <a:rPr lang="en-US" sz="1050" b="0" i="1" smtClean="0">
                            <a:solidFill>
                              <a:srgbClr val="00BF8C"/>
                            </a:solidFill>
                            <a:latin typeface="Cambria Math" panose="02040503050406030204" pitchFamily="18" charset="0"/>
                            <a:ea typeface="CMU Serif" panose="02000603000000000000" pitchFamily="2" charset="0"/>
                            <a:cs typeface="CMU Serif" panose="02000603000000000000" pitchFamily="2" charset="0"/>
                          </a:rPr>
                          <m:t>𝐺</m:t>
                        </m:r>
                      </m:oMath>
                    </a14:m>
                    <a:r>
                      <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 of round 5</a:t>
                    </a:r>
                  </a:p>
                </p:txBody>
              </p:sp>
            </mc:Choice>
            <mc:Fallback xmlns="">
              <p:sp>
                <p:nvSpPr>
                  <p:cNvPr id="44" name="Rectangle 43">
                    <a:extLst>
                      <a:ext uri="{FF2B5EF4-FFF2-40B4-BE49-F238E27FC236}">
                        <a16:creationId xmlns:a16="http://schemas.microsoft.com/office/drawing/2014/main" id="{34055023-A367-4E1F-EC04-E74906BD7F22}"/>
                      </a:ext>
                    </a:extLst>
                  </p:cNvPr>
                  <p:cNvSpPr>
                    <a:spLocks noRot="1" noChangeAspect="1" noMove="1" noResize="1" noEditPoints="1" noAdjustHandles="1" noChangeArrowheads="1" noChangeShapeType="1" noTextEdit="1"/>
                  </p:cNvSpPr>
                  <p:nvPr/>
                </p:nvSpPr>
                <p:spPr>
                  <a:xfrm>
                    <a:off x="8418254" y="3151822"/>
                    <a:ext cx="1253306" cy="517958"/>
                  </a:xfrm>
                  <a:prstGeom prst="rect">
                    <a:avLst/>
                  </a:prstGeom>
                  <a:blipFill>
                    <a:blip r:embed="rId15"/>
                    <a:stretch>
                      <a:fillRect/>
                    </a:stretch>
                  </a:blipFill>
                  <a:ln>
                    <a:noFill/>
                  </a:ln>
                </p:spPr>
                <p:txBody>
                  <a:bodyPr/>
                  <a:lstStyle/>
                  <a:p>
                    <a:r>
                      <a:rPr lang="en-AE">
                        <a:noFill/>
                      </a:rPr>
                      <a:t> </a:t>
                    </a:r>
                  </a:p>
                </p:txBody>
              </p:sp>
            </mc:Fallback>
          </mc:AlternateContent>
          <mc:AlternateContent xmlns:mc="http://schemas.openxmlformats.org/markup-compatibility/2006" xmlns:a14="http://schemas.microsoft.com/office/drawing/2010/main">
            <mc:Choice Requires="a14">
              <p:sp>
                <p:nvSpPr>
                  <p:cNvPr id="28" name="Rectangle 27">
                    <a:extLst>
                      <a:ext uri="{FF2B5EF4-FFF2-40B4-BE49-F238E27FC236}">
                        <a16:creationId xmlns:a16="http://schemas.microsoft.com/office/drawing/2014/main" id="{790BC3C9-EAE2-8F2C-81EA-225E037D7B31}"/>
                      </a:ext>
                    </a:extLst>
                  </p:cNvPr>
                  <p:cNvSpPr/>
                  <p:nvPr/>
                </p:nvSpPr>
                <p:spPr>
                  <a:xfrm>
                    <a:off x="6357938" y="4456542"/>
                    <a:ext cx="5286596" cy="18987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Truncated Differential from </a:t>
                    </a:r>
                    <a:r>
                      <a:rPr lang="en-US" sz="1050" b="0" i="0" dirty="0">
                        <a:solidFill>
                          <a:schemeClr val="tx1">
                            <a:lumMod val="65000"/>
                            <a:lumOff val="35000"/>
                          </a:schemeClr>
                        </a:solidFill>
                        <a:effectLst/>
                        <a:latin typeface="Arial" panose="020B0604020202020204" pitchFamily="34" charset="0"/>
                      </a:rPr>
                      <a:t>[</a:t>
                    </a:r>
                    <a:r>
                      <a:rPr lang="en-US" sz="1050" b="0" i="0" dirty="0">
                        <a:solidFill>
                          <a:srgbClr val="2C4A9F"/>
                        </a:solidFill>
                        <a:effectLst/>
                        <a:latin typeface="Arial" panose="020B0604020202020204" pitchFamily="34" charset="0"/>
                      </a:rPr>
                      <a:t>BGPT21</a:t>
                    </a:r>
                    <a:r>
                      <a:rPr lang="en-US" sz="1050" b="0" i="0" dirty="0">
                        <a:solidFill>
                          <a:schemeClr val="tx1">
                            <a:lumMod val="65000"/>
                            <a:lumOff val="35000"/>
                          </a:schemeClr>
                        </a:solidFill>
                        <a:effectLst/>
                        <a:latin typeface="Arial" panose="020B0604020202020204" pitchFamily="34" charset="0"/>
                      </a:rPr>
                      <a:t>]</a:t>
                    </a:r>
                    <a:r>
                      <a:rPr lang="en-US" sz="1050" dirty="0">
                        <a:solidFill>
                          <a:schemeClr val="tx1">
                            <a:lumMod val="65000"/>
                            <a:lumOff val="35000"/>
                          </a:schemeClr>
                        </a:solidFill>
                        <a:latin typeface="Arial" panose="020B0604020202020204" pitchFamily="34" charset="0"/>
                      </a:rPr>
                      <a:t> </a:t>
                    </a:r>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for </a:t>
                    </a:r>
                    <a14:m>
                      <m:oMath xmlns:m="http://schemas.openxmlformats.org/officeDocument/2006/math">
                        <m:r>
                          <a:rPr lang="en-US" sz="1050" b="0" i="1" smtClean="0">
                            <a:solidFill>
                              <a:schemeClr val="tx1">
                                <a:lumMod val="75000"/>
                                <a:lumOff val="25000"/>
                              </a:schemeClr>
                            </a:solidFill>
                            <a:latin typeface="Cambria Math" panose="02040503050406030204" pitchFamily="18" charset="0"/>
                            <a:ea typeface="CMU Classical Serif" panose="02000603000000000000" pitchFamily="2" charset="0"/>
                            <a:cs typeface="CMU Classical Serif" panose="02000603000000000000" pitchFamily="2" charset="0"/>
                          </a:rPr>
                          <m:t>𝛿</m:t>
                        </m:r>
                        <m:r>
                          <a:rPr lang="en-US" sz="1050" b="0" i="1" smtClean="0">
                            <a:solidFill>
                              <a:schemeClr val="tx1">
                                <a:lumMod val="75000"/>
                                <a:lumOff val="25000"/>
                              </a:schemeClr>
                            </a:solidFill>
                            <a:latin typeface="Cambria Math" panose="02040503050406030204" pitchFamily="18" charset="0"/>
                            <a:ea typeface="CMU Classical Serif" panose="02000603000000000000" pitchFamily="2" charset="0"/>
                            <a:cs typeface="CMU Classical Serif" panose="02000603000000000000" pitchFamily="2" charset="0"/>
                          </a:rPr>
                          <m:t>=</m:t>
                        </m:r>
                      </m:oMath>
                    </a14:m>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0x0040/0000 </a:t>
                    </a:r>
                    <a:endParaRPr lang="en-AE"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endParaRPr>
                  </a:p>
                </p:txBody>
              </p:sp>
            </mc:Choice>
            <mc:Fallback xmlns="">
              <p:sp>
                <p:nvSpPr>
                  <p:cNvPr id="28" name="Rectangle 27">
                    <a:extLst>
                      <a:ext uri="{FF2B5EF4-FFF2-40B4-BE49-F238E27FC236}">
                        <a16:creationId xmlns:a16="http://schemas.microsoft.com/office/drawing/2014/main" id="{790BC3C9-EAE2-8F2C-81EA-225E037D7B31}"/>
                      </a:ext>
                    </a:extLst>
                  </p:cNvPr>
                  <p:cNvSpPr>
                    <a:spLocks noRot="1" noChangeAspect="1" noMove="1" noResize="1" noEditPoints="1" noAdjustHandles="1" noChangeArrowheads="1" noChangeShapeType="1" noTextEdit="1"/>
                  </p:cNvSpPr>
                  <p:nvPr/>
                </p:nvSpPr>
                <p:spPr>
                  <a:xfrm>
                    <a:off x="6357938" y="4456542"/>
                    <a:ext cx="5286596" cy="189872"/>
                  </a:xfrm>
                  <a:prstGeom prst="rect">
                    <a:avLst/>
                  </a:prstGeom>
                  <a:blipFill>
                    <a:blip r:embed="rId16"/>
                    <a:stretch>
                      <a:fillRect t="-19355" b="-35484"/>
                    </a:stretch>
                  </a:blipFill>
                  <a:ln>
                    <a:noFill/>
                  </a:ln>
                </p:spPr>
                <p:txBody>
                  <a:bodyPr/>
                  <a:lstStyle/>
                  <a:p>
                    <a:r>
                      <a:rPr lang="en-AE">
                        <a:noFill/>
                      </a:rPr>
                      <a:t> </a:t>
                    </a:r>
                  </a:p>
                </p:txBody>
              </p:sp>
            </mc:Fallback>
          </mc:AlternateContent>
          <p:pic>
            <p:nvPicPr>
              <p:cNvPr id="36" name="Picture 35">
                <a:extLst>
                  <a:ext uri="{FF2B5EF4-FFF2-40B4-BE49-F238E27FC236}">
                    <a16:creationId xmlns:a16="http://schemas.microsoft.com/office/drawing/2014/main" id="{3F05ABED-DD76-B239-8B75-BF8E9FC29C50}"/>
                  </a:ext>
                </a:extLst>
              </p:cNvPr>
              <p:cNvPicPr>
                <a:picLocks noChangeAspect="1"/>
              </p:cNvPicPr>
              <p:nvPr/>
            </p:nvPicPr>
            <p:blipFill>
              <a:blip r:embed="rId17"/>
              <a:stretch>
                <a:fillRect/>
              </a:stretch>
            </p:blipFill>
            <p:spPr>
              <a:xfrm>
                <a:off x="6741915" y="3896714"/>
                <a:ext cx="4572757" cy="511073"/>
              </a:xfrm>
              <a:prstGeom prst="rect">
                <a:avLst/>
              </a:prstGeom>
            </p:spPr>
          </p:pic>
        </p:grpSp>
      </p:grpSp>
    </p:spTree>
    <p:extLst>
      <p:ext uri="{BB962C8B-B14F-4D97-AF65-F5344CB8AC3E}">
        <p14:creationId xmlns:p14="http://schemas.microsoft.com/office/powerpoint/2010/main" val="33434466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1">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1">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1">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18E4A8-38F1-81E2-E619-3A1250B539FC}"/>
            </a:ext>
          </a:extLst>
        </p:cNvPr>
        <p:cNvGrpSpPr/>
        <p:nvPr/>
      </p:nvGrpSpPr>
      <p:grpSpPr>
        <a:xfrm>
          <a:off x="0" y="0"/>
          <a:ext cx="0" cy="0"/>
          <a:chOff x="0" y="0"/>
          <a:chExt cx="0" cy="0"/>
        </a:xfrm>
      </p:grpSpPr>
      <p:pic>
        <p:nvPicPr>
          <p:cNvPr id="9" name="Picture 8" descr="A ladder in the desert">
            <a:extLst>
              <a:ext uri="{FF2B5EF4-FFF2-40B4-BE49-F238E27FC236}">
                <a16:creationId xmlns:a16="http://schemas.microsoft.com/office/drawing/2014/main" id="{891F4694-8E3B-8852-A9E0-CED7E9D92E77}"/>
              </a:ext>
            </a:extLst>
          </p:cNvPr>
          <p:cNvPicPr>
            <a:picLocks noChangeAspect="1"/>
          </p:cNvPicPr>
          <p:nvPr/>
        </p:nvPicPr>
        <p:blipFill rotWithShape="1">
          <a:blip r:embed="rId3"/>
          <a:srcRect l="26714" r="13952" b="-1"/>
          <a:stretch/>
        </p:blipFill>
        <p:spPr>
          <a:xfrm>
            <a:off x="20" y="10"/>
            <a:ext cx="6095980" cy="6857990"/>
          </a:xfrm>
          <a:prstGeom prst="rect">
            <a:avLst/>
          </a:prstGeom>
          <a:noFill/>
        </p:spPr>
      </p:pic>
      <p:sp>
        <p:nvSpPr>
          <p:cNvPr id="4" name="Slide Number Placeholder 3">
            <a:extLst>
              <a:ext uri="{FF2B5EF4-FFF2-40B4-BE49-F238E27FC236}">
                <a16:creationId xmlns:a16="http://schemas.microsoft.com/office/drawing/2014/main" id="{DEC0CCE5-E3A6-EDD2-6CA3-EC278B30A93C}"/>
              </a:ext>
            </a:extLst>
          </p:cNvPr>
          <p:cNvSpPr>
            <a:spLocks noGrp="1"/>
          </p:cNvSpPr>
          <p:nvPr>
            <p:ph type="sldNum" sz="quarter" idx="4"/>
          </p:nvPr>
        </p:nvSpPr>
        <p:spPr>
          <a:xfrm>
            <a:off x="11277601" y="6347882"/>
            <a:ext cx="398462" cy="148167"/>
          </a:xfrm>
        </p:spPr>
        <p:txBody>
          <a:bodyPr anchor="ctr">
            <a:normAutofit/>
          </a:bodyPr>
          <a:lstStyle/>
          <a:p>
            <a:pPr>
              <a:lnSpc>
                <a:spcPct val="90000"/>
              </a:lnSpc>
              <a:spcAft>
                <a:spcPts val="600"/>
              </a:spcAft>
            </a:pPr>
            <a:fld id="{C8A43965-4643-F643-A67C-D0741259ACA1}" type="slidenum">
              <a:rPr lang="en-GB" smtClean="0"/>
              <a:pPr>
                <a:lnSpc>
                  <a:spcPct val="90000"/>
                </a:lnSpc>
                <a:spcAft>
                  <a:spcPts val="600"/>
                </a:spcAft>
              </a:pPr>
              <a:t>7</a:t>
            </a:fld>
            <a:endParaRPr lang="en-GB"/>
          </a:p>
        </p:txBody>
      </p:sp>
      <p:sp>
        <p:nvSpPr>
          <p:cNvPr id="5" name="Title 4">
            <a:extLst>
              <a:ext uri="{FF2B5EF4-FFF2-40B4-BE49-F238E27FC236}">
                <a16:creationId xmlns:a16="http://schemas.microsoft.com/office/drawing/2014/main" id="{E0CEA5AA-1F0C-D799-FE96-48F3BD064833}"/>
              </a:ext>
            </a:extLst>
          </p:cNvPr>
          <p:cNvSpPr>
            <a:spLocks noGrp="1"/>
          </p:cNvSpPr>
          <p:nvPr>
            <p:ph type="title"/>
          </p:nvPr>
        </p:nvSpPr>
        <p:spPr>
          <a:xfrm>
            <a:off x="6265399" y="464634"/>
            <a:ext cx="4271304" cy="287006"/>
          </a:xfrm>
        </p:spPr>
        <p:txBody>
          <a:bodyPr>
            <a:normAutofit/>
          </a:bodyPr>
          <a:lstStyle/>
          <a:p>
            <a:r>
              <a:rPr lang="en-US" sz="1900" dirty="0"/>
              <a:t>Solution Part I</a:t>
            </a:r>
            <a:endParaRPr lang="en-AE" sz="1900" dirty="0"/>
          </a:p>
        </p:txBody>
      </p:sp>
      <p:sp>
        <p:nvSpPr>
          <p:cNvPr id="2" name="TextBox 1">
            <a:extLst>
              <a:ext uri="{FF2B5EF4-FFF2-40B4-BE49-F238E27FC236}">
                <a16:creationId xmlns:a16="http://schemas.microsoft.com/office/drawing/2014/main" id="{7597ED1F-2D94-6147-6E5F-1973CC988C4B}"/>
              </a:ext>
            </a:extLst>
          </p:cNvPr>
          <p:cNvSpPr txBox="1"/>
          <p:nvPr/>
        </p:nvSpPr>
        <p:spPr>
          <a:xfrm>
            <a:off x="530873" y="381626"/>
            <a:ext cx="5345373" cy="430887"/>
          </a:xfrm>
          <a:prstGeom prst="rect">
            <a:avLst/>
          </a:prstGeom>
          <a:solidFill>
            <a:srgbClr val="F2F2F2">
              <a:alpha val="69020"/>
            </a:srgbClr>
          </a:solidFill>
        </p:spPr>
        <p:txBody>
          <a:bodyPr wrap="square">
            <a:spAutoFit/>
          </a:bodyPr>
          <a:lstStyle/>
          <a:p>
            <a:r>
              <a:rPr lang="en-US" sz="1100" b="0" i="0" dirty="0">
                <a:solidFill>
                  <a:schemeClr val="tx1">
                    <a:lumMod val="65000"/>
                    <a:lumOff val="35000"/>
                  </a:schemeClr>
                </a:solidFill>
                <a:effectLst/>
                <a:latin typeface="Arial" panose="020B0604020202020204" pitchFamily="34" charset="0"/>
              </a:rPr>
              <a:t>[</a:t>
            </a:r>
            <a:r>
              <a:rPr lang="en-US" sz="1100" b="0" i="0" dirty="0">
                <a:solidFill>
                  <a:srgbClr val="2C4A9F"/>
                </a:solidFill>
                <a:effectLst/>
                <a:latin typeface="Arial" panose="020B0604020202020204" pitchFamily="34" charset="0"/>
              </a:rPr>
              <a:t>BGPT21</a:t>
            </a:r>
            <a:r>
              <a:rPr lang="en-US" sz="1100" b="0" i="0" dirty="0">
                <a:solidFill>
                  <a:schemeClr val="tx1">
                    <a:lumMod val="65000"/>
                    <a:lumOff val="35000"/>
                  </a:schemeClr>
                </a:solidFill>
                <a:effectLst/>
                <a:latin typeface="Arial" panose="020B0604020202020204" pitchFamily="34" charset="0"/>
              </a:rPr>
              <a:t>] Adrien </a:t>
            </a:r>
            <a:r>
              <a:rPr lang="en-US" sz="1100" b="0" i="0" dirty="0" err="1">
                <a:solidFill>
                  <a:schemeClr val="tx1">
                    <a:lumMod val="65000"/>
                    <a:lumOff val="35000"/>
                  </a:schemeClr>
                </a:solidFill>
                <a:effectLst/>
                <a:latin typeface="Arial" panose="020B0604020202020204" pitchFamily="34" charset="0"/>
              </a:rPr>
              <a:t>Benamira</a:t>
            </a:r>
            <a:r>
              <a:rPr lang="en-US" sz="1100" b="0" i="0" dirty="0">
                <a:solidFill>
                  <a:schemeClr val="tx1">
                    <a:lumMod val="65000"/>
                    <a:lumOff val="35000"/>
                  </a:schemeClr>
                </a:solidFill>
                <a:effectLst/>
                <a:latin typeface="Arial" panose="020B0604020202020204" pitchFamily="34" charset="0"/>
              </a:rPr>
              <a:t>, David </a:t>
            </a:r>
            <a:r>
              <a:rPr lang="en-US" sz="1100" b="0" i="0" dirty="0" err="1">
                <a:solidFill>
                  <a:schemeClr val="tx1">
                    <a:lumMod val="65000"/>
                    <a:lumOff val="35000"/>
                  </a:schemeClr>
                </a:solidFill>
                <a:effectLst/>
                <a:latin typeface="Arial" panose="020B0604020202020204" pitchFamily="34" charset="0"/>
              </a:rPr>
              <a:t>Gérault</a:t>
            </a:r>
            <a:r>
              <a:rPr lang="en-US" sz="1100" b="0" i="0" dirty="0">
                <a:solidFill>
                  <a:schemeClr val="tx1">
                    <a:lumMod val="65000"/>
                    <a:lumOff val="35000"/>
                  </a:schemeClr>
                </a:solidFill>
                <a:effectLst/>
                <a:latin typeface="Arial" panose="020B0604020202020204" pitchFamily="34" charset="0"/>
              </a:rPr>
              <a:t>, Thomas </a:t>
            </a:r>
            <a:r>
              <a:rPr lang="en-US" sz="1100" b="0" i="0" dirty="0" err="1">
                <a:solidFill>
                  <a:schemeClr val="tx1">
                    <a:lumMod val="65000"/>
                    <a:lumOff val="35000"/>
                  </a:schemeClr>
                </a:solidFill>
                <a:effectLst/>
                <a:latin typeface="Arial" panose="020B0604020202020204" pitchFamily="34" charset="0"/>
              </a:rPr>
              <a:t>Peyrin</a:t>
            </a:r>
            <a:r>
              <a:rPr lang="en-US" sz="1100" b="0" i="0" dirty="0">
                <a:solidFill>
                  <a:schemeClr val="tx1">
                    <a:lumMod val="65000"/>
                    <a:lumOff val="35000"/>
                  </a:schemeClr>
                </a:solidFill>
                <a:effectLst/>
                <a:latin typeface="Arial" panose="020B0604020202020204" pitchFamily="34" charset="0"/>
              </a:rPr>
              <a:t>, and Quan </a:t>
            </a:r>
            <a:r>
              <a:rPr lang="en-US" sz="1100" b="0" i="0" dirty="0" err="1">
                <a:solidFill>
                  <a:schemeClr val="tx1">
                    <a:lumMod val="65000"/>
                    <a:lumOff val="35000"/>
                  </a:schemeClr>
                </a:solidFill>
                <a:effectLst/>
                <a:latin typeface="Arial" panose="020B0604020202020204" pitchFamily="34" charset="0"/>
              </a:rPr>
              <a:t>Quan</a:t>
            </a:r>
            <a:r>
              <a:rPr lang="en-US" sz="1100" b="0" i="0" dirty="0">
                <a:solidFill>
                  <a:schemeClr val="tx1">
                    <a:lumMod val="65000"/>
                    <a:lumOff val="35000"/>
                  </a:schemeClr>
                </a:solidFill>
                <a:effectLst/>
                <a:latin typeface="Arial" panose="020B0604020202020204" pitchFamily="34" charset="0"/>
              </a:rPr>
              <a:t> Tan. A deeper look at machine learning-based cryptanalysis EUROCRYPT 2021</a:t>
            </a:r>
          </a:p>
        </p:txBody>
      </p:sp>
      <p:grpSp>
        <p:nvGrpSpPr>
          <p:cNvPr id="1036" name="Group 1035">
            <a:extLst>
              <a:ext uri="{FF2B5EF4-FFF2-40B4-BE49-F238E27FC236}">
                <a16:creationId xmlns:a16="http://schemas.microsoft.com/office/drawing/2014/main" id="{B475E75E-16D1-30EE-9E98-E0F4CE71DB6A}"/>
              </a:ext>
            </a:extLst>
          </p:cNvPr>
          <p:cNvGrpSpPr/>
          <p:nvPr/>
        </p:nvGrpSpPr>
        <p:grpSpPr>
          <a:xfrm>
            <a:off x="515937" y="4137434"/>
            <a:ext cx="5372916" cy="1320228"/>
            <a:chOff x="-2151254" y="4118676"/>
            <a:chExt cx="5372916" cy="1320228"/>
          </a:xfrm>
        </p:grpSpPr>
        <p:sp>
          <p:nvSpPr>
            <p:cNvPr id="215" name="Rectangle 214">
              <a:extLst>
                <a:ext uri="{FF2B5EF4-FFF2-40B4-BE49-F238E27FC236}">
                  <a16:creationId xmlns:a16="http://schemas.microsoft.com/office/drawing/2014/main" id="{6D668744-DB87-0380-4D5D-49A1805EFFF3}"/>
                </a:ext>
              </a:extLst>
            </p:cNvPr>
            <p:cNvSpPr/>
            <p:nvPr/>
          </p:nvSpPr>
          <p:spPr>
            <a:xfrm>
              <a:off x="-2151254" y="4118676"/>
              <a:ext cx="5372916" cy="1320228"/>
            </a:xfrm>
            <a:prstGeom prst="rect">
              <a:avLst/>
            </a:prstGeom>
            <a:solidFill>
              <a:schemeClr val="bg1">
                <a:lumMod val="95000"/>
              </a:schemeClr>
            </a:solidFill>
            <a:ln w="19050">
              <a:solidFill>
                <a:srgbClr val="00BF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latin typeface="CMU Sans Serif" panose="02000603000000000000" pitchFamily="2" charset="0"/>
                <a:ea typeface="CMU Sans Serif" panose="02000603000000000000" pitchFamily="2" charset="0"/>
                <a:cs typeface="CMU Sans Serif" panose="02000603000000000000" pitchFamily="2" charset="0"/>
              </a:endParaRPr>
            </a:p>
          </p:txBody>
        </p:sp>
        <p:sp>
          <p:nvSpPr>
            <p:cNvPr id="67" name="Freeform: Shape 66">
              <a:extLst>
                <a:ext uri="{FF2B5EF4-FFF2-40B4-BE49-F238E27FC236}">
                  <a16:creationId xmlns:a16="http://schemas.microsoft.com/office/drawing/2014/main" id="{F25B60F3-35C4-0572-D280-29EF7845CD2D}"/>
                </a:ext>
              </a:extLst>
            </p:cNvPr>
            <p:cNvSpPr/>
            <p:nvPr/>
          </p:nvSpPr>
          <p:spPr>
            <a:xfrm>
              <a:off x="-1901075" y="4206402"/>
              <a:ext cx="744847" cy="89249"/>
            </a:xfrm>
            <a:custGeom>
              <a:avLst/>
              <a:gdLst>
                <a:gd name="connsiteX0" fmla="*/ 86515 w 744847"/>
                <a:gd name="connsiteY0" fmla="*/ 44843 h 89249"/>
                <a:gd name="connsiteX1" fmla="*/ 42694 w 744847"/>
                <a:gd name="connsiteY1" fmla="*/ 551 h 89249"/>
                <a:gd name="connsiteX2" fmla="*/ -11591 w 744847"/>
                <a:gd name="connsiteY2" fmla="*/ 551 h 89249"/>
                <a:gd name="connsiteX3" fmla="*/ -11591 w 744847"/>
                <a:gd name="connsiteY3" fmla="*/ 6552 h 89249"/>
                <a:gd name="connsiteX4" fmla="*/ 1738 w 744847"/>
                <a:gd name="connsiteY4" fmla="*/ 6552 h 89249"/>
                <a:gd name="connsiteX5" fmla="*/ 1738 w 744847"/>
                <a:gd name="connsiteY5" fmla="*/ 81418 h 89249"/>
                <a:gd name="connsiteX6" fmla="*/ -11591 w 744847"/>
                <a:gd name="connsiteY6" fmla="*/ 81418 h 89249"/>
                <a:gd name="connsiteX7" fmla="*/ -11591 w 744847"/>
                <a:gd name="connsiteY7" fmla="*/ 87324 h 89249"/>
                <a:gd name="connsiteX8" fmla="*/ 42694 w 744847"/>
                <a:gd name="connsiteY8" fmla="*/ 87324 h 89249"/>
                <a:gd name="connsiteX9" fmla="*/ 86515 w 744847"/>
                <a:gd name="connsiteY9" fmla="*/ 44843 h 89249"/>
                <a:gd name="connsiteX10" fmla="*/ 68413 w 744847"/>
                <a:gd name="connsiteY10" fmla="*/ 44652 h 89249"/>
                <a:gd name="connsiteX11" fmla="*/ 62702 w 744847"/>
                <a:gd name="connsiteY11" fmla="*/ 70846 h 89249"/>
                <a:gd name="connsiteX12" fmla="*/ 37932 w 744847"/>
                <a:gd name="connsiteY12" fmla="*/ 81418 h 89249"/>
                <a:gd name="connsiteX13" fmla="*/ 18882 w 744847"/>
                <a:gd name="connsiteY13" fmla="*/ 81418 h 89249"/>
                <a:gd name="connsiteX14" fmla="*/ 18882 w 744847"/>
                <a:gd name="connsiteY14" fmla="*/ 6552 h 89249"/>
                <a:gd name="connsiteX15" fmla="*/ 37932 w 744847"/>
                <a:gd name="connsiteY15" fmla="*/ 6552 h 89249"/>
                <a:gd name="connsiteX16" fmla="*/ 62702 w 744847"/>
                <a:gd name="connsiteY16" fmla="*/ 17697 h 89249"/>
                <a:gd name="connsiteX17" fmla="*/ 68413 w 744847"/>
                <a:gd name="connsiteY17" fmla="*/ 44652 h 89249"/>
                <a:gd name="connsiteX18" fmla="*/ 157952 w 744847"/>
                <a:gd name="connsiteY18" fmla="*/ 72656 h 89249"/>
                <a:gd name="connsiteX19" fmla="*/ 154138 w 744847"/>
                <a:gd name="connsiteY19" fmla="*/ 70275 h 89249"/>
                <a:gd name="connsiteX20" fmla="*/ 151283 w 744847"/>
                <a:gd name="connsiteY20" fmla="*/ 72941 h 89249"/>
                <a:gd name="connsiteX21" fmla="*/ 133182 w 744847"/>
                <a:gd name="connsiteY21" fmla="*/ 83038 h 89249"/>
                <a:gd name="connsiteX22" fmla="*/ 115090 w 744847"/>
                <a:gd name="connsiteY22" fmla="*/ 59798 h 89249"/>
                <a:gd name="connsiteX23" fmla="*/ 153190 w 744847"/>
                <a:gd name="connsiteY23" fmla="*/ 59798 h 89249"/>
                <a:gd name="connsiteX24" fmla="*/ 157952 w 744847"/>
                <a:gd name="connsiteY24" fmla="*/ 56368 h 89249"/>
                <a:gd name="connsiteX25" fmla="*/ 150334 w 744847"/>
                <a:gd name="connsiteY25" fmla="*/ 36937 h 89249"/>
                <a:gd name="connsiteX26" fmla="*/ 130326 w 744847"/>
                <a:gd name="connsiteY26" fmla="*/ 30078 h 89249"/>
                <a:gd name="connsiteX27" fmla="*/ 98895 w 744847"/>
                <a:gd name="connsiteY27" fmla="*/ 58939 h 89249"/>
                <a:gd name="connsiteX28" fmla="*/ 132233 w 744847"/>
                <a:gd name="connsiteY28" fmla="*/ 88087 h 89249"/>
                <a:gd name="connsiteX29" fmla="*/ 157952 w 744847"/>
                <a:gd name="connsiteY29" fmla="*/ 72656 h 89249"/>
                <a:gd name="connsiteX30" fmla="*/ 145572 w 744847"/>
                <a:gd name="connsiteY30" fmla="*/ 55701 h 89249"/>
                <a:gd name="connsiteX31" fmla="*/ 115090 w 744847"/>
                <a:gd name="connsiteY31" fmla="*/ 55701 h 89249"/>
                <a:gd name="connsiteX32" fmla="*/ 117945 w 744847"/>
                <a:gd name="connsiteY32" fmla="*/ 41223 h 89249"/>
                <a:gd name="connsiteX33" fmla="*/ 130326 w 744847"/>
                <a:gd name="connsiteY33" fmla="*/ 34651 h 89249"/>
                <a:gd name="connsiteX34" fmla="*/ 145572 w 744847"/>
                <a:gd name="connsiteY34" fmla="*/ 55701 h 89249"/>
                <a:gd name="connsiteX35" fmla="*/ 237957 w 744847"/>
                <a:gd name="connsiteY35" fmla="*/ 87324 h 89249"/>
                <a:gd name="connsiteX36" fmla="*/ 237957 w 744847"/>
                <a:gd name="connsiteY36" fmla="*/ 81418 h 89249"/>
                <a:gd name="connsiteX37" fmla="*/ 229390 w 744847"/>
                <a:gd name="connsiteY37" fmla="*/ 81418 h 89249"/>
                <a:gd name="connsiteX38" fmla="*/ 229390 w 744847"/>
                <a:gd name="connsiteY38" fmla="*/ 29889 h 89249"/>
                <a:gd name="connsiteX39" fmla="*/ 206526 w 744847"/>
                <a:gd name="connsiteY39" fmla="*/ 30651 h 89249"/>
                <a:gd name="connsiteX40" fmla="*/ 206526 w 744847"/>
                <a:gd name="connsiteY40" fmla="*/ 31223 h 89249"/>
                <a:gd name="connsiteX41" fmla="*/ 188434 w 744847"/>
                <a:gd name="connsiteY41" fmla="*/ 31223 h 89249"/>
                <a:gd name="connsiteX42" fmla="*/ 188434 w 744847"/>
                <a:gd name="connsiteY42" fmla="*/ 18744 h 89249"/>
                <a:gd name="connsiteX43" fmla="*/ 208433 w 744847"/>
                <a:gd name="connsiteY43" fmla="*/ 3409 h 89249"/>
                <a:gd name="connsiteX44" fmla="*/ 217958 w 744847"/>
                <a:gd name="connsiteY44" fmla="*/ 5600 h 89249"/>
                <a:gd name="connsiteX45" fmla="*/ 212247 w 744847"/>
                <a:gd name="connsiteY45" fmla="*/ 13505 h 89249"/>
                <a:gd name="connsiteX46" fmla="*/ 219865 w 744847"/>
                <a:gd name="connsiteY46" fmla="*/ 21887 h 89249"/>
                <a:gd name="connsiteX47" fmla="*/ 228432 w 744847"/>
                <a:gd name="connsiteY47" fmla="*/ 13505 h 89249"/>
                <a:gd name="connsiteX48" fmla="*/ 209382 w 744847"/>
                <a:gd name="connsiteY48" fmla="*/ -1163 h 89249"/>
                <a:gd name="connsiteX49" fmla="*/ 175095 w 744847"/>
                <a:gd name="connsiteY49" fmla="*/ 18554 h 89249"/>
                <a:gd name="connsiteX50" fmla="*/ 175095 w 744847"/>
                <a:gd name="connsiteY50" fmla="*/ 31223 h 89249"/>
                <a:gd name="connsiteX51" fmla="*/ 165570 w 744847"/>
                <a:gd name="connsiteY51" fmla="*/ 31223 h 89249"/>
                <a:gd name="connsiteX52" fmla="*/ 165570 w 744847"/>
                <a:gd name="connsiteY52" fmla="*/ 37222 h 89249"/>
                <a:gd name="connsiteX53" fmla="*/ 175095 w 744847"/>
                <a:gd name="connsiteY53" fmla="*/ 37222 h 89249"/>
                <a:gd name="connsiteX54" fmla="*/ 175095 w 744847"/>
                <a:gd name="connsiteY54" fmla="*/ 81418 h 89249"/>
                <a:gd name="connsiteX55" fmla="*/ 166519 w 744847"/>
                <a:gd name="connsiteY55" fmla="*/ 81418 h 89249"/>
                <a:gd name="connsiteX56" fmla="*/ 166519 w 744847"/>
                <a:gd name="connsiteY56" fmla="*/ 87324 h 89249"/>
                <a:gd name="connsiteX57" fmla="*/ 181765 w 744847"/>
                <a:gd name="connsiteY57" fmla="*/ 86944 h 89249"/>
                <a:gd name="connsiteX58" fmla="*/ 197959 w 744847"/>
                <a:gd name="connsiteY58" fmla="*/ 87324 h 89249"/>
                <a:gd name="connsiteX59" fmla="*/ 197959 w 744847"/>
                <a:gd name="connsiteY59" fmla="*/ 81418 h 89249"/>
                <a:gd name="connsiteX60" fmla="*/ 188434 w 744847"/>
                <a:gd name="connsiteY60" fmla="*/ 81418 h 89249"/>
                <a:gd name="connsiteX61" fmla="*/ 188434 w 744847"/>
                <a:gd name="connsiteY61" fmla="*/ 37222 h 89249"/>
                <a:gd name="connsiteX62" fmla="*/ 211288 w 744847"/>
                <a:gd name="connsiteY62" fmla="*/ 37222 h 89249"/>
                <a:gd name="connsiteX63" fmla="*/ 215102 w 744847"/>
                <a:gd name="connsiteY63" fmla="*/ 41509 h 89249"/>
                <a:gd name="connsiteX64" fmla="*/ 215102 w 744847"/>
                <a:gd name="connsiteY64" fmla="*/ 81418 h 89249"/>
                <a:gd name="connsiteX65" fmla="*/ 206526 w 744847"/>
                <a:gd name="connsiteY65" fmla="*/ 81418 h 89249"/>
                <a:gd name="connsiteX66" fmla="*/ 206526 w 744847"/>
                <a:gd name="connsiteY66" fmla="*/ 87324 h 89249"/>
                <a:gd name="connsiteX67" fmla="*/ 221772 w 744847"/>
                <a:gd name="connsiteY67" fmla="*/ 86944 h 89249"/>
                <a:gd name="connsiteX68" fmla="*/ 320826 w 744847"/>
                <a:gd name="connsiteY68" fmla="*/ 87324 h 89249"/>
                <a:gd name="connsiteX69" fmla="*/ 320826 w 744847"/>
                <a:gd name="connsiteY69" fmla="*/ 81418 h 89249"/>
                <a:gd name="connsiteX70" fmla="*/ 311301 w 744847"/>
                <a:gd name="connsiteY70" fmla="*/ 81418 h 89249"/>
                <a:gd name="connsiteX71" fmla="*/ 311301 w 744847"/>
                <a:gd name="connsiteY71" fmla="*/ 48653 h 89249"/>
                <a:gd name="connsiteX72" fmla="*/ 292251 w 744847"/>
                <a:gd name="connsiteY72" fmla="*/ 30364 h 89249"/>
                <a:gd name="connsiteX73" fmla="*/ 270345 w 744847"/>
                <a:gd name="connsiteY73" fmla="*/ 44081 h 89249"/>
                <a:gd name="connsiteX74" fmla="*/ 270345 w 744847"/>
                <a:gd name="connsiteY74" fmla="*/ 30364 h 89249"/>
                <a:gd name="connsiteX75" fmla="*/ 248440 w 744847"/>
                <a:gd name="connsiteY75" fmla="*/ 31412 h 89249"/>
                <a:gd name="connsiteX76" fmla="*/ 248440 w 744847"/>
                <a:gd name="connsiteY76" fmla="*/ 37318 h 89249"/>
                <a:gd name="connsiteX77" fmla="*/ 257007 w 744847"/>
                <a:gd name="connsiteY77" fmla="*/ 42271 h 89249"/>
                <a:gd name="connsiteX78" fmla="*/ 257007 w 744847"/>
                <a:gd name="connsiteY78" fmla="*/ 81418 h 89249"/>
                <a:gd name="connsiteX79" fmla="*/ 248440 w 744847"/>
                <a:gd name="connsiteY79" fmla="*/ 81418 h 89249"/>
                <a:gd name="connsiteX80" fmla="*/ 248440 w 744847"/>
                <a:gd name="connsiteY80" fmla="*/ 87324 h 89249"/>
                <a:gd name="connsiteX81" fmla="*/ 263676 w 744847"/>
                <a:gd name="connsiteY81" fmla="*/ 86944 h 89249"/>
                <a:gd name="connsiteX82" fmla="*/ 279870 w 744847"/>
                <a:gd name="connsiteY82" fmla="*/ 87324 h 89249"/>
                <a:gd name="connsiteX83" fmla="*/ 279870 w 744847"/>
                <a:gd name="connsiteY83" fmla="*/ 81418 h 89249"/>
                <a:gd name="connsiteX84" fmla="*/ 271294 w 744847"/>
                <a:gd name="connsiteY84" fmla="*/ 81418 h 89249"/>
                <a:gd name="connsiteX85" fmla="*/ 271294 w 744847"/>
                <a:gd name="connsiteY85" fmla="*/ 54940 h 89249"/>
                <a:gd name="connsiteX86" fmla="*/ 290344 w 744847"/>
                <a:gd name="connsiteY86" fmla="*/ 34936 h 89249"/>
                <a:gd name="connsiteX87" fmla="*/ 297013 w 744847"/>
                <a:gd name="connsiteY87" fmla="*/ 47319 h 89249"/>
                <a:gd name="connsiteX88" fmla="*/ 297013 w 744847"/>
                <a:gd name="connsiteY88" fmla="*/ 81418 h 89249"/>
                <a:gd name="connsiteX89" fmla="*/ 288447 w 744847"/>
                <a:gd name="connsiteY89" fmla="*/ 81418 h 89249"/>
                <a:gd name="connsiteX90" fmla="*/ 288447 w 744847"/>
                <a:gd name="connsiteY90" fmla="*/ 87324 h 89249"/>
                <a:gd name="connsiteX91" fmla="*/ 304632 w 744847"/>
                <a:gd name="connsiteY91" fmla="*/ 86944 h 89249"/>
                <a:gd name="connsiteX92" fmla="*/ 359884 w 744847"/>
                <a:gd name="connsiteY92" fmla="*/ 87324 h 89249"/>
                <a:gd name="connsiteX93" fmla="*/ 359884 w 744847"/>
                <a:gd name="connsiteY93" fmla="*/ 81418 h 89249"/>
                <a:gd name="connsiteX94" fmla="*/ 351308 w 744847"/>
                <a:gd name="connsiteY94" fmla="*/ 81418 h 89249"/>
                <a:gd name="connsiteX95" fmla="*/ 351308 w 744847"/>
                <a:gd name="connsiteY95" fmla="*/ 30364 h 89249"/>
                <a:gd name="connsiteX96" fmla="*/ 329402 w 744847"/>
                <a:gd name="connsiteY96" fmla="*/ 31412 h 89249"/>
                <a:gd name="connsiteX97" fmla="*/ 329402 w 744847"/>
                <a:gd name="connsiteY97" fmla="*/ 37318 h 89249"/>
                <a:gd name="connsiteX98" fmla="*/ 337969 w 744847"/>
                <a:gd name="connsiteY98" fmla="*/ 42271 h 89249"/>
                <a:gd name="connsiteX99" fmla="*/ 337969 w 744847"/>
                <a:gd name="connsiteY99" fmla="*/ 81418 h 89249"/>
                <a:gd name="connsiteX100" fmla="*/ 329402 w 744847"/>
                <a:gd name="connsiteY100" fmla="*/ 81418 h 89249"/>
                <a:gd name="connsiteX101" fmla="*/ 329402 w 744847"/>
                <a:gd name="connsiteY101" fmla="*/ 87324 h 89249"/>
                <a:gd name="connsiteX102" fmla="*/ 344638 w 744847"/>
                <a:gd name="connsiteY102" fmla="*/ 86944 h 89249"/>
                <a:gd name="connsiteX103" fmla="*/ 353215 w 744847"/>
                <a:gd name="connsiteY103" fmla="*/ 10553 h 89249"/>
                <a:gd name="connsiteX104" fmla="*/ 343690 w 744847"/>
                <a:gd name="connsiteY104" fmla="*/ 742 h 89249"/>
                <a:gd name="connsiteX105" fmla="*/ 334165 w 744847"/>
                <a:gd name="connsiteY105" fmla="*/ 10553 h 89249"/>
                <a:gd name="connsiteX106" fmla="*/ 343690 w 744847"/>
                <a:gd name="connsiteY106" fmla="*/ 20364 h 89249"/>
                <a:gd name="connsiteX107" fmla="*/ 353215 w 744847"/>
                <a:gd name="connsiteY107" fmla="*/ 10553 h 89249"/>
                <a:gd name="connsiteX108" fmla="*/ 412272 w 744847"/>
                <a:gd name="connsiteY108" fmla="*/ 71704 h 89249"/>
                <a:gd name="connsiteX109" fmla="*/ 412272 w 744847"/>
                <a:gd name="connsiteY109" fmla="*/ 65036 h 89249"/>
                <a:gd name="connsiteX110" fmla="*/ 406551 w 744847"/>
                <a:gd name="connsiteY110" fmla="*/ 65036 h 89249"/>
                <a:gd name="connsiteX111" fmla="*/ 406551 w 744847"/>
                <a:gd name="connsiteY111" fmla="*/ 71418 h 89249"/>
                <a:gd name="connsiteX112" fmla="*/ 398933 w 744847"/>
                <a:gd name="connsiteY112" fmla="*/ 83038 h 89249"/>
                <a:gd name="connsiteX113" fmla="*/ 391315 w 744847"/>
                <a:gd name="connsiteY113" fmla="*/ 71989 h 89249"/>
                <a:gd name="connsiteX114" fmla="*/ 391315 w 744847"/>
                <a:gd name="connsiteY114" fmla="*/ 37222 h 89249"/>
                <a:gd name="connsiteX115" fmla="*/ 409407 w 744847"/>
                <a:gd name="connsiteY115" fmla="*/ 37222 h 89249"/>
                <a:gd name="connsiteX116" fmla="*/ 409407 w 744847"/>
                <a:gd name="connsiteY116" fmla="*/ 31223 h 89249"/>
                <a:gd name="connsiteX117" fmla="*/ 391315 w 744847"/>
                <a:gd name="connsiteY117" fmla="*/ 31223 h 89249"/>
                <a:gd name="connsiteX118" fmla="*/ 391315 w 744847"/>
                <a:gd name="connsiteY118" fmla="*/ 7029 h 89249"/>
                <a:gd name="connsiteX119" fmla="*/ 385594 w 744847"/>
                <a:gd name="connsiteY119" fmla="*/ 7029 h 89249"/>
                <a:gd name="connsiteX120" fmla="*/ 366544 w 744847"/>
                <a:gd name="connsiteY120" fmla="*/ 32555 h 89249"/>
                <a:gd name="connsiteX121" fmla="*/ 366544 w 744847"/>
                <a:gd name="connsiteY121" fmla="*/ 37222 h 89249"/>
                <a:gd name="connsiteX122" fmla="*/ 377027 w 744847"/>
                <a:gd name="connsiteY122" fmla="*/ 37222 h 89249"/>
                <a:gd name="connsiteX123" fmla="*/ 377027 w 744847"/>
                <a:gd name="connsiteY123" fmla="*/ 71704 h 89249"/>
                <a:gd name="connsiteX124" fmla="*/ 397026 w 744847"/>
                <a:gd name="connsiteY124" fmla="*/ 88087 h 89249"/>
                <a:gd name="connsiteX125" fmla="*/ 412272 w 744847"/>
                <a:gd name="connsiteY125" fmla="*/ 71704 h 89249"/>
                <a:gd name="connsiteX126" fmla="*/ 456083 w 744847"/>
                <a:gd name="connsiteY126" fmla="*/ 87324 h 89249"/>
                <a:gd name="connsiteX127" fmla="*/ 456083 w 744847"/>
                <a:gd name="connsiteY127" fmla="*/ 81418 h 89249"/>
                <a:gd name="connsiteX128" fmla="*/ 448465 w 744847"/>
                <a:gd name="connsiteY128" fmla="*/ 81418 h 89249"/>
                <a:gd name="connsiteX129" fmla="*/ 448465 w 744847"/>
                <a:gd name="connsiteY129" fmla="*/ 30364 h 89249"/>
                <a:gd name="connsiteX130" fmla="*/ 426559 w 744847"/>
                <a:gd name="connsiteY130" fmla="*/ 31412 h 89249"/>
                <a:gd name="connsiteX131" fmla="*/ 426559 w 744847"/>
                <a:gd name="connsiteY131" fmla="*/ 37318 h 89249"/>
                <a:gd name="connsiteX132" fmla="*/ 435126 w 744847"/>
                <a:gd name="connsiteY132" fmla="*/ 42271 h 89249"/>
                <a:gd name="connsiteX133" fmla="*/ 435126 w 744847"/>
                <a:gd name="connsiteY133" fmla="*/ 81418 h 89249"/>
                <a:gd name="connsiteX134" fmla="*/ 426559 w 744847"/>
                <a:gd name="connsiteY134" fmla="*/ 81418 h 89249"/>
                <a:gd name="connsiteX135" fmla="*/ 426559 w 744847"/>
                <a:gd name="connsiteY135" fmla="*/ 87324 h 89249"/>
                <a:gd name="connsiteX136" fmla="*/ 441795 w 744847"/>
                <a:gd name="connsiteY136" fmla="*/ 86944 h 89249"/>
                <a:gd name="connsiteX137" fmla="*/ 450372 w 744847"/>
                <a:gd name="connsiteY137" fmla="*/ 10553 h 89249"/>
                <a:gd name="connsiteX138" fmla="*/ 440847 w 744847"/>
                <a:gd name="connsiteY138" fmla="*/ 742 h 89249"/>
                <a:gd name="connsiteX139" fmla="*/ 430363 w 744847"/>
                <a:gd name="connsiteY139" fmla="*/ 10553 h 89249"/>
                <a:gd name="connsiteX140" fmla="*/ 440847 w 744847"/>
                <a:gd name="connsiteY140" fmla="*/ 20364 h 89249"/>
                <a:gd name="connsiteX141" fmla="*/ 450372 w 744847"/>
                <a:gd name="connsiteY141" fmla="*/ 10553 h 89249"/>
                <a:gd name="connsiteX142" fmla="*/ 529427 w 744847"/>
                <a:gd name="connsiteY142" fmla="*/ 59798 h 89249"/>
                <a:gd name="connsiteX143" fmla="*/ 497038 w 744847"/>
                <a:gd name="connsiteY143" fmla="*/ 30078 h 89249"/>
                <a:gd name="connsiteX144" fmla="*/ 464659 w 744847"/>
                <a:gd name="connsiteY144" fmla="*/ 59798 h 89249"/>
                <a:gd name="connsiteX145" fmla="*/ 497038 w 744847"/>
                <a:gd name="connsiteY145" fmla="*/ 88087 h 89249"/>
                <a:gd name="connsiteX146" fmla="*/ 529427 w 744847"/>
                <a:gd name="connsiteY146" fmla="*/ 59798 h 89249"/>
                <a:gd name="connsiteX147" fmla="*/ 513233 w 744847"/>
                <a:gd name="connsiteY147" fmla="*/ 58369 h 89249"/>
                <a:gd name="connsiteX148" fmla="*/ 497038 w 744847"/>
                <a:gd name="connsiteY148" fmla="*/ 83038 h 89249"/>
                <a:gd name="connsiteX149" fmla="*/ 480844 w 744847"/>
                <a:gd name="connsiteY149" fmla="*/ 58369 h 89249"/>
                <a:gd name="connsiteX150" fmla="*/ 482751 w 744847"/>
                <a:gd name="connsiteY150" fmla="*/ 41985 h 89249"/>
                <a:gd name="connsiteX151" fmla="*/ 497038 w 744847"/>
                <a:gd name="connsiteY151" fmla="*/ 34651 h 89249"/>
                <a:gd name="connsiteX152" fmla="*/ 510377 w 744847"/>
                <a:gd name="connsiteY152" fmla="*/ 41032 h 89249"/>
                <a:gd name="connsiteX153" fmla="*/ 513233 w 744847"/>
                <a:gd name="connsiteY153" fmla="*/ 58369 h 89249"/>
                <a:gd name="connsiteX154" fmla="*/ 611338 w 744847"/>
                <a:gd name="connsiteY154" fmla="*/ 87324 h 89249"/>
                <a:gd name="connsiteX155" fmla="*/ 611338 w 744847"/>
                <a:gd name="connsiteY155" fmla="*/ 81418 h 89249"/>
                <a:gd name="connsiteX156" fmla="*/ 602772 w 744847"/>
                <a:gd name="connsiteY156" fmla="*/ 81418 h 89249"/>
                <a:gd name="connsiteX157" fmla="*/ 602772 w 744847"/>
                <a:gd name="connsiteY157" fmla="*/ 48653 h 89249"/>
                <a:gd name="connsiteX158" fmla="*/ 582763 w 744847"/>
                <a:gd name="connsiteY158" fmla="*/ 30364 h 89249"/>
                <a:gd name="connsiteX159" fmla="*/ 560858 w 744847"/>
                <a:gd name="connsiteY159" fmla="*/ 44081 h 89249"/>
                <a:gd name="connsiteX160" fmla="*/ 560858 w 744847"/>
                <a:gd name="connsiteY160" fmla="*/ 30364 h 89249"/>
                <a:gd name="connsiteX161" fmla="*/ 538952 w 744847"/>
                <a:gd name="connsiteY161" fmla="*/ 31412 h 89249"/>
                <a:gd name="connsiteX162" fmla="*/ 538952 w 744847"/>
                <a:gd name="connsiteY162" fmla="*/ 37318 h 89249"/>
                <a:gd name="connsiteX163" fmla="*/ 547519 w 744847"/>
                <a:gd name="connsiteY163" fmla="*/ 42271 h 89249"/>
                <a:gd name="connsiteX164" fmla="*/ 547519 w 744847"/>
                <a:gd name="connsiteY164" fmla="*/ 81418 h 89249"/>
                <a:gd name="connsiteX165" fmla="*/ 538952 w 744847"/>
                <a:gd name="connsiteY165" fmla="*/ 81418 h 89249"/>
                <a:gd name="connsiteX166" fmla="*/ 538952 w 744847"/>
                <a:gd name="connsiteY166" fmla="*/ 87324 h 89249"/>
                <a:gd name="connsiteX167" fmla="*/ 555147 w 744847"/>
                <a:gd name="connsiteY167" fmla="*/ 86944 h 89249"/>
                <a:gd name="connsiteX168" fmla="*/ 571332 w 744847"/>
                <a:gd name="connsiteY168" fmla="*/ 87324 h 89249"/>
                <a:gd name="connsiteX169" fmla="*/ 571332 w 744847"/>
                <a:gd name="connsiteY169" fmla="*/ 81418 h 89249"/>
                <a:gd name="connsiteX170" fmla="*/ 562765 w 744847"/>
                <a:gd name="connsiteY170" fmla="*/ 81418 h 89249"/>
                <a:gd name="connsiteX171" fmla="*/ 562765 w 744847"/>
                <a:gd name="connsiteY171" fmla="*/ 54940 h 89249"/>
                <a:gd name="connsiteX172" fmla="*/ 580857 w 744847"/>
                <a:gd name="connsiteY172" fmla="*/ 34936 h 89249"/>
                <a:gd name="connsiteX173" fmla="*/ 588484 w 744847"/>
                <a:gd name="connsiteY173" fmla="*/ 47319 h 89249"/>
                <a:gd name="connsiteX174" fmla="*/ 588484 w 744847"/>
                <a:gd name="connsiteY174" fmla="*/ 81418 h 89249"/>
                <a:gd name="connsiteX175" fmla="*/ 579908 w 744847"/>
                <a:gd name="connsiteY175" fmla="*/ 81418 h 89249"/>
                <a:gd name="connsiteX176" fmla="*/ 579908 w 744847"/>
                <a:gd name="connsiteY176" fmla="*/ 87324 h 89249"/>
                <a:gd name="connsiteX177" fmla="*/ 595144 w 744847"/>
                <a:gd name="connsiteY177" fmla="*/ 86944 h 89249"/>
                <a:gd name="connsiteX178" fmla="*/ 733257 w 744847"/>
                <a:gd name="connsiteY178" fmla="*/ 59226 h 89249"/>
                <a:gd name="connsiteX179" fmla="*/ 727545 w 744847"/>
                <a:gd name="connsiteY179" fmla="*/ 59226 h 89249"/>
                <a:gd name="connsiteX180" fmla="*/ 723732 w 744847"/>
                <a:gd name="connsiteY180" fmla="*/ 70846 h 89249"/>
                <a:gd name="connsiteX181" fmla="*/ 711351 w 744847"/>
                <a:gd name="connsiteY181" fmla="*/ 71608 h 89249"/>
                <a:gd name="connsiteX182" fmla="*/ 692301 w 744847"/>
                <a:gd name="connsiteY182" fmla="*/ 71608 h 89249"/>
                <a:gd name="connsiteX183" fmla="*/ 711351 w 744847"/>
                <a:gd name="connsiteY183" fmla="*/ 57035 h 89249"/>
                <a:gd name="connsiteX184" fmla="*/ 733257 w 744847"/>
                <a:gd name="connsiteY184" fmla="*/ 28460 h 89249"/>
                <a:gd name="connsiteX185" fmla="*/ 702784 w 744847"/>
                <a:gd name="connsiteY185" fmla="*/ 4457 h 89249"/>
                <a:gd name="connsiteX186" fmla="*/ 675158 w 744847"/>
                <a:gd name="connsiteY186" fmla="*/ 23697 h 89249"/>
                <a:gd name="connsiteX187" fmla="*/ 684683 w 744847"/>
                <a:gd name="connsiteY187" fmla="*/ 33032 h 89249"/>
                <a:gd name="connsiteX188" fmla="*/ 693259 w 744847"/>
                <a:gd name="connsiteY188" fmla="*/ 23983 h 89249"/>
                <a:gd name="connsiteX189" fmla="*/ 686590 w 744847"/>
                <a:gd name="connsiteY189" fmla="*/ 14839 h 89249"/>
                <a:gd name="connsiteX190" fmla="*/ 698970 w 744847"/>
                <a:gd name="connsiteY190" fmla="*/ 10458 h 89249"/>
                <a:gd name="connsiteX191" fmla="*/ 716113 w 744847"/>
                <a:gd name="connsiteY191" fmla="*/ 28555 h 89249"/>
                <a:gd name="connsiteX192" fmla="*/ 701826 w 744847"/>
                <a:gd name="connsiteY192" fmla="*/ 54940 h 89249"/>
                <a:gd name="connsiteX193" fmla="*/ 677065 w 744847"/>
                <a:gd name="connsiteY193" fmla="*/ 80847 h 89249"/>
                <a:gd name="connsiteX194" fmla="*/ 675158 w 744847"/>
                <a:gd name="connsiteY194" fmla="*/ 85133 h 89249"/>
                <a:gd name="connsiteX195" fmla="*/ 675158 w 744847"/>
                <a:gd name="connsiteY195" fmla="*/ 87324 h 89249"/>
                <a:gd name="connsiteX196" fmla="*/ 729452 w 744847"/>
                <a:gd name="connsiteY196" fmla="*/ 87324 h 8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744847" h="89249">
                  <a:moveTo>
                    <a:pt x="86515" y="44843"/>
                  </a:moveTo>
                  <a:cubicBezTo>
                    <a:pt x="86515" y="16935"/>
                    <a:pt x="67465" y="551"/>
                    <a:pt x="42694" y="551"/>
                  </a:cubicBezTo>
                  <a:lnTo>
                    <a:pt x="-11591" y="551"/>
                  </a:lnTo>
                  <a:lnTo>
                    <a:pt x="-11591" y="6552"/>
                  </a:lnTo>
                  <a:lnTo>
                    <a:pt x="1738" y="6552"/>
                  </a:lnTo>
                  <a:lnTo>
                    <a:pt x="1738" y="81418"/>
                  </a:lnTo>
                  <a:lnTo>
                    <a:pt x="-11591" y="81418"/>
                  </a:lnTo>
                  <a:lnTo>
                    <a:pt x="-11591" y="87324"/>
                  </a:lnTo>
                  <a:lnTo>
                    <a:pt x="42694" y="87324"/>
                  </a:lnTo>
                  <a:cubicBezTo>
                    <a:pt x="67465" y="87324"/>
                    <a:pt x="86515" y="71704"/>
                    <a:pt x="86515" y="44843"/>
                  </a:cubicBezTo>
                  <a:close/>
                  <a:moveTo>
                    <a:pt x="68413" y="44652"/>
                  </a:moveTo>
                  <a:cubicBezTo>
                    <a:pt x="68413" y="58369"/>
                    <a:pt x="66507" y="65036"/>
                    <a:pt x="62702" y="70846"/>
                  </a:cubicBezTo>
                  <a:cubicBezTo>
                    <a:pt x="56033" y="79323"/>
                    <a:pt x="45559" y="81418"/>
                    <a:pt x="37932" y="81418"/>
                  </a:cubicBezTo>
                  <a:lnTo>
                    <a:pt x="18882" y="81418"/>
                  </a:lnTo>
                  <a:lnTo>
                    <a:pt x="18882" y="6552"/>
                  </a:lnTo>
                  <a:lnTo>
                    <a:pt x="37932" y="6552"/>
                  </a:lnTo>
                  <a:cubicBezTo>
                    <a:pt x="46508" y="6552"/>
                    <a:pt x="56033" y="8933"/>
                    <a:pt x="62702" y="17697"/>
                  </a:cubicBezTo>
                  <a:cubicBezTo>
                    <a:pt x="67465" y="24268"/>
                    <a:pt x="68413" y="32841"/>
                    <a:pt x="68413" y="44652"/>
                  </a:cubicBezTo>
                  <a:close/>
                  <a:moveTo>
                    <a:pt x="157952" y="72656"/>
                  </a:moveTo>
                  <a:cubicBezTo>
                    <a:pt x="157952" y="70275"/>
                    <a:pt x="155097" y="70275"/>
                    <a:pt x="154138" y="70275"/>
                  </a:cubicBezTo>
                  <a:cubicBezTo>
                    <a:pt x="152232" y="70275"/>
                    <a:pt x="152232" y="70846"/>
                    <a:pt x="151283" y="72941"/>
                  </a:cubicBezTo>
                  <a:cubicBezTo>
                    <a:pt x="148427" y="79037"/>
                    <a:pt x="141758" y="83038"/>
                    <a:pt x="133182" y="83038"/>
                  </a:cubicBezTo>
                  <a:cubicBezTo>
                    <a:pt x="115090" y="83038"/>
                    <a:pt x="115090" y="66179"/>
                    <a:pt x="115090" y="59798"/>
                  </a:cubicBezTo>
                  <a:lnTo>
                    <a:pt x="153190" y="59798"/>
                  </a:lnTo>
                  <a:cubicBezTo>
                    <a:pt x="156045" y="59798"/>
                    <a:pt x="157952" y="59798"/>
                    <a:pt x="157952" y="56368"/>
                  </a:cubicBezTo>
                  <a:cubicBezTo>
                    <a:pt x="157952" y="52368"/>
                    <a:pt x="156994" y="43129"/>
                    <a:pt x="150334" y="36937"/>
                  </a:cubicBezTo>
                  <a:cubicBezTo>
                    <a:pt x="145572" y="32270"/>
                    <a:pt x="138902" y="30078"/>
                    <a:pt x="130326" y="30078"/>
                  </a:cubicBezTo>
                  <a:cubicBezTo>
                    <a:pt x="110327" y="30078"/>
                    <a:pt x="98895" y="43033"/>
                    <a:pt x="98895" y="58939"/>
                  </a:cubicBezTo>
                  <a:cubicBezTo>
                    <a:pt x="98895" y="75894"/>
                    <a:pt x="111276" y="88087"/>
                    <a:pt x="132233" y="88087"/>
                  </a:cubicBezTo>
                  <a:cubicBezTo>
                    <a:pt x="152232" y="88087"/>
                    <a:pt x="157952" y="74751"/>
                    <a:pt x="157952" y="72656"/>
                  </a:cubicBezTo>
                  <a:close/>
                  <a:moveTo>
                    <a:pt x="145572" y="55701"/>
                  </a:moveTo>
                  <a:lnTo>
                    <a:pt x="115090" y="55701"/>
                  </a:lnTo>
                  <a:cubicBezTo>
                    <a:pt x="115090" y="50557"/>
                    <a:pt x="116038" y="45415"/>
                    <a:pt x="117945" y="41223"/>
                  </a:cubicBezTo>
                  <a:cubicBezTo>
                    <a:pt x="121759" y="36175"/>
                    <a:pt x="126522" y="34651"/>
                    <a:pt x="130326" y="34651"/>
                  </a:cubicBezTo>
                  <a:cubicBezTo>
                    <a:pt x="145572" y="34651"/>
                    <a:pt x="145572" y="51225"/>
                    <a:pt x="145572" y="55701"/>
                  </a:cubicBezTo>
                  <a:close/>
                  <a:moveTo>
                    <a:pt x="237957" y="87324"/>
                  </a:moveTo>
                  <a:lnTo>
                    <a:pt x="237957" y="81418"/>
                  </a:lnTo>
                  <a:lnTo>
                    <a:pt x="229390" y="81418"/>
                  </a:lnTo>
                  <a:lnTo>
                    <a:pt x="229390" y="29889"/>
                  </a:lnTo>
                  <a:lnTo>
                    <a:pt x="206526" y="30651"/>
                  </a:lnTo>
                  <a:lnTo>
                    <a:pt x="206526" y="31223"/>
                  </a:lnTo>
                  <a:lnTo>
                    <a:pt x="188434" y="31223"/>
                  </a:lnTo>
                  <a:lnTo>
                    <a:pt x="188434" y="18744"/>
                  </a:lnTo>
                  <a:cubicBezTo>
                    <a:pt x="188434" y="8172"/>
                    <a:pt x="197001" y="3409"/>
                    <a:pt x="208433" y="3409"/>
                  </a:cubicBezTo>
                  <a:cubicBezTo>
                    <a:pt x="212247" y="3409"/>
                    <a:pt x="214144" y="3980"/>
                    <a:pt x="217958" y="5600"/>
                  </a:cubicBezTo>
                  <a:cubicBezTo>
                    <a:pt x="215102" y="6361"/>
                    <a:pt x="212247" y="8458"/>
                    <a:pt x="212247" y="13505"/>
                  </a:cubicBezTo>
                  <a:cubicBezTo>
                    <a:pt x="212247" y="18554"/>
                    <a:pt x="215102" y="21887"/>
                    <a:pt x="219865" y="21887"/>
                  </a:cubicBezTo>
                  <a:cubicBezTo>
                    <a:pt x="224627" y="21887"/>
                    <a:pt x="228432" y="18554"/>
                    <a:pt x="228432" y="13505"/>
                  </a:cubicBezTo>
                  <a:cubicBezTo>
                    <a:pt x="228432" y="6838"/>
                    <a:pt x="222720" y="-1163"/>
                    <a:pt x="209382" y="-1163"/>
                  </a:cubicBezTo>
                  <a:cubicBezTo>
                    <a:pt x="193197" y="-1163"/>
                    <a:pt x="175095" y="3695"/>
                    <a:pt x="175095" y="18554"/>
                  </a:cubicBezTo>
                  <a:lnTo>
                    <a:pt x="175095" y="31223"/>
                  </a:lnTo>
                  <a:lnTo>
                    <a:pt x="165570" y="31223"/>
                  </a:lnTo>
                  <a:lnTo>
                    <a:pt x="165570" y="37222"/>
                  </a:lnTo>
                  <a:lnTo>
                    <a:pt x="175095" y="37222"/>
                  </a:lnTo>
                  <a:lnTo>
                    <a:pt x="175095" y="81418"/>
                  </a:lnTo>
                  <a:lnTo>
                    <a:pt x="166519" y="81418"/>
                  </a:lnTo>
                  <a:lnTo>
                    <a:pt x="166519" y="87324"/>
                  </a:lnTo>
                  <a:lnTo>
                    <a:pt x="181765" y="86944"/>
                  </a:lnTo>
                  <a:lnTo>
                    <a:pt x="197959" y="87324"/>
                  </a:lnTo>
                  <a:lnTo>
                    <a:pt x="197959" y="81418"/>
                  </a:lnTo>
                  <a:lnTo>
                    <a:pt x="188434" y="81418"/>
                  </a:lnTo>
                  <a:lnTo>
                    <a:pt x="188434" y="37222"/>
                  </a:lnTo>
                  <a:lnTo>
                    <a:pt x="211288" y="37222"/>
                  </a:lnTo>
                  <a:cubicBezTo>
                    <a:pt x="214144" y="37222"/>
                    <a:pt x="215102" y="37222"/>
                    <a:pt x="215102" y="41509"/>
                  </a:cubicBezTo>
                  <a:lnTo>
                    <a:pt x="215102" y="81418"/>
                  </a:lnTo>
                  <a:lnTo>
                    <a:pt x="206526" y="81418"/>
                  </a:lnTo>
                  <a:lnTo>
                    <a:pt x="206526" y="87324"/>
                  </a:lnTo>
                  <a:lnTo>
                    <a:pt x="221772" y="86944"/>
                  </a:lnTo>
                  <a:close/>
                  <a:moveTo>
                    <a:pt x="320826" y="87324"/>
                  </a:moveTo>
                  <a:lnTo>
                    <a:pt x="320826" y="81418"/>
                  </a:lnTo>
                  <a:lnTo>
                    <a:pt x="311301" y="81418"/>
                  </a:lnTo>
                  <a:lnTo>
                    <a:pt x="311301" y="48653"/>
                  </a:lnTo>
                  <a:cubicBezTo>
                    <a:pt x="311301" y="35413"/>
                    <a:pt x="304632" y="30364"/>
                    <a:pt x="292251" y="30364"/>
                  </a:cubicBezTo>
                  <a:cubicBezTo>
                    <a:pt x="279870" y="30364"/>
                    <a:pt x="273201" y="37604"/>
                    <a:pt x="270345" y="44081"/>
                  </a:cubicBezTo>
                  <a:lnTo>
                    <a:pt x="270345" y="30364"/>
                  </a:lnTo>
                  <a:lnTo>
                    <a:pt x="248440" y="31412"/>
                  </a:lnTo>
                  <a:lnTo>
                    <a:pt x="248440" y="37318"/>
                  </a:lnTo>
                  <a:cubicBezTo>
                    <a:pt x="256058" y="37318"/>
                    <a:pt x="257007" y="37318"/>
                    <a:pt x="257007" y="42271"/>
                  </a:cubicBezTo>
                  <a:lnTo>
                    <a:pt x="257007" y="81418"/>
                  </a:lnTo>
                  <a:lnTo>
                    <a:pt x="248440" y="81418"/>
                  </a:lnTo>
                  <a:lnTo>
                    <a:pt x="248440" y="87324"/>
                  </a:lnTo>
                  <a:lnTo>
                    <a:pt x="263676" y="86944"/>
                  </a:lnTo>
                  <a:lnTo>
                    <a:pt x="279870" y="87324"/>
                  </a:lnTo>
                  <a:lnTo>
                    <a:pt x="279870" y="81418"/>
                  </a:lnTo>
                  <a:lnTo>
                    <a:pt x="271294" y="81418"/>
                  </a:lnTo>
                  <a:lnTo>
                    <a:pt x="271294" y="54940"/>
                  </a:lnTo>
                  <a:cubicBezTo>
                    <a:pt x="271294" y="41223"/>
                    <a:pt x="282726" y="34936"/>
                    <a:pt x="290344" y="34936"/>
                  </a:cubicBezTo>
                  <a:cubicBezTo>
                    <a:pt x="294158" y="34936"/>
                    <a:pt x="297013" y="37604"/>
                    <a:pt x="297013" y="47319"/>
                  </a:cubicBezTo>
                  <a:lnTo>
                    <a:pt x="297013" y="81418"/>
                  </a:lnTo>
                  <a:lnTo>
                    <a:pt x="288447" y="81418"/>
                  </a:lnTo>
                  <a:lnTo>
                    <a:pt x="288447" y="87324"/>
                  </a:lnTo>
                  <a:lnTo>
                    <a:pt x="304632" y="86944"/>
                  </a:lnTo>
                  <a:close/>
                  <a:moveTo>
                    <a:pt x="359884" y="87324"/>
                  </a:moveTo>
                  <a:lnTo>
                    <a:pt x="359884" y="81418"/>
                  </a:lnTo>
                  <a:lnTo>
                    <a:pt x="351308" y="81418"/>
                  </a:lnTo>
                  <a:lnTo>
                    <a:pt x="351308" y="30364"/>
                  </a:lnTo>
                  <a:lnTo>
                    <a:pt x="329402" y="31412"/>
                  </a:lnTo>
                  <a:lnTo>
                    <a:pt x="329402" y="37318"/>
                  </a:lnTo>
                  <a:cubicBezTo>
                    <a:pt x="337020" y="37318"/>
                    <a:pt x="337969" y="37318"/>
                    <a:pt x="337969" y="42271"/>
                  </a:cubicBezTo>
                  <a:lnTo>
                    <a:pt x="337969" y="81418"/>
                  </a:lnTo>
                  <a:lnTo>
                    <a:pt x="329402" y="81418"/>
                  </a:lnTo>
                  <a:lnTo>
                    <a:pt x="329402" y="87324"/>
                  </a:lnTo>
                  <a:lnTo>
                    <a:pt x="344638" y="86944"/>
                  </a:lnTo>
                  <a:close/>
                  <a:moveTo>
                    <a:pt x="353215" y="10553"/>
                  </a:moveTo>
                  <a:cubicBezTo>
                    <a:pt x="353215" y="5029"/>
                    <a:pt x="349401" y="742"/>
                    <a:pt x="343690" y="742"/>
                  </a:cubicBezTo>
                  <a:cubicBezTo>
                    <a:pt x="337969" y="742"/>
                    <a:pt x="334165" y="5029"/>
                    <a:pt x="334165" y="10553"/>
                  </a:cubicBezTo>
                  <a:cubicBezTo>
                    <a:pt x="334165" y="16077"/>
                    <a:pt x="337969" y="20364"/>
                    <a:pt x="343690" y="20364"/>
                  </a:cubicBezTo>
                  <a:cubicBezTo>
                    <a:pt x="349401" y="20364"/>
                    <a:pt x="353215" y="16077"/>
                    <a:pt x="353215" y="10553"/>
                  </a:cubicBezTo>
                  <a:close/>
                  <a:moveTo>
                    <a:pt x="412272" y="71704"/>
                  </a:moveTo>
                  <a:lnTo>
                    <a:pt x="412272" y="65036"/>
                  </a:lnTo>
                  <a:lnTo>
                    <a:pt x="406551" y="65036"/>
                  </a:lnTo>
                  <a:lnTo>
                    <a:pt x="406551" y="71418"/>
                  </a:lnTo>
                  <a:cubicBezTo>
                    <a:pt x="406551" y="80085"/>
                    <a:pt x="401788" y="83038"/>
                    <a:pt x="398933" y="83038"/>
                  </a:cubicBezTo>
                  <a:cubicBezTo>
                    <a:pt x="391315" y="83038"/>
                    <a:pt x="391315" y="75037"/>
                    <a:pt x="391315" y="71989"/>
                  </a:cubicBezTo>
                  <a:lnTo>
                    <a:pt x="391315" y="37222"/>
                  </a:lnTo>
                  <a:lnTo>
                    <a:pt x="409407" y="37222"/>
                  </a:lnTo>
                  <a:lnTo>
                    <a:pt x="409407" y="31223"/>
                  </a:lnTo>
                  <a:lnTo>
                    <a:pt x="391315" y="31223"/>
                  </a:lnTo>
                  <a:lnTo>
                    <a:pt x="391315" y="7029"/>
                  </a:lnTo>
                  <a:lnTo>
                    <a:pt x="385594" y="7029"/>
                  </a:lnTo>
                  <a:cubicBezTo>
                    <a:pt x="385594" y="19601"/>
                    <a:pt x="378934" y="32175"/>
                    <a:pt x="366544" y="32555"/>
                  </a:cubicBezTo>
                  <a:lnTo>
                    <a:pt x="366544" y="37222"/>
                  </a:lnTo>
                  <a:lnTo>
                    <a:pt x="377027" y="37222"/>
                  </a:lnTo>
                  <a:lnTo>
                    <a:pt x="377027" y="71704"/>
                  </a:lnTo>
                  <a:cubicBezTo>
                    <a:pt x="377027" y="85229"/>
                    <a:pt x="387501" y="88087"/>
                    <a:pt x="397026" y="88087"/>
                  </a:cubicBezTo>
                  <a:cubicBezTo>
                    <a:pt x="406551" y="88087"/>
                    <a:pt x="412272" y="80943"/>
                    <a:pt x="412272" y="71704"/>
                  </a:cubicBezTo>
                  <a:close/>
                  <a:moveTo>
                    <a:pt x="456083" y="87324"/>
                  </a:moveTo>
                  <a:lnTo>
                    <a:pt x="456083" y="81418"/>
                  </a:lnTo>
                  <a:lnTo>
                    <a:pt x="448465" y="81418"/>
                  </a:lnTo>
                  <a:lnTo>
                    <a:pt x="448465" y="30364"/>
                  </a:lnTo>
                  <a:lnTo>
                    <a:pt x="426559" y="31412"/>
                  </a:lnTo>
                  <a:lnTo>
                    <a:pt x="426559" y="37318"/>
                  </a:lnTo>
                  <a:cubicBezTo>
                    <a:pt x="434177" y="37318"/>
                    <a:pt x="435126" y="37318"/>
                    <a:pt x="435126" y="42271"/>
                  </a:cubicBezTo>
                  <a:lnTo>
                    <a:pt x="435126" y="81418"/>
                  </a:lnTo>
                  <a:lnTo>
                    <a:pt x="426559" y="81418"/>
                  </a:lnTo>
                  <a:lnTo>
                    <a:pt x="426559" y="87324"/>
                  </a:lnTo>
                  <a:lnTo>
                    <a:pt x="441795" y="86944"/>
                  </a:lnTo>
                  <a:close/>
                  <a:moveTo>
                    <a:pt x="450372" y="10553"/>
                  </a:moveTo>
                  <a:cubicBezTo>
                    <a:pt x="450372" y="5029"/>
                    <a:pt x="446558" y="742"/>
                    <a:pt x="440847" y="742"/>
                  </a:cubicBezTo>
                  <a:cubicBezTo>
                    <a:pt x="435126" y="742"/>
                    <a:pt x="430363" y="5029"/>
                    <a:pt x="430363" y="10553"/>
                  </a:cubicBezTo>
                  <a:cubicBezTo>
                    <a:pt x="430363" y="16077"/>
                    <a:pt x="435126" y="20364"/>
                    <a:pt x="440847" y="20364"/>
                  </a:cubicBezTo>
                  <a:cubicBezTo>
                    <a:pt x="446558" y="20364"/>
                    <a:pt x="450372" y="16077"/>
                    <a:pt x="450372" y="10553"/>
                  </a:cubicBezTo>
                  <a:close/>
                  <a:moveTo>
                    <a:pt x="529427" y="59798"/>
                  </a:moveTo>
                  <a:cubicBezTo>
                    <a:pt x="529427" y="42843"/>
                    <a:pt x="517995" y="30078"/>
                    <a:pt x="497038" y="30078"/>
                  </a:cubicBezTo>
                  <a:cubicBezTo>
                    <a:pt x="476082" y="30078"/>
                    <a:pt x="464659" y="43033"/>
                    <a:pt x="464659" y="59798"/>
                  </a:cubicBezTo>
                  <a:cubicBezTo>
                    <a:pt x="464659" y="75418"/>
                    <a:pt x="476082" y="88087"/>
                    <a:pt x="497038" y="88087"/>
                  </a:cubicBezTo>
                  <a:cubicBezTo>
                    <a:pt x="517995" y="88087"/>
                    <a:pt x="529427" y="75322"/>
                    <a:pt x="529427" y="59798"/>
                  </a:cubicBezTo>
                  <a:close/>
                  <a:moveTo>
                    <a:pt x="513233" y="58369"/>
                  </a:moveTo>
                  <a:cubicBezTo>
                    <a:pt x="513233" y="69323"/>
                    <a:pt x="513233" y="83038"/>
                    <a:pt x="497038" y="83038"/>
                  </a:cubicBezTo>
                  <a:cubicBezTo>
                    <a:pt x="480844" y="83038"/>
                    <a:pt x="480844" y="69323"/>
                    <a:pt x="480844" y="58369"/>
                  </a:cubicBezTo>
                  <a:cubicBezTo>
                    <a:pt x="480844" y="52654"/>
                    <a:pt x="480844" y="46272"/>
                    <a:pt x="482751" y="41985"/>
                  </a:cubicBezTo>
                  <a:cubicBezTo>
                    <a:pt x="485607" y="37222"/>
                    <a:pt x="491327" y="34651"/>
                    <a:pt x="497038" y="34651"/>
                  </a:cubicBezTo>
                  <a:cubicBezTo>
                    <a:pt x="502759" y="34651"/>
                    <a:pt x="507522" y="36651"/>
                    <a:pt x="510377" y="41032"/>
                  </a:cubicBezTo>
                  <a:cubicBezTo>
                    <a:pt x="513233" y="45415"/>
                    <a:pt x="513233" y="52368"/>
                    <a:pt x="513233" y="58369"/>
                  </a:cubicBezTo>
                  <a:close/>
                  <a:moveTo>
                    <a:pt x="611338" y="87324"/>
                  </a:moveTo>
                  <a:lnTo>
                    <a:pt x="611338" y="81418"/>
                  </a:lnTo>
                  <a:lnTo>
                    <a:pt x="602772" y="81418"/>
                  </a:lnTo>
                  <a:lnTo>
                    <a:pt x="602772" y="48653"/>
                  </a:lnTo>
                  <a:cubicBezTo>
                    <a:pt x="602772" y="35413"/>
                    <a:pt x="596102" y="30364"/>
                    <a:pt x="582763" y="30364"/>
                  </a:cubicBezTo>
                  <a:cubicBezTo>
                    <a:pt x="571332" y="30364"/>
                    <a:pt x="564672" y="37604"/>
                    <a:pt x="560858" y="44081"/>
                  </a:cubicBezTo>
                  <a:lnTo>
                    <a:pt x="560858" y="30364"/>
                  </a:lnTo>
                  <a:lnTo>
                    <a:pt x="538952" y="31412"/>
                  </a:lnTo>
                  <a:lnTo>
                    <a:pt x="538952" y="37318"/>
                  </a:lnTo>
                  <a:cubicBezTo>
                    <a:pt x="547519" y="37318"/>
                    <a:pt x="547519" y="37318"/>
                    <a:pt x="547519" y="42271"/>
                  </a:cubicBezTo>
                  <a:lnTo>
                    <a:pt x="547519" y="81418"/>
                  </a:lnTo>
                  <a:lnTo>
                    <a:pt x="538952" y="81418"/>
                  </a:lnTo>
                  <a:lnTo>
                    <a:pt x="538952" y="87324"/>
                  </a:lnTo>
                  <a:lnTo>
                    <a:pt x="555147" y="86944"/>
                  </a:lnTo>
                  <a:lnTo>
                    <a:pt x="571332" y="87324"/>
                  </a:lnTo>
                  <a:lnTo>
                    <a:pt x="571332" y="81418"/>
                  </a:lnTo>
                  <a:lnTo>
                    <a:pt x="562765" y="81418"/>
                  </a:lnTo>
                  <a:lnTo>
                    <a:pt x="562765" y="54940"/>
                  </a:lnTo>
                  <a:cubicBezTo>
                    <a:pt x="562765" y="41223"/>
                    <a:pt x="573238" y="34936"/>
                    <a:pt x="580857" y="34936"/>
                  </a:cubicBezTo>
                  <a:cubicBezTo>
                    <a:pt x="585619" y="34936"/>
                    <a:pt x="588484" y="37604"/>
                    <a:pt x="588484" y="47319"/>
                  </a:cubicBezTo>
                  <a:lnTo>
                    <a:pt x="588484" y="81418"/>
                  </a:lnTo>
                  <a:lnTo>
                    <a:pt x="579908" y="81418"/>
                  </a:lnTo>
                  <a:lnTo>
                    <a:pt x="579908" y="87324"/>
                  </a:lnTo>
                  <a:lnTo>
                    <a:pt x="595144" y="86944"/>
                  </a:lnTo>
                  <a:close/>
                  <a:moveTo>
                    <a:pt x="733257" y="59226"/>
                  </a:moveTo>
                  <a:lnTo>
                    <a:pt x="727545" y="59226"/>
                  </a:lnTo>
                  <a:cubicBezTo>
                    <a:pt x="727545" y="61797"/>
                    <a:pt x="725638" y="69989"/>
                    <a:pt x="723732" y="70846"/>
                  </a:cubicBezTo>
                  <a:cubicBezTo>
                    <a:pt x="722783" y="71608"/>
                    <a:pt x="713258" y="71608"/>
                    <a:pt x="711351" y="71608"/>
                  </a:cubicBezTo>
                  <a:lnTo>
                    <a:pt x="692301" y="71608"/>
                  </a:lnTo>
                  <a:cubicBezTo>
                    <a:pt x="698970" y="66655"/>
                    <a:pt x="705640" y="61130"/>
                    <a:pt x="711351" y="57035"/>
                  </a:cubicBezTo>
                  <a:cubicBezTo>
                    <a:pt x="725638" y="46462"/>
                    <a:pt x="733257" y="40462"/>
                    <a:pt x="733257" y="28460"/>
                  </a:cubicBezTo>
                  <a:cubicBezTo>
                    <a:pt x="733257" y="13791"/>
                    <a:pt x="719927" y="4457"/>
                    <a:pt x="702784" y="4457"/>
                  </a:cubicBezTo>
                  <a:cubicBezTo>
                    <a:pt x="687538" y="4457"/>
                    <a:pt x="675158" y="12362"/>
                    <a:pt x="675158" y="23697"/>
                  </a:cubicBezTo>
                  <a:cubicBezTo>
                    <a:pt x="675158" y="31223"/>
                    <a:pt x="680869" y="33032"/>
                    <a:pt x="684683" y="33032"/>
                  </a:cubicBezTo>
                  <a:cubicBezTo>
                    <a:pt x="688497" y="33032"/>
                    <a:pt x="693259" y="30364"/>
                    <a:pt x="693259" y="23983"/>
                  </a:cubicBezTo>
                  <a:cubicBezTo>
                    <a:pt x="693259" y="17411"/>
                    <a:pt x="688497" y="15315"/>
                    <a:pt x="686590" y="14839"/>
                  </a:cubicBezTo>
                  <a:cubicBezTo>
                    <a:pt x="690394" y="11887"/>
                    <a:pt x="695157" y="10458"/>
                    <a:pt x="698970" y="10458"/>
                  </a:cubicBezTo>
                  <a:cubicBezTo>
                    <a:pt x="710402" y="10458"/>
                    <a:pt x="716113" y="19030"/>
                    <a:pt x="716113" y="28555"/>
                  </a:cubicBezTo>
                  <a:cubicBezTo>
                    <a:pt x="716113" y="37222"/>
                    <a:pt x="711351" y="45795"/>
                    <a:pt x="701826" y="54940"/>
                  </a:cubicBezTo>
                  <a:lnTo>
                    <a:pt x="677065" y="80847"/>
                  </a:lnTo>
                  <a:cubicBezTo>
                    <a:pt x="675158" y="82276"/>
                    <a:pt x="675158" y="82561"/>
                    <a:pt x="675158" y="85133"/>
                  </a:cubicBezTo>
                  <a:lnTo>
                    <a:pt x="675158" y="87324"/>
                  </a:lnTo>
                  <a:lnTo>
                    <a:pt x="729452" y="87324"/>
                  </a:lnTo>
                  <a:close/>
                </a:path>
              </a:pathLst>
            </a:custGeom>
            <a:solidFill>
              <a:srgbClr val="000000"/>
            </a:solidFill>
            <a:ln w="12700" cap="flat">
              <a:noFill/>
              <a:prstDash val="solid"/>
              <a:miter/>
            </a:ln>
          </p:spPr>
          <p:txBody>
            <a:bodyPr rtlCol="0" anchor="ctr"/>
            <a:lstStyle/>
            <a:p>
              <a:endParaRPr lang="en-AE"/>
            </a:p>
          </p:txBody>
        </p:sp>
        <p:sp>
          <p:nvSpPr>
            <p:cNvPr id="68" name="Freeform: Shape 67">
              <a:extLst>
                <a:ext uri="{FF2B5EF4-FFF2-40B4-BE49-F238E27FC236}">
                  <a16:creationId xmlns:a16="http://schemas.microsoft.com/office/drawing/2014/main" id="{21468502-405A-04C3-8F64-42B48FA2B3F5}"/>
                </a:ext>
              </a:extLst>
            </p:cNvPr>
            <p:cNvSpPr/>
            <p:nvPr/>
          </p:nvSpPr>
          <p:spPr>
            <a:xfrm>
              <a:off x="-1082883" y="4200020"/>
              <a:ext cx="644844" cy="126587"/>
            </a:xfrm>
            <a:custGeom>
              <a:avLst/>
              <a:gdLst>
                <a:gd name="connsiteX0" fmla="*/ 17942 w 644844"/>
                <a:gd name="connsiteY0" fmla="*/ 124091 h 126587"/>
                <a:gd name="connsiteX1" fmla="*/ 16035 w 644844"/>
                <a:gd name="connsiteY1" fmla="*/ 121233 h 126587"/>
                <a:gd name="connsiteX2" fmla="*/ -3973 w 644844"/>
                <a:gd name="connsiteY2" fmla="*/ 62083 h 126587"/>
                <a:gd name="connsiteX3" fmla="*/ 16984 w 644844"/>
                <a:gd name="connsiteY3" fmla="*/ 2171 h 126587"/>
                <a:gd name="connsiteX4" fmla="*/ 17942 w 644844"/>
                <a:gd name="connsiteY4" fmla="*/ 171 h 126587"/>
                <a:gd name="connsiteX5" fmla="*/ 16984 w 644844"/>
                <a:gd name="connsiteY5" fmla="*/ -1163 h 126587"/>
                <a:gd name="connsiteX6" fmla="*/ -3973 w 644844"/>
                <a:gd name="connsiteY6" fmla="*/ 23507 h 126587"/>
                <a:gd name="connsiteX7" fmla="*/ -11591 w 644844"/>
                <a:gd name="connsiteY7" fmla="*/ 62083 h 126587"/>
                <a:gd name="connsiteX8" fmla="*/ -3015 w 644844"/>
                <a:gd name="connsiteY8" fmla="*/ 101612 h 126587"/>
                <a:gd name="connsiteX9" fmla="*/ 16984 w 644844"/>
                <a:gd name="connsiteY9" fmla="*/ 125425 h 126587"/>
                <a:gd name="connsiteX10" fmla="*/ 17942 w 644844"/>
                <a:gd name="connsiteY10" fmla="*/ 124091 h 126587"/>
                <a:gd name="connsiteX11" fmla="*/ 109378 w 644844"/>
                <a:gd name="connsiteY11" fmla="*/ 70561 h 126587"/>
                <a:gd name="connsiteX12" fmla="*/ 84617 w 644844"/>
                <a:gd name="connsiteY12" fmla="*/ 48653 h 126587"/>
                <a:gd name="connsiteX13" fmla="*/ 106523 w 644844"/>
                <a:gd name="connsiteY13" fmla="*/ 28746 h 126587"/>
                <a:gd name="connsiteX14" fmla="*/ 77948 w 644844"/>
                <a:gd name="connsiteY14" fmla="*/ 7315 h 126587"/>
                <a:gd name="connsiteX15" fmla="*/ 30323 w 644844"/>
                <a:gd name="connsiteY15" fmla="*/ 7315 h 126587"/>
                <a:gd name="connsiteX16" fmla="*/ 30323 w 644844"/>
                <a:gd name="connsiteY16" fmla="*/ 11316 h 126587"/>
                <a:gd name="connsiteX17" fmla="*/ 33178 w 644844"/>
                <a:gd name="connsiteY17" fmla="*/ 11316 h 126587"/>
                <a:gd name="connsiteX18" fmla="*/ 43652 w 644844"/>
                <a:gd name="connsiteY18" fmla="*/ 17221 h 126587"/>
                <a:gd name="connsiteX19" fmla="*/ 43652 w 644844"/>
                <a:gd name="connsiteY19" fmla="*/ 83896 h 126587"/>
                <a:gd name="connsiteX20" fmla="*/ 33178 w 644844"/>
                <a:gd name="connsiteY20" fmla="*/ 89897 h 126587"/>
                <a:gd name="connsiteX21" fmla="*/ 30323 w 644844"/>
                <a:gd name="connsiteY21" fmla="*/ 89897 h 126587"/>
                <a:gd name="connsiteX22" fmla="*/ 30323 w 644844"/>
                <a:gd name="connsiteY22" fmla="*/ 93706 h 126587"/>
                <a:gd name="connsiteX23" fmla="*/ 80803 w 644844"/>
                <a:gd name="connsiteY23" fmla="*/ 93706 h 126587"/>
                <a:gd name="connsiteX24" fmla="*/ 109378 w 644844"/>
                <a:gd name="connsiteY24" fmla="*/ 70561 h 126587"/>
                <a:gd name="connsiteX25" fmla="*/ 94142 w 644844"/>
                <a:gd name="connsiteY25" fmla="*/ 28746 h 126587"/>
                <a:gd name="connsiteX26" fmla="*/ 73185 w 644844"/>
                <a:gd name="connsiteY26" fmla="*/ 47415 h 126587"/>
                <a:gd name="connsiteX27" fmla="*/ 54135 w 644844"/>
                <a:gd name="connsiteY27" fmla="*/ 47415 h 126587"/>
                <a:gd name="connsiteX28" fmla="*/ 54135 w 644844"/>
                <a:gd name="connsiteY28" fmla="*/ 16363 h 126587"/>
                <a:gd name="connsiteX29" fmla="*/ 60805 w 644844"/>
                <a:gd name="connsiteY29" fmla="*/ 11316 h 126587"/>
                <a:gd name="connsiteX30" fmla="*/ 76990 w 644844"/>
                <a:gd name="connsiteY30" fmla="*/ 11316 h 126587"/>
                <a:gd name="connsiteX31" fmla="*/ 94142 w 644844"/>
                <a:gd name="connsiteY31" fmla="*/ 28746 h 126587"/>
                <a:gd name="connsiteX32" fmla="*/ 96998 w 644844"/>
                <a:gd name="connsiteY32" fmla="*/ 70561 h 126587"/>
                <a:gd name="connsiteX33" fmla="*/ 76990 w 644844"/>
                <a:gd name="connsiteY33" fmla="*/ 89897 h 126587"/>
                <a:gd name="connsiteX34" fmla="*/ 60805 w 644844"/>
                <a:gd name="connsiteY34" fmla="*/ 89897 h 126587"/>
                <a:gd name="connsiteX35" fmla="*/ 54135 w 644844"/>
                <a:gd name="connsiteY35" fmla="*/ 84848 h 126587"/>
                <a:gd name="connsiteX36" fmla="*/ 54135 w 644844"/>
                <a:gd name="connsiteY36" fmla="*/ 50273 h 126587"/>
                <a:gd name="connsiteX37" fmla="*/ 78897 w 644844"/>
                <a:gd name="connsiteY37" fmla="*/ 50273 h 126587"/>
                <a:gd name="connsiteX38" fmla="*/ 96998 w 644844"/>
                <a:gd name="connsiteY38" fmla="*/ 70561 h 126587"/>
                <a:gd name="connsiteX39" fmla="*/ 149385 w 644844"/>
                <a:gd name="connsiteY39" fmla="*/ 93706 h 126587"/>
                <a:gd name="connsiteX40" fmla="*/ 149385 w 644844"/>
                <a:gd name="connsiteY40" fmla="*/ 89897 h 126587"/>
                <a:gd name="connsiteX41" fmla="*/ 139860 w 644844"/>
                <a:gd name="connsiteY41" fmla="*/ 84181 h 126587"/>
                <a:gd name="connsiteX42" fmla="*/ 139860 w 644844"/>
                <a:gd name="connsiteY42" fmla="*/ 37794 h 126587"/>
                <a:gd name="connsiteX43" fmla="*/ 121759 w 644844"/>
                <a:gd name="connsiteY43" fmla="*/ 39319 h 126587"/>
                <a:gd name="connsiteX44" fmla="*/ 121759 w 644844"/>
                <a:gd name="connsiteY44" fmla="*/ 43129 h 126587"/>
                <a:gd name="connsiteX45" fmla="*/ 131284 w 644844"/>
                <a:gd name="connsiteY45" fmla="*/ 50177 h 126587"/>
                <a:gd name="connsiteX46" fmla="*/ 131284 w 644844"/>
                <a:gd name="connsiteY46" fmla="*/ 84086 h 126587"/>
                <a:gd name="connsiteX47" fmla="*/ 121759 w 644844"/>
                <a:gd name="connsiteY47" fmla="*/ 89897 h 126587"/>
                <a:gd name="connsiteX48" fmla="*/ 121759 w 644844"/>
                <a:gd name="connsiteY48" fmla="*/ 93706 h 126587"/>
                <a:gd name="connsiteX49" fmla="*/ 136047 w 644844"/>
                <a:gd name="connsiteY49" fmla="*/ 93326 h 126587"/>
                <a:gd name="connsiteX50" fmla="*/ 149385 w 644844"/>
                <a:gd name="connsiteY50" fmla="*/ 93706 h 126587"/>
                <a:gd name="connsiteX51" fmla="*/ 141767 w 644844"/>
                <a:gd name="connsiteY51" fmla="*/ 17411 h 126587"/>
                <a:gd name="connsiteX52" fmla="*/ 135098 w 644844"/>
                <a:gd name="connsiteY52" fmla="*/ 10744 h 126587"/>
                <a:gd name="connsiteX53" fmla="*/ 128428 w 644844"/>
                <a:gd name="connsiteY53" fmla="*/ 17411 h 126587"/>
                <a:gd name="connsiteX54" fmla="*/ 135098 w 644844"/>
                <a:gd name="connsiteY54" fmla="*/ 24079 h 126587"/>
                <a:gd name="connsiteX55" fmla="*/ 141767 w 644844"/>
                <a:gd name="connsiteY55" fmla="*/ 17411 h 126587"/>
                <a:gd name="connsiteX56" fmla="*/ 215102 w 644844"/>
                <a:gd name="connsiteY56" fmla="*/ 82467 h 126587"/>
                <a:gd name="connsiteX57" fmla="*/ 215102 w 644844"/>
                <a:gd name="connsiteY57" fmla="*/ 75419 h 126587"/>
                <a:gd name="connsiteX58" fmla="*/ 212247 w 644844"/>
                <a:gd name="connsiteY58" fmla="*/ 75419 h 126587"/>
                <a:gd name="connsiteX59" fmla="*/ 212247 w 644844"/>
                <a:gd name="connsiteY59" fmla="*/ 82467 h 126587"/>
                <a:gd name="connsiteX60" fmla="*/ 207484 w 644844"/>
                <a:gd name="connsiteY60" fmla="*/ 90658 h 126587"/>
                <a:gd name="connsiteX61" fmla="*/ 202722 w 644844"/>
                <a:gd name="connsiteY61" fmla="*/ 84181 h 126587"/>
                <a:gd name="connsiteX62" fmla="*/ 202722 w 644844"/>
                <a:gd name="connsiteY62" fmla="*/ 58941 h 126587"/>
                <a:gd name="connsiteX63" fmla="*/ 197959 w 644844"/>
                <a:gd name="connsiteY63" fmla="*/ 44081 h 126587"/>
                <a:gd name="connsiteX64" fmla="*/ 180816 w 644844"/>
                <a:gd name="connsiteY64" fmla="*/ 37033 h 126587"/>
                <a:gd name="connsiteX65" fmla="*/ 160817 w 644844"/>
                <a:gd name="connsiteY65" fmla="*/ 51320 h 126587"/>
                <a:gd name="connsiteX66" fmla="*/ 166528 w 644844"/>
                <a:gd name="connsiteY66" fmla="*/ 57321 h 126587"/>
                <a:gd name="connsiteX67" fmla="*/ 173198 w 644844"/>
                <a:gd name="connsiteY67" fmla="*/ 51511 h 126587"/>
                <a:gd name="connsiteX68" fmla="*/ 166528 w 644844"/>
                <a:gd name="connsiteY68" fmla="*/ 45701 h 126587"/>
                <a:gd name="connsiteX69" fmla="*/ 179867 w 644844"/>
                <a:gd name="connsiteY69" fmla="*/ 39891 h 126587"/>
                <a:gd name="connsiteX70" fmla="*/ 194155 w 644844"/>
                <a:gd name="connsiteY70" fmla="*/ 56083 h 126587"/>
                <a:gd name="connsiteX71" fmla="*/ 194155 w 644844"/>
                <a:gd name="connsiteY71" fmla="*/ 60750 h 126587"/>
                <a:gd name="connsiteX72" fmla="*/ 170342 w 644844"/>
                <a:gd name="connsiteY72" fmla="*/ 65322 h 126587"/>
                <a:gd name="connsiteX73" fmla="*/ 157003 w 644844"/>
                <a:gd name="connsiteY73" fmla="*/ 81704 h 126587"/>
                <a:gd name="connsiteX74" fmla="*/ 177960 w 644844"/>
                <a:gd name="connsiteY74" fmla="*/ 95040 h 126587"/>
                <a:gd name="connsiteX75" fmla="*/ 195103 w 644844"/>
                <a:gd name="connsiteY75" fmla="*/ 84086 h 126587"/>
                <a:gd name="connsiteX76" fmla="*/ 204628 w 644844"/>
                <a:gd name="connsiteY76" fmla="*/ 94469 h 126587"/>
                <a:gd name="connsiteX77" fmla="*/ 215102 w 644844"/>
                <a:gd name="connsiteY77" fmla="*/ 82467 h 126587"/>
                <a:gd name="connsiteX78" fmla="*/ 194155 w 644844"/>
                <a:gd name="connsiteY78" fmla="*/ 75990 h 126587"/>
                <a:gd name="connsiteX79" fmla="*/ 178909 w 644844"/>
                <a:gd name="connsiteY79" fmla="*/ 92374 h 126587"/>
                <a:gd name="connsiteX80" fmla="*/ 167477 w 644844"/>
                <a:gd name="connsiteY80" fmla="*/ 81515 h 126587"/>
                <a:gd name="connsiteX81" fmla="*/ 194155 w 644844"/>
                <a:gd name="connsiteY81" fmla="*/ 63417 h 126587"/>
                <a:gd name="connsiteX82" fmla="*/ 263685 w 644844"/>
                <a:gd name="connsiteY82" fmla="*/ 77514 h 126587"/>
                <a:gd name="connsiteX83" fmla="*/ 258923 w 644844"/>
                <a:gd name="connsiteY83" fmla="*/ 65512 h 126587"/>
                <a:gd name="connsiteX84" fmla="*/ 243677 w 644844"/>
                <a:gd name="connsiteY84" fmla="*/ 59512 h 126587"/>
                <a:gd name="connsiteX85" fmla="*/ 228441 w 644844"/>
                <a:gd name="connsiteY85" fmla="*/ 49130 h 126587"/>
                <a:gd name="connsiteX86" fmla="*/ 242728 w 644844"/>
                <a:gd name="connsiteY86" fmla="*/ 39414 h 126587"/>
                <a:gd name="connsiteX87" fmla="*/ 257965 w 644844"/>
                <a:gd name="connsiteY87" fmla="*/ 54749 h 126587"/>
                <a:gd name="connsiteX88" fmla="*/ 258923 w 644844"/>
                <a:gd name="connsiteY88" fmla="*/ 55987 h 126587"/>
                <a:gd name="connsiteX89" fmla="*/ 260830 w 644844"/>
                <a:gd name="connsiteY89" fmla="*/ 52845 h 126587"/>
                <a:gd name="connsiteX90" fmla="*/ 260830 w 644844"/>
                <a:gd name="connsiteY90" fmla="*/ 40176 h 126587"/>
                <a:gd name="connsiteX91" fmla="*/ 259872 w 644844"/>
                <a:gd name="connsiteY91" fmla="*/ 37033 h 126587"/>
                <a:gd name="connsiteX92" fmla="*/ 257016 w 644844"/>
                <a:gd name="connsiteY92" fmla="*/ 38557 h 126587"/>
                <a:gd name="connsiteX93" fmla="*/ 255109 w 644844"/>
                <a:gd name="connsiteY93" fmla="*/ 40652 h 126587"/>
                <a:gd name="connsiteX94" fmla="*/ 242728 w 644844"/>
                <a:gd name="connsiteY94" fmla="*/ 37033 h 126587"/>
                <a:gd name="connsiteX95" fmla="*/ 221772 w 644844"/>
                <a:gd name="connsiteY95" fmla="*/ 52654 h 126587"/>
                <a:gd name="connsiteX96" fmla="*/ 227492 w 644844"/>
                <a:gd name="connsiteY96" fmla="*/ 63417 h 126587"/>
                <a:gd name="connsiteX97" fmla="*/ 244635 w 644844"/>
                <a:gd name="connsiteY97" fmla="*/ 69227 h 126587"/>
                <a:gd name="connsiteX98" fmla="*/ 257965 w 644844"/>
                <a:gd name="connsiteY98" fmla="*/ 80752 h 126587"/>
                <a:gd name="connsiteX99" fmla="*/ 243677 w 644844"/>
                <a:gd name="connsiteY99" fmla="*/ 92374 h 126587"/>
                <a:gd name="connsiteX100" fmla="*/ 225585 w 644844"/>
                <a:gd name="connsiteY100" fmla="*/ 74371 h 126587"/>
                <a:gd name="connsiteX101" fmla="*/ 223678 w 644844"/>
                <a:gd name="connsiteY101" fmla="*/ 72179 h 126587"/>
                <a:gd name="connsiteX102" fmla="*/ 221772 w 644844"/>
                <a:gd name="connsiteY102" fmla="*/ 75419 h 126587"/>
                <a:gd name="connsiteX103" fmla="*/ 221772 w 644844"/>
                <a:gd name="connsiteY103" fmla="*/ 92087 h 126587"/>
                <a:gd name="connsiteX104" fmla="*/ 223678 w 644844"/>
                <a:gd name="connsiteY104" fmla="*/ 95040 h 126587"/>
                <a:gd name="connsiteX105" fmla="*/ 226534 w 644844"/>
                <a:gd name="connsiteY105" fmla="*/ 92563 h 126587"/>
                <a:gd name="connsiteX106" fmla="*/ 229390 w 644844"/>
                <a:gd name="connsiteY106" fmla="*/ 89706 h 126587"/>
                <a:gd name="connsiteX107" fmla="*/ 243677 w 644844"/>
                <a:gd name="connsiteY107" fmla="*/ 95040 h 126587"/>
                <a:gd name="connsiteX108" fmla="*/ 263685 w 644844"/>
                <a:gd name="connsiteY108" fmla="*/ 77514 h 126587"/>
                <a:gd name="connsiteX109" fmla="*/ 360842 w 644844"/>
                <a:gd name="connsiteY109" fmla="*/ 77514 h 126587"/>
                <a:gd name="connsiteX110" fmla="*/ 356080 w 644844"/>
                <a:gd name="connsiteY110" fmla="*/ 65512 h 126587"/>
                <a:gd name="connsiteX111" fmla="*/ 340834 w 644844"/>
                <a:gd name="connsiteY111" fmla="*/ 59512 h 126587"/>
                <a:gd name="connsiteX112" fmla="*/ 325598 w 644844"/>
                <a:gd name="connsiteY112" fmla="*/ 49130 h 126587"/>
                <a:gd name="connsiteX113" fmla="*/ 339885 w 644844"/>
                <a:gd name="connsiteY113" fmla="*/ 39414 h 126587"/>
                <a:gd name="connsiteX114" fmla="*/ 355122 w 644844"/>
                <a:gd name="connsiteY114" fmla="*/ 54749 h 126587"/>
                <a:gd name="connsiteX115" fmla="*/ 356080 w 644844"/>
                <a:gd name="connsiteY115" fmla="*/ 55987 h 126587"/>
                <a:gd name="connsiteX116" fmla="*/ 357977 w 644844"/>
                <a:gd name="connsiteY116" fmla="*/ 52845 h 126587"/>
                <a:gd name="connsiteX117" fmla="*/ 357977 w 644844"/>
                <a:gd name="connsiteY117" fmla="*/ 40176 h 126587"/>
                <a:gd name="connsiteX118" fmla="*/ 357028 w 644844"/>
                <a:gd name="connsiteY118" fmla="*/ 37033 h 126587"/>
                <a:gd name="connsiteX119" fmla="*/ 354173 w 644844"/>
                <a:gd name="connsiteY119" fmla="*/ 38557 h 126587"/>
                <a:gd name="connsiteX120" fmla="*/ 352266 w 644844"/>
                <a:gd name="connsiteY120" fmla="*/ 40652 h 126587"/>
                <a:gd name="connsiteX121" fmla="*/ 339885 w 644844"/>
                <a:gd name="connsiteY121" fmla="*/ 37033 h 126587"/>
                <a:gd name="connsiteX122" fmla="*/ 318928 w 644844"/>
                <a:gd name="connsiteY122" fmla="*/ 52654 h 126587"/>
                <a:gd name="connsiteX123" fmla="*/ 324640 w 644844"/>
                <a:gd name="connsiteY123" fmla="*/ 63417 h 126587"/>
                <a:gd name="connsiteX124" fmla="*/ 341792 w 644844"/>
                <a:gd name="connsiteY124" fmla="*/ 69227 h 126587"/>
                <a:gd name="connsiteX125" fmla="*/ 355122 w 644844"/>
                <a:gd name="connsiteY125" fmla="*/ 80752 h 126587"/>
                <a:gd name="connsiteX126" fmla="*/ 340834 w 644844"/>
                <a:gd name="connsiteY126" fmla="*/ 92374 h 126587"/>
                <a:gd name="connsiteX127" fmla="*/ 322742 w 644844"/>
                <a:gd name="connsiteY127" fmla="*/ 74371 h 126587"/>
                <a:gd name="connsiteX128" fmla="*/ 320835 w 644844"/>
                <a:gd name="connsiteY128" fmla="*/ 72179 h 126587"/>
                <a:gd name="connsiteX129" fmla="*/ 318928 w 644844"/>
                <a:gd name="connsiteY129" fmla="*/ 75419 h 126587"/>
                <a:gd name="connsiteX130" fmla="*/ 318928 w 644844"/>
                <a:gd name="connsiteY130" fmla="*/ 92087 h 126587"/>
                <a:gd name="connsiteX131" fmla="*/ 320835 w 644844"/>
                <a:gd name="connsiteY131" fmla="*/ 95040 h 126587"/>
                <a:gd name="connsiteX132" fmla="*/ 323691 w 644844"/>
                <a:gd name="connsiteY132" fmla="*/ 92563 h 126587"/>
                <a:gd name="connsiteX133" fmla="*/ 326547 w 644844"/>
                <a:gd name="connsiteY133" fmla="*/ 89706 h 126587"/>
                <a:gd name="connsiteX134" fmla="*/ 340834 w 644844"/>
                <a:gd name="connsiteY134" fmla="*/ 95040 h 126587"/>
                <a:gd name="connsiteX135" fmla="*/ 360842 w 644844"/>
                <a:gd name="connsiteY135" fmla="*/ 77514 h 126587"/>
                <a:gd name="connsiteX136" fmla="*/ 418941 w 644844"/>
                <a:gd name="connsiteY136" fmla="*/ 78752 h 126587"/>
                <a:gd name="connsiteX137" fmla="*/ 417992 w 644844"/>
                <a:gd name="connsiteY137" fmla="*/ 77419 h 126587"/>
                <a:gd name="connsiteX138" fmla="*/ 416085 w 644844"/>
                <a:gd name="connsiteY138" fmla="*/ 78752 h 126587"/>
                <a:gd name="connsiteX139" fmla="*/ 398942 w 644844"/>
                <a:gd name="connsiteY139" fmla="*/ 91992 h 126587"/>
                <a:gd name="connsiteX140" fmla="*/ 380841 w 644844"/>
                <a:gd name="connsiteY140" fmla="*/ 66180 h 126587"/>
                <a:gd name="connsiteX141" fmla="*/ 397984 w 644844"/>
                <a:gd name="connsiteY141" fmla="*/ 40176 h 126587"/>
                <a:gd name="connsiteX142" fmla="*/ 412272 w 644844"/>
                <a:gd name="connsiteY142" fmla="*/ 44938 h 126587"/>
                <a:gd name="connsiteX143" fmla="*/ 405602 w 644844"/>
                <a:gd name="connsiteY143" fmla="*/ 50748 h 126587"/>
                <a:gd name="connsiteX144" fmla="*/ 412272 w 644844"/>
                <a:gd name="connsiteY144" fmla="*/ 56559 h 126587"/>
                <a:gd name="connsiteX145" fmla="*/ 417992 w 644844"/>
                <a:gd name="connsiteY145" fmla="*/ 50559 h 126587"/>
                <a:gd name="connsiteX146" fmla="*/ 397984 w 644844"/>
                <a:gd name="connsiteY146" fmla="*/ 37033 h 126587"/>
                <a:gd name="connsiteX147" fmla="*/ 370367 w 644844"/>
                <a:gd name="connsiteY147" fmla="*/ 66369 h 126587"/>
                <a:gd name="connsiteX148" fmla="*/ 397984 w 644844"/>
                <a:gd name="connsiteY148" fmla="*/ 95040 h 126587"/>
                <a:gd name="connsiteX149" fmla="*/ 418941 w 644844"/>
                <a:gd name="connsiteY149" fmla="*/ 78752 h 126587"/>
                <a:gd name="connsiteX150" fmla="*/ 483709 w 644844"/>
                <a:gd name="connsiteY150" fmla="*/ 66655 h 126587"/>
                <a:gd name="connsiteX151" fmla="*/ 455134 w 644844"/>
                <a:gd name="connsiteY151" fmla="*/ 37033 h 126587"/>
                <a:gd name="connsiteX152" fmla="*/ 426559 w 644844"/>
                <a:gd name="connsiteY152" fmla="*/ 66655 h 126587"/>
                <a:gd name="connsiteX153" fmla="*/ 455134 w 644844"/>
                <a:gd name="connsiteY153" fmla="*/ 95040 h 126587"/>
                <a:gd name="connsiteX154" fmla="*/ 483709 w 644844"/>
                <a:gd name="connsiteY154" fmla="*/ 66655 h 126587"/>
                <a:gd name="connsiteX155" fmla="*/ 473235 w 644844"/>
                <a:gd name="connsiteY155" fmla="*/ 65608 h 126587"/>
                <a:gd name="connsiteX156" fmla="*/ 470380 w 644844"/>
                <a:gd name="connsiteY156" fmla="*/ 82562 h 126587"/>
                <a:gd name="connsiteX157" fmla="*/ 455134 w 644844"/>
                <a:gd name="connsiteY157" fmla="*/ 91992 h 126587"/>
                <a:gd name="connsiteX158" fmla="*/ 440847 w 644844"/>
                <a:gd name="connsiteY158" fmla="*/ 83515 h 126587"/>
                <a:gd name="connsiteX159" fmla="*/ 437042 w 644844"/>
                <a:gd name="connsiteY159" fmla="*/ 65608 h 126587"/>
                <a:gd name="connsiteX160" fmla="*/ 440847 w 644844"/>
                <a:gd name="connsiteY160" fmla="*/ 48367 h 126587"/>
                <a:gd name="connsiteX161" fmla="*/ 455134 w 644844"/>
                <a:gd name="connsiteY161" fmla="*/ 39891 h 126587"/>
                <a:gd name="connsiteX162" fmla="*/ 469422 w 644844"/>
                <a:gd name="connsiteY162" fmla="*/ 48082 h 126587"/>
                <a:gd name="connsiteX163" fmla="*/ 473235 w 644844"/>
                <a:gd name="connsiteY163" fmla="*/ 65608 h 126587"/>
                <a:gd name="connsiteX164" fmla="*/ 534190 w 644844"/>
                <a:gd name="connsiteY164" fmla="*/ 45510 h 126587"/>
                <a:gd name="connsiteX165" fmla="*/ 524665 w 644844"/>
                <a:gd name="connsiteY165" fmla="*/ 37794 h 126587"/>
                <a:gd name="connsiteX166" fmla="*/ 509428 w 644844"/>
                <a:gd name="connsiteY166" fmla="*/ 51797 h 126587"/>
                <a:gd name="connsiteX167" fmla="*/ 509428 w 644844"/>
                <a:gd name="connsiteY167" fmla="*/ 37794 h 126587"/>
                <a:gd name="connsiteX168" fmla="*/ 491327 w 644844"/>
                <a:gd name="connsiteY168" fmla="*/ 39319 h 126587"/>
                <a:gd name="connsiteX169" fmla="*/ 491327 w 644844"/>
                <a:gd name="connsiteY169" fmla="*/ 43129 h 126587"/>
                <a:gd name="connsiteX170" fmla="*/ 500852 w 644844"/>
                <a:gd name="connsiteY170" fmla="*/ 50273 h 126587"/>
                <a:gd name="connsiteX171" fmla="*/ 500852 w 644844"/>
                <a:gd name="connsiteY171" fmla="*/ 84086 h 126587"/>
                <a:gd name="connsiteX172" fmla="*/ 491327 w 644844"/>
                <a:gd name="connsiteY172" fmla="*/ 89897 h 126587"/>
                <a:gd name="connsiteX173" fmla="*/ 491327 w 644844"/>
                <a:gd name="connsiteY173" fmla="*/ 93706 h 126587"/>
                <a:gd name="connsiteX174" fmla="*/ 505615 w 644844"/>
                <a:gd name="connsiteY174" fmla="*/ 93326 h 126587"/>
                <a:gd name="connsiteX175" fmla="*/ 521809 w 644844"/>
                <a:gd name="connsiteY175" fmla="*/ 93706 h 126587"/>
                <a:gd name="connsiteX176" fmla="*/ 521809 w 644844"/>
                <a:gd name="connsiteY176" fmla="*/ 89897 h 126587"/>
                <a:gd name="connsiteX177" fmla="*/ 519902 w 644844"/>
                <a:gd name="connsiteY177" fmla="*/ 89897 h 126587"/>
                <a:gd name="connsiteX178" fmla="*/ 509428 w 644844"/>
                <a:gd name="connsiteY178" fmla="*/ 83896 h 126587"/>
                <a:gd name="connsiteX179" fmla="*/ 509428 w 644844"/>
                <a:gd name="connsiteY179" fmla="*/ 64465 h 126587"/>
                <a:gd name="connsiteX180" fmla="*/ 524665 w 644844"/>
                <a:gd name="connsiteY180" fmla="*/ 40652 h 126587"/>
                <a:gd name="connsiteX181" fmla="*/ 526572 w 644844"/>
                <a:gd name="connsiteY181" fmla="*/ 40748 h 126587"/>
                <a:gd name="connsiteX182" fmla="*/ 523716 w 644844"/>
                <a:gd name="connsiteY182" fmla="*/ 45701 h 126587"/>
                <a:gd name="connsiteX183" fmla="*/ 528478 w 644844"/>
                <a:gd name="connsiteY183" fmla="*/ 51225 h 126587"/>
                <a:gd name="connsiteX184" fmla="*/ 534190 w 644844"/>
                <a:gd name="connsiteY184" fmla="*/ 45510 h 126587"/>
                <a:gd name="connsiteX185" fmla="*/ 591340 w 644844"/>
                <a:gd name="connsiteY185" fmla="*/ 78752 h 126587"/>
                <a:gd name="connsiteX186" fmla="*/ 590391 w 644844"/>
                <a:gd name="connsiteY186" fmla="*/ 77228 h 126587"/>
                <a:gd name="connsiteX187" fmla="*/ 588484 w 644844"/>
                <a:gd name="connsiteY187" fmla="*/ 79038 h 126587"/>
                <a:gd name="connsiteX188" fmla="*/ 571341 w 644844"/>
                <a:gd name="connsiteY188" fmla="*/ 91992 h 126587"/>
                <a:gd name="connsiteX189" fmla="*/ 556105 w 644844"/>
                <a:gd name="connsiteY189" fmla="*/ 83515 h 126587"/>
                <a:gd name="connsiteX190" fmla="*/ 552291 w 644844"/>
                <a:gd name="connsiteY190" fmla="*/ 64560 h 126587"/>
                <a:gd name="connsiteX191" fmla="*/ 588484 w 644844"/>
                <a:gd name="connsiteY191" fmla="*/ 64560 h 126587"/>
                <a:gd name="connsiteX192" fmla="*/ 591340 w 644844"/>
                <a:gd name="connsiteY192" fmla="*/ 61893 h 126587"/>
                <a:gd name="connsiteX193" fmla="*/ 568485 w 644844"/>
                <a:gd name="connsiteY193" fmla="*/ 37033 h 126587"/>
                <a:gd name="connsiteX194" fmla="*/ 541817 w 644844"/>
                <a:gd name="connsiteY194" fmla="*/ 65894 h 126587"/>
                <a:gd name="connsiteX195" fmla="*/ 570392 w 644844"/>
                <a:gd name="connsiteY195" fmla="*/ 95040 h 126587"/>
                <a:gd name="connsiteX196" fmla="*/ 591340 w 644844"/>
                <a:gd name="connsiteY196" fmla="*/ 78752 h 126587"/>
                <a:gd name="connsiteX197" fmla="*/ 582773 w 644844"/>
                <a:gd name="connsiteY197" fmla="*/ 61893 h 126587"/>
                <a:gd name="connsiteX198" fmla="*/ 552291 w 644844"/>
                <a:gd name="connsiteY198" fmla="*/ 61893 h 126587"/>
                <a:gd name="connsiteX199" fmla="*/ 568485 w 644844"/>
                <a:gd name="connsiteY199" fmla="*/ 39891 h 126587"/>
                <a:gd name="connsiteX200" fmla="*/ 582773 w 644844"/>
                <a:gd name="connsiteY200" fmla="*/ 61893 h 126587"/>
                <a:gd name="connsiteX201" fmla="*/ 633253 w 644844"/>
                <a:gd name="connsiteY201" fmla="*/ 62083 h 126587"/>
                <a:gd name="connsiteX202" fmla="*/ 624677 w 644844"/>
                <a:gd name="connsiteY202" fmla="*/ 22650 h 126587"/>
                <a:gd name="connsiteX203" fmla="*/ 603730 w 644844"/>
                <a:gd name="connsiteY203" fmla="*/ -1163 h 126587"/>
                <a:gd name="connsiteX204" fmla="*/ 602772 w 644844"/>
                <a:gd name="connsiteY204" fmla="*/ 171 h 126587"/>
                <a:gd name="connsiteX205" fmla="*/ 605627 w 644844"/>
                <a:gd name="connsiteY205" fmla="*/ 3123 h 126587"/>
                <a:gd name="connsiteX206" fmla="*/ 625635 w 644844"/>
                <a:gd name="connsiteY206" fmla="*/ 62083 h 126587"/>
                <a:gd name="connsiteX207" fmla="*/ 604678 w 644844"/>
                <a:gd name="connsiteY207" fmla="*/ 121996 h 126587"/>
                <a:gd name="connsiteX208" fmla="*/ 602772 w 644844"/>
                <a:gd name="connsiteY208" fmla="*/ 124091 h 126587"/>
                <a:gd name="connsiteX209" fmla="*/ 603730 w 644844"/>
                <a:gd name="connsiteY209" fmla="*/ 125425 h 126587"/>
                <a:gd name="connsiteX210" fmla="*/ 624677 w 644844"/>
                <a:gd name="connsiteY210" fmla="*/ 100754 h 126587"/>
                <a:gd name="connsiteX211" fmla="*/ 633253 w 644844"/>
                <a:gd name="connsiteY211" fmla="*/ 62083 h 12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644844" h="126587">
                  <a:moveTo>
                    <a:pt x="17942" y="124091"/>
                  </a:moveTo>
                  <a:cubicBezTo>
                    <a:pt x="17942" y="123615"/>
                    <a:pt x="17942" y="123519"/>
                    <a:pt x="16035" y="121233"/>
                  </a:cubicBezTo>
                  <a:cubicBezTo>
                    <a:pt x="-159" y="105327"/>
                    <a:pt x="-3973" y="81515"/>
                    <a:pt x="-3973" y="62083"/>
                  </a:cubicBezTo>
                  <a:cubicBezTo>
                    <a:pt x="-3973" y="40176"/>
                    <a:pt x="790" y="18173"/>
                    <a:pt x="16984" y="2171"/>
                  </a:cubicBezTo>
                  <a:cubicBezTo>
                    <a:pt x="17942" y="742"/>
                    <a:pt x="17942" y="552"/>
                    <a:pt x="17942" y="171"/>
                  </a:cubicBezTo>
                  <a:cubicBezTo>
                    <a:pt x="17942" y="-781"/>
                    <a:pt x="17942" y="-1163"/>
                    <a:pt x="16984" y="-1163"/>
                  </a:cubicBezTo>
                  <a:cubicBezTo>
                    <a:pt x="16035" y="-1163"/>
                    <a:pt x="4603" y="7410"/>
                    <a:pt x="-3973" y="23507"/>
                  </a:cubicBezTo>
                  <a:cubicBezTo>
                    <a:pt x="-9684" y="37509"/>
                    <a:pt x="-11591" y="51511"/>
                    <a:pt x="-11591" y="62083"/>
                  </a:cubicBezTo>
                  <a:cubicBezTo>
                    <a:pt x="-11591" y="71990"/>
                    <a:pt x="-10633" y="87325"/>
                    <a:pt x="-3015" y="101612"/>
                  </a:cubicBezTo>
                  <a:cubicBezTo>
                    <a:pt x="4603" y="117138"/>
                    <a:pt x="16035" y="125425"/>
                    <a:pt x="16984" y="125425"/>
                  </a:cubicBezTo>
                  <a:cubicBezTo>
                    <a:pt x="17942" y="125425"/>
                    <a:pt x="17942" y="125044"/>
                    <a:pt x="17942" y="124091"/>
                  </a:cubicBezTo>
                  <a:close/>
                  <a:moveTo>
                    <a:pt x="109378" y="70561"/>
                  </a:moveTo>
                  <a:cubicBezTo>
                    <a:pt x="109378" y="59512"/>
                    <a:pt x="98905" y="50177"/>
                    <a:pt x="84617" y="48653"/>
                  </a:cubicBezTo>
                  <a:cubicBezTo>
                    <a:pt x="96998" y="46081"/>
                    <a:pt x="106523" y="38080"/>
                    <a:pt x="106523" y="28746"/>
                  </a:cubicBezTo>
                  <a:cubicBezTo>
                    <a:pt x="106523" y="17697"/>
                    <a:pt x="94142" y="7315"/>
                    <a:pt x="77948" y="7315"/>
                  </a:cubicBezTo>
                  <a:lnTo>
                    <a:pt x="30323" y="7315"/>
                  </a:lnTo>
                  <a:lnTo>
                    <a:pt x="30323" y="11316"/>
                  </a:lnTo>
                  <a:lnTo>
                    <a:pt x="33178" y="11316"/>
                  </a:lnTo>
                  <a:cubicBezTo>
                    <a:pt x="43652" y="11316"/>
                    <a:pt x="43652" y="12648"/>
                    <a:pt x="43652" y="17221"/>
                  </a:cubicBezTo>
                  <a:lnTo>
                    <a:pt x="43652" y="83896"/>
                  </a:lnTo>
                  <a:cubicBezTo>
                    <a:pt x="43652" y="88373"/>
                    <a:pt x="43652" y="89897"/>
                    <a:pt x="33178" y="89897"/>
                  </a:cubicBezTo>
                  <a:lnTo>
                    <a:pt x="30323" y="89897"/>
                  </a:lnTo>
                  <a:lnTo>
                    <a:pt x="30323" y="93706"/>
                  </a:lnTo>
                  <a:lnTo>
                    <a:pt x="80803" y="93706"/>
                  </a:lnTo>
                  <a:cubicBezTo>
                    <a:pt x="97947" y="93706"/>
                    <a:pt x="109378" y="82467"/>
                    <a:pt x="109378" y="70561"/>
                  </a:cubicBezTo>
                  <a:close/>
                  <a:moveTo>
                    <a:pt x="94142" y="28746"/>
                  </a:moveTo>
                  <a:cubicBezTo>
                    <a:pt x="94142" y="36747"/>
                    <a:pt x="87473" y="47415"/>
                    <a:pt x="73185" y="47415"/>
                  </a:cubicBezTo>
                  <a:lnTo>
                    <a:pt x="54135" y="47415"/>
                  </a:lnTo>
                  <a:lnTo>
                    <a:pt x="54135" y="16363"/>
                  </a:lnTo>
                  <a:cubicBezTo>
                    <a:pt x="54135" y="12173"/>
                    <a:pt x="55084" y="11316"/>
                    <a:pt x="60805" y="11316"/>
                  </a:cubicBezTo>
                  <a:lnTo>
                    <a:pt x="76990" y="11316"/>
                  </a:lnTo>
                  <a:cubicBezTo>
                    <a:pt x="89380" y="11316"/>
                    <a:pt x="94142" y="21984"/>
                    <a:pt x="94142" y="28746"/>
                  </a:cubicBezTo>
                  <a:close/>
                  <a:moveTo>
                    <a:pt x="96998" y="70561"/>
                  </a:moveTo>
                  <a:cubicBezTo>
                    <a:pt x="96998" y="79418"/>
                    <a:pt x="90328" y="89897"/>
                    <a:pt x="76990" y="89897"/>
                  </a:cubicBezTo>
                  <a:lnTo>
                    <a:pt x="60805" y="89897"/>
                  </a:lnTo>
                  <a:cubicBezTo>
                    <a:pt x="55084" y="89897"/>
                    <a:pt x="54135" y="88943"/>
                    <a:pt x="54135" y="84848"/>
                  </a:cubicBezTo>
                  <a:lnTo>
                    <a:pt x="54135" y="50273"/>
                  </a:lnTo>
                  <a:lnTo>
                    <a:pt x="78897" y="50273"/>
                  </a:lnTo>
                  <a:cubicBezTo>
                    <a:pt x="91277" y="50273"/>
                    <a:pt x="96998" y="62083"/>
                    <a:pt x="96998" y="70561"/>
                  </a:cubicBezTo>
                  <a:close/>
                  <a:moveTo>
                    <a:pt x="149385" y="93706"/>
                  </a:moveTo>
                  <a:lnTo>
                    <a:pt x="149385" y="89897"/>
                  </a:lnTo>
                  <a:cubicBezTo>
                    <a:pt x="140809" y="89897"/>
                    <a:pt x="139860" y="89134"/>
                    <a:pt x="139860" y="84181"/>
                  </a:cubicBezTo>
                  <a:lnTo>
                    <a:pt x="139860" y="37794"/>
                  </a:lnTo>
                  <a:lnTo>
                    <a:pt x="121759" y="39319"/>
                  </a:lnTo>
                  <a:lnTo>
                    <a:pt x="121759" y="43129"/>
                  </a:lnTo>
                  <a:cubicBezTo>
                    <a:pt x="130335" y="43129"/>
                    <a:pt x="131284" y="43890"/>
                    <a:pt x="131284" y="50177"/>
                  </a:cubicBezTo>
                  <a:lnTo>
                    <a:pt x="131284" y="84086"/>
                  </a:lnTo>
                  <a:cubicBezTo>
                    <a:pt x="131284" y="89897"/>
                    <a:pt x="130335" y="89897"/>
                    <a:pt x="121759" y="89897"/>
                  </a:cubicBezTo>
                  <a:lnTo>
                    <a:pt x="121759" y="93706"/>
                  </a:lnTo>
                  <a:lnTo>
                    <a:pt x="136047" y="93326"/>
                  </a:lnTo>
                  <a:cubicBezTo>
                    <a:pt x="139860" y="93326"/>
                    <a:pt x="144623" y="93611"/>
                    <a:pt x="149385" y="93706"/>
                  </a:cubicBezTo>
                  <a:close/>
                  <a:moveTo>
                    <a:pt x="141767" y="17411"/>
                  </a:moveTo>
                  <a:cubicBezTo>
                    <a:pt x="141767" y="13982"/>
                    <a:pt x="138902" y="10744"/>
                    <a:pt x="135098" y="10744"/>
                  </a:cubicBezTo>
                  <a:cubicBezTo>
                    <a:pt x="131284" y="10744"/>
                    <a:pt x="128428" y="14077"/>
                    <a:pt x="128428" y="17411"/>
                  </a:cubicBezTo>
                  <a:cubicBezTo>
                    <a:pt x="128428" y="20841"/>
                    <a:pt x="131284" y="24079"/>
                    <a:pt x="135098" y="24079"/>
                  </a:cubicBezTo>
                  <a:cubicBezTo>
                    <a:pt x="139860" y="24079"/>
                    <a:pt x="141767" y="20555"/>
                    <a:pt x="141767" y="17411"/>
                  </a:cubicBezTo>
                  <a:close/>
                  <a:moveTo>
                    <a:pt x="215102" y="82467"/>
                  </a:moveTo>
                  <a:lnTo>
                    <a:pt x="215102" y="75419"/>
                  </a:lnTo>
                  <a:lnTo>
                    <a:pt x="212247" y="75419"/>
                  </a:lnTo>
                  <a:lnTo>
                    <a:pt x="212247" y="82467"/>
                  </a:lnTo>
                  <a:cubicBezTo>
                    <a:pt x="212247" y="89897"/>
                    <a:pt x="209391" y="90658"/>
                    <a:pt x="207484" y="90658"/>
                  </a:cubicBezTo>
                  <a:cubicBezTo>
                    <a:pt x="203680" y="90658"/>
                    <a:pt x="202722" y="84848"/>
                    <a:pt x="202722" y="84181"/>
                  </a:cubicBezTo>
                  <a:lnTo>
                    <a:pt x="202722" y="58941"/>
                  </a:lnTo>
                  <a:cubicBezTo>
                    <a:pt x="202722" y="53701"/>
                    <a:pt x="202722" y="48653"/>
                    <a:pt x="197959" y="44081"/>
                  </a:cubicBezTo>
                  <a:cubicBezTo>
                    <a:pt x="193197" y="39128"/>
                    <a:pt x="186527" y="37033"/>
                    <a:pt x="180816" y="37033"/>
                  </a:cubicBezTo>
                  <a:cubicBezTo>
                    <a:pt x="170342" y="37033"/>
                    <a:pt x="160817" y="43033"/>
                    <a:pt x="160817" y="51320"/>
                  </a:cubicBezTo>
                  <a:cubicBezTo>
                    <a:pt x="160817" y="55226"/>
                    <a:pt x="163673" y="57321"/>
                    <a:pt x="166528" y="57321"/>
                  </a:cubicBezTo>
                  <a:cubicBezTo>
                    <a:pt x="170342" y="57321"/>
                    <a:pt x="173198" y="54749"/>
                    <a:pt x="173198" y="51511"/>
                  </a:cubicBezTo>
                  <a:cubicBezTo>
                    <a:pt x="173198" y="49987"/>
                    <a:pt x="172240" y="45796"/>
                    <a:pt x="166528" y="45701"/>
                  </a:cubicBezTo>
                  <a:cubicBezTo>
                    <a:pt x="169384" y="41223"/>
                    <a:pt x="176053" y="39891"/>
                    <a:pt x="179867" y="39891"/>
                  </a:cubicBezTo>
                  <a:cubicBezTo>
                    <a:pt x="186527" y="39891"/>
                    <a:pt x="194155" y="44749"/>
                    <a:pt x="194155" y="56083"/>
                  </a:cubicBezTo>
                  <a:lnTo>
                    <a:pt x="194155" y="60750"/>
                  </a:lnTo>
                  <a:cubicBezTo>
                    <a:pt x="187485" y="61131"/>
                    <a:pt x="177960" y="61417"/>
                    <a:pt x="170342" y="65322"/>
                  </a:cubicBezTo>
                  <a:cubicBezTo>
                    <a:pt x="160817" y="69609"/>
                    <a:pt x="157003" y="76180"/>
                    <a:pt x="157003" y="81704"/>
                  </a:cubicBezTo>
                  <a:cubicBezTo>
                    <a:pt x="157003" y="91992"/>
                    <a:pt x="169384" y="95040"/>
                    <a:pt x="177960" y="95040"/>
                  </a:cubicBezTo>
                  <a:cubicBezTo>
                    <a:pt x="186527" y="95040"/>
                    <a:pt x="192248" y="89992"/>
                    <a:pt x="195103" y="84086"/>
                  </a:cubicBezTo>
                  <a:cubicBezTo>
                    <a:pt x="195103" y="89134"/>
                    <a:pt x="198917" y="94469"/>
                    <a:pt x="204628" y="94469"/>
                  </a:cubicBezTo>
                  <a:cubicBezTo>
                    <a:pt x="207484" y="94469"/>
                    <a:pt x="215102" y="92658"/>
                    <a:pt x="215102" y="82467"/>
                  </a:cubicBezTo>
                  <a:close/>
                  <a:moveTo>
                    <a:pt x="194155" y="75990"/>
                  </a:moveTo>
                  <a:cubicBezTo>
                    <a:pt x="194155" y="88087"/>
                    <a:pt x="184630" y="92374"/>
                    <a:pt x="178909" y="92374"/>
                  </a:cubicBezTo>
                  <a:cubicBezTo>
                    <a:pt x="172240" y="92374"/>
                    <a:pt x="167477" y="87896"/>
                    <a:pt x="167477" y="81515"/>
                  </a:cubicBezTo>
                  <a:cubicBezTo>
                    <a:pt x="167477" y="74656"/>
                    <a:pt x="172240" y="64083"/>
                    <a:pt x="194155" y="63417"/>
                  </a:cubicBezTo>
                  <a:close/>
                  <a:moveTo>
                    <a:pt x="263685" y="77514"/>
                  </a:moveTo>
                  <a:cubicBezTo>
                    <a:pt x="263685" y="70847"/>
                    <a:pt x="259872" y="67132"/>
                    <a:pt x="258923" y="65512"/>
                  </a:cubicBezTo>
                  <a:cubicBezTo>
                    <a:pt x="254160" y="61417"/>
                    <a:pt x="249398" y="60368"/>
                    <a:pt x="243677" y="59512"/>
                  </a:cubicBezTo>
                  <a:cubicBezTo>
                    <a:pt x="237017" y="57987"/>
                    <a:pt x="228441" y="56369"/>
                    <a:pt x="228441" y="49130"/>
                  </a:cubicBezTo>
                  <a:cubicBezTo>
                    <a:pt x="228441" y="44653"/>
                    <a:pt x="231297" y="39414"/>
                    <a:pt x="242728" y="39414"/>
                  </a:cubicBezTo>
                  <a:cubicBezTo>
                    <a:pt x="257016" y="39414"/>
                    <a:pt x="257016" y="50843"/>
                    <a:pt x="257965" y="54749"/>
                  </a:cubicBezTo>
                  <a:cubicBezTo>
                    <a:pt x="257965" y="55987"/>
                    <a:pt x="258923" y="55987"/>
                    <a:pt x="258923" y="55987"/>
                  </a:cubicBezTo>
                  <a:cubicBezTo>
                    <a:pt x="260830" y="55987"/>
                    <a:pt x="260830" y="55321"/>
                    <a:pt x="260830" y="52845"/>
                  </a:cubicBezTo>
                  <a:lnTo>
                    <a:pt x="260830" y="40176"/>
                  </a:lnTo>
                  <a:cubicBezTo>
                    <a:pt x="260830" y="37890"/>
                    <a:pt x="260830" y="37033"/>
                    <a:pt x="259872" y="37033"/>
                  </a:cubicBezTo>
                  <a:cubicBezTo>
                    <a:pt x="258923" y="37033"/>
                    <a:pt x="258923" y="37033"/>
                    <a:pt x="257016" y="38557"/>
                  </a:cubicBezTo>
                  <a:cubicBezTo>
                    <a:pt x="256067" y="39128"/>
                    <a:pt x="255109" y="40176"/>
                    <a:pt x="255109" y="40652"/>
                  </a:cubicBezTo>
                  <a:cubicBezTo>
                    <a:pt x="249398" y="37033"/>
                    <a:pt x="244635" y="37033"/>
                    <a:pt x="242728" y="37033"/>
                  </a:cubicBezTo>
                  <a:cubicBezTo>
                    <a:pt x="226534" y="37033"/>
                    <a:pt x="221772" y="45510"/>
                    <a:pt x="221772" y="52654"/>
                  </a:cubicBezTo>
                  <a:cubicBezTo>
                    <a:pt x="221772" y="56940"/>
                    <a:pt x="223678" y="60559"/>
                    <a:pt x="227492" y="63417"/>
                  </a:cubicBezTo>
                  <a:cubicBezTo>
                    <a:pt x="231297" y="66655"/>
                    <a:pt x="235110" y="67417"/>
                    <a:pt x="244635" y="69227"/>
                  </a:cubicBezTo>
                  <a:cubicBezTo>
                    <a:pt x="247491" y="69609"/>
                    <a:pt x="257965" y="71704"/>
                    <a:pt x="257965" y="80752"/>
                  </a:cubicBezTo>
                  <a:cubicBezTo>
                    <a:pt x="257965" y="87325"/>
                    <a:pt x="253202" y="92374"/>
                    <a:pt x="243677" y="92374"/>
                  </a:cubicBezTo>
                  <a:cubicBezTo>
                    <a:pt x="232255" y="92374"/>
                    <a:pt x="227492" y="85134"/>
                    <a:pt x="225585" y="74371"/>
                  </a:cubicBezTo>
                  <a:cubicBezTo>
                    <a:pt x="224627" y="72751"/>
                    <a:pt x="224627" y="72179"/>
                    <a:pt x="223678" y="72179"/>
                  </a:cubicBezTo>
                  <a:cubicBezTo>
                    <a:pt x="221772" y="72179"/>
                    <a:pt x="221772" y="73037"/>
                    <a:pt x="221772" y="75419"/>
                  </a:cubicBezTo>
                  <a:lnTo>
                    <a:pt x="221772" y="92087"/>
                  </a:lnTo>
                  <a:cubicBezTo>
                    <a:pt x="221772" y="94183"/>
                    <a:pt x="221772" y="95040"/>
                    <a:pt x="223678" y="95040"/>
                  </a:cubicBezTo>
                  <a:cubicBezTo>
                    <a:pt x="223678" y="95040"/>
                    <a:pt x="223678" y="95040"/>
                    <a:pt x="226534" y="92563"/>
                  </a:cubicBezTo>
                  <a:cubicBezTo>
                    <a:pt x="226534" y="92374"/>
                    <a:pt x="226534" y="92087"/>
                    <a:pt x="229390" y="89706"/>
                  </a:cubicBezTo>
                  <a:cubicBezTo>
                    <a:pt x="235110" y="95040"/>
                    <a:pt x="240822" y="95040"/>
                    <a:pt x="243677" y="95040"/>
                  </a:cubicBezTo>
                  <a:cubicBezTo>
                    <a:pt x="257965" y="95040"/>
                    <a:pt x="263685" y="86562"/>
                    <a:pt x="263685" y="77514"/>
                  </a:cubicBezTo>
                  <a:close/>
                  <a:moveTo>
                    <a:pt x="360842" y="77514"/>
                  </a:moveTo>
                  <a:cubicBezTo>
                    <a:pt x="360842" y="70847"/>
                    <a:pt x="357028" y="67132"/>
                    <a:pt x="356080" y="65512"/>
                  </a:cubicBezTo>
                  <a:cubicBezTo>
                    <a:pt x="351317" y="61417"/>
                    <a:pt x="346555" y="60368"/>
                    <a:pt x="340834" y="59512"/>
                  </a:cubicBezTo>
                  <a:cubicBezTo>
                    <a:pt x="334165" y="57987"/>
                    <a:pt x="325598" y="56369"/>
                    <a:pt x="325598" y="49130"/>
                  </a:cubicBezTo>
                  <a:cubicBezTo>
                    <a:pt x="325598" y="44653"/>
                    <a:pt x="328453" y="39414"/>
                    <a:pt x="339885" y="39414"/>
                  </a:cubicBezTo>
                  <a:cubicBezTo>
                    <a:pt x="354173" y="39414"/>
                    <a:pt x="354173" y="50843"/>
                    <a:pt x="355122" y="54749"/>
                  </a:cubicBezTo>
                  <a:cubicBezTo>
                    <a:pt x="355122" y="55987"/>
                    <a:pt x="356080" y="55987"/>
                    <a:pt x="356080" y="55987"/>
                  </a:cubicBezTo>
                  <a:cubicBezTo>
                    <a:pt x="357977" y="55987"/>
                    <a:pt x="357977" y="55321"/>
                    <a:pt x="357977" y="52845"/>
                  </a:cubicBezTo>
                  <a:lnTo>
                    <a:pt x="357977" y="40176"/>
                  </a:lnTo>
                  <a:cubicBezTo>
                    <a:pt x="357977" y="37890"/>
                    <a:pt x="357977" y="37033"/>
                    <a:pt x="357028" y="37033"/>
                  </a:cubicBezTo>
                  <a:cubicBezTo>
                    <a:pt x="356080" y="37033"/>
                    <a:pt x="356080" y="37033"/>
                    <a:pt x="354173" y="38557"/>
                  </a:cubicBezTo>
                  <a:cubicBezTo>
                    <a:pt x="353215" y="39128"/>
                    <a:pt x="352266" y="40176"/>
                    <a:pt x="352266" y="40652"/>
                  </a:cubicBezTo>
                  <a:cubicBezTo>
                    <a:pt x="346555" y="37033"/>
                    <a:pt x="341792" y="37033"/>
                    <a:pt x="339885" y="37033"/>
                  </a:cubicBezTo>
                  <a:cubicBezTo>
                    <a:pt x="323691" y="37033"/>
                    <a:pt x="318928" y="45510"/>
                    <a:pt x="318928" y="52654"/>
                  </a:cubicBezTo>
                  <a:cubicBezTo>
                    <a:pt x="318928" y="56940"/>
                    <a:pt x="320835" y="60559"/>
                    <a:pt x="324640" y="63417"/>
                  </a:cubicBezTo>
                  <a:cubicBezTo>
                    <a:pt x="328453" y="66655"/>
                    <a:pt x="332267" y="67417"/>
                    <a:pt x="341792" y="69227"/>
                  </a:cubicBezTo>
                  <a:cubicBezTo>
                    <a:pt x="344648" y="69609"/>
                    <a:pt x="355122" y="71704"/>
                    <a:pt x="355122" y="80752"/>
                  </a:cubicBezTo>
                  <a:cubicBezTo>
                    <a:pt x="355122" y="87325"/>
                    <a:pt x="350359" y="92374"/>
                    <a:pt x="340834" y="92374"/>
                  </a:cubicBezTo>
                  <a:cubicBezTo>
                    <a:pt x="329402" y="92374"/>
                    <a:pt x="324640" y="85134"/>
                    <a:pt x="322742" y="74371"/>
                  </a:cubicBezTo>
                  <a:cubicBezTo>
                    <a:pt x="321784" y="72751"/>
                    <a:pt x="321784" y="72179"/>
                    <a:pt x="320835" y="72179"/>
                  </a:cubicBezTo>
                  <a:cubicBezTo>
                    <a:pt x="318928" y="72179"/>
                    <a:pt x="318928" y="73037"/>
                    <a:pt x="318928" y="75419"/>
                  </a:cubicBezTo>
                  <a:lnTo>
                    <a:pt x="318928" y="92087"/>
                  </a:lnTo>
                  <a:cubicBezTo>
                    <a:pt x="318928" y="94183"/>
                    <a:pt x="318928" y="95040"/>
                    <a:pt x="320835" y="95040"/>
                  </a:cubicBezTo>
                  <a:cubicBezTo>
                    <a:pt x="320835" y="95040"/>
                    <a:pt x="320835" y="95040"/>
                    <a:pt x="323691" y="92563"/>
                  </a:cubicBezTo>
                  <a:cubicBezTo>
                    <a:pt x="323691" y="92374"/>
                    <a:pt x="323691" y="92087"/>
                    <a:pt x="326547" y="89706"/>
                  </a:cubicBezTo>
                  <a:cubicBezTo>
                    <a:pt x="332267" y="95040"/>
                    <a:pt x="337978" y="95040"/>
                    <a:pt x="340834" y="95040"/>
                  </a:cubicBezTo>
                  <a:cubicBezTo>
                    <a:pt x="355122" y="95040"/>
                    <a:pt x="360842" y="86562"/>
                    <a:pt x="360842" y="77514"/>
                  </a:cubicBezTo>
                  <a:close/>
                  <a:moveTo>
                    <a:pt x="418941" y="78752"/>
                  </a:moveTo>
                  <a:cubicBezTo>
                    <a:pt x="418941" y="77419"/>
                    <a:pt x="417992" y="77419"/>
                    <a:pt x="417992" y="77419"/>
                  </a:cubicBezTo>
                  <a:cubicBezTo>
                    <a:pt x="416085" y="77419"/>
                    <a:pt x="416085" y="77991"/>
                    <a:pt x="416085" y="78752"/>
                  </a:cubicBezTo>
                  <a:cubicBezTo>
                    <a:pt x="412272" y="90468"/>
                    <a:pt x="403705" y="91992"/>
                    <a:pt x="398942" y="91992"/>
                  </a:cubicBezTo>
                  <a:cubicBezTo>
                    <a:pt x="392273" y="91992"/>
                    <a:pt x="380841" y="86562"/>
                    <a:pt x="380841" y="66180"/>
                  </a:cubicBezTo>
                  <a:cubicBezTo>
                    <a:pt x="380841" y="45510"/>
                    <a:pt x="391315" y="40176"/>
                    <a:pt x="397984" y="40176"/>
                  </a:cubicBezTo>
                  <a:cubicBezTo>
                    <a:pt x="398942" y="40176"/>
                    <a:pt x="407509" y="40271"/>
                    <a:pt x="412272" y="44938"/>
                  </a:cubicBezTo>
                  <a:cubicBezTo>
                    <a:pt x="406560" y="45224"/>
                    <a:pt x="405602" y="49130"/>
                    <a:pt x="405602" y="50748"/>
                  </a:cubicBezTo>
                  <a:cubicBezTo>
                    <a:pt x="405602" y="53987"/>
                    <a:pt x="408467" y="56559"/>
                    <a:pt x="412272" y="56559"/>
                  </a:cubicBezTo>
                  <a:cubicBezTo>
                    <a:pt x="415127" y="56559"/>
                    <a:pt x="417992" y="54463"/>
                    <a:pt x="417992" y="50559"/>
                  </a:cubicBezTo>
                  <a:cubicBezTo>
                    <a:pt x="417992" y="41986"/>
                    <a:pt x="407509" y="37033"/>
                    <a:pt x="397984" y="37033"/>
                  </a:cubicBezTo>
                  <a:cubicBezTo>
                    <a:pt x="381790" y="37033"/>
                    <a:pt x="370367" y="50748"/>
                    <a:pt x="370367" y="66369"/>
                  </a:cubicBezTo>
                  <a:cubicBezTo>
                    <a:pt x="370367" y="82562"/>
                    <a:pt x="382748" y="95040"/>
                    <a:pt x="397984" y="95040"/>
                  </a:cubicBezTo>
                  <a:cubicBezTo>
                    <a:pt x="415127" y="95040"/>
                    <a:pt x="418941" y="79895"/>
                    <a:pt x="418941" y="78752"/>
                  </a:cubicBezTo>
                  <a:close/>
                  <a:moveTo>
                    <a:pt x="483709" y="66655"/>
                  </a:moveTo>
                  <a:cubicBezTo>
                    <a:pt x="483709" y="50463"/>
                    <a:pt x="471328" y="37033"/>
                    <a:pt x="455134" y="37033"/>
                  </a:cubicBezTo>
                  <a:cubicBezTo>
                    <a:pt x="438940" y="37033"/>
                    <a:pt x="426559" y="50843"/>
                    <a:pt x="426559" y="66655"/>
                  </a:cubicBezTo>
                  <a:cubicBezTo>
                    <a:pt x="426559" y="83038"/>
                    <a:pt x="439898" y="95040"/>
                    <a:pt x="455134" y="95040"/>
                  </a:cubicBezTo>
                  <a:cubicBezTo>
                    <a:pt x="470380" y="95040"/>
                    <a:pt x="483709" y="82753"/>
                    <a:pt x="483709" y="66655"/>
                  </a:cubicBezTo>
                  <a:close/>
                  <a:moveTo>
                    <a:pt x="473235" y="65608"/>
                  </a:moveTo>
                  <a:cubicBezTo>
                    <a:pt x="473235" y="70275"/>
                    <a:pt x="473235" y="77037"/>
                    <a:pt x="470380" y="82562"/>
                  </a:cubicBezTo>
                  <a:cubicBezTo>
                    <a:pt x="467515" y="88277"/>
                    <a:pt x="461803" y="91992"/>
                    <a:pt x="455134" y="91992"/>
                  </a:cubicBezTo>
                  <a:cubicBezTo>
                    <a:pt x="449423" y="91992"/>
                    <a:pt x="443702" y="89325"/>
                    <a:pt x="440847" y="83515"/>
                  </a:cubicBezTo>
                  <a:cubicBezTo>
                    <a:pt x="437042" y="77991"/>
                    <a:pt x="437042" y="70275"/>
                    <a:pt x="437042" y="65608"/>
                  </a:cubicBezTo>
                  <a:cubicBezTo>
                    <a:pt x="437042" y="60750"/>
                    <a:pt x="437042" y="53892"/>
                    <a:pt x="440847" y="48367"/>
                  </a:cubicBezTo>
                  <a:cubicBezTo>
                    <a:pt x="443702" y="42557"/>
                    <a:pt x="450372" y="39891"/>
                    <a:pt x="455134" y="39891"/>
                  </a:cubicBezTo>
                  <a:cubicBezTo>
                    <a:pt x="460855" y="39891"/>
                    <a:pt x="466566" y="42652"/>
                    <a:pt x="469422" y="48082"/>
                  </a:cubicBezTo>
                  <a:cubicBezTo>
                    <a:pt x="473235" y="53606"/>
                    <a:pt x="473235" y="60845"/>
                    <a:pt x="473235" y="65608"/>
                  </a:cubicBezTo>
                  <a:close/>
                  <a:moveTo>
                    <a:pt x="534190" y="45510"/>
                  </a:moveTo>
                  <a:cubicBezTo>
                    <a:pt x="534190" y="41509"/>
                    <a:pt x="530385" y="37794"/>
                    <a:pt x="524665" y="37794"/>
                  </a:cubicBezTo>
                  <a:cubicBezTo>
                    <a:pt x="515140" y="37794"/>
                    <a:pt x="511335" y="46272"/>
                    <a:pt x="509428" y="51797"/>
                  </a:cubicBezTo>
                  <a:lnTo>
                    <a:pt x="509428" y="37794"/>
                  </a:lnTo>
                  <a:lnTo>
                    <a:pt x="491327" y="39319"/>
                  </a:lnTo>
                  <a:lnTo>
                    <a:pt x="491327" y="43129"/>
                  </a:lnTo>
                  <a:cubicBezTo>
                    <a:pt x="499903" y="43129"/>
                    <a:pt x="500852" y="44081"/>
                    <a:pt x="500852" y="50273"/>
                  </a:cubicBezTo>
                  <a:lnTo>
                    <a:pt x="500852" y="84086"/>
                  </a:lnTo>
                  <a:cubicBezTo>
                    <a:pt x="500852" y="89897"/>
                    <a:pt x="499903" y="89897"/>
                    <a:pt x="491327" y="89897"/>
                  </a:cubicBezTo>
                  <a:lnTo>
                    <a:pt x="491327" y="93706"/>
                  </a:lnTo>
                  <a:lnTo>
                    <a:pt x="505615" y="93326"/>
                  </a:lnTo>
                  <a:cubicBezTo>
                    <a:pt x="511335" y="93326"/>
                    <a:pt x="517047" y="93326"/>
                    <a:pt x="521809" y="93706"/>
                  </a:cubicBezTo>
                  <a:lnTo>
                    <a:pt x="521809" y="89897"/>
                  </a:lnTo>
                  <a:lnTo>
                    <a:pt x="519902" y="89897"/>
                  </a:lnTo>
                  <a:cubicBezTo>
                    <a:pt x="510377" y="89897"/>
                    <a:pt x="509428" y="88373"/>
                    <a:pt x="509428" y="83896"/>
                  </a:cubicBezTo>
                  <a:lnTo>
                    <a:pt x="509428" y="64465"/>
                  </a:lnTo>
                  <a:cubicBezTo>
                    <a:pt x="509428" y="51892"/>
                    <a:pt x="515140" y="40652"/>
                    <a:pt x="524665" y="40652"/>
                  </a:cubicBezTo>
                  <a:cubicBezTo>
                    <a:pt x="525623" y="40652"/>
                    <a:pt x="526572" y="40652"/>
                    <a:pt x="526572" y="40748"/>
                  </a:cubicBezTo>
                  <a:cubicBezTo>
                    <a:pt x="525623" y="40938"/>
                    <a:pt x="523716" y="42367"/>
                    <a:pt x="523716" y="45701"/>
                  </a:cubicBezTo>
                  <a:cubicBezTo>
                    <a:pt x="523716" y="49225"/>
                    <a:pt x="526572" y="51225"/>
                    <a:pt x="528478" y="51225"/>
                  </a:cubicBezTo>
                  <a:cubicBezTo>
                    <a:pt x="531334" y="51225"/>
                    <a:pt x="534190" y="49511"/>
                    <a:pt x="534190" y="45510"/>
                  </a:cubicBezTo>
                  <a:close/>
                  <a:moveTo>
                    <a:pt x="591340" y="78752"/>
                  </a:moveTo>
                  <a:cubicBezTo>
                    <a:pt x="591340" y="77419"/>
                    <a:pt x="590391" y="77228"/>
                    <a:pt x="590391" y="77228"/>
                  </a:cubicBezTo>
                  <a:cubicBezTo>
                    <a:pt x="588484" y="77228"/>
                    <a:pt x="588484" y="77991"/>
                    <a:pt x="588484" y="79038"/>
                  </a:cubicBezTo>
                  <a:cubicBezTo>
                    <a:pt x="583722" y="91992"/>
                    <a:pt x="572290" y="91992"/>
                    <a:pt x="571341" y="91992"/>
                  </a:cubicBezTo>
                  <a:cubicBezTo>
                    <a:pt x="564672" y="91992"/>
                    <a:pt x="558960" y="88277"/>
                    <a:pt x="556105" y="83515"/>
                  </a:cubicBezTo>
                  <a:cubicBezTo>
                    <a:pt x="552291" y="77419"/>
                    <a:pt x="552291" y="69037"/>
                    <a:pt x="552291" y="64560"/>
                  </a:cubicBezTo>
                  <a:lnTo>
                    <a:pt x="588484" y="64560"/>
                  </a:lnTo>
                  <a:cubicBezTo>
                    <a:pt x="591340" y="64560"/>
                    <a:pt x="591340" y="64560"/>
                    <a:pt x="591340" y="61893"/>
                  </a:cubicBezTo>
                  <a:cubicBezTo>
                    <a:pt x="591340" y="49416"/>
                    <a:pt x="584680" y="37033"/>
                    <a:pt x="568485" y="37033"/>
                  </a:cubicBezTo>
                  <a:cubicBezTo>
                    <a:pt x="553240" y="37033"/>
                    <a:pt x="541817" y="50177"/>
                    <a:pt x="541817" y="65894"/>
                  </a:cubicBezTo>
                  <a:cubicBezTo>
                    <a:pt x="541817" y="82849"/>
                    <a:pt x="555147" y="95040"/>
                    <a:pt x="570392" y="95040"/>
                  </a:cubicBezTo>
                  <a:cubicBezTo>
                    <a:pt x="585628" y="95040"/>
                    <a:pt x="591340" y="81133"/>
                    <a:pt x="591340" y="78752"/>
                  </a:cubicBezTo>
                  <a:close/>
                  <a:moveTo>
                    <a:pt x="582773" y="61893"/>
                  </a:moveTo>
                  <a:lnTo>
                    <a:pt x="552291" y="61893"/>
                  </a:lnTo>
                  <a:cubicBezTo>
                    <a:pt x="553240" y="43033"/>
                    <a:pt x="563723" y="39891"/>
                    <a:pt x="568485" y="39891"/>
                  </a:cubicBezTo>
                  <a:cubicBezTo>
                    <a:pt x="581815" y="39891"/>
                    <a:pt x="582773" y="56940"/>
                    <a:pt x="582773" y="61893"/>
                  </a:cubicBezTo>
                  <a:close/>
                  <a:moveTo>
                    <a:pt x="633253" y="62083"/>
                  </a:moveTo>
                  <a:cubicBezTo>
                    <a:pt x="633253" y="52177"/>
                    <a:pt x="631347" y="36937"/>
                    <a:pt x="624677" y="22650"/>
                  </a:cubicBezTo>
                  <a:cubicBezTo>
                    <a:pt x="616110" y="7124"/>
                    <a:pt x="605627" y="-1163"/>
                    <a:pt x="603730" y="-1163"/>
                  </a:cubicBezTo>
                  <a:cubicBezTo>
                    <a:pt x="603730" y="-1163"/>
                    <a:pt x="602772" y="-591"/>
                    <a:pt x="602772" y="171"/>
                  </a:cubicBezTo>
                  <a:cubicBezTo>
                    <a:pt x="602772" y="552"/>
                    <a:pt x="602772" y="742"/>
                    <a:pt x="605627" y="3123"/>
                  </a:cubicBezTo>
                  <a:cubicBezTo>
                    <a:pt x="618017" y="15601"/>
                    <a:pt x="625635" y="35699"/>
                    <a:pt x="625635" y="62083"/>
                  </a:cubicBezTo>
                  <a:cubicBezTo>
                    <a:pt x="625635" y="83801"/>
                    <a:pt x="620873" y="105994"/>
                    <a:pt x="604678" y="121996"/>
                  </a:cubicBezTo>
                  <a:cubicBezTo>
                    <a:pt x="602772" y="123519"/>
                    <a:pt x="602772" y="123615"/>
                    <a:pt x="602772" y="124091"/>
                  </a:cubicBezTo>
                  <a:cubicBezTo>
                    <a:pt x="602772" y="124853"/>
                    <a:pt x="603730" y="125425"/>
                    <a:pt x="603730" y="125425"/>
                  </a:cubicBezTo>
                  <a:cubicBezTo>
                    <a:pt x="605627" y="125425"/>
                    <a:pt x="617059" y="116852"/>
                    <a:pt x="624677" y="100754"/>
                  </a:cubicBezTo>
                  <a:cubicBezTo>
                    <a:pt x="631347" y="86753"/>
                    <a:pt x="633253" y="72751"/>
                    <a:pt x="633253" y="62083"/>
                  </a:cubicBezTo>
                  <a:close/>
                </a:path>
              </a:pathLst>
            </a:custGeom>
            <a:solidFill>
              <a:srgbClr val="000000"/>
            </a:solidFill>
            <a:ln w="12575" cap="flat">
              <a:noFill/>
              <a:prstDash val="solid"/>
              <a:miter/>
            </a:ln>
          </p:spPr>
          <p:txBody>
            <a:bodyPr rtlCol="0" anchor="ctr"/>
            <a:lstStyle/>
            <a:p>
              <a:endParaRPr lang="en-AE"/>
            </a:p>
          </p:txBody>
        </p:sp>
        <p:sp>
          <p:nvSpPr>
            <p:cNvPr id="69" name="Freeform: Shape 68">
              <a:extLst>
                <a:ext uri="{FF2B5EF4-FFF2-40B4-BE49-F238E27FC236}">
                  <a16:creationId xmlns:a16="http://schemas.microsoft.com/office/drawing/2014/main" id="{4A7BB2FC-BCAE-785F-BCCD-8FBA8E28507F}"/>
                </a:ext>
              </a:extLst>
            </p:cNvPr>
            <p:cNvSpPr/>
            <p:nvPr/>
          </p:nvSpPr>
          <p:spPr>
            <a:xfrm>
              <a:off x="-415175" y="4275172"/>
              <a:ext cx="19050" cy="19716"/>
            </a:xfrm>
            <a:custGeom>
              <a:avLst/>
              <a:gdLst>
                <a:gd name="connsiteX0" fmla="*/ 7459 w 19050"/>
                <a:gd name="connsiteY0" fmla="*/ 8744 h 19716"/>
                <a:gd name="connsiteX1" fmla="*/ -2066 w 19050"/>
                <a:gd name="connsiteY1" fmla="*/ -1163 h 19716"/>
                <a:gd name="connsiteX2" fmla="*/ -11591 w 19050"/>
                <a:gd name="connsiteY2" fmla="*/ 8744 h 19716"/>
                <a:gd name="connsiteX3" fmla="*/ -2066 w 19050"/>
                <a:gd name="connsiteY3" fmla="*/ 18554 h 19716"/>
                <a:gd name="connsiteX4" fmla="*/ 7459 w 19050"/>
                <a:gd name="connsiteY4" fmla="*/ 8744 h 1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716">
                  <a:moveTo>
                    <a:pt x="7459" y="8744"/>
                  </a:moveTo>
                  <a:cubicBezTo>
                    <a:pt x="7459" y="3218"/>
                    <a:pt x="3645" y="-1163"/>
                    <a:pt x="-2066" y="-1163"/>
                  </a:cubicBezTo>
                  <a:cubicBezTo>
                    <a:pt x="-7787" y="-1163"/>
                    <a:pt x="-11591" y="3218"/>
                    <a:pt x="-11591" y="8744"/>
                  </a:cubicBezTo>
                  <a:cubicBezTo>
                    <a:pt x="-11591" y="14172"/>
                    <a:pt x="-7787" y="18554"/>
                    <a:pt x="-2066" y="18554"/>
                  </a:cubicBezTo>
                  <a:cubicBezTo>
                    <a:pt x="3645" y="18554"/>
                    <a:pt x="7459" y="14172"/>
                    <a:pt x="7459" y="8744"/>
                  </a:cubicBezTo>
                  <a:close/>
                </a:path>
              </a:pathLst>
            </a:custGeom>
            <a:solidFill>
              <a:srgbClr val="000000"/>
            </a:solidFill>
            <a:ln w="12700" cap="flat">
              <a:noFill/>
              <a:prstDash val="solid"/>
              <a:miter/>
            </a:ln>
          </p:spPr>
          <p:txBody>
            <a:bodyPr rtlCol="0" anchor="ctr"/>
            <a:lstStyle/>
            <a:p>
              <a:endParaRPr lang="en-AE"/>
            </a:p>
          </p:txBody>
        </p:sp>
        <p:sp>
          <p:nvSpPr>
            <p:cNvPr id="70" name="Freeform: Shape 69">
              <a:extLst>
                <a:ext uri="{FF2B5EF4-FFF2-40B4-BE49-F238E27FC236}">
                  <a16:creationId xmlns:a16="http://schemas.microsoft.com/office/drawing/2014/main" id="{23F7ADA5-5739-4104-E58E-4C64D0A5ED52}"/>
                </a:ext>
              </a:extLst>
            </p:cNvPr>
            <p:cNvSpPr/>
            <p:nvPr/>
          </p:nvSpPr>
          <p:spPr>
            <a:xfrm>
              <a:off x="-315162" y="4208497"/>
              <a:ext cx="176212" cy="87724"/>
            </a:xfrm>
            <a:custGeom>
              <a:avLst/>
              <a:gdLst>
                <a:gd name="connsiteX0" fmla="*/ 58888 w 176212"/>
                <a:gd name="connsiteY0" fmla="*/ 52654 h 87724"/>
                <a:gd name="connsiteX1" fmla="*/ 56033 w 176212"/>
                <a:gd name="connsiteY1" fmla="*/ 52654 h 87724"/>
                <a:gd name="connsiteX2" fmla="*/ 30313 w 176212"/>
                <a:gd name="connsiteY2" fmla="*/ 81420 h 87724"/>
                <a:gd name="connsiteX3" fmla="*/ 19840 w 176212"/>
                <a:gd name="connsiteY3" fmla="*/ 81420 h 87724"/>
                <a:gd name="connsiteX4" fmla="*/ 13170 w 176212"/>
                <a:gd name="connsiteY4" fmla="*/ 76371 h 87724"/>
                <a:gd name="connsiteX5" fmla="*/ 13170 w 176212"/>
                <a:gd name="connsiteY5" fmla="*/ 8933 h 87724"/>
                <a:gd name="connsiteX6" fmla="*/ 25551 w 176212"/>
                <a:gd name="connsiteY6" fmla="*/ 2838 h 87724"/>
                <a:gd name="connsiteX7" fmla="*/ 29365 w 176212"/>
                <a:gd name="connsiteY7" fmla="*/ 2838 h 87724"/>
                <a:gd name="connsiteX8" fmla="*/ 29365 w 176212"/>
                <a:gd name="connsiteY8" fmla="*/ -1163 h 87724"/>
                <a:gd name="connsiteX9" fmla="*/ 7459 w 176212"/>
                <a:gd name="connsiteY9" fmla="*/ -781 h 87724"/>
                <a:gd name="connsiteX10" fmla="*/ -11591 w 176212"/>
                <a:gd name="connsiteY10" fmla="*/ -1163 h 87724"/>
                <a:gd name="connsiteX11" fmla="*/ -11591 w 176212"/>
                <a:gd name="connsiteY11" fmla="*/ 2838 h 87724"/>
                <a:gd name="connsiteX12" fmla="*/ -8735 w 176212"/>
                <a:gd name="connsiteY12" fmla="*/ 2838 h 87724"/>
                <a:gd name="connsiteX13" fmla="*/ 1738 w 176212"/>
                <a:gd name="connsiteY13" fmla="*/ 8744 h 87724"/>
                <a:gd name="connsiteX14" fmla="*/ 1738 w 176212"/>
                <a:gd name="connsiteY14" fmla="*/ 75419 h 87724"/>
                <a:gd name="connsiteX15" fmla="*/ -8735 w 176212"/>
                <a:gd name="connsiteY15" fmla="*/ 81420 h 87724"/>
                <a:gd name="connsiteX16" fmla="*/ -11591 w 176212"/>
                <a:gd name="connsiteY16" fmla="*/ 81420 h 87724"/>
                <a:gd name="connsiteX17" fmla="*/ -11591 w 176212"/>
                <a:gd name="connsiteY17" fmla="*/ 85229 h 87724"/>
                <a:gd name="connsiteX18" fmla="*/ 55084 w 176212"/>
                <a:gd name="connsiteY18" fmla="*/ 85229 h 87724"/>
                <a:gd name="connsiteX19" fmla="*/ 117945 w 176212"/>
                <a:gd name="connsiteY19" fmla="*/ 70275 h 87724"/>
                <a:gd name="connsiteX20" fmla="*/ 116997 w 176212"/>
                <a:gd name="connsiteY20" fmla="*/ 68751 h 87724"/>
                <a:gd name="connsiteX21" fmla="*/ 115090 w 176212"/>
                <a:gd name="connsiteY21" fmla="*/ 70561 h 87724"/>
                <a:gd name="connsiteX22" fmla="*/ 96988 w 176212"/>
                <a:gd name="connsiteY22" fmla="*/ 83515 h 87724"/>
                <a:gd name="connsiteX23" fmla="*/ 82701 w 176212"/>
                <a:gd name="connsiteY23" fmla="*/ 75037 h 87724"/>
                <a:gd name="connsiteX24" fmla="*/ 78897 w 176212"/>
                <a:gd name="connsiteY24" fmla="*/ 56083 h 87724"/>
                <a:gd name="connsiteX25" fmla="*/ 115090 w 176212"/>
                <a:gd name="connsiteY25" fmla="*/ 56083 h 87724"/>
                <a:gd name="connsiteX26" fmla="*/ 117945 w 176212"/>
                <a:gd name="connsiteY26" fmla="*/ 53415 h 87724"/>
                <a:gd name="connsiteX27" fmla="*/ 95082 w 176212"/>
                <a:gd name="connsiteY27" fmla="*/ 28555 h 87724"/>
                <a:gd name="connsiteX28" fmla="*/ 68413 w 176212"/>
                <a:gd name="connsiteY28" fmla="*/ 57416 h 87724"/>
                <a:gd name="connsiteX29" fmla="*/ 96988 w 176212"/>
                <a:gd name="connsiteY29" fmla="*/ 86562 h 87724"/>
                <a:gd name="connsiteX30" fmla="*/ 117945 w 176212"/>
                <a:gd name="connsiteY30" fmla="*/ 70275 h 87724"/>
                <a:gd name="connsiteX31" fmla="*/ 109369 w 176212"/>
                <a:gd name="connsiteY31" fmla="*/ 53415 h 87724"/>
                <a:gd name="connsiteX32" fmla="*/ 78897 w 176212"/>
                <a:gd name="connsiteY32" fmla="*/ 53415 h 87724"/>
                <a:gd name="connsiteX33" fmla="*/ 95082 w 176212"/>
                <a:gd name="connsiteY33" fmla="*/ 31413 h 87724"/>
                <a:gd name="connsiteX34" fmla="*/ 109369 w 176212"/>
                <a:gd name="connsiteY34" fmla="*/ 53415 h 87724"/>
                <a:gd name="connsiteX35" fmla="*/ 164622 w 176212"/>
                <a:gd name="connsiteY35" fmla="*/ 69609 h 87724"/>
                <a:gd name="connsiteX36" fmla="*/ 164622 w 176212"/>
                <a:gd name="connsiteY36" fmla="*/ 62370 h 87724"/>
                <a:gd name="connsiteX37" fmla="*/ 161757 w 176212"/>
                <a:gd name="connsiteY37" fmla="*/ 62370 h 87724"/>
                <a:gd name="connsiteX38" fmla="*/ 161757 w 176212"/>
                <a:gd name="connsiteY38" fmla="*/ 69323 h 87724"/>
                <a:gd name="connsiteX39" fmla="*/ 153190 w 176212"/>
                <a:gd name="connsiteY39" fmla="*/ 83515 h 87724"/>
                <a:gd name="connsiteX40" fmla="*/ 144613 w 176212"/>
                <a:gd name="connsiteY40" fmla="*/ 69798 h 87724"/>
                <a:gd name="connsiteX41" fmla="*/ 144613 w 176212"/>
                <a:gd name="connsiteY41" fmla="*/ 34651 h 87724"/>
                <a:gd name="connsiteX42" fmla="*/ 162715 w 176212"/>
                <a:gd name="connsiteY42" fmla="*/ 34651 h 87724"/>
                <a:gd name="connsiteX43" fmla="*/ 162715 w 176212"/>
                <a:gd name="connsiteY43" fmla="*/ 30841 h 87724"/>
                <a:gd name="connsiteX44" fmla="*/ 144613 w 176212"/>
                <a:gd name="connsiteY44" fmla="*/ 30841 h 87724"/>
                <a:gd name="connsiteX45" fmla="*/ 144613 w 176212"/>
                <a:gd name="connsiteY45" fmla="*/ 7410 h 87724"/>
                <a:gd name="connsiteX46" fmla="*/ 140809 w 176212"/>
                <a:gd name="connsiteY46" fmla="*/ 7410 h 87724"/>
                <a:gd name="connsiteX47" fmla="*/ 124615 w 176212"/>
                <a:gd name="connsiteY47" fmla="*/ 31793 h 87724"/>
                <a:gd name="connsiteX48" fmla="*/ 124615 w 176212"/>
                <a:gd name="connsiteY48" fmla="*/ 34651 h 87724"/>
                <a:gd name="connsiteX49" fmla="*/ 135088 w 176212"/>
                <a:gd name="connsiteY49" fmla="*/ 34651 h 87724"/>
                <a:gd name="connsiteX50" fmla="*/ 135088 w 176212"/>
                <a:gd name="connsiteY50" fmla="*/ 69609 h 87724"/>
                <a:gd name="connsiteX51" fmla="*/ 152232 w 176212"/>
                <a:gd name="connsiteY51" fmla="*/ 86562 h 87724"/>
                <a:gd name="connsiteX52" fmla="*/ 164622 w 176212"/>
                <a:gd name="connsiteY52" fmla="*/ 69609 h 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6212" h="87724">
                  <a:moveTo>
                    <a:pt x="58888" y="52654"/>
                  </a:moveTo>
                  <a:lnTo>
                    <a:pt x="56033" y="52654"/>
                  </a:lnTo>
                  <a:cubicBezTo>
                    <a:pt x="54126" y="65512"/>
                    <a:pt x="52219" y="81420"/>
                    <a:pt x="30313" y="81420"/>
                  </a:cubicBezTo>
                  <a:lnTo>
                    <a:pt x="19840" y="81420"/>
                  </a:lnTo>
                  <a:cubicBezTo>
                    <a:pt x="13170" y="81420"/>
                    <a:pt x="13170" y="80466"/>
                    <a:pt x="13170" y="76371"/>
                  </a:cubicBezTo>
                  <a:lnTo>
                    <a:pt x="13170" y="8933"/>
                  </a:lnTo>
                  <a:cubicBezTo>
                    <a:pt x="13170" y="4647"/>
                    <a:pt x="13170" y="2838"/>
                    <a:pt x="25551" y="2838"/>
                  </a:cubicBezTo>
                  <a:lnTo>
                    <a:pt x="29365" y="2838"/>
                  </a:lnTo>
                  <a:lnTo>
                    <a:pt x="29365" y="-1163"/>
                  </a:lnTo>
                  <a:cubicBezTo>
                    <a:pt x="24602" y="-781"/>
                    <a:pt x="13170" y="-781"/>
                    <a:pt x="7459" y="-781"/>
                  </a:cubicBezTo>
                  <a:cubicBezTo>
                    <a:pt x="2697" y="-781"/>
                    <a:pt x="-6829" y="-781"/>
                    <a:pt x="-11591" y="-1163"/>
                  </a:cubicBezTo>
                  <a:lnTo>
                    <a:pt x="-11591" y="2838"/>
                  </a:lnTo>
                  <a:lnTo>
                    <a:pt x="-8735" y="2838"/>
                  </a:lnTo>
                  <a:cubicBezTo>
                    <a:pt x="1738" y="2838"/>
                    <a:pt x="1738" y="4171"/>
                    <a:pt x="1738" y="8744"/>
                  </a:cubicBezTo>
                  <a:lnTo>
                    <a:pt x="1738" y="75419"/>
                  </a:lnTo>
                  <a:cubicBezTo>
                    <a:pt x="1738" y="79895"/>
                    <a:pt x="1738" y="81420"/>
                    <a:pt x="-8735" y="81420"/>
                  </a:cubicBezTo>
                  <a:lnTo>
                    <a:pt x="-11591" y="81420"/>
                  </a:lnTo>
                  <a:lnTo>
                    <a:pt x="-11591" y="85229"/>
                  </a:lnTo>
                  <a:lnTo>
                    <a:pt x="55084" y="85229"/>
                  </a:lnTo>
                  <a:close/>
                  <a:moveTo>
                    <a:pt x="117945" y="70275"/>
                  </a:moveTo>
                  <a:cubicBezTo>
                    <a:pt x="117945" y="68941"/>
                    <a:pt x="116997" y="68751"/>
                    <a:pt x="116997" y="68751"/>
                  </a:cubicBezTo>
                  <a:cubicBezTo>
                    <a:pt x="115090" y="68751"/>
                    <a:pt x="115090" y="69513"/>
                    <a:pt x="115090" y="70561"/>
                  </a:cubicBezTo>
                  <a:cubicBezTo>
                    <a:pt x="110327" y="83515"/>
                    <a:pt x="98895" y="83515"/>
                    <a:pt x="96988" y="83515"/>
                  </a:cubicBezTo>
                  <a:cubicBezTo>
                    <a:pt x="91277" y="83515"/>
                    <a:pt x="85557" y="79800"/>
                    <a:pt x="82701" y="75037"/>
                  </a:cubicBezTo>
                  <a:cubicBezTo>
                    <a:pt x="78897" y="68941"/>
                    <a:pt x="78897" y="60559"/>
                    <a:pt x="78897" y="56083"/>
                  </a:cubicBezTo>
                  <a:lnTo>
                    <a:pt x="115090" y="56083"/>
                  </a:lnTo>
                  <a:cubicBezTo>
                    <a:pt x="117945" y="56083"/>
                    <a:pt x="117945" y="56083"/>
                    <a:pt x="117945" y="53415"/>
                  </a:cubicBezTo>
                  <a:cubicBezTo>
                    <a:pt x="117945" y="40938"/>
                    <a:pt x="111276" y="28555"/>
                    <a:pt x="95082" y="28555"/>
                  </a:cubicBezTo>
                  <a:cubicBezTo>
                    <a:pt x="79845" y="28555"/>
                    <a:pt x="68413" y="41700"/>
                    <a:pt x="68413" y="57416"/>
                  </a:cubicBezTo>
                  <a:cubicBezTo>
                    <a:pt x="68413" y="74371"/>
                    <a:pt x="81752" y="86562"/>
                    <a:pt x="96988" y="86562"/>
                  </a:cubicBezTo>
                  <a:cubicBezTo>
                    <a:pt x="112234" y="86562"/>
                    <a:pt x="117945" y="72656"/>
                    <a:pt x="117945" y="70275"/>
                  </a:cubicBezTo>
                  <a:close/>
                  <a:moveTo>
                    <a:pt x="109369" y="53415"/>
                  </a:moveTo>
                  <a:lnTo>
                    <a:pt x="78897" y="53415"/>
                  </a:lnTo>
                  <a:cubicBezTo>
                    <a:pt x="79845" y="34556"/>
                    <a:pt x="90319" y="31413"/>
                    <a:pt x="95082" y="31413"/>
                  </a:cubicBezTo>
                  <a:cubicBezTo>
                    <a:pt x="108420" y="31413"/>
                    <a:pt x="109369" y="48462"/>
                    <a:pt x="109369" y="53415"/>
                  </a:cubicBezTo>
                  <a:close/>
                  <a:moveTo>
                    <a:pt x="164622" y="69609"/>
                  </a:moveTo>
                  <a:lnTo>
                    <a:pt x="164622" y="62370"/>
                  </a:lnTo>
                  <a:lnTo>
                    <a:pt x="161757" y="62370"/>
                  </a:lnTo>
                  <a:lnTo>
                    <a:pt x="161757" y="69323"/>
                  </a:lnTo>
                  <a:cubicBezTo>
                    <a:pt x="161757" y="78752"/>
                    <a:pt x="157952" y="83515"/>
                    <a:pt x="153190" y="83515"/>
                  </a:cubicBezTo>
                  <a:cubicBezTo>
                    <a:pt x="144613" y="83515"/>
                    <a:pt x="144613" y="71990"/>
                    <a:pt x="144613" y="69798"/>
                  </a:cubicBezTo>
                  <a:lnTo>
                    <a:pt x="144613" y="34651"/>
                  </a:lnTo>
                  <a:lnTo>
                    <a:pt x="162715" y="34651"/>
                  </a:lnTo>
                  <a:lnTo>
                    <a:pt x="162715" y="30841"/>
                  </a:lnTo>
                  <a:lnTo>
                    <a:pt x="144613" y="30841"/>
                  </a:lnTo>
                  <a:lnTo>
                    <a:pt x="144613" y="7410"/>
                  </a:lnTo>
                  <a:lnTo>
                    <a:pt x="140809" y="7410"/>
                  </a:lnTo>
                  <a:cubicBezTo>
                    <a:pt x="140809" y="17887"/>
                    <a:pt x="136995" y="31413"/>
                    <a:pt x="124615" y="31793"/>
                  </a:cubicBezTo>
                  <a:lnTo>
                    <a:pt x="124615" y="34651"/>
                  </a:lnTo>
                  <a:lnTo>
                    <a:pt x="135088" y="34651"/>
                  </a:lnTo>
                  <a:lnTo>
                    <a:pt x="135088" y="69609"/>
                  </a:lnTo>
                  <a:cubicBezTo>
                    <a:pt x="135088" y="85133"/>
                    <a:pt x="147469" y="86562"/>
                    <a:pt x="152232" y="86562"/>
                  </a:cubicBezTo>
                  <a:cubicBezTo>
                    <a:pt x="161757" y="86562"/>
                    <a:pt x="164622" y="77705"/>
                    <a:pt x="164622" y="69609"/>
                  </a:cubicBezTo>
                  <a:close/>
                </a:path>
              </a:pathLst>
            </a:custGeom>
            <a:solidFill>
              <a:srgbClr val="000000"/>
            </a:solidFill>
            <a:ln w="12575" cap="flat">
              <a:noFill/>
              <a:prstDash val="solid"/>
              <a:miter/>
            </a:ln>
          </p:spPr>
          <p:txBody>
            <a:bodyPr rtlCol="0" anchor="ctr"/>
            <a:lstStyle/>
            <a:p>
              <a:endParaRPr lang="en-AE"/>
            </a:p>
          </p:txBody>
        </p:sp>
        <p:sp>
          <p:nvSpPr>
            <p:cNvPr id="71" name="Freeform: Shape 70">
              <a:extLst>
                <a:ext uri="{FF2B5EF4-FFF2-40B4-BE49-F238E27FC236}">
                  <a16:creationId xmlns:a16="http://schemas.microsoft.com/office/drawing/2014/main" id="{5BF50ABF-7BC8-1011-4F0A-570D5131F48A}"/>
                </a:ext>
              </a:extLst>
            </p:cNvPr>
            <p:cNvSpPr/>
            <p:nvPr/>
          </p:nvSpPr>
          <p:spPr>
            <a:xfrm>
              <a:off x="-79902" y="4208878"/>
              <a:ext cx="91445" cy="86009"/>
            </a:xfrm>
            <a:custGeom>
              <a:avLst/>
              <a:gdLst>
                <a:gd name="connsiteX0" fmla="*/ 73185 w 91445"/>
                <a:gd name="connsiteY0" fmla="*/ 53606 h 86009"/>
                <a:gd name="connsiteX1" fmla="*/ 72236 w 91445"/>
                <a:gd name="connsiteY1" fmla="*/ 52272 h 86009"/>
                <a:gd name="connsiteX2" fmla="*/ 70330 w 91445"/>
                <a:gd name="connsiteY2" fmla="*/ 53796 h 86009"/>
                <a:gd name="connsiteX3" fmla="*/ 36034 w 91445"/>
                <a:gd name="connsiteY3" fmla="*/ 81038 h 86009"/>
                <a:gd name="connsiteX4" fmla="*/ 16984 w 91445"/>
                <a:gd name="connsiteY4" fmla="*/ 81038 h 86009"/>
                <a:gd name="connsiteX5" fmla="*/ 14128 w 91445"/>
                <a:gd name="connsiteY5" fmla="*/ 80847 h 86009"/>
                <a:gd name="connsiteX6" fmla="*/ 13180 w 91445"/>
                <a:gd name="connsiteY6" fmla="*/ 79514 h 86009"/>
                <a:gd name="connsiteX7" fmla="*/ 13180 w 91445"/>
                <a:gd name="connsiteY7" fmla="*/ 76656 h 86009"/>
                <a:gd name="connsiteX8" fmla="*/ 21747 w 91445"/>
                <a:gd name="connsiteY8" fmla="*/ 42175 h 86009"/>
                <a:gd name="connsiteX9" fmla="*/ 34136 w 91445"/>
                <a:gd name="connsiteY9" fmla="*/ 42175 h 86009"/>
                <a:gd name="connsiteX10" fmla="*/ 45559 w 91445"/>
                <a:gd name="connsiteY10" fmla="*/ 47986 h 86009"/>
                <a:gd name="connsiteX11" fmla="*/ 44610 w 91445"/>
                <a:gd name="connsiteY11" fmla="*/ 54082 h 86009"/>
                <a:gd name="connsiteX12" fmla="*/ 43661 w 91445"/>
                <a:gd name="connsiteY12" fmla="*/ 55606 h 86009"/>
                <a:gd name="connsiteX13" fmla="*/ 45559 w 91445"/>
                <a:gd name="connsiteY13" fmla="*/ 56940 h 86009"/>
                <a:gd name="connsiteX14" fmla="*/ 47466 w 91445"/>
                <a:gd name="connsiteY14" fmla="*/ 54368 h 86009"/>
                <a:gd name="connsiteX15" fmla="*/ 55084 w 91445"/>
                <a:gd name="connsiteY15" fmla="*/ 24745 h 86009"/>
                <a:gd name="connsiteX16" fmla="*/ 53186 w 91445"/>
                <a:gd name="connsiteY16" fmla="*/ 23411 h 86009"/>
                <a:gd name="connsiteX17" fmla="*/ 51280 w 91445"/>
                <a:gd name="connsiteY17" fmla="*/ 25602 h 86009"/>
                <a:gd name="connsiteX18" fmla="*/ 35085 w 91445"/>
                <a:gd name="connsiteY18" fmla="*/ 38176 h 86009"/>
                <a:gd name="connsiteX19" fmla="*/ 22705 w 91445"/>
                <a:gd name="connsiteY19" fmla="*/ 38176 h 86009"/>
                <a:gd name="connsiteX20" fmla="*/ 30323 w 91445"/>
                <a:gd name="connsiteY20" fmla="*/ 7600 h 86009"/>
                <a:gd name="connsiteX21" fmla="*/ 37941 w 91445"/>
                <a:gd name="connsiteY21" fmla="*/ 2742 h 86009"/>
                <a:gd name="connsiteX22" fmla="*/ 55084 w 91445"/>
                <a:gd name="connsiteY22" fmla="*/ 2742 h 86009"/>
                <a:gd name="connsiteX23" fmla="*/ 74134 w 91445"/>
                <a:gd name="connsiteY23" fmla="*/ 16840 h 86009"/>
                <a:gd name="connsiteX24" fmla="*/ 74134 w 91445"/>
                <a:gd name="connsiteY24" fmla="*/ 23602 h 86009"/>
                <a:gd name="connsiteX25" fmla="*/ 74134 w 91445"/>
                <a:gd name="connsiteY25" fmla="*/ 25793 h 86009"/>
                <a:gd name="connsiteX26" fmla="*/ 75092 w 91445"/>
                <a:gd name="connsiteY26" fmla="*/ 27317 h 86009"/>
                <a:gd name="connsiteX27" fmla="*/ 76999 w 91445"/>
                <a:gd name="connsiteY27" fmla="*/ 24173 h 86009"/>
                <a:gd name="connsiteX28" fmla="*/ 79855 w 91445"/>
                <a:gd name="connsiteY28" fmla="*/ 2266 h 86009"/>
                <a:gd name="connsiteX29" fmla="*/ 76041 w 91445"/>
                <a:gd name="connsiteY29" fmla="*/ -1163 h 86009"/>
                <a:gd name="connsiteX30" fmla="*/ 12222 w 91445"/>
                <a:gd name="connsiteY30" fmla="*/ -1163 h 86009"/>
                <a:gd name="connsiteX31" fmla="*/ 8417 w 91445"/>
                <a:gd name="connsiteY31" fmla="*/ 1408 h 86009"/>
                <a:gd name="connsiteX32" fmla="*/ 12222 w 91445"/>
                <a:gd name="connsiteY32" fmla="*/ 2742 h 86009"/>
                <a:gd name="connsiteX33" fmla="*/ 20798 w 91445"/>
                <a:gd name="connsiteY33" fmla="*/ 5123 h 86009"/>
                <a:gd name="connsiteX34" fmla="*/ 19849 w 91445"/>
                <a:gd name="connsiteY34" fmla="*/ 8076 h 86009"/>
                <a:gd name="connsiteX35" fmla="*/ 2697 w 91445"/>
                <a:gd name="connsiteY35" fmla="*/ 75037 h 86009"/>
                <a:gd name="connsiteX36" fmla="*/ -8726 w 91445"/>
                <a:gd name="connsiteY36" fmla="*/ 81038 h 86009"/>
                <a:gd name="connsiteX37" fmla="*/ -11591 w 91445"/>
                <a:gd name="connsiteY37" fmla="*/ 83419 h 86009"/>
                <a:gd name="connsiteX38" fmla="*/ -8726 w 91445"/>
                <a:gd name="connsiteY38" fmla="*/ 84847 h 86009"/>
                <a:gd name="connsiteX39" fmla="*/ 56991 w 91445"/>
                <a:gd name="connsiteY39" fmla="*/ 84847 h 86009"/>
                <a:gd name="connsiteX40" fmla="*/ 60805 w 91445"/>
                <a:gd name="connsiteY40" fmla="*/ 82752 h 86009"/>
                <a:gd name="connsiteX41" fmla="*/ 73185 w 91445"/>
                <a:gd name="connsiteY41" fmla="*/ 55415 h 86009"/>
                <a:gd name="connsiteX42" fmla="*/ 73185 w 91445"/>
                <a:gd name="connsiteY42" fmla="*/ 53606 h 8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445" h="86009">
                  <a:moveTo>
                    <a:pt x="73185" y="53606"/>
                  </a:moveTo>
                  <a:cubicBezTo>
                    <a:pt x="73185" y="53606"/>
                    <a:pt x="73185" y="52272"/>
                    <a:pt x="72236" y="52272"/>
                  </a:cubicBezTo>
                  <a:cubicBezTo>
                    <a:pt x="70330" y="52272"/>
                    <a:pt x="70330" y="53034"/>
                    <a:pt x="70330" y="53796"/>
                  </a:cubicBezTo>
                  <a:cubicBezTo>
                    <a:pt x="61753" y="72561"/>
                    <a:pt x="56991" y="81038"/>
                    <a:pt x="36034" y="81038"/>
                  </a:cubicBezTo>
                  <a:lnTo>
                    <a:pt x="16984" y="81038"/>
                  </a:lnTo>
                  <a:cubicBezTo>
                    <a:pt x="15086" y="81038"/>
                    <a:pt x="15086" y="81038"/>
                    <a:pt x="14128" y="80847"/>
                  </a:cubicBezTo>
                  <a:cubicBezTo>
                    <a:pt x="13180" y="80752"/>
                    <a:pt x="13180" y="80561"/>
                    <a:pt x="13180" y="79514"/>
                  </a:cubicBezTo>
                  <a:cubicBezTo>
                    <a:pt x="13180" y="79228"/>
                    <a:pt x="13180" y="78942"/>
                    <a:pt x="13180" y="76656"/>
                  </a:cubicBezTo>
                  <a:lnTo>
                    <a:pt x="21747" y="42175"/>
                  </a:lnTo>
                  <a:lnTo>
                    <a:pt x="34136" y="42175"/>
                  </a:lnTo>
                  <a:cubicBezTo>
                    <a:pt x="45559" y="42175"/>
                    <a:pt x="45559" y="44843"/>
                    <a:pt x="45559" y="47986"/>
                  </a:cubicBezTo>
                  <a:cubicBezTo>
                    <a:pt x="45559" y="48844"/>
                    <a:pt x="45559" y="50367"/>
                    <a:pt x="44610" y="54082"/>
                  </a:cubicBezTo>
                  <a:cubicBezTo>
                    <a:pt x="44610" y="54844"/>
                    <a:pt x="43661" y="55129"/>
                    <a:pt x="43661" y="55606"/>
                  </a:cubicBezTo>
                  <a:cubicBezTo>
                    <a:pt x="43661" y="56177"/>
                    <a:pt x="44610" y="56940"/>
                    <a:pt x="45559" y="56940"/>
                  </a:cubicBezTo>
                  <a:cubicBezTo>
                    <a:pt x="46517" y="56940"/>
                    <a:pt x="47466" y="56272"/>
                    <a:pt x="47466" y="54368"/>
                  </a:cubicBezTo>
                  <a:lnTo>
                    <a:pt x="55084" y="24745"/>
                  </a:lnTo>
                  <a:cubicBezTo>
                    <a:pt x="55084" y="23983"/>
                    <a:pt x="54135" y="23411"/>
                    <a:pt x="53186" y="23411"/>
                  </a:cubicBezTo>
                  <a:cubicBezTo>
                    <a:pt x="52228" y="23411"/>
                    <a:pt x="52228" y="24173"/>
                    <a:pt x="51280" y="25602"/>
                  </a:cubicBezTo>
                  <a:cubicBezTo>
                    <a:pt x="48424" y="35318"/>
                    <a:pt x="46517" y="38176"/>
                    <a:pt x="35085" y="38176"/>
                  </a:cubicBezTo>
                  <a:lnTo>
                    <a:pt x="22705" y="38176"/>
                  </a:lnTo>
                  <a:lnTo>
                    <a:pt x="30323" y="7600"/>
                  </a:lnTo>
                  <a:cubicBezTo>
                    <a:pt x="31272" y="3314"/>
                    <a:pt x="32230" y="2742"/>
                    <a:pt x="37941" y="2742"/>
                  </a:cubicBezTo>
                  <a:lnTo>
                    <a:pt x="55084" y="2742"/>
                  </a:lnTo>
                  <a:cubicBezTo>
                    <a:pt x="70330" y="2742"/>
                    <a:pt x="74134" y="6457"/>
                    <a:pt x="74134" y="16840"/>
                  </a:cubicBezTo>
                  <a:cubicBezTo>
                    <a:pt x="74134" y="19887"/>
                    <a:pt x="74134" y="20173"/>
                    <a:pt x="74134" y="23602"/>
                  </a:cubicBezTo>
                  <a:cubicBezTo>
                    <a:pt x="74134" y="24268"/>
                    <a:pt x="74134" y="25221"/>
                    <a:pt x="74134" y="25793"/>
                  </a:cubicBezTo>
                  <a:cubicBezTo>
                    <a:pt x="74134" y="26365"/>
                    <a:pt x="74134" y="27317"/>
                    <a:pt x="75092" y="27317"/>
                  </a:cubicBezTo>
                  <a:cubicBezTo>
                    <a:pt x="76999" y="27317"/>
                    <a:pt x="76999" y="26554"/>
                    <a:pt x="76999" y="24173"/>
                  </a:cubicBezTo>
                  <a:lnTo>
                    <a:pt x="79855" y="2266"/>
                  </a:lnTo>
                  <a:cubicBezTo>
                    <a:pt x="79855" y="-1163"/>
                    <a:pt x="79855" y="-1163"/>
                    <a:pt x="76041" y="-1163"/>
                  </a:cubicBezTo>
                  <a:lnTo>
                    <a:pt x="12222" y="-1163"/>
                  </a:lnTo>
                  <a:cubicBezTo>
                    <a:pt x="9366" y="-1163"/>
                    <a:pt x="8417" y="-1163"/>
                    <a:pt x="8417" y="1408"/>
                  </a:cubicBezTo>
                  <a:cubicBezTo>
                    <a:pt x="8417" y="2742"/>
                    <a:pt x="9366" y="2742"/>
                    <a:pt x="12222" y="2742"/>
                  </a:cubicBezTo>
                  <a:cubicBezTo>
                    <a:pt x="16984" y="2742"/>
                    <a:pt x="20798" y="2742"/>
                    <a:pt x="20798" y="5123"/>
                  </a:cubicBezTo>
                  <a:cubicBezTo>
                    <a:pt x="20798" y="5600"/>
                    <a:pt x="20798" y="5886"/>
                    <a:pt x="19849" y="8076"/>
                  </a:cubicBezTo>
                  <a:lnTo>
                    <a:pt x="2697" y="75037"/>
                  </a:lnTo>
                  <a:cubicBezTo>
                    <a:pt x="1748" y="79989"/>
                    <a:pt x="1748" y="81038"/>
                    <a:pt x="-8726" y="81038"/>
                  </a:cubicBezTo>
                  <a:cubicBezTo>
                    <a:pt x="-10633" y="81038"/>
                    <a:pt x="-11591" y="81038"/>
                    <a:pt x="-11591" y="83419"/>
                  </a:cubicBezTo>
                  <a:cubicBezTo>
                    <a:pt x="-11591" y="84847"/>
                    <a:pt x="-10633" y="84847"/>
                    <a:pt x="-8726" y="84847"/>
                  </a:cubicBezTo>
                  <a:lnTo>
                    <a:pt x="56991" y="84847"/>
                  </a:lnTo>
                  <a:cubicBezTo>
                    <a:pt x="59847" y="84847"/>
                    <a:pt x="59847" y="84752"/>
                    <a:pt x="60805" y="82752"/>
                  </a:cubicBezTo>
                  <a:lnTo>
                    <a:pt x="73185" y="55415"/>
                  </a:lnTo>
                  <a:cubicBezTo>
                    <a:pt x="73185" y="54844"/>
                    <a:pt x="73185" y="53606"/>
                    <a:pt x="73185" y="53606"/>
                  </a:cubicBezTo>
                  <a:close/>
                </a:path>
              </a:pathLst>
            </a:custGeom>
            <a:solidFill>
              <a:srgbClr val="000000"/>
            </a:solidFill>
            <a:ln w="12700" cap="flat">
              <a:noFill/>
              <a:prstDash val="solid"/>
              <a:miter/>
            </a:ln>
          </p:spPr>
          <p:txBody>
            <a:bodyPr rtlCol="0" anchor="ctr"/>
            <a:lstStyle/>
            <a:p>
              <a:endParaRPr lang="en-AE"/>
            </a:p>
          </p:txBody>
        </p:sp>
        <p:sp>
          <p:nvSpPr>
            <p:cNvPr id="72" name="Freeform: Shape 71">
              <a:extLst>
                <a:ext uri="{FF2B5EF4-FFF2-40B4-BE49-F238E27FC236}">
                  <a16:creationId xmlns:a16="http://schemas.microsoft.com/office/drawing/2014/main" id="{DF77FF63-BACB-A85A-1B4A-491360C72893}"/>
                </a:ext>
              </a:extLst>
            </p:cNvPr>
            <p:cNvSpPr/>
            <p:nvPr/>
          </p:nvSpPr>
          <p:spPr>
            <a:xfrm>
              <a:off x="40118" y="4240501"/>
              <a:ext cx="13329" cy="54387"/>
            </a:xfrm>
            <a:custGeom>
              <a:avLst/>
              <a:gdLst>
                <a:gd name="connsiteX0" fmla="*/ 1738 w 13329"/>
                <a:gd name="connsiteY0" fmla="*/ 5504 h 54387"/>
                <a:gd name="connsiteX1" fmla="*/ -4922 w 13329"/>
                <a:gd name="connsiteY1" fmla="*/ -1163 h 54387"/>
                <a:gd name="connsiteX2" fmla="*/ -11591 w 13329"/>
                <a:gd name="connsiteY2" fmla="*/ 5504 h 54387"/>
                <a:gd name="connsiteX3" fmla="*/ -4922 w 13329"/>
                <a:gd name="connsiteY3" fmla="*/ 12173 h 54387"/>
                <a:gd name="connsiteX4" fmla="*/ 1738 w 13329"/>
                <a:gd name="connsiteY4" fmla="*/ 5504 h 54387"/>
                <a:gd name="connsiteX5" fmla="*/ 1738 w 13329"/>
                <a:gd name="connsiteY5" fmla="*/ 46558 h 54387"/>
                <a:gd name="connsiteX6" fmla="*/ -4922 w 13329"/>
                <a:gd name="connsiteY6" fmla="*/ 39891 h 54387"/>
                <a:gd name="connsiteX7" fmla="*/ -11591 w 13329"/>
                <a:gd name="connsiteY7" fmla="*/ 46558 h 54387"/>
                <a:gd name="connsiteX8" fmla="*/ -4922 w 13329"/>
                <a:gd name="connsiteY8" fmla="*/ 53225 h 54387"/>
                <a:gd name="connsiteX9" fmla="*/ 1738 w 13329"/>
                <a:gd name="connsiteY9" fmla="*/ 46558 h 5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29" h="54387">
                  <a:moveTo>
                    <a:pt x="1738" y="5504"/>
                  </a:moveTo>
                  <a:cubicBezTo>
                    <a:pt x="1738" y="1791"/>
                    <a:pt x="-1117" y="-1163"/>
                    <a:pt x="-4922" y="-1163"/>
                  </a:cubicBezTo>
                  <a:cubicBezTo>
                    <a:pt x="-7787" y="-1163"/>
                    <a:pt x="-11591" y="1791"/>
                    <a:pt x="-11591" y="5504"/>
                  </a:cubicBezTo>
                  <a:cubicBezTo>
                    <a:pt x="-11591" y="9030"/>
                    <a:pt x="-7787" y="12173"/>
                    <a:pt x="-4922" y="12173"/>
                  </a:cubicBezTo>
                  <a:cubicBezTo>
                    <a:pt x="-1117" y="12173"/>
                    <a:pt x="1738" y="9030"/>
                    <a:pt x="1738" y="5504"/>
                  </a:cubicBezTo>
                  <a:close/>
                  <a:moveTo>
                    <a:pt x="1738" y="46558"/>
                  </a:moveTo>
                  <a:cubicBezTo>
                    <a:pt x="1738" y="42843"/>
                    <a:pt x="-1117" y="39891"/>
                    <a:pt x="-4922" y="39891"/>
                  </a:cubicBezTo>
                  <a:cubicBezTo>
                    <a:pt x="-7787" y="39891"/>
                    <a:pt x="-11591" y="42843"/>
                    <a:pt x="-11591" y="46558"/>
                  </a:cubicBezTo>
                  <a:cubicBezTo>
                    <a:pt x="-11591" y="50273"/>
                    <a:pt x="-7787" y="53225"/>
                    <a:pt x="-4922" y="53225"/>
                  </a:cubicBezTo>
                  <a:cubicBezTo>
                    <a:pt x="-1117" y="53225"/>
                    <a:pt x="1738" y="50273"/>
                    <a:pt x="1738" y="46558"/>
                  </a:cubicBezTo>
                  <a:close/>
                </a:path>
              </a:pathLst>
            </a:custGeom>
            <a:solidFill>
              <a:srgbClr val="000000"/>
            </a:solidFill>
            <a:ln w="12700" cap="flat">
              <a:noFill/>
              <a:prstDash val="solid"/>
              <a:miter/>
            </a:ln>
          </p:spPr>
          <p:txBody>
            <a:bodyPr rtlCol="0" anchor="ctr"/>
            <a:lstStyle/>
            <a:p>
              <a:endParaRPr lang="en-AE"/>
            </a:p>
          </p:txBody>
        </p:sp>
        <p:sp>
          <p:nvSpPr>
            <p:cNvPr id="73" name="Freeform: Shape 72">
              <a:extLst>
                <a:ext uri="{FF2B5EF4-FFF2-40B4-BE49-F238E27FC236}">
                  <a16:creationId xmlns:a16="http://schemas.microsoft.com/office/drawing/2014/main" id="{5691AD5B-BD8B-A26D-21C1-12F8148AFDB8}"/>
                </a:ext>
              </a:extLst>
            </p:cNvPr>
            <p:cNvSpPr/>
            <p:nvPr/>
          </p:nvSpPr>
          <p:spPr>
            <a:xfrm>
              <a:off x="109649" y="4208306"/>
              <a:ext cx="72386" cy="86581"/>
            </a:xfrm>
            <a:custGeom>
              <a:avLst/>
              <a:gdLst>
                <a:gd name="connsiteX0" fmla="*/ 19840 w 72386"/>
                <a:gd name="connsiteY0" fmla="*/ 42938 h 86581"/>
                <a:gd name="connsiteX1" fmla="*/ 38890 w 72386"/>
                <a:gd name="connsiteY1" fmla="*/ 57321 h 86581"/>
                <a:gd name="connsiteX2" fmla="*/ 40797 w 72386"/>
                <a:gd name="connsiteY2" fmla="*/ 60559 h 86581"/>
                <a:gd name="connsiteX3" fmla="*/ 42703 w 72386"/>
                <a:gd name="connsiteY3" fmla="*/ 56464 h 86581"/>
                <a:gd name="connsiteX4" fmla="*/ 42703 w 72386"/>
                <a:gd name="connsiteY4" fmla="*/ 22174 h 86581"/>
                <a:gd name="connsiteX5" fmla="*/ 40797 w 72386"/>
                <a:gd name="connsiteY5" fmla="*/ 18173 h 86581"/>
                <a:gd name="connsiteX6" fmla="*/ 38890 w 72386"/>
                <a:gd name="connsiteY6" fmla="*/ 20841 h 86581"/>
                <a:gd name="connsiteX7" fmla="*/ 19840 w 72386"/>
                <a:gd name="connsiteY7" fmla="*/ 38462 h 86581"/>
                <a:gd name="connsiteX8" fmla="*/ 19840 w 72386"/>
                <a:gd name="connsiteY8" fmla="*/ 11601 h 86581"/>
                <a:gd name="connsiteX9" fmla="*/ 25560 w 72386"/>
                <a:gd name="connsiteY9" fmla="*/ 3124 h 86581"/>
                <a:gd name="connsiteX10" fmla="*/ 31272 w 72386"/>
                <a:gd name="connsiteY10" fmla="*/ 3124 h 86581"/>
                <a:gd name="connsiteX11" fmla="*/ 56033 w 72386"/>
                <a:gd name="connsiteY11" fmla="*/ 20745 h 86581"/>
                <a:gd name="connsiteX12" fmla="*/ 58898 w 72386"/>
                <a:gd name="connsiteY12" fmla="*/ 23507 h 86581"/>
                <a:gd name="connsiteX13" fmla="*/ 60795 w 72386"/>
                <a:gd name="connsiteY13" fmla="*/ 19412 h 86581"/>
                <a:gd name="connsiteX14" fmla="*/ 60795 w 72386"/>
                <a:gd name="connsiteY14" fmla="*/ 3029 h 86581"/>
                <a:gd name="connsiteX15" fmla="*/ 56991 w 72386"/>
                <a:gd name="connsiteY15" fmla="*/ -1163 h 86581"/>
                <a:gd name="connsiteX16" fmla="*/ -6829 w 72386"/>
                <a:gd name="connsiteY16" fmla="*/ -1163 h 86581"/>
                <a:gd name="connsiteX17" fmla="*/ -11591 w 72386"/>
                <a:gd name="connsiteY17" fmla="*/ 1028 h 86581"/>
                <a:gd name="connsiteX18" fmla="*/ -7777 w 72386"/>
                <a:gd name="connsiteY18" fmla="*/ 3124 h 86581"/>
                <a:gd name="connsiteX19" fmla="*/ -159 w 72386"/>
                <a:gd name="connsiteY19" fmla="*/ 10458 h 86581"/>
                <a:gd name="connsiteX20" fmla="*/ -159 w 72386"/>
                <a:gd name="connsiteY20" fmla="*/ 73894 h 86581"/>
                <a:gd name="connsiteX21" fmla="*/ -6829 w 72386"/>
                <a:gd name="connsiteY21" fmla="*/ 81038 h 86581"/>
                <a:gd name="connsiteX22" fmla="*/ -11591 w 72386"/>
                <a:gd name="connsiteY22" fmla="*/ 83229 h 86581"/>
                <a:gd name="connsiteX23" fmla="*/ -6829 w 72386"/>
                <a:gd name="connsiteY23" fmla="*/ 85419 h 86581"/>
                <a:gd name="connsiteX24" fmla="*/ 29365 w 72386"/>
                <a:gd name="connsiteY24" fmla="*/ 85419 h 86581"/>
                <a:gd name="connsiteX25" fmla="*/ 34127 w 72386"/>
                <a:gd name="connsiteY25" fmla="*/ 83229 h 86581"/>
                <a:gd name="connsiteX26" fmla="*/ 30323 w 72386"/>
                <a:gd name="connsiteY26" fmla="*/ 81038 h 86581"/>
                <a:gd name="connsiteX27" fmla="*/ 19840 w 72386"/>
                <a:gd name="connsiteY27" fmla="*/ 73418 h 86581"/>
                <a:gd name="connsiteX28" fmla="*/ 56033 w 72386"/>
                <a:gd name="connsiteY28" fmla="*/ 3124 h 86581"/>
                <a:gd name="connsiteX29" fmla="*/ 56033 w 72386"/>
                <a:gd name="connsiteY29" fmla="*/ 9124 h 86581"/>
                <a:gd name="connsiteX30" fmla="*/ 49373 w 72386"/>
                <a:gd name="connsiteY30" fmla="*/ 3124 h 86581"/>
                <a:gd name="connsiteX31" fmla="*/ 38890 w 72386"/>
                <a:gd name="connsiteY31" fmla="*/ 45415 h 86581"/>
                <a:gd name="connsiteX32" fmla="*/ 32220 w 72386"/>
                <a:gd name="connsiteY32" fmla="*/ 40366 h 86581"/>
                <a:gd name="connsiteX33" fmla="*/ 38890 w 72386"/>
                <a:gd name="connsiteY33" fmla="*/ 35128 h 86581"/>
                <a:gd name="connsiteX34" fmla="*/ 4603 w 72386"/>
                <a:gd name="connsiteY34" fmla="*/ 10173 h 86581"/>
                <a:gd name="connsiteX35" fmla="*/ 3645 w 72386"/>
                <a:gd name="connsiteY35" fmla="*/ 3124 h 86581"/>
                <a:gd name="connsiteX36" fmla="*/ 16984 w 72386"/>
                <a:gd name="connsiteY36" fmla="*/ 3124 h 86581"/>
                <a:gd name="connsiteX37" fmla="*/ 15077 w 72386"/>
                <a:gd name="connsiteY37" fmla="*/ 11505 h 86581"/>
                <a:gd name="connsiteX38" fmla="*/ 15077 w 72386"/>
                <a:gd name="connsiteY38" fmla="*/ 73704 h 86581"/>
                <a:gd name="connsiteX39" fmla="*/ 16984 w 72386"/>
                <a:gd name="connsiteY39" fmla="*/ 81038 h 86581"/>
                <a:gd name="connsiteX40" fmla="*/ 3645 w 72386"/>
                <a:gd name="connsiteY40" fmla="*/ 81038 h 86581"/>
                <a:gd name="connsiteX41" fmla="*/ 4603 w 72386"/>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386" h="86581">
                  <a:moveTo>
                    <a:pt x="19840" y="42938"/>
                  </a:moveTo>
                  <a:cubicBezTo>
                    <a:pt x="24602" y="42938"/>
                    <a:pt x="37941" y="43224"/>
                    <a:pt x="38890" y="57321"/>
                  </a:cubicBezTo>
                  <a:cubicBezTo>
                    <a:pt x="38890" y="58845"/>
                    <a:pt x="38890" y="60559"/>
                    <a:pt x="40797" y="60559"/>
                  </a:cubicBezTo>
                  <a:cubicBezTo>
                    <a:pt x="42703" y="60559"/>
                    <a:pt x="42703" y="58845"/>
                    <a:pt x="42703" y="56464"/>
                  </a:cubicBezTo>
                  <a:lnTo>
                    <a:pt x="42703" y="22174"/>
                  </a:lnTo>
                  <a:cubicBezTo>
                    <a:pt x="42703" y="20078"/>
                    <a:pt x="42703" y="18173"/>
                    <a:pt x="40797" y="18173"/>
                  </a:cubicBezTo>
                  <a:cubicBezTo>
                    <a:pt x="38890" y="18173"/>
                    <a:pt x="38890" y="19412"/>
                    <a:pt x="38890" y="20841"/>
                  </a:cubicBezTo>
                  <a:cubicBezTo>
                    <a:pt x="37941" y="35413"/>
                    <a:pt x="29365" y="37985"/>
                    <a:pt x="19840" y="38462"/>
                  </a:cubicBezTo>
                  <a:lnTo>
                    <a:pt x="19840" y="11601"/>
                  </a:lnTo>
                  <a:cubicBezTo>
                    <a:pt x="19840" y="3124"/>
                    <a:pt x="21747" y="3124"/>
                    <a:pt x="25560" y="3124"/>
                  </a:cubicBezTo>
                  <a:lnTo>
                    <a:pt x="31272" y="3124"/>
                  </a:lnTo>
                  <a:cubicBezTo>
                    <a:pt x="47466" y="3124"/>
                    <a:pt x="56033" y="11982"/>
                    <a:pt x="56033" y="20745"/>
                  </a:cubicBezTo>
                  <a:cubicBezTo>
                    <a:pt x="56033" y="21793"/>
                    <a:pt x="56991" y="23507"/>
                    <a:pt x="58898" y="23507"/>
                  </a:cubicBezTo>
                  <a:cubicBezTo>
                    <a:pt x="60795" y="23507"/>
                    <a:pt x="60795" y="21602"/>
                    <a:pt x="60795" y="19412"/>
                  </a:cubicBezTo>
                  <a:lnTo>
                    <a:pt x="60795" y="3029"/>
                  </a:lnTo>
                  <a:cubicBezTo>
                    <a:pt x="60795" y="-972"/>
                    <a:pt x="60795" y="-1163"/>
                    <a:pt x="56991" y="-1163"/>
                  </a:cubicBezTo>
                  <a:lnTo>
                    <a:pt x="-6829" y="-1163"/>
                  </a:lnTo>
                  <a:cubicBezTo>
                    <a:pt x="-8735" y="-1163"/>
                    <a:pt x="-11591" y="-1163"/>
                    <a:pt x="-11591" y="1028"/>
                  </a:cubicBezTo>
                  <a:cubicBezTo>
                    <a:pt x="-11591" y="3124"/>
                    <a:pt x="-8735" y="3124"/>
                    <a:pt x="-7777" y="3124"/>
                  </a:cubicBezTo>
                  <a:cubicBezTo>
                    <a:pt x="-1117" y="3124"/>
                    <a:pt x="-159" y="4172"/>
                    <a:pt x="-159" y="10458"/>
                  </a:cubicBezTo>
                  <a:lnTo>
                    <a:pt x="-159" y="73894"/>
                  </a:lnTo>
                  <a:cubicBezTo>
                    <a:pt x="-159" y="79800"/>
                    <a:pt x="-159" y="81038"/>
                    <a:pt x="-6829" y="81038"/>
                  </a:cubicBezTo>
                  <a:cubicBezTo>
                    <a:pt x="-8735" y="81038"/>
                    <a:pt x="-11591" y="81038"/>
                    <a:pt x="-11591" y="83229"/>
                  </a:cubicBezTo>
                  <a:cubicBezTo>
                    <a:pt x="-11591" y="85419"/>
                    <a:pt x="-8735" y="85419"/>
                    <a:pt x="-6829" y="85419"/>
                  </a:cubicBezTo>
                  <a:lnTo>
                    <a:pt x="29365" y="85419"/>
                  </a:lnTo>
                  <a:cubicBezTo>
                    <a:pt x="32220" y="85419"/>
                    <a:pt x="34127" y="85419"/>
                    <a:pt x="34127" y="83229"/>
                  </a:cubicBezTo>
                  <a:cubicBezTo>
                    <a:pt x="34127" y="81038"/>
                    <a:pt x="31272" y="81038"/>
                    <a:pt x="30323" y="81038"/>
                  </a:cubicBezTo>
                  <a:cubicBezTo>
                    <a:pt x="20798" y="81038"/>
                    <a:pt x="19840" y="80086"/>
                    <a:pt x="19840" y="73418"/>
                  </a:cubicBezTo>
                  <a:close/>
                  <a:moveTo>
                    <a:pt x="56033" y="3124"/>
                  </a:moveTo>
                  <a:lnTo>
                    <a:pt x="56033" y="9124"/>
                  </a:lnTo>
                  <a:cubicBezTo>
                    <a:pt x="54135" y="7315"/>
                    <a:pt x="52228" y="4933"/>
                    <a:pt x="49373" y="3124"/>
                  </a:cubicBezTo>
                  <a:close/>
                  <a:moveTo>
                    <a:pt x="38890" y="45415"/>
                  </a:moveTo>
                  <a:cubicBezTo>
                    <a:pt x="36983" y="42938"/>
                    <a:pt x="33178" y="41129"/>
                    <a:pt x="32220" y="40366"/>
                  </a:cubicBezTo>
                  <a:cubicBezTo>
                    <a:pt x="34127" y="39319"/>
                    <a:pt x="36983" y="37223"/>
                    <a:pt x="38890" y="35128"/>
                  </a:cubicBezTo>
                  <a:close/>
                  <a:moveTo>
                    <a:pt x="4603" y="10173"/>
                  </a:moveTo>
                  <a:cubicBezTo>
                    <a:pt x="4603" y="8648"/>
                    <a:pt x="4603" y="5506"/>
                    <a:pt x="3645" y="3124"/>
                  </a:cubicBezTo>
                  <a:lnTo>
                    <a:pt x="16984" y="3124"/>
                  </a:lnTo>
                  <a:cubicBezTo>
                    <a:pt x="15077" y="6172"/>
                    <a:pt x="15077" y="10268"/>
                    <a:pt x="15077" y="11505"/>
                  </a:cubicBezTo>
                  <a:lnTo>
                    <a:pt x="15077" y="73704"/>
                  </a:lnTo>
                  <a:cubicBezTo>
                    <a:pt x="15077" y="75609"/>
                    <a:pt x="15077" y="78657"/>
                    <a:pt x="16984" y="81038"/>
                  </a:cubicBezTo>
                  <a:lnTo>
                    <a:pt x="3645" y="81038"/>
                  </a:lnTo>
                  <a:cubicBezTo>
                    <a:pt x="4603" y="78752"/>
                    <a:pt x="4603" y="75609"/>
                    <a:pt x="4603" y="73990"/>
                  </a:cubicBezTo>
                  <a:close/>
                </a:path>
              </a:pathLst>
            </a:custGeom>
            <a:solidFill>
              <a:srgbClr val="000000"/>
            </a:solidFill>
            <a:ln w="12700" cap="flat">
              <a:noFill/>
              <a:prstDash val="solid"/>
              <a:miter/>
            </a:ln>
          </p:spPr>
          <p:txBody>
            <a:bodyPr rtlCol="0" anchor="ctr"/>
            <a:lstStyle/>
            <a:p>
              <a:endParaRPr lang="en-AE"/>
            </a:p>
          </p:txBody>
        </p:sp>
        <p:sp>
          <p:nvSpPr>
            <p:cNvPr id="74" name="Freeform: Shape 73">
              <a:extLst>
                <a:ext uri="{FF2B5EF4-FFF2-40B4-BE49-F238E27FC236}">
                  <a16:creationId xmlns:a16="http://schemas.microsoft.com/office/drawing/2014/main" id="{8DFD14D4-929D-BEB8-553C-7FE38C68CCE4}"/>
                </a:ext>
              </a:extLst>
            </p:cNvPr>
            <p:cNvSpPr/>
            <p:nvPr/>
          </p:nvSpPr>
          <p:spPr>
            <a:xfrm>
              <a:off x="189663" y="4210021"/>
              <a:ext cx="54285" cy="39909"/>
            </a:xfrm>
            <a:custGeom>
              <a:avLst/>
              <a:gdLst>
                <a:gd name="connsiteX0" fmla="*/ 42694 w 54285"/>
                <a:gd name="connsiteY0" fmla="*/ 25222 h 39909"/>
                <a:gd name="connsiteX1" fmla="*/ 40797 w 54285"/>
                <a:gd name="connsiteY1" fmla="*/ 23983 h 39909"/>
                <a:gd name="connsiteX2" fmla="*/ 39838 w 54285"/>
                <a:gd name="connsiteY2" fmla="*/ 25507 h 39909"/>
                <a:gd name="connsiteX3" fmla="*/ 30313 w 54285"/>
                <a:gd name="connsiteY3" fmla="*/ 36175 h 39909"/>
                <a:gd name="connsiteX4" fmla="*/ 27458 w 54285"/>
                <a:gd name="connsiteY4" fmla="*/ 33032 h 39909"/>
                <a:gd name="connsiteX5" fmla="*/ 30313 w 54285"/>
                <a:gd name="connsiteY5" fmla="*/ 25888 h 39909"/>
                <a:gd name="connsiteX6" fmla="*/ 35076 w 54285"/>
                <a:gd name="connsiteY6" fmla="*/ 8838 h 39909"/>
                <a:gd name="connsiteX7" fmla="*/ 22695 w 54285"/>
                <a:gd name="connsiteY7" fmla="*/ -1163 h 39909"/>
                <a:gd name="connsiteX8" fmla="*/ 8408 w 54285"/>
                <a:gd name="connsiteY8" fmla="*/ 6838 h 39909"/>
                <a:gd name="connsiteX9" fmla="*/ -1117 w 54285"/>
                <a:gd name="connsiteY9" fmla="*/ -1163 h 39909"/>
                <a:gd name="connsiteX10" fmla="*/ -8735 w 54285"/>
                <a:gd name="connsiteY10" fmla="*/ 3600 h 39909"/>
                <a:gd name="connsiteX11" fmla="*/ -11591 w 54285"/>
                <a:gd name="connsiteY11" fmla="*/ 12362 h 39909"/>
                <a:gd name="connsiteX12" fmla="*/ -9693 w 54285"/>
                <a:gd name="connsiteY12" fmla="*/ 13410 h 39909"/>
                <a:gd name="connsiteX13" fmla="*/ -7787 w 54285"/>
                <a:gd name="connsiteY13" fmla="*/ 10934 h 39909"/>
                <a:gd name="connsiteX14" fmla="*/ -1117 w 54285"/>
                <a:gd name="connsiteY14" fmla="*/ 1219 h 39909"/>
                <a:gd name="connsiteX15" fmla="*/ 1738 w 54285"/>
                <a:gd name="connsiteY15" fmla="*/ 5504 h 39909"/>
                <a:gd name="connsiteX16" fmla="*/ -168 w 54285"/>
                <a:gd name="connsiteY16" fmla="*/ 12934 h 39909"/>
                <a:gd name="connsiteX17" fmla="*/ -2066 w 54285"/>
                <a:gd name="connsiteY17" fmla="*/ 20839 h 39909"/>
                <a:gd name="connsiteX18" fmla="*/ -4931 w 54285"/>
                <a:gd name="connsiteY18" fmla="*/ 32366 h 39909"/>
                <a:gd name="connsiteX19" fmla="*/ -5880 w 54285"/>
                <a:gd name="connsiteY19" fmla="*/ 35890 h 39909"/>
                <a:gd name="connsiteX20" fmla="*/ -3024 w 54285"/>
                <a:gd name="connsiteY20" fmla="*/ 38747 h 39909"/>
                <a:gd name="connsiteX21" fmla="*/ 790 w 54285"/>
                <a:gd name="connsiteY21" fmla="*/ 36747 h 39909"/>
                <a:gd name="connsiteX22" fmla="*/ 2697 w 54285"/>
                <a:gd name="connsiteY22" fmla="*/ 31317 h 39909"/>
                <a:gd name="connsiteX23" fmla="*/ 4594 w 54285"/>
                <a:gd name="connsiteY23" fmla="*/ 23221 h 39909"/>
                <a:gd name="connsiteX24" fmla="*/ 5552 w 54285"/>
                <a:gd name="connsiteY24" fmla="*/ 17411 h 39909"/>
                <a:gd name="connsiteX25" fmla="*/ 9357 w 54285"/>
                <a:gd name="connsiteY25" fmla="*/ 9410 h 39909"/>
                <a:gd name="connsiteX26" fmla="*/ 22695 w 54285"/>
                <a:gd name="connsiteY26" fmla="*/ 1219 h 39909"/>
                <a:gd name="connsiteX27" fmla="*/ 28407 w 54285"/>
                <a:gd name="connsiteY27" fmla="*/ 7504 h 39909"/>
                <a:gd name="connsiteX28" fmla="*/ 22695 w 54285"/>
                <a:gd name="connsiteY28" fmla="*/ 26365 h 39909"/>
                <a:gd name="connsiteX29" fmla="*/ 21747 w 54285"/>
                <a:gd name="connsiteY29" fmla="*/ 31127 h 39909"/>
                <a:gd name="connsiteX30" fmla="*/ 30313 w 54285"/>
                <a:gd name="connsiteY30" fmla="*/ 38747 h 39909"/>
                <a:gd name="connsiteX31" fmla="*/ 42694 w 54285"/>
                <a:gd name="connsiteY31" fmla="*/ 25222 h 3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85" h="39909">
                  <a:moveTo>
                    <a:pt x="42694" y="25222"/>
                  </a:moveTo>
                  <a:cubicBezTo>
                    <a:pt x="42694" y="23983"/>
                    <a:pt x="41745" y="23983"/>
                    <a:pt x="40797" y="23983"/>
                  </a:cubicBezTo>
                  <a:cubicBezTo>
                    <a:pt x="39838" y="23983"/>
                    <a:pt x="39838" y="24554"/>
                    <a:pt x="39838" y="25507"/>
                  </a:cubicBezTo>
                  <a:cubicBezTo>
                    <a:pt x="36983" y="32650"/>
                    <a:pt x="33169" y="36175"/>
                    <a:pt x="30313" y="36175"/>
                  </a:cubicBezTo>
                  <a:cubicBezTo>
                    <a:pt x="28407" y="36175"/>
                    <a:pt x="27458" y="35032"/>
                    <a:pt x="27458" y="33032"/>
                  </a:cubicBezTo>
                  <a:cubicBezTo>
                    <a:pt x="27458" y="31127"/>
                    <a:pt x="28407" y="29984"/>
                    <a:pt x="30313" y="25888"/>
                  </a:cubicBezTo>
                  <a:cubicBezTo>
                    <a:pt x="31272" y="23221"/>
                    <a:pt x="35076" y="13886"/>
                    <a:pt x="35076" y="8838"/>
                  </a:cubicBezTo>
                  <a:cubicBezTo>
                    <a:pt x="35076" y="361"/>
                    <a:pt x="27458" y="-1163"/>
                    <a:pt x="22695" y="-1163"/>
                  </a:cubicBezTo>
                  <a:cubicBezTo>
                    <a:pt x="16026" y="-1163"/>
                    <a:pt x="11263" y="3314"/>
                    <a:pt x="8408" y="6838"/>
                  </a:cubicBezTo>
                  <a:cubicBezTo>
                    <a:pt x="7459" y="742"/>
                    <a:pt x="2697" y="-1163"/>
                    <a:pt x="-1117" y="-1163"/>
                  </a:cubicBezTo>
                  <a:cubicBezTo>
                    <a:pt x="-4931" y="-1163"/>
                    <a:pt x="-6829" y="1503"/>
                    <a:pt x="-8735" y="3600"/>
                  </a:cubicBezTo>
                  <a:cubicBezTo>
                    <a:pt x="-10642" y="6838"/>
                    <a:pt x="-11591" y="11982"/>
                    <a:pt x="-11591" y="12362"/>
                  </a:cubicBezTo>
                  <a:cubicBezTo>
                    <a:pt x="-11591" y="13410"/>
                    <a:pt x="-10642" y="13410"/>
                    <a:pt x="-9693" y="13410"/>
                  </a:cubicBezTo>
                  <a:cubicBezTo>
                    <a:pt x="-8735" y="13410"/>
                    <a:pt x="-8735" y="13316"/>
                    <a:pt x="-7787" y="10934"/>
                  </a:cubicBezTo>
                  <a:cubicBezTo>
                    <a:pt x="-6829" y="5504"/>
                    <a:pt x="-4931" y="1219"/>
                    <a:pt x="-1117" y="1219"/>
                  </a:cubicBezTo>
                  <a:cubicBezTo>
                    <a:pt x="790" y="1219"/>
                    <a:pt x="1738" y="3123"/>
                    <a:pt x="1738" y="5504"/>
                  </a:cubicBezTo>
                  <a:cubicBezTo>
                    <a:pt x="1738" y="7315"/>
                    <a:pt x="790" y="10553"/>
                    <a:pt x="-168" y="12934"/>
                  </a:cubicBezTo>
                  <a:lnTo>
                    <a:pt x="-2066" y="20839"/>
                  </a:lnTo>
                  <a:lnTo>
                    <a:pt x="-4931" y="32366"/>
                  </a:lnTo>
                  <a:cubicBezTo>
                    <a:pt x="-4931" y="33413"/>
                    <a:pt x="-5880" y="35604"/>
                    <a:pt x="-5880" y="35890"/>
                  </a:cubicBezTo>
                  <a:cubicBezTo>
                    <a:pt x="-5880" y="37794"/>
                    <a:pt x="-3973" y="38747"/>
                    <a:pt x="-3024" y="38747"/>
                  </a:cubicBezTo>
                  <a:cubicBezTo>
                    <a:pt x="-1117" y="38747"/>
                    <a:pt x="-168" y="37508"/>
                    <a:pt x="790" y="36747"/>
                  </a:cubicBezTo>
                  <a:cubicBezTo>
                    <a:pt x="790" y="36079"/>
                    <a:pt x="1738" y="33032"/>
                    <a:pt x="2697" y="31317"/>
                  </a:cubicBezTo>
                  <a:lnTo>
                    <a:pt x="4594" y="23221"/>
                  </a:lnTo>
                  <a:cubicBezTo>
                    <a:pt x="4594" y="21316"/>
                    <a:pt x="5552" y="19411"/>
                    <a:pt x="5552" y="17411"/>
                  </a:cubicBezTo>
                  <a:cubicBezTo>
                    <a:pt x="6501" y="13696"/>
                    <a:pt x="6501" y="12934"/>
                    <a:pt x="9357" y="9410"/>
                  </a:cubicBezTo>
                  <a:cubicBezTo>
                    <a:pt x="12222" y="5790"/>
                    <a:pt x="16026" y="1219"/>
                    <a:pt x="22695" y="1219"/>
                  </a:cubicBezTo>
                  <a:cubicBezTo>
                    <a:pt x="28407" y="1219"/>
                    <a:pt x="28407" y="5790"/>
                    <a:pt x="28407" y="7504"/>
                  </a:cubicBezTo>
                  <a:cubicBezTo>
                    <a:pt x="28407" y="12839"/>
                    <a:pt x="24602" y="22650"/>
                    <a:pt x="22695" y="26365"/>
                  </a:cubicBezTo>
                  <a:cubicBezTo>
                    <a:pt x="21747" y="28746"/>
                    <a:pt x="21747" y="29603"/>
                    <a:pt x="21747" y="31127"/>
                  </a:cubicBezTo>
                  <a:cubicBezTo>
                    <a:pt x="21747" y="35794"/>
                    <a:pt x="25551" y="38747"/>
                    <a:pt x="30313" y="38747"/>
                  </a:cubicBezTo>
                  <a:cubicBezTo>
                    <a:pt x="38890" y="38747"/>
                    <a:pt x="42694" y="26554"/>
                    <a:pt x="42694" y="25222"/>
                  </a:cubicBezTo>
                  <a:close/>
                </a:path>
              </a:pathLst>
            </a:custGeom>
            <a:solidFill>
              <a:srgbClr val="000000"/>
            </a:solidFill>
            <a:ln w="12700" cap="flat">
              <a:noFill/>
              <a:prstDash val="solid"/>
              <a:miter/>
            </a:ln>
          </p:spPr>
          <p:txBody>
            <a:bodyPr rtlCol="0" anchor="ctr"/>
            <a:lstStyle/>
            <a:p>
              <a:endParaRPr lang="en-AE"/>
            </a:p>
          </p:txBody>
        </p:sp>
        <p:sp>
          <p:nvSpPr>
            <p:cNvPr id="75" name="Freeform: Shape 74">
              <a:extLst>
                <a:ext uri="{FF2B5EF4-FFF2-40B4-BE49-F238E27FC236}">
                  <a16:creationId xmlns:a16="http://schemas.microsoft.com/office/drawing/2014/main" id="{C984556C-180B-5AD3-EEAC-3783A67FFFDC}"/>
                </a:ext>
              </a:extLst>
            </p:cNvPr>
            <p:cNvSpPr/>
            <p:nvPr/>
          </p:nvSpPr>
          <p:spPr>
            <a:xfrm>
              <a:off x="190612" y="4267552"/>
              <a:ext cx="40006" cy="58769"/>
            </a:xfrm>
            <a:custGeom>
              <a:avLst/>
              <a:gdLst>
                <a:gd name="connsiteX0" fmla="*/ 28416 w 40006"/>
                <a:gd name="connsiteY0" fmla="*/ 41510 h 58769"/>
                <a:gd name="connsiteX1" fmla="*/ 24602 w 40006"/>
                <a:gd name="connsiteY1" fmla="*/ 41510 h 58769"/>
                <a:gd name="connsiteX2" fmla="*/ 22695 w 40006"/>
                <a:gd name="connsiteY2" fmla="*/ 49606 h 58769"/>
                <a:gd name="connsiteX3" fmla="*/ 14128 w 40006"/>
                <a:gd name="connsiteY3" fmla="*/ 49987 h 58769"/>
                <a:gd name="connsiteX4" fmla="*/ -2066 w 40006"/>
                <a:gd name="connsiteY4" fmla="*/ 49987 h 58769"/>
                <a:gd name="connsiteX5" fmla="*/ 15077 w 40006"/>
                <a:gd name="connsiteY5" fmla="*/ 35128 h 58769"/>
                <a:gd name="connsiteX6" fmla="*/ 28416 w 40006"/>
                <a:gd name="connsiteY6" fmla="*/ 16078 h 58769"/>
                <a:gd name="connsiteX7" fmla="*/ 7459 w 40006"/>
                <a:gd name="connsiteY7" fmla="*/ -1163 h 58769"/>
                <a:gd name="connsiteX8" fmla="*/ -11591 w 40006"/>
                <a:gd name="connsiteY8" fmla="*/ 14649 h 58769"/>
                <a:gd name="connsiteX9" fmla="*/ -6829 w 40006"/>
                <a:gd name="connsiteY9" fmla="*/ 19698 h 58769"/>
                <a:gd name="connsiteX10" fmla="*/ -2066 w 40006"/>
                <a:gd name="connsiteY10" fmla="*/ 14935 h 58769"/>
                <a:gd name="connsiteX11" fmla="*/ -6829 w 40006"/>
                <a:gd name="connsiteY11" fmla="*/ 10268 h 58769"/>
                <a:gd name="connsiteX12" fmla="*/ 5552 w 40006"/>
                <a:gd name="connsiteY12" fmla="*/ 1981 h 58769"/>
                <a:gd name="connsiteX13" fmla="*/ 19840 w 40006"/>
                <a:gd name="connsiteY13" fmla="*/ 16078 h 58769"/>
                <a:gd name="connsiteX14" fmla="*/ 11273 w 40006"/>
                <a:gd name="connsiteY14" fmla="*/ 33033 h 58769"/>
                <a:gd name="connsiteX15" fmla="*/ -10642 w 40006"/>
                <a:gd name="connsiteY15" fmla="*/ 54178 h 58769"/>
                <a:gd name="connsiteX16" fmla="*/ -10642 w 40006"/>
                <a:gd name="connsiteY16" fmla="*/ 57607 h 58769"/>
                <a:gd name="connsiteX17" fmla="*/ 25560 w 40006"/>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006" h="58769">
                  <a:moveTo>
                    <a:pt x="28416" y="41510"/>
                  </a:moveTo>
                  <a:lnTo>
                    <a:pt x="24602" y="41510"/>
                  </a:lnTo>
                  <a:cubicBezTo>
                    <a:pt x="24602" y="43510"/>
                    <a:pt x="23653" y="48654"/>
                    <a:pt x="22695" y="49606"/>
                  </a:cubicBezTo>
                  <a:cubicBezTo>
                    <a:pt x="21747" y="49987"/>
                    <a:pt x="15077" y="49987"/>
                    <a:pt x="14128" y="49987"/>
                  </a:cubicBezTo>
                  <a:lnTo>
                    <a:pt x="-2066" y="49987"/>
                  </a:lnTo>
                  <a:cubicBezTo>
                    <a:pt x="7459" y="41795"/>
                    <a:pt x="10315" y="39319"/>
                    <a:pt x="15077" y="35128"/>
                  </a:cubicBezTo>
                  <a:cubicBezTo>
                    <a:pt x="21747" y="29889"/>
                    <a:pt x="28416" y="24460"/>
                    <a:pt x="28416" y="16078"/>
                  </a:cubicBezTo>
                  <a:cubicBezTo>
                    <a:pt x="28416" y="5410"/>
                    <a:pt x="18891" y="-1163"/>
                    <a:pt x="7459" y="-1163"/>
                  </a:cubicBezTo>
                  <a:cubicBezTo>
                    <a:pt x="-3973" y="-1163"/>
                    <a:pt x="-11591" y="6553"/>
                    <a:pt x="-11591" y="14649"/>
                  </a:cubicBezTo>
                  <a:cubicBezTo>
                    <a:pt x="-11591" y="19221"/>
                    <a:pt x="-6829" y="19698"/>
                    <a:pt x="-6829" y="19698"/>
                  </a:cubicBezTo>
                  <a:cubicBezTo>
                    <a:pt x="-3973" y="19698"/>
                    <a:pt x="-2066" y="18173"/>
                    <a:pt x="-2066" y="14935"/>
                  </a:cubicBezTo>
                  <a:cubicBezTo>
                    <a:pt x="-2066" y="13220"/>
                    <a:pt x="-2066" y="10268"/>
                    <a:pt x="-6829" y="10268"/>
                  </a:cubicBezTo>
                  <a:cubicBezTo>
                    <a:pt x="-3973" y="3886"/>
                    <a:pt x="1748" y="1981"/>
                    <a:pt x="5552" y="1981"/>
                  </a:cubicBezTo>
                  <a:cubicBezTo>
                    <a:pt x="15077" y="1981"/>
                    <a:pt x="19840" y="8934"/>
                    <a:pt x="19840" y="16078"/>
                  </a:cubicBezTo>
                  <a:cubicBezTo>
                    <a:pt x="19840" y="23793"/>
                    <a:pt x="14128" y="29889"/>
                    <a:pt x="11273" y="33033"/>
                  </a:cubicBezTo>
                  <a:lnTo>
                    <a:pt x="-10642" y="54178"/>
                  </a:lnTo>
                  <a:cubicBezTo>
                    <a:pt x="-10642" y="54940"/>
                    <a:pt x="-10642" y="55130"/>
                    <a:pt x="-10642" y="57607"/>
                  </a:cubicBezTo>
                  <a:lnTo>
                    <a:pt x="25560" y="57607"/>
                  </a:lnTo>
                  <a:close/>
                </a:path>
              </a:pathLst>
            </a:custGeom>
            <a:solidFill>
              <a:srgbClr val="000000"/>
            </a:solidFill>
            <a:ln w="12700" cap="flat">
              <a:noFill/>
              <a:prstDash val="solid"/>
              <a:miter/>
            </a:ln>
          </p:spPr>
          <p:txBody>
            <a:bodyPr rtlCol="0" anchor="ctr"/>
            <a:lstStyle/>
            <a:p>
              <a:endParaRPr lang="en-AE"/>
            </a:p>
          </p:txBody>
        </p:sp>
        <p:sp>
          <p:nvSpPr>
            <p:cNvPr id="76" name="Freeform: Shape 75">
              <a:extLst>
                <a:ext uri="{FF2B5EF4-FFF2-40B4-BE49-F238E27FC236}">
                  <a16:creationId xmlns:a16="http://schemas.microsoft.com/office/drawing/2014/main" id="{5453DC06-4231-68B6-82EF-2634162BDC06}"/>
                </a:ext>
              </a:extLst>
            </p:cNvPr>
            <p:cNvSpPr/>
            <p:nvPr/>
          </p:nvSpPr>
          <p:spPr>
            <a:xfrm>
              <a:off x="303963" y="4232880"/>
              <a:ext cx="60954" cy="60864"/>
            </a:xfrm>
            <a:custGeom>
              <a:avLst/>
              <a:gdLst>
                <a:gd name="connsiteX0" fmla="*/ 49363 w 60954"/>
                <a:gd name="connsiteY0" fmla="*/ 57131 h 60864"/>
                <a:gd name="connsiteX1" fmla="*/ 47457 w 60954"/>
                <a:gd name="connsiteY1" fmla="*/ 54464 h 60864"/>
                <a:gd name="connsiteX2" fmla="*/ 22695 w 60954"/>
                <a:gd name="connsiteY2" fmla="*/ 29223 h 60864"/>
                <a:gd name="connsiteX3" fmla="*/ 47457 w 60954"/>
                <a:gd name="connsiteY3" fmla="*/ 3886 h 60864"/>
                <a:gd name="connsiteX4" fmla="*/ 49363 w 60954"/>
                <a:gd name="connsiteY4" fmla="*/ 1314 h 60864"/>
                <a:gd name="connsiteX5" fmla="*/ 46508 w 60954"/>
                <a:gd name="connsiteY5" fmla="*/ -1163 h 60864"/>
                <a:gd name="connsiteX6" fmla="*/ 44601 w 60954"/>
                <a:gd name="connsiteY6" fmla="*/ 457 h 60864"/>
                <a:gd name="connsiteX7" fmla="*/ 18882 w 60954"/>
                <a:gd name="connsiteY7" fmla="*/ 25794 h 60864"/>
                <a:gd name="connsiteX8" fmla="*/ -6829 w 60954"/>
                <a:gd name="connsiteY8" fmla="*/ 457 h 60864"/>
                <a:gd name="connsiteX9" fmla="*/ -8735 w 60954"/>
                <a:gd name="connsiteY9" fmla="*/ -1163 h 60864"/>
                <a:gd name="connsiteX10" fmla="*/ -11591 w 60954"/>
                <a:gd name="connsiteY10" fmla="*/ 1314 h 60864"/>
                <a:gd name="connsiteX11" fmla="*/ -9693 w 60954"/>
                <a:gd name="connsiteY11" fmla="*/ 3886 h 60864"/>
                <a:gd name="connsiteX12" fmla="*/ 15077 w 60954"/>
                <a:gd name="connsiteY12" fmla="*/ 29223 h 60864"/>
                <a:gd name="connsiteX13" fmla="*/ -9693 w 60954"/>
                <a:gd name="connsiteY13" fmla="*/ 54464 h 60864"/>
                <a:gd name="connsiteX14" fmla="*/ -11591 w 60954"/>
                <a:gd name="connsiteY14" fmla="*/ 57131 h 60864"/>
                <a:gd name="connsiteX15" fmla="*/ -8735 w 60954"/>
                <a:gd name="connsiteY15" fmla="*/ 59702 h 60864"/>
                <a:gd name="connsiteX16" fmla="*/ -6829 w 60954"/>
                <a:gd name="connsiteY16" fmla="*/ 58084 h 60864"/>
                <a:gd name="connsiteX17" fmla="*/ 18882 w 60954"/>
                <a:gd name="connsiteY17" fmla="*/ 32747 h 60864"/>
                <a:gd name="connsiteX18" fmla="*/ 43652 w 60954"/>
                <a:gd name="connsiteY18" fmla="*/ 58084 h 60864"/>
                <a:gd name="connsiteX19" fmla="*/ 46508 w 60954"/>
                <a:gd name="connsiteY19" fmla="*/ 59702 h 60864"/>
                <a:gd name="connsiteX20" fmla="*/ 49363 w 60954"/>
                <a:gd name="connsiteY20" fmla="*/ 57131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954" h="60864">
                  <a:moveTo>
                    <a:pt x="49363" y="57131"/>
                  </a:moveTo>
                  <a:cubicBezTo>
                    <a:pt x="49363" y="56273"/>
                    <a:pt x="49363" y="55987"/>
                    <a:pt x="47457" y="54464"/>
                  </a:cubicBezTo>
                  <a:lnTo>
                    <a:pt x="22695" y="29223"/>
                  </a:lnTo>
                  <a:lnTo>
                    <a:pt x="47457" y="3886"/>
                  </a:lnTo>
                  <a:cubicBezTo>
                    <a:pt x="49363" y="2552"/>
                    <a:pt x="49363" y="2267"/>
                    <a:pt x="49363" y="1314"/>
                  </a:cubicBezTo>
                  <a:cubicBezTo>
                    <a:pt x="49363" y="-114"/>
                    <a:pt x="48415" y="-1163"/>
                    <a:pt x="46508" y="-1163"/>
                  </a:cubicBezTo>
                  <a:cubicBezTo>
                    <a:pt x="45559" y="-1163"/>
                    <a:pt x="45559" y="-686"/>
                    <a:pt x="44601" y="457"/>
                  </a:cubicBezTo>
                  <a:lnTo>
                    <a:pt x="18882" y="25794"/>
                  </a:lnTo>
                  <a:lnTo>
                    <a:pt x="-6829" y="457"/>
                  </a:lnTo>
                  <a:cubicBezTo>
                    <a:pt x="-7787" y="-1067"/>
                    <a:pt x="-7787" y="-1163"/>
                    <a:pt x="-8735" y="-1163"/>
                  </a:cubicBezTo>
                  <a:cubicBezTo>
                    <a:pt x="-10642" y="-1163"/>
                    <a:pt x="-11591" y="-114"/>
                    <a:pt x="-11591" y="1314"/>
                  </a:cubicBezTo>
                  <a:cubicBezTo>
                    <a:pt x="-11591" y="2267"/>
                    <a:pt x="-11591" y="2838"/>
                    <a:pt x="-9693" y="3886"/>
                  </a:cubicBezTo>
                  <a:lnTo>
                    <a:pt x="15077" y="29223"/>
                  </a:lnTo>
                  <a:lnTo>
                    <a:pt x="-9693" y="54464"/>
                  </a:lnTo>
                  <a:cubicBezTo>
                    <a:pt x="-11591" y="55702"/>
                    <a:pt x="-11591" y="56464"/>
                    <a:pt x="-11591" y="57131"/>
                  </a:cubicBezTo>
                  <a:cubicBezTo>
                    <a:pt x="-11591" y="58655"/>
                    <a:pt x="-10642" y="59702"/>
                    <a:pt x="-8735" y="59702"/>
                  </a:cubicBezTo>
                  <a:cubicBezTo>
                    <a:pt x="-7787" y="59702"/>
                    <a:pt x="-7787" y="59513"/>
                    <a:pt x="-6829" y="58084"/>
                  </a:cubicBezTo>
                  <a:lnTo>
                    <a:pt x="18882" y="32747"/>
                  </a:lnTo>
                  <a:lnTo>
                    <a:pt x="43652" y="58084"/>
                  </a:lnTo>
                  <a:cubicBezTo>
                    <a:pt x="45559" y="59417"/>
                    <a:pt x="46508" y="59702"/>
                    <a:pt x="46508" y="59702"/>
                  </a:cubicBezTo>
                  <a:cubicBezTo>
                    <a:pt x="48415" y="59702"/>
                    <a:pt x="49363" y="58655"/>
                    <a:pt x="49363" y="57131"/>
                  </a:cubicBezTo>
                  <a:close/>
                </a:path>
              </a:pathLst>
            </a:custGeom>
            <a:solidFill>
              <a:srgbClr val="000000"/>
            </a:solidFill>
            <a:ln w="12700" cap="flat">
              <a:noFill/>
              <a:prstDash val="solid"/>
              <a:miter/>
            </a:ln>
          </p:spPr>
          <p:txBody>
            <a:bodyPr rtlCol="0" anchor="ctr"/>
            <a:lstStyle/>
            <a:p>
              <a:endParaRPr lang="en-AE"/>
            </a:p>
          </p:txBody>
        </p:sp>
        <p:sp>
          <p:nvSpPr>
            <p:cNvPr id="77" name="Freeform: Shape 76">
              <a:extLst>
                <a:ext uri="{FF2B5EF4-FFF2-40B4-BE49-F238E27FC236}">
                  <a16:creationId xmlns:a16="http://schemas.microsoft.com/office/drawing/2014/main" id="{4D97E9F8-956F-E730-D41A-F32D8EB468C6}"/>
                </a:ext>
              </a:extLst>
            </p:cNvPr>
            <p:cNvSpPr/>
            <p:nvPr/>
          </p:nvSpPr>
          <p:spPr>
            <a:xfrm>
              <a:off x="416356" y="4208306"/>
              <a:ext cx="71437" cy="86581"/>
            </a:xfrm>
            <a:custGeom>
              <a:avLst/>
              <a:gdLst>
                <a:gd name="connsiteX0" fmla="*/ 18891 w 71437"/>
                <a:gd name="connsiteY0" fmla="*/ 42938 h 86581"/>
                <a:gd name="connsiteX1" fmla="*/ 37941 w 71437"/>
                <a:gd name="connsiteY1" fmla="*/ 57321 h 86581"/>
                <a:gd name="connsiteX2" fmla="*/ 40797 w 71437"/>
                <a:gd name="connsiteY2" fmla="*/ 60559 h 86581"/>
                <a:gd name="connsiteX3" fmla="*/ 42703 w 71437"/>
                <a:gd name="connsiteY3" fmla="*/ 56464 h 86581"/>
                <a:gd name="connsiteX4" fmla="*/ 42703 w 71437"/>
                <a:gd name="connsiteY4" fmla="*/ 22174 h 86581"/>
                <a:gd name="connsiteX5" fmla="*/ 40797 w 71437"/>
                <a:gd name="connsiteY5" fmla="*/ 18173 h 86581"/>
                <a:gd name="connsiteX6" fmla="*/ 37941 w 71437"/>
                <a:gd name="connsiteY6" fmla="*/ 20841 h 86581"/>
                <a:gd name="connsiteX7" fmla="*/ 18891 w 71437"/>
                <a:gd name="connsiteY7" fmla="*/ 38462 h 86581"/>
                <a:gd name="connsiteX8" fmla="*/ 18891 w 71437"/>
                <a:gd name="connsiteY8" fmla="*/ 11601 h 86581"/>
                <a:gd name="connsiteX9" fmla="*/ 24602 w 71437"/>
                <a:gd name="connsiteY9" fmla="*/ 3124 h 86581"/>
                <a:gd name="connsiteX10" fmla="*/ 30313 w 71437"/>
                <a:gd name="connsiteY10" fmla="*/ 3124 h 86581"/>
                <a:gd name="connsiteX11" fmla="*/ 56033 w 71437"/>
                <a:gd name="connsiteY11" fmla="*/ 20745 h 86581"/>
                <a:gd name="connsiteX12" fmla="*/ 57940 w 71437"/>
                <a:gd name="connsiteY12" fmla="*/ 23507 h 86581"/>
                <a:gd name="connsiteX13" fmla="*/ 59847 w 71437"/>
                <a:gd name="connsiteY13" fmla="*/ 19412 h 86581"/>
                <a:gd name="connsiteX14" fmla="*/ 59847 w 71437"/>
                <a:gd name="connsiteY14" fmla="*/ 3029 h 86581"/>
                <a:gd name="connsiteX15" fmla="*/ 56033 w 71437"/>
                <a:gd name="connsiteY15" fmla="*/ -1163 h 86581"/>
                <a:gd name="connsiteX16" fmla="*/ -7787 w 71437"/>
                <a:gd name="connsiteY16" fmla="*/ -1163 h 86581"/>
                <a:gd name="connsiteX17" fmla="*/ -11591 w 71437"/>
                <a:gd name="connsiteY17" fmla="*/ 1028 h 86581"/>
                <a:gd name="connsiteX18" fmla="*/ -8735 w 71437"/>
                <a:gd name="connsiteY18" fmla="*/ 3124 h 86581"/>
                <a:gd name="connsiteX19" fmla="*/ -159 w 71437"/>
                <a:gd name="connsiteY19" fmla="*/ 10458 h 86581"/>
                <a:gd name="connsiteX20" fmla="*/ -159 w 71437"/>
                <a:gd name="connsiteY20" fmla="*/ 73894 h 86581"/>
                <a:gd name="connsiteX21" fmla="*/ -7787 w 71437"/>
                <a:gd name="connsiteY21" fmla="*/ 81038 h 86581"/>
                <a:gd name="connsiteX22" fmla="*/ -11591 w 71437"/>
                <a:gd name="connsiteY22" fmla="*/ 83229 h 86581"/>
                <a:gd name="connsiteX23" fmla="*/ -7787 w 71437"/>
                <a:gd name="connsiteY23" fmla="*/ 85419 h 86581"/>
                <a:gd name="connsiteX24" fmla="*/ 29365 w 71437"/>
                <a:gd name="connsiteY24" fmla="*/ 85419 h 86581"/>
                <a:gd name="connsiteX25" fmla="*/ 33178 w 71437"/>
                <a:gd name="connsiteY25" fmla="*/ 83229 h 86581"/>
                <a:gd name="connsiteX26" fmla="*/ 29365 w 71437"/>
                <a:gd name="connsiteY26" fmla="*/ 81038 h 86581"/>
                <a:gd name="connsiteX27" fmla="*/ 18891 w 71437"/>
                <a:gd name="connsiteY27" fmla="*/ 73418 h 86581"/>
                <a:gd name="connsiteX28" fmla="*/ 56033 w 71437"/>
                <a:gd name="connsiteY28" fmla="*/ 3124 h 86581"/>
                <a:gd name="connsiteX29" fmla="*/ 56033 w 71437"/>
                <a:gd name="connsiteY29" fmla="*/ 9124 h 86581"/>
                <a:gd name="connsiteX30" fmla="*/ 49363 w 71437"/>
                <a:gd name="connsiteY30" fmla="*/ 3124 h 86581"/>
                <a:gd name="connsiteX31" fmla="*/ 37941 w 71437"/>
                <a:gd name="connsiteY31" fmla="*/ 45415 h 86581"/>
                <a:gd name="connsiteX32" fmla="*/ 31272 w 71437"/>
                <a:gd name="connsiteY32" fmla="*/ 40366 h 86581"/>
                <a:gd name="connsiteX33" fmla="*/ 37941 w 71437"/>
                <a:gd name="connsiteY33" fmla="*/ 35128 h 86581"/>
                <a:gd name="connsiteX34" fmla="*/ 3645 w 71437"/>
                <a:gd name="connsiteY34" fmla="*/ 10173 h 86581"/>
                <a:gd name="connsiteX35" fmla="*/ 2697 w 71437"/>
                <a:gd name="connsiteY35" fmla="*/ 3124 h 86581"/>
                <a:gd name="connsiteX36" fmla="*/ 16026 w 71437"/>
                <a:gd name="connsiteY36" fmla="*/ 3124 h 86581"/>
                <a:gd name="connsiteX37" fmla="*/ 15077 w 71437"/>
                <a:gd name="connsiteY37" fmla="*/ 11505 h 86581"/>
                <a:gd name="connsiteX38" fmla="*/ 15077 w 71437"/>
                <a:gd name="connsiteY38" fmla="*/ 73704 h 86581"/>
                <a:gd name="connsiteX39" fmla="*/ 16026 w 71437"/>
                <a:gd name="connsiteY39" fmla="*/ 81038 h 86581"/>
                <a:gd name="connsiteX40" fmla="*/ 2697 w 71437"/>
                <a:gd name="connsiteY40" fmla="*/ 81038 h 86581"/>
                <a:gd name="connsiteX41" fmla="*/ 3645 w 71437"/>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1437" h="86581">
                  <a:moveTo>
                    <a:pt x="18891" y="42938"/>
                  </a:moveTo>
                  <a:cubicBezTo>
                    <a:pt x="24602" y="42938"/>
                    <a:pt x="36983" y="43224"/>
                    <a:pt x="37941" y="57321"/>
                  </a:cubicBezTo>
                  <a:cubicBezTo>
                    <a:pt x="37941" y="58845"/>
                    <a:pt x="37941" y="60559"/>
                    <a:pt x="40797" y="60559"/>
                  </a:cubicBezTo>
                  <a:cubicBezTo>
                    <a:pt x="42703" y="60559"/>
                    <a:pt x="42703" y="58845"/>
                    <a:pt x="42703" y="56464"/>
                  </a:cubicBezTo>
                  <a:lnTo>
                    <a:pt x="42703" y="22174"/>
                  </a:lnTo>
                  <a:cubicBezTo>
                    <a:pt x="42703" y="20078"/>
                    <a:pt x="42703" y="18173"/>
                    <a:pt x="40797" y="18173"/>
                  </a:cubicBezTo>
                  <a:cubicBezTo>
                    <a:pt x="38890" y="18173"/>
                    <a:pt x="37941" y="19412"/>
                    <a:pt x="37941" y="20841"/>
                  </a:cubicBezTo>
                  <a:cubicBezTo>
                    <a:pt x="36983" y="35413"/>
                    <a:pt x="28416" y="37985"/>
                    <a:pt x="18891" y="38462"/>
                  </a:cubicBezTo>
                  <a:lnTo>
                    <a:pt x="18891" y="11601"/>
                  </a:lnTo>
                  <a:cubicBezTo>
                    <a:pt x="18891" y="3124"/>
                    <a:pt x="21747" y="3124"/>
                    <a:pt x="24602" y="3124"/>
                  </a:cubicBezTo>
                  <a:lnTo>
                    <a:pt x="30313" y="3124"/>
                  </a:lnTo>
                  <a:cubicBezTo>
                    <a:pt x="46508" y="3124"/>
                    <a:pt x="55084" y="11982"/>
                    <a:pt x="56033" y="20745"/>
                  </a:cubicBezTo>
                  <a:cubicBezTo>
                    <a:pt x="56033" y="21793"/>
                    <a:pt x="56033" y="23507"/>
                    <a:pt x="57940" y="23507"/>
                  </a:cubicBezTo>
                  <a:cubicBezTo>
                    <a:pt x="59847" y="23507"/>
                    <a:pt x="59847" y="21602"/>
                    <a:pt x="59847" y="19412"/>
                  </a:cubicBezTo>
                  <a:lnTo>
                    <a:pt x="59847" y="3029"/>
                  </a:lnTo>
                  <a:cubicBezTo>
                    <a:pt x="59847" y="-972"/>
                    <a:pt x="59847" y="-1163"/>
                    <a:pt x="56033" y="-1163"/>
                  </a:cubicBezTo>
                  <a:lnTo>
                    <a:pt x="-7787" y="-1163"/>
                  </a:lnTo>
                  <a:cubicBezTo>
                    <a:pt x="-9684" y="-1163"/>
                    <a:pt x="-11591" y="-1163"/>
                    <a:pt x="-11591" y="1028"/>
                  </a:cubicBezTo>
                  <a:cubicBezTo>
                    <a:pt x="-11591" y="3124"/>
                    <a:pt x="-9684" y="3124"/>
                    <a:pt x="-8735" y="3124"/>
                  </a:cubicBezTo>
                  <a:cubicBezTo>
                    <a:pt x="-1117" y="3124"/>
                    <a:pt x="-159" y="4172"/>
                    <a:pt x="-159" y="10458"/>
                  </a:cubicBezTo>
                  <a:lnTo>
                    <a:pt x="-159" y="73894"/>
                  </a:lnTo>
                  <a:cubicBezTo>
                    <a:pt x="-159" y="79800"/>
                    <a:pt x="-1117" y="81038"/>
                    <a:pt x="-7787" y="81038"/>
                  </a:cubicBezTo>
                  <a:cubicBezTo>
                    <a:pt x="-9684" y="81038"/>
                    <a:pt x="-11591" y="81038"/>
                    <a:pt x="-11591" y="83229"/>
                  </a:cubicBezTo>
                  <a:cubicBezTo>
                    <a:pt x="-11591" y="85419"/>
                    <a:pt x="-9684" y="85419"/>
                    <a:pt x="-7787" y="85419"/>
                  </a:cubicBezTo>
                  <a:lnTo>
                    <a:pt x="29365" y="85419"/>
                  </a:lnTo>
                  <a:cubicBezTo>
                    <a:pt x="31272" y="85419"/>
                    <a:pt x="33178" y="85419"/>
                    <a:pt x="33178" y="83229"/>
                  </a:cubicBezTo>
                  <a:cubicBezTo>
                    <a:pt x="33178" y="81038"/>
                    <a:pt x="31272" y="81038"/>
                    <a:pt x="29365" y="81038"/>
                  </a:cubicBezTo>
                  <a:cubicBezTo>
                    <a:pt x="19840" y="81038"/>
                    <a:pt x="18891" y="80086"/>
                    <a:pt x="18891" y="73418"/>
                  </a:cubicBezTo>
                  <a:close/>
                  <a:moveTo>
                    <a:pt x="56033" y="3124"/>
                  </a:moveTo>
                  <a:lnTo>
                    <a:pt x="56033" y="9124"/>
                  </a:lnTo>
                  <a:cubicBezTo>
                    <a:pt x="54126" y="7315"/>
                    <a:pt x="52228" y="4933"/>
                    <a:pt x="49363" y="3124"/>
                  </a:cubicBezTo>
                  <a:close/>
                  <a:moveTo>
                    <a:pt x="37941" y="45415"/>
                  </a:moveTo>
                  <a:cubicBezTo>
                    <a:pt x="36034" y="42938"/>
                    <a:pt x="33178" y="41129"/>
                    <a:pt x="31272" y="40366"/>
                  </a:cubicBezTo>
                  <a:cubicBezTo>
                    <a:pt x="34127" y="39319"/>
                    <a:pt x="36034" y="37223"/>
                    <a:pt x="37941" y="35128"/>
                  </a:cubicBezTo>
                  <a:close/>
                  <a:moveTo>
                    <a:pt x="3645" y="10173"/>
                  </a:moveTo>
                  <a:cubicBezTo>
                    <a:pt x="3645" y="8648"/>
                    <a:pt x="3645" y="5506"/>
                    <a:pt x="2697" y="3124"/>
                  </a:cubicBezTo>
                  <a:lnTo>
                    <a:pt x="16026" y="3124"/>
                  </a:lnTo>
                  <a:cubicBezTo>
                    <a:pt x="15077" y="6172"/>
                    <a:pt x="15077" y="10268"/>
                    <a:pt x="15077" y="11505"/>
                  </a:cubicBezTo>
                  <a:lnTo>
                    <a:pt x="15077" y="73704"/>
                  </a:lnTo>
                  <a:cubicBezTo>
                    <a:pt x="15077" y="75609"/>
                    <a:pt x="15077" y="78657"/>
                    <a:pt x="16026" y="81038"/>
                  </a:cubicBezTo>
                  <a:lnTo>
                    <a:pt x="2697" y="81038"/>
                  </a:lnTo>
                  <a:cubicBezTo>
                    <a:pt x="3645" y="78752"/>
                    <a:pt x="3645" y="75609"/>
                    <a:pt x="3645" y="73990"/>
                  </a:cubicBezTo>
                  <a:close/>
                </a:path>
              </a:pathLst>
            </a:custGeom>
            <a:solidFill>
              <a:srgbClr val="000000"/>
            </a:solidFill>
            <a:ln w="12700" cap="flat">
              <a:noFill/>
              <a:prstDash val="solid"/>
              <a:miter/>
            </a:ln>
          </p:spPr>
          <p:txBody>
            <a:bodyPr rtlCol="0" anchor="ctr"/>
            <a:lstStyle/>
            <a:p>
              <a:endParaRPr lang="en-AE"/>
            </a:p>
          </p:txBody>
        </p:sp>
        <p:sp>
          <p:nvSpPr>
            <p:cNvPr id="78" name="Freeform: Shape 77">
              <a:extLst>
                <a:ext uri="{FF2B5EF4-FFF2-40B4-BE49-F238E27FC236}">
                  <a16:creationId xmlns:a16="http://schemas.microsoft.com/office/drawing/2014/main" id="{AB565541-0DA2-7D42-69A2-7A6D916737E7}"/>
                </a:ext>
              </a:extLst>
            </p:cNvPr>
            <p:cNvSpPr/>
            <p:nvPr/>
          </p:nvSpPr>
          <p:spPr>
            <a:xfrm>
              <a:off x="498267" y="4187543"/>
              <a:ext cx="43820" cy="62388"/>
            </a:xfrm>
            <a:custGeom>
              <a:avLst/>
              <a:gdLst>
                <a:gd name="connsiteX0" fmla="*/ 31272 w 43820"/>
                <a:gd name="connsiteY0" fmla="*/ 47701 h 62388"/>
                <a:gd name="connsiteX1" fmla="*/ 30323 w 43820"/>
                <a:gd name="connsiteY1" fmla="*/ 46462 h 62388"/>
                <a:gd name="connsiteX2" fmla="*/ 28416 w 43820"/>
                <a:gd name="connsiteY2" fmla="*/ 48558 h 62388"/>
                <a:gd name="connsiteX3" fmla="*/ 20798 w 43820"/>
                <a:gd name="connsiteY3" fmla="*/ 58653 h 62388"/>
                <a:gd name="connsiteX4" fmla="*/ 16984 w 43820"/>
                <a:gd name="connsiteY4" fmla="*/ 54082 h 62388"/>
                <a:gd name="connsiteX5" fmla="*/ 17942 w 43820"/>
                <a:gd name="connsiteY5" fmla="*/ 50176 h 62388"/>
                <a:gd name="connsiteX6" fmla="*/ 17942 w 43820"/>
                <a:gd name="connsiteY6" fmla="*/ 47319 h 62388"/>
                <a:gd name="connsiteX7" fmla="*/ 3655 w 43820"/>
                <a:gd name="connsiteY7" fmla="*/ 37985 h 62388"/>
                <a:gd name="connsiteX8" fmla="*/ 11273 w 43820"/>
                <a:gd name="connsiteY8" fmla="*/ 32175 h 62388"/>
                <a:gd name="connsiteX9" fmla="*/ 25560 w 43820"/>
                <a:gd name="connsiteY9" fmla="*/ 23697 h 62388"/>
                <a:gd name="connsiteX10" fmla="*/ 28416 w 43820"/>
                <a:gd name="connsiteY10" fmla="*/ 24936 h 62388"/>
                <a:gd name="connsiteX11" fmla="*/ 23653 w 43820"/>
                <a:gd name="connsiteY11" fmla="*/ 29794 h 62388"/>
                <a:gd name="connsiteX12" fmla="*/ 26509 w 43820"/>
                <a:gd name="connsiteY12" fmla="*/ 33032 h 62388"/>
                <a:gd name="connsiteX13" fmla="*/ 32230 w 43820"/>
                <a:gd name="connsiteY13" fmla="*/ 27412 h 62388"/>
                <a:gd name="connsiteX14" fmla="*/ 25560 w 43820"/>
                <a:gd name="connsiteY14" fmla="*/ 21316 h 62388"/>
                <a:gd name="connsiteX15" fmla="*/ 11273 w 43820"/>
                <a:gd name="connsiteY15" fmla="*/ 29031 h 62388"/>
                <a:gd name="connsiteX16" fmla="*/ 790 w 43820"/>
                <a:gd name="connsiteY16" fmla="*/ 36842 h 62388"/>
                <a:gd name="connsiteX17" fmla="*/ 9366 w 43820"/>
                <a:gd name="connsiteY17" fmla="*/ 1503 h 62388"/>
                <a:gd name="connsiteX18" fmla="*/ 10315 w 43820"/>
                <a:gd name="connsiteY18" fmla="*/ 76 h 62388"/>
                <a:gd name="connsiteX19" fmla="*/ 8417 w 43820"/>
                <a:gd name="connsiteY19" fmla="*/ -1163 h 62388"/>
                <a:gd name="connsiteX20" fmla="*/ -3015 w 43820"/>
                <a:gd name="connsiteY20" fmla="*/ -306 h 62388"/>
                <a:gd name="connsiteX21" fmla="*/ -4922 w 43820"/>
                <a:gd name="connsiteY21" fmla="*/ 1789 h 62388"/>
                <a:gd name="connsiteX22" fmla="*/ -2066 w 43820"/>
                <a:gd name="connsiteY22" fmla="*/ 3028 h 62388"/>
                <a:gd name="connsiteX23" fmla="*/ 1748 w 43820"/>
                <a:gd name="connsiteY23" fmla="*/ 4361 h 62388"/>
                <a:gd name="connsiteX24" fmla="*/ 1748 w 43820"/>
                <a:gd name="connsiteY24" fmla="*/ 6266 h 62388"/>
                <a:gd name="connsiteX25" fmla="*/ -10633 w 43820"/>
                <a:gd name="connsiteY25" fmla="*/ 56463 h 62388"/>
                <a:gd name="connsiteX26" fmla="*/ -11591 w 43820"/>
                <a:gd name="connsiteY26" fmla="*/ 58369 h 62388"/>
                <a:gd name="connsiteX27" fmla="*/ -8735 w 43820"/>
                <a:gd name="connsiteY27" fmla="*/ 61225 h 62388"/>
                <a:gd name="connsiteX28" fmla="*/ -4922 w 43820"/>
                <a:gd name="connsiteY28" fmla="*/ 57511 h 62388"/>
                <a:gd name="connsiteX29" fmla="*/ -159 w 43820"/>
                <a:gd name="connsiteY29" fmla="*/ 40366 h 62388"/>
                <a:gd name="connsiteX30" fmla="*/ 11273 w 43820"/>
                <a:gd name="connsiteY30" fmla="*/ 47510 h 62388"/>
                <a:gd name="connsiteX31" fmla="*/ 11273 w 43820"/>
                <a:gd name="connsiteY31" fmla="*/ 49319 h 62388"/>
                <a:gd name="connsiteX32" fmla="*/ 10315 w 43820"/>
                <a:gd name="connsiteY32" fmla="*/ 52082 h 62388"/>
                <a:gd name="connsiteX33" fmla="*/ 19840 w 43820"/>
                <a:gd name="connsiteY33" fmla="*/ 61225 h 62388"/>
                <a:gd name="connsiteX34" fmla="*/ 31272 w 43820"/>
                <a:gd name="connsiteY34" fmla="*/ 47701 h 6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820" h="62388">
                  <a:moveTo>
                    <a:pt x="31272" y="47701"/>
                  </a:moveTo>
                  <a:cubicBezTo>
                    <a:pt x="31272" y="46462"/>
                    <a:pt x="30323" y="46462"/>
                    <a:pt x="30323" y="46462"/>
                  </a:cubicBezTo>
                  <a:cubicBezTo>
                    <a:pt x="28416" y="46462"/>
                    <a:pt x="28416" y="46938"/>
                    <a:pt x="28416" y="48558"/>
                  </a:cubicBezTo>
                  <a:cubicBezTo>
                    <a:pt x="27467" y="52463"/>
                    <a:pt x="24602" y="58653"/>
                    <a:pt x="20798" y="58653"/>
                  </a:cubicBezTo>
                  <a:cubicBezTo>
                    <a:pt x="17942" y="58653"/>
                    <a:pt x="16984" y="56463"/>
                    <a:pt x="16984" y="54082"/>
                  </a:cubicBezTo>
                  <a:cubicBezTo>
                    <a:pt x="16984" y="52557"/>
                    <a:pt x="16984" y="52463"/>
                    <a:pt x="17942" y="50176"/>
                  </a:cubicBezTo>
                  <a:cubicBezTo>
                    <a:pt x="17942" y="49891"/>
                    <a:pt x="17942" y="48367"/>
                    <a:pt x="17942" y="47319"/>
                  </a:cubicBezTo>
                  <a:cubicBezTo>
                    <a:pt x="17942" y="39508"/>
                    <a:pt x="7459" y="38270"/>
                    <a:pt x="3655" y="37985"/>
                  </a:cubicBezTo>
                  <a:cubicBezTo>
                    <a:pt x="6510" y="36365"/>
                    <a:pt x="9366" y="33507"/>
                    <a:pt x="11273" y="32175"/>
                  </a:cubicBezTo>
                  <a:cubicBezTo>
                    <a:pt x="16035" y="27888"/>
                    <a:pt x="19840" y="23697"/>
                    <a:pt x="25560" y="23697"/>
                  </a:cubicBezTo>
                  <a:cubicBezTo>
                    <a:pt x="26509" y="23697"/>
                    <a:pt x="27467" y="23982"/>
                    <a:pt x="28416" y="24936"/>
                  </a:cubicBezTo>
                  <a:cubicBezTo>
                    <a:pt x="24602" y="25507"/>
                    <a:pt x="23653" y="28460"/>
                    <a:pt x="23653" y="29794"/>
                  </a:cubicBezTo>
                  <a:cubicBezTo>
                    <a:pt x="23653" y="31698"/>
                    <a:pt x="24602" y="33032"/>
                    <a:pt x="26509" y="33032"/>
                  </a:cubicBezTo>
                  <a:cubicBezTo>
                    <a:pt x="29365" y="33032"/>
                    <a:pt x="32230" y="31126"/>
                    <a:pt x="32230" y="27412"/>
                  </a:cubicBezTo>
                  <a:cubicBezTo>
                    <a:pt x="32230" y="24554"/>
                    <a:pt x="30323" y="21316"/>
                    <a:pt x="25560" y="21316"/>
                  </a:cubicBezTo>
                  <a:cubicBezTo>
                    <a:pt x="19840" y="21316"/>
                    <a:pt x="16035" y="24936"/>
                    <a:pt x="11273" y="29031"/>
                  </a:cubicBezTo>
                  <a:cubicBezTo>
                    <a:pt x="7459" y="32650"/>
                    <a:pt x="4603" y="35318"/>
                    <a:pt x="790" y="36842"/>
                  </a:cubicBezTo>
                  <a:lnTo>
                    <a:pt x="9366" y="1503"/>
                  </a:lnTo>
                  <a:cubicBezTo>
                    <a:pt x="9366" y="1408"/>
                    <a:pt x="10315" y="76"/>
                    <a:pt x="10315" y="76"/>
                  </a:cubicBezTo>
                  <a:cubicBezTo>
                    <a:pt x="10315" y="-401"/>
                    <a:pt x="9366" y="-1163"/>
                    <a:pt x="8417" y="-1163"/>
                  </a:cubicBezTo>
                  <a:cubicBezTo>
                    <a:pt x="6510" y="-1163"/>
                    <a:pt x="-159" y="-401"/>
                    <a:pt x="-3015" y="-306"/>
                  </a:cubicBezTo>
                  <a:cubicBezTo>
                    <a:pt x="-3973" y="-115"/>
                    <a:pt x="-4922" y="-115"/>
                    <a:pt x="-4922" y="1789"/>
                  </a:cubicBezTo>
                  <a:cubicBezTo>
                    <a:pt x="-4922" y="3028"/>
                    <a:pt x="-3973" y="3028"/>
                    <a:pt x="-2066" y="3028"/>
                  </a:cubicBezTo>
                  <a:cubicBezTo>
                    <a:pt x="1748" y="3028"/>
                    <a:pt x="1748" y="3600"/>
                    <a:pt x="1748" y="4361"/>
                  </a:cubicBezTo>
                  <a:cubicBezTo>
                    <a:pt x="1748" y="4932"/>
                    <a:pt x="1748" y="5504"/>
                    <a:pt x="1748" y="6266"/>
                  </a:cubicBezTo>
                  <a:lnTo>
                    <a:pt x="-10633" y="56463"/>
                  </a:lnTo>
                  <a:cubicBezTo>
                    <a:pt x="-11591" y="58083"/>
                    <a:pt x="-11591" y="58369"/>
                    <a:pt x="-11591" y="58369"/>
                  </a:cubicBezTo>
                  <a:cubicBezTo>
                    <a:pt x="-11591" y="59701"/>
                    <a:pt x="-10633" y="61225"/>
                    <a:pt x="-8735" y="61225"/>
                  </a:cubicBezTo>
                  <a:cubicBezTo>
                    <a:pt x="-5870" y="61225"/>
                    <a:pt x="-4922" y="59416"/>
                    <a:pt x="-4922" y="57511"/>
                  </a:cubicBezTo>
                  <a:cubicBezTo>
                    <a:pt x="-3973" y="57226"/>
                    <a:pt x="-159" y="41605"/>
                    <a:pt x="-159" y="40366"/>
                  </a:cubicBezTo>
                  <a:cubicBezTo>
                    <a:pt x="6510" y="40937"/>
                    <a:pt x="11273" y="42938"/>
                    <a:pt x="11273" y="47510"/>
                  </a:cubicBezTo>
                  <a:cubicBezTo>
                    <a:pt x="11273" y="47986"/>
                    <a:pt x="11273" y="48367"/>
                    <a:pt x="11273" y="49319"/>
                  </a:cubicBezTo>
                  <a:cubicBezTo>
                    <a:pt x="10315" y="50653"/>
                    <a:pt x="10315" y="51130"/>
                    <a:pt x="10315" y="52082"/>
                  </a:cubicBezTo>
                  <a:cubicBezTo>
                    <a:pt x="10315" y="58369"/>
                    <a:pt x="16035" y="61225"/>
                    <a:pt x="19840" y="61225"/>
                  </a:cubicBezTo>
                  <a:cubicBezTo>
                    <a:pt x="28416" y="61225"/>
                    <a:pt x="31272" y="47701"/>
                    <a:pt x="31272" y="47701"/>
                  </a:cubicBezTo>
                  <a:close/>
                </a:path>
              </a:pathLst>
            </a:custGeom>
            <a:solidFill>
              <a:srgbClr val="000000"/>
            </a:solidFill>
            <a:ln w="12700" cap="flat">
              <a:noFill/>
              <a:prstDash val="solid"/>
              <a:miter/>
            </a:ln>
          </p:spPr>
          <p:txBody>
            <a:bodyPr rtlCol="0" anchor="ctr"/>
            <a:lstStyle/>
            <a:p>
              <a:endParaRPr lang="en-AE"/>
            </a:p>
          </p:txBody>
        </p:sp>
        <p:sp>
          <p:nvSpPr>
            <p:cNvPr id="79" name="Freeform: Shape 78">
              <a:extLst>
                <a:ext uri="{FF2B5EF4-FFF2-40B4-BE49-F238E27FC236}">
                  <a16:creationId xmlns:a16="http://schemas.microsoft.com/office/drawing/2014/main" id="{E5748915-9BFB-9254-F9E8-52B3F5D7519C}"/>
                </a:ext>
              </a:extLst>
            </p:cNvPr>
            <p:cNvSpPr/>
            <p:nvPr/>
          </p:nvSpPr>
          <p:spPr>
            <a:xfrm>
              <a:off x="497318" y="4267552"/>
              <a:ext cx="39048" cy="58769"/>
            </a:xfrm>
            <a:custGeom>
              <a:avLst/>
              <a:gdLst>
                <a:gd name="connsiteX0" fmla="*/ 27458 w 39048"/>
                <a:gd name="connsiteY0" fmla="*/ 41510 h 58769"/>
                <a:gd name="connsiteX1" fmla="*/ 24602 w 39048"/>
                <a:gd name="connsiteY1" fmla="*/ 41510 h 58769"/>
                <a:gd name="connsiteX2" fmla="*/ 22695 w 39048"/>
                <a:gd name="connsiteY2" fmla="*/ 49606 h 58769"/>
                <a:gd name="connsiteX3" fmla="*/ 13170 w 39048"/>
                <a:gd name="connsiteY3" fmla="*/ 49987 h 58769"/>
                <a:gd name="connsiteX4" fmla="*/ -3024 w 39048"/>
                <a:gd name="connsiteY4" fmla="*/ 49987 h 58769"/>
                <a:gd name="connsiteX5" fmla="*/ 15077 w 39048"/>
                <a:gd name="connsiteY5" fmla="*/ 35128 h 58769"/>
                <a:gd name="connsiteX6" fmla="*/ 27458 w 39048"/>
                <a:gd name="connsiteY6" fmla="*/ 16078 h 58769"/>
                <a:gd name="connsiteX7" fmla="*/ 6501 w 39048"/>
                <a:gd name="connsiteY7" fmla="*/ -1163 h 58769"/>
                <a:gd name="connsiteX8" fmla="*/ -11591 w 39048"/>
                <a:gd name="connsiteY8" fmla="*/ 14649 h 58769"/>
                <a:gd name="connsiteX9" fmla="*/ -6829 w 39048"/>
                <a:gd name="connsiteY9" fmla="*/ 19698 h 58769"/>
                <a:gd name="connsiteX10" fmla="*/ -2066 w 39048"/>
                <a:gd name="connsiteY10" fmla="*/ 14935 h 58769"/>
                <a:gd name="connsiteX11" fmla="*/ -7787 w 39048"/>
                <a:gd name="connsiteY11" fmla="*/ 10268 h 58769"/>
                <a:gd name="connsiteX12" fmla="*/ 5552 w 39048"/>
                <a:gd name="connsiteY12" fmla="*/ 1981 h 58769"/>
                <a:gd name="connsiteX13" fmla="*/ 18891 w 39048"/>
                <a:gd name="connsiteY13" fmla="*/ 16078 h 58769"/>
                <a:gd name="connsiteX14" fmla="*/ 10315 w 39048"/>
                <a:gd name="connsiteY14" fmla="*/ 33033 h 58769"/>
                <a:gd name="connsiteX15" fmla="*/ -10642 w 39048"/>
                <a:gd name="connsiteY15" fmla="*/ 54178 h 58769"/>
                <a:gd name="connsiteX16" fmla="*/ -11591 w 39048"/>
                <a:gd name="connsiteY16" fmla="*/ 57607 h 58769"/>
                <a:gd name="connsiteX17" fmla="*/ 24602 w 39048"/>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48" h="58769">
                  <a:moveTo>
                    <a:pt x="27458" y="41510"/>
                  </a:moveTo>
                  <a:lnTo>
                    <a:pt x="24602" y="41510"/>
                  </a:lnTo>
                  <a:cubicBezTo>
                    <a:pt x="24602" y="43510"/>
                    <a:pt x="23653" y="48654"/>
                    <a:pt x="22695" y="49606"/>
                  </a:cubicBezTo>
                  <a:cubicBezTo>
                    <a:pt x="21747" y="49987"/>
                    <a:pt x="15077" y="49987"/>
                    <a:pt x="13170" y="49987"/>
                  </a:cubicBezTo>
                  <a:lnTo>
                    <a:pt x="-3024" y="49987"/>
                  </a:lnTo>
                  <a:cubicBezTo>
                    <a:pt x="6501" y="41795"/>
                    <a:pt x="9366" y="39319"/>
                    <a:pt x="15077" y="35128"/>
                  </a:cubicBezTo>
                  <a:cubicBezTo>
                    <a:pt x="21747" y="29889"/>
                    <a:pt x="27458" y="24460"/>
                    <a:pt x="27458" y="16078"/>
                  </a:cubicBezTo>
                  <a:cubicBezTo>
                    <a:pt x="27458" y="5410"/>
                    <a:pt x="17933" y="-1163"/>
                    <a:pt x="6501" y="-1163"/>
                  </a:cubicBezTo>
                  <a:cubicBezTo>
                    <a:pt x="-3973" y="-1163"/>
                    <a:pt x="-11591" y="6553"/>
                    <a:pt x="-11591" y="14649"/>
                  </a:cubicBezTo>
                  <a:cubicBezTo>
                    <a:pt x="-11591" y="19221"/>
                    <a:pt x="-7787" y="19698"/>
                    <a:pt x="-6829" y="19698"/>
                  </a:cubicBezTo>
                  <a:cubicBezTo>
                    <a:pt x="-4922" y="19698"/>
                    <a:pt x="-2066" y="18173"/>
                    <a:pt x="-2066" y="14935"/>
                  </a:cubicBezTo>
                  <a:cubicBezTo>
                    <a:pt x="-2066" y="13220"/>
                    <a:pt x="-3024" y="10268"/>
                    <a:pt x="-7787" y="10268"/>
                  </a:cubicBezTo>
                  <a:cubicBezTo>
                    <a:pt x="-4922" y="3886"/>
                    <a:pt x="1738" y="1981"/>
                    <a:pt x="5552" y="1981"/>
                  </a:cubicBezTo>
                  <a:cubicBezTo>
                    <a:pt x="14128" y="1981"/>
                    <a:pt x="18891" y="8934"/>
                    <a:pt x="18891" y="16078"/>
                  </a:cubicBezTo>
                  <a:cubicBezTo>
                    <a:pt x="18891" y="23793"/>
                    <a:pt x="13170" y="29889"/>
                    <a:pt x="10315" y="33033"/>
                  </a:cubicBezTo>
                  <a:lnTo>
                    <a:pt x="-10642" y="54178"/>
                  </a:lnTo>
                  <a:cubicBezTo>
                    <a:pt x="-11591" y="54940"/>
                    <a:pt x="-11591" y="55130"/>
                    <a:pt x="-11591" y="57607"/>
                  </a:cubicBezTo>
                  <a:lnTo>
                    <a:pt x="24602" y="57607"/>
                  </a:lnTo>
                  <a:close/>
                </a:path>
              </a:pathLst>
            </a:custGeom>
            <a:solidFill>
              <a:srgbClr val="000000"/>
            </a:solidFill>
            <a:ln w="12700" cap="flat">
              <a:noFill/>
              <a:prstDash val="solid"/>
              <a:miter/>
            </a:ln>
          </p:spPr>
          <p:txBody>
            <a:bodyPr rtlCol="0" anchor="ctr"/>
            <a:lstStyle/>
            <a:p>
              <a:endParaRPr lang="en-AE"/>
            </a:p>
          </p:txBody>
        </p:sp>
        <p:sp>
          <p:nvSpPr>
            <p:cNvPr id="80" name="Freeform: Shape 79">
              <a:extLst>
                <a:ext uri="{FF2B5EF4-FFF2-40B4-BE49-F238E27FC236}">
                  <a16:creationId xmlns:a16="http://schemas.microsoft.com/office/drawing/2014/main" id="{0E182F27-A278-400B-978F-FC2339D92528}"/>
                </a:ext>
              </a:extLst>
            </p:cNvPr>
            <p:cNvSpPr/>
            <p:nvPr/>
          </p:nvSpPr>
          <p:spPr>
            <a:xfrm>
              <a:off x="603042" y="4230310"/>
              <a:ext cx="112393" cy="65912"/>
            </a:xfrm>
            <a:custGeom>
              <a:avLst/>
              <a:gdLst>
                <a:gd name="connsiteX0" fmla="*/ 100802 w 112393"/>
                <a:gd name="connsiteY0" fmla="*/ 31793 h 65912"/>
                <a:gd name="connsiteX1" fmla="*/ 99853 w 112393"/>
                <a:gd name="connsiteY1" fmla="*/ 30555 h 65912"/>
                <a:gd name="connsiteX2" fmla="*/ 73185 w 112393"/>
                <a:gd name="connsiteY2" fmla="*/ -115 h 65912"/>
                <a:gd name="connsiteX3" fmla="*/ 72227 w 112393"/>
                <a:gd name="connsiteY3" fmla="*/ -1163 h 65912"/>
                <a:gd name="connsiteX4" fmla="*/ 70330 w 112393"/>
                <a:gd name="connsiteY4" fmla="*/ -1163 h 65912"/>
                <a:gd name="connsiteX5" fmla="*/ 68423 w 112393"/>
                <a:gd name="connsiteY5" fmla="*/ 456 h 65912"/>
                <a:gd name="connsiteX6" fmla="*/ 86515 w 112393"/>
                <a:gd name="connsiteY6" fmla="*/ 29222 h 65912"/>
                <a:gd name="connsiteX7" fmla="*/ -8735 w 112393"/>
                <a:gd name="connsiteY7" fmla="*/ 29222 h 65912"/>
                <a:gd name="connsiteX8" fmla="*/ -11591 w 112393"/>
                <a:gd name="connsiteY8" fmla="*/ 31793 h 65912"/>
                <a:gd name="connsiteX9" fmla="*/ -8735 w 112393"/>
                <a:gd name="connsiteY9" fmla="*/ 34270 h 65912"/>
                <a:gd name="connsiteX10" fmla="*/ 86515 w 112393"/>
                <a:gd name="connsiteY10" fmla="*/ 34270 h 65912"/>
                <a:gd name="connsiteX11" fmla="*/ 68423 w 112393"/>
                <a:gd name="connsiteY11" fmla="*/ 63131 h 65912"/>
                <a:gd name="connsiteX12" fmla="*/ 70330 w 112393"/>
                <a:gd name="connsiteY12" fmla="*/ 64750 h 65912"/>
                <a:gd name="connsiteX13" fmla="*/ 72227 w 112393"/>
                <a:gd name="connsiteY13" fmla="*/ 64750 h 65912"/>
                <a:gd name="connsiteX14" fmla="*/ 73185 w 112393"/>
                <a:gd name="connsiteY14" fmla="*/ 63797 h 65912"/>
                <a:gd name="connsiteX15" fmla="*/ 99853 w 112393"/>
                <a:gd name="connsiteY15" fmla="*/ 33127 h 65912"/>
                <a:gd name="connsiteX16" fmla="*/ 100802 w 112393"/>
                <a:gd name="connsiteY16" fmla="*/ 31793 h 6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393" h="65912">
                  <a:moveTo>
                    <a:pt x="100802" y="31793"/>
                  </a:moveTo>
                  <a:cubicBezTo>
                    <a:pt x="100802" y="31127"/>
                    <a:pt x="99853" y="30746"/>
                    <a:pt x="99853" y="30555"/>
                  </a:cubicBezTo>
                  <a:cubicBezTo>
                    <a:pt x="85566" y="25793"/>
                    <a:pt x="76041" y="14077"/>
                    <a:pt x="73185" y="-115"/>
                  </a:cubicBezTo>
                  <a:cubicBezTo>
                    <a:pt x="73185" y="-687"/>
                    <a:pt x="73185" y="-1163"/>
                    <a:pt x="72227" y="-1163"/>
                  </a:cubicBezTo>
                  <a:lnTo>
                    <a:pt x="70330" y="-1163"/>
                  </a:lnTo>
                  <a:cubicBezTo>
                    <a:pt x="69372" y="-1163"/>
                    <a:pt x="68423" y="-592"/>
                    <a:pt x="68423" y="456"/>
                  </a:cubicBezTo>
                  <a:cubicBezTo>
                    <a:pt x="70330" y="12077"/>
                    <a:pt x="76990" y="22555"/>
                    <a:pt x="86515" y="29222"/>
                  </a:cubicBezTo>
                  <a:lnTo>
                    <a:pt x="-8735" y="29222"/>
                  </a:lnTo>
                  <a:cubicBezTo>
                    <a:pt x="-10633" y="29222"/>
                    <a:pt x="-11591" y="30555"/>
                    <a:pt x="-11591" y="31793"/>
                  </a:cubicBezTo>
                  <a:cubicBezTo>
                    <a:pt x="-11591" y="33127"/>
                    <a:pt x="-10633" y="34270"/>
                    <a:pt x="-8735" y="34270"/>
                  </a:cubicBezTo>
                  <a:lnTo>
                    <a:pt x="86515" y="34270"/>
                  </a:lnTo>
                  <a:cubicBezTo>
                    <a:pt x="76990" y="41128"/>
                    <a:pt x="70330" y="51510"/>
                    <a:pt x="68423" y="63131"/>
                  </a:cubicBezTo>
                  <a:cubicBezTo>
                    <a:pt x="68423" y="64179"/>
                    <a:pt x="69372" y="64750"/>
                    <a:pt x="70330" y="64750"/>
                  </a:cubicBezTo>
                  <a:lnTo>
                    <a:pt x="72227" y="64750"/>
                  </a:lnTo>
                  <a:cubicBezTo>
                    <a:pt x="73185" y="64750"/>
                    <a:pt x="73185" y="64369"/>
                    <a:pt x="73185" y="63797"/>
                  </a:cubicBezTo>
                  <a:cubicBezTo>
                    <a:pt x="76041" y="49510"/>
                    <a:pt x="85566" y="37890"/>
                    <a:pt x="99853" y="33127"/>
                  </a:cubicBezTo>
                  <a:cubicBezTo>
                    <a:pt x="99853" y="32936"/>
                    <a:pt x="100802" y="32460"/>
                    <a:pt x="100802" y="31793"/>
                  </a:cubicBezTo>
                  <a:close/>
                </a:path>
              </a:pathLst>
            </a:custGeom>
            <a:solidFill>
              <a:srgbClr val="000000"/>
            </a:solidFill>
            <a:ln w="12700" cap="flat">
              <a:noFill/>
              <a:prstDash val="solid"/>
              <a:miter/>
            </a:ln>
          </p:spPr>
          <p:txBody>
            <a:bodyPr rtlCol="0" anchor="ctr"/>
            <a:lstStyle/>
            <a:p>
              <a:endParaRPr lang="en-AE"/>
            </a:p>
          </p:txBody>
        </p:sp>
        <p:sp>
          <p:nvSpPr>
            <p:cNvPr id="81" name="Freeform: Shape 80">
              <a:extLst>
                <a:ext uri="{FF2B5EF4-FFF2-40B4-BE49-F238E27FC236}">
                  <a16:creationId xmlns:a16="http://schemas.microsoft.com/office/drawing/2014/main" id="{7235E2C5-3A52-FD76-7148-EB24F79AEE1D}"/>
                </a:ext>
              </a:extLst>
            </p:cNvPr>
            <p:cNvSpPr/>
            <p:nvPr/>
          </p:nvSpPr>
          <p:spPr>
            <a:xfrm>
              <a:off x="765925" y="4208306"/>
              <a:ext cx="72386" cy="86581"/>
            </a:xfrm>
            <a:custGeom>
              <a:avLst/>
              <a:gdLst>
                <a:gd name="connsiteX0" fmla="*/ 19840 w 72386"/>
                <a:gd name="connsiteY0" fmla="*/ 42938 h 86581"/>
                <a:gd name="connsiteX1" fmla="*/ 37932 w 72386"/>
                <a:gd name="connsiteY1" fmla="*/ 57321 h 86581"/>
                <a:gd name="connsiteX2" fmla="*/ 40797 w 72386"/>
                <a:gd name="connsiteY2" fmla="*/ 60559 h 86581"/>
                <a:gd name="connsiteX3" fmla="*/ 42694 w 72386"/>
                <a:gd name="connsiteY3" fmla="*/ 56464 h 86581"/>
                <a:gd name="connsiteX4" fmla="*/ 42694 w 72386"/>
                <a:gd name="connsiteY4" fmla="*/ 22174 h 86581"/>
                <a:gd name="connsiteX5" fmla="*/ 40797 w 72386"/>
                <a:gd name="connsiteY5" fmla="*/ 18173 h 86581"/>
                <a:gd name="connsiteX6" fmla="*/ 37932 w 72386"/>
                <a:gd name="connsiteY6" fmla="*/ 20841 h 86581"/>
                <a:gd name="connsiteX7" fmla="*/ 19840 w 72386"/>
                <a:gd name="connsiteY7" fmla="*/ 38462 h 86581"/>
                <a:gd name="connsiteX8" fmla="*/ 19840 w 72386"/>
                <a:gd name="connsiteY8" fmla="*/ 11601 h 86581"/>
                <a:gd name="connsiteX9" fmla="*/ 24602 w 72386"/>
                <a:gd name="connsiteY9" fmla="*/ 3124 h 86581"/>
                <a:gd name="connsiteX10" fmla="*/ 31272 w 72386"/>
                <a:gd name="connsiteY10" fmla="*/ 3124 h 86581"/>
                <a:gd name="connsiteX11" fmla="*/ 56033 w 72386"/>
                <a:gd name="connsiteY11" fmla="*/ 20745 h 86581"/>
                <a:gd name="connsiteX12" fmla="*/ 57940 w 72386"/>
                <a:gd name="connsiteY12" fmla="*/ 23507 h 86581"/>
                <a:gd name="connsiteX13" fmla="*/ 60795 w 72386"/>
                <a:gd name="connsiteY13" fmla="*/ 19412 h 86581"/>
                <a:gd name="connsiteX14" fmla="*/ 60795 w 72386"/>
                <a:gd name="connsiteY14" fmla="*/ 3029 h 86581"/>
                <a:gd name="connsiteX15" fmla="*/ 56033 w 72386"/>
                <a:gd name="connsiteY15" fmla="*/ -1163 h 86581"/>
                <a:gd name="connsiteX16" fmla="*/ -6829 w 72386"/>
                <a:gd name="connsiteY16" fmla="*/ -1163 h 86581"/>
                <a:gd name="connsiteX17" fmla="*/ -11591 w 72386"/>
                <a:gd name="connsiteY17" fmla="*/ 1028 h 86581"/>
                <a:gd name="connsiteX18" fmla="*/ -7787 w 72386"/>
                <a:gd name="connsiteY18" fmla="*/ 3124 h 86581"/>
                <a:gd name="connsiteX19" fmla="*/ -168 w 72386"/>
                <a:gd name="connsiteY19" fmla="*/ 10458 h 86581"/>
                <a:gd name="connsiteX20" fmla="*/ -168 w 72386"/>
                <a:gd name="connsiteY20" fmla="*/ 73894 h 86581"/>
                <a:gd name="connsiteX21" fmla="*/ -7787 w 72386"/>
                <a:gd name="connsiteY21" fmla="*/ 81038 h 86581"/>
                <a:gd name="connsiteX22" fmla="*/ -11591 w 72386"/>
                <a:gd name="connsiteY22" fmla="*/ 83229 h 86581"/>
                <a:gd name="connsiteX23" fmla="*/ -6829 w 72386"/>
                <a:gd name="connsiteY23" fmla="*/ 85419 h 86581"/>
                <a:gd name="connsiteX24" fmla="*/ 29365 w 72386"/>
                <a:gd name="connsiteY24" fmla="*/ 85419 h 86581"/>
                <a:gd name="connsiteX25" fmla="*/ 33169 w 72386"/>
                <a:gd name="connsiteY25" fmla="*/ 83229 h 86581"/>
                <a:gd name="connsiteX26" fmla="*/ 29365 w 72386"/>
                <a:gd name="connsiteY26" fmla="*/ 81038 h 86581"/>
                <a:gd name="connsiteX27" fmla="*/ 19840 w 72386"/>
                <a:gd name="connsiteY27" fmla="*/ 73418 h 86581"/>
                <a:gd name="connsiteX28" fmla="*/ 56033 w 72386"/>
                <a:gd name="connsiteY28" fmla="*/ 3124 h 86581"/>
                <a:gd name="connsiteX29" fmla="*/ 56033 w 72386"/>
                <a:gd name="connsiteY29" fmla="*/ 9124 h 86581"/>
                <a:gd name="connsiteX30" fmla="*/ 49363 w 72386"/>
                <a:gd name="connsiteY30" fmla="*/ 3124 h 86581"/>
                <a:gd name="connsiteX31" fmla="*/ 37932 w 72386"/>
                <a:gd name="connsiteY31" fmla="*/ 45415 h 86581"/>
                <a:gd name="connsiteX32" fmla="*/ 31272 w 72386"/>
                <a:gd name="connsiteY32" fmla="*/ 40366 h 86581"/>
                <a:gd name="connsiteX33" fmla="*/ 37932 w 72386"/>
                <a:gd name="connsiteY33" fmla="*/ 35128 h 86581"/>
                <a:gd name="connsiteX34" fmla="*/ 3645 w 72386"/>
                <a:gd name="connsiteY34" fmla="*/ 10173 h 86581"/>
                <a:gd name="connsiteX35" fmla="*/ 2697 w 72386"/>
                <a:gd name="connsiteY35" fmla="*/ 3124 h 86581"/>
                <a:gd name="connsiteX36" fmla="*/ 16026 w 72386"/>
                <a:gd name="connsiteY36" fmla="*/ 3124 h 86581"/>
                <a:gd name="connsiteX37" fmla="*/ 15077 w 72386"/>
                <a:gd name="connsiteY37" fmla="*/ 11505 h 86581"/>
                <a:gd name="connsiteX38" fmla="*/ 15077 w 72386"/>
                <a:gd name="connsiteY38" fmla="*/ 73704 h 86581"/>
                <a:gd name="connsiteX39" fmla="*/ 16026 w 72386"/>
                <a:gd name="connsiteY39" fmla="*/ 81038 h 86581"/>
                <a:gd name="connsiteX40" fmla="*/ 2697 w 72386"/>
                <a:gd name="connsiteY40" fmla="*/ 81038 h 86581"/>
                <a:gd name="connsiteX41" fmla="*/ 3645 w 72386"/>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386" h="86581">
                  <a:moveTo>
                    <a:pt x="19840" y="42938"/>
                  </a:moveTo>
                  <a:cubicBezTo>
                    <a:pt x="24602" y="42938"/>
                    <a:pt x="36983" y="43224"/>
                    <a:pt x="37932" y="57321"/>
                  </a:cubicBezTo>
                  <a:cubicBezTo>
                    <a:pt x="38890" y="58845"/>
                    <a:pt x="38890" y="60559"/>
                    <a:pt x="40797" y="60559"/>
                  </a:cubicBezTo>
                  <a:cubicBezTo>
                    <a:pt x="42694" y="60559"/>
                    <a:pt x="42694" y="58845"/>
                    <a:pt x="42694" y="56464"/>
                  </a:cubicBezTo>
                  <a:lnTo>
                    <a:pt x="42694" y="22174"/>
                  </a:lnTo>
                  <a:cubicBezTo>
                    <a:pt x="42694" y="20078"/>
                    <a:pt x="42694" y="18173"/>
                    <a:pt x="40797" y="18173"/>
                  </a:cubicBezTo>
                  <a:cubicBezTo>
                    <a:pt x="38890" y="18173"/>
                    <a:pt x="38890" y="19412"/>
                    <a:pt x="37932" y="20841"/>
                  </a:cubicBezTo>
                  <a:cubicBezTo>
                    <a:pt x="37932" y="35413"/>
                    <a:pt x="28407" y="37985"/>
                    <a:pt x="19840" y="38462"/>
                  </a:cubicBezTo>
                  <a:lnTo>
                    <a:pt x="19840" y="11601"/>
                  </a:lnTo>
                  <a:cubicBezTo>
                    <a:pt x="19840" y="3124"/>
                    <a:pt x="21747" y="3124"/>
                    <a:pt x="24602" y="3124"/>
                  </a:cubicBezTo>
                  <a:lnTo>
                    <a:pt x="31272" y="3124"/>
                  </a:lnTo>
                  <a:cubicBezTo>
                    <a:pt x="46508" y="3124"/>
                    <a:pt x="55084" y="11982"/>
                    <a:pt x="56033" y="20745"/>
                  </a:cubicBezTo>
                  <a:cubicBezTo>
                    <a:pt x="56033" y="21793"/>
                    <a:pt x="56033" y="23507"/>
                    <a:pt x="57940" y="23507"/>
                  </a:cubicBezTo>
                  <a:cubicBezTo>
                    <a:pt x="60795" y="23507"/>
                    <a:pt x="60795" y="21602"/>
                    <a:pt x="60795" y="19412"/>
                  </a:cubicBezTo>
                  <a:lnTo>
                    <a:pt x="60795" y="3029"/>
                  </a:lnTo>
                  <a:cubicBezTo>
                    <a:pt x="60795" y="-972"/>
                    <a:pt x="59847" y="-1163"/>
                    <a:pt x="56033" y="-1163"/>
                  </a:cubicBezTo>
                  <a:lnTo>
                    <a:pt x="-6829" y="-1163"/>
                  </a:lnTo>
                  <a:cubicBezTo>
                    <a:pt x="-9693" y="-1163"/>
                    <a:pt x="-11591" y="-1163"/>
                    <a:pt x="-11591" y="1028"/>
                  </a:cubicBezTo>
                  <a:cubicBezTo>
                    <a:pt x="-11591" y="3124"/>
                    <a:pt x="-8735" y="3124"/>
                    <a:pt x="-7787" y="3124"/>
                  </a:cubicBezTo>
                  <a:cubicBezTo>
                    <a:pt x="-1117" y="3124"/>
                    <a:pt x="-168" y="4172"/>
                    <a:pt x="-168" y="10458"/>
                  </a:cubicBezTo>
                  <a:lnTo>
                    <a:pt x="-168" y="73894"/>
                  </a:lnTo>
                  <a:cubicBezTo>
                    <a:pt x="-168" y="79800"/>
                    <a:pt x="-1117" y="81038"/>
                    <a:pt x="-7787" y="81038"/>
                  </a:cubicBezTo>
                  <a:cubicBezTo>
                    <a:pt x="-9693" y="81038"/>
                    <a:pt x="-11591" y="81038"/>
                    <a:pt x="-11591" y="83229"/>
                  </a:cubicBezTo>
                  <a:cubicBezTo>
                    <a:pt x="-11591" y="85419"/>
                    <a:pt x="-9693" y="85419"/>
                    <a:pt x="-6829" y="85419"/>
                  </a:cubicBezTo>
                  <a:lnTo>
                    <a:pt x="29365" y="85419"/>
                  </a:lnTo>
                  <a:cubicBezTo>
                    <a:pt x="31272" y="85419"/>
                    <a:pt x="33169" y="85419"/>
                    <a:pt x="33169" y="83229"/>
                  </a:cubicBezTo>
                  <a:cubicBezTo>
                    <a:pt x="33169" y="81038"/>
                    <a:pt x="31272" y="81038"/>
                    <a:pt x="29365" y="81038"/>
                  </a:cubicBezTo>
                  <a:cubicBezTo>
                    <a:pt x="19840" y="81038"/>
                    <a:pt x="19840" y="80086"/>
                    <a:pt x="19840" y="73418"/>
                  </a:cubicBezTo>
                  <a:close/>
                  <a:moveTo>
                    <a:pt x="56033" y="3124"/>
                  </a:moveTo>
                  <a:lnTo>
                    <a:pt x="56033" y="9124"/>
                  </a:lnTo>
                  <a:cubicBezTo>
                    <a:pt x="54126" y="7315"/>
                    <a:pt x="52219" y="4933"/>
                    <a:pt x="49363" y="3124"/>
                  </a:cubicBezTo>
                  <a:close/>
                  <a:moveTo>
                    <a:pt x="37932" y="45415"/>
                  </a:moveTo>
                  <a:cubicBezTo>
                    <a:pt x="36034" y="42938"/>
                    <a:pt x="33169" y="41129"/>
                    <a:pt x="31272" y="40366"/>
                  </a:cubicBezTo>
                  <a:cubicBezTo>
                    <a:pt x="34127" y="39319"/>
                    <a:pt x="36983" y="37223"/>
                    <a:pt x="37932" y="35128"/>
                  </a:cubicBezTo>
                  <a:close/>
                  <a:moveTo>
                    <a:pt x="3645" y="10173"/>
                  </a:moveTo>
                  <a:cubicBezTo>
                    <a:pt x="3645" y="8648"/>
                    <a:pt x="3645" y="5506"/>
                    <a:pt x="2697" y="3124"/>
                  </a:cubicBezTo>
                  <a:lnTo>
                    <a:pt x="16026" y="3124"/>
                  </a:lnTo>
                  <a:cubicBezTo>
                    <a:pt x="15077" y="6172"/>
                    <a:pt x="15077" y="10268"/>
                    <a:pt x="15077" y="11505"/>
                  </a:cubicBezTo>
                  <a:lnTo>
                    <a:pt x="15077" y="73704"/>
                  </a:lnTo>
                  <a:cubicBezTo>
                    <a:pt x="15077" y="75609"/>
                    <a:pt x="15077" y="78657"/>
                    <a:pt x="16026" y="81038"/>
                  </a:cubicBezTo>
                  <a:lnTo>
                    <a:pt x="2697" y="81038"/>
                  </a:lnTo>
                  <a:cubicBezTo>
                    <a:pt x="3645" y="78752"/>
                    <a:pt x="3645" y="75609"/>
                    <a:pt x="3645" y="73990"/>
                  </a:cubicBezTo>
                  <a:close/>
                </a:path>
              </a:pathLst>
            </a:custGeom>
            <a:solidFill>
              <a:srgbClr val="000000"/>
            </a:solidFill>
            <a:ln w="12700" cap="flat">
              <a:noFill/>
              <a:prstDash val="solid"/>
              <a:miter/>
            </a:ln>
          </p:spPr>
          <p:txBody>
            <a:bodyPr rtlCol="0" anchor="ctr"/>
            <a:lstStyle/>
            <a:p>
              <a:endParaRPr lang="en-AE"/>
            </a:p>
          </p:txBody>
        </p:sp>
        <p:sp>
          <p:nvSpPr>
            <p:cNvPr id="82" name="Freeform: Shape 81">
              <a:extLst>
                <a:ext uri="{FF2B5EF4-FFF2-40B4-BE49-F238E27FC236}">
                  <a16:creationId xmlns:a16="http://schemas.microsoft.com/office/drawing/2014/main" id="{7EB1A382-085A-EDF1-7F2D-1E01616C9406}"/>
                </a:ext>
              </a:extLst>
            </p:cNvPr>
            <p:cNvSpPr/>
            <p:nvPr/>
          </p:nvSpPr>
          <p:spPr>
            <a:xfrm>
              <a:off x="845930" y="4210021"/>
              <a:ext cx="54294" cy="39909"/>
            </a:xfrm>
            <a:custGeom>
              <a:avLst/>
              <a:gdLst>
                <a:gd name="connsiteX0" fmla="*/ 42703 w 54294"/>
                <a:gd name="connsiteY0" fmla="*/ 25222 h 39909"/>
                <a:gd name="connsiteX1" fmla="*/ 40797 w 54294"/>
                <a:gd name="connsiteY1" fmla="*/ 23983 h 39909"/>
                <a:gd name="connsiteX2" fmla="*/ 38890 w 54294"/>
                <a:gd name="connsiteY2" fmla="*/ 25507 h 39909"/>
                <a:gd name="connsiteX3" fmla="*/ 30323 w 54294"/>
                <a:gd name="connsiteY3" fmla="*/ 36175 h 39909"/>
                <a:gd name="connsiteX4" fmla="*/ 27467 w 54294"/>
                <a:gd name="connsiteY4" fmla="*/ 33032 h 39909"/>
                <a:gd name="connsiteX5" fmla="*/ 29365 w 54294"/>
                <a:gd name="connsiteY5" fmla="*/ 25888 h 39909"/>
                <a:gd name="connsiteX6" fmla="*/ 34127 w 54294"/>
                <a:gd name="connsiteY6" fmla="*/ 8838 h 39909"/>
                <a:gd name="connsiteX7" fmla="*/ 22705 w 54294"/>
                <a:gd name="connsiteY7" fmla="*/ -1163 h 39909"/>
                <a:gd name="connsiteX8" fmla="*/ 7459 w 54294"/>
                <a:gd name="connsiteY8" fmla="*/ 6838 h 39909"/>
                <a:gd name="connsiteX9" fmla="*/ -2066 w 54294"/>
                <a:gd name="connsiteY9" fmla="*/ -1163 h 39909"/>
                <a:gd name="connsiteX10" fmla="*/ -8735 w 54294"/>
                <a:gd name="connsiteY10" fmla="*/ 3600 h 39909"/>
                <a:gd name="connsiteX11" fmla="*/ -11591 w 54294"/>
                <a:gd name="connsiteY11" fmla="*/ 12362 h 39909"/>
                <a:gd name="connsiteX12" fmla="*/ -10633 w 54294"/>
                <a:gd name="connsiteY12" fmla="*/ 13410 h 39909"/>
                <a:gd name="connsiteX13" fmla="*/ -8735 w 54294"/>
                <a:gd name="connsiteY13" fmla="*/ 10934 h 39909"/>
                <a:gd name="connsiteX14" fmla="*/ -2066 w 54294"/>
                <a:gd name="connsiteY14" fmla="*/ 1219 h 39909"/>
                <a:gd name="connsiteX15" fmla="*/ 790 w 54294"/>
                <a:gd name="connsiteY15" fmla="*/ 5504 h 39909"/>
                <a:gd name="connsiteX16" fmla="*/ -159 w 54294"/>
                <a:gd name="connsiteY16" fmla="*/ 12934 h 39909"/>
                <a:gd name="connsiteX17" fmla="*/ -2066 w 54294"/>
                <a:gd name="connsiteY17" fmla="*/ 20839 h 39909"/>
                <a:gd name="connsiteX18" fmla="*/ -4922 w 54294"/>
                <a:gd name="connsiteY18" fmla="*/ 32366 h 39909"/>
                <a:gd name="connsiteX19" fmla="*/ -5870 w 54294"/>
                <a:gd name="connsiteY19" fmla="*/ 35890 h 39909"/>
                <a:gd name="connsiteX20" fmla="*/ -3015 w 54294"/>
                <a:gd name="connsiteY20" fmla="*/ 38747 h 39909"/>
                <a:gd name="connsiteX21" fmla="*/ 790 w 54294"/>
                <a:gd name="connsiteY21" fmla="*/ 36747 h 39909"/>
                <a:gd name="connsiteX22" fmla="*/ 1748 w 54294"/>
                <a:gd name="connsiteY22" fmla="*/ 31317 h 39909"/>
                <a:gd name="connsiteX23" fmla="*/ 3655 w 54294"/>
                <a:gd name="connsiteY23" fmla="*/ 23221 h 39909"/>
                <a:gd name="connsiteX24" fmla="*/ 5552 w 54294"/>
                <a:gd name="connsiteY24" fmla="*/ 17411 h 39909"/>
                <a:gd name="connsiteX25" fmla="*/ 9366 w 54294"/>
                <a:gd name="connsiteY25" fmla="*/ 9410 h 39909"/>
                <a:gd name="connsiteX26" fmla="*/ 22705 w 54294"/>
                <a:gd name="connsiteY26" fmla="*/ 1219 h 39909"/>
                <a:gd name="connsiteX27" fmla="*/ 27467 w 54294"/>
                <a:gd name="connsiteY27" fmla="*/ 7504 h 39909"/>
                <a:gd name="connsiteX28" fmla="*/ 22705 w 54294"/>
                <a:gd name="connsiteY28" fmla="*/ 26365 h 39909"/>
                <a:gd name="connsiteX29" fmla="*/ 20798 w 54294"/>
                <a:gd name="connsiteY29" fmla="*/ 31127 h 39909"/>
                <a:gd name="connsiteX30" fmla="*/ 29365 w 54294"/>
                <a:gd name="connsiteY30" fmla="*/ 38747 h 39909"/>
                <a:gd name="connsiteX31" fmla="*/ 42703 w 54294"/>
                <a:gd name="connsiteY31" fmla="*/ 25222 h 3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909">
                  <a:moveTo>
                    <a:pt x="42703" y="25222"/>
                  </a:moveTo>
                  <a:cubicBezTo>
                    <a:pt x="42703" y="23983"/>
                    <a:pt x="40797" y="23983"/>
                    <a:pt x="40797" y="23983"/>
                  </a:cubicBezTo>
                  <a:cubicBezTo>
                    <a:pt x="39848" y="23983"/>
                    <a:pt x="39848" y="24554"/>
                    <a:pt x="38890" y="25507"/>
                  </a:cubicBezTo>
                  <a:cubicBezTo>
                    <a:pt x="36992" y="32650"/>
                    <a:pt x="33178" y="36175"/>
                    <a:pt x="30323" y="36175"/>
                  </a:cubicBezTo>
                  <a:cubicBezTo>
                    <a:pt x="28416" y="36175"/>
                    <a:pt x="27467" y="35032"/>
                    <a:pt x="27467" y="33032"/>
                  </a:cubicBezTo>
                  <a:cubicBezTo>
                    <a:pt x="27467" y="31127"/>
                    <a:pt x="28416" y="29984"/>
                    <a:pt x="29365" y="25888"/>
                  </a:cubicBezTo>
                  <a:cubicBezTo>
                    <a:pt x="30323" y="23221"/>
                    <a:pt x="34127" y="13886"/>
                    <a:pt x="34127" y="8838"/>
                  </a:cubicBezTo>
                  <a:cubicBezTo>
                    <a:pt x="34127" y="361"/>
                    <a:pt x="27467" y="-1163"/>
                    <a:pt x="22705" y="-1163"/>
                  </a:cubicBezTo>
                  <a:cubicBezTo>
                    <a:pt x="15077" y="-1163"/>
                    <a:pt x="10315" y="3314"/>
                    <a:pt x="7459" y="6838"/>
                  </a:cubicBezTo>
                  <a:cubicBezTo>
                    <a:pt x="7459" y="742"/>
                    <a:pt x="1748" y="-1163"/>
                    <a:pt x="-2066" y="-1163"/>
                  </a:cubicBezTo>
                  <a:cubicBezTo>
                    <a:pt x="-4922" y="-1163"/>
                    <a:pt x="-7777" y="1503"/>
                    <a:pt x="-8735" y="3600"/>
                  </a:cubicBezTo>
                  <a:cubicBezTo>
                    <a:pt x="-10633" y="6838"/>
                    <a:pt x="-11591" y="11982"/>
                    <a:pt x="-11591" y="12362"/>
                  </a:cubicBezTo>
                  <a:cubicBezTo>
                    <a:pt x="-11591" y="13410"/>
                    <a:pt x="-10633" y="13410"/>
                    <a:pt x="-10633" y="13410"/>
                  </a:cubicBezTo>
                  <a:cubicBezTo>
                    <a:pt x="-8735" y="13410"/>
                    <a:pt x="-8735" y="13316"/>
                    <a:pt x="-8735" y="10934"/>
                  </a:cubicBezTo>
                  <a:cubicBezTo>
                    <a:pt x="-6829" y="5504"/>
                    <a:pt x="-4922" y="1219"/>
                    <a:pt x="-2066" y="1219"/>
                  </a:cubicBezTo>
                  <a:cubicBezTo>
                    <a:pt x="790" y="1219"/>
                    <a:pt x="790" y="3123"/>
                    <a:pt x="790" y="5504"/>
                  </a:cubicBezTo>
                  <a:cubicBezTo>
                    <a:pt x="790" y="7315"/>
                    <a:pt x="-159" y="10553"/>
                    <a:pt x="-159" y="12934"/>
                  </a:cubicBezTo>
                  <a:lnTo>
                    <a:pt x="-2066" y="20839"/>
                  </a:lnTo>
                  <a:lnTo>
                    <a:pt x="-4922" y="32366"/>
                  </a:lnTo>
                  <a:cubicBezTo>
                    <a:pt x="-5870" y="33413"/>
                    <a:pt x="-5870" y="35604"/>
                    <a:pt x="-5870" y="35890"/>
                  </a:cubicBezTo>
                  <a:cubicBezTo>
                    <a:pt x="-5870" y="37794"/>
                    <a:pt x="-4922" y="38747"/>
                    <a:pt x="-3015" y="38747"/>
                  </a:cubicBezTo>
                  <a:cubicBezTo>
                    <a:pt x="-1108" y="38747"/>
                    <a:pt x="-159" y="37508"/>
                    <a:pt x="790" y="36747"/>
                  </a:cubicBezTo>
                  <a:cubicBezTo>
                    <a:pt x="790" y="36079"/>
                    <a:pt x="1748" y="33032"/>
                    <a:pt x="1748" y="31317"/>
                  </a:cubicBezTo>
                  <a:lnTo>
                    <a:pt x="3655" y="23221"/>
                  </a:lnTo>
                  <a:cubicBezTo>
                    <a:pt x="4603" y="21316"/>
                    <a:pt x="4603" y="19411"/>
                    <a:pt x="5552" y="17411"/>
                  </a:cubicBezTo>
                  <a:cubicBezTo>
                    <a:pt x="6510" y="13696"/>
                    <a:pt x="6510" y="12934"/>
                    <a:pt x="9366" y="9410"/>
                  </a:cubicBezTo>
                  <a:cubicBezTo>
                    <a:pt x="11273" y="5790"/>
                    <a:pt x="16035" y="1219"/>
                    <a:pt x="22705" y="1219"/>
                  </a:cubicBezTo>
                  <a:cubicBezTo>
                    <a:pt x="27467" y="1219"/>
                    <a:pt x="27467" y="5790"/>
                    <a:pt x="27467" y="7504"/>
                  </a:cubicBezTo>
                  <a:cubicBezTo>
                    <a:pt x="27467" y="12839"/>
                    <a:pt x="23653" y="22650"/>
                    <a:pt x="22705" y="26365"/>
                  </a:cubicBezTo>
                  <a:cubicBezTo>
                    <a:pt x="21747" y="28746"/>
                    <a:pt x="20798" y="29603"/>
                    <a:pt x="20798" y="31127"/>
                  </a:cubicBezTo>
                  <a:cubicBezTo>
                    <a:pt x="20798" y="35794"/>
                    <a:pt x="24602" y="38747"/>
                    <a:pt x="29365" y="38747"/>
                  </a:cubicBezTo>
                  <a:cubicBezTo>
                    <a:pt x="37941" y="38747"/>
                    <a:pt x="42703" y="26554"/>
                    <a:pt x="42703" y="25222"/>
                  </a:cubicBezTo>
                  <a:close/>
                </a:path>
              </a:pathLst>
            </a:custGeom>
            <a:solidFill>
              <a:srgbClr val="000000"/>
            </a:solidFill>
            <a:ln w="12700" cap="flat">
              <a:noFill/>
              <a:prstDash val="solid"/>
              <a:miter/>
            </a:ln>
          </p:spPr>
          <p:txBody>
            <a:bodyPr rtlCol="0" anchor="ctr"/>
            <a:lstStyle/>
            <a:p>
              <a:endParaRPr lang="en-AE"/>
            </a:p>
          </p:txBody>
        </p:sp>
        <p:sp>
          <p:nvSpPr>
            <p:cNvPr id="83" name="Freeform: Shape 82">
              <a:extLst>
                <a:ext uri="{FF2B5EF4-FFF2-40B4-BE49-F238E27FC236}">
                  <a16:creationId xmlns:a16="http://schemas.microsoft.com/office/drawing/2014/main" id="{60719F5D-CB57-1A5C-7FFD-763B39021F2C}"/>
                </a:ext>
              </a:extLst>
            </p:cNvPr>
            <p:cNvSpPr/>
            <p:nvPr/>
          </p:nvSpPr>
          <p:spPr>
            <a:xfrm>
              <a:off x="846888" y="4267552"/>
              <a:ext cx="39048" cy="58769"/>
            </a:xfrm>
            <a:custGeom>
              <a:avLst/>
              <a:gdLst>
                <a:gd name="connsiteX0" fmla="*/ 27458 w 39048"/>
                <a:gd name="connsiteY0" fmla="*/ 41510 h 58769"/>
                <a:gd name="connsiteX1" fmla="*/ 24602 w 39048"/>
                <a:gd name="connsiteY1" fmla="*/ 41510 h 58769"/>
                <a:gd name="connsiteX2" fmla="*/ 22695 w 39048"/>
                <a:gd name="connsiteY2" fmla="*/ 49606 h 58769"/>
                <a:gd name="connsiteX3" fmla="*/ 14119 w 39048"/>
                <a:gd name="connsiteY3" fmla="*/ 49987 h 58769"/>
                <a:gd name="connsiteX4" fmla="*/ -3024 w 39048"/>
                <a:gd name="connsiteY4" fmla="*/ 49987 h 58769"/>
                <a:gd name="connsiteX5" fmla="*/ 15077 w 39048"/>
                <a:gd name="connsiteY5" fmla="*/ 35128 h 58769"/>
                <a:gd name="connsiteX6" fmla="*/ 27458 w 39048"/>
                <a:gd name="connsiteY6" fmla="*/ 16078 h 58769"/>
                <a:gd name="connsiteX7" fmla="*/ 7459 w 39048"/>
                <a:gd name="connsiteY7" fmla="*/ -1163 h 58769"/>
                <a:gd name="connsiteX8" fmla="*/ -11591 w 39048"/>
                <a:gd name="connsiteY8" fmla="*/ 14649 h 58769"/>
                <a:gd name="connsiteX9" fmla="*/ -6829 w 39048"/>
                <a:gd name="connsiteY9" fmla="*/ 19698 h 58769"/>
                <a:gd name="connsiteX10" fmla="*/ -2066 w 39048"/>
                <a:gd name="connsiteY10" fmla="*/ 14935 h 58769"/>
                <a:gd name="connsiteX11" fmla="*/ -6829 w 39048"/>
                <a:gd name="connsiteY11" fmla="*/ 10268 h 58769"/>
                <a:gd name="connsiteX12" fmla="*/ 5552 w 39048"/>
                <a:gd name="connsiteY12" fmla="*/ 1981 h 58769"/>
                <a:gd name="connsiteX13" fmla="*/ 18882 w 39048"/>
                <a:gd name="connsiteY13" fmla="*/ 16078 h 58769"/>
                <a:gd name="connsiteX14" fmla="*/ 11263 w 39048"/>
                <a:gd name="connsiteY14" fmla="*/ 33033 h 58769"/>
                <a:gd name="connsiteX15" fmla="*/ -10642 w 39048"/>
                <a:gd name="connsiteY15" fmla="*/ 54178 h 58769"/>
                <a:gd name="connsiteX16" fmla="*/ -11591 w 39048"/>
                <a:gd name="connsiteY16" fmla="*/ 57607 h 58769"/>
                <a:gd name="connsiteX17" fmla="*/ 25551 w 39048"/>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48" h="58769">
                  <a:moveTo>
                    <a:pt x="27458" y="41510"/>
                  </a:moveTo>
                  <a:lnTo>
                    <a:pt x="24602" y="41510"/>
                  </a:lnTo>
                  <a:cubicBezTo>
                    <a:pt x="24602" y="43510"/>
                    <a:pt x="23644" y="48654"/>
                    <a:pt x="22695" y="49606"/>
                  </a:cubicBezTo>
                  <a:cubicBezTo>
                    <a:pt x="21747" y="49987"/>
                    <a:pt x="15077" y="49987"/>
                    <a:pt x="14119" y="49987"/>
                  </a:cubicBezTo>
                  <a:lnTo>
                    <a:pt x="-3024" y="49987"/>
                  </a:lnTo>
                  <a:cubicBezTo>
                    <a:pt x="6501" y="41795"/>
                    <a:pt x="10315" y="39319"/>
                    <a:pt x="15077" y="35128"/>
                  </a:cubicBezTo>
                  <a:cubicBezTo>
                    <a:pt x="21747" y="29889"/>
                    <a:pt x="27458" y="24460"/>
                    <a:pt x="27458" y="16078"/>
                  </a:cubicBezTo>
                  <a:cubicBezTo>
                    <a:pt x="27458" y="5410"/>
                    <a:pt x="17933" y="-1163"/>
                    <a:pt x="7459" y="-1163"/>
                  </a:cubicBezTo>
                  <a:cubicBezTo>
                    <a:pt x="-3973" y="-1163"/>
                    <a:pt x="-11591" y="6553"/>
                    <a:pt x="-11591" y="14649"/>
                  </a:cubicBezTo>
                  <a:cubicBezTo>
                    <a:pt x="-11591" y="19221"/>
                    <a:pt x="-7787" y="19698"/>
                    <a:pt x="-6829" y="19698"/>
                  </a:cubicBezTo>
                  <a:cubicBezTo>
                    <a:pt x="-4931" y="19698"/>
                    <a:pt x="-2066" y="18173"/>
                    <a:pt x="-2066" y="14935"/>
                  </a:cubicBezTo>
                  <a:cubicBezTo>
                    <a:pt x="-2066" y="13220"/>
                    <a:pt x="-3024" y="10268"/>
                    <a:pt x="-6829" y="10268"/>
                  </a:cubicBezTo>
                  <a:cubicBezTo>
                    <a:pt x="-3973" y="3886"/>
                    <a:pt x="1738" y="1981"/>
                    <a:pt x="5552" y="1981"/>
                  </a:cubicBezTo>
                  <a:cubicBezTo>
                    <a:pt x="15077" y="1981"/>
                    <a:pt x="18882" y="8934"/>
                    <a:pt x="18882" y="16078"/>
                  </a:cubicBezTo>
                  <a:cubicBezTo>
                    <a:pt x="18882" y="23793"/>
                    <a:pt x="14119" y="29889"/>
                    <a:pt x="11263" y="33033"/>
                  </a:cubicBezTo>
                  <a:lnTo>
                    <a:pt x="-10642" y="54178"/>
                  </a:lnTo>
                  <a:cubicBezTo>
                    <a:pt x="-11591" y="54940"/>
                    <a:pt x="-11591" y="55130"/>
                    <a:pt x="-11591" y="57607"/>
                  </a:cubicBezTo>
                  <a:lnTo>
                    <a:pt x="25551" y="57607"/>
                  </a:lnTo>
                  <a:close/>
                </a:path>
              </a:pathLst>
            </a:custGeom>
            <a:solidFill>
              <a:srgbClr val="000000"/>
            </a:solidFill>
            <a:ln w="12700" cap="flat">
              <a:noFill/>
              <a:prstDash val="solid"/>
              <a:miter/>
            </a:ln>
          </p:spPr>
          <p:txBody>
            <a:bodyPr rtlCol="0" anchor="ctr"/>
            <a:lstStyle/>
            <a:p>
              <a:endParaRPr lang="en-AE"/>
            </a:p>
          </p:txBody>
        </p:sp>
        <p:sp>
          <p:nvSpPr>
            <p:cNvPr id="84" name="Freeform: Shape 83">
              <a:extLst>
                <a:ext uri="{FF2B5EF4-FFF2-40B4-BE49-F238E27FC236}">
                  <a16:creationId xmlns:a16="http://schemas.microsoft.com/office/drawing/2014/main" id="{D0300E5E-CF5B-D08C-C529-7FC9C60F0F9A}"/>
                </a:ext>
              </a:extLst>
            </p:cNvPr>
            <p:cNvSpPr/>
            <p:nvPr/>
          </p:nvSpPr>
          <p:spPr>
            <a:xfrm>
              <a:off x="960230" y="4207163"/>
              <a:ext cx="1261113" cy="112300"/>
            </a:xfrm>
            <a:custGeom>
              <a:avLst/>
              <a:gdLst>
                <a:gd name="connsiteX0" fmla="*/ 52228 w 1261113"/>
                <a:gd name="connsiteY0" fmla="*/ 59226 h 112300"/>
                <a:gd name="connsiteX1" fmla="*/ 24602 w 1261113"/>
                <a:gd name="connsiteY1" fmla="*/ 30651 h 112300"/>
                <a:gd name="connsiteX2" fmla="*/ 6510 w 1261113"/>
                <a:gd name="connsiteY2" fmla="*/ 38937 h 112300"/>
                <a:gd name="connsiteX3" fmla="*/ 6510 w 1261113"/>
                <a:gd name="connsiteY3" fmla="*/ -1163 h 112300"/>
                <a:gd name="connsiteX4" fmla="*/ -11591 w 1261113"/>
                <a:gd name="connsiteY4" fmla="*/ 171 h 112300"/>
                <a:gd name="connsiteX5" fmla="*/ -11591 w 1261113"/>
                <a:gd name="connsiteY5" fmla="*/ 4172 h 112300"/>
                <a:gd name="connsiteX6" fmla="*/ -1108 w 1261113"/>
                <a:gd name="connsiteY6" fmla="*/ 11125 h 112300"/>
                <a:gd name="connsiteX7" fmla="*/ -1108 w 1261113"/>
                <a:gd name="connsiteY7" fmla="*/ 86562 h 112300"/>
                <a:gd name="connsiteX8" fmla="*/ 1748 w 1261113"/>
                <a:gd name="connsiteY8" fmla="*/ 86562 h 112300"/>
                <a:gd name="connsiteX9" fmla="*/ 6510 w 1261113"/>
                <a:gd name="connsiteY9" fmla="*/ 78752 h 112300"/>
                <a:gd name="connsiteX10" fmla="*/ 23653 w 1261113"/>
                <a:gd name="connsiteY10" fmla="*/ 87896 h 112300"/>
                <a:gd name="connsiteX11" fmla="*/ 52228 w 1261113"/>
                <a:gd name="connsiteY11" fmla="*/ 59226 h 112300"/>
                <a:gd name="connsiteX12" fmla="*/ 41755 w 1261113"/>
                <a:gd name="connsiteY12" fmla="*/ 59226 h 112300"/>
                <a:gd name="connsiteX13" fmla="*/ 36992 w 1261113"/>
                <a:gd name="connsiteY13" fmla="*/ 77037 h 112300"/>
                <a:gd name="connsiteX14" fmla="*/ 22705 w 1261113"/>
                <a:gd name="connsiteY14" fmla="*/ 85230 h 112300"/>
                <a:gd name="connsiteX15" fmla="*/ 9366 w 1261113"/>
                <a:gd name="connsiteY15" fmla="*/ 77514 h 112300"/>
                <a:gd name="connsiteX16" fmla="*/ 7459 w 1261113"/>
                <a:gd name="connsiteY16" fmla="*/ 72179 h 112300"/>
                <a:gd name="connsiteX17" fmla="*/ 7459 w 1261113"/>
                <a:gd name="connsiteY17" fmla="*/ 46081 h 112300"/>
                <a:gd name="connsiteX18" fmla="*/ 8417 w 1261113"/>
                <a:gd name="connsiteY18" fmla="*/ 41509 h 112300"/>
                <a:gd name="connsiteX19" fmla="*/ 23653 w 1261113"/>
                <a:gd name="connsiteY19" fmla="*/ 33508 h 112300"/>
                <a:gd name="connsiteX20" fmla="*/ 37941 w 1261113"/>
                <a:gd name="connsiteY20" fmla="*/ 41509 h 112300"/>
                <a:gd name="connsiteX21" fmla="*/ 41755 w 1261113"/>
                <a:gd name="connsiteY21" fmla="*/ 59226 h 112300"/>
                <a:gd name="connsiteX22" fmla="*/ 113192 w 1261113"/>
                <a:gd name="connsiteY22" fmla="*/ 71608 h 112300"/>
                <a:gd name="connsiteX23" fmla="*/ 112234 w 1261113"/>
                <a:gd name="connsiteY23" fmla="*/ 70084 h 112300"/>
                <a:gd name="connsiteX24" fmla="*/ 110327 w 1261113"/>
                <a:gd name="connsiteY24" fmla="*/ 71895 h 112300"/>
                <a:gd name="connsiteX25" fmla="*/ 93184 w 1261113"/>
                <a:gd name="connsiteY25" fmla="*/ 84848 h 112300"/>
                <a:gd name="connsiteX26" fmla="*/ 77948 w 1261113"/>
                <a:gd name="connsiteY26" fmla="*/ 76371 h 112300"/>
                <a:gd name="connsiteX27" fmla="*/ 74134 w 1261113"/>
                <a:gd name="connsiteY27" fmla="*/ 57416 h 112300"/>
                <a:gd name="connsiteX28" fmla="*/ 110327 w 1261113"/>
                <a:gd name="connsiteY28" fmla="*/ 57416 h 112300"/>
                <a:gd name="connsiteX29" fmla="*/ 113192 w 1261113"/>
                <a:gd name="connsiteY29" fmla="*/ 54749 h 112300"/>
                <a:gd name="connsiteX30" fmla="*/ 90328 w 1261113"/>
                <a:gd name="connsiteY30" fmla="*/ 29889 h 112300"/>
                <a:gd name="connsiteX31" fmla="*/ 63660 w 1261113"/>
                <a:gd name="connsiteY31" fmla="*/ 58750 h 112300"/>
                <a:gd name="connsiteX32" fmla="*/ 92235 w 1261113"/>
                <a:gd name="connsiteY32" fmla="*/ 87896 h 112300"/>
                <a:gd name="connsiteX33" fmla="*/ 113192 w 1261113"/>
                <a:gd name="connsiteY33" fmla="*/ 71608 h 112300"/>
                <a:gd name="connsiteX34" fmla="*/ 104616 w 1261113"/>
                <a:gd name="connsiteY34" fmla="*/ 54749 h 112300"/>
                <a:gd name="connsiteX35" fmla="*/ 74134 w 1261113"/>
                <a:gd name="connsiteY35" fmla="*/ 54749 h 112300"/>
                <a:gd name="connsiteX36" fmla="*/ 90328 w 1261113"/>
                <a:gd name="connsiteY36" fmla="*/ 32747 h 112300"/>
                <a:gd name="connsiteX37" fmla="*/ 104616 w 1261113"/>
                <a:gd name="connsiteY37" fmla="*/ 54749 h 112300"/>
                <a:gd name="connsiteX38" fmla="*/ 225585 w 1261113"/>
                <a:gd name="connsiteY38" fmla="*/ 75323 h 112300"/>
                <a:gd name="connsiteX39" fmla="*/ 225585 w 1261113"/>
                <a:gd name="connsiteY39" fmla="*/ 68275 h 112300"/>
                <a:gd name="connsiteX40" fmla="*/ 222730 w 1261113"/>
                <a:gd name="connsiteY40" fmla="*/ 68275 h 112300"/>
                <a:gd name="connsiteX41" fmla="*/ 222730 w 1261113"/>
                <a:gd name="connsiteY41" fmla="*/ 75323 h 112300"/>
                <a:gd name="connsiteX42" fmla="*/ 217967 w 1261113"/>
                <a:gd name="connsiteY42" fmla="*/ 83515 h 112300"/>
                <a:gd name="connsiteX43" fmla="*/ 213205 w 1261113"/>
                <a:gd name="connsiteY43" fmla="*/ 77037 h 112300"/>
                <a:gd name="connsiteX44" fmla="*/ 213205 w 1261113"/>
                <a:gd name="connsiteY44" fmla="*/ 51797 h 112300"/>
                <a:gd name="connsiteX45" fmla="*/ 208442 w 1261113"/>
                <a:gd name="connsiteY45" fmla="*/ 36937 h 112300"/>
                <a:gd name="connsiteX46" fmla="*/ 191290 w 1261113"/>
                <a:gd name="connsiteY46" fmla="*/ 29889 h 112300"/>
                <a:gd name="connsiteX47" fmla="*/ 171291 w 1261113"/>
                <a:gd name="connsiteY47" fmla="*/ 44176 h 112300"/>
                <a:gd name="connsiteX48" fmla="*/ 177002 w 1261113"/>
                <a:gd name="connsiteY48" fmla="*/ 50177 h 112300"/>
                <a:gd name="connsiteX49" fmla="*/ 183672 w 1261113"/>
                <a:gd name="connsiteY49" fmla="*/ 44367 h 112300"/>
                <a:gd name="connsiteX50" fmla="*/ 177002 w 1261113"/>
                <a:gd name="connsiteY50" fmla="*/ 38557 h 112300"/>
                <a:gd name="connsiteX51" fmla="*/ 190341 w 1261113"/>
                <a:gd name="connsiteY51" fmla="*/ 32747 h 112300"/>
                <a:gd name="connsiteX52" fmla="*/ 204628 w 1261113"/>
                <a:gd name="connsiteY52" fmla="*/ 48939 h 112300"/>
                <a:gd name="connsiteX53" fmla="*/ 204628 w 1261113"/>
                <a:gd name="connsiteY53" fmla="*/ 53606 h 112300"/>
                <a:gd name="connsiteX54" fmla="*/ 180816 w 1261113"/>
                <a:gd name="connsiteY54" fmla="*/ 58178 h 112300"/>
                <a:gd name="connsiteX55" fmla="*/ 167477 w 1261113"/>
                <a:gd name="connsiteY55" fmla="*/ 74561 h 112300"/>
                <a:gd name="connsiteX56" fmla="*/ 188434 w 1261113"/>
                <a:gd name="connsiteY56" fmla="*/ 87896 h 112300"/>
                <a:gd name="connsiteX57" fmla="*/ 205577 w 1261113"/>
                <a:gd name="connsiteY57" fmla="*/ 76942 h 112300"/>
                <a:gd name="connsiteX58" fmla="*/ 215102 w 1261113"/>
                <a:gd name="connsiteY58" fmla="*/ 87325 h 112300"/>
                <a:gd name="connsiteX59" fmla="*/ 225585 w 1261113"/>
                <a:gd name="connsiteY59" fmla="*/ 75323 h 112300"/>
                <a:gd name="connsiteX60" fmla="*/ 204628 w 1261113"/>
                <a:gd name="connsiteY60" fmla="*/ 68846 h 112300"/>
                <a:gd name="connsiteX61" fmla="*/ 189392 w 1261113"/>
                <a:gd name="connsiteY61" fmla="*/ 85230 h 112300"/>
                <a:gd name="connsiteX62" fmla="*/ 177960 w 1261113"/>
                <a:gd name="connsiteY62" fmla="*/ 74371 h 112300"/>
                <a:gd name="connsiteX63" fmla="*/ 204628 w 1261113"/>
                <a:gd name="connsiteY63" fmla="*/ 56273 h 112300"/>
                <a:gd name="connsiteX64" fmla="*/ 341792 w 1261113"/>
                <a:gd name="connsiteY64" fmla="*/ 59226 h 112300"/>
                <a:gd name="connsiteX65" fmla="*/ 314166 w 1261113"/>
                <a:gd name="connsiteY65" fmla="*/ 30651 h 112300"/>
                <a:gd name="connsiteX66" fmla="*/ 296065 w 1261113"/>
                <a:gd name="connsiteY66" fmla="*/ 38937 h 112300"/>
                <a:gd name="connsiteX67" fmla="*/ 296065 w 1261113"/>
                <a:gd name="connsiteY67" fmla="*/ -1163 h 112300"/>
                <a:gd name="connsiteX68" fmla="*/ 277973 w 1261113"/>
                <a:gd name="connsiteY68" fmla="*/ 171 h 112300"/>
                <a:gd name="connsiteX69" fmla="*/ 277973 w 1261113"/>
                <a:gd name="connsiteY69" fmla="*/ 4172 h 112300"/>
                <a:gd name="connsiteX70" fmla="*/ 287498 w 1261113"/>
                <a:gd name="connsiteY70" fmla="*/ 11125 h 112300"/>
                <a:gd name="connsiteX71" fmla="*/ 287498 w 1261113"/>
                <a:gd name="connsiteY71" fmla="*/ 86562 h 112300"/>
                <a:gd name="connsiteX72" fmla="*/ 291302 w 1261113"/>
                <a:gd name="connsiteY72" fmla="*/ 86562 h 112300"/>
                <a:gd name="connsiteX73" fmla="*/ 296065 w 1261113"/>
                <a:gd name="connsiteY73" fmla="*/ 78752 h 112300"/>
                <a:gd name="connsiteX74" fmla="*/ 312259 w 1261113"/>
                <a:gd name="connsiteY74" fmla="*/ 87896 h 112300"/>
                <a:gd name="connsiteX75" fmla="*/ 341792 w 1261113"/>
                <a:gd name="connsiteY75" fmla="*/ 59226 h 112300"/>
                <a:gd name="connsiteX76" fmla="*/ 330360 w 1261113"/>
                <a:gd name="connsiteY76" fmla="*/ 59226 h 112300"/>
                <a:gd name="connsiteX77" fmla="*/ 326547 w 1261113"/>
                <a:gd name="connsiteY77" fmla="*/ 77037 h 112300"/>
                <a:gd name="connsiteX78" fmla="*/ 312259 w 1261113"/>
                <a:gd name="connsiteY78" fmla="*/ 85230 h 112300"/>
                <a:gd name="connsiteX79" fmla="*/ 298930 w 1261113"/>
                <a:gd name="connsiteY79" fmla="*/ 77514 h 112300"/>
                <a:gd name="connsiteX80" fmla="*/ 297023 w 1261113"/>
                <a:gd name="connsiteY80" fmla="*/ 72179 h 112300"/>
                <a:gd name="connsiteX81" fmla="*/ 297023 w 1261113"/>
                <a:gd name="connsiteY81" fmla="*/ 46081 h 112300"/>
                <a:gd name="connsiteX82" fmla="*/ 297972 w 1261113"/>
                <a:gd name="connsiteY82" fmla="*/ 41509 h 112300"/>
                <a:gd name="connsiteX83" fmla="*/ 313217 w 1261113"/>
                <a:gd name="connsiteY83" fmla="*/ 33508 h 112300"/>
                <a:gd name="connsiteX84" fmla="*/ 327505 w 1261113"/>
                <a:gd name="connsiteY84" fmla="*/ 41509 h 112300"/>
                <a:gd name="connsiteX85" fmla="*/ 330360 w 1261113"/>
                <a:gd name="connsiteY85" fmla="*/ 59226 h 112300"/>
                <a:gd name="connsiteX86" fmla="*/ 378934 w 1261113"/>
                <a:gd name="connsiteY86" fmla="*/ 86562 h 112300"/>
                <a:gd name="connsiteX87" fmla="*/ 378934 w 1261113"/>
                <a:gd name="connsiteY87" fmla="*/ 82753 h 112300"/>
                <a:gd name="connsiteX88" fmla="*/ 368460 w 1261113"/>
                <a:gd name="connsiteY88" fmla="*/ 76942 h 112300"/>
                <a:gd name="connsiteX89" fmla="*/ 368460 w 1261113"/>
                <a:gd name="connsiteY89" fmla="*/ -1163 h 112300"/>
                <a:gd name="connsiteX90" fmla="*/ 350359 w 1261113"/>
                <a:gd name="connsiteY90" fmla="*/ 171 h 112300"/>
                <a:gd name="connsiteX91" fmla="*/ 350359 w 1261113"/>
                <a:gd name="connsiteY91" fmla="*/ 4172 h 112300"/>
                <a:gd name="connsiteX92" fmla="*/ 359884 w 1261113"/>
                <a:gd name="connsiteY92" fmla="*/ 11125 h 112300"/>
                <a:gd name="connsiteX93" fmla="*/ 359884 w 1261113"/>
                <a:gd name="connsiteY93" fmla="*/ 76942 h 112300"/>
                <a:gd name="connsiteX94" fmla="*/ 350359 w 1261113"/>
                <a:gd name="connsiteY94" fmla="*/ 82753 h 112300"/>
                <a:gd name="connsiteX95" fmla="*/ 350359 w 1261113"/>
                <a:gd name="connsiteY95" fmla="*/ 86562 h 112300"/>
                <a:gd name="connsiteX96" fmla="*/ 364647 w 1261113"/>
                <a:gd name="connsiteY96" fmla="*/ 86182 h 112300"/>
                <a:gd name="connsiteX97" fmla="*/ 442753 w 1261113"/>
                <a:gd name="connsiteY97" fmla="*/ 59512 h 112300"/>
                <a:gd name="connsiteX98" fmla="*/ 414178 w 1261113"/>
                <a:gd name="connsiteY98" fmla="*/ 29889 h 112300"/>
                <a:gd name="connsiteX99" fmla="*/ 385603 w 1261113"/>
                <a:gd name="connsiteY99" fmla="*/ 59512 h 112300"/>
                <a:gd name="connsiteX100" fmla="*/ 414178 w 1261113"/>
                <a:gd name="connsiteY100" fmla="*/ 87896 h 112300"/>
                <a:gd name="connsiteX101" fmla="*/ 442753 w 1261113"/>
                <a:gd name="connsiteY101" fmla="*/ 59512 h 112300"/>
                <a:gd name="connsiteX102" fmla="*/ 432280 w 1261113"/>
                <a:gd name="connsiteY102" fmla="*/ 58464 h 112300"/>
                <a:gd name="connsiteX103" fmla="*/ 429415 w 1261113"/>
                <a:gd name="connsiteY103" fmla="*/ 75419 h 112300"/>
                <a:gd name="connsiteX104" fmla="*/ 414178 w 1261113"/>
                <a:gd name="connsiteY104" fmla="*/ 84848 h 112300"/>
                <a:gd name="connsiteX105" fmla="*/ 398942 w 1261113"/>
                <a:gd name="connsiteY105" fmla="*/ 76371 h 112300"/>
                <a:gd name="connsiteX106" fmla="*/ 396077 w 1261113"/>
                <a:gd name="connsiteY106" fmla="*/ 58464 h 112300"/>
                <a:gd name="connsiteX107" fmla="*/ 398942 w 1261113"/>
                <a:gd name="connsiteY107" fmla="*/ 41223 h 112300"/>
                <a:gd name="connsiteX108" fmla="*/ 414178 w 1261113"/>
                <a:gd name="connsiteY108" fmla="*/ 32747 h 112300"/>
                <a:gd name="connsiteX109" fmla="*/ 428466 w 1261113"/>
                <a:gd name="connsiteY109" fmla="*/ 40938 h 112300"/>
                <a:gd name="connsiteX110" fmla="*/ 432280 w 1261113"/>
                <a:gd name="connsiteY110" fmla="*/ 58464 h 112300"/>
                <a:gd name="connsiteX111" fmla="*/ 503717 w 1261113"/>
                <a:gd name="connsiteY111" fmla="*/ 71608 h 112300"/>
                <a:gd name="connsiteX112" fmla="*/ 501810 w 1261113"/>
                <a:gd name="connsiteY112" fmla="*/ 70275 h 112300"/>
                <a:gd name="connsiteX113" fmla="*/ 499903 w 1261113"/>
                <a:gd name="connsiteY113" fmla="*/ 71608 h 112300"/>
                <a:gd name="connsiteX114" fmla="*/ 482760 w 1261113"/>
                <a:gd name="connsiteY114" fmla="*/ 84848 h 112300"/>
                <a:gd name="connsiteX115" fmla="*/ 464659 w 1261113"/>
                <a:gd name="connsiteY115" fmla="*/ 59036 h 112300"/>
                <a:gd name="connsiteX116" fmla="*/ 481802 w 1261113"/>
                <a:gd name="connsiteY116" fmla="*/ 33032 h 112300"/>
                <a:gd name="connsiteX117" fmla="*/ 496090 w 1261113"/>
                <a:gd name="connsiteY117" fmla="*/ 37794 h 112300"/>
                <a:gd name="connsiteX118" fmla="*/ 490378 w 1261113"/>
                <a:gd name="connsiteY118" fmla="*/ 43604 h 112300"/>
                <a:gd name="connsiteX119" fmla="*/ 496090 w 1261113"/>
                <a:gd name="connsiteY119" fmla="*/ 49416 h 112300"/>
                <a:gd name="connsiteX120" fmla="*/ 501810 w 1261113"/>
                <a:gd name="connsiteY120" fmla="*/ 43415 h 112300"/>
                <a:gd name="connsiteX121" fmla="*/ 481802 w 1261113"/>
                <a:gd name="connsiteY121" fmla="*/ 29889 h 112300"/>
                <a:gd name="connsiteX122" fmla="*/ 454185 w 1261113"/>
                <a:gd name="connsiteY122" fmla="*/ 59226 h 112300"/>
                <a:gd name="connsiteX123" fmla="*/ 481802 w 1261113"/>
                <a:gd name="connsiteY123" fmla="*/ 87896 h 112300"/>
                <a:gd name="connsiteX124" fmla="*/ 503717 w 1261113"/>
                <a:gd name="connsiteY124" fmla="*/ 71608 h 112300"/>
                <a:gd name="connsiteX125" fmla="*/ 569434 w 1261113"/>
                <a:gd name="connsiteY125" fmla="*/ 86562 h 112300"/>
                <a:gd name="connsiteX126" fmla="*/ 569434 w 1261113"/>
                <a:gd name="connsiteY126" fmla="*/ 82753 h 112300"/>
                <a:gd name="connsiteX127" fmla="*/ 557053 w 1261113"/>
                <a:gd name="connsiteY127" fmla="*/ 75990 h 112300"/>
                <a:gd name="connsiteX128" fmla="*/ 540859 w 1261113"/>
                <a:gd name="connsiteY128" fmla="*/ 53225 h 112300"/>
                <a:gd name="connsiteX129" fmla="*/ 539910 w 1261113"/>
                <a:gd name="connsiteY129" fmla="*/ 51892 h 112300"/>
                <a:gd name="connsiteX130" fmla="*/ 550384 w 1261113"/>
                <a:gd name="connsiteY130" fmla="*/ 42843 h 112300"/>
                <a:gd name="connsiteX131" fmla="*/ 566578 w 1261113"/>
                <a:gd name="connsiteY131" fmla="*/ 35985 h 112300"/>
                <a:gd name="connsiteX132" fmla="*/ 566578 w 1261113"/>
                <a:gd name="connsiteY132" fmla="*/ 32175 h 112300"/>
                <a:gd name="connsiteX133" fmla="*/ 558002 w 1261113"/>
                <a:gd name="connsiteY133" fmla="*/ 32461 h 112300"/>
                <a:gd name="connsiteX134" fmla="*/ 542766 w 1261113"/>
                <a:gd name="connsiteY134" fmla="*/ 32175 h 112300"/>
                <a:gd name="connsiteX135" fmla="*/ 542766 w 1261113"/>
                <a:gd name="connsiteY135" fmla="*/ 35985 h 112300"/>
                <a:gd name="connsiteX136" fmla="*/ 546580 w 1261113"/>
                <a:gd name="connsiteY136" fmla="*/ 39128 h 112300"/>
                <a:gd name="connsiteX137" fmla="*/ 543715 w 1261113"/>
                <a:gd name="connsiteY137" fmla="*/ 44081 h 112300"/>
                <a:gd name="connsiteX138" fmla="*/ 525623 w 1261113"/>
                <a:gd name="connsiteY138" fmla="*/ 59512 h 112300"/>
                <a:gd name="connsiteX139" fmla="*/ 525623 w 1261113"/>
                <a:gd name="connsiteY139" fmla="*/ -1163 h 112300"/>
                <a:gd name="connsiteX140" fmla="*/ 507522 w 1261113"/>
                <a:gd name="connsiteY140" fmla="*/ 171 h 112300"/>
                <a:gd name="connsiteX141" fmla="*/ 507522 w 1261113"/>
                <a:gd name="connsiteY141" fmla="*/ 4172 h 112300"/>
                <a:gd name="connsiteX142" fmla="*/ 517047 w 1261113"/>
                <a:gd name="connsiteY142" fmla="*/ 11125 h 112300"/>
                <a:gd name="connsiteX143" fmla="*/ 517047 w 1261113"/>
                <a:gd name="connsiteY143" fmla="*/ 76942 h 112300"/>
                <a:gd name="connsiteX144" fmla="*/ 507522 w 1261113"/>
                <a:gd name="connsiteY144" fmla="*/ 82753 h 112300"/>
                <a:gd name="connsiteX145" fmla="*/ 507522 w 1261113"/>
                <a:gd name="connsiteY145" fmla="*/ 86562 h 112300"/>
                <a:gd name="connsiteX146" fmla="*/ 521809 w 1261113"/>
                <a:gd name="connsiteY146" fmla="*/ 86182 h 112300"/>
                <a:gd name="connsiteX147" fmla="*/ 535148 w 1261113"/>
                <a:gd name="connsiteY147" fmla="*/ 86562 h 112300"/>
                <a:gd name="connsiteX148" fmla="*/ 535148 w 1261113"/>
                <a:gd name="connsiteY148" fmla="*/ 82753 h 112300"/>
                <a:gd name="connsiteX149" fmla="*/ 525623 w 1261113"/>
                <a:gd name="connsiteY149" fmla="*/ 76942 h 112300"/>
                <a:gd name="connsiteX150" fmla="*/ 525623 w 1261113"/>
                <a:gd name="connsiteY150" fmla="*/ 63988 h 112300"/>
                <a:gd name="connsiteX151" fmla="*/ 534190 w 1261113"/>
                <a:gd name="connsiteY151" fmla="*/ 56940 h 112300"/>
                <a:gd name="connsiteX152" fmla="*/ 549435 w 1261113"/>
                <a:gd name="connsiteY152" fmla="*/ 79800 h 112300"/>
                <a:gd name="connsiteX153" fmla="*/ 544673 w 1261113"/>
                <a:gd name="connsiteY153" fmla="*/ 82753 h 112300"/>
                <a:gd name="connsiteX154" fmla="*/ 544673 w 1261113"/>
                <a:gd name="connsiteY154" fmla="*/ 86562 h 112300"/>
                <a:gd name="connsiteX155" fmla="*/ 558002 w 1261113"/>
                <a:gd name="connsiteY155" fmla="*/ 86182 h 112300"/>
                <a:gd name="connsiteX156" fmla="*/ 569434 w 1261113"/>
                <a:gd name="connsiteY156" fmla="*/ 86562 h 112300"/>
                <a:gd name="connsiteX157" fmla="*/ 671353 w 1261113"/>
                <a:gd name="connsiteY157" fmla="*/ 71608 h 112300"/>
                <a:gd name="connsiteX158" fmla="*/ 670405 w 1261113"/>
                <a:gd name="connsiteY158" fmla="*/ 70275 h 112300"/>
                <a:gd name="connsiteX159" fmla="*/ 668498 w 1261113"/>
                <a:gd name="connsiteY159" fmla="*/ 71608 h 112300"/>
                <a:gd name="connsiteX160" fmla="*/ 651355 w 1261113"/>
                <a:gd name="connsiteY160" fmla="*/ 84848 h 112300"/>
                <a:gd name="connsiteX161" fmla="*/ 633253 w 1261113"/>
                <a:gd name="connsiteY161" fmla="*/ 59036 h 112300"/>
                <a:gd name="connsiteX162" fmla="*/ 650397 w 1261113"/>
                <a:gd name="connsiteY162" fmla="*/ 33032 h 112300"/>
                <a:gd name="connsiteX163" fmla="*/ 664684 w 1261113"/>
                <a:gd name="connsiteY163" fmla="*/ 37794 h 112300"/>
                <a:gd name="connsiteX164" fmla="*/ 658015 w 1261113"/>
                <a:gd name="connsiteY164" fmla="*/ 43604 h 112300"/>
                <a:gd name="connsiteX165" fmla="*/ 663735 w 1261113"/>
                <a:gd name="connsiteY165" fmla="*/ 49416 h 112300"/>
                <a:gd name="connsiteX166" fmla="*/ 670405 w 1261113"/>
                <a:gd name="connsiteY166" fmla="*/ 43415 h 112300"/>
                <a:gd name="connsiteX167" fmla="*/ 650397 w 1261113"/>
                <a:gd name="connsiteY167" fmla="*/ 29889 h 112300"/>
                <a:gd name="connsiteX168" fmla="*/ 622780 w 1261113"/>
                <a:gd name="connsiteY168" fmla="*/ 59226 h 112300"/>
                <a:gd name="connsiteX169" fmla="*/ 650397 w 1261113"/>
                <a:gd name="connsiteY169" fmla="*/ 87896 h 112300"/>
                <a:gd name="connsiteX170" fmla="*/ 671353 w 1261113"/>
                <a:gd name="connsiteY170" fmla="*/ 71608 h 112300"/>
                <a:gd name="connsiteX171" fmla="*/ 707547 w 1261113"/>
                <a:gd name="connsiteY171" fmla="*/ 86562 h 112300"/>
                <a:gd name="connsiteX172" fmla="*/ 707547 w 1261113"/>
                <a:gd name="connsiteY172" fmla="*/ 82753 h 112300"/>
                <a:gd name="connsiteX173" fmla="*/ 698022 w 1261113"/>
                <a:gd name="connsiteY173" fmla="*/ 77037 h 112300"/>
                <a:gd name="connsiteX174" fmla="*/ 698022 w 1261113"/>
                <a:gd name="connsiteY174" fmla="*/ 30651 h 112300"/>
                <a:gd name="connsiteX175" fmla="*/ 679930 w 1261113"/>
                <a:gd name="connsiteY175" fmla="*/ 32175 h 112300"/>
                <a:gd name="connsiteX176" fmla="*/ 679930 w 1261113"/>
                <a:gd name="connsiteY176" fmla="*/ 35985 h 112300"/>
                <a:gd name="connsiteX177" fmla="*/ 689455 w 1261113"/>
                <a:gd name="connsiteY177" fmla="*/ 43033 h 112300"/>
                <a:gd name="connsiteX178" fmla="*/ 689455 w 1261113"/>
                <a:gd name="connsiteY178" fmla="*/ 76942 h 112300"/>
                <a:gd name="connsiteX179" fmla="*/ 679930 w 1261113"/>
                <a:gd name="connsiteY179" fmla="*/ 82753 h 112300"/>
                <a:gd name="connsiteX180" fmla="*/ 679930 w 1261113"/>
                <a:gd name="connsiteY180" fmla="*/ 86562 h 112300"/>
                <a:gd name="connsiteX181" fmla="*/ 694217 w 1261113"/>
                <a:gd name="connsiteY181" fmla="*/ 86182 h 112300"/>
                <a:gd name="connsiteX182" fmla="*/ 707547 w 1261113"/>
                <a:gd name="connsiteY182" fmla="*/ 86562 h 112300"/>
                <a:gd name="connsiteX183" fmla="*/ 699928 w 1261113"/>
                <a:gd name="connsiteY183" fmla="*/ 10267 h 112300"/>
                <a:gd name="connsiteX184" fmla="*/ 693259 w 1261113"/>
                <a:gd name="connsiteY184" fmla="*/ 3600 h 112300"/>
                <a:gd name="connsiteX185" fmla="*/ 686590 w 1261113"/>
                <a:gd name="connsiteY185" fmla="*/ 10267 h 112300"/>
                <a:gd name="connsiteX186" fmla="*/ 693259 w 1261113"/>
                <a:gd name="connsiteY186" fmla="*/ 16935 h 112300"/>
                <a:gd name="connsiteX187" fmla="*/ 699928 w 1261113"/>
                <a:gd name="connsiteY187" fmla="*/ 10267 h 112300"/>
                <a:gd name="connsiteX188" fmla="*/ 778984 w 1261113"/>
                <a:gd name="connsiteY188" fmla="*/ 59226 h 112300"/>
                <a:gd name="connsiteX189" fmla="*/ 751367 w 1261113"/>
                <a:gd name="connsiteY189" fmla="*/ 30651 h 112300"/>
                <a:gd name="connsiteX190" fmla="*/ 733266 w 1261113"/>
                <a:gd name="connsiteY190" fmla="*/ 38937 h 112300"/>
                <a:gd name="connsiteX191" fmla="*/ 733266 w 1261113"/>
                <a:gd name="connsiteY191" fmla="*/ 30651 h 112300"/>
                <a:gd name="connsiteX192" fmla="*/ 715165 w 1261113"/>
                <a:gd name="connsiteY192" fmla="*/ 32175 h 112300"/>
                <a:gd name="connsiteX193" fmla="*/ 715165 w 1261113"/>
                <a:gd name="connsiteY193" fmla="*/ 35985 h 112300"/>
                <a:gd name="connsiteX194" fmla="*/ 724690 w 1261113"/>
                <a:gd name="connsiteY194" fmla="*/ 42272 h 112300"/>
                <a:gd name="connsiteX195" fmla="*/ 724690 w 1261113"/>
                <a:gd name="connsiteY195" fmla="*/ 101517 h 112300"/>
                <a:gd name="connsiteX196" fmla="*/ 715165 w 1261113"/>
                <a:gd name="connsiteY196" fmla="*/ 107327 h 112300"/>
                <a:gd name="connsiteX197" fmla="*/ 715165 w 1261113"/>
                <a:gd name="connsiteY197" fmla="*/ 111137 h 112300"/>
                <a:gd name="connsiteX198" fmla="*/ 729452 w 1261113"/>
                <a:gd name="connsiteY198" fmla="*/ 110756 h 112300"/>
                <a:gd name="connsiteX199" fmla="*/ 743740 w 1261113"/>
                <a:gd name="connsiteY199" fmla="*/ 111137 h 112300"/>
                <a:gd name="connsiteX200" fmla="*/ 743740 w 1261113"/>
                <a:gd name="connsiteY200" fmla="*/ 107327 h 112300"/>
                <a:gd name="connsiteX201" fmla="*/ 734215 w 1261113"/>
                <a:gd name="connsiteY201" fmla="*/ 101517 h 112300"/>
                <a:gd name="connsiteX202" fmla="*/ 734215 w 1261113"/>
                <a:gd name="connsiteY202" fmla="*/ 79134 h 112300"/>
                <a:gd name="connsiteX203" fmla="*/ 749460 w 1261113"/>
                <a:gd name="connsiteY203" fmla="*/ 87896 h 112300"/>
                <a:gd name="connsiteX204" fmla="*/ 778984 w 1261113"/>
                <a:gd name="connsiteY204" fmla="*/ 59226 h 112300"/>
                <a:gd name="connsiteX205" fmla="*/ 767552 w 1261113"/>
                <a:gd name="connsiteY205" fmla="*/ 59226 h 112300"/>
                <a:gd name="connsiteX206" fmla="*/ 749460 w 1261113"/>
                <a:gd name="connsiteY206" fmla="*/ 85230 h 112300"/>
                <a:gd name="connsiteX207" fmla="*/ 736122 w 1261113"/>
                <a:gd name="connsiteY207" fmla="*/ 77514 h 112300"/>
                <a:gd name="connsiteX208" fmla="*/ 734215 w 1261113"/>
                <a:gd name="connsiteY208" fmla="*/ 72179 h 112300"/>
                <a:gd name="connsiteX209" fmla="*/ 734215 w 1261113"/>
                <a:gd name="connsiteY209" fmla="*/ 44081 h 112300"/>
                <a:gd name="connsiteX210" fmla="*/ 750409 w 1261113"/>
                <a:gd name="connsiteY210" fmla="*/ 33890 h 112300"/>
                <a:gd name="connsiteX211" fmla="*/ 767552 w 1261113"/>
                <a:gd name="connsiteY211" fmla="*/ 59226 h 112300"/>
                <a:gd name="connsiteX212" fmla="*/ 852328 w 1261113"/>
                <a:gd name="connsiteY212" fmla="*/ 86562 h 112300"/>
                <a:gd name="connsiteX213" fmla="*/ 852328 w 1261113"/>
                <a:gd name="connsiteY213" fmla="*/ 82753 h 112300"/>
                <a:gd name="connsiteX214" fmla="*/ 841855 w 1261113"/>
                <a:gd name="connsiteY214" fmla="*/ 78848 h 112300"/>
                <a:gd name="connsiteX215" fmla="*/ 841855 w 1261113"/>
                <a:gd name="connsiteY215" fmla="*/ 54749 h 112300"/>
                <a:gd name="connsiteX216" fmla="*/ 838041 w 1261113"/>
                <a:gd name="connsiteY216" fmla="*/ 35413 h 112300"/>
                <a:gd name="connsiteX217" fmla="*/ 824702 w 1261113"/>
                <a:gd name="connsiteY217" fmla="*/ 30651 h 112300"/>
                <a:gd name="connsiteX218" fmla="*/ 805652 w 1261113"/>
                <a:gd name="connsiteY218" fmla="*/ 42843 h 112300"/>
                <a:gd name="connsiteX219" fmla="*/ 805652 w 1261113"/>
                <a:gd name="connsiteY219" fmla="*/ -1163 h 112300"/>
                <a:gd name="connsiteX220" fmla="*/ 787560 w 1261113"/>
                <a:gd name="connsiteY220" fmla="*/ 171 h 112300"/>
                <a:gd name="connsiteX221" fmla="*/ 787560 w 1261113"/>
                <a:gd name="connsiteY221" fmla="*/ 4172 h 112300"/>
                <a:gd name="connsiteX222" fmla="*/ 797085 w 1261113"/>
                <a:gd name="connsiteY222" fmla="*/ 11125 h 112300"/>
                <a:gd name="connsiteX223" fmla="*/ 797085 w 1261113"/>
                <a:gd name="connsiteY223" fmla="*/ 76942 h 112300"/>
                <a:gd name="connsiteX224" fmla="*/ 787560 w 1261113"/>
                <a:gd name="connsiteY224" fmla="*/ 82753 h 112300"/>
                <a:gd name="connsiteX225" fmla="*/ 787560 w 1261113"/>
                <a:gd name="connsiteY225" fmla="*/ 86562 h 112300"/>
                <a:gd name="connsiteX226" fmla="*/ 801848 w 1261113"/>
                <a:gd name="connsiteY226" fmla="*/ 86182 h 112300"/>
                <a:gd name="connsiteX227" fmla="*/ 816135 w 1261113"/>
                <a:gd name="connsiteY227" fmla="*/ 86562 h 112300"/>
                <a:gd name="connsiteX228" fmla="*/ 816135 w 1261113"/>
                <a:gd name="connsiteY228" fmla="*/ 82753 h 112300"/>
                <a:gd name="connsiteX229" fmla="*/ 805652 w 1261113"/>
                <a:gd name="connsiteY229" fmla="*/ 76942 h 112300"/>
                <a:gd name="connsiteX230" fmla="*/ 805652 w 1261113"/>
                <a:gd name="connsiteY230" fmla="*/ 53701 h 112300"/>
                <a:gd name="connsiteX231" fmla="*/ 823753 w 1261113"/>
                <a:gd name="connsiteY231" fmla="*/ 33508 h 112300"/>
                <a:gd name="connsiteX232" fmla="*/ 833278 w 1261113"/>
                <a:gd name="connsiteY232" fmla="*/ 47415 h 112300"/>
                <a:gd name="connsiteX233" fmla="*/ 833278 w 1261113"/>
                <a:gd name="connsiteY233" fmla="*/ 76942 h 112300"/>
                <a:gd name="connsiteX234" fmla="*/ 822805 w 1261113"/>
                <a:gd name="connsiteY234" fmla="*/ 82753 h 112300"/>
                <a:gd name="connsiteX235" fmla="*/ 822805 w 1261113"/>
                <a:gd name="connsiteY235" fmla="*/ 86562 h 112300"/>
                <a:gd name="connsiteX236" fmla="*/ 838041 w 1261113"/>
                <a:gd name="connsiteY236" fmla="*/ 86182 h 112300"/>
                <a:gd name="connsiteX237" fmla="*/ 908530 w 1261113"/>
                <a:gd name="connsiteY237" fmla="*/ 71608 h 112300"/>
                <a:gd name="connsiteX238" fmla="*/ 906623 w 1261113"/>
                <a:gd name="connsiteY238" fmla="*/ 70084 h 112300"/>
                <a:gd name="connsiteX239" fmla="*/ 904716 w 1261113"/>
                <a:gd name="connsiteY239" fmla="*/ 71895 h 112300"/>
                <a:gd name="connsiteX240" fmla="*/ 887573 w 1261113"/>
                <a:gd name="connsiteY240" fmla="*/ 84848 h 112300"/>
                <a:gd name="connsiteX241" fmla="*/ 872327 w 1261113"/>
                <a:gd name="connsiteY241" fmla="*/ 76371 h 112300"/>
                <a:gd name="connsiteX242" fmla="*/ 868523 w 1261113"/>
                <a:gd name="connsiteY242" fmla="*/ 57416 h 112300"/>
                <a:gd name="connsiteX243" fmla="*/ 904716 w 1261113"/>
                <a:gd name="connsiteY243" fmla="*/ 57416 h 112300"/>
                <a:gd name="connsiteX244" fmla="*/ 908530 w 1261113"/>
                <a:gd name="connsiteY244" fmla="*/ 54749 h 112300"/>
                <a:gd name="connsiteX245" fmla="*/ 884717 w 1261113"/>
                <a:gd name="connsiteY245" fmla="*/ 29889 h 112300"/>
                <a:gd name="connsiteX246" fmla="*/ 858040 w 1261113"/>
                <a:gd name="connsiteY246" fmla="*/ 58750 h 112300"/>
                <a:gd name="connsiteX247" fmla="*/ 886615 w 1261113"/>
                <a:gd name="connsiteY247" fmla="*/ 87896 h 112300"/>
                <a:gd name="connsiteX248" fmla="*/ 908530 w 1261113"/>
                <a:gd name="connsiteY248" fmla="*/ 71608 h 112300"/>
                <a:gd name="connsiteX249" fmla="*/ 899953 w 1261113"/>
                <a:gd name="connsiteY249" fmla="*/ 54749 h 112300"/>
                <a:gd name="connsiteX250" fmla="*/ 869472 w 1261113"/>
                <a:gd name="connsiteY250" fmla="*/ 54749 h 112300"/>
                <a:gd name="connsiteX251" fmla="*/ 884717 w 1261113"/>
                <a:gd name="connsiteY251" fmla="*/ 32747 h 112300"/>
                <a:gd name="connsiteX252" fmla="*/ 899953 w 1261113"/>
                <a:gd name="connsiteY252" fmla="*/ 54749 h 112300"/>
                <a:gd name="connsiteX253" fmla="*/ 959010 w 1261113"/>
                <a:gd name="connsiteY253" fmla="*/ 38366 h 112300"/>
                <a:gd name="connsiteX254" fmla="*/ 949485 w 1261113"/>
                <a:gd name="connsiteY254" fmla="*/ 30651 h 112300"/>
                <a:gd name="connsiteX255" fmla="*/ 933291 w 1261113"/>
                <a:gd name="connsiteY255" fmla="*/ 44653 h 112300"/>
                <a:gd name="connsiteX256" fmla="*/ 933291 w 1261113"/>
                <a:gd name="connsiteY256" fmla="*/ 30651 h 112300"/>
                <a:gd name="connsiteX257" fmla="*/ 915190 w 1261113"/>
                <a:gd name="connsiteY257" fmla="*/ 32175 h 112300"/>
                <a:gd name="connsiteX258" fmla="*/ 915190 w 1261113"/>
                <a:gd name="connsiteY258" fmla="*/ 35985 h 112300"/>
                <a:gd name="connsiteX259" fmla="*/ 925673 w 1261113"/>
                <a:gd name="connsiteY259" fmla="*/ 43129 h 112300"/>
                <a:gd name="connsiteX260" fmla="*/ 925673 w 1261113"/>
                <a:gd name="connsiteY260" fmla="*/ 76942 h 112300"/>
                <a:gd name="connsiteX261" fmla="*/ 915190 w 1261113"/>
                <a:gd name="connsiteY261" fmla="*/ 82753 h 112300"/>
                <a:gd name="connsiteX262" fmla="*/ 915190 w 1261113"/>
                <a:gd name="connsiteY262" fmla="*/ 86562 h 112300"/>
                <a:gd name="connsiteX263" fmla="*/ 930435 w 1261113"/>
                <a:gd name="connsiteY263" fmla="*/ 86182 h 112300"/>
                <a:gd name="connsiteX264" fmla="*/ 946630 w 1261113"/>
                <a:gd name="connsiteY264" fmla="*/ 86562 h 112300"/>
                <a:gd name="connsiteX265" fmla="*/ 946630 w 1261113"/>
                <a:gd name="connsiteY265" fmla="*/ 82753 h 112300"/>
                <a:gd name="connsiteX266" fmla="*/ 943765 w 1261113"/>
                <a:gd name="connsiteY266" fmla="*/ 82753 h 112300"/>
                <a:gd name="connsiteX267" fmla="*/ 934240 w 1261113"/>
                <a:gd name="connsiteY267" fmla="*/ 76752 h 112300"/>
                <a:gd name="connsiteX268" fmla="*/ 934240 w 1261113"/>
                <a:gd name="connsiteY268" fmla="*/ 57321 h 112300"/>
                <a:gd name="connsiteX269" fmla="*/ 949485 w 1261113"/>
                <a:gd name="connsiteY269" fmla="*/ 33508 h 112300"/>
                <a:gd name="connsiteX270" fmla="*/ 950434 w 1261113"/>
                <a:gd name="connsiteY270" fmla="*/ 33604 h 112300"/>
                <a:gd name="connsiteX271" fmla="*/ 947578 w 1261113"/>
                <a:gd name="connsiteY271" fmla="*/ 38557 h 112300"/>
                <a:gd name="connsiteX272" fmla="*/ 953290 w 1261113"/>
                <a:gd name="connsiteY272" fmla="*/ 44081 h 112300"/>
                <a:gd name="connsiteX273" fmla="*/ 959010 w 1261113"/>
                <a:gd name="connsiteY273" fmla="*/ 38366 h 112300"/>
                <a:gd name="connsiteX274" fmla="*/ 988534 w 1261113"/>
                <a:gd name="connsiteY274" fmla="*/ 86467 h 112300"/>
                <a:gd name="connsiteX275" fmla="*/ 980916 w 1261113"/>
                <a:gd name="connsiteY275" fmla="*/ 73228 h 112300"/>
                <a:gd name="connsiteX276" fmla="*/ 973298 w 1261113"/>
                <a:gd name="connsiteY276" fmla="*/ 79895 h 112300"/>
                <a:gd name="connsiteX277" fmla="*/ 980916 w 1261113"/>
                <a:gd name="connsiteY277" fmla="*/ 86562 h 112300"/>
                <a:gd name="connsiteX278" fmla="*/ 985678 w 1261113"/>
                <a:gd name="connsiteY278" fmla="*/ 84562 h 112300"/>
                <a:gd name="connsiteX279" fmla="*/ 976153 w 1261113"/>
                <a:gd name="connsiteY279" fmla="*/ 108184 h 112300"/>
                <a:gd name="connsiteX280" fmla="*/ 975205 w 1261113"/>
                <a:gd name="connsiteY280" fmla="*/ 109708 h 112300"/>
                <a:gd name="connsiteX281" fmla="*/ 977102 w 1261113"/>
                <a:gd name="connsiteY281" fmla="*/ 111042 h 112300"/>
                <a:gd name="connsiteX282" fmla="*/ 988534 w 1261113"/>
                <a:gd name="connsiteY282" fmla="*/ 86467 h 112300"/>
                <a:gd name="connsiteX283" fmla="*/ 1107597 w 1261113"/>
                <a:gd name="connsiteY283" fmla="*/ 75323 h 112300"/>
                <a:gd name="connsiteX284" fmla="*/ 1107597 w 1261113"/>
                <a:gd name="connsiteY284" fmla="*/ 68275 h 112300"/>
                <a:gd name="connsiteX285" fmla="*/ 1104741 w 1261113"/>
                <a:gd name="connsiteY285" fmla="*/ 68275 h 112300"/>
                <a:gd name="connsiteX286" fmla="*/ 1104741 w 1261113"/>
                <a:gd name="connsiteY286" fmla="*/ 75323 h 112300"/>
                <a:gd name="connsiteX287" fmla="*/ 1099978 w 1261113"/>
                <a:gd name="connsiteY287" fmla="*/ 83515 h 112300"/>
                <a:gd name="connsiteX288" fmla="*/ 1095216 w 1261113"/>
                <a:gd name="connsiteY288" fmla="*/ 77037 h 112300"/>
                <a:gd name="connsiteX289" fmla="*/ 1095216 w 1261113"/>
                <a:gd name="connsiteY289" fmla="*/ 51797 h 112300"/>
                <a:gd name="connsiteX290" fmla="*/ 1090453 w 1261113"/>
                <a:gd name="connsiteY290" fmla="*/ 36937 h 112300"/>
                <a:gd name="connsiteX291" fmla="*/ 1073310 w 1261113"/>
                <a:gd name="connsiteY291" fmla="*/ 29889 h 112300"/>
                <a:gd name="connsiteX292" fmla="*/ 1053302 w 1261113"/>
                <a:gd name="connsiteY292" fmla="*/ 44176 h 112300"/>
                <a:gd name="connsiteX293" fmla="*/ 1059023 w 1261113"/>
                <a:gd name="connsiteY293" fmla="*/ 50177 h 112300"/>
                <a:gd name="connsiteX294" fmla="*/ 1065692 w 1261113"/>
                <a:gd name="connsiteY294" fmla="*/ 44367 h 112300"/>
                <a:gd name="connsiteX295" fmla="*/ 1059023 w 1261113"/>
                <a:gd name="connsiteY295" fmla="*/ 38557 h 112300"/>
                <a:gd name="connsiteX296" fmla="*/ 1072352 w 1261113"/>
                <a:gd name="connsiteY296" fmla="*/ 32747 h 112300"/>
                <a:gd name="connsiteX297" fmla="*/ 1086640 w 1261113"/>
                <a:gd name="connsiteY297" fmla="*/ 48939 h 112300"/>
                <a:gd name="connsiteX298" fmla="*/ 1086640 w 1261113"/>
                <a:gd name="connsiteY298" fmla="*/ 53606 h 112300"/>
                <a:gd name="connsiteX299" fmla="*/ 1062827 w 1261113"/>
                <a:gd name="connsiteY299" fmla="*/ 58178 h 112300"/>
                <a:gd name="connsiteX300" fmla="*/ 1049498 w 1261113"/>
                <a:gd name="connsiteY300" fmla="*/ 74561 h 112300"/>
                <a:gd name="connsiteX301" fmla="*/ 1070455 w 1261113"/>
                <a:gd name="connsiteY301" fmla="*/ 87896 h 112300"/>
                <a:gd name="connsiteX302" fmla="*/ 1087598 w 1261113"/>
                <a:gd name="connsiteY302" fmla="*/ 76942 h 112300"/>
                <a:gd name="connsiteX303" fmla="*/ 1097123 w 1261113"/>
                <a:gd name="connsiteY303" fmla="*/ 87325 h 112300"/>
                <a:gd name="connsiteX304" fmla="*/ 1107597 w 1261113"/>
                <a:gd name="connsiteY304" fmla="*/ 75323 h 112300"/>
                <a:gd name="connsiteX305" fmla="*/ 1086640 w 1261113"/>
                <a:gd name="connsiteY305" fmla="*/ 68846 h 112300"/>
                <a:gd name="connsiteX306" fmla="*/ 1071403 w 1261113"/>
                <a:gd name="connsiteY306" fmla="*/ 85230 h 112300"/>
                <a:gd name="connsiteX307" fmla="*/ 1059972 w 1261113"/>
                <a:gd name="connsiteY307" fmla="*/ 74371 h 112300"/>
                <a:gd name="connsiteX308" fmla="*/ 1086640 w 1261113"/>
                <a:gd name="connsiteY308" fmla="*/ 56273 h 112300"/>
                <a:gd name="connsiteX309" fmla="*/ 1179034 w 1261113"/>
                <a:gd name="connsiteY309" fmla="*/ 86562 h 112300"/>
                <a:gd name="connsiteX310" fmla="*/ 1179034 w 1261113"/>
                <a:gd name="connsiteY310" fmla="*/ 82753 h 112300"/>
                <a:gd name="connsiteX311" fmla="*/ 1168560 w 1261113"/>
                <a:gd name="connsiteY311" fmla="*/ 78848 h 112300"/>
                <a:gd name="connsiteX312" fmla="*/ 1168560 w 1261113"/>
                <a:gd name="connsiteY312" fmla="*/ 54749 h 112300"/>
                <a:gd name="connsiteX313" fmla="*/ 1164747 w 1261113"/>
                <a:gd name="connsiteY313" fmla="*/ 35413 h 112300"/>
                <a:gd name="connsiteX314" fmla="*/ 1151417 w 1261113"/>
                <a:gd name="connsiteY314" fmla="*/ 30651 h 112300"/>
                <a:gd name="connsiteX315" fmla="*/ 1132367 w 1261113"/>
                <a:gd name="connsiteY315" fmla="*/ 44081 h 112300"/>
                <a:gd name="connsiteX316" fmla="*/ 1132367 w 1261113"/>
                <a:gd name="connsiteY316" fmla="*/ 30651 h 112300"/>
                <a:gd name="connsiteX317" fmla="*/ 1114266 w 1261113"/>
                <a:gd name="connsiteY317" fmla="*/ 32175 h 112300"/>
                <a:gd name="connsiteX318" fmla="*/ 1114266 w 1261113"/>
                <a:gd name="connsiteY318" fmla="*/ 35985 h 112300"/>
                <a:gd name="connsiteX319" fmla="*/ 1123791 w 1261113"/>
                <a:gd name="connsiteY319" fmla="*/ 43129 h 112300"/>
                <a:gd name="connsiteX320" fmla="*/ 1123791 w 1261113"/>
                <a:gd name="connsiteY320" fmla="*/ 76942 h 112300"/>
                <a:gd name="connsiteX321" fmla="*/ 1114266 w 1261113"/>
                <a:gd name="connsiteY321" fmla="*/ 82753 h 112300"/>
                <a:gd name="connsiteX322" fmla="*/ 1114266 w 1261113"/>
                <a:gd name="connsiteY322" fmla="*/ 86562 h 112300"/>
                <a:gd name="connsiteX323" fmla="*/ 1128553 w 1261113"/>
                <a:gd name="connsiteY323" fmla="*/ 86182 h 112300"/>
                <a:gd name="connsiteX324" fmla="*/ 1142841 w 1261113"/>
                <a:gd name="connsiteY324" fmla="*/ 86562 h 112300"/>
                <a:gd name="connsiteX325" fmla="*/ 1142841 w 1261113"/>
                <a:gd name="connsiteY325" fmla="*/ 82753 h 112300"/>
                <a:gd name="connsiteX326" fmla="*/ 1133316 w 1261113"/>
                <a:gd name="connsiteY326" fmla="*/ 76942 h 112300"/>
                <a:gd name="connsiteX327" fmla="*/ 1133316 w 1261113"/>
                <a:gd name="connsiteY327" fmla="*/ 53701 h 112300"/>
                <a:gd name="connsiteX328" fmla="*/ 1150459 w 1261113"/>
                <a:gd name="connsiteY328" fmla="*/ 33508 h 112300"/>
                <a:gd name="connsiteX329" fmla="*/ 1159984 w 1261113"/>
                <a:gd name="connsiteY329" fmla="*/ 47415 h 112300"/>
                <a:gd name="connsiteX330" fmla="*/ 1159984 w 1261113"/>
                <a:gd name="connsiteY330" fmla="*/ 76942 h 112300"/>
                <a:gd name="connsiteX331" fmla="*/ 1150459 w 1261113"/>
                <a:gd name="connsiteY331" fmla="*/ 82753 h 112300"/>
                <a:gd name="connsiteX332" fmla="*/ 1150459 w 1261113"/>
                <a:gd name="connsiteY332" fmla="*/ 86562 h 112300"/>
                <a:gd name="connsiteX333" fmla="*/ 1164747 w 1261113"/>
                <a:gd name="connsiteY333" fmla="*/ 86182 h 112300"/>
                <a:gd name="connsiteX334" fmla="*/ 1249523 w 1261113"/>
                <a:gd name="connsiteY334" fmla="*/ 86562 h 112300"/>
                <a:gd name="connsiteX335" fmla="*/ 1249523 w 1261113"/>
                <a:gd name="connsiteY335" fmla="*/ 82753 h 112300"/>
                <a:gd name="connsiteX336" fmla="*/ 1239998 w 1261113"/>
                <a:gd name="connsiteY336" fmla="*/ 75609 h 112300"/>
                <a:gd name="connsiteX337" fmla="*/ 1239998 w 1261113"/>
                <a:gd name="connsiteY337" fmla="*/ -1163 h 112300"/>
                <a:gd name="connsiteX338" fmla="*/ 1220948 w 1261113"/>
                <a:gd name="connsiteY338" fmla="*/ 171 h 112300"/>
                <a:gd name="connsiteX339" fmla="*/ 1220948 w 1261113"/>
                <a:gd name="connsiteY339" fmla="*/ 4172 h 112300"/>
                <a:gd name="connsiteX340" fmla="*/ 1231422 w 1261113"/>
                <a:gd name="connsiteY340" fmla="*/ 11125 h 112300"/>
                <a:gd name="connsiteX341" fmla="*/ 1231422 w 1261113"/>
                <a:gd name="connsiteY341" fmla="*/ 38557 h 112300"/>
                <a:gd name="connsiteX342" fmla="*/ 1215227 w 1261113"/>
                <a:gd name="connsiteY342" fmla="*/ 30651 h 112300"/>
                <a:gd name="connsiteX343" fmla="*/ 1185703 w 1261113"/>
                <a:gd name="connsiteY343" fmla="*/ 59321 h 112300"/>
                <a:gd name="connsiteX344" fmla="*/ 1213330 w 1261113"/>
                <a:gd name="connsiteY344" fmla="*/ 87896 h 112300"/>
                <a:gd name="connsiteX345" fmla="*/ 1230473 w 1261113"/>
                <a:gd name="connsiteY345" fmla="*/ 79609 h 112300"/>
                <a:gd name="connsiteX346" fmla="*/ 1230473 w 1261113"/>
                <a:gd name="connsiteY346" fmla="*/ 87896 h 112300"/>
                <a:gd name="connsiteX347" fmla="*/ 1230473 w 1261113"/>
                <a:gd name="connsiteY347" fmla="*/ 71704 h 112300"/>
                <a:gd name="connsiteX348" fmla="*/ 1229515 w 1261113"/>
                <a:gd name="connsiteY348" fmla="*/ 76371 h 112300"/>
                <a:gd name="connsiteX349" fmla="*/ 1214278 w 1261113"/>
                <a:gd name="connsiteY349" fmla="*/ 85230 h 112300"/>
                <a:gd name="connsiteX350" fmla="*/ 1200940 w 1261113"/>
                <a:gd name="connsiteY350" fmla="*/ 77037 h 112300"/>
                <a:gd name="connsiteX351" fmla="*/ 1197135 w 1261113"/>
                <a:gd name="connsiteY351" fmla="*/ 59512 h 112300"/>
                <a:gd name="connsiteX352" fmla="*/ 1200940 w 1261113"/>
                <a:gd name="connsiteY352" fmla="*/ 41509 h 112300"/>
                <a:gd name="connsiteX353" fmla="*/ 1215227 w 1261113"/>
                <a:gd name="connsiteY353" fmla="*/ 33508 h 112300"/>
                <a:gd name="connsiteX354" fmla="*/ 1229515 w 1261113"/>
                <a:gd name="connsiteY354" fmla="*/ 41034 h 112300"/>
                <a:gd name="connsiteX355" fmla="*/ 1230473 w 1261113"/>
                <a:gd name="connsiteY355" fmla="*/ 45701 h 11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1261113" h="112300">
                  <a:moveTo>
                    <a:pt x="52228" y="59226"/>
                  </a:moveTo>
                  <a:cubicBezTo>
                    <a:pt x="52228" y="43129"/>
                    <a:pt x="39848" y="30651"/>
                    <a:pt x="24602" y="30651"/>
                  </a:cubicBezTo>
                  <a:cubicBezTo>
                    <a:pt x="14128" y="30651"/>
                    <a:pt x="9366" y="36556"/>
                    <a:pt x="6510" y="38937"/>
                  </a:cubicBezTo>
                  <a:lnTo>
                    <a:pt x="6510" y="-1163"/>
                  </a:lnTo>
                  <a:lnTo>
                    <a:pt x="-11591" y="171"/>
                  </a:lnTo>
                  <a:lnTo>
                    <a:pt x="-11591" y="4172"/>
                  </a:lnTo>
                  <a:cubicBezTo>
                    <a:pt x="-3015" y="4172"/>
                    <a:pt x="-1108" y="5029"/>
                    <a:pt x="-1108" y="11125"/>
                  </a:cubicBezTo>
                  <a:lnTo>
                    <a:pt x="-1108" y="86562"/>
                  </a:lnTo>
                  <a:lnTo>
                    <a:pt x="1748" y="86562"/>
                  </a:lnTo>
                  <a:lnTo>
                    <a:pt x="6510" y="78752"/>
                  </a:lnTo>
                  <a:cubicBezTo>
                    <a:pt x="8417" y="81704"/>
                    <a:pt x="14128" y="87896"/>
                    <a:pt x="23653" y="87896"/>
                  </a:cubicBezTo>
                  <a:cubicBezTo>
                    <a:pt x="38890" y="87896"/>
                    <a:pt x="52228" y="75609"/>
                    <a:pt x="52228" y="59226"/>
                  </a:cubicBezTo>
                  <a:close/>
                  <a:moveTo>
                    <a:pt x="41755" y="59226"/>
                  </a:moveTo>
                  <a:cubicBezTo>
                    <a:pt x="41755" y="63799"/>
                    <a:pt x="40797" y="71418"/>
                    <a:pt x="36992" y="77037"/>
                  </a:cubicBezTo>
                  <a:cubicBezTo>
                    <a:pt x="35085" y="81133"/>
                    <a:pt x="29365" y="85230"/>
                    <a:pt x="22705" y="85230"/>
                  </a:cubicBezTo>
                  <a:cubicBezTo>
                    <a:pt x="16984" y="85230"/>
                    <a:pt x="12222" y="82181"/>
                    <a:pt x="9366" y="77514"/>
                  </a:cubicBezTo>
                  <a:cubicBezTo>
                    <a:pt x="7459" y="74847"/>
                    <a:pt x="7459" y="74371"/>
                    <a:pt x="7459" y="72179"/>
                  </a:cubicBezTo>
                  <a:lnTo>
                    <a:pt x="7459" y="46081"/>
                  </a:lnTo>
                  <a:cubicBezTo>
                    <a:pt x="7459" y="43700"/>
                    <a:pt x="7459" y="43604"/>
                    <a:pt x="8417" y="41509"/>
                  </a:cubicBezTo>
                  <a:cubicBezTo>
                    <a:pt x="14128" y="34556"/>
                    <a:pt x="20798" y="33508"/>
                    <a:pt x="23653" y="33508"/>
                  </a:cubicBezTo>
                  <a:cubicBezTo>
                    <a:pt x="30323" y="33508"/>
                    <a:pt x="34127" y="36747"/>
                    <a:pt x="37941" y="41509"/>
                  </a:cubicBezTo>
                  <a:cubicBezTo>
                    <a:pt x="40797" y="46748"/>
                    <a:pt x="41755" y="53987"/>
                    <a:pt x="41755" y="59226"/>
                  </a:cubicBezTo>
                  <a:close/>
                  <a:moveTo>
                    <a:pt x="113192" y="71608"/>
                  </a:moveTo>
                  <a:cubicBezTo>
                    <a:pt x="113192" y="70275"/>
                    <a:pt x="112234" y="70084"/>
                    <a:pt x="112234" y="70084"/>
                  </a:cubicBezTo>
                  <a:cubicBezTo>
                    <a:pt x="110327" y="70084"/>
                    <a:pt x="110327" y="70847"/>
                    <a:pt x="110327" y="71895"/>
                  </a:cubicBezTo>
                  <a:cubicBezTo>
                    <a:pt x="105565" y="84848"/>
                    <a:pt x="94142" y="84848"/>
                    <a:pt x="93184" y="84848"/>
                  </a:cubicBezTo>
                  <a:cubicBezTo>
                    <a:pt x="86515" y="84848"/>
                    <a:pt x="80803" y="81133"/>
                    <a:pt x="77948" y="76371"/>
                  </a:cubicBezTo>
                  <a:cubicBezTo>
                    <a:pt x="74134" y="70275"/>
                    <a:pt x="74134" y="61893"/>
                    <a:pt x="74134" y="57416"/>
                  </a:cubicBezTo>
                  <a:lnTo>
                    <a:pt x="110327" y="57416"/>
                  </a:lnTo>
                  <a:cubicBezTo>
                    <a:pt x="113192" y="57416"/>
                    <a:pt x="113192" y="57416"/>
                    <a:pt x="113192" y="54749"/>
                  </a:cubicBezTo>
                  <a:cubicBezTo>
                    <a:pt x="113192" y="42272"/>
                    <a:pt x="106523" y="29889"/>
                    <a:pt x="90328" y="29889"/>
                  </a:cubicBezTo>
                  <a:cubicBezTo>
                    <a:pt x="75092" y="29889"/>
                    <a:pt x="63660" y="43033"/>
                    <a:pt x="63660" y="58750"/>
                  </a:cubicBezTo>
                  <a:cubicBezTo>
                    <a:pt x="63660" y="75705"/>
                    <a:pt x="76990" y="87896"/>
                    <a:pt x="92235" y="87896"/>
                  </a:cubicBezTo>
                  <a:cubicBezTo>
                    <a:pt x="107472" y="87896"/>
                    <a:pt x="113192" y="73990"/>
                    <a:pt x="113192" y="71608"/>
                  </a:cubicBezTo>
                  <a:close/>
                  <a:moveTo>
                    <a:pt x="104616" y="54749"/>
                  </a:moveTo>
                  <a:lnTo>
                    <a:pt x="74134" y="54749"/>
                  </a:lnTo>
                  <a:cubicBezTo>
                    <a:pt x="75092" y="35890"/>
                    <a:pt x="85566" y="32747"/>
                    <a:pt x="90328" y="32747"/>
                  </a:cubicBezTo>
                  <a:cubicBezTo>
                    <a:pt x="103667" y="32747"/>
                    <a:pt x="104616" y="49796"/>
                    <a:pt x="104616" y="54749"/>
                  </a:cubicBezTo>
                  <a:close/>
                  <a:moveTo>
                    <a:pt x="225585" y="75323"/>
                  </a:moveTo>
                  <a:lnTo>
                    <a:pt x="225585" y="68275"/>
                  </a:lnTo>
                  <a:lnTo>
                    <a:pt x="222730" y="68275"/>
                  </a:lnTo>
                  <a:lnTo>
                    <a:pt x="222730" y="75323"/>
                  </a:lnTo>
                  <a:cubicBezTo>
                    <a:pt x="222730" y="82753"/>
                    <a:pt x="218916" y="83515"/>
                    <a:pt x="217967" y="83515"/>
                  </a:cubicBezTo>
                  <a:cubicBezTo>
                    <a:pt x="214153" y="83515"/>
                    <a:pt x="213205" y="77705"/>
                    <a:pt x="213205" y="77037"/>
                  </a:cubicBezTo>
                  <a:lnTo>
                    <a:pt x="213205" y="51797"/>
                  </a:lnTo>
                  <a:cubicBezTo>
                    <a:pt x="213205" y="46558"/>
                    <a:pt x="213205" y="41509"/>
                    <a:pt x="208442" y="36937"/>
                  </a:cubicBezTo>
                  <a:cubicBezTo>
                    <a:pt x="203680" y="31984"/>
                    <a:pt x="197010" y="29889"/>
                    <a:pt x="191290" y="29889"/>
                  </a:cubicBezTo>
                  <a:cubicBezTo>
                    <a:pt x="180816" y="29889"/>
                    <a:pt x="171291" y="35890"/>
                    <a:pt x="171291" y="44176"/>
                  </a:cubicBezTo>
                  <a:cubicBezTo>
                    <a:pt x="171291" y="48082"/>
                    <a:pt x="174147" y="50177"/>
                    <a:pt x="177002" y="50177"/>
                  </a:cubicBezTo>
                  <a:cubicBezTo>
                    <a:pt x="180816" y="50177"/>
                    <a:pt x="183672" y="47605"/>
                    <a:pt x="183672" y="44367"/>
                  </a:cubicBezTo>
                  <a:cubicBezTo>
                    <a:pt x="183672" y="42843"/>
                    <a:pt x="182723" y="38652"/>
                    <a:pt x="177002" y="38557"/>
                  </a:cubicBezTo>
                  <a:cubicBezTo>
                    <a:pt x="179867" y="34079"/>
                    <a:pt x="186527" y="32747"/>
                    <a:pt x="190341" y="32747"/>
                  </a:cubicBezTo>
                  <a:cubicBezTo>
                    <a:pt x="197010" y="32747"/>
                    <a:pt x="204628" y="37605"/>
                    <a:pt x="204628" y="48939"/>
                  </a:cubicBezTo>
                  <a:lnTo>
                    <a:pt x="204628" y="53606"/>
                  </a:lnTo>
                  <a:cubicBezTo>
                    <a:pt x="197959" y="53987"/>
                    <a:pt x="188434" y="54274"/>
                    <a:pt x="180816" y="58178"/>
                  </a:cubicBezTo>
                  <a:cubicBezTo>
                    <a:pt x="171291" y="62465"/>
                    <a:pt x="167477" y="69037"/>
                    <a:pt x="167477" y="74561"/>
                  </a:cubicBezTo>
                  <a:cubicBezTo>
                    <a:pt x="167477" y="84848"/>
                    <a:pt x="179867" y="87896"/>
                    <a:pt x="188434" y="87896"/>
                  </a:cubicBezTo>
                  <a:cubicBezTo>
                    <a:pt x="197010" y="87896"/>
                    <a:pt x="202722" y="82849"/>
                    <a:pt x="205577" y="76942"/>
                  </a:cubicBezTo>
                  <a:cubicBezTo>
                    <a:pt x="205577" y="81990"/>
                    <a:pt x="209391" y="87325"/>
                    <a:pt x="215102" y="87325"/>
                  </a:cubicBezTo>
                  <a:cubicBezTo>
                    <a:pt x="217967" y="87325"/>
                    <a:pt x="225585" y="85515"/>
                    <a:pt x="225585" y="75323"/>
                  </a:cubicBezTo>
                  <a:close/>
                  <a:moveTo>
                    <a:pt x="204628" y="68846"/>
                  </a:moveTo>
                  <a:cubicBezTo>
                    <a:pt x="204628" y="80943"/>
                    <a:pt x="195103" y="85230"/>
                    <a:pt x="189392" y="85230"/>
                  </a:cubicBezTo>
                  <a:cubicBezTo>
                    <a:pt x="182723" y="85230"/>
                    <a:pt x="177960" y="80752"/>
                    <a:pt x="177960" y="74371"/>
                  </a:cubicBezTo>
                  <a:cubicBezTo>
                    <a:pt x="177960" y="67512"/>
                    <a:pt x="182723" y="56940"/>
                    <a:pt x="204628" y="56273"/>
                  </a:cubicBezTo>
                  <a:close/>
                  <a:moveTo>
                    <a:pt x="341792" y="59226"/>
                  </a:moveTo>
                  <a:cubicBezTo>
                    <a:pt x="341792" y="43129"/>
                    <a:pt x="328453" y="30651"/>
                    <a:pt x="314166" y="30651"/>
                  </a:cubicBezTo>
                  <a:cubicBezTo>
                    <a:pt x="303692" y="30651"/>
                    <a:pt x="298930" y="36556"/>
                    <a:pt x="296065" y="38937"/>
                  </a:cubicBezTo>
                  <a:lnTo>
                    <a:pt x="296065" y="-1163"/>
                  </a:lnTo>
                  <a:lnTo>
                    <a:pt x="277973" y="171"/>
                  </a:lnTo>
                  <a:lnTo>
                    <a:pt x="277973" y="4172"/>
                  </a:lnTo>
                  <a:cubicBezTo>
                    <a:pt x="286540" y="4172"/>
                    <a:pt x="287498" y="5029"/>
                    <a:pt x="287498" y="11125"/>
                  </a:cubicBezTo>
                  <a:lnTo>
                    <a:pt x="287498" y="86562"/>
                  </a:lnTo>
                  <a:lnTo>
                    <a:pt x="291302" y="86562"/>
                  </a:lnTo>
                  <a:lnTo>
                    <a:pt x="296065" y="78752"/>
                  </a:lnTo>
                  <a:cubicBezTo>
                    <a:pt x="297972" y="81704"/>
                    <a:pt x="302734" y="87896"/>
                    <a:pt x="312259" y="87896"/>
                  </a:cubicBezTo>
                  <a:cubicBezTo>
                    <a:pt x="328453" y="87896"/>
                    <a:pt x="341792" y="75609"/>
                    <a:pt x="341792" y="59226"/>
                  </a:cubicBezTo>
                  <a:close/>
                  <a:moveTo>
                    <a:pt x="330360" y="59226"/>
                  </a:moveTo>
                  <a:cubicBezTo>
                    <a:pt x="330360" y="63799"/>
                    <a:pt x="330360" y="71418"/>
                    <a:pt x="326547" y="77037"/>
                  </a:cubicBezTo>
                  <a:cubicBezTo>
                    <a:pt x="323691" y="81133"/>
                    <a:pt x="318928" y="85230"/>
                    <a:pt x="312259" y="85230"/>
                  </a:cubicBezTo>
                  <a:cubicBezTo>
                    <a:pt x="306548" y="85230"/>
                    <a:pt x="301785" y="82181"/>
                    <a:pt x="298930" y="77514"/>
                  </a:cubicBezTo>
                  <a:cubicBezTo>
                    <a:pt x="297023" y="74847"/>
                    <a:pt x="297023" y="74371"/>
                    <a:pt x="297023" y="72179"/>
                  </a:cubicBezTo>
                  <a:lnTo>
                    <a:pt x="297023" y="46081"/>
                  </a:lnTo>
                  <a:cubicBezTo>
                    <a:pt x="297023" y="43700"/>
                    <a:pt x="297023" y="43604"/>
                    <a:pt x="297972" y="41509"/>
                  </a:cubicBezTo>
                  <a:cubicBezTo>
                    <a:pt x="303692" y="34556"/>
                    <a:pt x="310352" y="33508"/>
                    <a:pt x="313217" y="33508"/>
                  </a:cubicBezTo>
                  <a:cubicBezTo>
                    <a:pt x="318928" y="33508"/>
                    <a:pt x="323691" y="36747"/>
                    <a:pt x="327505" y="41509"/>
                  </a:cubicBezTo>
                  <a:cubicBezTo>
                    <a:pt x="330360" y="46748"/>
                    <a:pt x="330360" y="53987"/>
                    <a:pt x="330360" y="59226"/>
                  </a:cubicBezTo>
                  <a:close/>
                  <a:moveTo>
                    <a:pt x="378934" y="86562"/>
                  </a:moveTo>
                  <a:lnTo>
                    <a:pt x="378934" y="82753"/>
                  </a:lnTo>
                  <a:cubicBezTo>
                    <a:pt x="370367" y="82753"/>
                    <a:pt x="368460" y="82753"/>
                    <a:pt x="368460" y="76942"/>
                  </a:cubicBezTo>
                  <a:lnTo>
                    <a:pt x="368460" y="-1163"/>
                  </a:lnTo>
                  <a:lnTo>
                    <a:pt x="350359" y="171"/>
                  </a:lnTo>
                  <a:lnTo>
                    <a:pt x="350359" y="4172"/>
                  </a:lnTo>
                  <a:cubicBezTo>
                    <a:pt x="358935" y="4172"/>
                    <a:pt x="359884" y="5029"/>
                    <a:pt x="359884" y="11125"/>
                  </a:cubicBezTo>
                  <a:lnTo>
                    <a:pt x="359884" y="76942"/>
                  </a:lnTo>
                  <a:cubicBezTo>
                    <a:pt x="359884" y="82753"/>
                    <a:pt x="358935" y="82753"/>
                    <a:pt x="350359" y="82753"/>
                  </a:cubicBezTo>
                  <a:lnTo>
                    <a:pt x="350359" y="86562"/>
                  </a:lnTo>
                  <a:lnTo>
                    <a:pt x="364647" y="86182"/>
                  </a:lnTo>
                  <a:close/>
                  <a:moveTo>
                    <a:pt x="442753" y="59512"/>
                  </a:moveTo>
                  <a:cubicBezTo>
                    <a:pt x="442753" y="43320"/>
                    <a:pt x="429415" y="29889"/>
                    <a:pt x="414178" y="29889"/>
                  </a:cubicBezTo>
                  <a:cubicBezTo>
                    <a:pt x="397984" y="29889"/>
                    <a:pt x="385603" y="43700"/>
                    <a:pt x="385603" y="59512"/>
                  </a:cubicBezTo>
                  <a:cubicBezTo>
                    <a:pt x="385603" y="75894"/>
                    <a:pt x="398942" y="87896"/>
                    <a:pt x="414178" y="87896"/>
                  </a:cubicBezTo>
                  <a:cubicBezTo>
                    <a:pt x="429415" y="87896"/>
                    <a:pt x="442753" y="75609"/>
                    <a:pt x="442753" y="59512"/>
                  </a:cubicBezTo>
                  <a:close/>
                  <a:moveTo>
                    <a:pt x="432280" y="58464"/>
                  </a:moveTo>
                  <a:cubicBezTo>
                    <a:pt x="432280" y="63131"/>
                    <a:pt x="432280" y="69893"/>
                    <a:pt x="429415" y="75419"/>
                  </a:cubicBezTo>
                  <a:cubicBezTo>
                    <a:pt x="426559" y="81133"/>
                    <a:pt x="420848" y="84848"/>
                    <a:pt x="414178" y="84848"/>
                  </a:cubicBezTo>
                  <a:cubicBezTo>
                    <a:pt x="408467" y="84848"/>
                    <a:pt x="402747" y="82181"/>
                    <a:pt x="398942" y="76371"/>
                  </a:cubicBezTo>
                  <a:cubicBezTo>
                    <a:pt x="396077" y="70847"/>
                    <a:pt x="396077" y="63131"/>
                    <a:pt x="396077" y="58464"/>
                  </a:cubicBezTo>
                  <a:cubicBezTo>
                    <a:pt x="396077" y="53606"/>
                    <a:pt x="396077" y="46748"/>
                    <a:pt x="398942" y="41223"/>
                  </a:cubicBezTo>
                  <a:cubicBezTo>
                    <a:pt x="402747" y="35413"/>
                    <a:pt x="408467" y="32747"/>
                    <a:pt x="414178" y="32747"/>
                  </a:cubicBezTo>
                  <a:cubicBezTo>
                    <a:pt x="419890" y="32747"/>
                    <a:pt x="424652" y="35508"/>
                    <a:pt x="428466" y="40938"/>
                  </a:cubicBezTo>
                  <a:cubicBezTo>
                    <a:pt x="432280" y="46462"/>
                    <a:pt x="432280" y="53701"/>
                    <a:pt x="432280" y="58464"/>
                  </a:cubicBezTo>
                  <a:close/>
                  <a:moveTo>
                    <a:pt x="503717" y="71608"/>
                  </a:moveTo>
                  <a:cubicBezTo>
                    <a:pt x="503717" y="70275"/>
                    <a:pt x="501810" y="70275"/>
                    <a:pt x="501810" y="70275"/>
                  </a:cubicBezTo>
                  <a:cubicBezTo>
                    <a:pt x="500852" y="70275"/>
                    <a:pt x="499903" y="70847"/>
                    <a:pt x="499903" y="71608"/>
                  </a:cubicBezTo>
                  <a:cubicBezTo>
                    <a:pt x="496090" y="83324"/>
                    <a:pt x="487523" y="84848"/>
                    <a:pt x="482760" y="84848"/>
                  </a:cubicBezTo>
                  <a:cubicBezTo>
                    <a:pt x="476091" y="84848"/>
                    <a:pt x="464659" y="79418"/>
                    <a:pt x="464659" y="59036"/>
                  </a:cubicBezTo>
                  <a:cubicBezTo>
                    <a:pt x="464659" y="38366"/>
                    <a:pt x="475142" y="33032"/>
                    <a:pt x="481802" y="33032"/>
                  </a:cubicBezTo>
                  <a:cubicBezTo>
                    <a:pt x="483709" y="33032"/>
                    <a:pt x="491327" y="33127"/>
                    <a:pt x="496090" y="37794"/>
                  </a:cubicBezTo>
                  <a:cubicBezTo>
                    <a:pt x="491327" y="38080"/>
                    <a:pt x="490378" y="41986"/>
                    <a:pt x="490378" y="43604"/>
                  </a:cubicBezTo>
                  <a:cubicBezTo>
                    <a:pt x="490378" y="46844"/>
                    <a:pt x="492285" y="49416"/>
                    <a:pt x="496090" y="49416"/>
                  </a:cubicBezTo>
                  <a:cubicBezTo>
                    <a:pt x="498955" y="49416"/>
                    <a:pt x="501810" y="47319"/>
                    <a:pt x="501810" y="43415"/>
                  </a:cubicBezTo>
                  <a:cubicBezTo>
                    <a:pt x="501810" y="34842"/>
                    <a:pt x="492285" y="29889"/>
                    <a:pt x="481802" y="29889"/>
                  </a:cubicBezTo>
                  <a:cubicBezTo>
                    <a:pt x="465617" y="29889"/>
                    <a:pt x="454185" y="43604"/>
                    <a:pt x="454185" y="59226"/>
                  </a:cubicBezTo>
                  <a:cubicBezTo>
                    <a:pt x="454185" y="75419"/>
                    <a:pt x="466566" y="87896"/>
                    <a:pt x="481802" y="87896"/>
                  </a:cubicBezTo>
                  <a:cubicBezTo>
                    <a:pt x="498955" y="87896"/>
                    <a:pt x="503717" y="72751"/>
                    <a:pt x="503717" y="71608"/>
                  </a:cubicBezTo>
                  <a:close/>
                  <a:moveTo>
                    <a:pt x="569434" y="86562"/>
                  </a:moveTo>
                  <a:lnTo>
                    <a:pt x="569434" y="82753"/>
                  </a:lnTo>
                  <a:cubicBezTo>
                    <a:pt x="564672" y="82753"/>
                    <a:pt x="561816" y="82753"/>
                    <a:pt x="557053" y="75990"/>
                  </a:cubicBezTo>
                  <a:lnTo>
                    <a:pt x="540859" y="53225"/>
                  </a:lnTo>
                  <a:cubicBezTo>
                    <a:pt x="540859" y="53129"/>
                    <a:pt x="539910" y="52368"/>
                    <a:pt x="539910" y="51892"/>
                  </a:cubicBezTo>
                  <a:cubicBezTo>
                    <a:pt x="539910" y="51511"/>
                    <a:pt x="549435" y="43890"/>
                    <a:pt x="550384" y="42843"/>
                  </a:cubicBezTo>
                  <a:cubicBezTo>
                    <a:pt x="558002" y="36461"/>
                    <a:pt x="563723" y="36176"/>
                    <a:pt x="566578" y="35985"/>
                  </a:cubicBezTo>
                  <a:lnTo>
                    <a:pt x="566578" y="32175"/>
                  </a:lnTo>
                  <a:cubicBezTo>
                    <a:pt x="562765" y="32461"/>
                    <a:pt x="560867" y="32461"/>
                    <a:pt x="558002" y="32461"/>
                  </a:cubicBezTo>
                  <a:cubicBezTo>
                    <a:pt x="553240" y="32461"/>
                    <a:pt x="544673" y="32175"/>
                    <a:pt x="542766" y="32175"/>
                  </a:cubicBezTo>
                  <a:lnTo>
                    <a:pt x="542766" y="35985"/>
                  </a:lnTo>
                  <a:cubicBezTo>
                    <a:pt x="545622" y="36176"/>
                    <a:pt x="546580" y="37509"/>
                    <a:pt x="546580" y="39128"/>
                  </a:cubicBezTo>
                  <a:cubicBezTo>
                    <a:pt x="546580" y="41700"/>
                    <a:pt x="544673" y="43129"/>
                    <a:pt x="543715" y="44081"/>
                  </a:cubicBezTo>
                  <a:lnTo>
                    <a:pt x="525623" y="59512"/>
                  </a:lnTo>
                  <a:lnTo>
                    <a:pt x="525623" y="-1163"/>
                  </a:lnTo>
                  <a:lnTo>
                    <a:pt x="507522" y="171"/>
                  </a:lnTo>
                  <a:lnTo>
                    <a:pt x="507522" y="4172"/>
                  </a:lnTo>
                  <a:cubicBezTo>
                    <a:pt x="516098" y="4172"/>
                    <a:pt x="517047" y="5029"/>
                    <a:pt x="517047" y="11125"/>
                  </a:cubicBezTo>
                  <a:lnTo>
                    <a:pt x="517047" y="76942"/>
                  </a:lnTo>
                  <a:cubicBezTo>
                    <a:pt x="517047" y="82753"/>
                    <a:pt x="516098" y="82753"/>
                    <a:pt x="507522" y="82753"/>
                  </a:cubicBezTo>
                  <a:lnTo>
                    <a:pt x="507522" y="86562"/>
                  </a:lnTo>
                  <a:lnTo>
                    <a:pt x="521809" y="86182"/>
                  </a:lnTo>
                  <a:lnTo>
                    <a:pt x="535148" y="86562"/>
                  </a:lnTo>
                  <a:lnTo>
                    <a:pt x="535148" y="82753"/>
                  </a:lnTo>
                  <a:cubicBezTo>
                    <a:pt x="526572" y="82753"/>
                    <a:pt x="525623" y="82753"/>
                    <a:pt x="525623" y="76942"/>
                  </a:cubicBezTo>
                  <a:lnTo>
                    <a:pt x="525623" y="63988"/>
                  </a:lnTo>
                  <a:lnTo>
                    <a:pt x="534190" y="56940"/>
                  </a:lnTo>
                  <a:cubicBezTo>
                    <a:pt x="543715" y="70370"/>
                    <a:pt x="549435" y="77514"/>
                    <a:pt x="549435" y="79800"/>
                  </a:cubicBezTo>
                  <a:cubicBezTo>
                    <a:pt x="549435" y="82181"/>
                    <a:pt x="546580" y="82753"/>
                    <a:pt x="544673" y="82753"/>
                  </a:cubicBezTo>
                  <a:lnTo>
                    <a:pt x="544673" y="86562"/>
                  </a:lnTo>
                  <a:lnTo>
                    <a:pt x="558002" y="86182"/>
                  </a:lnTo>
                  <a:cubicBezTo>
                    <a:pt x="561816" y="86182"/>
                    <a:pt x="565630" y="86277"/>
                    <a:pt x="569434" y="86562"/>
                  </a:cubicBezTo>
                  <a:close/>
                  <a:moveTo>
                    <a:pt x="671353" y="71608"/>
                  </a:moveTo>
                  <a:cubicBezTo>
                    <a:pt x="671353" y="70275"/>
                    <a:pt x="670405" y="70275"/>
                    <a:pt x="670405" y="70275"/>
                  </a:cubicBezTo>
                  <a:cubicBezTo>
                    <a:pt x="668498" y="70275"/>
                    <a:pt x="668498" y="70847"/>
                    <a:pt x="668498" y="71608"/>
                  </a:cubicBezTo>
                  <a:cubicBezTo>
                    <a:pt x="664684" y="83324"/>
                    <a:pt x="656117" y="84848"/>
                    <a:pt x="651355" y="84848"/>
                  </a:cubicBezTo>
                  <a:cubicBezTo>
                    <a:pt x="644685" y="84848"/>
                    <a:pt x="633253" y="79418"/>
                    <a:pt x="633253" y="59036"/>
                  </a:cubicBezTo>
                  <a:cubicBezTo>
                    <a:pt x="633253" y="38366"/>
                    <a:pt x="643727" y="33032"/>
                    <a:pt x="650397" y="33032"/>
                  </a:cubicBezTo>
                  <a:cubicBezTo>
                    <a:pt x="651355" y="33032"/>
                    <a:pt x="659922" y="33127"/>
                    <a:pt x="664684" y="37794"/>
                  </a:cubicBezTo>
                  <a:cubicBezTo>
                    <a:pt x="658973" y="38080"/>
                    <a:pt x="658015" y="41986"/>
                    <a:pt x="658015" y="43604"/>
                  </a:cubicBezTo>
                  <a:cubicBezTo>
                    <a:pt x="658015" y="46844"/>
                    <a:pt x="660880" y="49416"/>
                    <a:pt x="663735" y="49416"/>
                  </a:cubicBezTo>
                  <a:cubicBezTo>
                    <a:pt x="667540" y="49416"/>
                    <a:pt x="670405" y="47319"/>
                    <a:pt x="670405" y="43415"/>
                  </a:cubicBezTo>
                  <a:cubicBezTo>
                    <a:pt x="670405" y="34842"/>
                    <a:pt x="659922" y="29889"/>
                    <a:pt x="650397" y="29889"/>
                  </a:cubicBezTo>
                  <a:cubicBezTo>
                    <a:pt x="634202" y="29889"/>
                    <a:pt x="622780" y="43604"/>
                    <a:pt x="622780" y="59226"/>
                  </a:cubicBezTo>
                  <a:cubicBezTo>
                    <a:pt x="622780" y="75419"/>
                    <a:pt x="635160" y="87896"/>
                    <a:pt x="650397" y="87896"/>
                  </a:cubicBezTo>
                  <a:cubicBezTo>
                    <a:pt x="667540" y="87896"/>
                    <a:pt x="671353" y="72751"/>
                    <a:pt x="671353" y="71608"/>
                  </a:cubicBezTo>
                  <a:close/>
                  <a:moveTo>
                    <a:pt x="707547" y="86562"/>
                  </a:moveTo>
                  <a:lnTo>
                    <a:pt x="707547" y="82753"/>
                  </a:lnTo>
                  <a:cubicBezTo>
                    <a:pt x="698980" y="82753"/>
                    <a:pt x="698022" y="81990"/>
                    <a:pt x="698022" y="77037"/>
                  </a:cubicBezTo>
                  <a:lnTo>
                    <a:pt x="698022" y="30651"/>
                  </a:lnTo>
                  <a:lnTo>
                    <a:pt x="679930" y="32175"/>
                  </a:lnTo>
                  <a:lnTo>
                    <a:pt x="679930" y="35985"/>
                  </a:lnTo>
                  <a:cubicBezTo>
                    <a:pt x="688497" y="35985"/>
                    <a:pt x="689455" y="36747"/>
                    <a:pt x="689455" y="43033"/>
                  </a:cubicBezTo>
                  <a:lnTo>
                    <a:pt x="689455" y="76942"/>
                  </a:lnTo>
                  <a:cubicBezTo>
                    <a:pt x="689455" y="82753"/>
                    <a:pt x="688497" y="82753"/>
                    <a:pt x="679930" y="82753"/>
                  </a:cubicBezTo>
                  <a:lnTo>
                    <a:pt x="679930" y="86562"/>
                  </a:lnTo>
                  <a:lnTo>
                    <a:pt x="694217" y="86182"/>
                  </a:lnTo>
                  <a:cubicBezTo>
                    <a:pt x="698022" y="86182"/>
                    <a:pt x="702784" y="86467"/>
                    <a:pt x="707547" y="86562"/>
                  </a:cubicBezTo>
                  <a:close/>
                  <a:moveTo>
                    <a:pt x="699928" y="10267"/>
                  </a:moveTo>
                  <a:cubicBezTo>
                    <a:pt x="699928" y="6838"/>
                    <a:pt x="697073" y="3600"/>
                    <a:pt x="693259" y="3600"/>
                  </a:cubicBezTo>
                  <a:cubicBezTo>
                    <a:pt x="688497" y="3600"/>
                    <a:pt x="686590" y="6933"/>
                    <a:pt x="686590" y="10267"/>
                  </a:cubicBezTo>
                  <a:cubicBezTo>
                    <a:pt x="686590" y="13697"/>
                    <a:pt x="689455" y="16935"/>
                    <a:pt x="693259" y="16935"/>
                  </a:cubicBezTo>
                  <a:cubicBezTo>
                    <a:pt x="698022" y="16935"/>
                    <a:pt x="699928" y="13411"/>
                    <a:pt x="699928" y="10267"/>
                  </a:cubicBezTo>
                  <a:close/>
                  <a:moveTo>
                    <a:pt x="778984" y="59226"/>
                  </a:moveTo>
                  <a:cubicBezTo>
                    <a:pt x="778984" y="43129"/>
                    <a:pt x="765655" y="30651"/>
                    <a:pt x="751367" y="30651"/>
                  </a:cubicBezTo>
                  <a:cubicBezTo>
                    <a:pt x="741842" y="30651"/>
                    <a:pt x="736122" y="36271"/>
                    <a:pt x="733266" y="38937"/>
                  </a:cubicBezTo>
                  <a:lnTo>
                    <a:pt x="733266" y="30651"/>
                  </a:lnTo>
                  <a:lnTo>
                    <a:pt x="715165" y="32175"/>
                  </a:lnTo>
                  <a:lnTo>
                    <a:pt x="715165" y="35985"/>
                  </a:lnTo>
                  <a:cubicBezTo>
                    <a:pt x="723741" y="35985"/>
                    <a:pt x="724690" y="36747"/>
                    <a:pt x="724690" y="42272"/>
                  </a:cubicBezTo>
                  <a:lnTo>
                    <a:pt x="724690" y="101517"/>
                  </a:lnTo>
                  <a:cubicBezTo>
                    <a:pt x="724690" y="107327"/>
                    <a:pt x="723741" y="107327"/>
                    <a:pt x="715165" y="107327"/>
                  </a:cubicBezTo>
                  <a:lnTo>
                    <a:pt x="715165" y="111137"/>
                  </a:lnTo>
                  <a:lnTo>
                    <a:pt x="729452" y="110756"/>
                  </a:lnTo>
                  <a:lnTo>
                    <a:pt x="743740" y="111137"/>
                  </a:lnTo>
                  <a:lnTo>
                    <a:pt x="743740" y="107327"/>
                  </a:lnTo>
                  <a:cubicBezTo>
                    <a:pt x="735173" y="107327"/>
                    <a:pt x="734215" y="107327"/>
                    <a:pt x="734215" y="101517"/>
                  </a:cubicBezTo>
                  <a:lnTo>
                    <a:pt x="734215" y="79134"/>
                  </a:lnTo>
                  <a:cubicBezTo>
                    <a:pt x="734215" y="81133"/>
                    <a:pt x="739935" y="87896"/>
                    <a:pt x="749460" y="87896"/>
                  </a:cubicBezTo>
                  <a:cubicBezTo>
                    <a:pt x="764697" y="87896"/>
                    <a:pt x="778984" y="75609"/>
                    <a:pt x="778984" y="59226"/>
                  </a:cubicBezTo>
                  <a:close/>
                  <a:moveTo>
                    <a:pt x="767552" y="59226"/>
                  </a:moveTo>
                  <a:cubicBezTo>
                    <a:pt x="767552" y="74561"/>
                    <a:pt x="758985" y="85230"/>
                    <a:pt x="749460" y="85230"/>
                  </a:cubicBezTo>
                  <a:cubicBezTo>
                    <a:pt x="743740" y="85230"/>
                    <a:pt x="738977" y="82753"/>
                    <a:pt x="736122" y="77514"/>
                  </a:cubicBezTo>
                  <a:cubicBezTo>
                    <a:pt x="734215" y="74847"/>
                    <a:pt x="734215" y="74656"/>
                    <a:pt x="734215" y="72179"/>
                  </a:cubicBezTo>
                  <a:lnTo>
                    <a:pt x="734215" y="44081"/>
                  </a:lnTo>
                  <a:cubicBezTo>
                    <a:pt x="738028" y="37509"/>
                    <a:pt x="743740" y="33890"/>
                    <a:pt x="750409" y="33890"/>
                  </a:cubicBezTo>
                  <a:cubicBezTo>
                    <a:pt x="759934" y="33890"/>
                    <a:pt x="767552" y="44938"/>
                    <a:pt x="767552" y="59226"/>
                  </a:cubicBezTo>
                  <a:close/>
                  <a:moveTo>
                    <a:pt x="852328" y="86562"/>
                  </a:moveTo>
                  <a:lnTo>
                    <a:pt x="852328" y="82753"/>
                  </a:lnTo>
                  <a:cubicBezTo>
                    <a:pt x="845659" y="82753"/>
                    <a:pt x="841855" y="82753"/>
                    <a:pt x="841855" y="78848"/>
                  </a:cubicBezTo>
                  <a:lnTo>
                    <a:pt x="841855" y="54749"/>
                  </a:lnTo>
                  <a:cubicBezTo>
                    <a:pt x="841855" y="43890"/>
                    <a:pt x="841855" y="39891"/>
                    <a:pt x="838041" y="35413"/>
                  </a:cubicBezTo>
                  <a:cubicBezTo>
                    <a:pt x="836134" y="33127"/>
                    <a:pt x="832330" y="30651"/>
                    <a:pt x="824702" y="30651"/>
                  </a:cubicBezTo>
                  <a:cubicBezTo>
                    <a:pt x="813280" y="30651"/>
                    <a:pt x="807559" y="38271"/>
                    <a:pt x="805652" y="42843"/>
                  </a:cubicBezTo>
                  <a:lnTo>
                    <a:pt x="805652" y="-1163"/>
                  </a:lnTo>
                  <a:lnTo>
                    <a:pt x="787560" y="171"/>
                  </a:lnTo>
                  <a:lnTo>
                    <a:pt x="787560" y="4172"/>
                  </a:lnTo>
                  <a:cubicBezTo>
                    <a:pt x="796127" y="4172"/>
                    <a:pt x="797085" y="5029"/>
                    <a:pt x="797085" y="11125"/>
                  </a:cubicBezTo>
                  <a:lnTo>
                    <a:pt x="797085" y="76942"/>
                  </a:lnTo>
                  <a:cubicBezTo>
                    <a:pt x="797085" y="82753"/>
                    <a:pt x="796127" y="82753"/>
                    <a:pt x="787560" y="82753"/>
                  </a:cubicBezTo>
                  <a:lnTo>
                    <a:pt x="787560" y="86562"/>
                  </a:lnTo>
                  <a:lnTo>
                    <a:pt x="801848" y="86182"/>
                  </a:lnTo>
                  <a:lnTo>
                    <a:pt x="816135" y="86562"/>
                  </a:lnTo>
                  <a:lnTo>
                    <a:pt x="816135" y="82753"/>
                  </a:lnTo>
                  <a:cubicBezTo>
                    <a:pt x="807559" y="82753"/>
                    <a:pt x="805652" y="82753"/>
                    <a:pt x="805652" y="76942"/>
                  </a:cubicBezTo>
                  <a:lnTo>
                    <a:pt x="805652" y="53701"/>
                  </a:lnTo>
                  <a:cubicBezTo>
                    <a:pt x="805652" y="40652"/>
                    <a:pt x="815177" y="33508"/>
                    <a:pt x="823753" y="33508"/>
                  </a:cubicBezTo>
                  <a:cubicBezTo>
                    <a:pt x="831372" y="33508"/>
                    <a:pt x="833278" y="40271"/>
                    <a:pt x="833278" y="47415"/>
                  </a:cubicBezTo>
                  <a:lnTo>
                    <a:pt x="833278" y="76942"/>
                  </a:lnTo>
                  <a:cubicBezTo>
                    <a:pt x="833278" y="82753"/>
                    <a:pt x="831372" y="82753"/>
                    <a:pt x="822805" y="82753"/>
                  </a:cubicBezTo>
                  <a:lnTo>
                    <a:pt x="822805" y="86562"/>
                  </a:lnTo>
                  <a:lnTo>
                    <a:pt x="838041" y="86182"/>
                  </a:lnTo>
                  <a:close/>
                  <a:moveTo>
                    <a:pt x="908530" y="71608"/>
                  </a:moveTo>
                  <a:cubicBezTo>
                    <a:pt x="908530" y="70275"/>
                    <a:pt x="907572" y="70084"/>
                    <a:pt x="906623" y="70084"/>
                  </a:cubicBezTo>
                  <a:cubicBezTo>
                    <a:pt x="905665" y="70084"/>
                    <a:pt x="904716" y="70847"/>
                    <a:pt x="904716" y="71895"/>
                  </a:cubicBezTo>
                  <a:cubicBezTo>
                    <a:pt x="899953" y="84848"/>
                    <a:pt x="888522" y="84848"/>
                    <a:pt x="887573" y="84848"/>
                  </a:cubicBezTo>
                  <a:cubicBezTo>
                    <a:pt x="880903" y="84848"/>
                    <a:pt x="876141" y="81133"/>
                    <a:pt x="872327" y="76371"/>
                  </a:cubicBezTo>
                  <a:cubicBezTo>
                    <a:pt x="868523" y="70275"/>
                    <a:pt x="868523" y="61893"/>
                    <a:pt x="868523" y="57416"/>
                  </a:cubicBezTo>
                  <a:lnTo>
                    <a:pt x="904716" y="57416"/>
                  </a:lnTo>
                  <a:cubicBezTo>
                    <a:pt x="907572" y="57416"/>
                    <a:pt x="908530" y="57416"/>
                    <a:pt x="908530" y="54749"/>
                  </a:cubicBezTo>
                  <a:cubicBezTo>
                    <a:pt x="908530" y="42272"/>
                    <a:pt x="900902" y="29889"/>
                    <a:pt x="884717" y="29889"/>
                  </a:cubicBezTo>
                  <a:cubicBezTo>
                    <a:pt x="870430" y="29889"/>
                    <a:pt x="858040" y="43033"/>
                    <a:pt x="858040" y="58750"/>
                  </a:cubicBezTo>
                  <a:cubicBezTo>
                    <a:pt x="858040" y="75705"/>
                    <a:pt x="871378" y="87896"/>
                    <a:pt x="886615" y="87896"/>
                  </a:cubicBezTo>
                  <a:cubicBezTo>
                    <a:pt x="902809" y="87896"/>
                    <a:pt x="908530" y="73990"/>
                    <a:pt x="908530" y="71608"/>
                  </a:cubicBezTo>
                  <a:close/>
                  <a:moveTo>
                    <a:pt x="899953" y="54749"/>
                  </a:moveTo>
                  <a:lnTo>
                    <a:pt x="869472" y="54749"/>
                  </a:lnTo>
                  <a:cubicBezTo>
                    <a:pt x="869472" y="35890"/>
                    <a:pt x="880903" y="32747"/>
                    <a:pt x="884717" y="32747"/>
                  </a:cubicBezTo>
                  <a:cubicBezTo>
                    <a:pt x="898047" y="32747"/>
                    <a:pt x="899953" y="49796"/>
                    <a:pt x="899953" y="54749"/>
                  </a:cubicBezTo>
                  <a:close/>
                  <a:moveTo>
                    <a:pt x="959010" y="38366"/>
                  </a:moveTo>
                  <a:cubicBezTo>
                    <a:pt x="959010" y="34365"/>
                    <a:pt x="955197" y="30651"/>
                    <a:pt x="949485" y="30651"/>
                  </a:cubicBezTo>
                  <a:cubicBezTo>
                    <a:pt x="939960" y="30651"/>
                    <a:pt x="935198" y="39128"/>
                    <a:pt x="933291" y="44653"/>
                  </a:cubicBezTo>
                  <a:lnTo>
                    <a:pt x="933291" y="30651"/>
                  </a:lnTo>
                  <a:lnTo>
                    <a:pt x="915190" y="32175"/>
                  </a:lnTo>
                  <a:lnTo>
                    <a:pt x="915190" y="35985"/>
                  </a:lnTo>
                  <a:cubicBezTo>
                    <a:pt x="924715" y="35985"/>
                    <a:pt x="925673" y="36937"/>
                    <a:pt x="925673" y="43129"/>
                  </a:cubicBezTo>
                  <a:lnTo>
                    <a:pt x="925673" y="76942"/>
                  </a:lnTo>
                  <a:cubicBezTo>
                    <a:pt x="925673" y="82753"/>
                    <a:pt x="923766" y="82753"/>
                    <a:pt x="915190" y="82753"/>
                  </a:cubicBezTo>
                  <a:lnTo>
                    <a:pt x="915190" y="86562"/>
                  </a:lnTo>
                  <a:lnTo>
                    <a:pt x="930435" y="86182"/>
                  </a:lnTo>
                  <a:cubicBezTo>
                    <a:pt x="935198" y="86182"/>
                    <a:pt x="941867" y="86182"/>
                    <a:pt x="946630" y="86562"/>
                  </a:cubicBezTo>
                  <a:lnTo>
                    <a:pt x="946630" y="82753"/>
                  </a:lnTo>
                  <a:lnTo>
                    <a:pt x="943765" y="82753"/>
                  </a:lnTo>
                  <a:cubicBezTo>
                    <a:pt x="934240" y="82753"/>
                    <a:pt x="934240" y="81229"/>
                    <a:pt x="934240" y="76752"/>
                  </a:cubicBezTo>
                  <a:lnTo>
                    <a:pt x="934240" y="57321"/>
                  </a:lnTo>
                  <a:cubicBezTo>
                    <a:pt x="934240" y="44749"/>
                    <a:pt x="939960" y="33508"/>
                    <a:pt x="949485" y="33508"/>
                  </a:cubicBezTo>
                  <a:cubicBezTo>
                    <a:pt x="950434" y="33508"/>
                    <a:pt x="950434" y="33508"/>
                    <a:pt x="950434" y="33604"/>
                  </a:cubicBezTo>
                  <a:cubicBezTo>
                    <a:pt x="950434" y="33795"/>
                    <a:pt x="947578" y="35224"/>
                    <a:pt x="947578" y="38557"/>
                  </a:cubicBezTo>
                  <a:cubicBezTo>
                    <a:pt x="947578" y="42081"/>
                    <a:pt x="950434" y="44081"/>
                    <a:pt x="953290" y="44081"/>
                  </a:cubicBezTo>
                  <a:cubicBezTo>
                    <a:pt x="956155" y="44081"/>
                    <a:pt x="959010" y="42367"/>
                    <a:pt x="959010" y="38366"/>
                  </a:cubicBezTo>
                  <a:close/>
                  <a:moveTo>
                    <a:pt x="988534" y="86467"/>
                  </a:moveTo>
                  <a:cubicBezTo>
                    <a:pt x="988534" y="78371"/>
                    <a:pt x="985678" y="73228"/>
                    <a:pt x="980916" y="73228"/>
                  </a:cubicBezTo>
                  <a:cubicBezTo>
                    <a:pt x="976153" y="73228"/>
                    <a:pt x="973298" y="76657"/>
                    <a:pt x="973298" y="79895"/>
                  </a:cubicBezTo>
                  <a:cubicBezTo>
                    <a:pt x="973298" y="83133"/>
                    <a:pt x="976153" y="86562"/>
                    <a:pt x="980916" y="86562"/>
                  </a:cubicBezTo>
                  <a:cubicBezTo>
                    <a:pt x="982823" y="86562"/>
                    <a:pt x="983772" y="85896"/>
                    <a:pt x="985678" y="84562"/>
                  </a:cubicBezTo>
                  <a:cubicBezTo>
                    <a:pt x="985678" y="94659"/>
                    <a:pt x="981865" y="102183"/>
                    <a:pt x="976153" y="108184"/>
                  </a:cubicBezTo>
                  <a:cubicBezTo>
                    <a:pt x="976153" y="108947"/>
                    <a:pt x="975205" y="109042"/>
                    <a:pt x="975205" y="109708"/>
                  </a:cubicBezTo>
                  <a:cubicBezTo>
                    <a:pt x="975205" y="110565"/>
                    <a:pt x="976153" y="111042"/>
                    <a:pt x="977102" y="111042"/>
                  </a:cubicBezTo>
                  <a:cubicBezTo>
                    <a:pt x="978060" y="111042"/>
                    <a:pt x="988534" y="101040"/>
                    <a:pt x="988534" y="86467"/>
                  </a:cubicBezTo>
                  <a:close/>
                  <a:moveTo>
                    <a:pt x="1107597" y="75323"/>
                  </a:moveTo>
                  <a:lnTo>
                    <a:pt x="1107597" y="68275"/>
                  </a:lnTo>
                  <a:lnTo>
                    <a:pt x="1104741" y="68275"/>
                  </a:lnTo>
                  <a:lnTo>
                    <a:pt x="1104741" y="75323"/>
                  </a:lnTo>
                  <a:cubicBezTo>
                    <a:pt x="1104741" y="82753"/>
                    <a:pt x="1100927" y="83515"/>
                    <a:pt x="1099978" y="83515"/>
                  </a:cubicBezTo>
                  <a:cubicBezTo>
                    <a:pt x="1095216" y="83515"/>
                    <a:pt x="1095216" y="77705"/>
                    <a:pt x="1095216" y="77037"/>
                  </a:cubicBezTo>
                  <a:lnTo>
                    <a:pt x="1095216" y="51797"/>
                  </a:lnTo>
                  <a:cubicBezTo>
                    <a:pt x="1095216" y="46558"/>
                    <a:pt x="1095216" y="41509"/>
                    <a:pt x="1090453" y="36937"/>
                  </a:cubicBezTo>
                  <a:cubicBezTo>
                    <a:pt x="1085691" y="31984"/>
                    <a:pt x="1079022" y="29889"/>
                    <a:pt x="1073310" y="29889"/>
                  </a:cubicBezTo>
                  <a:cubicBezTo>
                    <a:pt x="1061878" y="29889"/>
                    <a:pt x="1053302" y="35890"/>
                    <a:pt x="1053302" y="44176"/>
                  </a:cubicBezTo>
                  <a:cubicBezTo>
                    <a:pt x="1053302" y="48082"/>
                    <a:pt x="1056167" y="50177"/>
                    <a:pt x="1059023" y="50177"/>
                  </a:cubicBezTo>
                  <a:cubicBezTo>
                    <a:pt x="1062827" y="50177"/>
                    <a:pt x="1065692" y="47605"/>
                    <a:pt x="1065692" y="44367"/>
                  </a:cubicBezTo>
                  <a:cubicBezTo>
                    <a:pt x="1065692" y="42843"/>
                    <a:pt x="1064734" y="38652"/>
                    <a:pt x="1059023" y="38557"/>
                  </a:cubicBezTo>
                  <a:cubicBezTo>
                    <a:pt x="1061878" y="34079"/>
                    <a:pt x="1068548" y="32747"/>
                    <a:pt x="1072352" y="32747"/>
                  </a:cubicBezTo>
                  <a:cubicBezTo>
                    <a:pt x="1079022" y="32747"/>
                    <a:pt x="1086640" y="37605"/>
                    <a:pt x="1086640" y="48939"/>
                  </a:cubicBezTo>
                  <a:lnTo>
                    <a:pt x="1086640" y="53606"/>
                  </a:lnTo>
                  <a:cubicBezTo>
                    <a:pt x="1079980" y="53987"/>
                    <a:pt x="1070455" y="54274"/>
                    <a:pt x="1062827" y="58178"/>
                  </a:cubicBezTo>
                  <a:cubicBezTo>
                    <a:pt x="1052353" y="62465"/>
                    <a:pt x="1049498" y="69037"/>
                    <a:pt x="1049498" y="74561"/>
                  </a:cubicBezTo>
                  <a:cubicBezTo>
                    <a:pt x="1049498" y="84848"/>
                    <a:pt x="1061878" y="87896"/>
                    <a:pt x="1070455" y="87896"/>
                  </a:cubicBezTo>
                  <a:cubicBezTo>
                    <a:pt x="1079022" y="87896"/>
                    <a:pt x="1084742" y="82849"/>
                    <a:pt x="1087598" y="76942"/>
                  </a:cubicBezTo>
                  <a:cubicBezTo>
                    <a:pt x="1087598" y="81990"/>
                    <a:pt x="1091402" y="87325"/>
                    <a:pt x="1097123" y="87325"/>
                  </a:cubicBezTo>
                  <a:cubicBezTo>
                    <a:pt x="1099978" y="87325"/>
                    <a:pt x="1107597" y="85515"/>
                    <a:pt x="1107597" y="75323"/>
                  </a:cubicBezTo>
                  <a:close/>
                  <a:moveTo>
                    <a:pt x="1086640" y="68846"/>
                  </a:moveTo>
                  <a:cubicBezTo>
                    <a:pt x="1086640" y="80943"/>
                    <a:pt x="1077115" y="85230"/>
                    <a:pt x="1071403" y="85230"/>
                  </a:cubicBezTo>
                  <a:cubicBezTo>
                    <a:pt x="1064734" y="85230"/>
                    <a:pt x="1059972" y="80752"/>
                    <a:pt x="1059972" y="74371"/>
                  </a:cubicBezTo>
                  <a:cubicBezTo>
                    <a:pt x="1059972" y="67512"/>
                    <a:pt x="1064734" y="56940"/>
                    <a:pt x="1086640" y="56273"/>
                  </a:cubicBezTo>
                  <a:close/>
                  <a:moveTo>
                    <a:pt x="1179034" y="86562"/>
                  </a:moveTo>
                  <a:lnTo>
                    <a:pt x="1179034" y="82753"/>
                  </a:lnTo>
                  <a:cubicBezTo>
                    <a:pt x="1172365" y="82753"/>
                    <a:pt x="1169509" y="82753"/>
                    <a:pt x="1168560" y="78848"/>
                  </a:cubicBezTo>
                  <a:lnTo>
                    <a:pt x="1168560" y="54749"/>
                  </a:lnTo>
                  <a:cubicBezTo>
                    <a:pt x="1168560" y="43890"/>
                    <a:pt x="1168560" y="39891"/>
                    <a:pt x="1164747" y="35413"/>
                  </a:cubicBezTo>
                  <a:cubicBezTo>
                    <a:pt x="1162840" y="33127"/>
                    <a:pt x="1159035" y="30651"/>
                    <a:pt x="1151417" y="30651"/>
                  </a:cubicBezTo>
                  <a:cubicBezTo>
                    <a:pt x="1141892" y="30651"/>
                    <a:pt x="1136172" y="36176"/>
                    <a:pt x="1132367" y="44081"/>
                  </a:cubicBezTo>
                  <a:lnTo>
                    <a:pt x="1132367" y="30651"/>
                  </a:lnTo>
                  <a:lnTo>
                    <a:pt x="1114266" y="32175"/>
                  </a:lnTo>
                  <a:lnTo>
                    <a:pt x="1114266" y="35985"/>
                  </a:lnTo>
                  <a:cubicBezTo>
                    <a:pt x="1122842" y="35985"/>
                    <a:pt x="1123791" y="36937"/>
                    <a:pt x="1123791" y="43129"/>
                  </a:cubicBezTo>
                  <a:lnTo>
                    <a:pt x="1123791" y="76942"/>
                  </a:lnTo>
                  <a:cubicBezTo>
                    <a:pt x="1123791" y="82753"/>
                    <a:pt x="1122842" y="82753"/>
                    <a:pt x="1114266" y="82753"/>
                  </a:cubicBezTo>
                  <a:lnTo>
                    <a:pt x="1114266" y="86562"/>
                  </a:lnTo>
                  <a:lnTo>
                    <a:pt x="1128553" y="86182"/>
                  </a:lnTo>
                  <a:lnTo>
                    <a:pt x="1142841" y="86562"/>
                  </a:lnTo>
                  <a:lnTo>
                    <a:pt x="1142841" y="82753"/>
                  </a:lnTo>
                  <a:cubicBezTo>
                    <a:pt x="1134265" y="82753"/>
                    <a:pt x="1133316" y="82753"/>
                    <a:pt x="1133316" y="76942"/>
                  </a:cubicBezTo>
                  <a:lnTo>
                    <a:pt x="1133316" y="53701"/>
                  </a:lnTo>
                  <a:cubicBezTo>
                    <a:pt x="1133316" y="40652"/>
                    <a:pt x="1142841" y="33508"/>
                    <a:pt x="1150459" y="33508"/>
                  </a:cubicBezTo>
                  <a:cubicBezTo>
                    <a:pt x="1159035" y="33508"/>
                    <a:pt x="1159984" y="40271"/>
                    <a:pt x="1159984" y="47415"/>
                  </a:cubicBezTo>
                  <a:lnTo>
                    <a:pt x="1159984" y="76942"/>
                  </a:lnTo>
                  <a:cubicBezTo>
                    <a:pt x="1159984" y="82753"/>
                    <a:pt x="1159035" y="82753"/>
                    <a:pt x="1150459" y="82753"/>
                  </a:cubicBezTo>
                  <a:lnTo>
                    <a:pt x="1150459" y="86562"/>
                  </a:lnTo>
                  <a:lnTo>
                    <a:pt x="1164747" y="86182"/>
                  </a:lnTo>
                  <a:close/>
                  <a:moveTo>
                    <a:pt x="1249523" y="86562"/>
                  </a:moveTo>
                  <a:lnTo>
                    <a:pt x="1249523" y="82753"/>
                  </a:lnTo>
                  <a:cubicBezTo>
                    <a:pt x="1240947" y="82753"/>
                    <a:pt x="1239998" y="81800"/>
                    <a:pt x="1239998" y="75609"/>
                  </a:cubicBezTo>
                  <a:lnTo>
                    <a:pt x="1239998" y="-1163"/>
                  </a:lnTo>
                  <a:lnTo>
                    <a:pt x="1220948" y="171"/>
                  </a:lnTo>
                  <a:lnTo>
                    <a:pt x="1220948" y="4172"/>
                  </a:lnTo>
                  <a:cubicBezTo>
                    <a:pt x="1230473" y="4172"/>
                    <a:pt x="1231422" y="5029"/>
                    <a:pt x="1231422" y="11125"/>
                  </a:cubicBezTo>
                  <a:lnTo>
                    <a:pt x="1231422" y="38557"/>
                  </a:lnTo>
                  <a:cubicBezTo>
                    <a:pt x="1227617" y="33890"/>
                    <a:pt x="1221897" y="30651"/>
                    <a:pt x="1215227" y="30651"/>
                  </a:cubicBezTo>
                  <a:cubicBezTo>
                    <a:pt x="1199991" y="30651"/>
                    <a:pt x="1185703" y="43129"/>
                    <a:pt x="1185703" y="59321"/>
                  </a:cubicBezTo>
                  <a:cubicBezTo>
                    <a:pt x="1185703" y="75419"/>
                    <a:pt x="1199042" y="87896"/>
                    <a:pt x="1213330" y="87896"/>
                  </a:cubicBezTo>
                  <a:cubicBezTo>
                    <a:pt x="1221897" y="87896"/>
                    <a:pt x="1227617" y="83610"/>
                    <a:pt x="1230473" y="79609"/>
                  </a:cubicBezTo>
                  <a:lnTo>
                    <a:pt x="1230473" y="87896"/>
                  </a:lnTo>
                  <a:close/>
                  <a:moveTo>
                    <a:pt x="1230473" y="71704"/>
                  </a:moveTo>
                  <a:cubicBezTo>
                    <a:pt x="1230473" y="73990"/>
                    <a:pt x="1230473" y="74276"/>
                    <a:pt x="1229515" y="76371"/>
                  </a:cubicBezTo>
                  <a:cubicBezTo>
                    <a:pt x="1225710" y="82467"/>
                    <a:pt x="1219990" y="85230"/>
                    <a:pt x="1214278" y="85230"/>
                  </a:cubicBezTo>
                  <a:cubicBezTo>
                    <a:pt x="1208567" y="85230"/>
                    <a:pt x="1203805" y="81990"/>
                    <a:pt x="1200940" y="77037"/>
                  </a:cubicBezTo>
                  <a:cubicBezTo>
                    <a:pt x="1197135" y="71895"/>
                    <a:pt x="1197135" y="64751"/>
                    <a:pt x="1197135" y="59512"/>
                  </a:cubicBezTo>
                  <a:cubicBezTo>
                    <a:pt x="1197135" y="54940"/>
                    <a:pt x="1197135" y="47319"/>
                    <a:pt x="1200940" y="41509"/>
                  </a:cubicBezTo>
                  <a:cubicBezTo>
                    <a:pt x="1203805" y="37605"/>
                    <a:pt x="1208567" y="33508"/>
                    <a:pt x="1215227" y="33508"/>
                  </a:cubicBezTo>
                  <a:cubicBezTo>
                    <a:pt x="1219990" y="33508"/>
                    <a:pt x="1225710" y="35413"/>
                    <a:pt x="1229515" y="41034"/>
                  </a:cubicBezTo>
                  <a:cubicBezTo>
                    <a:pt x="1230473" y="43129"/>
                    <a:pt x="1230473" y="43415"/>
                    <a:pt x="1230473" y="45701"/>
                  </a:cubicBezTo>
                  <a:close/>
                </a:path>
              </a:pathLst>
            </a:custGeom>
            <a:solidFill>
              <a:srgbClr val="000000"/>
            </a:solidFill>
            <a:ln w="12575" cap="flat">
              <a:noFill/>
              <a:prstDash val="solid"/>
              <a:miter/>
            </a:ln>
          </p:spPr>
          <p:txBody>
            <a:bodyPr rtlCol="0" anchor="ctr"/>
            <a:lstStyle/>
            <a:p>
              <a:endParaRPr lang="en-AE"/>
            </a:p>
          </p:txBody>
        </p:sp>
        <p:sp>
          <p:nvSpPr>
            <p:cNvPr id="85" name="Freeform: Shape 84">
              <a:extLst>
                <a:ext uri="{FF2B5EF4-FFF2-40B4-BE49-F238E27FC236}">
                  <a16:creationId xmlns:a16="http://schemas.microsoft.com/office/drawing/2014/main" id="{74D92A9A-2A8F-C856-0D0B-3A0AB2631C82}"/>
                </a:ext>
              </a:extLst>
            </p:cNvPr>
            <p:cNvSpPr/>
            <p:nvPr/>
          </p:nvSpPr>
          <p:spPr>
            <a:xfrm>
              <a:off x="2276587" y="4204877"/>
              <a:ext cx="52387" cy="91344"/>
            </a:xfrm>
            <a:custGeom>
              <a:avLst/>
              <a:gdLst>
                <a:gd name="connsiteX0" fmla="*/ 32220 w 52387"/>
                <a:gd name="connsiteY0" fmla="*/ 65798 h 91344"/>
                <a:gd name="connsiteX1" fmla="*/ 34127 w 52387"/>
                <a:gd name="connsiteY1" fmla="*/ 53034 h 91344"/>
                <a:gd name="connsiteX2" fmla="*/ 33178 w 52387"/>
                <a:gd name="connsiteY2" fmla="*/ 47034 h 91344"/>
                <a:gd name="connsiteX3" fmla="*/ 26509 w 52387"/>
                <a:gd name="connsiteY3" fmla="*/ 31698 h 91344"/>
                <a:gd name="connsiteX4" fmla="*/ 12222 w 52387"/>
                <a:gd name="connsiteY4" fmla="*/ 8839 h 91344"/>
                <a:gd name="connsiteX5" fmla="*/ 13170 w 52387"/>
                <a:gd name="connsiteY5" fmla="*/ 6553 h 91344"/>
                <a:gd name="connsiteX6" fmla="*/ 16035 w 52387"/>
                <a:gd name="connsiteY6" fmla="*/ 3791 h 91344"/>
                <a:gd name="connsiteX7" fmla="*/ 19840 w 52387"/>
                <a:gd name="connsiteY7" fmla="*/ 3028 h 91344"/>
                <a:gd name="connsiteX8" fmla="*/ 34127 w 52387"/>
                <a:gd name="connsiteY8" fmla="*/ 9219 h 91344"/>
                <a:gd name="connsiteX9" fmla="*/ 35085 w 52387"/>
                <a:gd name="connsiteY9" fmla="*/ 9601 h 91344"/>
                <a:gd name="connsiteX10" fmla="*/ 39848 w 52387"/>
                <a:gd name="connsiteY10" fmla="*/ 6743 h 91344"/>
                <a:gd name="connsiteX11" fmla="*/ 40797 w 52387"/>
                <a:gd name="connsiteY11" fmla="*/ 4457 h 91344"/>
                <a:gd name="connsiteX12" fmla="*/ 37941 w 52387"/>
                <a:gd name="connsiteY12" fmla="*/ 1219 h 91344"/>
                <a:gd name="connsiteX13" fmla="*/ 23653 w 52387"/>
                <a:gd name="connsiteY13" fmla="*/ -1163 h 91344"/>
                <a:gd name="connsiteX14" fmla="*/ 19840 w 52387"/>
                <a:gd name="connsiteY14" fmla="*/ -972 h 91344"/>
                <a:gd name="connsiteX15" fmla="*/ 14128 w 52387"/>
                <a:gd name="connsiteY15" fmla="*/ 1123 h 91344"/>
                <a:gd name="connsiteX16" fmla="*/ 10315 w 52387"/>
                <a:gd name="connsiteY16" fmla="*/ 5409 h 91344"/>
                <a:gd name="connsiteX17" fmla="*/ 9366 w 52387"/>
                <a:gd name="connsiteY17" fmla="*/ 11791 h 91344"/>
                <a:gd name="connsiteX18" fmla="*/ 16984 w 52387"/>
                <a:gd name="connsiteY18" fmla="*/ 33699 h 91344"/>
                <a:gd name="connsiteX19" fmla="*/ 1748 w 52387"/>
                <a:gd name="connsiteY19" fmla="*/ 41223 h 91344"/>
                <a:gd name="connsiteX20" fmla="*/ -10642 w 52387"/>
                <a:gd name="connsiteY20" fmla="*/ 61322 h 91344"/>
                <a:gd name="connsiteX21" fmla="*/ -11591 w 52387"/>
                <a:gd name="connsiteY21" fmla="*/ 69132 h 91344"/>
                <a:gd name="connsiteX22" fmla="*/ -7777 w 52387"/>
                <a:gd name="connsiteY22" fmla="*/ 81704 h 91344"/>
                <a:gd name="connsiteX23" fmla="*/ 8408 w 52387"/>
                <a:gd name="connsiteY23" fmla="*/ 90182 h 91344"/>
                <a:gd name="connsiteX24" fmla="*/ 32220 w 52387"/>
                <a:gd name="connsiteY24" fmla="*/ 65798 h 91344"/>
                <a:gd name="connsiteX25" fmla="*/ 23653 w 52387"/>
                <a:gd name="connsiteY25" fmla="*/ 68180 h 91344"/>
                <a:gd name="connsiteX26" fmla="*/ 9366 w 52387"/>
                <a:gd name="connsiteY26" fmla="*/ 87516 h 91344"/>
                <a:gd name="connsiteX27" fmla="*/ -2066 w 52387"/>
                <a:gd name="connsiteY27" fmla="*/ 80277 h 91344"/>
                <a:gd name="connsiteX28" fmla="*/ -3973 w 52387"/>
                <a:gd name="connsiteY28" fmla="*/ 72561 h 91344"/>
                <a:gd name="connsiteX29" fmla="*/ -2066 w 52387"/>
                <a:gd name="connsiteY29" fmla="*/ 61988 h 91344"/>
                <a:gd name="connsiteX30" fmla="*/ 7459 w 52387"/>
                <a:gd name="connsiteY30" fmla="*/ 43320 h 91344"/>
                <a:gd name="connsiteX31" fmla="*/ 17933 w 52387"/>
                <a:gd name="connsiteY31" fmla="*/ 36365 h 91344"/>
                <a:gd name="connsiteX32" fmla="*/ 18891 w 52387"/>
                <a:gd name="connsiteY32" fmla="*/ 36937 h 91344"/>
                <a:gd name="connsiteX33" fmla="*/ 24602 w 52387"/>
                <a:gd name="connsiteY33" fmla="*/ 51702 h 91344"/>
                <a:gd name="connsiteX34" fmla="*/ 25560 w 52387"/>
                <a:gd name="connsiteY34" fmla="*/ 58083 h 91344"/>
                <a:gd name="connsiteX35" fmla="*/ 23653 w 52387"/>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387" h="91344">
                  <a:moveTo>
                    <a:pt x="32220" y="65798"/>
                  </a:moveTo>
                  <a:cubicBezTo>
                    <a:pt x="33178" y="61511"/>
                    <a:pt x="34127" y="57226"/>
                    <a:pt x="34127" y="53034"/>
                  </a:cubicBezTo>
                  <a:cubicBezTo>
                    <a:pt x="34127" y="50939"/>
                    <a:pt x="33178" y="49034"/>
                    <a:pt x="33178" y="47034"/>
                  </a:cubicBezTo>
                  <a:cubicBezTo>
                    <a:pt x="32220" y="41223"/>
                    <a:pt x="29365" y="36176"/>
                    <a:pt x="26509" y="31698"/>
                  </a:cubicBezTo>
                  <a:cubicBezTo>
                    <a:pt x="20798" y="24459"/>
                    <a:pt x="12222" y="14458"/>
                    <a:pt x="12222" y="8839"/>
                  </a:cubicBezTo>
                  <a:cubicBezTo>
                    <a:pt x="12222" y="8076"/>
                    <a:pt x="12222" y="7315"/>
                    <a:pt x="13170" y="6553"/>
                  </a:cubicBezTo>
                  <a:cubicBezTo>
                    <a:pt x="14128" y="5504"/>
                    <a:pt x="15077" y="4361"/>
                    <a:pt x="16035" y="3791"/>
                  </a:cubicBezTo>
                  <a:cubicBezTo>
                    <a:pt x="16984" y="3123"/>
                    <a:pt x="18891" y="3028"/>
                    <a:pt x="19840" y="3028"/>
                  </a:cubicBezTo>
                  <a:cubicBezTo>
                    <a:pt x="25560" y="3314"/>
                    <a:pt x="29365" y="7315"/>
                    <a:pt x="34127" y="9219"/>
                  </a:cubicBezTo>
                  <a:cubicBezTo>
                    <a:pt x="34127" y="9410"/>
                    <a:pt x="35085" y="9601"/>
                    <a:pt x="35085" y="9601"/>
                  </a:cubicBezTo>
                  <a:cubicBezTo>
                    <a:pt x="36983" y="9601"/>
                    <a:pt x="38890" y="8362"/>
                    <a:pt x="39848" y="6743"/>
                  </a:cubicBezTo>
                  <a:cubicBezTo>
                    <a:pt x="40797" y="5981"/>
                    <a:pt x="40797" y="5220"/>
                    <a:pt x="40797" y="4457"/>
                  </a:cubicBezTo>
                  <a:cubicBezTo>
                    <a:pt x="40797" y="2838"/>
                    <a:pt x="39848" y="1505"/>
                    <a:pt x="37941" y="1219"/>
                  </a:cubicBezTo>
                  <a:cubicBezTo>
                    <a:pt x="33178" y="76"/>
                    <a:pt x="27458" y="-1163"/>
                    <a:pt x="23653" y="-1163"/>
                  </a:cubicBezTo>
                  <a:cubicBezTo>
                    <a:pt x="21747" y="-1163"/>
                    <a:pt x="20798" y="-972"/>
                    <a:pt x="19840" y="-972"/>
                  </a:cubicBezTo>
                  <a:cubicBezTo>
                    <a:pt x="17933" y="-591"/>
                    <a:pt x="16035" y="-115"/>
                    <a:pt x="14128" y="1123"/>
                  </a:cubicBezTo>
                  <a:cubicBezTo>
                    <a:pt x="13170" y="2076"/>
                    <a:pt x="11273" y="3600"/>
                    <a:pt x="10315" y="5409"/>
                  </a:cubicBezTo>
                  <a:cubicBezTo>
                    <a:pt x="9366" y="7315"/>
                    <a:pt x="9366" y="9410"/>
                    <a:pt x="9366" y="11791"/>
                  </a:cubicBezTo>
                  <a:cubicBezTo>
                    <a:pt x="9366" y="18459"/>
                    <a:pt x="13170" y="26651"/>
                    <a:pt x="16984" y="33699"/>
                  </a:cubicBezTo>
                  <a:cubicBezTo>
                    <a:pt x="11273" y="34842"/>
                    <a:pt x="6510" y="37509"/>
                    <a:pt x="1748" y="41223"/>
                  </a:cubicBezTo>
                  <a:cubicBezTo>
                    <a:pt x="-3973" y="46748"/>
                    <a:pt x="-8735" y="53892"/>
                    <a:pt x="-10642" y="61322"/>
                  </a:cubicBezTo>
                  <a:cubicBezTo>
                    <a:pt x="-10642" y="63988"/>
                    <a:pt x="-11591" y="66560"/>
                    <a:pt x="-11591" y="69132"/>
                  </a:cubicBezTo>
                  <a:cubicBezTo>
                    <a:pt x="-11591" y="73704"/>
                    <a:pt x="-9684" y="77991"/>
                    <a:pt x="-7777" y="81704"/>
                  </a:cubicBezTo>
                  <a:cubicBezTo>
                    <a:pt x="-3973" y="86944"/>
                    <a:pt x="1748" y="90182"/>
                    <a:pt x="8408" y="90182"/>
                  </a:cubicBezTo>
                  <a:cubicBezTo>
                    <a:pt x="19840" y="90182"/>
                    <a:pt x="29365" y="78276"/>
                    <a:pt x="32220" y="65798"/>
                  </a:cubicBezTo>
                  <a:close/>
                  <a:moveTo>
                    <a:pt x="23653" y="68180"/>
                  </a:moveTo>
                  <a:cubicBezTo>
                    <a:pt x="21747" y="77419"/>
                    <a:pt x="16984" y="87516"/>
                    <a:pt x="9366" y="87516"/>
                  </a:cubicBezTo>
                  <a:cubicBezTo>
                    <a:pt x="3645" y="87516"/>
                    <a:pt x="-159" y="84562"/>
                    <a:pt x="-2066" y="80277"/>
                  </a:cubicBezTo>
                  <a:cubicBezTo>
                    <a:pt x="-3015" y="77991"/>
                    <a:pt x="-3973" y="75323"/>
                    <a:pt x="-3973" y="72561"/>
                  </a:cubicBezTo>
                  <a:cubicBezTo>
                    <a:pt x="-3973" y="69132"/>
                    <a:pt x="-3015" y="65512"/>
                    <a:pt x="-2066" y="61988"/>
                  </a:cubicBezTo>
                  <a:cubicBezTo>
                    <a:pt x="-159" y="55415"/>
                    <a:pt x="2697" y="48748"/>
                    <a:pt x="7459" y="43320"/>
                  </a:cubicBezTo>
                  <a:cubicBezTo>
                    <a:pt x="10315" y="40080"/>
                    <a:pt x="14128" y="37509"/>
                    <a:pt x="17933" y="36365"/>
                  </a:cubicBezTo>
                  <a:lnTo>
                    <a:pt x="18891" y="36937"/>
                  </a:lnTo>
                  <a:cubicBezTo>
                    <a:pt x="20798" y="41509"/>
                    <a:pt x="23653" y="46272"/>
                    <a:pt x="24602" y="51702"/>
                  </a:cubicBezTo>
                  <a:cubicBezTo>
                    <a:pt x="24602" y="53797"/>
                    <a:pt x="25560" y="55797"/>
                    <a:pt x="25560" y="58083"/>
                  </a:cubicBezTo>
                  <a:cubicBezTo>
                    <a:pt x="25560" y="61322"/>
                    <a:pt x="24602" y="64751"/>
                    <a:pt x="23653" y="68180"/>
                  </a:cubicBezTo>
                  <a:close/>
                </a:path>
              </a:pathLst>
            </a:custGeom>
            <a:solidFill>
              <a:srgbClr val="000000"/>
            </a:solidFill>
            <a:ln w="12700" cap="flat">
              <a:noFill/>
              <a:prstDash val="solid"/>
              <a:miter/>
            </a:ln>
          </p:spPr>
          <p:txBody>
            <a:bodyPr rtlCol="0" anchor="ctr"/>
            <a:lstStyle/>
            <a:p>
              <a:endParaRPr lang="en-AE"/>
            </a:p>
          </p:txBody>
        </p:sp>
        <p:sp>
          <p:nvSpPr>
            <p:cNvPr id="86" name="Freeform: Shape 85">
              <a:extLst>
                <a:ext uri="{FF2B5EF4-FFF2-40B4-BE49-F238E27FC236}">
                  <a16:creationId xmlns:a16="http://schemas.microsoft.com/office/drawing/2014/main" id="{A318ED70-5977-826F-E08D-480FC238BE1E}"/>
                </a:ext>
              </a:extLst>
            </p:cNvPr>
            <p:cNvSpPr/>
            <p:nvPr/>
          </p:nvSpPr>
          <p:spPr>
            <a:xfrm>
              <a:off x="2385175" y="4226595"/>
              <a:ext cx="62861" cy="73437"/>
            </a:xfrm>
            <a:custGeom>
              <a:avLst/>
              <a:gdLst>
                <a:gd name="connsiteX0" fmla="*/ 51270 w 62861"/>
                <a:gd name="connsiteY0" fmla="*/ 69703 h 73437"/>
                <a:gd name="connsiteX1" fmla="*/ 47457 w 62861"/>
                <a:gd name="connsiteY1" fmla="*/ 67131 h 73437"/>
                <a:gd name="connsiteX2" fmla="*/ 27458 w 62861"/>
                <a:gd name="connsiteY2" fmla="*/ 67131 h 73437"/>
                <a:gd name="connsiteX3" fmla="*/ -6829 w 62861"/>
                <a:gd name="connsiteY3" fmla="*/ 37985 h 73437"/>
                <a:gd name="connsiteX4" fmla="*/ 47457 w 62861"/>
                <a:gd name="connsiteY4" fmla="*/ 37985 h 73437"/>
                <a:gd name="connsiteX5" fmla="*/ 51270 w 62861"/>
                <a:gd name="connsiteY5" fmla="*/ 35508 h 73437"/>
                <a:gd name="connsiteX6" fmla="*/ 47457 w 62861"/>
                <a:gd name="connsiteY6" fmla="*/ 32936 h 73437"/>
                <a:gd name="connsiteX7" fmla="*/ -6829 w 62861"/>
                <a:gd name="connsiteY7" fmla="*/ 32936 h 73437"/>
                <a:gd name="connsiteX8" fmla="*/ 27458 w 62861"/>
                <a:gd name="connsiteY8" fmla="*/ 3886 h 73437"/>
                <a:gd name="connsiteX9" fmla="*/ 47457 w 62861"/>
                <a:gd name="connsiteY9" fmla="*/ 3886 h 73437"/>
                <a:gd name="connsiteX10" fmla="*/ 51270 w 62861"/>
                <a:gd name="connsiteY10" fmla="*/ 1409 h 73437"/>
                <a:gd name="connsiteX11" fmla="*/ 47457 w 62861"/>
                <a:gd name="connsiteY11" fmla="*/ -1163 h 73437"/>
                <a:gd name="connsiteX12" fmla="*/ 26509 w 62861"/>
                <a:gd name="connsiteY12" fmla="*/ -1163 h 73437"/>
                <a:gd name="connsiteX13" fmla="*/ -11591 w 62861"/>
                <a:gd name="connsiteY13" fmla="*/ 35508 h 73437"/>
                <a:gd name="connsiteX14" fmla="*/ 26509 w 62861"/>
                <a:gd name="connsiteY14" fmla="*/ 72275 h 73437"/>
                <a:gd name="connsiteX15" fmla="*/ 47457 w 62861"/>
                <a:gd name="connsiteY15" fmla="*/ 72275 h 73437"/>
                <a:gd name="connsiteX16" fmla="*/ 51270 w 62861"/>
                <a:gd name="connsiteY16" fmla="*/ 69703 h 7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61" h="73437">
                  <a:moveTo>
                    <a:pt x="51270" y="69703"/>
                  </a:moveTo>
                  <a:cubicBezTo>
                    <a:pt x="51270" y="67131"/>
                    <a:pt x="48415" y="67131"/>
                    <a:pt x="47457" y="67131"/>
                  </a:cubicBezTo>
                  <a:lnTo>
                    <a:pt x="27458" y="67131"/>
                  </a:lnTo>
                  <a:cubicBezTo>
                    <a:pt x="9357" y="67131"/>
                    <a:pt x="-4931" y="54940"/>
                    <a:pt x="-6829" y="37985"/>
                  </a:cubicBezTo>
                  <a:lnTo>
                    <a:pt x="47457" y="37985"/>
                  </a:lnTo>
                  <a:cubicBezTo>
                    <a:pt x="48415" y="37985"/>
                    <a:pt x="51270" y="37985"/>
                    <a:pt x="51270" y="35508"/>
                  </a:cubicBezTo>
                  <a:cubicBezTo>
                    <a:pt x="51270" y="32936"/>
                    <a:pt x="48415" y="32936"/>
                    <a:pt x="47457" y="32936"/>
                  </a:cubicBezTo>
                  <a:lnTo>
                    <a:pt x="-6829" y="32936"/>
                  </a:lnTo>
                  <a:cubicBezTo>
                    <a:pt x="-4931" y="15792"/>
                    <a:pt x="9357" y="3886"/>
                    <a:pt x="27458" y="3886"/>
                  </a:cubicBezTo>
                  <a:lnTo>
                    <a:pt x="47457" y="3886"/>
                  </a:lnTo>
                  <a:cubicBezTo>
                    <a:pt x="48415" y="3886"/>
                    <a:pt x="51270" y="3886"/>
                    <a:pt x="51270" y="1409"/>
                  </a:cubicBezTo>
                  <a:cubicBezTo>
                    <a:pt x="51270" y="-1163"/>
                    <a:pt x="48415" y="-1163"/>
                    <a:pt x="47457" y="-1163"/>
                  </a:cubicBezTo>
                  <a:lnTo>
                    <a:pt x="26509" y="-1163"/>
                  </a:lnTo>
                  <a:cubicBezTo>
                    <a:pt x="6501" y="-1163"/>
                    <a:pt x="-11591" y="14363"/>
                    <a:pt x="-11591" y="35508"/>
                  </a:cubicBezTo>
                  <a:cubicBezTo>
                    <a:pt x="-11591" y="56558"/>
                    <a:pt x="5552" y="72275"/>
                    <a:pt x="26509" y="72275"/>
                  </a:cubicBezTo>
                  <a:lnTo>
                    <a:pt x="47457" y="72275"/>
                  </a:lnTo>
                  <a:cubicBezTo>
                    <a:pt x="48415" y="72275"/>
                    <a:pt x="51270" y="72275"/>
                    <a:pt x="51270" y="69703"/>
                  </a:cubicBezTo>
                  <a:close/>
                </a:path>
              </a:pathLst>
            </a:custGeom>
            <a:solidFill>
              <a:srgbClr val="000000"/>
            </a:solidFill>
            <a:ln w="12700" cap="flat">
              <a:noFill/>
              <a:prstDash val="solid"/>
              <a:miter/>
            </a:ln>
          </p:spPr>
          <p:txBody>
            <a:bodyPr rtlCol="0" anchor="ctr"/>
            <a:lstStyle/>
            <a:p>
              <a:endParaRPr lang="en-AE"/>
            </a:p>
          </p:txBody>
        </p:sp>
        <p:sp>
          <p:nvSpPr>
            <p:cNvPr id="87" name="Freeform: Shape 86">
              <a:extLst>
                <a:ext uri="{FF2B5EF4-FFF2-40B4-BE49-F238E27FC236}">
                  <a16:creationId xmlns:a16="http://schemas.microsoft.com/office/drawing/2014/main" id="{873CB880-2147-06BC-B2DB-BFD1A73F896B}"/>
                </a:ext>
              </a:extLst>
            </p:cNvPr>
            <p:cNvSpPr/>
            <p:nvPr/>
          </p:nvSpPr>
          <p:spPr>
            <a:xfrm>
              <a:off x="2502331" y="4208306"/>
              <a:ext cx="72386" cy="86581"/>
            </a:xfrm>
            <a:custGeom>
              <a:avLst/>
              <a:gdLst>
                <a:gd name="connsiteX0" fmla="*/ 19840 w 72386"/>
                <a:gd name="connsiteY0" fmla="*/ 42938 h 86581"/>
                <a:gd name="connsiteX1" fmla="*/ 37941 w 72386"/>
                <a:gd name="connsiteY1" fmla="*/ 57321 h 86581"/>
                <a:gd name="connsiteX2" fmla="*/ 40797 w 72386"/>
                <a:gd name="connsiteY2" fmla="*/ 60559 h 86581"/>
                <a:gd name="connsiteX3" fmla="*/ 42703 w 72386"/>
                <a:gd name="connsiteY3" fmla="*/ 56464 h 86581"/>
                <a:gd name="connsiteX4" fmla="*/ 42703 w 72386"/>
                <a:gd name="connsiteY4" fmla="*/ 22174 h 86581"/>
                <a:gd name="connsiteX5" fmla="*/ 40797 w 72386"/>
                <a:gd name="connsiteY5" fmla="*/ 18173 h 86581"/>
                <a:gd name="connsiteX6" fmla="*/ 37941 w 72386"/>
                <a:gd name="connsiteY6" fmla="*/ 20841 h 86581"/>
                <a:gd name="connsiteX7" fmla="*/ 19840 w 72386"/>
                <a:gd name="connsiteY7" fmla="*/ 38462 h 86581"/>
                <a:gd name="connsiteX8" fmla="*/ 19840 w 72386"/>
                <a:gd name="connsiteY8" fmla="*/ 11601 h 86581"/>
                <a:gd name="connsiteX9" fmla="*/ 24602 w 72386"/>
                <a:gd name="connsiteY9" fmla="*/ 3124 h 86581"/>
                <a:gd name="connsiteX10" fmla="*/ 31272 w 72386"/>
                <a:gd name="connsiteY10" fmla="*/ 3124 h 86581"/>
                <a:gd name="connsiteX11" fmla="*/ 56033 w 72386"/>
                <a:gd name="connsiteY11" fmla="*/ 20745 h 86581"/>
                <a:gd name="connsiteX12" fmla="*/ 57940 w 72386"/>
                <a:gd name="connsiteY12" fmla="*/ 23507 h 86581"/>
                <a:gd name="connsiteX13" fmla="*/ 60795 w 72386"/>
                <a:gd name="connsiteY13" fmla="*/ 19412 h 86581"/>
                <a:gd name="connsiteX14" fmla="*/ 60795 w 72386"/>
                <a:gd name="connsiteY14" fmla="*/ 3029 h 86581"/>
                <a:gd name="connsiteX15" fmla="*/ 56033 w 72386"/>
                <a:gd name="connsiteY15" fmla="*/ -1163 h 86581"/>
                <a:gd name="connsiteX16" fmla="*/ -6829 w 72386"/>
                <a:gd name="connsiteY16" fmla="*/ -1163 h 86581"/>
                <a:gd name="connsiteX17" fmla="*/ -11591 w 72386"/>
                <a:gd name="connsiteY17" fmla="*/ 1028 h 86581"/>
                <a:gd name="connsiteX18" fmla="*/ -7787 w 72386"/>
                <a:gd name="connsiteY18" fmla="*/ 3124 h 86581"/>
                <a:gd name="connsiteX19" fmla="*/ -159 w 72386"/>
                <a:gd name="connsiteY19" fmla="*/ 10458 h 86581"/>
                <a:gd name="connsiteX20" fmla="*/ -159 w 72386"/>
                <a:gd name="connsiteY20" fmla="*/ 73894 h 86581"/>
                <a:gd name="connsiteX21" fmla="*/ -7787 w 72386"/>
                <a:gd name="connsiteY21" fmla="*/ 81038 h 86581"/>
                <a:gd name="connsiteX22" fmla="*/ -11591 w 72386"/>
                <a:gd name="connsiteY22" fmla="*/ 83229 h 86581"/>
                <a:gd name="connsiteX23" fmla="*/ -6829 w 72386"/>
                <a:gd name="connsiteY23" fmla="*/ 85419 h 86581"/>
                <a:gd name="connsiteX24" fmla="*/ 29365 w 72386"/>
                <a:gd name="connsiteY24" fmla="*/ 85419 h 86581"/>
                <a:gd name="connsiteX25" fmla="*/ 33178 w 72386"/>
                <a:gd name="connsiteY25" fmla="*/ 83229 h 86581"/>
                <a:gd name="connsiteX26" fmla="*/ 29365 w 72386"/>
                <a:gd name="connsiteY26" fmla="*/ 81038 h 86581"/>
                <a:gd name="connsiteX27" fmla="*/ 19840 w 72386"/>
                <a:gd name="connsiteY27" fmla="*/ 73418 h 86581"/>
                <a:gd name="connsiteX28" fmla="*/ 56033 w 72386"/>
                <a:gd name="connsiteY28" fmla="*/ 3124 h 86581"/>
                <a:gd name="connsiteX29" fmla="*/ 56033 w 72386"/>
                <a:gd name="connsiteY29" fmla="*/ 9124 h 86581"/>
                <a:gd name="connsiteX30" fmla="*/ 49363 w 72386"/>
                <a:gd name="connsiteY30" fmla="*/ 3124 h 86581"/>
                <a:gd name="connsiteX31" fmla="*/ 37941 w 72386"/>
                <a:gd name="connsiteY31" fmla="*/ 45415 h 86581"/>
                <a:gd name="connsiteX32" fmla="*/ 31272 w 72386"/>
                <a:gd name="connsiteY32" fmla="*/ 40366 h 86581"/>
                <a:gd name="connsiteX33" fmla="*/ 37941 w 72386"/>
                <a:gd name="connsiteY33" fmla="*/ 35128 h 86581"/>
                <a:gd name="connsiteX34" fmla="*/ 3645 w 72386"/>
                <a:gd name="connsiteY34" fmla="*/ 10173 h 86581"/>
                <a:gd name="connsiteX35" fmla="*/ 2697 w 72386"/>
                <a:gd name="connsiteY35" fmla="*/ 3124 h 86581"/>
                <a:gd name="connsiteX36" fmla="*/ 16026 w 72386"/>
                <a:gd name="connsiteY36" fmla="*/ 3124 h 86581"/>
                <a:gd name="connsiteX37" fmla="*/ 15077 w 72386"/>
                <a:gd name="connsiteY37" fmla="*/ 11505 h 86581"/>
                <a:gd name="connsiteX38" fmla="*/ 15077 w 72386"/>
                <a:gd name="connsiteY38" fmla="*/ 73704 h 86581"/>
                <a:gd name="connsiteX39" fmla="*/ 16026 w 72386"/>
                <a:gd name="connsiteY39" fmla="*/ 81038 h 86581"/>
                <a:gd name="connsiteX40" fmla="*/ 2697 w 72386"/>
                <a:gd name="connsiteY40" fmla="*/ 81038 h 86581"/>
                <a:gd name="connsiteX41" fmla="*/ 3645 w 72386"/>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386" h="86581">
                  <a:moveTo>
                    <a:pt x="19840" y="42938"/>
                  </a:moveTo>
                  <a:cubicBezTo>
                    <a:pt x="24602" y="42938"/>
                    <a:pt x="36983" y="43224"/>
                    <a:pt x="37941" y="57321"/>
                  </a:cubicBezTo>
                  <a:cubicBezTo>
                    <a:pt x="38890" y="58845"/>
                    <a:pt x="38890" y="60559"/>
                    <a:pt x="40797" y="60559"/>
                  </a:cubicBezTo>
                  <a:cubicBezTo>
                    <a:pt x="42703" y="60559"/>
                    <a:pt x="42703" y="58845"/>
                    <a:pt x="42703" y="56464"/>
                  </a:cubicBezTo>
                  <a:lnTo>
                    <a:pt x="42703" y="22174"/>
                  </a:lnTo>
                  <a:cubicBezTo>
                    <a:pt x="42703" y="20078"/>
                    <a:pt x="42703" y="18173"/>
                    <a:pt x="40797" y="18173"/>
                  </a:cubicBezTo>
                  <a:cubicBezTo>
                    <a:pt x="38890" y="18173"/>
                    <a:pt x="38890" y="19412"/>
                    <a:pt x="37941" y="20841"/>
                  </a:cubicBezTo>
                  <a:cubicBezTo>
                    <a:pt x="37941" y="35413"/>
                    <a:pt x="28416" y="37985"/>
                    <a:pt x="19840" y="38462"/>
                  </a:cubicBezTo>
                  <a:lnTo>
                    <a:pt x="19840" y="11601"/>
                  </a:lnTo>
                  <a:cubicBezTo>
                    <a:pt x="19840" y="3124"/>
                    <a:pt x="21747" y="3124"/>
                    <a:pt x="24602" y="3124"/>
                  </a:cubicBezTo>
                  <a:lnTo>
                    <a:pt x="31272" y="3124"/>
                  </a:lnTo>
                  <a:cubicBezTo>
                    <a:pt x="46508" y="3124"/>
                    <a:pt x="55084" y="11982"/>
                    <a:pt x="56033" y="20745"/>
                  </a:cubicBezTo>
                  <a:cubicBezTo>
                    <a:pt x="56033" y="21793"/>
                    <a:pt x="56033" y="23507"/>
                    <a:pt x="57940" y="23507"/>
                  </a:cubicBezTo>
                  <a:cubicBezTo>
                    <a:pt x="60795" y="23507"/>
                    <a:pt x="60795" y="21602"/>
                    <a:pt x="60795" y="19412"/>
                  </a:cubicBezTo>
                  <a:lnTo>
                    <a:pt x="60795" y="3029"/>
                  </a:lnTo>
                  <a:cubicBezTo>
                    <a:pt x="60795" y="-972"/>
                    <a:pt x="59847" y="-1163"/>
                    <a:pt x="56033" y="-1163"/>
                  </a:cubicBezTo>
                  <a:lnTo>
                    <a:pt x="-6829" y="-1163"/>
                  </a:lnTo>
                  <a:cubicBezTo>
                    <a:pt x="-9684" y="-1163"/>
                    <a:pt x="-11591" y="-1163"/>
                    <a:pt x="-11591" y="1028"/>
                  </a:cubicBezTo>
                  <a:cubicBezTo>
                    <a:pt x="-11591" y="3124"/>
                    <a:pt x="-8735" y="3124"/>
                    <a:pt x="-7787" y="3124"/>
                  </a:cubicBezTo>
                  <a:cubicBezTo>
                    <a:pt x="-1117" y="3124"/>
                    <a:pt x="-159" y="4172"/>
                    <a:pt x="-159" y="10458"/>
                  </a:cubicBezTo>
                  <a:lnTo>
                    <a:pt x="-159" y="73894"/>
                  </a:lnTo>
                  <a:cubicBezTo>
                    <a:pt x="-159" y="79800"/>
                    <a:pt x="-1117" y="81038"/>
                    <a:pt x="-7787" y="81038"/>
                  </a:cubicBezTo>
                  <a:cubicBezTo>
                    <a:pt x="-9684" y="81038"/>
                    <a:pt x="-11591" y="81038"/>
                    <a:pt x="-11591" y="83229"/>
                  </a:cubicBezTo>
                  <a:cubicBezTo>
                    <a:pt x="-11591" y="85419"/>
                    <a:pt x="-9684" y="85419"/>
                    <a:pt x="-6829" y="85419"/>
                  </a:cubicBezTo>
                  <a:lnTo>
                    <a:pt x="29365" y="85419"/>
                  </a:lnTo>
                  <a:cubicBezTo>
                    <a:pt x="31272" y="85419"/>
                    <a:pt x="33178" y="85419"/>
                    <a:pt x="33178" y="83229"/>
                  </a:cubicBezTo>
                  <a:cubicBezTo>
                    <a:pt x="33178" y="81038"/>
                    <a:pt x="31272" y="81038"/>
                    <a:pt x="29365" y="81038"/>
                  </a:cubicBezTo>
                  <a:cubicBezTo>
                    <a:pt x="19840" y="81038"/>
                    <a:pt x="19840" y="80086"/>
                    <a:pt x="19840" y="73418"/>
                  </a:cubicBezTo>
                  <a:close/>
                  <a:moveTo>
                    <a:pt x="56033" y="3124"/>
                  </a:moveTo>
                  <a:lnTo>
                    <a:pt x="56033" y="9124"/>
                  </a:lnTo>
                  <a:cubicBezTo>
                    <a:pt x="54126" y="7315"/>
                    <a:pt x="52228" y="4933"/>
                    <a:pt x="49363" y="3124"/>
                  </a:cubicBezTo>
                  <a:close/>
                  <a:moveTo>
                    <a:pt x="37941" y="45415"/>
                  </a:moveTo>
                  <a:cubicBezTo>
                    <a:pt x="36034" y="42938"/>
                    <a:pt x="33178" y="41129"/>
                    <a:pt x="31272" y="40366"/>
                  </a:cubicBezTo>
                  <a:cubicBezTo>
                    <a:pt x="34127" y="39319"/>
                    <a:pt x="36034" y="37223"/>
                    <a:pt x="37941" y="35128"/>
                  </a:cubicBezTo>
                  <a:close/>
                  <a:moveTo>
                    <a:pt x="3645" y="10173"/>
                  </a:moveTo>
                  <a:cubicBezTo>
                    <a:pt x="3645" y="8648"/>
                    <a:pt x="3645" y="5506"/>
                    <a:pt x="2697" y="3124"/>
                  </a:cubicBezTo>
                  <a:lnTo>
                    <a:pt x="16026" y="3124"/>
                  </a:lnTo>
                  <a:cubicBezTo>
                    <a:pt x="15077" y="6172"/>
                    <a:pt x="15077" y="10268"/>
                    <a:pt x="15077" y="11505"/>
                  </a:cubicBezTo>
                  <a:lnTo>
                    <a:pt x="15077" y="73704"/>
                  </a:lnTo>
                  <a:cubicBezTo>
                    <a:pt x="15077" y="75609"/>
                    <a:pt x="15077" y="78657"/>
                    <a:pt x="16026" y="81038"/>
                  </a:cubicBezTo>
                  <a:lnTo>
                    <a:pt x="2697" y="81038"/>
                  </a:lnTo>
                  <a:cubicBezTo>
                    <a:pt x="3645" y="78752"/>
                    <a:pt x="3645" y="75609"/>
                    <a:pt x="3645" y="73990"/>
                  </a:cubicBezTo>
                  <a:close/>
                </a:path>
              </a:pathLst>
            </a:custGeom>
            <a:solidFill>
              <a:srgbClr val="000000"/>
            </a:solidFill>
            <a:ln w="12700" cap="flat">
              <a:noFill/>
              <a:prstDash val="solid"/>
              <a:miter/>
            </a:ln>
          </p:spPr>
          <p:txBody>
            <a:bodyPr rtlCol="0" anchor="ctr"/>
            <a:lstStyle/>
            <a:p>
              <a:endParaRPr lang="en-AE"/>
            </a:p>
          </p:txBody>
        </p:sp>
        <p:sp>
          <p:nvSpPr>
            <p:cNvPr id="88" name="Freeform: Shape 87">
              <a:extLst>
                <a:ext uri="{FF2B5EF4-FFF2-40B4-BE49-F238E27FC236}">
                  <a16:creationId xmlns:a16="http://schemas.microsoft.com/office/drawing/2014/main" id="{0DF07DD0-FE69-240A-5870-38A2B956660F}"/>
                </a:ext>
              </a:extLst>
            </p:cNvPr>
            <p:cNvSpPr/>
            <p:nvPr/>
          </p:nvSpPr>
          <p:spPr>
            <a:xfrm>
              <a:off x="2582335" y="4210021"/>
              <a:ext cx="54294" cy="39909"/>
            </a:xfrm>
            <a:custGeom>
              <a:avLst/>
              <a:gdLst>
                <a:gd name="connsiteX0" fmla="*/ 42703 w 54294"/>
                <a:gd name="connsiteY0" fmla="*/ 25222 h 39909"/>
                <a:gd name="connsiteX1" fmla="*/ 40797 w 54294"/>
                <a:gd name="connsiteY1" fmla="*/ 23983 h 39909"/>
                <a:gd name="connsiteX2" fmla="*/ 38899 w 54294"/>
                <a:gd name="connsiteY2" fmla="*/ 25507 h 39909"/>
                <a:gd name="connsiteX3" fmla="*/ 29374 w 54294"/>
                <a:gd name="connsiteY3" fmla="*/ 36175 h 39909"/>
                <a:gd name="connsiteX4" fmla="*/ 27467 w 54294"/>
                <a:gd name="connsiteY4" fmla="*/ 33032 h 39909"/>
                <a:gd name="connsiteX5" fmla="*/ 29374 w 54294"/>
                <a:gd name="connsiteY5" fmla="*/ 25888 h 39909"/>
                <a:gd name="connsiteX6" fmla="*/ 34136 w 54294"/>
                <a:gd name="connsiteY6" fmla="*/ 8838 h 39909"/>
                <a:gd name="connsiteX7" fmla="*/ 22705 w 54294"/>
                <a:gd name="connsiteY7" fmla="*/ -1163 h 39909"/>
                <a:gd name="connsiteX8" fmla="*/ 7459 w 54294"/>
                <a:gd name="connsiteY8" fmla="*/ 6838 h 39909"/>
                <a:gd name="connsiteX9" fmla="*/ -2066 w 54294"/>
                <a:gd name="connsiteY9" fmla="*/ -1163 h 39909"/>
                <a:gd name="connsiteX10" fmla="*/ -8726 w 54294"/>
                <a:gd name="connsiteY10" fmla="*/ 3600 h 39909"/>
                <a:gd name="connsiteX11" fmla="*/ -11591 w 54294"/>
                <a:gd name="connsiteY11" fmla="*/ 12362 h 39909"/>
                <a:gd name="connsiteX12" fmla="*/ -10633 w 54294"/>
                <a:gd name="connsiteY12" fmla="*/ 13410 h 39909"/>
                <a:gd name="connsiteX13" fmla="*/ -8726 w 54294"/>
                <a:gd name="connsiteY13" fmla="*/ 10934 h 39909"/>
                <a:gd name="connsiteX14" fmla="*/ -2066 w 54294"/>
                <a:gd name="connsiteY14" fmla="*/ 1219 h 39909"/>
                <a:gd name="connsiteX15" fmla="*/ 799 w 54294"/>
                <a:gd name="connsiteY15" fmla="*/ 5504 h 39909"/>
                <a:gd name="connsiteX16" fmla="*/ -159 w 54294"/>
                <a:gd name="connsiteY16" fmla="*/ 12934 h 39909"/>
                <a:gd name="connsiteX17" fmla="*/ -2066 w 54294"/>
                <a:gd name="connsiteY17" fmla="*/ 20839 h 39909"/>
                <a:gd name="connsiteX18" fmla="*/ -4922 w 54294"/>
                <a:gd name="connsiteY18" fmla="*/ 32366 h 39909"/>
                <a:gd name="connsiteX19" fmla="*/ -5870 w 54294"/>
                <a:gd name="connsiteY19" fmla="*/ 35890 h 39909"/>
                <a:gd name="connsiteX20" fmla="*/ -3015 w 54294"/>
                <a:gd name="connsiteY20" fmla="*/ 38747 h 39909"/>
                <a:gd name="connsiteX21" fmla="*/ 799 w 54294"/>
                <a:gd name="connsiteY21" fmla="*/ 36747 h 39909"/>
                <a:gd name="connsiteX22" fmla="*/ 1748 w 54294"/>
                <a:gd name="connsiteY22" fmla="*/ 31317 h 39909"/>
                <a:gd name="connsiteX23" fmla="*/ 3655 w 54294"/>
                <a:gd name="connsiteY23" fmla="*/ 23221 h 39909"/>
                <a:gd name="connsiteX24" fmla="*/ 5561 w 54294"/>
                <a:gd name="connsiteY24" fmla="*/ 17411 h 39909"/>
                <a:gd name="connsiteX25" fmla="*/ 9366 w 54294"/>
                <a:gd name="connsiteY25" fmla="*/ 9410 h 39909"/>
                <a:gd name="connsiteX26" fmla="*/ 22705 w 54294"/>
                <a:gd name="connsiteY26" fmla="*/ 1219 h 39909"/>
                <a:gd name="connsiteX27" fmla="*/ 27467 w 54294"/>
                <a:gd name="connsiteY27" fmla="*/ 7504 h 39909"/>
                <a:gd name="connsiteX28" fmla="*/ 22705 w 54294"/>
                <a:gd name="connsiteY28" fmla="*/ 26365 h 39909"/>
                <a:gd name="connsiteX29" fmla="*/ 20798 w 54294"/>
                <a:gd name="connsiteY29" fmla="*/ 31127 h 39909"/>
                <a:gd name="connsiteX30" fmla="*/ 29374 w 54294"/>
                <a:gd name="connsiteY30" fmla="*/ 38747 h 39909"/>
                <a:gd name="connsiteX31" fmla="*/ 42703 w 54294"/>
                <a:gd name="connsiteY31" fmla="*/ 25222 h 3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909">
                  <a:moveTo>
                    <a:pt x="42703" y="25222"/>
                  </a:moveTo>
                  <a:cubicBezTo>
                    <a:pt x="42703" y="23983"/>
                    <a:pt x="40797" y="23983"/>
                    <a:pt x="40797" y="23983"/>
                  </a:cubicBezTo>
                  <a:cubicBezTo>
                    <a:pt x="39848" y="23983"/>
                    <a:pt x="39848" y="24554"/>
                    <a:pt x="38899" y="25507"/>
                  </a:cubicBezTo>
                  <a:cubicBezTo>
                    <a:pt x="36992" y="32650"/>
                    <a:pt x="33178" y="36175"/>
                    <a:pt x="29374" y="36175"/>
                  </a:cubicBezTo>
                  <a:cubicBezTo>
                    <a:pt x="27467" y="36175"/>
                    <a:pt x="27467" y="35032"/>
                    <a:pt x="27467" y="33032"/>
                  </a:cubicBezTo>
                  <a:cubicBezTo>
                    <a:pt x="27467" y="31127"/>
                    <a:pt x="28416" y="29984"/>
                    <a:pt x="29374" y="25888"/>
                  </a:cubicBezTo>
                  <a:cubicBezTo>
                    <a:pt x="30323" y="23221"/>
                    <a:pt x="34136" y="13886"/>
                    <a:pt x="34136" y="8838"/>
                  </a:cubicBezTo>
                  <a:cubicBezTo>
                    <a:pt x="34136" y="361"/>
                    <a:pt x="27467" y="-1163"/>
                    <a:pt x="22705" y="-1163"/>
                  </a:cubicBezTo>
                  <a:cubicBezTo>
                    <a:pt x="15086" y="-1163"/>
                    <a:pt x="10324" y="3314"/>
                    <a:pt x="7459" y="6838"/>
                  </a:cubicBezTo>
                  <a:cubicBezTo>
                    <a:pt x="7459" y="742"/>
                    <a:pt x="1748" y="-1163"/>
                    <a:pt x="-2066" y="-1163"/>
                  </a:cubicBezTo>
                  <a:cubicBezTo>
                    <a:pt x="-5870" y="-1163"/>
                    <a:pt x="-7777" y="1503"/>
                    <a:pt x="-8726" y="3600"/>
                  </a:cubicBezTo>
                  <a:cubicBezTo>
                    <a:pt x="-10633" y="6838"/>
                    <a:pt x="-11591" y="11982"/>
                    <a:pt x="-11591" y="12362"/>
                  </a:cubicBezTo>
                  <a:cubicBezTo>
                    <a:pt x="-11591" y="13410"/>
                    <a:pt x="-10633" y="13410"/>
                    <a:pt x="-10633" y="13410"/>
                  </a:cubicBezTo>
                  <a:cubicBezTo>
                    <a:pt x="-9684" y="13410"/>
                    <a:pt x="-8726" y="13316"/>
                    <a:pt x="-8726" y="10934"/>
                  </a:cubicBezTo>
                  <a:cubicBezTo>
                    <a:pt x="-6829" y="5504"/>
                    <a:pt x="-5870" y="1219"/>
                    <a:pt x="-2066" y="1219"/>
                  </a:cubicBezTo>
                  <a:cubicBezTo>
                    <a:pt x="-159" y="1219"/>
                    <a:pt x="799" y="3123"/>
                    <a:pt x="799" y="5504"/>
                  </a:cubicBezTo>
                  <a:cubicBezTo>
                    <a:pt x="799" y="7315"/>
                    <a:pt x="-159" y="10553"/>
                    <a:pt x="-159" y="12934"/>
                  </a:cubicBezTo>
                  <a:lnTo>
                    <a:pt x="-2066" y="20839"/>
                  </a:lnTo>
                  <a:lnTo>
                    <a:pt x="-4922" y="32366"/>
                  </a:lnTo>
                  <a:cubicBezTo>
                    <a:pt x="-5870" y="33413"/>
                    <a:pt x="-5870" y="35604"/>
                    <a:pt x="-5870" y="35890"/>
                  </a:cubicBezTo>
                  <a:cubicBezTo>
                    <a:pt x="-5870" y="37794"/>
                    <a:pt x="-4922" y="38747"/>
                    <a:pt x="-3015" y="38747"/>
                  </a:cubicBezTo>
                  <a:cubicBezTo>
                    <a:pt x="-1108" y="38747"/>
                    <a:pt x="-159" y="37508"/>
                    <a:pt x="799" y="36747"/>
                  </a:cubicBezTo>
                  <a:cubicBezTo>
                    <a:pt x="799" y="36079"/>
                    <a:pt x="1748" y="33032"/>
                    <a:pt x="1748" y="31317"/>
                  </a:cubicBezTo>
                  <a:lnTo>
                    <a:pt x="3655" y="23221"/>
                  </a:lnTo>
                  <a:cubicBezTo>
                    <a:pt x="4603" y="21316"/>
                    <a:pt x="4603" y="19411"/>
                    <a:pt x="5561" y="17411"/>
                  </a:cubicBezTo>
                  <a:cubicBezTo>
                    <a:pt x="6510" y="13696"/>
                    <a:pt x="6510" y="12934"/>
                    <a:pt x="9366" y="9410"/>
                  </a:cubicBezTo>
                  <a:cubicBezTo>
                    <a:pt x="11273" y="5790"/>
                    <a:pt x="16035" y="1219"/>
                    <a:pt x="22705" y="1219"/>
                  </a:cubicBezTo>
                  <a:cubicBezTo>
                    <a:pt x="27467" y="1219"/>
                    <a:pt x="27467" y="5790"/>
                    <a:pt x="27467" y="7504"/>
                  </a:cubicBezTo>
                  <a:cubicBezTo>
                    <a:pt x="27467" y="12839"/>
                    <a:pt x="23653" y="22650"/>
                    <a:pt x="22705" y="26365"/>
                  </a:cubicBezTo>
                  <a:cubicBezTo>
                    <a:pt x="21747" y="28746"/>
                    <a:pt x="20798" y="29603"/>
                    <a:pt x="20798" y="31127"/>
                  </a:cubicBezTo>
                  <a:cubicBezTo>
                    <a:pt x="20798" y="35794"/>
                    <a:pt x="24611" y="38747"/>
                    <a:pt x="29374" y="38747"/>
                  </a:cubicBezTo>
                  <a:cubicBezTo>
                    <a:pt x="37941" y="38747"/>
                    <a:pt x="42703" y="26554"/>
                    <a:pt x="42703" y="25222"/>
                  </a:cubicBezTo>
                  <a:close/>
                </a:path>
              </a:pathLst>
            </a:custGeom>
            <a:solidFill>
              <a:srgbClr val="000000"/>
            </a:solidFill>
            <a:ln w="12700" cap="flat">
              <a:noFill/>
              <a:prstDash val="solid"/>
              <a:miter/>
            </a:ln>
          </p:spPr>
          <p:txBody>
            <a:bodyPr rtlCol="0" anchor="ctr"/>
            <a:lstStyle/>
            <a:p>
              <a:endParaRPr lang="en-AE"/>
            </a:p>
          </p:txBody>
        </p:sp>
        <p:sp>
          <p:nvSpPr>
            <p:cNvPr id="89" name="Freeform: Shape 88">
              <a:extLst>
                <a:ext uri="{FF2B5EF4-FFF2-40B4-BE49-F238E27FC236}">
                  <a16:creationId xmlns:a16="http://schemas.microsoft.com/office/drawing/2014/main" id="{BE90AB17-A040-44B6-5231-95DED33AA721}"/>
                </a:ext>
              </a:extLst>
            </p:cNvPr>
            <p:cNvSpPr/>
            <p:nvPr/>
          </p:nvSpPr>
          <p:spPr>
            <a:xfrm>
              <a:off x="2583293" y="4267552"/>
              <a:ext cx="39048" cy="58769"/>
            </a:xfrm>
            <a:custGeom>
              <a:avLst/>
              <a:gdLst>
                <a:gd name="connsiteX0" fmla="*/ 27458 w 39048"/>
                <a:gd name="connsiteY0" fmla="*/ 41510 h 58769"/>
                <a:gd name="connsiteX1" fmla="*/ 24602 w 39048"/>
                <a:gd name="connsiteY1" fmla="*/ 41510 h 58769"/>
                <a:gd name="connsiteX2" fmla="*/ 22695 w 39048"/>
                <a:gd name="connsiteY2" fmla="*/ 49606 h 58769"/>
                <a:gd name="connsiteX3" fmla="*/ 13170 w 39048"/>
                <a:gd name="connsiteY3" fmla="*/ 49987 h 58769"/>
                <a:gd name="connsiteX4" fmla="*/ -3024 w 39048"/>
                <a:gd name="connsiteY4" fmla="*/ 49987 h 58769"/>
                <a:gd name="connsiteX5" fmla="*/ 15077 w 39048"/>
                <a:gd name="connsiteY5" fmla="*/ 35128 h 58769"/>
                <a:gd name="connsiteX6" fmla="*/ 27458 w 39048"/>
                <a:gd name="connsiteY6" fmla="*/ 16078 h 58769"/>
                <a:gd name="connsiteX7" fmla="*/ 6501 w 39048"/>
                <a:gd name="connsiteY7" fmla="*/ -1163 h 58769"/>
                <a:gd name="connsiteX8" fmla="*/ -11591 w 39048"/>
                <a:gd name="connsiteY8" fmla="*/ 14649 h 58769"/>
                <a:gd name="connsiteX9" fmla="*/ -6829 w 39048"/>
                <a:gd name="connsiteY9" fmla="*/ 19698 h 58769"/>
                <a:gd name="connsiteX10" fmla="*/ -2066 w 39048"/>
                <a:gd name="connsiteY10" fmla="*/ 14935 h 58769"/>
                <a:gd name="connsiteX11" fmla="*/ -7787 w 39048"/>
                <a:gd name="connsiteY11" fmla="*/ 10268 h 58769"/>
                <a:gd name="connsiteX12" fmla="*/ 5552 w 39048"/>
                <a:gd name="connsiteY12" fmla="*/ 1981 h 58769"/>
                <a:gd name="connsiteX13" fmla="*/ 18891 w 39048"/>
                <a:gd name="connsiteY13" fmla="*/ 16078 h 58769"/>
                <a:gd name="connsiteX14" fmla="*/ 11263 w 39048"/>
                <a:gd name="connsiteY14" fmla="*/ 33033 h 58769"/>
                <a:gd name="connsiteX15" fmla="*/ -10642 w 39048"/>
                <a:gd name="connsiteY15" fmla="*/ 54178 h 58769"/>
                <a:gd name="connsiteX16" fmla="*/ -11591 w 39048"/>
                <a:gd name="connsiteY16" fmla="*/ 57607 h 58769"/>
                <a:gd name="connsiteX17" fmla="*/ 25551 w 39048"/>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48" h="58769">
                  <a:moveTo>
                    <a:pt x="27458" y="41510"/>
                  </a:moveTo>
                  <a:lnTo>
                    <a:pt x="24602" y="41510"/>
                  </a:lnTo>
                  <a:cubicBezTo>
                    <a:pt x="24602" y="43510"/>
                    <a:pt x="23653" y="48654"/>
                    <a:pt x="22695" y="49606"/>
                  </a:cubicBezTo>
                  <a:cubicBezTo>
                    <a:pt x="21747" y="49987"/>
                    <a:pt x="15077" y="49987"/>
                    <a:pt x="13170" y="49987"/>
                  </a:cubicBezTo>
                  <a:lnTo>
                    <a:pt x="-3024" y="49987"/>
                  </a:lnTo>
                  <a:cubicBezTo>
                    <a:pt x="6501" y="41795"/>
                    <a:pt x="9366" y="39319"/>
                    <a:pt x="15077" y="35128"/>
                  </a:cubicBezTo>
                  <a:cubicBezTo>
                    <a:pt x="21747" y="29889"/>
                    <a:pt x="27458" y="24460"/>
                    <a:pt x="27458" y="16078"/>
                  </a:cubicBezTo>
                  <a:cubicBezTo>
                    <a:pt x="27458" y="5410"/>
                    <a:pt x="17933" y="-1163"/>
                    <a:pt x="6501" y="-1163"/>
                  </a:cubicBezTo>
                  <a:cubicBezTo>
                    <a:pt x="-3973" y="-1163"/>
                    <a:pt x="-11591" y="6553"/>
                    <a:pt x="-11591" y="14649"/>
                  </a:cubicBezTo>
                  <a:cubicBezTo>
                    <a:pt x="-11591" y="19221"/>
                    <a:pt x="-7787" y="19698"/>
                    <a:pt x="-6829" y="19698"/>
                  </a:cubicBezTo>
                  <a:cubicBezTo>
                    <a:pt x="-4922" y="19698"/>
                    <a:pt x="-2066" y="18173"/>
                    <a:pt x="-2066" y="14935"/>
                  </a:cubicBezTo>
                  <a:cubicBezTo>
                    <a:pt x="-2066" y="13220"/>
                    <a:pt x="-3024" y="10268"/>
                    <a:pt x="-7787" y="10268"/>
                  </a:cubicBezTo>
                  <a:cubicBezTo>
                    <a:pt x="-4922" y="3886"/>
                    <a:pt x="1738" y="1981"/>
                    <a:pt x="5552" y="1981"/>
                  </a:cubicBezTo>
                  <a:cubicBezTo>
                    <a:pt x="14128" y="1981"/>
                    <a:pt x="18891" y="8934"/>
                    <a:pt x="18891" y="16078"/>
                  </a:cubicBezTo>
                  <a:cubicBezTo>
                    <a:pt x="18891" y="23793"/>
                    <a:pt x="13170" y="29889"/>
                    <a:pt x="11263" y="33033"/>
                  </a:cubicBezTo>
                  <a:lnTo>
                    <a:pt x="-10642" y="54178"/>
                  </a:lnTo>
                  <a:cubicBezTo>
                    <a:pt x="-11591" y="54940"/>
                    <a:pt x="-11591" y="55130"/>
                    <a:pt x="-11591" y="57607"/>
                  </a:cubicBezTo>
                  <a:lnTo>
                    <a:pt x="25551" y="57607"/>
                  </a:lnTo>
                  <a:close/>
                </a:path>
              </a:pathLst>
            </a:custGeom>
            <a:solidFill>
              <a:srgbClr val="000000"/>
            </a:solidFill>
            <a:ln w="12700" cap="flat">
              <a:noFill/>
              <a:prstDash val="solid"/>
              <a:miter/>
            </a:ln>
          </p:spPr>
          <p:txBody>
            <a:bodyPr rtlCol="0" anchor="ctr"/>
            <a:lstStyle/>
            <a:p>
              <a:endParaRPr lang="en-AE"/>
            </a:p>
          </p:txBody>
        </p:sp>
        <p:sp>
          <p:nvSpPr>
            <p:cNvPr id="90" name="Freeform: Shape 89">
              <a:extLst>
                <a:ext uri="{FF2B5EF4-FFF2-40B4-BE49-F238E27FC236}">
                  <a16:creationId xmlns:a16="http://schemas.microsoft.com/office/drawing/2014/main" id="{50DCCA50-A5AA-4711-658B-C9583680E2E6}"/>
                </a:ext>
              </a:extLst>
            </p:cNvPr>
            <p:cNvSpPr/>
            <p:nvPr/>
          </p:nvSpPr>
          <p:spPr>
            <a:xfrm>
              <a:off x="2696635" y="4207163"/>
              <a:ext cx="308613" cy="89058"/>
            </a:xfrm>
            <a:custGeom>
              <a:avLst/>
              <a:gdLst>
                <a:gd name="connsiteX0" fmla="*/ 52228 w 308613"/>
                <a:gd name="connsiteY0" fmla="*/ 59226 h 89058"/>
                <a:gd name="connsiteX1" fmla="*/ 24611 w 308613"/>
                <a:gd name="connsiteY1" fmla="*/ 30651 h 89058"/>
                <a:gd name="connsiteX2" fmla="*/ 6510 w 308613"/>
                <a:gd name="connsiteY2" fmla="*/ 38937 h 89058"/>
                <a:gd name="connsiteX3" fmla="*/ 6510 w 308613"/>
                <a:gd name="connsiteY3" fmla="*/ -1163 h 89058"/>
                <a:gd name="connsiteX4" fmla="*/ -11591 w 308613"/>
                <a:gd name="connsiteY4" fmla="*/ 171 h 89058"/>
                <a:gd name="connsiteX5" fmla="*/ -11591 w 308613"/>
                <a:gd name="connsiteY5" fmla="*/ 4172 h 89058"/>
                <a:gd name="connsiteX6" fmla="*/ -2066 w 308613"/>
                <a:gd name="connsiteY6" fmla="*/ 11125 h 89058"/>
                <a:gd name="connsiteX7" fmla="*/ -2066 w 308613"/>
                <a:gd name="connsiteY7" fmla="*/ 86562 h 89058"/>
                <a:gd name="connsiteX8" fmla="*/ 1748 w 308613"/>
                <a:gd name="connsiteY8" fmla="*/ 86562 h 89058"/>
                <a:gd name="connsiteX9" fmla="*/ 6510 w 308613"/>
                <a:gd name="connsiteY9" fmla="*/ 78752 h 89058"/>
                <a:gd name="connsiteX10" fmla="*/ 22705 w 308613"/>
                <a:gd name="connsiteY10" fmla="*/ 87896 h 89058"/>
                <a:gd name="connsiteX11" fmla="*/ 52228 w 308613"/>
                <a:gd name="connsiteY11" fmla="*/ 59226 h 89058"/>
                <a:gd name="connsiteX12" fmla="*/ 40797 w 308613"/>
                <a:gd name="connsiteY12" fmla="*/ 59226 h 89058"/>
                <a:gd name="connsiteX13" fmla="*/ 36992 w 308613"/>
                <a:gd name="connsiteY13" fmla="*/ 77037 h 89058"/>
                <a:gd name="connsiteX14" fmla="*/ 22705 w 308613"/>
                <a:gd name="connsiteY14" fmla="*/ 85230 h 89058"/>
                <a:gd name="connsiteX15" fmla="*/ 9366 w 308613"/>
                <a:gd name="connsiteY15" fmla="*/ 77514 h 89058"/>
                <a:gd name="connsiteX16" fmla="*/ 7459 w 308613"/>
                <a:gd name="connsiteY16" fmla="*/ 72179 h 89058"/>
                <a:gd name="connsiteX17" fmla="*/ 7459 w 308613"/>
                <a:gd name="connsiteY17" fmla="*/ 46081 h 89058"/>
                <a:gd name="connsiteX18" fmla="*/ 8417 w 308613"/>
                <a:gd name="connsiteY18" fmla="*/ 41509 h 89058"/>
                <a:gd name="connsiteX19" fmla="*/ 23653 w 308613"/>
                <a:gd name="connsiteY19" fmla="*/ 33508 h 89058"/>
                <a:gd name="connsiteX20" fmla="*/ 37941 w 308613"/>
                <a:gd name="connsiteY20" fmla="*/ 41509 h 89058"/>
                <a:gd name="connsiteX21" fmla="*/ 40797 w 308613"/>
                <a:gd name="connsiteY21" fmla="*/ 59226 h 89058"/>
                <a:gd name="connsiteX22" fmla="*/ 113192 w 308613"/>
                <a:gd name="connsiteY22" fmla="*/ 71608 h 89058"/>
                <a:gd name="connsiteX23" fmla="*/ 112234 w 308613"/>
                <a:gd name="connsiteY23" fmla="*/ 70084 h 89058"/>
                <a:gd name="connsiteX24" fmla="*/ 110336 w 308613"/>
                <a:gd name="connsiteY24" fmla="*/ 71895 h 89058"/>
                <a:gd name="connsiteX25" fmla="*/ 92235 w 308613"/>
                <a:gd name="connsiteY25" fmla="*/ 84848 h 89058"/>
                <a:gd name="connsiteX26" fmla="*/ 77948 w 308613"/>
                <a:gd name="connsiteY26" fmla="*/ 76371 h 89058"/>
                <a:gd name="connsiteX27" fmla="*/ 74134 w 308613"/>
                <a:gd name="connsiteY27" fmla="*/ 57416 h 89058"/>
                <a:gd name="connsiteX28" fmla="*/ 110336 w 308613"/>
                <a:gd name="connsiteY28" fmla="*/ 57416 h 89058"/>
                <a:gd name="connsiteX29" fmla="*/ 113192 w 308613"/>
                <a:gd name="connsiteY29" fmla="*/ 54749 h 89058"/>
                <a:gd name="connsiteX30" fmla="*/ 90328 w 308613"/>
                <a:gd name="connsiteY30" fmla="*/ 29889 h 89058"/>
                <a:gd name="connsiteX31" fmla="*/ 63660 w 308613"/>
                <a:gd name="connsiteY31" fmla="*/ 58750 h 89058"/>
                <a:gd name="connsiteX32" fmla="*/ 92235 w 308613"/>
                <a:gd name="connsiteY32" fmla="*/ 87896 h 89058"/>
                <a:gd name="connsiteX33" fmla="*/ 113192 w 308613"/>
                <a:gd name="connsiteY33" fmla="*/ 71608 h 89058"/>
                <a:gd name="connsiteX34" fmla="*/ 104616 w 308613"/>
                <a:gd name="connsiteY34" fmla="*/ 54749 h 89058"/>
                <a:gd name="connsiteX35" fmla="*/ 74134 w 308613"/>
                <a:gd name="connsiteY35" fmla="*/ 54749 h 89058"/>
                <a:gd name="connsiteX36" fmla="*/ 90328 w 308613"/>
                <a:gd name="connsiteY36" fmla="*/ 32747 h 89058"/>
                <a:gd name="connsiteX37" fmla="*/ 104616 w 308613"/>
                <a:gd name="connsiteY37" fmla="*/ 54749 h 89058"/>
                <a:gd name="connsiteX38" fmla="*/ 225585 w 308613"/>
                <a:gd name="connsiteY38" fmla="*/ 75323 h 89058"/>
                <a:gd name="connsiteX39" fmla="*/ 225585 w 308613"/>
                <a:gd name="connsiteY39" fmla="*/ 68275 h 89058"/>
                <a:gd name="connsiteX40" fmla="*/ 222730 w 308613"/>
                <a:gd name="connsiteY40" fmla="*/ 68275 h 89058"/>
                <a:gd name="connsiteX41" fmla="*/ 222730 w 308613"/>
                <a:gd name="connsiteY41" fmla="*/ 75323 h 89058"/>
                <a:gd name="connsiteX42" fmla="*/ 217967 w 308613"/>
                <a:gd name="connsiteY42" fmla="*/ 83515 h 89058"/>
                <a:gd name="connsiteX43" fmla="*/ 213205 w 308613"/>
                <a:gd name="connsiteY43" fmla="*/ 77037 h 89058"/>
                <a:gd name="connsiteX44" fmla="*/ 213205 w 308613"/>
                <a:gd name="connsiteY44" fmla="*/ 51797 h 89058"/>
                <a:gd name="connsiteX45" fmla="*/ 208442 w 308613"/>
                <a:gd name="connsiteY45" fmla="*/ 36937 h 89058"/>
                <a:gd name="connsiteX46" fmla="*/ 190341 w 308613"/>
                <a:gd name="connsiteY46" fmla="*/ 29889 h 89058"/>
                <a:gd name="connsiteX47" fmla="*/ 171291 w 308613"/>
                <a:gd name="connsiteY47" fmla="*/ 44176 h 89058"/>
                <a:gd name="connsiteX48" fmla="*/ 177011 w 308613"/>
                <a:gd name="connsiteY48" fmla="*/ 50177 h 89058"/>
                <a:gd name="connsiteX49" fmla="*/ 183672 w 308613"/>
                <a:gd name="connsiteY49" fmla="*/ 44367 h 89058"/>
                <a:gd name="connsiteX50" fmla="*/ 176053 w 308613"/>
                <a:gd name="connsiteY50" fmla="*/ 38557 h 89058"/>
                <a:gd name="connsiteX51" fmla="*/ 190341 w 308613"/>
                <a:gd name="connsiteY51" fmla="*/ 32747 h 89058"/>
                <a:gd name="connsiteX52" fmla="*/ 204628 w 308613"/>
                <a:gd name="connsiteY52" fmla="*/ 48939 h 89058"/>
                <a:gd name="connsiteX53" fmla="*/ 204628 w 308613"/>
                <a:gd name="connsiteY53" fmla="*/ 53606 h 89058"/>
                <a:gd name="connsiteX54" fmla="*/ 180816 w 308613"/>
                <a:gd name="connsiteY54" fmla="*/ 58178 h 89058"/>
                <a:gd name="connsiteX55" fmla="*/ 167486 w 308613"/>
                <a:gd name="connsiteY55" fmla="*/ 74561 h 89058"/>
                <a:gd name="connsiteX56" fmla="*/ 188434 w 308613"/>
                <a:gd name="connsiteY56" fmla="*/ 87896 h 89058"/>
                <a:gd name="connsiteX57" fmla="*/ 204628 w 308613"/>
                <a:gd name="connsiteY57" fmla="*/ 76942 h 89058"/>
                <a:gd name="connsiteX58" fmla="*/ 215111 w 308613"/>
                <a:gd name="connsiteY58" fmla="*/ 87325 h 89058"/>
                <a:gd name="connsiteX59" fmla="*/ 225585 w 308613"/>
                <a:gd name="connsiteY59" fmla="*/ 75323 h 89058"/>
                <a:gd name="connsiteX60" fmla="*/ 204628 w 308613"/>
                <a:gd name="connsiteY60" fmla="*/ 68846 h 89058"/>
                <a:gd name="connsiteX61" fmla="*/ 189392 w 308613"/>
                <a:gd name="connsiteY61" fmla="*/ 85230 h 89058"/>
                <a:gd name="connsiteX62" fmla="*/ 177960 w 308613"/>
                <a:gd name="connsiteY62" fmla="*/ 74371 h 89058"/>
                <a:gd name="connsiteX63" fmla="*/ 204628 w 308613"/>
                <a:gd name="connsiteY63" fmla="*/ 56273 h 89058"/>
                <a:gd name="connsiteX64" fmla="*/ 297023 w 308613"/>
                <a:gd name="connsiteY64" fmla="*/ 86562 h 89058"/>
                <a:gd name="connsiteX65" fmla="*/ 297023 w 308613"/>
                <a:gd name="connsiteY65" fmla="*/ 82753 h 89058"/>
                <a:gd name="connsiteX66" fmla="*/ 286549 w 308613"/>
                <a:gd name="connsiteY66" fmla="*/ 78848 h 89058"/>
                <a:gd name="connsiteX67" fmla="*/ 286549 w 308613"/>
                <a:gd name="connsiteY67" fmla="*/ 54749 h 89058"/>
                <a:gd name="connsiteX68" fmla="*/ 282735 w 308613"/>
                <a:gd name="connsiteY68" fmla="*/ 35413 h 89058"/>
                <a:gd name="connsiteX69" fmla="*/ 269397 w 308613"/>
                <a:gd name="connsiteY69" fmla="*/ 30651 h 89058"/>
                <a:gd name="connsiteX70" fmla="*/ 250347 w 308613"/>
                <a:gd name="connsiteY70" fmla="*/ 44081 h 89058"/>
                <a:gd name="connsiteX71" fmla="*/ 250347 w 308613"/>
                <a:gd name="connsiteY71" fmla="*/ 30651 h 89058"/>
                <a:gd name="connsiteX72" fmla="*/ 232255 w 308613"/>
                <a:gd name="connsiteY72" fmla="*/ 32175 h 89058"/>
                <a:gd name="connsiteX73" fmla="*/ 232255 w 308613"/>
                <a:gd name="connsiteY73" fmla="*/ 35985 h 89058"/>
                <a:gd name="connsiteX74" fmla="*/ 241780 w 308613"/>
                <a:gd name="connsiteY74" fmla="*/ 43129 h 89058"/>
                <a:gd name="connsiteX75" fmla="*/ 241780 w 308613"/>
                <a:gd name="connsiteY75" fmla="*/ 76942 h 89058"/>
                <a:gd name="connsiteX76" fmla="*/ 232255 w 308613"/>
                <a:gd name="connsiteY76" fmla="*/ 82753 h 89058"/>
                <a:gd name="connsiteX77" fmla="*/ 232255 w 308613"/>
                <a:gd name="connsiteY77" fmla="*/ 86562 h 89058"/>
                <a:gd name="connsiteX78" fmla="*/ 246542 w 308613"/>
                <a:gd name="connsiteY78" fmla="*/ 86182 h 89058"/>
                <a:gd name="connsiteX79" fmla="*/ 260830 w 308613"/>
                <a:gd name="connsiteY79" fmla="*/ 86562 h 89058"/>
                <a:gd name="connsiteX80" fmla="*/ 260830 w 308613"/>
                <a:gd name="connsiteY80" fmla="*/ 82753 h 89058"/>
                <a:gd name="connsiteX81" fmla="*/ 251305 w 308613"/>
                <a:gd name="connsiteY81" fmla="*/ 76942 h 89058"/>
                <a:gd name="connsiteX82" fmla="*/ 251305 w 308613"/>
                <a:gd name="connsiteY82" fmla="*/ 53701 h 89058"/>
                <a:gd name="connsiteX83" fmla="*/ 268448 w 308613"/>
                <a:gd name="connsiteY83" fmla="*/ 33508 h 89058"/>
                <a:gd name="connsiteX84" fmla="*/ 277973 w 308613"/>
                <a:gd name="connsiteY84" fmla="*/ 47415 h 89058"/>
                <a:gd name="connsiteX85" fmla="*/ 277973 w 308613"/>
                <a:gd name="connsiteY85" fmla="*/ 76942 h 89058"/>
                <a:gd name="connsiteX86" fmla="*/ 268448 w 308613"/>
                <a:gd name="connsiteY86" fmla="*/ 82753 h 89058"/>
                <a:gd name="connsiteX87" fmla="*/ 268448 w 308613"/>
                <a:gd name="connsiteY87" fmla="*/ 86562 h 89058"/>
                <a:gd name="connsiteX88" fmla="*/ 282735 w 308613"/>
                <a:gd name="connsiteY88" fmla="*/ 86182 h 8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08613" h="89058">
                  <a:moveTo>
                    <a:pt x="52228" y="59226"/>
                  </a:moveTo>
                  <a:cubicBezTo>
                    <a:pt x="52228" y="43129"/>
                    <a:pt x="38899" y="30651"/>
                    <a:pt x="24611" y="30651"/>
                  </a:cubicBezTo>
                  <a:cubicBezTo>
                    <a:pt x="14128" y="30651"/>
                    <a:pt x="9366" y="36556"/>
                    <a:pt x="6510" y="38937"/>
                  </a:cubicBezTo>
                  <a:lnTo>
                    <a:pt x="6510" y="-1163"/>
                  </a:lnTo>
                  <a:lnTo>
                    <a:pt x="-11591" y="171"/>
                  </a:lnTo>
                  <a:lnTo>
                    <a:pt x="-11591" y="4172"/>
                  </a:lnTo>
                  <a:cubicBezTo>
                    <a:pt x="-3015" y="4172"/>
                    <a:pt x="-2066" y="5029"/>
                    <a:pt x="-2066" y="11125"/>
                  </a:cubicBezTo>
                  <a:lnTo>
                    <a:pt x="-2066" y="86562"/>
                  </a:lnTo>
                  <a:lnTo>
                    <a:pt x="1748" y="86562"/>
                  </a:lnTo>
                  <a:lnTo>
                    <a:pt x="6510" y="78752"/>
                  </a:lnTo>
                  <a:cubicBezTo>
                    <a:pt x="8417" y="81704"/>
                    <a:pt x="13180" y="87896"/>
                    <a:pt x="22705" y="87896"/>
                  </a:cubicBezTo>
                  <a:cubicBezTo>
                    <a:pt x="38899" y="87896"/>
                    <a:pt x="52228" y="75609"/>
                    <a:pt x="52228" y="59226"/>
                  </a:cubicBezTo>
                  <a:close/>
                  <a:moveTo>
                    <a:pt x="40797" y="59226"/>
                  </a:moveTo>
                  <a:cubicBezTo>
                    <a:pt x="40797" y="63799"/>
                    <a:pt x="40797" y="71418"/>
                    <a:pt x="36992" y="77037"/>
                  </a:cubicBezTo>
                  <a:cubicBezTo>
                    <a:pt x="34136" y="81133"/>
                    <a:pt x="29374" y="85230"/>
                    <a:pt x="22705" y="85230"/>
                  </a:cubicBezTo>
                  <a:cubicBezTo>
                    <a:pt x="16984" y="85230"/>
                    <a:pt x="12222" y="82181"/>
                    <a:pt x="9366" y="77514"/>
                  </a:cubicBezTo>
                  <a:cubicBezTo>
                    <a:pt x="7459" y="74847"/>
                    <a:pt x="7459" y="74371"/>
                    <a:pt x="7459" y="72179"/>
                  </a:cubicBezTo>
                  <a:lnTo>
                    <a:pt x="7459" y="46081"/>
                  </a:lnTo>
                  <a:cubicBezTo>
                    <a:pt x="7459" y="43700"/>
                    <a:pt x="7459" y="43604"/>
                    <a:pt x="8417" y="41509"/>
                  </a:cubicBezTo>
                  <a:cubicBezTo>
                    <a:pt x="14128" y="34556"/>
                    <a:pt x="20798" y="33508"/>
                    <a:pt x="23653" y="33508"/>
                  </a:cubicBezTo>
                  <a:cubicBezTo>
                    <a:pt x="29374" y="33508"/>
                    <a:pt x="34136" y="36747"/>
                    <a:pt x="37941" y="41509"/>
                  </a:cubicBezTo>
                  <a:cubicBezTo>
                    <a:pt x="40797" y="46748"/>
                    <a:pt x="40797" y="53987"/>
                    <a:pt x="40797" y="59226"/>
                  </a:cubicBezTo>
                  <a:close/>
                  <a:moveTo>
                    <a:pt x="113192" y="71608"/>
                  </a:moveTo>
                  <a:cubicBezTo>
                    <a:pt x="113192" y="70275"/>
                    <a:pt x="112234" y="70084"/>
                    <a:pt x="112234" y="70084"/>
                  </a:cubicBezTo>
                  <a:cubicBezTo>
                    <a:pt x="110336" y="70084"/>
                    <a:pt x="110336" y="70847"/>
                    <a:pt x="110336" y="71895"/>
                  </a:cubicBezTo>
                  <a:cubicBezTo>
                    <a:pt x="105574" y="84848"/>
                    <a:pt x="94142" y="84848"/>
                    <a:pt x="92235" y="84848"/>
                  </a:cubicBezTo>
                  <a:cubicBezTo>
                    <a:pt x="86524" y="84848"/>
                    <a:pt x="80803" y="81133"/>
                    <a:pt x="77948" y="76371"/>
                  </a:cubicBezTo>
                  <a:cubicBezTo>
                    <a:pt x="74134" y="70275"/>
                    <a:pt x="74134" y="61893"/>
                    <a:pt x="74134" y="57416"/>
                  </a:cubicBezTo>
                  <a:lnTo>
                    <a:pt x="110336" y="57416"/>
                  </a:lnTo>
                  <a:cubicBezTo>
                    <a:pt x="113192" y="57416"/>
                    <a:pt x="113192" y="57416"/>
                    <a:pt x="113192" y="54749"/>
                  </a:cubicBezTo>
                  <a:cubicBezTo>
                    <a:pt x="113192" y="42272"/>
                    <a:pt x="106523" y="29889"/>
                    <a:pt x="90328" y="29889"/>
                  </a:cubicBezTo>
                  <a:cubicBezTo>
                    <a:pt x="75092" y="29889"/>
                    <a:pt x="63660" y="43033"/>
                    <a:pt x="63660" y="58750"/>
                  </a:cubicBezTo>
                  <a:cubicBezTo>
                    <a:pt x="63660" y="75705"/>
                    <a:pt x="76999" y="87896"/>
                    <a:pt x="92235" y="87896"/>
                  </a:cubicBezTo>
                  <a:cubicBezTo>
                    <a:pt x="107472" y="87896"/>
                    <a:pt x="113192" y="73990"/>
                    <a:pt x="113192" y="71608"/>
                  </a:cubicBezTo>
                  <a:close/>
                  <a:moveTo>
                    <a:pt x="104616" y="54749"/>
                  </a:moveTo>
                  <a:lnTo>
                    <a:pt x="74134" y="54749"/>
                  </a:lnTo>
                  <a:cubicBezTo>
                    <a:pt x="75092" y="35890"/>
                    <a:pt x="85566" y="32747"/>
                    <a:pt x="90328" y="32747"/>
                  </a:cubicBezTo>
                  <a:cubicBezTo>
                    <a:pt x="103667" y="32747"/>
                    <a:pt x="104616" y="49796"/>
                    <a:pt x="104616" y="54749"/>
                  </a:cubicBezTo>
                  <a:close/>
                  <a:moveTo>
                    <a:pt x="225585" y="75323"/>
                  </a:moveTo>
                  <a:lnTo>
                    <a:pt x="225585" y="68275"/>
                  </a:lnTo>
                  <a:lnTo>
                    <a:pt x="222730" y="68275"/>
                  </a:lnTo>
                  <a:lnTo>
                    <a:pt x="222730" y="75323"/>
                  </a:lnTo>
                  <a:cubicBezTo>
                    <a:pt x="222730" y="82753"/>
                    <a:pt x="218916" y="83515"/>
                    <a:pt x="217967" y="83515"/>
                  </a:cubicBezTo>
                  <a:cubicBezTo>
                    <a:pt x="213205" y="83515"/>
                    <a:pt x="213205" y="77705"/>
                    <a:pt x="213205" y="77037"/>
                  </a:cubicBezTo>
                  <a:lnTo>
                    <a:pt x="213205" y="51797"/>
                  </a:lnTo>
                  <a:cubicBezTo>
                    <a:pt x="213205" y="46558"/>
                    <a:pt x="213205" y="41509"/>
                    <a:pt x="208442" y="36937"/>
                  </a:cubicBezTo>
                  <a:cubicBezTo>
                    <a:pt x="203680" y="31984"/>
                    <a:pt x="197010" y="29889"/>
                    <a:pt x="190341" y="29889"/>
                  </a:cubicBezTo>
                  <a:cubicBezTo>
                    <a:pt x="179867" y="29889"/>
                    <a:pt x="171291" y="35890"/>
                    <a:pt x="171291" y="44176"/>
                  </a:cubicBezTo>
                  <a:cubicBezTo>
                    <a:pt x="171291" y="48082"/>
                    <a:pt x="174147" y="50177"/>
                    <a:pt x="177011" y="50177"/>
                  </a:cubicBezTo>
                  <a:cubicBezTo>
                    <a:pt x="180816" y="50177"/>
                    <a:pt x="183672" y="47605"/>
                    <a:pt x="183672" y="44367"/>
                  </a:cubicBezTo>
                  <a:cubicBezTo>
                    <a:pt x="183672" y="42843"/>
                    <a:pt x="182723" y="38652"/>
                    <a:pt x="176053" y="38557"/>
                  </a:cubicBezTo>
                  <a:cubicBezTo>
                    <a:pt x="179867" y="34079"/>
                    <a:pt x="186536" y="32747"/>
                    <a:pt x="190341" y="32747"/>
                  </a:cubicBezTo>
                  <a:cubicBezTo>
                    <a:pt x="197010" y="32747"/>
                    <a:pt x="204628" y="37605"/>
                    <a:pt x="204628" y="48939"/>
                  </a:cubicBezTo>
                  <a:lnTo>
                    <a:pt x="204628" y="53606"/>
                  </a:lnTo>
                  <a:cubicBezTo>
                    <a:pt x="197959" y="53987"/>
                    <a:pt x="188434" y="54274"/>
                    <a:pt x="180816" y="58178"/>
                  </a:cubicBezTo>
                  <a:cubicBezTo>
                    <a:pt x="170342" y="62465"/>
                    <a:pt x="167486" y="69037"/>
                    <a:pt x="167486" y="74561"/>
                  </a:cubicBezTo>
                  <a:cubicBezTo>
                    <a:pt x="167486" y="84848"/>
                    <a:pt x="179867" y="87896"/>
                    <a:pt x="188434" y="87896"/>
                  </a:cubicBezTo>
                  <a:cubicBezTo>
                    <a:pt x="197010" y="87896"/>
                    <a:pt x="202722" y="82849"/>
                    <a:pt x="204628" y="76942"/>
                  </a:cubicBezTo>
                  <a:cubicBezTo>
                    <a:pt x="205586" y="81990"/>
                    <a:pt x="209391" y="87325"/>
                    <a:pt x="215111" y="87325"/>
                  </a:cubicBezTo>
                  <a:cubicBezTo>
                    <a:pt x="217967" y="87325"/>
                    <a:pt x="225585" y="85515"/>
                    <a:pt x="225585" y="75323"/>
                  </a:cubicBezTo>
                  <a:close/>
                  <a:moveTo>
                    <a:pt x="204628" y="68846"/>
                  </a:moveTo>
                  <a:cubicBezTo>
                    <a:pt x="204628" y="80943"/>
                    <a:pt x="195103" y="85230"/>
                    <a:pt x="189392" y="85230"/>
                  </a:cubicBezTo>
                  <a:cubicBezTo>
                    <a:pt x="182723" y="85230"/>
                    <a:pt x="177960" y="80752"/>
                    <a:pt x="177960" y="74371"/>
                  </a:cubicBezTo>
                  <a:cubicBezTo>
                    <a:pt x="177960" y="67512"/>
                    <a:pt x="182723" y="56940"/>
                    <a:pt x="204628" y="56273"/>
                  </a:cubicBezTo>
                  <a:close/>
                  <a:moveTo>
                    <a:pt x="297023" y="86562"/>
                  </a:moveTo>
                  <a:lnTo>
                    <a:pt x="297023" y="82753"/>
                  </a:lnTo>
                  <a:cubicBezTo>
                    <a:pt x="290353" y="82753"/>
                    <a:pt x="287498" y="82753"/>
                    <a:pt x="286549" y="78848"/>
                  </a:cubicBezTo>
                  <a:lnTo>
                    <a:pt x="286549" y="54749"/>
                  </a:lnTo>
                  <a:cubicBezTo>
                    <a:pt x="286549" y="43890"/>
                    <a:pt x="286549" y="39891"/>
                    <a:pt x="282735" y="35413"/>
                  </a:cubicBezTo>
                  <a:cubicBezTo>
                    <a:pt x="280828" y="33127"/>
                    <a:pt x="277024" y="30651"/>
                    <a:pt x="269397" y="30651"/>
                  </a:cubicBezTo>
                  <a:cubicBezTo>
                    <a:pt x="259872" y="30651"/>
                    <a:pt x="254160" y="36176"/>
                    <a:pt x="250347" y="44081"/>
                  </a:cubicBezTo>
                  <a:lnTo>
                    <a:pt x="250347" y="30651"/>
                  </a:lnTo>
                  <a:lnTo>
                    <a:pt x="232255" y="32175"/>
                  </a:lnTo>
                  <a:lnTo>
                    <a:pt x="232255" y="35985"/>
                  </a:lnTo>
                  <a:cubicBezTo>
                    <a:pt x="240822" y="35985"/>
                    <a:pt x="241780" y="36937"/>
                    <a:pt x="241780" y="43129"/>
                  </a:cubicBezTo>
                  <a:lnTo>
                    <a:pt x="241780" y="76942"/>
                  </a:lnTo>
                  <a:cubicBezTo>
                    <a:pt x="241780" y="82753"/>
                    <a:pt x="240822" y="82753"/>
                    <a:pt x="232255" y="82753"/>
                  </a:cubicBezTo>
                  <a:lnTo>
                    <a:pt x="232255" y="86562"/>
                  </a:lnTo>
                  <a:lnTo>
                    <a:pt x="246542" y="86182"/>
                  </a:lnTo>
                  <a:lnTo>
                    <a:pt x="260830" y="86562"/>
                  </a:lnTo>
                  <a:lnTo>
                    <a:pt x="260830" y="82753"/>
                  </a:lnTo>
                  <a:cubicBezTo>
                    <a:pt x="252253" y="82753"/>
                    <a:pt x="251305" y="82753"/>
                    <a:pt x="251305" y="76942"/>
                  </a:cubicBezTo>
                  <a:lnTo>
                    <a:pt x="251305" y="53701"/>
                  </a:lnTo>
                  <a:cubicBezTo>
                    <a:pt x="251305" y="40652"/>
                    <a:pt x="259872" y="33508"/>
                    <a:pt x="268448" y="33508"/>
                  </a:cubicBezTo>
                  <a:cubicBezTo>
                    <a:pt x="277024" y="33508"/>
                    <a:pt x="277973" y="40271"/>
                    <a:pt x="277973" y="47415"/>
                  </a:cubicBezTo>
                  <a:lnTo>
                    <a:pt x="277973" y="76942"/>
                  </a:lnTo>
                  <a:cubicBezTo>
                    <a:pt x="277973" y="82753"/>
                    <a:pt x="277024" y="82753"/>
                    <a:pt x="268448" y="82753"/>
                  </a:cubicBezTo>
                  <a:lnTo>
                    <a:pt x="268448" y="86562"/>
                  </a:lnTo>
                  <a:lnTo>
                    <a:pt x="282735" y="86182"/>
                  </a:lnTo>
                  <a:close/>
                </a:path>
              </a:pathLst>
            </a:custGeom>
            <a:solidFill>
              <a:srgbClr val="000000"/>
            </a:solidFill>
            <a:ln w="12575" cap="flat">
              <a:noFill/>
              <a:prstDash val="solid"/>
              <a:miter/>
            </a:ln>
          </p:spPr>
          <p:txBody>
            <a:bodyPr rtlCol="0" anchor="ctr"/>
            <a:lstStyle/>
            <a:p>
              <a:endParaRPr lang="en-AE"/>
            </a:p>
          </p:txBody>
        </p:sp>
        <p:sp>
          <p:nvSpPr>
            <p:cNvPr id="91" name="Freeform: Shape 90">
              <a:extLst>
                <a:ext uri="{FF2B5EF4-FFF2-40B4-BE49-F238E27FC236}">
                  <a16:creationId xmlns:a16="http://schemas.microsoft.com/office/drawing/2014/main" id="{1BAE0EE8-CD4F-2A08-C8D5-C17720FFF090}"/>
                </a:ext>
              </a:extLst>
            </p:cNvPr>
            <p:cNvSpPr/>
            <p:nvPr/>
          </p:nvSpPr>
          <p:spPr>
            <a:xfrm>
              <a:off x="-1902033" y="4357564"/>
              <a:ext cx="1926905" cy="113727"/>
            </a:xfrm>
            <a:custGeom>
              <a:avLst/>
              <a:gdLst>
                <a:gd name="connsiteX0" fmla="*/ 15077 w 1926905"/>
                <a:gd name="connsiteY0" fmla="*/ 87991 h 113727"/>
                <a:gd name="connsiteX1" fmla="*/ 15077 w 1926905"/>
                <a:gd name="connsiteY1" fmla="*/ 84181 h 113727"/>
                <a:gd name="connsiteX2" fmla="*/ 6510 w 1926905"/>
                <a:gd name="connsiteY2" fmla="*/ 78466 h 113727"/>
                <a:gd name="connsiteX3" fmla="*/ 6510 w 1926905"/>
                <a:gd name="connsiteY3" fmla="*/ 32080 h 113727"/>
                <a:gd name="connsiteX4" fmla="*/ -10633 w 1926905"/>
                <a:gd name="connsiteY4" fmla="*/ 33508 h 113727"/>
                <a:gd name="connsiteX5" fmla="*/ -10633 w 1926905"/>
                <a:gd name="connsiteY5" fmla="*/ 37413 h 113727"/>
                <a:gd name="connsiteX6" fmla="*/ -2066 w 1926905"/>
                <a:gd name="connsiteY6" fmla="*/ 44367 h 113727"/>
                <a:gd name="connsiteX7" fmla="*/ -2066 w 1926905"/>
                <a:gd name="connsiteY7" fmla="*/ 78371 h 113727"/>
                <a:gd name="connsiteX8" fmla="*/ -11591 w 1926905"/>
                <a:gd name="connsiteY8" fmla="*/ 84181 h 113727"/>
                <a:gd name="connsiteX9" fmla="*/ -11591 w 1926905"/>
                <a:gd name="connsiteY9" fmla="*/ 87991 h 113727"/>
                <a:gd name="connsiteX10" fmla="*/ 2697 w 1926905"/>
                <a:gd name="connsiteY10" fmla="*/ 87514 h 113727"/>
                <a:gd name="connsiteX11" fmla="*/ 15077 w 1926905"/>
                <a:gd name="connsiteY11" fmla="*/ 87991 h 113727"/>
                <a:gd name="connsiteX12" fmla="*/ 8417 w 1926905"/>
                <a:gd name="connsiteY12" fmla="*/ 11696 h 113727"/>
                <a:gd name="connsiteX13" fmla="*/ 1748 w 1926905"/>
                <a:gd name="connsiteY13" fmla="*/ 4933 h 113727"/>
                <a:gd name="connsiteX14" fmla="*/ -4922 w 1926905"/>
                <a:gd name="connsiteY14" fmla="*/ 11696 h 113727"/>
                <a:gd name="connsiteX15" fmla="*/ 1748 w 1926905"/>
                <a:gd name="connsiteY15" fmla="*/ 18363 h 113727"/>
                <a:gd name="connsiteX16" fmla="*/ 8417 w 1926905"/>
                <a:gd name="connsiteY16" fmla="*/ 11696 h 113727"/>
                <a:gd name="connsiteX17" fmla="*/ 86515 w 1926905"/>
                <a:gd name="connsiteY17" fmla="*/ 87991 h 113727"/>
                <a:gd name="connsiteX18" fmla="*/ 86515 w 1926905"/>
                <a:gd name="connsiteY18" fmla="*/ 84181 h 113727"/>
                <a:gd name="connsiteX19" fmla="*/ 76990 w 1926905"/>
                <a:gd name="connsiteY19" fmla="*/ 80275 h 113727"/>
                <a:gd name="connsiteX20" fmla="*/ 76990 w 1926905"/>
                <a:gd name="connsiteY20" fmla="*/ 56178 h 113727"/>
                <a:gd name="connsiteX21" fmla="*/ 73185 w 1926905"/>
                <a:gd name="connsiteY21" fmla="*/ 36842 h 113727"/>
                <a:gd name="connsiteX22" fmla="*/ 59847 w 1926905"/>
                <a:gd name="connsiteY22" fmla="*/ 32080 h 113727"/>
                <a:gd name="connsiteX23" fmla="*/ 40797 w 1926905"/>
                <a:gd name="connsiteY23" fmla="*/ 45415 h 113727"/>
                <a:gd name="connsiteX24" fmla="*/ 40797 w 1926905"/>
                <a:gd name="connsiteY24" fmla="*/ 32080 h 113727"/>
                <a:gd name="connsiteX25" fmla="*/ 23653 w 1926905"/>
                <a:gd name="connsiteY25" fmla="*/ 33508 h 113727"/>
                <a:gd name="connsiteX26" fmla="*/ 23653 w 1926905"/>
                <a:gd name="connsiteY26" fmla="*/ 37413 h 113727"/>
                <a:gd name="connsiteX27" fmla="*/ 33178 w 1926905"/>
                <a:gd name="connsiteY27" fmla="*/ 44557 h 113727"/>
                <a:gd name="connsiteX28" fmla="*/ 33178 w 1926905"/>
                <a:gd name="connsiteY28" fmla="*/ 78371 h 113727"/>
                <a:gd name="connsiteX29" fmla="*/ 23653 w 1926905"/>
                <a:gd name="connsiteY29" fmla="*/ 84181 h 113727"/>
                <a:gd name="connsiteX30" fmla="*/ 23653 w 1926905"/>
                <a:gd name="connsiteY30" fmla="*/ 87991 h 113727"/>
                <a:gd name="connsiteX31" fmla="*/ 37941 w 1926905"/>
                <a:gd name="connsiteY31" fmla="*/ 87514 h 113727"/>
                <a:gd name="connsiteX32" fmla="*/ 51280 w 1926905"/>
                <a:gd name="connsiteY32" fmla="*/ 87991 h 113727"/>
                <a:gd name="connsiteX33" fmla="*/ 51280 w 1926905"/>
                <a:gd name="connsiteY33" fmla="*/ 84181 h 113727"/>
                <a:gd name="connsiteX34" fmla="*/ 41755 w 1926905"/>
                <a:gd name="connsiteY34" fmla="*/ 78371 h 113727"/>
                <a:gd name="connsiteX35" fmla="*/ 41755 w 1926905"/>
                <a:gd name="connsiteY35" fmla="*/ 55129 h 113727"/>
                <a:gd name="connsiteX36" fmla="*/ 58898 w 1926905"/>
                <a:gd name="connsiteY36" fmla="*/ 34842 h 113727"/>
                <a:gd name="connsiteX37" fmla="*/ 68423 w 1926905"/>
                <a:gd name="connsiteY37" fmla="*/ 48844 h 113727"/>
                <a:gd name="connsiteX38" fmla="*/ 68423 w 1926905"/>
                <a:gd name="connsiteY38" fmla="*/ 78371 h 113727"/>
                <a:gd name="connsiteX39" fmla="*/ 57940 w 1926905"/>
                <a:gd name="connsiteY39" fmla="*/ 84181 h 113727"/>
                <a:gd name="connsiteX40" fmla="*/ 57940 w 1926905"/>
                <a:gd name="connsiteY40" fmla="*/ 87991 h 113727"/>
                <a:gd name="connsiteX41" fmla="*/ 72227 w 1926905"/>
                <a:gd name="connsiteY41" fmla="*/ 87514 h 113727"/>
                <a:gd name="connsiteX42" fmla="*/ 155097 w 1926905"/>
                <a:gd name="connsiteY42" fmla="*/ 60655 h 113727"/>
                <a:gd name="connsiteX43" fmla="*/ 128428 w 1926905"/>
                <a:gd name="connsiteY43" fmla="*/ 32080 h 113727"/>
                <a:gd name="connsiteX44" fmla="*/ 111285 w 1926905"/>
                <a:gd name="connsiteY44" fmla="*/ 40366 h 113727"/>
                <a:gd name="connsiteX45" fmla="*/ 111285 w 1926905"/>
                <a:gd name="connsiteY45" fmla="*/ 32080 h 113727"/>
                <a:gd name="connsiteX46" fmla="*/ 93184 w 1926905"/>
                <a:gd name="connsiteY46" fmla="*/ 33508 h 113727"/>
                <a:gd name="connsiteX47" fmla="*/ 93184 w 1926905"/>
                <a:gd name="connsiteY47" fmla="*/ 37413 h 113727"/>
                <a:gd name="connsiteX48" fmla="*/ 102709 w 1926905"/>
                <a:gd name="connsiteY48" fmla="*/ 43700 h 113727"/>
                <a:gd name="connsiteX49" fmla="*/ 102709 w 1926905"/>
                <a:gd name="connsiteY49" fmla="*/ 102850 h 113727"/>
                <a:gd name="connsiteX50" fmla="*/ 93184 w 1926905"/>
                <a:gd name="connsiteY50" fmla="*/ 108661 h 113727"/>
                <a:gd name="connsiteX51" fmla="*/ 93184 w 1926905"/>
                <a:gd name="connsiteY51" fmla="*/ 112565 h 113727"/>
                <a:gd name="connsiteX52" fmla="*/ 106523 w 1926905"/>
                <a:gd name="connsiteY52" fmla="*/ 112090 h 113727"/>
                <a:gd name="connsiteX53" fmla="*/ 120810 w 1926905"/>
                <a:gd name="connsiteY53" fmla="*/ 112565 h 113727"/>
                <a:gd name="connsiteX54" fmla="*/ 120810 w 1926905"/>
                <a:gd name="connsiteY54" fmla="*/ 108661 h 113727"/>
                <a:gd name="connsiteX55" fmla="*/ 111285 w 1926905"/>
                <a:gd name="connsiteY55" fmla="*/ 102850 h 113727"/>
                <a:gd name="connsiteX56" fmla="*/ 111285 w 1926905"/>
                <a:gd name="connsiteY56" fmla="*/ 80561 h 113727"/>
                <a:gd name="connsiteX57" fmla="*/ 126522 w 1926905"/>
                <a:gd name="connsiteY57" fmla="*/ 89325 h 113727"/>
                <a:gd name="connsiteX58" fmla="*/ 155097 w 1926905"/>
                <a:gd name="connsiteY58" fmla="*/ 60655 h 113727"/>
                <a:gd name="connsiteX59" fmla="*/ 144623 w 1926905"/>
                <a:gd name="connsiteY59" fmla="*/ 60655 h 113727"/>
                <a:gd name="connsiteX60" fmla="*/ 126522 w 1926905"/>
                <a:gd name="connsiteY60" fmla="*/ 86658 h 113727"/>
                <a:gd name="connsiteX61" fmla="*/ 113192 w 1926905"/>
                <a:gd name="connsiteY61" fmla="*/ 78942 h 113727"/>
                <a:gd name="connsiteX62" fmla="*/ 111285 w 1926905"/>
                <a:gd name="connsiteY62" fmla="*/ 73608 h 113727"/>
                <a:gd name="connsiteX63" fmla="*/ 111285 w 1926905"/>
                <a:gd name="connsiteY63" fmla="*/ 45415 h 113727"/>
                <a:gd name="connsiteX64" fmla="*/ 127480 w 1926905"/>
                <a:gd name="connsiteY64" fmla="*/ 35318 h 113727"/>
                <a:gd name="connsiteX65" fmla="*/ 144623 w 1926905"/>
                <a:gd name="connsiteY65" fmla="*/ 60655 h 113727"/>
                <a:gd name="connsiteX66" fmla="*/ 226534 w 1926905"/>
                <a:gd name="connsiteY66" fmla="*/ 87991 h 113727"/>
                <a:gd name="connsiteX67" fmla="*/ 226534 w 1926905"/>
                <a:gd name="connsiteY67" fmla="*/ 84181 h 113727"/>
                <a:gd name="connsiteX68" fmla="*/ 217009 w 1926905"/>
                <a:gd name="connsiteY68" fmla="*/ 77037 h 113727"/>
                <a:gd name="connsiteX69" fmla="*/ 217009 w 1926905"/>
                <a:gd name="connsiteY69" fmla="*/ 32080 h 113727"/>
                <a:gd name="connsiteX70" fmla="*/ 197959 w 1926905"/>
                <a:gd name="connsiteY70" fmla="*/ 33508 h 113727"/>
                <a:gd name="connsiteX71" fmla="*/ 197959 w 1926905"/>
                <a:gd name="connsiteY71" fmla="*/ 37413 h 113727"/>
                <a:gd name="connsiteX72" fmla="*/ 208442 w 1926905"/>
                <a:gd name="connsiteY72" fmla="*/ 44557 h 113727"/>
                <a:gd name="connsiteX73" fmla="*/ 208442 w 1926905"/>
                <a:gd name="connsiteY73" fmla="*/ 67036 h 113727"/>
                <a:gd name="connsiteX74" fmla="*/ 193197 w 1926905"/>
                <a:gd name="connsiteY74" fmla="*/ 86658 h 113727"/>
                <a:gd name="connsiteX75" fmla="*/ 181765 w 1926905"/>
                <a:gd name="connsiteY75" fmla="*/ 73990 h 113727"/>
                <a:gd name="connsiteX76" fmla="*/ 181765 w 1926905"/>
                <a:gd name="connsiteY76" fmla="*/ 32080 h 113727"/>
                <a:gd name="connsiteX77" fmla="*/ 163673 w 1926905"/>
                <a:gd name="connsiteY77" fmla="*/ 33508 h 113727"/>
                <a:gd name="connsiteX78" fmla="*/ 163673 w 1926905"/>
                <a:gd name="connsiteY78" fmla="*/ 37413 h 113727"/>
                <a:gd name="connsiteX79" fmla="*/ 173198 w 1926905"/>
                <a:gd name="connsiteY79" fmla="*/ 49034 h 113727"/>
                <a:gd name="connsiteX80" fmla="*/ 173198 w 1926905"/>
                <a:gd name="connsiteY80" fmla="*/ 68084 h 113727"/>
                <a:gd name="connsiteX81" fmla="*/ 192248 w 1926905"/>
                <a:gd name="connsiteY81" fmla="*/ 89325 h 113727"/>
                <a:gd name="connsiteX82" fmla="*/ 208442 w 1926905"/>
                <a:gd name="connsiteY82" fmla="*/ 77989 h 113727"/>
                <a:gd name="connsiteX83" fmla="*/ 208442 w 1926905"/>
                <a:gd name="connsiteY83" fmla="*/ 89325 h 113727"/>
                <a:gd name="connsiteX84" fmla="*/ 271303 w 1926905"/>
                <a:gd name="connsiteY84" fmla="*/ 72370 h 113727"/>
                <a:gd name="connsiteX85" fmla="*/ 271303 w 1926905"/>
                <a:gd name="connsiteY85" fmla="*/ 65131 h 113727"/>
                <a:gd name="connsiteX86" fmla="*/ 267490 w 1926905"/>
                <a:gd name="connsiteY86" fmla="*/ 65131 h 113727"/>
                <a:gd name="connsiteX87" fmla="*/ 267490 w 1926905"/>
                <a:gd name="connsiteY87" fmla="*/ 72084 h 113727"/>
                <a:gd name="connsiteX88" fmla="*/ 259872 w 1926905"/>
                <a:gd name="connsiteY88" fmla="*/ 86181 h 113727"/>
                <a:gd name="connsiteX89" fmla="*/ 251305 w 1926905"/>
                <a:gd name="connsiteY89" fmla="*/ 72561 h 113727"/>
                <a:gd name="connsiteX90" fmla="*/ 251305 w 1926905"/>
                <a:gd name="connsiteY90" fmla="*/ 37413 h 113727"/>
                <a:gd name="connsiteX91" fmla="*/ 269397 w 1926905"/>
                <a:gd name="connsiteY91" fmla="*/ 37413 h 113727"/>
                <a:gd name="connsiteX92" fmla="*/ 269397 w 1926905"/>
                <a:gd name="connsiteY92" fmla="*/ 33508 h 113727"/>
                <a:gd name="connsiteX93" fmla="*/ 251305 w 1926905"/>
                <a:gd name="connsiteY93" fmla="*/ 33508 h 113727"/>
                <a:gd name="connsiteX94" fmla="*/ 251305 w 1926905"/>
                <a:gd name="connsiteY94" fmla="*/ 10172 h 113727"/>
                <a:gd name="connsiteX95" fmla="*/ 247491 w 1926905"/>
                <a:gd name="connsiteY95" fmla="*/ 10172 h 113727"/>
                <a:gd name="connsiteX96" fmla="*/ 231297 w 1926905"/>
                <a:gd name="connsiteY96" fmla="*/ 34556 h 113727"/>
                <a:gd name="connsiteX97" fmla="*/ 231297 w 1926905"/>
                <a:gd name="connsiteY97" fmla="*/ 37413 h 113727"/>
                <a:gd name="connsiteX98" fmla="*/ 242728 w 1926905"/>
                <a:gd name="connsiteY98" fmla="*/ 37413 h 113727"/>
                <a:gd name="connsiteX99" fmla="*/ 242728 w 1926905"/>
                <a:gd name="connsiteY99" fmla="*/ 72370 h 113727"/>
                <a:gd name="connsiteX100" fmla="*/ 258923 w 1926905"/>
                <a:gd name="connsiteY100" fmla="*/ 89325 h 113727"/>
                <a:gd name="connsiteX101" fmla="*/ 271303 w 1926905"/>
                <a:gd name="connsiteY101" fmla="*/ 72370 h 113727"/>
                <a:gd name="connsiteX102" fmla="*/ 386552 w 1926905"/>
                <a:gd name="connsiteY102" fmla="*/ 87991 h 113727"/>
                <a:gd name="connsiteX103" fmla="*/ 386552 w 1926905"/>
                <a:gd name="connsiteY103" fmla="*/ 84181 h 113727"/>
                <a:gd name="connsiteX104" fmla="*/ 377027 w 1926905"/>
                <a:gd name="connsiteY104" fmla="*/ 77037 h 113727"/>
                <a:gd name="connsiteX105" fmla="*/ 377027 w 1926905"/>
                <a:gd name="connsiteY105" fmla="*/ 171 h 113727"/>
                <a:gd name="connsiteX106" fmla="*/ 358935 w 1926905"/>
                <a:gd name="connsiteY106" fmla="*/ 1505 h 113727"/>
                <a:gd name="connsiteX107" fmla="*/ 358935 w 1926905"/>
                <a:gd name="connsiteY107" fmla="*/ 5600 h 113727"/>
                <a:gd name="connsiteX108" fmla="*/ 368460 w 1926905"/>
                <a:gd name="connsiteY108" fmla="*/ 12553 h 113727"/>
                <a:gd name="connsiteX109" fmla="*/ 368460 w 1926905"/>
                <a:gd name="connsiteY109" fmla="*/ 39889 h 113727"/>
                <a:gd name="connsiteX110" fmla="*/ 352266 w 1926905"/>
                <a:gd name="connsiteY110" fmla="*/ 32080 h 113727"/>
                <a:gd name="connsiteX111" fmla="*/ 324640 w 1926905"/>
                <a:gd name="connsiteY111" fmla="*/ 60750 h 113727"/>
                <a:gd name="connsiteX112" fmla="*/ 351317 w 1926905"/>
                <a:gd name="connsiteY112" fmla="*/ 89325 h 113727"/>
                <a:gd name="connsiteX113" fmla="*/ 368460 w 1926905"/>
                <a:gd name="connsiteY113" fmla="*/ 81038 h 113727"/>
                <a:gd name="connsiteX114" fmla="*/ 368460 w 1926905"/>
                <a:gd name="connsiteY114" fmla="*/ 89325 h 113727"/>
                <a:gd name="connsiteX115" fmla="*/ 368460 w 1926905"/>
                <a:gd name="connsiteY115" fmla="*/ 73132 h 113727"/>
                <a:gd name="connsiteX116" fmla="*/ 366553 w 1926905"/>
                <a:gd name="connsiteY116" fmla="*/ 77705 h 113727"/>
                <a:gd name="connsiteX117" fmla="*/ 352266 w 1926905"/>
                <a:gd name="connsiteY117" fmla="*/ 86658 h 113727"/>
                <a:gd name="connsiteX118" fmla="*/ 338927 w 1926905"/>
                <a:gd name="connsiteY118" fmla="*/ 78466 h 113727"/>
                <a:gd name="connsiteX119" fmla="*/ 335123 w 1926905"/>
                <a:gd name="connsiteY119" fmla="*/ 60941 h 113727"/>
                <a:gd name="connsiteX120" fmla="*/ 338927 w 1926905"/>
                <a:gd name="connsiteY120" fmla="*/ 42938 h 113727"/>
                <a:gd name="connsiteX121" fmla="*/ 353215 w 1926905"/>
                <a:gd name="connsiteY121" fmla="*/ 34842 h 113727"/>
                <a:gd name="connsiteX122" fmla="*/ 366553 w 1926905"/>
                <a:gd name="connsiteY122" fmla="*/ 42461 h 113727"/>
                <a:gd name="connsiteX123" fmla="*/ 368460 w 1926905"/>
                <a:gd name="connsiteY123" fmla="*/ 47033 h 113727"/>
                <a:gd name="connsiteX124" fmla="*/ 421797 w 1926905"/>
                <a:gd name="connsiteY124" fmla="*/ 87991 h 113727"/>
                <a:gd name="connsiteX125" fmla="*/ 421797 w 1926905"/>
                <a:gd name="connsiteY125" fmla="*/ 84181 h 113727"/>
                <a:gd name="connsiteX126" fmla="*/ 412272 w 1926905"/>
                <a:gd name="connsiteY126" fmla="*/ 78466 h 113727"/>
                <a:gd name="connsiteX127" fmla="*/ 412272 w 1926905"/>
                <a:gd name="connsiteY127" fmla="*/ 32080 h 113727"/>
                <a:gd name="connsiteX128" fmla="*/ 395128 w 1926905"/>
                <a:gd name="connsiteY128" fmla="*/ 33508 h 113727"/>
                <a:gd name="connsiteX129" fmla="*/ 395128 w 1926905"/>
                <a:gd name="connsiteY129" fmla="*/ 37413 h 113727"/>
                <a:gd name="connsiteX130" fmla="*/ 404653 w 1926905"/>
                <a:gd name="connsiteY130" fmla="*/ 44367 h 113727"/>
                <a:gd name="connsiteX131" fmla="*/ 404653 w 1926905"/>
                <a:gd name="connsiteY131" fmla="*/ 78371 h 113727"/>
                <a:gd name="connsiteX132" fmla="*/ 394180 w 1926905"/>
                <a:gd name="connsiteY132" fmla="*/ 84181 h 113727"/>
                <a:gd name="connsiteX133" fmla="*/ 394180 w 1926905"/>
                <a:gd name="connsiteY133" fmla="*/ 87991 h 113727"/>
                <a:gd name="connsiteX134" fmla="*/ 408467 w 1926905"/>
                <a:gd name="connsiteY134" fmla="*/ 87514 h 113727"/>
                <a:gd name="connsiteX135" fmla="*/ 421797 w 1926905"/>
                <a:gd name="connsiteY135" fmla="*/ 87991 h 113727"/>
                <a:gd name="connsiteX136" fmla="*/ 414178 w 1926905"/>
                <a:gd name="connsiteY136" fmla="*/ 11696 h 113727"/>
                <a:gd name="connsiteX137" fmla="*/ 407509 w 1926905"/>
                <a:gd name="connsiteY137" fmla="*/ 4933 h 113727"/>
                <a:gd name="connsiteX138" fmla="*/ 400840 w 1926905"/>
                <a:gd name="connsiteY138" fmla="*/ 11696 h 113727"/>
                <a:gd name="connsiteX139" fmla="*/ 407509 w 1926905"/>
                <a:gd name="connsiteY139" fmla="*/ 18363 h 113727"/>
                <a:gd name="connsiteX140" fmla="*/ 414178 w 1926905"/>
                <a:gd name="connsiteY140" fmla="*/ 11696 h 113727"/>
                <a:gd name="connsiteX141" fmla="*/ 504666 w 1926905"/>
                <a:gd name="connsiteY141" fmla="*/ 7600 h 113727"/>
                <a:gd name="connsiteX142" fmla="*/ 493234 w 1926905"/>
                <a:gd name="connsiteY142" fmla="*/ -1163 h 113727"/>
                <a:gd name="connsiteX143" fmla="*/ 478947 w 1926905"/>
                <a:gd name="connsiteY143" fmla="*/ 4075 h 113727"/>
                <a:gd name="connsiteX144" fmla="*/ 464659 w 1926905"/>
                <a:gd name="connsiteY144" fmla="*/ -1163 h 113727"/>
                <a:gd name="connsiteX145" fmla="*/ 438940 w 1926905"/>
                <a:gd name="connsiteY145" fmla="*/ 19126 h 113727"/>
                <a:gd name="connsiteX146" fmla="*/ 438940 w 1926905"/>
                <a:gd name="connsiteY146" fmla="*/ 33508 h 113727"/>
                <a:gd name="connsiteX147" fmla="*/ 428466 w 1926905"/>
                <a:gd name="connsiteY147" fmla="*/ 33508 h 113727"/>
                <a:gd name="connsiteX148" fmla="*/ 428466 w 1926905"/>
                <a:gd name="connsiteY148" fmla="*/ 37413 h 113727"/>
                <a:gd name="connsiteX149" fmla="*/ 438940 w 1926905"/>
                <a:gd name="connsiteY149" fmla="*/ 37413 h 113727"/>
                <a:gd name="connsiteX150" fmla="*/ 438940 w 1926905"/>
                <a:gd name="connsiteY150" fmla="*/ 78371 h 113727"/>
                <a:gd name="connsiteX151" fmla="*/ 428466 w 1926905"/>
                <a:gd name="connsiteY151" fmla="*/ 84181 h 113727"/>
                <a:gd name="connsiteX152" fmla="*/ 428466 w 1926905"/>
                <a:gd name="connsiteY152" fmla="*/ 87991 h 113727"/>
                <a:gd name="connsiteX153" fmla="*/ 442753 w 1926905"/>
                <a:gd name="connsiteY153" fmla="*/ 87514 h 113727"/>
                <a:gd name="connsiteX154" fmla="*/ 457041 w 1926905"/>
                <a:gd name="connsiteY154" fmla="*/ 87991 h 113727"/>
                <a:gd name="connsiteX155" fmla="*/ 457041 w 1926905"/>
                <a:gd name="connsiteY155" fmla="*/ 84181 h 113727"/>
                <a:gd name="connsiteX156" fmla="*/ 446567 w 1926905"/>
                <a:gd name="connsiteY156" fmla="*/ 78371 h 113727"/>
                <a:gd name="connsiteX157" fmla="*/ 446567 w 1926905"/>
                <a:gd name="connsiteY157" fmla="*/ 37413 h 113727"/>
                <a:gd name="connsiteX158" fmla="*/ 473235 w 1926905"/>
                <a:gd name="connsiteY158" fmla="*/ 37413 h 113727"/>
                <a:gd name="connsiteX159" fmla="*/ 473235 w 1926905"/>
                <a:gd name="connsiteY159" fmla="*/ 78371 h 113727"/>
                <a:gd name="connsiteX160" fmla="*/ 463710 w 1926905"/>
                <a:gd name="connsiteY160" fmla="*/ 84181 h 113727"/>
                <a:gd name="connsiteX161" fmla="*/ 463710 w 1926905"/>
                <a:gd name="connsiteY161" fmla="*/ 87991 h 113727"/>
                <a:gd name="connsiteX162" fmla="*/ 477998 w 1926905"/>
                <a:gd name="connsiteY162" fmla="*/ 87514 h 113727"/>
                <a:gd name="connsiteX163" fmla="*/ 494192 w 1926905"/>
                <a:gd name="connsiteY163" fmla="*/ 87991 h 113727"/>
                <a:gd name="connsiteX164" fmla="*/ 494192 w 1926905"/>
                <a:gd name="connsiteY164" fmla="*/ 84181 h 113727"/>
                <a:gd name="connsiteX165" fmla="*/ 491327 w 1926905"/>
                <a:gd name="connsiteY165" fmla="*/ 84181 h 113727"/>
                <a:gd name="connsiteX166" fmla="*/ 481802 w 1926905"/>
                <a:gd name="connsiteY166" fmla="*/ 78180 h 113727"/>
                <a:gd name="connsiteX167" fmla="*/ 481802 w 1926905"/>
                <a:gd name="connsiteY167" fmla="*/ 37413 h 113727"/>
                <a:gd name="connsiteX168" fmla="*/ 496090 w 1926905"/>
                <a:gd name="connsiteY168" fmla="*/ 37413 h 113727"/>
                <a:gd name="connsiteX169" fmla="*/ 496090 w 1926905"/>
                <a:gd name="connsiteY169" fmla="*/ 33508 h 113727"/>
                <a:gd name="connsiteX170" fmla="*/ 480853 w 1926905"/>
                <a:gd name="connsiteY170" fmla="*/ 33508 h 113727"/>
                <a:gd name="connsiteX171" fmla="*/ 480853 w 1926905"/>
                <a:gd name="connsiteY171" fmla="*/ 18840 h 113727"/>
                <a:gd name="connsiteX172" fmla="*/ 493234 w 1926905"/>
                <a:gd name="connsiteY172" fmla="*/ 1505 h 113727"/>
                <a:gd name="connsiteX173" fmla="*/ 497048 w 1926905"/>
                <a:gd name="connsiteY173" fmla="*/ 2457 h 113727"/>
                <a:gd name="connsiteX174" fmla="*/ 493234 w 1926905"/>
                <a:gd name="connsiteY174" fmla="*/ 7790 h 113727"/>
                <a:gd name="connsiteX175" fmla="*/ 498955 w 1926905"/>
                <a:gd name="connsiteY175" fmla="*/ 13316 h 113727"/>
                <a:gd name="connsiteX176" fmla="*/ 504666 w 1926905"/>
                <a:gd name="connsiteY176" fmla="*/ 7600 h 113727"/>
                <a:gd name="connsiteX177" fmla="*/ 474184 w 1926905"/>
                <a:gd name="connsiteY177" fmla="*/ 4075 h 113727"/>
                <a:gd name="connsiteX178" fmla="*/ 470380 w 1926905"/>
                <a:gd name="connsiteY178" fmla="*/ 9601 h 113727"/>
                <a:gd name="connsiteX179" fmla="*/ 474184 w 1926905"/>
                <a:gd name="connsiteY179" fmla="*/ 14648 h 113727"/>
                <a:gd name="connsiteX180" fmla="*/ 473235 w 1926905"/>
                <a:gd name="connsiteY180" fmla="*/ 18935 h 113727"/>
                <a:gd name="connsiteX181" fmla="*/ 473235 w 1926905"/>
                <a:gd name="connsiteY181" fmla="*/ 33508 h 113727"/>
                <a:gd name="connsiteX182" fmla="*/ 446567 w 1926905"/>
                <a:gd name="connsiteY182" fmla="*/ 33508 h 113727"/>
                <a:gd name="connsiteX183" fmla="*/ 446567 w 1926905"/>
                <a:gd name="connsiteY183" fmla="*/ 19221 h 113727"/>
                <a:gd name="connsiteX184" fmla="*/ 464659 w 1926905"/>
                <a:gd name="connsiteY184" fmla="*/ 1505 h 113727"/>
                <a:gd name="connsiteX185" fmla="*/ 474184 w 1926905"/>
                <a:gd name="connsiteY185" fmla="*/ 4075 h 113727"/>
                <a:gd name="connsiteX186" fmla="*/ 551342 w 1926905"/>
                <a:gd name="connsiteY186" fmla="*/ 72942 h 113727"/>
                <a:gd name="connsiteX187" fmla="*/ 549435 w 1926905"/>
                <a:gd name="connsiteY187" fmla="*/ 71513 h 113727"/>
                <a:gd name="connsiteX188" fmla="*/ 547528 w 1926905"/>
                <a:gd name="connsiteY188" fmla="*/ 73227 h 113727"/>
                <a:gd name="connsiteX189" fmla="*/ 530385 w 1926905"/>
                <a:gd name="connsiteY189" fmla="*/ 86181 h 113727"/>
                <a:gd name="connsiteX190" fmla="*/ 516098 w 1926905"/>
                <a:gd name="connsiteY190" fmla="*/ 77705 h 113727"/>
                <a:gd name="connsiteX191" fmla="*/ 512284 w 1926905"/>
                <a:gd name="connsiteY191" fmla="*/ 58844 h 113727"/>
                <a:gd name="connsiteX192" fmla="*/ 547528 w 1926905"/>
                <a:gd name="connsiteY192" fmla="*/ 58844 h 113727"/>
                <a:gd name="connsiteX193" fmla="*/ 551342 w 1926905"/>
                <a:gd name="connsiteY193" fmla="*/ 56178 h 113727"/>
                <a:gd name="connsiteX194" fmla="*/ 528478 w 1926905"/>
                <a:gd name="connsiteY194" fmla="*/ 31317 h 113727"/>
                <a:gd name="connsiteX195" fmla="*/ 501810 w 1926905"/>
                <a:gd name="connsiteY195" fmla="*/ 60178 h 113727"/>
                <a:gd name="connsiteX196" fmla="*/ 530385 w 1926905"/>
                <a:gd name="connsiteY196" fmla="*/ 89325 h 113727"/>
                <a:gd name="connsiteX197" fmla="*/ 551342 w 1926905"/>
                <a:gd name="connsiteY197" fmla="*/ 72942 h 113727"/>
                <a:gd name="connsiteX198" fmla="*/ 542766 w 1926905"/>
                <a:gd name="connsiteY198" fmla="*/ 56178 h 113727"/>
                <a:gd name="connsiteX199" fmla="*/ 513242 w 1926905"/>
                <a:gd name="connsiteY199" fmla="*/ 56178 h 113727"/>
                <a:gd name="connsiteX200" fmla="*/ 528478 w 1926905"/>
                <a:gd name="connsiteY200" fmla="*/ 34175 h 113727"/>
                <a:gd name="connsiteX201" fmla="*/ 542766 w 1926905"/>
                <a:gd name="connsiteY201" fmla="*/ 56178 h 113727"/>
                <a:gd name="connsiteX202" fmla="*/ 600865 w 1926905"/>
                <a:gd name="connsiteY202" fmla="*/ 39794 h 113727"/>
                <a:gd name="connsiteX203" fmla="*/ 591340 w 1926905"/>
                <a:gd name="connsiteY203" fmla="*/ 32080 h 113727"/>
                <a:gd name="connsiteX204" fmla="*/ 576103 w 1926905"/>
                <a:gd name="connsiteY204" fmla="*/ 46081 h 113727"/>
                <a:gd name="connsiteX205" fmla="*/ 576103 w 1926905"/>
                <a:gd name="connsiteY205" fmla="*/ 32080 h 113727"/>
                <a:gd name="connsiteX206" fmla="*/ 558002 w 1926905"/>
                <a:gd name="connsiteY206" fmla="*/ 33508 h 113727"/>
                <a:gd name="connsiteX207" fmla="*/ 558002 w 1926905"/>
                <a:gd name="connsiteY207" fmla="*/ 37413 h 113727"/>
                <a:gd name="connsiteX208" fmla="*/ 568485 w 1926905"/>
                <a:gd name="connsiteY208" fmla="*/ 44557 h 113727"/>
                <a:gd name="connsiteX209" fmla="*/ 568485 w 1926905"/>
                <a:gd name="connsiteY209" fmla="*/ 78371 h 113727"/>
                <a:gd name="connsiteX210" fmla="*/ 558002 w 1926905"/>
                <a:gd name="connsiteY210" fmla="*/ 84181 h 113727"/>
                <a:gd name="connsiteX211" fmla="*/ 558002 w 1926905"/>
                <a:gd name="connsiteY211" fmla="*/ 87991 h 113727"/>
                <a:gd name="connsiteX212" fmla="*/ 572290 w 1926905"/>
                <a:gd name="connsiteY212" fmla="*/ 87514 h 113727"/>
                <a:gd name="connsiteX213" fmla="*/ 588484 w 1926905"/>
                <a:gd name="connsiteY213" fmla="*/ 87991 h 113727"/>
                <a:gd name="connsiteX214" fmla="*/ 588484 w 1926905"/>
                <a:gd name="connsiteY214" fmla="*/ 84181 h 113727"/>
                <a:gd name="connsiteX215" fmla="*/ 585628 w 1926905"/>
                <a:gd name="connsiteY215" fmla="*/ 84181 h 113727"/>
                <a:gd name="connsiteX216" fmla="*/ 576103 w 1926905"/>
                <a:gd name="connsiteY216" fmla="*/ 78180 h 113727"/>
                <a:gd name="connsiteX217" fmla="*/ 576103 w 1926905"/>
                <a:gd name="connsiteY217" fmla="*/ 58655 h 113727"/>
                <a:gd name="connsiteX218" fmla="*/ 591340 w 1926905"/>
                <a:gd name="connsiteY218" fmla="*/ 34842 h 113727"/>
                <a:gd name="connsiteX219" fmla="*/ 592298 w 1926905"/>
                <a:gd name="connsiteY219" fmla="*/ 35032 h 113727"/>
                <a:gd name="connsiteX220" fmla="*/ 589442 w 1926905"/>
                <a:gd name="connsiteY220" fmla="*/ 39889 h 113727"/>
                <a:gd name="connsiteX221" fmla="*/ 595153 w 1926905"/>
                <a:gd name="connsiteY221" fmla="*/ 45415 h 113727"/>
                <a:gd name="connsiteX222" fmla="*/ 600865 w 1926905"/>
                <a:gd name="connsiteY222" fmla="*/ 39794 h 113727"/>
                <a:gd name="connsiteX223" fmla="*/ 656117 w 1926905"/>
                <a:gd name="connsiteY223" fmla="*/ 72942 h 113727"/>
                <a:gd name="connsiteX224" fmla="*/ 654210 w 1926905"/>
                <a:gd name="connsiteY224" fmla="*/ 71513 h 113727"/>
                <a:gd name="connsiteX225" fmla="*/ 653252 w 1926905"/>
                <a:gd name="connsiteY225" fmla="*/ 73227 h 113727"/>
                <a:gd name="connsiteX226" fmla="*/ 636109 w 1926905"/>
                <a:gd name="connsiteY226" fmla="*/ 86181 h 113727"/>
                <a:gd name="connsiteX227" fmla="*/ 621822 w 1926905"/>
                <a:gd name="connsiteY227" fmla="*/ 77705 h 113727"/>
                <a:gd name="connsiteX228" fmla="*/ 618017 w 1926905"/>
                <a:gd name="connsiteY228" fmla="*/ 58844 h 113727"/>
                <a:gd name="connsiteX229" fmla="*/ 653252 w 1926905"/>
                <a:gd name="connsiteY229" fmla="*/ 58844 h 113727"/>
                <a:gd name="connsiteX230" fmla="*/ 656117 w 1926905"/>
                <a:gd name="connsiteY230" fmla="*/ 56178 h 113727"/>
                <a:gd name="connsiteX231" fmla="*/ 633253 w 1926905"/>
                <a:gd name="connsiteY231" fmla="*/ 31317 h 113727"/>
                <a:gd name="connsiteX232" fmla="*/ 607534 w 1926905"/>
                <a:gd name="connsiteY232" fmla="*/ 60178 h 113727"/>
                <a:gd name="connsiteX233" fmla="*/ 635160 w 1926905"/>
                <a:gd name="connsiteY233" fmla="*/ 89325 h 113727"/>
                <a:gd name="connsiteX234" fmla="*/ 656117 w 1926905"/>
                <a:gd name="connsiteY234" fmla="*/ 72942 h 113727"/>
                <a:gd name="connsiteX235" fmla="*/ 647541 w 1926905"/>
                <a:gd name="connsiteY235" fmla="*/ 56178 h 113727"/>
                <a:gd name="connsiteX236" fmla="*/ 618017 w 1926905"/>
                <a:gd name="connsiteY236" fmla="*/ 56178 h 113727"/>
                <a:gd name="connsiteX237" fmla="*/ 633253 w 1926905"/>
                <a:gd name="connsiteY237" fmla="*/ 34175 h 113727"/>
                <a:gd name="connsiteX238" fmla="*/ 647541 w 1926905"/>
                <a:gd name="connsiteY238" fmla="*/ 56178 h 113727"/>
                <a:gd name="connsiteX239" fmla="*/ 727555 w 1926905"/>
                <a:gd name="connsiteY239" fmla="*/ 87991 h 113727"/>
                <a:gd name="connsiteX240" fmla="*/ 727555 w 1926905"/>
                <a:gd name="connsiteY240" fmla="*/ 84181 h 113727"/>
                <a:gd name="connsiteX241" fmla="*/ 717072 w 1926905"/>
                <a:gd name="connsiteY241" fmla="*/ 80275 h 113727"/>
                <a:gd name="connsiteX242" fmla="*/ 717072 w 1926905"/>
                <a:gd name="connsiteY242" fmla="*/ 56178 h 113727"/>
                <a:gd name="connsiteX243" fmla="*/ 713267 w 1926905"/>
                <a:gd name="connsiteY243" fmla="*/ 36842 h 113727"/>
                <a:gd name="connsiteX244" fmla="*/ 699928 w 1926905"/>
                <a:gd name="connsiteY244" fmla="*/ 32080 h 113727"/>
                <a:gd name="connsiteX245" fmla="*/ 681827 w 1926905"/>
                <a:gd name="connsiteY245" fmla="*/ 45415 h 113727"/>
                <a:gd name="connsiteX246" fmla="*/ 681827 w 1926905"/>
                <a:gd name="connsiteY246" fmla="*/ 32080 h 113727"/>
                <a:gd name="connsiteX247" fmla="*/ 663735 w 1926905"/>
                <a:gd name="connsiteY247" fmla="*/ 33508 h 113727"/>
                <a:gd name="connsiteX248" fmla="*/ 663735 w 1926905"/>
                <a:gd name="connsiteY248" fmla="*/ 37413 h 113727"/>
                <a:gd name="connsiteX249" fmla="*/ 674209 w 1926905"/>
                <a:gd name="connsiteY249" fmla="*/ 44557 h 113727"/>
                <a:gd name="connsiteX250" fmla="*/ 674209 w 1926905"/>
                <a:gd name="connsiteY250" fmla="*/ 78371 h 113727"/>
                <a:gd name="connsiteX251" fmla="*/ 663735 w 1926905"/>
                <a:gd name="connsiteY251" fmla="*/ 84181 h 113727"/>
                <a:gd name="connsiteX252" fmla="*/ 663735 w 1926905"/>
                <a:gd name="connsiteY252" fmla="*/ 87991 h 113727"/>
                <a:gd name="connsiteX253" fmla="*/ 678023 w 1926905"/>
                <a:gd name="connsiteY253" fmla="*/ 87514 h 113727"/>
                <a:gd name="connsiteX254" fmla="*/ 692310 w 1926905"/>
                <a:gd name="connsiteY254" fmla="*/ 87991 h 113727"/>
                <a:gd name="connsiteX255" fmla="*/ 692310 w 1926905"/>
                <a:gd name="connsiteY255" fmla="*/ 84181 h 113727"/>
                <a:gd name="connsiteX256" fmla="*/ 682785 w 1926905"/>
                <a:gd name="connsiteY256" fmla="*/ 78371 h 113727"/>
                <a:gd name="connsiteX257" fmla="*/ 682785 w 1926905"/>
                <a:gd name="connsiteY257" fmla="*/ 55129 h 113727"/>
                <a:gd name="connsiteX258" fmla="*/ 699928 w 1926905"/>
                <a:gd name="connsiteY258" fmla="*/ 34842 h 113727"/>
                <a:gd name="connsiteX259" fmla="*/ 708505 w 1926905"/>
                <a:gd name="connsiteY259" fmla="*/ 48844 h 113727"/>
                <a:gd name="connsiteX260" fmla="*/ 708505 w 1926905"/>
                <a:gd name="connsiteY260" fmla="*/ 78371 h 113727"/>
                <a:gd name="connsiteX261" fmla="*/ 698980 w 1926905"/>
                <a:gd name="connsiteY261" fmla="*/ 84181 h 113727"/>
                <a:gd name="connsiteX262" fmla="*/ 698980 w 1926905"/>
                <a:gd name="connsiteY262" fmla="*/ 87991 h 113727"/>
                <a:gd name="connsiteX263" fmla="*/ 713267 w 1926905"/>
                <a:gd name="connsiteY263" fmla="*/ 87514 h 113727"/>
                <a:gd name="connsiteX264" fmla="*/ 781840 w 1926905"/>
                <a:gd name="connsiteY264" fmla="*/ 72942 h 113727"/>
                <a:gd name="connsiteX265" fmla="*/ 780891 w 1926905"/>
                <a:gd name="connsiteY265" fmla="*/ 71608 h 113727"/>
                <a:gd name="connsiteX266" fmla="*/ 778984 w 1926905"/>
                <a:gd name="connsiteY266" fmla="*/ 72942 h 113727"/>
                <a:gd name="connsiteX267" fmla="*/ 761841 w 1926905"/>
                <a:gd name="connsiteY267" fmla="*/ 86181 h 113727"/>
                <a:gd name="connsiteX268" fmla="*/ 744698 w 1926905"/>
                <a:gd name="connsiteY268" fmla="*/ 60464 h 113727"/>
                <a:gd name="connsiteX269" fmla="*/ 761841 w 1926905"/>
                <a:gd name="connsiteY269" fmla="*/ 34461 h 113727"/>
                <a:gd name="connsiteX270" fmla="*/ 775180 w 1926905"/>
                <a:gd name="connsiteY270" fmla="*/ 39223 h 113727"/>
                <a:gd name="connsiteX271" fmla="*/ 769459 w 1926905"/>
                <a:gd name="connsiteY271" fmla="*/ 45033 h 113727"/>
                <a:gd name="connsiteX272" fmla="*/ 775180 w 1926905"/>
                <a:gd name="connsiteY272" fmla="*/ 50843 h 113727"/>
                <a:gd name="connsiteX273" fmla="*/ 780891 w 1926905"/>
                <a:gd name="connsiteY273" fmla="*/ 44843 h 113727"/>
                <a:gd name="connsiteX274" fmla="*/ 761841 w 1926905"/>
                <a:gd name="connsiteY274" fmla="*/ 31317 h 113727"/>
                <a:gd name="connsiteX275" fmla="*/ 734215 w 1926905"/>
                <a:gd name="connsiteY275" fmla="*/ 60655 h 113727"/>
                <a:gd name="connsiteX276" fmla="*/ 760892 w 1926905"/>
                <a:gd name="connsiteY276" fmla="*/ 89325 h 113727"/>
                <a:gd name="connsiteX277" fmla="*/ 781840 w 1926905"/>
                <a:gd name="connsiteY277" fmla="*/ 72942 h 113727"/>
                <a:gd name="connsiteX278" fmla="*/ 838041 w 1926905"/>
                <a:gd name="connsiteY278" fmla="*/ 72942 h 113727"/>
                <a:gd name="connsiteX279" fmla="*/ 836134 w 1926905"/>
                <a:gd name="connsiteY279" fmla="*/ 71513 h 113727"/>
                <a:gd name="connsiteX280" fmla="*/ 835185 w 1926905"/>
                <a:gd name="connsiteY280" fmla="*/ 73227 h 113727"/>
                <a:gd name="connsiteX281" fmla="*/ 818042 w 1926905"/>
                <a:gd name="connsiteY281" fmla="*/ 86181 h 113727"/>
                <a:gd name="connsiteX282" fmla="*/ 803755 w 1926905"/>
                <a:gd name="connsiteY282" fmla="*/ 77705 h 113727"/>
                <a:gd name="connsiteX283" fmla="*/ 799941 w 1926905"/>
                <a:gd name="connsiteY283" fmla="*/ 58844 h 113727"/>
                <a:gd name="connsiteX284" fmla="*/ 835185 w 1926905"/>
                <a:gd name="connsiteY284" fmla="*/ 58844 h 113727"/>
                <a:gd name="connsiteX285" fmla="*/ 838041 w 1926905"/>
                <a:gd name="connsiteY285" fmla="*/ 56178 h 113727"/>
                <a:gd name="connsiteX286" fmla="*/ 815177 w 1926905"/>
                <a:gd name="connsiteY286" fmla="*/ 31317 h 113727"/>
                <a:gd name="connsiteX287" fmla="*/ 789467 w 1926905"/>
                <a:gd name="connsiteY287" fmla="*/ 60178 h 113727"/>
                <a:gd name="connsiteX288" fmla="*/ 817084 w 1926905"/>
                <a:gd name="connsiteY288" fmla="*/ 89325 h 113727"/>
                <a:gd name="connsiteX289" fmla="*/ 838041 w 1926905"/>
                <a:gd name="connsiteY289" fmla="*/ 72942 h 113727"/>
                <a:gd name="connsiteX290" fmla="*/ 829465 w 1926905"/>
                <a:gd name="connsiteY290" fmla="*/ 56178 h 113727"/>
                <a:gd name="connsiteX291" fmla="*/ 799941 w 1926905"/>
                <a:gd name="connsiteY291" fmla="*/ 56178 h 113727"/>
                <a:gd name="connsiteX292" fmla="*/ 815177 w 1926905"/>
                <a:gd name="connsiteY292" fmla="*/ 34175 h 113727"/>
                <a:gd name="connsiteX293" fmla="*/ 829465 w 1926905"/>
                <a:gd name="connsiteY293" fmla="*/ 56178 h 113727"/>
                <a:gd name="connsiteX294" fmla="*/ 865667 w 1926905"/>
                <a:gd name="connsiteY294" fmla="*/ 81323 h 113727"/>
                <a:gd name="connsiteX295" fmla="*/ 858998 w 1926905"/>
                <a:gd name="connsiteY295" fmla="*/ 74656 h 113727"/>
                <a:gd name="connsiteX296" fmla="*/ 852328 w 1926905"/>
                <a:gd name="connsiteY296" fmla="*/ 81323 h 113727"/>
                <a:gd name="connsiteX297" fmla="*/ 858998 w 1926905"/>
                <a:gd name="connsiteY297" fmla="*/ 87991 h 113727"/>
                <a:gd name="connsiteX298" fmla="*/ 865667 w 1926905"/>
                <a:gd name="connsiteY298" fmla="*/ 81323 h 113727"/>
                <a:gd name="connsiteX299" fmla="*/ 1019016 w 1926905"/>
                <a:gd name="connsiteY299" fmla="*/ 30841 h 113727"/>
                <a:gd name="connsiteX300" fmla="*/ 1017109 w 1926905"/>
                <a:gd name="connsiteY300" fmla="*/ 2457 h 113727"/>
                <a:gd name="connsiteX301" fmla="*/ 939960 w 1926905"/>
                <a:gd name="connsiteY301" fmla="*/ 2457 h 113727"/>
                <a:gd name="connsiteX302" fmla="*/ 937105 w 1926905"/>
                <a:gd name="connsiteY302" fmla="*/ 30841 h 113727"/>
                <a:gd name="connsiteX303" fmla="*/ 940909 w 1926905"/>
                <a:gd name="connsiteY303" fmla="*/ 30841 h 113727"/>
                <a:gd name="connsiteX304" fmla="*/ 963773 w 1926905"/>
                <a:gd name="connsiteY304" fmla="*/ 6267 h 113727"/>
                <a:gd name="connsiteX305" fmla="*/ 970442 w 1926905"/>
                <a:gd name="connsiteY305" fmla="*/ 6552 h 113727"/>
                <a:gd name="connsiteX306" fmla="*/ 972340 w 1926905"/>
                <a:gd name="connsiteY306" fmla="*/ 11314 h 113727"/>
                <a:gd name="connsiteX307" fmla="*/ 972340 w 1926905"/>
                <a:gd name="connsiteY307" fmla="*/ 77989 h 113727"/>
                <a:gd name="connsiteX308" fmla="*/ 959959 w 1926905"/>
                <a:gd name="connsiteY308" fmla="*/ 84086 h 113727"/>
                <a:gd name="connsiteX309" fmla="*/ 954248 w 1926905"/>
                <a:gd name="connsiteY309" fmla="*/ 84086 h 113727"/>
                <a:gd name="connsiteX310" fmla="*/ 954248 w 1926905"/>
                <a:gd name="connsiteY310" fmla="*/ 87991 h 113727"/>
                <a:gd name="connsiteX311" fmla="*/ 978060 w 1926905"/>
                <a:gd name="connsiteY311" fmla="*/ 87514 h 113727"/>
                <a:gd name="connsiteX312" fmla="*/ 1001873 w 1926905"/>
                <a:gd name="connsiteY312" fmla="*/ 87991 h 113727"/>
                <a:gd name="connsiteX313" fmla="*/ 1001873 w 1926905"/>
                <a:gd name="connsiteY313" fmla="*/ 84086 h 113727"/>
                <a:gd name="connsiteX314" fmla="*/ 997110 w 1926905"/>
                <a:gd name="connsiteY314" fmla="*/ 84086 h 113727"/>
                <a:gd name="connsiteX315" fmla="*/ 983772 w 1926905"/>
                <a:gd name="connsiteY315" fmla="*/ 77989 h 113727"/>
                <a:gd name="connsiteX316" fmla="*/ 983772 w 1926905"/>
                <a:gd name="connsiteY316" fmla="*/ 11314 h 113727"/>
                <a:gd name="connsiteX317" fmla="*/ 986627 w 1926905"/>
                <a:gd name="connsiteY317" fmla="*/ 6552 h 113727"/>
                <a:gd name="connsiteX318" fmla="*/ 993297 w 1926905"/>
                <a:gd name="connsiteY318" fmla="*/ 6267 h 113727"/>
                <a:gd name="connsiteX319" fmla="*/ 1016160 w 1926905"/>
                <a:gd name="connsiteY319" fmla="*/ 30841 h 113727"/>
                <a:gd name="connsiteX320" fmla="*/ 1091402 w 1926905"/>
                <a:gd name="connsiteY320" fmla="*/ 87991 h 113727"/>
                <a:gd name="connsiteX321" fmla="*/ 1091402 w 1926905"/>
                <a:gd name="connsiteY321" fmla="*/ 84181 h 113727"/>
                <a:gd name="connsiteX322" fmla="*/ 1081877 w 1926905"/>
                <a:gd name="connsiteY322" fmla="*/ 80275 h 113727"/>
                <a:gd name="connsiteX323" fmla="*/ 1081877 w 1926905"/>
                <a:gd name="connsiteY323" fmla="*/ 56178 h 113727"/>
                <a:gd name="connsiteX324" fmla="*/ 1077115 w 1926905"/>
                <a:gd name="connsiteY324" fmla="*/ 36842 h 113727"/>
                <a:gd name="connsiteX325" fmla="*/ 1064734 w 1926905"/>
                <a:gd name="connsiteY325" fmla="*/ 32080 h 113727"/>
                <a:gd name="connsiteX326" fmla="*/ 1046642 w 1926905"/>
                <a:gd name="connsiteY326" fmla="*/ 44272 h 113727"/>
                <a:gd name="connsiteX327" fmla="*/ 1045684 w 1926905"/>
                <a:gd name="connsiteY327" fmla="*/ 44272 h 113727"/>
                <a:gd name="connsiteX328" fmla="*/ 1045684 w 1926905"/>
                <a:gd name="connsiteY328" fmla="*/ 171 h 113727"/>
                <a:gd name="connsiteX329" fmla="*/ 1027592 w 1926905"/>
                <a:gd name="connsiteY329" fmla="*/ 1505 h 113727"/>
                <a:gd name="connsiteX330" fmla="*/ 1027592 w 1926905"/>
                <a:gd name="connsiteY330" fmla="*/ 5600 h 113727"/>
                <a:gd name="connsiteX331" fmla="*/ 1038066 w 1926905"/>
                <a:gd name="connsiteY331" fmla="*/ 12553 h 113727"/>
                <a:gd name="connsiteX332" fmla="*/ 1038066 w 1926905"/>
                <a:gd name="connsiteY332" fmla="*/ 78371 h 113727"/>
                <a:gd name="connsiteX333" fmla="*/ 1027592 w 1926905"/>
                <a:gd name="connsiteY333" fmla="*/ 84181 h 113727"/>
                <a:gd name="connsiteX334" fmla="*/ 1027592 w 1926905"/>
                <a:gd name="connsiteY334" fmla="*/ 87991 h 113727"/>
                <a:gd name="connsiteX335" fmla="*/ 1041880 w 1926905"/>
                <a:gd name="connsiteY335" fmla="*/ 87514 h 113727"/>
                <a:gd name="connsiteX336" fmla="*/ 1056167 w 1926905"/>
                <a:gd name="connsiteY336" fmla="*/ 87991 h 113727"/>
                <a:gd name="connsiteX337" fmla="*/ 1056167 w 1926905"/>
                <a:gd name="connsiteY337" fmla="*/ 84181 h 113727"/>
                <a:gd name="connsiteX338" fmla="*/ 1046642 w 1926905"/>
                <a:gd name="connsiteY338" fmla="*/ 78371 h 113727"/>
                <a:gd name="connsiteX339" fmla="*/ 1046642 w 1926905"/>
                <a:gd name="connsiteY339" fmla="*/ 55129 h 113727"/>
                <a:gd name="connsiteX340" fmla="*/ 1063785 w 1926905"/>
                <a:gd name="connsiteY340" fmla="*/ 34842 h 113727"/>
                <a:gd name="connsiteX341" fmla="*/ 1072352 w 1926905"/>
                <a:gd name="connsiteY341" fmla="*/ 48844 h 113727"/>
                <a:gd name="connsiteX342" fmla="*/ 1072352 w 1926905"/>
                <a:gd name="connsiteY342" fmla="*/ 78371 h 113727"/>
                <a:gd name="connsiteX343" fmla="*/ 1062827 w 1926905"/>
                <a:gd name="connsiteY343" fmla="*/ 84181 h 113727"/>
                <a:gd name="connsiteX344" fmla="*/ 1062827 w 1926905"/>
                <a:gd name="connsiteY344" fmla="*/ 87991 h 113727"/>
                <a:gd name="connsiteX345" fmla="*/ 1077115 w 1926905"/>
                <a:gd name="connsiteY345" fmla="*/ 87514 h 113727"/>
                <a:gd name="connsiteX346" fmla="*/ 1145697 w 1926905"/>
                <a:gd name="connsiteY346" fmla="*/ 72942 h 113727"/>
                <a:gd name="connsiteX347" fmla="*/ 1144748 w 1926905"/>
                <a:gd name="connsiteY347" fmla="*/ 71513 h 113727"/>
                <a:gd name="connsiteX348" fmla="*/ 1142841 w 1926905"/>
                <a:gd name="connsiteY348" fmla="*/ 73227 h 113727"/>
                <a:gd name="connsiteX349" fmla="*/ 1125698 w 1926905"/>
                <a:gd name="connsiteY349" fmla="*/ 86181 h 113727"/>
                <a:gd name="connsiteX350" fmla="*/ 1111410 w 1926905"/>
                <a:gd name="connsiteY350" fmla="*/ 77705 h 113727"/>
                <a:gd name="connsiteX351" fmla="*/ 1107597 w 1926905"/>
                <a:gd name="connsiteY351" fmla="*/ 58844 h 113727"/>
                <a:gd name="connsiteX352" fmla="*/ 1142841 w 1926905"/>
                <a:gd name="connsiteY352" fmla="*/ 58844 h 113727"/>
                <a:gd name="connsiteX353" fmla="*/ 1145697 w 1926905"/>
                <a:gd name="connsiteY353" fmla="*/ 56178 h 113727"/>
                <a:gd name="connsiteX354" fmla="*/ 1123791 w 1926905"/>
                <a:gd name="connsiteY354" fmla="*/ 31317 h 113727"/>
                <a:gd name="connsiteX355" fmla="*/ 1097123 w 1926905"/>
                <a:gd name="connsiteY355" fmla="*/ 60178 h 113727"/>
                <a:gd name="connsiteX356" fmla="*/ 1124740 w 1926905"/>
                <a:gd name="connsiteY356" fmla="*/ 89325 h 113727"/>
                <a:gd name="connsiteX357" fmla="*/ 1145697 w 1926905"/>
                <a:gd name="connsiteY357" fmla="*/ 72942 h 113727"/>
                <a:gd name="connsiteX358" fmla="*/ 1138078 w 1926905"/>
                <a:gd name="connsiteY358" fmla="*/ 56178 h 113727"/>
                <a:gd name="connsiteX359" fmla="*/ 1107597 w 1926905"/>
                <a:gd name="connsiteY359" fmla="*/ 56178 h 113727"/>
                <a:gd name="connsiteX360" fmla="*/ 1123791 w 1926905"/>
                <a:gd name="connsiteY360" fmla="*/ 34175 h 113727"/>
                <a:gd name="connsiteX361" fmla="*/ 1138078 w 1926905"/>
                <a:gd name="connsiteY361" fmla="*/ 56178 h 113727"/>
                <a:gd name="connsiteX362" fmla="*/ 1258090 w 1926905"/>
                <a:gd name="connsiteY362" fmla="*/ 60655 h 113727"/>
                <a:gd name="connsiteX363" fmla="*/ 1231422 w 1926905"/>
                <a:gd name="connsiteY363" fmla="*/ 32080 h 113727"/>
                <a:gd name="connsiteX364" fmla="*/ 1214278 w 1926905"/>
                <a:gd name="connsiteY364" fmla="*/ 40366 h 113727"/>
                <a:gd name="connsiteX365" fmla="*/ 1214278 w 1926905"/>
                <a:gd name="connsiteY365" fmla="*/ 171 h 113727"/>
                <a:gd name="connsiteX366" fmla="*/ 1196177 w 1926905"/>
                <a:gd name="connsiteY366" fmla="*/ 1505 h 113727"/>
                <a:gd name="connsiteX367" fmla="*/ 1196177 w 1926905"/>
                <a:gd name="connsiteY367" fmla="*/ 5600 h 113727"/>
                <a:gd name="connsiteX368" fmla="*/ 1205702 w 1926905"/>
                <a:gd name="connsiteY368" fmla="*/ 12553 h 113727"/>
                <a:gd name="connsiteX369" fmla="*/ 1205702 w 1926905"/>
                <a:gd name="connsiteY369" fmla="*/ 87991 h 113727"/>
                <a:gd name="connsiteX370" fmla="*/ 1208567 w 1926905"/>
                <a:gd name="connsiteY370" fmla="*/ 87991 h 113727"/>
                <a:gd name="connsiteX371" fmla="*/ 1213330 w 1926905"/>
                <a:gd name="connsiteY371" fmla="*/ 80086 h 113727"/>
                <a:gd name="connsiteX372" fmla="*/ 1229515 w 1926905"/>
                <a:gd name="connsiteY372" fmla="*/ 89325 h 113727"/>
                <a:gd name="connsiteX373" fmla="*/ 1258090 w 1926905"/>
                <a:gd name="connsiteY373" fmla="*/ 60655 h 113727"/>
                <a:gd name="connsiteX374" fmla="*/ 1247616 w 1926905"/>
                <a:gd name="connsiteY374" fmla="*/ 60655 h 113727"/>
                <a:gd name="connsiteX375" fmla="*/ 1243802 w 1926905"/>
                <a:gd name="connsiteY375" fmla="*/ 78466 h 113727"/>
                <a:gd name="connsiteX376" fmla="*/ 1229515 w 1926905"/>
                <a:gd name="connsiteY376" fmla="*/ 86658 h 113727"/>
                <a:gd name="connsiteX377" fmla="*/ 1216185 w 1926905"/>
                <a:gd name="connsiteY377" fmla="*/ 78942 h 113727"/>
                <a:gd name="connsiteX378" fmla="*/ 1214278 w 1926905"/>
                <a:gd name="connsiteY378" fmla="*/ 73608 h 113727"/>
                <a:gd name="connsiteX379" fmla="*/ 1214278 w 1926905"/>
                <a:gd name="connsiteY379" fmla="*/ 47510 h 113727"/>
                <a:gd name="connsiteX380" fmla="*/ 1215227 w 1926905"/>
                <a:gd name="connsiteY380" fmla="*/ 42938 h 113727"/>
                <a:gd name="connsiteX381" fmla="*/ 1230473 w 1926905"/>
                <a:gd name="connsiteY381" fmla="*/ 34842 h 113727"/>
                <a:gd name="connsiteX382" fmla="*/ 1243802 w 1926905"/>
                <a:gd name="connsiteY382" fmla="*/ 42938 h 113727"/>
                <a:gd name="connsiteX383" fmla="*/ 1247616 w 1926905"/>
                <a:gd name="connsiteY383" fmla="*/ 60655 h 113727"/>
                <a:gd name="connsiteX384" fmla="*/ 1293334 w 1926905"/>
                <a:gd name="connsiteY384" fmla="*/ 87991 h 113727"/>
                <a:gd name="connsiteX385" fmla="*/ 1293334 w 1926905"/>
                <a:gd name="connsiteY385" fmla="*/ 84181 h 113727"/>
                <a:gd name="connsiteX386" fmla="*/ 1284767 w 1926905"/>
                <a:gd name="connsiteY386" fmla="*/ 78466 h 113727"/>
                <a:gd name="connsiteX387" fmla="*/ 1284767 w 1926905"/>
                <a:gd name="connsiteY387" fmla="*/ 32080 h 113727"/>
                <a:gd name="connsiteX388" fmla="*/ 1266666 w 1926905"/>
                <a:gd name="connsiteY388" fmla="*/ 33508 h 113727"/>
                <a:gd name="connsiteX389" fmla="*/ 1266666 w 1926905"/>
                <a:gd name="connsiteY389" fmla="*/ 37413 h 113727"/>
                <a:gd name="connsiteX390" fmla="*/ 1276191 w 1926905"/>
                <a:gd name="connsiteY390" fmla="*/ 44367 h 113727"/>
                <a:gd name="connsiteX391" fmla="*/ 1276191 w 1926905"/>
                <a:gd name="connsiteY391" fmla="*/ 78371 h 113727"/>
                <a:gd name="connsiteX392" fmla="*/ 1266666 w 1926905"/>
                <a:gd name="connsiteY392" fmla="*/ 84181 h 113727"/>
                <a:gd name="connsiteX393" fmla="*/ 1266666 w 1926905"/>
                <a:gd name="connsiteY393" fmla="*/ 87991 h 113727"/>
                <a:gd name="connsiteX394" fmla="*/ 1280005 w 1926905"/>
                <a:gd name="connsiteY394" fmla="*/ 87514 h 113727"/>
                <a:gd name="connsiteX395" fmla="*/ 1293334 w 1926905"/>
                <a:gd name="connsiteY395" fmla="*/ 87991 h 113727"/>
                <a:gd name="connsiteX396" fmla="*/ 1286665 w 1926905"/>
                <a:gd name="connsiteY396" fmla="*/ 11696 h 113727"/>
                <a:gd name="connsiteX397" fmla="*/ 1280005 w 1926905"/>
                <a:gd name="connsiteY397" fmla="*/ 4933 h 113727"/>
                <a:gd name="connsiteX398" fmla="*/ 1272377 w 1926905"/>
                <a:gd name="connsiteY398" fmla="*/ 11696 h 113727"/>
                <a:gd name="connsiteX399" fmla="*/ 1279047 w 1926905"/>
                <a:gd name="connsiteY399" fmla="*/ 18363 h 113727"/>
                <a:gd name="connsiteX400" fmla="*/ 1286665 w 1926905"/>
                <a:gd name="connsiteY400" fmla="*/ 11696 h 113727"/>
                <a:gd name="connsiteX401" fmla="*/ 1358102 w 1926905"/>
                <a:gd name="connsiteY401" fmla="*/ 76656 h 113727"/>
                <a:gd name="connsiteX402" fmla="*/ 1358102 w 1926905"/>
                <a:gd name="connsiteY402" fmla="*/ 69703 h 113727"/>
                <a:gd name="connsiteX403" fmla="*/ 1354298 w 1926905"/>
                <a:gd name="connsiteY403" fmla="*/ 69703 h 113727"/>
                <a:gd name="connsiteX404" fmla="*/ 1354298 w 1926905"/>
                <a:gd name="connsiteY404" fmla="*/ 76656 h 113727"/>
                <a:gd name="connsiteX405" fmla="*/ 1350484 w 1926905"/>
                <a:gd name="connsiteY405" fmla="*/ 84848 h 113727"/>
                <a:gd name="connsiteX406" fmla="*/ 1345722 w 1926905"/>
                <a:gd name="connsiteY406" fmla="*/ 78466 h 113727"/>
                <a:gd name="connsiteX407" fmla="*/ 1345722 w 1926905"/>
                <a:gd name="connsiteY407" fmla="*/ 53225 h 113727"/>
                <a:gd name="connsiteX408" fmla="*/ 1340959 w 1926905"/>
                <a:gd name="connsiteY408" fmla="*/ 38271 h 113727"/>
                <a:gd name="connsiteX409" fmla="*/ 1323816 w 1926905"/>
                <a:gd name="connsiteY409" fmla="*/ 31317 h 113727"/>
                <a:gd name="connsiteX410" fmla="*/ 1304766 w 1926905"/>
                <a:gd name="connsiteY410" fmla="*/ 45604 h 113727"/>
                <a:gd name="connsiteX411" fmla="*/ 1310477 w 1926905"/>
                <a:gd name="connsiteY411" fmla="*/ 51511 h 113727"/>
                <a:gd name="connsiteX412" fmla="*/ 1316198 w 1926905"/>
                <a:gd name="connsiteY412" fmla="*/ 45700 h 113727"/>
                <a:gd name="connsiteX413" fmla="*/ 1309528 w 1926905"/>
                <a:gd name="connsiteY413" fmla="*/ 39889 h 113727"/>
                <a:gd name="connsiteX414" fmla="*/ 1323816 w 1926905"/>
                <a:gd name="connsiteY414" fmla="*/ 34175 h 113727"/>
                <a:gd name="connsiteX415" fmla="*/ 1337155 w 1926905"/>
                <a:gd name="connsiteY415" fmla="*/ 50367 h 113727"/>
                <a:gd name="connsiteX416" fmla="*/ 1337155 w 1926905"/>
                <a:gd name="connsiteY416" fmla="*/ 54940 h 113727"/>
                <a:gd name="connsiteX417" fmla="*/ 1313342 w 1926905"/>
                <a:gd name="connsiteY417" fmla="*/ 59607 h 113727"/>
                <a:gd name="connsiteX418" fmla="*/ 1300952 w 1926905"/>
                <a:gd name="connsiteY418" fmla="*/ 75990 h 113727"/>
                <a:gd name="connsiteX419" fmla="*/ 1320960 w 1926905"/>
                <a:gd name="connsiteY419" fmla="*/ 89325 h 113727"/>
                <a:gd name="connsiteX420" fmla="*/ 1338103 w 1926905"/>
                <a:gd name="connsiteY420" fmla="*/ 78371 h 113727"/>
                <a:gd name="connsiteX421" fmla="*/ 1347628 w 1926905"/>
                <a:gd name="connsiteY421" fmla="*/ 88753 h 113727"/>
                <a:gd name="connsiteX422" fmla="*/ 1358102 w 1926905"/>
                <a:gd name="connsiteY422" fmla="*/ 76656 h 113727"/>
                <a:gd name="connsiteX423" fmla="*/ 1337155 w 1926905"/>
                <a:gd name="connsiteY423" fmla="*/ 70275 h 113727"/>
                <a:gd name="connsiteX424" fmla="*/ 1321909 w 1926905"/>
                <a:gd name="connsiteY424" fmla="*/ 86658 h 113727"/>
                <a:gd name="connsiteX425" fmla="*/ 1310477 w 1926905"/>
                <a:gd name="connsiteY425" fmla="*/ 75799 h 113727"/>
                <a:gd name="connsiteX426" fmla="*/ 1337155 w 1926905"/>
                <a:gd name="connsiteY426" fmla="*/ 57606 h 113727"/>
                <a:gd name="connsiteX427" fmla="*/ 1405727 w 1926905"/>
                <a:gd name="connsiteY427" fmla="*/ 71798 h 113727"/>
                <a:gd name="connsiteX428" fmla="*/ 1400016 w 1926905"/>
                <a:gd name="connsiteY428" fmla="*/ 59702 h 113727"/>
                <a:gd name="connsiteX429" fmla="*/ 1385728 w 1926905"/>
                <a:gd name="connsiteY429" fmla="*/ 53797 h 113727"/>
                <a:gd name="connsiteX430" fmla="*/ 1370492 w 1926905"/>
                <a:gd name="connsiteY430" fmla="*/ 43318 h 113727"/>
                <a:gd name="connsiteX431" fmla="*/ 1383822 w 1926905"/>
                <a:gd name="connsiteY431" fmla="*/ 33698 h 113727"/>
                <a:gd name="connsiteX432" fmla="*/ 1399067 w 1926905"/>
                <a:gd name="connsiteY432" fmla="*/ 49034 h 113727"/>
                <a:gd name="connsiteX433" fmla="*/ 1400965 w 1926905"/>
                <a:gd name="connsiteY433" fmla="*/ 50177 h 113727"/>
                <a:gd name="connsiteX434" fmla="*/ 1401923 w 1926905"/>
                <a:gd name="connsiteY434" fmla="*/ 47033 h 113727"/>
                <a:gd name="connsiteX435" fmla="*/ 1401923 w 1926905"/>
                <a:gd name="connsiteY435" fmla="*/ 34461 h 113727"/>
                <a:gd name="connsiteX436" fmla="*/ 1400965 w 1926905"/>
                <a:gd name="connsiteY436" fmla="*/ 31317 h 113727"/>
                <a:gd name="connsiteX437" fmla="*/ 1398109 w 1926905"/>
                <a:gd name="connsiteY437" fmla="*/ 32746 h 113727"/>
                <a:gd name="connsiteX438" fmla="*/ 1396202 w 1926905"/>
                <a:gd name="connsiteY438" fmla="*/ 34842 h 113727"/>
                <a:gd name="connsiteX439" fmla="*/ 1383822 w 1926905"/>
                <a:gd name="connsiteY439" fmla="*/ 31317 h 113727"/>
                <a:gd name="connsiteX440" fmla="*/ 1363823 w 1926905"/>
                <a:gd name="connsiteY440" fmla="*/ 46938 h 113727"/>
                <a:gd name="connsiteX441" fmla="*/ 1369534 w 1926905"/>
                <a:gd name="connsiteY441" fmla="*/ 57606 h 113727"/>
                <a:gd name="connsiteX442" fmla="*/ 1386677 w 1926905"/>
                <a:gd name="connsiteY442" fmla="*/ 63417 h 113727"/>
                <a:gd name="connsiteX443" fmla="*/ 1399067 w 1926905"/>
                <a:gd name="connsiteY443" fmla="*/ 75037 h 113727"/>
                <a:gd name="connsiteX444" fmla="*/ 1384780 w 1926905"/>
                <a:gd name="connsiteY444" fmla="*/ 86658 h 113727"/>
                <a:gd name="connsiteX445" fmla="*/ 1367627 w 1926905"/>
                <a:gd name="connsiteY445" fmla="*/ 68655 h 113727"/>
                <a:gd name="connsiteX446" fmla="*/ 1365730 w 1926905"/>
                <a:gd name="connsiteY446" fmla="*/ 66465 h 113727"/>
                <a:gd name="connsiteX447" fmla="*/ 1363823 w 1926905"/>
                <a:gd name="connsiteY447" fmla="*/ 69703 h 113727"/>
                <a:gd name="connsiteX448" fmla="*/ 1363823 w 1926905"/>
                <a:gd name="connsiteY448" fmla="*/ 86372 h 113727"/>
                <a:gd name="connsiteX449" fmla="*/ 1365730 w 1926905"/>
                <a:gd name="connsiteY449" fmla="*/ 89325 h 113727"/>
                <a:gd name="connsiteX450" fmla="*/ 1368585 w 1926905"/>
                <a:gd name="connsiteY450" fmla="*/ 86848 h 113727"/>
                <a:gd name="connsiteX451" fmla="*/ 1371441 w 1926905"/>
                <a:gd name="connsiteY451" fmla="*/ 83990 h 113727"/>
                <a:gd name="connsiteX452" fmla="*/ 1384780 w 1926905"/>
                <a:gd name="connsiteY452" fmla="*/ 89325 h 113727"/>
                <a:gd name="connsiteX453" fmla="*/ 1405727 w 1926905"/>
                <a:gd name="connsiteY453" fmla="*/ 71798 h 113727"/>
                <a:gd name="connsiteX454" fmla="*/ 1497173 w 1926905"/>
                <a:gd name="connsiteY454" fmla="*/ 71798 h 113727"/>
                <a:gd name="connsiteX455" fmla="*/ 1491452 w 1926905"/>
                <a:gd name="connsiteY455" fmla="*/ 59702 h 113727"/>
                <a:gd name="connsiteX456" fmla="*/ 1477165 w 1926905"/>
                <a:gd name="connsiteY456" fmla="*/ 53797 h 113727"/>
                <a:gd name="connsiteX457" fmla="*/ 1461928 w 1926905"/>
                <a:gd name="connsiteY457" fmla="*/ 43318 h 113727"/>
                <a:gd name="connsiteX458" fmla="*/ 1476216 w 1926905"/>
                <a:gd name="connsiteY458" fmla="*/ 33698 h 113727"/>
                <a:gd name="connsiteX459" fmla="*/ 1490503 w 1926905"/>
                <a:gd name="connsiteY459" fmla="*/ 49034 h 113727"/>
                <a:gd name="connsiteX460" fmla="*/ 1492410 w 1926905"/>
                <a:gd name="connsiteY460" fmla="*/ 50177 h 113727"/>
                <a:gd name="connsiteX461" fmla="*/ 1494317 w 1926905"/>
                <a:gd name="connsiteY461" fmla="*/ 47033 h 113727"/>
                <a:gd name="connsiteX462" fmla="*/ 1494317 w 1926905"/>
                <a:gd name="connsiteY462" fmla="*/ 34461 h 113727"/>
                <a:gd name="connsiteX463" fmla="*/ 1492410 w 1926905"/>
                <a:gd name="connsiteY463" fmla="*/ 31317 h 113727"/>
                <a:gd name="connsiteX464" fmla="*/ 1490503 w 1926905"/>
                <a:gd name="connsiteY464" fmla="*/ 32746 h 113727"/>
                <a:gd name="connsiteX465" fmla="*/ 1487648 w 1926905"/>
                <a:gd name="connsiteY465" fmla="*/ 34842 h 113727"/>
                <a:gd name="connsiteX466" fmla="*/ 1476216 w 1926905"/>
                <a:gd name="connsiteY466" fmla="*/ 31317 h 113727"/>
                <a:gd name="connsiteX467" fmla="*/ 1456217 w 1926905"/>
                <a:gd name="connsiteY467" fmla="*/ 46938 h 113727"/>
                <a:gd name="connsiteX468" fmla="*/ 1460980 w 1926905"/>
                <a:gd name="connsiteY468" fmla="*/ 57606 h 113727"/>
                <a:gd name="connsiteX469" fmla="*/ 1478123 w 1926905"/>
                <a:gd name="connsiteY469" fmla="*/ 63417 h 113727"/>
                <a:gd name="connsiteX470" fmla="*/ 1491452 w 1926905"/>
                <a:gd name="connsiteY470" fmla="*/ 75037 h 113727"/>
                <a:gd name="connsiteX471" fmla="*/ 1477165 w 1926905"/>
                <a:gd name="connsiteY471" fmla="*/ 86658 h 113727"/>
                <a:gd name="connsiteX472" fmla="*/ 1459073 w 1926905"/>
                <a:gd name="connsiteY472" fmla="*/ 68655 h 113727"/>
                <a:gd name="connsiteX473" fmla="*/ 1458115 w 1926905"/>
                <a:gd name="connsiteY473" fmla="*/ 66465 h 113727"/>
                <a:gd name="connsiteX474" fmla="*/ 1456217 w 1926905"/>
                <a:gd name="connsiteY474" fmla="*/ 69703 h 113727"/>
                <a:gd name="connsiteX475" fmla="*/ 1456217 w 1926905"/>
                <a:gd name="connsiteY475" fmla="*/ 86372 h 113727"/>
                <a:gd name="connsiteX476" fmla="*/ 1457166 w 1926905"/>
                <a:gd name="connsiteY476" fmla="*/ 89325 h 113727"/>
                <a:gd name="connsiteX477" fmla="*/ 1460022 w 1926905"/>
                <a:gd name="connsiteY477" fmla="*/ 86848 h 113727"/>
                <a:gd name="connsiteX478" fmla="*/ 1462877 w 1926905"/>
                <a:gd name="connsiteY478" fmla="*/ 83990 h 113727"/>
                <a:gd name="connsiteX479" fmla="*/ 1477165 w 1926905"/>
                <a:gd name="connsiteY479" fmla="*/ 89325 h 113727"/>
                <a:gd name="connsiteX480" fmla="*/ 1497173 w 1926905"/>
                <a:gd name="connsiteY480" fmla="*/ 71798 h 113727"/>
                <a:gd name="connsiteX481" fmla="*/ 1553365 w 1926905"/>
                <a:gd name="connsiteY481" fmla="*/ 72942 h 113727"/>
                <a:gd name="connsiteX482" fmla="*/ 1552416 w 1926905"/>
                <a:gd name="connsiteY482" fmla="*/ 71608 h 113727"/>
                <a:gd name="connsiteX483" fmla="*/ 1550509 w 1926905"/>
                <a:gd name="connsiteY483" fmla="*/ 72942 h 113727"/>
                <a:gd name="connsiteX484" fmla="*/ 1534315 w 1926905"/>
                <a:gd name="connsiteY484" fmla="*/ 86181 h 113727"/>
                <a:gd name="connsiteX485" fmla="*/ 1516223 w 1926905"/>
                <a:gd name="connsiteY485" fmla="*/ 60464 h 113727"/>
                <a:gd name="connsiteX486" fmla="*/ 1533366 w 1926905"/>
                <a:gd name="connsiteY486" fmla="*/ 34461 h 113727"/>
                <a:gd name="connsiteX487" fmla="*/ 1546705 w 1926905"/>
                <a:gd name="connsiteY487" fmla="*/ 39223 h 113727"/>
                <a:gd name="connsiteX488" fmla="*/ 1540984 w 1926905"/>
                <a:gd name="connsiteY488" fmla="*/ 45033 h 113727"/>
                <a:gd name="connsiteX489" fmla="*/ 1546705 w 1926905"/>
                <a:gd name="connsiteY489" fmla="*/ 50843 h 113727"/>
                <a:gd name="connsiteX490" fmla="*/ 1552416 w 1926905"/>
                <a:gd name="connsiteY490" fmla="*/ 44843 h 113727"/>
                <a:gd name="connsiteX491" fmla="*/ 1533366 w 1926905"/>
                <a:gd name="connsiteY491" fmla="*/ 31317 h 113727"/>
                <a:gd name="connsiteX492" fmla="*/ 1505740 w 1926905"/>
                <a:gd name="connsiteY492" fmla="*/ 60655 h 113727"/>
                <a:gd name="connsiteX493" fmla="*/ 1533366 w 1926905"/>
                <a:gd name="connsiteY493" fmla="*/ 89325 h 113727"/>
                <a:gd name="connsiteX494" fmla="*/ 1553365 w 1926905"/>
                <a:gd name="connsiteY494" fmla="*/ 72942 h 113727"/>
                <a:gd name="connsiteX495" fmla="*/ 1617184 w 1926905"/>
                <a:gd name="connsiteY495" fmla="*/ 60941 h 113727"/>
                <a:gd name="connsiteX496" fmla="*/ 1588609 w 1926905"/>
                <a:gd name="connsiteY496" fmla="*/ 31317 h 113727"/>
                <a:gd name="connsiteX497" fmla="*/ 1560992 w 1926905"/>
                <a:gd name="connsiteY497" fmla="*/ 60941 h 113727"/>
                <a:gd name="connsiteX498" fmla="*/ 1588609 w 1926905"/>
                <a:gd name="connsiteY498" fmla="*/ 89325 h 113727"/>
                <a:gd name="connsiteX499" fmla="*/ 1617184 w 1926905"/>
                <a:gd name="connsiteY499" fmla="*/ 60941 h 113727"/>
                <a:gd name="connsiteX500" fmla="*/ 1606710 w 1926905"/>
                <a:gd name="connsiteY500" fmla="*/ 59892 h 113727"/>
                <a:gd name="connsiteX501" fmla="*/ 1603855 w 1926905"/>
                <a:gd name="connsiteY501" fmla="*/ 76847 h 113727"/>
                <a:gd name="connsiteX502" fmla="*/ 1588609 w 1926905"/>
                <a:gd name="connsiteY502" fmla="*/ 86181 h 113727"/>
                <a:gd name="connsiteX503" fmla="*/ 1574322 w 1926905"/>
                <a:gd name="connsiteY503" fmla="*/ 77705 h 113727"/>
                <a:gd name="connsiteX504" fmla="*/ 1571466 w 1926905"/>
                <a:gd name="connsiteY504" fmla="*/ 59892 h 113727"/>
                <a:gd name="connsiteX505" fmla="*/ 1574322 w 1926905"/>
                <a:gd name="connsiteY505" fmla="*/ 42652 h 113727"/>
                <a:gd name="connsiteX506" fmla="*/ 1588609 w 1926905"/>
                <a:gd name="connsiteY506" fmla="*/ 34175 h 113727"/>
                <a:gd name="connsiteX507" fmla="*/ 1602897 w 1926905"/>
                <a:gd name="connsiteY507" fmla="*/ 42271 h 113727"/>
                <a:gd name="connsiteX508" fmla="*/ 1606710 w 1926905"/>
                <a:gd name="connsiteY508" fmla="*/ 59892 h 113727"/>
                <a:gd name="connsiteX509" fmla="*/ 1666716 w 1926905"/>
                <a:gd name="connsiteY509" fmla="*/ 39794 h 113727"/>
                <a:gd name="connsiteX510" fmla="*/ 1657191 w 1926905"/>
                <a:gd name="connsiteY510" fmla="*/ 32080 h 113727"/>
                <a:gd name="connsiteX511" fmla="*/ 1640997 w 1926905"/>
                <a:gd name="connsiteY511" fmla="*/ 46081 h 113727"/>
                <a:gd name="connsiteX512" fmla="*/ 1640997 w 1926905"/>
                <a:gd name="connsiteY512" fmla="*/ 32080 h 113727"/>
                <a:gd name="connsiteX513" fmla="*/ 1623853 w 1926905"/>
                <a:gd name="connsiteY513" fmla="*/ 33508 h 113727"/>
                <a:gd name="connsiteX514" fmla="*/ 1623853 w 1926905"/>
                <a:gd name="connsiteY514" fmla="*/ 37413 h 113727"/>
                <a:gd name="connsiteX515" fmla="*/ 1633378 w 1926905"/>
                <a:gd name="connsiteY515" fmla="*/ 44557 h 113727"/>
                <a:gd name="connsiteX516" fmla="*/ 1633378 w 1926905"/>
                <a:gd name="connsiteY516" fmla="*/ 78371 h 113727"/>
                <a:gd name="connsiteX517" fmla="*/ 1623853 w 1926905"/>
                <a:gd name="connsiteY517" fmla="*/ 84181 h 113727"/>
                <a:gd name="connsiteX518" fmla="*/ 1623853 w 1926905"/>
                <a:gd name="connsiteY518" fmla="*/ 87991 h 113727"/>
                <a:gd name="connsiteX519" fmla="*/ 1638141 w 1926905"/>
                <a:gd name="connsiteY519" fmla="*/ 87514 h 113727"/>
                <a:gd name="connsiteX520" fmla="*/ 1654335 w 1926905"/>
                <a:gd name="connsiteY520" fmla="*/ 87991 h 113727"/>
                <a:gd name="connsiteX521" fmla="*/ 1654335 w 1926905"/>
                <a:gd name="connsiteY521" fmla="*/ 84181 h 113727"/>
                <a:gd name="connsiteX522" fmla="*/ 1651480 w 1926905"/>
                <a:gd name="connsiteY522" fmla="*/ 84181 h 113727"/>
                <a:gd name="connsiteX523" fmla="*/ 1641955 w 1926905"/>
                <a:gd name="connsiteY523" fmla="*/ 78180 h 113727"/>
                <a:gd name="connsiteX524" fmla="*/ 1641955 w 1926905"/>
                <a:gd name="connsiteY524" fmla="*/ 58655 h 113727"/>
                <a:gd name="connsiteX525" fmla="*/ 1657191 w 1926905"/>
                <a:gd name="connsiteY525" fmla="*/ 34842 h 113727"/>
                <a:gd name="connsiteX526" fmla="*/ 1658140 w 1926905"/>
                <a:gd name="connsiteY526" fmla="*/ 35032 h 113727"/>
                <a:gd name="connsiteX527" fmla="*/ 1655284 w 1926905"/>
                <a:gd name="connsiteY527" fmla="*/ 39889 h 113727"/>
                <a:gd name="connsiteX528" fmla="*/ 1661005 w 1926905"/>
                <a:gd name="connsiteY528" fmla="*/ 45415 h 113727"/>
                <a:gd name="connsiteX529" fmla="*/ 1666716 w 1926905"/>
                <a:gd name="connsiteY529" fmla="*/ 39794 h 113727"/>
                <a:gd name="connsiteX530" fmla="*/ 1721959 w 1926905"/>
                <a:gd name="connsiteY530" fmla="*/ 72942 h 113727"/>
                <a:gd name="connsiteX531" fmla="*/ 1720052 w 1926905"/>
                <a:gd name="connsiteY531" fmla="*/ 71513 h 113727"/>
                <a:gd name="connsiteX532" fmla="*/ 1719103 w 1926905"/>
                <a:gd name="connsiteY532" fmla="*/ 73227 h 113727"/>
                <a:gd name="connsiteX533" fmla="*/ 1701960 w 1926905"/>
                <a:gd name="connsiteY533" fmla="*/ 86181 h 113727"/>
                <a:gd name="connsiteX534" fmla="*/ 1687673 w 1926905"/>
                <a:gd name="connsiteY534" fmla="*/ 77705 h 113727"/>
                <a:gd name="connsiteX535" fmla="*/ 1683859 w 1926905"/>
                <a:gd name="connsiteY535" fmla="*/ 58844 h 113727"/>
                <a:gd name="connsiteX536" fmla="*/ 1719103 w 1926905"/>
                <a:gd name="connsiteY536" fmla="*/ 58844 h 113727"/>
                <a:gd name="connsiteX537" fmla="*/ 1721959 w 1926905"/>
                <a:gd name="connsiteY537" fmla="*/ 56178 h 113727"/>
                <a:gd name="connsiteX538" fmla="*/ 1699105 w 1926905"/>
                <a:gd name="connsiteY538" fmla="*/ 31317 h 113727"/>
                <a:gd name="connsiteX539" fmla="*/ 1673385 w 1926905"/>
                <a:gd name="connsiteY539" fmla="*/ 60178 h 113727"/>
                <a:gd name="connsiteX540" fmla="*/ 1701002 w 1926905"/>
                <a:gd name="connsiteY540" fmla="*/ 89325 h 113727"/>
                <a:gd name="connsiteX541" fmla="*/ 1721959 w 1926905"/>
                <a:gd name="connsiteY541" fmla="*/ 72942 h 113727"/>
                <a:gd name="connsiteX542" fmla="*/ 1713392 w 1926905"/>
                <a:gd name="connsiteY542" fmla="*/ 56178 h 113727"/>
                <a:gd name="connsiteX543" fmla="*/ 1683859 w 1926905"/>
                <a:gd name="connsiteY543" fmla="*/ 56178 h 113727"/>
                <a:gd name="connsiteX544" fmla="*/ 1699105 w 1926905"/>
                <a:gd name="connsiteY544" fmla="*/ 34175 h 113727"/>
                <a:gd name="connsiteX545" fmla="*/ 1713392 w 1926905"/>
                <a:gd name="connsiteY545" fmla="*/ 56178 h 113727"/>
                <a:gd name="connsiteX546" fmla="*/ 1812447 w 1926905"/>
                <a:gd name="connsiteY546" fmla="*/ 7600 h 113727"/>
                <a:gd name="connsiteX547" fmla="*/ 1801015 w 1926905"/>
                <a:gd name="connsiteY547" fmla="*/ -1163 h 113727"/>
                <a:gd name="connsiteX548" fmla="*/ 1781965 w 1926905"/>
                <a:gd name="connsiteY548" fmla="*/ 18935 h 113727"/>
                <a:gd name="connsiteX549" fmla="*/ 1781965 w 1926905"/>
                <a:gd name="connsiteY549" fmla="*/ 33508 h 113727"/>
                <a:gd name="connsiteX550" fmla="*/ 1772440 w 1926905"/>
                <a:gd name="connsiteY550" fmla="*/ 33508 h 113727"/>
                <a:gd name="connsiteX551" fmla="*/ 1772440 w 1926905"/>
                <a:gd name="connsiteY551" fmla="*/ 37413 h 113727"/>
                <a:gd name="connsiteX552" fmla="*/ 1781965 w 1926905"/>
                <a:gd name="connsiteY552" fmla="*/ 37413 h 113727"/>
                <a:gd name="connsiteX553" fmla="*/ 1781965 w 1926905"/>
                <a:gd name="connsiteY553" fmla="*/ 78371 h 113727"/>
                <a:gd name="connsiteX554" fmla="*/ 1772440 w 1926905"/>
                <a:gd name="connsiteY554" fmla="*/ 84181 h 113727"/>
                <a:gd name="connsiteX555" fmla="*/ 1772440 w 1926905"/>
                <a:gd name="connsiteY555" fmla="*/ 87991 h 113727"/>
                <a:gd name="connsiteX556" fmla="*/ 1786727 w 1926905"/>
                <a:gd name="connsiteY556" fmla="*/ 87514 h 113727"/>
                <a:gd name="connsiteX557" fmla="*/ 1802922 w 1926905"/>
                <a:gd name="connsiteY557" fmla="*/ 87991 h 113727"/>
                <a:gd name="connsiteX558" fmla="*/ 1802922 w 1926905"/>
                <a:gd name="connsiteY558" fmla="*/ 84181 h 113727"/>
                <a:gd name="connsiteX559" fmla="*/ 1800066 w 1926905"/>
                <a:gd name="connsiteY559" fmla="*/ 84181 h 113727"/>
                <a:gd name="connsiteX560" fmla="*/ 1790541 w 1926905"/>
                <a:gd name="connsiteY560" fmla="*/ 78180 h 113727"/>
                <a:gd name="connsiteX561" fmla="*/ 1790541 w 1926905"/>
                <a:gd name="connsiteY561" fmla="*/ 37413 h 113727"/>
                <a:gd name="connsiteX562" fmla="*/ 1804828 w 1926905"/>
                <a:gd name="connsiteY562" fmla="*/ 37413 h 113727"/>
                <a:gd name="connsiteX563" fmla="*/ 1804828 w 1926905"/>
                <a:gd name="connsiteY563" fmla="*/ 33508 h 113727"/>
                <a:gd name="connsiteX564" fmla="*/ 1789592 w 1926905"/>
                <a:gd name="connsiteY564" fmla="*/ 33508 h 113727"/>
                <a:gd name="connsiteX565" fmla="*/ 1789592 w 1926905"/>
                <a:gd name="connsiteY565" fmla="*/ 18840 h 113727"/>
                <a:gd name="connsiteX566" fmla="*/ 1801015 w 1926905"/>
                <a:gd name="connsiteY566" fmla="*/ 1505 h 113727"/>
                <a:gd name="connsiteX567" fmla="*/ 1805777 w 1926905"/>
                <a:gd name="connsiteY567" fmla="*/ 2457 h 113727"/>
                <a:gd name="connsiteX568" fmla="*/ 1801973 w 1926905"/>
                <a:gd name="connsiteY568" fmla="*/ 7790 h 113727"/>
                <a:gd name="connsiteX569" fmla="*/ 1807684 w 1926905"/>
                <a:gd name="connsiteY569" fmla="*/ 13316 h 113727"/>
                <a:gd name="connsiteX570" fmla="*/ 1812447 w 1926905"/>
                <a:gd name="connsiteY570" fmla="*/ 7600 h 113727"/>
                <a:gd name="connsiteX571" fmla="*/ 1865792 w 1926905"/>
                <a:gd name="connsiteY571" fmla="*/ 60941 h 113727"/>
                <a:gd name="connsiteX572" fmla="*/ 1838166 w 1926905"/>
                <a:gd name="connsiteY572" fmla="*/ 31317 h 113727"/>
                <a:gd name="connsiteX573" fmla="*/ 1809591 w 1926905"/>
                <a:gd name="connsiteY573" fmla="*/ 60941 h 113727"/>
                <a:gd name="connsiteX574" fmla="*/ 1838166 w 1926905"/>
                <a:gd name="connsiteY574" fmla="*/ 89325 h 113727"/>
                <a:gd name="connsiteX575" fmla="*/ 1865792 w 1926905"/>
                <a:gd name="connsiteY575" fmla="*/ 60941 h 113727"/>
                <a:gd name="connsiteX576" fmla="*/ 1855309 w 1926905"/>
                <a:gd name="connsiteY576" fmla="*/ 59892 h 113727"/>
                <a:gd name="connsiteX577" fmla="*/ 1852453 w 1926905"/>
                <a:gd name="connsiteY577" fmla="*/ 76847 h 113727"/>
                <a:gd name="connsiteX578" fmla="*/ 1838166 w 1926905"/>
                <a:gd name="connsiteY578" fmla="*/ 86181 h 113727"/>
                <a:gd name="connsiteX579" fmla="*/ 1823878 w 1926905"/>
                <a:gd name="connsiteY579" fmla="*/ 77705 h 113727"/>
                <a:gd name="connsiteX580" fmla="*/ 1820065 w 1926905"/>
                <a:gd name="connsiteY580" fmla="*/ 59892 h 113727"/>
                <a:gd name="connsiteX581" fmla="*/ 1822930 w 1926905"/>
                <a:gd name="connsiteY581" fmla="*/ 42652 h 113727"/>
                <a:gd name="connsiteX582" fmla="*/ 1838166 w 1926905"/>
                <a:gd name="connsiteY582" fmla="*/ 34175 h 113727"/>
                <a:gd name="connsiteX583" fmla="*/ 1851505 w 1926905"/>
                <a:gd name="connsiteY583" fmla="*/ 42271 h 113727"/>
                <a:gd name="connsiteX584" fmla="*/ 1855309 w 1926905"/>
                <a:gd name="connsiteY584" fmla="*/ 59892 h 113727"/>
                <a:gd name="connsiteX585" fmla="*/ 1915315 w 1926905"/>
                <a:gd name="connsiteY585" fmla="*/ 39794 h 113727"/>
                <a:gd name="connsiteX586" fmla="*/ 1905790 w 1926905"/>
                <a:gd name="connsiteY586" fmla="*/ 32080 h 113727"/>
                <a:gd name="connsiteX587" fmla="*/ 1890553 w 1926905"/>
                <a:gd name="connsiteY587" fmla="*/ 46081 h 113727"/>
                <a:gd name="connsiteX588" fmla="*/ 1890553 w 1926905"/>
                <a:gd name="connsiteY588" fmla="*/ 32080 h 113727"/>
                <a:gd name="connsiteX589" fmla="*/ 1872452 w 1926905"/>
                <a:gd name="connsiteY589" fmla="*/ 33508 h 113727"/>
                <a:gd name="connsiteX590" fmla="*/ 1872452 w 1926905"/>
                <a:gd name="connsiteY590" fmla="*/ 37413 h 113727"/>
                <a:gd name="connsiteX591" fmla="*/ 1882935 w 1926905"/>
                <a:gd name="connsiteY591" fmla="*/ 44557 h 113727"/>
                <a:gd name="connsiteX592" fmla="*/ 1882935 w 1926905"/>
                <a:gd name="connsiteY592" fmla="*/ 78371 h 113727"/>
                <a:gd name="connsiteX593" fmla="*/ 1872452 w 1926905"/>
                <a:gd name="connsiteY593" fmla="*/ 84181 h 113727"/>
                <a:gd name="connsiteX594" fmla="*/ 1872452 w 1926905"/>
                <a:gd name="connsiteY594" fmla="*/ 87991 h 113727"/>
                <a:gd name="connsiteX595" fmla="*/ 1886740 w 1926905"/>
                <a:gd name="connsiteY595" fmla="*/ 87514 h 113727"/>
                <a:gd name="connsiteX596" fmla="*/ 1902934 w 1926905"/>
                <a:gd name="connsiteY596" fmla="*/ 87991 h 113727"/>
                <a:gd name="connsiteX597" fmla="*/ 1902934 w 1926905"/>
                <a:gd name="connsiteY597" fmla="*/ 84181 h 113727"/>
                <a:gd name="connsiteX598" fmla="*/ 1900078 w 1926905"/>
                <a:gd name="connsiteY598" fmla="*/ 84181 h 113727"/>
                <a:gd name="connsiteX599" fmla="*/ 1890553 w 1926905"/>
                <a:gd name="connsiteY599" fmla="*/ 78180 h 113727"/>
                <a:gd name="connsiteX600" fmla="*/ 1890553 w 1926905"/>
                <a:gd name="connsiteY600" fmla="*/ 58655 h 113727"/>
                <a:gd name="connsiteX601" fmla="*/ 1905790 w 1926905"/>
                <a:gd name="connsiteY601" fmla="*/ 34842 h 113727"/>
                <a:gd name="connsiteX602" fmla="*/ 1907697 w 1926905"/>
                <a:gd name="connsiteY602" fmla="*/ 35032 h 113727"/>
                <a:gd name="connsiteX603" fmla="*/ 1903892 w 1926905"/>
                <a:gd name="connsiteY603" fmla="*/ 39889 h 113727"/>
                <a:gd name="connsiteX604" fmla="*/ 1909603 w 1926905"/>
                <a:gd name="connsiteY604" fmla="*/ 45415 h 113727"/>
                <a:gd name="connsiteX605" fmla="*/ 1915315 w 1926905"/>
                <a:gd name="connsiteY605" fmla="*/ 39794 h 11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1926905" h="113727">
                  <a:moveTo>
                    <a:pt x="15077" y="87991"/>
                  </a:moveTo>
                  <a:lnTo>
                    <a:pt x="15077" y="84181"/>
                  </a:lnTo>
                  <a:cubicBezTo>
                    <a:pt x="7459" y="84181"/>
                    <a:pt x="6510" y="83419"/>
                    <a:pt x="6510" y="78466"/>
                  </a:cubicBezTo>
                  <a:lnTo>
                    <a:pt x="6510" y="32080"/>
                  </a:lnTo>
                  <a:lnTo>
                    <a:pt x="-10633" y="33508"/>
                  </a:lnTo>
                  <a:lnTo>
                    <a:pt x="-10633" y="37413"/>
                  </a:lnTo>
                  <a:cubicBezTo>
                    <a:pt x="-3015" y="37413"/>
                    <a:pt x="-2066" y="38176"/>
                    <a:pt x="-2066" y="44367"/>
                  </a:cubicBezTo>
                  <a:lnTo>
                    <a:pt x="-2066" y="78371"/>
                  </a:lnTo>
                  <a:cubicBezTo>
                    <a:pt x="-2066" y="84181"/>
                    <a:pt x="-3015" y="84181"/>
                    <a:pt x="-11591" y="84181"/>
                  </a:cubicBezTo>
                  <a:lnTo>
                    <a:pt x="-11591" y="87991"/>
                  </a:lnTo>
                  <a:lnTo>
                    <a:pt x="2697" y="87514"/>
                  </a:lnTo>
                  <a:cubicBezTo>
                    <a:pt x="6510" y="87514"/>
                    <a:pt x="11273" y="87896"/>
                    <a:pt x="15077" y="87991"/>
                  </a:cubicBezTo>
                  <a:close/>
                  <a:moveTo>
                    <a:pt x="8417" y="11696"/>
                  </a:moveTo>
                  <a:cubicBezTo>
                    <a:pt x="8417" y="8267"/>
                    <a:pt x="5552" y="4933"/>
                    <a:pt x="1748" y="4933"/>
                  </a:cubicBezTo>
                  <a:cubicBezTo>
                    <a:pt x="-2066" y="4933"/>
                    <a:pt x="-4922" y="8362"/>
                    <a:pt x="-4922" y="11696"/>
                  </a:cubicBezTo>
                  <a:cubicBezTo>
                    <a:pt x="-4922" y="15125"/>
                    <a:pt x="-2066" y="18363"/>
                    <a:pt x="1748" y="18363"/>
                  </a:cubicBezTo>
                  <a:cubicBezTo>
                    <a:pt x="6510" y="18363"/>
                    <a:pt x="8417" y="14743"/>
                    <a:pt x="8417" y="11696"/>
                  </a:cubicBezTo>
                  <a:close/>
                  <a:moveTo>
                    <a:pt x="86515" y="87991"/>
                  </a:moveTo>
                  <a:lnTo>
                    <a:pt x="86515" y="84181"/>
                  </a:lnTo>
                  <a:cubicBezTo>
                    <a:pt x="79855" y="84181"/>
                    <a:pt x="76990" y="84181"/>
                    <a:pt x="76990" y="80275"/>
                  </a:cubicBezTo>
                  <a:lnTo>
                    <a:pt x="76990" y="56178"/>
                  </a:lnTo>
                  <a:cubicBezTo>
                    <a:pt x="76990" y="45319"/>
                    <a:pt x="76990" y="41318"/>
                    <a:pt x="73185" y="36842"/>
                  </a:cubicBezTo>
                  <a:cubicBezTo>
                    <a:pt x="71278" y="34556"/>
                    <a:pt x="67465" y="32080"/>
                    <a:pt x="59847" y="32080"/>
                  </a:cubicBezTo>
                  <a:cubicBezTo>
                    <a:pt x="50322" y="32080"/>
                    <a:pt x="44610" y="37508"/>
                    <a:pt x="40797" y="45415"/>
                  </a:cubicBezTo>
                  <a:lnTo>
                    <a:pt x="40797" y="32080"/>
                  </a:lnTo>
                  <a:lnTo>
                    <a:pt x="23653" y="33508"/>
                  </a:lnTo>
                  <a:lnTo>
                    <a:pt x="23653" y="37413"/>
                  </a:lnTo>
                  <a:cubicBezTo>
                    <a:pt x="32230" y="37413"/>
                    <a:pt x="33178" y="38271"/>
                    <a:pt x="33178" y="44557"/>
                  </a:cubicBezTo>
                  <a:lnTo>
                    <a:pt x="33178" y="78371"/>
                  </a:lnTo>
                  <a:cubicBezTo>
                    <a:pt x="33178" y="84181"/>
                    <a:pt x="32230" y="84181"/>
                    <a:pt x="23653" y="84181"/>
                  </a:cubicBezTo>
                  <a:lnTo>
                    <a:pt x="23653" y="87991"/>
                  </a:lnTo>
                  <a:lnTo>
                    <a:pt x="37941" y="87514"/>
                  </a:lnTo>
                  <a:lnTo>
                    <a:pt x="51280" y="87991"/>
                  </a:lnTo>
                  <a:lnTo>
                    <a:pt x="51280" y="84181"/>
                  </a:lnTo>
                  <a:cubicBezTo>
                    <a:pt x="43652" y="84181"/>
                    <a:pt x="41755" y="84181"/>
                    <a:pt x="41755" y="78371"/>
                  </a:cubicBezTo>
                  <a:lnTo>
                    <a:pt x="41755" y="55129"/>
                  </a:lnTo>
                  <a:cubicBezTo>
                    <a:pt x="41755" y="41986"/>
                    <a:pt x="50322" y="34842"/>
                    <a:pt x="58898" y="34842"/>
                  </a:cubicBezTo>
                  <a:cubicBezTo>
                    <a:pt x="66516" y="34842"/>
                    <a:pt x="68423" y="41700"/>
                    <a:pt x="68423" y="48844"/>
                  </a:cubicBezTo>
                  <a:lnTo>
                    <a:pt x="68423" y="78371"/>
                  </a:lnTo>
                  <a:cubicBezTo>
                    <a:pt x="68423" y="84181"/>
                    <a:pt x="66516" y="84181"/>
                    <a:pt x="57940" y="84181"/>
                  </a:cubicBezTo>
                  <a:lnTo>
                    <a:pt x="57940" y="87991"/>
                  </a:lnTo>
                  <a:lnTo>
                    <a:pt x="72227" y="87514"/>
                  </a:lnTo>
                  <a:close/>
                  <a:moveTo>
                    <a:pt x="155097" y="60655"/>
                  </a:moveTo>
                  <a:cubicBezTo>
                    <a:pt x="155097" y="44557"/>
                    <a:pt x="142716" y="32080"/>
                    <a:pt x="128428" y="32080"/>
                  </a:cubicBezTo>
                  <a:cubicBezTo>
                    <a:pt x="118903" y="32080"/>
                    <a:pt x="113192" y="37699"/>
                    <a:pt x="111285" y="40366"/>
                  </a:cubicBezTo>
                  <a:lnTo>
                    <a:pt x="111285" y="32080"/>
                  </a:lnTo>
                  <a:lnTo>
                    <a:pt x="93184" y="33508"/>
                  </a:lnTo>
                  <a:lnTo>
                    <a:pt x="93184" y="37413"/>
                  </a:lnTo>
                  <a:cubicBezTo>
                    <a:pt x="101760" y="37413"/>
                    <a:pt x="102709" y="38176"/>
                    <a:pt x="102709" y="43700"/>
                  </a:cubicBezTo>
                  <a:lnTo>
                    <a:pt x="102709" y="102850"/>
                  </a:lnTo>
                  <a:cubicBezTo>
                    <a:pt x="102709" y="108661"/>
                    <a:pt x="100802" y="108661"/>
                    <a:pt x="93184" y="108661"/>
                  </a:cubicBezTo>
                  <a:lnTo>
                    <a:pt x="93184" y="112565"/>
                  </a:lnTo>
                  <a:lnTo>
                    <a:pt x="106523" y="112090"/>
                  </a:lnTo>
                  <a:lnTo>
                    <a:pt x="120810" y="112565"/>
                  </a:lnTo>
                  <a:lnTo>
                    <a:pt x="120810" y="108661"/>
                  </a:lnTo>
                  <a:cubicBezTo>
                    <a:pt x="112234" y="108661"/>
                    <a:pt x="111285" y="108661"/>
                    <a:pt x="111285" y="102850"/>
                  </a:cubicBezTo>
                  <a:lnTo>
                    <a:pt x="111285" y="80561"/>
                  </a:lnTo>
                  <a:cubicBezTo>
                    <a:pt x="112234" y="82467"/>
                    <a:pt x="116997" y="89325"/>
                    <a:pt x="126522" y="89325"/>
                  </a:cubicBezTo>
                  <a:cubicBezTo>
                    <a:pt x="141767" y="89325"/>
                    <a:pt x="155097" y="77037"/>
                    <a:pt x="155097" y="60655"/>
                  </a:cubicBezTo>
                  <a:close/>
                  <a:moveTo>
                    <a:pt x="144623" y="60655"/>
                  </a:moveTo>
                  <a:cubicBezTo>
                    <a:pt x="144623" y="75990"/>
                    <a:pt x="136047" y="86658"/>
                    <a:pt x="126522" y="86658"/>
                  </a:cubicBezTo>
                  <a:cubicBezTo>
                    <a:pt x="121759" y="86658"/>
                    <a:pt x="116997" y="84181"/>
                    <a:pt x="113192" y="78942"/>
                  </a:cubicBezTo>
                  <a:cubicBezTo>
                    <a:pt x="111285" y="76276"/>
                    <a:pt x="111285" y="76085"/>
                    <a:pt x="111285" y="73608"/>
                  </a:cubicBezTo>
                  <a:lnTo>
                    <a:pt x="111285" y="45415"/>
                  </a:lnTo>
                  <a:cubicBezTo>
                    <a:pt x="115090" y="38937"/>
                    <a:pt x="120810" y="35318"/>
                    <a:pt x="127480" y="35318"/>
                  </a:cubicBezTo>
                  <a:cubicBezTo>
                    <a:pt x="137005" y="35318"/>
                    <a:pt x="144623" y="46367"/>
                    <a:pt x="144623" y="60655"/>
                  </a:cubicBezTo>
                  <a:close/>
                  <a:moveTo>
                    <a:pt x="226534" y="87991"/>
                  </a:moveTo>
                  <a:lnTo>
                    <a:pt x="226534" y="84181"/>
                  </a:lnTo>
                  <a:cubicBezTo>
                    <a:pt x="217967" y="84181"/>
                    <a:pt x="217009" y="83229"/>
                    <a:pt x="217009" y="77037"/>
                  </a:cubicBezTo>
                  <a:lnTo>
                    <a:pt x="217009" y="32080"/>
                  </a:lnTo>
                  <a:lnTo>
                    <a:pt x="197959" y="33508"/>
                  </a:lnTo>
                  <a:lnTo>
                    <a:pt x="197959" y="37413"/>
                  </a:lnTo>
                  <a:cubicBezTo>
                    <a:pt x="207484" y="37413"/>
                    <a:pt x="208442" y="38271"/>
                    <a:pt x="208442" y="44557"/>
                  </a:cubicBezTo>
                  <a:lnTo>
                    <a:pt x="208442" y="67036"/>
                  </a:lnTo>
                  <a:cubicBezTo>
                    <a:pt x="208442" y="77989"/>
                    <a:pt x="201773" y="86658"/>
                    <a:pt x="193197" y="86658"/>
                  </a:cubicBezTo>
                  <a:cubicBezTo>
                    <a:pt x="182723" y="86658"/>
                    <a:pt x="181765" y="80752"/>
                    <a:pt x="181765" y="73990"/>
                  </a:cubicBezTo>
                  <a:lnTo>
                    <a:pt x="181765" y="32080"/>
                  </a:lnTo>
                  <a:lnTo>
                    <a:pt x="163673" y="33508"/>
                  </a:lnTo>
                  <a:lnTo>
                    <a:pt x="163673" y="37413"/>
                  </a:lnTo>
                  <a:cubicBezTo>
                    <a:pt x="173198" y="37413"/>
                    <a:pt x="173198" y="37890"/>
                    <a:pt x="173198" y="49034"/>
                  </a:cubicBezTo>
                  <a:lnTo>
                    <a:pt x="173198" y="68084"/>
                  </a:lnTo>
                  <a:cubicBezTo>
                    <a:pt x="173198" y="77894"/>
                    <a:pt x="173198" y="89325"/>
                    <a:pt x="192248" y="89325"/>
                  </a:cubicBezTo>
                  <a:cubicBezTo>
                    <a:pt x="198917" y="89325"/>
                    <a:pt x="204628" y="85896"/>
                    <a:pt x="208442" y="77989"/>
                  </a:cubicBezTo>
                  <a:lnTo>
                    <a:pt x="208442" y="89325"/>
                  </a:lnTo>
                  <a:close/>
                  <a:moveTo>
                    <a:pt x="271303" y="72370"/>
                  </a:moveTo>
                  <a:lnTo>
                    <a:pt x="271303" y="65131"/>
                  </a:lnTo>
                  <a:lnTo>
                    <a:pt x="267490" y="65131"/>
                  </a:lnTo>
                  <a:lnTo>
                    <a:pt x="267490" y="72084"/>
                  </a:lnTo>
                  <a:cubicBezTo>
                    <a:pt x="267490" y="81418"/>
                    <a:pt x="263685" y="86181"/>
                    <a:pt x="259872" y="86181"/>
                  </a:cubicBezTo>
                  <a:cubicBezTo>
                    <a:pt x="251305" y="86181"/>
                    <a:pt x="251305" y="74751"/>
                    <a:pt x="251305" y="72561"/>
                  </a:cubicBezTo>
                  <a:lnTo>
                    <a:pt x="251305" y="37413"/>
                  </a:lnTo>
                  <a:lnTo>
                    <a:pt x="269397" y="37413"/>
                  </a:lnTo>
                  <a:lnTo>
                    <a:pt x="269397" y="33508"/>
                  </a:lnTo>
                  <a:lnTo>
                    <a:pt x="251305" y="33508"/>
                  </a:lnTo>
                  <a:lnTo>
                    <a:pt x="251305" y="10172"/>
                  </a:lnTo>
                  <a:lnTo>
                    <a:pt x="247491" y="10172"/>
                  </a:lnTo>
                  <a:cubicBezTo>
                    <a:pt x="247491" y="20555"/>
                    <a:pt x="243677" y="34175"/>
                    <a:pt x="231297" y="34556"/>
                  </a:cubicBezTo>
                  <a:lnTo>
                    <a:pt x="231297" y="37413"/>
                  </a:lnTo>
                  <a:lnTo>
                    <a:pt x="242728" y="37413"/>
                  </a:lnTo>
                  <a:lnTo>
                    <a:pt x="242728" y="72370"/>
                  </a:lnTo>
                  <a:cubicBezTo>
                    <a:pt x="242728" y="87896"/>
                    <a:pt x="254160" y="89325"/>
                    <a:pt x="258923" y="89325"/>
                  </a:cubicBezTo>
                  <a:cubicBezTo>
                    <a:pt x="267490" y="89325"/>
                    <a:pt x="271303" y="80371"/>
                    <a:pt x="271303" y="72370"/>
                  </a:cubicBezTo>
                  <a:close/>
                  <a:moveTo>
                    <a:pt x="386552" y="87991"/>
                  </a:moveTo>
                  <a:lnTo>
                    <a:pt x="386552" y="84181"/>
                  </a:lnTo>
                  <a:cubicBezTo>
                    <a:pt x="377985" y="84181"/>
                    <a:pt x="377027" y="83229"/>
                    <a:pt x="377027" y="77037"/>
                  </a:cubicBezTo>
                  <a:lnTo>
                    <a:pt x="377027" y="171"/>
                  </a:lnTo>
                  <a:lnTo>
                    <a:pt x="358935" y="1505"/>
                  </a:lnTo>
                  <a:lnTo>
                    <a:pt x="358935" y="5600"/>
                  </a:lnTo>
                  <a:cubicBezTo>
                    <a:pt x="367502" y="5600"/>
                    <a:pt x="368460" y="6457"/>
                    <a:pt x="368460" y="12553"/>
                  </a:cubicBezTo>
                  <a:lnTo>
                    <a:pt x="368460" y="39889"/>
                  </a:lnTo>
                  <a:cubicBezTo>
                    <a:pt x="364647" y="35318"/>
                    <a:pt x="359884" y="32080"/>
                    <a:pt x="352266" y="32080"/>
                  </a:cubicBezTo>
                  <a:cubicBezTo>
                    <a:pt x="337978" y="32080"/>
                    <a:pt x="324640" y="44557"/>
                    <a:pt x="324640" y="60750"/>
                  </a:cubicBezTo>
                  <a:cubicBezTo>
                    <a:pt x="324640" y="76847"/>
                    <a:pt x="337030" y="89325"/>
                    <a:pt x="351317" y="89325"/>
                  </a:cubicBezTo>
                  <a:cubicBezTo>
                    <a:pt x="358935" y="89325"/>
                    <a:pt x="364647" y="85038"/>
                    <a:pt x="368460" y="81038"/>
                  </a:cubicBezTo>
                  <a:lnTo>
                    <a:pt x="368460" y="89325"/>
                  </a:lnTo>
                  <a:close/>
                  <a:moveTo>
                    <a:pt x="368460" y="73132"/>
                  </a:moveTo>
                  <a:cubicBezTo>
                    <a:pt x="368460" y="75323"/>
                    <a:pt x="368460" y="75608"/>
                    <a:pt x="366553" y="77705"/>
                  </a:cubicBezTo>
                  <a:cubicBezTo>
                    <a:pt x="362740" y="83800"/>
                    <a:pt x="357028" y="86658"/>
                    <a:pt x="352266" y="86658"/>
                  </a:cubicBezTo>
                  <a:cubicBezTo>
                    <a:pt x="346555" y="86658"/>
                    <a:pt x="341792" y="83419"/>
                    <a:pt x="338927" y="78466"/>
                  </a:cubicBezTo>
                  <a:cubicBezTo>
                    <a:pt x="335123" y="73227"/>
                    <a:pt x="335123" y="66083"/>
                    <a:pt x="335123" y="60941"/>
                  </a:cubicBezTo>
                  <a:cubicBezTo>
                    <a:pt x="335123" y="56273"/>
                    <a:pt x="335123" y="48748"/>
                    <a:pt x="338927" y="42938"/>
                  </a:cubicBezTo>
                  <a:cubicBezTo>
                    <a:pt x="341792" y="39033"/>
                    <a:pt x="346555" y="34842"/>
                    <a:pt x="353215" y="34842"/>
                  </a:cubicBezTo>
                  <a:cubicBezTo>
                    <a:pt x="357977" y="34842"/>
                    <a:pt x="362740" y="36842"/>
                    <a:pt x="366553" y="42461"/>
                  </a:cubicBezTo>
                  <a:cubicBezTo>
                    <a:pt x="368460" y="44557"/>
                    <a:pt x="368460" y="44843"/>
                    <a:pt x="368460" y="47033"/>
                  </a:cubicBezTo>
                  <a:close/>
                  <a:moveTo>
                    <a:pt x="421797" y="87991"/>
                  </a:moveTo>
                  <a:lnTo>
                    <a:pt x="421797" y="84181"/>
                  </a:lnTo>
                  <a:cubicBezTo>
                    <a:pt x="413230" y="84181"/>
                    <a:pt x="412272" y="83419"/>
                    <a:pt x="412272" y="78466"/>
                  </a:cubicBezTo>
                  <a:lnTo>
                    <a:pt x="412272" y="32080"/>
                  </a:lnTo>
                  <a:lnTo>
                    <a:pt x="395128" y="33508"/>
                  </a:lnTo>
                  <a:lnTo>
                    <a:pt x="395128" y="37413"/>
                  </a:lnTo>
                  <a:cubicBezTo>
                    <a:pt x="402747" y="37413"/>
                    <a:pt x="404653" y="38176"/>
                    <a:pt x="404653" y="44367"/>
                  </a:cubicBezTo>
                  <a:lnTo>
                    <a:pt x="404653" y="78371"/>
                  </a:lnTo>
                  <a:cubicBezTo>
                    <a:pt x="404653" y="84181"/>
                    <a:pt x="402747" y="84181"/>
                    <a:pt x="394180" y="84181"/>
                  </a:cubicBezTo>
                  <a:lnTo>
                    <a:pt x="394180" y="87991"/>
                  </a:lnTo>
                  <a:lnTo>
                    <a:pt x="408467" y="87514"/>
                  </a:lnTo>
                  <a:cubicBezTo>
                    <a:pt x="412272" y="87514"/>
                    <a:pt x="417034" y="87896"/>
                    <a:pt x="421797" y="87991"/>
                  </a:cubicBezTo>
                  <a:close/>
                  <a:moveTo>
                    <a:pt x="414178" y="11696"/>
                  </a:moveTo>
                  <a:cubicBezTo>
                    <a:pt x="414178" y="8267"/>
                    <a:pt x="411323" y="4933"/>
                    <a:pt x="407509" y="4933"/>
                  </a:cubicBezTo>
                  <a:cubicBezTo>
                    <a:pt x="403705" y="4933"/>
                    <a:pt x="400840" y="8362"/>
                    <a:pt x="400840" y="11696"/>
                  </a:cubicBezTo>
                  <a:cubicBezTo>
                    <a:pt x="400840" y="15125"/>
                    <a:pt x="403705" y="18363"/>
                    <a:pt x="407509" y="18363"/>
                  </a:cubicBezTo>
                  <a:cubicBezTo>
                    <a:pt x="412272" y="18363"/>
                    <a:pt x="414178" y="14743"/>
                    <a:pt x="414178" y="11696"/>
                  </a:cubicBezTo>
                  <a:close/>
                  <a:moveTo>
                    <a:pt x="504666" y="7600"/>
                  </a:moveTo>
                  <a:cubicBezTo>
                    <a:pt x="504666" y="3218"/>
                    <a:pt x="499903" y="-1163"/>
                    <a:pt x="493234" y="-1163"/>
                  </a:cubicBezTo>
                  <a:cubicBezTo>
                    <a:pt x="485616" y="-1163"/>
                    <a:pt x="479905" y="3600"/>
                    <a:pt x="478947" y="4075"/>
                  </a:cubicBezTo>
                  <a:cubicBezTo>
                    <a:pt x="475142" y="-592"/>
                    <a:pt x="468473" y="-1163"/>
                    <a:pt x="464659" y="-1163"/>
                  </a:cubicBezTo>
                  <a:cubicBezTo>
                    <a:pt x="453227" y="-1163"/>
                    <a:pt x="438940" y="5409"/>
                    <a:pt x="438940" y="19126"/>
                  </a:cubicBezTo>
                  <a:lnTo>
                    <a:pt x="438940" y="33508"/>
                  </a:lnTo>
                  <a:lnTo>
                    <a:pt x="428466" y="33508"/>
                  </a:lnTo>
                  <a:lnTo>
                    <a:pt x="428466" y="37413"/>
                  </a:lnTo>
                  <a:lnTo>
                    <a:pt x="438940" y="37413"/>
                  </a:lnTo>
                  <a:lnTo>
                    <a:pt x="438940" y="78371"/>
                  </a:lnTo>
                  <a:cubicBezTo>
                    <a:pt x="438940" y="84181"/>
                    <a:pt x="437042" y="84181"/>
                    <a:pt x="428466" y="84181"/>
                  </a:cubicBezTo>
                  <a:lnTo>
                    <a:pt x="428466" y="87991"/>
                  </a:lnTo>
                  <a:lnTo>
                    <a:pt x="442753" y="87514"/>
                  </a:lnTo>
                  <a:lnTo>
                    <a:pt x="457041" y="87991"/>
                  </a:lnTo>
                  <a:lnTo>
                    <a:pt x="457041" y="84181"/>
                  </a:lnTo>
                  <a:cubicBezTo>
                    <a:pt x="448465" y="84181"/>
                    <a:pt x="446567" y="84181"/>
                    <a:pt x="446567" y="78371"/>
                  </a:cubicBezTo>
                  <a:lnTo>
                    <a:pt x="446567" y="37413"/>
                  </a:lnTo>
                  <a:lnTo>
                    <a:pt x="473235" y="37413"/>
                  </a:lnTo>
                  <a:lnTo>
                    <a:pt x="473235" y="78371"/>
                  </a:lnTo>
                  <a:cubicBezTo>
                    <a:pt x="473235" y="84181"/>
                    <a:pt x="472277" y="84181"/>
                    <a:pt x="463710" y="84181"/>
                  </a:cubicBezTo>
                  <a:lnTo>
                    <a:pt x="463710" y="87991"/>
                  </a:lnTo>
                  <a:lnTo>
                    <a:pt x="477998" y="87514"/>
                  </a:lnTo>
                  <a:cubicBezTo>
                    <a:pt x="482760" y="87514"/>
                    <a:pt x="488472" y="87514"/>
                    <a:pt x="494192" y="87991"/>
                  </a:cubicBezTo>
                  <a:lnTo>
                    <a:pt x="494192" y="84181"/>
                  </a:lnTo>
                  <a:lnTo>
                    <a:pt x="491327" y="84181"/>
                  </a:lnTo>
                  <a:cubicBezTo>
                    <a:pt x="481802" y="84181"/>
                    <a:pt x="481802" y="82657"/>
                    <a:pt x="481802" y="78180"/>
                  </a:cubicBezTo>
                  <a:lnTo>
                    <a:pt x="481802" y="37413"/>
                  </a:lnTo>
                  <a:lnTo>
                    <a:pt x="496090" y="37413"/>
                  </a:lnTo>
                  <a:lnTo>
                    <a:pt x="496090" y="33508"/>
                  </a:lnTo>
                  <a:lnTo>
                    <a:pt x="480853" y="33508"/>
                  </a:lnTo>
                  <a:lnTo>
                    <a:pt x="480853" y="18840"/>
                  </a:lnTo>
                  <a:cubicBezTo>
                    <a:pt x="480853" y="7504"/>
                    <a:pt x="487523" y="1505"/>
                    <a:pt x="493234" y="1505"/>
                  </a:cubicBezTo>
                  <a:cubicBezTo>
                    <a:pt x="493234" y="1505"/>
                    <a:pt x="495141" y="1505"/>
                    <a:pt x="497048" y="2457"/>
                  </a:cubicBezTo>
                  <a:cubicBezTo>
                    <a:pt x="496090" y="3028"/>
                    <a:pt x="493234" y="4647"/>
                    <a:pt x="493234" y="7790"/>
                  </a:cubicBezTo>
                  <a:cubicBezTo>
                    <a:pt x="493234" y="10744"/>
                    <a:pt x="495141" y="13316"/>
                    <a:pt x="498955" y="13316"/>
                  </a:cubicBezTo>
                  <a:cubicBezTo>
                    <a:pt x="502759" y="13316"/>
                    <a:pt x="504666" y="10744"/>
                    <a:pt x="504666" y="7600"/>
                  </a:cubicBezTo>
                  <a:close/>
                  <a:moveTo>
                    <a:pt x="474184" y="4075"/>
                  </a:moveTo>
                  <a:cubicBezTo>
                    <a:pt x="472277" y="4361"/>
                    <a:pt x="470380" y="5981"/>
                    <a:pt x="470380" y="9601"/>
                  </a:cubicBezTo>
                  <a:cubicBezTo>
                    <a:pt x="470380" y="10362"/>
                    <a:pt x="470380" y="13411"/>
                    <a:pt x="474184" y="14648"/>
                  </a:cubicBezTo>
                  <a:cubicBezTo>
                    <a:pt x="473235" y="16268"/>
                    <a:pt x="473235" y="17506"/>
                    <a:pt x="473235" y="18935"/>
                  </a:cubicBezTo>
                  <a:lnTo>
                    <a:pt x="473235" y="33508"/>
                  </a:lnTo>
                  <a:lnTo>
                    <a:pt x="446567" y="33508"/>
                  </a:lnTo>
                  <a:lnTo>
                    <a:pt x="446567" y="19221"/>
                  </a:lnTo>
                  <a:cubicBezTo>
                    <a:pt x="446567" y="6933"/>
                    <a:pt x="457041" y="1505"/>
                    <a:pt x="464659" y="1505"/>
                  </a:cubicBezTo>
                  <a:cubicBezTo>
                    <a:pt x="471328" y="1505"/>
                    <a:pt x="474184" y="4075"/>
                    <a:pt x="474184" y="4075"/>
                  </a:cubicBezTo>
                  <a:close/>
                  <a:moveTo>
                    <a:pt x="551342" y="72942"/>
                  </a:moveTo>
                  <a:cubicBezTo>
                    <a:pt x="551342" y="71608"/>
                    <a:pt x="549435" y="71513"/>
                    <a:pt x="549435" y="71513"/>
                  </a:cubicBezTo>
                  <a:cubicBezTo>
                    <a:pt x="548477" y="71513"/>
                    <a:pt x="547528" y="72275"/>
                    <a:pt x="547528" y="73227"/>
                  </a:cubicBezTo>
                  <a:cubicBezTo>
                    <a:pt x="542766" y="86181"/>
                    <a:pt x="532292" y="86181"/>
                    <a:pt x="530385" y="86181"/>
                  </a:cubicBezTo>
                  <a:cubicBezTo>
                    <a:pt x="524665" y="86181"/>
                    <a:pt x="518953" y="82467"/>
                    <a:pt x="516098" y="77705"/>
                  </a:cubicBezTo>
                  <a:cubicBezTo>
                    <a:pt x="512284" y="71608"/>
                    <a:pt x="512284" y="63322"/>
                    <a:pt x="512284" y="58844"/>
                  </a:cubicBezTo>
                  <a:lnTo>
                    <a:pt x="547528" y="58844"/>
                  </a:lnTo>
                  <a:cubicBezTo>
                    <a:pt x="550384" y="58844"/>
                    <a:pt x="551342" y="58844"/>
                    <a:pt x="551342" y="56178"/>
                  </a:cubicBezTo>
                  <a:cubicBezTo>
                    <a:pt x="551342" y="43700"/>
                    <a:pt x="543715" y="31317"/>
                    <a:pt x="528478" y="31317"/>
                  </a:cubicBezTo>
                  <a:cubicBezTo>
                    <a:pt x="514191" y="31317"/>
                    <a:pt x="501810" y="44367"/>
                    <a:pt x="501810" y="60178"/>
                  </a:cubicBezTo>
                  <a:cubicBezTo>
                    <a:pt x="501810" y="77133"/>
                    <a:pt x="515140" y="89325"/>
                    <a:pt x="530385" y="89325"/>
                  </a:cubicBezTo>
                  <a:cubicBezTo>
                    <a:pt x="545622" y="89325"/>
                    <a:pt x="551342" y="75323"/>
                    <a:pt x="551342" y="72942"/>
                  </a:cubicBezTo>
                  <a:close/>
                  <a:moveTo>
                    <a:pt x="542766" y="56178"/>
                  </a:moveTo>
                  <a:lnTo>
                    <a:pt x="513242" y="56178"/>
                  </a:lnTo>
                  <a:cubicBezTo>
                    <a:pt x="513242" y="37223"/>
                    <a:pt x="523716" y="34175"/>
                    <a:pt x="528478" y="34175"/>
                  </a:cubicBezTo>
                  <a:cubicBezTo>
                    <a:pt x="541817" y="34175"/>
                    <a:pt x="542766" y="51225"/>
                    <a:pt x="542766" y="56178"/>
                  </a:cubicBezTo>
                  <a:close/>
                  <a:moveTo>
                    <a:pt x="600865" y="39794"/>
                  </a:moveTo>
                  <a:cubicBezTo>
                    <a:pt x="600865" y="35794"/>
                    <a:pt x="597060" y="32080"/>
                    <a:pt x="591340" y="32080"/>
                  </a:cubicBezTo>
                  <a:cubicBezTo>
                    <a:pt x="581815" y="32080"/>
                    <a:pt x="577052" y="40557"/>
                    <a:pt x="576103" y="46081"/>
                  </a:cubicBezTo>
                  <a:lnTo>
                    <a:pt x="576103" y="32080"/>
                  </a:lnTo>
                  <a:lnTo>
                    <a:pt x="558002" y="33508"/>
                  </a:lnTo>
                  <a:lnTo>
                    <a:pt x="558002" y="37413"/>
                  </a:lnTo>
                  <a:cubicBezTo>
                    <a:pt x="566578" y="37413"/>
                    <a:pt x="568485" y="38271"/>
                    <a:pt x="568485" y="44557"/>
                  </a:cubicBezTo>
                  <a:lnTo>
                    <a:pt x="568485" y="78371"/>
                  </a:lnTo>
                  <a:cubicBezTo>
                    <a:pt x="568485" y="84181"/>
                    <a:pt x="566578" y="84181"/>
                    <a:pt x="558002" y="84181"/>
                  </a:cubicBezTo>
                  <a:lnTo>
                    <a:pt x="558002" y="87991"/>
                  </a:lnTo>
                  <a:lnTo>
                    <a:pt x="572290" y="87514"/>
                  </a:lnTo>
                  <a:cubicBezTo>
                    <a:pt x="578010" y="87514"/>
                    <a:pt x="583722" y="87514"/>
                    <a:pt x="588484" y="87991"/>
                  </a:cubicBezTo>
                  <a:lnTo>
                    <a:pt x="588484" y="84181"/>
                  </a:lnTo>
                  <a:lnTo>
                    <a:pt x="585628" y="84181"/>
                  </a:lnTo>
                  <a:cubicBezTo>
                    <a:pt x="576103" y="84181"/>
                    <a:pt x="576103" y="82657"/>
                    <a:pt x="576103" y="78180"/>
                  </a:cubicBezTo>
                  <a:lnTo>
                    <a:pt x="576103" y="58655"/>
                  </a:lnTo>
                  <a:cubicBezTo>
                    <a:pt x="576103" y="46176"/>
                    <a:pt x="581815" y="34842"/>
                    <a:pt x="591340" y="34842"/>
                  </a:cubicBezTo>
                  <a:cubicBezTo>
                    <a:pt x="592298" y="34842"/>
                    <a:pt x="592298" y="34842"/>
                    <a:pt x="592298" y="35032"/>
                  </a:cubicBezTo>
                  <a:cubicBezTo>
                    <a:pt x="592298" y="35222"/>
                    <a:pt x="589442" y="36651"/>
                    <a:pt x="589442" y="39889"/>
                  </a:cubicBezTo>
                  <a:cubicBezTo>
                    <a:pt x="589442" y="43509"/>
                    <a:pt x="592298" y="45415"/>
                    <a:pt x="595153" y="45415"/>
                  </a:cubicBezTo>
                  <a:cubicBezTo>
                    <a:pt x="597060" y="45415"/>
                    <a:pt x="600865" y="43795"/>
                    <a:pt x="600865" y="39794"/>
                  </a:cubicBezTo>
                  <a:close/>
                  <a:moveTo>
                    <a:pt x="656117" y="72942"/>
                  </a:moveTo>
                  <a:cubicBezTo>
                    <a:pt x="656117" y="71608"/>
                    <a:pt x="655159" y="71513"/>
                    <a:pt x="654210" y="71513"/>
                  </a:cubicBezTo>
                  <a:cubicBezTo>
                    <a:pt x="653252" y="71513"/>
                    <a:pt x="653252" y="72275"/>
                    <a:pt x="653252" y="73227"/>
                  </a:cubicBezTo>
                  <a:cubicBezTo>
                    <a:pt x="648490" y="86181"/>
                    <a:pt x="637067" y="86181"/>
                    <a:pt x="636109" y="86181"/>
                  </a:cubicBezTo>
                  <a:cubicBezTo>
                    <a:pt x="629440" y="86181"/>
                    <a:pt x="624677" y="82467"/>
                    <a:pt x="621822" y="77705"/>
                  </a:cubicBezTo>
                  <a:cubicBezTo>
                    <a:pt x="618017" y="71608"/>
                    <a:pt x="618017" y="63322"/>
                    <a:pt x="618017" y="58844"/>
                  </a:cubicBezTo>
                  <a:lnTo>
                    <a:pt x="653252" y="58844"/>
                  </a:lnTo>
                  <a:cubicBezTo>
                    <a:pt x="656117" y="58844"/>
                    <a:pt x="656117" y="58844"/>
                    <a:pt x="656117" y="56178"/>
                  </a:cubicBezTo>
                  <a:cubicBezTo>
                    <a:pt x="656117" y="43700"/>
                    <a:pt x="649448" y="31317"/>
                    <a:pt x="633253" y="31317"/>
                  </a:cubicBezTo>
                  <a:cubicBezTo>
                    <a:pt x="618966" y="31317"/>
                    <a:pt x="607534" y="44367"/>
                    <a:pt x="607534" y="60178"/>
                  </a:cubicBezTo>
                  <a:cubicBezTo>
                    <a:pt x="607534" y="77133"/>
                    <a:pt x="620873" y="89325"/>
                    <a:pt x="635160" y="89325"/>
                  </a:cubicBezTo>
                  <a:cubicBezTo>
                    <a:pt x="650397" y="89325"/>
                    <a:pt x="656117" y="75323"/>
                    <a:pt x="656117" y="72942"/>
                  </a:cubicBezTo>
                  <a:close/>
                  <a:moveTo>
                    <a:pt x="647541" y="56178"/>
                  </a:moveTo>
                  <a:lnTo>
                    <a:pt x="618017" y="56178"/>
                  </a:lnTo>
                  <a:cubicBezTo>
                    <a:pt x="618966" y="37223"/>
                    <a:pt x="629440" y="34175"/>
                    <a:pt x="633253" y="34175"/>
                  </a:cubicBezTo>
                  <a:cubicBezTo>
                    <a:pt x="646592" y="34175"/>
                    <a:pt x="647541" y="51225"/>
                    <a:pt x="647541" y="56178"/>
                  </a:cubicBezTo>
                  <a:close/>
                  <a:moveTo>
                    <a:pt x="727555" y="87991"/>
                  </a:moveTo>
                  <a:lnTo>
                    <a:pt x="727555" y="84181"/>
                  </a:lnTo>
                  <a:cubicBezTo>
                    <a:pt x="720885" y="84181"/>
                    <a:pt x="717072" y="84181"/>
                    <a:pt x="717072" y="80275"/>
                  </a:cubicBezTo>
                  <a:lnTo>
                    <a:pt x="717072" y="56178"/>
                  </a:lnTo>
                  <a:cubicBezTo>
                    <a:pt x="717072" y="45319"/>
                    <a:pt x="717072" y="41318"/>
                    <a:pt x="713267" y="36842"/>
                  </a:cubicBezTo>
                  <a:cubicBezTo>
                    <a:pt x="712309" y="34556"/>
                    <a:pt x="707547" y="32080"/>
                    <a:pt x="699928" y="32080"/>
                  </a:cubicBezTo>
                  <a:cubicBezTo>
                    <a:pt x="691352" y="32080"/>
                    <a:pt x="685641" y="37508"/>
                    <a:pt x="681827" y="45415"/>
                  </a:cubicBezTo>
                  <a:lnTo>
                    <a:pt x="681827" y="32080"/>
                  </a:lnTo>
                  <a:lnTo>
                    <a:pt x="663735" y="33508"/>
                  </a:lnTo>
                  <a:lnTo>
                    <a:pt x="663735" y="37413"/>
                  </a:lnTo>
                  <a:cubicBezTo>
                    <a:pt x="672302" y="37413"/>
                    <a:pt x="674209" y="38271"/>
                    <a:pt x="674209" y="44557"/>
                  </a:cubicBezTo>
                  <a:lnTo>
                    <a:pt x="674209" y="78371"/>
                  </a:lnTo>
                  <a:cubicBezTo>
                    <a:pt x="674209" y="84181"/>
                    <a:pt x="672302" y="84181"/>
                    <a:pt x="663735" y="84181"/>
                  </a:cubicBezTo>
                  <a:lnTo>
                    <a:pt x="663735" y="87991"/>
                  </a:lnTo>
                  <a:lnTo>
                    <a:pt x="678023" y="87514"/>
                  </a:lnTo>
                  <a:lnTo>
                    <a:pt x="692310" y="87991"/>
                  </a:lnTo>
                  <a:lnTo>
                    <a:pt x="692310" y="84181"/>
                  </a:lnTo>
                  <a:cubicBezTo>
                    <a:pt x="683734" y="84181"/>
                    <a:pt x="682785" y="84181"/>
                    <a:pt x="682785" y="78371"/>
                  </a:cubicBezTo>
                  <a:lnTo>
                    <a:pt x="682785" y="55129"/>
                  </a:lnTo>
                  <a:cubicBezTo>
                    <a:pt x="682785" y="41986"/>
                    <a:pt x="691352" y="34842"/>
                    <a:pt x="699928" y="34842"/>
                  </a:cubicBezTo>
                  <a:cubicBezTo>
                    <a:pt x="707547" y="34842"/>
                    <a:pt x="708505" y="41700"/>
                    <a:pt x="708505" y="48844"/>
                  </a:cubicBezTo>
                  <a:lnTo>
                    <a:pt x="708505" y="78371"/>
                  </a:lnTo>
                  <a:cubicBezTo>
                    <a:pt x="708505" y="84181"/>
                    <a:pt x="707547" y="84181"/>
                    <a:pt x="698980" y="84181"/>
                  </a:cubicBezTo>
                  <a:lnTo>
                    <a:pt x="698980" y="87991"/>
                  </a:lnTo>
                  <a:lnTo>
                    <a:pt x="713267" y="87514"/>
                  </a:lnTo>
                  <a:close/>
                  <a:moveTo>
                    <a:pt x="781840" y="72942"/>
                  </a:moveTo>
                  <a:cubicBezTo>
                    <a:pt x="781840" y="71608"/>
                    <a:pt x="780891" y="71608"/>
                    <a:pt x="780891" y="71608"/>
                  </a:cubicBezTo>
                  <a:cubicBezTo>
                    <a:pt x="778984" y="71608"/>
                    <a:pt x="778984" y="72179"/>
                    <a:pt x="778984" y="72942"/>
                  </a:cubicBezTo>
                  <a:cubicBezTo>
                    <a:pt x="775180" y="84753"/>
                    <a:pt x="766603" y="86181"/>
                    <a:pt x="761841" y="86181"/>
                  </a:cubicBezTo>
                  <a:cubicBezTo>
                    <a:pt x="755172" y="86181"/>
                    <a:pt x="744698" y="80847"/>
                    <a:pt x="744698" y="60464"/>
                  </a:cubicBezTo>
                  <a:cubicBezTo>
                    <a:pt x="744698" y="39794"/>
                    <a:pt x="755172" y="34461"/>
                    <a:pt x="761841" y="34461"/>
                  </a:cubicBezTo>
                  <a:cubicBezTo>
                    <a:pt x="762790" y="34461"/>
                    <a:pt x="770417" y="34556"/>
                    <a:pt x="775180" y="39223"/>
                  </a:cubicBezTo>
                  <a:cubicBezTo>
                    <a:pt x="769459" y="39509"/>
                    <a:pt x="769459" y="43318"/>
                    <a:pt x="769459" y="45033"/>
                  </a:cubicBezTo>
                  <a:cubicBezTo>
                    <a:pt x="769459" y="48272"/>
                    <a:pt x="771366" y="50843"/>
                    <a:pt x="775180" y="50843"/>
                  </a:cubicBezTo>
                  <a:cubicBezTo>
                    <a:pt x="778035" y="50843"/>
                    <a:pt x="780891" y="48748"/>
                    <a:pt x="780891" y="44843"/>
                  </a:cubicBezTo>
                  <a:cubicBezTo>
                    <a:pt x="780891" y="36175"/>
                    <a:pt x="771366" y="31317"/>
                    <a:pt x="761841" y="31317"/>
                  </a:cubicBezTo>
                  <a:cubicBezTo>
                    <a:pt x="745647" y="31317"/>
                    <a:pt x="734215" y="45033"/>
                    <a:pt x="734215" y="60655"/>
                  </a:cubicBezTo>
                  <a:cubicBezTo>
                    <a:pt x="734215" y="76847"/>
                    <a:pt x="746605" y="89325"/>
                    <a:pt x="760892" y="89325"/>
                  </a:cubicBezTo>
                  <a:cubicBezTo>
                    <a:pt x="778035" y="89325"/>
                    <a:pt x="781840" y="74179"/>
                    <a:pt x="781840" y="72942"/>
                  </a:cubicBezTo>
                  <a:close/>
                  <a:moveTo>
                    <a:pt x="838041" y="72942"/>
                  </a:moveTo>
                  <a:cubicBezTo>
                    <a:pt x="838041" y="71608"/>
                    <a:pt x="837092" y="71513"/>
                    <a:pt x="836134" y="71513"/>
                  </a:cubicBezTo>
                  <a:cubicBezTo>
                    <a:pt x="835185" y="71513"/>
                    <a:pt x="835185" y="72275"/>
                    <a:pt x="835185" y="73227"/>
                  </a:cubicBezTo>
                  <a:cubicBezTo>
                    <a:pt x="830423" y="86181"/>
                    <a:pt x="818991" y="86181"/>
                    <a:pt x="818042" y="86181"/>
                  </a:cubicBezTo>
                  <a:cubicBezTo>
                    <a:pt x="811373" y="86181"/>
                    <a:pt x="806610" y="82467"/>
                    <a:pt x="803755" y="77705"/>
                  </a:cubicBezTo>
                  <a:cubicBezTo>
                    <a:pt x="799941" y="71608"/>
                    <a:pt x="799941" y="63322"/>
                    <a:pt x="799941" y="58844"/>
                  </a:cubicBezTo>
                  <a:lnTo>
                    <a:pt x="835185" y="58844"/>
                  </a:lnTo>
                  <a:cubicBezTo>
                    <a:pt x="838041" y="58844"/>
                    <a:pt x="838041" y="58844"/>
                    <a:pt x="838041" y="56178"/>
                  </a:cubicBezTo>
                  <a:cubicBezTo>
                    <a:pt x="838041" y="43700"/>
                    <a:pt x="831372" y="31317"/>
                    <a:pt x="815177" y="31317"/>
                  </a:cubicBezTo>
                  <a:cubicBezTo>
                    <a:pt x="800890" y="31317"/>
                    <a:pt x="789467" y="44367"/>
                    <a:pt x="789467" y="60178"/>
                  </a:cubicBezTo>
                  <a:cubicBezTo>
                    <a:pt x="789467" y="77133"/>
                    <a:pt x="802797" y="89325"/>
                    <a:pt x="817084" y="89325"/>
                  </a:cubicBezTo>
                  <a:cubicBezTo>
                    <a:pt x="832330" y="89325"/>
                    <a:pt x="838041" y="75323"/>
                    <a:pt x="838041" y="72942"/>
                  </a:cubicBezTo>
                  <a:close/>
                  <a:moveTo>
                    <a:pt x="829465" y="56178"/>
                  </a:moveTo>
                  <a:lnTo>
                    <a:pt x="799941" y="56178"/>
                  </a:lnTo>
                  <a:cubicBezTo>
                    <a:pt x="800890" y="37223"/>
                    <a:pt x="811373" y="34175"/>
                    <a:pt x="815177" y="34175"/>
                  </a:cubicBezTo>
                  <a:cubicBezTo>
                    <a:pt x="828516" y="34175"/>
                    <a:pt x="829465" y="51225"/>
                    <a:pt x="829465" y="56178"/>
                  </a:cubicBezTo>
                  <a:close/>
                  <a:moveTo>
                    <a:pt x="865667" y="81323"/>
                  </a:moveTo>
                  <a:cubicBezTo>
                    <a:pt x="865667" y="77609"/>
                    <a:pt x="862802" y="74656"/>
                    <a:pt x="858998" y="74656"/>
                  </a:cubicBezTo>
                  <a:cubicBezTo>
                    <a:pt x="855184" y="74656"/>
                    <a:pt x="852328" y="77609"/>
                    <a:pt x="852328" y="81323"/>
                  </a:cubicBezTo>
                  <a:cubicBezTo>
                    <a:pt x="852328" y="85038"/>
                    <a:pt x="855184" y="87991"/>
                    <a:pt x="858998" y="87991"/>
                  </a:cubicBezTo>
                  <a:cubicBezTo>
                    <a:pt x="862802" y="87991"/>
                    <a:pt x="865667" y="85038"/>
                    <a:pt x="865667" y="81323"/>
                  </a:cubicBezTo>
                  <a:close/>
                  <a:moveTo>
                    <a:pt x="1019016" y="30841"/>
                  </a:moveTo>
                  <a:lnTo>
                    <a:pt x="1017109" y="2457"/>
                  </a:lnTo>
                  <a:lnTo>
                    <a:pt x="939960" y="2457"/>
                  </a:lnTo>
                  <a:lnTo>
                    <a:pt x="937105" y="30841"/>
                  </a:lnTo>
                  <a:lnTo>
                    <a:pt x="940909" y="30841"/>
                  </a:lnTo>
                  <a:cubicBezTo>
                    <a:pt x="942816" y="10458"/>
                    <a:pt x="944723" y="6267"/>
                    <a:pt x="963773" y="6267"/>
                  </a:cubicBezTo>
                  <a:cubicBezTo>
                    <a:pt x="965680" y="6267"/>
                    <a:pt x="968535" y="6267"/>
                    <a:pt x="970442" y="6552"/>
                  </a:cubicBezTo>
                  <a:cubicBezTo>
                    <a:pt x="972340" y="7029"/>
                    <a:pt x="972340" y="8362"/>
                    <a:pt x="972340" y="11314"/>
                  </a:cubicBezTo>
                  <a:lnTo>
                    <a:pt x="972340" y="77989"/>
                  </a:lnTo>
                  <a:cubicBezTo>
                    <a:pt x="972340" y="82372"/>
                    <a:pt x="972340" y="84086"/>
                    <a:pt x="959959" y="84086"/>
                  </a:cubicBezTo>
                  <a:lnTo>
                    <a:pt x="954248" y="84086"/>
                  </a:lnTo>
                  <a:lnTo>
                    <a:pt x="954248" y="87991"/>
                  </a:lnTo>
                  <a:cubicBezTo>
                    <a:pt x="959959" y="87514"/>
                    <a:pt x="972340" y="87514"/>
                    <a:pt x="978060" y="87514"/>
                  </a:cubicBezTo>
                  <a:cubicBezTo>
                    <a:pt x="983772" y="87514"/>
                    <a:pt x="997110" y="87514"/>
                    <a:pt x="1001873" y="87991"/>
                  </a:cubicBezTo>
                  <a:lnTo>
                    <a:pt x="1001873" y="84086"/>
                  </a:lnTo>
                  <a:lnTo>
                    <a:pt x="997110" y="84086"/>
                  </a:lnTo>
                  <a:cubicBezTo>
                    <a:pt x="983772" y="84086"/>
                    <a:pt x="983772" y="82372"/>
                    <a:pt x="983772" y="77989"/>
                  </a:cubicBezTo>
                  <a:lnTo>
                    <a:pt x="983772" y="11314"/>
                  </a:lnTo>
                  <a:cubicBezTo>
                    <a:pt x="983772" y="8838"/>
                    <a:pt x="983772" y="7029"/>
                    <a:pt x="986627" y="6552"/>
                  </a:cubicBezTo>
                  <a:cubicBezTo>
                    <a:pt x="987585" y="6267"/>
                    <a:pt x="991390" y="6267"/>
                    <a:pt x="993297" y="6267"/>
                  </a:cubicBezTo>
                  <a:cubicBezTo>
                    <a:pt x="1012347" y="6267"/>
                    <a:pt x="1014253" y="10458"/>
                    <a:pt x="1016160" y="30841"/>
                  </a:cubicBezTo>
                  <a:close/>
                  <a:moveTo>
                    <a:pt x="1091402" y="87991"/>
                  </a:moveTo>
                  <a:lnTo>
                    <a:pt x="1091402" y="84181"/>
                  </a:lnTo>
                  <a:cubicBezTo>
                    <a:pt x="1084742" y="84181"/>
                    <a:pt x="1081877" y="84181"/>
                    <a:pt x="1081877" y="80275"/>
                  </a:cubicBezTo>
                  <a:lnTo>
                    <a:pt x="1081877" y="56178"/>
                  </a:lnTo>
                  <a:cubicBezTo>
                    <a:pt x="1081877" y="45319"/>
                    <a:pt x="1081877" y="41318"/>
                    <a:pt x="1077115" y="36842"/>
                  </a:cubicBezTo>
                  <a:cubicBezTo>
                    <a:pt x="1076166" y="34556"/>
                    <a:pt x="1071403" y="32080"/>
                    <a:pt x="1064734" y="32080"/>
                  </a:cubicBezTo>
                  <a:cubicBezTo>
                    <a:pt x="1054260" y="32080"/>
                    <a:pt x="1048540" y="39605"/>
                    <a:pt x="1046642" y="44272"/>
                  </a:cubicBezTo>
                  <a:lnTo>
                    <a:pt x="1045684" y="44272"/>
                  </a:lnTo>
                  <a:lnTo>
                    <a:pt x="1045684" y="171"/>
                  </a:lnTo>
                  <a:lnTo>
                    <a:pt x="1027592" y="1505"/>
                  </a:lnTo>
                  <a:lnTo>
                    <a:pt x="1027592" y="5600"/>
                  </a:lnTo>
                  <a:cubicBezTo>
                    <a:pt x="1037117" y="5600"/>
                    <a:pt x="1038066" y="6457"/>
                    <a:pt x="1038066" y="12553"/>
                  </a:cubicBezTo>
                  <a:lnTo>
                    <a:pt x="1038066" y="78371"/>
                  </a:lnTo>
                  <a:cubicBezTo>
                    <a:pt x="1038066" y="84181"/>
                    <a:pt x="1036159" y="84181"/>
                    <a:pt x="1027592" y="84181"/>
                  </a:cubicBezTo>
                  <a:lnTo>
                    <a:pt x="1027592" y="87991"/>
                  </a:lnTo>
                  <a:lnTo>
                    <a:pt x="1041880" y="87514"/>
                  </a:lnTo>
                  <a:lnTo>
                    <a:pt x="1056167" y="87991"/>
                  </a:lnTo>
                  <a:lnTo>
                    <a:pt x="1056167" y="84181"/>
                  </a:lnTo>
                  <a:cubicBezTo>
                    <a:pt x="1047591" y="84181"/>
                    <a:pt x="1046642" y="84181"/>
                    <a:pt x="1046642" y="78371"/>
                  </a:cubicBezTo>
                  <a:lnTo>
                    <a:pt x="1046642" y="55129"/>
                  </a:lnTo>
                  <a:cubicBezTo>
                    <a:pt x="1046642" y="41986"/>
                    <a:pt x="1055209" y="34842"/>
                    <a:pt x="1063785" y="34842"/>
                  </a:cubicBezTo>
                  <a:cubicBezTo>
                    <a:pt x="1071403" y="34842"/>
                    <a:pt x="1072352" y="41700"/>
                    <a:pt x="1072352" y="48844"/>
                  </a:cubicBezTo>
                  <a:lnTo>
                    <a:pt x="1072352" y="78371"/>
                  </a:lnTo>
                  <a:cubicBezTo>
                    <a:pt x="1072352" y="84181"/>
                    <a:pt x="1071403" y="84181"/>
                    <a:pt x="1062827" y="84181"/>
                  </a:cubicBezTo>
                  <a:lnTo>
                    <a:pt x="1062827" y="87991"/>
                  </a:lnTo>
                  <a:lnTo>
                    <a:pt x="1077115" y="87514"/>
                  </a:lnTo>
                  <a:close/>
                  <a:moveTo>
                    <a:pt x="1145697" y="72942"/>
                  </a:moveTo>
                  <a:cubicBezTo>
                    <a:pt x="1145697" y="71608"/>
                    <a:pt x="1144748" y="71513"/>
                    <a:pt x="1144748" y="71513"/>
                  </a:cubicBezTo>
                  <a:cubicBezTo>
                    <a:pt x="1142841" y="71513"/>
                    <a:pt x="1142841" y="72275"/>
                    <a:pt x="1142841" y="73227"/>
                  </a:cubicBezTo>
                  <a:cubicBezTo>
                    <a:pt x="1138078" y="86181"/>
                    <a:pt x="1126647" y="86181"/>
                    <a:pt x="1125698" y="86181"/>
                  </a:cubicBezTo>
                  <a:cubicBezTo>
                    <a:pt x="1119977" y="86181"/>
                    <a:pt x="1114266" y="82467"/>
                    <a:pt x="1111410" y="77705"/>
                  </a:cubicBezTo>
                  <a:cubicBezTo>
                    <a:pt x="1107597" y="71608"/>
                    <a:pt x="1107597" y="63322"/>
                    <a:pt x="1107597" y="58844"/>
                  </a:cubicBezTo>
                  <a:lnTo>
                    <a:pt x="1142841" y="58844"/>
                  </a:lnTo>
                  <a:cubicBezTo>
                    <a:pt x="1145697" y="58844"/>
                    <a:pt x="1145697" y="58844"/>
                    <a:pt x="1145697" y="56178"/>
                  </a:cubicBezTo>
                  <a:cubicBezTo>
                    <a:pt x="1145697" y="43700"/>
                    <a:pt x="1139027" y="31317"/>
                    <a:pt x="1123791" y="31317"/>
                  </a:cubicBezTo>
                  <a:cubicBezTo>
                    <a:pt x="1109503" y="31317"/>
                    <a:pt x="1097123" y="44367"/>
                    <a:pt x="1097123" y="60178"/>
                  </a:cubicBezTo>
                  <a:cubicBezTo>
                    <a:pt x="1097123" y="77133"/>
                    <a:pt x="1110452" y="89325"/>
                    <a:pt x="1124740" y="89325"/>
                  </a:cubicBezTo>
                  <a:cubicBezTo>
                    <a:pt x="1140934" y="89325"/>
                    <a:pt x="1145697" y="75323"/>
                    <a:pt x="1145697" y="72942"/>
                  </a:cubicBezTo>
                  <a:close/>
                  <a:moveTo>
                    <a:pt x="1138078" y="56178"/>
                  </a:moveTo>
                  <a:lnTo>
                    <a:pt x="1107597" y="56178"/>
                  </a:lnTo>
                  <a:cubicBezTo>
                    <a:pt x="1108555" y="37223"/>
                    <a:pt x="1119028" y="34175"/>
                    <a:pt x="1123791" y="34175"/>
                  </a:cubicBezTo>
                  <a:cubicBezTo>
                    <a:pt x="1136172" y="34175"/>
                    <a:pt x="1138078" y="51225"/>
                    <a:pt x="1138078" y="56178"/>
                  </a:cubicBezTo>
                  <a:close/>
                  <a:moveTo>
                    <a:pt x="1258090" y="60655"/>
                  </a:moveTo>
                  <a:cubicBezTo>
                    <a:pt x="1258090" y="44557"/>
                    <a:pt x="1245709" y="32080"/>
                    <a:pt x="1231422" y="32080"/>
                  </a:cubicBezTo>
                  <a:cubicBezTo>
                    <a:pt x="1220948" y="32080"/>
                    <a:pt x="1216185" y="37985"/>
                    <a:pt x="1214278" y="40366"/>
                  </a:cubicBezTo>
                  <a:lnTo>
                    <a:pt x="1214278" y="171"/>
                  </a:lnTo>
                  <a:lnTo>
                    <a:pt x="1196177" y="1505"/>
                  </a:lnTo>
                  <a:lnTo>
                    <a:pt x="1196177" y="5600"/>
                  </a:lnTo>
                  <a:cubicBezTo>
                    <a:pt x="1204753" y="5600"/>
                    <a:pt x="1205702" y="6457"/>
                    <a:pt x="1205702" y="12553"/>
                  </a:cubicBezTo>
                  <a:lnTo>
                    <a:pt x="1205702" y="87991"/>
                  </a:lnTo>
                  <a:lnTo>
                    <a:pt x="1208567" y="87991"/>
                  </a:lnTo>
                  <a:lnTo>
                    <a:pt x="1213330" y="80086"/>
                  </a:lnTo>
                  <a:cubicBezTo>
                    <a:pt x="1215227" y="83133"/>
                    <a:pt x="1219990" y="89325"/>
                    <a:pt x="1229515" y="89325"/>
                  </a:cubicBezTo>
                  <a:cubicBezTo>
                    <a:pt x="1244760" y="89325"/>
                    <a:pt x="1258090" y="77037"/>
                    <a:pt x="1258090" y="60655"/>
                  </a:cubicBezTo>
                  <a:close/>
                  <a:moveTo>
                    <a:pt x="1247616" y="60655"/>
                  </a:moveTo>
                  <a:cubicBezTo>
                    <a:pt x="1247616" y="65226"/>
                    <a:pt x="1246667" y="72847"/>
                    <a:pt x="1243802" y="78466"/>
                  </a:cubicBezTo>
                  <a:cubicBezTo>
                    <a:pt x="1240947" y="82467"/>
                    <a:pt x="1236184" y="86658"/>
                    <a:pt x="1229515" y="86658"/>
                  </a:cubicBezTo>
                  <a:cubicBezTo>
                    <a:pt x="1223803" y="86658"/>
                    <a:pt x="1219041" y="83515"/>
                    <a:pt x="1216185" y="78942"/>
                  </a:cubicBezTo>
                  <a:cubicBezTo>
                    <a:pt x="1214278" y="76276"/>
                    <a:pt x="1214278" y="75799"/>
                    <a:pt x="1214278" y="73608"/>
                  </a:cubicBezTo>
                  <a:lnTo>
                    <a:pt x="1214278" y="47510"/>
                  </a:lnTo>
                  <a:cubicBezTo>
                    <a:pt x="1214278" y="45129"/>
                    <a:pt x="1214278" y="45033"/>
                    <a:pt x="1215227" y="42938"/>
                  </a:cubicBezTo>
                  <a:cubicBezTo>
                    <a:pt x="1219990" y="35890"/>
                    <a:pt x="1227617" y="34842"/>
                    <a:pt x="1230473" y="34842"/>
                  </a:cubicBezTo>
                  <a:cubicBezTo>
                    <a:pt x="1236184" y="34842"/>
                    <a:pt x="1240947" y="38176"/>
                    <a:pt x="1243802" y="42938"/>
                  </a:cubicBezTo>
                  <a:cubicBezTo>
                    <a:pt x="1246667" y="48081"/>
                    <a:pt x="1247616" y="55415"/>
                    <a:pt x="1247616" y="60655"/>
                  </a:cubicBezTo>
                  <a:close/>
                  <a:moveTo>
                    <a:pt x="1293334" y="87991"/>
                  </a:moveTo>
                  <a:lnTo>
                    <a:pt x="1293334" y="84181"/>
                  </a:lnTo>
                  <a:cubicBezTo>
                    <a:pt x="1284767" y="84181"/>
                    <a:pt x="1284767" y="83419"/>
                    <a:pt x="1284767" y="78466"/>
                  </a:cubicBezTo>
                  <a:lnTo>
                    <a:pt x="1284767" y="32080"/>
                  </a:lnTo>
                  <a:lnTo>
                    <a:pt x="1266666" y="33508"/>
                  </a:lnTo>
                  <a:lnTo>
                    <a:pt x="1266666" y="37413"/>
                  </a:lnTo>
                  <a:cubicBezTo>
                    <a:pt x="1275242" y="37413"/>
                    <a:pt x="1276191" y="38176"/>
                    <a:pt x="1276191" y="44367"/>
                  </a:cubicBezTo>
                  <a:lnTo>
                    <a:pt x="1276191" y="78371"/>
                  </a:lnTo>
                  <a:cubicBezTo>
                    <a:pt x="1276191" y="84181"/>
                    <a:pt x="1274284" y="84181"/>
                    <a:pt x="1266666" y="84181"/>
                  </a:cubicBezTo>
                  <a:lnTo>
                    <a:pt x="1266666" y="87991"/>
                  </a:lnTo>
                  <a:lnTo>
                    <a:pt x="1280005" y="87514"/>
                  </a:lnTo>
                  <a:cubicBezTo>
                    <a:pt x="1284767" y="87514"/>
                    <a:pt x="1288572" y="87896"/>
                    <a:pt x="1293334" y="87991"/>
                  </a:cubicBezTo>
                  <a:close/>
                  <a:moveTo>
                    <a:pt x="1286665" y="11696"/>
                  </a:moveTo>
                  <a:cubicBezTo>
                    <a:pt x="1286665" y="8267"/>
                    <a:pt x="1283809" y="4933"/>
                    <a:pt x="1280005" y="4933"/>
                  </a:cubicBezTo>
                  <a:cubicBezTo>
                    <a:pt x="1275242" y="4933"/>
                    <a:pt x="1272377" y="8362"/>
                    <a:pt x="1272377" y="11696"/>
                  </a:cubicBezTo>
                  <a:cubicBezTo>
                    <a:pt x="1272377" y="15125"/>
                    <a:pt x="1275242" y="18363"/>
                    <a:pt x="1279047" y="18363"/>
                  </a:cubicBezTo>
                  <a:cubicBezTo>
                    <a:pt x="1283809" y="18363"/>
                    <a:pt x="1286665" y="14743"/>
                    <a:pt x="1286665" y="11696"/>
                  </a:cubicBezTo>
                  <a:close/>
                  <a:moveTo>
                    <a:pt x="1358102" y="76656"/>
                  </a:moveTo>
                  <a:lnTo>
                    <a:pt x="1358102" y="69703"/>
                  </a:lnTo>
                  <a:lnTo>
                    <a:pt x="1354298" y="69703"/>
                  </a:lnTo>
                  <a:lnTo>
                    <a:pt x="1354298" y="76656"/>
                  </a:lnTo>
                  <a:cubicBezTo>
                    <a:pt x="1354298" y="84181"/>
                    <a:pt x="1351442" y="84848"/>
                    <a:pt x="1350484" y="84848"/>
                  </a:cubicBezTo>
                  <a:cubicBezTo>
                    <a:pt x="1345722" y="84848"/>
                    <a:pt x="1345722" y="79037"/>
                    <a:pt x="1345722" y="78466"/>
                  </a:cubicBezTo>
                  <a:lnTo>
                    <a:pt x="1345722" y="53225"/>
                  </a:lnTo>
                  <a:cubicBezTo>
                    <a:pt x="1345722" y="47986"/>
                    <a:pt x="1345722" y="42938"/>
                    <a:pt x="1340959" y="38271"/>
                  </a:cubicBezTo>
                  <a:cubicBezTo>
                    <a:pt x="1336197" y="33413"/>
                    <a:pt x="1329527" y="31317"/>
                    <a:pt x="1323816" y="31317"/>
                  </a:cubicBezTo>
                  <a:cubicBezTo>
                    <a:pt x="1313342" y="31317"/>
                    <a:pt x="1304766" y="37223"/>
                    <a:pt x="1304766" y="45604"/>
                  </a:cubicBezTo>
                  <a:cubicBezTo>
                    <a:pt x="1304766" y="49414"/>
                    <a:pt x="1307622" y="51511"/>
                    <a:pt x="1310477" y="51511"/>
                  </a:cubicBezTo>
                  <a:cubicBezTo>
                    <a:pt x="1314291" y="51511"/>
                    <a:pt x="1316198" y="49034"/>
                    <a:pt x="1316198" y="45700"/>
                  </a:cubicBezTo>
                  <a:cubicBezTo>
                    <a:pt x="1316198" y="44272"/>
                    <a:pt x="1315240" y="40080"/>
                    <a:pt x="1309528" y="39889"/>
                  </a:cubicBezTo>
                  <a:cubicBezTo>
                    <a:pt x="1313342" y="35508"/>
                    <a:pt x="1320002" y="34175"/>
                    <a:pt x="1323816" y="34175"/>
                  </a:cubicBezTo>
                  <a:cubicBezTo>
                    <a:pt x="1329527" y="34175"/>
                    <a:pt x="1337155" y="39033"/>
                    <a:pt x="1337155" y="50367"/>
                  </a:cubicBezTo>
                  <a:lnTo>
                    <a:pt x="1337155" y="54940"/>
                  </a:lnTo>
                  <a:cubicBezTo>
                    <a:pt x="1330485" y="55415"/>
                    <a:pt x="1321909" y="55701"/>
                    <a:pt x="1313342" y="59607"/>
                  </a:cubicBezTo>
                  <a:cubicBezTo>
                    <a:pt x="1303817" y="63893"/>
                    <a:pt x="1300952" y="70466"/>
                    <a:pt x="1300952" y="75990"/>
                  </a:cubicBezTo>
                  <a:cubicBezTo>
                    <a:pt x="1300952" y="86181"/>
                    <a:pt x="1313342" y="89325"/>
                    <a:pt x="1320960" y="89325"/>
                  </a:cubicBezTo>
                  <a:cubicBezTo>
                    <a:pt x="1329527" y="89325"/>
                    <a:pt x="1335248" y="84276"/>
                    <a:pt x="1338103" y="78371"/>
                  </a:cubicBezTo>
                  <a:cubicBezTo>
                    <a:pt x="1338103" y="83419"/>
                    <a:pt x="1341917" y="88753"/>
                    <a:pt x="1347628" y="88753"/>
                  </a:cubicBezTo>
                  <a:cubicBezTo>
                    <a:pt x="1350484" y="88753"/>
                    <a:pt x="1358102" y="86944"/>
                    <a:pt x="1358102" y="76656"/>
                  </a:cubicBezTo>
                  <a:close/>
                  <a:moveTo>
                    <a:pt x="1337155" y="70275"/>
                  </a:moveTo>
                  <a:cubicBezTo>
                    <a:pt x="1337155" y="82372"/>
                    <a:pt x="1327630" y="86658"/>
                    <a:pt x="1321909" y="86658"/>
                  </a:cubicBezTo>
                  <a:cubicBezTo>
                    <a:pt x="1316198" y="86658"/>
                    <a:pt x="1310477" y="82181"/>
                    <a:pt x="1310477" y="75799"/>
                  </a:cubicBezTo>
                  <a:cubicBezTo>
                    <a:pt x="1310477" y="68941"/>
                    <a:pt x="1316198" y="58369"/>
                    <a:pt x="1337155" y="57606"/>
                  </a:cubicBezTo>
                  <a:close/>
                  <a:moveTo>
                    <a:pt x="1405727" y="71798"/>
                  </a:moveTo>
                  <a:cubicBezTo>
                    <a:pt x="1405727" y="65131"/>
                    <a:pt x="1401923" y="61321"/>
                    <a:pt x="1400016" y="59702"/>
                  </a:cubicBezTo>
                  <a:cubicBezTo>
                    <a:pt x="1396202" y="55701"/>
                    <a:pt x="1391440" y="54654"/>
                    <a:pt x="1385728" y="53797"/>
                  </a:cubicBezTo>
                  <a:cubicBezTo>
                    <a:pt x="1379059" y="52272"/>
                    <a:pt x="1370492" y="50653"/>
                    <a:pt x="1370492" y="43318"/>
                  </a:cubicBezTo>
                  <a:cubicBezTo>
                    <a:pt x="1370492" y="38937"/>
                    <a:pt x="1373348" y="33698"/>
                    <a:pt x="1383822" y="33698"/>
                  </a:cubicBezTo>
                  <a:cubicBezTo>
                    <a:pt x="1398109" y="33698"/>
                    <a:pt x="1399067" y="45129"/>
                    <a:pt x="1399067" y="49034"/>
                  </a:cubicBezTo>
                  <a:cubicBezTo>
                    <a:pt x="1399067" y="50177"/>
                    <a:pt x="1400965" y="50177"/>
                    <a:pt x="1400965" y="50177"/>
                  </a:cubicBezTo>
                  <a:cubicBezTo>
                    <a:pt x="1401923" y="50177"/>
                    <a:pt x="1401923" y="49605"/>
                    <a:pt x="1401923" y="47033"/>
                  </a:cubicBezTo>
                  <a:lnTo>
                    <a:pt x="1401923" y="34461"/>
                  </a:lnTo>
                  <a:cubicBezTo>
                    <a:pt x="1401923" y="32175"/>
                    <a:pt x="1401923" y="31317"/>
                    <a:pt x="1400965" y="31317"/>
                  </a:cubicBezTo>
                  <a:cubicBezTo>
                    <a:pt x="1400016" y="31317"/>
                    <a:pt x="1400016" y="31317"/>
                    <a:pt x="1398109" y="32746"/>
                  </a:cubicBezTo>
                  <a:cubicBezTo>
                    <a:pt x="1398109" y="33413"/>
                    <a:pt x="1396202" y="34461"/>
                    <a:pt x="1396202" y="34842"/>
                  </a:cubicBezTo>
                  <a:cubicBezTo>
                    <a:pt x="1391440" y="31317"/>
                    <a:pt x="1386677" y="31317"/>
                    <a:pt x="1383822" y="31317"/>
                  </a:cubicBezTo>
                  <a:cubicBezTo>
                    <a:pt x="1368585" y="31317"/>
                    <a:pt x="1363823" y="39794"/>
                    <a:pt x="1363823" y="46938"/>
                  </a:cubicBezTo>
                  <a:cubicBezTo>
                    <a:pt x="1363823" y="51225"/>
                    <a:pt x="1365730" y="54844"/>
                    <a:pt x="1369534" y="57606"/>
                  </a:cubicBezTo>
                  <a:cubicBezTo>
                    <a:pt x="1373348" y="60941"/>
                    <a:pt x="1377152" y="61702"/>
                    <a:pt x="1386677" y="63417"/>
                  </a:cubicBezTo>
                  <a:cubicBezTo>
                    <a:pt x="1388584" y="63893"/>
                    <a:pt x="1399067" y="65988"/>
                    <a:pt x="1399067" y="75037"/>
                  </a:cubicBezTo>
                  <a:cubicBezTo>
                    <a:pt x="1399067" y="81609"/>
                    <a:pt x="1395253" y="86658"/>
                    <a:pt x="1384780" y="86658"/>
                  </a:cubicBezTo>
                  <a:cubicBezTo>
                    <a:pt x="1374297" y="86658"/>
                    <a:pt x="1369534" y="79418"/>
                    <a:pt x="1367627" y="68655"/>
                  </a:cubicBezTo>
                  <a:cubicBezTo>
                    <a:pt x="1366678" y="67036"/>
                    <a:pt x="1366678" y="66465"/>
                    <a:pt x="1365730" y="66465"/>
                  </a:cubicBezTo>
                  <a:cubicBezTo>
                    <a:pt x="1363823" y="66465"/>
                    <a:pt x="1363823" y="67322"/>
                    <a:pt x="1363823" y="69703"/>
                  </a:cubicBezTo>
                  <a:lnTo>
                    <a:pt x="1363823" y="86372"/>
                  </a:lnTo>
                  <a:cubicBezTo>
                    <a:pt x="1363823" y="88467"/>
                    <a:pt x="1363823" y="89325"/>
                    <a:pt x="1365730" y="89325"/>
                  </a:cubicBezTo>
                  <a:cubicBezTo>
                    <a:pt x="1365730" y="89325"/>
                    <a:pt x="1366678" y="89325"/>
                    <a:pt x="1368585" y="86848"/>
                  </a:cubicBezTo>
                  <a:cubicBezTo>
                    <a:pt x="1368585" y="86658"/>
                    <a:pt x="1368585" y="86372"/>
                    <a:pt x="1371441" y="83990"/>
                  </a:cubicBezTo>
                  <a:cubicBezTo>
                    <a:pt x="1377152" y="89325"/>
                    <a:pt x="1382873" y="89325"/>
                    <a:pt x="1384780" y="89325"/>
                  </a:cubicBezTo>
                  <a:cubicBezTo>
                    <a:pt x="1400016" y="89325"/>
                    <a:pt x="1405727" y="80847"/>
                    <a:pt x="1405727" y="71798"/>
                  </a:cubicBezTo>
                  <a:close/>
                  <a:moveTo>
                    <a:pt x="1497173" y="71798"/>
                  </a:moveTo>
                  <a:cubicBezTo>
                    <a:pt x="1497173" y="65131"/>
                    <a:pt x="1493359" y="61321"/>
                    <a:pt x="1491452" y="59702"/>
                  </a:cubicBezTo>
                  <a:cubicBezTo>
                    <a:pt x="1487648" y="55701"/>
                    <a:pt x="1482885" y="54654"/>
                    <a:pt x="1477165" y="53797"/>
                  </a:cubicBezTo>
                  <a:cubicBezTo>
                    <a:pt x="1470505" y="52272"/>
                    <a:pt x="1461928" y="50653"/>
                    <a:pt x="1461928" y="43318"/>
                  </a:cubicBezTo>
                  <a:cubicBezTo>
                    <a:pt x="1461928" y="38937"/>
                    <a:pt x="1465742" y="33698"/>
                    <a:pt x="1476216" y="33698"/>
                  </a:cubicBezTo>
                  <a:cubicBezTo>
                    <a:pt x="1489555" y="33698"/>
                    <a:pt x="1490503" y="45129"/>
                    <a:pt x="1490503" y="49034"/>
                  </a:cubicBezTo>
                  <a:cubicBezTo>
                    <a:pt x="1491452" y="50177"/>
                    <a:pt x="1492410" y="50177"/>
                    <a:pt x="1492410" y="50177"/>
                  </a:cubicBezTo>
                  <a:cubicBezTo>
                    <a:pt x="1494317" y="50177"/>
                    <a:pt x="1494317" y="49605"/>
                    <a:pt x="1494317" y="47033"/>
                  </a:cubicBezTo>
                  <a:lnTo>
                    <a:pt x="1494317" y="34461"/>
                  </a:lnTo>
                  <a:cubicBezTo>
                    <a:pt x="1494317" y="32175"/>
                    <a:pt x="1494317" y="31317"/>
                    <a:pt x="1492410" y="31317"/>
                  </a:cubicBezTo>
                  <a:cubicBezTo>
                    <a:pt x="1492410" y="31317"/>
                    <a:pt x="1491452" y="31317"/>
                    <a:pt x="1490503" y="32746"/>
                  </a:cubicBezTo>
                  <a:cubicBezTo>
                    <a:pt x="1489555" y="33413"/>
                    <a:pt x="1488597" y="34461"/>
                    <a:pt x="1487648" y="34842"/>
                  </a:cubicBezTo>
                  <a:cubicBezTo>
                    <a:pt x="1482885" y="31317"/>
                    <a:pt x="1478123" y="31317"/>
                    <a:pt x="1476216" y="31317"/>
                  </a:cubicBezTo>
                  <a:cubicBezTo>
                    <a:pt x="1460980" y="31317"/>
                    <a:pt x="1456217" y="39794"/>
                    <a:pt x="1456217" y="46938"/>
                  </a:cubicBezTo>
                  <a:cubicBezTo>
                    <a:pt x="1456217" y="51225"/>
                    <a:pt x="1458115" y="54844"/>
                    <a:pt x="1460980" y="57606"/>
                  </a:cubicBezTo>
                  <a:cubicBezTo>
                    <a:pt x="1465742" y="60941"/>
                    <a:pt x="1468598" y="61702"/>
                    <a:pt x="1478123" y="63417"/>
                  </a:cubicBezTo>
                  <a:cubicBezTo>
                    <a:pt x="1480978" y="63893"/>
                    <a:pt x="1491452" y="65988"/>
                    <a:pt x="1491452" y="75037"/>
                  </a:cubicBezTo>
                  <a:cubicBezTo>
                    <a:pt x="1491452" y="81609"/>
                    <a:pt x="1486690" y="86658"/>
                    <a:pt x="1477165" y="86658"/>
                  </a:cubicBezTo>
                  <a:cubicBezTo>
                    <a:pt x="1466691" y="86658"/>
                    <a:pt x="1461928" y="79418"/>
                    <a:pt x="1459073" y="68655"/>
                  </a:cubicBezTo>
                  <a:cubicBezTo>
                    <a:pt x="1459073" y="67036"/>
                    <a:pt x="1459073" y="66465"/>
                    <a:pt x="1458115" y="66465"/>
                  </a:cubicBezTo>
                  <a:cubicBezTo>
                    <a:pt x="1456217" y="66465"/>
                    <a:pt x="1456217" y="67322"/>
                    <a:pt x="1456217" y="69703"/>
                  </a:cubicBezTo>
                  <a:lnTo>
                    <a:pt x="1456217" y="86372"/>
                  </a:lnTo>
                  <a:cubicBezTo>
                    <a:pt x="1456217" y="88467"/>
                    <a:pt x="1456217" y="89325"/>
                    <a:pt x="1457166" y="89325"/>
                  </a:cubicBezTo>
                  <a:cubicBezTo>
                    <a:pt x="1458115" y="89325"/>
                    <a:pt x="1458115" y="89325"/>
                    <a:pt x="1460022" y="86848"/>
                  </a:cubicBezTo>
                  <a:cubicBezTo>
                    <a:pt x="1460980" y="86658"/>
                    <a:pt x="1460980" y="86372"/>
                    <a:pt x="1462877" y="83990"/>
                  </a:cubicBezTo>
                  <a:cubicBezTo>
                    <a:pt x="1468598" y="89325"/>
                    <a:pt x="1474309" y="89325"/>
                    <a:pt x="1477165" y="89325"/>
                  </a:cubicBezTo>
                  <a:cubicBezTo>
                    <a:pt x="1491452" y="89325"/>
                    <a:pt x="1497173" y="80847"/>
                    <a:pt x="1497173" y="71798"/>
                  </a:cubicBezTo>
                  <a:close/>
                  <a:moveTo>
                    <a:pt x="1553365" y="72942"/>
                  </a:moveTo>
                  <a:cubicBezTo>
                    <a:pt x="1553365" y="71608"/>
                    <a:pt x="1552416" y="71608"/>
                    <a:pt x="1552416" y="71608"/>
                  </a:cubicBezTo>
                  <a:cubicBezTo>
                    <a:pt x="1550509" y="71608"/>
                    <a:pt x="1550509" y="72179"/>
                    <a:pt x="1550509" y="72942"/>
                  </a:cubicBezTo>
                  <a:cubicBezTo>
                    <a:pt x="1546705" y="84753"/>
                    <a:pt x="1539077" y="86181"/>
                    <a:pt x="1534315" y="86181"/>
                  </a:cubicBezTo>
                  <a:cubicBezTo>
                    <a:pt x="1527655" y="86181"/>
                    <a:pt x="1516223" y="80847"/>
                    <a:pt x="1516223" y="60464"/>
                  </a:cubicBezTo>
                  <a:cubicBezTo>
                    <a:pt x="1516223" y="39794"/>
                    <a:pt x="1526697" y="34461"/>
                    <a:pt x="1533366" y="34461"/>
                  </a:cubicBezTo>
                  <a:cubicBezTo>
                    <a:pt x="1534315" y="34461"/>
                    <a:pt x="1541942" y="34556"/>
                    <a:pt x="1546705" y="39223"/>
                  </a:cubicBezTo>
                  <a:cubicBezTo>
                    <a:pt x="1541942" y="39509"/>
                    <a:pt x="1540984" y="43318"/>
                    <a:pt x="1540984" y="45033"/>
                  </a:cubicBezTo>
                  <a:cubicBezTo>
                    <a:pt x="1540984" y="48272"/>
                    <a:pt x="1542891" y="50843"/>
                    <a:pt x="1546705" y="50843"/>
                  </a:cubicBezTo>
                  <a:cubicBezTo>
                    <a:pt x="1549560" y="50843"/>
                    <a:pt x="1552416" y="48748"/>
                    <a:pt x="1552416" y="44843"/>
                  </a:cubicBezTo>
                  <a:cubicBezTo>
                    <a:pt x="1552416" y="36175"/>
                    <a:pt x="1542891" y="31317"/>
                    <a:pt x="1533366" y="31317"/>
                  </a:cubicBezTo>
                  <a:cubicBezTo>
                    <a:pt x="1517172" y="31317"/>
                    <a:pt x="1505740" y="45033"/>
                    <a:pt x="1505740" y="60655"/>
                  </a:cubicBezTo>
                  <a:cubicBezTo>
                    <a:pt x="1505740" y="76847"/>
                    <a:pt x="1518130" y="89325"/>
                    <a:pt x="1533366" y="89325"/>
                  </a:cubicBezTo>
                  <a:cubicBezTo>
                    <a:pt x="1549560" y="89325"/>
                    <a:pt x="1553365" y="74179"/>
                    <a:pt x="1553365" y="72942"/>
                  </a:cubicBezTo>
                  <a:close/>
                  <a:moveTo>
                    <a:pt x="1617184" y="60941"/>
                  </a:moveTo>
                  <a:cubicBezTo>
                    <a:pt x="1617184" y="44652"/>
                    <a:pt x="1603855" y="31317"/>
                    <a:pt x="1588609" y="31317"/>
                  </a:cubicBezTo>
                  <a:cubicBezTo>
                    <a:pt x="1573373" y="31317"/>
                    <a:pt x="1560992" y="45129"/>
                    <a:pt x="1560992" y="60941"/>
                  </a:cubicBezTo>
                  <a:cubicBezTo>
                    <a:pt x="1560992" y="77323"/>
                    <a:pt x="1574322" y="89325"/>
                    <a:pt x="1588609" y="89325"/>
                  </a:cubicBezTo>
                  <a:cubicBezTo>
                    <a:pt x="1603855" y="89325"/>
                    <a:pt x="1617184" y="77037"/>
                    <a:pt x="1617184" y="60941"/>
                  </a:cubicBezTo>
                  <a:close/>
                  <a:moveTo>
                    <a:pt x="1606710" y="59892"/>
                  </a:moveTo>
                  <a:cubicBezTo>
                    <a:pt x="1606710" y="64465"/>
                    <a:pt x="1606710" y="71322"/>
                    <a:pt x="1603855" y="76847"/>
                  </a:cubicBezTo>
                  <a:cubicBezTo>
                    <a:pt x="1600990" y="82467"/>
                    <a:pt x="1595278" y="86181"/>
                    <a:pt x="1588609" y="86181"/>
                  </a:cubicBezTo>
                  <a:cubicBezTo>
                    <a:pt x="1583847" y="86181"/>
                    <a:pt x="1578135" y="83515"/>
                    <a:pt x="1574322" y="77705"/>
                  </a:cubicBezTo>
                  <a:cubicBezTo>
                    <a:pt x="1571466" y="72275"/>
                    <a:pt x="1571466" y="64465"/>
                    <a:pt x="1571466" y="59892"/>
                  </a:cubicBezTo>
                  <a:cubicBezTo>
                    <a:pt x="1571466" y="54940"/>
                    <a:pt x="1571466" y="48081"/>
                    <a:pt x="1574322" y="42652"/>
                  </a:cubicBezTo>
                  <a:cubicBezTo>
                    <a:pt x="1578135" y="36842"/>
                    <a:pt x="1583847" y="34175"/>
                    <a:pt x="1588609" y="34175"/>
                  </a:cubicBezTo>
                  <a:cubicBezTo>
                    <a:pt x="1594330" y="34175"/>
                    <a:pt x="1600041" y="36937"/>
                    <a:pt x="1602897" y="42271"/>
                  </a:cubicBezTo>
                  <a:cubicBezTo>
                    <a:pt x="1606710" y="47796"/>
                    <a:pt x="1606710" y="55129"/>
                    <a:pt x="1606710" y="59892"/>
                  </a:cubicBezTo>
                  <a:close/>
                  <a:moveTo>
                    <a:pt x="1666716" y="39794"/>
                  </a:moveTo>
                  <a:cubicBezTo>
                    <a:pt x="1666716" y="35794"/>
                    <a:pt x="1661953" y="32080"/>
                    <a:pt x="1657191" y="32080"/>
                  </a:cubicBezTo>
                  <a:cubicBezTo>
                    <a:pt x="1647666" y="32080"/>
                    <a:pt x="1642903" y="40557"/>
                    <a:pt x="1640997" y="46081"/>
                  </a:cubicBezTo>
                  <a:lnTo>
                    <a:pt x="1640997" y="32080"/>
                  </a:lnTo>
                  <a:lnTo>
                    <a:pt x="1623853" y="33508"/>
                  </a:lnTo>
                  <a:lnTo>
                    <a:pt x="1623853" y="37413"/>
                  </a:lnTo>
                  <a:cubicBezTo>
                    <a:pt x="1632430" y="37413"/>
                    <a:pt x="1633378" y="38271"/>
                    <a:pt x="1633378" y="44557"/>
                  </a:cubicBezTo>
                  <a:lnTo>
                    <a:pt x="1633378" y="78371"/>
                  </a:lnTo>
                  <a:cubicBezTo>
                    <a:pt x="1633378" y="84181"/>
                    <a:pt x="1632430" y="84181"/>
                    <a:pt x="1623853" y="84181"/>
                  </a:cubicBezTo>
                  <a:lnTo>
                    <a:pt x="1623853" y="87991"/>
                  </a:lnTo>
                  <a:lnTo>
                    <a:pt x="1638141" y="87514"/>
                  </a:lnTo>
                  <a:cubicBezTo>
                    <a:pt x="1642903" y="87514"/>
                    <a:pt x="1649573" y="87514"/>
                    <a:pt x="1654335" y="87991"/>
                  </a:cubicBezTo>
                  <a:lnTo>
                    <a:pt x="1654335" y="84181"/>
                  </a:lnTo>
                  <a:lnTo>
                    <a:pt x="1651480" y="84181"/>
                  </a:lnTo>
                  <a:cubicBezTo>
                    <a:pt x="1641955" y="84181"/>
                    <a:pt x="1641955" y="82657"/>
                    <a:pt x="1641955" y="78180"/>
                  </a:cubicBezTo>
                  <a:lnTo>
                    <a:pt x="1641955" y="58655"/>
                  </a:lnTo>
                  <a:cubicBezTo>
                    <a:pt x="1641955" y="46176"/>
                    <a:pt x="1647666" y="34842"/>
                    <a:pt x="1657191" y="34842"/>
                  </a:cubicBezTo>
                  <a:cubicBezTo>
                    <a:pt x="1658140" y="34842"/>
                    <a:pt x="1658140" y="34842"/>
                    <a:pt x="1658140" y="35032"/>
                  </a:cubicBezTo>
                  <a:cubicBezTo>
                    <a:pt x="1658140" y="35222"/>
                    <a:pt x="1655284" y="36651"/>
                    <a:pt x="1655284" y="39889"/>
                  </a:cubicBezTo>
                  <a:cubicBezTo>
                    <a:pt x="1655284" y="43509"/>
                    <a:pt x="1658140" y="45415"/>
                    <a:pt x="1661005" y="45415"/>
                  </a:cubicBezTo>
                  <a:cubicBezTo>
                    <a:pt x="1662902" y="45415"/>
                    <a:pt x="1666716" y="43795"/>
                    <a:pt x="1666716" y="39794"/>
                  </a:cubicBezTo>
                  <a:close/>
                  <a:moveTo>
                    <a:pt x="1721959" y="72942"/>
                  </a:moveTo>
                  <a:cubicBezTo>
                    <a:pt x="1721959" y="71608"/>
                    <a:pt x="1721010" y="71513"/>
                    <a:pt x="1720052" y="71513"/>
                  </a:cubicBezTo>
                  <a:cubicBezTo>
                    <a:pt x="1719103" y="71513"/>
                    <a:pt x="1719103" y="72275"/>
                    <a:pt x="1719103" y="73227"/>
                  </a:cubicBezTo>
                  <a:cubicBezTo>
                    <a:pt x="1714341" y="86181"/>
                    <a:pt x="1702909" y="86181"/>
                    <a:pt x="1701960" y="86181"/>
                  </a:cubicBezTo>
                  <a:cubicBezTo>
                    <a:pt x="1695291" y="86181"/>
                    <a:pt x="1690528" y="82467"/>
                    <a:pt x="1687673" y="77705"/>
                  </a:cubicBezTo>
                  <a:cubicBezTo>
                    <a:pt x="1683859" y="71608"/>
                    <a:pt x="1683859" y="63322"/>
                    <a:pt x="1683859" y="58844"/>
                  </a:cubicBezTo>
                  <a:lnTo>
                    <a:pt x="1719103" y="58844"/>
                  </a:lnTo>
                  <a:cubicBezTo>
                    <a:pt x="1721959" y="58844"/>
                    <a:pt x="1721959" y="58844"/>
                    <a:pt x="1721959" y="56178"/>
                  </a:cubicBezTo>
                  <a:cubicBezTo>
                    <a:pt x="1721959" y="43700"/>
                    <a:pt x="1715290" y="31317"/>
                    <a:pt x="1699105" y="31317"/>
                  </a:cubicBezTo>
                  <a:cubicBezTo>
                    <a:pt x="1684817" y="31317"/>
                    <a:pt x="1673385" y="44367"/>
                    <a:pt x="1673385" y="60178"/>
                  </a:cubicBezTo>
                  <a:cubicBezTo>
                    <a:pt x="1673385" y="77133"/>
                    <a:pt x="1686715" y="89325"/>
                    <a:pt x="1701002" y="89325"/>
                  </a:cubicBezTo>
                  <a:cubicBezTo>
                    <a:pt x="1716248" y="89325"/>
                    <a:pt x="1721959" y="75323"/>
                    <a:pt x="1721959" y="72942"/>
                  </a:cubicBezTo>
                  <a:close/>
                  <a:moveTo>
                    <a:pt x="1713392" y="56178"/>
                  </a:moveTo>
                  <a:lnTo>
                    <a:pt x="1683859" y="56178"/>
                  </a:lnTo>
                  <a:cubicBezTo>
                    <a:pt x="1684817" y="37223"/>
                    <a:pt x="1695291" y="34175"/>
                    <a:pt x="1699105" y="34175"/>
                  </a:cubicBezTo>
                  <a:cubicBezTo>
                    <a:pt x="1712434" y="34175"/>
                    <a:pt x="1713392" y="51225"/>
                    <a:pt x="1713392" y="56178"/>
                  </a:cubicBezTo>
                  <a:close/>
                  <a:moveTo>
                    <a:pt x="1812447" y="7600"/>
                  </a:moveTo>
                  <a:cubicBezTo>
                    <a:pt x="1812447" y="3028"/>
                    <a:pt x="1808642" y="-1163"/>
                    <a:pt x="1801015" y="-1163"/>
                  </a:cubicBezTo>
                  <a:cubicBezTo>
                    <a:pt x="1792448" y="-1163"/>
                    <a:pt x="1781965" y="5600"/>
                    <a:pt x="1781965" y="18935"/>
                  </a:cubicBezTo>
                  <a:lnTo>
                    <a:pt x="1781965" y="33508"/>
                  </a:lnTo>
                  <a:lnTo>
                    <a:pt x="1772440" y="33508"/>
                  </a:lnTo>
                  <a:lnTo>
                    <a:pt x="1772440" y="37413"/>
                  </a:lnTo>
                  <a:lnTo>
                    <a:pt x="1781965" y="37413"/>
                  </a:lnTo>
                  <a:lnTo>
                    <a:pt x="1781965" y="78371"/>
                  </a:lnTo>
                  <a:cubicBezTo>
                    <a:pt x="1781965" y="84181"/>
                    <a:pt x="1780067" y="84181"/>
                    <a:pt x="1772440" y="84181"/>
                  </a:cubicBezTo>
                  <a:lnTo>
                    <a:pt x="1772440" y="87991"/>
                  </a:lnTo>
                  <a:lnTo>
                    <a:pt x="1786727" y="87514"/>
                  </a:lnTo>
                  <a:cubicBezTo>
                    <a:pt x="1791490" y="87514"/>
                    <a:pt x="1797210" y="87514"/>
                    <a:pt x="1802922" y="87991"/>
                  </a:cubicBezTo>
                  <a:lnTo>
                    <a:pt x="1802922" y="84181"/>
                  </a:lnTo>
                  <a:lnTo>
                    <a:pt x="1800066" y="84181"/>
                  </a:lnTo>
                  <a:cubicBezTo>
                    <a:pt x="1790541" y="84181"/>
                    <a:pt x="1790541" y="82657"/>
                    <a:pt x="1790541" y="78180"/>
                  </a:cubicBezTo>
                  <a:lnTo>
                    <a:pt x="1790541" y="37413"/>
                  </a:lnTo>
                  <a:lnTo>
                    <a:pt x="1804828" y="37413"/>
                  </a:lnTo>
                  <a:lnTo>
                    <a:pt x="1804828" y="33508"/>
                  </a:lnTo>
                  <a:lnTo>
                    <a:pt x="1789592" y="33508"/>
                  </a:lnTo>
                  <a:lnTo>
                    <a:pt x="1789592" y="18840"/>
                  </a:lnTo>
                  <a:cubicBezTo>
                    <a:pt x="1789592" y="7600"/>
                    <a:pt x="1796252" y="1505"/>
                    <a:pt x="1801015" y="1505"/>
                  </a:cubicBezTo>
                  <a:cubicBezTo>
                    <a:pt x="1801973" y="1505"/>
                    <a:pt x="1803880" y="1505"/>
                    <a:pt x="1805777" y="2457"/>
                  </a:cubicBezTo>
                  <a:cubicBezTo>
                    <a:pt x="1803880" y="3028"/>
                    <a:pt x="1801973" y="4647"/>
                    <a:pt x="1801973" y="7790"/>
                  </a:cubicBezTo>
                  <a:cubicBezTo>
                    <a:pt x="1801973" y="10744"/>
                    <a:pt x="1803880" y="13316"/>
                    <a:pt x="1807684" y="13316"/>
                  </a:cubicBezTo>
                  <a:cubicBezTo>
                    <a:pt x="1810540" y="13316"/>
                    <a:pt x="1812447" y="10744"/>
                    <a:pt x="1812447" y="7600"/>
                  </a:cubicBezTo>
                  <a:close/>
                  <a:moveTo>
                    <a:pt x="1865792" y="60941"/>
                  </a:moveTo>
                  <a:cubicBezTo>
                    <a:pt x="1865792" y="44652"/>
                    <a:pt x="1853402" y="31317"/>
                    <a:pt x="1838166" y="31317"/>
                  </a:cubicBezTo>
                  <a:cubicBezTo>
                    <a:pt x="1821972" y="31317"/>
                    <a:pt x="1809591" y="45129"/>
                    <a:pt x="1809591" y="60941"/>
                  </a:cubicBezTo>
                  <a:cubicBezTo>
                    <a:pt x="1809591" y="77323"/>
                    <a:pt x="1822930" y="89325"/>
                    <a:pt x="1838166" y="89325"/>
                  </a:cubicBezTo>
                  <a:cubicBezTo>
                    <a:pt x="1852453" y="89325"/>
                    <a:pt x="1865792" y="77037"/>
                    <a:pt x="1865792" y="60941"/>
                  </a:cubicBezTo>
                  <a:close/>
                  <a:moveTo>
                    <a:pt x="1855309" y="59892"/>
                  </a:moveTo>
                  <a:cubicBezTo>
                    <a:pt x="1855309" y="64465"/>
                    <a:pt x="1855309" y="71322"/>
                    <a:pt x="1852453" y="76847"/>
                  </a:cubicBezTo>
                  <a:cubicBezTo>
                    <a:pt x="1849598" y="82467"/>
                    <a:pt x="1843877" y="86181"/>
                    <a:pt x="1838166" y="86181"/>
                  </a:cubicBezTo>
                  <a:cubicBezTo>
                    <a:pt x="1832455" y="86181"/>
                    <a:pt x="1826734" y="83515"/>
                    <a:pt x="1823878" y="77705"/>
                  </a:cubicBezTo>
                  <a:cubicBezTo>
                    <a:pt x="1820065" y="72275"/>
                    <a:pt x="1820065" y="64465"/>
                    <a:pt x="1820065" y="59892"/>
                  </a:cubicBezTo>
                  <a:cubicBezTo>
                    <a:pt x="1820065" y="54940"/>
                    <a:pt x="1820065" y="48081"/>
                    <a:pt x="1822930" y="42652"/>
                  </a:cubicBezTo>
                  <a:cubicBezTo>
                    <a:pt x="1826734" y="36842"/>
                    <a:pt x="1832455" y="34175"/>
                    <a:pt x="1838166" y="34175"/>
                  </a:cubicBezTo>
                  <a:cubicBezTo>
                    <a:pt x="1842928" y="34175"/>
                    <a:pt x="1848640" y="36937"/>
                    <a:pt x="1851505" y="42271"/>
                  </a:cubicBezTo>
                  <a:cubicBezTo>
                    <a:pt x="1855309" y="47796"/>
                    <a:pt x="1855309" y="55129"/>
                    <a:pt x="1855309" y="59892"/>
                  </a:cubicBezTo>
                  <a:close/>
                  <a:moveTo>
                    <a:pt x="1915315" y="39794"/>
                  </a:moveTo>
                  <a:cubicBezTo>
                    <a:pt x="1915315" y="35794"/>
                    <a:pt x="1911510" y="32080"/>
                    <a:pt x="1905790" y="32080"/>
                  </a:cubicBezTo>
                  <a:cubicBezTo>
                    <a:pt x="1896265" y="32080"/>
                    <a:pt x="1892460" y="40557"/>
                    <a:pt x="1890553" y="46081"/>
                  </a:cubicBezTo>
                  <a:lnTo>
                    <a:pt x="1890553" y="32080"/>
                  </a:lnTo>
                  <a:lnTo>
                    <a:pt x="1872452" y="33508"/>
                  </a:lnTo>
                  <a:lnTo>
                    <a:pt x="1872452" y="37413"/>
                  </a:lnTo>
                  <a:cubicBezTo>
                    <a:pt x="1881977" y="37413"/>
                    <a:pt x="1882935" y="38271"/>
                    <a:pt x="1882935" y="44557"/>
                  </a:cubicBezTo>
                  <a:lnTo>
                    <a:pt x="1882935" y="78371"/>
                  </a:lnTo>
                  <a:cubicBezTo>
                    <a:pt x="1882935" y="84181"/>
                    <a:pt x="1881028" y="84181"/>
                    <a:pt x="1872452" y="84181"/>
                  </a:cubicBezTo>
                  <a:lnTo>
                    <a:pt x="1872452" y="87991"/>
                  </a:lnTo>
                  <a:lnTo>
                    <a:pt x="1886740" y="87514"/>
                  </a:lnTo>
                  <a:cubicBezTo>
                    <a:pt x="1892460" y="87514"/>
                    <a:pt x="1898172" y="87514"/>
                    <a:pt x="1902934" y="87991"/>
                  </a:cubicBezTo>
                  <a:lnTo>
                    <a:pt x="1902934" y="84181"/>
                  </a:lnTo>
                  <a:lnTo>
                    <a:pt x="1900078" y="84181"/>
                  </a:lnTo>
                  <a:cubicBezTo>
                    <a:pt x="1891502" y="84181"/>
                    <a:pt x="1890553" y="82657"/>
                    <a:pt x="1890553" y="78180"/>
                  </a:cubicBezTo>
                  <a:lnTo>
                    <a:pt x="1890553" y="58655"/>
                  </a:lnTo>
                  <a:cubicBezTo>
                    <a:pt x="1890553" y="46176"/>
                    <a:pt x="1896265" y="34842"/>
                    <a:pt x="1905790" y="34842"/>
                  </a:cubicBezTo>
                  <a:cubicBezTo>
                    <a:pt x="1906748" y="34842"/>
                    <a:pt x="1906748" y="34842"/>
                    <a:pt x="1907697" y="35032"/>
                  </a:cubicBezTo>
                  <a:cubicBezTo>
                    <a:pt x="1906748" y="35222"/>
                    <a:pt x="1903892" y="36651"/>
                    <a:pt x="1903892" y="39889"/>
                  </a:cubicBezTo>
                  <a:cubicBezTo>
                    <a:pt x="1903892" y="43509"/>
                    <a:pt x="1906748" y="45415"/>
                    <a:pt x="1909603" y="45415"/>
                  </a:cubicBezTo>
                  <a:cubicBezTo>
                    <a:pt x="1912459" y="45415"/>
                    <a:pt x="1915315" y="43795"/>
                    <a:pt x="1915315" y="39794"/>
                  </a:cubicBezTo>
                  <a:close/>
                </a:path>
              </a:pathLst>
            </a:custGeom>
            <a:solidFill>
              <a:srgbClr val="000000"/>
            </a:solidFill>
            <a:ln w="12732" cap="flat">
              <a:noFill/>
              <a:prstDash val="solid"/>
              <a:miter/>
            </a:ln>
          </p:spPr>
          <p:txBody>
            <a:bodyPr rtlCol="0" anchor="ctr"/>
            <a:lstStyle/>
            <a:p>
              <a:endParaRPr lang="en-AE"/>
            </a:p>
          </p:txBody>
        </p:sp>
        <p:sp>
          <p:nvSpPr>
            <p:cNvPr id="92" name="Freeform: Shape 91">
              <a:extLst>
                <a:ext uri="{FF2B5EF4-FFF2-40B4-BE49-F238E27FC236}">
                  <a16:creationId xmlns:a16="http://schemas.microsoft.com/office/drawing/2014/main" id="{4CD8BDED-3D7B-EE4E-3001-40A472D07C45}"/>
                </a:ext>
              </a:extLst>
            </p:cNvPr>
            <p:cNvSpPr/>
            <p:nvPr/>
          </p:nvSpPr>
          <p:spPr>
            <a:xfrm>
              <a:off x="76312" y="4356705"/>
              <a:ext cx="51438" cy="91345"/>
            </a:xfrm>
            <a:custGeom>
              <a:avLst/>
              <a:gdLst>
                <a:gd name="connsiteX0" fmla="*/ 31272 w 51438"/>
                <a:gd name="connsiteY0" fmla="*/ 65798 h 91345"/>
                <a:gd name="connsiteX1" fmla="*/ 33178 w 51438"/>
                <a:gd name="connsiteY1" fmla="*/ 53035 h 91345"/>
                <a:gd name="connsiteX2" fmla="*/ 32220 w 51438"/>
                <a:gd name="connsiteY2" fmla="*/ 47034 h 91345"/>
                <a:gd name="connsiteX3" fmla="*/ 25560 w 51438"/>
                <a:gd name="connsiteY3" fmla="*/ 31699 h 91345"/>
                <a:gd name="connsiteX4" fmla="*/ 11273 w 51438"/>
                <a:gd name="connsiteY4" fmla="*/ 8839 h 91345"/>
                <a:gd name="connsiteX5" fmla="*/ 12222 w 51438"/>
                <a:gd name="connsiteY5" fmla="*/ 6553 h 91345"/>
                <a:gd name="connsiteX6" fmla="*/ 15077 w 51438"/>
                <a:gd name="connsiteY6" fmla="*/ 3695 h 91345"/>
                <a:gd name="connsiteX7" fmla="*/ 18891 w 51438"/>
                <a:gd name="connsiteY7" fmla="*/ 3029 h 91345"/>
                <a:gd name="connsiteX8" fmla="*/ 33178 w 51438"/>
                <a:gd name="connsiteY8" fmla="*/ 9220 h 91345"/>
                <a:gd name="connsiteX9" fmla="*/ 34127 w 51438"/>
                <a:gd name="connsiteY9" fmla="*/ 9506 h 91345"/>
                <a:gd name="connsiteX10" fmla="*/ 38890 w 51438"/>
                <a:gd name="connsiteY10" fmla="*/ 6744 h 91345"/>
                <a:gd name="connsiteX11" fmla="*/ 39848 w 51438"/>
                <a:gd name="connsiteY11" fmla="*/ 4458 h 91345"/>
                <a:gd name="connsiteX12" fmla="*/ 36983 w 51438"/>
                <a:gd name="connsiteY12" fmla="*/ 1219 h 91345"/>
                <a:gd name="connsiteX13" fmla="*/ 22695 w 51438"/>
                <a:gd name="connsiteY13" fmla="*/ -1163 h 91345"/>
                <a:gd name="connsiteX14" fmla="*/ 18891 w 51438"/>
                <a:gd name="connsiteY14" fmla="*/ -1067 h 91345"/>
                <a:gd name="connsiteX15" fmla="*/ 14128 w 51438"/>
                <a:gd name="connsiteY15" fmla="*/ 1029 h 91345"/>
                <a:gd name="connsiteX16" fmla="*/ 9366 w 51438"/>
                <a:gd name="connsiteY16" fmla="*/ 5410 h 91345"/>
                <a:gd name="connsiteX17" fmla="*/ 8408 w 51438"/>
                <a:gd name="connsiteY17" fmla="*/ 11792 h 91345"/>
                <a:gd name="connsiteX18" fmla="*/ 16035 w 51438"/>
                <a:gd name="connsiteY18" fmla="*/ 33604 h 91345"/>
                <a:gd name="connsiteX19" fmla="*/ 1748 w 51438"/>
                <a:gd name="connsiteY19" fmla="*/ 41224 h 91345"/>
                <a:gd name="connsiteX20" fmla="*/ -11591 w 51438"/>
                <a:gd name="connsiteY20" fmla="*/ 61322 h 91345"/>
                <a:gd name="connsiteX21" fmla="*/ -11591 w 51438"/>
                <a:gd name="connsiteY21" fmla="*/ 69038 h 91345"/>
                <a:gd name="connsiteX22" fmla="*/ -8735 w 51438"/>
                <a:gd name="connsiteY22" fmla="*/ 81706 h 91345"/>
                <a:gd name="connsiteX23" fmla="*/ 7459 w 51438"/>
                <a:gd name="connsiteY23" fmla="*/ 90183 h 91345"/>
                <a:gd name="connsiteX24" fmla="*/ 31272 w 51438"/>
                <a:gd name="connsiteY24" fmla="*/ 65798 h 91345"/>
                <a:gd name="connsiteX25" fmla="*/ 22695 w 51438"/>
                <a:gd name="connsiteY25" fmla="*/ 68180 h 91345"/>
                <a:gd name="connsiteX26" fmla="*/ 8408 w 51438"/>
                <a:gd name="connsiteY26" fmla="*/ 87516 h 91345"/>
                <a:gd name="connsiteX27" fmla="*/ -3015 w 51438"/>
                <a:gd name="connsiteY27" fmla="*/ 80277 h 91345"/>
                <a:gd name="connsiteX28" fmla="*/ -3973 w 51438"/>
                <a:gd name="connsiteY28" fmla="*/ 72467 h 91345"/>
                <a:gd name="connsiteX29" fmla="*/ -3015 w 51438"/>
                <a:gd name="connsiteY29" fmla="*/ 61894 h 91345"/>
                <a:gd name="connsiteX30" fmla="*/ 6510 w 51438"/>
                <a:gd name="connsiteY30" fmla="*/ 43320 h 91345"/>
                <a:gd name="connsiteX31" fmla="*/ 16984 w 51438"/>
                <a:gd name="connsiteY31" fmla="*/ 36366 h 91345"/>
                <a:gd name="connsiteX32" fmla="*/ 17933 w 51438"/>
                <a:gd name="connsiteY32" fmla="*/ 36937 h 91345"/>
                <a:gd name="connsiteX33" fmla="*/ 23653 w 51438"/>
                <a:gd name="connsiteY33" fmla="*/ 51606 h 91345"/>
                <a:gd name="connsiteX34" fmla="*/ 24602 w 51438"/>
                <a:gd name="connsiteY34" fmla="*/ 58084 h 91345"/>
                <a:gd name="connsiteX35" fmla="*/ 22695 w 51438"/>
                <a:gd name="connsiteY35" fmla="*/ 68180 h 9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345">
                  <a:moveTo>
                    <a:pt x="31272" y="65798"/>
                  </a:moveTo>
                  <a:cubicBezTo>
                    <a:pt x="32220" y="61513"/>
                    <a:pt x="33178" y="57131"/>
                    <a:pt x="33178" y="53035"/>
                  </a:cubicBezTo>
                  <a:cubicBezTo>
                    <a:pt x="33178" y="50940"/>
                    <a:pt x="33178" y="48939"/>
                    <a:pt x="32220" y="47034"/>
                  </a:cubicBezTo>
                  <a:cubicBezTo>
                    <a:pt x="31272" y="41224"/>
                    <a:pt x="28416" y="36176"/>
                    <a:pt x="25560" y="31699"/>
                  </a:cubicBezTo>
                  <a:cubicBezTo>
                    <a:pt x="19840" y="24460"/>
                    <a:pt x="11273" y="14458"/>
                    <a:pt x="11273" y="8839"/>
                  </a:cubicBezTo>
                  <a:cubicBezTo>
                    <a:pt x="11273" y="8077"/>
                    <a:pt x="12222" y="7315"/>
                    <a:pt x="12222" y="6553"/>
                  </a:cubicBezTo>
                  <a:cubicBezTo>
                    <a:pt x="13170" y="5506"/>
                    <a:pt x="14128" y="4363"/>
                    <a:pt x="15077" y="3695"/>
                  </a:cubicBezTo>
                  <a:cubicBezTo>
                    <a:pt x="16035" y="3124"/>
                    <a:pt x="17933" y="3029"/>
                    <a:pt x="18891" y="3029"/>
                  </a:cubicBezTo>
                  <a:cubicBezTo>
                    <a:pt x="24602" y="3315"/>
                    <a:pt x="28416" y="7315"/>
                    <a:pt x="33178" y="9220"/>
                  </a:cubicBezTo>
                  <a:cubicBezTo>
                    <a:pt x="33178" y="9411"/>
                    <a:pt x="34127" y="9506"/>
                    <a:pt x="34127" y="9506"/>
                  </a:cubicBezTo>
                  <a:cubicBezTo>
                    <a:pt x="36034" y="9506"/>
                    <a:pt x="37941" y="8362"/>
                    <a:pt x="38890" y="6744"/>
                  </a:cubicBezTo>
                  <a:cubicBezTo>
                    <a:pt x="39848" y="5981"/>
                    <a:pt x="39848" y="5220"/>
                    <a:pt x="39848" y="4458"/>
                  </a:cubicBezTo>
                  <a:cubicBezTo>
                    <a:pt x="39848" y="2838"/>
                    <a:pt x="38890" y="1505"/>
                    <a:pt x="36983" y="1219"/>
                  </a:cubicBezTo>
                  <a:cubicBezTo>
                    <a:pt x="32220" y="-19"/>
                    <a:pt x="26509" y="-1163"/>
                    <a:pt x="22695" y="-1163"/>
                  </a:cubicBezTo>
                  <a:cubicBezTo>
                    <a:pt x="20798" y="-1163"/>
                    <a:pt x="19840" y="-1067"/>
                    <a:pt x="18891" y="-1067"/>
                  </a:cubicBezTo>
                  <a:cubicBezTo>
                    <a:pt x="16984" y="-591"/>
                    <a:pt x="15077" y="-114"/>
                    <a:pt x="14128" y="1029"/>
                  </a:cubicBezTo>
                  <a:cubicBezTo>
                    <a:pt x="12222" y="2077"/>
                    <a:pt x="10315" y="3600"/>
                    <a:pt x="9366" y="5410"/>
                  </a:cubicBezTo>
                  <a:cubicBezTo>
                    <a:pt x="8408" y="7315"/>
                    <a:pt x="8408" y="9411"/>
                    <a:pt x="8408" y="11792"/>
                  </a:cubicBezTo>
                  <a:cubicBezTo>
                    <a:pt x="8408" y="18459"/>
                    <a:pt x="12222" y="26651"/>
                    <a:pt x="16035" y="33604"/>
                  </a:cubicBezTo>
                  <a:cubicBezTo>
                    <a:pt x="10315" y="34842"/>
                    <a:pt x="5552" y="37509"/>
                    <a:pt x="1748" y="41224"/>
                  </a:cubicBezTo>
                  <a:cubicBezTo>
                    <a:pt x="-4922" y="46748"/>
                    <a:pt x="-9684" y="53892"/>
                    <a:pt x="-11591" y="61322"/>
                  </a:cubicBezTo>
                  <a:cubicBezTo>
                    <a:pt x="-11591" y="63989"/>
                    <a:pt x="-11591" y="66561"/>
                    <a:pt x="-11591" y="69038"/>
                  </a:cubicBezTo>
                  <a:cubicBezTo>
                    <a:pt x="-11591" y="73705"/>
                    <a:pt x="-10642" y="77991"/>
                    <a:pt x="-8735" y="81706"/>
                  </a:cubicBezTo>
                  <a:cubicBezTo>
                    <a:pt x="-4922" y="86944"/>
                    <a:pt x="790" y="90183"/>
                    <a:pt x="7459" y="90183"/>
                  </a:cubicBezTo>
                  <a:cubicBezTo>
                    <a:pt x="18891" y="90183"/>
                    <a:pt x="28416" y="78277"/>
                    <a:pt x="31272" y="65798"/>
                  </a:cubicBezTo>
                  <a:close/>
                  <a:moveTo>
                    <a:pt x="22695" y="68180"/>
                  </a:moveTo>
                  <a:cubicBezTo>
                    <a:pt x="20798" y="77419"/>
                    <a:pt x="16035" y="87516"/>
                    <a:pt x="8408" y="87516"/>
                  </a:cubicBezTo>
                  <a:cubicBezTo>
                    <a:pt x="2697" y="87516"/>
                    <a:pt x="-1117" y="84562"/>
                    <a:pt x="-3015" y="80277"/>
                  </a:cubicBezTo>
                  <a:cubicBezTo>
                    <a:pt x="-3973" y="77991"/>
                    <a:pt x="-3973" y="75323"/>
                    <a:pt x="-3973" y="72467"/>
                  </a:cubicBezTo>
                  <a:cubicBezTo>
                    <a:pt x="-3973" y="69038"/>
                    <a:pt x="-3973" y="65512"/>
                    <a:pt x="-3015" y="61894"/>
                  </a:cubicBezTo>
                  <a:cubicBezTo>
                    <a:pt x="-1117" y="55416"/>
                    <a:pt x="1748" y="48654"/>
                    <a:pt x="6510" y="43320"/>
                  </a:cubicBezTo>
                  <a:cubicBezTo>
                    <a:pt x="9366" y="40081"/>
                    <a:pt x="13170" y="37509"/>
                    <a:pt x="16984" y="36366"/>
                  </a:cubicBezTo>
                  <a:lnTo>
                    <a:pt x="17933" y="36937"/>
                  </a:lnTo>
                  <a:cubicBezTo>
                    <a:pt x="19840" y="41510"/>
                    <a:pt x="22695" y="46273"/>
                    <a:pt x="23653" y="51606"/>
                  </a:cubicBezTo>
                  <a:cubicBezTo>
                    <a:pt x="23653" y="53701"/>
                    <a:pt x="24602" y="55798"/>
                    <a:pt x="24602" y="58084"/>
                  </a:cubicBezTo>
                  <a:cubicBezTo>
                    <a:pt x="24602" y="61322"/>
                    <a:pt x="23653" y="64751"/>
                    <a:pt x="22695" y="68180"/>
                  </a:cubicBezTo>
                  <a:close/>
                </a:path>
              </a:pathLst>
            </a:custGeom>
            <a:solidFill>
              <a:srgbClr val="000000"/>
            </a:solidFill>
            <a:ln w="12700" cap="flat">
              <a:noFill/>
              <a:prstDash val="solid"/>
              <a:miter/>
            </a:ln>
          </p:spPr>
          <p:txBody>
            <a:bodyPr rtlCol="0" anchor="ctr"/>
            <a:lstStyle/>
            <a:p>
              <a:endParaRPr lang="en-AE"/>
            </a:p>
          </p:txBody>
        </p:sp>
        <p:sp>
          <p:nvSpPr>
            <p:cNvPr id="93" name="Freeform: Shape 92">
              <a:extLst>
                <a:ext uri="{FF2B5EF4-FFF2-40B4-BE49-F238E27FC236}">
                  <a16:creationId xmlns:a16="http://schemas.microsoft.com/office/drawing/2014/main" id="{EFDEEE36-2556-ED96-013B-1C89C96A3758}"/>
                </a:ext>
              </a:extLst>
            </p:cNvPr>
            <p:cNvSpPr/>
            <p:nvPr/>
          </p:nvSpPr>
          <p:spPr>
            <a:xfrm>
              <a:off x="142038" y="4433382"/>
              <a:ext cx="15236" cy="37718"/>
            </a:xfrm>
            <a:custGeom>
              <a:avLst/>
              <a:gdLst>
                <a:gd name="connsiteX0" fmla="*/ 3645 w 15236"/>
                <a:gd name="connsiteY0" fmla="*/ 12077 h 37718"/>
                <a:gd name="connsiteX1" fmla="*/ -4931 w 15236"/>
                <a:gd name="connsiteY1" fmla="*/ -1163 h 37718"/>
                <a:gd name="connsiteX2" fmla="*/ -11591 w 15236"/>
                <a:gd name="connsiteY2" fmla="*/ 5504 h 37718"/>
                <a:gd name="connsiteX3" fmla="*/ -4931 w 15236"/>
                <a:gd name="connsiteY3" fmla="*/ 12173 h 37718"/>
                <a:gd name="connsiteX4" fmla="*/ -168 w 15236"/>
                <a:gd name="connsiteY4" fmla="*/ 10077 h 37718"/>
                <a:gd name="connsiteX5" fmla="*/ -8735 w 15236"/>
                <a:gd name="connsiteY5" fmla="*/ 33795 h 37718"/>
                <a:gd name="connsiteX6" fmla="*/ -9693 w 15236"/>
                <a:gd name="connsiteY6" fmla="*/ 35224 h 37718"/>
                <a:gd name="connsiteX7" fmla="*/ -7787 w 15236"/>
                <a:gd name="connsiteY7" fmla="*/ 36556 h 37718"/>
                <a:gd name="connsiteX8" fmla="*/ 3645 w 15236"/>
                <a:gd name="connsiteY8" fmla="*/ 12077 h 3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36" h="37718">
                  <a:moveTo>
                    <a:pt x="3645" y="12077"/>
                  </a:moveTo>
                  <a:cubicBezTo>
                    <a:pt x="3645" y="3981"/>
                    <a:pt x="-168" y="-1163"/>
                    <a:pt x="-4931" y="-1163"/>
                  </a:cubicBezTo>
                  <a:cubicBezTo>
                    <a:pt x="-8735" y="-1163"/>
                    <a:pt x="-11591" y="2171"/>
                    <a:pt x="-11591" y="5504"/>
                  </a:cubicBezTo>
                  <a:cubicBezTo>
                    <a:pt x="-11591" y="8744"/>
                    <a:pt x="-9693" y="12173"/>
                    <a:pt x="-4931" y="12173"/>
                  </a:cubicBezTo>
                  <a:cubicBezTo>
                    <a:pt x="-3024" y="12173"/>
                    <a:pt x="-1117" y="11411"/>
                    <a:pt x="-168" y="10077"/>
                  </a:cubicBezTo>
                  <a:cubicBezTo>
                    <a:pt x="790" y="20269"/>
                    <a:pt x="-3024" y="27794"/>
                    <a:pt x="-8735" y="33795"/>
                  </a:cubicBezTo>
                  <a:cubicBezTo>
                    <a:pt x="-9693" y="34556"/>
                    <a:pt x="-9693" y="34651"/>
                    <a:pt x="-9693" y="35224"/>
                  </a:cubicBezTo>
                  <a:cubicBezTo>
                    <a:pt x="-9693" y="36176"/>
                    <a:pt x="-8735" y="36556"/>
                    <a:pt x="-7787" y="36556"/>
                  </a:cubicBezTo>
                  <a:cubicBezTo>
                    <a:pt x="-6829" y="36556"/>
                    <a:pt x="3645" y="26651"/>
                    <a:pt x="3645" y="12077"/>
                  </a:cubicBezTo>
                  <a:close/>
                </a:path>
              </a:pathLst>
            </a:custGeom>
            <a:solidFill>
              <a:srgbClr val="000000"/>
            </a:solidFill>
            <a:ln w="12732" cap="flat">
              <a:noFill/>
              <a:prstDash val="solid"/>
              <a:miter/>
            </a:ln>
          </p:spPr>
          <p:txBody>
            <a:bodyPr rtlCol="0" anchor="ctr"/>
            <a:lstStyle/>
            <a:p>
              <a:endParaRPr lang="en-AE"/>
            </a:p>
          </p:txBody>
        </p:sp>
        <p:sp>
          <p:nvSpPr>
            <p:cNvPr id="94" name="Freeform: Shape 93">
              <a:extLst>
                <a:ext uri="{FF2B5EF4-FFF2-40B4-BE49-F238E27FC236}">
                  <a16:creationId xmlns:a16="http://schemas.microsoft.com/office/drawing/2014/main" id="{4F1E41D5-DADB-43FB-E5CF-A453D33B942A}"/>
                </a:ext>
              </a:extLst>
            </p:cNvPr>
            <p:cNvSpPr/>
            <p:nvPr/>
          </p:nvSpPr>
          <p:spPr>
            <a:xfrm>
              <a:off x="214424" y="4331084"/>
              <a:ext cx="42862" cy="11715"/>
            </a:xfrm>
            <a:custGeom>
              <a:avLst/>
              <a:gdLst>
                <a:gd name="connsiteX0" fmla="*/ 31272 w 42862"/>
                <a:gd name="connsiteY0" fmla="*/ 552 h 11715"/>
                <a:gd name="connsiteX1" fmla="*/ 28416 w 42862"/>
                <a:gd name="connsiteY1" fmla="*/ -1163 h 11715"/>
                <a:gd name="connsiteX2" fmla="*/ 18891 w 42862"/>
                <a:gd name="connsiteY2" fmla="*/ 4743 h 11715"/>
                <a:gd name="connsiteX3" fmla="*/ 10315 w 42862"/>
                <a:gd name="connsiteY3" fmla="*/ 1600 h 11715"/>
                <a:gd name="connsiteX4" fmla="*/ 2697 w 42862"/>
                <a:gd name="connsiteY4" fmla="*/ -1163 h 11715"/>
                <a:gd name="connsiteX5" fmla="*/ -11591 w 42862"/>
                <a:gd name="connsiteY5" fmla="*/ 8648 h 11715"/>
                <a:gd name="connsiteX6" fmla="*/ -9684 w 42862"/>
                <a:gd name="connsiteY6" fmla="*/ 10553 h 11715"/>
                <a:gd name="connsiteX7" fmla="*/ 790 w 42862"/>
                <a:gd name="connsiteY7" fmla="*/ 4457 h 11715"/>
                <a:gd name="connsiteX8" fmla="*/ 9366 w 42862"/>
                <a:gd name="connsiteY8" fmla="*/ 7601 h 11715"/>
                <a:gd name="connsiteX9" fmla="*/ 16984 w 42862"/>
                <a:gd name="connsiteY9" fmla="*/ 10553 h 11715"/>
                <a:gd name="connsiteX10" fmla="*/ 31272 w 42862"/>
                <a:gd name="connsiteY10" fmla="*/ 552 h 1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862" h="11715">
                  <a:moveTo>
                    <a:pt x="31272" y="552"/>
                  </a:moveTo>
                  <a:lnTo>
                    <a:pt x="28416" y="-1163"/>
                  </a:lnTo>
                  <a:cubicBezTo>
                    <a:pt x="28416" y="-1163"/>
                    <a:pt x="23653" y="4743"/>
                    <a:pt x="18891" y="4743"/>
                  </a:cubicBezTo>
                  <a:cubicBezTo>
                    <a:pt x="16035" y="4743"/>
                    <a:pt x="12222" y="2934"/>
                    <a:pt x="10315" y="1600"/>
                  </a:cubicBezTo>
                  <a:cubicBezTo>
                    <a:pt x="6510" y="-306"/>
                    <a:pt x="4603" y="-1163"/>
                    <a:pt x="2697" y="-1163"/>
                  </a:cubicBezTo>
                  <a:cubicBezTo>
                    <a:pt x="-2066" y="-1163"/>
                    <a:pt x="-4922" y="1505"/>
                    <a:pt x="-11591" y="8648"/>
                  </a:cubicBezTo>
                  <a:lnTo>
                    <a:pt x="-9684" y="10553"/>
                  </a:lnTo>
                  <a:cubicBezTo>
                    <a:pt x="-9684" y="10553"/>
                    <a:pt x="-4922" y="4457"/>
                    <a:pt x="790" y="4457"/>
                  </a:cubicBezTo>
                  <a:cubicBezTo>
                    <a:pt x="3645" y="4457"/>
                    <a:pt x="7459" y="6362"/>
                    <a:pt x="9366" y="7601"/>
                  </a:cubicBezTo>
                  <a:cubicBezTo>
                    <a:pt x="13170" y="9696"/>
                    <a:pt x="15077" y="10553"/>
                    <a:pt x="16984" y="10553"/>
                  </a:cubicBezTo>
                  <a:cubicBezTo>
                    <a:pt x="21747" y="10553"/>
                    <a:pt x="24602" y="7696"/>
                    <a:pt x="31272" y="552"/>
                  </a:cubicBezTo>
                  <a:close/>
                </a:path>
              </a:pathLst>
            </a:custGeom>
            <a:solidFill>
              <a:srgbClr val="000000"/>
            </a:solidFill>
            <a:ln w="12700" cap="flat">
              <a:noFill/>
              <a:prstDash val="solid"/>
              <a:miter/>
            </a:ln>
          </p:spPr>
          <p:txBody>
            <a:bodyPr rtlCol="0" anchor="ctr"/>
            <a:lstStyle/>
            <a:p>
              <a:endParaRPr lang="en-AE"/>
            </a:p>
          </p:txBody>
        </p:sp>
        <p:sp>
          <p:nvSpPr>
            <p:cNvPr id="95" name="Freeform: Shape 94">
              <a:extLst>
                <a:ext uri="{FF2B5EF4-FFF2-40B4-BE49-F238E27FC236}">
                  <a16:creationId xmlns:a16="http://schemas.microsoft.com/office/drawing/2014/main" id="{20BC2DA2-BE66-D09C-BDB2-AB8F1FC8ECEF}"/>
                </a:ext>
              </a:extLst>
            </p:cNvPr>
            <p:cNvSpPr/>
            <p:nvPr/>
          </p:nvSpPr>
          <p:spPr>
            <a:xfrm>
              <a:off x="214424" y="4358897"/>
              <a:ext cx="46676" cy="89153"/>
            </a:xfrm>
            <a:custGeom>
              <a:avLst/>
              <a:gdLst>
                <a:gd name="connsiteX0" fmla="*/ 35085 w 46676"/>
                <a:gd name="connsiteY0" fmla="*/ 50939 h 89153"/>
                <a:gd name="connsiteX1" fmla="*/ 17933 w 46676"/>
                <a:gd name="connsiteY1" fmla="*/ 30746 h 89153"/>
                <a:gd name="connsiteX2" fmla="*/ 3645 w 46676"/>
                <a:gd name="connsiteY2" fmla="*/ 38271 h 89153"/>
                <a:gd name="connsiteX3" fmla="*/ 13170 w 46676"/>
                <a:gd name="connsiteY3" fmla="*/ 171 h 89153"/>
                <a:gd name="connsiteX4" fmla="*/ 11273 w 46676"/>
                <a:gd name="connsiteY4" fmla="*/ -1163 h 89153"/>
                <a:gd name="connsiteX5" fmla="*/ -3973 w 46676"/>
                <a:gd name="connsiteY5" fmla="*/ 171 h 89153"/>
                <a:gd name="connsiteX6" fmla="*/ -6829 w 46676"/>
                <a:gd name="connsiteY6" fmla="*/ 2742 h 89153"/>
                <a:gd name="connsiteX7" fmla="*/ -3973 w 46676"/>
                <a:gd name="connsiteY7" fmla="*/ 4266 h 89153"/>
                <a:gd name="connsiteX8" fmla="*/ 2697 w 46676"/>
                <a:gd name="connsiteY8" fmla="*/ 6266 h 89153"/>
                <a:gd name="connsiteX9" fmla="*/ 790 w 46676"/>
                <a:gd name="connsiteY9" fmla="*/ 14172 h 89153"/>
                <a:gd name="connsiteX10" fmla="*/ -9684 w 46676"/>
                <a:gd name="connsiteY10" fmla="*/ 55415 h 89153"/>
                <a:gd name="connsiteX11" fmla="*/ -11591 w 46676"/>
                <a:gd name="connsiteY11" fmla="*/ 68178 h 89153"/>
                <a:gd name="connsiteX12" fmla="*/ 4603 w 46676"/>
                <a:gd name="connsiteY12" fmla="*/ 87991 h 89153"/>
                <a:gd name="connsiteX13" fmla="*/ 35085 w 46676"/>
                <a:gd name="connsiteY13" fmla="*/ 50939 h 89153"/>
                <a:gd name="connsiteX14" fmla="*/ 19840 w 46676"/>
                <a:gd name="connsiteY14" fmla="*/ 72275 h 89153"/>
                <a:gd name="connsiteX15" fmla="*/ 4603 w 46676"/>
                <a:gd name="connsiteY15" fmla="*/ 85324 h 89153"/>
                <a:gd name="connsiteX16" fmla="*/ -3973 w 46676"/>
                <a:gd name="connsiteY16" fmla="*/ 72561 h 89153"/>
                <a:gd name="connsiteX17" fmla="*/ -2066 w 46676"/>
                <a:gd name="connsiteY17" fmla="*/ 59702 h 89153"/>
                <a:gd name="connsiteX18" fmla="*/ 790 w 46676"/>
                <a:gd name="connsiteY18" fmla="*/ 48081 h 89153"/>
                <a:gd name="connsiteX19" fmla="*/ 2697 w 46676"/>
                <a:gd name="connsiteY19" fmla="*/ 43700 h 89153"/>
                <a:gd name="connsiteX20" fmla="*/ 17933 w 46676"/>
                <a:gd name="connsiteY20" fmla="*/ 33508 h 89153"/>
                <a:gd name="connsiteX21" fmla="*/ 26509 w 46676"/>
                <a:gd name="connsiteY21" fmla="*/ 45415 h 89153"/>
                <a:gd name="connsiteX22" fmla="*/ 19840 w 46676"/>
                <a:gd name="connsiteY22" fmla="*/ 72275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3">
                  <a:moveTo>
                    <a:pt x="35085" y="50939"/>
                  </a:moveTo>
                  <a:cubicBezTo>
                    <a:pt x="35085" y="39508"/>
                    <a:pt x="28416" y="30746"/>
                    <a:pt x="17933" y="30746"/>
                  </a:cubicBezTo>
                  <a:cubicBezTo>
                    <a:pt x="12222" y="30746"/>
                    <a:pt x="7459" y="34461"/>
                    <a:pt x="3645" y="38271"/>
                  </a:cubicBezTo>
                  <a:lnTo>
                    <a:pt x="13170" y="171"/>
                  </a:lnTo>
                  <a:cubicBezTo>
                    <a:pt x="13170" y="171"/>
                    <a:pt x="13170" y="-1163"/>
                    <a:pt x="11273" y="-1163"/>
                  </a:cubicBezTo>
                  <a:cubicBezTo>
                    <a:pt x="8408" y="-1163"/>
                    <a:pt x="-1117" y="-115"/>
                    <a:pt x="-3973" y="171"/>
                  </a:cubicBezTo>
                  <a:cubicBezTo>
                    <a:pt x="-4922" y="171"/>
                    <a:pt x="-6829" y="361"/>
                    <a:pt x="-6829" y="2742"/>
                  </a:cubicBezTo>
                  <a:cubicBezTo>
                    <a:pt x="-6829" y="4266"/>
                    <a:pt x="-5880" y="4266"/>
                    <a:pt x="-3973" y="4266"/>
                  </a:cubicBezTo>
                  <a:cubicBezTo>
                    <a:pt x="2697" y="4266"/>
                    <a:pt x="2697" y="5123"/>
                    <a:pt x="2697" y="6266"/>
                  </a:cubicBezTo>
                  <a:cubicBezTo>
                    <a:pt x="2697" y="7219"/>
                    <a:pt x="1748" y="11505"/>
                    <a:pt x="790" y="14172"/>
                  </a:cubicBezTo>
                  <a:lnTo>
                    <a:pt x="-9684" y="55415"/>
                  </a:lnTo>
                  <a:cubicBezTo>
                    <a:pt x="-10642" y="61797"/>
                    <a:pt x="-11591" y="63797"/>
                    <a:pt x="-11591" y="68178"/>
                  </a:cubicBezTo>
                  <a:cubicBezTo>
                    <a:pt x="-11591" y="80275"/>
                    <a:pt x="-4922" y="87991"/>
                    <a:pt x="4603" y="87991"/>
                  </a:cubicBezTo>
                  <a:cubicBezTo>
                    <a:pt x="19840" y="87991"/>
                    <a:pt x="35085" y="69227"/>
                    <a:pt x="35085" y="50939"/>
                  </a:cubicBezTo>
                  <a:close/>
                  <a:moveTo>
                    <a:pt x="19840" y="72275"/>
                  </a:moveTo>
                  <a:cubicBezTo>
                    <a:pt x="15077" y="80752"/>
                    <a:pt x="9366" y="85324"/>
                    <a:pt x="4603" y="85324"/>
                  </a:cubicBezTo>
                  <a:cubicBezTo>
                    <a:pt x="-159" y="85324"/>
                    <a:pt x="-3973" y="81895"/>
                    <a:pt x="-3973" y="72561"/>
                  </a:cubicBezTo>
                  <a:cubicBezTo>
                    <a:pt x="-3973" y="70180"/>
                    <a:pt x="-3973" y="67608"/>
                    <a:pt x="-2066" y="59702"/>
                  </a:cubicBezTo>
                  <a:lnTo>
                    <a:pt x="790" y="48081"/>
                  </a:lnTo>
                  <a:cubicBezTo>
                    <a:pt x="1748" y="45319"/>
                    <a:pt x="1748" y="45033"/>
                    <a:pt x="2697" y="43700"/>
                  </a:cubicBezTo>
                  <a:cubicBezTo>
                    <a:pt x="9366" y="35508"/>
                    <a:pt x="15077" y="33508"/>
                    <a:pt x="17933" y="33508"/>
                  </a:cubicBezTo>
                  <a:cubicBezTo>
                    <a:pt x="22695" y="33508"/>
                    <a:pt x="26509" y="37222"/>
                    <a:pt x="26509" y="45415"/>
                  </a:cubicBezTo>
                  <a:cubicBezTo>
                    <a:pt x="26509" y="52843"/>
                    <a:pt x="21747" y="67512"/>
                    <a:pt x="19840" y="72275"/>
                  </a:cubicBezTo>
                  <a:close/>
                </a:path>
              </a:pathLst>
            </a:custGeom>
            <a:solidFill>
              <a:srgbClr val="000000"/>
            </a:solidFill>
            <a:ln w="12700" cap="flat">
              <a:noFill/>
              <a:prstDash val="solid"/>
              <a:miter/>
            </a:ln>
          </p:spPr>
          <p:txBody>
            <a:bodyPr rtlCol="0" anchor="ctr"/>
            <a:lstStyle/>
            <a:p>
              <a:endParaRPr lang="en-AE"/>
            </a:p>
          </p:txBody>
        </p:sp>
        <p:sp>
          <p:nvSpPr>
            <p:cNvPr id="96" name="Freeform: Shape 95">
              <a:extLst>
                <a:ext uri="{FF2B5EF4-FFF2-40B4-BE49-F238E27FC236}">
                  <a16:creationId xmlns:a16="http://schemas.microsoft.com/office/drawing/2014/main" id="{240DBC90-C281-8C18-1E04-E594A098E5B8}"/>
                </a:ext>
              </a:extLst>
            </p:cNvPr>
            <p:cNvSpPr/>
            <p:nvPr/>
          </p:nvSpPr>
          <p:spPr>
            <a:xfrm>
              <a:off x="266812" y="4345467"/>
              <a:ext cx="29523" cy="56293"/>
            </a:xfrm>
            <a:custGeom>
              <a:avLst/>
              <a:gdLst>
                <a:gd name="connsiteX0" fmla="*/ 17933 w 29523"/>
                <a:gd name="connsiteY0" fmla="*/ 41509 h 56293"/>
                <a:gd name="connsiteX1" fmla="*/ 16035 w 29523"/>
                <a:gd name="connsiteY1" fmla="*/ 40366 h 56293"/>
                <a:gd name="connsiteX2" fmla="*/ 14128 w 29523"/>
                <a:gd name="connsiteY2" fmla="*/ 41986 h 56293"/>
                <a:gd name="connsiteX3" fmla="*/ 2697 w 29523"/>
                <a:gd name="connsiteY3" fmla="*/ 52558 h 56293"/>
                <a:gd name="connsiteX4" fmla="*/ -159 w 29523"/>
                <a:gd name="connsiteY4" fmla="*/ 48272 h 56293"/>
                <a:gd name="connsiteX5" fmla="*/ -159 w 29523"/>
                <a:gd name="connsiteY5" fmla="*/ 44652 h 56293"/>
                <a:gd name="connsiteX6" fmla="*/ 6510 w 29523"/>
                <a:gd name="connsiteY6" fmla="*/ 19221 h 56293"/>
                <a:gd name="connsiteX7" fmla="*/ 15077 w 29523"/>
                <a:gd name="connsiteY7" fmla="*/ 19221 h 56293"/>
                <a:gd name="connsiteX8" fmla="*/ 17933 w 29523"/>
                <a:gd name="connsiteY8" fmla="*/ 17315 h 56293"/>
                <a:gd name="connsiteX9" fmla="*/ 15077 w 29523"/>
                <a:gd name="connsiteY9" fmla="*/ 16077 h 56293"/>
                <a:gd name="connsiteX10" fmla="*/ 7459 w 29523"/>
                <a:gd name="connsiteY10" fmla="*/ 16077 h 56293"/>
                <a:gd name="connsiteX11" fmla="*/ 10315 w 29523"/>
                <a:gd name="connsiteY11" fmla="*/ 2838 h 56293"/>
                <a:gd name="connsiteX12" fmla="*/ 10315 w 29523"/>
                <a:gd name="connsiteY12" fmla="*/ 1695 h 56293"/>
                <a:gd name="connsiteX13" fmla="*/ 7459 w 29523"/>
                <a:gd name="connsiteY13" fmla="*/ -1163 h 56293"/>
                <a:gd name="connsiteX14" fmla="*/ 3645 w 29523"/>
                <a:gd name="connsiteY14" fmla="*/ 2743 h 56293"/>
                <a:gd name="connsiteX15" fmla="*/ -159 w 29523"/>
                <a:gd name="connsiteY15" fmla="*/ 16077 h 56293"/>
                <a:gd name="connsiteX16" fmla="*/ -8735 w 29523"/>
                <a:gd name="connsiteY16" fmla="*/ 16077 h 56293"/>
                <a:gd name="connsiteX17" fmla="*/ -11591 w 29523"/>
                <a:gd name="connsiteY17" fmla="*/ 17983 h 56293"/>
                <a:gd name="connsiteX18" fmla="*/ -8735 w 29523"/>
                <a:gd name="connsiteY18" fmla="*/ 19221 h 56293"/>
                <a:gd name="connsiteX19" fmla="*/ -1117 w 29523"/>
                <a:gd name="connsiteY19" fmla="*/ 19221 h 56293"/>
                <a:gd name="connsiteX20" fmla="*/ -5880 w 29523"/>
                <a:gd name="connsiteY20" fmla="*/ 40080 h 56293"/>
                <a:gd name="connsiteX21" fmla="*/ -7777 w 29523"/>
                <a:gd name="connsiteY21" fmla="*/ 46558 h 56293"/>
                <a:gd name="connsiteX22" fmla="*/ 1748 w 29523"/>
                <a:gd name="connsiteY22" fmla="*/ 55130 h 56293"/>
                <a:gd name="connsiteX23" fmla="*/ 17933 w 29523"/>
                <a:gd name="connsiteY23" fmla="*/ 41509 h 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523" h="56293">
                  <a:moveTo>
                    <a:pt x="17933" y="41509"/>
                  </a:moveTo>
                  <a:cubicBezTo>
                    <a:pt x="17933" y="40366"/>
                    <a:pt x="16984" y="40366"/>
                    <a:pt x="16035" y="40366"/>
                  </a:cubicBezTo>
                  <a:cubicBezTo>
                    <a:pt x="15077" y="40366"/>
                    <a:pt x="15077" y="40462"/>
                    <a:pt x="14128" y="41986"/>
                  </a:cubicBezTo>
                  <a:cubicBezTo>
                    <a:pt x="12222" y="47605"/>
                    <a:pt x="7459" y="52558"/>
                    <a:pt x="2697" y="52558"/>
                  </a:cubicBezTo>
                  <a:cubicBezTo>
                    <a:pt x="790" y="52558"/>
                    <a:pt x="-159" y="51511"/>
                    <a:pt x="-159" y="48272"/>
                  </a:cubicBezTo>
                  <a:cubicBezTo>
                    <a:pt x="-159" y="47319"/>
                    <a:pt x="-159" y="45605"/>
                    <a:pt x="-159" y="44652"/>
                  </a:cubicBezTo>
                  <a:lnTo>
                    <a:pt x="6510" y="19221"/>
                  </a:lnTo>
                  <a:lnTo>
                    <a:pt x="15077" y="19221"/>
                  </a:lnTo>
                  <a:cubicBezTo>
                    <a:pt x="16984" y="19221"/>
                    <a:pt x="17933" y="19221"/>
                    <a:pt x="17933" y="17315"/>
                  </a:cubicBezTo>
                  <a:cubicBezTo>
                    <a:pt x="17933" y="16077"/>
                    <a:pt x="16984" y="16077"/>
                    <a:pt x="15077" y="16077"/>
                  </a:cubicBezTo>
                  <a:lnTo>
                    <a:pt x="7459" y="16077"/>
                  </a:lnTo>
                  <a:lnTo>
                    <a:pt x="10315" y="2838"/>
                  </a:lnTo>
                  <a:cubicBezTo>
                    <a:pt x="10315" y="2552"/>
                    <a:pt x="10315" y="2076"/>
                    <a:pt x="10315" y="1695"/>
                  </a:cubicBezTo>
                  <a:cubicBezTo>
                    <a:pt x="10315" y="-20"/>
                    <a:pt x="9366" y="-1163"/>
                    <a:pt x="7459" y="-1163"/>
                  </a:cubicBezTo>
                  <a:cubicBezTo>
                    <a:pt x="5552" y="-1163"/>
                    <a:pt x="3645" y="362"/>
                    <a:pt x="3645" y="2743"/>
                  </a:cubicBezTo>
                  <a:cubicBezTo>
                    <a:pt x="2697" y="4933"/>
                    <a:pt x="3645" y="647"/>
                    <a:pt x="-159" y="16077"/>
                  </a:cubicBezTo>
                  <a:lnTo>
                    <a:pt x="-8735" y="16077"/>
                  </a:lnTo>
                  <a:cubicBezTo>
                    <a:pt x="-10642" y="16077"/>
                    <a:pt x="-11591" y="16077"/>
                    <a:pt x="-11591" y="17983"/>
                  </a:cubicBezTo>
                  <a:cubicBezTo>
                    <a:pt x="-11591" y="19221"/>
                    <a:pt x="-10642" y="19221"/>
                    <a:pt x="-8735" y="19221"/>
                  </a:cubicBezTo>
                  <a:lnTo>
                    <a:pt x="-1117" y="19221"/>
                  </a:lnTo>
                  <a:lnTo>
                    <a:pt x="-5880" y="40080"/>
                  </a:lnTo>
                  <a:cubicBezTo>
                    <a:pt x="-6829" y="42271"/>
                    <a:pt x="-7777" y="45605"/>
                    <a:pt x="-7777" y="46558"/>
                  </a:cubicBezTo>
                  <a:cubicBezTo>
                    <a:pt x="-7777" y="51986"/>
                    <a:pt x="-3015" y="55130"/>
                    <a:pt x="1748" y="55130"/>
                  </a:cubicBezTo>
                  <a:cubicBezTo>
                    <a:pt x="12222" y="55130"/>
                    <a:pt x="17933" y="42747"/>
                    <a:pt x="17933" y="41509"/>
                  </a:cubicBezTo>
                  <a:close/>
                </a:path>
              </a:pathLst>
            </a:custGeom>
            <a:solidFill>
              <a:srgbClr val="000000"/>
            </a:solidFill>
            <a:ln w="12700" cap="flat">
              <a:noFill/>
              <a:prstDash val="solid"/>
              <a:miter/>
            </a:ln>
          </p:spPr>
          <p:txBody>
            <a:bodyPr rtlCol="0" anchor="ctr"/>
            <a:lstStyle/>
            <a:p>
              <a:endParaRPr lang="en-AE"/>
            </a:p>
          </p:txBody>
        </p:sp>
        <p:sp>
          <p:nvSpPr>
            <p:cNvPr id="97" name="Freeform: Shape 96">
              <a:extLst>
                <a:ext uri="{FF2B5EF4-FFF2-40B4-BE49-F238E27FC236}">
                  <a16:creationId xmlns:a16="http://schemas.microsoft.com/office/drawing/2014/main" id="{9754F3D5-C991-27BA-5335-585A72F8EEF2}"/>
                </a:ext>
              </a:extLst>
            </p:cNvPr>
            <p:cNvSpPr/>
            <p:nvPr/>
          </p:nvSpPr>
          <p:spPr>
            <a:xfrm>
              <a:off x="320148" y="4351753"/>
              <a:ext cx="28575" cy="126681"/>
            </a:xfrm>
            <a:custGeom>
              <a:avLst/>
              <a:gdLst>
                <a:gd name="connsiteX0" fmla="*/ 16984 w 28575"/>
                <a:gd name="connsiteY0" fmla="*/ 124186 h 126681"/>
                <a:gd name="connsiteX1" fmla="*/ 15086 w 28575"/>
                <a:gd name="connsiteY1" fmla="*/ 121329 h 126681"/>
                <a:gd name="connsiteX2" fmla="*/ -4922 w 28575"/>
                <a:gd name="connsiteY2" fmla="*/ 62083 h 126681"/>
                <a:gd name="connsiteX3" fmla="*/ 16035 w 28575"/>
                <a:gd name="connsiteY3" fmla="*/ 2266 h 126681"/>
                <a:gd name="connsiteX4" fmla="*/ 16984 w 28575"/>
                <a:gd name="connsiteY4" fmla="*/ 171 h 126681"/>
                <a:gd name="connsiteX5" fmla="*/ 16035 w 28575"/>
                <a:gd name="connsiteY5" fmla="*/ -1163 h 126681"/>
                <a:gd name="connsiteX6" fmla="*/ -3964 w 28575"/>
                <a:gd name="connsiteY6" fmla="*/ 23602 h 126681"/>
                <a:gd name="connsiteX7" fmla="*/ -11591 w 28575"/>
                <a:gd name="connsiteY7" fmla="*/ 62083 h 126681"/>
                <a:gd name="connsiteX8" fmla="*/ -3015 w 28575"/>
                <a:gd name="connsiteY8" fmla="*/ 101707 h 126681"/>
                <a:gd name="connsiteX9" fmla="*/ 16035 w 28575"/>
                <a:gd name="connsiteY9" fmla="*/ 125519 h 126681"/>
                <a:gd name="connsiteX10" fmla="*/ 16984 w 28575"/>
                <a:gd name="connsiteY10" fmla="*/ 124186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1">
                  <a:moveTo>
                    <a:pt x="16984" y="124186"/>
                  </a:moveTo>
                  <a:cubicBezTo>
                    <a:pt x="16984" y="123710"/>
                    <a:pt x="16984" y="123615"/>
                    <a:pt x="15086" y="121329"/>
                  </a:cubicBezTo>
                  <a:cubicBezTo>
                    <a:pt x="-159" y="105422"/>
                    <a:pt x="-4922" y="81609"/>
                    <a:pt x="-4922" y="62083"/>
                  </a:cubicBezTo>
                  <a:cubicBezTo>
                    <a:pt x="-4922" y="40271"/>
                    <a:pt x="-159" y="18172"/>
                    <a:pt x="16035" y="2266"/>
                  </a:cubicBezTo>
                  <a:cubicBezTo>
                    <a:pt x="16984" y="837"/>
                    <a:pt x="16984" y="647"/>
                    <a:pt x="16984" y="171"/>
                  </a:cubicBezTo>
                  <a:cubicBezTo>
                    <a:pt x="16984" y="-687"/>
                    <a:pt x="16984" y="-1163"/>
                    <a:pt x="16035" y="-1163"/>
                  </a:cubicBezTo>
                  <a:cubicBezTo>
                    <a:pt x="15086" y="-1163"/>
                    <a:pt x="3655" y="7504"/>
                    <a:pt x="-3964" y="23602"/>
                  </a:cubicBezTo>
                  <a:cubicBezTo>
                    <a:pt x="-10633" y="37604"/>
                    <a:pt x="-11591" y="51510"/>
                    <a:pt x="-11591" y="62083"/>
                  </a:cubicBezTo>
                  <a:cubicBezTo>
                    <a:pt x="-11591" y="72084"/>
                    <a:pt x="-10633" y="87419"/>
                    <a:pt x="-3015" y="101707"/>
                  </a:cubicBezTo>
                  <a:cubicBezTo>
                    <a:pt x="3655" y="117137"/>
                    <a:pt x="15086" y="125519"/>
                    <a:pt x="16035" y="125519"/>
                  </a:cubicBezTo>
                  <a:cubicBezTo>
                    <a:pt x="16984" y="125519"/>
                    <a:pt x="16984" y="125044"/>
                    <a:pt x="16984" y="124186"/>
                  </a:cubicBezTo>
                  <a:close/>
                </a:path>
              </a:pathLst>
            </a:custGeom>
            <a:solidFill>
              <a:srgbClr val="000000"/>
            </a:solidFill>
            <a:ln w="12732" cap="flat">
              <a:noFill/>
              <a:prstDash val="solid"/>
              <a:miter/>
            </a:ln>
          </p:spPr>
          <p:txBody>
            <a:bodyPr rtlCol="0" anchor="ctr"/>
            <a:lstStyle/>
            <a:p>
              <a:endParaRPr lang="en-AE"/>
            </a:p>
          </p:txBody>
        </p:sp>
        <p:sp>
          <p:nvSpPr>
            <p:cNvPr id="98" name="Freeform: Shape 97">
              <a:extLst>
                <a:ext uri="{FF2B5EF4-FFF2-40B4-BE49-F238E27FC236}">
                  <a16:creationId xmlns:a16="http://schemas.microsoft.com/office/drawing/2014/main" id="{B12C34FB-D335-F59B-F5E5-1203BF54C0F4}"/>
                </a:ext>
              </a:extLst>
            </p:cNvPr>
            <p:cNvSpPr/>
            <p:nvPr/>
          </p:nvSpPr>
          <p:spPr>
            <a:xfrm>
              <a:off x="362062" y="4356705"/>
              <a:ext cx="51438" cy="91345"/>
            </a:xfrm>
            <a:custGeom>
              <a:avLst/>
              <a:gdLst>
                <a:gd name="connsiteX0" fmla="*/ 31272 w 51438"/>
                <a:gd name="connsiteY0" fmla="*/ 65798 h 91345"/>
                <a:gd name="connsiteX1" fmla="*/ 33178 w 51438"/>
                <a:gd name="connsiteY1" fmla="*/ 53035 h 91345"/>
                <a:gd name="connsiteX2" fmla="*/ 33178 w 51438"/>
                <a:gd name="connsiteY2" fmla="*/ 47034 h 91345"/>
                <a:gd name="connsiteX3" fmla="*/ 25560 w 51438"/>
                <a:gd name="connsiteY3" fmla="*/ 31699 h 91345"/>
                <a:gd name="connsiteX4" fmla="*/ 12222 w 51438"/>
                <a:gd name="connsiteY4" fmla="*/ 8839 h 91345"/>
                <a:gd name="connsiteX5" fmla="*/ 12222 w 51438"/>
                <a:gd name="connsiteY5" fmla="*/ 6553 h 91345"/>
                <a:gd name="connsiteX6" fmla="*/ 15077 w 51438"/>
                <a:gd name="connsiteY6" fmla="*/ 3695 h 91345"/>
                <a:gd name="connsiteX7" fmla="*/ 18891 w 51438"/>
                <a:gd name="connsiteY7" fmla="*/ 3029 h 91345"/>
                <a:gd name="connsiteX8" fmla="*/ 33178 w 51438"/>
                <a:gd name="connsiteY8" fmla="*/ 9220 h 91345"/>
                <a:gd name="connsiteX9" fmla="*/ 35085 w 51438"/>
                <a:gd name="connsiteY9" fmla="*/ 9506 h 91345"/>
                <a:gd name="connsiteX10" fmla="*/ 38890 w 51438"/>
                <a:gd name="connsiteY10" fmla="*/ 6744 h 91345"/>
                <a:gd name="connsiteX11" fmla="*/ 39848 w 51438"/>
                <a:gd name="connsiteY11" fmla="*/ 4458 h 91345"/>
                <a:gd name="connsiteX12" fmla="*/ 36983 w 51438"/>
                <a:gd name="connsiteY12" fmla="*/ 1219 h 91345"/>
                <a:gd name="connsiteX13" fmla="*/ 22695 w 51438"/>
                <a:gd name="connsiteY13" fmla="*/ -1163 h 91345"/>
                <a:gd name="connsiteX14" fmla="*/ 19840 w 51438"/>
                <a:gd name="connsiteY14" fmla="*/ -1067 h 91345"/>
                <a:gd name="connsiteX15" fmla="*/ 14128 w 51438"/>
                <a:gd name="connsiteY15" fmla="*/ 1029 h 91345"/>
                <a:gd name="connsiteX16" fmla="*/ 10315 w 51438"/>
                <a:gd name="connsiteY16" fmla="*/ 5410 h 91345"/>
                <a:gd name="connsiteX17" fmla="*/ 8408 w 51438"/>
                <a:gd name="connsiteY17" fmla="*/ 11792 h 91345"/>
                <a:gd name="connsiteX18" fmla="*/ 16035 w 51438"/>
                <a:gd name="connsiteY18" fmla="*/ 33604 h 91345"/>
                <a:gd name="connsiteX19" fmla="*/ 1748 w 51438"/>
                <a:gd name="connsiteY19" fmla="*/ 41224 h 91345"/>
                <a:gd name="connsiteX20" fmla="*/ -10642 w 51438"/>
                <a:gd name="connsiteY20" fmla="*/ 61322 h 91345"/>
                <a:gd name="connsiteX21" fmla="*/ -11591 w 51438"/>
                <a:gd name="connsiteY21" fmla="*/ 69038 h 91345"/>
                <a:gd name="connsiteX22" fmla="*/ -8735 w 51438"/>
                <a:gd name="connsiteY22" fmla="*/ 81706 h 91345"/>
                <a:gd name="connsiteX23" fmla="*/ 8408 w 51438"/>
                <a:gd name="connsiteY23" fmla="*/ 90183 h 91345"/>
                <a:gd name="connsiteX24" fmla="*/ 31272 w 51438"/>
                <a:gd name="connsiteY24" fmla="*/ 65798 h 91345"/>
                <a:gd name="connsiteX25" fmla="*/ 23653 w 51438"/>
                <a:gd name="connsiteY25" fmla="*/ 68180 h 91345"/>
                <a:gd name="connsiteX26" fmla="*/ 8408 w 51438"/>
                <a:gd name="connsiteY26" fmla="*/ 87516 h 91345"/>
                <a:gd name="connsiteX27" fmla="*/ -2066 w 51438"/>
                <a:gd name="connsiteY27" fmla="*/ 80277 h 91345"/>
                <a:gd name="connsiteX28" fmla="*/ -3973 w 51438"/>
                <a:gd name="connsiteY28" fmla="*/ 72467 h 91345"/>
                <a:gd name="connsiteX29" fmla="*/ -2066 w 51438"/>
                <a:gd name="connsiteY29" fmla="*/ 61894 h 91345"/>
                <a:gd name="connsiteX30" fmla="*/ 6510 w 51438"/>
                <a:gd name="connsiteY30" fmla="*/ 43320 h 91345"/>
                <a:gd name="connsiteX31" fmla="*/ 17933 w 51438"/>
                <a:gd name="connsiteY31" fmla="*/ 36366 h 91345"/>
                <a:gd name="connsiteX32" fmla="*/ 17933 w 51438"/>
                <a:gd name="connsiteY32" fmla="*/ 36937 h 91345"/>
                <a:gd name="connsiteX33" fmla="*/ 23653 w 51438"/>
                <a:gd name="connsiteY33" fmla="*/ 51606 h 91345"/>
                <a:gd name="connsiteX34" fmla="*/ 24602 w 51438"/>
                <a:gd name="connsiteY34" fmla="*/ 58084 h 91345"/>
                <a:gd name="connsiteX35" fmla="*/ 23653 w 51438"/>
                <a:gd name="connsiteY35" fmla="*/ 68180 h 9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345">
                  <a:moveTo>
                    <a:pt x="31272" y="65798"/>
                  </a:moveTo>
                  <a:cubicBezTo>
                    <a:pt x="32220" y="61513"/>
                    <a:pt x="33178" y="57131"/>
                    <a:pt x="33178" y="53035"/>
                  </a:cubicBezTo>
                  <a:cubicBezTo>
                    <a:pt x="33178" y="50940"/>
                    <a:pt x="33178" y="48939"/>
                    <a:pt x="33178" y="47034"/>
                  </a:cubicBezTo>
                  <a:cubicBezTo>
                    <a:pt x="31272" y="41224"/>
                    <a:pt x="29365" y="36176"/>
                    <a:pt x="25560" y="31699"/>
                  </a:cubicBezTo>
                  <a:cubicBezTo>
                    <a:pt x="19840" y="24460"/>
                    <a:pt x="12222" y="14458"/>
                    <a:pt x="12222" y="8839"/>
                  </a:cubicBezTo>
                  <a:cubicBezTo>
                    <a:pt x="12222" y="8077"/>
                    <a:pt x="12222" y="7315"/>
                    <a:pt x="12222" y="6553"/>
                  </a:cubicBezTo>
                  <a:cubicBezTo>
                    <a:pt x="13170" y="5506"/>
                    <a:pt x="14128" y="4363"/>
                    <a:pt x="15077" y="3695"/>
                  </a:cubicBezTo>
                  <a:cubicBezTo>
                    <a:pt x="16984" y="3124"/>
                    <a:pt x="17933" y="3029"/>
                    <a:pt x="18891" y="3029"/>
                  </a:cubicBezTo>
                  <a:cubicBezTo>
                    <a:pt x="24602" y="3315"/>
                    <a:pt x="28416" y="7315"/>
                    <a:pt x="33178" y="9220"/>
                  </a:cubicBezTo>
                  <a:cubicBezTo>
                    <a:pt x="34127" y="9411"/>
                    <a:pt x="34127" y="9506"/>
                    <a:pt x="35085" y="9506"/>
                  </a:cubicBezTo>
                  <a:cubicBezTo>
                    <a:pt x="36034" y="9506"/>
                    <a:pt x="37941" y="8362"/>
                    <a:pt x="38890" y="6744"/>
                  </a:cubicBezTo>
                  <a:cubicBezTo>
                    <a:pt x="39848" y="5981"/>
                    <a:pt x="39848" y="5220"/>
                    <a:pt x="39848" y="4458"/>
                  </a:cubicBezTo>
                  <a:cubicBezTo>
                    <a:pt x="39848" y="2838"/>
                    <a:pt x="38890" y="1505"/>
                    <a:pt x="36983" y="1219"/>
                  </a:cubicBezTo>
                  <a:cubicBezTo>
                    <a:pt x="32220" y="-19"/>
                    <a:pt x="27458" y="-1163"/>
                    <a:pt x="22695" y="-1163"/>
                  </a:cubicBezTo>
                  <a:cubicBezTo>
                    <a:pt x="21747" y="-1163"/>
                    <a:pt x="20798" y="-1067"/>
                    <a:pt x="19840" y="-1067"/>
                  </a:cubicBezTo>
                  <a:cubicBezTo>
                    <a:pt x="17933" y="-591"/>
                    <a:pt x="16035" y="-114"/>
                    <a:pt x="14128" y="1029"/>
                  </a:cubicBezTo>
                  <a:cubicBezTo>
                    <a:pt x="12222" y="2077"/>
                    <a:pt x="11273" y="3600"/>
                    <a:pt x="10315" y="5410"/>
                  </a:cubicBezTo>
                  <a:cubicBezTo>
                    <a:pt x="9366" y="7315"/>
                    <a:pt x="8408" y="9411"/>
                    <a:pt x="8408" y="11792"/>
                  </a:cubicBezTo>
                  <a:cubicBezTo>
                    <a:pt x="8408" y="18459"/>
                    <a:pt x="12222" y="26651"/>
                    <a:pt x="16035" y="33604"/>
                  </a:cubicBezTo>
                  <a:cubicBezTo>
                    <a:pt x="11273" y="34842"/>
                    <a:pt x="5552" y="37509"/>
                    <a:pt x="1748" y="41224"/>
                  </a:cubicBezTo>
                  <a:cubicBezTo>
                    <a:pt x="-4922" y="46748"/>
                    <a:pt x="-8735" y="53892"/>
                    <a:pt x="-10642" y="61322"/>
                  </a:cubicBezTo>
                  <a:cubicBezTo>
                    <a:pt x="-11591" y="63989"/>
                    <a:pt x="-11591" y="66561"/>
                    <a:pt x="-11591" y="69038"/>
                  </a:cubicBezTo>
                  <a:cubicBezTo>
                    <a:pt x="-11591" y="73705"/>
                    <a:pt x="-10642" y="77991"/>
                    <a:pt x="-8735" y="81706"/>
                  </a:cubicBezTo>
                  <a:cubicBezTo>
                    <a:pt x="-4922" y="86944"/>
                    <a:pt x="790" y="90183"/>
                    <a:pt x="8408" y="90183"/>
                  </a:cubicBezTo>
                  <a:cubicBezTo>
                    <a:pt x="19840" y="90183"/>
                    <a:pt x="28416" y="78277"/>
                    <a:pt x="31272" y="65798"/>
                  </a:cubicBezTo>
                  <a:close/>
                  <a:moveTo>
                    <a:pt x="23653" y="68180"/>
                  </a:moveTo>
                  <a:cubicBezTo>
                    <a:pt x="20798" y="77419"/>
                    <a:pt x="16035" y="87516"/>
                    <a:pt x="8408" y="87516"/>
                  </a:cubicBezTo>
                  <a:cubicBezTo>
                    <a:pt x="2697" y="87516"/>
                    <a:pt x="-1117" y="84562"/>
                    <a:pt x="-2066" y="80277"/>
                  </a:cubicBezTo>
                  <a:cubicBezTo>
                    <a:pt x="-3973" y="77991"/>
                    <a:pt x="-3973" y="75323"/>
                    <a:pt x="-3973" y="72467"/>
                  </a:cubicBezTo>
                  <a:cubicBezTo>
                    <a:pt x="-3973" y="69038"/>
                    <a:pt x="-3015" y="65512"/>
                    <a:pt x="-2066" y="61894"/>
                  </a:cubicBezTo>
                  <a:cubicBezTo>
                    <a:pt x="-1117" y="55416"/>
                    <a:pt x="1748" y="48654"/>
                    <a:pt x="6510" y="43320"/>
                  </a:cubicBezTo>
                  <a:cubicBezTo>
                    <a:pt x="10315" y="40081"/>
                    <a:pt x="14128" y="37509"/>
                    <a:pt x="17933" y="36366"/>
                  </a:cubicBezTo>
                  <a:lnTo>
                    <a:pt x="17933" y="36937"/>
                  </a:lnTo>
                  <a:cubicBezTo>
                    <a:pt x="20798" y="41510"/>
                    <a:pt x="22695" y="46273"/>
                    <a:pt x="23653" y="51606"/>
                  </a:cubicBezTo>
                  <a:cubicBezTo>
                    <a:pt x="24602" y="53701"/>
                    <a:pt x="24602" y="55798"/>
                    <a:pt x="24602" y="58084"/>
                  </a:cubicBezTo>
                  <a:cubicBezTo>
                    <a:pt x="24602" y="61322"/>
                    <a:pt x="23653" y="64751"/>
                    <a:pt x="23653" y="68180"/>
                  </a:cubicBezTo>
                  <a:close/>
                </a:path>
              </a:pathLst>
            </a:custGeom>
            <a:solidFill>
              <a:srgbClr val="000000"/>
            </a:solidFill>
            <a:ln w="12700" cap="flat">
              <a:noFill/>
              <a:prstDash val="solid"/>
              <a:miter/>
            </a:ln>
          </p:spPr>
          <p:txBody>
            <a:bodyPr rtlCol="0" anchor="ctr"/>
            <a:lstStyle/>
            <a:p>
              <a:endParaRPr lang="en-AE"/>
            </a:p>
          </p:txBody>
        </p:sp>
        <p:sp>
          <p:nvSpPr>
            <p:cNvPr id="99" name="Freeform: Shape 98">
              <a:extLst>
                <a:ext uri="{FF2B5EF4-FFF2-40B4-BE49-F238E27FC236}">
                  <a16:creationId xmlns:a16="http://schemas.microsoft.com/office/drawing/2014/main" id="{6969CB82-23E4-978B-CEA7-94CE4A0C9706}"/>
                </a:ext>
              </a:extLst>
            </p:cNvPr>
            <p:cNvSpPr/>
            <p:nvPr/>
          </p:nvSpPr>
          <p:spPr>
            <a:xfrm>
              <a:off x="424923" y="4351753"/>
              <a:ext cx="28575" cy="126681"/>
            </a:xfrm>
            <a:custGeom>
              <a:avLst/>
              <a:gdLst>
                <a:gd name="connsiteX0" fmla="*/ 16984 w 28575"/>
                <a:gd name="connsiteY0" fmla="*/ 62083 h 126681"/>
                <a:gd name="connsiteX1" fmla="*/ 9366 w 28575"/>
                <a:gd name="connsiteY1" fmla="*/ 22650 h 126681"/>
                <a:gd name="connsiteX2" fmla="*/ -10633 w 28575"/>
                <a:gd name="connsiteY2" fmla="*/ -1163 h 126681"/>
                <a:gd name="connsiteX3" fmla="*/ -11591 w 28575"/>
                <a:gd name="connsiteY3" fmla="*/ 171 h 126681"/>
                <a:gd name="connsiteX4" fmla="*/ -9684 w 28575"/>
                <a:gd name="connsiteY4" fmla="*/ 3218 h 126681"/>
                <a:gd name="connsiteX5" fmla="*/ 10324 w 28575"/>
                <a:gd name="connsiteY5" fmla="*/ 62083 h 126681"/>
                <a:gd name="connsiteX6" fmla="*/ -10633 w 28575"/>
                <a:gd name="connsiteY6" fmla="*/ 122090 h 126681"/>
                <a:gd name="connsiteX7" fmla="*/ -11591 w 28575"/>
                <a:gd name="connsiteY7" fmla="*/ 124186 h 126681"/>
                <a:gd name="connsiteX8" fmla="*/ -10633 w 28575"/>
                <a:gd name="connsiteY8" fmla="*/ 125519 h 126681"/>
                <a:gd name="connsiteX9" fmla="*/ 9366 w 28575"/>
                <a:gd name="connsiteY9" fmla="*/ 100850 h 126681"/>
                <a:gd name="connsiteX10" fmla="*/ 16984 w 28575"/>
                <a:gd name="connsiteY10" fmla="*/ 62083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1">
                  <a:moveTo>
                    <a:pt x="16984" y="62083"/>
                  </a:moveTo>
                  <a:cubicBezTo>
                    <a:pt x="16984" y="52272"/>
                    <a:pt x="16035" y="36937"/>
                    <a:pt x="9366" y="22650"/>
                  </a:cubicBezTo>
                  <a:cubicBezTo>
                    <a:pt x="1748" y="7219"/>
                    <a:pt x="-9684" y="-1163"/>
                    <a:pt x="-10633" y="-1163"/>
                  </a:cubicBezTo>
                  <a:cubicBezTo>
                    <a:pt x="-11591" y="-1163"/>
                    <a:pt x="-11591" y="-592"/>
                    <a:pt x="-11591" y="171"/>
                  </a:cubicBezTo>
                  <a:cubicBezTo>
                    <a:pt x="-11591" y="647"/>
                    <a:pt x="-11591" y="837"/>
                    <a:pt x="-9684" y="3218"/>
                  </a:cubicBezTo>
                  <a:cubicBezTo>
                    <a:pt x="2697" y="15696"/>
                    <a:pt x="10324" y="35794"/>
                    <a:pt x="10324" y="62083"/>
                  </a:cubicBezTo>
                  <a:cubicBezTo>
                    <a:pt x="10324" y="83800"/>
                    <a:pt x="5561" y="105994"/>
                    <a:pt x="-10633" y="122090"/>
                  </a:cubicBezTo>
                  <a:cubicBezTo>
                    <a:pt x="-11591" y="123615"/>
                    <a:pt x="-11591" y="123710"/>
                    <a:pt x="-11591" y="124186"/>
                  </a:cubicBezTo>
                  <a:cubicBezTo>
                    <a:pt x="-11591" y="124948"/>
                    <a:pt x="-11591" y="125519"/>
                    <a:pt x="-10633" y="125519"/>
                  </a:cubicBezTo>
                  <a:cubicBezTo>
                    <a:pt x="-9684" y="125519"/>
                    <a:pt x="1748" y="116852"/>
                    <a:pt x="9366" y="100850"/>
                  </a:cubicBezTo>
                  <a:cubicBezTo>
                    <a:pt x="16035" y="86848"/>
                    <a:pt x="16984" y="72846"/>
                    <a:pt x="16984" y="62083"/>
                  </a:cubicBezTo>
                  <a:close/>
                </a:path>
              </a:pathLst>
            </a:custGeom>
            <a:solidFill>
              <a:srgbClr val="000000"/>
            </a:solidFill>
            <a:ln w="12732" cap="flat">
              <a:noFill/>
              <a:prstDash val="solid"/>
              <a:miter/>
            </a:ln>
          </p:spPr>
          <p:txBody>
            <a:bodyPr rtlCol="0" anchor="ctr"/>
            <a:lstStyle/>
            <a:p>
              <a:endParaRPr lang="en-AE"/>
            </a:p>
          </p:txBody>
        </p:sp>
        <p:sp>
          <p:nvSpPr>
            <p:cNvPr id="100" name="Freeform: Shape 99">
              <a:extLst>
                <a:ext uri="{FF2B5EF4-FFF2-40B4-BE49-F238E27FC236}">
                  <a16:creationId xmlns:a16="http://schemas.microsoft.com/office/drawing/2014/main" id="{EB480FB1-F904-B43B-FF6B-2B4419150516}"/>
                </a:ext>
              </a:extLst>
            </p:cNvPr>
            <p:cNvSpPr/>
            <p:nvPr/>
          </p:nvSpPr>
          <p:spPr>
            <a:xfrm>
              <a:off x="512555" y="4357564"/>
              <a:ext cx="2391733" cy="113727"/>
            </a:xfrm>
            <a:custGeom>
              <a:avLst/>
              <a:gdLst>
                <a:gd name="connsiteX0" fmla="*/ 15077 w 2391733"/>
                <a:gd name="connsiteY0" fmla="*/ 87991 h 113727"/>
                <a:gd name="connsiteX1" fmla="*/ 15077 w 2391733"/>
                <a:gd name="connsiteY1" fmla="*/ 84181 h 113727"/>
                <a:gd name="connsiteX2" fmla="*/ 6510 w 2391733"/>
                <a:gd name="connsiteY2" fmla="*/ 78466 h 113727"/>
                <a:gd name="connsiteX3" fmla="*/ 6510 w 2391733"/>
                <a:gd name="connsiteY3" fmla="*/ 32080 h 113727"/>
                <a:gd name="connsiteX4" fmla="*/ -10633 w 2391733"/>
                <a:gd name="connsiteY4" fmla="*/ 33508 h 113727"/>
                <a:gd name="connsiteX5" fmla="*/ -10633 w 2391733"/>
                <a:gd name="connsiteY5" fmla="*/ 37413 h 113727"/>
                <a:gd name="connsiteX6" fmla="*/ -1108 w 2391733"/>
                <a:gd name="connsiteY6" fmla="*/ 44367 h 113727"/>
                <a:gd name="connsiteX7" fmla="*/ -1108 w 2391733"/>
                <a:gd name="connsiteY7" fmla="*/ 78371 h 113727"/>
                <a:gd name="connsiteX8" fmla="*/ -11591 w 2391733"/>
                <a:gd name="connsiteY8" fmla="*/ 84181 h 113727"/>
                <a:gd name="connsiteX9" fmla="*/ -11591 w 2391733"/>
                <a:gd name="connsiteY9" fmla="*/ 87991 h 113727"/>
                <a:gd name="connsiteX10" fmla="*/ 2697 w 2391733"/>
                <a:gd name="connsiteY10" fmla="*/ 87514 h 113727"/>
                <a:gd name="connsiteX11" fmla="*/ 15077 w 2391733"/>
                <a:gd name="connsiteY11" fmla="*/ 87991 h 113727"/>
                <a:gd name="connsiteX12" fmla="*/ 8417 w 2391733"/>
                <a:gd name="connsiteY12" fmla="*/ 11696 h 113727"/>
                <a:gd name="connsiteX13" fmla="*/ 1748 w 2391733"/>
                <a:gd name="connsiteY13" fmla="*/ 4933 h 113727"/>
                <a:gd name="connsiteX14" fmla="*/ -4922 w 2391733"/>
                <a:gd name="connsiteY14" fmla="*/ 11696 h 113727"/>
                <a:gd name="connsiteX15" fmla="*/ 1748 w 2391733"/>
                <a:gd name="connsiteY15" fmla="*/ 18363 h 113727"/>
                <a:gd name="connsiteX16" fmla="*/ 8417 w 2391733"/>
                <a:gd name="connsiteY16" fmla="*/ 11696 h 113727"/>
                <a:gd name="connsiteX17" fmla="*/ 64609 w 2391733"/>
                <a:gd name="connsiteY17" fmla="*/ 71798 h 113727"/>
                <a:gd name="connsiteX18" fmla="*/ 59847 w 2391733"/>
                <a:gd name="connsiteY18" fmla="*/ 59702 h 113727"/>
                <a:gd name="connsiteX19" fmla="*/ 45559 w 2391733"/>
                <a:gd name="connsiteY19" fmla="*/ 53797 h 113727"/>
                <a:gd name="connsiteX20" fmla="*/ 29365 w 2391733"/>
                <a:gd name="connsiteY20" fmla="*/ 43318 h 113727"/>
                <a:gd name="connsiteX21" fmla="*/ 43652 w 2391733"/>
                <a:gd name="connsiteY21" fmla="*/ 33698 h 113727"/>
                <a:gd name="connsiteX22" fmla="*/ 57940 w 2391733"/>
                <a:gd name="connsiteY22" fmla="*/ 49034 h 113727"/>
                <a:gd name="connsiteX23" fmla="*/ 59847 w 2391733"/>
                <a:gd name="connsiteY23" fmla="*/ 50177 h 113727"/>
                <a:gd name="connsiteX24" fmla="*/ 61753 w 2391733"/>
                <a:gd name="connsiteY24" fmla="*/ 47033 h 113727"/>
                <a:gd name="connsiteX25" fmla="*/ 61753 w 2391733"/>
                <a:gd name="connsiteY25" fmla="*/ 34461 h 113727"/>
                <a:gd name="connsiteX26" fmla="*/ 59847 w 2391733"/>
                <a:gd name="connsiteY26" fmla="*/ 31317 h 113727"/>
                <a:gd name="connsiteX27" fmla="*/ 57940 w 2391733"/>
                <a:gd name="connsiteY27" fmla="*/ 32746 h 113727"/>
                <a:gd name="connsiteX28" fmla="*/ 56042 w 2391733"/>
                <a:gd name="connsiteY28" fmla="*/ 34842 h 113727"/>
                <a:gd name="connsiteX29" fmla="*/ 43652 w 2391733"/>
                <a:gd name="connsiteY29" fmla="*/ 31317 h 113727"/>
                <a:gd name="connsiteX30" fmla="*/ 23653 w 2391733"/>
                <a:gd name="connsiteY30" fmla="*/ 46938 h 113727"/>
                <a:gd name="connsiteX31" fmla="*/ 29365 w 2391733"/>
                <a:gd name="connsiteY31" fmla="*/ 57606 h 113727"/>
                <a:gd name="connsiteX32" fmla="*/ 45559 w 2391733"/>
                <a:gd name="connsiteY32" fmla="*/ 63417 h 113727"/>
                <a:gd name="connsiteX33" fmla="*/ 58898 w 2391733"/>
                <a:gd name="connsiteY33" fmla="*/ 75037 h 113727"/>
                <a:gd name="connsiteX34" fmla="*/ 44610 w 2391733"/>
                <a:gd name="connsiteY34" fmla="*/ 86658 h 113727"/>
                <a:gd name="connsiteX35" fmla="*/ 27467 w 2391733"/>
                <a:gd name="connsiteY35" fmla="*/ 68655 h 113727"/>
                <a:gd name="connsiteX36" fmla="*/ 25560 w 2391733"/>
                <a:gd name="connsiteY36" fmla="*/ 66465 h 113727"/>
                <a:gd name="connsiteX37" fmla="*/ 23653 w 2391733"/>
                <a:gd name="connsiteY37" fmla="*/ 69703 h 113727"/>
                <a:gd name="connsiteX38" fmla="*/ 23653 w 2391733"/>
                <a:gd name="connsiteY38" fmla="*/ 86372 h 113727"/>
                <a:gd name="connsiteX39" fmla="*/ 24602 w 2391733"/>
                <a:gd name="connsiteY39" fmla="*/ 89325 h 113727"/>
                <a:gd name="connsiteX40" fmla="*/ 28416 w 2391733"/>
                <a:gd name="connsiteY40" fmla="*/ 86848 h 113727"/>
                <a:gd name="connsiteX41" fmla="*/ 30323 w 2391733"/>
                <a:gd name="connsiteY41" fmla="*/ 83990 h 113727"/>
                <a:gd name="connsiteX42" fmla="*/ 44610 w 2391733"/>
                <a:gd name="connsiteY42" fmla="*/ 89325 h 113727"/>
                <a:gd name="connsiteX43" fmla="*/ 64609 w 2391733"/>
                <a:gd name="connsiteY43" fmla="*/ 71798 h 113727"/>
                <a:gd name="connsiteX44" fmla="*/ 153190 w 2391733"/>
                <a:gd name="connsiteY44" fmla="*/ 72370 h 113727"/>
                <a:gd name="connsiteX45" fmla="*/ 153190 w 2391733"/>
                <a:gd name="connsiteY45" fmla="*/ 65036 h 113727"/>
                <a:gd name="connsiteX46" fmla="*/ 150334 w 2391733"/>
                <a:gd name="connsiteY46" fmla="*/ 65036 h 113727"/>
                <a:gd name="connsiteX47" fmla="*/ 150334 w 2391733"/>
                <a:gd name="connsiteY47" fmla="*/ 72084 h 113727"/>
                <a:gd name="connsiteX48" fmla="*/ 141767 w 2391733"/>
                <a:gd name="connsiteY48" fmla="*/ 86181 h 113727"/>
                <a:gd name="connsiteX49" fmla="*/ 133191 w 2391733"/>
                <a:gd name="connsiteY49" fmla="*/ 72561 h 113727"/>
                <a:gd name="connsiteX50" fmla="*/ 133191 w 2391733"/>
                <a:gd name="connsiteY50" fmla="*/ 37413 h 113727"/>
                <a:gd name="connsiteX51" fmla="*/ 151292 w 2391733"/>
                <a:gd name="connsiteY51" fmla="*/ 37413 h 113727"/>
                <a:gd name="connsiteX52" fmla="*/ 151292 w 2391733"/>
                <a:gd name="connsiteY52" fmla="*/ 33508 h 113727"/>
                <a:gd name="connsiteX53" fmla="*/ 133191 w 2391733"/>
                <a:gd name="connsiteY53" fmla="*/ 33508 h 113727"/>
                <a:gd name="connsiteX54" fmla="*/ 133191 w 2391733"/>
                <a:gd name="connsiteY54" fmla="*/ 10172 h 113727"/>
                <a:gd name="connsiteX55" fmla="*/ 130335 w 2391733"/>
                <a:gd name="connsiteY55" fmla="*/ 10172 h 113727"/>
                <a:gd name="connsiteX56" fmla="*/ 114141 w 2391733"/>
                <a:gd name="connsiteY56" fmla="*/ 34556 h 113727"/>
                <a:gd name="connsiteX57" fmla="*/ 114141 w 2391733"/>
                <a:gd name="connsiteY57" fmla="*/ 37413 h 113727"/>
                <a:gd name="connsiteX58" fmla="*/ 124615 w 2391733"/>
                <a:gd name="connsiteY58" fmla="*/ 37413 h 113727"/>
                <a:gd name="connsiteX59" fmla="*/ 124615 w 2391733"/>
                <a:gd name="connsiteY59" fmla="*/ 72370 h 113727"/>
                <a:gd name="connsiteX60" fmla="*/ 140809 w 2391733"/>
                <a:gd name="connsiteY60" fmla="*/ 89325 h 113727"/>
                <a:gd name="connsiteX61" fmla="*/ 153190 w 2391733"/>
                <a:gd name="connsiteY61" fmla="*/ 72370 h 113727"/>
                <a:gd name="connsiteX62" fmla="*/ 227492 w 2391733"/>
                <a:gd name="connsiteY62" fmla="*/ 87991 h 113727"/>
                <a:gd name="connsiteX63" fmla="*/ 227492 w 2391733"/>
                <a:gd name="connsiteY63" fmla="*/ 84086 h 113727"/>
                <a:gd name="connsiteX64" fmla="*/ 217967 w 2391733"/>
                <a:gd name="connsiteY64" fmla="*/ 80275 h 113727"/>
                <a:gd name="connsiteX65" fmla="*/ 217967 w 2391733"/>
                <a:gd name="connsiteY65" fmla="*/ 56178 h 113727"/>
                <a:gd name="connsiteX66" fmla="*/ 214153 w 2391733"/>
                <a:gd name="connsiteY66" fmla="*/ 36842 h 113727"/>
                <a:gd name="connsiteX67" fmla="*/ 200815 w 2391733"/>
                <a:gd name="connsiteY67" fmla="*/ 32080 h 113727"/>
                <a:gd name="connsiteX68" fmla="*/ 182723 w 2391733"/>
                <a:gd name="connsiteY68" fmla="*/ 44272 h 113727"/>
                <a:gd name="connsiteX69" fmla="*/ 182723 w 2391733"/>
                <a:gd name="connsiteY69" fmla="*/ 44272 h 113727"/>
                <a:gd name="connsiteX70" fmla="*/ 182723 w 2391733"/>
                <a:gd name="connsiteY70" fmla="*/ 171 h 113727"/>
                <a:gd name="connsiteX71" fmla="*/ 164622 w 2391733"/>
                <a:gd name="connsiteY71" fmla="*/ 1505 h 113727"/>
                <a:gd name="connsiteX72" fmla="*/ 164622 w 2391733"/>
                <a:gd name="connsiteY72" fmla="*/ 5504 h 113727"/>
                <a:gd name="connsiteX73" fmla="*/ 174147 w 2391733"/>
                <a:gd name="connsiteY73" fmla="*/ 12553 h 113727"/>
                <a:gd name="connsiteX74" fmla="*/ 174147 w 2391733"/>
                <a:gd name="connsiteY74" fmla="*/ 78371 h 113727"/>
                <a:gd name="connsiteX75" fmla="*/ 164622 w 2391733"/>
                <a:gd name="connsiteY75" fmla="*/ 84086 h 113727"/>
                <a:gd name="connsiteX76" fmla="*/ 164622 w 2391733"/>
                <a:gd name="connsiteY76" fmla="*/ 87991 h 113727"/>
                <a:gd name="connsiteX77" fmla="*/ 178909 w 2391733"/>
                <a:gd name="connsiteY77" fmla="*/ 87514 h 113727"/>
                <a:gd name="connsiteX78" fmla="*/ 192248 w 2391733"/>
                <a:gd name="connsiteY78" fmla="*/ 87991 h 113727"/>
                <a:gd name="connsiteX79" fmla="*/ 192248 w 2391733"/>
                <a:gd name="connsiteY79" fmla="*/ 84086 h 113727"/>
                <a:gd name="connsiteX80" fmla="*/ 182723 w 2391733"/>
                <a:gd name="connsiteY80" fmla="*/ 78371 h 113727"/>
                <a:gd name="connsiteX81" fmla="*/ 182723 w 2391733"/>
                <a:gd name="connsiteY81" fmla="*/ 55129 h 113727"/>
                <a:gd name="connsiteX82" fmla="*/ 199866 w 2391733"/>
                <a:gd name="connsiteY82" fmla="*/ 34842 h 113727"/>
                <a:gd name="connsiteX83" fmla="*/ 209391 w 2391733"/>
                <a:gd name="connsiteY83" fmla="*/ 48844 h 113727"/>
                <a:gd name="connsiteX84" fmla="*/ 209391 w 2391733"/>
                <a:gd name="connsiteY84" fmla="*/ 78371 h 113727"/>
                <a:gd name="connsiteX85" fmla="*/ 198917 w 2391733"/>
                <a:gd name="connsiteY85" fmla="*/ 84086 h 113727"/>
                <a:gd name="connsiteX86" fmla="*/ 198917 w 2391733"/>
                <a:gd name="connsiteY86" fmla="*/ 87991 h 113727"/>
                <a:gd name="connsiteX87" fmla="*/ 213205 w 2391733"/>
                <a:gd name="connsiteY87" fmla="*/ 87514 h 113727"/>
                <a:gd name="connsiteX88" fmla="*/ 282735 w 2391733"/>
                <a:gd name="connsiteY88" fmla="*/ 72942 h 113727"/>
                <a:gd name="connsiteX89" fmla="*/ 280828 w 2391733"/>
                <a:gd name="connsiteY89" fmla="*/ 71513 h 113727"/>
                <a:gd name="connsiteX90" fmla="*/ 278922 w 2391733"/>
                <a:gd name="connsiteY90" fmla="*/ 73227 h 113727"/>
                <a:gd name="connsiteX91" fmla="*/ 261778 w 2391733"/>
                <a:gd name="connsiteY91" fmla="*/ 86181 h 113727"/>
                <a:gd name="connsiteX92" fmla="*/ 247491 w 2391733"/>
                <a:gd name="connsiteY92" fmla="*/ 77705 h 113727"/>
                <a:gd name="connsiteX93" fmla="*/ 243677 w 2391733"/>
                <a:gd name="connsiteY93" fmla="*/ 58844 h 113727"/>
                <a:gd name="connsiteX94" fmla="*/ 278922 w 2391733"/>
                <a:gd name="connsiteY94" fmla="*/ 58844 h 113727"/>
                <a:gd name="connsiteX95" fmla="*/ 282735 w 2391733"/>
                <a:gd name="connsiteY95" fmla="*/ 56178 h 113727"/>
                <a:gd name="connsiteX96" fmla="*/ 259872 w 2391733"/>
                <a:gd name="connsiteY96" fmla="*/ 31317 h 113727"/>
                <a:gd name="connsiteX97" fmla="*/ 234152 w 2391733"/>
                <a:gd name="connsiteY97" fmla="*/ 60178 h 113727"/>
                <a:gd name="connsiteX98" fmla="*/ 261778 w 2391733"/>
                <a:gd name="connsiteY98" fmla="*/ 89325 h 113727"/>
                <a:gd name="connsiteX99" fmla="*/ 282735 w 2391733"/>
                <a:gd name="connsiteY99" fmla="*/ 72942 h 113727"/>
                <a:gd name="connsiteX100" fmla="*/ 274159 w 2391733"/>
                <a:gd name="connsiteY100" fmla="*/ 56178 h 113727"/>
                <a:gd name="connsiteX101" fmla="*/ 244635 w 2391733"/>
                <a:gd name="connsiteY101" fmla="*/ 56178 h 113727"/>
                <a:gd name="connsiteX102" fmla="*/ 259872 w 2391733"/>
                <a:gd name="connsiteY102" fmla="*/ 34079 h 113727"/>
                <a:gd name="connsiteX103" fmla="*/ 274159 w 2391733"/>
                <a:gd name="connsiteY103" fmla="*/ 56178 h 113727"/>
                <a:gd name="connsiteX104" fmla="*/ 374172 w 2391733"/>
                <a:gd name="connsiteY104" fmla="*/ 71798 h 113727"/>
                <a:gd name="connsiteX105" fmla="*/ 368460 w 2391733"/>
                <a:gd name="connsiteY105" fmla="*/ 59702 h 113727"/>
                <a:gd name="connsiteX106" fmla="*/ 354173 w 2391733"/>
                <a:gd name="connsiteY106" fmla="*/ 53797 h 113727"/>
                <a:gd name="connsiteX107" fmla="*/ 338927 w 2391733"/>
                <a:gd name="connsiteY107" fmla="*/ 43318 h 113727"/>
                <a:gd name="connsiteX108" fmla="*/ 352266 w 2391733"/>
                <a:gd name="connsiteY108" fmla="*/ 33698 h 113727"/>
                <a:gd name="connsiteX109" fmla="*/ 367502 w 2391733"/>
                <a:gd name="connsiteY109" fmla="*/ 49034 h 113727"/>
                <a:gd name="connsiteX110" fmla="*/ 368460 w 2391733"/>
                <a:gd name="connsiteY110" fmla="*/ 50177 h 113727"/>
                <a:gd name="connsiteX111" fmla="*/ 370367 w 2391733"/>
                <a:gd name="connsiteY111" fmla="*/ 47033 h 113727"/>
                <a:gd name="connsiteX112" fmla="*/ 370367 w 2391733"/>
                <a:gd name="connsiteY112" fmla="*/ 34461 h 113727"/>
                <a:gd name="connsiteX113" fmla="*/ 369409 w 2391733"/>
                <a:gd name="connsiteY113" fmla="*/ 31317 h 113727"/>
                <a:gd name="connsiteX114" fmla="*/ 366553 w 2391733"/>
                <a:gd name="connsiteY114" fmla="*/ 32746 h 113727"/>
                <a:gd name="connsiteX115" fmla="*/ 364647 w 2391733"/>
                <a:gd name="connsiteY115" fmla="*/ 34842 h 113727"/>
                <a:gd name="connsiteX116" fmla="*/ 352266 w 2391733"/>
                <a:gd name="connsiteY116" fmla="*/ 31317 h 113727"/>
                <a:gd name="connsiteX117" fmla="*/ 332267 w 2391733"/>
                <a:gd name="connsiteY117" fmla="*/ 46938 h 113727"/>
                <a:gd name="connsiteX118" fmla="*/ 337978 w 2391733"/>
                <a:gd name="connsiteY118" fmla="*/ 57606 h 113727"/>
                <a:gd name="connsiteX119" fmla="*/ 354173 w 2391733"/>
                <a:gd name="connsiteY119" fmla="*/ 63417 h 113727"/>
                <a:gd name="connsiteX120" fmla="*/ 367502 w 2391733"/>
                <a:gd name="connsiteY120" fmla="*/ 75037 h 113727"/>
                <a:gd name="connsiteX121" fmla="*/ 353215 w 2391733"/>
                <a:gd name="connsiteY121" fmla="*/ 86658 h 113727"/>
                <a:gd name="connsiteX122" fmla="*/ 336072 w 2391733"/>
                <a:gd name="connsiteY122" fmla="*/ 68655 h 113727"/>
                <a:gd name="connsiteX123" fmla="*/ 334165 w 2391733"/>
                <a:gd name="connsiteY123" fmla="*/ 66465 h 113727"/>
                <a:gd name="connsiteX124" fmla="*/ 332267 w 2391733"/>
                <a:gd name="connsiteY124" fmla="*/ 69703 h 113727"/>
                <a:gd name="connsiteX125" fmla="*/ 332267 w 2391733"/>
                <a:gd name="connsiteY125" fmla="*/ 86372 h 113727"/>
                <a:gd name="connsiteX126" fmla="*/ 334165 w 2391733"/>
                <a:gd name="connsiteY126" fmla="*/ 89325 h 113727"/>
                <a:gd name="connsiteX127" fmla="*/ 337030 w 2391733"/>
                <a:gd name="connsiteY127" fmla="*/ 86848 h 113727"/>
                <a:gd name="connsiteX128" fmla="*/ 339885 w 2391733"/>
                <a:gd name="connsiteY128" fmla="*/ 83990 h 113727"/>
                <a:gd name="connsiteX129" fmla="*/ 353215 w 2391733"/>
                <a:gd name="connsiteY129" fmla="*/ 89325 h 113727"/>
                <a:gd name="connsiteX130" fmla="*/ 374172 w 2391733"/>
                <a:gd name="connsiteY130" fmla="*/ 71798 h 113727"/>
                <a:gd name="connsiteX131" fmla="*/ 445609 w 2391733"/>
                <a:gd name="connsiteY131" fmla="*/ 87991 h 113727"/>
                <a:gd name="connsiteX132" fmla="*/ 445609 w 2391733"/>
                <a:gd name="connsiteY132" fmla="*/ 84086 h 113727"/>
                <a:gd name="connsiteX133" fmla="*/ 435135 w 2391733"/>
                <a:gd name="connsiteY133" fmla="*/ 76942 h 113727"/>
                <a:gd name="connsiteX134" fmla="*/ 435135 w 2391733"/>
                <a:gd name="connsiteY134" fmla="*/ 32080 h 113727"/>
                <a:gd name="connsiteX135" fmla="*/ 417034 w 2391733"/>
                <a:gd name="connsiteY135" fmla="*/ 33508 h 113727"/>
                <a:gd name="connsiteX136" fmla="*/ 417034 w 2391733"/>
                <a:gd name="connsiteY136" fmla="*/ 37413 h 113727"/>
                <a:gd name="connsiteX137" fmla="*/ 426559 w 2391733"/>
                <a:gd name="connsiteY137" fmla="*/ 44557 h 113727"/>
                <a:gd name="connsiteX138" fmla="*/ 426559 w 2391733"/>
                <a:gd name="connsiteY138" fmla="*/ 67036 h 113727"/>
                <a:gd name="connsiteX139" fmla="*/ 411323 w 2391733"/>
                <a:gd name="connsiteY139" fmla="*/ 86658 h 113727"/>
                <a:gd name="connsiteX140" fmla="*/ 400840 w 2391733"/>
                <a:gd name="connsiteY140" fmla="*/ 73990 h 113727"/>
                <a:gd name="connsiteX141" fmla="*/ 400840 w 2391733"/>
                <a:gd name="connsiteY141" fmla="*/ 32080 h 113727"/>
                <a:gd name="connsiteX142" fmla="*/ 381790 w 2391733"/>
                <a:gd name="connsiteY142" fmla="*/ 33508 h 113727"/>
                <a:gd name="connsiteX143" fmla="*/ 381790 w 2391733"/>
                <a:gd name="connsiteY143" fmla="*/ 37413 h 113727"/>
                <a:gd name="connsiteX144" fmla="*/ 392273 w 2391733"/>
                <a:gd name="connsiteY144" fmla="*/ 49034 h 113727"/>
                <a:gd name="connsiteX145" fmla="*/ 392273 w 2391733"/>
                <a:gd name="connsiteY145" fmla="*/ 68084 h 113727"/>
                <a:gd name="connsiteX146" fmla="*/ 411323 w 2391733"/>
                <a:gd name="connsiteY146" fmla="*/ 89325 h 113727"/>
                <a:gd name="connsiteX147" fmla="*/ 427517 w 2391733"/>
                <a:gd name="connsiteY147" fmla="*/ 77989 h 113727"/>
                <a:gd name="connsiteX148" fmla="*/ 427517 w 2391733"/>
                <a:gd name="connsiteY148" fmla="*/ 89325 h 113727"/>
                <a:gd name="connsiteX149" fmla="*/ 550384 w 2391733"/>
                <a:gd name="connsiteY149" fmla="*/ 87991 h 113727"/>
                <a:gd name="connsiteX150" fmla="*/ 550384 w 2391733"/>
                <a:gd name="connsiteY150" fmla="*/ 84086 h 113727"/>
                <a:gd name="connsiteX151" fmla="*/ 540859 w 2391733"/>
                <a:gd name="connsiteY151" fmla="*/ 80275 h 113727"/>
                <a:gd name="connsiteX152" fmla="*/ 540859 w 2391733"/>
                <a:gd name="connsiteY152" fmla="*/ 56178 h 113727"/>
                <a:gd name="connsiteX153" fmla="*/ 537055 w 2391733"/>
                <a:gd name="connsiteY153" fmla="*/ 36842 h 113727"/>
                <a:gd name="connsiteX154" fmla="*/ 523716 w 2391733"/>
                <a:gd name="connsiteY154" fmla="*/ 32080 h 113727"/>
                <a:gd name="connsiteX155" fmla="*/ 504666 w 2391733"/>
                <a:gd name="connsiteY155" fmla="*/ 44557 h 113727"/>
                <a:gd name="connsiteX156" fmla="*/ 488472 w 2391733"/>
                <a:gd name="connsiteY156" fmla="*/ 32080 h 113727"/>
                <a:gd name="connsiteX157" fmla="*/ 469422 w 2391733"/>
                <a:gd name="connsiteY157" fmla="*/ 45415 h 113727"/>
                <a:gd name="connsiteX158" fmla="*/ 469422 w 2391733"/>
                <a:gd name="connsiteY158" fmla="*/ 32080 h 113727"/>
                <a:gd name="connsiteX159" fmla="*/ 452278 w 2391733"/>
                <a:gd name="connsiteY159" fmla="*/ 33508 h 113727"/>
                <a:gd name="connsiteX160" fmla="*/ 452278 w 2391733"/>
                <a:gd name="connsiteY160" fmla="*/ 37413 h 113727"/>
                <a:gd name="connsiteX161" fmla="*/ 461803 w 2391733"/>
                <a:gd name="connsiteY161" fmla="*/ 44557 h 113727"/>
                <a:gd name="connsiteX162" fmla="*/ 461803 w 2391733"/>
                <a:gd name="connsiteY162" fmla="*/ 78371 h 113727"/>
                <a:gd name="connsiteX163" fmla="*/ 452278 w 2391733"/>
                <a:gd name="connsiteY163" fmla="*/ 84086 h 113727"/>
                <a:gd name="connsiteX164" fmla="*/ 452278 w 2391733"/>
                <a:gd name="connsiteY164" fmla="*/ 87991 h 113727"/>
                <a:gd name="connsiteX165" fmla="*/ 466566 w 2391733"/>
                <a:gd name="connsiteY165" fmla="*/ 87514 h 113727"/>
                <a:gd name="connsiteX166" fmla="*/ 479905 w 2391733"/>
                <a:gd name="connsiteY166" fmla="*/ 87991 h 113727"/>
                <a:gd name="connsiteX167" fmla="*/ 479905 w 2391733"/>
                <a:gd name="connsiteY167" fmla="*/ 84086 h 113727"/>
                <a:gd name="connsiteX168" fmla="*/ 470380 w 2391733"/>
                <a:gd name="connsiteY168" fmla="*/ 78371 h 113727"/>
                <a:gd name="connsiteX169" fmla="*/ 470380 w 2391733"/>
                <a:gd name="connsiteY169" fmla="*/ 55129 h 113727"/>
                <a:gd name="connsiteX170" fmla="*/ 487523 w 2391733"/>
                <a:gd name="connsiteY170" fmla="*/ 34842 h 113727"/>
                <a:gd name="connsiteX171" fmla="*/ 497048 w 2391733"/>
                <a:gd name="connsiteY171" fmla="*/ 48844 h 113727"/>
                <a:gd name="connsiteX172" fmla="*/ 497048 w 2391733"/>
                <a:gd name="connsiteY172" fmla="*/ 78371 h 113727"/>
                <a:gd name="connsiteX173" fmla="*/ 486565 w 2391733"/>
                <a:gd name="connsiteY173" fmla="*/ 84086 h 113727"/>
                <a:gd name="connsiteX174" fmla="*/ 486565 w 2391733"/>
                <a:gd name="connsiteY174" fmla="*/ 87991 h 113727"/>
                <a:gd name="connsiteX175" fmla="*/ 500852 w 2391733"/>
                <a:gd name="connsiteY175" fmla="*/ 87514 h 113727"/>
                <a:gd name="connsiteX176" fmla="*/ 515140 w 2391733"/>
                <a:gd name="connsiteY176" fmla="*/ 87991 h 113727"/>
                <a:gd name="connsiteX177" fmla="*/ 515140 w 2391733"/>
                <a:gd name="connsiteY177" fmla="*/ 84086 h 113727"/>
                <a:gd name="connsiteX178" fmla="*/ 505615 w 2391733"/>
                <a:gd name="connsiteY178" fmla="*/ 78371 h 113727"/>
                <a:gd name="connsiteX179" fmla="*/ 505615 w 2391733"/>
                <a:gd name="connsiteY179" fmla="*/ 55129 h 113727"/>
                <a:gd name="connsiteX180" fmla="*/ 522767 w 2391733"/>
                <a:gd name="connsiteY180" fmla="*/ 34842 h 113727"/>
                <a:gd name="connsiteX181" fmla="*/ 531334 w 2391733"/>
                <a:gd name="connsiteY181" fmla="*/ 48844 h 113727"/>
                <a:gd name="connsiteX182" fmla="*/ 531334 w 2391733"/>
                <a:gd name="connsiteY182" fmla="*/ 78371 h 113727"/>
                <a:gd name="connsiteX183" fmla="*/ 521809 w 2391733"/>
                <a:gd name="connsiteY183" fmla="*/ 84086 h 113727"/>
                <a:gd name="connsiteX184" fmla="*/ 521809 w 2391733"/>
                <a:gd name="connsiteY184" fmla="*/ 87991 h 113727"/>
                <a:gd name="connsiteX185" fmla="*/ 536097 w 2391733"/>
                <a:gd name="connsiteY185" fmla="*/ 87514 h 113727"/>
                <a:gd name="connsiteX186" fmla="*/ 654210 w 2391733"/>
                <a:gd name="connsiteY186" fmla="*/ 60941 h 113727"/>
                <a:gd name="connsiteX187" fmla="*/ 626584 w 2391733"/>
                <a:gd name="connsiteY187" fmla="*/ 31317 h 113727"/>
                <a:gd name="connsiteX188" fmla="*/ 598967 w 2391733"/>
                <a:gd name="connsiteY188" fmla="*/ 60941 h 113727"/>
                <a:gd name="connsiteX189" fmla="*/ 626584 w 2391733"/>
                <a:gd name="connsiteY189" fmla="*/ 89325 h 113727"/>
                <a:gd name="connsiteX190" fmla="*/ 654210 w 2391733"/>
                <a:gd name="connsiteY190" fmla="*/ 60941 h 113727"/>
                <a:gd name="connsiteX191" fmla="*/ 643727 w 2391733"/>
                <a:gd name="connsiteY191" fmla="*/ 59892 h 113727"/>
                <a:gd name="connsiteX192" fmla="*/ 640872 w 2391733"/>
                <a:gd name="connsiteY192" fmla="*/ 76847 h 113727"/>
                <a:gd name="connsiteX193" fmla="*/ 626584 w 2391733"/>
                <a:gd name="connsiteY193" fmla="*/ 86181 h 113727"/>
                <a:gd name="connsiteX194" fmla="*/ 612297 w 2391733"/>
                <a:gd name="connsiteY194" fmla="*/ 77705 h 113727"/>
                <a:gd name="connsiteX195" fmla="*/ 609441 w 2391733"/>
                <a:gd name="connsiteY195" fmla="*/ 59892 h 113727"/>
                <a:gd name="connsiteX196" fmla="*/ 612297 w 2391733"/>
                <a:gd name="connsiteY196" fmla="*/ 42652 h 113727"/>
                <a:gd name="connsiteX197" fmla="*/ 626584 w 2391733"/>
                <a:gd name="connsiteY197" fmla="*/ 34079 h 113727"/>
                <a:gd name="connsiteX198" fmla="*/ 640872 w 2391733"/>
                <a:gd name="connsiteY198" fmla="*/ 42271 h 113727"/>
                <a:gd name="connsiteX199" fmla="*/ 643727 w 2391733"/>
                <a:gd name="connsiteY199" fmla="*/ 59892 h 113727"/>
                <a:gd name="connsiteX200" fmla="*/ 702784 w 2391733"/>
                <a:gd name="connsiteY200" fmla="*/ 7600 h 113727"/>
                <a:gd name="connsiteX201" fmla="*/ 691352 w 2391733"/>
                <a:gd name="connsiteY201" fmla="*/ -1163 h 113727"/>
                <a:gd name="connsiteX202" fmla="*/ 672302 w 2391733"/>
                <a:gd name="connsiteY202" fmla="*/ 18935 h 113727"/>
                <a:gd name="connsiteX203" fmla="*/ 672302 w 2391733"/>
                <a:gd name="connsiteY203" fmla="*/ 33508 h 113727"/>
                <a:gd name="connsiteX204" fmla="*/ 661828 w 2391733"/>
                <a:gd name="connsiteY204" fmla="*/ 33508 h 113727"/>
                <a:gd name="connsiteX205" fmla="*/ 661828 w 2391733"/>
                <a:gd name="connsiteY205" fmla="*/ 37413 h 113727"/>
                <a:gd name="connsiteX206" fmla="*/ 672302 w 2391733"/>
                <a:gd name="connsiteY206" fmla="*/ 37413 h 113727"/>
                <a:gd name="connsiteX207" fmla="*/ 672302 w 2391733"/>
                <a:gd name="connsiteY207" fmla="*/ 78371 h 113727"/>
                <a:gd name="connsiteX208" fmla="*/ 662777 w 2391733"/>
                <a:gd name="connsiteY208" fmla="*/ 84086 h 113727"/>
                <a:gd name="connsiteX209" fmla="*/ 662777 w 2391733"/>
                <a:gd name="connsiteY209" fmla="*/ 87991 h 113727"/>
                <a:gd name="connsiteX210" fmla="*/ 677065 w 2391733"/>
                <a:gd name="connsiteY210" fmla="*/ 87514 h 113727"/>
                <a:gd name="connsiteX211" fmla="*/ 692310 w 2391733"/>
                <a:gd name="connsiteY211" fmla="*/ 87991 h 113727"/>
                <a:gd name="connsiteX212" fmla="*/ 692310 w 2391733"/>
                <a:gd name="connsiteY212" fmla="*/ 84086 h 113727"/>
                <a:gd name="connsiteX213" fmla="*/ 690403 w 2391733"/>
                <a:gd name="connsiteY213" fmla="*/ 84086 h 113727"/>
                <a:gd name="connsiteX214" fmla="*/ 680878 w 2391733"/>
                <a:gd name="connsiteY214" fmla="*/ 78180 h 113727"/>
                <a:gd name="connsiteX215" fmla="*/ 680878 w 2391733"/>
                <a:gd name="connsiteY215" fmla="*/ 37413 h 113727"/>
                <a:gd name="connsiteX216" fmla="*/ 695166 w 2391733"/>
                <a:gd name="connsiteY216" fmla="*/ 37413 h 113727"/>
                <a:gd name="connsiteX217" fmla="*/ 695166 w 2391733"/>
                <a:gd name="connsiteY217" fmla="*/ 33508 h 113727"/>
                <a:gd name="connsiteX218" fmla="*/ 679930 w 2391733"/>
                <a:gd name="connsiteY218" fmla="*/ 33508 h 113727"/>
                <a:gd name="connsiteX219" fmla="*/ 679930 w 2391733"/>
                <a:gd name="connsiteY219" fmla="*/ 18840 h 113727"/>
                <a:gd name="connsiteX220" fmla="*/ 691352 w 2391733"/>
                <a:gd name="connsiteY220" fmla="*/ 1505 h 113727"/>
                <a:gd name="connsiteX221" fmla="*/ 696115 w 2391733"/>
                <a:gd name="connsiteY221" fmla="*/ 2457 h 113727"/>
                <a:gd name="connsiteX222" fmla="*/ 692310 w 2391733"/>
                <a:gd name="connsiteY222" fmla="*/ 7790 h 113727"/>
                <a:gd name="connsiteX223" fmla="*/ 697073 w 2391733"/>
                <a:gd name="connsiteY223" fmla="*/ 13316 h 113727"/>
                <a:gd name="connsiteX224" fmla="*/ 702784 w 2391733"/>
                <a:gd name="connsiteY224" fmla="*/ 7600 h 113727"/>
                <a:gd name="connsiteX225" fmla="*/ 780891 w 2391733"/>
                <a:gd name="connsiteY225" fmla="*/ 72370 h 113727"/>
                <a:gd name="connsiteX226" fmla="*/ 780891 w 2391733"/>
                <a:gd name="connsiteY226" fmla="*/ 65036 h 113727"/>
                <a:gd name="connsiteX227" fmla="*/ 777077 w 2391733"/>
                <a:gd name="connsiteY227" fmla="*/ 65036 h 113727"/>
                <a:gd name="connsiteX228" fmla="*/ 777077 w 2391733"/>
                <a:gd name="connsiteY228" fmla="*/ 72084 h 113727"/>
                <a:gd name="connsiteX229" fmla="*/ 768510 w 2391733"/>
                <a:gd name="connsiteY229" fmla="*/ 86181 h 113727"/>
                <a:gd name="connsiteX230" fmla="*/ 760892 w 2391733"/>
                <a:gd name="connsiteY230" fmla="*/ 72561 h 113727"/>
                <a:gd name="connsiteX231" fmla="*/ 760892 w 2391733"/>
                <a:gd name="connsiteY231" fmla="*/ 37413 h 113727"/>
                <a:gd name="connsiteX232" fmla="*/ 778035 w 2391733"/>
                <a:gd name="connsiteY232" fmla="*/ 37413 h 113727"/>
                <a:gd name="connsiteX233" fmla="*/ 778035 w 2391733"/>
                <a:gd name="connsiteY233" fmla="*/ 33508 h 113727"/>
                <a:gd name="connsiteX234" fmla="*/ 760892 w 2391733"/>
                <a:gd name="connsiteY234" fmla="*/ 33508 h 113727"/>
                <a:gd name="connsiteX235" fmla="*/ 760892 w 2391733"/>
                <a:gd name="connsiteY235" fmla="*/ 10172 h 113727"/>
                <a:gd name="connsiteX236" fmla="*/ 757078 w 2391733"/>
                <a:gd name="connsiteY236" fmla="*/ 10172 h 113727"/>
                <a:gd name="connsiteX237" fmla="*/ 740884 w 2391733"/>
                <a:gd name="connsiteY237" fmla="*/ 34556 h 113727"/>
                <a:gd name="connsiteX238" fmla="*/ 740884 w 2391733"/>
                <a:gd name="connsiteY238" fmla="*/ 37413 h 113727"/>
                <a:gd name="connsiteX239" fmla="*/ 751367 w 2391733"/>
                <a:gd name="connsiteY239" fmla="*/ 37413 h 113727"/>
                <a:gd name="connsiteX240" fmla="*/ 751367 w 2391733"/>
                <a:gd name="connsiteY240" fmla="*/ 72370 h 113727"/>
                <a:gd name="connsiteX241" fmla="*/ 767552 w 2391733"/>
                <a:gd name="connsiteY241" fmla="*/ 89325 h 113727"/>
                <a:gd name="connsiteX242" fmla="*/ 780891 w 2391733"/>
                <a:gd name="connsiteY242" fmla="*/ 72370 h 113727"/>
                <a:gd name="connsiteX243" fmla="*/ 855184 w 2391733"/>
                <a:gd name="connsiteY243" fmla="*/ 87991 h 113727"/>
                <a:gd name="connsiteX244" fmla="*/ 855184 w 2391733"/>
                <a:gd name="connsiteY244" fmla="*/ 84086 h 113727"/>
                <a:gd name="connsiteX245" fmla="*/ 845659 w 2391733"/>
                <a:gd name="connsiteY245" fmla="*/ 80275 h 113727"/>
                <a:gd name="connsiteX246" fmla="*/ 845659 w 2391733"/>
                <a:gd name="connsiteY246" fmla="*/ 56178 h 113727"/>
                <a:gd name="connsiteX247" fmla="*/ 840897 w 2391733"/>
                <a:gd name="connsiteY247" fmla="*/ 36842 h 113727"/>
                <a:gd name="connsiteX248" fmla="*/ 828516 w 2391733"/>
                <a:gd name="connsiteY248" fmla="*/ 32080 h 113727"/>
                <a:gd name="connsiteX249" fmla="*/ 810415 w 2391733"/>
                <a:gd name="connsiteY249" fmla="*/ 44272 h 113727"/>
                <a:gd name="connsiteX250" fmla="*/ 809466 w 2391733"/>
                <a:gd name="connsiteY250" fmla="*/ 44272 h 113727"/>
                <a:gd name="connsiteX251" fmla="*/ 809466 w 2391733"/>
                <a:gd name="connsiteY251" fmla="*/ 171 h 113727"/>
                <a:gd name="connsiteX252" fmla="*/ 791365 w 2391733"/>
                <a:gd name="connsiteY252" fmla="*/ 1505 h 113727"/>
                <a:gd name="connsiteX253" fmla="*/ 791365 w 2391733"/>
                <a:gd name="connsiteY253" fmla="*/ 5504 h 113727"/>
                <a:gd name="connsiteX254" fmla="*/ 801848 w 2391733"/>
                <a:gd name="connsiteY254" fmla="*/ 12553 h 113727"/>
                <a:gd name="connsiteX255" fmla="*/ 801848 w 2391733"/>
                <a:gd name="connsiteY255" fmla="*/ 78371 h 113727"/>
                <a:gd name="connsiteX256" fmla="*/ 791365 w 2391733"/>
                <a:gd name="connsiteY256" fmla="*/ 84086 h 113727"/>
                <a:gd name="connsiteX257" fmla="*/ 791365 w 2391733"/>
                <a:gd name="connsiteY257" fmla="*/ 87991 h 113727"/>
                <a:gd name="connsiteX258" fmla="*/ 805652 w 2391733"/>
                <a:gd name="connsiteY258" fmla="*/ 87514 h 113727"/>
                <a:gd name="connsiteX259" fmla="*/ 819940 w 2391733"/>
                <a:gd name="connsiteY259" fmla="*/ 87991 h 113727"/>
                <a:gd name="connsiteX260" fmla="*/ 819940 w 2391733"/>
                <a:gd name="connsiteY260" fmla="*/ 84086 h 113727"/>
                <a:gd name="connsiteX261" fmla="*/ 810415 w 2391733"/>
                <a:gd name="connsiteY261" fmla="*/ 78371 h 113727"/>
                <a:gd name="connsiteX262" fmla="*/ 810415 w 2391733"/>
                <a:gd name="connsiteY262" fmla="*/ 55129 h 113727"/>
                <a:gd name="connsiteX263" fmla="*/ 827567 w 2391733"/>
                <a:gd name="connsiteY263" fmla="*/ 34842 h 113727"/>
                <a:gd name="connsiteX264" fmla="*/ 836134 w 2391733"/>
                <a:gd name="connsiteY264" fmla="*/ 48844 h 113727"/>
                <a:gd name="connsiteX265" fmla="*/ 836134 w 2391733"/>
                <a:gd name="connsiteY265" fmla="*/ 78371 h 113727"/>
                <a:gd name="connsiteX266" fmla="*/ 826609 w 2391733"/>
                <a:gd name="connsiteY266" fmla="*/ 84086 h 113727"/>
                <a:gd name="connsiteX267" fmla="*/ 826609 w 2391733"/>
                <a:gd name="connsiteY267" fmla="*/ 87991 h 113727"/>
                <a:gd name="connsiteX268" fmla="*/ 840897 w 2391733"/>
                <a:gd name="connsiteY268" fmla="*/ 87514 h 113727"/>
                <a:gd name="connsiteX269" fmla="*/ 909478 w 2391733"/>
                <a:gd name="connsiteY269" fmla="*/ 72942 h 113727"/>
                <a:gd name="connsiteX270" fmla="*/ 908530 w 2391733"/>
                <a:gd name="connsiteY270" fmla="*/ 71513 h 113727"/>
                <a:gd name="connsiteX271" fmla="*/ 906623 w 2391733"/>
                <a:gd name="connsiteY271" fmla="*/ 73227 h 113727"/>
                <a:gd name="connsiteX272" fmla="*/ 889480 w 2391733"/>
                <a:gd name="connsiteY272" fmla="*/ 86181 h 113727"/>
                <a:gd name="connsiteX273" fmla="*/ 875192 w 2391733"/>
                <a:gd name="connsiteY273" fmla="*/ 77705 h 113727"/>
                <a:gd name="connsiteX274" fmla="*/ 871378 w 2391733"/>
                <a:gd name="connsiteY274" fmla="*/ 58844 h 113727"/>
                <a:gd name="connsiteX275" fmla="*/ 906623 w 2391733"/>
                <a:gd name="connsiteY275" fmla="*/ 58844 h 113727"/>
                <a:gd name="connsiteX276" fmla="*/ 909478 w 2391733"/>
                <a:gd name="connsiteY276" fmla="*/ 56178 h 113727"/>
                <a:gd name="connsiteX277" fmla="*/ 887573 w 2391733"/>
                <a:gd name="connsiteY277" fmla="*/ 31317 h 113727"/>
                <a:gd name="connsiteX278" fmla="*/ 860905 w 2391733"/>
                <a:gd name="connsiteY278" fmla="*/ 60178 h 113727"/>
                <a:gd name="connsiteX279" fmla="*/ 888522 w 2391733"/>
                <a:gd name="connsiteY279" fmla="*/ 89325 h 113727"/>
                <a:gd name="connsiteX280" fmla="*/ 909478 w 2391733"/>
                <a:gd name="connsiteY280" fmla="*/ 72942 h 113727"/>
                <a:gd name="connsiteX281" fmla="*/ 901860 w 2391733"/>
                <a:gd name="connsiteY281" fmla="*/ 56178 h 113727"/>
                <a:gd name="connsiteX282" fmla="*/ 871378 w 2391733"/>
                <a:gd name="connsiteY282" fmla="*/ 56178 h 113727"/>
                <a:gd name="connsiteX283" fmla="*/ 887573 w 2391733"/>
                <a:gd name="connsiteY283" fmla="*/ 34079 h 113727"/>
                <a:gd name="connsiteX284" fmla="*/ 901860 w 2391733"/>
                <a:gd name="connsiteY284" fmla="*/ 56178 h 113727"/>
                <a:gd name="connsiteX285" fmla="*/ 1021872 w 2391733"/>
                <a:gd name="connsiteY285" fmla="*/ 60655 h 113727"/>
                <a:gd name="connsiteX286" fmla="*/ 994255 w 2391733"/>
                <a:gd name="connsiteY286" fmla="*/ 32080 h 113727"/>
                <a:gd name="connsiteX287" fmla="*/ 977102 w 2391733"/>
                <a:gd name="connsiteY287" fmla="*/ 40366 h 113727"/>
                <a:gd name="connsiteX288" fmla="*/ 977102 w 2391733"/>
                <a:gd name="connsiteY288" fmla="*/ 171 h 113727"/>
                <a:gd name="connsiteX289" fmla="*/ 959010 w 2391733"/>
                <a:gd name="connsiteY289" fmla="*/ 1505 h 113727"/>
                <a:gd name="connsiteX290" fmla="*/ 959010 w 2391733"/>
                <a:gd name="connsiteY290" fmla="*/ 5504 h 113727"/>
                <a:gd name="connsiteX291" fmla="*/ 969484 w 2391733"/>
                <a:gd name="connsiteY291" fmla="*/ 12553 h 113727"/>
                <a:gd name="connsiteX292" fmla="*/ 969484 w 2391733"/>
                <a:gd name="connsiteY292" fmla="*/ 87991 h 113727"/>
                <a:gd name="connsiteX293" fmla="*/ 972340 w 2391733"/>
                <a:gd name="connsiteY293" fmla="*/ 87991 h 113727"/>
                <a:gd name="connsiteX294" fmla="*/ 977102 w 2391733"/>
                <a:gd name="connsiteY294" fmla="*/ 80086 h 113727"/>
                <a:gd name="connsiteX295" fmla="*/ 993297 w 2391733"/>
                <a:gd name="connsiteY295" fmla="*/ 89325 h 113727"/>
                <a:gd name="connsiteX296" fmla="*/ 1021872 w 2391733"/>
                <a:gd name="connsiteY296" fmla="*/ 60655 h 113727"/>
                <a:gd name="connsiteX297" fmla="*/ 1011398 w 2391733"/>
                <a:gd name="connsiteY297" fmla="*/ 60655 h 113727"/>
                <a:gd name="connsiteX298" fmla="*/ 1006635 w 2391733"/>
                <a:gd name="connsiteY298" fmla="*/ 78466 h 113727"/>
                <a:gd name="connsiteX299" fmla="*/ 993297 w 2391733"/>
                <a:gd name="connsiteY299" fmla="*/ 86658 h 113727"/>
                <a:gd name="connsiteX300" fmla="*/ 979967 w 2391733"/>
                <a:gd name="connsiteY300" fmla="*/ 78942 h 113727"/>
                <a:gd name="connsiteX301" fmla="*/ 978060 w 2391733"/>
                <a:gd name="connsiteY301" fmla="*/ 73608 h 113727"/>
                <a:gd name="connsiteX302" fmla="*/ 978060 w 2391733"/>
                <a:gd name="connsiteY302" fmla="*/ 47510 h 113727"/>
                <a:gd name="connsiteX303" fmla="*/ 979009 w 2391733"/>
                <a:gd name="connsiteY303" fmla="*/ 42938 h 113727"/>
                <a:gd name="connsiteX304" fmla="*/ 994255 w 2391733"/>
                <a:gd name="connsiteY304" fmla="*/ 34842 h 113727"/>
                <a:gd name="connsiteX305" fmla="*/ 1007584 w 2391733"/>
                <a:gd name="connsiteY305" fmla="*/ 42938 h 113727"/>
                <a:gd name="connsiteX306" fmla="*/ 1011398 w 2391733"/>
                <a:gd name="connsiteY306" fmla="*/ 60655 h 113727"/>
                <a:gd name="connsiteX307" fmla="*/ 1057116 w 2391733"/>
                <a:gd name="connsiteY307" fmla="*/ 87991 h 113727"/>
                <a:gd name="connsiteX308" fmla="*/ 1057116 w 2391733"/>
                <a:gd name="connsiteY308" fmla="*/ 84086 h 113727"/>
                <a:gd name="connsiteX309" fmla="*/ 1047591 w 2391733"/>
                <a:gd name="connsiteY309" fmla="*/ 78466 h 113727"/>
                <a:gd name="connsiteX310" fmla="*/ 1047591 w 2391733"/>
                <a:gd name="connsiteY310" fmla="*/ 32080 h 113727"/>
                <a:gd name="connsiteX311" fmla="*/ 1030448 w 2391733"/>
                <a:gd name="connsiteY311" fmla="*/ 33508 h 113727"/>
                <a:gd name="connsiteX312" fmla="*/ 1030448 w 2391733"/>
                <a:gd name="connsiteY312" fmla="*/ 37413 h 113727"/>
                <a:gd name="connsiteX313" fmla="*/ 1039973 w 2391733"/>
                <a:gd name="connsiteY313" fmla="*/ 44367 h 113727"/>
                <a:gd name="connsiteX314" fmla="*/ 1039973 w 2391733"/>
                <a:gd name="connsiteY314" fmla="*/ 78371 h 113727"/>
                <a:gd name="connsiteX315" fmla="*/ 1029490 w 2391733"/>
                <a:gd name="connsiteY315" fmla="*/ 84086 h 113727"/>
                <a:gd name="connsiteX316" fmla="*/ 1029490 w 2391733"/>
                <a:gd name="connsiteY316" fmla="*/ 87991 h 113727"/>
                <a:gd name="connsiteX317" fmla="*/ 1043777 w 2391733"/>
                <a:gd name="connsiteY317" fmla="*/ 87514 h 113727"/>
                <a:gd name="connsiteX318" fmla="*/ 1057116 w 2391733"/>
                <a:gd name="connsiteY318" fmla="*/ 87991 h 113727"/>
                <a:gd name="connsiteX319" fmla="*/ 1049498 w 2391733"/>
                <a:gd name="connsiteY319" fmla="*/ 11696 h 113727"/>
                <a:gd name="connsiteX320" fmla="*/ 1042828 w 2391733"/>
                <a:gd name="connsiteY320" fmla="*/ 4933 h 113727"/>
                <a:gd name="connsiteX321" fmla="*/ 1036159 w 2391733"/>
                <a:gd name="connsiteY321" fmla="*/ 11696 h 113727"/>
                <a:gd name="connsiteX322" fmla="*/ 1042828 w 2391733"/>
                <a:gd name="connsiteY322" fmla="*/ 18363 h 113727"/>
                <a:gd name="connsiteX323" fmla="*/ 1049498 w 2391733"/>
                <a:gd name="connsiteY323" fmla="*/ 11696 h 113727"/>
                <a:gd name="connsiteX324" fmla="*/ 1121884 w 2391733"/>
                <a:gd name="connsiteY324" fmla="*/ 76656 h 113727"/>
                <a:gd name="connsiteX325" fmla="*/ 1121884 w 2391733"/>
                <a:gd name="connsiteY325" fmla="*/ 69703 h 113727"/>
                <a:gd name="connsiteX326" fmla="*/ 1118080 w 2391733"/>
                <a:gd name="connsiteY326" fmla="*/ 69703 h 113727"/>
                <a:gd name="connsiteX327" fmla="*/ 1118080 w 2391733"/>
                <a:gd name="connsiteY327" fmla="*/ 76656 h 113727"/>
                <a:gd name="connsiteX328" fmla="*/ 1114266 w 2391733"/>
                <a:gd name="connsiteY328" fmla="*/ 84848 h 113727"/>
                <a:gd name="connsiteX329" fmla="*/ 1109503 w 2391733"/>
                <a:gd name="connsiteY329" fmla="*/ 78466 h 113727"/>
                <a:gd name="connsiteX330" fmla="*/ 1109503 w 2391733"/>
                <a:gd name="connsiteY330" fmla="*/ 53129 h 113727"/>
                <a:gd name="connsiteX331" fmla="*/ 1104741 w 2391733"/>
                <a:gd name="connsiteY331" fmla="*/ 38271 h 113727"/>
                <a:gd name="connsiteX332" fmla="*/ 1087598 w 2391733"/>
                <a:gd name="connsiteY332" fmla="*/ 31317 h 113727"/>
                <a:gd name="connsiteX333" fmla="*/ 1068548 w 2391733"/>
                <a:gd name="connsiteY333" fmla="*/ 45604 h 113727"/>
                <a:gd name="connsiteX334" fmla="*/ 1074259 w 2391733"/>
                <a:gd name="connsiteY334" fmla="*/ 51511 h 113727"/>
                <a:gd name="connsiteX335" fmla="*/ 1079980 w 2391733"/>
                <a:gd name="connsiteY335" fmla="*/ 45700 h 113727"/>
                <a:gd name="connsiteX336" fmla="*/ 1073310 w 2391733"/>
                <a:gd name="connsiteY336" fmla="*/ 39889 h 113727"/>
                <a:gd name="connsiteX337" fmla="*/ 1087598 w 2391733"/>
                <a:gd name="connsiteY337" fmla="*/ 34079 h 113727"/>
                <a:gd name="connsiteX338" fmla="*/ 1099978 w 2391733"/>
                <a:gd name="connsiteY338" fmla="*/ 50367 h 113727"/>
                <a:gd name="connsiteX339" fmla="*/ 1099978 w 2391733"/>
                <a:gd name="connsiteY339" fmla="*/ 54940 h 113727"/>
                <a:gd name="connsiteX340" fmla="*/ 1077115 w 2391733"/>
                <a:gd name="connsiteY340" fmla="*/ 59607 h 113727"/>
                <a:gd name="connsiteX341" fmla="*/ 1064734 w 2391733"/>
                <a:gd name="connsiteY341" fmla="*/ 75990 h 113727"/>
                <a:gd name="connsiteX342" fmla="*/ 1084742 w 2391733"/>
                <a:gd name="connsiteY342" fmla="*/ 89325 h 113727"/>
                <a:gd name="connsiteX343" fmla="*/ 1100927 w 2391733"/>
                <a:gd name="connsiteY343" fmla="*/ 78371 h 113727"/>
                <a:gd name="connsiteX344" fmla="*/ 1111410 w 2391733"/>
                <a:gd name="connsiteY344" fmla="*/ 88753 h 113727"/>
                <a:gd name="connsiteX345" fmla="*/ 1121884 w 2391733"/>
                <a:gd name="connsiteY345" fmla="*/ 76656 h 113727"/>
                <a:gd name="connsiteX346" fmla="*/ 1099978 w 2391733"/>
                <a:gd name="connsiteY346" fmla="*/ 70275 h 113727"/>
                <a:gd name="connsiteX347" fmla="*/ 1085691 w 2391733"/>
                <a:gd name="connsiteY347" fmla="*/ 86658 h 113727"/>
                <a:gd name="connsiteX348" fmla="*/ 1074259 w 2391733"/>
                <a:gd name="connsiteY348" fmla="*/ 75799 h 113727"/>
                <a:gd name="connsiteX349" fmla="*/ 1099978 w 2391733"/>
                <a:gd name="connsiteY349" fmla="*/ 57606 h 113727"/>
                <a:gd name="connsiteX350" fmla="*/ 1168560 w 2391733"/>
                <a:gd name="connsiteY350" fmla="*/ 71798 h 113727"/>
                <a:gd name="connsiteX351" fmla="*/ 1163798 w 2391733"/>
                <a:gd name="connsiteY351" fmla="*/ 59702 h 113727"/>
                <a:gd name="connsiteX352" fmla="*/ 1149510 w 2391733"/>
                <a:gd name="connsiteY352" fmla="*/ 53797 h 113727"/>
                <a:gd name="connsiteX353" fmla="*/ 1134265 w 2391733"/>
                <a:gd name="connsiteY353" fmla="*/ 43318 h 113727"/>
                <a:gd name="connsiteX354" fmla="*/ 1147603 w 2391733"/>
                <a:gd name="connsiteY354" fmla="*/ 33698 h 113727"/>
                <a:gd name="connsiteX355" fmla="*/ 1162840 w 2391733"/>
                <a:gd name="connsiteY355" fmla="*/ 49034 h 113727"/>
                <a:gd name="connsiteX356" fmla="*/ 1163798 w 2391733"/>
                <a:gd name="connsiteY356" fmla="*/ 50177 h 113727"/>
                <a:gd name="connsiteX357" fmla="*/ 1165705 w 2391733"/>
                <a:gd name="connsiteY357" fmla="*/ 47033 h 113727"/>
                <a:gd name="connsiteX358" fmla="*/ 1165705 w 2391733"/>
                <a:gd name="connsiteY358" fmla="*/ 34461 h 113727"/>
                <a:gd name="connsiteX359" fmla="*/ 1164747 w 2391733"/>
                <a:gd name="connsiteY359" fmla="*/ 31317 h 113727"/>
                <a:gd name="connsiteX360" fmla="*/ 1161891 w 2391733"/>
                <a:gd name="connsiteY360" fmla="*/ 32746 h 113727"/>
                <a:gd name="connsiteX361" fmla="*/ 1159984 w 2391733"/>
                <a:gd name="connsiteY361" fmla="*/ 34842 h 113727"/>
                <a:gd name="connsiteX362" fmla="*/ 1147603 w 2391733"/>
                <a:gd name="connsiteY362" fmla="*/ 31317 h 113727"/>
                <a:gd name="connsiteX363" fmla="*/ 1127605 w 2391733"/>
                <a:gd name="connsiteY363" fmla="*/ 46938 h 113727"/>
                <a:gd name="connsiteX364" fmla="*/ 1133316 w 2391733"/>
                <a:gd name="connsiteY364" fmla="*/ 57606 h 113727"/>
                <a:gd name="connsiteX365" fmla="*/ 1149510 w 2391733"/>
                <a:gd name="connsiteY365" fmla="*/ 63417 h 113727"/>
                <a:gd name="connsiteX366" fmla="*/ 1162840 w 2391733"/>
                <a:gd name="connsiteY366" fmla="*/ 75037 h 113727"/>
                <a:gd name="connsiteX367" fmla="*/ 1148552 w 2391733"/>
                <a:gd name="connsiteY367" fmla="*/ 86658 h 113727"/>
                <a:gd name="connsiteX368" fmla="*/ 1131409 w 2391733"/>
                <a:gd name="connsiteY368" fmla="*/ 68655 h 113727"/>
                <a:gd name="connsiteX369" fmla="*/ 1129502 w 2391733"/>
                <a:gd name="connsiteY369" fmla="*/ 66465 h 113727"/>
                <a:gd name="connsiteX370" fmla="*/ 1127605 w 2391733"/>
                <a:gd name="connsiteY370" fmla="*/ 69703 h 113727"/>
                <a:gd name="connsiteX371" fmla="*/ 1127605 w 2391733"/>
                <a:gd name="connsiteY371" fmla="*/ 86372 h 113727"/>
                <a:gd name="connsiteX372" fmla="*/ 1129502 w 2391733"/>
                <a:gd name="connsiteY372" fmla="*/ 89325 h 113727"/>
                <a:gd name="connsiteX373" fmla="*/ 1132367 w 2391733"/>
                <a:gd name="connsiteY373" fmla="*/ 86848 h 113727"/>
                <a:gd name="connsiteX374" fmla="*/ 1135223 w 2391733"/>
                <a:gd name="connsiteY374" fmla="*/ 83990 h 113727"/>
                <a:gd name="connsiteX375" fmla="*/ 1148552 w 2391733"/>
                <a:gd name="connsiteY375" fmla="*/ 89325 h 113727"/>
                <a:gd name="connsiteX376" fmla="*/ 1168560 w 2391733"/>
                <a:gd name="connsiteY376" fmla="*/ 71798 h 113727"/>
                <a:gd name="connsiteX377" fmla="*/ 1225710 w 2391733"/>
                <a:gd name="connsiteY377" fmla="*/ 72942 h 113727"/>
                <a:gd name="connsiteX378" fmla="*/ 1223803 w 2391733"/>
                <a:gd name="connsiteY378" fmla="*/ 71513 h 113727"/>
                <a:gd name="connsiteX379" fmla="*/ 1221897 w 2391733"/>
                <a:gd name="connsiteY379" fmla="*/ 73227 h 113727"/>
                <a:gd name="connsiteX380" fmla="*/ 1205702 w 2391733"/>
                <a:gd name="connsiteY380" fmla="*/ 86181 h 113727"/>
                <a:gd name="connsiteX381" fmla="*/ 1191415 w 2391733"/>
                <a:gd name="connsiteY381" fmla="*/ 77705 h 113727"/>
                <a:gd name="connsiteX382" fmla="*/ 1187610 w 2391733"/>
                <a:gd name="connsiteY382" fmla="*/ 58844 h 113727"/>
                <a:gd name="connsiteX383" fmla="*/ 1222855 w 2391733"/>
                <a:gd name="connsiteY383" fmla="*/ 58844 h 113727"/>
                <a:gd name="connsiteX384" fmla="*/ 1225710 w 2391733"/>
                <a:gd name="connsiteY384" fmla="*/ 56178 h 113727"/>
                <a:gd name="connsiteX385" fmla="*/ 1202847 w 2391733"/>
                <a:gd name="connsiteY385" fmla="*/ 31317 h 113727"/>
                <a:gd name="connsiteX386" fmla="*/ 1177127 w 2391733"/>
                <a:gd name="connsiteY386" fmla="*/ 60178 h 113727"/>
                <a:gd name="connsiteX387" fmla="*/ 1204753 w 2391733"/>
                <a:gd name="connsiteY387" fmla="*/ 89325 h 113727"/>
                <a:gd name="connsiteX388" fmla="*/ 1225710 w 2391733"/>
                <a:gd name="connsiteY388" fmla="*/ 72942 h 113727"/>
                <a:gd name="connsiteX389" fmla="*/ 1217134 w 2391733"/>
                <a:gd name="connsiteY389" fmla="*/ 56178 h 113727"/>
                <a:gd name="connsiteX390" fmla="*/ 1187610 w 2391733"/>
                <a:gd name="connsiteY390" fmla="*/ 56178 h 113727"/>
                <a:gd name="connsiteX391" fmla="*/ 1202847 w 2391733"/>
                <a:gd name="connsiteY391" fmla="*/ 34079 h 113727"/>
                <a:gd name="connsiteX392" fmla="*/ 1217134 w 2391733"/>
                <a:gd name="connsiteY392" fmla="*/ 56178 h 113727"/>
                <a:gd name="connsiteX393" fmla="*/ 1274284 w 2391733"/>
                <a:gd name="connsiteY393" fmla="*/ 71798 h 113727"/>
                <a:gd name="connsiteX394" fmla="*/ 1269522 w 2391733"/>
                <a:gd name="connsiteY394" fmla="*/ 59702 h 113727"/>
                <a:gd name="connsiteX395" fmla="*/ 1255234 w 2391733"/>
                <a:gd name="connsiteY395" fmla="*/ 53797 h 113727"/>
                <a:gd name="connsiteX396" fmla="*/ 1239040 w 2391733"/>
                <a:gd name="connsiteY396" fmla="*/ 43318 h 113727"/>
                <a:gd name="connsiteX397" fmla="*/ 1253327 w 2391733"/>
                <a:gd name="connsiteY397" fmla="*/ 33698 h 113727"/>
                <a:gd name="connsiteX398" fmla="*/ 1268573 w 2391733"/>
                <a:gd name="connsiteY398" fmla="*/ 49034 h 113727"/>
                <a:gd name="connsiteX399" fmla="*/ 1269522 w 2391733"/>
                <a:gd name="connsiteY399" fmla="*/ 50177 h 113727"/>
                <a:gd name="connsiteX400" fmla="*/ 1271428 w 2391733"/>
                <a:gd name="connsiteY400" fmla="*/ 47033 h 113727"/>
                <a:gd name="connsiteX401" fmla="*/ 1271428 w 2391733"/>
                <a:gd name="connsiteY401" fmla="*/ 34461 h 113727"/>
                <a:gd name="connsiteX402" fmla="*/ 1270480 w 2391733"/>
                <a:gd name="connsiteY402" fmla="*/ 31317 h 113727"/>
                <a:gd name="connsiteX403" fmla="*/ 1267615 w 2391733"/>
                <a:gd name="connsiteY403" fmla="*/ 32746 h 113727"/>
                <a:gd name="connsiteX404" fmla="*/ 1265717 w 2391733"/>
                <a:gd name="connsiteY404" fmla="*/ 34842 h 113727"/>
                <a:gd name="connsiteX405" fmla="*/ 1253327 w 2391733"/>
                <a:gd name="connsiteY405" fmla="*/ 31317 h 113727"/>
                <a:gd name="connsiteX406" fmla="*/ 1233328 w 2391733"/>
                <a:gd name="connsiteY406" fmla="*/ 46938 h 113727"/>
                <a:gd name="connsiteX407" fmla="*/ 1239040 w 2391733"/>
                <a:gd name="connsiteY407" fmla="*/ 57606 h 113727"/>
                <a:gd name="connsiteX408" fmla="*/ 1255234 w 2391733"/>
                <a:gd name="connsiteY408" fmla="*/ 63417 h 113727"/>
                <a:gd name="connsiteX409" fmla="*/ 1268573 w 2391733"/>
                <a:gd name="connsiteY409" fmla="*/ 75037 h 113727"/>
                <a:gd name="connsiteX410" fmla="*/ 1254285 w 2391733"/>
                <a:gd name="connsiteY410" fmla="*/ 86658 h 113727"/>
                <a:gd name="connsiteX411" fmla="*/ 1237142 w 2391733"/>
                <a:gd name="connsiteY411" fmla="*/ 68655 h 113727"/>
                <a:gd name="connsiteX412" fmla="*/ 1235235 w 2391733"/>
                <a:gd name="connsiteY412" fmla="*/ 66465 h 113727"/>
                <a:gd name="connsiteX413" fmla="*/ 1233328 w 2391733"/>
                <a:gd name="connsiteY413" fmla="*/ 69703 h 113727"/>
                <a:gd name="connsiteX414" fmla="*/ 1233328 w 2391733"/>
                <a:gd name="connsiteY414" fmla="*/ 86372 h 113727"/>
                <a:gd name="connsiteX415" fmla="*/ 1234277 w 2391733"/>
                <a:gd name="connsiteY415" fmla="*/ 89325 h 113727"/>
                <a:gd name="connsiteX416" fmla="*/ 1238091 w 2391733"/>
                <a:gd name="connsiteY416" fmla="*/ 86848 h 113727"/>
                <a:gd name="connsiteX417" fmla="*/ 1239998 w 2391733"/>
                <a:gd name="connsiteY417" fmla="*/ 83990 h 113727"/>
                <a:gd name="connsiteX418" fmla="*/ 1254285 w 2391733"/>
                <a:gd name="connsiteY418" fmla="*/ 89325 h 113727"/>
                <a:gd name="connsiteX419" fmla="*/ 1274284 w 2391733"/>
                <a:gd name="connsiteY419" fmla="*/ 71798 h 113727"/>
                <a:gd name="connsiteX420" fmla="*/ 1380017 w 2391733"/>
                <a:gd name="connsiteY420" fmla="*/ 60941 h 113727"/>
                <a:gd name="connsiteX421" fmla="*/ 1352391 w 2391733"/>
                <a:gd name="connsiteY421" fmla="*/ 31317 h 113727"/>
                <a:gd name="connsiteX422" fmla="*/ 1324765 w 2391733"/>
                <a:gd name="connsiteY422" fmla="*/ 60941 h 113727"/>
                <a:gd name="connsiteX423" fmla="*/ 1352391 w 2391733"/>
                <a:gd name="connsiteY423" fmla="*/ 89325 h 113727"/>
                <a:gd name="connsiteX424" fmla="*/ 1380017 w 2391733"/>
                <a:gd name="connsiteY424" fmla="*/ 60941 h 113727"/>
                <a:gd name="connsiteX425" fmla="*/ 1369534 w 2391733"/>
                <a:gd name="connsiteY425" fmla="*/ 59892 h 113727"/>
                <a:gd name="connsiteX426" fmla="*/ 1367627 w 2391733"/>
                <a:gd name="connsiteY426" fmla="*/ 76847 h 113727"/>
                <a:gd name="connsiteX427" fmla="*/ 1352391 w 2391733"/>
                <a:gd name="connsiteY427" fmla="*/ 86181 h 113727"/>
                <a:gd name="connsiteX428" fmla="*/ 1338103 w 2391733"/>
                <a:gd name="connsiteY428" fmla="*/ 77705 h 113727"/>
                <a:gd name="connsiteX429" fmla="*/ 1335248 w 2391733"/>
                <a:gd name="connsiteY429" fmla="*/ 59892 h 113727"/>
                <a:gd name="connsiteX430" fmla="*/ 1338103 w 2391733"/>
                <a:gd name="connsiteY430" fmla="*/ 42652 h 113727"/>
                <a:gd name="connsiteX431" fmla="*/ 1352391 w 2391733"/>
                <a:gd name="connsiteY431" fmla="*/ 34079 h 113727"/>
                <a:gd name="connsiteX432" fmla="*/ 1366678 w 2391733"/>
                <a:gd name="connsiteY432" fmla="*/ 42271 h 113727"/>
                <a:gd name="connsiteX433" fmla="*/ 1369534 w 2391733"/>
                <a:gd name="connsiteY433" fmla="*/ 59892 h 113727"/>
                <a:gd name="connsiteX434" fmla="*/ 1428591 w 2391733"/>
                <a:gd name="connsiteY434" fmla="*/ 7600 h 113727"/>
                <a:gd name="connsiteX435" fmla="*/ 1418117 w 2391733"/>
                <a:gd name="connsiteY435" fmla="*/ -1163 h 113727"/>
                <a:gd name="connsiteX436" fmla="*/ 1398109 w 2391733"/>
                <a:gd name="connsiteY436" fmla="*/ 18935 h 113727"/>
                <a:gd name="connsiteX437" fmla="*/ 1398109 w 2391733"/>
                <a:gd name="connsiteY437" fmla="*/ 33508 h 113727"/>
                <a:gd name="connsiteX438" fmla="*/ 1388584 w 2391733"/>
                <a:gd name="connsiteY438" fmla="*/ 33508 h 113727"/>
                <a:gd name="connsiteX439" fmla="*/ 1388584 w 2391733"/>
                <a:gd name="connsiteY439" fmla="*/ 37413 h 113727"/>
                <a:gd name="connsiteX440" fmla="*/ 1398109 w 2391733"/>
                <a:gd name="connsiteY440" fmla="*/ 37413 h 113727"/>
                <a:gd name="connsiteX441" fmla="*/ 1398109 w 2391733"/>
                <a:gd name="connsiteY441" fmla="*/ 78371 h 113727"/>
                <a:gd name="connsiteX442" fmla="*/ 1388584 w 2391733"/>
                <a:gd name="connsiteY442" fmla="*/ 84086 h 113727"/>
                <a:gd name="connsiteX443" fmla="*/ 1388584 w 2391733"/>
                <a:gd name="connsiteY443" fmla="*/ 87991 h 113727"/>
                <a:gd name="connsiteX444" fmla="*/ 1402872 w 2391733"/>
                <a:gd name="connsiteY444" fmla="*/ 87514 h 113727"/>
                <a:gd name="connsiteX445" fmla="*/ 1419066 w 2391733"/>
                <a:gd name="connsiteY445" fmla="*/ 87991 h 113727"/>
                <a:gd name="connsiteX446" fmla="*/ 1419066 w 2391733"/>
                <a:gd name="connsiteY446" fmla="*/ 84086 h 113727"/>
                <a:gd name="connsiteX447" fmla="*/ 1416210 w 2391733"/>
                <a:gd name="connsiteY447" fmla="*/ 84086 h 113727"/>
                <a:gd name="connsiteX448" fmla="*/ 1406685 w 2391733"/>
                <a:gd name="connsiteY448" fmla="*/ 78180 h 113727"/>
                <a:gd name="connsiteX449" fmla="*/ 1406685 w 2391733"/>
                <a:gd name="connsiteY449" fmla="*/ 37413 h 113727"/>
                <a:gd name="connsiteX450" fmla="*/ 1420973 w 2391733"/>
                <a:gd name="connsiteY450" fmla="*/ 37413 h 113727"/>
                <a:gd name="connsiteX451" fmla="*/ 1420973 w 2391733"/>
                <a:gd name="connsiteY451" fmla="*/ 33508 h 113727"/>
                <a:gd name="connsiteX452" fmla="*/ 1405727 w 2391733"/>
                <a:gd name="connsiteY452" fmla="*/ 33508 h 113727"/>
                <a:gd name="connsiteX453" fmla="*/ 1405727 w 2391733"/>
                <a:gd name="connsiteY453" fmla="*/ 18840 h 113727"/>
                <a:gd name="connsiteX454" fmla="*/ 1418117 w 2391733"/>
                <a:gd name="connsiteY454" fmla="*/ 1505 h 113727"/>
                <a:gd name="connsiteX455" fmla="*/ 1421922 w 2391733"/>
                <a:gd name="connsiteY455" fmla="*/ 2457 h 113727"/>
                <a:gd name="connsiteX456" fmla="*/ 1418117 w 2391733"/>
                <a:gd name="connsiteY456" fmla="*/ 7790 h 113727"/>
                <a:gd name="connsiteX457" fmla="*/ 1423828 w 2391733"/>
                <a:gd name="connsiteY457" fmla="*/ 13316 h 113727"/>
                <a:gd name="connsiteX458" fmla="*/ 1428591 w 2391733"/>
                <a:gd name="connsiteY458" fmla="*/ 7600 h 113727"/>
                <a:gd name="connsiteX459" fmla="*/ 1517172 w 2391733"/>
                <a:gd name="connsiteY459" fmla="*/ 72942 h 113727"/>
                <a:gd name="connsiteX460" fmla="*/ 1515265 w 2391733"/>
                <a:gd name="connsiteY460" fmla="*/ 71513 h 113727"/>
                <a:gd name="connsiteX461" fmla="*/ 1513367 w 2391733"/>
                <a:gd name="connsiteY461" fmla="*/ 73227 h 113727"/>
                <a:gd name="connsiteX462" fmla="*/ 1497173 w 2391733"/>
                <a:gd name="connsiteY462" fmla="*/ 86181 h 113727"/>
                <a:gd name="connsiteX463" fmla="*/ 1482885 w 2391733"/>
                <a:gd name="connsiteY463" fmla="*/ 77705 h 113727"/>
                <a:gd name="connsiteX464" fmla="*/ 1479072 w 2391733"/>
                <a:gd name="connsiteY464" fmla="*/ 58844 h 113727"/>
                <a:gd name="connsiteX465" fmla="*/ 1514316 w 2391733"/>
                <a:gd name="connsiteY465" fmla="*/ 58844 h 113727"/>
                <a:gd name="connsiteX466" fmla="*/ 1517172 w 2391733"/>
                <a:gd name="connsiteY466" fmla="*/ 56178 h 113727"/>
                <a:gd name="connsiteX467" fmla="*/ 1494317 w 2391733"/>
                <a:gd name="connsiteY467" fmla="*/ 31317 h 113727"/>
                <a:gd name="connsiteX468" fmla="*/ 1468598 w 2391733"/>
                <a:gd name="connsiteY468" fmla="*/ 60178 h 113727"/>
                <a:gd name="connsiteX469" fmla="*/ 1496215 w 2391733"/>
                <a:gd name="connsiteY469" fmla="*/ 89325 h 113727"/>
                <a:gd name="connsiteX470" fmla="*/ 1517172 w 2391733"/>
                <a:gd name="connsiteY470" fmla="*/ 72942 h 113727"/>
                <a:gd name="connsiteX471" fmla="*/ 1508605 w 2391733"/>
                <a:gd name="connsiteY471" fmla="*/ 56178 h 113727"/>
                <a:gd name="connsiteX472" fmla="*/ 1479072 w 2391733"/>
                <a:gd name="connsiteY472" fmla="*/ 56178 h 113727"/>
                <a:gd name="connsiteX473" fmla="*/ 1494317 w 2391733"/>
                <a:gd name="connsiteY473" fmla="*/ 34079 h 113727"/>
                <a:gd name="connsiteX474" fmla="*/ 1508605 w 2391733"/>
                <a:gd name="connsiteY474" fmla="*/ 56178 h 113727"/>
                <a:gd name="connsiteX475" fmla="*/ 1581940 w 2391733"/>
                <a:gd name="connsiteY475" fmla="*/ 76656 h 113727"/>
                <a:gd name="connsiteX476" fmla="*/ 1581940 w 2391733"/>
                <a:gd name="connsiteY476" fmla="*/ 69703 h 113727"/>
                <a:gd name="connsiteX477" fmla="*/ 1578135 w 2391733"/>
                <a:gd name="connsiteY477" fmla="*/ 69703 h 113727"/>
                <a:gd name="connsiteX478" fmla="*/ 1578135 w 2391733"/>
                <a:gd name="connsiteY478" fmla="*/ 76656 h 113727"/>
                <a:gd name="connsiteX479" fmla="*/ 1574322 w 2391733"/>
                <a:gd name="connsiteY479" fmla="*/ 84848 h 113727"/>
                <a:gd name="connsiteX480" fmla="*/ 1569559 w 2391733"/>
                <a:gd name="connsiteY480" fmla="*/ 78466 h 113727"/>
                <a:gd name="connsiteX481" fmla="*/ 1569559 w 2391733"/>
                <a:gd name="connsiteY481" fmla="*/ 53129 h 113727"/>
                <a:gd name="connsiteX482" fmla="*/ 1564797 w 2391733"/>
                <a:gd name="connsiteY482" fmla="*/ 38271 h 113727"/>
                <a:gd name="connsiteX483" fmla="*/ 1547653 w 2391733"/>
                <a:gd name="connsiteY483" fmla="*/ 31317 h 113727"/>
                <a:gd name="connsiteX484" fmla="*/ 1528603 w 2391733"/>
                <a:gd name="connsiteY484" fmla="*/ 45604 h 113727"/>
                <a:gd name="connsiteX485" fmla="*/ 1534315 w 2391733"/>
                <a:gd name="connsiteY485" fmla="*/ 51511 h 113727"/>
                <a:gd name="connsiteX486" fmla="*/ 1540035 w 2391733"/>
                <a:gd name="connsiteY486" fmla="*/ 45700 h 113727"/>
                <a:gd name="connsiteX487" fmla="*/ 1533366 w 2391733"/>
                <a:gd name="connsiteY487" fmla="*/ 39889 h 113727"/>
                <a:gd name="connsiteX488" fmla="*/ 1547653 w 2391733"/>
                <a:gd name="connsiteY488" fmla="*/ 34079 h 113727"/>
                <a:gd name="connsiteX489" fmla="*/ 1560034 w 2391733"/>
                <a:gd name="connsiteY489" fmla="*/ 50367 h 113727"/>
                <a:gd name="connsiteX490" fmla="*/ 1560034 w 2391733"/>
                <a:gd name="connsiteY490" fmla="*/ 54940 h 113727"/>
                <a:gd name="connsiteX491" fmla="*/ 1537180 w 2391733"/>
                <a:gd name="connsiteY491" fmla="*/ 59607 h 113727"/>
                <a:gd name="connsiteX492" fmla="*/ 1524790 w 2391733"/>
                <a:gd name="connsiteY492" fmla="*/ 75990 h 113727"/>
                <a:gd name="connsiteX493" fmla="*/ 1544798 w 2391733"/>
                <a:gd name="connsiteY493" fmla="*/ 89325 h 113727"/>
                <a:gd name="connsiteX494" fmla="*/ 1560992 w 2391733"/>
                <a:gd name="connsiteY494" fmla="*/ 78371 h 113727"/>
                <a:gd name="connsiteX495" fmla="*/ 1571466 w 2391733"/>
                <a:gd name="connsiteY495" fmla="*/ 88753 h 113727"/>
                <a:gd name="connsiteX496" fmla="*/ 1581940 w 2391733"/>
                <a:gd name="connsiteY496" fmla="*/ 76656 h 113727"/>
                <a:gd name="connsiteX497" fmla="*/ 1560034 w 2391733"/>
                <a:gd name="connsiteY497" fmla="*/ 70275 h 113727"/>
                <a:gd name="connsiteX498" fmla="*/ 1545747 w 2391733"/>
                <a:gd name="connsiteY498" fmla="*/ 86658 h 113727"/>
                <a:gd name="connsiteX499" fmla="*/ 1534315 w 2391733"/>
                <a:gd name="connsiteY499" fmla="*/ 75799 h 113727"/>
                <a:gd name="connsiteX500" fmla="*/ 1560034 w 2391733"/>
                <a:gd name="connsiteY500" fmla="*/ 57606 h 113727"/>
                <a:gd name="connsiteX501" fmla="*/ 1636234 w 2391733"/>
                <a:gd name="connsiteY501" fmla="*/ 72942 h 113727"/>
                <a:gd name="connsiteX502" fmla="*/ 1634327 w 2391733"/>
                <a:gd name="connsiteY502" fmla="*/ 71608 h 113727"/>
                <a:gd name="connsiteX503" fmla="*/ 1632430 w 2391733"/>
                <a:gd name="connsiteY503" fmla="*/ 72942 h 113727"/>
                <a:gd name="connsiteX504" fmla="*/ 1616235 w 2391733"/>
                <a:gd name="connsiteY504" fmla="*/ 86181 h 113727"/>
                <a:gd name="connsiteX505" fmla="*/ 1598134 w 2391733"/>
                <a:gd name="connsiteY505" fmla="*/ 60464 h 113727"/>
                <a:gd name="connsiteX506" fmla="*/ 1615277 w 2391733"/>
                <a:gd name="connsiteY506" fmla="*/ 34461 h 113727"/>
                <a:gd name="connsiteX507" fmla="*/ 1628616 w 2391733"/>
                <a:gd name="connsiteY507" fmla="*/ 39223 h 113727"/>
                <a:gd name="connsiteX508" fmla="*/ 1622905 w 2391733"/>
                <a:gd name="connsiteY508" fmla="*/ 45033 h 113727"/>
                <a:gd name="connsiteX509" fmla="*/ 1628616 w 2391733"/>
                <a:gd name="connsiteY509" fmla="*/ 50748 h 113727"/>
                <a:gd name="connsiteX510" fmla="*/ 1634327 w 2391733"/>
                <a:gd name="connsiteY510" fmla="*/ 44843 h 113727"/>
                <a:gd name="connsiteX511" fmla="*/ 1615277 w 2391733"/>
                <a:gd name="connsiteY511" fmla="*/ 31317 h 113727"/>
                <a:gd name="connsiteX512" fmla="*/ 1587660 w 2391733"/>
                <a:gd name="connsiteY512" fmla="*/ 60655 h 113727"/>
                <a:gd name="connsiteX513" fmla="*/ 1615277 w 2391733"/>
                <a:gd name="connsiteY513" fmla="*/ 89325 h 113727"/>
                <a:gd name="connsiteX514" fmla="*/ 1636234 w 2391733"/>
                <a:gd name="connsiteY514" fmla="*/ 72942 h 113727"/>
                <a:gd name="connsiteX515" fmla="*/ 1703867 w 2391733"/>
                <a:gd name="connsiteY515" fmla="*/ 87991 h 113727"/>
                <a:gd name="connsiteX516" fmla="*/ 1703867 w 2391733"/>
                <a:gd name="connsiteY516" fmla="*/ 84086 h 113727"/>
                <a:gd name="connsiteX517" fmla="*/ 1693384 w 2391733"/>
                <a:gd name="connsiteY517" fmla="*/ 80275 h 113727"/>
                <a:gd name="connsiteX518" fmla="*/ 1693384 w 2391733"/>
                <a:gd name="connsiteY518" fmla="*/ 56178 h 113727"/>
                <a:gd name="connsiteX519" fmla="*/ 1689580 w 2391733"/>
                <a:gd name="connsiteY519" fmla="*/ 36842 h 113727"/>
                <a:gd name="connsiteX520" fmla="*/ 1676241 w 2391733"/>
                <a:gd name="connsiteY520" fmla="*/ 32080 h 113727"/>
                <a:gd name="connsiteX521" fmla="*/ 1658140 w 2391733"/>
                <a:gd name="connsiteY521" fmla="*/ 44272 h 113727"/>
                <a:gd name="connsiteX522" fmla="*/ 1658140 w 2391733"/>
                <a:gd name="connsiteY522" fmla="*/ 44272 h 113727"/>
                <a:gd name="connsiteX523" fmla="*/ 1658140 w 2391733"/>
                <a:gd name="connsiteY523" fmla="*/ 171 h 113727"/>
                <a:gd name="connsiteX524" fmla="*/ 1640048 w 2391733"/>
                <a:gd name="connsiteY524" fmla="*/ 1505 h 113727"/>
                <a:gd name="connsiteX525" fmla="*/ 1640048 w 2391733"/>
                <a:gd name="connsiteY525" fmla="*/ 5504 h 113727"/>
                <a:gd name="connsiteX526" fmla="*/ 1649573 w 2391733"/>
                <a:gd name="connsiteY526" fmla="*/ 12553 h 113727"/>
                <a:gd name="connsiteX527" fmla="*/ 1649573 w 2391733"/>
                <a:gd name="connsiteY527" fmla="*/ 78371 h 113727"/>
                <a:gd name="connsiteX528" fmla="*/ 1640048 w 2391733"/>
                <a:gd name="connsiteY528" fmla="*/ 84086 h 113727"/>
                <a:gd name="connsiteX529" fmla="*/ 1640048 w 2391733"/>
                <a:gd name="connsiteY529" fmla="*/ 87991 h 113727"/>
                <a:gd name="connsiteX530" fmla="*/ 1654335 w 2391733"/>
                <a:gd name="connsiteY530" fmla="*/ 87514 h 113727"/>
                <a:gd name="connsiteX531" fmla="*/ 1668623 w 2391733"/>
                <a:gd name="connsiteY531" fmla="*/ 87991 h 113727"/>
                <a:gd name="connsiteX532" fmla="*/ 1668623 w 2391733"/>
                <a:gd name="connsiteY532" fmla="*/ 84086 h 113727"/>
                <a:gd name="connsiteX533" fmla="*/ 1658140 w 2391733"/>
                <a:gd name="connsiteY533" fmla="*/ 78371 h 113727"/>
                <a:gd name="connsiteX534" fmla="*/ 1658140 w 2391733"/>
                <a:gd name="connsiteY534" fmla="*/ 55129 h 113727"/>
                <a:gd name="connsiteX535" fmla="*/ 1675292 w 2391733"/>
                <a:gd name="connsiteY535" fmla="*/ 34842 h 113727"/>
                <a:gd name="connsiteX536" fmla="*/ 1684817 w 2391733"/>
                <a:gd name="connsiteY536" fmla="*/ 48844 h 113727"/>
                <a:gd name="connsiteX537" fmla="*/ 1684817 w 2391733"/>
                <a:gd name="connsiteY537" fmla="*/ 78371 h 113727"/>
                <a:gd name="connsiteX538" fmla="*/ 1675292 w 2391733"/>
                <a:gd name="connsiteY538" fmla="*/ 84086 h 113727"/>
                <a:gd name="connsiteX539" fmla="*/ 1675292 w 2391733"/>
                <a:gd name="connsiteY539" fmla="*/ 87991 h 113727"/>
                <a:gd name="connsiteX540" fmla="*/ 1689580 w 2391733"/>
                <a:gd name="connsiteY540" fmla="*/ 87514 h 113727"/>
                <a:gd name="connsiteX541" fmla="*/ 1814353 w 2391733"/>
                <a:gd name="connsiteY541" fmla="*/ 60655 h 113727"/>
                <a:gd name="connsiteX542" fmla="*/ 1786727 w 2391733"/>
                <a:gd name="connsiteY542" fmla="*/ 32080 h 113727"/>
                <a:gd name="connsiteX543" fmla="*/ 1769584 w 2391733"/>
                <a:gd name="connsiteY543" fmla="*/ 40366 h 113727"/>
                <a:gd name="connsiteX544" fmla="*/ 1769584 w 2391733"/>
                <a:gd name="connsiteY544" fmla="*/ 171 h 113727"/>
                <a:gd name="connsiteX545" fmla="*/ 1751492 w 2391733"/>
                <a:gd name="connsiteY545" fmla="*/ 1505 h 113727"/>
                <a:gd name="connsiteX546" fmla="*/ 1751492 w 2391733"/>
                <a:gd name="connsiteY546" fmla="*/ 5504 h 113727"/>
                <a:gd name="connsiteX547" fmla="*/ 1761966 w 2391733"/>
                <a:gd name="connsiteY547" fmla="*/ 12553 h 113727"/>
                <a:gd name="connsiteX548" fmla="*/ 1761966 w 2391733"/>
                <a:gd name="connsiteY548" fmla="*/ 87991 h 113727"/>
                <a:gd name="connsiteX549" fmla="*/ 1764822 w 2391733"/>
                <a:gd name="connsiteY549" fmla="*/ 87991 h 113727"/>
                <a:gd name="connsiteX550" fmla="*/ 1769584 w 2391733"/>
                <a:gd name="connsiteY550" fmla="*/ 80086 h 113727"/>
                <a:gd name="connsiteX551" fmla="*/ 1785778 w 2391733"/>
                <a:gd name="connsiteY551" fmla="*/ 89325 h 113727"/>
                <a:gd name="connsiteX552" fmla="*/ 1814353 w 2391733"/>
                <a:gd name="connsiteY552" fmla="*/ 60655 h 113727"/>
                <a:gd name="connsiteX553" fmla="*/ 1803880 w 2391733"/>
                <a:gd name="connsiteY553" fmla="*/ 60655 h 113727"/>
                <a:gd name="connsiteX554" fmla="*/ 1799117 w 2391733"/>
                <a:gd name="connsiteY554" fmla="*/ 78466 h 113727"/>
                <a:gd name="connsiteX555" fmla="*/ 1785778 w 2391733"/>
                <a:gd name="connsiteY555" fmla="*/ 86658 h 113727"/>
                <a:gd name="connsiteX556" fmla="*/ 1772440 w 2391733"/>
                <a:gd name="connsiteY556" fmla="*/ 78942 h 113727"/>
                <a:gd name="connsiteX557" fmla="*/ 1770542 w 2391733"/>
                <a:gd name="connsiteY557" fmla="*/ 73608 h 113727"/>
                <a:gd name="connsiteX558" fmla="*/ 1770542 w 2391733"/>
                <a:gd name="connsiteY558" fmla="*/ 47510 h 113727"/>
                <a:gd name="connsiteX559" fmla="*/ 1771491 w 2391733"/>
                <a:gd name="connsiteY559" fmla="*/ 42938 h 113727"/>
                <a:gd name="connsiteX560" fmla="*/ 1786727 w 2391733"/>
                <a:gd name="connsiteY560" fmla="*/ 34842 h 113727"/>
                <a:gd name="connsiteX561" fmla="*/ 1800066 w 2391733"/>
                <a:gd name="connsiteY561" fmla="*/ 42938 h 113727"/>
                <a:gd name="connsiteX562" fmla="*/ 1803880 w 2391733"/>
                <a:gd name="connsiteY562" fmla="*/ 60655 h 113727"/>
                <a:gd name="connsiteX563" fmla="*/ 1849598 w 2391733"/>
                <a:gd name="connsiteY563" fmla="*/ 87991 h 113727"/>
                <a:gd name="connsiteX564" fmla="*/ 1849598 w 2391733"/>
                <a:gd name="connsiteY564" fmla="*/ 84086 h 113727"/>
                <a:gd name="connsiteX565" fmla="*/ 1840073 w 2391733"/>
                <a:gd name="connsiteY565" fmla="*/ 78466 h 113727"/>
                <a:gd name="connsiteX566" fmla="*/ 1840073 w 2391733"/>
                <a:gd name="connsiteY566" fmla="*/ 32080 h 113727"/>
                <a:gd name="connsiteX567" fmla="*/ 1822930 w 2391733"/>
                <a:gd name="connsiteY567" fmla="*/ 33508 h 113727"/>
                <a:gd name="connsiteX568" fmla="*/ 1822930 w 2391733"/>
                <a:gd name="connsiteY568" fmla="*/ 37413 h 113727"/>
                <a:gd name="connsiteX569" fmla="*/ 1832455 w 2391733"/>
                <a:gd name="connsiteY569" fmla="*/ 44367 h 113727"/>
                <a:gd name="connsiteX570" fmla="*/ 1832455 w 2391733"/>
                <a:gd name="connsiteY570" fmla="*/ 78371 h 113727"/>
                <a:gd name="connsiteX571" fmla="*/ 1821972 w 2391733"/>
                <a:gd name="connsiteY571" fmla="*/ 84086 h 113727"/>
                <a:gd name="connsiteX572" fmla="*/ 1821972 w 2391733"/>
                <a:gd name="connsiteY572" fmla="*/ 87991 h 113727"/>
                <a:gd name="connsiteX573" fmla="*/ 1836259 w 2391733"/>
                <a:gd name="connsiteY573" fmla="*/ 87514 h 113727"/>
                <a:gd name="connsiteX574" fmla="*/ 1849598 w 2391733"/>
                <a:gd name="connsiteY574" fmla="*/ 87991 h 113727"/>
                <a:gd name="connsiteX575" fmla="*/ 1841980 w 2391733"/>
                <a:gd name="connsiteY575" fmla="*/ 11696 h 113727"/>
                <a:gd name="connsiteX576" fmla="*/ 1835310 w 2391733"/>
                <a:gd name="connsiteY576" fmla="*/ 4933 h 113727"/>
                <a:gd name="connsiteX577" fmla="*/ 1828641 w 2391733"/>
                <a:gd name="connsiteY577" fmla="*/ 11696 h 113727"/>
                <a:gd name="connsiteX578" fmla="*/ 1835310 w 2391733"/>
                <a:gd name="connsiteY578" fmla="*/ 18363 h 113727"/>
                <a:gd name="connsiteX579" fmla="*/ 1841980 w 2391733"/>
                <a:gd name="connsiteY579" fmla="*/ 11696 h 113727"/>
                <a:gd name="connsiteX580" fmla="*/ 1895316 w 2391733"/>
                <a:gd name="connsiteY580" fmla="*/ 72370 h 113727"/>
                <a:gd name="connsiteX581" fmla="*/ 1895316 w 2391733"/>
                <a:gd name="connsiteY581" fmla="*/ 65036 h 113727"/>
                <a:gd name="connsiteX582" fmla="*/ 1891502 w 2391733"/>
                <a:gd name="connsiteY582" fmla="*/ 65036 h 113727"/>
                <a:gd name="connsiteX583" fmla="*/ 1891502 w 2391733"/>
                <a:gd name="connsiteY583" fmla="*/ 72084 h 113727"/>
                <a:gd name="connsiteX584" fmla="*/ 1882935 w 2391733"/>
                <a:gd name="connsiteY584" fmla="*/ 86181 h 113727"/>
                <a:gd name="connsiteX585" fmla="*/ 1875317 w 2391733"/>
                <a:gd name="connsiteY585" fmla="*/ 72561 h 113727"/>
                <a:gd name="connsiteX586" fmla="*/ 1875317 w 2391733"/>
                <a:gd name="connsiteY586" fmla="*/ 37413 h 113727"/>
                <a:gd name="connsiteX587" fmla="*/ 1892460 w 2391733"/>
                <a:gd name="connsiteY587" fmla="*/ 37413 h 113727"/>
                <a:gd name="connsiteX588" fmla="*/ 1892460 w 2391733"/>
                <a:gd name="connsiteY588" fmla="*/ 33508 h 113727"/>
                <a:gd name="connsiteX589" fmla="*/ 1875317 w 2391733"/>
                <a:gd name="connsiteY589" fmla="*/ 33508 h 113727"/>
                <a:gd name="connsiteX590" fmla="*/ 1875317 w 2391733"/>
                <a:gd name="connsiteY590" fmla="*/ 10172 h 113727"/>
                <a:gd name="connsiteX591" fmla="*/ 1871503 w 2391733"/>
                <a:gd name="connsiteY591" fmla="*/ 10172 h 113727"/>
                <a:gd name="connsiteX592" fmla="*/ 1855309 w 2391733"/>
                <a:gd name="connsiteY592" fmla="*/ 34556 h 113727"/>
                <a:gd name="connsiteX593" fmla="*/ 1855309 w 2391733"/>
                <a:gd name="connsiteY593" fmla="*/ 37413 h 113727"/>
                <a:gd name="connsiteX594" fmla="*/ 1866741 w 2391733"/>
                <a:gd name="connsiteY594" fmla="*/ 37413 h 113727"/>
                <a:gd name="connsiteX595" fmla="*/ 1866741 w 2391733"/>
                <a:gd name="connsiteY595" fmla="*/ 72370 h 113727"/>
                <a:gd name="connsiteX596" fmla="*/ 1882935 w 2391733"/>
                <a:gd name="connsiteY596" fmla="*/ 89325 h 113727"/>
                <a:gd name="connsiteX597" fmla="*/ 1895316 w 2391733"/>
                <a:gd name="connsiteY597" fmla="*/ 72370 h 113727"/>
                <a:gd name="connsiteX598" fmla="*/ 2009616 w 2391733"/>
                <a:gd name="connsiteY598" fmla="*/ 60655 h 113727"/>
                <a:gd name="connsiteX599" fmla="*/ 1983897 w 2391733"/>
                <a:gd name="connsiteY599" fmla="*/ 32080 h 113727"/>
                <a:gd name="connsiteX600" fmla="*/ 1965805 w 2391733"/>
                <a:gd name="connsiteY600" fmla="*/ 40366 h 113727"/>
                <a:gd name="connsiteX601" fmla="*/ 1965805 w 2391733"/>
                <a:gd name="connsiteY601" fmla="*/ 32080 h 113727"/>
                <a:gd name="connsiteX602" fmla="*/ 1947703 w 2391733"/>
                <a:gd name="connsiteY602" fmla="*/ 33508 h 113727"/>
                <a:gd name="connsiteX603" fmla="*/ 1947703 w 2391733"/>
                <a:gd name="connsiteY603" fmla="*/ 37413 h 113727"/>
                <a:gd name="connsiteX604" fmla="*/ 1958177 w 2391733"/>
                <a:gd name="connsiteY604" fmla="*/ 43604 h 113727"/>
                <a:gd name="connsiteX605" fmla="*/ 1958177 w 2391733"/>
                <a:gd name="connsiteY605" fmla="*/ 102850 h 113727"/>
                <a:gd name="connsiteX606" fmla="*/ 1947703 w 2391733"/>
                <a:gd name="connsiteY606" fmla="*/ 108661 h 113727"/>
                <a:gd name="connsiteX607" fmla="*/ 1947703 w 2391733"/>
                <a:gd name="connsiteY607" fmla="*/ 112565 h 113727"/>
                <a:gd name="connsiteX608" fmla="*/ 1961991 w 2391733"/>
                <a:gd name="connsiteY608" fmla="*/ 112090 h 113727"/>
                <a:gd name="connsiteX609" fmla="*/ 1976278 w 2391733"/>
                <a:gd name="connsiteY609" fmla="*/ 112565 h 113727"/>
                <a:gd name="connsiteX610" fmla="*/ 1976278 w 2391733"/>
                <a:gd name="connsiteY610" fmla="*/ 108661 h 113727"/>
                <a:gd name="connsiteX611" fmla="*/ 1966753 w 2391733"/>
                <a:gd name="connsiteY611" fmla="*/ 102850 h 113727"/>
                <a:gd name="connsiteX612" fmla="*/ 1966753 w 2391733"/>
                <a:gd name="connsiteY612" fmla="*/ 80561 h 113727"/>
                <a:gd name="connsiteX613" fmla="*/ 1981990 w 2391733"/>
                <a:gd name="connsiteY613" fmla="*/ 89325 h 113727"/>
                <a:gd name="connsiteX614" fmla="*/ 2009616 w 2391733"/>
                <a:gd name="connsiteY614" fmla="*/ 60655 h 113727"/>
                <a:gd name="connsiteX615" fmla="*/ 1999142 w 2391733"/>
                <a:gd name="connsiteY615" fmla="*/ 60655 h 113727"/>
                <a:gd name="connsiteX616" fmla="*/ 1981041 w 2391733"/>
                <a:gd name="connsiteY616" fmla="*/ 86658 h 113727"/>
                <a:gd name="connsiteX617" fmla="*/ 1967702 w 2391733"/>
                <a:gd name="connsiteY617" fmla="*/ 78942 h 113727"/>
                <a:gd name="connsiteX618" fmla="*/ 1966753 w 2391733"/>
                <a:gd name="connsiteY618" fmla="*/ 73608 h 113727"/>
                <a:gd name="connsiteX619" fmla="*/ 1966753 w 2391733"/>
                <a:gd name="connsiteY619" fmla="*/ 45415 h 113727"/>
                <a:gd name="connsiteX620" fmla="*/ 1982948 w 2391733"/>
                <a:gd name="connsiteY620" fmla="*/ 35318 h 113727"/>
                <a:gd name="connsiteX621" fmla="*/ 1999142 w 2391733"/>
                <a:gd name="connsiteY621" fmla="*/ 60655 h 113727"/>
                <a:gd name="connsiteX622" fmla="*/ 2077240 w 2391733"/>
                <a:gd name="connsiteY622" fmla="*/ 60941 h 113727"/>
                <a:gd name="connsiteX623" fmla="*/ 2049623 w 2391733"/>
                <a:gd name="connsiteY623" fmla="*/ 31317 h 113727"/>
                <a:gd name="connsiteX624" fmla="*/ 2021048 w 2391733"/>
                <a:gd name="connsiteY624" fmla="*/ 60941 h 113727"/>
                <a:gd name="connsiteX625" fmla="*/ 2049623 w 2391733"/>
                <a:gd name="connsiteY625" fmla="*/ 89325 h 113727"/>
                <a:gd name="connsiteX626" fmla="*/ 2077240 w 2391733"/>
                <a:gd name="connsiteY626" fmla="*/ 60941 h 113727"/>
                <a:gd name="connsiteX627" fmla="*/ 2066766 w 2391733"/>
                <a:gd name="connsiteY627" fmla="*/ 59892 h 113727"/>
                <a:gd name="connsiteX628" fmla="*/ 2063910 w 2391733"/>
                <a:gd name="connsiteY628" fmla="*/ 76847 h 113727"/>
                <a:gd name="connsiteX629" fmla="*/ 2049623 w 2391733"/>
                <a:gd name="connsiteY629" fmla="*/ 86181 h 113727"/>
                <a:gd name="connsiteX630" fmla="*/ 2035335 w 2391733"/>
                <a:gd name="connsiteY630" fmla="*/ 77705 h 113727"/>
                <a:gd name="connsiteX631" fmla="*/ 2031522 w 2391733"/>
                <a:gd name="connsiteY631" fmla="*/ 59892 h 113727"/>
                <a:gd name="connsiteX632" fmla="*/ 2034377 w 2391733"/>
                <a:gd name="connsiteY632" fmla="*/ 42652 h 113727"/>
                <a:gd name="connsiteX633" fmla="*/ 2049623 w 2391733"/>
                <a:gd name="connsiteY633" fmla="*/ 34079 h 113727"/>
                <a:gd name="connsiteX634" fmla="*/ 2062952 w 2391733"/>
                <a:gd name="connsiteY634" fmla="*/ 42271 h 113727"/>
                <a:gd name="connsiteX635" fmla="*/ 2066766 w 2391733"/>
                <a:gd name="connsiteY635" fmla="*/ 59892 h 113727"/>
                <a:gd name="connsiteX636" fmla="*/ 2125823 w 2391733"/>
                <a:gd name="connsiteY636" fmla="*/ 71798 h 113727"/>
                <a:gd name="connsiteX637" fmla="*/ 2121060 w 2391733"/>
                <a:gd name="connsiteY637" fmla="*/ 59702 h 113727"/>
                <a:gd name="connsiteX638" fmla="*/ 2106773 w 2391733"/>
                <a:gd name="connsiteY638" fmla="*/ 53797 h 113727"/>
                <a:gd name="connsiteX639" fmla="*/ 2090578 w 2391733"/>
                <a:gd name="connsiteY639" fmla="*/ 43318 h 113727"/>
                <a:gd name="connsiteX640" fmla="*/ 2104866 w 2391733"/>
                <a:gd name="connsiteY640" fmla="*/ 33698 h 113727"/>
                <a:gd name="connsiteX641" fmla="*/ 2120102 w 2391733"/>
                <a:gd name="connsiteY641" fmla="*/ 49034 h 113727"/>
                <a:gd name="connsiteX642" fmla="*/ 2121060 w 2391733"/>
                <a:gd name="connsiteY642" fmla="*/ 50177 h 113727"/>
                <a:gd name="connsiteX643" fmla="*/ 2122967 w 2391733"/>
                <a:gd name="connsiteY643" fmla="*/ 47033 h 113727"/>
                <a:gd name="connsiteX644" fmla="*/ 2122967 w 2391733"/>
                <a:gd name="connsiteY644" fmla="*/ 34461 h 113727"/>
                <a:gd name="connsiteX645" fmla="*/ 2121060 w 2391733"/>
                <a:gd name="connsiteY645" fmla="*/ 31317 h 113727"/>
                <a:gd name="connsiteX646" fmla="*/ 2119153 w 2391733"/>
                <a:gd name="connsiteY646" fmla="*/ 32746 h 113727"/>
                <a:gd name="connsiteX647" fmla="*/ 2117247 w 2391733"/>
                <a:gd name="connsiteY647" fmla="*/ 34842 h 113727"/>
                <a:gd name="connsiteX648" fmla="*/ 2104866 w 2391733"/>
                <a:gd name="connsiteY648" fmla="*/ 31317 h 113727"/>
                <a:gd name="connsiteX649" fmla="*/ 2084867 w 2391733"/>
                <a:gd name="connsiteY649" fmla="*/ 46938 h 113727"/>
                <a:gd name="connsiteX650" fmla="*/ 2090578 w 2391733"/>
                <a:gd name="connsiteY650" fmla="*/ 57606 h 113727"/>
                <a:gd name="connsiteX651" fmla="*/ 2106773 w 2391733"/>
                <a:gd name="connsiteY651" fmla="*/ 63417 h 113727"/>
                <a:gd name="connsiteX652" fmla="*/ 2120102 w 2391733"/>
                <a:gd name="connsiteY652" fmla="*/ 75037 h 113727"/>
                <a:gd name="connsiteX653" fmla="*/ 2105815 w 2391733"/>
                <a:gd name="connsiteY653" fmla="*/ 86658 h 113727"/>
                <a:gd name="connsiteX654" fmla="*/ 2088672 w 2391733"/>
                <a:gd name="connsiteY654" fmla="*/ 68655 h 113727"/>
                <a:gd name="connsiteX655" fmla="*/ 2086765 w 2391733"/>
                <a:gd name="connsiteY655" fmla="*/ 66465 h 113727"/>
                <a:gd name="connsiteX656" fmla="*/ 2084867 w 2391733"/>
                <a:gd name="connsiteY656" fmla="*/ 69703 h 113727"/>
                <a:gd name="connsiteX657" fmla="*/ 2084867 w 2391733"/>
                <a:gd name="connsiteY657" fmla="*/ 86372 h 113727"/>
                <a:gd name="connsiteX658" fmla="*/ 2085816 w 2391733"/>
                <a:gd name="connsiteY658" fmla="*/ 89325 h 113727"/>
                <a:gd name="connsiteX659" fmla="*/ 2089630 w 2391733"/>
                <a:gd name="connsiteY659" fmla="*/ 86848 h 113727"/>
                <a:gd name="connsiteX660" fmla="*/ 2091527 w 2391733"/>
                <a:gd name="connsiteY660" fmla="*/ 83990 h 113727"/>
                <a:gd name="connsiteX661" fmla="*/ 2105815 w 2391733"/>
                <a:gd name="connsiteY661" fmla="*/ 89325 h 113727"/>
                <a:gd name="connsiteX662" fmla="*/ 2125823 w 2391733"/>
                <a:gd name="connsiteY662" fmla="*/ 71798 h 113727"/>
                <a:gd name="connsiteX663" fmla="*/ 2161067 w 2391733"/>
                <a:gd name="connsiteY663" fmla="*/ 87991 h 113727"/>
                <a:gd name="connsiteX664" fmla="*/ 2161067 w 2391733"/>
                <a:gd name="connsiteY664" fmla="*/ 84086 h 113727"/>
                <a:gd name="connsiteX665" fmla="*/ 2152491 w 2391733"/>
                <a:gd name="connsiteY665" fmla="*/ 78466 h 113727"/>
                <a:gd name="connsiteX666" fmla="*/ 2152491 w 2391733"/>
                <a:gd name="connsiteY666" fmla="*/ 32080 h 113727"/>
                <a:gd name="connsiteX667" fmla="*/ 2135348 w 2391733"/>
                <a:gd name="connsiteY667" fmla="*/ 33508 h 113727"/>
                <a:gd name="connsiteX668" fmla="*/ 2135348 w 2391733"/>
                <a:gd name="connsiteY668" fmla="*/ 37413 h 113727"/>
                <a:gd name="connsiteX669" fmla="*/ 2143915 w 2391733"/>
                <a:gd name="connsiteY669" fmla="*/ 44367 h 113727"/>
                <a:gd name="connsiteX670" fmla="*/ 2143915 w 2391733"/>
                <a:gd name="connsiteY670" fmla="*/ 78371 h 113727"/>
                <a:gd name="connsiteX671" fmla="*/ 2134390 w 2391733"/>
                <a:gd name="connsiteY671" fmla="*/ 84086 h 113727"/>
                <a:gd name="connsiteX672" fmla="*/ 2134390 w 2391733"/>
                <a:gd name="connsiteY672" fmla="*/ 87991 h 113727"/>
                <a:gd name="connsiteX673" fmla="*/ 2148677 w 2391733"/>
                <a:gd name="connsiteY673" fmla="*/ 87514 h 113727"/>
                <a:gd name="connsiteX674" fmla="*/ 2161067 w 2391733"/>
                <a:gd name="connsiteY674" fmla="*/ 87991 h 113727"/>
                <a:gd name="connsiteX675" fmla="*/ 2154398 w 2391733"/>
                <a:gd name="connsiteY675" fmla="*/ 11696 h 113727"/>
                <a:gd name="connsiteX676" fmla="*/ 2147728 w 2391733"/>
                <a:gd name="connsiteY676" fmla="*/ 4933 h 113727"/>
                <a:gd name="connsiteX677" fmla="*/ 2141059 w 2391733"/>
                <a:gd name="connsiteY677" fmla="*/ 11696 h 113727"/>
                <a:gd name="connsiteX678" fmla="*/ 2147728 w 2391733"/>
                <a:gd name="connsiteY678" fmla="*/ 18363 h 113727"/>
                <a:gd name="connsiteX679" fmla="*/ 2154398 w 2391733"/>
                <a:gd name="connsiteY679" fmla="*/ 11696 h 113727"/>
                <a:gd name="connsiteX680" fmla="*/ 2206785 w 2391733"/>
                <a:gd name="connsiteY680" fmla="*/ 72370 h 113727"/>
                <a:gd name="connsiteX681" fmla="*/ 2206785 w 2391733"/>
                <a:gd name="connsiteY681" fmla="*/ 65036 h 113727"/>
                <a:gd name="connsiteX682" fmla="*/ 2203930 w 2391733"/>
                <a:gd name="connsiteY682" fmla="*/ 65036 h 113727"/>
                <a:gd name="connsiteX683" fmla="*/ 2203930 w 2391733"/>
                <a:gd name="connsiteY683" fmla="*/ 72084 h 113727"/>
                <a:gd name="connsiteX684" fmla="*/ 2195353 w 2391733"/>
                <a:gd name="connsiteY684" fmla="*/ 86181 h 113727"/>
                <a:gd name="connsiteX685" fmla="*/ 2186777 w 2391733"/>
                <a:gd name="connsiteY685" fmla="*/ 72561 h 113727"/>
                <a:gd name="connsiteX686" fmla="*/ 2186777 w 2391733"/>
                <a:gd name="connsiteY686" fmla="*/ 37413 h 113727"/>
                <a:gd name="connsiteX687" fmla="*/ 2204878 w 2391733"/>
                <a:gd name="connsiteY687" fmla="*/ 37413 h 113727"/>
                <a:gd name="connsiteX688" fmla="*/ 2204878 w 2391733"/>
                <a:gd name="connsiteY688" fmla="*/ 33508 h 113727"/>
                <a:gd name="connsiteX689" fmla="*/ 2186777 w 2391733"/>
                <a:gd name="connsiteY689" fmla="*/ 33508 h 113727"/>
                <a:gd name="connsiteX690" fmla="*/ 2186777 w 2391733"/>
                <a:gd name="connsiteY690" fmla="*/ 10172 h 113727"/>
                <a:gd name="connsiteX691" fmla="*/ 2183922 w 2391733"/>
                <a:gd name="connsiteY691" fmla="*/ 10172 h 113727"/>
                <a:gd name="connsiteX692" fmla="*/ 2167727 w 2391733"/>
                <a:gd name="connsiteY692" fmla="*/ 34556 h 113727"/>
                <a:gd name="connsiteX693" fmla="*/ 2167727 w 2391733"/>
                <a:gd name="connsiteY693" fmla="*/ 37413 h 113727"/>
                <a:gd name="connsiteX694" fmla="*/ 2178210 w 2391733"/>
                <a:gd name="connsiteY694" fmla="*/ 37413 h 113727"/>
                <a:gd name="connsiteX695" fmla="*/ 2178210 w 2391733"/>
                <a:gd name="connsiteY695" fmla="*/ 72370 h 113727"/>
                <a:gd name="connsiteX696" fmla="*/ 2194405 w 2391733"/>
                <a:gd name="connsiteY696" fmla="*/ 89325 h 113727"/>
                <a:gd name="connsiteX697" fmla="*/ 2206785 w 2391733"/>
                <a:gd name="connsiteY697" fmla="*/ 72370 h 113727"/>
                <a:gd name="connsiteX698" fmla="*/ 2245834 w 2391733"/>
                <a:gd name="connsiteY698" fmla="*/ 87991 h 113727"/>
                <a:gd name="connsiteX699" fmla="*/ 2245834 w 2391733"/>
                <a:gd name="connsiteY699" fmla="*/ 84086 h 113727"/>
                <a:gd name="connsiteX700" fmla="*/ 2236309 w 2391733"/>
                <a:gd name="connsiteY700" fmla="*/ 78466 h 113727"/>
                <a:gd name="connsiteX701" fmla="*/ 2236309 w 2391733"/>
                <a:gd name="connsiteY701" fmla="*/ 32080 h 113727"/>
                <a:gd name="connsiteX702" fmla="*/ 2219166 w 2391733"/>
                <a:gd name="connsiteY702" fmla="*/ 33508 h 113727"/>
                <a:gd name="connsiteX703" fmla="*/ 2219166 w 2391733"/>
                <a:gd name="connsiteY703" fmla="*/ 37413 h 113727"/>
                <a:gd name="connsiteX704" fmla="*/ 2228691 w 2391733"/>
                <a:gd name="connsiteY704" fmla="*/ 44367 h 113727"/>
                <a:gd name="connsiteX705" fmla="*/ 2228691 w 2391733"/>
                <a:gd name="connsiteY705" fmla="*/ 78371 h 113727"/>
                <a:gd name="connsiteX706" fmla="*/ 2218217 w 2391733"/>
                <a:gd name="connsiteY706" fmla="*/ 84086 h 113727"/>
                <a:gd name="connsiteX707" fmla="*/ 2218217 w 2391733"/>
                <a:gd name="connsiteY707" fmla="*/ 87991 h 113727"/>
                <a:gd name="connsiteX708" fmla="*/ 2232505 w 2391733"/>
                <a:gd name="connsiteY708" fmla="*/ 87514 h 113727"/>
                <a:gd name="connsiteX709" fmla="*/ 2245834 w 2391733"/>
                <a:gd name="connsiteY709" fmla="*/ 87991 h 113727"/>
                <a:gd name="connsiteX710" fmla="*/ 2238216 w 2391733"/>
                <a:gd name="connsiteY710" fmla="*/ 11696 h 113727"/>
                <a:gd name="connsiteX711" fmla="*/ 2231547 w 2391733"/>
                <a:gd name="connsiteY711" fmla="*/ 4933 h 113727"/>
                <a:gd name="connsiteX712" fmla="*/ 2224877 w 2391733"/>
                <a:gd name="connsiteY712" fmla="*/ 11696 h 113727"/>
                <a:gd name="connsiteX713" fmla="*/ 2231547 w 2391733"/>
                <a:gd name="connsiteY713" fmla="*/ 18363 h 113727"/>
                <a:gd name="connsiteX714" fmla="*/ 2238216 w 2391733"/>
                <a:gd name="connsiteY714" fmla="*/ 11696 h 113727"/>
                <a:gd name="connsiteX715" fmla="*/ 2308705 w 2391733"/>
                <a:gd name="connsiteY715" fmla="*/ 60941 h 113727"/>
                <a:gd name="connsiteX716" fmla="*/ 2281078 w 2391733"/>
                <a:gd name="connsiteY716" fmla="*/ 31317 h 113727"/>
                <a:gd name="connsiteX717" fmla="*/ 2252503 w 2391733"/>
                <a:gd name="connsiteY717" fmla="*/ 60941 h 113727"/>
                <a:gd name="connsiteX718" fmla="*/ 2281078 w 2391733"/>
                <a:gd name="connsiteY718" fmla="*/ 89325 h 113727"/>
                <a:gd name="connsiteX719" fmla="*/ 2308705 w 2391733"/>
                <a:gd name="connsiteY719" fmla="*/ 60941 h 113727"/>
                <a:gd name="connsiteX720" fmla="*/ 2298222 w 2391733"/>
                <a:gd name="connsiteY720" fmla="*/ 59892 h 113727"/>
                <a:gd name="connsiteX721" fmla="*/ 2295366 w 2391733"/>
                <a:gd name="connsiteY721" fmla="*/ 76847 h 113727"/>
                <a:gd name="connsiteX722" fmla="*/ 2281078 w 2391733"/>
                <a:gd name="connsiteY722" fmla="*/ 86181 h 113727"/>
                <a:gd name="connsiteX723" fmla="*/ 2266791 w 2391733"/>
                <a:gd name="connsiteY723" fmla="*/ 77705 h 113727"/>
                <a:gd name="connsiteX724" fmla="*/ 2262977 w 2391733"/>
                <a:gd name="connsiteY724" fmla="*/ 59892 h 113727"/>
                <a:gd name="connsiteX725" fmla="*/ 2265842 w 2391733"/>
                <a:gd name="connsiteY725" fmla="*/ 42652 h 113727"/>
                <a:gd name="connsiteX726" fmla="*/ 2281078 w 2391733"/>
                <a:gd name="connsiteY726" fmla="*/ 34079 h 113727"/>
                <a:gd name="connsiteX727" fmla="*/ 2294417 w 2391733"/>
                <a:gd name="connsiteY727" fmla="*/ 42271 h 113727"/>
                <a:gd name="connsiteX728" fmla="*/ 2298222 w 2391733"/>
                <a:gd name="connsiteY728" fmla="*/ 59892 h 113727"/>
                <a:gd name="connsiteX729" fmla="*/ 2380142 w 2391733"/>
                <a:gd name="connsiteY729" fmla="*/ 87991 h 113727"/>
                <a:gd name="connsiteX730" fmla="*/ 2380142 w 2391733"/>
                <a:gd name="connsiteY730" fmla="*/ 84086 h 113727"/>
                <a:gd name="connsiteX731" fmla="*/ 2369659 w 2391733"/>
                <a:gd name="connsiteY731" fmla="*/ 80275 h 113727"/>
                <a:gd name="connsiteX732" fmla="*/ 2369659 w 2391733"/>
                <a:gd name="connsiteY732" fmla="*/ 56178 h 113727"/>
                <a:gd name="connsiteX733" fmla="*/ 2365855 w 2391733"/>
                <a:gd name="connsiteY733" fmla="*/ 36842 h 113727"/>
                <a:gd name="connsiteX734" fmla="*/ 2352516 w 2391733"/>
                <a:gd name="connsiteY734" fmla="*/ 32080 h 113727"/>
                <a:gd name="connsiteX735" fmla="*/ 2334415 w 2391733"/>
                <a:gd name="connsiteY735" fmla="*/ 45415 h 113727"/>
                <a:gd name="connsiteX736" fmla="*/ 2334415 w 2391733"/>
                <a:gd name="connsiteY736" fmla="*/ 32080 h 113727"/>
                <a:gd name="connsiteX737" fmla="*/ 2316323 w 2391733"/>
                <a:gd name="connsiteY737" fmla="*/ 33508 h 113727"/>
                <a:gd name="connsiteX738" fmla="*/ 2316323 w 2391733"/>
                <a:gd name="connsiteY738" fmla="*/ 37413 h 113727"/>
                <a:gd name="connsiteX739" fmla="*/ 2325848 w 2391733"/>
                <a:gd name="connsiteY739" fmla="*/ 44557 h 113727"/>
                <a:gd name="connsiteX740" fmla="*/ 2325848 w 2391733"/>
                <a:gd name="connsiteY740" fmla="*/ 78371 h 113727"/>
                <a:gd name="connsiteX741" fmla="*/ 2316323 w 2391733"/>
                <a:gd name="connsiteY741" fmla="*/ 84086 h 113727"/>
                <a:gd name="connsiteX742" fmla="*/ 2316323 w 2391733"/>
                <a:gd name="connsiteY742" fmla="*/ 87991 h 113727"/>
                <a:gd name="connsiteX743" fmla="*/ 2330610 w 2391733"/>
                <a:gd name="connsiteY743" fmla="*/ 87514 h 113727"/>
                <a:gd name="connsiteX744" fmla="*/ 2344898 w 2391733"/>
                <a:gd name="connsiteY744" fmla="*/ 87991 h 113727"/>
                <a:gd name="connsiteX745" fmla="*/ 2344898 w 2391733"/>
                <a:gd name="connsiteY745" fmla="*/ 84086 h 113727"/>
                <a:gd name="connsiteX746" fmla="*/ 2334415 w 2391733"/>
                <a:gd name="connsiteY746" fmla="*/ 78371 h 113727"/>
                <a:gd name="connsiteX747" fmla="*/ 2334415 w 2391733"/>
                <a:gd name="connsiteY747" fmla="*/ 55129 h 113727"/>
                <a:gd name="connsiteX748" fmla="*/ 2351567 w 2391733"/>
                <a:gd name="connsiteY748" fmla="*/ 34842 h 113727"/>
                <a:gd name="connsiteX749" fmla="*/ 2361092 w 2391733"/>
                <a:gd name="connsiteY749" fmla="*/ 48844 h 113727"/>
                <a:gd name="connsiteX750" fmla="*/ 2361092 w 2391733"/>
                <a:gd name="connsiteY750" fmla="*/ 78371 h 113727"/>
                <a:gd name="connsiteX751" fmla="*/ 2351567 w 2391733"/>
                <a:gd name="connsiteY751" fmla="*/ 84086 h 113727"/>
                <a:gd name="connsiteX752" fmla="*/ 2351567 w 2391733"/>
                <a:gd name="connsiteY752" fmla="*/ 87991 h 113727"/>
                <a:gd name="connsiteX753" fmla="*/ 2365855 w 2391733"/>
                <a:gd name="connsiteY753" fmla="*/ 87514 h 11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2391733" h="113727">
                  <a:moveTo>
                    <a:pt x="15077" y="87991"/>
                  </a:moveTo>
                  <a:lnTo>
                    <a:pt x="15077" y="84181"/>
                  </a:lnTo>
                  <a:cubicBezTo>
                    <a:pt x="7459" y="84181"/>
                    <a:pt x="6510" y="83419"/>
                    <a:pt x="6510" y="78466"/>
                  </a:cubicBezTo>
                  <a:lnTo>
                    <a:pt x="6510" y="32080"/>
                  </a:lnTo>
                  <a:lnTo>
                    <a:pt x="-10633" y="33508"/>
                  </a:lnTo>
                  <a:lnTo>
                    <a:pt x="-10633" y="37413"/>
                  </a:lnTo>
                  <a:cubicBezTo>
                    <a:pt x="-3015" y="37413"/>
                    <a:pt x="-1108" y="38176"/>
                    <a:pt x="-1108" y="44367"/>
                  </a:cubicBezTo>
                  <a:lnTo>
                    <a:pt x="-1108" y="78371"/>
                  </a:lnTo>
                  <a:cubicBezTo>
                    <a:pt x="-1108" y="84181"/>
                    <a:pt x="-3015" y="84181"/>
                    <a:pt x="-11591" y="84181"/>
                  </a:cubicBezTo>
                  <a:lnTo>
                    <a:pt x="-11591" y="87991"/>
                  </a:lnTo>
                  <a:lnTo>
                    <a:pt x="2697" y="87514"/>
                  </a:lnTo>
                  <a:cubicBezTo>
                    <a:pt x="6510" y="87514"/>
                    <a:pt x="11273" y="87896"/>
                    <a:pt x="15077" y="87991"/>
                  </a:cubicBezTo>
                  <a:close/>
                  <a:moveTo>
                    <a:pt x="8417" y="11696"/>
                  </a:moveTo>
                  <a:cubicBezTo>
                    <a:pt x="8417" y="8267"/>
                    <a:pt x="5552" y="4933"/>
                    <a:pt x="1748" y="4933"/>
                  </a:cubicBezTo>
                  <a:cubicBezTo>
                    <a:pt x="-2066" y="4933"/>
                    <a:pt x="-4922" y="8362"/>
                    <a:pt x="-4922" y="11696"/>
                  </a:cubicBezTo>
                  <a:cubicBezTo>
                    <a:pt x="-4922" y="15125"/>
                    <a:pt x="-2066" y="18363"/>
                    <a:pt x="1748" y="18363"/>
                  </a:cubicBezTo>
                  <a:cubicBezTo>
                    <a:pt x="6510" y="18363"/>
                    <a:pt x="8417" y="14743"/>
                    <a:pt x="8417" y="11696"/>
                  </a:cubicBezTo>
                  <a:close/>
                  <a:moveTo>
                    <a:pt x="64609" y="71798"/>
                  </a:moveTo>
                  <a:cubicBezTo>
                    <a:pt x="64609" y="65131"/>
                    <a:pt x="60805" y="61321"/>
                    <a:pt x="59847" y="59702"/>
                  </a:cubicBezTo>
                  <a:cubicBezTo>
                    <a:pt x="55084" y="55701"/>
                    <a:pt x="50322" y="54654"/>
                    <a:pt x="45559" y="53797"/>
                  </a:cubicBezTo>
                  <a:cubicBezTo>
                    <a:pt x="37941" y="52272"/>
                    <a:pt x="29365" y="50653"/>
                    <a:pt x="29365" y="43318"/>
                  </a:cubicBezTo>
                  <a:cubicBezTo>
                    <a:pt x="29365" y="38937"/>
                    <a:pt x="33178" y="33698"/>
                    <a:pt x="43652" y="33698"/>
                  </a:cubicBezTo>
                  <a:cubicBezTo>
                    <a:pt x="57940" y="33698"/>
                    <a:pt x="57940" y="45129"/>
                    <a:pt x="57940" y="49034"/>
                  </a:cubicBezTo>
                  <a:cubicBezTo>
                    <a:pt x="58898" y="50177"/>
                    <a:pt x="59847" y="50177"/>
                    <a:pt x="59847" y="50177"/>
                  </a:cubicBezTo>
                  <a:cubicBezTo>
                    <a:pt x="61753" y="50177"/>
                    <a:pt x="61753" y="49605"/>
                    <a:pt x="61753" y="47033"/>
                  </a:cubicBezTo>
                  <a:lnTo>
                    <a:pt x="61753" y="34461"/>
                  </a:lnTo>
                  <a:cubicBezTo>
                    <a:pt x="61753" y="32175"/>
                    <a:pt x="61753" y="31317"/>
                    <a:pt x="59847" y="31317"/>
                  </a:cubicBezTo>
                  <a:cubicBezTo>
                    <a:pt x="59847" y="31317"/>
                    <a:pt x="58898" y="31317"/>
                    <a:pt x="57940" y="32746"/>
                  </a:cubicBezTo>
                  <a:cubicBezTo>
                    <a:pt x="56991" y="33413"/>
                    <a:pt x="56042" y="34461"/>
                    <a:pt x="56042" y="34842"/>
                  </a:cubicBezTo>
                  <a:cubicBezTo>
                    <a:pt x="51280" y="31317"/>
                    <a:pt x="45559" y="31317"/>
                    <a:pt x="43652" y="31317"/>
                  </a:cubicBezTo>
                  <a:cubicBezTo>
                    <a:pt x="28416" y="31317"/>
                    <a:pt x="23653" y="39794"/>
                    <a:pt x="23653" y="46938"/>
                  </a:cubicBezTo>
                  <a:cubicBezTo>
                    <a:pt x="23653" y="51225"/>
                    <a:pt x="25560" y="54844"/>
                    <a:pt x="29365" y="57606"/>
                  </a:cubicBezTo>
                  <a:cubicBezTo>
                    <a:pt x="33178" y="60941"/>
                    <a:pt x="36992" y="61702"/>
                    <a:pt x="45559" y="63417"/>
                  </a:cubicBezTo>
                  <a:cubicBezTo>
                    <a:pt x="48415" y="63893"/>
                    <a:pt x="58898" y="65988"/>
                    <a:pt x="58898" y="75037"/>
                  </a:cubicBezTo>
                  <a:cubicBezTo>
                    <a:pt x="58898" y="81609"/>
                    <a:pt x="54135" y="86658"/>
                    <a:pt x="44610" y="86658"/>
                  </a:cubicBezTo>
                  <a:cubicBezTo>
                    <a:pt x="34127" y="86658"/>
                    <a:pt x="29365" y="79418"/>
                    <a:pt x="27467" y="68655"/>
                  </a:cubicBezTo>
                  <a:cubicBezTo>
                    <a:pt x="26509" y="67036"/>
                    <a:pt x="26509" y="66465"/>
                    <a:pt x="25560" y="66465"/>
                  </a:cubicBezTo>
                  <a:cubicBezTo>
                    <a:pt x="23653" y="66465"/>
                    <a:pt x="23653" y="67322"/>
                    <a:pt x="23653" y="69703"/>
                  </a:cubicBezTo>
                  <a:lnTo>
                    <a:pt x="23653" y="86372"/>
                  </a:lnTo>
                  <a:cubicBezTo>
                    <a:pt x="23653" y="88467"/>
                    <a:pt x="23653" y="89325"/>
                    <a:pt x="24602" y="89325"/>
                  </a:cubicBezTo>
                  <a:cubicBezTo>
                    <a:pt x="25560" y="89325"/>
                    <a:pt x="25560" y="89325"/>
                    <a:pt x="28416" y="86848"/>
                  </a:cubicBezTo>
                  <a:cubicBezTo>
                    <a:pt x="28416" y="86658"/>
                    <a:pt x="28416" y="86372"/>
                    <a:pt x="30323" y="83990"/>
                  </a:cubicBezTo>
                  <a:cubicBezTo>
                    <a:pt x="36034" y="89325"/>
                    <a:pt x="41755" y="89325"/>
                    <a:pt x="44610" y="89325"/>
                  </a:cubicBezTo>
                  <a:cubicBezTo>
                    <a:pt x="58898" y="89325"/>
                    <a:pt x="64609" y="80847"/>
                    <a:pt x="64609" y="71798"/>
                  </a:cubicBezTo>
                  <a:close/>
                  <a:moveTo>
                    <a:pt x="153190" y="72370"/>
                  </a:moveTo>
                  <a:lnTo>
                    <a:pt x="153190" y="65036"/>
                  </a:lnTo>
                  <a:lnTo>
                    <a:pt x="150334" y="65036"/>
                  </a:lnTo>
                  <a:lnTo>
                    <a:pt x="150334" y="72084"/>
                  </a:lnTo>
                  <a:cubicBezTo>
                    <a:pt x="150334" y="81418"/>
                    <a:pt x="146530" y="86181"/>
                    <a:pt x="141767" y="86181"/>
                  </a:cubicBezTo>
                  <a:cubicBezTo>
                    <a:pt x="133191" y="86181"/>
                    <a:pt x="133191" y="74751"/>
                    <a:pt x="133191" y="72561"/>
                  </a:cubicBezTo>
                  <a:lnTo>
                    <a:pt x="133191" y="37413"/>
                  </a:lnTo>
                  <a:lnTo>
                    <a:pt x="151292" y="37413"/>
                  </a:lnTo>
                  <a:lnTo>
                    <a:pt x="151292" y="33508"/>
                  </a:lnTo>
                  <a:lnTo>
                    <a:pt x="133191" y="33508"/>
                  </a:lnTo>
                  <a:lnTo>
                    <a:pt x="133191" y="10172"/>
                  </a:lnTo>
                  <a:lnTo>
                    <a:pt x="130335" y="10172"/>
                  </a:lnTo>
                  <a:cubicBezTo>
                    <a:pt x="129377" y="20555"/>
                    <a:pt x="125573" y="34079"/>
                    <a:pt x="114141" y="34556"/>
                  </a:cubicBezTo>
                  <a:lnTo>
                    <a:pt x="114141" y="37413"/>
                  </a:lnTo>
                  <a:lnTo>
                    <a:pt x="124615" y="37413"/>
                  </a:lnTo>
                  <a:lnTo>
                    <a:pt x="124615" y="72370"/>
                  </a:lnTo>
                  <a:cubicBezTo>
                    <a:pt x="124615" y="87896"/>
                    <a:pt x="136047" y="89325"/>
                    <a:pt x="140809" y="89325"/>
                  </a:cubicBezTo>
                  <a:cubicBezTo>
                    <a:pt x="149385" y="89325"/>
                    <a:pt x="153190" y="80371"/>
                    <a:pt x="153190" y="72370"/>
                  </a:cubicBezTo>
                  <a:close/>
                  <a:moveTo>
                    <a:pt x="227492" y="87991"/>
                  </a:moveTo>
                  <a:lnTo>
                    <a:pt x="227492" y="84086"/>
                  </a:lnTo>
                  <a:cubicBezTo>
                    <a:pt x="220823" y="84086"/>
                    <a:pt x="217967" y="84086"/>
                    <a:pt x="217967" y="80275"/>
                  </a:cubicBezTo>
                  <a:lnTo>
                    <a:pt x="217967" y="56178"/>
                  </a:lnTo>
                  <a:cubicBezTo>
                    <a:pt x="217967" y="45319"/>
                    <a:pt x="217967" y="41223"/>
                    <a:pt x="214153" y="36842"/>
                  </a:cubicBezTo>
                  <a:cubicBezTo>
                    <a:pt x="212247" y="34556"/>
                    <a:pt x="208442" y="32080"/>
                    <a:pt x="200815" y="32080"/>
                  </a:cubicBezTo>
                  <a:cubicBezTo>
                    <a:pt x="190341" y="32080"/>
                    <a:pt x="184630" y="39605"/>
                    <a:pt x="182723" y="44272"/>
                  </a:cubicBezTo>
                  <a:lnTo>
                    <a:pt x="182723" y="44272"/>
                  </a:lnTo>
                  <a:lnTo>
                    <a:pt x="182723" y="171"/>
                  </a:lnTo>
                  <a:lnTo>
                    <a:pt x="164622" y="1505"/>
                  </a:lnTo>
                  <a:lnTo>
                    <a:pt x="164622" y="5504"/>
                  </a:lnTo>
                  <a:cubicBezTo>
                    <a:pt x="173198" y="5504"/>
                    <a:pt x="174147" y="6457"/>
                    <a:pt x="174147" y="12553"/>
                  </a:cubicBezTo>
                  <a:lnTo>
                    <a:pt x="174147" y="78371"/>
                  </a:lnTo>
                  <a:cubicBezTo>
                    <a:pt x="174147" y="84086"/>
                    <a:pt x="173198" y="84086"/>
                    <a:pt x="164622" y="84086"/>
                  </a:cubicBezTo>
                  <a:lnTo>
                    <a:pt x="164622" y="87991"/>
                  </a:lnTo>
                  <a:lnTo>
                    <a:pt x="178909" y="87514"/>
                  </a:lnTo>
                  <a:lnTo>
                    <a:pt x="192248" y="87991"/>
                  </a:lnTo>
                  <a:lnTo>
                    <a:pt x="192248" y="84086"/>
                  </a:lnTo>
                  <a:cubicBezTo>
                    <a:pt x="184630" y="84086"/>
                    <a:pt x="182723" y="84086"/>
                    <a:pt x="182723" y="78371"/>
                  </a:cubicBezTo>
                  <a:lnTo>
                    <a:pt x="182723" y="55129"/>
                  </a:lnTo>
                  <a:cubicBezTo>
                    <a:pt x="182723" y="41986"/>
                    <a:pt x="191290" y="34842"/>
                    <a:pt x="199866" y="34842"/>
                  </a:cubicBezTo>
                  <a:cubicBezTo>
                    <a:pt x="207484" y="34842"/>
                    <a:pt x="209391" y="41700"/>
                    <a:pt x="209391" y="48844"/>
                  </a:cubicBezTo>
                  <a:lnTo>
                    <a:pt x="209391" y="78371"/>
                  </a:lnTo>
                  <a:cubicBezTo>
                    <a:pt x="209391" y="84086"/>
                    <a:pt x="207484" y="84086"/>
                    <a:pt x="198917" y="84086"/>
                  </a:cubicBezTo>
                  <a:lnTo>
                    <a:pt x="198917" y="87991"/>
                  </a:lnTo>
                  <a:lnTo>
                    <a:pt x="213205" y="87514"/>
                  </a:lnTo>
                  <a:close/>
                  <a:moveTo>
                    <a:pt x="282735" y="72942"/>
                  </a:moveTo>
                  <a:cubicBezTo>
                    <a:pt x="282735" y="71608"/>
                    <a:pt x="281777" y="71513"/>
                    <a:pt x="280828" y="71513"/>
                  </a:cubicBezTo>
                  <a:cubicBezTo>
                    <a:pt x="279880" y="71513"/>
                    <a:pt x="279880" y="72179"/>
                    <a:pt x="278922" y="73227"/>
                  </a:cubicBezTo>
                  <a:cubicBezTo>
                    <a:pt x="275117" y="86181"/>
                    <a:pt x="263685" y="86181"/>
                    <a:pt x="261778" y="86181"/>
                  </a:cubicBezTo>
                  <a:cubicBezTo>
                    <a:pt x="256067" y="86181"/>
                    <a:pt x="251305" y="82467"/>
                    <a:pt x="247491" y="77705"/>
                  </a:cubicBezTo>
                  <a:cubicBezTo>
                    <a:pt x="243677" y="71608"/>
                    <a:pt x="243677" y="63322"/>
                    <a:pt x="243677" y="58844"/>
                  </a:cubicBezTo>
                  <a:lnTo>
                    <a:pt x="278922" y="58844"/>
                  </a:lnTo>
                  <a:cubicBezTo>
                    <a:pt x="281777" y="58844"/>
                    <a:pt x="282735" y="58844"/>
                    <a:pt x="282735" y="56178"/>
                  </a:cubicBezTo>
                  <a:cubicBezTo>
                    <a:pt x="282735" y="43604"/>
                    <a:pt x="275117" y="31317"/>
                    <a:pt x="259872" y="31317"/>
                  </a:cubicBezTo>
                  <a:cubicBezTo>
                    <a:pt x="245584" y="31317"/>
                    <a:pt x="234152" y="44367"/>
                    <a:pt x="234152" y="60178"/>
                  </a:cubicBezTo>
                  <a:cubicBezTo>
                    <a:pt x="234152" y="77133"/>
                    <a:pt x="246542" y="89325"/>
                    <a:pt x="261778" y="89325"/>
                  </a:cubicBezTo>
                  <a:cubicBezTo>
                    <a:pt x="277015" y="89325"/>
                    <a:pt x="282735" y="75323"/>
                    <a:pt x="282735" y="72942"/>
                  </a:cubicBezTo>
                  <a:close/>
                  <a:moveTo>
                    <a:pt x="274159" y="56178"/>
                  </a:moveTo>
                  <a:lnTo>
                    <a:pt x="244635" y="56178"/>
                  </a:lnTo>
                  <a:cubicBezTo>
                    <a:pt x="244635" y="37223"/>
                    <a:pt x="256067" y="34079"/>
                    <a:pt x="259872" y="34079"/>
                  </a:cubicBezTo>
                  <a:cubicBezTo>
                    <a:pt x="273210" y="34079"/>
                    <a:pt x="274159" y="51225"/>
                    <a:pt x="274159" y="56178"/>
                  </a:cubicBezTo>
                  <a:close/>
                  <a:moveTo>
                    <a:pt x="374172" y="71798"/>
                  </a:moveTo>
                  <a:cubicBezTo>
                    <a:pt x="374172" y="65036"/>
                    <a:pt x="369409" y="61321"/>
                    <a:pt x="368460" y="59702"/>
                  </a:cubicBezTo>
                  <a:cubicBezTo>
                    <a:pt x="364647" y="55701"/>
                    <a:pt x="358935" y="54654"/>
                    <a:pt x="354173" y="53797"/>
                  </a:cubicBezTo>
                  <a:cubicBezTo>
                    <a:pt x="346555" y="52272"/>
                    <a:pt x="338927" y="50653"/>
                    <a:pt x="338927" y="43318"/>
                  </a:cubicBezTo>
                  <a:cubicBezTo>
                    <a:pt x="338927" y="38842"/>
                    <a:pt x="341792" y="33698"/>
                    <a:pt x="352266" y="33698"/>
                  </a:cubicBezTo>
                  <a:cubicBezTo>
                    <a:pt x="366553" y="33698"/>
                    <a:pt x="367502" y="45129"/>
                    <a:pt x="367502" y="49034"/>
                  </a:cubicBezTo>
                  <a:cubicBezTo>
                    <a:pt x="367502" y="50177"/>
                    <a:pt x="368460" y="50177"/>
                    <a:pt x="368460" y="50177"/>
                  </a:cubicBezTo>
                  <a:cubicBezTo>
                    <a:pt x="370367" y="50177"/>
                    <a:pt x="370367" y="49605"/>
                    <a:pt x="370367" y="47033"/>
                  </a:cubicBezTo>
                  <a:lnTo>
                    <a:pt x="370367" y="34461"/>
                  </a:lnTo>
                  <a:cubicBezTo>
                    <a:pt x="370367" y="32175"/>
                    <a:pt x="370367" y="31317"/>
                    <a:pt x="369409" y="31317"/>
                  </a:cubicBezTo>
                  <a:cubicBezTo>
                    <a:pt x="368460" y="31317"/>
                    <a:pt x="368460" y="31317"/>
                    <a:pt x="366553" y="32746"/>
                  </a:cubicBezTo>
                  <a:cubicBezTo>
                    <a:pt x="366553" y="33413"/>
                    <a:pt x="364647" y="34461"/>
                    <a:pt x="364647" y="34842"/>
                  </a:cubicBezTo>
                  <a:cubicBezTo>
                    <a:pt x="359884" y="31317"/>
                    <a:pt x="354173" y="31317"/>
                    <a:pt x="352266" y="31317"/>
                  </a:cubicBezTo>
                  <a:cubicBezTo>
                    <a:pt x="337030" y="31317"/>
                    <a:pt x="332267" y="39794"/>
                    <a:pt x="332267" y="46938"/>
                  </a:cubicBezTo>
                  <a:cubicBezTo>
                    <a:pt x="332267" y="51225"/>
                    <a:pt x="334165" y="54844"/>
                    <a:pt x="337978" y="57606"/>
                  </a:cubicBezTo>
                  <a:cubicBezTo>
                    <a:pt x="341792" y="60941"/>
                    <a:pt x="345597" y="61702"/>
                    <a:pt x="354173" y="63417"/>
                  </a:cubicBezTo>
                  <a:cubicBezTo>
                    <a:pt x="357028" y="63893"/>
                    <a:pt x="367502" y="65988"/>
                    <a:pt x="367502" y="75037"/>
                  </a:cubicBezTo>
                  <a:cubicBezTo>
                    <a:pt x="367502" y="81609"/>
                    <a:pt x="362740" y="86658"/>
                    <a:pt x="353215" y="86658"/>
                  </a:cubicBezTo>
                  <a:cubicBezTo>
                    <a:pt x="342741" y="86658"/>
                    <a:pt x="337978" y="79323"/>
                    <a:pt x="336072" y="68655"/>
                  </a:cubicBezTo>
                  <a:cubicBezTo>
                    <a:pt x="335123" y="67036"/>
                    <a:pt x="335123" y="66465"/>
                    <a:pt x="334165" y="66465"/>
                  </a:cubicBezTo>
                  <a:cubicBezTo>
                    <a:pt x="332267" y="66465"/>
                    <a:pt x="332267" y="67322"/>
                    <a:pt x="332267" y="69703"/>
                  </a:cubicBezTo>
                  <a:lnTo>
                    <a:pt x="332267" y="86372"/>
                  </a:lnTo>
                  <a:cubicBezTo>
                    <a:pt x="332267" y="88467"/>
                    <a:pt x="332267" y="89325"/>
                    <a:pt x="334165" y="89325"/>
                  </a:cubicBezTo>
                  <a:cubicBezTo>
                    <a:pt x="334165" y="89325"/>
                    <a:pt x="334165" y="89325"/>
                    <a:pt x="337030" y="86848"/>
                  </a:cubicBezTo>
                  <a:cubicBezTo>
                    <a:pt x="337030" y="86658"/>
                    <a:pt x="337030" y="86372"/>
                    <a:pt x="339885" y="83990"/>
                  </a:cubicBezTo>
                  <a:cubicBezTo>
                    <a:pt x="345597" y="89325"/>
                    <a:pt x="350359" y="89325"/>
                    <a:pt x="353215" y="89325"/>
                  </a:cubicBezTo>
                  <a:cubicBezTo>
                    <a:pt x="367502" y="89325"/>
                    <a:pt x="374172" y="80847"/>
                    <a:pt x="374172" y="71798"/>
                  </a:cubicBezTo>
                  <a:close/>
                  <a:moveTo>
                    <a:pt x="445609" y="87991"/>
                  </a:moveTo>
                  <a:lnTo>
                    <a:pt x="445609" y="84086"/>
                  </a:lnTo>
                  <a:cubicBezTo>
                    <a:pt x="436084" y="84086"/>
                    <a:pt x="435135" y="83229"/>
                    <a:pt x="435135" y="76942"/>
                  </a:cubicBezTo>
                  <a:lnTo>
                    <a:pt x="435135" y="32080"/>
                  </a:lnTo>
                  <a:lnTo>
                    <a:pt x="417034" y="33508"/>
                  </a:lnTo>
                  <a:lnTo>
                    <a:pt x="417034" y="37413"/>
                  </a:lnTo>
                  <a:cubicBezTo>
                    <a:pt x="425610" y="37413"/>
                    <a:pt x="426559" y="38271"/>
                    <a:pt x="426559" y="44557"/>
                  </a:cubicBezTo>
                  <a:lnTo>
                    <a:pt x="426559" y="67036"/>
                  </a:lnTo>
                  <a:cubicBezTo>
                    <a:pt x="426559" y="77989"/>
                    <a:pt x="420848" y="86658"/>
                    <a:pt x="411323" y="86658"/>
                  </a:cubicBezTo>
                  <a:cubicBezTo>
                    <a:pt x="400840" y="86658"/>
                    <a:pt x="400840" y="80752"/>
                    <a:pt x="400840" y="73990"/>
                  </a:cubicBezTo>
                  <a:lnTo>
                    <a:pt x="400840" y="32080"/>
                  </a:lnTo>
                  <a:lnTo>
                    <a:pt x="381790" y="33508"/>
                  </a:lnTo>
                  <a:lnTo>
                    <a:pt x="381790" y="37413"/>
                  </a:lnTo>
                  <a:cubicBezTo>
                    <a:pt x="392273" y="37413"/>
                    <a:pt x="392273" y="37890"/>
                    <a:pt x="392273" y="49034"/>
                  </a:cubicBezTo>
                  <a:lnTo>
                    <a:pt x="392273" y="68084"/>
                  </a:lnTo>
                  <a:cubicBezTo>
                    <a:pt x="392273" y="77894"/>
                    <a:pt x="392273" y="89325"/>
                    <a:pt x="411323" y="89325"/>
                  </a:cubicBezTo>
                  <a:cubicBezTo>
                    <a:pt x="417992" y="89325"/>
                    <a:pt x="423703" y="85896"/>
                    <a:pt x="427517" y="77989"/>
                  </a:cubicBezTo>
                  <a:lnTo>
                    <a:pt x="427517" y="89325"/>
                  </a:lnTo>
                  <a:close/>
                  <a:moveTo>
                    <a:pt x="550384" y="87991"/>
                  </a:moveTo>
                  <a:lnTo>
                    <a:pt x="550384" y="84086"/>
                  </a:lnTo>
                  <a:cubicBezTo>
                    <a:pt x="543715" y="84086"/>
                    <a:pt x="540859" y="84086"/>
                    <a:pt x="540859" y="80275"/>
                  </a:cubicBezTo>
                  <a:lnTo>
                    <a:pt x="540859" y="56178"/>
                  </a:lnTo>
                  <a:cubicBezTo>
                    <a:pt x="540859" y="45319"/>
                    <a:pt x="540859" y="41223"/>
                    <a:pt x="537055" y="36842"/>
                  </a:cubicBezTo>
                  <a:cubicBezTo>
                    <a:pt x="535148" y="34556"/>
                    <a:pt x="530385" y="32080"/>
                    <a:pt x="523716" y="32080"/>
                  </a:cubicBezTo>
                  <a:cubicBezTo>
                    <a:pt x="513242" y="32080"/>
                    <a:pt x="507522" y="39605"/>
                    <a:pt x="504666" y="44557"/>
                  </a:cubicBezTo>
                  <a:cubicBezTo>
                    <a:pt x="503717" y="33508"/>
                    <a:pt x="494192" y="32080"/>
                    <a:pt x="488472" y="32080"/>
                  </a:cubicBezTo>
                  <a:cubicBezTo>
                    <a:pt x="478947" y="32080"/>
                    <a:pt x="473235" y="37508"/>
                    <a:pt x="469422" y="45415"/>
                  </a:cubicBezTo>
                  <a:lnTo>
                    <a:pt x="469422" y="32080"/>
                  </a:lnTo>
                  <a:lnTo>
                    <a:pt x="452278" y="33508"/>
                  </a:lnTo>
                  <a:lnTo>
                    <a:pt x="452278" y="37413"/>
                  </a:lnTo>
                  <a:cubicBezTo>
                    <a:pt x="460855" y="37413"/>
                    <a:pt x="461803" y="38271"/>
                    <a:pt x="461803" y="44557"/>
                  </a:cubicBezTo>
                  <a:lnTo>
                    <a:pt x="461803" y="78371"/>
                  </a:lnTo>
                  <a:cubicBezTo>
                    <a:pt x="461803" y="84086"/>
                    <a:pt x="460855" y="84086"/>
                    <a:pt x="452278" y="84086"/>
                  </a:cubicBezTo>
                  <a:lnTo>
                    <a:pt x="452278" y="87991"/>
                  </a:lnTo>
                  <a:lnTo>
                    <a:pt x="466566" y="87514"/>
                  </a:lnTo>
                  <a:lnTo>
                    <a:pt x="479905" y="87991"/>
                  </a:lnTo>
                  <a:lnTo>
                    <a:pt x="479905" y="84086"/>
                  </a:lnTo>
                  <a:cubicBezTo>
                    <a:pt x="472277" y="84086"/>
                    <a:pt x="470380" y="84086"/>
                    <a:pt x="470380" y="78371"/>
                  </a:cubicBezTo>
                  <a:lnTo>
                    <a:pt x="470380" y="55129"/>
                  </a:lnTo>
                  <a:cubicBezTo>
                    <a:pt x="470380" y="41986"/>
                    <a:pt x="478947" y="34842"/>
                    <a:pt x="487523" y="34842"/>
                  </a:cubicBezTo>
                  <a:cubicBezTo>
                    <a:pt x="495141" y="34842"/>
                    <a:pt x="497048" y="41700"/>
                    <a:pt x="497048" y="48844"/>
                  </a:cubicBezTo>
                  <a:lnTo>
                    <a:pt x="497048" y="78371"/>
                  </a:lnTo>
                  <a:cubicBezTo>
                    <a:pt x="497048" y="84086"/>
                    <a:pt x="495141" y="84086"/>
                    <a:pt x="486565" y="84086"/>
                  </a:cubicBezTo>
                  <a:lnTo>
                    <a:pt x="486565" y="87991"/>
                  </a:lnTo>
                  <a:lnTo>
                    <a:pt x="500852" y="87514"/>
                  </a:lnTo>
                  <a:lnTo>
                    <a:pt x="515140" y="87991"/>
                  </a:lnTo>
                  <a:lnTo>
                    <a:pt x="515140" y="84086"/>
                  </a:lnTo>
                  <a:cubicBezTo>
                    <a:pt x="506573" y="84086"/>
                    <a:pt x="505615" y="84086"/>
                    <a:pt x="505615" y="78371"/>
                  </a:cubicBezTo>
                  <a:lnTo>
                    <a:pt x="505615" y="55129"/>
                  </a:lnTo>
                  <a:cubicBezTo>
                    <a:pt x="505615" y="41986"/>
                    <a:pt x="514191" y="34842"/>
                    <a:pt x="522767" y="34842"/>
                  </a:cubicBezTo>
                  <a:cubicBezTo>
                    <a:pt x="530385" y="34842"/>
                    <a:pt x="531334" y="41700"/>
                    <a:pt x="531334" y="48844"/>
                  </a:cubicBezTo>
                  <a:lnTo>
                    <a:pt x="531334" y="78371"/>
                  </a:lnTo>
                  <a:cubicBezTo>
                    <a:pt x="531334" y="84086"/>
                    <a:pt x="530385" y="84086"/>
                    <a:pt x="521809" y="84086"/>
                  </a:cubicBezTo>
                  <a:lnTo>
                    <a:pt x="521809" y="87991"/>
                  </a:lnTo>
                  <a:lnTo>
                    <a:pt x="536097" y="87514"/>
                  </a:lnTo>
                  <a:close/>
                  <a:moveTo>
                    <a:pt x="654210" y="60941"/>
                  </a:moveTo>
                  <a:cubicBezTo>
                    <a:pt x="654210" y="44652"/>
                    <a:pt x="641830" y="31317"/>
                    <a:pt x="626584" y="31317"/>
                  </a:cubicBezTo>
                  <a:cubicBezTo>
                    <a:pt x="611348" y="31317"/>
                    <a:pt x="598967" y="45129"/>
                    <a:pt x="598967" y="60941"/>
                  </a:cubicBezTo>
                  <a:cubicBezTo>
                    <a:pt x="598967" y="77323"/>
                    <a:pt x="611348" y="89325"/>
                    <a:pt x="626584" y="89325"/>
                  </a:cubicBezTo>
                  <a:cubicBezTo>
                    <a:pt x="641830" y="89325"/>
                    <a:pt x="654210" y="76942"/>
                    <a:pt x="654210" y="60941"/>
                  </a:cubicBezTo>
                  <a:close/>
                  <a:moveTo>
                    <a:pt x="643727" y="59892"/>
                  </a:moveTo>
                  <a:cubicBezTo>
                    <a:pt x="643727" y="64465"/>
                    <a:pt x="643727" y="71322"/>
                    <a:pt x="640872" y="76847"/>
                  </a:cubicBezTo>
                  <a:cubicBezTo>
                    <a:pt x="638016" y="82467"/>
                    <a:pt x="633253" y="86181"/>
                    <a:pt x="626584" y="86181"/>
                  </a:cubicBezTo>
                  <a:cubicBezTo>
                    <a:pt x="620873" y="86181"/>
                    <a:pt x="616110" y="83515"/>
                    <a:pt x="612297" y="77705"/>
                  </a:cubicBezTo>
                  <a:cubicBezTo>
                    <a:pt x="609441" y="72179"/>
                    <a:pt x="609441" y="64465"/>
                    <a:pt x="609441" y="59892"/>
                  </a:cubicBezTo>
                  <a:cubicBezTo>
                    <a:pt x="609441" y="54940"/>
                    <a:pt x="609441" y="48081"/>
                    <a:pt x="612297" y="42652"/>
                  </a:cubicBezTo>
                  <a:cubicBezTo>
                    <a:pt x="615152" y="36842"/>
                    <a:pt x="621822" y="34079"/>
                    <a:pt x="626584" y="34079"/>
                  </a:cubicBezTo>
                  <a:cubicBezTo>
                    <a:pt x="632305" y="34079"/>
                    <a:pt x="637067" y="36937"/>
                    <a:pt x="640872" y="42271"/>
                  </a:cubicBezTo>
                  <a:cubicBezTo>
                    <a:pt x="643727" y="47796"/>
                    <a:pt x="643727" y="55129"/>
                    <a:pt x="643727" y="59892"/>
                  </a:cubicBezTo>
                  <a:close/>
                  <a:moveTo>
                    <a:pt x="702784" y="7600"/>
                  </a:moveTo>
                  <a:cubicBezTo>
                    <a:pt x="702784" y="3028"/>
                    <a:pt x="698022" y="-1163"/>
                    <a:pt x="691352" y="-1163"/>
                  </a:cubicBezTo>
                  <a:cubicBezTo>
                    <a:pt x="682785" y="-1163"/>
                    <a:pt x="672302" y="5504"/>
                    <a:pt x="672302" y="18935"/>
                  </a:cubicBezTo>
                  <a:lnTo>
                    <a:pt x="672302" y="33508"/>
                  </a:lnTo>
                  <a:lnTo>
                    <a:pt x="661828" y="33508"/>
                  </a:lnTo>
                  <a:lnTo>
                    <a:pt x="661828" y="37413"/>
                  </a:lnTo>
                  <a:lnTo>
                    <a:pt x="672302" y="37413"/>
                  </a:lnTo>
                  <a:lnTo>
                    <a:pt x="672302" y="78371"/>
                  </a:lnTo>
                  <a:cubicBezTo>
                    <a:pt x="672302" y="84086"/>
                    <a:pt x="670405" y="84086"/>
                    <a:pt x="662777" y="84086"/>
                  </a:cubicBezTo>
                  <a:lnTo>
                    <a:pt x="662777" y="87991"/>
                  </a:lnTo>
                  <a:lnTo>
                    <a:pt x="677065" y="87514"/>
                  </a:lnTo>
                  <a:cubicBezTo>
                    <a:pt x="681827" y="87514"/>
                    <a:pt x="687548" y="87514"/>
                    <a:pt x="692310" y="87991"/>
                  </a:cubicBezTo>
                  <a:lnTo>
                    <a:pt x="692310" y="84086"/>
                  </a:lnTo>
                  <a:lnTo>
                    <a:pt x="690403" y="84086"/>
                  </a:lnTo>
                  <a:cubicBezTo>
                    <a:pt x="680878" y="84086"/>
                    <a:pt x="680878" y="82657"/>
                    <a:pt x="680878" y="78180"/>
                  </a:cubicBezTo>
                  <a:lnTo>
                    <a:pt x="680878" y="37413"/>
                  </a:lnTo>
                  <a:lnTo>
                    <a:pt x="695166" y="37413"/>
                  </a:lnTo>
                  <a:lnTo>
                    <a:pt x="695166" y="33508"/>
                  </a:lnTo>
                  <a:lnTo>
                    <a:pt x="679930" y="33508"/>
                  </a:lnTo>
                  <a:lnTo>
                    <a:pt x="679930" y="18840"/>
                  </a:lnTo>
                  <a:cubicBezTo>
                    <a:pt x="679930" y="7600"/>
                    <a:pt x="686590" y="1505"/>
                    <a:pt x="691352" y="1505"/>
                  </a:cubicBezTo>
                  <a:cubicBezTo>
                    <a:pt x="692310" y="1505"/>
                    <a:pt x="694217" y="1505"/>
                    <a:pt x="696115" y="2457"/>
                  </a:cubicBezTo>
                  <a:cubicBezTo>
                    <a:pt x="694217" y="3028"/>
                    <a:pt x="692310" y="4647"/>
                    <a:pt x="692310" y="7790"/>
                  </a:cubicBezTo>
                  <a:cubicBezTo>
                    <a:pt x="692310" y="10744"/>
                    <a:pt x="694217" y="13316"/>
                    <a:pt x="697073" y="13316"/>
                  </a:cubicBezTo>
                  <a:cubicBezTo>
                    <a:pt x="700877" y="13316"/>
                    <a:pt x="702784" y="10744"/>
                    <a:pt x="702784" y="7600"/>
                  </a:cubicBezTo>
                  <a:close/>
                  <a:moveTo>
                    <a:pt x="780891" y="72370"/>
                  </a:moveTo>
                  <a:lnTo>
                    <a:pt x="780891" y="65036"/>
                  </a:lnTo>
                  <a:lnTo>
                    <a:pt x="777077" y="65036"/>
                  </a:lnTo>
                  <a:lnTo>
                    <a:pt x="777077" y="72084"/>
                  </a:lnTo>
                  <a:cubicBezTo>
                    <a:pt x="777077" y="81418"/>
                    <a:pt x="773273" y="86181"/>
                    <a:pt x="768510" y="86181"/>
                  </a:cubicBezTo>
                  <a:cubicBezTo>
                    <a:pt x="760892" y="86181"/>
                    <a:pt x="760892" y="74751"/>
                    <a:pt x="760892" y="72561"/>
                  </a:cubicBezTo>
                  <a:lnTo>
                    <a:pt x="760892" y="37413"/>
                  </a:lnTo>
                  <a:lnTo>
                    <a:pt x="778035" y="37413"/>
                  </a:lnTo>
                  <a:lnTo>
                    <a:pt x="778035" y="33508"/>
                  </a:lnTo>
                  <a:lnTo>
                    <a:pt x="760892" y="33508"/>
                  </a:lnTo>
                  <a:lnTo>
                    <a:pt x="760892" y="10172"/>
                  </a:lnTo>
                  <a:lnTo>
                    <a:pt x="757078" y="10172"/>
                  </a:lnTo>
                  <a:cubicBezTo>
                    <a:pt x="757078" y="20555"/>
                    <a:pt x="753265" y="34079"/>
                    <a:pt x="740884" y="34556"/>
                  </a:cubicBezTo>
                  <a:lnTo>
                    <a:pt x="740884" y="37413"/>
                  </a:lnTo>
                  <a:lnTo>
                    <a:pt x="751367" y="37413"/>
                  </a:lnTo>
                  <a:lnTo>
                    <a:pt x="751367" y="72370"/>
                  </a:lnTo>
                  <a:cubicBezTo>
                    <a:pt x="751367" y="87896"/>
                    <a:pt x="763748" y="89325"/>
                    <a:pt x="767552" y="89325"/>
                  </a:cubicBezTo>
                  <a:cubicBezTo>
                    <a:pt x="777077" y="89325"/>
                    <a:pt x="780891" y="80371"/>
                    <a:pt x="780891" y="72370"/>
                  </a:cubicBezTo>
                  <a:close/>
                  <a:moveTo>
                    <a:pt x="855184" y="87991"/>
                  </a:moveTo>
                  <a:lnTo>
                    <a:pt x="855184" y="84086"/>
                  </a:lnTo>
                  <a:cubicBezTo>
                    <a:pt x="848515" y="84086"/>
                    <a:pt x="845659" y="84086"/>
                    <a:pt x="845659" y="80275"/>
                  </a:cubicBezTo>
                  <a:lnTo>
                    <a:pt x="845659" y="56178"/>
                  </a:lnTo>
                  <a:cubicBezTo>
                    <a:pt x="845659" y="45319"/>
                    <a:pt x="845659" y="41223"/>
                    <a:pt x="840897" y="36842"/>
                  </a:cubicBezTo>
                  <a:cubicBezTo>
                    <a:pt x="839948" y="34556"/>
                    <a:pt x="835185" y="32080"/>
                    <a:pt x="828516" y="32080"/>
                  </a:cubicBezTo>
                  <a:cubicBezTo>
                    <a:pt x="818042" y="32080"/>
                    <a:pt x="812322" y="39605"/>
                    <a:pt x="810415" y="44272"/>
                  </a:cubicBezTo>
                  <a:lnTo>
                    <a:pt x="809466" y="44272"/>
                  </a:lnTo>
                  <a:lnTo>
                    <a:pt x="809466" y="171"/>
                  </a:lnTo>
                  <a:lnTo>
                    <a:pt x="791365" y="1505"/>
                  </a:lnTo>
                  <a:lnTo>
                    <a:pt x="791365" y="5504"/>
                  </a:lnTo>
                  <a:cubicBezTo>
                    <a:pt x="800890" y="5504"/>
                    <a:pt x="801848" y="6457"/>
                    <a:pt x="801848" y="12553"/>
                  </a:cubicBezTo>
                  <a:lnTo>
                    <a:pt x="801848" y="78371"/>
                  </a:lnTo>
                  <a:cubicBezTo>
                    <a:pt x="801848" y="84086"/>
                    <a:pt x="799941" y="84086"/>
                    <a:pt x="791365" y="84086"/>
                  </a:cubicBezTo>
                  <a:lnTo>
                    <a:pt x="791365" y="87991"/>
                  </a:lnTo>
                  <a:lnTo>
                    <a:pt x="805652" y="87514"/>
                  </a:lnTo>
                  <a:lnTo>
                    <a:pt x="819940" y="87991"/>
                  </a:lnTo>
                  <a:lnTo>
                    <a:pt x="819940" y="84086"/>
                  </a:lnTo>
                  <a:cubicBezTo>
                    <a:pt x="811373" y="84086"/>
                    <a:pt x="810415" y="84086"/>
                    <a:pt x="810415" y="78371"/>
                  </a:cubicBezTo>
                  <a:lnTo>
                    <a:pt x="810415" y="55129"/>
                  </a:lnTo>
                  <a:cubicBezTo>
                    <a:pt x="810415" y="41986"/>
                    <a:pt x="818991" y="34842"/>
                    <a:pt x="827567" y="34842"/>
                  </a:cubicBezTo>
                  <a:cubicBezTo>
                    <a:pt x="835185" y="34842"/>
                    <a:pt x="836134" y="41700"/>
                    <a:pt x="836134" y="48844"/>
                  </a:cubicBezTo>
                  <a:lnTo>
                    <a:pt x="836134" y="78371"/>
                  </a:lnTo>
                  <a:cubicBezTo>
                    <a:pt x="836134" y="84086"/>
                    <a:pt x="835185" y="84086"/>
                    <a:pt x="826609" y="84086"/>
                  </a:cubicBezTo>
                  <a:lnTo>
                    <a:pt x="826609" y="87991"/>
                  </a:lnTo>
                  <a:lnTo>
                    <a:pt x="840897" y="87514"/>
                  </a:lnTo>
                  <a:close/>
                  <a:moveTo>
                    <a:pt x="909478" y="72942"/>
                  </a:moveTo>
                  <a:cubicBezTo>
                    <a:pt x="909478" y="71608"/>
                    <a:pt x="908530" y="71513"/>
                    <a:pt x="908530" y="71513"/>
                  </a:cubicBezTo>
                  <a:cubicBezTo>
                    <a:pt x="906623" y="71513"/>
                    <a:pt x="906623" y="72179"/>
                    <a:pt x="906623" y="73227"/>
                  </a:cubicBezTo>
                  <a:cubicBezTo>
                    <a:pt x="901860" y="86181"/>
                    <a:pt x="890428" y="86181"/>
                    <a:pt x="889480" y="86181"/>
                  </a:cubicBezTo>
                  <a:cubicBezTo>
                    <a:pt x="883759" y="86181"/>
                    <a:pt x="878048" y="82467"/>
                    <a:pt x="875192" y="77705"/>
                  </a:cubicBezTo>
                  <a:cubicBezTo>
                    <a:pt x="871378" y="71608"/>
                    <a:pt x="871378" y="63322"/>
                    <a:pt x="871378" y="58844"/>
                  </a:cubicBezTo>
                  <a:lnTo>
                    <a:pt x="906623" y="58844"/>
                  </a:lnTo>
                  <a:cubicBezTo>
                    <a:pt x="909478" y="58844"/>
                    <a:pt x="909478" y="58844"/>
                    <a:pt x="909478" y="56178"/>
                  </a:cubicBezTo>
                  <a:cubicBezTo>
                    <a:pt x="909478" y="43604"/>
                    <a:pt x="902809" y="31317"/>
                    <a:pt x="887573" y="31317"/>
                  </a:cubicBezTo>
                  <a:cubicBezTo>
                    <a:pt x="872327" y="31317"/>
                    <a:pt x="860905" y="44367"/>
                    <a:pt x="860905" y="60178"/>
                  </a:cubicBezTo>
                  <a:cubicBezTo>
                    <a:pt x="860905" y="77133"/>
                    <a:pt x="874234" y="89325"/>
                    <a:pt x="888522" y="89325"/>
                  </a:cubicBezTo>
                  <a:cubicBezTo>
                    <a:pt x="903767" y="89325"/>
                    <a:pt x="909478" y="75323"/>
                    <a:pt x="909478" y="72942"/>
                  </a:cubicBezTo>
                  <a:close/>
                  <a:moveTo>
                    <a:pt x="901860" y="56178"/>
                  </a:moveTo>
                  <a:lnTo>
                    <a:pt x="871378" y="56178"/>
                  </a:lnTo>
                  <a:cubicBezTo>
                    <a:pt x="872327" y="37223"/>
                    <a:pt x="882810" y="34079"/>
                    <a:pt x="887573" y="34079"/>
                  </a:cubicBezTo>
                  <a:cubicBezTo>
                    <a:pt x="899953" y="34079"/>
                    <a:pt x="901860" y="51225"/>
                    <a:pt x="901860" y="56178"/>
                  </a:cubicBezTo>
                  <a:close/>
                  <a:moveTo>
                    <a:pt x="1021872" y="60655"/>
                  </a:moveTo>
                  <a:cubicBezTo>
                    <a:pt x="1021872" y="44557"/>
                    <a:pt x="1009491" y="32080"/>
                    <a:pt x="994255" y="32080"/>
                  </a:cubicBezTo>
                  <a:cubicBezTo>
                    <a:pt x="984730" y="32080"/>
                    <a:pt x="979009" y="37985"/>
                    <a:pt x="977102" y="40366"/>
                  </a:cubicBezTo>
                  <a:lnTo>
                    <a:pt x="977102" y="171"/>
                  </a:lnTo>
                  <a:lnTo>
                    <a:pt x="959010" y="1505"/>
                  </a:lnTo>
                  <a:lnTo>
                    <a:pt x="959010" y="5504"/>
                  </a:lnTo>
                  <a:cubicBezTo>
                    <a:pt x="968535" y="5504"/>
                    <a:pt x="969484" y="6457"/>
                    <a:pt x="969484" y="12553"/>
                  </a:cubicBezTo>
                  <a:lnTo>
                    <a:pt x="969484" y="87991"/>
                  </a:lnTo>
                  <a:lnTo>
                    <a:pt x="972340" y="87991"/>
                  </a:lnTo>
                  <a:lnTo>
                    <a:pt x="977102" y="80086"/>
                  </a:lnTo>
                  <a:cubicBezTo>
                    <a:pt x="979009" y="83133"/>
                    <a:pt x="983772" y="89325"/>
                    <a:pt x="993297" y="89325"/>
                  </a:cubicBezTo>
                  <a:cubicBezTo>
                    <a:pt x="1008542" y="89325"/>
                    <a:pt x="1021872" y="76942"/>
                    <a:pt x="1021872" y="60655"/>
                  </a:cubicBezTo>
                  <a:close/>
                  <a:moveTo>
                    <a:pt x="1011398" y="60655"/>
                  </a:moveTo>
                  <a:cubicBezTo>
                    <a:pt x="1011398" y="65226"/>
                    <a:pt x="1010440" y="72847"/>
                    <a:pt x="1006635" y="78466"/>
                  </a:cubicBezTo>
                  <a:cubicBezTo>
                    <a:pt x="1004728" y="82467"/>
                    <a:pt x="999966" y="86658"/>
                    <a:pt x="993297" y="86658"/>
                  </a:cubicBezTo>
                  <a:cubicBezTo>
                    <a:pt x="987585" y="86658"/>
                    <a:pt x="982823" y="83515"/>
                    <a:pt x="979967" y="78942"/>
                  </a:cubicBezTo>
                  <a:cubicBezTo>
                    <a:pt x="978060" y="76276"/>
                    <a:pt x="978060" y="75799"/>
                    <a:pt x="978060" y="73608"/>
                  </a:cubicBezTo>
                  <a:lnTo>
                    <a:pt x="978060" y="47510"/>
                  </a:lnTo>
                  <a:cubicBezTo>
                    <a:pt x="978060" y="45129"/>
                    <a:pt x="978060" y="45033"/>
                    <a:pt x="979009" y="42938"/>
                  </a:cubicBezTo>
                  <a:cubicBezTo>
                    <a:pt x="983772" y="35890"/>
                    <a:pt x="991390" y="34842"/>
                    <a:pt x="994255" y="34842"/>
                  </a:cubicBezTo>
                  <a:cubicBezTo>
                    <a:pt x="999966" y="34842"/>
                    <a:pt x="1004728" y="38176"/>
                    <a:pt x="1007584" y="42938"/>
                  </a:cubicBezTo>
                  <a:cubicBezTo>
                    <a:pt x="1010440" y="48081"/>
                    <a:pt x="1011398" y="55415"/>
                    <a:pt x="1011398" y="60655"/>
                  </a:cubicBezTo>
                  <a:close/>
                  <a:moveTo>
                    <a:pt x="1057116" y="87991"/>
                  </a:moveTo>
                  <a:lnTo>
                    <a:pt x="1057116" y="84086"/>
                  </a:lnTo>
                  <a:cubicBezTo>
                    <a:pt x="1048540" y="84086"/>
                    <a:pt x="1047591" y="83419"/>
                    <a:pt x="1047591" y="78466"/>
                  </a:cubicBezTo>
                  <a:lnTo>
                    <a:pt x="1047591" y="32080"/>
                  </a:lnTo>
                  <a:lnTo>
                    <a:pt x="1030448" y="33508"/>
                  </a:lnTo>
                  <a:lnTo>
                    <a:pt x="1030448" y="37413"/>
                  </a:lnTo>
                  <a:cubicBezTo>
                    <a:pt x="1038066" y="37413"/>
                    <a:pt x="1039973" y="38176"/>
                    <a:pt x="1039973" y="44367"/>
                  </a:cubicBezTo>
                  <a:lnTo>
                    <a:pt x="1039973" y="78371"/>
                  </a:lnTo>
                  <a:cubicBezTo>
                    <a:pt x="1039973" y="84086"/>
                    <a:pt x="1038066" y="84086"/>
                    <a:pt x="1029490" y="84086"/>
                  </a:cubicBezTo>
                  <a:lnTo>
                    <a:pt x="1029490" y="87991"/>
                  </a:lnTo>
                  <a:lnTo>
                    <a:pt x="1043777" y="87514"/>
                  </a:lnTo>
                  <a:cubicBezTo>
                    <a:pt x="1048540" y="87514"/>
                    <a:pt x="1052353" y="87801"/>
                    <a:pt x="1057116" y="87991"/>
                  </a:cubicBezTo>
                  <a:close/>
                  <a:moveTo>
                    <a:pt x="1049498" y="11696"/>
                  </a:moveTo>
                  <a:cubicBezTo>
                    <a:pt x="1049498" y="8267"/>
                    <a:pt x="1046642" y="4933"/>
                    <a:pt x="1042828" y="4933"/>
                  </a:cubicBezTo>
                  <a:cubicBezTo>
                    <a:pt x="1039015" y="4933"/>
                    <a:pt x="1036159" y="8362"/>
                    <a:pt x="1036159" y="11696"/>
                  </a:cubicBezTo>
                  <a:cubicBezTo>
                    <a:pt x="1036159" y="15029"/>
                    <a:pt x="1039015" y="18363"/>
                    <a:pt x="1042828" y="18363"/>
                  </a:cubicBezTo>
                  <a:cubicBezTo>
                    <a:pt x="1047591" y="18363"/>
                    <a:pt x="1049498" y="14743"/>
                    <a:pt x="1049498" y="11696"/>
                  </a:cubicBezTo>
                  <a:close/>
                  <a:moveTo>
                    <a:pt x="1121884" y="76656"/>
                  </a:moveTo>
                  <a:lnTo>
                    <a:pt x="1121884" y="69703"/>
                  </a:lnTo>
                  <a:lnTo>
                    <a:pt x="1118080" y="69703"/>
                  </a:lnTo>
                  <a:lnTo>
                    <a:pt x="1118080" y="76656"/>
                  </a:lnTo>
                  <a:cubicBezTo>
                    <a:pt x="1118080" y="84086"/>
                    <a:pt x="1115215" y="84848"/>
                    <a:pt x="1114266" y="84848"/>
                  </a:cubicBezTo>
                  <a:cubicBezTo>
                    <a:pt x="1109503" y="84848"/>
                    <a:pt x="1109503" y="79037"/>
                    <a:pt x="1109503" y="78466"/>
                  </a:cubicBezTo>
                  <a:lnTo>
                    <a:pt x="1109503" y="53129"/>
                  </a:lnTo>
                  <a:cubicBezTo>
                    <a:pt x="1109503" y="47986"/>
                    <a:pt x="1109503" y="42938"/>
                    <a:pt x="1104741" y="38271"/>
                  </a:cubicBezTo>
                  <a:cubicBezTo>
                    <a:pt x="1099978" y="33413"/>
                    <a:pt x="1093309" y="31317"/>
                    <a:pt x="1087598" y="31317"/>
                  </a:cubicBezTo>
                  <a:cubicBezTo>
                    <a:pt x="1077115" y="31317"/>
                    <a:pt x="1068548" y="37223"/>
                    <a:pt x="1068548" y="45604"/>
                  </a:cubicBezTo>
                  <a:cubicBezTo>
                    <a:pt x="1068548" y="49414"/>
                    <a:pt x="1071403" y="51511"/>
                    <a:pt x="1074259" y="51511"/>
                  </a:cubicBezTo>
                  <a:cubicBezTo>
                    <a:pt x="1078073" y="51511"/>
                    <a:pt x="1079980" y="49034"/>
                    <a:pt x="1079980" y="45700"/>
                  </a:cubicBezTo>
                  <a:cubicBezTo>
                    <a:pt x="1079980" y="44272"/>
                    <a:pt x="1079022" y="40080"/>
                    <a:pt x="1073310" y="39889"/>
                  </a:cubicBezTo>
                  <a:cubicBezTo>
                    <a:pt x="1077115" y="35508"/>
                    <a:pt x="1082835" y="34079"/>
                    <a:pt x="1087598" y="34079"/>
                  </a:cubicBezTo>
                  <a:cubicBezTo>
                    <a:pt x="1093309" y="34079"/>
                    <a:pt x="1099978" y="39033"/>
                    <a:pt x="1099978" y="50367"/>
                  </a:cubicBezTo>
                  <a:lnTo>
                    <a:pt x="1099978" y="54940"/>
                  </a:lnTo>
                  <a:cubicBezTo>
                    <a:pt x="1094267" y="55415"/>
                    <a:pt x="1085691" y="55701"/>
                    <a:pt x="1077115" y="59607"/>
                  </a:cubicBezTo>
                  <a:cubicBezTo>
                    <a:pt x="1067590" y="63893"/>
                    <a:pt x="1064734" y="70466"/>
                    <a:pt x="1064734" y="75990"/>
                  </a:cubicBezTo>
                  <a:cubicBezTo>
                    <a:pt x="1064734" y="86181"/>
                    <a:pt x="1077115" y="89325"/>
                    <a:pt x="1084742" y="89325"/>
                  </a:cubicBezTo>
                  <a:cubicBezTo>
                    <a:pt x="1093309" y="89325"/>
                    <a:pt x="1099030" y="84276"/>
                    <a:pt x="1100927" y="78371"/>
                  </a:cubicBezTo>
                  <a:cubicBezTo>
                    <a:pt x="1101885" y="83419"/>
                    <a:pt x="1104741" y="88753"/>
                    <a:pt x="1111410" y="88753"/>
                  </a:cubicBezTo>
                  <a:cubicBezTo>
                    <a:pt x="1114266" y="88753"/>
                    <a:pt x="1121884" y="86944"/>
                    <a:pt x="1121884" y="76656"/>
                  </a:cubicBezTo>
                  <a:close/>
                  <a:moveTo>
                    <a:pt x="1099978" y="70275"/>
                  </a:moveTo>
                  <a:cubicBezTo>
                    <a:pt x="1099978" y="82372"/>
                    <a:pt x="1091402" y="86658"/>
                    <a:pt x="1085691" y="86658"/>
                  </a:cubicBezTo>
                  <a:cubicBezTo>
                    <a:pt x="1079980" y="86658"/>
                    <a:pt x="1074259" y="82181"/>
                    <a:pt x="1074259" y="75799"/>
                  </a:cubicBezTo>
                  <a:cubicBezTo>
                    <a:pt x="1074259" y="68941"/>
                    <a:pt x="1079980" y="58369"/>
                    <a:pt x="1099978" y="57606"/>
                  </a:cubicBezTo>
                  <a:close/>
                  <a:moveTo>
                    <a:pt x="1168560" y="71798"/>
                  </a:moveTo>
                  <a:cubicBezTo>
                    <a:pt x="1168560" y="65036"/>
                    <a:pt x="1164747" y="61321"/>
                    <a:pt x="1163798" y="59702"/>
                  </a:cubicBezTo>
                  <a:cubicBezTo>
                    <a:pt x="1159035" y="55701"/>
                    <a:pt x="1154273" y="54654"/>
                    <a:pt x="1149510" y="53797"/>
                  </a:cubicBezTo>
                  <a:cubicBezTo>
                    <a:pt x="1141892" y="52272"/>
                    <a:pt x="1134265" y="50653"/>
                    <a:pt x="1134265" y="43318"/>
                  </a:cubicBezTo>
                  <a:cubicBezTo>
                    <a:pt x="1134265" y="38842"/>
                    <a:pt x="1137130" y="33698"/>
                    <a:pt x="1147603" y="33698"/>
                  </a:cubicBezTo>
                  <a:cubicBezTo>
                    <a:pt x="1161891" y="33698"/>
                    <a:pt x="1162840" y="45129"/>
                    <a:pt x="1162840" y="49034"/>
                  </a:cubicBezTo>
                  <a:cubicBezTo>
                    <a:pt x="1162840" y="50177"/>
                    <a:pt x="1163798" y="50177"/>
                    <a:pt x="1163798" y="50177"/>
                  </a:cubicBezTo>
                  <a:cubicBezTo>
                    <a:pt x="1165705" y="50177"/>
                    <a:pt x="1165705" y="49605"/>
                    <a:pt x="1165705" y="47033"/>
                  </a:cubicBezTo>
                  <a:lnTo>
                    <a:pt x="1165705" y="34461"/>
                  </a:lnTo>
                  <a:cubicBezTo>
                    <a:pt x="1165705" y="32175"/>
                    <a:pt x="1165705" y="31317"/>
                    <a:pt x="1164747" y="31317"/>
                  </a:cubicBezTo>
                  <a:cubicBezTo>
                    <a:pt x="1163798" y="31317"/>
                    <a:pt x="1163798" y="31317"/>
                    <a:pt x="1161891" y="32746"/>
                  </a:cubicBezTo>
                  <a:cubicBezTo>
                    <a:pt x="1161891" y="33413"/>
                    <a:pt x="1159984" y="34461"/>
                    <a:pt x="1159984" y="34842"/>
                  </a:cubicBezTo>
                  <a:cubicBezTo>
                    <a:pt x="1155222" y="31317"/>
                    <a:pt x="1149510" y="31317"/>
                    <a:pt x="1147603" y="31317"/>
                  </a:cubicBezTo>
                  <a:cubicBezTo>
                    <a:pt x="1132367" y="31317"/>
                    <a:pt x="1127605" y="39794"/>
                    <a:pt x="1127605" y="46938"/>
                  </a:cubicBezTo>
                  <a:cubicBezTo>
                    <a:pt x="1127605" y="51225"/>
                    <a:pt x="1129502" y="54844"/>
                    <a:pt x="1133316" y="57606"/>
                  </a:cubicBezTo>
                  <a:cubicBezTo>
                    <a:pt x="1137130" y="60941"/>
                    <a:pt x="1140934" y="61702"/>
                    <a:pt x="1149510" y="63417"/>
                  </a:cubicBezTo>
                  <a:cubicBezTo>
                    <a:pt x="1152366" y="63893"/>
                    <a:pt x="1162840" y="65988"/>
                    <a:pt x="1162840" y="75037"/>
                  </a:cubicBezTo>
                  <a:cubicBezTo>
                    <a:pt x="1162840" y="81609"/>
                    <a:pt x="1158077" y="86658"/>
                    <a:pt x="1148552" y="86658"/>
                  </a:cubicBezTo>
                  <a:cubicBezTo>
                    <a:pt x="1138078" y="86658"/>
                    <a:pt x="1133316" y="79323"/>
                    <a:pt x="1131409" y="68655"/>
                  </a:cubicBezTo>
                  <a:cubicBezTo>
                    <a:pt x="1130460" y="67036"/>
                    <a:pt x="1130460" y="66465"/>
                    <a:pt x="1129502" y="66465"/>
                  </a:cubicBezTo>
                  <a:cubicBezTo>
                    <a:pt x="1127605" y="66465"/>
                    <a:pt x="1127605" y="67322"/>
                    <a:pt x="1127605" y="69703"/>
                  </a:cubicBezTo>
                  <a:lnTo>
                    <a:pt x="1127605" y="86372"/>
                  </a:lnTo>
                  <a:cubicBezTo>
                    <a:pt x="1127605" y="88467"/>
                    <a:pt x="1127605" y="89325"/>
                    <a:pt x="1129502" y="89325"/>
                  </a:cubicBezTo>
                  <a:cubicBezTo>
                    <a:pt x="1129502" y="89325"/>
                    <a:pt x="1129502" y="89325"/>
                    <a:pt x="1132367" y="86848"/>
                  </a:cubicBezTo>
                  <a:cubicBezTo>
                    <a:pt x="1132367" y="86658"/>
                    <a:pt x="1132367" y="86372"/>
                    <a:pt x="1135223" y="83990"/>
                  </a:cubicBezTo>
                  <a:cubicBezTo>
                    <a:pt x="1139985" y="89325"/>
                    <a:pt x="1145697" y="89325"/>
                    <a:pt x="1148552" y="89325"/>
                  </a:cubicBezTo>
                  <a:cubicBezTo>
                    <a:pt x="1162840" y="89325"/>
                    <a:pt x="1168560" y="80847"/>
                    <a:pt x="1168560" y="71798"/>
                  </a:cubicBezTo>
                  <a:close/>
                  <a:moveTo>
                    <a:pt x="1225710" y="72942"/>
                  </a:moveTo>
                  <a:cubicBezTo>
                    <a:pt x="1225710" y="71608"/>
                    <a:pt x="1224752" y="71513"/>
                    <a:pt x="1223803" y="71513"/>
                  </a:cubicBezTo>
                  <a:cubicBezTo>
                    <a:pt x="1222855" y="71513"/>
                    <a:pt x="1222855" y="72179"/>
                    <a:pt x="1221897" y="73227"/>
                  </a:cubicBezTo>
                  <a:cubicBezTo>
                    <a:pt x="1218092" y="86181"/>
                    <a:pt x="1206660" y="86181"/>
                    <a:pt x="1205702" y="86181"/>
                  </a:cubicBezTo>
                  <a:cubicBezTo>
                    <a:pt x="1199042" y="86181"/>
                    <a:pt x="1194280" y="82467"/>
                    <a:pt x="1191415" y="77705"/>
                  </a:cubicBezTo>
                  <a:cubicBezTo>
                    <a:pt x="1187610" y="71608"/>
                    <a:pt x="1187610" y="63322"/>
                    <a:pt x="1187610" y="58844"/>
                  </a:cubicBezTo>
                  <a:lnTo>
                    <a:pt x="1222855" y="58844"/>
                  </a:lnTo>
                  <a:cubicBezTo>
                    <a:pt x="1224752" y="58844"/>
                    <a:pt x="1225710" y="58844"/>
                    <a:pt x="1225710" y="56178"/>
                  </a:cubicBezTo>
                  <a:cubicBezTo>
                    <a:pt x="1225710" y="43604"/>
                    <a:pt x="1219041" y="31317"/>
                    <a:pt x="1202847" y="31317"/>
                  </a:cubicBezTo>
                  <a:cubicBezTo>
                    <a:pt x="1188559" y="31317"/>
                    <a:pt x="1177127" y="44367"/>
                    <a:pt x="1177127" y="60178"/>
                  </a:cubicBezTo>
                  <a:cubicBezTo>
                    <a:pt x="1177127" y="77133"/>
                    <a:pt x="1190466" y="89325"/>
                    <a:pt x="1204753" y="89325"/>
                  </a:cubicBezTo>
                  <a:cubicBezTo>
                    <a:pt x="1219990" y="89325"/>
                    <a:pt x="1225710" y="75323"/>
                    <a:pt x="1225710" y="72942"/>
                  </a:cubicBezTo>
                  <a:close/>
                  <a:moveTo>
                    <a:pt x="1217134" y="56178"/>
                  </a:moveTo>
                  <a:lnTo>
                    <a:pt x="1187610" y="56178"/>
                  </a:lnTo>
                  <a:cubicBezTo>
                    <a:pt x="1188559" y="37223"/>
                    <a:pt x="1199042" y="34079"/>
                    <a:pt x="1202847" y="34079"/>
                  </a:cubicBezTo>
                  <a:cubicBezTo>
                    <a:pt x="1216185" y="34079"/>
                    <a:pt x="1217134" y="51225"/>
                    <a:pt x="1217134" y="56178"/>
                  </a:cubicBezTo>
                  <a:close/>
                  <a:moveTo>
                    <a:pt x="1274284" y="71798"/>
                  </a:moveTo>
                  <a:cubicBezTo>
                    <a:pt x="1274284" y="65036"/>
                    <a:pt x="1270480" y="61321"/>
                    <a:pt x="1269522" y="59702"/>
                  </a:cubicBezTo>
                  <a:cubicBezTo>
                    <a:pt x="1264759" y="55701"/>
                    <a:pt x="1259997" y="54654"/>
                    <a:pt x="1255234" y="53797"/>
                  </a:cubicBezTo>
                  <a:cubicBezTo>
                    <a:pt x="1247616" y="52272"/>
                    <a:pt x="1239040" y="50653"/>
                    <a:pt x="1239040" y="43318"/>
                  </a:cubicBezTo>
                  <a:cubicBezTo>
                    <a:pt x="1239040" y="38842"/>
                    <a:pt x="1242853" y="33698"/>
                    <a:pt x="1253327" y="33698"/>
                  </a:cubicBezTo>
                  <a:cubicBezTo>
                    <a:pt x="1267615" y="33698"/>
                    <a:pt x="1267615" y="45129"/>
                    <a:pt x="1268573" y="49034"/>
                  </a:cubicBezTo>
                  <a:cubicBezTo>
                    <a:pt x="1268573" y="50177"/>
                    <a:pt x="1269522" y="50177"/>
                    <a:pt x="1269522" y="50177"/>
                  </a:cubicBezTo>
                  <a:cubicBezTo>
                    <a:pt x="1271428" y="50177"/>
                    <a:pt x="1271428" y="49605"/>
                    <a:pt x="1271428" y="47033"/>
                  </a:cubicBezTo>
                  <a:lnTo>
                    <a:pt x="1271428" y="34461"/>
                  </a:lnTo>
                  <a:cubicBezTo>
                    <a:pt x="1271428" y="32175"/>
                    <a:pt x="1271428" y="31317"/>
                    <a:pt x="1270480" y="31317"/>
                  </a:cubicBezTo>
                  <a:cubicBezTo>
                    <a:pt x="1269522" y="31317"/>
                    <a:pt x="1269522" y="31317"/>
                    <a:pt x="1267615" y="32746"/>
                  </a:cubicBezTo>
                  <a:cubicBezTo>
                    <a:pt x="1267615" y="33413"/>
                    <a:pt x="1265717" y="34461"/>
                    <a:pt x="1265717" y="34842"/>
                  </a:cubicBezTo>
                  <a:cubicBezTo>
                    <a:pt x="1260955" y="31317"/>
                    <a:pt x="1255234" y="31317"/>
                    <a:pt x="1253327" y="31317"/>
                  </a:cubicBezTo>
                  <a:cubicBezTo>
                    <a:pt x="1238091" y="31317"/>
                    <a:pt x="1233328" y="39794"/>
                    <a:pt x="1233328" y="46938"/>
                  </a:cubicBezTo>
                  <a:cubicBezTo>
                    <a:pt x="1233328" y="51225"/>
                    <a:pt x="1235235" y="54844"/>
                    <a:pt x="1239040" y="57606"/>
                  </a:cubicBezTo>
                  <a:cubicBezTo>
                    <a:pt x="1242853" y="60941"/>
                    <a:pt x="1246667" y="61702"/>
                    <a:pt x="1255234" y="63417"/>
                  </a:cubicBezTo>
                  <a:cubicBezTo>
                    <a:pt x="1258090" y="63893"/>
                    <a:pt x="1268573" y="65988"/>
                    <a:pt x="1268573" y="75037"/>
                  </a:cubicBezTo>
                  <a:cubicBezTo>
                    <a:pt x="1268573" y="81609"/>
                    <a:pt x="1263810" y="86658"/>
                    <a:pt x="1254285" y="86658"/>
                  </a:cubicBezTo>
                  <a:cubicBezTo>
                    <a:pt x="1243802" y="86658"/>
                    <a:pt x="1239040" y="79323"/>
                    <a:pt x="1237142" y="68655"/>
                  </a:cubicBezTo>
                  <a:cubicBezTo>
                    <a:pt x="1236184" y="67036"/>
                    <a:pt x="1236184" y="66465"/>
                    <a:pt x="1235235" y="66465"/>
                  </a:cubicBezTo>
                  <a:cubicBezTo>
                    <a:pt x="1233328" y="66465"/>
                    <a:pt x="1233328" y="67322"/>
                    <a:pt x="1233328" y="69703"/>
                  </a:cubicBezTo>
                  <a:lnTo>
                    <a:pt x="1233328" y="86372"/>
                  </a:lnTo>
                  <a:cubicBezTo>
                    <a:pt x="1233328" y="88467"/>
                    <a:pt x="1233328" y="89325"/>
                    <a:pt x="1234277" y="89325"/>
                  </a:cubicBezTo>
                  <a:cubicBezTo>
                    <a:pt x="1235235" y="89325"/>
                    <a:pt x="1235235" y="89325"/>
                    <a:pt x="1238091" y="86848"/>
                  </a:cubicBezTo>
                  <a:cubicBezTo>
                    <a:pt x="1238091" y="86658"/>
                    <a:pt x="1238091" y="86372"/>
                    <a:pt x="1239998" y="83990"/>
                  </a:cubicBezTo>
                  <a:cubicBezTo>
                    <a:pt x="1245709" y="89325"/>
                    <a:pt x="1251430" y="89325"/>
                    <a:pt x="1254285" y="89325"/>
                  </a:cubicBezTo>
                  <a:cubicBezTo>
                    <a:pt x="1268573" y="89325"/>
                    <a:pt x="1274284" y="80847"/>
                    <a:pt x="1274284" y="71798"/>
                  </a:cubicBezTo>
                  <a:close/>
                  <a:moveTo>
                    <a:pt x="1380017" y="60941"/>
                  </a:moveTo>
                  <a:cubicBezTo>
                    <a:pt x="1380017" y="44652"/>
                    <a:pt x="1367627" y="31317"/>
                    <a:pt x="1352391" y="31317"/>
                  </a:cubicBezTo>
                  <a:cubicBezTo>
                    <a:pt x="1337155" y="31317"/>
                    <a:pt x="1324765" y="45129"/>
                    <a:pt x="1324765" y="60941"/>
                  </a:cubicBezTo>
                  <a:cubicBezTo>
                    <a:pt x="1324765" y="77323"/>
                    <a:pt x="1338103" y="89325"/>
                    <a:pt x="1352391" y="89325"/>
                  </a:cubicBezTo>
                  <a:cubicBezTo>
                    <a:pt x="1367627" y="89325"/>
                    <a:pt x="1380017" y="76942"/>
                    <a:pt x="1380017" y="60941"/>
                  </a:cubicBezTo>
                  <a:close/>
                  <a:moveTo>
                    <a:pt x="1369534" y="59892"/>
                  </a:moveTo>
                  <a:cubicBezTo>
                    <a:pt x="1369534" y="64465"/>
                    <a:pt x="1369534" y="71322"/>
                    <a:pt x="1367627" y="76847"/>
                  </a:cubicBezTo>
                  <a:cubicBezTo>
                    <a:pt x="1364772" y="82467"/>
                    <a:pt x="1359060" y="86181"/>
                    <a:pt x="1352391" y="86181"/>
                  </a:cubicBezTo>
                  <a:cubicBezTo>
                    <a:pt x="1346680" y="86181"/>
                    <a:pt x="1341917" y="83515"/>
                    <a:pt x="1338103" y="77705"/>
                  </a:cubicBezTo>
                  <a:cubicBezTo>
                    <a:pt x="1335248" y="72179"/>
                    <a:pt x="1335248" y="64465"/>
                    <a:pt x="1335248" y="59892"/>
                  </a:cubicBezTo>
                  <a:cubicBezTo>
                    <a:pt x="1335248" y="54940"/>
                    <a:pt x="1335248" y="48081"/>
                    <a:pt x="1338103" y="42652"/>
                  </a:cubicBezTo>
                  <a:cubicBezTo>
                    <a:pt x="1341917" y="36842"/>
                    <a:pt x="1347628" y="34079"/>
                    <a:pt x="1352391" y="34079"/>
                  </a:cubicBezTo>
                  <a:cubicBezTo>
                    <a:pt x="1358102" y="34079"/>
                    <a:pt x="1362865" y="36937"/>
                    <a:pt x="1366678" y="42271"/>
                  </a:cubicBezTo>
                  <a:cubicBezTo>
                    <a:pt x="1369534" y="47796"/>
                    <a:pt x="1369534" y="55129"/>
                    <a:pt x="1369534" y="59892"/>
                  </a:cubicBezTo>
                  <a:close/>
                  <a:moveTo>
                    <a:pt x="1428591" y="7600"/>
                  </a:moveTo>
                  <a:cubicBezTo>
                    <a:pt x="1428591" y="3028"/>
                    <a:pt x="1424777" y="-1163"/>
                    <a:pt x="1418117" y="-1163"/>
                  </a:cubicBezTo>
                  <a:cubicBezTo>
                    <a:pt x="1408592" y="-1163"/>
                    <a:pt x="1398109" y="5504"/>
                    <a:pt x="1398109" y="18935"/>
                  </a:cubicBezTo>
                  <a:lnTo>
                    <a:pt x="1398109" y="33508"/>
                  </a:lnTo>
                  <a:lnTo>
                    <a:pt x="1388584" y="33508"/>
                  </a:lnTo>
                  <a:lnTo>
                    <a:pt x="1388584" y="37413"/>
                  </a:lnTo>
                  <a:lnTo>
                    <a:pt x="1398109" y="37413"/>
                  </a:lnTo>
                  <a:lnTo>
                    <a:pt x="1398109" y="78371"/>
                  </a:lnTo>
                  <a:cubicBezTo>
                    <a:pt x="1398109" y="84086"/>
                    <a:pt x="1396202" y="84086"/>
                    <a:pt x="1388584" y="84086"/>
                  </a:cubicBezTo>
                  <a:lnTo>
                    <a:pt x="1388584" y="87991"/>
                  </a:lnTo>
                  <a:lnTo>
                    <a:pt x="1402872" y="87514"/>
                  </a:lnTo>
                  <a:cubicBezTo>
                    <a:pt x="1407634" y="87514"/>
                    <a:pt x="1413355" y="87514"/>
                    <a:pt x="1419066" y="87991"/>
                  </a:cubicBezTo>
                  <a:lnTo>
                    <a:pt x="1419066" y="84086"/>
                  </a:lnTo>
                  <a:lnTo>
                    <a:pt x="1416210" y="84086"/>
                  </a:lnTo>
                  <a:cubicBezTo>
                    <a:pt x="1406685" y="84086"/>
                    <a:pt x="1406685" y="82657"/>
                    <a:pt x="1406685" y="78180"/>
                  </a:cubicBezTo>
                  <a:lnTo>
                    <a:pt x="1406685" y="37413"/>
                  </a:lnTo>
                  <a:lnTo>
                    <a:pt x="1420973" y="37413"/>
                  </a:lnTo>
                  <a:lnTo>
                    <a:pt x="1420973" y="33508"/>
                  </a:lnTo>
                  <a:lnTo>
                    <a:pt x="1405727" y="33508"/>
                  </a:lnTo>
                  <a:lnTo>
                    <a:pt x="1405727" y="18840"/>
                  </a:lnTo>
                  <a:cubicBezTo>
                    <a:pt x="1405727" y="7600"/>
                    <a:pt x="1412397" y="1505"/>
                    <a:pt x="1418117" y="1505"/>
                  </a:cubicBezTo>
                  <a:cubicBezTo>
                    <a:pt x="1418117" y="1505"/>
                    <a:pt x="1420015" y="1505"/>
                    <a:pt x="1421922" y="2457"/>
                  </a:cubicBezTo>
                  <a:cubicBezTo>
                    <a:pt x="1420015" y="3028"/>
                    <a:pt x="1418117" y="4647"/>
                    <a:pt x="1418117" y="7790"/>
                  </a:cubicBezTo>
                  <a:cubicBezTo>
                    <a:pt x="1418117" y="10744"/>
                    <a:pt x="1420015" y="13316"/>
                    <a:pt x="1423828" y="13316"/>
                  </a:cubicBezTo>
                  <a:cubicBezTo>
                    <a:pt x="1426684" y="13316"/>
                    <a:pt x="1428591" y="10744"/>
                    <a:pt x="1428591" y="7600"/>
                  </a:cubicBezTo>
                  <a:close/>
                  <a:moveTo>
                    <a:pt x="1517172" y="72942"/>
                  </a:moveTo>
                  <a:cubicBezTo>
                    <a:pt x="1517172" y="71608"/>
                    <a:pt x="1516223" y="71513"/>
                    <a:pt x="1515265" y="71513"/>
                  </a:cubicBezTo>
                  <a:cubicBezTo>
                    <a:pt x="1514316" y="71513"/>
                    <a:pt x="1514316" y="72179"/>
                    <a:pt x="1513367" y="73227"/>
                  </a:cubicBezTo>
                  <a:cubicBezTo>
                    <a:pt x="1509553" y="86181"/>
                    <a:pt x="1498122" y="86181"/>
                    <a:pt x="1497173" y="86181"/>
                  </a:cubicBezTo>
                  <a:cubicBezTo>
                    <a:pt x="1490503" y="86181"/>
                    <a:pt x="1485741" y="82467"/>
                    <a:pt x="1482885" y="77705"/>
                  </a:cubicBezTo>
                  <a:cubicBezTo>
                    <a:pt x="1479072" y="71608"/>
                    <a:pt x="1479072" y="63322"/>
                    <a:pt x="1479072" y="58844"/>
                  </a:cubicBezTo>
                  <a:lnTo>
                    <a:pt x="1514316" y="58844"/>
                  </a:lnTo>
                  <a:cubicBezTo>
                    <a:pt x="1517172" y="58844"/>
                    <a:pt x="1517172" y="58844"/>
                    <a:pt x="1517172" y="56178"/>
                  </a:cubicBezTo>
                  <a:cubicBezTo>
                    <a:pt x="1517172" y="43604"/>
                    <a:pt x="1510502" y="31317"/>
                    <a:pt x="1494317" y="31317"/>
                  </a:cubicBezTo>
                  <a:cubicBezTo>
                    <a:pt x="1480030" y="31317"/>
                    <a:pt x="1468598" y="44367"/>
                    <a:pt x="1468598" y="60178"/>
                  </a:cubicBezTo>
                  <a:cubicBezTo>
                    <a:pt x="1468598" y="77133"/>
                    <a:pt x="1481927" y="89325"/>
                    <a:pt x="1496215" y="89325"/>
                  </a:cubicBezTo>
                  <a:cubicBezTo>
                    <a:pt x="1511460" y="89325"/>
                    <a:pt x="1517172" y="75323"/>
                    <a:pt x="1517172" y="72942"/>
                  </a:cubicBezTo>
                  <a:close/>
                  <a:moveTo>
                    <a:pt x="1508605" y="56178"/>
                  </a:moveTo>
                  <a:lnTo>
                    <a:pt x="1479072" y="56178"/>
                  </a:lnTo>
                  <a:cubicBezTo>
                    <a:pt x="1480030" y="37223"/>
                    <a:pt x="1490503" y="34079"/>
                    <a:pt x="1494317" y="34079"/>
                  </a:cubicBezTo>
                  <a:cubicBezTo>
                    <a:pt x="1507647" y="34079"/>
                    <a:pt x="1508605" y="51225"/>
                    <a:pt x="1508605" y="56178"/>
                  </a:cubicBezTo>
                  <a:close/>
                  <a:moveTo>
                    <a:pt x="1581940" y="76656"/>
                  </a:moveTo>
                  <a:lnTo>
                    <a:pt x="1581940" y="69703"/>
                  </a:lnTo>
                  <a:lnTo>
                    <a:pt x="1578135" y="69703"/>
                  </a:lnTo>
                  <a:lnTo>
                    <a:pt x="1578135" y="76656"/>
                  </a:lnTo>
                  <a:cubicBezTo>
                    <a:pt x="1578135" y="84086"/>
                    <a:pt x="1575280" y="84848"/>
                    <a:pt x="1574322" y="84848"/>
                  </a:cubicBezTo>
                  <a:cubicBezTo>
                    <a:pt x="1569559" y="84848"/>
                    <a:pt x="1569559" y="79037"/>
                    <a:pt x="1569559" y="78466"/>
                  </a:cubicBezTo>
                  <a:lnTo>
                    <a:pt x="1569559" y="53129"/>
                  </a:lnTo>
                  <a:cubicBezTo>
                    <a:pt x="1569559" y="47986"/>
                    <a:pt x="1569559" y="42938"/>
                    <a:pt x="1564797" y="38271"/>
                  </a:cubicBezTo>
                  <a:cubicBezTo>
                    <a:pt x="1560034" y="33413"/>
                    <a:pt x="1553365" y="31317"/>
                    <a:pt x="1547653" y="31317"/>
                  </a:cubicBezTo>
                  <a:cubicBezTo>
                    <a:pt x="1537180" y="31317"/>
                    <a:pt x="1528603" y="37223"/>
                    <a:pt x="1528603" y="45604"/>
                  </a:cubicBezTo>
                  <a:cubicBezTo>
                    <a:pt x="1528603" y="49414"/>
                    <a:pt x="1531459" y="51511"/>
                    <a:pt x="1534315" y="51511"/>
                  </a:cubicBezTo>
                  <a:cubicBezTo>
                    <a:pt x="1538128" y="51511"/>
                    <a:pt x="1540035" y="49034"/>
                    <a:pt x="1540035" y="45700"/>
                  </a:cubicBezTo>
                  <a:cubicBezTo>
                    <a:pt x="1540035" y="44272"/>
                    <a:pt x="1539077" y="40080"/>
                    <a:pt x="1533366" y="39889"/>
                  </a:cubicBezTo>
                  <a:cubicBezTo>
                    <a:pt x="1537180" y="35508"/>
                    <a:pt x="1542891" y="34079"/>
                    <a:pt x="1547653" y="34079"/>
                  </a:cubicBezTo>
                  <a:cubicBezTo>
                    <a:pt x="1553365" y="34079"/>
                    <a:pt x="1560034" y="39033"/>
                    <a:pt x="1560034" y="50367"/>
                  </a:cubicBezTo>
                  <a:lnTo>
                    <a:pt x="1560034" y="54940"/>
                  </a:lnTo>
                  <a:cubicBezTo>
                    <a:pt x="1554323" y="55415"/>
                    <a:pt x="1545747" y="55701"/>
                    <a:pt x="1537180" y="59607"/>
                  </a:cubicBezTo>
                  <a:cubicBezTo>
                    <a:pt x="1527655" y="63893"/>
                    <a:pt x="1524790" y="70466"/>
                    <a:pt x="1524790" y="75990"/>
                  </a:cubicBezTo>
                  <a:cubicBezTo>
                    <a:pt x="1524790" y="86181"/>
                    <a:pt x="1537180" y="89325"/>
                    <a:pt x="1544798" y="89325"/>
                  </a:cubicBezTo>
                  <a:cubicBezTo>
                    <a:pt x="1553365" y="89325"/>
                    <a:pt x="1559085" y="84276"/>
                    <a:pt x="1560992" y="78371"/>
                  </a:cubicBezTo>
                  <a:cubicBezTo>
                    <a:pt x="1561941" y="83419"/>
                    <a:pt x="1564797" y="88753"/>
                    <a:pt x="1571466" y="88753"/>
                  </a:cubicBezTo>
                  <a:cubicBezTo>
                    <a:pt x="1574322" y="88753"/>
                    <a:pt x="1581940" y="86944"/>
                    <a:pt x="1581940" y="76656"/>
                  </a:cubicBezTo>
                  <a:close/>
                  <a:moveTo>
                    <a:pt x="1560034" y="70275"/>
                  </a:moveTo>
                  <a:cubicBezTo>
                    <a:pt x="1560034" y="82372"/>
                    <a:pt x="1551467" y="86658"/>
                    <a:pt x="1545747" y="86658"/>
                  </a:cubicBezTo>
                  <a:cubicBezTo>
                    <a:pt x="1540035" y="86658"/>
                    <a:pt x="1534315" y="82181"/>
                    <a:pt x="1534315" y="75799"/>
                  </a:cubicBezTo>
                  <a:cubicBezTo>
                    <a:pt x="1534315" y="68941"/>
                    <a:pt x="1540035" y="58369"/>
                    <a:pt x="1560034" y="57606"/>
                  </a:cubicBezTo>
                  <a:close/>
                  <a:moveTo>
                    <a:pt x="1636234" y="72942"/>
                  </a:moveTo>
                  <a:cubicBezTo>
                    <a:pt x="1636234" y="71608"/>
                    <a:pt x="1634327" y="71608"/>
                    <a:pt x="1634327" y="71608"/>
                  </a:cubicBezTo>
                  <a:cubicBezTo>
                    <a:pt x="1633378" y="71608"/>
                    <a:pt x="1633378" y="72179"/>
                    <a:pt x="1632430" y="72942"/>
                  </a:cubicBezTo>
                  <a:cubicBezTo>
                    <a:pt x="1629565" y="84753"/>
                    <a:pt x="1620998" y="86181"/>
                    <a:pt x="1616235" y="86181"/>
                  </a:cubicBezTo>
                  <a:cubicBezTo>
                    <a:pt x="1609566" y="86181"/>
                    <a:pt x="1598134" y="80847"/>
                    <a:pt x="1598134" y="60464"/>
                  </a:cubicBezTo>
                  <a:cubicBezTo>
                    <a:pt x="1598134" y="39794"/>
                    <a:pt x="1608617" y="34461"/>
                    <a:pt x="1615277" y="34461"/>
                  </a:cubicBezTo>
                  <a:cubicBezTo>
                    <a:pt x="1616235" y="34461"/>
                    <a:pt x="1624802" y="34556"/>
                    <a:pt x="1628616" y="39223"/>
                  </a:cubicBezTo>
                  <a:cubicBezTo>
                    <a:pt x="1623853" y="39509"/>
                    <a:pt x="1622905" y="43318"/>
                    <a:pt x="1622905" y="45033"/>
                  </a:cubicBezTo>
                  <a:cubicBezTo>
                    <a:pt x="1622905" y="48272"/>
                    <a:pt x="1624802" y="50748"/>
                    <a:pt x="1628616" y="50748"/>
                  </a:cubicBezTo>
                  <a:cubicBezTo>
                    <a:pt x="1632430" y="50748"/>
                    <a:pt x="1634327" y="48748"/>
                    <a:pt x="1634327" y="44843"/>
                  </a:cubicBezTo>
                  <a:cubicBezTo>
                    <a:pt x="1634327" y="36175"/>
                    <a:pt x="1624802" y="31317"/>
                    <a:pt x="1615277" y="31317"/>
                  </a:cubicBezTo>
                  <a:cubicBezTo>
                    <a:pt x="1600041" y="31317"/>
                    <a:pt x="1587660" y="45033"/>
                    <a:pt x="1587660" y="60655"/>
                  </a:cubicBezTo>
                  <a:cubicBezTo>
                    <a:pt x="1587660" y="76847"/>
                    <a:pt x="1600990" y="89325"/>
                    <a:pt x="1615277" y="89325"/>
                  </a:cubicBezTo>
                  <a:cubicBezTo>
                    <a:pt x="1631472" y="89325"/>
                    <a:pt x="1636234" y="74179"/>
                    <a:pt x="1636234" y="72942"/>
                  </a:cubicBezTo>
                  <a:close/>
                  <a:moveTo>
                    <a:pt x="1703867" y="87991"/>
                  </a:moveTo>
                  <a:lnTo>
                    <a:pt x="1703867" y="84086"/>
                  </a:lnTo>
                  <a:cubicBezTo>
                    <a:pt x="1697198" y="84086"/>
                    <a:pt x="1693384" y="84086"/>
                    <a:pt x="1693384" y="80275"/>
                  </a:cubicBezTo>
                  <a:lnTo>
                    <a:pt x="1693384" y="56178"/>
                  </a:lnTo>
                  <a:cubicBezTo>
                    <a:pt x="1693384" y="45319"/>
                    <a:pt x="1693384" y="41223"/>
                    <a:pt x="1689580" y="36842"/>
                  </a:cubicBezTo>
                  <a:cubicBezTo>
                    <a:pt x="1687673" y="34556"/>
                    <a:pt x="1683859" y="32080"/>
                    <a:pt x="1676241" y="32080"/>
                  </a:cubicBezTo>
                  <a:cubicBezTo>
                    <a:pt x="1665767" y="32080"/>
                    <a:pt x="1660047" y="39605"/>
                    <a:pt x="1658140" y="44272"/>
                  </a:cubicBezTo>
                  <a:lnTo>
                    <a:pt x="1658140" y="44272"/>
                  </a:lnTo>
                  <a:lnTo>
                    <a:pt x="1658140" y="171"/>
                  </a:lnTo>
                  <a:lnTo>
                    <a:pt x="1640048" y="1505"/>
                  </a:lnTo>
                  <a:lnTo>
                    <a:pt x="1640048" y="5504"/>
                  </a:lnTo>
                  <a:cubicBezTo>
                    <a:pt x="1648615" y="5504"/>
                    <a:pt x="1649573" y="6457"/>
                    <a:pt x="1649573" y="12553"/>
                  </a:cubicBezTo>
                  <a:lnTo>
                    <a:pt x="1649573" y="78371"/>
                  </a:lnTo>
                  <a:cubicBezTo>
                    <a:pt x="1649573" y="84086"/>
                    <a:pt x="1648615" y="84086"/>
                    <a:pt x="1640048" y="84086"/>
                  </a:cubicBezTo>
                  <a:lnTo>
                    <a:pt x="1640048" y="87991"/>
                  </a:lnTo>
                  <a:lnTo>
                    <a:pt x="1654335" y="87514"/>
                  </a:lnTo>
                  <a:lnTo>
                    <a:pt x="1668623" y="87991"/>
                  </a:lnTo>
                  <a:lnTo>
                    <a:pt x="1668623" y="84086"/>
                  </a:lnTo>
                  <a:cubicBezTo>
                    <a:pt x="1660047" y="84086"/>
                    <a:pt x="1658140" y="84086"/>
                    <a:pt x="1658140" y="78371"/>
                  </a:cubicBezTo>
                  <a:lnTo>
                    <a:pt x="1658140" y="55129"/>
                  </a:lnTo>
                  <a:cubicBezTo>
                    <a:pt x="1658140" y="41986"/>
                    <a:pt x="1667665" y="34842"/>
                    <a:pt x="1675292" y="34842"/>
                  </a:cubicBezTo>
                  <a:cubicBezTo>
                    <a:pt x="1683859" y="34842"/>
                    <a:pt x="1684817" y="41700"/>
                    <a:pt x="1684817" y="48844"/>
                  </a:cubicBezTo>
                  <a:lnTo>
                    <a:pt x="1684817" y="78371"/>
                  </a:lnTo>
                  <a:cubicBezTo>
                    <a:pt x="1684817" y="84086"/>
                    <a:pt x="1683859" y="84086"/>
                    <a:pt x="1675292" y="84086"/>
                  </a:cubicBezTo>
                  <a:lnTo>
                    <a:pt x="1675292" y="87991"/>
                  </a:lnTo>
                  <a:lnTo>
                    <a:pt x="1689580" y="87514"/>
                  </a:lnTo>
                  <a:close/>
                  <a:moveTo>
                    <a:pt x="1814353" y="60655"/>
                  </a:moveTo>
                  <a:cubicBezTo>
                    <a:pt x="1814353" y="44557"/>
                    <a:pt x="1801973" y="32080"/>
                    <a:pt x="1786727" y="32080"/>
                  </a:cubicBezTo>
                  <a:cubicBezTo>
                    <a:pt x="1777202" y="32080"/>
                    <a:pt x="1771491" y="37985"/>
                    <a:pt x="1769584" y="40366"/>
                  </a:cubicBezTo>
                  <a:lnTo>
                    <a:pt x="1769584" y="171"/>
                  </a:lnTo>
                  <a:lnTo>
                    <a:pt x="1751492" y="1505"/>
                  </a:lnTo>
                  <a:lnTo>
                    <a:pt x="1751492" y="5504"/>
                  </a:lnTo>
                  <a:cubicBezTo>
                    <a:pt x="1761017" y="5504"/>
                    <a:pt x="1761966" y="6457"/>
                    <a:pt x="1761966" y="12553"/>
                  </a:cubicBezTo>
                  <a:lnTo>
                    <a:pt x="1761966" y="87991"/>
                  </a:lnTo>
                  <a:lnTo>
                    <a:pt x="1764822" y="87991"/>
                  </a:lnTo>
                  <a:lnTo>
                    <a:pt x="1769584" y="80086"/>
                  </a:lnTo>
                  <a:cubicBezTo>
                    <a:pt x="1771491" y="83133"/>
                    <a:pt x="1776253" y="89325"/>
                    <a:pt x="1785778" y="89325"/>
                  </a:cubicBezTo>
                  <a:cubicBezTo>
                    <a:pt x="1801015" y="89325"/>
                    <a:pt x="1814353" y="76942"/>
                    <a:pt x="1814353" y="60655"/>
                  </a:cubicBezTo>
                  <a:close/>
                  <a:moveTo>
                    <a:pt x="1803880" y="60655"/>
                  </a:moveTo>
                  <a:cubicBezTo>
                    <a:pt x="1803880" y="65226"/>
                    <a:pt x="1802922" y="72847"/>
                    <a:pt x="1799117" y="78466"/>
                  </a:cubicBezTo>
                  <a:cubicBezTo>
                    <a:pt x="1797210" y="82467"/>
                    <a:pt x="1792448" y="86658"/>
                    <a:pt x="1785778" y="86658"/>
                  </a:cubicBezTo>
                  <a:cubicBezTo>
                    <a:pt x="1780067" y="86658"/>
                    <a:pt x="1775305" y="83515"/>
                    <a:pt x="1772440" y="78942"/>
                  </a:cubicBezTo>
                  <a:cubicBezTo>
                    <a:pt x="1770542" y="76276"/>
                    <a:pt x="1770542" y="75799"/>
                    <a:pt x="1770542" y="73608"/>
                  </a:cubicBezTo>
                  <a:lnTo>
                    <a:pt x="1770542" y="47510"/>
                  </a:lnTo>
                  <a:cubicBezTo>
                    <a:pt x="1770542" y="45129"/>
                    <a:pt x="1770542" y="45033"/>
                    <a:pt x="1771491" y="42938"/>
                  </a:cubicBezTo>
                  <a:cubicBezTo>
                    <a:pt x="1776253" y="35890"/>
                    <a:pt x="1783872" y="34842"/>
                    <a:pt x="1786727" y="34842"/>
                  </a:cubicBezTo>
                  <a:cubicBezTo>
                    <a:pt x="1792448" y="34842"/>
                    <a:pt x="1797210" y="38176"/>
                    <a:pt x="1800066" y="42938"/>
                  </a:cubicBezTo>
                  <a:cubicBezTo>
                    <a:pt x="1802922" y="48081"/>
                    <a:pt x="1803880" y="55415"/>
                    <a:pt x="1803880" y="60655"/>
                  </a:cubicBezTo>
                  <a:close/>
                  <a:moveTo>
                    <a:pt x="1849598" y="87991"/>
                  </a:moveTo>
                  <a:lnTo>
                    <a:pt x="1849598" y="84086"/>
                  </a:lnTo>
                  <a:cubicBezTo>
                    <a:pt x="1841022" y="84086"/>
                    <a:pt x="1840073" y="83419"/>
                    <a:pt x="1840073" y="78466"/>
                  </a:cubicBezTo>
                  <a:lnTo>
                    <a:pt x="1840073" y="32080"/>
                  </a:lnTo>
                  <a:lnTo>
                    <a:pt x="1822930" y="33508"/>
                  </a:lnTo>
                  <a:lnTo>
                    <a:pt x="1822930" y="37413"/>
                  </a:lnTo>
                  <a:cubicBezTo>
                    <a:pt x="1830548" y="37413"/>
                    <a:pt x="1832455" y="38176"/>
                    <a:pt x="1832455" y="44367"/>
                  </a:cubicBezTo>
                  <a:lnTo>
                    <a:pt x="1832455" y="78371"/>
                  </a:lnTo>
                  <a:cubicBezTo>
                    <a:pt x="1832455" y="84086"/>
                    <a:pt x="1830548" y="84086"/>
                    <a:pt x="1821972" y="84086"/>
                  </a:cubicBezTo>
                  <a:lnTo>
                    <a:pt x="1821972" y="87991"/>
                  </a:lnTo>
                  <a:lnTo>
                    <a:pt x="1836259" y="87514"/>
                  </a:lnTo>
                  <a:cubicBezTo>
                    <a:pt x="1841022" y="87514"/>
                    <a:pt x="1844835" y="87801"/>
                    <a:pt x="1849598" y="87991"/>
                  </a:cubicBezTo>
                  <a:close/>
                  <a:moveTo>
                    <a:pt x="1841980" y="11696"/>
                  </a:moveTo>
                  <a:cubicBezTo>
                    <a:pt x="1841980" y="8267"/>
                    <a:pt x="1839115" y="4933"/>
                    <a:pt x="1835310" y="4933"/>
                  </a:cubicBezTo>
                  <a:cubicBezTo>
                    <a:pt x="1831497" y="4933"/>
                    <a:pt x="1828641" y="8362"/>
                    <a:pt x="1828641" y="11696"/>
                  </a:cubicBezTo>
                  <a:cubicBezTo>
                    <a:pt x="1828641" y="15029"/>
                    <a:pt x="1831497" y="18363"/>
                    <a:pt x="1835310" y="18363"/>
                  </a:cubicBezTo>
                  <a:cubicBezTo>
                    <a:pt x="1840073" y="18363"/>
                    <a:pt x="1841980" y="14743"/>
                    <a:pt x="1841980" y="11696"/>
                  </a:cubicBezTo>
                  <a:close/>
                  <a:moveTo>
                    <a:pt x="1895316" y="72370"/>
                  </a:moveTo>
                  <a:lnTo>
                    <a:pt x="1895316" y="65036"/>
                  </a:lnTo>
                  <a:lnTo>
                    <a:pt x="1891502" y="65036"/>
                  </a:lnTo>
                  <a:lnTo>
                    <a:pt x="1891502" y="72084"/>
                  </a:lnTo>
                  <a:cubicBezTo>
                    <a:pt x="1891502" y="81418"/>
                    <a:pt x="1887698" y="86181"/>
                    <a:pt x="1882935" y="86181"/>
                  </a:cubicBezTo>
                  <a:cubicBezTo>
                    <a:pt x="1875317" y="86181"/>
                    <a:pt x="1875317" y="74751"/>
                    <a:pt x="1875317" y="72561"/>
                  </a:cubicBezTo>
                  <a:lnTo>
                    <a:pt x="1875317" y="37413"/>
                  </a:lnTo>
                  <a:lnTo>
                    <a:pt x="1892460" y="37413"/>
                  </a:lnTo>
                  <a:lnTo>
                    <a:pt x="1892460" y="33508"/>
                  </a:lnTo>
                  <a:lnTo>
                    <a:pt x="1875317" y="33508"/>
                  </a:lnTo>
                  <a:lnTo>
                    <a:pt x="1875317" y="10172"/>
                  </a:lnTo>
                  <a:lnTo>
                    <a:pt x="1871503" y="10172"/>
                  </a:lnTo>
                  <a:cubicBezTo>
                    <a:pt x="1871503" y="20555"/>
                    <a:pt x="1867690" y="34079"/>
                    <a:pt x="1855309" y="34556"/>
                  </a:cubicBezTo>
                  <a:lnTo>
                    <a:pt x="1855309" y="37413"/>
                  </a:lnTo>
                  <a:lnTo>
                    <a:pt x="1866741" y="37413"/>
                  </a:lnTo>
                  <a:lnTo>
                    <a:pt x="1866741" y="72370"/>
                  </a:lnTo>
                  <a:cubicBezTo>
                    <a:pt x="1866741" y="87896"/>
                    <a:pt x="1878173" y="89325"/>
                    <a:pt x="1882935" y="89325"/>
                  </a:cubicBezTo>
                  <a:cubicBezTo>
                    <a:pt x="1891502" y="89325"/>
                    <a:pt x="1895316" y="80371"/>
                    <a:pt x="1895316" y="72370"/>
                  </a:cubicBezTo>
                  <a:close/>
                  <a:moveTo>
                    <a:pt x="2009616" y="60655"/>
                  </a:moveTo>
                  <a:cubicBezTo>
                    <a:pt x="2009616" y="44557"/>
                    <a:pt x="1998184" y="32080"/>
                    <a:pt x="1983897" y="32080"/>
                  </a:cubicBezTo>
                  <a:cubicBezTo>
                    <a:pt x="1973423" y="32080"/>
                    <a:pt x="1968660" y="37699"/>
                    <a:pt x="1965805" y="40366"/>
                  </a:cubicBezTo>
                  <a:lnTo>
                    <a:pt x="1965805" y="32080"/>
                  </a:lnTo>
                  <a:lnTo>
                    <a:pt x="1947703" y="33508"/>
                  </a:lnTo>
                  <a:lnTo>
                    <a:pt x="1947703" y="37413"/>
                  </a:lnTo>
                  <a:cubicBezTo>
                    <a:pt x="1957228" y="37413"/>
                    <a:pt x="1958177" y="38176"/>
                    <a:pt x="1958177" y="43604"/>
                  </a:cubicBezTo>
                  <a:lnTo>
                    <a:pt x="1958177" y="102850"/>
                  </a:lnTo>
                  <a:cubicBezTo>
                    <a:pt x="1958177" y="108661"/>
                    <a:pt x="1956280" y="108661"/>
                    <a:pt x="1947703" y="108661"/>
                  </a:cubicBezTo>
                  <a:lnTo>
                    <a:pt x="1947703" y="112565"/>
                  </a:lnTo>
                  <a:lnTo>
                    <a:pt x="1961991" y="112090"/>
                  </a:lnTo>
                  <a:lnTo>
                    <a:pt x="1976278" y="112565"/>
                  </a:lnTo>
                  <a:lnTo>
                    <a:pt x="1976278" y="108661"/>
                  </a:lnTo>
                  <a:cubicBezTo>
                    <a:pt x="1967702" y="108661"/>
                    <a:pt x="1966753" y="108661"/>
                    <a:pt x="1966753" y="102850"/>
                  </a:cubicBezTo>
                  <a:lnTo>
                    <a:pt x="1966753" y="80561"/>
                  </a:lnTo>
                  <a:cubicBezTo>
                    <a:pt x="1966753" y="82467"/>
                    <a:pt x="1972465" y="89325"/>
                    <a:pt x="1981990" y="89325"/>
                  </a:cubicBezTo>
                  <a:cubicBezTo>
                    <a:pt x="1997235" y="89325"/>
                    <a:pt x="2009616" y="76942"/>
                    <a:pt x="2009616" y="60655"/>
                  </a:cubicBezTo>
                  <a:close/>
                  <a:moveTo>
                    <a:pt x="1999142" y="60655"/>
                  </a:moveTo>
                  <a:cubicBezTo>
                    <a:pt x="1999142" y="75990"/>
                    <a:pt x="1990566" y="86658"/>
                    <a:pt x="1981041" y="86658"/>
                  </a:cubicBezTo>
                  <a:cubicBezTo>
                    <a:pt x="1976278" y="86658"/>
                    <a:pt x="1971516" y="84086"/>
                    <a:pt x="1967702" y="78942"/>
                  </a:cubicBezTo>
                  <a:cubicBezTo>
                    <a:pt x="1966753" y="76276"/>
                    <a:pt x="1966753" y="76085"/>
                    <a:pt x="1966753" y="73608"/>
                  </a:cubicBezTo>
                  <a:lnTo>
                    <a:pt x="1966753" y="45415"/>
                  </a:lnTo>
                  <a:cubicBezTo>
                    <a:pt x="1969609" y="38842"/>
                    <a:pt x="1976278" y="35318"/>
                    <a:pt x="1982948" y="35318"/>
                  </a:cubicBezTo>
                  <a:cubicBezTo>
                    <a:pt x="1991515" y="35318"/>
                    <a:pt x="1999142" y="46367"/>
                    <a:pt x="1999142" y="60655"/>
                  </a:cubicBezTo>
                  <a:close/>
                  <a:moveTo>
                    <a:pt x="2077240" y="60941"/>
                  </a:moveTo>
                  <a:cubicBezTo>
                    <a:pt x="2077240" y="44652"/>
                    <a:pt x="2064859" y="31317"/>
                    <a:pt x="2049623" y="31317"/>
                  </a:cubicBezTo>
                  <a:cubicBezTo>
                    <a:pt x="2033428" y="31317"/>
                    <a:pt x="2021048" y="45129"/>
                    <a:pt x="2021048" y="60941"/>
                  </a:cubicBezTo>
                  <a:cubicBezTo>
                    <a:pt x="2021048" y="77323"/>
                    <a:pt x="2034377" y="89325"/>
                    <a:pt x="2049623" y="89325"/>
                  </a:cubicBezTo>
                  <a:cubicBezTo>
                    <a:pt x="2063910" y="89325"/>
                    <a:pt x="2077240" y="76942"/>
                    <a:pt x="2077240" y="60941"/>
                  </a:cubicBezTo>
                  <a:close/>
                  <a:moveTo>
                    <a:pt x="2066766" y="59892"/>
                  </a:moveTo>
                  <a:cubicBezTo>
                    <a:pt x="2066766" y="64465"/>
                    <a:pt x="2066766" y="71322"/>
                    <a:pt x="2063910" y="76847"/>
                  </a:cubicBezTo>
                  <a:cubicBezTo>
                    <a:pt x="2061055" y="82467"/>
                    <a:pt x="2055334" y="86181"/>
                    <a:pt x="2049623" y="86181"/>
                  </a:cubicBezTo>
                  <a:cubicBezTo>
                    <a:pt x="2043902" y="86181"/>
                    <a:pt x="2038191" y="83515"/>
                    <a:pt x="2035335" y="77705"/>
                  </a:cubicBezTo>
                  <a:cubicBezTo>
                    <a:pt x="2031522" y="72179"/>
                    <a:pt x="2031522" y="64465"/>
                    <a:pt x="2031522" y="59892"/>
                  </a:cubicBezTo>
                  <a:cubicBezTo>
                    <a:pt x="2031522" y="54940"/>
                    <a:pt x="2031522" y="48081"/>
                    <a:pt x="2034377" y="42652"/>
                  </a:cubicBezTo>
                  <a:cubicBezTo>
                    <a:pt x="2038191" y="36842"/>
                    <a:pt x="2043902" y="34079"/>
                    <a:pt x="2049623" y="34079"/>
                  </a:cubicBezTo>
                  <a:cubicBezTo>
                    <a:pt x="2054385" y="34079"/>
                    <a:pt x="2060097" y="36937"/>
                    <a:pt x="2062952" y="42271"/>
                  </a:cubicBezTo>
                  <a:cubicBezTo>
                    <a:pt x="2066766" y="47796"/>
                    <a:pt x="2066766" y="55129"/>
                    <a:pt x="2066766" y="59892"/>
                  </a:cubicBezTo>
                  <a:close/>
                  <a:moveTo>
                    <a:pt x="2125823" y="71798"/>
                  </a:moveTo>
                  <a:cubicBezTo>
                    <a:pt x="2125823" y="65036"/>
                    <a:pt x="2122009" y="61321"/>
                    <a:pt x="2121060" y="59702"/>
                  </a:cubicBezTo>
                  <a:cubicBezTo>
                    <a:pt x="2116298" y="55701"/>
                    <a:pt x="2111535" y="54654"/>
                    <a:pt x="2106773" y="53797"/>
                  </a:cubicBezTo>
                  <a:cubicBezTo>
                    <a:pt x="2099155" y="52272"/>
                    <a:pt x="2090578" y="50653"/>
                    <a:pt x="2090578" y="43318"/>
                  </a:cubicBezTo>
                  <a:cubicBezTo>
                    <a:pt x="2090578" y="38842"/>
                    <a:pt x="2094392" y="33698"/>
                    <a:pt x="2104866" y="33698"/>
                  </a:cubicBezTo>
                  <a:cubicBezTo>
                    <a:pt x="2119153" y="33698"/>
                    <a:pt x="2119153" y="45129"/>
                    <a:pt x="2120102" y="49034"/>
                  </a:cubicBezTo>
                  <a:cubicBezTo>
                    <a:pt x="2120102" y="50177"/>
                    <a:pt x="2121060" y="50177"/>
                    <a:pt x="2121060" y="50177"/>
                  </a:cubicBezTo>
                  <a:cubicBezTo>
                    <a:pt x="2122967" y="50177"/>
                    <a:pt x="2122967" y="49605"/>
                    <a:pt x="2122967" y="47033"/>
                  </a:cubicBezTo>
                  <a:lnTo>
                    <a:pt x="2122967" y="34461"/>
                  </a:lnTo>
                  <a:cubicBezTo>
                    <a:pt x="2122967" y="32175"/>
                    <a:pt x="2122967" y="31317"/>
                    <a:pt x="2121060" y="31317"/>
                  </a:cubicBezTo>
                  <a:cubicBezTo>
                    <a:pt x="2121060" y="31317"/>
                    <a:pt x="2121060" y="31317"/>
                    <a:pt x="2119153" y="32746"/>
                  </a:cubicBezTo>
                  <a:cubicBezTo>
                    <a:pt x="2119153" y="33413"/>
                    <a:pt x="2117247" y="34461"/>
                    <a:pt x="2117247" y="34842"/>
                  </a:cubicBezTo>
                  <a:cubicBezTo>
                    <a:pt x="2112484" y="31317"/>
                    <a:pt x="2106773" y="31317"/>
                    <a:pt x="2104866" y="31317"/>
                  </a:cubicBezTo>
                  <a:cubicBezTo>
                    <a:pt x="2089630" y="31317"/>
                    <a:pt x="2084867" y="39794"/>
                    <a:pt x="2084867" y="46938"/>
                  </a:cubicBezTo>
                  <a:cubicBezTo>
                    <a:pt x="2084867" y="51225"/>
                    <a:pt x="2086765" y="54844"/>
                    <a:pt x="2090578" y="57606"/>
                  </a:cubicBezTo>
                  <a:cubicBezTo>
                    <a:pt x="2094392" y="60941"/>
                    <a:pt x="2098197" y="61702"/>
                    <a:pt x="2106773" y="63417"/>
                  </a:cubicBezTo>
                  <a:cubicBezTo>
                    <a:pt x="2109628" y="63893"/>
                    <a:pt x="2120102" y="65988"/>
                    <a:pt x="2120102" y="75037"/>
                  </a:cubicBezTo>
                  <a:cubicBezTo>
                    <a:pt x="2120102" y="81609"/>
                    <a:pt x="2115340" y="86658"/>
                    <a:pt x="2105815" y="86658"/>
                  </a:cubicBezTo>
                  <a:cubicBezTo>
                    <a:pt x="2095341" y="86658"/>
                    <a:pt x="2090578" y="79323"/>
                    <a:pt x="2088672" y="68655"/>
                  </a:cubicBezTo>
                  <a:cubicBezTo>
                    <a:pt x="2087723" y="67036"/>
                    <a:pt x="2087723" y="66465"/>
                    <a:pt x="2086765" y="66465"/>
                  </a:cubicBezTo>
                  <a:cubicBezTo>
                    <a:pt x="2084867" y="66465"/>
                    <a:pt x="2084867" y="67322"/>
                    <a:pt x="2084867" y="69703"/>
                  </a:cubicBezTo>
                  <a:lnTo>
                    <a:pt x="2084867" y="86372"/>
                  </a:lnTo>
                  <a:cubicBezTo>
                    <a:pt x="2084867" y="88467"/>
                    <a:pt x="2084867" y="89325"/>
                    <a:pt x="2085816" y="89325"/>
                  </a:cubicBezTo>
                  <a:cubicBezTo>
                    <a:pt x="2086765" y="89325"/>
                    <a:pt x="2086765" y="89325"/>
                    <a:pt x="2089630" y="86848"/>
                  </a:cubicBezTo>
                  <a:cubicBezTo>
                    <a:pt x="2089630" y="86658"/>
                    <a:pt x="2089630" y="86372"/>
                    <a:pt x="2091527" y="83990"/>
                  </a:cubicBezTo>
                  <a:cubicBezTo>
                    <a:pt x="2097248" y="89325"/>
                    <a:pt x="2102959" y="89325"/>
                    <a:pt x="2105815" y="89325"/>
                  </a:cubicBezTo>
                  <a:cubicBezTo>
                    <a:pt x="2120102" y="89325"/>
                    <a:pt x="2125823" y="80847"/>
                    <a:pt x="2125823" y="71798"/>
                  </a:cubicBezTo>
                  <a:close/>
                  <a:moveTo>
                    <a:pt x="2161067" y="87991"/>
                  </a:moveTo>
                  <a:lnTo>
                    <a:pt x="2161067" y="84086"/>
                  </a:lnTo>
                  <a:cubicBezTo>
                    <a:pt x="2153440" y="84086"/>
                    <a:pt x="2152491" y="83419"/>
                    <a:pt x="2152491" y="78466"/>
                  </a:cubicBezTo>
                  <a:lnTo>
                    <a:pt x="2152491" y="32080"/>
                  </a:lnTo>
                  <a:lnTo>
                    <a:pt x="2135348" y="33508"/>
                  </a:lnTo>
                  <a:lnTo>
                    <a:pt x="2135348" y="37413"/>
                  </a:lnTo>
                  <a:cubicBezTo>
                    <a:pt x="2142966" y="37413"/>
                    <a:pt x="2143915" y="38176"/>
                    <a:pt x="2143915" y="44367"/>
                  </a:cubicBezTo>
                  <a:lnTo>
                    <a:pt x="2143915" y="78371"/>
                  </a:lnTo>
                  <a:cubicBezTo>
                    <a:pt x="2143915" y="84086"/>
                    <a:pt x="2142966" y="84086"/>
                    <a:pt x="2134390" y="84086"/>
                  </a:cubicBezTo>
                  <a:lnTo>
                    <a:pt x="2134390" y="87991"/>
                  </a:lnTo>
                  <a:lnTo>
                    <a:pt x="2148677" y="87514"/>
                  </a:lnTo>
                  <a:cubicBezTo>
                    <a:pt x="2152491" y="87514"/>
                    <a:pt x="2157253" y="87801"/>
                    <a:pt x="2161067" y="87991"/>
                  </a:cubicBezTo>
                  <a:close/>
                  <a:moveTo>
                    <a:pt x="2154398" y="11696"/>
                  </a:moveTo>
                  <a:cubicBezTo>
                    <a:pt x="2154398" y="8267"/>
                    <a:pt x="2151542" y="4933"/>
                    <a:pt x="2147728" y="4933"/>
                  </a:cubicBezTo>
                  <a:cubicBezTo>
                    <a:pt x="2143915" y="4933"/>
                    <a:pt x="2141059" y="8362"/>
                    <a:pt x="2141059" y="11696"/>
                  </a:cubicBezTo>
                  <a:cubicBezTo>
                    <a:pt x="2141059" y="15029"/>
                    <a:pt x="2143915" y="18363"/>
                    <a:pt x="2147728" y="18363"/>
                  </a:cubicBezTo>
                  <a:cubicBezTo>
                    <a:pt x="2152491" y="18363"/>
                    <a:pt x="2154398" y="14743"/>
                    <a:pt x="2154398" y="11696"/>
                  </a:cubicBezTo>
                  <a:close/>
                  <a:moveTo>
                    <a:pt x="2206785" y="72370"/>
                  </a:moveTo>
                  <a:lnTo>
                    <a:pt x="2206785" y="65036"/>
                  </a:lnTo>
                  <a:lnTo>
                    <a:pt x="2203930" y="65036"/>
                  </a:lnTo>
                  <a:lnTo>
                    <a:pt x="2203930" y="72084"/>
                  </a:lnTo>
                  <a:cubicBezTo>
                    <a:pt x="2203930" y="81418"/>
                    <a:pt x="2200116" y="86181"/>
                    <a:pt x="2195353" y="86181"/>
                  </a:cubicBezTo>
                  <a:cubicBezTo>
                    <a:pt x="2186777" y="86181"/>
                    <a:pt x="2186777" y="74751"/>
                    <a:pt x="2186777" y="72561"/>
                  </a:cubicBezTo>
                  <a:lnTo>
                    <a:pt x="2186777" y="37413"/>
                  </a:lnTo>
                  <a:lnTo>
                    <a:pt x="2204878" y="37413"/>
                  </a:lnTo>
                  <a:lnTo>
                    <a:pt x="2204878" y="33508"/>
                  </a:lnTo>
                  <a:lnTo>
                    <a:pt x="2186777" y="33508"/>
                  </a:lnTo>
                  <a:lnTo>
                    <a:pt x="2186777" y="10172"/>
                  </a:lnTo>
                  <a:lnTo>
                    <a:pt x="2183922" y="10172"/>
                  </a:lnTo>
                  <a:cubicBezTo>
                    <a:pt x="2183922" y="20555"/>
                    <a:pt x="2180117" y="34079"/>
                    <a:pt x="2167727" y="34556"/>
                  </a:cubicBezTo>
                  <a:lnTo>
                    <a:pt x="2167727" y="37413"/>
                  </a:lnTo>
                  <a:lnTo>
                    <a:pt x="2178210" y="37413"/>
                  </a:lnTo>
                  <a:lnTo>
                    <a:pt x="2178210" y="72370"/>
                  </a:lnTo>
                  <a:cubicBezTo>
                    <a:pt x="2178210" y="87896"/>
                    <a:pt x="2190591" y="89325"/>
                    <a:pt x="2194405" y="89325"/>
                  </a:cubicBezTo>
                  <a:cubicBezTo>
                    <a:pt x="2203930" y="89325"/>
                    <a:pt x="2206785" y="80371"/>
                    <a:pt x="2206785" y="72370"/>
                  </a:cubicBezTo>
                  <a:close/>
                  <a:moveTo>
                    <a:pt x="2245834" y="87991"/>
                  </a:moveTo>
                  <a:lnTo>
                    <a:pt x="2245834" y="84086"/>
                  </a:lnTo>
                  <a:cubicBezTo>
                    <a:pt x="2237267" y="84086"/>
                    <a:pt x="2236309" y="83419"/>
                    <a:pt x="2236309" y="78466"/>
                  </a:cubicBezTo>
                  <a:lnTo>
                    <a:pt x="2236309" y="32080"/>
                  </a:lnTo>
                  <a:lnTo>
                    <a:pt x="2219166" y="33508"/>
                  </a:lnTo>
                  <a:lnTo>
                    <a:pt x="2219166" y="37413"/>
                  </a:lnTo>
                  <a:cubicBezTo>
                    <a:pt x="2226784" y="37413"/>
                    <a:pt x="2228691" y="38176"/>
                    <a:pt x="2228691" y="44367"/>
                  </a:cubicBezTo>
                  <a:lnTo>
                    <a:pt x="2228691" y="78371"/>
                  </a:lnTo>
                  <a:cubicBezTo>
                    <a:pt x="2228691" y="84086"/>
                    <a:pt x="2226784" y="84086"/>
                    <a:pt x="2218217" y="84086"/>
                  </a:cubicBezTo>
                  <a:lnTo>
                    <a:pt x="2218217" y="87991"/>
                  </a:lnTo>
                  <a:lnTo>
                    <a:pt x="2232505" y="87514"/>
                  </a:lnTo>
                  <a:cubicBezTo>
                    <a:pt x="2237267" y="87514"/>
                    <a:pt x="2241072" y="87801"/>
                    <a:pt x="2245834" y="87991"/>
                  </a:cubicBezTo>
                  <a:close/>
                  <a:moveTo>
                    <a:pt x="2238216" y="11696"/>
                  </a:moveTo>
                  <a:cubicBezTo>
                    <a:pt x="2238216" y="8267"/>
                    <a:pt x="2235360" y="4933"/>
                    <a:pt x="2231547" y="4933"/>
                  </a:cubicBezTo>
                  <a:cubicBezTo>
                    <a:pt x="2227742" y="4933"/>
                    <a:pt x="2224877" y="8362"/>
                    <a:pt x="2224877" y="11696"/>
                  </a:cubicBezTo>
                  <a:cubicBezTo>
                    <a:pt x="2224877" y="15029"/>
                    <a:pt x="2227742" y="18363"/>
                    <a:pt x="2231547" y="18363"/>
                  </a:cubicBezTo>
                  <a:cubicBezTo>
                    <a:pt x="2236309" y="18363"/>
                    <a:pt x="2238216" y="14743"/>
                    <a:pt x="2238216" y="11696"/>
                  </a:cubicBezTo>
                  <a:close/>
                  <a:moveTo>
                    <a:pt x="2308705" y="60941"/>
                  </a:moveTo>
                  <a:cubicBezTo>
                    <a:pt x="2308705" y="44652"/>
                    <a:pt x="2296315" y="31317"/>
                    <a:pt x="2281078" y="31317"/>
                  </a:cubicBezTo>
                  <a:cubicBezTo>
                    <a:pt x="2264884" y="31317"/>
                    <a:pt x="2252503" y="45129"/>
                    <a:pt x="2252503" y="60941"/>
                  </a:cubicBezTo>
                  <a:cubicBezTo>
                    <a:pt x="2252503" y="77323"/>
                    <a:pt x="2265842" y="89325"/>
                    <a:pt x="2281078" y="89325"/>
                  </a:cubicBezTo>
                  <a:cubicBezTo>
                    <a:pt x="2296315" y="89325"/>
                    <a:pt x="2308705" y="76942"/>
                    <a:pt x="2308705" y="60941"/>
                  </a:cubicBezTo>
                  <a:close/>
                  <a:moveTo>
                    <a:pt x="2298222" y="59892"/>
                  </a:moveTo>
                  <a:cubicBezTo>
                    <a:pt x="2298222" y="64465"/>
                    <a:pt x="2298222" y="71322"/>
                    <a:pt x="2295366" y="76847"/>
                  </a:cubicBezTo>
                  <a:cubicBezTo>
                    <a:pt x="2292510" y="82467"/>
                    <a:pt x="2286790" y="86181"/>
                    <a:pt x="2281078" y="86181"/>
                  </a:cubicBezTo>
                  <a:cubicBezTo>
                    <a:pt x="2275367" y="86181"/>
                    <a:pt x="2269647" y="83515"/>
                    <a:pt x="2266791" y="77705"/>
                  </a:cubicBezTo>
                  <a:cubicBezTo>
                    <a:pt x="2262977" y="72179"/>
                    <a:pt x="2262977" y="64465"/>
                    <a:pt x="2262977" y="59892"/>
                  </a:cubicBezTo>
                  <a:cubicBezTo>
                    <a:pt x="2262977" y="54940"/>
                    <a:pt x="2262977" y="48081"/>
                    <a:pt x="2265842" y="42652"/>
                  </a:cubicBezTo>
                  <a:cubicBezTo>
                    <a:pt x="2269647" y="36842"/>
                    <a:pt x="2275367" y="34079"/>
                    <a:pt x="2281078" y="34079"/>
                  </a:cubicBezTo>
                  <a:cubicBezTo>
                    <a:pt x="2285841" y="34079"/>
                    <a:pt x="2291552" y="36937"/>
                    <a:pt x="2294417" y="42271"/>
                  </a:cubicBezTo>
                  <a:cubicBezTo>
                    <a:pt x="2298222" y="47796"/>
                    <a:pt x="2298222" y="55129"/>
                    <a:pt x="2298222" y="59892"/>
                  </a:cubicBezTo>
                  <a:close/>
                  <a:moveTo>
                    <a:pt x="2380142" y="87991"/>
                  </a:moveTo>
                  <a:lnTo>
                    <a:pt x="2380142" y="84086"/>
                  </a:lnTo>
                  <a:cubicBezTo>
                    <a:pt x="2373473" y="84086"/>
                    <a:pt x="2369659" y="84086"/>
                    <a:pt x="2369659" y="80275"/>
                  </a:cubicBezTo>
                  <a:lnTo>
                    <a:pt x="2369659" y="56178"/>
                  </a:lnTo>
                  <a:cubicBezTo>
                    <a:pt x="2369659" y="45319"/>
                    <a:pt x="2369659" y="41223"/>
                    <a:pt x="2365855" y="36842"/>
                  </a:cubicBezTo>
                  <a:cubicBezTo>
                    <a:pt x="2363948" y="34556"/>
                    <a:pt x="2360134" y="32080"/>
                    <a:pt x="2352516" y="32080"/>
                  </a:cubicBezTo>
                  <a:cubicBezTo>
                    <a:pt x="2343940" y="32080"/>
                    <a:pt x="2337280" y="37508"/>
                    <a:pt x="2334415" y="45415"/>
                  </a:cubicBezTo>
                  <a:lnTo>
                    <a:pt x="2334415" y="32080"/>
                  </a:lnTo>
                  <a:lnTo>
                    <a:pt x="2316323" y="33508"/>
                  </a:lnTo>
                  <a:lnTo>
                    <a:pt x="2316323" y="37413"/>
                  </a:lnTo>
                  <a:cubicBezTo>
                    <a:pt x="2324890" y="37413"/>
                    <a:pt x="2325848" y="38271"/>
                    <a:pt x="2325848" y="44557"/>
                  </a:cubicBezTo>
                  <a:lnTo>
                    <a:pt x="2325848" y="78371"/>
                  </a:lnTo>
                  <a:cubicBezTo>
                    <a:pt x="2325848" y="84086"/>
                    <a:pt x="2324890" y="84086"/>
                    <a:pt x="2316323" y="84086"/>
                  </a:cubicBezTo>
                  <a:lnTo>
                    <a:pt x="2316323" y="87991"/>
                  </a:lnTo>
                  <a:lnTo>
                    <a:pt x="2330610" y="87514"/>
                  </a:lnTo>
                  <a:lnTo>
                    <a:pt x="2344898" y="87991"/>
                  </a:lnTo>
                  <a:lnTo>
                    <a:pt x="2344898" y="84086"/>
                  </a:lnTo>
                  <a:cubicBezTo>
                    <a:pt x="2336322" y="84086"/>
                    <a:pt x="2334415" y="84086"/>
                    <a:pt x="2334415" y="78371"/>
                  </a:cubicBezTo>
                  <a:lnTo>
                    <a:pt x="2334415" y="55129"/>
                  </a:lnTo>
                  <a:cubicBezTo>
                    <a:pt x="2334415" y="41986"/>
                    <a:pt x="2343940" y="34842"/>
                    <a:pt x="2351567" y="34842"/>
                  </a:cubicBezTo>
                  <a:cubicBezTo>
                    <a:pt x="2360134" y="34842"/>
                    <a:pt x="2361092" y="41700"/>
                    <a:pt x="2361092" y="48844"/>
                  </a:cubicBezTo>
                  <a:lnTo>
                    <a:pt x="2361092" y="78371"/>
                  </a:lnTo>
                  <a:cubicBezTo>
                    <a:pt x="2361092" y="84086"/>
                    <a:pt x="2360134" y="84086"/>
                    <a:pt x="2351567" y="84086"/>
                  </a:cubicBezTo>
                  <a:lnTo>
                    <a:pt x="2351567" y="87991"/>
                  </a:lnTo>
                  <a:lnTo>
                    <a:pt x="2365855" y="87514"/>
                  </a:lnTo>
                  <a:close/>
                </a:path>
              </a:pathLst>
            </a:custGeom>
            <a:solidFill>
              <a:srgbClr val="000000"/>
            </a:solidFill>
            <a:ln w="12732" cap="flat">
              <a:noFill/>
              <a:prstDash val="solid"/>
              <a:miter/>
            </a:ln>
          </p:spPr>
          <p:txBody>
            <a:bodyPr rtlCol="0" anchor="ctr"/>
            <a:lstStyle/>
            <a:p>
              <a:endParaRPr lang="en-AE"/>
            </a:p>
          </p:txBody>
        </p:sp>
        <p:sp>
          <p:nvSpPr>
            <p:cNvPr id="101" name="Freeform: Shape 100">
              <a:extLst>
                <a:ext uri="{FF2B5EF4-FFF2-40B4-BE49-F238E27FC236}">
                  <a16:creationId xmlns:a16="http://schemas.microsoft.com/office/drawing/2014/main" id="{FCF99AA4-9BD5-0DC7-31CD-5ED238B79E28}"/>
                </a:ext>
              </a:extLst>
            </p:cNvPr>
            <p:cNvSpPr/>
            <p:nvPr/>
          </p:nvSpPr>
          <p:spPr>
            <a:xfrm>
              <a:off x="2947150" y="4363088"/>
              <a:ext cx="51429" cy="109537"/>
            </a:xfrm>
            <a:custGeom>
              <a:avLst/>
              <a:gdLst>
                <a:gd name="connsiteX0" fmla="*/ 39838 w 51429"/>
                <a:gd name="connsiteY0" fmla="*/ 3409 h 109537"/>
                <a:gd name="connsiteX1" fmla="*/ 35076 w 51429"/>
                <a:gd name="connsiteY1" fmla="*/ -1163 h 109537"/>
                <a:gd name="connsiteX2" fmla="*/ 28407 w 51429"/>
                <a:gd name="connsiteY2" fmla="*/ 5506 h 109537"/>
                <a:gd name="connsiteX3" fmla="*/ 33169 w 51429"/>
                <a:gd name="connsiteY3" fmla="*/ 10173 h 109537"/>
                <a:gd name="connsiteX4" fmla="*/ 39838 w 51429"/>
                <a:gd name="connsiteY4" fmla="*/ 3409 h 109537"/>
                <a:gd name="connsiteX5" fmla="*/ 35076 w 51429"/>
                <a:gd name="connsiteY5" fmla="*/ 42938 h 109537"/>
                <a:gd name="connsiteX6" fmla="*/ 35076 w 51429"/>
                <a:gd name="connsiteY6" fmla="*/ 38176 h 109537"/>
                <a:gd name="connsiteX7" fmla="*/ 23644 w 51429"/>
                <a:gd name="connsiteY7" fmla="*/ 26555 h 109537"/>
                <a:gd name="connsiteX8" fmla="*/ 3645 w 51429"/>
                <a:gd name="connsiteY8" fmla="*/ 45987 h 109537"/>
                <a:gd name="connsiteX9" fmla="*/ 5552 w 51429"/>
                <a:gd name="connsiteY9" fmla="*/ 47319 h 109537"/>
                <a:gd name="connsiteX10" fmla="*/ 7459 w 51429"/>
                <a:gd name="connsiteY10" fmla="*/ 44843 h 109537"/>
                <a:gd name="connsiteX11" fmla="*/ 23644 w 51429"/>
                <a:gd name="connsiteY11" fmla="*/ 29318 h 109537"/>
                <a:gd name="connsiteX12" fmla="*/ 27458 w 51429"/>
                <a:gd name="connsiteY12" fmla="*/ 35128 h 109537"/>
                <a:gd name="connsiteX13" fmla="*/ 26509 w 51429"/>
                <a:gd name="connsiteY13" fmla="*/ 41509 h 109537"/>
                <a:gd name="connsiteX14" fmla="*/ 15077 w 51429"/>
                <a:gd name="connsiteY14" fmla="*/ 88849 h 109537"/>
                <a:gd name="connsiteX15" fmla="*/ -1117 w 51429"/>
                <a:gd name="connsiteY15" fmla="*/ 105708 h 109537"/>
                <a:gd name="connsiteX16" fmla="*/ -5880 w 51429"/>
                <a:gd name="connsiteY16" fmla="*/ 104469 h 109537"/>
                <a:gd name="connsiteX17" fmla="*/ -168 w 51429"/>
                <a:gd name="connsiteY17" fmla="*/ 97802 h 109537"/>
                <a:gd name="connsiteX18" fmla="*/ -4931 w 51429"/>
                <a:gd name="connsiteY18" fmla="*/ 93326 h 109537"/>
                <a:gd name="connsiteX19" fmla="*/ -11591 w 51429"/>
                <a:gd name="connsiteY19" fmla="*/ 100660 h 109537"/>
                <a:gd name="connsiteX20" fmla="*/ -1117 w 51429"/>
                <a:gd name="connsiteY20" fmla="*/ 108375 h 109537"/>
                <a:gd name="connsiteX21" fmla="*/ 22695 w 51429"/>
                <a:gd name="connsiteY21" fmla="*/ 89134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429" h="109537">
                  <a:moveTo>
                    <a:pt x="39838" y="3409"/>
                  </a:moveTo>
                  <a:cubicBezTo>
                    <a:pt x="39838" y="1028"/>
                    <a:pt x="37932" y="-1163"/>
                    <a:pt x="35076" y="-1163"/>
                  </a:cubicBezTo>
                  <a:cubicBezTo>
                    <a:pt x="32220" y="-1163"/>
                    <a:pt x="28407" y="1791"/>
                    <a:pt x="28407" y="5506"/>
                  </a:cubicBezTo>
                  <a:cubicBezTo>
                    <a:pt x="28407" y="8076"/>
                    <a:pt x="30313" y="10173"/>
                    <a:pt x="33169" y="10173"/>
                  </a:cubicBezTo>
                  <a:cubicBezTo>
                    <a:pt x="36983" y="10173"/>
                    <a:pt x="39838" y="6838"/>
                    <a:pt x="39838" y="3409"/>
                  </a:cubicBezTo>
                  <a:close/>
                  <a:moveTo>
                    <a:pt x="35076" y="42938"/>
                  </a:moveTo>
                  <a:cubicBezTo>
                    <a:pt x="35076" y="40366"/>
                    <a:pt x="35076" y="38557"/>
                    <a:pt x="35076" y="38176"/>
                  </a:cubicBezTo>
                  <a:cubicBezTo>
                    <a:pt x="35076" y="31032"/>
                    <a:pt x="30313" y="26555"/>
                    <a:pt x="23644" y="26555"/>
                  </a:cubicBezTo>
                  <a:cubicBezTo>
                    <a:pt x="10315" y="26555"/>
                    <a:pt x="3645" y="44938"/>
                    <a:pt x="3645" y="45987"/>
                  </a:cubicBezTo>
                  <a:cubicBezTo>
                    <a:pt x="3645" y="47319"/>
                    <a:pt x="5552" y="47319"/>
                    <a:pt x="5552" y="47319"/>
                  </a:cubicBezTo>
                  <a:cubicBezTo>
                    <a:pt x="6501" y="47319"/>
                    <a:pt x="6501" y="47224"/>
                    <a:pt x="7459" y="44843"/>
                  </a:cubicBezTo>
                  <a:cubicBezTo>
                    <a:pt x="10315" y="37128"/>
                    <a:pt x="16026" y="29318"/>
                    <a:pt x="23644" y="29318"/>
                  </a:cubicBezTo>
                  <a:cubicBezTo>
                    <a:pt x="24602" y="29318"/>
                    <a:pt x="27458" y="29794"/>
                    <a:pt x="27458" y="35128"/>
                  </a:cubicBezTo>
                  <a:cubicBezTo>
                    <a:pt x="27458" y="38176"/>
                    <a:pt x="27458" y="39509"/>
                    <a:pt x="26509" y="41509"/>
                  </a:cubicBezTo>
                  <a:lnTo>
                    <a:pt x="15077" y="88849"/>
                  </a:lnTo>
                  <a:cubicBezTo>
                    <a:pt x="12222" y="98374"/>
                    <a:pt x="6501" y="105708"/>
                    <a:pt x="-1117" y="105708"/>
                  </a:cubicBezTo>
                  <a:cubicBezTo>
                    <a:pt x="-2066" y="105708"/>
                    <a:pt x="-3973" y="105708"/>
                    <a:pt x="-5880" y="104469"/>
                  </a:cubicBezTo>
                  <a:cubicBezTo>
                    <a:pt x="-2066" y="103612"/>
                    <a:pt x="-168" y="100374"/>
                    <a:pt x="-168" y="97802"/>
                  </a:cubicBezTo>
                  <a:cubicBezTo>
                    <a:pt x="-168" y="95707"/>
                    <a:pt x="-2066" y="93326"/>
                    <a:pt x="-4931" y="93326"/>
                  </a:cubicBezTo>
                  <a:cubicBezTo>
                    <a:pt x="-7787" y="93326"/>
                    <a:pt x="-11591" y="95993"/>
                    <a:pt x="-11591" y="100660"/>
                  </a:cubicBezTo>
                  <a:cubicBezTo>
                    <a:pt x="-11591" y="105708"/>
                    <a:pt x="-6829" y="108375"/>
                    <a:pt x="-1117" y="108375"/>
                  </a:cubicBezTo>
                  <a:cubicBezTo>
                    <a:pt x="8408" y="108375"/>
                    <a:pt x="19840" y="101708"/>
                    <a:pt x="22695" y="89134"/>
                  </a:cubicBezTo>
                  <a:close/>
                </a:path>
              </a:pathLst>
            </a:custGeom>
            <a:solidFill>
              <a:srgbClr val="000000"/>
            </a:solidFill>
            <a:ln w="12700" cap="flat">
              <a:noFill/>
              <a:prstDash val="solid"/>
              <a:miter/>
            </a:ln>
          </p:spPr>
          <p:txBody>
            <a:bodyPr rtlCol="0" anchor="ctr"/>
            <a:lstStyle/>
            <a:p>
              <a:endParaRPr lang="en-AE"/>
            </a:p>
          </p:txBody>
        </p:sp>
        <p:sp>
          <p:nvSpPr>
            <p:cNvPr id="102" name="Freeform: Shape 101">
              <a:extLst>
                <a:ext uri="{FF2B5EF4-FFF2-40B4-BE49-F238E27FC236}">
                  <a16:creationId xmlns:a16="http://schemas.microsoft.com/office/drawing/2014/main" id="{0871B138-9098-4B2A-7E36-BF0D9379870B}"/>
                </a:ext>
              </a:extLst>
            </p:cNvPr>
            <p:cNvSpPr/>
            <p:nvPr/>
          </p:nvSpPr>
          <p:spPr>
            <a:xfrm>
              <a:off x="-1902033" y="4509391"/>
              <a:ext cx="2108838" cy="113729"/>
            </a:xfrm>
            <a:custGeom>
              <a:avLst/>
              <a:gdLst>
                <a:gd name="connsiteX0" fmla="*/ 16035 w 2108838"/>
                <a:gd name="connsiteY0" fmla="*/ 87991 h 113729"/>
                <a:gd name="connsiteX1" fmla="*/ 16035 w 2108838"/>
                <a:gd name="connsiteY1" fmla="*/ 84182 h 113729"/>
                <a:gd name="connsiteX2" fmla="*/ 6510 w 2108838"/>
                <a:gd name="connsiteY2" fmla="*/ 78466 h 113729"/>
                <a:gd name="connsiteX3" fmla="*/ 6510 w 2108838"/>
                <a:gd name="connsiteY3" fmla="*/ 32080 h 113729"/>
                <a:gd name="connsiteX4" fmla="*/ -10633 w 2108838"/>
                <a:gd name="connsiteY4" fmla="*/ 33508 h 113729"/>
                <a:gd name="connsiteX5" fmla="*/ -10633 w 2108838"/>
                <a:gd name="connsiteY5" fmla="*/ 37414 h 113729"/>
                <a:gd name="connsiteX6" fmla="*/ -2066 w 2108838"/>
                <a:gd name="connsiteY6" fmla="*/ 44367 h 113729"/>
                <a:gd name="connsiteX7" fmla="*/ -2066 w 2108838"/>
                <a:gd name="connsiteY7" fmla="*/ 78371 h 113729"/>
                <a:gd name="connsiteX8" fmla="*/ -11591 w 2108838"/>
                <a:gd name="connsiteY8" fmla="*/ 84182 h 113729"/>
                <a:gd name="connsiteX9" fmla="*/ -11591 w 2108838"/>
                <a:gd name="connsiteY9" fmla="*/ 87991 h 113729"/>
                <a:gd name="connsiteX10" fmla="*/ 2697 w 2108838"/>
                <a:gd name="connsiteY10" fmla="*/ 87611 h 113729"/>
                <a:gd name="connsiteX11" fmla="*/ 16035 w 2108838"/>
                <a:gd name="connsiteY11" fmla="*/ 87991 h 113729"/>
                <a:gd name="connsiteX12" fmla="*/ 8417 w 2108838"/>
                <a:gd name="connsiteY12" fmla="*/ 11696 h 113729"/>
                <a:gd name="connsiteX13" fmla="*/ 1748 w 2108838"/>
                <a:gd name="connsiteY13" fmla="*/ 4933 h 113729"/>
                <a:gd name="connsiteX14" fmla="*/ -4922 w 2108838"/>
                <a:gd name="connsiteY14" fmla="*/ 11696 h 113729"/>
                <a:gd name="connsiteX15" fmla="*/ 1748 w 2108838"/>
                <a:gd name="connsiteY15" fmla="*/ 18364 h 113729"/>
                <a:gd name="connsiteX16" fmla="*/ 8417 w 2108838"/>
                <a:gd name="connsiteY16" fmla="*/ 11696 h 113729"/>
                <a:gd name="connsiteX17" fmla="*/ 87473 w 2108838"/>
                <a:gd name="connsiteY17" fmla="*/ 87991 h 113729"/>
                <a:gd name="connsiteX18" fmla="*/ 87473 w 2108838"/>
                <a:gd name="connsiteY18" fmla="*/ 84182 h 113729"/>
                <a:gd name="connsiteX19" fmla="*/ 76990 w 2108838"/>
                <a:gd name="connsiteY19" fmla="*/ 80277 h 113729"/>
                <a:gd name="connsiteX20" fmla="*/ 76990 w 2108838"/>
                <a:gd name="connsiteY20" fmla="*/ 56178 h 113729"/>
                <a:gd name="connsiteX21" fmla="*/ 73185 w 2108838"/>
                <a:gd name="connsiteY21" fmla="*/ 36842 h 113729"/>
                <a:gd name="connsiteX22" fmla="*/ 59847 w 2108838"/>
                <a:gd name="connsiteY22" fmla="*/ 32080 h 113729"/>
                <a:gd name="connsiteX23" fmla="*/ 41755 w 2108838"/>
                <a:gd name="connsiteY23" fmla="*/ 45415 h 113729"/>
                <a:gd name="connsiteX24" fmla="*/ 41755 w 2108838"/>
                <a:gd name="connsiteY24" fmla="*/ 32080 h 113729"/>
                <a:gd name="connsiteX25" fmla="*/ 23653 w 2108838"/>
                <a:gd name="connsiteY25" fmla="*/ 33508 h 113729"/>
                <a:gd name="connsiteX26" fmla="*/ 23653 w 2108838"/>
                <a:gd name="connsiteY26" fmla="*/ 37414 h 113729"/>
                <a:gd name="connsiteX27" fmla="*/ 33178 w 2108838"/>
                <a:gd name="connsiteY27" fmla="*/ 44558 h 113729"/>
                <a:gd name="connsiteX28" fmla="*/ 33178 w 2108838"/>
                <a:gd name="connsiteY28" fmla="*/ 78371 h 113729"/>
                <a:gd name="connsiteX29" fmla="*/ 23653 w 2108838"/>
                <a:gd name="connsiteY29" fmla="*/ 84182 h 113729"/>
                <a:gd name="connsiteX30" fmla="*/ 23653 w 2108838"/>
                <a:gd name="connsiteY30" fmla="*/ 87991 h 113729"/>
                <a:gd name="connsiteX31" fmla="*/ 37941 w 2108838"/>
                <a:gd name="connsiteY31" fmla="*/ 87611 h 113729"/>
                <a:gd name="connsiteX32" fmla="*/ 52228 w 2108838"/>
                <a:gd name="connsiteY32" fmla="*/ 87991 h 113729"/>
                <a:gd name="connsiteX33" fmla="*/ 52228 w 2108838"/>
                <a:gd name="connsiteY33" fmla="*/ 84182 h 113729"/>
                <a:gd name="connsiteX34" fmla="*/ 41755 w 2108838"/>
                <a:gd name="connsiteY34" fmla="*/ 78371 h 113729"/>
                <a:gd name="connsiteX35" fmla="*/ 41755 w 2108838"/>
                <a:gd name="connsiteY35" fmla="*/ 55130 h 113729"/>
                <a:gd name="connsiteX36" fmla="*/ 58898 w 2108838"/>
                <a:gd name="connsiteY36" fmla="*/ 34842 h 113729"/>
                <a:gd name="connsiteX37" fmla="*/ 68423 w 2108838"/>
                <a:gd name="connsiteY37" fmla="*/ 48844 h 113729"/>
                <a:gd name="connsiteX38" fmla="*/ 68423 w 2108838"/>
                <a:gd name="connsiteY38" fmla="*/ 78371 h 113729"/>
                <a:gd name="connsiteX39" fmla="*/ 58898 w 2108838"/>
                <a:gd name="connsiteY39" fmla="*/ 84182 h 113729"/>
                <a:gd name="connsiteX40" fmla="*/ 58898 w 2108838"/>
                <a:gd name="connsiteY40" fmla="*/ 87991 h 113729"/>
                <a:gd name="connsiteX41" fmla="*/ 73185 w 2108838"/>
                <a:gd name="connsiteY41" fmla="*/ 87611 h 113729"/>
                <a:gd name="connsiteX42" fmla="*/ 174147 w 2108838"/>
                <a:gd name="connsiteY42" fmla="*/ 72370 h 113729"/>
                <a:gd name="connsiteX43" fmla="*/ 174147 w 2108838"/>
                <a:gd name="connsiteY43" fmla="*/ 65132 h 113729"/>
                <a:gd name="connsiteX44" fmla="*/ 171291 w 2108838"/>
                <a:gd name="connsiteY44" fmla="*/ 65132 h 113729"/>
                <a:gd name="connsiteX45" fmla="*/ 171291 w 2108838"/>
                <a:gd name="connsiteY45" fmla="*/ 72085 h 113729"/>
                <a:gd name="connsiteX46" fmla="*/ 162715 w 2108838"/>
                <a:gd name="connsiteY46" fmla="*/ 86277 h 113729"/>
                <a:gd name="connsiteX47" fmla="*/ 154148 w 2108838"/>
                <a:gd name="connsiteY47" fmla="*/ 72561 h 113729"/>
                <a:gd name="connsiteX48" fmla="*/ 154148 w 2108838"/>
                <a:gd name="connsiteY48" fmla="*/ 37414 h 113729"/>
                <a:gd name="connsiteX49" fmla="*/ 172240 w 2108838"/>
                <a:gd name="connsiteY49" fmla="*/ 37414 h 113729"/>
                <a:gd name="connsiteX50" fmla="*/ 172240 w 2108838"/>
                <a:gd name="connsiteY50" fmla="*/ 33508 h 113729"/>
                <a:gd name="connsiteX51" fmla="*/ 154148 w 2108838"/>
                <a:gd name="connsiteY51" fmla="*/ 33508 h 113729"/>
                <a:gd name="connsiteX52" fmla="*/ 154148 w 2108838"/>
                <a:gd name="connsiteY52" fmla="*/ 10173 h 113729"/>
                <a:gd name="connsiteX53" fmla="*/ 150334 w 2108838"/>
                <a:gd name="connsiteY53" fmla="*/ 10173 h 113729"/>
                <a:gd name="connsiteX54" fmla="*/ 134140 w 2108838"/>
                <a:gd name="connsiteY54" fmla="*/ 34556 h 113729"/>
                <a:gd name="connsiteX55" fmla="*/ 134140 w 2108838"/>
                <a:gd name="connsiteY55" fmla="*/ 37414 h 113729"/>
                <a:gd name="connsiteX56" fmla="*/ 144623 w 2108838"/>
                <a:gd name="connsiteY56" fmla="*/ 37414 h 113729"/>
                <a:gd name="connsiteX57" fmla="*/ 144623 w 2108838"/>
                <a:gd name="connsiteY57" fmla="*/ 72370 h 113729"/>
                <a:gd name="connsiteX58" fmla="*/ 161766 w 2108838"/>
                <a:gd name="connsiteY58" fmla="*/ 89325 h 113729"/>
                <a:gd name="connsiteX59" fmla="*/ 174147 w 2108838"/>
                <a:gd name="connsiteY59" fmla="*/ 72370 h 113729"/>
                <a:gd name="connsiteX60" fmla="*/ 248440 w 2108838"/>
                <a:gd name="connsiteY60" fmla="*/ 87991 h 113729"/>
                <a:gd name="connsiteX61" fmla="*/ 248440 w 2108838"/>
                <a:gd name="connsiteY61" fmla="*/ 84182 h 113729"/>
                <a:gd name="connsiteX62" fmla="*/ 238915 w 2108838"/>
                <a:gd name="connsiteY62" fmla="*/ 80277 h 113729"/>
                <a:gd name="connsiteX63" fmla="*/ 238915 w 2108838"/>
                <a:gd name="connsiteY63" fmla="*/ 56178 h 113729"/>
                <a:gd name="connsiteX64" fmla="*/ 235110 w 2108838"/>
                <a:gd name="connsiteY64" fmla="*/ 36842 h 113729"/>
                <a:gd name="connsiteX65" fmla="*/ 221772 w 2108838"/>
                <a:gd name="connsiteY65" fmla="*/ 32080 h 113729"/>
                <a:gd name="connsiteX66" fmla="*/ 203680 w 2108838"/>
                <a:gd name="connsiteY66" fmla="*/ 44272 h 113729"/>
                <a:gd name="connsiteX67" fmla="*/ 203680 w 2108838"/>
                <a:gd name="connsiteY67" fmla="*/ 171 h 113729"/>
                <a:gd name="connsiteX68" fmla="*/ 185578 w 2108838"/>
                <a:gd name="connsiteY68" fmla="*/ 1505 h 113729"/>
                <a:gd name="connsiteX69" fmla="*/ 185578 w 2108838"/>
                <a:gd name="connsiteY69" fmla="*/ 5601 h 113729"/>
                <a:gd name="connsiteX70" fmla="*/ 195103 w 2108838"/>
                <a:gd name="connsiteY70" fmla="*/ 12554 h 113729"/>
                <a:gd name="connsiteX71" fmla="*/ 195103 w 2108838"/>
                <a:gd name="connsiteY71" fmla="*/ 78371 h 113729"/>
                <a:gd name="connsiteX72" fmla="*/ 185578 w 2108838"/>
                <a:gd name="connsiteY72" fmla="*/ 84182 h 113729"/>
                <a:gd name="connsiteX73" fmla="*/ 185578 w 2108838"/>
                <a:gd name="connsiteY73" fmla="*/ 87991 h 113729"/>
                <a:gd name="connsiteX74" fmla="*/ 199866 w 2108838"/>
                <a:gd name="connsiteY74" fmla="*/ 87611 h 113729"/>
                <a:gd name="connsiteX75" fmla="*/ 213205 w 2108838"/>
                <a:gd name="connsiteY75" fmla="*/ 87991 h 113729"/>
                <a:gd name="connsiteX76" fmla="*/ 213205 w 2108838"/>
                <a:gd name="connsiteY76" fmla="*/ 84182 h 113729"/>
                <a:gd name="connsiteX77" fmla="*/ 203680 w 2108838"/>
                <a:gd name="connsiteY77" fmla="*/ 78371 h 113729"/>
                <a:gd name="connsiteX78" fmla="*/ 203680 w 2108838"/>
                <a:gd name="connsiteY78" fmla="*/ 55130 h 113729"/>
                <a:gd name="connsiteX79" fmla="*/ 220823 w 2108838"/>
                <a:gd name="connsiteY79" fmla="*/ 34842 h 113729"/>
                <a:gd name="connsiteX80" fmla="*/ 230348 w 2108838"/>
                <a:gd name="connsiteY80" fmla="*/ 48844 h 113729"/>
                <a:gd name="connsiteX81" fmla="*/ 230348 w 2108838"/>
                <a:gd name="connsiteY81" fmla="*/ 78371 h 113729"/>
                <a:gd name="connsiteX82" fmla="*/ 220823 w 2108838"/>
                <a:gd name="connsiteY82" fmla="*/ 84182 h 113729"/>
                <a:gd name="connsiteX83" fmla="*/ 220823 w 2108838"/>
                <a:gd name="connsiteY83" fmla="*/ 87991 h 113729"/>
                <a:gd name="connsiteX84" fmla="*/ 235110 w 2108838"/>
                <a:gd name="connsiteY84" fmla="*/ 87611 h 113729"/>
                <a:gd name="connsiteX85" fmla="*/ 303692 w 2108838"/>
                <a:gd name="connsiteY85" fmla="*/ 72942 h 113729"/>
                <a:gd name="connsiteX86" fmla="*/ 302734 w 2108838"/>
                <a:gd name="connsiteY86" fmla="*/ 71513 h 113729"/>
                <a:gd name="connsiteX87" fmla="*/ 300827 w 2108838"/>
                <a:gd name="connsiteY87" fmla="*/ 73324 h 113729"/>
                <a:gd name="connsiteX88" fmla="*/ 283684 w 2108838"/>
                <a:gd name="connsiteY88" fmla="*/ 86277 h 113729"/>
                <a:gd name="connsiteX89" fmla="*/ 269397 w 2108838"/>
                <a:gd name="connsiteY89" fmla="*/ 77705 h 113729"/>
                <a:gd name="connsiteX90" fmla="*/ 265592 w 2108838"/>
                <a:gd name="connsiteY90" fmla="*/ 58845 h 113729"/>
                <a:gd name="connsiteX91" fmla="*/ 300827 w 2108838"/>
                <a:gd name="connsiteY91" fmla="*/ 58845 h 113729"/>
                <a:gd name="connsiteX92" fmla="*/ 303692 w 2108838"/>
                <a:gd name="connsiteY92" fmla="*/ 56178 h 113729"/>
                <a:gd name="connsiteX93" fmla="*/ 281777 w 2108838"/>
                <a:gd name="connsiteY93" fmla="*/ 31318 h 113729"/>
                <a:gd name="connsiteX94" fmla="*/ 255109 w 2108838"/>
                <a:gd name="connsiteY94" fmla="*/ 60179 h 113729"/>
                <a:gd name="connsiteX95" fmla="*/ 282735 w 2108838"/>
                <a:gd name="connsiteY95" fmla="*/ 89325 h 113729"/>
                <a:gd name="connsiteX96" fmla="*/ 303692 w 2108838"/>
                <a:gd name="connsiteY96" fmla="*/ 72942 h 113729"/>
                <a:gd name="connsiteX97" fmla="*/ 296065 w 2108838"/>
                <a:gd name="connsiteY97" fmla="*/ 56178 h 113729"/>
                <a:gd name="connsiteX98" fmla="*/ 265592 w 2108838"/>
                <a:gd name="connsiteY98" fmla="*/ 56178 h 113729"/>
                <a:gd name="connsiteX99" fmla="*/ 281777 w 2108838"/>
                <a:gd name="connsiteY99" fmla="*/ 34176 h 113729"/>
                <a:gd name="connsiteX100" fmla="*/ 296065 w 2108838"/>
                <a:gd name="connsiteY100" fmla="*/ 56178 h 113729"/>
                <a:gd name="connsiteX101" fmla="*/ 409416 w 2108838"/>
                <a:gd name="connsiteY101" fmla="*/ 60941 h 113729"/>
                <a:gd name="connsiteX102" fmla="*/ 381790 w 2108838"/>
                <a:gd name="connsiteY102" fmla="*/ 31318 h 113729"/>
                <a:gd name="connsiteX103" fmla="*/ 353215 w 2108838"/>
                <a:gd name="connsiteY103" fmla="*/ 60941 h 113729"/>
                <a:gd name="connsiteX104" fmla="*/ 381790 w 2108838"/>
                <a:gd name="connsiteY104" fmla="*/ 89325 h 113729"/>
                <a:gd name="connsiteX105" fmla="*/ 409416 w 2108838"/>
                <a:gd name="connsiteY105" fmla="*/ 60941 h 113729"/>
                <a:gd name="connsiteX106" fmla="*/ 398942 w 2108838"/>
                <a:gd name="connsiteY106" fmla="*/ 59893 h 113729"/>
                <a:gd name="connsiteX107" fmla="*/ 396077 w 2108838"/>
                <a:gd name="connsiteY107" fmla="*/ 76848 h 113729"/>
                <a:gd name="connsiteX108" fmla="*/ 381790 w 2108838"/>
                <a:gd name="connsiteY108" fmla="*/ 86277 h 113729"/>
                <a:gd name="connsiteX109" fmla="*/ 367502 w 2108838"/>
                <a:gd name="connsiteY109" fmla="*/ 77705 h 113729"/>
                <a:gd name="connsiteX110" fmla="*/ 363698 w 2108838"/>
                <a:gd name="connsiteY110" fmla="*/ 59893 h 113729"/>
                <a:gd name="connsiteX111" fmla="*/ 367502 w 2108838"/>
                <a:gd name="connsiteY111" fmla="*/ 42652 h 113729"/>
                <a:gd name="connsiteX112" fmla="*/ 381790 w 2108838"/>
                <a:gd name="connsiteY112" fmla="*/ 34176 h 113729"/>
                <a:gd name="connsiteX113" fmla="*/ 396077 w 2108838"/>
                <a:gd name="connsiteY113" fmla="*/ 42367 h 113729"/>
                <a:gd name="connsiteX114" fmla="*/ 398942 w 2108838"/>
                <a:gd name="connsiteY114" fmla="*/ 59893 h 113729"/>
                <a:gd name="connsiteX115" fmla="*/ 480853 w 2108838"/>
                <a:gd name="connsiteY115" fmla="*/ 87991 h 113729"/>
                <a:gd name="connsiteX116" fmla="*/ 480853 w 2108838"/>
                <a:gd name="connsiteY116" fmla="*/ 84182 h 113729"/>
                <a:gd name="connsiteX117" fmla="*/ 471328 w 2108838"/>
                <a:gd name="connsiteY117" fmla="*/ 77038 h 113729"/>
                <a:gd name="connsiteX118" fmla="*/ 471328 w 2108838"/>
                <a:gd name="connsiteY118" fmla="*/ 32080 h 113729"/>
                <a:gd name="connsiteX119" fmla="*/ 452278 w 2108838"/>
                <a:gd name="connsiteY119" fmla="*/ 33508 h 113729"/>
                <a:gd name="connsiteX120" fmla="*/ 452278 w 2108838"/>
                <a:gd name="connsiteY120" fmla="*/ 37414 h 113729"/>
                <a:gd name="connsiteX121" fmla="*/ 462752 w 2108838"/>
                <a:gd name="connsiteY121" fmla="*/ 44558 h 113729"/>
                <a:gd name="connsiteX122" fmla="*/ 462752 w 2108838"/>
                <a:gd name="connsiteY122" fmla="*/ 67037 h 113729"/>
                <a:gd name="connsiteX123" fmla="*/ 446567 w 2108838"/>
                <a:gd name="connsiteY123" fmla="*/ 86658 h 113729"/>
                <a:gd name="connsiteX124" fmla="*/ 436084 w 2108838"/>
                <a:gd name="connsiteY124" fmla="*/ 73990 h 113729"/>
                <a:gd name="connsiteX125" fmla="*/ 436084 w 2108838"/>
                <a:gd name="connsiteY125" fmla="*/ 32080 h 113729"/>
                <a:gd name="connsiteX126" fmla="*/ 417034 w 2108838"/>
                <a:gd name="connsiteY126" fmla="*/ 33508 h 113729"/>
                <a:gd name="connsiteX127" fmla="*/ 417034 w 2108838"/>
                <a:gd name="connsiteY127" fmla="*/ 37414 h 113729"/>
                <a:gd name="connsiteX128" fmla="*/ 427517 w 2108838"/>
                <a:gd name="connsiteY128" fmla="*/ 49034 h 113729"/>
                <a:gd name="connsiteX129" fmla="*/ 427517 w 2108838"/>
                <a:gd name="connsiteY129" fmla="*/ 68084 h 113729"/>
                <a:gd name="connsiteX130" fmla="*/ 446567 w 2108838"/>
                <a:gd name="connsiteY130" fmla="*/ 89325 h 113729"/>
                <a:gd name="connsiteX131" fmla="*/ 462752 w 2108838"/>
                <a:gd name="connsiteY131" fmla="*/ 78086 h 113729"/>
                <a:gd name="connsiteX132" fmla="*/ 462752 w 2108838"/>
                <a:gd name="connsiteY132" fmla="*/ 89325 h 113729"/>
                <a:gd name="connsiteX133" fmla="*/ 525623 w 2108838"/>
                <a:gd name="connsiteY133" fmla="*/ 72370 h 113729"/>
                <a:gd name="connsiteX134" fmla="*/ 525623 w 2108838"/>
                <a:gd name="connsiteY134" fmla="*/ 65132 h 113729"/>
                <a:gd name="connsiteX135" fmla="*/ 521809 w 2108838"/>
                <a:gd name="connsiteY135" fmla="*/ 65132 h 113729"/>
                <a:gd name="connsiteX136" fmla="*/ 521809 w 2108838"/>
                <a:gd name="connsiteY136" fmla="*/ 72085 h 113729"/>
                <a:gd name="connsiteX137" fmla="*/ 514191 w 2108838"/>
                <a:gd name="connsiteY137" fmla="*/ 86277 h 113729"/>
                <a:gd name="connsiteX138" fmla="*/ 505615 w 2108838"/>
                <a:gd name="connsiteY138" fmla="*/ 72561 h 113729"/>
                <a:gd name="connsiteX139" fmla="*/ 505615 w 2108838"/>
                <a:gd name="connsiteY139" fmla="*/ 37414 h 113729"/>
                <a:gd name="connsiteX140" fmla="*/ 523716 w 2108838"/>
                <a:gd name="connsiteY140" fmla="*/ 37414 h 113729"/>
                <a:gd name="connsiteX141" fmla="*/ 523716 w 2108838"/>
                <a:gd name="connsiteY141" fmla="*/ 33508 h 113729"/>
                <a:gd name="connsiteX142" fmla="*/ 505615 w 2108838"/>
                <a:gd name="connsiteY142" fmla="*/ 33508 h 113729"/>
                <a:gd name="connsiteX143" fmla="*/ 505615 w 2108838"/>
                <a:gd name="connsiteY143" fmla="*/ 10173 h 113729"/>
                <a:gd name="connsiteX144" fmla="*/ 501810 w 2108838"/>
                <a:gd name="connsiteY144" fmla="*/ 10173 h 113729"/>
                <a:gd name="connsiteX145" fmla="*/ 485616 w 2108838"/>
                <a:gd name="connsiteY145" fmla="*/ 34556 h 113729"/>
                <a:gd name="connsiteX146" fmla="*/ 485616 w 2108838"/>
                <a:gd name="connsiteY146" fmla="*/ 37414 h 113729"/>
                <a:gd name="connsiteX147" fmla="*/ 496090 w 2108838"/>
                <a:gd name="connsiteY147" fmla="*/ 37414 h 113729"/>
                <a:gd name="connsiteX148" fmla="*/ 496090 w 2108838"/>
                <a:gd name="connsiteY148" fmla="*/ 72370 h 113729"/>
                <a:gd name="connsiteX149" fmla="*/ 513242 w 2108838"/>
                <a:gd name="connsiteY149" fmla="*/ 89325 h 113729"/>
                <a:gd name="connsiteX150" fmla="*/ 525623 w 2108838"/>
                <a:gd name="connsiteY150" fmla="*/ 72370 h 113729"/>
                <a:gd name="connsiteX151" fmla="*/ 598967 w 2108838"/>
                <a:gd name="connsiteY151" fmla="*/ 60655 h 113729"/>
                <a:gd name="connsiteX152" fmla="*/ 572290 w 2108838"/>
                <a:gd name="connsiteY152" fmla="*/ 32080 h 113729"/>
                <a:gd name="connsiteX153" fmla="*/ 554198 w 2108838"/>
                <a:gd name="connsiteY153" fmla="*/ 40366 h 113729"/>
                <a:gd name="connsiteX154" fmla="*/ 554198 w 2108838"/>
                <a:gd name="connsiteY154" fmla="*/ 32080 h 113729"/>
                <a:gd name="connsiteX155" fmla="*/ 536097 w 2108838"/>
                <a:gd name="connsiteY155" fmla="*/ 33508 h 113729"/>
                <a:gd name="connsiteX156" fmla="*/ 536097 w 2108838"/>
                <a:gd name="connsiteY156" fmla="*/ 37414 h 113729"/>
                <a:gd name="connsiteX157" fmla="*/ 545622 w 2108838"/>
                <a:gd name="connsiteY157" fmla="*/ 43701 h 113729"/>
                <a:gd name="connsiteX158" fmla="*/ 545622 w 2108838"/>
                <a:gd name="connsiteY158" fmla="*/ 102946 h 113729"/>
                <a:gd name="connsiteX159" fmla="*/ 536097 w 2108838"/>
                <a:gd name="connsiteY159" fmla="*/ 108661 h 113729"/>
                <a:gd name="connsiteX160" fmla="*/ 536097 w 2108838"/>
                <a:gd name="connsiteY160" fmla="*/ 112566 h 113729"/>
                <a:gd name="connsiteX161" fmla="*/ 550384 w 2108838"/>
                <a:gd name="connsiteY161" fmla="*/ 112090 h 113729"/>
                <a:gd name="connsiteX162" fmla="*/ 564672 w 2108838"/>
                <a:gd name="connsiteY162" fmla="*/ 112566 h 113729"/>
                <a:gd name="connsiteX163" fmla="*/ 564672 w 2108838"/>
                <a:gd name="connsiteY163" fmla="*/ 108661 h 113729"/>
                <a:gd name="connsiteX164" fmla="*/ 555147 w 2108838"/>
                <a:gd name="connsiteY164" fmla="*/ 102946 h 113729"/>
                <a:gd name="connsiteX165" fmla="*/ 555147 w 2108838"/>
                <a:gd name="connsiteY165" fmla="*/ 80563 h 113729"/>
                <a:gd name="connsiteX166" fmla="*/ 570392 w 2108838"/>
                <a:gd name="connsiteY166" fmla="*/ 89325 h 113729"/>
                <a:gd name="connsiteX167" fmla="*/ 598967 w 2108838"/>
                <a:gd name="connsiteY167" fmla="*/ 60655 h 113729"/>
                <a:gd name="connsiteX168" fmla="*/ 587535 w 2108838"/>
                <a:gd name="connsiteY168" fmla="*/ 60655 h 113729"/>
                <a:gd name="connsiteX169" fmla="*/ 569434 w 2108838"/>
                <a:gd name="connsiteY169" fmla="*/ 86658 h 113729"/>
                <a:gd name="connsiteX170" fmla="*/ 557053 w 2108838"/>
                <a:gd name="connsiteY170" fmla="*/ 78943 h 113729"/>
                <a:gd name="connsiteX171" fmla="*/ 555147 w 2108838"/>
                <a:gd name="connsiteY171" fmla="*/ 73608 h 113729"/>
                <a:gd name="connsiteX172" fmla="*/ 555147 w 2108838"/>
                <a:gd name="connsiteY172" fmla="*/ 45415 h 113729"/>
                <a:gd name="connsiteX173" fmla="*/ 571341 w 2108838"/>
                <a:gd name="connsiteY173" fmla="*/ 35319 h 113729"/>
                <a:gd name="connsiteX174" fmla="*/ 587535 w 2108838"/>
                <a:gd name="connsiteY174" fmla="*/ 60655 h 113729"/>
                <a:gd name="connsiteX175" fmla="*/ 670405 w 2108838"/>
                <a:gd name="connsiteY175" fmla="*/ 87991 h 113729"/>
                <a:gd name="connsiteX176" fmla="*/ 670405 w 2108838"/>
                <a:gd name="connsiteY176" fmla="*/ 84182 h 113729"/>
                <a:gd name="connsiteX177" fmla="*/ 660880 w 2108838"/>
                <a:gd name="connsiteY177" fmla="*/ 77038 h 113729"/>
                <a:gd name="connsiteX178" fmla="*/ 660880 w 2108838"/>
                <a:gd name="connsiteY178" fmla="*/ 32080 h 113729"/>
                <a:gd name="connsiteX179" fmla="*/ 641830 w 2108838"/>
                <a:gd name="connsiteY179" fmla="*/ 33508 h 113729"/>
                <a:gd name="connsiteX180" fmla="*/ 641830 w 2108838"/>
                <a:gd name="connsiteY180" fmla="*/ 37414 h 113729"/>
                <a:gd name="connsiteX181" fmla="*/ 652303 w 2108838"/>
                <a:gd name="connsiteY181" fmla="*/ 44558 h 113729"/>
                <a:gd name="connsiteX182" fmla="*/ 652303 w 2108838"/>
                <a:gd name="connsiteY182" fmla="*/ 67037 h 113729"/>
                <a:gd name="connsiteX183" fmla="*/ 637067 w 2108838"/>
                <a:gd name="connsiteY183" fmla="*/ 86658 h 113729"/>
                <a:gd name="connsiteX184" fmla="*/ 625635 w 2108838"/>
                <a:gd name="connsiteY184" fmla="*/ 73990 h 113729"/>
                <a:gd name="connsiteX185" fmla="*/ 625635 w 2108838"/>
                <a:gd name="connsiteY185" fmla="*/ 32080 h 113729"/>
                <a:gd name="connsiteX186" fmla="*/ 606585 w 2108838"/>
                <a:gd name="connsiteY186" fmla="*/ 33508 h 113729"/>
                <a:gd name="connsiteX187" fmla="*/ 606585 w 2108838"/>
                <a:gd name="connsiteY187" fmla="*/ 37414 h 113729"/>
                <a:gd name="connsiteX188" fmla="*/ 617059 w 2108838"/>
                <a:gd name="connsiteY188" fmla="*/ 49034 h 113729"/>
                <a:gd name="connsiteX189" fmla="*/ 617059 w 2108838"/>
                <a:gd name="connsiteY189" fmla="*/ 68084 h 113729"/>
                <a:gd name="connsiteX190" fmla="*/ 636109 w 2108838"/>
                <a:gd name="connsiteY190" fmla="*/ 89325 h 113729"/>
                <a:gd name="connsiteX191" fmla="*/ 652303 w 2108838"/>
                <a:gd name="connsiteY191" fmla="*/ 78086 h 113729"/>
                <a:gd name="connsiteX192" fmla="*/ 652303 w 2108838"/>
                <a:gd name="connsiteY192" fmla="*/ 89325 h 113729"/>
                <a:gd name="connsiteX193" fmla="*/ 715165 w 2108838"/>
                <a:gd name="connsiteY193" fmla="*/ 72370 h 113729"/>
                <a:gd name="connsiteX194" fmla="*/ 715165 w 2108838"/>
                <a:gd name="connsiteY194" fmla="*/ 65132 h 113729"/>
                <a:gd name="connsiteX195" fmla="*/ 712309 w 2108838"/>
                <a:gd name="connsiteY195" fmla="*/ 65132 h 113729"/>
                <a:gd name="connsiteX196" fmla="*/ 712309 w 2108838"/>
                <a:gd name="connsiteY196" fmla="*/ 72085 h 113729"/>
                <a:gd name="connsiteX197" fmla="*/ 703742 w 2108838"/>
                <a:gd name="connsiteY197" fmla="*/ 86277 h 113729"/>
                <a:gd name="connsiteX198" fmla="*/ 695166 w 2108838"/>
                <a:gd name="connsiteY198" fmla="*/ 72561 h 113729"/>
                <a:gd name="connsiteX199" fmla="*/ 695166 w 2108838"/>
                <a:gd name="connsiteY199" fmla="*/ 37414 h 113729"/>
                <a:gd name="connsiteX200" fmla="*/ 713267 w 2108838"/>
                <a:gd name="connsiteY200" fmla="*/ 37414 h 113729"/>
                <a:gd name="connsiteX201" fmla="*/ 713267 w 2108838"/>
                <a:gd name="connsiteY201" fmla="*/ 33508 h 113729"/>
                <a:gd name="connsiteX202" fmla="*/ 695166 w 2108838"/>
                <a:gd name="connsiteY202" fmla="*/ 33508 h 113729"/>
                <a:gd name="connsiteX203" fmla="*/ 695166 w 2108838"/>
                <a:gd name="connsiteY203" fmla="*/ 10173 h 113729"/>
                <a:gd name="connsiteX204" fmla="*/ 692310 w 2108838"/>
                <a:gd name="connsiteY204" fmla="*/ 10173 h 113729"/>
                <a:gd name="connsiteX205" fmla="*/ 675167 w 2108838"/>
                <a:gd name="connsiteY205" fmla="*/ 34556 h 113729"/>
                <a:gd name="connsiteX206" fmla="*/ 675167 w 2108838"/>
                <a:gd name="connsiteY206" fmla="*/ 37414 h 113729"/>
                <a:gd name="connsiteX207" fmla="*/ 686590 w 2108838"/>
                <a:gd name="connsiteY207" fmla="*/ 37414 h 113729"/>
                <a:gd name="connsiteX208" fmla="*/ 686590 w 2108838"/>
                <a:gd name="connsiteY208" fmla="*/ 72370 h 113729"/>
                <a:gd name="connsiteX209" fmla="*/ 702784 w 2108838"/>
                <a:gd name="connsiteY209" fmla="*/ 89325 h 113729"/>
                <a:gd name="connsiteX210" fmla="*/ 715165 w 2108838"/>
                <a:gd name="connsiteY210" fmla="*/ 72370 h 113729"/>
                <a:gd name="connsiteX211" fmla="*/ 831372 w 2108838"/>
                <a:gd name="connsiteY211" fmla="*/ 87991 h 113729"/>
                <a:gd name="connsiteX212" fmla="*/ 831372 w 2108838"/>
                <a:gd name="connsiteY212" fmla="*/ 84182 h 113729"/>
                <a:gd name="connsiteX213" fmla="*/ 821847 w 2108838"/>
                <a:gd name="connsiteY213" fmla="*/ 77038 h 113729"/>
                <a:gd name="connsiteX214" fmla="*/ 821847 w 2108838"/>
                <a:gd name="connsiteY214" fmla="*/ 171 h 113729"/>
                <a:gd name="connsiteX215" fmla="*/ 802797 w 2108838"/>
                <a:gd name="connsiteY215" fmla="*/ 1505 h 113729"/>
                <a:gd name="connsiteX216" fmla="*/ 802797 w 2108838"/>
                <a:gd name="connsiteY216" fmla="*/ 5601 h 113729"/>
                <a:gd name="connsiteX217" fmla="*/ 813280 w 2108838"/>
                <a:gd name="connsiteY217" fmla="*/ 12554 h 113729"/>
                <a:gd name="connsiteX218" fmla="*/ 813280 w 2108838"/>
                <a:gd name="connsiteY218" fmla="*/ 39986 h 113729"/>
                <a:gd name="connsiteX219" fmla="*/ 797085 w 2108838"/>
                <a:gd name="connsiteY219" fmla="*/ 32080 h 113729"/>
                <a:gd name="connsiteX220" fmla="*/ 769459 w 2108838"/>
                <a:gd name="connsiteY220" fmla="*/ 60750 h 113729"/>
                <a:gd name="connsiteX221" fmla="*/ 796127 w 2108838"/>
                <a:gd name="connsiteY221" fmla="*/ 89325 h 113729"/>
                <a:gd name="connsiteX222" fmla="*/ 812322 w 2108838"/>
                <a:gd name="connsiteY222" fmla="*/ 81038 h 113729"/>
                <a:gd name="connsiteX223" fmla="*/ 812322 w 2108838"/>
                <a:gd name="connsiteY223" fmla="*/ 89325 h 113729"/>
                <a:gd name="connsiteX224" fmla="*/ 812322 w 2108838"/>
                <a:gd name="connsiteY224" fmla="*/ 73133 h 113729"/>
                <a:gd name="connsiteX225" fmla="*/ 811373 w 2108838"/>
                <a:gd name="connsiteY225" fmla="*/ 77705 h 113729"/>
                <a:gd name="connsiteX226" fmla="*/ 796127 w 2108838"/>
                <a:gd name="connsiteY226" fmla="*/ 86658 h 113729"/>
                <a:gd name="connsiteX227" fmla="*/ 782798 w 2108838"/>
                <a:gd name="connsiteY227" fmla="*/ 78466 h 113729"/>
                <a:gd name="connsiteX228" fmla="*/ 778984 w 2108838"/>
                <a:gd name="connsiteY228" fmla="*/ 60941 h 113729"/>
                <a:gd name="connsiteX229" fmla="*/ 783747 w 2108838"/>
                <a:gd name="connsiteY229" fmla="*/ 42938 h 113729"/>
                <a:gd name="connsiteX230" fmla="*/ 798034 w 2108838"/>
                <a:gd name="connsiteY230" fmla="*/ 34842 h 113729"/>
                <a:gd name="connsiteX231" fmla="*/ 811373 w 2108838"/>
                <a:gd name="connsiteY231" fmla="*/ 42463 h 113729"/>
                <a:gd name="connsiteX232" fmla="*/ 812322 w 2108838"/>
                <a:gd name="connsiteY232" fmla="*/ 47130 h 113729"/>
                <a:gd name="connsiteX233" fmla="*/ 866616 w 2108838"/>
                <a:gd name="connsiteY233" fmla="*/ 87991 h 113729"/>
                <a:gd name="connsiteX234" fmla="*/ 866616 w 2108838"/>
                <a:gd name="connsiteY234" fmla="*/ 84182 h 113729"/>
                <a:gd name="connsiteX235" fmla="*/ 857091 w 2108838"/>
                <a:gd name="connsiteY235" fmla="*/ 78466 h 113729"/>
                <a:gd name="connsiteX236" fmla="*/ 857091 w 2108838"/>
                <a:gd name="connsiteY236" fmla="*/ 32080 h 113729"/>
                <a:gd name="connsiteX237" fmla="*/ 839948 w 2108838"/>
                <a:gd name="connsiteY237" fmla="*/ 33508 h 113729"/>
                <a:gd name="connsiteX238" fmla="*/ 839948 w 2108838"/>
                <a:gd name="connsiteY238" fmla="*/ 37414 h 113729"/>
                <a:gd name="connsiteX239" fmla="*/ 848515 w 2108838"/>
                <a:gd name="connsiteY239" fmla="*/ 44367 h 113729"/>
                <a:gd name="connsiteX240" fmla="*/ 848515 w 2108838"/>
                <a:gd name="connsiteY240" fmla="*/ 78371 h 113729"/>
                <a:gd name="connsiteX241" fmla="*/ 838990 w 2108838"/>
                <a:gd name="connsiteY241" fmla="*/ 84182 h 113729"/>
                <a:gd name="connsiteX242" fmla="*/ 838990 w 2108838"/>
                <a:gd name="connsiteY242" fmla="*/ 87991 h 113729"/>
                <a:gd name="connsiteX243" fmla="*/ 853277 w 2108838"/>
                <a:gd name="connsiteY243" fmla="*/ 87611 h 113729"/>
                <a:gd name="connsiteX244" fmla="*/ 866616 w 2108838"/>
                <a:gd name="connsiteY244" fmla="*/ 87991 h 113729"/>
                <a:gd name="connsiteX245" fmla="*/ 858998 w 2108838"/>
                <a:gd name="connsiteY245" fmla="*/ 11696 h 113729"/>
                <a:gd name="connsiteX246" fmla="*/ 852328 w 2108838"/>
                <a:gd name="connsiteY246" fmla="*/ 4933 h 113729"/>
                <a:gd name="connsiteX247" fmla="*/ 845659 w 2108838"/>
                <a:gd name="connsiteY247" fmla="*/ 11696 h 113729"/>
                <a:gd name="connsiteX248" fmla="*/ 852328 w 2108838"/>
                <a:gd name="connsiteY248" fmla="*/ 18364 h 113729"/>
                <a:gd name="connsiteX249" fmla="*/ 858998 w 2108838"/>
                <a:gd name="connsiteY249" fmla="*/ 11696 h 113729"/>
                <a:gd name="connsiteX250" fmla="*/ 949485 w 2108838"/>
                <a:gd name="connsiteY250" fmla="*/ 7696 h 113729"/>
                <a:gd name="connsiteX251" fmla="*/ 938053 w 2108838"/>
                <a:gd name="connsiteY251" fmla="*/ -1163 h 113729"/>
                <a:gd name="connsiteX252" fmla="*/ 924715 w 2108838"/>
                <a:gd name="connsiteY252" fmla="*/ 4077 h 113729"/>
                <a:gd name="connsiteX253" fmla="*/ 910427 w 2108838"/>
                <a:gd name="connsiteY253" fmla="*/ -1163 h 113729"/>
                <a:gd name="connsiteX254" fmla="*/ 883759 w 2108838"/>
                <a:gd name="connsiteY254" fmla="*/ 19126 h 113729"/>
                <a:gd name="connsiteX255" fmla="*/ 883759 w 2108838"/>
                <a:gd name="connsiteY255" fmla="*/ 33508 h 113729"/>
                <a:gd name="connsiteX256" fmla="*/ 873285 w 2108838"/>
                <a:gd name="connsiteY256" fmla="*/ 33508 h 113729"/>
                <a:gd name="connsiteX257" fmla="*/ 873285 w 2108838"/>
                <a:gd name="connsiteY257" fmla="*/ 37414 h 113729"/>
                <a:gd name="connsiteX258" fmla="*/ 883759 w 2108838"/>
                <a:gd name="connsiteY258" fmla="*/ 37414 h 113729"/>
                <a:gd name="connsiteX259" fmla="*/ 883759 w 2108838"/>
                <a:gd name="connsiteY259" fmla="*/ 78371 h 113729"/>
                <a:gd name="connsiteX260" fmla="*/ 873285 w 2108838"/>
                <a:gd name="connsiteY260" fmla="*/ 84182 h 113729"/>
                <a:gd name="connsiteX261" fmla="*/ 873285 w 2108838"/>
                <a:gd name="connsiteY261" fmla="*/ 87991 h 113729"/>
                <a:gd name="connsiteX262" fmla="*/ 887573 w 2108838"/>
                <a:gd name="connsiteY262" fmla="*/ 87611 h 113729"/>
                <a:gd name="connsiteX263" fmla="*/ 901860 w 2108838"/>
                <a:gd name="connsiteY263" fmla="*/ 87991 h 113729"/>
                <a:gd name="connsiteX264" fmla="*/ 901860 w 2108838"/>
                <a:gd name="connsiteY264" fmla="*/ 84182 h 113729"/>
                <a:gd name="connsiteX265" fmla="*/ 891377 w 2108838"/>
                <a:gd name="connsiteY265" fmla="*/ 78371 h 113729"/>
                <a:gd name="connsiteX266" fmla="*/ 891377 w 2108838"/>
                <a:gd name="connsiteY266" fmla="*/ 37414 h 113729"/>
                <a:gd name="connsiteX267" fmla="*/ 918055 w 2108838"/>
                <a:gd name="connsiteY267" fmla="*/ 37414 h 113729"/>
                <a:gd name="connsiteX268" fmla="*/ 918055 w 2108838"/>
                <a:gd name="connsiteY268" fmla="*/ 78371 h 113729"/>
                <a:gd name="connsiteX269" fmla="*/ 908530 w 2108838"/>
                <a:gd name="connsiteY269" fmla="*/ 84182 h 113729"/>
                <a:gd name="connsiteX270" fmla="*/ 908530 w 2108838"/>
                <a:gd name="connsiteY270" fmla="*/ 87991 h 113729"/>
                <a:gd name="connsiteX271" fmla="*/ 922817 w 2108838"/>
                <a:gd name="connsiteY271" fmla="*/ 87611 h 113729"/>
                <a:gd name="connsiteX272" fmla="*/ 939002 w 2108838"/>
                <a:gd name="connsiteY272" fmla="*/ 87991 h 113729"/>
                <a:gd name="connsiteX273" fmla="*/ 939002 w 2108838"/>
                <a:gd name="connsiteY273" fmla="*/ 84182 h 113729"/>
                <a:gd name="connsiteX274" fmla="*/ 936147 w 2108838"/>
                <a:gd name="connsiteY274" fmla="*/ 84182 h 113729"/>
                <a:gd name="connsiteX275" fmla="*/ 926622 w 2108838"/>
                <a:gd name="connsiteY275" fmla="*/ 78181 h 113729"/>
                <a:gd name="connsiteX276" fmla="*/ 926622 w 2108838"/>
                <a:gd name="connsiteY276" fmla="*/ 37414 h 113729"/>
                <a:gd name="connsiteX277" fmla="*/ 941867 w 2108838"/>
                <a:gd name="connsiteY277" fmla="*/ 37414 h 113729"/>
                <a:gd name="connsiteX278" fmla="*/ 941867 w 2108838"/>
                <a:gd name="connsiteY278" fmla="*/ 33508 h 113729"/>
                <a:gd name="connsiteX279" fmla="*/ 926622 w 2108838"/>
                <a:gd name="connsiteY279" fmla="*/ 33508 h 113729"/>
                <a:gd name="connsiteX280" fmla="*/ 926622 w 2108838"/>
                <a:gd name="connsiteY280" fmla="*/ 18840 h 113729"/>
                <a:gd name="connsiteX281" fmla="*/ 938053 w 2108838"/>
                <a:gd name="connsiteY281" fmla="*/ 1505 h 113729"/>
                <a:gd name="connsiteX282" fmla="*/ 941867 w 2108838"/>
                <a:gd name="connsiteY282" fmla="*/ 2457 h 113729"/>
                <a:gd name="connsiteX283" fmla="*/ 939002 w 2108838"/>
                <a:gd name="connsiteY283" fmla="*/ 7791 h 113729"/>
                <a:gd name="connsiteX284" fmla="*/ 943765 w 2108838"/>
                <a:gd name="connsiteY284" fmla="*/ 13316 h 113729"/>
                <a:gd name="connsiteX285" fmla="*/ 949485 w 2108838"/>
                <a:gd name="connsiteY285" fmla="*/ 7696 h 113729"/>
                <a:gd name="connsiteX286" fmla="*/ 919952 w 2108838"/>
                <a:gd name="connsiteY286" fmla="*/ 4077 h 113729"/>
                <a:gd name="connsiteX287" fmla="*/ 915190 w 2108838"/>
                <a:gd name="connsiteY287" fmla="*/ 9601 h 113729"/>
                <a:gd name="connsiteX288" fmla="*/ 919003 w 2108838"/>
                <a:gd name="connsiteY288" fmla="*/ 14649 h 113729"/>
                <a:gd name="connsiteX289" fmla="*/ 918055 w 2108838"/>
                <a:gd name="connsiteY289" fmla="*/ 18935 h 113729"/>
                <a:gd name="connsiteX290" fmla="*/ 918055 w 2108838"/>
                <a:gd name="connsiteY290" fmla="*/ 33508 h 113729"/>
                <a:gd name="connsiteX291" fmla="*/ 891377 w 2108838"/>
                <a:gd name="connsiteY291" fmla="*/ 33508 h 113729"/>
                <a:gd name="connsiteX292" fmla="*/ 891377 w 2108838"/>
                <a:gd name="connsiteY292" fmla="*/ 19221 h 113729"/>
                <a:gd name="connsiteX293" fmla="*/ 910427 w 2108838"/>
                <a:gd name="connsiteY293" fmla="*/ 1505 h 113729"/>
                <a:gd name="connsiteX294" fmla="*/ 919952 w 2108838"/>
                <a:gd name="connsiteY294" fmla="*/ 4077 h 113729"/>
                <a:gd name="connsiteX295" fmla="*/ 996152 w 2108838"/>
                <a:gd name="connsiteY295" fmla="*/ 72942 h 113729"/>
                <a:gd name="connsiteX296" fmla="*/ 995203 w 2108838"/>
                <a:gd name="connsiteY296" fmla="*/ 71513 h 113729"/>
                <a:gd name="connsiteX297" fmla="*/ 993297 w 2108838"/>
                <a:gd name="connsiteY297" fmla="*/ 73324 h 113729"/>
                <a:gd name="connsiteX298" fmla="*/ 976153 w 2108838"/>
                <a:gd name="connsiteY298" fmla="*/ 86277 h 113729"/>
                <a:gd name="connsiteX299" fmla="*/ 961866 w 2108838"/>
                <a:gd name="connsiteY299" fmla="*/ 77705 h 113729"/>
                <a:gd name="connsiteX300" fmla="*/ 958052 w 2108838"/>
                <a:gd name="connsiteY300" fmla="*/ 58845 h 113729"/>
                <a:gd name="connsiteX301" fmla="*/ 993297 w 2108838"/>
                <a:gd name="connsiteY301" fmla="*/ 58845 h 113729"/>
                <a:gd name="connsiteX302" fmla="*/ 996152 w 2108838"/>
                <a:gd name="connsiteY302" fmla="*/ 56178 h 113729"/>
                <a:gd name="connsiteX303" fmla="*/ 974247 w 2108838"/>
                <a:gd name="connsiteY303" fmla="*/ 31318 h 113729"/>
                <a:gd name="connsiteX304" fmla="*/ 947578 w 2108838"/>
                <a:gd name="connsiteY304" fmla="*/ 60179 h 113729"/>
                <a:gd name="connsiteX305" fmla="*/ 975205 w 2108838"/>
                <a:gd name="connsiteY305" fmla="*/ 89325 h 113729"/>
                <a:gd name="connsiteX306" fmla="*/ 996152 w 2108838"/>
                <a:gd name="connsiteY306" fmla="*/ 72942 h 113729"/>
                <a:gd name="connsiteX307" fmla="*/ 988534 w 2108838"/>
                <a:gd name="connsiteY307" fmla="*/ 56178 h 113729"/>
                <a:gd name="connsiteX308" fmla="*/ 958052 w 2108838"/>
                <a:gd name="connsiteY308" fmla="*/ 56178 h 113729"/>
                <a:gd name="connsiteX309" fmla="*/ 974247 w 2108838"/>
                <a:gd name="connsiteY309" fmla="*/ 34176 h 113729"/>
                <a:gd name="connsiteX310" fmla="*/ 988534 w 2108838"/>
                <a:gd name="connsiteY310" fmla="*/ 56178 h 113729"/>
                <a:gd name="connsiteX311" fmla="*/ 1045684 w 2108838"/>
                <a:gd name="connsiteY311" fmla="*/ 39795 h 113729"/>
                <a:gd name="connsiteX312" fmla="*/ 1037117 w 2108838"/>
                <a:gd name="connsiteY312" fmla="*/ 32080 h 113729"/>
                <a:gd name="connsiteX313" fmla="*/ 1020923 w 2108838"/>
                <a:gd name="connsiteY313" fmla="*/ 46082 h 113729"/>
                <a:gd name="connsiteX314" fmla="*/ 1020923 w 2108838"/>
                <a:gd name="connsiteY314" fmla="*/ 32080 h 113729"/>
                <a:gd name="connsiteX315" fmla="*/ 1003780 w 2108838"/>
                <a:gd name="connsiteY315" fmla="*/ 33508 h 113729"/>
                <a:gd name="connsiteX316" fmla="*/ 1003780 w 2108838"/>
                <a:gd name="connsiteY316" fmla="*/ 37414 h 113729"/>
                <a:gd name="connsiteX317" fmla="*/ 1013305 w 2108838"/>
                <a:gd name="connsiteY317" fmla="*/ 44558 h 113729"/>
                <a:gd name="connsiteX318" fmla="*/ 1013305 w 2108838"/>
                <a:gd name="connsiteY318" fmla="*/ 78371 h 113729"/>
                <a:gd name="connsiteX319" fmla="*/ 1003780 w 2108838"/>
                <a:gd name="connsiteY319" fmla="*/ 84182 h 113729"/>
                <a:gd name="connsiteX320" fmla="*/ 1003780 w 2108838"/>
                <a:gd name="connsiteY320" fmla="*/ 87991 h 113729"/>
                <a:gd name="connsiteX321" fmla="*/ 1018067 w 2108838"/>
                <a:gd name="connsiteY321" fmla="*/ 87611 h 113729"/>
                <a:gd name="connsiteX322" fmla="*/ 1034252 w 2108838"/>
                <a:gd name="connsiteY322" fmla="*/ 87991 h 113729"/>
                <a:gd name="connsiteX323" fmla="*/ 1034252 w 2108838"/>
                <a:gd name="connsiteY323" fmla="*/ 84182 h 113729"/>
                <a:gd name="connsiteX324" fmla="*/ 1031397 w 2108838"/>
                <a:gd name="connsiteY324" fmla="*/ 84182 h 113729"/>
                <a:gd name="connsiteX325" fmla="*/ 1021872 w 2108838"/>
                <a:gd name="connsiteY325" fmla="*/ 78181 h 113729"/>
                <a:gd name="connsiteX326" fmla="*/ 1021872 w 2108838"/>
                <a:gd name="connsiteY326" fmla="*/ 58655 h 113729"/>
                <a:gd name="connsiteX327" fmla="*/ 1037117 w 2108838"/>
                <a:gd name="connsiteY327" fmla="*/ 34842 h 113729"/>
                <a:gd name="connsiteX328" fmla="*/ 1038066 w 2108838"/>
                <a:gd name="connsiteY328" fmla="*/ 35033 h 113729"/>
                <a:gd name="connsiteX329" fmla="*/ 1035210 w 2108838"/>
                <a:gd name="connsiteY329" fmla="*/ 39986 h 113729"/>
                <a:gd name="connsiteX330" fmla="*/ 1040922 w 2108838"/>
                <a:gd name="connsiteY330" fmla="*/ 45415 h 113729"/>
                <a:gd name="connsiteX331" fmla="*/ 1045684 w 2108838"/>
                <a:gd name="connsiteY331" fmla="*/ 39795 h 113729"/>
                <a:gd name="connsiteX332" fmla="*/ 1101885 w 2108838"/>
                <a:gd name="connsiteY332" fmla="*/ 72942 h 113729"/>
                <a:gd name="connsiteX333" fmla="*/ 1100927 w 2108838"/>
                <a:gd name="connsiteY333" fmla="*/ 71513 h 113729"/>
                <a:gd name="connsiteX334" fmla="*/ 1099030 w 2108838"/>
                <a:gd name="connsiteY334" fmla="*/ 73324 h 113729"/>
                <a:gd name="connsiteX335" fmla="*/ 1081877 w 2108838"/>
                <a:gd name="connsiteY335" fmla="*/ 86277 h 113729"/>
                <a:gd name="connsiteX336" fmla="*/ 1067590 w 2108838"/>
                <a:gd name="connsiteY336" fmla="*/ 77705 h 113729"/>
                <a:gd name="connsiteX337" fmla="*/ 1063785 w 2108838"/>
                <a:gd name="connsiteY337" fmla="*/ 58845 h 113729"/>
                <a:gd name="connsiteX338" fmla="*/ 1099030 w 2108838"/>
                <a:gd name="connsiteY338" fmla="*/ 58845 h 113729"/>
                <a:gd name="connsiteX339" fmla="*/ 1101885 w 2108838"/>
                <a:gd name="connsiteY339" fmla="*/ 56178 h 113729"/>
                <a:gd name="connsiteX340" fmla="*/ 1079980 w 2108838"/>
                <a:gd name="connsiteY340" fmla="*/ 31318 h 113729"/>
                <a:gd name="connsiteX341" fmla="*/ 1053302 w 2108838"/>
                <a:gd name="connsiteY341" fmla="*/ 60179 h 113729"/>
                <a:gd name="connsiteX342" fmla="*/ 1080928 w 2108838"/>
                <a:gd name="connsiteY342" fmla="*/ 89325 h 113729"/>
                <a:gd name="connsiteX343" fmla="*/ 1101885 w 2108838"/>
                <a:gd name="connsiteY343" fmla="*/ 72942 h 113729"/>
                <a:gd name="connsiteX344" fmla="*/ 1094267 w 2108838"/>
                <a:gd name="connsiteY344" fmla="*/ 56178 h 113729"/>
                <a:gd name="connsiteX345" fmla="*/ 1063785 w 2108838"/>
                <a:gd name="connsiteY345" fmla="*/ 56178 h 113729"/>
                <a:gd name="connsiteX346" fmla="*/ 1079980 w 2108838"/>
                <a:gd name="connsiteY346" fmla="*/ 34176 h 113729"/>
                <a:gd name="connsiteX347" fmla="*/ 1094267 w 2108838"/>
                <a:gd name="connsiteY347" fmla="*/ 56178 h 113729"/>
                <a:gd name="connsiteX348" fmla="*/ 1173323 w 2108838"/>
                <a:gd name="connsiteY348" fmla="*/ 87991 h 113729"/>
                <a:gd name="connsiteX349" fmla="*/ 1173323 w 2108838"/>
                <a:gd name="connsiteY349" fmla="*/ 84182 h 113729"/>
                <a:gd name="connsiteX350" fmla="*/ 1163798 w 2108838"/>
                <a:gd name="connsiteY350" fmla="*/ 80277 h 113729"/>
                <a:gd name="connsiteX351" fmla="*/ 1163798 w 2108838"/>
                <a:gd name="connsiteY351" fmla="*/ 56178 h 113729"/>
                <a:gd name="connsiteX352" fmla="*/ 1159984 w 2108838"/>
                <a:gd name="connsiteY352" fmla="*/ 36842 h 113729"/>
                <a:gd name="connsiteX353" fmla="*/ 1146655 w 2108838"/>
                <a:gd name="connsiteY353" fmla="*/ 32080 h 113729"/>
                <a:gd name="connsiteX354" fmla="*/ 1127605 w 2108838"/>
                <a:gd name="connsiteY354" fmla="*/ 45415 h 113729"/>
                <a:gd name="connsiteX355" fmla="*/ 1127605 w 2108838"/>
                <a:gd name="connsiteY355" fmla="*/ 32080 h 113729"/>
                <a:gd name="connsiteX356" fmla="*/ 1109503 w 2108838"/>
                <a:gd name="connsiteY356" fmla="*/ 33508 h 113729"/>
                <a:gd name="connsiteX357" fmla="*/ 1109503 w 2108838"/>
                <a:gd name="connsiteY357" fmla="*/ 37414 h 113729"/>
                <a:gd name="connsiteX358" fmla="*/ 1119977 w 2108838"/>
                <a:gd name="connsiteY358" fmla="*/ 44558 h 113729"/>
                <a:gd name="connsiteX359" fmla="*/ 1119977 w 2108838"/>
                <a:gd name="connsiteY359" fmla="*/ 78371 h 113729"/>
                <a:gd name="connsiteX360" fmla="*/ 1109503 w 2108838"/>
                <a:gd name="connsiteY360" fmla="*/ 84182 h 113729"/>
                <a:gd name="connsiteX361" fmla="*/ 1109503 w 2108838"/>
                <a:gd name="connsiteY361" fmla="*/ 87991 h 113729"/>
                <a:gd name="connsiteX362" fmla="*/ 1123791 w 2108838"/>
                <a:gd name="connsiteY362" fmla="*/ 87611 h 113729"/>
                <a:gd name="connsiteX363" fmla="*/ 1138078 w 2108838"/>
                <a:gd name="connsiteY363" fmla="*/ 87991 h 113729"/>
                <a:gd name="connsiteX364" fmla="*/ 1138078 w 2108838"/>
                <a:gd name="connsiteY364" fmla="*/ 84182 h 113729"/>
                <a:gd name="connsiteX365" fmla="*/ 1128553 w 2108838"/>
                <a:gd name="connsiteY365" fmla="*/ 78371 h 113729"/>
                <a:gd name="connsiteX366" fmla="*/ 1128553 w 2108838"/>
                <a:gd name="connsiteY366" fmla="*/ 55130 h 113729"/>
                <a:gd name="connsiteX367" fmla="*/ 1145697 w 2108838"/>
                <a:gd name="connsiteY367" fmla="*/ 34842 h 113729"/>
                <a:gd name="connsiteX368" fmla="*/ 1155222 w 2108838"/>
                <a:gd name="connsiteY368" fmla="*/ 48844 h 113729"/>
                <a:gd name="connsiteX369" fmla="*/ 1155222 w 2108838"/>
                <a:gd name="connsiteY369" fmla="*/ 78371 h 113729"/>
                <a:gd name="connsiteX370" fmla="*/ 1145697 w 2108838"/>
                <a:gd name="connsiteY370" fmla="*/ 84182 h 113729"/>
                <a:gd name="connsiteX371" fmla="*/ 1145697 w 2108838"/>
                <a:gd name="connsiteY371" fmla="*/ 87991 h 113729"/>
                <a:gd name="connsiteX372" fmla="*/ 1159984 w 2108838"/>
                <a:gd name="connsiteY372" fmla="*/ 87611 h 113729"/>
                <a:gd name="connsiteX373" fmla="*/ 1228566 w 2108838"/>
                <a:gd name="connsiteY373" fmla="*/ 72942 h 113729"/>
                <a:gd name="connsiteX374" fmla="*/ 1226659 w 2108838"/>
                <a:gd name="connsiteY374" fmla="*/ 71608 h 113729"/>
                <a:gd name="connsiteX375" fmla="*/ 1225710 w 2108838"/>
                <a:gd name="connsiteY375" fmla="*/ 72942 h 113729"/>
                <a:gd name="connsiteX376" fmla="*/ 1208567 w 2108838"/>
                <a:gd name="connsiteY376" fmla="*/ 86277 h 113729"/>
                <a:gd name="connsiteX377" fmla="*/ 1190466 w 2108838"/>
                <a:gd name="connsiteY377" fmla="*/ 60464 h 113729"/>
                <a:gd name="connsiteX378" fmla="*/ 1207609 w 2108838"/>
                <a:gd name="connsiteY378" fmla="*/ 34461 h 113729"/>
                <a:gd name="connsiteX379" fmla="*/ 1221897 w 2108838"/>
                <a:gd name="connsiteY379" fmla="*/ 39223 h 113729"/>
                <a:gd name="connsiteX380" fmla="*/ 1215227 w 2108838"/>
                <a:gd name="connsiteY380" fmla="*/ 45033 h 113729"/>
                <a:gd name="connsiteX381" fmla="*/ 1220948 w 2108838"/>
                <a:gd name="connsiteY381" fmla="*/ 50845 h 113729"/>
                <a:gd name="connsiteX382" fmla="*/ 1227617 w 2108838"/>
                <a:gd name="connsiteY382" fmla="*/ 44844 h 113729"/>
                <a:gd name="connsiteX383" fmla="*/ 1207609 w 2108838"/>
                <a:gd name="connsiteY383" fmla="*/ 31318 h 113729"/>
                <a:gd name="connsiteX384" fmla="*/ 1179992 w 2108838"/>
                <a:gd name="connsiteY384" fmla="*/ 60655 h 113729"/>
                <a:gd name="connsiteX385" fmla="*/ 1207609 w 2108838"/>
                <a:gd name="connsiteY385" fmla="*/ 89325 h 113729"/>
                <a:gd name="connsiteX386" fmla="*/ 1228566 w 2108838"/>
                <a:gd name="connsiteY386" fmla="*/ 72942 h 113729"/>
                <a:gd name="connsiteX387" fmla="*/ 1284767 w 2108838"/>
                <a:gd name="connsiteY387" fmla="*/ 72942 h 113729"/>
                <a:gd name="connsiteX388" fmla="*/ 1282860 w 2108838"/>
                <a:gd name="connsiteY388" fmla="*/ 71513 h 113729"/>
                <a:gd name="connsiteX389" fmla="*/ 1281902 w 2108838"/>
                <a:gd name="connsiteY389" fmla="*/ 73324 h 113729"/>
                <a:gd name="connsiteX390" fmla="*/ 1264759 w 2108838"/>
                <a:gd name="connsiteY390" fmla="*/ 86277 h 113729"/>
                <a:gd name="connsiteX391" fmla="*/ 1250472 w 2108838"/>
                <a:gd name="connsiteY391" fmla="*/ 77705 h 113729"/>
                <a:gd name="connsiteX392" fmla="*/ 1246667 w 2108838"/>
                <a:gd name="connsiteY392" fmla="*/ 58845 h 113729"/>
                <a:gd name="connsiteX393" fmla="*/ 1281902 w 2108838"/>
                <a:gd name="connsiteY393" fmla="*/ 58845 h 113729"/>
                <a:gd name="connsiteX394" fmla="*/ 1284767 w 2108838"/>
                <a:gd name="connsiteY394" fmla="*/ 56178 h 113729"/>
                <a:gd name="connsiteX395" fmla="*/ 1261903 w 2108838"/>
                <a:gd name="connsiteY395" fmla="*/ 31318 h 113729"/>
                <a:gd name="connsiteX396" fmla="*/ 1236184 w 2108838"/>
                <a:gd name="connsiteY396" fmla="*/ 60179 h 113729"/>
                <a:gd name="connsiteX397" fmla="*/ 1263810 w 2108838"/>
                <a:gd name="connsiteY397" fmla="*/ 89325 h 113729"/>
                <a:gd name="connsiteX398" fmla="*/ 1284767 w 2108838"/>
                <a:gd name="connsiteY398" fmla="*/ 72942 h 113729"/>
                <a:gd name="connsiteX399" fmla="*/ 1276191 w 2108838"/>
                <a:gd name="connsiteY399" fmla="*/ 56178 h 113729"/>
                <a:gd name="connsiteX400" fmla="*/ 1246667 w 2108838"/>
                <a:gd name="connsiteY400" fmla="*/ 56178 h 113729"/>
                <a:gd name="connsiteX401" fmla="*/ 1261903 w 2108838"/>
                <a:gd name="connsiteY401" fmla="*/ 34176 h 113729"/>
                <a:gd name="connsiteX402" fmla="*/ 1276191 w 2108838"/>
                <a:gd name="connsiteY402" fmla="*/ 56178 h 113729"/>
                <a:gd name="connsiteX403" fmla="*/ 1314291 w 2108838"/>
                <a:gd name="connsiteY403" fmla="*/ 87896 h 113729"/>
                <a:gd name="connsiteX404" fmla="*/ 1305715 w 2108838"/>
                <a:gd name="connsiteY404" fmla="*/ 74657 h 113729"/>
                <a:gd name="connsiteX405" fmla="*/ 1299055 w 2108838"/>
                <a:gd name="connsiteY405" fmla="*/ 81324 h 113729"/>
                <a:gd name="connsiteX406" fmla="*/ 1305715 w 2108838"/>
                <a:gd name="connsiteY406" fmla="*/ 87991 h 113729"/>
                <a:gd name="connsiteX407" fmla="*/ 1311435 w 2108838"/>
                <a:gd name="connsiteY407" fmla="*/ 85896 h 113729"/>
                <a:gd name="connsiteX408" fmla="*/ 1302859 w 2108838"/>
                <a:gd name="connsiteY408" fmla="*/ 109613 h 113729"/>
                <a:gd name="connsiteX409" fmla="*/ 1301910 w 2108838"/>
                <a:gd name="connsiteY409" fmla="*/ 111042 h 113729"/>
                <a:gd name="connsiteX410" fmla="*/ 1302859 w 2108838"/>
                <a:gd name="connsiteY410" fmla="*/ 112471 h 113729"/>
                <a:gd name="connsiteX411" fmla="*/ 1314291 w 2108838"/>
                <a:gd name="connsiteY411" fmla="*/ 87896 h 113729"/>
                <a:gd name="connsiteX412" fmla="*/ 1418117 w 2108838"/>
                <a:gd name="connsiteY412" fmla="*/ 72942 h 113729"/>
                <a:gd name="connsiteX413" fmla="*/ 1417159 w 2108838"/>
                <a:gd name="connsiteY413" fmla="*/ 71608 h 113729"/>
                <a:gd name="connsiteX414" fmla="*/ 1415252 w 2108838"/>
                <a:gd name="connsiteY414" fmla="*/ 72942 h 113729"/>
                <a:gd name="connsiteX415" fmla="*/ 1399067 w 2108838"/>
                <a:gd name="connsiteY415" fmla="*/ 86277 h 113729"/>
                <a:gd name="connsiteX416" fmla="*/ 1380966 w 2108838"/>
                <a:gd name="connsiteY416" fmla="*/ 60464 h 113729"/>
                <a:gd name="connsiteX417" fmla="*/ 1398109 w 2108838"/>
                <a:gd name="connsiteY417" fmla="*/ 34461 h 113729"/>
                <a:gd name="connsiteX418" fmla="*/ 1411448 w 2108838"/>
                <a:gd name="connsiteY418" fmla="*/ 39223 h 113729"/>
                <a:gd name="connsiteX419" fmla="*/ 1405727 w 2108838"/>
                <a:gd name="connsiteY419" fmla="*/ 45033 h 113729"/>
                <a:gd name="connsiteX420" fmla="*/ 1411448 w 2108838"/>
                <a:gd name="connsiteY420" fmla="*/ 50845 h 113729"/>
                <a:gd name="connsiteX421" fmla="*/ 1417159 w 2108838"/>
                <a:gd name="connsiteY421" fmla="*/ 44844 h 113729"/>
                <a:gd name="connsiteX422" fmla="*/ 1398109 w 2108838"/>
                <a:gd name="connsiteY422" fmla="*/ 31318 h 113729"/>
                <a:gd name="connsiteX423" fmla="*/ 1370492 w 2108838"/>
                <a:gd name="connsiteY423" fmla="*/ 60655 h 113729"/>
                <a:gd name="connsiteX424" fmla="*/ 1397160 w 2108838"/>
                <a:gd name="connsiteY424" fmla="*/ 89325 h 113729"/>
                <a:gd name="connsiteX425" fmla="*/ 1418117 w 2108838"/>
                <a:gd name="connsiteY425" fmla="*/ 72942 h 113729"/>
                <a:gd name="connsiteX426" fmla="*/ 1481927 w 2108838"/>
                <a:gd name="connsiteY426" fmla="*/ 60941 h 113729"/>
                <a:gd name="connsiteX427" fmla="*/ 1454310 w 2108838"/>
                <a:gd name="connsiteY427" fmla="*/ 31318 h 113729"/>
                <a:gd name="connsiteX428" fmla="*/ 1425735 w 2108838"/>
                <a:gd name="connsiteY428" fmla="*/ 60941 h 113729"/>
                <a:gd name="connsiteX429" fmla="*/ 1453352 w 2108838"/>
                <a:gd name="connsiteY429" fmla="*/ 89325 h 113729"/>
                <a:gd name="connsiteX430" fmla="*/ 1481927 w 2108838"/>
                <a:gd name="connsiteY430" fmla="*/ 60941 h 113729"/>
                <a:gd name="connsiteX431" fmla="*/ 1471453 w 2108838"/>
                <a:gd name="connsiteY431" fmla="*/ 59893 h 113729"/>
                <a:gd name="connsiteX432" fmla="*/ 1468598 w 2108838"/>
                <a:gd name="connsiteY432" fmla="*/ 76848 h 113729"/>
                <a:gd name="connsiteX433" fmla="*/ 1454310 w 2108838"/>
                <a:gd name="connsiteY433" fmla="*/ 86277 h 113729"/>
                <a:gd name="connsiteX434" fmla="*/ 1439065 w 2108838"/>
                <a:gd name="connsiteY434" fmla="*/ 77705 h 113729"/>
                <a:gd name="connsiteX435" fmla="*/ 1436209 w 2108838"/>
                <a:gd name="connsiteY435" fmla="*/ 59893 h 113729"/>
                <a:gd name="connsiteX436" fmla="*/ 1439065 w 2108838"/>
                <a:gd name="connsiteY436" fmla="*/ 42652 h 113729"/>
                <a:gd name="connsiteX437" fmla="*/ 1453352 w 2108838"/>
                <a:gd name="connsiteY437" fmla="*/ 34176 h 113729"/>
                <a:gd name="connsiteX438" fmla="*/ 1467640 w 2108838"/>
                <a:gd name="connsiteY438" fmla="*/ 42367 h 113729"/>
                <a:gd name="connsiteX439" fmla="*/ 1471453 w 2108838"/>
                <a:gd name="connsiteY439" fmla="*/ 59893 h 113729"/>
                <a:gd name="connsiteX440" fmla="*/ 1588609 w 2108838"/>
                <a:gd name="connsiteY440" fmla="*/ 87991 h 113729"/>
                <a:gd name="connsiteX441" fmla="*/ 1588609 w 2108838"/>
                <a:gd name="connsiteY441" fmla="*/ 84182 h 113729"/>
                <a:gd name="connsiteX442" fmla="*/ 1578135 w 2108838"/>
                <a:gd name="connsiteY442" fmla="*/ 80277 h 113729"/>
                <a:gd name="connsiteX443" fmla="*/ 1578135 w 2108838"/>
                <a:gd name="connsiteY443" fmla="*/ 56178 h 113729"/>
                <a:gd name="connsiteX444" fmla="*/ 1574322 w 2108838"/>
                <a:gd name="connsiteY444" fmla="*/ 36842 h 113729"/>
                <a:gd name="connsiteX445" fmla="*/ 1560992 w 2108838"/>
                <a:gd name="connsiteY445" fmla="*/ 32080 h 113729"/>
                <a:gd name="connsiteX446" fmla="*/ 1542891 w 2108838"/>
                <a:gd name="connsiteY446" fmla="*/ 44558 h 113729"/>
                <a:gd name="connsiteX447" fmla="*/ 1525748 w 2108838"/>
                <a:gd name="connsiteY447" fmla="*/ 32080 h 113729"/>
                <a:gd name="connsiteX448" fmla="*/ 1507647 w 2108838"/>
                <a:gd name="connsiteY448" fmla="*/ 45415 h 113729"/>
                <a:gd name="connsiteX449" fmla="*/ 1507647 w 2108838"/>
                <a:gd name="connsiteY449" fmla="*/ 32080 h 113729"/>
                <a:gd name="connsiteX450" fmla="*/ 1489555 w 2108838"/>
                <a:gd name="connsiteY450" fmla="*/ 33508 h 113729"/>
                <a:gd name="connsiteX451" fmla="*/ 1489555 w 2108838"/>
                <a:gd name="connsiteY451" fmla="*/ 37414 h 113729"/>
                <a:gd name="connsiteX452" fmla="*/ 1499080 w 2108838"/>
                <a:gd name="connsiteY452" fmla="*/ 44558 h 113729"/>
                <a:gd name="connsiteX453" fmla="*/ 1499080 w 2108838"/>
                <a:gd name="connsiteY453" fmla="*/ 78371 h 113729"/>
                <a:gd name="connsiteX454" fmla="*/ 1489555 w 2108838"/>
                <a:gd name="connsiteY454" fmla="*/ 84182 h 113729"/>
                <a:gd name="connsiteX455" fmla="*/ 1489555 w 2108838"/>
                <a:gd name="connsiteY455" fmla="*/ 87991 h 113729"/>
                <a:gd name="connsiteX456" fmla="*/ 1503842 w 2108838"/>
                <a:gd name="connsiteY456" fmla="*/ 87611 h 113729"/>
                <a:gd name="connsiteX457" fmla="*/ 1518130 w 2108838"/>
                <a:gd name="connsiteY457" fmla="*/ 87991 h 113729"/>
                <a:gd name="connsiteX458" fmla="*/ 1518130 w 2108838"/>
                <a:gd name="connsiteY458" fmla="*/ 84182 h 113729"/>
                <a:gd name="connsiteX459" fmla="*/ 1508605 w 2108838"/>
                <a:gd name="connsiteY459" fmla="*/ 78371 h 113729"/>
                <a:gd name="connsiteX460" fmla="*/ 1508605 w 2108838"/>
                <a:gd name="connsiteY460" fmla="*/ 55130 h 113729"/>
                <a:gd name="connsiteX461" fmla="*/ 1524790 w 2108838"/>
                <a:gd name="connsiteY461" fmla="*/ 34842 h 113729"/>
                <a:gd name="connsiteX462" fmla="*/ 1534315 w 2108838"/>
                <a:gd name="connsiteY462" fmla="*/ 48844 h 113729"/>
                <a:gd name="connsiteX463" fmla="*/ 1534315 w 2108838"/>
                <a:gd name="connsiteY463" fmla="*/ 78371 h 113729"/>
                <a:gd name="connsiteX464" fmla="*/ 1524790 w 2108838"/>
                <a:gd name="connsiteY464" fmla="*/ 84182 h 113729"/>
                <a:gd name="connsiteX465" fmla="*/ 1524790 w 2108838"/>
                <a:gd name="connsiteY465" fmla="*/ 87991 h 113729"/>
                <a:gd name="connsiteX466" fmla="*/ 1539077 w 2108838"/>
                <a:gd name="connsiteY466" fmla="*/ 87611 h 113729"/>
                <a:gd name="connsiteX467" fmla="*/ 1553365 w 2108838"/>
                <a:gd name="connsiteY467" fmla="*/ 87991 h 113729"/>
                <a:gd name="connsiteX468" fmla="*/ 1553365 w 2108838"/>
                <a:gd name="connsiteY468" fmla="*/ 84182 h 113729"/>
                <a:gd name="connsiteX469" fmla="*/ 1542891 w 2108838"/>
                <a:gd name="connsiteY469" fmla="*/ 78371 h 113729"/>
                <a:gd name="connsiteX470" fmla="*/ 1542891 w 2108838"/>
                <a:gd name="connsiteY470" fmla="*/ 55130 h 113729"/>
                <a:gd name="connsiteX471" fmla="*/ 1560034 w 2108838"/>
                <a:gd name="connsiteY471" fmla="*/ 34842 h 113729"/>
                <a:gd name="connsiteX472" fmla="*/ 1569559 w 2108838"/>
                <a:gd name="connsiteY472" fmla="*/ 48844 h 113729"/>
                <a:gd name="connsiteX473" fmla="*/ 1569559 w 2108838"/>
                <a:gd name="connsiteY473" fmla="*/ 78371 h 113729"/>
                <a:gd name="connsiteX474" fmla="*/ 1560034 w 2108838"/>
                <a:gd name="connsiteY474" fmla="*/ 84182 h 113729"/>
                <a:gd name="connsiteX475" fmla="*/ 1560034 w 2108838"/>
                <a:gd name="connsiteY475" fmla="*/ 87991 h 113729"/>
                <a:gd name="connsiteX476" fmla="*/ 1574322 w 2108838"/>
                <a:gd name="connsiteY476" fmla="*/ 87611 h 113729"/>
                <a:gd name="connsiteX477" fmla="*/ 1657191 w 2108838"/>
                <a:gd name="connsiteY477" fmla="*/ 60655 h 113729"/>
                <a:gd name="connsiteX478" fmla="*/ 1630523 w 2108838"/>
                <a:gd name="connsiteY478" fmla="*/ 32080 h 113729"/>
                <a:gd name="connsiteX479" fmla="*/ 1612422 w 2108838"/>
                <a:gd name="connsiteY479" fmla="*/ 40366 h 113729"/>
                <a:gd name="connsiteX480" fmla="*/ 1612422 w 2108838"/>
                <a:gd name="connsiteY480" fmla="*/ 32080 h 113729"/>
                <a:gd name="connsiteX481" fmla="*/ 1594330 w 2108838"/>
                <a:gd name="connsiteY481" fmla="*/ 33508 h 113729"/>
                <a:gd name="connsiteX482" fmla="*/ 1594330 w 2108838"/>
                <a:gd name="connsiteY482" fmla="*/ 37414 h 113729"/>
                <a:gd name="connsiteX483" fmla="*/ 1604803 w 2108838"/>
                <a:gd name="connsiteY483" fmla="*/ 43701 h 113729"/>
                <a:gd name="connsiteX484" fmla="*/ 1604803 w 2108838"/>
                <a:gd name="connsiteY484" fmla="*/ 102946 h 113729"/>
                <a:gd name="connsiteX485" fmla="*/ 1594330 w 2108838"/>
                <a:gd name="connsiteY485" fmla="*/ 108661 h 113729"/>
                <a:gd name="connsiteX486" fmla="*/ 1594330 w 2108838"/>
                <a:gd name="connsiteY486" fmla="*/ 112566 h 113729"/>
                <a:gd name="connsiteX487" fmla="*/ 1608617 w 2108838"/>
                <a:gd name="connsiteY487" fmla="*/ 112090 h 113729"/>
                <a:gd name="connsiteX488" fmla="*/ 1622905 w 2108838"/>
                <a:gd name="connsiteY488" fmla="*/ 112566 h 113729"/>
                <a:gd name="connsiteX489" fmla="*/ 1622905 w 2108838"/>
                <a:gd name="connsiteY489" fmla="*/ 108661 h 113729"/>
                <a:gd name="connsiteX490" fmla="*/ 1613380 w 2108838"/>
                <a:gd name="connsiteY490" fmla="*/ 102946 h 113729"/>
                <a:gd name="connsiteX491" fmla="*/ 1613380 w 2108838"/>
                <a:gd name="connsiteY491" fmla="*/ 80563 h 113729"/>
                <a:gd name="connsiteX492" fmla="*/ 1628616 w 2108838"/>
                <a:gd name="connsiteY492" fmla="*/ 89325 h 113729"/>
                <a:gd name="connsiteX493" fmla="*/ 1657191 w 2108838"/>
                <a:gd name="connsiteY493" fmla="*/ 60655 h 113729"/>
                <a:gd name="connsiteX494" fmla="*/ 1646717 w 2108838"/>
                <a:gd name="connsiteY494" fmla="*/ 60655 h 113729"/>
                <a:gd name="connsiteX495" fmla="*/ 1628616 w 2108838"/>
                <a:gd name="connsiteY495" fmla="*/ 86658 h 113729"/>
                <a:gd name="connsiteX496" fmla="*/ 1615277 w 2108838"/>
                <a:gd name="connsiteY496" fmla="*/ 78943 h 113729"/>
                <a:gd name="connsiteX497" fmla="*/ 1613380 w 2108838"/>
                <a:gd name="connsiteY497" fmla="*/ 73608 h 113729"/>
                <a:gd name="connsiteX498" fmla="*/ 1613380 w 2108838"/>
                <a:gd name="connsiteY498" fmla="*/ 45415 h 113729"/>
                <a:gd name="connsiteX499" fmla="*/ 1629565 w 2108838"/>
                <a:gd name="connsiteY499" fmla="*/ 35319 h 113729"/>
                <a:gd name="connsiteX500" fmla="*/ 1646717 w 2108838"/>
                <a:gd name="connsiteY500" fmla="*/ 60655 h 113729"/>
                <a:gd name="connsiteX501" fmla="*/ 1728628 w 2108838"/>
                <a:gd name="connsiteY501" fmla="*/ 87991 h 113729"/>
                <a:gd name="connsiteX502" fmla="*/ 1728628 w 2108838"/>
                <a:gd name="connsiteY502" fmla="*/ 84182 h 113729"/>
                <a:gd name="connsiteX503" fmla="*/ 1719103 w 2108838"/>
                <a:gd name="connsiteY503" fmla="*/ 77038 h 113729"/>
                <a:gd name="connsiteX504" fmla="*/ 1719103 w 2108838"/>
                <a:gd name="connsiteY504" fmla="*/ 32080 h 113729"/>
                <a:gd name="connsiteX505" fmla="*/ 1701002 w 2108838"/>
                <a:gd name="connsiteY505" fmla="*/ 33508 h 113729"/>
                <a:gd name="connsiteX506" fmla="*/ 1701002 w 2108838"/>
                <a:gd name="connsiteY506" fmla="*/ 37414 h 113729"/>
                <a:gd name="connsiteX507" fmla="*/ 1710527 w 2108838"/>
                <a:gd name="connsiteY507" fmla="*/ 44558 h 113729"/>
                <a:gd name="connsiteX508" fmla="*/ 1710527 w 2108838"/>
                <a:gd name="connsiteY508" fmla="*/ 67037 h 113729"/>
                <a:gd name="connsiteX509" fmla="*/ 1695291 w 2108838"/>
                <a:gd name="connsiteY509" fmla="*/ 86658 h 113729"/>
                <a:gd name="connsiteX510" fmla="*/ 1683859 w 2108838"/>
                <a:gd name="connsiteY510" fmla="*/ 73990 h 113729"/>
                <a:gd name="connsiteX511" fmla="*/ 1683859 w 2108838"/>
                <a:gd name="connsiteY511" fmla="*/ 32080 h 113729"/>
                <a:gd name="connsiteX512" fmla="*/ 1664809 w 2108838"/>
                <a:gd name="connsiteY512" fmla="*/ 33508 h 113729"/>
                <a:gd name="connsiteX513" fmla="*/ 1664809 w 2108838"/>
                <a:gd name="connsiteY513" fmla="*/ 37414 h 113729"/>
                <a:gd name="connsiteX514" fmla="*/ 1675292 w 2108838"/>
                <a:gd name="connsiteY514" fmla="*/ 49034 h 113729"/>
                <a:gd name="connsiteX515" fmla="*/ 1675292 w 2108838"/>
                <a:gd name="connsiteY515" fmla="*/ 68084 h 113729"/>
                <a:gd name="connsiteX516" fmla="*/ 1694342 w 2108838"/>
                <a:gd name="connsiteY516" fmla="*/ 89325 h 113729"/>
                <a:gd name="connsiteX517" fmla="*/ 1710527 w 2108838"/>
                <a:gd name="connsiteY517" fmla="*/ 78086 h 113729"/>
                <a:gd name="connsiteX518" fmla="*/ 1710527 w 2108838"/>
                <a:gd name="connsiteY518" fmla="*/ 89325 h 113729"/>
                <a:gd name="connsiteX519" fmla="*/ 1773398 w 2108838"/>
                <a:gd name="connsiteY519" fmla="*/ 72370 h 113729"/>
                <a:gd name="connsiteX520" fmla="*/ 1773398 w 2108838"/>
                <a:gd name="connsiteY520" fmla="*/ 65132 h 113729"/>
                <a:gd name="connsiteX521" fmla="*/ 1770542 w 2108838"/>
                <a:gd name="connsiteY521" fmla="*/ 65132 h 113729"/>
                <a:gd name="connsiteX522" fmla="*/ 1770542 w 2108838"/>
                <a:gd name="connsiteY522" fmla="*/ 72085 h 113729"/>
                <a:gd name="connsiteX523" fmla="*/ 1761966 w 2108838"/>
                <a:gd name="connsiteY523" fmla="*/ 86277 h 113729"/>
                <a:gd name="connsiteX524" fmla="*/ 1753390 w 2108838"/>
                <a:gd name="connsiteY524" fmla="*/ 72561 h 113729"/>
                <a:gd name="connsiteX525" fmla="*/ 1753390 w 2108838"/>
                <a:gd name="connsiteY525" fmla="*/ 37414 h 113729"/>
                <a:gd name="connsiteX526" fmla="*/ 1771491 w 2108838"/>
                <a:gd name="connsiteY526" fmla="*/ 37414 h 113729"/>
                <a:gd name="connsiteX527" fmla="*/ 1771491 w 2108838"/>
                <a:gd name="connsiteY527" fmla="*/ 33508 h 113729"/>
                <a:gd name="connsiteX528" fmla="*/ 1753390 w 2108838"/>
                <a:gd name="connsiteY528" fmla="*/ 33508 h 113729"/>
                <a:gd name="connsiteX529" fmla="*/ 1753390 w 2108838"/>
                <a:gd name="connsiteY529" fmla="*/ 10173 h 113729"/>
                <a:gd name="connsiteX530" fmla="*/ 1750534 w 2108838"/>
                <a:gd name="connsiteY530" fmla="*/ 10173 h 113729"/>
                <a:gd name="connsiteX531" fmla="*/ 1734340 w 2108838"/>
                <a:gd name="connsiteY531" fmla="*/ 34556 h 113729"/>
                <a:gd name="connsiteX532" fmla="*/ 1734340 w 2108838"/>
                <a:gd name="connsiteY532" fmla="*/ 37414 h 113729"/>
                <a:gd name="connsiteX533" fmla="*/ 1744823 w 2108838"/>
                <a:gd name="connsiteY533" fmla="*/ 37414 h 113729"/>
                <a:gd name="connsiteX534" fmla="*/ 1744823 w 2108838"/>
                <a:gd name="connsiteY534" fmla="*/ 72370 h 113729"/>
                <a:gd name="connsiteX535" fmla="*/ 1761017 w 2108838"/>
                <a:gd name="connsiteY535" fmla="*/ 89325 h 113729"/>
                <a:gd name="connsiteX536" fmla="*/ 1773398 w 2108838"/>
                <a:gd name="connsiteY536" fmla="*/ 72370 h 113729"/>
                <a:gd name="connsiteX537" fmla="*/ 1833403 w 2108838"/>
                <a:gd name="connsiteY537" fmla="*/ 72942 h 113729"/>
                <a:gd name="connsiteX538" fmla="*/ 1831497 w 2108838"/>
                <a:gd name="connsiteY538" fmla="*/ 71513 h 113729"/>
                <a:gd name="connsiteX539" fmla="*/ 1829590 w 2108838"/>
                <a:gd name="connsiteY539" fmla="*/ 73324 h 113729"/>
                <a:gd name="connsiteX540" fmla="*/ 1812447 w 2108838"/>
                <a:gd name="connsiteY540" fmla="*/ 86182 h 113729"/>
                <a:gd name="connsiteX541" fmla="*/ 1798159 w 2108838"/>
                <a:gd name="connsiteY541" fmla="*/ 77705 h 113729"/>
                <a:gd name="connsiteX542" fmla="*/ 1794355 w 2108838"/>
                <a:gd name="connsiteY542" fmla="*/ 58845 h 113729"/>
                <a:gd name="connsiteX543" fmla="*/ 1830548 w 2108838"/>
                <a:gd name="connsiteY543" fmla="*/ 58845 h 113729"/>
                <a:gd name="connsiteX544" fmla="*/ 1833403 w 2108838"/>
                <a:gd name="connsiteY544" fmla="*/ 56178 h 113729"/>
                <a:gd name="connsiteX545" fmla="*/ 1810540 w 2108838"/>
                <a:gd name="connsiteY545" fmla="*/ 31318 h 113729"/>
                <a:gd name="connsiteX546" fmla="*/ 1783872 w 2108838"/>
                <a:gd name="connsiteY546" fmla="*/ 60179 h 113729"/>
                <a:gd name="connsiteX547" fmla="*/ 1812447 w 2108838"/>
                <a:gd name="connsiteY547" fmla="*/ 89325 h 113729"/>
                <a:gd name="connsiteX548" fmla="*/ 1833403 w 2108838"/>
                <a:gd name="connsiteY548" fmla="*/ 72942 h 113729"/>
                <a:gd name="connsiteX549" fmla="*/ 1824827 w 2108838"/>
                <a:gd name="connsiteY549" fmla="*/ 56178 h 113729"/>
                <a:gd name="connsiteX550" fmla="*/ 1795303 w 2108838"/>
                <a:gd name="connsiteY550" fmla="*/ 56178 h 113729"/>
                <a:gd name="connsiteX551" fmla="*/ 1810540 w 2108838"/>
                <a:gd name="connsiteY551" fmla="*/ 34176 h 113729"/>
                <a:gd name="connsiteX552" fmla="*/ 1824827 w 2108838"/>
                <a:gd name="connsiteY552" fmla="*/ 56178 h 113729"/>
                <a:gd name="connsiteX553" fmla="*/ 1903892 w 2108838"/>
                <a:gd name="connsiteY553" fmla="*/ 87991 h 113729"/>
                <a:gd name="connsiteX554" fmla="*/ 1903892 w 2108838"/>
                <a:gd name="connsiteY554" fmla="*/ 84182 h 113729"/>
                <a:gd name="connsiteX555" fmla="*/ 1893409 w 2108838"/>
                <a:gd name="connsiteY555" fmla="*/ 77038 h 113729"/>
                <a:gd name="connsiteX556" fmla="*/ 1893409 w 2108838"/>
                <a:gd name="connsiteY556" fmla="*/ 171 h 113729"/>
                <a:gd name="connsiteX557" fmla="*/ 1875317 w 2108838"/>
                <a:gd name="connsiteY557" fmla="*/ 1505 h 113729"/>
                <a:gd name="connsiteX558" fmla="*/ 1875317 w 2108838"/>
                <a:gd name="connsiteY558" fmla="*/ 5601 h 113729"/>
                <a:gd name="connsiteX559" fmla="*/ 1885791 w 2108838"/>
                <a:gd name="connsiteY559" fmla="*/ 12554 h 113729"/>
                <a:gd name="connsiteX560" fmla="*/ 1885791 w 2108838"/>
                <a:gd name="connsiteY560" fmla="*/ 39986 h 113729"/>
                <a:gd name="connsiteX561" fmla="*/ 1869597 w 2108838"/>
                <a:gd name="connsiteY561" fmla="*/ 32080 h 113729"/>
                <a:gd name="connsiteX562" fmla="*/ 1841022 w 2108838"/>
                <a:gd name="connsiteY562" fmla="*/ 60750 h 113729"/>
                <a:gd name="connsiteX563" fmla="*/ 1867690 w 2108838"/>
                <a:gd name="connsiteY563" fmla="*/ 89325 h 113729"/>
                <a:gd name="connsiteX564" fmla="*/ 1884842 w 2108838"/>
                <a:gd name="connsiteY564" fmla="*/ 81038 h 113729"/>
                <a:gd name="connsiteX565" fmla="*/ 1884842 w 2108838"/>
                <a:gd name="connsiteY565" fmla="*/ 89325 h 113729"/>
                <a:gd name="connsiteX566" fmla="*/ 1884842 w 2108838"/>
                <a:gd name="connsiteY566" fmla="*/ 73133 h 113729"/>
                <a:gd name="connsiteX567" fmla="*/ 1883884 w 2108838"/>
                <a:gd name="connsiteY567" fmla="*/ 77705 h 113729"/>
                <a:gd name="connsiteX568" fmla="*/ 1868648 w 2108838"/>
                <a:gd name="connsiteY568" fmla="*/ 86658 h 113729"/>
                <a:gd name="connsiteX569" fmla="*/ 1855309 w 2108838"/>
                <a:gd name="connsiteY569" fmla="*/ 78466 h 113729"/>
                <a:gd name="connsiteX570" fmla="*/ 1851505 w 2108838"/>
                <a:gd name="connsiteY570" fmla="*/ 60941 h 113729"/>
                <a:gd name="connsiteX571" fmla="*/ 1855309 w 2108838"/>
                <a:gd name="connsiteY571" fmla="*/ 42938 h 113729"/>
                <a:gd name="connsiteX572" fmla="*/ 1869597 w 2108838"/>
                <a:gd name="connsiteY572" fmla="*/ 34842 h 113729"/>
                <a:gd name="connsiteX573" fmla="*/ 1883884 w 2108838"/>
                <a:gd name="connsiteY573" fmla="*/ 42463 h 113729"/>
                <a:gd name="connsiteX574" fmla="*/ 1884842 w 2108838"/>
                <a:gd name="connsiteY574" fmla="*/ 47130 h 113729"/>
                <a:gd name="connsiteX575" fmla="*/ 1994380 w 2108838"/>
                <a:gd name="connsiteY575" fmla="*/ 7601 h 113729"/>
                <a:gd name="connsiteX576" fmla="*/ 1982948 w 2108838"/>
                <a:gd name="connsiteY576" fmla="*/ -1163 h 113729"/>
                <a:gd name="connsiteX577" fmla="*/ 1963898 w 2108838"/>
                <a:gd name="connsiteY577" fmla="*/ 18935 h 113729"/>
                <a:gd name="connsiteX578" fmla="*/ 1963898 w 2108838"/>
                <a:gd name="connsiteY578" fmla="*/ 33508 h 113729"/>
                <a:gd name="connsiteX579" fmla="*/ 1953415 w 2108838"/>
                <a:gd name="connsiteY579" fmla="*/ 33508 h 113729"/>
                <a:gd name="connsiteX580" fmla="*/ 1953415 w 2108838"/>
                <a:gd name="connsiteY580" fmla="*/ 37414 h 113729"/>
                <a:gd name="connsiteX581" fmla="*/ 1963898 w 2108838"/>
                <a:gd name="connsiteY581" fmla="*/ 37414 h 113729"/>
                <a:gd name="connsiteX582" fmla="*/ 1963898 w 2108838"/>
                <a:gd name="connsiteY582" fmla="*/ 78371 h 113729"/>
                <a:gd name="connsiteX583" fmla="*/ 1953415 w 2108838"/>
                <a:gd name="connsiteY583" fmla="*/ 84182 h 113729"/>
                <a:gd name="connsiteX584" fmla="*/ 1953415 w 2108838"/>
                <a:gd name="connsiteY584" fmla="*/ 87991 h 113729"/>
                <a:gd name="connsiteX585" fmla="*/ 1967702 w 2108838"/>
                <a:gd name="connsiteY585" fmla="*/ 87611 h 113729"/>
                <a:gd name="connsiteX586" fmla="*/ 1983897 w 2108838"/>
                <a:gd name="connsiteY586" fmla="*/ 87991 h 113729"/>
                <a:gd name="connsiteX587" fmla="*/ 1983897 w 2108838"/>
                <a:gd name="connsiteY587" fmla="*/ 84182 h 113729"/>
                <a:gd name="connsiteX588" fmla="*/ 1981990 w 2108838"/>
                <a:gd name="connsiteY588" fmla="*/ 84182 h 113729"/>
                <a:gd name="connsiteX589" fmla="*/ 1971516 w 2108838"/>
                <a:gd name="connsiteY589" fmla="*/ 78181 h 113729"/>
                <a:gd name="connsiteX590" fmla="*/ 1971516 w 2108838"/>
                <a:gd name="connsiteY590" fmla="*/ 37414 h 113729"/>
                <a:gd name="connsiteX591" fmla="*/ 1986752 w 2108838"/>
                <a:gd name="connsiteY591" fmla="*/ 37414 h 113729"/>
                <a:gd name="connsiteX592" fmla="*/ 1986752 w 2108838"/>
                <a:gd name="connsiteY592" fmla="*/ 33508 h 113729"/>
                <a:gd name="connsiteX593" fmla="*/ 1971516 w 2108838"/>
                <a:gd name="connsiteY593" fmla="*/ 33508 h 113729"/>
                <a:gd name="connsiteX594" fmla="*/ 1971516 w 2108838"/>
                <a:gd name="connsiteY594" fmla="*/ 18840 h 113729"/>
                <a:gd name="connsiteX595" fmla="*/ 1982948 w 2108838"/>
                <a:gd name="connsiteY595" fmla="*/ 1505 h 113729"/>
                <a:gd name="connsiteX596" fmla="*/ 1987710 w 2108838"/>
                <a:gd name="connsiteY596" fmla="*/ 2457 h 113729"/>
                <a:gd name="connsiteX597" fmla="*/ 1983897 w 2108838"/>
                <a:gd name="connsiteY597" fmla="*/ 7791 h 113729"/>
                <a:gd name="connsiteX598" fmla="*/ 1988659 w 2108838"/>
                <a:gd name="connsiteY598" fmla="*/ 13316 h 113729"/>
                <a:gd name="connsiteX599" fmla="*/ 1994380 w 2108838"/>
                <a:gd name="connsiteY599" fmla="*/ 7696 h 113729"/>
                <a:gd name="connsiteX600" fmla="*/ 2047716 w 2108838"/>
                <a:gd name="connsiteY600" fmla="*/ 60941 h 113729"/>
                <a:gd name="connsiteX601" fmla="*/ 2020090 w 2108838"/>
                <a:gd name="connsiteY601" fmla="*/ 31318 h 113729"/>
                <a:gd name="connsiteX602" fmla="*/ 1991515 w 2108838"/>
                <a:gd name="connsiteY602" fmla="*/ 60941 h 113729"/>
                <a:gd name="connsiteX603" fmla="*/ 2020090 w 2108838"/>
                <a:gd name="connsiteY603" fmla="*/ 89325 h 113729"/>
                <a:gd name="connsiteX604" fmla="*/ 2047716 w 2108838"/>
                <a:gd name="connsiteY604" fmla="*/ 60941 h 113729"/>
                <a:gd name="connsiteX605" fmla="*/ 2037242 w 2108838"/>
                <a:gd name="connsiteY605" fmla="*/ 59893 h 113729"/>
                <a:gd name="connsiteX606" fmla="*/ 2034377 w 2108838"/>
                <a:gd name="connsiteY606" fmla="*/ 76848 h 113729"/>
                <a:gd name="connsiteX607" fmla="*/ 2020090 w 2108838"/>
                <a:gd name="connsiteY607" fmla="*/ 86182 h 113729"/>
                <a:gd name="connsiteX608" fmla="*/ 2005802 w 2108838"/>
                <a:gd name="connsiteY608" fmla="*/ 77705 h 113729"/>
                <a:gd name="connsiteX609" fmla="*/ 2001998 w 2108838"/>
                <a:gd name="connsiteY609" fmla="*/ 59893 h 113729"/>
                <a:gd name="connsiteX610" fmla="*/ 2004853 w 2108838"/>
                <a:gd name="connsiteY610" fmla="*/ 42652 h 113729"/>
                <a:gd name="connsiteX611" fmla="*/ 2020090 w 2108838"/>
                <a:gd name="connsiteY611" fmla="*/ 34176 h 113729"/>
                <a:gd name="connsiteX612" fmla="*/ 2034377 w 2108838"/>
                <a:gd name="connsiteY612" fmla="*/ 42367 h 113729"/>
                <a:gd name="connsiteX613" fmla="*/ 2037242 w 2108838"/>
                <a:gd name="connsiteY613" fmla="*/ 59893 h 113729"/>
                <a:gd name="connsiteX614" fmla="*/ 2097248 w 2108838"/>
                <a:gd name="connsiteY614" fmla="*/ 39795 h 113729"/>
                <a:gd name="connsiteX615" fmla="*/ 2087723 w 2108838"/>
                <a:gd name="connsiteY615" fmla="*/ 32080 h 113729"/>
                <a:gd name="connsiteX616" fmla="*/ 2072477 w 2108838"/>
                <a:gd name="connsiteY616" fmla="*/ 46082 h 113729"/>
                <a:gd name="connsiteX617" fmla="*/ 2072477 w 2108838"/>
                <a:gd name="connsiteY617" fmla="*/ 32080 h 113729"/>
                <a:gd name="connsiteX618" fmla="*/ 2055334 w 2108838"/>
                <a:gd name="connsiteY618" fmla="*/ 33508 h 113729"/>
                <a:gd name="connsiteX619" fmla="*/ 2055334 w 2108838"/>
                <a:gd name="connsiteY619" fmla="*/ 37414 h 113729"/>
                <a:gd name="connsiteX620" fmla="*/ 2064859 w 2108838"/>
                <a:gd name="connsiteY620" fmla="*/ 44558 h 113729"/>
                <a:gd name="connsiteX621" fmla="*/ 2064859 w 2108838"/>
                <a:gd name="connsiteY621" fmla="*/ 78371 h 113729"/>
                <a:gd name="connsiteX622" fmla="*/ 2055334 w 2108838"/>
                <a:gd name="connsiteY622" fmla="*/ 84182 h 113729"/>
                <a:gd name="connsiteX623" fmla="*/ 2055334 w 2108838"/>
                <a:gd name="connsiteY623" fmla="*/ 87991 h 113729"/>
                <a:gd name="connsiteX624" fmla="*/ 2069622 w 2108838"/>
                <a:gd name="connsiteY624" fmla="*/ 87611 h 113729"/>
                <a:gd name="connsiteX625" fmla="*/ 2085816 w 2108838"/>
                <a:gd name="connsiteY625" fmla="*/ 87991 h 113729"/>
                <a:gd name="connsiteX626" fmla="*/ 2085816 w 2108838"/>
                <a:gd name="connsiteY626" fmla="*/ 84182 h 113729"/>
                <a:gd name="connsiteX627" fmla="*/ 2082960 w 2108838"/>
                <a:gd name="connsiteY627" fmla="*/ 84182 h 113729"/>
                <a:gd name="connsiteX628" fmla="*/ 2073435 w 2108838"/>
                <a:gd name="connsiteY628" fmla="*/ 78181 h 113729"/>
                <a:gd name="connsiteX629" fmla="*/ 2073435 w 2108838"/>
                <a:gd name="connsiteY629" fmla="*/ 58655 h 113729"/>
                <a:gd name="connsiteX630" fmla="*/ 2087723 w 2108838"/>
                <a:gd name="connsiteY630" fmla="*/ 34842 h 113729"/>
                <a:gd name="connsiteX631" fmla="*/ 2089630 w 2108838"/>
                <a:gd name="connsiteY631" fmla="*/ 35033 h 113729"/>
                <a:gd name="connsiteX632" fmla="*/ 2086765 w 2108838"/>
                <a:gd name="connsiteY632" fmla="*/ 39986 h 113729"/>
                <a:gd name="connsiteX633" fmla="*/ 2091527 w 2108838"/>
                <a:gd name="connsiteY633" fmla="*/ 45415 h 113729"/>
                <a:gd name="connsiteX634" fmla="*/ 2097248 w 2108838"/>
                <a:gd name="connsiteY634" fmla="*/ 39795 h 1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08838" h="113729">
                  <a:moveTo>
                    <a:pt x="16035" y="87991"/>
                  </a:moveTo>
                  <a:lnTo>
                    <a:pt x="16035" y="84182"/>
                  </a:lnTo>
                  <a:cubicBezTo>
                    <a:pt x="7459" y="84182"/>
                    <a:pt x="6510" y="83419"/>
                    <a:pt x="6510" y="78466"/>
                  </a:cubicBezTo>
                  <a:lnTo>
                    <a:pt x="6510" y="32080"/>
                  </a:lnTo>
                  <a:lnTo>
                    <a:pt x="-10633" y="33508"/>
                  </a:lnTo>
                  <a:lnTo>
                    <a:pt x="-10633" y="37414"/>
                  </a:lnTo>
                  <a:cubicBezTo>
                    <a:pt x="-3015" y="37414"/>
                    <a:pt x="-2066" y="38176"/>
                    <a:pt x="-2066" y="44367"/>
                  </a:cubicBezTo>
                  <a:lnTo>
                    <a:pt x="-2066" y="78371"/>
                  </a:lnTo>
                  <a:cubicBezTo>
                    <a:pt x="-2066" y="84182"/>
                    <a:pt x="-3015" y="84182"/>
                    <a:pt x="-11591" y="84182"/>
                  </a:cubicBezTo>
                  <a:lnTo>
                    <a:pt x="-11591" y="87991"/>
                  </a:lnTo>
                  <a:lnTo>
                    <a:pt x="2697" y="87611"/>
                  </a:lnTo>
                  <a:cubicBezTo>
                    <a:pt x="6510" y="87611"/>
                    <a:pt x="11273" y="87896"/>
                    <a:pt x="16035" y="87991"/>
                  </a:cubicBezTo>
                  <a:close/>
                  <a:moveTo>
                    <a:pt x="8417" y="11696"/>
                  </a:moveTo>
                  <a:cubicBezTo>
                    <a:pt x="8417" y="8267"/>
                    <a:pt x="5552" y="4933"/>
                    <a:pt x="1748" y="4933"/>
                  </a:cubicBezTo>
                  <a:cubicBezTo>
                    <a:pt x="-2066" y="4933"/>
                    <a:pt x="-4922" y="8362"/>
                    <a:pt x="-4922" y="11696"/>
                  </a:cubicBezTo>
                  <a:cubicBezTo>
                    <a:pt x="-4922" y="15126"/>
                    <a:pt x="-2066" y="18364"/>
                    <a:pt x="1748" y="18364"/>
                  </a:cubicBezTo>
                  <a:cubicBezTo>
                    <a:pt x="6510" y="18364"/>
                    <a:pt x="8417" y="14840"/>
                    <a:pt x="8417" y="11696"/>
                  </a:cubicBezTo>
                  <a:close/>
                  <a:moveTo>
                    <a:pt x="87473" y="87991"/>
                  </a:moveTo>
                  <a:lnTo>
                    <a:pt x="87473" y="84182"/>
                  </a:lnTo>
                  <a:cubicBezTo>
                    <a:pt x="80803" y="84182"/>
                    <a:pt x="76990" y="84182"/>
                    <a:pt x="76990" y="80277"/>
                  </a:cubicBezTo>
                  <a:lnTo>
                    <a:pt x="76990" y="56178"/>
                  </a:lnTo>
                  <a:cubicBezTo>
                    <a:pt x="76990" y="45319"/>
                    <a:pt x="76990" y="41320"/>
                    <a:pt x="73185" y="36842"/>
                  </a:cubicBezTo>
                  <a:cubicBezTo>
                    <a:pt x="71278" y="34556"/>
                    <a:pt x="67465" y="32080"/>
                    <a:pt x="59847" y="32080"/>
                  </a:cubicBezTo>
                  <a:cubicBezTo>
                    <a:pt x="51280" y="32080"/>
                    <a:pt x="44610" y="37605"/>
                    <a:pt x="41755" y="45415"/>
                  </a:cubicBezTo>
                  <a:lnTo>
                    <a:pt x="41755" y="32080"/>
                  </a:lnTo>
                  <a:lnTo>
                    <a:pt x="23653" y="33508"/>
                  </a:lnTo>
                  <a:lnTo>
                    <a:pt x="23653" y="37414"/>
                  </a:lnTo>
                  <a:cubicBezTo>
                    <a:pt x="32230" y="37414"/>
                    <a:pt x="33178" y="38271"/>
                    <a:pt x="33178" y="44558"/>
                  </a:cubicBezTo>
                  <a:lnTo>
                    <a:pt x="33178" y="78371"/>
                  </a:lnTo>
                  <a:cubicBezTo>
                    <a:pt x="33178" y="84182"/>
                    <a:pt x="32230" y="84182"/>
                    <a:pt x="23653" y="84182"/>
                  </a:cubicBezTo>
                  <a:lnTo>
                    <a:pt x="23653" y="87991"/>
                  </a:lnTo>
                  <a:lnTo>
                    <a:pt x="37941" y="87611"/>
                  </a:lnTo>
                  <a:lnTo>
                    <a:pt x="52228" y="87991"/>
                  </a:lnTo>
                  <a:lnTo>
                    <a:pt x="52228" y="84182"/>
                  </a:lnTo>
                  <a:cubicBezTo>
                    <a:pt x="43652" y="84182"/>
                    <a:pt x="41755" y="84182"/>
                    <a:pt x="41755" y="78371"/>
                  </a:cubicBezTo>
                  <a:lnTo>
                    <a:pt x="41755" y="55130"/>
                  </a:lnTo>
                  <a:cubicBezTo>
                    <a:pt x="41755" y="41986"/>
                    <a:pt x="51280" y="34842"/>
                    <a:pt x="58898" y="34842"/>
                  </a:cubicBezTo>
                  <a:cubicBezTo>
                    <a:pt x="67465" y="34842"/>
                    <a:pt x="68423" y="41700"/>
                    <a:pt x="68423" y="48844"/>
                  </a:cubicBezTo>
                  <a:lnTo>
                    <a:pt x="68423" y="78371"/>
                  </a:lnTo>
                  <a:cubicBezTo>
                    <a:pt x="68423" y="84182"/>
                    <a:pt x="67465" y="84182"/>
                    <a:pt x="58898" y="84182"/>
                  </a:cubicBezTo>
                  <a:lnTo>
                    <a:pt x="58898" y="87991"/>
                  </a:lnTo>
                  <a:lnTo>
                    <a:pt x="73185" y="87611"/>
                  </a:lnTo>
                  <a:close/>
                  <a:moveTo>
                    <a:pt x="174147" y="72370"/>
                  </a:moveTo>
                  <a:lnTo>
                    <a:pt x="174147" y="65132"/>
                  </a:lnTo>
                  <a:lnTo>
                    <a:pt x="171291" y="65132"/>
                  </a:lnTo>
                  <a:lnTo>
                    <a:pt x="171291" y="72085"/>
                  </a:lnTo>
                  <a:cubicBezTo>
                    <a:pt x="171291" y="81515"/>
                    <a:pt x="166528" y="86277"/>
                    <a:pt x="162715" y="86277"/>
                  </a:cubicBezTo>
                  <a:cubicBezTo>
                    <a:pt x="154148" y="86277"/>
                    <a:pt x="154148" y="74751"/>
                    <a:pt x="154148" y="72561"/>
                  </a:cubicBezTo>
                  <a:lnTo>
                    <a:pt x="154148" y="37414"/>
                  </a:lnTo>
                  <a:lnTo>
                    <a:pt x="172240" y="37414"/>
                  </a:lnTo>
                  <a:lnTo>
                    <a:pt x="172240" y="33508"/>
                  </a:lnTo>
                  <a:lnTo>
                    <a:pt x="154148" y="33508"/>
                  </a:lnTo>
                  <a:lnTo>
                    <a:pt x="154148" y="10173"/>
                  </a:lnTo>
                  <a:lnTo>
                    <a:pt x="150334" y="10173"/>
                  </a:lnTo>
                  <a:cubicBezTo>
                    <a:pt x="150334" y="20555"/>
                    <a:pt x="146530" y="34176"/>
                    <a:pt x="134140" y="34556"/>
                  </a:cubicBezTo>
                  <a:lnTo>
                    <a:pt x="134140" y="37414"/>
                  </a:lnTo>
                  <a:lnTo>
                    <a:pt x="144623" y="37414"/>
                  </a:lnTo>
                  <a:lnTo>
                    <a:pt x="144623" y="72370"/>
                  </a:lnTo>
                  <a:cubicBezTo>
                    <a:pt x="144623" y="87896"/>
                    <a:pt x="157003" y="89325"/>
                    <a:pt x="161766" y="89325"/>
                  </a:cubicBezTo>
                  <a:cubicBezTo>
                    <a:pt x="170342" y="89325"/>
                    <a:pt x="174147" y="80467"/>
                    <a:pt x="174147" y="72370"/>
                  </a:cubicBezTo>
                  <a:close/>
                  <a:moveTo>
                    <a:pt x="248440" y="87991"/>
                  </a:moveTo>
                  <a:lnTo>
                    <a:pt x="248440" y="84182"/>
                  </a:lnTo>
                  <a:cubicBezTo>
                    <a:pt x="242728" y="84182"/>
                    <a:pt x="238915" y="84182"/>
                    <a:pt x="238915" y="80277"/>
                  </a:cubicBezTo>
                  <a:lnTo>
                    <a:pt x="238915" y="56178"/>
                  </a:lnTo>
                  <a:cubicBezTo>
                    <a:pt x="238915" y="45319"/>
                    <a:pt x="238915" y="41320"/>
                    <a:pt x="235110" y="36842"/>
                  </a:cubicBezTo>
                  <a:cubicBezTo>
                    <a:pt x="233203" y="34556"/>
                    <a:pt x="229390" y="32080"/>
                    <a:pt x="221772" y="32080"/>
                  </a:cubicBezTo>
                  <a:cubicBezTo>
                    <a:pt x="211298" y="32080"/>
                    <a:pt x="205577" y="39605"/>
                    <a:pt x="203680" y="44272"/>
                  </a:cubicBezTo>
                  <a:lnTo>
                    <a:pt x="203680" y="171"/>
                  </a:lnTo>
                  <a:lnTo>
                    <a:pt x="185578" y="1505"/>
                  </a:lnTo>
                  <a:lnTo>
                    <a:pt x="185578" y="5601"/>
                  </a:lnTo>
                  <a:cubicBezTo>
                    <a:pt x="194155" y="5601"/>
                    <a:pt x="195103" y="6458"/>
                    <a:pt x="195103" y="12554"/>
                  </a:cubicBezTo>
                  <a:lnTo>
                    <a:pt x="195103" y="78371"/>
                  </a:lnTo>
                  <a:cubicBezTo>
                    <a:pt x="195103" y="84182"/>
                    <a:pt x="193197" y="84182"/>
                    <a:pt x="185578" y="84182"/>
                  </a:cubicBezTo>
                  <a:lnTo>
                    <a:pt x="185578" y="87991"/>
                  </a:lnTo>
                  <a:lnTo>
                    <a:pt x="199866" y="87611"/>
                  </a:lnTo>
                  <a:lnTo>
                    <a:pt x="213205" y="87991"/>
                  </a:lnTo>
                  <a:lnTo>
                    <a:pt x="213205" y="84182"/>
                  </a:lnTo>
                  <a:cubicBezTo>
                    <a:pt x="205577" y="84182"/>
                    <a:pt x="203680" y="84182"/>
                    <a:pt x="203680" y="78371"/>
                  </a:cubicBezTo>
                  <a:lnTo>
                    <a:pt x="203680" y="55130"/>
                  </a:lnTo>
                  <a:cubicBezTo>
                    <a:pt x="203680" y="41986"/>
                    <a:pt x="213205" y="34842"/>
                    <a:pt x="220823" y="34842"/>
                  </a:cubicBezTo>
                  <a:cubicBezTo>
                    <a:pt x="228441" y="34842"/>
                    <a:pt x="230348" y="41700"/>
                    <a:pt x="230348" y="48844"/>
                  </a:cubicBezTo>
                  <a:lnTo>
                    <a:pt x="230348" y="78371"/>
                  </a:lnTo>
                  <a:cubicBezTo>
                    <a:pt x="230348" y="84182"/>
                    <a:pt x="228441" y="84182"/>
                    <a:pt x="220823" y="84182"/>
                  </a:cubicBezTo>
                  <a:lnTo>
                    <a:pt x="220823" y="87991"/>
                  </a:lnTo>
                  <a:lnTo>
                    <a:pt x="235110" y="87611"/>
                  </a:lnTo>
                  <a:close/>
                  <a:moveTo>
                    <a:pt x="303692" y="72942"/>
                  </a:moveTo>
                  <a:cubicBezTo>
                    <a:pt x="303692" y="71608"/>
                    <a:pt x="302734" y="71513"/>
                    <a:pt x="302734" y="71513"/>
                  </a:cubicBezTo>
                  <a:cubicBezTo>
                    <a:pt x="300827" y="71513"/>
                    <a:pt x="300827" y="72276"/>
                    <a:pt x="300827" y="73324"/>
                  </a:cubicBezTo>
                  <a:cubicBezTo>
                    <a:pt x="296065" y="86277"/>
                    <a:pt x="284642" y="86277"/>
                    <a:pt x="283684" y="86277"/>
                  </a:cubicBezTo>
                  <a:cubicBezTo>
                    <a:pt x="277015" y="86277"/>
                    <a:pt x="272252" y="82467"/>
                    <a:pt x="269397" y="77705"/>
                  </a:cubicBezTo>
                  <a:cubicBezTo>
                    <a:pt x="265592" y="71608"/>
                    <a:pt x="265592" y="63322"/>
                    <a:pt x="265592" y="58845"/>
                  </a:cubicBezTo>
                  <a:lnTo>
                    <a:pt x="300827" y="58845"/>
                  </a:lnTo>
                  <a:cubicBezTo>
                    <a:pt x="303692" y="58845"/>
                    <a:pt x="303692" y="58845"/>
                    <a:pt x="303692" y="56178"/>
                  </a:cubicBezTo>
                  <a:cubicBezTo>
                    <a:pt x="303692" y="43701"/>
                    <a:pt x="297023" y="31318"/>
                    <a:pt x="281777" y="31318"/>
                  </a:cubicBezTo>
                  <a:cubicBezTo>
                    <a:pt x="266541" y="31318"/>
                    <a:pt x="255109" y="44367"/>
                    <a:pt x="255109" y="60179"/>
                  </a:cubicBezTo>
                  <a:cubicBezTo>
                    <a:pt x="255109" y="77133"/>
                    <a:pt x="268448" y="89325"/>
                    <a:pt x="282735" y="89325"/>
                  </a:cubicBezTo>
                  <a:cubicBezTo>
                    <a:pt x="297972" y="89325"/>
                    <a:pt x="303692" y="75323"/>
                    <a:pt x="303692" y="72942"/>
                  </a:cubicBezTo>
                  <a:close/>
                  <a:moveTo>
                    <a:pt x="296065" y="56178"/>
                  </a:moveTo>
                  <a:lnTo>
                    <a:pt x="265592" y="56178"/>
                  </a:lnTo>
                  <a:cubicBezTo>
                    <a:pt x="266541" y="37223"/>
                    <a:pt x="277015" y="34176"/>
                    <a:pt x="281777" y="34176"/>
                  </a:cubicBezTo>
                  <a:cubicBezTo>
                    <a:pt x="294167" y="34176"/>
                    <a:pt x="296065" y="51225"/>
                    <a:pt x="296065" y="56178"/>
                  </a:cubicBezTo>
                  <a:close/>
                  <a:moveTo>
                    <a:pt x="409416" y="60941"/>
                  </a:moveTo>
                  <a:cubicBezTo>
                    <a:pt x="409416" y="44749"/>
                    <a:pt x="397035" y="31318"/>
                    <a:pt x="381790" y="31318"/>
                  </a:cubicBezTo>
                  <a:cubicBezTo>
                    <a:pt x="365605" y="31318"/>
                    <a:pt x="353215" y="45129"/>
                    <a:pt x="353215" y="60941"/>
                  </a:cubicBezTo>
                  <a:cubicBezTo>
                    <a:pt x="353215" y="77323"/>
                    <a:pt x="366553" y="89325"/>
                    <a:pt x="381790" y="89325"/>
                  </a:cubicBezTo>
                  <a:cubicBezTo>
                    <a:pt x="397035" y="89325"/>
                    <a:pt x="409416" y="77038"/>
                    <a:pt x="409416" y="60941"/>
                  </a:cubicBezTo>
                  <a:close/>
                  <a:moveTo>
                    <a:pt x="398942" y="59893"/>
                  </a:moveTo>
                  <a:cubicBezTo>
                    <a:pt x="398942" y="64465"/>
                    <a:pt x="398942" y="71322"/>
                    <a:pt x="396077" y="76848"/>
                  </a:cubicBezTo>
                  <a:cubicBezTo>
                    <a:pt x="393222" y="82467"/>
                    <a:pt x="387510" y="86277"/>
                    <a:pt x="381790" y="86277"/>
                  </a:cubicBezTo>
                  <a:cubicBezTo>
                    <a:pt x="376078" y="86277"/>
                    <a:pt x="370367" y="83515"/>
                    <a:pt x="367502" y="77705"/>
                  </a:cubicBezTo>
                  <a:cubicBezTo>
                    <a:pt x="363698" y="72276"/>
                    <a:pt x="363698" y="64465"/>
                    <a:pt x="363698" y="59893"/>
                  </a:cubicBezTo>
                  <a:cubicBezTo>
                    <a:pt x="363698" y="54940"/>
                    <a:pt x="363698" y="48177"/>
                    <a:pt x="367502" y="42652"/>
                  </a:cubicBezTo>
                  <a:cubicBezTo>
                    <a:pt x="370367" y="36842"/>
                    <a:pt x="376078" y="34176"/>
                    <a:pt x="381790" y="34176"/>
                  </a:cubicBezTo>
                  <a:cubicBezTo>
                    <a:pt x="386552" y="34176"/>
                    <a:pt x="392273" y="36937"/>
                    <a:pt x="396077" y="42367"/>
                  </a:cubicBezTo>
                  <a:cubicBezTo>
                    <a:pt x="398942" y="47796"/>
                    <a:pt x="398942" y="55130"/>
                    <a:pt x="398942" y="59893"/>
                  </a:cubicBezTo>
                  <a:close/>
                  <a:moveTo>
                    <a:pt x="480853" y="87991"/>
                  </a:moveTo>
                  <a:lnTo>
                    <a:pt x="480853" y="84182"/>
                  </a:lnTo>
                  <a:cubicBezTo>
                    <a:pt x="472277" y="84182"/>
                    <a:pt x="471328" y="83229"/>
                    <a:pt x="471328" y="77038"/>
                  </a:cubicBezTo>
                  <a:lnTo>
                    <a:pt x="471328" y="32080"/>
                  </a:lnTo>
                  <a:lnTo>
                    <a:pt x="452278" y="33508"/>
                  </a:lnTo>
                  <a:lnTo>
                    <a:pt x="452278" y="37414"/>
                  </a:lnTo>
                  <a:cubicBezTo>
                    <a:pt x="460855" y="37414"/>
                    <a:pt x="462752" y="38271"/>
                    <a:pt x="462752" y="44558"/>
                  </a:cubicBezTo>
                  <a:lnTo>
                    <a:pt x="462752" y="67037"/>
                  </a:lnTo>
                  <a:cubicBezTo>
                    <a:pt x="462752" y="78086"/>
                    <a:pt x="456092" y="86658"/>
                    <a:pt x="446567" y="86658"/>
                  </a:cubicBezTo>
                  <a:cubicBezTo>
                    <a:pt x="436084" y="86658"/>
                    <a:pt x="436084" y="80752"/>
                    <a:pt x="436084" y="73990"/>
                  </a:cubicBezTo>
                  <a:lnTo>
                    <a:pt x="436084" y="32080"/>
                  </a:lnTo>
                  <a:lnTo>
                    <a:pt x="417034" y="33508"/>
                  </a:lnTo>
                  <a:lnTo>
                    <a:pt x="417034" y="37414"/>
                  </a:lnTo>
                  <a:cubicBezTo>
                    <a:pt x="427517" y="37414"/>
                    <a:pt x="427517" y="37890"/>
                    <a:pt x="427517" y="49034"/>
                  </a:cubicBezTo>
                  <a:lnTo>
                    <a:pt x="427517" y="68084"/>
                  </a:lnTo>
                  <a:cubicBezTo>
                    <a:pt x="427517" y="77895"/>
                    <a:pt x="427517" y="89325"/>
                    <a:pt x="446567" y="89325"/>
                  </a:cubicBezTo>
                  <a:cubicBezTo>
                    <a:pt x="453227" y="89325"/>
                    <a:pt x="458948" y="85896"/>
                    <a:pt x="462752" y="78086"/>
                  </a:cubicBezTo>
                  <a:lnTo>
                    <a:pt x="462752" y="89325"/>
                  </a:lnTo>
                  <a:close/>
                  <a:moveTo>
                    <a:pt x="525623" y="72370"/>
                  </a:moveTo>
                  <a:lnTo>
                    <a:pt x="525623" y="65132"/>
                  </a:lnTo>
                  <a:lnTo>
                    <a:pt x="521809" y="65132"/>
                  </a:lnTo>
                  <a:lnTo>
                    <a:pt x="521809" y="72085"/>
                  </a:lnTo>
                  <a:cubicBezTo>
                    <a:pt x="521809" y="81515"/>
                    <a:pt x="518005" y="86277"/>
                    <a:pt x="514191" y="86277"/>
                  </a:cubicBezTo>
                  <a:cubicBezTo>
                    <a:pt x="505615" y="86277"/>
                    <a:pt x="505615" y="74751"/>
                    <a:pt x="505615" y="72561"/>
                  </a:cubicBezTo>
                  <a:lnTo>
                    <a:pt x="505615" y="37414"/>
                  </a:lnTo>
                  <a:lnTo>
                    <a:pt x="523716" y="37414"/>
                  </a:lnTo>
                  <a:lnTo>
                    <a:pt x="523716" y="33508"/>
                  </a:lnTo>
                  <a:lnTo>
                    <a:pt x="505615" y="33508"/>
                  </a:lnTo>
                  <a:lnTo>
                    <a:pt x="505615" y="10173"/>
                  </a:lnTo>
                  <a:lnTo>
                    <a:pt x="501810" y="10173"/>
                  </a:lnTo>
                  <a:cubicBezTo>
                    <a:pt x="501810" y="20555"/>
                    <a:pt x="497997" y="34176"/>
                    <a:pt x="485616" y="34556"/>
                  </a:cubicBezTo>
                  <a:lnTo>
                    <a:pt x="485616" y="37414"/>
                  </a:lnTo>
                  <a:lnTo>
                    <a:pt x="496090" y="37414"/>
                  </a:lnTo>
                  <a:lnTo>
                    <a:pt x="496090" y="72370"/>
                  </a:lnTo>
                  <a:cubicBezTo>
                    <a:pt x="496090" y="87896"/>
                    <a:pt x="508480" y="89325"/>
                    <a:pt x="513242" y="89325"/>
                  </a:cubicBezTo>
                  <a:cubicBezTo>
                    <a:pt x="521809" y="89325"/>
                    <a:pt x="525623" y="80467"/>
                    <a:pt x="525623" y="72370"/>
                  </a:cubicBezTo>
                  <a:close/>
                  <a:moveTo>
                    <a:pt x="598967" y="60655"/>
                  </a:moveTo>
                  <a:cubicBezTo>
                    <a:pt x="598967" y="44558"/>
                    <a:pt x="586577" y="32080"/>
                    <a:pt x="572290" y="32080"/>
                  </a:cubicBezTo>
                  <a:cubicBezTo>
                    <a:pt x="561816" y="32080"/>
                    <a:pt x="557053" y="37700"/>
                    <a:pt x="554198" y="40366"/>
                  </a:cubicBezTo>
                  <a:lnTo>
                    <a:pt x="554198" y="32080"/>
                  </a:lnTo>
                  <a:lnTo>
                    <a:pt x="536097" y="33508"/>
                  </a:lnTo>
                  <a:lnTo>
                    <a:pt x="536097" y="37414"/>
                  </a:lnTo>
                  <a:cubicBezTo>
                    <a:pt x="544673" y="37414"/>
                    <a:pt x="545622" y="38176"/>
                    <a:pt x="545622" y="43701"/>
                  </a:cubicBezTo>
                  <a:lnTo>
                    <a:pt x="545622" y="102946"/>
                  </a:lnTo>
                  <a:cubicBezTo>
                    <a:pt x="545622" y="108661"/>
                    <a:pt x="544673" y="108661"/>
                    <a:pt x="536097" y="108661"/>
                  </a:cubicBezTo>
                  <a:lnTo>
                    <a:pt x="536097" y="112566"/>
                  </a:lnTo>
                  <a:lnTo>
                    <a:pt x="550384" y="112090"/>
                  </a:lnTo>
                  <a:lnTo>
                    <a:pt x="564672" y="112566"/>
                  </a:lnTo>
                  <a:lnTo>
                    <a:pt x="564672" y="108661"/>
                  </a:lnTo>
                  <a:cubicBezTo>
                    <a:pt x="556105" y="108661"/>
                    <a:pt x="555147" y="108661"/>
                    <a:pt x="555147" y="102946"/>
                  </a:cubicBezTo>
                  <a:lnTo>
                    <a:pt x="555147" y="80563"/>
                  </a:lnTo>
                  <a:cubicBezTo>
                    <a:pt x="555147" y="82467"/>
                    <a:pt x="560867" y="89325"/>
                    <a:pt x="570392" y="89325"/>
                  </a:cubicBezTo>
                  <a:cubicBezTo>
                    <a:pt x="585628" y="89325"/>
                    <a:pt x="598967" y="77038"/>
                    <a:pt x="598967" y="60655"/>
                  </a:cubicBezTo>
                  <a:close/>
                  <a:moveTo>
                    <a:pt x="587535" y="60655"/>
                  </a:moveTo>
                  <a:cubicBezTo>
                    <a:pt x="587535" y="75990"/>
                    <a:pt x="578959" y="86658"/>
                    <a:pt x="569434" y="86658"/>
                  </a:cubicBezTo>
                  <a:cubicBezTo>
                    <a:pt x="564672" y="86658"/>
                    <a:pt x="559909" y="84182"/>
                    <a:pt x="557053" y="78943"/>
                  </a:cubicBezTo>
                  <a:cubicBezTo>
                    <a:pt x="555147" y="76276"/>
                    <a:pt x="555147" y="76085"/>
                    <a:pt x="555147" y="73608"/>
                  </a:cubicBezTo>
                  <a:lnTo>
                    <a:pt x="555147" y="45415"/>
                  </a:lnTo>
                  <a:cubicBezTo>
                    <a:pt x="558002" y="38938"/>
                    <a:pt x="564672" y="35319"/>
                    <a:pt x="571341" y="35319"/>
                  </a:cubicBezTo>
                  <a:cubicBezTo>
                    <a:pt x="579917" y="35319"/>
                    <a:pt x="587535" y="46367"/>
                    <a:pt x="587535" y="60655"/>
                  </a:cubicBezTo>
                  <a:close/>
                  <a:moveTo>
                    <a:pt x="670405" y="87991"/>
                  </a:moveTo>
                  <a:lnTo>
                    <a:pt x="670405" y="84182"/>
                  </a:lnTo>
                  <a:cubicBezTo>
                    <a:pt x="661828" y="84182"/>
                    <a:pt x="660880" y="83229"/>
                    <a:pt x="660880" y="77038"/>
                  </a:cubicBezTo>
                  <a:lnTo>
                    <a:pt x="660880" y="32080"/>
                  </a:lnTo>
                  <a:lnTo>
                    <a:pt x="641830" y="33508"/>
                  </a:lnTo>
                  <a:lnTo>
                    <a:pt x="641830" y="37414"/>
                  </a:lnTo>
                  <a:cubicBezTo>
                    <a:pt x="651355" y="37414"/>
                    <a:pt x="652303" y="38271"/>
                    <a:pt x="652303" y="44558"/>
                  </a:cubicBezTo>
                  <a:lnTo>
                    <a:pt x="652303" y="67037"/>
                  </a:lnTo>
                  <a:cubicBezTo>
                    <a:pt x="652303" y="78086"/>
                    <a:pt x="645634" y="86658"/>
                    <a:pt x="637067" y="86658"/>
                  </a:cubicBezTo>
                  <a:cubicBezTo>
                    <a:pt x="626584" y="86658"/>
                    <a:pt x="625635" y="80752"/>
                    <a:pt x="625635" y="73990"/>
                  </a:cubicBezTo>
                  <a:lnTo>
                    <a:pt x="625635" y="32080"/>
                  </a:lnTo>
                  <a:lnTo>
                    <a:pt x="606585" y="33508"/>
                  </a:lnTo>
                  <a:lnTo>
                    <a:pt x="606585" y="37414"/>
                  </a:lnTo>
                  <a:cubicBezTo>
                    <a:pt x="617059" y="37414"/>
                    <a:pt x="617059" y="37890"/>
                    <a:pt x="617059" y="49034"/>
                  </a:cubicBezTo>
                  <a:lnTo>
                    <a:pt x="617059" y="68084"/>
                  </a:lnTo>
                  <a:cubicBezTo>
                    <a:pt x="617059" y="77895"/>
                    <a:pt x="617059" y="89325"/>
                    <a:pt x="636109" y="89325"/>
                  </a:cubicBezTo>
                  <a:cubicBezTo>
                    <a:pt x="642778" y="89325"/>
                    <a:pt x="648490" y="85896"/>
                    <a:pt x="652303" y="78086"/>
                  </a:cubicBezTo>
                  <a:lnTo>
                    <a:pt x="652303" y="89325"/>
                  </a:lnTo>
                  <a:close/>
                  <a:moveTo>
                    <a:pt x="715165" y="72370"/>
                  </a:moveTo>
                  <a:lnTo>
                    <a:pt x="715165" y="65132"/>
                  </a:lnTo>
                  <a:lnTo>
                    <a:pt x="712309" y="65132"/>
                  </a:lnTo>
                  <a:lnTo>
                    <a:pt x="712309" y="72085"/>
                  </a:lnTo>
                  <a:cubicBezTo>
                    <a:pt x="712309" y="81515"/>
                    <a:pt x="708505" y="86277"/>
                    <a:pt x="703742" y="86277"/>
                  </a:cubicBezTo>
                  <a:cubicBezTo>
                    <a:pt x="695166" y="86277"/>
                    <a:pt x="695166" y="74751"/>
                    <a:pt x="695166" y="72561"/>
                  </a:cubicBezTo>
                  <a:lnTo>
                    <a:pt x="695166" y="37414"/>
                  </a:lnTo>
                  <a:lnTo>
                    <a:pt x="713267" y="37414"/>
                  </a:lnTo>
                  <a:lnTo>
                    <a:pt x="713267" y="33508"/>
                  </a:lnTo>
                  <a:lnTo>
                    <a:pt x="695166" y="33508"/>
                  </a:lnTo>
                  <a:lnTo>
                    <a:pt x="695166" y="10173"/>
                  </a:lnTo>
                  <a:lnTo>
                    <a:pt x="692310" y="10173"/>
                  </a:lnTo>
                  <a:cubicBezTo>
                    <a:pt x="691352" y="20555"/>
                    <a:pt x="687548" y="34176"/>
                    <a:pt x="675167" y="34556"/>
                  </a:cubicBezTo>
                  <a:lnTo>
                    <a:pt x="675167" y="37414"/>
                  </a:lnTo>
                  <a:lnTo>
                    <a:pt x="686590" y="37414"/>
                  </a:lnTo>
                  <a:lnTo>
                    <a:pt x="686590" y="72370"/>
                  </a:lnTo>
                  <a:cubicBezTo>
                    <a:pt x="686590" y="87896"/>
                    <a:pt x="698022" y="89325"/>
                    <a:pt x="702784" y="89325"/>
                  </a:cubicBezTo>
                  <a:cubicBezTo>
                    <a:pt x="711360" y="89325"/>
                    <a:pt x="715165" y="80467"/>
                    <a:pt x="715165" y="72370"/>
                  </a:cubicBezTo>
                  <a:close/>
                  <a:moveTo>
                    <a:pt x="831372" y="87991"/>
                  </a:moveTo>
                  <a:lnTo>
                    <a:pt x="831372" y="84182"/>
                  </a:lnTo>
                  <a:cubicBezTo>
                    <a:pt x="822805" y="84182"/>
                    <a:pt x="821847" y="83229"/>
                    <a:pt x="821847" y="77038"/>
                  </a:cubicBezTo>
                  <a:lnTo>
                    <a:pt x="821847" y="171"/>
                  </a:lnTo>
                  <a:lnTo>
                    <a:pt x="802797" y="1505"/>
                  </a:lnTo>
                  <a:lnTo>
                    <a:pt x="802797" y="5601"/>
                  </a:lnTo>
                  <a:cubicBezTo>
                    <a:pt x="812322" y="5601"/>
                    <a:pt x="813280" y="6458"/>
                    <a:pt x="813280" y="12554"/>
                  </a:cubicBezTo>
                  <a:lnTo>
                    <a:pt x="813280" y="39986"/>
                  </a:lnTo>
                  <a:cubicBezTo>
                    <a:pt x="809466" y="35319"/>
                    <a:pt x="803755" y="32080"/>
                    <a:pt x="797085" y="32080"/>
                  </a:cubicBezTo>
                  <a:cubicBezTo>
                    <a:pt x="781840" y="32080"/>
                    <a:pt x="769459" y="44558"/>
                    <a:pt x="769459" y="60750"/>
                  </a:cubicBezTo>
                  <a:cubicBezTo>
                    <a:pt x="769459" y="76848"/>
                    <a:pt x="780891" y="89325"/>
                    <a:pt x="796127" y="89325"/>
                  </a:cubicBezTo>
                  <a:cubicBezTo>
                    <a:pt x="803755" y="89325"/>
                    <a:pt x="809466" y="85039"/>
                    <a:pt x="812322" y="81038"/>
                  </a:cubicBezTo>
                  <a:lnTo>
                    <a:pt x="812322" y="89325"/>
                  </a:lnTo>
                  <a:close/>
                  <a:moveTo>
                    <a:pt x="812322" y="73133"/>
                  </a:moveTo>
                  <a:cubicBezTo>
                    <a:pt x="812322" y="75323"/>
                    <a:pt x="812322" y="75705"/>
                    <a:pt x="811373" y="77705"/>
                  </a:cubicBezTo>
                  <a:cubicBezTo>
                    <a:pt x="807559" y="83896"/>
                    <a:pt x="801848" y="86658"/>
                    <a:pt x="796127" y="86658"/>
                  </a:cubicBezTo>
                  <a:cubicBezTo>
                    <a:pt x="790416" y="86658"/>
                    <a:pt x="786602" y="83419"/>
                    <a:pt x="782798" y="78466"/>
                  </a:cubicBezTo>
                  <a:cubicBezTo>
                    <a:pt x="779942" y="73324"/>
                    <a:pt x="778984" y="66180"/>
                    <a:pt x="778984" y="60941"/>
                  </a:cubicBezTo>
                  <a:cubicBezTo>
                    <a:pt x="778984" y="56273"/>
                    <a:pt x="779942" y="48748"/>
                    <a:pt x="783747" y="42938"/>
                  </a:cubicBezTo>
                  <a:cubicBezTo>
                    <a:pt x="785653" y="39033"/>
                    <a:pt x="790416" y="34842"/>
                    <a:pt x="798034" y="34842"/>
                  </a:cubicBezTo>
                  <a:cubicBezTo>
                    <a:pt x="801848" y="34842"/>
                    <a:pt x="807559" y="36842"/>
                    <a:pt x="811373" y="42463"/>
                  </a:cubicBezTo>
                  <a:cubicBezTo>
                    <a:pt x="812322" y="44558"/>
                    <a:pt x="812322" y="44844"/>
                    <a:pt x="812322" y="47130"/>
                  </a:cubicBezTo>
                  <a:close/>
                  <a:moveTo>
                    <a:pt x="866616" y="87991"/>
                  </a:moveTo>
                  <a:lnTo>
                    <a:pt x="866616" y="84182"/>
                  </a:lnTo>
                  <a:cubicBezTo>
                    <a:pt x="858040" y="84182"/>
                    <a:pt x="857091" y="83419"/>
                    <a:pt x="857091" y="78466"/>
                  </a:cubicBezTo>
                  <a:lnTo>
                    <a:pt x="857091" y="32080"/>
                  </a:lnTo>
                  <a:lnTo>
                    <a:pt x="839948" y="33508"/>
                  </a:lnTo>
                  <a:lnTo>
                    <a:pt x="839948" y="37414"/>
                  </a:lnTo>
                  <a:cubicBezTo>
                    <a:pt x="847566" y="37414"/>
                    <a:pt x="848515" y="38176"/>
                    <a:pt x="848515" y="44367"/>
                  </a:cubicBezTo>
                  <a:lnTo>
                    <a:pt x="848515" y="78371"/>
                  </a:lnTo>
                  <a:cubicBezTo>
                    <a:pt x="848515" y="84182"/>
                    <a:pt x="847566" y="84182"/>
                    <a:pt x="838990" y="84182"/>
                  </a:cubicBezTo>
                  <a:lnTo>
                    <a:pt x="838990" y="87991"/>
                  </a:lnTo>
                  <a:lnTo>
                    <a:pt x="853277" y="87611"/>
                  </a:lnTo>
                  <a:cubicBezTo>
                    <a:pt x="857091" y="87611"/>
                    <a:pt x="861853" y="87896"/>
                    <a:pt x="866616" y="87991"/>
                  </a:cubicBezTo>
                  <a:close/>
                  <a:moveTo>
                    <a:pt x="858998" y="11696"/>
                  </a:moveTo>
                  <a:cubicBezTo>
                    <a:pt x="858998" y="8267"/>
                    <a:pt x="856142" y="4933"/>
                    <a:pt x="852328" y="4933"/>
                  </a:cubicBezTo>
                  <a:cubicBezTo>
                    <a:pt x="848515" y="4933"/>
                    <a:pt x="845659" y="8362"/>
                    <a:pt x="845659" y="11696"/>
                  </a:cubicBezTo>
                  <a:cubicBezTo>
                    <a:pt x="845659" y="15126"/>
                    <a:pt x="848515" y="18364"/>
                    <a:pt x="852328" y="18364"/>
                  </a:cubicBezTo>
                  <a:cubicBezTo>
                    <a:pt x="857091" y="18364"/>
                    <a:pt x="858998" y="14840"/>
                    <a:pt x="858998" y="11696"/>
                  </a:cubicBezTo>
                  <a:close/>
                  <a:moveTo>
                    <a:pt x="949485" y="7696"/>
                  </a:moveTo>
                  <a:cubicBezTo>
                    <a:pt x="949485" y="3220"/>
                    <a:pt x="944723" y="-1163"/>
                    <a:pt x="938053" y="-1163"/>
                  </a:cubicBezTo>
                  <a:cubicBezTo>
                    <a:pt x="930435" y="-1163"/>
                    <a:pt x="924715" y="3600"/>
                    <a:pt x="924715" y="4077"/>
                  </a:cubicBezTo>
                  <a:cubicBezTo>
                    <a:pt x="920910" y="-495"/>
                    <a:pt x="913292" y="-1163"/>
                    <a:pt x="910427" y="-1163"/>
                  </a:cubicBezTo>
                  <a:cubicBezTo>
                    <a:pt x="898047" y="-1163"/>
                    <a:pt x="883759" y="5410"/>
                    <a:pt x="883759" y="19126"/>
                  </a:cubicBezTo>
                  <a:lnTo>
                    <a:pt x="883759" y="33508"/>
                  </a:lnTo>
                  <a:lnTo>
                    <a:pt x="873285" y="33508"/>
                  </a:lnTo>
                  <a:lnTo>
                    <a:pt x="873285" y="37414"/>
                  </a:lnTo>
                  <a:lnTo>
                    <a:pt x="883759" y="37414"/>
                  </a:lnTo>
                  <a:lnTo>
                    <a:pt x="883759" y="78371"/>
                  </a:lnTo>
                  <a:cubicBezTo>
                    <a:pt x="883759" y="84182"/>
                    <a:pt x="881852" y="84182"/>
                    <a:pt x="873285" y="84182"/>
                  </a:cubicBezTo>
                  <a:lnTo>
                    <a:pt x="873285" y="87991"/>
                  </a:lnTo>
                  <a:lnTo>
                    <a:pt x="887573" y="87611"/>
                  </a:lnTo>
                  <a:lnTo>
                    <a:pt x="901860" y="87991"/>
                  </a:lnTo>
                  <a:lnTo>
                    <a:pt x="901860" y="84182"/>
                  </a:lnTo>
                  <a:cubicBezTo>
                    <a:pt x="893284" y="84182"/>
                    <a:pt x="891377" y="84182"/>
                    <a:pt x="891377" y="78371"/>
                  </a:cubicBezTo>
                  <a:lnTo>
                    <a:pt x="891377" y="37414"/>
                  </a:lnTo>
                  <a:lnTo>
                    <a:pt x="918055" y="37414"/>
                  </a:lnTo>
                  <a:lnTo>
                    <a:pt x="918055" y="78371"/>
                  </a:lnTo>
                  <a:cubicBezTo>
                    <a:pt x="918055" y="84182"/>
                    <a:pt x="917097" y="84182"/>
                    <a:pt x="908530" y="84182"/>
                  </a:cubicBezTo>
                  <a:lnTo>
                    <a:pt x="908530" y="87991"/>
                  </a:lnTo>
                  <a:lnTo>
                    <a:pt x="922817" y="87611"/>
                  </a:lnTo>
                  <a:cubicBezTo>
                    <a:pt x="927580" y="87611"/>
                    <a:pt x="934240" y="87611"/>
                    <a:pt x="939002" y="87991"/>
                  </a:cubicBezTo>
                  <a:lnTo>
                    <a:pt x="939002" y="84182"/>
                  </a:lnTo>
                  <a:lnTo>
                    <a:pt x="936147" y="84182"/>
                  </a:lnTo>
                  <a:cubicBezTo>
                    <a:pt x="927580" y="84182"/>
                    <a:pt x="926622" y="82658"/>
                    <a:pt x="926622" y="78181"/>
                  </a:cubicBezTo>
                  <a:lnTo>
                    <a:pt x="926622" y="37414"/>
                  </a:lnTo>
                  <a:lnTo>
                    <a:pt x="941867" y="37414"/>
                  </a:lnTo>
                  <a:lnTo>
                    <a:pt x="941867" y="33508"/>
                  </a:lnTo>
                  <a:lnTo>
                    <a:pt x="926622" y="33508"/>
                  </a:lnTo>
                  <a:lnTo>
                    <a:pt x="926622" y="18840"/>
                  </a:lnTo>
                  <a:cubicBezTo>
                    <a:pt x="926622" y="7505"/>
                    <a:pt x="932342" y="1505"/>
                    <a:pt x="938053" y="1505"/>
                  </a:cubicBezTo>
                  <a:cubicBezTo>
                    <a:pt x="939002" y="1505"/>
                    <a:pt x="940909" y="1505"/>
                    <a:pt x="941867" y="2457"/>
                  </a:cubicBezTo>
                  <a:cubicBezTo>
                    <a:pt x="940909" y="3029"/>
                    <a:pt x="939002" y="4647"/>
                    <a:pt x="939002" y="7791"/>
                  </a:cubicBezTo>
                  <a:cubicBezTo>
                    <a:pt x="939002" y="10744"/>
                    <a:pt x="940909" y="13316"/>
                    <a:pt x="943765" y="13316"/>
                  </a:cubicBezTo>
                  <a:cubicBezTo>
                    <a:pt x="947578" y="13316"/>
                    <a:pt x="949485" y="10744"/>
                    <a:pt x="949485" y="7696"/>
                  </a:cubicBezTo>
                  <a:close/>
                  <a:moveTo>
                    <a:pt x="919952" y="4077"/>
                  </a:moveTo>
                  <a:cubicBezTo>
                    <a:pt x="918055" y="4363"/>
                    <a:pt x="915190" y="5981"/>
                    <a:pt x="915190" y="9601"/>
                  </a:cubicBezTo>
                  <a:cubicBezTo>
                    <a:pt x="915190" y="10363"/>
                    <a:pt x="915190" y="13411"/>
                    <a:pt x="919003" y="14649"/>
                  </a:cubicBezTo>
                  <a:cubicBezTo>
                    <a:pt x="918055" y="16269"/>
                    <a:pt x="918055" y="17507"/>
                    <a:pt x="918055" y="18935"/>
                  </a:cubicBezTo>
                  <a:lnTo>
                    <a:pt x="918055" y="33508"/>
                  </a:lnTo>
                  <a:lnTo>
                    <a:pt x="891377" y="33508"/>
                  </a:lnTo>
                  <a:lnTo>
                    <a:pt x="891377" y="19221"/>
                  </a:lnTo>
                  <a:cubicBezTo>
                    <a:pt x="891377" y="6933"/>
                    <a:pt x="901860" y="1505"/>
                    <a:pt x="910427" y="1505"/>
                  </a:cubicBezTo>
                  <a:cubicBezTo>
                    <a:pt x="916148" y="1505"/>
                    <a:pt x="919952" y="4077"/>
                    <a:pt x="919952" y="4077"/>
                  </a:cubicBezTo>
                  <a:close/>
                  <a:moveTo>
                    <a:pt x="996152" y="72942"/>
                  </a:moveTo>
                  <a:cubicBezTo>
                    <a:pt x="996152" y="71608"/>
                    <a:pt x="995203" y="71513"/>
                    <a:pt x="995203" y="71513"/>
                  </a:cubicBezTo>
                  <a:cubicBezTo>
                    <a:pt x="993297" y="71513"/>
                    <a:pt x="993297" y="72276"/>
                    <a:pt x="993297" y="73324"/>
                  </a:cubicBezTo>
                  <a:cubicBezTo>
                    <a:pt x="988534" y="86277"/>
                    <a:pt x="977102" y="86277"/>
                    <a:pt x="976153" y="86277"/>
                  </a:cubicBezTo>
                  <a:cubicBezTo>
                    <a:pt x="969484" y="86277"/>
                    <a:pt x="964722" y="82467"/>
                    <a:pt x="961866" y="77705"/>
                  </a:cubicBezTo>
                  <a:cubicBezTo>
                    <a:pt x="958052" y="71608"/>
                    <a:pt x="958052" y="63322"/>
                    <a:pt x="958052" y="58845"/>
                  </a:cubicBezTo>
                  <a:lnTo>
                    <a:pt x="993297" y="58845"/>
                  </a:lnTo>
                  <a:cubicBezTo>
                    <a:pt x="996152" y="58845"/>
                    <a:pt x="996152" y="58845"/>
                    <a:pt x="996152" y="56178"/>
                  </a:cubicBezTo>
                  <a:cubicBezTo>
                    <a:pt x="996152" y="43701"/>
                    <a:pt x="989492" y="31318"/>
                    <a:pt x="974247" y="31318"/>
                  </a:cubicBezTo>
                  <a:cubicBezTo>
                    <a:pt x="959010" y="31318"/>
                    <a:pt x="947578" y="44367"/>
                    <a:pt x="947578" y="60179"/>
                  </a:cubicBezTo>
                  <a:cubicBezTo>
                    <a:pt x="947578" y="77133"/>
                    <a:pt x="960917" y="89325"/>
                    <a:pt x="975205" y="89325"/>
                  </a:cubicBezTo>
                  <a:cubicBezTo>
                    <a:pt x="990441" y="89325"/>
                    <a:pt x="996152" y="75323"/>
                    <a:pt x="996152" y="72942"/>
                  </a:cubicBezTo>
                  <a:close/>
                  <a:moveTo>
                    <a:pt x="988534" y="56178"/>
                  </a:moveTo>
                  <a:lnTo>
                    <a:pt x="958052" y="56178"/>
                  </a:lnTo>
                  <a:cubicBezTo>
                    <a:pt x="959010" y="37223"/>
                    <a:pt x="969484" y="34176"/>
                    <a:pt x="974247" y="34176"/>
                  </a:cubicBezTo>
                  <a:cubicBezTo>
                    <a:pt x="986627" y="34176"/>
                    <a:pt x="988534" y="51225"/>
                    <a:pt x="988534" y="56178"/>
                  </a:cubicBezTo>
                  <a:close/>
                  <a:moveTo>
                    <a:pt x="1045684" y="39795"/>
                  </a:moveTo>
                  <a:cubicBezTo>
                    <a:pt x="1045684" y="35794"/>
                    <a:pt x="1041880" y="32080"/>
                    <a:pt x="1037117" y="32080"/>
                  </a:cubicBezTo>
                  <a:cubicBezTo>
                    <a:pt x="1027592" y="32080"/>
                    <a:pt x="1022830" y="40557"/>
                    <a:pt x="1020923" y="46082"/>
                  </a:cubicBezTo>
                  <a:lnTo>
                    <a:pt x="1020923" y="32080"/>
                  </a:lnTo>
                  <a:lnTo>
                    <a:pt x="1003780" y="33508"/>
                  </a:lnTo>
                  <a:lnTo>
                    <a:pt x="1003780" y="37414"/>
                  </a:lnTo>
                  <a:cubicBezTo>
                    <a:pt x="1012347" y="37414"/>
                    <a:pt x="1013305" y="38271"/>
                    <a:pt x="1013305" y="44558"/>
                  </a:cubicBezTo>
                  <a:lnTo>
                    <a:pt x="1013305" y="78371"/>
                  </a:lnTo>
                  <a:cubicBezTo>
                    <a:pt x="1013305" y="84182"/>
                    <a:pt x="1012347" y="84182"/>
                    <a:pt x="1003780" y="84182"/>
                  </a:cubicBezTo>
                  <a:lnTo>
                    <a:pt x="1003780" y="87991"/>
                  </a:lnTo>
                  <a:lnTo>
                    <a:pt x="1018067" y="87611"/>
                  </a:lnTo>
                  <a:cubicBezTo>
                    <a:pt x="1022830" y="87611"/>
                    <a:pt x="1029490" y="87611"/>
                    <a:pt x="1034252" y="87991"/>
                  </a:cubicBezTo>
                  <a:lnTo>
                    <a:pt x="1034252" y="84182"/>
                  </a:lnTo>
                  <a:lnTo>
                    <a:pt x="1031397" y="84182"/>
                  </a:lnTo>
                  <a:cubicBezTo>
                    <a:pt x="1021872" y="84182"/>
                    <a:pt x="1021872" y="82658"/>
                    <a:pt x="1021872" y="78181"/>
                  </a:cubicBezTo>
                  <a:lnTo>
                    <a:pt x="1021872" y="58655"/>
                  </a:lnTo>
                  <a:cubicBezTo>
                    <a:pt x="1021872" y="46176"/>
                    <a:pt x="1027592" y="34842"/>
                    <a:pt x="1037117" y="34842"/>
                  </a:cubicBezTo>
                  <a:cubicBezTo>
                    <a:pt x="1038066" y="34842"/>
                    <a:pt x="1038066" y="34842"/>
                    <a:pt x="1038066" y="35033"/>
                  </a:cubicBezTo>
                  <a:cubicBezTo>
                    <a:pt x="1038066" y="35224"/>
                    <a:pt x="1035210" y="36651"/>
                    <a:pt x="1035210" y="39986"/>
                  </a:cubicBezTo>
                  <a:cubicBezTo>
                    <a:pt x="1035210" y="43510"/>
                    <a:pt x="1038066" y="45415"/>
                    <a:pt x="1040922" y="45415"/>
                  </a:cubicBezTo>
                  <a:cubicBezTo>
                    <a:pt x="1042828" y="45415"/>
                    <a:pt x="1045684" y="43795"/>
                    <a:pt x="1045684" y="39795"/>
                  </a:cubicBezTo>
                  <a:close/>
                  <a:moveTo>
                    <a:pt x="1101885" y="72942"/>
                  </a:moveTo>
                  <a:cubicBezTo>
                    <a:pt x="1101885" y="71608"/>
                    <a:pt x="1100927" y="71513"/>
                    <a:pt x="1100927" y="71513"/>
                  </a:cubicBezTo>
                  <a:cubicBezTo>
                    <a:pt x="1099030" y="71513"/>
                    <a:pt x="1099030" y="72276"/>
                    <a:pt x="1099030" y="73324"/>
                  </a:cubicBezTo>
                  <a:cubicBezTo>
                    <a:pt x="1094267" y="86277"/>
                    <a:pt x="1082835" y="86277"/>
                    <a:pt x="1081877" y="86277"/>
                  </a:cubicBezTo>
                  <a:cubicBezTo>
                    <a:pt x="1075217" y="86277"/>
                    <a:pt x="1070455" y="82467"/>
                    <a:pt x="1067590" y="77705"/>
                  </a:cubicBezTo>
                  <a:cubicBezTo>
                    <a:pt x="1063785" y="71608"/>
                    <a:pt x="1063785" y="63322"/>
                    <a:pt x="1063785" y="58845"/>
                  </a:cubicBezTo>
                  <a:lnTo>
                    <a:pt x="1099030" y="58845"/>
                  </a:lnTo>
                  <a:cubicBezTo>
                    <a:pt x="1101885" y="58845"/>
                    <a:pt x="1101885" y="58845"/>
                    <a:pt x="1101885" y="56178"/>
                  </a:cubicBezTo>
                  <a:cubicBezTo>
                    <a:pt x="1101885" y="43701"/>
                    <a:pt x="1095216" y="31318"/>
                    <a:pt x="1079980" y="31318"/>
                  </a:cubicBezTo>
                  <a:cubicBezTo>
                    <a:pt x="1064734" y="31318"/>
                    <a:pt x="1053302" y="44367"/>
                    <a:pt x="1053302" y="60179"/>
                  </a:cubicBezTo>
                  <a:cubicBezTo>
                    <a:pt x="1053302" y="77133"/>
                    <a:pt x="1066641" y="89325"/>
                    <a:pt x="1080928" y="89325"/>
                  </a:cubicBezTo>
                  <a:cubicBezTo>
                    <a:pt x="1096165" y="89325"/>
                    <a:pt x="1101885" y="75323"/>
                    <a:pt x="1101885" y="72942"/>
                  </a:cubicBezTo>
                  <a:close/>
                  <a:moveTo>
                    <a:pt x="1094267" y="56178"/>
                  </a:moveTo>
                  <a:lnTo>
                    <a:pt x="1063785" y="56178"/>
                  </a:lnTo>
                  <a:cubicBezTo>
                    <a:pt x="1064734" y="37223"/>
                    <a:pt x="1075217" y="34176"/>
                    <a:pt x="1079980" y="34176"/>
                  </a:cubicBezTo>
                  <a:cubicBezTo>
                    <a:pt x="1092360" y="34176"/>
                    <a:pt x="1094267" y="51225"/>
                    <a:pt x="1094267" y="56178"/>
                  </a:cubicBezTo>
                  <a:close/>
                  <a:moveTo>
                    <a:pt x="1173323" y="87991"/>
                  </a:moveTo>
                  <a:lnTo>
                    <a:pt x="1173323" y="84182"/>
                  </a:lnTo>
                  <a:cubicBezTo>
                    <a:pt x="1166653" y="84182"/>
                    <a:pt x="1163798" y="84182"/>
                    <a:pt x="1163798" y="80277"/>
                  </a:cubicBezTo>
                  <a:lnTo>
                    <a:pt x="1163798" y="56178"/>
                  </a:lnTo>
                  <a:cubicBezTo>
                    <a:pt x="1163798" y="45319"/>
                    <a:pt x="1163798" y="41320"/>
                    <a:pt x="1159984" y="36842"/>
                  </a:cubicBezTo>
                  <a:cubicBezTo>
                    <a:pt x="1158077" y="34556"/>
                    <a:pt x="1154273" y="32080"/>
                    <a:pt x="1146655" y="32080"/>
                  </a:cubicBezTo>
                  <a:cubicBezTo>
                    <a:pt x="1137130" y="32080"/>
                    <a:pt x="1131409" y="37605"/>
                    <a:pt x="1127605" y="45415"/>
                  </a:cubicBezTo>
                  <a:lnTo>
                    <a:pt x="1127605" y="32080"/>
                  </a:lnTo>
                  <a:lnTo>
                    <a:pt x="1109503" y="33508"/>
                  </a:lnTo>
                  <a:lnTo>
                    <a:pt x="1109503" y="37414"/>
                  </a:lnTo>
                  <a:cubicBezTo>
                    <a:pt x="1119028" y="37414"/>
                    <a:pt x="1119977" y="38271"/>
                    <a:pt x="1119977" y="44558"/>
                  </a:cubicBezTo>
                  <a:lnTo>
                    <a:pt x="1119977" y="78371"/>
                  </a:lnTo>
                  <a:cubicBezTo>
                    <a:pt x="1119977" y="84182"/>
                    <a:pt x="1118080" y="84182"/>
                    <a:pt x="1109503" y="84182"/>
                  </a:cubicBezTo>
                  <a:lnTo>
                    <a:pt x="1109503" y="87991"/>
                  </a:lnTo>
                  <a:lnTo>
                    <a:pt x="1123791" y="87611"/>
                  </a:lnTo>
                  <a:lnTo>
                    <a:pt x="1138078" y="87991"/>
                  </a:lnTo>
                  <a:lnTo>
                    <a:pt x="1138078" y="84182"/>
                  </a:lnTo>
                  <a:cubicBezTo>
                    <a:pt x="1130460" y="84182"/>
                    <a:pt x="1128553" y="84182"/>
                    <a:pt x="1128553" y="78371"/>
                  </a:cubicBezTo>
                  <a:lnTo>
                    <a:pt x="1128553" y="55130"/>
                  </a:lnTo>
                  <a:cubicBezTo>
                    <a:pt x="1128553" y="41986"/>
                    <a:pt x="1138078" y="34842"/>
                    <a:pt x="1145697" y="34842"/>
                  </a:cubicBezTo>
                  <a:cubicBezTo>
                    <a:pt x="1153315" y="34842"/>
                    <a:pt x="1155222" y="41700"/>
                    <a:pt x="1155222" y="48844"/>
                  </a:cubicBezTo>
                  <a:lnTo>
                    <a:pt x="1155222" y="78371"/>
                  </a:lnTo>
                  <a:cubicBezTo>
                    <a:pt x="1155222" y="84182"/>
                    <a:pt x="1153315" y="84182"/>
                    <a:pt x="1145697" y="84182"/>
                  </a:cubicBezTo>
                  <a:lnTo>
                    <a:pt x="1145697" y="87991"/>
                  </a:lnTo>
                  <a:lnTo>
                    <a:pt x="1159984" y="87611"/>
                  </a:lnTo>
                  <a:close/>
                  <a:moveTo>
                    <a:pt x="1228566" y="72942"/>
                  </a:moveTo>
                  <a:cubicBezTo>
                    <a:pt x="1228566" y="71608"/>
                    <a:pt x="1227617" y="71608"/>
                    <a:pt x="1226659" y="71608"/>
                  </a:cubicBezTo>
                  <a:cubicBezTo>
                    <a:pt x="1225710" y="71608"/>
                    <a:pt x="1225710" y="72276"/>
                    <a:pt x="1225710" y="72942"/>
                  </a:cubicBezTo>
                  <a:cubicBezTo>
                    <a:pt x="1221897" y="84753"/>
                    <a:pt x="1213330" y="86277"/>
                    <a:pt x="1208567" y="86277"/>
                  </a:cubicBezTo>
                  <a:cubicBezTo>
                    <a:pt x="1201898" y="86277"/>
                    <a:pt x="1190466" y="80847"/>
                    <a:pt x="1190466" y="60464"/>
                  </a:cubicBezTo>
                  <a:cubicBezTo>
                    <a:pt x="1190466" y="39795"/>
                    <a:pt x="1200940" y="34461"/>
                    <a:pt x="1207609" y="34461"/>
                  </a:cubicBezTo>
                  <a:cubicBezTo>
                    <a:pt x="1209516" y="34461"/>
                    <a:pt x="1217134" y="34556"/>
                    <a:pt x="1221897" y="39223"/>
                  </a:cubicBezTo>
                  <a:cubicBezTo>
                    <a:pt x="1216185" y="39509"/>
                    <a:pt x="1215227" y="43415"/>
                    <a:pt x="1215227" y="45033"/>
                  </a:cubicBezTo>
                  <a:cubicBezTo>
                    <a:pt x="1215227" y="48273"/>
                    <a:pt x="1218092" y="50845"/>
                    <a:pt x="1220948" y="50845"/>
                  </a:cubicBezTo>
                  <a:cubicBezTo>
                    <a:pt x="1224752" y="50845"/>
                    <a:pt x="1227617" y="48748"/>
                    <a:pt x="1227617" y="44844"/>
                  </a:cubicBezTo>
                  <a:cubicBezTo>
                    <a:pt x="1227617" y="36271"/>
                    <a:pt x="1218092" y="31318"/>
                    <a:pt x="1207609" y="31318"/>
                  </a:cubicBezTo>
                  <a:cubicBezTo>
                    <a:pt x="1192373" y="31318"/>
                    <a:pt x="1179992" y="45033"/>
                    <a:pt x="1179992" y="60655"/>
                  </a:cubicBezTo>
                  <a:cubicBezTo>
                    <a:pt x="1179992" y="76848"/>
                    <a:pt x="1193322" y="89325"/>
                    <a:pt x="1207609" y="89325"/>
                  </a:cubicBezTo>
                  <a:cubicBezTo>
                    <a:pt x="1224752" y="89325"/>
                    <a:pt x="1228566" y="74180"/>
                    <a:pt x="1228566" y="72942"/>
                  </a:cubicBezTo>
                  <a:close/>
                  <a:moveTo>
                    <a:pt x="1284767" y="72942"/>
                  </a:moveTo>
                  <a:cubicBezTo>
                    <a:pt x="1284767" y="71608"/>
                    <a:pt x="1283809" y="71513"/>
                    <a:pt x="1282860" y="71513"/>
                  </a:cubicBezTo>
                  <a:cubicBezTo>
                    <a:pt x="1281902" y="71513"/>
                    <a:pt x="1281902" y="72276"/>
                    <a:pt x="1281902" y="73324"/>
                  </a:cubicBezTo>
                  <a:cubicBezTo>
                    <a:pt x="1277140" y="86277"/>
                    <a:pt x="1265717" y="86277"/>
                    <a:pt x="1264759" y="86277"/>
                  </a:cubicBezTo>
                  <a:cubicBezTo>
                    <a:pt x="1258090" y="86277"/>
                    <a:pt x="1253327" y="82467"/>
                    <a:pt x="1250472" y="77705"/>
                  </a:cubicBezTo>
                  <a:cubicBezTo>
                    <a:pt x="1246667" y="71608"/>
                    <a:pt x="1246667" y="63322"/>
                    <a:pt x="1246667" y="58845"/>
                  </a:cubicBezTo>
                  <a:lnTo>
                    <a:pt x="1281902" y="58845"/>
                  </a:lnTo>
                  <a:cubicBezTo>
                    <a:pt x="1284767" y="58845"/>
                    <a:pt x="1284767" y="58845"/>
                    <a:pt x="1284767" y="56178"/>
                  </a:cubicBezTo>
                  <a:cubicBezTo>
                    <a:pt x="1284767" y="43701"/>
                    <a:pt x="1278098" y="31318"/>
                    <a:pt x="1261903" y="31318"/>
                  </a:cubicBezTo>
                  <a:cubicBezTo>
                    <a:pt x="1247616" y="31318"/>
                    <a:pt x="1236184" y="44367"/>
                    <a:pt x="1236184" y="60179"/>
                  </a:cubicBezTo>
                  <a:cubicBezTo>
                    <a:pt x="1236184" y="77133"/>
                    <a:pt x="1249523" y="89325"/>
                    <a:pt x="1263810" y="89325"/>
                  </a:cubicBezTo>
                  <a:cubicBezTo>
                    <a:pt x="1279047" y="89325"/>
                    <a:pt x="1284767" y="75323"/>
                    <a:pt x="1284767" y="72942"/>
                  </a:cubicBezTo>
                  <a:close/>
                  <a:moveTo>
                    <a:pt x="1276191" y="56178"/>
                  </a:moveTo>
                  <a:lnTo>
                    <a:pt x="1246667" y="56178"/>
                  </a:lnTo>
                  <a:cubicBezTo>
                    <a:pt x="1247616" y="37223"/>
                    <a:pt x="1258090" y="34176"/>
                    <a:pt x="1261903" y="34176"/>
                  </a:cubicBezTo>
                  <a:cubicBezTo>
                    <a:pt x="1275242" y="34176"/>
                    <a:pt x="1276191" y="51225"/>
                    <a:pt x="1276191" y="56178"/>
                  </a:cubicBezTo>
                  <a:close/>
                  <a:moveTo>
                    <a:pt x="1314291" y="87896"/>
                  </a:moveTo>
                  <a:cubicBezTo>
                    <a:pt x="1314291" y="79800"/>
                    <a:pt x="1311435" y="74657"/>
                    <a:pt x="1305715" y="74657"/>
                  </a:cubicBezTo>
                  <a:cubicBezTo>
                    <a:pt x="1301910" y="74657"/>
                    <a:pt x="1299055" y="78086"/>
                    <a:pt x="1299055" y="81324"/>
                  </a:cubicBezTo>
                  <a:cubicBezTo>
                    <a:pt x="1299055" y="84562"/>
                    <a:pt x="1301910" y="87991"/>
                    <a:pt x="1305715" y="87991"/>
                  </a:cubicBezTo>
                  <a:cubicBezTo>
                    <a:pt x="1307622" y="87991"/>
                    <a:pt x="1309528" y="87230"/>
                    <a:pt x="1311435" y="85896"/>
                  </a:cubicBezTo>
                  <a:cubicBezTo>
                    <a:pt x="1311435" y="96088"/>
                    <a:pt x="1307622" y="103612"/>
                    <a:pt x="1302859" y="109613"/>
                  </a:cubicBezTo>
                  <a:cubicBezTo>
                    <a:pt x="1301910" y="110376"/>
                    <a:pt x="1301910" y="110470"/>
                    <a:pt x="1301910" y="111042"/>
                  </a:cubicBezTo>
                  <a:cubicBezTo>
                    <a:pt x="1301910" y="111994"/>
                    <a:pt x="1301910" y="112471"/>
                    <a:pt x="1302859" y="112471"/>
                  </a:cubicBezTo>
                  <a:cubicBezTo>
                    <a:pt x="1303817" y="112471"/>
                    <a:pt x="1314291" y="102469"/>
                    <a:pt x="1314291" y="87896"/>
                  </a:cubicBezTo>
                  <a:close/>
                  <a:moveTo>
                    <a:pt x="1418117" y="72942"/>
                  </a:moveTo>
                  <a:cubicBezTo>
                    <a:pt x="1418117" y="71608"/>
                    <a:pt x="1417159" y="71608"/>
                    <a:pt x="1417159" y="71608"/>
                  </a:cubicBezTo>
                  <a:cubicBezTo>
                    <a:pt x="1415252" y="71608"/>
                    <a:pt x="1415252" y="72276"/>
                    <a:pt x="1415252" y="72942"/>
                  </a:cubicBezTo>
                  <a:cubicBezTo>
                    <a:pt x="1411448" y="84753"/>
                    <a:pt x="1403830" y="86277"/>
                    <a:pt x="1399067" y="86277"/>
                  </a:cubicBezTo>
                  <a:cubicBezTo>
                    <a:pt x="1391440" y="86277"/>
                    <a:pt x="1380966" y="80847"/>
                    <a:pt x="1380966" y="60464"/>
                  </a:cubicBezTo>
                  <a:cubicBezTo>
                    <a:pt x="1380966" y="39795"/>
                    <a:pt x="1391440" y="34461"/>
                    <a:pt x="1398109" y="34461"/>
                  </a:cubicBezTo>
                  <a:cubicBezTo>
                    <a:pt x="1399067" y="34461"/>
                    <a:pt x="1406685" y="34556"/>
                    <a:pt x="1411448" y="39223"/>
                  </a:cubicBezTo>
                  <a:cubicBezTo>
                    <a:pt x="1405727" y="39509"/>
                    <a:pt x="1405727" y="43415"/>
                    <a:pt x="1405727" y="45033"/>
                  </a:cubicBezTo>
                  <a:cubicBezTo>
                    <a:pt x="1405727" y="48273"/>
                    <a:pt x="1407634" y="50845"/>
                    <a:pt x="1411448" y="50845"/>
                  </a:cubicBezTo>
                  <a:cubicBezTo>
                    <a:pt x="1414303" y="50845"/>
                    <a:pt x="1417159" y="48748"/>
                    <a:pt x="1417159" y="44844"/>
                  </a:cubicBezTo>
                  <a:cubicBezTo>
                    <a:pt x="1417159" y="36271"/>
                    <a:pt x="1407634" y="31318"/>
                    <a:pt x="1398109" y="31318"/>
                  </a:cubicBezTo>
                  <a:cubicBezTo>
                    <a:pt x="1381915" y="31318"/>
                    <a:pt x="1370492" y="45033"/>
                    <a:pt x="1370492" y="60655"/>
                  </a:cubicBezTo>
                  <a:cubicBezTo>
                    <a:pt x="1370492" y="76848"/>
                    <a:pt x="1382873" y="89325"/>
                    <a:pt x="1397160" y="89325"/>
                  </a:cubicBezTo>
                  <a:cubicBezTo>
                    <a:pt x="1414303" y="89325"/>
                    <a:pt x="1418117" y="74180"/>
                    <a:pt x="1418117" y="72942"/>
                  </a:cubicBezTo>
                  <a:close/>
                  <a:moveTo>
                    <a:pt x="1481927" y="60941"/>
                  </a:moveTo>
                  <a:cubicBezTo>
                    <a:pt x="1481927" y="44749"/>
                    <a:pt x="1469547" y="31318"/>
                    <a:pt x="1454310" y="31318"/>
                  </a:cubicBezTo>
                  <a:cubicBezTo>
                    <a:pt x="1438116" y="31318"/>
                    <a:pt x="1425735" y="45129"/>
                    <a:pt x="1425735" y="60941"/>
                  </a:cubicBezTo>
                  <a:cubicBezTo>
                    <a:pt x="1425735" y="77323"/>
                    <a:pt x="1439065" y="89325"/>
                    <a:pt x="1453352" y="89325"/>
                  </a:cubicBezTo>
                  <a:cubicBezTo>
                    <a:pt x="1469547" y="89325"/>
                    <a:pt x="1481927" y="77038"/>
                    <a:pt x="1481927" y="60941"/>
                  </a:cubicBezTo>
                  <a:close/>
                  <a:moveTo>
                    <a:pt x="1471453" y="59893"/>
                  </a:moveTo>
                  <a:cubicBezTo>
                    <a:pt x="1471453" y="64465"/>
                    <a:pt x="1471453" y="71322"/>
                    <a:pt x="1468598" y="76848"/>
                  </a:cubicBezTo>
                  <a:cubicBezTo>
                    <a:pt x="1465742" y="82467"/>
                    <a:pt x="1460022" y="86277"/>
                    <a:pt x="1454310" y="86277"/>
                  </a:cubicBezTo>
                  <a:cubicBezTo>
                    <a:pt x="1448590" y="86277"/>
                    <a:pt x="1442878" y="83515"/>
                    <a:pt x="1439065" y="77705"/>
                  </a:cubicBezTo>
                  <a:cubicBezTo>
                    <a:pt x="1436209" y="72276"/>
                    <a:pt x="1436209" y="64465"/>
                    <a:pt x="1436209" y="59893"/>
                  </a:cubicBezTo>
                  <a:cubicBezTo>
                    <a:pt x="1436209" y="54940"/>
                    <a:pt x="1436209" y="48177"/>
                    <a:pt x="1439065" y="42652"/>
                  </a:cubicBezTo>
                  <a:cubicBezTo>
                    <a:pt x="1442878" y="36842"/>
                    <a:pt x="1448590" y="34176"/>
                    <a:pt x="1453352" y="34176"/>
                  </a:cubicBezTo>
                  <a:cubicBezTo>
                    <a:pt x="1459073" y="34176"/>
                    <a:pt x="1464784" y="36937"/>
                    <a:pt x="1467640" y="42367"/>
                  </a:cubicBezTo>
                  <a:cubicBezTo>
                    <a:pt x="1471453" y="47796"/>
                    <a:pt x="1471453" y="55130"/>
                    <a:pt x="1471453" y="59893"/>
                  </a:cubicBezTo>
                  <a:close/>
                  <a:moveTo>
                    <a:pt x="1588609" y="87991"/>
                  </a:moveTo>
                  <a:lnTo>
                    <a:pt x="1588609" y="84182"/>
                  </a:lnTo>
                  <a:cubicBezTo>
                    <a:pt x="1581940" y="84182"/>
                    <a:pt x="1579084" y="84182"/>
                    <a:pt x="1578135" y="80277"/>
                  </a:cubicBezTo>
                  <a:lnTo>
                    <a:pt x="1578135" y="56178"/>
                  </a:lnTo>
                  <a:cubicBezTo>
                    <a:pt x="1578135" y="45319"/>
                    <a:pt x="1578135" y="41320"/>
                    <a:pt x="1574322" y="36842"/>
                  </a:cubicBezTo>
                  <a:cubicBezTo>
                    <a:pt x="1572415" y="34556"/>
                    <a:pt x="1568610" y="32080"/>
                    <a:pt x="1560992" y="32080"/>
                  </a:cubicBezTo>
                  <a:cubicBezTo>
                    <a:pt x="1550509" y="32080"/>
                    <a:pt x="1544798" y="39605"/>
                    <a:pt x="1542891" y="44558"/>
                  </a:cubicBezTo>
                  <a:cubicBezTo>
                    <a:pt x="1540984" y="33508"/>
                    <a:pt x="1531459" y="32080"/>
                    <a:pt x="1525748" y="32080"/>
                  </a:cubicBezTo>
                  <a:cubicBezTo>
                    <a:pt x="1517172" y="32080"/>
                    <a:pt x="1510502" y="37605"/>
                    <a:pt x="1507647" y="45415"/>
                  </a:cubicBezTo>
                  <a:lnTo>
                    <a:pt x="1507647" y="32080"/>
                  </a:lnTo>
                  <a:lnTo>
                    <a:pt x="1489555" y="33508"/>
                  </a:lnTo>
                  <a:lnTo>
                    <a:pt x="1489555" y="37414"/>
                  </a:lnTo>
                  <a:cubicBezTo>
                    <a:pt x="1498122" y="37414"/>
                    <a:pt x="1499080" y="38271"/>
                    <a:pt x="1499080" y="44558"/>
                  </a:cubicBezTo>
                  <a:lnTo>
                    <a:pt x="1499080" y="78371"/>
                  </a:lnTo>
                  <a:cubicBezTo>
                    <a:pt x="1499080" y="84182"/>
                    <a:pt x="1498122" y="84182"/>
                    <a:pt x="1489555" y="84182"/>
                  </a:cubicBezTo>
                  <a:lnTo>
                    <a:pt x="1489555" y="87991"/>
                  </a:lnTo>
                  <a:lnTo>
                    <a:pt x="1503842" y="87611"/>
                  </a:lnTo>
                  <a:lnTo>
                    <a:pt x="1518130" y="87991"/>
                  </a:lnTo>
                  <a:lnTo>
                    <a:pt x="1518130" y="84182"/>
                  </a:lnTo>
                  <a:cubicBezTo>
                    <a:pt x="1509553" y="84182"/>
                    <a:pt x="1508605" y="84182"/>
                    <a:pt x="1508605" y="78371"/>
                  </a:cubicBezTo>
                  <a:lnTo>
                    <a:pt x="1508605" y="55130"/>
                  </a:lnTo>
                  <a:cubicBezTo>
                    <a:pt x="1508605" y="41986"/>
                    <a:pt x="1517172" y="34842"/>
                    <a:pt x="1524790" y="34842"/>
                  </a:cubicBezTo>
                  <a:cubicBezTo>
                    <a:pt x="1533366" y="34842"/>
                    <a:pt x="1534315" y="41700"/>
                    <a:pt x="1534315" y="48844"/>
                  </a:cubicBezTo>
                  <a:lnTo>
                    <a:pt x="1534315" y="78371"/>
                  </a:lnTo>
                  <a:cubicBezTo>
                    <a:pt x="1534315" y="84182"/>
                    <a:pt x="1533366" y="84182"/>
                    <a:pt x="1524790" y="84182"/>
                  </a:cubicBezTo>
                  <a:lnTo>
                    <a:pt x="1524790" y="87991"/>
                  </a:lnTo>
                  <a:lnTo>
                    <a:pt x="1539077" y="87611"/>
                  </a:lnTo>
                  <a:lnTo>
                    <a:pt x="1553365" y="87991"/>
                  </a:lnTo>
                  <a:lnTo>
                    <a:pt x="1553365" y="84182"/>
                  </a:lnTo>
                  <a:cubicBezTo>
                    <a:pt x="1544798" y="84182"/>
                    <a:pt x="1542891" y="84182"/>
                    <a:pt x="1542891" y="78371"/>
                  </a:cubicBezTo>
                  <a:lnTo>
                    <a:pt x="1542891" y="55130"/>
                  </a:lnTo>
                  <a:cubicBezTo>
                    <a:pt x="1542891" y="41986"/>
                    <a:pt x="1552416" y="34842"/>
                    <a:pt x="1560034" y="34842"/>
                  </a:cubicBezTo>
                  <a:cubicBezTo>
                    <a:pt x="1568610" y="34842"/>
                    <a:pt x="1569559" y="41700"/>
                    <a:pt x="1569559" y="48844"/>
                  </a:cubicBezTo>
                  <a:lnTo>
                    <a:pt x="1569559" y="78371"/>
                  </a:lnTo>
                  <a:cubicBezTo>
                    <a:pt x="1569559" y="84182"/>
                    <a:pt x="1568610" y="84182"/>
                    <a:pt x="1560034" y="84182"/>
                  </a:cubicBezTo>
                  <a:lnTo>
                    <a:pt x="1560034" y="87991"/>
                  </a:lnTo>
                  <a:lnTo>
                    <a:pt x="1574322" y="87611"/>
                  </a:lnTo>
                  <a:close/>
                  <a:moveTo>
                    <a:pt x="1657191" y="60655"/>
                  </a:moveTo>
                  <a:cubicBezTo>
                    <a:pt x="1657191" y="44558"/>
                    <a:pt x="1644810" y="32080"/>
                    <a:pt x="1630523" y="32080"/>
                  </a:cubicBezTo>
                  <a:cubicBezTo>
                    <a:pt x="1620998" y="32080"/>
                    <a:pt x="1615277" y="37700"/>
                    <a:pt x="1612422" y="40366"/>
                  </a:cubicBezTo>
                  <a:lnTo>
                    <a:pt x="1612422" y="32080"/>
                  </a:lnTo>
                  <a:lnTo>
                    <a:pt x="1594330" y="33508"/>
                  </a:lnTo>
                  <a:lnTo>
                    <a:pt x="1594330" y="37414"/>
                  </a:lnTo>
                  <a:cubicBezTo>
                    <a:pt x="1603855" y="37414"/>
                    <a:pt x="1604803" y="38176"/>
                    <a:pt x="1604803" y="43701"/>
                  </a:cubicBezTo>
                  <a:lnTo>
                    <a:pt x="1604803" y="102946"/>
                  </a:lnTo>
                  <a:cubicBezTo>
                    <a:pt x="1604803" y="108661"/>
                    <a:pt x="1602897" y="108661"/>
                    <a:pt x="1594330" y="108661"/>
                  </a:cubicBezTo>
                  <a:lnTo>
                    <a:pt x="1594330" y="112566"/>
                  </a:lnTo>
                  <a:lnTo>
                    <a:pt x="1608617" y="112090"/>
                  </a:lnTo>
                  <a:lnTo>
                    <a:pt x="1622905" y="112566"/>
                  </a:lnTo>
                  <a:lnTo>
                    <a:pt x="1622905" y="108661"/>
                  </a:lnTo>
                  <a:cubicBezTo>
                    <a:pt x="1614328" y="108661"/>
                    <a:pt x="1613380" y="108661"/>
                    <a:pt x="1613380" y="102946"/>
                  </a:cubicBezTo>
                  <a:lnTo>
                    <a:pt x="1613380" y="80563"/>
                  </a:lnTo>
                  <a:cubicBezTo>
                    <a:pt x="1613380" y="82467"/>
                    <a:pt x="1619091" y="89325"/>
                    <a:pt x="1628616" y="89325"/>
                  </a:cubicBezTo>
                  <a:cubicBezTo>
                    <a:pt x="1643852" y="89325"/>
                    <a:pt x="1657191" y="77038"/>
                    <a:pt x="1657191" y="60655"/>
                  </a:cubicBezTo>
                  <a:close/>
                  <a:moveTo>
                    <a:pt x="1646717" y="60655"/>
                  </a:moveTo>
                  <a:cubicBezTo>
                    <a:pt x="1646717" y="75990"/>
                    <a:pt x="1637192" y="86658"/>
                    <a:pt x="1628616" y="86658"/>
                  </a:cubicBezTo>
                  <a:cubicBezTo>
                    <a:pt x="1622905" y="86658"/>
                    <a:pt x="1618142" y="84182"/>
                    <a:pt x="1615277" y="78943"/>
                  </a:cubicBezTo>
                  <a:cubicBezTo>
                    <a:pt x="1613380" y="76276"/>
                    <a:pt x="1613380" y="76085"/>
                    <a:pt x="1613380" y="73608"/>
                  </a:cubicBezTo>
                  <a:lnTo>
                    <a:pt x="1613380" y="45415"/>
                  </a:lnTo>
                  <a:cubicBezTo>
                    <a:pt x="1616235" y="38938"/>
                    <a:pt x="1622905" y="35319"/>
                    <a:pt x="1629565" y="35319"/>
                  </a:cubicBezTo>
                  <a:cubicBezTo>
                    <a:pt x="1638141" y="35319"/>
                    <a:pt x="1646717" y="46367"/>
                    <a:pt x="1646717" y="60655"/>
                  </a:cubicBezTo>
                  <a:close/>
                  <a:moveTo>
                    <a:pt x="1728628" y="87991"/>
                  </a:moveTo>
                  <a:lnTo>
                    <a:pt x="1728628" y="84182"/>
                  </a:lnTo>
                  <a:cubicBezTo>
                    <a:pt x="1720052" y="84182"/>
                    <a:pt x="1719103" y="83229"/>
                    <a:pt x="1719103" y="77038"/>
                  </a:cubicBezTo>
                  <a:lnTo>
                    <a:pt x="1719103" y="32080"/>
                  </a:lnTo>
                  <a:lnTo>
                    <a:pt x="1701002" y="33508"/>
                  </a:lnTo>
                  <a:lnTo>
                    <a:pt x="1701002" y="37414"/>
                  </a:lnTo>
                  <a:cubicBezTo>
                    <a:pt x="1709578" y="37414"/>
                    <a:pt x="1710527" y="38271"/>
                    <a:pt x="1710527" y="44558"/>
                  </a:cubicBezTo>
                  <a:lnTo>
                    <a:pt x="1710527" y="67037"/>
                  </a:lnTo>
                  <a:cubicBezTo>
                    <a:pt x="1710527" y="78086"/>
                    <a:pt x="1703867" y="86658"/>
                    <a:pt x="1695291" y="86658"/>
                  </a:cubicBezTo>
                  <a:cubicBezTo>
                    <a:pt x="1684817" y="86658"/>
                    <a:pt x="1683859" y="80752"/>
                    <a:pt x="1683859" y="73990"/>
                  </a:cubicBezTo>
                  <a:lnTo>
                    <a:pt x="1683859" y="32080"/>
                  </a:lnTo>
                  <a:lnTo>
                    <a:pt x="1664809" y="33508"/>
                  </a:lnTo>
                  <a:lnTo>
                    <a:pt x="1664809" y="37414"/>
                  </a:lnTo>
                  <a:cubicBezTo>
                    <a:pt x="1675292" y="37414"/>
                    <a:pt x="1675292" y="37890"/>
                    <a:pt x="1675292" y="49034"/>
                  </a:cubicBezTo>
                  <a:lnTo>
                    <a:pt x="1675292" y="68084"/>
                  </a:lnTo>
                  <a:cubicBezTo>
                    <a:pt x="1675292" y="77895"/>
                    <a:pt x="1675292" y="89325"/>
                    <a:pt x="1694342" y="89325"/>
                  </a:cubicBezTo>
                  <a:cubicBezTo>
                    <a:pt x="1701002" y="89325"/>
                    <a:pt x="1706723" y="85896"/>
                    <a:pt x="1710527" y="78086"/>
                  </a:cubicBezTo>
                  <a:lnTo>
                    <a:pt x="1710527" y="89325"/>
                  </a:lnTo>
                  <a:close/>
                  <a:moveTo>
                    <a:pt x="1773398" y="72370"/>
                  </a:moveTo>
                  <a:lnTo>
                    <a:pt x="1773398" y="65132"/>
                  </a:lnTo>
                  <a:lnTo>
                    <a:pt x="1770542" y="65132"/>
                  </a:lnTo>
                  <a:lnTo>
                    <a:pt x="1770542" y="72085"/>
                  </a:lnTo>
                  <a:cubicBezTo>
                    <a:pt x="1770542" y="81515"/>
                    <a:pt x="1766728" y="86277"/>
                    <a:pt x="1761966" y="86277"/>
                  </a:cubicBezTo>
                  <a:cubicBezTo>
                    <a:pt x="1753390" y="86277"/>
                    <a:pt x="1753390" y="74751"/>
                    <a:pt x="1753390" y="72561"/>
                  </a:cubicBezTo>
                  <a:lnTo>
                    <a:pt x="1753390" y="37414"/>
                  </a:lnTo>
                  <a:lnTo>
                    <a:pt x="1771491" y="37414"/>
                  </a:lnTo>
                  <a:lnTo>
                    <a:pt x="1771491" y="33508"/>
                  </a:lnTo>
                  <a:lnTo>
                    <a:pt x="1753390" y="33508"/>
                  </a:lnTo>
                  <a:lnTo>
                    <a:pt x="1753390" y="10173"/>
                  </a:lnTo>
                  <a:lnTo>
                    <a:pt x="1750534" y="10173"/>
                  </a:lnTo>
                  <a:cubicBezTo>
                    <a:pt x="1750534" y="20555"/>
                    <a:pt x="1746730" y="34176"/>
                    <a:pt x="1734340" y="34556"/>
                  </a:cubicBezTo>
                  <a:lnTo>
                    <a:pt x="1734340" y="37414"/>
                  </a:lnTo>
                  <a:lnTo>
                    <a:pt x="1744823" y="37414"/>
                  </a:lnTo>
                  <a:lnTo>
                    <a:pt x="1744823" y="72370"/>
                  </a:lnTo>
                  <a:cubicBezTo>
                    <a:pt x="1744823" y="87896"/>
                    <a:pt x="1756255" y="89325"/>
                    <a:pt x="1761017" y="89325"/>
                  </a:cubicBezTo>
                  <a:cubicBezTo>
                    <a:pt x="1769584" y="89325"/>
                    <a:pt x="1773398" y="80467"/>
                    <a:pt x="1773398" y="72370"/>
                  </a:cubicBezTo>
                  <a:close/>
                  <a:moveTo>
                    <a:pt x="1833403" y="72942"/>
                  </a:moveTo>
                  <a:cubicBezTo>
                    <a:pt x="1833403" y="71608"/>
                    <a:pt x="1832455" y="71513"/>
                    <a:pt x="1831497" y="71513"/>
                  </a:cubicBezTo>
                  <a:cubicBezTo>
                    <a:pt x="1830548" y="71513"/>
                    <a:pt x="1830548" y="72276"/>
                    <a:pt x="1829590" y="73324"/>
                  </a:cubicBezTo>
                  <a:cubicBezTo>
                    <a:pt x="1825785" y="86182"/>
                    <a:pt x="1814353" y="86182"/>
                    <a:pt x="1812447" y="86182"/>
                  </a:cubicBezTo>
                  <a:cubicBezTo>
                    <a:pt x="1806735" y="86182"/>
                    <a:pt x="1801015" y="82467"/>
                    <a:pt x="1798159" y="77705"/>
                  </a:cubicBezTo>
                  <a:cubicBezTo>
                    <a:pt x="1794355" y="71608"/>
                    <a:pt x="1794355" y="63322"/>
                    <a:pt x="1794355" y="58845"/>
                  </a:cubicBezTo>
                  <a:lnTo>
                    <a:pt x="1830548" y="58845"/>
                  </a:lnTo>
                  <a:cubicBezTo>
                    <a:pt x="1832455" y="58845"/>
                    <a:pt x="1833403" y="58845"/>
                    <a:pt x="1833403" y="56178"/>
                  </a:cubicBezTo>
                  <a:cubicBezTo>
                    <a:pt x="1833403" y="43701"/>
                    <a:pt x="1826734" y="31318"/>
                    <a:pt x="1810540" y="31318"/>
                  </a:cubicBezTo>
                  <a:cubicBezTo>
                    <a:pt x="1796252" y="31318"/>
                    <a:pt x="1783872" y="44367"/>
                    <a:pt x="1783872" y="60179"/>
                  </a:cubicBezTo>
                  <a:cubicBezTo>
                    <a:pt x="1783872" y="77133"/>
                    <a:pt x="1797210" y="89325"/>
                    <a:pt x="1812447" y="89325"/>
                  </a:cubicBezTo>
                  <a:cubicBezTo>
                    <a:pt x="1827692" y="89325"/>
                    <a:pt x="1833403" y="75323"/>
                    <a:pt x="1833403" y="72942"/>
                  </a:cubicBezTo>
                  <a:close/>
                  <a:moveTo>
                    <a:pt x="1824827" y="56178"/>
                  </a:moveTo>
                  <a:lnTo>
                    <a:pt x="1795303" y="56178"/>
                  </a:lnTo>
                  <a:cubicBezTo>
                    <a:pt x="1795303" y="37223"/>
                    <a:pt x="1806735" y="34176"/>
                    <a:pt x="1810540" y="34176"/>
                  </a:cubicBezTo>
                  <a:cubicBezTo>
                    <a:pt x="1823878" y="34176"/>
                    <a:pt x="1824827" y="51225"/>
                    <a:pt x="1824827" y="56178"/>
                  </a:cubicBezTo>
                  <a:close/>
                  <a:moveTo>
                    <a:pt x="1903892" y="87991"/>
                  </a:moveTo>
                  <a:lnTo>
                    <a:pt x="1903892" y="84182"/>
                  </a:lnTo>
                  <a:cubicBezTo>
                    <a:pt x="1894367" y="84182"/>
                    <a:pt x="1893409" y="83229"/>
                    <a:pt x="1893409" y="77038"/>
                  </a:cubicBezTo>
                  <a:lnTo>
                    <a:pt x="1893409" y="171"/>
                  </a:lnTo>
                  <a:lnTo>
                    <a:pt x="1875317" y="1505"/>
                  </a:lnTo>
                  <a:lnTo>
                    <a:pt x="1875317" y="5601"/>
                  </a:lnTo>
                  <a:cubicBezTo>
                    <a:pt x="1883884" y="5601"/>
                    <a:pt x="1885791" y="6458"/>
                    <a:pt x="1885791" y="12554"/>
                  </a:cubicBezTo>
                  <a:lnTo>
                    <a:pt x="1885791" y="39986"/>
                  </a:lnTo>
                  <a:cubicBezTo>
                    <a:pt x="1881977" y="35319"/>
                    <a:pt x="1876266" y="32080"/>
                    <a:pt x="1869597" y="32080"/>
                  </a:cubicBezTo>
                  <a:cubicBezTo>
                    <a:pt x="1854360" y="32080"/>
                    <a:pt x="1841022" y="44558"/>
                    <a:pt x="1841022" y="60750"/>
                  </a:cubicBezTo>
                  <a:cubicBezTo>
                    <a:pt x="1841022" y="76848"/>
                    <a:pt x="1853402" y="89325"/>
                    <a:pt x="1867690" y="89325"/>
                  </a:cubicBezTo>
                  <a:cubicBezTo>
                    <a:pt x="1876266" y="89325"/>
                    <a:pt x="1881977" y="85039"/>
                    <a:pt x="1884842" y="81038"/>
                  </a:cubicBezTo>
                  <a:lnTo>
                    <a:pt x="1884842" y="89325"/>
                  </a:lnTo>
                  <a:close/>
                  <a:moveTo>
                    <a:pt x="1884842" y="73133"/>
                  </a:moveTo>
                  <a:cubicBezTo>
                    <a:pt x="1884842" y="75323"/>
                    <a:pt x="1884842" y="75705"/>
                    <a:pt x="1883884" y="77705"/>
                  </a:cubicBezTo>
                  <a:cubicBezTo>
                    <a:pt x="1880080" y="83801"/>
                    <a:pt x="1874359" y="86658"/>
                    <a:pt x="1868648" y="86658"/>
                  </a:cubicBezTo>
                  <a:cubicBezTo>
                    <a:pt x="1862927" y="86658"/>
                    <a:pt x="1858165" y="83419"/>
                    <a:pt x="1855309" y="78466"/>
                  </a:cubicBezTo>
                  <a:cubicBezTo>
                    <a:pt x="1852453" y="73324"/>
                    <a:pt x="1851505" y="66180"/>
                    <a:pt x="1851505" y="60941"/>
                  </a:cubicBezTo>
                  <a:cubicBezTo>
                    <a:pt x="1851505" y="56273"/>
                    <a:pt x="1851505" y="48748"/>
                    <a:pt x="1855309" y="42938"/>
                  </a:cubicBezTo>
                  <a:cubicBezTo>
                    <a:pt x="1858165" y="39033"/>
                    <a:pt x="1862927" y="34842"/>
                    <a:pt x="1869597" y="34842"/>
                  </a:cubicBezTo>
                  <a:cubicBezTo>
                    <a:pt x="1874359" y="34842"/>
                    <a:pt x="1879122" y="36842"/>
                    <a:pt x="1883884" y="42463"/>
                  </a:cubicBezTo>
                  <a:cubicBezTo>
                    <a:pt x="1884842" y="44558"/>
                    <a:pt x="1884842" y="44844"/>
                    <a:pt x="1884842" y="47130"/>
                  </a:cubicBezTo>
                  <a:close/>
                  <a:moveTo>
                    <a:pt x="1994380" y="7601"/>
                  </a:moveTo>
                  <a:cubicBezTo>
                    <a:pt x="1994380" y="3029"/>
                    <a:pt x="1989617" y="-1163"/>
                    <a:pt x="1982948" y="-1163"/>
                  </a:cubicBezTo>
                  <a:cubicBezTo>
                    <a:pt x="1974372" y="-1163"/>
                    <a:pt x="1963898" y="5601"/>
                    <a:pt x="1963898" y="18935"/>
                  </a:cubicBezTo>
                  <a:lnTo>
                    <a:pt x="1963898" y="33508"/>
                  </a:lnTo>
                  <a:lnTo>
                    <a:pt x="1953415" y="33508"/>
                  </a:lnTo>
                  <a:lnTo>
                    <a:pt x="1953415" y="37414"/>
                  </a:lnTo>
                  <a:lnTo>
                    <a:pt x="1963898" y="37414"/>
                  </a:lnTo>
                  <a:lnTo>
                    <a:pt x="1963898" y="78371"/>
                  </a:lnTo>
                  <a:cubicBezTo>
                    <a:pt x="1963898" y="84182"/>
                    <a:pt x="1961991" y="84182"/>
                    <a:pt x="1953415" y="84182"/>
                  </a:cubicBezTo>
                  <a:lnTo>
                    <a:pt x="1953415" y="87991"/>
                  </a:lnTo>
                  <a:lnTo>
                    <a:pt x="1967702" y="87611"/>
                  </a:lnTo>
                  <a:cubicBezTo>
                    <a:pt x="1973423" y="87611"/>
                    <a:pt x="1979134" y="87611"/>
                    <a:pt x="1983897" y="87991"/>
                  </a:cubicBezTo>
                  <a:lnTo>
                    <a:pt x="1983897" y="84182"/>
                  </a:lnTo>
                  <a:lnTo>
                    <a:pt x="1981990" y="84182"/>
                  </a:lnTo>
                  <a:cubicBezTo>
                    <a:pt x="1972465" y="84182"/>
                    <a:pt x="1971516" y="82658"/>
                    <a:pt x="1971516" y="78181"/>
                  </a:cubicBezTo>
                  <a:lnTo>
                    <a:pt x="1971516" y="37414"/>
                  </a:lnTo>
                  <a:lnTo>
                    <a:pt x="1986752" y="37414"/>
                  </a:lnTo>
                  <a:lnTo>
                    <a:pt x="1986752" y="33508"/>
                  </a:lnTo>
                  <a:lnTo>
                    <a:pt x="1971516" y="33508"/>
                  </a:lnTo>
                  <a:lnTo>
                    <a:pt x="1971516" y="18840"/>
                  </a:lnTo>
                  <a:cubicBezTo>
                    <a:pt x="1971516" y="7601"/>
                    <a:pt x="1977227" y="1505"/>
                    <a:pt x="1982948" y="1505"/>
                  </a:cubicBezTo>
                  <a:cubicBezTo>
                    <a:pt x="1983897" y="1505"/>
                    <a:pt x="1985803" y="1505"/>
                    <a:pt x="1987710" y="2457"/>
                  </a:cubicBezTo>
                  <a:cubicBezTo>
                    <a:pt x="1985803" y="3029"/>
                    <a:pt x="1983897" y="4647"/>
                    <a:pt x="1983897" y="7791"/>
                  </a:cubicBezTo>
                  <a:cubicBezTo>
                    <a:pt x="1983897" y="10744"/>
                    <a:pt x="1985803" y="13316"/>
                    <a:pt x="1988659" y="13316"/>
                  </a:cubicBezTo>
                  <a:cubicBezTo>
                    <a:pt x="1992473" y="13316"/>
                    <a:pt x="1994380" y="10744"/>
                    <a:pt x="1994380" y="7696"/>
                  </a:cubicBezTo>
                  <a:close/>
                  <a:moveTo>
                    <a:pt x="2047716" y="60941"/>
                  </a:moveTo>
                  <a:cubicBezTo>
                    <a:pt x="2047716" y="44749"/>
                    <a:pt x="2035335" y="31318"/>
                    <a:pt x="2020090" y="31318"/>
                  </a:cubicBezTo>
                  <a:cubicBezTo>
                    <a:pt x="2003905" y="31318"/>
                    <a:pt x="1991515" y="45129"/>
                    <a:pt x="1991515" y="60941"/>
                  </a:cubicBezTo>
                  <a:cubicBezTo>
                    <a:pt x="1991515" y="77323"/>
                    <a:pt x="2004853" y="89325"/>
                    <a:pt x="2020090" y="89325"/>
                  </a:cubicBezTo>
                  <a:cubicBezTo>
                    <a:pt x="2035335" y="89325"/>
                    <a:pt x="2047716" y="77038"/>
                    <a:pt x="2047716" y="60941"/>
                  </a:cubicBezTo>
                  <a:close/>
                  <a:moveTo>
                    <a:pt x="2037242" y="59893"/>
                  </a:moveTo>
                  <a:cubicBezTo>
                    <a:pt x="2037242" y="64465"/>
                    <a:pt x="2037242" y="71322"/>
                    <a:pt x="2034377" y="76848"/>
                  </a:cubicBezTo>
                  <a:cubicBezTo>
                    <a:pt x="2031522" y="82467"/>
                    <a:pt x="2025810" y="86182"/>
                    <a:pt x="2020090" y="86182"/>
                  </a:cubicBezTo>
                  <a:cubicBezTo>
                    <a:pt x="2014378" y="86182"/>
                    <a:pt x="2008667" y="83515"/>
                    <a:pt x="2005802" y="77705"/>
                  </a:cubicBezTo>
                  <a:cubicBezTo>
                    <a:pt x="2001998" y="72276"/>
                    <a:pt x="2001998" y="64465"/>
                    <a:pt x="2001998" y="59893"/>
                  </a:cubicBezTo>
                  <a:cubicBezTo>
                    <a:pt x="2001998" y="54940"/>
                    <a:pt x="2001998" y="48082"/>
                    <a:pt x="2004853" y="42652"/>
                  </a:cubicBezTo>
                  <a:cubicBezTo>
                    <a:pt x="2008667" y="36842"/>
                    <a:pt x="2014378" y="34176"/>
                    <a:pt x="2020090" y="34176"/>
                  </a:cubicBezTo>
                  <a:cubicBezTo>
                    <a:pt x="2024852" y="34176"/>
                    <a:pt x="2030573" y="36937"/>
                    <a:pt x="2034377" y="42367"/>
                  </a:cubicBezTo>
                  <a:cubicBezTo>
                    <a:pt x="2037242" y="47796"/>
                    <a:pt x="2037242" y="55130"/>
                    <a:pt x="2037242" y="59893"/>
                  </a:cubicBezTo>
                  <a:close/>
                  <a:moveTo>
                    <a:pt x="2097248" y="39795"/>
                  </a:moveTo>
                  <a:cubicBezTo>
                    <a:pt x="2097248" y="35794"/>
                    <a:pt x="2093434" y="32080"/>
                    <a:pt x="2087723" y="32080"/>
                  </a:cubicBezTo>
                  <a:cubicBezTo>
                    <a:pt x="2079147" y="32080"/>
                    <a:pt x="2074384" y="40557"/>
                    <a:pt x="2072477" y="46082"/>
                  </a:cubicBezTo>
                  <a:lnTo>
                    <a:pt x="2072477" y="32080"/>
                  </a:lnTo>
                  <a:lnTo>
                    <a:pt x="2055334" y="33508"/>
                  </a:lnTo>
                  <a:lnTo>
                    <a:pt x="2055334" y="37414"/>
                  </a:lnTo>
                  <a:cubicBezTo>
                    <a:pt x="2063910" y="37414"/>
                    <a:pt x="2064859" y="38271"/>
                    <a:pt x="2064859" y="44558"/>
                  </a:cubicBezTo>
                  <a:lnTo>
                    <a:pt x="2064859" y="78371"/>
                  </a:lnTo>
                  <a:cubicBezTo>
                    <a:pt x="2064859" y="84182"/>
                    <a:pt x="2062952" y="84182"/>
                    <a:pt x="2055334" y="84182"/>
                  </a:cubicBezTo>
                  <a:lnTo>
                    <a:pt x="2055334" y="87991"/>
                  </a:lnTo>
                  <a:lnTo>
                    <a:pt x="2069622" y="87611"/>
                  </a:lnTo>
                  <a:cubicBezTo>
                    <a:pt x="2074384" y="87611"/>
                    <a:pt x="2080105" y="87611"/>
                    <a:pt x="2085816" y="87991"/>
                  </a:cubicBezTo>
                  <a:lnTo>
                    <a:pt x="2085816" y="84182"/>
                  </a:lnTo>
                  <a:lnTo>
                    <a:pt x="2082960" y="84182"/>
                  </a:lnTo>
                  <a:cubicBezTo>
                    <a:pt x="2073435" y="84182"/>
                    <a:pt x="2073435" y="82658"/>
                    <a:pt x="2073435" y="78181"/>
                  </a:cubicBezTo>
                  <a:lnTo>
                    <a:pt x="2073435" y="58655"/>
                  </a:lnTo>
                  <a:cubicBezTo>
                    <a:pt x="2073435" y="46176"/>
                    <a:pt x="2078198" y="34842"/>
                    <a:pt x="2087723" y="34842"/>
                  </a:cubicBezTo>
                  <a:cubicBezTo>
                    <a:pt x="2088672" y="34842"/>
                    <a:pt x="2088672" y="34842"/>
                    <a:pt x="2089630" y="35033"/>
                  </a:cubicBezTo>
                  <a:cubicBezTo>
                    <a:pt x="2088672" y="35224"/>
                    <a:pt x="2086765" y="36651"/>
                    <a:pt x="2086765" y="39986"/>
                  </a:cubicBezTo>
                  <a:cubicBezTo>
                    <a:pt x="2086765" y="43510"/>
                    <a:pt x="2088672" y="45415"/>
                    <a:pt x="2091527" y="45415"/>
                  </a:cubicBezTo>
                  <a:cubicBezTo>
                    <a:pt x="2094392" y="45415"/>
                    <a:pt x="2097248" y="43795"/>
                    <a:pt x="2097248" y="39795"/>
                  </a:cubicBezTo>
                  <a:close/>
                </a:path>
              </a:pathLst>
            </a:custGeom>
            <a:solidFill>
              <a:srgbClr val="000000"/>
            </a:solidFill>
            <a:ln w="12700" cap="flat">
              <a:noFill/>
              <a:prstDash val="solid"/>
              <a:miter/>
            </a:ln>
          </p:spPr>
          <p:txBody>
            <a:bodyPr rtlCol="0" anchor="ctr"/>
            <a:lstStyle/>
            <a:p>
              <a:endParaRPr lang="en-AE"/>
            </a:p>
          </p:txBody>
        </p:sp>
        <p:sp>
          <p:nvSpPr>
            <p:cNvPr id="103" name="Freeform: Shape 102">
              <a:extLst>
                <a:ext uri="{FF2B5EF4-FFF2-40B4-BE49-F238E27FC236}">
                  <a16:creationId xmlns:a16="http://schemas.microsoft.com/office/drawing/2014/main" id="{33BA46C8-A32D-32FE-B317-AC4683F42BEC}"/>
                </a:ext>
              </a:extLst>
            </p:cNvPr>
            <p:cNvSpPr/>
            <p:nvPr/>
          </p:nvSpPr>
          <p:spPr>
            <a:xfrm>
              <a:off x="255380" y="4519393"/>
              <a:ext cx="39058" cy="80485"/>
            </a:xfrm>
            <a:custGeom>
              <a:avLst/>
              <a:gdLst>
                <a:gd name="connsiteX0" fmla="*/ 25560 w 39058"/>
                <a:gd name="connsiteY0" fmla="*/ 59893 h 80485"/>
                <a:gd name="connsiteX1" fmla="*/ 23653 w 39058"/>
                <a:gd name="connsiteY1" fmla="*/ 58655 h 80485"/>
                <a:gd name="connsiteX2" fmla="*/ 21747 w 39058"/>
                <a:gd name="connsiteY2" fmla="*/ 60464 h 80485"/>
                <a:gd name="connsiteX3" fmla="*/ 5552 w 39058"/>
                <a:gd name="connsiteY3" fmla="*/ 76656 h 80485"/>
                <a:gd name="connsiteX4" fmla="*/ 1748 w 39058"/>
                <a:gd name="connsiteY4" fmla="*/ 70846 h 80485"/>
                <a:gd name="connsiteX5" fmla="*/ 2697 w 39058"/>
                <a:gd name="connsiteY5" fmla="*/ 64750 h 80485"/>
                <a:gd name="connsiteX6" fmla="*/ 11273 w 39058"/>
                <a:gd name="connsiteY6" fmla="*/ 27412 h 80485"/>
                <a:gd name="connsiteX7" fmla="*/ 23653 w 39058"/>
                <a:gd name="connsiteY7" fmla="*/ 27412 h 80485"/>
                <a:gd name="connsiteX8" fmla="*/ 27467 w 39058"/>
                <a:gd name="connsiteY8" fmla="*/ 24840 h 80485"/>
                <a:gd name="connsiteX9" fmla="*/ 23653 w 39058"/>
                <a:gd name="connsiteY9" fmla="*/ 23507 h 80485"/>
                <a:gd name="connsiteX10" fmla="*/ 13180 w 39058"/>
                <a:gd name="connsiteY10" fmla="*/ 23507 h 80485"/>
                <a:gd name="connsiteX11" fmla="*/ 17942 w 39058"/>
                <a:gd name="connsiteY11" fmla="*/ 2266 h 80485"/>
                <a:gd name="connsiteX12" fmla="*/ 14128 w 39058"/>
                <a:gd name="connsiteY12" fmla="*/ -1163 h 80485"/>
                <a:gd name="connsiteX13" fmla="*/ 9366 w 39058"/>
                <a:gd name="connsiteY13" fmla="*/ 3314 h 80485"/>
                <a:gd name="connsiteX14" fmla="*/ 4603 w 39058"/>
                <a:gd name="connsiteY14" fmla="*/ 23507 h 80485"/>
                <a:gd name="connsiteX15" fmla="*/ -7777 w 39058"/>
                <a:gd name="connsiteY15" fmla="*/ 23507 h 80485"/>
                <a:gd name="connsiteX16" fmla="*/ -11591 w 39058"/>
                <a:gd name="connsiteY16" fmla="*/ 25888 h 80485"/>
                <a:gd name="connsiteX17" fmla="*/ -7777 w 39058"/>
                <a:gd name="connsiteY17" fmla="*/ 27412 h 80485"/>
                <a:gd name="connsiteX18" fmla="*/ 3655 w 39058"/>
                <a:gd name="connsiteY18" fmla="*/ 27412 h 80485"/>
                <a:gd name="connsiteX19" fmla="*/ -5870 w 39058"/>
                <a:gd name="connsiteY19" fmla="*/ 67703 h 80485"/>
                <a:gd name="connsiteX20" fmla="*/ 5552 w 39058"/>
                <a:gd name="connsiteY20" fmla="*/ 79323 h 80485"/>
                <a:gd name="connsiteX21" fmla="*/ 25560 w 39058"/>
                <a:gd name="connsiteY21" fmla="*/ 59893 h 8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8" h="80485">
                  <a:moveTo>
                    <a:pt x="25560" y="59893"/>
                  </a:moveTo>
                  <a:cubicBezTo>
                    <a:pt x="25560" y="58655"/>
                    <a:pt x="24602" y="58655"/>
                    <a:pt x="23653" y="58655"/>
                  </a:cubicBezTo>
                  <a:cubicBezTo>
                    <a:pt x="22705" y="58655"/>
                    <a:pt x="22705" y="58939"/>
                    <a:pt x="21747" y="60464"/>
                  </a:cubicBezTo>
                  <a:cubicBezTo>
                    <a:pt x="16035" y="73513"/>
                    <a:pt x="9366" y="76656"/>
                    <a:pt x="5552" y="76656"/>
                  </a:cubicBezTo>
                  <a:cubicBezTo>
                    <a:pt x="2697" y="76656"/>
                    <a:pt x="1748" y="75037"/>
                    <a:pt x="1748" y="70846"/>
                  </a:cubicBezTo>
                  <a:cubicBezTo>
                    <a:pt x="1748" y="67703"/>
                    <a:pt x="1748" y="66846"/>
                    <a:pt x="2697" y="64750"/>
                  </a:cubicBezTo>
                  <a:lnTo>
                    <a:pt x="11273" y="27412"/>
                  </a:lnTo>
                  <a:lnTo>
                    <a:pt x="23653" y="27412"/>
                  </a:lnTo>
                  <a:cubicBezTo>
                    <a:pt x="26509" y="27412"/>
                    <a:pt x="27467" y="27412"/>
                    <a:pt x="27467" y="24840"/>
                  </a:cubicBezTo>
                  <a:cubicBezTo>
                    <a:pt x="27467" y="23507"/>
                    <a:pt x="26509" y="23507"/>
                    <a:pt x="23653" y="23507"/>
                  </a:cubicBezTo>
                  <a:lnTo>
                    <a:pt x="13180" y="23507"/>
                  </a:lnTo>
                  <a:cubicBezTo>
                    <a:pt x="16984" y="5504"/>
                    <a:pt x="17942" y="3028"/>
                    <a:pt x="17942" y="2266"/>
                  </a:cubicBezTo>
                  <a:cubicBezTo>
                    <a:pt x="17942" y="76"/>
                    <a:pt x="16035" y="-1163"/>
                    <a:pt x="14128" y="-1163"/>
                  </a:cubicBezTo>
                  <a:cubicBezTo>
                    <a:pt x="14128" y="-1163"/>
                    <a:pt x="10315" y="-972"/>
                    <a:pt x="9366" y="3314"/>
                  </a:cubicBezTo>
                  <a:lnTo>
                    <a:pt x="4603" y="23507"/>
                  </a:lnTo>
                  <a:lnTo>
                    <a:pt x="-7777" y="23507"/>
                  </a:lnTo>
                  <a:cubicBezTo>
                    <a:pt x="-10633" y="23507"/>
                    <a:pt x="-11591" y="23507"/>
                    <a:pt x="-11591" y="25888"/>
                  </a:cubicBezTo>
                  <a:cubicBezTo>
                    <a:pt x="-11591" y="27412"/>
                    <a:pt x="-10633" y="27412"/>
                    <a:pt x="-7777" y="27412"/>
                  </a:cubicBezTo>
                  <a:lnTo>
                    <a:pt x="3655" y="27412"/>
                  </a:lnTo>
                  <a:cubicBezTo>
                    <a:pt x="-5870" y="63322"/>
                    <a:pt x="-5870" y="65512"/>
                    <a:pt x="-5870" y="67703"/>
                  </a:cubicBezTo>
                  <a:cubicBezTo>
                    <a:pt x="-5870" y="74561"/>
                    <a:pt x="-1108" y="79323"/>
                    <a:pt x="5552" y="79323"/>
                  </a:cubicBezTo>
                  <a:cubicBezTo>
                    <a:pt x="17942" y="79323"/>
                    <a:pt x="25560" y="60941"/>
                    <a:pt x="25560" y="59893"/>
                  </a:cubicBezTo>
                  <a:close/>
                </a:path>
              </a:pathLst>
            </a:custGeom>
            <a:solidFill>
              <a:srgbClr val="000000"/>
            </a:solidFill>
            <a:ln w="12700" cap="flat">
              <a:noFill/>
              <a:prstDash val="solid"/>
              <a:miter/>
            </a:ln>
          </p:spPr>
          <p:txBody>
            <a:bodyPr rtlCol="0" anchor="ctr"/>
            <a:lstStyle/>
            <a:p>
              <a:endParaRPr lang="en-AE"/>
            </a:p>
          </p:txBody>
        </p:sp>
        <p:sp>
          <p:nvSpPr>
            <p:cNvPr id="104" name="Freeform: Shape 103">
              <a:extLst>
                <a:ext uri="{FF2B5EF4-FFF2-40B4-BE49-F238E27FC236}">
                  <a16:creationId xmlns:a16="http://schemas.microsoft.com/office/drawing/2014/main" id="{35538362-9B69-A680-5E20-231BDEC71187}"/>
                </a:ext>
              </a:extLst>
            </p:cNvPr>
            <p:cNvSpPr/>
            <p:nvPr/>
          </p:nvSpPr>
          <p:spPr>
            <a:xfrm>
              <a:off x="344918" y="4510725"/>
              <a:ext cx="421006" cy="112395"/>
            </a:xfrm>
            <a:custGeom>
              <a:avLst/>
              <a:gdLst>
                <a:gd name="connsiteX0" fmla="*/ 29365 w 421006"/>
                <a:gd name="connsiteY0" fmla="*/ 70466 h 112395"/>
                <a:gd name="connsiteX1" fmla="*/ 24602 w 421006"/>
                <a:gd name="connsiteY1" fmla="*/ 58369 h 112395"/>
                <a:gd name="connsiteX2" fmla="*/ 9366 w 421006"/>
                <a:gd name="connsiteY2" fmla="*/ 52463 h 112395"/>
                <a:gd name="connsiteX3" fmla="*/ -5880 w 421006"/>
                <a:gd name="connsiteY3" fmla="*/ 42081 h 112395"/>
                <a:gd name="connsiteX4" fmla="*/ 8408 w 421006"/>
                <a:gd name="connsiteY4" fmla="*/ 32366 h 112395"/>
                <a:gd name="connsiteX5" fmla="*/ 23653 w 421006"/>
                <a:gd name="connsiteY5" fmla="*/ 47701 h 112395"/>
                <a:gd name="connsiteX6" fmla="*/ 24602 w 421006"/>
                <a:gd name="connsiteY6" fmla="*/ 48844 h 112395"/>
                <a:gd name="connsiteX7" fmla="*/ 26509 w 421006"/>
                <a:gd name="connsiteY7" fmla="*/ 45796 h 112395"/>
                <a:gd name="connsiteX8" fmla="*/ 26509 w 421006"/>
                <a:gd name="connsiteY8" fmla="*/ 33127 h 112395"/>
                <a:gd name="connsiteX9" fmla="*/ 24602 w 421006"/>
                <a:gd name="connsiteY9" fmla="*/ 29984 h 112395"/>
                <a:gd name="connsiteX10" fmla="*/ 22695 w 421006"/>
                <a:gd name="connsiteY10" fmla="*/ 31509 h 112395"/>
                <a:gd name="connsiteX11" fmla="*/ 19840 w 421006"/>
                <a:gd name="connsiteY11" fmla="*/ 33508 h 112395"/>
                <a:gd name="connsiteX12" fmla="*/ 8408 w 421006"/>
                <a:gd name="connsiteY12" fmla="*/ 29984 h 112395"/>
                <a:gd name="connsiteX13" fmla="*/ -11591 w 421006"/>
                <a:gd name="connsiteY13" fmla="*/ 45605 h 112395"/>
                <a:gd name="connsiteX14" fmla="*/ -5880 w 421006"/>
                <a:gd name="connsiteY14" fmla="*/ 56369 h 112395"/>
                <a:gd name="connsiteX15" fmla="*/ 10315 w 421006"/>
                <a:gd name="connsiteY15" fmla="*/ 62083 h 112395"/>
                <a:gd name="connsiteX16" fmla="*/ 23653 w 421006"/>
                <a:gd name="connsiteY16" fmla="*/ 73704 h 112395"/>
                <a:gd name="connsiteX17" fmla="*/ 9366 w 421006"/>
                <a:gd name="connsiteY17" fmla="*/ 85324 h 112395"/>
                <a:gd name="connsiteX18" fmla="*/ -8735 w 421006"/>
                <a:gd name="connsiteY18" fmla="*/ 67323 h 112395"/>
                <a:gd name="connsiteX19" fmla="*/ -10642 w 421006"/>
                <a:gd name="connsiteY19" fmla="*/ 65131 h 112395"/>
                <a:gd name="connsiteX20" fmla="*/ -11591 w 421006"/>
                <a:gd name="connsiteY20" fmla="*/ 68370 h 112395"/>
                <a:gd name="connsiteX21" fmla="*/ -11591 w 421006"/>
                <a:gd name="connsiteY21" fmla="*/ 85039 h 112395"/>
                <a:gd name="connsiteX22" fmla="*/ -10642 w 421006"/>
                <a:gd name="connsiteY22" fmla="*/ 87991 h 112395"/>
                <a:gd name="connsiteX23" fmla="*/ -6829 w 421006"/>
                <a:gd name="connsiteY23" fmla="*/ 85515 h 112395"/>
                <a:gd name="connsiteX24" fmla="*/ -4922 w 421006"/>
                <a:gd name="connsiteY24" fmla="*/ 82658 h 112395"/>
                <a:gd name="connsiteX25" fmla="*/ 9366 w 421006"/>
                <a:gd name="connsiteY25" fmla="*/ 87991 h 112395"/>
                <a:gd name="connsiteX26" fmla="*/ 29365 w 421006"/>
                <a:gd name="connsiteY26" fmla="*/ 70466 h 112395"/>
                <a:gd name="connsiteX27" fmla="*/ 95091 w 421006"/>
                <a:gd name="connsiteY27" fmla="*/ 75419 h 112395"/>
                <a:gd name="connsiteX28" fmla="*/ 95091 w 421006"/>
                <a:gd name="connsiteY28" fmla="*/ 68370 h 112395"/>
                <a:gd name="connsiteX29" fmla="*/ 92226 w 421006"/>
                <a:gd name="connsiteY29" fmla="*/ 68370 h 112395"/>
                <a:gd name="connsiteX30" fmla="*/ 92226 w 421006"/>
                <a:gd name="connsiteY30" fmla="*/ 75419 h 112395"/>
                <a:gd name="connsiteX31" fmla="*/ 87463 w 421006"/>
                <a:gd name="connsiteY31" fmla="*/ 83515 h 112395"/>
                <a:gd name="connsiteX32" fmla="*/ 82701 w 421006"/>
                <a:gd name="connsiteY32" fmla="*/ 77133 h 112395"/>
                <a:gd name="connsiteX33" fmla="*/ 82701 w 421006"/>
                <a:gd name="connsiteY33" fmla="*/ 51892 h 112395"/>
                <a:gd name="connsiteX34" fmla="*/ 77938 w 421006"/>
                <a:gd name="connsiteY34" fmla="*/ 36937 h 112395"/>
                <a:gd name="connsiteX35" fmla="*/ 60795 w 421006"/>
                <a:gd name="connsiteY35" fmla="*/ 29984 h 112395"/>
                <a:gd name="connsiteX36" fmla="*/ 41745 w 421006"/>
                <a:gd name="connsiteY36" fmla="*/ 44272 h 112395"/>
                <a:gd name="connsiteX37" fmla="*/ 47466 w 421006"/>
                <a:gd name="connsiteY37" fmla="*/ 50177 h 112395"/>
                <a:gd name="connsiteX38" fmla="*/ 53177 w 421006"/>
                <a:gd name="connsiteY38" fmla="*/ 44462 h 112395"/>
                <a:gd name="connsiteX39" fmla="*/ 46508 w 421006"/>
                <a:gd name="connsiteY39" fmla="*/ 38652 h 112395"/>
                <a:gd name="connsiteX40" fmla="*/ 60795 w 421006"/>
                <a:gd name="connsiteY40" fmla="*/ 32842 h 112395"/>
                <a:gd name="connsiteX41" fmla="*/ 74134 w 421006"/>
                <a:gd name="connsiteY41" fmla="*/ 49034 h 112395"/>
                <a:gd name="connsiteX42" fmla="*/ 74134 w 421006"/>
                <a:gd name="connsiteY42" fmla="*/ 53606 h 112395"/>
                <a:gd name="connsiteX43" fmla="*/ 50322 w 421006"/>
                <a:gd name="connsiteY43" fmla="*/ 58273 h 112395"/>
                <a:gd name="connsiteX44" fmla="*/ 37941 w 421006"/>
                <a:gd name="connsiteY44" fmla="*/ 74656 h 112395"/>
                <a:gd name="connsiteX45" fmla="*/ 57940 w 421006"/>
                <a:gd name="connsiteY45" fmla="*/ 87991 h 112395"/>
                <a:gd name="connsiteX46" fmla="*/ 75083 w 421006"/>
                <a:gd name="connsiteY46" fmla="*/ 77037 h 112395"/>
                <a:gd name="connsiteX47" fmla="*/ 84608 w 421006"/>
                <a:gd name="connsiteY47" fmla="*/ 87420 h 112395"/>
                <a:gd name="connsiteX48" fmla="*/ 95091 w 421006"/>
                <a:gd name="connsiteY48" fmla="*/ 75419 h 112395"/>
                <a:gd name="connsiteX49" fmla="*/ 74134 w 421006"/>
                <a:gd name="connsiteY49" fmla="*/ 68941 h 112395"/>
                <a:gd name="connsiteX50" fmla="*/ 58888 w 421006"/>
                <a:gd name="connsiteY50" fmla="*/ 85324 h 112395"/>
                <a:gd name="connsiteX51" fmla="*/ 47466 w 421006"/>
                <a:gd name="connsiteY51" fmla="*/ 74466 h 112395"/>
                <a:gd name="connsiteX52" fmla="*/ 74134 w 421006"/>
                <a:gd name="connsiteY52" fmla="*/ 56369 h 112395"/>
                <a:gd name="connsiteX53" fmla="*/ 199866 w 421006"/>
                <a:gd name="connsiteY53" fmla="*/ 86658 h 112395"/>
                <a:gd name="connsiteX54" fmla="*/ 199866 w 421006"/>
                <a:gd name="connsiteY54" fmla="*/ 82849 h 112395"/>
                <a:gd name="connsiteX55" fmla="*/ 190341 w 421006"/>
                <a:gd name="connsiteY55" fmla="*/ 78943 h 112395"/>
                <a:gd name="connsiteX56" fmla="*/ 190341 w 421006"/>
                <a:gd name="connsiteY56" fmla="*/ 54844 h 112395"/>
                <a:gd name="connsiteX57" fmla="*/ 186527 w 421006"/>
                <a:gd name="connsiteY57" fmla="*/ 35508 h 112395"/>
                <a:gd name="connsiteX58" fmla="*/ 173188 w 421006"/>
                <a:gd name="connsiteY58" fmla="*/ 30746 h 112395"/>
                <a:gd name="connsiteX59" fmla="*/ 154138 w 421006"/>
                <a:gd name="connsiteY59" fmla="*/ 43224 h 112395"/>
                <a:gd name="connsiteX60" fmla="*/ 137953 w 421006"/>
                <a:gd name="connsiteY60" fmla="*/ 30746 h 112395"/>
                <a:gd name="connsiteX61" fmla="*/ 118903 w 421006"/>
                <a:gd name="connsiteY61" fmla="*/ 44081 h 112395"/>
                <a:gd name="connsiteX62" fmla="*/ 118903 w 421006"/>
                <a:gd name="connsiteY62" fmla="*/ 30746 h 112395"/>
                <a:gd name="connsiteX63" fmla="*/ 100802 w 421006"/>
                <a:gd name="connsiteY63" fmla="*/ 32175 h 112395"/>
                <a:gd name="connsiteX64" fmla="*/ 100802 w 421006"/>
                <a:gd name="connsiteY64" fmla="*/ 36080 h 112395"/>
                <a:gd name="connsiteX65" fmla="*/ 111276 w 421006"/>
                <a:gd name="connsiteY65" fmla="*/ 43224 h 112395"/>
                <a:gd name="connsiteX66" fmla="*/ 111276 w 421006"/>
                <a:gd name="connsiteY66" fmla="*/ 77037 h 112395"/>
                <a:gd name="connsiteX67" fmla="*/ 100802 w 421006"/>
                <a:gd name="connsiteY67" fmla="*/ 82849 h 112395"/>
                <a:gd name="connsiteX68" fmla="*/ 100802 w 421006"/>
                <a:gd name="connsiteY68" fmla="*/ 86658 h 112395"/>
                <a:gd name="connsiteX69" fmla="*/ 115090 w 421006"/>
                <a:gd name="connsiteY69" fmla="*/ 86277 h 112395"/>
                <a:gd name="connsiteX70" fmla="*/ 129377 w 421006"/>
                <a:gd name="connsiteY70" fmla="*/ 86658 h 112395"/>
                <a:gd name="connsiteX71" fmla="*/ 129377 w 421006"/>
                <a:gd name="connsiteY71" fmla="*/ 82849 h 112395"/>
                <a:gd name="connsiteX72" fmla="*/ 119852 w 421006"/>
                <a:gd name="connsiteY72" fmla="*/ 77037 h 112395"/>
                <a:gd name="connsiteX73" fmla="*/ 119852 w 421006"/>
                <a:gd name="connsiteY73" fmla="*/ 53797 h 112395"/>
                <a:gd name="connsiteX74" fmla="*/ 136995 w 421006"/>
                <a:gd name="connsiteY74" fmla="*/ 33508 h 112395"/>
                <a:gd name="connsiteX75" fmla="*/ 146520 w 421006"/>
                <a:gd name="connsiteY75" fmla="*/ 47510 h 112395"/>
                <a:gd name="connsiteX76" fmla="*/ 146520 w 421006"/>
                <a:gd name="connsiteY76" fmla="*/ 77037 h 112395"/>
                <a:gd name="connsiteX77" fmla="*/ 136047 w 421006"/>
                <a:gd name="connsiteY77" fmla="*/ 82849 h 112395"/>
                <a:gd name="connsiteX78" fmla="*/ 136047 w 421006"/>
                <a:gd name="connsiteY78" fmla="*/ 86658 h 112395"/>
                <a:gd name="connsiteX79" fmla="*/ 150334 w 421006"/>
                <a:gd name="connsiteY79" fmla="*/ 86277 h 112395"/>
                <a:gd name="connsiteX80" fmla="*/ 164622 w 421006"/>
                <a:gd name="connsiteY80" fmla="*/ 86658 h 112395"/>
                <a:gd name="connsiteX81" fmla="*/ 164622 w 421006"/>
                <a:gd name="connsiteY81" fmla="*/ 82849 h 112395"/>
                <a:gd name="connsiteX82" fmla="*/ 155097 w 421006"/>
                <a:gd name="connsiteY82" fmla="*/ 77037 h 112395"/>
                <a:gd name="connsiteX83" fmla="*/ 155097 w 421006"/>
                <a:gd name="connsiteY83" fmla="*/ 53797 h 112395"/>
                <a:gd name="connsiteX84" fmla="*/ 172240 w 421006"/>
                <a:gd name="connsiteY84" fmla="*/ 33508 h 112395"/>
                <a:gd name="connsiteX85" fmla="*/ 181765 w 421006"/>
                <a:gd name="connsiteY85" fmla="*/ 47510 h 112395"/>
                <a:gd name="connsiteX86" fmla="*/ 181765 w 421006"/>
                <a:gd name="connsiteY86" fmla="*/ 77037 h 112395"/>
                <a:gd name="connsiteX87" fmla="*/ 171291 w 421006"/>
                <a:gd name="connsiteY87" fmla="*/ 82849 h 112395"/>
                <a:gd name="connsiteX88" fmla="*/ 171291 w 421006"/>
                <a:gd name="connsiteY88" fmla="*/ 86658 h 112395"/>
                <a:gd name="connsiteX89" fmla="*/ 185578 w 421006"/>
                <a:gd name="connsiteY89" fmla="*/ 86277 h 112395"/>
                <a:gd name="connsiteX90" fmla="*/ 268438 w 421006"/>
                <a:gd name="connsiteY90" fmla="*/ 59321 h 112395"/>
                <a:gd name="connsiteX91" fmla="*/ 241770 w 421006"/>
                <a:gd name="connsiteY91" fmla="*/ 30746 h 112395"/>
                <a:gd name="connsiteX92" fmla="*/ 224627 w 421006"/>
                <a:gd name="connsiteY92" fmla="*/ 39033 h 112395"/>
                <a:gd name="connsiteX93" fmla="*/ 224627 w 421006"/>
                <a:gd name="connsiteY93" fmla="*/ 30746 h 112395"/>
                <a:gd name="connsiteX94" fmla="*/ 206526 w 421006"/>
                <a:gd name="connsiteY94" fmla="*/ 32175 h 112395"/>
                <a:gd name="connsiteX95" fmla="*/ 206526 w 421006"/>
                <a:gd name="connsiteY95" fmla="*/ 36080 h 112395"/>
                <a:gd name="connsiteX96" fmla="*/ 216051 w 421006"/>
                <a:gd name="connsiteY96" fmla="*/ 42367 h 112395"/>
                <a:gd name="connsiteX97" fmla="*/ 216051 w 421006"/>
                <a:gd name="connsiteY97" fmla="*/ 101612 h 112395"/>
                <a:gd name="connsiteX98" fmla="*/ 206526 w 421006"/>
                <a:gd name="connsiteY98" fmla="*/ 107327 h 112395"/>
                <a:gd name="connsiteX99" fmla="*/ 206526 w 421006"/>
                <a:gd name="connsiteY99" fmla="*/ 111233 h 112395"/>
                <a:gd name="connsiteX100" fmla="*/ 219865 w 421006"/>
                <a:gd name="connsiteY100" fmla="*/ 110756 h 112395"/>
                <a:gd name="connsiteX101" fmla="*/ 234152 w 421006"/>
                <a:gd name="connsiteY101" fmla="*/ 111233 h 112395"/>
                <a:gd name="connsiteX102" fmla="*/ 234152 w 421006"/>
                <a:gd name="connsiteY102" fmla="*/ 107327 h 112395"/>
                <a:gd name="connsiteX103" fmla="*/ 224627 w 421006"/>
                <a:gd name="connsiteY103" fmla="*/ 101612 h 112395"/>
                <a:gd name="connsiteX104" fmla="*/ 224627 w 421006"/>
                <a:gd name="connsiteY104" fmla="*/ 79229 h 112395"/>
                <a:gd name="connsiteX105" fmla="*/ 239863 w 421006"/>
                <a:gd name="connsiteY105" fmla="*/ 87991 h 112395"/>
                <a:gd name="connsiteX106" fmla="*/ 268438 w 421006"/>
                <a:gd name="connsiteY106" fmla="*/ 59321 h 112395"/>
                <a:gd name="connsiteX107" fmla="*/ 257965 w 421006"/>
                <a:gd name="connsiteY107" fmla="*/ 59321 h 112395"/>
                <a:gd name="connsiteX108" fmla="*/ 239863 w 421006"/>
                <a:gd name="connsiteY108" fmla="*/ 85324 h 112395"/>
                <a:gd name="connsiteX109" fmla="*/ 226534 w 421006"/>
                <a:gd name="connsiteY109" fmla="*/ 77609 h 112395"/>
                <a:gd name="connsiteX110" fmla="*/ 224627 w 421006"/>
                <a:gd name="connsiteY110" fmla="*/ 72275 h 112395"/>
                <a:gd name="connsiteX111" fmla="*/ 224627 w 421006"/>
                <a:gd name="connsiteY111" fmla="*/ 44081 h 112395"/>
                <a:gd name="connsiteX112" fmla="*/ 240822 w 421006"/>
                <a:gd name="connsiteY112" fmla="*/ 33985 h 112395"/>
                <a:gd name="connsiteX113" fmla="*/ 257965 w 421006"/>
                <a:gd name="connsiteY113" fmla="*/ 59321 h 112395"/>
                <a:gd name="connsiteX114" fmla="*/ 305590 w 421006"/>
                <a:gd name="connsiteY114" fmla="*/ 86658 h 112395"/>
                <a:gd name="connsiteX115" fmla="*/ 305590 w 421006"/>
                <a:gd name="connsiteY115" fmla="*/ 82849 h 112395"/>
                <a:gd name="connsiteX116" fmla="*/ 295116 w 421006"/>
                <a:gd name="connsiteY116" fmla="*/ 77037 h 112395"/>
                <a:gd name="connsiteX117" fmla="*/ 295116 w 421006"/>
                <a:gd name="connsiteY117" fmla="*/ -1163 h 112395"/>
                <a:gd name="connsiteX118" fmla="*/ 277015 w 421006"/>
                <a:gd name="connsiteY118" fmla="*/ 171 h 112395"/>
                <a:gd name="connsiteX119" fmla="*/ 277015 w 421006"/>
                <a:gd name="connsiteY119" fmla="*/ 4267 h 112395"/>
                <a:gd name="connsiteX120" fmla="*/ 286540 w 421006"/>
                <a:gd name="connsiteY120" fmla="*/ 11220 h 112395"/>
                <a:gd name="connsiteX121" fmla="*/ 286540 w 421006"/>
                <a:gd name="connsiteY121" fmla="*/ 77037 h 112395"/>
                <a:gd name="connsiteX122" fmla="*/ 277015 w 421006"/>
                <a:gd name="connsiteY122" fmla="*/ 82849 h 112395"/>
                <a:gd name="connsiteX123" fmla="*/ 277015 w 421006"/>
                <a:gd name="connsiteY123" fmla="*/ 86658 h 112395"/>
                <a:gd name="connsiteX124" fmla="*/ 291302 w 421006"/>
                <a:gd name="connsiteY124" fmla="*/ 86277 h 112395"/>
                <a:gd name="connsiteX125" fmla="*/ 360833 w 421006"/>
                <a:gd name="connsiteY125" fmla="*/ 71608 h 112395"/>
                <a:gd name="connsiteX126" fmla="*/ 358926 w 421006"/>
                <a:gd name="connsiteY126" fmla="*/ 70180 h 112395"/>
                <a:gd name="connsiteX127" fmla="*/ 357028 w 421006"/>
                <a:gd name="connsiteY127" fmla="*/ 71990 h 112395"/>
                <a:gd name="connsiteX128" fmla="*/ 339876 w 421006"/>
                <a:gd name="connsiteY128" fmla="*/ 84944 h 112395"/>
                <a:gd name="connsiteX129" fmla="*/ 325588 w 421006"/>
                <a:gd name="connsiteY129" fmla="*/ 76371 h 112395"/>
                <a:gd name="connsiteX130" fmla="*/ 321784 w 421006"/>
                <a:gd name="connsiteY130" fmla="*/ 57512 h 112395"/>
                <a:gd name="connsiteX131" fmla="*/ 357028 w 421006"/>
                <a:gd name="connsiteY131" fmla="*/ 57512 h 112395"/>
                <a:gd name="connsiteX132" fmla="*/ 360833 w 421006"/>
                <a:gd name="connsiteY132" fmla="*/ 54844 h 112395"/>
                <a:gd name="connsiteX133" fmla="*/ 337978 w 421006"/>
                <a:gd name="connsiteY133" fmla="*/ 29984 h 112395"/>
                <a:gd name="connsiteX134" fmla="*/ 311301 w 421006"/>
                <a:gd name="connsiteY134" fmla="*/ 58845 h 112395"/>
                <a:gd name="connsiteX135" fmla="*/ 339876 w 421006"/>
                <a:gd name="connsiteY135" fmla="*/ 87991 h 112395"/>
                <a:gd name="connsiteX136" fmla="*/ 360833 w 421006"/>
                <a:gd name="connsiteY136" fmla="*/ 71608 h 112395"/>
                <a:gd name="connsiteX137" fmla="*/ 352266 w 421006"/>
                <a:gd name="connsiteY137" fmla="*/ 54844 h 112395"/>
                <a:gd name="connsiteX138" fmla="*/ 321784 w 421006"/>
                <a:gd name="connsiteY138" fmla="*/ 54844 h 112395"/>
                <a:gd name="connsiteX139" fmla="*/ 337978 w 421006"/>
                <a:gd name="connsiteY139" fmla="*/ 32842 h 112395"/>
                <a:gd name="connsiteX140" fmla="*/ 352266 w 421006"/>
                <a:gd name="connsiteY140" fmla="*/ 54844 h 112395"/>
                <a:gd name="connsiteX141" fmla="*/ 409416 w 421006"/>
                <a:gd name="connsiteY141" fmla="*/ 70466 h 112395"/>
                <a:gd name="connsiteX142" fmla="*/ 404653 w 421006"/>
                <a:gd name="connsiteY142" fmla="*/ 58369 h 112395"/>
                <a:gd name="connsiteX143" fmla="*/ 390366 w 421006"/>
                <a:gd name="connsiteY143" fmla="*/ 52463 h 112395"/>
                <a:gd name="connsiteX144" fmla="*/ 374172 w 421006"/>
                <a:gd name="connsiteY144" fmla="*/ 42081 h 112395"/>
                <a:gd name="connsiteX145" fmla="*/ 388459 w 421006"/>
                <a:gd name="connsiteY145" fmla="*/ 32366 h 112395"/>
                <a:gd name="connsiteX146" fmla="*/ 403695 w 421006"/>
                <a:gd name="connsiteY146" fmla="*/ 47701 h 112395"/>
                <a:gd name="connsiteX147" fmla="*/ 404653 w 421006"/>
                <a:gd name="connsiteY147" fmla="*/ 48844 h 112395"/>
                <a:gd name="connsiteX148" fmla="*/ 406551 w 421006"/>
                <a:gd name="connsiteY148" fmla="*/ 45796 h 112395"/>
                <a:gd name="connsiteX149" fmla="*/ 406551 w 421006"/>
                <a:gd name="connsiteY149" fmla="*/ 33127 h 112395"/>
                <a:gd name="connsiteX150" fmla="*/ 405602 w 421006"/>
                <a:gd name="connsiteY150" fmla="*/ 29984 h 112395"/>
                <a:gd name="connsiteX151" fmla="*/ 402747 w 421006"/>
                <a:gd name="connsiteY151" fmla="*/ 31509 h 112395"/>
                <a:gd name="connsiteX152" fmla="*/ 400840 w 421006"/>
                <a:gd name="connsiteY152" fmla="*/ 33508 h 112395"/>
                <a:gd name="connsiteX153" fmla="*/ 388459 w 421006"/>
                <a:gd name="connsiteY153" fmla="*/ 29984 h 112395"/>
                <a:gd name="connsiteX154" fmla="*/ 368451 w 421006"/>
                <a:gd name="connsiteY154" fmla="*/ 45605 h 112395"/>
                <a:gd name="connsiteX155" fmla="*/ 374172 w 421006"/>
                <a:gd name="connsiteY155" fmla="*/ 56369 h 112395"/>
                <a:gd name="connsiteX156" fmla="*/ 390366 w 421006"/>
                <a:gd name="connsiteY156" fmla="*/ 62083 h 112395"/>
                <a:gd name="connsiteX157" fmla="*/ 403695 w 421006"/>
                <a:gd name="connsiteY157" fmla="*/ 73704 h 112395"/>
                <a:gd name="connsiteX158" fmla="*/ 389408 w 421006"/>
                <a:gd name="connsiteY158" fmla="*/ 85324 h 112395"/>
                <a:gd name="connsiteX159" fmla="*/ 372265 w 421006"/>
                <a:gd name="connsiteY159" fmla="*/ 67323 h 112395"/>
                <a:gd name="connsiteX160" fmla="*/ 370358 w 421006"/>
                <a:gd name="connsiteY160" fmla="*/ 65131 h 112395"/>
                <a:gd name="connsiteX161" fmla="*/ 368451 w 421006"/>
                <a:gd name="connsiteY161" fmla="*/ 68370 h 112395"/>
                <a:gd name="connsiteX162" fmla="*/ 368451 w 421006"/>
                <a:gd name="connsiteY162" fmla="*/ 85039 h 112395"/>
                <a:gd name="connsiteX163" fmla="*/ 369409 w 421006"/>
                <a:gd name="connsiteY163" fmla="*/ 87991 h 112395"/>
                <a:gd name="connsiteX164" fmla="*/ 373213 w 421006"/>
                <a:gd name="connsiteY164" fmla="*/ 85515 h 112395"/>
                <a:gd name="connsiteX165" fmla="*/ 375120 w 421006"/>
                <a:gd name="connsiteY165" fmla="*/ 82658 h 112395"/>
                <a:gd name="connsiteX166" fmla="*/ 389408 w 421006"/>
                <a:gd name="connsiteY166" fmla="*/ 87991 h 112395"/>
                <a:gd name="connsiteX167" fmla="*/ 409416 w 421006"/>
                <a:gd name="connsiteY167" fmla="*/ 70466 h 11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421006" h="112395">
                  <a:moveTo>
                    <a:pt x="29365" y="70466"/>
                  </a:moveTo>
                  <a:cubicBezTo>
                    <a:pt x="29365" y="63799"/>
                    <a:pt x="25551" y="60084"/>
                    <a:pt x="24602" y="58369"/>
                  </a:cubicBezTo>
                  <a:cubicBezTo>
                    <a:pt x="19840" y="54368"/>
                    <a:pt x="15077" y="53320"/>
                    <a:pt x="9366" y="52463"/>
                  </a:cubicBezTo>
                  <a:cubicBezTo>
                    <a:pt x="2697" y="50939"/>
                    <a:pt x="-5880" y="49320"/>
                    <a:pt x="-5880" y="42081"/>
                  </a:cubicBezTo>
                  <a:cubicBezTo>
                    <a:pt x="-5880" y="37605"/>
                    <a:pt x="-2066" y="32366"/>
                    <a:pt x="8408" y="32366"/>
                  </a:cubicBezTo>
                  <a:cubicBezTo>
                    <a:pt x="22695" y="32366"/>
                    <a:pt x="22695" y="43795"/>
                    <a:pt x="23653" y="47701"/>
                  </a:cubicBezTo>
                  <a:cubicBezTo>
                    <a:pt x="23653" y="48844"/>
                    <a:pt x="24602" y="48844"/>
                    <a:pt x="24602" y="48844"/>
                  </a:cubicBezTo>
                  <a:cubicBezTo>
                    <a:pt x="26509" y="48844"/>
                    <a:pt x="26509" y="48273"/>
                    <a:pt x="26509" y="45796"/>
                  </a:cubicBezTo>
                  <a:lnTo>
                    <a:pt x="26509" y="33127"/>
                  </a:lnTo>
                  <a:cubicBezTo>
                    <a:pt x="26509" y="30841"/>
                    <a:pt x="26509" y="29984"/>
                    <a:pt x="24602" y="29984"/>
                  </a:cubicBezTo>
                  <a:cubicBezTo>
                    <a:pt x="24602" y="29984"/>
                    <a:pt x="23653" y="29984"/>
                    <a:pt x="22695" y="31509"/>
                  </a:cubicBezTo>
                  <a:cubicBezTo>
                    <a:pt x="21747" y="32080"/>
                    <a:pt x="20788" y="33127"/>
                    <a:pt x="19840" y="33508"/>
                  </a:cubicBezTo>
                  <a:cubicBezTo>
                    <a:pt x="15077" y="29984"/>
                    <a:pt x="10315" y="29984"/>
                    <a:pt x="8408" y="29984"/>
                  </a:cubicBezTo>
                  <a:cubicBezTo>
                    <a:pt x="-6829" y="29984"/>
                    <a:pt x="-11591" y="38462"/>
                    <a:pt x="-11591" y="45605"/>
                  </a:cubicBezTo>
                  <a:cubicBezTo>
                    <a:pt x="-11591" y="49891"/>
                    <a:pt x="-9684" y="53511"/>
                    <a:pt x="-5880" y="56369"/>
                  </a:cubicBezTo>
                  <a:cubicBezTo>
                    <a:pt x="-2066" y="59607"/>
                    <a:pt x="790" y="60368"/>
                    <a:pt x="10315" y="62083"/>
                  </a:cubicBezTo>
                  <a:cubicBezTo>
                    <a:pt x="13170" y="62560"/>
                    <a:pt x="23653" y="64655"/>
                    <a:pt x="23653" y="73704"/>
                  </a:cubicBezTo>
                  <a:cubicBezTo>
                    <a:pt x="23653" y="80277"/>
                    <a:pt x="18891" y="85324"/>
                    <a:pt x="9366" y="85324"/>
                  </a:cubicBezTo>
                  <a:cubicBezTo>
                    <a:pt x="-1117" y="85324"/>
                    <a:pt x="-5880" y="78086"/>
                    <a:pt x="-8735" y="67323"/>
                  </a:cubicBezTo>
                  <a:cubicBezTo>
                    <a:pt x="-8735" y="65703"/>
                    <a:pt x="-8735" y="65131"/>
                    <a:pt x="-10642" y="65131"/>
                  </a:cubicBezTo>
                  <a:cubicBezTo>
                    <a:pt x="-11591" y="65131"/>
                    <a:pt x="-11591" y="65989"/>
                    <a:pt x="-11591" y="68370"/>
                  </a:cubicBezTo>
                  <a:lnTo>
                    <a:pt x="-11591" y="85039"/>
                  </a:lnTo>
                  <a:cubicBezTo>
                    <a:pt x="-11591" y="87134"/>
                    <a:pt x="-11591" y="87991"/>
                    <a:pt x="-10642" y="87991"/>
                  </a:cubicBezTo>
                  <a:cubicBezTo>
                    <a:pt x="-9684" y="87991"/>
                    <a:pt x="-9684" y="87991"/>
                    <a:pt x="-6829" y="85515"/>
                  </a:cubicBezTo>
                  <a:cubicBezTo>
                    <a:pt x="-6829" y="85324"/>
                    <a:pt x="-6829" y="85039"/>
                    <a:pt x="-4922" y="82658"/>
                  </a:cubicBezTo>
                  <a:cubicBezTo>
                    <a:pt x="790" y="87991"/>
                    <a:pt x="6501" y="87991"/>
                    <a:pt x="9366" y="87991"/>
                  </a:cubicBezTo>
                  <a:cubicBezTo>
                    <a:pt x="23653" y="87991"/>
                    <a:pt x="29365" y="79514"/>
                    <a:pt x="29365" y="70466"/>
                  </a:cubicBezTo>
                  <a:close/>
                  <a:moveTo>
                    <a:pt x="95091" y="75419"/>
                  </a:moveTo>
                  <a:lnTo>
                    <a:pt x="95091" y="68370"/>
                  </a:lnTo>
                  <a:lnTo>
                    <a:pt x="92226" y="68370"/>
                  </a:lnTo>
                  <a:lnTo>
                    <a:pt x="92226" y="75419"/>
                  </a:lnTo>
                  <a:cubicBezTo>
                    <a:pt x="92226" y="82849"/>
                    <a:pt x="88422" y="83515"/>
                    <a:pt x="87463" y="83515"/>
                  </a:cubicBezTo>
                  <a:cubicBezTo>
                    <a:pt x="82701" y="83515"/>
                    <a:pt x="82701" y="77800"/>
                    <a:pt x="82701" y="77133"/>
                  </a:cubicBezTo>
                  <a:lnTo>
                    <a:pt x="82701" y="51892"/>
                  </a:lnTo>
                  <a:cubicBezTo>
                    <a:pt x="82701" y="46653"/>
                    <a:pt x="82701" y="41605"/>
                    <a:pt x="77938" y="36937"/>
                  </a:cubicBezTo>
                  <a:cubicBezTo>
                    <a:pt x="73176" y="32080"/>
                    <a:pt x="66516" y="29984"/>
                    <a:pt x="60795" y="29984"/>
                  </a:cubicBezTo>
                  <a:cubicBezTo>
                    <a:pt x="50322" y="29984"/>
                    <a:pt x="41745" y="35890"/>
                    <a:pt x="41745" y="44272"/>
                  </a:cubicBezTo>
                  <a:cubicBezTo>
                    <a:pt x="41745" y="48177"/>
                    <a:pt x="44601" y="50177"/>
                    <a:pt x="47466" y="50177"/>
                  </a:cubicBezTo>
                  <a:cubicBezTo>
                    <a:pt x="51270" y="50177"/>
                    <a:pt x="53177" y="47701"/>
                    <a:pt x="53177" y="44462"/>
                  </a:cubicBezTo>
                  <a:cubicBezTo>
                    <a:pt x="53177" y="42938"/>
                    <a:pt x="52228" y="38748"/>
                    <a:pt x="46508" y="38652"/>
                  </a:cubicBezTo>
                  <a:cubicBezTo>
                    <a:pt x="50322" y="34175"/>
                    <a:pt x="56033" y="32842"/>
                    <a:pt x="60795" y="32842"/>
                  </a:cubicBezTo>
                  <a:cubicBezTo>
                    <a:pt x="66516" y="32842"/>
                    <a:pt x="74134" y="37699"/>
                    <a:pt x="74134" y="49034"/>
                  </a:cubicBezTo>
                  <a:lnTo>
                    <a:pt x="74134" y="53606"/>
                  </a:lnTo>
                  <a:cubicBezTo>
                    <a:pt x="67465" y="54083"/>
                    <a:pt x="58888" y="54368"/>
                    <a:pt x="50322" y="58273"/>
                  </a:cubicBezTo>
                  <a:cubicBezTo>
                    <a:pt x="40797" y="62560"/>
                    <a:pt x="37941" y="69132"/>
                    <a:pt x="37941" y="74656"/>
                  </a:cubicBezTo>
                  <a:cubicBezTo>
                    <a:pt x="37941" y="84944"/>
                    <a:pt x="50322" y="87991"/>
                    <a:pt x="57940" y="87991"/>
                  </a:cubicBezTo>
                  <a:cubicBezTo>
                    <a:pt x="66516" y="87991"/>
                    <a:pt x="72227" y="82943"/>
                    <a:pt x="75083" y="77037"/>
                  </a:cubicBezTo>
                  <a:cubicBezTo>
                    <a:pt x="75083" y="82086"/>
                    <a:pt x="78897" y="87420"/>
                    <a:pt x="84608" y="87420"/>
                  </a:cubicBezTo>
                  <a:cubicBezTo>
                    <a:pt x="87463" y="87420"/>
                    <a:pt x="95091" y="85610"/>
                    <a:pt x="95091" y="75419"/>
                  </a:cubicBezTo>
                  <a:close/>
                  <a:moveTo>
                    <a:pt x="74134" y="68941"/>
                  </a:moveTo>
                  <a:cubicBezTo>
                    <a:pt x="74134" y="81038"/>
                    <a:pt x="64609" y="85324"/>
                    <a:pt x="58888" y="85324"/>
                  </a:cubicBezTo>
                  <a:cubicBezTo>
                    <a:pt x="53177" y="85324"/>
                    <a:pt x="47466" y="80847"/>
                    <a:pt x="47466" y="74466"/>
                  </a:cubicBezTo>
                  <a:cubicBezTo>
                    <a:pt x="47466" y="67608"/>
                    <a:pt x="53177" y="57035"/>
                    <a:pt x="74134" y="56369"/>
                  </a:cubicBezTo>
                  <a:close/>
                  <a:moveTo>
                    <a:pt x="199866" y="86658"/>
                  </a:moveTo>
                  <a:lnTo>
                    <a:pt x="199866" y="82849"/>
                  </a:lnTo>
                  <a:cubicBezTo>
                    <a:pt x="193197" y="82849"/>
                    <a:pt x="190341" y="82849"/>
                    <a:pt x="190341" y="78943"/>
                  </a:cubicBezTo>
                  <a:lnTo>
                    <a:pt x="190341" y="54844"/>
                  </a:lnTo>
                  <a:cubicBezTo>
                    <a:pt x="190341" y="43986"/>
                    <a:pt x="190341" y="39986"/>
                    <a:pt x="186527" y="35508"/>
                  </a:cubicBezTo>
                  <a:cubicBezTo>
                    <a:pt x="184620" y="33222"/>
                    <a:pt x="179858" y="30746"/>
                    <a:pt x="173188" y="30746"/>
                  </a:cubicBezTo>
                  <a:cubicBezTo>
                    <a:pt x="162715" y="30746"/>
                    <a:pt x="157003" y="38271"/>
                    <a:pt x="154138" y="43224"/>
                  </a:cubicBezTo>
                  <a:cubicBezTo>
                    <a:pt x="153190" y="32175"/>
                    <a:pt x="143665" y="30746"/>
                    <a:pt x="137953" y="30746"/>
                  </a:cubicBezTo>
                  <a:cubicBezTo>
                    <a:pt x="128428" y="30746"/>
                    <a:pt x="122708" y="36271"/>
                    <a:pt x="118903" y="44081"/>
                  </a:cubicBezTo>
                  <a:lnTo>
                    <a:pt x="118903" y="30746"/>
                  </a:lnTo>
                  <a:lnTo>
                    <a:pt x="100802" y="32175"/>
                  </a:lnTo>
                  <a:lnTo>
                    <a:pt x="100802" y="36080"/>
                  </a:lnTo>
                  <a:cubicBezTo>
                    <a:pt x="110327" y="36080"/>
                    <a:pt x="111276" y="36937"/>
                    <a:pt x="111276" y="43224"/>
                  </a:cubicBezTo>
                  <a:lnTo>
                    <a:pt x="111276" y="77037"/>
                  </a:lnTo>
                  <a:cubicBezTo>
                    <a:pt x="111276" y="82849"/>
                    <a:pt x="109378" y="82849"/>
                    <a:pt x="100802" y="82849"/>
                  </a:cubicBezTo>
                  <a:lnTo>
                    <a:pt x="100802" y="86658"/>
                  </a:lnTo>
                  <a:lnTo>
                    <a:pt x="115090" y="86277"/>
                  </a:lnTo>
                  <a:lnTo>
                    <a:pt x="129377" y="86658"/>
                  </a:lnTo>
                  <a:lnTo>
                    <a:pt x="129377" y="82849"/>
                  </a:lnTo>
                  <a:cubicBezTo>
                    <a:pt x="120801" y="82849"/>
                    <a:pt x="119852" y="82849"/>
                    <a:pt x="119852" y="77037"/>
                  </a:cubicBezTo>
                  <a:lnTo>
                    <a:pt x="119852" y="53797"/>
                  </a:lnTo>
                  <a:cubicBezTo>
                    <a:pt x="119852" y="40652"/>
                    <a:pt x="128428" y="33508"/>
                    <a:pt x="136995" y="33508"/>
                  </a:cubicBezTo>
                  <a:cubicBezTo>
                    <a:pt x="144613" y="33508"/>
                    <a:pt x="146520" y="40366"/>
                    <a:pt x="146520" y="47510"/>
                  </a:cubicBezTo>
                  <a:lnTo>
                    <a:pt x="146520" y="77037"/>
                  </a:lnTo>
                  <a:cubicBezTo>
                    <a:pt x="146520" y="82849"/>
                    <a:pt x="144613" y="82849"/>
                    <a:pt x="136047" y="82849"/>
                  </a:cubicBezTo>
                  <a:lnTo>
                    <a:pt x="136047" y="86658"/>
                  </a:lnTo>
                  <a:lnTo>
                    <a:pt x="150334" y="86277"/>
                  </a:lnTo>
                  <a:lnTo>
                    <a:pt x="164622" y="86658"/>
                  </a:lnTo>
                  <a:lnTo>
                    <a:pt x="164622" y="82849"/>
                  </a:lnTo>
                  <a:cubicBezTo>
                    <a:pt x="156045" y="82849"/>
                    <a:pt x="155097" y="82849"/>
                    <a:pt x="155097" y="77037"/>
                  </a:cubicBezTo>
                  <a:lnTo>
                    <a:pt x="155097" y="53797"/>
                  </a:lnTo>
                  <a:cubicBezTo>
                    <a:pt x="155097" y="40652"/>
                    <a:pt x="163663" y="33508"/>
                    <a:pt x="172240" y="33508"/>
                  </a:cubicBezTo>
                  <a:cubicBezTo>
                    <a:pt x="179858" y="33508"/>
                    <a:pt x="181765" y="40366"/>
                    <a:pt x="181765" y="47510"/>
                  </a:cubicBezTo>
                  <a:lnTo>
                    <a:pt x="181765" y="77037"/>
                  </a:lnTo>
                  <a:cubicBezTo>
                    <a:pt x="181765" y="82849"/>
                    <a:pt x="179858" y="82849"/>
                    <a:pt x="171291" y="82849"/>
                  </a:cubicBezTo>
                  <a:lnTo>
                    <a:pt x="171291" y="86658"/>
                  </a:lnTo>
                  <a:lnTo>
                    <a:pt x="185578" y="86277"/>
                  </a:lnTo>
                  <a:close/>
                  <a:moveTo>
                    <a:pt x="268438" y="59321"/>
                  </a:moveTo>
                  <a:cubicBezTo>
                    <a:pt x="268438" y="43224"/>
                    <a:pt x="256058" y="30746"/>
                    <a:pt x="241770" y="30746"/>
                  </a:cubicBezTo>
                  <a:cubicBezTo>
                    <a:pt x="232245" y="30746"/>
                    <a:pt x="226534" y="36366"/>
                    <a:pt x="224627" y="39033"/>
                  </a:cubicBezTo>
                  <a:lnTo>
                    <a:pt x="224627" y="30746"/>
                  </a:lnTo>
                  <a:lnTo>
                    <a:pt x="206526" y="32175"/>
                  </a:lnTo>
                  <a:lnTo>
                    <a:pt x="206526" y="36080"/>
                  </a:lnTo>
                  <a:cubicBezTo>
                    <a:pt x="215102" y="36080"/>
                    <a:pt x="216051" y="36842"/>
                    <a:pt x="216051" y="42367"/>
                  </a:cubicBezTo>
                  <a:lnTo>
                    <a:pt x="216051" y="101612"/>
                  </a:lnTo>
                  <a:cubicBezTo>
                    <a:pt x="216051" y="107327"/>
                    <a:pt x="215102" y="107327"/>
                    <a:pt x="206526" y="107327"/>
                  </a:cubicBezTo>
                  <a:lnTo>
                    <a:pt x="206526" y="111233"/>
                  </a:lnTo>
                  <a:lnTo>
                    <a:pt x="219865" y="110756"/>
                  </a:lnTo>
                  <a:lnTo>
                    <a:pt x="234152" y="111233"/>
                  </a:lnTo>
                  <a:lnTo>
                    <a:pt x="234152" y="107327"/>
                  </a:lnTo>
                  <a:cubicBezTo>
                    <a:pt x="226534" y="107327"/>
                    <a:pt x="224627" y="107327"/>
                    <a:pt x="224627" y="101612"/>
                  </a:cubicBezTo>
                  <a:lnTo>
                    <a:pt x="224627" y="79229"/>
                  </a:lnTo>
                  <a:cubicBezTo>
                    <a:pt x="225576" y="81133"/>
                    <a:pt x="230338" y="87991"/>
                    <a:pt x="239863" y="87991"/>
                  </a:cubicBezTo>
                  <a:cubicBezTo>
                    <a:pt x="255109" y="87991"/>
                    <a:pt x="268438" y="75705"/>
                    <a:pt x="268438" y="59321"/>
                  </a:cubicBezTo>
                  <a:close/>
                  <a:moveTo>
                    <a:pt x="257965" y="59321"/>
                  </a:moveTo>
                  <a:cubicBezTo>
                    <a:pt x="257965" y="74656"/>
                    <a:pt x="249388" y="85324"/>
                    <a:pt x="239863" y="85324"/>
                  </a:cubicBezTo>
                  <a:cubicBezTo>
                    <a:pt x="235101" y="85324"/>
                    <a:pt x="230338" y="82849"/>
                    <a:pt x="226534" y="77609"/>
                  </a:cubicBezTo>
                  <a:cubicBezTo>
                    <a:pt x="224627" y="74942"/>
                    <a:pt x="224627" y="74751"/>
                    <a:pt x="224627" y="72275"/>
                  </a:cubicBezTo>
                  <a:lnTo>
                    <a:pt x="224627" y="44081"/>
                  </a:lnTo>
                  <a:cubicBezTo>
                    <a:pt x="228441" y="37605"/>
                    <a:pt x="234152" y="33985"/>
                    <a:pt x="240822" y="33985"/>
                  </a:cubicBezTo>
                  <a:cubicBezTo>
                    <a:pt x="250347" y="33985"/>
                    <a:pt x="257965" y="45033"/>
                    <a:pt x="257965" y="59321"/>
                  </a:cubicBezTo>
                  <a:close/>
                  <a:moveTo>
                    <a:pt x="305590" y="86658"/>
                  </a:moveTo>
                  <a:lnTo>
                    <a:pt x="305590" y="82849"/>
                  </a:lnTo>
                  <a:cubicBezTo>
                    <a:pt x="297013" y="82849"/>
                    <a:pt x="295116" y="82849"/>
                    <a:pt x="295116" y="77037"/>
                  </a:cubicBezTo>
                  <a:lnTo>
                    <a:pt x="295116" y="-1163"/>
                  </a:lnTo>
                  <a:lnTo>
                    <a:pt x="277015" y="171"/>
                  </a:lnTo>
                  <a:lnTo>
                    <a:pt x="277015" y="4267"/>
                  </a:lnTo>
                  <a:cubicBezTo>
                    <a:pt x="285591" y="4267"/>
                    <a:pt x="286540" y="5124"/>
                    <a:pt x="286540" y="11220"/>
                  </a:cubicBezTo>
                  <a:lnTo>
                    <a:pt x="286540" y="77037"/>
                  </a:lnTo>
                  <a:cubicBezTo>
                    <a:pt x="286540" y="82849"/>
                    <a:pt x="285591" y="82849"/>
                    <a:pt x="277015" y="82849"/>
                  </a:cubicBezTo>
                  <a:lnTo>
                    <a:pt x="277015" y="86658"/>
                  </a:lnTo>
                  <a:lnTo>
                    <a:pt x="291302" y="86277"/>
                  </a:lnTo>
                  <a:close/>
                  <a:moveTo>
                    <a:pt x="360833" y="71608"/>
                  </a:moveTo>
                  <a:cubicBezTo>
                    <a:pt x="360833" y="70275"/>
                    <a:pt x="359884" y="70180"/>
                    <a:pt x="358926" y="70180"/>
                  </a:cubicBezTo>
                  <a:cubicBezTo>
                    <a:pt x="357977" y="70180"/>
                    <a:pt x="357028" y="70942"/>
                    <a:pt x="357028" y="71990"/>
                  </a:cubicBezTo>
                  <a:cubicBezTo>
                    <a:pt x="353215" y="84944"/>
                    <a:pt x="341783" y="84944"/>
                    <a:pt x="339876" y="84944"/>
                  </a:cubicBezTo>
                  <a:cubicBezTo>
                    <a:pt x="334165" y="84944"/>
                    <a:pt x="328453" y="81133"/>
                    <a:pt x="325588" y="76371"/>
                  </a:cubicBezTo>
                  <a:cubicBezTo>
                    <a:pt x="321784" y="70275"/>
                    <a:pt x="321784" y="61988"/>
                    <a:pt x="321784" y="57512"/>
                  </a:cubicBezTo>
                  <a:lnTo>
                    <a:pt x="357028" y="57512"/>
                  </a:lnTo>
                  <a:cubicBezTo>
                    <a:pt x="359884" y="57512"/>
                    <a:pt x="360833" y="57512"/>
                    <a:pt x="360833" y="54844"/>
                  </a:cubicBezTo>
                  <a:cubicBezTo>
                    <a:pt x="360833" y="42367"/>
                    <a:pt x="354163" y="29984"/>
                    <a:pt x="337978" y="29984"/>
                  </a:cubicBezTo>
                  <a:cubicBezTo>
                    <a:pt x="322733" y="29984"/>
                    <a:pt x="311301" y="43033"/>
                    <a:pt x="311301" y="58845"/>
                  </a:cubicBezTo>
                  <a:cubicBezTo>
                    <a:pt x="311301" y="75799"/>
                    <a:pt x="324640" y="87991"/>
                    <a:pt x="339876" y="87991"/>
                  </a:cubicBezTo>
                  <a:cubicBezTo>
                    <a:pt x="355122" y="87991"/>
                    <a:pt x="360833" y="73990"/>
                    <a:pt x="360833" y="71608"/>
                  </a:cubicBezTo>
                  <a:close/>
                  <a:moveTo>
                    <a:pt x="352266" y="54844"/>
                  </a:moveTo>
                  <a:lnTo>
                    <a:pt x="321784" y="54844"/>
                  </a:lnTo>
                  <a:cubicBezTo>
                    <a:pt x="322733" y="35890"/>
                    <a:pt x="333216" y="32842"/>
                    <a:pt x="337978" y="32842"/>
                  </a:cubicBezTo>
                  <a:cubicBezTo>
                    <a:pt x="351308" y="32842"/>
                    <a:pt x="352266" y="49891"/>
                    <a:pt x="352266" y="54844"/>
                  </a:cubicBezTo>
                  <a:close/>
                  <a:moveTo>
                    <a:pt x="409416" y="70466"/>
                  </a:moveTo>
                  <a:cubicBezTo>
                    <a:pt x="409416" y="63799"/>
                    <a:pt x="406551" y="60084"/>
                    <a:pt x="404653" y="58369"/>
                  </a:cubicBezTo>
                  <a:cubicBezTo>
                    <a:pt x="399891" y="54368"/>
                    <a:pt x="395128" y="53320"/>
                    <a:pt x="390366" y="52463"/>
                  </a:cubicBezTo>
                  <a:cubicBezTo>
                    <a:pt x="382738" y="50939"/>
                    <a:pt x="374172" y="49320"/>
                    <a:pt x="374172" y="42081"/>
                  </a:cubicBezTo>
                  <a:cubicBezTo>
                    <a:pt x="374172" y="37605"/>
                    <a:pt x="377976" y="32366"/>
                    <a:pt x="388459" y="32366"/>
                  </a:cubicBezTo>
                  <a:cubicBezTo>
                    <a:pt x="402747" y="32366"/>
                    <a:pt x="403695" y="43795"/>
                    <a:pt x="403695" y="47701"/>
                  </a:cubicBezTo>
                  <a:cubicBezTo>
                    <a:pt x="403695" y="48844"/>
                    <a:pt x="404653" y="48844"/>
                    <a:pt x="404653" y="48844"/>
                  </a:cubicBezTo>
                  <a:cubicBezTo>
                    <a:pt x="406551" y="48844"/>
                    <a:pt x="406551" y="48273"/>
                    <a:pt x="406551" y="45796"/>
                  </a:cubicBezTo>
                  <a:lnTo>
                    <a:pt x="406551" y="33127"/>
                  </a:lnTo>
                  <a:cubicBezTo>
                    <a:pt x="406551" y="30841"/>
                    <a:pt x="406551" y="29984"/>
                    <a:pt x="405602" y="29984"/>
                  </a:cubicBezTo>
                  <a:cubicBezTo>
                    <a:pt x="404653" y="29984"/>
                    <a:pt x="404653" y="29984"/>
                    <a:pt x="402747" y="31509"/>
                  </a:cubicBezTo>
                  <a:cubicBezTo>
                    <a:pt x="402747" y="32080"/>
                    <a:pt x="400840" y="33127"/>
                    <a:pt x="400840" y="33508"/>
                  </a:cubicBezTo>
                  <a:cubicBezTo>
                    <a:pt x="396077" y="29984"/>
                    <a:pt x="390366" y="29984"/>
                    <a:pt x="388459" y="29984"/>
                  </a:cubicBezTo>
                  <a:cubicBezTo>
                    <a:pt x="373213" y="29984"/>
                    <a:pt x="368451" y="38462"/>
                    <a:pt x="368451" y="45605"/>
                  </a:cubicBezTo>
                  <a:cubicBezTo>
                    <a:pt x="368451" y="49891"/>
                    <a:pt x="370358" y="53511"/>
                    <a:pt x="374172" y="56369"/>
                  </a:cubicBezTo>
                  <a:cubicBezTo>
                    <a:pt x="377976" y="59607"/>
                    <a:pt x="381790" y="60368"/>
                    <a:pt x="390366" y="62083"/>
                  </a:cubicBezTo>
                  <a:cubicBezTo>
                    <a:pt x="393222" y="62560"/>
                    <a:pt x="403695" y="64655"/>
                    <a:pt x="403695" y="73704"/>
                  </a:cubicBezTo>
                  <a:cubicBezTo>
                    <a:pt x="403695" y="80277"/>
                    <a:pt x="398933" y="85324"/>
                    <a:pt x="389408" y="85324"/>
                  </a:cubicBezTo>
                  <a:cubicBezTo>
                    <a:pt x="378934" y="85324"/>
                    <a:pt x="374172" y="78086"/>
                    <a:pt x="372265" y="67323"/>
                  </a:cubicBezTo>
                  <a:cubicBezTo>
                    <a:pt x="371316" y="65703"/>
                    <a:pt x="371316" y="65131"/>
                    <a:pt x="370358" y="65131"/>
                  </a:cubicBezTo>
                  <a:cubicBezTo>
                    <a:pt x="368451" y="65131"/>
                    <a:pt x="368451" y="65989"/>
                    <a:pt x="368451" y="68370"/>
                  </a:cubicBezTo>
                  <a:lnTo>
                    <a:pt x="368451" y="85039"/>
                  </a:lnTo>
                  <a:cubicBezTo>
                    <a:pt x="368451" y="87134"/>
                    <a:pt x="368451" y="87991"/>
                    <a:pt x="369409" y="87991"/>
                  </a:cubicBezTo>
                  <a:cubicBezTo>
                    <a:pt x="370358" y="87991"/>
                    <a:pt x="370358" y="87991"/>
                    <a:pt x="373213" y="85515"/>
                  </a:cubicBezTo>
                  <a:cubicBezTo>
                    <a:pt x="373213" y="85324"/>
                    <a:pt x="373213" y="85039"/>
                    <a:pt x="375120" y="82658"/>
                  </a:cubicBezTo>
                  <a:cubicBezTo>
                    <a:pt x="380841" y="87991"/>
                    <a:pt x="386552" y="87991"/>
                    <a:pt x="389408" y="87991"/>
                  </a:cubicBezTo>
                  <a:cubicBezTo>
                    <a:pt x="403695" y="87991"/>
                    <a:pt x="409416" y="79514"/>
                    <a:pt x="409416" y="70466"/>
                  </a:cubicBezTo>
                  <a:close/>
                </a:path>
              </a:pathLst>
            </a:custGeom>
            <a:solidFill>
              <a:srgbClr val="000000"/>
            </a:solidFill>
            <a:ln w="12700" cap="flat">
              <a:noFill/>
              <a:prstDash val="solid"/>
              <a:miter/>
            </a:ln>
          </p:spPr>
          <p:txBody>
            <a:bodyPr rtlCol="0" anchor="ctr"/>
            <a:lstStyle/>
            <a:p>
              <a:endParaRPr lang="en-AE"/>
            </a:p>
          </p:txBody>
        </p:sp>
        <p:sp>
          <p:nvSpPr>
            <p:cNvPr id="105" name="Freeform: Shape 104">
              <a:extLst>
                <a:ext uri="{FF2B5EF4-FFF2-40B4-BE49-F238E27FC236}">
                  <a16:creationId xmlns:a16="http://schemas.microsoft.com/office/drawing/2014/main" id="{6B59D9AA-1322-305F-E257-703C148D134E}"/>
                </a:ext>
              </a:extLst>
            </p:cNvPr>
            <p:cNvSpPr/>
            <p:nvPr/>
          </p:nvSpPr>
          <p:spPr>
            <a:xfrm>
              <a:off x="823075" y="4515869"/>
              <a:ext cx="153348" cy="84009"/>
            </a:xfrm>
            <a:custGeom>
              <a:avLst/>
              <a:gdLst>
                <a:gd name="connsiteX0" fmla="*/ 19840 w 153348"/>
                <a:gd name="connsiteY0" fmla="*/ 63417 h 84009"/>
                <a:gd name="connsiteX1" fmla="*/ 17933 w 153348"/>
                <a:gd name="connsiteY1" fmla="*/ 62179 h 84009"/>
                <a:gd name="connsiteX2" fmla="*/ 16026 w 153348"/>
                <a:gd name="connsiteY2" fmla="*/ 64274 h 84009"/>
                <a:gd name="connsiteX3" fmla="*/ 4594 w 153348"/>
                <a:gd name="connsiteY3" fmla="*/ 80180 h 84009"/>
                <a:gd name="connsiteX4" fmla="*/ 1738 w 153348"/>
                <a:gd name="connsiteY4" fmla="*/ 76656 h 84009"/>
                <a:gd name="connsiteX5" fmla="*/ 4594 w 153348"/>
                <a:gd name="connsiteY5" fmla="*/ 64465 h 84009"/>
                <a:gd name="connsiteX6" fmla="*/ 13170 w 153348"/>
                <a:gd name="connsiteY6" fmla="*/ 42843 h 84009"/>
                <a:gd name="connsiteX7" fmla="*/ 14119 w 153348"/>
                <a:gd name="connsiteY7" fmla="*/ 35699 h 84009"/>
                <a:gd name="connsiteX8" fmla="*/ 4594 w 153348"/>
                <a:gd name="connsiteY8" fmla="*/ 25602 h 84009"/>
                <a:gd name="connsiteX9" fmla="*/ -11591 w 153348"/>
                <a:gd name="connsiteY9" fmla="*/ 45033 h 84009"/>
                <a:gd name="connsiteX10" fmla="*/ -9693 w 153348"/>
                <a:gd name="connsiteY10" fmla="*/ 46462 h 84009"/>
                <a:gd name="connsiteX11" fmla="*/ -6829 w 153348"/>
                <a:gd name="connsiteY11" fmla="*/ 44367 h 84009"/>
                <a:gd name="connsiteX12" fmla="*/ 4594 w 153348"/>
                <a:gd name="connsiteY12" fmla="*/ 28365 h 84009"/>
                <a:gd name="connsiteX13" fmla="*/ 7459 w 153348"/>
                <a:gd name="connsiteY13" fmla="*/ 31984 h 84009"/>
                <a:gd name="connsiteX14" fmla="*/ 5552 w 153348"/>
                <a:gd name="connsiteY14" fmla="*/ 41032 h 84009"/>
                <a:gd name="connsiteX15" fmla="*/ 1738 w 153348"/>
                <a:gd name="connsiteY15" fmla="*/ 51605 h 84009"/>
                <a:gd name="connsiteX16" fmla="*/ -3024 w 153348"/>
                <a:gd name="connsiteY16" fmla="*/ 64083 h 84009"/>
                <a:gd name="connsiteX17" fmla="*/ -5880 w 153348"/>
                <a:gd name="connsiteY17" fmla="*/ 72751 h 84009"/>
                <a:gd name="connsiteX18" fmla="*/ 3645 w 153348"/>
                <a:gd name="connsiteY18" fmla="*/ 82847 h 84009"/>
                <a:gd name="connsiteX19" fmla="*/ 19840 w 153348"/>
                <a:gd name="connsiteY19" fmla="*/ 63417 h 84009"/>
                <a:gd name="connsiteX20" fmla="*/ 23644 w 153348"/>
                <a:gd name="connsiteY20" fmla="*/ 4266 h 84009"/>
                <a:gd name="connsiteX21" fmla="*/ 17933 w 153348"/>
                <a:gd name="connsiteY21" fmla="*/ -1163 h 84009"/>
                <a:gd name="connsiteX22" fmla="*/ 9357 w 153348"/>
                <a:gd name="connsiteY22" fmla="*/ 6838 h 84009"/>
                <a:gd name="connsiteX23" fmla="*/ 15077 w 153348"/>
                <a:gd name="connsiteY23" fmla="*/ 12173 h 84009"/>
                <a:gd name="connsiteX24" fmla="*/ 23644 w 153348"/>
                <a:gd name="connsiteY24" fmla="*/ 4266 h 84009"/>
                <a:gd name="connsiteX25" fmla="*/ 45559 w 153348"/>
                <a:gd name="connsiteY25" fmla="*/ 73513 h 84009"/>
                <a:gd name="connsiteX26" fmla="*/ 39838 w 153348"/>
                <a:gd name="connsiteY26" fmla="*/ 68180 h 84009"/>
                <a:gd name="connsiteX27" fmla="*/ 31272 w 153348"/>
                <a:gd name="connsiteY27" fmla="*/ 75990 h 84009"/>
                <a:gd name="connsiteX28" fmla="*/ 36983 w 153348"/>
                <a:gd name="connsiteY28" fmla="*/ 81514 h 84009"/>
                <a:gd name="connsiteX29" fmla="*/ 45559 w 153348"/>
                <a:gd name="connsiteY29" fmla="*/ 73513 h 84009"/>
                <a:gd name="connsiteX30" fmla="*/ 115090 w 153348"/>
                <a:gd name="connsiteY30" fmla="*/ 68464 h 84009"/>
                <a:gd name="connsiteX31" fmla="*/ 113183 w 153348"/>
                <a:gd name="connsiteY31" fmla="*/ 66369 h 84009"/>
                <a:gd name="connsiteX32" fmla="*/ 111276 w 153348"/>
                <a:gd name="connsiteY32" fmla="*/ 67703 h 84009"/>
                <a:gd name="connsiteX33" fmla="*/ 88422 w 153348"/>
                <a:gd name="connsiteY33" fmla="*/ 80180 h 84009"/>
                <a:gd name="connsiteX34" fmla="*/ 78897 w 153348"/>
                <a:gd name="connsiteY34" fmla="*/ 66179 h 84009"/>
                <a:gd name="connsiteX35" fmla="*/ 80794 w 153348"/>
                <a:gd name="connsiteY35" fmla="*/ 52368 h 84009"/>
                <a:gd name="connsiteX36" fmla="*/ 85557 w 153348"/>
                <a:gd name="connsiteY36" fmla="*/ 52368 h 84009"/>
                <a:gd name="connsiteX37" fmla="*/ 104607 w 153348"/>
                <a:gd name="connsiteY37" fmla="*/ 49510 h 84009"/>
                <a:gd name="connsiteX38" fmla="*/ 114132 w 153348"/>
                <a:gd name="connsiteY38" fmla="*/ 36461 h 84009"/>
                <a:gd name="connsiteX39" fmla="*/ 101751 w 153348"/>
                <a:gd name="connsiteY39" fmla="*/ 25602 h 84009"/>
                <a:gd name="connsiteX40" fmla="*/ 70320 w 153348"/>
                <a:gd name="connsiteY40" fmla="*/ 60845 h 84009"/>
                <a:gd name="connsiteX41" fmla="*/ 88422 w 153348"/>
                <a:gd name="connsiteY41" fmla="*/ 82847 h 84009"/>
                <a:gd name="connsiteX42" fmla="*/ 115090 w 153348"/>
                <a:gd name="connsiteY42" fmla="*/ 68464 h 84009"/>
                <a:gd name="connsiteX43" fmla="*/ 109369 w 153348"/>
                <a:gd name="connsiteY43" fmla="*/ 36175 h 84009"/>
                <a:gd name="connsiteX44" fmla="*/ 84608 w 153348"/>
                <a:gd name="connsiteY44" fmla="*/ 49510 h 84009"/>
                <a:gd name="connsiteX45" fmla="*/ 81752 w 153348"/>
                <a:gd name="connsiteY45" fmla="*/ 49510 h 84009"/>
                <a:gd name="connsiteX46" fmla="*/ 101751 w 153348"/>
                <a:gd name="connsiteY46" fmla="*/ 28365 h 84009"/>
                <a:gd name="connsiteX47" fmla="*/ 109369 w 153348"/>
                <a:gd name="connsiteY47" fmla="*/ 36175 h 84009"/>
                <a:gd name="connsiteX48" fmla="*/ 141758 w 153348"/>
                <a:gd name="connsiteY48" fmla="*/ 73513 h 84009"/>
                <a:gd name="connsiteX49" fmla="*/ 136047 w 153348"/>
                <a:gd name="connsiteY49" fmla="*/ 68180 h 84009"/>
                <a:gd name="connsiteX50" fmla="*/ 128419 w 153348"/>
                <a:gd name="connsiteY50" fmla="*/ 75990 h 84009"/>
                <a:gd name="connsiteX51" fmla="*/ 134140 w 153348"/>
                <a:gd name="connsiteY51" fmla="*/ 81514 h 84009"/>
                <a:gd name="connsiteX52" fmla="*/ 141758 w 153348"/>
                <a:gd name="connsiteY52" fmla="*/ 73513 h 8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53348" h="84009">
                  <a:moveTo>
                    <a:pt x="19840" y="63417"/>
                  </a:moveTo>
                  <a:cubicBezTo>
                    <a:pt x="19840" y="62179"/>
                    <a:pt x="18882" y="62179"/>
                    <a:pt x="17933" y="62179"/>
                  </a:cubicBezTo>
                  <a:cubicBezTo>
                    <a:pt x="16984" y="62179"/>
                    <a:pt x="16984" y="62464"/>
                    <a:pt x="16026" y="64274"/>
                  </a:cubicBezTo>
                  <a:cubicBezTo>
                    <a:pt x="15077" y="67989"/>
                    <a:pt x="11263" y="80180"/>
                    <a:pt x="4594" y="80180"/>
                  </a:cubicBezTo>
                  <a:cubicBezTo>
                    <a:pt x="3645" y="80180"/>
                    <a:pt x="1738" y="80086"/>
                    <a:pt x="1738" y="76656"/>
                  </a:cubicBezTo>
                  <a:cubicBezTo>
                    <a:pt x="1738" y="73322"/>
                    <a:pt x="2697" y="69227"/>
                    <a:pt x="4594" y="64465"/>
                  </a:cubicBezTo>
                  <a:lnTo>
                    <a:pt x="13170" y="42843"/>
                  </a:lnTo>
                  <a:cubicBezTo>
                    <a:pt x="14119" y="39128"/>
                    <a:pt x="14119" y="38080"/>
                    <a:pt x="14119" y="35699"/>
                  </a:cubicBezTo>
                  <a:cubicBezTo>
                    <a:pt x="14119" y="28841"/>
                    <a:pt x="9357" y="25602"/>
                    <a:pt x="4594" y="25602"/>
                  </a:cubicBezTo>
                  <a:cubicBezTo>
                    <a:pt x="-6829" y="25602"/>
                    <a:pt x="-11591" y="44461"/>
                    <a:pt x="-11591" y="45033"/>
                  </a:cubicBezTo>
                  <a:cubicBezTo>
                    <a:pt x="-11591" y="46462"/>
                    <a:pt x="-9693" y="46462"/>
                    <a:pt x="-9693" y="46462"/>
                  </a:cubicBezTo>
                  <a:cubicBezTo>
                    <a:pt x="-7787" y="46462"/>
                    <a:pt x="-7787" y="46081"/>
                    <a:pt x="-6829" y="44367"/>
                  </a:cubicBezTo>
                  <a:cubicBezTo>
                    <a:pt x="-5880" y="40176"/>
                    <a:pt x="-3024" y="28365"/>
                    <a:pt x="4594" y="28365"/>
                  </a:cubicBezTo>
                  <a:cubicBezTo>
                    <a:pt x="5552" y="28365"/>
                    <a:pt x="7459" y="29031"/>
                    <a:pt x="7459" y="31984"/>
                  </a:cubicBezTo>
                  <a:cubicBezTo>
                    <a:pt x="7459" y="34936"/>
                    <a:pt x="5552" y="38651"/>
                    <a:pt x="5552" y="41032"/>
                  </a:cubicBezTo>
                  <a:lnTo>
                    <a:pt x="1738" y="51605"/>
                  </a:lnTo>
                  <a:lnTo>
                    <a:pt x="-3024" y="64083"/>
                  </a:lnTo>
                  <a:cubicBezTo>
                    <a:pt x="-4931" y="68846"/>
                    <a:pt x="-5880" y="70275"/>
                    <a:pt x="-5880" y="72751"/>
                  </a:cubicBezTo>
                  <a:cubicBezTo>
                    <a:pt x="-5880" y="77705"/>
                    <a:pt x="-3024" y="82847"/>
                    <a:pt x="3645" y="82847"/>
                  </a:cubicBezTo>
                  <a:cubicBezTo>
                    <a:pt x="16026" y="82847"/>
                    <a:pt x="19840" y="63988"/>
                    <a:pt x="19840" y="63417"/>
                  </a:cubicBezTo>
                  <a:close/>
                  <a:moveTo>
                    <a:pt x="23644" y="4266"/>
                  </a:moveTo>
                  <a:cubicBezTo>
                    <a:pt x="23644" y="1599"/>
                    <a:pt x="21747" y="-1163"/>
                    <a:pt x="17933" y="-1163"/>
                  </a:cubicBezTo>
                  <a:cubicBezTo>
                    <a:pt x="14119" y="-1163"/>
                    <a:pt x="9357" y="2648"/>
                    <a:pt x="9357" y="6838"/>
                  </a:cubicBezTo>
                  <a:cubicBezTo>
                    <a:pt x="9357" y="9505"/>
                    <a:pt x="11263" y="12173"/>
                    <a:pt x="15077" y="12173"/>
                  </a:cubicBezTo>
                  <a:cubicBezTo>
                    <a:pt x="19840" y="12173"/>
                    <a:pt x="23644" y="8362"/>
                    <a:pt x="23644" y="4266"/>
                  </a:cubicBezTo>
                  <a:close/>
                  <a:moveTo>
                    <a:pt x="45559" y="73513"/>
                  </a:moveTo>
                  <a:cubicBezTo>
                    <a:pt x="45559" y="70846"/>
                    <a:pt x="42694" y="68180"/>
                    <a:pt x="39838" y="68180"/>
                  </a:cubicBezTo>
                  <a:cubicBezTo>
                    <a:pt x="35076" y="68180"/>
                    <a:pt x="31272" y="71893"/>
                    <a:pt x="31272" y="75990"/>
                  </a:cubicBezTo>
                  <a:cubicBezTo>
                    <a:pt x="31272" y="79418"/>
                    <a:pt x="33169" y="81514"/>
                    <a:pt x="36983" y="81514"/>
                  </a:cubicBezTo>
                  <a:cubicBezTo>
                    <a:pt x="40797" y="81514"/>
                    <a:pt x="45559" y="77419"/>
                    <a:pt x="45559" y="73513"/>
                  </a:cubicBezTo>
                  <a:close/>
                  <a:moveTo>
                    <a:pt x="115090" y="68464"/>
                  </a:moveTo>
                  <a:cubicBezTo>
                    <a:pt x="115090" y="67703"/>
                    <a:pt x="114132" y="66369"/>
                    <a:pt x="113183" y="66369"/>
                  </a:cubicBezTo>
                  <a:cubicBezTo>
                    <a:pt x="112234" y="66369"/>
                    <a:pt x="112234" y="66560"/>
                    <a:pt x="111276" y="67703"/>
                  </a:cubicBezTo>
                  <a:cubicBezTo>
                    <a:pt x="101751" y="79609"/>
                    <a:pt x="90319" y="80180"/>
                    <a:pt x="88422" y="80180"/>
                  </a:cubicBezTo>
                  <a:cubicBezTo>
                    <a:pt x="80794" y="80180"/>
                    <a:pt x="78897" y="71132"/>
                    <a:pt x="78897" y="66179"/>
                  </a:cubicBezTo>
                  <a:cubicBezTo>
                    <a:pt x="78897" y="61416"/>
                    <a:pt x="79845" y="55797"/>
                    <a:pt x="80794" y="52368"/>
                  </a:cubicBezTo>
                  <a:lnTo>
                    <a:pt x="85557" y="52368"/>
                  </a:lnTo>
                  <a:cubicBezTo>
                    <a:pt x="90319" y="52368"/>
                    <a:pt x="97947" y="51891"/>
                    <a:pt x="104607" y="49510"/>
                  </a:cubicBezTo>
                  <a:cubicBezTo>
                    <a:pt x="114132" y="45510"/>
                    <a:pt x="114132" y="37223"/>
                    <a:pt x="114132" y="36461"/>
                  </a:cubicBezTo>
                  <a:cubicBezTo>
                    <a:pt x="114132" y="30460"/>
                    <a:pt x="109369" y="25602"/>
                    <a:pt x="101751" y="25602"/>
                  </a:cubicBezTo>
                  <a:cubicBezTo>
                    <a:pt x="88422" y="25602"/>
                    <a:pt x="70320" y="38366"/>
                    <a:pt x="70320" y="60845"/>
                  </a:cubicBezTo>
                  <a:cubicBezTo>
                    <a:pt x="70320" y="72179"/>
                    <a:pt x="76032" y="82847"/>
                    <a:pt x="88422" y="82847"/>
                  </a:cubicBezTo>
                  <a:cubicBezTo>
                    <a:pt x="104607" y="82847"/>
                    <a:pt x="115090" y="70275"/>
                    <a:pt x="115090" y="68464"/>
                  </a:cubicBezTo>
                  <a:close/>
                  <a:moveTo>
                    <a:pt x="109369" y="36175"/>
                  </a:moveTo>
                  <a:cubicBezTo>
                    <a:pt x="109369" y="49510"/>
                    <a:pt x="88422" y="49510"/>
                    <a:pt x="84608" y="49510"/>
                  </a:cubicBezTo>
                  <a:lnTo>
                    <a:pt x="81752" y="49510"/>
                  </a:lnTo>
                  <a:cubicBezTo>
                    <a:pt x="87463" y="28841"/>
                    <a:pt x="99844" y="28365"/>
                    <a:pt x="101751" y="28365"/>
                  </a:cubicBezTo>
                  <a:cubicBezTo>
                    <a:pt x="106513" y="28365"/>
                    <a:pt x="109369" y="31793"/>
                    <a:pt x="109369" y="36175"/>
                  </a:cubicBezTo>
                  <a:close/>
                  <a:moveTo>
                    <a:pt x="141758" y="73513"/>
                  </a:moveTo>
                  <a:cubicBezTo>
                    <a:pt x="141758" y="70846"/>
                    <a:pt x="139851" y="68180"/>
                    <a:pt x="136047" y="68180"/>
                  </a:cubicBezTo>
                  <a:cubicBezTo>
                    <a:pt x="132233" y="68180"/>
                    <a:pt x="128419" y="71893"/>
                    <a:pt x="128419" y="75990"/>
                  </a:cubicBezTo>
                  <a:cubicBezTo>
                    <a:pt x="128419" y="79418"/>
                    <a:pt x="130326" y="81514"/>
                    <a:pt x="134140" y="81514"/>
                  </a:cubicBezTo>
                  <a:cubicBezTo>
                    <a:pt x="137944" y="81514"/>
                    <a:pt x="141758" y="77419"/>
                    <a:pt x="141758" y="73513"/>
                  </a:cubicBezTo>
                  <a:close/>
                </a:path>
              </a:pathLst>
            </a:custGeom>
            <a:solidFill>
              <a:srgbClr val="000000"/>
            </a:solidFill>
            <a:ln w="12700" cap="flat">
              <a:noFill/>
              <a:prstDash val="solid"/>
              <a:miter/>
            </a:ln>
          </p:spPr>
          <p:txBody>
            <a:bodyPr rtlCol="0" anchor="ctr"/>
            <a:lstStyle/>
            <a:p>
              <a:endParaRPr lang="en-AE"/>
            </a:p>
          </p:txBody>
        </p:sp>
        <p:sp>
          <p:nvSpPr>
            <p:cNvPr id="106" name="Freeform: Shape 105">
              <a:extLst>
                <a:ext uri="{FF2B5EF4-FFF2-40B4-BE49-F238E27FC236}">
                  <a16:creationId xmlns:a16="http://schemas.microsoft.com/office/drawing/2014/main" id="{234498FD-5278-A337-77A0-BC720D6FB6EC}"/>
                </a:ext>
              </a:extLst>
            </p:cNvPr>
            <p:cNvSpPr/>
            <p:nvPr/>
          </p:nvSpPr>
          <p:spPr>
            <a:xfrm>
              <a:off x="998330" y="4585211"/>
              <a:ext cx="15245" cy="37813"/>
            </a:xfrm>
            <a:custGeom>
              <a:avLst/>
              <a:gdLst>
                <a:gd name="connsiteX0" fmla="*/ 3655 w 15245"/>
                <a:gd name="connsiteY0" fmla="*/ 12076 h 37813"/>
                <a:gd name="connsiteX1" fmla="*/ -4922 w 15245"/>
                <a:gd name="connsiteY1" fmla="*/ -1163 h 37813"/>
                <a:gd name="connsiteX2" fmla="*/ -11591 w 15245"/>
                <a:gd name="connsiteY2" fmla="*/ 5504 h 37813"/>
                <a:gd name="connsiteX3" fmla="*/ -4922 w 15245"/>
                <a:gd name="connsiteY3" fmla="*/ 12171 h 37813"/>
                <a:gd name="connsiteX4" fmla="*/ -159 w 15245"/>
                <a:gd name="connsiteY4" fmla="*/ 10076 h 37813"/>
                <a:gd name="connsiteX5" fmla="*/ -8735 w 15245"/>
                <a:gd name="connsiteY5" fmla="*/ 33793 h 37813"/>
                <a:gd name="connsiteX6" fmla="*/ -9684 w 15245"/>
                <a:gd name="connsiteY6" fmla="*/ 35222 h 37813"/>
                <a:gd name="connsiteX7" fmla="*/ -8735 w 15245"/>
                <a:gd name="connsiteY7" fmla="*/ 36651 h 37813"/>
                <a:gd name="connsiteX8" fmla="*/ 3655 w 15245"/>
                <a:gd name="connsiteY8" fmla="*/ 12076 h 3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5" h="37813">
                  <a:moveTo>
                    <a:pt x="3655" y="12076"/>
                  </a:moveTo>
                  <a:cubicBezTo>
                    <a:pt x="3655" y="3980"/>
                    <a:pt x="-159" y="-1163"/>
                    <a:pt x="-4922" y="-1163"/>
                  </a:cubicBezTo>
                  <a:cubicBezTo>
                    <a:pt x="-9684" y="-1163"/>
                    <a:pt x="-11591" y="2266"/>
                    <a:pt x="-11591" y="5504"/>
                  </a:cubicBezTo>
                  <a:cubicBezTo>
                    <a:pt x="-11591" y="8743"/>
                    <a:pt x="-9684" y="12171"/>
                    <a:pt x="-4922" y="12171"/>
                  </a:cubicBezTo>
                  <a:cubicBezTo>
                    <a:pt x="-3015" y="12171"/>
                    <a:pt x="-1108" y="11410"/>
                    <a:pt x="-159" y="10076"/>
                  </a:cubicBezTo>
                  <a:cubicBezTo>
                    <a:pt x="790" y="20269"/>
                    <a:pt x="-3015" y="27793"/>
                    <a:pt x="-8735" y="33793"/>
                  </a:cubicBezTo>
                  <a:cubicBezTo>
                    <a:pt x="-9684" y="34556"/>
                    <a:pt x="-9684" y="34650"/>
                    <a:pt x="-9684" y="35222"/>
                  </a:cubicBezTo>
                  <a:cubicBezTo>
                    <a:pt x="-9684" y="36175"/>
                    <a:pt x="-8735" y="36651"/>
                    <a:pt x="-8735" y="36651"/>
                  </a:cubicBezTo>
                  <a:cubicBezTo>
                    <a:pt x="-6829" y="36651"/>
                    <a:pt x="3655" y="26650"/>
                    <a:pt x="3655" y="12076"/>
                  </a:cubicBezTo>
                  <a:close/>
                </a:path>
              </a:pathLst>
            </a:custGeom>
            <a:solidFill>
              <a:srgbClr val="000000"/>
            </a:solidFill>
            <a:ln w="12700" cap="flat">
              <a:noFill/>
              <a:prstDash val="solid"/>
              <a:miter/>
            </a:ln>
          </p:spPr>
          <p:txBody>
            <a:bodyPr rtlCol="0" anchor="ctr"/>
            <a:lstStyle/>
            <a:p>
              <a:endParaRPr lang="en-AE"/>
            </a:p>
          </p:txBody>
        </p:sp>
        <p:sp>
          <p:nvSpPr>
            <p:cNvPr id="107" name="Freeform: Shape 106">
              <a:extLst>
                <a:ext uri="{FF2B5EF4-FFF2-40B4-BE49-F238E27FC236}">
                  <a16:creationId xmlns:a16="http://schemas.microsoft.com/office/drawing/2014/main" id="{970687C6-8197-23C1-0E1F-BB4489ADE6B2}"/>
                </a:ext>
              </a:extLst>
            </p:cNvPr>
            <p:cNvSpPr/>
            <p:nvPr/>
          </p:nvSpPr>
          <p:spPr>
            <a:xfrm>
              <a:off x="-892383" y="5001549"/>
              <a:ext cx="41913" cy="11810"/>
            </a:xfrm>
            <a:custGeom>
              <a:avLst/>
              <a:gdLst>
                <a:gd name="connsiteX0" fmla="*/ 30323 w 41913"/>
                <a:gd name="connsiteY0" fmla="*/ 647 h 11810"/>
                <a:gd name="connsiteX1" fmla="*/ 28416 w 41913"/>
                <a:gd name="connsiteY1" fmla="*/ -1163 h 11810"/>
                <a:gd name="connsiteX2" fmla="*/ 17942 w 41913"/>
                <a:gd name="connsiteY2" fmla="*/ 4838 h 11810"/>
                <a:gd name="connsiteX3" fmla="*/ 10315 w 41913"/>
                <a:gd name="connsiteY3" fmla="*/ 1694 h 11810"/>
                <a:gd name="connsiteX4" fmla="*/ 1748 w 41913"/>
                <a:gd name="connsiteY4" fmla="*/ -1163 h 11810"/>
                <a:gd name="connsiteX5" fmla="*/ -11591 w 41913"/>
                <a:gd name="connsiteY5" fmla="*/ 8648 h 11810"/>
                <a:gd name="connsiteX6" fmla="*/ -9684 w 41913"/>
                <a:gd name="connsiteY6" fmla="*/ 10648 h 11810"/>
                <a:gd name="connsiteX7" fmla="*/ 790 w 41913"/>
                <a:gd name="connsiteY7" fmla="*/ 4552 h 11810"/>
                <a:gd name="connsiteX8" fmla="*/ 9366 w 41913"/>
                <a:gd name="connsiteY8" fmla="*/ 7601 h 11810"/>
                <a:gd name="connsiteX9" fmla="*/ 16984 w 41913"/>
                <a:gd name="connsiteY9" fmla="*/ 10648 h 11810"/>
                <a:gd name="connsiteX10" fmla="*/ 30323 w 41913"/>
                <a:gd name="connsiteY10" fmla="*/ 647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13" h="11810">
                  <a:moveTo>
                    <a:pt x="30323" y="647"/>
                  </a:moveTo>
                  <a:lnTo>
                    <a:pt x="28416" y="-1163"/>
                  </a:lnTo>
                  <a:cubicBezTo>
                    <a:pt x="28416" y="-1163"/>
                    <a:pt x="23653" y="4838"/>
                    <a:pt x="17942" y="4838"/>
                  </a:cubicBezTo>
                  <a:cubicBezTo>
                    <a:pt x="15077" y="4838"/>
                    <a:pt x="12222" y="3028"/>
                    <a:pt x="10315" y="1694"/>
                  </a:cubicBezTo>
                  <a:cubicBezTo>
                    <a:pt x="6510" y="-210"/>
                    <a:pt x="4603" y="-1163"/>
                    <a:pt x="1748" y="-1163"/>
                  </a:cubicBezTo>
                  <a:cubicBezTo>
                    <a:pt x="-3015" y="-1163"/>
                    <a:pt x="-4922" y="1505"/>
                    <a:pt x="-11591" y="8648"/>
                  </a:cubicBezTo>
                  <a:lnTo>
                    <a:pt x="-9684" y="10648"/>
                  </a:lnTo>
                  <a:cubicBezTo>
                    <a:pt x="-9684" y="10648"/>
                    <a:pt x="-4922" y="4552"/>
                    <a:pt x="790" y="4552"/>
                  </a:cubicBezTo>
                  <a:cubicBezTo>
                    <a:pt x="3655" y="4552"/>
                    <a:pt x="6510" y="6457"/>
                    <a:pt x="9366" y="7601"/>
                  </a:cubicBezTo>
                  <a:cubicBezTo>
                    <a:pt x="12222" y="9696"/>
                    <a:pt x="15077" y="10648"/>
                    <a:pt x="16984" y="10648"/>
                  </a:cubicBezTo>
                  <a:cubicBezTo>
                    <a:pt x="21747" y="10648"/>
                    <a:pt x="23653" y="7790"/>
                    <a:pt x="30323" y="647"/>
                  </a:cubicBezTo>
                  <a:close/>
                </a:path>
              </a:pathLst>
            </a:custGeom>
            <a:solidFill>
              <a:srgbClr val="000000"/>
            </a:solidFill>
            <a:ln w="12700" cap="flat">
              <a:noFill/>
              <a:prstDash val="solid"/>
              <a:miter/>
            </a:ln>
          </p:spPr>
          <p:txBody>
            <a:bodyPr rtlCol="0" anchor="ctr"/>
            <a:lstStyle/>
            <a:p>
              <a:endParaRPr lang="en-AE"/>
            </a:p>
          </p:txBody>
        </p:sp>
        <p:sp>
          <p:nvSpPr>
            <p:cNvPr id="108" name="Freeform: Shape 107">
              <a:extLst>
                <a:ext uri="{FF2B5EF4-FFF2-40B4-BE49-F238E27FC236}">
                  <a16:creationId xmlns:a16="http://schemas.microsoft.com/office/drawing/2014/main" id="{F086E98B-EAAB-0798-735B-8C0615D664EB}"/>
                </a:ext>
              </a:extLst>
            </p:cNvPr>
            <p:cNvSpPr/>
            <p:nvPr/>
          </p:nvSpPr>
          <p:spPr>
            <a:xfrm>
              <a:off x="-892383" y="5029456"/>
              <a:ext cx="46676" cy="89155"/>
            </a:xfrm>
            <a:custGeom>
              <a:avLst/>
              <a:gdLst>
                <a:gd name="connsiteX0" fmla="*/ 35085 w 46676"/>
                <a:gd name="connsiteY0" fmla="*/ 50940 h 89155"/>
                <a:gd name="connsiteX1" fmla="*/ 17942 w 46676"/>
                <a:gd name="connsiteY1" fmla="*/ 30652 h 89155"/>
                <a:gd name="connsiteX2" fmla="*/ 2697 w 46676"/>
                <a:gd name="connsiteY2" fmla="*/ 38271 h 89155"/>
                <a:gd name="connsiteX3" fmla="*/ 12222 w 46676"/>
                <a:gd name="connsiteY3" fmla="*/ 171 h 89155"/>
                <a:gd name="connsiteX4" fmla="*/ 10315 w 46676"/>
                <a:gd name="connsiteY4" fmla="*/ -1163 h 89155"/>
                <a:gd name="connsiteX5" fmla="*/ -4922 w 46676"/>
                <a:gd name="connsiteY5" fmla="*/ 171 h 89155"/>
                <a:gd name="connsiteX6" fmla="*/ -6829 w 46676"/>
                <a:gd name="connsiteY6" fmla="*/ 2648 h 89155"/>
                <a:gd name="connsiteX7" fmla="*/ -3973 w 46676"/>
                <a:gd name="connsiteY7" fmla="*/ 4172 h 89155"/>
                <a:gd name="connsiteX8" fmla="*/ 2697 w 46676"/>
                <a:gd name="connsiteY8" fmla="*/ 6267 h 89155"/>
                <a:gd name="connsiteX9" fmla="*/ 790 w 46676"/>
                <a:gd name="connsiteY9" fmla="*/ 14174 h 89155"/>
                <a:gd name="connsiteX10" fmla="*/ -9684 w 46676"/>
                <a:gd name="connsiteY10" fmla="*/ 55321 h 89155"/>
                <a:gd name="connsiteX11" fmla="*/ -11591 w 46676"/>
                <a:gd name="connsiteY11" fmla="*/ 68180 h 89155"/>
                <a:gd name="connsiteX12" fmla="*/ 4603 w 46676"/>
                <a:gd name="connsiteY12" fmla="*/ 87992 h 89155"/>
                <a:gd name="connsiteX13" fmla="*/ 35085 w 46676"/>
                <a:gd name="connsiteY13" fmla="*/ 50940 h 89155"/>
                <a:gd name="connsiteX14" fmla="*/ 18891 w 46676"/>
                <a:gd name="connsiteY14" fmla="*/ 72181 h 89155"/>
                <a:gd name="connsiteX15" fmla="*/ 4603 w 46676"/>
                <a:gd name="connsiteY15" fmla="*/ 85325 h 89155"/>
                <a:gd name="connsiteX16" fmla="*/ -3973 w 46676"/>
                <a:gd name="connsiteY16" fmla="*/ 72467 h 89155"/>
                <a:gd name="connsiteX17" fmla="*/ -2066 w 46676"/>
                <a:gd name="connsiteY17" fmla="*/ 59702 h 89155"/>
                <a:gd name="connsiteX18" fmla="*/ 790 w 46676"/>
                <a:gd name="connsiteY18" fmla="*/ 48082 h 89155"/>
                <a:gd name="connsiteX19" fmla="*/ 2697 w 46676"/>
                <a:gd name="connsiteY19" fmla="*/ 43606 h 89155"/>
                <a:gd name="connsiteX20" fmla="*/ 17942 w 46676"/>
                <a:gd name="connsiteY20" fmla="*/ 33508 h 89155"/>
                <a:gd name="connsiteX21" fmla="*/ 25560 w 46676"/>
                <a:gd name="connsiteY21" fmla="*/ 45415 h 89155"/>
                <a:gd name="connsiteX22" fmla="*/ 18891 w 46676"/>
                <a:gd name="connsiteY22" fmla="*/ 72181 h 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5">
                  <a:moveTo>
                    <a:pt x="35085" y="50940"/>
                  </a:moveTo>
                  <a:cubicBezTo>
                    <a:pt x="35085" y="39414"/>
                    <a:pt x="28416" y="30652"/>
                    <a:pt x="17942" y="30652"/>
                  </a:cubicBezTo>
                  <a:cubicBezTo>
                    <a:pt x="12222" y="30652"/>
                    <a:pt x="6510" y="34367"/>
                    <a:pt x="2697" y="38271"/>
                  </a:cubicBezTo>
                  <a:lnTo>
                    <a:pt x="12222" y="171"/>
                  </a:lnTo>
                  <a:cubicBezTo>
                    <a:pt x="12222" y="171"/>
                    <a:pt x="12222" y="-1163"/>
                    <a:pt x="10315" y="-1163"/>
                  </a:cubicBezTo>
                  <a:cubicBezTo>
                    <a:pt x="8417" y="-1163"/>
                    <a:pt x="-1108" y="-114"/>
                    <a:pt x="-4922" y="171"/>
                  </a:cubicBezTo>
                  <a:cubicBezTo>
                    <a:pt x="-5870" y="171"/>
                    <a:pt x="-6829" y="266"/>
                    <a:pt x="-6829" y="2648"/>
                  </a:cubicBezTo>
                  <a:cubicBezTo>
                    <a:pt x="-6829" y="4172"/>
                    <a:pt x="-5870" y="4172"/>
                    <a:pt x="-3973" y="4172"/>
                  </a:cubicBezTo>
                  <a:cubicBezTo>
                    <a:pt x="1748" y="4172"/>
                    <a:pt x="2697" y="5029"/>
                    <a:pt x="2697" y="6267"/>
                  </a:cubicBezTo>
                  <a:cubicBezTo>
                    <a:pt x="2697" y="7124"/>
                    <a:pt x="790" y="11506"/>
                    <a:pt x="790" y="14174"/>
                  </a:cubicBezTo>
                  <a:lnTo>
                    <a:pt x="-9684" y="55321"/>
                  </a:lnTo>
                  <a:cubicBezTo>
                    <a:pt x="-11591" y="61799"/>
                    <a:pt x="-11591" y="63703"/>
                    <a:pt x="-11591" y="68180"/>
                  </a:cubicBezTo>
                  <a:cubicBezTo>
                    <a:pt x="-11591" y="80181"/>
                    <a:pt x="-4922" y="87992"/>
                    <a:pt x="4603" y="87992"/>
                  </a:cubicBezTo>
                  <a:cubicBezTo>
                    <a:pt x="18891" y="87992"/>
                    <a:pt x="35085" y="69227"/>
                    <a:pt x="35085" y="50940"/>
                  </a:cubicBezTo>
                  <a:close/>
                  <a:moveTo>
                    <a:pt x="18891" y="72181"/>
                  </a:moveTo>
                  <a:cubicBezTo>
                    <a:pt x="15077" y="80658"/>
                    <a:pt x="9366" y="85325"/>
                    <a:pt x="4603" y="85325"/>
                  </a:cubicBezTo>
                  <a:cubicBezTo>
                    <a:pt x="-159" y="85325"/>
                    <a:pt x="-3973" y="81896"/>
                    <a:pt x="-3973" y="72467"/>
                  </a:cubicBezTo>
                  <a:cubicBezTo>
                    <a:pt x="-3973" y="70085"/>
                    <a:pt x="-3973" y="67609"/>
                    <a:pt x="-2066" y="59702"/>
                  </a:cubicBezTo>
                  <a:lnTo>
                    <a:pt x="790" y="48082"/>
                  </a:lnTo>
                  <a:cubicBezTo>
                    <a:pt x="1748" y="45224"/>
                    <a:pt x="1748" y="44939"/>
                    <a:pt x="2697" y="43606"/>
                  </a:cubicBezTo>
                  <a:cubicBezTo>
                    <a:pt x="8417" y="35414"/>
                    <a:pt x="14128" y="33508"/>
                    <a:pt x="17942" y="33508"/>
                  </a:cubicBezTo>
                  <a:cubicBezTo>
                    <a:pt x="22705" y="33508"/>
                    <a:pt x="25560" y="37223"/>
                    <a:pt x="25560" y="45415"/>
                  </a:cubicBezTo>
                  <a:cubicBezTo>
                    <a:pt x="25560" y="52845"/>
                    <a:pt x="21747" y="67418"/>
                    <a:pt x="18891" y="72181"/>
                  </a:cubicBezTo>
                  <a:close/>
                </a:path>
              </a:pathLst>
            </a:custGeom>
            <a:solidFill>
              <a:srgbClr val="000000"/>
            </a:solidFill>
            <a:ln w="12700" cap="flat">
              <a:noFill/>
              <a:prstDash val="solid"/>
              <a:miter/>
            </a:ln>
          </p:spPr>
          <p:txBody>
            <a:bodyPr rtlCol="0" anchor="ctr"/>
            <a:lstStyle/>
            <a:p>
              <a:endParaRPr lang="en-AE"/>
            </a:p>
          </p:txBody>
        </p:sp>
        <p:sp>
          <p:nvSpPr>
            <p:cNvPr id="109" name="Freeform: Shape 108">
              <a:extLst>
                <a:ext uri="{FF2B5EF4-FFF2-40B4-BE49-F238E27FC236}">
                  <a16:creationId xmlns:a16="http://schemas.microsoft.com/office/drawing/2014/main" id="{0E1B589B-F021-C3FA-C12B-DC72D6845619}"/>
                </a:ext>
              </a:extLst>
            </p:cNvPr>
            <p:cNvSpPr/>
            <p:nvPr/>
          </p:nvSpPr>
          <p:spPr>
            <a:xfrm>
              <a:off x="-840944" y="5009645"/>
              <a:ext cx="30481" cy="56293"/>
            </a:xfrm>
            <a:custGeom>
              <a:avLst/>
              <a:gdLst>
                <a:gd name="connsiteX0" fmla="*/ 17933 w 30481"/>
                <a:gd name="connsiteY0" fmla="*/ 41509 h 56293"/>
                <a:gd name="connsiteX1" fmla="*/ 16984 w 30481"/>
                <a:gd name="connsiteY1" fmla="*/ 40366 h 56293"/>
                <a:gd name="connsiteX2" fmla="*/ 15077 w 30481"/>
                <a:gd name="connsiteY2" fmla="*/ 41986 h 56293"/>
                <a:gd name="connsiteX3" fmla="*/ 2697 w 30481"/>
                <a:gd name="connsiteY3" fmla="*/ 52558 h 56293"/>
                <a:gd name="connsiteX4" fmla="*/ -159 w 30481"/>
                <a:gd name="connsiteY4" fmla="*/ 48273 h 56293"/>
                <a:gd name="connsiteX5" fmla="*/ 790 w 30481"/>
                <a:gd name="connsiteY5" fmla="*/ 44653 h 56293"/>
                <a:gd name="connsiteX6" fmla="*/ 6501 w 30481"/>
                <a:gd name="connsiteY6" fmla="*/ 19221 h 56293"/>
                <a:gd name="connsiteX7" fmla="*/ 16026 w 30481"/>
                <a:gd name="connsiteY7" fmla="*/ 19221 h 56293"/>
                <a:gd name="connsiteX8" fmla="*/ 18891 w 30481"/>
                <a:gd name="connsiteY8" fmla="*/ 17316 h 56293"/>
                <a:gd name="connsiteX9" fmla="*/ 16026 w 30481"/>
                <a:gd name="connsiteY9" fmla="*/ 16078 h 56293"/>
                <a:gd name="connsiteX10" fmla="*/ 7459 w 30481"/>
                <a:gd name="connsiteY10" fmla="*/ 16078 h 56293"/>
                <a:gd name="connsiteX11" fmla="*/ 11263 w 30481"/>
                <a:gd name="connsiteY11" fmla="*/ 2838 h 56293"/>
                <a:gd name="connsiteX12" fmla="*/ 11263 w 30481"/>
                <a:gd name="connsiteY12" fmla="*/ 1695 h 56293"/>
                <a:gd name="connsiteX13" fmla="*/ 8408 w 30481"/>
                <a:gd name="connsiteY13" fmla="*/ -1163 h 56293"/>
                <a:gd name="connsiteX14" fmla="*/ 3645 w 30481"/>
                <a:gd name="connsiteY14" fmla="*/ 2743 h 56293"/>
                <a:gd name="connsiteX15" fmla="*/ 790 w 30481"/>
                <a:gd name="connsiteY15" fmla="*/ 16078 h 56293"/>
                <a:gd name="connsiteX16" fmla="*/ -8735 w 30481"/>
                <a:gd name="connsiteY16" fmla="*/ 16078 h 56293"/>
                <a:gd name="connsiteX17" fmla="*/ -11591 w 30481"/>
                <a:gd name="connsiteY17" fmla="*/ 17983 h 56293"/>
                <a:gd name="connsiteX18" fmla="*/ -8735 w 30481"/>
                <a:gd name="connsiteY18" fmla="*/ 19221 h 56293"/>
                <a:gd name="connsiteX19" fmla="*/ -159 w 30481"/>
                <a:gd name="connsiteY19" fmla="*/ 19221 h 56293"/>
                <a:gd name="connsiteX20" fmla="*/ -5880 w 30481"/>
                <a:gd name="connsiteY20" fmla="*/ 40080 h 56293"/>
                <a:gd name="connsiteX21" fmla="*/ -6829 w 30481"/>
                <a:gd name="connsiteY21" fmla="*/ 46558 h 56293"/>
                <a:gd name="connsiteX22" fmla="*/ 2697 w 30481"/>
                <a:gd name="connsiteY22" fmla="*/ 55130 h 56293"/>
                <a:gd name="connsiteX23" fmla="*/ 17933 w 30481"/>
                <a:gd name="connsiteY23" fmla="*/ 41509 h 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1" h="56293">
                  <a:moveTo>
                    <a:pt x="17933" y="41509"/>
                  </a:moveTo>
                  <a:cubicBezTo>
                    <a:pt x="17933" y="40366"/>
                    <a:pt x="16984" y="40366"/>
                    <a:pt x="16984" y="40366"/>
                  </a:cubicBezTo>
                  <a:cubicBezTo>
                    <a:pt x="16026" y="40366"/>
                    <a:pt x="16026" y="40462"/>
                    <a:pt x="15077" y="41986"/>
                  </a:cubicBezTo>
                  <a:cubicBezTo>
                    <a:pt x="12222" y="47605"/>
                    <a:pt x="8408" y="52558"/>
                    <a:pt x="2697" y="52558"/>
                  </a:cubicBezTo>
                  <a:cubicBezTo>
                    <a:pt x="790" y="52558"/>
                    <a:pt x="-159" y="51511"/>
                    <a:pt x="-159" y="48273"/>
                  </a:cubicBezTo>
                  <a:cubicBezTo>
                    <a:pt x="-159" y="47319"/>
                    <a:pt x="-159" y="45605"/>
                    <a:pt x="790" y="44653"/>
                  </a:cubicBezTo>
                  <a:lnTo>
                    <a:pt x="6501" y="19221"/>
                  </a:lnTo>
                  <a:lnTo>
                    <a:pt x="16026" y="19221"/>
                  </a:lnTo>
                  <a:cubicBezTo>
                    <a:pt x="17933" y="19221"/>
                    <a:pt x="18891" y="19221"/>
                    <a:pt x="18891" y="17316"/>
                  </a:cubicBezTo>
                  <a:cubicBezTo>
                    <a:pt x="18891" y="16078"/>
                    <a:pt x="17933" y="16078"/>
                    <a:pt x="16026" y="16078"/>
                  </a:cubicBezTo>
                  <a:lnTo>
                    <a:pt x="7459" y="16078"/>
                  </a:lnTo>
                  <a:lnTo>
                    <a:pt x="11263" y="2838"/>
                  </a:lnTo>
                  <a:cubicBezTo>
                    <a:pt x="11263" y="2552"/>
                    <a:pt x="11263" y="2076"/>
                    <a:pt x="11263" y="1695"/>
                  </a:cubicBezTo>
                  <a:cubicBezTo>
                    <a:pt x="11263" y="-20"/>
                    <a:pt x="10315" y="-1163"/>
                    <a:pt x="8408" y="-1163"/>
                  </a:cubicBezTo>
                  <a:cubicBezTo>
                    <a:pt x="5552" y="-1163"/>
                    <a:pt x="4603" y="362"/>
                    <a:pt x="3645" y="2743"/>
                  </a:cubicBezTo>
                  <a:cubicBezTo>
                    <a:pt x="3645" y="4933"/>
                    <a:pt x="4603" y="648"/>
                    <a:pt x="790" y="16078"/>
                  </a:cubicBezTo>
                  <a:lnTo>
                    <a:pt x="-8735" y="16078"/>
                  </a:lnTo>
                  <a:cubicBezTo>
                    <a:pt x="-9684" y="16078"/>
                    <a:pt x="-11591" y="16078"/>
                    <a:pt x="-11591" y="17983"/>
                  </a:cubicBezTo>
                  <a:cubicBezTo>
                    <a:pt x="-11591" y="19221"/>
                    <a:pt x="-10642" y="19221"/>
                    <a:pt x="-8735" y="19221"/>
                  </a:cubicBezTo>
                  <a:lnTo>
                    <a:pt x="-159" y="19221"/>
                  </a:lnTo>
                  <a:lnTo>
                    <a:pt x="-5880" y="40080"/>
                  </a:lnTo>
                  <a:cubicBezTo>
                    <a:pt x="-5880" y="42272"/>
                    <a:pt x="-6829" y="45605"/>
                    <a:pt x="-6829" y="46558"/>
                  </a:cubicBezTo>
                  <a:cubicBezTo>
                    <a:pt x="-6829" y="51986"/>
                    <a:pt x="-2066" y="55130"/>
                    <a:pt x="2697" y="55130"/>
                  </a:cubicBezTo>
                  <a:cubicBezTo>
                    <a:pt x="12222" y="55130"/>
                    <a:pt x="17933" y="42747"/>
                    <a:pt x="17933" y="41509"/>
                  </a:cubicBezTo>
                  <a:close/>
                </a:path>
              </a:pathLst>
            </a:custGeom>
            <a:solidFill>
              <a:srgbClr val="000000"/>
            </a:solidFill>
            <a:ln w="12700" cap="flat">
              <a:noFill/>
              <a:prstDash val="solid"/>
              <a:miter/>
            </a:ln>
          </p:spPr>
          <p:txBody>
            <a:bodyPr rtlCol="0" anchor="ctr"/>
            <a:lstStyle/>
            <a:p>
              <a:endParaRPr lang="en-AE"/>
            </a:p>
          </p:txBody>
        </p:sp>
        <p:sp>
          <p:nvSpPr>
            <p:cNvPr id="110" name="Freeform: Shape 109">
              <a:extLst>
                <a:ext uri="{FF2B5EF4-FFF2-40B4-BE49-F238E27FC236}">
                  <a16:creationId xmlns:a16="http://schemas.microsoft.com/office/drawing/2014/main" id="{F9B48366-C777-3DD3-710F-53FBB28DAB18}"/>
                </a:ext>
              </a:extLst>
            </p:cNvPr>
            <p:cNvSpPr/>
            <p:nvPr/>
          </p:nvSpPr>
          <p:spPr>
            <a:xfrm>
              <a:off x="-787608" y="5022312"/>
              <a:ext cx="29533" cy="126587"/>
            </a:xfrm>
            <a:custGeom>
              <a:avLst/>
              <a:gdLst>
                <a:gd name="connsiteX0" fmla="*/ 17942 w 29533"/>
                <a:gd name="connsiteY0" fmla="*/ 124091 h 126587"/>
                <a:gd name="connsiteX1" fmla="*/ 16035 w 29533"/>
                <a:gd name="connsiteY1" fmla="*/ 121330 h 126587"/>
                <a:gd name="connsiteX2" fmla="*/ -3973 w 29533"/>
                <a:gd name="connsiteY2" fmla="*/ 62083 h 126587"/>
                <a:gd name="connsiteX3" fmla="*/ 16035 w 29533"/>
                <a:gd name="connsiteY3" fmla="*/ 2267 h 126587"/>
                <a:gd name="connsiteX4" fmla="*/ 17942 w 29533"/>
                <a:gd name="connsiteY4" fmla="*/ 171 h 126587"/>
                <a:gd name="connsiteX5" fmla="*/ 16984 w 29533"/>
                <a:gd name="connsiteY5" fmla="*/ -1163 h 126587"/>
                <a:gd name="connsiteX6" fmla="*/ -3015 w 29533"/>
                <a:gd name="connsiteY6" fmla="*/ 23508 h 126587"/>
                <a:gd name="connsiteX7" fmla="*/ -11591 w 29533"/>
                <a:gd name="connsiteY7" fmla="*/ 62083 h 126587"/>
                <a:gd name="connsiteX8" fmla="*/ -3015 w 29533"/>
                <a:gd name="connsiteY8" fmla="*/ 101612 h 126587"/>
                <a:gd name="connsiteX9" fmla="*/ 16984 w 29533"/>
                <a:gd name="connsiteY9" fmla="*/ 125425 h 126587"/>
                <a:gd name="connsiteX10" fmla="*/ 17942 w 29533"/>
                <a:gd name="connsiteY10" fmla="*/ 124091 h 12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587">
                  <a:moveTo>
                    <a:pt x="17942" y="124091"/>
                  </a:moveTo>
                  <a:cubicBezTo>
                    <a:pt x="17942" y="123711"/>
                    <a:pt x="17942" y="123520"/>
                    <a:pt x="16035" y="121330"/>
                  </a:cubicBezTo>
                  <a:cubicBezTo>
                    <a:pt x="-159" y="105327"/>
                    <a:pt x="-3973" y="81515"/>
                    <a:pt x="-3973" y="62083"/>
                  </a:cubicBezTo>
                  <a:cubicBezTo>
                    <a:pt x="-3973" y="40177"/>
                    <a:pt x="790" y="18173"/>
                    <a:pt x="16035" y="2267"/>
                  </a:cubicBezTo>
                  <a:cubicBezTo>
                    <a:pt x="17942" y="743"/>
                    <a:pt x="17942" y="552"/>
                    <a:pt x="17942" y="171"/>
                  </a:cubicBezTo>
                  <a:cubicBezTo>
                    <a:pt x="17942" y="-781"/>
                    <a:pt x="17942" y="-1163"/>
                    <a:pt x="16984" y="-1163"/>
                  </a:cubicBezTo>
                  <a:cubicBezTo>
                    <a:pt x="16035" y="-1163"/>
                    <a:pt x="4603" y="7410"/>
                    <a:pt x="-3015" y="23508"/>
                  </a:cubicBezTo>
                  <a:cubicBezTo>
                    <a:pt x="-9684" y="37509"/>
                    <a:pt x="-11591" y="51511"/>
                    <a:pt x="-11591" y="62083"/>
                  </a:cubicBezTo>
                  <a:cubicBezTo>
                    <a:pt x="-11591" y="71990"/>
                    <a:pt x="-9684" y="87325"/>
                    <a:pt x="-3015" y="101612"/>
                  </a:cubicBezTo>
                  <a:cubicBezTo>
                    <a:pt x="4603" y="117138"/>
                    <a:pt x="16035" y="125425"/>
                    <a:pt x="16984" y="125425"/>
                  </a:cubicBezTo>
                  <a:cubicBezTo>
                    <a:pt x="17942" y="125425"/>
                    <a:pt x="17942" y="125044"/>
                    <a:pt x="17942" y="124091"/>
                  </a:cubicBezTo>
                  <a:close/>
                </a:path>
              </a:pathLst>
            </a:custGeom>
            <a:solidFill>
              <a:srgbClr val="000000"/>
            </a:solidFill>
            <a:ln w="12700" cap="flat">
              <a:noFill/>
              <a:prstDash val="solid"/>
              <a:miter/>
            </a:ln>
          </p:spPr>
          <p:txBody>
            <a:bodyPr rtlCol="0" anchor="ctr"/>
            <a:lstStyle/>
            <a:p>
              <a:endParaRPr lang="en-AE"/>
            </a:p>
          </p:txBody>
        </p:sp>
        <p:sp>
          <p:nvSpPr>
            <p:cNvPr id="111" name="Freeform: Shape 110">
              <a:extLst>
                <a:ext uri="{FF2B5EF4-FFF2-40B4-BE49-F238E27FC236}">
                  <a16:creationId xmlns:a16="http://schemas.microsoft.com/office/drawing/2014/main" id="{C9C63175-26E6-2CF9-1BED-5BEFFB1E449D}"/>
                </a:ext>
              </a:extLst>
            </p:cNvPr>
            <p:cNvSpPr/>
            <p:nvPr/>
          </p:nvSpPr>
          <p:spPr>
            <a:xfrm>
              <a:off x="-744745" y="5027170"/>
              <a:ext cx="51438" cy="91440"/>
            </a:xfrm>
            <a:custGeom>
              <a:avLst/>
              <a:gdLst>
                <a:gd name="connsiteX0" fmla="*/ 31272 w 51438"/>
                <a:gd name="connsiteY0" fmla="*/ 65798 h 91440"/>
                <a:gd name="connsiteX1" fmla="*/ 33178 w 51438"/>
                <a:gd name="connsiteY1" fmla="*/ 53035 h 91440"/>
                <a:gd name="connsiteX2" fmla="*/ 33178 w 51438"/>
                <a:gd name="connsiteY2" fmla="*/ 47130 h 91440"/>
                <a:gd name="connsiteX3" fmla="*/ 25560 w 51438"/>
                <a:gd name="connsiteY3" fmla="*/ 31795 h 91440"/>
                <a:gd name="connsiteX4" fmla="*/ 12222 w 51438"/>
                <a:gd name="connsiteY4" fmla="*/ 8839 h 91440"/>
                <a:gd name="connsiteX5" fmla="*/ 12222 w 51438"/>
                <a:gd name="connsiteY5" fmla="*/ 6649 h 91440"/>
                <a:gd name="connsiteX6" fmla="*/ 15077 w 51438"/>
                <a:gd name="connsiteY6" fmla="*/ 3791 h 91440"/>
                <a:gd name="connsiteX7" fmla="*/ 18891 w 51438"/>
                <a:gd name="connsiteY7" fmla="*/ 3029 h 91440"/>
                <a:gd name="connsiteX8" fmla="*/ 33178 w 51438"/>
                <a:gd name="connsiteY8" fmla="*/ 9316 h 91440"/>
                <a:gd name="connsiteX9" fmla="*/ 34127 w 51438"/>
                <a:gd name="connsiteY9" fmla="*/ 9601 h 91440"/>
                <a:gd name="connsiteX10" fmla="*/ 38890 w 51438"/>
                <a:gd name="connsiteY10" fmla="*/ 6744 h 91440"/>
                <a:gd name="connsiteX11" fmla="*/ 39848 w 51438"/>
                <a:gd name="connsiteY11" fmla="*/ 4553 h 91440"/>
                <a:gd name="connsiteX12" fmla="*/ 36992 w 51438"/>
                <a:gd name="connsiteY12" fmla="*/ 1219 h 91440"/>
                <a:gd name="connsiteX13" fmla="*/ 22705 w 51438"/>
                <a:gd name="connsiteY13" fmla="*/ -1163 h 91440"/>
                <a:gd name="connsiteX14" fmla="*/ 19840 w 51438"/>
                <a:gd name="connsiteY14" fmla="*/ -972 h 91440"/>
                <a:gd name="connsiteX15" fmla="*/ 14128 w 51438"/>
                <a:gd name="connsiteY15" fmla="*/ 1123 h 91440"/>
                <a:gd name="connsiteX16" fmla="*/ 10315 w 51438"/>
                <a:gd name="connsiteY16" fmla="*/ 5410 h 91440"/>
                <a:gd name="connsiteX17" fmla="*/ 8417 w 51438"/>
                <a:gd name="connsiteY17" fmla="*/ 11791 h 91440"/>
                <a:gd name="connsiteX18" fmla="*/ 16035 w 51438"/>
                <a:gd name="connsiteY18" fmla="*/ 33699 h 91440"/>
                <a:gd name="connsiteX19" fmla="*/ 1748 w 51438"/>
                <a:gd name="connsiteY19" fmla="*/ 41320 h 91440"/>
                <a:gd name="connsiteX20" fmla="*/ -10633 w 51438"/>
                <a:gd name="connsiteY20" fmla="*/ 61417 h 91440"/>
                <a:gd name="connsiteX21" fmla="*/ -11591 w 51438"/>
                <a:gd name="connsiteY21" fmla="*/ 69132 h 91440"/>
                <a:gd name="connsiteX22" fmla="*/ -8735 w 51438"/>
                <a:gd name="connsiteY22" fmla="*/ 81801 h 91440"/>
                <a:gd name="connsiteX23" fmla="*/ 8417 w 51438"/>
                <a:gd name="connsiteY23" fmla="*/ 90278 h 91440"/>
                <a:gd name="connsiteX24" fmla="*/ 31272 w 51438"/>
                <a:gd name="connsiteY24" fmla="*/ 65798 h 91440"/>
                <a:gd name="connsiteX25" fmla="*/ 22705 w 51438"/>
                <a:gd name="connsiteY25" fmla="*/ 68180 h 91440"/>
                <a:gd name="connsiteX26" fmla="*/ 8417 w 51438"/>
                <a:gd name="connsiteY26" fmla="*/ 87611 h 91440"/>
                <a:gd name="connsiteX27" fmla="*/ -3015 w 51438"/>
                <a:gd name="connsiteY27" fmla="*/ 80277 h 91440"/>
                <a:gd name="connsiteX28" fmla="*/ -3973 w 51438"/>
                <a:gd name="connsiteY28" fmla="*/ 72561 h 91440"/>
                <a:gd name="connsiteX29" fmla="*/ -3015 w 51438"/>
                <a:gd name="connsiteY29" fmla="*/ 61988 h 91440"/>
                <a:gd name="connsiteX30" fmla="*/ 6510 w 51438"/>
                <a:gd name="connsiteY30" fmla="*/ 43320 h 91440"/>
                <a:gd name="connsiteX31" fmla="*/ 17942 w 51438"/>
                <a:gd name="connsiteY31" fmla="*/ 36366 h 91440"/>
                <a:gd name="connsiteX32" fmla="*/ 17942 w 51438"/>
                <a:gd name="connsiteY32" fmla="*/ 36937 h 91440"/>
                <a:gd name="connsiteX33" fmla="*/ 23653 w 51438"/>
                <a:gd name="connsiteY33" fmla="*/ 51702 h 91440"/>
                <a:gd name="connsiteX34" fmla="*/ 24602 w 51438"/>
                <a:gd name="connsiteY34" fmla="*/ 58084 h 91440"/>
                <a:gd name="connsiteX35" fmla="*/ 22705 w 51438"/>
                <a:gd name="connsiteY35" fmla="*/ 6818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440">
                  <a:moveTo>
                    <a:pt x="31272" y="65798"/>
                  </a:moveTo>
                  <a:cubicBezTo>
                    <a:pt x="32230" y="61513"/>
                    <a:pt x="33178" y="57226"/>
                    <a:pt x="33178" y="53035"/>
                  </a:cubicBezTo>
                  <a:cubicBezTo>
                    <a:pt x="33178" y="50940"/>
                    <a:pt x="33178" y="49034"/>
                    <a:pt x="33178" y="47130"/>
                  </a:cubicBezTo>
                  <a:cubicBezTo>
                    <a:pt x="31272" y="41320"/>
                    <a:pt x="29365" y="36176"/>
                    <a:pt x="25560" y="31795"/>
                  </a:cubicBezTo>
                  <a:cubicBezTo>
                    <a:pt x="19840" y="24460"/>
                    <a:pt x="12222" y="14458"/>
                    <a:pt x="12222" y="8839"/>
                  </a:cubicBezTo>
                  <a:cubicBezTo>
                    <a:pt x="12222" y="8077"/>
                    <a:pt x="12222" y="7315"/>
                    <a:pt x="12222" y="6649"/>
                  </a:cubicBezTo>
                  <a:cubicBezTo>
                    <a:pt x="13180" y="5601"/>
                    <a:pt x="14128" y="4363"/>
                    <a:pt x="15077" y="3791"/>
                  </a:cubicBezTo>
                  <a:cubicBezTo>
                    <a:pt x="16984" y="3220"/>
                    <a:pt x="17942" y="3029"/>
                    <a:pt x="18891" y="3029"/>
                  </a:cubicBezTo>
                  <a:cubicBezTo>
                    <a:pt x="24602" y="3315"/>
                    <a:pt x="28416" y="7315"/>
                    <a:pt x="33178" y="9316"/>
                  </a:cubicBezTo>
                  <a:cubicBezTo>
                    <a:pt x="34127" y="9410"/>
                    <a:pt x="34127" y="9601"/>
                    <a:pt x="34127" y="9601"/>
                  </a:cubicBezTo>
                  <a:cubicBezTo>
                    <a:pt x="36034" y="9601"/>
                    <a:pt x="37941" y="8362"/>
                    <a:pt x="38890" y="6744"/>
                  </a:cubicBezTo>
                  <a:cubicBezTo>
                    <a:pt x="39848" y="5981"/>
                    <a:pt x="39848" y="5220"/>
                    <a:pt x="39848" y="4553"/>
                  </a:cubicBezTo>
                  <a:cubicBezTo>
                    <a:pt x="39848" y="2838"/>
                    <a:pt x="38890" y="1505"/>
                    <a:pt x="36992" y="1219"/>
                  </a:cubicBezTo>
                  <a:cubicBezTo>
                    <a:pt x="32230" y="76"/>
                    <a:pt x="27467" y="-1163"/>
                    <a:pt x="22705" y="-1163"/>
                  </a:cubicBezTo>
                  <a:cubicBezTo>
                    <a:pt x="21747" y="-1163"/>
                    <a:pt x="19840" y="-972"/>
                    <a:pt x="19840" y="-972"/>
                  </a:cubicBezTo>
                  <a:cubicBezTo>
                    <a:pt x="17942" y="-495"/>
                    <a:pt x="16035" y="-115"/>
                    <a:pt x="14128" y="1123"/>
                  </a:cubicBezTo>
                  <a:cubicBezTo>
                    <a:pt x="12222" y="2172"/>
                    <a:pt x="11273" y="3600"/>
                    <a:pt x="10315" y="5410"/>
                  </a:cubicBezTo>
                  <a:cubicBezTo>
                    <a:pt x="8417" y="7315"/>
                    <a:pt x="8417" y="9410"/>
                    <a:pt x="8417" y="11791"/>
                  </a:cubicBezTo>
                  <a:cubicBezTo>
                    <a:pt x="8417" y="18555"/>
                    <a:pt x="12222" y="26746"/>
                    <a:pt x="16035" y="33699"/>
                  </a:cubicBezTo>
                  <a:cubicBezTo>
                    <a:pt x="11273" y="34842"/>
                    <a:pt x="5552" y="37605"/>
                    <a:pt x="1748" y="41320"/>
                  </a:cubicBezTo>
                  <a:cubicBezTo>
                    <a:pt x="-4922" y="46748"/>
                    <a:pt x="-8735" y="53892"/>
                    <a:pt x="-10633" y="61417"/>
                  </a:cubicBezTo>
                  <a:cubicBezTo>
                    <a:pt x="-11591" y="64085"/>
                    <a:pt x="-11591" y="66560"/>
                    <a:pt x="-11591" y="69132"/>
                  </a:cubicBezTo>
                  <a:cubicBezTo>
                    <a:pt x="-11591" y="73704"/>
                    <a:pt x="-10633" y="78086"/>
                    <a:pt x="-8735" y="81801"/>
                  </a:cubicBezTo>
                  <a:cubicBezTo>
                    <a:pt x="-4922" y="86944"/>
                    <a:pt x="790" y="90278"/>
                    <a:pt x="8417" y="90278"/>
                  </a:cubicBezTo>
                  <a:cubicBezTo>
                    <a:pt x="18891" y="90278"/>
                    <a:pt x="28416" y="78372"/>
                    <a:pt x="31272" y="65798"/>
                  </a:cubicBezTo>
                  <a:close/>
                  <a:moveTo>
                    <a:pt x="22705" y="68180"/>
                  </a:moveTo>
                  <a:cubicBezTo>
                    <a:pt x="20798" y="77419"/>
                    <a:pt x="16035" y="87611"/>
                    <a:pt x="8417" y="87611"/>
                  </a:cubicBezTo>
                  <a:cubicBezTo>
                    <a:pt x="2697" y="87611"/>
                    <a:pt x="-1108" y="84562"/>
                    <a:pt x="-3015" y="80277"/>
                  </a:cubicBezTo>
                  <a:cubicBezTo>
                    <a:pt x="-3973" y="78086"/>
                    <a:pt x="-3973" y="75323"/>
                    <a:pt x="-3973" y="72561"/>
                  </a:cubicBezTo>
                  <a:cubicBezTo>
                    <a:pt x="-3973" y="69132"/>
                    <a:pt x="-3015" y="65512"/>
                    <a:pt x="-3015" y="61988"/>
                  </a:cubicBezTo>
                  <a:cubicBezTo>
                    <a:pt x="-1108" y="55416"/>
                    <a:pt x="1748" y="48748"/>
                    <a:pt x="6510" y="43320"/>
                  </a:cubicBezTo>
                  <a:cubicBezTo>
                    <a:pt x="9366" y="40081"/>
                    <a:pt x="13180" y="37605"/>
                    <a:pt x="17942" y="36366"/>
                  </a:cubicBezTo>
                  <a:lnTo>
                    <a:pt x="17942" y="36937"/>
                  </a:lnTo>
                  <a:cubicBezTo>
                    <a:pt x="20798" y="41605"/>
                    <a:pt x="22705" y="46367"/>
                    <a:pt x="23653" y="51702"/>
                  </a:cubicBezTo>
                  <a:cubicBezTo>
                    <a:pt x="24602" y="53797"/>
                    <a:pt x="24602" y="55892"/>
                    <a:pt x="24602" y="58084"/>
                  </a:cubicBezTo>
                  <a:cubicBezTo>
                    <a:pt x="24602" y="61322"/>
                    <a:pt x="23653" y="64751"/>
                    <a:pt x="22705" y="68180"/>
                  </a:cubicBezTo>
                  <a:close/>
                </a:path>
              </a:pathLst>
            </a:custGeom>
            <a:solidFill>
              <a:srgbClr val="000000"/>
            </a:solidFill>
            <a:ln w="12700" cap="flat">
              <a:noFill/>
              <a:prstDash val="solid"/>
              <a:miter/>
            </a:ln>
          </p:spPr>
          <p:txBody>
            <a:bodyPr rtlCol="0" anchor="ctr"/>
            <a:lstStyle/>
            <a:p>
              <a:endParaRPr lang="en-AE"/>
            </a:p>
          </p:txBody>
        </p:sp>
        <p:sp>
          <p:nvSpPr>
            <p:cNvPr id="112" name="Freeform: Shape 111">
              <a:extLst>
                <a:ext uri="{FF2B5EF4-FFF2-40B4-BE49-F238E27FC236}">
                  <a16:creationId xmlns:a16="http://schemas.microsoft.com/office/drawing/2014/main" id="{1B1B10F0-DA43-596D-1BC8-12A5E1FE321A}"/>
                </a:ext>
              </a:extLst>
            </p:cNvPr>
            <p:cNvSpPr/>
            <p:nvPr/>
          </p:nvSpPr>
          <p:spPr>
            <a:xfrm>
              <a:off x="-682833" y="4947446"/>
              <a:ext cx="285750" cy="201453"/>
            </a:xfrm>
            <a:custGeom>
              <a:avLst/>
              <a:gdLst>
                <a:gd name="connsiteX0" fmla="*/ 17942 w 285750"/>
                <a:gd name="connsiteY0" fmla="*/ 136950 h 201453"/>
                <a:gd name="connsiteX1" fmla="*/ 10315 w 285750"/>
                <a:gd name="connsiteY1" fmla="*/ 97516 h 201453"/>
                <a:gd name="connsiteX2" fmla="*/ -9684 w 285750"/>
                <a:gd name="connsiteY2" fmla="*/ 73704 h 201453"/>
                <a:gd name="connsiteX3" fmla="*/ -11591 w 285750"/>
                <a:gd name="connsiteY3" fmla="*/ 75037 h 201453"/>
                <a:gd name="connsiteX4" fmla="*/ -8735 w 285750"/>
                <a:gd name="connsiteY4" fmla="*/ 77991 h 201453"/>
                <a:gd name="connsiteX5" fmla="*/ 11273 w 285750"/>
                <a:gd name="connsiteY5" fmla="*/ 136950 h 201453"/>
                <a:gd name="connsiteX6" fmla="*/ -9684 w 285750"/>
                <a:gd name="connsiteY6" fmla="*/ 196862 h 201453"/>
                <a:gd name="connsiteX7" fmla="*/ -11591 w 285750"/>
                <a:gd name="connsiteY7" fmla="*/ 198958 h 201453"/>
                <a:gd name="connsiteX8" fmla="*/ -9684 w 285750"/>
                <a:gd name="connsiteY8" fmla="*/ 200291 h 201453"/>
                <a:gd name="connsiteX9" fmla="*/ 10315 w 285750"/>
                <a:gd name="connsiteY9" fmla="*/ 175622 h 201453"/>
                <a:gd name="connsiteX10" fmla="*/ 17942 w 285750"/>
                <a:gd name="connsiteY10" fmla="*/ 136950 h 201453"/>
                <a:gd name="connsiteX11" fmla="*/ 157003 w 285750"/>
                <a:gd name="connsiteY11" fmla="*/ 124759 h 201453"/>
                <a:gd name="connsiteX12" fmla="*/ 153190 w 285750"/>
                <a:gd name="connsiteY12" fmla="*/ 122187 h 201453"/>
                <a:gd name="connsiteX13" fmla="*/ 76990 w 285750"/>
                <a:gd name="connsiteY13" fmla="*/ 122187 h 201453"/>
                <a:gd name="connsiteX14" fmla="*/ 73185 w 285750"/>
                <a:gd name="connsiteY14" fmla="*/ 124759 h 201453"/>
                <a:gd name="connsiteX15" fmla="*/ 77948 w 285750"/>
                <a:gd name="connsiteY15" fmla="*/ 127234 h 201453"/>
                <a:gd name="connsiteX16" fmla="*/ 153190 w 285750"/>
                <a:gd name="connsiteY16" fmla="*/ 127234 h 201453"/>
                <a:gd name="connsiteX17" fmla="*/ 157003 w 285750"/>
                <a:gd name="connsiteY17" fmla="*/ 124759 h 201453"/>
                <a:gd name="connsiteX18" fmla="*/ 157003 w 285750"/>
                <a:gd name="connsiteY18" fmla="*/ 149237 h 201453"/>
                <a:gd name="connsiteX19" fmla="*/ 153190 w 285750"/>
                <a:gd name="connsiteY19" fmla="*/ 146761 h 201453"/>
                <a:gd name="connsiteX20" fmla="*/ 77948 w 285750"/>
                <a:gd name="connsiteY20" fmla="*/ 146761 h 201453"/>
                <a:gd name="connsiteX21" fmla="*/ 73185 w 285750"/>
                <a:gd name="connsiteY21" fmla="*/ 149237 h 201453"/>
                <a:gd name="connsiteX22" fmla="*/ 76990 w 285750"/>
                <a:gd name="connsiteY22" fmla="*/ 151809 h 201453"/>
                <a:gd name="connsiteX23" fmla="*/ 153190 w 285750"/>
                <a:gd name="connsiteY23" fmla="*/ 151809 h 201453"/>
                <a:gd name="connsiteX24" fmla="*/ 157003 w 285750"/>
                <a:gd name="connsiteY24" fmla="*/ 149237 h 201453"/>
                <a:gd name="connsiteX25" fmla="*/ 274159 w 285750"/>
                <a:gd name="connsiteY25" fmla="*/ 83039 h 201453"/>
                <a:gd name="connsiteX26" fmla="*/ 274159 w 285750"/>
                <a:gd name="connsiteY26" fmla="*/ 79229 h 201453"/>
                <a:gd name="connsiteX27" fmla="*/ 270355 w 285750"/>
                <a:gd name="connsiteY27" fmla="*/ 79229 h 201453"/>
                <a:gd name="connsiteX28" fmla="*/ 257965 w 285750"/>
                <a:gd name="connsiteY28" fmla="*/ 73037 h 201453"/>
                <a:gd name="connsiteX29" fmla="*/ 257965 w 285750"/>
                <a:gd name="connsiteY29" fmla="*/ 2077 h 201453"/>
                <a:gd name="connsiteX30" fmla="*/ 255109 w 285750"/>
                <a:gd name="connsiteY30" fmla="*/ -1163 h 201453"/>
                <a:gd name="connsiteX31" fmla="*/ 232255 w 285750"/>
                <a:gd name="connsiteY31" fmla="*/ 6839 h 201453"/>
                <a:gd name="connsiteX32" fmla="*/ 232255 w 285750"/>
                <a:gd name="connsiteY32" fmla="*/ 10839 h 201453"/>
                <a:gd name="connsiteX33" fmla="*/ 249398 w 285750"/>
                <a:gd name="connsiteY33" fmla="*/ 7601 h 201453"/>
                <a:gd name="connsiteX34" fmla="*/ 249398 w 285750"/>
                <a:gd name="connsiteY34" fmla="*/ 73037 h 201453"/>
                <a:gd name="connsiteX35" fmla="*/ 237017 w 285750"/>
                <a:gd name="connsiteY35" fmla="*/ 79229 h 201453"/>
                <a:gd name="connsiteX36" fmla="*/ 233203 w 285750"/>
                <a:gd name="connsiteY36" fmla="*/ 79229 h 201453"/>
                <a:gd name="connsiteX37" fmla="*/ 233203 w 285750"/>
                <a:gd name="connsiteY37" fmla="*/ 83039 h 201453"/>
                <a:gd name="connsiteX38" fmla="*/ 253202 w 285750"/>
                <a:gd name="connsiteY38" fmla="*/ 82562 h 201453"/>
                <a:gd name="connsiteX39" fmla="*/ 274159 w 285750"/>
                <a:gd name="connsiteY39" fmla="*/ 83039 h 20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750" h="201453">
                  <a:moveTo>
                    <a:pt x="17942" y="136950"/>
                  </a:moveTo>
                  <a:cubicBezTo>
                    <a:pt x="17942" y="127140"/>
                    <a:pt x="16984" y="111804"/>
                    <a:pt x="10315" y="97516"/>
                  </a:cubicBezTo>
                  <a:cubicBezTo>
                    <a:pt x="2697" y="81990"/>
                    <a:pt x="-8735" y="73704"/>
                    <a:pt x="-9684" y="73704"/>
                  </a:cubicBezTo>
                  <a:cubicBezTo>
                    <a:pt x="-10633" y="73704"/>
                    <a:pt x="-11591" y="74276"/>
                    <a:pt x="-11591" y="75037"/>
                  </a:cubicBezTo>
                  <a:cubicBezTo>
                    <a:pt x="-11591" y="75419"/>
                    <a:pt x="-11591" y="75609"/>
                    <a:pt x="-8735" y="77991"/>
                  </a:cubicBezTo>
                  <a:cubicBezTo>
                    <a:pt x="3655" y="90468"/>
                    <a:pt x="11273" y="110565"/>
                    <a:pt x="11273" y="136950"/>
                  </a:cubicBezTo>
                  <a:cubicBezTo>
                    <a:pt x="11273" y="158667"/>
                    <a:pt x="6510" y="180860"/>
                    <a:pt x="-9684" y="196862"/>
                  </a:cubicBezTo>
                  <a:cubicBezTo>
                    <a:pt x="-11591" y="198387"/>
                    <a:pt x="-11591" y="198577"/>
                    <a:pt x="-11591" y="198958"/>
                  </a:cubicBezTo>
                  <a:cubicBezTo>
                    <a:pt x="-11591" y="199720"/>
                    <a:pt x="-10633" y="200291"/>
                    <a:pt x="-9684" y="200291"/>
                  </a:cubicBezTo>
                  <a:cubicBezTo>
                    <a:pt x="-8735" y="200291"/>
                    <a:pt x="2697" y="191719"/>
                    <a:pt x="10315" y="175622"/>
                  </a:cubicBezTo>
                  <a:cubicBezTo>
                    <a:pt x="16984" y="161620"/>
                    <a:pt x="17942" y="147618"/>
                    <a:pt x="17942" y="136950"/>
                  </a:cubicBezTo>
                  <a:close/>
                  <a:moveTo>
                    <a:pt x="157003" y="124759"/>
                  </a:moveTo>
                  <a:cubicBezTo>
                    <a:pt x="157003" y="122187"/>
                    <a:pt x="155097" y="122187"/>
                    <a:pt x="153190" y="122187"/>
                  </a:cubicBezTo>
                  <a:lnTo>
                    <a:pt x="76990" y="122187"/>
                  </a:lnTo>
                  <a:cubicBezTo>
                    <a:pt x="76041" y="122187"/>
                    <a:pt x="73185" y="122187"/>
                    <a:pt x="73185" y="124759"/>
                  </a:cubicBezTo>
                  <a:cubicBezTo>
                    <a:pt x="73185" y="127234"/>
                    <a:pt x="76041" y="127234"/>
                    <a:pt x="77948" y="127234"/>
                  </a:cubicBezTo>
                  <a:lnTo>
                    <a:pt x="153190" y="127234"/>
                  </a:lnTo>
                  <a:cubicBezTo>
                    <a:pt x="155097" y="127234"/>
                    <a:pt x="157003" y="127234"/>
                    <a:pt x="157003" y="124759"/>
                  </a:cubicBezTo>
                  <a:close/>
                  <a:moveTo>
                    <a:pt x="157003" y="149237"/>
                  </a:moveTo>
                  <a:cubicBezTo>
                    <a:pt x="157003" y="146761"/>
                    <a:pt x="155097" y="146761"/>
                    <a:pt x="153190" y="146761"/>
                  </a:cubicBezTo>
                  <a:lnTo>
                    <a:pt x="77948" y="146761"/>
                  </a:lnTo>
                  <a:cubicBezTo>
                    <a:pt x="76041" y="146761"/>
                    <a:pt x="73185" y="146761"/>
                    <a:pt x="73185" y="149237"/>
                  </a:cubicBezTo>
                  <a:cubicBezTo>
                    <a:pt x="73185" y="151809"/>
                    <a:pt x="76041" y="151809"/>
                    <a:pt x="76990" y="151809"/>
                  </a:cubicBezTo>
                  <a:lnTo>
                    <a:pt x="153190" y="151809"/>
                  </a:lnTo>
                  <a:cubicBezTo>
                    <a:pt x="155097" y="151809"/>
                    <a:pt x="157003" y="151809"/>
                    <a:pt x="157003" y="149237"/>
                  </a:cubicBezTo>
                  <a:close/>
                  <a:moveTo>
                    <a:pt x="274159" y="83039"/>
                  </a:moveTo>
                  <a:lnTo>
                    <a:pt x="274159" y="79229"/>
                  </a:lnTo>
                  <a:lnTo>
                    <a:pt x="270355" y="79229"/>
                  </a:lnTo>
                  <a:cubicBezTo>
                    <a:pt x="258923" y="79229"/>
                    <a:pt x="257965" y="77705"/>
                    <a:pt x="257965" y="73037"/>
                  </a:cubicBezTo>
                  <a:lnTo>
                    <a:pt x="257965" y="2077"/>
                  </a:lnTo>
                  <a:cubicBezTo>
                    <a:pt x="257965" y="-877"/>
                    <a:pt x="257965" y="-1163"/>
                    <a:pt x="255109" y="-1163"/>
                  </a:cubicBezTo>
                  <a:cubicBezTo>
                    <a:pt x="247491" y="6839"/>
                    <a:pt x="236059" y="6839"/>
                    <a:pt x="232255" y="6839"/>
                  </a:cubicBezTo>
                  <a:lnTo>
                    <a:pt x="232255" y="10839"/>
                  </a:lnTo>
                  <a:cubicBezTo>
                    <a:pt x="235110" y="10839"/>
                    <a:pt x="242728" y="10839"/>
                    <a:pt x="249398" y="7601"/>
                  </a:cubicBezTo>
                  <a:lnTo>
                    <a:pt x="249398" y="73037"/>
                  </a:lnTo>
                  <a:cubicBezTo>
                    <a:pt x="249398" y="77514"/>
                    <a:pt x="248440" y="79229"/>
                    <a:pt x="237017" y="79229"/>
                  </a:cubicBezTo>
                  <a:lnTo>
                    <a:pt x="233203" y="79229"/>
                  </a:lnTo>
                  <a:lnTo>
                    <a:pt x="233203" y="83039"/>
                  </a:lnTo>
                  <a:cubicBezTo>
                    <a:pt x="237966" y="82562"/>
                    <a:pt x="248440" y="82562"/>
                    <a:pt x="253202" y="82562"/>
                  </a:cubicBezTo>
                  <a:cubicBezTo>
                    <a:pt x="258923" y="82562"/>
                    <a:pt x="269397" y="82562"/>
                    <a:pt x="274159" y="83039"/>
                  </a:cubicBezTo>
                  <a:close/>
                </a:path>
              </a:pathLst>
            </a:custGeom>
            <a:solidFill>
              <a:srgbClr val="000000"/>
            </a:solidFill>
            <a:ln w="12700" cap="flat">
              <a:noFill/>
              <a:prstDash val="solid"/>
              <a:miter/>
            </a:ln>
          </p:spPr>
          <p:txBody>
            <a:bodyPr rtlCol="0" anchor="ctr"/>
            <a:lstStyle/>
            <a:p>
              <a:endParaRPr lang="en-AE"/>
            </a:p>
          </p:txBody>
        </p:sp>
        <p:sp>
          <p:nvSpPr>
            <p:cNvPr id="113" name="Freeform: Shape 112">
              <a:extLst>
                <a:ext uri="{FF2B5EF4-FFF2-40B4-BE49-F238E27FC236}">
                  <a16:creationId xmlns:a16="http://schemas.microsoft.com/office/drawing/2014/main" id="{D8D6EB77-59A1-9D4D-EC9C-FAC17FFB026D}"/>
                </a:ext>
              </a:extLst>
            </p:cNvPr>
            <p:cNvSpPr/>
            <p:nvPr/>
          </p:nvSpPr>
          <p:spPr>
            <a:xfrm>
              <a:off x="-456140" y="5083082"/>
              <a:ext cx="75251" cy="5048"/>
            </a:xfrm>
            <a:custGeom>
              <a:avLst/>
              <a:gdLst>
                <a:gd name="connsiteX0" fmla="*/ -11591 w 75251"/>
                <a:gd name="connsiteY0" fmla="*/ -1163 h 5048"/>
                <a:gd name="connsiteX1" fmla="*/ -11591 w 75251"/>
                <a:gd name="connsiteY1" fmla="*/ 3886 h 5048"/>
                <a:gd name="connsiteX2" fmla="*/ 63660 w 75251"/>
                <a:gd name="connsiteY2" fmla="*/ 3886 h 5048"/>
                <a:gd name="connsiteX3" fmla="*/ 63660 w 75251"/>
                <a:gd name="connsiteY3" fmla="*/ -1163 h 5048"/>
              </a:gdLst>
              <a:ahLst/>
              <a:cxnLst>
                <a:cxn ang="0">
                  <a:pos x="connsiteX0" y="connsiteY0"/>
                </a:cxn>
                <a:cxn ang="0">
                  <a:pos x="connsiteX1" y="connsiteY1"/>
                </a:cxn>
                <a:cxn ang="0">
                  <a:pos x="connsiteX2" y="connsiteY2"/>
                </a:cxn>
                <a:cxn ang="0">
                  <a:pos x="connsiteX3" y="connsiteY3"/>
                </a:cxn>
              </a:cxnLst>
              <a:rect l="l" t="t" r="r" b="b"/>
              <a:pathLst>
                <a:path w="75251" h="5048">
                  <a:moveTo>
                    <a:pt x="-11591" y="-1163"/>
                  </a:moveTo>
                  <a:lnTo>
                    <a:pt x="-11591" y="3886"/>
                  </a:lnTo>
                  <a:lnTo>
                    <a:pt x="63660" y="3886"/>
                  </a:lnTo>
                  <a:lnTo>
                    <a:pt x="63660" y="-1163"/>
                  </a:lnTo>
                  <a:close/>
                </a:path>
              </a:pathLst>
            </a:custGeom>
            <a:solidFill>
              <a:srgbClr val="000000"/>
            </a:solidFill>
            <a:ln w="9525" cap="flat">
              <a:noFill/>
              <a:prstDash val="solid"/>
              <a:miter/>
            </a:ln>
          </p:spPr>
          <p:txBody>
            <a:bodyPr rtlCol="0" anchor="ctr"/>
            <a:lstStyle/>
            <a:p>
              <a:endParaRPr lang="en-AE"/>
            </a:p>
          </p:txBody>
        </p:sp>
        <p:sp>
          <p:nvSpPr>
            <p:cNvPr id="114" name="Freeform: Shape 113">
              <a:extLst>
                <a:ext uri="{FF2B5EF4-FFF2-40B4-BE49-F238E27FC236}">
                  <a16:creationId xmlns:a16="http://schemas.microsoft.com/office/drawing/2014/main" id="{27392DF8-1846-C71D-AE19-DE4463810383}"/>
                </a:ext>
              </a:extLst>
            </p:cNvPr>
            <p:cNvSpPr/>
            <p:nvPr/>
          </p:nvSpPr>
          <p:spPr>
            <a:xfrm>
              <a:off x="-452326" y="5148043"/>
              <a:ext cx="67623" cy="57340"/>
            </a:xfrm>
            <a:custGeom>
              <a:avLst/>
              <a:gdLst>
                <a:gd name="connsiteX0" fmla="*/ 56033 w 67623"/>
                <a:gd name="connsiteY0" fmla="*/ 36651 h 57340"/>
                <a:gd name="connsiteX1" fmla="*/ 55084 w 67623"/>
                <a:gd name="connsiteY1" fmla="*/ 35508 h 57340"/>
                <a:gd name="connsiteX2" fmla="*/ 53177 w 67623"/>
                <a:gd name="connsiteY2" fmla="*/ 37699 h 57340"/>
                <a:gd name="connsiteX3" fmla="*/ 39848 w 67623"/>
                <a:gd name="connsiteY3" fmla="*/ 53511 h 57340"/>
                <a:gd name="connsiteX4" fmla="*/ 36983 w 67623"/>
                <a:gd name="connsiteY4" fmla="*/ 49319 h 57340"/>
                <a:gd name="connsiteX5" fmla="*/ 39848 w 67623"/>
                <a:gd name="connsiteY5" fmla="*/ 40271 h 57340"/>
                <a:gd name="connsiteX6" fmla="*/ 47466 w 67623"/>
                <a:gd name="connsiteY6" fmla="*/ 12457 h 57340"/>
                <a:gd name="connsiteX7" fmla="*/ 32220 w 67623"/>
                <a:gd name="connsiteY7" fmla="*/ -1163 h 57340"/>
                <a:gd name="connsiteX8" fmla="*/ 13170 w 67623"/>
                <a:gd name="connsiteY8" fmla="*/ 9887 h 57340"/>
                <a:gd name="connsiteX9" fmla="*/ 1748 w 67623"/>
                <a:gd name="connsiteY9" fmla="*/ -1163 h 57340"/>
                <a:gd name="connsiteX10" fmla="*/ -7777 w 67623"/>
                <a:gd name="connsiteY10" fmla="*/ 6172 h 57340"/>
                <a:gd name="connsiteX11" fmla="*/ -11591 w 67623"/>
                <a:gd name="connsiteY11" fmla="*/ 18363 h 57340"/>
                <a:gd name="connsiteX12" fmla="*/ -10642 w 67623"/>
                <a:gd name="connsiteY12" fmla="*/ 19697 h 57340"/>
                <a:gd name="connsiteX13" fmla="*/ -8735 w 67623"/>
                <a:gd name="connsiteY13" fmla="*/ 16744 h 57340"/>
                <a:gd name="connsiteX14" fmla="*/ 790 w 67623"/>
                <a:gd name="connsiteY14" fmla="*/ 1694 h 57340"/>
                <a:gd name="connsiteX15" fmla="*/ 4603 w 67623"/>
                <a:gd name="connsiteY15" fmla="*/ 7505 h 57340"/>
                <a:gd name="connsiteX16" fmla="*/ 2697 w 67623"/>
                <a:gd name="connsiteY16" fmla="*/ 18078 h 57340"/>
                <a:gd name="connsiteX17" fmla="*/ -4922 w 67623"/>
                <a:gd name="connsiteY17" fmla="*/ 47415 h 57340"/>
                <a:gd name="connsiteX18" fmla="*/ -5880 w 67623"/>
                <a:gd name="connsiteY18" fmla="*/ 52749 h 57340"/>
                <a:gd name="connsiteX19" fmla="*/ -2066 w 67623"/>
                <a:gd name="connsiteY19" fmla="*/ 56178 h 57340"/>
                <a:gd name="connsiteX20" fmla="*/ 2697 w 67623"/>
                <a:gd name="connsiteY20" fmla="*/ 52749 h 57340"/>
                <a:gd name="connsiteX21" fmla="*/ 4603 w 67623"/>
                <a:gd name="connsiteY21" fmla="*/ 43414 h 57340"/>
                <a:gd name="connsiteX22" fmla="*/ 7459 w 67623"/>
                <a:gd name="connsiteY22" fmla="*/ 31889 h 57340"/>
                <a:gd name="connsiteX23" fmla="*/ 10315 w 67623"/>
                <a:gd name="connsiteY23" fmla="*/ 23411 h 57340"/>
                <a:gd name="connsiteX24" fmla="*/ 11273 w 67623"/>
                <a:gd name="connsiteY24" fmla="*/ 17220 h 57340"/>
                <a:gd name="connsiteX25" fmla="*/ 32220 w 67623"/>
                <a:gd name="connsiteY25" fmla="*/ 1694 h 57340"/>
                <a:gd name="connsiteX26" fmla="*/ 38890 w 67623"/>
                <a:gd name="connsiteY26" fmla="*/ 10458 h 57340"/>
                <a:gd name="connsiteX27" fmla="*/ 31272 w 67623"/>
                <a:gd name="connsiteY27" fmla="*/ 40080 h 57340"/>
                <a:gd name="connsiteX28" fmla="*/ 29365 w 67623"/>
                <a:gd name="connsiteY28" fmla="*/ 45890 h 57340"/>
                <a:gd name="connsiteX29" fmla="*/ 39848 w 67623"/>
                <a:gd name="connsiteY29" fmla="*/ 56178 h 57340"/>
                <a:gd name="connsiteX30" fmla="*/ 56033 w 67623"/>
                <a:gd name="connsiteY30" fmla="*/ 36651 h 5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623" h="57340">
                  <a:moveTo>
                    <a:pt x="56033" y="36651"/>
                  </a:moveTo>
                  <a:cubicBezTo>
                    <a:pt x="56033" y="35508"/>
                    <a:pt x="55084" y="35508"/>
                    <a:pt x="55084" y="35508"/>
                  </a:cubicBezTo>
                  <a:cubicBezTo>
                    <a:pt x="54135" y="35508"/>
                    <a:pt x="54135" y="35794"/>
                    <a:pt x="53177" y="37699"/>
                  </a:cubicBezTo>
                  <a:cubicBezTo>
                    <a:pt x="50322" y="46367"/>
                    <a:pt x="46508" y="53511"/>
                    <a:pt x="39848" y="53511"/>
                  </a:cubicBezTo>
                  <a:cubicBezTo>
                    <a:pt x="37941" y="53511"/>
                    <a:pt x="36983" y="52177"/>
                    <a:pt x="36983" y="49319"/>
                  </a:cubicBezTo>
                  <a:cubicBezTo>
                    <a:pt x="36983" y="46081"/>
                    <a:pt x="37941" y="43129"/>
                    <a:pt x="39848" y="40271"/>
                  </a:cubicBezTo>
                  <a:cubicBezTo>
                    <a:pt x="41745" y="33604"/>
                    <a:pt x="47466" y="19697"/>
                    <a:pt x="47466" y="12457"/>
                  </a:cubicBezTo>
                  <a:cubicBezTo>
                    <a:pt x="47466" y="3981"/>
                    <a:pt x="41745" y="-1163"/>
                    <a:pt x="32220" y="-1163"/>
                  </a:cubicBezTo>
                  <a:cubicBezTo>
                    <a:pt x="20798" y="-1163"/>
                    <a:pt x="15077" y="7029"/>
                    <a:pt x="13170" y="9887"/>
                  </a:cubicBezTo>
                  <a:cubicBezTo>
                    <a:pt x="12222" y="2932"/>
                    <a:pt x="7459" y="-1163"/>
                    <a:pt x="1748" y="-1163"/>
                  </a:cubicBezTo>
                  <a:cubicBezTo>
                    <a:pt x="-4922" y="-1163"/>
                    <a:pt x="-6829" y="3791"/>
                    <a:pt x="-7777" y="6172"/>
                  </a:cubicBezTo>
                  <a:cubicBezTo>
                    <a:pt x="-10642" y="10458"/>
                    <a:pt x="-11591" y="17887"/>
                    <a:pt x="-11591" y="18363"/>
                  </a:cubicBezTo>
                  <a:cubicBezTo>
                    <a:pt x="-11591" y="19697"/>
                    <a:pt x="-10642" y="19697"/>
                    <a:pt x="-10642" y="19697"/>
                  </a:cubicBezTo>
                  <a:cubicBezTo>
                    <a:pt x="-9684" y="19697"/>
                    <a:pt x="-8735" y="19601"/>
                    <a:pt x="-8735" y="16744"/>
                  </a:cubicBezTo>
                  <a:cubicBezTo>
                    <a:pt x="-5880" y="7790"/>
                    <a:pt x="-3973" y="1694"/>
                    <a:pt x="790" y="1694"/>
                  </a:cubicBezTo>
                  <a:cubicBezTo>
                    <a:pt x="3645" y="1694"/>
                    <a:pt x="4603" y="3314"/>
                    <a:pt x="4603" y="7505"/>
                  </a:cubicBezTo>
                  <a:cubicBezTo>
                    <a:pt x="4603" y="10172"/>
                    <a:pt x="4603" y="11505"/>
                    <a:pt x="2697" y="18078"/>
                  </a:cubicBezTo>
                  <a:lnTo>
                    <a:pt x="-4922" y="47415"/>
                  </a:lnTo>
                  <a:cubicBezTo>
                    <a:pt x="-4922" y="49319"/>
                    <a:pt x="-5880" y="52177"/>
                    <a:pt x="-5880" y="52749"/>
                  </a:cubicBezTo>
                  <a:cubicBezTo>
                    <a:pt x="-5880" y="55130"/>
                    <a:pt x="-3973" y="56178"/>
                    <a:pt x="-2066" y="56178"/>
                  </a:cubicBezTo>
                  <a:cubicBezTo>
                    <a:pt x="-159" y="56178"/>
                    <a:pt x="1748" y="55320"/>
                    <a:pt x="2697" y="52749"/>
                  </a:cubicBezTo>
                  <a:cubicBezTo>
                    <a:pt x="2697" y="52463"/>
                    <a:pt x="4603" y="46462"/>
                    <a:pt x="4603" y="43414"/>
                  </a:cubicBezTo>
                  <a:lnTo>
                    <a:pt x="7459" y="31889"/>
                  </a:lnTo>
                  <a:cubicBezTo>
                    <a:pt x="8408" y="29126"/>
                    <a:pt x="9366" y="26460"/>
                    <a:pt x="10315" y="23411"/>
                  </a:cubicBezTo>
                  <a:lnTo>
                    <a:pt x="11273" y="17220"/>
                  </a:lnTo>
                  <a:cubicBezTo>
                    <a:pt x="13170" y="13125"/>
                    <a:pt x="19840" y="1694"/>
                    <a:pt x="32220" y="1694"/>
                  </a:cubicBezTo>
                  <a:cubicBezTo>
                    <a:pt x="37941" y="1694"/>
                    <a:pt x="38890" y="6362"/>
                    <a:pt x="38890" y="10458"/>
                  </a:cubicBezTo>
                  <a:cubicBezTo>
                    <a:pt x="38890" y="18363"/>
                    <a:pt x="33178" y="34556"/>
                    <a:pt x="31272" y="40080"/>
                  </a:cubicBezTo>
                  <a:cubicBezTo>
                    <a:pt x="29365" y="42938"/>
                    <a:pt x="29365" y="44462"/>
                    <a:pt x="29365" y="45890"/>
                  </a:cubicBezTo>
                  <a:cubicBezTo>
                    <a:pt x="29365" y="51891"/>
                    <a:pt x="34127" y="56178"/>
                    <a:pt x="39848" y="56178"/>
                  </a:cubicBezTo>
                  <a:cubicBezTo>
                    <a:pt x="52228" y="56178"/>
                    <a:pt x="56033" y="37699"/>
                    <a:pt x="56033" y="36651"/>
                  </a:cubicBezTo>
                  <a:close/>
                </a:path>
              </a:pathLst>
            </a:custGeom>
            <a:solidFill>
              <a:srgbClr val="000000"/>
            </a:solidFill>
            <a:ln w="12700" cap="flat">
              <a:noFill/>
              <a:prstDash val="solid"/>
              <a:miter/>
            </a:ln>
          </p:spPr>
          <p:txBody>
            <a:bodyPr rtlCol="0" anchor="ctr"/>
            <a:lstStyle/>
            <a:p>
              <a:endParaRPr lang="en-AE"/>
            </a:p>
          </p:txBody>
        </p:sp>
        <p:sp>
          <p:nvSpPr>
            <p:cNvPr id="115" name="Freeform: Shape 114">
              <a:extLst>
                <a:ext uri="{FF2B5EF4-FFF2-40B4-BE49-F238E27FC236}">
                  <a16:creationId xmlns:a16="http://schemas.microsoft.com/office/drawing/2014/main" id="{9BD77F33-8113-D05C-4E25-91FA4BA66FF5}"/>
                </a:ext>
              </a:extLst>
            </p:cNvPr>
            <p:cNvSpPr/>
            <p:nvPr/>
          </p:nvSpPr>
          <p:spPr>
            <a:xfrm>
              <a:off x="-326594" y="5078796"/>
              <a:ext cx="13329" cy="13621"/>
            </a:xfrm>
            <a:custGeom>
              <a:avLst/>
              <a:gdLst>
                <a:gd name="connsiteX0" fmla="*/ 1738 w 13329"/>
                <a:gd name="connsiteY0" fmla="*/ 5600 h 13621"/>
                <a:gd name="connsiteX1" fmla="*/ -4922 w 13329"/>
                <a:gd name="connsiteY1" fmla="*/ -1163 h 13621"/>
                <a:gd name="connsiteX2" fmla="*/ -11591 w 13329"/>
                <a:gd name="connsiteY2" fmla="*/ 5600 h 13621"/>
                <a:gd name="connsiteX3" fmla="*/ -4922 w 13329"/>
                <a:gd name="connsiteY3" fmla="*/ 12459 h 13621"/>
                <a:gd name="connsiteX4" fmla="*/ 1738 w 13329"/>
                <a:gd name="connsiteY4" fmla="*/ 5600 h 13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9" h="13621">
                  <a:moveTo>
                    <a:pt x="1738" y="5600"/>
                  </a:moveTo>
                  <a:cubicBezTo>
                    <a:pt x="1738" y="1980"/>
                    <a:pt x="-1117" y="-1163"/>
                    <a:pt x="-4922" y="-1163"/>
                  </a:cubicBezTo>
                  <a:cubicBezTo>
                    <a:pt x="-7787" y="-1163"/>
                    <a:pt x="-11591" y="1980"/>
                    <a:pt x="-11591" y="5600"/>
                  </a:cubicBezTo>
                  <a:cubicBezTo>
                    <a:pt x="-11591" y="9315"/>
                    <a:pt x="-7787" y="12459"/>
                    <a:pt x="-4922" y="12459"/>
                  </a:cubicBezTo>
                  <a:cubicBezTo>
                    <a:pt x="-1117" y="12459"/>
                    <a:pt x="1738" y="9315"/>
                    <a:pt x="1738" y="5600"/>
                  </a:cubicBezTo>
                  <a:close/>
                </a:path>
              </a:pathLst>
            </a:custGeom>
            <a:solidFill>
              <a:srgbClr val="000000"/>
            </a:solidFill>
            <a:ln w="12700" cap="flat">
              <a:noFill/>
              <a:prstDash val="solid"/>
              <a:miter/>
            </a:ln>
          </p:spPr>
          <p:txBody>
            <a:bodyPr rtlCol="0" anchor="ctr"/>
            <a:lstStyle/>
            <a:p>
              <a:endParaRPr lang="en-AE"/>
            </a:p>
          </p:txBody>
        </p:sp>
        <p:sp>
          <p:nvSpPr>
            <p:cNvPr id="116" name="Freeform: Shape 115">
              <a:extLst>
                <a:ext uri="{FF2B5EF4-FFF2-40B4-BE49-F238E27FC236}">
                  <a16:creationId xmlns:a16="http://schemas.microsoft.com/office/drawing/2014/main" id="{B893AC44-6FC8-9174-6FB3-4EDF5BDF2E92}"/>
                </a:ext>
              </a:extLst>
            </p:cNvPr>
            <p:cNvSpPr/>
            <p:nvPr/>
          </p:nvSpPr>
          <p:spPr>
            <a:xfrm>
              <a:off x="-269444" y="4920109"/>
              <a:ext cx="54294" cy="39910"/>
            </a:xfrm>
            <a:custGeom>
              <a:avLst/>
              <a:gdLst>
                <a:gd name="connsiteX0" fmla="*/ 42703 w 54294"/>
                <a:gd name="connsiteY0" fmla="*/ 25222 h 39910"/>
                <a:gd name="connsiteX1" fmla="*/ 40797 w 54294"/>
                <a:gd name="connsiteY1" fmla="*/ 23983 h 39910"/>
                <a:gd name="connsiteX2" fmla="*/ 38890 w 54294"/>
                <a:gd name="connsiteY2" fmla="*/ 25508 h 39910"/>
                <a:gd name="connsiteX3" fmla="*/ 29365 w 54294"/>
                <a:gd name="connsiteY3" fmla="*/ 36176 h 39910"/>
                <a:gd name="connsiteX4" fmla="*/ 27458 w 54294"/>
                <a:gd name="connsiteY4" fmla="*/ 33033 h 39910"/>
                <a:gd name="connsiteX5" fmla="*/ 29365 w 54294"/>
                <a:gd name="connsiteY5" fmla="*/ 25889 h 39910"/>
                <a:gd name="connsiteX6" fmla="*/ 34127 w 54294"/>
                <a:gd name="connsiteY6" fmla="*/ 8839 h 39910"/>
                <a:gd name="connsiteX7" fmla="*/ 22695 w 54294"/>
                <a:gd name="connsiteY7" fmla="*/ -1163 h 39910"/>
                <a:gd name="connsiteX8" fmla="*/ 7459 w 54294"/>
                <a:gd name="connsiteY8" fmla="*/ 6839 h 39910"/>
                <a:gd name="connsiteX9" fmla="*/ -2066 w 54294"/>
                <a:gd name="connsiteY9" fmla="*/ -1163 h 39910"/>
                <a:gd name="connsiteX10" fmla="*/ -8735 w 54294"/>
                <a:gd name="connsiteY10" fmla="*/ 3600 h 39910"/>
                <a:gd name="connsiteX11" fmla="*/ -11591 w 54294"/>
                <a:gd name="connsiteY11" fmla="*/ 12363 h 39910"/>
                <a:gd name="connsiteX12" fmla="*/ -10642 w 54294"/>
                <a:gd name="connsiteY12" fmla="*/ 13411 h 39910"/>
                <a:gd name="connsiteX13" fmla="*/ -8735 w 54294"/>
                <a:gd name="connsiteY13" fmla="*/ 10934 h 39910"/>
                <a:gd name="connsiteX14" fmla="*/ -2066 w 54294"/>
                <a:gd name="connsiteY14" fmla="*/ 1219 h 39910"/>
                <a:gd name="connsiteX15" fmla="*/ 790 w 54294"/>
                <a:gd name="connsiteY15" fmla="*/ 5506 h 39910"/>
                <a:gd name="connsiteX16" fmla="*/ -159 w 54294"/>
                <a:gd name="connsiteY16" fmla="*/ 13030 h 39910"/>
                <a:gd name="connsiteX17" fmla="*/ -2066 w 54294"/>
                <a:gd name="connsiteY17" fmla="*/ 20841 h 39910"/>
                <a:gd name="connsiteX18" fmla="*/ -4922 w 54294"/>
                <a:gd name="connsiteY18" fmla="*/ 32366 h 39910"/>
                <a:gd name="connsiteX19" fmla="*/ -5880 w 54294"/>
                <a:gd name="connsiteY19" fmla="*/ 35890 h 39910"/>
                <a:gd name="connsiteX20" fmla="*/ -3024 w 54294"/>
                <a:gd name="connsiteY20" fmla="*/ 38748 h 39910"/>
                <a:gd name="connsiteX21" fmla="*/ 790 w 54294"/>
                <a:gd name="connsiteY21" fmla="*/ 36842 h 39910"/>
                <a:gd name="connsiteX22" fmla="*/ 1738 w 54294"/>
                <a:gd name="connsiteY22" fmla="*/ 31318 h 39910"/>
                <a:gd name="connsiteX23" fmla="*/ 3645 w 54294"/>
                <a:gd name="connsiteY23" fmla="*/ 23222 h 39910"/>
                <a:gd name="connsiteX24" fmla="*/ 5552 w 54294"/>
                <a:gd name="connsiteY24" fmla="*/ 17412 h 39910"/>
                <a:gd name="connsiteX25" fmla="*/ 9366 w 54294"/>
                <a:gd name="connsiteY25" fmla="*/ 9410 h 39910"/>
                <a:gd name="connsiteX26" fmla="*/ 22695 w 54294"/>
                <a:gd name="connsiteY26" fmla="*/ 1219 h 39910"/>
                <a:gd name="connsiteX27" fmla="*/ 27458 w 54294"/>
                <a:gd name="connsiteY27" fmla="*/ 7505 h 39910"/>
                <a:gd name="connsiteX28" fmla="*/ 22695 w 54294"/>
                <a:gd name="connsiteY28" fmla="*/ 26365 h 39910"/>
                <a:gd name="connsiteX29" fmla="*/ 20788 w 54294"/>
                <a:gd name="connsiteY29" fmla="*/ 31127 h 39910"/>
                <a:gd name="connsiteX30" fmla="*/ 29365 w 54294"/>
                <a:gd name="connsiteY30" fmla="*/ 38748 h 39910"/>
                <a:gd name="connsiteX31" fmla="*/ 42703 w 54294"/>
                <a:gd name="connsiteY31" fmla="*/ 25222 h 3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910">
                  <a:moveTo>
                    <a:pt x="42703" y="25222"/>
                  </a:moveTo>
                  <a:cubicBezTo>
                    <a:pt x="42703" y="23983"/>
                    <a:pt x="40797" y="23983"/>
                    <a:pt x="40797" y="23983"/>
                  </a:cubicBezTo>
                  <a:cubicBezTo>
                    <a:pt x="39838" y="23983"/>
                    <a:pt x="39838" y="24556"/>
                    <a:pt x="38890" y="25508"/>
                  </a:cubicBezTo>
                  <a:cubicBezTo>
                    <a:pt x="36983" y="32652"/>
                    <a:pt x="33178" y="36176"/>
                    <a:pt x="29365" y="36176"/>
                  </a:cubicBezTo>
                  <a:cubicBezTo>
                    <a:pt x="27458" y="36176"/>
                    <a:pt x="27458" y="35033"/>
                    <a:pt x="27458" y="33033"/>
                  </a:cubicBezTo>
                  <a:cubicBezTo>
                    <a:pt x="27458" y="31127"/>
                    <a:pt x="28416" y="29984"/>
                    <a:pt x="29365" y="25889"/>
                  </a:cubicBezTo>
                  <a:cubicBezTo>
                    <a:pt x="30313" y="23222"/>
                    <a:pt x="34127" y="13888"/>
                    <a:pt x="34127" y="8839"/>
                  </a:cubicBezTo>
                  <a:cubicBezTo>
                    <a:pt x="34127" y="362"/>
                    <a:pt x="27458" y="-1163"/>
                    <a:pt x="22695" y="-1163"/>
                  </a:cubicBezTo>
                  <a:cubicBezTo>
                    <a:pt x="15077" y="-1163"/>
                    <a:pt x="10315" y="3315"/>
                    <a:pt x="7459" y="6839"/>
                  </a:cubicBezTo>
                  <a:cubicBezTo>
                    <a:pt x="7459" y="743"/>
                    <a:pt x="1738" y="-1163"/>
                    <a:pt x="-2066" y="-1163"/>
                  </a:cubicBezTo>
                  <a:cubicBezTo>
                    <a:pt x="-5880" y="-1163"/>
                    <a:pt x="-7787" y="1505"/>
                    <a:pt x="-8735" y="3600"/>
                  </a:cubicBezTo>
                  <a:cubicBezTo>
                    <a:pt x="-10642" y="6839"/>
                    <a:pt x="-11591" y="11982"/>
                    <a:pt x="-11591" y="12363"/>
                  </a:cubicBezTo>
                  <a:cubicBezTo>
                    <a:pt x="-11591" y="13411"/>
                    <a:pt x="-10642" y="13411"/>
                    <a:pt x="-10642" y="13411"/>
                  </a:cubicBezTo>
                  <a:cubicBezTo>
                    <a:pt x="-8735" y="13411"/>
                    <a:pt x="-8735" y="13316"/>
                    <a:pt x="-8735" y="10934"/>
                  </a:cubicBezTo>
                  <a:cubicBezTo>
                    <a:pt x="-6829" y="5506"/>
                    <a:pt x="-5880" y="1219"/>
                    <a:pt x="-2066" y="1219"/>
                  </a:cubicBezTo>
                  <a:cubicBezTo>
                    <a:pt x="790" y="1219"/>
                    <a:pt x="790" y="3124"/>
                    <a:pt x="790" y="5506"/>
                  </a:cubicBezTo>
                  <a:cubicBezTo>
                    <a:pt x="790" y="7315"/>
                    <a:pt x="-159" y="10648"/>
                    <a:pt x="-159" y="13030"/>
                  </a:cubicBezTo>
                  <a:lnTo>
                    <a:pt x="-2066" y="20841"/>
                  </a:lnTo>
                  <a:lnTo>
                    <a:pt x="-4922" y="32366"/>
                  </a:lnTo>
                  <a:cubicBezTo>
                    <a:pt x="-5880" y="33413"/>
                    <a:pt x="-5880" y="35604"/>
                    <a:pt x="-5880" y="35890"/>
                  </a:cubicBezTo>
                  <a:cubicBezTo>
                    <a:pt x="-5880" y="37795"/>
                    <a:pt x="-4922" y="38748"/>
                    <a:pt x="-3024" y="38748"/>
                  </a:cubicBezTo>
                  <a:cubicBezTo>
                    <a:pt x="-1117" y="38748"/>
                    <a:pt x="-159" y="37509"/>
                    <a:pt x="790" y="36842"/>
                  </a:cubicBezTo>
                  <a:cubicBezTo>
                    <a:pt x="790" y="36080"/>
                    <a:pt x="1738" y="33033"/>
                    <a:pt x="1738" y="31318"/>
                  </a:cubicBezTo>
                  <a:lnTo>
                    <a:pt x="3645" y="23222"/>
                  </a:lnTo>
                  <a:cubicBezTo>
                    <a:pt x="4603" y="21316"/>
                    <a:pt x="4603" y="19412"/>
                    <a:pt x="5552" y="17412"/>
                  </a:cubicBezTo>
                  <a:cubicBezTo>
                    <a:pt x="6501" y="13697"/>
                    <a:pt x="6501" y="13030"/>
                    <a:pt x="9366" y="9410"/>
                  </a:cubicBezTo>
                  <a:cubicBezTo>
                    <a:pt x="11263" y="5886"/>
                    <a:pt x="16026" y="1219"/>
                    <a:pt x="22695" y="1219"/>
                  </a:cubicBezTo>
                  <a:cubicBezTo>
                    <a:pt x="27458" y="1219"/>
                    <a:pt x="27458" y="5886"/>
                    <a:pt x="27458" y="7505"/>
                  </a:cubicBezTo>
                  <a:cubicBezTo>
                    <a:pt x="27458" y="12840"/>
                    <a:pt x="23653" y="22650"/>
                    <a:pt x="22695" y="26365"/>
                  </a:cubicBezTo>
                  <a:cubicBezTo>
                    <a:pt x="21747" y="28746"/>
                    <a:pt x="20788" y="29698"/>
                    <a:pt x="20788" y="31127"/>
                  </a:cubicBezTo>
                  <a:cubicBezTo>
                    <a:pt x="20788" y="35794"/>
                    <a:pt x="24602" y="38748"/>
                    <a:pt x="29365" y="38748"/>
                  </a:cubicBezTo>
                  <a:cubicBezTo>
                    <a:pt x="37941" y="38748"/>
                    <a:pt x="42703" y="26555"/>
                    <a:pt x="42703" y="25222"/>
                  </a:cubicBezTo>
                  <a:close/>
                </a:path>
              </a:pathLst>
            </a:custGeom>
            <a:solidFill>
              <a:srgbClr val="000000"/>
            </a:solidFill>
            <a:ln w="12700" cap="flat">
              <a:noFill/>
              <a:prstDash val="solid"/>
              <a:miter/>
            </a:ln>
          </p:spPr>
          <p:txBody>
            <a:bodyPr rtlCol="0" anchor="ctr"/>
            <a:lstStyle/>
            <a:p>
              <a:endParaRPr lang="en-AE"/>
            </a:p>
          </p:txBody>
        </p:sp>
        <p:sp>
          <p:nvSpPr>
            <p:cNvPr id="117" name="Freeform: Shape 116">
              <a:extLst>
                <a:ext uri="{FF2B5EF4-FFF2-40B4-BE49-F238E27FC236}">
                  <a16:creationId xmlns:a16="http://schemas.microsoft.com/office/drawing/2014/main" id="{106E39EC-C756-E5A6-7DC6-571D91439AF4}"/>
                </a:ext>
              </a:extLst>
            </p:cNvPr>
            <p:cNvSpPr/>
            <p:nvPr/>
          </p:nvSpPr>
          <p:spPr>
            <a:xfrm>
              <a:off x="-201820" y="4934683"/>
              <a:ext cx="60005" cy="4476"/>
            </a:xfrm>
            <a:custGeom>
              <a:avLst/>
              <a:gdLst>
                <a:gd name="connsiteX0" fmla="*/ 48415 w 60005"/>
                <a:gd name="connsiteY0" fmla="*/ 1123 h 4476"/>
                <a:gd name="connsiteX1" fmla="*/ 44610 w 60005"/>
                <a:gd name="connsiteY1" fmla="*/ -1163 h 4476"/>
                <a:gd name="connsiteX2" fmla="*/ -8735 w 60005"/>
                <a:gd name="connsiteY2" fmla="*/ -1163 h 4476"/>
                <a:gd name="connsiteX3" fmla="*/ -11591 w 60005"/>
                <a:gd name="connsiteY3" fmla="*/ 1123 h 4476"/>
                <a:gd name="connsiteX4" fmla="*/ -8735 w 60005"/>
                <a:gd name="connsiteY4" fmla="*/ 3314 h 4476"/>
                <a:gd name="connsiteX5" fmla="*/ 44610 w 60005"/>
                <a:gd name="connsiteY5" fmla="*/ 3314 h 4476"/>
                <a:gd name="connsiteX6" fmla="*/ 48415 w 60005"/>
                <a:gd name="connsiteY6" fmla="*/ 1123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 h="4476">
                  <a:moveTo>
                    <a:pt x="48415" y="1123"/>
                  </a:moveTo>
                  <a:cubicBezTo>
                    <a:pt x="48415" y="-1163"/>
                    <a:pt x="46517" y="-1163"/>
                    <a:pt x="44610" y="-1163"/>
                  </a:cubicBezTo>
                  <a:lnTo>
                    <a:pt x="-8735" y="-1163"/>
                  </a:lnTo>
                  <a:cubicBezTo>
                    <a:pt x="-9684" y="-1163"/>
                    <a:pt x="-11591" y="-1163"/>
                    <a:pt x="-11591" y="1123"/>
                  </a:cubicBezTo>
                  <a:cubicBezTo>
                    <a:pt x="-11591" y="3314"/>
                    <a:pt x="-9684" y="3314"/>
                    <a:pt x="-8735" y="3314"/>
                  </a:cubicBezTo>
                  <a:lnTo>
                    <a:pt x="44610" y="3314"/>
                  </a:lnTo>
                  <a:cubicBezTo>
                    <a:pt x="46517" y="3314"/>
                    <a:pt x="48415" y="3314"/>
                    <a:pt x="48415" y="1123"/>
                  </a:cubicBezTo>
                  <a:close/>
                </a:path>
              </a:pathLst>
            </a:custGeom>
            <a:solidFill>
              <a:srgbClr val="000000"/>
            </a:solidFill>
            <a:ln w="12700" cap="flat">
              <a:noFill/>
              <a:prstDash val="solid"/>
              <a:miter/>
            </a:ln>
          </p:spPr>
          <p:txBody>
            <a:bodyPr rtlCol="0" anchor="ctr"/>
            <a:lstStyle/>
            <a:p>
              <a:endParaRPr lang="en-AE"/>
            </a:p>
          </p:txBody>
        </p:sp>
        <p:sp>
          <p:nvSpPr>
            <p:cNvPr id="118" name="Freeform: Shape 117">
              <a:extLst>
                <a:ext uri="{FF2B5EF4-FFF2-40B4-BE49-F238E27FC236}">
                  <a16:creationId xmlns:a16="http://schemas.microsoft.com/office/drawing/2014/main" id="{B045A26B-9AE5-3F69-3113-B30C4174C40F}"/>
                </a:ext>
              </a:extLst>
            </p:cNvPr>
            <p:cNvSpPr/>
            <p:nvPr/>
          </p:nvSpPr>
          <p:spPr>
            <a:xfrm>
              <a:off x="-122765" y="4900298"/>
              <a:ext cx="32388" cy="58769"/>
            </a:xfrm>
            <a:custGeom>
              <a:avLst/>
              <a:gdLst>
                <a:gd name="connsiteX0" fmla="*/ 20798 w 32388"/>
                <a:gd name="connsiteY0" fmla="*/ 57607 h 58769"/>
                <a:gd name="connsiteX1" fmla="*/ 20798 w 32388"/>
                <a:gd name="connsiteY1" fmla="*/ 54558 h 58769"/>
                <a:gd name="connsiteX2" fmla="*/ 16984 w 32388"/>
                <a:gd name="connsiteY2" fmla="*/ 54558 h 58769"/>
                <a:gd name="connsiteX3" fmla="*/ 8417 w 32388"/>
                <a:gd name="connsiteY3" fmla="*/ 50368 h 58769"/>
                <a:gd name="connsiteX4" fmla="*/ 8417 w 32388"/>
                <a:gd name="connsiteY4" fmla="*/ 1409 h 58769"/>
                <a:gd name="connsiteX5" fmla="*/ 5561 w 32388"/>
                <a:gd name="connsiteY5" fmla="*/ -1163 h 58769"/>
                <a:gd name="connsiteX6" fmla="*/ -11591 w 32388"/>
                <a:gd name="connsiteY6" fmla="*/ 4552 h 58769"/>
                <a:gd name="connsiteX7" fmla="*/ -11591 w 32388"/>
                <a:gd name="connsiteY7" fmla="*/ 7601 h 58769"/>
                <a:gd name="connsiteX8" fmla="*/ 1748 w 32388"/>
                <a:gd name="connsiteY8" fmla="*/ 5220 h 58769"/>
                <a:gd name="connsiteX9" fmla="*/ 1748 w 32388"/>
                <a:gd name="connsiteY9" fmla="*/ 50368 h 58769"/>
                <a:gd name="connsiteX10" fmla="*/ -7777 w 32388"/>
                <a:gd name="connsiteY10" fmla="*/ 54558 h 58769"/>
                <a:gd name="connsiteX11" fmla="*/ -10633 w 32388"/>
                <a:gd name="connsiteY11" fmla="*/ 54558 h 58769"/>
                <a:gd name="connsiteX12" fmla="*/ -10633 w 32388"/>
                <a:gd name="connsiteY12" fmla="*/ 57607 h 58769"/>
                <a:gd name="connsiteX13" fmla="*/ 4603 w 32388"/>
                <a:gd name="connsiteY13" fmla="*/ 57321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88" h="58769">
                  <a:moveTo>
                    <a:pt x="20798" y="57607"/>
                  </a:moveTo>
                  <a:lnTo>
                    <a:pt x="20798" y="54558"/>
                  </a:lnTo>
                  <a:lnTo>
                    <a:pt x="16984" y="54558"/>
                  </a:lnTo>
                  <a:cubicBezTo>
                    <a:pt x="8417" y="54558"/>
                    <a:pt x="8417" y="53320"/>
                    <a:pt x="8417" y="50368"/>
                  </a:cubicBezTo>
                  <a:lnTo>
                    <a:pt x="8417" y="1409"/>
                  </a:lnTo>
                  <a:cubicBezTo>
                    <a:pt x="8417" y="-972"/>
                    <a:pt x="8417" y="-1163"/>
                    <a:pt x="5561" y="-1163"/>
                  </a:cubicBezTo>
                  <a:cubicBezTo>
                    <a:pt x="-159" y="4361"/>
                    <a:pt x="-7777" y="4552"/>
                    <a:pt x="-11591" y="4552"/>
                  </a:cubicBezTo>
                  <a:lnTo>
                    <a:pt x="-11591" y="7601"/>
                  </a:lnTo>
                  <a:cubicBezTo>
                    <a:pt x="-9684" y="7601"/>
                    <a:pt x="-3964" y="7601"/>
                    <a:pt x="1748" y="5220"/>
                  </a:cubicBezTo>
                  <a:lnTo>
                    <a:pt x="1748" y="50368"/>
                  </a:lnTo>
                  <a:cubicBezTo>
                    <a:pt x="1748" y="53320"/>
                    <a:pt x="1748" y="54558"/>
                    <a:pt x="-7777" y="54558"/>
                  </a:cubicBezTo>
                  <a:lnTo>
                    <a:pt x="-10633" y="54558"/>
                  </a:lnTo>
                  <a:lnTo>
                    <a:pt x="-10633" y="57607"/>
                  </a:lnTo>
                  <a:lnTo>
                    <a:pt x="4603" y="57321"/>
                  </a:lnTo>
                  <a:close/>
                </a:path>
              </a:pathLst>
            </a:custGeom>
            <a:solidFill>
              <a:srgbClr val="000000"/>
            </a:solidFill>
            <a:ln w="12700" cap="flat">
              <a:noFill/>
              <a:prstDash val="solid"/>
              <a:miter/>
            </a:ln>
          </p:spPr>
          <p:txBody>
            <a:bodyPr rtlCol="0" anchor="ctr"/>
            <a:lstStyle/>
            <a:p>
              <a:endParaRPr lang="en-AE"/>
            </a:p>
          </p:txBody>
        </p:sp>
        <p:sp>
          <p:nvSpPr>
            <p:cNvPr id="119" name="Freeform: Shape 118">
              <a:extLst>
                <a:ext uri="{FF2B5EF4-FFF2-40B4-BE49-F238E27FC236}">
                  <a16:creationId xmlns:a16="http://schemas.microsoft.com/office/drawing/2014/main" id="{45CA9292-C296-B6F0-C75E-4DADA47F722F}"/>
                </a:ext>
              </a:extLst>
            </p:cNvPr>
            <p:cNvSpPr/>
            <p:nvPr/>
          </p:nvSpPr>
          <p:spPr>
            <a:xfrm>
              <a:off x="-261826" y="4997072"/>
              <a:ext cx="167636" cy="177069"/>
            </a:xfrm>
            <a:custGeom>
              <a:avLst/>
              <a:gdLst>
                <a:gd name="connsiteX0" fmla="*/ 156045 w 167636"/>
                <a:gd name="connsiteY0" fmla="*/ 135426 h 177069"/>
                <a:gd name="connsiteX1" fmla="*/ 153190 w 167636"/>
                <a:gd name="connsiteY1" fmla="*/ 135426 h 177069"/>
                <a:gd name="connsiteX2" fmla="*/ 120810 w 167636"/>
                <a:gd name="connsiteY2" fmla="*/ 161047 h 177069"/>
                <a:gd name="connsiteX3" fmla="*/ 80803 w 167636"/>
                <a:gd name="connsiteY3" fmla="*/ 164953 h 177069"/>
                <a:gd name="connsiteX4" fmla="*/ 4603 w 167636"/>
                <a:gd name="connsiteY4" fmla="*/ 164953 h 177069"/>
                <a:gd name="connsiteX5" fmla="*/ 69372 w 167636"/>
                <a:gd name="connsiteY5" fmla="*/ 89420 h 177069"/>
                <a:gd name="connsiteX6" fmla="*/ 70320 w 167636"/>
                <a:gd name="connsiteY6" fmla="*/ 87419 h 177069"/>
                <a:gd name="connsiteX7" fmla="*/ 69372 w 167636"/>
                <a:gd name="connsiteY7" fmla="*/ 85419 h 177069"/>
                <a:gd name="connsiteX8" fmla="*/ 10315 w 167636"/>
                <a:gd name="connsiteY8" fmla="*/ 4933 h 177069"/>
                <a:gd name="connsiteX9" fmla="*/ 79845 w 167636"/>
                <a:gd name="connsiteY9" fmla="*/ 4933 h 177069"/>
                <a:gd name="connsiteX10" fmla="*/ 109378 w 167636"/>
                <a:gd name="connsiteY10" fmla="*/ 6838 h 177069"/>
                <a:gd name="connsiteX11" fmla="*/ 136995 w 167636"/>
                <a:gd name="connsiteY11" fmla="*/ 16363 h 177069"/>
                <a:gd name="connsiteX12" fmla="*/ 153190 w 167636"/>
                <a:gd name="connsiteY12" fmla="*/ 34365 h 177069"/>
                <a:gd name="connsiteX13" fmla="*/ 156045 w 167636"/>
                <a:gd name="connsiteY13" fmla="*/ 34365 h 177069"/>
                <a:gd name="connsiteX14" fmla="*/ 140809 w 167636"/>
                <a:gd name="connsiteY14" fmla="*/ -1163 h 177069"/>
                <a:gd name="connsiteX15" fmla="*/ -8735 w 167636"/>
                <a:gd name="connsiteY15" fmla="*/ -1163 h 177069"/>
                <a:gd name="connsiteX16" fmla="*/ -11591 w 167636"/>
                <a:gd name="connsiteY16" fmla="*/ -306 h 177069"/>
                <a:gd name="connsiteX17" fmla="*/ -11591 w 167636"/>
                <a:gd name="connsiteY17" fmla="*/ 3885 h 177069"/>
                <a:gd name="connsiteX18" fmla="*/ 55084 w 167636"/>
                <a:gd name="connsiteY18" fmla="*/ 95421 h 177069"/>
                <a:gd name="connsiteX19" fmla="*/ -10642 w 167636"/>
                <a:gd name="connsiteY19" fmla="*/ 172192 h 177069"/>
                <a:gd name="connsiteX20" fmla="*/ -11591 w 167636"/>
                <a:gd name="connsiteY20" fmla="*/ 174573 h 177069"/>
                <a:gd name="connsiteX21" fmla="*/ -8735 w 167636"/>
                <a:gd name="connsiteY21" fmla="*/ 175907 h 177069"/>
                <a:gd name="connsiteX22" fmla="*/ 140809 w 167636"/>
                <a:gd name="connsiteY22" fmla="*/ 175907 h 17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7636" h="177069">
                  <a:moveTo>
                    <a:pt x="156045" y="135426"/>
                  </a:moveTo>
                  <a:lnTo>
                    <a:pt x="153190" y="135426"/>
                  </a:lnTo>
                  <a:cubicBezTo>
                    <a:pt x="148427" y="148570"/>
                    <a:pt x="135098" y="157143"/>
                    <a:pt x="120810" y="161047"/>
                  </a:cubicBezTo>
                  <a:cubicBezTo>
                    <a:pt x="117945" y="161619"/>
                    <a:pt x="105565" y="164953"/>
                    <a:pt x="80803" y="164953"/>
                  </a:cubicBezTo>
                  <a:lnTo>
                    <a:pt x="4603" y="164953"/>
                  </a:lnTo>
                  <a:lnTo>
                    <a:pt x="69372" y="89420"/>
                  </a:lnTo>
                  <a:cubicBezTo>
                    <a:pt x="70320" y="88467"/>
                    <a:pt x="70320" y="87991"/>
                    <a:pt x="70320" y="87419"/>
                  </a:cubicBezTo>
                  <a:cubicBezTo>
                    <a:pt x="70320" y="87419"/>
                    <a:pt x="70320" y="86753"/>
                    <a:pt x="69372" y="85419"/>
                  </a:cubicBezTo>
                  <a:lnTo>
                    <a:pt x="10315" y="4933"/>
                  </a:lnTo>
                  <a:lnTo>
                    <a:pt x="79845" y="4933"/>
                  </a:lnTo>
                  <a:cubicBezTo>
                    <a:pt x="96998" y="4933"/>
                    <a:pt x="108420" y="6743"/>
                    <a:pt x="109378" y="6838"/>
                  </a:cubicBezTo>
                  <a:cubicBezTo>
                    <a:pt x="116048" y="7886"/>
                    <a:pt x="127470" y="10172"/>
                    <a:pt x="136995" y="16363"/>
                  </a:cubicBezTo>
                  <a:cubicBezTo>
                    <a:pt x="140809" y="18458"/>
                    <a:pt x="149385" y="24173"/>
                    <a:pt x="153190" y="34365"/>
                  </a:cubicBezTo>
                  <a:lnTo>
                    <a:pt x="156045" y="34365"/>
                  </a:lnTo>
                  <a:lnTo>
                    <a:pt x="140809" y="-1163"/>
                  </a:lnTo>
                  <a:lnTo>
                    <a:pt x="-8735" y="-1163"/>
                  </a:lnTo>
                  <a:cubicBezTo>
                    <a:pt x="-11591" y="-1163"/>
                    <a:pt x="-11591" y="-1067"/>
                    <a:pt x="-11591" y="-306"/>
                  </a:cubicBezTo>
                  <a:cubicBezTo>
                    <a:pt x="-11591" y="171"/>
                    <a:pt x="-11591" y="2552"/>
                    <a:pt x="-11591" y="3885"/>
                  </a:cubicBezTo>
                  <a:lnTo>
                    <a:pt x="55084" y="95421"/>
                  </a:lnTo>
                  <a:lnTo>
                    <a:pt x="-10642" y="172192"/>
                  </a:lnTo>
                  <a:cubicBezTo>
                    <a:pt x="-11591" y="173812"/>
                    <a:pt x="-11591" y="174573"/>
                    <a:pt x="-11591" y="174573"/>
                  </a:cubicBezTo>
                  <a:cubicBezTo>
                    <a:pt x="-11591" y="175907"/>
                    <a:pt x="-10642" y="175907"/>
                    <a:pt x="-8735" y="175907"/>
                  </a:cubicBezTo>
                  <a:lnTo>
                    <a:pt x="140809" y="175907"/>
                  </a:lnTo>
                  <a:close/>
                </a:path>
              </a:pathLst>
            </a:custGeom>
            <a:solidFill>
              <a:srgbClr val="000000"/>
            </a:solidFill>
            <a:ln w="12700" cap="flat">
              <a:noFill/>
              <a:prstDash val="solid"/>
              <a:miter/>
            </a:ln>
          </p:spPr>
          <p:txBody>
            <a:bodyPr rtlCol="0" anchor="ctr"/>
            <a:lstStyle/>
            <a:p>
              <a:endParaRPr lang="en-AE"/>
            </a:p>
          </p:txBody>
        </p:sp>
        <p:sp>
          <p:nvSpPr>
            <p:cNvPr id="120" name="Freeform: Shape 119">
              <a:extLst>
                <a:ext uri="{FF2B5EF4-FFF2-40B4-BE49-F238E27FC236}">
                  <a16:creationId xmlns:a16="http://schemas.microsoft.com/office/drawing/2014/main" id="{E2FAD27C-551C-3D6F-3EAC-BE5E814500CF}"/>
                </a:ext>
              </a:extLst>
            </p:cNvPr>
            <p:cNvSpPr/>
            <p:nvPr/>
          </p:nvSpPr>
          <p:spPr>
            <a:xfrm>
              <a:off x="-265640" y="5207956"/>
              <a:ext cx="39058" cy="76580"/>
            </a:xfrm>
            <a:custGeom>
              <a:avLst/>
              <a:gdLst>
                <a:gd name="connsiteX0" fmla="*/ 27467 w 39058"/>
                <a:gd name="connsiteY0" fmla="*/ 2076 h 76580"/>
                <a:gd name="connsiteX1" fmla="*/ 23653 w 39058"/>
                <a:gd name="connsiteY1" fmla="*/ -1163 h 76580"/>
                <a:gd name="connsiteX2" fmla="*/ 18891 w 39058"/>
                <a:gd name="connsiteY2" fmla="*/ 3600 h 76580"/>
                <a:gd name="connsiteX3" fmla="*/ 22705 w 39058"/>
                <a:gd name="connsiteY3" fmla="*/ 7029 h 76580"/>
                <a:gd name="connsiteX4" fmla="*/ 27467 w 39058"/>
                <a:gd name="connsiteY4" fmla="*/ 2076 h 76580"/>
                <a:gd name="connsiteX5" fmla="*/ 23653 w 39058"/>
                <a:gd name="connsiteY5" fmla="*/ 29794 h 76580"/>
                <a:gd name="connsiteX6" fmla="*/ 24611 w 39058"/>
                <a:gd name="connsiteY6" fmla="*/ 26745 h 76580"/>
                <a:gd name="connsiteX7" fmla="*/ 15086 w 39058"/>
                <a:gd name="connsiteY7" fmla="*/ 18458 h 76580"/>
                <a:gd name="connsiteX8" fmla="*/ -1108 w 39058"/>
                <a:gd name="connsiteY8" fmla="*/ 31984 h 76580"/>
                <a:gd name="connsiteX9" fmla="*/ 799 w 39058"/>
                <a:gd name="connsiteY9" fmla="*/ 33032 h 76580"/>
                <a:gd name="connsiteX10" fmla="*/ 2697 w 39058"/>
                <a:gd name="connsiteY10" fmla="*/ 31507 h 76580"/>
                <a:gd name="connsiteX11" fmla="*/ 14128 w 39058"/>
                <a:gd name="connsiteY11" fmla="*/ 20839 h 76580"/>
                <a:gd name="connsiteX12" fmla="*/ 17942 w 39058"/>
                <a:gd name="connsiteY12" fmla="*/ 25125 h 76580"/>
                <a:gd name="connsiteX13" fmla="*/ 16984 w 39058"/>
                <a:gd name="connsiteY13" fmla="*/ 27793 h 76580"/>
                <a:gd name="connsiteX14" fmla="*/ 8417 w 39058"/>
                <a:gd name="connsiteY14" fmla="*/ 61797 h 76580"/>
                <a:gd name="connsiteX15" fmla="*/ -3015 w 39058"/>
                <a:gd name="connsiteY15" fmla="*/ 73036 h 76580"/>
                <a:gd name="connsiteX16" fmla="*/ -5870 w 39058"/>
                <a:gd name="connsiteY16" fmla="*/ 72465 h 76580"/>
                <a:gd name="connsiteX17" fmla="*/ -3015 w 39058"/>
                <a:gd name="connsiteY17" fmla="*/ 67988 h 76580"/>
                <a:gd name="connsiteX18" fmla="*/ -5870 w 39058"/>
                <a:gd name="connsiteY18" fmla="*/ 64750 h 76580"/>
                <a:gd name="connsiteX19" fmla="*/ -11591 w 39058"/>
                <a:gd name="connsiteY19" fmla="*/ 69893 h 76580"/>
                <a:gd name="connsiteX20" fmla="*/ -3015 w 39058"/>
                <a:gd name="connsiteY20" fmla="*/ 75418 h 76580"/>
                <a:gd name="connsiteX21" fmla="*/ 16035 w 39058"/>
                <a:gd name="connsiteY21" fmla="*/ 61416 h 7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8" h="76580">
                  <a:moveTo>
                    <a:pt x="27467" y="2076"/>
                  </a:moveTo>
                  <a:cubicBezTo>
                    <a:pt x="27467" y="551"/>
                    <a:pt x="26509" y="-1163"/>
                    <a:pt x="23653" y="-1163"/>
                  </a:cubicBezTo>
                  <a:cubicBezTo>
                    <a:pt x="21747" y="-1163"/>
                    <a:pt x="18891" y="1219"/>
                    <a:pt x="18891" y="3600"/>
                  </a:cubicBezTo>
                  <a:cubicBezTo>
                    <a:pt x="18891" y="5028"/>
                    <a:pt x="19849" y="7029"/>
                    <a:pt x="22705" y="7029"/>
                  </a:cubicBezTo>
                  <a:cubicBezTo>
                    <a:pt x="24611" y="7029"/>
                    <a:pt x="27467" y="4647"/>
                    <a:pt x="27467" y="2076"/>
                  </a:cubicBezTo>
                  <a:close/>
                  <a:moveTo>
                    <a:pt x="23653" y="29794"/>
                  </a:moveTo>
                  <a:cubicBezTo>
                    <a:pt x="23653" y="28840"/>
                    <a:pt x="24611" y="27983"/>
                    <a:pt x="24611" y="26745"/>
                  </a:cubicBezTo>
                  <a:cubicBezTo>
                    <a:pt x="24611" y="21887"/>
                    <a:pt x="19849" y="18458"/>
                    <a:pt x="15086" y="18458"/>
                  </a:cubicBezTo>
                  <a:cubicBezTo>
                    <a:pt x="4603" y="18458"/>
                    <a:pt x="-1108" y="30651"/>
                    <a:pt x="-1108" y="31984"/>
                  </a:cubicBezTo>
                  <a:cubicBezTo>
                    <a:pt x="-1108" y="33032"/>
                    <a:pt x="799" y="33032"/>
                    <a:pt x="799" y="33032"/>
                  </a:cubicBezTo>
                  <a:cubicBezTo>
                    <a:pt x="1748" y="33032"/>
                    <a:pt x="1748" y="32841"/>
                    <a:pt x="2697" y="31507"/>
                  </a:cubicBezTo>
                  <a:cubicBezTo>
                    <a:pt x="4603" y="26364"/>
                    <a:pt x="9366" y="20839"/>
                    <a:pt x="14128" y="20839"/>
                  </a:cubicBezTo>
                  <a:cubicBezTo>
                    <a:pt x="16984" y="20839"/>
                    <a:pt x="17942" y="22268"/>
                    <a:pt x="17942" y="25125"/>
                  </a:cubicBezTo>
                  <a:cubicBezTo>
                    <a:pt x="17942" y="26174"/>
                    <a:pt x="16984" y="27412"/>
                    <a:pt x="16984" y="27793"/>
                  </a:cubicBezTo>
                  <a:lnTo>
                    <a:pt x="8417" y="61797"/>
                  </a:lnTo>
                  <a:cubicBezTo>
                    <a:pt x="7459" y="67894"/>
                    <a:pt x="2697" y="73036"/>
                    <a:pt x="-3015" y="73036"/>
                  </a:cubicBezTo>
                  <a:cubicBezTo>
                    <a:pt x="-3964" y="73036"/>
                    <a:pt x="-4922" y="72941"/>
                    <a:pt x="-5870" y="72465"/>
                  </a:cubicBezTo>
                  <a:cubicBezTo>
                    <a:pt x="-3964" y="71418"/>
                    <a:pt x="-3015" y="69321"/>
                    <a:pt x="-3015" y="67988"/>
                  </a:cubicBezTo>
                  <a:cubicBezTo>
                    <a:pt x="-3015" y="65893"/>
                    <a:pt x="-4922" y="64750"/>
                    <a:pt x="-5870" y="64750"/>
                  </a:cubicBezTo>
                  <a:cubicBezTo>
                    <a:pt x="-8726" y="64750"/>
                    <a:pt x="-11591" y="67131"/>
                    <a:pt x="-11591" y="69893"/>
                  </a:cubicBezTo>
                  <a:cubicBezTo>
                    <a:pt x="-11591" y="73322"/>
                    <a:pt x="-7777" y="75418"/>
                    <a:pt x="-3015" y="75418"/>
                  </a:cubicBezTo>
                  <a:cubicBezTo>
                    <a:pt x="2697" y="75418"/>
                    <a:pt x="13180" y="72275"/>
                    <a:pt x="16035" y="61416"/>
                  </a:cubicBezTo>
                  <a:close/>
                </a:path>
              </a:pathLst>
            </a:custGeom>
            <a:solidFill>
              <a:srgbClr val="000000"/>
            </a:solidFill>
            <a:ln w="12700" cap="flat">
              <a:noFill/>
              <a:prstDash val="solid"/>
              <a:miter/>
            </a:ln>
          </p:spPr>
          <p:txBody>
            <a:bodyPr rtlCol="0" anchor="ctr"/>
            <a:lstStyle/>
            <a:p>
              <a:endParaRPr lang="en-AE"/>
            </a:p>
          </p:txBody>
        </p:sp>
        <p:sp>
          <p:nvSpPr>
            <p:cNvPr id="121" name="Freeform: Shape 120">
              <a:extLst>
                <a:ext uri="{FF2B5EF4-FFF2-40B4-BE49-F238E27FC236}">
                  <a16:creationId xmlns:a16="http://schemas.microsoft.com/office/drawing/2014/main" id="{77DB7EBB-E55D-4462-8508-8B57F2F0E804}"/>
                </a:ext>
              </a:extLst>
            </p:cNvPr>
            <p:cNvSpPr/>
            <p:nvPr/>
          </p:nvSpPr>
          <p:spPr>
            <a:xfrm>
              <a:off x="-212294" y="5207765"/>
              <a:ext cx="117155" cy="60578"/>
            </a:xfrm>
            <a:custGeom>
              <a:avLst/>
              <a:gdLst>
                <a:gd name="connsiteX0" fmla="*/ 54126 w 117155"/>
                <a:gd name="connsiteY0" fmla="*/ 25602 h 60578"/>
                <a:gd name="connsiteX1" fmla="*/ 50322 w 117155"/>
                <a:gd name="connsiteY1" fmla="*/ 23507 h 60578"/>
                <a:gd name="connsiteX2" fmla="*/ -7787 w 117155"/>
                <a:gd name="connsiteY2" fmla="*/ 23507 h 60578"/>
                <a:gd name="connsiteX3" fmla="*/ -11591 w 117155"/>
                <a:gd name="connsiteY3" fmla="*/ 25602 h 60578"/>
                <a:gd name="connsiteX4" fmla="*/ -7787 w 117155"/>
                <a:gd name="connsiteY4" fmla="*/ 27888 h 60578"/>
                <a:gd name="connsiteX5" fmla="*/ 50322 w 117155"/>
                <a:gd name="connsiteY5" fmla="*/ 27888 h 60578"/>
                <a:gd name="connsiteX6" fmla="*/ 54126 w 117155"/>
                <a:gd name="connsiteY6" fmla="*/ 25602 h 60578"/>
                <a:gd name="connsiteX7" fmla="*/ 54126 w 117155"/>
                <a:gd name="connsiteY7" fmla="*/ 45319 h 60578"/>
                <a:gd name="connsiteX8" fmla="*/ 50322 w 117155"/>
                <a:gd name="connsiteY8" fmla="*/ 43033 h 60578"/>
                <a:gd name="connsiteX9" fmla="*/ -7787 w 117155"/>
                <a:gd name="connsiteY9" fmla="*/ 43033 h 60578"/>
                <a:gd name="connsiteX10" fmla="*/ -11591 w 117155"/>
                <a:gd name="connsiteY10" fmla="*/ 45319 h 60578"/>
                <a:gd name="connsiteX11" fmla="*/ -7787 w 117155"/>
                <a:gd name="connsiteY11" fmla="*/ 47319 h 60578"/>
                <a:gd name="connsiteX12" fmla="*/ 50322 w 117155"/>
                <a:gd name="connsiteY12" fmla="*/ 47319 h 60578"/>
                <a:gd name="connsiteX13" fmla="*/ 54126 w 117155"/>
                <a:gd name="connsiteY13" fmla="*/ 45319 h 60578"/>
                <a:gd name="connsiteX14" fmla="*/ 105565 w 117155"/>
                <a:gd name="connsiteY14" fmla="*/ 29317 h 60578"/>
                <a:gd name="connsiteX15" fmla="*/ 100802 w 117155"/>
                <a:gd name="connsiteY15" fmla="*/ 6457 h 60578"/>
                <a:gd name="connsiteX16" fmla="*/ 85566 w 117155"/>
                <a:gd name="connsiteY16" fmla="*/ -1163 h 60578"/>
                <a:gd name="connsiteX17" fmla="*/ 64609 w 117155"/>
                <a:gd name="connsiteY17" fmla="*/ 29317 h 60578"/>
                <a:gd name="connsiteX18" fmla="*/ 85566 w 117155"/>
                <a:gd name="connsiteY18" fmla="*/ 59416 h 60578"/>
                <a:gd name="connsiteX19" fmla="*/ 105565 w 117155"/>
                <a:gd name="connsiteY19" fmla="*/ 29317 h 60578"/>
                <a:gd name="connsiteX20" fmla="*/ 97947 w 117155"/>
                <a:gd name="connsiteY20" fmla="*/ 28174 h 60578"/>
                <a:gd name="connsiteX21" fmla="*/ 96040 w 117155"/>
                <a:gd name="connsiteY21" fmla="*/ 46938 h 60578"/>
                <a:gd name="connsiteX22" fmla="*/ 85566 w 117155"/>
                <a:gd name="connsiteY22" fmla="*/ 56844 h 60578"/>
                <a:gd name="connsiteX23" fmla="*/ 74134 w 117155"/>
                <a:gd name="connsiteY23" fmla="*/ 47224 h 60578"/>
                <a:gd name="connsiteX24" fmla="*/ 72227 w 117155"/>
                <a:gd name="connsiteY24" fmla="*/ 28174 h 60578"/>
                <a:gd name="connsiteX25" fmla="*/ 74134 w 117155"/>
                <a:gd name="connsiteY25" fmla="*/ 10172 h 60578"/>
                <a:gd name="connsiteX26" fmla="*/ 85566 w 117155"/>
                <a:gd name="connsiteY26" fmla="*/ 1409 h 60578"/>
                <a:gd name="connsiteX27" fmla="*/ 96040 w 117155"/>
                <a:gd name="connsiteY27" fmla="*/ 9410 h 60578"/>
                <a:gd name="connsiteX28" fmla="*/ 97947 w 117155"/>
                <a:gd name="connsiteY28" fmla="*/ 28174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155" h="60578">
                  <a:moveTo>
                    <a:pt x="54126" y="25602"/>
                  </a:moveTo>
                  <a:cubicBezTo>
                    <a:pt x="54126" y="23507"/>
                    <a:pt x="51270" y="23507"/>
                    <a:pt x="50322" y="23507"/>
                  </a:cubicBezTo>
                  <a:lnTo>
                    <a:pt x="-7787" y="23507"/>
                  </a:lnTo>
                  <a:cubicBezTo>
                    <a:pt x="-9684" y="23507"/>
                    <a:pt x="-11591" y="23507"/>
                    <a:pt x="-11591" y="25602"/>
                  </a:cubicBezTo>
                  <a:cubicBezTo>
                    <a:pt x="-11591" y="27888"/>
                    <a:pt x="-9684" y="27888"/>
                    <a:pt x="-7787" y="27888"/>
                  </a:cubicBezTo>
                  <a:lnTo>
                    <a:pt x="50322" y="27888"/>
                  </a:lnTo>
                  <a:cubicBezTo>
                    <a:pt x="51270" y="27888"/>
                    <a:pt x="54126" y="27888"/>
                    <a:pt x="54126" y="25602"/>
                  </a:cubicBezTo>
                  <a:close/>
                  <a:moveTo>
                    <a:pt x="54126" y="45319"/>
                  </a:moveTo>
                  <a:cubicBezTo>
                    <a:pt x="54126" y="43033"/>
                    <a:pt x="51270" y="43033"/>
                    <a:pt x="50322" y="43033"/>
                  </a:cubicBezTo>
                  <a:lnTo>
                    <a:pt x="-7787" y="43033"/>
                  </a:lnTo>
                  <a:cubicBezTo>
                    <a:pt x="-9684" y="43033"/>
                    <a:pt x="-11591" y="43033"/>
                    <a:pt x="-11591" y="45319"/>
                  </a:cubicBezTo>
                  <a:cubicBezTo>
                    <a:pt x="-11591" y="47319"/>
                    <a:pt x="-9684" y="47319"/>
                    <a:pt x="-7787" y="47319"/>
                  </a:cubicBezTo>
                  <a:lnTo>
                    <a:pt x="50322" y="47319"/>
                  </a:lnTo>
                  <a:cubicBezTo>
                    <a:pt x="51270" y="47319"/>
                    <a:pt x="54126" y="47319"/>
                    <a:pt x="54126" y="45319"/>
                  </a:cubicBezTo>
                  <a:close/>
                  <a:moveTo>
                    <a:pt x="105565" y="29317"/>
                  </a:moveTo>
                  <a:cubicBezTo>
                    <a:pt x="105565" y="19697"/>
                    <a:pt x="104616" y="12648"/>
                    <a:pt x="100802" y="6457"/>
                  </a:cubicBezTo>
                  <a:cubicBezTo>
                    <a:pt x="97947" y="2457"/>
                    <a:pt x="92226" y="-1163"/>
                    <a:pt x="85566" y="-1163"/>
                  </a:cubicBezTo>
                  <a:cubicBezTo>
                    <a:pt x="64609" y="-1163"/>
                    <a:pt x="64609" y="22935"/>
                    <a:pt x="64609" y="29317"/>
                  </a:cubicBezTo>
                  <a:cubicBezTo>
                    <a:pt x="64609" y="35794"/>
                    <a:pt x="64609" y="59416"/>
                    <a:pt x="85566" y="59416"/>
                  </a:cubicBezTo>
                  <a:cubicBezTo>
                    <a:pt x="105565" y="59416"/>
                    <a:pt x="105565" y="35794"/>
                    <a:pt x="105565" y="29317"/>
                  </a:cubicBezTo>
                  <a:close/>
                  <a:moveTo>
                    <a:pt x="97947" y="28174"/>
                  </a:moveTo>
                  <a:cubicBezTo>
                    <a:pt x="97947" y="34747"/>
                    <a:pt x="97947" y="41414"/>
                    <a:pt x="96040" y="46938"/>
                  </a:cubicBezTo>
                  <a:cubicBezTo>
                    <a:pt x="95091" y="54940"/>
                    <a:pt x="88422" y="56844"/>
                    <a:pt x="85566" y="56844"/>
                  </a:cubicBezTo>
                  <a:cubicBezTo>
                    <a:pt x="80803" y="56844"/>
                    <a:pt x="76041" y="54463"/>
                    <a:pt x="74134" y="47224"/>
                  </a:cubicBezTo>
                  <a:cubicBezTo>
                    <a:pt x="72227" y="41985"/>
                    <a:pt x="72227" y="34747"/>
                    <a:pt x="72227" y="28174"/>
                  </a:cubicBezTo>
                  <a:cubicBezTo>
                    <a:pt x="72227" y="21792"/>
                    <a:pt x="72227" y="15029"/>
                    <a:pt x="74134" y="10172"/>
                  </a:cubicBezTo>
                  <a:cubicBezTo>
                    <a:pt x="76041" y="3123"/>
                    <a:pt x="81752" y="1409"/>
                    <a:pt x="85566" y="1409"/>
                  </a:cubicBezTo>
                  <a:cubicBezTo>
                    <a:pt x="90328" y="1409"/>
                    <a:pt x="94133" y="4171"/>
                    <a:pt x="96040" y="9410"/>
                  </a:cubicBezTo>
                  <a:cubicBezTo>
                    <a:pt x="96988" y="14172"/>
                    <a:pt x="97947" y="20553"/>
                    <a:pt x="97947" y="28174"/>
                  </a:cubicBezTo>
                  <a:close/>
                </a:path>
              </a:pathLst>
            </a:custGeom>
            <a:solidFill>
              <a:srgbClr val="000000"/>
            </a:solidFill>
            <a:ln w="12700" cap="flat">
              <a:noFill/>
              <a:prstDash val="solid"/>
              <a:miter/>
            </a:ln>
          </p:spPr>
          <p:txBody>
            <a:bodyPr rtlCol="0" anchor="ctr"/>
            <a:lstStyle/>
            <a:p>
              <a:endParaRPr lang="en-AE"/>
            </a:p>
          </p:txBody>
        </p:sp>
        <p:sp>
          <p:nvSpPr>
            <p:cNvPr id="122" name="Freeform: Shape 121">
              <a:extLst>
                <a:ext uri="{FF2B5EF4-FFF2-40B4-BE49-F238E27FC236}">
                  <a16:creationId xmlns:a16="http://schemas.microsoft.com/office/drawing/2014/main" id="{F4365F01-46A8-DD27-7AC1-18136FF74E9E}"/>
                </a:ext>
              </a:extLst>
            </p:cNvPr>
            <p:cNvSpPr/>
            <p:nvPr/>
          </p:nvSpPr>
          <p:spPr>
            <a:xfrm>
              <a:off x="-42751" y="4779331"/>
              <a:ext cx="5711" cy="612647"/>
            </a:xfrm>
            <a:custGeom>
              <a:avLst/>
              <a:gdLst>
                <a:gd name="connsiteX0" fmla="*/ -5880 w 5711"/>
                <a:gd name="connsiteY0" fmla="*/ 75322 h 612647"/>
                <a:gd name="connsiteX1" fmla="*/ -5880 w 5711"/>
                <a:gd name="connsiteY1" fmla="*/ 3600 h 612647"/>
                <a:gd name="connsiteX2" fmla="*/ -8735 w 5711"/>
                <a:gd name="connsiteY2" fmla="*/ -1163 h 612647"/>
                <a:gd name="connsiteX3" fmla="*/ -11591 w 5711"/>
                <a:gd name="connsiteY3" fmla="*/ 3600 h 612647"/>
                <a:gd name="connsiteX4" fmla="*/ -11591 w 5711"/>
                <a:gd name="connsiteY4" fmla="*/ 75322 h 612647"/>
                <a:gd name="connsiteX5" fmla="*/ -8735 w 5711"/>
                <a:gd name="connsiteY5" fmla="*/ 80085 h 612647"/>
                <a:gd name="connsiteX6" fmla="*/ -5880 w 5711"/>
                <a:gd name="connsiteY6" fmla="*/ 75322 h 612647"/>
                <a:gd name="connsiteX7" fmla="*/ -5880 w 5711"/>
                <a:gd name="connsiteY7" fmla="*/ 151237 h 612647"/>
                <a:gd name="connsiteX8" fmla="*/ -5880 w 5711"/>
                <a:gd name="connsiteY8" fmla="*/ 79418 h 612647"/>
                <a:gd name="connsiteX9" fmla="*/ -8735 w 5711"/>
                <a:gd name="connsiteY9" fmla="*/ 74656 h 612647"/>
                <a:gd name="connsiteX10" fmla="*/ -11591 w 5711"/>
                <a:gd name="connsiteY10" fmla="*/ 79418 h 612647"/>
                <a:gd name="connsiteX11" fmla="*/ -11591 w 5711"/>
                <a:gd name="connsiteY11" fmla="*/ 151237 h 612647"/>
                <a:gd name="connsiteX12" fmla="*/ -8735 w 5711"/>
                <a:gd name="connsiteY12" fmla="*/ 156000 h 612647"/>
                <a:gd name="connsiteX13" fmla="*/ -5880 w 5711"/>
                <a:gd name="connsiteY13" fmla="*/ 151237 h 612647"/>
                <a:gd name="connsiteX14" fmla="*/ -5880 w 5711"/>
                <a:gd name="connsiteY14" fmla="*/ 227056 h 612647"/>
                <a:gd name="connsiteX15" fmla="*/ -5880 w 5711"/>
                <a:gd name="connsiteY15" fmla="*/ 155332 h 612647"/>
                <a:gd name="connsiteX16" fmla="*/ -8735 w 5711"/>
                <a:gd name="connsiteY16" fmla="*/ 150570 h 612647"/>
                <a:gd name="connsiteX17" fmla="*/ -11591 w 5711"/>
                <a:gd name="connsiteY17" fmla="*/ 155332 h 612647"/>
                <a:gd name="connsiteX18" fmla="*/ -11591 w 5711"/>
                <a:gd name="connsiteY18" fmla="*/ 227056 h 612647"/>
                <a:gd name="connsiteX19" fmla="*/ -8735 w 5711"/>
                <a:gd name="connsiteY19" fmla="*/ 231818 h 612647"/>
                <a:gd name="connsiteX20" fmla="*/ -5880 w 5711"/>
                <a:gd name="connsiteY20" fmla="*/ 227056 h 612647"/>
                <a:gd name="connsiteX21" fmla="*/ -5880 w 5711"/>
                <a:gd name="connsiteY21" fmla="*/ 303065 h 612647"/>
                <a:gd name="connsiteX22" fmla="*/ -5880 w 5711"/>
                <a:gd name="connsiteY22" fmla="*/ 231342 h 612647"/>
                <a:gd name="connsiteX23" fmla="*/ -8735 w 5711"/>
                <a:gd name="connsiteY23" fmla="*/ 226579 h 612647"/>
                <a:gd name="connsiteX24" fmla="*/ -11591 w 5711"/>
                <a:gd name="connsiteY24" fmla="*/ 231342 h 612647"/>
                <a:gd name="connsiteX25" fmla="*/ -11591 w 5711"/>
                <a:gd name="connsiteY25" fmla="*/ 303065 h 612647"/>
                <a:gd name="connsiteX26" fmla="*/ -8735 w 5711"/>
                <a:gd name="connsiteY26" fmla="*/ 307828 h 612647"/>
                <a:gd name="connsiteX27" fmla="*/ -5880 w 5711"/>
                <a:gd name="connsiteY27" fmla="*/ 303065 h 612647"/>
                <a:gd name="connsiteX28" fmla="*/ -5880 w 5711"/>
                <a:gd name="connsiteY28" fmla="*/ 378979 h 612647"/>
                <a:gd name="connsiteX29" fmla="*/ -5880 w 5711"/>
                <a:gd name="connsiteY29" fmla="*/ 307162 h 612647"/>
                <a:gd name="connsiteX30" fmla="*/ -8735 w 5711"/>
                <a:gd name="connsiteY30" fmla="*/ 302399 h 612647"/>
                <a:gd name="connsiteX31" fmla="*/ -11591 w 5711"/>
                <a:gd name="connsiteY31" fmla="*/ 307162 h 612647"/>
                <a:gd name="connsiteX32" fmla="*/ -11591 w 5711"/>
                <a:gd name="connsiteY32" fmla="*/ 378979 h 612647"/>
                <a:gd name="connsiteX33" fmla="*/ -8735 w 5711"/>
                <a:gd name="connsiteY33" fmla="*/ 383742 h 612647"/>
                <a:gd name="connsiteX34" fmla="*/ -5880 w 5711"/>
                <a:gd name="connsiteY34" fmla="*/ 378979 h 612647"/>
                <a:gd name="connsiteX35" fmla="*/ -5880 w 5711"/>
                <a:gd name="connsiteY35" fmla="*/ 454893 h 612647"/>
                <a:gd name="connsiteX36" fmla="*/ -5880 w 5711"/>
                <a:gd name="connsiteY36" fmla="*/ 383171 h 612647"/>
                <a:gd name="connsiteX37" fmla="*/ -8735 w 5711"/>
                <a:gd name="connsiteY37" fmla="*/ 378408 h 612647"/>
                <a:gd name="connsiteX38" fmla="*/ -11591 w 5711"/>
                <a:gd name="connsiteY38" fmla="*/ 383171 h 612647"/>
                <a:gd name="connsiteX39" fmla="*/ -11591 w 5711"/>
                <a:gd name="connsiteY39" fmla="*/ 454893 h 612647"/>
                <a:gd name="connsiteX40" fmla="*/ -8735 w 5711"/>
                <a:gd name="connsiteY40" fmla="*/ 459656 h 612647"/>
                <a:gd name="connsiteX41" fmla="*/ -5880 w 5711"/>
                <a:gd name="connsiteY41" fmla="*/ 454893 h 612647"/>
                <a:gd name="connsiteX42" fmla="*/ -5880 w 5711"/>
                <a:gd name="connsiteY42" fmla="*/ 530808 h 612647"/>
                <a:gd name="connsiteX43" fmla="*/ -5880 w 5711"/>
                <a:gd name="connsiteY43" fmla="*/ 459085 h 612647"/>
                <a:gd name="connsiteX44" fmla="*/ -8735 w 5711"/>
                <a:gd name="connsiteY44" fmla="*/ 454322 h 612647"/>
                <a:gd name="connsiteX45" fmla="*/ -11591 w 5711"/>
                <a:gd name="connsiteY45" fmla="*/ 459085 h 612647"/>
                <a:gd name="connsiteX46" fmla="*/ -11591 w 5711"/>
                <a:gd name="connsiteY46" fmla="*/ 530808 h 612647"/>
                <a:gd name="connsiteX47" fmla="*/ -8735 w 5711"/>
                <a:gd name="connsiteY47" fmla="*/ 535571 h 612647"/>
                <a:gd name="connsiteX48" fmla="*/ -5880 w 5711"/>
                <a:gd name="connsiteY48" fmla="*/ 530808 h 612647"/>
                <a:gd name="connsiteX49" fmla="*/ -5880 w 5711"/>
                <a:gd name="connsiteY49" fmla="*/ 606722 h 612647"/>
                <a:gd name="connsiteX50" fmla="*/ -5880 w 5711"/>
                <a:gd name="connsiteY50" fmla="*/ 534903 h 612647"/>
                <a:gd name="connsiteX51" fmla="*/ -8735 w 5711"/>
                <a:gd name="connsiteY51" fmla="*/ 530141 h 612647"/>
                <a:gd name="connsiteX52" fmla="*/ -11591 w 5711"/>
                <a:gd name="connsiteY52" fmla="*/ 534903 h 612647"/>
                <a:gd name="connsiteX53" fmla="*/ -11591 w 5711"/>
                <a:gd name="connsiteY53" fmla="*/ 606722 h 612647"/>
                <a:gd name="connsiteX54" fmla="*/ -8735 w 5711"/>
                <a:gd name="connsiteY54" fmla="*/ 611485 h 612647"/>
                <a:gd name="connsiteX55" fmla="*/ -5880 w 5711"/>
                <a:gd name="connsiteY55" fmla="*/ 606722 h 6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711" h="612647">
                  <a:moveTo>
                    <a:pt x="-5880" y="75322"/>
                  </a:moveTo>
                  <a:lnTo>
                    <a:pt x="-5880" y="3600"/>
                  </a:lnTo>
                  <a:cubicBezTo>
                    <a:pt x="-5880" y="1503"/>
                    <a:pt x="-5880" y="-1163"/>
                    <a:pt x="-8735" y="-1163"/>
                  </a:cubicBezTo>
                  <a:cubicBezTo>
                    <a:pt x="-11591" y="-1163"/>
                    <a:pt x="-11591" y="1313"/>
                    <a:pt x="-11591" y="3600"/>
                  </a:cubicBezTo>
                  <a:lnTo>
                    <a:pt x="-11591" y="75322"/>
                  </a:lnTo>
                  <a:cubicBezTo>
                    <a:pt x="-11591" y="77419"/>
                    <a:pt x="-11591" y="80085"/>
                    <a:pt x="-8735" y="80085"/>
                  </a:cubicBezTo>
                  <a:cubicBezTo>
                    <a:pt x="-5880" y="80085"/>
                    <a:pt x="-5880" y="77513"/>
                    <a:pt x="-5880" y="75322"/>
                  </a:cubicBezTo>
                  <a:close/>
                  <a:moveTo>
                    <a:pt x="-5880" y="151237"/>
                  </a:moveTo>
                  <a:lnTo>
                    <a:pt x="-5880" y="79418"/>
                  </a:lnTo>
                  <a:cubicBezTo>
                    <a:pt x="-5880" y="77419"/>
                    <a:pt x="-5880" y="74656"/>
                    <a:pt x="-8735" y="74656"/>
                  </a:cubicBezTo>
                  <a:cubicBezTo>
                    <a:pt x="-11591" y="74656"/>
                    <a:pt x="-11591" y="77228"/>
                    <a:pt x="-11591" y="79418"/>
                  </a:cubicBezTo>
                  <a:lnTo>
                    <a:pt x="-11591" y="151237"/>
                  </a:lnTo>
                  <a:cubicBezTo>
                    <a:pt x="-11591" y="153237"/>
                    <a:pt x="-11591" y="156000"/>
                    <a:pt x="-8735" y="156000"/>
                  </a:cubicBezTo>
                  <a:cubicBezTo>
                    <a:pt x="-5880" y="156000"/>
                    <a:pt x="-5880" y="153428"/>
                    <a:pt x="-5880" y="151237"/>
                  </a:cubicBezTo>
                  <a:close/>
                  <a:moveTo>
                    <a:pt x="-5880" y="227056"/>
                  </a:moveTo>
                  <a:lnTo>
                    <a:pt x="-5880" y="155332"/>
                  </a:lnTo>
                  <a:cubicBezTo>
                    <a:pt x="-5880" y="153237"/>
                    <a:pt x="-5880" y="150570"/>
                    <a:pt x="-8735" y="150570"/>
                  </a:cubicBezTo>
                  <a:cubicBezTo>
                    <a:pt x="-11591" y="150570"/>
                    <a:pt x="-11591" y="153142"/>
                    <a:pt x="-11591" y="155332"/>
                  </a:cubicBezTo>
                  <a:lnTo>
                    <a:pt x="-11591" y="227056"/>
                  </a:lnTo>
                  <a:cubicBezTo>
                    <a:pt x="-11591" y="229151"/>
                    <a:pt x="-11591" y="231818"/>
                    <a:pt x="-8735" y="231818"/>
                  </a:cubicBezTo>
                  <a:cubicBezTo>
                    <a:pt x="-5880" y="231818"/>
                    <a:pt x="-5880" y="229342"/>
                    <a:pt x="-5880" y="227056"/>
                  </a:cubicBezTo>
                  <a:close/>
                  <a:moveTo>
                    <a:pt x="-5880" y="303065"/>
                  </a:moveTo>
                  <a:lnTo>
                    <a:pt x="-5880" y="231342"/>
                  </a:lnTo>
                  <a:cubicBezTo>
                    <a:pt x="-5880" y="229247"/>
                    <a:pt x="-5880" y="226579"/>
                    <a:pt x="-8735" y="226579"/>
                  </a:cubicBezTo>
                  <a:cubicBezTo>
                    <a:pt x="-11591" y="226579"/>
                    <a:pt x="-11591" y="229056"/>
                    <a:pt x="-11591" y="231342"/>
                  </a:cubicBezTo>
                  <a:lnTo>
                    <a:pt x="-11591" y="303065"/>
                  </a:lnTo>
                  <a:cubicBezTo>
                    <a:pt x="-11591" y="305161"/>
                    <a:pt x="-11591" y="307828"/>
                    <a:pt x="-8735" y="307828"/>
                  </a:cubicBezTo>
                  <a:cubicBezTo>
                    <a:pt x="-5880" y="307828"/>
                    <a:pt x="-5880" y="305256"/>
                    <a:pt x="-5880" y="303065"/>
                  </a:cubicBezTo>
                  <a:close/>
                  <a:moveTo>
                    <a:pt x="-5880" y="378979"/>
                  </a:moveTo>
                  <a:lnTo>
                    <a:pt x="-5880" y="307162"/>
                  </a:lnTo>
                  <a:cubicBezTo>
                    <a:pt x="-5880" y="305161"/>
                    <a:pt x="-5880" y="302399"/>
                    <a:pt x="-8735" y="302399"/>
                  </a:cubicBezTo>
                  <a:cubicBezTo>
                    <a:pt x="-11591" y="302399"/>
                    <a:pt x="-11591" y="304970"/>
                    <a:pt x="-11591" y="307162"/>
                  </a:cubicBezTo>
                  <a:lnTo>
                    <a:pt x="-11591" y="378979"/>
                  </a:lnTo>
                  <a:cubicBezTo>
                    <a:pt x="-11591" y="380980"/>
                    <a:pt x="-11591" y="383742"/>
                    <a:pt x="-8735" y="383742"/>
                  </a:cubicBezTo>
                  <a:cubicBezTo>
                    <a:pt x="-5880" y="383742"/>
                    <a:pt x="-5880" y="381170"/>
                    <a:pt x="-5880" y="378979"/>
                  </a:cubicBezTo>
                  <a:close/>
                  <a:moveTo>
                    <a:pt x="-5880" y="454893"/>
                  </a:moveTo>
                  <a:lnTo>
                    <a:pt x="-5880" y="383171"/>
                  </a:lnTo>
                  <a:cubicBezTo>
                    <a:pt x="-5880" y="381074"/>
                    <a:pt x="-5880" y="378408"/>
                    <a:pt x="-8735" y="378408"/>
                  </a:cubicBezTo>
                  <a:cubicBezTo>
                    <a:pt x="-11591" y="378408"/>
                    <a:pt x="-11591" y="380885"/>
                    <a:pt x="-11591" y="383171"/>
                  </a:cubicBezTo>
                  <a:lnTo>
                    <a:pt x="-11591" y="454893"/>
                  </a:lnTo>
                  <a:cubicBezTo>
                    <a:pt x="-11591" y="456990"/>
                    <a:pt x="-11591" y="459656"/>
                    <a:pt x="-8735" y="459656"/>
                  </a:cubicBezTo>
                  <a:cubicBezTo>
                    <a:pt x="-5880" y="459656"/>
                    <a:pt x="-5880" y="457085"/>
                    <a:pt x="-5880" y="454893"/>
                  </a:cubicBezTo>
                  <a:close/>
                  <a:moveTo>
                    <a:pt x="-5880" y="530808"/>
                  </a:moveTo>
                  <a:lnTo>
                    <a:pt x="-5880" y="459085"/>
                  </a:lnTo>
                  <a:cubicBezTo>
                    <a:pt x="-5880" y="456990"/>
                    <a:pt x="-5880" y="454322"/>
                    <a:pt x="-8735" y="454322"/>
                  </a:cubicBezTo>
                  <a:cubicBezTo>
                    <a:pt x="-11591" y="454322"/>
                    <a:pt x="-11591" y="456799"/>
                    <a:pt x="-11591" y="459085"/>
                  </a:cubicBezTo>
                  <a:lnTo>
                    <a:pt x="-11591" y="530808"/>
                  </a:lnTo>
                  <a:cubicBezTo>
                    <a:pt x="-11591" y="532904"/>
                    <a:pt x="-11591" y="535571"/>
                    <a:pt x="-8735" y="535571"/>
                  </a:cubicBezTo>
                  <a:cubicBezTo>
                    <a:pt x="-5880" y="535571"/>
                    <a:pt x="-5880" y="532999"/>
                    <a:pt x="-5880" y="530808"/>
                  </a:cubicBezTo>
                  <a:close/>
                  <a:moveTo>
                    <a:pt x="-5880" y="606722"/>
                  </a:moveTo>
                  <a:lnTo>
                    <a:pt x="-5880" y="534903"/>
                  </a:lnTo>
                  <a:cubicBezTo>
                    <a:pt x="-5880" y="532904"/>
                    <a:pt x="-5880" y="530141"/>
                    <a:pt x="-8735" y="530141"/>
                  </a:cubicBezTo>
                  <a:cubicBezTo>
                    <a:pt x="-11591" y="530141"/>
                    <a:pt x="-11591" y="532713"/>
                    <a:pt x="-11591" y="534903"/>
                  </a:cubicBezTo>
                  <a:lnTo>
                    <a:pt x="-11591" y="606722"/>
                  </a:lnTo>
                  <a:cubicBezTo>
                    <a:pt x="-11591" y="608722"/>
                    <a:pt x="-11591" y="611485"/>
                    <a:pt x="-8735" y="611485"/>
                  </a:cubicBezTo>
                  <a:cubicBezTo>
                    <a:pt x="-5880" y="611485"/>
                    <a:pt x="-5880" y="608913"/>
                    <a:pt x="-5880" y="606722"/>
                  </a:cubicBezTo>
                  <a:close/>
                </a:path>
              </a:pathLst>
            </a:custGeom>
            <a:solidFill>
              <a:srgbClr val="000000"/>
            </a:solidFill>
            <a:ln w="12700" cap="flat">
              <a:noFill/>
              <a:prstDash val="solid"/>
              <a:miter/>
            </a:ln>
          </p:spPr>
          <p:txBody>
            <a:bodyPr rtlCol="0" anchor="ctr"/>
            <a:lstStyle/>
            <a:p>
              <a:endParaRPr lang="en-AE"/>
            </a:p>
          </p:txBody>
        </p:sp>
        <p:sp>
          <p:nvSpPr>
            <p:cNvPr id="123" name="Freeform: Shape 122">
              <a:extLst>
                <a:ext uri="{FF2B5EF4-FFF2-40B4-BE49-F238E27FC236}">
                  <a16:creationId xmlns:a16="http://schemas.microsoft.com/office/drawing/2014/main" id="{1A40AEA6-C96B-2DC1-A489-3DD74775A159}"/>
                </a:ext>
              </a:extLst>
            </p:cNvPr>
            <p:cNvSpPr/>
            <p:nvPr/>
          </p:nvSpPr>
          <p:spPr>
            <a:xfrm>
              <a:off x="-13227" y="5032980"/>
              <a:ext cx="52387" cy="87058"/>
            </a:xfrm>
            <a:custGeom>
              <a:avLst/>
              <a:gdLst>
                <a:gd name="connsiteX0" fmla="*/ 40797 w 52387"/>
                <a:gd name="connsiteY0" fmla="*/ 42653 h 87058"/>
                <a:gd name="connsiteX1" fmla="*/ 36034 w 52387"/>
                <a:gd name="connsiteY1" fmla="*/ 13031 h 87058"/>
                <a:gd name="connsiteX2" fmla="*/ 15086 w 52387"/>
                <a:gd name="connsiteY2" fmla="*/ -1163 h 87058"/>
                <a:gd name="connsiteX3" fmla="*/ -6829 w 52387"/>
                <a:gd name="connsiteY3" fmla="*/ 13888 h 87058"/>
                <a:gd name="connsiteX4" fmla="*/ -11591 w 52387"/>
                <a:gd name="connsiteY4" fmla="*/ 42653 h 87058"/>
                <a:gd name="connsiteX5" fmla="*/ -6829 w 52387"/>
                <a:gd name="connsiteY5" fmla="*/ 73133 h 87058"/>
                <a:gd name="connsiteX6" fmla="*/ 14128 w 52387"/>
                <a:gd name="connsiteY6" fmla="*/ 85896 h 87058"/>
                <a:gd name="connsiteX7" fmla="*/ 36992 w 52387"/>
                <a:gd name="connsiteY7" fmla="*/ 71228 h 87058"/>
                <a:gd name="connsiteX8" fmla="*/ 40797 w 52387"/>
                <a:gd name="connsiteY8" fmla="*/ 42653 h 87058"/>
                <a:gd name="connsiteX9" fmla="*/ 30323 w 52387"/>
                <a:gd name="connsiteY9" fmla="*/ 41129 h 87058"/>
                <a:gd name="connsiteX10" fmla="*/ 29374 w 52387"/>
                <a:gd name="connsiteY10" fmla="*/ 67323 h 87058"/>
                <a:gd name="connsiteX11" fmla="*/ 14128 w 52387"/>
                <a:gd name="connsiteY11" fmla="*/ 83135 h 87058"/>
                <a:gd name="connsiteX12" fmla="*/ -159 w 52387"/>
                <a:gd name="connsiteY12" fmla="*/ 67799 h 87058"/>
                <a:gd name="connsiteX13" fmla="*/ -1108 w 52387"/>
                <a:gd name="connsiteY13" fmla="*/ 41129 h 87058"/>
                <a:gd name="connsiteX14" fmla="*/ -159 w 52387"/>
                <a:gd name="connsiteY14" fmla="*/ 17793 h 87058"/>
                <a:gd name="connsiteX15" fmla="*/ 14128 w 52387"/>
                <a:gd name="connsiteY15" fmla="*/ 1695 h 87058"/>
                <a:gd name="connsiteX16" fmla="*/ 29374 w 52387"/>
                <a:gd name="connsiteY16" fmla="*/ 16460 h 87058"/>
                <a:gd name="connsiteX17" fmla="*/ 30323 w 52387"/>
                <a:gd name="connsiteY17" fmla="*/ 41129 h 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387" h="87058">
                  <a:moveTo>
                    <a:pt x="40797" y="42653"/>
                  </a:moveTo>
                  <a:cubicBezTo>
                    <a:pt x="40797" y="32461"/>
                    <a:pt x="40797" y="22365"/>
                    <a:pt x="36034" y="13031"/>
                  </a:cubicBezTo>
                  <a:cubicBezTo>
                    <a:pt x="30323" y="838"/>
                    <a:pt x="19849" y="-1163"/>
                    <a:pt x="15086" y="-1163"/>
                  </a:cubicBezTo>
                  <a:cubicBezTo>
                    <a:pt x="7459" y="-1163"/>
                    <a:pt x="-2066" y="2172"/>
                    <a:pt x="-6829" y="13888"/>
                  </a:cubicBezTo>
                  <a:cubicBezTo>
                    <a:pt x="-11591" y="22650"/>
                    <a:pt x="-11591" y="32461"/>
                    <a:pt x="-11591" y="42653"/>
                  </a:cubicBezTo>
                  <a:cubicBezTo>
                    <a:pt x="-11591" y="52178"/>
                    <a:pt x="-11591" y="63417"/>
                    <a:pt x="-6829" y="73133"/>
                  </a:cubicBezTo>
                  <a:cubicBezTo>
                    <a:pt x="-1108" y="83419"/>
                    <a:pt x="8417" y="85896"/>
                    <a:pt x="14128" y="85896"/>
                  </a:cubicBezTo>
                  <a:cubicBezTo>
                    <a:pt x="21747" y="85896"/>
                    <a:pt x="31272" y="83230"/>
                    <a:pt x="36992" y="71228"/>
                  </a:cubicBezTo>
                  <a:cubicBezTo>
                    <a:pt x="40797" y="62370"/>
                    <a:pt x="40797" y="52558"/>
                    <a:pt x="40797" y="42653"/>
                  </a:cubicBezTo>
                  <a:close/>
                  <a:moveTo>
                    <a:pt x="30323" y="41129"/>
                  </a:moveTo>
                  <a:cubicBezTo>
                    <a:pt x="30323" y="50654"/>
                    <a:pt x="30323" y="59131"/>
                    <a:pt x="29374" y="67323"/>
                  </a:cubicBezTo>
                  <a:cubicBezTo>
                    <a:pt x="27467" y="79229"/>
                    <a:pt x="19849" y="83135"/>
                    <a:pt x="14128" y="83135"/>
                  </a:cubicBezTo>
                  <a:cubicBezTo>
                    <a:pt x="9366" y="83135"/>
                    <a:pt x="1748" y="79991"/>
                    <a:pt x="-159" y="67799"/>
                  </a:cubicBezTo>
                  <a:cubicBezTo>
                    <a:pt x="-1108" y="60179"/>
                    <a:pt x="-1108" y="48559"/>
                    <a:pt x="-1108" y="41129"/>
                  </a:cubicBezTo>
                  <a:cubicBezTo>
                    <a:pt x="-1108" y="32938"/>
                    <a:pt x="-1108" y="24651"/>
                    <a:pt x="-159" y="17793"/>
                  </a:cubicBezTo>
                  <a:cubicBezTo>
                    <a:pt x="1748" y="2743"/>
                    <a:pt x="11273" y="1695"/>
                    <a:pt x="14128" y="1695"/>
                  </a:cubicBezTo>
                  <a:cubicBezTo>
                    <a:pt x="18891" y="1695"/>
                    <a:pt x="27467" y="3886"/>
                    <a:pt x="29374" y="16460"/>
                  </a:cubicBezTo>
                  <a:cubicBezTo>
                    <a:pt x="30323" y="23603"/>
                    <a:pt x="30323" y="33128"/>
                    <a:pt x="30323" y="41129"/>
                  </a:cubicBezTo>
                  <a:close/>
                </a:path>
              </a:pathLst>
            </a:custGeom>
            <a:solidFill>
              <a:srgbClr val="000000"/>
            </a:solidFill>
            <a:ln w="12700" cap="flat">
              <a:noFill/>
              <a:prstDash val="solid"/>
              <a:miter/>
            </a:ln>
          </p:spPr>
          <p:txBody>
            <a:bodyPr rtlCol="0" anchor="ctr"/>
            <a:lstStyle/>
            <a:p>
              <a:endParaRPr lang="en-AE"/>
            </a:p>
          </p:txBody>
        </p:sp>
        <p:sp>
          <p:nvSpPr>
            <p:cNvPr id="124" name="Freeform: Shape 123">
              <a:extLst>
                <a:ext uri="{FF2B5EF4-FFF2-40B4-BE49-F238E27FC236}">
                  <a16:creationId xmlns:a16="http://schemas.microsoft.com/office/drawing/2014/main" id="{1CDBAFD5-A2AD-7342-EA1C-039C0B3AFDA6}"/>
                </a:ext>
              </a:extLst>
            </p:cNvPr>
            <p:cNvSpPr/>
            <p:nvPr/>
          </p:nvSpPr>
          <p:spPr>
            <a:xfrm>
              <a:off x="55355" y="5103847"/>
              <a:ext cx="13338" cy="13430"/>
            </a:xfrm>
            <a:custGeom>
              <a:avLst/>
              <a:gdLst>
                <a:gd name="connsiteX0" fmla="*/ 1748 w 13338"/>
                <a:gd name="connsiteY0" fmla="*/ 5504 h 13430"/>
                <a:gd name="connsiteX1" fmla="*/ -4922 w 13338"/>
                <a:gd name="connsiteY1" fmla="*/ -1163 h 13430"/>
                <a:gd name="connsiteX2" fmla="*/ -11591 w 13338"/>
                <a:gd name="connsiteY2" fmla="*/ 5504 h 13430"/>
                <a:gd name="connsiteX3" fmla="*/ -4922 w 13338"/>
                <a:gd name="connsiteY3" fmla="*/ 12268 h 13430"/>
                <a:gd name="connsiteX4" fmla="*/ 1748 w 13338"/>
                <a:gd name="connsiteY4" fmla="*/ 5504 h 1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8" h="13430">
                  <a:moveTo>
                    <a:pt x="1748" y="5504"/>
                  </a:moveTo>
                  <a:cubicBezTo>
                    <a:pt x="1748" y="1789"/>
                    <a:pt x="-1108" y="-1163"/>
                    <a:pt x="-4922" y="-1163"/>
                  </a:cubicBezTo>
                  <a:cubicBezTo>
                    <a:pt x="-8735" y="-1163"/>
                    <a:pt x="-11591" y="1789"/>
                    <a:pt x="-11591" y="5504"/>
                  </a:cubicBezTo>
                  <a:cubicBezTo>
                    <a:pt x="-11591" y="9219"/>
                    <a:pt x="-8735" y="12268"/>
                    <a:pt x="-4922" y="12268"/>
                  </a:cubicBezTo>
                  <a:cubicBezTo>
                    <a:pt x="-1108" y="12268"/>
                    <a:pt x="1748" y="9219"/>
                    <a:pt x="1748" y="5504"/>
                  </a:cubicBezTo>
                  <a:close/>
                </a:path>
              </a:pathLst>
            </a:custGeom>
            <a:solidFill>
              <a:srgbClr val="000000"/>
            </a:solidFill>
            <a:ln w="12700" cap="flat">
              <a:noFill/>
              <a:prstDash val="solid"/>
              <a:miter/>
            </a:ln>
          </p:spPr>
          <p:txBody>
            <a:bodyPr rtlCol="0" anchor="ctr"/>
            <a:lstStyle/>
            <a:p>
              <a:endParaRPr lang="en-AE"/>
            </a:p>
          </p:txBody>
        </p:sp>
        <p:sp>
          <p:nvSpPr>
            <p:cNvPr id="125" name="Freeform: Shape 124">
              <a:extLst>
                <a:ext uri="{FF2B5EF4-FFF2-40B4-BE49-F238E27FC236}">
                  <a16:creationId xmlns:a16="http://schemas.microsoft.com/office/drawing/2014/main" id="{ED08905A-3CF6-399F-F37B-7529D63C67F4}"/>
                </a:ext>
              </a:extLst>
            </p:cNvPr>
            <p:cNvSpPr/>
            <p:nvPr/>
          </p:nvSpPr>
          <p:spPr>
            <a:xfrm>
              <a:off x="85837" y="5032980"/>
              <a:ext cx="50480" cy="87058"/>
            </a:xfrm>
            <a:custGeom>
              <a:avLst/>
              <a:gdLst>
                <a:gd name="connsiteX0" fmla="*/ 38890 w 50480"/>
                <a:gd name="connsiteY0" fmla="*/ 57607 h 87058"/>
                <a:gd name="connsiteX1" fmla="*/ 15077 w 50480"/>
                <a:gd name="connsiteY1" fmla="*/ 29984 h 87058"/>
                <a:gd name="connsiteX2" fmla="*/ -1117 w 50480"/>
                <a:gd name="connsiteY2" fmla="*/ 36366 h 87058"/>
                <a:gd name="connsiteX3" fmla="*/ -1117 w 50480"/>
                <a:gd name="connsiteY3" fmla="*/ 11792 h 87058"/>
                <a:gd name="connsiteX4" fmla="*/ 9366 w 50480"/>
                <a:gd name="connsiteY4" fmla="*/ 13411 h 87058"/>
                <a:gd name="connsiteX5" fmla="*/ 34127 w 50480"/>
                <a:gd name="connsiteY5" fmla="*/ 171 h 87058"/>
                <a:gd name="connsiteX6" fmla="*/ 33178 w 50480"/>
                <a:gd name="connsiteY6" fmla="*/ -1163 h 87058"/>
                <a:gd name="connsiteX7" fmla="*/ 32220 w 50480"/>
                <a:gd name="connsiteY7" fmla="*/ -877 h 87058"/>
                <a:gd name="connsiteX8" fmla="*/ 15077 w 50480"/>
                <a:gd name="connsiteY8" fmla="*/ 2838 h 87058"/>
                <a:gd name="connsiteX9" fmla="*/ -2066 w 50480"/>
                <a:gd name="connsiteY9" fmla="*/ -686 h 87058"/>
                <a:gd name="connsiteX10" fmla="*/ -3973 w 50480"/>
                <a:gd name="connsiteY10" fmla="*/ -972 h 87058"/>
                <a:gd name="connsiteX11" fmla="*/ -4922 w 50480"/>
                <a:gd name="connsiteY11" fmla="*/ 1981 h 87058"/>
                <a:gd name="connsiteX12" fmla="*/ -4922 w 50480"/>
                <a:gd name="connsiteY12" fmla="*/ 39509 h 87058"/>
                <a:gd name="connsiteX13" fmla="*/ -3015 w 50480"/>
                <a:gd name="connsiteY13" fmla="*/ 42749 h 87058"/>
                <a:gd name="connsiteX14" fmla="*/ -1117 w 50480"/>
                <a:gd name="connsiteY14" fmla="*/ 41606 h 87058"/>
                <a:gd name="connsiteX15" fmla="*/ 15077 w 50480"/>
                <a:gd name="connsiteY15" fmla="*/ 32747 h 87058"/>
                <a:gd name="connsiteX16" fmla="*/ 25560 w 50480"/>
                <a:gd name="connsiteY16" fmla="*/ 40843 h 87058"/>
                <a:gd name="connsiteX17" fmla="*/ 27458 w 50480"/>
                <a:gd name="connsiteY17" fmla="*/ 56750 h 87058"/>
                <a:gd name="connsiteX18" fmla="*/ 24602 w 50480"/>
                <a:gd name="connsiteY18" fmla="*/ 74180 h 87058"/>
                <a:gd name="connsiteX19" fmla="*/ 11273 w 50480"/>
                <a:gd name="connsiteY19" fmla="*/ 82372 h 87058"/>
                <a:gd name="connsiteX20" fmla="*/ -6829 w 50480"/>
                <a:gd name="connsiteY20" fmla="*/ 68180 h 87058"/>
                <a:gd name="connsiteX21" fmla="*/ -4922 w 50480"/>
                <a:gd name="connsiteY21" fmla="*/ 68370 h 87058"/>
                <a:gd name="connsiteX22" fmla="*/ 1748 w 50480"/>
                <a:gd name="connsiteY22" fmla="*/ 62274 h 87058"/>
                <a:gd name="connsiteX23" fmla="*/ -4922 w 50480"/>
                <a:gd name="connsiteY23" fmla="*/ 55987 h 87058"/>
                <a:gd name="connsiteX24" fmla="*/ -11591 w 50480"/>
                <a:gd name="connsiteY24" fmla="*/ 62751 h 87058"/>
                <a:gd name="connsiteX25" fmla="*/ 11273 w 50480"/>
                <a:gd name="connsiteY25" fmla="*/ 85896 h 87058"/>
                <a:gd name="connsiteX26" fmla="*/ 38890 w 50480"/>
                <a:gd name="connsiteY26" fmla="*/ 57607 h 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480" h="87058">
                  <a:moveTo>
                    <a:pt x="38890" y="57607"/>
                  </a:moveTo>
                  <a:cubicBezTo>
                    <a:pt x="38890" y="42653"/>
                    <a:pt x="28416" y="29984"/>
                    <a:pt x="15077" y="29984"/>
                  </a:cubicBezTo>
                  <a:cubicBezTo>
                    <a:pt x="9366" y="29984"/>
                    <a:pt x="3645" y="32081"/>
                    <a:pt x="-1117" y="36366"/>
                  </a:cubicBezTo>
                  <a:lnTo>
                    <a:pt x="-1117" y="11792"/>
                  </a:lnTo>
                  <a:cubicBezTo>
                    <a:pt x="1748" y="12554"/>
                    <a:pt x="5552" y="13411"/>
                    <a:pt x="9366" y="13411"/>
                  </a:cubicBezTo>
                  <a:cubicBezTo>
                    <a:pt x="25560" y="13411"/>
                    <a:pt x="34127" y="1791"/>
                    <a:pt x="34127" y="171"/>
                  </a:cubicBezTo>
                  <a:cubicBezTo>
                    <a:pt x="34127" y="-591"/>
                    <a:pt x="34127" y="-1163"/>
                    <a:pt x="33178" y="-1163"/>
                  </a:cubicBezTo>
                  <a:cubicBezTo>
                    <a:pt x="33178" y="-1163"/>
                    <a:pt x="32220" y="-1163"/>
                    <a:pt x="32220" y="-877"/>
                  </a:cubicBezTo>
                  <a:cubicBezTo>
                    <a:pt x="29365" y="362"/>
                    <a:pt x="23653" y="2838"/>
                    <a:pt x="15077" y="2838"/>
                  </a:cubicBezTo>
                  <a:cubicBezTo>
                    <a:pt x="9366" y="2838"/>
                    <a:pt x="3645" y="1981"/>
                    <a:pt x="-2066" y="-686"/>
                  </a:cubicBezTo>
                  <a:cubicBezTo>
                    <a:pt x="-3015" y="-972"/>
                    <a:pt x="-3973" y="-972"/>
                    <a:pt x="-3973" y="-972"/>
                  </a:cubicBezTo>
                  <a:cubicBezTo>
                    <a:pt x="-4922" y="-972"/>
                    <a:pt x="-4922" y="76"/>
                    <a:pt x="-4922" y="1981"/>
                  </a:cubicBezTo>
                  <a:lnTo>
                    <a:pt x="-4922" y="39509"/>
                  </a:lnTo>
                  <a:cubicBezTo>
                    <a:pt x="-4922" y="41700"/>
                    <a:pt x="-4922" y="42749"/>
                    <a:pt x="-3015" y="42749"/>
                  </a:cubicBezTo>
                  <a:cubicBezTo>
                    <a:pt x="-2066" y="42749"/>
                    <a:pt x="-2066" y="42272"/>
                    <a:pt x="-1117" y="41606"/>
                  </a:cubicBezTo>
                  <a:cubicBezTo>
                    <a:pt x="-159" y="39605"/>
                    <a:pt x="4603" y="32747"/>
                    <a:pt x="15077" y="32747"/>
                  </a:cubicBezTo>
                  <a:cubicBezTo>
                    <a:pt x="21747" y="32747"/>
                    <a:pt x="24602" y="38557"/>
                    <a:pt x="25560" y="40843"/>
                  </a:cubicBezTo>
                  <a:cubicBezTo>
                    <a:pt x="27458" y="45605"/>
                    <a:pt x="27458" y="50463"/>
                    <a:pt x="27458" y="56750"/>
                  </a:cubicBezTo>
                  <a:cubicBezTo>
                    <a:pt x="27458" y="61227"/>
                    <a:pt x="27458" y="68847"/>
                    <a:pt x="24602" y="74180"/>
                  </a:cubicBezTo>
                  <a:cubicBezTo>
                    <a:pt x="21747" y="79038"/>
                    <a:pt x="16984" y="82372"/>
                    <a:pt x="11273" y="82372"/>
                  </a:cubicBezTo>
                  <a:cubicBezTo>
                    <a:pt x="1748" y="82372"/>
                    <a:pt x="-4922" y="75609"/>
                    <a:pt x="-6829" y="68180"/>
                  </a:cubicBezTo>
                  <a:cubicBezTo>
                    <a:pt x="-6829" y="68370"/>
                    <a:pt x="-6829" y="68370"/>
                    <a:pt x="-4922" y="68370"/>
                  </a:cubicBezTo>
                  <a:cubicBezTo>
                    <a:pt x="-1117" y="68370"/>
                    <a:pt x="1748" y="65227"/>
                    <a:pt x="1748" y="62274"/>
                  </a:cubicBezTo>
                  <a:cubicBezTo>
                    <a:pt x="1748" y="59131"/>
                    <a:pt x="-1117" y="55987"/>
                    <a:pt x="-4922" y="55987"/>
                  </a:cubicBezTo>
                  <a:cubicBezTo>
                    <a:pt x="-6829" y="55987"/>
                    <a:pt x="-11591" y="56941"/>
                    <a:pt x="-11591" y="62751"/>
                  </a:cubicBezTo>
                  <a:cubicBezTo>
                    <a:pt x="-11591" y="73610"/>
                    <a:pt x="-3015" y="85896"/>
                    <a:pt x="11273" y="85896"/>
                  </a:cubicBezTo>
                  <a:cubicBezTo>
                    <a:pt x="26509" y="85896"/>
                    <a:pt x="38890" y="73705"/>
                    <a:pt x="38890" y="57607"/>
                  </a:cubicBezTo>
                  <a:close/>
                </a:path>
              </a:pathLst>
            </a:custGeom>
            <a:solidFill>
              <a:srgbClr val="000000"/>
            </a:solidFill>
            <a:ln w="12700" cap="flat">
              <a:noFill/>
              <a:prstDash val="solid"/>
              <a:miter/>
            </a:ln>
          </p:spPr>
          <p:txBody>
            <a:bodyPr rtlCol="0" anchor="ctr"/>
            <a:lstStyle/>
            <a:p>
              <a:endParaRPr lang="en-AE"/>
            </a:p>
          </p:txBody>
        </p:sp>
        <p:sp>
          <p:nvSpPr>
            <p:cNvPr id="126" name="Freeform: Shape 125">
              <a:extLst>
                <a:ext uri="{FF2B5EF4-FFF2-40B4-BE49-F238E27FC236}">
                  <a16:creationId xmlns:a16="http://schemas.microsoft.com/office/drawing/2014/main" id="{9CD5ABA2-8364-54EE-18BD-257E0FF6D3EF}"/>
                </a:ext>
              </a:extLst>
            </p:cNvPr>
            <p:cNvSpPr/>
            <p:nvPr/>
          </p:nvSpPr>
          <p:spPr>
            <a:xfrm>
              <a:off x="182035" y="5082987"/>
              <a:ext cx="77158" cy="5048"/>
            </a:xfrm>
            <a:custGeom>
              <a:avLst/>
              <a:gdLst>
                <a:gd name="connsiteX0" fmla="*/ 65567 w 77158"/>
                <a:gd name="connsiteY0" fmla="*/ 1409 h 5048"/>
                <a:gd name="connsiteX1" fmla="*/ 60805 w 77158"/>
                <a:gd name="connsiteY1" fmla="*/ -1163 h 5048"/>
                <a:gd name="connsiteX2" fmla="*/ -7777 w 77158"/>
                <a:gd name="connsiteY2" fmla="*/ -1163 h 5048"/>
                <a:gd name="connsiteX3" fmla="*/ -11591 w 77158"/>
                <a:gd name="connsiteY3" fmla="*/ 1409 h 5048"/>
                <a:gd name="connsiteX4" fmla="*/ -7777 w 77158"/>
                <a:gd name="connsiteY4" fmla="*/ 3886 h 5048"/>
                <a:gd name="connsiteX5" fmla="*/ 60805 w 77158"/>
                <a:gd name="connsiteY5" fmla="*/ 3886 h 5048"/>
                <a:gd name="connsiteX6" fmla="*/ 65567 w 77158"/>
                <a:gd name="connsiteY6" fmla="*/ 1409 h 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58" h="5048">
                  <a:moveTo>
                    <a:pt x="65567" y="1409"/>
                  </a:moveTo>
                  <a:cubicBezTo>
                    <a:pt x="65567" y="-1163"/>
                    <a:pt x="62711" y="-1163"/>
                    <a:pt x="60805" y="-1163"/>
                  </a:cubicBezTo>
                  <a:lnTo>
                    <a:pt x="-7777" y="-1163"/>
                  </a:lnTo>
                  <a:cubicBezTo>
                    <a:pt x="-9684" y="-1163"/>
                    <a:pt x="-11591" y="-1163"/>
                    <a:pt x="-11591" y="1409"/>
                  </a:cubicBezTo>
                  <a:cubicBezTo>
                    <a:pt x="-11591" y="3886"/>
                    <a:pt x="-9684" y="3886"/>
                    <a:pt x="-7777" y="3886"/>
                  </a:cubicBezTo>
                  <a:lnTo>
                    <a:pt x="60805" y="3886"/>
                  </a:lnTo>
                  <a:cubicBezTo>
                    <a:pt x="62711" y="3886"/>
                    <a:pt x="65567" y="3886"/>
                    <a:pt x="65567" y="1409"/>
                  </a:cubicBezTo>
                  <a:close/>
                </a:path>
              </a:pathLst>
            </a:custGeom>
            <a:solidFill>
              <a:srgbClr val="000000"/>
            </a:solidFill>
            <a:ln w="12700" cap="flat">
              <a:noFill/>
              <a:prstDash val="solid"/>
              <a:miter/>
            </a:ln>
          </p:spPr>
          <p:txBody>
            <a:bodyPr rtlCol="0" anchor="ctr"/>
            <a:lstStyle/>
            <a:p>
              <a:endParaRPr lang="en-AE"/>
            </a:p>
          </p:txBody>
        </p:sp>
        <p:sp>
          <p:nvSpPr>
            <p:cNvPr id="127" name="Freeform: Shape 126">
              <a:extLst>
                <a:ext uri="{FF2B5EF4-FFF2-40B4-BE49-F238E27FC236}">
                  <a16:creationId xmlns:a16="http://schemas.microsoft.com/office/drawing/2014/main" id="{ED068BCF-CFEF-CD1C-D40D-671779200275}"/>
                </a:ext>
              </a:extLst>
            </p:cNvPr>
            <p:cNvSpPr/>
            <p:nvPr/>
          </p:nvSpPr>
          <p:spPr>
            <a:xfrm>
              <a:off x="316343" y="4768377"/>
              <a:ext cx="30481" cy="56197"/>
            </a:xfrm>
            <a:custGeom>
              <a:avLst/>
              <a:gdLst>
                <a:gd name="connsiteX0" fmla="*/ 17933 w 30481"/>
                <a:gd name="connsiteY0" fmla="*/ 41509 h 56197"/>
                <a:gd name="connsiteX1" fmla="*/ 16984 w 30481"/>
                <a:gd name="connsiteY1" fmla="*/ 40366 h 56197"/>
                <a:gd name="connsiteX2" fmla="*/ 15077 w 30481"/>
                <a:gd name="connsiteY2" fmla="*/ 41985 h 56197"/>
                <a:gd name="connsiteX3" fmla="*/ 2697 w 30481"/>
                <a:gd name="connsiteY3" fmla="*/ 52558 h 56197"/>
                <a:gd name="connsiteX4" fmla="*/ -159 w 30481"/>
                <a:gd name="connsiteY4" fmla="*/ 48176 h 56197"/>
                <a:gd name="connsiteX5" fmla="*/ 790 w 30481"/>
                <a:gd name="connsiteY5" fmla="*/ 44652 h 56197"/>
                <a:gd name="connsiteX6" fmla="*/ 6501 w 30481"/>
                <a:gd name="connsiteY6" fmla="*/ 19221 h 56197"/>
                <a:gd name="connsiteX7" fmla="*/ 16026 w 30481"/>
                <a:gd name="connsiteY7" fmla="*/ 19221 h 56197"/>
                <a:gd name="connsiteX8" fmla="*/ 18891 w 30481"/>
                <a:gd name="connsiteY8" fmla="*/ 17220 h 56197"/>
                <a:gd name="connsiteX9" fmla="*/ 16026 w 30481"/>
                <a:gd name="connsiteY9" fmla="*/ 16077 h 56197"/>
                <a:gd name="connsiteX10" fmla="*/ 7459 w 30481"/>
                <a:gd name="connsiteY10" fmla="*/ 16077 h 56197"/>
                <a:gd name="connsiteX11" fmla="*/ 11263 w 30481"/>
                <a:gd name="connsiteY11" fmla="*/ 2837 h 56197"/>
                <a:gd name="connsiteX12" fmla="*/ 11263 w 30481"/>
                <a:gd name="connsiteY12" fmla="*/ 1599 h 56197"/>
                <a:gd name="connsiteX13" fmla="*/ 8408 w 30481"/>
                <a:gd name="connsiteY13" fmla="*/ -1163 h 56197"/>
                <a:gd name="connsiteX14" fmla="*/ 3645 w 30481"/>
                <a:gd name="connsiteY14" fmla="*/ 2648 h 56197"/>
                <a:gd name="connsiteX15" fmla="*/ 790 w 30481"/>
                <a:gd name="connsiteY15" fmla="*/ 16077 h 56197"/>
                <a:gd name="connsiteX16" fmla="*/ -8735 w 30481"/>
                <a:gd name="connsiteY16" fmla="*/ 16077 h 56197"/>
                <a:gd name="connsiteX17" fmla="*/ -11591 w 30481"/>
                <a:gd name="connsiteY17" fmla="*/ 17983 h 56197"/>
                <a:gd name="connsiteX18" fmla="*/ -8735 w 30481"/>
                <a:gd name="connsiteY18" fmla="*/ 19221 h 56197"/>
                <a:gd name="connsiteX19" fmla="*/ -159 w 30481"/>
                <a:gd name="connsiteY19" fmla="*/ 19221 h 56197"/>
                <a:gd name="connsiteX20" fmla="*/ -5880 w 30481"/>
                <a:gd name="connsiteY20" fmla="*/ 40080 h 56197"/>
                <a:gd name="connsiteX21" fmla="*/ -6829 w 30481"/>
                <a:gd name="connsiteY21" fmla="*/ 46558 h 56197"/>
                <a:gd name="connsiteX22" fmla="*/ 2697 w 30481"/>
                <a:gd name="connsiteY22" fmla="*/ 55035 h 56197"/>
                <a:gd name="connsiteX23" fmla="*/ 17933 w 30481"/>
                <a:gd name="connsiteY23" fmla="*/ 41509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1" h="56197">
                  <a:moveTo>
                    <a:pt x="17933" y="41509"/>
                  </a:moveTo>
                  <a:cubicBezTo>
                    <a:pt x="17933" y="40366"/>
                    <a:pt x="16984" y="40366"/>
                    <a:pt x="16984" y="40366"/>
                  </a:cubicBezTo>
                  <a:cubicBezTo>
                    <a:pt x="16026" y="40366"/>
                    <a:pt x="15077" y="40462"/>
                    <a:pt x="15077" y="41985"/>
                  </a:cubicBezTo>
                  <a:cubicBezTo>
                    <a:pt x="12222" y="47605"/>
                    <a:pt x="7459" y="52558"/>
                    <a:pt x="2697" y="52558"/>
                  </a:cubicBezTo>
                  <a:cubicBezTo>
                    <a:pt x="790" y="52558"/>
                    <a:pt x="-159" y="51510"/>
                    <a:pt x="-159" y="48176"/>
                  </a:cubicBezTo>
                  <a:cubicBezTo>
                    <a:pt x="-159" y="47319"/>
                    <a:pt x="-159" y="45510"/>
                    <a:pt x="790" y="44652"/>
                  </a:cubicBezTo>
                  <a:lnTo>
                    <a:pt x="6501" y="19221"/>
                  </a:lnTo>
                  <a:lnTo>
                    <a:pt x="16026" y="19221"/>
                  </a:lnTo>
                  <a:cubicBezTo>
                    <a:pt x="16984" y="19221"/>
                    <a:pt x="18891" y="19221"/>
                    <a:pt x="18891" y="17220"/>
                  </a:cubicBezTo>
                  <a:cubicBezTo>
                    <a:pt x="18891" y="16077"/>
                    <a:pt x="16984" y="16077"/>
                    <a:pt x="16026" y="16077"/>
                  </a:cubicBezTo>
                  <a:lnTo>
                    <a:pt x="7459" y="16077"/>
                  </a:lnTo>
                  <a:lnTo>
                    <a:pt x="11263" y="2837"/>
                  </a:lnTo>
                  <a:cubicBezTo>
                    <a:pt x="11263" y="2552"/>
                    <a:pt x="11263" y="2076"/>
                    <a:pt x="11263" y="1599"/>
                  </a:cubicBezTo>
                  <a:cubicBezTo>
                    <a:pt x="11263" y="-20"/>
                    <a:pt x="9366" y="-1163"/>
                    <a:pt x="8408" y="-1163"/>
                  </a:cubicBezTo>
                  <a:cubicBezTo>
                    <a:pt x="5552" y="-1163"/>
                    <a:pt x="4603" y="266"/>
                    <a:pt x="3645" y="2648"/>
                  </a:cubicBezTo>
                  <a:cubicBezTo>
                    <a:pt x="3645" y="4933"/>
                    <a:pt x="4603" y="551"/>
                    <a:pt x="790" y="16077"/>
                  </a:cubicBezTo>
                  <a:lnTo>
                    <a:pt x="-8735" y="16077"/>
                  </a:lnTo>
                  <a:cubicBezTo>
                    <a:pt x="-9684" y="16077"/>
                    <a:pt x="-11591" y="16077"/>
                    <a:pt x="-11591" y="17983"/>
                  </a:cubicBezTo>
                  <a:cubicBezTo>
                    <a:pt x="-11591" y="19221"/>
                    <a:pt x="-10642" y="19221"/>
                    <a:pt x="-8735" y="19221"/>
                  </a:cubicBezTo>
                  <a:lnTo>
                    <a:pt x="-159" y="19221"/>
                  </a:lnTo>
                  <a:lnTo>
                    <a:pt x="-5880" y="40080"/>
                  </a:lnTo>
                  <a:cubicBezTo>
                    <a:pt x="-5880" y="42271"/>
                    <a:pt x="-6829" y="45510"/>
                    <a:pt x="-6829" y="46558"/>
                  </a:cubicBezTo>
                  <a:cubicBezTo>
                    <a:pt x="-6829" y="51986"/>
                    <a:pt x="-2066" y="55035"/>
                    <a:pt x="2697" y="55035"/>
                  </a:cubicBezTo>
                  <a:cubicBezTo>
                    <a:pt x="12222" y="55035"/>
                    <a:pt x="17933" y="42747"/>
                    <a:pt x="17933" y="41509"/>
                  </a:cubicBezTo>
                  <a:close/>
                </a:path>
              </a:pathLst>
            </a:custGeom>
            <a:solidFill>
              <a:srgbClr val="00BF8C"/>
            </a:solidFill>
            <a:ln w="12700" cap="flat">
              <a:noFill/>
              <a:prstDash val="solid"/>
              <a:miter/>
            </a:ln>
          </p:spPr>
          <p:txBody>
            <a:bodyPr rtlCol="0" anchor="ctr"/>
            <a:lstStyle/>
            <a:p>
              <a:endParaRPr lang="en-AE"/>
            </a:p>
          </p:txBody>
        </p:sp>
        <p:sp>
          <p:nvSpPr>
            <p:cNvPr id="128" name="Freeform: Shape 127">
              <a:extLst>
                <a:ext uri="{FF2B5EF4-FFF2-40B4-BE49-F238E27FC236}">
                  <a16:creationId xmlns:a16="http://schemas.microsoft.com/office/drawing/2014/main" id="{5A96CAD9-264D-31BD-FDFB-ED0A75011948}"/>
                </a:ext>
              </a:extLst>
            </p:cNvPr>
            <p:cNvSpPr/>
            <p:nvPr/>
          </p:nvSpPr>
          <p:spPr>
            <a:xfrm>
              <a:off x="361113" y="4799333"/>
              <a:ext cx="59047" cy="4476"/>
            </a:xfrm>
            <a:custGeom>
              <a:avLst/>
              <a:gdLst>
                <a:gd name="connsiteX0" fmla="*/ 47457 w 59047"/>
                <a:gd name="connsiteY0" fmla="*/ 1028 h 4476"/>
                <a:gd name="connsiteX1" fmla="*/ 44601 w 59047"/>
                <a:gd name="connsiteY1" fmla="*/ -1163 h 4476"/>
                <a:gd name="connsiteX2" fmla="*/ -8735 w 59047"/>
                <a:gd name="connsiteY2" fmla="*/ -1163 h 4476"/>
                <a:gd name="connsiteX3" fmla="*/ -11591 w 59047"/>
                <a:gd name="connsiteY3" fmla="*/ 1028 h 4476"/>
                <a:gd name="connsiteX4" fmla="*/ -8735 w 59047"/>
                <a:gd name="connsiteY4" fmla="*/ 3314 h 4476"/>
                <a:gd name="connsiteX5" fmla="*/ 44601 w 59047"/>
                <a:gd name="connsiteY5" fmla="*/ 3314 h 4476"/>
                <a:gd name="connsiteX6" fmla="*/ 47457 w 59047"/>
                <a:gd name="connsiteY6" fmla="*/ 1028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47" h="4476">
                  <a:moveTo>
                    <a:pt x="47457" y="1028"/>
                  </a:moveTo>
                  <a:cubicBezTo>
                    <a:pt x="47457" y="-1163"/>
                    <a:pt x="45559" y="-1163"/>
                    <a:pt x="44601" y="-1163"/>
                  </a:cubicBezTo>
                  <a:lnTo>
                    <a:pt x="-8735" y="-1163"/>
                  </a:lnTo>
                  <a:cubicBezTo>
                    <a:pt x="-9693" y="-1163"/>
                    <a:pt x="-11591" y="-1163"/>
                    <a:pt x="-11591" y="1028"/>
                  </a:cubicBezTo>
                  <a:cubicBezTo>
                    <a:pt x="-11591" y="3314"/>
                    <a:pt x="-9693" y="3314"/>
                    <a:pt x="-8735" y="3314"/>
                  </a:cubicBezTo>
                  <a:lnTo>
                    <a:pt x="44601" y="3314"/>
                  </a:lnTo>
                  <a:cubicBezTo>
                    <a:pt x="45559" y="3314"/>
                    <a:pt x="47457" y="3314"/>
                    <a:pt x="47457" y="1028"/>
                  </a:cubicBezTo>
                  <a:close/>
                </a:path>
              </a:pathLst>
            </a:custGeom>
            <a:solidFill>
              <a:srgbClr val="00BF8C"/>
            </a:solidFill>
            <a:ln w="12700" cap="flat">
              <a:noFill/>
              <a:prstDash val="solid"/>
              <a:miter/>
            </a:ln>
          </p:spPr>
          <p:txBody>
            <a:bodyPr rtlCol="0" anchor="ctr"/>
            <a:lstStyle/>
            <a:p>
              <a:endParaRPr lang="en-AE"/>
            </a:p>
          </p:txBody>
        </p:sp>
        <p:sp>
          <p:nvSpPr>
            <p:cNvPr id="129" name="Freeform: Shape 128">
              <a:extLst>
                <a:ext uri="{FF2B5EF4-FFF2-40B4-BE49-F238E27FC236}">
                  <a16:creationId xmlns:a16="http://schemas.microsoft.com/office/drawing/2014/main" id="{FFAA23CB-67B2-AB12-3BB5-F0166546B8EB}"/>
                </a:ext>
              </a:extLst>
            </p:cNvPr>
            <p:cNvSpPr/>
            <p:nvPr/>
          </p:nvSpPr>
          <p:spPr>
            <a:xfrm>
              <a:off x="440168" y="4764948"/>
              <a:ext cx="31430" cy="58768"/>
            </a:xfrm>
            <a:custGeom>
              <a:avLst/>
              <a:gdLst>
                <a:gd name="connsiteX0" fmla="*/ 19840 w 31430"/>
                <a:gd name="connsiteY0" fmla="*/ 57606 h 58768"/>
                <a:gd name="connsiteX1" fmla="*/ 19840 w 31430"/>
                <a:gd name="connsiteY1" fmla="*/ 54463 h 58768"/>
                <a:gd name="connsiteX2" fmla="*/ 16984 w 31430"/>
                <a:gd name="connsiteY2" fmla="*/ 54463 h 58768"/>
                <a:gd name="connsiteX3" fmla="*/ 8408 w 31430"/>
                <a:gd name="connsiteY3" fmla="*/ 50271 h 58768"/>
                <a:gd name="connsiteX4" fmla="*/ 8408 w 31430"/>
                <a:gd name="connsiteY4" fmla="*/ 1314 h 58768"/>
                <a:gd name="connsiteX5" fmla="*/ 5552 w 31430"/>
                <a:gd name="connsiteY5" fmla="*/ -1163 h 58768"/>
                <a:gd name="connsiteX6" fmla="*/ -11591 w 31430"/>
                <a:gd name="connsiteY6" fmla="*/ 4457 h 58768"/>
                <a:gd name="connsiteX7" fmla="*/ -11591 w 31430"/>
                <a:gd name="connsiteY7" fmla="*/ 7600 h 58768"/>
                <a:gd name="connsiteX8" fmla="*/ 790 w 31430"/>
                <a:gd name="connsiteY8" fmla="*/ 5218 h 58768"/>
                <a:gd name="connsiteX9" fmla="*/ 790 w 31430"/>
                <a:gd name="connsiteY9" fmla="*/ 50271 h 58768"/>
                <a:gd name="connsiteX10" fmla="*/ -7787 w 31430"/>
                <a:gd name="connsiteY10" fmla="*/ 54463 h 58768"/>
                <a:gd name="connsiteX11" fmla="*/ -11591 w 31430"/>
                <a:gd name="connsiteY11" fmla="*/ 54463 h 58768"/>
                <a:gd name="connsiteX12" fmla="*/ -11591 w 31430"/>
                <a:gd name="connsiteY12" fmla="*/ 57606 h 58768"/>
                <a:gd name="connsiteX13" fmla="*/ 4603 w 31430"/>
                <a:gd name="connsiteY13" fmla="*/ 57320 h 5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30" h="58768">
                  <a:moveTo>
                    <a:pt x="19840" y="57606"/>
                  </a:moveTo>
                  <a:lnTo>
                    <a:pt x="19840" y="54463"/>
                  </a:lnTo>
                  <a:lnTo>
                    <a:pt x="16984" y="54463"/>
                  </a:lnTo>
                  <a:cubicBezTo>
                    <a:pt x="8408" y="54463"/>
                    <a:pt x="8408" y="53320"/>
                    <a:pt x="8408" y="50271"/>
                  </a:cubicBezTo>
                  <a:lnTo>
                    <a:pt x="8408" y="1314"/>
                  </a:lnTo>
                  <a:cubicBezTo>
                    <a:pt x="8408" y="-1067"/>
                    <a:pt x="8408" y="-1163"/>
                    <a:pt x="5552" y="-1163"/>
                  </a:cubicBezTo>
                  <a:cubicBezTo>
                    <a:pt x="-159" y="4361"/>
                    <a:pt x="-8735" y="4457"/>
                    <a:pt x="-11591" y="4457"/>
                  </a:cubicBezTo>
                  <a:lnTo>
                    <a:pt x="-11591" y="7600"/>
                  </a:lnTo>
                  <a:cubicBezTo>
                    <a:pt x="-9684" y="7600"/>
                    <a:pt x="-3973" y="7600"/>
                    <a:pt x="790" y="5218"/>
                  </a:cubicBezTo>
                  <a:lnTo>
                    <a:pt x="790" y="50271"/>
                  </a:lnTo>
                  <a:cubicBezTo>
                    <a:pt x="790" y="53320"/>
                    <a:pt x="790" y="54463"/>
                    <a:pt x="-7787" y="54463"/>
                  </a:cubicBezTo>
                  <a:lnTo>
                    <a:pt x="-11591" y="54463"/>
                  </a:lnTo>
                  <a:lnTo>
                    <a:pt x="-11591" y="57606"/>
                  </a:lnTo>
                  <a:lnTo>
                    <a:pt x="4603" y="57320"/>
                  </a:lnTo>
                  <a:close/>
                </a:path>
              </a:pathLst>
            </a:custGeom>
            <a:solidFill>
              <a:srgbClr val="00BF8C"/>
            </a:solidFill>
            <a:ln w="12700" cap="flat">
              <a:noFill/>
              <a:prstDash val="solid"/>
              <a:miter/>
            </a:ln>
          </p:spPr>
          <p:txBody>
            <a:bodyPr rtlCol="0" anchor="ctr"/>
            <a:lstStyle/>
            <a:p>
              <a:endParaRPr lang="en-AE"/>
            </a:p>
          </p:txBody>
        </p:sp>
        <p:sp>
          <p:nvSpPr>
            <p:cNvPr id="130" name="Freeform: Shape 129">
              <a:extLst>
                <a:ext uri="{FF2B5EF4-FFF2-40B4-BE49-F238E27FC236}">
                  <a16:creationId xmlns:a16="http://schemas.microsoft.com/office/drawing/2014/main" id="{F87B5A61-56AF-1CCF-2575-57E1177028B1}"/>
                </a:ext>
              </a:extLst>
            </p:cNvPr>
            <p:cNvSpPr/>
            <p:nvPr/>
          </p:nvSpPr>
          <p:spPr>
            <a:xfrm>
              <a:off x="337300" y="4849053"/>
              <a:ext cx="119062" cy="126492"/>
            </a:xfrm>
            <a:custGeom>
              <a:avLst/>
              <a:gdLst>
                <a:gd name="connsiteX0" fmla="*/ 107472 w 119062"/>
                <a:gd name="connsiteY0" fmla="*/ 93801 h 126492"/>
                <a:gd name="connsiteX1" fmla="*/ 104607 w 119062"/>
                <a:gd name="connsiteY1" fmla="*/ 93801 h 126492"/>
                <a:gd name="connsiteX2" fmla="*/ 81752 w 119062"/>
                <a:gd name="connsiteY2" fmla="*/ 114757 h 126492"/>
                <a:gd name="connsiteX3" fmla="*/ 52219 w 119062"/>
                <a:gd name="connsiteY3" fmla="*/ 118377 h 126492"/>
                <a:gd name="connsiteX4" fmla="*/ -1117 w 119062"/>
                <a:gd name="connsiteY4" fmla="*/ 118377 h 126492"/>
                <a:gd name="connsiteX5" fmla="*/ 42694 w 119062"/>
                <a:gd name="connsiteY5" fmla="*/ 64179 h 126492"/>
                <a:gd name="connsiteX6" fmla="*/ 43652 w 119062"/>
                <a:gd name="connsiteY6" fmla="*/ 62083 h 126492"/>
                <a:gd name="connsiteX7" fmla="*/ 42694 w 119062"/>
                <a:gd name="connsiteY7" fmla="*/ 60273 h 126492"/>
                <a:gd name="connsiteX8" fmla="*/ 1738 w 119062"/>
                <a:gd name="connsiteY8" fmla="*/ 3886 h 126492"/>
                <a:gd name="connsiteX9" fmla="*/ 52219 w 119062"/>
                <a:gd name="connsiteY9" fmla="*/ 3886 h 126492"/>
                <a:gd name="connsiteX10" fmla="*/ 104607 w 119062"/>
                <a:gd name="connsiteY10" fmla="*/ 28460 h 126492"/>
                <a:gd name="connsiteX11" fmla="*/ 107472 w 119062"/>
                <a:gd name="connsiteY11" fmla="*/ 28460 h 126492"/>
                <a:gd name="connsiteX12" fmla="*/ 96988 w 119062"/>
                <a:gd name="connsiteY12" fmla="*/ -1163 h 126492"/>
                <a:gd name="connsiteX13" fmla="*/ -8735 w 119062"/>
                <a:gd name="connsiteY13" fmla="*/ -1163 h 126492"/>
                <a:gd name="connsiteX14" fmla="*/ -11591 w 119062"/>
                <a:gd name="connsiteY14" fmla="*/ 2838 h 126492"/>
                <a:gd name="connsiteX15" fmla="*/ 34127 w 119062"/>
                <a:gd name="connsiteY15" fmla="*/ 66369 h 126492"/>
                <a:gd name="connsiteX16" fmla="*/ -10642 w 119062"/>
                <a:gd name="connsiteY16" fmla="*/ 121901 h 126492"/>
                <a:gd name="connsiteX17" fmla="*/ -11591 w 119062"/>
                <a:gd name="connsiteY17" fmla="*/ 123996 h 126492"/>
                <a:gd name="connsiteX18" fmla="*/ -8735 w 119062"/>
                <a:gd name="connsiteY18" fmla="*/ 125330 h 126492"/>
                <a:gd name="connsiteX19" fmla="*/ 96988 w 119062"/>
                <a:gd name="connsiteY19" fmla="*/ 125330 h 12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062" h="126492">
                  <a:moveTo>
                    <a:pt x="107472" y="93801"/>
                  </a:moveTo>
                  <a:lnTo>
                    <a:pt x="104607" y="93801"/>
                  </a:lnTo>
                  <a:cubicBezTo>
                    <a:pt x="100802" y="103326"/>
                    <a:pt x="93184" y="111042"/>
                    <a:pt x="81752" y="114757"/>
                  </a:cubicBezTo>
                  <a:cubicBezTo>
                    <a:pt x="79845" y="115328"/>
                    <a:pt x="71269" y="118377"/>
                    <a:pt x="52219" y="118377"/>
                  </a:cubicBezTo>
                  <a:lnTo>
                    <a:pt x="-1117" y="118377"/>
                  </a:lnTo>
                  <a:lnTo>
                    <a:pt x="42694" y="64179"/>
                  </a:lnTo>
                  <a:cubicBezTo>
                    <a:pt x="43652" y="62940"/>
                    <a:pt x="43652" y="62559"/>
                    <a:pt x="43652" y="62083"/>
                  </a:cubicBezTo>
                  <a:cubicBezTo>
                    <a:pt x="43652" y="61607"/>
                    <a:pt x="43652" y="61511"/>
                    <a:pt x="42694" y="60273"/>
                  </a:cubicBezTo>
                  <a:lnTo>
                    <a:pt x="1738" y="3886"/>
                  </a:lnTo>
                  <a:lnTo>
                    <a:pt x="52219" y="3886"/>
                  </a:lnTo>
                  <a:cubicBezTo>
                    <a:pt x="66507" y="3886"/>
                    <a:pt x="95082" y="4838"/>
                    <a:pt x="104607" y="28460"/>
                  </a:cubicBezTo>
                  <a:lnTo>
                    <a:pt x="107472" y="28460"/>
                  </a:lnTo>
                  <a:lnTo>
                    <a:pt x="96988" y="-1163"/>
                  </a:lnTo>
                  <a:lnTo>
                    <a:pt x="-8735" y="-1163"/>
                  </a:lnTo>
                  <a:cubicBezTo>
                    <a:pt x="-11591" y="-1163"/>
                    <a:pt x="-11591" y="-972"/>
                    <a:pt x="-11591" y="2838"/>
                  </a:cubicBezTo>
                  <a:lnTo>
                    <a:pt x="34127" y="66369"/>
                  </a:lnTo>
                  <a:lnTo>
                    <a:pt x="-10642" y="121901"/>
                  </a:lnTo>
                  <a:cubicBezTo>
                    <a:pt x="-11591" y="123233"/>
                    <a:pt x="-11591" y="123424"/>
                    <a:pt x="-11591" y="123996"/>
                  </a:cubicBezTo>
                  <a:cubicBezTo>
                    <a:pt x="-11591" y="125330"/>
                    <a:pt x="-10642" y="125330"/>
                    <a:pt x="-8735" y="125330"/>
                  </a:cubicBezTo>
                  <a:lnTo>
                    <a:pt x="96988" y="125330"/>
                  </a:lnTo>
                  <a:close/>
                </a:path>
              </a:pathLst>
            </a:custGeom>
            <a:solidFill>
              <a:srgbClr val="000000"/>
            </a:solidFill>
            <a:ln w="12700" cap="flat">
              <a:noFill/>
              <a:prstDash val="solid"/>
              <a:miter/>
            </a:ln>
          </p:spPr>
          <p:txBody>
            <a:bodyPr rtlCol="0" anchor="ctr"/>
            <a:lstStyle/>
            <a:p>
              <a:endParaRPr lang="en-AE"/>
            </a:p>
          </p:txBody>
        </p:sp>
        <p:sp>
          <p:nvSpPr>
            <p:cNvPr id="131" name="Freeform: Shape 130">
              <a:extLst>
                <a:ext uri="{FF2B5EF4-FFF2-40B4-BE49-F238E27FC236}">
                  <a16:creationId xmlns:a16="http://schemas.microsoft.com/office/drawing/2014/main" id="{0EB9222A-A1D9-78DE-08A9-95E1EE0D4C87}"/>
                </a:ext>
              </a:extLst>
            </p:cNvPr>
            <p:cNvSpPr/>
            <p:nvPr/>
          </p:nvSpPr>
          <p:spPr>
            <a:xfrm>
              <a:off x="319199" y="4996595"/>
              <a:ext cx="26668" cy="59531"/>
            </a:xfrm>
            <a:custGeom>
              <a:avLst/>
              <a:gdLst>
                <a:gd name="connsiteX0" fmla="*/ 13170 w 26668"/>
                <a:gd name="connsiteY0" fmla="*/ 2171 h 59531"/>
                <a:gd name="connsiteX1" fmla="*/ 9366 w 26668"/>
                <a:gd name="connsiteY1" fmla="*/ -1163 h 59531"/>
                <a:gd name="connsiteX2" fmla="*/ 4603 w 26668"/>
                <a:gd name="connsiteY2" fmla="*/ 3600 h 59531"/>
                <a:gd name="connsiteX3" fmla="*/ 7459 w 26668"/>
                <a:gd name="connsiteY3" fmla="*/ 7029 h 59531"/>
                <a:gd name="connsiteX4" fmla="*/ 13170 w 26668"/>
                <a:gd name="connsiteY4" fmla="*/ 2171 h 59531"/>
                <a:gd name="connsiteX5" fmla="*/ 15077 w 26668"/>
                <a:gd name="connsiteY5" fmla="*/ 44843 h 59531"/>
                <a:gd name="connsiteX6" fmla="*/ 13170 w 26668"/>
                <a:gd name="connsiteY6" fmla="*/ 43700 h 59531"/>
                <a:gd name="connsiteX7" fmla="*/ 12222 w 26668"/>
                <a:gd name="connsiteY7" fmla="*/ 45129 h 59531"/>
                <a:gd name="connsiteX8" fmla="*/ 2697 w 26668"/>
                <a:gd name="connsiteY8" fmla="*/ 55892 h 59531"/>
                <a:gd name="connsiteX9" fmla="*/ -159 w 26668"/>
                <a:gd name="connsiteY9" fmla="*/ 52749 h 59531"/>
                <a:gd name="connsiteX10" fmla="*/ 1748 w 26668"/>
                <a:gd name="connsiteY10" fmla="*/ 47034 h 59531"/>
                <a:gd name="connsiteX11" fmla="*/ 4603 w 26668"/>
                <a:gd name="connsiteY11" fmla="*/ 40080 h 59531"/>
                <a:gd name="connsiteX12" fmla="*/ 8408 w 26668"/>
                <a:gd name="connsiteY12" fmla="*/ 28746 h 59531"/>
                <a:gd name="connsiteX13" fmla="*/ 9366 w 26668"/>
                <a:gd name="connsiteY13" fmla="*/ 25983 h 59531"/>
                <a:gd name="connsiteX14" fmla="*/ 790 w 26668"/>
                <a:gd name="connsiteY14" fmla="*/ 18459 h 59531"/>
                <a:gd name="connsiteX15" fmla="*/ -11591 w 26668"/>
                <a:gd name="connsiteY15" fmla="*/ 32080 h 59531"/>
                <a:gd name="connsiteX16" fmla="*/ -10642 w 26668"/>
                <a:gd name="connsiteY16" fmla="*/ 33127 h 59531"/>
                <a:gd name="connsiteX17" fmla="*/ -8735 w 26668"/>
                <a:gd name="connsiteY17" fmla="*/ 31793 h 59531"/>
                <a:gd name="connsiteX18" fmla="*/ 790 w 26668"/>
                <a:gd name="connsiteY18" fmla="*/ 20841 h 59531"/>
                <a:gd name="connsiteX19" fmla="*/ 2697 w 26668"/>
                <a:gd name="connsiteY19" fmla="*/ 23983 h 59531"/>
                <a:gd name="connsiteX20" fmla="*/ -159 w 26668"/>
                <a:gd name="connsiteY20" fmla="*/ 32936 h 59531"/>
                <a:gd name="connsiteX21" fmla="*/ -5880 w 26668"/>
                <a:gd name="connsiteY21" fmla="*/ 47034 h 59531"/>
                <a:gd name="connsiteX22" fmla="*/ -5880 w 26668"/>
                <a:gd name="connsiteY22" fmla="*/ 50843 h 59531"/>
                <a:gd name="connsiteX23" fmla="*/ 2697 w 26668"/>
                <a:gd name="connsiteY23" fmla="*/ 58369 h 59531"/>
                <a:gd name="connsiteX24" fmla="*/ 15077 w 26668"/>
                <a:gd name="connsiteY24" fmla="*/ 44843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68" h="59531">
                  <a:moveTo>
                    <a:pt x="13170" y="2171"/>
                  </a:moveTo>
                  <a:cubicBezTo>
                    <a:pt x="13170" y="837"/>
                    <a:pt x="11273" y="-1163"/>
                    <a:pt x="9366" y="-1163"/>
                  </a:cubicBezTo>
                  <a:cubicBezTo>
                    <a:pt x="6510" y="-1163"/>
                    <a:pt x="4603" y="1123"/>
                    <a:pt x="4603" y="3600"/>
                  </a:cubicBezTo>
                  <a:cubicBezTo>
                    <a:pt x="4603" y="5124"/>
                    <a:pt x="5552" y="7029"/>
                    <a:pt x="7459" y="7029"/>
                  </a:cubicBezTo>
                  <a:cubicBezTo>
                    <a:pt x="10315" y="7029"/>
                    <a:pt x="13170" y="4552"/>
                    <a:pt x="13170" y="2171"/>
                  </a:cubicBezTo>
                  <a:close/>
                  <a:moveTo>
                    <a:pt x="15077" y="44843"/>
                  </a:moveTo>
                  <a:cubicBezTo>
                    <a:pt x="15077" y="43700"/>
                    <a:pt x="14128" y="43700"/>
                    <a:pt x="13170" y="43700"/>
                  </a:cubicBezTo>
                  <a:cubicBezTo>
                    <a:pt x="12222" y="43700"/>
                    <a:pt x="12222" y="44272"/>
                    <a:pt x="12222" y="45129"/>
                  </a:cubicBezTo>
                  <a:cubicBezTo>
                    <a:pt x="10315" y="52272"/>
                    <a:pt x="6510" y="55892"/>
                    <a:pt x="2697" y="55892"/>
                  </a:cubicBezTo>
                  <a:cubicBezTo>
                    <a:pt x="790" y="55892"/>
                    <a:pt x="-159" y="54844"/>
                    <a:pt x="-159" y="52749"/>
                  </a:cubicBezTo>
                  <a:cubicBezTo>
                    <a:pt x="-159" y="50843"/>
                    <a:pt x="790" y="49034"/>
                    <a:pt x="1748" y="47034"/>
                  </a:cubicBezTo>
                  <a:lnTo>
                    <a:pt x="4603" y="40080"/>
                  </a:lnTo>
                  <a:lnTo>
                    <a:pt x="8408" y="28746"/>
                  </a:lnTo>
                  <a:cubicBezTo>
                    <a:pt x="9366" y="27889"/>
                    <a:pt x="9366" y="26841"/>
                    <a:pt x="9366" y="25983"/>
                  </a:cubicBezTo>
                  <a:cubicBezTo>
                    <a:pt x="9366" y="21793"/>
                    <a:pt x="5552" y="18459"/>
                    <a:pt x="790" y="18459"/>
                  </a:cubicBezTo>
                  <a:cubicBezTo>
                    <a:pt x="-7777" y="18459"/>
                    <a:pt x="-11591" y="30555"/>
                    <a:pt x="-11591" y="32080"/>
                  </a:cubicBezTo>
                  <a:cubicBezTo>
                    <a:pt x="-11591" y="33127"/>
                    <a:pt x="-10642" y="33127"/>
                    <a:pt x="-10642" y="33127"/>
                  </a:cubicBezTo>
                  <a:cubicBezTo>
                    <a:pt x="-8735" y="33127"/>
                    <a:pt x="-8735" y="32652"/>
                    <a:pt x="-8735" y="31793"/>
                  </a:cubicBezTo>
                  <a:cubicBezTo>
                    <a:pt x="-6829" y="24174"/>
                    <a:pt x="-3015" y="20841"/>
                    <a:pt x="790" y="20841"/>
                  </a:cubicBezTo>
                  <a:cubicBezTo>
                    <a:pt x="1748" y="20841"/>
                    <a:pt x="2697" y="21602"/>
                    <a:pt x="2697" y="23983"/>
                  </a:cubicBezTo>
                  <a:cubicBezTo>
                    <a:pt x="2697" y="26079"/>
                    <a:pt x="2697" y="27412"/>
                    <a:pt x="-159" y="32936"/>
                  </a:cubicBezTo>
                  <a:lnTo>
                    <a:pt x="-5880" y="47034"/>
                  </a:lnTo>
                  <a:cubicBezTo>
                    <a:pt x="-5880" y="48273"/>
                    <a:pt x="-5880" y="49320"/>
                    <a:pt x="-5880" y="50843"/>
                  </a:cubicBezTo>
                  <a:cubicBezTo>
                    <a:pt x="-5880" y="54940"/>
                    <a:pt x="-3015" y="58369"/>
                    <a:pt x="2697" y="58369"/>
                  </a:cubicBezTo>
                  <a:cubicBezTo>
                    <a:pt x="11273" y="58369"/>
                    <a:pt x="15077" y="46176"/>
                    <a:pt x="15077" y="44843"/>
                  </a:cubicBezTo>
                  <a:close/>
                </a:path>
              </a:pathLst>
            </a:custGeom>
            <a:solidFill>
              <a:srgbClr val="000000"/>
            </a:solidFill>
            <a:ln w="12700" cap="flat">
              <a:noFill/>
              <a:prstDash val="solid"/>
              <a:miter/>
            </a:ln>
          </p:spPr>
          <p:txBody>
            <a:bodyPr rtlCol="0" anchor="ctr"/>
            <a:lstStyle/>
            <a:p>
              <a:endParaRPr lang="en-AE"/>
            </a:p>
          </p:txBody>
        </p:sp>
        <p:sp>
          <p:nvSpPr>
            <p:cNvPr id="132" name="Freeform: Shape 131">
              <a:extLst>
                <a:ext uri="{FF2B5EF4-FFF2-40B4-BE49-F238E27FC236}">
                  <a16:creationId xmlns:a16="http://schemas.microsoft.com/office/drawing/2014/main" id="{43EB3AED-7DF3-91D7-40C2-0BD542AE6846}"/>
                </a:ext>
              </a:extLst>
            </p:cNvPr>
            <p:cNvSpPr/>
            <p:nvPr/>
          </p:nvSpPr>
          <p:spPr>
            <a:xfrm>
              <a:off x="357299" y="4996500"/>
              <a:ext cx="117155" cy="60578"/>
            </a:xfrm>
            <a:custGeom>
              <a:avLst/>
              <a:gdLst>
                <a:gd name="connsiteX0" fmla="*/ 53177 w 117155"/>
                <a:gd name="connsiteY0" fmla="*/ 25603 h 60578"/>
                <a:gd name="connsiteX1" fmla="*/ 50322 w 117155"/>
                <a:gd name="connsiteY1" fmla="*/ 23507 h 60578"/>
                <a:gd name="connsiteX2" fmla="*/ -8735 w 117155"/>
                <a:gd name="connsiteY2" fmla="*/ 23507 h 60578"/>
                <a:gd name="connsiteX3" fmla="*/ -11591 w 117155"/>
                <a:gd name="connsiteY3" fmla="*/ 25603 h 60578"/>
                <a:gd name="connsiteX4" fmla="*/ -8735 w 117155"/>
                <a:gd name="connsiteY4" fmla="*/ 27794 h 60578"/>
                <a:gd name="connsiteX5" fmla="*/ 49373 w 117155"/>
                <a:gd name="connsiteY5" fmla="*/ 27794 h 60578"/>
                <a:gd name="connsiteX6" fmla="*/ 53177 w 117155"/>
                <a:gd name="connsiteY6" fmla="*/ 25603 h 60578"/>
                <a:gd name="connsiteX7" fmla="*/ 53177 w 117155"/>
                <a:gd name="connsiteY7" fmla="*/ 45224 h 60578"/>
                <a:gd name="connsiteX8" fmla="*/ 49373 w 117155"/>
                <a:gd name="connsiteY8" fmla="*/ 43033 h 60578"/>
                <a:gd name="connsiteX9" fmla="*/ -8735 w 117155"/>
                <a:gd name="connsiteY9" fmla="*/ 43033 h 60578"/>
                <a:gd name="connsiteX10" fmla="*/ -11591 w 117155"/>
                <a:gd name="connsiteY10" fmla="*/ 45224 h 60578"/>
                <a:gd name="connsiteX11" fmla="*/ -8735 w 117155"/>
                <a:gd name="connsiteY11" fmla="*/ 47319 h 60578"/>
                <a:gd name="connsiteX12" fmla="*/ 50322 w 117155"/>
                <a:gd name="connsiteY12" fmla="*/ 47319 h 60578"/>
                <a:gd name="connsiteX13" fmla="*/ 53177 w 117155"/>
                <a:gd name="connsiteY13" fmla="*/ 45224 h 60578"/>
                <a:gd name="connsiteX14" fmla="*/ 105565 w 117155"/>
                <a:gd name="connsiteY14" fmla="*/ 29318 h 60578"/>
                <a:gd name="connsiteX15" fmla="*/ 99853 w 117155"/>
                <a:gd name="connsiteY15" fmla="*/ 6362 h 60578"/>
                <a:gd name="connsiteX16" fmla="*/ 84608 w 117155"/>
                <a:gd name="connsiteY16" fmla="*/ -1163 h 60578"/>
                <a:gd name="connsiteX17" fmla="*/ 63660 w 117155"/>
                <a:gd name="connsiteY17" fmla="*/ 29318 h 60578"/>
                <a:gd name="connsiteX18" fmla="*/ 84608 w 117155"/>
                <a:gd name="connsiteY18" fmla="*/ 59416 h 60578"/>
                <a:gd name="connsiteX19" fmla="*/ 105565 w 117155"/>
                <a:gd name="connsiteY19" fmla="*/ 29318 h 60578"/>
                <a:gd name="connsiteX20" fmla="*/ 96998 w 117155"/>
                <a:gd name="connsiteY20" fmla="*/ 28080 h 60578"/>
                <a:gd name="connsiteX21" fmla="*/ 96040 w 117155"/>
                <a:gd name="connsiteY21" fmla="*/ 46844 h 60578"/>
                <a:gd name="connsiteX22" fmla="*/ 84608 w 117155"/>
                <a:gd name="connsiteY22" fmla="*/ 56844 h 60578"/>
                <a:gd name="connsiteX23" fmla="*/ 73185 w 117155"/>
                <a:gd name="connsiteY23" fmla="*/ 47130 h 60578"/>
                <a:gd name="connsiteX24" fmla="*/ 72227 w 117155"/>
                <a:gd name="connsiteY24" fmla="*/ 28080 h 60578"/>
                <a:gd name="connsiteX25" fmla="*/ 73185 w 117155"/>
                <a:gd name="connsiteY25" fmla="*/ 10077 h 60578"/>
                <a:gd name="connsiteX26" fmla="*/ 84608 w 117155"/>
                <a:gd name="connsiteY26" fmla="*/ 1314 h 60578"/>
                <a:gd name="connsiteX27" fmla="*/ 96040 w 117155"/>
                <a:gd name="connsiteY27" fmla="*/ 9410 h 60578"/>
                <a:gd name="connsiteX28" fmla="*/ 96998 w 117155"/>
                <a:gd name="connsiteY28" fmla="*/ 28080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155" h="60578">
                  <a:moveTo>
                    <a:pt x="53177" y="25603"/>
                  </a:moveTo>
                  <a:cubicBezTo>
                    <a:pt x="53177" y="23507"/>
                    <a:pt x="51270" y="23507"/>
                    <a:pt x="50322" y="23507"/>
                  </a:cubicBezTo>
                  <a:lnTo>
                    <a:pt x="-8735" y="23507"/>
                  </a:lnTo>
                  <a:cubicBezTo>
                    <a:pt x="-9684" y="23507"/>
                    <a:pt x="-11591" y="23507"/>
                    <a:pt x="-11591" y="25603"/>
                  </a:cubicBezTo>
                  <a:cubicBezTo>
                    <a:pt x="-11591" y="27794"/>
                    <a:pt x="-9684" y="27794"/>
                    <a:pt x="-8735" y="27794"/>
                  </a:cubicBezTo>
                  <a:lnTo>
                    <a:pt x="49373" y="27794"/>
                  </a:lnTo>
                  <a:cubicBezTo>
                    <a:pt x="51270" y="27794"/>
                    <a:pt x="53177" y="27794"/>
                    <a:pt x="53177" y="25603"/>
                  </a:cubicBezTo>
                  <a:close/>
                  <a:moveTo>
                    <a:pt x="53177" y="45224"/>
                  </a:moveTo>
                  <a:cubicBezTo>
                    <a:pt x="53177" y="43033"/>
                    <a:pt x="51270" y="43033"/>
                    <a:pt x="49373" y="43033"/>
                  </a:cubicBezTo>
                  <a:lnTo>
                    <a:pt x="-8735" y="43033"/>
                  </a:lnTo>
                  <a:cubicBezTo>
                    <a:pt x="-9684" y="43033"/>
                    <a:pt x="-11591" y="43033"/>
                    <a:pt x="-11591" y="45224"/>
                  </a:cubicBezTo>
                  <a:cubicBezTo>
                    <a:pt x="-11591" y="47319"/>
                    <a:pt x="-9684" y="47319"/>
                    <a:pt x="-8735" y="47319"/>
                  </a:cubicBezTo>
                  <a:lnTo>
                    <a:pt x="50322" y="47319"/>
                  </a:lnTo>
                  <a:cubicBezTo>
                    <a:pt x="51270" y="47319"/>
                    <a:pt x="53177" y="47319"/>
                    <a:pt x="53177" y="45224"/>
                  </a:cubicBezTo>
                  <a:close/>
                  <a:moveTo>
                    <a:pt x="105565" y="29318"/>
                  </a:moveTo>
                  <a:cubicBezTo>
                    <a:pt x="105565" y="19602"/>
                    <a:pt x="103658" y="12649"/>
                    <a:pt x="99853" y="6362"/>
                  </a:cubicBezTo>
                  <a:cubicBezTo>
                    <a:pt x="96998" y="2362"/>
                    <a:pt x="91277" y="-1163"/>
                    <a:pt x="84608" y="-1163"/>
                  </a:cubicBezTo>
                  <a:cubicBezTo>
                    <a:pt x="63660" y="-1163"/>
                    <a:pt x="63660" y="22936"/>
                    <a:pt x="63660" y="29318"/>
                  </a:cubicBezTo>
                  <a:cubicBezTo>
                    <a:pt x="63660" y="35699"/>
                    <a:pt x="63660" y="59416"/>
                    <a:pt x="84608" y="59416"/>
                  </a:cubicBezTo>
                  <a:cubicBezTo>
                    <a:pt x="105565" y="59416"/>
                    <a:pt x="105565" y="35699"/>
                    <a:pt x="105565" y="29318"/>
                  </a:cubicBezTo>
                  <a:close/>
                  <a:moveTo>
                    <a:pt x="96998" y="28080"/>
                  </a:moveTo>
                  <a:cubicBezTo>
                    <a:pt x="96998" y="34651"/>
                    <a:pt x="96998" y="41414"/>
                    <a:pt x="96040" y="46844"/>
                  </a:cubicBezTo>
                  <a:cubicBezTo>
                    <a:pt x="94133" y="54940"/>
                    <a:pt x="88422" y="56844"/>
                    <a:pt x="84608" y="56844"/>
                  </a:cubicBezTo>
                  <a:cubicBezTo>
                    <a:pt x="80803" y="56844"/>
                    <a:pt x="75083" y="54463"/>
                    <a:pt x="73185" y="47130"/>
                  </a:cubicBezTo>
                  <a:cubicBezTo>
                    <a:pt x="72227" y="41986"/>
                    <a:pt x="72227" y="34651"/>
                    <a:pt x="72227" y="28080"/>
                  </a:cubicBezTo>
                  <a:cubicBezTo>
                    <a:pt x="72227" y="21698"/>
                    <a:pt x="72227" y="15031"/>
                    <a:pt x="73185" y="10077"/>
                  </a:cubicBezTo>
                  <a:cubicBezTo>
                    <a:pt x="75083" y="3124"/>
                    <a:pt x="80803" y="1314"/>
                    <a:pt x="84608" y="1314"/>
                  </a:cubicBezTo>
                  <a:cubicBezTo>
                    <a:pt x="89370" y="1314"/>
                    <a:pt x="94133" y="4172"/>
                    <a:pt x="96040" y="9410"/>
                  </a:cubicBezTo>
                  <a:cubicBezTo>
                    <a:pt x="96998" y="14172"/>
                    <a:pt x="96998" y="20555"/>
                    <a:pt x="96998" y="28080"/>
                  </a:cubicBezTo>
                  <a:close/>
                </a:path>
              </a:pathLst>
            </a:custGeom>
            <a:solidFill>
              <a:srgbClr val="000000"/>
            </a:solidFill>
            <a:ln w="12700" cap="flat">
              <a:noFill/>
              <a:prstDash val="solid"/>
              <a:miter/>
            </a:ln>
          </p:spPr>
          <p:txBody>
            <a:bodyPr rtlCol="0" anchor="ctr"/>
            <a:lstStyle/>
            <a:p>
              <a:endParaRPr lang="en-AE"/>
            </a:p>
          </p:txBody>
        </p:sp>
        <p:sp>
          <p:nvSpPr>
            <p:cNvPr id="133" name="Freeform: Shape 132">
              <a:extLst>
                <a:ext uri="{FF2B5EF4-FFF2-40B4-BE49-F238E27FC236}">
                  <a16:creationId xmlns:a16="http://schemas.microsoft.com/office/drawing/2014/main" id="{3D9301FD-5D25-AA25-D91C-D81F67DB23BE}"/>
                </a:ext>
              </a:extLst>
            </p:cNvPr>
            <p:cNvSpPr/>
            <p:nvPr/>
          </p:nvSpPr>
          <p:spPr>
            <a:xfrm>
              <a:off x="493505" y="4848958"/>
              <a:ext cx="28575" cy="126682"/>
            </a:xfrm>
            <a:custGeom>
              <a:avLst/>
              <a:gdLst>
                <a:gd name="connsiteX0" fmla="*/ 16984 w 28575"/>
                <a:gd name="connsiteY0" fmla="*/ 124187 h 126682"/>
                <a:gd name="connsiteX1" fmla="*/ 15077 w 28575"/>
                <a:gd name="connsiteY1" fmla="*/ 121329 h 126682"/>
                <a:gd name="connsiteX2" fmla="*/ -4922 w 28575"/>
                <a:gd name="connsiteY2" fmla="*/ 62083 h 126682"/>
                <a:gd name="connsiteX3" fmla="*/ 16035 w 28575"/>
                <a:gd name="connsiteY3" fmla="*/ 2266 h 126682"/>
                <a:gd name="connsiteX4" fmla="*/ 16984 w 28575"/>
                <a:gd name="connsiteY4" fmla="*/ 171 h 126682"/>
                <a:gd name="connsiteX5" fmla="*/ 16035 w 28575"/>
                <a:gd name="connsiteY5" fmla="*/ -1163 h 126682"/>
                <a:gd name="connsiteX6" fmla="*/ -3973 w 28575"/>
                <a:gd name="connsiteY6" fmla="*/ 23602 h 126682"/>
                <a:gd name="connsiteX7" fmla="*/ -11591 w 28575"/>
                <a:gd name="connsiteY7" fmla="*/ 62083 h 126682"/>
                <a:gd name="connsiteX8" fmla="*/ -3973 w 28575"/>
                <a:gd name="connsiteY8" fmla="*/ 101708 h 126682"/>
                <a:gd name="connsiteX9" fmla="*/ 16035 w 28575"/>
                <a:gd name="connsiteY9" fmla="*/ 125520 h 126682"/>
                <a:gd name="connsiteX10" fmla="*/ 16984 w 28575"/>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2">
                  <a:moveTo>
                    <a:pt x="16984" y="124187"/>
                  </a:moveTo>
                  <a:cubicBezTo>
                    <a:pt x="16984" y="123710"/>
                    <a:pt x="16984" y="123615"/>
                    <a:pt x="15077" y="121329"/>
                  </a:cubicBezTo>
                  <a:cubicBezTo>
                    <a:pt x="-159" y="105423"/>
                    <a:pt x="-4922" y="81610"/>
                    <a:pt x="-4922" y="62083"/>
                  </a:cubicBezTo>
                  <a:cubicBezTo>
                    <a:pt x="-4922" y="40271"/>
                    <a:pt x="-159" y="18173"/>
                    <a:pt x="16035" y="2266"/>
                  </a:cubicBezTo>
                  <a:cubicBezTo>
                    <a:pt x="16984" y="837"/>
                    <a:pt x="16984" y="648"/>
                    <a:pt x="16984" y="171"/>
                  </a:cubicBezTo>
                  <a:cubicBezTo>
                    <a:pt x="16984" y="-686"/>
                    <a:pt x="16984" y="-1163"/>
                    <a:pt x="16035" y="-1163"/>
                  </a:cubicBezTo>
                  <a:cubicBezTo>
                    <a:pt x="15077" y="-1163"/>
                    <a:pt x="3655" y="7505"/>
                    <a:pt x="-3973" y="23602"/>
                  </a:cubicBezTo>
                  <a:cubicBezTo>
                    <a:pt x="-10633" y="37509"/>
                    <a:pt x="-11591" y="51511"/>
                    <a:pt x="-11591" y="62083"/>
                  </a:cubicBezTo>
                  <a:cubicBezTo>
                    <a:pt x="-11591" y="72085"/>
                    <a:pt x="-10633" y="87420"/>
                    <a:pt x="-3973" y="101708"/>
                  </a:cubicBezTo>
                  <a:cubicBezTo>
                    <a:pt x="3655" y="117138"/>
                    <a:pt x="15077" y="125520"/>
                    <a:pt x="16035" y="125520"/>
                  </a:cubicBezTo>
                  <a:cubicBezTo>
                    <a:pt x="16984" y="125520"/>
                    <a:pt x="16984" y="125044"/>
                    <a:pt x="16984" y="124187"/>
                  </a:cubicBezTo>
                  <a:close/>
                </a:path>
              </a:pathLst>
            </a:custGeom>
            <a:solidFill>
              <a:srgbClr val="000000"/>
            </a:solidFill>
            <a:ln w="12700" cap="flat">
              <a:noFill/>
              <a:prstDash val="solid"/>
              <a:miter/>
            </a:ln>
          </p:spPr>
          <p:txBody>
            <a:bodyPr rtlCol="0" anchor="ctr"/>
            <a:lstStyle/>
            <a:p>
              <a:endParaRPr lang="en-AE"/>
            </a:p>
          </p:txBody>
        </p:sp>
        <p:sp>
          <p:nvSpPr>
            <p:cNvPr id="134" name="Freeform: Shape 133">
              <a:extLst>
                <a:ext uri="{FF2B5EF4-FFF2-40B4-BE49-F238E27FC236}">
                  <a16:creationId xmlns:a16="http://schemas.microsoft.com/office/drawing/2014/main" id="{FE1352F4-8F8F-A406-C3C4-CD5AC67467F4}"/>
                </a:ext>
              </a:extLst>
            </p:cNvPr>
            <p:cNvSpPr/>
            <p:nvPr/>
          </p:nvSpPr>
          <p:spPr>
            <a:xfrm>
              <a:off x="534460" y="4857912"/>
              <a:ext cx="92394" cy="86009"/>
            </a:xfrm>
            <a:custGeom>
              <a:avLst/>
              <a:gdLst>
                <a:gd name="connsiteX0" fmla="*/ 74134 w 92394"/>
                <a:gd name="connsiteY0" fmla="*/ 53606 h 86009"/>
                <a:gd name="connsiteX1" fmla="*/ 72236 w 92394"/>
                <a:gd name="connsiteY1" fmla="*/ 52272 h 86009"/>
                <a:gd name="connsiteX2" fmla="*/ 71278 w 92394"/>
                <a:gd name="connsiteY2" fmla="*/ 53796 h 86009"/>
                <a:gd name="connsiteX3" fmla="*/ 36034 w 92394"/>
                <a:gd name="connsiteY3" fmla="*/ 80943 h 86009"/>
                <a:gd name="connsiteX4" fmla="*/ 17942 w 92394"/>
                <a:gd name="connsiteY4" fmla="*/ 80943 h 86009"/>
                <a:gd name="connsiteX5" fmla="*/ 15086 w 92394"/>
                <a:gd name="connsiteY5" fmla="*/ 80847 h 86009"/>
                <a:gd name="connsiteX6" fmla="*/ 13180 w 92394"/>
                <a:gd name="connsiteY6" fmla="*/ 79514 h 86009"/>
                <a:gd name="connsiteX7" fmla="*/ 14128 w 92394"/>
                <a:gd name="connsiteY7" fmla="*/ 76656 h 86009"/>
                <a:gd name="connsiteX8" fmla="*/ 22705 w 92394"/>
                <a:gd name="connsiteY8" fmla="*/ 42175 h 86009"/>
                <a:gd name="connsiteX9" fmla="*/ 35085 w 92394"/>
                <a:gd name="connsiteY9" fmla="*/ 42175 h 86009"/>
                <a:gd name="connsiteX10" fmla="*/ 45559 w 92394"/>
                <a:gd name="connsiteY10" fmla="*/ 47986 h 86009"/>
                <a:gd name="connsiteX11" fmla="*/ 44610 w 92394"/>
                <a:gd name="connsiteY11" fmla="*/ 54082 h 86009"/>
                <a:gd name="connsiteX12" fmla="*/ 44610 w 92394"/>
                <a:gd name="connsiteY12" fmla="*/ 55511 h 86009"/>
                <a:gd name="connsiteX13" fmla="*/ 46517 w 92394"/>
                <a:gd name="connsiteY13" fmla="*/ 56844 h 86009"/>
                <a:gd name="connsiteX14" fmla="*/ 48424 w 92394"/>
                <a:gd name="connsiteY14" fmla="*/ 54368 h 86009"/>
                <a:gd name="connsiteX15" fmla="*/ 55084 w 92394"/>
                <a:gd name="connsiteY15" fmla="*/ 24745 h 86009"/>
                <a:gd name="connsiteX16" fmla="*/ 54135 w 92394"/>
                <a:gd name="connsiteY16" fmla="*/ 23411 h 86009"/>
                <a:gd name="connsiteX17" fmla="*/ 52228 w 92394"/>
                <a:gd name="connsiteY17" fmla="*/ 25602 h 86009"/>
                <a:gd name="connsiteX18" fmla="*/ 36034 w 92394"/>
                <a:gd name="connsiteY18" fmla="*/ 38080 h 86009"/>
                <a:gd name="connsiteX19" fmla="*/ 23653 w 92394"/>
                <a:gd name="connsiteY19" fmla="*/ 38080 h 86009"/>
                <a:gd name="connsiteX20" fmla="*/ 31272 w 92394"/>
                <a:gd name="connsiteY20" fmla="*/ 7600 h 86009"/>
                <a:gd name="connsiteX21" fmla="*/ 37941 w 92394"/>
                <a:gd name="connsiteY21" fmla="*/ 2742 h 86009"/>
                <a:gd name="connsiteX22" fmla="*/ 56042 w 92394"/>
                <a:gd name="connsiteY22" fmla="*/ 2742 h 86009"/>
                <a:gd name="connsiteX23" fmla="*/ 75092 w 92394"/>
                <a:gd name="connsiteY23" fmla="*/ 16839 h 86009"/>
                <a:gd name="connsiteX24" fmla="*/ 75092 w 92394"/>
                <a:gd name="connsiteY24" fmla="*/ 23507 h 86009"/>
                <a:gd name="connsiteX25" fmla="*/ 74134 w 92394"/>
                <a:gd name="connsiteY25" fmla="*/ 25793 h 86009"/>
                <a:gd name="connsiteX26" fmla="*/ 76041 w 92394"/>
                <a:gd name="connsiteY26" fmla="*/ 27222 h 86009"/>
                <a:gd name="connsiteX27" fmla="*/ 77948 w 92394"/>
                <a:gd name="connsiteY27" fmla="*/ 24173 h 86009"/>
                <a:gd name="connsiteX28" fmla="*/ 80803 w 92394"/>
                <a:gd name="connsiteY28" fmla="*/ 2266 h 86009"/>
                <a:gd name="connsiteX29" fmla="*/ 76999 w 92394"/>
                <a:gd name="connsiteY29" fmla="*/ -1163 h 86009"/>
                <a:gd name="connsiteX30" fmla="*/ 13180 w 92394"/>
                <a:gd name="connsiteY30" fmla="*/ -1163 h 86009"/>
                <a:gd name="connsiteX31" fmla="*/ 9366 w 92394"/>
                <a:gd name="connsiteY31" fmla="*/ 1313 h 86009"/>
                <a:gd name="connsiteX32" fmla="*/ 13180 w 92394"/>
                <a:gd name="connsiteY32" fmla="*/ 2742 h 86009"/>
                <a:gd name="connsiteX33" fmla="*/ 20798 w 92394"/>
                <a:gd name="connsiteY33" fmla="*/ 5123 h 86009"/>
                <a:gd name="connsiteX34" fmla="*/ 20798 w 92394"/>
                <a:gd name="connsiteY34" fmla="*/ 8076 h 86009"/>
                <a:gd name="connsiteX35" fmla="*/ 3655 w 92394"/>
                <a:gd name="connsiteY35" fmla="*/ 75037 h 86009"/>
                <a:gd name="connsiteX36" fmla="*/ -7777 w 92394"/>
                <a:gd name="connsiteY36" fmla="*/ 80943 h 86009"/>
                <a:gd name="connsiteX37" fmla="*/ -11591 w 92394"/>
                <a:gd name="connsiteY37" fmla="*/ 83324 h 86009"/>
                <a:gd name="connsiteX38" fmla="*/ -7777 w 92394"/>
                <a:gd name="connsiteY38" fmla="*/ 84847 h 86009"/>
                <a:gd name="connsiteX39" fmla="*/ 57949 w 92394"/>
                <a:gd name="connsiteY39" fmla="*/ 84847 h 86009"/>
                <a:gd name="connsiteX40" fmla="*/ 61753 w 92394"/>
                <a:gd name="connsiteY40" fmla="*/ 82752 h 86009"/>
                <a:gd name="connsiteX41" fmla="*/ 73185 w 92394"/>
                <a:gd name="connsiteY41" fmla="*/ 55415 h 86009"/>
                <a:gd name="connsiteX42" fmla="*/ 74134 w 92394"/>
                <a:gd name="connsiteY42" fmla="*/ 53606 h 8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2394" h="86009">
                  <a:moveTo>
                    <a:pt x="74134" y="53606"/>
                  </a:moveTo>
                  <a:cubicBezTo>
                    <a:pt x="74134" y="53606"/>
                    <a:pt x="74134" y="52272"/>
                    <a:pt x="72236" y="52272"/>
                  </a:cubicBezTo>
                  <a:cubicBezTo>
                    <a:pt x="71278" y="52272"/>
                    <a:pt x="71278" y="53034"/>
                    <a:pt x="71278" y="53796"/>
                  </a:cubicBezTo>
                  <a:cubicBezTo>
                    <a:pt x="62711" y="72465"/>
                    <a:pt x="57949" y="80943"/>
                    <a:pt x="36034" y="80943"/>
                  </a:cubicBezTo>
                  <a:lnTo>
                    <a:pt x="17942" y="80943"/>
                  </a:lnTo>
                  <a:cubicBezTo>
                    <a:pt x="16035" y="80943"/>
                    <a:pt x="16035" y="80943"/>
                    <a:pt x="15086" y="80847"/>
                  </a:cubicBezTo>
                  <a:cubicBezTo>
                    <a:pt x="14128" y="80657"/>
                    <a:pt x="13180" y="80561"/>
                    <a:pt x="13180" y="79514"/>
                  </a:cubicBezTo>
                  <a:cubicBezTo>
                    <a:pt x="13180" y="79228"/>
                    <a:pt x="13180" y="78942"/>
                    <a:pt x="14128" y="76656"/>
                  </a:cubicBezTo>
                  <a:lnTo>
                    <a:pt x="22705" y="42175"/>
                  </a:lnTo>
                  <a:lnTo>
                    <a:pt x="35085" y="42175"/>
                  </a:lnTo>
                  <a:cubicBezTo>
                    <a:pt x="45559" y="42175"/>
                    <a:pt x="45559" y="44843"/>
                    <a:pt x="45559" y="47986"/>
                  </a:cubicBezTo>
                  <a:cubicBezTo>
                    <a:pt x="45559" y="48844"/>
                    <a:pt x="45559" y="50367"/>
                    <a:pt x="44610" y="54082"/>
                  </a:cubicBezTo>
                  <a:cubicBezTo>
                    <a:pt x="44610" y="54749"/>
                    <a:pt x="44610" y="55129"/>
                    <a:pt x="44610" y="55511"/>
                  </a:cubicBezTo>
                  <a:cubicBezTo>
                    <a:pt x="44610" y="56082"/>
                    <a:pt x="45559" y="56844"/>
                    <a:pt x="46517" y="56844"/>
                  </a:cubicBezTo>
                  <a:cubicBezTo>
                    <a:pt x="47466" y="56844"/>
                    <a:pt x="47466" y="56272"/>
                    <a:pt x="48424" y="54368"/>
                  </a:cubicBezTo>
                  <a:lnTo>
                    <a:pt x="55084" y="24745"/>
                  </a:lnTo>
                  <a:cubicBezTo>
                    <a:pt x="55084" y="23982"/>
                    <a:pt x="55084" y="23411"/>
                    <a:pt x="54135" y="23411"/>
                  </a:cubicBezTo>
                  <a:cubicBezTo>
                    <a:pt x="53186" y="23411"/>
                    <a:pt x="52228" y="24173"/>
                    <a:pt x="52228" y="25602"/>
                  </a:cubicBezTo>
                  <a:cubicBezTo>
                    <a:pt x="49373" y="35318"/>
                    <a:pt x="47466" y="38080"/>
                    <a:pt x="36034" y="38080"/>
                  </a:cubicBezTo>
                  <a:lnTo>
                    <a:pt x="23653" y="38080"/>
                  </a:lnTo>
                  <a:lnTo>
                    <a:pt x="31272" y="7600"/>
                  </a:lnTo>
                  <a:cubicBezTo>
                    <a:pt x="32230" y="3314"/>
                    <a:pt x="32230" y="2742"/>
                    <a:pt x="37941" y="2742"/>
                  </a:cubicBezTo>
                  <a:lnTo>
                    <a:pt x="56042" y="2742"/>
                  </a:lnTo>
                  <a:cubicBezTo>
                    <a:pt x="71278" y="2742"/>
                    <a:pt x="75092" y="6457"/>
                    <a:pt x="75092" y="16839"/>
                  </a:cubicBezTo>
                  <a:cubicBezTo>
                    <a:pt x="75092" y="19792"/>
                    <a:pt x="75092" y="20078"/>
                    <a:pt x="75092" y="23507"/>
                  </a:cubicBezTo>
                  <a:cubicBezTo>
                    <a:pt x="75092" y="24268"/>
                    <a:pt x="74134" y="25125"/>
                    <a:pt x="74134" y="25793"/>
                  </a:cubicBezTo>
                  <a:cubicBezTo>
                    <a:pt x="74134" y="26364"/>
                    <a:pt x="75092" y="27222"/>
                    <a:pt x="76041" y="27222"/>
                  </a:cubicBezTo>
                  <a:cubicBezTo>
                    <a:pt x="76999" y="27222"/>
                    <a:pt x="77948" y="26554"/>
                    <a:pt x="77948" y="24173"/>
                  </a:cubicBezTo>
                  <a:lnTo>
                    <a:pt x="80803" y="2266"/>
                  </a:lnTo>
                  <a:cubicBezTo>
                    <a:pt x="80803" y="-1163"/>
                    <a:pt x="79855" y="-1163"/>
                    <a:pt x="76999" y="-1163"/>
                  </a:cubicBezTo>
                  <a:lnTo>
                    <a:pt x="13180" y="-1163"/>
                  </a:lnTo>
                  <a:cubicBezTo>
                    <a:pt x="10324" y="-1163"/>
                    <a:pt x="9366" y="-1163"/>
                    <a:pt x="9366" y="1313"/>
                  </a:cubicBezTo>
                  <a:cubicBezTo>
                    <a:pt x="9366" y="2742"/>
                    <a:pt x="10324" y="2742"/>
                    <a:pt x="13180" y="2742"/>
                  </a:cubicBezTo>
                  <a:cubicBezTo>
                    <a:pt x="16984" y="2742"/>
                    <a:pt x="20798" y="2742"/>
                    <a:pt x="20798" y="5123"/>
                  </a:cubicBezTo>
                  <a:cubicBezTo>
                    <a:pt x="20798" y="5504"/>
                    <a:pt x="20798" y="5790"/>
                    <a:pt x="20798" y="8076"/>
                  </a:cubicBezTo>
                  <a:lnTo>
                    <a:pt x="3655" y="75037"/>
                  </a:lnTo>
                  <a:cubicBezTo>
                    <a:pt x="2697" y="79894"/>
                    <a:pt x="1748" y="80943"/>
                    <a:pt x="-7777" y="80943"/>
                  </a:cubicBezTo>
                  <a:cubicBezTo>
                    <a:pt x="-9684" y="80943"/>
                    <a:pt x="-11591" y="80943"/>
                    <a:pt x="-11591" y="83324"/>
                  </a:cubicBezTo>
                  <a:cubicBezTo>
                    <a:pt x="-11591" y="84847"/>
                    <a:pt x="-10633" y="84847"/>
                    <a:pt x="-7777" y="84847"/>
                  </a:cubicBezTo>
                  <a:lnTo>
                    <a:pt x="57949" y="84847"/>
                  </a:lnTo>
                  <a:cubicBezTo>
                    <a:pt x="60805" y="84847"/>
                    <a:pt x="60805" y="84657"/>
                    <a:pt x="61753" y="82752"/>
                  </a:cubicBezTo>
                  <a:lnTo>
                    <a:pt x="73185" y="55415"/>
                  </a:lnTo>
                  <a:cubicBezTo>
                    <a:pt x="74134" y="54749"/>
                    <a:pt x="74134" y="53606"/>
                    <a:pt x="74134" y="53606"/>
                  </a:cubicBezTo>
                  <a:close/>
                </a:path>
              </a:pathLst>
            </a:custGeom>
            <a:solidFill>
              <a:srgbClr val="000000"/>
            </a:solidFill>
            <a:ln w="12700" cap="flat">
              <a:noFill/>
              <a:prstDash val="solid"/>
              <a:miter/>
            </a:ln>
          </p:spPr>
          <p:txBody>
            <a:bodyPr rtlCol="0" anchor="ctr"/>
            <a:lstStyle/>
            <a:p>
              <a:endParaRPr lang="en-AE"/>
            </a:p>
          </p:txBody>
        </p:sp>
        <p:sp>
          <p:nvSpPr>
            <p:cNvPr id="135" name="Freeform: Shape 134">
              <a:extLst>
                <a:ext uri="{FF2B5EF4-FFF2-40B4-BE49-F238E27FC236}">
                  <a16:creationId xmlns:a16="http://schemas.microsoft.com/office/drawing/2014/main" id="{7C9737FC-922B-95FA-E833-1065779FBA59}"/>
                </a:ext>
              </a:extLst>
            </p:cNvPr>
            <p:cNvSpPr/>
            <p:nvPr/>
          </p:nvSpPr>
          <p:spPr>
            <a:xfrm>
              <a:off x="629710" y="4902488"/>
              <a:ext cx="80013" cy="60388"/>
            </a:xfrm>
            <a:custGeom>
              <a:avLst/>
              <a:gdLst>
                <a:gd name="connsiteX0" fmla="*/ 56042 w 80013"/>
                <a:gd name="connsiteY0" fmla="*/ 57512 h 60388"/>
                <a:gd name="connsiteX1" fmla="*/ 53186 w 80013"/>
                <a:gd name="connsiteY1" fmla="*/ 56083 h 60388"/>
                <a:gd name="connsiteX2" fmla="*/ 47466 w 80013"/>
                <a:gd name="connsiteY2" fmla="*/ 53129 h 60388"/>
                <a:gd name="connsiteX3" fmla="*/ 32230 w 80013"/>
                <a:gd name="connsiteY3" fmla="*/ 23697 h 60388"/>
                <a:gd name="connsiteX4" fmla="*/ 32230 w 80013"/>
                <a:gd name="connsiteY4" fmla="*/ 22650 h 60388"/>
                <a:gd name="connsiteX5" fmla="*/ 34136 w 80013"/>
                <a:gd name="connsiteY5" fmla="*/ 20841 h 60388"/>
                <a:gd name="connsiteX6" fmla="*/ 42703 w 80013"/>
                <a:gd name="connsiteY6" fmla="*/ 14649 h 60388"/>
                <a:gd name="connsiteX7" fmla="*/ 66516 w 80013"/>
                <a:gd name="connsiteY7" fmla="*/ 1980 h 60388"/>
                <a:gd name="connsiteX8" fmla="*/ 68423 w 80013"/>
                <a:gd name="connsiteY8" fmla="*/ -20 h 60388"/>
                <a:gd name="connsiteX9" fmla="*/ 67474 w 80013"/>
                <a:gd name="connsiteY9" fmla="*/ -1163 h 60388"/>
                <a:gd name="connsiteX10" fmla="*/ 61753 w 80013"/>
                <a:gd name="connsiteY10" fmla="*/ -877 h 60388"/>
                <a:gd name="connsiteX11" fmla="*/ 50322 w 80013"/>
                <a:gd name="connsiteY11" fmla="*/ -1163 h 60388"/>
                <a:gd name="connsiteX12" fmla="*/ 48424 w 80013"/>
                <a:gd name="connsiteY12" fmla="*/ 742 h 60388"/>
                <a:gd name="connsiteX13" fmla="*/ 50322 w 80013"/>
                <a:gd name="connsiteY13" fmla="*/ 1980 h 60388"/>
                <a:gd name="connsiteX14" fmla="*/ 52228 w 80013"/>
                <a:gd name="connsiteY14" fmla="*/ 3123 h 60388"/>
                <a:gd name="connsiteX15" fmla="*/ 48424 w 80013"/>
                <a:gd name="connsiteY15" fmla="*/ 7601 h 60388"/>
                <a:gd name="connsiteX16" fmla="*/ 11273 w 80013"/>
                <a:gd name="connsiteY16" fmla="*/ 33508 h 60388"/>
                <a:gd name="connsiteX17" fmla="*/ 18891 w 80013"/>
                <a:gd name="connsiteY17" fmla="*/ 5695 h 60388"/>
                <a:gd name="connsiteX18" fmla="*/ 26509 w 80013"/>
                <a:gd name="connsiteY18" fmla="*/ 1980 h 60388"/>
                <a:gd name="connsiteX19" fmla="*/ 29374 w 80013"/>
                <a:gd name="connsiteY19" fmla="*/ 171 h 60388"/>
                <a:gd name="connsiteX20" fmla="*/ 27467 w 80013"/>
                <a:gd name="connsiteY20" fmla="*/ -1163 h 60388"/>
                <a:gd name="connsiteX21" fmla="*/ 16035 w 80013"/>
                <a:gd name="connsiteY21" fmla="*/ -877 h 60388"/>
                <a:gd name="connsiteX22" fmla="*/ 9366 w 80013"/>
                <a:gd name="connsiteY22" fmla="*/ -1067 h 60388"/>
                <a:gd name="connsiteX23" fmla="*/ 4603 w 80013"/>
                <a:gd name="connsiteY23" fmla="*/ -1163 h 60388"/>
                <a:gd name="connsiteX24" fmla="*/ 2697 w 80013"/>
                <a:gd name="connsiteY24" fmla="*/ 742 h 60388"/>
                <a:gd name="connsiteX25" fmla="*/ 5561 w 80013"/>
                <a:gd name="connsiteY25" fmla="*/ 1980 h 60388"/>
                <a:gd name="connsiteX26" fmla="*/ 8417 w 80013"/>
                <a:gd name="connsiteY26" fmla="*/ 2076 h 60388"/>
                <a:gd name="connsiteX27" fmla="*/ 10324 w 80013"/>
                <a:gd name="connsiteY27" fmla="*/ 3409 h 60388"/>
                <a:gd name="connsiteX28" fmla="*/ 10324 w 80013"/>
                <a:gd name="connsiteY28" fmla="*/ 5410 h 60388"/>
                <a:gd name="connsiteX29" fmla="*/ -1108 w 80013"/>
                <a:gd name="connsiteY29" fmla="*/ 52368 h 60388"/>
                <a:gd name="connsiteX30" fmla="*/ -9684 w 80013"/>
                <a:gd name="connsiteY30" fmla="*/ 56083 h 60388"/>
                <a:gd name="connsiteX31" fmla="*/ -11591 w 80013"/>
                <a:gd name="connsiteY31" fmla="*/ 58083 h 60388"/>
                <a:gd name="connsiteX32" fmla="*/ -10633 w 80013"/>
                <a:gd name="connsiteY32" fmla="*/ 59226 h 60388"/>
                <a:gd name="connsiteX33" fmla="*/ 799 w 80013"/>
                <a:gd name="connsiteY33" fmla="*/ 58941 h 60388"/>
                <a:gd name="connsiteX34" fmla="*/ 7459 w 80013"/>
                <a:gd name="connsiteY34" fmla="*/ 58941 h 60388"/>
                <a:gd name="connsiteX35" fmla="*/ 13180 w 80013"/>
                <a:gd name="connsiteY35" fmla="*/ 59226 h 60388"/>
                <a:gd name="connsiteX36" fmla="*/ 15086 w 80013"/>
                <a:gd name="connsiteY36" fmla="*/ 57321 h 60388"/>
                <a:gd name="connsiteX37" fmla="*/ 12222 w 80013"/>
                <a:gd name="connsiteY37" fmla="*/ 56083 h 60388"/>
                <a:gd name="connsiteX38" fmla="*/ 8417 w 80013"/>
                <a:gd name="connsiteY38" fmla="*/ 55797 h 60388"/>
                <a:gd name="connsiteX39" fmla="*/ 6510 w 80013"/>
                <a:gd name="connsiteY39" fmla="*/ 54463 h 60388"/>
                <a:gd name="connsiteX40" fmla="*/ 10324 w 80013"/>
                <a:gd name="connsiteY40" fmla="*/ 37509 h 60388"/>
                <a:gd name="connsiteX41" fmla="*/ 25560 w 80013"/>
                <a:gd name="connsiteY41" fmla="*/ 27222 h 60388"/>
                <a:gd name="connsiteX42" fmla="*/ 37941 w 80013"/>
                <a:gd name="connsiteY42" fmla="*/ 52082 h 60388"/>
                <a:gd name="connsiteX43" fmla="*/ 38899 w 80013"/>
                <a:gd name="connsiteY43" fmla="*/ 53701 h 60388"/>
                <a:gd name="connsiteX44" fmla="*/ 34136 w 80013"/>
                <a:gd name="connsiteY44" fmla="*/ 56083 h 60388"/>
                <a:gd name="connsiteX45" fmla="*/ 32230 w 80013"/>
                <a:gd name="connsiteY45" fmla="*/ 58083 h 60388"/>
                <a:gd name="connsiteX46" fmla="*/ 34136 w 80013"/>
                <a:gd name="connsiteY46" fmla="*/ 59226 h 60388"/>
                <a:gd name="connsiteX47" fmla="*/ 45559 w 80013"/>
                <a:gd name="connsiteY47" fmla="*/ 58941 h 60388"/>
                <a:gd name="connsiteX48" fmla="*/ 54135 w 80013"/>
                <a:gd name="connsiteY48" fmla="*/ 59226 h 60388"/>
                <a:gd name="connsiteX49" fmla="*/ 55084 w 80013"/>
                <a:gd name="connsiteY49" fmla="*/ 57512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013" h="60388">
                  <a:moveTo>
                    <a:pt x="56042" y="57512"/>
                  </a:moveTo>
                  <a:cubicBezTo>
                    <a:pt x="56042" y="56083"/>
                    <a:pt x="54135" y="56083"/>
                    <a:pt x="53186" y="56083"/>
                  </a:cubicBezTo>
                  <a:cubicBezTo>
                    <a:pt x="52228" y="56083"/>
                    <a:pt x="49373" y="55987"/>
                    <a:pt x="47466" y="53129"/>
                  </a:cubicBezTo>
                  <a:lnTo>
                    <a:pt x="32230" y="23697"/>
                  </a:lnTo>
                  <a:lnTo>
                    <a:pt x="32230" y="22650"/>
                  </a:lnTo>
                  <a:cubicBezTo>
                    <a:pt x="32230" y="22650"/>
                    <a:pt x="32230" y="22364"/>
                    <a:pt x="34136" y="20841"/>
                  </a:cubicBezTo>
                  <a:lnTo>
                    <a:pt x="42703" y="14649"/>
                  </a:lnTo>
                  <a:cubicBezTo>
                    <a:pt x="55084" y="6458"/>
                    <a:pt x="60805" y="2552"/>
                    <a:pt x="66516" y="1980"/>
                  </a:cubicBezTo>
                  <a:cubicBezTo>
                    <a:pt x="67474" y="1791"/>
                    <a:pt x="68423" y="1791"/>
                    <a:pt x="68423" y="-20"/>
                  </a:cubicBezTo>
                  <a:cubicBezTo>
                    <a:pt x="68423" y="-686"/>
                    <a:pt x="67474" y="-1163"/>
                    <a:pt x="67474" y="-1163"/>
                  </a:cubicBezTo>
                  <a:cubicBezTo>
                    <a:pt x="65567" y="-1163"/>
                    <a:pt x="63660" y="-877"/>
                    <a:pt x="61753" y="-877"/>
                  </a:cubicBezTo>
                  <a:cubicBezTo>
                    <a:pt x="58898" y="-877"/>
                    <a:pt x="53186" y="-1163"/>
                    <a:pt x="50322" y="-1163"/>
                  </a:cubicBezTo>
                  <a:cubicBezTo>
                    <a:pt x="50322" y="-1163"/>
                    <a:pt x="48424" y="-1163"/>
                    <a:pt x="48424" y="742"/>
                  </a:cubicBezTo>
                  <a:cubicBezTo>
                    <a:pt x="48424" y="742"/>
                    <a:pt x="48424" y="1791"/>
                    <a:pt x="50322" y="1980"/>
                  </a:cubicBezTo>
                  <a:cubicBezTo>
                    <a:pt x="51280" y="2076"/>
                    <a:pt x="52228" y="2266"/>
                    <a:pt x="52228" y="3123"/>
                  </a:cubicBezTo>
                  <a:cubicBezTo>
                    <a:pt x="52228" y="4743"/>
                    <a:pt x="49373" y="6743"/>
                    <a:pt x="48424" y="7601"/>
                  </a:cubicBezTo>
                  <a:lnTo>
                    <a:pt x="11273" y="33508"/>
                  </a:lnTo>
                  <a:lnTo>
                    <a:pt x="18891" y="5695"/>
                  </a:lnTo>
                  <a:cubicBezTo>
                    <a:pt x="18891" y="2743"/>
                    <a:pt x="19849" y="1980"/>
                    <a:pt x="26509" y="1980"/>
                  </a:cubicBezTo>
                  <a:cubicBezTo>
                    <a:pt x="27467" y="1980"/>
                    <a:pt x="29374" y="1980"/>
                    <a:pt x="29374" y="171"/>
                  </a:cubicBezTo>
                  <a:cubicBezTo>
                    <a:pt x="29374" y="-686"/>
                    <a:pt x="28416" y="-1163"/>
                    <a:pt x="27467" y="-1163"/>
                  </a:cubicBezTo>
                  <a:cubicBezTo>
                    <a:pt x="24611" y="-1163"/>
                    <a:pt x="18891" y="-877"/>
                    <a:pt x="16035" y="-877"/>
                  </a:cubicBezTo>
                  <a:cubicBezTo>
                    <a:pt x="14128" y="-877"/>
                    <a:pt x="11273" y="-877"/>
                    <a:pt x="9366" y="-1067"/>
                  </a:cubicBezTo>
                  <a:cubicBezTo>
                    <a:pt x="8417" y="-1067"/>
                    <a:pt x="5561" y="-1163"/>
                    <a:pt x="4603" y="-1163"/>
                  </a:cubicBezTo>
                  <a:cubicBezTo>
                    <a:pt x="3655" y="-1163"/>
                    <a:pt x="2697" y="-1163"/>
                    <a:pt x="2697" y="742"/>
                  </a:cubicBezTo>
                  <a:cubicBezTo>
                    <a:pt x="2697" y="1980"/>
                    <a:pt x="3655" y="1980"/>
                    <a:pt x="5561" y="1980"/>
                  </a:cubicBezTo>
                  <a:cubicBezTo>
                    <a:pt x="6510" y="1980"/>
                    <a:pt x="7459" y="1980"/>
                    <a:pt x="8417" y="2076"/>
                  </a:cubicBezTo>
                  <a:cubicBezTo>
                    <a:pt x="10324" y="2266"/>
                    <a:pt x="10324" y="2552"/>
                    <a:pt x="10324" y="3409"/>
                  </a:cubicBezTo>
                  <a:cubicBezTo>
                    <a:pt x="10324" y="3409"/>
                    <a:pt x="10324" y="3981"/>
                    <a:pt x="10324" y="5410"/>
                  </a:cubicBezTo>
                  <a:lnTo>
                    <a:pt x="-1108" y="52368"/>
                  </a:lnTo>
                  <a:cubicBezTo>
                    <a:pt x="-2066" y="55416"/>
                    <a:pt x="-2066" y="56083"/>
                    <a:pt x="-9684" y="56083"/>
                  </a:cubicBezTo>
                  <a:cubicBezTo>
                    <a:pt x="-10633" y="56083"/>
                    <a:pt x="-11591" y="56083"/>
                    <a:pt x="-11591" y="58083"/>
                  </a:cubicBezTo>
                  <a:cubicBezTo>
                    <a:pt x="-11591" y="58083"/>
                    <a:pt x="-11591" y="59226"/>
                    <a:pt x="-10633" y="59226"/>
                  </a:cubicBezTo>
                  <a:cubicBezTo>
                    <a:pt x="-7777" y="59226"/>
                    <a:pt x="-1108" y="58941"/>
                    <a:pt x="799" y="58941"/>
                  </a:cubicBezTo>
                  <a:cubicBezTo>
                    <a:pt x="2697" y="58941"/>
                    <a:pt x="5561" y="58941"/>
                    <a:pt x="7459" y="58941"/>
                  </a:cubicBezTo>
                  <a:cubicBezTo>
                    <a:pt x="8417" y="59130"/>
                    <a:pt x="11273" y="59226"/>
                    <a:pt x="13180" y="59226"/>
                  </a:cubicBezTo>
                  <a:cubicBezTo>
                    <a:pt x="13180" y="59226"/>
                    <a:pt x="15086" y="59226"/>
                    <a:pt x="15086" y="57321"/>
                  </a:cubicBezTo>
                  <a:cubicBezTo>
                    <a:pt x="15086" y="56083"/>
                    <a:pt x="13180" y="56083"/>
                    <a:pt x="12222" y="56083"/>
                  </a:cubicBezTo>
                  <a:cubicBezTo>
                    <a:pt x="12222" y="56083"/>
                    <a:pt x="10324" y="56083"/>
                    <a:pt x="8417" y="55797"/>
                  </a:cubicBezTo>
                  <a:cubicBezTo>
                    <a:pt x="6510" y="55701"/>
                    <a:pt x="6510" y="55416"/>
                    <a:pt x="6510" y="54463"/>
                  </a:cubicBezTo>
                  <a:cubicBezTo>
                    <a:pt x="6510" y="53892"/>
                    <a:pt x="7459" y="50654"/>
                    <a:pt x="10324" y="37509"/>
                  </a:cubicBezTo>
                  <a:lnTo>
                    <a:pt x="25560" y="27222"/>
                  </a:lnTo>
                  <a:lnTo>
                    <a:pt x="37941" y="52082"/>
                  </a:lnTo>
                  <a:cubicBezTo>
                    <a:pt x="38899" y="53320"/>
                    <a:pt x="38899" y="53320"/>
                    <a:pt x="38899" y="53701"/>
                  </a:cubicBezTo>
                  <a:cubicBezTo>
                    <a:pt x="38899" y="55797"/>
                    <a:pt x="36034" y="56083"/>
                    <a:pt x="34136" y="56083"/>
                  </a:cubicBezTo>
                  <a:cubicBezTo>
                    <a:pt x="33178" y="56083"/>
                    <a:pt x="32230" y="56083"/>
                    <a:pt x="32230" y="58083"/>
                  </a:cubicBezTo>
                  <a:cubicBezTo>
                    <a:pt x="32230" y="58083"/>
                    <a:pt x="32230" y="59226"/>
                    <a:pt x="34136" y="59226"/>
                  </a:cubicBezTo>
                  <a:cubicBezTo>
                    <a:pt x="36034" y="59226"/>
                    <a:pt x="42703" y="58941"/>
                    <a:pt x="45559" y="58941"/>
                  </a:cubicBezTo>
                  <a:cubicBezTo>
                    <a:pt x="47466" y="58941"/>
                    <a:pt x="51280" y="59226"/>
                    <a:pt x="54135" y="59226"/>
                  </a:cubicBezTo>
                  <a:cubicBezTo>
                    <a:pt x="55084" y="59226"/>
                    <a:pt x="55084" y="58655"/>
                    <a:pt x="55084" y="57512"/>
                  </a:cubicBezTo>
                  <a:close/>
                </a:path>
              </a:pathLst>
            </a:custGeom>
            <a:solidFill>
              <a:srgbClr val="000000"/>
            </a:solidFill>
            <a:ln w="12700" cap="flat">
              <a:noFill/>
              <a:prstDash val="solid"/>
              <a:miter/>
            </a:ln>
          </p:spPr>
          <p:txBody>
            <a:bodyPr rtlCol="0" anchor="ctr"/>
            <a:lstStyle/>
            <a:p>
              <a:endParaRPr lang="en-AE"/>
            </a:p>
          </p:txBody>
        </p:sp>
        <p:sp>
          <p:nvSpPr>
            <p:cNvPr id="136" name="Freeform: Shape 135">
              <a:extLst>
                <a:ext uri="{FF2B5EF4-FFF2-40B4-BE49-F238E27FC236}">
                  <a16:creationId xmlns:a16="http://schemas.microsoft.com/office/drawing/2014/main" id="{A3C1A03C-4AFB-D7F5-E839-AD10DB5FA8AB}"/>
                </a:ext>
              </a:extLst>
            </p:cNvPr>
            <p:cNvSpPr/>
            <p:nvPr/>
          </p:nvSpPr>
          <p:spPr>
            <a:xfrm>
              <a:off x="714487" y="4933445"/>
              <a:ext cx="21905" cy="42862"/>
            </a:xfrm>
            <a:custGeom>
              <a:avLst/>
              <a:gdLst>
                <a:gd name="connsiteX0" fmla="*/ 7459 w 21905"/>
                <a:gd name="connsiteY0" fmla="*/ 1505 h 42862"/>
                <a:gd name="connsiteX1" fmla="*/ 4603 w 21905"/>
                <a:gd name="connsiteY1" fmla="*/ -1163 h 42862"/>
                <a:gd name="connsiteX2" fmla="*/ 790 w 21905"/>
                <a:gd name="connsiteY2" fmla="*/ 2552 h 42862"/>
                <a:gd name="connsiteX3" fmla="*/ 3645 w 21905"/>
                <a:gd name="connsiteY3" fmla="*/ 5220 h 42862"/>
                <a:gd name="connsiteX4" fmla="*/ 7459 w 21905"/>
                <a:gd name="connsiteY4" fmla="*/ 1505 h 42862"/>
                <a:gd name="connsiteX5" fmla="*/ 10315 w 21905"/>
                <a:gd name="connsiteY5" fmla="*/ 31889 h 42862"/>
                <a:gd name="connsiteX6" fmla="*/ 8408 w 21905"/>
                <a:gd name="connsiteY6" fmla="*/ 30937 h 42862"/>
                <a:gd name="connsiteX7" fmla="*/ 7459 w 21905"/>
                <a:gd name="connsiteY7" fmla="*/ 32461 h 42862"/>
                <a:gd name="connsiteX8" fmla="*/ 790 w 21905"/>
                <a:gd name="connsiteY8" fmla="*/ 39414 h 42862"/>
                <a:gd name="connsiteX9" fmla="*/ -1117 w 21905"/>
                <a:gd name="connsiteY9" fmla="*/ 37033 h 42862"/>
                <a:gd name="connsiteX10" fmla="*/ -1117 w 21905"/>
                <a:gd name="connsiteY10" fmla="*/ 33795 h 42862"/>
                <a:gd name="connsiteX11" fmla="*/ 790 w 21905"/>
                <a:gd name="connsiteY11" fmla="*/ 30366 h 42862"/>
                <a:gd name="connsiteX12" fmla="*/ 3645 w 21905"/>
                <a:gd name="connsiteY12" fmla="*/ 21793 h 42862"/>
                <a:gd name="connsiteX13" fmla="*/ 4603 w 21905"/>
                <a:gd name="connsiteY13" fmla="*/ 18649 h 42862"/>
                <a:gd name="connsiteX14" fmla="*/ -2066 w 21905"/>
                <a:gd name="connsiteY14" fmla="*/ 12934 h 42862"/>
                <a:gd name="connsiteX15" fmla="*/ -11591 w 21905"/>
                <a:gd name="connsiteY15" fmla="*/ 22745 h 42862"/>
                <a:gd name="connsiteX16" fmla="*/ -10642 w 21905"/>
                <a:gd name="connsiteY16" fmla="*/ 23697 h 42862"/>
                <a:gd name="connsiteX17" fmla="*/ -9684 w 21905"/>
                <a:gd name="connsiteY17" fmla="*/ 22364 h 42862"/>
                <a:gd name="connsiteX18" fmla="*/ -2066 w 21905"/>
                <a:gd name="connsiteY18" fmla="*/ 15220 h 42862"/>
                <a:gd name="connsiteX19" fmla="*/ -159 w 21905"/>
                <a:gd name="connsiteY19" fmla="*/ 17601 h 42862"/>
                <a:gd name="connsiteX20" fmla="*/ -159 w 21905"/>
                <a:gd name="connsiteY20" fmla="*/ 19792 h 42862"/>
                <a:gd name="connsiteX21" fmla="*/ -4922 w 21905"/>
                <a:gd name="connsiteY21" fmla="*/ 29889 h 42862"/>
                <a:gd name="connsiteX22" fmla="*/ -5880 w 21905"/>
                <a:gd name="connsiteY22" fmla="*/ 33222 h 42862"/>
                <a:gd name="connsiteX23" fmla="*/ -6829 w 21905"/>
                <a:gd name="connsiteY23" fmla="*/ 36080 h 42862"/>
                <a:gd name="connsiteX24" fmla="*/ -159 w 21905"/>
                <a:gd name="connsiteY24" fmla="*/ 41700 h 42862"/>
                <a:gd name="connsiteX25" fmla="*/ 10315 w 21905"/>
                <a:gd name="connsiteY25" fmla="*/ 31889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905" h="42862">
                  <a:moveTo>
                    <a:pt x="7459" y="1505"/>
                  </a:moveTo>
                  <a:cubicBezTo>
                    <a:pt x="7459" y="-20"/>
                    <a:pt x="6510" y="-1163"/>
                    <a:pt x="4603" y="-1163"/>
                  </a:cubicBezTo>
                  <a:cubicBezTo>
                    <a:pt x="2697" y="-1163"/>
                    <a:pt x="790" y="457"/>
                    <a:pt x="790" y="2552"/>
                  </a:cubicBezTo>
                  <a:cubicBezTo>
                    <a:pt x="790" y="4361"/>
                    <a:pt x="1748" y="5220"/>
                    <a:pt x="3645" y="5220"/>
                  </a:cubicBezTo>
                  <a:cubicBezTo>
                    <a:pt x="5552" y="5220"/>
                    <a:pt x="7459" y="3409"/>
                    <a:pt x="7459" y="1505"/>
                  </a:cubicBezTo>
                  <a:close/>
                  <a:moveTo>
                    <a:pt x="10315" y="31889"/>
                  </a:moveTo>
                  <a:cubicBezTo>
                    <a:pt x="10315" y="30937"/>
                    <a:pt x="9366" y="30937"/>
                    <a:pt x="8408" y="30937"/>
                  </a:cubicBezTo>
                  <a:cubicBezTo>
                    <a:pt x="7459" y="30937"/>
                    <a:pt x="7459" y="31223"/>
                    <a:pt x="7459" y="32461"/>
                  </a:cubicBezTo>
                  <a:cubicBezTo>
                    <a:pt x="6510" y="35890"/>
                    <a:pt x="3645" y="39414"/>
                    <a:pt x="790" y="39414"/>
                  </a:cubicBezTo>
                  <a:cubicBezTo>
                    <a:pt x="-1117" y="39414"/>
                    <a:pt x="-1117" y="38462"/>
                    <a:pt x="-1117" y="37033"/>
                  </a:cubicBezTo>
                  <a:cubicBezTo>
                    <a:pt x="-1117" y="35699"/>
                    <a:pt x="-1117" y="35033"/>
                    <a:pt x="-1117" y="33795"/>
                  </a:cubicBezTo>
                  <a:lnTo>
                    <a:pt x="790" y="30366"/>
                  </a:lnTo>
                  <a:lnTo>
                    <a:pt x="3645" y="21793"/>
                  </a:lnTo>
                  <a:cubicBezTo>
                    <a:pt x="4603" y="20364"/>
                    <a:pt x="4603" y="19698"/>
                    <a:pt x="4603" y="18649"/>
                  </a:cubicBezTo>
                  <a:cubicBezTo>
                    <a:pt x="4603" y="15506"/>
                    <a:pt x="1748" y="12934"/>
                    <a:pt x="-2066" y="12934"/>
                  </a:cubicBezTo>
                  <a:cubicBezTo>
                    <a:pt x="-8735" y="12934"/>
                    <a:pt x="-11591" y="21126"/>
                    <a:pt x="-11591" y="22745"/>
                  </a:cubicBezTo>
                  <a:cubicBezTo>
                    <a:pt x="-11591" y="23697"/>
                    <a:pt x="-11591" y="23697"/>
                    <a:pt x="-10642" y="23697"/>
                  </a:cubicBezTo>
                  <a:cubicBezTo>
                    <a:pt x="-9684" y="23697"/>
                    <a:pt x="-9684" y="23411"/>
                    <a:pt x="-9684" y="22364"/>
                  </a:cubicBezTo>
                  <a:cubicBezTo>
                    <a:pt x="-7777" y="17887"/>
                    <a:pt x="-4922" y="15220"/>
                    <a:pt x="-2066" y="15220"/>
                  </a:cubicBezTo>
                  <a:cubicBezTo>
                    <a:pt x="-1117" y="15220"/>
                    <a:pt x="-159" y="15792"/>
                    <a:pt x="-159" y="17601"/>
                  </a:cubicBezTo>
                  <a:cubicBezTo>
                    <a:pt x="-159" y="17697"/>
                    <a:pt x="-159" y="18649"/>
                    <a:pt x="-159" y="19792"/>
                  </a:cubicBezTo>
                  <a:lnTo>
                    <a:pt x="-4922" y="29889"/>
                  </a:lnTo>
                  <a:cubicBezTo>
                    <a:pt x="-4922" y="30937"/>
                    <a:pt x="-4922" y="31127"/>
                    <a:pt x="-5880" y="33222"/>
                  </a:cubicBezTo>
                  <a:cubicBezTo>
                    <a:pt x="-6829" y="34079"/>
                    <a:pt x="-6829" y="35033"/>
                    <a:pt x="-6829" y="36080"/>
                  </a:cubicBezTo>
                  <a:cubicBezTo>
                    <a:pt x="-6829" y="39319"/>
                    <a:pt x="-3973" y="41700"/>
                    <a:pt x="-159" y="41700"/>
                  </a:cubicBezTo>
                  <a:cubicBezTo>
                    <a:pt x="6510" y="41700"/>
                    <a:pt x="10315" y="33318"/>
                    <a:pt x="10315" y="31889"/>
                  </a:cubicBezTo>
                  <a:close/>
                </a:path>
              </a:pathLst>
            </a:custGeom>
            <a:solidFill>
              <a:srgbClr val="000000"/>
            </a:solidFill>
            <a:ln w="12700" cap="flat">
              <a:noFill/>
              <a:prstDash val="solid"/>
              <a:miter/>
            </a:ln>
          </p:spPr>
          <p:txBody>
            <a:bodyPr rtlCol="0" anchor="ctr"/>
            <a:lstStyle/>
            <a:p>
              <a:endParaRPr lang="en-AE"/>
            </a:p>
          </p:txBody>
        </p:sp>
        <p:sp>
          <p:nvSpPr>
            <p:cNvPr id="137" name="Freeform: Shape 136">
              <a:extLst>
                <a:ext uri="{FF2B5EF4-FFF2-40B4-BE49-F238E27FC236}">
                  <a16:creationId xmlns:a16="http://schemas.microsoft.com/office/drawing/2014/main" id="{1BBC7929-EE02-1CC7-93BD-A0C5928C9FEB}"/>
                </a:ext>
              </a:extLst>
            </p:cNvPr>
            <p:cNvSpPr/>
            <p:nvPr/>
          </p:nvSpPr>
          <p:spPr>
            <a:xfrm>
              <a:off x="766874" y="4848958"/>
              <a:ext cx="29523" cy="126682"/>
            </a:xfrm>
            <a:custGeom>
              <a:avLst/>
              <a:gdLst>
                <a:gd name="connsiteX0" fmla="*/ 17933 w 29523"/>
                <a:gd name="connsiteY0" fmla="*/ 124187 h 126682"/>
                <a:gd name="connsiteX1" fmla="*/ 16035 w 29523"/>
                <a:gd name="connsiteY1" fmla="*/ 121329 h 126682"/>
                <a:gd name="connsiteX2" fmla="*/ -3973 w 29523"/>
                <a:gd name="connsiteY2" fmla="*/ 62083 h 126682"/>
                <a:gd name="connsiteX3" fmla="*/ 16035 w 29523"/>
                <a:gd name="connsiteY3" fmla="*/ 2266 h 126682"/>
                <a:gd name="connsiteX4" fmla="*/ 17933 w 29523"/>
                <a:gd name="connsiteY4" fmla="*/ 171 h 126682"/>
                <a:gd name="connsiteX5" fmla="*/ 16984 w 29523"/>
                <a:gd name="connsiteY5" fmla="*/ -1163 h 126682"/>
                <a:gd name="connsiteX6" fmla="*/ -3015 w 29523"/>
                <a:gd name="connsiteY6" fmla="*/ 23602 h 126682"/>
                <a:gd name="connsiteX7" fmla="*/ -11591 w 29523"/>
                <a:gd name="connsiteY7" fmla="*/ 62083 h 126682"/>
                <a:gd name="connsiteX8" fmla="*/ -3015 w 29523"/>
                <a:gd name="connsiteY8" fmla="*/ 101708 h 126682"/>
                <a:gd name="connsiteX9" fmla="*/ 16984 w 29523"/>
                <a:gd name="connsiteY9" fmla="*/ 125520 h 126682"/>
                <a:gd name="connsiteX10" fmla="*/ 17933 w 2952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2">
                  <a:moveTo>
                    <a:pt x="17933" y="124187"/>
                  </a:moveTo>
                  <a:cubicBezTo>
                    <a:pt x="17933" y="123710"/>
                    <a:pt x="17933" y="123615"/>
                    <a:pt x="16035" y="121329"/>
                  </a:cubicBezTo>
                  <a:cubicBezTo>
                    <a:pt x="-159" y="105423"/>
                    <a:pt x="-3973" y="81610"/>
                    <a:pt x="-3973" y="62083"/>
                  </a:cubicBezTo>
                  <a:cubicBezTo>
                    <a:pt x="-3973" y="40271"/>
                    <a:pt x="790" y="18173"/>
                    <a:pt x="16035" y="2266"/>
                  </a:cubicBezTo>
                  <a:cubicBezTo>
                    <a:pt x="17933" y="837"/>
                    <a:pt x="17933" y="648"/>
                    <a:pt x="17933" y="171"/>
                  </a:cubicBezTo>
                  <a:cubicBezTo>
                    <a:pt x="17933" y="-686"/>
                    <a:pt x="17933" y="-1163"/>
                    <a:pt x="16984" y="-1163"/>
                  </a:cubicBezTo>
                  <a:cubicBezTo>
                    <a:pt x="15077" y="-1163"/>
                    <a:pt x="4603" y="7505"/>
                    <a:pt x="-3015" y="23602"/>
                  </a:cubicBezTo>
                  <a:cubicBezTo>
                    <a:pt x="-9684" y="37509"/>
                    <a:pt x="-11591" y="51511"/>
                    <a:pt x="-11591" y="62083"/>
                  </a:cubicBezTo>
                  <a:cubicBezTo>
                    <a:pt x="-11591" y="72085"/>
                    <a:pt x="-9684" y="87420"/>
                    <a:pt x="-3015" y="101708"/>
                  </a:cubicBezTo>
                  <a:cubicBezTo>
                    <a:pt x="4603" y="117138"/>
                    <a:pt x="15077" y="125520"/>
                    <a:pt x="16984" y="125520"/>
                  </a:cubicBezTo>
                  <a:cubicBezTo>
                    <a:pt x="17933" y="125520"/>
                    <a:pt x="17933" y="125044"/>
                    <a:pt x="17933" y="124187"/>
                  </a:cubicBezTo>
                  <a:close/>
                </a:path>
              </a:pathLst>
            </a:custGeom>
            <a:solidFill>
              <a:srgbClr val="000000"/>
            </a:solidFill>
            <a:ln w="12700" cap="flat">
              <a:noFill/>
              <a:prstDash val="solid"/>
              <a:miter/>
            </a:ln>
          </p:spPr>
          <p:txBody>
            <a:bodyPr rtlCol="0" anchor="ctr"/>
            <a:lstStyle/>
            <a:p>
              <a:endParaRPr lang="en-AE"/>
            </a:p>
          </p:txBody>
        </p:sp>
        <p:sp>
          <p:nvSpPr>
            <p:cNvPr id="138" name="Freeform: Shape 137">
              <a:extLst>
                <a:ext uri="{FF2B5EF4-FFF2-40B4-BE49-F238E27FC236}">
                  <a16:creationId xmlns:a16="http://schemas.microsoft.com/office/drawing/2014/main" id="{71AEF860-B9C9-5A52-C936-63DFEEBAB818}"/>
                </a:ext>
              </a:extLst>
            </p:cNvPr>
            <p:cNvSpPr/>
            <p:nvPr/>
          </p:nvSpPr>
          <p:spPr>
            <a:xfrm>
              <a:off x="807830" y="4857435"/>
              <a:ext cx="103826" cy="86486"/>
            </a:xfrm>
            <a:custGeom>
              <a:avLst/>
              <a:gdLst>
                <a:gd name="connsiteX0" fmla="*/ 76990 w 103826"/>
                <a:gd name="connsiteY0" fmla="*/ 82943 h 86486"/>
                <a:gd name="connsiteX1" fmla="*/ 74134 w 103826"/>
                <a:gd name="connsiteY1" fmla="*/ 81420 h 86486"/>
                <a:gd name="connsiteX2" fmla="*/ 63660 w 103826"/>
                <a:gd name="connsiteY2" fmla="*/ 75799 h 86486"/>
                <a:gd name="connsiteX3" fmla="*/ 47466 w 103826"/>
                <a:gd name="connsiteY3" fmla="*/ 36842 h 86486"/>
                <a:gd name="connsiteX4" fmla="*/ 73185 w 103826"/>
                <a:gd name="connsiteY4" fmla="*/ 9315 h 86486"/>
                <a:gd name="connsiteX5" fmla="*/ 89380 w 103826"/>
                <a:gd name="connsiteY5" fmla="*/ 2838 h 86486"/>
                <a:gd name="connsiteX6" fmla="*/ 92235 w 103826"/>
                <a:gd name="connsiteY6" fmla="*/ 362 h 86486"/>
                <a:gd name="connsiteX7" fmla="*/ 90328 w 103826"/>
                <a:gd name="connsiteY7" fmla="*/ -1163 h 86486"/>
                <a:gd name="connsiteX8" fmla="*/ 78897 w 103826"/>
                <a:gd name="connsiteY8" fmla="*/ -686 h 86486"/>
                <a:gd name="connsiteX9" fmla="*/ 64609 w 103826"/>
                <a:gd name="connsiteY9" fmla="*/ -1163 h 86486"/>
                <a:gd name="connsiteX10" fmla="*/ 61753 w 103826"/>
                <a:gd name="connsiteY10" fmla="*/ 1409 h 86486"/>
                <a:gd name="connsiteX11" fmla="*/ 63660 w 103826"/>
                <a:gd name="connsiteY11" fmla="*/ 2838 h 86486"/>
                <a:gd name="connsiteX12" fmla="*/ 68423 w 103826"/>
                <a:gd name="connsiteY12" fmla="*/ 6743 h 86486"/>
                <a:gd name="connsiteX13" fmla="*/ 66516 w 103826"/>
                <a:gd name="connsiteY13" fmla="*/ 11410 h 86486"/>
                <a:gd name="connsiteX14" fmla="*/ 45559 w 103826"/>
                <a:gd name="connsiteY14" fmla="*/ 33413 h 86486"/>
                <a:gd name="connsiteX15" fmla="*/ 35085 w 103826"/>
                <a:gd name="connsiteY15" fmla="*/ 8076 h 86486"/>
                <a:gd name="connsiteX16" fmla="*/ 35085 w 103826"/>
                <a:gd name="connsiteY16" fmla="*/ 6458 h 86486"/>
                <a:gd name="connsiteX17" fmla="*/ 41755 w 103826"/>
                <a:gd name="connsiteY17" fmla="*/ 2838 h 86486"/>
                <a:gd name="connsiteX18" fmla="*/ 44610 w 103826"/>
                <a:gd name="connsiteY18" fmla="*/ 457 h 86486"/>
                <a:gd name="connsiteX19" fmla="*/ 42703 w 103826"/>
                <a:gd name="connsiteY19" fmla="*/ -1163 h 86486"/>
                <a:gd name="connsiteX20" fmla="*/ 26509 w 103826"/>
                <a:gd name="connsiteY20" fmla="*/ -686 h 86486"/>
                <a:gd name="connsiteX21" fmla="*/ 12222 w 103826"/>
                <a:gd name="connsiteY21" fmla="*/ -1163 h 86486"/>
                <a:gd name="connsiteX22" fmla="*/ 10315 w 103826"/>
                <a:gd name="connsiteY22" fmla="*/ 1409 h 86486"/>
                <a:gd name="connsiteX23" fmla="*/ 13180 w 103826"/>
                <a:gd name="connsiteY23" fmla="*/ 2838 h 86486"/>
                <a:gd name="connsiteX24" fmla="*/ 22705 w 103826"/>
                <a:gd name="connsiteY24" fmla="*/ 6933 h 86486"/>
                <a:gd name="connsiteX25" fmla="*/ 37941 w 103826"/>
                <a:gd name="connsiteY25" fmla="*/ 42177 h 86486"/>
                <a:gd name="connsiteX26" fmla="*/ 11273 w 103826"/>
                <a:gd name="connsiteY26" fmla="*/ 70941 h 86486"/>
                <a:gd name="connsiteX27" fmla="*/ 9366 w 103826"/>
                <a:gd name="connsiteY27" fmla="*/ 72275 h 86486"/>
                <a:gd name="connsiteX28" fmla="*/ -9684 w 103826"/>
                <a:gd name="connsiteY28" fmla="*/ 81420 h 86486"/>
                <a:gd name="connsiteX29" fmla="*/ -11591 w 103826"/>
                <a:gd name="connsiteY29" fmla="*/ 83990 h 86486"/>
                <a:gd name="connsiteX30" fmla="*/ -10633 w 103826"/>
                <a:gd name="connsiteY30" fmla="*/ 85324 h 86486"/>
                <a:gd name="connsiteX31" fmla="*/ 1748 w 103826"/>
                <a:gd name="connsiteY31" fmla="*/ 84848 h 86486"/>
                <a:gd name="connsiteX32" fmla="*/ 16035 w 103826"/>
                <a:gd name="connsiteY32" fmla="*/ 85324 h 86486"/>
                <a:gd name="connsiteX33" fmla="*/ 17942 w 103826"/>
                <a:gd name="connsiteY33" fmla="*/ 82847 h 86486"/>
                <a:gd name="connsiteX34" fmla="*/ 16035 w 103826"/>
                <a:gd name="connsiteY34" fmla="*/ 81420 h 86486"/>
                <a:gd name="connsiteX35" fmla="*/ 11273 w 103826"/>
                <a:gd name="connsiteY35" fmla="*/ 77419 h 86486"/>
                <a:gd name="connsiteX36" fmla="*/ 15077 w 103826"/>
                <a:gd name="connsiteY36" fmla="*/ 71799 h 86486"/>
                <a:gd name="connsiteX37" fmla="*/ 27467 w 103826"/>
                <a:gd name="connsiteY37" fmla="*/ 58083 h 86486"/>
                <a:gd name="connsiteX38" fmla="*/ 38890 w 103826"/>
                <a:gd name="connsiteY38" fmla="*/ 45701 h 86486"/>
                <a:gd name="connsiteX39" fmla="*/ 52228 w 103826"/>
                <a:gd name="connsiteY39" fmla="*/ 75990 h 86486"/>
                <a:gd name="connsiteX40" fmla="*/ 52228 w 103826"/>
                <a:gd name="connsiteY40" fmla="*/ 77705 h 86486"/>
                <a:gd name="connsiteX41" fmla="*/ 44610 w 103826"/>
                <a:gd name="connsiteY41" fmla="*/ 81420 h 86486"/>
                <a:gd name="connsiteX42" fmla="*/ 42703 w 103826"/>
                <a:gd name="connsiteY42" fmla="*/ 83801 h 86486"/>
                <a:gd name="connsiteX43" fmla="*/ 44610 w 103826"/>
                <a:gd name="connsiteY43" fmla="*/ 85324 h 86486"/>
                <a:gd name="connsiteX44" fmla="*/ 60805 w 103826"/>
                <a:gd name="connsiteY44" fmla="*/ 84848 h 86486"/>
                <a:gd name="connsiteX45" fmla="*/ 74134 w 103826"/>
                <a:gd name="connsiteY45" fmla="*/ 85324 h 86486"/>
                <a:gd name="connsiteX46" fmla="*/ 76990 w 103826"/>
                <a:gd name="connsiteY46" fmla="*/ 82943 h 8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826" h="86486">
                  <a:moveTo>
                    <a:pt x="76990" y="82943"/>
                  </a:moveTo>
                  <a:cubicBezTo>
                    <a:pt x="76990" y="81420"/>
                    <a:pt x="76041" y="81420"/>
                    <a:pt x="74134" y="81420"/>
                  </a:cubicBezTo>
                  <a:cubicBezTo>
                    <a:pt x="66516" y="81324"/>
                    <a:pt x="65567" y="80847"/>
                    <a:pt x="63660" y="75799"/>
                  </a:cubicBezTo>
                  <a:lnTo>
                    <a:pt x="47466" y="36842"/>
                  </a:lnTo>
                  <a:cubicBezTo>
                    <a:pt x="56042" y="27889"/>
                    <a:pt x="69372" y="12839"/>
                    <a:pt x="73185" y="9315"/>
                  </a:cubicBezTo>
                  <a:cubicBezTo>
                    <a:pt x="76990" y="6267"/>
                    <a:pt x="81752" y="3218"/>
                    <a:pt x="89380" y="2838"/>
                  </a:cubicBezTo>
                  <a:cubicBezTo>
                    <a:pt x="91277" y="2743"/>
                    <a:pt x="92235" y="2743"/>
                    <a:pt x="92235" y="362"/>
                  </a:cubicBezTo>
                  <a:cubicBezTo>
                    <a:pt x="92235" y="362"/>
                    <a:pt x="92235" y="-1163"/>
                    <a:pt x="90328" y="-1163"/>
                  </a:cubicBezTo>
                  <a:cubicBezTo>
                    <a:pt x="86515" y="-1163"/>
                    <a:pt x="82710" y="-686"/>
                    <a:pt x="78897" y="-686"/>
                  </a:cubicBezTo>
                  <a:cubicBezTo>
                    <a:pt x="74134" y="-686"/>
                    <a:pt x="69372" y="-1163"/>
                    <a:pt x="64609" y="-1163"/>
                  </a:cubicBezTo>
                  <a:cubicBezTo>
                    <a:pt x="63660" y="-1163"/>
                    <a:pt x="61753" y="-1163"/>
                    <a:pt x="61753" y="1409"/>
                  </a:cubicBezTo>
                  <a:cubicBezTo>
                    <a:pt x="61753" y="2266"/>
                    <a:pt x="62702" y="2743"/>
                    <a:pt x="63660" y="2838"/>
                  </a:cubicBezTo>
                  <a:cubicBezTo>
                    <a:pt x="64609" y="3028"/>
                    <a:pt x="68423" y="3218"/>
                    <a:pt x="68423" y="6743"/>
                  </a:cubicBezTo>
                  <a:cubicBezTo>
                    <a:pt x="68423" y="8553"/>
                    <a:pt x="67465" y="10172"/>
                    <a:pt x="66516" y="11410"/>
                  </a:cubicBezTo>
                  <a:lnTo>
                    <a:pt x="45559" y="33413"/>
                  </a:lnTo>
                  <a:lnTo>
                    <a:pt x="35085" y="8076"/>
                  </a:lnTo>
                  <a:lnTo>
                    <a:pt x="35085" y="6458"/>
                  </a:lnTo>
                  <a:cubicBezTo>
                    <a:pt x="35085" y="5695"/>
                    <a:pt x="36992" y="3314"/>
                    <a:pt x="41755" y="2838"/>
                  </a:cubicBezTo>
                  <a:cubicBezTo>
                    <a:pt x="43652" y="2743"/>
                    <a:pt x="44610" y="2552"/>
                    <a:pt x="44610" y="457"/>
                  </a:cubicBezTo>
                  <a:cubicBezTo>
                    <a:pt x="44610" y="-1163"/>
                    <a:pt x="42703" y="-1163"/>
                    <a:pt x="42703" y="-1163"/>
                  </a:cubicBezTo>
                  <a:cubicBezTo>
                    <a:pt x="37941" y="-1163"/>
                    <a:pt x="32230" y="-686"/>
                    <a:pt x="26509" y="-686"/>
                  </a:cubicBezTo>
                  <a:cubicBezTo>
                    <a:pt x="23653" y="-686"/>
                    <a:pt x="16035" y="-1163"/>
                    <a:pt x="12222" y="-1163"/>
                  </a:cubicBezTo>
                  <a:cubicBezTo>
                    <a:pt x="12222" y="-1163"/>
                    <a:pt x="10315" y="-1163"/>
                    <a:pt x="10315" y="1409"/>
                  </a:cubicBezTo>
                  <a:cubicBezTo>
                    <a:pt x="10315" y="2838"/>
                    <a:pt x="11273" y="2838"/>
                    <a:pt x="13180" y="2838"/>
                  </a:cubicBezTo>
                  <a:cubicBezTo>
                    <a:pt x="20798" y="2838"/>
                    <a:pt x="21747" y="4077"/>
                    <a:pt x="22705" y="6933"/>
                  </a:cubicBezTo>
                  <a:lnTo>
                    <a:pt x="37941" y="42177"/>
                  </a:lnTo>
                  <a:lnTo>
                    <a:pt x="11273" y="70941"/>
                  </a:lnTo>
                  <a:cubicBezTo>
                    <a:pt x="10315" y="71513"/>
                    <a:pt x="10315" y="71608"/>
                    <a:pt x="9366" y="72275"/>
                  </a:cubicBezTo>
                  <a:cubicBezTo>
                    <a:pt x="2697" y="78943"/>
                    <a:pt x="-3015" y="81038"/>
                    <a:pt x="-9684" y="81420"/>
                  </a:cubicBezTo>
                  <a:cubicBezTo>
                    <a:pt x="-10633" y="81420"/>
                    <a:pt x="-11591" y="81420"/>
                    <a:pt x="-11591" y="83990"/>
                  </a:cubicBezTo>
                  <a:cubicBezTo>
                    <a:pt x="-11591" y="83990"/>
                    <a:pt x="-11591" y="85324"/>
                    <a:pt x="-10633" y="85324"/>
                  </a:cubicBezTo>
                  <a:cubicBezTo>
                    <a:pt x="-6829" y="85324"/>
                    <a:pt x="-2066" y="84848"/>
                    <a:pt x="1748" y="84848"/>
                  </a:cubicBezTo>
                  <a:cubicBezTo>
                    <a:pt x="6510" y="84848"/>
                    <a:pt x="11273" y="85324"/>
                    <a:pt x="16035" y="85324"/>
                  </a:cubicBezTo>
                  <a:cubicBezTo>
                    <a:pt x="16035" y="85324"/>
                    <a:pt x="17942" y="85324"/>
                    <a:pt x="17942" y="82847"/>
                  </a:cubicBezTo>
                  <a:cubicBezTo>
                    <a:pt x="17942" y="81420"/>
                    <a:pt x="16035" y="81420"/>
                    <a:pt x="16035" y="81420"/>
                  </a:cubicBezTo>
                  <a:cubicBezTo>
                    <a:pt x="15077" y="81324"/>
                    <a:pt x="11273" y="81038"/>
                    <a:pt x="11273" y="77419"/>
                  </a:cubicBezTo>
                  <a:cubicBezTo>
                    <a:pt x="11273" y="75514"/>
                    <a:pt x="13180" y="73418"/>
                    <a:pt x="15077" y="71799"/>
                  </a:cubicBezTo>
                  <a:lnTo>
                    <a:pt x="27467" y="58083"/>
                  </a:lnTo>
                  <a:lnTo>
                    <a:pt x="38890" y="45701"/>
                  </a:lnTo>
                  <a:lnTo>
                    <a:pt x="52228" y="75990"/>
                  </a:lnTo>
                  <a:lnTo>
                    <a:pt x="52228" y="77705"/>
                  </a:lnTo>
                  <a:cubicBezTo>
                    <a:pt x="52228" y="78752"/>
                    <a:pt x="50322" y="80847"/>
                    <a:pt x="44610" y="81420"/>
                  </a:cubicBezTo>
                  <a:cubicBezTo>
                    <a:pt x="43652" y="81420"/>
                    <a:pt x="42703" y="81609"/>
                    <a:pt x="42703" y="83801"/>
                  </a:cubicBezTo>
                  <a:cubicBezTo>
                    <a:pt x="42703" y="85324"/>
                    <a:pt x="43652" y="85324"/>
                    <a:pt x="44610" y="85324"/>
                  </a:cubicBezTo>
                  <a:lnTo>
                    <a:pt x="60805" y="84848"/>
                  </a:lnTo>
                  <a:cubicBezTo>
                    <a:pt x="63660" y="84848"/>
                    <a:pt x="71278" y="85324"/>
                    <a:pt x="74134" y="85324"/>
                  </a:cubicBezTo>
                  <a:cubicBezTo>
                    <a:pt x="75092" y="85324"/>
                    <a:pt x="76990" y="85324"/>
                    <a:pt x="76990" y="82943"/>
                  </a:cubicBezTo>
                  <a:close/>
                </a:path>
              </a:pathLst>
            </a:custGeom>
            <a:solidFill>
              <a:srgbClr val="000000"/>
            </a:solidFill>
            <a:ln w="12700" cap="flat">
              <a:noFill/>
              <a:prstDash val="solid"/>
              <a:miter/>
            </a:ln>
          </p:spPr>
          <p:txBody>
            <a:bodyPr rtlCol="0" anchor="ctr"/>
            <a:lstStyle/>
            <a:p>
              <a:endParaRPr lang="en-AE"/>
            </a:p>
          </p:txBody>
        </p:sp>
        <p:sp>
          <p:nvSpPr>
            <p:cNvPr id="139" name="Freeform: Shape 138">
              <a:extLst>
                <a:ext uri="{FF2B5EF4-FFF2-40B4-BE49-F238E27FC236}">
                  <a16:creationId xmlns:a16="http://schemas.microsoft.com/office/drawing/2014/main" id="{57113753-466E-97E5-B7ED-88FD2120BF46}"/>
                </a:ext>
              </a:extLst>
            </p:cNvPr>
            <p:cNvSpPr/>
            <p:nvPr/>
          </p:nvSpPr>
          <p:spPr>
            <a:xfrm>
              <a:off x="912605" y="4904299"/>
              <a:ext cx="26668" cy="59531"/>
            </a:xfrm>
            <a:custGeom>
              <a:avLst/>
              <a:gdLst>
                <a:gd name="connsiteX0" fmla="*/ 13180 w 26668"/>
                <a:gd name="connsiteY0" fmla="*/ 2076 h 59531"/>
                <a:gd name="connsiteX1" fmla="*/ 9366 w 26668"/>
                <a:gd name="connsiteY1" fmla="*/ -1163 h 59531"/>
                <a:gd name="connsiteX2" fmla="*/ 4603 w 26668"/>
                <a:gd name="connsiteY2" fmla="*/ 3600 h 59531"/>
                <a:gd name="connsiteX3" fmla="*/ 8417 w 26668"/>
                <a:gd name="connsiteY3" fmla="*/ 7029 h 59531"/>
                <a:gd name="connsiteX4" fmla="*/ 13180 w 26668"/>
                <a:gd name="connsiteY4" fmla="*/ 2076 h 59531"/>
                <a:gd name="connsiteX5" fmla="*/ 15077 w 26668"/>
                <a:gd name="connsiteY5" fmla="*/ 44747 h 59531"/>
                <a:gd name="connsiteX6" fmla="*/ 14128 w 26668"/>
                <a:gd name="connsiteY6" fmla="*/ 43604 h 59531"/>
                <a:gd name="connsiteX7" fmla="*/ 12222 w 26668"/>
                <a:gd name="connsiteY7" fmla="*/ 45129 h 59531"/>
                <a:gd name="connsiteX8" fmla="*/ 2697 w 26668"/>
                <a:gd name="connsiteY8" fmla="*/ 55797 h 59531"/>
                <a:gd name="connsiteX9" fmla="*/ 790 w 26668"/>
                <a:gd name="connsiteY9" fmla="*/ 52653 h 59531"/>
                <a:gd name="connsiteX10" fmla="*/ 2697 w 26668"/>
                <a:gd name="connsiteY10" fmla="*/ 47033 h 59531"/>
                <a:gd name="connsiteX11" fmla="*/ 4603 w 26668"/>
                <a:gd name="connsiteY11" fmla="*/ 39985 h 59531"/>
                <a:gd name="connsiteX12" fmla="*/ 9366 w 26668"/>
                <a:gd name="connsiteY12" fmla="*/ 28745 h 59531"/>
                <a:gd name="connsiteX13" fmla="*/ 10315 w 26668"/>
                <a:gd name="connsiteY13" fmla="*/ 25888 h 59531"/>
                <a:gd name="connsiteX14" fmla="*/ 1748 w 26668"/>
                <a:gd name="connsiteY14" fmla="*/ 18458 h 59531"/>
                <a:gd name="connsiteX15" fmla="*/ -11591 w 26668"/>
                <a:gd name="connsiteY15" fmla="*/ 31984 h 59531"/>
                <a:gd name="connsiteX16" fmla="*/ -9684 w 26668"/>
                <a:gd name="connsiteY16" fmla="*/ 33032 h 59531"/>
                <a:gd name="connsiteX17" fmla="*/ -7777 w 26668"/>
                <a:gd name="connsiteY17" fmla="*/ 31698 h 59531"/>
                <a:gd name="connsiteX18" fmla="*/ 790 w 26668"/>
                <a:gd name="connsiteY18" fmla="*/ 20839 h 59531"/>
                <a:gd name="connsiteX19" fmla="*/ 3655 w 26668"/>
                <a:gd name="connsiteY19" fmla="*/ 23982 h 59531"/>
                <a:gd name="connsiteX20" fmla="*/ 790 w 26668"/>
                <a:gd name="connsiteY20" fmla="*/ 32841 h 59531"/>
                <a:gd name="connsiteX21" fmla="*/ -4922 w 26668"/>
                <a:gd name="connsiteY21" fmla="*/ 47033 h 59531"/>
                <a:gd name="connsiteX22" fmla="*/ -5870 w 26668"/>
                <a:gd name="connsiteY22" fmla="*/ 50748 h 59531"/>
                <a:gd name="connsiteX23" fmla="*/ 2697 w 26668"/>
                <a:gd name="connsiteY23" fmla="*/ 58369 h 59531"/>
                <a:gd name="connsiteX24" fmla="*/ 15077 w 26668"/>
                <a:gd name="connsiteY24" fmla="*/ 44747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68" h="59531">
                  <a:moveTo>
                    <a:pt x="13180" y="2076"/>
                  </a:moveTo>
                  <a:cubicBezTo>
                    <a:pt x="13180" y="742"/>
                    <a:pt x="12222" y="-1163"/>
                    <a:pt x="9366" y="-1163"/>
                  </a:cubicBezTo>
                  <a:cubicBezTo>
                    <a:pt x="7459" y="-1163"/>
                    <a:pt x="4603" y="1028"/>
                    <a:pt x="4603" y="3600"/>
                  </a:cubicBezTo>
                  <a:cubicBezTo>
                    <a:pt x="4603" y="5028"/>
                    <a:pt x="5552" y="7029"/>
                    <a:pt x="8417" y="7029"/>
                  </a:cubicBezTo>
                  <a:cubicBezTo>
                    <a:pt x="11273" y="7029"/>
                    <a:pt x="13180" y="4457"/>
                    <a:pt x="13180" y="2076"/>
                  </a:cubicBezTo>
                  <a:close/>
                  <a:moveTo>
                    <a:pt x="15077" y="44747"/>
                  </a:moveTo>
                  <a:cubicBezTo>
                    <a:pt x="15077" y="43604"/>
                    <a:pt x="14128" y="43604"/>
                    <a:pt x="14128" y="43604"/>
                  </a:cubicBezTo>
                  <a:cubicBezTo>
                    <a:pt x="13180" y="43604"/>
                    <a:pt x="13180" y="44175"/>
                    <a:pt x="12222" y="45129"/>
                  </a:cubicBezTo>
                  <a:cubicBezTo>
                    <a:pt x="10315" y="52272"/>
                    <a:pt x="6510" y="55797"/>
                    <a:pt x="2697" y="55797"/>
                  </a:cubicBezTo>
                  <a:cubicBezTo>
                    <a:pt x="790" y="55797"/>
                    <a:pt x="790" y="54749"/>
                    <a:pt x="790" y="52653"/>
                  </a:cubicBezTo>
                  <a:cubicBezTo>
                    <a:pt x="790" y="50748"/>
                    <a:pt x="1748" y="48938"/>
                    <a:pt x="2697" y="47033"/>
                  </a:cubicBezTo>
                  <a:lnTo>
                    <a:pt x="4603" y="39985"/>
                  </a:lnTo>
                  <a:lnTo>
                    <a:pt x="9366" y="28745"/>
                  </a:lnTo>
                  <a:cubicBezTo>
                    <a:pt x="9366" y="27793"/>
                    <a:pt x="10315" y="26745"/>
                    <a:pt x="10315" y="25888"/>
                  </a:cubicBezTo>
                  <a:cubicBezTo>
                    <a:pt x="10315" y="21696"/>
                    <a:pt x="6510" y="18458"/>
                    <a:pt x="1748" y="18458"/>
                  </a:cubicBezTo>
                  <a:cubicBezTo>
                    <a:pt x="-7777" y="18458"/>
                    <a:pt x="-11591" y="30460"/>
                    <a:pt x="-11591" y="31984"/>
                  </a:cubicBezTo>
                  <a:cubicBezTo>
                    <a:pt x="-11591" y="33032"/>
                    <a:pt x="-9684" y="33032"/>
                    <a:pt x="-9684" y="33032"/>
                  </a:cubicBezTo>
                  <a:cubicBezTo>
                    <a:pt x="-8735" y="33032"/>
                    <a:pt x="-8735" y="32555"/>
                    <a:pt x="-7777" y="31698"/>
                  </a:cubicBezTo>
                  <a:cubicBezTo>
                    <a:pt x="-5870" y="24078"/>
                    <a:pt x="-2066" y="20839"/>
                    <a:pt x="790" y="20839"/>
                  </a:cubicBezTo>
                  <a:cubicBezTo>
                    <a:pt x="2697" y="20839"/>
                    <a:pt x="3655" y="21601"/>
                    <a:pt x="3655" y="23982"/>
                  </a:cubicBezTo>
                  <a:cubicBezTo>
                    <a:pt x="3655" y="26079"/>
                    <a:pt x="2697" y="27412"/>
                    <a:pt x="790" y="32841"/>
                  </a:cubicBezTo>
                  <a:lnTo>
                    <a:pt x="-4922" y="47033"/>
                  </a:lnTo>
                  <a:cubicBezTo>
                    <a:pt x="-4922" y="48176"/>
                    <a:pt x="-5870" y="49224"/>
                    <a:pt x="-5870" y="50748"/>
                  </a:cubicBezTo>
                  <a:cubicBezTo>
                    <a:pt x="-5870" y="54939"/>
                    <a:pt x="-2066" y="58369"/>
                    <a:pt x="2697" y="58369"/>
                  </a:cubicBezTo>
                  <a:cubicBezTo>
                    <a:pt x="11273" y="58369"/>
                    <a:pt x="15077" y="46176"/>
                    <a:pt x="15077" y="44747"/>
                  </a:cubicBezTo>
                  <a:close/>
                </a:path>
              </a:pathLst>
            </a:custGeom>
            <a:solidFill>
              <a:srgbClr val="000000"/>
            </a:solidFill>
            <a:ln w="12700" cap="flat">
              <a:noFill/>
              <a:prstDash val="solid"/>
              <a:miter/>
            </a:ln>
          </p:spPr>
          <p:txBody>
            <a:bodyPr rtlCol="0" anchor="ctr"/>
            <a:lstStyle/>
            <a:p>
              <a:endParaRPr lang="en-AE"/>
            </a:p>
          </p:txBody>
        </p:sp>
        <p:sp>
          <p:nvSpPr>
            <p:cNvPr id="140" name="Freeform: Shape 139">
              <a:extLst>
                <a:ext uri="{FF2B5EF4-FFF2-40B4-BE49-F238E27FC236}">
                  <a16:creationId xmlns:a16="http://schemas.microsoft.com/office/drawing/2014/main" id="{65FFB2C3-FE49-3E33-ED05-0E3D08F5C739}"/>
                </a:ext>
              </a:extLst>
            </p:cNvPr>
            <p:cNvSpPr/>
            <p:nvPr/>
          </p:nvSpPr>
          <p:spPr>
            <a:xfrm>
              <a:off x="958323" y="4848958"/>
              <a:ext cx="29533" cy="126682"/>
            </a:xfrm>
            <a:custGeom>
              <a:avLst/>
              <a:gdLst>
                <a:gd name="connsiteX0" fmla="*/ 17942 w 29533"/>
                <a:gd name="connsiteY0" fmla="*/ 62083 h 126682"/>
                <a:gd name="connsiteX1" fmla="*/ 9366 w 29533"/>
                <a:gd name="connsiteY1" fmla="*/ 22650 h 126682"/>
                <a:gd name="connsiteX2" fmla="*/ -10633 w 29533"/>
                <a:gd name="connsiteY2" fmla="*/ -1163 h 126682"/>
                <a:gd name="connsiteX3" fmla="*/ -11591 w 29533"/>
                <a:gd name="connsiteY3" fmla="*/ 171 h 126682"/>
                <a:gd name="connsiteX4" fmla="*/ -9684 w 29533"/>
                <a:gd name="connsiteY4" fmla="*/ 3218 h 126682"/>
                <a:gd name="connsiteX5" fmla="*/ 10324 w 29533"/>
                <a:gd name="connsiteY5" fmla="*/ 62083 h 126682"/>
                <a:gd name="connsiteX6" fmla="*/ -9684 w 29533"/>
                <a:gd name="connsiteY6" fmla="*/ 122091 h 126682"/>
                <a:gd name="connsiteX7" fmla="*/ -11591 w 29533"/>
                <a:gd name="connsiteY7" fmla="*/ 124187 h 126682"/>
                <a:gd name="connsiteX8" fmla="*/ -10633 w 29533"/>
                <a:gd name="connsiteY8" fmla="*/ 125520 h 126682"/>
                <a:gd name="connsiteX9" fmla="*/ 9366 w 29533"/>
                <a:gd name="connsiteY9" fmla="*/ 100850 h 126682"/>
                <a:gd name="connsiteX10" fmla="*/ 17942 w 29533"/>
                <a:gd name="connsiteY10" fmla="*/ 62083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2">
                  <a:moveTo>
                    <a:pt x="17942" y="62083"/>
                  </a:moveTo>
                  <a:cubicBezTo>
                    <a:pt x="17942" y="52272"/>
                    <a:pt x="16035" y="36937"/>
                    <a:pt x="9366" y="22650"/>
                  </a:cubicBezTo>
                  <a:cubicBezTo>
                    <a:pt x="1748" y="7219"/>
                    <a:pt x="-9684" y="-1163"/>
                    <a:pt x="-10633" y="-1163"/>
                  </a:cubicBezTo>
                  <a:cubicBezTo>
                    <a:pt x="-11591" y="-1163"/>
                    <a:pt x="-11591" y="-591"/>
                    <a:pt x="-11591" y="171"/>
                  </a:cubicBezTo>
                  <a:cubicBezTo>
                    <a:pt x="-11591" y="648"/>
                    <a:pt x="-11591" y="742"/>
                    <a:pt x="-9684" y="3218"/>
                  </a:cubicBezTo>
                  <a:cubicBezTo>
                    <a:pt x="2697" y="15697"/>
                    <a:pt x="10324" y="35794"/>
                    <a:pt x="10324" y="62083"/>
                  </a:cubicBezTo>
                  <a:cubicBezTo>
                    <a:pt x="10324" y="83801"/>
                    <a:pt x="5561" y="105994"/>
                    <a:pt x="-9684" y="122091"/>
                  </a:cubicBezTo>
                  <a:cubicBezTo>
                    <a:pt x="-11591" y="123615"/>
                    <a:pt x="-11591" y="123710"/>
                    <a:pt x="-11591" y="124187"/>
                  </a:cubicBezTo>
                  <a:cubicBezTo>
                    <a:pt x="-11591" y="124948"/>
                    <a:pt x="-11591" y="125520"/>
                    <a:pt x="-10633" y="125520"/>
                  </a:cubicBezTo>
                  <a:cubicBezTo>
                    <a:pt x="-9684" y="125520"/>
                    <a:pt x="1748" y="116852"/>
                    <a:pt x="9366" y="100850"/>
                  </a:cubicBezTo>
                  <a:cubicBezTo>
                    <a:pt x="16035" y="86848"/>
                    <a:pt x="17942" y="72847"/>
                    <a:pt x="17942" y="62083"/>
                  </a:cubicBezTo>
                  <a:close/>
                </a:path>
              </a:pathLst>
            </a:custGeom>
            <a:solidFill>
              <a:srgbClr val="000000"/>
            </a:solidFill>
            <a:ln w="12700" cap="flat">
              <a:noFill/>
              <a:prstDash val="solid"/>
              <a:miter/>
            </a:ln>
          </p:spPr>
          <p:txBody>
            <a:bodyPr rtlCol="0" anchor="ctr"/>
            <a:lstStyle/>
            <a:p>
              <a:endParaRPr lang="en-AE"/>
            </a:p>
          </p:txBody>
        </p:sp>
        <p:sp>
          <p:nvSpPr>
            <p:cNvPr id="141" name="Freeform: Shape 140">
              <a:extLst>
                <a:ext uri="{FF2B5EF4-FFF2-40B4-BE49-F238E27FC236}">
                  <a16:creationId xmlns:a16="http://schemas.microsoft.com/office/drawing/2014/main" id="{7A77C390-3B74-1588-FD14-5A27ACD89327}"/>
                </a:ext>
              </a:extLst>
            </p:cNvPr>
            <p:cNvSpPr/>
            <p:nvPr/>
          </p:nvSpPr>
          <p:spPr>
            <a:xfrm>
              <a:off x="1035481" y="4870103"/>
              <a:ext cx="83818" cy="84391"/>
            </a:xfrm>
            <a:custGeom>
              <a:avLst/>
              <a:gdLst>
                <a:gd name="connsiteX0" fmla="*/ 72227 w 83818"/>
                <a:gd name="connsiteY0" fmla="*/ 40938 h 84391"/>
                <a:gd name="connsiteX1" fmla="*/ 30313 w 83818"/>
                <a:gd name="connsiteY1" fmla="*/ -1163 h 84391"/>
                <a:gd name="connsiteX2" fmla="*/ -11591 w 83818"/>
                <a:gd name="connsiteY2" fmla="*/ 40938 h 84391"/>
                <a:gd name="connsiteX3" fmla="*/ 30313 w 83818"/>
                <a:gd name="connsiteY3" fmla="*/ 83229 h 84391"/>
                <a:gd name="connsiteX4" fmla="*/ 72227 w 83818"/>
                <a:gd name="connsiteY4" fmla="*/ 40938 h 84391"/>
                <a:gd name="connsiteX5" fmla="*/ 28416 w 83818"/>
                <a:gd name="connsiteY5" fmla="*/ 39319 h 84391"/>
                <a:gd name="connsiteX6" fmla="*/ -8735 w 83818"/>
                <a:gd name="connsiteY6" fmla="*/ 39319 h 84391"/>
                <a:gd name="connsiteX7" fmla="*/ 28416 w 83818"/>
                <a:gd name="connsiteY7" fmla="*/ 2077 h 84391"/>
                <a:gd name="connsiteX8" fmla="*/ 69372 w 83818"/>
                <a:gd name="connsiteY8" fmla="*/ 39319 h 84391"/>
                <a:gd name="connsiteX9" fmla="*/ 32220 w 83818"/>
                <a:gd name="connsiteY9" fmla="*/ 39319 h 84391"/>
                <a:gd name="connsiteX10" fmla="*/ 32220 w 83818"/>
                <a:gd name="connsiteY10" fmla="*/ 2077 h 84391"/>
                <a:gd name="connsiteX11" fmla="*/ 69372 w 83818"/>
                <a:gd name="connsiteY11" fmla="*/ 39319 h 84391"/>
                <a:gd name="connsiteX12" fmla="*/ 28416 w 83818"/>
                <a:gd name="connsiteY12" fmla="*/ 79991 h 84391"/>
                <a:gd name="connsiteX13" fmla="*/ -8735 w 83818"/>
                <a:gd name="connsiteY13" fmla="*/ 42558 h 84391"/>
                <a:gd name="connsiteX14" fmla="*/ 28416 w 83818"/>
                <a:gd name="connsiteY14" fmla="*/ 42558 h 84391"/>
                <a:gd name="connsiteX15" fmla="*/ 69372 w 83818"/>
                <a:gd name="connsiteY15" fmla="*/ 42558 h 84391"/>
                <a:gd name="connsiteX16" fmla="*/ 32220 w 83818"/>
                <a:gd name="connsiteY16" fmla="*/ 79991 h 84391"/>
                <a:gd name="connsiteX17" fmla="*/ 32220 w 83818"/>
                <a:gd name="connsiteY17" fmla="*/ 42558 h 8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18" h="84391">
                  <a:moveTo>
                    <a:pt x="72227" y="40938"/>
                  </a:moveTo>
                  <a:cubicBezTo>
                    <a:pt x="72227" y="17602"/>
                    <a:pt x="53177" y="-1163"/>
                    <a:pt x="30313" y="-1163"/>
                  </a:cubicBezTo>
                  <a:cubicBezTo>
                    <a:pt x="6501" y="-1163"/>
                    <a:pt x="-11591" y="18078"/>
                    <a:pt x="-11591" y="40938"/>
                  </a:cubicBezTo>
                  <a:cubicBezTo>
                    <a:pt x="-11591" y="64465"/>
                    <a:pt x="7459" y="83229"/>
                    <a:pt x="30313" y="83229"/>
                  </a:cubicBezTo>
                  <a:cubicBezTo>
                    <a:pt x="53177" y="83229"/>
                    <a:pt x="72227" y="63989"/>
                    <a:pt x="72227" y="40938"/>
                  </a:cubicBezTo>
                  <a:close/>
                  <a:moveTo>
                    <a:pt x="28416" y="39319"/>
                  </a:moveTo>
                  <a:lnTo>
                    <a:pt x="-8735" y="39319"/>
                  </a:lnTo>
                  <a:cubicBezTo>
                    <a:pt x="-7787" y="19984"/>
                    <a:pt x="7459" y="3315"/>
                    <a:pt x="28416" y="2077"/>
                  </a:cubicBezTo>
                  <a:close/>
                  <a:moveTo>
                    <a:pt x="69372" y="39319"/>
                  </a:moveTo>
                  <a:lnTo>
                    <a:pt x="32220" y="39319"/>
                  </a:lnTo>
                  <a:lnTo>
                    <a:pt x="32220" y="2077"/>
                  </a:lnTo>
                  <a:cubicBezTo>
                    <a:pt x="53177" y="3315"/>
                    <a:pt x="68413" y="19984"/>
                    <a:pt x="69372" y="39319"/>
                  </a:cubicBezTo>
                  <a:close/>
                  <a:moveTo>
                    <a:pt x="28416" y="79991"/>
                  </a:moveTo>
                  <a:cubicBezTo>
                    <a:pt x="7459" y="78752"/>
                    <a:pt x="-7787" y="62370"/>
                    <a:pt x="-8735" y="42558"/>
                  </a:cubicBezTo>
                  <a:lnTo>
                    <a:pt x="28416" y="42558"/>
                  </a:lnTo>
                  <a:close/>
                  <a:moveTo>
                    <a:pt x="69372" y="42558"/>
                  </a:moveTo>
                  <a:cubicBezTo>
                    <a:pt x="68413" y="62370"/>
                    <a:pt x="53177" y="78752"/>
                    <a:pt x="32220" y="79991"/>
                  </a:cubicBezTo>
                  <a:lnTo>
                    <a:pt x="32220" y="42558"/>
                  </a:lnTo>
                  <a:close/>
                </a:path>
              </a:pathLst>
            </a:custGeom>
            <a:solidFill>
              <a:srgbClr val="00BF8C"/>
            </a:solidFill>
            <a:ln w="12700" cap="flat">
              <a:noFill/>
              <a:prstDash val="solid"/>
              <a:miter/>
            </a:ln>
          </p:spPr>
          <p:txBody>
            <a:bodyPr rtlCol="0" anchor="ctr"/>
            <a:lstStyle/>
            <a:p>
              <a:endParaRPr lang="en-AE"/>
            </a:p>
          </p:txBody>
        </p:sp>
        <p:sp>
          <p:nvSpPr>
            <p:cNvPr id="142" name="Freeform: Shape 141">
              <a:extLst>
                <a:ext uri="{FF2B5EF4-FFF2-40B4-BE49-F238E27FC236}">
                  <a16:creationId xmlns:a16="http://schemas.microsoft.com/office/drawing/2014/main" id="{CDA5CF3A-EEC3-9AA0-5695-F93B9569C3C9}"/>
                </a:ext>
              </a:extLst>
            </p:cNvPr>
            <p:cNvSpPr/>
            <p:nvPr/>
          </p:nvSpPr>
          <p:spPr>
            <a:xfrm>
              <a:off x="1159306" y="4857912"/>
              <a:ext cx="92394" cy="86009"/>
            </a:xfrm>
            <a:custGeom>
              <a:avLst/>
              <a:gdLst>
                <a:gd name="connsiteX0" fmla="*/ 74134 w 92394"/>
                <a:gd name="connsiteY0" fmla="*/ 53606 h 86009"/>
                <a:gd name="connsiteX1" fmla="*/ 72227 w 92394"/>
                <a:gd name="connsiteY1" fmla="*/ 52272 h 86009"/>
                <a:gd name="connsiteX2" fmla="*/ 71278 w 92394"/>
                <a:gd name="connsiteY2" fmla="*/ 53796 h 86009"/>
                <a:gd name="connsiteX3" fmla="*/ 36034 w 92394"/>
                <a:gd name="connsiteY3" fmla="*/ 80943 h 86009"/>
                <a:gd name="connsiteX4" fmla="*/ 17933 w 92394"/>
                <a:gd name="connsiteY4" fmla="*/ 80943 h 86009"/>
                <a:gd name="connsiteX5" fmla="*/ 15077 w 92394"/>
                <a:gd name="connsiteY5" fmla="*/ 80847 h 86009"/>
                <a:gd name="connsiteX6" fmla="*/ 13170 w 92394"/>
                <a:gd name="connsiteY6" fmla="*/ 79514 h 86009"/>
                <a:gd name="connsiteX7" fmla="*/ 14128 w 92394"/>
                <a:gd name="connsiteY7" fmla="*/ 76656 h 86009"/>
                <a:gd name="connsiteX8" fmla="*/ 22695 w 92394"/>
                <a:gd name="connsiteY8" fmla="*/ 42175 h 86009"/>
                <a:gd name="connsiteX9" fmla="*/ 35076 w 92394"/>
                <a:gd name="connsiteY9" fmla="*/ 42175 h 86009"/>
                <a:gd name="connsiteX10" fmla="*/ 45559 w 92394"/>
                <a:gd name="connsiteY10" fmla="*/ 47986 h 86009"/>
                <a:gd name="connsiteX11" fmla="*/ 44601 w 92394"/>
                <a:gd name="connsiteY11" fmla="*/ 54082 h 86009"/>
                <a:gd name="connsiteX12" fmla="*/ 44601 w 92394"/>
                <a:gd name="connsiteY12" fmla="*/ 55511 h 86009"/>
                <a:gd name="connsiteX13" fmla="*/ 46508 w 92394"/>
                <a:gd name="connsiteY13" fmla="*/ 56844 h 86009"/>
                <a:gd name="connsiteX14" fmla="*/ 48415 w 92394"/>
                <a:gd name="connsiteY14" fmla="*/ 54368 h 86009"/>
                <a:gd name="connsiteX15" fmla="*/ 55084 w 92394"/>
                <a:gd name="connsiteY15" fmla="*/ 24745 h 86009"/>
                <a:gd name="connsiteX16" fmla="*/ 54126 w 92394"/>
                <a:gd name="connsiteY16" fmla="*/ 23411 h 86009"/>
                <a:gd name="connsiteX17" fmla="*/ 52228 w 92394"/>
                <a:gd name="connsiteY17" fmla="*/ 25602 h 86009"/>
                <a:gd name="connsiteX18" fmla="*/ 36034 w 92394"/>
                <a:gd name="connsiteY18" fmla="*/ 38080 h 86009"/>
                <a:gd name="connsiteX19" fmla="*/ 23653 w 92394"/>
                <a:gd name="connsiteY19" fmla="*/ 38080 h 86009"/>
                <a:gd name="connsiteX20" fmla="*/ 31272 w 92394"/>
                <a:gd name="connsiteY20" fmla="*/ 7600 h 86009"/>
                <a:gd name="connsiteX21" fmla="*/ 37941 w 92394"/>
                <a:gd name="connsiteY21" fmla="*/ 2742 h 86009"/>
                <a:gd name="connsiteX22" fmla="*/ 56033 w 92394"/>
                <a:gd name="connsiteY22" fmla="*/ 2742 h 86009"/>
                <a:gd name="connsiteX23" fmla="*/ 75083 w 92394"/>
                <a:gd name="connsiteY23" fmla="*/ 16839 h 86009"/>
                <a:gd name="connsiteX24" fmla="*/ 75083 w 92394"/>
                <a:gd name="connsiteY24" fmla="*/ 23507 h 86009"/>
                <a:gd name="connsiteX25" fmla="*/ 74134 w 92394"/>
                <a:gd name="connsiteY25" fmla="*/ 25793 h 86009"/>
                <a:gd name="connsiteX26" fmla="*/ 76041 w 92394"/>
                <a:gd name="connsiteY26" fmla="*/ 27222 h 86009"/>
                <a:gd name="connsiteX27" fmla="*/ 77938 w 92394"/>
                <a:gd name="connsiteY27" fmla="*/ 24173 h 86009"/>
                <a:gd name="connsiteX28" fmla="*/ 80803 w 92394"/>
                <a:gd name="connsiteY28" fmla="*/ 2266 h 86009"/>
                <a:gd name="connsiteX29" fmla="*/ 76990 w 92394"/>
                <a:gd name="connsiteY29" fmla="*/ -1163 h 86009"/>
                <a:gd name="connsiteX30" fmla="*/ 13170 w 92394"/>
                <a:gd name="connsiteY30" fmla="*/ -1163 h 86009"/>
                <a:gd name="connsiteX31" fmla="*/ 9366 w 92394"/>
                <a:gd name="connsiteY31" fmla="*/ 1313 h 86009"/>
                <a:gd name="connsiteX32" fmla="*/ 13170 w 92394"/>
                <a:gd name="connsiteY32" fmla="*/ 2742 h 86009"/>
                <a:gd name="connsiteX33" fmla="*/ 20788 w 92394"/>
                <a:gd name="connsiteY33" fmla="*/ 5123 h 86009"/>
                <a:gd name="connsiteX34" fmla="*/ 20788 w 92394"/>
                <a:gd name="connsiteY34" fmla="*/ 8076 h 86009"/>
                <a:gd name="connsiteX35" fmla="*/ 3645 w 92394"/>
                <a:gd name="connsiteY35" fmla="*/ 75037 h 86009"/>
                <a:gd name="connsiteX36" fmla="*/ -7787 w 92394"/>
                <a:gd name="connsiteY36" fmla="*/ 80943 h 86009"/>
                <a:gd name="connsiteX37" fmla="*/ -11591 w 92394"/>
                <a:gd name="connsiteY37" fmla="*/ 83324 h 86009"/>
                <a:gd name="connsiteX38" fmla="*/ -7787 w 92394"/>
                <a:gd name="connsiteY38" fmla="*/ 84847 h 86009"/>
                <a:gd name="connsiteX39" fmla="*/ 57940 w 92394"/>
                <a:gd name="connsiteY39" fmla="*/ 84847 h 86009"/>
                <a:gd name="connsiteX40" fmla="*/ 61753 w 92394"/>
                <a:gd name="connsiteY40" fmla="*/ 82752 h 86009"/>
                <a:gd name="connsiteX41" fmla="*/ 73176 w 92394"/>
                <a:gd name="connsiteY41" fmla="*/ 55415 h 86009"/>
                <a:gd name="connsiteX42" fmla="*/ 74134 w 92394"/>
                <a:gd name="connsiteY42" fmla="*/ 53606 h 8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2394" h="86009">
                  <a:moveTo>
                    <a:pt x="74134" y="53606"/>
                  </a:moveTo>
                  <a:cubicBezTo>
                    <a:pt x="74134" y="53606"/>
                    <a:pt x="74134" y="52272"/>
                    <a:pt x="72227" y="52272"/>
                  </a:cubicBezTo>
                  <a:cubicBezTo>
                    <a:pt x="71278" y="52272"/>
                    <a:pt x="71278" y="53034"/>
                    <a:pt x="71278" y="53796"/>
                  </a:cubicBezTo>
                  <a:cubicBezTo>
                    <a:pt x="62702" y="72465"/>
                    <a:pt x="57940" y="80943"/>
                    <a:pt x="36034" y="80943"/>
                  </a:cubicBezTo>
                  <a:lnTo>
                    <a:pt x="17933" y="80943"/>
                  </a:lnTo>
                  <a:cubicBezTo>
                    <a:pt x="16026" y="80943"/>
                    <a:pt x="16026" y="80943"/>
                    <a:pt x="15077" y="80847"/>
                  </a:cubicBezTo>
                  <a:cubicBezTo>
                    <a:pt x="14128" y="80657"/>
                    <a:pt x="13170" y="80561"/>
                    <a:pt x="13170" y="79514"/>
                  </a:cubicBezTo>
                  <a:cubicBezTo>
                    <a:pt x="13170" y="79228"/>
                    <a:pt x="13170" y="78942"/>
                    <a:pt x="14128" y="76656"/>
                  </a:cubicBezTo>
                  <a:lnTo>
                    <a:pt x="22695" y="42175"/>
                  </a:lnTo>
                  <a:lnTo>
                    <a:pt x="35076" y="42175"/>
                  </a:lnTo>
                  <a:cubicBezTo>
                    <a:pt x="45559" y="42175"/>
                    <a:pt x="45559" y="44843"/>
                    <a:pt x="45559" y="47986"/>
                  </a:cubicBezTo>
                  <a:cubicBezTo>
                    <a:pt x="45559" y="48844"/>
                    <a:pt x="45559" y="50367"/>
                    <a:pt x="44601" y="54082"/>
                  </a:cubicBezTo>
                  <a:cubicBezTo>
                    <a:pt x="44601" y="54749"/>
                    <a:pt x="44601" y="55129"/>
                    <a:pt x="44601" y="55511"/>
                  </a:cubicBezTo>
                  <a:cubicBezTo>
                    <a:pt x="44601" y="56082"/>
                    <a:pt x="45559" y="56844"/>
                    <a:pt x="46508" y="56844"/>
                  </a:cubicBezTo>
                  <a:cubicBezTo>
                    <a:pt x="47466" y="56844"/>
                    <a:pt x="47466" y="56272"/>
                    <a:pt x="48415" y="54368"/>
                  </a:cubicBezTo>
                  <a:lnTo>
                    <a:pt x="55084" y="24745"/>
                  </a:lnTo>
                  <a:cubicBezTo>
                    <a:pt x="55084" y="23982"/>
                    <a:pt x="55084" y="23411"/>
                    <a:pt x="54126" y="23411"/>
                  </a:cubicBezTo>
                  <a:cubicBezTo>
                    <a:pt x="53177" y="23411"/>
                    <a:pt x="52228" y="24173"/>
                    <a:pt x="52228" y="25602"/>
                  </a:cubicBezTo>
                  <a:cubicBezTo>
                    <a:pt x="49363" y="35318"/>
                    <a:pt x="47466" y="38080"/>
                    <a:pt x="36034" y="38080"/>
                  </a:cubicBezTo>
                  <a:lnTo>
                    <a:pt x="23653" y="38080"/>
                  </a:lnTo>
                  <a:lnTo>
                    <a:pt x="31272" y="7600"/>
                  </a:lnTo>
                  <a:cubicBezTo>
                    <a:pt x="32220" y="3314"/>
                    <a:pt x="32220" y="2742"/>
                    <a:pt x="37941" y="2742"/>
                  </a:cubicBezTo>
                  <a:lnTo>
                    <a:pt x="56033" y="2742"/>
                  </a:lnTo>
                  <a:cubicBezTo>
                    <a:pt x="71278" y="2742"/>
                    <a:pt x="75083" y="6457"/>
                    <a:pt x="75083" y="16839"/>
                  </a:cubicBezTo>
                  <a:cubicBezTo>
                    <a:pt x="75083" y="19792"/>
                    <a:pt x="75083" y="20078"/>
                    <a:pt x="75083" y="23507"/>
                  </a:cubicBezTo>
                  <a:cubicBezTo>
                    <a:pt x="75083" y="24268"/>
                    <a:pt x="74134" y="25125"/>
                    <a:pt x="74134" y="25793"/>
                  </a:cubicBezTo>
                  <a:cubicBezTo>
                    <a:pt x="74134" y="26364"/>
                    <a:pt x="75083" y="27222"/>
                    <a:pt x="76041" y="27222"/>
                  </a:cubicBezTo>
                  <a:cubicBezTo>
                    <a:pt x="76990" y="27222"/>
                    <a:pt x="77938" y="26554"/>
                    <a:pt x="77938" y="24173"/>
                  </a:cubicBezTo>
                  <a:lnTo>
                    <a:pt x="80803" y="2266"/>
                  </a:lnTo>
                  <a:cubicBezTo>
                    <a:pt x="80803" y="-1163"/>
                    <a:pt x="79845" y="-1163"/>
                    <a:pt x="76990" y="-1163"/>
                  </a:cubicBezTo>
                  <a:lnTo>
                    <a:pt x="13170" y="-1163"/>
                  </a:lnTo>
                  <a:cubicBezTo>
                    <a:pt x="10315" y="-1163"/>
                    <a:pt x="9366" y="-1163"/>
                    <a:pt x="9366" y="1313"/>
                  </a:cubicBezTo>
                  <a:cubicBezTo>
                    <a:pt x="9366" y="2742"/>
                    <a:pt x="10315" y="2742"/>
                    <a:pt x="13170" y="2742"/>
                  </a:cubicBezTo>
                  <a:cubicBezTo>
                    <a:pt x="16984" y="2742"/>
                    <a:pt x="20788" y="2742"/>
                    <a:pt x="20788" y="5123"/>
                  </a:cubicBezTo>
                  <a:cubicBezTo>
                    <a:pt x="20788" y="5504"/>
                    <a:pt x="20788" y="5790"/>
                    <a:pt x="20788" y="8076"/>
                  </a:cubicBezTo>
                  <a:lnTo>
                    <a:pt x="3645" y="75037"/>
                  </a:lnTo>
                  <a:cubicBezTo>
                    <a:pt x="2697" y="79894"/>
                    <a:pt x="1738" y="80943"/>
                    <a:pt x="-7787" y="80943"/>
                  </a:cubicBezTo>
                  <a:cubicBezTo>
                    <a:pt x="-9684" y="80943"/>
                    <a:pt x="-11591" y="80943"/>
                    <a:pt x="-11591" y="83324"/>
                  </a:cubicBezTo>
                  <a:cubicBezTo>
                    <a:pt x="-11591" y="84847"/>
                    <a:pt x="-10642" y="84847"/>
                    <a:pt x="-7787" y="84847"/>
                  </a:cubicBezTo>
                  <a:lnTo>
                    <a:pt x="57940" y="84847"/>
                  </a:lnTo>
                  <a:cubicBezTo>
                    <a:pt x="60795" y="84847"/>
                    <a:pt x="60795" y="84657"/>
                    <a:pt x="61753" y="82752"/>
                  </a:cubicBezTo>
                  <a:lnTo>
                    <a:pt x="73176" y="55415"/>
                  </a:lnTo>
                  <a:cubicBezTo>
                    <a:pt x="74134" y="54749"/>
                    <a:pt x="74134" y="53606"/>
                    <a:pt x="74134" y="53606"/>
                  </a:cubicBezTo>
                  <a:close/>
                </a:path>
              </a:pathLst>
            </a:custGeom>
            <a:solidFill>
              <a:srgbClr val="000000"/>
            </a:solidFill>
            <a:ln w="12700" cap="flat">
              <a:noFill/>
              <a:prstDash val="solid"/>
              <a:miter/>
            </a:ln>
          </p:spPr>
          <p:txBody>
            <a:bodyPr rtlCol="0" anchor="ctr"/>
            <a:lstStyle/>
            <a:p>
              <a:endParaRPr lang="en-AE"/>
            </a:p>
          </p:txBody>
        </p:sp>
        <p:sp>
          <p:nvSpPr>
            <p:cNvPr id="143" name="Freeform: Shape 142">
              <a:extLst>
                <a:ext uri="{FF2B5EF4-FFF2-40B4-BE49-F238E27FC236}">
                  <a16:creationId xmlns:a16="http://schemas.microsoft.com/office/drawing/2014/main" id="{B59A25F3-8C03-5974-F625-434A6DD719A2}"/>
                </a:ext>
              </a:extLst>
            </p:cNvPr>
            <p:cNvSpPr/>
            <p:nvPr/>
          </p:nvSpPr>
          <p:spPr>
            <a:xfrm>
              <a:off x="1254556" y="4902488"/>
              <a:ext cx="80004" cy="60388"/>
            </a:xfrm>
            <a:custGeom>
              <a:avLst/>
              <a:gdLst>
                <a:gd name="connsiteX0" fmla="*/ 56033 w 80004"/>
                <a:gd name="connsiteY0" fmla="*/ 57512 h 60388"/>
                <a:gd name="connsiteX1" fmla="*/ 53177 w 80004"/>
                <a:gd name="connsiteY1" fmla="*/ 56083 h 60388"/>
                <a:gd name="connsiteX2" fmla="*/ 47466 w 80004"/>
                <a:gd name="connsiteY2" fmla="*/ 53129 h 60388"/>
                <a:gd name="connsiteX3" fmla="*/ 32220 w 80004"/>
                <a:gd name="connsiteY3" fmla="*/ 23697 h 60388"/>
                <a:gd name="connsiteX4" fmla="*/ 32220 w 80004"/>
                <a:gd name="connsiteY4" fmla="*/ 22650 h 60388"/>
                <a:gd name="connsiteX5" fmla="*/ 34127 w 80004"/>
                <a:gd name="connsiteY5" fmla="*/ 20841 h 60388"/>
                <a:gd name="connsiteX6" fmla="*/ 42703 w 80004"/>
                <a:gd name="connsiteY6" fmla="*/ 14649 h 60388"/>
                <a:gd name="connsiteX7" fmla="*/ 66516 w 80004"/>
                <a:gd name="connsiteY7" fmla="*/ 1980 h 60388"/>
                <a:gd name="connsiteX8" fmla="*/ 68413 w 80004"/>
                <a:gd name="connsiteY8" fmla="*/ -20 h 60388"/>
                <a:gd name="connsiteX9" fmla="*/ 67465 w 80004"/>
                <a:gd name="connsiteY9" fmla="*/ -1163 h 60388"/>
                <a:gd name="connsiteX10" fmla="*/ 61753 w 80004"/>
                <a:gd name="connsiteY10" fmla="*/ -877 h 60388"/>
                <a:gd name="connsiteX11" fmla="*/ 50322 w 80004"/>
                <a:gd name="connsiteY11" fmla="*/ -1163 h 60388"/>
                <a:gd name="connsiteX12" fmla="*/ 48415 w 80004"/>
                <a:gd name="connsiteY12" fmla="*/ 742 h 60388"/>
                <a:gd name="connsiteX13" fmla="*/ 50322 w 80004"/>
                <a:gd name="connsiteY13" fmla="*/ 1980 h 60388"/>
                <a:gd name="connsiteX14" fmla="*/ 52228 w 80004"/>
                <a:gd name="connsiteY14" fmla="*/ 3123 h 60388"/>
                <a:gd name="connsiteX15" fmla="*/ 48415 w 80004"/>
                <a:gd name="connsiteY15" fmla="*/ 7601 h 60388"/>
                <a:gd name="connsiteX16" fmla="*/ 11263 w 80004"/>
                <a:gd name="connsiteY16" fmla="*/ 33508 h 60388"/>
                <a:gd name="connsiteX17" fmla="*/ 18891 w 80004"/>
                <a:gd name="connsiteY17" fmla="*/ 5695 h 60388"/>
                <a:gd name="connsiteX18" fmla="*/ 26509 w 80004"/>
                <a:gd name="connsiteY18" fmla="*/ 1980 h 60388"/>
                <a:gd name="connsiteX19" fmla="*/ 29365 w 80004"/>
                <a:gd name="connsiteY19" fmla="*/ 171 h 60388"/>
                <a:gd name="connsiteX20" fmla="*/ 27458 w 80004"/>
                <a:gd name="connsiteY20" fmla="*/ -1163 h 60388"/>
                <a:gd name="connsiteX21" fmla="*/ 16026 w 80004"/>
                <a:gd name="connsiteY21" fmla="*/ -877 h 60388"/>
                <a:gd name="connsiteX22" fmla="*/ 9366 w 80004"/>
                <a:gd name="connsiteY22" fmla="*/ -1067 h 60388"/>
                <a:gd name="connsiteX23" fmla="*/ 4603 w 80004"/>
                <a:gd name="connsiteY23" fmla="*/ -1163 h 60388"/>
                <a:gd name="connsiteX24" fmla="*/ 2697 w 80004"/>
                <a:gd name="connsiteY24" fmla="*/ 742 h 60388"/>
                <a:gd name="connsiteX25" fmla="*/ 5552 w 80004"/>
                <a:gd name="connsiteY25" fmla="*/ 1980 h 60388"/>
                <a:gd name="connsiteX26" fmla="*/ 8408 w 80004"/>
                <a:gd name="connsiteY26" fmla="*/ 2076 h 60388"/>
                <a:gd name="connsiteX27" fmla="*/ 10315 w 80004"/>
                <a:gd name="connsiteY27" fmla="*/ 3409 h 60388"/>
                <a:gd name="connsiteX28" fmla="*/ 10315 w 80004"/>
                <a:gd name="connsiteY28" fmla="*/ 5410 h 60388"/>
                <a:gd name="connsiteX29" fmla="*/ -2066 w 80004"/>
                <a:gd name="connsiteY29" fmla="*/ 52368 h 60388"/>
                <a:gd name="connsiteX30" fmla="*/ -9684 w 80004"/>
                <a:gd name="connsiteY30" fmla="*/ 56083 h 60388"/>
                <a:gd name="connsiteX31" fmla="*/ -11591 w 80004"/>
                <a:gd name="connsiteY31" fmla="*/ 58083 h 60388"/>
                <a:gd name="connsiteX32" fmla="*/ -10642 w 80004"/>
                <a:gd name="connsiteY32" fmla="*/ 59226 h 60388"/>
                <a:gd name="connsiteX33" fmla="*/ 790 w 80004"/>
                <a:gd name="connsiteY33" fmla="*/ 58941 h 60388"/>
                <a:gd name="connsiteX34" fmla="*/ 7459 w 80004"/>
                <a:gd name="connsiteY34" fmla="*/ 58941 h 60388"/>
                <a:gd name="connsiteX35" fmla="*/ 12222 w 80004"/>
                <a:gd name="connsiteY35" fmla="*/ 59226 h 60388"/>
                <a:gd name="connsiteX36" fmla="*/ 15077 w 80004"/>
                <a:gd name="connsiteY36" fmla="*/ 57321 h 60388"/>
                <a:gd name="connsiteX37" fmla="*/ 12222 w 80004"/>
                <a:gd name="connsiteY37" fmla="*/ 56083 h 60388"/>
                <a:gd name="connsiteX38" fmla="*/ 8408 w 80004"/>
                <a:gd name="connsiteY38" fmla="*/ 55797 h 60388"/>
                <a:gd name="connsiteX39" fmla="*/ 6501 w 80004"/>
                <a:gd name="connsiteY39" fmla="*/ 54463 h 60388"/>
                <a:gd name="connsiteX40" fmla="*/ 10315 w 80004"/>
                <a:gd name="connsiteY40" fmla="*/ 37509 h 60388"/>
                <a:gd name="connsiteX41" fmla="*/ 25551 w 80004"/>
                <a:gd name="connsiteY41" fmla="*/ 27222 h 60388"/>
                <a:gd name="connsiteX42" fmla="*/ 37941 w 80004"/>
                <a:gd name="connsiteY42" fmla="*/ 52082 h 60388"/>
                <a:gd name="connsiteX43" fmla="*/ 38890 w 80004"/>
                <a:gd name="connsiteY43" fmla="*/ 53701 h 60388"/>
                <a:gd name="connsiteX44" fmla="*/ 34127 w 80004"/>
                <a:gd name="connsiteY44" fmla="*/ 56083 h 60388"/>
                <a:gd name="connsiteX45" fmla="*/ 32220 w 80004"/>
                <a:gd name="connsiteY45" fmla="*/ 58083 h 60388"/>
                <a:gd name="connsiteX46" fmla="*/ 34127 w 80004"/>
                <a:gd name="connsiteY46" fmla="*/ 59226 h 60388"/>
                <a:gd name="connsiteX47" fmla="*/ 45559 w 80004"/>
                <a:gd name="connsiteY47" fmla="*/ 58941 h 60388"/>
                <a:gd name="connsiteX48" fmla="*/ 54126 w 80004"/>
                <a:gd name="connsiteY48" fmla="*/ 59226 h 60388"/>
                <a:gd name="connsiteX49" fmla="*/ 55084 w 80004"/>
                <a:gd name="connsiteY49" fmla="*/ 57512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004" h="60388">
                  <a:moveTo>
                    <a:pt x="56033" y="57512"/>
                  </a:moveTo>
                  <a:cubicBezTo>
                    <a:pt x="56033" y="56083"/>
                    <a:pt x="54126" y="56083"/>
                    <a:pt x="53177" y="56083"/>
                  </a:cubicBezTo>
                  <a:cubicBezTo>
                    <a:pt x="52228" y="56083"/>
                    <a:pt x="49363" y="55987"/>
                    <a:pt x="47466" y="53129"/>
                  </a:cubicBezTo>
                  <a:lnTo>
                    <a:pt x="32220" y="23697"/>
                  </a:lnTo>
                  <a:lnTo>
                    <a:pt x="32220" y="22650"/>
                  </a:lnTo>
                  <a:cubicBezTo>
                    <a:pt x="32220" y="22650"/>
                    <a:pt x="32220" y="22364"/>
                    <a:pt x="34127" y="20841"/>
                  </a:cubicBezTo>
                  <a:lnTo>
                    <a:pt x="42703" y="14649"/>
                  </a:lnTo>
                  <a:cubicBezTo>
                    <a:pt x="55084" y="6458"/>
                    <a:pt x="60795" y="2552"/>
                    <a:pt x="66516" y="1980"/>
                  </a:cubicBezTo>
                  <a:cubicBezTo>
                    <a:pt x="67465" y="1791"/>
                    <a:pt x="68413" y="1791"/>
                    <a:pt x="68413" y="-20"/>
                  </a:cubicBezTo>
                  <a:cubicBezTo>
                    <a:pt x="68413" y="-686"/>
                    <a:pt x="67465" y="-1163"/>
                    <a:pt x="67465" y="-1163"/>
                  </a:cubicBezTo>
                  <a:cubicBezTo>
                    <a:pt x="65558" y="-1163"/>
                    <a:pt x="63651" y="-877"/>
                    <a:pt x="61753" y="-877"/>
                  </a:cubicBezTo>
                  <a:cubicBezTo>
                    <a:pt x="58888" y="-877"/>
                    <a:pt x="53177" y="-1163"/>
                    <a:pt x="50322" y="-1163"/>
                  </a:cubicBezTo>
                  <a:cubicBezTo>
                    <a:pt x="50322" y="-1163"/>
                    <a:pt x="48415" y="-1163"/>
                    <a:pt x="48415" y="742"/>
                  </a:cubicBezTo>
                  <a:cubicBezTo>
                    <a:pt x="48415" y="742"/>
                    <a:pt x="48415" y="1791"/>
                    <a:pt x="50322" y="1980"/>
                  </a:cubicBezTo>
                  <a:cubicBezTo>
                    <a:pt x="51270" y="2076"/>
                    <a:pt x="52228" y="2266"/>
                    <a:pt x="52228" y="3123"/>
                  </a:cubicBezTo>
                  <a:cubicBezTo>
                    <a:pt x="52228" y="4743"/>
                    <a:pt x="49363" y="6743"/>
                    <a:pt x="48415" y="7601"/>
                  </a:cubicBezTo>
                  <a:lnTo>
                    <a:pt x="11263" y="33508"/>
                  </a:lnTo>
                  <a:lnTo>
                    <a:pt x="18891" y="5695"/>
                  </a:lnTo>
                  <a:cubicBezTo>
                    <a:pt x="18891" y="2743"/>
                    <a:pt x="19840" y="1980"/>
                    <a:pt x="26509" y="1980"/>
                  </a:cubicBezTo>
                  <a:cubicBezTo>
                    <a:pt x="27458" y="1980"/>
                    <a:pt x="29365" y="1980"/>
                    <a:pt x="29365" y="171"/>
                  </a:cubicBezTo>
                  <a:cubicBezTo>
                    <a:pt x="29365" y="-686"/>
                    <a:pt x="28416" y="-1163"/>
                    <a:pt x="27458" y="-1163"/>
                  </a:cubicBezTo>
                  <a:cubicBezTo>
                    <a:pt x="24602" y="-1163"/>
                    <a:pt x="18891" y="-877"/>
                    <a:pt x="16026" y="-877"/>
                  </a:cubicBezTo>
                  <a:cubicBezTo>
                    <a:pt x="14128" y="-877"/>
                    <a:pt x="11263" y="-877"/>
                    <a:pt x="9366" y="-1067"/>
                  </a:cubicBezTo>
                  <a:cubicBezTo>
                    <a:pt x="8408" y="-1067"/>
                    <a:pt x="5552" y="-1163"/>
                    <a:pt x="4603" y="-1163"/>
                  </a:cubicBezTo>
                  <a:cubicBezTo>
                    <a:pt x="3645" y="-1163"/>
                    <a:pt x="2697" y="-1163"/>
                    <a:pt x="2697" y="742"/>
                  </a:cubicBezTo>
                  <a:cubicBezTo>
                    <a:pt x="2697" y="1980"/>
                    <a:pt x="3645" y="1980"/>
                    <a:pt x="5552" y="1980"/>
                  </a:cubicBezTo>
                  <a:cubicBezTo>
                    <a:pt x="6501" y="1980"/>
                    <a:pt x="7459" y="1980"/>
                    <a:pt x="8408" y="2076"/>
                  </a:cubicBezTo>
                  <a:cubicBezTo>
                    <a:pt x="10315" y="2266"/>
                    <a:pt x="10315" y="2552"/>
                    <a:pt x="10315" y="3409"/>
                  </a:cubicBezTo>
                  <a:cubicBezTo>
                    <a:pt x="10315" y="3409"/>
                    <a:pt x="10315" y="3981"/>
                    <a:pt x="10315" y="5410"/>
                  </a:cubicBezTo>
                  <a:lnTo>
                    <a:pt x="-2066" y="52368"/>
                  </a:lnTo>
                  <a:cubicBezTo>
                    <a:pt x="-2066" y="55416"/>
                    <a:pt x="-2066" y="56083"/>
                    <a:pt x="-9684" y="56083"/>
                  </a:cubicBezTo>
                  <a:cubicBezTo>
                    <a:pt x="-10642" y="56083"/>
                    <a:pt x="-11591" y="56083"/>
                    <a:pt x="-11591" y="58083"/>
                  </a:cubicBezTo>
                  <a:cubicBezTo>
                    <a:pt x="-11591" y="58083"/>
                    <a:pt x="-11591" y="59226"/>
                    <a:pt x="-10642" y="59226"/>
                  </a:cubicBezTo>
                  <a:cubicBezTo>
                    <a:pt x="-7787" y="59226"/>
                    <a:pt x="-2066" y="58941"/>
                    <a:pt x="790" y="58941"/>
                  </a:cubicBezTo>
                  <a:cubicBezTo>
                    <a:pt x="2697" y="58941"/>
                    <a:pt x="5552" y="58941"/>
                    <a:pt x="7459" y="58941"/>
                  </a:cubicBezTo>
                  <a:cubicBezTo>
                    <a:pt x="8408" y="59130"/>
                    <a:pt x="11263" y="59226"/>
                    <a:pt x="12222" y="59226"/>
                  </a:cubicBezTo>
                  <a:cubicBezTo>
                    <a:pt x="13170" y="59226"/>
                    <a:pt x="15077" y="59226"/>
                    <a:pt x="15077" y="57321"/>
                  </a:cubicBezTo>
                  <a:cubicBezTo>
                    <a:pt x="15077" y="56083"/>
                    <a:pt x="13170" y="56083"/>
                    <a:pt x="12222" y="56083"/>
                  </a:cubicBezTo>
                  <a:cubicBezTo>
                    <a:pt x="12222" y="56083"/>
                    <a:pt x="10315" y="56083"/>
                    <a:pt x="8408" y="55797"/>
                  </a:cubicBezTo>
                  <a:cubicBezTo>
                    <a:pt x="6501" y="55701"/>
                    <a:pt x="6501" y="55416"/>
                    <a:pt x="6501" y="54463"/>
                  </a:cubicBezTo>
                  <a:cubicBezTo>
                    <a:pt x="6501" y="53892"/>
                    <a:pt x="7459" y="50654"/>
                    <a:pt x="10315" y="37509"/>
                  </a:cubicBezTo>
                  <a:lnTo>
                    <a:pt x="25551" y="27222"/>
                  </a:lnTo>
                  <a:lnTo>
                    <a:pt x="37941" y="52082"/>
                  </a:lnTo>
                  <a:cubicBezTo>
                    <a:pt x="38890" y="53320"/>
                    <a:pt x="38890" y="53320"/>
                    <a:pt x="38890" y="53701"/>
                  </a:cubicBezTo>
                  <a:cubicBezTo>
                    <a:pt x="38890" y="55797"/>
                    <a:pt x="36034" y="56083"/>
                    <a:pt x="34127" y="56083"/>
                  </a:cubicBezTo>
                  <a:cubicBezTo>
                    <a:pt x="33178" y="56083"/>
                    <a:pt x="32220" y="56083"/>
                    <a:pt x="32220" y="58083"/>
                  </a:cubicBezTo>
                  <a:cubicBezTo>
                    <a:pt x="32220" y="58083"/>
                    <a:pt x="32220" y="59226"/>
                    <a:pt x="34127" y="59226"/>
                  </a:cubicBezTo>
                  <a:cubicBezTo>
                    <a:pt x="36034" y="59226"/>
                    <a:pt x="42703" y="58941"/>
                    <a:pt x="45559" y="58941"/>
                  </a:cubicBezTo>
                  <a:cubicBezTo>
                    <a:pt x="47466" y="58941"/>
                    <a:pt x="51270" y="59226"/>
                    <a:pt x="54126" y="59226"/>
                  </a:cubicBezTo>
                  <a:cubicBezTo>
                    <a:pt x="55084" y="59226"/>
                    <a:pt x="55084" y="58655"/>
                    <a:pt x="55084" y="57512"/>
                  </a:cubicBezTo>
                  <a:close/>
                </a:path>
              </a:pathLst>
            </a:custGeom>
            <a:solidFill>
              <a:srgbClr val="000000"/>
            </a:solidFill>
            <a:ln w="12700" cap="flat">
              <a:noFill/>
              <a:prstDash val="solid"/>
              <a:miter/>
            </a:ln>
          </p:spPr>
          <p:txBody>
            <a:bodyPr rtlCol="0" anchor="ctr"/>
            <a:lstStyle/>
            <a:p>
              <a:endParaRPr lang="en-AE"/>
            </a:p>
          </p:txBody>
        </p:sp>
        <p:sp>
          <p:nvSpPr>
            <p:cNvPr id="144" name="Freeform: Shape 143">
              <a:extLst>
                <a:ext uri="{FF2B5EF4-FFF2-40B4-BE49-F238E27FC236}">
                  <a16:creationId xmlns:a16="http://schemas.microsoft.com/office/drawing/2014/main" id="{3CF66FBB-37C3-266E-B697-BD3BAB7A9441}"/>
                </a:ext>
              </a:extLst>
            </p:cNvPr>
            <p:cNvSpPr/>
            <p:nvPr/>
          </p:nvSpPr>
          <p:spPr>
            <a:xfrm>
              <a:off x="1339323" y="4933445"/>
              <a:ext cx="21914" cy="42862"/>
            </a:xfrm>
            <a:custGeom>
              <a:avLst/>
              <a:gdLst>
                <a:gd name="connsiteX0" fmla="*/ 7459 w 21914"/>
                <a:gd name="connsiteY0" fmla="*/ 1505 h 42862"/>
                <a:gd name="connsiteX1" fmla="*/ 4603 w 21914"/>
                <a:gd name="connsiteY1" fmla="*/ -1163 h 42862"/>
                <a:gd name="connsiteX2" fmla="*/ 799 w 21914"/>
                <a:gd name="connsiteY2" fmla="*/ 2552 h 42862"/>
                <a:gd name="connsiteX3" fmla="*/ 3655 w 21914"/>
                <a:gd name="connsiteY3" fmla="*/ 5220 h 42862"/>
                <a:gd name="connsiteX4" fmla="*/ 7459 w 21914"/>
                <a:gd name="connsiteY4" fmla="*/ 1505 h 42862"/>
                <a:gd name="connsiteX5" fmla="*/ 10324 w 21914"/>
                <a:gd name="connsiteY5" fmla="*/ 31889 h 42862"/>
                <a:gd name="connsiteX6" fmla="*/ 8417 w 21914"/>
                <a:gd name="connsiteY6" fmla="*/ 30937 h 42862"/>
                <a:gd name="connsiteX7" fmla="*/ 7459 w 21914"/>
                <a:gd name="connsiteY7" fmla="*/ 32461 h 42862"/>
                <a:gd name="connsiteX8" fmla="*/ 799 w 21914"/>
                <a:gd name="connsiteY8" fmla="*/ 39414 h 42862"/>
                <a:gd name="connsiteX9" fmla="*/ -2066 w 21914"/>
                <a:gd name="connsiteY9" fmla="*/ 37033 h 42862"/>
                <a:gd name="connsiteX10" fmla="*/ -1108 w 21914"/>
                <a:gd name="connsiteY10" fmla="*/ 33795 h 42862"/>
                <a:gd name="connsiteX11" fmla="*/ 799 w 21914"/>
                <a:gd name="connsiteY11" fmla="*/ 30366 h 42862"/>
                <a:gd name="connsiteX12" fmla="*/ 3655 w 21914"/>
                <a:gd name="connsiteY12" fmla="*/ 21793 h 42862"/>
                <a:gd name="connsiteX13" fmla="*/ 4603 w 21914"/>
                <a:gd name="connsiteY13" fmla="*/ 18649 h 42862"/>
                <a:gd name="connsiteX14" fmla="*/ -2066 w 21914"/>
                <a:gd name="connsiteY14" fmla="*/ 12934 h 42862"/>
                <a:gd name="connsiteX15" fmla="*/ -11591 w 21914"/>
                <a:gd name="connsiteY15" fmla="*/ 22745 h 42862"/>
                <a:gd name="connsiteX16" fmla="*/ -10633 w 21914"/>
                <a:gd name="connsiteY16" fmla="*/ 23697 h 42862"/>
                <a:gd name="connsiteX17" fmla="*/ -9684 w 21914"/>
                <a:gd name="connsiteY17" fmla="*/ 22364 h 42862"/>
                <a:gd name="connsiteX18" fmla="*/ -2066 w 21914"/>
                <a:gd name="connsiteY18" fmla="*/ 15220 h 42862"/>
                <a:gd name="connsiteX19" fmla="*/ -159 w 21914"/>
                <a:gd name="connsiteY19" fmla="*/ 17601 h 42862"/>
                <a:gd name="connsiteX20" fmla="*/ -159 w 21914"/>
                <a:gd name="connsiteY20" fmla="*/ 19792 h 42862"/>
                <a:gd name="connsiteX21" fmla="*/ -4922 w 21914"/>
                <a:gd name="connsiteY21" fmla="*/ 29889 h 42862"/>
                <a:gd name="connsiteX22" fmla="*/ -5870 w 21914"/>
                <a:gd name="connsiteY22" fmla="*/ 33222 h 42862"/>
                <a:gd name="connsiteX23" fmla="*/ -6829 w 21914"/>
                <a:gd name="connsiteY23" fmla="*/ 36080 h 42862"/>
                <a:gd name="connsiteX24" fmla="*/ -159 w 21914"/>
                <a:gd name="connsiteY24" fmla="*/ 41700 h 42862"/>
                <a:gd name="connsiteX25" fmla="*/ 10324 w 21914"/>
                <a:gd name="connsiteY25" fmla="*/ 31889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914" h="42862">
                  <a:moveTo>
                    <a:pt x="7459" y="1505"/>
                  </a:moveTo>
                  <a:cubicBezTo>
                    <a:pt x="7459" y="-20"/>
                    <a:pt x="6510" y="-1163"/>
                    <a:pt x="4603" y="-1163"/>
                  </a:cubicBezTo>
                  <a:cubicBezTo>
                    <a:pt x="2697" y="-1163"/>
                    <a:pt x="799" y="457"/>
                    <a:pt x="799" y="2552"/>
                  </a:cubicBezTo>
                  <a:cubicBezTo>
                    <a:pt x="799" y="4361"/>
                    <a:pt x="1748" y="5220"/>
                    <a:pt x="3655" y="5220"/>
                  </a:cubicBezTo>
                  <a:cubicBezTo>
                    <a:pt x="5561" y="5220"/>
                    <a:pt x="7459" y="3409"/>
                    <a:pt x="7459" y="1505"/>
                  </a:cubicBezTo>
                  <a:close/>
                  <a:moveTo>
                    <a:pt x="10324" y="31889"/>
                  </a:moveTo>
                  <a:cubicBezTo>
                    <a:pt x="10324" y="30937"/>
                    <a:pt x="9366" y="30937"/>
                    <a:pt x="8417" y="30937"/>
                  </a:cubicBezTo>
                  <a:cubicBezTo>
                    <a:pt x="7459" y="30937"/>
                    <a:pt x="7459" y="31223"/>
                    <a:pt x="7459" y="32461"/>
                  </a:cubicBezTo>
                  <a:cubicBezTo>
                    <a:pt x="6510" y="35890"/>
                    <a:pt x="3655" y="39414"/>
                    <a:pt x="799" y="39414"/>
                  </a:cubicBezTo>
                  <a:cubicBezTo>
                    <a:pt x="-1108" y="39414"/>
                    <a:pt x="-2066" y="38462"/>
                    <a:pt x="-2066" y="37033"/>
                  </a:cubicBezTo>
                  <a:cubicBezTo>
                    <a:pt x="-2066" y="35699"/>
                    <a:pt x="-1108" y="35033"/>
                    <a:pt x="-1108" y="33795"/>
                  </a:cubicBezTo>
                  <a:lnTo>
                    <a:pt x="799" y="30366"/>
                  </a:lnTo>
                  <a:lnTo>
                    <a:pt x="3655" y="21793"/>
                  </a:lnTo>
                  <a:cubicBezTo>
                    <a:pt x="4603" y="20364"/>
                    <a:pt x="4603" y="19698"/>
                    <a:pt x="4603" y="18649"/>
                  </a:cubicBezTo>
                  <a:cubicBezTo>
                    <a:pt x="4603" y="15506"/>
                    <a:pt x="1748" y="12934"/>
                    <a:pt x="-2066" y="12934"/>
                  </a:cubicBezTo>
                  <a:cubicBezTo>
                    <a:pt x="-8726" y="12934"/>
                    <a:pt x="-11591" y="21126"/>
                    <a:pt x="-11591" y="22745"/>
                  </a:cubicBezTo>
                  <a:cubicBezTo>
                    <a:pt x="-11591" y="23697"/>
                    <a:pt x="-11591" y="23697"/>
                    <a:pt x="-10633" y="23697"/>
                  </a:cubicBezTo>
                  <a:cubicBezTo>
                    <a:pt x="-9684" y="23697"/>
                    <a:pt x="-9684" y="23411"/>
                    <a:pt x="-9684" y="22364"/>
                  </a:cubicBezTo>
                  <a:cubicBezTo>
                    <a:pt x="-7777" y="17887"/>
                    <a:pt x="-4922" y="15220"/>
                    <a:pt x="-2066" y="15220"/>
                  </a:cubicBezTo>
                  <a:cubicBezTo>
                    <a:pt x="-1108" y="15220"/>
                    <a:pt x="-159" y="15792"/>
                    <a:pt x="-159" y="17601"/>
                  </a:cubicBezTo>
                  <a:cubicBezTo>
                    <a:pt x="-159" y="17697"/>
                    <a:pt x="-159" y="18649"/>
                    <a:pt x="-159" y="19792"/>
                  </a:cubicBezTo>
                  <a:lnTo>
                    <a:pt x="-4922" y="29889"/>
                  </a:lnTo>
                  <a:cubicBezTo>
                    <a:pt x="-4922" y="30937"/>
                    <a:pt x="-4922" y="31127"/>
                    <a:pt x="-5870" y="33222"/>
                  </a:cubicBezTo>
                  <a:cubicBezTo>
                    <a:pt x="-6829" y="34079"/>
                    <a:pt x="-6829" y="35033"/>
                    <a:pt x="-6829" y="36080"/>
                  </a:cubicBezTo>
                  <a:cubicBezTo>
                    <a:pt x="-6829" y="39319"/>
                    <a:pt x="-3964" y="41700"/>
                    <a:pt x="-159" y="41700"/>
                  </a:cubicBezTo>
                  <a:cubicBezTo>
                    <a:pt x="6510" y="41700"/>
                    <a:pt x="10324" y="33318"/>
                    <a:pt x="10324" y="31889"/>
                  </a:cubicBezTo>
                  <a:close/>
                </a:path>
              </a:pathLst>
            </a:custGeom>
            <a:solidFill>
              <a:srgbClr val="000000"/>
            </a:solidFill>
            <a:ln w="12700" cap="flat">
              <a:noFill/>
              <a:prstDash val="solid"/>
              <a:miter/>
            </a:ln>
          </p:spPr>
          <p:txBody>
            <a:bodyPr rtlCol="0" anchor="ctr"/>
            <a:lstStyle/>
            <a:p>
              <a:endParaRPr lang="en-AE"/>
            </a:p>
          </p:txBody>
        </p:sp>
        <p:sp>
          <p:nvSpPr>
            <p:cNvPr id="145" name="Freeform: Shape 144">
              <a:extLst>
                <a:ext uri="{FF2B5EF4-FFF2-40B4-BE49-F238E27FC236}">
                  <a16:creationId xmlns:a16="http://schemas.microsoft.com/office/drawing/2014/main" id="{F0E75335-8165-8935-F481-68E4F7BB7053}"/>
                </a:ext>
              </a:extLst>
            </p:cNvPr>
            <p:cNvSpPr/>
            <p:nvPr/>
          </p:nvSpPr>
          <p:spPr>
            <a:xfrm>
              <a:off x="1391710" y="4848958"/>
              <a:ext cx="29533" cy="126682"/>
            </a:xfrm>
            <a:custGeom>
              <a:avLst/>
              <a:gdLst>
                <a:gd name="connsiteX0" fmla="*/ 17942 w 29533"/>
                <a:gd name="connsiteY0" fmla="*/ 124187 h 126682"/>
                <a:gd name="connsiteX1" fmla="*/ 16035 w 29533"/>
                <a:gd name="connsiteY1" fmla="*/ 121329 h 126682"/>
                <a:gd name="connsiteX2" fmla="*/ -3964 w 29533"/>
                <a:gd name="connsiteY2" fmla="*/ 62083 h 126682"/>
                <a:gd name="connsiteX3" fmla="*/ 16035 w 29533"/>
                <a:gd name="connsiteY3" fmla="*/ 2266 h 126682"/>
                <a:gd name="connsiteX4" fmla="*/ 17942 w 29533"/>
                <a:gd name="connsiteY4" fmla="*/ 171 h 126682"/>
                <a:gd name="connsiteX5" fmla="*/ 16984 w 29533"/>
                <a:gd name="connsiteY5" fmla="*/ -1163 h 126682"/>
                <a:gd name="connsiteX6" fmla="*/ -3015 w 29533"/>
                <a:gd name="connsiteY6" fmla="*/ 23602 h 126682"/>
                <a:gd name="connsiteX7" fmla="*/ -11591 w 29533"/>
                <a:gd name="connsiteY7" fmla="*/ 62083 h 126682"/>
                <a:gd name="connsiteX8" fmla="*/ -3015 w 29533"/>
                <a:gd name="connsiteY8" fmla="*/ 101708 h 126682"/>
                <a:gd name="connsiteX9" fmla="*/ 16984 w 29533"/>
                <a:gd name="connsiteY9" fmla="*/ 125520 h 126682"/>
                <a:gd name="connsiteX10" fmla="*/ 17942 w 2953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2">
                  <a:moveTo>
                    <a:pt x="17942" y="124187"/>
                  </a:moveTo>
                  <a:cubicBezTo>
                    <a:pt x="17942" y="123710"/>
                    <a:pt x="17942" y="123615"/>
                    <a:pt x="16035" y="121329"/>
                  </a:cubicBezTo>
                  <a:cubicBezTo>
                    <a:pt x="-159" y="105423"/>
                    <a:pt x="-3964" y="81610"/>
                    <a:pt x="-3964" y="62083"/>
                  </a:cubicBezTo>
                  <a:cubicBezTo>
                    <a:pt x="-3964" y="40271"/>
                    <a:pt x="799" y="18173"/>
                    <a:pt x="16035" y="2266"/>
                  </a:cubicBezTo>
                  <a:cubicBezTo>
                    <a:pt x="17942" y="837"/>
                    <a:pt x="17942" y="648"/>
                    <a:pt x="17942" y="171"/>
                  </a:cubicBezTo>
                  <a:cubicBezTo>
                    <a:pt x="17942" y="-686"/>
                    <a:pt x="17942" y="-1163"/>
                    <a:pt x="16984" y="-1163"/>
                  </a:cubicBezTo>
                  <a:cubicBezTo>
                    <a:pt x="15086" y="-1163"/>
                    <a:pt x="4603" y="7505"/>
                    <a:pt x="-3015" y="23602"/>
                  </a:cubicBezTo>
                  <a:cubicBezTo>
                    <a:pt x="-9684" y="37509"/>
                    <a:pt x="-11591" y="51511"/>
                    <a:pt x="-11591" y="62083"/>
                  </a:cubicBezTo>
                  <a:cubicBezTo>
                    <a:pt x="-11591" y="72085"/>
                    <a:pt x="-9684" y="87420"/>
                    <a:pt x="-3015" y="101708"/>
                  </a:cubicBezTo>
                  <a:cubicBezTo>
                    <a:pt x="4603" y="117138"/>
                    <a:pt x="15086" y="125520"/>
                    <a:pt x="16984" y="125520"/>
                  </a:cubicBezTo>
                  <a:cubicBezTo>
                    <a:pt x="17942" y="125520"/>
                    <a:pt x="17942" y="125044"/>
                    <a:pt x="17942" y="124187"/>
                  </a:cubicBezTo>
                  <a:close/>
                </a:path>
              </a:pathLst>
            </a:custGeom>
            <a:solidFill>
              <a:srgbClr val="000000"/>
            </a:solidFill>
            <a:ln w="12700" cap="flat">
              <a:noFill/>
              <a:prstDash val="solid"/>
              <a:miter/>
            </a:ln>
          </p:spPr>
          <p:txBody>
            <a:bodyPr rtlCol="0" anchor="ctr"/>
            <a:lstStyle/>
            <a:p>
              <a:endParaRPr lang="en-AE"/>
            </a:p>
          </p:txBody>
        </p:sp>
        <p:sp>
          <p:nvSpPr>
            <p:cNvPr id="146" name="Freeform: Shape 145">
              <a:extLst>
                <a:ext uri="{FF2B5EF4-FFF2-40B4-BE49-F238E27FC236}">
                  <a16:creationId xmlns:a16="http://schemas.microsoft.com/office/drawing/2014/main" id="{B452285C-3998-09EC-FB0B-8EAE0CF78002}"/>
                </a:ext>
              </a:extLst>
            </p:cNvPr>
            <p:cNvSpPr/>
            <p:nvPr/>
          </p:nvSpPr>
          <p:spPr>
            <a:xfrm>
              <a:off x="1431717" y="4857435"/>
              <a:ext cx="104775" cy="86486"/>
            </a:xfrm>
            <a:custGeom>
              <a:avLst/>
              <a:gdLst>
                <a:gd name="connsiteX0" fmla="*/ 77948 w 104775"/>
                <a:gd name="connsiteY0" fmla="*/ 82943 h 86486"/>
                <a:gd name="connsiteX1" fmla="*/ 75092 w 104775"/>
                <a:gd name="connsiteY1" fmla="*/ 81420 h 86486"/>
                <a:gd name="connsiteX2" fmla="*/ 64609 w 104775"/>
                <a:gd name="connsiteY2" fmla="*/ 75799 h 86486"/>
                <a:gd name="connsiteX3" fmla="*/ 48415 w 104775"/>
                <a:gd name="connsiteY3" fmla="*/ 36842 h 86486"/>
                <a:gd name="connsiteX4" fmla="*/ 74134 w 104775"/>
                <a:gd name="connsiteY4" fmla="*/ 9315 h 86486"/>
                <a:gd name="connsiteX5" fmla="*/ 90328 w 104775"/>
                <a:gd name="connsiteY5" fmla="*/ 2838 h 86486"/>
                <a:gd name="connsiteX6" fmla="*/ 93184 w 104775"/>
                <a:gd name="connsiteY6" fmla="*/ 362 h 86486"/>
                <a:gd name="connsiteX7" fmla="*/ 91277 w 104775"/>
                <a:gd name="connsiteY7" fmla="*/ -1163 h 86486"/>
                <a:gd name="connsiteX8" fmla="*/ 79855 w 104775"/>
                <a:gd name="connsiteY8" fmla="*/ -686 h 86486"/>
                <a:gd name="connsiteX9" fmla="*/ 65567 w 104775"/>
                <a:gd name="connsiteY9" fmla="*/ -1163 h 86486"/>
                <a:gd name="connsiteX10" fmla="*/ 62702 w 104775"/>
                <a:gd name="connsiteY10" fmla="*/ 1409 h 86486"/>
                <a:gd name="connsiteX11" fmla="*/ 64609 w 104775"/>
                <a:gd name="connsiteY11" fmla="*/ 2838 h 86486"/>
                <a:gd name="connsiteX12" fmla="*/ 69372 w 104775"/>
                <a:gd name="connsiteY12" fmla="*/ 6743 h 86486"/>
                <a:gd name="connsiteX13" fmla="*/ 67465 w 104775"/>
                <a:gd name="connsiteY13" fmla="*/ 11410 h 86486"/>
                <a:gd name="connsiteX14" fmla="*/ 46517 w 104775"/>
                <a:gd name="connsiteY14" fmla="*/ 33413 h 86486"/>
                <a:gd name="connsiteX15" fmla="*/ 36034 w 104775"/>
                <a:gd name="connsiteY15" fmla="*/ 8076 h 86486"/>
                <a:gd name="connsiteX16" fmla="*/ 36034 w 104775"/>
                <a:gd name="connsiteY16" fmla="*/ 6458 h 86486"/>
                <a:gd name="connsiteX17" fmla="*/ 42703 w 104775"/>
                <a:gd name="connsiteY17" fmla="*/ 2838 h 86486"/>
                <a:gd name="connsiteX18" fmla="*/ 45559 w 104775"/>
                <a:gd name="connsiteY18" fmla="*/ 457 h 86486"/>
                <a:gd name="connsiteX19" fmla="*/ 43652 w 104775"/>
                <a:gd name="connsiteY19" fmla="*/ -1163 h 86486"/>
                <a:gd name="connsiteX20" fmla="*/ 27467 w 104775"/>
                <a:gd name="connsiteY20" fmla="*/ -686 h 86486"/>
                <a:gd name="connsiteX21" fmla="*/ 13180 w 104775"/>
                <a:gd name="connsiteY21" fmla="*/ -1163 h 86486"/>
                <a:gd name="connsiteX22" fmla="*/ 11273 w 104775"/>
                <a:gd name="connsiteY22" fmla="*/ 1409 h 86486"/>
                <a:gd name="connsiteX23" fmla="*/ 14128 w 104775"/>
                <a:gd name="connsiteY23" fmla="*/ 2838 h 86486"/>
                <a:gd name="connsiteX24" fmla="*/ 23653 w 104775"/>
                <a:gd name="connsiteY24" fmla="*/ 6933 h 86486"/>
                <a:gd name="connsiteX25" fmla="*/ 38890 w 104775"/>
                <a:gd name="connsiteY25" fmla="*/ 42177 h 86486"/>
                <a:gd name="connsiteX26" fmla="*/ 12222 w 104775"/>
                <a:gd name="connsiteY26" fmla="*/ 70941 h 86486"/>
                <a:gd name="connsiteX27" fmla="*/ 10315 w 104775"/>
                <a:gd name="connsiteY27" fmla="*/ 72275 h 86486"/>
                <a:gd name="connsiteX28" fmla="*/ -8735 w 104775"/>
                <a:gd name="connsiteY28" fmla="*/ 81420 h 86486"/>
                <a:gd name="connsiteX29" fmla="*/ -11591 w 104775"/>
                <a:gd name="connsiteY29" fmla="*/ 83990 h 86486"/>
                <a:gd name="connsiteX30" fmla="*/ -9684 w 104775"/>
                <a:gd name="connsiteY30" fmla="*/ 85324 h 86486"/>
                <a:gd name="connsiteX31" fmla="*/ 2697 w 104775"/>
                <a:gd name="connsiteY31" fmla="*/ 84848 h 86486"/>
                <a:gd name="connsiteX32" fmla="*/ 16984 w 104775"/>
                <a:gd name="connsiteY32" fmla="*/ 85324 h 86486"/>
                <a:gd name="connsiteX33" fmla="*/ 18891 w 104775"/>
                <a:gd name="connsiteY33" fmla="*/ 82847 h 86486"/>
                <a:gd name="connsiteX34" fmla="*/ 16984 w 104775"/>
                <a:gd name="connsiteY34" fmla="*/ 81420 h 86486"/>
                <a:gd name="connsiteX35" fmla="*/ 12222 w 104775"/>
                <a:gd name="connsiteY35" fmla="*/ 77419 h 86486"/>
                <a:gd name="connsiteX36" fmla="*/ 16035 w 104775"/>
                <a:gd name="connsiteY36" fmla="*/ 71799 h 86486"/>
                <a:gd name="connsiteX37" fmla="*/ 28416 w 104775"/>
                <a:gd name="connsiteY37" fmla="*/ 58083 h 86486"/>
                <a:gd name="connsiteX38" fmla="*/ 39848 w 104775"/>
                <a:gd name="connsiteY38" fmla="*/ 45701 h 86486"/>
                <a:gd name="connsiteX39" fmla="*/ 52228 w 104775"/>
                <a:gd name="connsiteY39" fmla="*/ 75990 h 86486"/>
                <a:gd name="connsiteX40" fmla="*/ 53177 w 104775"/>
                <a:gd name="connsiteY40" fmla="*/ 77705 h 86486"/>
                <a:gd name="connsiteX41" fmla="*/ 45559 w 104775"/>
                <a:gd name="connsiteY41" fmla="*/ 81420 h 86486"/>
                <a:gd name="connsiteX42" fmla="*/ 43652 w 104775"/>
                <a:gd name="connsiteY42" fmla="*/ 83801 h 86486"/>
                <a:gd name="connsiteX43" fmla="*/ 45559 w 104775"/>
                <a:gd name="connsiteY43" fmla="*/ 85324 h 86486"/>
                <a:gd name="connsiteX44" fmla="*/ 61753 w 104775"/>
                <a:gd name="connsiteY44" fmla="*/ 84848 h 86486"/>
                <a:gd name="connsiteX45" fmla="*/ 75092 w 104775"/>
                <a:gd name="connsiteY45" fmla="*/ 85324 h 86486"/>
                <a:gd name="connsiteX46" fmla="*/ 77948 w 104775"/>
                <a:gd name="connsiteY46" fmla="*/ 82943 h 8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775" h="86486">
                  <a:moveTo>
                    <a:pt x="77948" y="82943"/>
                  </a:moveTo>
                  <a:cubicBezTo>
                    <a:pt x="77948" y="81420"/>
                    <a:pt x="76041" y="81420"/>
                    <a:pt x="75092" y="81420"/>
                  </a:cubicBezTo>
                  <a:cubicBezTo>
                    <a:pt x="66516" y="81324"/>
                    <a:pt x="66516" y="80847"/>
                    <a:pt x="64609" y="75799"/>
                  </a:cubicBezTo>
                  <a:lnTo>
                    <a:pt x="48415" y="36842"/>
                  </a:lnTo>
                  <a:cubicBezTo>
                    <a:pt x="56991" y="27889"/>
                    <a:pt x="70330" y="12839"/>
                    <a:pt x="74134" y="9315"/>
                  </a:cubicBezTo>
                  <a:cubicBezTo>
                    <a:pt x="77948" y="6267"/>
                    <a:pt x="82710" y="3218"/>
                    <a:pt x="90328" y="2838"/>
                  </a:cubicBezTo>
                  <a:cubicBezTo>
                    <a:pt x="92235" y="2743"/>
                    <a:pt x="93184" y="2743"/>
                    <a:pt x="93184" y="362"/>
                  </a:cubicBezTo>
                  <a:cubicBezTo>
                    <a:pt x="93184" y="362"/>
                    <a:pt x="93184" y="-1163"/>
                    <a:pt x="91277" y="-1163"/>
                  </a:cubicBezTo>
                  <a:cubicBezTo>
                    <a:pt x="87473" y="-1163"/>
                    <a:pt x="83659" y="-686"/>
                    <a:pt x="79855" y="-686"/>
                  </a:cubicBezTo>
                  <a:cubicBezTo>
                    <a:pt x="75092" y="-686"/>
                    <a:pt x="70330" y="-1163"/>
                    <a:pt x="65567" y="-1163"/>
                  </a:cubicBezTo>
                  <a:cubicBezTo>
                    <a:pt x="64609" y="-1163"/>
                    <a:pt x="62702" y="-1163"/>
                    <a:pt x="62702" y="1409"/>
                  </a:cubicBezTo>
                  <a:cubicBezTo>
                    <a:pt x="62702" y="2266"/>
                    <a:pt x="63660" y="2743"/>
                    <a:pt x="64609" y="2838"/>
                  </a:cubicBezTo>
                  <a:cubicBezTo>
                    <a:pt x="65567" y="3028"/>
                    <a:pt x="69372" y="3218"/>
                    <a:pt x="69372" y="6743"/>
                  </a:cubicBezTo>
                  <a:cubicBezTo>
                    <a:pt x="69372" y="8553"/>
                    <a:pt x="68423" y="10172"/>
                    <a:pt x="67465" y="11410"/>
                  </a:cubicBezTo>
                  <a:lnTo>
                    <a:pt x="46517" y="33413"/>
                  </a:lnTo>
                  <a:lnTo>
                    <a:pt x="36034" y="8076"/>
                  </a:lnTo>
                  <a:lnTo>
                    <a:pt x="36034" y="6458"/>
                  </a:lnTo>
                  <a:cubicBezTo>
                    <a:pt x="36034" y="5695"/>
                    <a:pt x="37941" y="3314"/>
                    <a:pt x="42703" y="2838"/>
                  </a:cubicBezTo>
                  <a:cubicBezTo>
                    <a:pt x="44610" y="2743"/>
                    <a:pt x="45559" y="2552"/>
                    <a:pt x="45559" y="457"/>
                  </a:cubicBezTo>
                  <a:cubicBezTo>
                    <a:pt x="45559" y="-1163"/>
                    <a:pt x="43652" y="-1163"/>
                    <a:pt x="43652" y="-1163"/>
                  </a:cubicBezTo>
                  <a:cubicBezTo>
                    <a:pt x="37941" y="-1163"/>
                    <a:pt x="33178" y="-686"/>
                    <a:pt x="27467" y="-686"/>
                  </a:cubicBezTo>
                  <a:cubicBezTo>
                    <a:pt x="24602" y="-686"/>
                    <a:pt x="16984" y="-1163"/>
                    <a:pt x="13180" y="-1163"/>
                  </a:cubicBezTo>
                  <a:cubicBezTo>
                    <a:pt x="13180" y="-1163"/>
                    <a:pt x="11273" y="-1163"/>
                    <a:pt x="11273" y="1409"/>
                  </a:cubicBezTo>
                  <a:cubicBezTo>
                    <a:pt x="11273" y="2838"/>
                    <a:pt x="12222" y="2838"/>
                    <a:pt x="14128" y="2838"/>
                  </a:cubicBezTo>
                  <a:cubicBezTo>
                    <a:pt x="21747" y="2838"/>
                    <a:pt x="22705" y="4077"/>
                    <a:pt x="23653" y="6933"/>
                  </a:cubicBezTo>
                  <a:lnTo>
                    <a:pt x="38890" y="42177"/>
                  </a:lnTo>
                  <a:lnTo>
                    <a:pt x="12222" y="70941"/>
                  </a:lnTo>
                  <a:cubicBezTo>
                    <a:pt x="11273" y="71513"/>
                    <a:pt x="11273" y="71608"/>
                    <a:pt x="10315" y="72275"/>
                  </a:cubicBezTo>
                  <a:cubicBezTo>
                    <a:pt x="3655" y="78943"/>
                    <a:pt x="-2066" y="81038"/>
                    <a:pt x="-8735" y="81420"/>
                  </a:cubicBezTo>
                  <a:cubicBezTo>
                    <a:pt x="-9684" y="81420"/>
                    <a:pt x="-11591" y="81420"/>
                    <a:pt x="-11591" y="83990"/>
                  </a:cubicBezTo>
                  <a:cubicBezTo>
                    <a:pt x="-11591" y="83990"/>
                    <a:pt x="-11591" y="85324"/>
                    <a:pt x="-9684" y="85324"/>
                  </a:cubicBezTo>
                  <a:cubicBezTo>
                    <a:pt x="-5870" y="85324"/>
                    <a:pt x="-1108" y="84848"/>
                    <a:pt x="2697" y="84848"/>
                  </a:cubicBezTo>
                  <a:cubicBezTo>
                    <a:pt x="7459" y="84848"/>
                    <a:pt x="12222" y="85324"/>
                    <a:pt x="16984" y="85324"/>
                  </a:cubicBezTo>
                  <a:cubicBezTo>
                    <a:pt x="16984" y="85324"/>
                    <a:pt x="18891" y="85324"/>
                    <a:pt x="18891" y="82847"/>
                  </a:cubicBezTo>
                  <a:cubicBezTo>
                    <a:pt x="18891" y="81420"/>
                    <a:pt x="16984" y="81420"/>
                    <a:pt x="16984" y="81420"/>
                  </a:cubicBezTo>
                  <a:cubicBezTo>
                    <a:pt x="16035" y="81324"/>
                    <a:pt x="12222" y="81038"/>
                    <a:pt x="12222" y="77419"/>
                  </a:cubicBezTo>
                  <a:cubicBezTo>
                    <a:pt x="12222" y="75514"/>
                    <a:pt x="14128" y="73418"/>
                    <a:pt x="16035" y="71799"/>
                  </a:cubicBezTo>
                  <a:lnTo>
                    <a:pt x="28416" y="58083"/>
                  </a:lnTo>
                  <a:lnTo>
                    <a:pt x="39848" y="45701"/>
                  </a:lnTo>
                  <a:lnTo>
                    <a:pt x="52228" y="75990"/>
                  </a:lnTo>
                  <a:lnTo>
                    <a:pt x="53177" y="77705"/>
                  </a:lnTo>
                  <a:cubicBezTo>
                    <a:pt x="53177" y="78752"/>
                    <a:pt x="51280" y="80847"/>
                    <a:pt x="45559" y="81420"/>
                  </a:cubicBezTo>
                  <a:cubicBezTo>
                    <a:pt x="44610" y="81420"/>
                    <a:pt x="43652" y="81609"/>
                    <a:pt x="43652" y="83801"/>
                  </a:cubicBezTo>
                  <a:cubicBezTo>
                    <a:pt x="43652" y="85324"/>
                    <a:pt x="44610" y="85324"/>
                    <a:pt x="45559" y="85324"/>
                  </a:cubicBezTo>
                  <a:lnTo>
                    <a:pt x="61753" y="84848"/>
                  </a:lnTo>
                  <a:cubicBezTo>
                    <a:pt x="64609" y="84848"/>
                    <a:pt x="72227" y="85324"/>
                    <a:pt x="75092" y="85324"/>
                  </a:cubicBezTo>
                  <a:cubicBezTo>
                    <a:pt x="76041" y="85324"/>
                    <a:pt x="77948" y="85324"/>
                    <a:pt x="77948" y="82943"/>
                  </a:cubicBezTo>
                  <a:close/>
                </a:path>
              </a:pathLst>
            </a:custGeom>
            <a:solidFill>
              <a:srgbClr val="000000"/>
            </a:solidFill>
            <a:ln w="12700" cap="flat">
              <a:noFill/>
              <a:prstDash val="solid"/>
              <a:miter/>
            </a:ln>
          </p:spPr>
          <p:txBody>
            <a:bodyPr rtlCol="0" anchor="ctr"/>
            <a:lstStyle/>
            <a:p>
              <a:endParaRPr lang="en-AE"/>
            </a:p>
          </p:txBody>
        </p:sp>
        <p:sp>
          <p:nvSpPr>
            <p:cNvPr id="147" name="Freeform: Shape 146">
              <a:extLst>
                <a:ext uri="{FF2B5EF4-FFF2-40B4-BE49-F238E27FC236}">
                  <a16:creationId xmlns:a16="http://schemas.microsoft.com/office/drawing/2014/main" id="{1301F095-71C5-0A0E-9F86-9989232C994D}"/>
                </a:ext>
              </a:extLst>
            </p:cNvPr>
            <p:cNvSpPr/>
            <p:nvPr/>
          </p:nvSpPr>
          <p:spPr>
            <a:xfrm>
              <a:off x="1537450" y="4904299"/>
              <a:ext cx="26668" cy="59531"/>
            </a:xfrm>
            <a:custGeom>
              <a:avLst/>
              <a:gdLst>
                <a:gd name="connsiteX0" fmla="*/ 13170 w 26668"/>
                <a:gd name="connsiteY0" fmla="*/ 2076 h 59531"/>
                <a:gd name="connsiteX1" fmla="*/ 9357 w 26668"/>
                <a:gd name="connsiteY1" fmla="*/ -1163 h 59531"/>
                <a:gd name="connsiteX2" fmla="*/ 4594 w 26668"/>
                <a:gd name="connsiteY2" fmla="*/ 3600 h 59531"/>
                <a:gd name="connsiteX3" fmla="*/ 8408 w 26668"/>
                <a:gd name="connsiteY3" fmla="*/ 7029 h 59531"/>
                <a:gd name="connsiteX4" fmla="*/ 13170 w 26668"/>
                <a:gd name="connsiteY4" fmla="*/ 2076 h 59531"/>
                <a:gd name="connsiteX5" fmla="*/ 15077 w 26668"/>
                <a:gd name="connsiteY5" fmla="*/ 44747 h 59531"/>
                <a:gd name="connsiteX6" fmla="*/ 14119 w 26668"/>
                <a:gd name="connsiteY6" fmla="*/ 43604 h 59531"/>
                <a:gd name="connsiteX7" fmla="*/ 12222 w 26668"/>
                <a:gd name="connsiteY7" fmla="*/ 45129 h 59531"/>
                <a:gd name="connsiteX8" fmla="*/ 2697 w 26668"/>
                <a:gd name="connsiteY8" fmla="*/ 55797 h 59531"/>
                <a:gd name="connsiteX9" fmla="*/ 790 w 26668"/>
                <a:gd name="connsiteY9" fmla="*/ 52653 h 59531"/>
                <a:gd name="connsiteX10" fmla="*/ 1738 w 26668"/>
                <a:gd name="connsiteY10" fmla="*/ 47033 h 59531"/>
                <a:gd name="connsiteX11" fmla="*/ 4594 w 26668"/>
                <a:gd name="connsiteY11" fmla="*/ 39985 h 59531"/>
                <a:gd name="connsiteX12" fmla="*/ 9357 w 26668"/>
                <a:gd name="connsiteY12" fmla="*/ 28745 h 59531"/>
                <a:gd name="connsiteX13" fmla="*/ 10315 w 26668"/>
                <a:gd name="connsiteY13" fmla="*/ 25888 h 59531"/>
                <a:gd name="connsiteX14" fmla="*/ 1738 w 26668"/>
                <a:gd name="connsiteY14" fmla="*/ 18458 h 59531"/>
                <a:gd name="connsiteX15" fmla="*/ -11591 w 26668"/>
                <a:gd name="connsiteY15" fmla="*/ 31984 h 59531"/>
                <a:gd name="connsiteX16" fmla="*/ -9693 w 26668"/>
                <a:gd name="connsiteY16" fmla="*/ 33032 h 59531"/>
                <a:gd name="connsiteX17" fmla="*/ -7787 w 26668"/>
                <a:gd name="connsiteY17" fmla="*/ 31698 h 59531"/>
                <a:gd name="connsiteX18" fmla="*/ 790 w 26668"/>
                <a:gd name="connsiteY18" fmla="*/ 20839 h 59531"/>
                <a:gd name="connsiteX19" fmla="*/ 3645 w 26668"/>
                <a:gd name="connsiteY19" fmla="*/ 23982 h 59531"/>
                <a:gd name="connsiteX20" fmla="*/ 790 w 26668"/>
                <a:gd name="connsiteY20" fmla="*/ 32841 h 59531"/>
                <a:gd name="connsiteX21" fmla="*/ -4931 w 26668"/>
                <a:gd name="connsiteY21" fmla="*/ 47033 h 59531"/>
                <a:gd name="connsiteX22" fmla="*/ -5880 w 26668"/>
                <a:gd name="connsiteY22" fmla="*/ 50748 h 59531"/>
                <a:gd name="connsiteX23" fmla="*/ 2697 w 26668"/>
                <a:gd name="connsiteY23" fmla="*/ 58369 h 59531"/>
                <a:gd name="connsiteX24" fmla="*/ 15077 w 26668"/>
                <a:gd name="connsiteY24" fmla="*/ 44747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68" h="59531">
                  <a:moveTo>
                    <a:pt x="13170" y="2076"/>
                  </a:moveTo>
                  <a:cubicBezTo>
                    <a:pt x="13170" y="742"/>
                    <a:pt x="12222" y="-1163"/>
                    <a:pt x="9357" y="-1163"/>
                  </a:cubicBezTo>
                  <a:cubicBezTo>
                    <a:pt x="7459" y="-1163"/>
                    <a:pt x="4594" y="1028"/>
                    <a:pt x="4594" y="3600"/>
                  </a:cubicBezTo>
                  <a:cubicBezTo>
                    <a:pt x="4594" y="5028"/>
                    <a:pt x="5552" y="7029"/>
                    <a:pt x="8408" y="7029"/>
                  </a:cubicBezTo>
                  <a:cubicBezTo>
                    <a:pt x="11263" y="7029"/>
                    <a:pt x="13170" y="4457"/>
                    <a:pt x="13170" y="2076"/>
                  </a:cubicBezTo>
                  <a:close/>
                  <a:moveTo>
                    <a:pt x="15077" y="44747"/>
                  </a:moveTo>
                  <a:cubicBezTo>
                    <a:pt x="15077" y="43604"/>
                    <a:pt x="14119" y="43604"/>
                    <a:pt x="14119" y="43604"/>
                  </a:cubicBezTo>
                  <a:cubicBezTo>
                    <a:pt x="13170" y="43604"/>
                    <a:pt x="13170" y="44175"/>
                    <a:pt x="12222" y="45129"/>
                  </a:cubicBezTo>
                  <a:cubicBezTo>
                    <a:pt x="10315" y="52272"/>
                    <a:pt x="6501" y="55797"/>
                    <a:pt x="2697" y="55797"/>
                  </a:cubicBezTo>
                  <a:cubicBezTo>
                    <a:pt x="790" y="55797"/>
                    <a:pt x="790" y="54749"/>
                    <a:pt x="790" y="52653"/>
                  </a:cubicBezTo>
                  <a:cubicBezTo>
                    <a:pt x="790" y="50748"/>
                    <a:pt x="1738" y="48938"/>
                    <a:pt x="1738" y="47033"/>
                  </a:cubicBezTo>
                  <a:lnTo>
                    <a:pt x="4594" y="39985"/>
                  </a:lnTo>
                  <a:lnTo>
                    <a:pt x="9357" y="28745"/>
                  </a:lnTo>
                  <a:cubicBezTo>
                    <a:pt x="9357" y="27793"/>
                    <a:pt x="10315" y="26745"/>
                    <a:pt x="10315" y="25888"/>
                  </a:cubicBezTo>
                  <a:cubicBezTo>
                    <a:pt x="10315" y="21696"/>
                    <a:pt x="6501" y="18458"/>
                    <a:pt x="1738" y="18458"/>
                  </a:cubicBezTo>
                  <a:cubicBezTo>
                    <a:pt x="-7787" y="18458"/>
                    <a:pt x="-11591" y="30460"/>
                    <a:pt x="-11591" y="31984"/>
                  </a:cubicBezTo>
                  <a:cubicBezTo>
                    <a:pt x="-11591" y="33032"/>
                    <a:pt x="-10642" y="33032"/>
                    <a:pt x="-9693" y="33032"/>
                  </a:cubicBezTo>
                  <a:cubicBezTo>
                    <a:pt x="-8735" y="33032"/>
                    <a:pt x="-8735" y="32555"/>
                    <a:pt x="-7787" y="31698"/>
                  </a:cubicBezTo>
                  <a:cubicBezTo>
                    <a:pt x="-5880" y="24078"/>
                    <a:pt x="-2066" y="20839"/>
                    <a:pt x="790" y="20839"/>
                  </a:cubicBezTo>
                  <a:cubicBezTo>
                    <a:pt x="2697" y="20839"/>
                    <a:pt x="3645" y="21601"/>
                    <a:pt x="3645" y="23982"/>
                  </a:cubicBezTo>
                  <a:cubicBezTo>
                    <a:pt x="3645" y="26079"/>
                    <a:pt x="2697" y="27412"/>
                    <a:pt x="790" y="32841"/>
                  </a:cubicBezTo>
                  <a:lnTo>
                    <a:pt x="-4931" y="47033"/>
                  </a:lnTo>
                  <a:cubicBezTo>
                    <a:pt x="-4931" y="48176"/>
                    <a:pt x="-5880" y="49224"/>
                    <a:pt x="-5880" y="50748"/>
                  </a:cubicBezTo>
                  <a:cubicBezTo>
                    <a:pt x="-5880" y="54939"/>
                    <a:pt x="-2066" y="58369"/>
                    <a:pt x="2697" y="58369"/>
                  </a:cubicBezTo>
                  <a:cubicBezTo>
                    <a:pt x="11263" y="58369"/>
                    <a:pt x="15077" y="46176"/>
                    <a:pt x="15077" y="44747"/>
                  </a:cubicBezTo>
                  <a:close/>
                </a:path>
              </a:pathLst>
            </a:custGeom>
            <a:solidFill>
              <a:srgbClr val="000000"/>
            </a:solidFill>
            <a:ln w="12700" cap="flat">
              <a:noFill/>
              <a:prstDash val="solid"/>
              <a:miter/>
            </a:ln>
          </p:spPr>
          <p:txBody>
            <a:bodyPr rtlCol="0" anchor="ctr"/>
            <a:lstStyle/>
            <a:p>
              <a:endParaRPr lang="en-AE"/>
            </a:p>
          </p:txBody>
        </p:sp>
        <p:sp>
          <p:nvSpPr>
            <p:cNvPr id="148" name="Freeform: Shape 147">
              <a:extLst>
                <a:ext uri="{FF2B5EF4-FFF2-40B4-BE49-F238E27FC236}">
                  <a16:creationId xmlns:a16="http://schemas.microsoft.com/office/drawing/2014/main" id="{27CB0374-008E-CC3B-6DE1-5C7DAED212BA}"/>
                </a:ext>
              </a:extLst>
            </p:cNvPr>
            <p:cNvSpPr/>
            <p:nvPr/>
          </p:nvSpPr>
          <p:spPr>
            <a:xfrm>
              <a:off x="1610785" y="4870103"/>
              <a:ext cx="83827" cy="84391"/>
            </a:xfrm>
            <a:custGeom>
              <a:avLst/>
              <a:gdLst>
                <a:gd name="connsiteX0" fmla="*/ 72236 w 83827"/>
                <a:gd name="connsiteY0" fmla="*/ 40938 h 84391"/>
                <a:gd name="connsiteX1" fmla="*/ 30323 w 83827"/>
                <a:gd name="connsiteY1" fmla="*/ -1163 h 84391"/>
                <a:gd name="connsiteX2" fmla="*/ -11591 w 83827"/>
                <a:gd name="connsiteY2" fmla="*/ 40938 h 84391"/>
                <a:gd name="connsiteX3" fmla="*/ 30323 w 83827"/>
                <a:gd name="connsiteY3" fmla="*/ 83229 h 84391"/>
                <a:gd name="connsiteX4" fmla="*/ 72236 w 83827"/>
                <a:gd name="connsiteY4" fmla="*/ 40938 h 84391"/>
                <a:gd name="connsiteX5" fmla="*/ 29374 w 83827"/>
                <a:gd name="connsiteY5" fmla="*/ 39319 h 84391"/>
                <a:gd name="connsiteX6" fmla="*/ -8726 w 83827"/>
                <a:gd name="connsiteY6" fmla="*/ 39319 h 84391"/>
                <a:gd name="connsiteX7" fmla="*/ 29374 w 83827"/>
                <a:gd name="connsiteY7" fmla="*/ 2077 h 84391"/>
                <a:gd name="connsiteX8" fmla="*/ 69372 w 83827"/>
                <a:gd name="connsiteY8" fmla="*/ 39319 h 84391"/>
                <a:gd name="connsiteX9" fmla="*/ 32230 w 83827"/>
                <a:gd name="connsiteY9" fmla="*/ 39319 h 84391"/>
                <a:gd name="connsiteX10" fmla="*/ 32230 w 83827"/>
                <a:gd name="connsiteY10" fmla="*/ 2077 h 84391"/>
                <a:gd name="connsiteX11" fmla="*/ 69372 w 83827"/>
                <a:gd name="connsiteY11" fmla="*/ 39319 h 84391"/>
                <a:gd name="connsiteX12" fmla="*/ 29374 w 83827"/>
                <a:gd name="connsiteY12" fmla="*/ 79991 h 84391"/>
                <a:gd name="connsiteX13" fmla="*/ -8726 w 83827"/>
                <a:gd name="connsiteY13" fmla="*/ 42558 h 84391"/>
                <a:gd name="connsiteX14" fmla="*/ 29374 w 83827"/>
                <a:gd name="connsiteY14" fmla="*/ 42558 h 84391"/>
                <a:gd name="connsiteX15" fmla="*/ 69372 w 83827"/>
                <a:gd name="connsiteY15" fmla="*/ 42558 h 84391"/>
                <a:gd name="connsiteX16" fmla="*/ 32230 w 83827"/>
                <a:gd name="connsiteY16" fmla="*/ 79991 h 84391"/>
                <a:gd name="connsiteX17" fmla="*/ 32230 w 83827"/>
                <a:gd name="connsiteY17" fmla="*/ 42558 h 8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27" h="84391">
                  <a:moveTo>
                    <a:pt x="72236" y="40938"/>
                  </a:moveTo>
                  <a:cubicBezTo>
                    <a:pt x="72236" y="17602"/>
                    <a:pt x="53186" y="-1163"/>
                    <a:pt x="30323" y="-1163"/>
                  </a:cubicBezTo>
                  <a:cubicBezTo>
                    <a:pt x="7459" y="-1163"/>
                    <a:pt x="-11591" y="18078"/>
                    <a:pt x="-11591" y="40938"/>
                  </a:cubicBezTo>
                  <a:cubicBezTo>
                    <a:pt x="-11591" y="64465"/>
                    <a:pt x="7459" y="83229"/>
                    <a:pt x="30323" y="83229"/>
                  </a:cubicBezTo>
                  <a:cubicBezTo>
                    <a:pt x="54135" y="83229"/>
                    <a:pt x="72236" y="63989"/>
                    <a:pt x="72236" y="40938"/>
                  </a:cubicBezTo>
                  <a:close/>
                  <a:moveTo>
                    <a:pt x="29374" y="39319"/>
                  </a:moveTo>
                  <a:lnTo>
                    <a:pt x="-8726" y="39319"/>
                  </a:lnTo>
                  <a:cubicBezTo>
                    <a:pt x="-6829" y="19984"/>
                    <a:pt x="7459" y="3315"/>
                    <a:pt x="29374" y="2077"/>
                  </a:cubicBezTo>
                  <a:close/>
                  <a:moveTo>
                    <a:pt x="69372" y="39319"/>
                  </a:moveTo>
                  <a:lnTo>
                    <a:pt x="32230" y="39319"/>
                  </a:lnTo>
                  <a:lnTo>
                    <a:pt x="32230" y="2077"/>
                  </a:lnTo>
                  <a:cubicBezTo>
                    <a:pt x="53186" y="3315"/>
                    <a:pt x="68423" y="19984"/>
                    <a:pt x="69372" y="39319"/>
                  </a:cubicBezTo>
                  <a:close/>
                  <a:moveTo>
                    <a:pt x="29374" y="79991"/>
                  </a:moveTo>
                  <a:cubicBezTo>
                    <a:pt x="7459" y="78752"/>
                    <a:pt x="-6829" y="62370"/>
                    <a:pt x="-8726" y="42558"/>
                  </a:cubicBezTo>
                  <a:lnTo>
                    <a:pt x="29374" y="42558"/>
                  </a:lnTo>
                  <a:close/>
                  <a:moveTo>
                    <a:pt x="69372" y="42558"/>
                  </a:moveTo>
                  <a:cubicBezTo>
                    <a:pt x="68423" y="62370"/>
                    <a:pt x="53186" y="78752"/>
                    <a:pt x="32230" y="79991"/>
                  </a:cubicBezTo>
                  <a:lnTo>
                    <a:pt x="32230" y="42558"/>
                  </a:lnTo>
                  <a:close/>
                </a:path>
              </a:pathLst>
            </a:custGeom>
            <a:solidFill>
              <a:srgbClr val="000000"/>
            </a:solidFill>
            <a:ln w="12700" cap="flat">
              <a:noFill/>
              <a:prstDash val="solid"/>
              <a:miter/>
            </a:ln>
          </p:spPr>
          <p:txBody>
            <a:bodyPr rtlCol="0" anchor="ctr"/>
            <a:lstStyle/>
            <a:p>
              <a:endParaRPr lang="en-AE"/>
            </a:p>
          </p:txBody>
        </p:sp>
        <p:sp>
          <p:nvSpPr>
            <p:cNvPr id="149" name="Freeform: Shape 148">
              <a:extLst>
                <a:ext uri="{FF2B5EF4-FFF2-40B4-BE49-F238E27FC236}">
                  <a16:creationId xmlns:a16="http://schemas.microsoft.com/office/drawing/2014/main" id="{57EEC1AE-DE86-D574-F7FA-9FA376D8E7EF}"/>
                </a:ext>
              </a:extLst>
            </p:cNvPr>
            <p:cNvSpPr/>
            <p:nvPr/>
          </p:nvSpPr>
          <p:spPr>
            <a:xfrm>
              <a:off x="1735568" y="4853911"/>
              <a:ext cx="51429" cy="91344"/>
            </a:xfrm>
            <a:custGeom>
              <a:avLst/>
              <a:gdLst>
                <a:gd name="connsiteX0" fmla="*/ 32220 w 51429"/>
                <a:gd name="connsiteY0" fmla="*/ 65798 h 91344"/>
                <a:gd name="connsiteX1" fmla="*/ 33178 w 51429"/>
                <a:gd name="connsiteY1" fmla="*/ 53034 h 91344"/>
                <a:gd name="connsiteX2" fmla="*/ 33178 w 51429"/>
                <a:gd name="connsiteY2" fmla="*/ 47033 h 91344"/>
                <a:gd name="connsiteX3" fmla="*/ 25551 w 51429"/>
                <a:gd name="connsiteY3" fmla="*/ 31698 h 91344"/>
                <a:gd name="connsiteX4" fmla="*/ 12222 w 51429"/>
                <a:gd name="connsiteY4" fmla="*/ 8744 h 91344"/>
                <a:gd name="connsiteX5" fmla="*/ 13170 w 51429"/>
                <a:gd name="connsiteY5" fmla="*/ 6552 h 91344"/>
                <a:gd name="connsiteX6" fmla="*/ 16026 w 51429"/>
                <a:gd name="connsiteY6" fmla="*/ 3695 h 91344"/>
                <a:gd name="connsiteX7" fmla="*/ 19840 w 51429"/>
                <a:gd name="connsiteY7" fmla="*/ 3028 h 91344"/>
                <a:gd name="connsiteX8" fmla="*/ 34127 w 51429"/>
                <a:gd name="connsiteY8" fmla="*/ 9219 h 91344"/>
                <a:gd name="connsiteX9" fmla="*/ 35076 w 51429"/>
                <a:gd name="connsiteY9" fmla="*/ 9505 h 91344"/>
                <a:gd name="connsiteX10" fmla="*/ 39838 w 51429"/>
                <a:gd name="connsiteY10" fmla="*/ 6743 h 91344"/>
                <a:gd name="connsiteX11" fmla="*/ 39838 w 51429"/>
                <a:gd name="connsiteY11" fmla="*/ 4457 h 91344"/>
                <a:gd name="connsiteX12" fmla="*/ 37941 w 51429"/>
                <a:gd name="connsiteY12" fmla="*/ 1219 h 91344"/>
                <a:gd name="connsiteX13" fmla="*/ 22695 w 51429"/>
                <a:gd name="connsiteY13" fmla="*/ -1163 h 91344"/>
                <a:gd name="connsiteX14" fmla="*/ 19840 w 51429"/>
                <a:gd name="connsiteY14" fmla="*/ -1067 h 91344"/>
                <a:gd name="connsiteX15" fmla="*/ 14128 w 51429"/>
                <a:gd name="connsiteY15" fmla="*/ 1028 h 91344"/>
                <a:gd name="connsiteX16" fmla="*/ 10315 w 51429"/>
                <a:gd name="connsiteY16" fmla="*/ 5409 h 91344"/>
                <a:gd name="connsiteX17" fmla="*/ 8408 w 51429"/>
                <a:gd name="connsiteY17" fmla="*/ 11791 h 91344"/>
                <a:gd name="connsiteX18" fmla="*/ 16984 w 51429"/>
                <a:gd name="connsiteY18" fmla="*/ 33604 h 91344"/>
                <a:gd name="connsiteX19" fmla="*/ 1738 w 51429"/>
                <a:gd name="connsiteY19" fmla="*/ 41223 h 91344"/>
                <a:gd name="connsiteX20" fmla="*/ -10642 w 51429"/>
                <a:gd name="connsiteY20" fmla="*/ 61321 h 91344"/>
                <a:gd name="connsiteX21" fmla="*/ -11591 w 51429"/>
                <a:gd name="connsiteY21" fmla="*/ 69037 h 91344"/>
                <a:gd name="connsiteX22" fmla="*/ -7787 w 51429"/>
                <a:gd name="connsiteY22" fmla="*/ 81704 h 91344"/>
                <a:gd name="connsiteX23" fmla="*/ 8408 w 51429"/>
                <a:gd name="connsiteY23" fmla="*/ 90182 h 91344"/>
                <a:gd name="connsiteX24" fmla="*/ 32220 w 51429"/>
                <a:gd name="connsiteY24" fmla="*/ 65798 h 91344"/>
                <a:gd name="connsiteX25" fmla="*/ 23653 w 51429"/>
                <a:gd name="connsiteY25" fmla="*/ 68180 h 91344"/>
                <a:gd name="connsiteX26" fmla="*/ 8408 w 51429"/>
                <a:gd name="connsiteY26" fmla="*/ 87514 h 91344"/>
                <a:gd name="connsiteX27" fmla="*/ -2066 w 51429"/>
                <a:gd name="connsiteY27" fmla="*/ 80181 h 91344"/>
                <a:gd name="connsiteX28" fmla="*/ -3973 w 51429"/>
                <a:gd name="connsiteY28" fmla="*/ 72465 h 91344"/>
                <a:gd name="connsiteX29" fmla="*/ -2066 w 51429"/>
                <a:gd name="connsiteY29" fmla="*/ 61893 h 91344"/>
                <a:gd name="connsiteX30" fmla="*/ 7459 w 51429"/>
                <a:gd name="connsiteY30" fmla="*/ 43320 h 91344"/>
                <a:gd name="connsiteX31" fmla="*/ 17933 w 51429"/>
                <a:gd name="connsiteY31" fmla="*/ 36365 h 91344"/>
                <a:gd name="connsiteX32" fmla="*/ 18891 w 51429"/>
                <a:gd name="connsiteY32" fmla="*/ 36937 h 91344"/>
                <a:gd name="connsiteX33" fmla="*/ 24602 w 51429"/>
                <a:gd name="connsiteY33" fmla="*/ 51606 h 91344"/>
                <a:gd name="connsiteX34" fmla="*/ 24602 w 51429"/>
                <a:gd name="connsiteY34" fmla="*/ 58083 h 91344"/>
                <a:gd name="connsiteX35" fmla="*/ 23653 w 51429"/>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29" h="91344">
                  <a:moveTo>
                    <a:pt x="32220" y="65798"/>
                  </a:moveTo>
                  <a:cubicBezTo>
                    <a:pt x="33178" y="61511"/>
                    <a:pt x="33178" y="57130"/>
                    <a:pt x="33178" y="53034"/>
                  </a:cubicBezTo>
                  <a:cubicBezTo>
                    <a:pt x="33178" y="50939"/>
                    <a:pt x="33178" y="48939"/>
                    <a:pt x="33178" y="47033"/>
                  </a:cubicBezTo>
                  <a:cubicBezTo>
                    <a:pt x="32220" y="41223"/>
                    <a:pt x="29365" y="36176"/>
                    <a:pt x="25551" y="31698"/>
                  </a:cubicBezTo>
                  <a:cubicBezTo>
                    <a:pt x="20788" y="24459"/>
                    <a:pt x="12222" y="14458"/>
                    <a:pt x="12222" y="8744"/>
                  </a:cubicBezTo>
                  <a:cubicBezTo>
                    <a:pt x="12222" y="8076"/>
                    <a:pt x="12222" y="7315"/>
                    <a:pt x="13170" y="6552"/>
                  </a:cubicBezTo>
                  <a:cubicBezTo>
                    <a:pt x="13170" y="5504"/>
                    <a:pt x="14128" y="4361"/>
                    <a:pt x="16026" y="3695"/>
                  </a:cubicBezTo>
                  <a:cubicBezTo>
                    <a:pt x="16984" y="3123"/>
                    <a:pt x="17933" y="3028"/>
                    <a:pt x="19840" y="3028"/>
                  </a:cubicBezTo>
                  <a:cubicBezTo>
                    <a:pt x="25551" y="3314"/>
                    <a:pt x="29365" y="7315"/>
                    <a:pt x="34127" y="9219"/>
                  </a:cubicBezTo>
                  <a:cubicBezTo>
                    <a:pt x="34127" y="9410"/>
                    <a:pt x="35076" y="9505"/>
                    <a:pt x="35076" y="9505"/>
                  </a:cubicBezTo>
                  <a:cubicBezTo>
                    <a:pt x="36983" y="9505"/>
                    <a:pt x="38890" y="8362"/>
                    <a:pt x="39838" y="6743"/>
                  </a:cubicBezTo>
                  <a:cubicBezTo>
                    <a:pt x="39838" y="5981"/>
                    <a:pt x="39838" y="5220"/>
                    <a:pt x="39838" y="4457"/>
                  </a:cubicBezTo>
                  <a:cubicBezTo>
                    <a:pt x="39838" y="2838"/>
                    <a:pt x="38890" y="1505"/>
                    <a:pt x="37941" y="1219"/>
                  </a:cubicBezTo>
                  <a:cubicBezTo>
                    <a:pt x="33178" y="-20"/>
                    <a:pt x="27458" y="-1163"/>
                    <a:pt x="22695" y="-1163"/>
                  </a:cubicBezTo>
                  <a:cubicBezTo>
                    <a:pt x="21747" y="-1163"/>
                    <a:pt x="20788" y="-1067"/>
                    <a:pt x="19840" y="-1067"/>
                  </a:cubicBezTo>
                  <a:cubicBezTo>
                    <a:pt x="17933" y="-592"/>
                    <a:pt x="16026" y="-115"/>
                    <a:pt x="14128" y="1028"/>
                  </a:cubicBezTo>
                  <a:cubicBezTo>
                    <a:pt x="13170" y="2076"/>
                    <a:pt x="11263" y="3600"/>
                    <a:pt x="10315" y="5409"/>
                  </a:cubicBezTo>
                  <a:cubicBezTo>
                    <a:pt x="9366" y="7315"/>
                    <a:pt x="8408" y="9410"/>
                    <a:pt x="8408" y="11791"/>
                  </a:cubicBezTo>
                  <a:cubicBezTo>
                    <a:pt x="8408" y="18458"/>
                    <a:pt x="13170" y="26651"/>
                    <a:pt x="16984" y="33604"/>
                  </a:cubicBezTo>
                  <a:cubicBezTo>
                    <a:pt x="11263" y="34842"/>
                    <a:pt x="6501" y="37508"/>
                    <a:pt x="1738" y="41223"/>
                  </a:cubicBezTo>
                  <a:cubicBezTo>
                    <a:pt x="-3973" y="46748"/>
                    <a:pt x="-8735" y="53892"/>
                    <a:pt x="-10642" y="61321"/>
                  </a:cubicBezTo>
                  <a:cubicBezTo>
                    <a:pt x="-11591" y="63988"/>
                    <a:pt x="-11591" y="66560"/>
                    <a:pt x="-11591" y="69037"/>
                  </a:cubicBezTo>
                  <a:cubicBezTo>
                    <a:pt x="-11591" y="73704"/>
                    <a:pt x="-10642" y="77989"/>
                    <a:pt x="-7787" y="81704"/>
                  </a:cubicBezTo>
                  <a:cubicBezTo>
                    <a:pt x="-4922" y="86944"/>
                    <a:pt x="1738" y="90182"/>
                    <a:pt x="8408" y="90182"/>
                  </a:cubicBezTo>
                  <a:cubicBezTo>
                    <a:pt x="19840" y="90182"/>
                    <a:pt x="28416" y="78276"/>
                    <a:pt x="32220" y="65798"/>
                  </a:cubicBezTo>
                  <a:close/>
                  <a:moveTo>
                    <a:pt x="23653" y="68180"/>
                  </a:moveTo>
                  <a:cubicBezTo>
                    <a:pt x="20788" y="77419"/>
                    <a:pt x="16984" y="87514"/>
                    <a:pt x="8408" y="87514"/>
                  </a:cubicBezTo>
                  <a:cubicBezTo>
                    <a:pt x="3645" y="87514"/>
                    <a:pt x="-159" y="84562"/>
                    <a:pt x="-2066" y="80181"/>
                  </a:cubicBezTo>
                  <a:cubicBezTo>
                    <a:pt x="-3024" y="77989"/>
                    <a:pt x="-3973" y="75323"/>
                    <a:pt x="-3973" y="72465"/>
                  </a:cubicBezTo>
                  <a:cubicBezTo>
                    <a:pt x="-3973" y="69037"/>
                    <a:pt x="-3024" y="65512"/>
                    <a:pt x="-2066" y="61893"/>
                  </a:cubicBezTo>
                  <a:cubicBezTo>
                    <a:pt x="-159" y="55415"/>
                    <a:pt x="1738" y="48653"/>
                    <a:pt x="7459" y="43320"/>
                  </a:cubicBezTo>
                  <a:cubicBezTo>
                    <a:pt x="10315" y="40080"/>
                    <a:pt x="14128" y="37508"/>
                    <a:pt x="17933" y="36365"/>
                  </a:cubicBezTo>
                  <a:lnTo>
                    <a:pt x="18891" y="36937"/>
                  </a:lnTo>
                  <a:cubicBezTo>
                    <a:pt x="20788" y="41509"/>
                    <a:pt x="23653" y="46272"/>
                    <a:pt x="24602" y="51606"/>
                  </a:cubicBezTo>
                  <a:cubicBezTo>
                    <a:pt x="24602" y="53701"/>
                    <a:pt x="24602" y="55797"/>
                    <a:pt x="24602" y="58083"/>
                  </a:cubicBezTo>
                  <a:cubicBezTo>
                    <a:pt x="24602" y="61321"/>
                    <a:pt x="24602" y="64751"/>
                    <a:pt x="23653" y="68180"/>
                  </a:cubicBezTo>
                  <a:close/>
                </a:path>
              </a:pathLst>
            </a:custGeom>
            <a:solidFill>
              <a:srgbClr val="000000"/>
            </a:solidFill>
            <a:ln w="12700" cap="flat">
              <a:noFill/>
              <a:prstDash val="solid"/>
              <a:miter/>
            </a:ln>
          </p:spPr>
          <p:txBody>
            <a:bodyPr rtlCol="0" anchor="ctr"/>
            <a:lstStyle/>
            <a:p>
              <a:endParaRPr lang="en-AE"/>
            </a:p>
          </p:txBody>
        </p:sp>
        <p:sp>
          <p:nvSpPr>
            <p:cNvPr id="150" name="Freeform: Shape 149">
              <a:extLst>
                <a:ext uri="{FF2B5EF4-FFF2-40B4-BE49-F238E27FC236}">
                  <a16:creationId xmlns:a16="http://schemas.microsoft.com/office/drawing/2014/main" id="{E0CEDA2A-8C6E-AA13-002B-73E712F8FE63}"/>
                </a:ext>
              </a:extLst>
            </p:cNvPr>
            <p:cNvSpPr/>
            <p:nvPr/>
          </p:nvSpPr>
          <p:spPr>
            <a:xfrm>
              <a:off x="1798430" y="4848958"/>
              <a:ext cx="79055" cy="126682"/>
            </a:xfrm>
            <a:custGeom>
              <a:avLst/>
              <a:gdLst>
                <a:gd name="connsiteX0" fmla="*/ 17942 w 79055"/>
                <a:gd name="connsiteY0" fmla="*/ 62083 h 126682"/>
                <a:gd name="connsiteX1" fmla="*/ 9366 w 79055"/>
                <a:gd name="connsiteY1" fmla="*/ 22650 h 126682"/>
                <a:gd name="connsiteX2" fmla="*/ -10633 w 79055"/>
                <a:gd name="connsiteY2" fmla="*/ -1163 h 126682"/>
                <a:gd name="connsiteX3" fmla="*/ -11591 w 79055"/>
                <a:gd name="connsiteY3" fmla="*/ 171 h 126682"/>
                <a:gd name="connsiteX4" fmla="*/ -8735 w 79055"/>
                <a:gd name="connsiteY4" fmla="*/ 3218 h 126682"/>
                <a:gd name="connsiteX5" fmla="*/ 10315 w 79055"/>
                <a:gd name="connsiteY5" fmla="*/ 62083 h 126682"/>
                <a:gd name="connsiteX6" fmla="*/ -9684 w 79055"/>
                <a:gd name="connsiteY6" fmla="*/ 122091 h 126682"/>
                <a:gd name="connsiteX7" fmla="*/ -11591 w 79055"/>
                <a:gd name="connsiteY7" fmla="*/ 124187 h 126682"/>
                <a:gd name="connsiteX8" fmla="*/ -10633 w 79055"/>
                <a:gd name="connsiteY8" fmla="*/ 125520 h 126682"/>
                <a:gd name="connsiteX9" fmla="*/ 10315 w 79055"/>
                <a:gd name="connsiteY9" fmla="*/ 100850 h 126682"/>
                <a:gd name="connsiteX10" fmla="*/ 17942 w 79055"/>
                <a:gd name="connsiteY10" fmla="*/ 62083 h 126682"/>
                <a:gd name="connsiteX11" fmla="*/ 67465 w 79055"/>
                <a:gd name="connsiteY11" fmla="*/ 62083 h 126682"/>
                <a:gd name="connsiteX12" fmla="*/ 58898 w 79055"/>
                <a:gd name="connsiteY12" fmla="*/ 22650 h 126682"/>
                <a:gd name="connsiteX13" fmla="*/ 38890 w 79055"/>
                <a:gd name="connsiteY13" fmla="*/ -1163 h 126682"/>
                <a:gd name="connsiteX14" fmla="*/ 37941 w 79055"/>
                <a:gd name="connsiteY14" fmla="*/ 171 h 126682"/>
                <a:gd name="connsiteX15" fmla="*/ 39848 w 79055"/>
                <a:gd name="connsiteY15" fmla="*/ 3218 h 126682"/>
                <a:gd name="connsiteX16" fmla="*/ 59847 w 79055"/>
                <a:gd name="connsiteY16" fmla="*/ 62083 h 126682"/>
                <a:gd name="connsiteX17" fmla="*/ 39848 w 79055"/>
                <a:gd name="connsiteY17" fmla="*/ 122091 h 126682"/>
                <a:gd name="connsiteX18" fmla="*/ 37941 w 79055"/>
                <a:gd name="connsiteY18" fmla="*/ 124187 h 126682"/>
                <a:gd name="connsiteX19" fmla="*/ 38890 w 79055"/>
                <a:gd name="connsiteY19" fmla="*/ 125520 h 126682"/>
                <a:gd name="connsiteX20" fmla="*/ 58898 w 79055"/>
                <a:gd name="connsiteY20" fmla="*/ 100850 h 126682"/>
                <a:gd name="connsiteX21" fmla="*/ 67465 w 79055"/>
                <a:gd name="connsiteY21" fmla="*/ 62083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055" h="126682">
                  <a:moveTo>
                    <a:pt x="17942" y="62083"/>
                  </a:moveTo>
                  <a:cubicBezTo>
                    <a:pt x="17942" y="52272"/>
                    <a:pt x="16035" y="36937"/>
                    <a:pt x="9366" y="22650"/>
                  </a:cubicBezTo>
                  <a:cubicBezTo>
                    <a:pt x="1748" y="7219"/>
                    <a:pt x="-8735" y="-1163"/>
                    <a:pt x="-10633" y="-1163"/>
                  </a:cubicBezTo>
                  <a:cubicBezTo>
                    <a:pt x="-10633" y="-1163"/>
                    <a:pt x="-11591" y="-591"/>
                    <a:pt x="-11591" y="171"/>
                  </a:cubicBezTo>
                  <a:cubicBezTo>
                    <a:pt x="-11591" y="648"/>
                    <a:pt x="-11591" y="742"/>
                    <a:pt x="-8735" y="3218"/>
                  </a:cubicBezTo>
                  <a:cubicBezTo>
                    <a:pt x="3655" y="15697"/>
                    <a:pt x="10315" y="35794"/>
                    <a:pt x="10315" y="62083"/>
                  </a:cubicBezTo>
                  <a:cubicBezTo>
                    <a:pt x="10315" y="83801"/>
                    <a:pt x="5552" y="105994"/>
                    <a:pt x="-9684" y="122091"/>
                  </a:cubicBezTo>
                  <a:cubicBezTo>
                    <a:pt x="-11591" y="123615"/>
                    <a:pt x="-11591" y="123710"/>
                    <a:pt x="-11591" y="124187"/>
                  </a:cubicBezTo>
                  <a:cubicBezTo>
                    <a:pt x="-11591" y="124948"/>
                    <a:pt x="-10633" y="125520"/>
                    <a:pt x="-10633" y="125520"/>
                  </a:cubicBezTo>
                  <a:cubicBezTo>
                    <a:pt x="-8735" y="125520"/>
                    <a:pt x="2697" y="116852"/>
                    <a:pt x="10315" y="100850"/>
                  </a:cubicBezTo>
                  <a:cubicBezTo>
                    <a:pt x="16035" y="86848"/>
                    <a:pt x="17942" y="72847"/>
                    <a:pt x="17942" y="62083"/>
                  </a:cubicBezTo>
                  <a:close/>
                  <a:moveTo>
                    <a:pt x="67465" y="62083"/>
                  </a:moveTo>
                  <a:cubicBezTo>
                    <a:pt x="67465" y="52272"/>
                    <a:pt x="65567" y="36937"/>
                    <a:pt x="58898" y="22650"/>
                  </a:cubicBezTo>
                  <a:cubicBezTo>
                    <a:pt x="51280" y="7219"/>
                    <a:pt x="39848" y="-1163"/>
                    <a:pt x="38890" y="-1163"/>
                  </a:cubicBezTo>
                  <a:cubicBezTo>
                    <a:pt x="37941" y="-1163"/>
                    <a:pt x="37941" y="-591"/>
                    <a:pt x="37941" y="171"/>
                  </a:cubicBezTo>
                  <a:cubicBezTo>
                    <a:pt x="37941" y="648"/>
                    <a:pt x="37941" y="742"/>
                    <a:pt x="39848" y="3218"/>
                  </a:cubicBezTo>
                  <a:cubicBezTo>
                    <a:pt x="52228" y="15697"/>
                    <a:pt x="59847" y="35794"/>
                    <a:pt x="59847" y="62083"/>
                  </a:cubicBezTo>
                  <a:cubicBezTo>
                    <a:pt x="59847" y="83801"/>
                    <a:pt x="55084" y="105994"/>
                    <a:pt x="39848" y="122091"/>
                  </a:cubicBezTo>
                  <a:cubicBezTo>
                    <a:pt x="37941" y="123615"/>
                    <a:pt x="37941" y="123710"/>
                    <a:pt x="37941" y="124187"/>
                  </a:cubicBezTo>
                  <a:cubicBezTo>
                    <a:pt x="37941" y="124948"/>
                    <a:pt x="37941" y="125520"/>
                    <a:pt x="38890" y="125520"/>
                  </a:cubicBezTo>
                  <a:cubicBezTo>
                    <a:pt x="39848" y="125520"/>
                    <a:pt x="51280" y="116852"/>
                    <a:pt x="58898" y="100850"/>
                  </a:cubicBezTo>
                  <a:cubicBezTo>
                    <a:pt x="65567" y="86848"/>
                    <a:pt x="67465" y="72847"/>
                    <a:pt x="67465" y="62083"/>
                  </a:cubicBezTo>
                  <a:close/>
                </a:path>
              </a:pathLst>
            </a:custGeom>
            <a:solidFill>
              <a:srgbClr val="000000"/>
            </a:solidFill>
            <a:ln w="12700" cap="flat">
              <a:noFill/>
              <a:prstDash val="solid"/>
              <a:miter/>
            </a:ln>
          </p:spPr>
          <p:txBody>
            <a:bodyPr rtlCol="0" anchor="ctr"/>
            <a:lstStyle/>
            <a:p>
              <a:endParaRPr lang="en-AE"/>
            </a:p>
          </p:txBody>
        </p:sp>
        <p:sp>
          <p:nvSpPr>
            <p:cNvPr id="151" name="Freeform: Shape 150">
              <a:extLst>
                <a:ext uri="{FF2B5EF4-FFF2-40B4-BE49-F238E27FC236}">
                  <a16:creationId xmlns:a16="http://schemas.microsoft.com/office/drawing/2014/main" id="{EE8FEFFC-F770-7651-F370-2445085A4E8C}"/>
                </a:ext>
              </a:extLst>
            </p:cNvPr>
            <p:cNvSpPr/>
            <p:nvPr/>
          </p:nvSpPr>
          <p:spPr>
            <a:xfrm>
              <a:off x="1889875" y="4904299"/>
              <a:ext cx="39048" cy="76580"/>
            </a:xfrm>
            <a:custGeom>
              <a:avLst/>
              <a:gdLst>
                <a:gd name="connsiteX0" fmla="*/ 27458 w 39048"/>
                <a:gd name="connsiteY0" fmla="*/ 2076 h 76580"/>
                <a:gd name="connsiteX1" fmla="*/ 23644 w 39048"/>
                <a:gd name="connsiteY1" fmla="*/ -1163 h 76580"/>
                <a:gd name="connsiteX2" fmla="*/ 18882 w 39048"/>
                <a:gd name="connsiteY2" fmla="*/ 3600 h 76580"/>
                <a:gd name="connsiteX3" fmla="*/ 22695 w 39048"/>
                <a:gd name="connsiteY3" fmla="*/ 7029 h 76580"/>
                <a:gd name="connsiteX4" fmla="*/ 27458 w 39048"/>
                <a:gd name="connsiteY4" fmla="*/ 2076 h 76580"/>
                <a:gd name="connsiteX5" fmla="*/ 23644 w 39048"/>
                <a:gd name="connsiteY5" fmla="*/ 29794 h 76580"/>
                <a:gd name="connsiteX6" fmla="*/ 23644 w 39048"/>
                <a:gd name="connsiteY6" fmla="*/ 26745 h 76580"/>
                <a:gd name="connsiteX7" fmla="*/ 14119 w 39048"/>
                <a:gd name="connsiteY7" fmla="*/ 18458 h 76580"/>
                <a:gd name="connsiteX8" fmla="*/ -1117 w 39048"/>
                <a:gd name="connsiteY8" fmla="*/ 31984 h 76580"/>
                <a:gd name="connsiteX9" fmla="*/ 790 w 39048"/>
                <a:gd name="connsiteY9" fmla="*/ 33032 h 76580"/>
                <a:gd name="connsiteX10" fmla="*/ 1738 w 39048"/>
                <a:gd name="connsiteY10" fmla="*/ 31507 h 76580"/>
                <a:gd name="connsiteX11" fmla="*/ 14119 w 39048"/>
                <a:gd name="connsiteY11" fmla="*/ 20839 h 76580"/>
                <a:gd name="connsiteX12" fmla="*/ 16984 w 39048"/>
                <a:gd name="connsiteY12" fmla="*/ 25125 h 76580"/>
                <a:gd name="connsiteX13" fmla="*/ 16984 w 39048"/>
                <a:gd name="connsiteY13" fmla="*/ 27793 h 76580"/>
                <a:gd name="connsiteX14" fmla="*/ 8408 w 39048"/>
                <a:gd name="connsiteY14" fmla="*/ 61797 h 76580"/>
                <a:gd name="connsiteX15" fmla="*/ -3024 w 39048"/>
                <a:gd name="connsiteY15" fmla="*/ 73036 h 76580"/>
                <a:gd name="connsiteX16" fmla="*/ -5880 w 39048"/>
                <a:gd name="connsiteY16" fmla="*/ 72465 h 76580"/>
                <a:gd name="connsiteX17" fmla="*/ -3024 w 39048"/>
                <a:gd name="connsiteY17" fmla="*/ 67988 h 76580"/>
                <a:gd name="connsiteX18" fmla="*/ -6829 w 39048"/>
                <a:gd name="connsiteY18" fmla="*/ 64750 h 76580"/>
                <a:gd name="connsiteX19" fmla="*/ -11591 w 39048"/>
                <a:gd name="connsiteY19" fmla="*/ 69989 h 76580"/>
                <a:gd name="connsiteX20" fmla="*/ -3024 w 39048"/>
                <a:gd name="connsiteY20" fmla="*/ 75418 h 76580"/>
                <a:gd name="connsiteX21" fmla="*/ 16026 w 39048"/>
                <a:gd name="connsiteY21" fmla="*/ 61511 h 7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48" h="76580">
                  <a:moveTo>
                    <a:pt x="27458" y="2076"/>
                  </a:moveTo>
                  <a:cubicBezTo>
                    <a:pt x="27458" y="551"/>
                    <a:pt x="25551" y="-1163"/>
                    <a:pt x="23644" y="-1163"/>
                  </a:cubicBezTo>
                  <a:cubicBezTo>
                    <a:pt x="20788" y="-1163"/>
                    <a:pt x="18882" y="1219"/>
                    <a:pt x="18882" y="3600"/>
                  </a:cubicBezTo>
                  <a:cubicBezTo>
                    <a:pt x="18882" y="5028"/>
                    <a:pt x="19840" y="7029"/>
                    <a:pt x="22695" y="7029"/>
                  </a:cubicBezTo>
                  <a:cubicBezTo>
                    <a:pt x="24602" y="7029"/>
                    <a:pt x="27458" y="4647"/>
                    <a:pt x="27458" y="2076"/>
                  </a:cubicBezTo>
                  <a:close/>
                  <a:moveTo>
                    <a:pt x="23644" y="29794"/>
                  </a:moveTo>
                  <a:cubicBezTo>
                    <a:pt x="23644" y="28840"/>
                    <a:pt x="23644" y="27983"/>
                    <a:pt x="23644" y="26745"/>
                  </a:cubicBezTo>
                  <a:cubicBezTo>
                    <a:pt x="23644" y="21887"/>
                    <a:pt x="19840" y="18458"/>
                    <a:pt x="14119" y="18458"/>
                  </a:cubicBezTo>
                  <a:cubicBezTo>
                    <a:pt x="4594" y="18458"/>
                    <a:pt x="-1117" y="30651"/>
                    <a:pt x="-1117" y="31984"/>
                  </a:cubicBezTo>
                  <a:cubicBezTo>
                    <a:pt x="-1117" y="33032"/>
                    <a:pt x="-168" y="33032"/>
                    <a:pt x="790" y="33032"/>
                  </a:cubicBezTo>
                  <a:cubicBezTo>
                    <a:pt x="1738" y="33032"/>
                    <a:pt x="1738" y="32841"/>
                    <a:pt x="1738" y="31507"/>
                  </a:cubicBezTo>
                  <a:cubicBezTo>
                    <a:pt x="4594" y="26364"/>
                    <a:pt x="9357" y="20839"/>
                    <a:pt x="14119" y="20839"/>
                  </a:cubicBezTo>
                  <a:cubicBezTo>
                    <a:pt x="16026" y="20839"/>
                    <a:pt x="16984" y="22364"/>
                    <a:pt x="16984" y="25125"/>
                  </a:cubicBezTo>
                  <a:cubicBezTo>
                    <a:pt x="16984" y="26174"/>
                    <a:pt x="16984" y="27412"/>
                    <a:pt x="16984" y="27793"/>
                  </a:cubicBezTo>
                  <a:lnTo>
                    <a:pt x="8408" y="61797"/>
                  </a:lnTo>
                  <a:cubicBezTo>
                    <a:pt x="6501" y="67894"/>
                    <a:pt x="1738" y="73036"/>
                    <a:pt x="-3024" y="73036"/>
                  </a:cubicBezTo>
                  <a:cubicBezTo>
                    <a:pt x="-3973" y="73036"/>
                    <a:pt x="-4931" y="72941"/>
                    <a:pt x="-5880" y="72465"/>
                  </a:cubicBezTo>
                  <a:cubicBezTo>
                    <a:pt x="-3973" y="71418"/>
                    <a:pt x="-3024" y="69321"/>
                    <a:pt x="-3024" y="67988"/>
                  </a:cubicBezTo>
                  <a:cubicBezTo>
                    <a:pt x="-3024" y="65893"/>
                    <a:pt x="-4931" y="64750"/>
                    <a:pt x="-6829" y="64750"/>
                  </a:cubicBezTo>
                  <a:cubicBezTo>
                    <a:pt x="-9693" y="64750"/>
                    <a:pt x="-11591" y="67131"/>
                    <a:pt x="-11591" y="69989"/>
                  </a:cubicBezTo>
                  <a:cubicBezTo>
                    <a:pt x="-11591" y="73418"/>
                    <a:pt x="-7787" y="75418"/>
                    <a:pt x="-3024" y="75418"/>
                  </a:cubicBezTo>
                  <a:cubicBezTo>
                    <a:pt x="2697" y="75418"/>
                    <a:pt x="13170" y="72370"/>
                    <a:pt x="16026" y="61511"/>
                  </a:cubicBezTo>
                  <a:close/>
                </a:path>
              </a:pathLst>
            </a:custGeom>
            <a:solidFill>
              <a:srgbClr val="000000"/>
            </a:solidFill>
            <a:ln w="12700" cap="flat">
              <a:noFill/>
              <a:prstDash val="solid"/>
              <a:miter/>
            </a:ln>
          </p:spPr>
          <p:txBody>
            <a:bodyPr rtlCol="0" anchor="ctr"/>
            <a:lstStyle/>
            <a:p>
              <a:endParaRPr lang="en-AE"/>
            </a:p>
          </p:txBody>
        </p:sp>
        <p:sp>
          <p:nvSpPr>
            <p:cNvPr id="152" name="Freeform: Shape 151">
              <a:extLst>
                <a:ext uri="{FF2B5EF4-FFF2-40B4-BE49-F238E27FC236}">
                  <a16:creationId xmlns:a16="http://schemas.microsoft.com/office/drawing/2014/main" id="{FEB45E87-311A-9D4F-2D07-6881604DA063}"/>
                </a:ext>
              </a:extLst>
            </p:cNvPr>
            <p:cNvSpPr/>
            <p:nvPr/>
          </p:nvSpPr>
          <p:spPr>
            <a:xfrm>
              <a:off x="312530" y="5083082"/>
              <a:ext cx="1630681" cy="5048"/>
            </a:xfrm>
            <a:custGeom>
              <a:avLst/>
              <a:gdLst>
                <a:gd name="connsiteX0" fmla="*/ -11591 w 1630681"/>
                <a:gd name="connsiteY0" fmla="*/ -1163 h 5048"/>
                <a:gd name="connsiteX1" fmla="*/ -11591 w 1630681"/>
                <a:gd name="connsiteY1" fmla="*/ 3886 h 5048"/>
                <a:gd name="connsiteX2" fmla="*/ 1619091 w 1630681"/>
                <a:gd name="connsiteY2" fmla="*/ 3886 h 5048"/>
                <a:gd name="connsiteX3" fmla="*/ 1619091 w 1630681"/>
                <a:gd name="connsiteY3" fmla="*/ -1163 h 5048"/>
              </a:gdLst>
              <a:ahLst/>
              <a:cxnLst>
                <a:cxn ang="0">
                  <a:pos x="connsiteX0" y="connsiteY0"/>
                </a:cxn>
                <a:cxn ang="0">
                  <a:pos x="connsiteX1" y="connsiteY1"/>
                </a:cxn>
                <a:cxn ang="0">
                  <a:pos x="connsiteX2" y="connsiteY2"/>
                </a:cxn>
                <a:cxn ang="0">
                  <a:pos x="connsiteX3" y="connsiteY3"/>
                </a:cxn>
              </a:cxnLst>
              <a:rect l="l" t="t" r="r" b="b"/>
              <a:pathLst>
                <a:path w="1630681" h="5048">
                  <a:moveTo>
                    <a:pt x="-11591" y="-1163"/>
                  </a:moveTo>
                  <a:lnTo>
                    <a:pt x="-11591" y="3886"/>
                  </a:lnTo>
                  <a:lnTo>
                    <a:pt x="1619091" y="3886"/>
                  </a:lnTo>
                  <a:lnTo>
                    <a:pt x="1619091" y="-1163"/>
                  </a:lnTo>
                  <a:close/>
                </a:path>
              </a:pathLst>
            </a:custGeom>
            <a:solidFill>
              <a:srgbClr val="000000"/>
            </a:solidFill>
            <a:ln w="9525" cap="flat">
              <a:noFill/>
              <a:prstDash val="solid"/>
              <a:miter/>
            </a:ln>
          </p:spPr>
          <p:txBody>
            <a:bodyPr rtlCol="0" anchor="ctr"/>
            <a:lstStyle/>
            <a:p>
              <a:endParaRPr lang="en-AE"/>
            </a:p>
          </p:txBody>
        </p:sp>
        <p:sp>
          <p:nvSpPr>
            <p:cNvPr id="153" name="Freeform: Shape 152">
              <a:extLst>
                <a:ext uri="{FF2B5EF4-FFF2-40B4-BE49-F238E27FC236}">
                  <a16:creationId xmlns:a16="http://schemas.microsoft.com/office/drawing/2014/main" id="{E96EAD3F-B621-866F-418D-9B2339C4FEB2}"/>
                </a:ext>
              </a:extLst>
            </p:cNvPr>
            <p:cNvSpPr/>
            <p:nvPr/>
          </p:nvSpPr>
          <p:spPr>
            <a:xfrm>
              <a:off x="1107867" y="5124897"/>
              <a:ext cx="39058" cy="80486"/>
            </a:xfrm>
            <a:custGeom>
              <a:avLst/>
              <a:gdLst>
                <a:gd name="connsiteX0" fmla="*/ 25560 w 39058"/>
                <a:gd name="connsiteY0" fmla="*/ 59798 h 80486"/>
                <a:gd name="connsiteX1" fmla="*/ 23653 w 39058"/>
                <a:gd name="connsiteY1" fmla="*/ 58655 h 80486"/>
                <a:gd name="connsiteX2" fmla="*/ 21747 w 39058"/>
                <a:gd name="connsiteY2" fmla="*/ 60465 h 80486"/>
                <a:gd name="connsiteX3" fmla="*/ 5552 w 39058"/>
                <a:gd name="connsiteY3" fmla="*/ 76657 h 80486"/>
                <a:gd name="connsiteX4" fmla="*/ 1748 w 39058"/>
                <a:gd name="connsiteY4" fmla="*/ 70847 h 80486"/>
                <a:gd name="connsiteX5" fmla="*/ 2697 w 39058"/>
                <a:gd name="connsiteY5" fmla="*/ 64751 h 80486"/>
                <a:gd name="connsiteX6" fmla="*/ 11273 w 39058"/>
                <a:gd name="connsiteY6" fmla="*/ 27412 h 80486"/>
                <a:gd name="connsiteX7" fmla="*/ 23653 w 39058"/>
                <a:gd name="connsiteY7" fmla="*/ 27412 h 80486"/>
                <a:gd name="connsiteX8" fmla="*/ 27467 w 39058"/>
                <a:gd name="connsiteY8" fmla="*/ 24840 h 80486"/>
                <a:gd name="connsiteX9" fmla="*/ 23653 w 39058"/>
                <a:gd name="connsiteY9" fmla="*/ 23508 h 80486"/>
                <a:gd name="connsiteX10" fmla="*/ 13180 w 39058"/>
                <a:gd name="connsiteY10" fmla="*/ 23508 h 80486"/>
                <a:gd name="connsiteX11" fmla="*/ 17942 w 39058"/>
                <a:gd name="connsiteY11" fmla="*/ 2266 h 80486"/>
                <a:gd name="connsiteX12" fmla="*/ 14128 w 39058"/>
                <a:gd name="connsiteY12" fmla="*/ -1163 h 80486"/>
                <a:gd name="connsiteX13" fmla="*/ 9366 w 39058"/>
                <a:gd name="connsiteY13" fmla="*/ 3315 h 80486"/>
                <a:gd name="connsiteX14" fmla="*/ 4603 w 39058"/>
                <a:gd name="connsiteY14" fmla="*/ 23508 h 80486"/>
                <a:gd name="connsiteX15" fmla="*/ -7777 w 39058"/>
                <a:gd name="connsiteY15" fmla="*/ 23508 h 80486"/>
                <a:gd name="connsiteX16" fmla="*/ -11591 w 39058"/>
                <a:gd name="connsiteY16" fmla="*/ 25889 h 80486"/>
                <a:gd name="connsiteX17" fmla="*/ -7777 w 39058"/>
                <a:gd name="connsiteY17" fmla="*/ 27412 h 80486"/>
                <a:gd name="connsiteX18" fmla="*/ 3655 w 39058"/>
                <a:gd name="connsiteY18" fmla="*/ 27412 h 80486"/>
                <a:gd name="connsiteX19" fmla="*/ -5870 w 39058"/>
                <a:gd name="connsiteY19" fmla="*/ 67703 h 80486"/>
                <a:gd name="connsiteX20" fmla="*/ 5552 w 39058"/>
                <a:gd name="connsiteY20" fmla="*/ 79324 h 80486"/>
                <a:gd name="connsiteX21" fmla="*/ 25560 w 39058"/>
                <a:gd name="connsiteY21" fmla="*/ 59798 h 8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8" h="80486">
                  <a:moveTo>
                    <a:pt x="25560" y="59798"/>
                  </a:moveTo>
                  <a:cubicBezTo>
                    <a:pt x="25560" y="58655"/>
                    <a:pt x="24602" y="58655"/>
                    <a:pt x="23653" y="58655"/>
                  </a:cubicBezTo>
                  <a:cubicBezTo>
                    <a:pt x="22705" y="58655"/>
                    <a:pt x="22705" y="58941"/>
                    <a:pt x="21747" y="60465"/>
                  </a:cubicBezTo>
                  <a:cubicBezTo>
                    <a:pt x="16035" y="73514"/>
                    <a:pt x="9366" y="76657"/>
                    <a:pt x="5552" y="76657"/>
                  </a:cubicBezTo>
                  <a:cubicBezTo>
                    <a:pt x="2697" y="76657"/>
                    <a:pt x="1748" y="75037"/>
                    <a:pt x="1748" y="70847"/>
                  </a:cubicBezTo>
                  <a:cubicBezTo>
                    <a:pt x="1748" y="67703"/>
                    <a:pt x="1748" y="66846"/>
                    <a:pt x="2697" y="64751"/>
                  </a:cubicBezTo>
                  <a:lnTo>
                    <a:pt x="11273" y="27412"/>
                  </a:lnTo>
                  <a:lnTo>
                    <a:pt x="23653" y="27412"/>
                  </a:lnTo>
                  <a:cubicBezTo>
                    <a:pt x="26509" y="27412"/>
                    <a:pt x="27467" y="27412"/>
                    <a:pt x="27467" y="24840"/>
                  </a:cubicBezTo>
                  <a:cubicBezTo>
                    <a:pt x="27467" y="23508"/>
                    <a:pt x="26509" y="23508"/>
                    <a:pt x="23653" y="23508"/>
                  </a:cubicBezTo>
                  <a:lnTo>
                    <a:pt x="13180" y="23508"/>
                  </a:lnTo>
                  <a:cubicBezTo>
                    <a:pt x="16984" y="5506"/>
                    <a:pt x="17942" y="2934"/>
                    <a:pt x="17942" y="2266"/>
                  </a:cubicBezTo>
                  <a:cubicBezTo>
                    <a:pt x="17942" y="-20"/>
                    <a:pt x="16035" y="-1163"/>
                    <a:pt x="14128" y="-1163"/>
                  </a:cubicBezTo>
                  <a:cubicBezTo>
                    <a:pt x="14128" y="-1163"/>
                    <a:pt x="10315" y="-1067"/>
                    <a:pt x="9366" y="3315"/>
                  </a:cubicBezTo>
                  <a:lnTo>
                    <a:pt x="4603" y="23508"/>
                  </a:lnTo>
                  <a:lnTo>
                    <a:pt x="-7777" y="23508"/>
                  </a:lnTo>
                  <a:cubicBezTo>
                    <a:pt x="-9684" y="23508"/>
                    <a:pt x="-11591" y="23508"/>
                    <a:pt x="-11591" y="25889"/>
                  </a:cubicBezTo>
                  <a:cubicBezTo>
                    <a:pt x="-11591" y="27412"/>
                    <a:pt x="-10633" y="27412"/>
                    <a:pt x="-7777" y="27412"/>
                  </a:cubicBezTo>
                  <a:lnTo>
                    <a:pt x="3655" y="27412"/>
                  </a:lnTo>
                  <a:cubicBezTo>
                    <a:pt x="-5870" y="63226"/>
                    <a:pt x="-5870" y="65512"/>
                    <a:pt x="-5870" y="67703"/>
                  </a:cubicBezTo>
                  <a:cubicBezTo>
                    <a:pt x="-5870" y="74562"/>
                    <a:pt x="-1108" y="79324"/>
                    <a:pt x="5552" y="79324"/>
                  </a:cubicBezTo>
                  <a:cubicBezTo>
                    <a:pt x="17942" y="79324"/>
                    <a:pt x="25560" y="60845"/>
                    <a:pt x="25560" y="59798"/>
                  </a:cubicBezTo>
                  <a:close/>
                </a:path>
              </a:pathLst>
            </a:custGeom>
            <a:solidFill>
              <a:srgbClr val="00BF8C"/>
            </a:solidFill>
            <a:ln w="12700" cap="flat">
              <a:noFill/>
              <a:prstDash val="solid"/>
              <a:miter/>
            </a:ln>
          </p:spPr>
          <p:txBody>
            <a:bodyPr rtlCol="0" anchor="ctr"/>
            <a:lstStyle/>
            <a:p>
              <a:endParaRPr lang="en-AE"/>
            </a:p>
          </p:txBody>
        </p:sp>
        <p:sp>
          <p:nvSpPr>
            <p:cNvPr id="154" name="Freeform: Shape 153">
              <a:extLst>
                <a:ext uri="{FF2B5EF4-FFF2-40B4-BE49-F238E27FC236}">
                  <a16:creationId xmlns:a16="http://schemas.microsoft.com/office/drawing/2014/main" id="{BCAE7D46-46F4-BDA6-67E6-78B59AA0624B}"/>
                </a:ext>
              </a:extLst>
            </p:cNvPr>
            <p:cNvSpPr/>
            <p:nvPr/>
          </p:nvSpPr>
          <p:spPr>
            <a:xfrm>
              <a:off x="1976549" y="4779331"/>
              <a:ext cx="5711" cy="612647"/>
            </a:xfrm>
            <a:custGeom>
              <a:avLst/>
              <a:gdLst>
                <a:gd name="connsiteX0" fmla="*/ -5880 w 5711"/>
                <a:gd name="connsiteY0" fmla="*/ 75322 h 612647"/>
                <a:gd name="connsiteX1" fmla="*/ -5880 w 5711"/>
                <a:gd name="connsiteY1" fmla="*/ 3600 h 612647"/>
                <a:gd name="connsiteX2" fmla="*/ -8735 w 5711"/>
                <a:gd name="connsiteY2" fmla="*/ -1163 h 612647"/>
                <a:gd name="connsiteX3" fmla="*/ -11591 w 5711"/>
                <a:gd name="connsiteY3" fmla="*/ 3600 h 612647"/>
                <a:gd name="connsiteX4" fmla="*/ -11591 w 5711"/>
                <a:gd name="connsiteY4" fmla="*/ 75322 h 612647"/>
                <a:gd name="connsiteX5" fmla="*/ -8735 w 5711"/>
                <a:gd name="connsiteY5" fmla="*/ 80085 h 612647"/>
                <a:gd name="connsiteX6" fmla="*/ -5880 w 5711"/>
                <a:gd name="connsiteY6" fmla="*/ 75322 h 612647"/>
                <a:gd name="connsiteX7" fmla="*/ -5880 w 5711"/>
                <a:gd name="connsiteY7" fmla="*/ 151237 h 612647"/>
                <a:gd name="connsiteX8" fmla="*/ -5880 w 5711"/>
                <a:gd name="connsiteY8" fmla="*/ 79418 h 612647"/>
                <a:gd name="connsiteX9" fmla="*/ -8735 w 5711"/>
                <a:gd name="connsiteY9" fmla="*/ 74656 h 612647"/>
                <a:gd name="connsiteX10" fmla="*/ -11591 w 5711"/>
                <a:gd name="connsiteY10" fmla="*/ 79418 h 612647"/>
                <a:gd name="connsiteX11" fmla="*/ -11591 w 5711"/>
                <a:gd name="connsiteY11" fmla="*/ 151237 h 612647"/>
                <a:gd name="connsiteX12" fmla="*/ -8735 w 5711"/>
                <a:gd name="connsiteY12" fmla="*/ 156000 h 612647"/>
                <a:gd name="connsiteX13" fmla="*/ -5880 w 5711"/>
                <a:gd name="connsiteY13" fmla="*/ 151237 h 612647"/>
                <a:gd name="connsiteX14" fmla="*/ -5880 w 5711"/>
                <a:gd name="connsiteY14" fmla="*/ 227056 h 612647"/>
                <a:gd name="connsiteX15" fmla="*/ -5880 w 5711"/>
                <a:gd name="connsiteY15" fmla="*/ 155332 h 612647"/>
                <a:gd name="connsiteX16" fmla="*/ -8735 w 5711"/>
                <a:gd name="connsiteY16" fmla="*/ 150570 h 612647"/>
                <a:gd name="connsiteX17" fmla="*/ -11591 w 5711"/>
                <a:gd name="connsiteY17" fmla="*/ 155332 h 612647"/>
                <a:gd name="connsiteX18" fmla="*/ -11591 w 5711"/>
                <a:gd name="connsiteY18" fmla="*/ 227056 h 612647"/>
                <a:gd name="connsiteX19" fmla="*/ -8735 w 5711"/>
                <a:gd name="connsiteY19" fmla="*/ 231818 h 612647"/>
                <a:gd name="connsiteX20" fmla="*/ -5880 w 5711"/>
                <a:gd name="connsiteY20" fmla="*/ 227056 h 612647"/>
                <a:gd name="connsiteX21" fmla="*/ -5880 w 5711"/>
                <a:gd name="connsiteY21" fmla="*/ 303065 h 612647"/>
                <a:gd name="connsiteX22" fmla="*/ -5880 w 5711"/>
                <a:gd name="connsiteY22" fmla="*/ 231342 h 612647"/>
                <a:gd name="connsiteX23" fmla="*/ -8735 w 5711"/>
                <a:gd name="connsiteY23" fmla="*/ 226579 h 612647"/>
                <a:gd name="connsiteX24" fmla="*/ -11591 w 5711"/>
                <a:gd name="connsiteY24" fmla="*/ 231342 h 612647"/>
                <a:gd name="connsiteX25" fmla="*/ -11591 w 5711"/>
                <a:gd name="connsiteY25" fmla="*/ 303065 h 612647"/>
                <a:gd name="connsiteX26" fmla="*/ -8735 w 5711"/>
                <a:gd name="connsiteY26" fmla="*/ 307828 h 612647"/>
                <a:gd name="connsiteX27" fmla="*/ -5880 w 5711"/>
                <a:gd name="connsiteY27" fmla="*/ 303065 h 612647"/>
                <a:gd name="connsiteX28" fmla="*/ -5880 w 5711"/>
                <a:gd name="connsiteY28" fmla="*/ 378979 h 612647"/>
                <a:gd name="connsiteX29" fmla="*/ -5880 w 5711"/>
                <a:gd name="connsiteY29" fmla="*/ 307162 h 612647"/>
                <a:gd name="connsiteX30" fmla="*/ -8735 w 5711"/>
                <a:gd name="connsiteY30" fmla="*/ 302399 h 612647"/>
                <a:gd name="connsiteX31" fmla="*/ -11591 w 5711"/>
                <a:gd name="connsiteY31" fmla="*/ 307162 h 612647"/>
                <a:gd name="connsiteX32" fmla="*/ -11591 w 5711"/>
                <a:gd name="connsiteY32" fmla="*/ 378979 h 612647"/>
                <a:gd name="connsiteX33" fmla="*/ -8735 w 5711"/>
                <a:gd name="connsiteY33" fmla="*/ 383742 h 612647"/>
                <a:gd name="connsiteX34" fmla="*/ -5880 w 5711"/>
                <a:gd name="connsiteY34" fmla="*/ 378979 h 612647"/>
                <a:gd name="connsiteX35" fmla="*/ -5880 w 5711"/>
                <a:gd name="connsiteY35" fmla="*/ 454893 h 612647"/>
                <a:gd name="connsiteX36" fmla="*/ -5880 w 5711"/>
                <a:gd name="connsiteY36" fmla="*/ 383171 h 612647"/>
                <a:gd name="connsiteX37" fmla="*/ -8735 w 5711"/>
                <a:gd name="connsiteY37" fmla="*/ 378408 h 612647"/>
                <a:gd name="connsiteX38" fmla="*/ -11591 w 5711"/>
                <a:gd name="connsiteY38" fmla="*/ 383171 h 612647"/>
                <a:gd name="connsiteX39" fmla="*/ -11591 w 5711"/>
                <a:gd name="connsiteY39" fmla="*/ 454893 h 612647"/>
                <a:gd name="connsiteX40" fmla="*/ -8735 w 5711"/>
                <a:gd name="connsiteY40" fmla="*/ 459656 h 612647"/>
                <a:gd name="connsiteX41" fmla="*/ -5880 w 5711"/>
                <a:gd name="connsiteY41" fmla="*/ 454893 h 612647"/>
                <a:gd name="connsiteX42" fmla="*/ -5880 w 5711"/>
                <a:gd name="connsiteY42" fmla="*/ 530808 h 612647"/>
                <a:gd name="connsiteX43" fmla="*/ -5880 w 5711"/>
                <a:gd name="connsiteY43" fmla="*/ 459085 h 612647"/>
                <a:gd name="connsiteX44" fmla="*/ -8735 w 5711"/>
                <a:gd name="connsiteY44" fmla="*/ 454322 h 612647"/>
                <a:gd name="connsiteX45" fmla="*/ -11591 w 5711"/>
                <a:gd name="connsiteY45" fmla="*/ 459085 h 612647"/>
                <a:gd name="connsiteX46" fmla="*/ -11591 w 5711"/>
                <a:gd name="connsiteY46" fmla="*/ 530808 h 612647"/>
                <a:gd name="connsiteX47" fmla="*/ -8735 w 5711"/>
                <a:gd name="connsiteY47" fmla="*/ 535571 h 612647"/>
                <a:gd name="connsiteX48" fmla="*/ -5880 w 5711"/>
                <a:gd name="connsiteY48" fmla="*/ 530808 h 612647"/>
                <a:gd name="connsiteX49" fmla="*/ -5880 w 5711"/>
                <a:gd name="connsiteY49" fmla="*/ 606722 h 612647"/>
                <a:gd name="connsiteX50" fmla="*/ -5880 w 5711"/>
                <a:gd name="connsiteY50" fmla="*/ 534903 h 612647"/>
                <a:gd name="connsiteX51" fmla="*/ -8735 w 5711"/>
                <a:gd name="connsiteY51" fmla="*/ 530141 h 612647"/>
                <a:gd name="connsiteX52" fmla="*/ -11591 w 5711"/>
                <a:gd name="connsiteY52" fmla="*/ 534903 h 612647"/>
                <a:gd name="connsiteX53" fmla="*/ -11591 w 5711"/>
                <a:gd name="connsiteY53" fmla="*/ 606722 h 612647"/>
                <a:gd name="connsiteX54" fmla="*/ -8735 w 5711"/>
                <a:gd name="connsiteY54" fmla="*/ 611485 h 612647"/>
                <a:gd name="connsiteX55" fmla="*/ -5880 w 5711"/>
                <a:gd name="connsiteY55" fmla="*/ 606722 h 6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711" h="612647">
                  <a:moveTo>
                    <a:pt x="-5880" y="75322"/>
                  </a:moveTo>
                  <a:lnTo>
                    <a:pt x="-5880" y="3600"/>
                  </a:lnTo>
                  <a:cubicBezTo>
                    <a:pt x="-5880" y="1503"/>
                    <a:pt x="-5880" y="-1163"/>
                    <a:pt x="-8735" y="-1163"/>
                  </a:cubicBezTo>
                  <a:cubicBezTo>
                    <a:pt x="-11591" y="-1163"/>
                    <a:pt x="-11591" y="1313"/>
                    <a:pt x="-11591" y="3600"/>
                  </a:cubicBezTo>
                  <a:lnTo>
                    <a:pt x="-11591" y="75322"/>
                  </a:lnTo>
                  <a:cubicBezTo>
                    <a:pt x="-11591" y="77419"/>
                    <a:pt x="-11591" y="80085"/>
                    <a:pt x="-8735" y="80085"/>
                  </a:cubicBezTo>
                  <a:cubicBezTo>
                    <a:pt x="-5880" y="80085"/>
                    <a:pt x="-5880" y="77513"/>
                    <a:pt x="-5880" y="75322"/>
                  </a:cubicBezTo>
                  <a:close/>
                  <a:moveTo>
                    <a:pt x="-5880" y="151237"/>
                  </a:moveTo>
                  <a:lnTo>
                    <a:pt x="-5880" y="79418"/>
                  </a:lnTo>
                  <a:cubicBezTo>
                    <a:pt x="-5880" y="77419"/>
                    <a:pt x="-5880" y="74656"/>
                    <a:pt x="-8735" y="74656"/>
                  </a:cubicBezTo>
                  <a:cubicBezTo>
                    <a:pt x="-11591" y="74656"/>
                    <a:pt x="-11591" y="77228"/>
                    <a:pt x="-11591" y="79418"/>
                  </a:cubicBezTo>
                  <a:lnTo>
                    <a:pt x="-11591" y="151237"/>
                  </a:lnTo>
                  <a:cubicBezTo>
                    <a:pt x="-11591" y="153237"/>
                    <a:pt x="-11591" y="156000"/>
                    <a:pt x="-8735" y="156000"/>
                  </a:cubicBezTo>
                  <a:cubicBezTo>
                    <a:pt x="-5880" y="156000"/>
                    <a:pt x="-5880" y="153428"/>
                    <a:pt x="-5880" y="151237"/>
                  </a:cubicBezTo>
                  <a:close/>
                  <a:moveTo>
                    <a:pt x="-5880" y="227056"/>
                  </a:moveTo>
                  <a:lnTo>
                    <a:pt x="-5880" y="155332"/>
                  </a:lnTo>
                  <a:cubicBezTo>
                    <a:pt x="-5880" y="153237"/>
                    <a:pt x="-5880" y="150570"/>
                    <a:pt x="-8735" y="150570"/>
                  </a:cubicBezTo>
                  <a:cubicBezTo>
                    <a:pt x="-11591" y="150570"/>
                    <a:pt x="-11591" y="153142"/>
                    <a:pt x="-11591" y="155332"/>
                  </a:cubicBezTo>
                  <a:lnTo>
                    <a:pt x="-11591" y="227056"/>
                  </a:lnTo>
                  <a:cubicBezTo>
                    <a:pt x="-11591" y="229151"/>
                    <a:pt x="-11591" y="231818"/>
                    <a:pt x="-8735" y="231818"/>
                  </a:cubicBezTo>
                  <a:cubicBezTo>
                    <a:pt x="-5880" y="231818"/>
                    <a:pt x="-5880" y="229342"/>
                    <a:pt x="-5880" y="227056"/>
                  </a:cubicBezTo>
                  <a:close/>
                  <a:moveTo>
                    <a:pt x="-5880" y="303065"/>
                  </a:moveTo>
                  <a:lnTo>
                    <a:pt x="-5880" y="231342"/>
                  </a:lnTo>
                  <a:cubicBezTo>
                    <a:pt x="-5880" y="229247"/>
                    <a:pt x="-5880" y="226579"/>
                    <a:pt x="-8735" y="226579"/>
                  </a:cubicBezTo>
                  <a:cubicBezTo>
                    <a:pt x="-11591" y="226579"/>
                    <a:pt x="-11591" y="229056"/>
                    <a:pt x="-11591" y="231342"/>
                  </a:cubicBezTo>
                  <a:lnTo>
                    <a:pt x="-11591" y="303065"/>
                  </a:lnTo>
                  <a:cubicBezTo>
                    <a:pt x="-11591" y="305161"/>
                    <a:pt x="-11591" y="307828"/>
                    <a:pt x="-8735" y="307828"/>
                  </a:cubicBezTo>
                  <a:cubicBezTo>
                    <a:pt x="-5880" y="307828"/>
                    <a:pt x="-5880" y="305256"/>
                    <a:pt x="-5880" y="303065"/>
                  </a:cubicBezTo>
                  <a:close/>
                  <a:moveTo>
                    <a:pt x="-5880" y="378979"/>
                  </a:moveTo>
                  <a:lnTo>
                    <a:pt x="-5880" y="307162"/>
                  </a:lnTo>
                  <a:cubicBezTo>
                    <a:pt x="-5880" y="305161"/>
                    <a:pt x="-5880" y="302399"/>
                    <a:pt x="-8735" y="302399"/>
                  </a:cubicBezTo>
                  <a:cubicBezTo>
                    <a:pt x="-11591" y="302399"/>
                    <a:pt x="-11591" y="304970"/>
                    <a:pt x="-11591" y="307162"/>
                  </a:cubicBezTo>
                  <a:lnTo>
                    <a:pt x="-11591" y="378979"/>
                  </a:lnTo>
                  <a:cubicBezTo>
                    <a:pt x="-11591" y="380980"/>
                    <a:pt x="-11591" y="383742"/>
                    <a:pt x="-8735" y="383742"/>
                  </a:cubicBezTo>
                  <a:cubicBezTo>
                    <a:pt x="-5880" y="383742"/>
                    <a:pt x="-5880" y="381170"/>
                    <a:pt x="-5880" y="378979"/>
                  </a:cubicBezTo>
                  <a:close/>
                  <a:moveTo>
                    <a:pt x="-5880" y="454893"/>
                  </a:moveTo>
                  <a:lnTo>
                    <a:pt x="-5880" y="383171"/>
                  </a:lnTo>
                  <a:cubicBezTo>
                    <a:pt x="-5880" y="381074"/>
                    <a:pt x="-5880" y="378408"/>
                    <a:pt x="-8735" y="378408"/>
                  </a:cubicBezTo>
                  <a:cubicBezTo>
                    <a:pt x="-11591" y="378408"/>
                    <a:pt x="-11591" y="380885"/>
                    <a:pt x="-11591" y="383171"/>
                  </a:cubicBezTo>
                  <a:lnTo>
                    <a:pt x="-11591" y="454893"/>
                  </a:lnTo>
                  <a:cubicBezTo>
                    <a:pt x="-11591" y="456990"/>
                    <a:pt x="-11591" y="459656"/>
                    <a:pt x="-8735" y="459656"/>
                  </a:cubicBezTo>
                  <a:cubicBezTo>
                    <a:pt x="-5880" y="459656"/>
                    <a:pt x="-5880" y="457085"/>
                    <a:pt x="-5880" y="454893"/>
                  </a:cubicBezTo>
                  <a:close/>
                  <a:moveTo>
                    <a:pt x="-5880" y="530808"/>
                  </a:moveTo>
                  <a:lnTo>
                    <a:pt x="-5880" y="459085"/>
                  </a:lnTo>
                  <a:cubicBezTo>
                    <a:pt x="-5880" y="456990"/>
                    <a:pt x="-5880" y="454322"/>
                    <a:pt x="-8735" y="454322"/>
                  </a:cubicBezTo>
                  <a:cubicBezTo>
                    <a:pt x="-11591" y="454322"/>
                    <a:pt x="-11591" y="456799"/>
                    <a:pt x="-11591" y="459085"/>
                  </a:cubicBezTo>
                  <a:lnTo>
                    <a:pt x="-11591" y="530808"/>
                  </a:lnTo>
                  <a:cubicBezTo>
                    <a:pt x="-11591" y="532904"/>
                    <a:pt x="-11591" y="535571"/>
                    <a:pt x="-8735" y="535571"/>
                  </a:cubicBezTo>
                  <a:cubicBezTo>
                    <a:pt x="-5880" y="535571"/>
                    <a:pt x="-5880" y="532999"/>
                    <a:pt x="-5880" y="530808"/>
                  </a:cubicBezTo>
                  <a:close/>
                  <a:moveTo>
                    <a:pt x="-5880" y="606722"/>
                  </a:moveTo>
                  <a:lnTo>
                    <a:pt x="-5880" y="534903"/>
                  </a:lnTo>
                  <a:cubicBezTo>
                    <a:pt x="-5880" y="532904"/>
                    <a:pt x="-5880" y="530141"/>
                    <a:pt x="-8735" y="530141"/>
                  </a:cubicBezTo>
                  <a:cubicBezTo>
                    <a:pt x="-11591" y="530141"/>
                    <a:pt x="-11591" y="532713"/>
                    <a:pt x="-11591" y="534903"/>
                  </a:cubicBezTo>
                  <a:lnTo>
                    <a:pt x="-11591" y="606722"/>
                  </a:lnTo>
                  <a:cubicBezTo>
                    <a:pt x="-11591" y="608722"/>
                    <a:pt x="-11591" y="611485"/>
                    <a:pt x="-8735" y="611485"/>
                  </a:cubicBezTo>
                  <a:cubicBezTo>
                    <a:pt x="-5880" y="611485"/>
                    <a:pt x="-5880" y="608913"/>
                    <a:pt x="-5880" y="606722"/>
                  </a:cubicBezTo>
                  <a:close/>
                </a:path>
              </a:pathLst>
            </a:custGeom>
            <a:solidFill>
              <a:srgbClr val="000000"/>
            </a:solidFill>
            <a:ln w="12700" cap="flat">
              <a:noFill/>
              <a:prstDash val="solid"/>
              <a:miter/>
            </a:ln>
          </p:spPr>
          <p:txBody>
            <a:bodyPr rtlCol="0" anchor="ctr"/>
            <a:lstStyle/>
            <a:p>
              <a:endParaRPr lang="en-AE"/>
            </a:p>
          </p:txBody>
        </p:sp>
      </p:grpSp>
      <p:grpSp>
        <p:nvGrpSpPr>
          <p:cNvPr id="1027" name="Group 1026">
            <a:extLst>
              <a:ext uri="{FF2B5EF4-FFF2-40B4-BE49-F238E27FC236}">
                <a16:creationId xmlns:a16="http://schemas.microsoft.com/office/drawing/2014/main" id="{1A25B304-2F57-0175-C300-D391FD6897E1}"/>
              </a:ext>
            </a:extLst>
          </p:cNvPr>
          <p:cNvGrpSpPr/>
          <p:nvPr/>
        </p:nvGrpSpPr>
        <p:grpSpPr>
          <a:xfrm>
            <a:off x="536614" y="1941787"/>
            <a:ext cx="5352242" cy="456756"/>
            <a:chOff x="536614" y="1941787"/>
            <a:chExt cx="5352242" cy="456756"/>
          </a:xfrm>
        </p:grpSpPr>
        <p:sp>
          <p:nvSpPr>
            <p:cNvPr id="216" name="Rectangle 215">
              <a:extLst>
                <a:ext uri="{FF2B5EF4-FFF2-40B4-BE49-F238E27FC236}">
                  <a16:creationId xmlns:a16="http://schemas.microsoft.com/office/drawing/2014/main" id="{2874F694-C0BF-FAFB-110D-5B142A0CA258}"/>
                </a:ext>
              </a:extLst>
            </p:cNvPr>
            <p:cNvSpPr/>
            <p:nvPr/>
          </p:nvSpPr>
          <p:spPr>
            <a:xfrm>
              <a:off x="536614" y="1941787"/>
              <a:ext cx="5352242" cy="4567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latin typeface="CMU Sans Serif" panose="02000603000000000000" pitchFamily="2" charset="0"/>
                <a:ea typeface="CMU Sans Serif" panose="02000603000000000000" pitchFamily="2" charset="0"/>
                <a:cs typeface="CMU Sans Serif" panose="02000603000000000000" pitchFamily="2" charset="0"/>
              </a:endParaRPr>
            </a:p>
          </p:txBody>
        </p:sp>
        <p:sp>
          <p:nvSpPr>
            <p:cNvPr id="155" name="Freeform: Shape 154">
              <a:extLst>
                <a:ext uri="{FF2B5EF4-FFF2-40B4-BE49-F238E27FC236}">
                  <a16:creationId xmlns:a16="http://schemas.microsoft.com/office/drawing/2014/main" id="{DC504DC6-99D0-F9B8-5F71-E05DA3DE391C}"/>
                </a:ext>
              </a:extLst>
            </p:cNvPr>
            <p:cNvSpPr/>
            <p:nvPr/>
          </p:nvSpPr>
          <p:spPr>
            <a:xfrm>
              <a:off x="798170" y="2022856"/>
              <a:ext cx="842013" cy="113443"/>
            </a:xfrm>
            <a:custGeom>
              <a:avLst/>
              <a:gdLst>
                <a:gd name="connsiteX0" fmla="*/ 77948 w 842013"/>
                <a:gd name="connsiteY0" fmla="*/ 58273 h 113443"/>
                <a:gd name="connsiteX1" fmla="*/ 74134 w 842013"/>
                <a:gd name="connsiteY1" fmla="*/ 55606 h 113443"/>
                <a:gd name="connsiteX2" fmla="*/ 71278 w 842013"/>
                <a:gd name="connsiteY2" fmla="*/ 57798 h 113443"/>
                <a:gd name="connsiteX3" fmla="*/ 42703 w 842013"/>
                <a:gd name="connsiteY3" fmla="*/ 82372 h 113443"/>
                <a:gd name="connsiteX4" fmla="*/ 16035 w 842013"/>
                <a:gd name="connsiteY4" fmla="*/ 71608 h 113443"/>
                <a:gd name="connsiteX5" fmla="*/ 8408 w 842013"/>
                <a:gd name="connsiteY5" fmla="*/ 43510 h 113443"/>
                <a:gd name="connsiteX6" fmla="*/ 16984 w 842013"/>
                <a:gd name="connsiteY6" fmla="*/ 14458 h 113443"/>
                <a:gd name="connsiteX7" fmla="*/ 42703 w 842013"/>
                <a:gd name="connsiteY7" fmla="*/ 4647 h 113443"/>
                <a:gd name="connsiteX8" fmla="*/ 70320 w 842013"/>
                <a:gd name="connsiteY8" fmla="*/ 30366 h 113443"/>
                <a:gd name="connsiteX9" fmla="*/ 74134 w 842013"/>
                <a:gd name="connsiteY9" fmla="*/ 33127 h 113443"/>
                <a:gd name="connsiteX10" fmla="*/ 77948 w 842013"/>
                <a:gd name="connsiteY10" fmla="*/ 29508 h 113443"/>
                <a:gd name="connsiteX11" fmla="*/ 77948 w 842013"/>
                <a:gd name="connsiteY11" fmla="*/ 2266 h 113443"/>
                <a:gd name="connsiteX12" fmla="*/ 75083 w 842013"/>
                <a:gd name="connsiteY12" fmla="*/ -1163 h 113443"/>
                <a:gd name="connsiteX13" fmla="*/ 73185 w 842013"/>
                <a:gd name="connsiteY13" fmla="*/ -115 h 113443"/>
                <a:gd name="connsiteX14" fmla="*/ 64609 w 842013"/>
                <a:gd name="connsiteY14" fmla="*/ 7315 h 113443"/>
                <a:gd name="connsiteX15" fmla="*/ 39848 w 842013"/>
                <a:gd name="connsiteY15" fmla="*/ -1163 h 113443"/>
                <a:gd name="connsiteX16" fmla="*/ -11591 w 842013"/>
                <a:gd name="connsiteY16" fmla="*/ 43510 h 113443"/>
                <a:gd name="connsiteX17" fmla="*/ 39848 w 842013"/>
                <a:gd name="connsiteY17" fmla="*/ 88277 h 113443"/>
                <a:gd name="connsiteX18" fmla="*/ 77948 w 842013"/>
                <a:gd name="connsiteY18" fmla="*/ 58273 h 113443"/>
                <a:gd name="connsiteX19" fmla="*/ 154148 w 842013"/>
                <a:gd name="connsiteY19" fmla="*/ 59416 h 113443"/>
                <a:gd name="connsiteX20" fmla="*/ 121759 w 842013"/>
                <a:gd name="connsiteY20" fmla="*/ 29698 h 113443"/>
                <a:gd name="connsiteX21" fmla="*/ 89370 w 842013"/>
                <a:gd name="connsiteY21" fmla="*/ 59416 h 113443"/>
                <a:gd name="connsiteX22" fmla="*/ 121759 w 842013"/>
                <a:gd name="connsiteY22" fmla="*/ 87705 h 113443"/>
                <a:gd name="connsiteX23" fmla="*/ 154148 w 842013"/>
                <a:gd name="connsiteY23" fmla="*/ 59416 h 113443"/>
                <a:gd name="connsiteX24" fmla="*/ 137953 w 842013"/>
                <a:gd name="connsiteY24" fmla="*/ 57987 h 113443"/>
                <a:gd name="connsiteX25" fmla="*/ 121759 w 842013"/>
                <a:gd name="connsiteY25" fmla="*/ 82658 h 113443"/>
                <a:gd name="connsiteX26" fmla="*/ 105565 w 842013"/>
                <a:gd name="connsiteY26" fmla="*/ 57987 h 113443"/>
                <a:gd name="connsiteX27" fmla="*/ 108420 w 842013"/>
                <a:gd name="connsiteY27" fmla="*/ 41605 h 113443"/>
                <a:gd name="connsiteX28" fmla="*/ 121759 w 842013"/>
                <a:gd name="connsiteY28" fmla="*/ 34270 h 113443"/>
                <a:gd name="connsiteX29" fmla="*/ 135098 w 842013"/>
                <a:gd name="connsiteY29" fmla="*/ 40652 h 113443"/>
                <a:gd name="connsiteX30" fmla="*/ 137953 w 842013"/>
                <a:gd name="connsiteY30" fmla="*/ 57987 h 113443"/>
                <a:gd name="connsiteX31" fmla="*/ 236059 w 842013"/>
                <a:gd name="connsiteY31" fmla="*/ 86944 h 113443"/>
                <a:gd name="connsiteX32" fmla="*/ 236059 w 842013"/>
                <a:gd name="connsiteY32" fmla="*/ 81038 h 113443"/>
                <a:gd name="connsiteX33" fmla="*/ 227483 w 842013"/>
                <a:gd name="connsiteY33" fmla="*/ 81038 h 113443"/>
                <a:gd name="connsiteX34" fmla="*/ 227483 w 842013"/>
                <a:gd name="connsiteY34" fmla="*/ 48273 h 113443"/>
                <a:gd name="connsiteX35" fmla="*/ 208433 w 842013"/>
                <a:gd name="connsiteY35" fmla="*/ 29984 h 113443"/>
                <a:gd name="connsiteX36" fmla="*/ 185578 w 842013"/>
                <a:gd name="connsiteY36" fmla="*/ 43700 h 113443"/>
                <a:gd name="connsiteX37" fmla="*/ 185578 w 842013"/>
                <a:gd name="connsiteY37" fmla="*/ 29984 h 113443"/>
                <a:gd name="connsiteX38" fmla="*/ 164622 w 842013"/>
                <a:gd name="connsiteY38" fmla="*/ 31032 h 113443"/>
                <a:gd name="connsiteX39" fmla="*/ 164622 w 842013"/>
                <a:gd name="connsiteY39" fmla="*/ 36937 h 113443"/>
                <a:gd name="connsiteX40" fmla="*/ 173198 w 842013"/>
                <a:gd name="connsiteY40" fmla="*/ 41891 h 113443"/>
                <a:gd name="connsiteX41" fmla="*/ 173198 w 842013"/>
                <a:gd name="connsiteY41" fmla="*/ 81038 h 113443"/>
                <a:gd name="connsiteX42" fmla="*/ 164622 w 842013"/>
                <a:gd name="connsiteY42" fmla="*/ 81038 h 113443"/>
                <a:gd name="connsiteX43" fmla="*/ 164622 w 842013"/>
                <a:gd name="connsiteY43" fmla="*/ 86944 h 113443"/>
                <a:gd name="connsiteX44" fmla="*/ 179858 w 842013"/>
                <a:gd name="connsiteY44" fmla="*/ 86467 h 113443"/>
                <a:gd name="connsiteX45" fmla="*/ 196052 w 842013"/>
                <a:gd name="connsiteY45" fmla="*/ 86944 h 113443"/>
                <a:gd name="connsiteX46" fmla="*/ 196052 w 842013"/>
                <a:gd name="connsiteY46" fmla="*/ 81038 h 113443"/>
                <a:gd name="connsiteX47" fmla="*/ 187485 w 842013"/>
                <a:gd name="connsiteY47" fmla="*/ 81038 h 113443"/>
                <a:gd name="connsiteX48" fmla="*/ 187485 w 842013"/>
                <a:gd name="connsiteY48" fmla="*/ 54558 h 113443"/>
                <a:gd name="connsiteX49" fmla="*/ 206535 w 842013"/>
                <a:gd name="connsiteY49" fmla="*/ 34556 h 113443"/>
                <a:gd name="connsiteX50" fmla="*/ 213195 w 842013"/>
                <a:gd name="connsiteY50" fmla="*/ 46939 h 113443"/>
                <a:gd name="connsiteX51" fmla="*/ 213195 w 842013"/>
                <a:gd name="connsiteY51" fmla="*/ 81038 h 113443"/>
                <a:gd name="connsiteX52" fmla="*/ 204628 w 842013"/>
                <a:gd name="connsiteY52" fmla="*/ 81038 h 113443"/>
                <a:gd name="connsiteX53" fmla="*/ 204628 w 842013"/>
                <a:gd name="connsiteY53" fmla="*/ 86944 h 113443"/>
                <a:gd name="connsiteX54" fmla="*/ 220823 w 842013"/>
                <a:gd name="connsiteY54" fmla="*/ 86467 h 113443"/>
                <a:gd name="connsiteX55" fmla="*/ 273210 w 842013"/>
                <a:gd name="connsiteY55" fmla="*/ 92278 h 113443"/>
                <a:gd name="connsiteX56" fmla="*/ 273210 w 842013"/>
                <a:gd name="connsiteY56" fmla="*/ 29984 h 113443"/>
                <a:gd name="connsiteX57" fmla="*/ 250347 w 842013"/>
                <a:gd name="connsiteY57" fmla="*/ 31032 h 113443"/>
                <a:gd name="connsiteX58" fmla="*/ 250347 w 842013"/>
                <a:gd name="connsiteY58" fmla="*/ 36937 h 113443"/>
                <a:gd name="connsiteX59" fmla="*/ 257016 w 842013"/>
                <a:gd name="connsiteY59" fmla="*/ 37223 h 113443"/>
                <a:gd name="connsiteX60" fmla="*/ 259872 w 842013"/>
                <a:gd name="connsiteY60" fmla="*/ 41986 h 113443"/>
                <a:gd name="connsiteX61" fmla="*/ 259872 w 842013"/>
                <a:gd name="connsiteY61" fmla="*/ 92278 h 113443"/>
                <a:gd name="connsiteX62" fmla="*/ 250347 w 842013"/>
                <a:gd name="connsiteY62" fmla="*/ 107613 h 113443"/>
                <a:gd name="connsiteX63" fmla="*/ 244635 w 842013"/>
                <a:gd name="connsiteY63" fmla="*/ 106946 h 113443"/>
                <a:gd name="connsiteX64" fmla="*/ 248440 w 842013"/>
                <a:gd name="connsiteY64" fmla="*/ 100660 h 113443"/>
                <a:gd name="connsiteX65" fmla="*/ 239873 w 842013"/>
                <a:gd name="connsiteY65" fmla="*/ 92754 h 113443"/>
                <a:gd name="connsiteX66" fmla="*/ 232245 w 842013"/>
                <a:gd name="connsiteY66" fmla="*/ 100754 h 113443"/>
                <a:gd name="connsiteX67" fmla="*/ 250347 w 842013"/>
                <a:gd name="connsiteY67" fmla="*/ 112280 h 113443"/>
                <a:gd name="connsiteX68" fmla="*/ 273210 w 842013"/>
                <a:gd name="connsiteY68" fmla="*/ 92278 h 113443"/>
                <a:gd name="connsiteX69" fmla="*/ 273210 w 842013"/>
                <a:gd name="connsiteY69" fmla="*/ 10173 h 113443"/>
                <a:gd name="connsiteX70" fmla="*/ 263685 w 842013"/>
                <a:gd name="connsiteY70" fmla="*/ 362 h 113443"/>
                <a:gd name="connsiteX71" fmla="*/ 253202 w 842013"/>
                <a:gd name="connsiteY71" fmla="*/ 10173 h 113443"/>
                <a:gd name="connsiteX72" fmla="*/ 263685 w 842013"/>
                <a:gd name="connsiteY72" fmla="*/ 19983 h 113443"/>
                <a:gd name="connsiteX73" fmla="*/ 273210 w 842013"/>
                <a:gd name="connsiteY73" fmla="*/ 10173 h 113443"/>
                <a:gd name="connsiteX74" fmla="*/ 346545 w 842013"/>
                <a:gd name="connsiteY74" fmla="*/ 72275 h 113443"/>
                <a:gd name="connsiteX75" fmla="*/ 343690 w 842013"/>
                <a:gd name="connsiteY75" fmla="*/ 69893 h 113443"/>
                <a:gd name="connsiteX76" fmla="*/ 339885 w 842013"/>
                <a:gd name="connsiteY76" fmla="*/ 72561 h 113443"/>
                <a:gd name="connsiteX77" fmla="*/ 321784 w 842013"/>
                <a:gd name="connsiteY77" fmla="*/ 82658 h 113443"/>
                <a:gd name="connsiteX78" fmla="*/ 303683 w 842013"/>
                <a:gd name="connsiteY78" fmla="*/ 59416 h 113443"/>
                <a:gd name="connsiteX79" fmla="*/ 342741 w 842013"/>
                <a:gd name="connsiteY79" fmla="*/ 59416 h 113443"/>
                <a:gd name="connsiteX80" fmla="*/ 346545 w 842013"/>
                <a:gd name="connsiteY80" fmla="*/ 55987 h 113443"/>
                <a:gd name="connsiteX81" fmla="*/ 338927 w 842013"/>
                <a:gd name="connsiteY81" fmla="*/ 36556 h 113443"/>
                <a:gd name="connsiteX82" fmla="*/ 318928 w 842013"/>
                <a:gd name="connsiteY82" fmla="*/ 29698 h 113443"/>
                <a:gd name="connsiteX83" fmla="*/ 287498 w 842013"/>
                <a:gd name="connsiteY83" fmla="*/ 58559 h 113443"/>
                <a:gd name="connsiteX84" fmla="*/ 320835 w 842013"/>
                <a:gd name="connsiteY84" fmla="*/ 87705 h 113443"/>
                <a:gd name="connsiteX85" fmla="*/ 346545 w 842013"/>
                <a:gd name="connsiteY85" fmla="*/ 72275 h 113443"/>
                <a:gd name="connsiteX86" fmla="*/ 334165 w 842013"/>
                <a:gd name="connsiteY86" fmla="*/ 55226 h 113443"/>
                <a:gd name="connsiteX87" fmla="*/ 303683 w 842013"/>
                <a:gd name="connsiteY87" fmla="*/ 55226 h 113443"/>
                <a:gd name="connsiteX88" fmla="*/ 307497 w 842013"/>
                <a:gd name="connsiteY88" fmla="*/ 40843 h 113443"/>
                <a:gd name="connsiteX89" fmla="*/ 318928 w 842013"/>
                <a:gd name="connsiteY89" fmla="*/ 34270 h 113443"/>
                <a:gd name="connsiteX90" fmla="*/ 334165 w 842013"/>
                <a:gd name="connsiteY90" fmla="*/ 55226 h 113443"/>
                <a:gd name="connsiteX91" fmla="*/ 411323 w 842013"/>
                <a:gd name="connsiteY91" fmla="*/ 72275 h 113443"/>
                <a:gd name="connsiteX92" fmla="*/ 407509 w 842013"/>
                <a:gd name="connsiteY92" fmla="*/ 70466 h 113443"/>
                <a:gd name="connsiteX93" fmla="*/ 404653 w 842013"/>
                <a:gd name="connsiteY93" fmla="*/ 72275 h 113443"/>
                <a:gd name="connsiteX94" fmla="*/ 389408 w 842013"/>
                <a:gd name="connsiteY94" fmla="*/ 82658 h 113443"/>
                <a:gd name="connsiteX95" fmla="*/ 371316 w 842013"/>
                <a:gd name="connsiteY95" fmla="*/ 58273 h 113443"/>
                <a:gd name="connsiteX96" fmla="*/ 387510 w 842013"/>
                <a:gd name="connsiteY96" fmla="*/ 34747 h 113443"/>
                <a:gd name="connsiteX97" fmla="*/ 396077 w 842013"/>
                <a:gd name="connsiteY97" fmla="*/ 35508 h 113443"/>
                <a:gd name="connsiteX98" fmla="*/ 393222 w 842013"/>
                <a:gd name="connsiteY98" fmla="*/ 41223 h 113443"/>
                <a:gd name="connsiteX99" fmla="*/ 401798 w 842013"/>
                <a:gd name="connsiteY99" fmla="*/ 49320 h 113443"/>
                <a:gd name="connsiteX100" fmla="*/ 409416 w 842013"/>
                <a:gd name="connsiteY100" fmla="*/ 41223 h 113443"/>
                <a:gd name="connsiteX101" fmla="*/ 387510 w 842013"/>
                <a:gd name="connsiteY101" fmla="*/ 29698 h 113443"/>
                <a:gd name="connsiteX102" fmla="*/ 355122 w 842013"/>
                <a:gd name="connsiteY102" fmla="*/ 58845 h 113443"/>
                <a:gd name="connsiteX103" fmla="*/ 386552 w 842013"/>
                <a:gd name="connsiteY103" fmla="*/ 87705 h 113443"/>
                <a:gd name="connsiteX104" fmla="*/ 411323 w 842013"/>
                <a:gd name="connsiteY104" fmla="*/ 72179 h 113443"/>
                <a:gd name="connsiteX105" fmla="*/ 463710 w 842013"/>
                <a:gd name="connsiteY105" fmla="*/ 71322 h 113443"/>
                <a:gd name="connsiteX106" fmla="*/ 463710 w 842013"/>
                <a:gd name="connsiteY106" fmla="*/ 64655 h 113443"/>
                <a:gd name="connsiteX107" fmla="*/ 457990 w 842013"/>
                <a:gd name="connsiteY107" fmla="*/ 64655 h 113443"/>
                <a:gd name="connsiteX108" fmla="*/ 457990 w 842013"/>
                <a:gd name="connsiteY108" fmla="*/ 71036 h 113443"/>
                <a:gd name="connsiteX109" fmla="*/ 450372 w 842013"/>
                <a:gd name="connsiteY109" fmla="*/ 82658 h 113443"/>
                <a:gd name="connsiteX110" fmla="*/ 442753 w 842013"/>
                <a:gd name="connsiteY110" fmla="*/ 71608 h 113443"/>
                <a:gd name="connsiteX111" fmla="*/ 442753 w 842013"/>
                <a:gd name="connsiteY111" fmla="*/ 36842 h 113443"/>
                <a:gd name="connsiteX112" fmla="*/ 460845 w 842013"/>
                <a:gd name="connsiteY112" fmla="*/ 36842 h 113443"/>
                <a:gd name="connsiteX113" fmla="*/ 460845 w 842013"/>
                <a:gd name="connsiteY113" fmla="*/ 30841 h 113443"/>
                <a:gd name="connsiteX114" fmla="*/ 442753 w 842013"/>
                <a:gd name="connsiteY114" fmla="*/ 30841 h 113443"/>
                <a:gd name="connsiteX115" fmla="*/ 442753 w 842013"/>
                <a:gd name="connsiteY115" fmla="*/ 6553 h 113443"/>
                <a:gd name="connsiteX116" fmla="*/ 437033 w 842013"/>
                <a:gd name="connsiteY116" fmla="*/ 6553 h 113443"/>
                <a:gd name="connsiteX117" fmla="*/ 417983 w 842013"/>
                <a:gd name="connsiteY117" fmla="*/ 32175 h 113443"/>
                <a:gd name="connsiteX118" fmla="*/ 417983 w 842013"/>
                <a:gd name="connsiteY118" fmla="*/ 36842 h 113443"/>
                <a:gd name="connsiteX119" fmla="*/ 428466 w 842013"/>
                <a:gd name="connsiteY119" fmla="*/ 36842 h 113443"/>
                <a:gd name="connsiteX120" fmla="*/ 428466 w 842013"/>
                <a:gd name="connsiteY120" fmla="*/ 71322 h 113443"/>
                <a:gd name="connsiteX121" fmla="*/ 448465 w 842013"/>
                <a:gd name="connsiteY121" fmla="*/ 87705 h 113443"/>
                <a:gd name="connsiteX122" fmla="*/ 463710 w 842013"/>
                <a:gd name="connsiteY122" fmla="*/ 71322 h 113443"/>
                <a:gd name="connsiteX123" fmla="*/ 549435 w 842013"/>
                <a:gd name="connsiteY123" fmla="*/ 86944 h 113443"/>
                <a:gd name="connsiteX124" fmla="*/ 549435 w 842013"/>
                <a:gd name="connsiteY124" fmla="*/ 81038 h 113443"/>
                <a:gd name="connsiteX125" fmla="*/ 540859 w 842013"/>
                <a:gd name="connsiteY125" fmla="*/ 76085 h 113443"/>
                <a:gd name="connsiteX126" fmla="*/ 540859 w 842013"/>
                <a:gd name="connsiteY126" fmla="*/ 29984 h 113443"/>
                <a:gd name="connsiteX127" fmla="*/ 517995 w 842013"/>
                <a:gd name="connsiteY127" fmla="*/ 31032 h 113443"/>
                <a:gd name="connsiteX128" fmla="*/ 517995 w 842013"/>
                <a:gd name="connsiteY128" fmla="*/ 36937 h 113443"/>
                <a:gd name="connsiteX129" fmla="*/ 526572 w 842013"/>
                <a:gd name="connsiteY129" fmla="*/ 41891 h 113443"/>
                <a:gd name="connsiteX130" fmla="*/ 526572 w 842013"/>
                <a:gd name="connsiteY130" fmla="*/ 66084 h 113443"/>
                <a:gd name="connsiteX131" fmla="*/ 510377 w 842013"/>
                <a:gd name="connsiteY131" fmla="*/ 83133 h 113443"/>
                <a:gd name="connsiteX132" fmla="*/ 500852 w 842013"/>
                <a:gd name="connsiteY132" fmla="*/ 73133 h 113443"/>
                <a:gd name="connsiteX133" fmla="*/ 500852 w 842013"/>
                <a:gd name="connsiteY133" fmla="*/ 29984 h 113443"/>
                <a:gd name="connsiteX134" fmla="*/ 477040 w 842013"/>
                <a:gd name="connsiteY134" fmla="*/ 31032 h 113443"/>
                <a:gd name="connsiteX135" fmla="*/ 477040 w 842013"/>
                <a:gd name="connsiteY135" fmla="*/ 36937 h 113443"/>
                <a:gd name="connsiteX136" fmla="*/ 486565 w 842013"/>
                <a:gd name="connsiteY136" fmla="*/ 41891 h 113443"/>
                <a:gd name="connsiteX137" fmla="*/ 486565 w 842013"/>
                <a:gd name="connsiteY137" fmla="*/ 71322 h 113443"/>
                <a:gd name="connsiteX138" fmla="*/ 509428 w 842013"/>
                <a:gd name="connsiteY138" fmla="*/ 87705 h 113443"/>
                <a:gd name="connsiteX139" fmla="*/ 527520 w 842013"/>
                <a:gd name="connsiteY139" fmla="*/ 77895 h 113443"/>
                <a:gd name="connsiteX140" fmla="*/ 527520 w 842013"/>
                <a:gd name="connsiteY140" fmla="*/ 87705 h 113443"/>
                <a:gd name="connsiteX141" fmla="*/ 608483 w 842013"/>
                <a:gd name="connsiteY141" fmla="*/ 40366 h 113443"/>
                <a:gd name="connsiteX142" fmla="*/ 595153 w 842013"/>
                <a:gd name="connsiteY142" fmla="*/ 29984 h 113443"/>
                <a:gd name="connsiteX143" fmla="*/ 578010 w 842013"/>
                <a:gd name="connsiteY143" fmla="*/ 44367 h 113443"/>
                <a:gd name="connsiteX144" fmla="*/ 578010 w 842013"/>
                <a:gd name="connsiteY144" fmla="*/ 29984 h 113443"/>
                <a:gd name="connsiteX145" fmla="*/ 557053 w 842013"/>
                <a:gd name="connsiteY145" fmla="*/ 31032 h 113443"/>
                <a:gd name="connsiteX146" fmla="*/ 557053 w 842013"/>
                <a:gd name="connsiteY146" fmla="*/ 36937 h 113443"/>
                <a:gd name="connsiteX147" fmla="*/ 565620 w 842013"/>
                <a:gd name="connsiteY147" fmla="*/ 41891 h 113443"/>
                <a:gd name="connsiteX148" fmla="*/ 565620 w 842013"/>
                <a:gd name="connsiteY148" fmla="*/ 81038 h 113443"/>
                <a:gd name="connsiteX149" fmla="*/ 557053 w 842013"/>
                <a:gd name="connsiteY149" fmla="*/ 81038 h 113443"/>
                <a:gd name="connsiteX150" fmla="*/ 557053 w 842013"/>
                <a:gd name="connsiteY150" fmla="*/ 86944 h 113443"/>
                <a:gd name="connsiteX151" fmla="*/ 573248 w 842013"/>
                <a:gd name="connsiteY151" fmla="*/ 86467 h 113443"/>
                <a:gd name="connsiteX152" fmla="*/ 590391 w 842013"/>
                <a:gd name="connsiteY152" fmla="*/ 86944 h 113443"/>
                <a:gd name="connsiteX153" fmla="*/ 590391 w 842013"/>
                <a:gd name="connsiteY153" fmla="*/ 81038 h 113443"/>
                <a:gd name="connsiteX154" fmla="*/ 579908 w 842013"/>
                <a:gd name="connsiteY154" fmla="*/ 81038 h 113443"/>
                <a:gd name="connsiteX155" fmla="*/ 579908 w 842013"/>
                <a:gd name="connsiteY155" fmla="*/ 58845 h 113443"/>
                <a:gd name="connsiteX156" fmla="*/ 595153 w 842013"/>
                <a:gd name="connsiteY156" fmla="*/ 34556 h 113443"/>
                <a:gd name="connsiteX157" fmla="*/ 593247 w 842013"/>
                <a:gd name="connsiteY157" fmla="*/ 40366 h 113443"/>
                <a:gd name="connsiteX158" fmla="*/ 600865 w 842013"/>
                <a:gd name="connsiteY158" fmla="*/ 48082 h 113443"/>
                <a:gd name="connsiteX159" fmla="*/ 608483 w 842013"/>
                <a:gd name="connsiteY159" fmla="*/ 40366 h 113443"/>
                <a:gd name="connsiteX160" fmla="*/ 675158 w 842013"/>
                <a:gd name="connsiteY160" fmla="*/ 72179 h 113443"/>
                <a:gd name="connsiteX161" fmla="*/ 672302 w 842013"/>
                <a:gd name="connsiteY161" fmla="*/ 69798 h 113443"/>
                <a:gd name="connsiteX162" fmla="*/ 668498 w 842013"/>
                <a:gd name="connsiteY162" fmla="*/ 72561 h 113443"/>
                <a:gd name="connsiteX163" fmla="*/ 650397 w 842013"/>
                <a:gd name="connsiteY163" fmla="*/ 82658 h 113443"/>
                <a:gd name="connsiteX164" fmla="*/ 632295 w 842013"/>
                <a:gd name="connsiteY164" fmla="*/ 59416 h 113443"/>
                <a:gd name="connsiteX165" fmla="*/ 671353 w 842013"/>
                <a:gd name="connsiteY165" fmla="*/ 59416 h 113443"/>
                <a:gd name="connsiteX166" fmla="*/ 675158 w 842013"/>
                <a:gd name="connsiteY166" fmla="*/ 55987 h 113443"/>
                <a:gd name="connsiteX167" fmla="*/ 667540 w 842013"/>
                <a:gd name="connsiteY167" fmla="*/ 36461 h 113443"/>
                <a:gd name="connsiteX168" fmla="*/ 647541 w 842013"/>
                <a:gd name="connsiteY168" fmla="*/ 29698 h 113443"/>
                <a:gd name="connsiteX169" fmla="*/ 616110 w 842013"/>
                <a:gd name="connsiteY169" fmla="*/ 58559 h 113443"/>
                <a:gd name="connsiteX170" fmla="*/ 649448 w 842013"/>
                <a:gd name="connsiteY170" fmla="*/ 87705 h 113443"/>
                <a:gd name="connsiteX171" fmla="*/ 675158 w 842013"/>
                <a:gd name="connsiteY171" fmla="*/ 72179 h 113443"/>
                <a:gd name="connsiteX172" fmla="*/ 662777 w 842013"/>
                <a:gd name="connsiteY172" fmla="*/ 55226 h 113443"/>
                <a:gd name="connsiteX173" fmla="*/ 632295 w 842013"/>
                <a:gd name="connsiteY173" fmla="*/ 55226 h 113443"/>
                <a:gd name="connsiteX174" fmla="*/ 636109 w 842013"/>
                <a:gd name="connsiteY174" fmla="*/ 40843 h 113443"/>
                <a:gd name="connsiteX175" fmla="*/ 647541 w 842013"/>
                <a:gd name="connsiteY175" fmla="*/ 34270 h 113443"/>
                <a:gd name="connsiteX176" fmla="*/ 662777 w 842013"/>
                <a:gd name="connsiteY176" fmla="*/ 55226 h 113443"/>
                <a:gd name="connsiteX177" fmla="*/ 790416 w 842013"/>
                <a:gd name="connsiteY177" fmla="*/ 86944 h 113443"/>
                <a:gd name="connsiteX178" fmla="*/ 790416 w 842013"/>
                <a:gd name="connsiteY178" fmla="*/ 81038 h 113443"/>
                <a:gd name="connsiteX179" fmla="*/ 772315 w 842013"/>
                <a:gd name="connsiteY179" fmla="*/ 81038 h 113443"/>
                <a:gd name="connsiteX180" fmla="*/ 772315 w 842013"/>
                <a:gd name="connsiteY180" fmla="*/ 8076 h 113443"/>
                <a:gd name="connsiteX181" fmla="*/ 769459 w 842013"/>
                <a:gd name="connsiteY181" fmla="*/ 4077 h 113443"/>
                <a:gd name="connsiteX182" fmla="*/ 766603 w 842013"/>
                <a:gd name="connsiteY182" fmla="*/ 4933 h 113443"/>
                <a:gd name="connsiteX183" fmla="*/ 740884 w 842013"/>
                <a:gd name="connsiteY183" fmla="*/ 12268 h 113443"/>
                <a:gd name="connsiteX184" fmla="*/ 738028 w 842013"/>
                <a:gd name="connsiteY184" fmla="*/ 12268 h 113443"/>
                <a:gd name="connsiteX185" fmla="*/ 738028 w 842013"/>
                <a:gd name="connsiteY185" fmla="*/ 18173 h 113443"/>
                <a:gd name="connsiteX186" fmla="*/ 740884 w 842013"/>
                <a:gd name="connsiteY186" fmla="*/ 18173 h 113443"/>
                <a:gd name="connsiteX187" fmla="*/ 757078 w 842013"/>
                <a:gd name="connsiteY187" fmla="*/ 15697 h 113443"/>
                <a:gd name="connsiteX188" fmla="*/ 757078 w 842013"/>
                <a:gd name="connsiteY188" fmla="*/ 81038 h 113443"/>
                <a:gd name="connsiteX189" fmla="*/ 739935 w 842013"/>
                <a:gd name="connsiteY189" fmla="*/ 81038 h 113443"/>
                <a:gd name="connsiteX190" fmla="*/ 739935 w 842013"/>
                <a:gd name="connsiteY190" fmla="*/ 86944 h 113443"/>
                <a:gd name="connsiteX191" fmla="*/ 764697 w 842013"/>
                <a:gd name="connsiteY191" fmla="*/ 86467 h 113443"/>
                <a:gd name="connsiteX192" fmla="*/ 790416 w 842013"/>
                <a:gd name="connsiteY192" fmla="*/ 86944 h 113443"/>
                <a:gd name="connsiteX193" fmla="*/ 830423 w 842013"/>
                <a:gd name="connsiteY193" fmla="*/ 77133 h 113443"/>
                <a:gd name="connsiteX194" fmla="*/ 820898 w 842013"/>
                <a:gd name="connsiteY194" fmla="*/ 67132 h 113443"/>
                <a:gd name="connsiteX195" fmla="*/ 810415 w 842013"/>
                <a:gd name="connsiteY195" fmla="*/ 77133 h 113443"/>
                <a:gd name="connsiteX196" fmla="*/ 820898 w 842013"/>
                <a:gd name="connsiteY196" fmla="*/ 86944 h 113443"/>
                <a:gd name="connsiteX197" fmla="*/ 830423 w 842013"/>
                <a:gd name="connsiteY197" fmla="*/ 77133 h 11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842013" h="113443">
                  <a:moveTo>
                    <a:pt x="77948" y="58273"/>
                  </a:moveTo>
                  <a:cubicBezTo>
                    <a:pt x="77948" y="55701"/>
                    <a:pt x="76990" y="55606"/>
                    <a:pt x="74134" y="55606"/>
                  </a:cubicBezTo>
                  <a:cubicBezTo>
                    <a:pt x="73185" y="55606"/>
                    <a:pt x="72227" y="55606"/>
                    <a:pt x="71278" y="57798"/>
                  </a:cubicBezTo>
                  <a:cubicBezTo>
                    <a:pt x="70320" y="74751"/>
                    <a:pt x="55084" y="82372"/>
                    <a:pt x="42703" y="82372"/>
                  </a:cubicBezTo>
                  <a:cubicBezTo>
                    <a:pt x="33178" y="82372"/>
                    <a:pt x="21747" y="79418"/>
                    <a:pt x="16035" y="71608"/>
                  </a:cubicBezTo>
                  <a:cubicBezTo>
                    <a:pt x="9366" y="64465"/>
                    <a:pt x="8408" y="54940"/>
                    <a:pt x="8408" y="43510"/>
                  </a:cubicBezTo>
                  <a:cubicBezTo>
                    <a:pt x="8408" y="36556"/>
                    <a:pt x="8408" y="22841"/>
                    <a:pt x="16984" y="14458"/>
                  </a:cubicBezTo>
                  <a:cubicBezTo>
                    <a:pt x="24602" y="6172"/>
                    <a:pt x="36034" y="4647"/>
                    <a:pt x="42703" y="4647"/>
                  </a:cubicBezTo>
                  <a:cubicBezTo>
                    <a:pt x="56033" y="4647"/>
                    <a:pt x="68423" y="14363"/>
                    <a:pt x="70320" y="30366"/>
                  </a:cubicBezTo>
                  <a:cubicBezTo>
                    <a:pt x="71278" y="32747"/>
                    <a:pt x="71278" y="33127"/>
                    <a:pt x="74134" y="33127"/>
                  </a:cubicBezTo>
                  <a:cubicBezTo>
                    <a:pt x="76990" y="33127"/>
                    <a:pt x="77948" y="32747"/>
                    <a:pt x="77948" y="29508"/>
                  </a:cubicBezTo>
                  <a:lnTo>
                    <a:pt x="77948" y="2266"/>
                  </a:lnTo>
                  <a:cubicBezTo>
                    <a:pt x="77948" y="-115"/>
                    <a:pt x="77948" y="-1163"/>
                    <a:pt x="75083" y="-1163"/>
                  </a:cubicBezTo>
                  <a:cubicBezTo>
                    <a:pt x="74134" y="-1163"/>
                    <a:pt x="74134" y="-972"/>
                    <a:pt x="73185" y="-115"/>
                  </a:cubicBezTo>
                  <a:lnTo>
                    <a:pt x="64609" y="7315"/>
                  </a:lnTo>
                  <a:cubicBezTo>
                    <a:pt x="56991" y="1123"/>
                    <a:pt x="48415" y="-1163"/>
                    <a:pt x="39848" y="-1163"/>
                  </a:cubicBezTo>
                  <a:cubicBezTo>
                    <a:pt x="8408" y="-1163"/>
                    <a:pt x="-11591" y="17601"/>
                    <a:pt x="-11591" y="43510"/>
                  </a:cubicBezTo>
                  <a:cubicBezTo>
                    <a:pt x="-11591" y="69513"/>
                    <a:pt x="8408" y="88277"/>
                    <a:pt x="39848" y="88277"/>
                  </a:cubicBezTo>
                  <a:cubicBezTo>
                    <a:pt x="63660" y="88277"/>
                    <a:pt x="77948" y="72847"/>
                    <a:pt x="77948" y="58273"/>
                  </a:cubicBezTo>
                  <a:close/>
                  <a:moveTo>
                    <a:pt x="154148" y="59416"/>
                  </a:moveTo>
                  <a:cubicBezTo>
                    <a:pt x="154148" y="42461"/>
                    <a:pt x="142716" y="29698"/>
                    <a:pt x="121759" y="29698"/>
                  </a:cubicBezTo>
                  <a:cubicBezTo>
                    <a:pt x="101760" y="29698"/>
                    <a:pt x="89370" y="42652"/>
                    <a:pt x="89370" y="59416"/>
                  </a:cubicBezTo>
                  <a:cubicBezTo>
                    <a:pt x="89370" y="75037"/>
                    <a:pt x="100802" y="87705"/>
                    <a:pt x="121759" y="87705"/>
                  </a:cubicBezTo>
                  <a:cubicBezTo>
                    <a:pt x="143665" y="87705"/>
                    <a:pt x="154148" y="74942"/>
                    <a:pt x="154148" y="59416"/>
                  </a:cubicBezTo>
                  <a:close/>
                  <a:moveTo>
                    <a:pt x="137953" y="57987"/>
                  </a:moveTo>
                  <a:cubicBezTo>
                    <a:pt x="137953" y="68941"/>
                    <a:pt x="137953" y="82658"/>
                    <a:pt x="121759" y="82658"/>
                  </a:cubicBezTo>
                  <a:cubicBezTo>
                    <a:pt x="105565" y="82658"/>
                    <a:pt x="105565" y="68941"/>
                    <a:pt x="105565" y="57987"/>
                  </a:cubicBezTo>
                  <a:cubicBezTo>
                    <a:pt x="105565" y="52272"/>
                    <a:pt x="105565" y="45891"/>
                    <a:pt x="108420" y="41605"/>
                  </a:cubicBezTo>
                  <a:cubicBezTo>
                    <a:pt x="110327" y="36842"/>
                    <a:pt x="116048" y="34270"/>
                    <a:pt x="121759" y="34270"/>
                  </a:cubicBezTo>
                  <a:cubicBezTo>
                    <a:pt x="127470" y="34270"/>
                    <a:pt x="132233" y="36176"/>
                    <a:pt x="135098" y="40652"/>
                  </a:cubicBezTo>
                  <a:cubicBezTo>
                    <a:pt x="137953" y="45033"/>
                    <a:pt x="137953" y="51986"/>
                    <a:pt x="137953" y="57987"/>
                  </a:cubicBezTo>
                  <a:close/>
                  <a:moveTo>
                    <a:pt x="236059" y="86944"/>
                  </a:moveTo>
                  <a:lnTo>
                    <a:pt x="236059" y="81038"/>
                  </a:lnTo>
                  <a:lnTo>
                    <a:pt x="227483" y="81038"/>
                  </a:lnTo>
                  <a:lnTo>
                    <a:pt x="227483" y="48273"/>
                  </a:lnTo>
                  <a:cubicBezTo>
                    <a:pt x="227483" y="35033"/>
                    <a:pt x="220823" y="29984"/>
                    <a:pt x="208433" y="29984"/>
                  </a:cubicBezTo>
                  <a:cubicBezTo>
                    <a:pt x="196052" y="29984"/>
                    <a:pt x="189383" y="37223"/>
                    <a:pt x="185578" y="43700"/>
                  </a:cubicBezTo>
                  <a:lnTo>
                    <a:pt x="185578" y="29984"/>
                  </a:lnTo>
                  <a:lnTo>
                    <a:pt x="164622" y="31032"/>
                  </a:lnTo>
                  <a:lnTo>
                    <a:pt x="164622" y="36937"/>
                  </a:lnTo>
                  <a:cubicBezTo>
                    <a:pt x="172240" y="36937"/>
                    <a:pt x="173198" y="36937"/>
                    <a:pt x="173198" y="41891"/>
                  </a:cubicBezTo>
                  <a:lnTo>
                    <a:pt x="173198" y="81038"/>
                  </a:lnTo>
                  <a:lnTo>
                    <a:pt x="164622" y="81038"/>
                  </a:lnTo>
                  <a:lnTo>
                    <a:pt x="164622" y="86944"/>
                  </a:lnTo>
                  <a:lnTo>
                    <a:pt x="179858" y="86467"/>
                  </a:lnTo>
                  <a:lnTo>
                    <a:pt x="196052" y="86944"/>
                  </a:lnTo>
                  <a:lnTo>
                    <a:pt x="196052" y="81038"/>
                  </a:lnTo>
                  <a:lnTo>
                    <a:pt x="187485" y="81038"/>
                  </a:lnTo>
                  <a:lnTo>
                    <a:pt x="187485" y="54558"/>
                  </a:lnTo>
                  <a:cubicBezTo>
                    <a:pt x="187485" y="40843"/>
                    <a:pt x="197959" y="34556"/>
                    <a:pt x="206535" y="34556"/>
                  </a:cubicBezTo>
                  <a:cubicBezTo>
                    <a:pt x="210340" y="34556"/>
                    <a:pt x="213195" y="37223"/>
                    <a:pt x="213195" y="46939"/>
                  </a:cubicBezTo>
                  <a:lnTo>
                    <a:pt x="213195" y="81038"/>
                  </a:lnTo>
                  <a:lnTo>
                    <a:pt x="204628" y="81038"/>
                  </a:lnTo>
                  <a:lnTo>
                    <a:pt x="204628" y="86944"/>
                  </a:lnTo>
                  <a:lnTo>
                    <a:pt x="220823" y="86467"/>
                  </a:lnTo>
                  <a:close/>
                  <a:moveTo>
                    <a:pt x="273210" y="92278"/>
                  </a:moveTo>
                  <a:lnTo>
                    <a:pt x="273210" y="29984"/>
                  </a:lnTo>
                  <a:lnTo>
                    <a:pt x="250347" y="31032"/>
                  </a:lnTo>
                  <a:lnTo>
                    <a:pt x="250347" y="36937"/>
                  </a:lnTo>
                  <a:cubicBezTo>
                    <a:pt x="252253" y="36937"/>
                    <a:pt x="255109" y="36937"/>
                    <a:pt x="257016" y="37223"/>
                  </a:cubicBezTo>
                  <a:cubicBezTo>
                    <a:pt x="259872" y="37699"/>
                    <a:pt x="259872" y="39319"/>
                    <a:pt x="259872" y="41986"/>
                  </a:cubicBezTo>
                  <a:lnTo>
                    <a:pt x="259872" y="92278"/>
                  </a:lnTo>
                  <a:cubicBezTo>
                    <a:pt x="259872" y="98564"/>
                    <a:pt x="257965" y="107613"/>
                    <a:pt x="250347" y="107613"/>
                  </a:cubicBezTo>
                  <a:cubicBezTo>
                    <a:pt x="248440" y="107613"/>
                    <a:pt x="246533" y="107518"/>
                    <a:pt x="244635" y="106946"/>
                  </a:cubicBezTo>
                  <a:cubicBezTo>
                    <a:pt x="247491" y="105137"/>
                    <a:pt x="248440" y="102565"/>
                    <a:pt x="248440" y="100660"/>
                  </a:cubicBezTo>
                  <a:cubicBezTo>
                    <a:pt x="248440" y="96183"/>
                    <a:pt x="244635" y="92754"/>
                    <a:pt x="239873" y="92754"/>
                  </a:cubicBezTo>
                  <a:cubicBezTo>
                    <a:pt x="235110" y="92754"/>
                    <a:pt x="232245" y="96183"/>
                    <a:pt x="232245" y="100754"/>
                  </a:cubicBezTo>
                  <a:cubicBezTo>
                    <a:pt x="232245" y="107898"/>
                    <a:pt x="239873" y="112280"/>
                    <a:pt x="250347" y="112280"/>
                  </a:cubicBezTo>
                  <a:cubicBezTo>
                    <a:pt x="260820" y="112280"/>
                    <a:pt x="273210" y="105708"/>
                    <a:pt x="273210" y="92278"/>
                  </a:cubicBezTo>
                  <a:close/>
                  <a:moveTo>
                    <a:pt x="273210" y="10173"/>
                  </a:moveTo>
                  <a:cubicBezTo>
                    <a:pt x="273210" y="4647"/>
                    <a:pt x="268448" y="362"/>
                    <a:pt x="263685" y="362"/>
                  </a:cubicBezTo>
                  <a:cubicBezTo>
                    <a:pt x="257965" y="362"/>
                    <a:pt x="253202" y="4647"/>
                    <a:pt x="253202" y="10173"/>
                  </a:cubicBezTo>
                  <a:cubicBezTo>
                    <a:pt x="253202" y="15697"/>
                    <a:pt x="257965" y="19983"/>
                    <a:pt x="263685" y="19983"/>
                  </a:cubicBezTo>
                  <a:cubicBezTo>
                    <a:pt x="268448" y="19983"/>
                    <a:pt x="273210" y="15697"/>
                    <a:pt x="273210" y="10173"/>
                  </a:cubicBezTo>
                  <a:close/>
                  <a:moveTo>
                    <a:pt x="346545" y="72275"/>
                  </a:moveTo>
                  <a:cubicBezTo>
                    <a:pt x="346545" y="69893"/>
                    <a:pt x="343690" y="69893"/>
                    <a:pt x="343690" y="69893"/>
                  </a:cubicBezTo>
                  <a:cubicBezTo>
                    <a:pt x="340834" y="69893"/>
                    <a:pt x="340834" y="70466"/>
                    <a:pt x="339885" y="72561"/>
                  </a:cubicBezTo>
                  <a:cubicBezTo>
                    <a:pt x="337020" y="78657"/>
                    <a:pt x="330360" y="82658"/>
                    <a:pt x="321784" y="82658"/>
                  </a:cubicBezTo>
                  <a:cubicBezTo>
                    <a:pt x="304641" y="82658"/>
                    <a:pt x="303683" y="65798"/>
                    <a:pt x="303683" y="59416"/>
                  </a:cubicBezTo>
                  <a:lnTo>
                    <a:pt x="342741" y="59416"/>
                  </a:lnTo>
                  <a:cubicBezTo>
                    <a:pt x="344648" y="59416"/>
                    <a:pt x="346545" y="59416"/>
                    <a:pt x="346545" y="55987"/>
                  </a:cubicBezTo>
                  <a:cubicBezTo>
                    <a:pt x="346545" y="51986"/>
                    <a:pt x="345597" y="42747"/>
                    <a:pt x="338927" y="36556"/>
                  </a:cubicBezTo>
                  <a:cubicBezTo>
                    <a:pt x="334165" y="31889"/>
                    <a:pt x="327495" y="29698"/>
                    <a:pt x="318928" y="29698"/>
                  </a:cubicBezTo>
                  <a:cubicBezTo>
                    <a:pt x="298920" y="29698"/>
                    <a:pt x="287498" y="42652"/>
                    <a:pt x="287498" y="58559"/>
                  </a:cubicBezTo>
                  <a:cubicBezTo>
                    <a:pt x="287498" y="75514"/>
                    <a:pt x="300827" y="87705"/>
                    <a:pt x="320835" y="87705"/>
                  </a:cubicBezTo>
                  <a:cubicBezTo>
                    <a:pt x="340834" y="87705"/>
                    <a:pt x="346545" y="74276"/>
                    <a:pt x="346545" y="72275"/>
                  </a:cubicBezTo>
                  <a:close/>
                  <a:moveTo>
                    <a:pt x="334165" y="55226"/>
                  </a:moveTo>
                  <a:lnTo>
                    <a:pt x="303683" y="55226"/>
                  </a:lnTo>
                  <a:cubicBezTo>
                    <a:pt x="304641" y="50177"/>
                    <a:pt x="304641" y="45033"/>
                    <a:pt x="307497" y="40843"/>
                  </a:cubicBezTo>
                  <a:cubicBezTo>
                    <a:pt x="310352" y="35794"/>
                    <a:pt x="315115" y="34270"/>
                    <a:pt x="318928" y="34270"/>
                  </a:cubicBezTo>
                  <a:cubicBezTo>
                    <a:pt x="334165" y="34270"/>
                    <a:pt x="334165" y="50843"/>
                    <a:pt x="334165" y="55226"/>
                  </a:cubicBezTo>
                  <a:close/>
                  <a:moveTo>
                    <a:pt x="411323" y="72275"/>
                  </a:moveTo>
                  <a:cubicBezTo>
                    <a:pt x="411323" y="70466"/>
                    <a:pt x="409416" y="70466"/>
                    <a:pt x="407509" y="70466"/>
                  </a:cubicBezTo>
                  <a:cubicBezTo>
                    <a:pt x="405602" y="70466"/>
                    <a:pt x="405602" y="70561"/>
                    <a:pt x="404653" y="72275"/>
                  </a:cubicBezTo>
                  <a:cubicBezTo>
                    <a:pt x="401798" y="80277"/>
                    <a:pt x="396077" y="82658"/>
                    <a:pt x="389408" y="82658"/>
                  </a:cubicBezTo>
                  <a:cubicBezTo>
                    <a:pt x="371316" y="82658"/>
                    <a:pt x="371316" y="64083"/>
                    <a:pt x="371316" y="58273"/>
                  </a:cubicBezTo>
                  <a:cubicBezTo>
                    <a:pt x="371316" y="51130"/>
                    <a:pt x="371316" y="34747"/>
                    <a:pt x="387510" y="34747"/>
                  </a:cubicBezTo>
                  <a:cubicBezTo>
                    <a:pt x="392273" y="34747"/>
                    <a:pt x="394170" y="35033"/>
                    <a:pt x="396077" y="35508"/>
                  </a:cubicBezTo>
                  <a:cubicBezTo>
                    <a:pt x="394170" y="37509"/>
                    <a:pt x="393222" y="40080"/>
                    <a:pt x="393222" y="41223"/>
                  </a:cubicBezTo>
                  <a:cubicBezTo>
                    <a:pt x="393222" y="46939"/>
                    <a:pt x="397984" y="49320"/>
                    <a:pt x="401798" y="49320"/>
                  </a:cubicBezTo>
                  <a:cubicBezTo>
                    <a:pt x="405602" y="49320"/>
                    <a:pt x="409416" y="46653"/>
                    <a:pt x="409416" y="41223"/>
                  </a:cubicBezTo>
                  <a:cubicBezTo>
                    <a:pt x="409416" y="30366"/>
                    <a:pt x="395128" y="29698"/>
                    <a:pt x="387510" y="29698"/>
                  </a:cubicBezTo>
                  <a:cubicBezTo>
                    <a:pt x="364647" y="29698"/>
                    <a:pt x="355122" y="44272"/>
                    <a:pt x="355122" y="58845"/>
                  </a:cubicBezTo>
                  <a:cubicBezTo>
                    <a:pt x="355122" y="75609"/>
                    <a:pt x="367502" y="87705"/>
                    <a:pt x="386552" y="87705"/>
                  </a:cubicBezTo>
                  <a:cubicBezTo>
                    <a:pt x="407509" y="87705"/>
                    <a:pt x="411323" y="72942"/>
                    <a:pt x="411323" y="72179"/>
                  </a:cubicBezTo>
                  <a:close/>
                  <a:moveTo>
                    <a:pt x="463710" y="71322"/>
                  </a:moveTo>
                  <a:lnTo>
                    <a:pt x="463710" y="64655"/>
                  </a:lnTo>
                  <a:lnTo>
                    <a:pt x="457990" y="64655"/>
                  </a:lnTo>
                  <a:lnTo>
                    <a:pt x="457990" y="71036"/>
                  </a:lnTo>
                  <a:cubicBezTo>
                    <a:pt x="457990" y="79705"/>
                    <a:pt x="453227" y="82658"/>
                    <a:pt x="450372" y="82658"/>
                  </a:cubicBezTo>
                  <a:cubicBezTo>
                    <a:pt x="442753" y="82658"/>
                    <a:pt x="442753" y="74561"/>
                    <a:pt x="442753" y="71608"/>
                  </a:cubicBezTo>
                  <a:lnTo>
                    <a:pt x="442753" y="36842"/>
                  </a:lnTo>
                  <a:lnTo>
                    <a:pt x="460845" y="36842"/>
                  </a:lnTo>
                  <a:lnTo>
                    <a:pt x="460845" y="30841"/>
                  </a:lnTo>
                  <a:lnTo>
                    <a:pt x="442753" y="30841"/>
                  </a:lnTo>
                  <a:lnTo>
                    <a:pt x="442753" y="6553"/>
                  </a:lnTo>
                  <a:lnTo>
                    <a:pt x="437033" y="6553"/>
                  </a:lnTo>
                  <a:cubicBezTo>
                    <a:pt x="437033" y="19221"/>
                    <a:pt x="430373" y="31698"/>
                    <a:pt x="417983" y="32175"/>
                  </a:cubicBezTo>
                  <a:lnTo>
                    <a:pt x="417983" y="36842"/>
                  </a:lnTo>
                  <a:lnTo>
                    <a:pt x="428466" y="36842"/>
                  </a:lnTo>
                  <a:lnTo>
                    <a:pt x="428466" y="71322"/>
                  </a:lnTo>
                  <a:cubicBezTo>
                    <a:pt x="428466" y="84848"/>
                    <a:pt x="438940" y="87705"/>
                    <a:pt x="448465" y="87705"/>
                  </a:cubicBezTo>
                  <a:cubicBezTo>
                    <a:pt x="457990" y="87705"/>
                    <a:pt x="463710" y="80561"/>
                    <a:pt x="463710" y="71322"/>
                  </a:cubicBezTo>
                  <a:close/>
                  <a:moveTo>
                    <a:pt x="549435" y="86944"/>
                  </a:moveTo>
                  <a:lnTo>
                    <a:pt x="549435" y="81038"/>
                  </a:lnTo>
                  <a:cubicBezTo>
                    <a:pt x="541808" y="81038"/>
                    <a:pt x="540859" y="81038"/>
                    <a:pt x="540859" y="76085"/>
                  </a:cubicBezTo>
                  <a:lnTo>
                    <a:pt x="540859" y="29984"/>
                  </a:lnTo>
                  <a:lnTo>
                    <a:pt x="517995" y="31032"/>
                  </a:lnTo>
                  <a:lnTo>
                    <a:pt x="517995" y="36937"/>
                  </a:lnTo>
                  <a:cubicBezTo>
                    <a:pt x="525623" y="36937"/>
                    <a:pt x="526572" y="36937"/>
                    <a:pt x="526572" y="41891"/>
                  </a:cubicBezTo>
                  <a:lnTo>
                    <a:pt x="526572" y="66084"/>
                  </a:lnTo>
                  <a:cubicBezTo>
                    <a:pt x="526572" y="76371"/>
                    <a:pt x="519902" y="83133"/>
                    <a:pt x="510377" y="83133"/>
                  </a:cubicBezTo>
                  <a:cubicBezTo>
                    <a:pt x="500852" y="83133"/>
                    <a:pt x="500852" y="79991"/>
                    <a:pt x="500852" y="73133"/>
                  </a:cubicBezTo>
                  <a:lnTo>
                    <a:pt x="500852" y="29984"/>
                  </a:lnTo>
                  <a:lnTo>
                    <a:pt x="477040" y="31032"/>
                  </a:lnTo>
                  <a:lnTo>
                    <a:pt x="477040" y="36937"/>
                  </a:lnTo>
                  <a:cubicBezTo>
                    <a:pt x="485616" y="36937"/>
                    <a:pt x="486565" y="36937"/>
                    <a:pt x="486565" y="41891"/>
                  </a:cubicBezTo>
                  <a:lnTo>
                    <a:pt x="486565" y="71322"/>
                  </a:lnTo>
                  <a:cubicBezTo>
                    <a:pt x="486565" y="84848"/>
                    <a:pt x="496090" y="87705"/>
                    <a:pt x="509428" y="87705"/>
                  </a:cubicBezTo>
                  <a:cubicBezTo>
                    <a:pt x="512284" y="87705"/>
                    <a:pt x="520860" y="87705"/>
                    <a:pt x="527520" y="77895"/>
                  </a:cubicBezTo>
                  <a:lnTo>
                    <a:pt x="527520" y="87705"/>
                  </a:lnTo>
                  <a:close/>
                  <a:moveTo>
                    <a:pt x="608483" y="40366"/>
                  </a:moveTo>
                  <a:cubicBezTo>
                    <a:pt x="608483" y="33699"/>
                    <a:pt x="601823" y="29984"/>
                    <a:pt x="595153" y="29984"/>
                  </a:cubicBezTo>
                  <a:cubicBezTo>
                    <a:pt x="586577" y="29984"/>
                    <a:pt x="580866" y="36366"/>
                    <a:pt x="578010" y="44367"/>
                  </a:cubicBezTo>
                  <a:lnTo>
                    <a:pt x="578010" y="29984"/>
                  </a:lnTo>
                  <a:lnTo>
                    <a:pt x="557053" y="31032"/>
                  </a:lnTo>
                  <a:lnTo>
                    <a:pt x="557053" y="36937"/>
                  </a:lnTo>
                  <a:cubicBezTo>
                    <a:pt x="564672" y="36937"/>
                    <a:pt x="565620" y="36937"/>
                    <a:pt x="565620" y="41891"/>
                  </a:cubicBezTo>
                  <a:lnTo>
                    <a:pt x="565620" y="81038"/>
                  </a:lnTo>
                  <a:lnTo>
                    <a:pt x="557053" y="81038"/>
                  </a:lnTo>
                  <a:lnTo>
                    <a:pt x="557053" y="86944"/>
                  </a:lnTo>
                  <a:lnTo>
                    <a:pt x="573248" y="86467"/>
                  </a:lnTo>
                  <a:cubicBezTo>
                    <a:pt x="578010" y="86467"/>
                    <a:pt x="586577" y="86467"/>
                    <a:pt x="590391" y="86944"/>
                  </a:cubicBezTo>
                  <a:lnTo>
                    <a:pt x="590391" y="81038"/>
                  </a:lnTo>
                  <a:lnTo>
                    <a:pt x="579908" y="81038"/>
                  </a:lnTo>
                  <a:lnTo>
                    <a:pt x="579908" y="58845"/>
                  </a:lnTo>
                  <a:cubicBezTo>
                    <a:pt x="579908" y="50082"/>
                    <a:pt x="582773" y="34556"/>
                    <a:pt x="595153" y="34556"/>
                  </a:cubicBezTo>
                  <a:cubicBezTo>
                    <a:pt x="595153" y="34556"/>
                    <a:pt x="593247" y="36842"/>
                    <a:pt x="593247" y="40366"/>
                  </a:cubicBezTo>
                  <a:cubicBezTo>
                    <a:pt x="593247" y="45605"/>
                    <a:pt x="597060" y="48082"/>
                    <a:pt x="600865" y="48082"/>
                  </a:cubicBezTo>
                  <a:cubicBezTo>
                    <a:pt x="604678" y="48082"/>
                    <a:pt x="608483" y="45415"/>
                    <a:pt x="608483" y="40366"/>
                  </a:cubicBezTo>
                  <a:close/>
                  <a:moveTo>
                    <a:pt x="675158" y="72179"/>
                  </a:moveTo>
                  <a:cubicBezTo>
                    <a:pt x="675158" y="69798"/>
                    <a:pt x="672302" y="69798"/>
                    <a:pt x="672302" y="69798"/>
                  </a:cubicBezTo>
                  <a:cubicBezTo>
                    <a:pt x="669447" y="69798"/>
                    <a:pt x="669447" y="70466"/>
                    <a:pt x="668498" y="72561"/>
                  </a:cubicBezTo>
                  <a:cubicBezTo>
                    <a:pt x="665633" y="78657"/>
                    <a:pt x="658973" y="82658"/>
                    <a:pt x="650397" y="82658"/>
                  </a:cubicBezTo>
                  <a:cubicBezTo>
                    <a:pt x="633253" y="82658"/>
                    <a:pt x="632295" y="65798"/>
                    <a:pt x="632295" y="59416"/>
                  </a:cubicBezTo>
                  <a:lnTo>
                    <a:pt x="671353" y="59416"/>
                  </a:lnTo>
                  <a:cubicBezTo>
                    <a:pt x="673260" y="59416"/>
                    <a:pt x="675158" y="59416"/>
                    <a:pt x="675158" y="55987"/>
                  </a:cubicBezTo>
                  <a:cubicBezTo>
                    <a:pt x="675158" y="51986"/>
                    <a:pt x="674209" y="42747"/>
                    <a:pt x="667540" y="36461"/>
                  </a:cubicBezTo>
                  <a:cubicBezTo>
                    <a:pt x="663735" y="31889"/>
                    <a:pt x="656108" y="29698"/>
                    <a:pt x="647541" y="29698"/>
                  </a:cubicBezTo>
                  <a:cubicBezTo>
                    <a:pt x="627533" y="29698"/>
                    <a:pt x="616110" y="42652"/>
                    <a:pt x="616110" y="58559"/>
                  </a:cubicBezTo>
                  <a:cubicBezTo>
                    <a:pt x="616110" y="75514"/>
                    <a:pt x="629440" y="87705"/>
                    <a:pt x="649448" y="87705"/>
                  </a:cubicBezTo>
                  <a:cubicBezTo>
                    <a:pt x="669447" y="87705"/>
                    <a:pt x="675158" y="74276"/>
                    <a:pt x="675158" y="72179"/>
                  </a:cubicBezTo>
                  <a:close/>
                  <a:moveTo>
                    <a:pt x="662777" y="55226"/>
                  </a:moveTo>
                  <a:lnTo>
                    <a:pt x="632295" y="55226"/>
                  </a:lnTo>
                  <a:cubicBezTo>
                    <a:pt x="633253" y="50177"/>
                    <a:pt x="633253" y="45033"/>
                    <a:pt x="636109" y="40843"/>
                  </a:cubicBezTo>
                  <a:cubicBezTo>
                    <a:pt x="638965" y="35794"/>
                    <a:pt x="644685" y="34270"/>
                    <a:pt x="647541" y="34270"/>
                  </a:cubicBezTo>
                  <a:cubicBezTo>
                    <a:pt x="662777" y="34270"/>
                    <a:pt x="662777" y="50748"/>
                    <a:pt x="662777" y="55226"/>
                  </a:cubicBezTo>
                  <a:close/>
                  <a:moveTo>
                    <a:pt x="790416" y="86944"/>
                  </a:moveTo>
                  <a:lnTo>
                    <a:pt x="790416" y="81038"/>
                  </a:lnTo>
                  <a:lnTo>
                    <a:pt x="772315" y="81038"/>
                  </a:lnTo>
                  <a:lnTo>
                    <a:pt x="772315" y="8076"/>
                  </a:lnTo>
                  <a:cubicBezTo>
                    <a:pt x="772315" y="5410"/>
                    <a:pt x="772315" y="4077"/>
                    <a:pt x="769459" y="4077"/>
                  </a:cubicBezTo>
                  <a:cubicBezTo>
                    <a:pt x="767552" y="4077"/>
                    <a:pt x="767552" y="4077"/>
                    <a:pt x="766603" y="4933"/>
                  </a:cubicBezTo>
                  <a:cubicBezTo>
                    <a:pt x="757078" y="12268"/>
                    <a:pt x="743740" y="12268"/>
                    <a:pt x="740884" y="12268"/>
                  </a:cubicBezTo>
                  <a:lnTo>
                    <a:pt x="738028" y="12268"/>
                  </a:lnTo>
                  <a:lnTo>
                    <a:pt x="738028" y="18173"/>
                  </a:lnTo>
                  <a:lnTo>
                    <a:pt x="740884" y="18173"/>
                  </a:lnTo>
                  <a:cubicBezTo>
                    <a:pt x="742791" y="18173"/>
                    <a:pt x="750409" y="18078"/>
                    <a:pt x="757078" y="15697"/>
                  </a:cubicBezTo>
                  <a:lnTo>
                    <a:pt x="757078" y="81038"/>
                  </a:lnTo>
                  <a:lnTo>
                    <a:pt x="739935" y="81038"/>
                  </a:lnTo>
                  <a:lnTo>
                    <a:pt x="739935" y="86944"/>
                  </a:lnTo>
                  <a:cubicBezTo>
                    <a:pt x="745647" y="86467"/>
                    <a:pt x="758985" y="86467"/>
                    <a:pt x="764697" y="86467"/>
                  </a:cubicBezTo>
                  <a:cubicBezTo>
                    <a:pt x="771366" y="86467"/>
                    <a:pt x="784695" y="86467"/>
                    <a:pt x="790416" y="86944"/>
                  </a:cubicBezTo>
                  <a:close/>
                  <a:moveTo>
                    <a:pt x="830423" y="77133"/>
                  </a:moveTo>
                  <a:cubicBezTo>
                    <a:pt x="830423" y="71608"/>
                    <a:pt x="825660" y="67132"/>
                    <a:pt x="820898" y="67132"/>
                  </a:cubicBezTo>
                  <a:cubicBezTo>
                    <a:pt x="815177" y="67132"/>
                    <a:pt x="810415" y="71608"/>
                    <a:pt x="810415" y="77133"/>
                  </a:cubicBezTo>
                  <a:cubicBezTo>
                    <a:pt x="810415" y="82467"/>
                    <a:pt x="815177" y="86944"/>
                    <a:pt x="820898" y="86944"/>
                  </a:cubicBezTo>
                  <a:cubicBezTo>
                    <a:pt x="825660" y="86944"/>
                    <a:pt x="830423" y="82467"/>
                    <a:pt x="830423" y="77133"/>
                  </a:cubicBezTo>
                  <a:close/>
                </a:path>
              </a:pathLst>
            </a:custGeom>
            <a:solidFill>
              <a:srgbClr val="000000"/>
            </a:solidFill>
            <a:ln w="12700" cap="flat">
              <a:noFill/>
              <a:prstDash val="solid"/>
              <a:miter/>
            </a:ln>
          </p:spPr>
          <p:txBody>
            <a:bodyPr rtlCol="0" anchor="ctr"/>
            <a:lstStyle/>
            <a:p>
              <a:endParaRPr lang="en-AE"/>
            </a:p>
          </p:txBody>
        </p:sp>
        <p:sp>
          <p:nvSpPr>
            <p:cNvPr id="156" name="Freeform: Shape 155">
              <a:extLst>
                <a:ext uri="{FF2B5EF4-FFF2-40B4-BE49-F238E27FC236}">
                  <a16:creationId xmlns:a16="http://schemas.microsoft.com/office/drawing/2014/main" id="{3CFA69D6-7340-E1EC-D1E1-2BE0C327BA4C}"/>
                </a:ext>
              </a:extLst>
            </p:cNvPr>
            <p:cNvSpPr/>
            <p:nvPr/>
          </p:nvSpPr>
          <p:spPr>
            <a:xfrm>
              <a:off x="1721146" y="2021808"/>
              <a:ext cx="893443" cy="115061"/>
            </a:xfrm>
            <a:custGeom>
              <a:avLst/>
              <a:gdLst>
                <a:gd name="connsiteX0" fmla="*/ 22695 w 893443"/>
                <a:gd name="connsiteY0" fmla="*/ 85610 h 115061"/>
                <a:gd name="connsiteX1" fmla="*/ 19840 w 893443"/>
                <a:gd name="connsiteY1" fmla="*/ 84181 h 115061"/>
                <a:gd name="connsiteX2" fmla="*/ 12222 w 893443"/>
                <a:gd name="connsiteY2" fmla="*/ 81800 h 115061"/>
                <a:gd name="connsiteX3" fmla="*/ 12222 w 893443"/>
                <a:gd name="connsiteY3" fmla="*/ 79038 h 115061"/>
                <a:gd name="connsiteX4" fmla="*/ 29365 w 893443"/>
                <a:gd name="connsiteY4" fmla="*/ 10744 h 115061"/>
                <a:gd name="connsiteX5" fmla="*/ 39838 w 893443"/>
                <a:gd name="connsiteY5" fmla="*/ 5600 h 115061"/>
                <a:gd name="connsiteX6" fmla="*/ 43652 w 893443"/>
                <a:gd name="connsiteY6" fmla="*/ 3218 h 115061"/>
                <a:gd name="connsiteX7" fmla="*/ 41745 w 893443"/>
                <a:gd name="connsiteY7" fmla="*/ 1505 h 115061"/>
                <a:gd name="connsiteX8" fmla="*/ 26509 w 893443"/>
                <a:gd name="connsiteY8" fmla="*/ 1980 h 115061"/>
                <a:gd name="connsiteX9" fmla="*/ 10315 w 893443"/>
                <a:gd name="connsiteY9" fmla="*/ 1505 h 115061"/>
                <a:gd name="connsiteX10" fmla="*/ 8408 w 893443"/>
                <a:gd name="connsiteY10" fmla="*/ 3886 h 115061"/>
                <a:gd name="connsiteX11" fmla="*/ 12222 w 893443"/>
                <a:gd name="connsiteY11" fmla="*/ 5600 h 115061"/>
                <a:gd name="connsiteX12" fmla="*/ 19840 w 893443"/>
                <a:gd name="connsiteY12" fmla="*/ 7601 h 115061"/>
                <a:gd name="connsiteX13" fmla="*/ 18882 w 893443"/>
                <a:gd name="connsiteY13" fmla="*/ 9982 h 115061"/>
                <a:gd name="connsiteX14" fmla="*/ 2697 w 893443"/>
                <a:gd name="connsiteY14" fmla="*/ 78943 h 115061"/>
                <a:gd name="connsiteX15" fmla="*/ -7787 w 893443"/>
                <a:gd name="connsiteY15" fmla="*/ 84181 h 115061"/>
                <a:gd name="connsiteX16" fmla="*/ -11591 w 893443"/>
                <a:gd name="connsiteY16" fmla="*/ 86372 h 115061"/>
                <a:gd name="connsiteX17" fmla="*/ -9693 w 893443"/>
                <a:gd name="connsiteY17" fmla="*/ 87991 h 115061"/>
                <a:gd name="connsiteX18" fmla="*/ 5552 w 893443"/>
                <a:gd name="connsiteY18" fmla="*/ 87514 h 115061"/>
                <a:gd name="connsiteX19" fmla="*/ 20788 w 893443"/>
                <a:gd name="connsiteY19" fmla="*/ 87991 h 115061"/>
                <a:gd name="connsiteX20" fmla="*/ 22695 w 893443"/>
                <a:gd name="connsiteY20" fmla="*/ 85610 h 115061"/>
                <a:gd name="connsiteX21" fmla="*/ 101751 w 893443"/>
                <a:gd name="connsiteY21" fmla="*/ 69893 h 115061"/>
                <a:gd name="connsiteX22" fmla="*/ 99844 w 893443"/>
                <a:gd name="connsiteY22" fmla="*/ 68655 h 115061"/>
                <a:gd name="connsiteX23" fmla="*/ 97947 w 893443"/>
                <a:gd name="connsiteY23" fmla="*/ 70752 h 115061"/>
                <a:gd name="connsiteX24" fmla="*/ 86515 w 893443"/>
                <a:gd name="connsiteY24" fmla="*/ 86658 h 115061"/>
                <a:gd name="connsiteX25" fmla="*/ 83659 w 893443"/>
                <a:gd name="connsiteY25" fmla="*/ 82943 h 115061"/>
                <a:gd name="connsiteX26" fmla="*/ 85557 w 893443"/>
                <a:gd name="connsiteY26" fmla="*/ 73418 h 115061"/>
                <a:gd name="connsiteX27" fmla="*/ 93184 w 893443"/>
                <a:gd name="connsiteY27" fmla="*/ 45319 h 115061"/>
                <a:gd name="connsiteX28" fmla="*/ 79845 w 893443"/>
                <a:gd name="connsiteY28" fmla="*/ 32080 h 115061"/>
                <a:gd name="connsiteX29" fmla="*/ 62702 w 893443"/>
                <a:gd name="connsiteY29" fmla="*/ 41986 h 115061"/>
                <a:gd name="connsiteX30" fmla="*/ 52219 w 893443"/>
                <a:gd name="connsiteY30" fmla="*/ 32080 h 115061"/>
                <a:gd name="connsiteX31" fmla="*/ 43652 w 893443"/>
                <a:gd name="connsiteY31" fmla="*/ 38747 h 115061"/>
                <a:gd name="connsiteX32" fmla="*/ 38890 w 893443"/>
                <a:gd name="connsiteY32" fmla="*/ 51511 h 115061"/>
                <a:gd name="connsiteX33" fmla="*/ 40797 w 893443"/>
                <a:gd name="connsiteY33" fmla="*/ 52845 h 115061"/>
                <a:gd name="connsiteX34" fmla="*/ 43652 w 893443"/>
                <a:gd name="connsiteY34" fmla="*/ 49891 h 115061"/>
                <a:gd name="connsiteX35" fmla="*/ 52219 w 893443"/>
                <a:gd name="connsiteY35" fmla="*/ 34842 h 115061"/>
                <a:gd name="connsiteX36" fmla="*/ 55084 w 893443"/>
                <a:gd name="connsiteY36" fmla="*/ 39985 h 115061"/>
                <a:gd name="connsiteX37" fmla="*/ 54126 w 893443"/>
                <a:gd name="connsiteY37" fmla="*/ 46367 h 115061"/>
                <a:gd name="connsiteX38" fmla="*/ 44601 w 893443"/>
                <a:gd name="connsiteY38" fmla="*/ 84276 h 115061"/>
                <a:gd name="connsiteX39" fmla="*/ 44601 w 893443"/>
                <a:gd name="connsiteY39" fmla="*/ 86087 h 115061"/>
                <a:gd name="connsiteX40" fmla="*/ 48415 w 893443"/>
                <a:gd name="connsiteY40" fmla="*/ 89325 h 115061"/>
                <a:gd name="connsiteX41" fmla="*/ 52219 w 893443"/>
                <a:gd name="connsiteY41" fmla="*/ 86087 h 115061"/>
                <a:gd name="connsiteX42" fmla="*/ 57940 w 893443"/>
                <a:gd name="connsiteY42" fmla="*/ 65798 h 115061"/>
                <a:gd name="connsiteX43" fmla="*/ 59847 w 893443"/>
                <a:gd name="connsiteY43" fmla="*/ 57607 h 115061"/>
                <a:gd name="connsiteX44" fmla="*/ 63651 w 893443"/>
                <a:gd name="connsiteY44" fmla="*/ 47415 h 115061"/>
                <a:gd name="connsiteX45" fmla="*/ 79845 w 893443"/>
                <a:gd name="connsiteY45" fmla="*/ 34842 h 115061"/>
                <a:gd name="connsiteX46" fmla="*/ 85557 w 893443"/>
                <a:gd name="connsiteY46" fmla="*/ 43224 h 115061"/>
                <a:gd name="connsiteX47" fmla="*/ 77938 w 893443"/>
                <a:gd name="connsiteY47" fmla="*/ 71227 h 115061"/>
                <a:gd name="connsiteX48" fmla="*/ 76032 w 893443"/>
                <a:gd name="connsiteY48" fmla="*/ 79228 h 115061"/>
                <a:gd name="connsiteX49" fmla="*/ 85557 w 893443"/>
                <a:gd name="connsiteY49" fmla="*/ 89325 h 115061"/>
                <a:gd name="connsiteX50" fmla="*/ 101751 w 893443"/>
                <a:gd name="connsiteY50" fmla="*/ 69893 h 115061"/>
                <a:gd name="connsiteX51" fmla="*/ 161757 w 893443"/>
                <a:gd name="connsiteY51" fmla="*/ 51891 h 115061"/>
                <a:gd name="connsiteX52" fmla="*/ 147469 w 893443"/>
                <a:gd name="connsiteY52" fmla="*/ 32080 h 115061"/>
                <a:gd name="connsiteX53" fmla="*/ 132233 w 893443"/>
                <a:gd name="connsiteY53" fmla="*/ 40938 h 115061"/>
                <a:gd name="connsiteX54" fmla="*/ 121759 w 893443"/>
                <a:gd name="connsiteY54" fmla="*/ 32080 h 115061"/>
                <a:gd name="connsiteX55" fmla="*/ 113183 w 893443"/>
                <a:gd name="connsiteY55" fmla="*/ 38747 h 115061"/>
                <a:gd name="connsiteX56" fmla="*/ 109369 w 893443"/>
                <a:gd name="connsiteY56" fmla="*/ 51511 h 115061"/>
                <a:gd name="connsiteX57" fmla="*/ 111276 w 893443"/>
                <a:gd name="connsiteY57" fmla="*/ 52845 h 115061"/>
                <a:gd name="connsiteX58" fmla="*/ 113183 w 893443"/>
                <a:gd name="connsiteY58" fmla="*/ 49891 h 115061"/>
                <a:gd name="connsiteX59" fmla="*/ 121759 w 893443"/>
                <a:gd name="connsiteY59" fmla="*/ 34842 h 115061"/>
                <a:gd name="connsiteX60" fmla="*/ 124615 w 893443"/>
                <a:gd name="connsiteY60" fmla="*/ 39985 h 115061"/>
                <a:gd name="connsiteX61" fmla="*/ 123657 w 893443"/>
                <a:gd name="connsiteY61" fmla="*/ 46176 h 115061"/>
                <a:gd name="connsiteX62" fmla="*/ 109369 w 893443"/>
                <a:gd name="connsiteY62" fmla="*/ 104279 h 115061"/>
                <a:gd name="connsiteX63" fmla="*/ 102709 w 893443"/>
                <a:gd name="connsiteY63" fmla="*/ 108661 h 115061"/>
                <a:gd name="connsiteX64" fmla="*/ 100802 w 893443"/>
                <a:gd name="connsiteY64" fmla="*/ 111042 h 115061"/>
                <a:gd name="connsiteX65" fmla="*/ 101751 w 893443"/>
                <a:gd name="connsiteY65" fmla="*/ 112565 h 115061"/>
                <a:gd name="connsiteX66" fmla="*/ 112234 w 893443"/>
                <a:gd name="connsiteY66" fmla="*/ 112090 h 115061"/>
                <a:gd name="connsiteX67" fmla="*/ 124615 w 893443"/>
                <a:gd name="connsiteY67" fmla="*/ 112565 h 115061"/>
                <a:gd name="connsiteX68" fmla="*/ 126522 w 893443"/>
                <a:gd name="connsiteY68" fmla="*/ 110184 h 115061"/>
                <a:gd name="connsiteX69" fmla="*/ 123657 w 893443"/>
                <a:gd name="connsiteY69" fmla="*/ 108661 h 115061"/>
                <a:gd name="connsiteX70" fmla="*/ 116997 w 893443"/>
                <a:gd name="connsiteY70" fmla="*/ 106660 h 115061"/>
                <a:gd name="connsiteX71" fmla="*/ 118894 w 893443"/>
                <a:gd name="connsiteY71" fmla="*/ 100470 h 115061"/>
                <a:gd name="connsiteX72" fmla="*/ 123657 w 893443"/>
                <a:gd name="connsiteY72" fmla="*/ 82086 h 115061"/>
                <a:gd name="connsiteX73" fmla="*/ 133182 w 893443"/>
                <a:gd name="connsiteY73" fmla="*/ 89325 h 115061"/>
                <a:gd name="connsiteX74" fmla="*/ 161757 w 893443"/>
                <a:gd name="connsiteY74" fmla="*/ 51891 h 115061"/>
                <a:gd name="connsiteX75" fmla="*/ 146520 w 893443"/>
                <a:gd name="connsiteY75" fmla="*/ 74656 h 115061"/>
                <a:gd name="connsiteX76" fmla="*/ 133182 w 893443"/>
                <a:gd name="connsiteY76" fmla="*/ 86658 h 115061"/>
                <a:gd name="connsiteX77" fmla="*/ 124615 w 893443"/>
                <a:gd name="connsiteY77" fmla="*/ 74942 h 115061"/>
                <a:gd name="connsiteX78" fmla="*/ 125563 w 893443"/>
                <a:gd name="connsiteY78" fmla="*/ 73133 h 115061"/>
                <a:gd name="connsiteX79" fmla="*/ 131284 w 893443"/>
                <a:gd name="connsiteY79" fmla="*/ 49130 h 115061"/>
                <a:gd name="connsiteX80" fmla="*/ 146520 w 893443"/>
                <a:gd name="connsiteY80" fmla="*/ 34842 h 115061"/>
                <a:gd name="connsiteX81" fmla="*/ 153190 w 893443"/>
                <a:gd name="connsiteY81" fmla="*/ 46176 h 115061"/>
                <a:gd name="connsiteX82" fmla="*/ 146520 w 893443"/>
                <a:gd name="connsiteY82" fmla="*/ 74656 h 115061"/>
                <a:gd name="connsiteX83" fmla="*/ 231297 w 893443"/>
                <a:gd name="connsiteY83" fmla="*/ 69893 h 115061"/>
                <a:gd name="connsiteX84" fmla="*/ 229390 w 893443"/>
                <a:gd name="connsiteY84" fmla="*/ 68655 h 115061"/>
                <a:gd name="connsiteX85" fmla="*/ 227483 w 893443"/>
                <a:gd name="connsiteY85" fmla="*/ 71513 h 115061"/>
                <a:gd name="connsiteX86" fmla="*/ 218907 w 893443"/>
                <a:gd name="connsiteY86" fmla="*/ 86658 h 115061"/>
                <a:gd name="connsiteX87" fmla="*/ 216051 w 893443"/>
                <a:gd name="connsiteY87" fmla="*/ 81420 h 115061"/>
                <a:gd name="connsiteX88" fmla="*/ 217009 w 893443"/>
                <a:gd name="connsiteY88" fmla="*/ 74942 h 115061"/>
                <a:gd name="connsiteX89" fmla="*/ 225576 w 893443"/>
                <a:gd name="connsiteY89" fmla="*/ 38557 h 115061"/>
                <a:gd name="connsiteX90" fmla="*/ 225576 w 893443"/>
                <a:gd name="connsiteY90" fmla="*/ 36842 h 115061"/>
                <a:gd name="connsiteX91" fmla="*/ 222720 w 893443"/>
                <a:gd name="connsiteY91" fmla="*/ 33508 h 115061"/>
                <a:gd name="connsiteX92" fmla="*/ 217958 w 893443"/>
                <a:gd name="connsiteY92" fmla="*/ 38176 h 115061"/>
                <a:gd name="connsiteX93" fmla="*/ 208433 w 893443"/>
                <a:gd name="connsiteY93" fmla="*/ 75037 h 115061"/>
                <a:gd name="connsiteX94" fmla="*/ 206526 w 893443"/>
                <a:gd name="connsiteY94" fmla="*/ 79228 h 115061"/>
                <a:gd name="connsiteX95" fmla="*/ 195094 w 893443"/>
                <a:gd name="connsiteY95" fmla="*/ 86658 h 115061"/>
                <a:gd name="connsiteX96" fmla="*/ 188434 w 893443"/>
                <a:gd name="connsiteY96" fmla="*/ 76847 h 115061"/>
                <a:gd name="connsiteX97" fmla="*/ 196052 w 893443"/>
                <a:gd name="connsiteY97" fmla="*/ 49130 h 115061"/>
                <a:gd name="connsiteX98" fmla="*/ 197959 w 893443"/>
                <a:gd name="connsiteY98" fmla="*/ 42366 h 115061"/>
                <a:gd name="connsiteX99" fmla="*/ 188434 w 893443"/>
                <a:gd name="connsiteY99" fmla="*/ 32080 h 115061"/>
                <a:gd name="connsiteX100" fmla="*/ 172240 w 893443"/>
                <a:gd name="connsiteY100" fmla="*/ 51511 h 115061"/>
                <a:gd name="connsiteX101" fmla="*/ 174147 w 893443"/>
                <a:gd name="connsiteY101" fmla="*/ 52845 h 115061"/>
                <a:gd name="connsiteX102" fmla="*/ 176044 w 893443"/>
                <a:gd name="connsiteY102" fmla="*/ 50843 h 115061"/>
                <a:gd name="connsiteX103" fmla="*/ 187476 w 893443"/>
                <a:gd name="connsiteY103" fmla="*/ 34842 h 115061"/>
                <a:gd name="connsiteX104" fmla="*/ 190332 w 893443"/>
                <a:gd name="connsiteY104" fmla="*/ 38557 h 115061"/>
                <a:gd name="connsiteX105" fmla="*/ 187476 w 893443"/>
                <a:gd name="connsiteY105" fmla="*/ 49891 h 115061"/>
                <a:gd name="connsiteX106" fmla="*/ 180807 w 893443"/>
                <a:gd name="connsiteY106" fmla="*/ 74751 h 115061"/>
                <a:gd name="connsiteX107" fmla="*/ 195094 w 893443"/>
                <a:gd name="connsiteY107" fmla="*/ 89325 h 115061"/>
                <a:gd name="connsiteX108" fmla="*/ 209382 w 893443"/>
                <a:gd name="connsiteY108" fmla="*/ 81800 h 115061"/>
                <a:gd name="connsiteX109" fmla="*/ 218907 w 893443"/>
                <a:gd name="connsiteY109" fmla="*/ 89325 h 115061"/>
                <a:gd name="connsiteX110" fmla="*/ 227483 w 893443"/>
                <a:gd name="connsiteY110" fmla="*/ 82372 h 115061"/>
                <a:gd name="connsiteX111" fmla="*/ 231297 w 893443"/>
                <a:gd name="connsiteY111" fmla="*/ 69893 h 115061"/>
                <a:gd name="connsiteX112" fmla="*/ 273201 w 893443"/>
                <a:gd name="connsiteY112" fmla="*/ 69893 h 115061"/>
                <a:gd name="connsiteX113" fmla="*/ 271294 w 893443"/>
                <a:gd name="connsiteY113" fmla="*/ 68655 h 115061"/>
                <a:gd name="connsiteX114" fmla="*/ 268438 w 893443"/>
                <a:gd name="connsiteY114" fmla="*/ 71036 h 115061"/>
                <a:gd name="connsiteX115" fmla="*/ 254151 w 893443"/>
                <a:gd name="connsiteY115" fmla="*/ 86658 h 115061"/>
                <a:gd name="connsiteX116" fmla="*/ 250347 w 893443"/>
                <a:gd name="connsiteY116" fmla="*/ 81420 h 115061"/>
                <a:gd name="connsiteX117" fmla="*/ 251295 w 893443"/>
                <a:gd name="connsiteY117" fmla="*/ 74942 h 115061"/>
                <a:gd name="connsiteX118" fmla="*/ 260820 w 893443"/>
                <a:gd name="connsiteY118" fmla="*/ 37414 h 115061"/>
                <a:gd name="connsiteX119" fmla="*/ 271294 w 893443"/>
                <a:gd name="connsiteY119" fmla="*/ 37414 h 115061"/>
                <a:gd name="connsiteX120" fmla="*/ 275108 w 893443"/>
                <a:gd name="connsiteY120" fmla="*/ 35033 h 115061"/>
                <a:gd name="connsiteX121" fmla="*/ 271294 w 893443"/>
                <a:gd name="connsiteY121" fmla="*/ 33508 h 115061"/>
                <a:gd name="connsiteX122" fmla="*/ 261769 w 893443"/>
                <a:gd name="connsiteY122" fmla="*/ 33508 h 115061"/>
                <a:gd name="connsiteX123" fmla="*/ 266532 w 893443"/>
                <a:gd name="connsiteY123" fmla="*/ 14745 h 115061"/>
                <a:gd name="connsiteX124" fmla="*/ 266532 w 893443"/>
                <a:gd name="connsiteY124" fmla="*/ 12077 h 115061"/>
                <a:gd name="connsiteX125" fmla="*/ 263676 w 893443"/>
                <a:gd name="connsiteY125" fmla="*/ 8839 h 115061"/>
                <a:gd name="connsiteX126" fmla="*/ 258913 w 893443"/>
                <a:gd name="connsiteY126" fmla="*/ 13316 h 115061"/>
                <a:gd name="connsiteX127" fmla="*/ 254151 w 893443"/>
                <a:gd name="connsiteY127" fmla="*/ 33508 h 115061"/>
                <a:gd name="connsiteX128" fmla="*/ 243677 w 893443"/>
                <a:gd name="connsiteY128" fmla="*/ 33508 h 115061"/>
                <a:gd name="connsiteX129" fmla="*/ 239863 w 893443"/>
                <a:gd name="connsiteY129" fmla="*/ 35890 h 115061"/>
                <a:gd name="connsiteX130" fmla="*/ 242719 w 893443"/>
                <a:gd name="connsiteY130" fmla="*/ 37414 h 115061"/>
                <a:gd name="connsiteX131" fmla="*/ 253202 w 893443"/>
                <a:gd name="connsiteY131" fmla="*/ 37414 h 115061"/>
                <a:gd name="connsiteX132" fmla="*/ 243677 w 893443"/>
                <a:gd name="connsiteY132" fmla="*/ 73704 h 115061"/>
                <a:gd name="connsiteX133" fmla="*/ 243677 w 893443"/>
                <a:gd name="connsiteY133" fmla="*/ 78085 h 115061"/>
                <a:gd name="connsiteX134" fmla="*/ 254151 w 893443"/>
                <a:gd name="connsiteY134" fmla="*/ 89325 h 115061"/>
                <a:gd name="connsiteX135" fmla="*/ 273201 w 893443"/>
                <a:gd name="connsiteY135" fmla="*/ 69893 h 115061"/>
                <a:gd name="connsiteX136" fmla="*/ 381790 w 893443"/>
                <a:gd name="connsiteY136" fmla="*/ 69893 h 115061"/>
                <a:gd name="connsiteX137" fmla="*/ 379883 w 893443"/>
                <a:gd name="connsiteY137" fmla="*/ 68655 h 115061"/>
                <a:gd name="connsiteX138" fmla="*/ 377027 w 893443"/>
                <a:gd name="connsiteY138" fmla="*/ 71513 h 115061"/>
                <a:gd name="connsiteX139" fmla="*/ 368451 w 893443"/>
                <a:gd name="connsiteY139" fmla="*/ 86658 h 115061"/>
                <a:gd name="connsiteX140" fmla="*/ 365595 w 893443"/>
                <a:gd name="connsiteY140" fmla="*/ 81420 h 115061"/>
                <a:gd name="connsiteX141" fmla="*/ 366544 w 893443"/>
                <a:gd name="connsiteY141" fmla="*/ 75704 h 115061"/>
                <a:gd name="connsiteX142" fmla="*/ 383697 w 893443"/>
                <a:gd name="connsiteY142" fmla="*/ 3314 h 115061"/>
                <a:gd name="connsiteX143" fmla="*/ 384645 w 893443"/>
                <a:gd name="connsiteY143" fmla="*/ 1695 h 115061"/>
                <a:gd name="connsiteX144" fmla="*/ 382738 w 893443"/>
                <a:gd name="connsiteY144" fmla="*/ 171 h 115061"/>
                <a:gd name="connsiteX145" fmla="*/ 380832 w 893443"/>
                <a:gd name="connsiteY145" fmla="*/ 457 h 115061"/>
                <a:gd name="connsiteX146" fmla="*/ 368451 w 893443"/>
                <a:gd name="connsiteY146" fmla="*/ 1505 h 115061"/>
                <a:gd name="connsiteX147" fmla="*/ 365595 w 893443"/>
                <a:gd name="connsiteY147" fmla="*/ 4077 h 115061"/>
                <a:gd name="connsiteX148" fmla="*/ 368451 w 893443"/>
                <a:gd name="connsiteY148" fmla="*/ 5600 h 115061"/>
                <a:gd name="connsiteX149" fmla="*/ 375120 w 893443"/>
                <a:gd name="connsiteY149" fmla="*/ 7601 h 115061"/>
                <a:gd name="connsiteX150" fmla="*/ 374172 w 893443"/>
                <a:gd name="connsiteY150" fmla="*/ 9887 h 115061"/>
                <a:gd name="connsiteX151" fmla="*/ 367502 w 893443"/>
                <a:gd name="connsiteY151" fmla="*/ 39509 h 115061"/>
                <a:gd name="connsiteX152" fmla="*/ 357019 w 893443"/>
                <a:gd name="connsiteY152" fmla="*/ 32080 h 115061"/>
                <a:gd name="connsiteX153" fmla="*/ 328444 w 893443"/>
                <a:gd name="connsiteY153" fmla="*/ 69893 h 115061"/>
                <a:gd name="connsiteX154" fmla="*/ 343690 w 893443"/>
                <a:gd name="connsiteY154" fmla="*/ 89325 h 115061"/>
                <a:gd name="connsiteX155" fmla="*/ 357977 w 893443"/>
                <a:gd name="connsiteY155" fmla="*/ 80561 h 115061"/>
                <a:gd name="connsiteX156" fmla="*/ 368451 w 893443"/>
                <a:gd name="connsiteY156" fmla="*/ 89325 h 115061"/>
                <a:gd name="connsiteX157" fmla="*/ 377976 w 893443"/>
                <a:gd name="connsiteY157" fmla="*/ 82372 h 115061"/>
                <a:gd name="connsiteX158" fmla="*/ 381790 w 893443"/>
                <a:gd name="connsiteY158" fmla="*/ 69893 h 115061"/>
                <a:gd name="connsiteX159" fmla="*/ 358926 w 893443"/>
                <a:gd name="connsiteY159" fmla="*/ 72561 h 115061"/>
                <a:gd name="connsiteX160" fmla="*/ 343690 w 893443"/>
                <a:gd name="connsiteY160" fmla="*/ 86658 h 115061"/>
                <a:gd name="connsiteX161" fmla="*/ 337020 w 893443"/>
                <a:gd name="connsiteY161" fmla="*/ 75323 h 115061"/>
                <a:gd name="connsiteX162" fmla="*/ 342732 w 893443"/>
                <a:gd name="connsiteY162" fmla="*/ 48844 h 115061"/>
                <a:gd name="connsiteX163" fmla="*/ 357019 w 893443"/>
                <a:gd name="connsiteY163" fmla="*/ 34842 h 115061"/>
                <a:gd name="connsiteX164" fmla="*/ 362740 w 893443"/>
                <a:gd name="connsiteY164" fmla="*/ 38557 h 115061"/>
                <a:gd name="connsiteX165" fmla="*/ 365595 w 893443"/>
                <a:gd name="connsiteY165" fmla="*/ 46653 h 115061"/>
                <a:gd name="connsiteX166" fmla="*/ 364647 w 893443"/>
                <a:gd name="connsiteY166" fmla="*/ 48272 h 115061"/>
                <a:gd name="connsiteX167" fmla="*/ 419890 w 893443"/>
                <a:gd name="connsiteY167" fmla="*/ 69893 h 115061"/>
                <a:gd name="connsiteX168" fmla="*/ 417983 w 893443"/>
                <a:gd name="connsiteY168" fmla="*/ 68655 h 115061"/>
                <a:gd name="connsiteX169" fmla="*/ 415127 w 893443"/>
                <a:gd name="connsiteY169" fmla="*/ 70752 h 115061"/>
                <a:gd name="connsiteX170" fmla="*/ 403695 w 893443"/>
                <a:gd name="connsiteY170" fmla="*/ 86658 h 115061"/>
                <a:gd name="connsiteX171" fmla="*/ 400840 w 893443"/>
                <a:gd name="connsiteY171" fmla="*/ 83133 h 115061"/>
                <a:gd name="connsiteX172" fmla="*/ 404644 w 893443"/>
                <a:gd name="connsiteY172" fmla="*/ 70941 h 115061"/>
                <a:gd name="connsiteX173" fmla="*/ 412272 w 893443"/>
                <a:gd name="connsiteY173" fmla="*/ 49320 h 115061"/>
                <a:gd name="connsiteX174" fmla="*/ 414169 w 893443"/>
                <a:gd name="connsiteY174" fmla="*/ 42177 h 115061"/>
                <a:gd name="connsiteX175" fmla="*/ 404644 w 893443"/>
                <a:gd name="connsiteY175" fmla="*/ 32080 h 115061"/>
                <a:gd name="connsiteX176" fmla="*/ 388459 w 893443"/>
                <a:gd name="connsiteY176" fmla="*/ 51511 h 115061"/>
                <a:gd name="connsiteX177" fmla="*/ 390357 w 893443"/>
                <a:gd name="connsiteY177" fmla="*/ 52845 h 115061"/>
                <a:gd name="connsiteX178" fmla="*/ 393222 w 893443"/>
                <a:gd name="connsiteY178" fmla="*/ 50843 h 115061"/>
                <a:gd name="connsiteX179" fmla="*/ 404644 w 893443"/>
                <a:gd name="connsiteY179" fmla="*/ 34842 h 115061"/>
                <a:gd name="connsiteX180" fmla="*/ 406551 w 893443"/>
                <a:gd name="connsiteY180" fmla="*/ 38462 h 115061"/>
                <a:gd name="connsiteX181" fmla="*/ 404644 w 893443"/>
                <a:gd name="connsiteY181" fmla="*/ 47510 h 115061"/>
                <a:gd name="connsiteX182" fmla="*/ 400840 w 893443"/>
                <a:gd name="connsiteY182" fmla="*/ 58083 h 115061"/>
                <a:gd name="connsiteX183" fmla="*/ 397026 w 893443"/>
                <a:gd name="connsiteY183" fmla="*/ 70561 h 115061"/>
                <a:gd name="connsiteX184" fmla="*/ 394170 w 893443"/>
                <a:gd name="connsiteY184" fmla="*/ 79228 h 115061"/>
                <a:gd name="connsiteX185" fmla="*/ 403695 w 893443"/>
                <a:gd name="connsiteY185" fmla="*/ 89325 h 115061"/>
                <a:gd name="connsiteX186" fmla="*/ 419890 w 893443"/>
                <a:gd name="connsiteY186" fmla="*/ 69893 h 115061"/>
                <a:gd name="connsiteX187" fmla="*/ 422745 w 893443"/>
                <a:gd name="connsiteY187" fmla="*/ 10744 h 115061"/>
                <a:gd name="connsiteX188" fmla="*/ 417034 w 893443"/>
                <a:gd name="connsiteY188" fmla="*/ 5220 h 115061"/>
                <a:gd name="connsiteX189" fmla="*/ 409407 w 893443"/>
                <a:gd name="connsiteY189" fmla="*/ 13316 h 115061"/>
                <a:gd name="connsiteX190" fmla="*/ 415127 w 893443"/>
                <a:gd name="connsiteY190" fmla="*/ 18649 h 115061"/>
                <a:gd name="connsiteX191" fmla="*/ 422745 w 893443"/>
                <a:gd name="connsiteY191" fmla="*/ 10744 h 115061"/>
                <a:gd name="connsiteX192" fmla="*/ 510377 w 893443"/>
                <a:gd name="connsiteY192" fmla="*/ 7219 h 115061"/>
                <a:gd name="connsiteX193" fmla="*/ 499894 w 893443"/>
                <a:gd name="connsiteY193" fmla="*/ -1163 h 115061"/>
                <a:gd name="connsiteX194" fmla="*/ 486565 w 893443"/>
                <a:gd name="connsiteY194" fmla="*/ 7315 h 115061"/>
                <a:gd name="connsiteX195" fmla="*/ 479895 w 893443"/>
                <a:gd name="connsiteY195" fmla="*/ 33508 h 115061"/>
                <a:gd name="connsiteX196" fmla="*/ 451320 w 893443"/>
                <a:gd name="connsiteY196" fmla="*/ 33508 h 115061"/>
                <a:gd name="connsiteX197" fmla="*/ 457990 w 893443"/>
                <a:gd name="connsiteY197" fmla="*/ 7219 h 115061"/>
                <a:gd name="connsiteX198" fmla="*/ 468463 w 893443"/>
                <a:gd name="connsiteY198" fmla="*/ 1505 h 115061"/>
                <a:gd name="connsiteX199" fmla="*/ 476082 w 893443"/>
                <a:gd name="connsiteY199" fmla="*/ 3886 h 115061"/>
                <a:gd name="connsiteX200" fmla="*/ 471319 w 893443"/>
                <a:gd name="connsiteY200" fmla="*/ 9982 h 115061"/>
                <a:gd name="connsiteX201" fmla="*/ 476082 w 893443"/>
                <a:gd name="connsiteY201" fmla="*/ 14172 h 115061"/>
                <a:gd name="connsiteX202" fmla="*/ 481802 w 893443"/>
                <a:gd name="connsiteY202" fmla="*/ 7315 h 115061"/>
                <a:gd name="connsiteX203" fmla="*/ 468463 w 893443"/>
                <a:gd name="connsiteY203" fmla="*/ -1163 h 115061"/>
                <a:gd name="connsiteX204" fmla="*/ 445609 w 893443"/>
                <a:gd name="connsiteY204" fmla="*/ 20459 h 115061"/>
                <a:gd name="connsiteX205" fmla="*/ 443702 w 893443"/>
                <a:gd name="connsiteY205" fmla="*/ 33508 h 115061"/>
                <a:gd name="connsiteX206" fmla="*/ 435126 w 893443"/>
                <a:gd name="connsiteY206" fmla="*/ 33508 h 115061"/>
                <a:gd name="connsiteX207" fmla="*/ 432270 w 893443"/>
                <a:gd name="connsiteY207" fmla="*/ 35890 h 115061"/>
                <a:gd name="connsiteX208" fmla="*/ 435126 w 893443"/>
                <a:gd name="connsiteY208" fmla="*/ 37414 h 115061"/>
                <a:gd name="connsiteX209" fmla="*/ 442744 w 893443"/>
                <a:gd name="connsiteY209" fmla="*/ 37414 h 115061"/>
                <a:gd name="connsiteX210" fmla="*/ 433219 w 893443"/>
                <a:gd name="connsiteY210" fmla="*/ 84753 h 115061"/>
                <a:gd name="connsiteX211" fmla="*/ 430363 w 893443"/>
                <a:gd name="connsiteY211" fmla="*/ 101517 h 115061"/>
                <a:gd name="connsiteX212" fmla="*/ 422745 w 893443"/>
                <a:gd name="connsiteY212" fmla="*/ 111233 h 115061"/>
                <a:gd name="connsiteX213" fmla="*/ 417983 w 893443"/>
                <a:gd name="connsiteY213" fmla="*/ 108852 h 115061"/>
                <a:gd name="connsiteX214" fmla="*/ 423694 w 893443"/>
                <a:gd name="connsiteY214" fmla="*/ 102755 h 115061"/>
                <a:gd name="connsiteX215" fmla="*/ 419890 w 893443"/>
                <a:gd name="connsiteY215" fmla="*/ 98564 h 115061"/>
                <a:gd name="connsiteX216" fmla="*/ 413220 w 893443"/>
                <a:gd name="connsiteY216" fmla="*/ 105612 h 115061"/>
                <a:gd name="connsiteX217" fmla="*/ 422745 w 893443"/>
                <a:gd name="connsiteY217" fmla="*/ 113899 h 115061"/>
                <a:gd name="connsiteX218" fmla="*/ 442744 w 893443"/>
                <a:gd name="connsiteY218" fmla="*/ 77705 h 115061"/>
                <a:gd name="connsiteX219" fmla="*/ 450372 w 893443"/>
                <a:gd name="connsiteY219" fmla="*/ 37414 h 115061"/>
                <a:gd name="connsiteX220" fmla="*/ 479895 w 893443"/>
                <a:gd name="connsiteY220" fmla="*/ 37414 h 115061"/>
                <a:gd name="connsiteX221" fmla="*/ 471319 w 893443"/>
                <a:gd name="connsiteY221" fmla="*/ 81609 h 115061"/>
                <a:gd name="connsiteX222" fmla="*/ 465608 w 893443"/>
                <a:gd name="connsiteY222" fmla="*/ 102183 h 115061"/>
                <a:gd name="connsiteX223" fmla="*/ 454176 w 893443"/>
                <a:gd name="connsiteY223" fmla="*/ 111233 h 115061"/>
                <a:gd name="connsiteX224" fmla="*/ 447507 w 893443"/>
                <a:gd name="connsiteY224" fmla="*/ 108852 h 115061"/>
                <a:gd name="connsiteX225" fmla="*/ 453227 w 893443"/>
                <a:gd name="connsiteY225" fmla="*/ 102755 h 115061"/>
                <a:gd name="connsiteX226" fmla="*/ 448465 w 893443"/>
                <a:gd name="connsiteY226" fmla="*/ 98564 h 115061"/>
                <a:gd name="connsiteX227" fmla="*/ 442744 w 893443"/>
                <a:gd name="connsiteY227" fmla="*/ 105422 h 115061"/>
                <a:gd name="connsiteX228" fmla="*/ 454176 w 893443"/>
                <a:gd name="connsiteY228" fmla="*/ 113899 h 115061"/>
                <a:gd name="connsiteX229" fmla="*/ 473226 w 893443"/>
                <a:gd name="connsiteY229" fmla="*/ 101231 h 115061"/>
                <a:gd name="connsiteX230" fmla="*/ 478947 w 893443"/>
                <a:gd name="connsiteY230" fmla="*/ 81800 h 115061"/>
                <a:gd name="connsiteX231" fmla="*/ 487513 w 893443"/>
                <a:gd name="connsiteY231" fmla="*/ 37414 h 115061"/>
                <a:gd name="connsiteX232" fmla="*/ 497997 w 893443"/>
                <a:gd name="connsiteY232" fmla="*/ 37414 h 115061"/>
                <a:gd name="connsiteX233" fmla="*/ 500852 w 893443"/>
                <a:gd name="connsiteY233" fmla="*/ 35033 h 115061"/>
                <a:gd name="connsiteX234" fmla="*/ 497997 w 893443"/>
                <a:gd name="connsiteY234" fmla="*/ 33508 h 115061"/>
                <a:gd name="connsiteX235" fmla="*/ 488472 w 893443"/>
                <a:gd name="connsiteY235" fmla="*/ 33508 h 115061"/>
                <a:gd name="connsiteX236" fmla="*/ 492276 w 893443"/>
                <a:gd name="connsiteY236" fmla="*/ 13602 h 115061"/>
                <a:gd name="connsiteX237" fmla="*/ 499894 w 893443"/>
                <a:gd name="connsiteY237" fmla="*/ 1505 h 115061"/>
                <a:gd name="connsiteX238" fmla="*/ 504657 w 893443"/>
                <a:gd name="connsiteY238" fmla="*/ 3886 h 115061"/>
                <a:gd name="connsiteX239" fmla="*/ 499894 w 893443"/>
                <a:gd name="connsiteY239" fmla="*/ 9982 h 115061"/>
                <a:gd name="connsiteX240" fmla="*/ 504657 w 893443"/>
                <a:gd name="connsiteY240" fmla="*/ 14172 h 115061"/>
                <a:gd name="connsiteX241" fmla="*/ 510377 w 893443"/>
                <a:gd name="connsiteY241" fmla="*/ 7219 h 115061"/>
                <a:gd name="connsiteX242" fmla="*/ 550384 w 893443"/>
                <a:gd name="connsiteY242" fmla="*/ 74942 h 115061"/>
                <a:gd name="connsiteX243" fmla="*/ 548477 w 893443"/>
                <a:gd name="connsiteY243" fmla="*/ 72847 h 115061"/>
                <a:gd name="connsiteX244" fmla="*/ 546570 w 893443"/>
                <a:gd name="connsiteY244" fmla="*/ 74180 h 115061"/>
                <a:gd name="connsiteX245" fmla="*/ 524665 w 893443"/>
                <a:gd name="connsiteY245" fmla="*/ 86658 h 115061"/>
                <a:gd name="connsiteX246" fmla="*/ 515140 w 893443"/>
                <a:gd name="connsiteY246" fmla="*/ 72656 h 115061"/>
                <a:gd name="connsiteX247" fmla="*/ 517047 w 893443"/>
                <a:gd name="connsiteY247" fmla="*/ 58845 h 115061"/>
                <a:gd name="connsiteX248" fmla="*/ 521809 w 893443"/>
                <a:gd name="connsiteY248" fmla="*/ 58845 h 115061"/>
                <a:gd name="connsiteX249" fmla="*/ 539901 w 893443"/>
                <a:gd name="connsiteY249" fmla="*/ 55987 h 115061"/>
                <a:gd name="connsiteX250" fmla="*/ 550384 w 893443"/>
                <a:gd name="connsiteY250" fmla="*/ 42938 h 115061"/>
                <a:gd name="connsiteX251" fmla="*/ 537045 w 893443"/>
                <a:gd name="connsiteY251" fmla="*/ 32080 h 115061"/>
                <a:gd name="connsiteX252" fmla="*/ 506563 w 893443"/>
                <a:gd name="connsiteY252" fmla="*/ 67322 h 115061"/>
                <a:gd name="connsiteX253" fmla="*/ 524665 w 893443"/>
                <a:gd name="connsiteY253" fmla="*/ 89325 h 115061"/>
                <a:gd name="connsiteX254" fmla="*/ 550384 w 893443"/>
                <a:gd name="connsiteY254" fmla="*/ 74942 h 115061"/>
                <a:gd name="connsiteX255" fmla="*/ 545622 w 893443"/>
                <a:gd name="connsiteY255" fmla="*/ 42652 h 115061"/>
                <a:gd name="connsiteX256" fmla="*/ 520851 w 893443"/>
                <a:gd name="connsiteY256" fmla="*/ 55987 h 115061"/>
                <a:gd name="connsiteX257" fmla="*/ 517995 w 893443"/>
                <a:gd name="connsiteY257" fmla="*/ 55987 h 115061"/>
                <a:gd name="connsiteX258" fmla="*/ 537045 w 893443"/>
                <a:gd name="connsiteY258" fmla="*/ 34842 h 115061"/>
                <a:gd name="connsiteX259" fmla="*/ 545622 w 893443"/>
                <a:gd name="connsiteY259" fmla="*/ 42652 h 115061"/>
                <a:gd name="connsiteX260" fmla="*/ 610390 w 893443"/>
                <a:gd name="connsiteY260" fmla="*/ 40080 h 115061"/>
                <a:gd name="connsiteX261" fmla="*/ 598009 w 893443"/>
                <a:gd name="connsiteY261" fmla="*/ 32080 h 115061"/>
                <a:gd name="connsiteX262" fmla="*/ 582763 w 893443"/>
                <a:gd name="connsiteY262" fmla="*/ 41128 h 115061"/>
                <a:gd name="connsiteX263" fmla="*/ 572290 w 893443"/>
                <a:gd name="connsiteY263" fmla="*/ 32080 h 115061"/>
                <a:gd name="connsiteX264" fmla="*/ 563713 w 893443"/>
                <a:gd name="connsiteY264" fmla="*/ 38747 h 115061"/>
                <a:gd name="connsiteX265" fmla="*/ 559909 w 893443"/>
                <a:gd name="connsiteY265" fmla="*/ 51511 h 115061"/>
                <a:gd name="connsiteX266" fmla="*/ 561807 w 893443"/>
                <a:gd name="connsiteY266" fmla="*/ 52845 h 115061"/>
                <a:gd name="connsiteX267" fmla="*/ 563713 w 893443"/>
                <a:gd name="connsiteY267" fmla="*/ 49891 h 115061"/>
                <a:gd name="connsiteX268" fmla="*/ 572290 w 893443"/>
                <a:gd name="connsiteY268" fmla="*/ 34842 h 115061"/>
                <a:gd name="connsiteX269" fmla="*/ 576094 w 893443"/>
                <a:gd name="connsiteY269" fmla="*/ 39985 h 115061"/>
                <a:gd name="connsiteX270" fmla="*/ 575145 w 893443"/>
                <a:gd name="connsiteY270" fmla="*/ 46367 h 115061"/>
                <a:gd name="connsiteX271" fmla="*/ 565620 w 893443"/>
                <a:gd name="connsiteY271" fmla="*/ 84276 h 115061"/>
                <a:gd name="connsiteX272" fmla="*/ 565620 w 893443"/>
                <a:gd name="connsiteY272" fmla="*/ 86087 h 115061"/>
                <a:gd name="connsiteX273" fmla="*/ 568476 w 893443"/>
                <a:gd name="connsiteY273" fmla="*/ 89325 h 115061"/>
                <a:gd name="connsiteX274" fmla="*/ 573238 w 893443"/>
                <a:gd name="connsiteY274" fmla="*/ 84753 h 115061"/>
                <a:gd name="connsiteX275" fmla="*/ 581815 w 893443"/>
                <a:gd name="connsiteY275" fmla="*/ 51511 h 115061"/>
                <a:gd name="connsiteX276" fmla="*/ 598009 w 893443"/>
                <a:gd name="connsiteY276" fmla="*/ 34842 h 115061"/>
                <a:gd name="connsiteX277" fmla="*/ 604669 w 893443"/>
                <a:gd name="connsiteY277" fmla="*/ 36651 h 115061"/>
                <a:gd name="connsiteX278" fmla="*/ 599907 w 893443"/>
                <a:gd name="connsiteY278" fmla="*/ 42747 h 115061"/>
                <a:gd name="connsiteX279" fmla="*/ 603720 w 893443"/>
                <a:gd name="connsiteY279" fmla="*/ 46748 h 115061"/>
                <a:gd name="connsiteX280" fmla="*/ 610390 w 893443"/>
                <a:gd name="connsiteY280" fmla="*/ 40080 h 115061"/>
                <a:gd name="connsiteX281" fmla="*/ 653252 w 893443"/>
                <a:gd name="connsiteY281" fmla="*/ 74942 h 115061"/>
                <a:gd name="connsiteX282" fmla="*/ 651345 w 893443"/>
                <a:gd name="connsiteY282" fmla="*/ 72847 h 115061"/>
                <a:gd name="connsiteX283" fmla="*/ 649438 w 893443"/>
                <a:gd name="connsiteY283" fmla="*/ 74180 h 115061"/>
                <a:gd name="connsiteX284" fmla="*/ 627533 w 893443"/>
                <a:gd name="connsiteY284" fmla="*/ 86658 h 115061"/>
                <a:gd name="connsiteX285" fmla="*/ 618008 w 893443"/>
                <a:gd name="connsiteY285" fmla="*/ 72656 h 115061"/>
                <a:gd name="connsiteX286" fmla="*/ 619915 w 893443"/>
                <a:gd name="connsiteY286" fmla="*/ 58845 h 115061"/>
                <a:gd name="connsiteX287" fmla="*/ 624677 w 893443"/>
                <a:gd name="connsiteY287" fmla="*/ 58845 h 115061"/>
                <a:gd name="connsiteX288" fmla="*/ 642769 w 893443"/>
                <a:gd name="connsiteY288" fmla="*/ 55987 h 115061"/>
                <a:gd name="connsiteX289" fmla="*/ 653252 w 893443"/>
                <a:gd name="connsiteY289" fmla="*/ 42938 h 115061"/>
                <a:gd name="connsiteX290" fmla="*/ 639913 w 893443"/>
                <a:gd name="connsiteY290" fmla="*/ 32080 h 115061"/>
                <a:gd name="connsiteX291" fmla="*/ 609432 w 893443"/>
                <a:gd name="connsiteY291" fmla="*/ 67322 h 115061"/>
                <a:gd name="connsiteX292" fmla="*/ 627533 w 893443"/>
                <a:gd name="connsiteY292" fmla="*/ 89325 h 115061"/>
                <a:gd name="connsiteX293" fmla="*/ 653252 w 893443"/>
                <a:gd name="connsiteY293" fmla="*/ 74942 h 115061"/>
                <a:gd name="connsiteX294" fmla="*/ 648490 w 893443"/>
                <a:gd name="connsiteY294" fmla="*/ 42652 h 115061"/>
                <a:gd name="connsiteX295" fmla="*/ 623719 w 893443"/>
                <a:gd name="connsiteY295" fmla="*/ 55987 h 115061"/>
                <a:gd name="connsiteX296" fmla="*/ 620863 w 893443"/>
                <a:gd name="connsiteY296" fmla="*/ 55987 h 115061"/>
                <a:gd name="connsiteX297" fmla="*/ 639913 w 893443"/>
                <a:gd name="connsiteY297" fmla="*/ 34842 h 115061"/>
                <a:gd name="connsiteX298" fmla="*/ 648490 w 893443"/>
                <a:gd name="connsiteY298" fmla="*/ 42652 h 115061"/>
                <a:gd name="connsiteX299" fmla="*/ 724690 w 893443"/>
                <a:gd name="connsiteY299" fmla="*/ 69893 h 115061"/>
                <a:gd name="connsiteX300" fmla="*/ 722783 w 893443"/>
                <a:gd name="connsiteY300" fmla="*/ 68655 h 115061"/>
                <a:gd name="connsiteX301" fmla="*/ 720876 w 893443"/>
                <a:gd name="connsiteY301" fmla="*/ 70752 h 115061"/>
                <a:gd name="connsiteX302" fmla="*/ 709444 w 893443"/>
                <a:gd name="connsiteY302" fmla="*/ 86658 h 115061"/>
                <a:gd name="connsiteX303" fmla="*/ 706588 w 893443"/>
                <a:gd name="connsiteY303" fmla="*/ 82943 h 115061"/>
                <a:gd name="connsiteX304" fmla="*/ 709444 w 893443"/>
                <a:gd name="connsiteY304" fmla="*/ 73418 h 115061"/>
                <a:gd name="connsiteX305" fmla="*/ 716113 w 893443"/>
                <a:gd name="connsiteY305" fmla="*/ 45319 h 115061"/>
                <a:gd name="connsiteX306" fmla="*/ 703733 w 893443"/>
                <a:gd name="connsiteY306" fmla="*/ 32080 h 115061"/>
                <a:gd name="connsiteX307" fmla="*/ 685632 w 893443"/>
                <a:gd name="connsiteY307" fmla="*/ 41986 h 115061"/>
                <a:gd name="connsiteX308" fmla="*/ 675158 w 893443"/>
                <a:gd name="connsiteY308" fmla="*/ 32080 h 115061"/>
                <a:gd name="connsiteX309" fmla="*/ 666582 w 893443"/>
                <a:gd name="connsiteY309" fmla="*/ 38747 h 115061"/>
                <a:gd name="connsiteX310" fmla="*/ 662777 w 893443"/>
                <a:gd name="connsiteY310" fmla="*/ 51511 h 115061"/>
                <a:gd name="connsiteX311" fmla="*/ 664684 w 893443"/>
                <a:gd name="connsiteY311" fmla="*/ 52845 h 115061"/>
                <a:gd name="connsiteX312" fmla="*/ 666582 w 893443"/>
                <a:gd name="connsiteY312" fmla="*/ 49891 h 115061"/>
                <a:gd name="connsiteX313" fmla="*/ 675158 w 893443"/>
                <a:gd name="connsiteY313" fmla="*/ 34842 h 115061"/>
                <a:gd name="connsiteX314" fmla="*/ 678972 w 893443"/>
                <a:gd name="connsiteY314" fmla="*/ 39985 h 115061"/>
                <a:gd name="connsiteX315" fmla="*/ 678013 w 893443"/>
                <a:gd name="connsiteY315" fmla="*/ 46367 h 115061"/>
                <a:gd name="connsiteX316" fmla="*/ 668488 w 893443"/>
                <a:gd name="connsiteY316" fmla="*/ 84276 h 115061"/>
                <a:gd name="connsiteX317" fmla="*/ 668488 w 893443"/>
                <a:gd name="connsiteY317" fmla="*/ 86087 h 115061"/>
                <a:gd name="connsiteX318" fmla="*/ 671344 w 893443"/>
                <a:gd name="connsiteY318" fmla="*/ 89325 h 115061"/>
                <a:gd name="connsiteX319" fmla="*/ 676107 w 893443"/>
                <a:gd name="connsiteY319" fmla="*/ 86087 h 115061"/>
                <a:gd name="connsiteX320" fmla="*/ 680869 w 893443"/>
                <a:gd name="connsiteY320" fmla="*/ 65798 h 115061"/>
                <a:gd name="connsiteX321" fmla="*/ 682776 w 893443"/>
                <a:gd name="connsiteY321" fmla="*/ 57607 h 115061"/>
                <a:gd name="connsiteX322" fmla="*/ 686590 w 893443"/>
                <a:gd name="connsiteY322" fmla="*/ 47415 h 115061"/>
                <a:gd name="connsiteX323" fmla="*/ 703733 w 893443"/>
                <a:gd name="connsiteY323" fmla="*/ 34842 h 115061"/>
                <a:gd name="connsiteX324" fmla="*/ 709444 w 893443"/>
                <a:gd name="connsiteY324" fmla="*/ 43224 h 115061"/>
                <a:gd name="connsiteX325" fmla="*/ 701826 w 893443"/>
                <a:gd name="connsiteY325" fmla="*/ 71227 h 115061"/>
                <a:gd name="connsiteX326" fmla="*/ 699919 w 893443"/>
                <a:gd name="connsiteY326" fmla="*/ 79228 h 115061"/>
                <a:gd name="connsiteX327" fmla="*/ 709444 w 893443"/>
                <a:gd name="connsiteY327" fmla="*/ 89325 h 115061"/>
                <a:gd name="connsiteX328" fmla="*/ 724690 w 893443"/>
                <a:gd name="connsiteY328" fmla="*/ 69893 h 115061"/>
                <a:gd name="connsiteX329" fmla="*/ 779933 w 893443"/>
                <a:gd name="connsiteY329" fmla="*/ 74942 h 115061"/>
                <a:gd name="connsiteX330" fmla="*/ 778026 w 893443"/>
                <a:gd name="connsiteY330" fmla="*/ 72847 h 115061"/>
                <a:gd name="connsiteX331" fmla="*/ 776119 w 893443"/>
                <a:gd name="connsiteY331" fmla="*/ 74180 h 115061"/>
                <a:gd name="connsiteX332" fmla="*/ 754213 w 893443"/>
                <a:gd name="connsiteY332" fmla="*/ 86658 h 115061"/>
                <a:gd name="connsiteX333" fmla="*/ 744688 w 893443"/>
                <a:gd name="connsiteY333" fmla="*/ 73608 h 115061"/>
                <a:gd name="connsiteX334" fmla="*/ 751358 w 893443"/>
                <a:gd name="connsiteY334" fmla="*/ 47510 h 115061"/>
                <a:gd name="connsiteX335" fmla="*/ 767552 w 893443"/>
                <a:gd name="connsiteY335" fmla="*/ 34842 h 115061"/>
                <a:gd name="connsiteX336" fmla="*/ 776119 w 893443"/>
                <a:gd name="connsiteY336" fmla="*/ 40366 h 115061"/>
                <a:gd name="connsiteX337" fmla="*/ 769459 w 893443"/>
                <a:gd name="connsiteY337" fmla="*/ 46462 h 115061"/>
                <a:gd name="connsiteX338" fmla="*/ 774222 w 893443"/>
                <a:gd name="connsiteY338" fmla="*/ 50463 h 115061"/>
                <a:gd name="connsiteX339" fmla="*/ 780882 w 893443"/>
                <a:gd name="connsiteY339" fmla="*/ 42938 h 115061"/>
                <a:gd name="connsiteX340" fmla="*/ 766594 w 893443"/>
                <a:gd name="connsiteY340" fmla="*/ 32080 h 115061"/>
                <a:gd name="connsiteX341" fmla="*/ 736122 w 893443"/>
                <a:gd name="connsiteY341" fmla="*/ 68560 h 115061"/>
                <a:gd name="connsiteX342" fmla="*/ 754213 w 893443"/>
                <a:gd name="connsiteY342" fmla="*/ 89325 h 115061"/>
                <a:gd name="connsiteX343" fmla="*/ 779933 w 893443"/>
                <a:gd name="connsiteY343" fmla="*/ 74942 h 115061"/>
                <a:gd name="connsiteX344" fmla="*/ 830413 w 893443"/>
                <a:gd name="connsiteY344" fmla="*/ 74942 h 115061"/>
                <a:gd name="connsiteX345" fmla="*/ 828507 w 893443"/>
                <a:gd name="connsiteY345" fmla="*/ 72847 h 115061"/>
                <a:gd name="connsiteX346" fmla="*/ 827558 w 893443"/>
                <a:gd name="connsiteY346" fmla="*/ 74180 h 115061"/>
                <a:gd name="connsiteX347" fmla="*/ 804694 w 893443"/>
                <a:gd name="connsiteY347" fmla="*/ 86658 h 115061"/>
                <a:gd name="connsiteX348" fmla="*/ 795169 w 893443"/>
                <a:gd name="connsiteY348" fmla="*/ 72656 h 115061"/>
                <a:gd name="connsiteX349" fmla="*/ 797076 w 893443"/>
                <a:gd name="connsiteY349" fmla="*/ 58845 h 115061"/>
                <a:gd name="connsiteX350" fmla="*/ 801838 w 893443"/>
                <a:gd name="connsiteY350" fmla="*/ 58845 h 115061"/>
                <a:gd name="connsiteX351" fmla="*/ 819940 w 893443"/>
                <a:gd name="connsiteY351" fmla="*/ 55987 h 115061"/>
                <a:gd name="connsiteX352" fmla="*/ 830413 w 893443"/>
                <a:gd name="connsiteY352" fmla="*/ 42938 h 115061"/>
                <a:gd name="connsiteX353" fmla="*/ 818033 w 893443"/>
                <a:gd name="connsiteY353" fmla="*/ 32080 h 115061"/>
                <a:gd name="connsiteX354" fmla="*/ 786602 w 893443"/>
                <a:gd name="connsiteY354" fmla="*/ 67322 h 115061"/>
                <a:gd name="connsiteX355" fmla="*/ 804694 w 893443"/>
                <a:gd name="connsiteY355" fmla="*/ 89325 h 115061"/>
                <a:gd name="connsiteX356" fmla="*/ 830413 w 893443"/>
                <a:gd name="connsiteY356" fmla="*/ 74942 h 115061"/>
                <a:gd name="connsiteX357" fmla="*/ 825651 w 893443"/>
                <a:gd name="connsiteY357" fmla="*/ 42652 h 115061"/>
                <a:gd name="connsiteX358" fmla="*/ 800890 w 893443"/>
                <a:gd name="connsiteY358" fmla="*/ 55987 h 115061"/>
                <a:gd name="connsiteX359" fmla="*/ 798034 w 893443"/>
                <a:gd name="connsiteY359" fmla="*/ 55987 h 115061"/>
                <a:gd name="connsiteX360" fmla="*/ 818033 w 893443"/>
                <a:gd name="connsiteY360" fmla="*/ 34842 h 115061"/>
                <a:gd name="connsiteX361" fmla="*/ 825651 w 893443"/>
                <a:gd name="connsiteY361" fmla="*/ 42652 h 115061"/>
                <a:gd name="connsiteX362" fmla="*/ 878038 w 893443"/>
                <a:gd name="connsiteY362" fmla="*/ 68180 h 115061"/>
                <a:gd name="connsiteX363" fmla="*/ 863751 w 893443"/>
                <a:gd name="connsiteY363" fmla="*/ 53797 h 115061"/>
                <a:gd name="connsiteX364" fmla="*/ 856133 w 893443"/>
                <a:gd name="connsiteY364" fmla="*/ 46462 h 115061"/>
                <a:gd name="connsiteX365" fmla="*/ 868513 w 893443"/>
                <a:gd name="connsiteY365" fmla="*/ 34842 h 115061"/>
                <a:gd name="connsiteX366" fmla="*/ 878038 w 893443"/>
                <a:gd name="connsiteY366" fmla="*/ 41128 h 115061"/>
                <a:gd name="connsiteX367" fmla="*/ 872327 w 893443"/>
                <a:gd name="connsiteY367" fmla="*/ 46176 h 115061"/>
                <a:gd name="connsiteX368" fmla="*/ 876132 w 893443"/>
                <a:gd name="connsiteY368" fmla="*/ 49796 h 115061"/>
                <a:gd name="connsiteX369" fmla="*/ 881852 w 893443"/>
                <a:gd name="connsiteY369" fmla="*/ 42938 h 115061"/>
                <a:gd name="connsiteX370" fmla="*/ 868513 w 893443"/>
                <a:gd name="connsiteY370" fmla="*/ 32080 h 115061"/>
                <a:gd name="connsiteX371" fmla="*/ 848515 w 893443"/>
                <a:gd name="connsiteY371" fmla="*/ 50843 h 115061"/>
                <a:gd name="connsiteX372" fmla="*/ 859947 w 893443"/>
                <a:gd name="connsiteY372" fmla="*/ 63131 h 115061"/>
                <a:gd name="connsiteX373" fmla="*/ 871369 w 893443"/>
                <a:gd name="connsiteY373" fmla="*/ 72370 h 115061"/>
                <a:gd name="connsiteX374" fmla="*/ 855184 w 893443"/>
                <a:gd name="connsiteY374" fmla="*/ 86658 h 115061"/>
                <a:gd name="connsiteX375" fmla="*/ 843752 w 893443"/>
                <a:gd name="connsiteY375" fmla="*/ 79514 h 115061"/>
                <a:gd name="connsiteX376" fmla="*/ 849463 w 893443"/>
                <a:gd name="connsiteY376" fmla="*/ 73322 h 115061"/>
                <a:gd name="connsiteX377" fmla="*/ 845659 w 893443"/>
                <a:gd name="connsiteY377" fmla="*/ 69227 h 115061"/>
                <a:gd name="connsiteX378" fmla="*/ 838990 w 893443"/>
                <a:gd name="connsiteY378" fmla="*/ 77133 h 115061"/>
                <a:gd name="connsiteX379" fmla="*/ 855184 w 893443"/>
                <a:gd name="connsiteY379" fmla="*/ 89325 h 115061"/>
                <a:gd name="connsiteX380" fmla="*/ 878038 w 893443"/>
                <a:gd name="connsiteY380" fmla="*/ 68180 h 11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893443" h="115061">
                  <a:moveTo>
                    <a:pt x="22695" y="85610"/>
                  </a:moveTo>
                  <a:cubicBezTo>
                    <a:pt x="22695" y="84181"/>
                    <a:pt x="21747" y="84181"/>
                    <a:pt x="19840" y="84181"/>
                  </a:cubicBezTo>
                  <a:cubicBezTo>
                    <a:pt x="12222" y="84181"/>
                    <a:pt x="12222" y="83229"/>
                    <a:pt x="12222" y="81800"/>
                  </a:cubicBezTo>
                  <a:cubicBezTo>
                    <a:pt x="12222" y="81800"/>
                    <a:pt x="12222" y="80847"/>
                    <a:pt x="12222" y="79038"/>
                  </a:cubicBezTo>
                  <a:lnTo>
                    <a:pt x="29365" y="10744"/>
                  </a:lnTo>
                  <a:cubicBezTo>
                    <a:pt x="30313" y="6647"/>
                    <a:pt x="31272" y="5600"/>
                    <a:pt x="39838" y="5600"/>
                  </a:cubicBezTo>
                  <a:cubicBezTo>
                    <a:pt x="41745" y="5600"/>
                    <a:pt x="43652" y="5600"/>
                    <a:pt x="43652" y="3218"/>
                  </a:cubicBezTo>
                  <a:cubicBezTo>
                    <a:pt x="43652" y="1505"/>
                    <a:pt x="41745" y="1505"/>
                    <a:pt x="41745" y="1505"/>
                  </a:cubicBezTo>
                  <a:cubicBezTo>
                    <a:pt x="36983" y="1505"/>
                    <a:pt x="31272" y="1980"/>
                    <a:pt x="26509" y="1980"/>
                  </a:cubicBezTo>
                  <a:cubicBezTo>
                    <a:pt x="20788" y="1980"/>
                    <a:pt x="16026" y="1505"/>
                    <a:pt x="10315" y="1505"/>
                  </a:cubicBezTo>
                  <a:cubicBezTo>
                    <a:pt x="10315" y="1505"/>
                    <a:pt x="8408" y="1505"/>
                    <a:pt x="8408" y="3886"/>
                  </a:cubicBezTo>
                  <a:cubicBezTo>
                    <a:pt x="8408" y="5600"/>
                    <a:pt x="9357" y="5600"/>
                    <a:pt x="12222" y="5600"/>
                  </a:cubicBezTo>
                  <a:cubicBezTo>
                    <a:pt x="16026" y="5600"/>
                    <a:pt x="19840" y="5600"/>
                    <a:pt x="19840" y="7601"/>
                  </a:cubicBezTo>
                  <a:cubicBezTo>
                    <a:pt x="19840" y="8076"/>
                    <a:pt x="19840" y="9696"/>
                    <a:pt x="18882" y="9982"/>
                  </a:cubicBezTo>
                  <a:lnTo>
                    <a:pt x="2697" y="78943"/>
                  </a:lnTo>
                  <a:cubicBezTo>
                    <a:pt x="1738" y="83133"/>
                    <a:pt x="-168" y="84181"/>
                    <a:pt x="-7787" y="84181"/>
                  </a:cubicBezTo>
                  <a:cubicBezTo>
                    <a:pt x="-10642" y="84181"/>
                    <a:pt x="-11591" y="84181"/>
                    <a:pt x="-11591" y="86372"/>
                  </a:cubicBezTo>
                  <a:cubicBezTo>
                    <a:pt x="-11591" y="87705"/>
                    <a:pt x="-10642" y="87991"/>
                    <a:pt x="-9693" y="87991"/>
                  </a:cubicBezTo>
                  <a:cubicBezTo>
                    <a:pt x="-4931" y="87991"/>
                    <a:pt x="-168" y="87514"/>
                    <a:pt x="5552" y="87514"/>
                  </a:cubicBezTo>
                  <a:cubicBezTo>
                    <a:pt x="10315" y="87514"/>
                    <a:pt x="16026" y="87991"/>
                    <a:pt x="20788" y="87991"/>
                  </a:cubicBezTo>
                  <a:cubicBezTo>
                    <a:pt x="21747" y="87991"/>
                    <a:pt x="22695" y="87991"/>
                    <a:pt x="22695" y="85610"/>
                  </a:cubicBezTo>
                  <a:close/>
                  <a:moveTo>
                    <a:pt x="101751" y="69893"/>
                  </a:moveTo>
                  <a:cubicBezTo>
                    <a:pt x="101751" y="68655"/>
                    <a:pt x="100802" y="68655"/>
                    <a:pt x="99844" y="68655"/>
                  </a:cubicBezTo>
                  <a:cubicBezTo>
                    <a:pt x="97947" y="68655"/>
                    <a:pt x="97947" y="68941"/>
                    <a:pt x="97947" y="70752"/>
                  </a:cubicBezTo>
                  <a:cubicBezTo>
                    <a:pt x="96988" y="74180"/>
                    <a:pt x="93184" y="86658"/>
                    <a:pt x="86515" y="86658"/>
                  </a:cubicBezTo>
                  <a:cubicBezTo>
                    <a:pt x="83659" y="86658"/>
                    <a:pt x="83659" y="84753"/>
                    <a:pt x="83659" y="82943"/>
                  </a:cubicBezTo>
                  <a:cubicBezTo>
                    <a:pt x="83659" y="79800"/>
                    <a:pt x="84608" y="76562"/>
                    <a:pt x="85557" y="73418"/>
                  </a:cubicBezTo>
                  <a:cubicBezTo>
                    <a:pt x="88422" y="66751"/>
                    <a:pt x="93184" y="52558"/>
                    <a:pt x="93184" y="45319"/>
                  </a:cubicBezTo>
                  <a:cubicBezTo>
                    <a:pt x="93184" y="34842"/>
                    <a:pt x="86515" y="32080"/>
                    <a:pt x="79845" y="32080"/>
                  </a:cubicBezTo>
                  <a:cubicBezTo>
                    <a:pt x="70320" y="32080"/>
                    <a:pt x="64609" y="39605"/>
                    <a:pt x="62702" y="41986"/>
                  </a:cubicBezTo>
                  <a:cubicBezTo>
                    <a:pt x="61744" y="35890"/>
                    <a:pt x="57940" y="32080"/>
                    <a:pt x="52219" y="32080"/>
                  </a:cubicBezTo>
                  <a:cubicBezTo>
                    <a:pt x="47457" y="32080"/>
                    <a:pt x="45559" y="35033"/>
                    <a:pt x="43652" y="38747"/>
                  </a:cubicBezTo>
                  <a:cubicBezTo>
                    <a:pt x="40797" y="43795"/>
                    <a:pt x="38890" y="51511"/>
                    <a:pt x="38890" y="51511"/>
                  </a:cubicBezTo>
                  <a:cubicBezTo>
                    <a:pt x="38890" y="52845"/>
                    <a:pt x="40797" y="52845"/>
                    <a:pt x="40797" y="52845"/>
                  </a:cubicBezTo>
                  <a:cubicBezTo>
                    <a:pt x="42694" y="52845"/>
                    <a:pt x="42694" y="52749"/>
                    <a:pt x="43652" y="49891"/>
                  </a:cubicBezTo>
                  <a:cubicBezTo>
                    <a:pt x="45559" y="41128"/>
                    <a:pt x="48415" y="34842"/>
                    <a:pt x="52219" y="34842"/>
                  </a:cubicBezTo>
                  <a:cubicBezTo>
                    <a:pt x="55084" y="34842"/>
                    <a:pt x="55084" y="38557"/>
                    <a:pt x="55084" y="39985"/>
                  </a:cubicBezTo>
                  <a:cubicBezTo>
                    <a:pt x="55084" y="41986"/>
                    <a:pt x="55084" y="44367"/>
                    <a:pt x="54126" y="46367"/>
                  </a:cubicBezTo>
                  <a:lnTo>
                    <a:pt x="44601" y="84276"/>
                  </a:lnTo>
                  <a:cubicBezTo>
                    <a:pt x="44601" y="85039"/>
                    <a:pt x="44601" y="85801"/>
                    <a:pt x="44601" y="86087"/>
                  </a:cubicBezTo>
                  <a:cubicBezTo>
                    <a:pt x="44601" y="87610"/>
                    <a:pt x="45559" y="89325"/>
                    <a:pt x="48415" y="89325"/>
                  </a:cubicBezTo>
                  <a:cubicBezTo>
                    <a:pt x="49363" y="89325"/>
                    <a:pt x="51270" y="88468"/>
                    <a:pt x="52219" y="86087"/>
                  </a:cubicBezTo>
                  <a:lnTo>
                    <a:pt x="57940" y="65798"/>
                  </a:lnTo>
                  <a:cubicBezTo>
                    <a:pt x="57940" y="63131"/>
                    <a:pt x="58888" y="60464"/>
                    <a:pt x="59847" y="57607"/>
                  </a:cubicBezTo>
                  <a:cubicBezTo>
                    <a:pt x="60795" y="51225"/>
                    <a:pt x="60795" y="51130"/>
                    <a:pt x="63651" y="47415"/>
                  </a:cubicBezTo>
                  <a:cubicBezTo>
                    <a:pt x="64609" y="44367"/>
                    <a:pt x="70320" y="34842"/>
                    <a:pt x="79845" y="34842"/>
                  </a:cubicBezTo>
                  <a:cubicBezTo>
                    <a:pt x="85557" y="34842"/>
                    <a:pt x="85557" y="40557"/>
                    <a:pt x="85557" y="43224"/>
                  </a:cubicBezTo>
                  <a:cubicBezTo>
                    <a:pt x="85557" y="51130"/>
                    <a:pt x="79845" y="66179"/>
                    <a:pt x="77938" y="71227"/>
                  </a:cubicBezTo>
                  <a:cubicBezTo>
                    <a:pt x="76990" y="75514"/>
                    <a:pt x="76032" y="76562"/>
                    <a:pt x="76032" y="79228"/>
                  </a:cubicBezTo>
                  <a:cubicBezTo>
                    <a:pt x="76032" y="84848"/>
                    <a:pt x="79845" y="89325"/>
                    <a:pt x="85557" y="89325"/>
                  </a:cubicBezTo>
                  <a:cubicBezTo>
                    <a:pt x="96988" y="89325"/>
                    <a:pt x="101751" y="70561"/>
                    <a:pt x="101751" y="69893"/>
                  </a:cubicBezTo>
                  <a:close/>
                  <a:moveTo>
                    <a:pt x="161757" y="51891"/>
                  </a:moveTo>
                  <a:cubicBezTo>
                    <a:pt x="161757" y="38271"/>
                    <a:pt x="154138" y="32080"/>
                    <a:pt x="147469" y="32080"/>
                  </a:cubicBezTo>
                  <a:cubicBezTo>
                    <a:pt x="140809" y="32080"/>
                    <a:pt x="135088" y="36651"/>
                    <a:pt x="132233" y="40938"/>
                  </a:cubicBezTo>
                  <a:cubicBezTo>
                    <a:pt x="130326" y="33508"/>
                    <a:pt x="124615" y="32080"/>
                    <a:pt x="121759" y="32080"/>
                  </a:cubicBezTo>
                  <a:cubicBezTo>
                    <a:pt x="116997" y="32080"/>
                    <a:pt x="115090" y="35033"/>
                    <a:pt x="113183" y="38747"/>
                  </a:cubicBezTo>
                  <a:cubicBezTo>
                    <a:pt x="110327" y="43795"/>
                    <a:pt x="109369" y="51511"/>
                    <a:pt x="109369" y="51511"/>
                  </a:cubicBezTo>
                  <a:cubicBezTo>
                    <a:pt x="109369" y="52845"/>
                    <a:pt x="110327" y="52845"/>
                    <a:pt x="111276" y="52845"/>
                  </a:cubicBezTo>
                  <a:cubicBezTo>
                    <a:pt x="112234" y="52845"/>
                    <a:pt x="112234" y="52749"/>
                    <a:pt x="113183" y="49891"/>
                  </a:cubicBezTo>
                  <a:cubicBezTo>
                    <a:pt x="115090" y="41128"/>
                    <a:pt x="117945" y="34842"/>
                    <a:pt x="121759" y="34842"/>
                  </a:cubicBezTo>
                  <a:cubicBezTo>
                    <a:pt x="124615" y="34842"/>
                    <a:pt x="124615" y="38557"/>
                    <a:pt x="124615" y="39985"/>
                  </a:cubicBezTo>
                  <a:cubicBezTo>
                    <a:pt x="124615" y="40652"/>
                    <a:pt x="124615" y="42747"/>
                    <a:pt x="123657" y="46176"/>
                  </a:cubicBezTo>
                  <a:lnTo>
                    <a:pt x="109369" y="104279"/>
                  </a:lnTo>
                  <a:cubicBezTo>
                    <a:pt x="108420" y="108089"/>
                    <a:pt x="107472" y="108566"/>
                    <a:pt x="102709" y="108661"/>
                  </a:cubicBezTo>
                  <a:cubicBezTo>
                    <a:pt x="101751" y="108661"/>
                    <a:pt x="100802" y="108661"/>
                    <a:pt x="100802" y="111042"/>
                  </a:cubicBezTo>
                  <a:cubicBezTo>
                    <a:pt x="100802" y="111994"/>
                    <a:pt x="100802" y="112565"/>
                    <a:pt x="101751" y="112565"/>
                  </a:cubicBezTo>
                  <a:cubicBezTo>
                    <a:pt x="105565" y="112565"/>
                    <a:pt x="108420" y="112090"/>
                    <a:pt x="112234" y="112090"/>
                  </a:cubicBezTo>
                  <a:cubicBezTo>
                    <a:pt x="116038" y="112090"/>
                    <a:pt x="120801" y="112565"/>
                    <a:pt x="124615" y="112565"/>
                  </a:cubicBezTo>
                  <a:cubicBezTo>
                    <a:pt x="124615" y="112565"/>
                    <a:pt x="126522" y="112565"/>
                    <a:pt x="126522" y="110184"/>
                  </a:cubicBezTo>
                  <a:cubicBezTo>
                    <a:pt x="126522" y="108661"/>
                    <a:pt x="125563" y="108661"/>
                    <a:pt x="123657" y="108661"/>
                  </a:cubicBezTo>
                  <a:cubicBezTo>
                    <a:pt x="116997" y="108661"/>
                    <a:pt x="116997" y="107803"/>
                    <a:pt x="116997" y="106660"/>
                  </a:cubicBezTo>
                  <a:cubicBezTo>
                    <a:pt x="116997" y="105898"/>
                    <a:pt x="117945" y="102565"/>
                    <a:pt x="118894" y="100470"/>
                  </a:cubicBezTo>
                  <a:lnTo>
                    <a:pt x="123657" y="82086"/>
                  </a:lnTo>
                  <a:cubicBezTo>
                    <a:pt x="123657" y="84181"/>
                    <a:pt x="127470" y="89325"/>
                    <a:pt x="133182" y="89325"/>
                  </a:cubicBezTo>
                  <a:cubicBezTo>
                    <a:pt x="147469" y="89325"/>
                    <a:pt x="161757" y="70752"/>
                    <a:pt x="161757" y="51891"/>
                  </a:cubicBezTo>
                  <a:close/>
                  <a:moveTo>
                    <a:pt x="146520" y="74656"/>
                  </a:moveTo>
                  <a:cubicBezTo>
                    <a:pt x="144613" y="77705"/>
                    <a:pt x="139851" y="86658"/>
                    <a:pt x="133182" y="86658"/>
                  </a:cubicBezTo>
                  <a:cubicBezTo>
                    <a:pt x="126522" y="86658"/>
                    <a:pt x="124615" y="75799"/>
                    <a:pt x="124615" y="74942"/>
                  </a:cubicBezTo>
                  <a:cubicBezTo>
                    <a:pt x="124615" y="74465"/>
                    <a:pt x="125563" y="73990"/>
                    <a:pt x="125563" y="73133"/>
                  </a:cubicBezTo>
                  <a:lnTo>
                    <a:pt x="131284" y="49130"/>
                  </a:lnTo>
                  <a:cubicBezTo>
                    <a:pt x="132233" y="44843"/>
                    <a:pt x="139851" y="34842"/>
                    <a:pt x="146520" y="34842"/>
                  </a:cubicBezTo>
                  <a:cubicBezTo>
                    <a:pt x="152232" y="34842"/>
                    <a:pt x="153190" y="41986"/>
                    <a:pt x="153190" y="46176"/>
                  </a:cubicBezTo>
                  <a:cubicBezTo>
                    <a:pt x="153190" y="51416"/>
                    <a:pt x="150334" y="66465"/>
                    <a:pt x="146520" y="74656"/>
                  </a:cubicBezTo>
                  <a:close/>
                  <a:moveTo>
                    <a:pt x="231297" y="69893"/>
                  </a:moveTo>
                  <a:cubicBezTo>
                    <a:pt x="231297" y="68655"/>
                    <a:pt x="230338" y="68655"/>
                    <a:pt x="229390" y="68655"/>
                  </a:cubicBezTo>
                  <a:cubicBezTo>
                    <a:pt x="228432" y="68655"/>
                    <a:pt x="228432" y="68846"/>
                    <a:pt x="227483" y="71513"/>
                  </a:cubicBezTo>
                  <a:cubicBezTo>
                    <a:pt x="225576" y="78657"/>
                    <a:pt x="222720" y="86658"/>
                    <a:pt x="218907" y="86658"/>
                  </a:cubicBezTo>
                  <a:cubicBezTo>
                    <a:pt x="216051" y="86658"/>
                    <a:pt x="216051" y="83229"/>
                    <a:pt x="216051" y="81420"/>
                  </a:cubicBezTo>
                  <a:cubicBezTo>
                    <a:pt x="216051" y="80561"/>
                    <a:pt x="216051" y="78466"/>
                    <a:pt x="217009" y="74942"/>
                  </a:cubicBezTo>
                  <a:lnTo>
                    <a:pt x="225576" y="38557"/>
                  </a:lnTo>
                  <a:cubicBezTo>
                    <a:pt x="225576" y="37890"/>
                    <a:pt x="225576" y="37128"/>
                    <a:pt x="225576" y="36842"/>
                  </a:cubicBezTo>
                  <a:cubicBezTo>
                    <a:pt x="225576" y="35318"/>
                    <a:pt x="224627" y="33508"/>
                    <a:pt x="222720" y="33508"/>
                  </a:cubicBezTo>
                  <a:cubicBezTo>
                    <a:pt x="218907" y="33508"/>
                    <a:pt x="217958" y="37128"/>
                    <a:pt x="217958" y="38176"/>
                  </a:cubicBezTo>
                  <a:lnTo>
                    <a:pt x="208433" y="75037"/>
                  </a:lnTo>
                  <a:cubicBezTo>
                    <a:pt x="208433" y="77419"/>
                    <a:pt x="208433" y="77609"/>
                    <a:pt x="206526" y="79228"/>
                  </a:cubicBezTo>
                  <a:cubicBezTo>
                    <a:pt x="204619" y="82847"/>
                    <a:pt x="200815" y="86658"/>
                    <a:pt x="195094" y="86658"/>
                  </a:cubicBezTo>
                  <a:cubicBezTo>
                    <a:pt x="190332" y="86658"/>
                    <a:pt x="188434" y="81038"/>
                    <a:pt x="188434" y="76847"/>
                  </a:cubicBezTo>
                  <a:cubicBezTo>
                    <a:pt x="188434" y="69132"/>
                    <a:pt x="193197" y="57797"/>
                    <a:pt x="196052" y="49130"/>
                  </a:cubicBezTo>
                  <a:cubicBezTo>
                    <a:pt x="197001" y="46462"/>
                    <a:pt x="197959" y="44747"/>
                    <a:pt x="197959" y="42366"/>
                  </a:cubicBezTo>
                  <a:cubicBezTo>
                    <a:pt x="197959" y="36080"/>
                    <a:pt x="193197" y="32080"/>
                    <a:pt x="188434" y="32080"/>
                  </a:cubicBezTo>
                  <a:cubicBezTo>
                    <a:pt x="177002" y="32080"/>
                    <a:pt x="172240" y="50843"/>
                    <a:pt x="172240" y="51511"/>
                  </a:cubicBezTo>
                  <a:cubicBezTo>
                    <a:pt x="172240" y="52845"/>
                    <a:pt x="173188" y="52845"/>
                    <a:pt x="174147" y="52845"/>
                  </a:cubicBezTo>
                  <a:cubicBezTo>
                    <a:pt x="176044" y="52845"/>
                    <a:pt x="176044" y="52558"/>
                    <a:pt x="176044" y="50843"/>
                  </a:cubicBezTo>
                  <a:cubicBezTo>
                    <a:pt x="177002" y="46939"/>
                    <a:pt x="180807" y="34842"/>
                    <a:pt x="187476" y="34842"/>
                  </a:cubicBezTo>
                  <a:cubicBezTo>
                    <a:pt x="189383" y="34842"/>
                    <a:pt x="190332" y="35318"/>
                    <a:pt x="190332" y="38557"/>
                  </a:cubicBezTo>
                  <a:cubicBezTo>
                    <a:pt x="190332" y="41605"/>
                    <a:pt x="189383" y="45033"/>
                    <a:pt x="187476" y="49891"/>
                  </a:cubicBezTo>
                  <a:cubicBezTo>
                    <a:pt x="184620" y="58845"/>
                    <a:pt x="180807" y="68180"/>
                    <a:pt x="180807" y="74751"/>
                  </a:cubicBezTo>
                  <a:cubicBezTo>
                    <a:pt x="180807" y="85801"/>
                    <a:pt x="188434" y="89325"/>
                    <a:pt x="195094" y="89325"/>
                  </a:cubicBezTo>
                  <a:cubicBezTo>
                    <a:pt x="201763" y="89325"/>
                    <a:pt x="205577" y="85610"/>
                    <a:pt x="209382" y="81800"/>
                  </a:cubicBezTo>
                  <a:cubicBezTo>
                    <a:pt x="211288" y="88563"/>
                    <a:pt x="216051" y="89325"/>
                    <a:pt x="218907" y="89325"/>
                  </a:cubicBezTo>
                  <a:cubicBezTo>
                    <a:pt x="223669" y="89325"/>
                    <a:pt x="225576" y="86182"/>
                    <a:pt x="227483" y="82372"/>
                  </a:cubicBezTo>
                  <a:cubicBezTo>
                    <a:pt x="230338" y="77419"/>
                    <a:pt x="231297" y="69893"/>
                    <a:pt x="231297" y="69893"/>
                  </a:cubicBezTo>
                  <a:close/>
                  <a:moveTo>
                    <a:pt x="273201" y="69893"/>
                  </a:moveTo>
                  <a:cubicBezTo>
                    <a:pt x="273201" y="68655"/>
                    <a:pt x="271294" y="68655"/>
                    <a:pt x="271294" y="68655"/>
                  </a:cubicBezTo>
                  <a:cubicBezTo>
                    <a:pt x="269397" y="68655"/>
                    <a:pt x="269397" y="68846"/>
                    <a:pt x="268438" y="71036"/>
                  </a:cubicBezTo>
                  <a:cubicBezTo>
                    <a:pt x="266532" y="77133"/>
                    <a:pt x="260820" y="86658"/>
                    <a:pt x="254151" y="86658"/>
                  </a:cubicBezTo>
                  <a:cubicBezTo>
                    <a:pt x="250347" y="86658"/>
                    <a:pt x="250347" y="83419"/>
                    <a:pt x="250347" y="81420"/>
                  </a:cubicBezTo>
                  <a:cubicBezTo>
                    <a:pt x="250347" y="80561"/>
                    <a:pt x="250347" y="78466"/>
                    <a:pt x="251295" y="74942"/>
                  </a:cubicBezTo>
                  <a:lnTo>
                    <a:pt x="260820" y="37414"/>
                  </a:lnTo>
                  <a:lnTo>
                    <a:pt x="271294" y="37414"/>
                  </a:lnTo>
                  <a:cubicBezTo>
                    <a:pt x="273201" y="37414"/>
                    <a:pt x="275108" y="37414"/>
                    <a:pt x="275108" y="35033"/>
                  </a:cubicBezTo>
                  <a:cubicBezTo>
                    <a:pt x="275108" y="33508"/>
                    <a:pt x="273201" y="33508"/>
                    <a:pt x="271294" y="33508"/>
                  </a:cubicBezTo>
                  <a:lnTo>
                    <a:pt x="261769" y="33508"/>
                  </a:lnTo>
                  <a:lnTo>
                    <a:pt x="266532" y="14745"/>
                  </a:lnTo>
                  <a:cubicBezTo>
                    <a:pt x="266532" y="13030"/>
                    <a:pt x="266532" y="12743"/>
                    <a:pt x="266532" y="12077"/>
                  </a:cubicBezTo>
                  <a:cubicBezTo>
                    <a:pt x="266532" y="9410"/>
                    <a:pt x="264634" y="8839"/>
                    <a:pt x="263676" y="8839"/>
                  </a:cubicBezTo>
                  <a:cubicBezTo>
                    <a:pt x="260820" y="8839"/>
                    <a:pt x="258913" y="11505"/>
                    <a:pt x="258913" y="13316"/>
                  </a:cubicBezTo>
                  <a:lnTo>
                    <a:pt x="254151" y="33508"/>
                  </a:lnTo>
                  <a:lnTo>
                    <a:pt x="243677" y="33508"/>
                  </a:lnTo>
                  <a:cubicBezTo>
                    <a:pt x="240822" y="33508"/>
                    <a:pt x="239863" y="33508"/>
                    <a:pt x="239863" y="35890"/>
                  </a:cubicBezTo>
                  <a:cubicBezTo>
                    <a:pt x="239863" y="37414"/>
                    <a:pt x="240822" y="37414"/>
                    <a:pt x="242719" y="37414"/>
                  </a:cubicBezTo>
                  <a:lnTo>
                    <a:pt x="253202" y="37414"/>
                  </a:lnTo>
                  <a:lnTo>
                    <a:pt x="243677" y="73704"/>
                  </a:lnTo>
                  <a:cubicBezTo>
                    <a:pt x="243677" y="74180"/>
                    <a:pt x="243677" y="76276"/>
                    <a:pt x="243677" y="78085"/>
                  </a:cubicBezTo>
                  <a:cubicBezTo>
                    <a:pt x="243677" y="84276"/>
                    <a:pt x="247482" y="89325"/>
                    <a:pt x="254151" y="89325"/>
                  </a:cubicBezTo>
                  <a:cubicBezTo>
                    <a:pt x="266532" y="89325"/>
                    <a:pt x="273201" y="70561"/>
                    <a:pt x="273201" y="69893"/>
                  </a:cubicBezTo>
                  <a:close/>
                  <a:moveTo>
                    <a:pt x="381790" y="69893"/>
                  </a:moveTo>
                  <a:cubicBezTo>
                    <a:pt x="381790" y="68655"/>
                    <a:pt x="379883" y="68655"/>
                    <a:pt x="379883" y="68655"/>
                  </a:cubicBezTo>
                  <a:cubicBezTo>
                    <a:pt x="377976" y="68655"/>
                    <a:pt x="377976" y="68846"/>
                    <a:pt x="377027" y="71513"/>
                  </a:cubicBezTo>
                  <a:cubicBezTo>
                    <a:pt x="375120" y="78657"/>
                    <a:pt x="373213" y="86658"/>
                    <a:pt x="368451" y="86658"/>
                  </a:cubicBezTo>
                  <a:cubicBezTo>
                    <a:pt x="365595" y="86658"/>
                    <a:pt x="365595" y="83229"/>
                    <a:pt x="365595" y="81420"/>
                  </a:cubicBezTo>
                  <a:cubicBezTo>
                    <a:pt x="365595" y="80561"/>
                    <a:pt x="365595" y="78657"/>
                    <a:pt x="366544" y="75704"/>
                  </a:cubicBezTo>
                  <a:lnTo>
                    <a:pt x="383697" y="3314"/>
                  </a:lnTo>
                  <a:cubicBezTo>
                    <a:pt x="384645" y="3028"/>
                    <a:pt x="384645" y="1695"/>
                    <a:pt x="384645" y="1695"/>
                  </a:cubicBezTo>
                  <a:cubicBezTo>
                    <a:pt x="384645" y="647"/>
                    <a:pt x="383697" y="171"/>
                    <a:pt x="382738" y="171"/>
                  </a:cubicBezTo>
                  <a:cubicBezTo>
                    <a:pt x="381790" y="171"/>
                    <a:pt x="380832" y="362"/>
                    <a:pt x="380832" y="457"/>
                  </a:cubicBezTo>
                  <a:lnTo>
                    <a:pt x="368451" y="1505"/>
                  </a:lnTo>
                  <a:cubicBezTo>
                    <a:pt x="366544" y="1505"/>
                    <a:pt x="365595" y="1695"/>
                    <a:pt x="365595" y="4077"/>
                  </a:cubicBezTo>
                  <a:cubicBezTo>
                    <a:pt x="365595" y="5600"/>
                    <a:pt x="366544" y="5600"/>
                    <a:pt x="368451" y="5600"/>
                  </a:cubicBezTo>
                  <a:cubicBezTo>
                    <a:pt x="374172" y="5600"/>
                    <a:pt x="375120" y="6458"/>
                    <a:pt x="375120" y="7601"/>
                  </a:cubicBezTo>
                  <a:cubicBezTo>
                    <a:pt x="375120" y="8076"/>
                    <a:pt x="374172" y="9887"/>
                    <a:pt x="374172" y="9887"/>
                  </a:cubicBezTo>
                  <a:lnTo>
                    <a:pt x="367502" y="39509"/>
                  </a:lnTo>
                  <a:cubicBezTo>
                    <a:pt x="365595" y="35508"/>
                    <a:pt x="361782" y="32080"/>
                    <a:pt x="357019" y="32080"/>
                  </a:cubicBezTo>
                  <a:cubicBezTo>
                    <a:pt x="342732" y="32080"/>
                    <a:pt x="328444" y="51225"/>
                    <a:pt x="328444" y="69893"/>
                  </a:cubicBezTo>
                  <a:cubicBezTo>
                    <a:pt x="328444" y="80561"/>
                    <a:pt x="334165" y="89325"/>
                    <a:pt x="343690" y="89325"/>
                  </a:cubicBezTo>
                  <a:cubicBezTo>
                    <a:pt x="347494" y="89325"/>
                    <a:pt x="353215" y="86658"/>
                    <a:pt x="357977" y="80561"/>
                  </a:cubicBezTo>
                  <a:cubicBezTo>
                    <a:pt x="359884" y="86658"/>
                    <a:pt x="364647" y="89325"/>
                    <a:pt x="368451" y="89325"/>
                  </a:cubicBezTo>
                  <a:cubicBezTo>
                    <a:pt x="373213" y="89325"/>
                    <a:pt x="376069" y="86182"/>
                    <a:pt x="377976" y="82372"/>
                  </a:cubicBezTo>
                  <a:cubicBezTo>
                    <a:pt x="379883" y="77419"/>
                    <a:pt x="381790" y="69893"/>
                    <a:pt x="381790" y="69893"/>
                  </a:cubicBezTo>
                  <a:close/>
                  <a:moveTo>
                    <a:pt x="358926" y="72561"/>
                  </a:moveTo>
                  <a:cubicBezTo>
                    <a:pt x="357977" y="76562"/>
                    <a:pt x="350359" y="86658"/>
                    <a:pt x="343690" y="86658"/>
                  </a:cubicBezTo>
                  <a:cubicBezTo>
                    <a:pt x="337969" y="86658"/>
                    <a:pt x="337020" y="79038"/>
                    <a:pt x="337020" y="75323"/>
                  </a:cubicBezTo>
                  <a:cubicBezTo>
                    <a:pt x="337020" y="68941"/>
                    <a:pt x="340834" y="54272"/>
                    <a:pt x="342732" y="48844"/>
                  </a:cubicBezTo>
                  <a:cubicBezTo>
                    <a:pt x="345597" y="41128"/>
                    <a:pt x="351308" y="34842"/>
                    <a:pt x="357019" y="34842"/>
                  </a:cubicBezTo>
                  <a:cubicBezTo>
                    <a:pt x="357977" y="34842"/>
                    <a:pt x="360833" y="35033"/>
                    <a:pt x="362740" y="38557"/>
                  </a:cubicBezTo>
                  <a:cubicBezTo>
                    <a:pt x="363688" y="40557"/>
                    <a:pt x="365595" y="44272"/>
                    <a:pt x="365595" y="46653"/>
                  </a:cubicBezTo>
                  <a:cubicBezTo>
                    <a:pt x="365595" y="47129"/>
                    <a:pt x="364647" y="47510"/>
                    <a:pt x="364647" y="48272"/>
                  </a:cubicBezTo>
                  <a:close/>
                  <a:moveTo>
                    <a:pt x="419890" y="69893"/>
                  </a:moveTo>
                  <a:cubicBezTo>
                    <a:pt x="419890" y="68655"/>
                    <a:pt x="417983" y="68655"/>
                    <a:pt x="417983" y="68655"/>
                  </a:cubicBezTo>
                  <a:cubicBezTo>
                    <a:pt x="416076" y="68655"/>
                    <a:pt x="416076" y="68941"/>
                    <a:pt x="415127" y="70752"/>
                  </a:cubicBezTo>
                  <a:cubicBezTo>
                    <a:pt x="414169" y="74465"/>
                    <a:pt x="411313" y="86658"/>
                    <a:pt x="403695" y="86658"/>
                  </a:cubicBezTo>
                  <a:cubicBezTo>
                    <a:pt x="402747" y="86658"/>
                    <a:pt x="400840" y="86562"/>
                    <a:pt x="400840" y="83133"/>
                  </a:cubicBezTo>
                  <a:cubicBezTo>
                    <a:pt x="400840" y="79800"/>
                    <a:pt x="402747" y="75704"/>
                    <a:pt x="404644" y="70941"/>
                  </a:cubicBezTo>
                  <a:lnTo>
                    <a:pt x="412272" y="49320"/>
                  </a:lnTo>
                  <a:cubicBezTo>
                    <a:pt x="413220" y="45605"/>
                    <a:pt x="414169" y="44558"/>
                    <a:pt x="414169" y="42177"/>
                  </a:cubicBezTo>
                  <a:cubicBezTo>
                    <a:pt x="414169" y="35318"/>
                    <a:pt x="409407" y="32080"/>
                    <a:pt x="404644" y="32080"/>
                  </a:cubicBezTo>
                  <a:cubicBezTo>
                    <a:pt x="393222" y="32080"/>
                    <a:pt x="388459" y="50939"/>
                    <a:pt x="388459" y="51511"/>
                  </a:cubicBezTo>
                  <a:cubicBezTo>
                    <a:pt x="388459" y="52845"/>
                    <a:pt x="389408" y="52845"/>
                    <a:pt x="390357" y="52845"/>
                  </a:cubicBezTo>
                  <a:cubicBezTo>
                    <a:pt x="392263" y="52845"/>
                    <a:pt x="392263" y="52558"/>
                    <a:pt x="393222" y="50843"/>
                  </a:cubicBezTo>
                  <a:cubicBezTo>
                    <a:pt x="394170" y="46653"/>
                    <a:pt x="397026" y="34842"/>
                    <a:pt x="404644" y="34842"/>
                  </a:cubicBezTo>
                  <a:cubicBezTo>
                    <a:pt x="405602" y="34842"/>
                    <a:pt x="406551" y="35508"/>
                    <a:pt x="406551" y="38462"/>
                  </a:cubicBezTo>
                  <a:cubicBezTo>
                    <a:pt x="406551" y="41414"/>
                    <a:pt x="405602" y="45129"/>
                    <a:pt x="404644" y="47510"/>
                  </a:cubicBezTo>
                  <a:lnTo>
                    <a:pt x="400840" y="58083"/>
                  </a:lnTo>
                  <a:lnTo>
                    <a:pt x="397026" y="70561"/>
                  </a:lnTo>
                  <a:cubicBezTo>
                    <a:pt x="395119" y="75323"/>
                    <a:pt x="394170" y="76657"/>
                    <a:pt x="394170" y="79228"/>
                  </a:cubicBezTo>
                  <a:cubicBezTo>
                    <a:pt x="394170" y="84181"/>
                    <a:pt x="397026" y="89325"/>
                    <a:pt x="403695" y="89325"/>
                  </a:cubicBezTo>
                  <a:cubicBezTo>
                    <a:pt x="415127" y="89325"/>
                    <a:pt x="419890" y="70466"/>
                    <a:pt x="419890" y="69893"/>
                  </a:cubicBezTo>
                  <a:close/>
                  <a:moveTo>
                    <a:pt x="422745" y="10744"/>
                  </a:moveTo>
                  <a:cubicBezTo>
                    <a:pt x="422745" y="8076"/>
                    <a:pt x="420838" y="5220"/>
                    <a:pt x="417034" y="5220"/>
                  </a:cubicBezTo>
                  <a:cubicBezTo>
                    <a:pt x="413220" y="5220"/>
                    <a:pt x="409407" y="9124"/>
                    <a:pt x="409407" y="13316"/>
                  </a:cubicBezTo>
                  <a:cubicBezTo>
                    <a:pt x="409407" y="15983"/>
                    <a:pt x="411313" y="18649"/>
                    <a:pt x="415127" y="18649"/>
                  </a:cubicBezTo>
                  <a:cubicBezTo>
                    <a:pt x="418932" y="18649"/>
                    <a:pt x="422745" y="14745"/>
                    <a:pt x="422745" y="10744"/>
                  </a:cubicBezTo>
                  <a:close/>
                  <a:moveTo>
                    <a:pt x="510377" y="7219"/>
                  </a:moveTo>
                  <a:cubicBezTo>
                    <a:pt x="510377" y="1695"/>
                    <a:pt x="504657" y="-1163"/>
                    <a:pt x="499894" y="-1163"/>
                  </a:cubicBezTo>
                  <a:cubicBezTo>
                    <a:pt x="494183" y="-1163"/>
                    <a:pt x="489420" y="2552"/>
                    <a:pt x="486565" y="7315"/>
                  </a:cubicBezTo>
                  <a:cubicBezTo>
                    <a:pt x="484658" y="12553"/>
                    <a:pt x="483709" y="17030"/>
                    <a:pt x="479895" y="33508"/>
                  </a:cubicBezTo>
                  <a:lnTo>
                    <a:pt x="451320" y="33508"/>
                  </a:lnTo>
                  <a:cubicBezTo>
                    <a:pt x="455134" y="11220"/>
                    <a:pt x="457032" y="9124"/>
                    <a:pt x="457990" y="7219"/>
                  </a:cubicBezTo>
                  <a:cubicBezTo>
                    <a:pt x="457990" y="5409"/>
                    <a:pt x="462752" y="1505"/>
                    <a:pt x="468463" y="1505"/>
                  </a:cubicBezTo>
                  <a:cubicBezTo>
                    <a:pt x="470370" y="1505"/>
                    <a:pt x="474184" y="1980"/>
                    <a:pt x="476082" y="3886"/>
                  </a:cubicBezTo>
                  <a:cubicBezTo>
                    <a:pt x="475133" y="4171"/>
                    <a:pt x="471319" y="6172"/>
                    <a:pt x="471319" y="9982"/>
                  </a:cubicBezTo>
                  <a:cubicBezTo>
                    <a:pt x="471319" y="12839"/>
                    <a:pt x="474184" y="14172"/>
                    <a:pt x="476082" y="14172"/>
                  </a:cubicBezTo>
                  <a:cubicBezTo>
                    <a:pt x="478947" y="14172"/>
                    <a:pt x="481802" y="11410"/>
                    <a:pt x="481802" y="7315"/>
                  </a:cubicBezTo>
                  <a:cubicBezTo>
                    <a:pt x="481802" y="1409"/>
                    <a:pt x="475133" y="-1163"/>
                    <a:pt x="468463" y="-1163"/>
                  </a:cubicBezTo>
                  <a:cubicBezTo>
                    <a:pt x="451320" y="-1163"/>
                    <a:pt x="447507" y="11220"/>
                    <a:pt x="445609" y="20459"/>
                  </a:cubicBezTo>
                  <a:lnTo>
                    <a:pt x="443702" y="33508"/>
                  </a:lnTo>
                  <a:lnTo>
                    <a:pt x="435126" y="33508"/>
                  </a:lnTo>
                  <a:cubicBezTo>
                    <a:pt x="433219" y="33508"/>
                    <a:pt x="432270" y="33508"/>
                    <a:pt x="432270" y="35890"/>
                  </a:cubicBezTo>
                  <a:cubicBezTo>
                    <a:pt x="432270" y="37414"/>
                    <a:pt x="433219" y="37414"/>
                    <a:pt x="435126" y="37414"/>
                  </a:cubicBezTo>
                  <a:lnTo>
                    <a:pt x="442744" y="37414"/>
                  </a:lnTo>
                  <a:lnTo>
                    <a:pt x="433219" y="84753"/>
                  </a:lnTo>
                  <a:cubicBezTo>
                    <a:pt x="432270" y="93230"/>
                    <a:pt x="430363" y="99802"/>
                    <a:pt x="430363" y="101517"/>
                  </a:cubicBezTo>
                  <a:cubicBezTo>
                    <a:pt x="429415" y="104565"/>
                    <a:pt x="427508" y="111233"/>
                    <a:pt x="422745" y="111233"/>
                  </a:cubicBezTo>
                  <a:cubicBezTo>
                    <a:pt x="422745" y="111233"/>
                    <a:pt x="419890" y="111233"/>
                    <a:pt x="417983" y="108852"/>
                  </a:cubicBezTo>
                  <a:cubicBezTo>
                    <a:pt x="421797" y="108280"/>
                    <a:pt x="423694" y="105232"/>
                    <a:pt x="423694" y="102755"/>
                  </a:cubicBezTo>
                  <a:cubicBezTo>
                    <a:pt x="423694" y="99897"/>
                    <a:pt x="421797" y="98564"/>
                    <a:pt x="419890" y="98564"/>
                  </a:cubicBezTo>
                  <a:cubicBezTo>
                    <a:pt x="416076" y="98564"/>
                    <a:pt x="413220" y="101136"/>
                    <a:pt x="413220" y="105612"/>
                  </a:cubicBezTo>
                  <a:cubicBezTo>
                    <a:pt x="413220" y="111518"/>
                    <a:pt x="418932" y="113899"/>
                    <a:pt x="422745" y="113899"/>
                  </a:cubicBezTo>
                  <a:cubicBezTo>
                    <a:pt x="433219" y="113899"/>
                    <a:pt x="438940" y="97421"/>
                    <a:pt x="442744" y="77705"/>
                  </a:cubicBezTo>
                  <a:lnTo>
                    <a:pt x="450372" y="37414"/>
                  </a:lnTo>
                  <a:lnTo>
                    <a:pt x="479895" y="37414"/>
                  </a:lnTo>
                  <a:lnTo>
                    <a:pt x="471319" y="81609"/>
                  </a:lnTo>
                  <a:cubicBezTo>
                    <a:pt x="469422" y="90945"/>
                    <a:pt x="467515" y="99136"/>
                    <a:pt x="465608" y="102183"/>
                  </a:cubicBezTo>
                  <a:cubicBezTo>
                    <a:pt x="465608" y="103517"/>
                    <a:pt x="460845" y="111233"/>
                    <a:pt x="454176" y="111233"/>
                  </a:cubicBezTo>
                  <a:cubicBezTo>
                    <a:pt x="452269" y="111233"/>
                    <a:pt x="449413" y="110661"/>
                    <a:pt x="447507" y="108852"/>
                  </a:cubicBezTo>
                  <a:cubicBezTo>
                    <a:pt x="450372" y="108280"/>
                    <a:pt x="453227" y="105898"/>
                    <a:pt x="453227" y="102755"/>
                  </a:cubicBezTo>
                  <a:cubicBezTo>
                    <a:pt x="453227" y="99897"/>
                    <a:pt x="450372" y="98564"/>
                    <a:pt x="448465" y="98564"/>
                  </a:cubicBezTo>
                  <a:cubicBezTo>
                    <a:pt x="445609" y="98564"/>
                    <a:pt x="442744" y="101422"/>
                    <a:pt x="442744" y="105422"/>
                  </a:cubicBezTo>
                  <a:cubicBezTo>
                    <a:pt x="442744" y="111994"/>
                    <a:pt x="449413" y="113899"/>
                    <a:pt x="454176" y="113899"/>
                  </a:cubicBezTo>
                  <a:cubicBezTo>
                    <a:pt x="462752" y="113899"/>
                    <a:pt x="470370" y="106470"/>
                    <a:pt x="473226" y="101231"/>
                  </a:cubicBezTo>
                  <a:cubicBezTo>
                    <a:pt x="476082" y="95135"/>
                    <a:pt x="477988" y="88468"/>
                    <a:pt x="478947" y="81800"/>
                  </a:cubicBezTo>
                  <a:lnTo>
                    <a:pt x="487513" y="37414"/>
                  </a:lnTo>
                  <a:lnTo>
                    <a:pt x="497997" y="37414"/>
                  </a:lnTo>
                  <a:cubicBezTo>
                    <a:pt x="499894" y="37414"/>
                    <a:pt x="500852" y="37414"/>
                    <a:pt x="500852" y="35033"/>
                  </a:cubicBezTo>
                  <a:cubicBezTo>
                    <a:pt x="500852" y="33508"/>
                    <a:pt x="499894" y="33508"/>
                    <a:pt x="497997" y="33508"/>
                  </a:cubicBezTo>
                  <a:lnTo>
                    <a:pt x="488472" y="33508"/>
                  </a:lnTo>
                  <a:cubicBezTo>
                    <a:pt x="490369" y="22841"/>
                    <a:pt x="489420" y="24270"/>
                    <a:pt x="492276" y="13602"/>
                  </a:cubicBezTo>
                  <a:cubicBezTo>
                    <a:pt x="493234" y="8076"/>
                    <a:pt x="495132" y="1505"/>
                    <a:pt x="499894" y="1505"/>
                  </a:cubicBezTo>
                  <a:cubicBezTo>
                    <a:pt x="499894" y="1505"/>
                    <a:pt x="502759" y="1505"/>
                    <a:pt x="504657" y="3886"/>
                  </a:cubicBezTo>
                  <a:cubicBezTo>
                    <a:pt x="502759" y="4552"/>
                    <a:pt x="499894" y="6933"/>
                    <a:pt x="499894" y="9982"/>
                  </a:cubicBezTo>
                  <a:cubicBezTo>
                    <a:pt x="499894" y="12839"/>
                    <a:pt x="501801" y="14172"/>
                    <a:pt x="504657" y="14172"/>
                  </a:cubicBezTo>
                  <a:cubicBezTo>
                    <a:pt x="507522" y="14172"/>
                    <a:pt x="510377" y="11696"/>
                    <a:pt x="510377" y="7219"/>
                  </a:cubicBezTo>
                  <a:close/>
                  <a:moveTo>
                    <a:pt x="550384" y="74942"/>
                  </a:moveTo>
                  <a:cubicBezTo>
                    <a:pt x="550384" y="74180"/>
                    <a:pt x="549426" y="72847"/>
                    <a:pt x="548477" y="72847"/>
                  </a:cubicBezTo>
                  <a:cubicBezTo>
                    <a:pt x="548477" y="72847"/>
                    <a:pt x="547519" y="72942"/>
                    <a:pt x="546570" y="74180"/>
                  </a:cubicBezTo>
                  <a:cubicBezTo>
                    <a:pt x="537994" y="86087"/>
                    <a:pt x="526572" y="86658"/>
                    <a:pt x="524665" y="86658"/>
                  </a:cubicBezTo>
                  <a:cubicBezTo>
                    <a:pt x="517047" y="86658"/>
                    <a:pt x="515140" y="77609"/>
                    <a:pt x="515140" y="72656"/>
                  </a:cubicBezTo>
                  <a:cubicBezTo>
                    <a:pt x="515140" y="67894"/>
                    <a:pt x="516088" y="62274"/>
                    <a:pt x="517047" y="58845"/>
                  </a:cubicBezTo>
                  <a:lnTo>
                    <a:pt x="521809" y="58845"/>
                  </a:lnTo>
                  <a:cubicBezTo>
                    <a:pt x="525613" y="58845"/>
                    <a:pt x="534190" y="58369"/>
                    <a:pt x="539901" y="55987"/>
                  </a:cubicBezTo>
                  <a:cubicBezTo>
                    <a:pt x="550384" y="51986"/>
                    <a:pt x="550384" y="43700"/>
                    <a:pt x="550384" y="42938"/>
                  </a:cubicBezTo>
                  <a:cubicBezTo>
                    <a:pt x="550384" y="36937"/>
                    <a:pt x="545622" y="32080"/>
                    <a:pt x="537045" y="32080"/>
                  </a:cubicBezTo>
                  <a:cubicBezTo>
                    <a:pt x="524665" y="32080"/>
                    <a:pt x="506563" y="44843"/>
                    <a:pt x="506563" y="67322"/>
                  </a:cubicBezTo>
                  <a:cubicBezTo>
                    <a:pt x="506563" y="78657"/>
                    <a:pt x="512284" y="89325"/>
                    <a:pt x="524665" y="89325"/>
                  </a:cubicBezTo>
                  <a:cubicBezTo>
                    <a:pt x="539901" y="89325"/>
                    <a:pt x="550384" y="76657"/>
                    <a:pt x="550384" y="74942"/>
                  </a:cubicBezTo>
                  <a:close/>
                  <a:moveTo>
                    <a:pt x="545622" y="42652"/>
                  </a:moveTo>
                  <a:cubicBezTo>
                    <a:pt x="545622" y="55987"/>
                    <a:pt x="524665" y="55987"/>
                    <a:pt x="520851" y="55987"/>
                  </a:cubicBezTo>
                  <a:lnTo>
                    <a:pt x="517995" y="55987"/>
                  </a:lnTo>
                  <a:cubicBezTo>
                    <a:pt x="523707" y="35318"/>
                    <a:pt x="536097" y="34842"/>
                    <a:pt x="537045" y="34842"/>
                  </a:cubicBezTo>
                  <a:cubicBezTo>
                    <a:pt x="542757" y="34842"/>
                    <a:pt x="545622" y="38271"/>
                    <a:pt x="545622" y="42652"/>
                  </a:cubicBezTo>
                  <a:close/>
                  <a:moveTo>
                    <a:pt x="610390" y="40080"/>
                  </a:moveTo>
                  <a:cubicBezTo>
                    <a:pt x="610390" y="33508"/>
                    <a:pt x="601813" y="32080"/>
                    <a:pt x="598009" y="32080"/>
                  </a:cubicBezTo>
                  <a:cubicBezTo>
                    <a:pt x="589433" y="32080"/>
                    <a:pt x="584670" y="38462"/>
                    <a:pt x="582763" y="41128"/>
                  </a:cubicBezTo>
                  <a:cubicBezTo>
                    <a:pt x="581815" y="34461"/>
                    <a:pt x="577052" y="32080"/>
                    <a:pt x="572290" y="32080"/>
                  </a:cubicBezTo>
                  <a:cubicBezTo>
                    <a:pt x="568476" y="32080"/>
                    <a:pt x="565620" y="35033"/>
                    <a:pt x="563713" y="38747"/>
                  </a:cubicBezTo>
                  <a:cubicBezTo>
                    <a:pt x="561807" y="43795"/>
                    <a:pt x="559909" y="51511"/>
                    <a:pt x="559909" y="51511"/>
                  </a:cubicBezTo>
                  <a:cubicBezTo>
                    <a:pt x="559909" y="52845"/>
                    <a:pt x="560858" y="52845"/>
                    <a:pt x="561807" y="52845"/>
                  </a:cubicBezTo>
                  <a:cubicBezTo>
                    <a:pt x="562765" y="52845"/>
                    <a:pt x="563713" y="52749"/>
                    <a:pt x="563713" y="49891"/>
                  </a:cubicBezTo>
                  <a:cubicBezTo>
                    <a:pt x="566569" y="41128"/>
                    <a:pt x="568476" y="34842"/>
                    <a:pt x="572290" y="34842"/>
                  </a:cubicBezTo>
                  <a:cubicBezTo>
                    <a:pt x="576094" y="34842"/>
                    <a:pt x="576094" y="38557"/>
                    <a:pt x="576094" y="39985"/>
                  </a:cubicBezTo>
                  <a:cubicBezTo>
                    <a:pt x="576094" y="41986"/>
                    <a:pt x="575145" y="44367"/>
                    <a:pt x="575145" y="46367"/>
                  </a:cubicBezTo>
                  <a:lnTo>
                    <a:pt x="565620" y="84276"/>
                  </a:lnTo>
                  <a:cubicBezTo>
                    <a:pt x="565620" y="85039"/>
                    <a:pt x="565620" y="85801"/>
                    <a:pt x="565620" y="86087"/>
                  </a:cubicBezTo>
                  <a:cubicBezTo>
                    <a:pt x="565620" y="87610"/>
                    <a:pt x="566569" y="89325"/>
                    <a:pt x="568476" y="89325"/>
                  </a:cubicBezTo>
                  <a:cubicBezTo>
                    <a:pt x="572290" y="89325"/>
                    <a:pt x="573238" y="85801"/>
                    <a:pt x="573238" y="84753"/>
                  </a:cubicBezTo>
                  <a:lnTo>
                    <a:pt x="581815" y="51511"/>
                  </a:lnTo>
                  <a:cubicBezTo>
                    <a:pt x="581815" y="51225"/>
                    <a:pt x="587526" y="34842"/>
                    <a:pt x="598009" y="34842"/>
                  </a:cubicBezTo>
                  <a:cubicBezTo>
                    <a:pt x="598958" y="34842"/>
                    <a:pt x="601813" y="34842"/>
                    <a:pt x="604669" y="36651"/>
                  </a:cubicBezTo>
                  <a:cubicBezTo>
                    <a:pt x="599907" y="37985"/>
                    <a:pt x="599907" y="41986"/>
                    <a:pt x="599907" y="42747"/>
                  </a:cubicBezTo>
                  <a:cubicBezTo>
                    <a:pt x="599907" y="44367"/>
                    <a:pt x="600865" y="46748"/>
                    <a:pt x="603720" y="46748"/>
                  </a:cubicBezTo>
                  <a:cubicBezTo>
                    <a:pt x="606576" y="46748"/>
                    <a:pt x="610390" y="45033"/>
                    <a:pt x="610390" y="40080"/>
                  </a:cubicBezTo>
                  <a:close/>
                  <a:moveTo>
                    <a:pt x="653252" y="74942"/>
                  </a:moveTo>
                  <a:cubicBezTo>
                    <a:pt x="653252" y="74180"/>
                    <a:pt x="652294" y="72847"/>
                    <a:pt x="651345" y="72847"/>
                  </a:cubicBezTo>
                  <a:cubicBezTo>
                    <a:pt x="651345" y="72847"/>
                    <a:pt x="650397" y="72942"/>
                    <a:pt x="649438" y="74180"/>
                  </a:cubicBezTo>
                  <a:cubicBezTo>
                    <a:pt x="640872" y="86087"/>
                    <a:pt x="629440" y="86658"/>
                    <a:pt x="627533" y="86658"/>
                  </a:cubicBezTo>
                  <a:cubicBezTo>
                    <a:pt x="619915" y="86658"/>
                    <a:pt x="618008" y="77609"/>
                    <a:pt x="618008" y="72656"/>
                  </a:cubicBezTo>
                  <a:cubicBezTo>
                    <a:pt x="618008" y="67894"/>
                    <a:pt x="618957" y="62274"/>
                    <a:pt x="619915" y="58845"/>
                  </a:cubicBezTo>
                  <a:lnTo>
                    <a:pt x="624677" y="58845"/>
                  </a:lnTo>
                  <a:cubicBezTo>
                    <a:pt x="628482" y="58845"/>
                    <a:pt x="637058" y="58369"/>
                    <a:pt x="642769" y="55987"/>
                  </a:cubicBezTo>
                  <a:cubicBezTo>
                    <a:pt x="653252" y="51986"/>
                    <a:pt x="653252" y="43700"/>
                    <a:pt x="653252" y="42938"/>
                  </a:cubicBezTo>
                  <a:cubicBezTo>
                    <a:pt x="653252" y="36937"/>
                    <a:pt x="648490" y="32080"/>
                    <a:pt x="639913" y="32080"/>
                  </a:cubicBezTo>
                  <a:cubicBezTo>
                    <a:pt x="627533" y="32080"/>
                    <a:pt x="609432" y="44843"/>
                    <a:pt x="609432" y="67322"/>
                  </a:cubicBezTo>
                  <a:cubicBezTo>
                    <a:pt x="609432" y="78657"/>
                    <a:pt x="615152" y="89325"/>
                    <a:pt x="627533" y="89325"/>
                  </a:cubicBezTo>
                  <a:cubicBezTo>
                    <a:pt x="642769" y="89325"/>
                    <a:pt x="653252" y="76657"/>
                    <a:pt x="653252" y="74942"/>
                  </a:cubicBezTo>
                  <a:close/>
                  <a:moveTo>
                    <a:pt x="648490" y="42652"/>
                  </a:moveTo>
                  <a:cubicBezTo>
                    <a:pt x="648490" y="55987"/>
                    <a:pt x="627533" y="55987"/>
                    <a:pt x="623719" y="55987"/>
                  </a:cubicBezTo>
                  <a:lnTo>
                    <a:pt x="620863" y="55987"/>
                  </a:lnTo>
                  <a:cubicBezTo>
                    <a:pt x="626584" y="35318"/>
                    <a:pt x="638965" y="34842"/>
                    <a:pt x="639913" y="34842"/>
                  </a:cubicBezTo>
                  <a:cubicBezTo>
                    <a:pt x="645634" y="34842"/>
                    <a:pt x="648490" y="38271"/>
                    <a:pt x="648490" y="42652"/>
                  </a:cubicBezTo>
                  <a:close/>
                  <a:moveTo>
                    <a:pt x="724690" y="69893"/>
                  </a:moveTo>
                  <a:cubicBezTo>
                    <a:pt x="724690" y="68655"/>
                    <a:pt x="723732" y="68655"/>
                    <a:pt x="722783" y="68655"/>
                  </a:cubicBezTo>
                  <a:cubicBezTo>
                    <a:pt x="721834" y="68655"/>
                    <a:pt x="721834" y="68941"/>
                    <a:pt x="720876" y="70752"/>
                  </a:cubicBezTo>
                  <a:cubicBezTo>
                    <a:pt x="719927" y="74180"/>
                    <a:pt x="717072" y="86658"/>
                    <a:pt x="709444" y="86658"/>
                  </a:cubicBezTo>
                  <a:cubicBezTo>
                    <a:pt x="706588" y="86658"/>
                    <a:pt x="706588" y="84753"/>
                    <a:pt x="706588" y="82943"/>
                  </a:cubicBezTo>
                  <a:cubicBezTo>
                    <a:pt x="706588" y="79800"/>
                    <a:pt x="708495" y="76562"/>
                    <a:pt x="709444" y="73418"/>
                  </a:cubicBezTo>
                  <a:cubicBezTo>
                    <a:pt x="711351" y="66751"/>
                    <a:pt x="716113" y="52558"/>
                    <a:pt x="716113" y="45319"/>
                  </a:cubicBezTo>
                  <a:cubicBezTo>
                    <a:pt x="716113" y="34842"/>
                    <a:pt x="709444" y="32080"/>
                    <a:pt x="703733" y="32080"/>
                  </a:cubicBezTo>
                  <a:cubicBezTo>
                    <a:pt x="693259" y="32080"/>
                    <a:pt x="687538" y="39605"/>
                    <a:pt x="685632" y="41986"/>
                  </a:cubicBezTo>
                  <a:cubicBezTo>
                    <a:pt x="684683" y="35890"/>
                    <a:pt x="680869" y="32080"/>
                    <a:pt x="675158" y="32080"/>
                  </a:cubicBezTo>
                  <a:cubicBezTo>
                    <a:pt x="671344" y="32080"/>
                    <a:pt x="668488" y="35033"/>
                    <a:pt x="666582" y="38747"/>
                  </a:cubicBezTo>
                  <a:cubicBezTo>
                    <a:pt x="664684" y="43795"/>
                    <a:pt x="662777" y="51511"/>
                    <a:pt x="662777" y="51511"/>
                  </a:cubicBezTo>
                  <a:cubicBezTo>
                    <a:pt x="662777" y="52845"/>
                    <a:pt x="663726" y="52845"/>
                    <a:pt x="664684" y="52845"/>
                  </a:cubicBezTo>
                  <a:cubicBezTo>
                    <a:pt x="665633" y="52845"/>
                    <a:pt x="666582" y="52749"/>
                    <a:pt x="666582" y="49891"/>
                  </a:cubicBezTo>
                  <a:cubicBezTo>
                    <a:pt x="669447" y="41128"/>
                    <a:pt x="671344" y="34842"/>
                    <a:pt x="675158" y="34842"/>
                  </a:cubicBezTo>
                  <a:cubicBezTo>
                    <a:pt x="678972" y="34842"/>
                    <a:pt x="678972" y="38557"/>
                    <a:pt x="678972" y="39985"/>
                  </a:cubicBezTo>
                  <a:cubicBezTo>
                    <a:pt x="678972" y="41986"/>
                    <a:pt x="678013" y="44367"/>
                    <a:pt x="678013" y="46367"/>
                  </a:cubicBezTo>
                  <a:lnTo>
                    <a:pt x="668488" y="84276"/>
                  </a:lnTo>
                  <a:cubicBezTo>
                    <a:pt x="668488" y="85039"/>
                    <a:pt x="668488" y="85801"/>
                    <a:pt x="668488" y="86087"/>
                  </a:cubicBezTo>
                  <a:cubicBezTo>
                    <a:pt x="668488" y="87610"/>
                    <a:pt x="669447" y="89325"/>
                    <a:pt x="671344" y="89325"/>
                  </a:cubicBezTo>
                  <a:cubicBezTo>
                    <a:pt x="673251" y="89325"/>
                    <a:pt x="675158" y="88468"/>
                    <a:pt x="676107" y="86087"/>
                  </a:cubicBezTo>
                  <a:lnTo>
                    <a:pt x="680869" y="65798"/>
                  </a:lnTo>
                  <a:cubicBezTo>
                    <a:pt x="681827" y="63131"/>
                    <a:pt x="682776" y="60464"/>
                    <a:pt x="682776" y="57607"/>
                  </a:cubicBezTo>
                  <a:cubicBezTo>
                    <a:pt x="684683" y="51225"/>
                    <a:pt x="684683" y="51130"/>
                    <a:pt x="686590" y="47415"/>
                  </a:cubicBezTo>
                  <a:cubicBezTo>
                    <a:pt x="688497" y="44367"/>
                    <a:pt x="694208" y="34842"/>
                    <a:pt x="703733" y="34842"/>
                  </a:cubicBezTo>
                  <a:cubicBezTo>
                    <a:pt x="708495" y="34842"/>
                    <a:pt x="709444" y="40557"/>
                    <a:pt x="709444" y="43224"/>
                  </a:cubicBezTo>
                  <a:cubicBezTo>
                    <a:pt x="709444" y="51130"/>
                    <a:pt x="703733" y="66179"/>
                    <a:pt x="701826" y="71227"/>
                  </a:cubicBezTo>
                  <a:cubicBezTo>
                    <a:pt x="699919" y="75514"/>
                    <a:pt x="699919" y="76562"/>
                    <a:pt x="699919" y="79228"/>
                  </a:cubicBezTo>
                  <a:cubicBezTo>
                    <a:pt x="699919" y="84848"/>
                    <a:pt x="703733" y="89325"/>
                    <a:pt x="709444" y="89325"/>
                  </a:cubicBezTo>
                  <a:cubicBezTo>
                    <a:pt x="720876" y="89325"/>
                    <a:pt x="724690" y="70561"/>
                    <a:pt x="724690" y="69893"/>
                  </a:cubicBezTo>
                  <a:close/>
                  <a:moveTo>
                    <a:pt x="779933" y="74942"/>
                  </a:moveTo>
                  <a:cubicBezTo>
                    <a:pt x="779933" y="74180"/>
                    <a:pt x="778984" y="72847"/>
                    <a:pt x="778026" y="72847"/>
                  </a:cubicBezTo>
                  <a:cubicBezTo>
                    <a:pt x="778026" y="72847"/>
                    <a:pt x="777077" y="72942"/>
                    <a:pt x="776119" y="74180"/>
                  </a:cubicBezTo>
                  <a:cubicBezTo>
                    <a:pt x="767552" y="86087"/>
                    <a:pt x="756120" y="86658"/>
                    <a:pt x="754213" y="86658"/>
                  </a:cubicBezTo>
                  <a:cubicBezTo>
                    <a:pt x="747544" y="86658"/>
                    <a:pt x="744688" y="80847"/>
                    <a:pt x="744688" y="73608"/>
                  </a:cubicBezTo>
                  <a:cubicBezTo>
                    <a:pt x="744688" y="66846"/>
                    <a:pt x="747544" y="53606"/>
                    <a:pt x="751358" y="47510"/>
                  </a:cubicBezTo>
                  <a:cubicBezTo>
                    <a:pt x="755172" y="39319"/>
                    <a:pt x="761832" y="34842"/>
                    <a:pt x="767552" y="34842"/>
                  </a:cubicBezTo>
                  <a:cubicBezTo>
                    <a:pt x="768501" y="34842"/>
                    <a:pt x="774222" y="35127"/>
                    <a:pt x="776119" y="40366"/>
                  </a:cubicBezTo>
                  <a:cubicBezTo>
                    <a:pt x="769459" y="41128"/>
                    <a:pt x="769459" y="46462"/>
                    <a:pt x="769459" y="46462"/>
                  </a:cubicBezTo>
                  <a:cubicBezTo>
                    <a:pt x="769459" y="48558"/>
                    <a:pt x="771357" y="50463"/>
                    <a:pt x="774222" y="50463"/>
                  </a:cubicBezTo>
                  <a:cubicBezTo>
                    <a:pt x="777077" y="50463"/>
                    <a:pt x="780882" y="47796"/>
                    <a:pt x="780882" y="42938"/>
                  </a:cubicBezTo>
                  <a:cubicBezTo>
                    <a:pt x="780882" y="36842"/>
                    <a:pt x="775170" y="32080"/>
                    <a:pt x="766594" y="32080"/>
                  </a:cubicBezTo>
                  <a:cubicBezTo>
                    <a:pt x="751358" y="32080"/>
                    <a:pt x="736122" y="50082"/>
                    <a:pt x="736122" y="68560"/>
                  </a:cubicBezTo>
                  <a:cubicBezTo>
                    <a:pt x="736122" y="81038"/>
                    <a:pt x="742782" y="89325"/>
                    <a:pt x="754213" y="89325"/>
                  </a:cubicBezTo>
                  <a:cubicBezTo>
                    <a:pt x="769459" y="89325"/>
                    <a:pt x="779933" y="76657"/>
                    <a:pt x="779933" y="74942"/>
                  </a:cubicBezTo>
                  <a:close/>
                  <a:moveTo>
                    <a:pt x="830413" y="74942"/>
                  </a:moveTo>
                  <a:cubicBezTo>
                    <a:pt x="830413" y="74180"/>
                    <a:pt x="829465" y="72847"/>
                    <a:pt x="828507" y="72847"/>
                  </a:cubicBezTo>
                  <a:cubicBezTo>
                    <a:pt x="828507" y="72847"/>
                    <a:pt x="827558" y="72942"/>
                    <a:pt x="827558" y="74180"/>
                  </a:cubicBezTo>
                  <a:cubicBezTo>
                    <a:pt x="818033" y="86087"/>
                    <a:pt x="806601" y="86658"/>
                    <a:pt x="804694" y="86658"/>
                  </a:cubicBezTo>
                  <a:cubicBezTo>
                    <a:pt x="797076" y="86658"/>
                    <a:pt x="795169" y="77609"/>
                    <a:pt x="795169" y="72656"/>
                  </a:cubicBezTo>
                  <a:cubicBezTo>
                    <a:pt x="795169" y="67894"/>
                    <a:pt x="797076" y="62274"/>
                    <a:pt x="797076" y="58845"/>
                  </a:cubicBezTo>
                  <a:lnTo>
                    <a:pt x="801838" y="58845"/>
                  </a:lnTo>
                  <a:cubicBezTo>
                    <a:pt x="805652" y="58845"/>
                    <a:pt x="814219" y="58369"/>
                    <a:pt x="819940" y="55987"/>
                  </a:cubicBezTo>
                  <a:cubicBezTo>
                    <a:pt x="830413" y="51986"/>
                    <a:pt x="830413" y="43700"/>
                    <a:pt x="830413" y="42938"/>
                  </a:cubicBezTo>
                  <a:cubicBezTo>
                    <a:pt x="830413" y="36937"/>
                    <a:pt x="825651" y="32080"/>
                    <a:pt x="818033" y="32080"/>
                  </a:cubicBezTo>
                  <a:cubicBezTo>
                    <a:pt x="804694" y="32080"/>
                    <a:pt x="786602" y="44843"/>
                    <a:pt x="786602" y="67322"/>
                  </a:cubicBezTo>
                  <a:cubicBezTo>
                    <a:pt x="786602" y="78657"/>
                    <a:pt x="792313" y="89325"/>
                    <a:pt x="804694" y="89325"/>
                  </a:cubicBezTo>
                  <a:cubicBezTo>
                    <a:pt x="820888" y="89325"/>
                    <a:pt x="830413" y="76657"/>
                    <a:pt x="830413" y="74942"/>
                  </a:cubicBezTo>
                  <a:close/>
                  <a:moveTo>
                    <a:pt x="825651" y="42652"/>
                  </a:moveTo>
                  <a:cubicBezTo>
                    <a:pt x="825651" y="55987"/>
                    <a:pt x="804694" y="55987"/>
                    <a:pt x="800890" y="55987"/>
                  </a:cubicBezTo>
                  <a:lnTo>
                    <a:pt x="798034" y="55987"/>
                  </a:lnTo>
                  <a:cubicBezTo>
                    <a:pt x="803745" y="35318"/>
                    <a:pt x="816126" y="34842"/>
                    <a:pt x="818033" y="34842"/>
                  </a:cubicBezTo>
                  <a:cubicBezTo>
                    <a:pt x="822795" y="34842"/>
                    <a:pt x="825651" y="38271"/>
                    <a:pt x="825651" y="42652"/>
                  </a:cubicBezTo>
                  <a:close/>
                  <a:moveTo>
                    <a:pt x="878038" y="68180"/>
                  </a:moveTo>
                  <a:cubicBezTo>
                    <a:pt x="878038" y="57226"/>
                    <a:pt x="868513" y="54844"/>
                    <a:pt x="863751" y="53797"/>
                  </a:cubicBezTo>
                  <a:cubicBezTo>
                    <a:pt x="859947" y="53034"/>
                    <a:pt x="856133" y="51986"/>
                    <a:pt x="856133" y="46462"/>
                  </a:cubicBezTo>
                  <a:cubicBezTo>
                    <a:pt x="856133" y="43509"/>
                    <a:pt x="858040" y="34842"/>
                    <a:pt x="868513" y="34842"/>
                  </a:cubicBezTo>
                  <a:cubicBezTo>
                    <a:pt x="871369" y="34842"/>
                    <a:pt x="876132" y="36080"/>
                    <a:pt x="878038" y="41128"/>
                  </a:cubicBezTo>
                  <a:cubicBezTo>
                    <a:pt x="873276" y="41605"/>
                    <a:pt x="872327" y="45033"/>
                    <a:pt x="872327" y="46176"/>
                  </a:cubicBezTo>
                  <a:cubicBezTo>
                    <a:pt x="872327" y="47701"/>
                    <a:pt x="873276" y="49796"/>
                    <a:pt x="876132" y="49796"/>
                  </a:cubicBezTo>
                  <a:cubicBezTo>
                    <a:pt x="878038" y="49796"/>
                    <a:pt x="881852" y="48272"/>
                    <a:pt x="881852" y="42938"/>
                  </a:cubicBezTo>
                  <a:cubicBezTo>
                    <a:pt x="881852" y="36937"/>
                    <a:pt x="876132" y="32080"/>
                    <a:pt x="868513" y="32080"/>
                  </a:cubicBezTo>
                  <a:cubicBezTo>
                    <a:pt x="854226" y="32080"/>
                    <a:pt x="848515" y="44272"/>
                    <a:pt x="848515" y="50843"/>
                  </a:cubicBezTo>
                  <a:cubicBezTo>
                    <a:pt x="848515" y="60655"/>
                    <a:pt x="857082" y="62274"/>
                    <a:pt x="859947" y="63131"/>
                  </a:cubicBezTo>
                  <a:cubicBezTo>
                    <a:pt x="865658" y="64369"/>
                    <a:pt x="871369" y="65703"/>
                    <a:pt x="871369" y="72370"/>
                  </a:cubicBezTo>
                  <a:cubicBezTo>
                    <a:pt x="871369" y="76562"/>
                    <a:pt x="867565" y="86658"/>
                    <a:pt x="855184" y="86658"/>
                  </a:cubicBezTo>
                  <a:cubicBezTo>
                    <a:pt x="852319" y="86658"/>
                    <a:pt x="845659" y="85896"/>
                    <a:pt x="843752" y="79514"/>
                  </a:cubicBezTo>
                  <a:cubicBezTo>
                    <a:pt x="849463" y="78943"/>
                    <a:pt x="849463" y="73322"/>
                    <a:pt x="849463" y="73322"/>
                  </a:cubicBezTo>
                  <a:cubicBezTo>
                    <a:pt x="849463" y="70941"/>
                    <a:pt x="847557" y="69227"/>
                    <a:pt x="845659" y="69227"/>
                  </a:cubicBezTo>
                  <a:cubicBezTo>
                    <a:pt x="842794" y="69227"/>
                    <a:pt x="838990" y="71513"/>
                    <a:pt x="838990" y="77133"/>
                  </a:cubicBezTo>
                  <a:cubicBezTo>
                    <a:pt x="838990" y="84848"/>
                    <a:pt x="846608" y="89325"/>
                    <a:pt x="855184" y="89325"/>
                  </a:cubicBezTo>
                  <a:cubicBezTo>
                    <a:pt x="874234" y="89325"/>
                    <a:pt x="878038" y="73990"/>
                    <a:pt x="878038" y="68180"/>
                  </a:cubicBezTo>
                  <a:close/>
                </a:path>
              </a:pathLst>
            </a:custGeom>
            <a:solidFill>
              <a:srgbClr val="000000"/>
            </a:solidFill>
            <a:ln w="12829" cap="flat">
              <a:noFill/>
              <a:prstDash val="solid"/>
              <a:miter/>
            </a:ln>
          </p:spPr>
          <p:txBody>
            <a:bodyPr rtlCol="0" anchor="ctr"/>
            <a:lstStyle/>
            <a:p>
              <a:endParaRPr lang="en-AE"/>
            </a:p>
          </p:txBody>
        </p:sp>
        <p:sp>
          <p:nvSpPr>
            <p:cNvPr id="157" name="Freeform: Shape 156">
              <a:extLst>
                <a:ext uri="{FF2B5EF4-FFF2-40B4-BE49-F238E27FC236}">
                  <a16:creationId xmlns:a16="http://schemas.microsoft.com/office/drawing/2014/main" id="{165271A5-A5FE-8881-E512-5E80D68F9D6C}"/>
                </a:ext>
              </a:extLst>
            </p:cNvPr>
            <p:cNvSpPr/>
            <p:nvPr/>
          </p:nvSpPr>
          <p:spPr>
            <a:xfrm>
              <a:off x="2664121" y="2020951"/>
              <a:ext cx="51429" cy="91344"/>
            </a:xfrm>
            <a:custGeom>
              <a:avLst/>
              <a:gdLst>
                <a:gd name="connsiteX0" fmla="*/ 31272 w 51429"/>
                <a:gd name="connsiteY0" fmla="*/ 65797 h 91344"/>
                <a:gd name="connsiteX1" fmla="*/ 33169 w 51429"/>
                <a:gd name="connsiteY1" fmla="*/ 53034 h 91344"/>
                <a:gd name="connsiteX2" fmla="*/ 33169 w 51429"/>
                <a:gd name="connsiteY2" fmla="*/ 47033 h 91344"/>
                <a:gd name="connsiteX3" fmla="*/ 25551 w 51429"/>
                <a:gd name="connsiteY3" fmla="*/ 31698 h 91344"/>
                <a:gd name="connsiteX4" fmla="*/ 12222 w 51429"/>
                <a:gd name="connsiteY4" fmla="*/ 8838 h 91344"/>
                <a:gd name="connsiteX5" fmla="*/ 12222 w 51429"/>
                <a:gd name="connsiteY5" fmla="*/ 6552 h 91344"/>
                <a:gd name="connsiteX6" fmla="*/ 15077 w 51429"/>
                <a:gd name="connsiteY6" fmla="*/ 3695 h 91344"/>
                <a:gd name="connsiteX7" fmla="*/ 18882 w 51429"/>
                <a:gd name="connsiteY7" fmla="*/ 3028 h 91344"/>
                <a:gd name="connsiteX8" fmla="*/ 33169 w 51429"/>
                <a:gd name="connsiteY8" fmla="*/ 9219 h 91344"/>
                <a:gd name="connsiteX9" fmla="*/ 34127 w 51429"/>
                <a:gd name="connsiteY9" fmla="*/ 9505 h 91344"/>
                <a:gd name="connsiteX10" fmla="*/ 38890 w 51429"/>
                <a:gd name="connsiteY10" fmla="*/ 6743 h 91344"/>
                <a:gd name="connsiteX11" fmla="*/ 39838 w 51429"/>
                <a:gd name="connsiteY11" fmla="*/ 4457 h 91344"/>
                <a:gd name="connsiteX12" fmla="*/ 36983 w 51429"/>
                <a:gd name="connsiteY12" fmla="*/ 1219 h 91344"/>
                <a:gd name="connsiteX13" fmla="*/ 22695 w 51429"/>
                <a:gd name="connsiteY13" fmla="*/ -1163 h 91344"/>
                <a:gd name="connsiteX14" fmla="*/ 18882 w 51429"/>
                <a:gd name="connsiteY14" fmla="*/ -1067 h 91344"/>
                <a:gd name="connsiteX15" fmla="*/ 14119 w 51429"/>
                <a:gd name="connsiteY15" fmla="*/ 1028 h 91344"/>
                <a:gd name="connsiteX16" fmla="*/ 10315 w 51429"/>
                <a:gd name="connsiteY16" fmla="*/ 5409 h 91344"/>
                <a:gd name="connsiteX17" fmla="*/ 8408 w 51429"/>
                <a:gd name="connsiteY17" fmla="*/ 11791 h 91344"/>
                <a:gd name="connsiteX18" fmla="*/ 16026 w 51429"/>
                <a:gd name="connsiteY18" fmla="*/ 33698 h 91344"/>
                <a:gd name="connsiteX19" fmla="*/ 1738 w 51429"/>
                <a:gd name="connsiteY19" fmla="*/ 41223 h 91344"/>
                <a:gd name="connsiteX20" fmla="*/ -10642 w 51429"/>
                <a:gd name="connsiteY20" fmla="*/ 61321 h 91344"/>
                <a:gd name="connsiteX21" fmla="*/ -11591 w 51429"/>
                <a:gd name="connsiteY21" fmla="*/ 69037 h 91344"/>
                <a:gd name="connsiteX22" fmla="*/ -8735 w 51429"/>
                <a:gd name="connsiteY22" fmla="*/ 81704 h 91344"/>
                <a:gd name="connsiteX23" fmla="*/ 8408 w 51429"/>
                <a:gd name="connsiteY23" fmla="*/ 90182 h 91344"/>
                <a:gd name="connsiteX24" fmla="*/ 31272 w 51429"/>
                <a:gd name="connsiteY24" fmla="*/ 65797 h 91344"/>
                <a:gd name="connsiteX25" fmla="*/ 22695 w 51429"/>
                <a:gd name="connsiteY25" fmla="*/ 68178 h 91344"/>
                <a:gd name="connsiteX26" fmla="*/ 8408 w 51429"/>
                <a:gd name="connsiteY26" fmla="*/ 87514 h 91344"/>
                <a:gd name="connsiteX27" fmla="*/ -3024 w 51429"/>
                <a:gd name="connsiteY27" fmla="*/ 80275 h 91344"/>
                <a:gd name="connsiteX28" fmla="*/ -3973 w 51429"/>
                <a:gd name="connsiteY28" fmla="*/ 72465 h 91344"/>
                <a:gd name="connsiteX29" fmla="*/ -3024 w 51429"/>
                <a:gd name="connsiteY29" fmla="*/ 61893 h 91344"/>
                <a:gd name="connsiteX30" fmla="*/ 6501 w 51429"/>
                <a:gd name="connsiteY30" fmla="*/ 43318 h 91344"/>
                <a:gd name="connsiteX31" fmla="*/ 17933 w 51429"/>
                <a:gd name="connsiteY31" fmla="*/ 36365 h 91344"/>
                <a:gd name="connsiteX32" fmla="*/ 17933 w 51429"/>
                <a:gd name="connsiteY32" fmla="*/ 36937 h 91344"/>
                <a:gd name="connsiteX33" fmla="*/ 23644 w 51429"/>
                <a:gd name="connsiteY33" fmla="*/ 51700 h 91344"/>
                <a:gd name="connsiteX34" fmla="*/ 24602 w 51429"/>
                <a:gd name="connsiteY34" fmla="*/ 58083 h 91344"/>
                <a:gd name="connsiteX35" fmla="*/ 22695 w 51429"/>
                <a:gd name="connsiteY35" fmla="*/ 68178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29" h="91344">
                  <a:moveTo>
                    <a:pt x="31272" y="65797"/>
                  </a:moveTo>
                  <a:cubicBezTo>
                    <a:pt x="32220" y="61511"/>
                    <a:pt x="33169" y="57130"/>
                    <a:pt x="33169" y="53034"/>
                  </a:cubicBezTo>
                  <a:cubicBezTo>
                    <a:pt x="33169" y="50939"/>
                    <a:pt x="33169" y="48939"/>
                    <a:pt x="33169" y="47033"/>
                  </a:cubicBezTo>
                  <a:cubicBezTo>
                    <a:pt x="31272" y="41223"/>
                    <a:pt x="29365" y="36175"/>
                    <a:pt x="25551" y="31698"/>
                  </a:cubicBezTo>
                  <a:cubicBezTo>
                    <a:pt x="19840" y="24459"/>
                    <a:pt x="12222" y="14458"/>
                    <a:pt x="12222" y="8838"/>
                  </a:cubicBezTo>
                  <a:cubicBezTo>
                    <a:pt x="12222" y="8076"/>
                    <a:pt x="12222" y="7315"/>
                    <a:pt x="12222" y="6552"/>
                  </a:cubicBezTo>
                  <a:cubicBezTo>
                    <a:pt x="13170" y="5504"/>
                    <a:pt x="14119" y="4361"/>
                    <a:pt x="15077" y="3695"/>
                  </a:cubicBezTo>
                  <a:cubicBezTo>
                    <a:pt x="16984" y="3123"/>
                    <a:pt x="17933" y="3028"/>
                    <a:pt x="18882" y="3028"/>
                  </a:cubicBezTo>
                  <a:cubicBezTo>
                    <a:pt x="24602" y="3314"/>
                    <a:pt x="28407" y="7315"/>
                    <a:pt x="33169" y="9219"/>
                  </a:cubicBezTo>
                  <a:cubicBezTo>
                    <a:pt x="34127" y="9410"/>
                    <a:pt x="34127" y="9505"/>
                    <a:pt x="34127" y="9505"/>
                  </a:cubicBezTo>
                  <a:cubicBezTo>
                    <a:pt x="36034" y="9505"/>
                    <a:pt x="37932" y="8362"/>
                    <a:pt x="38890" y="6743"/>
                  </a:cubicBezTo>
                  <a:cubicBezTo>
                    <a:pt x="39838" y="5981"/>
                    <a:pt x="39838" y="5218"/>
                    <a:pt x="39838" y="4457"/>
                  </a:cubicBezTo>
                  <a:cubicBezTo>
                    <a:pt x="39838" y="2837"/>
                    <a:pt x="38890" y="1503"/>
                    <a:pt x="36983" y="1219"/>
                  </a:cubicBezTo>
                  <a:cubicBezTo>
                    <a:pt x="32220" y="-20"/>
                    <a:pt x="27458" y="-1163"/>
                    <a:pt x="22695" y="-1163"/>
                  </a:cubicBezTo>
                  <a:cubicBezTo>
                    <a:pt x="21747" y="-1163"/>
                    <a:pt x="19840" y="-1067"/>
                    <a:pt x="18882" y="-1067"/>
                  </a:cubicBezTo>
                  <a:cubicBezTo>
                    <a:pt x="17933" y="-592"/>
                    <a:pt x="16026" y="-115"/>
                    <a:pt x="14119" y="1028"/>
                  </a:cubicBezTo>
                  <a:cubicBezTo>
                    <a:pt x="12222" y="2076"/>
                    <a:pt x="11263" y="3600"/>
                    <a:pt x="10315" y="5409"/>
                  </a:cubicBezTo>
                  <a:cubicBezTo>
                    <a:pt x="8408" y="7315"/>
                    <a:pt x="8408" y="9410"/>
                    <a:pt x="8408" y="11791"/>
                  </a:cubicBezTo>
                  <a:cubicBezTo>
                    <a:pt x="8408" y="18458"/>
                    <a:pt x="12222" y="26650"/>
                    <a:pt x="16026" y="33698"/>
                  </a:cubicBezTo>
                  <a:cubicBezTo>
                    <a:pt x="11263" y="34841"/>
                    <a:pt x="5552" y="37508"/>
                    <a:pt x="1738" y="41223"/>
                  </a:cubicBezTo>
                  <a:cubicBezTo>
                    <a:pt x="-4931" y="46747"/>
                    <a:pt x="-9693" y="53891"/>
                    <a:pt x="-10642" y="61321"/>
                  </a:cubicBezTo>
                  <a:cubicBezTo>
                    <a:pt x="-11591" y="63988"/>
                    <a:pt x="-11591" y="66560"/>
                    <a:pt x="-11591" y="69037"/>
                  </a:cubicBezTo>
                  <a:cubicBezTo>
                    <a:pt x="-11591" y="73704"/>
                    <a:pt x="-10642" y="77989"/>
                    <a:pt x="-8735" y="81704"/>
                  </a:cubicBezTo>
                  <a:cubicBezTo>
                    <a:pt x="-4931" y="86944"/>
                    <a:pt x="790" y="90182"/>
                    <a:pt x="8408" y="90182"/>
                  </a:cubicBezTo>
                  <a:cubicBezTo>
                    <a:pt x="18882" y="90182"/>
                    <a:pt x="28407" y="78276"/>
                    <a:pt x="31272" y="65797"/>
                  </a:cubicBezTo>
                  <a:close/>
                  <a:moveTo>
                    <a:pt x="22695" y="68178"/>
                  </a:moveTo>
                  <a:cubicBezTo>
                    <a:pt x="20788" y="77419"/>
                    <a:pt x="16026" y="87514"/>
                    <a:pt x="8408" y="87514"/>
                  </a:cubicBezTo>
                  <a:cubicBezTo>
                    <a:pt x="2697" y="87514"/>
                    <a:pt x="-1117" y="84562"/>
                    <a:pt x="-3024" y="80275"/>
                  </a:cubicBezTo>
                  <a:cubicBezTo>
                    <a:pt x="-3973" y="77989"/>
                    <a:pt x="-3973" y="75322"/>
                    <a:pt x="-3973" y="72465"/>
                  </a:cubicBezTo>
                  <a:cubicBezTo>
                    <a:pt x="-3973" y="69037"/>
                    <a:pt x="-3024" y="65512"/>
                    <a:pt x="-3024" y="61893"/>
                  </a:cubicBezTo>
                  <a:cubicBezTo>
                    <a:pt x="-1117" y="55415"/>
                    <a:pt x="1738" y="48653"/>
                    <a:pt x="6501" y="43318"/>
                  </a:cubicBezTo>
                  <a:cubicBezTo>
                    <a:pt x="9357" y="40080"/>
                    <a:pt x="13170" y="37508"/>
                    <a:pt x="17933" y="36365"/>
                  </a:cubicBezTo>
                  <a:lnTo>
                    <a:pt x="17933" y="36937"/>
                  </a:lnTo>
                  <a:cubicBezTo>
                    <a:pt x="20788" y="41509"/>
                    <a:pt x="22695" y="46272"/>
                    <a:pt x="23644" y="51700"/>
                  </a:cubicBezTo>
                  <a:cubicBezTo>
                    <a:pt x="24602" y="53701"/>
                    <a:pt x="24602" y="55797"/>
                    <a:pt x="24602" y="58083"/>
                  </a:cubicBezTo>
                  <a:cubicBezTo>
                    <a:pt x="24602" y="61321"/>
                    <a:pt x="23644" y="64750"/>
                    <a:pt x="22695" y="68178"/>
                  </a:cubicBezTo>
                  <a:close/>
                </a:path>
              </a:pathLst>
            </a:custGeom>
            <a:solidFill>
              <a:srgbClr val="000000"/>
            </a:solidFill>
            <a:ln w="12700" cap="flat">
              <a:noFill/>
              <a:prstDash val="solid"/>
              <a:miter/>
            </a:ln>
          </p:spPr>
          <p:txBody>
            <a:bodyPr rtlCol="0" anchor="ctr"/>
            <a:lstStyle/>
            <a:p>
              <a:endParaRPr lang="en-AE"/>
            </a:p>
          </p:txBody>
        </p:sp>
        <p:sp>
          <p:nvSpPr>
            <p:cNvPr id="158" name="Freeform: Shape 157">
              <a:extLst>
                <a:ext uri="{FF2B5EF4-FFF2-40B4-BE49-F238E27FC236}">
                  <a16:creationId xmlns:a16="http://schemas.microsoft.com/office/drawing/2014/main" id="{32AC1186-7E24-294F-CF16-A610BA2AB96A}"/>
                </a:ext>
              </a:extLst>
            </p:cNvPr>
            <p:cNvSpPr/>
            <p:nvPr/>
          </p:nvSpPr>
          <p:spPr>
            <a:xfrm>
              <a:off x="2775556" y="2023142"/>
              <a:ext cx="2934658" cy="113727"/>
            </a:xfrm>
            <a:custGeom>
              <a:avLst/>
              <a:gdLst>
                <a:gd name="connsiteX0" fmla="*/ 21747 w 2934658"/>
                <a:gd name="connsiteY0" fmla="*/ 68560 h 113727"/>
                <a:gd name="connsiteX1" fmla="*/ 19849 w 2934658"/>
                <a:gd name="connsiteY1" fmla="*/ 67322 h 113727"/>
                <a:gd name="connsiteX2" fmla="*/ 16984 w 2934658"/>
                <a:gd name="connsiteY2" fmla="*/ 69703 h 113727"/>
                <a:gd name="connsiteX3" fmla="*/ 2697 w 2934658"/>
                <a:gd name="connsiteY3" fmla="*/ 85324 h 113727"/>
                <a:gd name="connsiteX4" fmla="*/ -159 w 2934658"/>
                <a:gd name="connsiteY4" fmla="*/ 80086 h 113727"/>
                <a:gd name="connsiteX5" fmla="*/ 799 w 2934658"/>
                <a:gd name="connsiteY5" fmla="*/ 73608 h 113727"/>
                <a:gd name="connsiteX6" fmla="*/ 9366 w 2934658"/>
                <a:gd name="connsiteY6" fmla="*/ 36080 h 113727"/>
                <a:gd name="connsiteX7" fmla="*/ 19849 w 2934658"/>
                <a:gd name="connsiteY7" fmla="*/ 36080 h 113727"/>
                <a:gd name="connsiteX8" fmla="*/ 23653 w 2934658"/>
                <a:gd name="connsiteY8" fmla="*/ 33699 h 113727"/>
                <a:gd name="connsiteX9" fmla="*/ 20798 w 2934658"/>
                <a:gd name="connsiteY9" fmla="*/ 32175 h 113727"/>
                <a:gd name="connsiteX10" fmla="*/ 10324 w 2934658"/>
                <a:gd name="connsiteY10" fmla="*/ 32175 h 113727"/>
                <a:gd name="connsiteX11" fmla="*/ 15086 w 2934658"/>
                <a:gd name="connsiteY11" fmla="*/ 13411 h 113727"/>
                <a:gd name="connsiteX12" fmla="*/ 16035 w 2934658"/>
                <a:gd name="connsiteY12" fmla="*/ 10744 h 113727"/>
                <a:gd name="connsiteX13" fmla="*/ 12222 w 2934658"/>
                <a:gd name="connsiteY13" fmla="*/ 7505 h 113727"/>
                <a:gd name="connsiteX14" fmla="*/ 7459 w 2934658"/>
                <a:gd name="connsiteY14" fmla="*/ 11982 h 113727"/>
                <a:gd name="connsiteX15" fmla="*/ 2697 w 2934658"/>
                <a:gd name="connsiteY15" fmla="*/ 32175 h 113727"/>
                <a:gd name="connsiteX16" fmla="*/ -7777 w 2934658"/>
                <a:gd name="connsiteY16" fmla="*/ 32175 h 113727"/>
                <a:gd name="connsiteX17" fmla="*/ -11591 w 2934658"/>
                <a:gd name="connsiteY17" fmla="*/ 34556 h 113727"/>
                <a:gd name="connsiteX18" fmla="*/ -7777 w 2934658"/>
                <a:gd name="connsiteY18" fmla="*/ 36080 h 113727"/>
                <a:gd name="connsiteX19" fmla="*/ 1748 w 2934658"/>
                <a:gd name="connsiteY19" fmla="*/ 36080 h 113727"/>
                <a:gd name="connsiteX20" fmla="*/ -6829 w 2934658"/>
                <a:gd name="connsiteY20" fmla="*/ 72370 h 113727"/>
                <a:gd name="connsiteX21" fmla="*/ -7777 w 2934658"/>
                <a:gd name="connsiteY21" fmla="*/ 76751 h 113727"/>
                <a:gd name="connsiteX22" fmla="*/ 2697 w 2934658"/>
                <a:gd name="connsiteY22" fmla="*/ 87991 h 113727"/>
                <a:gd name="connsiteX23" fmla="*/ 21747 w 2934658"/>
                <a:gd name="connsiteY23" fmla="*/ 68560 h 113727"/>
                <a:gd name="connsiteX24" fmla="*/ 84617 w 2934658"/>
                <a:gd name="connsiteY24" fmla="*/ 68560 h 113727"/>
                <a:gd name="connsiteX25" fmla="*/ 82710 w 2934658"/>
                <a:gd name="connsiteY25" fmla="*/ 67322 h 113727"/>
                <a:gd name="connsiteX26" fmla="*/ 80803 w 2934658"/>
                <a:gd name="connsiteY26" fmla="*/ 69418 h 113727"/>
                <a:gd name="connsiteX27" fmla="*/ 69372 w 2934658"/>
                <a:gd name="connsiteY27" fmla="*/ 85324 h 113727"/>
                <a:gd name="connsiteX28" fmla="*/ 66516 w 2934658"/>
                <a:gd name="connsiteY28" fmla="*/ 81609 h 113727"/>
                <a:gd name="connsiteX29" fmla="*/ 69372 w 2934658"/>
                <a:gd name="connsiteY29" fmla="*/ 72084 h 113727"/>
                <a:gd name="connsiteX30" fmla="*/ 76999 w 2934658"/>
                <a:gd name="connsiteY30" fmla="*/ 43986 h 113727"/>
                <a:gd name="connsiteX31" fmla="*/ 63660 w 2934658"/>
                <a:gd name="connsiteY31" fmla="*/ 30746 h 113727"/>
                <a:gd name="connsiteX32" fmla="*/ 47466 w 2934658"/>
                <a:gd name="connsiteY32" fmla="*/ 39033 h 113727"/>
                <a:gd name="connsiteX33" fmla="*/ 56042 w 2934658"/>
                <a:gd name="connsiteY33" fmla="*/ 1980 h 113727"/>
                <a:gd name="connsiteX34" fmla="*/ 56991 w 2934658"/>
                <a:gd name="connsiteY34" fmla="*/ 362 h 113727"/>
                <a:gd name="connsiteX35" fmla="*/ 55084 w 2934658"/>
                <a:gd name="connsiteY35" fmla="*/ -1163 h 113727"/>
                <a:gd name="connsiteX36" fmla="*/ 53186 w 2934658"/>
                <a:gd name="connsiteY36" fmla="*/ -877 h 113727"/>
                <a:gd name="connsiteX37" fmla="*/ 40797 w 2934658"/>
                <a:gd name="connsiteY37" fmla="*/ 171 h 113727"/>
                <a:gd name="connsiteX38" fmla="*/ 37941 w 2934658"/>
                <a:gd name="connsiteY38" fmla="*/ 2743 h 113727"/>
                <a:gd name="connsiteX39" fmla="*/ 40797 w 2934658"/>
                <a:gd name="connsiteY39" fmla="*/ 4266 h 113727"/>
                <a:gd name="connsiteX40" fmla="*/ 46517 w 2934658"/>
                <a:gd name="connsiteY40" fmla="*/ 6267 h 113727"/>
                <a:gd name="connsiteX41" fmla="*/ 46517 w 2934658"/>
                <a:gd name="connsiteY41" fmla="*/ 8553 h 113727"/>
                <a:gd name="connsiteX42" fmla="*/ 28416 w 2934658"/>
                <a:gd name="connsiteY42" fmla="*/ 83133 h 113727"/>
                <a:gd name="connsiteX43" fmla="*/ 27467 w 2934658"/>
                <a:gd name="connsiteY43" fmla="*/ 84753 h 113727"/>
                <a:gd name="connsiteX44" fmla="*/ 31272 w 2934658"/>
                <a:gd name="connsiteY44" fmla="*/ 87991 h 113727"/>
                <a:gd name="connsiteX45" fmla="*/ 36034 w 2934658"/>
                <a:gd name="connsiteY45" fmla="*/ 84562 h 113727"/>
                <a:gd name="connsiteX46" fmla="*/ 40797 w 2934658"/>
                <a:gd name="connsiteY46" fmla="*/ 62559 h 113727"/>
                <a:gd name="connsiteX47" fmla="*/ 43661 w 2934658"/>
                <a:gd name="connsiteY47" fmla="*/ 54368 h 113727"/>
                <a:gd name="connsiteX48" fmla="*/ 46517 w 2934658"/>
                <a:gd name="connsiteY48" fmla="*/ 45605 h 113727"/>
                <a:gd name="connsiteX49" fmla="*/ 63660 w 2934658"/>
                <a:gd name="connsiteY49" fmla="*/ 33508 h 113727"/>
                <a:gd name="connsiteX50" fmla="*/ 69372 w 2934658"/>
                <a:gd name="connsiteY50" fmla="*/ 41891 h 113727"/>
                <a:gd name="connsiteX51" fmla="*/ 61753 w 2934658"/>
                <a:gd name="connsiteY51" fmla="*/ 69893 h 113727"/>
                <a:gd name="connsiteX52" fmla="*/ 59847 w 2934658"/>
                <a:gd name="connsiteY52" fmla="*/ 77894 h 113727"/>
                <a:gd name="connsiteX53" fmla="*/ 69372 w 2934658"/>
                <a:gd name="connsiteY53" fmla="*/ 87991 h 113727"/>
                <a:gd name="connsiteX54" fmla="*/ 84617 w 2934658"/>
                <a:gd name="connsiteY54" fmla="*/ 68560 h 113727"/>
                <a:gd name="connsiteX55" fmla="*/ 147478 w 2934658"/>
                <a:gd name="connsiteY55" fmla="*/ 68560 h 113727"/>
                <a:gd name="connsiteX56" fmla="*/ 145572 w 2934658"/>
                <a:gd name="connsiteY56" fmla="*/ 67322 h 113727"/>
                <a:gd name="connsiteX57" fmla="*/ 142716 w 2934658"/>
                <a:gd name="connsiteY57" fmla="*/ 70180 h 113727"/>
                <a:gd name="connsiteX58" fmla="*/ 134149 w 2934658"/>
                <a:gd name="connsiteY58" fmla="*/ 85324 h 113727"/>
                <a:gd name="connsiteX59" fmla="*/ 131284 w 2934658"/>
                <a:gd name="connsiteY59" fmla="*/ 80086 h 113727"/>
                <a:gd name="connsiteX60" fmla="*/ 132242 w 2934658"/>
                <a:gd name="connsiteY60" fmla="*/ 73608 h 113727"/>
                <a:gd name="connsiteX61" fmla="*/ 140809 w 2934658"/>
                <a:gd name="connsiteY61" fmla="*/ 39223 h 113727"/>
                <a:gd name="connsiteX62" fmla="*/ 140809 w 2934658"/>
                <a:gd name="connsiteY62" fmla="*/ 36556 h 113727"/>
                <a:gd name="connsiteX63" fmla="*/ 137953 w 2934658"/>
                <a:gd name="connsiteY63" fmla="*/ 33222 h 113727"/>
                <a:gd name="connsiteX64" fmla="*/ 133191 w 2934658"/>
                <a:gd name="connsiteY64" fmla="*/ 38176 h 113727"/>
                <a:gd name="connsiteX65" fmla="*/ 122717 w 2934658"/>
                <a:gd name="connsiteY65" fmla="*/ 30746 h 113727"/>
                <a:gd name="connsiteX66" fmla="*/ 94142 w 2934658"/>
                <a:gd name="connsiteY66" fmla="*/ 68560 h 113727"/>
                <a:gd name="connsiteX67" fmla="*/ 109378 w 2934658"/>
                <a:gd name="connsiteY67" fmla="*/ 87991 h 113727"/>
                <a:gd name="connsiteX68" fmla="*/ 123666 w 2934658"/>
                <a:gd name="connsiteY68" fmla="*/ 79228 h 113727"/>
                <a:gd name="connsiteX69" fmla="*/ 134149 w 2934658"/>
                <a:gd name="connsiteY69" fmla="*/ 87991 h 113727"/>
                <a:gd name="connsiteX70" fmla="*/ 143674 w 2934658"/>
                <a:gd name="connsiteY70" fmla="*/ 81038 h 113727"/>
                <a:gd name="connsiteX71" fmla="*/ 147478 w 2934658"/>
                <a:gd name="connsiteY71" fmla="*/ 68560 h 113727"/>
                <a:gd name="connsiteX72" fmla="*/ 124624 w 2934658"/>
                <a:gd name="connsiteY72" fmla="*/ 71036 h 113727"/>
                <a:gd name="connsiteX73" fmla="*/ 109378 w 2934658"/>
                <a:gd name="connsiteY73" fmla="*/ 85324 h 113727"/>
                <a:gd name="connsiteX74" fmla="*/ 102709 w 2934658"/>
                <a:gd name="connsiteY74" fmla="*/ 73990 h 113727"/>
                <a:gd name="connsiteX75" fmla="*/ 108430 w 2934658"/>
                <a:gd name="connsiteY75" fmla="*/ 47510 h 113727"/>
                <a:gd name="connsiteX76" fmla="*/ 122717 w 2934658"/>
                <a:gd name="connsiteY76" fmla="*/ 33508 h 113727"/>
                <a:gd name="connsiteX77" fmla="*/ 131284 w 2934658"/>
                <a:gd name="connsiteY77" fmla="*/ 45415 h 113727"/>
                <a:gd name="connsiteX78" fmla="*/ 130335 w 2934658"/>
                <a:gd name="connsiteY78" fmla="*/ 47129 h 113727"/>
                <a:gd name="connsiteX79" fmla="*/ 189392 w 2934658"/>
                <a:gd name="connsiteY79" fmla="*/ 68560 h 113727"/>
                <a:gd name="connsiteX80" fmla="*/ 187485 w 2934658"/>
                <a:gd name="connsiteY80" fmla="*/ 67322 h 113727"/>
                <a:gd name="connsiteX81" fmla="*/ 185578 w 2934658"/>
                <a:gd name="connsiteY81" fmla="*/ 69703 h 113727"/>
                <a:gd name="connsiteX82" fmla="*/ 171291 w 2934658"/>
                <a:gd name="connsiteY82" fmla="*/ 85324 h 113727"/>
                <a:gd name="connsiteX83" fmla="*/ 167486 w 2934658"/>
                <a:gd name="connsiteY83" fmla="*/ 80086 h 113727"/>
                <a:gd name="connsiteX84" fmla="*/ 168435 w 2934658"/>
                <a:gd name="connsiteY84" fmla="*/ 73608 h 113727"/>
                <a:gd name="connsiteX85" fmla="*/ 177960 w 2934658"/>
                <a:gd name="connsiteY85" fmla="*/ 36080 h 113727"/>
                <a:gd name="connsiteX86" fmla="*/ 188434 w 2934658"/>
                <a:gd name="connsiteY86" fmla="*/ 36080 h 113727"/>
                <a:gd name="connsiteX87" fmla="*/ 191299 w 2934658"/>
                <a:gd name="connsiteY87" fmla="*/ 33699 h 113727"/>
                <a:gd name="connsiteX88" fmla="*/ 188434 w 2934658"/>
                <a:gd name="connsiteY88" fmla="*/ 32175 h 113727"/>
                <a:gd name="connsiteX89" fmla="*/ 178909 w 2934658"/>
                <a:gd name="connsiteY89" fmla="*/ 32175 h 113727"/>
                <a:gd name="connsiteX90" fmla="*/ 182723 w 2934658"/>
                <a:gd name="connsiteY90" fmla="*/ 13411 h 113727"/>
                <a:gd name="connsiteX91" fmla="*/ 183672 w 2934658"/>
                <a:gd name="connsiteY91" fmla="*/ 10744 h 113727"/>
                <a:gd name="connsiteX92" fmla="*/ 180816 w 2934658"/>
                <a:gd name="connsiteY92" fmla="*/ 7505 h 113727"/>
                <a:gd name="connsiteX93" fmla="*/ 175105 w 2934658"/>
                <a:gd name="connsiteY93" fmla="*/ 11982 h 113727"/>
                <a:gd name="connsiteX94" fmla="*/ 170342 w 2934658"/>
                <a:gd name="connsiteY94" fmla="*/ 32175 h 113727"/>
                <a:gd name="connsiteX95" fmla="*/ 159859 w 2934658"/>
                <a:gd name="connsiteY95" fmla="*/ 32175 h 113727"/>
                <a:gd name="connsiteX96" fmla="*/ 157003 w 2934658"/>
                <a:gd name="connsiteY96" fmla="*/ 34556 h 113727"/>
                <a:gd name="connsiteX97" fmla="*/ 159859 w 2934658"/>
                <a:gd name="connsiteY97" fmla="*/ 36080 h 113727"/>
                <a:gd name="connsiteX98" fmla="*/ 169384 w 2934658"/>
                <a:gd name="connsiteY98" fmla="*/ 36080 h 113727"/>
                <a:gd name="connsiteX99" fmla="*/ 160817 w 2934658"/>
                <a:gd name="connsiteY99" fmla="*/ 72370 h 113727"/>
                <a:gd name="connsiteX100" fmla="*/ 159859 w 2934658"/>
                <a:gd name="connsiteY100" fmla="*/ 76751 h 113727"/>
                <a:gd name="connsiteX101" fmla="*/ 170342 w 2934658"/>
                <a:gd name="connsiteY101" fmla="*/ 87991 h 113727"/>
                <a:gd name="connsiteX102" fmla="*/ 189392 w 2934658"/>
                <a:gd name="connsiteY102" fmla="*/ 68560 h 113727"/>
                <a:gd name="connsiteX103" fmla="*/ 292260 w 2934658"/>
                <a:gd name="connsiteY103" fmla="*/ 38747 h 113727"/>
                <a:gd name="connsiteX104" fmla="*/ 279880 w 2934658"/>
                <a:gd name="connsiteY104" fmla="*/ 30746 h 113727"/>
                <a:gd name="connsiteX105" fmla="*/ 265592 w 2934658"/>
                <a:gd name="connsiteY105" fmla="*/ 39794 h 113727"/>
                <a:gd name="connsiteX106" fmla="*/ 255109 w 2934658"/>
                <a:gd name="connsiteY106" fmla="*/ 30746 h 113727"/>
                <a:gd name="connsiteX107" fmla="*/ 246542 w 2934658"/>
                <a:gd name="connsiteY107" fmla="*/ 37413 h 113727"/>
                <a:gd name="connsiteX108" fmla="*/ 241780 w 2934658"/>
                <a:gd name="connsiteY108" fmla="*/ 50177 h 113727"/>
                <a:gd name="connsiteX109" fmla="*/ 243686 w 2934658"/>
                <a:gd name="connsiteY109" fmla="*/ 51511 h 113727"/>
                <a:gd name="connsiteX110" fmla="*/ 246542 w 2934658"/>
                <a:gd name="connsiteY110" fmla="*/ 48558 h 113727"/>
                <a:gd name="connsiteX111" fmla="*/ 255109 w 2934658"/>
                <a:gd name="connsiteY111" fmla="*/ 33508 h 113727"/>
                <a:gd name="connsiteX112" fmla="*/ 257974 w 2934658"/>
                <a:gd name="connsiteY112" fmla="*/ 38651 h 113727"/>
                <a:gd name="connsiteX113" fmla="*/ 257016 w 2934658"/>
                <a:gd name="connsiteY113" fmla="*/ 45033 h 113727"/>
                <a:gd name="connsiteX114" fmla="*/ 247491 w 2934658"/>
                <a:gd name="connsiteY114" fmla="*/ 82943 h 113727"/>
                <a:gd name="connsiteX115" fmla="*/ 247491 w 2934658"/>
                <a:gd name="connsiteY115" fmla="*/ 84753 h 113727"/>
                <a:gd name="connsiteX116" fmla="*/ 251305 w 2934658"/>
                <a:gd name="connsiteY116" fmla="*/ 87991 h 113727"/>
                <a:gd name="connsiteX117" fmla="*/ 256067 w 2934658"/>
                <a:gd name="connsiteY117" fmla="*/ 83419 h 113727"/>
                <a:gd name="connsiteX118" fmla="*/ 263685 w 2934658"/>
                <a:gd name="connsiteY118" fmla="*/ 50177 h 113727"/>
                <a:gd name="connsiteX119" fmla="*/ 279880 w 2934658"/>
                <a:gd name="connsiteY119" fmla="*/ 33508 h 113727"/>
                <a:gd name="connsiteX120" fmla="*/ 286549 w 2934658"/>
                <a:gd name="connsiteY120" fmla="*/ 35318 h 113727"/>
                <a:gd name="connsiteX121" fmla="*/ 281786 w 2934658"/>
                <a:gd name="connsiteY121" fmla="*/ 41414 h 113727"/>
                <a:gd name="connsiteX122" fmla="*/ 286549 w 2934658"/>
                <a:gd name="connsiteY122" fmla="*/ 45415 h 113727"/>
                <a:gd name="connsiteX123" fmla="*/ 292260 w 2934658"/>
                <a:gd name="connsiteY123" fmla="*/ 38747 h 113727"/>
                <a:gd name="connsiteX124" fmla="*/ 336072 w 2934658"/>
                <a:gd name="connsiteY124" fmla="*/ 73608 h 113727"/>
                <a:gd name="connsiteX125" fmla="*/ 334174 w 2934658"/>
                <a:gd name="connsiteY125" fmla="*/ 71513 h 113727"/>
                <a:gd name="connsiteX126" fmla="*/ 332267 w 2934658"/>
                <a:gd name="connsiteY126" fmla="*/ 72847 h 113727"/>
                <a:gd name="connsiteX127" fmla="*/ 309403 w 2934658"/>
                <a:gd name="connsiteY127" fmla="*/ 85324 h 113727"/>
                <a:gd name="connsiteX128" fmla="*/ 299878 w 2934658"/>
                <a:gd name="connsiteY128" fmla="*/ 71322 h 113727"/>
                <a:gd name="connsiteX129" fmla="*/ 302734 w 2934658"/>
                <a:gd name="connsiteY129" fmla="*/ 57512 h 113727"/>
                <a:gd name="connsiteX130" fmla="*/ 307497 w 2934658"/>
                <a:gd name="connsiteY130" fmla="*/ 57512 h 113727"/>
                <a:gd name="connsiteX131" fmla="*/ 325598 w 2934658"/>
                <a:gd name="connsiteY131" fmla="*/ 54654 h 113727"/>
                <a:gd name="connsiteX132" fmla="*/ 335123 w 2934658"/>
                <a:gd name="connsiteY132" fmla="*/ 41605 h 113727"/>
                <a:gd name="connsiteX133" fmla="*/ 322742 w 2934658"/>
                <a:gd name="connsiteY133" fmla="*/ 30746 h 113727"/>
                <a:gd name="connsiteX134" fmla="*/ 292260 w 2934658"/>
                <a:gd name="connsiteY134" fmla="*/ 65988 h 113727"/>
                <a:gd name="connsiteX135" fmla="*/ 309403 w 2934658"/>
                <a:gd name="connsiteY135" fmla="*/ 87991 h 113727"/>
                <a:gd name="connsiteX136" fmla="*/ 336072 w 2934658"/>
                <a:gd name="connsiteY136" fmla="*/ 73608 h 113727"/>
                <a:gd name="connsiteX137" fmla="*/ 330360 w 2934658"/>
                <a:gd name="connsiteY137" fmla="*/ 41318 h 113727"/>
                <a:gd name="connsiteX138" fmla="*/ 305599 w 2934658"/>
                <a:gd name="connsiteY138" fmla="*/ 54654 h 113727"/>
                <a:gd name="connsiteX139" fmla="*/ 303692 w 2934658"/>
                <a:gd name="connsiteY139" fmla="*/ 54654 h 113727"/>
                <a:gd name="connsiteX140" fmla="*/ 322742 w 2934658"/>
                <a:gd name="connsiteY140" fmla="*/ 33508 h 113727"/>
                <a:gd name="connsiteX141" fmla="*/ 330360 w 2934658"/>
                <a:gd name="connsiteY141" fmla="*/ 41318 h 113727"/>
                <a:gd name="connsiteX142" fmla="*/ 393222 w 2934658"/>
                <a:gd name="connsiteY142" fmla="*/ 68560 h 113727"/>
                <a:gd name="connsiteX143" fmla="*/ 391324 w 2934658"/>
                <a:gd name="connsiteY143" fmla="*/ 67322 h 113727"/>
                <a:gd name="connsiteX144" fmla="*/ 389417 w 2934658"/>
                <a:gd name="connsiteY144" fmla="*/ 70180 h 113727"/>
                <a:gd name="connsiteX145" fmla="*/ 380841 w 2934658"/>
                <a:gd name="connsiteY145" fmla="*/ 85324 h 113727"/>
                <a:gd name="connsiteX146" fmla="*/ 377985 w 2934658"/>
                <a:gd name="connsiteY146" fmla="*/ 80086 h 113727"/>
                <a:gd name="connsiteX147" fmla="*/ 377985 w 2934658"/>
                <a:gd name="connsiteY147" fmla="*/ 73608 h 113727"/>
                <a:gd name="connsiteX148" fmla="*/ 386561 w 2934658"/>
                <a:gd name="connsiteY148" fmla="*/ 39223 h 113727"/>
                <a:gd name="connsiteX149" fmla="*/ 387510 w 2934658"/>
                <a:gd name="connsiteY149" fmla="*/ 36556 h 113727"/>
                <a:gd name="connsiteX150" fmla="*/ 383697 w 2934658"/>
                <a:gd name="connsiteY150" fmla="*/ 33222 h 113727"/>
                <a:gd name="connsiteX151" fmla="*/ 378934 w 2934658"/>
                <a:gd name="connsiteY151" fmla="*/ 38176 h 113727"/>
                <a:gd name="connsiteX152" fmla="*/ 368460 w 2934658"/>
                <a:gd name="connsiteY152" fmla="*/ 30746 h 113727"/>
                <a:gd name="connsiteX153" fmla="*/ 340834 w 2934658"/>
                <a:gd name="connsiteY153" fmla="*/ 68560 h 113727"/>
                <a:gd name="connsiteX154" fmla="*/ 355122 w 2934658"/>
                <a:gd name="connsiteY154" fmla="*/ 87991 h 113727"/>
                <a:gd name="connsiteX155" fmla="*/ 370367 w 2934658"/>
                <a:gd name="connsiteY155" fmla="*/ 79228 h 113727"/>
                <a:gd name="connsiteX156" fmla="*/ 380841 w 2934658"/>
                <a:gd name="connsiteY156" fmla="*/ 87991 h 113727"/>
                <a:gd name="connsiteX157" fmla="*/ 389417 w 2934658"/>
                <a:gd name="connsiteY157" fmla="*/ 81038 h 113727"/>
                <a:gd name="connsiteX158" fmla="*/ 393222 w 2934658"/>
                <a:gd name="connsiteY158" fmla="*/ 68560 h 113727"/>
                <a:gd name="connsiteX159" fmla="*/ 371316 w 2934658"/>
                <a:gd name="connsiteY159" fmla="*/ 71036 h 113727"/>
                <a:gd name="connsiteX160" fmla="*/ 356080 w 2934658"/>
                <a:gd name="connsiteY160" fmla="*/ 85324 h 113727"/>
                <a:gd name="connsiteX161" fmla="*/ 348461 w 2934658"/>
                <a:gd name="connsiteY161" fmla="*/ 73990 h 113727"/>
                <a:gd name="connsiteX162" fmla="*/ 355122 w 2934658"/>
                <a:gd name="connsiteY162" fmla="*/ 47510 h 113727"/>
                <a:gd name="connsiteX163" fmla="*/ 368460 w 2934658"/>
                <a:gd name="connsiteY163" fmla="*/ 33508 h 113727"/>
                <a:gd name="connsiteX164" fmla="*/ 377036 w 2934658"/>
                <a:gd name="connsiteY164" fmla="*/ 45415 h 113727"/>
                <a:gd name="connsiteX165" fmla="*/ 377036 w 2934658"/>
                <a:gd name="connsiteY165" fmla="*/ 47129 h 113727"/>
                <a:gd name="connsiteX166" fmla="*/ 449423 w 2934658"/>
                <a:gd name="connsiteY166" fmla="*/ 73608 h 113727"/>
                <a:gd name="connsiteX167" fmla="*/ 447516 w 2934658"/>
                <a:gd name="connsiteY167" fmla="*/ 71513 h 113727"/>
                <a:gd name="connsiteX168" fmla="*/ 446567 w 2934658"/>
                <a:gd name="connsiteY168" fmla="*/ 72847 h 113727"/>
                <a:gd name="connsiteX169" fmla="*/ 423703 w 2934658"/>
                <a:gd name="connsiteY169" fmla="*/ 85324 h 113727"/>
                <a:gd name="connsiteX170" fmla="*/ 414178 w 2934658"/>
                <a:gd name="connsiteY170" fmla="*/ 72275 h 113727"/>
                <a:gd name="connsiteX171" fmla="*/ 420848 w 2934658"/>
                <a:gd name="connsiteY171" fmla="*/ 46176 h 113727"/>
                <a:gd name="connsiteX172" fmla="*/ 437042 w 2934658"/>
                <a:gd name="connsiteY172" fmla="*/ 33508 h 113727"/>
                <a:gd name="connsiteX173" fmla="*/ 445609 w 2934658"/>
                <a:gd name="connsiteY173" fmla="*/ 39033 h 113727"/>
                <a:gd name="connsiteX174" fmla="*/ 438949 w 2934658"/>
                <a:gd name="connsiteY174" fmla="*/ 45129 h 113727"/>
                <a:gd name="connsiteX175" fmla="*/ 443711 w 2934658"/>
                <a:gd name="connsiteY175" fmla="*/ 49130 h 113727"/>
                <a:gd name="connsiteX176" fmla="*/ 450372 w 2934658"/>
                <a:gd name="connsiteY176" fmla="*/ 41605 h 113727"/>
                <a:gd name="connsiteX177" fmla="*/ 437042 w 2934658"/>
                <a:gd name="connsiteY177" fmla="*/ 30746 h 113727"/>
                <a:gd name="connsiteX178" fmla="*/ 405611 w 2934658"/>
                <a:gd name="connsiteY178" fmla="*/ 67226 h 113727"/>
                <a:gd name="connsiteX179" fmla="*/ 423703 w 2934658"/>
                <a:gd name="connsiteY179" fmla="*/ 87991 h 113727"/>
                <a:gd name="connsiteX180" fmla="*/ 449423 w 2934658"/>
                <a:gd name="connsiteY180" fmla="*/ 73608 h 113727"/>
                <a:gd name="connsiteX181" fmla="*/ 515149 w 2934658"/>
                <a:gd name="connsiteY181" fmla="*/ 68560 h 113727"/>
                <a:gd name="connsiteX182" fmla="*/ 513242 w 2934658"/>
                <a:gd name="connsiteY182" fmla="*/ 67322 h 113727"/>
                <a:gd name="connsiteX183" fmla="*/ 511335 w 2934658"/>
                <a:gd name="connsiteY183" fmla="*/ 69418 h 113727"/>
                <a:gd name="connsiteX184" fmla="*/ 499903 w 2934658"/>
                <a:gd name="connsiteY184" fmla="*/ 85324 h 113727"/>
                <a:gd name="connsiteX185" fmla="*/ 497048 w 2934658"/>
                <a:gd name="connsiteY185" fmla="*/ 81609 h 113727"/>
                <a:gd name="connsiteX186" fmla="*/ 498955 w 2934658"/>
                <a:gd name="connsiteY186" fmla="*/ 72084 h 113727"/>
                <a:gd name="connsiteX187" fmla="*/ 506573 w 2934658"/>
                <a:gd name="connsiteY187" fmla="*/ 43986 h 113727"/>
                <a:gd name="connsiteX188" fmla="*/ 493234 w 2934658"/>
                <a:gd name="connsiteY188" fmla="*/ 30746 h 113727"/>
                <a:gd name="connsiteX189" fmla="*/ 477049 w 2934658"/>
                <a:gd name="connsiteY189" fmla="*/ 39033 h 113727"/>
                <a:gd name="connsiteX190" fmla="*/ 486574 w 2934658"/>
                <a:gd name="connsiteY190" fmla="*/ 1980 h 113727"/>
                <a:gd name="connsiteX191" fmla="*/ 486574 w 2934658"/>
                <a:gd name="connsiteY191" fmla="*/ 362 h 113727"/>
                <a:gd name="connsiteX192" fmla="*/ 484667 w 2934658"/>
                <a:gd name="connsiteY192" fmla="*/ -1163 h 113727"/>
                <a:gd name="connsiteX193" fmla="*/ 482760 w 2934658"/>
                <a:gd name="connsiteY193" fmla="*/ -877 h 113727"/>
                <a:gd name="connsiteX194" fmla="*/ 470380 w 2934658"/>
                <a:gd name="connsiteY194" fmla="*/ 171 h 113727"/>
                <a:gd name="connsiteX195" fmla="*/ 467524 w 2934658"/>
                <a:gd name="connsiteY195" fmla="*/ 2743 h 113727"/>
                <a:gd name="connsiteX196" fmla="*/ 470380 w 2934658"/>
                <a:gd name="connsiteY196" fmla="*/ 4266 h 113727"/>
                <a:gd name="connsiteX197" fmla="*/ 477049 w 2934658"/>
                <a:gd name="connsiteY197" fmla="*/ 6267 h 113727"/>
                <a:gd name="connsiteX198" fmla="*/ 476091 w 2934658"/>
                <a:gd name="connsiteY198" fmla="*/ 8553 h 113727"/>
                <a:gd name="connsiteX199" fmla="*/ 457999 w 2934658"/>
                <a:gd name="connsiteY199" fmla="*/ 83133 h 113727"/>
                <a:gd name="connsiteX200" fmla="*/ 457999 w 2934658"/>
                <a:gd name="connsiteY200" fmla="*/ 84753 h 113727"/>
                <a:gd name="connsiteX201" fmla="*/ 461803 w 2934658"/>
                <a:gd name="connsiteY201" fmla="*/ 87991 h 113727"/>
                <a:gd name="connsiteX202" fmla="*/ 466566 w 2934658"/>
                <a:gd name="connsiteY202" fmla="*/ 84562 h 113727"/>
                <a:gd name="connsiteX203" fmla="*/ 471328 w 2934658"/>
                <a:gd name="connsiteY203" fmla="*/ 62559 h 113727"/>
                <a:gd name="connsiteX204" fmla="*/ 473235 w 2934658"/>
                <a:gd name="connsiteY204" fmla="*/ 54368 h 113727"/>
                <a:gd name="connsiteX205" fmla="*/ 477049 w 2934658"/>
                <a:gd name="connsiteY205" fmla="*/ 45605 h 113727"/>
                <a:gd name="connsiteX206" fmla="*/ 493234 w 2934658"/>
                <a:gd name="connsiteY206" fmla="*/ 33508 h 113727"/>
                <a:gd name="connsiteX207" fmla="*/ 498955 w 2934658"/>
                <a:gd name="connsiteY207" fmla="*/ 41891 h 113727"/>
                <a:gd name="connsiteX208" fmla="*/ 492285 w 2934658"/>
                <a:gd name="connsiteY208" fmla="*/ 69893 h 113727"/>
                <a:gd name="connsiteX209" fmla="*/ 490378 w 2934658"/>
                <a:gd name="connsiteY209" fmla="*/ 77894 h 113727"/>
                <a:gd name="connsiteX210" fmla="*/ 498955 w 2934658"/>
                <a:gd name="connsiteY210" fmla="*/ 87991 h 113727"/>
                <a:gd name="connsiteX211" fmla="*/ 515149 w 2934658"/>
                <a:gd name="connsiteY211" fmla="*/ 68560 h 113727"/>
                <a:gd name="connsiteX212" fmla="*/ 601823 w 2934658"/>
                <a:gd name="connsiteY212" fmla="*/ 68560 h 113727"/>
                <a:gd name="connsiteX213" fmla="*/ 599916 w 2934658"/>
                <a:gd name="connsiteY213" fmla="*/ 67322 h 113727"/>
                <a:gd name="connsiteX214" fmla="*/ 597060 w 2934658"/>
                <a:gd name="connsiteY214" fmla="*/ 69703 h 113727"/>
                <a:gd name="connsiteX215" fmla="*/ 582773 w 2934658"/>
                <a:gd name="connsiteY215" fmla="*/ 85324 h 113727"/>
                <a:gd name="connsiteX216" fmla="*/ 578959 w 2934658"/>
                <a:gd name="connsiteY216" fmla="*/ 80086 h 113727"/>
                <a:gd name="connsiteX217" fmla="*/ 579917 w 2934658"/>
                <a:gd name="connsiteY217" fmla="*/ 73608 h 113727"/>
                <a:gd name="connsiteX218" fmla="*/ 589442 w 2934658"/>
                <a:gd name="connsiteY218" fmla="*/ 36080 h 113727"/>
                <a:gd name="connsiteX219" fmla="*/ 599916 w 2934658"/>
                <a:gd name="connsiteY219" fmla="*/ 36080 h 113727"/>
                <a:gd name="connsiteX220" fmla="*/ 603730 w 2934658"/>
                <a:gd name="connsiteY220" fmla="*/ 33699 h 113727"/>
                <a:gd name="connsiteX221" fmla="*/ 599916 w 2934658"/>
                <a:gd name="connsiteY221" fmla="*/ 32175 h 113727"/>
                <a:gd name="connsiteX222" fmla="*/ 590391 w 2934658"/>
                <a:gd name="connsiteY222" fmla="*/ 32175 h 113727"/>
                <a:gd name="connsiteX223" fmla="*/ 595153 w 2934658"/>
                <a:gd name="connsiteY223" fmla="*/ 13411 h 113727"/>
                <a:gd name="connsiteX224" fmla="*/ 595153 w 2934658"/>
                <a:gd name="connsiteY224" fmla="*/ 10744 h 113727"/>
                <a:gd name="connsiteX225" fmla="*/ 592298 w 2934658"/>
                <a:gd name="connsiteY225" fmla="*/ 7505 h 113727"/>
                <a:gd name="connsiteX226" fmla="*/ 587535 w 2934658"/>
                <a:gd name="connsiteY226" fmla="*/ 11982 h 113727"/>
                <a:gd name="connsiteX227" fmla="*/ 582773 w 2934658"/>
                <a:gd name="connsiteY227" fmla="*/ 32175 h 113727"/>
                <a:gd name="connsiteX228" fmla="*/ 572299 w 2934658"/>
                <a:gd name="connsiteY228" fmla="*/ 32175 h 113727"/>
                <a:gd name="connsiteX229" fmla="*/ 568485 w 2934658"/>
                <a:gd name="connsiteY229" fmla="*/ 34556 h 113727"/>
                <a:gd name="connsiteX230" fmla="*/ 571341 w 2934658"/>
                <a:gd name="connsiteY230" fmla="*/ 36080 h 113727"/>
                <a:gd name="connsiteX231" fmla="*/ 581824 w 2934658"/>
                <a:gd name="connsiteY231" fmla="*/ 36080 h 113727"/>
                <a:gd name="connsiteX232" fmla="*/ 572299 w 2934658"/>
                <a:gd name="connsiteY232" fmla="*/ 72370 h 113727"/>
                <a:gd name="connsiteX233" fmla="*/ 572299 w 2934658"/>
                <a:gd name="connsiteY233" fmla="*/ 76751 h 113727"/>
                <a:gd name="connsiteX234" fmla="*/ 582773 w 2934658"/>
                <a:gd name="connsiteY234" fmla="*/ 87991 h 113727"/>
                <a:gd name="connsiteX235" fmla="*/ 601823 w 2934658"/>
                <a:gd name="connsiteY235" fmla="*/ 68560 h 113727"/>
                <a:gd name="connsiteX236" fmla="*/ 664684 w 2934658"/>
                <a:gd name="connsiteY236" fmla="*/ 68560 h 113727"/>
                <a:gd name="connsiteX237" fmla="*/ 662786 w 2934658"/>
                <a:gd name="connsiteY237" fmla="*/ 67322 h 113727"/>
                <a:gd name="connsiteX238" fmla="*/ 660880 w 2934658"/>
                <a:gd name="connsiteY238" fmla="*/ 69418 h 113727"/>
                <a:gd name="connsiteX239" fmla="*/ 649448 w 2934658"/>
                <a:gd name="connsiteY239" fmla="*/ 85324 h 113727"/>
                <a:gd name="connsiteX240" fmla="*/ 646592 w 2934658"/>
                <a:gd name="connsiteY240" fmla="*/ 81609 h 113727"/>
                <a:gd name="connsiteX241" fmla="*/ 648499 w 2934658"/>
                <a:gd name="connsiteY241" fmla="*/ 72084 h 113727"/>
                <a:gd name="connsiteX242" fmla="*/ 656117 w 2934658"/>
                <a:gd name="connsiteY242" fmla="*/ 43986 h 113727"/>
                <a:gd name="connsiteX243" fmla="*/ 643736 w 2934658"/>
                <a:gd name="connsiteY243" fmla="*/ 30746 h 113727"/>
                <a:gd name="connsiteX244" fmla="*/ 626584 w 2934658"/>
                <a:gd name="connsiteY244" fmla="*/ 39033 h 113727"/>
                <a:gd name="connsiteX245" fmla="*/ 636109 w 2934658"/>
                <a:gd name="connsiteY245" fmla="*/ 1980 h 113727"/>
                <a:gd name="connsiteX246" fmla="*/ 636109 w 2934658"/>
                <a:gd name="connsiteY246" fmla="*/ 362 h 113727"/>
                <a:gd name="connsiteX247" fmla="*/ 634211 w 2934658"/>
                <a:gd name="connsiteY247" fmla="*/ -1163 h 113727"/>
                <a:gd name="connsiteX248" fmla="*/ 632305 w 2934658"/>
                <a:gd name="connsiteY248" fmla="*/ -877 h 113727"/>
                <a:gd name="connsiteX249" fmla="*/ 619924 w 2934658"/>
                <a:gd name="connsiteY249" fmla="*/ 171 h 113727"/>
                <a:gd name="connsiteX250" fmla="*/ 617059 w 2934658"/>
                <a:gd name="connsiteY250" fmla="*/ 2743 h 113727"/>
                <a:gd name="connsiteX251" fmla="*/ 620873 w 2934658"/>
                <a:gd name="connsiteY251" fmla="*/ 4266 h 113727"/>
                <a:gd name="connsiteX252" fmla="*/ 626584 w 2934658"/>
                <a:gd name="connsiteY252" fmla="*/ 6267 h 113727"/>
                <a:gd name="connsiteX253" fmla="*/ 626584 w 2934658"/>
                <a:gd name="connsiteY253" fmla="*/ 8553 h 113727"/>
                <a:gd name="connsiteX254" fmla="*/ 607534 w 2934658"/>
                <a:gd name="connsiteY254" fmla="*/ 83133 h 113727"/>
                <a:gd name="connsiteX255" fmla="*/ 607534 w 2934658"/>
                <a:gd name="connsiteY255" fmla="*/ 84753 h 113727"/>
                <a:gd name="connsiteX256" fmla="*/ 611348 w 2934658"/>
                <a:gd name="connsiteY256" fmla="*/ 87991 h 113727"/>
                <a:gd name="connsiteX257" fmla="*/ 616110 w 2934658"/>
                <a:gd name="connsiteY257" fmla="*/ 84562 h 113727"/>
                <a:gd name="connsiteX258" fmla="*/ 620873 w 2934658"/>
                <a:gd name="connsiteY258" fmla="*/ 62559 h 113727"/>
                <a:gd name="connsiteX259" fmla="*/ 622780 w 2934658"/>
                <a:gd name="connsiteY259" fmla="*/ 54368 h 113727"/>
                <a:gd name="connsiteX260" fmla="*/ 626584 w 2934658"/>
                <a:gd name="connsiteY260" fmla="*/ 45605 h 113727"/>
                <a:gd name="connsiteX261" fmla="*/ 642778 w 2934658"/>
                <a:gd name="connsiteY261" fmla="*/ 33508 h 113727"/>
                <a:gd name="connsiteX262" fmla="*/ 648499 w 2934658"/>
                <a:gd name="connsiteY262" fmla="*/ 41891 h 113727"/>
                <a:gd name="connsiteX263" fmla="*/ 641830 w 2934658"/>
                <a:gd name="connsiteY263" fmla="*/ 69893 h 113727"/>
                <a:gd name="connsiteX264" fmla="*/ 639923 w 2934658"/>
                <a:gd name="connsiteY264" fmla="*/ 77894 h 113727"/>
                <a:gd name="connsiteX265" fmla="*/ 649448 w 2934658"/>
                <a:gd name="connsiteY265" fmla="*/ 87991 h 113727"/>
                <a:gd name="connsiteX266" fmla="*/ 664684 w 2934658"/>
                <a:gd name="connsiteY266" fmla="*/ 68560 h 113727"/>
                <a:gd name="connsiteX267" fmla="*/ 719936 w 2934658"/>
                <a:gd name="connsiteY267" fmla="*/ 73608 h 113727"/>
                <a:gd name="connsiteX268" fmla="*/ 718030 w 2934658"/>
                <a:gd name="connsiteY268" fmla="*/ 71513 h 113727"/>
                <a:gd name="connsiteX269" fmla="*/ 716123 w 2934658"/>
                <a:gd name="connsiteY269" fmla="*/ 72847 h 113727"/>
                <a:gd name="connsiteX270" fmla="*/ 694217 w 2934658"/>
                <a:gd name="connsiteY270" fmla="*/ 85324 h 113727"/>
                <a:gd name="connsiteX271" fmla="*/ 684692 w 2934658"/>
                <a:gd name="connsiteY271" fmla="*/ 71322 h 113727"/>
                <a:gd name="connsiteX272" fmla="*/ 686599 w 2934658"/>
                <a:gd name="connsiteY272" fmla="*/ 57512 h 113727"/>
                <a:gd name="connsiteX273" fmla="*/ 691361 w 2934658"/>
                <a:gd name="connsiteY273" fmla="*/ 57512 h 113727"/>
                <a:gd name="connsiteX274" fmla="*/ 709453 w 2934658"/>
                <a:gd name="connsiteY274" fmla="*/ 54654 h 113727"/>
                <a:gd name="connsiteX275" fmla="*/ 718978 w 2934658"/>
                <a:gd name="connsiteY275" fmla="*/ 41605 h 113727"/>
                <a:gd name="connsiteX276" fmla="*/ 706598 w 2934658"/>
                <a:gd name="connsiteY276" fmla="*/ 30746 h 113727"/>
                <a:gd name="connsiteX277" fmla="*/ 676116 w 2934658"/>
                <a:gd name="connsiteY277" fmla="*/ 65988 h 113727"/>
                <a:gd name="connsiteX278" fmla="*/ 693259 w 2934658"/>
                <a:gd name="connsiteY278" fmla="*/ 87991 h 113727"/>
                <a:gd name="connsiteX279" fmla="*/ 719936 w 2934658"/>
                <a:gd name="connsiteY279" fmla="*/ 73608 h 113727"/>
                <a:gd name="connsiteX280" fmla="*/ 714216 w 2934658"/>
                <a:gd name="connsiteY280" fmla="*/ 41318 h 113727"/>
                <a:gd name="connsiteX281" fmla="*/ 689455 w 2934658"/>
                <a:gd name="connsiteY281" fmla="*/ 54654 h 113727"/>
                <a:gd name="connsiteX282" fmla="*/ 687548 w 2934658"/>
                <a:gd name="connsiteY282" fmla="*/ 54654 h 113727"/>
                <a:gd name="connsiteX283" fmla="*/ 706598 w 2934658"/>
                <a:gd name="connsiteY283" fmla="*/ 33508 h 113727"/>
                <a:gd name="connsiteX284" fmla="*/ 714216 w 2934658"/>
                <a:gd name="connsiteY284" fmla="*/ 41318 h 113727"/>
                <a:gd name="connsiteX285" fmla="*/ 868523 w 2934658"/>
                <a:gd name="connsiteY285" fmla="*/ 68560 h 113727"/>
                <a:gd name="connsiteX286" fmla="*/ 866616 w 2934658"/>
                <a:gd name="connsiteY286" fmla="*/ 67322 h 113727"/>
                <a:gd name="connsiteX287" fmla="*/ 864709 w 2934658"/>
                <a:gd name="connsiteY287" fmla="*/ 69418 h 113727"/>
                <a:gd name="connsiteX288" fmla="*/ 853286 w 2934658"/>
                <a:gd name="connsiteY288" fmla="*/ 85324 h 113727"/>
                <a:gd name="connsiteX289" fmla="*/ 850422 w 2934658"/>
                <a:gd name="connsiteY289" fmla="*/ 81609 h 113727"/>
                <a:gd name="connsiteX290" fmla="*/ 852328 w 2934658"/>
                <a:gd name="connsiteY290" fmla="*/ 72084 h 113727"/>
                <a:gd name="connsiteX291" fmla="*/ 859947 w 2934658"/>
                <a:gd name="connsiteY291" fmla="*/ 43986 h 113727"/>
                <a:gd name="connsiteX292" fmla="*/ 846617 w 2934658"/>
                <a:gd name="connsiteY292" fmla="*/ 30746 h 113727"/>
                <a:gd name="connsiteX293" fmla="*/ 828516 w 2934658"/>
                <a:gd name="connsiteY293" fmla="*/ 41891 h 113727"/>
                <a:gd name="connsiteX294" fmla="*/ 815186 w 2934658"/>
                <a:gd name="connsiteY294" fmla="*/ 30746 h 113727"/>
                <a:gd name="connsiteX295" fmla="*/ 798034 w 2934658"/>
                <a:gd name="connsiteY295" fmla="*/ 40652 h 113727"/>
                <a:gd name="connsiteX296" fmla="*/ 787560 w 2934658"/>
                <a:gd name="connsiteY296" fmla="*/ 30746 h 113727"/>
                <a:gd name="connsiteX297" fmla="*/ 778035 w 2934658"/>
                <a:gd name="connsiteY297" fmla="*/ 37413 h 113727"/>
                <a:gd name="connsiteX298" fmla="*/ 774222 w 2934658"/>
                <a:gd name="connsiteY298" fmla="*/ 50177 h 113727"/>
                <a:gd name="connsiteX299" fmla="*/ 776128 w 2934658"/>
                <a:gd name="connsiteY299" fmla="*/ 51511 h 113727"/>
                <a:gd name="connsiteX300" fmla="*/ 778035 w 2934658"/>
                <a:gd name="connsiteY300" fmla="*/ 48558 h 113727"/>
                <a:gd name="connsiteX301" fmla="*/ 786611 w 2934658"/>
                <a:gd name="connsiteY301" fmla="*/ 33508 h 113727"/>
                <a:gd name="connsiteX302" fmla="*/ 790416 w 2934658"/>
                <a:gd name="connsiteY302" fmla="*/ 38651 h 113727"/>
                <a:gd name="connsiteX303" fmla="*/ 789467 w 2934658"/>
                <a:gd name="connsiteY303" fmla="*/ 45033 h 113727"/>
                <a:gd name="connsiteX304" fmla="*/ 779942 w 2934658"/>
                <a:gd name="connsiteY304" fmla="*/ 82943 h 113727"/>
                <a:gd name="connsiteX305" fmla="*/ 779942 w 2934658"/>
                <a:gd name="connsiteY305" fmla="*/ 84753 h 113727"/>
                <a:gd name="connsiteX306" fmla="*/ 782798 w 2934658"/>
                <a:gd name="connsiteY306" fmla="*/ 87991 h 113727"/>
                <a:gd name="connsiteX307" fmla="*/ 787560 w 2934658"/>
                <a:gd name="connsiteY307" fmla="*/ 84753 h 113727"/>
                <a:gd name="connsiteX308" fmla="*/ 792323 w 2934658"/>
                <a:gd name="connsiteY308" fmla="*/ 64465 h 113727"/>
                <a:gd name="connsiteX309" fmla="*/ 794230 w 2934658"/>
                <a:gd name="connsiteY309" fmla="*/ 56273 h 113727"/>
                <a:gd name="connsiteX310" fmla="*/ 798034 w 2934658"/>
                <a:gd name="connsiteY310" fmla="*/ 47224 h 113727"/>
                <a:gd name="connsiteX311" fmla="*/ 815186 w 2934658"/>
                <a:gd name="connsiteY311" fmla="*/ 33508 h 113727"/>
                <a:gd name="connsiteX312" fmla="*/ 820898 w 2934658"/>
                <a:gd name="connsiteY312" fmla="*/ 41891 h 113727"/>
                <a:gd name="connsiteX313" fmla="*/ 819949 w 2934658"/>
                <a:gd name="connsiteY313" fmla="*/ 50082 h 113727"/>
                <a:gd name="connsiteX314" fmla="*/ 811373 w 2934658"/>
                <a:gd name="connsiteY314" fmla="*/ 82943 h 113727"/>
                <a:gd name="connsiteX315" fmla="*/ 811373 w 2934658"/>
                <a:gd name="connsiteY315" fmla="*/ 84753 h 113727"/>
                <a:gd name="connsiteX316" fmla="*/ 815186 w 2934658"/>
                <a:gd name="connsiteY316" fmla="*/ 87991 h 113727"/>
                <a:gd name="connsiteX317" fmla="*/ 818991 w 2934658"/>
                <a:gd name="connsiteY317" fmla="*/ 84753 h 113727"/>
                <a:gd name="connsiteX318" fmla="*/ 823753 w 2934658"/>
                <a:gd name="connsiteY318" fmla="*/ 64465 h 113727"/>
                <a:gd name="connsiteX319" fmla="*/ 825660 w 2934658"/>
                <a:gd name="connsiteY319" fmla="*/ 56273 h 113727"/>
                <a:gd name="connsiteX320" fmla="*/ 829474 w 2934658"/>
                <a:gd name="connsiteY320" fmla="*/ 47224 h 113727"/>
                <a:gd name="connsiteX321" fmla="*/ 846617 w 2934658"/>
                <a:gd name="connsiteY321" fmla="*/ 33508 h 113727"/>
                <a:gd name="connsiteX322" fmla="*/ 852328 w 2934658"/>
                <a:gd name="connsiteY322" fmla="*/ 41891 h 113727"/>
                <a:gd name="connsiteX323" fmla="*/ 845659 w 2934658"/>
                <a:gd name="connsiteY323" fmla="*/ 69893 h 113727"/>
                <a:gd name="connsiteX324" fmla="*/ 842803 w 2934658"/>
                <a:gd name="connsiteY324" fmla="*/ 77894 h 113727"/>
                <a:gd name="connsiteX325" fmla="*/ 852328 w 2934658"/>
                <a:gd name="connsiteY325" fmla="*/ 87991 h 113727"/>
                <a:gd name="connsiteX326" fmla="*/ 868523 w 2934658"/>
                <a:gd name="connsiteY326" fmla="*/ 68560 h 113727"/>
                <a:gd name="connsiteX327" fmla="*/ 928528 w 2934658"/>
                <a:gd name="connsiteY327" fmla="*/ 51511 h 113727"/>
                <a:gd name="connsiteX328" fmla="*/ 910436 w 2934658"/>
                <a:gd name="connsiteY328" fmla="*/ 30746 h 113727"/>
                <a:gd name="connsiteX329" fmla="*/ 878997 w 2934658"/>
                <a:gd name="connsiteY329" fmla="*/ 67226 h 113727"/>
                <a:gd name="connsiteX330" fmla="*/ 897098 w 2934658"/>
                <a:gd name="connsiteY330" fmla="*/ 87991 h 113727"/>
                <a:gd name="connsiteX331" fmla="*/ 928528 w 2934658"/>
                <a:gd name="connsiteY331" fmla="*/ 51511 h 113727"/>
                <a:gd name="connsiteX332" fmla="*/ 919961 w 2934658"/>
                <a:gd name="connsiteY332" fmla="*/ 46653 h 113727"/>
                <a:gd name="connsiteX333" fmla="*/ 913292 w 2934658"/>
                <a:gd name="connsiteY333" fmla="*/ 72656 h 113727"/>
                <a:gd name="connsiteX334" fmla="*/ 897098 w 2934658"/>
                <a:gd name="connsiteY334" fmla="*/ 85324 h 113727"/>
                <a:gd name="connsiteX335" fmla="*/ 887573 w 2934658"/>
                <a:gd name="connsiteY335" fmla="*/ 72275 h 113727"/>
                <a:gd name="connsiteX336" fmla="*/ 895191 w 2934658"/>
                <a:gd name="connsiteY336" fmla="*/ 45033 h 113727"/>
                <a:gd name="connsiteX337" fmla="*/ 910436 w 2934658"/>
                <a:gd name="connsiteY337" fmla="*/ 33508 h 113727"/>
                <a:gd name="connsiteX338" fmla="*/ 919961 w 2934658"/>
                <a:gd name="connsiteY338" fmla="*/ 46653 h 113727"/>
                <a:gd name="connsiteX339" fmla="*/ 977111 w 2934658"/>
                <a:gd name="connsiteY339" fmla="*/ 66846 h 113727"/>
                <a:gd name="connsiteX340" fmla="*/ 962824 w 2934658"/>
                <a:gd name="connsiteY340" fmla="*/ 52463 h 113727"/>
                <a:gd name="connsiteX341" fmla="*/ 955197 w 2934658"/>
                <a:gd name="connsiteY341" fmla="*/ 45129 h 113727"/>
                <a:gd name="connsiteX342" fmla="*/ 967586 w 2934658"/>
                <a:gd name="connsiteY342" fmla="*/ 33508 h 113727"/>
                <a:gd name="connsiteX343" fmla="*/ 977111 w 2934658"/>
                <a:gd name="connsiteY343" fmla="*/ 39794 h 113727"/>
                <a:gd name="connsiteX344" fmla="*/ 971391 w 2934658"/>
                <a:gd name="connsiteY344" fmla="*/ 44843 h 113727"/>
                <a:gd name="connsiteX345" fmla="*/ 975205 w 2934658"/>
                <a:gd name="connsiteY345" fmla="*/ 48462 h 113727"/>
                <a:gd name="connsiteX346" fmla="*/ 980916 w 2934658"/>
                <a:gd name="connsiteY346" fmla="*/ 41605 h 113727"/>
                <a:gd name="connsiteX347" fmla="*/ 967586 w 2934658"/>
                <a:gd name="connsiteY347" fmla="*/ 30746 h 113727"/>
                <a:gd name="connsiteX348" fmla="*/ 947578 w 2934658"/>
                <a:gd name="connsiteY348" fmla="*/ 49510 h 113727"/>
                <a:gd name="connsiteX349" fmla="*/ 959959 w 2934658"/>
                <a:gd name="connsiteY349" fmla="*/ 61797 h 113727"/>
                <a:gd name="connsiteX350" fmla="*/ 970442 w 2934658"/>
                <a:gd name="connsiteY350" fmla="*/ 71036 h 113727"/>
                <a:gd name="connsiteX351" fmla="*/ 954248 w 2934658"/>
                <a:gd name="connsiteY351" fmla="*/ 85324 h 113727"/>
                <a:gd name="connsiteX352" fmla="*/ 942816 w 2934658"/>
                <a:gd name="connsiteY352" fmla="*/ 78180 h 113727"/>
                <a:gd name="connsiteX353" fmla="*/ 948536 w 2934658"/>
                <a:gd name="connsiteY353" fmla="*/ 71989 h 113727"/>
                <a:gd name="connsiteX354" fmla="*/ 944723 w 2934658"/>
                <a:gd name="connsiteY354" fmla="*/ 67894 h 113727"/>
                <a:gd name="connsiteX355" fmla="*/ 938053 w 2934658"/>
                <a:gd name="connsiteY355" fmla="*/ 75799 h 113727"/>
                <a:gd name="connsiteX356" fmla="*/ 954248 w 2934658"/>
                <a:gd name="connsiteY356" fmla="*/ 87991 h 113727"/>
                <a:gd name="connsiteX357" fmla="*/ 977111 w 2934658"/>
                <a:gd name="connsiteY357" fmla="*/ 66846 h 113727"/>
                <a:gd name="connsiteX358" fmla="*/ 1023778 w 2934658"/>
                <a:gd name="connsiteY358" fmla="*/ 68560 h 113727"/>
                <a:gd name="connsiteX359" fmla="*/ 1021872 w 2934658"/>
                <a:gd name="connsiteY359" fmla="*/ 67322 h 113727"/>
                <a:gd name="connsiteX360" fmla="*/ 1019016 w 2934658"/>
                <a:gd name="connsiteY360" fmla="*/ 69703 h 113727"/>
                <a:gd name="connsiteX361" fmla="*/ 1004728 w 2934658"/>
                <a:gd name="connsiteY361" fmla="*/ 85324 h 113727"/>
                <a:gd name="connsiteX362" fmla="*/ 1001873 w 2934658"/>
                <a:gd name="connsiteY362" fmla="*/ 80086 h 113727"/>
                <a:gd name="connsiteX363" fmla="*/ 1002822 w 2934658"/>
                <a:gd name="connsiteY363" fmla="*/ 73608 h 113727"/>
                <a:gd name="connsiteX364" fmla="*/ 1011398 w 2934658"/>
                <a:gd name="connsiteY364" fmla="*/ 36080 h 113727"/>
                <a:gd name="connsiteX365" fmla="*/ 1021872 w 2934658"/>
                <a:gd name="connsiteY365" fmla="*/ 36080 h 113727"/>
                <a:gd name="connsiteX366" fmla="*/ 1025685 w 2934658"/>
                <a:gd name="connsiteY366" fmla="*/ 33699 h 113727"/>
                <a:gd name="connsiteX367" fmla="*/ 1022830 w 2934658"/>
                <a:gd name="connsiteY367" fmla="*/ 32175 h 113727"/>
                <a:gd name="connsiteX368" fmla="*/ 1012347 w 2934658"/>
                <a:gd name="connsiteY368" fmla="*/ 32175 h 113727"/>
                <a:gd name="connsiteX369" fmla="*/ 1017109 w 2934658"/>
                <a:gd name="connsiteY369" fmla="*/ 13411 h 113727"/>
                <a:gd name="connsiteX370" fmla="*/ 1018067 w 2934658"/>
                <a:gd name="connsiteY370" fmla="*/ 10744 h 113727"/>
                <a:gd name="connsiteX371" fmla="*/ 1014253 w 2934658"/>
                <a:gd name="connsiteY371" fmla="*/ 7505 h 113727"/>
                <a:gd name="connsiteX372" fmla="*/ 1009491 w 2934658"/>
                <a:gd name="connsiteY372" fmla="*/ 11982 h 113727"/>
                <a:gd name="connsiteX373" fmla="*/ 1004728 w 2934658"/>
                <a:gd name="connsiteY373" fmla="*/ 32175 h 113727"/>
                <a:gd name="connsiteX374" fmla="*/ 994255 w 2934658"/>
                <a:gd name="connsiteY374" fmla="*/ 32175 h 113727"/>
                <a:gd name="connsiteX375" fmla="*/ 990441 w 2934658"/>
                <a:gd name="connsiteY375" fmla="*/ 34556 h 113727"/>
                <a:gd name="connsiteX376" fmla="*/ 994255 w 2934658"/>
                <a:gd name="connsiteY376" fmla="*/ 36080 h 113727"/>
                <a:gd name="connsiteX377" fmla="*/ 1003780 w 2934658"/>
                <a:gd name="connsiteY377" fmla="*/ 36080 h 113727"/>
                <a:gd name="connsiteX378" fmla="*/ 995203 w 2934658"/>
                <a:gd name="connsiteY378" fmla="*/ 72370 h 113727"/>
                <a:gd name="connsiteX379" fmla="*/ 994255 w 2934658"/>
                <a:gd name="connsiteY379" fmla="*/ 76751 h 113727"/>
                <a:gd name="connsiteX380" fmla="*/ 1004728 w 2934658"/>
                <a:gd name="connsiteY380" fmla="*/ 87991 h 113727"/>
                <a:gd name="connsiteX381" fmla="*/ 1023778 w 2934658"/>
                <a:gd name="connsiteY381" fmla="*/ 68560 h 113727"/>
                <a:gd name="connsiteX382" fmla="*/ 1126647 w 2934658"/>
                <a:gd name="connsiteY382" fmla="*/ 38747 h 113727"/>
                <a:gd name="connsiteX383" fmla="*/ 1114266 w 2934658"/>
                <a:gd name="connsiteY383" fmla="*/ 30746 h 113727"/>
                <a:gd name="connsiteX384" fmla="*/ 1099030 w 2934658"/>
                <a:gd name="connsiteY384" fmla="*/ 39794 h 113727"/>
                <a:gd name="connsiteX385" fmla="*/ 1089505 w 2934658"/>
                <a:gd name="connsiteY385" fmla="*/ 30746 h 113727"/>
                <a:gd name="connsiteX386" fmla="*/ 1079980 w 2934658"/>
                <a:gd name="connsiteY386" fmla="*/ 37413 h 113727"/>
                <a:gd name="connsiteX387" fmla="*/ 1076166 w 2934658"/>
                <a:gd name="connsiteY387" fmla="*/ 50177 h 113727"/>
                <a:gd name="connsiteX388" fmla="*/ 1078073 w 2934658"/>
                <a:gd name="connsiteY388" fmla="*/ 51511 h 113727"/>
                <a:gd name="connsiteX389" fmla="*/ 1079980 w 2934658"/>
                <a:gd name="connsiteY389" fmla="*/ 48558 h 113727"/>
                <a:gd name="connsiteX390" fmla="*/ 1088547 w 2934658"/>
                <a:gd name="connsiteY390" fmla="*/ 33508 h 113727"/>
                <a:gd name="connsiteX391" fmla="*/ 1092360 w 2934658"/>
                <a:gd name="connsiteY391" fmla="*/ 38651 h 113727"/>
                <a:gd name="connsiteX392" fmla="*/ 1091412 w 2934658"/>
                <a:gd name="connsiteY392" fmla="*/ 45033 h 113727"/>
                <a:gd name="connsiteX393" fmla="*/ 1081887 w 2934658"/>
                <a:gd name="connsiteY393" fmla="*/ 82943 h 113727"/>
                <a:gd name="connsiteX394" fmla="*/ 1081887 w 2934658"/>
                <a:gd name="connsiteY394" fmla="*/ 84753 h 113727"/>
                <a:gd name="connsiteX395" fmla="*/ 1084742 w 2934658"/>
                <a:gd name="connsiteY395" fmla="*/ 87991 h 113727"/>
                <a:gd name="connsiteX396" fmla="*/ 1089505 w 2934658"/>
                <a:gd name="connsiteY396" fmla="*/ 83419 h 113727"/>
                <a:gd name="connsiteX397" fmla="*/ 1098072 w 2934658"/>
                <a:gd name="connsiteY397" fmla="*/ 50177 h 113727"/>
                <a:gd name="connsiteX398" fmla="*/ 1114266 w 2934658"/>
                <a:gd name="connsiteY398" fmla="*/ 33508 h 113727"/>
                <a:gd name="connsiteX399" fmla="*/ 1120935 w 2934658"/>
                <a:gd name="connsiteY399" fmla="*/ 35318 h 113727"/>
                <a:gd name="connsiteX400" fmla="*/ 1116173 w 2934658"/>
                <a:gd name="connsiteY400" fmla="*/ 41414 h 113727"/>
                <a:gd name="connsiteX401" fmla="*/ 1120935 w 2934658"/>
                <a:gd name="connsiteY401" fmla="*/ 45415 h 113727"/>
                <a:gd name="connsiteX402" fmla="*/ 1126647 w 2934658"/>
                <a:gd name="connsiteY402" fmla="*/ 38747 h 113727"/>
                <a:gd name="connsiteX403" fmla="*/ 1175230 w 2934658"/>
                <a:gd name="connsiteY403" fmla="*/ 51511 h 113727"/>
                <a:gd name="connsiteX404" fmla="*/ 1157128 w 2934658"/>
                <a:gd name="connsiteY404" fmla="*/ 30746 h 113727"/>
                <a:gd name="connsiteX405" fmla="*/ 1125698 w 2934658"/>
                <a:gd name="connsiteY405" fmla="*/ 67226 h 113727"/>
                <a:gd name="connsiteX406" fmla="*/ 1143799 w 2934658"/>
                <a:gd name="connsiteY406" fmla="*/ 87991 h 113727"/>
                <a:gd name="connsiteX407" fmla="*/ 1175230 w 2934658"/>
                <a:gd name="connsiteY407" fmla="*/ 51511 h 113727"/>
                <a:gd name="connsiteX408" fmla="*/ 1166653 w 2934658"/>
                <a:gd name="connsiteY408" fmla="*/ 46653 h 113727"/>
                <a:gd name="connsiteX409" fmla="*/ 1159984 w 2934658"/>
                <a:gd name="connsiteY409" fmla="*/ 72656 h 113727"/>
                <a:gd name="connsiteX410" fmla="*/ 1143799 w 2934658"/>
                <a:gd name="connsiteY410" fmla="*/ 85324 h 113727"/>
                <a:gd name="connsiteX411" fmla="*/ 1134274 w 2934658"/>
                <a:gd name="connsiteY411" fmla="*/ 72275 h 113727"/>
                <a:gd name="connsiteX412" fmla="*/ 1140934 w 2934658"/>
                <a:gd name="connsiteY412" fmla="*/ 45033 h 113727"/>
                <a:gd name="connsiteX413" fmla="*/ 1157128 w 2934658"/>
                <a:gd name="connsiteY413" fmla="*/ 33508 h 113727"/>
                <a:gd name="connsiteX414" fmla="*/ 1166653 w 2934658"/>
                <a:gd name="connsiteY414" fmla="*/ 46653 h 113727"/>
                <a:gd name="connsiteX415" fmla="*/ 1244760 w 2934658"/>
                <a:gd name="connsiteY415" fmla="*/ 68560 h 113727"/>
                <a:gd name="connsiteX416" fmla="*/ 1242853 w 2934658"/>
                <a:gd name="connsiteY416" fmla="*/ 67322 h 113727"/>
                <a:gd name="connsiteX417" fmla="*/ 1240947 w 2934658"/>
                <a:gd name="connsiteY417" fmla="*/ 70180 h 113727"/>
                <a:gd name="connsiteX418" fmla="*/ 1232380 w 2934658"/>
                <a:gd name="connsiteY418" fmla="*/ 85324 h 113727"/>
                <a:gd name="connsiteX419" fmla="*/ 1229524 w 2934658"/>
                <a:gd name="connsiteY419" fmla="*/ 80086 h 113727"/>
                <a:gd name="connsiteX420" fmla="*/ 1229524 w 2934658"/>
                <a:gd name="connsiteY420" fmla="*/ 73608 h 113727"/>
                <a:gd name="connsiteX421" fmla="*/ 1239049 w 2934658"/>
                <a:gd name="connsiteY421" fmla="*/ 37223 h 113727"/>
                <a:gd name="connsiteX422" fmla="*/ 1239049 w 2934658"/>
                <a:gd name="connsiteY422" fmla="*/ 35508 h 113727"/>
                <a:gd name="connsiteX423" fmla="*/ 1236184 w 2934658"/>
                <a:gd name="connsiteY423" fmla="*/ 32175 h 113727"/>
                <a:gd name="connsiteX424" fmla="*/ 1230473 w 2934658"/>
                <a:gd name="connsiteY424" fmla="*/ 36842 h 113727"/>
                <a:gd name="connsiteX425" fmla="*/ 1221897 w 2934658"/>
                <a:gd name="connsiteY425" fmla="*/ 73704 h 113727"/>
                <a:gd name="connsiteX426" fmla="*/ 1219999 w 2934658"/>
                <a:gd name="connsiteY426" fmla="*/ 77894 h 113727"/>
                <a:gd name="connsiteX427" fmla="*/ 1208567 w 2934658"/>
                <a:gd name="connsiteY427" fmla="*/ 85324 h 113727"/>
                <a:gd name="connsiteX428" fmla="*/ 1201898 w 2934658"/>
                <a:gd name="connsiteY428" fmla="*/ 75513 h 113727"/>
                <a:gd name="connsiteX429" fmla="*/ 1209516 w 2934658"/>
                <a:gd name="connsiteY429" fmla="*/ 47796 h 113727"/>
                <a:gd name="connsiteX430" fmla="*/ 1210474 w 2934658"/>
                <a:gd name="connsiteY430" fmla="*/ 41032 h 113727"/>
                <a:gd name="connsiteX431" fmla="*/ 1201898 w 2934658"/>
                <a:gd name="connsiteY431" fmla="*/ 30746 h 113727"/>
                <a:gd name="connsiteX432" fmla="*/ 1185703 w 2934658"/>
                <a:gd name="connsiteY432" fmla="*/ 50177 h 113727"/>
                <a:gd name="connsiteX433" fmla="*/ 1187610 w 2934658"/>
                <a:gd name="connsiteY433" fmla="*/ 51511 h 113727"/>
                <a:gd name="connsiteX434" fmla="*/ 1189517 w 2934658"/>
                <a:gd name="connsiteY434" fmla="*/ 49510 h 113727"/>
                <a:gd name="connsiteX435" fmla="*/ 1200949 w 2934658"/>
                <a:gd name="connsiteY435" fmla="*/ 33508 h 113727"/>
                <a:gd name="connsiteX436" fmla="*/ 1203805 w 2934658"/>
                <a:gd name="connsiteY436" fmla="*/ 37223 h 113727"/>
                <a:gd name="connsiteX437" fmla="*/ 1200949 w 2934658"/>
                <a:gd name="connsiteY437" fmla="*/ 48558 h 113727"/>
                <a:gd name="connsiteX438" fmla="*/ 1194280 w 2934658"/>
                <a:gd name="connsiteY438" fmla="*/ 73418 h 113727"/>
                <a:gd name="connsiteX439" fmla="*/ 1208567 w 2934658"/>
                <a:gd name="connsiteY439" fmla="*/ 87991 h 113727"/>
                <a:gd name="connsiteX440" fmla="*/ 1221897 w 2934658"/>
                <a:gd name="connsiteY440" fmla="*/ 80466 h 113727"/>
                <a:gd name="connsiteX441" fmla="*/ 1232380 w 2934658"/>
                <a:gd name="connsiteY441" fmla="*/ 87991 h 113727"/>
                <a:gd name="connsiteX442" fmla="*/ 1240947 w 2934658"/>
                <a:gd name="connsiteY442" fmla="*/ 81038 h 113727"/>
                <a:gd name="connsiteX443" fmla="*/ 1244760 w 2934658"/>
                <a:gd name="connsiteY443" fmla="*/ 68560 h 113727"/>
                <a:gd name="connsiteX444" fmla="*/ 1314291 w 2934658"/>
                <a:gd name="connsiteY444" fmla="*/ 68560 h 113727"/>
                <a:gd name="connsiteX445" fmla="*/ 1312384 w 2934658"/>
                <a:gd name="connsiteY445" fmla="*/ 67322 h 113727"/>
                <a:gd name="connsiteX446" fmla="*/ 1310487 w 2934658"/>
                <a:gd name="connsiteY446" fmla="*/ 69418 h 113727"/>
                <a:gd name="connsiteX447" fmla="*/ 1299055 w 2934658"/>
                <a:gd name="connsiteY447" fmla="*/ 85324 h 113727"/>
                <a:gd name="connsiteX448" fmla="*/ 1296199 w 2934658"/>
                <a:gd name="connsiteY448" fmla="*/ 81609 h 113727"/>
                <a:gd name="connsiteX449" fmla="*/ 1298097 w 2934658"/>
                <a:gd name="connsiteY449" fmla="*/ 72084 h 113727"/>
                <a:gd name="connsiteX450" fmla="*/ 1305724 w 2934658"/>
                <a:gd name="connsiteY450" fmla="*/ 43986 h 113727"/>
                <a:gd name="connsiteX451" fmla="*/ 1293334 w 2934658"/>
                <a:gd name="connsiteY451" fmla="*/ 30746 h 113727"/>
                <a:gd name="connsiteX452" fmla="*/ 1275242 w 2934658"/>
                <a:gd name="connsiteY452" fmla="*/ 40652 h 113727"/>
                <a:gd name="connsiteX453" fmla="*/ 1264759 w 2934658"/>
                <a:gd name="connsiteY453" fmla="*/ 30746 h 113727"/>
                <a:gd name="connsiteX454" fmla="*/ 1256192 w 2934658"/>
                <a:gd name="connsiteY454" fmla="*/ 37413 h 113727"/>
                <a:gd name="connsiteX455" fmla="*/ 1252378 w 2934658"/>
                <a:gd name="connsiteY455" fmla="*/ 50177 h 113727"/>
                <a:gd name="connsiteX456" fmla="*/ 1254285 w 2934658"/>
                <a:gd name="connsiteY456" fmla="*/ 51511 h 113727"/>
                <a:gd name="connsiteX457" fmla="*/ 1256192 w 2934658"/>
                <a:gd name="connsiteY457" fmla="*/ 48558 h 113727"/>
                <a:gd name="connsiteX458" fmla="*/ 1264759 w 2934658"/>
                <a:gd name="connsiteY458" fmla="*/ 33508 h 113727"/>
                <a:gd name="connsiteX459" fmla="*/ 1267624 w 2934658"/>
                <a:gd name="connsiteY459" fmla="*/ 38651 h 113727"/>
                <a:gd name="connsiteX460" fmla="*/ 1266666 w 2934658"/>
                <a:gd name="connsiteY460" fmla="*/ 45033 h 113727"/>
                <a:gd name="connsiteX461" fmla="*/ 1258099 w 2934658"/>
                <a:gd name="connsiteY461" fmla="*/ 82943 h 113727"/>
                <a:gd name="connsiteX462" fmla="*/ 1257141 w 2934658"/>
                <a:gd name="connsiteY462" fmla="*/ 84753 h 113727"/>
                <a:gd name="connsiteX463" fmla="*/ 1260955 w 2934658"/>
                <a:gd name="connsiteY463" fmla="*/ 87991 h 113727"/>
                <a:gd name="connsiteX464" fmla="*/ 1265717 w 2934658"/>
                <a:gd name="connsiteY464" fmla="*/ 84753 h 113727"/>
                <a:gd name="connsiteX465" fmla="*/ 1270480 w 2934658"/>
                <a:gd name="connsiteY465" fmla="*/ 64465 h 113727"/>
                <a:gd name="connsiteX466" fmla="*/ 1272387 w 2934658"/>
                <a:gd name="connsiteY466" fmla="*/ 56273 h 113727"/>
                <a:gd name="connsiteX467" fmla="*/ 1276191 w 2934658"/>
                <a:gd name="connsiteY467" fmla="*/ 46081 h 113727"/>
                <a:gd name="connsiteX468" fmla="*/ 1292385 w 2934658"/>
                <a:gd name="connsiteY468" fmla="*/ 33508 h 113727"/>
                <a:gd name="connsiteX469" fmla="*/ 1298097 w 2934658"/>
                <a:gd name="connsiteY469" fmla="*/ 41891 h 113727"/>
                <a:gd name="connsiteX470" fmla="*/ 1291437 w 2934658"/>
                <a:gd name="connsiteY470" fmla="*/ 69893 h 113727"/>
                <a:gd name="connsiteX471" fmla="*/ 1289530 w 2934658"/>
                <a:gd name="connsiteY471" fmla="*/ 77894 h 113727"/>
                <a:gd name="connsiteX472" fmla="*/ 1299055 w 2934658"/>
                <a:gd name="connsiteY472" fmla="*/ 87991 h 113727"/>
                <a:gd name="connsiteX473" fmla="*/ 1314291 w 2934658"/>
                <a:gd name="connsiteY473" fmla="*/ 68560 h 113727"/>
                <a:gd name="connsiteX474" fmla="*/ 1378110 w 2934658"/>
                <a:gd name="connsiteY474" fmla="*/ 68560 h 113727"/>
                <a:gd name="connsiteX475" fmla="*/ 1376203 w 2934658"/>
                <a:gd name="connsiteY475" fmla="*/ 67322 h 113727"/>
                <a:gd name="connsiteX476" fmla="*/ 1373348 w 2934658"/>
                <a:gd name="connsiteY476" fmla="*/ 70180 h 113727"/>
                <a:gd name="connsiteX477" fmla="*/ 1365730 w 2934658"/>
                <a:gd name="connsiteY477" fmla="*/ 85324 h 113727"/>
                <a:gd name="connsiteX478" fmla="*/ 1361916 w 2934658"/>
                <a:gd name="connsiteY478" fmla="*/ 80086 h 113727"/>
                <a:gd name="connsiteX479" fmla="*/ 1362874 w 2934658"/>
                <a:gd name="connsiteY479" fmla="*/ 74370 h 113727"/>
                <a:gd name="connsiteX480" fmla="*/ 1380966 w 2934658"/>
                <a:gd name="connsiteY480" fmla="*/ 1980 h 113727"/>
                <a:gd name="connsiteX481" fmla="*/ 1380966 w 2934658"/>
                <a:gd name="connsiteY481" fmla="*/ 362 h 113727"/>
                <a:gd name="connsiteX482" fmla="*/ 1379059 w 2934658"/>
                <a:gd name="connsiteY482" fmla="*/ -1163 h 113727"/>
                <a:gd name="connsiteX483" fmla="*/ 1377162 w 2934658"/>
                <a:gd name="connsiteY483" fmla="*/ -877 h 113727"/>
                <a:gd name="connsiteX484" fmla="*/ 1364772 w 2934658"/>
                <a:gd name="connsiteY484" fmla="*/ 171 h 113727"/>
                <a:gd name="connsiteX485" fmla="*/ 1361916 w 2934658"/>
                <a:gd name="connsiteY485" fmla="*/ 2743 h 113727"/>
                <a:gd name="connsiteX486" fmla="*/ 1364772 w 2934658"/>
                <a:gd name="connsiteY486" fmla="*/ 4266 h 113727"/>
                <a:gd name="connsiteX487" fmla="*/ 1371441 w 2934658"/>
                <a:gd name="connsiteY487" fmla="*/ 6267 h 113727"/>
                <a:gd name="connsiteX488" fmla="*/ 1370492 w 2934658"/>
                <a:gd name="connsiteY488" fmla="*/ 8553 h 113727"/>
                <a:gd name="connsiteX489" fmla="*/ 1363823 w 2934658"/>
                <a:gd name="connsiteY489" fmla="*/ 38176 h 113727"/>
                <a:gd name="connsiteX490" fmla="*/ 1353349 w 2934658"/>
                <a:gd name="connsiteY490" fmla="*/ 30746 h 113727"/>
                <a:gd name="connsiteX491" fmla="*/ 1324774 w 2934658"/>
                <a:gd name="connsiteY491" fmla="*/ 68560 h 113727"/>
                <a:gd name="connsiteX492" fmla="*/ 1340010 w 2934658"/>
                <a:gd name="connsiteY492" fmla="*/ 87991 h 113727"/>
                <a:gd name="connsiteX493" fmla="*/ 1354298 w 2934658"/>
                <a:gd name="connsiteY493" fmla="*/ 79228 h 113727"/>
                <a:gd name="connsiteX494" fmla="*/ 1364772 w 2934658"/>
                <a:gd name="connsiteY494" fmla="*/ 87991 h 113727"/>
                <a:gd name="connsiteX495" fmla="*/ 1374297 w 2934658"/>
                <a:gd name="connsiteY495" fmla="*/ 81038 h 113727"/>
                <a:gd name="connsiteX496" fmla="*/ 1378110 w 2934658"/>
                <a:gd name="connsiteY496" fmla="*/ 68560 h 113727"/>
                <a:gd name="connsiteX497" fmla="*/ 1355247 w 2934658"/>
                <a:gd name="connsiteY497" fmla="*/ 71227 h 113727"/>
                <a:gd name="connsiteX498" fmla="*/ 1340010 w 2934658"/>
                <a:gd name="connsiteY498" fmla="*/ 85324 h 113727"/>
                <a:gd name="connsiteX499" fmla="*/ 1333341 w 2934658"/>
                <a:gd name="connsiteY499" fmla="*/ 73990 h 113727"/>
                <a:gd name="connsiteX500" fmla="*/ 1339062 w 2934658"/>
                <a:gd name="connsiteY500" fmla="*/ 47510 h 113727"/>
                <a:gd name="connsiteX501" fmla="*/ 1353349 w 2934658"/>
                <a:gd name="connsiteY501" fmla="*/ 33508 h 113727"/>
                <a:gd name="connsiteX502" fmla="*/ 1359060 w 2934658"/>
                <a:gd name="connsiteY502" fmla="*/ 37223 h 113727"/>
                <a:gd name="connsiteX503" fmla="*/ 1361916 w 2934658"/>
                <a:gd name="connsiteY503" fmla="*/ 45319 h 113727"/>
                <a:gd name="connsiteX504" fmla="*/ 1361916 w 2934658"/>
                <a:gd name="connsiteY504" fmla="*/ 46938 h 113727"/>
                <a:gd name="connsiteX505" fmla="*/ 1423828 w 2934658"/>
                <a:gd name="connsiteY505" fmla="*/ 66846 h 113727"/>
                <a:gd name="connsiteX506" fmla="*/ 1408592 w 2934658"/>
                <a:gd name="connsiteY506" fmla="*/ 52463 h 113727"/>
                <a:gd name="connsiteX507" fmla="*/ 1400974 w 2934658"/>
                <a:gd name="connsiteY507" fmla="*/ 45129 h 113727"/>
                <a:gd name="connsiteX508" fmla="*/ 1413355 w 2934658"/>
                <a:gd name="connsiteY508" fmla="*/ 33508 h 113727"/>
                <a:gd name="connsiteX509" fmla="*/ 1422880 w 2934658"/>
                <a:gd name="connsiteY509" fmla="*/ 39794 h 113727"/>
                <a:gd name="connsiteX510" fmla="*/ 1418117 w 2934658"/>
                <a:gd name="connsiteY510" fmla="*/ 44843 h 113727"/>
                <a:gd name="connsiteX511" fmla="*/ 1420973 w 2934658"/>
                <a:gd name="connsiteY511" fmla="*/ 48462 h 113727"/>
                <a:gd name="connsiteX512" fmla="*/ 1426684 w 2934658"/>
                <a:gd name="connsiteY512" fmla="*/ 41605 h 113727"/>
                <a:gd name="connsiteX513" fmla="*/ 1413355 w 2934658"/>
                <a:gd name="connsiteY513" fmla="*/ 30746 h 113727"/>
                <a:gd name="connsiteX514" fmla="*/ 1394305 w 2934658"/>
                <a:gd name="connsiteY514" fmla="*/ 49510 h 113727"/>
                <a:gd name="connsiteX515" fmla="*/ 1405737 w 2934658"/>
                <a:gd name="connsiteY515" fmla="*/ 61797 h 113727"/>
                <a:gd name="connsiteX516" fmla="*/ 1416210 w 2934658"/>
                <a:gd name="connsiteY516" fmla="*/ 71036 h 113727"/>
                <a:gd name="connsiteX517" fmla="*/ 1400016 w 2934658"/>
                <a:gd name="connsiteY517" fmla="*/ 85324 h 113727"/>
                <a:gd name="connsiteX518" fmla="*/ 1388584 w 2934658"/>
                <a:gd name="connsiteY518" fmla="*/ 78180 h 113727"/>
                <a:gd name="connsiteX519" fmla="*/ 1394305 w 2934658"/>
                <a:gd name="connsiteY519" fmla="*/ 71989 h 113727"/>
                <a:gd name="connsiteX520" fmla="*/ 1390491 w 2934658"/>
                <a:gd name="connsiteY520" fmla="*/ 67894 h 113727"/>
                <a:gd name="connsiteX521" fmla="*/ 1383822 w 2934658"/>
                <a:gd name="connsiteY521" fmla="*/ 75799 h 113727"/>
                <a:gd name="connsiteX522" fmla="*/ 1400016 w 2934658"/>
                <a:gd name="connsiteY522" fmla="*/ 87991 h 113727"/>
                <a:gd name="connsiteX523" fmla="*/ 1423828 w 2934658"/>
                <a:gd name="connsiteY523" fmla="*/ 66846 h 113727"/>
                <a:gd name="connsiteX524" fmla="*/ 1557178 w 2934658"/>
                <a:gd name="connsiteY524" fmla="*/ 39033 h 113727"/>
                <a:gd name="connsiteX525" fmla="*/ 1552416 w 2934658"/>
                <a:gd name="connsiteY525" fmla="*/ 30746 h 113727"/>
                <a:gd name="connsiteX526" fmla="*/ 1545747 w 2934658"/>
                <a:gd name="connsiteY526" fmla="*/ 36556 h 113727"/>
                <a:gd name="connsiteX527" fmla="*/ 1547653 w 2934658"/>
                <a:gd name="connsiteY527" fmla="*/ 39985 h 113727"/>
                <a:gd name="connsiteX528" fmla="*/ 1551467 w 2934658"/>
                <a:gd name="connsiteY528" fmla="*/ 49891 h 113727"/>
                <a:gd name="connsiteX529" fmla="*/ 1544798 w 2934658"/>
                <a:gd name="connsiteY529" fmla="*/ 73608 h 113727"/>
                <a:gd name="connsiteX530" fmla="*/ 1532417 w 2934658"/>
                <a:gd name="connsiteY530" fmla="*/ 85324 h 113727"/>
                <a:gd name="connsiteX531" fmla="*/ 1524799 w 2934658"/>
                <a:gd name="connsiteY531" fmla="*/ 74751 h 113727"/>
                <a:gd name="connsiteX532" fmla="*/ 1525748 w 2934658"/>
                <a:gd name="connsiteY532" fmla="*/ 65131 h 113727"/>
                <a:gd name="connsiteX533" fmla="*/ 1531459 w 2934658"/>
                <a:gd name="connsiteY533" fmla="*/ 43795 h 113727"/>
                <a:gd name="connsiteX534" fmla="*/ 1533366 w 2934658"/>
                <a:gd name="connsiteY534" fmla="*/ 35508 h 113727"/>
                <a:gd name="connsiteX535" fmla="*/ 1529562 w 2934658"/>
                <a:gd name="connsiteY535" fmla="*/ 32175 h 113727"/>
                <a:gd name="connsiteX536" fmla="*/ 1524799 w 2934658"/>
                <a:gd name="connsiteY536" fmla="*/ 36556 h 113727"/>
                <a:gd name="connsiteX537" fmla="*/ 1518130 w 2934658"/>
                <a:gd name="connsiteY537" fmla="*/ 65417 h 113727"/>
                <a:gd name="connsiteX538" fmla="*/ 1517172 w 2934658"/>
                <a:gd name="connsiteY538" fmla="*/ 73418 h 113727"/>
                <a:gd name="connsiteX539" fmla="*/ 1506698 w 2934658"/>
                <a:gd name="connsiteY539" fmla="*/ 85324 h 113727"/>
                <a:gd name="connsiteX540" fmla="*/ 1498122 w 2934658"/>
                <a:gd name="connsiteY540" fmla="*/ 74370 h 113727"/>
                <a:gd name="connsiteX541" fmla="*/ 1504791 w 2934658"/>
                <a:gd name="connsiteY541" fmla="*/ 47701 h 113727"/>
                <a:gd name="connsiteX542" fmla="*/ 1506698 w 2934658"/>
                <a:gd name="connsiteY542" fmla="*/ 41032 h 113727"/>
                <a:gd name="connsiteX543" fmla="*/ 1497173 w 2934658"/>
                <a:gd name="connsiteY543" fmla="*/ 30746 h 113727"/>
                <a:gd name="connsiteX544" fmla="*/ 1480978 w 2934658"/>
                <a:gd name="connsiteY544" fmla="*/ 50177 h 113727"/>
                <a:gd name="connsiteX545" fmla="*/ 1482885 w 2934658"/>
                <a:gd name="connsiteY545" fmla="*/ 51511 h 113727"/>
                <a:gd name="connsiteX546" fmla="*/ 1484792 w 2934658"/>
                <a:gd name="connsiteY546" fmla="*/ 49510 h 113727"/>
                <a:gd name="connsiteX547" fmla="*/ 1496224 w 2934658"/>
                <a:gd name="connsiteY547" fmla="*/ 33508 h 113727"/>
                <a:gd name="connsiteX548" fmla="*/ 1499080 w 2934658"/>
                <a:gd name="connsiteY548" fmla="*/ 37223 h 113727"/>
                <a:gd name="connsiteX549" fmla="*/ 1496224 w 2934658"/>
                <a:gd name="connsiteY549" fmla="*/ 48558 h 113727"/>
                <a:gd name="connsiteX550" fmla="*/ 1490503 w 2934658"/>
                <a:gd name="connsiteY550" fmla="*/ 72561 h 113727"/>
                <a:gd name="connsiteX551" fmla="*/ 1494317 w 2934658"/>
                <a:gd name="connsiteY551" fmla="*/ 84181 h 113727"/>
                <a:gd name="connsiteX552" fmla="*/ 1505749 w 2934658"/>
                <a:gd name="connsiteY552" fmla="*/ 87991 h 113727"/>
                <a:gd name="connsiteX553" fmla="*/ 1518130 w 2934658"/>
                <a:gd name="connsiteY553" fmla="*/ 79991 h 113727"/>
                <a:gd name="connsiteX554" fmla="*/ 1532417 w 2934658"/>
                <a:gd name="connsiteY554" fmla="*/ 87991 h 113727"/>
                <a:gd name="connsiteX555" fmla="*/ 1548612 w 2934658"/>
                <a:gd name="connsiteY555" fmla="*/ 73894 h 113727"/>
                <a:gd name="connsiteX556" fmla="*/ 1557178 w 2934658"/>
                <a:gd name="connsiteY556" fmla="*/ 39033 h 113727"/>
                <a:gd name="connsiteX557" fmla="*/ 1594330 w 2934658"/>
                <a:gd name="connsiteY557" fmla="*/ 68560 h 113727"/>
                <a:gd name="connsiteX558" fmla="*/ 1592423 w 2934658"/>
                <a:gd name="connsiteY558" fmla="*/ 67322 h 113727"/>
                <a:gd name="connsiteX559" fmla="*/ 1590516 w 2934658"/>
                <a:gd name="connsiteY559" fmla="*/ 69418 h 113727"/>
                <a:gd name="connsiteX560" fmla="*/ 1579084 w 2934658"/>
                <a:gd name="connsiteY560" fmla="*/ 85324 h 113727"/>
                <a:gd name="connsiteX561" fmla="*/ 1576228 w 2934658"/>
                <a:gd name="connsiteY561" fmla="*/ 81800 h 113727"/>
                <a:gd name="connsiteX562" fmla="*/ 1579084 w 2934658"/>
                <a:gd name="connsiteY562" fmla="*/ 69607 h 113727"/>
                <a:gd name="connsiteX563" fmla="*/ 1586712 w 2934658"/>
                <a:gd name="connsiteY563" fmla="*/ 47987 h 113727"/>
                <a:gd name="connsiteX564" fmla="*/ 1588609 w 2934658"/>
                <a:gd name="connsiteY564" fmla="*/ 40843 h 113727"/>
                <a:gd name="connsiteX565" fmla="*/ 1579084 w 2934658"/>
                <a:gd name="connsiteY565" fmla="*/ 30746 h 113727"/>
                <a:gd name="connsiteX566" fmla="*/ 1563848 w 2934658"/>
                <a:gd name="connsiteY566" fmla="*/ 50177 h 113727"/>
                <a:gd name="connsiteX567" fmla="*/ 1565755 w 2934658"/>
                <a:gd name="connsiteY567" fmla="*/ 51511 h 113727"/>
                <a:gd name="connsiteX568" fmla="*/ 1567662 w 2934658"/>
                <a:gd name="connsiteY568" fmla="*/ 49510 h 113727"/>
                <a:gd name="connsiteX569" fmla="*/ 1579084 w 2934658"/>
                <a:gd name="connsiteY569" fmla="*/ 33508 h 113727"/>
                <a:gd name="connsiteX570" fmla="*/ 1581949 w 2934658"/>
                <a:gd name="connsiteY570" fmla="*/ 37128 h 113727"/>
                <a:gd name="connsiteX571" fmla="*/ 1579084 w 2934658"/>
                <a:gd name="connsiteY571" fmla="*/ 46176 h 113727"/>
                <a:gd name="connsiteX572" fmla="*/ 1576228 w 2934658"/>
                <a:gd name="connsiteY572" fmla="*/ 56749 h 113727"/>
                <a:gd name="connsiteX573" fmla="*/ 1571466 w 2934658"/>
                <a:gd name="connsiteY573" fmla="*/ 69227 h 113727"/>
                <a:gd name="connsiteX574" fmla="*/ 1569559 w 2934658"/>
                <a:gd name="connsiteY574" fmla="*/ 77894 h 113727"/>
                <a:gd name="connsiteX575" fmla="*/ 1578135 w 2934658"/>
                <a:gd name="connsiteY575" fmla="*/ 87991 h 113727"/>
                <a:gd name="connsiteX576" fmla="*/ 1594330 w 2934658"/>
                <a:gd name="connsiteY576" fmla="*/ 68560 h 113727"/>
                <a:gd name="connsiteX577" fmla="*/ 1597185 w 2934658"/>
                <a:gd name="connsiteY577" fmla="*/ 9410 h 113727"/>
                <a:gd name="connsiteX578" fmla="*/ 1592423 w 2934658"/>
                <a:gd name="connsiteY578" fmla="*/ 3886 h 113727"/>
                <a:gd name="connsiteX579" fmla="*/ 1583847 w 2934658"/>
                <a:gd name="connsiteY579" fmla="*/ 11982 h 113727"/>
                <a:gd name="connsiteX580" fmla="*/ 1589567 w 2934658"/>
                <a:gd name="connsiteY580" fmla="*/ 17315 h 113727"/>
                <a:gd name="connsiteX581" fmla="*/ 1597185 w 2934658"/>
                <a:gd name="connsiteY581" fmla="*/ 9410 h 113727"/>
                <a:gd name="connsiteX582" fmla="*/ 1635285 w 2934658"/>
                <a:gd name="connsiteY582" fmla="*/ 68560 h 113727"/>
                <a:gd name="connsiteX583" fmla="*/ 1633378 w 2934658"/>
                <a:gd name="connsiteY583" fmla="*/ 67322 h 113727"/>
                <a:gd name="connsiteX584" fmla="*/ 1630523 w 2934658"/>
                <a:gd name="connsiteY584" fmla="*/ 69703 h 113727"/>
                <a:gd name="connsiteX585" fmla="*/ 1617184 w 2934658"/>
                <a:gd name="connsiteY585" fmla="*/ 85324 h 113727"/>
                <a:gd name="connsiteX586" fmla="*/ 1613380 w 2934658"/>
                <a:gd name="connsiteY586" fmla="*/ 80086 h 113727"/>
                <a:gd name="connsiteX587" fmla="*/ 1614328 w 2934658"/>
                <a:gd name="connsiteY587" fmla="*/ 73608 h 113727"/>
                <a:gd name="connsiteX588" fmla="*/ 1623853 w 2934658"/>
                <a:gd name="connsiteY588" fmla="*/ 36080 h 113727"/>
                <a:gd name="connsiteX589" fmla="*/ 1634337 w 2934658"/>
                <a:gd name="connsiteY589" fmla="*/ 36080 h 113727"/>
                <a:gd name="connsiteX590" fmla="*/ 1637192 w 2934658"/>
                <a:gd name="connsiteY590" fmla="*/ 33699 h 113727"/>
                <a:gd name="connsiteX591" fmla="*/ 1634337 w 2934658"/>
                <a:gd name="connsiteY591" fmla="*/ 32175 h 113727"/>
                <a:gd name="connsiteX592" fmla="*/ 1624812 w 2934658"/>
                <a:gd name="connsiteY592" fmla="*/ 32175 h 113727"/>
                <a:gd name="connsiteX593" fmla="*/ 1628616 w 2934658"/>
                <a:gd name="connsiteY593" fmla="*/ 13411 h 113727"/>
                <a:gd name="connsiteX594" fmla="*/ 1629574 w 2934658"/>
                <a:gd name="connsiteY594" fmla="*/ 10744 h 113727"/>
                <a:gd name="connsiteX595" fmla="*/ 1625760 w 2934658"/>
                <a:gd name="connsiteY595" fmla="*/ 7505 h 113727"/>
                <a:gd name="connsiteX596" fmla="*/ 1620998 w 2934658"/>
                <a:gd name="connsiteY596" fmla="*/ 11982 h 113727"/>
                <a:gd name="connsiteX597" fmla="*/ 1616235 w 2934658"/>
                <a:gd name="connsiteY597" fmla="*/ 32175 h 113727"/>
                <a:gd name="connsiteX598" fmla="*/ 1605762 w 2934658"/>
                <a:gd name="connsiteY598" fmla="*/ 32175 h 113727"/>
                <a:gd name="connsiteX599" fmla="*/ 1602897 w 2934658"/>
                <a:gd name="connsiteY599" fmla="*/ 34556 h 113727"/>
                <a:gd name="connsiteX600" fmla="*/ 1605762 w 2934658"/>
                <a:gd name="connsiteY600" fmla="*/ 36080 h 113727"/>
                <a:gd name="connsiteX601" fmla="*/ 1615287 w 2934658"/>
                <a:gd name="connsiteY601" fmla="*/ 36080 h 113727"/>
                <a:gd name="connsiteX602" fmla="*/ 1606710 w 2934658"/>
                <a:gd name="connsiteY602" fmla="*/ 72370 h 113727"/>
                <a:gd name="connsiteX603" fmla="*/ 1605762 w 2934658"/>
                <a:gd name="connsiteY603" fmla="*/ 76751 h 113727"/>
                <a:gd name="connsiteX604" fmla="*/ 1616235 w 2934658"/>
                <a:gd name="connsiteY604" fmla="*/ 87991 h 113727"/>
                <a:gd name="connsiteX605" fmla="*/ 1635285 w 2934658"/>
                <a:gd name="connsiteY605" fmla="*/ 68560 h 113727"/>
                <a:gd name="connsiteX606" fmla="*/ 1699105 w 2934658"/>
                <a:gd name="connsiteY606" fmla="*/ 68560 h 113727"/>
                <a:gd name="connsiteX607" fmla="*/ 1697198 w 2934658"/>
                <a:gd name="connsiteY607" fmla="*/ 67322 h 113727"/>
                <a:gd name="connsiteX608" fmla="*/ 1694342 w 2934658"/>
                <a:gd name="connsiteY608" fmla="*/ 69418 h 113727"/>
                <a:gd name="connsiteX609" fmla="*/ 1682910 w 2934658"/>
                <a:gd name="connsiteY609" fmla="*/ 85324 h 113727"/>
                <a:gd name="connsiteX610" fmla="*/ 1680055 w 2934658"/>
                <a:gd name="connsiteY610" fmla="*/ 81609 h 113727"/>
                <a:gd name="connsiteX611" fmla="*/ 1682910 w 2934658"/>
                <a:gd name="connsiteY611" fmla="*/ 72084 h 113727"/>
                <a:gd name="connsiteX612" fmla="*/ 1690528 w 2934658"/>
                <a:gd name="connsiteY612" fmla="*/ 43986 h 113727"/>
                <a:gd name="connsiteX613" fmla="*/ 1677199 w 2934658"/>
                <a:gd name="connsiteY613" fmla="*/ 30746 h 113727"/>
                <a:gd name="connsiteX614" fmla="*/ 1661005 w 2934658"/>
                <a:gd name="connsiteY614" fmla="*/ 39033 h 113727"/>
                <a:gd name="connsiteX615" fmla="*/ 1669572 w 2934658"/>
                <a:gd name="connsiteY615" fmla="*/ 1980 h 113727"/>
                <a:gd name="connsiteX616" fmla="*/ 1670530 w 2934658"/>
                <a:gd name="connsiteY616" fmla="*/ 362 h 113727"/>
                <a:gd name="connsiteX617" fmla="*/ 1668623 w 2934658"/>
                <a:gd name="connsiteY617" fmla="*/ -1163 h 113727"/>
                <a:gd name="connsiteX618" fmla="*/ 1666716 w 2934658"/>
                <a:gd name="connsiteY618" fmla="*/ -877 h 113727"/>
                <a:gd name="connsiteX619" fmla="*/ 1654335 w 2934658"/>
                <a:gd name="connsiteY619" fmla="*/ 171 h 113727"/>
                <a:gd name="connsiteX620" fmla="*/ 1651480 w 2934658"/>
                <a:gd name="connsiteY620" fmla="*/ 2743 h 113727"/>
                <a:gd name="connsiteX621" fmla="*/ 1654335 w 2934658"/>
                <a:gd name="connsiteY621" fmla="*/ 4266 h 113727"/>
                <a:gd name="connsiteX622" fmla="*/ 1661005 w 2934658"/>
                <a:gd name="connsiteY622" fmla="*/ 6267 h 113727"/>
                <a:gd name="connsiteX623" fmla="*/ 1660047 w 2934658"/>
                <a:gd name="connsiteY623" fmla="*/ 8553 h 113727"/>
                <a:gd name="connsiteX624" fmla="*/ 1641955 w 2934658"/>
                <a:gd name="connsiteY624" fmla="*/ 83133 h 113727"/>
                <a:gd name="connsiteX625" fmla="*/ 1641955 w 2934658"/>
                <a:gd name="connsiteY625" fmla="*/ 84753 h 113727"/>
                <a:gd name="connsiteX626" fmla="*/ 1644810 w 2934658"/>
                <a:gd name="connsiteY626" fmla="*/ 87991 h 113727"/>
                <a:gd name="connsiteX627" fmla="*/ 1649573 w 2934658"/>
                <a:gd name="connsiteY627" fmla="*/ 84562 h 113727"/>
                <a:gd name="connsiteX628" fmla="*/ 1655284 w 2934658"/>
                <a:gd name="connsiteY628" fmla="*/ 62559 h 113727"/>
                <a:gd name="connsiteX629" fmla="*/ 1657191 w 2934658"/>
                <a:gd name="connsiteY629" fmla="*/ 54368 h 113727"/>
                <a:gd name="connsiteX630" fmla="*/ 1660047 w 2934658"/>
                <a:gd name="connsiteY630" fmla="*/ 45605 h 113727"/>
                <a:gd name="connsiteX631" fmla="*/ 1677199 w 2934658"/>
                <a:gd name="connsiteY631" fmla="*/ 33508 h 113727"/>
                <a:gd name="connsiteX632" fmla="*/ 1682910 w 2934658"/>
                <a:gd name="connsiteY632" fmla="*/ 41891 h 113727"/>
                <a:gd name="connsiteX633" fmla="*/ 1675292 w 2934658"/>
                <a:gd name="connsiteY633" fmla="*/ 69893 h 113727"/>
                <a:gd name="connsiteX634" fmla="*/ 1673385 w 2934658"/>
                <a:gd name="connsiteY634" fmla="*/ 77894 h 113727"/>
                <a:gd name="connsiteX635" fmla="*/ 1682910 w 2934658"/>
                <a:gd name="connsiteY635" fmla="*/ 87991 h 113727"/>
                <a:gd name="connsiteX636" fmla="*/ 1699105 w 2934658"/>
                <a:gd name="connsiteY636" fmla="*/ 68560 h 113727"/>
                <a:gd name="connsiteX637" fmla="*/ 1805787 w 2934658"/>
                <a:gd name="connsiteY637" fmla="*/ 68560 h 113727"/>
                <a:gd name="connsiteX638" fmla="*/ 1803880 w 2934658"/>
                <a:gd name="connsiteY638" fmla="*/ 67322 h 113727"/>
                <a:gd name="connsiteX639" fmla="*/ 1801973 w 2934658"/>
                <a:gd name="connsiteY639" fmla="*/ 70180 h 113727"/>
                <a:gd name="connsiteX640" fmla="*/ 1793397 w 2934658"/>
                <a:gd name="connsiteY640" fmla="*/ 85324 h 113727"/>
                <a:gd name="connsiteX641" fmla="*/ 1790541 w 2934658"/>
                <a:gd name="connsiteY641" fmla="*/ 80086 h 113727"/>
                <a:gd name="connsiteX642" fmla="*/ 1791499 w 2934658"/>
                <a:gd name="connsiteY642" fmla="*/ 73608 h 113727"/>
                <a:gd name="connsiteX643" fmla="*/ 1800066 w 2934658"/>
                <a:gd name="connsiteY643" fmla="*/ 39223 h 113727"/>
                <a:gd name="connsiteX644" fmla="*/ 1800066 w 2934658"/>
                <a:gd name="connsiteY644" fmla="*/ 36556 h 113727"/>
                <a:gd name="connsiteX645" fmla="*/ 1797210 w 2934658"/>
                <a:gd name="connsiteY645" fmla="*/ 33222 h 113727"/>
                <a:gd name="connsiteX646" fmla="*/ 1792448 w 2934658"/>
                <a:gd name="connsiteY646" fmla="*/ 38176 h 113727"/>
                <a:gd name="connsiteX647" fmla="*/ 1781974 w 2934658"/>
                <a:gd name="connsiteY647" fmla="*/ 30746 h 113727"/>
                <a:gd name="connsiteX648" fmla="*/ 1753399 w 2934658"/>
                <a:gd name="connsiteY648" fmla="*/ 68560 h 113727"/>
                <a:gd name="connsiteX649" fmla="*/ 1768635 w 2934658"/>
                <a:gd name="connsiteY649" fmla="*/ 87991 h 113727"/>
                <a:gd name="connsiteX650" fmla="*/ 1782923 w 2934658"/>
                <a:gd name="connsiteY650" fmla="*/ 79228 h 113727"/>
                <a:gd name="connsiteX651" fmla="*/ 1793397 w 2934658"/>
                <a:gd name="connsiteY651" fmla="*/ 87991 h 113727"/>
                <a:gd name="connsiteX652" fmla="*/ 1801973 w 2934658"/>
                <a:gd name="connsiteY652" fmla="*/ 81038 h 113727"/>
                <a:gd name="connsiteX653" fmla="*/ 1805787 w 2934658"/>
                <a:gd name="connsiteY653" fmla="*/ 68560 h 113727"/>
                <a:gd name="connsiteX654" fmla="*/ 1783872 w 2934658"/>
                <a:gd name="connsiteY654" fmla="*/ 71036 h 113727"/>
                <a:gd name="connsiteX655" fmla="*/ 1768635 w 2934658"/>
                <a:gd name="connsiteY655" fmla="*/ 85324 h 113727"/>
                <a:gd name="connsiteX656" fmla="*/ 1761966 w 2934658"/>
                <a:gd name="connsiteY656" fmla="*/ 73990 h 113727"/>
                <a:gd name="connsiteX657" fmla="*/ 1767687 w 2934658"/>
                <a:gd name="connsiteY657" fmla="*/ 47510 h 113727"/>
                <a:gd name="connsiteX658" fmla="*/ 1781974 w 2934658"/>
                <a:gd name="connsiteY658" fmla="*/ 33508 h 113727"/>
                <a:gd name="connsiteX659" fmla="*/ 1790541 w 2934658"/>
                <a:gd name="connsiteY659" fmla="*/ 45415 h 113727"/>
                <a:gd name="connsiteX660" fmla="*/ 1789592 w 2934658"/>
                <a:gd name="connsiteY660" fmla="*/ 47129 h 113727"/>
                <a:gd name="connsiteX661" fmla="*/ 1921984 w 2934658"/>
                <a:gd name="connsiteY661" fmla="*/ 68560 h 113727"/>
                <a:gd name="connsiteX662" fmla="*/ 1920087 w 2934658"/>
                <a:gd name="connsiteY662" fmla="*/ 67322 h 113727"/>
                <a:gd name="connsiteX663" fmla="*/ 1918180 w 2934658"/>
                <a:gd name="connsiteY663" fmla="*/ 69418 h 113727"/>
                <a:gd name="connsiteX664" fmla="*/ 1906748 w 2934658"/>
                <a:gd name="connsiteY664" fmla="*/ 85324 h 113727"/>
                <a:gd name="connsiteX665" fmla="*/ 1903892 w 2934658"/>
                <a:gd name="connsiteY665" fmla="*/ 81609 h 113727"/>
                <a:gd name="connsiteX666" fmla="*/ 1906748 w 2934658"/>
                <a:gd name="connsiteY666" fmla="*/ 72084 h 113727"/>
                <a:gd name="connsiteX667" fmla="*/ 1913417 w 2934658"/>
                <a:gd name="connsiteY667" fmla="*/ 43986 h 113727"/>
                <a:gd name="connsiteX668" fmla="*/ 1901037 w 2934658"/>
                <a:gd name="connsiteY668" fmla="*/ 30746 h 113727"/>
                <a:gd name="connsiteX669" fmla="*/ 1882935 w 2934658"/>
                <a:gd name="connsiteY669" fmla="*/ 40652 h 113727"/>
                <a:gd name="connsiteX670" fmla="*/ 1872462 w 2934658"/>
                <a:gd name="connsiteY670" fmla="*/ 30746 h 113727"/>
                <a:gd name="connsiteX671" fmla="*/ 1863885 w 2934658"/>
                <a:gd name="connsiteY671" fmla="*/ 37413 h 113727"/>
                <a:gd name="connsiteX672" fmla="*/ 1860072 w 2934658"/>
                <a:gd name="connsiteY672" fmla="*/ 50177 h 113727"/>
                <a:gd name="connsiteX673" fmla="*/ 1861978 w 2934658"/>
                <a:gd name="connsiteY673" fmla="*/ 51511 h 113727"/>
                <a:gd name="connsiteX674" fmla="*/ 1863885 w 2934658"/>
                <a:gd name="connsiteY674" fmla="*/ 48558 h 113727"/>
                <a:gd name="connsiteX675" fmla="*/ 1872462 w 2934658"/>
                <a:gd name="connsiteY675" fmla="*/ 33508 h 113727"/>
                <a:gd name="connsiteX676" fmla="*/ 1876266 w 2934658"/>
                <a:gd name="connsiteY676" fmla="*/ 38651 h 113727"/>
                <a:gd name="connsiteX677" fmla="*/ 1875317 w 2934658"/>
                <a:gd name="connsiteY677" fmla="*/ 45033 h 113727"/>
                <a:gd name="connsiteX678" fmla="*/ 1865792 w 2934658"/>
                <a:gd name="connsiteY678" fmla="*/ 82943 h 113727"/>
                <a:gd name="connsiteX679" fmla="*/ 1865792 w 2934658"/>
                <a:gd name="connsiteY679" fmla="*/ 84753 h 113727"/>
                <a:gd name="connsiteX680" fmla="*/ 1868648 w 2934658"/>
                <a:gd name="connsiteY680" fmla="*/ 87991 h 113727"/>
                <a:gd name="connsiteX681" fmla="*/ 1873410 w 2934658"/>
                <a:gd name="connsiteY681" fmla="*/ 84753 h 113727"/>
                <a:gd name="connsiteX682" fmla="*/ 1878173 w 2934658"/>
                <a:gd name="connsiteY682" fmla="*/ 64465 h 113727"/>
                <a:gd name="connsiteX683" fmla="*/ 1880080 w 2934658"/>
                <a:gd name="connsiteY683" fmla="*/ 56273 h 113727"/>
                <a:gd name="connsiteX684" fmla="*/ 1883884 w 2934658"/>
                <a:gd name="connsiteY684" fmla="*/ 46081 h 113727"/>
                <a:gd name="connsiteX685" fmla="*/ 1901037 w 2934658"/>
                <a:gd name="connsiteY685" fmla="*/ 33508 h 113727"/>
                <a:gd name="connsiteX686" fmla="*/ 1906748 w 2934658"/>
                <a:gd name="connsiteY686" fmla="*/ 41891 h 113727"/>
                <a:gd name="connsiteX687" fmla="*/ 1899130 w 2934658"/>
                <a:gd name="connsiteY687" fmla="*/ 69893 h 113727"/>
                <a:gd name="connsiteX688" fmla="*/ 1897223 w 2934658"/>
                <a:gd name="connsiteY688" fmla="*/ 77894 h 113727"/>
                <a:gd name="connsiteX689" fmla="*/ 1906748 w 2934658"/>
                <a:gd name="connsiteY689" fmla="*/ 87991 h 113727"/>
                <a:gd name="connsiteX690" fmla="*/ 1921984 w 2934658"/>
                <a:gd name="connsiteY690" fmla="*/ 68560 h 113727"/>
                <a:gd name="connsiteX691" fmla="*/ 1977237 w 2934658"/>
                <a:gd name="connsiteY691" fmla="*/ 73608 h 113727"/>
                <a:gd name="connsiteX692" fmla="*/ 1975330 w 2934658"/>
                <a:gd name="connsiteY692" fmla="*/ 71513 h 113727"/>
                <a:gd name="connsiteX693" fmla="*/ 1973423 w 2934658"/>
                <a:gd name="connsiteY693" fmla="*/ 72847 h 113727"/>
                <a:gd name="connsiteX694" fmla="*/ 1951517 w 2934658"/>
                <a:gd name="connsiteY694" fmla="*/ 85324 h 113727"/>
                <a:gd name="connsiteX695" fmla="*/ 1941992 w 2934658"/>
                <a:gd name="connsiteY695" fmla="*/ 71322 h 113727"/>
                <a:gd name="connsiteX696" fmla="*/ 1943899 w 2934658"/>
                <a:gd name="connsiteY696" fmla="*/ 57512 h 113727"/>
                <a:gd name="connsiteX697" fmla="*/ 1948662 w 2934658"/>
                <a:gd name="connsiteY697" fmla="*/ 57512 h 113727"/>
                <a:gd name="connsiteX698" fmla="*/ 1966753 w 2934658"/>
                <a:gd name="connsiteY698" fmla="*/ 54654 h 113727"/>
                <a:gd name="connsiteX699" fmla="*/ 1977237 w 2934658"/>
                <a:gd name="connsiteY699" fmla="*/ 41605 h 113727"/>
                <a:gd name="connsiteX700" fmla="*/ 1963898 w 2934658"/>
                <a:gd name="connsiteY700" fmla="*/ 30746 h 113727"/>
                <a:gd name="connsiteX701" fmla="*/ 1933416 w 2934658"/>
                <a:gd name="connsiteY701" fmla="*/ 65988 h 113727"/>
                <a:gd name="connsiteX702" fmla="*/ 1951517 w 2934658"/>
                <a:gd name="connsiteY702" fmla="*/ 87991 h 113727"/>
                <a:gd name="connsiteX703" fmla="*/ 1977237 w 2934658"/>
                <a:gd name="connsiteY703" fmla="*/ 73608 h 113727"/>
                <a:gd name="connsiteX704" fmla="*/ 1972474 w 2934658"/>
                <a:gd name="connsiteY704" fmla="*/ 41318 h 113727"/>
                <a:gd name="connsiteX705" fmla="*/ 1947703 w 2934658"/>
                <a:gd name="connsiteY705" fmla="*/ 54654 h 113727"/>
                <a:gd name="connsiteX706" fmla="*/ 1944848 w 2934658"/>
                <a:gd name="connsiteY706" fmla="*/ 54654 h 113727"/>
                <a:gd name="connsiteX707" fmla="*/ 1963898 w 2934658"/>
                <a:gd name="connsiteY707" fmla="*/ 33508 h 113727"/>
                <a:gd name="connsiteX708" fmla="*/ 1972474 w 2934658"/>
                <a:gd name="connsiteY708" fmla="*/ 41318 h 113727"/>
                <a:gd name="connsiteX709" fmla="*/ 2045809 w 2934658"/>
                <a:gd name="connsiteY709" fmla="*/ 68560 h 113727"/>
                <a:gd name="connsiteX710" fmla="*/ 2043912 w 2934658"/>
                <a:gd name="connsiteY710" fmla="*/ 67322 h 113727"/>
                <a:gd name="connsiteX711" fmla="*/ 2042005 w 2934658"/>
                <a:gd name="connsiteY711" fmla="*/ 70180 h 113727"/>
                <a:gd name="connsiteX712" fmla="*/ 2033428 w 2934658"/>
                <a:gd name="connsiteY712" fmla="*/ 85324 h 113727"/>
                <a:gd name="connsiteX713" fmla="*/ 2030573 w 2934658"/>
                <a:gd name="connsiteY713" fmla="*/ 80086 h 113727"/>
                <a:gd name="connsiteX714" fmla="*/ 2030573 w 2934658"/>
                <a:gd name="connsiteY714" fmla="*/ 73608 h 113727"/>
                <a:gd name="connsiteX715" fmla="*/ 2040098 w 2934658"/>
                <a:gd name="connsiteY715" fmla="*/ 37223 h 113727"/>
                <a:gd name="connsiteX716" fmla="*/ 2040098 w 2934658"/>
                <a:gd name="connsiteY716" fmla="*/ 35508 h 113727"/>
                <a:gd name="connsiteX717" fmla="*/ 2037242 w 2934658"/>
                <a:gd name="connsiteY717" fmla="*/ 32175 h 113727"/>
                <a:gd name="connsiteX718" fmla="*/ 2032480 w 2934658"/>
                <a:gd name="connsiteY718" fmla="*/ 36842 h 113727"/>
                <a:gd name="connsiteX719" fmla="*/ 2022955 w 2934658"/>
                <a:gd name="connsiteY719" fmla="*/ 73704 h 113727"/>
                <a:gd name="connsiteX720" fmla="*/ 2021048 w 2934658"/>
                <a:gd name="connsiteY720" fmla="*/ 77894 h 113727"/>
                <a:gd name="connsiteX721" fmla="*/ 2009616 w 2934658"/>
                <a:gd name="connsiteY721" fmla="*/ 85324 h 113727"/>
                <a:gd name="connsiteX722" fmla="*/ 2002947 w 2934658"/>
                <a:gd name="connsiteY722" fmla="*/ 75513 h 113727"/>
                <a:gd name="connsiteX723" fmla="*/ 2010574 w 2934658"/>
                <a:gd name="connsiteY723" fmla="*/ 47796 h 113727"/>
                <a:gd name="connsiteX724" fmla="*/ 2012472 w 2934658"/>
                <a:gd name="connsiteY724" fmla="*/ 41032 h 113727"/>
                <a:gd name="connsiteX725" fmla="*/ 2002947 w 2934658"/>
                <a:gd name="connsiteY725" fmla="*/ 30746 h 113727"/>
                <a:gd name="connsiteX726" fmla="*/ 1986762 w 2934658"/>
                <a:gd name="connsiteY726" fmla="*/ 50177 h 113727"/>
                <a:gd name="connsiteX727" fmla="*/ 1988659 w 2934658"/>
                <a:gd name="connsiteY727" fmla="*/ 51511 h 113727"/>
                <a:gd name="connsiteX728" fmla="*/ 1990566 w 2934658"/>
                <a:gd name="connsiteY728" fmla="*/ 49510 h 113727"/>
                <a:gd name="connsiteX729" fmla="*/ 2001998 w 2934658"/>
                <a:gd name="connsiteY729" fmla="*/ 33508 h 113727"/>
                <a:gd name="connsiteX730" fmla="*/ 2004853 w 2934658"/>
                <a:gd name="connsiteY730" fmla="*/ 37223 h 113727"/>
                <a:gd name="connsiteX731" fmla="*/ 2001998 w 2934658"/>
                <a:gd name="connsiteY731" fmla="*/ 48558 h 113727"/>
                <a:gd name="connsiteX732" fmla="*/ 1995328 w 2934658"/>
                <a:gd name="connsiteY732" fmla="*/ 73418 h 113727"/>
                <a:gd name="connsiteX733" fmla="*/ 2009616 w 2934658"/>
                <a:gd name="connsiteY733" fmla="*/ 87991 h 113727"/>
                <a:gd name="connsiteX734" fmla="*/ 2022955 w 2934658"/>
                <a:gd name="connsiteY734" fmla="*/ 80466 h 113727"/>
                <a:gd name="connsiteX735" fmla="*/ 2033428 w 2934658"/>
                <a:gd name="connsiteY735" fmla="*/ 87991 h 113727"/>
                <a:gd name="connsiteX736" fmla="*/ 2042005 w 2934658"/>
                <a:gd name="connsiteY736" fmla="*/ 81038 h 113727"/>
                <a:gd name="connsiteX737" fmla="*/ 2045809 w 2934658"/>
                <a:gd name="connsiteY737" fmla="*/ 68560 h 113727"/>
                <a:gd name="connsiteX738" fmla="*/ 2103917 w 2934658"/>
                <a:gd name="connsiteY738" fmla="*/ 38747 h 113727"/>
                <a:gd name="connsiteX739" fmla="*/ 2091537 w 2934658"/>
                <a:gd name="connsiteY739" fmla="*/ 30746 h 113727"/>
                <a:gd name="connsiteX740" fmla="*/ 2076291 w 2934658"/>
                <a:gd name="connsiteY740" fmla="*/ 39794 h 113727"/>
                <a:gd name="connsiteX741" fmla="*/ 2065817 w 2934658"/>
                <a:gd name="connsiteY741" fmla="*/ 30746 h 113727"/>
                <a:gd name="connsiteX742" fmla="*/ 2057241 w 2934658"/>
                <a:gd name="connsiteY742" fmla="*/ 37413 h 113727"/>
                <a:gd name="connsiteX743" fmla="*/ 2053437 w 2934658"/>
                <a:gd name="connsiteY743" fmla="*/ 50177 h 113727"/>
                <a:gd name="connsiteX744" fmla="*/ 2055334 w 2934658"/>
                <a:gd name="connsiteY744" fmla="*/ 51511 h 113727"/>
                <a:gd name="connsiteX745" fmla="*/ 2057241 w 2934658"/>
                <a:gd name="connsiteY745" fmla="*/ 48558 h 113727"/>
                <a:gd name="connsiteX746" fmla="*/ 2065817 w 2934658"/>
                <a:gd name="connsiteY746" fmla="*/ 33508 h 113727"/>
                <a:gd name="connsiteX747" fmla="*/ 2069622 w 2934658"/>
                <a:gd name="connsiteY747" fmla="*/ 38651 h 113727"/>
                <a:gd name="connsiteX748" fmla="*/ 2068673 w 2934658"/>
                <a:gd name="connsiteY748" fmla="*/ 45033 h 113727"/>
                <a:gd name="connsiteX749" fmla="*/ 2059148 w 2934658"/>
                <a:gd name="connsiteY749" fmla="*/ 82943 h 113727"/>
                <a:gd name="connsiteX750" fmla="*/ 2058199 w 2934658"/>
                <a:gd name="connsiteY750" fmla="*/ 84753 h 113727"/>
                <a:gd name="connsiteX751" fmla="*/ 2062003 w 2934658"/>
                <a:gd name="connsiteY751" fmla="*/ 87991 h 113727"/>
                <a:gd name="connsiteX752" fmla="*/ 2066766 w 2934658"/>
                <a:gd name="connsiteY752" fmla="*/ 83419 h 113727"/>
                <a:gd name="connsiteX753" fmla="*/ 2075342 w 2934658"/>
                <a:gd name="connsiteY753" fmla="*/ 50177 h 113727"/>
                <a:gd name="connsiteX754" fmla="*/ 2091537 w 2934658"/>
                <a:gd name="connsiteY754" fmla="*/ 33508 h 113727"/>
                <a:gd name="connsiteX755" fmla="*/ 2098197 w 2934658"/>
                <a:gd name="connsiteY755" fmla="*/ 35318 h 113727"/>
                <a:gd name="connsiteX756" fmla="*/ 2093434 w 2934658"/>
                <a:gd name="connsiteY756" fmla="*/ 41414 h 113727"/>
                <a:gd name="connsiteX757" fmla="*/ 2097248 w 2934658"/>
                <a:gd name="connsiteY757" fmla="*/ 45415 h 113727"/>
                <a:gd name="connsiteX758" fmla="*/ 2103917 w 2934658"/>
                <a:gd name="connsiteY758" fmla="*/ 38747 h 113727"/>
                <a:gd name="connsiteX759" fmla="*/ 2153449 w 2934658"/>
                <a:gd name="connsiteY759" fmla="*/ 68560 h 113727"/>
                <a:gd name="connsiteX760" fmla="*/ 2151542 w 2934658"/>
                <a:gd name="connsiteY760" fmla="*/ 67322 h 113727"/>
                <a:gd name="connsiteX761" fmla="*/ 2149635 w 2934658"/>
                <a:gd name="connsiteY761" fmla="*/ 70180 h 113727"/>
                <a:gd name="connsiteX762" fmla="*/ 2141059 w 2934658"/>
                <a:gd name="connsiteY762" fmla="*/ 85324 h 113727"/>
                <a:gd name="connsiteX763" fmla="*/ 2138203 w 2934658"/>
                <a:gd name="connsiteY763" fmla="*/ 80086 h 113727"/>
                <a:gd name="connsiteX764" fmla="*/ 2139162 w 2934658"/>
                <a:gd name="connsiteY764" fmla="*/ 73608 h 113727"/>
                <a:gd name="connsiteX765" fmla="*/ 2147728 w 2934658"/>
                <a:gd name="connsiteY765" fmla="*/ 39223 h 113727"/>
                <a:gd name="connsiteX766" fmla="*/ 2147728 w 2934658"/>
                <a:gd name="connsiteY766" fmla="*/ 36556 h 113727"/>
                <a:gd name="connsiteX767" fmla="*/ 2144873 w 2934658"/>
                <a:gd name="connsiteY767" fmla="*/ 33222 h 113727"/>
                <a:gd name="connsiteX768" fmla="*/ 2139162 w 2934658"/>
                <a:gd name="connsiteY768" fmla="*/ 38176 h 113727"/>
                <a:gd name="connsiteX769" fmla="*/ 2129637 w 2934658"/>
                <a:gd name="connsiteY769" fmla="*/ 30746 h 113727"/>
                <a:gd name="connsiteX770" fmla="*/ 2101062 w 2934658"/>
                <a:gd name="connsiteY770" fmla="*/ 68560 h 113727"/>
                <a:gd name="connsiteX771" fmla="*/ 2115349 w 2934658"/>
                <a:gd name="connsiteY771" fmla="*/ 87991 h 113727"/>
                <a:gd name="connsiteX772" fmla="*/ 2130585 w 2934658"/>
                <a:gd name="connsiteY772" fmla="*/ 79228 h 113727"/>
                <a:gd name="connsiteX773" fmla="*/ 2141059 w 2934658"/>
                <a:gd name="connsiteY773" fmla="*/ 87991 h 113727"/>
                <a:gd name="connsiteX774" fmla="*/ 2149635 w 2934658"/>
                <a:gd name="connsiteY774" fmla="*/ 81038 h 113727"/>
                <a:gd name="connsiteX775" fmla="*/ 2153449 w 2934658"/>
                <a:gd name="connsiteY775" fmla="*/ 68560 h 113727"/>
                <a:gd name="connsiteX776" fmla="*/ 2131534 w 2934658"/>
                <a:gd name="connsiteY776" fmla="*/ 71036 h 113727"/>
                <a:gd name="connsiteX777" fmla="*/ 2116298 w 2934658"/>
                <a:gd name="connsiteY777" fmla="*/ 85324 h 113727"/>
                <a:gd name="connsiteX778" fmla="*/ 2109628 w 2934658"/>
                <a:gd name="connsiteY778" fmla="*/ 73990 h 113727"/>
                <a:gd name="connsiteX779" fmla="*/ 2115349 w 2934658"/>
                <a:gd name="connsiteY779" fmla="*/ 47510 h 113727"/>
                <a:gd name="connsiteX780" fmla="*/ 2128678 w 2934658"/>
                <a:gd name="connsiteY780" fmla="*/ 33508 h 113727"/>
                <a:gd name="connsiteX781" fmla="*/ 2138203 w 2934658"/>
                <a:gd name="connsiteY781" fmla="*/ 45415 h 113727"/>
                <a:gd name="connsiteX782" fmla="*/ 2137255 w 2934658"/>
                <a:gd name="connsiteY782" fmla="*/ 47129 h 113727"/>
                <a:gd name="connsiteX783" fmla="*/ 2186787 w 2934658"/>
                <a:gd name="connsiteY783" fmla="*/ 68560 h 113727"/>
                <a:gd name="connsiteX784" fmla="*/ 2184880 w 2934658"/>
                <a:gd name="connsiteY784" fmla="*/ 67322 h 113727"/>
                <a:gd name="connsiteX785" fmla="*/ 2182973 w 2934658"/>
                <a:gd name="connsiteY785" fmla="*/ 67894 h 113727"/>
                <a:gd name="connsiteX786" fmla="*/ 2182024 w 2934658"/>
                <a:gd name="connsiteY786" fmla="*/ 71036 h 113727"/>
                <a:gd name="connsiteX787" fmla="*/ 2174397 w 2934658"/>
                <a:gd name="connsiteY787" fmla="*/ 85324 h 113727"/>
                <a:gd name="connsiteX788" fmla="*/ 2171541 w 2934658"/>
                <a:gd name="connsiteY788" fmla="*/ 80086 h 113727"/>
                <a:gd name="connsiteX789" fmla="*/ 2171541 w 2934658"/>
                <a:gd name="connsiteY789" fmla="*/ 74275 h 113727"/>
                <a:gd name="connsiteX790" fmla="*/ 2189642 w 2934658"/>
                <a:gd name="connsiteY790" fmla="*/ 1980 h 113727"/>
                <a:gd name="connsiteX791" fmla="*/ 2189642 w 2934658"/>
                <a:gd name="connsiteY791" fmla="*/ 362 h 113727"/>
                <a:gd name="connsiteX792" fmla="*/ 2188684 w 2934658"/>
                <a:gd name="connsiteY792" fmla="*/ -1163 h 113727"/>
                <a:gd name="connsiteX793" fmla="*/ 2186787 w 2934658"/>
                <a:gd name="connsiteY793" fmla="*/ -877 h 113727"/>
                <a:gd name="connsiteX794" fmla="*/ 2174397 w 2934658"/>
                <a:gd name="connsiteY794" fmla="*/ 171 h 113727"/>
                <a:gd name="connsiteX795" fmla="*/ 2171541 w 2934658"/>
                <a:gd name="connsiteY795" fmla="*/ 2743 h 113727"/>
                <a:gd name="connsiteX796" fmla="*/ 2174397 w 2934658"/>
                <a:gd name="connsiteY796" fmla="*/ 4171 h 113727"/>
                <a:gd name="connsiteX797" fmla="*/ 2180117 w 2934658"/>
                <a:gd name="connsiteY797" fmla="*/ 6267 h 113727"/>
                <a:gd name="connsiteX798" fmla="*/ 2180117 w 2934658"/>
                <a:gd name="connsiteY798" fmla="*/ 8553 h 113727"/>
                <a:gd name="connsiteX799" fmla="*/ 2164872 w 2934658"/>
                <a:gd name="connsiteY799" fmla="*/ 71799 h 113727"/>
                <a:gd name="connsiteX800" fmla="*/ 2163923 w 2934658"/>
                <a:gd name="connsiteY800" fmla="*/ 76656 h 113727"/>
                <a:gd name="connsiteX801" fmla="*/ 2174397 w 2934658"/>
                <a:gd name="connsiteY801" fmla="*/ 87991 h 113727"/>
                <a:gd name="connsiteX802" fmla="*/ 2182973 w 2934658"/>
                <a:gd name="connsiteY802" fmla="*/ 81418 h 113727"/>
                <a:gd name="connsiteX803" fmla="*/ 2186787 w 2934658"/>
                <a:gd name="connsiteY803" fmla="*/ 68464 h 113727"/>
                <a:gd name="connsiteX804" fmla="*/ 2295366 w 2934658"/>
                <a:gd name="connsiteY804" fmla="*/ 68560 h 113727"/>
                <a:gd name="connsiteX805" fmla="*/ 2293459 w 2934658"/>
                <a:gd name="connsiteY805" fmla="*/ 67322 h 113727"/>
                <a:gd name="connsiteX806" fmla="*/ 2290603 w 2934658"/>
                <a:gd name="connsiteY806" fmla="*/ 70180 h 113727"/>
                <a:gd name="connsiteX807" fmla="*/ 2282985 w 2934658"/>
                <a:gd name="connsiteY807" fmla="*/ 85324 h 113727"/>
                <a:gd name="connsiteX808" fmla="*/ 2279172 w 2934658"/>
                <a:gd name="connsiteY808" fmla="*/ 80086 h 113727"/>
                <a:gd name="connsiteX809" fmla="*/ 2280130 w 2934658"/>
                <a:gd name="connsiteY809" fmla="*/ 74370 h 113727"/>
                <a:gd name="connsiteX810" fmla="*/ 2298222 w 2934658"/>
                <a:gd name="connsiteY810" fmla="*/ 1980 h 113727"/>
                <a:gd name="connsiteX811" fmla="*/ 2298222 w 2934658"/>
                <a:gd name="connsiteY811" fmla="*/ 362 h 113727"/>
                <a:gd name="connsiteX812" fmla="*/ 2296324 w 2934658"/>
                <a:gd name="connsiteY812" fmla="*/ -1163 h 113727"/>
                <a:gd name="connsiteX813" fmla="*/ 2294417 w 2934658"/>
                <a:gd name="connsiteY813" fmla="*/ -877 h 113727"/>
                <a:gd name="connsiteX814" fmla="*/ 2282037 w 2934658"/>
                <a:gd name="connsiteY814" fmla="*/ 171 h 113727"/>
                <a:gd name="connsiteX815" fmla="*/ 2279172 w 2934658"/>
                <a:gd name="connsiteY815" fmla="*/ 2743 h 113727"/>
                <a:gd name="connsiteX816" fmla="*/ 2282985 w 2934658"/>
                <a:gd name="connsiteY816" fmla="*/ 4266 h 113727"/>
                <a:gd name="connsiteX817" fmla="*/ 2288697 w 2934658"/>
                <a:gd name="connsiteY817" fmla="*/ 6267 h 113727"/>
                <a:gd name="connsiteX818" fmla="*/ 2288697 w 2934658"/>
                <a:gd name="connsiteY818" fmla="*/ 8553 h 113727"/>
                <a:gd name="connsiteX819" fmla="*/ 2281078 w 2934658"/>
                <a:gd name="connsiteY819" fmla="*/ 38176 h 113727"/>
                <a:gd name="connsiteX820" fmla="*/ 2270605 w 2934658"/>
                <a:gd name="connsiteY820" fmla="*/ 30746 h 113727"/>
                <a:gd name="connsiteX821" fmla="*/ 2242030 w 2934658"/>
                <a:gd name="connsiteY821" fmla="*/ 68560 h 113727"/>
                <a:gd name="connsiteX822" fmla="*/ 2257266 w 2934658"/>
                <a:gd name="connsiteY822" fmla="*/ 87991 h 113727"/>
                <a:gd name="connsiteX823" fmla="*/ 2272512 w 2934658"/>
                <a:gd name="connsiteY823" fmla="*/ 79228 h 113727"/>
                <a:gd name="connsiteX824" fmla="*/ 2282985 w 2934658"/>
                <a:gd name="connsiteY824" fmla="*/ 87991 h 113727"/>
                <a:gd name="connsiteX825" fmla="*/ 2291562 w 2934658"/>
                <a:gd name="connsiteY825" fmla="*/ 81038 h 113727"/>
                <a:gd name="connsiteX826" fmla="*/ 2295366 w 2934658"/>
                <a:gd name="connsiteY826" fmla="*/ 68560 h 113727"/>
                <a:gd name="connsiteX827" fmla="*/ 2273460 w 2934658"/>
                <a:gd name="connsiteY827" fmla="*/ 71227 h 113727"/>
                <a:gd name="connsiteX828" fmla="*/ 2257266 w 2934658"/>
                <a:gd name="connsiteY828" fmla="*/ 85324 h 113727"/>
                <a:gd name="connsiteX829" fmla="*/ 2250597 w 2934658"/>
                <a:gd name="connsiteY829" fmla="*/ 73990 h 113727"/>
                <a:gd name="connsiteX830" fmla="*/ 2257266 w 2934658"/>
                <a:gd name="connsiteY830" fmla="*/ 47510 h 113727"/>
                <a:gd name="connsiteX831" fmla="*/ 2270605 w 2934658"/>
                <a:gd name="connsiteY831" fmla="*/ 33508 h 113727"/>
                <a:gd name="connsiteX832" fmla="*/ 2277274 w 2934658"/>
                <a:gd name="connsiteY832" fmla="*/ 37223 h 113727"/>
                <a:gd name="connsiteX833" fmla="*/ 2279172 w 2934658"/>
                <a:gd name="connsiteY833" fmla="*/ 45319 h 113727"/>
                <a:gd name="connsiteX834" fmla="*/ 2279172 w 2934658"/>
                <a:gd name="connsiteY834" fmla="*/ 46938 h 113727"/>
                <a:gd name="connsiteX835" fmla="*/ 2333466 w 2934658"/>
                <a:gd name="connsiteY835" fmla="*/ 68560 h 113727"/>
                <a:gd name="connsiteX836" fmla="*/ 2331559 w 2934658"/>
                <a:gd name="connsiteY836" fmla="*/ 67322 h 113727"/>
                <a:gd name="connsiteX837" fmla="*/ 2329662 w 2934658"/>
                <a:gd name="connsiteY837" fmla="*/ 69418 h 113727"/>
                <a:gd name="connsiteX838" fmla="*/ 2318230 w 2934658"/>
                <a:gd name="connsiteY838" fmla="*/ 85324 h 113727"/>
                <a:gd name="connsiteX839" fmla="*/ 2315374 w 2934658"/>
                <a:gd name="connsiteY839" fmla="*/ 81800 h 113727"/>
                <a:gd name="connsiteX840" fmla="*/ 2318230 w 2934658"/>
                <a:gd name="connsiteY840" fmla="*/ 69607 h 113727"/>
                <a:gd name="connsiteX841" fmla="*/ 2325848 w 2934658"/>
                <a:gd name="connsiteY841" fmla="*/ 47987 h 113727"/>
                <a:gd name="connsiteX842" fmla="*/ 2327755 w 2934658"/>
                <a:gd name="connsiteY842" fmla="*/ 40843 h 113727"/>
                <a:gd name="connsiteX843" fmla="*/ 2318230 w 2934658"/>
                <a:gd name="connsiteY843" fmla="*/ 30746 h 113727"/>
                <a:gd name="connsiteX844" fmla="*/ 2302984 w 2934658"/>
                <a:gd name="connsiteY844" fmla="*/ 50177 h 113727"/>
                <a:gd name="connsiteX845" fmla="*/ 2304891 w 2934658"/>
                <a:gd name="connsiteY845" fmla="*/ 51511 h 113727"/>
                <a:gd name="connsiteX846" fmla="*/ 2306798 w 2934658"/>
                <a:gd name="connsiteY846" fmla="*/ 49510 h 113727"/>
                <a:gd name="connsiteX847" fmla="*/ 2318230 w 2934658"/>
                <a:gd name="connsiteY847" fmla="*/ 33508 h 113727"/>
                <a:gd name="connsiteX848" fmla="*/ 2321085 w 2934658"/>
                <a:gd name="connsiteY848" fmla="*/ 37128 h 113727"/>
                <a:gd name="connsiteX849" fmla="*/ 2318230 w 2934658"/>
                <a:gd name="connsiteY849" fmla="*/ 46176 h 113727"/>
                <a:gd name="connsiteX850" fmla="*/ 2315374 w 2934658"/>
                <a:gd name="connsiteY850" fmla="*/ 56749 h 113727"/>
                <a:gd name="connsiteX851" fmla="*/ 2310612 w 2934658"/>
                <a:gd name="connsiteY851" fmla="*/ 69227 h 113727"/>
                <a:gd name="connsiteX852" fmla="*/ 2308705 w 2934658"/>
                <a:gd name="connsiteY852" fmla="*/ 77894 h 113727"/>
                <a:gd name="connsiteX853" fmla="*/ 2317272 w 2934658"/>
                <a:gd name="connsiteY853" fmla="*/ 87991 h 113727"/>
                <a:gd name="connsiteX854" fmla="*/ 2333466 w 2934658"/>
                <a:gd name="connsiteY854" fmla="*/ 68560 h 113727"/>
                <a:gd name="connsiteX855" fmla="*/ 2336322 w 2934658"/>
                <a:gd name="connsiteY855" fmla="*/ 9410 h 113727"/>
                <a:gd name="connsiteX856" fmla="*/ 2331559 w 2934658"/>
                <a:gd name="connsiteY856" fmla="*/ 3886 h 113727"/>
                <a:gd name="connsiteX857" fmla="*/ 2322992 w 2934658"/>
                <a:gd name="connsiteY857" fmla="*/ 11982 h 113727"/>
                <a:gd name="connsiteX858" fmla="*/ 2328703 w 2934658"/>
                <a:gd name="connsiteY858" fmla="*/ 17315 h 113727"/>
                <a:gd name="connsiteX859" fmla="*/ 2336322 w 2934658"/>
                <a:gd name="connsiteY859" fmla="*/ 9410 h 113727"/>
                <a:gd name="connsiteX860" fmla="*/ 2379184 w 2934658"/>
                <a:gd name="connsiteY860" fmla="*/ 66846 h 113727"/>
                <a:gd name="connsiteX861" fmla="*/ 2363948 w 2934658"/>
                <a:gd name="connsiteY861" fmla="*/ 52463 h 113727"/>
                <a:gd name="connsiteX862" fmla="*/ 2356330 w 2934658"/>
                <a:gd name="connsiteY862" fmla="*/ 45129 h 113727"/>
                <a:gd name="connsiteX863" fmla="*/ 2368710 w 2934658"/>
                <a:gd name="connsiteY863" fmla="*/ 33508 h 113727"/>
                <a:gd name="connsiteX864" fmla="*/ 2378235 w 2934658"/>
                <a:gd name="connsiteY864" fmla="*/ 39794 h 113727"/>
                <a:gd name="connsiteX865" fmla="*/ 2373473 w 2934658"/>
                <a:gd name="connsiteY865" fmla="*/ 44843 h 113727"/>
                <a:gd name="connsiteX866" fmla="*/ 2377287 w 2934658"/>
                <a:gd name="connsiteY866" fmla="*/ 48462 h 113727"/>
                <a:gd name="connsiteX867" fmla="*/ 2382049 w 2934658"/>
                <a:gd name="connsiteY867" fmla="*/ 41605 h 113727"/>
                <a:gd name="connsiteX868" fmla="*/ 2368710 w 2934658"/>
                <a:gd name="connsiteY868" fmla="*/ 30746 h 113727"/>
                <a:gd name="connsiteX869" fmla="*/ 2349660 w 2934658"/>
                <a:gd name="connsiteY869" fmla="*/ 49510 h 113727"/>
                <a:gd name="connsiteX870" fmla="*/ 2361092 w 2934658"/>
                <a:gd name="connsiteY870" fmla="*/ 61797 h 113727"/>
                <a:gd name="connsiteX871" fmla="*/ 2372524 w 2934658"/>
                <a:gd name="connsiteY871" fmla="*/ 71036 h 113727"/>
                <a:gd name="connsiteX872" fmla="*/ 2356330 w 2934658"/>
                <a:gd name="connsiteY872" fmla="*/ 85324 h 113727"/>
                <a:gd name="connsiteX873" fmla="*/ 2343949 w 2934658"/>
                <a:gd name="connsiteY873" fmla="*/ 78180 h 113727"/>
                <a:gd name="connsiteX874" fmla="*/ 2350609 w 2934658"/>
                <a:gd name="connsiteY874" fmla="*/ 71989 h 113727"/>
                <a:gd name="connsiteX875" fmla="*/ 2345847 w 2934658"/>
                <a:gd name="connsiteY875" fmla="*/ 67894 h 113727"/>
                <a:gd name="connsiteX876" fmla="*/ 2340135 w 2934658"/>
                <a:gd name="connsiteY876" fmla="*/ 75799 h 113727"/>
                <a:gd name="connsiteX877" fmla="*/ 2355372 w 2934658"/>
                <a:gd name="connsiteY877" fmla="*/ 87991 h 113727"/>
                <a:gd name="connsiteX878" fmla="*/ 2379184 w 2934658"/>
                <a:gd name="connsiteY878" fmla="*/ 66846 h 113727"/>
                <a:gd name="connsiteX879" fmla="*/ 2424912 w 2934658"/>
                <a:gd name="connsiteY879" fmla="*/ 68560 h 113727"/>
                <a:gd name="connsiteX880" fmla="*/ 2423005 w 2934658"/>
                <a:gd name="connsiteY880" fmla="*/ 67322 h 113727"/>
                <a:gd name="connsiteX881" fmla="*/ 2421098 w 2934658"/>
                <a:gd name="connsiteY881" fmla="*/ 69703 h 113727"/>
                <a:gd name="connsiteX882" fmla="*/ 2406810 w 2934658"/>
                <a:gd name="connsiteY882" fmla="*/ 85324 h 113727"/>
                <a:gd name="connsiteX883" fmla="*/ 2402997 w 2934658"/>
                <a:gd name="connsiteY883" fmla="*/ 80086 h 113727"/>
                <a:gd name="connsiteX884" fmla="*/ 2403955 w 2934658"/>
                <a:gd name="connsiteY884" fmla="*/ 73608 h 113727"/>
                <a:gd name="connsiteX885" fmla="*/ 2413480 w 2934658"/>
                <a:gd name="connsiteY885" fmla="*/ 36080 h 113727"/>
                <a:gd name="connsiteX886" fmla="*/ 2423953 w 2934658"/>
                <a:gd name="connsiteY886" fmla="*/ 36080 h 113727"/>
                <a:gd name="connsiteX887" fmla="*/ 2427767 w 2934658"/>
                <a:gd name="connsiteY887" fmla="*/ 33699 h 113727"/>
                <a:gd name="connsiteX888" fmla="*/ 2423953 w 2934658"/>
                <a:gd name="connsiteY888" fmla="*/ 32175 h 113727"/>
                <a:gd name="connsiteX889" fmla="*/ 2414428 w 2934658"/>
                <a:gd name="connsiteY889" fmla="*/ 32175 h 113727"/>
                <a:gd name="connsiteX890" fmla="*/ 2419191 w 2934658"/>
                <a:gd name="connsiteY890" fmla="*/ 13411 h 113727"/>
                <a:gd name="connsiteX891" fmla="*/ 2419191 w 2934658"/>
                <a:gd name="connsiteY891" fmla="*/ 10744 h 113727"/>
                <a:gd name="connsiteX892" fmla="*/ 2416335 w 2934658"/>
                <a:gd name="connsiteY892" fmla="*/ 7505 h 113727"/>
                <a:gd name="connsiteX893" fmla="*/ 2411573 w 2934658"/>
                <a:gd name="connsiteY893" fmla="*/ 11982 h 113727"/>
                <a:gd name="connsiteX894" fmla="*/ 2406810 w 2934658"/>
                <a:gd name="connsiteY894" fmla="*/ 32175 h 113727"/>
                <a:gd name="connsiteX895" fmla="*/ 2395378 w 2934658"/>
                <a:gd name="connsiteY895" fmla="*/ 32175 h 113727"/>
                <a:gd name="connsiteX896" fmla="*/ 2392523 w 2934658"/>
                <a:gd name="connsiteY896" fmla="*/ 34556 h 113727"/>
                <a:gd name="connsiteX897" fmla="*/ 2395378 w 2934658"/>
                <a:gd name="connsiteY897" fmla="*/ 36080 h 113727"/>
                <a:gd name="connsiteX898" fmla="*/ 2404903 w 2934658"/>
                <a:gd name="connsiteY898" fmla="*/ 36080 h 113727"/>
                <a:gd name="connsiteX899" fmla="*/ 2396337 w 2934658"/>
                <a:gd name="connsiteY899" fmla="*/ 72370 h 113727"/>
                <a:gd name="connsiteX900" fmla="*/ 2395378 w 2934658"/>
                <a:gd name="connsiteY900" fmla="*/ 76751 h 113727"/>
                <a:gd name="connsiteX901" fmla="*/ 2406810 w 2934658"/>
                <a:gd name="connsiteY901" fmla="*/ 87991 h 113727"/>
                <a:gd name="connsiteX902" fmla="*/ 2424912 w 2934658"/>
                <a:gd name="connsiteY902" fmla="*/ 68560 h 113727"/>
                <a:gd name="connsiteX903" fmla="*/ 2463012 w 2934658"/>
                <a:gd name="connsiteY903" fmla="*/ 68560 h 113727"/>
                <a:gd name="connsiteX904" fmla="*/ 2461105 w 2934658"/>
                <a:gd name="connsiteY904" fmla="*/ 67322 h 113727"/>
                <a:gd name="connsiteX905" fmla="*/ 2459198 w 2934658"/>
                <a:gd name="connsiteY905" fmla="*/ 69418 h 113727"/>
                <a:gd name="connsiteX906" fmla="*/ 2447766 w 2934658"/>
                <a:gd name="connsiteY906" fmla="*/ 85324 h 113727"/>
                <a:gd name="connsiteX907" fmla="*/ 2444910 w 2934658"/>
                <a:gd name="connsiteY907" fmla="*/ 81800 h 113727"/>
                <a:gd name="connsiteX908" fmla="*/ 2448724 w 2934658"/>
                <a:gd name="connsiteY908" fmla="*/ 69607 h 113727"/>
                <a:gd name="connsiteX909" fmla="*/ 2456342 w 2934658"/>
                <a:gd name="connsiteY909" fmla="*/ 47987 h 113727"/>
                <a:gd name="connsiteX910" fmla="*/ 2457291 w 2934658"/>
                <a:gd name="connsiteY910" fmla="*/ 40843 h 113727"/>
                <a:gd name="connsiteX911" fmla="*/ 2448724 w 2934658"/>
                <a:gd name="connsiteY911" fmla="*/ 30746 h 113727"/>
                <a:gd name="connsiteX912" fmla="*/ 2432530 w 2934658"/>
                <a:gd name="connsiteY912" fmla="*/ 50177 h 113727"/>
                <a:gd name="connsiteX913" fmla="*/ 2434437 w 2934658"/>
                <a:gd name="connsiteY913" fmla="*/ 51511 h 113727"/>
                <a:gd name="connsiteX914" fmla="*/ 2436334 w 2934658"/>
                <a:gd name="connsiteY914" fmla="*/ 49510 h 113727"/>
                <a:gd name="connsiteX915" fmla="*/ 2447766 w 2934658"/>
                <a:gd name="connsiteY915" fmla="*/ 33508 h 113727"/>
                <a:gd name="connsiteX916" fmla="*/ 2450622 w 2934658"/>
                <a:gd name="connsiteY916" fmla="*/ 37128 h 113727"/>
                <a:gd name="connsiteX917" fmla="*/ 2448724 w 2934658"/>
                <a:gd name="connsiteY917" fmla="*/ 46176 h 113727"/>
                <a:gd name="connsiteX918" fmla="*/ 2444910 w 2934658"/>
                <a:gd name="connsiteY918" fmla="*/ 56749 h 113727"/>
                <a:gd name="connsiteX919" fmla="*/ 2440148 w 2934658"/>
                <a:gd name="connsiteY919" fmla="*/ 69227 h 113727"/>
                <a:gd name="connsiteX920" fmla="*/ 2438241 w 2934658"/>
                <a:gd name="connsiteY920" fmla="*/ 77894 h 113727"/>
                <a:gd name="connsiteX921" fmla="*/ 2447766 w 2934658"/>
                <a:gd name="connsiteY921" fmla="*/ 87991 h 113727"/>
                <a:gd name="connsiteX922" fmla="*/ 2463012 w 2934658"/>
                <a:gd name="connsiteY922" fmla="*/ 68560 h 113727"/>
                <a:gd name="connsiteX923" fmla="*/ 2466816 w 2934658"/>
                <a:gd name="connsiteY923" fmla="*/ 9410 h 113727"/>
                <a:gd name="connsiteX924" fmla="*/ 2461105 w 2934658"/>
                <a:gd name="connsiteY924" fmla="*/ 3886 h 113727"/>
                <a:gd name="connsiteX925" fmla="*/ 2453487 w 2934658"/>
                <a:gd name="connsiteY925" fmla="*/ 11982 h 113727"/>
                <a:gd name="connsiteX926" fmla="*/ 2459198 w 2934658"/>
                <a:gd name="connsiteY926" fmla="*/ 17315 h 113727"/>
                <a:gd name="connsiteX927" fmla="*/ 2466816 w 2934658"/>
                <a:gd name="connsiteY927" fmla="*/ 9410 h 113727"/>
                <a:gd name="connsiteX928" fmla="*/ 2532542 w 2934658"/>
                <a:gd name="connsiteY928" fmla="*/ 68560 h 113727"/>
                <a:gd name="connsiteX929" fmla="*/ 2531584 w 2934658"/>
                <a:gd name="connsiteY929" fmla="*/ 67322 h 113727"/>
                <a:gd name="connsiteX930" fmla="*/ 2528728 w 2934658"/>
                <a:gd name="connsiteY930" fmla="*/ 69418 h 113727"/>
                <a:gd name="connsiteX931" fmla="*/ 2517297 w 2934658"/>
                <a:gd name="connsiteY931" fmla="*/ 85324 h 113727"/>
                <a:gd name="connsiteX932" fmla="*/ 2514441 w 2934658"/>
                <a:gd name="connsiteY932" fmla="*/ 81609 h 113727"/>
                <a:gd name="connsiteX933" fmla="*/ 2517297 w 2934658"/>
                <a:gd name="connsiteY933" fmla="*/ 72084 h 113727"/>
                <a:gd name="connsiteX934" fmla="*/ 2524924 w 2934658"/>
                <a:gd name="connsiteY934" fmla="*/ 43986 h 113727"/>
                <a:gd name="connsiteX935" fmla="*/ 2511585 w 2934658"/>
                <a:gd name="connsiteY935" fmla="*/ 30746 h 113727"/>
                <a:gd name="connsiteX936" fmla="*/ 2493484 w 2934658"/>
                <a:gd name="connsiteY936" fmla="*/ 40652 h 113727"/>
                <a:gd name="connsiteX937" fmla="*/ 2483959 w 2934658"/>
                <a:gd name="connsiteY937" fmla="*/ 30746 h 113727"/>
                <a:gd name="connsiteX938" fmla="*/ 2474434 w 2934658"/>
                <a:gd name="connsiteY938" fmla="*/ 37413 h 113727"/>
                <a:gd name="connsiteX939" fmla="*/ 2470630 w 2934658"/>
                <a:gd name="connsiteY939" fmla="*/ 50177 h 113727"/>
                <a:gd name="connsiteX940" fmla="*/ 2472537 w 2934658"/>
                <a:gd name="connsiteY940" fmla="*/ 51511 h 113727"/>
                <a:gd name="connsiteX941" fmla="*/ 2474434 w 2934658"/>
                <a:gd name="connsiteY941" fmla="*/ 48558 h 113727"/>
                <a:gd name="connsiteX942" fmla="*/ 2483010 w 2934658"/>
                <a:gd name="connsiteY942" fmla="*/ 33508 h 113727"/>
                <a:gd name="connsiteX943" fmla="*/ 2486824 w 2934658"/>
                <a:gd name="connsiteY943" fmla="*/ 38651 h 113727"/>
                <a:gd name="connsiteX944" fmla="*/ 2485866 w 2934658"/>
                <a:gd name="connsiteY944" fmla="*/ 45033 h 113727"/>
                <a:gd name="connsiteX945" fmla="*/ 2476341 w 2934658"/>
                <a:gd name="connsiteY945" fmla="*/ 82943 h 113727"/>
                <a:gd name="connsiteX946" fmla="*/ 2476341 w 2934658"/>
                <a:gd name="connsiteY946" fmla="*/ 84753 h 113727"/>
                <a:gd name="connsiteX947" fmla="*/ 2479197 w 2934658"/>
                <a:gd name="connsiteY947" fmla="*/ 87991 h 113727"/>
                <a:gd name="connsiteX948" fmla="*/ 2483959 w 2934658"/>
                <a:gd name="connsiteY948" fmla="*/ 84753 h 113727"/>
                <a:gd name="connsiteX949" fmla="*/ 2488722 w 2934658"/>
                <a:gd name="connsiteY949" fmla="*/ 64465 h 113727"/>
                <a:gd name="connsiteX950" fmla="*/ 2490628 w 2934658"/>
                <a:gd name="connsiteY950" fmla="*/ 56273 h 113727"/>
                <a:gd name="connsiteX951" fmla="*/ 2494442 w 2934658"/>
                <a:gd name="connsiteY951" fmla="*/ 46081 h 113727"/>
                <a:gd name="connsiteX952" fmla="*/ 2511585 w 2934658"/>
                <a:gd name="connsiteY952" fmla="*/ 33508 h 113727"/>
                <a:gd name="connsiteX953" fmla="*/ 2517297 w 2934658"/>
                <a:gd name="connsiteY953" fmla="*/ 41891 h 113727"/>
                <a:gd name="connsiteX954" fmla="*/ 2509678 w 2934658"/>
                <a:gd name="connsiteY954" fmla="*/ 69893 h 113727"/>
                <a:gd name="connsiteX955" fmla="*/ 2507772 w 2934658"/>
                <a:gd name="connsiteY955" fmla="*/ 77894 h 113727"/>
                <a:gd name="connsiteX956" fmla="*/ 2517297 w 2934658"/>
                <a:gd name="connsiteY956" fmla="*/ 87991 h 113727"/>
                <a:gd name="connsiteX957" fmla="*/ 2532542 w 2934658"/>
                <a:gd name="connsiteY957" fmla="*/ 68560 h 113727"/>
                <a:gd name="connsiteX958" fmla="*/ 2576353 w 2934658"/>
                <a:gd name="connsiteY958" fmla="*/ 94754 h 113727"/>
                <a:gd name="connsiteX959" fmla="*/ 2589692 w 2934658"/>
                <a:gd name="connsiteY959" fmla="*/ 39223 h 113727"/>
                <a:gd name="connsiteX960" fmla="*/ 2590641 w 2934658"/>
                <a:gd name="connsiteY960" fmla="*/ 36556 h 113727"/>
                <a:gd name="connsiteX961" fmla="*/ 2586837 w 2934658"/>
                <a:gd name="connsiteY961" fmla="*/ 33222 h 113727"/>
                <a:gd name="connsiteX962" fmla="*/ 2582074 w 2934658"/>
                <a:gd name="connsiteY962" fmla="*/ 37985 h 113727"/>
                <a:gd name="connsiteX963" fmla="*/ 2571591 w 2934658"/>
                <a:gd name="connsiteY963" fmla="*/ 30746 h 113727"/>
                <a:gd name="connsiteX964" fmla="*/ 2543974 w 2934658"/>
                <a:gd name="connsiteY964" fmla="*/ 67322 h 113727"/>
                <a:gd name="connsiteX965" fmla="*/ 2558262 w 2934658"/>
                <a:gd name="connsiteY965" fmla="*/ 86658 h 113727"/>
                <a:gd name="connsiteX966" fmla="*/ 2571591 w 2934658"/>
                <a:gd name="connsiteY966" fmla="*/ 79991 h 113727"/>
                <a:gd name="connsiteX967" fmla="*/ 2569684 w 2934658"/>
                <a:gd name="connsiteY967" fmla="*/ 90563 h 113727"/>
                <a:gd name="connsiteX968" fmla="*/ 2563973 w 2934658"/>
                <a:gd name="connsiteY968" fmla="*/ 103898 h 113727"/>
                <a:gd name="connsiteX969" fmla="*/ 2551592 w 2934658"/>
                <a:gd name="connsiteY969" fmla="*/ 109899 h 113727"/>
                <a:gd name="connsiteX970" fmla="*/ 2543016 w 2934658"/>
                <a:gd name="connsiteY970" fmla="*/ 108375 h 113727"/>
                <a:gd name="connsiteX971" fmla="*/ 2546830 w 2934658"/>
                <a:gd name="connsiteY971" fmla="*/ 102565 h 113727"/>
                <a:gd name="connsiteX972" fmla="*/ 2543016 w 2934658"/>
                <a:gd name="connsiteY972" fmla="*/ 98564 h 113727"/>
                <a:gd name="connsiteX973" fmla="*/ 2536347 w 2934658"/>
                <a:gd name="connsiteY973" fmla="*/ 105326 h 113727"/>
                <a:gd name="connsiteX974" fmla="*/ 2551592 w 2934658"/>
                <a:gd name="connsiteY974" fmla="*/ 112565 h 113727"/>
                <a:gd name="connsiteX975" fmla="*/ 2576353 w 2934658"/>
                <a:gd name="connsiteY975" fmla="*/ 94754 h 113727"/>
                <a:gd name="connsiteX976" fmla="*/ 2574447 w 2934658"/>
                <a:gd name="connsiteY976" fmla="*/ 69989 h 113727"/>
                <a:gd name="connsiteX977" fmla="*/ 2559210 w 2934658"/>
                <a:gd name="connsiteY977" fmla="*/ 83895 h 113727"/>
                <a:gd name="connsiteX978" fmla="*/ 2551592 w 2934658"/>
                <a:gd name="connsiteY978" fmla="*/ 72847 h 113727"/>
                <a:gd name="connsiteX979" fmla="*/ 2558262 w 2934658"/>
                <a:gd name="connsiteY979" fmla="*/ 46081 h 113727"/>
                <a:gd name="connsiteX980" fmla="*/ 2571591 w 2934658"/>
                <a:gd name="connsiteY980" fmla="*/ 33508 h 113727"/>
                <a:gd name="connsiteX981" fmla="*/ 2580167 w 2934658"/>
                <a:gd name="connsiteY981" fmla="*/ 45129 h 113727"/>
                <a:gd name="connsiteX982" fmla="*/ 2580167 w 2934658"/>
                <a:gd name="connsiteY982" fmla="*/ 46938 h 113727"/>
                <a:gd name="connsiteX983" fmla="*/ 2656367 w 2934658"/>
                <a:gd name="connsiteY983" fmla="*/ 68560 h 113727"/>
                <a:gd name="connsiteX984" fmla="*/ 2654460 w 2934658"/>
                <a:gd name="connsiteY984" fmla="*/ 67322 h 113727"/>
                <a:gd name="connsiteX985" fmla="*/ 2652553 w 2934658"/>
                <a:gd name="connsiteY985" fmla="*/ 70180 h 113727"/>
                <a:gd name="connsiteX986" fmla="*/ 2643987 w 2934658"/>
                <a:gd name="connsiteY986" fmla="*/ 85324 h 113727"/>
                <a:gd name="connsiteX987" fmla="*/ 2641122 w 2934658"/>
                <a:gd name="connsiteY987" fmla="*/ 80086 h 113727"/>
                <a:gd name="connsiteX988" fmla="*/ 2642080 w 2934658"/>
                <a:gd name="connsiteY988" fmla="*/ 73608 h 113727"/>
                <a:gd name="connsiteX989" fmla="*/ 2650647 w 2934658"/>
                <a:gd name="connsiteY989" fmla="*/ 37223 h 113727"/>
                <a:gd name="connsiteX990" fmla="*/ 2650647 w 2934658"/>
                <a:gd name="connsiteY990" fmla="*/ 35508 h 113727"/>
                <a:gd name="connsiteX991" fmla="*/ 2647791 w 2934658"/>
                <a:gd name="connsiteY991" fmla="*/ 32175 h 113727"/>
                <a:gd name="connsiteX992" fmla="*/ 2643028 w 2934658"/>
                <a:gd name="connsiteY992" fmla="*/ 36842 h 113727"/>
                <a:gd name="connsiteX993" fmla="*/ 2633503 w 2934658"/>
                <a:gd name="connsiteY993" fmla="*/ 73704 h 113727"/>
                <a:gd name="connsiteX994" fmla="*/ 2631597 w 2934658"/>
                <a:gd name="connsiteY994" fmla="*/ 77894 h 113727"/>
                <a:gd name="connsiteX995" fmla="*/ 2620174 w 2934658"/>
                <a:gd name="connsiteY995" fmla="*/ 85324 h 113727"/>
                <a:gd name="connsiteX996" fmla="*/ 2613505 w 2934658"/>
                <a:gd name="connsiteY996" fmla="*/ 75513 h 113727"/>
                <a:gd name="connsiteX997" fmla="*/ 2621123 w 2934658"/>
                <a:gd name="connsiteY997" fmla="*/ 47796 h 113727"/>
                <a:gd name="connsiteX998" fmla="*/ 2623030 w 2934658"/>
                <a:gd name="connsiteY998" fmla="*/ 41032 h 113727"/>
                <a:gd name="connsiteX999" fmla="*/ 2613505 w 2934658"/>
                <a:gd name="connsiteY999" fmla="*/ 30746 h 113727"/>
                <a:gd name="connsiteX1000" fmla="*/ 2597310 w 2934658"/>
                <a:gd name="connsiteY1000" fmla="*/ 50177 h 113727"/>
                <a:gd name="connsiteX1001" fmla="*/ 2599217 w 2934658"/>
                <a:gd name="connsiteY1001" fmla="*/ 51511 h 113727"/>
                <a:gd name="connsiteX1002" fmla="*/ 2601124 w 2934658"/>
                <a:gd name="connsiteY1002" fmla="*/ 49510 h 113727"/>
                <a:gd name="connsiteX1003" fmla="*/ 2612547 w 2934658"/>
                <a:gd name="connsiteY1003" fmla="*/ 33508 h 113727"/>
                <a:gd name="connsiteX1004" fmla="*/ 2615412 w 2934658"/>
                <a:gd name="connsiteY1004" fmla="*/ 37223 h 113727"/>
                <a:gd name="connsiteX1005" fmla="*/ 2612547 w 2934658"/>
                <a:gd name="connsiteY1005" fmla="*/ 48558 h 113727"/>
                <a:gd name="connsiteX1006" fmla="*/ 2605887 w 2934658"/>
                <a:gd name="connsiteY1006" fmla="*/ 73418 h 113727"/>
                <a:gd name="connsiteX1007" fmla="*/ 2620174 w 2934658"/>
                <a:gd name="connsiteY1007" fmla="*/ 87991 h 113727"/>
                <a:gd name="connsiteX1008" fmla="*/ 2633503 w 2934658"/>
                <a:gd name="connsiteY1008" fmla="*/ 80466 h 113727"/>
                <a:gd name="connsiteX1009" fmla="*/ 2643987 w 2934658"/>
                <a:gd name="connsiteY1009" fmla="*/ 87991 h 113727"/>
                <a:gd name="connsiteX1010" fmla="*/ 2652553 w 2934658"/>
                <a:gd name="connsiteY1010" fmla="*/ 81038 h 113727"/>
                <a:gd name="connsiteX1011" fmla="*/ 2656367 w 2934658"/>
                <a:gd name="connsiteY1011" fmla="*/ 68560 h 113727"/>
                <a:gd name="connsiteX1012" fmla="*/ 2694467 w 2934658"/>
                <a:gd name="connsiteY1012" fmla="*/ 68560 h 113727"/>
                <a:gd name="connsiteX1013" fmla="*/ 2692560 w 2934658"/>
                <a:gd name="connsiteY1013" fmla="*/ 67322 h 113727"/>
                <a:gd name="connsiteX1014" fmla="*/ 2690653 w 2934658"/>
                <a:gd name="connsiteY1014" fmla="*/ 69418 h 113727"/>
                <a:gd name="connsiteX1015" fmla="*/ 2679222 w 2934658"/>
                <a:gd name="connsiteY1015" fmla="*/ 85324 h 113727"/>
                <a:gd name="connsiteX1016" fmla="*/ 2676366 w 2934658"/>
                <a:gd name="connsiteY1016" fmla="*/ 81800 h 113727"/>
                <a:gd name="connsiteX1017" fmla="*/ 2679222 w 2934658"/>
                <a:gd name="connsiteY1017" fmla="*/ 69607 h 113727"/>
                <a:gd name="connsiteX1018" fmla="*/ 2687798 w 2934658"/>
                <a:gd name="connsiteY1018" fmla="*/ 47987 h 113727"/>
                <a:gd name="connsiteX1019" fmla="*/ 2688747 w 2934658"/>
                <a:gd name="connsiteY1019" fmla="*/ 40843 h 113727"/>
                <a:gd name="connsiteX1020" fmla="*/ 2680180 w 2934658"/>
                <a:gd name="connsiteY1020" fmla="*/ 30746 h 113727"/>
                <a:gd name="connsiteX1021" fmla="*/ 2663985 w 2934658"/>
                <a:gd name="connsiteY1021" fmla="*/ 50177 h 113727"/>
                <a:gd name="connsiteX1022" fmla="*/ 2665892 w 2934658"/>
                <a:gd name="connsiteY1022" fmla="*/ 51511 h 113727"/>
                <a:gd name="connsiteX1023" fmla="*/ 2667799 w 2934658"/>
                <a:gd name="connsiteY1023" fmla="*/ 49510 h 113727"/>
                <a:gd name="connsiteX1024" fmla="*/ 2679222 w 2934658"/>
                <a:gd name="connsiteY1024" fmla="*/ 33508 h 113727"/>
                <a:gd name="connsiteX1025" fmla="*/ 2682087 w 2934658"/>
                <a:gd name="connsiteY1025" fmla="*/ 37128 h 113727"/>
                <a:gd name="connsiteX1026" fmla="*/ 2680180 w 2934658"/>
                <a:gd name="connsiteY1026" fmla="*/ 46176 h 113727"/>
                <a:gd name="connsiteX1027" fmla="*/ 2676366 w 2934658"/>
                <a:gd name="connsiteY1027" fmla="*/ 56749 h 113727"/>
                <a:gd name="connsiteX1028" fmla="*/ 2671603 w 2934658"/>
                <a:gd name="connsiteY1028" fmla="*/ 69227 h 113727"/>
                <a:gd name="connsiteX1029" fmla="*/ 2669697 w 2934658"/>
                <a:gd name="connsiteY1029" fmla="*/ 77894 h 113727"/>
                <a:gd name="connsiteX1030" fmla="*/ 2679222 w 2934658"/>
                <a:gd name="connsiteY1030" fmla="*/ 87991 h 113727"/>
                <a:gd name="connsiteX1031" fmla="*/ 2694467 w 2934658"/>
                <a:gd name="connsiteY1031" fmla="*/ 68560 h 113727"/>
                <a:gd name="connsiteX1032" fmla="*/ 2698272 w 2934658"/>
                <a:gd name="connsiteY1032" fmla="*/ 9410 h 113727"/>
                <a:gd name="connsiteX1033" fmla="*/ 2692560 w 2934658"/>
                <a:gd name="connsiteY1033" fmla="*/ 3886 h 113727"/>
                <a:gd name="connsiteX1034" fmla="*/ 2683984 w 2934658"/>
                <a:gd name="connsiteY1034" fmla="*/ 11982 h 113727"/>
                <a:gd name="connsiteX1035" fmla="*/ 2689705 w 2934658"/>
                <a:gd name="connsiteY1035" fmla="*/ 17315 h 113727"/>
                <a:gd name="connsiteX1036" fmla="*/ 2698272 w 2934658"/>
                <a:gd name="connsiteY1036" fmla="*/ 9410 h 113727"/>
                <a:gd name="connsiteX1037" fmla="*/ 2740185 w 2934658"/>
                <a:gd name="connsiteY1037" fmla="*/ 66846 h 113727"/>
                <a:gd name="connsiteX1038" fmla="*/ 2725898 w 2934658"/>
                <a:gd name="connsiteY1038" fmla="*/ 52463 h 113727"/>
                <a:gd name="connsiteX1039" fmla="*/ 2717322 w 2934658"/>
                <a:gd name="connsiteY1039" fmla="*/ 45129 h 113727"/>
                <a:gd name="connsiteX1040" fmla="*/ 2729712 w 2934658"/>
                <a:gd name="connsiteY1040" fmla="*/ 33508 h 113727"/>
                <a:gd name="connsiteX1041" fmla="*/ 2739237 w 2934658"/>
                <a:gd name="connsiteY1041" fmla="*/ 39794 h 113727"/>
                <a:gd name="connsiteX1042" fmla="*/ 2734474 w 2934658"/>
                <a:gd name="connsiteY1042" fmla="*/ 44843 h 113727"/>
                <a:gd name="connsiteX1043" fmla="*/ 2738278 w 2934658"/>
                <a:gd name="connsiteY1043" fmla="*/ 48462 h 113727"/>
                <a:gd name="connsiteX1044" fmla="*/ 2743999 w 2934658"/>
                <a:gd name="connsiteY1044" fmla="*/ 41605 h 113727"/>
                <a:gd name="connsiteX1045" fmla="*/ 2730660 w 2934658"/>
                <a:gd name="connsiteY1045" fmla="*/ 30746 h 113727"/>
                <a:gd name="connsiteX1046" fmla="*/ 2710662 w 2934658"/>
                <a:gd name="connsiteY1046" fmla="*/ 49510 h 113727"/>
                <a:gd name="connsiteX1047" fmla="*/ 2722084 w 2934658"/>
                <a:gd name="connsiteY1047" fmla="*/ 61797 h 113727"/>
                <a:gd name="connsiteX1048" fmla="*/ 2733516 w 2934658"/>
                <a:gd name="connsiteY1048" fmla="*/ 71036 h 113727"/>
                <a:gd name="connsiteX1049" fmla="*/ 2717322 w 2934658"/>
                <a:gd name="connsiteY1049" fmla="*/ 85324 h 113727"/>
                <a:gd name="connsiteX1050" fmla="*/ 2704941 w 2934658"/>
                <a:gd name="connsiteY1050" fmla="*/ 78180 h 113727"/>
                <a:gd name="connsiteX1051" fmla="*/ 2711610 w 2934658"/>
                <a:gd name="connsiteY1051" fmla="*/ 71989 h 113727"/>
                <a:gd name="connsiteX1052" fmla="*/ 2707797 w 2934658"/>
                <a:gd name="connsiteY1052" fmla="*/ 67894 h 113727"/>
                <a:gd name="connsiteX1053" fmla="*/ 2701137 w 2934658"/>
                <a:gd name="connsiteY1053" fmla="*/ 75799 h 113727"/>
                <a:gd name="connsiteX1054" fmla="*/ 2717322 w 2934658"/>
                <a:gd name="connsiteY1054" fmla="*/ 87991 h 113727"/>
                <a:gd name="connsiteX1055" fmla="*/ 2740185 w 2934658"/>
                <a:gd name="connsiteY1055" fmla="*/ 66846 h 113727"/>
                <a:gd name="connsiteX1056" fmla="*/ 2808767 w 2934658"/>
                <a:gd name="connsiteY1056" fmla="*/ 68560 h 113727"/>
                <a:gd name="connsiteX1057" fmla="*/ 2806860 w 2934658"/>
                <a:gd name="connsiteY1057" fmla="*/ 67322 h 113727"/>
                <a:gd name="connsiteX1058" fmla="*/ 2804953 w 2934658"/>
                <a:gd name="connsiteY1058" fmla="*/ 69418 h 113727"/>
                <a:gd name="connsiteX1059" fmla="*/ 2793522 w 2934658"/>
                <a:gd name="connsiteY1059" fmla="*/ 85324 h 113727"/>
                <a:gd name="connsiteX1060" fmla="*/ 2790666 w 2934658"/>
                <a:gd name="connsiteY1060" fmla="*/ 81609 h 113727"/>
                <a:gd name="connsiteX1061" fmla="*/ 2792573 w 2934658"/>
                <a:gd name="connsiteY1061" fmla="*/ 72084 h 113727"/>
                <a:gd name="connsiteX1062" fmla="*/ 2800191 w 2934658"/>
                <a:gd name="connsiteY1062" fmla="*/ 43986 h 113727"/>
                <a:gd name="connsiteX1063" fmla="*/ 2786862 w 2934658"/>
                <a:gd name="connsiteY1063" fmla="*/ 30746 h 113727"/>
                <a:gd name="connsiteX1064" fmla="*/ 2770667 w 2934658"/>
                <a:gd name="connsiteY1064" fmla="*/ 39033 h 113727"/>
                <a:gd name="connsiteX1065" fmla="*/ 2780192 w 2934658"/>
                <a:gd name="connsiteY1065" fmla="*/ 1980 h 113727"/>
                <a:gd name="connsiteX1066" fmla="*/ 2780192 w 2934658"/>
                <a:gd name="connsiteY1066" fmla="*/ 362 h 113727"/>
                <a:gd name="connsiteX1067" fmla="*/ 2778285 w 2934658"/>
                <a:gd name="connsiteY1067" fmla="*/ -1163 h 113727"/>
                <a:gd name="connsiteX1068" fmla="*/ 2776378 w 2934658"/>
                <a:gd name="connsiteY1068" fmla="*/ -877 h 113727"/>
                <a:gd name="connsiteX1069" fmla="*/ 2763998 w 2934658"/>
                <a:gd name="connsiteY1069" fmla="*/ 171 h 113727"/>
                <a:gd name="connsiteX1070" fmla="*/ 2761142 w 2934658"/>
                <a:gd name="connsiteY1070" fmla="*/ 2743 h 113727"/>
                <a:gd name="connsiteX1071" fmla="*/ 2763998 w 2934658"/>
                <a:gd name="connsiteY1071" fmla="*/ 4266 h 113727"/>
                <a:gd name="connsiteX1072" fmla="*/ 2770667 w 2934658"/>
                <a:gd name="connsiteY1072" fmla="*/ 6267 h 113727"/>
                <a:gd name="connsiteX1073" fmla="*/ 2769709 w 2934658"/>
                <a:gd name="connsiteY1073" fmla="*/ 8553 h 113727"/>
                <a:gd name="connsiteX1074" fmla="*/ 2751617 w 2934658"/>
                <a:gd name="connsiteY1074" fmla="*/ 83133 h 113727"/>
                <a:gd name="connsiteX1075" fmla="*/ 2751617 w 2934658"/>
                <a:gd name="connsiteY1075" fmla="*/ 84753 h 113727"/>
                <a:gd name="connsiteX1076" fmla="*/ 2755422 w 2934658"/>
                <a:gd name="connsiteY1076" fmla="*/ 87991 h 113727"/>
                <a:gd name="connsiteX1077" fmla="*/ 2760184 w 2934658"/>
                <a:gd name="connsiteY1077" fmla="*/ 84562 h 113727"/>
                <a:gd name="connsiteX1078" fmla="*/ 2764947 w 2934658"/>
                <a:gd name="connsiteY1078" fmla="*/ 62559 h 113727"/>
                <a:gd name="connsiteX1079" fmla="*/ 2766853 w 2934658"/>
                <a:gd name="connsiteY1079" fmla="*/ 54368 h 113727"/>
                <a:gd name="connsiteX1080" fmla="*/ 2770667 w 2934658"/>
                <a:gd name="connsiteY1080" fmla="*/ 45605 h 113727"/>
                <a:gd name="connsiteX1081" fmla="*/ 2786862 w 2934658"/>
                <a:gd name="connsiteY1081" fmla="*/ 33508 h 113727"/>
                <a:gd name="connsiteX1082" fmla="*/ 2792573 w 2934658"/>
                <a:gd name="connsiteY1082" fmla="*/ 41891 h 113727"/>
                <a:gd name="connsiteX1083" fmla="*/ 2785903 w 2934658"/>
                <a:gd name="connsiteY1083" fmla="*/ 69893 h 113727"/>
                <a:gd name="connsiteX1084" fmla="*/ 2783997 w 2934658"/>
                <a:gd name="connsiteY1084" fmla="*/ 77894 h 113727"/>
                <a:gd name="connsiteX1085" fmla="*/ 2792573 w 2934658"/>
                <a:gd name="connsiteY1085" fmla="*/ 87991 h 113727"/>
                <a:gd name="connsiteX1086" fmla="*/ 2808767 w 2934658"/>
                <a:gd name="connsiteY1086" fmla="*/ 68560 h 113727"/>
                <a:gd name="connsiteX1087" fmla="*/ 2864010 w 2934658"/>
                <a:gd name="connsiteY1087" fmla="*/ 73608 h 113727"/>
                <a:gd name="connsiteX1088" fmla="*/ 2862103 w 2934658"/>
                <a:gd name="connsiteY1088" fmla="*/ 71513 h 113727"/>
                <a:gd name="connsiteX1089" fmla="*/ 2860197 w 2934658"/>
                <a:gd name="connsiteY1089" fmla="*/ 72847 h 113727"/>
                <a:gd name="connsiteX1090" fmla="*/ 2838291 w 2934658"/>
                <a:gd name="connsiteY1090" fmla="*/ 85324 h 113727"/>
                <a:gd name="connsiteX1091" fmla="*/ 2828766 w 2934658"/>
                <a:gd name="connsiteY1091" fmla="*/ 71322 h 113727"/>
                <a:gd name="connsiteX1092" fmla="*/ 2830673 w 2934658"/>
                <a:gd name="connsiteY1092" fmla="*/ 57512 h 113727"/>
                <a:gd name="connsiteX1093" fmla="*/ 2835435 w 2934658"/>
                <a:gd name="connsiteY1093" fmla="*/ 57512 h 113727"/>
                <a:gd name="connsiteX1094" fmla="*/ 2853537 w 2934658"/>
                <a:gd name="connsiteY1094" fmla="*/ 54654 h 113727"/>
                <a:gd name="connsiteX1095" fmla="*/ 2863062 w 2934658"/>
                <a:gd name="connsiteY1095" fmla="*/ 41605 h 113727"/>
                <a:gd name="connsiteX1096" fmla="*/ 2850672 w 2934658"/>
                <a:gd name="connsiteY1096" fmla="*/ 30746 h 113727"/>
                <a:gd name="connsiteX1097" fmla="*/ 2820199 w 2934658"/>
                <a:gd name="connsiteY1097" fmla="*/ 65988 h 113727"/>
                <a:gd name="connsiteX1098" fmla="*/ 2837342 w 2934658"/>
                <a:gd name="connsiteY1098" fmla="*/ 87991 h 113727"/>
                <a:gd name="connsiteX1099" fmla="*/ 2864010 w 2934658"/>
                <a:gd name="connsiteY1099" fmla="*/ 73608 h 113727"/>
                <a:gd name="connsiteX1100" fmla="*/ 2858299 w 2934658"/>
                <a:gd name="connsiteY1100" fmla="*/ 41318 h 113727"/>
                <a:gd name="connsiteX1101" fmla="*/ 2833528 w 2934658"/>
                <a:gd name="connsiteY1101" fmla="*/ 54654 h 113727"/>
                <a:gd name="connsiteX1102" fmla="*/ 2831622 w 2934658"/>
                <a:gd name="connsiteY1102" fmla="*/ 54654 h 113727"/>
                <a:gd name="connsiteX1103" fmla="*/ 2850672 w 2934658"/>
                <a:gd name="connsiteY1103" fmla="*/ 33508 h 113727"/>
                <a:gd name="connsiteX1104" fmla="*/ 2858299 w 2934658"/>
                <a:gd name="connsiteY1104" fmla="*/ 41318 h 113727"/>
                <a:gd name="connsiteX1105" fmla="*/ 2923067 w 2934658"/>
                <a:gd name="connsiteY1105" fmla="*/ 38747 h 113727"/>
                <a:gd name="connsiteX1106" fmla="*/ 2911635 w 2934658"/>
                <a:gd name="connsiteY1106" fmla="*/ 30746 h 113727"/>
                <a:gd name="connsiteX1107" fmla="*/ 2896399 w 2934658"/>
                <a:gd name="connsiteY1107" fmla="*/ 39794 h 113727"/>
                <a:gd name="connsiteX1108" fmla="*/ 2885916 w 2934658"/>
                <a:gd name="connsiteY1108" fmla="*/ 30746 h 113727"/>
                <a:gd name="connsiteX1109" fmla="*/ 2877349 w 2934658"/>
                <a:gd name="connsiteY1109" fmla="*/ 37413 h 113727"/>
                <a:gd name="connsiteX1110" fmla="*/ 2872587 w 2934658"/>
                <a:gd name="connsiteY1110" fmla="*/ 50177 h 113727"/>
                <a:gd name="connsiteX1111" fmla="*/ 2874484 w 2934658"/>
                <a:gd name="connsiteY1111" fmla="*/ 51511 h 113727"/>
                <a:gd name="connsiteX1112" fmla="*/ 2877349 w 2934658"/>
                <a:gd name="connsiteY1112" fmla="*/ 48558 h 113727"/>
                <a:gd name="connsiteX1113" fmla="*/ 2885916 w 2934658"/>
                <a:gd name="connsiteY1113" fmla="*/ 33508 h 113727"/>
                <a:gd name="connsiteX1114" fmla="*/ 2888772 w 2934658"/>
                <a:gd name="connsiteY1114" fmla="*/ 38651 h 113727"/>
                <a:gd name="connsiteX1115" fmla="*/ 2887823 w 2934658"/>
                <a:gd name="connsiteY1115" fmla="*/ 45033 h 113727"/>
                <a:gd name="connsiteX1116" fmla="*/ 2878298 w 2934658"/>
                <a:gd name="connsiteY1116" fmla="*/ 82943 h 113727"/>
                <a:gd name="connsiteX1117" fmla="*/ 2878298 w 2934658"/>
                <a:gd name="connsiteY1117" fmla="*/ 84753 h 113727"/>
                <a:gd name="connsiteX1118" fmla="*/ 2882112 w 2934658"/>
                <a:gd name="connsiteY1118" fmla="*/ 87991 h 113727"/>
                <a:gd name="connsiteX1119" fmla="*/ 2886874 w 2934658"/>
                <a:gd name="connsiteY1119" fmla="*/ 83419 h 113727"/>
                <a:gd name="connsiteX1120" fmla="*/ 2894492 w 2934658"/>
                <a:gd name="connsiteY1120" fmla="*/ 50177 h 113727"/>
                <a:gd name="connsiteX1121" fmla="*/ 2911635 w 2934658"/>
                <a:gd name="connsiteY1121" fmla="*/ 33508 h 113727"/>
                <a:gd name="connsiteX1122" fmla="*/ 2917347 w 2934658"/>
                <a:gd name="connsiteY1122" fmla="*/ 35318 h 113727"/>
                <a:gd name="connsiteX1123" fmla="*/ 2912584 w 2934658"/>
                <a:gd name="connsiteY1123" fmla="*/ 41414 h 113727"/>
                <a:gd name="connsiteX1124" fmla="*/ 2917347 w 2934658"/>
                <a:gd name="connsiteY1124" fmla="*/ 45415 h 113727"/>
                <a:gd name="connsiteX1125" fmla="*/ 2923067 w 2934658"/>
                <a:gd name="connsiteY1125" fmla="*/ 38747 h 11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Lst>
              <a:rect l="l" t="t" r="r" b="b"/>
              <a:pathLst>
                <a:path w="2934658" h="113727">
                  <a:moveTo>
                    <a:pt x="21747" y="68560"/>
                  </a:moveTo>
                  <a:cubicBezTo>
                    <a:pt x="21747" y="67322"/>
                    <a:pt x="20798" y="67322"/>
                    <a:pt x="19849" y="67322"/>
                  </a:cubicBezTo>
                  <a:cubicBezTo>
                    <a:pt x="17942" y="67322"/>
                    <a:pt x="17942" y="67512"/>
                    <a:pt x="16984" y="69703"/>
                  </a:cubicBezTo>
                  <a:cubicBezTo>
                    <a:pt x="15086" y="75799"/>
                    <a:pt x="10324" y="85324"/>
                    <a:pt x="2697" y="85324"/>
                  </a:cubicBezTo>
                  <a:cubicBezTo>
                    <a:pt x="-159" y="85324"/>
                    <a:pt x="-159" y="82086"/>
                    <a:pt x="-159" y="80086"/>
                  </a:cubicBezTo>
                  <a:cubicBezTo>
                    <a:pt x="-159" y="79228"/>
                    <a:pt x="-159" y="77133"/>
                    <a:pt x="799" y="73608"/>
                  </a:cubicBezTo>
                  <a:lnTo>
                    <a:pt x="9366" y="36080"/>
                  </a:lnTo>
                  <a:lnTo>
                    <a:pt x="19849" y="36080"/>
                  </a:lnTo>
                  <a:cubicBezTo>
                    <a:pt x="22705" y="36080"/>
                    <a:pt x="23653" y="36080"/>
                    <a:pt x="23653" y="33699"/>
                  </a:cubicBezTo>
                  <a:cubicBezTo>
                    <a:pt x="23653" y="32175"/>
                    <a:pt x="22705" y="32175"/>
                    <a:pt x="20798" y="32175"/>
                  </a:cubicBezTo>
                  <a:lnTo>
                    <a:pt x="10324" y="32175"/>
                  </a:lnTo>
                  <a:lnTo>
                    <a:pt x="15086" y="13411"/>
                  </a:lnTo>
                  <a:cubicBezTo>
                    <a:pt x="16035" y="11696"/>
                    <a:pt x="16035" y="11410"/>
                    <a:pt x="16035" y="10744"/>
                  </a:cubicBezTo>
                  <a:cubicBezTo>
                    <a:pt x="16035" y="8076"/>
                    <a:pt x="13180" y="7505"/>
                    <a:pt x="12222" y="7505"/>
                  </a:cubicBezTo>
                  <a:cubicBezTo>
                    <a:pt x="9366" y="7505"/>
                    <a:pt x="8417" y="10172"/>
                    <a:pt x="7459" y="11982"/>
                  </a:cubicBezTo>
                  <a:lnTo>
                    <a:pt x="2697" y="32175"/>
                  </a:lnTo>
                  <a:lnTo>
                    <a:pt x="-7777" y="32175"/>
                  </a:lnTo>
                  <a:cubicBezTo>
                    <a:pt x="-9684" y="32175"/>
                    <a:pt x="-11591" y="32175"/>
                    <a:pt x="-11591" y="34556"/>
                  </a:cubicBezTo>
                  <a:cubicBezTo>
                    <a:pt x="-11591" y="36080"/>
                    <a:pt x="-10633" y="36080"/>
                    <a:pt x="-7777" y="36080"/>
                  </a:cubicBezTo>
                  <a:lnTo>
                    <a:pt x="1748" y="36080"/>
                  </a:lnTo>
                  <a:lnTo>
                    <a:pt x="-6829" y="72370"/>
                  </a:lnTo>
                  <a:cubicBezTo>
                    <a:pt x="-7777" y="72847"/>
                    <a:pt x="-7777" y="74942"/>
                    <a:pt x="-7777" y="76751"/>
                  </a:cubicBezTo>
                  <a:cubicBezTo>
                    <a:pt x="-7777" y="82943"/>
                    <a:pt x="-3964" y="87991"/>
                    <a:pt x="2697" y="87991"/>
                  </a:cubicBezTo>
                  <a:cubicBezTo>
                    <a:pt x="15086" y="87991"/>
                    <a:pt x="21747" y="69227"/>
                    <a:pt x="21747" y="68560"/>
                  </a:cubicBezTo>
                  <a:close/>
                  <a:moveTo>
                    <a:pt x="84617" y="68560"/>
                  </a:moveTo>
                  <a:cubicBezTo>
                    <a:pt x="84617" y="67322"/>
                    <a:pt x="83659" y="67322"/>
                    <a:pt x="82710" y="67322"/>
                  </a:cubicBezTo>
                  <a:cubicBezTo>
                    <a:pt x="81761" y="67322"/>
                    <a:pt x="81761" y="67608"/>
                    <a:pt x="80803" y="69418"/>
                  </a:cubicBezTo>
                  <a:cubicBezTo>
                    <a:pt x="79855" y="72847"/>
                    <a:pt x="76999" y="85324"/>
                    <a:pt x="69372" y="85324"/>
                  </a:cubicBezTo>
                  <a:cubicBezTo>
                    <a:pt x="66516" y="85324"/>
                    <a:pt x="66516" y="83419"/>
                    <a:pt x="66516" y="81609"/>
                  </a:cubicBezTo>
                  <a:cubicBezTo>
                    <a:pt x="66516" y="78466"/>
                    <a:pt x="68423" y="75228"/>
                    <a:pt x="69372" y="72084"/>
                  </a:cubicBezTo>
                  <a:cubicBezTo>
                    <a:pt x="71278" y="65417"/>
                    <a:pt x="76999" y="51225"/>
                    <a:pt x="76999" y="43986"/>
                  </a:cubicBezTo>
                  <a:cubicBezTo>
                    <a:pt x="76999" y="33508"/>
                    <a:pt x="69372" y="30746"/>
                    <a:pt x="63660" y="30746"/>
                  </a:cubicBezTo>
                  <a:cubicBezTo>
                    <a:pt x="55084" y="30746"/>
                    <a:pt x="51280" y="35222"/>
                    <a:pt x="47466" y="39033"/>
                  </a:cubicBezTo>
                  <a:lnTo>
                    <a:pt x="56042" y="1980"/>
                  </a:lnTo>
                  <a:cubicBezTo>
                    <a:pt x="56042" y="1694"/>
                    <a:pt x="56991" y="362"/>
                    <a:pt x="56991" y="362"/>
                  </a:cubicBezTo>
                  <a:cubicBezTo>
                    <a:pt x="56991" y="-687"/>
                    <a:pt x="56042" y="-1163"/>
                    <a:pt x="55084" y="-1163"/>
                  </a:cubicBezTo>
                  <a:cubicBezTo>
                    <a:pt x="54135" y="-1163"/>
                    <a:pt x="53186" y="-972"/>
                    <a:pt x="53186" y="-877"/>
                  </a:cubicBezTo>
                  <a:lnTo>
                    <a:pt x="40797" y="171"/>
                  </a:lnTo>
                  <a:cubicBezTo>
                    <a:pt x="38899" y="171"/>
                    <a:pt x="37941" y="362"/>
                    <a:pt x="37941" y="2743"/>
                  </a:cubicBezTo>
                  <a:cubicBezTo>
                    <a:pt x="37941" y="4266"/>
                    <a:pt x="38899" y="4266"/>
                    <a:pt x="40797" y="4266"/>
                  </a:cubicBezTo>
                  <a:cubicBezTo>
                    <a:pt x="46517" y="4266"/>
                    <a:pt x="46517" y="5124"/>
                    <a:pt x="46517" y="6267"/>
                  </a:cubicBezTo>
                  <a:cubicBezTo>
                    <a:pt x="46517" y="6743"/>
                    <a:pt x="46517" y="8553"/>
                    <a:pt x="46517" y="8553"/>
                  </a:cubicBezTo>
                  <a:lnTo>
                    <a:pt x="28416" y="83133"/>
                  </a:lnTo>
                  <a:cubicBezTo>
                    <a:pt x="28416" y="83419"/>
                    <a:pt x="27467" y="84753"/>
                    <a:pt x="27467" y="84753"/>
                  </a:cubicBezTo>
                  <a:cubicBezTo>
                    <a:pt x="27467" y="86181"/>
                    <a:pt x="29374" y="87991"/>
                    <a:pt x="31272" y="87991"/>
                  </a:cubicBezTo>
                  <a:cubicBezTo>
                    <a:pt x="34136" y="87991"/>
                    <a:pt x="36034" y="85896"/>
                    <a:pt x="36034" y="84562"/>
                  </a:cubicBezTo>
                  <a:lnTo>
                    <a:pt x="40797" y="62559"/>
                  </a:lnTo>
                  <a:cubicBezTo>
                    <a:pt x="41755" y="59893"/>
                    <a:pt x="42703" y="57226"/>
                    <a:pt x="43661" y="54368"/>
                  </a:cubicBezTo>
                  <a:cubicBezTo>
                    <a:pt x="44610" y="49891"/>
                    <a:pt x="44610" y="49605"/>
                    <a:pt x="46517" y="45605"/>
                  </a:cubicBezTo>
                  <a:cubicBezTo>
                    <a:pt x="49373" y="41605"/>
                    <a:pt x="55084" y="33508"/>
                    <a:pt x="63660" y="33508"/>
                  </a:cubicBezTo>
                  <a:cubicBezTo>
                    <a:pt x="68423" y="33508"/>
                    <a:pt x="69372" y="39223"/>
                    <a:pt x="69372" y="41891"/>
                  </a:cubicBezTo>
                  <a:cubicBezTo>
                    <a:pt x="69372" y="49796"/>
                    <a:pt x="63660" y="64750"/>
                    <a:pt x="61753" y="69893"/>
                  </a:cubicBezTo>
                  <a:cubicBezTo>
                    <a:pt x="59847" y="74180"/>
                    <a:pt x="59847" y="75228"/>
                    <a:pt x="59847" y="77894"/>
                  </a:cubicBezTo>
                  <a:cubicBezTo>
                    <a:pt x="59847" y="83515"/>
                    <a:pt x="63660" y="87991"/>
                    <a:pt x="69372" y="87991"/>
                  </a:cubicBezTo>
                  <a:cubicBezTo>
                    <a:pt x="80803" y="87991"/>
                    <a:pt x="84617" y="69227"/>
                    <a:pt x="84617" y="68560"/>
                  </a:cubicBezTo>
                  <a:close/>
                  <a:moveTo>
                    <a:pt x="147478" y="68560"/>
                  </a:moveTo>
                  <a:cubicBezTo>
                    <a:pt x="147478" y="67322"/>
                    <a:pt x="146530" y="67322"/>
                    <a:pt x="145572" y="67322"/>
                  </a:cubicBezTo>
                  <a:cubicBezTo>
                    <a:pt x="143674" y="67322"/>
                    <a:pt x="143674" y="67512"/>
                    <a:pt x="142716" y="70180"/>
                  </a:cubicBezTo>
                  <a:cubicBezTo>
                    <a:pt x="140809" y="77323"/>
                    <a:pt x="138911" y="85324"/>
                    <a:pt x="134149" y="85324"/>
                  </a:cubicBezTo>
                  <a:cubicBezTo>
                    <a:pt x="131284" y="85324"/>
                    <a:pt x="131284" y="81895"/>
                    <a:pt x="131284" y="80086"/>
                  </a:cubicBezTo>
                  <a:cubicBezTo>
                    <a:pt x="131284" y="79228"/>
                    <a:pt x="131284" y="77133"/>
                    <a:pt x="132242" y="73608"/>
                  </a:cubicBezTo>
                  <a:lnTo>
                    <a:pt x="140809" y="39223"/>
                  </a:lnTo>
                  <a:cubicBezTo>
                    <a:pt x="140809" y="37413"/>
                    <a:pt x="140809" y="37223"/>
                    <a:pt x="140809" y="36556"/>
                  </a:cubicBezTo>
                  <a:cubicBezTo>
                    <a:pt x="140809" y="33984"/>
                    <a:pt x="138911" y="33222"/>
                    <a:pt x="137953" y="33222"/>
                  </a:cubicBezTo>
                  <a:cubicBezTo>
                    <a:pt x="134149" y="33222"/>
                    <a:pt x="133191" y="37604"/>
                    <a:pt x="133191" y="38176"/>
                  </a:cubicBezTo>
                  <a:cubicBezTo>
                    <a:pt x="130335" y="32841"/>
                    <a:pt x="126522" y="30746"/>
                    <a:pt x="122717" y="30746"/>
                  </a:cubicBezTo>
                  <a:cubicBezTo>
                    <a:pt x="108430" y="30746"/>
                    <a:pt x="94142" y="49891"/>
                    <a:pt x="94142" y="68560"/>
                  </a:cubicBezTo>
                  <a:cubicBezTo>
                    <a:pt x="94142" y="79228"/>
                    <a:pt x="99853" y="87991"/>
                    <a:pt x="109378" y="87991"/>
                  </a:cubicBezTo>
                  <a:cubicBezTo>
                    <a:pt x="113192" y="87991"/>
                    <a:pt x="118903" y="85324"/>
                    <a:pt x="123666" y="79228"/>
                  </a:cubicBezTo>
                  <a:cubicBezTo>
                    <a:pt x="125573" y="85324"/>
                    <a:pt x="130335" y="87991"/>
                    <a:pt x="134149" y="87991"/>
                  </a:cubicBezTo>
                  <a:cubicBezTo>
                    <a:pt x="138911" y="87991"/>
                    <a:pt x="141767" y="84848"/>
                    <a:pt x="143674" y="81038"/>
                  </a:cubicBezTo>
                  <a:cubicBezTo>
                    <a:pt x="145572" y="76085"/>
                    <a:pt x="147478" y="68560"/>
                    <a:pt x="147478" y="68560"/>
                  </a:cubicBezTo>
                  <a:close/>
                  <a:moveTo>
                    <a:pt x="124624" y="71036"/>
                  </a:moveTo>
                  <a:cubicBezTo>
                    <a:pt x="123666" y="75037"/>
                    <a:pt x="116048" y="85324"/>
                    <a:pt x="109378" y="85324"/>
                  </a:cubicBezTo>
                  <a:cubicBezTo>
                    <a:pt x="103667" y="85324"/>
                    <a:pt x="102709" y="77705"/>
                    <a:pt x="102709" y="73990"/>
                  </a:cubicBezTo>
                  <a:cubicBezTo>
                    <a:pt x="102709" y="67608"/>
                    <a:pt x="106523" y="52939"/>
                    <a:pt x="108430" y="47510"/>
                  </a:cubicBezTo>
                  <a:cubicBezTo>
                    <a:pt x="112234" y="39794"/>
                    <a:pt x="116997" y="33508"/>
                    <a:pt x="122717" y="33508"/>
                  </a:cubicBezTo>
                  <a:cubicBezTo>
                    <a:pt x="128428" y="33508"/>
                    <a:pt x="131284" y="40080"/>
                    <a:pt x="131284" y="45415"/>
                  </a:cubicBezTo>
                  <a:cubicBezTo>
                    <a:pt x="131284" y="45415"/>
                    <a:pt x="131284" y="46367"/>
                    <a:pt x="130335" y="47129"/>
                  </a:cubicBezTo>
                  <a:close/>
                  <a:moveTo>
                    <a:pt x="189392" y="68560"/>
                  </a:moveTo>
                  <a:cubicBezTo>
                    <a:pt x="189392" y="67322"/>
                    <a:pt x="188434" y="67322"/>
                    <a:pt x="187485" y="67322"/>
                  </a:cubicBezTo>
                  <a:cubicBezTo>
                    <a:pt x="186536" y="67322"/>
                    <a:pt x="186536" y="67512"/>
                    <a:pt x="185578" y="69703"/>
                  </a:cubicBezTo>
                  <a:cubicBezTo>
                    <a:pt x="182723" y="75799"/>
                    <a:pt x="177960" y="85324"/>
                    <a:pt x="171291" y="85324"/>
                  </a:cubicBezTo>
                  <a:cubicBezTo>
                    <a:pt x="167486" y="85324"/>
                    <a:pt x="167486" y="82086"/>
                    <a:pt x="167486" y="80086"/>
                  </a:cubicBezTo>
                  <a:cubicBezTo>
                    <a:pt x="167486" y="79228"/>
                    <a:pt x="167486" y="77133"/>
                    <a:pt x="168435" y="73608"/>
                  </a:cubicBezTo>
                  <a:lnTo>
                    <a:pt x="177960" y="36080"/>
                  </a:lnTo>
                  <a:lnTo>
                    <a:pt x="188434" y="36080"/>
                  </a:lnTo>
                  <a:cubicBezTo>
                    <a:pt x="190341" y="36080"/>
                    <a:pt x="191299" y="36080"/>
                    <a:pt x="191299" y="33699"/>
                  </a:cubicBezTo>
                  <a:cubicBezTo>
                    <a:pt x="191299" y="32175"/>
                    <a:pt x="190341" y="32175"/>
                    <a:pt x="188434" y="32175"/>
                  </a:cubicBezTo>
                  <a:lnTo>
                    <a:pt x="178909" y="32175"/>
                  </a:lnTo>
                  <a:lnTo>
                    <a:pt x="182723" y="13411"/>
                  </a:lnTo>
                  <a:cubicBezTo>
                    <a:pt x="183672" y="11696"/>
                    <a:pt x="183672" y="11410"/>
                    <a:pt x="183672" y="10744"/>
                  </a:cubicBezTo>
                  <a:cubicBezTo>
                    <a:pt x="183672" y="8076"/>
                    <a:pt x="181774" y="7505"/>
                    <a:pt x="180816" y="7505"/>
                  </a:cubicBezTo>
                  <a:cubicBezTo>
                    <a:pt x="177011" y="7505"/>
                    <a:pt x="176053" y="10172"/>
                    <a:pt x="175105" y="11982"/>
                  </a:cubicBezTo>
                  <a:lnTo>
                    <a:pt x="170342" y="32175"/>
                  </a:lnTo>
                  <a:lnTo>
                    <a:pt x="159859" y="32175"/>
                  </a:lnTo>
                  <a:cubicBezTo>
                    <a:pt x="157961" y="32175"/>
                    <a:pt x="157003" y="32175"/>
                    <a:pt x="157003" y="34556"/>
                  </a:cubicBezTo>
                  <a:cubicBezTo>
                    <a:pt x="157003" y="36080"/>
                    <a:pt x="157961" y="36080"/>
                    <a:pt x="159859" y="36080"/>
                  </a:cubicBezTo>
                  <a:lnTo>
                    <a:pt x="169384" y="36080"/>
                  </a:lnTo>
                  <a:lnTo>
                    <a:pt x="160817" y="72370"/>
                  </a:lnTo>
                  <a:cubicBezTo>
                    <a:pt x="160817" y="72847"/>
                    <a:pt x="159859" y="74942"/>
                    <a:pt x="159859" y="76751"/>
                  </a:cubicBezTo>
                  <a:cubicBezTo>
                    <a:pt x="159859" y="82943"/>
                    <a:pt x="164622" y="87991"/>
                    <a:pt x="170342" y="87991"/>
                  </a:cubicBezTo>
                  <a:cubicBezTo>
                    <a:pt x="183672" y="87991"/>
                    <a:pt x="189392" y="69227"/>
                    <a:pt x="189392" y="68560"/>
                  </a:cubicBezTo>
                  <a:close/>
                  <a:moveTo>
                    <a:pt x="292260" y="38747"/>
                  </a:moveTo>
                  <a:cubicBezTo>
                    <a:pt x="292260" y="32175"/>
                    <a:pt x="284642" y="30746"/>
                    <a:pt x="279880" y="30746"/>
                  </a:cubicBezTo>
                  <a:cubicBezTo>
                    <a:pt x="271303" y="30746"/>
                    <a:pt x="267499" y="37128"/>
                    <a:pt x="265592" y="39794"/>
                  </a:cubicBezTo>
                  <a:cubicBezTo>
                    <a:pt x="263685" y="33127"/>
                    <a:pt x="258923" y="30746"/>
                    <a:pt x="255109" y="30746"/>
                  </a:cubicBezTo>
                  <a:cubicBezTo>
                    <a:pt x="250347" y="30746"/>
                    <a:pt x="248449" y="33699"/>
                    <a:pt x="246542" y="37413"/>
                  </a:cubicBezTo>
                  <a:cubicBezTo>
                    <a:pt x="243686" y="42461"/>
                    <a:pt x="241780" y="50177"/>
                    <a:pt x="241780" y="50177"/>
                  </a:cubicBezTo>
                  <a:cubicBezTo>
                    <a:pt x="241780" y="51511"/>
                    <a:pt x="243686" y="51511"/>
                    <a:pt x="243686" y="51511"/>
                  </a:cubicBezTo>
                  <a:cubicBezTo>
                    <a:pt x="245584" y="51511"/>
                    <a:pt x="245584" y="51416"/>
                    <a:pt x="246542" y="48558"/>
                  </a:cubicBezTo>
                  <a:cubicBezTo>
                    <a:pt x="248449" y="39794"/>
                    <a:pt x="251305" y="33508"/>
                    <a:pt x="255109" y="33508"/>
                  </a:cubicBezTo>
                  <a:cubicBezTo>
                    <a:pt x="257974" y="33508"/>
                    <a:pt x="257974" y="37223"/>
                    <a:pt x="257974" y="38651"/>
                  </a:cubicBezTo>
                  <a:cubicBezTo>
                    <a:pt x="257974" y="40652"/>
                    <a:pt x="257974" y="43033"/>
                    <a:pt x="257016" y="45033"/>
                  </a:cubicBezTo>
                  <a:lnTo>
                    <a:pt x="247491" y="82943"/>
                  </a:lnTo>
                  <a:cubicBezTo>
                    <a:pt x="247491" y="83705"/>
                    <a:pt x="247491" y="84467"/>
                    <a:pt x="247491" y="84753"/>
                  </a:cubicBezTo>
                  <a:cubicBezTo>
                    <a:pt x="247491" y="86276"/>
                    <a:pt x="248449" y="87991"/>
                    <a:pt x="251305" y="87991"/>
                  </a:cubicBezTo>
                  <a:cubicBezTo>
                    <a:pt x="255109" y="87991"/>
                    <a:pt x="255109" y="84467"/>
                    <a:pt x="256067" y="83419"/>
                  </a:cubicBezTo>
                  <a:lnTo>
                    <a:pt x="263685" y="50177"/>
                  </a:lnTo>
                  <a:cubicBezTo>
                    <a:pt x="263685" y="49891"/>
                    <a:pt x="269397" y="33508"/>
                    <a:pt x="279880" y="33508"/>
                  </a:cubicBezTo>
                  <a:cubicBezTo>
                    <a:pt x="280828" y="33508"/>
                    <a:pt x="284642" y="33508"/>
                    <a:pt x="286549" y="35318"/>
                  </a:cubicBezTo>
                  <a:cubicBezTo>
                    <a:pt x="282735" y="36651"/>
                    <a:pt x="281786" y="40652"/>
                    <a:pt x="281786" y="41414"/>
                  </a:cubicBezTo>
                  <a:cubicBezTo>
                    <a:pt x="281786" y="43033"/>
                    <a:pt x="283684" y="45415"/>
                    <a:pt x="286549" y="45415"/>
                  </a:cubicBezTo>
                  <a:cubicBezTo>
                    <a:pt x="288447" y="45415"/>
                    <a:pt x="292260" y="43700"/>
                    <a:pt x="292260" y="38747"/>
                  </a:cubicBezTo>
                  <a:close/>
                  <a:moveTo>
                    <a:pt x="336072" y="73608"/>
                  </a:moveTo>
                  <a:cubicBezTo>
                    <a:pt x="336072" y="72847"/>
                    <a:pt x="335123" y="71513"/>
                    <a:pt x="334174" y="71513"/>
                  </a:cubicBezTo>
                  <a:cubicBezTo>
                    <a:pt x="333216" y="71513"/>
                    <a:pt x="333216" y="71608"/>
                    <a:pt x="332267" y="72847"/>
                  </a:cubicBezTo>
                  <a:cubicBezTo>
                    <a:pt x="322742" y="84753"/>
                    <a:pt x="312259" y="85324"/>
                    <a:pt x="309403" y="85324"/>
                  </a:cubicBezTo>
                  <a:cubicBezTo>
                    <a:pt x="301785" y="85324"/>
                    <a:pt x="299878" y="76276"/>
                    <a:pt x="299878" y="71322"/>
                  </a:cubicBezTo>
                  <a:cubicBezTo>
                    <a:pt x="299878" y="66560"/>
                    <a:pt x="301785" y="60941"/>
                    <a:pt x="302734" y="57512"/>
                  </a:cubicBezTo>
                  <a:lnTo>
                    <a:pt x="307497" y="57512"/>
                  </a:lnTo>
                  <a:cubicBezTo>
                    <a:pt x="311310" y="57512"/>
                    <a:pt x="318928" y="57035"/>
                    <a:pt x="325598" y="54654"/>
                  </a:cubicBezTo>
                  <a:cubicBezTo>
                    <a:pt x="335123" y="50653"/>
                    <a:pt x="335123" y="42366"/>
                    <a:pt x="335123" y="41605"/>
                  </a:cubicBezTo>
                  <a:cubicBezTo>
                    <a:pt x="335123" y="35604"/>
                    <a:pt x="330360" y="30746"/>
                    <a:pt x="322742" y="30746"/>
                  </a:cubicBezTo>
                  <a:cubicBezTo>
                    <a:pt x="309403" y="30746"/>
                    <a:pt x="292260" y="43509"/>
                    <a:pt x="292260" y="65988"/>
                  </a:cubicBezTo>
                  <a:cubicBezTo>
                    <a:pt x="292260" y="77323"/>
                    <a:pt x="297972" y="87991"/>
                    <a:pt x="309403" y="87991"/>
                  </a:cubicBezTo>
                  <a:cubicBezTo>
                    <a:pt x="325598" y="87991"/>
                    <a:pt x="336072" y="75323"/>
                    <a:pt x="336072" y="73608"/>
                  </a:cubicBezTo>
                  <a:close/>
                  <a:moveTo>
                    <a:pt x="330360" y="41318"/>
                  </a:moveTo>
                  <a:cubicBezTo>
                    <a:pt x="330360" y="54654"/>
                    <a:pt x="310361" y="54654"/>
                    <a:pt x="305599" y="54654"/>
                  </a:cubicBezTo>
                  <a:lnTo>
                    <a:pt x="303692" y="54654"/>
                  </a:lnTo>
                  <a:cubicBezTo>
                    <a:pt x="308455" y="33984"/>
                    <a:pt x="320835" y="33508"/>
                    <a:pt x="322742" y="33508"/>
                  </a:cubicBezTo>
                  <a:cubicBezTo>
                    <a:pt x="327505" y="33508"/>
                    <a:pt x="330360" y="36937"/>
                    <a:pt x="330360" y="41318"/>
                  </a:cubicBezTo>
                  <a:close/>
                  <a:moveTo>
                    <a:pt x="393222" y="68560"/>
                  </a:moveTo>
                  <a:cubicBezTo>
                    <a:pt x="393222" y="67322"/>
                    <a:pt x="392273" y="67322"/>
                    <a:pt x="391324" y="67322"/>
                  </a:cubicBezTo>
                  <a:cubicBezTo>
                    <a:pt x="390366" y="67322"/>
                    <a:pt x="390366" y="67512"/>
                    <a:pt x="389417" y="70180"/>
                  </a:cubicBezTo>
                  <a:cubicBezTo>
                    <a:pt x="387510" y="77323"/>
                    <a:pt x="384655" y="85324"/>
                    <a:pt x="380841" y="85324"/>
                  </a:cubicBezTo>
                  <a:cubicBezTo>
                    <a:pt x="377985" y="85324"/>
                    <a:pt x="377985" y="81895"/>
                    <a:pt x="377985" y="80086"/>
                  </a:cubicBezTo>
                  <a:cubicBezTo>
                    <a:pt x="377985" y="79228"/>
                    <a:pt x="377985" y="77133"/>
                    <a:pt x="377985" y="73608"/>
                  </a:cubicBezTo>
                  <a:lnTo>
                    <a:pt x="386561" y="39223"/>
                  </a:lnTo>
                  <a:cubicBezTo>
                    <a:pt x="387510" y="37413"/>
                    <a:pt x="387510" y="37223"/>
                    <a:pt x="387510" y="36556"/>
                  </a:cubicBezTo>
                  <a:cubicBezTo>
                    <a:pt x="387510" y="33984"/>
                    <a:pt x="385603" y="33222"/>
                    <a:pt x="383697" y="33222"/>
                  </a:cubicBezTo>
                  <a:cubicBezTo>
                    <a:pt x="379892" y="33222"/>
                    <a:pt x="378934" y="37604"/>
                    <a:pt x="378934" y="38176"/>
                  </a:cubicBezTo>
                  <a:cubicBezTo>
                    <a:pt x="377036" y="32841"/>
                    <a:pt x="373223" y="30746"/>
                    <a:pt x="368460" y="30746"/>
                  </a:cubicBezTo>
                  <a:cubicBezTo>
                    <a:pt x="355122" y="30746"/>
                    <a:pt x="340834" y="49891"/>
                    <a:pt x="340834" y="68560"/>
                  </a:cubicBezTo>
                  <a:cubicBezTo>
                    <a:pt x="340834" y="79228"/>
                    <a:pt x="346555" y="87991"/>
                    <a:pt x="355122" y="87991"/>
                  </a:cubicBezTo>
                  <a:cubicBezTo>
                    <a:pt x="359884" y="87991"/>
                    <a:pt x="365605" y="85324"/>
                    <a:pt x="370367" y="79228"/>
                  </a:cubicBezTo>
                  <a:cubicBezTo>
                    <a:pt x="371316" y="85324"/>
                    <a:pt x="376078" y="87991"/>
                    <a:pt x="380841" y="87991"/>
                  </a:cubicBezTo>
                  <a:cubicBezTo>
                    <a:pt x="385603" y="87991"/>
                    <a:pt x="387510" y="84848"/>
                    <a:pt x="389417" y="81038"/>
                  </a:cubicBezTo>
                  <a:cubicBezTo>
                    <a:pt x="392273" y="76085"/>
                    <a:pt x="393222" y="68560"/>
                    <a:pt x="393222" y="68560"/>
                  </a:cubicBezTo>
                  <a:close/>
                  <a:moveTo>
                    <a:pt x="371316" y="71036"/>
                  </a:moveTo>
                  <a:cubicBezTo>
                    <a:pt x="370367" y="75037"/>
                    <a:pt x="362749" y="85324"/>
                    <a:pt x="356080" y="85324"/>
                  </a:cubicBezTo>
                  <a:cubicBezTo>
                    <a:pt x="349410" y="85324"/>
                    <a:pt x="348461" y="77705"/>
                    <a:pt x="348461" y="73990"/>
                  </a:cubicBezTo>
                  <a:cubicBezTo>
                    <a:pt x="348461" y="67608"/>
                    <a:pt x="352266" y="52939"/>
                    <a:pt x="355122" y="47510"/>
                  </a:cubicBezTo>
                  <a:cubicBezTo>
                    <a:pt x="357986" y="39794"/>
                    <a:pt x="363698" y="33508"/>
                    <a:pt x="368460" y="33508"/>
                  </a:cubicBezTo>
                  <a:cubicBezTo>
                    <a:pt x="374172" y="33508"/>
                    <a:pt x="377036" y="40080"/>
                    <a:pt x="377036" y="45415"/>
                  </a:cubicBezTo>
                  <a:cubicBezTo>
                    <a:pt x="377036" y="45415"/>
                    <a:pt x="377036" y="46367"/>
                    <a:pt x="377036" y="47129"/>
                  </a:cubicBezTo>
                  <a:close/>
                  <a:moveTo>
                    <a:pt x="449423" y="73608"/>
                  </a:moveTo>
                  <a:cubicBezTo>
                    <a:pt x="449423" y="72847"/>
                    <a:pt x="448474" y="71513"/>
                    <a:pt x="447516" y="71513"/>
                  </a:cubicBezTo>
                  <a:cubicBezTo>
                    <a:pt x="447516" y="71513"/>
                    <a:pt x="446567" y="71608"/>
                    <a:pt x="446567" y="72847"/>
                  </a:cubicBezTo>
                  <a:cubicBezTo>
                    <a:pt x="437042" y="84753"/>
                    <a:pt x="425610" y="85324"/>
                    <a:pt x="423703" y="85324"/>
                  </a:cubicBezTo>
                  <a:cubicBezTo>
                    <a:pt x="417034" y="85324"/>
                    <a:pt x="414178" y="79514"/>
                    <a:pt x="414178" y="72275"/>
                  </a:cubicBezTo>
                  <a:cubicBezTo>
                    <a:pt x="414178" y="65512"/>
                    <a:pt x="417034" y="52272"/>
                    <a:pt x="420848" y="46176"/>
                  </a:cubicBezTo>
                  <a:cubicBezTo>
                    <a:pt x="424661" y="37985"/>
                    <a:pt x="431322" y="33508"/>
                    <a:pt x="437042" y="33508"/>
                  </a:cubicBezTo>
                  <a:cubicBezTo>
                    <a:pt x="437991" y="33508"/>
                    <a:pt x="443711" y="33793"/>
                    <a:pt x="445609" y="39033"/>
                  </a:cubicBezTo>
                  <a:cubicBezTo>
                    <a:pt x="438949" y="39794"/>
                    <a:pt x="438949" y="45129"/>
                    <a:pt x="438949" y="45129"/>
                  </a:cubicBezTo>
                  <a:cubicBezTo>
                    <a:pt x="438949" y="47224"/>
                    <a:pt x="440847" y="49130"/>
                    <a:pt x="443711" y="49130"/>
                  </a:cubicBezTo>
                  <a:cubicBezTo>
                    <a:pt x="446567" y="49130"/>
                    <a:pt x="450372" y="46462"/>
                    <a:pt x="450372" y="41605"/>
                  </a:cubicBezTo>
                  <a:cubicBezTo>
                    <a:pt x="450372" y="35508"/>
                    <a:pt x="444660" y="30746"/>
                    <a:pt x="437042" y="30746"/>
                  </a:cubicBezTo>
                  <a:cubicBezTo>
                    <a:pt x="420848" y="30746"/>
                    <a:pt x="405611" y="48748"/>
                    <a:pt x="405611" y="67226"/>
                  </a:cubicBezTo>
                  <a:cubicBezTo>
                    <a:pt x="405611" y="79705"/>
                    <a:pt x="412272" y="87991"/>
                    <a:pt x="423703" y="87991"/>
                  </a:cubicBezTo>
                  <a:cubicBezTo>
                    <a:pt x="438949" y="87991"/>
                    <a:pt x="449423" y="75323"/>
                    <a:pt x="449423" y="73608"/>
                  </a:cubicBezTo>
                  <a:close/>
                  <a:moveTo>
                    <a:pt x="515149" y="68560"/>
                  </a:moveTo>
                  <a:cubicBezTo>
                    <a:pt x="515149" y="67322"/>
                    <a:pt x="514191" y="67322"/>
                    <a:pt x="513242" y="67322"/>
                  </a:cubicBezTo>
                  <a:cubicBezTo>
                    <a:pt x="511335" y="67322"/>
                    <a:pt x="511335" y="67608"/>
                    <a:pt x="511335" y="69418"/>
                  </a:cubicBezTo>
                  <a:cubicBezTo>
                    <a:pt x="510386" y="72847"/>
                    <a:pt x="506573" y="85324"/>
                    <a:pt x="499903" y="85324"/>
                  </a:cubicBezTo>
                  <a:cubicBezTo>
                    <a:pt x="497048" y="85324"/>
                    <a:pt x="497048" y="83419"/>
                    <a:pt x="497048" y="81609"/>
                  </a:cubicBezTo>
                  <a:cubicBezTo>
                    <a:pt x="497048" y="78466"/>
                    <a:pt x="497997" y="75228"/>
                    <a:pt x="498955" y="72084"/>
                  </a:cubicBezTo>
                  <a:cubicBezTo>
                    <a:pt x="501810" y="65417"/>
                    <a:pt x="506573" y="51225"/>
                    <a:pt x="506573" y="43986"/>
                  </a:cubicBezTo>
                  <a:cubicBezTo>
                    <a:pt x="506573" y="33508"/>
                    <a:pt x="499903" y="30746"/>
                    <a:pt x="493234" y="30746"/>
                  </a:cubicBezTo>
                  <a:cubicBezTo>
                    <a:pt x="485616" y="30746"/>
                    <a:pt x="480853" y="35222"/>
                    <a:pt x="477049" y="39033"/>
                  </a:cubicBezTo>
                  <a:lnTo>
                    <a:pt x="486574" y="1980"/>
                  </a:lnTo>
                  <a:cubicBezTo>
                    <a:pt x="486574" y="1694"/>
                    <a:pt x="486574" y="362"/>
                    <a:pt x="486574" y="362"/>
                  </a:cubicBezTo>
                  <a:cubicBezTo>
                    <a:pt x="486574" y="-687"/>
                    <a:pt x="485616" y="-1163"/>
                    <a:pt x="484667" y="-1163"/>
                  </a:cubicBezTo>
                  <a:cubicBezTo>
                    <a:pt x="484667" y="-1163"/>
                    <a:pt x="482760" y="-972"/>
                    <a:pt x="482760" y="-877"/>
                  </a:cubicBezTo>
                  <a:lnTo>
                    <a:pt x="470380" y="171"/>
                  </a:lnTo>
                  <a:cubicBezTo>
                    <a:pt x="469422" y="171"/>
                    <a:pt x="467524" y="362"/>
                    <a:pt x="467524" y="2743"/>
                  </a:cubicBezTo>
                  <a:cubicBezTo>
                    <a:pt x="467524" y="4266"/>
                    <a:pt x="469422" y="4266"/>
                    <a:pt x="470380" y="4266"/>
                  </a:cubicBezTo>
                  <a:cubicBezTo>
                    <a:pt x="477049" y="4266"/>
                    <a:pt x="477049" y="5124"/>
                    <a:pt x="477049" y="6267"/>
                  </a:cubicBezTo>
                  <a:cubicBezTo>
                    <a:pt x="477049" y="6743"/>
                    <a:pt x="476091" y="8553"/>
                    <a:pt x="476091" y="8553"/>
                  </a:cubicBezTo>
                  <a:lnTo>
                    <a:pt x="457999" y="83133"/>
                  </a:lnTo>
                  <a:cubicBezTo>
                    <a:pt x="457999" y="83419"/>
                    <a:pt x="457999" y="84753"/>
                    <a:pt x="457999" y="84753"/>
                  </a:cubicBezTo>
                  <a:cubicBezTo>
                    <a:pt x="457999" y="86181"/>
                    <a:pt x="458948" y="87991"/>
                    <a:pt x="461803" y="87991"/>
                  </a:cubicBezTo>
                  <a:cubicBezTo>
                    <a:pt x="463710" y="87991"/>
                    <a:pt x="465617" y="85896"/>
                    <a:pt x="466566" y="84562"/>
                  </a:cubicBezTo>
                  <a:lnTo>
                    <a:pt x="471328" y="62559"/>
                  </a:lnTo>
                  <a:cubicBezTo>
                    <a:pt x="472286" y="59893"/>
                    <a:pt x="473235" y="57226"/>
                    <a:pt x="473235" y="54368"/>
                  </a:cubicBezTo>
                  <a:cubicBezTo>
                    <a:pt x="474184" y="49891"/>
                    <a:pt x="474184" y="49605"/>
                    <a:pt x="477049" y="45605"/>
                  </a:cubicBezTo>
                  <a:cubicBezTo>
                    <a:pt x="478947" y="41605"/>
                    <a:pt x="484667" y="33508"/>
                    <a:pt x="493234" y="33508"/>
                  </a:cubicBezTo>
                  <a:cubicBezTo>
                    <a:pt x="498955" y="33508"/>
                    <a:pt x="498955" y="39223"/>
                    <a:pt x="498955" y="41891"/>
                  </a:cubicBezTo>
                  <a:cubicBezTo>
                    <a:pt x="498955" y="49796"/>
                    <a:pt x="493234" y="64750"/>
                    <a:pt x="492285" y="69893"/>
                  </a:cubicBezTo>
                  <a:cubicBezTo>
                    <a:pt x="490378" y="74180"/>
                    <a:pt x="490378" y="75228"/>
                    <a:pt x="490378" y="77894"/>
                  </a:cubicBezTo>
                  <a:cubicBezTo>
                    <a:pt x="490378" y="83515"/>
                    <a:pt x="493234" y="87991"/>
                    <a:pt x="498955" y="87991"/>
                  </a:cubicBezTo>
                  <a:cubicBezTo>
                    <a:pt x="510386" y="87991"/>
                    <a:pt x="515149" y="69227"/>
                    <a:pt x="515149" y="68560"/>
                  </a:cubicBezTo>
                  <a:close/>
                  <a:moveTo>
                    <a:pt x="601823" y="68560"/>
                  </a:moveTo>
                  <a:cubicBezTo>
                    <a:pt x="601823" y="67322"/>
                    <a:pt x="599916" y="67322"/>
                    <a:pt x="599916" y="67322"/>
                  </a:cubicBezTo>
                  <a:cubicBezTo>
                    <a:pt x="598009" y="67322"/>
                    <a:pt x="598009" y="67512"/>
                    <a:pt x="597060" y="69703"/>
                  </a:cubicBezTo>
                  <a:cubicBezTo>
                    <a:pt x="594205" y="75799"/>
                    <a:pt x="589442" y="85324"/>
                    <a:pt x="582773" y="85324"/>
                  </a:cubicBezTo>
                  <a:cubicBezTo>
                    <a:pt x="578959" y="85324"/>
                    <a:pt x="578959" y="82086"/>
                    <a:pt x="578959" y="80086"/>
                  </a:cubicBezTo>
                  <a:cubicBezTo>
                    <a:pt x="578959" y="79228"/>
                    <a:pt x="578959" y="77133"/>
                    <a:pt x="579917" y="73608"/>
                  </a:cubicBezTo>
                  <a:lnTo>
                    <a:pt x="589442" y="36080"/>
                  </a:lnTo>
                  <a:lnTo>
                    <a:pt x="599916" y="36080"/>
                  </a:lnTo>
                  <a:cubicBezTo>
                    <a:pt x="601823" y="36080"/>
                    <a:pt x="603730" y="36080"/>
                    <a:pt x="603730" y="33699"/>
                  </a:cubicBezTo>
                  <a:cubicBezTo>
                    <a:pt x="603730" y="32175"/>
                    <a:pt x="601823" y="32175"/>
                    <a:pt x="599916" y="32175"/>
                  </a:cubicBezTo>
                  <a:lnTo>
                    <a:pt x="590391" y="32175"/>
                  </a:lnTo>
                  <a:lnTo>
                    <a:pt x="595153" y="13411"/>
                  </a:lnTo>
                  <a:cubicBezTo>
                    <a:pt x="595153" y="11696"/>
                    <a:pt x="595153" y="11410"/>
                    <a:pt x="595153" y="10744"/>
                  </a:cubicBezTo>
                  <a:cubicBezTo>
                    <a:pt x="595153" y="8076"/>
                    <a:pt x="593247" y="7505"/>
                    <a:pt x="592298" y="7505"/>
                  </a:cubicBezTo>
                  <a:cubicBezTo>
                    <a:pt x="589442" y="7505"/>
                    <a:pt x="587535" y="10172"/>
                    <a:pt x="587535" y="11982"/>
                  </a:cubicBezTo>
                  <a:lnTo>
                    <a:pt x="582773" y="32175"/>
                  </a:lnTo>
                  <a:lnTo>
                    <a:pt x="572299" y="32175"/>
                  </a:lnTo>
                  <a:cubicBezTo>
                    <a:pt x="569434" y="32175"/>
                    <a:pt x="568485" y="32175"/>
                    <a:pt x="568485" y="34556"/>
                  </a:cubicBezTo>
                  <a:cubicBezTo>
                    <a:pt x="568485" y="36080"/>
                    <a:pt x="569434" y="36080"/>
                    <a:pt x="571341" y="36080"/>
                  </a:cubicBezTo>
                  <a:lnTo>
                    <a:pt x="581824" y="36080"/>
                  </a:lnTo>
                  <a:lnTo>
                    <a:pt x="572299" y="72370"/>
                  </a:lnTo>
                  <a:cubicBezTo>
                    <a:pt x="572299" y="72847"/>
                    <a:pt x="572299" y="74942"/>
                    <a:pt x="572299" y="76751"/>
                  </a:cubicBezTo>
                  <a:cubicBezTo>
                    <a:pt x="572299" y="82943"/>
                    <a:pt x="576103" y="87991"/>
                    <a:pt x="582773" y="87991"/>
                  </a:cubicBezTo>
                  <a:cubicBezTo>
                    <a:pt x="595153" y="87991"/>
                    <a:pt x="601823" y="69227"/>
                    <a:pt x="601823" y="68560"/>
                  </a:cubicBezTo>
                  <a:close/>
                  <a:moveTo>
                    <a:pt x="664684" y="68560"/>
                  </a:moveTo>
                  <a:cubicBezTo>
                    <a:pt x="664684" y="67322"/>
                    <a:pt x="663735" y="67322"/>
                    <a:pt x="662786" y="67322"/>
                  </a:cubicBezTo>
                  <a:cubicBezTo>
                    <a:pt x="660880" y="67322"/>
                    <a:pt x="660880" y="67608"/>
                    <a:pt x="660880" y="69418"/>
                  </a:cubicBezTo>
                  <a:cubicBezTo>
                    <a:pt x="659922" y="72847"/>
                    <a:pt x="656117" y="85324"/>
                    <a:pt x="649448" y="85324"/>
                  </a:cubicBezTo>
                  <a:cubicBezTo>
                    <a:pt x="646592" y="85324"/>
                    <a:pt x="646592" y="83419"/>
                    <a:pt x="646592" y="81609"/>
                  </a:cubicBezTo>
                  <a:cubicBezTo>
                    <a:pt x="646592" y="78466"/>
                    <a:pt x="647541" y="75228"/>
                    <a:pt x="648499" y="72084"/>
                  </a:cubicBezTo>
                  <a:cubicBezTo>
                    <a:pt x="651355" y="65417"/>
                    <a:pt x="656117" y="51225"/>
                    <a:pt x="656117" y="43986"/>
                  </a:cubicBezTo>
                  <a:cubicBezTo>
                    <a:pt x="656117" y="33508"/>
                    <a:pt x="649448" y="30746"/>
                    <a:pt x="643736" y="30746"/>
                  </a:cubicBezTo>
                  <a:cubicBezTo>
                    <a:pt x="635160" y="30746"/>
                    <a:pt x="630398" y="35222"/>
                    <a:pt x="626584" y="39033"/>
                  </a:cubicBezTo>
                  <a:lnTo>
                    <a:pt x="636109" y="1980"/>
                  </a:lnTo>
                  <a:cubicBezTo>
                    <a:pt x="636109" y="1694"/>
                    <a:pt x="636109" y="362"/>
                    <a:pt x="636109" y="362"/>
                  </a:cubicBezTo>
                  <a:cubicBezTo>
                    <a:pt x="636109" y="-687"/>
                    <a:pt x="635160" y="-1163"/>
                    <a:pt x="634211" y="-1163"/>
                  </a:cubicBezTo>
                  <a:cubicBezTo>
                    <a:pt x="634211" y="-1163"/>
                    <a:pt x="633253" y="-972"/>
                    <a:pt x="632305" y="-877"/>
                  </a:cubicBezTo>
                  <a:lnTo>
                    <a:pt x="619924" y="171"/>
                  </a:lnTo>
                  <a:cubicBezTo>
                    <a:pt x="618966" y="171"/>
                    <a:pt x="617059" y="362"/>
                    <a:pt x="617059" y="2743"/>
                  </a:cubicBezTo>
                  <a:cubicBezTo>
                    <a:pt x="617059" y="4266"/>
                    <a:pt x="618966" y="4266"/>
                    <a:pt x="620873" y="4266"/>
                  </a:cubicBezTo>
                  <a:cubicBezTo>
                    <a:pt x="626584" y="4266"/>
                    <a:pt x="626584" y="5124"/>
                    <a:pt x="626584" y="6267"/>
                  </a:cubicBezTo>
                  <a:cubicBezTo>
                    <a:pt x="626584" y="6743"/>
                    <a:pt x="626584" y="8553"/>
                    <a:pt x="626584" y="8553"/>
                  </a:cubicBezTo>
                  <a:lnTo>
                    <a:pt x="607534" y="83133"/>
                  </a:lnTo>
                  <a:cubicBezTo>
                    <a:pt x="607534" y="83419"/>
                    <a:pt x="607534" y="84753"/>
                    <a:pt x="607534" y="84753"/>
                  </a:cubicBezTo>
                  <a:cubicBezTo>
                    <a:pt x="607534" y="86181"/>
                    <a:pt x="608492" y="87991"/>
                    <a:pt x="611348" y="87991"/>
                  </a:cubicBezTo>
                  <a:cubicBezTo>
                    <a:pt x="613255" y="87991"/>
                    <a:pt x="615161" y="85896"/>
                    <a:pt x="616110" y="84562"/>
                  </a:cubicBezTo>
                  <a:lnTo>
                    <a:pt x="620873" y="62559"/>
                  </a:lnTo>
                  <a:cubicBezTo>
                    <a:pt x="621822" y="59893"/>
                    <a:pt x="622780" y="57226"/>
                    <a:pt x="622780" y="54368"/>
                  </a:cubicBezTo>
                  <a:cubicBezTo>
                    <a:pt x="623728" y="49891"/>
                    <a:pt x="624686" y="49605"/>
                    <a:pt x="626584" y="45605"/>
                  </a:cubicBezTo>
                  <a:cubicBezTo>
                    <a:pt x="629449" y="41605"/>
                    <a:pt x="634211" y="33508"/>
                    <a:pt x="642778" y="33508"/>
                  </a:cubicBezTo>
                  <a:cubicBezTo>
                    <a:pt x="648499" y="33508"/>
                    <a:pt x="648499" y="39223"/>
                    <a:pt x="648499" y="41891"/>
                  </a:cubicBezTo>
                  <a:cubicBezTo>
                    <a:pt x="648499" y="49796"/>
                    <a:pt x="643736" y="64750"/>
                    <a:pt x="641830" y="69893"/>
                  </a:cubicBezTo>
                  <a:cubicBezTo>
                    <a:pt x="639923" y="74180"/>
                    <a:pt x="639923" y="75228"/>
                    <a:pt x="639923" y="77894"/>
                  </a:cubicBezTo>
                  <a:cubicBezTo>
                    <a:pt x="639923" y="83515"/>
                    <a:pt x="642778" y="87991"/>
                    <a:pt x="649448" y="87991"/>
                  </a:cubicBezTo>
                  <a:cubicBezTo>
                    <a:pt x="660880" y="87991"/>
                    <a:pt x="664684" y="69227"/>
                    <a:pt x="664684" y="68560"/>
                  </a:cubicBezTo>
                  <a:close/>
                  <a:moveTo>
                    <a:pt x="719936" y="73608"/>
                  </a:moveTo>
                  <a:cubicBezTo>
                    <a:pt x="719936" y="72847"/>
                    <a:pt x="718978" y="71513"/>
                    <a:pt x="718030" y="71513"/>
                  </a:cubicBezTo>
                  <a:cubicBezTo>
                    <a:pt x="717072" y="71513"/>
                    <a:pt x="717072" y="71608"/>
                    <a:pt x="716123" y="72847"/>
                  </a:cubicBezTo>
                  <a:cubicBezTo>
                    <a:pt x="706598" y="84753"/>
                    <a:pt x="696124" y="85324"/>
                    <a:pt x="694217" y="85324"/>
                  </a:cubicBezTo>
                  <a:cubicBezTo>
                    <a:pt x="685641" y="85324"/>
                    <a:pt x="684692" y="76276"/>
                    <a:pt x="684692" y="71322"/>
                  </a:cubicBezTo>
                  <a:cubicBezTo>
                    <a:pt x="684692" y="66560"/>
                    <a:pt x="685641" y="60941"/>
                    <a:pt x="686599" y="57512"/>
                  </a:cubicBezTo>
                  <a:lnTo>
                    <a:pt x="691361" y="57512"/>
                  </a:lnTo>
                  <a:cubicBezTo>
                    <a:pt x="695166" y="57512"/>
                    <a:pt x="703742" y="57035"/>
                    <a:pt x="709453" y="54654"/>
                  </a:cubicBezTo>
                  <a:cubicBezTo>
                    <a:pt x="718978" y="50653"/>
                    <a:pt x="718978" y="42366"/>
                    <a:pt x="718978" y="41605"/>
                  </a:cubicBezTo>
                  <a:cubicBezTo>
                    <a:pt x="718978" y="35604"/>
                    <a:pt x="714216" y="30746"/>
                    <a:pt x="706598" y="30746"/>
                  </a:cubicBezTo>
                  <a:cubicBezTo>
                    <a:pt x="693259" y="30746"/>
                    <a:pt x="676116" y="43509"/>
                    <a:pt x="676116" y="65988"/>
                  </a:cubicBezTo>
                  <a:cubicBezTo>
                    <a:pt x="676116" y="77323"/>
                    <a:pt x="681836" y="87991"/>
                    <a:pt x="693259" y="87991"/>
                  </a:cubicBezTo>
                  <a:cubicBezTo>
                    <a:pt x="709453" y="87991"/>
                    <a:pt x="719936" y="75323"/>
                    <a:pt x="719936" y="73608"/>
                  </a:cubicBezTo>
                  <a:close/>
                  <a:moveTo>
                    <a:pt x="714216" y="41318"/>
                  </a:moveTo>
                  <a:cubicBezTo>
                    <a:pt x="714216" y="54654"/>
                    <a:pt x="694217" y="54654"/>
                    <a:pt x="689455" y="54654"/>
                  </a:cubicBezTo>
                  <a:lnTo>
                    <a:pt x="687548" y="54654"/>
                  </a:lnTo>
                  <a:cubicBezTo>
                    <a:pt x="692310" y="33984"/>
                    <a:pt x="705649" y="33508"/>
                    <a:pt x="706598" y="33508"/>
                  </a:cubicBezTo>
                  <a:cubicBezTo>
                    <a:pt x="711360" y="33508"/>
                    <a:pt x="714216" y="36937"/>
                    <a:pt x="714216" y="41318"/>
                  </a:cubicBezTo>
                  <a:close/>
                  <a:moveTo>
                    <a:pt x="868523" y="68560"/>
                  </a:moveTo>
                  <a:cubicBezTo>
                    <a:pt x="868523" y="67322"/>
                    <a:pt x="867574" y="67322"/>
                    <a:pt x="866616" y="67322"/>
                  </a:cubicBezTo>
                  <a:cubicBezTo>
                    <a:pt x="864709" y="67322"/>
                    <a:pt x="864709" y="67608"/>
                    <a:pt x="864709" y="69418"/>
                  </a:cubicBezTo>
                  <a:cubicBezTo>
                    <a:pt x="863760" y="72847"/>
                    <a:pt x="859947" y="85324"/>
                    <a:pt x="853286" y="85324"/>
                  </a:cubicBezTo>
                  <a:cubicBezTo>
                    <a:pt x="850422" y="85324"/>
                    <a:pt x="850422" y="83419"/>
                    <a:pt x="850422" y="81609"/>
                  </a:cubicBezTo>
                  <a:cubicBezTo>
                    <a:pt x="850422" y="78466"/>
                    <a:pt x="851380" y="75228"/>
                    <a:pt x="852328" y="72084"/>
                  </a:cubicBezTo>
                  <a:cubicBezTo>
                    <a:pt x="855184" y="65417"/>
                    <a:pt x="859947" y="51225"/>
                    <a:pt x="859947" y="43986"/>
                  </a:cubicBezTo>
                  <a:cubicBezTo>
                    <a:pt x="859947" y="33222"/>
                    <a:pt x="852328" y="30746"/>
                    <a:pt x="846617" y="30746"/>
                  </a:cubicBezTo>
                  <a:cubicBezTo>
                    <a:pt x="838041" y="30746"/>
                    <a:pt x="832330" y="36365"/>
                    <a:pt x="828516" y="41891"/>
                  </a:cubicBezTo>
                  <a:cubicBezTo>
                    <a:pt x="827567" y="33127"/>
                    <a:pt x="820898" y="30746"/>
                    <a:pt x="815186" y="30746"/>
                  </a:cubicBezTo>
                  <a:cubicBezTo>
                    <a:pt x="807559" y="30746"/>
                    <a:pt x="801848" y="34842"/>
                    <a:pt x="798034" y="40652"/>
                  </a:cubicBezTo>
                  <a:cubicBezTo>
                    <a:pt x="797085" y="34556"/>
                    <a:pt x="792323" y="30746"/>
                    <a:pt x="787560" y="30746"/>
                  </a:cubicBezTo>
                  <a:cubicBezTo>
                    <a:pt x="782798" y="30746"/>
                    <a:pt x="779942" y="33699"/>
                    <a:pt x="778035" y="37413"/>
                  </a:cubicBezTo>
                  <a:cubicBezTo>
                    <a:pt x="776128" y="42461"/>
                    <a:pt x="774222" y="50177"/>
                    <a:pt x="774222" y="50177"/>
                  </a:cubicBezTo>
                  <a:cubicBezTo>
                    <a:pt x="774222" y="51511"/>
                    <a:pt x="775180" y="51511"/>
                    <a:pt x="776128" y="51511"/>
                  </a:cubicBezTo>
                  <a:cubicBezTo>
                    <a:pt x="778035" y="51511"/>
                    <a:pt x="778035" y="51416"/>
                    <a:pt x="778035" y="48558"/>
                  </a:cubicBezTo>
                  <a:cubicBezTo>
                    <a:pt x="780891" y="39794"/>
                    <a:pt x="782798" y="33508"/>
                    <a:pt x="786611" y="33508"/>
                  </a:cubicBezTo>
                  <a:cubicBezTo>
                    <a:pt x="790416" y="33508"/>
                    <a:pt x="790416" y="37223"/>
                    <a:pt x="790416" y="38651"/>
                  </a:cubicBezTo>
                  <a:cubicBezTo>
                    <a:pt x="790416" y="40652"/>
                    <a:pt x="789467" y="43033"/>
                    <a:pt x="789467" y="45033"/>
                  </a:cubicBezTo>
                  <a:lnTo>
                    <a:pt x="779942" y="82943"/>
                  </a:lnTo>
                  <a:cubicBezTo>
                    <a:pt x="779942" y="83705"/>
                    <a:pt x="779942" y="84467"/>
                    <a:pt x="779942" y="84753"/>
                  </a:cubicBezTo>
                  <a:cubicBezTo>
                    <a:pt x="779942" y="86276"/>
                    <a:pt x="780891" y="87991"/>
                    <a:pt x="782798" y="87991"/>
                  </a:cubicBezTo>
                  <a:cubicBezTo>
                    <a:pt x="784705" y="87991"/>
                    <a:pt x="786611" y="87134"/>
                    <a:pt x="787560" y="84753"/>
                  </a:cubicBezTo>
                  <a:lnTo>
                    <a:pt x="792323" y="64465"/>
                  </a:lnTo>
                  <a:cubicBezTo>
                    <a:pt x="793272" y="61797"/>
                    <a:pt x="794230" y="59130"/>
                    <a:pt x="794230" y="56273"/>
                  </a:cubicBezTo>
                  <a:cubicBezTo>
                    <a:pt x="796136" y="50082"/>
                    <a:pt x="796136" y="49891"/>
                    <a:pt x="798034" y="47224"/>
                  </a:cubicBezTo>
                  <a:cubicBezTo>
                    <a:pt x="800899" y="40843"/>
                    <a:pt x="806610" y="33508"/>
                    <a:pt x="815186" y="33508"/>
                  </a:cubicBezTo>
                  <a:cubicBezTo>
                    <a:pt x="820898" y="33508"/>
                    <a:pt x="820898" y="39985"/>
                    <a:pt x="820898" y="41891"/>
                  </a:cubicBezTo>
                  <a:cubicBezTo>
                    <a:pt x="820898" y="45319"/>
                    <a:pt x="819949" y="49034"/>
                    <a:pt x="819949" y="50082"/>
                  </a:cubicBezTo>
                  <a:lnTo>
                    <a:pt x="811373" y="82943"/>
                  </a:lnTo>
                  <a:cubicBezTo>
                    <a:pt x="811373" y="83705"/>
                    <a:pt x="811373" y="84467"/>
                    <a:pt x="811373" y="84753"/>
                  </a:cubicBezTo>
                  <a:cubicBezTo>
                    <a:pt x="811373" y="86276"/>
                    <a:pt x="812322" y="87991"/>
                    <a:pt x="815186" y="87991"/>
                  </a:cubicBezTo>
                  <a:cubicBezTo>
                    <a:pt x="816135" y="87991"/>
                    <a:pt x="818042" y="87134"/>
                    <a:pt x="818991" y="84753"/>
                  </a:cubicBezTo>
                  <a:lnTo>
                    <a:pt x="823753" y="64465"/>
                  </a:lnTo>
                  <a:cubicBezTo>
                    <a:pt x="824711" y="61797"/>
                    <a:pt x="825660" y="59130"/>
                    <a:pt x="825660" y="56273"/>
                  </a:cubicBezTo>
                  <a:cubicBezTo>
                    <a:pt x="827567" y="50082"/>
                    <a:pt x="827567" y="49891"/>
                    <a:pt x="829474" y="47224"/>
                  </a:cubicBezTo>
                  <a:cubicBezTo>
                    <a:pt x="833278" y="40843"/>
                    <a:pt x="838041" y="33508"/>
                    <a:pt x="846617" y="33508"/>
                  </a:cubicBezTo>
                  <a:cubicBezTo>
                    <a:pt x="852328" y="33508"/>
                    <a:pt x="852328" y="39985"/>
                    <a:pt x="852328" y="41891"/>
                  </a:cubicBezTo>
                  <a:cubicBezTo>
                    <a:pt x="852328" y="49796"/>
                    <a:pt x="846617" y="64845"/>
                    <a:pt x="845659" y="69893"/>
                  </a:cubicBezTo>
                  <a:cubicBezTo>
                    <a:pt x="843761" y="74180"/>
                    <a:pt x="842803" y="75228"/>
                    <a:pt x="842803" y="77894"/>
                  </a:cubicBezTo>
                  <a:cubicBezTo>
                    <a:pt x="842803" y="83515"/>
                    <a:pt x="846617" y="87991"/>
                    <a:pt x="852328" y="87991"/>
                  </a:cubicBezTo>
                  <a:cubicBezTo>
                    <a:pt x="863760" y="87991"/>
                    <a:pt x="868523" y="69227"/>
                    <a:pt x="868523" y="68560"/>
                  </a:cubicBezTo>
                  <a:close/>
                  <a:moveTo>
                    <a:pt x="928528" y="51511"/>
                  </a:moveTo>
                  <a:cubicBezTo>
                    <a:pt x="928528" y="39509"/>
                    <a:pt x="920910" y="30746"/>
                    <a:pt x="910436" y="30746"/>
                  </a:cubicBezTo>
                  <a:cubicBezTo>
                    <a:pt x="895191" y="30746"/>
                    <a:pt x="878997" y="48748"/>
                    <a:pt x="878997" y="67226"/>
                  </a:cubicBezTo>
                  <a:cubicBezTo>
                    <a:pt x="878997" y="80275"/>
                    <a:pt x="886624" y="87991"/>
                    <a:pt x="897098" y="87991"/>
                  </a:cubicBezTo>
                  <a:cubicBezTo>
                    <a:pt x="912334" y="87991"/>
                    <a:pt x="928528" y="70180"/>
                    <a:pt x="928528" y="51511"/>
                  </a:cubicBezTo>
                  <a:close/>
                  <a:moveTo>
                    <a:pt x="919961" y="46653"/>
                  </a:moveTo>
                  <a:cubicBezTo>
                    <a:pt x="919961" y="51986"/>
                    <a:pt x="917097" y="65131"/>
                    <a:pt x="913292" y="72656"/>
                  </a:cubicBezTo>
                  <a:cubicBezTo>
                    <a:pt x="909478" y="79514"/>
                    <a:pt x="902809" y="85324"/>
                    <a:pt x="897098" y="85324"/>
                  </a:cubicBezTo>
                  <a:cubicBezTo>
                    <a:pt x="892335" y="85324"/>
                    <a:pt x="887573" y="81324"/>
                    <a:pt x="887573" y="72275"/>
                  </a:cubicBezTo>
                  <a:cubicBezTo>
                    <a:pt x="887573" y="65988"/>
                    <a:pt x="891386" y="51891"/>
                    <a:pt x="895191" y="45033"/>
                  </a:cubicBezTo>
                  <a:cubicBezTo>
                    <a:pt x="899953" y="37223"/>
                    <a:pt x="905674" y="33508"/>
                    <a:pt x="910436" y="33508"/>
                  </a:cubicBezTo>
                  <a:cubicBezTo>
                    <a:pt x="916148" y="33508"/>
                    <a:pt x="919961" y="39033"/>
                    <a:pt x="919961" y="46653"/>
                  </a:cubicBezTo>
                  <a:close/>
                  <a:moveTo>
                    <a:pt x="977111" y="66846"/>
                  </a:moveTo>
                  <a:cubicBezTo>
                    <a:pt x="977111" y="55892"/>
                    <a:pt x="967586" y="53511"/>
                    <a:pt x="962824" y="52463"/>
                  </a:cubicBezTo>
                  <a:cubicBezTo>
                    <a:pt x="959010" y="51700"/>
                    <a:pt x="955197" y="50653"/>
                    <a:pt x="955197" y="45129"/>
                  </a:cubicBezTo>
                  <a:cubicBezTo>
                    <a:pt x="955197" y="42175"/>
                    <a:pt x="957103" y="33508"/>
                    <a:pt x="967586" y="33508"/>
                  </a:cubicBezTo>
                  <a:cubicBezTo>
                    <a:pt x="970442" y="33508"/>
                    <a:pt x="975205" y="34747"/>
                    <a:pt x="977111" y="39794"/>
                  </a:cubicBezTo>
                  <a:cubicBezTo>
                    <a:pt x="972349" y="40271"/>
                    <a:pt x="971391" y="43700"/>
                    <a:pt x="971391" y="44843"/>
                  </a:cubicBezTo>
                  <a:cubicBezTo>
                    <a:pt x="971391" y="46367"/>
                    <a:pt x="972349" y="48462"/>
                    <a:pt x="975205" y="48462"/>
                  </a:cubicBezTo>
                  <a:cubicBezTo>
                    <a:pt x="977111" y="48462"/>
                    <a:pt x="980916" y="46938"/>
                    <a:pt x="980916" y="41605"/>
                  </a:cubicBezTo>
                  <a:cubicBezTo>
                    <a:pt x="980916" y="35604"/>
                    <a:pt x="976153" y="30746"/>
                    <a:pt x="967586" y="30746"/>
                  </a:cubicBezTo>
                  <a:cubicBezTo>
                    <a:pt x="953299" y="30746"/>
                    <a:pt x="947578" y="42938"/>
                    <a:pt x="947578" y="49510"/>
                  </a:cubicBezTo>
                  <a:cubicBezTo>
                    <a:pt x="947578" y="59321"/>
                    <a:pt x="956155" y="60941"/>
                    <a:pt x="959959" y="61797"/>
                  </a:cubicBezTo>
                  <a:cubicBezTo>
                    <a:pt x="964722" y="63036"/>
                    <a:pt x="970442" y="64369"/>
                    <a:pt x="970442" y="71036"/>
                  </a:cubicBezTo>
                  <a:cubicBezTo>
                    <a:pt x="970442" y="75228"/>
                    <a:pt x="966628" y="85324"/>
                    <a:pt x="954248" y="85324"/>
                  </a:cubicBezTo>
                  <a:cubicBezTo>
                    <a:pt x="951392" y="85324"/>
                    <a:pt x="944723" y="84562"/>
                    <a:pt x="942816" y="78180"/>
                  </a:cubicBezTo>
                  <a:cubicBezTo>
                    <a:pt x="948536" y="77609"/>
                    <a:pt x="948536" y="71989"/>
                    <a:pt x="948536" y="71989"/>
                  </a:cubicBezTo>
                  <a:cubicBezTo>
                    <a:pt x="948536" y="69607"/>
                    <a:pt x="947578" y="67894"/>
                    <a:pt x="944723" y="67894"/>
                  </a:cubicBezTo>
                  <a:cubicBezTo>
                    <a:pt x="941867" y="67894"/>
                    <a:pt x="938053" y="70180"/>
                    <a:pt x="938053" y="75799"/>
                  </a:cubicBezTo>
                  <a:cubicBezTo>
                    <a:pt x="938053" y="83515"/>
                    <a:pt x="945672" y="87991"/>
                    <a:pt x="954248" y="87991"/>
                  </a:cubicBezTo>
                  <a:cubicBezTo>
                    <a:pt x="973298" y="87991"/>
                    <a:pt x="977111" y="72656"/>
                    <a:pt x="977111" y="66846"/>
                  </a:cubicBezTo>
                  <a:close/>
                  <a:moveTo>
                    <a:pt x="1023778" y="68560"/>
                  </a:moveTo>
                  <a:cubicBezTo>
                    <a:pt x="1023778" y="67322"/>
                    <a:pt x="1022830" y="67322"/>
                    <a:pt x="1021872" y="67322"/>
                  </a:cubicBezTo>
                  <a:cubicBezTo>
                    <a:pt x="1019974" y="67322"/>
                    <a:pt x="1019974" y="67512"/>
                    <a:pt x="1019016" y="69703"/>
                  </a:cubicBezTo>
                  <a:cubicBezTo>
                    <a:pt x="1017109" y="75799"/>
                    <a:pt x="1012347" y="85324"/>
                    <a:pt x="1004728" y="85324"/>
                  </a:cubicBezTo>
                  <a:cubicBezTo>
                    <a:pt x="1001873" y="85324"/>
                    <a:pt x="1001873" y="82086"/>
                    <a:pt x="1001873" y="80086"/>
                  </a:cubicBezTo>
                  <a:cubicBezTo>
                    <a:pt x="1001873" y="79228"/>
                    <a:pt x="1001873" y="77133"/>
                    <a:pt x="1002822" y="73608"/>
                  </a:cubicBezTo>
                  <a:lnTo>
                    <a:pt x="1011398" y="36080"/>
                  </a:lnTo>
                  <a:lnTo>
                    <a:pt x="1021872" y="36080"/>
                  </a:lnTo>
                  <a:cubicBezTo>
                    <a:pt x="1024736" y="36080"/>
                    <a:pt x="1025685" y="36080"/>
                    <a:pt x="1025685" y="33699"/>
                  </a:cubicBezTo>
                  <a:cubicBezTo>
                    <a:pt x="1025685" y="32175"/>
                    <a:pt x="1024736" y="32175"/>
                    <a:pt x="1022830" y="32175"/>
                  </a:cubicBezTo>
                  <a:lnTo>
                    <a:pt x="1012347" y="32175"/>
                  </a:lnTo>
                  <a:lnTo>
                    <a:pt x="1017109" y="13411"/>
                  </a:lnTo>
                  <a:cubicBezTo>
                    <a:pt x="1018067" y="11696"/>
                    <a:pt x="1018067" y="11410"/>
                    <a:pt x="1018067" y="10744"/>
                  </a:cubicBezTo>
                  <a:cubicBezTo>
                    <a:pt x="1018067" y="8076"/>
                    <a:pt x="1015211" y="7505"/>
                    <a:pt x="1014253" y="7505"/>
                  </a:cubicBezTo>
                  <a:cubicBezTo>
                    <a:pt x="1011398" y="7505"/>
                    <a:pt x="1010449" y="10172"/>
                    <a:pt x="1009491" y="11982"/>
                  </a:cubicBezTo>
                  <a:lnTo>
                    <a:pt x="1004728" y="32175"/>
                  </a:lnTo>
                  <a:lnTo>
                    <a:pt x="994255" y="32175"/>
                  </a:lnTo>
                  <a:cubicBezTo>
                    <a:pt x="992348" y="32175"/>
                    <a:pt x="990441" y="32175"/>
                    <a:pt x="990441" y="34556"/>
                  </a:cubicBezTo>
                  <a:cubicBezTo>
                    <a:pt x="990441" y="36080"/>
                    <a:pt x="991399" y="36080"/>
                    <a:pt x="994255" y="36080"/>
                  </a:cubicBezTo>
                  <a:lnTo>
                    <a:pt x="1003780" y="36080"/>
                  </a:lnTo>
                  <a:lnTo>
                    <a:pt x="995203" y="72370"/>
                  </a:lnTo>
                  <a:cubicBezTo>
                    <a:pt x="994255" y="72847"/>
                    <a:pt x="994255" y="74942"/>
                    <a:pt x="994255" y="76751"/>
                  </a:cubicBezTo>
                  <a:cubicBezTo>
                    <a:pt x="994255" y="82943"/>
                    <a:pt x="998059" y="87991"/>
                    <a:pt x="1004728" y="87991"/>
                  </a:cubicBezTo>
                  <a:cubicBezTo>
                    <a:pt x="1017109" y="87991"/>
                    <a:pt x="1023778" y="69227"/>
                    <a:pt x="1023778" y="68560"/>
                  </a:cubicBezTo>
                  <a:close/>
                  <a:moveTo>
                    <a:pt x="1126647" y="38747"/>
                  </a:moveTo>
                  <a:cubicBezTo>
                    <a:pt x="1126647" y="32175"/>
                    <a:pt x="1118080" y="30746"/>
                    <a:pt x="1114266" y="30746"/>
                  </a:cubicBezTo>
                  <a:cubicBezTo>
                    <a:pt x="1105699" y="30746"/>
                    <a:pt x="1100937" y="37128"/>
                    <a:pt x="1099030" y="39794"/>
                  </a:cubicBezTo>
                  <a:cubicBezTo>
                    <a:pt x="1098072" y="33127"/>
                    <a:pt x="1093309" y="30746"/>
                    <a:pt x="1089505" y="30746"/>
                  </a:cubicBezTo>
                  <a:cubicBezTo>
                    <a:pt x="1084742" y="30746"/>
                    <a:pt x="1081887" y="33699"/>
                    <a:pt x="1079980" y="37413"/>
                  </a:cubicBezTo>
                  <a:cubicBezTo>
                    <a:pt x="1078073" y="42461"/>
                    <a:pt x="1076166" y="50177"/>
                    <a:pt x="1076166" y="50177"/>
                  </a:cubicBezTo>
                  <a:cubicBezTo>
                    <a:pt x="1076166" y="51511"/>
                    <a:pt x="1077124" y="51511"/>
                    <a:pt x="1078073" y="51511"/>
                  </a:cubicBezTo>
                  <a:cubicBezTo>
                    <a:pt x="1079980" y="51511"/>
                    <a:pt x="1079980" y="51416"/>
                    <a:pt x="1079980" y="48558"/>
                  </a:cubicBezTo>
                  <a:cubicBezTo>
                    <a:pt x="1082835" y="39794"/>
                    <a:pt x="1084742" y="33508"/>
                    <a:pt x="1088547" y="33508"/>
                  </a:cubicBezTo>
                  <a:cubicBezTo>
                    <a:pt x="1092360" y="33508"/>
                    <a:pt x="1092360" y="37223"/>
                    <a:pt x="1092360" y="38651"/>
                  </a:cubicBezTo>
                  <a:cubicBezTo>
                    <a:pt x="1092360" y="40652"/>
                    <a:pt x="1091412" y="43033"/>
                    <a:pt x="1091412" y="45033"/>
                  </a:cubicBezTo>
                  <a:lnTo>
                    <a:pt x="1081887" y="82943"/>
                  </a:lnTo>
                  <a:cubicBezTo>
                    <a:pt x="1081887" y="83705"/>
                    <a:pt x="1081887" y="84467"/>
                    <a:pt x="1081887" y="84753"/>
                  </a:cubicBezTo>
                  <a:cubicBezTo>
                    <a:pt x="1081887" y="86276"/>
                    <a:pt x="1082835" y="87991"/>
                    <a:pt x="1084742" y="87991"/>
                  </a:cubicBezTo>
                  <a:cubicBezTo>
                    <a:pt x="1088547" y="87991"/>
                    <a:pt x="1089505" y="84467"/>
                    <a:pt x="1089505" y="83419"/>
                  </a:cubicBezTo>
                  <a:lnTo>
                    <a:pt x="1098072" y="50177"/>
                  </a:lnTo>
                  <a:cubicBezTo>
                    <a:pt x="1098072" y="49891"/>
                    <a:pt x="1103792" y="33508"/>
                    <a:pt x="1114266" y="33508"/>
                  </a:cubicBezTo>
                  <a:cubicBezTo>
                    <a:pt x="1115224" y="33508"/>
                    <a:pt x="1118080" y="33508"/>
                    <a:pt x="1120935" y="35318"/>
                  </a:cubicBezTo>
                  <a:cubicBezTo>
                    <a:pt x="1116173" y="36651"/>
                    <a:pt x="1116173" y="40652"/>
                    <a:pt x="1116173" y="41414"/>
                  </a:cubicBezTo>
                  <a:cubicBezTo>
                    <a:pt x="1116173" y="43033"/>
                    <a:pt x="1117122" y="45415"/>
                    <a:pt x="1120935" y="45415"/>
                  </a:cubicBezTo>
                  <a:cubicBezTo>
                    <a:pt x="1122842" y="45415"/>
                    <a:pt x="1126647" y="43700"/>
                    <a:pt x="1126647" y="38747"/>
                  </a:cubicBezTo>
                  <a:close/>
                  <a:moveTo>
                    <a:pt x="1175230" y="51511"/>
                  </a:moveTo>
                  <a:cubicBezTo>
                    <a:pt x="1175230" y="39509"/>
                    <a:pt x="1167612" y="30746"/>
                    <a:pt x="1157128" y="30746"/>
                  </a:cubicBezTo>
                  <a:cubicBezTo>
                    <a:pt x="1141892" y="30746"/>
                    <a:pt x="1125698" y="48748"/>
                    <a:pt x="1125698" y="67226"/>
                  </a:cubicBezTo>
                  <a:cubicBezTo>
                    <a:pt x="1125698" y="80275"/>
                    <a:pt x="1133316" y="87991"/>
                    <a:pt x="1143799" y="87991"/>
                  </a:cubicBezTo>
                  <a:cubicBezTo>
                    <a:pt x="1159035" y="87991"/>
                    <a:pt x="1175230" y="70180"/>
                    <a:pt x="1175230" y="51511"/>
                  </a:cubicBezTo>
                  <a:close/>
                  <a:moveTo>
                    <a:pt x="1166653" y="46653"/>
                  </a:moveTo>
                  <a:cubicBezTo>
                    <a:pt x="1166653" y="51986"/>
                    <a:pt x="1163798" y="65131"/>
                    <a:pt x="1159984" y="72656"/>
                  </a:cubicBezTo>
                  <a:cubicBezTo>
                    <a:pt x="1156180" y="79514"/>
                    <a:pt x="1149510" y="85324"/>
                    <a:pt x="1143799" y="85324"/>
                  </a:cubicBezTo>
                  <a:cubicBezTo>
                    <a:pt x="1139037" y="85324"/>
                    <a:pt x="1134274" y="81324"/>
                    <a:pt x="1134274" y="72275"/>
                  </a:cubicBezTo>
                  <a:cubicBezTo>
                    <a:pt x="1134274" y="65988"/>
                    <a:pt x="1137130" y="51891"/>
                    <a:pt x="1140934" y="45033"/>
                  </a:cubicBezTo>
                  <a:cubicBezTo>
                    <a:pt x="1145697" y="37223"/>
                    <a:pt x="1151417" y="33508"/>
                    <a:pt x="1157128" y="33508"/>
                  </a:cubicBezTo>
                  <a:cubicBezTo>
                    <a:pt x="1162849" y="33508"/>
                    <a:pt x="1166653" y="39033"/>
                    <a:pt x="1166653" y="46653"/>
                  </a:cubicBezTo>
                  <a:close/>
                  <a:moveTo>
                    <a:pt x="1244760" y="68560"/>
                  </a:moveTo>
                  <a:cubicBezTo>
                    <a:pt x="1244760" y="67322"/>
                    <a:pt x="1243812" y="67322"/>
                    <a:pt x="1242853" y="67322"/>
                  </a:cubicBezTo>
                  <a:cubicBezTo>
                    <a:pt x="1240947" y="67322"/>
                    <a:pt x="1240947" y="67512"/>
                    <a:pt x="1240947" y="70180"/>
                  </a:cubicBezTo>
                  <a:cubicBezTo>
                    <a:pt x="1239049" y="77323"/>
                    <a:pt x="1236184" y="85324"/>
                    <a:pt x="1232380" y="85324"/>
                  </a:cubicBezTo>
                  <a:cubicBezTo>
                    <a:pt x="1229524" y="85324"/>
                    <a:pt x="1229524" y="81895"/>
                    <a:pt x="1229524" y="80086"/>
                  </a:cubicBezTo>
                  <a:cubicBezTo>
                    <a:pt x="1229524" y="79228"/>
                    <a:pt x="1229524" y="77133"/>
                    <a:pt x="1229524" y="73608"/>
                  </a:cubicBezTo>
                  <a:lnTo>
                    <a:pt x="1239049" y="37223"/>
                  </a:lnTo>
                  <a:cubicBezTo>
                    <a:pt x="1239049" y="36556"/>
                    <a:pt x="1239049" y="35794"/>
                    <a:pt x="1239049" y="35508"/>
                  </a:cubicBezTo>
                  <a:cubicBezTo>
                    <a:pt x="1239049" y="33984"/>
                    <a:pt x="1238091" y="32175"/>
                    <a:pt x="1236184" y="32175"/>
                  </a:cubicBezTo>
                  <a:cubicBezTo>
                    <a:pt x="1232380" y="32175"/>
                    <a:pt x="1231422" y="35794"/>
                    <a:pt x="1230473" y="36842"/>
                  </a:cubicBezTo>
                  <a:lnTo>
                    <a:pt x="1221897" y="73704"/>
                  </a:lnTo>
                  <a:cubicBezTo>
                    <a:pt x="1220948" y="76085"/>
                    <a:pt x="1220948" y="76276"/>
                    <a:pt x="1219999" y="77894"/>
                  </a:cubicBezTo>
                  <a:cubicBezTo>
                    <a:pt x="1218092" y="81514"/>
                    <a:pt x="1214278" y="85324"/>
                    <a:pt x="1208567" y="85324"/>
                  </a:cubicBezTo>
                  <a:cubicBezTo>
                    <a:pt x="1202847" y="85324"/>
                    <a:pt x="1201898" y="79705"/>
                    <a:pt x="1201898" y="75513"/>
                  </a:cubicBezTo>
                  <a:cubicBezTo>
                    <a:pt x="1201898" y="67798"/>
                    <a:pt x="1205712" y="56463"/>
                    <a:pt x="1209516" y="47796"/>
                  </a:cubicBezTo>
                  <a:cubicBezTo>
                    <a:pt x="1210474" y="45129"/>
                    <a:pt x="1210474" y="43414"/>
                    <a:pt x="1210474" y="41032"/>
                  </a:cubicBezTo>
                  <a:cubicBezTo>
                    <a:pt x="1210474" y="34747"/>
                    <a:pt x="1206660" y="30746"/>
                    <a:pt x="1201898" y="30746"/>
                  </a:cubicBezTo>
                  <a:cubicBezTo>
                    <a:pt x="1189517" y="30746"/>
                    <a:pt x="1185703" y="49510"/>
                    <a:pt x="1185703" y="50177"/>
                  </a:cubicBezTo>
                  <a:cubicBezTo>
                    <a:pt x="1185703" y="51511"/>
                    <a:pt x="1186662" y="51511"/>
                    <a:pt x="1187610" y="51511"/>
                  </a:cubicBezTo>
                  <a:cubicBezTo>
                    <a:pt x="1188559" y="51511"/>
                    <a:pt x="1189517" y="51225"/>
                    <a:pt x="1189517" y="49510"/>
                  </a:cubicBezTo>
                  <a:cubicBezTo>
                    <a:pt x="1190466" y="45605"/>
                    <a:pt x="1194280" y="33508"/>
                    <a:pt x="1200949" y="33508"/>
                  </a:cubicBezTo>
                  <a:cubicBezTo>
                    <a:pt x="1202847" y="33508"/>
                    <a:pt x="1203805" y="33984"/>
                    <a:pt x="1203805" y="37223"/>
                  </a:cubicBezTo>
                  <a:cubicBezTo>
                    <a:pt x="1203805" y="40271"/>
                    <a:pt x="1202847" y="43700"/>
                    <a:pt x="1200949" y="48558"/>
                  </a:cubicBezTo>
                  <a:cubicBezTo>
                    <a:pt x="1198084" y="57512"/>
                    <a:pt x="1194280" y="66846"/>
                    <a:pt x="1194280" y="73418"/>
                  </a:cubicBezTo>
                  <a:cubicBezTo>
                    <a:pt x="1194280" y="84467"/>
                    <a:pt x="1201898" y="87991"/>
                    <a:pt x="1208567" y="87991"/>
                  </a:cubicBezTo>
                  <a:cubicBezTo>
                    <a:pt x="1215237" y="87991"/>
                    <a:pt x="1219041" y="84276"/>
                    <a:pt x="1221897" y="80466"/>
                  </a:cubicBezTo>
                  <a:cubicBezTo>
                    <a:pt x="1224762" y="87230"/>
                    <a:pt x="1229524" y="87991"/>
                    <a:pt x="1232380" y="87991"/>
                  </a:cubicBezTo>
                  <a:cubicBezTo>
                    <a:pt x="1236184" y="87991"/>
                    <a:pt x="1239049" y="84848"/>
                    <a:pt x="1240947" y="81038"/>
                  </a:cubicBezTo>
                  <a:cubicBezTo>
                    <a:pt x="1242853" y="76085"/>
                    <a:pt x="1244760" y="68560"/>
                    <a:pt x="1244760" y="68560"/>
                  </a:cubicBezTo>
                  <a:close/>
                  <a:moveTo>
                    <a:pt x="1314291" y="68560"/>
                  </a:moveTo>
                  <a:cubicBezTo>
                    <a:pt x="1314291" y="67322"/>
                    <a:pt x="1313342" y="67322"/>
                    <a:pt x="1312384" y="67322"/>
                  </a:cubicBezTo>
                  <a:cubicBezTo>
                    <a:pt x="1310487" y="67322"/>
                    <a:pt x="1310487" y="67608"/>
                    <a:pt x="1310487" y="69418"/>
                  </a:cubicBezTo>
                  <a:cubicBezTo>
                    <a:pt x="1309528" y="72847"/>
                    <a:pt x="1305724" y="85324"/>
                    <a:pt x="1299055" y="85324"/>
                  </a:cubicBezTo>
                  <a:cubicBezTo>
                    <a:pt x="1296199" y="85324"/>
                    <a:pt x="1296199" y="83419"/>
                    <a:pt x="1296199" y="81609"/>
                  </a:cubicBezTo>
                  <a:cubicBezTo>
                    <a:pt x="1296199" y="78466"/>
                    <a:pt x="1297148" y="75228"/>
                    <a:pt x="1298097" y="72084"/>
                  </a:cubicBezTo>
                  <a:cubicBezTo>
                    <a:pt x="1300962" y="65417"/>
                    <a:pt x="1305724" y="51225"/>
                    <a:pt x="1305724" y="43986"/>
                  </a:cubicBezTo>
                  <a:cubicBezTo>
                    <a:pt x="1305724" y="33508"/>
                    <a:pt x="1299055" y="30746"/>
                    <a:pt x="1293334" y="30746"/>
                  </a:cubicBezTo>
                  <a:cubicBezTo>
                    <a:pt x="1282860" y="30746"/>
                    <a:pt x="1277149" y="38271"/>
                    <a:pt x="1275242" y="40652"/>
                  </a:cubicBezTo>
                  <a:cubicBezTo>
                    <a:pt x="1274284" y="34556"/>
                    <a:pt x="1270480" y="30746"/>
                    <a:pt x="1264759" y="30746"/>
                  </a:cubicBezTo>
                  <a:cubicBezTo>
                    <a:pt x="1260955" y="30746"/>
                    <a:pt x="1258099" y="33699"/>
                    <a:pt x="1256192" y="37413"/>
                  </a:cubicBezTo>
                  <a:cubicBezTo>
                    <a:pt x="1253337" y="42461"/>
                    <a:pt x="1252378" y="50177"/>
                    <a:pt x="1252378" y="50177"/>
                  </a:cubicBezTo>
                  <a:cubicBezTo>
                    <a:pt x="1252378" y="51511"/>
                    <a:pt x="1253337" y="51511"/>
                    <a:pt x="1254285" y="51511"/>
                  </a:cubicBezTo>
                  <a:cubicBezTo>
                    <a:pt x="1255234" y="51511"/>
                    <a:pt x="1255234" y="51416"/>
                    <a:pt x="1256192" y="48558"/>
                  </a:cubicBezTo>
                  <a:cubicBezTo>
                    <a:pt x="1258099" y="39794"/>
                    <a:pt x="1260955" y="33508"/>
                    <a:pt x="1264759" y="33508"/>
                  </a:cubicBezTo>
                  <a:cubicBezTo>
                    <a:pt x="1267624" y="33508"/>
                    <a:pt x="1267624" y="37223"/>
                    <a:pt x="1267624" y="38651"/>
                  </a:cubicBezTo>
                  <a:cubicBezTo>
                    <a:pt x="1267624" y="40652"/>
                    <a:pt x="1267624" y="43033"/>
                    <a:pt x="1266666" y="45033"/>
                  </a:cubicBezTo>
                  <a:lnTo>
                    <a:pt x="1258099" y="82943"/>
                  </a:lnTo>
                  <a:cubicBezTo>
                    <a:pt x="1257141" y="83705"/>
                    <a:pt x="1257141" y="84467"/>
                    <a:pt x="1257141" y="84753"/>
                  </a:cubicBezTo>
                  <a:cubicBezTo>
                    <a:pt x="1257141" y="86276"/>
                    <a:pt x="1258099" y="87991"/>
                    <a:pt x="1260955" y="87991"/>
                  </a:cubicBezTo>
                  <a:cubicBezTo>
                    <a:pt x="1261903" y="87991"/>
                    <a:pt x="1264759" y="87134"/>
                    <a:pt x="1265717" y="84753"/>
                  </a:cubicBezTo>
                  <a:lnTo>
                    <a:pt x="1270480" y="64465"/>
                  </a:lnTo>
                  <a:cubicBezTo>
                    <a:pt x="1270480" y="61797"/>
                    <a:pt x="1271428" y="59130"/>
                    <a:pt x="1272387" y="56273"/>
                  </a:cubicBezTo>
                  <a:cubicBezTo>
                    <a:pt x="1274284" y="49891"/>
                    <a:pt x="1274284" y="49796"/>
                    <a:pt x="1276191" y="46081"/>
                  </a:cubicBezTo>
                  <a:cubicBezTo>
                    <a:pt x="1278098" y="43033"/>
                    <a:pt x="1282860" y="33508"/>
                    <a:pt x="1292385" y="33508"/>
                  </a:cubicBezTo>
                  <a:cubicBezTo>
                    <a:pt x="1298097" y="33508"/>
                    <a:pt x="1298097" y="39223"/>
                    <a:pt x="1298097" y="41891"/>
                  </a:cubicBezTo>
                  <a:cubicBezTo>
                    <a:pt x="1298097" y="49796"/>
                    <a:pt x="1293334" y="64845"/>
                    <a:pt x="1291437" y="69893"/>
                  </a:cubicBezTo>
                  <a:cubicBezTo>
                    <a:pt x="1289530" y="74180"/>
                    <a:pt x="1289530" y="75228"/>
                    <a:pt x="1289530" y="77894"/>
                  </a:cubicBezTo>
                  <a:cubicBezTo>
                    <a:pt x="1289530" y="83515"/>
                    <a:pt x="1292385" y="87991"/>
                    <a:pt x="1299055" y="87991"/>
                  </a:cubicBezTo>
                  <a:cubicBezTo>
                    <a:pt x="1310487" y="87991"/>
                    <a:pt x="1314291" y="69227"/>
                    <a:pt x="1314291" y="68560"/>
                  </a:cubicBezTo>
                  <a:close/>
                  <a:moveTo>
                    <a:pt x="1378110" y="68560"/>
                  </a:moveTo>
                  <a:cubicBezTo>
                    <a:pt x="1378110" y="67322"/>
                    <a:pt x="1377162" y="67322"/>
                    <a:pt x="1376203" y="67322"/>
                  </a:cubicBezTo>
                  <a:cubicBezTo>
                    <a:pt x="1374297" y="67322"/>
                    <a:pt x="1374297" y="67512"/>
                    <a:pt x="1373348" y="70180"/>
                  </a:cubicBezTo>
                  <a:cubicBezTo>
                    <a:pt x="1371441" y="77323"/>
                    <a:pt x="1369534" y="85324"/>
                    <a:pt x="1365730" y="85324"/>
                  </a:cubicBezTo>
                  <a:cubicBezTo>
                    <a:pt x="1361916" y="85324"/>
                    <a:pt x="1361916" y="81895"/>
                    <a:pt x="1361916" y="80086"/>
                  </a:cubicBezTo>
                  <a:cubicBezTo>
                    <a:pt x="1361916" y="79228"/>
                    <a:pt x="1361916" y="77323"/>
                    <a:pt x="1362874" y="74370"/>
                  </a:cubicBezTo>
                  <a:lnTo>
                    <a:pt x="1380966" y="1980"/>
                  </a:lnTo>
                  <a:cubicBezTo>
                    <a:pt x="1380966" y="1694"/>
                    <a:pt x="1380966" y="362"/>
                    <a:pt x="1380966" y="362"/>
                  </a:cubicBezTo>
                  <a:cubicBezTo>
                    <a:pt x="1380966" y="-687"/>
                    <a:pt x="1380017" y="-1163"/>
                    <a:pt x="1379059" y="-1163"/>
                  </a:cubicBezTo>
                  <a:cubicBezTo>
                    <a:pt x="1379059" y="-1163"/>
                    <a:pt x="1377162" y="-972"/>
                    <a:pt x="1377162" y="-877"/>
                  </a:cubicBezTo>
                  <a:lnTo>
                    <a:pt x="1364772" y="171"/>
                  </a:lnTo>
                  <a:cubicBezTo>
                    <a:pt x="1363823" y="171"/>
                    <a:pt x="1361916" y="362"/>
                    <a:pt x="1361916" y="2743"/>
                  </a:cubicBezTo>
                  <a:cubicBezTo>
                    <a:pt x="1361916" y="4266"/>
                    <a:pt x="1362874" y="4266"/>
                    <a:pt x="1364772" y="4266"/>
                  </a:cubicBezTo>
                  <a:cubicBezTo>
                    <a:pt x="1371441" y="4266"/>
                    <a:pt x="1371441" y="5124"/>
                    <a:pt x="1371441" y="6267"/>
                  </a:cubicBezTo>
                  <a:cubicBezTo>
                    <a:pt x="1371441" y="6743"/>
                    <a:pt x="1370492" y="8553"/>
                    <a:pt x="1370492" y="8553"/>
                  </a:cubicBezTo>
                  <a:lnTo>
                    <a:pt x="1363823" y="38176"/>
                  </a:lnTo>
                  <a:cubicBezTo>
                    <a:pt x="1361916" y="34175"/>
                    <a:pt x="1358112" y="30746"/>
                    <a:pt x="1353349" y="30746"/>
                  </a:cubicBezTo>
                  <a:cubicBezTo>
                    <a:pt x="1339062" y="30746"/>
                    <a:pt x="1324774" y="49891"/>
                    <a:pt x="1324774" y="68560"/>
                  </a:cubicBezTo>
                  <a:cubicBezTo>
                    <a:pt x="1324774" y="79228"/>
                    <a:pt x="1330485" y="87991"/>
                    <a:pt x="1340010" y="87991"/>
                  </a:cubicBezTo>
                  <a:cubicBezTo>
                    <a:pt x="1344773" y="87991"/>
                    <a:pt x="1349535" y="85324"/>
                    <a:pt x="1354298" y="79228"/>
                  </a:cubicBezTo>
                  <a:cubicBezTo>
                    <a:pt x="1356205" y="85324"/>
                    <a:pt x="1360967" y="87991"/>
                    <a:pt x="1364772" y="87991"/>
                  </a:cubicBezTo>
                  <a:cubicBezTo>
                    <a:pt x="1369534" y="87991"/>
                    <a:pt x="1372399" y="84848"/>
                    <a:pt x="1374297" y="81038"/>
                  </a:cubicBezTo>
                  <a:cubicBezTo>
                    <a:pt x="1376203" y="76085"/>
                    <a:pt x="1378110" y="68560"/>
                    <a:pt x="1378110" y="68560"/>
                  </a:cubicBezTo>
                  <a:close/>
                  <a:moveTo>
                    <a:pt x="1355247" y="71227"/>
                  </a:moveTo>
                  <a:cubicBezTo>
                    <a:pt x="1354298" y="75228"/>
                    <a:pt x="1346680" y="85324"/>
                    <a:pt x="1340010" y="85324"/>
                  </a:cubicBezTo>
                  <a:cubicBezTo>
                    <a:pt x="1334299" y="85324"/>
                    <a:pt x="1333341" y="77705"/>
                    <a:pt x="1333341" y="73990"/>
                  </a:cubicBezTo>
                  <a:cubicBezTo>
                    <a:pt x="1333341" y="67608"/>
                    <a:pt x="1337155" y="52939"/>
                    <a:pt x="1339062" y="47510"/>
                  </a:cubicBezTo>
                  <a:cubicBezTo>
                    <a:pt x="1342866" y="39794"/>
                    <a:pt x="1348587" y="33508"/>
                    <a:pt x="1353349" y="33508"/>
                  </a:cubicBezTo>
                  <a:cubicBezTo>
                    <a:pt x="1354298" y="33508"/>
                    <a:pt x="1357153" y="33699"/>
                    <a:pt x="1359060" y="37223"/>
                  </a:cubicBezTo>
                  <a:cubicBezTo>
                    <a:pt x="1360967" y="39223"/>
                    <a:pt x="1361916" y="42938"/>
                    <a:pt x="1361916" y="45319"/>
                  </a:cubicBezTo>
                  <a:cubicBezTo>
                    <a:pt x="1361916" y="45795"/>
                    <a:pt x="1361916" y="46176"/>
                    <a:pt x="1361916" y="46938"/>
                  </a:cubicBezTo>
                  <a:close/>
                  <a:moveTo>
                    <a:pt x="1423828" y="66846"/>
                  </a:moveTo>
                  <a:cubicBezTo>
                    <a:pt x="1423828" y="55892"/>
                    <a:pt x="1413355" y="53511"/>
                    <a:pt x="1408592" y="52463"/>
                  </a:cubicBezTo>
                  <a:cubicBezTo>
                    <a:pt x="1405737" y="51700"/>
                    <a:pt x="1400974" y="50653"/>
                    <a:pt x="1400974" y="45129"/>
                  </a:cubicBezTo>
                  <a:cubicBezTo>
                    <a:pt x="1400974" y="42175"/>
                    <a:pt x="1403830" y="33508"/>
                    <a:pt x="1413355" y="33508"/>
                  </a:cubicBezTo>
                  <a:cubicBezTo>
                    <a:pt x="1417159" y="33508"/>
                    <a:pt x="1420973" y="34747"/>
                    <a:pt x="1422880" y="39794"/>
                  </a:cubicBezTo>
                  <a:cubicBezTo>
                    <a:pt x="1419066" y="40271"/>
                    <a:pt x="1418117" y="43700"/>
                    <a:pt x="1418117" y="44843"/>
                  </a:cubicBezTo>
                  <a:cubicBezTo>
                    <a:pt x="1418117" y="46367"/>
                    <a:pt x="1418117" y="48462"/>
                    <a:pt x="1420973" y="48462"/>
                  </a:cubicBezTo>
                  <a:cubicBezTo>
                    <a:pt x="1423828" y="48462"/>
                    <a:pt x="1426684" y="46938"/>
                    <a:pt x="1426684" y="41605"/>
                  </a:cubicBezTo>
                  <a:cubicBezTo>
                    <a:pt x="1426684" y="35604"/>
                    <a:pt x="1421922" y="30746"/>
                    <a:pt x="1413355" y="30746"/>
                  </a:cubicBezTo>
                  <a:cubicBezTo>
                    <a:pt x="1399067" y="30746"/>
                    <a:pt x="1394305" y="42938"/>
                    <a:pt x="1394305" y="49510"/>
                  </a:cubicBezTo>
                  <a:cubicBezTo>
                    <a:pt x="1394305" y="59321"/>
                    <a:pt x="1401923" y="60941"/>
                    <a:pt x="1405737" y="61797"/>
                  </a:cubicBezTo>
                  <a:cubicBezTo>
                    <a:pt x="1410499" y="63036"/>
                    <a:pt x="1416210" y="64369"/>
                    <a:pt x="1416210" y="71036"/>
                  </a:cubicBezTo>
                  <a:cubicBezTo>
                    <a:pt x="1416210" y="75228"/>
                    <a:pt x="1413355" y="85324"/>
                    <a:pt x="1400016" y="85324"/>
                  </a:cubicBezTo>
                  <a:cubicBezTo>
                    <a:pt x="1397160" y="85324"/>
                    <a:pt x="1390491" y="84562"/>
                    <a:pt x="1388584" y="78180"/>
                  </a:cubicBezTo>
                  <a:cubicBezTo>
                    <a:pt x="1394305" y="77609"/>
                    <a:pt x="1394305" y="71989"/>
                    <a:pt x="1394305" y="71989"/>
                  </a:cubicBezTo>
                  <a:cubicBezTo>
                    <a:pt x="1394305" y="69607"/>
                    <a:pt x="1393347" y="67894"/>
                    <a:pt x="1390491" y="67894"/>
                  </a:cubicBezTo>
                  <a:cubicBezTo>
                    <a:pt x="1387635" y="67894"/>
                    <a:pt x="1383822" y="70180"/>
                    <a:pt x="1383822" y="75799"/>
                  </a:cubicBezTo>
                  <a:cubicBezTo>
                    <a:pt x="1383822" y="83515"/>
                    <a:pt x="1391449" y="87991"/>
                    <a:pt x="1400016" y="87991"/>
                  </a:cubicBezTo>
                  <a:cubicBezTo>
                    <a:pt x="1419066" y="87991"/>
                    <a:pt x="1423828" y="72656"/>
                    <a:pt x="1423828" y="66846"/>
                  </a:cubicBezTo>
                  <a:close/>
                  <a:moveTo>
                    <a:pt x="1557178" y="39033"/>
                  </a:moveTo>
                  <a:cubicBezTo>
                    <a:pt x="1557178" y="34747"/>
                    <a:pt x="1556230" y="30746"/>
                    <a:pt x="1552416" y="30746"/>
                  </a:cubicBezTo>
                  <a:cubicBezTo>
                    <a:pt x="1549560" y="30746"/>
                    <a:pt x="1545747" y="33699"/>
                    <a:pt x="1545747" y="36556"/>
                  </a:cubicBezTo>
                  <a:cubicBezTo>
                    <a:pt x="1545747" y="38176"/>
                    <a:pt x="1546705" y="39033"/>
                    <a:pt x="1547653" y="39985"/>
                  </a:cubicBezTo>
                  <a:cubicBezTo>
                    <a:pt x="1550509" y="43224"/>
                    <a:pt x="1551467" y="47415"/>
                    <a:pt x="1551467" y="49891"/>
                  </a:cubicBezTo>
                  <a:cubicBezTo>
                    <a:pt x="1551467" y="54940"/>
                    <a:pt x="1546705" y="68369"/>
                    <a:pt x="1544798" y="73608"/>
                  </a:cubicBezTo>
                  <a:cubicBezTo>
                    <a:pt x="1541942" y="80086"/>
                    <a:pt x="1538128" y="85324"/>
                    <a:pt x="1532417" y="85324"/>
                  </a:cubicBezTo>
                  <a:cubicBezTo>
                    <a:pt x="1526697" y="85324"/>
                    <a:pt x="1524799" y="80086"/>
                    <a:pt x="1524799" y="74751"/>
                  </a:cubicBezTo>
                  <a:cubicBezTo>
                    <a:pt x="1524799" y="73608"/>
                    <a:pt x="1524799" y="70561"/>
                    <a:pt x="1525748" y="65131"/>
                  </a:cubicBezTo>
                  <a:lnTo>
                    <a:pt x="1531459" y="43795"/>
                  </a:lnTo>
                  <a:cubicBezTo>
                    <a:pt x="1532417" y="41032"/>
                    <a:pt x="1533366" y="35890"/>
                    <a:pt x="1533366" y="35508"/>
                  </a:cubicBezTo>
                  <a:cubicBezTo>
                    <a:pt x="1533366" y="33984"/>
                    <a:pt x="1532417" y="32175"/>
                    <a:pt x="1529562" y="32175"/>
                  </a:cubicBezTo>
                  <a:cubicBezTo>
                    <a:pt x="1525748" y="32175"/>
                    <a:pt x="1524799" y="35604"/>
                    <a:pt x="1524799" y="36556"/>
                  </a:cubicBezTo>
                  <a:lnTo>
                    <a:pt x="1518130" y="65417"/>
                  </a:lnTo>
                  <a:cubicBezTo>
                    <a:pt x="1517172" y="68941"/>
                    <a:pt x="1517172" y="71608"/>
                    <a:pt x="1517172" y="73418"/>
                  </a:cubicBezTo>
                  <a:cubicBezTo>
                    <a:pt x="1517172" y="74751"/>
                    <a:pt x="1513367" y="85324"/>
                    <a:pt x="1506698" y="85324"/>
                  </a:cubicBezTo>
                  <a:cubicBezTo>
                    <a:pt x="1498122" y="85324"/>
                    <a:pt x="1498122" y="75990"/>
                    <a:pt x="1498122" y="74370"/>
                  </a:cubicBezTo>
                  <a:cubicBezTo>
                    <a:pt x="1498122" y="67512"/>
                    <a:pt x="1500987" y="58083"/>
                    <a:pt x="1504791" y="47701"/>
                  </a:cubicBezTo>
                  <a:cubicBezTo>
                    <a:pt x="1505749" y="45319"/>
                    <a:pt x="1506698" y="43414"/>
                    <a:pt x="1506698" y="41032"/>
                  </a:cubicBezTo>
                  <a:cubicBezTo>
                    <a:pt x="1506698" y="34747"/>
                    <a:pt x="1501935" y="30746"/>
                    <a:pt x="1497173" y="30746"/>
                  </a:cubicBezTo>
                  <a:cubicBezTo>
                    <a:pt x="1485741" y="30746"/>
                    <a:pt x="1480978" y="49510"/>
                    <a:pt x="1480978" y="50177"/>
                  </a:cubicBezTo>
                  <a:cubicBezTo>
                    <a:pt x="1480978" y="51511"/>
                    <a:pt x="1481937" y="51511"/>
                    <a:pt x="1482885" y="51511"/>
                  </a:cubicBezTo>
                  <a:cubicBezTo>
                    <a:pt x="1484792" y="51511"/>
                    <a:pt x="1484792" y="51225"/>
                    <a:pt x="1484792" y="49510"/>
                  </a:cubicBezTo>
                  <a:cubicBezTo>
                    <a:pt x="1485741" y="45605"/>
                    <a:pt x="1489555" y="33508"/>
                    <a:pt x="1496224" y="33508"/>
                  </a:cubicBezTo>
                  <a:cubicBezTo>
                    <a:pt x="1498122" y="33508"/>
                    <a:pt x="1499080" y="33984"/>
                    <a:pt x="1499080" y="37223"/>
                  </a:cubicBezTo>
                  <a:cubicBezTo>
                    <a:pt x="1499080" y="40271"/>
                    <a:pt x="1498122" y="43700"/>
                    <a:pt x="1496224" y="48558"/>
                  </a:cubicBezTo>
                  <a:cubicBezTo>
                    <a:pt x="1490503" y="65798"/>
                    <a:pt x="1490503" y="69132"/>
                    <a:pt x="1490503" y="72561"/>
                  </a:cubicBezTo>
                  <a:cubicBezTo>
                    <a:pt x="1490503" y="76847"/>
                    <a:pt x="1491462" y="81133"/>
                    <a:pt x="1494317" y="84181"/>
                  </a:cubicBezTo>
                  <a:cubicBezTo>
                    <a:pt x="1498122" y="87705"/>
                    <a:pt x="1503842" y="87991"/>
                    <a:pt x="1505749" y="87991"/>
                  </a:cubicBezTo>
                  <a:cubicBezTo>
                    <a:pt x="1510512" y="87991"/>
                    <a:pt x="1514316" y="86372"/>
                    <a:pt x="1518130" y="79991"/>
                  </a:cubicBezTo>
                  <a:cubicBezTo>
                    <a:pt x="1520037" y="84562"/>
                    <a:pt x="1524799" y="87991"/>
                    <a:pt x="1532417" y="87991"/>
                  </a:cubicBezTo>
                  <a:cubicBezTo>
                    <a:pt x="1540035" y="87991"/>
                    <a:pt x="1544798" y="82847"/>
                    <a:pt x="1548612" y="73894"/>
                  </a:cubicBezTo>
                  <a:cubicBezTo>
                    <a:pt x="1552416" y="65226"/>
                    <a:pt x="1557178" y="45795"/>
                    <a:pt x="1557178" y="39033"/>
                  </a:cubicBezTo>
                  <a:close/>
                  <a:moveTo>
                    <a:pt x="1594330" y="68560"/>
                  </a:moveTo>
                  <a:cubicBezTo>
                    <a:pt x="1594330" y="67322"/>
                    <a:pt x="1593372" y="67322"/>
                    <a:pt x="1592423" y="67322"/>
                  </a:cubicBezTo>
                  <a:cubicBezTo>
                    <a:pt x="1590516" y="67322"/>
                    <a:pt x="1590516" y="67608"/>
                    <a:pt x="1590516" y="69418"/>
                  </a:cubicBezTo>
                  <a:cubicBezTo>
                    <a:pt x="1589567" y="73132"/>
                    <a:pt x="1585753" y="85324"/>
                    <a:pt x="1579084" y="85324"/>
                  </a:cubicBezTo>
                  <a:cubicBezTo>
                    <a:pt x="1578135" y="85324"/>
                    <a:pt x="1576228" y="85229"/>
                    <a:pt x="1576228" y="81800"/>
                  </a:cubicBezTo>
                  <a:cubicBezTo>
                    <a:pt x="1576228" y="78466"/>
                    <a:pt x="1577187" y="74370"/>
                    <a:pt x="1579084" y="69607"/>
                  </a:cubicBezTo>
                  <a:lnTo>
                    <a:pt x="1586712" y="47987"/>
                  </a:lnTo>
                  <a:cubicBezTo>
                    <a:pt x="1588609" y="44272"/>
                    <a:pt x="1588609" y="43224"/>
                    <a:pt x="1588609" y="40843"/>
                  </a:cubicBezTo>
                  <a:cubicBezTo>
                    <a:pt x="1588609" y="33984"/>
                    <a:pt x="1583847" y="30746"/>
                    <a:pt x="1579084" y="30746"/>
                  </a:cubicBezTo>
                  <a:cubicBezTo>
                    <a:pt x="1567662" y="30746"/>
                    <a:pt x="1563848" y="49605"/>
                    <a:pt x="1563848" y="50177"/>
                  </a:cubicBezTo>
                  <a:cubicBezTo>
                    <a:pt x="1563848" y="51511"/>
                    <a:pt x="1564797" y="51511"/>
                    <a:pt x="1565755" y="51511"/>
                  </a:cubicBezTo>
                  <a:cubicBezTo>
                    <a:pt x="1566703" y="51511"/>
                    <a:pt x="1566703" y="51225"/>
                    <a:pt x="1567662" y="49510"/>
                  </a:cubicBezTo>
                  <a:cubicBezTo>
                    <a:pt x="1568610" y="45319"/>
                    <a:pt x="1571466" y="33508"/>
                    <a:pt x="1579084" y="33508"/>
                  </a:cubicBezTo>
                  <a:cubicBezTo>
                    <a:pt x="1580042" y="33508"/>
                    <a:pt x="1581949" y="34175"/>
                    <a:pt x="1581949" y="37128"/>
                  </a:cubicBezTo>
                  <a:cubicBezTo>
                    <a:pt x="1581949" y="40080"/>
                    <a:pt x="1580042" y="43795"/>
                    <a:pt x="1579084" y="46176"/>
                  </a:cubicBezTo>
                  <a:lnTo>
                    <a:pt x="1576228" y="56749"/>
                  </a:lnTo>
                  <a:lnTo>
                    <a:pt x="1571466" y="69227"/>
                  </a:lnTo>
                  <a:cubicBezTo>
                    <a:pt x="1569559" y="73990"/>
                    <a:pt x="1569559" y="75323"/>
                    <a:pt x="1569559" y="77894"/>
                  </a:cubicBezTo>
                  <a:cubicBezTo>
                    <a:pt x="1569559" y="82847"/>
                    <a:pt x="1572424" y="87991"/>
                    <a:pt x="1578135" y="87991"/>
                  </a:cubicBezTo>
                  <a:cubicBezTo>
                    <a:pt x="1590516" y="87991"/>
                    <a:pt x="1594330" y="69132"/>
                    <a:pt x="1594330" y="68560"/>
                  </a:cubicBezTo>
                  <a:close/>
                  <a:moveTo>
                    <a:pt x="1597185" y="9410"/>
                  </a:moveTo>
                  <a:cubicBezTo>
                    <a:pt x="1597185" y="6743"/>
                    <a:pt x="1595278" y="3886"/>
                    <a:pt x="1592423" y="3886"/>
                  </a:cubicBezTo>
                  <a:cubicBezTo>
                    <a:pt x="1587660" y="3886"/>
                    <a:pt x="1583847" y="7790"/>
                    <a:pt x="1583847" y="11982"/>
                  </a:cubicBezTo>
                  <a:cubicBezTo>
                    <a:pt x="1583847" y="14649"/>
                    <a:pt x="1585753" y="17315"/>
                    <a:pt x="1589567" y="17315"/>
                  </a:cubicBezTo>
                  <a:cubicBezTo>
                    <a:pt x="1593372" y="17315"/>
                    <a:pt x="1597185" y="13411"/>
                    <a:pt x="1597185" y="9410"/>
                  </a:cubicBezTo>
                  <a:close/>
                  <a:moveTo>
                    <a:pt x="1635285" y="68560"/>
                  </a:moveTo>
                  <a:cubicBezTo>
                    <a:pt x="1635285" y="67322"/>
                    <a:pt x="1634337" y="67322"/>
                    <a:pt x="1633378" y="67322"/>
                  </a:cubicBezTo>
                  <a:cubicBezTo>
                    <a:pt x="1632430" y="67322"/>
                    <a:pt x="1632430" y="67512"/>
                    <a:pt x="1630523" y="69703"/>
                  </a:cubicBezTo>
                  <a:cubicBezTo>
                    <a:pt x="1628616" y="75799"/>
                    <a:pt x="1623853" y="85324"/>
                    <a:pt x="1617184" y="85324"/>
                  </a:cubicBezTo>
                  <a:cubicBezTo>
                    <a:pt x="1613380" y="85324"/>
                    <a:pt x="1613380" y="82086"/>
                    <a:pt x="1613380" y="80086"/>
                  </a:cubicBezTo>
                  <a:cubicBezTo>
                    <a:pt x="1613380" y="79228"/>
                    <a:pt x="1613380" y="77133"/>
                    <a:pt x="1614328" y="73608"/>
                  </a:cubicBezTo>
                  <a:lnTo>
                    <a:pt x="1623853" y="36080"/>
                  </a:lnTo>
                  <a:lnTo>
                    <a:pt x="1634337" y="36080"/>
                  </a:lnTo>
                  <a:cubicBezTo>
                    <a:pt x="1636234" y="36080"/>
                    <a:pt x="1637192" y="36080"/>
                    <a:pt x="1637192" y="33699"/>
                  </a:cubicBezTo>
                  <a:cubicBezTo>
                    <a:pt x="1637192" y="32175"/>
                    <a:pt x="1636234" y="32175"/>
                    <a:pt x="1634337" y="32175"/>
                  </a:cubicBezTo>
                  <a:lnTo>
                    <a:pt x="1624812" y="32175"/>
                  </a:lnTo>
                  <a:lnTo>
                    <a:pt x="1628616" y="13411"/>
                  </a:lnTo>
                  <a:cubicBezTo>
                    <a:pt x="1629574" y="11696"/>
                    <a:pt x="1629574" y="11410"/>
                    <a:pt x="1629574" y="10744"/>
                  </a:cubicBezTo>
                  <a:cubicBezTo>
                    <a:pt x="1629574" y="8076"/>
                    <a:pt x="1627667" y="7505"/>
                    <a:pt x="1625760" y="7505"/>
                  </a:cubicBezTo>
                  <a:cubicBezTo>
                    <a:pt x="1622905" y="7505"/>
                    <a:pt x="1621947" y="10172"/>
                    <a:pt x="1620998" y="11982"/>
                  </a:cubicBezTo>
                  <a:lnTo>
                    <a:pt x="1616235" y="32175"/>
                  </a:lnTo>
                  <a:lnTo>
                    <a:pt x="1605762" y="32175"/>
                  </a:lnTo>
                  <a:cubicBezTo>
                    <a:pt x="1603855" y="32175"/>
                    <a:pt x="1602897" y="32175"/>
                    <a:pt x="1602897" y="34556"/>
                  </a:cubicBezTo>
                  <a:cubicBezTo>
                    <a:pt x="1602897" y="36080"/>
                    <a:pt x="1603855" y="36080"/>
                    <a:pt x="1605762" y="36080"/>
                  </a:cubicBezTo>
                  <a:lnTo>
                    <a:pt x="1615287" y="36080"/>
                  </a:lnTo>
                  <a:lnTo>
                    <a:pt x="1606710" y="72370"/>
                  </a:lnTo>
                  <a:cubicBezTo>
                    <a:pt x="1606710" y="72847"/>
                    <a:pt x="1605762" y="74942"/>
                    <a:pt x="1605762" y="76751"/>
                  </a:cubicBezTo>
                  <a:cubicBezTo>
                    <a:pt x="1605762" y="82943"/>
                    <a:pt x="1610524" y="87991"/>
                    <a:pt x="1616235" y="87991"/>
                  </a:cubicBezTo>
                  <a:cubicBezTo>
                    <a:pt x="1628616" y="87991"/>
                    <a:pt x="1635285" y="69227"/>
                    <a:pt x="1635285" y="68560"/>
                  </a:cubicBezTo>
                  <a:close/>
                  <a:moveTo>
                    <a:pt x="1699105" y="68560"/>
                  </a:moveTo>
                  <a:cubicBezTo>
                    <a:pt x="1699105" y="67322"/>
                    <a:pt x="1698147" y="67322"/>
                    <a:pt x="1697198" y="67322"/>
                  </a:cubicBezTo>
                  <a:cubicBezTo>
                    <a:pt x="1695291" y="67322"/>
                    <a:pt x="1695291" y="67608"/>
                    <a:pt x="1694342" y="69418"/>
                  </a:cubicBezTo>
                  <a:cubicBezTo>
                    <a:pt x="1693384" y="72847"/>
                    <a:pt x="1690528" y="85324"/>
                    <a:pt x="1682910" y="85324"/>
                  </a:cubicBezTo>
                  <a:cubicBezTo>
                    <a:pt x="1681003" y="85324"/>
                    <a:pt x="1680055" y="83419"/>
                    <a:pt x="1680055" y="81609"/>
                  </a:cubicBezTo>
                  <a:cubicBezTo>
                    <a:pt x="1680055" y="78466"/>
                    <a:pt x="1681962" y="75228"/>
                    <a:pt x="1682910" y="72084"/>
                  </a:cubicBezTo>
                  <a:cubicBezTo>
                    <a:pt x="1684817" y="65417"/>
                    <a:pt x="1690528" y="51225"/>
                    <a:pt x="1690528" y="43986"/>
                  </a:cubicBezTo>
                  <a:cubicBezTo>
                    <a:pt x="1690528" y="33508"/>
                    <a:pt x="1683859" y="30746"/>
                    <a:pt x="1677199" y="30746"/>
                  </a:cubicBezTo>
                  <a:cubicBezTo>
                    <a:pt x="1669572" y="30746"/>
                    <a:pt x="1664809" y="35222"/>
                    <a:pt x="1661005" y="39033"/>
                  </a:cubicBezTo>
                  <a:lnTo>
                    <a:pt x="1669572" y="1980"/>
                  </a:lnTo>
                  <a:cubicBezTo>
                    <a:pt x="1669572" y="1694"/>
                    <a:pt x="1670530" y="362"/>
                    <a:pt x="1670530" y="362"/>
                  </a:cubicBezTo>
                  <a:cubicBezTo>
                    <a:pt x="1670530" y="-687"/>
                    <a:pt x="1669572" y="-1163"/>
                    <a:pt x="1668623" y="-1163"/>
                  </a:cubicBezTo>
                  <a:cubicBezTo>
                    <a:pt x="1668623" y="-1163"/>
                    <a:pt x="1666716" y="-972"/>
                    <a:pt x="1666716" y="-877"/>
                  </a:cubicBezTo>
                  <a:lnTo>
                    <a:pt x="1654335" y="171"/>
                  </a:lnTo>
                  <a:cubicBezTo>
                    <a:pt x="1652428" y="171"/>
                    <a:pt x="1651480" y="362"/>
                    <a:pt x="1651480" y="2743"/>
                  </a:cubicBezTo>
                  <a:cubicBezTo>
                    <a:pt x="1651480" y="4266"/>
                    <a:pt x="1652428" y="4266"/>
                    <a:pt x="1654335" y="4266"/>
                  </a:cubicBezTo>
                  <a:cubicBezTo>
                    <a:pt x="1660047" y="4266"/>
                    <a:pt x="1661005" y="5124"/>
                    <a:pt x="1661005" y="6267"/>
                  </a:cubicBezTo>
                  <a:cubicBezTo>
                    <a:pt x="1661005" y="6743"/>
                    <a:pt x="1660047" y="8553"/>
                    <a:pt x="1660047" y="8553"/>
                  </a:cubicBezTo>
                  <a:lnTo>
                    <a:pt x="1641955" y="83133"/>
                  </a:lnTo>
                  <a:cubicBezTo>
                    <a:pt x="1641955" y="83419"/>
                    <a:pt x="1641955" y="84753"/>
                    <a:pt x="1641955" y="84753"/>
                  </a:cubicBezTo>
                  <a:cubicBezTo>
                    <a:pt x="1641955" y="86181"/>
                    <a:pt x="1642903" y="87991"/>
                    <a:pt x="1644810" y="87991"/>
                  </a:cubicBezTo>
                  <a:cubicBezTo>
                    <a:pt x="1647666" y="87991"/>
                    <a:pt x="1649573" y="85896"/>
                    <a:pt x="1649573" y="84562"/>
                  </a:cubicBezTo>
                  <a:lnTo>
                    <a:pt x="1655284" y="62559"/>
                  </a:lnTo>
                  <a:cubicBezTo>
                    <a:pt x="1656242" y="59893"/>
                    <a:pt x="1656242" y="57226"/>
                    <a:pt x="1657191" y="54368"/>
                  </a:cubicBezTo>
                  <a:cubicBezTo>
                    <a:pt x="1658149" y="49891"/>
                    <a:pt x="1658149" y="49605"/>
                    <a:pt x="1660047" y="45605"/>
                  </a:cubicBezTo>
                  <a:cubicBezTo>
                    <a:pt x="1662912" y="41605"/>
                    <a:pt x="1668623" y="33508"/>
                    <a:pt x="1677199" y="33508"/>
                  </a:cubicBezTo>
                  <a:cubicBezTo>
                    <a:pt x="1682910" y="33508"/>
                    <a:pt x="1682910" y="39223"/>
                    <a:pt x="1682910" y="41891"/>
                  </a:cubicBezTo>
                  <a:cubicBezTo>
                    <a:pt x="1682910" y="49796"/>
                    <a:pt x="1677199" y="64750"/>
                    <a:pt x="1675292" y="69893"/>
                  </a:cubicBezTo>
                  <a:cubicBezTo>
                    <a:pt x="1674334" y="74180"/>
                    <a:pt x="1673385" y="75228"/>
                    <a:pt x="1673385" y="77894"/>
                  </a:cubicBezTo>
                  <a:cubicBezTo>
                    <a:pt x="1673385" y="83515"/>
                    <a:pt x="1677199" y="87991"/>
                    <a:pt x="1682910" y="87991"/>
                  </a:cubicBezTo>
                  <a:cubicBezTo>
                    <a:pt x="1694342" y="87991"/>
                    <a:pt x="1699105" y="69227"/>
                    <a:pt x="1699105" y="68560"/>
                  </a:cubicBezTo>
                  <a:close/>
                  <a:moveTo>
                    <a:pt x="1805787" y="68560"/>
                  </a:moveTo>
                  <a:cubicBezTo>
                    <a:pt x="1805787" y="67322"/>
                    <a:pt x="1804828" y="67322"/>
                    <a:pt x="1803880" y="67322"/>
                  </a:cubicBezTo>
                  <a:cubicBezTo>
                    <a:pt x="1802922" y="67322"/>
                    <a:pt x="1802922" y="67512"/>
                    <a:pt x="1801973" y="70180"/>
                  </a:cubicBezTo>
                  <a:cubicBezTo>
                    <a:pt x="1800066" y="77323"/>
                    <a:pt x="1798159" y="85324"/>
                    <a:pt x="1793397" y="85324"/>
                  </a:cubicBezTo>
                  <a:cubicBezTo>
                    <a:pt x="1790541" y="85324"/>
                    <a:pt x="1790541" y="81895"/>
                    <a:pt x="1790541" y="80086"/>
                  </a:cubicBezTo>
                  <a:cubicBezTo>
                    <a:pt x="1790541" y="79228"/>
                    <a:pt x="1790541" y="77133"/>
                    <a:pt x="1791499" y="73608"/>
                  </a:cubicBezTo>
                  <a:lnTo>
                    <a:pt x="1800066" y="39223"/>
                  </a:lnTo>
                  <a:cubicBezTo>
                    <a:pt x="1800066" y="37413"/>
                    <a:pt x="1800066" y="37223"/>
                    <a:pt x="1800066" y="36556"/>
                  </a:cubicBezTo>
                  <a:cubicBezTo>
                    <a:pt x="1800066" y="33984"/>
                    <a:pt x="1798159" y="33222"/>
                    <a:pt x="1797210" y="33222"/>
                  </a:cubicBezTo>
                  <a:cubicBezTo>
                    <a:pt x="1792448" y="33222"/>
                    <a:pt x="1792448" y="37604"/>
                    <a:pt x="1792448" y="38176"/>
                  </a:cubicBezTo>
                  <a:cubicBezTo>
                    <a:pt x="1789592" y="32841"/>
                    <a:pt x="1785778" y="30746"/>
                    <a:pt x="1781974" y="30746"/>
                  </a:cubicBezTo>
                  <a:cubicBezTo>
                    <a:pt x="1767687" y="30746"/>
                    <a:pt x="1753399" y="49891"/>
                    <a:pt x="1753399" y="68560"/>
                  </a:cubicBezTo>
                  <a:cubicBezTo>
                    <a:pt x="1753399" y="79228"/>
                    <a:pt x="1759110" y="87991"/>
                    <a:pt x="1768635" y="87991"/>
                  </a:cubicBezTo>
                  <a:cubicBezTo>
                    <a:pt x="1772449" y="87991"/>
                    <a:pt x="1778160" y="85324"/>
                    <a:pt x="1782923" y="79228"/>
                  </a:cubicBezTo>
                  <a:cubicBezTo>
                    <a:pt x="1784830" y="85324"/>
                    <a:pt x="1788634" y="87991"/>
                    <a:pt x="1793397" y="87991"/>
                  </a:cubicBezTo>
                  <a:cubicBezTo>
                    <a:pt x="1798159" y="87991"/>
                    <a:pt x="1801024" y="84848"/>
                    <a:pt x="1801973" y="81038"/>
                  </a:cubicBezTo>
                  <a:cubicBezTo>
                    <a:pt x="1804828" y="76085"/>
                    <a:pt x="1805787" y="68560"/>
                    <a:pt x="1805787" y="68560"/>
                  </a:cubicBezTo>
                  <a:close/>
                  <a:moveTo>
                    <a:pt x="1783872" y="71036"/>
                  </a:moveTo>
                  <a:cubicBezTo>
                    <a:pt x="1782923" y="75037"/>
                    <a:pt x="1775305" y="85324"/>
                    <a:pt x="1768635" y="85324"/>
                  </a:cubicBezTo>
                  <a:cubicBezTo>
                    <a:pt x="1762924" y="85324"/>
                    <a:pt x="1761966" y="77705"/>
                    <a:pt x="1761966" y="73990"/>
                  </a:cubicBezTo>
                  <a:cubicBezTo>
                    <a:pt x="1761966" y="67608"/>
                    <a:pt x="1765780" y="52939"/>
                    <a:pt x="1767687" y="47510"/>
                  </a:cubicBezTo>
                  <a:cubicBezTo>
                    <a:pt x="1770542" y="39794"/>
                    <a:pt x="1776253" y="33508"/>
                    <a:pt x="1781974" y="33508"/>
                  </a:cubicBezTo>
                  <a:cubicBezTo>
                    <a:pt x="1786737" y="33508"/>
                    <a:pt x="1790541" y="40080"/>
                    <a:pt x="1790541" y="45415"/>
                  </a:cubicBezTo>
                  <a:cubicBezTo>
                    <a:pt x="1790541" y="45415"/>
                    <a:pt x="1789592" y="46367"/>
                    <a:pt x="1789592" y="47129"/>
                  </a:cubicBezTo>
                  <a:close/>
                  <a:moveTo>
                    <a:pt x="1921984" y="68560"/>
                  </a:moveTo>
                  <a:cubicBezTo>
                    <a:pt x="1921984" y="67322"/>
                    <a:pt x="1921035" y="67322"/>
                    <a:pt x="1920087" y="67322"/>
                  </a:cubicBezTo>
                  <a:cubicBezTo>
                    <a:pt x="1919128" y="67322"/>
                    <a:pt x="1919128" y="67608"/>
                    <a:pt x="1918180" y="69418"/>
                  </a:cubicBezTo>
                  <a:cubicBezTo>
                    <a:pt x="1917222" y="72847"/>
                    <a:pt x="1914366" y="85324"/>
                    <a:pt x="1906748" y="85324"/>
                  </a:cubicBezTo>
                  <a:cubicBezTo>
                    <a:pt x="1903892" y="85324"/>
                    <a:pt x="1903892" y="83419"/>
                    <a:pt x="1903892" y="81609"/>
                  </a:cubicBezTo>
                  <a:cubicBezTo>
                    <a:pt x="1903892" y="78466"/>
                    <a:pt x="1905799" y="75228"/>
                    <a:pt x="1906748" y="72084"/>
                  </a:cubicBezTo>
                  <a:cubicBezTo>
                    <a:pt x="1908655" y="65417"/>
                    <a:pt x="1913417" y="51225"/>
                    <a:pt x="1913417" y="43986"/>
                  </a:cubicBezTo>
                  <a:cubicBezTo>
                    <a:pt x="1913417" y="33508"/>
                    <a:pt x="1906748" y="30746"/>
                    <a:pt x="1901037" y="30746"/>
                  </a:cubicBezTo>
                  <a:cubicBezTo>
                    <a:pt x="1890553" y="30746"/>
                    <a:pt x="1884842" y="38271"/>
                    <a:pt x="1882935" y="40652"/>
                  </a:cubicBezTo>
                  <a:cubicBezTo>
                    <a:pt x="1881987" y="34556"/>
                    <a:pt x="1878173" y="30746"/>
                    <a:pt x="1872462" y="30746"/>
                  </a:cubicBezTo>
                  <a:cubicBezTo>
                    <a:pt x="1868648" y="30746"/>
                    <a:pt x="1865792" y="33699"/>
                    <a:pt x="1863885" y="37413"/>
                  </a:cubicBezTo>
                  <a:cubicBezTo>
                    <a:pt x="1861978" y="42461"/>
                    <a:pt x="1860072" y="50177"/>
                    <a:pt x="1860072" y="50177"/>
                  </a:cubicBezTo>
                  <a:cubicBezTo>
                    <a:pt x="1860072" y="51511"/>
                    <a:pt x="1861030" y="51511"/>
                    <a:pt x="1861978" y="51511"/>
                  </a:cubicBezTo>
                  <a:cubicBezTo>
                    <a:pt x="1862937" y="51511"/>
                    <a:pt x="1863885" y="51416"/>
                    <a:pt x="1863885" y="48558"/>
                  </a:cubicBezTo>
                  <a:cubicBezTo>
                    <a:pt x="1866741" y="39794"/>
                    <a:pt x="1868648" y="33508"/>
                    <a:pt x="1872462" y="33508"/>
                  </a:cubicBezTo>
                  <a:cubicBezTo>
                    <a:pt x="1876266" y="33508"/>
                    <a:pt x="1876266" y="37223"/>
                    <a:pt x="1876266" y="38651"/>
                  </a:cubicBezTo>
                  <a:cubicBezTo>
                    <a:pt x="1876266" y="40652"/>
                    <a:pt x="1875317" y="43033"/>
                    <a:pt x="1875317" y="45033"/>
                  </a:cubicBezTo>
                  <a:lnTo>
                    <a:pt x="1865792" y="82943"/>
                  </a:lnTo>
                  <a:cubicBezTo>
                    <a:pt x="1865792" y="83705"/>
                    <a:pt x="1865792" y="84467"/>
                    <a:pt x="1865792" y="84753"/>
                  </a:cubicBezTo>
                  <a:cubicBezTo>
                    <a:pt x="1865792" y="86276"/>
                    <a:pt x="1866741" y="87991"/>
                    <a:pt x="1868648" y="87991"/>
                  </a:cubicBezTo>
                  <a:cubicBezTo>
                    <a:pt x="1870555" y="87991"/>
                    <a:pt x="1872462" y="87134"/>
                    <a:pt x="1873410" y="84753"/>
                  </a:cubicBezTo>
                  <a:lnTo>
                    <a:pt x="1878173" y="64465"/>
                  </a:lnTo>
                  <a:cubicBezTo>
                    <a:pt x="1879122" y="61797"/>
                    <a:pt x="1880080" y="59130"/>
                    <a:pt x="1880080" y="56273"/>
                  </a:cubicBezTo>
                  <a:cubicBezTo>
                    <a:pt x="1881987" y="49891"/>
                    <a:pt x="1881987" y="49796"/>
                    <a:pt x="1883884" y="46081"/>
                  </a:cubicBezTo>
                  <a:cubicBezTo>
                    <a:pt x="1885791" y="43033"/>
                    <a:pt x="1891512" y="33508"/>
                    <a:pt x="1901037" y="33508"/>
                  </a:cubicBezTo>
                  <a:cubicBezTo>
                    <a:pt x="1905799" y="33508"/>
                    <a:pt x="1906748" y="39223"/>
                    <a:pt x="1906748" y="41891"/>
                  </a:cubicBezTo>
                  <a:cubicBezTo>
                    <a:pt x="1906748" y="49796"/>
                    <a:pt x="1901037" y="64845"/>
                    <a:pt x="1899130" y="69893"/>
                  </a:cubicBezTo>
                  <a:cubicBezTo>
                    <a:pt x="1897223" y="74180"/>
                    <a:pt x="1897223" y="75228"/>
                    <a:pt x="1897223" y="77894"/>
                  </a:cubicBezTo>
                  <a:cubicBezTo>
                    <a:pt x="1897223" y="83515"/>
                    <a:pt x="1901037" y="87991"/>
                    <a:pt x="1906748" y="87991"/>
                  </a:cubicBezTo>
                  <a:cubicBezTo>
                    <a:pt x="1918180" y="87991"/>
                    <a:pt x="1921984" y="69227"/>
                    <a:pt x="1921984" y="68560"/>
                  </a:cubicBezTo>
                  <a:close/>
                  <a:moveTo>
                    <a:pt x="1977237" y="73608"/>
                  </a:moveTo>
                  <a:cubicBezTo>
                    <a:pt x="1977237" y="72847"/>
                    <a:pt x="1976278" y="71513"/>
                    <a:pt x="1975330" y="71513"/>
                  </a:cubicBezTo>
                  <a:cubicBezTo>
                    <a:pt x="1975330" y="71513"/>
                    <a:pt x="1974372" y="71608"/>
                    <a:pt x="1973423" y="72847"/>
                  </a:cubicBezTo>
                  <a:cubicBezTo>
                    <a:pt x="1964847" y="84753"/>
                    <a:pt x="1953424" y="85324"/>
                    <a:pt x="1951517" y="85324"/>
                  </a:cubicBezTo>
                  <a:cubicBezTo>
                    <a:pt x="1943899" y="85324"/>
                    <a:pt x="1941992" y="76276"/>
                    <a:pt x="1941992" y="71322"/>
                  </a:cubicBezTo>
                  <a:cubicBezTo>
                    <a:pt x="1941992" y="66560"/>
                    <a:pt x="1942941" y="60941"/>
                    <a:pt x="1943899" y="57512"/>
                  </a:cubicBezTo>
                  <a:lnTo>
                    <a:pt x="1948662" y="57512"/>
                  </a:lnTo>
                  <a:cubicBezTo>
                    <a:pt x="1952466" y="57512"/>
                    <a:pt x="1961042" y="57035"/>
                    <a:pt x="1966753" y="54654"/>
                  </a:cubicBezTo>
                  <a:cubicBezTo>
                    <a:pt x="1977237" y="50653"/>
                    <a:pt x="1977237" y="42366"/>
                    <a:pt x="1977237" y="41605"/>
                  </a:cubicBezTo>
                  <a:cubicBezTo>
                    <a:pt x="1977237" y="35604"/>
                    <a:pt x="1972474" y="30746"/>
                    <a:pt x="1963898" y="30746"/>
                  </a:cubicBezTo>
                  <a:cubicBezTo>
                    <a:pt x="1951517" y="30746"/>
                    <a:pt x="1933416" y="43509"/>
                    <a:pt x="1933416" y="65988"/>
                  </a:cubicBezTo>
                  <a:cubicBezTo>
                    <a:pt x="1933416" y="77323"/>
                    <a:pt x="1939137" y="87991"/>
                    <a:pt x="1951517" y="87991"/>
                  </a:cubicBezTo>
                  <a:cubicBezTo>
                    <a:pt x="1966753" y="87991"/>
                    <a:pt x="1977237" y="75323"/>
                    <a:pt x="1977237" y="73608"/>
                  </a:cubicBezTo>
                  <a:close/>
                  <a:moveTo>
                    <a:pt x="1972474" y="41318"/>
                  </a:moveTo>
                  <a:cubicBezTo>
                    <a:pt x="1972474" y="54654"/>
                    <a:pt x="1951517" y="54654"/>
                    <a:pt x="1947703" y="54654"/>
                  </a:cubicBezTo>
                  <a:lnTo>
                    <a:pt x="1944848" y="54654"/>
                  </a:lnTo>
                  <a:cubicBezTo>
                    <a:pt x="1950559" y="33984"/>
                    <a:pt x="1962949" y="33508"/>
                    <a:pt x="1963898" y="33508"/>
                  </a:cubicBezTo>
                  <a:cubicBezTo>
                    <a:pt x="1969609" y="33508"/>
                    <a:pt x="1972474" y="36937"/>
                    <a:pt x="1972474" y="41318"/>
                  </a:cubicBezTo>
                  <a:close/>
                  <a:moveTo>
                    <a:pt x="2045809" y="68560"/>
                  </a:moveTo>
                  <a:cubicBezTo>
                    <a:pt x="2045809" y="67322"/>
                    <a:pt x="2044860" y="67322"/>
                    <a:pt x="2043912" y="67322"/>
                  </a:cubicBezTo>
                  <a:cubicBezTo>
                    <a:pt x="2042953" y="67322"/>
                    <a:pt x="2042005" y="67512"/>
                    <a:pt x="2042005" y="70180"/>
                  </a:cubicBezTo>
                  <a:cubicBezTo>
                    <a:pt x="2040098" y="77323"/>
                    <a:pt x="2037242" y="85324"/>
                    <a:pt x="2033428" y="85324"/>
                  </a:cubicBezTo>
                  <a:cubicBezTo>
                    <a:pt x="2030573" y="85324"/>
                    <a:pt x="2030573" y="81895"/>
                    <a:pt x="2030573" y="80086"/>
                  </a:cubicBezTo>
                  <a:cubicBezTo>
                    <a:pt x="2030573" y="79228"/>
                    <a:pt x="2030573" y="77133"/>
                    <a:pt x="2030573" y="73608"/>
                  </a:cubicBezTo>
                  <a:lnTo>
                    <a:pt x="2040098" y="37223"/>
                  </a:lnTo>
                  <a:cubicBezTo>
                    <a:pt x="2040098" y="36556"/>
                    <a:pt x="2040098" y="35794"/>
                    <a:pt x="2040098" y="35508"/>
                  </a:cubicBezTo>
                  <a:cubicBezTo>
                    <a:pt x="2040098" y="33984"/>
                    <a:pt x="2039149" y="32175"/>
                    <a:pt x="2037242" y="32175"/>
                  </a:cubicBezTo>
                  <a:cubicBezTo>
                    <a:pt x="2033428" y="32175"/>
                    <a:pt x="2032480" y="35794"/>
                    <a:pt x="2032480" y="36842"/>
                  </a:cubicBezTo>
                  <a:lnTo>
                    <a:pt x="2022955" y="73704"/>
                  </a:lnTo>
                  <a:cubicBezTo>
                    <a:pt x="2021997" y="76085"/>
                    <a:pt x="2021997" y="76276"/>
                    <a:pt x="2021048" y="77894"/>
                  </a:cubicBezTo>
                  <a:cubicBezTo>
                    <a:pt x="2019141" y="81514"/>
                    <a:pt x="2015337" y="85324"/>
                    <a:pt x="2009616" y="85324"/>
                  </a:cubicBezTo>
                  <a:cubicBezTo>
                    <a:pt x="2003905" y="85324"/>
                    <a:pt x="2002947" y="79705"/>
                    <a:pt x="2002947" y="75513"/>
                  </a:cubicBezTo>
                  <a:cubicBezTo>
                    <a:pt x="2002947" y="67798"/>
                    <a:pt x="2007709" y="56463"/>
                    <a:pt x="2010574" y="47796"/>
                  </a:cubicBezTo>
                  <a:cubicBezTo>
                    <a:pt x="2011523" y="45129"/>
                    <a:pt x="2012472" y="43414"/>
                    <a:pt x="2012472" y="41032"/>
                  </a:cubicBezTo>
                  <a:cubicBezTo>
                    <a:pt x="2012472" y="34747"/>
                    <a:pt x="2007709" y="30746"/>
                    <a:pt x="2002947" y="30746"/>
                  </a:cubicBezTo>
                  <a:cubicBezTo>
                    <a:pt x="1990566" y="30746"/>
                    <a:pt x="1986762" y="49510"/>
                    <a:pt x="1986762" y="50177"/>
                  </a:cubicBezTo>
                  <a:cubicBezTo>
                    <a:pt x="1986762" y="51511"/>
                    <a:pt x="1987710" y="51511"/>
                    <a:pt x="1988659" y="51511"/>
                  </a:cubicBezTo>
                  <a:cubicBezTo>
                    <a:pt x="1990566" y="51511"/>
                    <a:pt x="1990566" y="51225"/>
                    <a:pt x="1990566" y="49510"/>
                  </a:cubicBezTo>
                  <a:cubicBezTo>
                    <a:pt x="1991524" y="45605"/>
                    <a:pt x="1995328" y="33508"/>
                    <a:pt x="2001998" y="33508"/>
                  </a:cubicBezTo>
                  <a:cubicBezTo>
                    <a:pt x="2003905" y="33508"/>
                    <a:pt x="2004853" y="33984"/>
                    <a:pt x="2004853" y="37223"/>
                  </a:cubicBezTo>
                  <a:cubicBezTo>
                    <a:pt x="2004853" y="40271"/>
                    <a:pt x="2003905" y="43700"/>
                    <a:pt x="2001998" y="48558"/>
                  </a:cubicBezTo>
                  <a:cubicBezTo>
                    <a:pt x="1999142" y="57512"/>
                    <a:pt x="1995328" y="66846"/>
                    <a:pt x="1995328" y="73418"/>
                  </a:cubicBezTo>
                  <a:cubicBezTo>
                    <a:pt x="1995328" y="84467"/>
                    <a:pt x="2002947" y="87991"/>
                    <a:pt x="2009616" y="87991"/>
                  </a:cubicBezTo>
                  <a:cubicBezTo>
                    <a:pt x="2016285" y="87991"/>
                    <a:pt x="2020099" y="84276"/>
                    <a:pt x="2022955" y="80466"/>
                  </a:cubicBezTo>
                  <a:cubicBezTo>
                    <a:pt x="2025810" y="87230"/>
                    <a:pt x="2030573" y="87991"/>
                    <a:pt x="2033428" y="87991"/>
                  </a:cubicBezTo>
                  <a:cubicBezTo>
                    <a:pt x="2038191" y="87991"/>
                    <a:pt x="2040098" y="84848"/>
                    <a:pt x="2042005" y="81038"/>
                  </a:cubicBezTo>
                  <a:cubicBezTo>
                    <a:pt x="2044860" y="76085"/>
                    <a:pt x="2045809" y="68560"/>
                    <a:pt x="2045809" y="68560"/>
                  </a:cubicBezTo>
                  <a:close/>
                  <a:moveTo>
                    <a:pt x="2103917" y="38747"/>
                  </a:moveTo>
                  <a:cubicBezTo>
                    <a:pt x="2103917" y="32175"/>
                    <a:pt x="2095341" y="30746"/>
                    <a:pt x="2091537" y="30746"/>
                  </a:cubicBezTo>
                  <a:cubicBezTo>
                    <a:pt x="2082960" y="30746"/>
                    <a:pt x="2078198" y="37128"/>
                    <a:pt x="2076291" y="39794"/>
                  </a:cubicBezTo>
                  <a:cubicBezTo>
                    <a:pt x="2075342" y="33127"/>
                    <a:pt x="2070580" y="30746"/>
                    <a:pt x="2065817" y="30746"/>
                  </a:cubicBezTo>
                  <a:cubicBezTo>
                    <a:pt x="2062003" y="30746"/>
                    <a:pt x="2059148" y="33699"/>
                    <a:pt x="2057241" y="37413"/>
                  </a:cubicBezTo>
                  <a:cubicBezTo>
                    <a:pt x="2055334" y="42461"/>
                    <a:pt x="2053437" y="50177"/>
                    <a:pt x="2053437" y="50177"/>
                  </a:cubicBezTo>
                  <a:cubicBezTo>
                    <a:pt x="2053437" y="51511"/>
                    <a:pt x="2054385" y="51511"/>
                    <a:pt x="2055334" y="51511"/>
                  </a:cubicBezTo>
                  <a:cubicBezTo>
                    <a:pt x="2056292" y="51511"/>
                    <a:pt x="2057241" y="51416"/>
                    <a:pt x="2057241" y="48558"/>
                  </a:cubicBezTo>
                  <a:cubicBezTo>
                    <a:pt x="2060097" y="39794"/>
                    <a:pt x="2062003" y="33508"/>
                    <a:pt x="2065817" y="33508"/>
                  </a:cubicBezTo>
                  <a:cubicBezTo>
                    <a:pt x="2069622" y="33508"/>
                    <a:pt x="2069622" y="37223"/>
                    <a:pt x="2069622" y="38651"/>
                  </a:cubicBezTo>
                  <a:cubicBezTo>
                    <a:pt x="2069622" y="40652"/>
                    <a:pt x="2068673" y="43033"/>
                    <a:pt x="2068673" y="45033"/>
                  </a:cubicBezTo>
                  <a:lnTo>
                    <a:pt x="2059148" y="82943"/>
                  </a:lnTo>
                  <a:cubicBezTo>
                    <a:pt x="2059148" y="83705"/>
                    <a:pt x="2058199" y="84467"/>
                    <a:pt x="2058199" y="84753"/>
                  </a:cubicBezTo>
                  <a:cubicBezTo>
                    <a:pt x="2058199" y="86276"/>
                    <a:pt x="2060097" y="87991"/>
                    <a:pt x="2062003" y="87991"/>
                  </a:cubicBezTo>
                  <a:cubicBezTo>
                    <a:pt x="2065817" y="87991"/>
                    <a:pt x="2066766" y="84467"/>
                    <a:pt x="2066766" y="83419"/>
                  </a:cubicBezTo>
                  <a:lnTo>
                    <a:pt x="2075342" y="50177"/>
                  </a:lnTo>
                  <a:cubicBezTo>
                    <a:pt x="2075342" y="49891"/>
                    <a:pt x="2081053" y="33508"/>
                    <a:pt x="2091537" y="33508"/>
                  </a:cubicBezTo>
                  <a:cubicBezTo>
                    <a:pt x="2091537" y="33508"/>
                    <a:pt x="2095341" y="33508"/>
                    <a:pt x="2098197" y="35318"/>
                  </a:cubicBezTo>
                  <a:cubicBezTo>
                    <a:pt x="2093434" y="36651"/>
                    <a:pt x="2093434" y="40652"/>
                    <a:pt x="2093434" y="41414"/>
                  </a:cubicBezTo>
                  <a:cubicBezTo>
                    <a:pt x="2093434" y="43033"/>
                    <a:pt x="2094392" y="45415"/>
                    <a:pt x="2097248" y="45415"/>
                  </a:cubicBezTo>
                  <a:cubicBezTo>
                    <a:pt x="2100103" y="45415"/>
                    <a:pt x="2103917" y="43700"/>
                    <a:pt x="2103917" y="38747"/>
                  </a:cubicBezTo>
                  <a:close/>
                  <a:moveTo>
                    <a:pt x="2153449" y="68560"/>
                  </a:moveTo>
                  <a:cubicBezTo>
                    <a:pt x="2153449" y="67322"/>
                    <a:pt x="2152491" y="67322"/>
                    <a:pt x="2151542" y="67322"/>
                  </a:cubicBezTo>
                  <a:cubicBezTo>
                    <a:pt x="2150584" y="67322"/>
                    <a:pt x="2150584" y="67512"/>
                    <a:pt x="2149635" y="70180"/>
                  </a:cubicBezTo>
                  <a:cubicBezTo>
                    <a:pt x="2147728" y="77323"/>
                    <a:pt x="2145822" y="85324"/>
                    <a:pt x="2141059" y="85324"/>
                  </a:cubicBezTo>
                  <a:cubicBezTo>
                    <a:pt x="2138203" y="85324"/>
                    <a:pt x="2138203" y="81895"/>
                    <a:pt x="2138203" y="80086"/>
                  </a:cubicBezTo>
                  <a:cubicBezTo>
                    <a:pt x="2138203" y="79228"/>
                    <a:pt x="2138203" y="77133"/>
                    <a:pt x="2139162" y="73608"/>
                  </a:cubicBezTo>
                  <a:lnTo>
                    <a:pt x="2147728" y="39223"/>
                  </a:lnTo>
                  <a:cubicBezTo>
                    <a:pt x="2147728" y="37413"/>
                    <a:pt x="2147728" y="37223"/>
                    <a:pt x="2147728" y="36556"/>
                  </a:cubicBezTo>
                  <a:cubicBezTo>
                    <a:pt x="2147728" y="33984"/>
                    <a:pt x="2145822" y="33222"/>
                    <a:pt x="2144873" y="33222"/>
                  </a:cubicBezTo>
                  <a:cubicBezTo>
                    <a:pt x="2140110" y="33222"/>
                    <a:pt x="2139162" y="37604"/>
                    <a:pt x="2139162" y="38176"/>
                  </a:cubicBezTo>
                  <a:cubicBezTo>
                    <a:pt x="2137255" y="32841"/>
                    <a:pt x="2133441" y="30746"/>
                    <a:pt x="2129637" y="30746"/>
                  </a:cubicBezTo>
                  <a:cubicBezTo>
                    <a:pt x="2115349" y="30746"/>
                    <a:pt x="2101062" y="49891"/>
                    <a:pt x="2101062" y="68560"/>
                  </a:cubicBezTo>
                  <a:cubicBezTo>
                    <a:pt x="2101062" y="79228"/>
                    <a:pt x="2106773" y="87991"/>
                    <a:pt x="2115349" y="87991"/>
                  </a:cubicBezTo>
                  <a:cubicBezTo>
                    <a:pt x="2120112" y="87991"/>
                    <a:pt x="2125823" y="85324"/>
                    <a:pt x="2130585" y="79228"/>
                  </a:cubicBezTo>
                  <a:cubicBezTo>
                    <a:pt x="2132492" y="85324"/>
                    <a:pt x="2136297" y="87991"/>
                    <a:pt x="2141059" y="87991"/>
                  </a:cubicBezTo>
                  <a:cubicBezTo>
                    <a:pt x="2145822" y="87991"/>
                    <a:pt x="2148687" y="84848"/>
                    <a:pt x="2149635" y="81038"/>
                  </a:cubicBezTo>
                  <a:cubicBezTo>
                    <a:pt x="2152491" y="76085"/>
                    <a:pt x="2153449" y="68560"/>
                    <a:pt x="2153449" y="68560"/>
                  </a:cubicBezTo>
                  <a:close/>
                  <a:moveTo>
                    <a:pt x="2131534" y="71036"/>
                  </a:moveTo>
                  <a:cubicBezTo>
                    <a:pt x="2130585" y="75037"/>
                    <a:pt x="2122967" y="85324"/>
                    <a:pt x="2116298" y="85324"/>
                  </a:cubicBezTo>
                  <a:cubicBezTo>
                    <a:pt x="2110587" y="85324"/>
                    <a:pt x="2109628" y="77705"/>
                    <a:pt x="2109628" y="73990"/>
                  </a:cubicBezTo>
                  <a:cubicBezTo>
                    <a:pt x="2109628" y="67608"/>
                    <a:pt x="2113442" y="52939"/>
                    <a:pt x="2115349" y="47510"/>
                  </a:cubicBezTo>
                  <a:cubicBezTo>
                    <a:pt x="2118205" y="39794"/>
                    <a:pt x="2123916" y="33508"/>
                    <a:pt x="2128678" y="33508"/>
                  </a:cubicBezTo>
                  <a:cubicBezTo>
                    <a:pt x="2134399" y="33508"/>
                    <a:pt x="2138203" y="40080"/>
                    <a:pt x="2138203" y="45415"/>
                  </a:cubicBezTo>
                  <a:cubicBezTo>
                    <a:pt x="2138203" y="45415"/>
                    <a:pt x="2137255" y="46367"/>
                    <a:pt x="2137255" y="47129"/>
                  </a:cubicBezTo>
                  <a:close/>
                  <a:moveTo>
                    <a:pt x="2186787" y="68560"/>
                  </a:moveTo>
                  <a:cubicBezTo>
                    <a:pt x="2186787" y="67322"/>
                    <a:pt x="2185828" y="67322"/>
                    <a:pt x="2184880" y="67322"/>
                  </a:cubicBezTo>
                  <a:cubicBezTo>
                    <a:pt x="2183922" y="67322"/>
                    <a:pt x="2183922" y="67322"/>
                    <a:pt x="2182973" y="67894"/>
                  </a:cubicBezTo>
                  <a:lnTo>
                    <a:pt x="2182024" y="71036"/>
                  </a:lnTo>
                  <a:cubicBezTo>
                    <a:pt x="2180117" y="79991"/>
                    <a:pt x="2178210" y="85324"/>
                    <a:pt x="2174397" y="85324"/>
                  </a:cubicBezTo>
                  <a:cubicBezTo>
                    <a:pt x="2171541" y="85324"/>
                    <a:pt x="2171541" y="81895"/>
                    <a:pt x="2171541" y="80086"/>
                  </a:cubicBezTo>
                  <a:cubicBezTo>
                    <a:pt x="2171541" y="79228"/>
                    <a:pt x="2171541" y="77323"/>
                    <a:pt x="2171541" y="74275"/>
                  </a:cubicBezTo>
                  <a:lnTo>
                    <a:pt x="2189642" y="1980"/>
                  </a:lnTo>
                  <a:cubicBezTo>
                    <a:pt x="2189642" y="1694"/>
                    <a:pt x="2189642" y="362"/>
                    <a:pt x="2189642" y="362"/>
                  </a:cubicBezTo>
                  <a:cubicBezTo>
                    <a:pt x="2189642" y="-687"/>
                    <a:pt x="2189642" y="-1163"/>
                    <a:pt x="2188684" y="-1163"/>
                  </a:cubicBezTo>
                  <a:cubicBezTo>
                    <a:pt x="2187735" y="-1163"/>
                    <a:pt x="2186787" y="-972"/>
                    <a:pt x="2186787" y="-877"/>
                  </a:cubicBezTo>
                  <a:lnTo>
                    <a:pt x="2174397" y="171"/>
                  </a:lnTo>
                  <a:cubicBezTo>
                    <a:pt x="2172499" y="171"/>
                    <a:pt x="2171541" y="362"/>
                    <a:pt x="2171541" y="2743"/>
                  </a:cubicBezTo>
                  <a:cubicBezTo>
                    <a:pt x="2171541" y="4171"/>
                    <a:pt x="2172499" y="4171"/>
                    <a:pt x="2174397" y="4171"/>
                  </a:cubicBezTo>
                  <a:cubicBezTo>
                    <a:pt x="2180117" y="4171"/>
                    <a:pt x="2180117" y="5124"/>
                    <a:pt x="2180117" y="6267"/>
                  </a:cubicBezTo>
                  <a:cubicBezTo>
                    <a:pt x="2180117" y="6743"/>
                    <a:pt x="2180117" y="8553"/>
                    <a:pt x="2180117" y="8553"/>
                  </a:cubicBezTo>
                  <a:lnTo>
                    <a:pt x="2164872" y="71799"/>
                  </a:lnTo>
                  <a:cubicBezTo>
                    <a:pt x="2163923" y="72275"/>
                    <a:pt x="2163923" y="74751"/>
                    <a:pt x="2163923" y="76656"/>
                  </a:cubicBezTo>
                  <a:cubicBezTo>
                    <a:pt x="2163923" y="83419"/>
                    <a:pt x="2167737" y="87991"/>
                    <a:pt x="2174397" y="87991"/>
                  </a:cubicBezTo>
                  <a:cubicBezTo>
                    <a:pt x="2179159" y="87991"/>
                    <a:pt x="2181066" y="84562"/>
                    <a:pt x="2182973" y="81418"/>
                  </a:cubicBezTo>
                  <a:cubicBezTo>
                    <a:pt x="2184880" y="77037"/>
                    <a:pt x="2186787" y="68941"/>
                    <a:pt x="2186787" y="68464"/>
                  </a:cubicBezTo>
                  <a:close/>
                  <a:moveTo>
                    <a:pt x="2295366" y="68560"/>
                  </a:moveTo>
                  <a:cubicBezTo>
                    <a:pt x="2295366" y="67322"/>
                    <a:pt x="2294417" y="67322"/>
                    <a:pt x="2293459" y="67322"/>
                  </a:cubicBezTo>
                  <a:cubicBezTo>
                    <a:pt x="2291562" y="67322"/>
                    <a:pt x="2291562" y="67512"/>
                    <a:pt x="2290603" y="70180"/>
                  </a:cubicBezTo>
                  <a:cubicBezTo>
                    <a:pt x="2289655" y="77323"/>
                    <a:pt x="2286799" y="85324"/>
                    <a:pt x="2282985" y="85324"/>
                  </a:cubicBezTo>
                  <a:cubicBezTo>
                    <a:pt x="2279172" y="85324"/>
                    <a:pt x="2279172" y="81895"/>
                    <a:pt x="2279172" y="80086"/>
                  </a:cubicBezTo>
                  <a:cubicBezTo>
                    <a:pt x="2279172" y="79228"/>
                    <a:pt x="2279172" y="77323"/>
                    <a:pt x="2280130" y="74370"/>
                  </a:cubicBezTo>
                  <a:lnTo>
                    <a:pt x="2298222" y="1980"/>
                  </a:lnTo>
                  <a:cubicBezTo>
                    <a:pt x="2298222" y="1694"/>
                    <a:pt x="2298222" y="362"/>
                    <a:pt x="2298222" y="362"/>
                  </a:cubicBezTo>
                  <a:cubicBezTo>
                    <a:pt x="2298222" y="-687"/>
                    <a:pt x="2297273" y="-1163"/>
                    <a:pt x="2296324" y="-1163"/>
                  </a:cubicBezTo>
                  <a:cubicBezTo>
                    <a:pt x="2296324" y="-1163"/>
                    <a:pt x="2295366" y="-972"/>
                    <a:pt x="2294417" y="-877"/>
                  </a:cubicBezTo>
                  <a:lnTo>
                    <a:pt x="2282037" y="171"/>
                  </a:lnTo>
                  <a:cubicBezTo>
                    <a:pt x="2281078" y="171"/>
                    <a:pt x="2279172" y="362"/>
                    <a:pt x="2279172" y="2743"/>
                  </a:cubicBezTo>
                  <a:cubicBezTo>
                    <a:pt x="2279172" y="4266"/>
                    <a:pt x="2281078" y="4266"/>
                    <a:pt x="2282985" y="4266"/>
                  </a:cubicBezTo>
                  <a:cubicBezTo>
                    <a:pt x="2288697" y="4266"/>
                    <a:pt x="2288697" y="5124"/>
                    <a:pt x="2288697" y="6267"/>
                  </a:cubicBezTo>
                  <a:cubicBezTo>
                    <a:pt x="2288697" y="6743"/>
                    <a:pt x="2288697" y="8553"/>
                    <a:pt x="2288697" y="8553"/>
                  </a:cubicBezTo>
                  <a:lnTo>
                    <a:pt x="2281078" y="38176"/>
                  </a:lnTo>
                  <a:cubicBezTo>
                    <a:pt x="2279172" y="34175"/>
                    <a:pt x="2276316" y="30746"/>
                    <a:pt x="2270605" y="30746"/>
                  </a:cubicBezTo>
                  <a:cubicBezTo>
                    <a:pt x="2257266" y="30746"/>
                    <a:pt x="2242030" y="49891"/>
                    <a:pt x="2242030" y="68560"/>
                  </a:cubicBezTo>
                  <a:cubicBezTo>
                    <a:pt x="2242030" y="79228"/>
                    <a:pt x="2247741" y="87991"/>
                    <a:pt x="2257266" y="87991"/>
                  </a:cubicBezTo>
                  <a:cubicBezTo>
                    <a:pt x="2262028" y="87991"/>
                    <a:pt x="2266791" y="85324"/>
                    <a:pt x="2272512" y="79228"/>
                  </a:cubicBezTo>
                  <a:cubicBezTo>
                    <a:pt x="2273460" y="85324"/>
                    <a:pt x="2278223" y="87991"/>
                    <a:pt x="2282985" y="87991"/>
                  </a:cubicBezTo>
                  <a:cubicBezTo>
                    <a:pt x="2286799" y="87991"/>
                    <a:pt x="2289655" y="84848"/>
                    <a:pt x="2291562" y="81038"/>
                  </a:cubicBezTo>
                  <a:cubicBezTo>
                    <a:pt x="2293459" y="76085"/>
                    <a:pt x="2295366" y="68560"/>
                    <a:pt x="2295366" y="68560"/>
                  </a:cubicBezTo>
                  <a:close/>
                  <a:moveTo>
                    <a:pt x="2273460" y="71227"/>
                  </a:moveTo>
                  <a:cubicBezTo>
                    <a:pt x="2271553" y="75228"/>
                    <a:pt x="2264884" y="85324"/>
                    <a:pt x="2257266" y="85324"/>
                  </a:cubicBezTo>
                  <a:cubicBezTo>
                    <a:pt x="2251555" y="85324"/>
                    <a:pt x="2250597" y="77705"/>
                    <a:pt x="2250597" y="73990"/>
                  </a:cubicBezTo>
                  <a:cubicBezTo>
                    <a:pt x="2250597" y="67608"/>
                    <a:pt x="2254410" y="52939"/>
                    <a:pt x="2257266" y="47510"/>
                  </a:cubicBezTo>
                  <a:cubicBezTo>
                    <a:pt x="2260122" y="39794"/>
                    <a:pt x="2265842" y="33508"/>
                    <a:pt x="2270605" y="33508"/>
                  </a:cubicBezTo>
                  <a:cubicBezTo>
                    <a:pt x="2271553" y="33508"/>
                    <a:pt x="2274409" y="33699"/>
                    <a:pt x="2277274" y="37223"/>
                  </a:cubicBezTo>
                  <a:cubicBezTo>
                    <a:pt x="2278223" y="39223"/>
                    <a:pt x="2279172" y="42938"/>
                    <a:pt x="2279172" y="45319"/>
                  </a:cubicBezTo>
                  <a:cubicBezTo>
                    <a:pt x="2279172" y="45795"/>
                    <a:pt x="2279172" y="46176"/>
                    <a:pt x="2279172" y="46938"/>
                  </a:cubicBezTo>
                  <a:close/>
                  <a:moveTo>
                    <a:pt x="2333466" y="68560"/>
                  </a:moveTo>
                  <a:cubicBezTo>
                    <a:pt x="2333466" y="67322"/>
                    <a:pt x="2332517" y="67322"/>
                    <a:pt x="2331559" y="67322"/>
                  </a:cubicBezTo>
                  <a:cubicBezTo>
                    <a:pt x="2329662" y="67322"/>
                    <a:pt x="2329662" y="67608"/>
                    <a:pt x="2329662" y="69418"/>
                  </a:cubicBezTo>
                  <a:cubicBezTo>
                    <a:pt x="2328703" y="73132"/>
                    <a:pt x="2324899" y="85324"/>
                    <a:pt x="2318230" y="85324"/>
                  </a:cubicBezTo>
                  <a:cubicBezTo>
                    <a:pt x="2317272" y="85324"/>
                    <a:pt x="2315374" y="85229"/>
                    <a:pt x="2315374" y="81800"/>
                  </a:cubicBezTo>
                  <a:cubicBezTo>
                    <a:pt x="2315374" y="78466"/>
                    <a:pt x="2316323" y="74370"/>
                    <a:pt x="2318230" y="69607"/>
                  </a:cubicBezTo>
                  <a:lnTo>
                    <a:pt x="2325848" y="47987"/>
                  </a:lnTo>
                  <a:cubicBezTo>
                    <a:pt x="2327755" y="44272"/>
                    <a:pt x="2327755" y="43224"/>
                    <a:pt x="2327755" y="40843"/>
                  </a:cubicBezTo>
                  <a:cubicBezTo>
                    <a:pt x="2327755" y="33984"/>
                    <a:pt x="2322992" y="30746"/>
                    <a:pt x="2318230" y="30746"/>
                  </a:cubicBezTo>
                  <a:cubicBezTo>
                    <a:pt x="2306798" y="30746"/>
                    <a:pt x="2302984" y="49605"/>
                    <a:pt x="2302984" y="50177"/>
                  </a:cubicBezTo>
                  <a:cubicBezTo>
                    <a:pt x="2302984" y="51511"/>
                    <a:pt x="2303942" y="51511"/>
                    <a:pt x="2304891" y="51511"/>
                  </a:cubicBezTo>
                  <a:cubicBezTo>
                    <a:pt x="2305849" y="51511"/>
                    <a:pt x="2305849" y="51225"/>
                    <a:pt x="2306798" y="49510"/>
                  </a:cubicBezTo>
                  <a:cubicBezTo>
                    <a:pt x="2307747" y="45319"/>
                    <a:pt x="2311560" y="33508"/>
                    <a:pt x="2318230" y="33508"/>
                  </a:cubicBezTo>
                  <a:cubicBezTo>
                    <a:pt x="2319178" y="33508"/>
                    <a:pt x="2321085" y="34175"/>
                    <a:pt x="2321085" y="37128"/>
                  </a:cubicBezTo>
                  <a:cubicBezTo>
                    <a:pt x="2321085" y="40080"/>
                    <a:pt x="2319178" y="43795"/>
                    <a:pt x="2318230" y="46176"/>
                  </a:cubicBezTo>
                  <a:lnTo>
                    <a:pt x="2315374" y="56749"/>
                  </a:lnTo>
                  <a:lnTo>
                    <a:pt x="2310612" y="69227"/>
                  </a:lnTo>
                  <a:cubicBezTo>
                    <a:pt x="2308705" y="73990"/>
                    <a:pt x="2308705" y="75323"/>
                    <a:pt x="2308705" y="77894"/>
                  </a:cubicBezTo>
                  <a:cubicBezTo>
                    <a:pt x="2308705" y="82847"/>
                    <a:pt x="2311560" y="87991"/>
                    <a:pt x="2317272" y="87991"/>
                  </a:cubicBezTo>
                  <a:cubicBezTo>
                    <a:pt x="2329662" y="87991"/>
                    <a:pt x="2333466" y="69132"/>
                    <a:pt x="2333466" y="68560"/>
                  </a:cubicBezTo>
                  <a:close/>
                  <a:moveTo>
                    <a:pt x="2336322" y="9410"/>
                  </a:moveTo>
                  <a:cubicBezTo>
                    <a:pt x="2336322" y="6743"/>
                    <a:pt x="2335373" y="3886"/>
                    <a:pt x="2331559" y="3886"/>
                  </a:cubicBezTo>
                  <a:cubicBezTo>
                    <a:pt x="2326797" y="3886"/>
                    <a:pt x="2322992" y="7790"/>
                    <a:pt x="2322992" y="11982"/>
                  </a:cubicBezTo>
                  <a:cubicBezTo>
                    <a:pt x="2322992" y="14649"/>
                    <a:pt x="2324899" y="17315"/>
                    <a:pt x="2328703" y="17315"/>
                  </a:cubicBezTo>
                  <a:cubicBezTo>
                    <a:pt x="2332517" y="17315"/>
                    <a:pt x="2336322" y="13411"/>
                    <a:pt x="2336322" y="9410"/>
                  </a:cubicBezTo>
                  <a:close/>
                  <a:moveTo>
                    <a:pt x="2379184" y="66846"/>
                  </a:moveTo>
                  <a:cubicBezTo>
                    <a:pt x="2379184" y="55892"/>
                    <a:pt x="2369659" y="53511"/>
                    <a:pt x="2363948" y="52463"/>
                  </a:cubicBezTo>
                  <a:cubicBezTo>
                    <a:pt x="2361092" y="51700"/>
                    <a:pt x="2356330" y="50653"/>
                    <a:pt x="2356330" y="45129"/>
                  </a:cubicBezTo>
                  <a:cubicBezTo>
                    <a:pt x="2356330" y="42175"/>
                    <a:pt x="2359185" y="33508"/>
                    <a:pt x="2368710" y="33508"/>
                  </a:cubicBezTo>
                  <a:cubicBezTo>
                    <a:pt x="2372524" y="33508"/>
                    <a:pt x="2377287" y="34747"/>
                    <a:pt x="2378235" y="39794"/>
                  </a:cubicBezTo>
                  <a:cubicBezTo>
                    <a:pt x="2374422" y="40271"/>
                    <a:pt x="2373473" y="43700"/>
                    <a:pt x="2373473" y="44843"/>
                  </a:cubicBezTo>
                  <a:cubicBezTo>
                    <a:pt x="2373473" y="46367"/>
                    <a:pt x="2374422" y="48462"/>
                    <a:pt x="2377287" y="48462"/>
                  </a:cubicBezTo>
                  <a:cubicBezTo>
                    <a:pt x="2379184" y="48462"/>
                    <a:pt x="2382049" y="46938"/>
                    <a:pt x="2382049" y="41605"/>
                  </a:cubicBezTo>
                  <a:cubicBezTo>
                    <a:pt x="2382049" y="35604"/>
                    <a:pt x="2377287" y="30746"/>
                    <a:pt x="2368710" y="30746"/>
                  </a:cubicBezTo>
                  <a:cubicBezTo>
                    <a:pt x="2354423" y="30746"/>
                    <a:pt x="2349660" y="42938"/>
                    <a:pt x="2349660" y="49510"/>
                  </a:cubicBezTo>
                  <a:cubicBezTo>
                    <a:pt x="2349660" y="59321"/>
                    <a:pt x="2357278" y="60941"/>
                    <a:pt x="2361092" y="61797"/>
                  </a:cubicBezTo>
                  <a:cubicBezTo>
                    <a:pt x="2366803" y="63036"/>
                    <a:pt x="2372524" y="64369"/>
                    <a:pt x="2372524" y="71036"/>
                  </a:cubicBezTo>
                  <a:cubicBezTo>
                    <a:pt x="2372524" y="75228"/>
                    <a:pt x="2368710" y="85324"/>
                    <a:pt x="2356330" y="85324"/>
                  </a:cubicBezTo>
                  <a:cubicBezTo>
                    <a:pt x="2353474" y="85324"/>
                    <a:pt x="2345847" y="84562"/>
                    <a:pt x="2343949" y="78180"/>
                  </a:cubicBezTo>
                  <a:cubicBezTo>
                    <a:pt x="2350609" y="77609"/>
                    <a:pt x="2350609" y="71989"/>
                    <a:pt x="2350609" y="71989"/>
                  </a:cubicBezTo>
                  <a:cubicBezTo>
                    <a:pt x="2350609" y="69607"/>
                    <a:pt x="2348712" y="67894"/>
                    <a:pt x="2345847" y="67894"/>
                  </a:cubicBezTo>
                  <a:cubicBezTo>
                    <a:pt x="2342991" y="67894"/>
                    <a:pt x="2340135" y="70180"/>
                    <a:pt x="2340135" y="75799"/>
                  </a:cubicBezTo>
                  <a:cubicBezTo>
                    <a:pt x="2340135" y="83515"/>
                    <a:pt x="2346805" y="87991"/>
                    <a:pt x="2355372" y="87991"/>
                  </a:cubicBezTo>
                  <a:cubicBezTo>
                    <a:pt x="2374422" y="87991"/>
                    <a:pt x="2379184" y="72656"/>
                    <a:pt x="2379184" y="66846"/>
                  </a:cubicBezTo>
                  <a:close/>
                  <a:moveTo>
                    <a:pt x="2424912" y="68560"/>
                  </a:moveTo>
                  <a:cubicBezTo>
                    <a:pt x="2424912" y="67322"/>
                    <a:pt x="2423953" y="67322"/>
                    <a:pt x="2423005" y="67322"/>
                  </a:cubicBezTo>
                  <a:cubicBezTo>
                    <a:pt x="2422047" y="67322"/>
                    <a:pt x="2422047" y="67512"/>
                    <a:pt x="2421098" y="69703"/>
                  </a:cubicBezTo>
                  <a:cubicBezTo>
                    <a:pt x="2418242" y="75799"/>
                    <a:pt x="2413480" y="85324"/>
                    <a:pt x="2406810" y="85324"/>
                  </a:cubicBezTo>
                  <a:cubicBezTo>
                    <a:pt x="2402997" y="85324"/>
                    <a:pt x="2402997" y="82086"/>
                    <a:pt x="2402997" y="80086"/>
                  </a:cubicBezTo>
                  <a:cubicBezTo>
                    <a:pt x="2402997" y="79228"/>
                    <a:pt x="2402997" y="77133"/>
                    <a:pt x="2403955" y="73608"/>
                  </a:cubicBezTo>
                  <a:lnTo>
                    <a:pt x="2413480" y="36080"/>
                  </a:lnTo>
                  <a:lnTo>
                    <a:pt x="2423953" y="36080"/>
                  </a:lnTo>
                  <a:cubicBezTo>
                    <a:pt x="2425860" y="36080"/>
                    <a:pt x="2427767" y="36080"/>
                    <a:pt x="2427767" y="33699"/>
                  </a:cubicBezTo>
                  <a:cubicBezTo>
                    <a:pt x="2427767" y="32175"/>
                    <a:pt x="2425860" y="32175"/>
                    <a:pt x="2423953" y="32175"/>
                  </a:cubicBezTo>
                  <a:lnTo>
                    <a:pt x="2414428" y="32175"/>
                  </a:lnTo>
                  <a:lnTo>
                    <a:pt x="2419191" y="13411"/>
                  </a:lnTo>
                  <a:cubicBezTo>
                    <a:pt x="2419191" y="11696"/>
                    <a:pt x="2419191" y="11410"/>
                    <a:pt x="2419191" y="10744"/>
                  </a:cubicBezTo>
                  <a:cubicBezTo>
                    <a:pt x="2419191" y="8076"/>
                    <a:pt x="2417284" y="7505"/>
                    <a:pt x="2416335" y="7505"/>
                  </a:cubicBezTo>
                  <a:cubicBezTo>
                    <a:pt x="2412522" y="7505"/>
                    <a:pt x="2411573" y="10172"/>
                    <a:pt x="2411573" y="11982"/>
                  </a:cubicBezTo>
                  <a:lnTo>
                    <a:pt x="2406810" y="32175"/>
                  </a:lnTo>
                  <a:lnTo>
                    <a:pt x="2395378" y="32175"/>
                  </a:lnTo>
                  <a:cubicBezTo>
                    <a:pt x="2393472" y="32175"/>
                    <a:pt x="2392523" y="32175"/>
                    <a:pt x="2392523" y="34556"/>
                  </a:cubicBezTo>
                  <a:cubicBezTo>
                    <a:pt x="2392523" y="36080"/>
                    <a:pt x="2393472" y="36080"/>
                    <a:pt x="2395378" y="36080"/>
                  </a:cubicBezTo>
                  <a:lnTo>
                    <a:pt x="2404903" y="36080"/>
                  </a:lnTo>
                  <a:lnTo>
                    <a:pt x="2396337" y="72370"/>
                  </a:lnTo>
                  <a:cubicBezTo>
                    <a:pt x="2396337" y="72847"/>
                    <a:pt x="2395378" y="74942"/>
                    <a:pt x="2395378" y="76751"/>
                  </a:cubicBezTo>
                  <a:cubicBezTo>
                    <a:pt x="2395378" y="82943"/>
                    <a:pt x="2400141" y="87991"/>
                    <a:pt x="2406810" y="87991"/>
                  </a:cubicBezTo>
                  <a:cubicBezTo>
                    <a:pt x="2419191" y="87991"/>
                    <a:pt x="2424912" y="69227"/>
                    <a:pt x="2424912" y="68560"/>
                  </a:cubicBezTo>
                  <a:close/>
                  <a:moveTo>
                    <a:pt x="2463012" y="68560"/>
                  </a:moveTo>
                  <a:cubicBezTo>
                    <a:pt x="2463012" y="67322"/>
                    <a:pt x="2462053" y="67322"/>
                    <a:pt x="2461105" y="67322"/>
                  </a:cubicBezTo>
                  <a:cubicBezTo>
                    <a:pt x="2460147" y="67322"/>
                    <a:pt x="2460147" y="67608"/>
                    <a:pt x="2459198" y="69418"/>
                  </a:cubicBezTo>
                  <a:cubicBezTo>
                    <a:pt x="2458249" y="73132"/>
                    <a:pt x="2455384" y="85324"/>
                    <a:pt x="2447766" y="85324"/>
                  </a:cubicBezTo>
                  <a:cubicBezTo>
                    <a:pt x="2446817" y="85324"/>
                    <a:pt x="2444910" y="85229"/>
                    <a:pt x="2444910" y="81800"/>
                  </a:cubicBezTo>
                  <a:cubicBezTo>
                    <a:pt x="2444910" y="78466"/>
                    <a:pt x="2446817" y="74370"/>
                    <a:pt x="2448724" y="69607"/>
                  </a:cubicBezTo>
                  <a:lnTo>
                    <a:pt x="2456342" y="47987"/>
                  </a:lnTo>
                  <a:cubicBezTo>
                    <a:pt x="2457291" y="44272"/>
                    <a:pt x="2457291" y="43224"/>
                    <a:pt x="2457291" y="40843"/>
                  </a:cubicBezTo>
                  <a:cubicBezTo>
                    <a:pt x="2457291" y="33984"/>
                    <a:pt x="2453487" y="30746"/>
                    <a:pt x="2448724" y="30746"/>
                  </a:cubicBezTo>
                  <a:cubicBezTo>
                    <a:pt x="2436334" y="30746"/>
                    <a:pt x="2432530" y="49605"/>
                    <a:pt x="2432530" y="50177"/>
                  </a:cubicBezTo>
                  <a:cubicBezTo>
                    <a:pt x="2432530" y="51511"/>
                    <a:pt x="2433478" y="51511"/>
                    <a:pt x="2434437" y="51511"/>
                  </a:cubicBezTo>
                  <a:cubicBezTo>
                    <a:pt x="2436334" y="51511"/>
                    <a:pt x="2436334" y="51225"/>
                    <a:pt x="2436334" y="49510"/>
                  </a:cubicBezTo>
                  <a:cubicBezTo>
                    <a:pt x="2438241" y="45319"/>
                    <a:pt x="2441097" y="33508"/>
                    <a:pt x="2447766" y="33508"/>
                  </a:cubicBezTo>
                  <a:cubicBezTo>
                    <a:pt x="2449673" y="33508"/>
                    <a:pt x="2450622" y="34175"/>
                    <a:pt x="2450622" y="37128"/>
                  </a:cubicBezTo>
                  <a:cubicBezTo>
                    <a:pt x="2450622" y="40080"/>
                    <a:pt x="2449673" y="43795"/>
                    <a:pt x="2448724" y="46176"/>
                  </a:cubicBezTo>
                  <a:lnTo>
                    <a:pt x="2444910" y="56749"/>
                  </a:lnTo>
                  <a:lnTo>
                    <a:pt x="2440148" y="69227"/>
                  </a:lnTo>
                  <a:cubicBezTo>
                    <a:pt x="2438241" y="73990"/>
                    <a:pt x="2438241" y="75323"/>
                    <a:pt x="2438241" y="77894"/>
                  </a:cubicBezTo>
                  <a:cubicBezTo>
                    <a:pt x="2438241" y="82847"/>
                    <a:pt x="2441097" y="87991"/>
                    <a:pt x="2447766" y="87991"/>
                  </a:cubicBezTo>
                  <a:cubicBezTo>
                    <a:pt x="2459198" y="87991"/>
                    <a:pt x="2463012" y="69132"/>
                    <a:pt x="2463012" y="68560"/>
                  </a:cubicBezTo>
                  <a:close/>
                  <a:moveTo>
                    <a:pt x="2466816" y="9410"/>
                  </a:moveTo>
                  <a:cubicBezTo>
                    <a:pt x="2466816" y="6743"/>
                    <a:pt x="2464909" y="3886"/>
                    <a:pt x="2461105" y="3886"/>
                  </a:cubicBezTo>
                  <a:cubicBezTo>
                    <a:pt x="2457291" y="3886"/>
                    <a:pt x="2453487" y="7790"/>
                    <a:pt x="2453487" y="11982"/>
                  </a:cubicBezTo>
                  <a:cubicBezTo>
                    <a:pt x="2453487" y="14649"/>
                    <a:pt x="2455384" y="17315"/>
                    <a:pt x="2459198" y="17315"/>
                  </a:cubicBezTo>
                  <a:cubicBezTo>
                    <a:pt x="2463012" y="17315"/>
                    <a:pt x="2466816" y="13411"/>
                    <a:pt x="2466816" y="9410"/>
                  </a:cubicBezTo>
                  <a:close/>
                  <a:moveTo>
                    <a:pt x="2532542" y="68560"/>
                  </a:moveTo>
                  <a:cubicBezTo>
                    <a:pt x="2532542" y="67322"/>
                    <a:pt x="2531584" y="67322"/>
                    <a:pt x="2531584" y="67322"/>
                  </a:cubicBezTo>
                  <a:cubicBezTo>
                    <a:pt x="2529687" y="67322"/>
                    <a:pt x="2529687" y="67608"/>
                    <a:pt x="2528728" y="69418"/>
                  </a:cubicBezTo>
                  <a:cubicBezTo>
                    <a:pt x="2527780" y="72847"/>
                    <a:pt x="2524924" y="85324"/>
                    <a:pt x="2517297" y="85324"/>
                  </a:cubicBezTo>
                  <a:cubicBezTo>
                    <a:pt x="2515399" y="85324"/>
                    <a:pt x="2514441" y="83419"/>
                    <a:pt x="2514441" y="81609"/>
                  </a:cubicBezTo>
                  <a:cubicBezTo>
                    <a:pt x="2514441" y="78466"/>
                    <a:pt x="2516348" y="75228"/>
                    <a:pt x="2517297" y="72084"/>
                  </a:cubicBezTo>
                  <a:cubicBezTo>
                    <a:pt x="2519203" y="65417"/>
                    <a:pt x="2524924" y="51225"/>
                    <a:pt x="2524924" y="43986"/>
                  </a:cubicBezTo>
                  <a:cubicBezTo>
                    <a:pt x="2524924" y="33508"/>
                    <a:pt x="2517297" y="30746"/>
                    <a:pt x="2511585" y="30746"/>
                  </a:cubicBezTo>
                  <a:cubicBezTo>
                    <a:pt x="2501112" y="30746"/>
                    <a:pt x="2495391" y="38271"/>
                    <a:pt x="2493484" y="40652"/>
                  </a:cubicBezTo>
                  <a:cubicBezTo>
                    <a:pt x="2493484" y="34556"/>
                    <a:pt x="2488722" y="30746"/>
                    <a:pt x="2483959" y="30746"/>
                  </a:cubicBezTo>
                  <a:cubicBezTo>
                    <a:pt x="2479197" y="30746"/>
                    <a:pt x="2476341" y="33699"/>
                    <a:pt x="2474434" y="37413"/>
                  </a:cubicBezTo>
                  <a:cubicBezTo>
                    <a:pt x="2472537" y="42461"/>
                    <a:pt x="2470630" y="50177"/>
                    <a:pt x="2470630" y="50177"/>
                  </a:cubicBezTo>
                  <a:cubicBezTo>
                    <a:pt x="2470630" y="51511"/>
                    <a:pt x="2471578" y="51511"/>
                    <a:pt x="2472537" y="51511"/>
                  </a:cubicBezTo>
                  <a:cubicBezTo>
                    <a:pt x="2474434" y="51511"/>
                    <a:pt x="2474434" y="51416"/>
                    <a:pt x="2474434" y="48558"/>
                  </a:cubicBezTo>
                  <a:cubicBezTo>
                    <a:pt x="2477299" y="39794"/>
                    <a:pt x="2479197" y="33508"/>
                    <a:pt x="2483010" y="33508"/>
                  </a:cubicBezTo>
                  <a:cubicBezTo>
                    <a:pt x="2486824" y="33508"/>
                    <a:pt x="2486824" y="37223"/>
                    <a:pt x="2486824" y="38651"/>
                  </a:cubicBezTo>
                  <a:cubicBezTo>
                    <a:pt x="2486824" y="40652"/>
                    <a:pt x="2485866" y="43033"/>
                    <a:pt x="2485866" y="45033"/>
                  </a:cubicBezTo>
                  <a:lnTo>
                    <a:pt x="2476341" y="82943"/>
                  </a:lnTo>
                  <a:cubicBezTo>
                    <a:pt x="2476341" y="83705"/>
                    <a:pt x="2476341" y="84467"/>
                    <a:pt x="2476341" y="84753"/>
                  </a:cubicBezTo>
                  <a:cubicBezTo>
                    <a:pt x="2476341" y="86276"/>
                    <a:pt x="2477299" y="87991"/>
                    <a:pt x="2479197" y="87991"/>
                  </a:cubicBezTo>
                  <a:cubicBezTo>
                    <a:pt x="2481103" y="87991"/>
                    <a:pt x="2483010" y="87134"/>
                    <a:pt x="2483959" y="84753"/>
                  </a:cubicBezTo>
                  <a:lnTo>
                    <a:pt x="2488722" y="64465"/>
                  </a:lnTo>
                  <a:cubicBezTo>
                    <a:pt x="2489680" y="61797"/>
                    <a:pt x="2490628" y="59130"/>
                    <a:pt x="2490628" y="56273"/>
                  </a:cubicBezTo>
                  <a:cubicBezTo>
                    <a:pt x="2492535" y="49891"/>
                    <a:pt x="2492535" y="49796"/>
                    <a:pt x="2494442" y="46081"/>
                  </a:cubicBezTo>
                  <a:cubicBezTo>
                    <a:pt x="2496349" y="43033"/>
                    <a:pt x="2502060" y="33508"/>
                    <a:pt x="2511585" y="33508"/>
                  </a:cubicBezTo>
                  <a:cubicBezTo>
                    <a:pt x="2516348" y="33508"/>
                    <a:pt x="2517297" y="39223"/>
                    <a:pt x="2517297" y="41891"/>
                  </a:cubicBezTo>
                  <a:cubicBezTo>
                    <a:pt x="2517297" y="49796"/>
                    <a:pt x="2511585" y="64845"/>
                    <a:pt x="2509678" y="69893"/>
                  </a:cubicBezTo>
                  <a:cubicBezTo>
                    <a:pt x="2508730" y="74180"/>
                    <a:pt x="2507772" y="75228"/>
                    <a:pt x="2507772" y="77894"/>
                  </a:cubicBezTo>
                  <a:cubicBezTo>
                    <a:pt x="2507772" y="83515"/>
                    <a:pt x="2511585" y="87991"/>
                    <a:pt x="2517297" y="87991"/>
                  </a:cubicBezTo>
                  <a:cubicBezTo>
                    <a:pt x="2528728" y="87991"/>
                    <a:pt x="2532542" y="69227"/>
                    <a:pt x="2532542" y="68560"/>
                  </a:cubicBezTo>
                  <a:close/>
                  <a:moveTo>
                    <a:pt x="2576353" y="94754"/>
                  </a:moveTo>
                  <a:lnTo>
                    <a:pt x="2589692" y="39223"/>
                  </a:lnTo>
                  <a:cubicBezTo>
                    <a:pt x="2590641" y="37223"/>
                    <a:pt x="2590641" y="37128"/>
                    <a:pt x="2590641" y="36556"/>
                  </a:cubicBezTo>
                  <a:cubicBezTo>
                    <a:pt x="2590641" y="33984"/>
                    <a:pt x="2588734" y="33222"/>
                    <a:pt x="2586837" y="33222"/>
                  </a:cubicBezTo>
                  <a:cubicBezTo>
                    <a:pt x="2585878" y="33222"/>
                    <a:pt x="2583023" y="34270"/>
                    <a:pt x="2582074" y="37985"/>
                  </a:cubicBezTo>
                  <a:cubicBezTo>
                    <a:pt x="2580167" y="34270"/>
                    <a:pt x="2577312" y="30746"/>
                    <a:pt x="2571591" y="30746"/>
                  </a:cubicBezTo>
                  <a:cubicBezTo>
                    <a:pt x="2558262" y="30746"/>
                    <a:pt x="2543974" y="49510"/>
                    <a:pt x="2543974" y="67322"/>
                  </a:cubicBezTo>
                  <a:cubicBezTo>
                    <a:pt x="2543974" y="78085"/>
                    <a:pt x="2549685" y="86658"/>
                    <a:pt x="2558262" y="86658"/>
                  </a:cubicBezTo>
                  <a:cubicBezTo>
                    <a:pt x="2564922" y="86658"/>
                    <a:pt x="2570642" y="81514"/>
                    <a:pt x="2571591" y="79991"/>
                  </a:cubicBezTo>
                  <a:lnTo>
                    <a:pt x="2569684" y="90563"/>
                  </a:lnTo>
                  <a:cubicBezTo>
                    <a:pt x="2567787" y="96944"/>
                    <a:pt x="2566828" y="99611"/>
                    <a:pt x="2563973" y="103898"/>
                  </a:cubicBezTo>
                  <a:cubicBezTo>
                    <a:pt x="2558262" y="109899"/>
                    <a:pt x="2553499" y="109899"/>
                    <a:pt x="2551592" y="109899"/>
                  </a:cubicBezTo>
                  <a:cubicBezTo>
                    <a:pt x="2550634" y="109899"/>
                    <a:pt x="2546830" y="109899"/>
                    <a:pt x="2543016" y="108375"/>
                  </a:cubicBezTo>
                  <a:cubicBezTo>
                    <a:pt x="2545872" y="107327"/>
                    <a:pt x="2546830" y="104851"/>
                    <a:pt x="2546830" y="102565"/>
                  </a:cubicBezTo>
                  <a:cubicBezTo>
                    <a:pt x="2546830" y="100945"/>
                    <a:pt x="2545872" y="98564"/>
                    <a:pt x="2543016" y="98564"/>
                  </a:cubicBezTo>
                  <a:cubicBezTo>
                    <a:pt x="2540160" y="98564"/>
                    <a:pt x="2536347" y="100374"/>
                    <a:pt x="2536347" y="105326"/>
                  </a:cubicBezTo>
                  <a:cubicBezTo>
                    <a:pt x="2536347" y="110375"/>
                    <a:pt x="2541109" y="112565"/>
                    <a:pt x="2551592" y="112565"/>
                  </a:cubicBezTo>
                  <a:cubicBezTo>
                    <a:pt x="2564922" y="112565"/>
                    <a:pt x="2574447" y="104279"/>
                    <a:pt x="2576353" y="94754"/>
                  </a:cubicBezTo>
                  <a:close/>
                  <a:moveTo>
                    <a:pt x="2574447" y="69989"/>
                  </a:moveTo>
                  <a:cubicBezTo>
                    <a:pt x="2573498" y="73990"/>
                    <a:pt x="2565880" y="83895"/>
                    <a:pt x="2559210" y="83895"/>
                  </a:cubicBezTo>
                  <a:cubicBezTo>
                    <a:pt x="2552541" y="83895"/>
                    <a:pt x="2551592" y="74370"/>
                    <a:pt x="2551592" y="72847"/>
                  </a:cubicBezTo>
                  <a:cubicBezTo>
                    <a:pt x="2551592" y="66846"/>
                    <a:pt x="2555397" y="51986"/>
                    <a:pt x="2558262" y="46081"/>
                  </a:cubicBezTo>
                  <a:cubicBezTo>
                    <a:pt x="2561117" y="39223"/>
                    <a:pt x="2566828" y="33508"/>
                    <a:pt x="2571591" y="33508"/>
                  </a:cubicBezTo>
                  <a:cubicBezTo>
                    <a:pt x="2579209" y="33508"/>
                    <a:pt x="2580167" y="44081"/>
                    <a:pt x="2580167" y="45129"/>
                  </a:cubicBezTo>
                  <a:lnTo>
                    <a:pt x="2580167" y="46938"/>
                  </a:lnTo>
                  <a:close/>
                  <a:moveTo>
                    <a:pt x="2656367" y="68560"/>
                  </a:moveTo>
                  <a:cubicBezTo>
                    <a:pt x="2656367" y="67322"/>
                    <a:pt x="2655409" y="67322"/>
                    <a:pt x="2654460" y="67322"/>
                  </a:cubicBezTo>
                  <a:cubicBezTo>
                    <a:pt x="2653512" y="67322"/>
                    <a:pt x="2653512" y="67512"/>
                    <a:pt x="2652553" y="70180"/>
                  </a:cubicBezTo>
                  <a:cubicBezTo>
                    <a:pt x="2650647" y="77323"/>
                    <a:pt x="2647791" y="85324"/>
                    <a:pt x="2643987" y="85324"/>
                  </a:cubicBezTo>
                  <a:cubicBezTo>
                    <a:pt x="2641122" y="85324"/>
                    <a:pt x="2641122" y="81895"/>
                    <a:pt x="2641122" y="80086"/>
                  </a:cubicBezTo>
                  <a:cubicBezTo>
                    <a:pt x="2641122" y="79228"/>
                    <a:pt x="2641122" y="77133"/>
                    <a:pt x="2642080" y="73608"/>
                  </a:cubicBezTo>
                  <a:lnTo>
                    <a:pt x="2650647" y="37223"/>
                  </a:lnTo>
                  <a:cubicBezTo>
                    <a:pt x="2650647" y="36556"/>
                    <a:pt x="2650647" y="35794"/>
                    <a:pt x="2650647" y="35508"/>
                  </a:cubicBezTo>
                  <a:cubicBezTo>
                    <a:pt x="2650647" y="33984"/>
                    <a:pt x="2649698" y="32175"/>
                    <a:pt x="2647791" y="32175"/>
                  </a:cubicBezTo>
                  <a:cubicBezTo>
                    <a:pt x="2643987" y="32175"/>
                    <a:pt x="2643028" y="35794"/>
                    <a:pt x="2643028" y="36842"/>
                  </a:cubicBezTo>
                  <a:lnTo>
                    <a:pt x="2633503" y="73704"/>
                  </a:lnTo>
                  <a:cubicBezTo>
                    <a:pt x="2633503" y="76085"/>
                    <a:pt x="2633503" y="76276"/>
                    <a:pt x="2631597" y="77894"/>
                  </a:cubicBezTo>
                  <a:cubicBezTo>
                    <a:pt x="2629699" y="81514"/>
                    <a:pt x="2625885" y="85324"/>
                    <a:pt x="2620174" y="85324"/>
                  </a:cubicBezTo>
                  <a:cubicBezTo>
                    <a:pt x="2614453" y="85324"/>
                    <a:pt x="2613505" y="79705"/>
                    <a:pt x="2613505" y="75513"/>
                  </a:cubicBezTo>
                  <a:cubicBezTo>
                    <a:pt x="2613505" y="67798"/>
                    <a:pt x="2618267" y="56463"/>
                    <a:pt x="2621123" y="47796"/>
                  </a:cubicBezTo>
                  <a:cubicBezTo>
                    <a:pt x="2622072" y="45129"/>
                    <a:pt x="2623030" y="43414"/>
                    <a:pt x="2623030" y="41032"/>
                  </a:cubicBezTo>
                  <a:cubicBezTo>
                    <a:pt x="2623030" y="34747"/>
                    <a:pt x="2618267" y="30746"/>
                    <a:pt x="2613505" y="30746"/>
                  </a:cubicBezTo>
                  <a:cubicBezTo>
                    <a:pt x="2602073" y="30746"/>
                    <a:pt x="2597310" y="49510"/>
                    <a:pt x="2597310" y="50177"/>
                  </a:cubicBezTo>
                  <a:cubicBezTo>
                    <a:pt x="2597310" y="51511"/>
                    <a:pt x="2598259" y="51511"/>
                    <a:pt x="2599217" y="51511"/>
                  </a:cubicBezTo>
                  <a:cubicBezTo>
                    <a:pt x="2601124" y="51511"/>
                    <a:pt x="2601124" y="51225"/>
                    <a:pt x="2601124" y="49510"/>
                  </a:cubicBezTo>
                  <a:cubicBezTo>
                    <a:pt x="2602073" y="45605"/>
                    <a:pt x="2605887" y="33508"/>
                    <a:pt x="2612547" y="33508"/>
                  </a:cubicBezTo>
                  <a:cubicBezTo>
                    <a:pt x="2614453" y="33508"/>
                    <a:pt x="2615412" y="33984"/>
                    <a:pt x="2615412" y="37223"/>
                  </a:cubicBezTo>
                  <a:cubicBezTo>
                    <a:pt x="2615412" y="40271"/>
                    <a:pt x="2614453" y="43700"/>
                    <a:pt x="2612547" y="48558"/>
                  </a:cubicBezTo>
                  <a:cubicBezTo>
                    <a:pt x="2609691" y="57512"/>
                    <a:pt x="2605887" y="66846"/>
                    <a:pt x="2605887" y="73418"/>
                  </a:cubicBezTo>
                  <a:cubicBezTo>
                    <a:pt x="2605887" y="84467"/>
                    <a:pt x="2613505" y="87991"/>
                    <a:pt x="2620174" y="87991"/>
                  </a:cubicBezTo>
                  <a:cubicBezTo>
                    <a:pt x="2626834" y="87991"/>
                    <a:pt x="2630648" y="84276"/>
                    <a:pt x="2633503" y="80466"/>
                  </a:cubicBezTo>
                  <a:cubicBezTo>
                    <a:pt x="2636359" y="87230"/>
                    <a:pt x="2641122" y="87991"/>
                    <a:pt x="2643987" y="87991"/>
                  </a:cubicBezTo>
                  <a:cubicBezTo>
                    <a:pt x="2648749" y="87991"/>
                    <a:pt x="2650647" y="84848"/>
                    <a:pt x="2652553" y="81038"/>
                  </a:cubicBezTo>
                  <a:cubicBezTo>
                    <a:pt x="2655409" y="76085"/>
                    <a:pt x="2656367" y="68560"/>
                    <a:pt x="2656367" y="68560"/>
                  </a:cubicBezTo>
                  <a:close/>
                  <a:moveTo>
                    <a:pt x="2694467" y="68560"/>
                  </a:moveTo>
                  <a:cubicBezTo>
                    <a:pt x="2694467" y="67322"/>
                    <a:pt x="2693509" y="67322"/>
                    <a:pt x="2692560" y="67322"/>
                  </a:cubicBezTo>
                  <a:cubicBezTo>
                    <a:pt x="2690653" y="67322"/>
                    <a:pt x="2690653" y="67608"/>
                    <a:pt x="2690653" y="69418"/>
                  </a:cubicBezTo>
                  <a:cubicBezTo>
                    <a:pt x="2689705" y="73132"/>
                    <a:pt x="2685891" y="85324"/>
                    <a:pt x="2679222" y="85324"/>
                  </a:cubicBezTo>
                  <a:cubicBezTo>
                    <a:pt x="2678273" y="85324"/>
                    <a:pt x="2676366" y="85229"/>
                    <a:pt x="2676366" y="81800"/>
                  </a:cubicBezTo>
                  <a:cubicBezTo>
                    <a:pt x="2676366" y="78466"/>
                    <a:pt x="2678273" y="74370"/>
                    <a:pt x="2679222" y="69607"/>
                  </a:cubicBezTo>
                  <a:lnTo>
                    <a:pt x="2687798" y="47987"/>
                  </a:lnTo>
                  <a:cubicBezTo>
                    <a:pt x="2688747" y="44272"/>
                    <a:pt x="2688747" y="43224"/>
                    <a:pt x="2688747" y="40843"/>
                  </a:cubicBezTo>
                  <a:cubicBezTo>
                    <a:pt x="2688747" y="33984"/>
                    <a:pt x="2683984" y="30746"/>
                    <a:pt x="2680180" y="30746"/>
                  </a:cubicBezTo>
                  <a:cubicBezTo>
                    <a:pt x="2667799" y="30746"/>
                    <a:pt x="2663985" y="49605"/>
                    <a:pt x="2663985" y="50177"/>
                  </a:cubicBezTo>
                  <a:cubicBezTo>
                    <a:pt x="2663985" y="51511"/>
                    <a:pt x="2664934" y="51511"/>
                    <a:pt x="2665892" y="51511"/>
                  </a:cubicBezTo>
                  <a:cubicBezTo>
                    <a:pt x="2666841" y="51511"/>
                    <a:pt x="2667799" y="51225"/>
                    <a:pt x="2667799" y="49510"/>
                  </a:cubicBezTo>
                  <a:cubicBezTo>
                    <a:pt x="2668748" y="45319"/>
                    <a:pt x="2672562" y="33508"/>
                    <a:pt x="2679222" y="33508"/>
                  </a:cubicBezTo>
                  <a:cubicBezTo>
                    <a:pt x="2681128" y="33508"/>
                    <a:pt x="2682087" y="34175"/>
                    <a:pt x="2682087" y="37128"/>
                  </a:cubicBezTo>
                  <a:cubicBezTo>
                    <a:pt x="2682087" y="40080"/>
                    <a:pt x="2681128" y="43795"/>
                    <a:pt x="2680180" y="46176"/>
                  </a:cubicBezTo>
                  <a:lnTo>
                    <a:pt x="2676366" y="56749"/>
                  </a:lnTo>
                  <a:lnTo>
                    <a:pt x="2671603" y="69227"/>
                  </a:lnTo>
                  <a:cubicBezTo>
                    <a:pt x="2669697" y="73990"/>
                    <a:pt x="2669697" y="75323"/>
                    <a:pt x="2669697" y="77894"/>
                  </a:cubicBezTo>
                  <a:cubicBezTo>
                    <a:pt x="2669697" y="82847"/>
                    <a:pt x="2672562" y="87991"/>
                    <a:pt x="2679222" y="87991"/>
                  </a:cubicBezTo>
                  <a:cubicBezTo>
                    <a:pt x="2690653" y="87991"/>
                    <a:pt x="2694467" y="69132"/>
                    <a:pt x="2694467" y="68560"/>
                  </a:cubicBezTo>
                  <a:close/>
                  <a:moveTo>
                    <a:pt x="2698272" y="9410"/>
                  </a:moveTo>
                  <a:cubicBezTo>
                    <a:pt x="2698272" y="6743"/>
                    <a:pt x="2696374" y="3886"/>
                    <a:pt x="2692560" y="3886"/>
                  </a:cubicBezTo>
                  <a:cubicBezTo>
                    <a:pt x="2688747" y="3886"/>
                    <a:pt x="2683984" y="7790"/>
                    <a:pt x="2683984" y="11982"/>
                  </a:cubicBezTo>
                  <a:cubicBezTo>
                    <a:pt x="2683984" y="14649"/>
                    <a:pt x="2686849" y="17315"/>
                    <a:pt x="2689705" y="17315"/>
                  </a:cubicBezTo>
                  <a:cubicBezTo>
                    <a:pt x="2694467" y="17315"/>
                    <a:pt x="2698272" y="13411"/>
                    <a:pt x="2698272" y="9410"/>
                  </a:cubicBezTo>
                  <a:close/>
                  <a:moveTo>
                    <a:pt x="2740185" y="66846"/>
                  </a:moveTo>
                  <a:cubicBezTo>
                    <a:pt x="2740185" y="55892"/>
                    <a:pt x="2730660" y="53511"/>
                    <a:pt x="2725898" y="52463"/>
                  </a:cubicBezTo>
                  <a:cubicBezTo>
                    <a:pt x="2722084" y="51700"/>
                    <a:pt x="2717322" y="50653"/>
                    <a:pt x="2717322" y="45129"/>
                  </a:cubicBezTo>
                  <a:cubicBezTo>
                    <a:pt x="2717322" y="42175"/>
                    <a:pt x="2720187" y="33508"/>
                    <a:pt x="2729712" y="33508"/>
                  </a:cubicBezTo>
                  <a:cubicBezTo>
                    <a:pt x="2733516" y="33508"/>
                    <a:pt x="2738278" y="34747"/>
                    <a:pt x="2739237" y="39794"/>
                  </a:cubicBezTo>
                  <a:cubicBezTo>
                    <a:pt x="2735423" y="40271"/>
                    <a:pt x="2734474" y="43700"/>
                    <a:pt x="2734474" y="44843"/>
                  </a:cubicBezTo>
                  <a:cubicBezTo>
                    <a:pt x="2734474" y="46367"/>
                    <a:pt x="2735423" y="48462"/>
                    <a:pt x="2738278" y="48462"/>
                  </a:cubicBezTo>
                  <a:cubicBezTo>
                    <a:pt x="2740185" y="48462"/>
                    <a:pt x="2743999" y="46938"/>
                    <a:pt x="2743999" y="41605"/>
                  </a:cubicBezTo>
                  <a:cubicBezTo>
                    <a:pt x="2743999" y="35604"/>
                    <a:pt x="2738278" y="30746"/>
                    <a:pt x="2730660" y="30746"/>
                  </a:cubicBezTo>
                  <a:cubicBezTo>
                    <a:pt x="2715424" y="30746"/>
                    <a:pt x="2710662" y="42938"/>
                    <a:pt x="2710662" y="49510"/>
                  </a:cubicBezTo>
                  <a:cubicBezTo>
                    <a:pt x="2710662" y="59321"/>
                    <a:pt x="2718280" y="60941"/>
                    <a:pt x="2722084" y="61797"/>
                  </a:cubicBezTo>
                  <a:cubicBezTo>
                    <a:pt x="2727805" y="63036"/>
                    <a:pt x="2733516" y="64369"/>
                    <a:pt x="2733516" y="71036"/>
                  </a:cubicBezTo>
                  <a:cubicBezTo>
                    <a:pt x="2733516" y="75228"/>
                    <a:pt x="2729712" y="85324"/>
                    <a:pt x="2717322" y="85324"/>
                  </a:cubicBezTo>
                  <a:cubicBezTo>
                    <a:pt x="2714466" y="85324"/>
                    <a:pt x="2706848" y="84562"/>
                    <a:pt x="2704941" y="78180"/>
                  </a:cubicBezTo>
                  <a:cubicBezTo>
                    <a:pt x="2711610" y="77609"/>
                    <a:pt x="2711610" y="71989"/>
                    <a:pt x="2711610" y="71989"/>
                  </a:cubicBezTo>
                  <a:cubicBezTo>
                    <a:pt x="2711610" y="69607"/>
                    <a:pt x="2709703" y="67894"/>
                    <a:pt x="2707797" y="67894"/>
                  </a:cubicBezTo>
                  <a:cubicBezTo>
                    <a:pt x="2704941" y="67894"/>
                    <a:pt x="2701137" y="70180"/>
                    <a:pt x="2701137" y="75799"/>
                  </a:cubicBezTo>
                  <a:cubicBezTo>
                    <a:pt x="2701137" y="83515"/>
                    <a:pt x="2708755" y="87991"/>
                    <a:pt x="2717322" y="87991"/>
                  </a:cubicBezTo>
                  <a:cubicBezTo>
                    <a:pt x="2735423" y="87991"/>
                    <a:pt x="2740185" y="72656"/>
                    <a:pt x="2740185" y="66846"/>
                  </a:cubicBezTo>
                  <a:close/>
                  <a:moveTo>
                    <a:pt x="2808767" y="68560"/>
                  </a:moveTo>
                  <a:cubicBezTo>
                    <a:pt x="2808767" y="67322"/>
                    <a:pt x="2807809" y="67322"/>
                    <a:pt x="2806860" y="67322"/>
                  </a:cubicBezTo>
                  <a:cubicBezTo>
                    <a:pt x="2804953" y="67322"/>
                    <a:pt x="2804953" y="67608"/>
                    <a:pt x="2804953" y="69418"/>
                  </a:cubicBezTo>
                  <a:cubicBezTo>
                    <a:pt x="2804005" y="72847"/>
                    <a:pt x="2800191" y="85324"/>
                    <a:pt x="2793522" y="85324"/>
                  </a:cubicBezTo>
                  <a:cubicBezTo>
                    <a:pt x="2790666" y="85324"/>
                    <a:pt x="2790666" y="83419"/>
                    <a:pt x="2790666" y="81609"/>
                  </a:cubicBezTo>
                  <a:cubicBezTo>
                    <a:pt x="2790666" y="78466"/>
                    <a:pt x="2791624" y="75228"/>
                    <a:pt x="2792573" y="72084"/>
                  </a:cubicBezTo>
                  <a:cubicBezTo>
                    <a:pt x="2795428" y="65417"/>
                    <a:pt x="2800191" y="51225"/>
                    <a:pt x="2800191" y="43986"/>
                  </a:cubicBezTo>
                  <a:cubicBezTo>
                    <a:pt x="2800191" y="33508"/>
                    <a:pt x="2793522" y="30746"/>
                    <a:pt x="2786862" y="30746"/>
                  </a:cubicBezTo>
                  <a:cubicBezTo>
                    <a:pt x="2779234" y="30746"/>
                    <a:pt x="2774472" y="35222"/>
                    <a:pt x="2770667" y="39033"/>
                  </a:cubicBezTo>
                  <a:lnTo>
                    <a:pt x="2780192" y="1980"/>
                  </a:lnTo>
                  <a:cubicBezTo>
                    <a:pt x="2780192" y="1694"/>
                    <a:pt x="2780192" y="362"/>
                    <a:pt x="2780192" y="362"/>
                  </a:cubicBezTo>
                  <a:cubicBezTo>
                    <a:pt x="2780192" y="-687"/>
                    <a:pt x="2779234" y="-1163"/>
                    <a:pt x="2778285" y="-1163"/>
                  </a:cubicBezTo>
                  <a:cubicBezTo>
                    <a:pt x="2778285" y="-1163"/>
                    <a:pt x="2777337" y="-972"/>
                    <a:pt x="2776378" y="-877"/>
                  </a:cubicBezTo>
                  <a:lnTo>
                    <a:pt x="2763998" y="171"/>
                  </a:lnTo>
                  <a:cubicBezTo>
                    <a:pt x="2763049" y="171"/>
                    <a:pt x="2761142" y="362"/>
                    <a:pt x="2761142" y="2743"/>
                  </a:cubicBezTo>
                  <a:cubicBezTo>
                    <a:pt x="2761142" y="4266"/>
                    <a:pt x="2763049" y="4266"/>
                    <a:pt x="2763998" y="4266"/>
                  </a:cubicBezTo>
                  <a:cubicBezTo>
                    <a:pt x="2770667" y="4266"/>
                    <a:pt x="2770667" y="5124"/>
                    <a:pt x="2770667" y="6267"/>
                  </a:cubicBezTo>
                  <a:cubicBezTo>
                    <a:pt x="2770667" y="6743"/>
                    <a:pt x="2769709" y="8553"/>
                    <a:pt x="2769709" y="8553"/>
                  </a:cubicBezTo>
                  <a:lnTo>
                    <a:pt x="2751617" y="83133"/>
                  </a:lnTo>
                  <a:cubicBezTo>
                    <a:pt x="2751617" y="83419"/>
                    <a:pt x="2751617" y="84753"/>
                    <a:pt x="2751617" y="84753"/>
                  </a:cubicBezTo>
                  <a:cubicBezTo>
                    <a:pt x="2751617" y="86181"/>
                    <a:pt x="2752566" y="87991"/>
                    <a:pt x="2755422" y="87991"/>
                  </a:cubicBezTo>
                  <a:cubicBezTo>
                    <a:pt x="2757328" y="87991"/>
                    <a:pt x="2759235" y="85896"/>
                    <a:pt x="2760184" y="84562"/>
                  </a:cubicBezTo>
                  <a:lnTo>
                    <a:pt x="2764947" y="62559"/>
                  </a:lnTo>
                  <a:cubicBezTo>
                    <a:pt x="2765905" y="59893"/>
                    <a:pt x="2766853" y="57226"/>
                    <a:pt x="2766853" y="54368"/>
                  </a:cubicBezTo>
                  <a:cubicBezTo>
                    <a:pt x="2767812" y="49891"/>
                    <a:pt x="2767812" y="49605"/>
                    <a:pt x="2770667" y="45605"/>
                  </a:cubicBezTo>
                  <a:cubicBezTo>
                    <a:pt x="2772574" y="41605"/>
                    <a:pt x="2778285" y="33508"/>
                    <a:pt x="2786862" y="33508"/>
                  </a:cubicBezTo>
                  <a:cubicBezTo>
                    <a:pt x="2792573" y="33508"/>
                    <a:pt x="2792573" y="39223"/>
                    <a:pt x="2792573" y="41891"/>
                  </a:cubicBezTo>
                  <a:cubicBezTo>
                    <a:pt x="2792573" y="49796"/>
                    <a:pt x="2786862" y="64750"/>
                    <a:pt x="2785903" y="69893"/>
                  </a:cubicBezTo>
                  <a:cubicBezTo>
                    <a:pt x="2783997" y="74180"/>
                    <a:pt x="2783997" y="75228"/>
                    <a:pt x="2783997" y="77894"/>
                  </a:cubicBezTo>
                  <a:cubicBezTo>
                    <a:pt x="2783997" y="83515"/>
                    <a:pt x="2786862" y="87991"/>
                    <a:pt x="2792573" y="87991"/>
                  </a:cubicBezTo>
                  <a:cubicBezTo>
                    <a:pt x="2804005" y="87991"/>
                    <a:pt x="2808767" y="69227"/>
                    <a:pt x="2808767" y="68560"/>
                  </a:cubicBezTo>
                  <a:close/>
                  <a:moveTo>
                    <a:pt x="2864010" y="73608"/>
                  </a:moveTo>
                  <a:cubicBezTo>
                    <a:pt x="2864010" y="72847"/>
                    <a:pt x="2863062" y="71513"/>
                    <a:pt x="2862103" y="71513"/>
                  </a:cubicBezTo>
                  <a:cubicBezTo>
                    <a:pt x="2861155" y="71513"/>
                    <a:pt x="2861155" y="71608"/>
                    <a:pt x="2860197" y="72847"/>
                  </a:cubicBezTo>
                  <a:cubicBezTo>
                    <a:pt x="2850672" y="84753"/>
                    <a:pt x="2840198" y="85324"/>
                    <a:pt x="2838291" y="85324"/>
                  </a:cubicBezTo>
                  <a:cubicBezTo>
                    <a:pt x="2829724" y="85324"/>
                    <a:pt x="2828766" y="76276"/>
                    <a:pt x="2828766" y="71322"/>
                  </a:cubicBezTo>
                  <a:cubicBezTo>
                    <a:pt x="2828766" y="66560"/>
                    <a:pt x="2829724" y="60941"/>
                    <a:pt x="2830673" y="57512"/>
                  </a:cubicBezTo>
                  <a:lnTo>
                    <a:pt x="2835435" y="57512"/>
                  </a:lnTo>
                  <a:cubicBezTo>
                    <a:pt x="2839249" y="57512"/>
                    <a:pt x="2847816" y="57035"/>
                    <a:pt x="2853537" y="54654"/>
                  </a:cubicBezTo>
                  <a:cubicBezTo>
                    <a:pt x="2863062" y="50653"/>
                    <a:pt x="2863062" y="42366"/>
                    <a:pt x="2863062" y="41605"/>
                  </a:cubicBezTo>
                  <a:cubicBezTo>
                    <a:pt x="2863062" y="35604"/>
                    <a:pt x="2858299" y="30746"/>
                    <a:pt x="2850672" y="30746"/>
                  </a:cubicBezTo>
                  <a:cubicBezTo>
                    <a:pt x="2837342" y="30746"/>
                    <a:pt x="2820199" y="43509"/>
                    <a:pt x="2820199" y="65988"/>
                  </a:cubicBezTo>
                  <a:cubicBezTo>
                    <a:pt x="2820199" y="77323"/>
                    <a:pt x="2825910" y="87991"/>
                    <a:pt x="2837342" y="87991"/>
                  </a:cubicBezTo>
                  <a:cubicBezTo>
                    <a:pt x="2853537" y="87991"/>
                    <a:pt x="2864010" y="75323"/>
                    <a:pt x="2864010" y="73608"/>
                  </a:cubicBezTo>
                  <a:close/>
                  <a:moveTo>
                    <a:pt x="2858299" y="41318"/>
                  </a:moveTo>
                  <a:cubicBezTo>
                    <a:pt x="2858299" y="54654"/>
                    <a:pt x="2838291" y="54654"/>
                    <a:pt x="2833528" y="54654"/>
                  </a:cubicBezTo>
                  <a:lnTo>
                    <a:pt x="2831622" y="54654"/>
                  </a:lnTo>
                  <a:cubicBezTo>
                    <a:pt x="2836384" y="33984"/>
                    <a:pt x="2849723" y="33508"/>
                    <a:pt x="2850672" y="33508"/>
                  </a:cubicBezTo>
                  <a:cubicBezTo>
                    <a:pt x="2855434" y="33508"/>
                    <a:pt x="2858299" y="36937"/>
                    <a:pt x="2858299" y="41318"/>
                  </a:cubicBezTo>
                  <a:close/>
                  <a:moveTo>
                    <a:pt x="2923067" y="38747"/>
                  </a:moveTo>
                  <a:cubicBezTo>
                    <a:pt x="2923067" y="32175"/>
                    <a:pt x="2915449" y="30746"/>
                    <a:pt x="2911635" y="30746"/>
                  </a:cubicBezTo>
                  <a:cubicBezTo>
                    <a:pt x="2903059" y="30746"/>
                    <a:pt x="2898297" y="37128"/>
                    <a:pt x="2896399" y="39794"/>
                  </a:cubicBezTo>
                  <a:cubicBezTo>
                    <a:pt x="2894492" y="33127"/>
                    <a:pt x="2889730" y="30746"/>
                    <a:pt x="2885916" y="30746"/>
                  </a:cubicBezTo>
                  <a:cubicBezTo>
                    <a:pt x="2881153" y="30746"/>
                    <a:pt x="2879247" y="33699"/>
                    <a:pt x="2877349" y="37413"/>
                  </a:cubicBezTo>
                  <a:cubicBezTo>
                    <a:pt x="2874484" y="42461"/>
                    <a:pt x="2872587" y="50177"/>
                    <a:pt x="2872587" y="50177"/>
                  </a:cubicBezTo>
                  <a:cubicBezTo>
                    <a:pt x="2872587" y="51511"/>
                    <a:pt x="2874484" y="51511"/>
                    <a:pt x="2874484" y="51511"/>
                  </a:cubicBezTo>
                  <a:cubicBezTo>
                    <a:pt x="2876391" y="51511"/>
                    <a:pt x="2876391" y="51416"/>
                    <a:pt x="2877349" y="48558"/>
                  </a:cubicBezTo>
                  <a:cubicBezTo>
                    <a:pt x="2879247" y="39794"/>
                    <a:pt x="2882112" y="33508"/>
                    <a:pt x="2885916" y="33508"/>
                  </a:cubicBezTo>
                  <a:cubicBezTo>
                    <a:pt x="2888772" y="33508"/>
                    <a:pt x="2888772" y="37223"/>
                    <a:pt x="2888772" y="38651"/>
                  </a:cubicBezTo>
                  <a:cubicBezTo>
                    <a:pt x="2888772" y="40652"/>
                    <a:pt x="2888772" y="43033"/>
                    <a:pt x="2887823" y="45033"/>
                  </a:cubicBezTo>
                  <a:lnTo>
                    <a:pt x="2878298" y="82943"/>
                  </a:lnTo>
                  <a:cubicBezTo>
                    <a:pt x="2878298" y="83705"/>
                    <a:pt x="2878298" y="84467"/>
                    <a:pt x="2878298" y="84753"/>
                  </a:cubicBezTo>
                  <a:cubicBezTo>
                    <a:pt x="2878298" y="86276"/>
                    <a:pt x="2879247" y="87991"/>
                    <a:pt x="2882112" y="87991"/>
                  </a:cubicBezTo>
                  <a:cubicBezTo>
                    <a:pt x="2885916" y="87991"/>
                    <a:pt x="2886874" y="84467"/>
                    <a:pt x="2886874" y="83419"/>
                  </a:cubicBezTo>
                  <a:lnTo>
                    <a:pt x="2894492" y="50177"/>
                  </a:lnTo>
                  <a:cubicBezTo>
                    <a:pt x="2895441" y="49891"/>
                    <a:pt x="2900203" y="33508"/>
                    <a:pt x="2911635" y="33508"/>
                  </a:cubicBezTo>
                  <a:cubicBezTo>
                    <a:pt x="2911635" y="33508"/>
                    <a:pt x="2915449" y="33508"/>
                    <a:pt x="2917347" y="35318"/>
                  </a:cubicBezTo>
                  <a:cubicBezTo>
                    <a:pt x="2913542" y="36651"/>
                    <a:pt x="2912584" y="40652"/>
                    <a:pt x="2912584" y="41414"/>
                  </a:cubicBezTo>
                  <a:cubicBezTo>
                    <a:pt x="2912584" y="43033"/>
                    <a:pt x="2914491" y="45415"/>
                    <a:pt x="2917347" y="45415"/>
                  </a:cubicBezTo>
                  <a:cubicBezTo>
                    <a:pt x="2919253" y="45415"/>
                    <a:pt x="2923067" y="43700"/>
                    <a:pt x="2923067" y="38747"/>
                  </a:cubicBezTo>
                  <a:close/>
                </a:path>
              </a:pathLst>
            </a:custGeom>
            <a:solidFill>
              <a:srgbClr val="000000"/>
            </a:solidFill>
            <a:ln w="12829" cap="flat">
              <a:noFill/>
              <a:prstDash val="solid"/>
              <a:miter/>
            </a:ln>
          </p:spPr>
          <p:txBody>
            <a:bodyPr rtlCol="0" anchor="ctr"/>
            <a:lstStyle/>
            <a:p>
              <a:endParaRPr lang="en-AE"/>
            </a:p>
          </p:txBody>
        </p:sp>
        <p:sp>
          <p:nvSpPr>
            <p:cNvPr id="159" name="Freeform: Shape 158">
              <a:extLst>
                <a:ext uri="{FF2B5EF4-FFF2-40B4-BE49-F238E27FC236}">
                  <a16:creationId xmlns:a16="http://schemas.microsoft.com/office/drawing/2014/main" id="{C38663B8-5049-2D63-4523-593E1380EFA4}"/>
                </a:ext>
              </a:extLst>
            </p:cNvPr>
            <p:cNvSpPr/>
            <p:nvPr/>
          </p:nvSpPr>
          <p:spPr>
            <a:xfrm>
              <a:off x="793407" y="2174970"/>
              <a:ext cx="1196336" cy="113729"/>
            </a:xfrm>
            <a:custGeom>
              <a:avLst/>
              <a:gdLst>
                <a:gd name="connsiteX0" fmla="*/ 46508 w 1196336"/>
                <a:gd name="connsiteY0" fmla="*/ 68561 h 113729"/>
                <a:gd name="connsiteX1" fmla="*/ 44610 w 1196336"/>
                <a:gd name="connsiteY1" fmla="*/ 67323 h 113729"/>
                <a:gd name="connsiteX2" fmla="*/ 42703 w 1196336"/>
                <a:gd name="connsiteY2" fmla="*/ 69418 h 113729"/>
                <a:gd name="connsiteX3" fmla="*/ 31272 w 1196336"/>
                <a:gd name="connsiteY3" fmla="*/ 85325 h 113729"/>
                <a:gd name="connsiteX4" fmla="*/ 28416 w 1196336"/>
                <a:gd name="connsiteY4" fmla="*/ 81610 h 113729"/>
                <a:gd name="connsiteX5" fmla="*/ 30323 w 1196336"/>
                <a:gd name="connsiteY5" fmla="*/ 72085 h 113729"/>
                <a:gd name="connsiteX6" fmla="*/ 37941 w 1196336"/>
                <a:gd name="connsiteY6" fmla="*/ 43986 h 113729"/>
                <a:gd name="connsiteX7" fmla="*/ 24602 w 1196336"/>
                <a:gd name="connsiteY7" fmla="*/ 30746 h 113729"/>
                <a:gd name="connsiteX8" fmla="*/ 8408 w 1196336"/>
                <a:gd name="connsiteY8" fmla="*/ 39034 h 113729"/>
                <a:gd name="connsiteX9" fmla="*/ 16984 w 1196336"/>
                <a:gd name="connsiteY9" fmla="*/ 1981 h 113729"/>
                <a:gd name="connsiteX10" fmla="*/ 17933 w 1196336"/>
                <a:gd name="connsiteY10" fmla="*/ 362 h 113729"/>
                <a:gd name="connsiteX11" fmla="*/ 16035 w 1196336"/>
                <a:gd name="connsiteY11" fmla="*/ -1163 h 113729"/>
                <a:gd name="connsiteX12" fmla="*/ 14128 w 1196336"/>
                <a:gd name="connsiteY12" fmla="*/ -781 h 113729"/>
                <a:gd name="connsiteX13" fmla="*/ 1748 w 1196336"/>
                <a:gd name="connsiteY13" fmla="*/ 266 h 113729"/>
                <a:gd name="connsiteX14" fmla="*/ -1117 w 1196336"/>
                <a:gd name="connsiteY14" fmla="*/ 2743 h 113729"/>
                <a:gd name="connsiteX15" fmla="*/ 1748 w 1196336"/>
                <a:gd name="connsiteY15" fmla="*/ 4267 h 113729"/>
                <a:gd name="connsiteX16" fmla="*/ 7459 w 1196336"/>
                <a:gd name="connsiteY16" fmla="*/ 6362 h 113729"/>
                <a:gd name="connsiteX17" fmla="*/ 7459 w 1196336"/>
                <a:gd name="connsiteY17" fmla="*/ 8553 h 113729"/>
                <a:gd name="connsiteX18" fmla="*/ -11591 w 1196336"/>
                <a:gd name="connsiteY18" fmla="*/ 83133 h 113729"/>
                <a:gd name="connsiteX19" fmla="*/ -11591 w 1196336"/>
                <a:gd name="connsiteY19" fmla="*/ 84753 h 113729"/>
                <a:gd name="connsiteX20" fmla="*/ -7777 w 1196336"/>
                <a:gd name="connsiteY20" fmla="*/ 87991 h 113729"/>
                <a:gd name="connsiteX21" fmla="*/ -3015 w 1196336"/>
                <a:gd name="connsiteY21" fmla="*/ 84562 h 113729"/>
                <a:gd name="connsiteX22" fmla="*/ 1748 w 1196336"/>
                <a:gd name="connsiteY22" fmla="*/ 62560 h 113729"/>
                <a:gd name="connsiteX23" fmla="*/ 3645 w 1196336"/>
                <a:gd name="connsiteY23" fmla="*/ 54369 h 113729"/>
                <a:gd name="connsiteX24" fmla="*/ 7459 w 1196336"/>
                <a:gd name="connsiteY24" fmla="*/ 45605 h 113729"/>
                <a:gd name="connsiteX25" fmla="*/ 24602 w 1196336"/>
                <a:gd name="connsiteY25" fmla="*/ 33604 h 113729"/>
                <a:gd name="connsiteX26" fmla="*/ 30323 w 1196336"/>
                <a:gd name="connsiteY26" fmla="*/ 41891 h 113729"/>
                <a:gd name="connsiteX27" fmla="*/ 22695 w 1196336"/>
                <a:gd name="connsiteY27" fmla="*/ 69895 h 113729"/>
                <a:gd name="connsiteX28" fmla="*/ 20798 w 1196336"/>
                <a:gd name="connsiteY28" fmla="*/ 77895 h 113729"/>
                <a:gd name="connsiteX29" fmla="*/ 30323 w 1196336"/>
                <a:gd name="connsiteY29" fmla="*/ 87991 h 113729"/>
                <a:gd name="connsiteX30" fmla="*/ 46508 w 1196336"/>
                <a:gd name="connsiteY30" fmla="*/ 68561 h 113729"/>
                <a:gd name="connsiteX31" fmla="*/ 110327 w 1196336"/>
                <a:gd name="connsiteY31" fmla="*/ 68561 h 113729"/>
                <a:gd name="connsiteX32" fmla="*/ 108420 w 1196336"/>
                <a:gd name="connsiteY32" fmla="*/ 67323 h 113729"/>
                <a:gd name="connsiteX33" fmla="*/ 105565 w 1196336"/>
                <a:gd name="connsiteY33" fmla="*/ 70180 h 113729"/>
                <a:gd name="connsiteX34" fmla="*/ 96998 w 1196336"/>
                <a:gd name="connsiteY34" fmla="*/ 85325 h 113729"/>
                <a:gd name="connsiteX35" fmla="*/ 94133 w 1196336"/>
                <a:gd name="connsiteY35" fmla="*/ 80181 h 113729"/>
                <a:gd name="connsiteX36" fmla="*/ 95091 w 1196336"/>
                <a:gd name="connsiteY36" fmla="*/ 73608 h 113729"/>
                <a:gd name="connsiteX37" fmla="*/ 103658 w 1196336"/>
                <a:gd name="connsiteY37" fmla="*/ 39223 h 113729"/>
                <a:gd name="connsiteX38" fmla="*/ 103658 w 1196336"/>
                <a:gd name="connsiteY38" fmla="*/ 36557 h 113729"/>
                <a:gd name="connsiteX39" fmla="*/ 100802 w 1196336"/>
                <a:gd name="connsiteY39" fmla="*/ 33222 h 113729"/>
                <a:gd name="connsiteX40" fmla="*/ 96040 w 1196336"/>
                <a:gd name="connsiteY40" fmla="*/ 38176 h 113729"/>
                <a:gd name="connsiteX41" fmla="*/ 84608 w 1196336"/>
                <a:gd name="connsiteY41" fmla="*/ 30746 h 113729"/>
                <a:gd name="connsiteX42" fmla="*/ 56033 w 1196336"/>
                <a:gd name="connsiteY42" fmla="*/ 68561 h 113729"/>
                <a:gd name="connsiteX43" fmla="*/ 71278 w 1196336"/>
                <a:gd name="connsiteY43" fmla="*/ 87991 h 113729"/>
                <a:gd name="connsiteX44" fmla="*/ 86515 w 1196336"/>
                <a:gd name="connsiteY44" fmla="*/ 79229 h 113729"/>
                <a:gd name="connsiteX45" fmla="*/ 96998 w 1196336"/>
                <a:gd name="connsiteY45" fmla="*/ 87991 h 113729"/>
                <a:gd name="connsiteX46" fmla="*/ 106523 w 1196336"/>
                <a:gd name="connsiteY46" fmla="*/ 81038 h 113729"/>
                <a:gd name="connsiteX47" fmla="*/ 110327 w 1196336"/>
                <a:gd name="connsiteY47" fmla="*/ 68561 h 113729"/>
                <a:gd name="connsiteX48" fmla="*/ 87473 w 1196336"/>
                <a:gd name="connsiteY48" fmla="*/ 71038 h 113729"/>
                <a:gd name="connsiteX49" fmla="*/ 71278 w 1196336"/>
                <a:gd name="connsiteY49" fmla="*/ 85325 h 113729"/>
                <a:gd name="connsiteX50" fmla="*/ 64609 w 1196336"/>
                <a:gd name="connsiteY50" fmla="*/ 74085 h 113729"/>
                <a:gd name="connsiteX51" fmla="*/ 71278 w 1196336"/>
                <a:gd name="connsiteY51" fmla="*/ 47510 h 113729"/>
                <a:gd name="connsiteX52" fmla="*/ 84608 w 1196336"/>
                <a:gd name="connsiteY52" fmla="*/ 33604 h 113729"/>
                <a:gd name="connsiteX53" fmla="*/ 94133 w 1196336"/>
                <a:gd name="connsiteY53" fmla="*/ 45510 h 113729"/>
                <a:gd name="connsiteX54" fmla="*/ 93184 w 1196336"/>
                <a:gd name="connsiteY54" fmla="*/ 47130 h 113729"/>
                <a:gd name="connsiteX55" fmla="*/ 170333 w 1196336"/>
                <a:gd name="connsiteY55" fmla="*/ 39034 h 113729"/>
                <a:gd name="connsiteX56" fmla="*/ 165570 w 1196336"/>
                <a:gd name="connsiteY56" fmla="*/ 30746 h 113729"/>
                <a:gd name="connsiteX57" fmla="*/ 158910 w 1196336"/>
                <a:gd name="connsiteY57" fmla="*/ 36557 h 113729"/>
                <a:gd name="connsiteX58" fmla="*/ 160808 w 1196336"/>
                <a:gd name="connsiteY58" fmla="*/ 39986 h 113729"/>
                <a:gd name="connsiteX59" fmla="*/ 164622 w 1196336"/>
                <a:gd name="connsiteY59" fmla="*/ 49891 h 113729"/>
                <a:gd name="connsiteX60" fmla="*/ 143665 w 1196336"/>
                <a:gd name="connsiteY60" fmla="*/ 85325 h 113729"/>
                <a:gd name="connsiteX61" fmla="*/ 136047 w 1196336"/>
                <a:gd name="connsiteY61" fmla="*/ 74752 h 113729"/>
                <a:gd name="connsiteX62" fmla="*/ 143665 w 1196336"/>
                <a:gd name="connsiteY62" fmla="*/ 47415 h 113729"/>
                <a:gd name="connsiteX63" fmla="*/ 144623 w 1196336"/>
                <a:gd name="connsiteY63" fmla="*/ 41034 h 113729"/>
                <a:gd name="connsiteX64" fmla="*/ 135098 w 1196336"/>
                <a:gd name="connsiteY64" fmla="*/ 30746 h 113729"/>
                <a:gd name="connsiteX65" fmla="*/ 118903 w 1196336"/>
                <a:gd name="connsiteY65" fmla="*/ 50273 h 113729"/>
                <a:gd name="connsiteX66" fmla="*/ 120810 w 1196336"/>
                <a:gd name="connsiteY66" fmla="*/ 51606 h 113729"/>
                <a:gd name="connsiteX67" fmla="*/ 122708 w 1196336"/>
                <a:gd name="connsiteY67" fmla="*/ 49511 h 113729"/>
                <a:gd name="connsiteX68" fmla="*/ 135098 w 1196336"/>
                <a:gd name="connsiteY68" fmla="*/ 33604 h 113729"/>
                <a:gd name="connsiteX69" fmla="*/ 137953 w 1196336"/>
                <a:gd name="connsiteY69" fmla="*/ 37319 h 113729"/>
                <a:gd name="connsiteX70" fmla="*/ 134140 w 1196336"/>
                <a:gd name="connsiteY70" fmla="*/ 48559 h 113729"/>
                <a:gd name="connsiteX71" fmla="*/ 128428 w 1196336"/>
                <a:gd name="connsiteY71" fmla="*/ 72847 h 113729"/>
                <a:gd name="connsiteX72" fmla="*/ 143665 w 1196336"/>
                <a:gd name="connsiteY72" fmla="*/ 87991 h 113729"/>
                <a:gd name="connsiteX73" fmla="*/ 170333 w 1196336"/>
                <a:gd name="connsiteY73" fmla="*/ 39034 h 113729"/>
                <a:gd name="connsiteX74" fmla="*/ 225585 w 1196336"/>
                <a:gd name="connsiteY74" fmla="*/ 73608 h 113729"/>
                <a:gd name="connsiteX75" fmla="*/ 223678 w 1196336"/>
                <a:gd name="connsiteY75" fmla="*/ 71513 h 113729"/>
                <a:gd name="connsiteX76" fmla="*/ 221772 w 1196336"/>
                <a:gd name="connsiteY76" fmla="*/ 72847 h 113729"/>
                <a:gd name="connsiteX77" fmla="*/ 198908 w 1196336"/>
                <a:gd name="connsiteY77" fmla="*/ 85325 h 113729"/>
                <a:gd name="connsiteX78" fmla="*/ 189383 w 1196336"/>
                <a:gd name="connsiteY78" fmla="*/ 71322 h 113729"/>
                <a:gd name="connsiteX79" fmla="*/ 192248 w 1196336"/>
                <a:gd name="connsiteY79" fmla="*/ 57512 h 113729"/>
                <a:gd name="connsiteX80" fmla="*/ 197010 w 1196336"/>
                <a:gd name="connsiteY80" fmla="*/ 57512 h 113729"/>
                <a:gd name="connsiteX81" fmla="*/ 215102 w 1196336"/>
                <a:gd name="connsiteY81" fmla="*/ 54654 h 113729"/>
                <a:gd name="connsiteX82" fmla="*/ 225585 w 1196336"/>
                <a:gd name="connsiteY82" fmla="*/ 41605 h 113729"/>
                <a:gd name="connsiteX83" fmla="*/ 212247 w 1196336"/>
                <a:gd name="connsiteY83" fmla="*/ 30746 h 113729"/>
                <a:gd name="connsiteX84" fmla="*/ 180816 w 1196336"/>
                <a:gd name="connsiteY84" fmla="*/ 65989 h 113729"/>
                <a:gd name="connsiteX85" fmla="*/ 198908 w 1196336"/>
                <a:gd name="connsiteY85" fmla="*/ 87991 h 113729"/>
                <a:gd name="connsiteX86" fmla="*/ 225585 w 1196336"/>
                <a:gd name="connsiteY86" fmla="*/ 73608 h 113729"/>
                <a:gd name="connsiteX87" fmla="*/ 219865 w 1196336"/>
                <a:gd name="connsiteY87" fmla="*/ 41320 h 113729"/>
                <a:gd name="connsiteX88" fmla="*/ 195103 w 1196336"/>
                <a:gd name="connsiteY88" fmla="*/ 54654 h 113729"/>
                <a:gd name="connsiteX89" fmla="*/ 192248 w 1196336"/>
                <a:gd name="connsiteY89" fmla="*/ 54654 h 113729"/>
                <a:gd name="connsiteX90" fmla="*/ 212247 w 1196336"/>
                <a:gd name="connsiteY90" fmla="*/ 33604 h 113729"/>
                <a:gd name="connsiteX91" fmla="*/ 219865 w 1196336"/>
                <a:gd name="connsiteY91" fmla="*/ 41320 h 113729"/>
                <a:gd name="connsiteX92" fmla="*/ 336072 w 1196336"/>
                <a:gd name="connsiteY92" fmla="*/ 68561 h 113729"/>
                <a:gd name="connsiteX93" fmla="*/ 334165 w 1196336"/>
                <a:gd name="connsiteY93" fmla="*/ 67323 h 113729"/>
                <a:gd name="connsiteX94" fmla="*/ 332258 w 1196336"/>
                <a:gd name="connsiteY94" fmla="*/ 70180 h 113729"/>
                <a:gd name="connsiteX95" fmla="*/ 323691 w 1196336"/>
                <a:gd name="connsiteY95" fmla="*/ 85325 h 113729"/>
                <a:gd name="connsiteX96" fmla="*/ 319877 w 1196336"/>
                <a:gd name="connsiteY96" fmla="*/ 80181 h 113729"/>
                <a:gd name="connsiteX97" fmla="*/ 320835 w 1196336"/>
                <a:gd name="connsiteY97" fmla="*/ 73608 h 113729"/>
                <a:gd name="connsiteX98" fmla="*/ 329402 w 1196336"/>
                <a:gd name="connsiteY98" fmla="*/ 39223 h 113729"/>
                <a:gd name="connsiteX99" fmla="*/ 330360 w 1196336"/>
                <a:gd name="connsiteY99" fmla="*/ 36557 h 113729"/>
                <a:gd name="connsiteX100" fmla="*/ 326547 w 1196336"/>
                <a:gd name="connsiteY100" fmla="*/ 33222 h 113729"/>
                <a:gd name="connsiteX101" fmla="*/ 321784 w 1196336"/>
                <a:gd name="connsiteY101" fmla="*/ 38176 h 113729"/>
                <a:gd name="connsiteX102" fmla="*/ 311310 w 1196336"/>
                <a:gd name="connsiteY102" fmla="*/ 30746 h 113729"/>
                <a:gd name="connsiteX103" fmla="*/ 282735 w 1196336"/>
                <a:gd name="connsiteY103" fmla="*/ 68561 h 113729"/>
                <a:gd name="connsiteX104" fmla="*/ 297972 w 1196336"/>
                <a:gd name="connsiteY104" fmla="*/ 87991 h 113729"/>
                <a:gd name="connsiteX105" fmla="*/ 313208 w 1196336"/>
                <a:gd name="connsiteY105" fmla="*/ 79229 h 113729"/>
                <a:gd name="connsiteX106" fmla="*/ 323691 w 1196336"/>
                <a:gd name="connsiteY106" fmla="*/ 87991 h 113729"/>
                <a:gd name="connsiteX107" fmla="*/ 332258 w 1196336"/>
                <a:gd name="connsiteY107" fmla="*/ 81038 h 113729"/>
                <a:gd name="connsiteX108" fmla="*/ 336072 w 1196336"/>
                <a:gd name="connsiteY108" fmla="*/ 68561 h 113729"/>
                <a:gd name="connsiteX109" fmla="*/ 314166 w 1196336"/>
                <a:gd name="connsiteY109" fmla="*/ 71038 h 113729"/>
                <a:gd name="connsiteX110" fmla="*/ 297972 w 1196336"/>
                <a:gd name="connsiteY110" fmla="*/ 85325 h 113729"/>
                <a:gd name="connsiteX111" fmla="*/ 291302 w 1196336"/>
                <a:gd name="connsiteY111" fmla="*/ 74085 h 113729"/>
                <a:gd name="connsiteX112" fmla="*/ 297023 w 1196336"/>
                <a:gd name="connsiteY112" fmla="*/ 47510 h 113729"/>
                <a:gd name="connsiteX113" fmla="*/ 311310 w 1196336"/>
                <a:gd name="connsiteY113" fmla="*/ 33604 h 113729"/>
                <a:gd name="connsiteX114" fmla="*/ 319877 w 1196336"/>
                <a:gd name="connsiteY114" fmla="*/ 45510 h 113729"/>
                <a:gd name="connsiteX115" fmla="*/ 319877 w 1196336"/>
                <a:gd name="connsiteY115" fmla="*/ 47130 h 113729"/>
                <a:gd name="connsiteX116" fmla="*/ 447516 w 1196336"/>
                <a:gd name="connsiteY116" fmla="*/ 68561 h 113729"/>
                <a:gd name="connsiteX117" fmla="*/ 445609 w 1196336"/>
                <a:gd name="connsiteY117" fmla="*/ 67323 h 113729"/>
                <a:gd name="connsiteX118" fmla="*/ 443702 w 1196336"/>
                <a:gd name="connsiteY118" fmla="*/ 69418 h 113729"/>
                <a:gd name="connsiteX119" fmla="*/ 432270 w 1196336"/>
                <a:gd name="connsiteY119" fmla="*/ 85325 h 113729"/>
                <a:gd name="connsiteX120" fmla="*/ 429415 w 1196336"/>
                <a:gd name="connsiteY120" fmla="*/ 81610 h 113729"/>
                <a:gd name="connsiteX121" fmla="*/ 431322 w 1196336"/>
                <a:gd name="connsiteY121" fmla="*/ 72085 h 113729"/>
                <a:gd name="connsiteX122" fmla="*/ 438940 w 1196336"/>
                <a:gd name="connsiteY122" fmla="*/ 43986 h 113729"/>
                <a:gd name="connsiteX123" fmla="*/ 425610 w 1196336"/>
                <a:gd name="connsiteY123" fmla="*/ 30746 h 113729"/>
                <a:gd name="connsiteX124" fmla="*/ 409416 w 1196336"/>
                <a:gd name="connsiteY124" fmla="*/ 39034 h 113729"/>
                <a:gd name="connsiteX125" fmla="*/ 417983 w 1196336"/>
                <a:gd name="connsiteY125" fmla="*/ 1981 h 113729"/>
                <a:gd name="connsiteX126" fmla="*/ 418941 w 1196336"/>
                <a:gd name="connsiteY126" fmla="*/ 362 h 113729"/>
                <a:gd name="connsiteX127" fmla="*/ 417034 w 1196336"/>
                <a:gd name="connsiteY127" fmla="*/ -1163 h 113729"/>
                <a:gd name="connsiteX128" fmla="*/ 415127 w 1196336"/>
                <a:gd name="connsiteY128" fmla="*/ -781 h 113729"/>
                <a:gd name="connsiteX129" fmla="*/ 402747 w 1196336"/>
                <a:gd name="connsiteY129" fmla="*/ 266 h 113729"/>
                <a:gd name="connsiteX130" fmla="*/ 399891 w 1196336"/>
                <a:gd name="connsiteY130" fmla="*/ 2743 h 113729"/>
                <a:gd name="connsiteX131" fmla="*/ 402747 w 1196336"/>
                <a:gd name="connsiteY131" fmla="*/ 4267 h 113729"/>
                <a:gd name="connsiteX132" fmla="*/ 408458 w 1196336"/>
                <a:gd name="connsiteY132" fmla="*/ 6362 h 113729"/>
                <a:gd name="connsiteX133" fmla="*/ 408458 w 1196336"/>
                <a:gd name="connsiteY133" fmla="*/ 8553 h 113729"/>
                <a:gd name="connsiteX134" fmla="*/ 389408 w 1196336"/>
                <a:gd name="connsiteY134" fmla="*/ 83133 h 113729"/>
                <a:gd name="connsiteX135" fmla="*/ 389408 w 1196336"/>
                <a:gd name="connsiteY135" fmla="*/ 84753 h 113729"/>
                <a:gd name="connsiteX136" fmla="*/ 393222 w 1196336"/>
                <a:gd name="connsiteY136" fmla="*/ 87991 h 113729"/>
                <a:gd name="connsiteX137" fmla="*/ 397984 w 1196336"/>
                <a:gd name="connsiteY137" fmla="*/ 84562 h 113729"/>
                <a:gd name="connsiteX138" fmla="*/ 402747 w 1196336"/>
                <a:gd name="connsiteY138" fmla="*/ 62560 h 113729"/>
                <a:gd name="connsiteX139" fmla="*/ 404653 w 1196336"/>
                <a:gd name="connsiteY139" fmla="*/ 54369 h 113729"/>
                <a:gd name="connsiteX140" fmla="*/ 408458 w 1196336"/>
                <a:gd name="connsiteY140" fmla="*/ 45605 h 113729"/>
                <a:gd name="connsiteX141" fmla="*/ 425610 w 1196336"/>
                <a:gd name="connsiteY141" fmla="*/ 33604 h 113729"/>
                <a:gd name="connsiteX142" fmla="*/ 431322 w 1196336"/>
                <a:gd name="connsiteY142" fmla="*/ 41891 h 113729"/>
                <a:gd name="connsiteX143" fmla="*/ 423703 w 1196336"/>
                <a:gd name="connsiteY143" fmla="*/ 69895 h 113729"/>
                <a:gd name="connsiteX144" fmla="*/ 421797 w 1196336"/>
                <a:gd name="connsiteY144" fmla="*/ 77895 h 113729"/>
                <a:gd name="connsiteX145" fmla="*/ 431322 w 1196336"/>
                <a:gd name="connsiteY145" fmla="*/ 87991 h 113729"/>
                <a:gd name="connsiteX146" fmla="*/ 447516 w 1196336"/>
                <a:gd name="connsiteY146" fmla="*/ 68561 h 113729"/>
                <a:gd name="connsiteX147" fmla="*/ 486565 w 1196336"/>
                <a:gd name="connsiteY147" fmla="*/ 68561 h 113729"/>
                <a:gd name="connsiteX148" fmla="*/ 484658 w 1196336"/>
                <a:gd name="connsiteY148" fmla="*/ 67323 h 113729"/>
                <a:gd name="connsiteX149" fmla="*/ 482760 w 1196336"/>
                <a:gd name="connsiteY149" fmla="*/ 69418 h 113729"/>
                <a:gd name="connsiteX150" fmla="*/ 470370 w 1196336"/>
                <a:gd name="connsiteY150" fmla="*/ 85325 h 113729"/>
                <a:gd name="connsiteX151" fmla="*/ 467515 w 1196336"/>
                <a:gd name="connsiteY151" fmla="*/ 81801 h 113729"/>
                <a:gd name="connsiteX152" fmla="*/ 471328 w 1196336"/>
                <a:gd name="connsiteY152" fmla="*/ 69609 h 113729"/>
                <a:gd name="connsiteX153" fmla="*/ 478947 w 1196336"/>
                <a:gd name="connsiteY153" fmla="*/ 47987 h 113729"/>
                <a:gd name="connsiteX154" fmla="*/ 480853 w 1196336"/>
                <a:gd name="connsiteY154" fmla="*/ 40843 h 113729"/>
                <a:gd name="connsiteX155" fmla="*/ 471328 w 1196336"/>
                <a:gd name="connsiteY155" fmla="*/ 30746 h 113729"/>
                <a:gd name="connsiteX156" fmla="*/ 455134 w 1196336"/>
                <a:gd name="connsiteY156" fmla="*/ 50273 h 113729"/>
                <a:gd name="connsiteX157" fmla="*/ 457041 w 1196336"/>
                <a:gd name="connsiteY157" fmla="*/ 51606 h 113729"/>
                <a:gd name="connsiteX158" fmla="*/ 458948 w 1196336"/>
                <a:gd name="connsiteY158" fmla="*/ 49511 h 113729"/>
                <a:gd name="connsiteX159" fmla="*/ 471328 w 1196336"/>
                <a:gd name="connsiteY159" fmla="*/ 33604 h 113729"/>
                <a:gd name="connsiteX160" fmla="*/ 474184 w 1196336"/>
                <a:gd name="connsiteY160" fmla="*/ 37128 h 113729"/>
                <a:gd name="connsiteX161" fmla="*/ 471328 w 1196336"/>
                <a:gd name="connsiteY161" fmla="*/ 46177 h 113729"/>
                <a:gd name="connsiteX162" fmla="*/ 467515 w 1196336"/>
                <a:gd name="connsiteY162" fmla="*/ 56750 h 113729"/>
                <a:gd name="connsiteX163" fmla="*/ 462752 w 1196336"/>
                <a:gd name="connsiteY163" fmla="*/ 69323 h 113729"/>
                <a:gd name="connsiteX164" fmla="*/ 460845 w 1196336"/>
                <a:gd name="connsiteY164" fmla="*/ 77895 h 113729"/>
                <a:gd name="connsiteX165" fmla="*/ 470370 w 1196336"/>
                <a:gd name="connsiteY165" fmla="*/ 87991 h 113729"/>
                <a:gd name="connsiteX166" fmla="*/ 486565 w 1196336"/>
                <a:gd name="connsiteY166" fmla="*/ 68561 h 113729"/>
                <a:gd name="connsiteX167" fmla="*/ 489420 w 1196336"/>
                <a:gd name="connsiteY167" fmla="*/ 9410 h 113729"/>
                <a:gd name="connsiteX168" fmla="*/ 484658 w 1196336"/>
                <a:gd name="connsiteY168" fmla="*/ 3981 h 113729"/>
                <a:gd name="connsiteX169" fmla="*/ 476091 w 1196336"/>
                <a:gd name="connsiteY169" fmla="*/ 11982 h 113729"/>
                <a:gd name="connsiteX170" fmla="*/ 481802 w 1196336"/>
                <a:gd name="connsiteY170" fmla="*/ 17316 h 113729"/>
                <a:gd name="connsiteX171" fmla="*/ 489420 w 1196336"/>
                <a:gd name="connsiteY171" fmla="*/ 9410 h 113729"/>
                <a:gd name="connsiteX172" fmla="*/ 530385 w 1196336"/>
                <a:gd name="connsiteY172" fmla="*/ 94755 h 113729"/>
                <a:gd name="connsiteX173" fmla="*/ 544673 w 1196336"/>
                <a:gd name="connsiteY173" fmla="*/ 39223 h 113729"/>
                <a:gd name="connsiteX174" fmla="*/ 544673 w 1196336"/>
                <a:gd name="connsiteY174" fmla="*/ 36557 h 113729"/>
                <a:gd name="connsiteX175" fmla="*/ 541808 w 1196336"/>
                <a:gd name="connsiteY175" fmla="*/ 33222 h 113729"/>
                <a:gd name="connsiteX176" fmla="*/ 537045 w 1196336"/>
                <a:gd name="connsiteY176" fmla="*/ 37985 h 113729"/>
                <a:gd name="connsiteX177" fmla="*/ 525623 w 1196336"/>
                <a:gd name="connsiteY177" fmla="*/ 30746 h 113729"/>
                <a:gd name="connsiteX178" fmla="*/ 497048 w 1196336"/>
                <a:gd name="connsiteY178" fmla="*/ 67323 h 113729"/>
                <a:gd name="connsiteX179" fmla="*/ 513233 w 1196336"/>
                <a:gd name="connsiteY179" fmla="*/ 86659 h 113729"/>
                <a:gd name="connsiteX180" fmla="*/ 526572 w 1196336"/>
                <a:gd name="connsiteY180" fmla="*/ 79991 h 113729"/>
                <a:gd name="connsiteX181" fmla="*/ 523716 w 1196336"/>
                <a:gd name="connsiteY181" fmla="*/ 90563 h 113729"/>
                <a:gd name="connsiteX182" fmla="*/ 517995 w 1196336"/>
                <a:gd name="connsiteY182" fmla="*/ 103994 h 113729"/>
                <a:gd name="connsiteX183" fmla="*/ 505615 w 1196336"/>
                <a:gd name="connsiteY183" fmla="*/ 109899 h 113729"/>
                <a:gd name="connsiteX184" fmla="*/ 497048 w 1196336"/>
                <a:gd name="connsiteY184" fmla="*/ 108375 h 113729"/>
                <a:gd name="connsiteX185" fmla="*/ 500852 w 1196336"/>
                <a:gd name="connsiteY185" fmla="*/ 102660 h 113729"/>
                <a:gd name="connsiteX186" fmla="*/ 496090 w 1196336"/>
                <a:gd name="connsiteY186" fmla="*/ 98565 h 113729"/>
                <a:gd name="connsiteX187" fmla="*/ 490378 w 1196336"/>
                <a:gd name="connsiteY187" fmla="*/ 105327 h 113729"/>
                <a:gd name="connsiteX188" fmla="*/ 505615 w 1196336"/>
                <a:gd name="connsiteY188" fmla="*/ 112566 h 113729"/>
                <a:gd name="connsiteX189" fmla="*/ 530385 w 1196336"/>
                <a:gd name="connsiteY189" fmla="*/ 94755 h 113729"/>
                <a:gd name="connsiteX190" fmla="*/ 528478 w 1196336"/>
                <a:gd name="connsiteY190" fmla="*/ 69990 h 113729"/>
                <a:gd name="connsiteX191" fmla="*/ 513233 w 1196336"/>
                <a:gd name="connsiteY191" fmla="*/ 83896 h 113729"/>
                <a:gd name="connsiteX192" fmla="*/ 505615 w 1196336"/>
                <a:gd name="connsiteY192" fmla="*/ 72847 h 113729"/>
                <a:gd name="connsiteX193" fmla="*/ 512284 w 1196336"/>
                <a:gd name="connsiteY193" fmla="*/ 46082 h 113729"/>
                <a:gd name="connsiteX194" fmla="*/ 525623 w 1196336"/>
                <a:gd name="connsiteY194" fmla="*/ 33604 h 113729"/>
                <a:gd name="connsiteX195" fmla="*/ 535148 w 1196336"/>
                <a:gd name="connsiteY195" fmla="*/ 45129 h 113729"/>
                <a:gd name="connsiteX196" fmla="*/ 534190 w 1196336"/>
                <a:gd name="connsiteY196" fmla="*/ 46939 h 113729"/>
                <a:gd name="connsiteX197" fmla="*/ 609441 w 1196336"/>
                <a:gd name="connsiteY197" fmla="*/ 68561 h 113729"/>
                <a:gd name="connsiteX198" fmla="*/ 607534 w 1196336"/>
                <a:gd name="connsiteY198" fmla="*/ 67323 h 113729"/>
                <a:gd name="connsiteX199" fmla="*/ 605627 w 1196336"/>
                <a:gd name="connsiteY199" fmla="*/ 69418 h 113729"/>
                <a:gd name="connsiteX200" fmla="*/ 593247 w 1196336"/>
                <a:gd name="connsiteY200" fmla="*/ 85325 h 113729"/>
                <a:gd name="connsiteX201" fmla="*/ 590391 w 1196336"/>
                <a:gd name="connsiteY201" fmla="*/ 81610 h 113729"/>
                <a:gd name="connsiteX202" fmla="*/ 593247 w 1196336"/>
                <a:gd name="connsiteY202" fmla="*/ 72085 h 113729"/>
                <a:gd name="connsiteX203" fmla="*/ 600865 w 1196336"/>
                <a:gd name="connsiteY203" fmla="*/ 43986 h 113729"/>
                <a:gd name="connsiteX204" fmla="*/ 587535 w 1196336"/>
                <a:gd name="connsiteY204" fmla="*/ 30746 h 113729"/>
                <a:gd name="connsiteX205" fmla="*/ 570383 w 1196336"/>
                <a:gd name="connsiteY205" fmla="*/ 39034 h 113729"/>
                <a:gd name="connsiteX206" fmla="*/ 579908 w 1196336"/>
                <a:gd name="connsiteY206" fmla="*/ 1981 h 113729"/>
                <a:gd name="connsiteX207" fmla="*/ 579908 w 1196336"/>
                <a:gd name="connsiteY207" fmla="*/ 362 h 113729"/>
                <a:gd name="connsiteX208" fmla="*/ 578959 w 1196336"/>
                <a:gd name="connsiteY208" fmla="*/ -1163 h 113729"/>
                <a:gd name="connsiteX209" fmla="*/ 577052 w 1196336"/>
                <a:gd name="connsiteY209" fmla="*/ -781 h 113729"/>
                <a:gd name="connsiteX210" fmla="*/ 563723 w 1196336"/>
                <a:gd name="connsiteY210" fmla="*/ 266 h 113729"/>
                <a:gd name="connsiteX211" fmla="*/ 560858 w 1196336"/>
                <a:gd name="connsiteY211" fmla="*/ 2743 h 113729"/>
                <a:gd name="connsiteX212" fmla="*/ 563723 w 1196336"/>
                <a:gd name="connsiteY212" fmla="*/ 4267 h 113729"/>
                <a:gd name="connsiteX213" fmla="*/ 570383 w 1196336"/>
                <a:gd name="connsiteY213" fmla="*/ 6362 h 113729"/>
                <a:gd name="connsiteX214" fmla="*/ 570383 w 1196336"/>
                <a:gd name="connsiteY214" fmla="*/ 8553 h 113729"/>
                <a:gd name="connsiteX215" fmla="*/ 551333 w 1196336"/>
                <a:gd name="connsiteY215" fmla="*/ 83133 h 113729"/>
                <a:gd name="connsiteX216" fmla="*/ 551333 w 1196336"/>
                <a:gd name="connsiteY216" fmla="*/ 84753 h 113729"/>
                <a:gd name="connsiteX217" fmla="*/ 555147 w 1196336"/>
                <a:gd name="connsiteY217" fmla="*/ 87991 h 113729"/>
                <a:gd name="connsiteX218" fmla="*/ 558960 w 1196336"/>
                <a:gd name="connsiteY218" fmla="*/ 84562 h 113729"/>
                <a:gd name="connsiteX219" fmla="*/ 564672 w 1196336"/>
                <a:gd name="connsiteY219" fmla="*/ 62560 h 113729"/>
                <a:gd name="connsiteX220" fmla="*/ 566578 w 1196336"/>
                <a:gd name="connsiteY220" fmla="*/ 54369 h 113729"/>
                <a:gd name="connsiteX221" fmla="*/ 570383 w 1196336"/>
                <a:gd name="connsiteY221" fmla="*/ 45605 h 113729"/>
                <a:gd name="connsiteX222" fmla="*/ 587535 w 1196336"/>
                <a:gd name="connsiteY222" fmla="*/ 33604 h 113729"/>
                <a:gd name="connsiteX223" fmla="*/ 593247 w 1196336"/>
                <a:gd name="connsiteY223" fmla="*/ 41891 h 113729"/>
                <a:gd name="connsiteX224" fmla="*/ 585628 w 1196336"/>
                <a:gd name="connsiteY224" fmla="*/ 69895 h 113729"/>
                <a:gd name="connsiteX225" fmla="*/ 583722 w 1196336"/>
                <a:gd name="connsiteY225" fmla="*/ 77895 h 113729"/>
                <a:gd name="connsiteX226" fmla="*/ 593247 w 1196336"/>
                <a:gd name="connsiteY226" fmla="*/ 87991 h 113729"/>
                <a:gd name="connsiteX227" fmla="*/ 609441 w 1196336"/>
                <a:gd name="connsiteY227" fmla="*/ 68561 h 113729"/>
                <a:gd name="connsiteX228" fmla="*/ 709453 w 1196336"/>
                <a:gd name="connsiteY228" fmla="*/ 50559 h 113729"/>
                <a:gd name="connsiteX229" fmla="*/ 694208 w 1196336"/>
                <a:gd name="connsiteY229" fmla="*/ 30746 h 113729"/>
                <a:gd name="connsiteX230" fmla="*/ 680878 w 1196336"/>
                <a:gd name="connsiteY230" fmla="*/ 37414 h 113729"/>
                <a:gd name="connsiteX231" fmla="*/ 689445 w 1196336"/>
                <a:gd name="connsiteY231" fmla="*/ 1981 h 113729"/>
                <a:gd name="connsiteX232" fmla="*/ 690403 w 1196336"/>
                <a:gd name="connsiteY232" fmla="*/ 362 h 113729"/>
                <a:gd name="connsiteX233" fmla="*/ 688497 w 1196336"/>
                <a:gd name="connsiteY233" fmla="*/ -1163 h 113729"/>
                <a:gd name="connsiteX234" fmla="*/ 686590 w 1196336"/>
                <a:gd name="connsiteY234" fmla="*/ -781 h 113729"/>
                <a:gd name="connsiteX235" fmla="*/ 674209 w 1196336"/>
                <a:gd name="connsiteY235" fmla="*/ 266 h 113729"/>
                <a:gd name="connsiteX236" fmla="*/ 671353 w 1196336"/>
                <a:gd name="connsiteY236" fmla="*/ 2743 h 113729"/>
                <a:gd name="connsiteX237" fmla="*/ 674209 w 1196336"/>
                <a:gd name="connsiteY237" fmla="*/ 4267 h 113729"/>
                <a:gd name="connsiteX238" fmla="*/ 679920 w 1196336"/>
                <a:gd name="connsiteY238" fmla="*/ 6362 h 113729"/>
                <a:gd name="connsiteX239" fmla="*/ 679920 w 1196336"/>
                <a:gd name="connsiteY239" fmla="*/ 8553 h 113729"/>
                <a:gd name="connsiteX240" fmla="*/ 667540 w 1196336"/>
                <a:gd name="connsiteY240" fmla="*/ 58369 h 113729"/>
                <a:gd name="connsiteX241" fmla="*/ 665633 w 1196336"/>
                <a:gd name="connsiteY241" fmla="*/ 68846 h 113729"/>
                <a:gd name="connsiteX242" fmla="*/ 680878 w 1196336"/>
                <a:gd name="connsiteY242" fmla="*/ 87991 h 113729"/>
                <a:gd name="connsiteX243" fmla="*/ 709453 w 1196336"/>
                <a:gd name="connsiteY243" fmla="*/ 50559 h 113729"/>
                <a:gd name="connsiteX244" fmla="*/ 694208 w 1196336"/>
                <a:gd name="connsiteY244" fmla="*/ 73324 h 113729"/>
                <a:gd name="connsiteX245" fmla="*/ 680878 w 1196336"/>
                <a:gd name="connsiteY245" fmla="*/ 85325 h 113729"/>
                <a:gd name="connsiteX246" fmla="*/ 673260 w 1196336"/>
                <a:gd name="connsiteY246" fmla="*/ 73133 h 113729"/>
                <a:gd name="connsiteX247" fmla="*/ 678023 w 1196336"/>
                <a:gd name="connsiteY247" fmla="*/ 48748 h 113729"/>
                <a:gd name="connsiteX248" fmla="*/ 680878 w 1196336"/>
                <a:gd name="connsiteY248" fmla="*/ 42938 h 113729"/>
                <a:gd name="connsiteX249" fmla="*/ 694208 w 1196336"/>
                <a:gd name="connsiteY249" fmla="*/ 33604 h 113729"/>
                <a:gd name="connsiteX250" fmla="*/ 700877 w 1196336"/>
                <a:gd name="connsiteY250" fmla="*/ 44844 h 113729"/>
                <a:gd name="connsiteX251" fmla="*/ 694208 w 1196336"/>
                <a:gd name="connsiteY251" fmla="*/ 73324 h 113729"/>
                <a:gd name="connsiteX252" fmla="*/ 751358 w 1196336"/>
                <a:gd name="connsiteY252" fmla="*/ 68561 h 113729"/>
                <a:gd name="connsiteX253" fmla="*/ 749460 w 1196336"/>
                <a:gd name="connsiteY253" fmla="*/ 67323 h 113729"/>
                <a:gd name="connsiteX254" fmla="*/ 747553 w 1196336"/>
                <a:gd name="connsiteY254" fmla="*/ 69418 h 113729"/>
                <a:gd name="connsiteX255" fmla="*/ 736122 w 1196336"/>
                <a:gd name="connsiteY255" fmla="*/ 85325 h 113729"/>
                <a:gd name="connsiteX256" fmla="*/ 733266 w 1196336"/>
                <a:gd name="connsiteY256" fmla="*/ 81801 h 113729"/>
                <a:gd name="connsiteX257" fmla="*/ 736122 w 1196336"/>
                <a:gd name="connsiteY257" fmla="*/ 69609 h 113729"/>
                <a:gd name="connsiteX258" fmla="*/ 744698 w 1196336"/>
                <a:gd name="connsiteY258" fmla="*/ 47987 h 113729"/>
                <a:gd name="connsiteX259" fmla="*/ 745647 w 1196336"/>
                <a:gd name="connsiteY259" fmla="*/ 40843 h 113729"/>
                <a:gd name="connsiteX260" fmla="*/ 736122 w 1196336"/>
                <a:gd name="connsiteY260" fmla="*/ 30746 h 113729"/>
                <a:gd name="connsiteX261" fmla="*/ 719927 w 1196336"/>
                <a:gd name="connsiteY261" fmla="*/ 50273 h 113729"/>
                <a:gd name="connsiteX262" fmla="*/ 721834 w 1196336"/>
                <a:gd name="connsiteY262" fmla="*/ 51606 h 113729"/>
                <a:gd name="connsiteX263" fmla="*/ 724690 w 1196336"/>
                <a:gd name="connsiteY263" fmla="*/ 49511 h 113729"/>
                <a:gd name="connsiteX264" fmla="*/ 736122 w 1196336"/>
                <a:gd name="connsiteY264" fmla="*/ 33604 h 113729"/>
                <a:gd name="connsiteX265" fmla="*/ 738977 w 1196336"/>
                <a:gd name="connsiteY265" fmla="*/ 37128 h 113729"/>
                <a:gd name="connsiteX266" fmla="*/ 737070 w 1196336"/>
                <a:gd name="connsiteY266" fmla="*/ 46177 h 113729"/>
                <a:gd name="connsiteX267" fmla="*/ 733266 w 1196336"/>
                <a:gd name="connsiteY267" fmla="*/ 56750 h 113729"/>
                <a:gd name="connsiteX268" fmla="*/ 728503 w 1196336"/>
                <a:gd name="connsiteY268" fmla="*/ 69323 h 113729"/>
                <a:gd name="connsiteX269" fmla="*/ 725648 w 1196336"/>
                <a:gd name="connsiteY269" fmla="*/ 77895 h 113729"/>
                <a:gd name="connsiteX270" fmla="*/ 735173 w 1196336"/>
                <a:gd name="connsiteY270" fmla="*/ 87991 h 113729"/>
                <a:gd name="connsiteX271" fmla="*/ 751358 w 1196336"/>
                <a:gd name="connsiteY271" fmla="*/ 68561 h 113729"/>
                <a:gd name="connsiteX272" fmla="*/ 755172 w 1196336"/>
                <a:gd name="connsiteY272" fmla="*/ 9410 h 113729"/>
                <a:gd name="connsiteX273" fmla="*/ 749460 w 1196336"/>
                <a:gd name="connsiteY273" fmla="*/ 3981 h 113729"/>
                <a:gd name="connsiteX274" fmla="*/ 740884 w 1196336"/>
                <a:gd name="connsiteY274" fmla="*/ 11982 h 113729"/>
                <a:gd name="connsiteX275" fmla="*/ 746595 w 1196336"/>
                <a:gd name="connsiteY275" fmla="*/ 17316 h 113729"/>
                <a:gd name="connsiteX276" fmla="*/ 755172 w 1196336"/>
                <a:gd name="connsiteY276" fmla="*/ 9410 h 113729"/>
                <a:gd name="connsiteX277" fmla="*/ 815177 w 1196336"/>
                <a:gd name="connsiteY277" fmla="*/ 68561 h 113729"/>
                <a:gd name="connsiteX278" fmla="*/ 813270 w 1196336"/>
                <a:gd name="connsiteY278" fmla="*/ 67323 h 113729"/>
                <a:gd name="connsiteX279" fmla="*/ 810415 w 1196336"/>
                <a:gd name="connsiteY279" fmla="*/ 70180 h 113729"/>
                <a:gd name="connsiteX280" fmla="*/ 801848 w 1196336"/>
                <a:gd name="connsiteY280" fmla="*/ 85325 h 113729"/>
                <a:gd name="connsiteX281" fmla="*/ 798983 w 1196336"/>
                <a:gd name="connsiteY281" fmla="*/ 80181 h 113729"/>
                <a:gd name="connsiteX282" fmla="*/ 799941 w 1196336"/>
                <a:gd name="connsiteY282" fmla="*/ 73608 h 113729"/>
                <a:gd name="connsiteX283" fmla="*/ 808508 w 1196336"/>
                <a:gd name="connsiteY283" fmla="*/ 39223 h 113729"/>
                <a:gd name="connsiteX284" fmla="*/ 808508 w 1196336"/>
                <a:gd name="connsiteY284" fmla="*/ 36557 h 113729"/>
                <a:gd name="connsiteX285" fmla="*/ 805652 w 1196336"/>
                <a:gd name="connsiteY285" fmla="*/ 33222 h 113729"/>
                <a:gd name="connsiteX286" fmla="*/ 800890 w 1196336"/>
                <a:gd name="connsiteY286" fmla="*/ 38176 h 113729"/>
                <a:gd name="connsiteX287" fmla="*/ 789458 w 1196336"/>
                <a:gd name="connsiteY287" fmla="*/ 30746 h 113729"/>
                <a:gd name="connsiteX288" fmla="*/ 760883 w 1196336"/>
                <a:gd name="connsiteY288" fmla="*/ 68561 h 113729"/>
                <a:gd name="connsiteX289" fmla="*/ 776128 w 1196336"/>
                <a:gd name="connsiteY289" fmla="*/ 87991 h 113729"/>
                <a:gd name="connsiteX290" fmla="*/ 791365 w 1196336"/>
                <a:gd name="connsiteY290" fmla="*/ 79229 h 113729"/>
                <a:gd name="connsiteX291" fmla="*/ 801848 w 1196336"/>
                <a:gd name="connsiteY291" fmla="*/ 87991 h 113729"/>
                <a:gd name="connsiteX292" fmla="*/ 811373 w 1196336"/>
                <a:gd name="connsiteY292" fmla="*/ 81038 h 113729"/>
                <a:gd name="connsiteX293" fmla="*/ 815177 w 1196336"/>
                <a:gd name="connsiteY293" fmla="*/ 68561 h 113729"/>
                <a:gd name="connsiteX294" fmla="*/ 792323 w 1196336"/>
                <a:gd name="connsiteY294" fmla="*/ 71038 h 113729"/>
                <a:gd name="connsiteX295" fmla="*/ 776128 w 1196336"/>
                <a:gd name="connsiteY295" fmla="*/ 85325 h 113729"/>
                <a:gd name="connsiteX296" fmla="*/ 769459 w 1196336"/>
                <a:gd name="connsiteY296" fmla="*/ 74085 h 113729"/>
                <a:gd name="connsiteX297" fmla="*/ 776128 w 1196336"/>
                <a:gd name="connsiteY297" fmla="*/ 47510 h 113729"/>
                <a:gd name="connsiteX298" fmla="*/ 789458 w 1196336"/>
                <a:gd name="connsiteY298" fmla="*/ 33604 h 113729"/>
                <a:gd name="connsiteX299" fmla="*/ 798983 w 1196336"/>
                <a:gd name="connsiteY299" fmla="*/ 45510 h 113729"/>
                <a:gd name="connsiteX300" fmla="*/ 798034 w 1196336"/>
                <a:gd name="connsiteY300" fmla="*/ 47130 h 113729"/>
                <a:gd name="connsiteX301" fmla="*/ 862802 w 1196336"/>
                <a:gd name="connsiteY301" fmla="*/ 66941 h 113729"/>
                <a:gd name="connsiteX302" fmla="*/ 847566 w 1196336"/>
                <a:gd name="connsiteY302" fmla="*/ 52463 h 113729"/>
                <a:gd name="connsiteX303" fmla="*/ 839948 w 1196336"/>
                <a:gd name="connsiteY303" fmla="*/ 45129 h 113729"/>
                <a:gd name="connsiteX304" fmla="*/ 852328 w 1196336"/>
                <a:gd name="connsiteY304" fmla="*/ 33604 h 113729"/>
                <a:gd name="connsiteX305" fmla="*/ 861853 w 1196336"/>
                <a:gd name="connsiteY305" fmla="*/ 39795 h 113729"/>
                <a:gd name="connsiteX306" fmla="*/ 857091 w 1196336"/>
                <a:gd name="connsiteY306" fmla="*/ 44844 h 113729"/>
                <a:gd name="connsiteX307" fmla="*/ 860895 w 1196336"/>
                <a:gd name="connsiteY307" fmla="*/ 48463 h 113729"/>
                <a:gd name="connsiteX308" fmla="*/ 866616 w 1196336"/>
                <a:gd name="connsiteY308" fmla="*/ 41605 h 113729"/>
                <a:gd name="connsiteX309" fmla="*/ 852328 w 1196336"/>
                <a:gd name="connsiteY309" fmla="*/ 30746 h 113729"/>
                <a:gd name="connsiteX310" fmla="*/ 832320 w 1196336"/>
                <a:gd name="connsiteY310" fmla="*/ 49511 h 113729"/>
                <a:gd name="connsiteX311" fmla="*/ 844710 w 1196336"/>
                <a:gd name="connsiteY311" fmla="*/ 61797 h 113729"/>
                <a:gd name="connsiteX312" fmla="*/ 856133 w 1196336"/>
                <a:gd name="connsiteY312" fmla="*/ 71038 h 113729"/>
                <a:gd name="connsiteX313" fmla="*/ 838990 w 1196336"/>
                <a:gd name="connsiteY313" fmla="*/ 85325 h 113729"/>
                <a:gd name="connsiteX314" fmla="*/ 827558 w 1196336"/>
                <a:gd name="connsiteY314" fmla="*/ 78181 h 113729"/>
                <a:gd name="connsiteX315" fmla="*/ 833278 w 1196336"/>
                <a:gd name="connsiteY315" fmla="*/ 71990 h 113729"/>
                <a:gd name="connsiteX316" fmla="*/ 829465 w 1196336"/>
                <a:gd name="connsiteY316" fmla="*/ 67894 h 113729"/>
                <a:gd name="connsiteX317" fmla="*/ 822795 w 1196336"/>
                <a:gd name="connsiteY317" fmla="*/ 75800 h 113729"/>
                <a:gd name="connsiteX318" fmla="*/ 838990 w 1196336"/>
                <a:gd name="connsiteY318" fmla="*/ 87991 h 113729"/>
                <a:gd name="connsiteX319" fmla="*/ 862802 w 1196336"/>
                <a:gd name="connsiteY319" fmla="*/ 66941 h 113729"/>
                <a:gd name="connsiteX320" fmla="*/ 959959 w 1196336"/>
                <a:gd name="connsiteY320" fmla="*/ 66941 h 113729"/>
                <a:gd name="connsiteX321" fmla="*/ 944723 w 1196336"/>
                <a:gd name="connsiteY321" fmla="*/ 52463 h 113729"/>
                <a:gd name="connsiteX322" fmla="*/ 937095 w 1196336"/>
                <a:gd name="connsiteY322" fmla="*/ 45129 h 113729"/>
                <a:gd name="connsiteX323" fmla="*/ 949485 w 1196336"/>
                <a:gd name="connsiteY323" fmla="*/ 33604 h 113729"/>
                <a:gd name="connsiteX324" fmla="*/ 959010 w 1196336"/>
                <a:gd name="connsiteY324" fmla="*/ 39795 h 113729"/>
                <a:gd name="connsiteX325" fmla="*/ 954248 w 1196336"/>
                <a:gd name="connsiteY325" fmla="*/ 44844 h 113729"/>
                <a:gd name="connsiteX326" fmla="*/ 958052 w 1196336"/>
                <a:gd name="connsiteY326" fmla="*/ 48463 h 113729"/>
                <a:gd name="connsiteX327" fmla="*/ 962815 w 1196336"/>
                <a:gd name="connsiteY327" fmla="*/ 41605 h 113729"/>
                <a:gd name="connsiteX328" fmla="*/ 949485 w 1196336"/>
                <a:gd name="connsiteY328" fmla="*/ 30746 h 113729"/>
                <a:gd name="connsiteX329" fmla="*/ 929477 w 1196336"/>
                <a:gd name="connsiteY329" fmla="*/ 49511 h 113729"/>
                <a:gd name="connsiteX330" fmla="*/ 941858 w 1196336"/>
                <a:gd name="connsiteY330" fmla="*/ 61797 h 113729"/>
                <a:gd name="connsiteX331" fmla="*/ 952341 w 1196336"/>
                <a:gd name="connsiteY331" fmla="*/ 71038 h 113729"/>
                <a:gd name="connsiteX332" fmla="*/ 936147 w 1196336"/>
                <a:gd name="connsiteY332" fmla="*/ 85325 h 113729"/>
                <a:gd name="connsiteX333" fmla="*/ 923766 w 1196336"/>
                <a:gd name="connsiteY333" fmla="*/ 78181 h 113729"/>
                <a:gd name="connsiteX334" fmla="*/ 930435 w 1196336"/>
                <a:gd name="connsiteY334" fmla="*/ 71990 h 113729"/>
                <a:gd name="connsiteX335" fmla="*/ 926622 w 1196336"/>
                <a:gd name="connsiteY335" fmla="*/ 67894 h 113729"/>
                <a:gd name="connsiteX336" fmla="*/ 919952 w 1196336"/>
                <a:gd name="connsiteY336" fmla="*/ 75800 h 113729"/>
                <a:gd name="connsiteX337" fmla="*/ 936147 w 1196336"/>
                <a:gd name="connsiteY337" fmla="*/ 87991 h 113729"/>
                <a:gd name="connsiteX338" fmla="*/ 959959 w 1196336"/>
                <a:gd name="connsiteY338" fmla="*/ 66941 h 113729"/>
                <a:gd name="connsiteX339" fmla="*/ 1020923 w 1196336"/>
                <a:gd name="connsiteY339" fmla="*/ 73608 h 113729"/>
                <a:gd name="connsiteX340" fmla="*/ 1019016 w 1196336"/>
                <a:gd name="connsiteY340" fmla="*/ 71513 h 113729"/>
                <a:gd name="connsiteX341" fmla="*/ 1017109 w 1196336"/>
                <a:gd name="connsiteY341" fmla="*/ 72847 h 113729"/>
                <a:gd name="connsiteX342" fmla="*/ 994245 w 1196336"/>
                <a:gd name="connsiteY342" fmla="*/ 85325 h 113729"/>
                <a:gd name="connsiteX343" fmla="*/ 984720 w 1196336"/>
                <a:gd name="connsiteY343" fmla="*/ 72276 h 113729"/>
                <a:gd name="connsiteX344" fmla="*/ 991390 w 1196336"/>
                <a:gd name="connsiteY344" fmla="*/ 46177 h 113729"/>
                <a:gd name="connsiteX345" fmla="*/ 1007584 w 1196336"/>
                <a:gd name="connsiteY345" fmla="*/ 33604 h 113729"/>
                <a:gd name="connsiteX346" fmla="*/ 1017109 w 1196336"/>
                <a:gd name="connsiteY346" fmla="*/ 39034 h 113729"/>
                <a:gd name="connsiteX347" fmla="*/ 1010440 w 1196336"/>
                <a:gd name="connsiteY347" fmla="*/ 45129 h 113729"/>
                <a:gd name="connsiteX348" fmla="*/ 1015202 w 1196336"/>
                <a:gd name="connsiteY348" fmla="*/ 49225 h 113729"/>
                <a:gd name="connsiteX349" fmla="*/ 1021872 w 1196336"/>
                <a:gd name="connsiteY349" fmla="*/ 41605 h 113729"/>
                <a:gd name="connsiteX350" fmla="*/ 1007584 w 1196336"/>
                <a:gd name="connsiteY350" fmla="*/ 30746 h 113729"/>
                <a:gd name="connsiteX351" fmla="*/ 976153 w 1196336"/>
                <a:gd name="connsiteY351" fmla="*/ 67227 h 113729"/>
                <a:gd name="connsiteX352" fmla="*/ 994245 w 1196336"/>
                <a:gd name="connsiteY352" fmla="*/ 87991 h 113729"/>
                <a:gd name="connsiteX353" fmla="*/ 1020923 w 1196336"/>
                <a:gd name="connsiteY353" fmla="*/ 73608 h 113729"/>
                <a:gd name="connsiteX354" fmla="*/ 1078073 w 1196336"/>
                <a:gd name="connsiteY354" fmla="*/ 51606 h 113729"/>
                <a:gd name="connsiteX355" fmla="*/ 1059972 w 1196336"/>
                <a:gd name="connsiteY355" fmla="*/ 30746 h 113729"/>
                <a:gd name="connsiteX356" fmla="*/ 1027583 w 1196336"/>
                <a:gd name="connsiteY356" fmla="*/ 67227 h 113729"/>
                <a:gd name="connsiteX357" fmla="*/ 1045684 w 1196336"/>
                <a:gd name="connsiteY357" fmla="*/ 87991 h 113729"/>
                <a:gd name="connsiteX358" fmla="*/ 1078073 w 1196336"/>
                <a:gd name="connsiteY358" fmla="*/ 51606 h 113729"/>
                <a:gd name="connsiteX359" fmla="*/ 1069497 w 1196336"/>
                <a:gd name="connsiteY359" fmla="*/ 46653 h 113729"/>
                <a:gd name="connsiteX360" fmla="*/ 1061878 w 1196336"/>
                <a:gd name="connsiteY360" fmla="*/ 72656 h 113729"/>
                <a:gd name="connsiteX361" fmla="*/ 1045684 w 1196336"/>
                <a:gd name="connsiteY361" fmla="*/ 85325 h 113729"/>
                <a:gd name="connsiteX362" fmla="*/ 1036159 w 1196336"/>
                <a:gd name="connsiteY362" fmla="*/ 72276 h 113729"/>
                <a:gd name="connsiteX363" fmla="*/ 1043777 w 1196336"/>
                <a:gd name="connsiteY363" fmla="*/ 45033 h 113729"/>
                <a:gd name="connsiteX364" fmla="*/ 1059972 w 1196336"/>
                <a:gd name="connsiteY364" fmla="*/ 33604 h 113729"/>
                <a:gd name="connsiteX365" fmla="*/ 1069497 w 1196336"/>
                <a:gd name="connsiteY365" fmla="*/ 46653 h 113729"/>
                <a:gd name="connsiteX366" fmla="*/ 1139985 w 1196336"/>
                <a:gd name="connsiteY366" fmla="*/ 38748 h 113729"/>
                <a:gd name="connsiteX367" fmla="*/ 1127595 w 1196336"/>
                <a:gd name="connsiteY367" fmla="*/ 30746 h 113729"/>
                <a:gd name="connsiteX368" fmla="*/ 1112359 w 1196336"/>
                <a:gd name="connsiteY368" fmla="*/ 39795 h 113729"/>
                <a:gd name="connsiteX369" fmla="*/ 1101885 w 1196336"/>
                <a:gd name="connsiteY369" fmla="*/ 30746 h 113729"/>
                <a:gd name="connsiteX370" fmla="*/ 1093309 w 1196336"/>
                <a:gd name="connsiteY370" fmla="*/ 37414 h 113729"/>
                <a:gd name="connsiteX371" fmla="*/ 1088547 w 1196336"/>
                <a:gd name="connsiteY371" fmla="*/ 50273 h 113729"/>
                <a:gd name="connsiteX372" fmla="*/ 1090453 w 1196336"/>
                <a:gd name="connsiteY372" fmla="*/ 51606 h 113729"/>
                <a:gd name="connsiteX373" fmla="*/ 1093309 w 1196336"/>
                <a:gd name="connsiteY373" fmla="*/ 48559 h 113729"/>
                <a:gd name="connsiteX374" fmla="*/ 1101885 w 1196336"/>
                <a:gd name="connsiteY374" fmla="*/ 33604 h 113729"/>
                <a:gd name="connsiteX375" fmla="*/ 1104741 w 1196336"/>
                <a:gd name="connsiteY375" fmla="*/ 38652 h 113729"/>
                <a:gd name="connsiteX376" fmla="*/ 1103783 w 1196336"/>
                <a:gd name="connsiteY376" fmla="*/ 45033 h 113729"/>
                <a:gd name="connsiteX377" fmla="*/ 1095216 w 1196336"/>
                <a:gd name="connsiteY377" fmla="*/ 82944 h 113729"/>
                <a:gd name="connsiteX378" fmla="*/ 1094258 w 1196336"/>
                <a:gd name="connsiteY378" fmla="*/ 84753 h 113729"/>
                <a:gd name="connsiteX379" fmla="*/ 1098072 w 1196336"/>
                <a:gd name="connsiteY379" fmla="*/ 87991 h 113729"/>
                <a:gd name="connsiteX380" fmla="*/ 1102834 w 1196336"/>
                <a:gd name="connsiteY380" fmla="*/ 83419 h 113729"/>
                <a:gd name="connsiteX381" fmla="*/ 1111410 w 1196336"/>
                <a:gd name="connsiteY381" fmla="*/ 50273 h 113729"/>
                <a:gd name="connsiteX382" fmla="*/ 1127595 w 1196336"/>
                <a:gd name="connsiteY382" fmla="*/ 33604 h 113729"/>
                <a:gd name="connsiteX383" fmla="*/ 1134265 w 1196336"/>
                <a:gd name="connsiteY383" fmla="*/ 35319 h 113729"/>
                <a:gd name="connsiteX384" fmla="*/ 1129502 w 1196336"/>
                <a:gd name="connsiteY384" fmla="*/ 41415 h 113729"/>
                <a:gd name="connsiteX385" fmla="*/ 1134265 w 1196336"/>
                <a:gd name="connsiteY385" fmla="*/ 45510 h 113729"/>
                <a:gd name="connsiteX386" fmla="*/ 1139985 w 1196336"/>
                <a:gd name="connsiteY386" fmla="*/ 38748 h 113729"/>
                <a:gd name="connsiteX387" fmla="*/ 1184745 w 1196336"/>
                <a:gd name="connsiteY387" fmla="*/ 73608 h 113729"/>
                <a:gd name="connsiteX388" fmla="*/ 1182848 w 1196336"/>
                <a:gd name="connsiteY388" fmla="*/ 71513 h 113729"/>
                <a:gd name="connsiteX389" fmla="*/ 1180941 w 1196336"/>
                <a:gd name="connsiteY389" fmla="*/ 72847 h 113729"/>
                <a:gd name="connsiteX390" fmla="*/ 1158077 w 1196336"/>
                <a:gd name="connsiteY390" fmla="*/ 85325 h 113729"/>
                <a:gd name="connsiteX391" fmla="*/ 1148552 w 1196336"/>
                <a:gd name="connsiteY391" fmla="*/ 71322 h 113729"/>
                <a:gd name="connsiteX392" fmla="*/ 1150459 w 1196336"/>
                <a:gd name="connsiteY392" fmla="*/ 57512 h 113729"/>
                <a:gd name="connsiteX393" fmla="*/ 1155222 w 1196336"/>
                <a:gd name="connsiteY393" fmla="*/ 57512 h 113729"/>
                <a:gd name="connsiteX394" fmla="*/ 1173323 w 1196336"/>
                <a:gd name="connsiteY394" fmla="*/ 54654 h 113729"/>
                <a:gd name="connsiteX395" fmla="*/ 1183797 w 1196336"/>
                <a:gd name="connsiteY395" fmla="*/ 41605 h 113729"/>
                <a:gd name="connsiteX396" fmla="*/ 1171416 w 1196336"/>
                <a:gd name="connsiteY396" fmla="*/ 30746 h 113729"/>
                <a:gd name="connsiteX397" fmla="*/ 1139985 w 1196336"/>
                <a:gd name="connsiteY397" fmla="*/ 65989 h 113729"/>
                <a:gd name="connsiteX398" fmla="*/ 1158077 w 1196336"/>
                <a:gd name="connsiteY398" fmla="*/ 87991 h 113729"/>
                <a:gd name="connsiteX399" fmla="*/ 1184745 w 1196336"/>
                <a:gd name="connsiteY399" fmla="*/ 73608 h 113729"/>
                <a:gd name="connsiteX400" fmla="*/ 1179034 w 1196336"/>
                <a:gd name="connsiteY400" fmla="*/ 41320 h 113729"/>
                <a:gd name="connsiteX401" fmla="*/ 1154273 w 1196336"/>
                <a:gd name="connsiteY401" fmla="*/ 54654 h 113729"/>
                <a:gd name="connsiteX402" fmla="*/ 1151408 w 1196336"/>
                <a:gd name="connsiteY402" fmla="*/ 54654 h 113729"/>
                <a:gd name="connsiteX403" fmla="*/ 1171416 w 1196336"/>
                <a:gd name="connsiteY403" fmla="*/ 33604 h 113729"/>
                <a:gd name="connsiteX404" fmla="*/ 1179034 w 1196336"/>
                <a:gd name="connsiteY404" fmla="*/ 41320 h 1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Lst>
              <a:rect l="l" t="t" r="r" b="b"/>
              <a:pathLst>
                <a:path w="1196336" h="113729">
                  <a:moveTo>
                    <a:pt x="46508" y="68561"/>
                  </a:moveTo>
                  <a:cubicBezTo>
                    <a:pt x="46508" y="67323"/>
                    <a:pt x="45559" y="67323"/>
                    <a:pt x="44610" y="67323"/>
                  </a:cubicBezTo>
                  <a:cubicBezTo>
                    <a:pt x="42703" y="67323"/>
                    <a:pt x="42703" y="67609"/>
                    <a:pt x="42703" y="69418"/>
                  </a:cubicBezTo>
                  <a:cubicBezTo>
                    <a:pt x="41745" y="72847"/>
                    <a:pt x="37941" y="85325"/>
                    <a:pt x="31272" y="85325"/>
                  </a:cubicBezTo>
                  <a:cubicBezTo>
                    <a:pt x="28416" y="85325"/>
                    <a:pt x="28416" y="83419"/>
                    <a:pt x="28416" y="81610"/>
                  </a:cubicBezTo>
                  <a:cubicBezTo>
                    <a:pt x="28416" y="78466"/>
                    <a:pt x="29365" y="75228"/>
                    <a:pt x="30323" y="72085"/>
                  </a:cubicBezTo>
                  <a:cubicBezTo>
                    <a:pt x="33178" y="65417"/>
                    <a:pt x="37941" y="51225"/>
                    <a:pt x="37941" y="43986"/>
                  </a:cubicBezTo>
                  <a:cubicBezTo>
                    <a:pt x="37941" y="33604"/>
                    <a:pt x="31272" y="30746"/>
                    <a:pt x="24602" y="30746"/>
                  </a:cubicBezTo>
                  <a:cubicBezTo>
                    <a:pt x="16035" y="30746"/>
                    <a:pt x="12222" y="35224"/>
                    <a:pt x="8408" y="39034"/>
                  </a:cubicBezTo>
                  <a:lnTo>
                    <a:pt x="16984" y="1981"/>
                  </a:lnTo>
                  <a:cubicBezTo>
                    <a:pt x="16984" y="1695"/>
                    <a:pt x="17933" y="362"/>
                    <a:pt x="17933" y="362"/>
                  </a:cubicBezTo>
                  <a:cubicBezTo>
                    <a:pt x="17933" y="-686"/>
                    <a:pt x="16984" y="-1163"/>
                    <a:pt x="16035" y="-1163"/>
                  </a:cubicBezTo>
                  <a:cubicBezTo>
                    <a:pt x="16035" y="-1163"/>
                    <a:pt x="14128" y="-972"/>
                    <a:pt x="14128" y="-781"/>
                  </a:cubicBezTo>
                  <a:lnTo>
                    <a:pt x="1748" y="266"/>
                  </a:lnTo>
                  <a:cubicBezTo>
                    <a:pt x="-159" y="266"/>
                    <a:pt x="-1117" y="362"/>
                    <a:pt x="-1117" y="2743"/>
                  </a:cubicBezTo>
                  <a:cubicBezTo>
                    <a:pt x="-1117" y="4267"/>
                    <a:pt x="-159" y="4267"/>
                    <a:pt x="1748" y="4267"/>
                  </a:cubicBezTo>
                  <a:cubicBezTo>
                    <a:pt x="7459" y="4267"/>
                    <a:pt x="7459" y="5124"/>
                    <a:pt x="7459" y="6362"/>
                  </a:cubicBezTo>
                  <a:cubicBezTo>
                    <a:pt x="7459" y="6744"/>
                    <a:pt x="7459" y="8553"/>
                    <a:pt x="7459" y="8553"/>
                  </a:cubicBezTo>
                  <a:lnTo>
                    <a:pt x="-11591" y="83133"/>
                  </a:lnTo>
                  <a:cubicBezTo>
                    <a:pt x="-11591" y="83419"/>
                    <a:pt x="-11591" y="84753"/>
                    <a:pt x="-11591" y="84753"/>
                  </a:cubicBezTo>
                  <a:cubicBezTo>
                    <a:pt x="-11591" y="86277"/>
                    <a:pt x="-10642" y="87991"/>
                    <a:pt x="-7777" y="87991"/>
                  </a:cubicBezTo>
                  <a:cubicBezTo>
                    <a:pt x="-5880" y="87991"/>
                    <a:pt x="-3973" y="85991"/>
                    <a:pt x="-3015" y="84562"/>
                  </a:cubicBezTo>
                  <a:lnTo>
                    <a:pt x="1748" y="62560"/>
                  </a:lnTo>
                  <a:cubicBezTo>
                    <a:pt x="2697" y="59893"/>
                    <a:pt x="3645" y="57226"/>
                    <a:pt x="3645" y="54369"/>
                  </a:cubicBezTo>
                  <a:cubicBezTo>
                    <a:pt x="5552" y="49891"/>
                    <a:pt x="5552" y="49606"/>
                    <a:pt x="7459" y="45605"/>
                  </a:cubicBezTo>
                  <a:cubicBezTo>
                    <a:pt x="10315" y="41605"/>
                    <a:pt x="16035" y="33604"/>
                    <a:pt x="24602" y="33604"/>
                  </a:cubicBezTo>
                  <a:cubicBezTo>
                    <a:pt x="30323" y="33604"/>
                    <a:pt x="30323" y="39223"/>
                    <a:pt x="30323" y="41891"/>
                  </a:cubicBezTo>
                  <a:cubicBezTo>
                    <a:pt x="30323" y="49796"/>
                    <a:pt x="24602" y="64846"/>
                    <a:pt x="22695" y="69895"/>
                  </a:cubicBezTo>
                  <a:cubicBezTo>
                    <a:pt x="21747" y="74180"/>
                    <a:pt x="20798" y="75228"/>
                    <a:pt x="20798" y="77895"/>
                  </a:cubicBezTo>
                  <a:cubicBezTo>
                    <a:pt x="20798" y="83610"/>
                    <a:pt x="24602" y="87991"/>
                    <a:pt x="30323" y="87991"/>
                  </a:cubicBezTo>
                  <a:cubicBezTo>
                    <a:pt x="42703" y="87991"/>
                    <a:pt x="46508" y="69323"/>
                    <a:pt x="46508" y="68561"/>
                  </a:cubicBezTo>
                  <a:close/>
                  <a:moveTo>
                    <a:pt x="110327" y="68561"/>
                  </a:moveTo>
                  <a:cubicBezTo>
                    <a:pt x="110327" y="67323"/>
                    <a:pt x="109378" y="67323"/>
                    <a:pt x="108420" y="67323"/>
                  </a:cubicBezTo>
                  <a:cubicBezTo>
                    <a:pt x="106523" y="67323"/>
                    <a:pt x="106523" y="67513"/>
                    <a:pt x="105565" y="70180"/>
                  </a:cubicBezTo>
                  <a:cubicBezTo>
                    <a:pt x="103658" y="77323"/>
                    <a:pt x="101760" y="85325"/>
                    <a:pt x="96998" y="85325"/>
                  </a:cubicBezTo>
                  <a:cubicBezTo>
                    <a:pt x="94133" y="85325"/>
                    <a:pt x="94133" y="81896"/>
                    <a:pt x="94133" y="80181"/>
                  </a:cubicBezTo>
                  <a:cubicBezTo>
                    <a:pt x="94133" y="79229"/>
                    <a:pt x="94133" y="77134"/>
                    <a:pt x="95091" y="73608"/>
                  </a:cubicBezTo>
                  <a:lnTo>
                    <a:pt x="103658" y="39223"/>
                  </a:lnTo>
                  <a:cubicBezTo>
                    <a:pt x="103658" y="37414"/>
                    <a:pt x="103658" y="37319"/>
                    <a:pt x="103658" y="36557"/>
                  </a:cubicBezTo>
                  <a:cubicBezTo>
                    <a:pt x="103658" y="33985"/>
                    <a:pt x="101760" y="33222"/>
                    <a:pt x="100802" y="33222"/>
                  </a:cubicBezTo>
                  <a:cubicBezTo>
                    <a:pt x="96040" y="33222"/>
                    <a:pt x="96040" y="37605"/>
                    <a:pt x="96040" y="38176"/>
                  </a:cubicBezTo>
                  <a:cubicBezTo>
                    <a:pt x="93184" y="32842"/>
                    <a:pt x="89370" y="30746"/>
                    <a:pt x="84608" y="30746"/>
                  </a:cubicBezTo>
                  <a:cubicBezTo>
                    <a:pt x="71278" y="30746"/>
                    <a:pt x="56033" y="49891"/>
                    <a:pt x="56033" y="68561"/>
                  </a:cubicBezTo>
                  <a:cubicBezTo>
                    <a:pt x="56033" y="79229"/>
                    <a:pt x="61753" y="87991"/>
                    <a:pt x="71278" y="87991"/>
                  </a:cubicBezTo>
                  <a:cubicBezTo>
                    <a:pt x="76041" y="87991"/>
                    <a:pt x="81752" y="85325"/>
                    <a:pt x="86515" y="79229"/>
                  </a:cubicBezTo>
                  <a:cubicBezTo>
                    <a:pt x="88422" y="85325"/>
                    <a:pt x="92235" y="87991"/>
                    <a:pt x="96998" y="87991"/>
                  </a:cubicBezTo>
                  <a:cubicBezTo>
                    <a:pt x="101760" y="87991"/>
                    <a:pt x="104616" y="84944"/>
                    <a:pt x="106523" y="81038"/>
                  </a:cubicBezTo>
                  <a:cubicBezTo>
                    <a:pt x="108420" y="76085"/>
                    <a:pt x="110327" y="68561"/>
                    <a:pt x="110327" y="68561"/>
                  </a:cubicBezTo>
                  <a:close/>
                  <a:moveTo>
                    <a:pt x="87473" y="71038"/>
                  </a:moveTo>
                  <a:cubicBezTo>
                    <a:pt x="86515" y="75037"/>
                    <a:pt x="78897" y="85325"/>
                    <a:pt x="71278" y="85325"/>
                  </a:cubicBezTo>
                  <a:cubicBezTo>
                    <a:pt x="65558" y="85325"/>
                    <a:pt x="64609" y="77800"/>
                    <a:pt x="64609" y="74085"/>
                  </a:cubicBezTo>
                  <a:cubicBezTo>
                    <a:pt x="64609" y="67609"/>
                    <a:pt x="68423" y="52940"/>
                    <a:pt x="71278" y="47510"/>
                  </a:cubicBezTo>
                  <a:cubicBezTo>
                    <a:pt x="74134" y="39795"/>
                    <a:pt x="79845" y="33604"/>
                    <a:pt x="84608" y="33604"/>
                  </a:cubicBezTo>
                  <a:cubicBezTo>
                    <a:pt x="90328" y="33604"/>
                    <a:pt x="94133" y="40081"/>
                    <a:pt x="94133" y="45510"/>
                  </a:cubicBezTo>
                  <a:cubicBezTo>
                    <a:pt x="94133" y="45510"/>
                    <a:pt x="93184" y="46367"/>
                    <a:pt x="93184" y="47130"/>
                  </a:cubicBezTo>
                  <a:close/>
                  <a:moveTo>
                    <a:pt x="170333" y="39034"/>
                  </a:moveTo>
                  <a:cubicBezTo>
                    <a:pt x="170333" y="34747"/>
                    <a:pt x="169384" y="30746"/>
                    <a:pt x="165570" y="30746"/>
                  </a:cubicBezTo>
                  <a:cubicBezTo>
                    <a:pt x="162715" y="30746"/>
                    <a:pt x="158910" y="33699"/>
                    <a:pt x="158910" y="36557"/>
                  </a:cubicBezTo>
                  <a:cubicBezTo>
                    <a:pt x="158910" y="38176"/>
                    <a:pt x="159859" y="39034"/>
                    <a:pt x="160808" y="39986"/>
                  </a:cubicBezTo>
                  <a:cubicBezTo>
                    <a:pt x="163673" y="43224"/>
                    <a:pt x="164622" y="47415"/>
                    <a:pt x="164622" y="49891"/>
                  </a:cubicBezTo>
                  <a:cubicBezTo>
                    <a:pt x="164622" y="53511"/>
                    <a:pt x="158910" y="85325"/>
                    <a:pt x="143665" y="85325"/>
                  </a:cubicBezTo>
                  <a:cubicBezTo>
                    <a:pt x="136995" y="85325"/>
                    <a:pt x="136047" y="78943"/>
                    <a:pt x="136047" y="74752"/>
                  </a:cubicBezTo>
                  <a:cubicBezTo>
                    <a:pt x="136047" y="67513"/>
                    <a:pt x="139860" y="56464"/>
                    <a:pt x="143665" y="47415"/>
                  </a:cubicBezTo>
                  <a:cubicBezTo>
                    <a:pt x="143665" y="45319"/>
                    <a:pt x="144623" y="43415"/>
                    <a:pt x="144623" y="41034"/>
                  </a:cubicBezTo>
                  <a:cubicBezTo>
                    <a:pt x="144623" y="34747"/>
                    <a:pt x="140809" y="30746"/>
                    <a:pt x="135098" y="30746"/>
                  </a:cubicBezTo>
                  <a:cubicBezTo>
                    <a:pt x="123666" y="30746"/>
                    <a:pt x="118903" y="49511"/>
                    <a:pt x="118903" y="50273"/>
                  </a:cubicBezTo>
                  <a:cubicBezTo>
                    <a:pt x="118903" y="51606"/>
                    <a:pt x="119852" y="51606"/>
                    <a:pt x="120810" y="51606"/>
                  </a:cubicBezTo>
                  <a:cubicBezTo>
                    <a:pt x="122708" y="51606"/>
                    <a:pt x="122708" y="51225"/>
                    <a:pt x="122708" y="49511"/>
                  </a:cubicBezTo>
                  <a:cubicBezTo>
                    <a:pt x="123666" y="45605"/>
                    <a:pt x="127470" y="33604"/>
                    <a:pt x="135098" y="33604"/>
                  </a:cubicBezTo>
                  <a:cubicBezTo>
                    <a:pt x="136047" y="33604"/>
                    <a:pt x="137953" y="33985"/>
                    <a:pt x="137953" y="37319"/>
                  </a:cubicBezTo>
                  <a:cubicBezTo>
                    <a:pt x="137953" y="40271"/>
                    <a:pt x="136047" y="43701"/>
                    <a:pt x="134140" y="48559"/>
                  </a:cubicBezTo>
                  <a:cubicBezTo>
                    <a:pt x="130335" y="59321"/>
                    <a:pt x="128428" y="66941"/>
                    <a:pt x="128428" y="72847"/>
                  </a:cubicBezTo>
                  <a:cubicBezTo>
                    <a:pt x="128428" y="84467"/>
                    <a:pt x="136047" y="87991"/>
                    <a:pt x="143665" y="87991"/>
                  </a:cubicBezTo>
                  <a:cubicBezTo>
                    <a:pt x="164622" y="87991"/>
                    <a:pt x="170333" y="42367"/>
                    <a:pt x="170333" y="39034"/>
                  </a:cubicBezTo>
                  <a:close/>
                  <a:moveTo>
                    <a:pt x="225585" y="73608"/>
                  </a:moveTo>
                  <a:cubicBezTo>
                    <a:pt x="225585" y="72847"/>
                    <a:pt x="224627" y="71513"/>
                    <a:pt x="223678" y="71513"/>
                  </a:cubicBezTo>
                  <a:cubicBezTo>
                    <a:pt x="222720" y="71513"/>
                    <a:pt x="222720" y="71704"/>
                    <a:pt x="221772" y="72847"/>
                  </a:cubicBezTo>
                  <a:cubicBezTo>
                    <a:pt x="212247" y="84753"/>
                    <a:pt x="201773" y="85325"/>
                    <a:pt x="198908" y="85325"/>
                  </a:cubicBezTo>
                  <a:cubicBezTo>
                    <a:pt x="191290" y="85325"/>
                    <a:pt x="189383" y="76276"/>
                    <a:pt x="189383" y="71322"/>
                  </a:cubicBezTo>
                  <a:cubicBezTo>
                    <a:pt x="189383" y="66560"/>
                    <a:pt x="191290" y="60941"/>
                    <a:pt x="192248" y="57512"/>
                  </a:cubicBezTo>
                  <a:lnTo>
                    <a:pt x="197010" y="57512"/>
                  </a:lnTo>
                  <a:cubicBezTo>
                    <a:pt x="200815" y="57512"/>
                    <a:pt x="209391" y="57035"/>
                    <a:pt x="215102" y="54654"/>
                  </a:cubicBezTo>
                  <a:cubicBezTo>
                    <a:pt x="225585" y="50654"/>
                    <a:pt x="225585" y="42367"/>
                    <a:pt x="225585" y="41605"/>
                  </a:cubicBezTo>
                  <a:cubicBezTo>
                    <a:pt x="225585" y="35604"/>
                    <a:pt x="220823" y="30746"/>
                    <a:pt x="212247" y="30746"/>
                  </a:cubicBezTo>
                  <a:cubicBezTo>
                    <a:pt x="198908" y="30746"/>
                    <a:pt x="180816" y="43510"/>
                    <a:pt x="180816" y="65989"/>
                  </a:cubicBezTo>
                  <a:cubicBezTo>
                    <a:pt x="180816" y="77323"/>
                    <a:pt x="187485" y="87991"/>
                    <a:pt x="198908" y="87991"/>
                  </a:cubicBezTo>
                  <a:cubicBezTo>
                    <a:pt x="215102" y="87991"/>
                    <a:pt x="225585" y="75419"/>
                    <a:pt x="225585" y="73608"/>
                  </a:cubicBezTo>
                  <a:close/>
                  <a:moveTo>
                    <a:pt x="219865" y="41320"/>
                  </a:moveTo>
                  <a:cubicBezTo>
                    <a:pt x="219865" y="54654"/>
                    <a:pt x="199866" y="54654"/>
                    <a:pt x="195103" y="54654"/>
                  </a:cubicBezTo>
                  <a:lnTo>
                    <a:pt x="192248" y="54654"/>
                  </a:lnTo>
                  <a:cubicBezTo>
                    <a:pt x="197959" y="33985"/>
                    <a:pt x="211298" y="33604"/>
                    <a:pt x="212247" y="33604"/>
                  </a:cubicBezTo>
                  <a:cubicBezTo>
                    <a:pt x="217009" y="33604"/>
                    <a:pt x="219865" y="36937"/>
                    <a:pt x="219865" y="41320"/>
                  </a:cubicBezTo>
                  <a:close/>
                  <a:moveTo>
                    <a:pt x="336072" y="68561"/>
                  </a:moveTo>
                  <a:cubicBezTo>
                    <a:pt x="336072" y="67323"/>
                    <a:pt x="335123" y="67323"/>
                    <a:pt x="334165" y="67323"/>
                  </a:cubicBezTo>
                  <a:cubicBezTo>
                    <a:pt x="333216" y="67323"/>
                    <a:pt x="333216" y="67513"/>
                    <a:pt x="332258" y="70180"/>
                  </a:cubicBezTo>
                  <a:cubicBezTo>
                    <a:pt x="330360" y="77323"/>
                    <a:pt x="327495" y="85325"/>
                    <a:pt x="323691" y="85325"/>
                  </a:cubicBezTo>
                  <a:cubicBezTo>
                    <a:pt x="319877" y="85325"/>
                    <a:pt x="319877" y="81896"/>
                    <a:pt x="319877" y="80181"/>
                  </a:cubicBezTo>
                  <a:cubicBezTo>
                    <a:pt x="319877" y="79229"/>
                    <a:pt x="319877" y="77134"/>
                    <a:pt x="320835" y="73608"/>
                  </a:cubicBezTo>
                  <a:lnTo>
                    <a:pt x="329402" y="39223"/>
                  </a:lnTo>
                  <a:cubicBezTo>
                    <a:pt x="330360" y="37414"/>
                    <a:pt x="330360" y="37319"/>
                    <a:pt x="330360" y="36557"/>
                  </a:cubicBezTo>
                  <a:cubicBezTo>
                    <a:pt x="330360" y="33985"/>
                    <a:pt x="328453" y="33222"/>
                    <a:pt x="326547" y="33222"/>
                  </a:cubicBezTo>
                  <a:cubicBezTo>
                    <a:pt x="322733" y="33222"/>
                    <a:pt x="321784" y="37605"/>
                    <a:pt x="321784" y="38176"/>
                  </a:cubicBezTo>
                  <a:cubicBezTo>
                    <a:pt x="319877" y="32842"/>
                    <a:pt x="315115" y="30746"/>
                    <a:pt x="311310" y="30746"/>
                  </a:cubicBezTo>
                  <a:cubicBezTo>
                    <a:pt x="297023" y="30746"/>
                    <a:pt x="282735" y="49891"/>
                    <a:pt x="282735" y="68561"/>
                  </a:cubicBezTo>
                  <a:cubicBezTo>
                    <a:pt x="282735" y="79229"/>
                    <a:pt x="288447" y="87991"/>
                    <a:pt x="297972" y="87991"/>
                  </a:cubicBezTo>
                  <a:cubicBezTo>
                    <a:pt x="302734" y="87991"/>
                    <a:pt x="307497" y="85325"/>
                    <a:pt x="313208" y="79229"/>
                  </a:cubicBezTo>
                  <a:cubicBezTo>
                    <a:pt x="314166" y="85325"/>
                    <a:pt x="318928" y="87991"/>
                    <a:pt x="323691" y="87991"/>
                  </a:cubicBezTo>
                  <a:cubicBezTo>
                    <a:pt x="328453" y="87991"/>
                    <a:pt x="330360" y="84944"/>
                    <a:pt x="332258" y="81038"/>
                  </a:cubicBezTo>
                  <a:cubicBezTo>
                    <a:pt x="335123" y="76085"/>
                    <a:pt x="336072" y="68561"/>
                    <a:pt x="336072" y="68561"/>
                  </a:cubicBezTo>
                  <a:close/>
                  <a:moveTo>
                    <a:pt x="314166" y="71038"/>
                  </a:moveTo>
                  <a:cubicBezTo>
                    <a:pt x="313208" y="75037"/>
                    <a:pt x="304641" y="85325"/>
                    <a:pt x="297972" y="85325"/>
                  </a:cubicBezTo>
                  <a:cubicBezTo>
                    <a:pt x="292260" y="85325"/>
                    <a:pt x="291302" y="77800"/>
                    <a:pt x="291302" y="74085"/>
                  </a:cubicBezTo>
                  <a:cubicBezTo>
                    <a:pt x="291302" y="67609"/>
                    <a:pt x="295116" y="52940"/>
                    <a:pt x="297023" y="47510"/>
                  </a:cubicBezTo>
                  <a:cubicBezTo>
                    <a:pt x="300827" y="39795"/>
                    <a:pt x="306548" y="33604"/>
                    <a:pt x="311310" y="33604"/>
                  </a:cubicBezTo>
                  <a:cubicBezTo>
                    <a:pt x="317022" y="33604"/>
                    <a:pt x="319877" y="40081"/>
                    <a:pt x="319877" y="45510"/>
                  </a:cubicBezTo>
                  <a:cubicBezTo>
                    <a:pt x="319877" y="45510"/>
                    <a:pt x="319877" y="46367"/>
                    <a:pt x="319877" y="47130"/>
                  </a:cubicBezTo>
                  <a:close/>
                  <a:moveTo>
                    <a:pt x="447516" y="68561"/>
                  </a:moveTo>
                  <a:cubicBezTo>
                    <a:pt x="447516" y="67323"/>
                    <a:pt x="446558" y="67323"/>
                    <a:pt x="445609" y="67323"/>
                  </a:cubicBezTo>
                  <a:cubicBezTo>
                    <a:pt x="443702" y="67323"/>
                    <a:pt x="443702" y="67609"/>
                    <a:pt x="443702" y="69418"/>
                  </a:cubicBezTo>
                  <a:cubicBezTo>
                    <a:pt x="442753" y="72847"/>
                    <a:pt x="438940" y="85325"/>
                    <a:pt x="432270" y="85325"/>
                  </a:cubicBezTo>
                  <a:cubicBezTo>
                    <a:pt x="429415" y="85325"/>
                    <a:pt x="429415" y="83419"/>
                    <a:pt x="429415" y="81610"/>
                  </a:cubicBezTo>
                  <a:cubicBezTo>
                    <a:pt x="429415" y="78466"/>
                    <a:pt x="430373" y="75228"/>
                    <a:pt x="431322" y="72085"/>
                  </a:cubicBezTo>
                  <a:cubicBezTo>
                    <a:pt x="434177" y="65417"/>
                    <a:pt x="438940" y="51225"/>
                    <a:pt x="438940" y="43986"/>
                  </a:cubicBezTo>
                  <a:cubicBezTo>
                    <a:pt x="438940" y="33604"/>
                    <a:pt x="432270" y="30746"/>
                    <a:pt x="425610" y="30746"/>
                  </a:cubicBezTo>
                  <a:cubicBezTo>
                    <a:pt x="417034" y="30746"/>
                    <a:pt x="413220" y="35224"/>
                    <a:pt x="409416" y="39034"/>
                  </a:cubicBezTo>
                  <a:lnTo>
                    <a:pt x="417983" y="1981"/>
                  </a:lnTo>
                  <a:cubicBezTo>
                    <a:pt x="417983" y="1695"/>
                    <a:pt x="418941" y="362"/>
                    <a:pt x="418941" y="362"/>
                  </a:cubicBezTo>
                  <a:cubicBezTo>
                    <a:pt x="418941" y="-686"/>
                    <a:pt x="417983" y="-1163"/>
                    <a:pt x="417034" y="-1163"/>
                  </a:cubicBezTo>
                  <a:cubicBezTo>
                    <a:pt x="417034" y="-1163"/>
                    <a:pt x="415127" y="-972"/>
                    <a:pt x="415127" y="-781"/>
                  </a:cubicBezTo>
                  <a:lnTo>
                    <a:pt x="402747" y="266"/>
                  </a:lnTo>
                  <a:cubicBezTo>
                    <a:pt x="400840" y="266"/>
                    <a:pt x="399891" y="362"/>
                    <a:pt x="399891" y="2743"/>
                  </a:cubicBezTo>
                  <a:cubicBezTo>
                    <a:pt x="399891" y="4267"/>
                    <a:pt x="400840" y="4267"/>
                    <a:pt x="402747" y="4267"/>
                  </a:cubicBezTo>
                  <a:cubicBezTo>
                    <a:pt x="408458" y="4267"/>
                    <a:pt x="408458" y="5124"/>
                    <a:pt x="408458" y="6362"/>
                  </a:cubicBezTo>
                  <a:cubicBezTo>
                    <a:pt x="408458" y="6744"/>
                    <a:pt x="408458" y="8553"/>
                    <a:pt x="408458" y="8553"/>
                  </a:cubicBezTo>
                  <a:lnTo>
                    <a:pt x="389408" y="83133"/>
                  </a:lnTo>
                  <a:cubicBezTo>
                    <a:pt x="389408" y="83419"/>
                    <a:pt x="389408" y="84753"/>
                    <a:pt x="389408" y="84753"/>
                  </a:cubicBezTo>
                  <a:cubicBezTo>
                    <a:pt x="389408" y="86277"/>
                    <a:pt x="390366" y="87991"/>
                    <a:pt x="393222" y="87991"/>
                  </a:cubicBezTo>
                  <a:cubicBezTo>
                    <a:pt x="395128" y="87991"/>
                    <a:pt x="397035" y="85991"/>
                    <a:pt x="397984" y="84562"/>
                  </a:cubicBezTo>
                  <a:lnTo>
                    <a:pt x="402747" y="62560"/>
                  </a:lnTo>
                  <a:cubicBezTo>
                    <a:pt x="403695" y="59893"/>
                    <a:pt x="404653" y="57226"/>
                    <a:pt x="404653" y="54369"/>
                  </a:cubicBezTo>
                  <a:cubicBezTo>
                    <a:pt x="406560" y="49891"/>
                    <a:pt x="406560" y="49606"/>
                    <a:pt x="408458" y="45605"/>
                  </a:cubicBezTo>
                  <a:cubicBezTo>
                    <a:pt x="411323" y="41605"/>
                    <a:pt x="417034" y="33604"/>
                    <a:pt x="425610" y="33604"/>
                  </a:cubicBezTo>
                  <a:cubicBezTo>
                    <a:pt x="431322" y="33604"/>
                    <a:pt x="431322" y="39223"/>
                    <a:pt x="431322" y="41891"/>
                  </a:cubicBezTo>
                  <a:cubicBezTo>
                    <a:pt x="431322" y="49796"/>
                    <a:pt x="425610" y="64846"/>
                    <a:pt x="423703" y="69895"/>
                  </a:cubicBezTo>
                  <a:cubicBezTo>
                    <a:pt x="422745" y="74180"/>
                    <a:pt x="421797" y="75228"/>
                    <a:pt x="421797" y="77895"/>
                  </a:cubicBezTo>
                  <a:cubicBezTo>
                    <a:pt x="421797" y="83610"/>
                    <a:pt x="425610" y="87991"/>
                    <a:pt x="431322" y="87991"/>
                  </a:cubicBezTo>
                  <a:cubicBezTo>
                    <a:pt x="443702" y="87991"/>
                    <a:pt x="447516" y="69323"/>
                    <a:pt x="447516" y="68561"/>
                  </a:cubicBezTo>
                  <a:close/>
                  <a:moveTo>
                    <a:pt x="486565" y="68561"/>
                  </a:moveTo>
                  <a:cubicBezTo>
                    <a:pt x="486565" y="67323"/>
                    <a:pt x="485616" y="67323"/>
                    <a:pt x="484658" y="67323"/>
                  </a:cubicBezTo>
                  <a:cubicBezTo>
                    <a:pt x="482760" y="67323"/>
                    <a:pt x="482760" y="67609"/>
                    <a:pt x="482760" y="69418"/>
                  </a:cubicBezTo>
                  <a:cubicBezTo>
                    <a:pt x="481802" y="73133"/>
                    <a:pt x="477998" y="85325"/>
                    <a:pt x="470370" y="85325"/>
                  </a:cubicBezTo>
                  <a:cubicBezTo>
                    <a:pt x="469422" y="85325"/>
                    <a:pt x="467515" y="85230"/>
                    <a:pt x="467515" y="81801"/>
                  </a:cubicBezTo>
                  <a:cubicBezTo>
                    <a:pt x="467515" y="78466"/>
                    <a:pt x="469422" y="74371"/>
                    <a:pt x="471328" y="69609"/>
                  </a:cubicBezTo>
                  <a:lnTo>
                    <a:pt x="478947" y="47987"/>
                  </a:lnTo>
                  <a:cubicBezTo>
                    <a:pt x="480853" y="44272"/>
                    <a:pt x="480853" y="43224"/>
                    <a:pt x="480853" y="40843"/>
                  </a:cubicBezTo>
                  <a:cubicBezTo>
                    <a:pt x="480853" y="33985"/>
                    <a:pt x="476091" y="30746"/>
                    <a:pt x="471328" y="30746"/>
                  </a:cubicBezTo>
                  <a:cubicBezTo>
                    <a:pt x="458948" y="30746"/>
                    <a:pt x="455134" y="49606"/>
                    <a:pt x="455134" y="50273"/>
                  </a:cubicBezTo>
                  <a:cubicBezTo>
                    <a:pt x="455134" y="51606"/>
                    <a:pt x="456083" y="51606"/>
                    <a:pt x="457041" y="51606"/>
                  </a:cubicBezTo>
                  <a:cubicBezTo>
                    <a:pt x="458948" y="51606"/>
                    <a:pt x="458948" y="51225"/>
                    <a:pt x="458948" y="49511"/>
                  </a:cubicBezTo>
                  <a:cubicBezTo>
                    <a:pt x="460845" y="45319"/>
                    <a:pt x="463710" y="33604"/>
                    <a:pt x="471328" y="33604"/>
                  </a:cubicBezTo>
                  <a:cubicBezTo>
                    <a:pt x="472277" y="33604"/>
                    <a:pt x="474184" y="34176"/>
                    <a:pt x="474184" y="37128"/>
                  </a:cubicBezTo>
                  <a:cubicBezTo>
                    <a:pt x="474184" y="40081"/>
                    <a:pt x="472277" y="43796"/>
                    <a:pt x="471328" y="46177"/>
                  </a:cubicBezTo>
                  <a:lnTo>
                    <a:pt x="467515" y="56750"/>
                  </a:lnTo>
                  <a:lnTo>
                    <a:pt x="462752" y="69323"/>
                  </a:lnTo>
                  <a:cubicBezTo>
                    <a:pt x="460845" y="74085"/>
                    <a:pt x="460845" y="75419"/>
                    <a:pt x="460845" y="77895"/>
                  </a:cubicBezTo>
                  <a:cubicBezTo>
                    <a:pt x="460845" y="82849"/>
                    <a:pt x="463710" y="87991"/>
                    <a:pt x="470370" y="87991"/>
                  </a:cubicBezTo>
                  <a:cubicBezTo>
                    <a:pt x="482760" y="87991"/>
                    <a:pt x="486565" y="69132"/>
                    <a:pt x="486565" y="68561"/>
                  </a:cubicBezTo>
                  <a:close/>
                  <a:moveTo>
                    <a:pt x="489420" y="9410"/>
                  </a:moveTo>
                  <a:cubicBezTo>
                    <a:pt x="489420" y="6744"/>
                    <a:pt x="488472" y="3981"/>
                    <a:pt x="484658" y="3981"/>
                  </a:cubicBezTo>
                  <a:cubicBezTo>
                    <a:pt x="479895" y="3981"/>
                    <a:pt x="476091" y="7791"/>
                    <a:pt x="476091" y="11982"/>
                  </a:cubicBezTo>
                  <a:cubicBezTo>
                    <a:pt x="476091" y="14649"/>
                    <a:pt x="477998" y="17316"/>
                    <a:pt x="481802" y="17316"/>
                  </a:cubicBezTo>
                  <a:cubicBezTo>
                    <a:pt x="485616" y="17316"/>
                    <a:pt x="489420" y="13506"/>
                    <a:pt x="489420" y="9410"/>
                  </a:cubicBezTo>
                  <a:close/>
                  <a:moveTo>
                    <a:pt x="530385" y="94755"/>
                  </a:moveTo>
                  <a:lnTo>
                    <a:pt x="544673" y="39223"/>
                  </a:lnTo>
                  <a:cubicBezTo>
                    <a:pt x="544673" y="37319"/>
                    <a:pt x="544673" y="37128"/>
                    <a:pt x="544673" y="36557"/>
                  </a:cubicBezTo>
                  <a:cubicBezTo>
                    <a:pt x="544673" y="33985"/>
                    <a:pt x="542766" y="33222"/>
                    <a:pt x="541808" y="33222"/>
                  </a:cubicBezTo>
                  <a:cubicBezTo>
                    <a:pt x="539910" y="33222"/>
                    <a:pt x="537045" y="34271"/>
                    <a:pt x="537045" y="37985"/>
                  </a:cubicBezTo>
                  <a:cubicBezTo>
                    <a:pt x="535148" y="34271"/>
                    <a:pt x="531334" y="30746"/>
                    <a:pt x="525623" y="30746"/>
                  </a:cubicBezTo>
                  <a:cubicBezTo>
                    <a:pt x="512284" y="30746"/>
                    <a:pt x="497048" y="49511"/>
                    <a:pt x="497048" y="67323"/>
                  </a:cubicBezTo>
                  <a:cubicBezTo>
                    <a:pt x="497048" y="78086"/>
                    <a:pt x="503708" y="86659"/>
                    <a:pt x="513233" y="86659"/>
                  </a:cubicBezTo>
                  <a:cubicBezTo>
                    <a:pt x="518953" y="86659"/>
                    <a:pt x="524665" y="81515"/>
                    <a:pt x="526572" y="79991"/>
                  </a:cubicBezTo>
                  <a:lnTo>
                    <a:pt x="523716" y="90563"/>
                  </a:lnTo>
                  <a:cubicBezTo>
                    <a:pt x="521809" y="96945"/>
                    <a:pt x="520860" y="99613"/>
                    <a:pt x="517995" y="103994"/>
                  </a:cubicBezTo>
                  <a:cubicBezTo>
                    <a:pt x="512284" y="109899"/>
                    <a:pt x="507522" y="109899"/>
                    <a:pt x="505615" y="109899"/>
                  </a:cubicBezTo>
                  <a:cubicBezTo>
                    <a:pt x="503708" y="109899"/>
                    <a:pt x="499903" y="109899"/>
                    <a:pt x="497048" y="108375"/>
                  </a:cubicBezTo>
                  <a:cubicBezTo>
                    <a:pt x="498945" y="107423"/>
                    <a:pt x="500852" y="104851"/>
                    <a:pt x="500852" y="102660"/>
                  </a:cubicBezTo>
                  <a:cubicBezTo>
                    <a:pt x="500852" y="100946"/>
                    <a:pt x="499903" y="98565"/>
                    <a:pt x="496090" y="98565"/>
                  </a:cubicBezTo>
                  <a:cubicBezTo>
                    <a:pt x="494183" y="98565"/>
                    <a:pt x="490378" y="100374"/>
                    <a:pt x="490378" y="105327"/>
                  </a:cubicBezTo>
                  <a:cubicBezTo>
                    <a:pt x="490378" y="110376"/>
                    <a:pt x="495141" y="112566"/>
                    <a:pt x="505615" y="112566"/>
                  </a:cubicBezTo>
                  <a:cubicBezTo>
                    <a:pt x="518953" y="112566"/>
                    <a:pt x="528478" y="104280"/>
                    <a:pt x="530385" y="94755"/>
                  </a:cubicBezTo>
                  <a:close/>
                  <a:moveTo>
                    <a:pt x="528478" y="69990"/>
                  </a:moveTo>
                  <a:cubicBezTo>
                    <a:pt x="527520" y="74085"/>
                    <a:pt x="519902" y="83896"/>
                    <a:pt x="513233" y="83896"/>
                  </a:cubicBezTo>
                  <a:cubicBezTo>
                    <a:pt x="506573" y="83896"/>
                    <a:pt x="505615" y="74371"/>
                    <a:pt x="505615" y="72847"/>
                  </a:cubicBezTo>
                  <a:cubicBezTo>
                    <a:pt x="505615" y="66941"/>
                    <a:pt x="509428" y="51988"/>
                    <a:pt x="512284" y="46082"/>
                  </a:cubicBezTo>
                  <a:cubicBezTo>
                    <a:pt x="515140" y="39223"/>
                    <a:pt x="520860" y="33604"/>
                    <a:pt x="525623" y="33604"/>
                  </a:cubicBezTo>
                  <a:cubicBezTo>
                    <a:pt x="533241" y="33604"/>
                    <a:pt x="535148" y="44081"/>
                    <a:pt x="535148" y="45129"/>
                  </a:cubicBezTo>
                  <a:lnTo>
                    <a:pt x="534190" y="46939"/>
                  </a:lnTo>
                  <a:close/>
                  <a:moveTo>
                    <a:pt x="609441" y="68561"/>
                  </a:moveTo>
                  <a:cubicBezTo>
                    <a:pt x="609441" y="67323"/>
                    <a:pt x="608483" y="67323"/>
                    <a:pt x="607534" y="67323"/>
                  </a:cubicBezTo>
                  <a:cubicBezTo>
                    <a:pt x="605627" y="67323"/>
                    <a:pt x="605627" y="67609"/>
                    <a:pt x="605627" y="69418"/>
                  </a:cubicBezTo>
                  <a:cubicBezTo>
                    <a:pt x="604678" y="72847"/>
                    <a:pt x="600865" y="85325"/>
                    <a:pt x="593247" y="85325"/>
                  </a:cubicBezTo>
                  <a:cubicBezTo>
                    <a:pt x="591340" y="85325"/>
                    <a:pt x="590391" y="83419"/>
                    <a:pt x="590391" y="81610"/>
                  </a:cubicBezTo>
                  <a:cubicBezTo>
                    <a:pt x="590391" y="78466"/>
                    <a:pt x="592298" y="75228"/>
                    <a:pt x="593247" y="72085"/>
                  </a:cubicBezTo>
                  <a:cubicBezTo>
                    <a:pt x="595153" y="65417"/>
                    <a:pt x="600865" y="51225"/>
                    <a:pt x="600865" y="43986"/>
                  </a:cubicBezTo>
                  <a:cubicBezTo>
                    <a:pt x="600865" y="33604"/>
                    <a:pt x="594195" y="30746"/>
                    <a:pt x="587535" y="30746"/>
                  </a:cubicBezTo>
                  <a:cubicBezTo>
                    <a:pt x="578959" y="30746"/>
                    <a:pt x="575145" y="35224"/>
                    <a:pt x="570383" y="39034"/>
                  </a:cubicBezTo>
                  <a:lnTo>
                    <a:pt x="579908" y="1981"/>
                  </a:lnTo>
                  <a:cubicBezTo>
                    <a:pt x="579908" y="1695"/>
                    <a:pt x="579908" y="362"/>
                    <a:pt x="579908" y="362"/>
                  </a:cubicBezTo>
                  <a:cubicBezTo>
                    <a:pt x="579908" y="-686"/>
                    <a:pt x="579908" y="-1163"/>
                    <a:pt x="578959" y="-1163"/>
                  </a:cubicBezTo>
                  <a:cubicBezTo>
                    <a:pt x="578010" y="-1163"/>
                    <a:pt x="577052" y="-972"/>
                    <a:pt x="577052" y="-781"/>
                  </a:cubicBezTo>
                  <a:lnTo>
                    <a:pt x="563723" y="266"/>
                  </a:lnTo>
                  <a:cubicBezTo>
                    <a:pt x="562765" y="266"/>
                    <a:pt x="560858" y="362"/>
                    <a:pt x="560858" y="2743"/>
                  </a:cubicBezTo>
                  <a:cubicBezTo>
                    <a:pt x="560858" y="4267"/>
                    <a:pt x="562765" y="4267"/>
                    <a:pt x="563723" y="4267"/>
                  </a:cubicBezTo>
                  <a:cubicBezTo>
                    <a:pt x="570383" y="4267"/>
                    <a:pt x="570383" y="5124"/>
                    <a:pt x="570383" y="6362"/>
                  </a:cubicBezTo>
                  <a:cubicBezTo>
                    <a:pt x="570383" y="6744"/>
                    <a:pt x="570383" y="8553"/>
                    <a:pt x="570383" y="8553"/>
                  </a:cubicBezTo>
                  <a:lnTo>
                    <a:pt x="551333" y="83133"/>
                  </a:lnTo>
                  <a:cubicBezTo>
                    <a:pt x="551333" y="83419"/>
                    <a:pt x="551333" y="84753"/>
                    <a:pt x="551333" y="84753"/>
                  </a:cubicBezTo>
                  <a:cubicBezTo>
                    <a:pt x="551333" y="86277"/>
                    <a:pt x="552291" y="87991"/>
                    <a:pt x="555147" y="87991"/>
                  </a:cubicBezTo>
                  <a:cubicBezTo>
                    <a:pt x="557053" y="87991"/>
                    <a:pt x="558960" y="85991"/>
                    <a:pt x="558960" y="84562"/>
                  </a:cubicBezTo>
                  <a:lnTo>
                    <a:pt x="564672" y="62560"/>
                  </a:lnTo>
                  <a:cubicBezTo>
                    <a:pt x="565620" y="59893"/>
                    <a:pt x="566578" y="57226"/>
                    <a:pt x="566578" y="54369"/>
                  </a:cubicBezTo>
                  <a:cubicBezTo>
                    <a:pt x="567527" y="49891"/>
                    <a:pt x="568485" y="49606"/>
                    <a:pt x="570383" y="45605"/>
                  </a:cubicBezTo>
                  <a:cubicBezTo>
                    <a:pt x="573248" y="41605"/>
                    <a:pt x="578010" y="33604"/>
                    <a:pt x="587535" y="33604"/>
                  </a:cubicBezTo>
                  <a:cubicBezTo>
                    <a:pt x="592298" y="33604"/>
                    <a:pt x="593247" y="39223"/>
                    <a:pt x="593247" y="41891"/>
                  </a:cubicBezTo>
                  <a:cubicBezTo>
                    <a:pt x="593247" y="49796"/>
                    <a:pt x="587535" y="64846"/>
                    <a:pt x="585628" y="69895"/>
                  </a:cubicBezTo>
                  <a:cubicBezTo>
                    <a:pt x="583722" y="74180"/>
                    <a:pt x="583722" y="75228"/>
                    <a:pt x="583722" y="77895"/>
                  </a:cubicBezTo>
                  <a:cubicBezTo>
                    <a:pt x="583722" y="83610"/>
                    <a:pt x="587535" y="87991"/>
                    <a:pt x="593247" y="87991"/>
                  </a:cubicBezTo>
                  <a:cubicBezTo>
                    <a:pt x="604678" y="87991"/>
                    <a:pt x="609441" y="69323"/>
                    <a:pt x="609441" y="68561"/>
                  </a:cubicBezTo>
                  <a:close/>
                  <a:moveTo>
                    <a:pt x="709453" y="50559"/>
                  </a:moveTo>
                  <a:cubicBezTo>
                    <a:pt x="709453" y="36937"/>
                    <a:pt x="701835" y="30746"/>
                    <a:pt x="694208" y="30746"/>
                  </a:cubicBezTo>
                  <a:cubicBezTo>
                    <a:pt x="689445" y="30746"/>
                    <a:pt x="685641" y="33413"/>
                    <a:pt x="680878" y="37414"/>
                  </a:cubicBezTo>
                  <a:lnTo>
                    <a:pt x="689445" y="1981"/>
                  </a:lnTo>
                  <a:cubicBezTo>
                    <a:pt x="689445" y="1695"/>
                    <a:pt x="690403" y="362"/>
                    <a:pt x="690403" y="362"/>
                  </a:cubicBezTo>
                  <a:cubicBezTo>
                    <a:pt x="690403" y="-686"/>
                    <a:pt x="689445" y="-1163"/>
                    <a:pt x="688497" y="-1163"/>
                  </a:cubicBezTo>
                  <a:cubicBezTo>
                    <a:pt x="688497" y="-1163"/>
                    <a:pt x="686590" y="-972"/>
                    <a:pt x="686590" y="-781"/>
                  </a:cubicBezTo>
                  <a:lnTo>
                    <a:pt x="674209" y="266"/>
                  </a:lnTo>
                  <a:cubicBezTo>
                    <a:pt x="672302" y="266"/>
                    <a:pt x="671353" y="362"/>
                    <a:pt x="671353" y="2743"/>
                  </a:cubicBezTo>
                  <a:cubicBezTo>
                    <a:pt x="671353" y="4267"/>
                    <a:pt x="672302" y="4267"/>
                    <a:pt x="674209" y="4267"/>
                  </a:cubicBezTo>
                  <a:cubicBezTo>
                    <a:pt x="679920" y="4267"/>
                    <a:pt x="679920" y="5124"/>
                    <a:pt x="679920" y="6362"/>
                  </a:cubicBezTo>
                  <a:cubicBezTo>
                    <a:pt x="679920" y="6744"/>
                    <a:pt x="679920" y="8553"/>
                    <a:pt x="679920" y="8553"/>
                  </a:cubicBezTo>
                  <a:lnTo>
                    <a:pt x="667540" y="58369"/>
                  </a:lnTo>
                  <a:cubicBezTo>
                    <a:pt x="667540" y="58845"/>
                    <a:pt x="665633" y="64083"/>
                    <a:pt x="665633" y="68846"/>
                  </a:cubicBezTo>
                  <a:cubicBezTo>
                    <a:pt x="665633" y="79515"/>
                    <a:pt x="671353" y="87991"/>
                    <a:pt x="680878" y="87991"/>
                  </a:cubicBezTo>
                  <a:cubicBezTo>
                    <a:pt x="695166" y="87991"/>
                    <a:pt x="709453" y="69132"/>
                    <a:pt x="709453" y="50559"/>
                  </a:cubicBezTo>
                  <a:close/>
                  <a:moveTo>
                    <a:pt x="694208" y="73324"/>
                  </a:moveTo>
                  <a:cubicBezTo>
                    <a:pt x="692310" y="76466"/>
                    <a:pt x="686590" y="85325"/>
                    <a:pt x="680878" y="85325"/>
                  </a:cubicBezTo>
                  <a:cubicBezTo>
                    <a:pt x="677065" y="85325"/>
                    <a:pt x="673260" y="82658"/>
                    <a:pt x="673260" y="73133"/>
                  </a:cubicBezTo>
                  <a:cubicBezTo>
                    <a:pt x="673260" y="67609"/>
                    <a:pt x="674209" y="63131"/>
                    <a:pt x="678023" y="48748"/>
                  </a:cubicBezTo>
                  <a:cubicBezTo>
                    <a:pt x="678972" y="45796"/>
                    <a:pt x="678972" y="45510"/>
                    <a:pt x="680878" y="42938"/>
                  </a:cubicBezTo>
                  <a:cubicBezTo>
                    <a:pt x="684683" y="37890"/>
                    <a:pt x="689445" y="33604"/>
                    <a:pt x="694208" y="33604"/>
                  </a:cubicBezTo>
                  <a:cubicBezTo>
                    <a:pt x="699928" y="33604"/>
                    <a:pt x="700877" y="40748"/>
                    <a:pt x="700877" y="44844"/>
                  </a:cubicBezTo>
                  <a:cubicBezTo>
                    <a:pt x="700877" y="50082"/>
                    <a:pt x="698022" y="65132"/>
                    <a:pt x="694208" y="73324"/>
                  </a:cubicBezTo>
                  <a:close/>
                  <a:moveTo>
                    <a:pt x="751358" y="68561"/>
                  </a:moveTo>
                  <a:cubicBezTo>
                    <a:pt x="751358" y="67323"/>
                    <a:pt x="750409" y="67323"/>
                    <a:pt x="749460" y="67323"/>
                  </a:cubicBezTo>
                  <a:cubicBezTo>
                    <a:pt x="748502" y="67323"/>
                    <a:pt x="748502" y="67609"/>
                    <a:pt x="747553" y="69418"/>
                  </a:cubicBezTo>
                  <a:cubicBezTo>
                    <a:pt x="746595" y="73133"/>
                    <a:pt x="742791" y="85325"/>
                    <a:pt x="736122" y="85325"/>
                  </a:cubicBezTo>
                  <a:cubicBezTo>
                    <a:pt x="735173" y="85325"/>
                    <a:pt x="733266" y="85230"/>
                    <a:pt x="733266" y="81801"/>
                  </a:cubicBezTo>
                  <a:cubicBezTo>
                    <a:pt x="733266" y="78466"/>
                    <a:pt x="734215" y="74371"/>
                    <a:pt x="736122" y="69609"/>
                  </a:cubicBezTo>
                  <a:lnTo>
                    <a:pt x="744698" y="47987"/>
                  </a:lnTo>
                  <a:cubicBezTo>
                    <a:pt x="745647" y="44272"/>
                    <a:pt x="745647" y="43224"/>
                    <a:pt x="745647" y="40843"/>
                  </a:cubicBezTo>
                  <a:cubicBezTo>
                    <a:pt x="745647" y="33985"/>
                    <a:pt x="740884" y="30746"/>
                    <a:pt x="736122" y="30746"/>
                  </a:cubicBezTo>
                  <a:cubicBezTo>
                    <a:pt x="724690" y="30746"/>
                    <a:pt x="719927" y="49606"/>
                    <a:pt x="719927" y="50273"/>
                  </a:cubicBezTo>
                  <a:cubicBezTo>
                    <a:pt x="719927" y="51606"/>
                    <a:pt x="721834" y="51606"/>
                    <a:pt x="721834" y="51606"/>
                  </a:cubicBezTo>
                  <a:cubicBezTo>
                    <a:pt x="723741" y="51606"/>
                    <a:pt x="723741" y="51225"/>
                    <a:pt x="724690" y="49511"/>
                  </a:cubicBezTo>
                  <a:cubicBezTo>
                    <a:pt x="725648" y="45319"/>
                    <a:pt x="728503" y="33604"/>
                    <a:pt x="736122" y="33604"/>
                  </a:cubicBezTo>
                  <a:cubicBezTo>
                    <a:pt x="737070" y="33604"/>
                    <a:pt x="738977" y="34176"/>
                    <a:pt x="738977" y="37128"/>
                  </a:cubicBezTo>
                  <a:cubicBezTo>
                    <a:pt x="738977" y="40081"/>
                    <a:pt x="737070" y="43796"/>
                    <a:pt x="737070" y="46177"/>
                  </a:cubicBezTo>
                  <a:lnTo>
                    <a:pt x="733266" y="56750"/>
                  </a:lnTo>
                  <a:lnTo>
                    <a:pt x="728503" y="69323"/>
                  </a:lnTo>
                  <a:cubicBezTo>
                    <a:pt x="726597" y="74085"/>
                    <a:pt x="725648" y="75419"/>
                    <a:pt x="725648" y="77895"/>
                  </a:cubicBezTo>
                  <a:cubicBezTo>
                    <a:pt x="725648" y="82849"/>
                    <a:pt x="728503" y="87991"/>
                    <a:pt x="735173" y="87991"/>
                  </a:cubicBezTo>
                  <a:cubicBezTo>
                    <a:pt x="747553" y="87991"/>
                    <a:pt x="751358" y="69132"/>
                    <a:pt x="751358" y="68561"/>
                  </a:cubicBezTo>
                  <a:close/>
                  <a:moveTo>
                    <a:pt x="755172" y="9410"/>
                  </a:moveTo>
                  <a:cubicBezTo>
                    <a:pt x="755172" y="6744"/>
                    <a:pt x="753265" y="3981"/>
                    <a:pt x="749460" y="3981"/>
                  </a:cubicBezTo>
                  <a:cubicBezTo>
                    <a:pt x="745647" y="3981"/>
                    <a:pt x="740884" y="7791"/>
                    <a:pt x="740884" y="11982"/>
                  </a:cubicBezTo>
                  <a:cubicBezTo>
                    <a:pt x="740884" y="14649"/>
                    <a:pt x="742791" y="17316"/>
                    <a:pt x="746595" y="17316"/>
                  </a:cubicBezTo>
                  <a:cubicBezTo>
                    <a:pt x="751358" y="17316"/>
                    <a:pt x="755172" y="13506"/>
                    <a:pt x="755172" y="9410"/>
                  </a:cubicBezTo>
                  <a:close/>
                  <a:moveTo>
                    <a:pt x="815177" y="68561"/>
                  </a:moveTo>
                  <a:cubicBezTo>
                    <a:pt x="815177" y="67323"/>
                    <a:pt x="814228" y="67323"/>
                    <a:pt x="813270" y="67323"/>
                  </a:cubicBezTo>
                  <a:cubicBezTo>
                    <a:pt x="811373" y="67323"/>
                    <a:pt x="811373" y="67513"/>
                    <a:pt x="810415" y="70180"/>
                  </a:cubicBezTo>
                  <a:cubicBezTo>
                    <a:pt x="808508" y="77323"/>
                    <a:pt x="806610" y="85325"/>
                    <a:pt x="801848" y="85325"/>
                  </a:cubicBezTo>
                  <a:cubicBezTo>
                    <a:pt x="798983" y="85325"/>
                    <a:pt x="798983" y="81896"/>
                    <a:pt x="798983" y="80181"/>
                  </a:cubicBezTo>
                  <a:cubicBezTo>
                    <a:pt x="798983" y="79229"/>
                    <a:pt x="798983" y="77134"/>
                    <a:pt x="799941" y="73608"/>
                  </a:cubicBezTo>
                  <a:lnTo>
                    <a:pt x="808508" y="39223"/>
                  </a:lnTo>
                  <a:cubicBezTo>
                    <a:pt x="808508" y="37414"/>
                    <a:pt x="808508" y="37319"/>
                    <a:pt x="808508" y="36557"/>
                  </a:cubicBezTo>
                  <a:cubicBezTo>
                    <a:pt x="808508" y="33985"/>
                    <a:pt x="806610" y="33222"/>
                    <a:pt x="805652" y="33222"/>
                  </a:cubicBezTo>
                  <a:cubicBezTo>
                    <a:pt x="800890" y="33222"/>
                    <a:pt x="800890" y="37605"/>
                    <a:pt x="800890" y="38176"/>
                  </a:cubicBezTo>
                  <a:cubicBezTo>
                    <a:pt x="798034" y="32842"/>
                    <a:pt x="794220" y="30746"/>
                    <a:pt x="789458" y="30746"/>
                  </a:cubicBezTo>
                  <a:cubicBezTo>
                    <a:pt x="776128" y="30746"/>
                    <a:pt x="760883" y="49891"/>
                    <a:pt x="760883" y="68561"/>
                  </a:cubicBezTo>
                  <a:cubicBezTo>
                    <a:pt x="760883" y="79229"/>
                    <a:pt x="766603" y="87991"/>
                    <a:pt x="776128" y="87991"/>
                  </a:cubicBezTo>
                  <a:cubicBezTo>
                    <a:pt x="780891" y="87991"/>
                    <a:pt x="786602" y="85325"/>
                    <a:pt x="791365" y="79229"/>
                  </a:cubicBezTo>
                  <a:cubicBezTo>
                    <a:pt x="793272" y="85325"/>
                    <a:pt x="797085" y="87991"/>
                    <a:pt x="801848" y="87991"/>
                  </a:cubicBezTo>
                  <a:cubicBezTo>
                    <a:pt x="806610" y="87991"/>
                    <a:pt x="809466" y="84944"/>
                    <a:pt x="811373" y="81038"/>
                  </a:cubicBezTo>
                  <a:cubicBezTo>
                    <a:pt x="813270" y="76085"/>
                    <a:pt x="815177" y="68561"/>
                    <a:pt x="815177" y="68561"/>
                  </a:cubicBezTo>
                  <a:close/>
                  <a:moveTo>
                    <a:pt x="792323" y="71038"/>
                  </a:moveTo>
                  <a:cubicBezTo>
                    <a:pt x="791365" y="75037"/>
                    <a:pt x="783747" y="85325"/>
                    <a:pt x="776128" y="85325"/>
                  </a:cubicBezTo>
                  <a:cubicBezTo>
                    <a:pt x="770408" y="85325"/>
                    <a:pt x="769459" y="77800"/>
                    <a:pt x="769459" y="74085"/>
                  </a:cubicBezTo>
                  <a:cubicBezTo>
                    <a:pt x="769459" y="67609"/>
                    <a:pt x="773273" y="52940"/>
                    <a:pt x="776128" y="47510"/>
                  </a:cubicBezTo>
                  <a:cubicBezTo>
                    <a:pt x="778984" y="39795"/>
                    <a:pt x="784695" y="33604"/>
                    <a:pt x="789458" y="33604"/>
                  </a:cubicBezTo>
                  <a:cubicBezTo>
                    <a:pt x="795178" y="33604"/>
                    <a:pt x="798983" y="40081"/>
                    <a:pt x="798983" y="45510"/>
                  </a:cubicBezTo>
                  <a:cubicBezTo>
                    <a:pt x="798983" y="45510"/>
                    <a:pt x="798034" y="46367"/>
                    <a:pt x="798034" y="47130"/>
                  </a:cubicBezTo>
                  <a:close/>
                  <a:moveTo>
                    <a:pt x="862802" y="66941"/>
                  </a:moveTo>
                  <a:cubicBezTo>
                    <a:pt x="862802" y="55892"/>
                    <a:pt x="853277" y="53511"/>
                    <a:pt x="847566" y="52463"/>
                  </a:cubicBezTo>
                  <a:cubicBezTo>
                    <a:pt x="844710" y="51702"/>
                    <a:pt x="839948" y="50654"/>
                    <a:pt x="839948" y="45129"/>
                  </a:cubicBezTo>
                  <a:cubicBezTo>
                    <a:pt x="839948" y="42177"/>
                    <a:pt x="842803" y="33604"/>
                    <a:pt x="852328" y="33604"/>
                  </a:cubicBezTo>
                  <a:cubicBezTo>
                    <a:pt x="856133" y="33604"/>
                    <a:pt x="860895" y="34747"/>
                    <a:pt x="861853" y="39795"/>
                  </a:cubicBezTo>
                  <a:cubicBezTo>
                    <a:pt x="858040" y="40271"/>
                    <a:pt x="857091" y="43701"/>
                    <a:pt x="857091" y="44844"/>
                  </a:cubicBezTo>
                  <a:cubicBezTo>
                    <a:pt x="857091" y="46367"/>
                    <a:pt x="858040" y="48463"/>
                    <a:pt x="860895" y="48463"/>
                  </a:cubicBezTo>
                  <a:cubicBezTo>
                    <a:pt x="862802" y="48463"/>
                    <a:pt x="866616" y="46939"/>
                    <a:pt x="866616" y="41605"/>
                  </a:cubicBezTo>
                  <a:cubicBezTo>
                    <a:pt x="866616" y="35604"/>
                    <a:pt x="860895" y="30746"/>
                    <a:pt x="852328" y="30746"/>
                  </a:cubicBezTo>
                  <a:cubicBezTo>
                    <a:pt x="838041" y="30746"/>
                    <a:pt x="832320" y="42938"/>
                    <a:pt x="832320" y="49511"/>
                  </a:cubicBezTo>
                  <a:cubicBezTo>
                    <a:pt x="832320" y="59321"/>
                    <a:pt x="840897" y="60941"/>
                    <a:pt x="844710" y="61797"/>
                  </a:cubicBezTo>
                  <a:cubicBezTo>
                    <a:pt x="849473" y="63036"/>
                    <a:pt x="856133" y="64369"/>
                    <a:pt x="856133" y="71038"/>
                  </a:cubicBezTo>
                  <a:cubicBezTo>
                    <a:pt x="856133" y="75228"/>
                    <a:pt x="852328" y="85325"/>
                    <a:pt x="838990" y="85325"/>
                  </a:cubicBezTo>
                  <a:cubicBezTo>
                    <a:pt x="836134" y="85325"/>
                    <a:pt x="829465" y="84562"/>
                    <a:pt x="827558" y="78181"/>
                  </a:cubicBezTo>
                  <a:cubicBezTo>
                    <a:pt x="833278" y="77609"/>
                    <a:pt x="833278" y="71990"/>
                    <a:pt x="833278" y="71990"/>
                  </a:cubicBezTo>
                  <a:cubicBezTo>
                    <a:pt x="833278" y="69609"/>
                    <a:pt x="832320" y="67894"/>
                    <a:pt x="829465" y="67894"/>
                  </a:cubicBezTo>
                  <a:cubicBezTo>
                    <a:pt x="826609" y="67894"/>
                    <a:pt x="822795" y="70180"/>
                    <a:pt x="822795" y="75800"/>
                  </a:cubicBezTo>
                  <a:cubicBezTo>
                    <a:pt x="822795" y="83610"/>
                    <a:pt x="830423" y="87991"/>
                    <a:pt x="838990" y="87991"/>
                  </a:cubicBezTo>
                  <a:cubicBezTo>
                    <a:pt x="858040" y="87991"/>
                    <a:pt x="862802" y="72656"/>
                    <a:pt x="862802" y="66941"/>
                  </a:cubicBezTo>
                  <a:close/>
                  <a:moveTo>
                    <a:pt x="959959" y="66941"/>
                  </a:moveTo>
                  <a:cubicBezTo>
                    <a:pt x="959959" y="55892"/>
                    <a:pt x="950434" y="53511"/>
                    <a:pt x="944723" y="52463"/>
                  </a:cubicBezTo>
                  <a:cubicBezTo>
                    <a:pt x="940909" y="51702"/>
                    <a:pt x="937095" y="50654"/>
                    <a:pt x="937095" y="45129"/>
                  </a:cubicBezTo>
                  <a:cubicBezTo>
                    <a:pt x="937095" y="42177"/>
                    <a:pt x="939002" y="33604"/>
                    <a:pt x="949485" y="33604"/>
                  </a:cubicBezTo>
                  <a:cubicBezTo>
                    <a:pt x="953290" y="33604"/>
                    <a:pt x="958052" y="34747"/>
                    <a:pt x="959010" y="39795"/>
                  </a:cubicBezTo>
                  <a:cubicBezTo>
                    <a:pt x="955197" y="40271"/>
                    <a:pt x="954248" y="43701"/>
                    <a:pt x="954248" y="44844"/>
                  </a:cubicBezTo>
                  <a:cubicBezTo>
                    <a:pt x="954248" y="46367"/>
                    <a:pt x="954248" y="48463"/>
                    <a:pt x="958052" y="48463"/>
                  </a:cubicBezTo>
                  <a:cubicBezTo>
                    <a:pt x="959959" y="48463"/>
                    <a:pt x="962815" y="46939"/>
                    <a:pt x="962815" y="41605"/>
                  </a:cubicBezTo>
                  <a:cubicBezTo>
                    <a:pt x="962815" y="35604"/>
                    <a:pt x="958052" y="30746"/>
                    <a:pt x="949485" y="30746"/>
                  </a:cubicBezTo>
                  <a:cubicBezTo>
                    <a:pt x="935198" y="30746"/>
                    <a:pt x="929477" y="42938"/>
                    <a:pt x="929477" y="49511"/>
                  </a:cubicBezTo>
                  <a:cubicBezTo>
                    <a:pt x="929477" y="59321"/>
                    <a:pt x="938053" y="60941"/>
                    <a:pt x="941858" y="61797"/>
                  </a:cubicBezTo>
                  <a:cubicBezTo>
                    <a:pt x="946620" y="63036"/>
                    <a:pt x="952341" y="64369"/>
                    <a:pt x="952341" y="71038"/>
                  </a:cubicBezTo>
                  <a:cubicBezTo>
                    <a:pt x="952341" y="75228"/>
                    <a:pt x="949485" y="85325"/>
                    <a:pt x="936147" y="85325"/>
                  </a:cubicBezTo>
                  <a:cubicBezTo>
                    <a:pt x="933291" y="85325"/>
                    <a:pt x="925673" y="84562"/>
                    <a:pt x="923766" y="78181"/>
                  </a:cubicBezTo>
                  <a:cubicBezTo>
                    <a:pt x="930435" y="77609"/>
                    <a:pt x="930435" y="71990"/>
                    <a:pt x="930435" y="71990"/>
                  </a:cubicBezTo>
                  <a:cubicBezTo>
                    <a:pt x="930435" y="69609"/>
                    <a:pt x="928528" y="67894"/>
                    <a:pt x="926622" y="67894"/>
                  </a:cubicBezTo>
                  <a:cubicBezTo>
                    <a:pt x="922808" y="67894"/>
                    <a:pt x="919952" y="70180"/>
                    <a:pt x="919952" y="75800"/>
                  </a:cubicBezTo>
                  <a:cubicBezTo>
                    <a:pt x="919952" y="83610"/>
                    <a:pt x="927570" y="87991"/>
                    <a:pt x="936147" y="87991"/>
                  </a:cubicBezTo>
                  <a:cubicBezTo>
                    <a:pt x="955197" y="87991"/>
                    <a:pt x="959959" y="72656"/>
                    <a:pt x="959959" y="66941"/>
                  </a:cubicBezTo>
                  <a:close/>
                  <a:moveTo>
                    <a:pt x="1020923" y="73608"/>
                  </a:moveTo>
                  <a:cubicBezTo>
                    <a:pt x="1020923" y="72847"/>
                    <a:pt x="1019965" y="71513"/>
                    <a:pt x="1019016" y="71513"/>
                  </a:cubicBezTo>
                  <a:cubicBezTo>
                    <a:pt x="1019016" y="71513"/>
                    <a:pt x="1018058" y="71704"/>
                    <a:pt x="1017109" y="72847"/>
                  </a:cubicBezTo>
                  <a:cubicBezTo>
                    <a:pt x="1008533" y="84753"/>
                    <a:pt x="997110" y="85325"/>
                    <a:pt x="994245" y="85325"/>
                  </a:cubicBezTo>
                  <a:cubicBezTo>
                    <a:pt x="987585" y="85325"/>
                    <a:pt x="984720" y="79515"/>
                    <a:pt x="984720" y="72276"/>
                  </a:cubicBezTo>
                  <a:cubicBezTo>
                    <a:pt x="984720" y="65512"/>
                    <a:pt x="988534" y="52272"/>
                    <a:pt x="991390" y="46177"/>
                  </a:cubicBezTo>
                  <a:cubicBezTo>
                    <a:pt x="996152" y="37985"/>
                    <a:pt x="1001873" y="33604"/>
                    <a:pt x="1007584" y="33604"/>
                  </a:cubicBezTo>
                  <a:cubicBezTo>
                    <a:pt x="1009491" y="33604"/>
                    <a:pt x="1015202" y="33890"/>
                    <a:pt x="1017109" y="39034"/>
                  </a:cubicBezTo>
                  <a:cubicBezTo>
                    <a:pt x="1010440" y="39795"/>
                    <a:pt x="1010440" y="45129"/>
                    <a:pt x="1010440" y="45129"/>
                  </a:cubicBezTo>
                  <a:cubicBezTo>
                    <a:pt x="1010440" y="47225"/>
                    <a:pt x="1012347" y="49225"/>
                    <a:pt x="1015202" y="49225"/>
                  </a:cubicBezTo>
                  <a:cubicBezTo>
                    <a:pt x="1018058" y="49225"/>
                    <a:pt x="1021872" y="46462"/>
                    <a:pt x="1021872" y="41605"/>
                  </a:cubicBezTo>
                  <a:cubicBezTo>
                    <a:pt x="1021872" y="35508"/>
                    <a:pt x="1016160" y="30746"/>
                    <a:pt x="1007584" y="30746"/>
                  </a:cubicBezTo>
                  <a:cubicBezTo>
                    <a:pt x="992348" y="30746"/>
                    <a:pt x="976153" y="48748"/>
                    <a:pt x="976153" y="67227"/>
                  </a:cubicBezTo>
                  <a:cubicBezTo>
                    <a:pt x="976153" y="79705"/>
                    <a:pt x="983772" y="87991"/>
                    <a:pt x="994245" y="87991"/>
                  </a:cubicBezTo>
                  <a:cubicBezTo>
                    <a:pt x="1010440" y="87991"/>
                    <a:pt x="1020923" y="75419"/>
                    <a:pt x="1020923" y="73608"/>
                  </a:cubicBezTo>
                  <a:close/>
                  <a:moveTo>
                    <a:pt x="1078073" y="51606"/>
                  </a:moveTo>
                  <a:cubicBezTo>
                    <a:pt x="1078073" y="39509"/>
                    <a:pt x="1070445" y="30746"/>
                    <a:pt x="1059972" y="30746"/>
                  </a:cubicBezTo>
                  <a:cubicBezTo>
                    <a:pt x="1043777" y="30746"/>
                    <a:pt x="1027583" y="48748"/>
                    <a:pt x="1027583" y="67227"/>
                  </a:cubicBezTo>
                  <a:cubicBezTo>
                    <a:pt x="1027583" y="80277"/>
                    <a:pt x="1035210" y="87991"/>
                    <a:pt x="1045684" y="87991"/>
                  </a:cubicBezTo>
                  <a:cubicBezTo>
                    <a:pt x="1061878" y="87991"/>
                    <a:pt x="1078073" y="70180"/>
                    <a:pt x="1078073" y="51606"/>
                  </a:cubicBezTo>
                  <a:close/>
                  <a:moveTo>
                    <a:pt x="1069497" y="46653"/>
                  </a:moveTo>
                  <a:cubicBezTo>
                    <a:pt x="1069497" y="51988"/>
                    <a:pt x="1066641" y="65132"/>
                    <a:pt x="1061878" y="72656"/>
                  </a:cubicBezTo>
                  <a:cubicBezTo>
                    <a:pt x="1059023" y="79515"/>
                    <a:pt x="1052353" y="85325"/>
                    <a:pt x="1045684" y="85325"/>
                  </a:cubicBezTo>
                  <a:cubicBezTo>
                    <a:pt x="1040922" y="85325"/>
                    <a:pt x="1036159" y="81324"/>
                    <a:pt x="1036159" y="72276"/>
                  </a:cubicBezTo>
                  <a:cubicBezTo>
                    <a:pt x="1036159" y="65989"/>
                    <a:pt x="1039973" y="51892"/>
                    <a:pt x="1043777" y="45033"/>
                  </a:cubicBezTo>
                  <a:cubicBezTo>
                    <a:pt x="1048540" y="37319"/>
                    <a:pt x="1054260" y="33604"/>
                    <a:pt x="1059972" y="33604"/>
                  </a:cubicBezTo>
                  <a:cubicBezTo>
                    <a:pt x="1065683" y="33604"/>
                    <a:pt x="1069497" y="39034"/>
                    <a:pt x="1069497" y="46653"/>
                  </a:cubicBezTo>
                  <a:close/>
                  <a:moveTo>
                    <a:pt x="1139985" y="38748"/>
                  </a:moveTo>
                  <a:cubicBezTo>
                    <a:pt x="1139985" y="32175"/>
                    <a:pt x="1132358" y="30746"/>
                    <a:pt x="1127595" y="30746"/>
                  </a:cubicBezTo>
                  <a:cubicBezTo>
                    <a:pt x="1119028" y="30746"/>
                    <a:pt x="1114266" y="37128"/>
                    <a:pt x="1112359" y="39795"/>
                  </a:cubicBezTo>
                  <a:cubicBezTo>
                    <a:pt x="1111410" y="33127"/>
                    <a:pt x="1106648" y="30746"/>
                    <a:pt x="1101885" y="30746"/>
                  </a:cubicBezTo>
                  <a:cubicBezTo>
                    <a:pt x="1097123" y="30746"/>
                    <a:pt x="1095216" y="33699"/>
                    <a:pt x="1093309" y="37414"/>
                  </a:cubicBezTo>
                  <a:cubicBezTo>
                    <a:pt x="1090453" y="42463"/>
                    <a:pt x="1088547" y="50273"/>
                    <a:pt x="1088547" y="50273"/>
                  </a:cubicBezTo>
                  <a:cubicBezTo>
                    <a:pt x="1088547" y="51606"/>
                    <a:pt x="1090453" y="51606"/>
                    <a:pt x="1090453" y="51606"/>
                  </a:cubicBezTo>
                  <a:cubicBezTo>
                    <a:pt x="1092360" y="51606"/>
                    <a:pt x="1092360" y="51416"/>
                    <a:pt x="1093309" y="48559"/>
                  </a:cubicBezTo>
                  <a:cubicBezTo>
                    <a:pt x="1095216" y="39795"/>
                    <a:pt x="1098072" y="33604"/>
                    <a:pt x="1101885" y="33604"/>
                  </a:cubicBezTo>
                  <a:cubicBezTo>
                    <a:pt x="1104741" y="33604"/>
                    <a:pt x="1104741" y="37319"/>
                    <a:pt x="1104741" y="38652"/>
                  </a:cubicBezTo>
                  <a:cubicBezTo>
                    <a:pt x="1104741" y="40748"/>
                    <a:pt x="1104741" y="43129"/>
                    <a:pt x="1103783" y="45033"/>
                  </a:cubicBezTo>
                  <a:lnTo>
                    <a:pt x="1095216" y="82944"/>
                  </a:lnTo>
                  <a:cubicBezTo>
                    <a:pt x="1094258" y="83705"/>
                    <a:pt x="1094258" y="84467"/>
                    <a:pt x="1094258" y="84753"/>
                  </a:cubicBezTo>
                  <a:cubicBezTo>
                    <a:pt x="1094258" y="86277"/>
                    <a:pt x="1095216" y="87991"/>
                    <a:pt x="1098072" y="87991"/>
                  </a:cubicBezTo>
                  <a:cubicBezTo>
                    <a:pt x="1101885" y="87991"/>
                    <a:pt x="1102834" y="84467"/>
                    <a:pt x="1102834" y="83419"/>
                  </a:cubicBezTo>
                  <a:lnTo>
                    <a:pt x="1111410" y="50273"/>
                  </a:lnTo>
                  <a:cubicBezTo>
                    <a:pt x="1111410" y="49891"/>
                    <a:pt x="1117122" y="33604"/>
                    <a:pt x="1127595" y="33604"/>
                  </a:cubicBezTo>
                  <a:cubicBezTo>
                    <a:pt x="1128553" y="33604"/>
                    <a:pt x="1132358" y="33604"/>
                    <a:pt x="1134265" y="35319"/>
                  </a:cubicBezTo>
                  <a:cubicBezTo>
                    <a:pt x="1130460" y="36652"/>
                    <a:pt x="1129502" y="40748"/>
                    <a:pt x="1129502" y="41415"/>
                  </a:cubicBezTo>
                  <a:cubicBezTo>
                    <a:pt x="1129502" y="43129"/>
                    <a:pt x="1130460" y="45510"/>
                    <a:pt x="1134265" y="45510"/>
                  </a:cubicBezTo>
                  <a:cubicBezTo>
                    <a:pt x="1136172" y="45510"/>
                    <a:pt x="1139985" y="43701"/>
                    <a:pt x="1139985" y="38748"/>
                  </a:cubicBezTo>
                  <a:close/>
                  <a:moveTo>
                    <a:pt x="1184745" y="73608"/>
                  </a:moveTo>
                  <a:cubicBezTo>
                    <a:pt x="1184745" y="72847"/>
                    <a:pt x="1183797" y="71513"/>
                    <a:pt x="1182848" y="71513"/>
                  </a:cubicBezTo>
                  <a:cubicBezTo>
                    <a:pt x="1181890" y="71513"/>
                    <a:pt x="1181890" y="71704"/>
                    <a:pt x="1180941" y="72847"/>
                  </a:cubicBezTo>
                  <a:cubicBezTo>
                    <a:pt x="1171416" y="84753"/>
                    <a:pt x="1159984" y="85325"/>
                    <a:pt x="1158077" y="85325"/>
                  </a:cubicBezTo>
                  <a:cubicBezTo>
                    <a:pt x="1149510" y="85325"/>
                    <a:pt x="1148552" y="76276"/>
                    <a:pt x="1148552" y="71322"/>
                  </a:cubicBezTo>
                  <a:cubicBezTo>
                    <a:pt x="1148552" y="66560"/>
                    <a:pt x="1149510" y="60941"/>
                    <a:pt x="1150459" y="57512"/>
                  </a:cubicBezTo>
                  <a:lnTo>
                    <a:pt x="1155222" y="57512"/>
                  </a:lnTo>
                  <a:cubicBezTo>
                    <a:pt x="1159035" y="57512"/>
                    <a:pt x="1167602" y="57035"/>
                    <a:pt x="1173323" y="54654"/>
                  </a:cubicBezTo>
                  <a:cubicBezTo>
                    <a:pt x="1183797" y="50654"/>
                    <a:pt x="1183797" y="42367"/>
                    <a:pt x="1183797" y="41605"/>
                  </a:cubicBezTo>
                  <a:cubicBezTo>
                    <a:pt x="1183797" y="35604"/>
                    <a:pt x="1179034" y="30746"/>
                    <a:pt x="1171416" y="30746"/>
                  </a:cubicBezTo>
                  <a:cubicBezTo>
                    <a:pt x="1158077" y="30746"/>
                    <a:pt x="1139985" y="43510"/>
                    <a:pt x="1139985" y="65989"/>
                  </a:cubicBezTo>
                  <a:cubicBezTo>
                    <a:pt x="1139985" y="77323"/>
                    <a:pt x="1145697" y="87991"/>
                    <a:pt x="1158077" y="87991"/>
                  </a:cubicBezTo>
                  <a:cubicBezTo>
                    <a:pt x="1174272" y="87991"/>
                    <a:pt x="1184745" y="75419"/>
                    <a:pt x="1184745" y="73608"/>
                  </a:cubicBezTo>
                  <a:close/>
                  <a:moveTo>
                    <a:pt x="1179034" y="41320"/>
                  </a:moveTo>
                  <a:cubicBezTo>
                    <a:pt x="1179034" y="54654"/>
                    <a:pt x="1158077" y="54654"/>
                    <a:pt x="1154273" y="54654"/>
                  </a:cubicBezTo>
                  <a:lnTo>
                    <a:pt x="1151408" y="54654"/>
                  </a:lnTo>
                  <a:cubicBezTo>
                    <a:pt x="1157128" y="33985"/>
                    <a:pt x="1169509" y="33604"/>
                    <a:pt x="1171416" y="33604"/>
                  </a:cubicBezTo>
                  <a:cubicBezTo>
                    <a:pt x="1176178" y="33604"/>
                    <a:pt x="1179034" y="36937"/>
                    <a:pt x="1179034" y="41320"/>
                  </a:cubicBezTo>
                  <a:close/>
                </a:path>
              </a:pathLst>
            </a:custGeom>
            <a:solidFill>
              <a:srgbClr val="000000"/>
            </a:solidFill>
            <a:ln w="12700" cap="flat">
              <a:noFill/>
              <a:prstDash val="solid"/>
              <a:miter/>
            </a:ln>
          </p:spPr>
          <p:txBody>
            <a:bodyPr rtlCol="0" anchor="ctr"/>
            <a:lstStyle/>
            <a:p>
              <a:endParaRPr lang="en-AE"/>
            </a:p>
          </p:txBody>
        </p:sp>
        <p:sp>
          <p:nvSpPr>
            <p:cNvPr id="160" name="Freeform: Shape 159">
              <a:extLst>
                <a:ext uri="{FF2B5EF4-FFF2-40B4-BE49-F238E27FC236}">
                  <a16:creationId xmlns:a16="http://schemas.microsoft.com/office/drawing/2014/main" id="{319A3038-F9DF-A13E-5E53-D7AB661504BF}"/>
                </a:ext>
              </a:extLst>
            </p:cNvPr>
            <p:cNvSpPr/>
            <p:nvPr/>
          </p:nvSpPr>
          <p:spPr>
            <a:xfrm>
              <a:off x="2039275" y="2174970"/>
              <a:ext cx="46676" cy="89153"/>
            </a:xfrm>
            <a:custGeom>
              <a:avLst/>
              <a:gdLst>
                <a:gd name="connsiteX0" fmla="*/ 35085 w 46676"/>
                <a:gd name="connsiteY0" fmla="*/ 50940 h 89153"/>
                <a:gd name="connsiteX1" fmla="*/ 18891 w 46676"/>
                <a:gd name="connsiteY1" fmla="*/ 30746 h 89153"/>
                <a:gd name="connsiteX2" fmla="*/ 3655 w 46676"/>
                <a:gd name="connsiteY2" fmla="*/ 38366 h 89153"/>
                <a:gd name="connsiteX3" fmla="*/ 13180 w 46676"/>
                <a:gd name="connsiteY3" fmla="*/ 266 h 89153"/>
                <a:gd name="connsiteX4" fmla="*/ 11273 w 46676"/>
                <a:gd name="connsiteY4" fmla="*/ -1163 h 89153"/>
                <a:gd name="connsiteX5" fmla="*/ -3973 w 46676"/>
                <a:gd name="connsiteY5" fmla="*/ 266 h 89153"/>
                <a:gd name="connsiteX6" fmla="*/ -6829 w 46676"/>
                <a:gd name="connsiteY6" fmla="*/ 2743 h 89153"/>
                <a:gd name="connsiteX7" fmla="*/ -3015 w 46676"/>
                <a:gd name="connsiteY7" fmla="*/ 4267 h 89153"/>
                <a:gd name="connsiteX8" fmla="*/ 2697 w 46676"/>
                <a:gd name="connsiteY8" fmla="*/ 6362 h 89153"/>
                <a:gd name="connsiteX9" fmla="*/ 790 w 46676"/>
                <a:gd name="connsiteY9" fmla="*/ 14172 h 89153"/>
                <a:gd name="connsiteX10" fmla="*/ -8735 w 46676"/>
                <a:gd name="connsiteY10" fmla="*/ 55416 h 89153"/>
                <a:gd name="connsiteX11" fmla="*/ -11591 w 46676"/>
                <a:gd name="connsiteY11" fmla="*/ 68275 h 89153"/>
                <a:gd name="connsiteX12" fmla="*/ 4603 w 46676"/>
                <a:gd name="connsiteY12" fmla="*/ 87991 h 89153"/>
                <a:gd name="connsiteX13" fmla="*/ 35085 w 46676"/>
                <a:gd name="connsiteY13" fmla="*/ 50940 h 89153"/>
                <a:gd name="connsiteX14" fmla="*/ 19840 w 46676"/>
                <a:gd name="connsiteY14" fmla="*/ 72276 h 89153"/>
                <a:gd name="connsiteX15" fmla="*/ 4603 w 46676"/>
                <a:gd name="connsiteY15" fmla="*/ 85325 h 89153"/>
                <a:gd name="connsiteX16" fmla="*/ -3973 w 46676"/>
                <a:gd name="connsiteY16" fmla="*/ 72561 h 89153"/>
                <a:gd name="connsiteX17" fmla="*/ -1108 w 46676"/>
                <a:gd name="connsiteY17" fmla="*/ 59798 h 89153"/>
                <a:gd name="connsiteX18" fmla="*/ 790 w 46676"/>
                <a:gd name="connsiteY18" fmla="*/ 48177 h 89153"/>
                <a:gd name="connsiteX19" fmla="*/ 2697 w 46676"/>
                <a:gd name="connsiteY19" fmla="*/ 43701 h 89153"/>
                <a:gd name="connsiteX20" fmla="*/ 17942 w 46676"/>
                <a:gd name="connsiteY20" fmla="*/ 33604 h 89153"/>
                <a:gd name="connsiteX21" fmla="*/ 26509 w 46676"/>
                <a:gd name="connsiteY21" fmla="*/ 45510 h 89153"/>
                <a:gd name="connsiteX22" fmla="*/ 19840 w 46676"/>
                <a:gd name="connsiteY22" fmla="*/ 7227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3">
                  <a:moveTo>
                    <a:pt x="35085" y="50940"/>
                  </a:moveTo>
                  <a:cubicBezTo>
                    <a:pt x="35085" y="39509"/>
                    <a:pt x="28416" y="30746"/>
                    <a:pt x="18891" y="30746"/>
                  </a:cubicBezTo>
                  <a:cubicBezTo>
                    <a:pt x="13180" y="30746"/>
                    <a:pt x="7459" y="34461"/>
                    <a:pt x="3655" y="38366"/>
                  </a:cubicBezTo>
                  <a:lnTo>
                    <a:pt x="13180" y="266"/>
                  </a:lnTo>
                  <a:cubicBezTo>
                    <a:pt x="13180" y="266"/>
                    <a:pt x="13180" y="-1163"/>
                    <a:pt x="11273" y="-1163"/>
                  </a:cubicBezTo>
                  <a:cubicBezTo>
                    <a:pt x="8417" y="-1163"/>
                    <a:pt x="-1108" y="-115"/>
                    <a:pt x="-3973" y="266"/>
                  </a:cubicBezTo>
                  <a:cubicBezTo>
                    <a:pt x="-4922" y="266"/>
                    <a:pt x="-6829" y="362"/>
                    <a:pt x="-6829" y="2743"/>
                  </a:cubicBezTo>
                  <a:cubicBezTo>
                    <a:pt x="-6829" y="4267"/>
                    <a:pt x="-4922" y="4267"/>
                    <a:pt x="-3015" y="4267"/>
                  </a:cubicBezTo>
                  <a:cubicBezTo>
                    <a:pt x="2697" y="4267"/>
                    <a:pt x="2697" y="5124"/>
                    <a:pt x="2697" y="6362"/>
                  </a:cubicBezTo>
                  <a:cubicBezTo>
                    <a:pt x="2697" y="7219"/>
                    <a:pt x="1748" y="11506"/>
                    <a:pt x="790" y="14172"/>
                  </a:cubicBezTo>
                  <a:lnTo>
                    <a:pt x="-8735" y="55416"/>
                  </a:lnTo>
                  <a:cubicBezTo>
                    <a:pt x="-10633" y="61797"/>
                    <a:pt x="-11591" y="63799"/>
                    <a:pt x="-11591" y="68275"/>
                  </a:cubicBezTo>
                  <a:cubicBezTo>
                    <a:pt x="-11591" y="80277"/>
                    <a:pt x="-4922" y="87991"/>
                    <a:pt x="4603" y="87991"/>
                  </a:cubicBezTo>
                  <a:cubicBezTo>
                    <a:pt x="19840" y="87991"/>
                    <a:pt x="35085" y="69323"/>
                    <a:pt x="35085" y="50940"/>
                  </a:cubicBezTo>
                  <a:close/>
                  <a:moveTo>
                    <a:pt x="19840" y="72276"/>
                  </a:moveTo>
                  <a:cubicBezTo>
                    <a:pt x="16035" y="80752"/>
                    <a:pt x="9366" y="85325"/>
                    <a:pt x="4603" y="85325"/>
                  </a:cubicBezTo>
                  <a:cubicBezTo>
                    <a:pt x="790" y="85325"/>
                    <a:pt x="-3973" y="81896"/>
                    <a:pt x="-3973" y="72561"/>
                  </a:cubicBezTo>
                  <a:cubicBezTo>
                    <a:pt x="-3973" y="70180"/>
                    <a:pt x="-3973" y="67609"/>
                    <a:pt x="-1108" y="59798"/>
                  </a:cubicBezTo>
                  <a:lnTo>
                    <a:pt x="790" y="48177"/>
                  </a:lnTo>
                  <a:cubicBezTo>
                    <a:pt x="1748" y="45319"/>
                    <a:pt x="1748" y="45033"/>
                    <a:pt x="2697" y="43701"/>
                  </a:cubicBezTo>
                  <a:cubicBezTo>
                    <a:pt x="9366" y="35508"/>
                    <a:pt x="15077" y="33604"/>
                    <a:pt x="17942" y="33604"/>
                  </a:cubicBezTo>
                  <a:cubicBezTo>
                    <a:pt x="22705" y="33604"/>
                    <a:pt x="26509" y="37319"/>
                    <a:pt x="26509" y="45510"/>
                  </a:cubicBezTo>
                  <a:cubicBezTo>
                    <a:pt x="26509" y="52940"/>
                    <a:pt x="21747" y="67513"/>
                    <a:pt x="19840" y="72276"/>
                  </a:cubicBezTo>
                  <a:close/>
                </a:path>
              </a:pathLst>
            </a:custGeom>
            <a:solidFill>
              <a:srgbClr val="000000"/>
            </a:solidFill>
            <a:ln w="12700" cap="flat">
              <a:noFill/>
              <a:prstDash val="solid"/>
              <a:miter/>
            </a:ln>
          </p:spPr>
          <p:txBody>
            <a:bodyPr rtlCol="0" anchor="ctr"/>
            <a:lstStyle/>
            <a:p>
              <a:endParaRPr lang="en-AE"/>
            </a:p>
          </p:txBody>
        </p:sp>
        <p:sp>
          <p:nvSpPr>
            <p:cNvPr id="161" name="Freeform: Shape 160">
              <a:extLst>
                <a:ext uri="{FF2B5EF4-FFF2-40B4-BE49-F238E27FC236}">
                  <a16:creationId xmlns:a16="http://schemas.microsoft.com/office/drawing/2014/main" id="{5E7F3E18-F263-6060-00E9-351F1E6129AB}"/>
                </a:ext>
              </a:extLst>
            </p:cNvPr>
            <p:cNvSpPr/>
            <p:nvPr/>
          </p:nvSpPr>
          <p:spPr>
            <a:xfrm>
              <a:off x="2100239" y="2167826"/>
              <a:ext cx="29523" cy="126682"/>
            </a:xfrm>
            <a:custGeom>
              <a:avLst/>
              <a:gdLst>
                <a:gd name="connsiteX0" fmla="*/ 17933 w 29523"/>
                <a:gd name="connsiteY0" fmla="*/ 124187 h 126682"/>
                <a:gd name="connsiteX1" fmla="*/ 16026 w 29523"/>
                <a:gd name="connsiteY1" fmla="*/ 121329 h 126682"/>
                <a:gd name="connsiteX2" fmla="*/ -3973 w 29523"/>
                <a:gd name="connsiteY2" fmla="*/ 62179 h 126682"/>
                <a:gd name="connsiteX3" fmla="*/ 16026 w 29523"/>
                <a:gd name="connsiteY3" fmla="*/ 2266 h 126682"/>
                <a:gd name="connsiteX4" fmla="*/ 17933 w 29523"/>
                <a:gd name="connsiteY4" fmla="*/ 266 h 126682"/>
                <a:gd name="connsiteX5" fmla="*/ 16984 w 29523"/>
                <a:gd name="connsiteY5" fmla="*/ -1163 h 126682"/>
                <a:gd name="connsiteX6" fmla="*/ -3024 w 29523"/>
                <a:gd name="connsiteY6" fmla="*/ 23602 h 126682"/>
                <a:gd name="connsiteX7" fmla="*/ -11591 w 29523"/>
                <a:gd name="connsiteY7" fmla="*/ 62179 h 126682"/>
                <a:gd name="connsiteX8" fmla="*/ -3024 w 29523"/>
                <a:gd name="connsiteY8" fmla="*/ 101708 h 126682"/>
                <a:gd name="connsiteX9" fmla="*/ 16984 w 29523"/>
                <a:gd name="connsiteY9" fmla="*/ 125520 h 126682"/>
                <a:gd name="connsiteX10" fmla="*/ 17933 w 2952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2">
                  <a:moveTo>
                    <a:pt x="17933" y="124187"/>
                  </a:moveTo>
                  <a:cubicBezTo>
                    <a:pt x="17933" y="123710"/>
                    <a:pt x="17933" y="123615"/>
                    <a:pt x="16026" y="121329"/>
                  </a:cubicBezTo>
                  <a:cubicBezTo>
                    <a:pt x="-159" y="105423"/>
                    <a:pt x="-3973" y="81610"/>
                    <a:pt x="-3973" y="62179"/>
                  </a:cubicBezTo>
                  <a:cubicBezTo>
                    <a:pt x="-3973" y="40271"/>
                    <a:pt x="790" y="18269"/>
                    <a:pt x="16026" y="2266"/>
                  </a:cubicBezTo>
                  <a:cubicBezTo>
                    <a:pt x="17933" y="838"/>
                    <a:pt x="17933" y="648"/>
                    <a:pt x="17933" y="266"/>
                  </a:cubicBezTo>
                  <a:cubicBezTo>
                    <a:pt x="17933" y="-686"/>
                    <a:pt x="17933" y="-1163"/>
                    <a:pt x="16984" y="-1163"/>
                  </a:cubicBezTo>
                  <a:cubicBezTo>
                    <a:pt x="15077" y="-1163"/>
                    <a:pt x="4603" y="7505"/>
                    <a:pt x="-3024" y="23602"/>
                  </a:cubicBezTo>
                  <a:cubicBezTo>
                    <a:pt x="-9684" y="37605"/>
                    <a:pt x="-11591" y="51606"/>
                    <a:pt x="-11591" y="62179"/>
                  </a:cubicBezTo>
                  <a:cubicBezTo>
                    <a:pt x="-11591" y="72085"/>
                    <a:pt x="-9684" y="87420"/>
                    <a:pt x="-3024" y="101708"/>
                  </a:cubicBezTo>
                  <a:cubicBezTo>
                    <a:pt x="4603" y="117234"/>
                    <a:pt x="15077" y="125520"/>
                    <a:pt x="16984" y="125520"/>
                  </a:cubicBezTo>
                  <a:cubicBezTo>
                    <a:pt x="17933" y="125520"/>
                    <a:pt x="17933" y="125044"/>
                    <a:pt x="17933" y="124187"/>
                  </a:cubicBezTo>
                  <a:close/>
                </a:path>
              </a:pathLst>
            </a:custGeom>
            <a:solidFill>
              <a:srgbClr val="000000"/>
            </a:solidFill>
            <a:ln w="12700" cap="flat">
              <a:noFill/>
              <a:prstDash val="solid"/>
              <a:miter/>
            </a:ln>
          </p:spPr>
          <p:txBody>
            <a:bodyPr rtlCol="0" anchor="ctr"/>
            <a:lstStyle/>
            <a:p>
              <a:endParaRPr lang="en-AE"/>
            </a:p>
          </p:txBody>
        </p:sp>
        <p:sp>
          <p:nvSpPr>
            <p:cNvPr id="162" name="Freeform: Shape 161">
              <a:extLst>
                <a:ext uri="{FF2B5EF4-FFF2-40B4-BE49-F238E27FC236}">
                  <a16:creationId xmlns:a16="http://schemas.microsoft.com/office/drawing/2014/main" id="{D04A98C4-4F95-4F80-CEBB-21A62A9AAAEC}"/>
                </a:ext>
              </a:extLst>
            </p:cNvPr>
            <p:cNvSpPr/>
            <p:nvPr/>
          </p:nvSpPr>
          <p:spPr>
            <a:xfrm>
              <a:off x="2143101" y="2172779"/>
              <a:ext cx="51429" cy="91344"/>
            </a:xfrm>
            <a:custGeom>
              <a:avLst/>
              <a:gdLst>
                <a:gd name="connsiteX0" fmla="*/ 31272 w 51429"/>
                <a:gd name="connsiteY0" fmla="*/ 65798 h 91344"/>
                <a:gd name="connsiteX1" fmla="*/ 33178 w 51429"/>
                <a:gd name="connsiteY1" fmla="*/ 53035 h 91344"/>
                <a:gd name="connsiteX2" fmla="*/ 32220 w 51429"/>
                <a:gd name="connsiteY2" fmla="*/ 47034 h 91344"/>
                <a:gd name="connsiteX3" fmla="*/ 25551 w 51429"/>
                <a:gd name="connsiteY3" fmla="*/ 31699 h 91344"/>
                <a:gd name="connsiteX4" fmla="*/ 11263 w 51429"/>
                <a:gd name="connsiteY4" fmla="*/ 8839 h 91344"/>
                <a:gd name="connsiteX5" fmla="*/ 12222 w 51429"/>
                <a:gd name="connsiteY5" fmla="*/ 6553 h 91344"/>
                <a:gd name="connsiteX6" fmla="*/ 15077 w 51429"/>
                <a:gd name="connsiteY6" fmla="*/ 3791 h 91344"/>
                <a:gd name="connsiteX7" fmla="*/ 18891 w 51429"/>
                <a:gd name="connsiteY7" fmla="*/ 3029 h 91344"/>
                <a:gd name="connsiteX8" fmla="*/ 33178 w 51429"/>
                <a:gd name="connsiteY8" fmla="*/ 9219 h 91344"/>
                <a:gd name="connsiteX9" fmla="*/ 34127 w 51429"/>
                <a:gd name="connsiteY9" fmla="*/ 9601 h 91344"/>
                <a:gd name="connsiteX10" fmla="*/ 38890 w 51429"/>
                <a:gd name="connsiteY10" fmla="*/ 6743 h 91344"/>
                <a:gd name="connsiteX11" fmla="*/ 39838 w 51429"/>
                <a:gd name="connsiteY11" fmla="*/ 4457 h 91344"/>
                <a:gd name="connsiteX12" fmla="*/ 36983 w 51429"/>
                <a:gd name="connsiteY12" fmla="*/ 1219 h 91344"/>
                <a:gd name="connsiteX13" fmla="*/ 22695 w 51429"/>
                <a:gd name="connsiteY13" fmla="*/ -1163 h 91344"/>
                <a:gd name="connsiteX14" fmla="*/ 18891 w 51429"/>
                <a:gd name="connsiteY14" fmla="*/ -972 h 91344"/>
                <a:gd name="connsiteX15" fmla="*/ 14128 w 51429"/>
                <a:gd name="connsiteY15" fmla="*/ 1028 h 91344"/>
                <a:gd name="connsiteX16" fmla="*/ 9366 w 51429"/>
                <a:gd name="connsiteY16" fmla="*/ 5410 h 91344"/>
                <a:gd name="connsiteX17" fmla="*/ 8408 w 51429"/>
                <a:gd name="connsiteY17" fmla="*/ 11791 h 91344"/>
                <a:gd name="connsiteX18" fmla="*/ 16026 w 51429"/>
                <a:gd name="connsiteY18" fmla="*/ 33699 h 91344"/>
                <a:gd name="connsiteX19" fmla="*/ 1738 w 51429"/>
                <a:gd name="connsiteY19" fmla="*/ 41224 h 91344"/>
                <a:gd name="connsiteX20" fmla="*/ -11591 w 51429"/>
                <a:gd name="connsiteY20" fmla="*/ 61322 h 91344"/>
                <a:gd name="connsiteX21" fmla="*/ -11591 w 51429"/>
                <a:gd name="connsiteY21" fmla="*/ 69132 h 91344"/>
                <a:gd name="connsiteX22" fmla="*/ -8735 w 51429"/>
                <a:gd name="connsiteY22" fmla="*/ 81706 h 91344"/>
                <a:gd name="connsiteX23" fmla="*/ 7459 w 51429"/>
                <a:gd name="connsiteY23" fmla="*/ 90182 h 91344"/>
                <a:gd name="connsiteX24" fmla="*/ 31272 w 51429"/>
                <a:gd name="connsiteY24" fmla="*/ 65798 h 91344"/>
                <a:gd name="connsiteX25" fmla="*/ 22695 w 51429"/>
                <a:gd name="connsiteY25" fmla="*/ 68180 h 91344"/>
                <a:gd name="connsiteX26" fmla="*/ 8408 w 51429"/>
                <a:gd name="connsiteY26" fmla="*/ 87516 h 91344"/>
                <a:gd name="connsiteX27" fmla="*/ -3024 w 51429"/>
                <a:gd name="connsiteY27" fmla="*/ 80277 h 91344"/>
                <a:gd name="connsiteX28" fmla="*/ -3973 w 51429"/>
                <a:gd name="connsiteY28" fmla="*/ 72465 h 91344"/>
                <a:gd name="connsiteX29" fmla="*/ -3024 w 51429"/>
                <a:gd name="connsiteY29" fmla="*/ 61988 h 91344"/>
                <a:gd name="connsiteX30" fmla="*/ 6501 w 51429"/>
                <a:gd name="connsiteY30" fmla="*/ 43320 h 91344"/>
                <a:gd name="connsiteX31" fmla="*/ 16984 w 51429"/>
                <a:gd name="connsiteY31" fmla="*/ 36366 h 91344"/>
                <a:gd name="connsiteX32" fmla="*/ 17933 w 51429"/>
                <a:gd name="connsiteY32" fmla="*/ 36937 h 91344"/>
                <a:gd name="connsiteX33" fmla="*/ 23653 w 51429"/>
                <a:gd name="connsiteY33" fmla="*/ 51702 h 91344"/>
                <a:gd name="connsiteX34" fmla="*/ 24602 w 51429"/>
                <a:gd name="connsiteY34" fmla="*/ 58083 h 91344"/>
                <a:gd name="connsiteX35" fmla="*/ 22695 w 51429"/>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29" h="91344">
                  <a:moveTo>
                    <a:pt x="31272" y="65798"/>
                  </a:moveTo>
                  <a:cubicBezTo>
                    <a:pt x="32220" y="61511"/>
                    <a:pt x="33178" y="57226"/>
                    <a:pt x="33178" y="53035"/>
                  </a:cubicBezTo>
                  <a:cubicBezTo>
                    <a:pt x="33178" y="50939"/>
                    <a:pt x="33178" y="49034"/>
                    <a:pt x="32220" y="47034"/>
                  </a:cubicBezTo>
                  <a:cubicBezTo>
                    <a:pt x="31272" y="41224"/>
                    <a:pt x="28416" y="36176"/>
                    <a:pt x="25551" y="31699"/>
                  </a:cubicBezTo>
                  <a:cubicBezTo>
                    <a:pt x="19840" y="24460"/>
                    <a:pt x="11263" y="14458"/>
                    <a:pt x="11263" y="8839"/>
                  </a:cubicBezTo>
                  <a:cubicBezTo>
                    <a:pt x="11263" y="8076"/>
                    <a:pt x="12222" y="7315"/>
                    <a:pt x="12222" y="6553"/>
                  </a:cubicBezTo>
                  <a:cubicBezTo>
                    <a:pt x="13170" y="5506"/>
                    <a:pt x="14128" y="4361"/>
                    <a:pt x="15077" y="3791"/>
                  </a:cubicBezTo>
                  <a:cubicBezTo>
                    <a:pt x="16026" y="3124"/>
                    <a:pt x="17933" y="3029"/>
                    <a:pt x="18891" y="3029"/>
                  </a:cubicBezTo>
                  <a:cubicBezTo>
                    <a:pt x="24602" y="3314"/>
                    <a:pt x="28416" y="7315"/>
                    <a:pt x="33178" y="9219"/>
                  </a:cubicBezTo>
                  <a:cubicBezTo>
                    <a:pt x="33178" y="9410"/>
                    <a:pt x="34127" y="9601"/>
                    <a:pt x="34127" y="9601"/>
                  </a:cubicBezTo>
                  <a:cubicBezTo>
                    <a:pt x="36034" y="9601"/>
                    <a:pt x="37941" y="8362"/>
                    <a:pt x="38890" y="6743"/>
                  </a:cubicBezTo>
                  <a:cubicBezTo>
                    <a:pt x="39838" y="5981"/>
                    <a:pt x="39838" y="5220"/>
                    <a:pt x="39838" y="4457"/>
                  </a:cubicBezTo>
                  <a:cubicBezTo>
                    <a:pt x="39838" y="2838"/>
                    <a:pt x="38890" y="1505"/>
                    <a:pt x="36983" y="1219"/>
                  </a:cubicBezTo>
                  <a:cubicBezTo>
                    <a:pt x="32220" y="76"/>
                    <a:pt x="26509" y="-1163"/>
                    <a:pt x="22695" y="-1163"/>
                  </a:cubicBezTo>
                  <a:cubicBezTo>
                    <a:pt x="21747" y="-1163"/>
                    <a:pt x="19840" y="-972"/>
                    <a:pt x="18891" y="-972"/>
                  </a:cubicBezTo>
                  <a:cubicBezTo>
                    <a:pt x="16984" y="-591"/>
                    <a:pt x="15077" y="-115"/>
                    <a:pt x="14128" y="1028"/>
                  </a:cubicBezTo>
                  <a:cubicBezTo>
                    <a:pt x="12222" y="2076"/>
                    <a:pt x="10315" y="3600"/>
                    <a:pt x="9366" y="5410"/>
                  </a:cubicBezTo>
                  <a:cubicBezTo>
                    <a:pt x="8408" y="7315"/>
                    <a:pt x="8408" y="9410"/>
                    <a:pt x="8408" y="11791"/>
                  </a:cubicBezTo>
                  <a:cubicBezTo>
                    <a:pt x="8408" y="18459"/>
                    <a:pt x="12222" y="26651"/>
                    <a:pt x="16026" y="33699"/>
                  </a:cubicBezTo>
                  <a:cubicBezTo>
                    <a:pt x="10315" y="34842"/>
                    <a:pt x="5552" y="37509"/>
                    <a:pt x="1738" y="41224"/>
                  </a:cubicBezTo>
                  <a:cubicBezTo>
                    <a:pt x="-4922" y="46748"/>
                    <a:pt x="-9684" y="53892"/>
                    <a:pt x="-11591" y="61322"/>
                  </a:cubicBezTo>
                  <a:cubicBezTo>
                    <a:pt x="-11591" y="63988"/>
                    <a:pt x="-11591" y="66560"/>
                    <a:pt x="-11591" y="69132"/>
                  </a:cubicBezTo>
                  <a:cubicBezTo>
                    <a:pt x="-11591" y="73704"/>
                    <a:pt x="-10642" y="77991"/>
                    <a:pt x="-8735" y="81706"/>
                  </a:cubicBezTo>
                  <a:cubicBezTo>
                    <a:pt x="-4922" y="86944"/>
                    <a:pt x="790" y="90182"/>
                    <a:pt x="7459" y="90182"/>
                  </a:cubicBezTo>
                  <a:cubicBezTo>
                    <a:pt x="18891" y="90182"/>
                    <a:pt x="28416" y="78276"/>
                    <a:pt x="31272" y="65798"/>
                  </a:cubicBezTo>
                  <a:close/>
                  <a:moveTo>
                    <a:pt x="22695" y="68180"/>
                  </a:moveTo>
                  <a:cubicBezTo>
                    <a:pt x="20788" y="77419"/>
                    <a:pt x="16026" y="87516"/>
                    <a:pt x="8408" y="87516"/>
                  </a:cubicBezTo>
                  <a:cubicBezTo>
                    <a:pt x="2697" y="87516"/>
                    <a:pt x="-1117" y="84562"/>
                    <a:pt x="-3024" y="80277"/>
                  </a:cubicBezTo>
                  <a:cubicBezTo>
                    <a:pt x="-3973" y="77991"/>
                    <a:pt x="-3973" y="75323"/>
                    <a:pt x="-3973" y="72465"/>
                  </a:cubicBezTo>
                  <a:cubicBezTo>
                    <a:pt x="-3973" y="69132"/>
                    <a:pt x="-3973" y="65512"/>
                    <a:pt x="-3024" y="61988"/>
                  </a:cubicBezTo>
                  <a:cubicBezTo>
                    <a:pt x="-1117" y="55416"/>
                    <a:pt x="1738" y="48653"/>
                    <a:pt x="6501" y="43320"/>
                  </a:cubicBezTo>
                  <a:cubicBezTo>
                    <a:pt x="9366" y="40080"/>
                    <a:pt x="13170" y="37509"/>
                    <a:pt x="16984" y="36366"/>
                  </a:cubicBezTo>
                  <a:lnTo>
                    <a:pt x="17933" y="36937"/>
                  </a:lnTo>
                  <a:cubicBezTo>
                    <a:pt x="19840" y="41509"/>
                    <a:pt x="22695" y="46272"/>
                    <a:pt x="23653" y="51702"/>
                  </a:cubicBezTo>
                  <a:cubicBezTo>
                    <a:pt x="23653" y="53797"/>
                    <a:pt x="24602" y="55797"/>
                    <a:pt x="24602" y="58083"/>
                  </a:cubicBezTo>
                  <a:cubicBezTo>
                    <a:pt x="24602" y="61322"/>
                    <a:pt x="23653" y="64751"/>
                    <a:pt x="22695" y="68180"/>
                  </a:cubicBezTo>
                  <a:close/>
                </a:path>
              </a:pathLst>
            </a:custGeom>
            <a:solidFill>
              <a:srgbClr val="000000"/>
            </a:solidFill>
            <a:ln w="12700" cap="flat">
              <a:noFill/>
              <a:prstDash val="solid"/>
              <a:miter/>
            </a:ln>
          </p:spPr>
          <p:txBody>
            <a:bodyPr rtlCol="0" anchor="ctr"/>
            <a:lstStyle/>
            <a:p>
              <a:endParaRPr lang="en-AE"/>
            </a:p>
          </p:txBody>
        </p:sp>
        <p:sp>
          <p:nvSpPr>
            <p:cNvPr id="163" name="Freeform: Shape 162">
              <a:extLst>
                <a:ext uri="{FF2B5EF4-FFF2-40B4-BE49-F238E27FC236}">
                  <a16:creationId xmlns:a16="http://schemas.microsoft.com/office/drawing/2014/main" id="{5139FC29-32FF-3DDD-863D-240CA7C08CA3}"/>
                </a:ext>
              </a:extLst>
            </p:cNvPr>
            <p:cNvSpPr/>
            <p:nvPr/>
          </p:nvSpPr>
          <p:spPr>
            <a:xfrm>
              <a:off x="2205014" y="2167826"/>
              <a:ext cx="29523" cy="126682"/>
            </a:xfrm>
            <a:custGeom>
              <a:avLst/>
              <a:gdLst>
                <a:gd name="connsiteX0" fmla="*/ 17933 w 29523"/>
                <a:gd name="connsiteY0" fmla="*/ 62179 h 126682"/>
                <a:gd name="connsiteX1" fmla="*/ 10315 w 29523"/>
                <a:gd name="connsiteY1" fmla="*/ 22650 h 126682"/>
                <a:gd name="connsiteX2" fmla="*/ -9684 w 29523"/>
                <a:gd name="connsiteY2" fmla="*/ -1163 h 126682"/>
                <a:gd name="connsiteX3" fmla="*/ -11591 w 29523"/>
                <a:gd name="connsiteY3" fmla="*/ 266 h 126682"/>
                <a:gd name="connsiteX4" fmla="*/ -8735 w 29523"/>
                <a:gd name="connsiteY4" fmla="*/ 3220 h 126682"/>
                <a:gd name="connsiteX5" fmla="*/ 11263 w 29523"/>
                <a:gd name="connsiteY5" fmla="*/ 62179 h 126682"/>
                <a:gd name="connsiteX6" fmla="*/ -9684 w 29523"/>
                <a:gd name="connsiteY6" fmla="*/ 122091 h 126682"/>
                <a:gd name="connsiteX7" fmla="*/ -11591 w 29523"/>
                <a:gd name="connsiteY7" fmla="*/ 124187 h 126682"/>
                <a:gd name="connsiteX8" fmla="*/ -9684 w 29523"/>
                <a:gd name="connsiteY8" fmla="*/ 125520 h 126682"/>
                <a:gd name="connsiteX9" fmla="*/ 10315 w 29523"/>
                <a:gd name="connsiteY9" fmla="*/ 100851 h 126682"/>
                <a:gd name="connsiteX10" fmla="*/ 17933 w 29523"/>
                <a:gd name="connsiteY10" fmla="*/ 62179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2">
                  <a:moveTo>
                    <a:pt x="17933" y="62179"/>
                  </a:moveTo>
                  <a:cubicBezTo>
                    <a:pt x="17933" y="52272"/>
                    <a:pt x="16984" y="36937"/>
                    <a:pt x="10315" y="22650"/>
                  </a:cubicBezTo>
                  <a:cubicBezTo>
                    <a:pt x="2697" y="7219"/>
                    <a:pt x="-8735" y="-1163"/>
                    <a:pt x="-9684" y="-1163"/>
                  </a:cubicBezTo>
                  <a:cubicBezTo>
                    <a:pt x="-10642" y="-1163"/>
                    <a:pt x="-11591" y="-495"/>
                    <a:pt x="-11591" y="266"/>
                  </a:cubicBezTo>
                  <a:cubicBezTo>
                    <a:pt x="-11591" y="648"/>
                    <a:pt x="-11591" y="838"/>
                    <a:pt x="-8735" y="3220"/>
                  </a:cubicBezTo>
                  <a:cubicBezTo>
                    <a:pt x="3645" y="15697"/>
                    <a:pt x="11263" y="35794"/>
                    <a:pt x="11263" y="62179"/>
                  </a:cubicBezTo>
                  <a:cubicBezTo>
                    <a:pt x="11263" y="83896"/>
                    <a:pt x="6501" y="105994"/>
                    <a:pt x="-9684" y="122091"/>
                  </a:cubicBezTo>
                  <a:cubicBezTo>
                    <a:pt x="-11591" y="123615"/>
                    <a:pt x="-11591" y="123710"/>
                    <a:pt x="-11591" y="124187"/>
                  </a:cubicBezTo>
                  <a:cubicBezTo>
                    <a:pt x="-11591" y="124948"/>
                    <a:pt x="-10642" y="125520"/>
                    <a:pt x="-9684" y="125520"/>
                  </a:cubicBezTo>
                  <a:cubicBezTo>
                    <a:pt x="-8735" y="125520"/>
                    <a:pt x="2697" y="116948"/>
                    <a:pt x="10315" y="100851"/>
                  </a:cubicBezTo>
                  <a:cubicBezTo>
                    <a:pt x="16984" y="86848"/>
                    <a:pt x="17933" y="72847"/>
                    <a:pt x="17933" y="62179"/>
                  </a:cubicBezTo>
                  <a:close/>
                </a:path>
              </a:pathLst>
            </a:custGeom>
            <a:solidFill>
              <a:srgbClr val="000000"/>
            </a:solidFill>
            <a:ln w="12700" cap="flat">
              <a:noFill/>
              <a:prstDash val="solid"/>
              <a:miter/>
            </a:ln>
          </p:spPr>
          <p:txBody>
            <a:bodyPr rtlCol="0" anchor="ctr"/>
            <a:lstStyle/>
            <a:p>
              <a:endParaRPr lang="en-AE"/>
            </a:p>
          </p:txBody>
        </p:sp>
        <p:sp>
          <p:nvSpPr>
            <p:cNvPr id="164" name="Freeform: Shape 163">
              <a:extLst>
                <a:ext uri="{FF2B5EF4-FFF2-40B4-BE49-F238E27FC236}">
                  <a16:creationId xmlns:a16="http://schemas.microsoft.com/office/drawing/2014/main" id="{5C746513-4FDD-DC22-F976-D9FBAAC85CC4}"/>
                </a:ext>
              </a:extLst>
            </p:cNvPr>
            <p:cNvSpPr/>
            <p:nvPr/>
          </p:nvSpPr>
          <p:spPr>
            <a:xfrm>
              <a:off x="2262164" y="2173636"/>
              <a:ext cx="1387794" cy="115062"/>
            </a:xfrm>
            <a:custGeom>
              <a:avLst/>
              <a:gdLst>
                <a:gd name="connsiteX0" fmla="*/ 1738 w 1387794"/>
                <a:gd name="connsiteY0" fmla="*/ 79991 h 115062"/>
                <a:gd name="connsiteX1" fmla="*/ -3973 w 1387794"/>
                <a:gd name="connsiteY1" fmla="*/ 74657 h 115062"/>
                <a:gd name="connsiteX2" fmla="*/ -11591 w 1387794"/>
                <a:gd name="connsiteY2" fmla="*/ 82562 h 115062"/>
                <a:gd name="connsiteX3" fmla="*/ -6829 w 1387794"/>
                <a:gd name="connsiteY3" fmla="*/ 87992 h 115062"/>
                <a:gd name="connsiteX4" fmla="*/ 1738 w 1387794"/>
                <a:gd name="connsiteY4" fmla="*/ 79991 h 115062"/>
                <a:gd name="connsiteX5" fmla="*/ 213195 w 1387794"/>
                <a:gd name="connsiteY5" fmla="*/ 3029 h 115062"/>
                <a:gd name="connsiteX6" fmla="*/ 211288 w 1387794"/>
                <a:gd name="connsiteY6" fmla="*/ 1600 h 115062"/>
                <a:gd name="connsiteX7" fmla="*/ 201763 w 1387794"/>
                <a:gd name="connsiteY7" fmla="*/ 1981 h 115062"/>
                <a:gd name="connsiteX8" fmla="*/ 189383 w 1387794"/>
                <a:gd name="connsiteY8" fmla="*/ 1600 h 115062"/>
                <a:gd name="connsiteX9" fmla="*/ 187476 w 1387794"/>
                <a:gd name="connsiteY9" fmla="*/ 4077 h 115062"/>
                <a:gd name="connsiteX10" fmla="*/ 189383 w 1387794"/>
                <a:gd name="connsiteY10" fmla="*/ 5601 h 115062"/>
                <a:gd name="connsiteX11" fmla="*/ 196052 w 1387794"/>
                <a:gd name="connsiteY11" fmla="*/ 10363 h 115062"/>
                <a:gd name="connsiteX12" fmla="*/ 194145 w 1387794"/>
                <a:gd name="connsiteY12" fmla="*/ 14363 h 115062"/>
                <a:gd name="connsiteX13" fmla="*/ 161766 w 1387794"/>
                <a:gd name="connsiteY13" fmla="*/ 73324 h 115062"/>
                <a:gd name="connsiteX14" fmla="*/ 159859 w 1387794"/>
                <a:gd name="connsiteY14" fmla="*/ 11125 h 115062"/>
                <a:gd name="connsiteX15" fmla="*/ 158901 w 1387794"/>
                <a:gd name="connsiteY15" fmla="*/ 10173 h 115062"/>
                <a:gd name="connsiteX16" fmla="*/ 168426 w 1387794"/>
                <a:gd name="connsiteY16" fmla="*/ 5601 h 115062"/>
                <a:gd name="connsiteX17" fmla="*/ 170333 w 1387794"/>
                <a:gd name="connsiteY17" fmla="*/ 3029 h 115062"/>
                <a:gd name="connsiteX18" fmla="*/ 169384 w 1387794"/>
                <a:gd name="connsiteY18" fmla="*/ 1600 h 115062"/>
                <a:gd name="connsiteX19" fmla="*/ 155097 w 1387794"/>
                <a:gd name="connsiteY19" fmla="*/ 1981 h 115062"/>
                <a:gd name="connsiteX20" fmla="*/ 142716 w 1387794"/>
                <a:gd name="connsiteY20" fmla="*/ 1600 h 115062"/>
                <a:gd name="connsiteX21" fmla="*/ 139851 w 1387794"/>
                <a:gd name="connsiteY21" fmla="*/ 4077 h 115062"/>
                <a:gd name="connsiteX22" fmla="*/ 142716 w 1387794"/>
                <a:gd name="connsiteY22" fmla="*/ 5601 h 115062"/>
                <a:gd name="connsiteX23" fmla="*/ 148427 w 1387794"/>
                <a:gd name="connsiteY23" fmla="*/ 8267 h 115062"/>
                <a:gd name="connsiteX24" fmla="*/ 149376 w 1387794"/>
                <a:gd name="connsiteY24" fmla="*/ 16744 h 115062"/>
                <a:gd name="connsiteX25" fmla="*/ 148427 w 1387794"/>
                <a:gd name="connsiteY25" fmla="*/ 19221 h 115062"/>
                <a:gd name="connsiteX26" fmla="*/ 118903 w 1387794"/>
                <a:gd name="connsiteY26" fmla="*/ 73324 h 115062"/>
                <a:gd name="connsiteX27" fmla="*/ 116038 w 1387794"/>
                <a:gd name="connsiteY27" fmla="*/ 11506 h 115062"/>
                <a:gd name="connsiteX28" fmla="*/ 124615 w 1387794"/>
                <a:gd name="connsiteY28" fmla="*/ 5601 h 115062"/>
                <a:gd name="connsiteX29" fmla="*/ 127470 w 1387794"/>
                <a:gd name="connsiteY29" fmla="*/ 3220 h 115062"/>
                <a:gd name="connsiteX30" fmla="*/ 125563 w 1387794"/>
                <a:gd name="connsiteY30" fmla="*/ 1600 h 115062"/>
                <a:gd name="connsiteX31" fmla="*/ 111276 w 1387794"/>
                <a:gd name="connsiteY31" fmla="*/ 1981 h 115062"/>
                <a:gd name="connsiteX32" fmla="*/ 98895 w 1387794"/>
                <a:gd name="connsiteY32" fmla="*/ 1600 h 115062"/>
                <a:gd name="connsiteX33" fmla="*/ 96988 w 1387794"/>
                <a:gd name="connsiteY33" fmla="*/ 4077 h 115062"/>
                <a:gd name="connsiteX34" fmla="*/ 99853 w 1387794"/>
                <a:gd name="connsiteY34" fmla="*/ 5601 h 115062"/>
                <a:gd name="connsiteX35" fmla="*/ 105565 w 1387794"/>
                <a:gd name="connsiteY35" fmla="*/ 9601 h 115062"/>
                <a:gd name="connsiteX36" fmla="*/ 109378 w 1387794"/>
                <a:gd name="connsiteY36" fmla="*/ 87611 h 115062"/>
                <a:gd name="connsiteX37" fmla="*/ 111276 w 1387794"/>
                <a:gd name="connsiteY37" fmla="*/ 90849 h 115062"/>
                <a:gd name="connsiteX38" fmla="*/ 115090 w 1387794"/>
                <a:gd name="connsiteY38" fmla="*/ 88277 h 115062"/>
                <a:gd name="connsiteX39" fmla="*/ 149376 w 1387794"/>
                <a:gd name="connsiteY39" fmla="*/ 24651 h 115062"/>
                <a:gd name="connsiteX40" fmla="*/ 152241 w 1387794"/>
                <a:gd name="connsiteY40" fmla="*/ 87611 h 115062"/>
                <a:gd name="connsiteX41" fmla="*/ 155097 w 1387794"/>
                <a:gd name="connsiteY41" fmla="*/ 90849 h 115062"/>
                <a:gd name="connsiteX42" fmla="*/ 157952 w 1387794"/>
                <a:gd name="connsiteY42" fmla="*/ 88468 h 115062"/>
                <a:gd name="connsiteX43" fmla="*/ 197959 w 1387794"/>
                <a:gd name="connsiteY43" fmla="*/ 15887 h 115062"/>
                <a:gd name="connsiteX44" fmla="*/ 211288 w 1387794"/>
                <a:gd name="connsiteY44" fmla="*/ 5601 h 115062"/>
                <a:gd name="connsiteX45" fmla="*/ 212247 w 1387794"/>
                <a:gd name="connsiteY45" fmla="*/ 3029 h 115062"/>
                <a:gd name="connsiteX46" fmla="*/ 246533 w 1387794"/>
                <a:gd name="connsiteY46" fmla="*/ 74942 h 115062"/>
                <a:gd name="connsiteX47" fmla="*/ 244626 w 1387794"/>
                <a:gd name="connsiteY47" fmla="*/ 72847 h 115062"/>
                <a:gd name="connsiteX48" fmla="*/ 242728 w 1387794"/>
                <a:gd name="connsiteY48" fmla="*/ 74180 h 115062"/>
                <a:gd name="connsiteX49" fmla="*/ 219865 w 1387794"/>
                <a:gd name="connsiteY49" fmla="*/ 86659 h 115062"/>
                <a:gd name="connsiteX50" fmla="*/ 210340 w 1387794"/>
                <a:gd name="connsiteY50" fmla="*/ 72656 h 115062"/>
                <a:gd name="connsiteX51" fmla="*/ 212247 w 1387794"/>
                <a:gd name="connsiteY51" fmla="*/ 58845 h 115062"/>
                <a:gd name="connsiteX52" fmla="*/ 217958 w 1387794"/>
                <a:gd name="connsiteY52" fmla="*/ 58845 h 115062"/>
                <a:gd name="connsiteX53" fmla="*/ 236059 w 1387794"/>
                <a:gd name="connsiteY53" fmla="*/ 55987 h 115062"/>
                <a:gd name="connsiteX54" fmla="*/ 245584 w 1387794"/>
                <a:gd name="connsiteY54" fmla="*/ 42938 h 115062"/>
                <a:gd name="connsiteX55" fmla="*/ 233203 w 1387794"/>
                <a:gd name="connsiteY55" fmla="*/ 32080 h 115062"/>
                <a:gd name="connsiteX56" fmla="*/ 201763 w 1387794"/>
                <a:gd name="connsiteY56" fmla="*/ 67323 h 115062"/>
                <a:gd name="connsiteX57" fmla="*/ 219865 w 1387794"/>
                <a:gd name="connsiteY57" fmla="*/ 89325 h 115062"/>
                <a:gd name="connsiteX58" fmla="*/ 246533 w 1387794"/>
                <a:gd name="connsiteY58" fmla="*/ 74942 h 115062"/>
                <a:gd name="connsiteX59" fmla="*/ 240822 w 1387794"/>
                <a:gd name="connsiteY59" fmla="*/ 42653 h 115062"/>
                <a:gd name="connsiteX60" fmla="*/ 216051 w 1387794"/>
                <a:gd name="connsiteY60" fmla="*/ 55987 h 115062"/>
                <a:gd name="connsiteX61" fmla="*/ 213195 w 1387794"/>
                <a:gd name="connsiteY61" fmla="*/ 55987 h 115062"/>
                <a:gd name="connsiteX62" fmla="*/ 233203 w 1387794"/>
                <a:gd name="connsiteY62" fmla="*/ 34937 h 115062"/>
                <a:gd name="connsiteX63" fmla="*/ 240822 w 1387794"/>
                <a:gd name="connsiteY63" fmla="*/ 42653 h 115062"/>
                <a:gd name="connsiteX64" fmla="*/ 347503 w 1387794"/>
                <a:gd name="connsiteY64" fmla="*/ 7219 h 115062"/>
                <a:gd name="connsiteX65" fmla="*/ 337978 w 1387794"/>
                <a:gd name="connsiteY65" fmla="*/ -1163 h 115062"/>
                <a:gd name="connsiteX66" fmla="*/ 320826 w 1387794"/>
                <a:gd name="connsiteY66" fmla="*/ 19602 h 115062"/>
                <a:gd name="connsiteX67" fmla="*/ 318928 w 1387794"/>
                <a:gd name="connsiteY67" fmla="*/ 33508 h 115062"/>
                <a:gd name="connsiteX68" fmla="*/ 310352 w 1387794"/>
                <a:gd name="connsiteY68" fmla="*/ 33508 h 115062"/>
                <a:gd name="connsiteX69" fmla="*/ 306538 w 1387794"/>
                <a:gd name="connsiteY69" fmla="*/ 36080 h 115062"/>
                <a:gd name="connsiteX70" fmla="*/ 309403 w 1387794"/>
                <a:gd name="connsiteY70" fmla="*/ 37414 h 115062"/>
                <a:gd name="connsiteX71" fmla="*/ 317970 w 1387794"/>
                <a:gd name="connsiteY71" fmla="*/ 37414 h 115062"/>
                <a:gd name="connsiteX72" fmla="*/ 308445 w 1387794"/>
                <a:gd name="connsiteY72" fmla="*/ 84562 h 115062"/>
                <a:gd name="connsiteX73" fmla="*/ 304641 w 1387794"/>
                <a:gd name="connsiteY73" fmla="*/ 100183 h 115062"/>
                <a:gd name="connsiteX74" fmla="*/ 297972 w 1387794"/>
                <a:gd name="connsiteY74" fmla="*/ 111233 h 115062"/>
                <a:gd name="connsiteX75" fmla="*/ 293209 w 1387794"/>
                <a:gd name="connsiteY75" fmla="*/ 108852 h 115062"/>
                <a:gd name="connsiteX76" fmla="*/ 297972 w 1387794"/>
                <a:gd name="connsiteY76" fmla="*/ 102755 h 115062"/>
                <a:gd name="connsiteX77" fmla="*/ 294158 w 1387794"/>
                <a:gd name="connsiteY77" fmla="*/ 98565 h 115062"/>
                <a:gd name="connsiteX78" fmla="*/ 287488 w 1387794"/>
                <a:gd name="connsiteY78" fmla="*/ 105613 h 115062"/>
                <a:gd name="connsiteX79" fmla="*/ 297972 w 1387794"/>
                <a:gd name="connsiteY79" fmla="*/ 113900 h 115062"/>
                <a:gd name="connsiteX80" fmla="*/ 317022 w 1387794"/>
                <a:gd name="connsiteY80" fmla="*/ 82849 h 115062"/>
                <a:gd name="connsiteX81" fmla="*/ 325588 w 1387794"/>
                <a:gd name="connsiteY81" fmla="*/ 37414 h 115062"/>
                <a:gd name="connsiteX82" fmla="*/ 336072 w 1387794"/>
                <a:gd name="connsiteY82" fmla="*/ 37414 h 115062"/>
                <a:gd name="connsiteX83" fmla="*/ 339876 w 1387794"/>
                <a:gd name="connsiteY83" fmla="*/ 35224 h 115062"/>
                <a:gd name="connsiteX84" fmla="*/ 336072 w 1387794"/>
                <a:gd name="connsiteY84" fmla="*/ 33508 h 115062"/>
                <a:gd name="connsiteX85" fmla="*/ 326547 w 1387794"/>
                <a:gd name="connsiteY85" fmla="*/ 33508 h 115062"/>
                <a:gd name="connsiteX86" fmla="*/ 330351 w 1387794"/>
                <a:gd name="connsiteY86" fmla="*/ 13030 h 115062"/>
                <a:gd name="connsiteX87" fmla="*/ 337978 w 1387794"/>
                <a:gd name="connsiteY87" fmla="*/ 1600 h 115062"/>
                <a:gd name="connsiteX88" fmla="*/ 342741 w 1387794"/>
                <a:gd name="connsiteY88" fmla="*/ 3981 h 115062"/>
                <a:gd name="connsiteX89" fmla="*/ 337020 w 1387794"/>
                <a:gd name="connsiteY89" fmla="*/ 10077 h 115062"/>
                <a:gd name="connsiteX90" fmla="*/ 341783 w 1387794"/>
                <a:gd name="connsiteY90" fmla="*/ 14174 h 115062"/>
                <a:gd name="connsiteX91" fmla="*/ 347503 w 1387794"/>
                <a:gd name="connsiteY91" fmla="*/ 7219 h 115062"/>
                <a:gd name="connsiteX92" fmla="*/ 400840 w 1387794"/>
                <a:gd name="connsiteY92" fmla="*/ 69895 h 115062"/>
                <a:gd name="connsiteX93" fmla="*/ 398933 w 1387794"/>
                <a:gd name="connsiteY93" fmla="*/ 68656 h 115062"/>
                <a:gd name="connsiteX94" fmla="*/ 396077 w 1387794"/>
                <a:gd name="connsiteY94" fmla="*/ 71513 h 115062"/>
                <a:gd name="connsiteX95" fmla="*/ 387501 w 1387794"/>
                <a:gd name="connsiteY95" fmla="*/ 86659 h 115062"/>
                <a:gd name="connsiteX96" fmla="*/ 384645 w 1387794"/>
                <a:gd name="connsiteY96" fmla="*/ 81515 h 115062"/>
                <a:gd name="connsiteX97" fmla="*/ 385603 w 1387794"/>
                <a:gd name="connsiteY97" fmla="*/ 74942 h 115062"/>
                <a:gd name="connsiteX98" fmla="*/ 394170 w 1387794"/>
                <a:gd name="connsiteY98" fmla="*/ 38652 h 115062"/>
                <a:gd name="connsiteX99" fmla="*/ 395128 w 1387794"/>
                <a:gd name="connsiteY99" fmla="*/ 36842 h 115062"/>
                <a:gd name="connsiteX100" fmla="*/ 391315 w 1387794"/>
                <a:gd name="connsiteY100" fmla="*/ 33508 h 115062"/>
                <a:gd name="connsiteX101" fmla="*/ 386552 w 1387794"/>
                <a:gd name="connsiteY101" fmla="*/ 38176 h 115062"/>
                <a:gd name="connsiteX102" fmla="*/ 377027 w 1387794"/>
                <a:gd name="connsiteY102" fmla="*/ 75037 h 115062"/>
                <a:gd name="connsiteX103" fmla="*/ 375120 w 1387794"/>
                <a:gd name="connsiteY103" fmla="*/ 79229 h 115062"/>
                <a:gd name="connsiteX104" fmla="*/ 363688 w 1387794"/>
                <a:gd name="connsiteY104" fmla="*/ 86659 h 115062"/>
                <a:gd name="connsiteX105" fmla="*/ 357028 w 1387794"/>
                <a:gd name="connsiteY105" fmla="*/ 76848 h 115062"/>
                <a:gd name="connsiteX106" fmla="*/ 364647 w 1387794"/>
                <a:gd name="connsiteY106" fmla="*/ 49225 h 115062"/>
                <a:gd name="connsiteX107" fmla="*/ 365595 w 1387794"/>
                <a:gd name="connsiteY107" fmla="*/ 42367 h 115062"/>
                <a:gd name="connsiteX108" fmla="*/ 356070 w 1387794"/>
                <a:gd name="connsiteY108" fmla="*/ 32080 h 115062"/>
                <a:gd name="connsiteX109" fmla="*/ 339876 w 1387794"/>
                <a:gd name="connsiteY109" fmla="*/ 51606 h 115062"/>
                <a:gd name="connsiteX110" fmla="*/ 341783 w 1387794"/>
                <a:gd name="connsiteY110" fmla="*/ 52940 h 115062"/>
                <a:gd name="connsiteX111" fmla="*/ 344638 w 1387794"/>
                <a:gd name="connsiteY111" fmla="*/ 50845 h 115062"/>
                <a:gd name="connsiteX112" fmla="*/ 356070 w 1387794"/>
                <a:gd name="connsiteY112" fmla="*/ 34937 h 115062"/>
                <a:gd name="connsiteX113" fmla="*/ 358926 w 1387794"/>
                <a:gd name="connsiteY113" fmla="*/ 38652 h 115062"/>
                <a:gd name="connsiteX114" fmla="*/ 356070 w 1387794"/>
                <a:gd name="connsiteY114" fmla="*/ 49892 h 115062"/>
                <a:gd name="connsiteX115" fmla="*/ 349401 w 1387794"/>
                <a:gd name="connsiteY115" fmla="*/ 74752 h 115062"/>
                <a:gd name="connsiteX116" fmla="*/ 363688 w 1387794"/>
                <a:gd name="connsiteY116" fmla="*/ 89325 h 115062"/>
                <a:gd name="connsiteX117" fmla="*/ 377027 w 1387794"/>
                <a:gd name="connsiteY117" fmla="*/ 81801 h 115062"/>
                <a:gd name="connsiteX118" fmla="*/ 387501 w 1387794"/>
                <a:gd name="connsiteY118" fmla="*/ 89325 h 115062"/>
                <a:gd name="connsiteX119" fmla="*/ 397026 w 1387794"/>
                <a:gd name="connsiteY119" fmla="*/ 82372 h 115062"/>
                <a:gd name="connsiteX120" fmla="*/ 400840 w 1387794"/>
                <a:gd name="connsiteY120" fmla="*/ 69895 h 115062"/>
                <a:gd name="connsiteX121" fmla="*/ 459897 w 1387794"/>
                <a:gd name="connsiteY121" fmla="*/ 40081 h 115062"/>
                <a:gd name="connsiteX122" fmla="*/ 446558 w 1387794"/>
                <a:gd name="connsiteY122" fmla="*/ 32080 h 115062"/>
                <a:gd name="connsiteX123" fmla="*/ 431322 w 1387794"/>
                <a:gd name="connsiteY123" fmla="*/ 41129 h 115062"/>
                <a:gd name="connsiteX124" fmla="*/ 420838 w 1387794"/>
                <a:gd name="connsiteY124" fmla="*/ 32080 h 115062"/>
                <a:gd name="connsiteX125" fmla="*/ 412272 w 1387794"/>
                <a:gd name="connsiteY125" fmla="*/ 38748 h 115062"/>
                <a:gd name="connsiteX126" fmla="*/ 408458 w 1387794"/>
                <a:gd name="connsiteY126" fmla="*/ 51606 h 115062"/>
                <a:gd name="connsiteX127" fmla="*/ 409416 w 1387794"/>
                <a:gd name="connsiteY127" fmla="*/ 52940 h 115062"/>
                <a:gd name="connsiteX128" fmla="*/ 412272 w 1387794"/>
                <a:gd name="connsiteY128" fmla="*/ 49892 h 115062"/>
                <a:gd name="connsiteX129" fmla="*/ 420838 w 1387794"/>
                <a:gd name="connsiteY129" fmla="*/ 34937 h 115062"/>
                <a:gd name="connsiteX130" fmla="*/ 423703 w 1387794"/>
                <a:gd name="connsiteY130" fmla="*/ 39986 h 115062"/>
                <a:gd name="connsiteX131" fmla="*/ 423703 w 1387794"/>
                <a:gd name="connsiteY131" fmla="*/ 46367 h 115062"/>
                <a:gd name="connsiteX132" fmla="*/ 414178 w 1387794"/>
                <a:gd name="connsiteY132" fmla="*/ 84277 h 115062"/>
                <a:gd name="connsiteX133" fmla="*/ 413220 w 1387794"/>
                <a:gd name="connsiteY133" fmla="*/ 86087 h 115062"/>
                <a:gd name="connsiteX134" fmla="*/ 417034 w 1387794"/>
                <a:gd name="connsiteY134" fmla="*/ 89325 h 115062"/>
                <a:gd name="connsiteX135" fmla="*/ 421797 w 1387794"/>
                <a:gd name="connsiteY135" fmla="*/ 84753 h 115062"/>
                <a:gd name="connsiteX136" fmla="*/ 430363 w 1387794"/>
                <a:gd name="connsiteY136" fmla="*/ 51606 h 115062"/>
                <a:gd name="connsiteX137" fmla="*/ 446558 w 1387794"/>
                <a:gd name="connsiteY137" fmla="*/ 34937 h 115062"/>
                <a:gd name="connsiteX138" fmla="*/ 453227 w 1387794"/>
                <a:gd name="connsiteY138" fmla="*/ 36652 h 115062"/>
                <a:gd name="connsiteX139" fmla="*/ 448465 w 1387794"/>
                <a:gd name="connsiteY139" fmla="*/ 42749 h 115062"/>
                <a:gd name="connsiteX140" fmla="*/ 453227 w 1387794"/>
                <a:gd name="connsiteY140" fmla="*/ 46844 h 115062"/>
                <a:gd name="connsiteX141" fmla="*/ 459897 w 1387794"/>
                <a:gd name="connsiteY141" fmla="*/ 40081 h 115062"/>
                <a:gd name="connsiteX142" fmla="*/ 496090 w 1387794"/>
                <a:gd name="connsiteY142" fmla="*/ 69895 h 115062"/>
                <a:gd name="connsiteX143" fmla="*/ 494183 w 1387794"/>
                <a:gd name="connsiteY143" fmla="*/ 68656 h 115062"/>
                <a:gd name="connsiteX144" fmla="*/ 491327 w 1387794"/>
                <a:gd name="connsiteY144" fmla="*/ 71038 h 115062"/>
                <a:gd name="connsiteX145" fmla="*/ 477040 w 1387794"/>
                <a:gd name="connsiteY145" fmla="*/ 86659 h 115062"/>
                <a:gd name="connsiteX146" fmla="*/ 473226 w 1387794"/>
                <a:gd name="connsiteY146" fmla="*/ 81515 h 115062"/>
                <a:gd name="connsiteX147" fmla="*/ 474184 w 1387794"/>
                <a:gd name="connsiteY147" fmla="*/ 74942 h 115062"/>
                <a:gd name="connsiteX148" fmla="*/ 483709 w 1387794"/>
                <a:gd name="connsiteY148" fmla="*/ 37414 h 115062"/>
                <a:gd name="connsiteX149" fmla="*/ 494183 w 1387794"/>
                <a:gd name="connsiteY149" fmla="*/ 37414 h 115062"/>
                <a:gd name="connsiteX150" fmla="*/ 497997 w 1387794"/>
                <a:gd name="connsiteY150" fmla="*/ 35033 h 115062"/>
                <a:gd name="connsiteX151" fmla="*/ 495141 w 1387794"/>
                <a:gd name="connsiteY151" fmla="*/ 33508 h 115062"/>
                <a:gd name="connsiteX152" fmla="*/ 484658 w 1387794"/>
                <a:gd name="connsiteY152" fmla="*/ 33508 h 115062"/>
                <a:gd name="connsiteX153" fmla="*/ 489420 w 1387794"/>
                <a:gd name="connsiteY153" fmla="*/ 14840 h 115062"/>
                <a:gd name="connsiteX154" fmla="*/ 490378 w 1387794"/>
                <a:gd name="connsiteY154" fmla="*/ 12077 h 115062"/>
                <a:gd name="connsiteX155" fmla="*/ 486565 w 1387794"/>
                <a:gd name="connsiteY155" fmla="*/ 8839 h 115062"/>
                <a:gd name="connsiteX156" fmla="*/ 481802 w 1387794"/>
                <a:gd name="connsiteY156" fmla="*/ 13316 h 115062"/>
                <a:gd name="connsiteX157" fmla="*/ 477040 w 1387794"/>
                <a:gd name="connsiteY157" fmla="*/ 33508 h 115062"/>
                <a:gd name="connsiteX158" fmla="*/ 465608 w 1387794"/>
                <a:gd name="connsiteY158" fmla="*/ 33508 h 115062"/>
                <a:gd name="connsiteX159" fmla="*/ 462752 w 1387794"/>
                <a:gd name="connsiteY159" fmla="*/ 35890 h 115062"/>
                <a:gd name="connsiteX160" fmla="*/ 465608 w 1387794"/>
                <a:gd name="connsiteY160" fmla="*/ 37414 h 115062"/>
                <a:gd name="connsiteX161" fmla="*/ 476091 w 1387794"/>
                <a:gd name="connsiteY161" fmla="*/ 37414 h 115062"/>
                <a:gd name="connsiteX162" fmla="*/ 466566 w 1387794"/>
                <a:gd name="connsiteY162" fmla="*/ 73705 h 115062"/>
                <a:gd name="connsiteX163" fmla="*/ 465608 w 1387794"/>
                <a:gd name="connsiteY163" fmla="*/ 78086 h 115062"/>
                <a:gd name="connsiteX164" fmla="*/ 477040 w 1387794"/>
                <a:gd name="connsiteY164" fmla="*/ 89325 h 115062"/>
                <a:gd name="connsiteX165" fmla="*/ 496090 w 1387794"/>
                <a:gd name="connsiteY165" fmla="*/ 69895 h 115062"/>
                <a:gd name="connsiteX166" fmla="*/ 560858 w 1387794"/>
                <a:gd name="connsiteY166" fmla="*/ 69895 h 115062"/>
                <a:gd name="connsiteX167" fmla="*/ 558951 w 1387794"/>
                <a:gd name="connsiteY167" fmla="*/ 68656 h 115062"/>
                <a:gd name="connsiteX168" fmla="*/ 557053 w 1387794"/>
                <a:gd name="connsiteY168" fmla="*/ 70752 h 115062"/>
                <a:gd name="connsiteX169" fmla="*/ 544663 w 1387794"/>
                <a:gd name="connsiteY169" fmla="*/ 86659 h 115062"/>
                <a:gd name="connsiteX170" fmla="*/ 541808 w 1387794"/>
                <a:gd name="connsiteY170" fmla="*/ 82944 h 115062"/>
                <a:gd name="connsiteX171" fmla="*/ 544663 w 1387794"/>
                <a:gd name="connsiteY171" fmla="*/ 73419 h 115062"/>
                <a:gd name="connsiteX172" fmla="*/ 552291 w 1387794"/>
                <a:gd name="connsiteY172" fmla="*/ 45319 h 115062"/>
                <a:gd name="connsiteX173" fmla="*/ 538952 w 1387794"/>
                <a:gd name="connsiteY173" fmla="*/ 32080 h 115062"/>
                <a:gd name="connsiteX174" fmla="*/ 521809 w 1387794"/>
                <a:gd name="connsiteY174" fmla="*/ 40367 h 115062"/>
                <a:gd name="connsiteX175" fmla="*/ 531334 w 1387794"/>
                <a:gd name="connsiteY175" fmla="*/ 3315 h 115062"/>
                <a:gd name="connsiteX176" fmla="*/ 531334 w 1387794"/>
                <a:gd name="connsiteY176" fmla="*/ 1695 h 115062"/>
                <a:gd name="connsiteX177" fmla="*/ 529427 w 1387794"/>
                <a:gd name="connsiteY177" fmla="*/ 171 h 115062"/>
                <a:gd name="connsiteX178" fmla="*/ 527520 w 1387794"/>
                <a:gd name="connsiteY178" fmla="*/ 552 h 115062"/>
                <a:gd name="connsiteX179" fmla="*/ 515140 w 1387794"/>
                <a:gd name="connsiteY179" fmla="*/ 1600 h 115062"/>
                <a:gd name="connsiteX180" fmla="*/ 512284 w 1387794"/>
                <a:gd name="connsiteY180" fmla="*/ 4077 h 115062"/>
                <a:gd name="connsiteX181" fmla="*/ 515140 w 1387794"/>
                <a:gd name="connsiteY181" fmla="*/ 5601 h 115062"/>
                <a:gd name="connsiteX182" fmla="*/ 521809 w 1387794"/>
                <a:gd name="connsiteY182" fmla="*/ 7696 h 115062"/>
                <a:gd name="connsiteX183" fmla="*/ 520851 w 1387794"/>
                <a:gd name="connsiteY183" fmla="*/ 9887 h 115062"/>
                <a:gd name="connsiteX184" fmla="*/ 502759 w 1387794"/>
                <a:gd name="connsiteY184" fmla="*/ 84467 h 115062"/>
                <a:gd name="connsiteX185" fmla="*/ 502759 w 1387794"/>
                <a:gd name="connsiteY185" fmla="*/ 86087 h 115062"/>
                <a:gd name="connsiteX186" fmla="*/ 505615 w 1387794"/>
                <a:gd name="connsiteY186" fmla="*/ 89325 h 115062"/>
                <a:gd name="connsiteX187" fmla="*/ 510377 w 1387794"/>
                <a:gd name="connsiteY187" fmla="*/ 85896 h 115062"/>
                <a:gd name="connsiteX188" fmla="*/ 516088 w 1387794"/>
                <a:gd name="connsiteY188" fmla="*/ 63894 h 115062"/>
                <a:gd name="connsiteX189" fmla="*/ 517995 w 1387794"/>
                <a:gd name="connsiteY189" fmla="*/ 55702 h 115062"/>
                <a:gd name="connsiteX190" fmla="*/ 521809 w 1387794"/>
                <a:gd name="connsiteY190" fmla="*/ 46939 h 115062"/>
                <a:gd name="connsiteX191" fmla="*/ 538003 w 1387794"/>
                <a:gd name="connsiteY191" fmla="*/ 34937 h 115062"/>
                <a:gd name="connsiteX192" fmla="*/ 543715 w 1387794"/>
                <a:gd name="connsiteY192" fmla="*/ 43224 h 115062"/>
                <a:gd name="connsiteX193" fmla="*/ 537045 w 1387794"/>
                <a:gd name="connsiteY193" fmla="*/ 71228 h 115062"/>
                <a:gd name="connsiteX194" fmla="*/ 535138 w 1387794"/>
                <a:gd name="connsiteY194" fmla="*/ 79229 h 115062"/>
                <a:gd name="connsiteX195" fmla="*/ 544663 w 1387794"/>
                <a:gd name="connsiteY195" fmla="*/ 89325 h 115062"/>
                <a:gd name="connsiteX196" fmla="*/ 560858 w 1387794"/>
                <a:gd name="connsiteY196" fmla="*/ 69895 h 115062"/>
                <a:gd name="connsiteX197" fmla="*/ 617059 w 1387794"/>
                <a:gd name="connsiteY197" fmla="*/ 74942 h 115062"/>
                <a:gd name="connsiteX198" fmla="*/ 615152 w 1387794"/>
                <a:gd name="connsiteY198" fmla="*/ 72847 h 115062"/>
                <a:gd name="connsiteX199" fmla="*/ 613245 w 1387794"/>
                <a:gd name="connsiteY199" fmla="*/ 74180 h 115062"/>
                <a:gd name="connsiteX200" fmla="*/ 590391 w 1387794"/>
                <a:gd name="connsiteY200" fmla="*/ 86659 h 115062"/>
                <a:gd name="connsiteX201" fmla="*/ 580866 w 1387794"/>
                <a:gd name="connsiteY201" fmla="*/ 72656 h 115062"/>
                <a:gd name="connsiteX202" fmla="*/ 582763 w 1387794"/>
                <a:gd name="connsiteY202" fmla="*/ 58845 h 115062"/>
                <a:gd name="connsiteX203" fmla="*/ 587526 w 1387794"/>
                <a:gd name="connsiteY203" fmla="*/ 58845 h 115062"/>
                <a:gd name="connsiteX204" fmla="*/ 606576 w 1387794"/>
                <a:gd name="connsiteY204" fmla="*/ 55987 h 115062"/>
                <a:gd name="connsiteX205" fmla="*/ 616101 w 1387794"/>
                <a:gd name="connsiteY205" fmla="*/ 42938 h 115062"/>
                <a:gd name="connsiteX206" fmla="*/ 603720 w 1387794"/>
                <a:gd name="connsiteY206" fmla="*/ 32080 h 115062"/>
                <a:gd name="connsiteX207" fmla="*/ 572290 w 1387794"/>
                <a:gd name="connsiteY207" fmla="*/ 67323 h 115062"/>
                <a:gd name="connsiteX208" fmla="*/ 590391 w 1387794"/>
                <a:gd name="connsiteY208" fmla="*/ 89325 h 115062"/>
                <a:gd name="connsiteX209" fmla="*/ 617059 w 1387794"/>
                <a:gd name="connsiteY209" fmla="*/ 74942 h 115062"/>
                <a:gd name="connsiteX210" fmla="*/ 611338 w 1387794"/>
                <a:gd name="connsiteY210" fmla="*/ 42653 h 115062"/>
                <a:gd name="connsiteX211" fmla="*/ 586577 w 1387794"/>
                <a:gd name="connsiteY211" fmla="*/ 55987 h 115062"/>
                <a:gd name="connsiteX212" fmla="*/ 583722 w 1387794"/>
                <a:gd name="connsiteY212" fmla="*/ 55987 h 115062"/>
                <a:gd name="connsiteX213" fmla="*/ 603720 w 1387794"/>
                <a:gd name="connsiteY213" fmla="*/ 34937 h 115062"/>
                <a:gd name="connsiteX214" fmla="*/ 611338 w 1387794"/>
                <a:gd name="connsiteY214" fmla="*/ 42653 h 115062"/>
                <a:gd name="connsiteX215" fmla="*/ 678013 w 1387794"/>
                <a:gd name="connsiteY215" fmla="*/ 40081 h 115062"/>
                <a:gd name="connsiteX216" fmla="*/ 665633 w 1387794"/>
                <a:gd name="connsiteY216" fmla="*/ 32080 h 115062"/>
                <a:gd name="connsiteX217" fmla="*/ 650397 w 1387794"/>
                <a:gd name="connsiteY217" fmla="*/ 41129 h 115062"/>
                <a:gd name="connsiteX218" fmla="*/ 639913 w 1387794"/>
                <a:gd name="connsiteY218" fmla="*/ 32080 h 115062"/>
                <a:gd name="connsiteX219" fmla="*/ 630388 w 1387794"/>
                <a:gd name="connsiteY219" fmla="*/ 38748 h 115062"/>
                <a:gd name="connsiteX220" fmla="*/ 626584 w 1387794"/>
                <a:gd name="connsiteY220" fmla="*/ 51606 h 115062"/>
                <a:gd name="connsiteX221" fmla="*/ 628491 w 1387794"/>
                <a:gd name="connsiteY221" fmla="*/ 52940 h 115062"/>
                <a:gd name="connsiteX222" fmla="*/ 630388 w 1387794"/>
                <a:gd name="connsiteY222" fmla="*/ 49892 h 115062"/>
                <a:gd name="connsiteX223" fmla="*/ 638965 w 1387794"/>
                <a:gd name="connsiteY223" fmla="*/ 34937 h 115062"/>
                <a:gd name="connsiteX224" fmla="*/ 642778 w 1387794"/>
                <a:gd name="connsiteY224" fmla="*/ 39986 h 115062"/>
                <a:gd name="connsiteX225" fmla="*/ 641820 w 1387794"/>
                <a:gd name="connsiteY225" fmla="*/ 46367 h 115062"/>
                <a:gd name="connsiteX226" fmla="*/ 632295 w 1387794"/>
                <a:gd name="connsiteY226" fmla="*/ 84277 h 115062"/>
                <a:gd name="connsiteX227" fmla="*/ 631347 w 1387794"/>
                <a:gd name="connsiteY227" fmla="*/ 86087 h 115062"/>
                <a:gd name="connsiteX228" fmla="*/ 635151 w 1387794"/>
                <a:gd name="connsiteY228" fmla="*/ 89325 h 115062"/>
                <a:gd name="connsiteX229" fmla="*/ 639913 w 1387794"/>
                <a:gd name="connsiteY229" fmla="*/ 84753 h 115062"/>
                <a:gd name="connsiteX230" fmla="*/ 648490 w 1387794"/>
                <a:gd name="connsiteY230" fmla="*/ 51606 h 115062"/>
                <a:gd name="connsiteX231" fmla="*/ 665633 w 1387794"/>
                <a:gd name="connsiteY231" fmla="*/ 34937 h 115062"/>
                <a:gd name="connsiteX232" fmla="*/ 672302 w 1387794"/>
                <a:gd name="connsiteY232" fmla="*/ 36652 h 115062"/>
                <a:gd name="connsiteX233" fmla="*/ 666591 w 1387794"/>
                <a:gd name="connsiteY233" fmla="*/ 42749 h 115062"/>
                <a:gd name="connsiteX234" fmla="*/ 671353 w 1387794"/>
                <a:gd name="connsiteY234" fmla="*/ 46844 h 115062"/>
                <a:gd name="connsiteX235" fmla="*/ 678013 w 1387794"/>
                <a:gd name="connsiteY235" fmla="*/ 40081 h 115062"/>
                <a:gd name="connsiteX236" fmla="*/ 780891 w 1387794"/>
                <a:gd name="connsiteY236" fmla="*/ 69895 h 115062"/>
                <a:gd name="connsiteX237" fmla="*/ 778984 w 1387794"/>
                <a:gd name="connsiteY237" fmla="*/ 68656 h 115062"/>
                <a:gd name="connsiteX238" fmla="*/ 776128 w 1387794"/>
                <a:gd name="connsiteY238" fmla="*/ 71513 h 115062"/>
                <a:gd name="connsiteX239" fmla="*/ 767552 w 1387794"/>
                <a:gd name="connsiteY239" fmla="*/ 86659 h 115062"/>
                <a:gd name="connsiteX240" fmla="*/ 764697 w 1387794"/>
                <a:gd name="connsiteY240" fmla="*/ 81515 h 115062"/>
                <a:gd name="connsiteX241" fmla="*/ 765645 w 1387794"/>
                <a:gd name="connsiteY241" fmla="*/ 74942 h 115062"/>
                <a:gd name="connsiteX242" fmla="*/ 774222 w 1387794"/>
                <a:gd name="connsiteY242" fmla="*/ 40557 h 115062"/>
                <a:gd name="connsiteX243" fmla="*/ 774222 w 1387794"/>
                <a:gd name="connsiteY243" fmla="*/ 37891 h 115062"/>
                <a:gd name="connsiteX244" fmla="*/ 771366 w 1387794"/>
                <a:gd name="connsiteY244" fmla="*/ 34556 h 115062"/>
                <a:gd name="connsiteX245" fmla="*/ 766603 w 1387794"/>
                <a:gd name="connsiteY245" fmla="*/ 39509 h 115062"/>
                <a:gd name="connsiteX246" fmla="*/ 756120 w 1387794"/>
                <a:gd name="connsiteY246" fmla="*/ 32080 h 115062"/>
                <a:gd name="connsiteX247" fmla="*/ 726597 w 1387794"/>
                <a:gd name="connsiteY247" fmla="*/ 69895 h 115062"/>
                <a:gd name="connsiteX248" fmla="*/ 741833 w 1387794"/>
                <a:gd name="connsiteY248" fmla="*/ 89325 h 115062"/>
                <a:gd name="connsiteX249" fmla="*/ 757078 w 1387794"/>
                <a:gd name="connsiteY249" fmla="*/ 80563 h 115062"/>
                <a:gd name="connsiteX250" fmla="*/ 767552 w 1387794"/>
                <a:gd name="connsiteY250" fmla="*/ 89325 h 115062"/>
                <a:gd name="connsiteX251" fmla="*/ 777077 w 1387794"/>
                <a:gd name="connsiteY251" fmla="*/ 82372 h 115062"/>
                <a:gd name="connsiteX252" fmla="*/ 780891 w 1387794"/>
                <a:gd name="connsiteY252" fmla="*/ 69895 h 115062"/>
                <a:gd name="connsiteX253" fmla="*/ 758027 w 1387794"/>
                <a:gd name="connsiteY253" fmla="*/ 72371 h 115062"/>
                <a:gd name="connsiteX254" fmla="*/ 742791 w 1387794"/>
                <a:gd name="connsiteY254" fmla="*/ 86659 h 115062"/>
                <a:gd name="connsiteX255" fmla="*/ 735163 w 1387794"/>
                <a:gd name="connsiteY255" fmla="*/ 75419 h 115062"/>
                <a:gd name="connsiteX256" fmla="*/ 741833 w 1387794"/>
                <a:gd name="connsiteY256" fmla="*/ 48844 h 115062"/>
                <a:gd name="connsiteX257" fmla="*/ 756120 w 1387794"/>
                <a:gd name="connsiteY257" fmla="*/ 34937 h 115062"/>
                <a:gd name="connsiteX258" fmla="*/ 764697 w 1387794"/>
                <a:gd name="connsiteY258" fmla="*/ 46844 h 115062"/>
                <a:gd name="connsiteX259" fmla="*/ 763738 w 1387794"/>
                <a:gd name="connsiteY259" fmla="*/ 48463 h 115062"/>
                <a:gd name="connsiteX260" fmla="*/ 828516 w 1387794"/>
                <a:gd name="connsiteY260" fmla="*/ 68275 h 115062"/>
                <a:gd name="connsiteX261" fmla="*/ 814228 w 1387794"/>
                <a:gd name="connsiteY261" fmla="*/ 53797 h 115062"/>
                <a:gd name="connsiteX262" fmla="*/ 805652 w 1387794"/>
                <a:gd name="connsiteY262" fmla="*/ 46462 h 115062"/>
                <a:gd name="connsiteX263" fmla="*/ 818033 w 1387794"/>
                <a:gd name="connsiteY263" fmla="*/ 34937 h 115062"/>
                <a:gd name="connsiteX264" fmla="*/ 827558 w 1387794"/>
                <a:gd name="connsiteY264" fmla="*/ 41129 h 115062"/>
                <a:gd name="connsiteX265" fmla="*/ 822795 w 1387794"/>
                <a:gd name="connsiteY265" fmla="*/ 46177 h 115062"/>
                <a:gd name="connsiteX266" fmla="*/ 826609 w 1387794"/>
                <a:gd name="connsiteY266" fmla="*/ 49797 h 115062"/>
                <a:gd name="connsiteX267" fmla="*/ 832320 w 1387794"/>
                <a:gd name="connsiteY267" fmla="*/ 42938 h 115062"/>
                <a:gd name="connsiteX268" fmla="*/ 818991 w 1387794"/>
                <a:gd name="connsiteY268" fmla="*/ 32080 h 115062"/>
                <a:gd name="connsiteX269" fmla="*/ 798983 w 1387794"/>
                <a:gd name="connsiteY269" fmla="*/ 50845 h 115062"/>
                <a:gd name="connsiteX270" fmla="*/ 810415 w 1387794"/>
                <a:gd name="connsiteY270" fmla="*/ 63131 h 115062"/>
                <a:gd name="connsiteX271" fmla="*/ 821847 w 1387794"/>
                <a:gd name="connsiteY271" fmla="*/ 72371 h 115062"/>
                <a:gd name="connsiteX272" fmla="*/ 804703 w 1387794"/>
                <a:gd name="connsiteY272" fmla="*/ 86659 h 115062"/>
                <a:gd name="connsiteX273" fmla="*/ 793272 w 1387794"/>
                <a:gd name="connsiteY273" fmla="*/ 79515 h 115062"/>
                <a:gd name="connsiteX274" fmla="*/ 799941 w 1387794"/>
                <a:gd name="connsiteY274" fmla="*/ 73324 h 115062"/>
                <a:gd name="connsiteX275" fmla="*/ 795178 w 1387794"/>
                <a:gd name="connsiteY275" fmla="*/ 69227 h 115062"/>
                <a:gd name="connsiteX276" fmla="*/ 788509 w 1387794"/>
                <a:gd name="connsiteY276" fmla="*/ 77134 h 115062"/>
                <a:gd name="connsiteX277" fmla="*/ 804703 w 1387794"/>
                <a:gd name="connsiteY277" fmla="*/ 89325 h 115062"/>
                <a:gd name="connsiteX278" fmla="*/ 828516 w 1387794"/>
                <a:gd name="connsiteY278" fmla="*/ 68275 h 115062"/>
                <a:gd name="connsiteX279" fmla="*/ 880903 w 1387794"/>
                <a:gd name="connsiteY279" fmla="*/ 68275 h 115062"/>
                <a:gd name="connsiteX280" fmla="*/ 865658 w 1387794"/>
                <a:gd name="connsiteY280" fmla="*/ 53797 h 115062"/>
                <a:gd name="connsiteX281" fmla="*/ 857091 w 1387794"/>
                <a:gd name="connsiteY281" fmla="*/ 46462 h 115062"/>
                <a:gd name="connsiteX282" fmla="*/ 870420 w 1387794"/>
                <a:gd name="connsiteY282" fmla="*/ 34937 h 115062"/>
                <a:gd name="connsiteX283" fmla="*/ 879945 w 1387794"/>
                <a:gd name="connsiteY283" fmla="*/ 41129 h 115062"/>
                <a:gd name="connsiteX284" fmla="*/ 874234 w 1387794"/>
                <a:gd name="connsiteY284" fmla="*/ 46177 h 115062"/>
                <a:gd name="connsiteX285" fmla="*/ 878038 w 1387794"/>
                <a:gd name="connsiteY285" fmla="*/ 49797 h 115062"/>
                <a:gd name="connsiteX286" fmla="*/ 883759 w 1387794"/>
                <a:gd name="connsiteY286" fmla="*/ 42938 h 115062"/>
                <a:gd name="connsiteX287" fmla="*/ 870420 w 1387794"/>
                <a:gd name="connsiteY287" fmla="*/ 32080 h 115062"/>
                <a:gd name="connsiteX288" fmla="*/ 850422 w 1387794"/>
                <a:gd name="connsiteY288" fmla="*/ 50845 h 115062"/>
                <a:gd name="connsiteX289" fmla="*/ 861853 w 1387794"/>
                <a:gd name="connsiteY289" fmla="*/ 63131 h 115062"/>
                <a:gd name="connsiteX290" fmla="*/ 873276 w 1387794"/>
                <a:gd name="connsiteY290" fmla="*/ 72371 h 115062"/>
                <a:gd name="connsiteX291" fmla="*/ 857091 w 1387794"/>
                <a:gd name="connsiteY291" fmla="*/ 86659 h 115062"/>
                <a:gd name="connsiteX292" fmla="*/ 844701 w 1387794"/>
                <a:gd name="connsiteY292" fmla="*/ 79515 h 115062"/>
                <a:gd name="connsiteX293" fmla="*/ 851370 w 1387794"/>
                <a:gd name="connsiteY293" fmla="*/ 73324 h 115062"/>
                <a:gd name="connsiteX294" fmla="*/ 846608 w 1387794"/>
                <a:gd name="connsiteY294" fmla="*/ 69227 h 115062"/>
                <a:gd name="connsiteX295" fmla="*/ 840897 w 1387794"/>
                <a:gd name="connsiteY295" fmla="*/ 77134 h 115062"/>
                <a:gd name="connsiteX296" fmla="*/ 857091 w 1387794"/>
                <a:gd name="connsiteY296" fmla="*/ 89325 h 115062"/>
                <a:gd name="connsiteX297" fmla="*/ 880903 w 1387794"/>
                <a:gd name="connsiteY297" fmla="*/ 68275 h 115062"/>
                <a:gd name="connsiteX298" fmla="*/ 953290 w 1387794"/>
                <a:gd name="connsiteY298" fmla="*/ 69895 h 115062"/>
                <a:gd name="connsiteX299" fmla="*/ 951383 w 1387794"/>
                <a:gd name="connsiteY299" fmla="*/ 68656 h 115062"/>
                <a:gd name="connsiteX300" fmla="*/ 949476 w 1387794"/>
                <a:gd name="connsiteY300" fmla="*/ 71513 h 115062"/>
                <a:gd name="connsiteX301" fmla="*/ 940909 w 1387794"/>
                <a:gd name="connsiteY301" fmla="*/ 86659 h 115062"/>
                <a:gd name="connsiteX302" fmla="*/ 937095 w 1387794"/>
                <a:gd name="connsiteY302" fmla="*/ 81515 h 115062"/>
                <a:gd name="connsiteX303" fmla="*/ 938053 w 1387794"/>
                <a:gd name="connsiteY303" fmla="*/ 74942 h 115062"/>
                <a:gd name="connsiteX304" fmla="*/ 947578 w 1387794"/>
                <a:gd name="connsiteY304" fmla="*/ 38652 h 115062"/>
                <a:gd name="connsiteX305" fmla="*/ 947578 w 1387794"/>
                <a:gd name="connsiteY305" fmla="*/ 36842 h 115062"/>
                <a:gd name="connsiteX306" fmla="*/ 944713 w 1387794"/>
                <a:gd name="connsiteY306" fmla="*/ 33508 h 115062"/>
                <a:gd name="connsiteX307" fmla="*/ 939002 w 1387794"/>
                <a:gd name="connsiteY307" fmla="*/ 38176 h 115062"/>
                <a:gd name="connsiteX308" fmla="*/ 930426 w 1387794"/>
                <a:gd name="connsiteY308" fmla="*/ 75037 h 115062"/>
                <a:gd name="connsiteX309" fmla="*/ 928528 w 1387794"/>
                <a:gd name="connsiteY309" fmla="*/ 79229 h 115062"/>
                <a:gd name="connsiteX310" fmla="*/ 917097 w 1387794"/>
                <a:gd name="connsiteY310" fmla="*/ 86659 h 115062"/>
                <a:gd name="connsiteX311" fmla="*/ 910427 w 1387794"/>
                <a:gd name="connsiteY311" fmla="*/ 76848 h 115062"/>
                <a:gd name="connsiteX312" fmla="*/ 917097 w 1387794"/>
                <a:gd name="connsiteY312" fmla="*/ 49225 h 115062"/>
                <a:gd name="connsiteX313" fmla="*/ 919003 w 1387794"/>
                <a:gd name="connsiteY313" fmla="*/ 42367 h 115062"/>
                <a:gd name="connsiteX314" fmla="*/ 909478 w 1387794"/>
                <a:gd name="connsiteY314" fmla="*/ 32080 h 115062"/>
                <a:gd name="connsiteX315" fmla="*/ 893284 w 1387794"/>
                <a:gd name="connsiteY315" fmla="*/ 51606 h 115062"/>
                <a:gd name="connsiteX316" fmla="*/ 895191 w 1387794"/>
                <a:gd name="connsiteY316" fmla="*/ 52940 h 115062"/>
                <a:gd name="connsiteX317" fmla="*/ 897088 w 1387794"/>
                <a:gd name="connsiteY317" fmla="*/ 50845 h 115062"/>
                <a:gd name="connsiteX318" fmla="*/ 909478 w 1387794"/>
                <a:gd name="connsiteY318" fmla="*/ 34937 h 115062"/>
                <a:gd name="connsiteX319" fmla="*/ 911376 w 1387794"/>
                <a:gd name="connsiteY319" fmla="*/ 38652 h 115062"/>
                <a:gd name="connsiteX320" fmla="*/ 908520 w 1387794"/>
                <a:gd name="connsiteY320" fmla="*/ 49892 h 115062"/>
                <a:gd name="connsiteX321" fmla="*/ 901851 w 1387794"/>
                <a:gd name="connsiteY321" fmla="*/ 74752 h 115062"/>
                <a:gd name="connsiteX322" fmla="*/ 916138 w 1387794"/>
                <a:gd name="connsiteY322" fmla="*/ 89325 h 115062"/>
                <a:gd name="connsiteX323" fmla="*/ 930426 w 1387794"/>
                <a:gd name="connsiteY323" fmla="*/ 81801 h 115062"/>
                <a:gd name="connsiteX324" fmla="*/ 940909 w 1387794"/>
                <a:gd name="connsiteY324" fmla="*/ 89325 h 115062"/>
                <a:gd name="connsiteX325" fmla="*/ 949476 w 1387794"/>
                <a:gd name="connsiteY325" fmla="*/ 82372 h 115062"/>
                <a:gd name="connsiteX326" fmla="*/ 953290 w 1387794"/>
                <a:gd name="connsiteY326" fmla="*/ 69895 h 115062"/>
                <a:gd name="connsiteX327" fmla="*/ 1057116 w 1387794"/>
                <a:gd name="connsiteY327" fmla="*/ 69895 h 115062"/>
                <a:gd name="connsiteX328" fmla="*/ 1055209 w 1387794"/>
                <a:gd name="connsiteY328" fmla="*/ 68656 h 115062"/>
                <a:gd name="connsiteX329" fmla="*/ 1053302 w 1387794"/>
                <a:gd name="connsiteY329" fmla="*/ 70752 h 115062"/>
                <a:gd name="connsiteX330" fmla="*/ 1040922 w 1387794"/>
                <a:gd name="connsiteY330" fmla="*/ 86659 h 115062"/>
                <a:gd name="connsiteX331" fmla="*/ 1038066 w 1387794"/>
                <a:gd name="connsiteY331" fmla="*/ 82944 h 115062"/>
                <a:gd name="connsiteX332" fmla="*/ 1040922 w 1387794"/>
                <a:gd name="connsiteY332" fmla="*/ 73419 h 115062"/>
                <a:gd name="connsiteX333" fmla="*/ 1048540 w 1387794"/>
                <a:gd name="connsiteY333" fmla="*/ 45319 h 115062"/>
                <a:gd name="connsiteX334" fmla="*/ 1035201 w 1387794"/>
                <a:gd name="connsiteY334" fmla="*/ 32080 h 115062"/>
                <a:gd name="connsiteX335" fmla="*/ 1016151 w 1387794"/>
                <a:gd name="connsiteY335" fmla="*/ 43224 h 115062"/>
                <a:gd name="connsiteX336" fmla="*/ 1002822 w 1387794"/>
                <a:gd name="connsiteY336" fmla="*/ 32080 h 115062"/>
                <a:gd name="connsiteX337" fmla="*/ 984720 w 1387794"/>
                <a:gd name="connsiteY337" fmla="*/ 42081 h 115062"/>
                <a:gd name="connsiteX338" fmla="*/ 974247 w 1387794"/>
                <a:gd name="connsiteY338" fmla="*/ 32080 h 115062"/>
                <a:gd name="connsiteX339" fmla="*/ 964722 w 1387794"/>
                <a:gd name="connsiteY339" fmla="*/ 38748 h 115062"/>
                <a:gd name="connsiteX340" fmla="*/ 960908 w 1387794"/>
                <a:gd name="connsiteY340" fmla="*/ 51606 h 115062"/>
                <a:gd name="connsiteX341" fmla="*/ 962815 w 1387794"/>
                <a:gd name="connsiteY341" fmla="*/ 52940 h 115062"/>
                <a:gd name="connsiteX342" fmla="*/ 965670 w 1387794"/>
                <a:gd name="connsiteY342" fmla="*/ 49892 h 115062"/>
                <a:gd name="connsiteX343" fmla="*/ 974247 w 1387794"/>
                <a:gd name="connsiteY343" fmla="*/ 34937 h 115062"/>
                <a:gd name="connsiteX344" fmla="*/ 977102 w 1387794"/>
                <a:gd name="connsiteY344" fmla="*/ 39986 h 115062"/>
                <a:gd name="connsiteX345" fmla="*/ 976153 w 1387794"/>
                <a:gd name="connsiteY345" fmla="*/ 46367 h 115062"/>
                <a:gd name="connsiteX346" fmla="*/ 966628 w 1387794"/>
                <a:gd name="connsiteY346" fmla="*/ 84277 h 115062"/>
                <a:gd name="connsiteX347" fmla="*/ 966628 w 1387794"/>
                <a:gd name="connsiteY347" fmla="*/ 86087 h 115062"/>
                <a:gd name="connsiteX348" fmla="*/ 970433 w 1387794"/>
                <a:gd name="connsiteY348" fmla="*/ 89325 h 115062"/>
                <a:gd name="connsiteX349" fmla="*/ 974247 w 1387794"/>
                <a:gd name="connsiteY349" fmla="*/ 86087 h 115062"/>
                <a:gd name="connsiteX350" fmla="*/ 979958 w 1387794"/>
                <a:gd name="connsiteY350" fmla="*/ 65894 h 115062"/>
                <a:gd name="connsiteX351" fmla="*/ 981865 w 1387794"/>
                <a:gd name="connsiteY351" fmla="*/ 57702 h 115062"/>
                <a:gd name="connsiteX352" fmla="*/ 984720 w 1387794"/>
                <a:gd name="connsiteY352" fmla="*/ 48559 h 115062"/>
                <a:gd name="connsiteX353" fmla="*/ 1002822 w 1387794"/>
                <a:gd name="connsiteY353" fmla="*/ 34937 h 115062"/>
                <a:gd name="connsiteX354" fmla="*/ 1008533 w 1387794"/>
                <a:gd name="connsiteY354" fmla="*/ 43224 h 115062"/>
                <a:gd name="connsiteX355" fmla="*/ 1007584 w 1387794"/>
                <a:gd name="connsiteY355" fmla="*/ 51416 h 115062"/>
                <a:gd name="connsiteX356" fmla="*/ 999008 w 1387794"/>
                <a:gd name="connsiteY356" fmla="*/ 84277 h 115062"/>
                <a:gd name="connsiteX357" fmla="*/ 999008 w 1387794"/>
                <a:gd name="connsiteY357" fmla="*/ 86087 h 115062"/>
                <a:gd name="connsiteX358" fmla="*/ 1001863 w 1387794"/>
                <a:gd name="connsiteY358" fmla="*/ 89325 h 115062"/>
                <a:gd name="connsiteX359" fmla="*/ 1006626 w 1387794"/>
                <a:gd name="connsiteY359" fmla="*/ 86087 h 115062"/>
                <a:gd name="connsiteX360" fmla="*/ 1011388 w 1387794"/>
                <a:gd name="connsiteY360" fmla="*/ 65894 h 115062"/>
                <a:gd name="connsiteX361" fmla="*/ 1014253 w 1387794"/>
                <a:gd name="connsiteY361" fmla="*/ 57702 h 115062"/>
                <a:gd name="connsiteX362" fmla="*/ 1017109 w 1387794"/>
                <a:gd name="connsiteY362" fmla="*/ 48559 h 115062"/>
                <a:gd name="connsiteX363" fmla="*/ 1035201 w 1387794"/>
                <a:gd name="connsiteY363" fmla="*/ 34937 h 115062"/>
                <a:gd name="connsiteX364" fmla="*/ 1040922 w 1387794"/>
                <a:gd name="connsiteY364" fmla="*/ 43224 h 115062"/>
                <a:gd name="connsiteX365" fmla="*/ 1033303 w 1387794"/>
                <a:gd name="connsiteY365" fmla="*/ 71228 h 115062"/>
                <a:gd name="connsiteX366" fmla="*/ 1031397 w 1387794"/>
                <a:gd name="connsiteY366" fmla="*/ 79229 h 115062"/>
                <a:gd name="connsiteX367" fmla="*/ 1040922 w 1387794"/>
                <a:gd name="connsiteY367" fmla="*/ 89325 h 115062"/>
                <a:gd name="connsiteX368" fmla="*/ 1057116 w 1387794"/>
                <a:gd name="connsiteY368" fmla="*/ 69895 h 115062"/>
                <a:gd name="connsiteX369" fmla="*/ 1113308 w 1387794"/>
                <a:gd name="connsiteY369" fmla="*/ 74942 h 115062"/>
                <a:gd name="connsiteX370" fmla="*/ 1111401 w 1387794"/>
                <a:gd name="connsiteY370" fmla="*/ 72847 h 115062"/>
                <a:gd name="connsiteX371" fmla="*/ 1109503 w 1387794"/>
                <a:gd name="connsiteY371" fmla="*/ 74180 h 115062"/>
                <a:gd name="connsiteX372" fmla="*/ 1086640 w 1387794"/>
                <a:gd name="connsiteY372" fmla="*/ 86659 h 115062"/>
                <a:gd name="connsiteX373" fmla="*/ 1077115 w 1387794"/>
                <a:gd name="connsiteY373" fmla="*/ 72656 h 115062"/>
                <a:gd name="connsiteX374" fmla="*/ 1079022 w 1387794"/>
                <a:gd name="connsiteY374" fmla="*/ 58845 h 115062"/>
                <a:gd name="connsiteX375" fmla="*/ 1083784 w 1387794"/>
                <a:gd name="connsiteY375" fmla="*/ 58845 h 115062"/>
                <a:gd name="connsiteX376" fmla="*/ 1102834 w 1387794"/>
                <a:gd name="connsiteY376" fmla="*/ 55987 h 115062"/>
                <a:gd name="connsiteX377" fmla="*/ 1112359 w 1387794"/>
                <a:gd name="connsiteY377" fmla="*/ 42938 h 115062"/>
                <a:gd name="connsiteX378" fmla="*/ 1099978 w 1387794"/>
                <a:gd name="connsiteY378" fmla="*/ 32080 h 115062"/>
                <a:gd name="connsiteX379" fmla="*/ 1068538 w 1387794"/>
                <a:gd name="connsiteY379" fmla="*/ 67323 h 115062"/>
                <a:gd name="connsiteX380" fmla="*/ 1086640 w 1387794"/>
                <a:gd name="connsiteY380" fmla="*/ 89325 h 115062"/>
                <a:gd name="connsiteX381" fmla="*/ 1113308 w 1387794"/>
                <a:gd name="connsiteY381" fmla="*/ 74942 h 115062"/>
                <a:gd name="connsiteX382" fmla="*/ 1107597 w 1387794"/>
                <a:gd name="connsiteY382" fmla="*/ 42653 h 115062"/>
                <a:gd name="connsiteX383" fmla="*/ 1082826 w 1387794"/>
                <a:gd name="connsiteY383" fmla="*/ 55987 h 115062"/>
                <a:gd name="connsiteX384" fmla="*/ 1079970 w 1387794"/>
                <a:gd name="connsiteY384" fmla="*/ 55987 h 115062"/>
                <a:gd name="connsiteX385" fmla="*/ 1099978 w 1387794"/>
                <a:gd name="connsiteY385" fmla="*/ 34937 h 115062"/>
                <a:gd name="connsiteX386" fmla="*/ 1107597 w 1387794"/>
                <a:gd name="connsiteY386" fmla="*/ 42653 h 115062"/>
                <a:gd name="connsiteX387" fmla="*/ 1202847 w 1387794"/>
                <a:gd name="connsiteY387" fmla="*/ 69895 h 115062"/>
                <a:gd name="connsiteX388" fmla="*/ 1200940 w 1387794"/>
                <a:gd name="connsiteY388" fmla="*/ 68656 h 115062"/>
                <a:gd name="connsiteX389" fmla="*/ 1198084 w 1387794"/>
                <a:gd name="connsiteY389" fmla="*/ 71038 h 115062"/>
                <a:gd name="connsiteX390" fmla="*/ 1183797 w 1387794"/>
                <a:gd name="connsiteY390" fmla="*/ 86659 h 115062"/>
                <a:gd name="connsiteX391" fmla="*/ 1179983 w 1387794"/>
                <a:gd name="connsiteY391" fmla="*/ 81515 h 115062"/>
                <a:gd name="connsiteX392" fmla="*/ 1180941 w 1387794"/>
                <a:gd name="connsiteY392" fmla="*/ 74942 h 115062"/>
                <a:gd name="connsiteX393" fmla="*/ 1190466 w 1387794"/>
                <a:gd name="connsiteY393" fmla="*/ 37414 h 115062"/>
                <a:gd name="connsiteX394" fmla="*/ 1200940 w 1387794"/>
                <a:gd name="connsiteY394" fmla="*/ 37414 h 115062"/>
                <a:gd name="connsiteX395" fmla="*/ 1204753 w 1387794"/>
                <a:gd name="connsiteY395" fmla="*/ 35033 h 115062"/>
                <a:gd name="connsiteX396" fmla="*/ 1200940 w 1387794"/>
                <a:gd name="connsiteY396" fmla="*/ 33508 h 115062"/>
                <a:gd name="connsiteX397" fmla="*/ 1191415 w 1387794"/>
                <a:gd name="connsiteY397" fmla="*/ 33508 h 115062"/>
                <a:gd name="connsiteX398" fmla="*/ 1196177 w 1387794"/>
                <a:gd name="connsiteY398" fmla="*/ 14840 h 115062"/>
                <a:gd name="connsiteX399" fmla="*/ 1196177 w 1387794"/>
                <a:gd name="connsiteY399" fmla="*/ 12077 h 115062"/>
                <a:gd name="connsiteX400" fmla="*/ 1193322 w 1387794"/>
                <a:gd name="connsiteY400" fmla="*/ 8839 h 115062"/>
                <a:gd name="connsiteX401" fmla="*/ 1188559 w 1387794"/>
                <a:gd name="connsiteY401" fmla="*/ 13316 h 115062"/>
                <a:gd name="connsiteX402" fmla="*/ 1182838 w 1387794"/>
                <a:gd name="connsiteY402" fmla="*/ 33508 h 115062"/>
                <a:gd name="connsiteX403" fmla="*/ 1172365 w 1387794"/>
                <a:gd name="connsiteY403" fmla="*/ 33508 h 115062"/>
                <a:gd name="connsiteX404" fmla="*/ 1168551 w 1387794"/>
                <a:gd name="connsiteY404" fmla="*/ 35890 h 115062"/>
                <a:gd name="connsiteX405" fmla="*/ 1172365 w 1387794"/>
                <a:gd name="connsiteY405" fmla="*/ 37414 h 115062"/>
                <a:gd name="connsiteX406" fmla="*/ 1181890 w 1387794"/>
                <a:gd name="connsiteY406" fmla="*/ 37414 h 115062"/>
                <a:gd name="connsiteX407" fmla="*/ 1173313 w 1387794"/>
                <a:gd name="connsiteY407" fmla="*/ 73705 h 115062"/>
                <a:gd name="connsiteX408" fmla="*/ 1172365 w 1387794"/>
                <a:gd name="connsiteY408" fmla="*/ 78086 h 115062"/>
                <a:gd name="connsiteX409" fmla="*/ 1182838 w 1387794"/>
                <a:gd name="connsiteY409" fmla="*/ 89325 h 115062"/>
                <a:gd name="connsiteX410" fmla="*/ 1202847 w 1387794"/>
                <a:gd name="connsiteY410" fmla="*/ 69895 h 115062"/>
                <a:gd name="connsiteX411" fmla="*/ 1267615 w 1387794"/>
                <a:gd name="connsiteY411" fmla="*/ 69895 h 115062"/>
                <a:gd name="connsiteX412" fmla="*/ 1265708 w 1387794"/>
                <a:gd name="connsiteY412" fmla="*/ 68656 h 115062"/>
                <a:gd name="connsiteX413" fmla="*/ 1262852 w 1387794"/>
                <a:gd name="connsiteY413" fmla="*/ 70752 h 115062"/>
                <a:gd name="connsiteX414" fmla="*/ 1251420 w 1387794"/>
                <a:gd name="connsiteY414" fmla="*/ 86659 h 115062"/>
                <a:gd name="connsiteX415" fmla="*/ 1248565 w 1387794"/>
                <a:gd name="connsiteY415" fmla="*/ 82944 h 115062"/>
                <a:gd name="connsiteX416" fmla="*/ 1250472 w 1387794"/>
                <a:gd name="connsiteY416" fmla="*/ 73419 h 115062"/>
                <a:gd name="connsiteX417" fmla="*/ 1259038 w 1387794"/>
                <a:gd name="connsiteY417" fmla="*/ 45319 h 115062"/>
                <a:gd name="connsiteX418" fmla="*/ 1245709 w 1387794"/>
                <a:gd name="connsiteY418" fmla="*/ 32080 h 115062"/>
                <a:gd name="connsiteX419" fmla="*/ 1228566 w 1387794"/>
                <a:gd name="connsiteY419" fmla="*/ 40367 h 115062"/>
                <a:gd name="connsiteX420" fmla="*/ 1238091 w 1387794"/>
                <a:gd name="connsiteY420" fmla="*/ 3315 h 115062"/>
                <a:gd name="connsiteX421" fmla="*/ 1238091 w 1387794"/>
                <a:gd name="connsiteY421" fmla="*/ 1695 h 115062"/>
                <a:gd name="connsiteX422" fmla="*/ 1236184 w 1387794"/>
                <a:gd name="connsiteY422" fmla="*/ 171 h 115062"/>
                <a:gd name="connsiteX423" fmla="*/ 1234277 w 1387794"/>
                <a:gd name="connsiteY423" fmla="*/ 552 h 115062"/>
                <a:gd name="connsiteX424" fmla="*/ 1221897 w 1387794"/>
                <a:gd name="connsiteY424" fmla="*/ 1600 h 115062"/>
                <a:gd name="connsiteX425" fmla="*/ 1219041 w 1387794"/>
                <a:gd name="connsiteY425" fmla="*/ 4077 h 115062"/>
                <a:gd name="connsiteX426" fmla="*/ 1221897 w 1387794"/>
                <a:gd name="connsiteY426" fmla="*/ 5601 h 115062"/>
                <a:gd name="connsiteX427" fmla="*/ 1228566 w 1387794"/>
                <a:gd name="connsiteY427" fmla="*/ 7696 h 115062"/>
                <a:gd name="connsiteX428" fmla="*/ 1227608 w 1387794"/>
                <a:gd name="connsiteY428" fmla="*/ 9887 h 115062"/>
                <a:gd name="connsiteX429" fmla="*/ 1209516 w 1387794"/>
                <a:gd name="connsiteY429" fmla="*/ 84467 h 115062"/>
                <a:gd name="connsiteX430" fmla="*/ 1208558 w 1387794"/>
                <a:gd name="connsiteY430" fmla="*/ 86087 h 115062"/>
                <a:gd name="connsiteX431" fmla="*/ 1212372 w 1387794"/>
                <a:gd name="connsiteY431" fmla="*/ 89325 h 115062"/>
                <a:gd name="connsiteX432" fmla="*/ 1217134 w 1387794"/>
                <a:gd name="connsiteY432" fmla="*/ 85896 h 115062"/>
                <a:gd name="connsiteX433" fmla="*/ 1222845 w 1387794"/>
                <a:gd name="connsiteY433" fmla="*/ 63894 h 115062"/>
                <a:gd name="connsiteX434" fmla="*/ 1224752 w 1387794"/>
                <a:gd name="connsiteY434" fmla="*/ 55702 h 115062"/>
                <a:gd name="connsiteX435" fmla="*/ 1228566 w 1387794"/>
                <a:gd name="connsiteY435" fmla="*/ 46939 h 115062"/>
                <a:gd name="connsiteX436" fmla="*/ 1244751 w 1387794"/>
                <a:gd name="connsiteY436" fmla="*/ 34937 h 115062"/>
                <a:gd name="connsiteX437" fmla="*/ 1250472 w 1387794"/>
                <a:gd name="connsiteY437" fmla="*/ 43224 h 115062"/>
                <a:gd name="connsiteX438" fmla="*/ 1243802 w 1387794"/>
                <a:gd name="connsiteY438" fmla="*/ 71228 h 115062"/>
                <a:gd name="connsiteX439" fmla="*/ 1240947 w 1387794"/>
                <a:gd name="connsiteY439" fmla="*/ 79229 h 115062"/>
                <a:gd name="connsiteX440" fmla="*/ 1251420 w 1387794"/>
                <a:gd name="connsiteY440" fmla="*/ 89325 h 115062"/>
                <a:gd name="connsiteX441" fmla="*/ 1266666 w 1387794"/>
                <a:gd name="connsiteY441" fmla="*/ 69895 h 115062"/>
                <a:gd name="connsiteX442" fmla="*/ 1330476 w 1387794"/>
                <a:gd name="connsiteY442" fmla="*/ 69895 h 115062"/>
                <a:gd name="connsiteX443" fmla="*/ 1328578 w 1387794"/>
                <a:gd name="connsiteY443" fmla="*/ 68656 h 115062"/>
                <a:gd name="connsiteX444" fmla="*/ 1326672 w 1387794"/>
                <a:gd name="connsiteY444" fmla="*/ 71513 h 115062"/>
                <a:gd name="connsiteX445" fmla="*/ 1318095 w 1387794"/>
                <a:gd name="connsiteY445" fmla="*/ 86659 h 115062"/>
                <a:gd name="connsiteX446" fmla="*/ 1314291 w 1387794"/>
                <a:gd name="connsiteY446" fmla="*/ 81515 h 115062"/>
                <a:gd name="connsiteX447" fmla="*/ 1315240 w 1387794"/>
                <a:gd name="connsiteY447" fmla="*/ 74942 h 115062"/>
                <a:gd name="connsiteX448" fmla="*/ 1323816 w 1387794"/>
                <a:gd name="connsiteY448" fmla="*/ 40557 h 115062"/>
                <a:gd name="connsiteX449" fmla="*/ 1324765 w 1387794"/>
                <a:gd name="connsiteY449" fmla="*/ 37891 h 115062"/>
                <a:gd name="connsiteX450" fmla="*/ 1320951 w 1387794"/>
                <a:gd name="connsiteY450" fmla="*/ 34556 h 115062"/>
                <a:gd name="connsiteX451" fmla="*/ 1316188 w 1387794"/>
                <a:gd name="connsiteY451" fmla="*/ 39509 h 115062"/>
                <a:gd name="connsiteX452" fmla="*/ 1305715 w 1387794"/>
                <a:gd name="connsiteY452" fmla="*/ 32080 h 115062"/>
                <a:gd name="connsiteX453" fmla="*/ 1276191 w 1387794"/>
                <a:gd name="connsiteY453" fmla="*/ 69895 h 115062"/>
                <a:gd name="connsiteX454" fmla="*/ 1291427 w 1387794"/>
                <a:gd name="connsiteY454" fmla="*/ 89325 h 115062"/>
                <a:gd name="connsiteX455" fmla="*/ 1306663 w 1387794"/>
                <a:gd name="connsiteY455" fmla="*/ 80563 h 115062"/>
                <a:gd name="connsiteX456" fmla="*/ 1317147 w 1387794"/>
                <a:gd name="connsiteY456" fmla="*/ 89325 h 115062"/>
                <a:gd name="connsiteX457" fmla="*/ 1326672 w 1387794"/>
                <a:gd name="connsiteY457" fmla="*/ 82372 h 115062"/>
                <a:gd name="connsiteX458" fmla="*/ 1330476 w 1387794"/>
                <a:gd name="connsiteY458" fmla="*/ 69895 h 115062"/>
                <a:gd name="connsiteX459" fmla="*/ 1307622 w 1387794"/>
                <a:gd name="connsiteY459" fmla="*/ 72371 h 115062"/>
                <a:gd name="connsiteX460" fmla="*/ 1292376 w 1387794"/>
                <a:gd name="connsiteY460" fmla="*/ 86659 h 115062"/>
                <a:gd name="connsiteX461" fmla="*/ 1284758 w 1387794"/>
                <a:gd name="connsiteY461" fmla="*/ 75419 h 115062"/>
                <a:gd name="connsiteX462" fmla="*/ 1291427 w 1387794"/>
                <a:gd name="connsiteY462" fmla="*/ 48844 h 115062"/>
                <a:gd name="connsiteX463" fmla="*/ 1305715 w 1387794"/>
                <a:gd name="connsiteY463" fmla="*/ 34937 h 115062"/>
                <a:gd name="connsiteX464" fmla="*/ 1314291 w 1387794"/>
                <a:gd name="connsiteY464" fmla="*/ 46844 h 115062"/>
                <a:gd name="connsiteX465" fmla="*/ 1314291 w 1387794"/>
                <a:gd name="connsiteY465" fmla="*/ 48463 h 115062"/>
                <a:gd name="connsiteX466" fmla="*/ 1374297 w 1387794"/>
                <a:gd name="connsiteY466" fmla="*/ 69895 h 115062"/>
                <a:gd name="connsiteX467" fmla="*/ 1372390 w 1387794"/>
                <a:gd name="connsiteY467" fmla="*/ 68656 h 115062"/>
                <a:gd name="connsiteX468" fmla="*/ 1369534 w 1387794"/>
                <a:gd name="connsiteY468" fmla="*/ 71038 h 115062"/>
                <a:gd name="connsiteX469" fmla="*/ 1355247 w 1387794"/>
                <a:gd name="connsiteY469" fmla="*/ 86659 h 115062"/>
                <a:gd name="connsiteX470" fmla="*/ 1351433 w 1387794"/>
                <a:gd name="connsiteY470" fmla="*/ 81515 h 115062"/>
                <a:gd name="connsiteX471" fmla="*/ 1352391 w 1387794"/>
                <a:gd name="connsiteY471" fmla="*/ 74942 h 115062"/>
                <a:gd name="connsiteX472" fmla="*/ 1361916 w 1387794"/>
                <a:gd name="connsiteY472" fmla="*/ 37414 h 115062"/>
                <a:gd name="connsiteX473" fmla="*/ 1372390 w 1387794"/>
                <a:gd name="connsiteY473" fmla="*/ 37414 h 115062"/>
                <a:gd name="connsiteX474" fmla="*/ 1376203 w 1387794"/>
                <a:gd name="connsiteY474" fmla="*/ 35033 h 115062"/>
                <a:gd name="connsiteX475" fmla="*/ 1372390 w 1387794"/>
                <a:gd name="connsiteY475" fmla="*/ 33508 h 115062"/>
                <a:gd name="connsiteX476" fmla="*/ 1362865 w 1387794"/>
                <a:gd name="connsiteY476" fmla="*/ 33508 h 115062"/>
                <a:gd name="connsiteX477" fmla="*/ 1367627 w 1387794"/>
                <a:gd name="connsiteY477" fmla="*/ 14840 h 115062"/>
                <a:gd name="connsiteX478" fmla="*/ 1367627 w 1387794"/>
                <a:gd name="connsiteY478" fmla="*/ 12077 h 115062"/>
                <a:gd name="connsiteX479" fmla="*/ 1364772 w 1387794"/>
                <a:gd name="connsiteY479" fmla="*/ 8839 h 115062"/>
                <a:gd name="connsiteX480" fmla="*/ 1360009 w 1387794"/>
                <a:gd name="connsiteY480" fmla="*/ 13316 h 115062"/>
                <a:gd name="connsiteX481" fmla="*/ 1354288 w 1387794"/>
                <a:gd name="connsiteY481" fmla="*/ 33508 h 115062"/>
                <a:gd name="connsiteX482" fmla="*/ 1343815 w 1387794"/>
                <a:gd name="connsiteY482" fmla="*/ 33508 h 115062"/>
                <a:gd name="connsiteX483" fmla="*/ 1340001 w 1387794"/>
                <a:gd name="connsiteY483" fmla="*/ 35890 h 115062"/>
                <a:gd name="connsiteX484" fmla="*/ 1343815 w 1387794"/>
                <a:gd name="connsiteY484" fmla="*/ 37414 h 115062"/>
                <a:gd name="connsiteX485" fmla="*/ 1353340 w 1387794"/>
                <a:gd name="connsiteY485" fmla="*/ 37414 h 115062"/>
                <a:gd name="connsiteX486" fmla="*/ 1344763 w 1387794"/>
                <a:gd name="connsiteY486" fmla="*/ 73705 h 115062"/>
                <a:gd name="connsiteX487" fmla="*/ 1343815 w 1387794"/>
                <a:gd name="connsiteY487" fmla="*/ 78086 h 115062"/>
                <a:gd name="connsiteX488" fmla="*/ 1354288 w 1387794"/>
                <a:gd name="connsiteY488" fmla="*/ 89325 h 115062"/>
                <a:gd name="connsiteX489" fmla="*/ 1374297 w 1387794"/>
                <a:gd name="connsiteY489" fmla="*/ 69895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Lst>
              <a:rect l="l" t="t" r="r" b="b"/>
              <a:pathLst>
                <a:path w="1387794" h="115062">
                  <a:moveTo>
                    <a:pt x="1738" y="79991"/>
                  </a:moveTo>
                  <a:cubicBezTo>
                    <a:pt x="1738" y="77323"/>
                    <a:pt x="-159" y="74657"/>
                    <a:pt x="-3973" y="74657"/>
                  </a:cubicBezTo>
                  <a:cubicBezTo>
                    <a:pt x="-7787" y="74657"/>
                    <a:pt x="-11591" y="78372"/>
                    <a:pt x="-11591" y="82562"/>
                  </a:cubicBezTo>
                  <a:cubicBezTo>
                    <a:pt x="-11591" y="85896"/>
                    <a:pt x="-9684" y="87992"/>
                    <a:pt x="-6829" y="87992"/>
                  </a:cubicBezTo>
                  <a:cubicBezTo>
                    <a:pt x="-2066" y="87992"/>
                    <a:pt x="1738" y="83896"/>
                    <a:pt x="1738" y="79991"/>
                  </a:cubicBezTo>
                  <a:close/>
                  <a:moveTo>
                    <a:pt x="213195" y="3029"/>
                  </a:moveTo>
                  <a:cubicBezTo>
                    <a:pt x="213195" y="3029"/>
                    <a:pt x="213195" y="1600"/>
                    <a:pt x="211288" y="1600"/>
                  </a:cubicBezTo>
                  <a:cubicBezTo>
                    <a:pt x="208433" y="1600"/>
                    <a:pt x="205577" y="1981"/>
                    <a:pt x="201763" y="1981"/>
                  </a:cubicBezTo>
                  <a:cubicBezTo>
                    <a:pt x="197959" y="1981"/>
                    <a:pt x="193197" y="1600"/>
                    <a:pt x="189383" y="1600"/>
                  </a:cubicBezTo>
                  <a:cubicBezTo>
                    <a:pt x="188434" y="1600"/>
                    <a:pt x="187476" y="1600"/>
                    <a:pt x="187476" y="4077"/>
                  </a:cubicBezTo>
                  <a:cubicBezTo>
                    <a:pt x="187476" y="5410"/>
                    <a:pt x="188434" y="5601"/>
                    <a:pt x="189383" y="5601"/>
                  </a:cubicBezTo>
                  <a:cubicBezTo>
                    <a:pt x="191290" y="5696"/>
                    <a:pt x="196052" y="6458"/>
                    <a:pt x="196052" y="10363"/>
                  </a:cubicBezTo>
                  <a:cubicBezTo>
                    <a:pt x="196052" y="11792"/>
                    <a:pt x="195103" y="13030"/>
                    <a:pt x="194145" y="14363"/>
                  </a:cubicBezTo>
                  <a:lnTo>
                    <a:pt x="161766" y="73324"/>
                  </a:lnTo>
                  <a:lnTo>
                    <a:pt x="159859" y="11125"/>
                  </a:lnTo>
                  <a:cubicBezTo>
                    <a:pt x="159859" y="11125"/>
                    <a:pt x="158901" y="10744"/>
                    <a:pt x="158901" y="10173"/>
                  </a:cubicBezTo>
                  <a:cubicBezTo>
                    <a:pt x="158901" y="8077"/>
                    <a:pt x="159859" y="5696"/>
                    <a:pt x="168426" y="5601"/>
                  </a:cubicBezTo>
                  <a:cubicBezTo>
                    <a:pt x="169384" y="5601"/>
                    <a:pt x="170333" y="5601"/>
                    <a:pt x="170333" y="3029"/>
                  </a:cubicBezTo>
                  <a:cubicBezTo>
                    <a:pt x="170333" y="1886"/>
                    <a:pt x="169384" y="1600"/>
                    <a:pt x="169384" y="1600"/>
                  </a:cubicBezTo>
                  <a:cubicBezTo>
                    <a:pt x="164622" y="1600"/>
                    <a:pt x="159859" y="1981"/>
                    <a:pt x="155097" y="1981"/>
                  </a:cubicBezTo>
                  <a:cubicBezTo>
                    <a:pt x="150334" y="1981"/>
                    <a:pt x="146520" y="1600"/>
                    <a:pt x="142716" y="1600"/>
                  </a:cubicBezTo>
                  <a:cubicBezTo>
                    <a:pt x="141758" y="1600"/>
                    <a:pt x="139851" y="1600"/>
                    <a:pt x="139851" y="4077"/>
                  </a:cubicBezTo>
                  <a:cubicBezTo>
                    <a:pt x="139851" y="5601"/>
                    <a:pt x="141758" y="5601"/>
                    <a:pt x="142716" y="5601"/>
                  </a:cubicBezTo>
                  <a:cubicBezTo>
                    <a:pt x="148427" y="5601"/>
                    <a:pt x="148427" y="6267"/>
                    <a:pt x="148427" y="8267"/>
                  </a:cubicBezTo>
                  <a:cubicBezTo>
                    <a:pt x="148427" y="8744"/>
                    <a:pt x="149376" y="16744"/>
                    <a:pt x="149376" y="16744"/>
                  </a:cubicBezTo>
                  <a:cubicBezTo>
                    <a:pt x="149376" y="17602"/>
                    <a:pt x="149376" y="17887"/>
                    <a:pt x="148427" y="19221"/>
                  </a:cubicBezTo>
                  <a:lnTo>
                    <a:pt x="118903" y="73324"/>
                  </a:lnTo>
                  <a:lnTo>
                    <a:pt x="116038" y="11506"/>
                  </a:lnTo>
                  <a:cubicBezTo>
                    <a:pt x="116038" y="8839"/>
                    <a:pt x="116038" y="5696"/>
                    <a:pt x="124615" y="5601"/>
                  </a:cubicBezTo>
                  <a:cubicBezTo>
                    <a:pt x="126522" y="5601"/>
                    <a:pt x="127470" y="5601"/>
                    <a:pt x="127470" y="3220"/>
                  </a:cubicBezTo>
                  <a:cubicBezTo>
                    <a:pt x="127470" y="1600"/>
                    <a:pt x="126522" y="1600"/>
                    <a:pt x="125563" y="1600"/>
                  </a:cubicBezTo>
                  <a:cubicBezTo>
                    <a:pt x="120801" y="1600"/>
                    <a:pt x="116038" y="1981"/>
                    <a:pt x="111276" y="1981"/>
                  </a:cubicBezTo>
                  <a:cubicBezTo>
                    <a:pt x="107472" y="1981"/>
                    <a:pt x="102709" y="1600"/>
                    <a:pt x="98895" y="1600"/>
                  </a:cubicBezTo>
                  <a:cubicBezTo>
                    <a:pt x="98895" y="1600"/>
                    <a:pt x="96988" y="1600"/>
                    <a:pt x="96988" y="4077"/>
                  </a:cubicBezTo>
                  <a:cubicBezTo>
                    <a:pt x="96988" y="5601"/>
                    <a:pt x="97947" y="5601"/>
                    <a:pt x="99853" y="5601"/>
                  </a:cubicBezTo>
                  <a:cubicBezTo>
                    <a:pt x="105565" y="5601"/>
                    <a:pt x="105565" y="6649"/>
                    <a:pt x="105565" y="9601"/>
                  </a:cubicBezTo>
                  <a:lnTo>
                    <a:pt x="109378" y="87611"/>
                  </a:lnTo>
                  <a:cubicBezTo>
                    <a:pt x="109378" y="90278"/>
                    <a:pt x="109378" y="90849"/>
                    <a:pt x="111276" y="90849"/>
                  </a:cubicBezTo>
                  <a:cubicBezTo>
                    <a:pt x="113183" y="90849"/>
                    <a:pt x="114141" y="90088"/>
                    <a:pt x="115090" y="88277"/>
                  </a:cubicBezTo>
                  <a:lnTo>
                    <a:pt x="149376" y="24651"/>
                  </a:lnTo>
                  <a:lnTo>
                    <a:pt x="152241" y="87611"/>
                  </a:lnTo>
                  <a:cubicBezTo>
                    <a:pt x="152241" y="90088"/>
                    <a:pt x="152241" y="90849"/>
                    <a:pt x="155097" y="90849"/>
                  </a:cubicBezTo>
                  <a:cubicBezTo>
                    <a:pt x="156045" y="90849"/>
                    <a:pt x="157003" y="90849"/>
                    <a:pt x="157952" y="88468"/>
                  </a:cubicBezTo>
                  <a:lnTo>
                    <a:pt x="197959" y="15887"/>
                  </a:lnTo>
                  <a:cubicBezTo>
                    <a:pt x="201763" y="8077"/>
                    <a:pt x="204628" y="5981"/>
                    <a:pt x="211288" y="5601"/>
                  </a:cubicBezTo>
                  <a:cubicBezTo>
                    <a:pt x="212247" y="5410"/>
                    <a:pt x="212247" y="4267"/>
                    <a:pt x="212247" y="3029"/>
                  </a:cubicBezTo>
                  <a:close/>
                  <a:moveTo>
                    <a:pt x="246533" y="74942"/>
                  </a:moveTo>
                  <a:cubicBezTo>
                    <a:pt x="246533" y="74180"/>
                    <a:pt x="245584" y="72847"/>
                    <a:pt x="244626" y="72847"/>
                  </a:cubicBezTo>
                  <a:cubicBezTo>
                    <a:pt x="243677" y="72847"/>
                    <a:pt x="243677" y="73037"/>
                    <a:pt x="242728" y="74180"/>
                  </a:cubicBezTo>
                  <a:cubicBezTo>
                    <a:pt x="233203" y="86087"/>
                    <a:pt x="222720" y="86659"/>
                    <a:pt x="219865" y="86659"/>
                  </a:cubicBezTo>
                  <a:cubicBezTo>
                    <a:pt x="212247" y="86659"/>
                    <a:pt x="210340" y="77609"/>
                    <a:pt x="210340" y="72656"/>
                  </a:cubicBezTo>
                  <a:cubicBezTo>
                    <a:pt x="210340" y="67894"/>
                    <a:pt x="211288" y="62274"/>
                    <a:pt x="212247" y="58845"/>
                  </a:cubicBezTo>
                  <a:lnTo>
                    <a:pt x="217958" y="58845"/>
                  </a:lnTo>
                  <a:cubicBezTo>
                    <a:pt x="221772" y="58845"/>
                    <a:pt x="230338" y="58369"/>
                    <a:pt x="236059" y="55987"/>
                  </a:cubicBezTo>
                  <a:cubicBezTo>
                    <a:pt x="245584" y="51988"/>
                    <a:pt x="245584" y="43701"/>
                    <a:pt x="245584" y="42938"/>
                  </a:cubicBezTo>
                  <a:cubicBezTo>
                    <a:pt x="245584" y="36937"/>
                    <a:pt x="240822" y="32080"/>
                    <a:pt x="233203" y="32080"/>
                  </a:cubicBezTo>
                  <a:cubicBezTo>
                    <a:pt x="219865" y="32080"/>
                    <a:pt x="201763" y="44844"/>
                    <a:pt x="201763" y="67323"/>
                  </a:cubicBezTo>
                  <a:cubicBezTo>
                    <a:pt x="201763" y="78657"/>
                    <a:pt x="207484" y="89325"/>
                    <a:pt x="219865" y="89325"/>
                  </a:cubicBezTo>
                  <a:cubicBezTo>
                    <a:pt x="236059" y="89325"/>
                    <a:pt x="246533" y="76752"/>
                    <a:pt x="246533" y="74942"/>
                  </a:cubicBezTo>
                  <a:close/>
                  <a:moveTo>
                    <a:pt x="240822" y="42653"/>
                  </a:moveTo>
                  <a:cubicBezTo>
                    <a:pt x="240822" y="55987"/>
                    <a:pt x="219865" y="55987"/>
                    <a:pt x="216051" y="55987"/>
                  </a:cubicBezTo>
                  <a:lnTo>
                    <a:pt x="213195" y="55987"/>
                  </a:lnTo>
                  <a:cubicBezTo>
                    <a:pt x="218916" y="35319"/>
                    <a:pt x="232245" y="34937"/>
                    <a:pt x="233203" y="34937"/>
                  </a:cubicBezTo>
                  <a:cubicBezTo>
                    <a:pt x="237966" y="34937"/>
                    <a:pt x="240822" y="38271"/>
                    <a:pt x="240822" y="42653"/>
                  </a:cubicBezTo>
                  <a:close/>
                  <a:moveTo>
                    <a:pt x="347503" y="7219"/>
                  </a:moveTo>
                  <a:cubicBezTo>
                    <a:pt x="347503" y="1695"/>
                    <a:pt x="342741" y="-1163"/>
                    <a:pt x="337978" y="-1163"/>
                  </a:cubicBezTo>
                  <a:cubicBezTo>
                    <a:pt x="325588" y="-1163"/>
                    <a:pt x="321784" y="15221"/>
                    <a:pt x="320826" y="19602"/>
                  </a:cubicBezTo>
                  <a:lnTo>
                    <a:pt x="318928" y="33508"/>
                  </a:lnTo>
                  <a:lnTo>
                    <a:pt x="310352" y="33508"/>
                  </a:lnTo>
                  <a:cubicBezTo>
                    <a:pt x="308445" y="33508"/>
                    <a:pt x="306538" y="33508"/>
                    <a:pt x="306538" y="36080"/>
                  </a:cubicBezTo>
                  <a:cubicBezTo>
                    <a:pt x="306538" y="37414"/>
                    <a:pt x="308445" y="37414"/>
                    <a:pt x="309403" y="37414"/>
                  </a:cubicBezTo>
                  <a:lnTo>
                    <a:pt x="317970" y="37414"/>
                  </a:lnTo>
                  <a:lnTo>
                    <a:pt x="308445" y="84562"/>
                  </a:lnTo>
                  <a:cubicBezTo>
                    <a:pt x="307497" y="92469"/>
                    <a:pt x="305590" y="97707"/>
                    <a:pt x="304641" y="100183"/>
                  </a:cubicBezTo>
                  <a:cubicBezTo>
                    <a:pt x="303683" y="104566"/>
                    <a:pt x="302734" y="111233"/>
                    <a:pt x="297972" y="111233"/>
                  </a:cubicBezTo>
                  <a:cubicBezTo>
                    <a:pt x="296065" y="111233"/>
                    <a:pt x="294158" y="110756"/>
                    <a:pt x="293209" y="108852"/>
                  </a:cubicBezTo>
                  <a:cubicBezTo>
                    <a:pt x="296065" y="108280"/>
                    <a:pt x="297972" y="105327"/>
                    <a:pt x="297972" y="102755"/>
                  </a:cubicBezTo>
                  <a:cubicBezTo>
                    <a:pt x="297972" y="99899"/>
                    <a:pt x="296065" y="98565"/>
                    <a:pt x="294158" y="98565"/>
                  </a:cubicBezTo>
                  <a:cubicBezTo>
                    <a:pt x="290353" y="98565"/>
                    <a:pt x="287488" y="101136"/>
                    <a:pt x="287488" y="105613"/>
                  </a:cubicBezTo>
                  <a:cubicBezTo>
                    <a:pt x="287488" y="111233"/>
                    <a:pt x="293209" y="113900"/>
                    <a:pt x="297972" y="113900"/>
                  </a:cubicBezTo>
                  <a:cubicBezTo>
                    <a:pt x="311301" y="113900"/>
                    <a:pt x="316063" y="87420"/>
                    <a:pt x="317022" y="82849"/>
                  </a:cubicBezTo>
                  <a:lnTo>
                    <a:pt x="325588" y="37414"/>
                  </a:lnTo>
                  <a:lnTo>
                    <a:pt x="336072" y="37414"/>
                  </a:lnTo>
                  <a:cubicBezTo>
                    <a:pt x="337978" y="37414"/>
                    <a:pt x="339876" y="37414"/>
                    <a:pt x="339876" y="35224"/>
                  </a:cubicBezTo>
                  <a:cubicBezTo>
                    <a:pt x="339876" y="33508"/>
                    <a:pt x="338927" y="33508"/>
                    <a:pt x="336072" y="33508"/>
                  </a:cubicBezTo>
                  <a:lnTo>
                    <a:pt x="326547" y="33508"/>
                  </a:lnTo>
                  <a:lnTo>
                    <a:pt x="330351" y="13030"/>
                  </a:lnTo>
                  <a:cubicBezTo>
                    <a:pt x="331309" y="8267"/>
                    <a:pt x="333216" y="1600"/>
                    <a:pt x="337978" y="1600"/>
                  </a:cubicBezTo>
                  <a:cubicBezTo>
                    <a:pt x="338927" y="1600"/>
                    <a:pt x="340834" y="1886"/>
                    <a:pt x="342741" y="3981"/>
                  </a:cubicBezTo>
                  <a:cubicBezTo>
                    <a:pt x="338927" y="4553"/>
                    <a:pt x="337020" y="7505"/>
                    <a:pt x="337020" y="10077"/>
                  </a:cubicBezTo>
                  <a:cubicBezTo>
                    <a:pt x="337020" y="12840"/>
                    <a:pt x="339876" y="14174"/>
                    <a:pt x="341783" y="14174"/>
                  </a:cubicBezTo>
                  <a:cubicBezTo>
                    <a:pt x="344638" y="14174"/>
                    <a:pt x="347503" y="11697"/>
                    <a:pt x="347503" y="7219"/>
                  </a:cubicBezTo>
                  <a:close/>
                  <a:moveTo>
                    <a:pt x="400840" y="69895"/>
                  </a:moveTo>
                  <a:cubicBezTo>
                    <a:pt x="400840" y="68656"/>
                    <a:pt x="399891" y="68656"/>
                    <a:pt x="398933" y="68656"/>
                  </a:cubicBezTo>
                  <a:cubicBezTo>
                    <a:pt x="397026" y="68656"/>
                    <a:pt x="397026" y="68847"/>
                    <a:pt x="396077" y="71513"/>
                  </a:cubicBezTo>
                  <a:cubicBezTo>
                    <a:pt x="394170" y="78657"/>
                    <a:pt x="392263" y="86659"/>
                    <a:pt x="387501" y="86659"/>
                  </a:cubicBezTo>
                  <a:cubicBezTo>
                    <a:pt x="384645" y="86659"/>
                    <a:pt x="384645" y="83230"/>
                    <a:pt x="384645" y="81515"/>
                  </a:cubicBezTo>
                  <a:cubicBezTo>
                    <a:pt x="384645" y="80563"/>
                    <a:pt x="384645" y="78467"/>
                    <a:pt x="385603" y="74942"/>
                  </a:cubicBezTo>
                  <a:lnTo>
                    <a:pt x="394170" y="38652"/>
                  </a:lnTo>
                  <a:cubicBezTo>
                    <a:pt x="395128" y="37891"/>
                    <a:pt x="395128" y="37128"/>
                    <a:pt x="395128" y="36842"/>
                  </a:cubicBezTo>
                  <a:cubicBezTo>
                    <a:pt x="395128" y="35319"/>
                    <a:pt x="394170" y="33508"/>
                    <a:pt x="391315" y="33508"/>
                  </a:cubicBezTo>
                  <a:cubicBezTo>
                    <a:pt x="387501" y="33508"/>
                    <a:pt x="386552" y="37128"/>
                    <a:pt x="386552" y="38176"/>
                  </a:cubicBezTo>
                  <a:lnTo>
                    <a:pt x="377027" y="75037"/>
                  </a:lnTo>
                  <a:cubicBezTo>
                    <a:pt x="376078" y="77419"/>
                    <a:pt x="376078" y="77609"/>
                    <a:pt x="375120" y="79229"/>
                  </a:cubicBezTo>
                  <a:cubicBezTo>
                    <a:pt x="373213" y="82849"/>
                    <a:pt x="369409" y="86659"/>
                    <a:pt x="363688" y="86659"/>
                  </a:cubicBezTo>
                  <a:cubicBezTo>
                    <a:pt x="357977" y="86659"/>
                    <a:pt x="357028" y="81038"/>
                    <a:pt x="357028" y="76848"/>
                  </a:cubicBezTo>
                  <a:cubicBezTo>
                    <a:pt x="357028" y="69132"/>
                    <a:pt x="360833" y="57798"/>
                    <a:pt x="364647" y="49225"/>
                  </a:cubicBezTo>
                  <a:cubicBezTo>
                    <a:pt x="365595" y="46462"/>
                    <a:pt x="365595" y="44749"/>
                    <a:pt x="365595" y="42367"/>
                  </a:cubicBezTo>
                  <a:cubicBezTo>
                    <a:pt x="365595" y="36080"/>
                    <a:pt x="361791" y="32080"/>
                    <a:pt x="356070" y="32080"/>
                  </a:cubicBezTo>
                  <a:cubicBezTo>
                    <a:pt x="344638" y="32080"/>
                    <a:pt x="339876" y="50845"/>
                    <a:pt x="339876" y="51606"/>
                  </a:cubicBezTo>
                  <a:cubicBezTo>
                    <a:pt x="339876" y="52940"/>
                    <a:pt x="341783" y="52940"/>
                    <a:pt x="341783" y="52940"/>
                  </a:cubicBezTo>
                  <a:cubicBezTo>
                    <a:pt x="343690" y="52940"/>
                    <a:pt x="343690" y="52558"/>
                    <a:pt x="344638" y="50845"/>
                  </a:cubicBezTo>
                  <a:cubicBezTo>
                    <a:pt x="345597" y="46939"/>
                    <a:pt x="348452" y="34937"/>
                    <a:pt x="356070" y="34937"/>
                  </a:cubicBezTo>
                  <a:cubicBezTo>
                    <a:pt x="357028" y="34937"/>
                    <a:pt x="358926" y="35319"/>
                    <a:pt x="358926" y="38652"/>
                  </a:cubicBezTo>
                  <a:cubicBezTo>
                    <a:pt x="358926" y="41605"/>
                    <a:pt x="357977" y="45035"/>
                    <a:pt x="356070" y="49892"/>
                  </a:cubicBezTo>
                  <a:cubicBezTo>
                    <a:pt x="352266" y="58845"/>
                    <a:pt x="349401" y="68275"/>
                    <a:pt x="349401" y="74752"/>
                  </a:cubicBezTo>
                  <a:cubicBezTo>
                    <a:pt x="349401" y="85801"/>
                    <a:pt x="356070" y="89325"/>
                    <a:pt x="363688" y="89325"/>
                  </a:cubicBezTo>
                  <a:cubicBezTo>
                    <a:pt x="370358" y="89325"/>
                    <a:pt x="374172" y="85611"/>
                    <a:pt x="377027" y="81801"/>
                  </a:cubicBezTo>
                  <a:cubicBezTo>
                    <a:pt x="379883" y="88659"/>
                    <a:pt x="384645" y="89325"/>
                    <a:pt x="387501" y="89325"/>
                  </a:cubicBezTo>
                  <a:cubicBezTo>
                    <a:pt x="392263" y="89325"/>
                    <a:pt x="395128" y="86277"/>
                    <a:pt x="397026" y="82372"/>
                  </a:cubicBezTo>
                  <a:cubicBezTo>
                    <a:pt x="398933" y="77419"/>
                    <a:pt x="400840" y="69895"/>
                    <a:pt x="400840" y="69895"/>
                  </a:cubicBezTo>
                  <a:close/>
                  <a:moveTo>
                    <a:pt x="459897" y="40081"/>
                  </a:moveTo>
                  <a:cubicBezTo>
                    <a:pt x="459897" y="33508"/>
                    <a:pt x="451320" y="32080"/>
                    <a:pt x="446558" y="32080"/>
                  </a:cubicBezTo>
                  <a:cubicBezTo>
                    <a:pt x="437991" y="32080"/>
                    <a:pt x="433228" y="38462"/>
                    <a:pt x="431322" y="41129"/>
                  </a:cubicBezTo>
                  <a:cubicBezTo>
                    <a:pt x="430363" y="34461"/>
                    <a:pt x="425601" y="32080"/>
                    <a:pt x="420838" y="32080"/>
                  </a:cubicBezTo>
                  <a:cubicBezTo>
                    <a:pt x="417034" y="32080"/>
                    <a:pt x="414178" y="35033"/>
                    <a:pt x="412272" y="38748"/>
                  </a:cubicBezTo>
                  <a:cubicBezTo>
                    <a:pt x="409416" y="43796"/>
                    <a:pt x="408458" y="51606"/>
                    <a:pt x="408458" y="51606"/>
                  </a:cubicBezTo>
                  <a:cubicBezTo>
                    <a:pt x="408458" y="52940"/>
                    <a:pt x="409416" y="52940"/>
                    <a:pt x="409416" y="52940"/>
                  </a:cubicBezTo>
                  <a:cubicBezTo>
                    <a:pt x="411313" y="52940"/>
                    <a:pt x="411313" y="52749"/>
                    <a:pt x="412272" y="49892"/>
                  </a:cubicBezTo>
                  <a:cubicBezTo>
                    <a:pt x="414178" y="41129"/>
                    <a:pt x="417034" y="34937"/>
                    <a:pt x="420838" y="34937"/>
                  </a:cubicBezTo>
                  <a:cubicBezTo>
                    <a:pt x="423703" y="34937"/>
                    <a:pt x="423703" y="38652"/>
                    <a:pt x="423703" y="39986"/>
                  </a:cubicBezTo>
                  <a:cubicBezTo>
                    <a:pt x="423703" y="42081"/>
                    <a:pt x="423703" y="44462"/>
                    <a:pt x="423703" y="46367"/>
                  </a:cubicBezTo>
                  <a:lnTo>
                    <a:pt x="414178" y="84277"/>
                  </a:lnTo>
                  <a:cubicBezTo>
                    <a:pt x="413220" y="85039"/>
                    <a:pt x="413220" y="85801"/>
                    <a:pt x="413220" y="86087"/>
                  </a:cubicBezTo>
                  <a:cubicBezTo>
                    <a:pt x="413220" y="87611"/>
                    <a:pt x="414178" y="89325"/>
                    <a:pt x="417034" y="89325"/>
                  </a:cubicBezTo>
                  <a:cubicBezTo>
                    <a:pt x="420838" y="89325"/>
                    <a:pt x="421797" y="85801"/>
                    <a:pt x="421797" y="84753"/>
                  </a:cubicBezTo>
                  <a:lnTo>
                    <a:pt x="430363" y="51606"/>
                  </a:lnTo>
                  <a:cubicBezTo>
                    <a:pt x="430363" y="51225"/>
                    <a:pt x="436084" y="34937"/>
                    <a:pt x="446558" y="34937"/>
                  </a:cubicBezTo>
                  <a:cubicBezTo>
                    <a:pt x="447516" y="34937"/>
                    <a:pt x="451320" y="34937"/>
                    <a:pt x="453227" y="36652"/>
                  </a:cubicBezTo>
                  <a:cubicBezTo>
                    <a:pt x="449413" y="37986"/>
                    <a:pt x="448465" y="42081"/>
                    <a:pt x="448465" y="42749"/>
                  </a:cubicBezTo>
                  <a:cubicBezTo>
                    <a:pt x="448465" y="44462"/>
                    <a:pt x="450372" y="46844"/>
                    <a:pt x="453227" y="46844"/>
                  </a:cubicBezTo>
                  <a:cubicBezTo>
                    <a:pt x="455134" y="46844"/>
                    <a:pt x="459897" y="45035"/>
                    <a:pt x="459897" y="40081"/>
                  </a:cubicBezTo>
                  <a:close/>
                  <a:moveTo>
                    <a:pt x="496090" y="69895"/>
                  </a:moveTo>
                  <a:cubicBezTo>
                    <a:pt x="496090" y="68656"/>
                    <a:pt x="495141" y="68656"/>
                    <a:pt x="494183" y="68656"/>
                  </a:cubicBezTo>
                  <a:cubicBezTo>
                    <a:pt x="492276" y="68656"/>
                    <a:pt x="492276" y="68847"/>
                    <a:pt x="491327" y="71038"/>
                  </a:cubicBezTo>
                  <a:cubicBezTo>
                    <a:pt x="489420" y="77134"/>
                    <a:pt x="484658" y="86659"/>
                    <a:pt x="477040" y="86659"/>
                  </a:cubicBezTo>
                  <a:cubicBezTo>
                    <a:pt x="473226" y="86659"/>
                    <a:pt x="473226" y="83419"/>
                    <a:pt x="473226" y="81515"/>
                  </a:cubicBezTo>
                  <a:cubicBezTo>
                    <a:pt x="473226" y="80563"/>
                    <a:pt x="473226" y="78467"/>
                    <a:pt x="474184" y="74942"/>
                  </a:cubicBezTo>
                  <a:lnTo>
                    <a:pt x="483709" y="37414"/>
                  </a:lnTo>
                  <a:lnTo>
                    <a:pt x="494183" y="37414"/>
                  </a:lnTo>
                  <a:cubicBezTo>
                    <a:pt x="497038" y="37414"/>
                    <a:pt x="497997" y="37414"/>
                    <a:pt x="497997" y="35033"/>
                  </a:cubicBezTo>
                  <a:cubicBezTo>
                    <a:pt x="497997" y="33508"/>
                    <a:pt x="497038" y="33508"/>
                    <a:pt x="495141" y="33508"/>
                  </a:cubicBezTo>
                  <a:lnTo>
                    <a:pt x="484658" y="33508"/>
                  </a:lnTo>
                  <a:lnTo>
                    <a:pt x="489420" y="14840"/>
                  </a:lnTo>
                  <a:cubicBezTo>
                    <a:pt x="490378" y="13030"/>
                    <a:pt x="490378" y="12745"/>
                    <a:pt x="490378" y="12077"/>
                  </a:cubicBezTo>
                  <a:cubicBezTo>
                    <a:pt x="490378" y="9411"/>
                    <a:pt x="487513" y="8839"/>
                    <a:pt x="486565" y="8839"/>
                  </a:cubicBezTo>
                  <a:cubicBezTo>
                    <a:pt x="483709" y="8839"/>
                    <a:pt x="481802" y="11506"/>
                    <a:pt x="481802" y="13316"/>
                  </a:cubicBezTo>
                  <a:lnTo>
                    <a:pt x="477040" y="33508"/>
                  </a:lnTo>
                  <a:lnTo>
                    <a:pt x="465608" y="33508"/>
                  </a:lnTo>
                  <a:cubicBezTo>
                    <a:pt x="463701" y="33508"/>
                    <a:pt x="462752" y="33508"/>
                    <a:pt x="462752" y="35890"/>
                  </a:cubicBezTo>
                  <a:cubicBezTo>
                    <a:pt x="462752" y="37414"/>
                    <a:pt x="463701" y="37414"/>
                    <a:pt x="465608" y="37414"/>
                  </a:cubicBezTo>
                  <a:lnTo>
                    <a:pt x="476091" y="37414"/>
                  </a:lnTo>
                  <a:lnTo>
                    <a:pt x="466566" y="73705"/>
                  </a:lnTo>
                  <a:cubicBezTo>
                    <a:pt x="466566" y="74180"/>
                    <a:pt x="465608" y="76276"/>
                    <a:pt x="465608" y="78086"/>
                  </a:cubicBezTo>
                  <a:cubicBezTo>
                    <a:pt x="465608" y="84277"/>
                    <a:pt x="470370" y="89325"/>
                    <a:pt x="477040" y="89325"/>
                  </a:cubicBezTo>
                  <a:cubicBezTo>
                    <a:pt x="489420" y="89325"/>
                    <a:pt x="496090" y="70656"/>
                    <a:pt x="496090" y="69895"/>
                  </a:cubicBezTo>
                  <a:close/>
                  <a:moveTo>
                    <a:pt x="560858" y="69895"/>
                  </a:moveTo>
                  <a:cubicBezTo>
                    <a:pt x="560858" y="68656"/>
                    <a:pt x="559909" y="68656"/>
                    <a:pt x="558951" y="68656"/>
                  </a:cubicBezTo>
                  <a:cubicBezTo>
                    <a:pt x="557053" y="68656"/>
                    <a:pt x="557053" y="68942"/>
                    <a:pt x="557053" y="70752"/>
                  </a:cubicBezTo>
                  <a:cubicBezTo>
                    <a:pt x="555147" y="74180"/>
                    <a:pt x="552291" y="86659"/>
                    <a:pt x="544663" y="86659"/>
                  </a:cubicBezTo>
                  <a:cubicBezTo>
                    <a:pt x="541808" y="86659"/>
                    <a:pt x="541808" y="84753"/>
                    <a:pt x="541808" y="82944"/>
                  </a:cubicBezTo>
                  <a:cubicBezTo>
                    <a:pt x="541808" y="79800"/>
                    <a:pt x="542766" y="76562"/>
                    <a:pt x="544663" y="73419"/>
                  </a:cubicBezTo>
                  <a:cubicBezTo>
                    <a:pt x="546570" y="66751"/>
                    <a:pt x="552291" y="52558"/>
                    <a:pt x="552291" y="45319"/>
                  </a:cubicBezTo>
                  <a:cubicBezTo>
                    <a:pt x="552291" y="34937"/>
                    <a:pt x="544663" y="32080"/>
                    <a:pt x="538952" y="32080"/>
                  </a:cubicBezTo>
                  <a:cubicBezTo>
                    <a:pt x="530376" y="32080"/>
                    <a:pt x="525613" y="36557"/>
                    <a:pt x="521809" y="40367"/>
                  </a:cubicBezTo>
                  <a:lnTo>
                    <a:pt x="531334" y="3315"/>
                  </a:lnTo>
                  <a:cubicBezTo>
                    <a:pt x="531334" y="3029"/>
                    <a:pt x="531334" y="1695"/>
                    <a:pt x="531334" y="1695"/>
                  </a:cubicBezTo>
                  <a:cubicBezTo>
                    <a:pt x="531334" y="648"/>
                    <a:pt x="530376" y="171"/>
                    <a:pt x="529427" y="171"/>
                  </a:cubicBezTo>
                  <a:cubicBezTo>
                    <a:pt x="529427" y="171"/>
                    <a:pt x="528478" y="362"/>
                    <a:pt x="527520" y="552"/>
                  </a:cubicBezTo>
                  <a:lnTo>
                    <a:pt x="515140" y="1600"/>
                  </a:lnTo>
                  <a:cubicBezTo>
                    <a:pt x="514191" y="1600"/>
                    <a:pt x="512284" y="1695"/>
                    <a:pt x="512284" y="4077"/>
                  </a:cubicBezTo>
                  <a:cubicBezTo>
                    <a:pt x="512284" y="5601"/>
                    <a:pt x="513233" y="5601"/>
                    <a:pt x="515140" y="5601"/>
                  </a:cubicBezTo>
                  <a:cubicBezTo>
                    <a:pt x="521809" y="5601"/>
                    <a:pt x="521809" y="6458"/>
                    <a:pt x="521809" y="7696"/>
                  </a:cubicBezTo>
                  <a:cubicBezTo>
                    <a:pt x="521809" y="8077"/>
                    <a:pt x="520851" y="9887"/>
                    <a:pt x="520851" y="9887"/>
                  </a:cubicBezTo>
                  <a:lnTo>
                    <a:pt x="502759" y="84467"/>
                  </a:lnTo>
                  <a:cubicBezTo>
                    <a:pt x="502759" y="84753"/>
                    <a:pt x="502759" y="86087"/>
                    <a:pt x="502759" y="86087"/>
                  </a:cubicBezTo>
                  <a:cubicBezTo>
                    <a:pt x="502759" y="87611"/>
                    <a:pt x="503708" y="89325"/>
                    <a:pt x="505615" y="89325"/>
                  </a:cubicBezTo>
                  <a:cubicBezTo>
                    <a:pt x="508470" y="89325"/>
                    <a:pt x="510377" y="87325"/>
                    <a:pt x="510377" y="85896"/>
                  </a:cubicBezTo>
                  <a:lnTo>
                    <a:pt x="516088" y="63894"/>
                  </a:lnTo>
                  <a:cubicBezTo>
                    <a:pt x="517047" y="61227"/>
                    <a:pt x="517047" y="58559"/>
                    <a:pt x="517995" y="55702"/>
                  </a:cubicBezTo>
                  <a:cubicBezTo>
                    <a:pt x="518953" y="51225"/>
                    <a:pt x="518953" y="50940"/>
                    <a:pt x="521809" y="46939"/>
                  </a:cubicBezTo>
                  <a:cubicBezTo>
                    <a:pt x="523716" y="42938"/>
                    <a:pt x="529427" y="34937"/>
                    <a:pt x="538003" y="34937"/>
                  </a:cubicBezTo>
                  <a:cubicBezTo>
                    <a:pt x="543715" y="34937"/>
                    <a:pt x="543715" y="40557"/>
                    <a:pt x="543715" y="43224"/>
                  </a:cubicBezTo>
                  <a:cubicBezTo>
                    <a:pt x="543715" y="51130"/>
                    <a:pt x="538952" y="66180"/>
                    <a:pt x="537045" y="71228"/>
                  </a:cubicBezTo>
                  <a:cubicBezTo>
                    <a:pt x="535138" y="75514"/>
                    <a:pt x="535138" y="76562"/>
                    <a:pt x="535138" y="79229"/>
                  </a:cubicBezTo>
                  <a:cubicBezTo>
                    <a:pt x="535138" y="84944"/>
                    <a:pt x="538003" y="89325"/>
                    <a:pt x="544663" y="89325"/>
                  </a:cubicBezTo>
                  <a:cubicBezTo>
                    <a:pt x="556095" y="89325"/>
                    <a:pt x="560858" y="70656"/>
                    <a:pt x="560858" y="69895"/>
                  </a:cubicBezTo>
                  <a:close/>
                  <a:moveTo>
                    <a:pt x="617059" y="74942"/>
                  </a:moveTo>
                  <a:cubicBezTo>
                    <a:pt x="617059" y="74180"/>
                    <a:pt x="616101" y="72847"/>
                    <a:pt x="615152" y="72847"/>
                  </a:cubicBezTo>
                  <a:cubicBezTo>
                    <a:pt x="614203" y="72847"/>
                    <a:pt x="614203" y="73037"/>
                    <a:pt x="613245" y="74180"/>
                  </a:cubicBezTo>
                  <a:cubicBezTo>
                    <a:pt x="603720" y="86087"/>
                    <a:pt x="592288" y="86659"/>
                    <a:pt x="590391" y="86659"/>
                  </a:cubicBezTo>
                  <a:cubicBezTo>
                    <a:pt x="581815" y="86659"/>
                    <a:pt x="580866" y="77609"/>
                    <a:pt x="580866" y="72656"/>
                  </a:cubicBezTo>
                  <a:cubicBezTo>
                    <a:pt x="580866" y="67894"/>
                    <a:pt x="581815" y="62274"/>
                    <a:pt x="582763" y="58845"/>
                  </a:cubicBezTo>
                  <a:lnTo>
                    <a:pt x="587526" y="58845"/>
                  </a:lnTo>
                  <a:cubicBezTo>
                    <a:pt x="591340" y="58845"/>
                    <a:pt x="599916" y="58369"/>
                    <a:pt x="606576" y="55987"/>
                  </a:cubicBezTo>
                  <a:cubicBezTo>
                    <a:pt x="616101" y="51988"/>
                    <a:pt x="616101" y="43701"/>
                    <a:pt x="616101" y="42938"/>
                  </a:cubicBezTo>
                  <a:cubicBezTo>
                    <a:pt x="616101" y="36937"/>
                    <a:pt x="611338" y="32080"/>
                    <a:pt x="603720" y="32080"/>
                  </a:cubicBezTo>
                  <a:cubicBezTo>
                    <a:pt x="590391" y="32080"/>
                    <a:pt x="572290" y="44844"/>
                    <a:pt x="572290" y="67323"/>
                  </a:cubicBezTo>
                  <a:cubicBezTo>
                    <a:pt x="572290" y="78657"/>
                    <a:pt x="578001" y="89325"/>
                    <a:pt x="590391" y="89325"/>
                  </a:cubicBezTo>
                  <a:cubicBezTo>
                    <a:pt x="606576" y="89325"/>
                    <a:pt x="617059" y="76752"/>
                    <a:pt x="617059" y="74942"/>
                  </a:cubicBezTo>
                  <a:close/>
                  <a:moveTo>
                    <a:pt x="611338" y="42653"/>
                  </a:moveTo>
                  <a:cubicBezTo>
                    <a:pt x="611338" y="55987"/>
                    <a:pt x="590391" y="55987"/>
                    <a:pt x="586577" y="55987"/>
                  </a:cubicBezTo>
                  <a:lnTo>
                    <a:pt x="583722" y="55987"/>
                  </a:lnTo>
                  <a:cubicBezTo>
                    <a:pt x="589433" y="35319"/>
                    <a:pt x="601813" y="34937"/>
                    <a:pt x="603720" y="34937"/>
                  </a:cubicBezTo>
                  <a:cubicBezTo>
                    <a:pt x="608483" y="34937"/>
                    <a:pt x="611338" y="38271"/>
                    <a:pt x="611338" y="42653"/>
                  </a:cubicBezTo>
                  <a:close/>
                  <a:moveTo>
                    <a:pt x="678013" y="40081"/>
                  </a:moveTo>
                  <a:cubicBezTo>
                    <a:pt x="678013" y="33508"/>
                    <a:pt x="669447" y="32080"/>
                    <a:pt x="665633" y="32080"/>
                  </a:cubicBezTo>
                  <a:cubicBezTo>
                    <a:pt x="656108" y="32080"/>
                    <a:pt x="652303" y="38462"/>
                    <a:pt x="650397" y="41129"/>
                  </a:cubicBezTo>
                  <a:cubicBezTo>
                    <a:pt x="648490" y="34461"/>
                    <a:pt x="643727" y="32080"/>
                    <a:pt x="639913" y="32080"/>
                  </a:cubicBezTo>
                  <a:cubicBezTo>
                    <a:pt x="635151" y="32080"/>
                    <a:pt x="632295" y="35033"/>
                    <a:pt x="630388" y="38748"/>
                  </a:cubicBezTo>
                  <a:cubicBezTo>
                    <a:pt x="627533" y="43796"/>
                    <a:pt x="626584" y="51606"/>
                    <a:pt x="626584" y="51606"/>
                  </a:cubicBezTo>
                  <a:cubicBezTo>
                    <a:pt x="626584" y="52940"/>
                    <a:pt x="627533" y="52940"/>
                    <a:pt x="628491" y="52940"/>
                  </a:cubicBezTo>
                  <a:cubicBezTo>
                    <a:pt x="629440" y="52940"/>
                    <a:pt x="630388" y="52749"/>
                    <a:pt x="630388" y="49892"/>
                  </a:cubicBezTo>
                  <a:cubicBezTo>
                    <a:pt x="633253" y="41129"/>
                    <a:pt x="635151" y="34937"/>
                    <a:pt x="638965" y="34937"/>
                  </a:cubicBezTo>
                  <a:cubicBezTo>
                    <a:pt x="642778" y="34937"/>
                    <a:pt x="642778" y="38652"/>
                    <a:pt x="642778" y="39986"/>
                  </a:cubicBezTo>
                  <a:cubicBezTo>
                    <a:pt x="642778" y="42081"/>
                    <a:pt x="641820" y="44462"/>
                    <a:pt x="641820" y="46367"/>
                  </a:cubicBezTo>
                  <a:lnTo>
                    <a:pt x="632295" y="84277"/>
                  </a:lnTo>
                  <a:cubicBezTo>
                    <a:pt x="632295" y="85039"/>
                    <a:pt x="631347" y="85801"/>
                    <a:pt x="631347" y="86087"/>
                  </a:cubicBezTo>
                  <a:cubicBezTo>
                    <a:pt x="631347" y="87611"/>
                    <a:pt x="632295" y="89325"/>
                    <a:pt x="635151" y="89325"/>
                  </a:cubicBezTo>
                  <a:cubicBezTo>
                    <a:pt x="638965" y="89325"/>
                    <a:pt x="639913" y="85801"/>
                    <a:pt x="639913" y="84753"/>
                  </a:cubicBezTo>
                  <a:lnTo>
                    <a:pt x="648490" y="51606"/>
                  </a:lnTo>
                  <a:cubicBezTo>
                    <a:pt x="648490" y="51225"/>
                    <a:pt x="654201" y="34937"/>
                    <a:pt x="665633" y="34937"/>
                  </a:cubicBezTo>
                  <a:cubicBezTo>
                    <a:pt x="665633" y="34937"/>
                    <a:pt x="669447" y="34937"/>
                    <a:pt x="672302" y="36652"/>
                  </a:cubicBezTo>
                  <a:cubicBezTo>
                    <a:pt x="667540" y="37986"/>
                    <a:pt x="666591" y="42081"/>
                    <a:pt x="666591" y="42749"/>
                  </a:cubicBezTo>
                  <a:cubicBezTo>
                    <a:pt x="666591" y="44462"/>
                    <a:pt x="668488" y="46844"/>
                    <a:pt x="671353" y="46844"/>
                  </a:cubicBezTo>
                  <a:cubicBezTo>
                    <a:pt x="673251" y="46844"/>
                    <a:pt x="678013" y="45035"/>
                    <a:pt x="678013" y="40081"/>
                  </a:cubicBezTo>
                  <a:close/>
                  <a:moveTo>
                    <a:pt x="780891" y="69895"/>
                  </a:moveTo>
                  <a:cubicBezTo>
                    <a:pt x="780891" y="68656"/>
                    <a:pt x="779933" y="68656"/>
                    <a:pt x="778984" y="68656"/>
                  </a:cubicBezTo>
                  <a:cubicBezTo>
                    <a:pt x="777077" y="68656"/>
                    <a:pt x="777077" y="68847"/>
                    <a:pt x="776128" y="71513"/>
                  </a:cubicBezTo>
                  <a:cubicBezTo>
                    <a:pt x="774222" y="78657"/>
                    <a:pt x="772315" y="86659"/>
                    <a:pt x="767552" y="86659"/>
                  </a:cubicBezTo>
                  <a:cubicBezTo>
                    <a:pt x="764697" y="86659"/>
                    <a:pt x="764697" y="83230"/>
                    <a:pt x="764697" y="81515"/>
                  </a:cubicBezTo>
                  <a:cubicBezTo>
                    <a:pt x="764697" y="80563"/>
                    <a:pt x="764697" y="78467"/>
                    <a:pt x="765645" y="74942"/>
                  </a:cubicBezTo>
                  <a:lnTo>
                    <a:pt x="774222" y="40557"/>
                  </a:lnTo>
                  <a:cubicBezTo>
                    <a:pt x="774222" y="38748"/>
                    <a:pt x="774222" y="38652"/>
                    <a:pt x="774222" y="37891"/>
                  </a:cubicBezTo>
                  <a:cubicBezTo>
                    <a:pt x="774222" y="35319"/>
                    <a:pt x="772315" y="34556"/>
                    <a:pt x="771366" y="34556"/>
                  </a:cubicBezTo>
                  <a:cubicBezTo>
                    <a:pt x="767552" y="34556"/>
                    <a:pt x="766603" y="38938"/>
                    <a:pt x="766603" y="39509"/>
                  </a:cubicBezTo>
                  <a:cubicBezTo>
                    <a:pt x="763738" y="34176"/>
                    <a:pt x="759934" y="32080"/>
                    <a:pt x="756120" y="32080"/>
                  </a:cubicBezTo>
                  <a:cubicBezTo>
                    <a:pt x="741833" y="32080"/>
                    <a:pt x="726597" y="51225"/>
                    <a:pt x="726597" y="69895"/>
                  </a:cubicBezTo>
                  <a:cubicBezTo>
                    <a:pt x="726597" y="80563"/>
                    <a:pt x="732308" y="89325"/>
                    <a:pt x="741833" y="89325"/>
                  </a:cubicBezTo>
                  <a:cubicBezTo>
                    <a:pt x="746595" y="89325"/>
                    <a:pt x="752316" y="86659"/>
                    <a:pt x="757078" y="80563"/>
                  </a:cubicBezTo>
                  <a:cubicBezTo>
                    <a:pt x="758976" y="86659"/>
                    <a:pt x="763738" y="89325"/>
                    <a:pt x="767552" y="89325"/>
                  </a:cubicBezTo>
                  <a:cubicBezTo>
                    <a:pt x="772315" y="89325"/>
                    <a:pt x="775170" y="86277"/>
                    <a:pt x="777077" y="82372"/>
                  </a:cubicBezTo>
                  <a:cubicBezTo>
                    <a:pt x="778984" y="77419"/>
                    <a:pt x="780891" y="69895"/>
                    <a:pt x="780891" y="69895"/>
                  </a:cubicBezTo>
                  <a:close/>
                  <a:moveTo>
                    <a:pt x="758027" y="72371"/>
                  </a:moveTo>
                  <a:cubicBezTo>
                    <a:pt x="757078" y="76371"/>
                    <a:pt x="749451" y="86659"/>
                    <a:pt x="742791" y="86659"/>
                  </a:cubicBezTo>
                  <a:cubicBezTo>
                    <a:pt x="736122" y="86659"/>
                    <a:pt x="735163" y="79134"/>
                    <a:pt x="735163" y="75419"/>
                  </a:cubicBezTo>
                  <a:cubicBezTo>
                    <a:pt x="735163" y="68942"/>
                    <a:pt x="738977" y="54274"/>
                    <a:pt x="741833" y="48844"/>
                  </a:cubicBezTo>
                  <a:cubicBezTo>
                    <a:pt x="744688" y="41129"/>
                    <a:pt x="750409" y="34937"/>
                    <a:pt x="756120" y="34937"/>
                  </a:cubicBezTo>
                  <a:cubicBezTo>
                    <a:pt x="760883" y="34937"/>
                    <a:pt x="764697" y="41415"/>
                    <a:pt x="764697" y="46844"/>
                  </a:cubicBezTo>
                  <a:cubicBezTo>
                    <a:pt x="764697" y="46844"/>
                    <a:pt x="764697" y="47701"/>
                    <a:pt x="763738" y="48463"/>
                  </a:cubicBezTo>
                  <a:close/>
                  <a:moveTo>
                    <a:pt x="828516" y="68275"/>
                  </a:moveTo>
                  <a:cubicBezTo>
                    <a:pt x="828516" y="57226"/>
                    <a:pt x="818991" y="54844"/>
                    <a:pt x="814228" y="53797"/>
                  </a:cubicBezTo>
                  <a:cubicBezTo>
                    <a:pt x="810415" y="53035"/>
                    <a:pt x="805652" y="51988"/>
                    <a:pt x="805652" y="46462"/>
                  </a:cubicBezTo>
                  <a:cubicBezTo>
                    <a:pt x="805652" y="43510"/>
                    <a:pt x="808508" y="34937"/>
                    <a:pt x="818033" y="34937"/>
                  </a:cubicBezTo>
                  <a:cubicBezTo>
                    <a:pt x="821847" y="34937"/>
                    <a:pt x="826609" y="36080"/>
                    <a:pt x="827558" y="41129"/>
                  </a:cubicBezTo>
                  <a:cubicBezTo>
                    <a:pt x="823753" y="41605"/>
                    <a:pt x="822795" y="45035"/>
                    <a:pt x="822795" y="46177"/>
                  </a:cubicBezTo>
                  <a:cubicBezTo>
                    <a:pt x="822795" y="47701"/>
                    <a:pt x="823753" y="49797"/>
                    <a:pt x="826609" y="49797"/>
                  </a:cubicBezTo>
                  <a:cubicBezTo>
                    <a:pt x="828516" y="49797"/>
                    <a:pt x="832320" y="48273"/>
                    <a:pt x="832320" y="42938"/>
                  </a:cubicBezTo>
                  <a:cubicBezTo>
                    <a:pt x="832320" y="36937"/>
                    <a:pt x="826609" y="32080"/>
                    <a:pt x="818991" y="32080"/>
                  </a:cubicBezTo>
                  <a:cubicBezTo>
                    <a:pt x="803745" y="32080"/>
                    <a:pt x="798983" y="44272"/>
                    <a:pt x="798983" y="50845"/>
                  </a:cubicBezTo>
                  <a:cubicBezTo>
                    <a:pt x="798983" y="60655"/>
                    <a:pt x="806601" y="62274"/>
                    <a:pt x="810415" y="63131"/>
                  </a:cubicBezTo>
                  <a:cubicBezTo>
                    <a:pt x="816126" y="64369"/>
                    <a:pt x="821847" y="65703"/>
                    <a:pt x="821847" y="72371"/>
                  </a:cubicBezTo>
                  <a:cubicBezTo>
                    <a:pt x="821847" y="76562"/>
                    <a:pt x="818033" y="86659"/>
                    <a:pt x="804703" y="86659"/>
                  </a:cubicBezTo>
                  <a:cubicBezTo>
                    <a:pt x="802797" y="86659"/>
                    <a:pt x="795178" y="85896"/>
                    <a:pt x="793272" y="79515"/>
                  </a:cubicBezTo>
                  <a:cubicBezTo>
                    <a:pt x="799941" y="78943"/>
                    <a:pt x="799941" y="73324"/>
                    <a:pt x="799941" y="73324"/>
                  </a:cubicBezTo>
                  <a:cubicBezTo>
                    <a:pt x="799941" y="70942"/>
                    <a:pt x="798034" y="69227"/>
                    <a:pt x="795178" y="69227"/>
                  </a:cubicBezTo>
                  <a:cubicBezTo>
                    <a:pt x="792313" y="69227"/>
                    <a:pt x="788509" y="71513"/>
                    <a:pt x="788509" y="77134"/>
                  </a:cubicBezTo>
                  <a:cubicBezTo>
                    <a:pt x="788509" y="84944"/>
                    <a:pt x="796127" y="89325"/>
                    <a:pt x="804703" y="89325"/>
                  </a:cubicBezTo>
                  <a:cubicBezTo>
                    <a:pt x="823753" y="89325"/>
                    <a:pt x="828516" y="73990"/>
                    <a:pt x="828516" y="68275"/>
                  </a:cubicBezTo>
                  <a:close/>
                  <a:moveTo>
                    <a:pt x="880903" y="68275"/>
                  </a:moveTo>
                  <a:cubicBezTo>
                    <a:pt x="880903" y="57226"/>
                    <a:pt x="870420" y="54844"/>
                    <a:pt x="865658" y="53797"/>
                  </a:cubicBezTo>
                  <a:cubicBezTo>
                    <a:pt x="861853" y="53035"/>
                    <a:pt x="857091" y="51988"/>
                    <a:pt x="857091" y="46462"/>
                  </a:cubicBezTo>
                  <a:cubicBezTo>
                    <a:pt x="857091" y="43510"/>
                    <a:pt x="859947" y="34937"/>
                    <a:pt x="870420" y="34937"/>
                  </a:cubicBezTo>
                  <a:cubicBezTo>
                    <a:pt x="873276" y="34937"/>
                    <a:pt x="878038" y="36080"/>
                    <a:pt x="879945" y="41129"/>
                  </a:cubicBezTo>
                  <a:cubicBezTo>
                    <a:pt x="875183" y="41605"/>
                    <a:pt x="874234" y="45035"/>
                    <a:pt x="874234" y="46177"/>
                  </a:cubicBezTo>
                  <a:cubicBezTo>
                    <a:pt x="874234" y="47701"/>
                    <a:pt x="875183" y="49797"/>
                    <a:pt x="878038" y="49797"/>
                  </a:cubicBezTo>
                  <a:cubicBezTo>
                    <a:pt x="880903" y="49797"/>
                    <a:pt x="883759" y="48273"/>
                    <a:pt x="883759" y="42938"/>
                  </a:cubicBezTo>
                  <a:cubicBezTo>
                    <a:pt x="883759" y="36937"/>
                    <a:pt x="878997" y="32080"/>
                    <a:pt x="870420" y="32080"/>
                  </a:cubicBezTo>
                  <a:cubicBezTo>
                    <a:pt x="855184" y="32080"/>
                    <a:pt x="850422" y="44272"/>
                    <a:pt x="850422" y="50845"/>
                  </a:cubicBezTo>
                  <a:cubicBezTo>
                    <a:pt x="850422" y="60655"/>
                    <a:pt x="858988" y="62274"/>
                    <a:pt x="861853" y="63131"/>
                  </a:cubicBezTo>
                  <a:cubicBezTo>
                    <a:pt x="867565" y="64369"/>
                    <a:pt x="873276" y="65703"/>
                    <a:pt x="873276" y="72371"/>
                  </a:cubicBezTo>
                  <a:cubicBezTo>
                    <a:pt x="873276" y="76562"/>
                    <a:pt x="870420" y="86659"/>
                    <a:pt x="857091" y="86659"/>
                  </a:cubicBezTo>
                  <a:cubicBezTo>
                    <a:pt x="854226" y="86659"/>
                    <a:pt x="846608" y="85896"/>
                    <a:pt x="844701" y="79515"/>
                  </a:cubicBezTo>
                  <a:cubicBezTo>
                    <a:pt x="851370" y="78943"/>
                    <a:pt x="851370" y="73324"/>
                    <a:pt x="851370" y="73324"/>
                  </a:cubicBezTo>
                  <a:cubicBezTo>
                    <a:pt x="851370" y="70942"/>
                    <a:pt x="849463" y="69227"/>
                    <a:pt x="846608" y="69227"/>
                  </a:cubicBezTo>
                  <a:cubicBezTo>
                    <a:pt x="843752" y="69227"/>
                    <a:pt x="840897" y="71513"/>
                    <a:pt x="840897" y="77134"/>
                  </a:cubicBezTo>
                  <a:cubicBezTo>
                    <a:pt x="840897" y="84944"/>
                    <a:pt x="847566" y="89325"/>
                    <a:pt x="857091" y="89325"/>
                  </a:cubicBezTo>
                  <a:cubicBezTo>
                    <a:pt x="876141" y="89325"/>
                    <a:pt x="880903" y="73990"/>
                    <a:pt x="880903" y="68275"/>
                  </a:cubicBezTo>
                  <a:close/>
                  <a:moveTo>
                    <a:pt x="953290" y="69895"/>
                  </a:moveTo>
                  <a:cubicBezTo>
                    <a:pt x="953290" y="68656"/>
                    <a:pt x="952341" y="68656"/>
                    <a:pt x="951383" y="68656"/>
                  </a:cubicBezTo>
                  <a:cubicBezTo>
                    <a:pt x="950434" y="68656"/>
                    <a:pt x="950434" y="68847"/>
                    <a:pt x="949476" y="71513"/>
                  </a:cubicBezTo>
                  <a:cubicBezTo>
                    <a:pt x="947578" y="78657"/>
                    <a:pt x="944713" y="86659"/>
                    <a:pt x="940909" y="86659"/>
                  </a:cubicBezTo>
                  <a:cubicBezTo>
                    <a:pt x="937095" y="86659"/>
                    <a:pt x="937095" y="83230"/>
                    <a:pt x="937095" y="81515"/>
                  </a:cubicBezTo>
                  <a:cubicBezTo>
                    <a:pt x="937095" y="80563"/>
                    <a:pt x="937095" y="78467"/>
                    <a:pt x="938053" y="74942"/>
                  </a:cubicBezTo>
                  <a:lnTo>
                    <a:pt x="947578" y="38652"/>
                  </a:lnTo>
                  <a:cubicBezTo>
                    <a:pt x="947578" y="37891"/>
                    <a:pt x="947578" y="37128"/>
                    <a:pt x="947578" y="36842"/>
                  </a:cubicBezTo>
                  <a:cubicBezTo>
                    <a:pt x="947578" y="35319"/>
                    <a:pt x="946620" y="33508"/>
                    <a:pt x="944713" y="33508"/>
                  </a:cubicBezTo>
                  <a:cubicBezTo>
                    <a:pt x="940909" y="33508"/>
                    <a:pt x="939951" y="37128"/>
                    <a:pt x="939002" y="38176"/>
                  </a:cubicBezTo>
                  <a:lnTo>
                    <a:pt x="930426" y="75037"/>
                  </a:lnTo>
                  <a:cubicBezTo>
                    <a:pt x="929477" y="77419"/>
                    <a:pt x="929477" y="77609"/>
                    <a:pt x="928528" y="79229"/>
                  </a:cubicBezTo>
                  <a:cubicBezTo>
                    <a:pt x="925663" y="82849"/>
                    <a:pt x="922808" y="86659"/>
                    <a:pt x="917097" y="86659"/>
                  </a:cubicBezTo>
                  <a:cubicBezTo>
                    <a:pt x="911376" y="86659"/>
                    <a:pt x="910427" y="81038"/>
                    <a:pt x="910427" y="76848"/>
                  </a:cubicBezTo>
                  <a:cubicBezTo>
                    <a:pt x="910427" y="69132"/>
                    <a:pt x="914241" y="57798"/>
                    <a:pt x="917097" y="49225"/>
                  </a:cubicBezTo>
                  <a:cubicBezTo>
                    <a:pt x="918045" y="46462"/>
                    <a:pt x="919003" y="44749"/>
                    <a:pt x="919003" y="42367"/>
                  </a:cubicBezTo>
                  <a:cubicBezTo>
                    <a:pt x="919003" y="36080"/>
                    <a:pt x="915190" y="32080"/>
                    <a:pt x="909478" y="32080"/>
                  </a:cubicBezTo>
                  <a:cubicBezTo>
                    <a:pt x="897088" y="32080"/>
                    <a:pt x="893284" y="50845"/>
                    <a:pt x="893284" y="51606"/>
                  </a:cubicBezTo>
                  <a:cubicBezTo>
                    <a:pt x="893284" y="52940"/>
                    <a:pt x="894233" y="52940"/>
                    <a:pt x="895191" y="52940"/>
                  </a:cubicBezTo>
                  <a:cubicBezTo>
                    <a:pt x="896140" y="52940"/>
                    <a:pt x="897088" y="52558"/>
                    <a:pt x="897088" y="50845"/>
                  </a:cubicBezTo>
                  <a:cubicBezTo>
                    <a:pt x="898047" y="46939"/>
                    <a:pt x="901851" y="34937"/>
                    <a:pt x="909478" y="34937"/>
                  </a:cubicBezTo>
                  <a:cubicBezTo>
                    <a:pt x="910427" y="34937"/>
                    <a:pt x="911376" y="35319"/>
                    <a:pt x="911376" y="38652"/>
                  </a:cubicBezTo>
                  <a:cubicBezTo>
                    <a:pt x="911376" y="41605"/>
                    <a:pt x="910427" y="45035"/>
                    <a:pt x="908520" y="49892"/>
                  </a:cubicBezTo>
                  <a:cubicBezTo>
                    <a:pt x="905665" y="58845"/>
                    <a:pt x="901851" y="68275"/>
                    <a:pt x="901851" y="74752"/>
                  </a:cubicBezTo>
                  <a:cubicBezTo>
                    <a:pt x="901851" y="85801"/>
                    <a:pt x="909478" y="89325"/>
                    <a:pt x="916138" y="89325"/>
                  </a:cubicBezTo>
                  <a:cubicBezTo>
                    <a:pt x="922808" y="89325"/>
                    <a:pt x="927570" y="85611"/>
                    <a:pt x="930426" y="81801"/>
                  </a:cubicBezTo>
                  <a:cubicBezTo>
                    <a:pt x="932333" y="88659"/>
                    <a:pt x="938053" y="89325"/>
                    <a:pt x="940909" y="89325"/>
                  </a:cubicBezTo>
                  <a:cubicBezTo>
                    <a:pt x="945672" y="89325"/>
                    <a:pt x="947578" y="86277"/>
                    <a:pt x="949476" y="82372"/>
                  </a:cubicBezTo>
                  <a:cubicBezTo>
                    <a:pt x="952341" y="77419"/>
                    <a:pt x="953290" y="69895"/>
                    <a:pt x="953290" y="69895"/>
                  </a:cubicBezTo>
                  <a:close/>
                  <a:moveTo>
                    <a:pt x="1057116" y="69895"/>
                  </a:moveTo>
                  <a:cubicBezTo>
                    <a:pt x="1057116" y="68656"/>
                    <a:pt x="1056158" y="68656"/>
                    <a:pt x="1055209" y="68656"/>
                  </a:cubicBezTo>
                  <a:cubicBezTo>
                    <a:pt x="1053302" y="68656"/>
                    <a:pt x="1053302" y="68942"/>
                    <a:pt x="1053302" y="70752"/>
                  </a:cubicBezTo>
                  <a:cubicBezTo>
                    <a:pt x="1052353" y="74180"/>
                    <a:pt x="1048540" y="86659"/>
                    <a:pt x="1040922" y="86659"/>
                  </a:cubicBezTo>
                  <a:cubicBezTo>
                    <a:pt x="1039015" y="86659"/>
                    <a:pt x="1038066" y="84753"/>
                    <a:pt x="1038066" y="82944"/>
                  </a:cubicBezTo>
                  <a:cubicBezTo>
                    <a:pt x="1038066" y="79800"/>
                    <a:pt x="1039963" y="76562"/>
                    <a:pt x="1040922" y="73419"/>
                  </a:cubicBezTo>
                  <a:cubicBezTo>
                    <a:pt x="1042828" y="66751"/>
                    <a:pt x="1048540" y="52558"/>
                    <a:pt x="1048540" y="45319"/>
                  </a:cubicBezTo>
                  <a:cubicBezTo>
                    <a:pt x="1048540" y="34556"/>
                    <a:pt x="1040922" y="32080"/>
                    <a:pt x="1035201" y="32080"/>
                  </a:cubicBezTo>
                  <a:cubicBezTo>
                    <a:pt x="1026634" y="32080"/>
                    <a:pt x="1019965" y="37700"/>
                    <a:pt x="1016151" y="43224"/>
                  </a:cubicBezTo>
                  <a:cubicBezTo>
                    <a:pt x="1015202" y="34461"/>
                    <a:pt x="1008533" y="32080"/>
                    <a:pt x="1002822" y="32080"/>
                  </a:cubicBezTo>
                  <a:cubicBezTo>
                    <a:pt x="995203" y="32080"/>
                    <a:pt x="989483" y="36271"/>
                    <a:pt x="984720" y="42081"/>
                  </a:cubicBezTo>
                  <a:cubicBezTo>
                    <a:pt x="983772" y="35890"/>
                    <a:pt x="979958" y="32080"/>
                    <a:pt x="974247" y="32080"/>
                  </a:cubicBezTo>
                  <a:cubicBezTo>
                    <a:pt x="969484" y="32080"/>
                    <a:pt x="966628" y="35033"/>
                    <a:pt x="964722" y="38748"/>
                  </a:cubicBezTo>
                  <a:cubicBezTo>
                    <a:pt x="962815" y="43796"/>
                    <a:pt x="960908" y="51606"/>
                    <a:pt x="960908" y="51606"/>
                  </a:cubicBezTo>
                  <a:cubicBezTo>
                    <a:pt x="960908" y="52940"/>
                    <a:pt x="961866" y="52940"/>
                    <a:pt x="962815" y="52940"/>
                  </a:cubicBezTo>
                  <a:cubicBezTo>
                    <a:pt x="964722" y="52940"/>
                    <a:pt x="964722" y="52749"/>
                    <a:pt x="965670" y="49892"/>
                  </a:cubicBezTo>
                  <a:cubicBezTo>
                    <a:pt x="967577" y="41129"/>
                    <a:pt x="970433" y="34937"/>
                    <a:pt x="974247" y="34937"/>
                  </a:cubicBezTo>
                  <a:cubicBezTo>
                    <a:pt x="977102" y="34937"/>
                    <a:pt x="977102" y="38652"/>
                    <a:pt x="977102" y="39986"/>
                  </a:cubicBezTo>
                  <a:cubicBezTo>
                    <a:pt x="977102" y="42081"/>
                    <a:pt x="977102" y="44462"/>
                    <a:pt x="976153" y="46367"/>
                  </a:cubicBezTo>
                  <a:lnTo>
                    <a:pt x="966628" y="84277"/>
                  </a:lnTo>
                  <a:cubicBezTo>
                    <a:pt x="966628" y="85039"/>
                    <a:pt x="966628" y="85801"/>
                    <a:pt x="966628" y="86087"/>
                  </a:cubicBezTo>
                  <a:cubicBezTo>
                    <a:pt x="966628" y="87611"/>
                    <a:pt x="967577" y="89325"/>
                    <a:pt x="970433" y="89325"/>
                  </a:cubicBezTo>
                  <a:cubicBezTo>
                    <a:pt x="971391" y="89325"/>
                    <a:pt x="973288" y="88468"/>
                    <a:pt x="974247" y="86087"/>
                  </a:cubicBezTo>
                  <a:lnTo>
                    <a:pt x="979958" y="65894"/>
                  </a:lnTo>
                  <a:cubicBezTo>
                    <a:pt x="979958" y="63131"/>
                    <a:pt x="980916" y="60465"/>
                    <a:pt x="981865" y="57702"/>
                  </a:cubicBezTo>
                  <a:cubicBezTo>
                    <a:pt x="982813" y="51416"/>
                    <a:pt x="982813" y="51225"/>
                    <a:pt x="984720" y="48559"/>
                  </a:cubicBezTo>
                  <a:cubicBezTo>
                    <a:pt x="988534" y="42177"/>
                    <a:pt x="994245" y="34937"/>
                    <a:pt x="1002822" y="34937"/>
                  </a:cubicBezTo>
                  <a:cubicBezTo>
                    <a:pt x="1008533" y="34937"/>
                    <a:pt x="1008533" y="41320"/>
                    <a:pt x="1008533" y="43224"/>
                  </a:cubicBezTo>
                  <a:cubicBezTo>
                    <a:pt x="1008533" y="46653"/>
                    <a:pt x="1007584" y="50368"/>
                    <a:pt x="1007584" y="51416"/>
                  </a:cubicBezTo>
                  <a:lnTo>
                    <a:pt x="999008" y="84277"/>
                  </a:lnTo>
                  <a:cubicBezTo>
                    <a:pt x="999008" y="85039"/>
                    <a:pt x="999008" y="85801"/>
                    <a:pt x="999008" y="86087"/>
                  </a:cubicBezTo>
                  <a:cubicBezTo>
                    <a:pt x="999008" y="87611"/>
                    <a:pt x="999966" y="89325"/>
                    <a:pt x="1001863" y="89325"/>
                  </a:cubicBezTo>
                  <a:cubicBezTo>
                    <a:pt x="1003770" y="89325"/>
                    <a:pt x="1005677" y="88468"/>
                    <a:pt x="1006626" y="86087"/>
                  </a:cubicBezTo>
                  <a:lnTo>
                    <a:pt x="1011388" y="65894"/>
                  </a:lnTo>
                  <a:cubicBezTo>
                    <a:pt x="1012347" y="63131"/>
                    <a:pt x="1013295" y="60465"/>
                    <a:pt x="1014253" y="57702"/>
                  </a:cubicBezTo>
                  <a:cubicBezTo>
                    <a:pt x="1015202" y="51416"/>
                    <a:pt x="1015202" y="51225"/>
                    <a:pt x="1017109" y="48559"/>
                  </a:cubicBezTo>
                  <a:cubicBezTo>
                    <a:pt x="1020913" y="42177"/>
                    <a:pt x="1025676" y="34937"/>
                    <a:pt x="1035201" y="34937"/>
                  </a:cubicBezTo>
                  <a:cubicBezTo>
                    <a:pt x="1040922" y="34937"/>
                    <a:pt x="1040922" y="41320"/>
                    <a:pt x="1040922" y="43224"/>
                  </a:cubicBezTo>
                  <a:cubicBezTo>
                    <a:pt x="1040922" y="51130"/>
                    <a:pt x="1035201" y="66180"/>
                    <a:pt x="1033303" y="71228"/>
                  </a:cubicBezTo>
                  <a:cubicBezTo>
                    <a:pt x="1031397" y="75514"/>
                    <a:pt x="1031397" y="76562"/>
                    <a:pt x="1031397" y="79229"/>
                  </a:cubicBezTo>
                  <a:cubicBezTo>
                    <a:pt x="1031397" y="84944"/>
                    <a:pt x="1035201" y="89325"/>
                    <a:pt x="1040922" y="89325"/>
                  </a:cubicBezTo>
                  <a:cubicBezTo>
                    <a:pt x="1052353" y="89325"/>
                    <a:pt x="1057116" y="70656"/>
                    <a:pt x="1057116" y="69895"/>
                  </a:cubicBezTo>
                  <a:close/>
                  <a:moveTo>
                    <a:pt x="1113308" y="74942"/>
                  </a:moveTo>
                  <a:cubicBezTo>
                    <a:pt x="1113308" y="74180"/>
                    <a:pt x="1112359" y="72847"/>
                    <a:pt x="1111401" y="72847"/>
                  </a:cubicBezTo>
                  <a:cubicBezTo>
                    <a:pt x="1110452" y="72847"/>
                    <a:pt x="1110452" y="73037"/>
                    <a:pt x="1109503" y="74180"/>
                  </a:cubicBezTo>
                  <a:cubicBezTo>
                    <a:pt x="1099978" y="86087"/>
                    <a:pt x="1088547" y="86659"/>
                    <a:pt x="1086640" y="86659"/>
                  </a:cubicBezTo>
                  <a:cubicBezTo>
                    <a:pt x="1078063" y="86659"/>
                    <a:pt x="1077115" y="77609"/>
                    <a:pt x="1077115" y="72656"/>
                  </a:cubicBezTo>
                  <a:cubicBezTo>
                    <a:pt x="1077115" y="67894"/>
                    <a:pt x="1078063" y="62274"/>
                    <a:pt x="1079022" y="58845"/>
                  </a:cubicBezTo>
                  <a:lnTo>
                    <a:pt x="1083784" y="58845"/>
                  </a:lnTo>
                  <a:cubicBezTo>
                    <a:pt x="1087588" y="58845"/>
                    <a:pt x="1096165" y="58369"/>
                    <a:pt x="1102834" y="55987"/>
                  </a:cubicBezTo>
                  <a:cubicBezTo>
                    <a:pt x="1112359" y="51988"/>
                    <a:pt x="1112359" y="43701"/>
                    <a:pt x="1112359" y="42938"/>
                  </a:cubicBezTo>
                  <a:cubicBezTo>
                    <a:pt x="1112359" y="36937"/>
                    <a:pt x="1107597" y="32080"/>
                    <a:pt x="1099978" y="32080"/>
                  </a:cubicBezTo>
                  <a:cubicBezTo>
                    <a:pt x="1086640" y="32080"/>
                    <a:pt x="1068538" y="44844"/>
                    <a:pt x="1068538" y="67323"/>
                  </a:cubicBezTo>
                  <a:cubicBezTo>
                    <a:pt x="1068538" y="78657"/>
                    <a:pt x="1074259" y="89325"/>
                    <a:pt x="1086640" y="89325"/>
                  </a:cubicBezTo>
                  <a:cubicBezTo>
                    <a:pt x="1102834" y="89325"/>
                    <a:pt x="1113308" y="76752"/>
                    <a:pt x="1113308" y="74942"/>
                  </a:cubicBezTo>
                  <a:close/>
                  <a:moveTo>
                    <a:pt x="1107597" y="42653"/>
                  </a:moveTo>
                  <a:cubicBezTo>
                    <a:pt x="1107597" y="55987"/>
                    <a:pt x="1086640" y="55987"/>
                    <a:pt x="1082826" y="55987"/>
                  </a:cubicBezTo>
                  <a:lnTo>
                    <a:pt x="1079970" y="55987"/>
                  </a:lnTo>
                  <a:cubicBezTo>
                    <a:pt x="1085691" y="35319"/>
                    <a:pt x="1098072" y="34937"/>
                    <a:pt x="1099978" y="34937"/>
                  </a:cubicBezTo>
                  <a:cubicBezTo>
                    <a:pt x="1104741" y="34937"/>
                    <a:pt x="1107597" y="38271"/>
                    <a:pt x="1107597" y="42653"/>
                  </a:cubicBezTo>
                  <a:close/>
                  <a:moveTo>
                    <a:pt x="1202847" y="69895"/>
                  </a:moveTo>
                  <a:cubicBezTo>
                    <a:pt x="1202847" y="68656"/>
                    <a:pt x="1200940" y="68656"/>
                    <a:pt x="1200940" y="68656"/>
                  </a:cubicBezTo>
                  <a:cubicBezTo>
                    <a:pt x="1199033" y="68656"/>
                    <a:pt x="1199033" y="68847"/>
                    <a:pt x="1198084" y="71038"/>
                  </a:cubicBezTo>
                  <a:cubicBezTo>
                    <a:pt x="1196177" y="77134"/>
                    <a:pt x="1190466" y="86659"/>
                    <a:pt x="1183797" y="86659"/>
                  </a:cubicBezTo>
                  <a:cubicBezTo>
                    <a:pt x="1179983" y="86659"/>
                    <a:pt x="1179983" y="83419"/>
                    <a:pt x="1179983" y="81515"/>
                  </a:cubicBezTo>
                  <a:cubicBezTo>
                    <a:pt x="1179983" y="80563"/>
                    <a:pt x="1179983" y="78467"/>
                    <a:pt x="1180941" y="74942"/>
                  </a:cubicBezTo>
                  <a:lnTo>
                    <a:pt x="1190466" y="37414"/>
                  </a:lnTo>
                  <a:lnTo>
                    <a:pt x="1200940" y="37414"/>
                  </a:lnTo>
                  <a:cubicBezTo>
                    <a:pt x="1202847" y="37414"/>
                    <a:pt x="1204753" y="37414"/>
                    <a:pt x="1204753" y="35033"/>
                  </a:cubicBezTo>
                  <a:cubicBezTo>
                    <a:pt x="1204753" y="33508"/>
                    <a:pt x="1202847" y="33508"/>
                    <a:pt x="1200940" y="33508"/>
                  </a:cubicBezTo>
                  <a:lnTo>
                    <a:pt x="1191415" y="33508"/>
                  </a:lnTo>
                  <a:lnTo>
                    <a:pt x="1196177" y="14840"/>
                  </a:lnTo>
                  <a:cubicBezTo>
                    <a:pt x="1196177" y="13030"/>
                    <a:pt x="1196177" y="12745"/>
                    <a:pt x="1196177" y="12077"/>
                  </a:cubicBezTo>
                  <a:cubicBezTo>
                    <a:pt x="1196177" y="9411"/>
                    <a:pt x="1194270" y="8839"/>
                    <a:pt x="1193322" y="8839"/>
                  </a:cubicBezTo>
                  <a:cubicBezTo>
                    <a:pt x="1189508" y="8839"/>
                    <a:pt x="1188559" y="11506"/>
                    <a:pt x="1188559" y="13316"/>
                  </a:cubicBezTo>
                  <a:lnTo>
                    <a:pt x="1182838" y="33508"/>
                  </a:lnTo>
                  <a:lnTo>
                    <a:pt x="1172365" y="33508"/>
                  </a:lnTo>
                  <a:cubicBezTo>
                    <a:pt x="1170458" y="33508"/>
                    <a:pt x="1168551" y="33508"/>
                    <a:pt x="1168551" y="35890"/>
                  </a:cubicBezTo>
                  <a:cubicBezTo>
                    <a:pt x="1168551" y="37414"/>
                    <a:pt x="1170458" y="37414"/>
                    <a:pt x="1172365" y="37414"/>
                  </a:cubicBezTo>
                  <a:lnTo>
                    <a:pt x="1181890" y="37414"/>
                  </a:lnTo>
                  <a:lnTo>
                    <a:pt x="1173313" y="73705"/>
                  </a:lnTo>
                  <a:cubicBezTo>
                    <a:pt x="1173313" y="74180"/>
                    <a:pt x="1172365" y="76276"/>
                    <a:pt x="1172365" y="78086"/>
                  </a:cubicBezTo>
                  <a:cubicBezTo>
                    <a:pt x="1172365" y="84277"/>
                    <a:pt x="1176178" y="89325"/>
                    <a:pt x="1182838" y="89325"/>
                  </a:cubicBezTo>
                  <a:cubicBezTo>
                    <a:pt x="1196177" y="89325"/>
                    <a:pt x="1202847" y="70656"/>
                    <a:pt x="1202847" y="69895"/>
                  </a:cubicBezTo>
                  <a:close/>
                  <a:moveTo>
                    <a:pt x="1267615" y="69895"/>
                  </a:moveTo>
                  <a:cubicBezTo>
                    <a:pt x="1267615" y="68656"/>
                    <a:pt x="1265708" y="68656"/>
                    <a:pt x="1265708" y="68656"/>
                  </a:cubicBezTo>
                  <a:cubicBezTo>
                    <a:pt x="1263801" y="68656"/>
                    <a:pt x="1263801" y="68942"/>
                    <a:pt x="1262852" y="70752"/>
                  </a:cubicBezTo>
                  <a:cubicBezTo>
                    <a:pt x="1261903" y="74180"/>
                    <a:pt x="1259038" y="86659"/>
                    <a:pt x="1251420" y="86659"/>
                  </a:cubicBezTo>
                  <a:cubicBezTo>
                    <a:pt x="1248565" y="86659"/>
                    <a:pt x="1248565" y="84753"/>
                    <a:pt x="1248565" y="82944"/>
                  </a:cubicBezTo>
                  <a:cubicBezTo>
                    <a:pt x="1248565" y="79800"/>
                    <a:pt x="1249513" y="76562"/>
                    <a:pt x="1250472" y="73419"/>
                  </a:cubicBezTo>
                  <a:cubicBezTo>
                    <a:pt x="1253327" y="66751"/>
                    <a:pt x="1259038" y="52558"/>
                    <a:pt x="1259038" y="45319"/>
                  </a:cubicBezTo>
                  <a:cubicBezTo>
                    <a:pt x="1259038" y="34937"/>
                    <a:pt x="1251420" y="32080"/>
                    <a:pt x="1245709" y="32080"/>
                  </a:cubicBezTo>
                  <a:cubicBezTo>
                    <a:pt x="1237133" y="32080"/>
                    <a:pt x="1232370" y="36557"/>
                    <a:pt x="1228566" y="40367"/>
                  </a:cubicBezTo>
                  <a:lnTo>
                    <a:pt x="1238091" y="3315"/>
                  </a:lnTo>
                  <a:cubicBezTo>
                    <a:pt x="1238091" y="3029"/>
                    <a:pt x="1238091" y="1695"/>
                    <a:pt x="1238091" y="1695"/>
                  </a:cubicBezTo>
                  <a:cubicBezTo>
                    <a:pt x="1238091" y="648"/>
                    <a:pt x="1237133" y="171"/>
                    <a:pt x="1236184" y="171"/>
                  </a:cubicBezTo>
                  <a:cubicBezTo>
                    <a:pt x="1236184" y="171"/>
                    <a:pt x="1234277" y="362"/>
                    <a:pt x="1234277" y="552"/>
                  </a:cubicBezTo>
                  <a:lnTo>
                    <a:pt x="1221897" y="1600"/>
                  </a:lnTo>
                  <a:cubicBezTo>
                    <a:pt x="1219990" y="1600"/>
                    <a:pt x="1219041" y="1695"/>
                    <a:pt x="1219041" y="4077"/>
                  </a:cubicBezTo>
                  <a:cubicBezTo>
                    <a:pt x="1219041" y="5601"/>
                    <a:pt x="1219990" y="5601"/>
                    <a:pt x="1221897" y="5601"/>
                  </a:cubicBezTo>
                  <a:cubicBezTo>
                    <a:pt x="1227608" y="5601"/>
                    <a:pt x="1228566" y="6458"/>
                    <a:pt x="1228566" y="7696"/>
                  </a:cubicBezTo>
                  <a:cubicBezTo>
                    <a:pt x="1228566" y="8077"/>
                    <a:pt x="1227608" y="9887"/>
                    <a:pt x="1227608" y="9887"/>
                  </a:cubicBezTo>
                  <a:lnTo>
                    <a:pt x="1209516" y="84467"/>
                  </a:lnTo>
                  <a:cubicBezTo>
                    <a:pt x="1209516" y="84753"/>
                    <a:pt x="1208558" y="86087"/>
                    <a:pt x="1208558" y="86087"/>
                  </a:cubicBezTo>
                  <a:cubicBezTo>
                    <a:pt x="1208558" y="87611"/>
                    <a:pt x="1209516" y="89325"/>
                    <a:pt x="1212372" y="89325"/>
                  </a:cubicBezTo>
                  <a:cubicBezTo>
                    <a:pt x="1215227" y="89325"/>
                    <a:pt x="1217134" y="87325"/>
                    <a:pt x="1217134" y="85896"/>
                  </a:cubicBezTo>
                  <a:lnTo>
                    <a:pt x="1222845" y="63894"/>
                  </a:lnTo>
                  <a:cubicBezTo>
                    <a:pt x="1222845" y="61227"/>
                    <a:pt x="1223803" y="58559"/>
                    <a:pt x="1224752" y="55702"/>
                  </a:cubicBezTo>
                  <a:cubicBezTo>
                    <a:pt x="1225701" y="51225"/>
                    <a:pt x="1225701" y="50940"/>
                    <a:pt x="1228566" y="46939"/>
                  </a:cubicBezTo>
                  <a:cubicBezTo>
                    <a:pt x="1230463" y="42938"/>
                    <a:pt x="1236184" y="34937"/>
                    <a:pt x="1244751" y="34937"/>
                  </a:cubicBezTo>
                  <a:cubicBezTo>
                    <a:pt x="1250472" y="34937"/>
                    <a:pt x="1250472" y="40557"/>
                    <a:pt x="1250472" y="43224"/>
                  </a:cubicBezTo>
                  <a:cubicBezTo>
                    <a:pt x="1250472" y="51130"/>
                    <a:pt x="1245709" y="66180"/>
                    <a:pt x="1243802" y="71228"/>
                  </a:cubicBezTo>
                  <a:cubicBezTo>
                    <a:pt x="1241895" y="75514"/>
                    <a:pt x="1240947" y="76562"/>
                    <a:pt x="1240947" y="79229"/>
                  </a:cubicBezTo>
                  <a:cubicBezTo>
                    <a:pt x="1240947" y="84944"/>
                    <a:pt x="1244751" y="89325"/>
                    <a:pt x="1251420" y="89325"/>
                  </a:cubicBezTo>
                  <a:cubicBezTo>
                    <a:pt x="1262852" y="89325"/>
                    <a:pt x="1266666" y="70656"/>
                    <a:pt x="1266666" y="69895"/>
                  </a:cubicBezTo>
                  <a:close/>
                  <a:moveTo>
                    <a:pt x="1330476" y="69895"/>
                  </a:moveTo>
                  <a:cubicBezTo>
                    <a:pt x="1330476" y="68656"/>
                    <a:pt x="1329527" y="68656"/>
                    <a:pt x="1328578" y="68656"/>
                  </a:cubicBezTo>
                  <a:cubicBezTo>
                    <a:pt x="1326672" y="68656"/>
                    <a:pt x="1326672" y="68847"/>
                    <a:pt x="1326672" y="71513"/>
                  </a:cubicBezTo>
                  <a:cubicBezTo>
                    <a:pt x="1324765" y="78657"/>
                    <a:pt x="1321909" y="86659"/>
                    <a:pt x="1318095" y="86659"/>
                  </a:cubicBezTo>
                  <a:cubicBezTo>
                    <a:pt x="1314291" y="86659"/>
                    <a:pt x="1314291" y="83230"/>
                    <a:pt x="1314291" y="81515"/>
                  </a:cubicBezTo>
                  <a:cubicBezTo>
                    <a:pt x="1314291" y="80563"/>
                    <a:pt x="1314291" y="78467"/>
                    <a:pt x="1315240" y="74942"/>
                  </a:cubicBezTo>
                  <a:lnTo>
                    <a:pt x="1323816" y="40557"/>
                  </a:lnTo>
                  <a:cubicBezTo>
                    <a:pt x="1324765" y="38748"/>
                    <a:pt x="1324765" y="38652"/>
                    <a:pt x="1324765" y="37891"/>
                  </a:cubicBezTo>
                  <a:cubicBezTo>
                    <a:pt x="1324765" y="35319"/>
                    <a:pt x="1321909" y="34556"/>
                    <a:pt x="1320951" y="34556"/>
                  </a:cubicBezTo>
                  <a:cubicBezTo>
                    <a:pt x="1317147" y="34556"/>
                    <a:pt x="1316188" y="38938"/>
                    <a:pt x="1316188" y="39509"/>
                  </a:cubicBezTo>
                  <a:cubicBezTo>
                    <a:pt x="1313333" y="34176"/>
                    <a:pt x="1309528" y="32080"/>
                    <a:pt x="1305715" y="32080"/>
                  </a:cubicBezTo>
                  <a:cubicBezTo>
                    <a:pt x="1291427" y="32080"/>
                    <a:pt x="1276191" y="51225"/>
                    <a:pt x="1276191" y="69895"/>
                  </a:cubicBezTo>
                  <a:cubicBezTo>
                    <a:pt x="1276191" y="80563"/>
                    <a:pt x="1281902" y="89325"/>
                    <a:pt x="1291427" y="89325"/>
                  </a:cubicBezTo>
                  <a:cubicBezTo>
                    <a:pt x="1296190" y="89325"/>
                    <a:pt x="1301901" y="86659"/>
                    <a:pt x="1306663" y="80563"/>
                  </a:cubicBezTo>
                  <a:cubicBezTo>
                    <a:pt x="1308570" y="86659"/>
                    <a:pt x="1313333" y="89325"/>
                    <a:pt x="1317147" y="89325"/>
                  </a:cubicBezTo>
                  <a:cubicBezTo>
                    <a:pt x="1321909" y="89325"/>
                    <a:pt x="1324765" y="86277"/>
                    <a:pt x="1326672" y="82372"/>
                  </a:cubicBezTo>
                  <a:cubicBezTo>
                    <a:pt x="1328578" y="77419"/>
                    <a:pt x="1330476" y="69895"/>
                    <a:pt x="1330476" y="69895"/>
                  </a:cubicBezTo>
                  <a:close/>
                  <a:moveTo>
                    <a:pt x="1307622" y="72371"/>
                  </a:moveTo>
                  <a:cubicBezTo>
                    <a:pt x="1306663" y="76371"/>
                    <a:pt x="1299045" y="86659"/>
                    <a:pt x="1292376" y="86659"/>
                  </a:cubicBezTo>
                  <a:cubicBezTo>
                    <a:pt x="1285716" y="86659"/>
                    <a:pt x="1284758" y="79134"/>
                    <a:pt x="1284758" y="75419"/>
                  </a:cubicBezTo>
                  <a:cubicBezTo>
                    <a:pt x="1284758" y="68942"/>
                    <a:pt x="1288572" y="54274"/>
                    <a:pt x="1291427" y="48844"/>
                  </a:cubicBezTo>
                  <a:cubicBezTo>
                    <a:pt x="1294283" y="41129"/>
                    <a:pt x="1300003" y="34937"/>
                    <a:pt x="1305715" y="34937"/>
                  </a:cubicBezTo>
                  <a:cubicBezTo>
                    <a:pt x="1311426" y="34937"/>
                    <a:pt x="1314291" y="41415"/>
                    <a:pt x="1314291" y="46844"/>
                  </a:cubicBezTo>
                  <a:cubicBezTo>
                    <a:pt x="1314291" y="46844"/>
                    <a:pt x="1314291" y="47701"/>
                    <a:pt x="1314291" y="48463"/>
                  </a:cubicBezTo>
                  <a:close/>
                  <a:moveTo>
                    <a:pt x="1374297" y="69895"/>
                  </a:moveTo>
                  <a:cubicBezTo>
                    <a:pt x="1374297" y="68656"/>
                    <a:pt x="1373338" y="68656"/>
                    <a:pt x="1372390" y="68656"/>
                  </a:cubicBezTo>
                  <a:cubicBezTo>
                    <a:pt x="1370483" y="68656"/>
                    <a:pt x="1370483" y="68847"/>
                    <a:pt x="1369534" y="71038"/>
                  </a:cubicBezTo>
                  <a:cubicBezTo>
                    <a:pt x="1367627" y="77134"/>
                    <a:pt x="1361916" y="86659"/>
                    <a:pt x="1355247" y="86659"/>
                  </a:cubicBezTo>
                  <a:cubicBezTo>
                    <a:pt x="1351433" y="86659"/>
                    <a:pt x="1351433" y="83419"/>
                    <a:pt x="1351433" y="81515"/>
                  </a:cubicBezTo>
                  <a:cubicBezTo>
                    <a:pt x="1351433" y="80563"/>
                    <a:pt x="1351433" y="78467"/>
                    <a:pt x="1352391" y="74942"/>
                  </a:cubicBezTo>
                  <a:lnTo>
                    <a:pt x="1361916" y="37414"/>
                  </a:lnTo>
                  <a:lnTo>
                    <a:pt x="1372390" y="37414"/>
                  </a:lnTo>
                  <a:cubicBezTo>
                    <a:pt x="1374297" y="37414"/>
                    <a:pt x="1376203" y="37414"/>
                    <a:pt x="1376203" y="35033"/>
                  </a:cubicBezTo>
                  <a:cubicBezTo>
                    <a:pt x="1376203" y="33508"/>
                    <a:pt x="1375245" y="33508"/>
                    <a:pt x="1372390" y="33508"/>
                  </a:cubicBezTo>
                  <a:lnTo>
                    <a:pt x="1362865" y="33508"/>
                  </a:lnTo>
                  <a:lnTo>
                    <a:pt x="1367627" y="14840"/>
                  </a:lnTo>
                  <a:cubicBezTo>
                    <a:pt x="1367627" y="13030"/>
                    <a:pt x="1367627" y="12745"/>
                    <a:pt x="1367627" y="12077"/>
                  </a:cubicBezTo>
                  <a:cubicBezTo>
                    <a:pt x="1367627" y="9411"/>
                    <a:pt x="1365720" y="8839"/>
                    <a:pt x="1364772" y="8839"/>
                  </a:cubicBezTo>
                  <a:cubicBezTo>
                    <a:pt x="1360958" y="8839"/>
                    <a:pt x="1360009" y="11506"/>
                    <a:pt x="1360009" y="13316"/>
                  </a:cubicBezTo>
                  <a:lnTo>
                    <a:pt x="1354288" y="33508"/>
                  </a:lnTo>
                  <a:lnTo>
                    <a:pt x="1343815" y="33508"/>
                  </a:lnTo>
                  <a:cubicBezTo>
                    <a:pt x="1341908" y="33508"/>
                    <a:pt x="1340001" y="33508"/>
                    <a:pt x="1340001" y="35890"/>
                  </a:cubicBezTo>
                  <a:cubicBezTo>
                    <a:pt x="1340001" y="37414"/>
                    <a:pt x="1340959" y="37414"/>
                    <a:pt x="1343815" y="37414"/>
                  </a:cubicBezTo>
                  <a:lnTo>
                    <a:pt x="1353340" y="37414"/>
                  </a:lnTo>
                  <a:lnTo>
                    <a:pt x="1344763" y="73705"/>
                  </a:lnTo>
                  <a:cubicBezTo>
                    <a:pt x="1344763" y="74180"/>
                    <a:pt x="1343815" y="76276"/>
                    <a:pt x="1343815" y="78086"/>
                  </a:cubicBezTo>
                  <a:cubicBezTo>
                    <a:pt x="1343815" y="84277"/>
                    <a:pt x="1347628" y="89325"/>
                    <a:pt x="1354288" y="89325"/>
                  </a:cubicBezTo>
                  <a:cubicBezTo>
                    <a:pt x="1367627" y="89325"/>
                    <a:pt x="1374297" y="70656"/>
                    <a:pt x="1374297" y="69895"/>
                  </a:cubicBezTo>
                  <a:close/>
                </a:path>
              </a:pathLst>
            </a:custGeom>
            <a:solidFill>
              <a:srgbClr val="000000"/>
            </a:solidFill>
            <a:ln w="12700" cap="flat">
              <a:noFill/>
              <a:prstDash val="solid"/>
              <a:miter/>
            </a:ln>
          </p:spPr>
          <p:txBody>
            <a:bodyPr rtlCol="0" anchor="ctr"/>
            <a:lstStyle/>
            <a:p>
              <a:endParaRPr lang="en-AE"/>
            </a:p>
          </p:txBody>
        </p:sp>
        <p:sp>
          <p:nvSpPr>
            <p:cNvPr id="165" name="Freeform: Shape 164">
              <a:extLst>
                <a:ext uri="{FF2B5EF4-FFF2-40B4-BE49-F238E27FC236}">
                  <a16:creationId xmlns:a16="http://schemas.microsoft.com/office/drawing/2014/main" id="{95A24F68-E26B-1265-9C91-55DAABE8575A}"/>
                </a:ext>
              </a:extLst>
            </p:cNvPr>
            <p:cNvSpPr/>
            <p:nvPr/>
          </p:nvSpPr>
          <p:spPr>
            <a:xfrm>
              <a:off x="3695676" y="2147158"/>
              <a:ext cx="41904" cy="11715"/>
            </a:xfrm>
            <a:custGeom>
              <a:avLst/>
              <a:gdLst>
                <a:gd name="connsiteX0" fmla="*/ 30313 w 41904"/>
                <a:gd name="connsiteY0" fmla="*/ 551 h 11715"/>
                <a:gd name="connsiteX1" fmla="*/ 28416 w 41904"/>
                <a:gd name="connsiteY1" fmla="*/ -1163 h 11715"/>
                <a:gd name="connsiteX2" fmla="*/ 17933 w 41904"/>
                <a:gd name="connsiteY2" fmla="*/ 4743 h 11715"/>
                <a:gd name="connsiteX3" fmla="*/ 10315 w 41904"/>
                <a:gd name="connsiteY3" fmla="*/ 1599 h 11715"/>
                <a:gd name="connsiteX4" fmla="*/ 2697 w 41904"/>
                <a:gd name="connsiteY4" fmla="*/ -1163 h 11715"/>
                <a:gd name="connsiteX5" fmla="*/ -11591 w 41904"/>
                <a:gd name="connsiteY5" fmla="*/ 8647 h 11715"/>
                <a:gd name="connsiteX6" fmla="*/ -9684 w 41904"/>
                <a:gd name="connsiteY6" fmla="*/ 10553 h 11715"/>
                <a:gd name="connsiteX7" fmla="*/ 790 w 41904"/>
                <a:gd name="connsiteY7" fmla="*/ 4457 h 11715"/>
                <a:gd name="connsiteX8" fmla="*/ 9366 w 41904"/>
                <a:gd name="connsiteY8" fmla="*/ 7600 h 11715"/>
                <a:gd name="connsiteX9" fmla="*/ 16984 w 41904"/>
                <a:gd name="connsiteY9" fmla="*/ 10553 h 11715"/>
                <a:gd name="connsiteX10" fmla="*/ 30313 w 41904"/>
                <a:gd name="connsiteY10" fmla="*/ 551 h 1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04" h="11715">
                  <a:moveTo>
                    <a:pt x="30313" y="551"/>
                  </a:moveTo>
                  <a:lnTo>
                    <a:pt x="28416" y="-1163"/>
                  </a:lnTo>
                  <a:cubicBezTo>
                    <a:pt x="28416" y="-1163"/>
                    <a:pt x="23653" y="4743"/>
                    <a:pt x="17933" y="4743"/>
                  </a:cubicBezTo>
                  <a:cubicBezTo>
                    <a:pt x="16026" y="4743"/>
                    <a:pt x="12222" y="2932"/>
                    <a:pt x="10315" y="1599"/>
                  </a:cubicBezTo>
                  <a:cubicBezTo>
                    <a:pt x="6501" y="-306"/>
                    <a:pt x="4603" y="-1163"/>
                    <a:pt x="2697" y="-1163"/>
                  </a:cubicBezTo>
                  <a:cubicBezTo>
                    <a:pt x="-2066" y="-1163"/>
                    <a:pt x="-4922" y="1503"/>
                    <a:pt x="-11591" y="8647"/>
                  </a:cubicBezTo>
                  <a:lnTo>
                    <a:pt x="-9684" y="10553"/>
                  </a:lnTo>
                  <a:cubicBezTo>
                    <a:pt x="-9684" y="10553"/>
                    <a:pt x="-4922" y="4457"/>
                    <a:pt x="790" y="4457"/>
                  </a:cubicBezTo>
                  <a:cubicBezTo>
                    <a:pt x="3645" y="4457"/>
                    <a:pt x="7459" y="6361"/>
                    <a:pt x="9366" y="7600"/>
                  </a:cubicBezTo>
                  <a:cubicBezTo>
                    <a:pt x="13170" y="9696"/>
                    <a:pt x="15077" y="10553"/>
                    <a:pt x="16984" y="10553"/>
                  </a:cubicBezTo>
                  <a:cubicBezTo>
                    <a:pt x="21747" y="10553"/>
                    <a:pt x="24602" y="7695"/>
                    <a:pt x="30313" y="551"/>
                  </a:cubicBezTo>
                  <a:close/>
                </a:path>
              </a:pathLst>
            </a:custGeom>
            <a:solidFill>
              <a:srgbClr val="000000"/>
            </a:solidFill>
            <a:ln w="12700" cap="flat">
              <a:noFill/>
              <a:prstDash val="solid"/>
              <a:miter/>
            </a:ln>
          </p:spPr>
          <p:txBody>
            <a:bodyPr rtlCol="0" anchor="ctr"/>
            <a:lstStyle/>
            <a:p>
              <a:endParaRPr lang="en-AE"/>
            </a:p>
          </p:txBody>
        </p:sp>
        <p:sp>
          <p:nvSpPr>
            <p:cNvPr id="166" name="Freeform: Shape 165">
              <a:extLst>
                <a:ext uri="{FF2B5EF4-FFF2-40B4-BE49-F238E27FC236}">
                  <a16:creationId xmlns:a16="http://schemas.microsoft.com/office/drawing/2014/main" id="{F55BF9A4-9E78-1763-E463-B0FA9DF88D3F}"/>
                </a:ext>
              </a:extLst>
            </p:cNvPr>
            <p:cNvSpPr/>
            <p:nvPr/>
          </p:nvSpPr>
          <p:spPr>
            <a:xfrm>
              <a:off x="3695676" y="2174970"/>
              <a:ext cx="46666" cy="89153"/>
            </a:xfrm>
            <a:custGeom>
              <a:avLst/>
              <a:gdLst>
                <a:gd name="connsiteX0" fmla="*/ 35076 w 46666"/>
                <a:gd name="connsiteY0" fmla="*/ 50940 h 89153"/>
                <a:gd name="connsiteX1" fmla="*/ 17933 w 46666"/>
                <a:gd name="connsiteY1" fmla="*/ 30746 h 89153"/>
                <a:gd name="connsiteX2" fmla="*/ 3645 w 46666"/>
                <a:gd name="connsiteY2" fmla="*/ 38366 h 89153"/>
                <a:gd name="connsiteX3" fmla="*/ 13170 w 46666"/>
                <a:gd name="connsiteY3" fmla="*/ 266 h 89153"/>
                <a:gd name="connsiteX4" fmla="*/ 11263 w 46666"/>
                <a:gd name="connsiteY4" fmla="*/ -1163 h 89153"/>
                <a:gd name="connsiteX5" fmla="*/ -3973 w 46666"/>
                <a:gd name="connsiteY5" fmla="*/ 266 h 89153"/>
                <a:gd name="connsiteX6" fmla="*/ -6829 w 46666"/>
                <a:gd name="connsiteY6" fmla="*/ 2743 h 89153"/>
                <a:gd name="connsiteX7" fmla="*/ -3973 w 46666"/>
                <a:gd name="connsiteY7" fmla="*/ 4267 h 89153"/>
                <a:gd name="connsiteX8" fmla="*/ 2697 w 46666"/>
                <a:gd name="connsiteY8" fmla="*/ 6362 h 89153"/>
                <a:gd name="connsiteX9" fmla="*/ 790 w 46666"/>
                <a:gd name="connsiteY9" fmla="*/ 14172 h 89153"/>
                <a:gd name="connsiteX10" fmla="*/ -9684 w 46666"/>
                <a:gd name="connsiteY10" fmla="*/ 55416 h 89153"/>
                <a:gd name="connsiteX11" fmla="*/ -11591 w 46666"/>
                <a:gd name="connsiteY11" fmla="*/ 68275 h 89153"/>
                <a:gd name="connsiteX12" fmla="*/ 4603 w 46666"/>
                <a:gd name="connsiteY12" fmla="*/ 87991 h 89153"/>
                <a:gd name="connsiteX13" fmla="*/ 35076 w 46666"/>
                <a:gd name="connsiteY13" fmla="*/ 50940 h 89153"/>
                <a:gd name="connsiteX14" fmla="*/ 19840 w 46666"/>
                <a:gd name="connsiteY14" fmla="*/ 72276 h 89153"/>
                <a:gd name="connsiteX15" fmla="*/ 4603 w 46666"/>
                <a:gd name="connsiteY15" fmla="*/ 85325 h 89153"/>
                <a:gd name="connsiteX16" fmla="*/ -3973 w 46666"/>
                <a:gd name="connsiteY16" fmla="*/ 72561 h 89153"/>
                <a:gd name="connsiteX17" fmla="*/ -2066 w 46666"/>
                <a:gd name="connsiteY17" fmla="*/ 59798 h 89153"/>
                <a:gd name="connsiteX18" fmla="*/ 790 w 46666"/>
                <a:gd name="connsiteY18" fmla="*/ 48177 h 89153"/>
                <a:gd name="connsiteX19" fmla="*/ 2697 w 46666"/>
                <a:gd name="connsiteY19" fmla="*/ 43701 h 89153"/>
                <a:gd name="connsiteX20" fmla="*/ 17933 w 46666"/>
                <a:gd name="connsiteY20" fmla="*/ 33604 h 89153"/>
                <a:gd name="connsiteX21" fmla="*/ 25551 w 46666"/>
                <a:gd name="connsiteY21" fmla="*/ 45510 h 89153"/>
                <a:gd name="connsiteX22" fmla="*/ 19840 w 46666"/>
                <a:gd name="connsiteY22" fmla="*/ 7227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66" h="89153">
                  <a:moveTo>
                    <a:pt x="35076" y="50940"/>
                  </a:moveTo>
                  <a:cubicBezTo>
                    <a:pt x="35076" y="39509"/>
                    <a:pt x="28416" y="30746"/>
                    <a:pt x="17933" y="30746"/>
                  </a:cubicBezTo>
                  <a:cubicBezTo>
                    <a:pt x="12222" y="30746"/>
                    <a:pt x="7459" y="34461"/>
                    <a:pt x="3645" y="38366"/>
                  </a:cubicBezTo>
                  <a:lnTo>
                    <a:pt x="13170" y="266"/>
                  </a:lnTo>
                  <a:cubicBezTo>
                    <a:pt x="13170" y="266"/>
                    <a:pt x="13170" y="-1163"/>
                    <a:pt x="11263" y="-1163"/>
                  </a:cubicBezTo>
                  <a:cubicBezTo>
                    <a:pt x="8408" y="-1163"/>
                    <a:pt x="-1117" y="-115"/>
                    <a:pt x="-3973" y="266"/>
                  </a:cubicBezTo>
                  <a:cubicBezTo>
                    <a:pt x="-4922" y="266"/>
                    <a:pt x="-6829" y="362"/>
                    <a:pt x="-6829" y="2743"/>
                  </a:cubicBezTo>
                  <a:cubicBezTo>
                    <a:pt x="-6829" y="4267"/>
                    <a:pt x="-5880" y="4267"/>
                    <a:pt x="-3973" y="4267"/>
                  </a:cubicBezTo>
                  <a:cubicBezTo>
                    <a:pt x="2697" y="4267"/>
                    <a:pt x="2697" y="5124"/>
                    <a:pt x="2697" y="6362"/>
                  </a:cubicBezTo>
                  <a:cubicBezTo>
                    <a:pt x="2697" y="7219"/>
                    <a:pt x="1738" y="11506"/>
                    <a:pt x="790" y="14172"/>
                  </a:cubicBezTo>
                  <a:lnTo>
                    <a:pt x="-9684" y="55416"/>
                  </a:lnTo>
                  <a:cubicBezTo>
                    <a:pt x="-10642" y="61797"/>
                    <a:pt x="-11591" y="63799"/>
                    <a:pt x="-11591" y="68275"/>
                  </a:cubicBezTo>
                  <a:cubicBezTo>
                    <a:pt x="-11591" y="80277"/>
                    <a:pt x="-4922" y="87991"/>
                    <a:pt x="4603" y="87991"/>
                  </a:cubicBezTo>
                  <a:cubicBezTo>
                    <a:pt x="19840" y="87991"/>
                    <a:pt x="35076" y="69323"/>
                    <a:pt x="35076" y="50940"/>
                  </a:cubicBezTo>
                  <a:close/>
                  <a:moveTo>
                    <a:pt x="19840" y="72276"/>
                  </a:moveTo>
                  <a:cubicBezTo>
                    <a:pt x="15077" y="80752"/>
                    <a:pt x="9366" y="85325"/>
                    <a:pt x="4603" y="85325"/>
                  </a:cubicBezTo>
                  <a:cubicBezTo>
                    <a:pt x="-159" y="85325"/>
                    <a:pt x="-3973" y="81896"/>
                    <a:pt x="-3973" y="72561"/>
                  </a:cubicBezTo>
                  <a:cubicBezTo>
                    <a:pt x="-3973" y="70180"/>
                    <a:pt x="-3973" y="67609"/>
                    <a:pt x="-2066" y="59798"/>
                  </a:cubicBezTo>
                  <a:lnTo>
                    <a:pt x="790" y="48177"/>
                  </a:lnTo>
                  <a:cubicBezTo>
                    <a:pt x="1738" y="45319"/>
                    <a:pt x="1738" y="45033"/>
                    <a:pt x="2697" y="43701"/>
                  </a:cubicBezTo>
                  <a:cubicBezTo>
                    <a:pt x="9366" y="35508"/>
                    <a:pt x="15077" y="33604"/>
                    <a:pt x="17933" y="33604"/>
                  </a:cubicBezTo>
                  <a:cubicBezTo>
                    <a:pt x="22695" y="33604"/>
                    <a:pt x="25551" y="37319"/>
                    <a:pt x="25551" y="45510"/>
                  </a:cubicBezTo>
                  <a:cubicBezTo>
                    <a:pt x="25551" y="52940"/>
                    <a:pt x="21747" y="67513"/>
                    <a:pt x="19840" y="72276"/>
                  </a:cubicBezTo>
                  <a:close/>
                </a:path>
              </a:pathLst>
            </a:custGeom>
            <a:solidFill>
              <a:srgbClr val="000000"/>
            </a:solidFill>
            <a:ln w="12700" cap="flat">
              <a:noFill/>
              <a:prstDash val="solid"/>
              <a:miter/>
            </a:ln>
          </p:spPr>
          <p:txBody>
            <a:bodyPr rtlCol="0" anchor="ctr"/>
            <a:lstStyle/>
            <a:p>
              <a:endParaRPr lang="en-AE"/>
            </a:p>
          </p:txBody>
        </p:sp>
        <p:sp>
          <p:nvSpPr>
            <p:cNvPr id="167" name="Freeform: Shape 166">
              <a:extLst>
                <a:ext uri="{FF2B5EF4-FFF2-40B4-BE49-F238E27FC236}">
                  <a16:creationId xmlns:a16="http://schemas.microsoft.com/office/drawing/2014/main" id="{20CF44FC-718D-3691-C921-ADAE0B3EE8D4}"/>
                </a:ext>
              </a:extLst>
            </p:cNvPr>
            <p:cNvSpPr/>
            <p:nvPr/>
          </p:nvSpPr>
          <p:spPr>
            <a:xfrm>
              <a:off x="3748064" y="2161541"/>
              <a:ext cx="29523" cy="56291"/>
            </a:xfrm>
            <a:custGeom>
              <a:avLst/>
              <a:gdLst>
                <a:gd name="connsiteX0" fmla="*/ 17933 w 29523"/>
                <a:gd name="connsiteY0" fmla="*/ 41605 h 56291"/>
                <a:gd name="connsiteX1" fmla="*/ 16026 w 29523"/>
                <a:gd name="connsiteY1" fmla="*/ 40366 h 56291"/>
                <a:gd name="connsiteX2" fmla="*/ 14128 w 29523"/>
                <a:gd name="connsiteY2" fmla="*/ 41985 h 56291"/>
                <a:gd name="connsiteX3" fmla="*/ 2697 w 29523"/>
                <a:gd name="connsiteY3" fmla="*/ 52557 h 56291"/>
                <a:gd name="connsiteX4" fmla="*/ -1117 w 29523"/>
                <a:gd name="connsiteY4" fmla="*/ 48272 h 56291"/>
                <a:gd name="connsiteX5" fmla="*/ -159 w 29523"/>
                <a:gd name="connsiteY5" fmla="*/ 44652 h 56291"/>
                <a:gd name="connsiteX6" fmla="*/ 6501 w 29523"/>
                <a:gd name="connsiteY6" fmla="*/ 19220 h 56291"/>
                <a:gd name="connsiteX7" fmla="*/ 15077 w 29523"/>
                <a:gd name="connsiteY7" fmla="*/ 19220 h 56291"/>
                <a:gd name="connsiteX8" fmla="*/ 17933 w 29523"/>
                <a:gd name="connsiteY8" fmla="*/ 17315 h 56291"/>
                <a:gd name="connsiteX9" fmla="*/ 15077 w 29523"/>
                <a:gd name="connsiteY9" fmla="*/ 16077 h 56291"/>
                <a:gd name="connsiteX10" fmla="*/ 7459 w 29523"/>
                <a:gd name="connsiteY10" fmla="*/ 16077 h 56291"/>
                <a:gd name="connsiteX11" fmla="*/ 10315 w 29523"/>
                <a:gd name="connsiteY11" fmla="*/ 2837 h 56291"/>
                <a:gd name="connsiteX12" fmla="*/ 10315 w 29523"/>
                <a:gd name="connsiteY12" fmla="*/ 1694 h 56291"/>
                <a:gd name="connsiteX13" fmla="*/ 7459 w 29523"/>
                <a:gd name="connsiteY13" fmla="*/ -1163 h 56291"/>
                <a:gd name="connsiteX14" fmla="*/ 3645 w 29523"/>
                <a:gd name="connsiteY14" fmla="*/ 2742 h 56291"/>
                <a:gd name="connsiteX15" fmla="*/ -159 w 29523"/>
                <a:gd name="connsiteY15" fmla="*/ 16077 h 56291"/>
                <a:gd name="connsiteX16" fmla="*/ -8735 w 29523"/>
                <a:gd name="connsiteY16" fmla="*/ 16077 h 56291"/>
                <a:gd name="connsiteX17" fmla="*/ -11591 w 29523"/>
                <a:gd name="connsiteY17" fmla="*/ 18077 h 56291"/>
                <a:gd name="connsiteX18" fmla="*/ -8735 w 29523"/>
                <a:gd name="connsiteY18" fmla="*/ 19220 h 56291"/>
                <a:gd name="connsiteX19" fmla="*/ -1117 w 29523"/>
                <a:gd name="connsiteY19" fmla="*/ 19220 h 56291"/>
                <a:gd name="connsiteX20" fmla="*/ -5880 w 29523"/>
                <a:gd name="connsiteY20" fmla="*/ 40080 h 56291"/>
                <a:gd name="connsiteX21" fmla="*/ -7787 w 29523"/>
                <a:gd name="connsiteY21" fmla="*/ 46652 h 56291"/>
                <a:gd name="connsiteX22" fmla="*/ 1738 w 29523"/>
                <a:gd name="connsiteY22" fmla="*/ 55129 h 56291"/>
                <a:gd name="connsiteX23" fmla="*/ 17933 w 29523"/>
                <a:gd name="connsiteY23" fmla="*/ 41605 h 5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523" h="56291">
                  <a:moveTo>
                    <a:pt x="17933" y="41605"/>
                  </a:moveTo>
                  <a:cubicBezTo>
                    <a:pt x="17933" y="40366"/>
                    <a:pt x="16026" y="40366"/>
                    <a:pt x="16026" y="40366"/>
                  </a:cubicBezTo>
                  <a:cubicBezTo>
                    <a:pt x="15077" y="40366"/>
                    <a:pt x="15077" y="40557"/>
                    <a:pt x="14128" y="41985"/>
                  </a:cubicBezTo>
                  <a:cubicBezTo>
                    <a:pt x="12222" y="47701"/>
                    <a:pt x="7459" y="52557"/>
                    <a:pt x="2697" y="52557"/>
                  </a:cubicBezTo>
                  <a:cubicBezTo>
                    <a:pt x="790" y="52557"/>
                    <a:pt x="-1117" y="51510"/>
                    <a:pt x="-1117" y="48272"/>
                  </a:cubicBezTo>
                  <a:cubicBezTo>
                    <a:pt x="-1117" y="47319"/>
                    <a:pt x="-159" y="45604"/>
                    <a:pt x="-159" y="44652"/>
                  </a:cubicBezTo>
                  <a:lnTo>
                    <a:pt x="6501" y="19220"/>
                  </a:lnTo>
                  <a:lnTo>
                    <a:pt x="15077" y="19220"/>
                  </a:lnTo>
                  <a:cubicBezTo>
                    <a:pt x="16984" y="19220"/>
                    <a:pt x="17933" y="19220"/>
                    <a:pt x="17933" y="17315"/>
                  </a:cubicBezTo>
                  <a:cubicBezTo>
                    <a:pt x="17933" y="16077"/>
                    <a:pt x="16984" y="16077"/>
                    <a:pt x="15077" y="16077"/>
                  </a:cubicBezTo>
                  <a:lnTo>
                    <a:pt x="7459" y="16077"/>
                  </a:lnTo>
                  <a:lnTo>
                    <a:pt x="10315" y="2837"/>
                  </a:lnTo>
                  <a:cubicBezTo>
                    <a:pt x="10315" y="2551"/>
                    <a:pt x="10315" y="2076"/>
                    <a:pt x="10315" y="1694"/>
                  </a:cubicBezTo>
                  <a:cubicBezTo>
                    <a:pt x="10315" y="76"/>
                    <a:pt x="9366" y="-1163"/>
                    <a:pt x="7459" y="-1163"/>
                  </a:cubicBezTo>
                  <a:cubicBezTo>
                    <a:pt x="5552" y="-1163"/>
                    <a:pt x="3645" y="361"/>
                    <a:pt x="3645" y="2742"/>
                  </a:cubicBezTo>
                  <a:cubicBezTo>
                    <a:pt x="2697" y="4932"/>
                    <a:pt x="3645" y="647"/>
                    <a:pt x="-159" y="16077"/>
                  </a:cubicBezTo>
                  <a:lnTo>
                    <a:pt x="-8735" y="16077"/>
                  </a:lnTo>
                  <a:cubicBezTo>
                    <a:pt x="-10642" y="16077"/>
                    <a:pt x="-11591" y="16077"/>
                    <a:pt x="-11591" y="18077"/>
                  </a:cubicBezTo>
                  <a:cubicBezTo>
                    <a:pt x="-11591" y="19220"/>
                    <a:pt x="-10642" y="19220"/>
                    <a:pt x="-8735" y="19220"/>
                  </a:cubicBezTo>
                  <a:lnTo>
                    <a:pt x="-1117" y="19220"/>
                  </a:lnTo>
                  <a:lnTo>
                    <a:pt x="-5880" y="40080"/>
                  </a:lnTo>
                  <a:cubicBezTo>
                    <a:pt x="-6829" y="42271"/>
                    <a:pt x="-7787" y="45604"/>
                    <a:pt x="-7787" y="46652"/>
                  </a:cubicBezTo>
                  <a:cubicBezTo>
                    <a:pt x="-7787" y="51986"/>
                    <a:pt x="-3024" y="55129"/>
                    <a:pt x="1738" y="55129"/>
                  </a:cubicBezTo>
                  <a:cubicBezTo>
                    <a:pt x="12222" y="55129"/>
                    <a:pt x="17933" y="42747"/>
                    <a:pt x="17933" y="41605"/>
                  </a:cubicBezTo>
                  <a:close/>
                </a:path>
              </a:pathLst>
            </a:custGeom>
            <a:solidFill>
              <a:srgbClr val="000000"/>
            </a:solidFill>
            <a:ln w="12700" cap="flat">
              <a:noFill/>
              <a:prstDash val="solid"/>
              <a:miter/>
            </a:ln>
          </p:spPr>
          <p:txBody>
            <a:bodyPr rtlCol="0" anchor="ctr"/>
            <a:lstStyle/>
            <a:p>
              <a:endParaRPr lang="en-AE"/>
            </a:p>
          </p:txBody>
        </p:sp>
        <p:sp>
          <p:nvSpPr>
            <p:cNvPr id="168" name="Freeform: Shape 167">
              <a:extLst>
                <a:ext uri="{FF2B5EF4-FFF2-40B4-BE49-F238E27FC236}">
                  <a16:creationId xmlns:a16="http://schemas.microsoft.com/office/drawing/2014/main" id="{1002DF69-37B4-2FBD-BC63-85EDFEEA7298}"/>
                </a:ext>
              </a:extLst>
            </p:cNvPr>
            <p:cNvSpPr/>
            <p:nvPr/>
          </p:nvSpPr>
          <p:spPr>
            <a:xfrm>
              <a:off x="3801400" y="2167826"/>
              <a:ext cx="29533" cy="126682"/>
            </a:xfrm>
            <a:custGeom>
              <a:avLst/>
              <a:gdLst>
                <a:gd name="connsiteX0" fmla="*/ 17942 w 29533"/>
                <a:gd name="connsiteY0" fmla="*/ 124187 h 126682"/>
                <a:gd name="connsiteX1" fmla="*/ 15077 w 29533"/>
                <a:gd name="connsiteY1" fmla="*/ 121329 h 126682"/>
                <a:gd name="connsiteX2" fmla="*/ -4922 w 29533"/>
                <a:gd name="connsiteY2" fmla="*/ 62179 h 126682"/>
                <a:gd name="connsiteX3" fmla="*/ 16035 w 29533"/>
                <a:gd name="connsiteY3" fmla="*/ 2266 h 126682"/>
                <a:gd name="connsiteX4" fmla="*/ 17942 w 29533"/>
                <a:gd name="connsiteY4" fmla="*/ 266 h 126682"/>
                <a:gd name="connsiteX5" fmla="*/ 16035 w 29533"/>
                <a:gd name="connsiteY5" fmla="*/ -1163 h 126682"/>
                <a:gd name="connsiteX6" fmla="*/ -3973 w 29533"/>
                <a:gd name="connsiteY6" fmla="*/ 23602 h 126682"/>
                <a:gd name="connsiteX7" fmla="*/ -11591 w 29533"/>
                <a:gd name="connsiteY7" fmla="*/ 62179 h 126682"/>
                <a:gd name="connsiteX8" fmla="*/ -3973 w 29533"/>
                <a:gd name="connsiteY8" fmla="*/ 101708 h 126682"/>
                <a:gd name="connsiteX9" fmla="*/ 16035 w 29533"/>
                <a:gd name="connsiteY9" fmla="*/ 125520 h 126682"/>
                <a:gd name="connsiteX10" fmla="*/ 17942 w 2953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2">
                  <a:moveTo>
                    <a:pt x="17942" y="124187"/>
                  </a:moveTo>
                  <a:cubicBezTo>
                    <a:pt x="17942" y="123710"/>
                    <a:pt x="17942" y="123615"/>
                    <a:pt x="15077" y="121329"/>
                  </a:cubicBezTo>
                  <a:cubicBezTo>
                    <a:pt x="-159" y="105423"/>
                    <a:pt x="-4922" y="81610"/>
                    <a:pt x="-4922" y="62179"/>
                  </a:cubicBezTo>
                  <a:cubicBezTo>
                    <a:pt x="-4922" y="40271"/>
                    <a:pt x="790" y="18269"/>
                    <a:pt x="16035" y="2266"/>
                  </a:cubicBezTo>
                  <a:cubicBezTo>
                    <a:pt x="17942" y="838"/>
                    <a:pt x="17942" y="648"/>
                    <a:pt x="17942" y="266"/>
                  </a:cubicBezTo>
                  <a:cubicBezTo>
                    <a:pt x="17942" y="-686"/>
                    <a:pt x="16984" y="-1163"/>
                    <a:pt x="16035" y="-1163"/>
                  </a:cubicBezTo>
                  <a:cubicBezTo>
                    <a:pt x="15077" y="-1163"/>
                    <a:pt x="3655" y="7505"/>
                    <a:pt x="-3973" y="23602"/>
                  </a:cubicBezTo>
                  <a:cubicBezTo>
                    <a:pt x="-10633" y="37605"/>
                    <a:pt x="-11591" y="51606"/>
                    <a:pt x="-11591" y="62179"/>
                  </a:cubicBezTo>
                  <a:cubicBezTo>
                    <a:pt x="-11591" y="72085"/>
                    <a:pt x="-10633" y="87420"/>
                    <a:pt x="-3973" y="101708"/>
                  </a:cubicBezTo>
                  <a:cubicBezTo>
                    <a:pt x="3655" y="117234"/>
                    <a:pt x="15077" y="125520"/>
                    <a:pt x="16035" y="125520"/>
                  </a:cubicBezTo>
                  <a:cubicBezTo>
                    <a:pt x="16984" y="125520"/>
                    <a:pt x="17942" y="125044"/>
                    <a:pt x="17942" y="124187"/>
                  </a:cubicBezTo>
                  <a:close/>
                </a:path>
              </a:pathLst>
            </a:custGeom>
            <a:solidFill>
              <a:srgbClr val="000000"/>
            </a:solidFill>
            <a:ln w="12700" cap="flat">
              <a:noFill/>
              <a:prstDash val="solid"/>
              <a:miter/>
            </a:ln>
          </p:spPr>
          <p:txBody>
            <a:bodyPr rtlCol="0" anchor="ctr"/>
            <a:lstStyle/>
            <a:p>
              <a:endParaRPr lang="en-AE"/>
            </a:p>
          </p:txBody>
        </p:sp>
        <p:sp>
          <p:nvSpPr>
            <p:cNvPr id="169" name="Freeform: Shape 168">
              <a:extLst>
                <a:ext uri="{FF2B5EF4-FFF2-40B4-BE49-F238E27FC236}">
                  <a16:creationId xmlns:a16="http://schemas.microsoft.com/office/drawing/2014/main" id="{D03629BA-BC1C-F711-80BE-5319E9A09E38}"/>
                </a:ext>
              </a:extLst>
            </p:cNvPr>
            <p:cNvSpPr/>
            <p:nvPr/>
          </p:nvSpPr>
          <p:spPr>
            <a:xfrm>
              <a:off x="3843314" y="2172779"/>
              <a:ext cx="51429" cy="91344"/>
            </a:xfrm>
            <a:custGeom>
              <a:avLst/>
              <a:gdLst>
                <a:gd name="connsiteX0" fmla="*/ 31272 w 51429"/>
                <a:gd name="connsiteY0" fmla="*/ 65798 h 91344"/>
                <a:gd name="connsiteX1" fmla="*/ 33178 w 51429"/>
                <a:gd name="connsiteY1" fmla="*/ 53035 h 91344"/>
                <a:gd name="connsiteX2" fmla="*/ 33178 w 51429"/>
                <a:gd name="connsiteY2" fmla="*/ 47034 h 91344"/>
                <a:gd name="connsiteX3" fmla="*/ 25551 w 51429"/>
                <a:gd name="connsiteY3" fmla="*/ 31699 h 91344"/>
                <a:gd name="connsiteX4" fmla="*/ 12222 w 51429"/>
                <a:gd name="connsiteY4" fmla="*/ 8839 h 91344"/>
                <a:gd name="connsiteX5" fmla="*/ 13170 w 51429"/>
                <a:gd name="connsiteY5" fmla="*/ 6553 h 91344"/>
                <a:gd name="connsiteX6" fmla="*/ 15077 w 51429"/>
                <a:gd name="connsiteY6" fmla="*/ 3791 h 91344"/>
                <a:gd name="connsiteX7" fmla="*/ 19840 w 51429"/>
                <a:gd name="connsiteY7" fmla="*/ 3029 h 91344"/>
                <a:gd name="connsiteX8" fmla="*/ 33178 w 51429"/>
                <a:gd name="connsiteY8" fmla="*/ 9219 h 91344"/>
                <a:gd name="connsiteX9" fmla="*/ 35076 w 51429"/>
                <a:gd name="connsiteY9" fmla="*/ 9601 h 91344"/>
                <a:gd name="connsiteX10" fmla="*/ 39838 w 51429"/>
                <a:gd name="connsiteY10" fmla="*/ 6743 h 91344"/>
                <a:gd name="connsiteX11" fmla="*/ 39838 w 51429"/>
                <a:gd name="connsiteY11" fmla="*/ 4457 h 91344"/>
                <a:gd name="connsiteX12" fmla="*/ 36983 w 51429"/>
                <a:gd name="connsiteY12" fmla="*/ 1219 h 91344"/>
                <a:gd name="connsiteX13" fmla="*/ 22695 w 51429"/>
                <a:gd name="connsiteY13" fmla="*/ -1163 h 91344"/>
                <a:gd name="connsiteX14" fmla="*/ 19840 w 51429"/>
                <a:gd name="connsiteY14" fmla="*/ -972 h 91344"/>
                <a:gd name="connsiteX15" fmla="*/ 14128 w 51429"/>
                <a:gd name="connsiteY15" fmla="*/ 1028 h 91344"/>
                <a:gd name="connsiteX16" fmla="*/ 10315 w 51429"/>
                <a:gd name="connsiteY16" fmla="*/ 5410 h 91344"/>
                <a:gd name="connsiteX17" fmla="*/ 8408 w 51429"/>
                <a:gd name="connsiteY17" fmla="*/ 11791 h 91344"/>
                <a:gd name="connsiteX18" fmla="*/ 16026 w 51429"/>
                <a:gd name="connsiteY18" fmla="*/ 33699 h 91344"/>
                <a:gd name="connsiteX19" fmla="*/ 1738 w 51429"/>
                <a:gd name="connsiteY19" fmla="*/ 41224 h 91344"/>
                <a:gd name="connsiteX20" fmla="*/ -10642 w 51429"/>
                <a:gd name="connsiteY20" fmla="*/ 61322 h 91344"/>
                <a:gd name="connsiteX21" fmla="*/ -11591 w 51429"/>
                <a:gd name="connsiteY21" fmla="*/ 69132 h 91344"/>
                <a:gd name="connsiteX22" fmla="*/ -7787 w 51429"/>
                <a:gd name="connsiteY22" fmla="*/ 81706 h 91344"/>
                <a:gd name="connsiteX23" fmla="*/ 8408 w 51429"/>
                <a:gd name="connsiteY23" fmla="*/ 90182 h 91344"/>
                <a:gd name="connsiteX24" fmla="*/ 31272 w 51429"/>
                <a:gd name="connsiteY24" fmla="*/ 65798 h 91344"/>
                <a:gd name="connsiteX25" fmla="*/ 23653 w 51429"/>
                <a:gd name="connsiteY25" fmla="*/ 68180 h 91344"/>
                <a:gd name="connsiteX26" fmla="*/ 8408 w 51429"/>
                <a:gd name="connsiteY26" fmla="*/ 87516 h 91344"/>
                <a:gd name="connsiteX27" fmla="*/ -2066 w 51429"/>
                <a:gd name="connsiteY27" fmla="*/ 80277 h 91344"/>
                <a:gd name="connsiteX28" fmla="*/ -3973 w 51429"/>
                <a:gd name="connsiteY28" fmla="*/ 72465 h 91344"/>
                <a:gd name="connsiteX29" fmla="*/ -2066 w 51429"/>
                <a:gd name="connsiteY29" fmla="*/ 61988 h 91344"/>
                <a:gd name="connsiteX30" fmla="*/ 7459 w 51429"/>
                <a:gd name="connsiteY30" fmla="*/ 43320 h 91344"/>
                <a:gd name="connsiteX31" fmla="*/ 17933 w 51429"/>
                <a:gd name="connsiteY31" fmla="*/ 36366 h 91344"/>
                <a:gd name="connsiteX32" fmla="*/ 17933 w 51429"/>
                <a:gd name="connsiteY32" fmla="*/ 36937 h 91344"/>
                <a:gd name="connsiteX33" fmla="*/ 23653 w 51429"/>
                <a:gd name="connsiteY33" fmla="*/ 51702 h 91344"/>
                <a:gd name="connsiteX34" fmla="*/ 24602 w 51429"/>
                <a:gd name="connsiteY34" fmla="*/ 58083 h 91344"/>
                <a:gd name="connsiteX35" fmla="*/ 23653 w 51429"/>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29" h="91344">
                  <a:moveTo>
                    <a:pt x="31272" y="65798"/>
                  </a:moveTo>
                  <a:cubicBezTo>
                    <a:pt x="33178" y="61511"/>
                    <a:pt x="33178" y="57226"/>
                    <a:pt x="33178" y="53035"/>
                  </a:cubicBezTo>
                  <a:cubicBezTo>
                    <a:pt x="33178" y="50939"/>
                    <a:pt x="33178" y="49034"/>
                    <a:pt x="33178" y="47034"/>
                  </a:cubicBezTo>
                  <a:cubicBezTo>
                    <a:pt x="32220" y="41224"/>
                    <a:pt x="29365" y="36176"/>
                    <a:pt x="25551" y="31699"/>
                  </a:cubicBezTo>
                  <a:cubicBezTo>
                    <a:pt x="19840" y="24460"/>
                    <a:pt x="12222" y="14458"/>
                    <a:pt x="12222" y="8839"/>
                  </a:cubicBezTo>
                  <a:cubicBezTo>
                    <a:pt x="12222" y="8076"/>
                    <a:pt x="12222" y="7315"/>
                    <a:pt x="13170" y="6553"/>
                  </a:cubicBezTo>
                  <a:cubicBezTo>
                    <a:pt x="13170" y="5506"/>
                    <a:pt x="14128" y="4361"/>
                    <a:pt x="15077" y="3791"/>
                  </a:cubicBezTo>
                  <a:cubicBezTo>
                    <a:pt x="16984" y="3124"/>
                    <a:pt x="17933" y="3029"/>
                    <a:pt x="19840" y="3029"/>
                  </a:cubicBezTo>
                  <a:cubicBezTo>
                    <a:pt x="25551" y="3314"/>
                    <a:pt x="28416" y="7315"/>
                    <a:pt x="33178" y="9219"/>
                  </a:cubicBezTo>
                  <a:cubicBezTo>
                    <a:pt x="34127" y="9410"/>
                    <a:pt x="34127" y="9601"/>
                    <a:pt x="35076" y="9601"/>
                  </a:cubicBezTo>
                  <a:cubicBezTo>
                    <a:pt x="36983" y="9601"/>
                    <a:pt x="38890" y="8362"/>
                    <a:pt x="39838" y="6743"/>
                  </a:cubicBezTo>
                  <a:cubicBezTo>
                    <a:pt x="39838" y="5981"/>
                    <a:pt x="39838" y="5220"/>
                    <a:pt x="39838" y="4457"/>
                  </a:cubicBezTo>
                  <a:cubicBezTo>
                    <a:pt x="39838" y="2838"/>
                    <a:pt x="38890" y="1505"/>
                    <a:pt x="36983" y="1219"/>
                  </a:cubicBezTo>
                  <a:cubicBezTo>
                    <a:pt x="33178" y="76"/>
                    <a:pt x="27458" y="-1163"/>
                    <a:pt x="22695" y="-1163"/>
                  </a:cubicBezTo>
                  <a:cubicBezTo>
                    <a:pt x="21747" y="-1163"/>
                    <a:pt x="20788" y="-972"/>
                    <a:pt x="19840" y="-972"/>
                  </a:cubicBezTo>
                  <a:cubicBezTo>
                    <a:pt x="17933" y="-591"/>
                    <a:pt x="16026" y="-115"/>
                    <a:pt x="14128" y="1028"/>
                  </a:cubicBezTo>
                  <a:cubicBezTo>
                    <a:pt x="12222" y="2076"/>
                    <a:pt x="11263" y="3600"/>
                    <a:pt x="10315" y="5410"/>
                  </a:cubicBezTo>
                  <a:cubicBezTo>
                    <a:pt x="9366" y="7315"/>
                    <a:pt x="8408" y="9410"/>
                    <a:pt x="8408" y="11791"/>
                  </a:cubicBezTo>
                  <a:cubicBezTo>
                    <a:pt x="8408" y="18459"/>
                    <a:pt x="12222" y="26651"/>
                    <a:pt x="16026" y="33699"/>
                  </a:cubicBezTo>
                  <a:cubicBezTo>
                    <a:pt x="11263" y="34842"/>
                    <a:pt x="6501" y="37509"/>
                    <a:pt x="1738" y="41224"/>
                  </a:cubicBezTo>
                  <a:cubicBezTo>
                    <a:pt x="-4922" y="46748"/>
                    <a:pt x="-8735" y="53892"/>
                    <a:pt x="-10642" y="61322"/>
                  </a:cubicBezTo>
                  <a:cubicBezTo>
                    <a:pt x="-11591" y="63988"/>
                    <a:pt x="-11591" y="66560"/>
                    <a:pt x="-11591" y="69132"/>
                  </a:cubicBezTo>
                  <a:cubicBezTo>
                    <a:pt x="-11591" y="73704"/>
                    <a:pt x="-10642" y="77991"/>
                    <a:pt x="-7787" y="81706"/>
                  </a:cubicBezTo>
                  <a:cubicBezTo>
                    <a:pt x="-4922" y="86944"/>
                    <a:pt x="1738" y="90182"/>
                    <a:pt x="8408" y="90182"/>
                  </a:cubicBezTo>
                  <a:cubicBezTo>
                    <a:pt x="19840" y="90182"/>
                    <a:pt x="28416" y="78276"/>
                    <a:pt x="31272" y="65798"/>
                  </a:cubicBezTo>
                  <a:close/>
                  <a:moveTo>
                    <a:pt x="23653" y="68180"/>
                  </a:moveTo>
                  <a:cubicBezTo>
                    <a:pt x="20788" y="77419"/>
                    <a:pt x="16026" y="87516"/>
                    <a:pt x="8408" y="87516"/>
                  </a:cubicBezTo>
                  <a:cubicBezTo>
                    <a:pt x="3645" y="87516"/>
                    <a:pt x="-159" y="84562"/>
                    <a:pt x="-2066" y="80277"/>
                  </a:cubicBezTo>
                  <a:cubicBezTo>
                    <a:pt x="-3024" y="77991"/>
                    <a:pt x="-3973" y="75323"/>
                    <a:pt x="-3973" y="72465"/>
                  </a:cubicBezTo>
                  <a:cubicBezTo>
                    <a:pt x="-3973" y="69132"/>
                    <a:pt x="-3024" y="65512"/>
                    <a:pt x="-2066" y="61988"/>
                  </a:cubicBezTo>
                  <a:cubicBezTo>
                    <a:pt x="-159" y="55416"/>
                    <a:pt x="1738" y="48653"/>
                    <a:pt x="7459" y="43320"/>
                  </a:cubicBezTo>
                  <a:cubicBezTo>
                    <a:pt x="10315" y="40080"/>
                    <a:pt x="14128" y="37509"/>
                    <a:pt x="17933" y="36366"/>
                  </a:cubicBezTo>
                  <a:lnTo>
                    <a:pt x="17933" y="36937"/>
                  </a:lnTo>
                  <a:cubicBezTo>
                    <a:pt x="20788" y="41509"/>
                    <a:pt x="22695" y="46272"/>
                    <a:pt x="23653" y="51702"/>
                  </a:cubicBezTo>
                  <a:cubicBezTo>
                    <a:pt x="24602" y="53797"/>
                    <a:pt x="24602" y="55797"/>
                    <a:pt x="24602" y="58083"/>
                  </a:cubicBezTo>
                  <a:cubicBezTo>
                    <a:pt x="24602" y="61322"/>
                    <a:pt x="24602" y="64751"/>
                    <a:pt x="23653" y="68180"/>
                  </a:cubicBezTo>
                  <a:close/>
                </a:path>
              </a:pathLst>
            </a:custGeom>
            <a:solidFill>
              <a:srgbClr val="000000"/>
            </a:solidFill>
            <a:ln w="12700" cap="flat">
              <a:noFill/>
              <a:prstDash val="solid"/>
              <a:miter/>
            </a:ln>
          </p:spPr>
          <p:txBody>
            <a:bodyPr rtlCol="0" anchor="ctr"/>
            <a:lstStyle/>
            <a:p>
              <a:endParaRPr lang="en-AE"/>
            </a:p>
          </p:txBody>
        </p:sp>
        <p:sp>
          <p:nvSpPr>
            <p:cNvPr id="170" name="Freeform: Shape 169">
              <a:extLst>
                <a:ext uri="{FF2B5EF4-FFF2-40B4-BE49-F238E27FC236}">
                  <a16:creationId xmlns:a16="http://schemas.microsoft.com/office/drawing/2014/main" id="{6B6D34E4-313A-CCAF-5A86-A7086E0DD36C}"/>
                </a:ext>
              </a:extLst>
            </p:cNvPr>
            <p:cNvSpPr/>
            <p:nvPr/>
          </p:nvSpPr>
          <p:spPr>
            <a:xfrm>
              <a:off x="3906175" y="2167826"/>
              <a:ext cx="29533" cy="126682"/>
            </a:xfrm>
            <a:custGeom>
              <a:avLst/>
              <a:gdLst>
                <a:gd name="connsiteX0" fmla="*/ 17942 w 29533"/>
                <a:gd name="connsiteY0" fmla="*/ 62179 h 126682"/>
                <a:gd name="connsiteX1" fmla="*/ 9366 w 29533"/>
                <a:gd name="connsiteY1" fmla="*/ 22650 h 126682"/>
                <a:gd name="connsiteX2" fmla="*/ -10633 w 29533"/>
                <a:gd name="connsiteY2" fmla="*/ -1163 h 126682"/>
                <a:gd name="connsiteX3" fmla="*/ -11591 w 29533"/>
                <a:gd name="connsiteY3" fmla="*/ 266 h 126682"/>
                <a:gd name="connsiteX4" fmla="*/ -8735 w 29533"/>
                <a:gd name="connsiteY4" fmla="*/ 3220 h 126682"/>
                <a:gd name="connsiteX5" fmla="*/ 10315 w 29533"/>
                <a:gd name="connsiteY5" fmla="*/ 62179 h 126682"/>
                <a:gd name="connsiteX6" fmla="*/ -9684 w 29533"/>
                <a:gd name="connsiteY6" fmla="*/ 122091 h 126682"/>
                <a:gd name="connsiteX7" fmla="*/ -11591 w 29533"/>
                <a:gd name="connsiteY7" fmla="*/ 124187 h 126682"/>
                <a:gd name="connsiteX8" fmla="*/ -10633 w 29533"/>
                <a:gd name="connsiteY8" fmla="*/ 125520 h 126682"/>
                <a:gd name="connsiteX9" fmla="*/ 9366 w 29533"/>
                <a:gd name="connsiteY9" fmla="*/ 100851 h 126682"/>
                <a:gd name="connsiteX10" fmla="*/ 17942 w 29533"/>
                <a:gd name="connsiteY10" fmla="*/ 62179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2">
                  <a:moveTo>
                    <a:pt x="17942" y="62179"/>
                  </a:moveTo>
                  <a:cubicBezTo>
                    <a:pt x="17942" y="52272"/>
                    <a:pt x="16035" y="36937"/>
                    <a:pt x="9366" y="22650"/>
                  </a:cubicBezTo>
                  <a:cubicBezTo>
                    <a:pt x="1748" y="7219"/>
                    <a:pt x="-8735" y="-1163"/>
                    <a:pt x="-10633" y="-1163"/>
                  </a:cubicBezTo>
                  <a:cubicBezTo>
                    <a:pt x="-11591" y="-1163"/>
                    <a:pt x="-11591" y="-495"/>
                    <a:pt x="-11591" y="266"/>
                  </a:cubicBezTo>
                  <a:cubicBezTo>
                    <a:pt x="-11591" y="648"/>
                    <a:pt x="-11591" y="838"/>
                    <a:pt x="-8735" y="3220"/>
                  </a:cubicBezTo>
                  <a:cubicBezTo>
                    <a:pt x="2697" y="15697"/>
                    <a:pt x="10315" y="35794"/>
                    <a:pt x="10315" y="62179"/>
                  </a:cubicBezTo>
                  <a:cubicBezTo>
                    <a:pt x="10315" y="83896"/>
                    <a:pt x="5552" y="105994"/>
                    <a:pt x="-9684" y="122091"/>
                  </a:cubicBezTo>
                  <a:cubicBezTo>
                    <a:pt x="-11591" y="123615"/>
                    <a:pt x="-11591" y="123710"/>
                    <a:pt x="-11591" y="124187"/>
                  </a:cubicBezTo>
                  <a:cubicBezTo>
                    <a:pt x="-11591" y="124948"/>
                    <a:pt x="-11591" y="125520"/>
                    <a:pt x="-10633" y="125520"/>
                  </a:cubicBezTo>
                  <a:cubicBezTo>
                    <a:pt x="-8735" y="125520"/>
                    <a:pt x="2697" y="116948"/>
                    <a:pt x="9366" y="100851"/>
                  </a:cubicBezTo>
                  <a:cubicBezTo>
                    <a:pt x="16035" y="86848"/>
                    <a:pt x="17942" y="72847"/>
                    <a:pt x="17942" y="62179"/>
                  </a:cubicBezTo>
                  <a:close/>
                </a:path>
              </a:pathLst>
            </a:custGeom>
            <a:solidFill>
              <a:srgbClr val="000000"/>
            </a:solidFill>
            <a:ln w="12700" cap="flat">
              <a:noFill/>
              <a:prstDash val="solid"/>
              <a:miter/>
            </a:ln>
          </p:spPr>
          <p:txBody>
            <a:bodyPr rtlCol="0" anchor="ctr"/>
            <a:lstStyle/>
            <a:p>
              <a:endParaRPr lang="en-AE"/>
            </a:p>
          </p:txBody>
        </p:sp>
        <p:sp>
          <p:nvSpPr>
            <p:cNvPr id="171" name="Freeform: Shape 170">
              <a:extLst>
                <a:ext uri="{FF2B5EF4-FFF2-40B4-BE49-F238E27FC236}">
                  <a16:creationId xmlns:a16="http://schemas.microsoft.com/office/drawing/2014/main" id="{592F61FC-2041-896D-84D5-C2F2E62C7AC9}"/>
                </a:ext>
              </a:extLst>
            </p:cNvPr>
            <p:cNvSpPr/>
            <p:nvPr/>
          </p:nvSpPr>
          <p:spPr>
            <a:xfrm>
              <a:off x="4004281" y="2173636"/>
              <a:ext cx="1262062" cy="115062"/>
            </a:xfrm>
            <a:custGeom>
              <a:avLst/>
              <a:gdLst>
                <a:gd name="connsiteX0" fmla="*/ 18891 w 1262062"/>
                <a:gd name="connsiteY0" fmla="*/ 69895 h 115062"/>
                <a:gd name="connsiteX1" fmla="*/ 17942 w 1262062"/>
                <a:gd name="connsiteY1" fmla="*/ 68656 h 115062"/>
                <a:gd name="connsiteX2" fmla="*/ 15086 w 1262062"/>
                <a:gd name="connsiteY2" fmla="*/ 70752 h 115062"/>
                <a:gd name="connsiteX3" fmla="*/ 3655 w 1262062"/>
                <a:gd name="connsiteY3" fmla="*/ 86659 h 115062"/>
                <a:gd name="connsiteX4" fmla="*/ 799 w 1262062"/>
                <a:gd name="connsiteY4" fmla="*/ 83135 h 115062"/>
                <a:gd name="connsiteX5" fmla="*/ 3655 w 1262062"/>
                <a:gd name="connsiteY5" fmla="*/ 70942 h 115062"/>
                <a:gd name="connsiteX6" fmla="*/ 12222 w 1262062"/>
                <a:gd name="connsiteY6" fmla="*/ 49320 h 115062"/>
                <a:gd name="connsiteX7" fmla="*/ 13180 w 1262062"/>
                <a:gd name="connsiteY7" fmla="*/ 42177 h 115062"/>
                <a:gd name="connsiteX8" fmla="*/ 3655 w 1262062"/>
                <a:gd name="connsiteY8" fmla="*/ 32080 h 115062"/>
                <a:gd name="connsiteX9" fmla="*/ -11591 w 1262062"/>
                <a:gd name="connsiteY9" fmla="*/ 51606 h 115062"/>
                <a:gd name="connsiteX10" fmla="*/ -9684 w 1262062"/>
                <a:gd name="connsiteY10" fmla="*/ 52940 h 115062"/>
                <a:gd name="connsiteX11" fmla="*/ -7777 w 1262062"/>
                <a:gd name="connsiteY11" fmla="*/ 50845 h 115062"/>
                <a:gd name="connsiteX12" fmla="*/ 3655 w 1262062"/>
                <a:gd name="connsiteY12" fmla="*/ 34937 h 115062"/>
                <a:gd name="connsiteX13" fmla="*/ 6510 w 1262062"/>
                <a:gd name="connsiteY13" fmla="*/ 38462 h 115062"/>
                <a:gd name="connsiteX14" fmla="*/ 4603 w 1262062"/>
                <a:gd name="connsiteY14" fmla="*/ 47511 h 115062"/>
                <a:gd name="connsiteX15" fmla="*/ 799 w 1262062"/>
                <a:gd name="connsiteY15" fmla="*/ 58084 h 115062"/>
                <a:gd name="connsiteX16" fmla="*/ -3964 w 1262062"/>
                <a:gd name="connsiteY16" fmla="*/ 70656 h 115062"/>
                <a:gd name="connsiteX17" fmla="*/ -5870 w 1262062"/>
                <a:gd name="connsiteY17" fmla="*/ 79229 h 115062"/>
                <a:gd name="connsiteX18" fmla="*/ 3655 w 1262062"/>
                <a:gd name="connsiteY18" fmla="*/ 89325 h 115062"/>
                <a:gd name="connsiteX19" fmla="*/ 18891 w 1262062"/>
                <a:gd name="connsiteY19" fmla="*/ 69895 h 115062"/>
                <a:gd name="connsiteX20" fmla="*/ 22705 w 1262062"/>
                <a:gd name="connsiteY20" fmla="*/ 10744 h 115062"/>
                <a:gd name="connsiteX21" fmla="*/ 16984 w 1262062"/>
                <a:gd name="connsiteY21" fmla="*/ 5315 h 115062"/>
                <a:gd name="connsiteX22" fmla="*/ 9366 w 1262062"/>
                <a:gd name="connsiteY22" fmla="*/ 13316 h 115062"/>
                <a:gd name="connsiteX23" fmla="*/ 15086 w 1262062"/>
                <a:gd name="connsiteY23" fmla="*/ 18650 h 115062"/>
                <a:gd name="connsiteX24" fmla="*/ 22705 w 1262062"/>
                <a:gd name="connsiteY24" fmla="*/ 10744 h 115062"/>
                <a:gd name="connsiteX25" fmla="*/ 65567 w 1262062"/>
                <a:gd name="connsiteY25" fmla="*/ 68275 h 115062"/>
                <a:gd name="connsiteX26" fmla="*/ 51280 w 1262062"/>
                <a:gd name="connsiteY26" fmla="*/ 53797 h 115062"/>
                <a:gd name="connsiteX27" fmla="*/ 42703 w 1262062"/>
                <a:gd name="connsiteY27" fmla="*/ 46462 h 115062"/>
                <a:gd name="connsiteX28" fmla="*/ 56042 w 1262062"/>
                <a:gd name="connsiteY28" fmla="*/ 34937 h 115062"/>
                <a:gd name="connsiteX29" fmla="*/ 65567 w 1262062"/>
                <a:gd name="connsiteY29" fmla="*/ 41129 h 115062"/>
                <a:gd name="connsiteX30" fmla="*/ 59847 w 1262062"/>
                <a:gd name="connsiteY30" fmla="*/ 46177 h 115062"/>
                <a:gd name="connsiteX31" fmla="*/ 63660 w 1262062"/>
                <a:gd name="connsiteY31" fmla="*/ 49797 h 115062"/>
                <a:gd name="connsiteX32" fmla="*/ 69372 w 1262062"/>
                <a:gd name="connsiteY32" fmla="*/ 42938 h 115062"/>
                <a:gd name="connsiteX33" fmla="*/ 56042 w 1262062"/>
                <a:gd name="connsiteY33" fmla="*/ 32080 h 115062"/>
                <a:gd name="connsiteX34" fmla="*/ 36034 w 1262062"/>
                <a:gd name="connsiteY34" fmla="*/ 50845 h 115062"/>
                <a:gd name="connsiteX35" fmla="*/ 47466 w 1262062"/>
                <a:gd name="connsiteY35" fmla="*/ 63131 h 115062"/>
                <a:gd name="connsiteX36" fmla="*/ 58898 w 1262062"/>
                <a:gd name="connsiteY36" fmla="*/ 72371 h 115062"/>
                <a:gd name="connsiteX37" fmla="*/ 42703 w 1262062"/>
                <a:gd name="connsiteY37" fmla="*/ 86659 h 115062"/>
                <a:gd name="connsiteX38" fmla="*/ 30323 w 1262062"/>
                <a:gd name="connsiteY38" fmla="*/ 79515 h 115062"/>
                <a:gd name="connsiteX39" fmla="*/ 36992 w 1262062"/>
                <a:gd name="connsiteY39" fmla="*/ 73324 h 115062"/>
                <a:gd name="connsiteX40" fmla="*/ 32230 w 1262062"/>
                <a:gd name="connsiteY40" fmla="*/ 69227 h 115062"/>
                <a:gd name="connsiteX41" fmla="*/ 25560 w 1262062"/>
                <a:gd name="connsiteY41" fmla="*/ 77134 h 115062"/>
                <a:gd name="connsiteX42" fmla="*/ 41755 w 1262062"/>
                <a:gd name="connsiteY42" fmla="*/ 89325 h 115062"/>
                <a:gd name="connsiteX43" fmla="*/ 65567 w 1262062"/>
                <a:gd name="connsiteY43" fmla="*/ 68275 h 115062"/>
                <a:gd name="connsiteX44" fmla="*/ 179867 w 1262062"/>
                <a:gd name="connsiteY44" fmla="*/ 69895 h 115062"/>
                <a:gd name="connsiteX45" fmla="*/ 177960 w 1262062"/>
                <a:gd name="connsiteY45" fmla="*/ 68656 h 115062"/>
                <a:gd name="connsiteX46" fmla="*/ 175105 w 1262062"/>
                <a:gd name="connsiteY46" fmla="*/ 71513 h 115062"/>
                <a:gd name="connsiteX47" fmla="*/ 166528 w 1262062"/>
                <a:gd name="connsiteY47" fmla="*/ 86659 h 115062"/>
                <a:gd name="connsiteX48" fmla="*/ 163673 w 1262062"/>
                <a:gd name="connsiteY48" fmla="*/ 81515 h 115062"/>
                <a:gd name="connsiteX49" fmla="*/ 164622 w 1262062"/>
                <a:gd name="connsiteY49" fmla="*/ 74942 h 115062"/>
                <a:gd name="connsiteX50" fmla="*/ 173198 w 1262062"/>
                <a:gd name="connsiteY50" fmla="*/ 40557 h 115062"/>
                <a:gd name="connsiteX51" fmla="*/ 173198 w 1262062"/>
                <a:gd name="connsiteY51" fmla="*/ 37891 h 115062"/>
                <a:gd name="connsiteX52" fmla="*/ 170342 w 1262062"/>
                <a:gd name="connsiteY52" fmla="*/ 34556 h 115062"/>
                <a:gd name="connsiteX53" fmla="*/ 165580 w 1262062"/>
                <a:gd name="connsiteY53" fmla="*/ 39509 h 115062"/>
                <a:gd name="connsiteX54" fmla="*/ 155097 w 1262062"/>
                <a:gd name="connsiteY54" fmla="*/ 32080 h 115062"/>
                <a:gd name="connsiteX55" fmla="*/ 125573 w 1262062"/>
                <a:gd name="connsiteY55" fmla="*/ 69895 h 115062"/>
                <a:gd name="connsiteX56" fmla="*/ 140809 w 1262062"/>
                <a:gd name="connsiteY56" fmla="*/ 89325 h 115062"/>
                <a:gd name="connsiteX57" fmla="*/ 156055 w 1262062"/>
                <a:gd name="connsiteY57" fmla="*/ 80563 h 115062"/>
                <a:gd name="connsiteX58" fmla="*/ 166528 w 1262062"/>
                <a:gd name="connsiteY58" fmla="*/ 89325 h 115062"/>
                <a:gd name="connsiteX59" fmla="*/ 176053 w 1262062"/>
                <a:gd name="connsiteY59" fmla="*/ 82372 h 115062"/>
                <a:gd name="connsiteX60" fmla="*/ 179867 w 1262062"/>
                <a:gd name="connsiteY60" fmla="*/ 69895 h 115062"/>
                <a:gd name="connsiteX61" fmla="*/ 157003 w 1262062"/>
                <a:gd name="connsiteY61" fmla="*/ 72371 h 115062"/>
                <a:gd name="connsiteX62" fmla="*/ 141767 w 1262062"/>
                <a:gd name="connsiteY62" fmla="*/ 86659 h 115062"/>
                <a:gd name="connsiteX63" fmla="*/ 134149 w 1262062"/>
                <a:gd name="connsiteY63" fmla="*/ 75419 h 115062"/>
                <a:gd name="connsiteX64" fmla="*/ 140809 w 1262062"/>
                <a:gd name="connsiteY64" fmla="*/ 48844 h 115062"/>
                <a:gd name="connsiteX65" fmla="*/ 155097 w 1262062"/>
                <a:gd name="connsiteY65" fmla="*/ 34937 h 115062"/>
                <a:gd name="connsiteX66" fmla="*/ 163673 w 1262062"/>
                <a:gd name="connsiteY66" fmla="*/ 46844 h 115062"/>
                <a:gd name="connsiteX67" fmla="*/ 162724 w 1262062"/>
                <a:gd name="connsiteY67" fmla="*/ 48463 h 115062"/>
                <a:gd name="connsiteX68" fmla="*/ 270355 w 1262062"/>
                <a:gd name="connsiteY68" fmla="*/ 96088 h 115062"/>
                <a:gd name="connsiteX69" fmla="*/ 284642 w 1262062"/>
                <a:gd name="connsiteY69" fmla="*/ 40557 h 115062"/>
                <a:gd name="connsiteX70" fmla="*/ 284642 w 1262062"/>
                <a:gd name="connsiteY70" fmla="*/ 37891 h 115062"/>
                <a:gd name="connsiteX71" fmla="*/ 281786 w 1262062"/>
                <a:gd name="connsiteY71" fmla="*/ 34556 h 115062"/>
                <a:gd name="connsiteX72" fmla="*/ 277024 w 1262062"/>
                <a:gd name="connsiteY72" fmla="*/ 39319 h 115062"/>
                <a:gd name="connsiteX73" fmla="*/ 265592 w 1262062"/>
                <a:gd name="connsiteY73" fmla="*/ 32080 h 115062"/>
                <a:gd name="connsiteX74" fmla="*/ 237017 w 1262062"/>
                <a:gd name="connsiteY74" fmla="*/ 68656 h 115062"/>
                <a:gd name="connsiteX75" fmla="*/ 252253 w 1262062"/>
                <a:gd name="connsiteY75" fmla="*/ 87992 h 115062"/>
                <a:gd name="connsiteX76" fmla="*/ 265592 w 1262062"/>
                <a:gd name="connsiteY76" fmla="*/ 81324 h 115062"/>
                <a:gd name="connsiteX77" fmla="*/ 263685 w 1262062"/>
                <a:gd name="connsiteY77" fmla="*/ 91897 h 115062"/>
                <a:gd name="connsiteX78" fmla="*/ 257974 w 1262062"/>
                <a:gd name="connsiteY78" fmla="*/ 105327 h 115062"/>
                <a:gd name="connsiteX79" fmla="*/ 245584 w 1262062"/>
                <a:gd name="connsiteY79" fmla="*/ 111233 h 115062"/>
                <a:gd name="connsiteX80" fmla="*/ 237017 w 1262062"/>
                <a:gd name="connsiteY80" fmla="*/ 109708 h 115062"/>
                <a:gd name="connsiteX81" fmla="*/ 240822 w 1262062"/>
                <a:gd name="connsiteY81" fmla="*/ 103994 h 115062"/>
                <a:gd name="connsiteX82" fmla="*/ 236059 w 1262062"/>
                <a:gd name="connsiteY82" fmla="*/ 99899 h 115062"/>
                <a:gd name="connsiteX83" fmla="*/ 230348 w 1262062"/>
                <a:gd name="connsiteY83" fmla="*/ 106661 h 115062"/>
                <a:gd name="connsiteX84" fmla="*/ 245584 w 1262062"/>
                <a:gd name="connsiteY84" fmla="*/ 113900 h 115062"/>
                <a:gd name="connsiteX85" fmla="*/ 270355 w 1262062"/>
                <a:gd name="connsiteY85" fmla="*/ 96088 h 115062"/>
                <a:gd name="connsiteX86" fmla="*/ 268448 w 1262062"/>
                <a:gd name="connsiteY86" fmla="*/ 71324 h 115062"/>
                <a:gd name="connsiteX87" fmla="*/ 253211 w 1262062"/>
                <a:gd name="connsiteY87" fmla="*/ 85230 h 115062"/>
                <a:gd name="connsiteX88" fmla="*/ 245584 w 1262062"/>
                <a:gd name="connsiteY88" fmla="*/ 74180 h 115062"/>
                <a:gd name="connsiteX89" fmla="*/ 252253 w 1262062"/>
                <a:gd name="connsiteY89" fmla="*/ 47416 h 115062"/>
                <a:gd name="connsiteX90" fmla="*/ 265592 w 1262062"/>
                <a:gd name="connsiteY90" fmla="*/ 34937 h 115062"/>
                <a:gd name="connsiteX91" fmla="*/ 274159 w 1262062"/>
                <a:gd name="connsiteY91" fmla="*/ 46462 h 115062"/>
                <a:gd name="connsiteX92" fmla="*/ 274159 w 1262062"/>
                <a:gd name="connsiteY92" fmla="*/ 48273 h 115062"/>
                <a:gd name="connsiteX93" fmla="*/ 345597 w 1262062"/>
                <a:gd name="connsiteY93" fmla="*/ 52940 h 115062"/>
                <a:gd name="connsiteX94" fmla="*/ 327505 w 1262062"/>
                <a:gd name="connsiteY94" fmla="*/ 32080 h 115062"/>
                <a:gd name="connsiteX95" fmla="*/ 295116 w 1262062"/>
                <a:gd name="connsiteY95" fmla="*/ 68561 h 115062"/>
                <a:gd name="connsiteX96" fmla="*/ 314166 w 1262062"/>
                <a:gd name="connsiteY96" fmla="*/ 89325 h 115062"/>
                <a:gd name="connsiteX97" fmla="*/ 345597 w 1262062"/>
                <a:gd name="connsiteY97" fmla="*/ 52940 h 115062"/>
                <a:gd name="connsiteX98" fmla="*/ 337030 w 1262062"/>
                <a:gd name="connsiteY98" fmla="*/ 47987 h 115062"/>
                <a:gd name="connsiteX99" fmla="*/ 330360 w 1262062"/>
                <a:gd name="connsiteY99" fmla="*/ 73990 h 115062"/>
                <a:gd name="connsiteX100" fmla="*/ 314166 w 1262062"/>
                <a:gd name="connsiteY100" fmla="*/ 86659 h 115062"/>
                <a:gd name="connsiteX101" fmla="*/ 304641 w 1262062"/>
                <a:gd name="connsiteY101" fmla="*/ 73610 h 115062"/>
                <a:gd name="connsiteX102" fmla="*/ 311310 w 1262062"/>
                <a:gd name="connsiteY102" fmla="*/ 46367 h 115062"/>
                <a:gd name="connsiteX103" fmla="*/ 327505 w 1262062"/>
                <a:gd name="connsiteY103" fmla="*/ 34937 h 115062"/>
                <a:gd name="connsiteX104" fmla="*/ 337030 w 1262062"/>
                <a:gd name="connsiteY104" fmla="*/ 47987 h 115062"/>
                <a:gd name="connsiteX105" fmla="*/ 403705 w 1262062"/>
                <a:gd name="connsiteY105" fmla="*/ 52940 h 115062"/>
                <a:gd name="connsiteX106" fmla="*/ 385603 w 1262062"/>
                <a:gd name="connsiteY106" fmla="*/ 32080 h 115062"/>
                <a:gd name="connsiteX107" fmla="*/ 353224 w 1262062"/>
                <a:gd name="connsiteY107" fmla="*/ 68561 h 115062"/>
                <a:gd name="connsiteX108" fmla="*/ 372274 w 1262062"/>
                <a:gd name="connsiteY108" fmla="*/ 89325 h 115062"/>
                <a:gd name="connsiteX109" fmla="*/ 403705 w 1262062"/>
                <a:gd name="connsiteY109" fmla="*/ 52940 h 115062"/>
                <a:gd name="connsiteX110" fmla="*/ 395128 w 1262062"/>
                <a:gd name="connsiteY110" fmla="*/ 47987 h 115062"/>
                <a:gd name="connsiteX111" fmla="*/ 388459 w 1262062"/>
                <a:gd name="connsiteY111" fmla="*/ 73990 h 115062"/>
                <a:gd name="connsiteX112" fmla="*/ 372274 w 1262062"/>
                <a:gd name="connsiteY112" fmla="*/ 86659 h 115062"/>
                <a:gd name="connsiteX113" fmla="*/ 362749 w 1262062"/>
                <a:gd name="connsiteY113" fmla="*/ 73610 h 115062"/>
                <a:gd name="connsiteX114" fmla="*/ 369409 w 1262062"/>
                <a:gd name="connsiteY114" fmla="*/ 46367 h 115062"/>
                <a:gd name="connsiteX115" fmla="*/ 385603 w 1262062"/>
                <a:gd name="connsiteY115" fmla="*/ 34937 h 115062"/>
                <a:gd name="connsiteX116" fmla="*/ 395128 w 1262062"/>
                <a:gd name="connsiteY116" fmla="*/ 47987 h 115062"/>
                <a:gd name="connsiteX117" fmla="*/ 465617 w 1262062"/>
                <a:gd name="connsiteY117" fmla="*/ 69895 h 115062"/>
                <a:gd name="connsiteX118" fmla="*/ 463710 w 1262062"/>
                <a:gd name="connsiteY118" fmla="*/ 68656 h 115062"/>
                <a:gd name="connsiteX119" fmla="*/ 460855 w 1262062"/>
                <a:gd name="connsiteY119" fmla="*/ 71513 h 115062"/>
                <a:gd name="connsiteX120" fmla="*/ 452278 w 1262062"/>
                <a:gd name="connsiteY120" fmla="*/ 86659 h 115062"/>
                <a:gd name="connsiteX121" fmla="*/ 449423 w 1262062"/>
                <a:gd name="connsiteY121" fmla="*/ 81515 h 115062"/>
                <a:gd name="connsiteX122" fmla="*/ 450372 w 1262062"/>
                <a:gd name="connsiteY122" fmla="*/ 75705 h 115062"/>
                <a:gd name="connsiteX123" fmla="*/ 468473 w 1262062"/>
                <a:gd name="connsiteY123" fmla="*/ 3315 h 115062"/>
                <a:gd name="connsiteX124" fmla="*/ 468473 w 1262062"/>
                <a:gd name="connsiteY124" fmla="*/ 1695 h 115062"/>
                <a:gd name="connsiteX125" fmla="*/ 466566 w 1262062"/>
                <a:gd name="connsiteY125" fmla="*/ 171 h 115062"/>
                <a:gd name="connsiteX126" fmla="*/ 464659 w 1262062"/>
                <a:gd name="connsiteY126" fmla="*/ 552 h 115062"/>
                <a:gd name="connsiteX127" fmla="*/ 452278 w 1262062"/>
                <a:gd name="connsiteY127" fmla="*/ 1600 h 115062"/>
                <a:gd name="connsiteX128" fmla="*/ 449423 w 1262062"/>
                <a:gd name="connsiteY128" fmla="*/ 4077 h 115062"/>
                <a:gd name="connsiteX129" fmla="*/ 452278 w 1262062"/>
                <a:gd name="connsiteY129" fmla="*/ 5601 h 115062"/>
                <a:gd name="connsiteX130" fmla="*/ 458948 w 1262062"/>
                <a:gd name="connsiteY130" fmla="*/ 7696 h 115062"/>
                <a:gd name="connsiteX131" fmla="*/ 457999 w 1262062"/>
                <a:gd name="connsiteY131" fmla="*/ 9887 h 115062"/>
                <a:gd name="connsiteX132" fmla="*/ 451330 w 1262062"/>
                <a:gd name="connsiteY132" fmla="*/ 39509 h 115062"/>
                <a:gd name="connsiteX133" fmla="*/ 439898 w 1262062"/>
                <a:gd name="connsiteY133" fmla="*/ 32080 h 115062"/>
                <a:gd name="connsiteX134" fmla="*/ 411323 w 1262062"/>
                <a:gd name="connsiteY134" fmla="*/ 69895 h 115062"/>
                <a:gd name="connsiteX135" fmla="*/ 426559 w 1262062"/>
                <a:gd name="connsiteY135" fmla="*/ 89325 h 115062"/>
                <a:gd name="connsiteX136" fmla="*/ 441805 w 1262062"/>
                <a:gd name="connsiteY136" fmla="*/ 80563 h 115062"/>
                <a:gd name="connsiteX137" fmla="*/ 452278 w 1262062"/>
                <a:gd name="connsiteY137" fmla="*/ 89325 h 115062"/>
                <a:gd name="connsiteX138" fmla="*/ 461803 w 1262062"/>
                <a:gd name="connsiteY138" fmla="*/ 82372 h 115062"/>
                <a:gd name="connsiteX139" fmla="*/ 465617 w 1262062"/>
                <a:gd name="connsiteY139" fmla="*/ 69895 h 115062"/>
                <a:gd name="connsiteX140" fmla="*/ 442753 w 1262062"/>
                <a:gd name="connsiteY140" fmla="*/ 72561 h 115062"/>
                <a:gd name="connsiteX141" fmla="*/ 426559 w 1262062"/>
                <a:gd name="connsiteY141" fmla="*/ 86659 h 115062"/>
                <a:gd name="connsiteX142" fmla="*/ 419899 w 1262062"/>
                <a:gd name="connsiteY142" fmla="*/ 75419 h 115062"/>
                <a:gd name="connsiteX143" fmla="*/ 426559 w 1262062"/>
                <a:gd name="connsiteY143" fmla="*/ 48844 h 115062"/>
                <a:gd name="connsiteX144" fmla="*/ 439898 w 1262062"/>
                <a:gd name="connsiteY144" fmla="*/ 34937 h 115062"/>
                <a:gd name="connsiteX145" fmla="*/ 446567 w 1262062"/>
                <a:gd name="connsiteY145" fmla="*/ 38652 h 115062"/>
                <a:gd name="connsiteX146" fmla="*/ 449423 w 1262062"/>
                <a:gd name="connsiteY146" fmla="*/ 46653 h 115062"/>
                <a:gd name="connsiteX147" fmla="*/ 448474 w 1262062"/>
                <a:gd name="connsiteY147" fmla="*/ 48273 h 115062"/>
                <a:gd name="connsiteX148" fmla="*/ 566578 w 1262062"/>
                <a:gd name="connsiteY148" fmla="*/ 74942 h 115062"/>
                <a:gd name="connsiteX149" fmla="*/ 564672 w 1262062"/>
                <a:gd name="connsiteY149" fmla="*/ 72847 h 115062"/>
                <a:gd name="connsiteX150" fmla="*/ 563723 w 1262062"/>
                <a:gd name="connsiteY150" fmla="*/ 74180 h 115062"/>
                <a:gd name="connsiteX151" fmla="*/ 540859 w 1262062"/>
                <a:gd name="connsiteY151" fmla="*/ 86659 h 115062"/>
                <a:gd name="connsiteX152" fmla="*/ 531334 w 1262062"/>
                <a:gd name="connsiteY152" fmla="*/ 72656 h 115062"/>
                <a:gd name="connsiteX153" fmla="*/ 533241 w 1262062"/>
                <a:gd name="connsiteY153" fmla="*/ 58845 h 115062"/>
                <a:gd name="connsiteX154" fmla="*/ 538003 w 1262062"/>
                <a:gd name="connsiteY154" fmla="*/ 58845 h 115062"/>
                <a:gd name="connsiteX155" fmla="*/ 556105 w 1262062"/>
                <a:gd name="connsiteY155" fmla="*/ 55987 h 115062"/>
                <a:gd name="connsiteX156" fmla="*/ 566578 w 1262062"/>
                <a:gd name="connsiteY156" fmla="*/ 42938 h 115062"/>
                <a:gd name="connsiteX157" fmla="*/ 553249 w 1262062"/>
                <a:gd name="connsiteY157" fmla="*/ 32080 h 115062"/>
                <a:gd name="connsiteX158" fmla="*/ 521809 w 1262062"/>
                <a:gd name="connsiteY158" fmla="*/ 67323 h 115062"/>
                <a:gd name="connsiteX159" fmla="*/ 539910 w 1262062"/>
                <a:gd name="connsiteY159" fmla="*/ 89325 h 115062"/>
                <a:gd name="connsiteX160" fmla="*/ 566578 w 1262062"/>
                <a:gd name="connsiteY160" fmla="*/ 74942 h 115062"/>
                <a:gd name="connsiteX161" fmla="*/ 561816 w 1262062"/>
                <a:gd name="connsiteY161" fmla="*/ 42653 h 115062"/>
                <a:gd name="connsiteX162" fmla="*/ 536097 w 1262062"/>
                <a:gd name="connsiteY162" fmla="*/ 55987 h 115062"/>
                <a:gd name="connsiteX163" fmla="*/ 534199 w 1262062"/>
                <a:gd name="connsiteY163" fmla="*/ 55987 h 115062"/>
                <a:gd name="connsiteX164" fmla="*/ 553249 w 1262062"/>
                <a:gd name="connsiteY164" fmla="*/ 34937 h 115062"/>
                <a:gd name="connsiteX165" fmla="*/ 561816 w 1262062"/>
                <a:gd name="connsiteY165" fmla="*/ 42653 h 115062"/>
                <a:gd name="connsiteX166" fmla="*/ 616110 w 1262062"/>
                <a:gd name="connsiteY166" fmla="*/ 68275 h 115062"/>
                <a:gd name="connsiteX167" fmla="*/ 600874 w 1262062"/>
                <a:gd name="connsiteY167" fmla="*/ 53797 h 115062"/>
                <a:gd name="connsiteX168" fmla="*/ 592298 w 1262062"/>
                <a:gd name="connsiteY168" fmla="*/ 46462 h 115062"/>
                <a:gd name="connsiteX169" fmla="*/ 605636 w 1262062"/>
                <a:gd name="connsiteY169" fmla="*/ 34937 h 115062"/>
                <a:gd name="connsiteX170" fmla="*/ 615161 w 1262062"/>
                <a:gd name="connsiteY170" fmla="*/ 41129 h 115062"/>
                <a:gd name="connsiteX171" fmla="*/ 609441 w 1262062"/>
                <a:gd name="connsiteY171" fmla="*/ 46177 h 115062"/>
                <a:gd name="connsiteX172" fmla="*/ 613255 w 1262062"/>
                <a:gd name="connsiteY172" fmla="*/ 49797 h 115062"/>
                <a:gd name="connsiteX173" fmla="*/ 618966 w 1262062"/>
                <a:gd name="connsiteY173" fmla="*/ 42938 h 115062"/>
                <a:gd name="connsiteX174" fmla="*/ 605636 w 1262062"/>
                <a:gd name="connsiteY174" fmla="*/ 32080 h 115062"/>
                <a:gd name="connsiteX175" fmla="*/ 585628 w 1262062"/>
                <a:gd name="connsiteY175" fmla="*/ 50845 h 115062"/>
                <a:gd name="connsiteX176" fmla="*/ 597060 w 1262062"/>
                <a:gd name="connsiteY176" fmla="*/ 63131 h 115062"/>
                <a:gd name="connsiteX177" fmla="*/ 608492 w 1262062"/>
                <a:gd name="connsiteY177" fmla="*/ 72371 h 115062"/>
                <a:gd name="connsiteX178" fmla="*/ 592298 w 1262062"/>
                <a:gd name="connsiteY178" fmla="*/ 86659 h 115062"/>
                <a:gd name="connsiteX179" fmla="*/ 579917 w 1262062"/>
                <a:gd name="connsiteY179" fmla="*/ 79515 h 115062"/>
                <a:gd name="connsiteX180" fmla="*/ 586586 w 1262062"/>
                <a:gd name="connsiteY180" fmla="*/ 73324 h 115062"/>
                <a:gd name="connsiteX181" fmla="*/ 581824 w 1262062"/>
                <a:gd name="connsiteY181" fmla="*/ 69227 h 115062"/>
                <a:gd name="connsiteX182" fmla="*/ 575155 w 1262062"/>
                <a:gd name="connsiteY182" fmla="*/ 77134 h 115062"/>
                <a:gd name="connsiteX183" fmla="*/ 592298 w 1262062"/>
                <a:gd name="connsiteY183" fmla="*/ 89325 h 115062"/>
                <a:gd name="connsiteX184" fmla="*/ 616110 w 1262062"/>
                <a:gd name="connsiteY184" fmla="*/ 68275 h 115062"/>
                <a:gd name="connsiteX185" fmla="*/ 662786 w 1262062"/>
                <a:gd name="connsiteY185" fmla="*/ 69895 h 115062"/>
                <a:gd name="connsiteX186" fmla="*/ 660880 w 1262062"/>
                <a:gd name="connsiteY186" fmla="*/ 68656 h 115062"/>
                <a:gd name="connsiteX187" fmla="*/ 658024 w 1262062"/>
                <a:gd name="connsiteY187" fmla="*/ 71038 h 115062"/>
                <a:gd name="connsiteX188" fmla="*/ 643736 w 1262062"/>
                <a:gd name="connsiteY188" fmla="*/ 86659 h 115062"/>
                <a:gd name="connsiteX189" fmla="*/ 639923 w 1262062"/>
                <a:gd name="connsiteY189" fmla="*/ 81515 h 115062"/>
                <a:gd name="connsiteX190" fmla="*/ 640872 w 1262062"/>
                <a:gd name="connsiteY190" fmla="*/ 74942 h 115062"/>
                <a:gd name="connsiteX191" fmla="*/ 650397 w 1262062"/>
                <a:gd name="connsiteY191" fmla="*/ 37414 h 115062"/>
                <a:gd name="connsiteX192" fmla="*/ 660880 w 1262062"/>
                <a:gd name="connsiteY192" fmla="*/ 37414 h 115062"/>
                <a:gd name="connsiteX193" fmla="*/ 664684 w 1262062"/>
                <a:gd name="connsiteY193" fmla="*/ 35033 h 115062"/>
                <a:gd name="connsiteX194" fmla="*/ 661828 w 1262062"/>
                <a:gd name="connsiteY194" fmla="*/ 33508 h 115062"/>
                <a:gd name="connsiteX195" fmla="*/ 651355 w 1262062"/>
                <a:gd name="connsiteY195" fmla="*/ 33508 h 115062"/>
                <a:gd name="connsiteX196" fmla="*/ 656117 w 1262062"/>
                <a:gd name="connsiteY196" fmla="*/ 14840 h 115062"/>
                <a:gd name="connsiteX197" fmla="*/ 657066 w 1262062"/>
                <a:gd name="connsiteY197" fmla="*/ 12077 h 115062"/>
                <a:gd name="connsiteX198" fmla="*/ 653261 w 1262062"/>
                <a:gd name="connsiteY198" fmla="*/ 8839 h 115062"/>
                <a:gd name="connsiteX199" fmla="*/ 648499 w 1262062"/>
                <a:gd name="connsiteY199" fmla="*/ 13316 h 115062"/>
                <a:gd name="connsiteX200" fmla="*/ 643736 w 1262062"/>
                <a:gd name="connsiteY200" fmla="*/ 33508 h 115062"/>
                <a:gd name="connsiteX201" fmla="*/ 632305 w 1262062"/>
                <a:gd name="connsiteY201" fmla="*/ 33508 h 115062"/>
                <a:gd name="connsiteX202" fmla="*/ 629449 w 1262062"/>
                <a:gd name="connsiteY202" fmla="*/ 35890 h 115062"/>
                <a:gd name="connsiteX203" fmla="*/ 632305 w 1262062"/>
                <a:gd name="connsiteY203" fmla="*/ 37414 h 115062"/>
                <a:gd name="connsiteX204" fmla="*/ 642778 w 1262062"/>
                <a:gd name="connsiteY204" fmla="*/ 37414 h 115062"/>
                <a:gd name="connsiteX205" fmla="*/ 633253 w 1262062"/>
                <a:gd name="connsiteY205" fmla="*/ 73705 h 115062"/>
                <a:gd name="connsiteX206" fmla="*/ 632305 w 1262062"/>
                <a:gd name="connsiteY206" fmla="*/ 78086 h 115062"/>
                <a:gd name="connsiteX207" fmla="*/ 643736 w 1262062"/>
                <a:gd name="connsiteY207" fmla="*/ 89325 h 115062"/>
                <a:gd name="connsiteX208" fmla="*/ 662786 w 1262062"/>
                <a:gd name="connsiteY208" fmla="*/ 69895 h 115062"/>
                <a:gd name="connsiteX209" fmla="*/ 701835 w 1262062"/>
                <a:gd name="connsiteY209" fmla="*/ 69895 h 115062"/>
                <a:gd name="connsiteX210" fmla="*/ 699928 w 1262062"/>
                <a:gd name="connsiteY210" fmla="*/ 68656 h 115062"/>
                <a:gd name="connsiteX211" fmla="*/ 697073 w 1262062"/>
                <a:gd name="connsiteY211" fmla="*/ 70752 h 115062"/>
                <a:gd name="connsiteX212" fmla="*/ 685641 w 1262062"/>
                <a:gd name="connsiteY212" fmla="*/ 86659 h 115062"/>
                <a:gd name="connsiteX213" fmla="*/ 682785 w 1262062"/>
                <a:gd name="connsiteY213" fmla="*/ 83135 h 115062"/>
                <a:gd name="connsiteX214" fmla="*/ 686599 w 1262062"/>
                <a:gd name="connsiteY214" fmla="*/ 70942 h 115062"/>
                <a:gd name="connsiteX215" fmla="*/ 694217 w 1262062"/>
                <a:gd name="connsiteY215" fmla="*/ 49320 h 115062"/>
                <a:gd name="connsiteX216" fmla="*/ 696124 w 1262062"/>
                <a:gd name="connsiteY216" fmla="*/ 42177 h 115062"/>
                <a:gd name="connsiteX217" fmla="*/ 686599 w 1262062"/>
                <a:gd name="connsiteY217" fmla="*/ 32080 h 115062"/>
                <a:gd name="connsiteX218" fmla="*/ 670405 w 1262062"/>
                <a:gd name="connsiteY218" fmla="*/ 51606 h 115062"/>
                <a:gd name="connsiteX219" fmla="*/ 672311 w 1262062"/>
                <a:gd name="connsiteY219" fmla="*/ 52940 h 115062"/>
                <a:gd name="connsiteX220" fmla="*/ 674209 w 1262062"/>
                <a:gd name="connsiteY220" fmla="*/ 50845 h 115062"/>
                <a:gd name="connsiteX221" fmla="*/ 686599 w 1262062"/>
                <a:gd name="connsiteY221" fmla="*/ 34937 h 115062"/>
                <a:gd name="connsiteX222" fmla="*/ 688497 w 1262062"/>
                <a:gd name="connsiteY222" fmla="*/ 38462 h 115062"/>
                <a:gd name="connsiteX223" fmla="*/ 686599 w 1262062"/>
                <a:gd name="connsiteY223" fmla="*/ 47511 h 115062"/>
                <a:gd name="connsiteX224" fmla="*/ 682785 w 1262062"/>
                <a:gd name="connsiteY224" fmla="*/ 58084 h 115062"/>
                <a:gd name="connsiteX225" fmla="*/ 678023 w 1262062"/>
                <a:gd name="connsiteY225" fmla="*/ 70656 h 115062"/>
                <a:gd name="connsiteX226" fmla="*/ 676116 w 1262062"/>
                <a:gd name="connsiteY226" fmla="*/ 79229 h 115062"/>
                <a:gd name="connsiteX227" fmla="*/ 685641 w 1262062"/>
                <a:gd name="connsiteY227" fmla="*/ 89325 h 115062"/>
                <a:gd name="connsiteX228" fmla="*/ 701835 w 1262062"/>
                <a:gd name="connsiteY228" fmla="*/ 69895 h 115062"/>
                <a:gd name="connsiteX229" fmla="*/ 704691 w 1262062"/>
                <a:gd name="connsiteY229" fmla="*/ 10744 h 115062"/>
                <a:gd name="connsiteX230" fmla="*/ 698980 w 1262062"/>
                <a:gd name="connsiteY230" fmla="*/ 5315 h 115062"/>
                <a:gd name="connsiteX231" fmla="*/ 691361 w 1262062"/>
                <a:gd name="connsiteY231" fmla="*/ 13316 h 115062"/>
                <a:gd name="connsiteX232" fmla="*/ 697073 w 1262062"/>
                <a:gd name="connsiteY232" fmla="*/ 18650 h 115062"/>
                <a:gd name="connsiteX233" fmla="*/ 704691 w 1262062"/>
                <a:gd name="connsiteY233" fmla="*/ 10744 h 115062"/>
                <a:gd name="connsiteX234" fmla="*/ 804703 w 1262062"/>
                <a:gd name="connsiteY234" fmla="*/ 69895 h 115062"/>
                <a:gd name="connsiteX235" fmla="*/ 802797 w 1262062"/>
                <a:gd name="connsiteY235" fmla="*/ 68656 h 115062"/>
                <a:gd name="connsiteX236" fmla="*/ 800899 w 1262062"/>
                <a:gd name="connsiteY236" fmla="*/ 70752 h 115062"/>
                <a:gd name="connsiteX237" fmla="*/ 789467 w 1262062"/>
                <a:gd name="connsiteY237" fmla="*/ 86659 h 115062"/>
                <a:gd name="connsiteX238" fmla="*/ 786611 w 1262062"/>
                <a:gd name="connsiteY238" fmla="*/ 82944 h 115062"/>
                <a:gd name="connsiteX239" fmla="*/ 788509 w 1262062"/>
                <a:gd name="connsiteY239" fmla="*/ 73419 h 115062"/>
                <a:gd name="connsiteX240" fmla="*/ 796136 w 1262062"/>
                <a:gd name="connsiteY240" fmla="*/ 45319 h 115062"/>
                <a:gd name="connsiteX241" fmla="*/ 782798 w 1262062"/>
                <a:gd name="connsiteY241" fmla="*/ 32080 h 115062"/>
                <a:gd name="connsiteX242" fmla="*/ 763748 w 1262062"/>
                <a:gd name="connsiteY242" fmla="*/ 43224 h 115062"/>
                <a:gd name="connsiteX243" fmla="*/ 751367 w 1262062"/>
                <a:gd name="connsiteY243" fmla="*/ 32080 h 115062"/>
                <a:gd name="connsiteX244" fmla="*/ 732317 w 1262062"/>
                <a:gd name="connsiteY244" fmla="*/ 42081 h 115062"/>
                <a:gd name="connsiteX245" fmla="*/ 721834 w 1262062"/>
                <a:gd name="connsiteY245" fmla="*/ 32080 h 115062"/>
                <a:gd name="connsiteX246" fmla="*/ 713267 w 1262062"/>
                <a:gd name="connsiteY246" fmla="*/ 38748 h 115062"/>
                <a:gd name="connsiteX247" fmla="*/ 709453 w 1262062"/>
                <a:gd name="connsiteY247" fmla="*/ 51606 h 115062"/>
                <a:gd name="connsiteX248" fmla="*/ 710411 w 1262062"/>
                <a:gd name="connsiteY248" fmla="*/ 52940 h 115062"/>
                <a:gd name="connsiteX249" fmla="*/ 713267 w 1262062"/>
                <a:gd name="connsiteY249" fmla="*/ 49892 h 115062"/>
                <a:gd name="connsiteX250" fmla="*/ 721834 w 1262062"/>
                <a:gd name="connsiteY250" fmla="*/ 34937 h 115062"/>
                <a:gd name="connsiteX251" fmla="*/ 724699 w 1262062"/>
                <a:gd name="connsiteY251" fmla="*/ 39986 h 115062"/>
                <a:gd name="connsiteX252" fmla="*/ 724699 w 1262062"/>
                <a:gd name="connsiteY252" fmla="*/ 46367 h 115062"/>
                <a:gd name="connsiteX253" fmla="*/ 715174 w 1262062"/>
                <a:gd name="connsiteY253" fmla="*/ 84277 h 115062"/>
                <a:gd name="connsiteX254" fmla="*/ 714216 w 1262062"/>
                <a:gd name="connsiteY254" fmla="*/ 86087 h 115062"/>
                <a:gd name="connsiteX255" fmla="*/ 718030 w 1262062"/>
                <a:gd name="connsiteY255" fmla="*/ 89325 h 115062"/>
                <a:gd name="connsiteX256" fmla="*/ 722792 w 1262062"/>
                <a:gd name="connsiteY256" fmla="*/ 86087 h 115062"/>
                <a:gd name="connsiteX257" fmla="*/ 727555 w 1262062"/>
                <a:gd name="connsiteY257" fmla="*/ 65894 h 115062"/>
                <a:gd name="connsiteX258" fmla="*/ 729461 w 1262062"/>
                <a:gd name="connsiteY258" fmla="*/ 57702 h 115062"/>
                <a:gd name="connsiteX259" fmla="*/ 732317 w 1262062"/>
                <a:gd name="connsiteY259" fmla="*/ 48559 h 115062"/>
                <a:gd name="connsiteX260" fmla="*/ 750409 w 1262062"/>
                <a:gd name="connsiteY260" fmla="*/ 34937 h 115062"/>
                <a:gd name="connsiteX261" fmla="*/ 756130 w 1262062"/>
                <a:gd name="connsiteY261" fmla="*/ 43224 h 115062"/>
                <a:gd name="connsiteX262" fmla="*/ 755172 w 1262062"/>
                <a:gd name="connsiteY262" fmla="*/ 51416 h 115062"/>
                <a:gd name="connsiteX263" fmla="*/ 746605 w 1262062"/>
                <a:gd name="connsiteY263" fmla="*/ 84277 h 115062"/>
                <a:gd name="connsiteX264" fmla="*/ 746605 w 1262062"/>
                <a:gd name="connsiteY264" fmla="*/ 86087 h 115062"/>
                <a:gd name="connsiteX265" fmla="*/ 750409 w 1262062"/>
                <a:gd name="connsiteY265" fmla="*/ 89325 h 115062"/>
                <a:gd name="connsiteX266" fmla="*/ 755172 w 1262062"/>
                <a:gd name="connsiteY266" fmla="*/ 86087 h 115062"/>
                <a:gd name="connsiteX267" fmla="*/ 759934 w 1262062"/>
                <a:gd name="connsiteY267" fmla="*/ 65894 h 115062"/>
                <a:gd name="connsiteX268" fmla="*/ 761841 w 1262062"/>
                <a:gd name="connsiteY268" fmla="*/ 57702 h 115062"/>
                <a:gd name="connsiteX269" fmla="*/ 764697 w 1262062"/>
                <a:gd name="connsiteY269" fmla="*/ 48559 h 115062"/>
                <a:gd name="connsiteX270" fmla="*/ 782798 w 1262062"/>
                <a:gd name="connsiteY270" fmla="*/ 34937 h 115062"/>
                <a:gd name="connsiteX271" fmla="*/ 788509 w 1262062"/>
                <a:gd name="connsiteY271" fmla="*/ 43224 h 115062"/>
                <a:gd name="connsiteX272" fmla="*/ 781849 w 1262062"/>
                <a:gd name="connsiteY272" fmla="*/ 71228 h 115062"/>
                <a:gd name="connsiteX273" fmla="*/ 778984 w 1262062"/>
                <a:gd name="connsiteY273" fmla="*/ 79229 h 115062"/>
                <a:gd name="connsiteX274" fmla="*/ 789467 w 1262062"/>
                <a:gd name="connsiteY274" fmla="*/ 89325 h 115062"/>
                <a:gd name="connsiteX275" fmla="*/ 804703 w 1262062"/>
                <a:gd name="connsiteY275" fmla="*/ 69895 h 115062"/>
                <a:gd name="connsiteX276" fmla="*/ 868523 w 1262062"/>
                <a:gd name="connsiteY276" fmla="*/ 69895 h 115062"/>
                <a:gd name="connsiteX277" fmla="*/ 866616 w 1262062"/>
                <a:gd name="connsiteY277" fmla="*/ 68656 h 115062"/>
                <a:gd name="connsiteX278" fmla="*/ 863760 w 1262062"/>
                <a:gd name="connsiteY278" fmla="*/ 71513 h 115062"/>
                <a:gd name="connsiteX279" fmla="*/ 855184 w 1262062"/>
                <a:gd name="connsiteY279" fmla="*/ 86659 h 115062"/>
                <a:gd name="connsiteX280" fmla="*/ 852328 w 1262062"/>
                <a:gd name="connsiteY280" fmla="*/ 81515 h 115062"/>
                <a:gd name="connsiteX281" fmla="*/ 853286 w 1262062"/>
                <a:gd name="connsiteY281" fmla="*/ 74942 h 115062"/>
                <a:gd name="connsiteX282" fmla="*/ 861853 w 1262062"/>
                <a:gd name="connsiteY282" fmla="*/ 40557 h 115062"/>
                <a:gd name="connsiteX283" fmla="*/ 861853 w 1262062"/>
                <a:gd name="connsiteY283" fmla="*/ 37891 h 115062"/>
                <a:gd name="connsiteX284" fmla="*/ 858998 w 1262062"/>
                <a:gd name="connsiteY284" fmla="*/ 34556 h 115062"/>
                <a:gd name="connsiteX285" fmla="*/ 854235 w 1262062"/>
                <a:gd name="connsiteY285" fmla="*/ 39509 h 115062"/>
                <a:gd name="connsiteX286" fmla="*/ 843761 w 1262062"/>
                <a:gd name="connsiteY286" fmla="*/ 32080 h 115062"/>
                <a:gd name="connsiteX287" fmla="*/ 814228 w 1262062"/>
                <a:gd name="connsiteY287" fmla="*/ 69895 h 115062"/>
                <a:gd name="connsiteX288" fmla="*/ 829474 w 1262062"/>
                <a:gd name="connsiteY288" fmla="*/ 89325 h 115062"/>
                <a:gd name="connsiteX289" fmla="*/ 844710 w 1262062"/>
                <a:gd name="connsiteY289" fmla="*/ 80563 h 115062"/>
                <a:gd name="connsiteX290" fmla="*/ 855184 w 1262062"/>
                <a:gd name="connsiteY290" fmla="*/ 89325 h 115062"/>
                <a:gd name="connsiteX291" fmla="*/ 864709 w 1262062"/>
                <a:gd name="connsiteY291" fmla="*/ 82372 h 115062"/>
                <a:gd name="connsiteX292" fmla="*/ 868523 w 1262062"/>
                <a:gd name="connsiteY292" fmla="*/ 69895 h 115062"/>
                <a:gd name="connsiteX293" fmla="*/ 845659 w 1262062"/>
                <a:gd name="connsiteY293" fmla="*/ 72371 h 115062"/>
                <a:gd name="connsiteX294" fmla="*/ 830423 w 1262062"/>
                <a:gd name="connsiteY294" fmla="*/ 86659 h 115062"/>
                <a:gd name="connsiteX295" fmla="*/ 822805 w 1262062"/>
                <a:gd name="connsiteY295" fmla="*/ 75419 h 115062"/>
                <a:gd name="connsiteX296" fmla="*/ 829474 w 1262062"/>
                <a:gd name="connsiteY296" fmla="*/ 48844 h 115062"/>
                <a:gd name="connsiteX297" fmla="*/ 843761 w 1262062"/>
                <a:gd name="connsiteY297" fmla="*/ 34937 h 115062"/>
                <a:gd name="connsiteX298" fmla="*/ 852328 w 1262062"/>
                <a:gd name="connsiteY298" fmla="*/ 46844 h 115062"/>
                <a:gd name="connsiteX299" fmla="*/ 851380 w 1262062"/>
                <a:gd name="connsiteY299" fmla="*/ 48463 h 115062"/>
                <a:gd name="connsiteX300" fmla="*/ 911385 w 1262062"/>
                <a:gd name="connsiteY300" fmla="*/ 69895 h 115062"/>
                <a:gd name="connsiteX301" fmla="*/ 909478 w 1262062"/>
                <a:gd name="connsiteY301" fmla="*/ 68656 h 115062"/>
                <a:gd name="connsiteX302" fmla="*/ 907572 w 1262062"/>
                <a:gd name="connsiteY302" fmla="*/ 71038 h 115062"/>
                <a:gd name="connsiteX303" fmla="*/ 892335 w 1262062"/>
                <a:gd name="connsiteY303" fmla="*/ 86659 h 115062"/>
                <a:gd name="connsiteX304" fmla="*/ 889480 w 1262062"/>
                <a:gd name="connsiteY304" fmla="*/ 81515 h 115062"/>
                <a:gd name="connsiteX305" fmla="*/ 890428 w 1262062"/>
                <a:gd name="connsiteY305" fmla="*/ 74942 h 115062"/>
                <a:gd name="connsiteX306" fmla="*/ 899953 w 1262062"/>
                <a:gd name="connsiteY306" fmla="*/ 37414 h 115062"/>
                <a:gd name="connsiteX307" fmla="*/ 910436 w 1262062"/>
                <a:gd name="connsiteY307" fmla="*/ 37414 h 115062"/>
                <a:gd name="connsiteX308" fmla="*/ 914241 w 1262062"/>
                <a:gd name="connsiteY308" fmla="*/ 35033 h 115062"/>
                <a:gd name="connsiteX309" fmla="*/ 910436 w 1262062"/>
                <a:gd name="connsiteY309" fmla="*/ 33508 h 115062"/>
                <a:gd name="connsiteX310" fmla="*/ 900911 w 1262062"/>
                <a:gd name="connsiteY310" fmla="*/ 33508 h 115062"/>
                <a:gd name="connsiteX311" fmla="*/ 904716 w 1262062"/>
                <a:gd name="connsiteY311" fmla="*/ 14840 h 115062"/>
                <a:gd name="connsiteX312" fmla="*/ 905674 w 1262062"/>
                <a:gd name="connsiteY312" fmla="*/ 12077 h 115062"/>
                <a:gd name="connsiteX313" fmla="*/ 901860 w 1262062"/>
                <a:gd name="connsiteY313" fmla="*/ 8839 h 115062"/>
                <a:gd name="connsiteX314" fmla="*/ 897098 w 1262062"/>
                <a:gd name="connsiteY314" fmla="*/ 13316 h 115062"/>
                <a:gd name="connsiteX315" fmla="*/ 892335 w 1262062"/>
                <a:gd name="connsiteY315" fmla="*/ 33508 h 115062"/>
                <a:gd name="connsiteX316" fmla="*/ 881861 w 1262062"/>
                <a:gd name="connsiteY316" fmla="*/ 33508 h 115062"/>
                <a:gd name="connsiteX317" fmla="*/ 878048 w 1262062"/>
                <a:gd name="connsiteY317" fmla="*/ 35890 h 115062"/>
                <a:gd name="connsiteX318" fmla="*/ 880903 w 1262062"/>
                <a:gd name="connsiteY318" fmla="*/ 37414 h 115062"/>
                <a:gd name="connsiteX319" fmla="*/ 891386 w 1262062"/>
                <a:gd name="connsiteY319" fmla="*/ 37414 h 115062"/>
                <a:gd name="connsiteX320" fmla="*/ 881861 w 1262062"/>
                <a:gd name="connsiteY320" fmla="*/ 73705 h 115062"/>
                <a:gd name="connsiteX321" fmla="*/ 881861 w 1262062"/>
                <a:gd name="connsiteY321" fmla="*/ 78086 h 115062"/>
                <a:gd name="connsiteX322" fmla="*/ 892335 w 1262062"/>
                <a:gd name="connsiteY322" fmla="*/ 89325 h 115062"/>
                <a:gd name="connsiteX323" fmla="*/ 911385 w 1262062"/>
                <a:gd name="connsiteY323" fmla="*/ 69895 h 115062"/>
                <a:gd name="connsiteX324" fmla="*/ 950434 w 1262062"/>
                <a:gd name="connsiteY324" fmla="*/ 69895 h 115062"/>
                <a:gd name="connsiteX325" fmla="*/ 948536 w 1262062"/>
                <a:gd name="connsiteY325" fmla="*/ 68656 h 115062"/>
                <a:gd name="connsiteX326" fmla="*/ 946630 w 1262062"/>
                <a:gd name="connsiteY326" fmla="*/ 70752 h 115062"/>
                <a:gd name="connsiteX327" fmla="*/ 935198 w 1262062"/>
                <a:gd name="connsiteY327" fmla="*/ 86659 h 115062"/>
                <a:gd name="connsiteX328" fmla="*/ 932342 w 1262062"/>
                <a:gd name="connsiteY328" fmla="*/ 83135 h 115062"/>
                <a:gd name="connsiteX329" fmla="*/ 935198 w 1262062"/>
                <a:gd name="connsiteY329" fmla="*/ 70942 h 115062"/>
                <a:gd name="connsiteX330" fmla="*/ 943774 w 1262062"/>
                <a:gd name="connsiteY330" fmla="*/ 49320 h 115062"/>
                <a:gd name="connsiteX331" fmla="*/ 944723 w 1262062"/>
                <a:gd name="connsiteY331" fmla="*/ 42177 h 115062"/>
                <a:gd name="connsiteX332" fmla="*/ 935198 w 1262062"/>
                <a:gd name="connsiteY332" fmla="*/ 32080 h 115062"/>
                <a:gd name="connsiteX333" fmla="*/ 919003 w 1262062"/>
                <a:gd name="connsiteY333" fmla="*/ 51606 h 115062"/>
                <a:gd name="connsiteX334" fmla="*/ 920910 w 1262062"/>
                <a:gd name="connsiteY334" fmla="*/ 52940 h 115062"/>
                <a:gd name="connsiteX335" fmla="*/ 923766 w 1262062"/>
                <a:gd name="connsiteY335" fmla="*/ 50845 h 115062"/>
                <a:gd name="connsiteX336" fmla="*/ 935198 w 1262062"/>
                <a:gd name="connsiteY336" fmla="*/ 34937 h 115062"/>
                <a:gd name="connsiteX337" fmla="*/ 938053 w 1262062"/>
                <a:gd name="connsiteY337" fmla="*/ 38462 h 115062"/>
                <a:gd name="connsiteX338" fmla="*/ 935198 w 1262062"/>
                <a:gd name="connsiteY338" fmla="*/ 47511 h 115062"/>
                <a:gd name="connsiteX339" fmla="*/ 932342 w 1262062"/>
                <a:gd name="connsiteY339" fmla="*/ 58084 h 115062"/>
                <a:gd name="connsiteX340" fmla="*/ 927580 w 1262062"/>
                <a:gd name="connsiteY340" fmla="*/ 70656 h 115062"/>
                <a:gd name="connsiteX341" fmla="*/ 924724 w 1262062"/>
                <a:gd name="connsiteY341" fmla="*/ 79229 h 115062"/>
                <a:gd name="connsiteX342" fmla="*/ 934249 w 1262062"/>
                <a:gd name="connsiteY342" fmla="*/ 89325 h 115062"/>
                <a:gd name="connsiteX343" fmla="*/ 950434 w 1262062"/>
                <a:gd name="connsiteY343" fmla="*/ 69895 h 115062"/>
                <a:gd name="connsiteX344" fmla="*/ 954248 w 1262062"/>
                <a:gd name="connsiteY344" fmla="*/ 10744 h 115062"/>
                <a:gd name="connsiteX345" fmla="*/ 948536 w 1262062"/>
                <a:gd name="connsiteY345" fmla="*/ 5315 h 115062"/>
                <a:gd name="connsiteX346" fmla="*/ 939960 w 1262062"/>
                <a:gd name="connsiteY346" fmla="*/ 13316 h 115062"/>
                <a:gd name="connsiteX347" fmla="*/ 945672 w 1262062"/>
                <a:gd name="connsiteY347" fmla="*/ 18650 h 115062"/>
                <a:gd name="connsiteX348" fmla="*/ 954248 w 1262062"/>
                <a:gd name="connsiteY348" fmla="*/ 10744 h 115062"/>
                <a:gd name="connsiteX349" fmla="*/ 1012347 w 1262062"/>
                <a:gd name="connsiteY349" fmla="*/ 52940 h 115062"/>
                <a:gd name="connsiteX350" fmla="*/ 993297 w 1262062"/>
                <a:gd name="connsiteY350" fmla="*/ 32080 h 115062"/>
                <a:gd name="connsiteX351" fmla="*/ 961866 w 1262062"/>
                <a:gd name="connsiteY351" fmla="*/ 68561 h 115062"/>
                <a:gd name="connsiteX352" fmla="*/ 979967 w 1262062"/>
                <a:gd name="connsiteY352" fmla="*/ 89325 h 115062"/>
                <a:gd name="connsiteX353" fmla="*/ 1012347 w 1262062"/>
                <a:gd name="connsiteY353" fmla="*/ 52940 h 115062"/>
                <a:gd name="connsiteX354" fmla="*/ 1002822 w 1262062"/>
                <a:gd name="connsiteY354" fmla="*/ 47987 h 115062"/>
                <a:gd name="connsiteX355" fmla="*/ 996161 w 1262062"/>
                <a:gd name="connsiteY355" fmla="*/ 73990 h 115062"/>
                <a:gd name="connsiteX356" fmla="*/ 979967 w 1262062"/>
                <a:gd name="connsiteY356" fmla="*/ 86659 h 115062"/>
                <a:gd name="connsiteX357" fmla="*/ 970442 w 1262062"/>
                <a:gd name="connsiteY357" fmla="*/ 73610 h 115062"/>
                <a:gd name="connsiteX358" fmla="*/ 977111 w 1262062"/>
                <a:gd name="connsiteY358" fmla="*/ 46367 h 115062"/>
                <a:gd name="connsiteX359" fmla="*/ 993297 w 1262062"/>
                <a:gd name="connsiteY359" fmla="*/ 34937 h 115062"/>
                <a:gd name="connsiteX360" fmla="*/ 1002822 w 1262062"/>
                <a:gd name="connsiteY360" fmla="*/ 47987 h 115062"/>
                <a:gd name="connsiteX361" fmla="*/ 1086649 w 1262062"/>
                <a:gd name="connsiteY361" fmla="*/ 69895 h 115062"/>
                <a:gd name="connsiteX362" fmla="*/ 1084742 w 1262062"/>
                <a:gd name="connsiteY362" fmla="*/ 68656 h 115062"/>
                <a:gd name="connsiteX363" fmla="*/ 1081887 w 1262062"/>
                <a:gd name="connsiteY363" fmla="*/ 70752 h 115062"/>
                <a:gd name="connsiteX364" fmla="*/ 1070455 w 1262062"/>
                <a:gd name="connsiteY364" fmla="*/ 86659 h 115062"/>
                <a:gd name="connsiteX365" fmla="*/ 1067599 w 1262062"/>
                <a:gd name="connsiteY365" fmla="*/ 82944 h 115062"/>
                <a:gd name="connsiteX366" fmla="*/ 1069497 w 1262062"/>
                <a:gd name="connsiteY366" fmla="*/ 73419 h 115062"/>
                <a:gd name="connsiteX367" fmla="*/ 1078073 w 1262062"/>
                <a:gd name="connsiteY367" fmla="*/ 45319 h 115062"/>
                <a:gd name="connsiteX368" fmla="*/ 1064734 w 1262062"/>
                <a:gd name="connsiteY368" fmla="*/ 32080 h 115062"/>
                <a:gd name="connsiteX369" fmla="*/ 1046642 w 1262062"/>
                <a:gd name="connsiteY369" fmla="*/ 42081 h 115062"/>
                <a:gd name="connsiteX370" fmla="*/ 1036159 w 1262062"/>
                <a:gd name="connsiteY370" fmla="*/ 32080 h 115062"/>
                <a:gd name="connsiteX371" fmla="*/ 1026634 w 1262062"/>
                <a:gd name="connsiteY371" fmla="*/ 38748 h 115062"/>
                <a:gd name="connsiteX372" fmla="*/ 1022830 w 1262062"/>
                <a:gd name="connsiteY372" fmla="*/ 51606 h 115062"/>
                <a:gd name="connsiteX373" fmla="*/ 1024736 w 1262062"/>
                <a:gd name="connsiteY373" fmla="*/ 52940 h 115062"/>
                <a:gd name="connsiteX374" fmla="*/ 1026634 w 1262062"/>
                <a:gd name="connsiteY374" fmla="*/ 49892 h 115062"/>
                <a:gd name="connsiteX375" fmla="*/ 1035210 w 1262062"/>
                <a:gd name="connsiteY375" fmla="*/ 34937 h 115062"/>
                <a:gd name="connsiteX376" fmla="*/ 1039024 w 1262062"/>
                <a:gd name="connsiteY376" fmla="*/ 39986 h 115062"/>
                <a:gd name="connsiteX377" fmla="*/ 1038066 w 1262062"/>
                <a:gd name="connsiteY377" fmla="*/ 46367 h 115062"/>
                <a:gd name="connsiteX378" fmla="*/ 1028541 w 1262062"/>
                <a:gd name="connsiteY378" fmla="*/ 84277 h 115062"/>
                <a:gd name="connsiteX379" fmla="*/ 1028541 w 1262062"/>
                <a:gd name="connsiteY379" fmla="*/ 86087 h 115062"/>
                <a:gd name="connsiteX380" fmla="*/ 1031397 w 1262062"/>
                <a:gd name="connsiteY380" fmla="*/ 89325 h 115062"/>
                <a:gd name="connsiteX381" fmla="*/ 1036159 w 1262062"/>
                <a:gd name="connsiteY381" fmla="*/ 86087 h 115062"/>
                <a:gd name="connsiteX382" fmla="*/ 1040922 w 1262062"/>
                <a:gd name="connsiteY382" fmla="*/ 65894 h 115062"/>
                <a:gd name="connsiteX383" fmla="*/ 1042828 w 1262062"/>
                <a:gd name="connsiteY383" fmla="*/ 57702 h 115062"/>
                <a:gd name="connsiteX384" fmla="*/ 1047591 w 1262062"/>
                <a:gd name="connsiteY384" fmla="*/ 47416 h 115062"/>
                <a:gd name="connsiteX385" fmla="*/ 1063785 w 1262062"/>
                <a:gd name="connsiteY385" fmla="*/ 34937 h 115062"/>
                <a:gd name="connsiteX386" fmla="*/ 1069497 w 1262062"/>
                <a:gd name="connsiteY386" fmla="*/ 43224 h 115062"/>
                <a:gd name="connsiteX387" fmla="*/ 1062837 w 1262062"/>
                <a:gd name="connsiteY387" fmla="*/ 71228 h 115062"/>
                <a:gd name="connsiteX388" fmla="*/ 1060930 w 1262062"/>
                <a:gd name="connsiteY388" fmla="*/ 79229 h 115062"/>
                <a:gd name="connsiteX389" fmla="*/ 1070455 w 1262062"/>
                <a:gd name="connsiteY389" fmla="*/ 89325 h 115062"/>
                <a:gd name="connsiteX390" fmla="*/ 1086649 w 1262062"/>
                <a:gd name="connsiteY390" fmla="*/ 69895 h 115062"/>
                <a:gd name="connsiteX391" fmla="*/ 1193322 w 1262062"/>
                <a:gd name="connsiteY391" fmla="*/ 52940 h 115062"/>
                <a:gd name="connsiteX392" fmla="*/ 1174272 w 1262062"/>
                <a:gd name="connsiteY392" fmla="*/ 32080 h 115062"/>
                <a:gd name="connsiteX393" fmla="*/ 1142841 w 1262062"/>
                <a:gd name="connsiteY393" fmla="*/ 68561 h 115062"/>
                <a:gd name="connsiteX394" fmla="*/ 1160942 w 1262062"/>
                <a:gd name="connsiteY394" fmla="*/ 89325 h 115062"/>
                <a:gd name="connsiteX395" fmla="*/ 1193322 w 1262062"/>
                <a:gd name="connsiteY395" fmla="*/ 52940 h 115062"/>
                <a:gd name="connsiteX396" fmla="*/ 1183797 w 1262062"/>
                <a:gd name="connsiteY396" fmla="*/ 47987 h 115062"/>
                <a:gd name="connsiteX397" fmla="*/ 1177137 w 1262062"/>
                <a:gd name="connsiteY397" fmla="*/ 73990 h 115062"/>
                <a:gd name="connsiteX398" fmla="*/ 1160942 w 1262062"/>
                <a:gd name="connsiteY398" fmla="*/ 86659 h 115062"/>
                <a:gd name="connsiteX399" fmla="*/ 1151417 w 1262062"/>
                <a:gd name="connsiteY399" fmla="*/ 73610 h 115062"/>
                <a:gd name="connsiteX400" fmla="*/ 1159035 w 1262062"/>
                <a:gd name="connsiteY400" fmla="*/ 46367 h 115062"/>
                <a:gd name="connsiteX401" fmla="*/ 1174272 w 1262062"/>
                <a:gd name="connsiteY401" fmla="*/ 34937 h 115062"/>
                <a:gd name="connsiteX402" fmla="*/ 1183797 w 1262062"/>
                <a:gd name="connsiteY402" fmla="*/ 47987 h 115062"/>
                <a:gd name="connsiteX403" fmla="*/ 1250472 w 1262062"/>
                <a:gd name="connsiteY403" fmla="*/ 7219 h 115062"/>
                <a:gd name="connsiteX404" fmla="*/ 1239998 w 1262062"/>
                <a:gd name="connsiteY404" fmla="*/ -1163 h 115062"/>
                <a:gd name="connsiteX405" fmla="*/ 1223803 w 1262062"/>
                <a:gd name="connsiteY405" fmla="*/ 19602 h 115062"/>
                <a:gd name="connsiteX406" fmla="*/ 1220948 w 1262062"/>
                <a:gd name="connsiteY406" fmla="*/ 33508 h 115062"/>
                <a:gd name="connsiteX407" fmla="*/ 1212372 w 1262062"/>
                <a:gd name="connsiteY407" fmla="*/ 33508 h 115062"/>
                <a:gd name="connsiteX408" fmla="*/ 1209516 w 1262062"/>
                <a:gd name="connsiteY408" fmla="*/ 36080 h 115062"/>
                <a:gd name="connsiteX409" fmla="*/ 1212372 w 1262062"/>
                <a:gd name="connsiteY409" fmla="*/ 37414 h 115062"/>
                <a:gd name="connsiteX410" fmla="*/ 1219999 w 1262062"/>
                <a:gd name="connsiteY410" fmla="*/ 37414 h 115062"/>
                <a:gd name="connsiteX411" fmla="*/ 1211423 w 1262062"/>
                <a:gd name="connsiteY411" fmla="*/ 84562 h 115062"/>
                <a:gd name="connsiteX412" fmla="*/ 1207609 w 1262062"/>
                <a:gd name="connsiteY412" fmla="*/ 100183 h 115062"/>
                <a:gd name="connsiteX413" fmla="*/ 1199991 w 1262062"/>
                <a:gd name="connsiteY413" fmla="*/ 111233 h 115062"/>
                <a:gd name="connsiteX414" fmla="*/ 1195228 w 1262062"/>
                <a:gd name="connsiteY414" fmla="*/ 108852 h 115062"/>
                <a:gd name="connsiteX415" fmla="*/ 1200949 w 1262062"/>
                <a:gd name="connsiteY415" fmla="*/ 102755 h 115062"/>
                <a:gd name="connsiteX416" fmla="*/ 1196187 w 1262062"/>
                <a:gd name="connsiteY416" fmla="*/ 98565 h 115062"/>
                <a:gd name="connsiteX417" fmla="*/ 1190466 w 1262062"/>
                <a:gd name="connsiteY417" fmla="*/ 105613 h 115062"/>
                <a:gd name="connsiteX418" fmla="*/ 1199991 w 1262062"/>
                <a:gd name="connsiteY418" fmla="*/ 113900 h 115062"/>
                <a:gd name="connsiteX419" fmla="*/ 1219041 w 1262062"/>
                <a:gd name="connsiteY419" fmla="*/ 82849 h 115062"/>
                <a:gd name="connsiteX420" fmla="*/ 1228566 w 1262062"/>
                <a:gd name="connsiteY420" fmla="*/ 37414 h 115062"/>
                <a:gd name="connsiteX421" fmla="*/ 1239049 w 1262062"/>
                <a:gd name="connsiteY421" fmla="*/ 37414 h 115062"/>
                <a:gd name="connsiteX422" fmla="*/ 1241905 w 1262062"/>
                <a:gd name="connsiteY422" fmla="*/ 35224 h 115062"/>
                <a:gd name="connsiteX423" fmla="*/ 1239049 w 1262062"/>
                <a:gd name="connsiteY423" fmla="*/ 33508 h 115062"/>
                <a:gd name="connsiteX424" fmla="*/ 1229524 w 1262062"/>
                <a:gd name="connsiteY424" fmla="*/ 33508 h 115062"/>
                <a:gd name="connsiteX425" fmla="*/ 1233328 w 1262062"/>
                <a:gd name="connsiteY425" fmla="*/ 13030 h 115062"/>
                <a:gd name="connsiteX426" fmla="*/ 1239998 w 1262062"/>
                <a:gd name="connsiteY426" fmla="*/ 1600 h 115062"/>
                <a:gd name="connsiteX427" fmla="*/ 1245709 w 1262062"/>
                <a:gd name="connsiteY427" fmla="*/ 3981 h 115062"/>
                <a:gd name="connsiteX428" fmla="*/ 1239998 w 1262062"/>
                <a:gd name="connsiteY428" fmla="*/ 10077 h 115062"/>
                <a:gd name="connsiteX429" fmla="*/ 1243812 w 1262062"/>
                <a:gd name="connsiteY429" fmla="*/ 14174 h 115062"/>
                <a:gd name="connsiteX430" fmla="*/ 1250472 w 1262062"/>
                <a:gd name="connsiteY430" fmla="*/ 7219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262062" h="115062">
                  <a:moveTo>
                    <a:pt x="18891" y="69895"/>
                  </a:moveTo>
                  <a:cubicBezTo>
                    <a:pt x="18891" y="68656"/>
                    <a:pt x="18891" y="68656"/>
                    <a:pt x="17942" y="68656"/>
                  </a:cubicBezTo>
                  <a:cubicBezTo>
                    <a:pt x="16035" y="68656"/>
                    <a:pt x="16035" y="68942"/>
                    <a:pt x="15086" y="70752"/>
                  </a:cubicBezTo>
                  <a:cubicBezTo>
                    <a:pt x="14128" y="74466"/>
                    <a:pt x="11273" y="86659"/>
                    <a:pt x="3655" y="86659"/>
                  </a:cubicBezTo>
                  <a:cubicBezTo>
                    <a:pt x="2697" y="86659"/>
                    <a:pt x="799" y="86563"/>
                    <a:pt x="799" y="83135"/>
                  </a:cubicBezTo>
                  <a:cubicBezTo>
                    <a:pt x="799" y="79800"/>
                    <a:pt x="2697" y="75705"/>
                    <a:pt x="3655" y="70942"/>
                  </a:cubicBezTo>
                  <a:lnTo>
                    <a:pt x="12222" y="49320"/>
                  </a:lnTo>
                  <a:cubicBezTo>
                    <a:pt x="13180" y="45605"/>
                    <a:pt x="13180" y="44558"/>
                    <a:pt x="13180" y="42177"/>
                  </a:cubicBezTo>
                  <a:cubicBezTo>
                    <a:pt x="13180" y="35319"/>
                    <a:pt x="9366" y="32080"/>
                    <a:pt x="3655" y="32080"/>
                  </a:cubicBezTo>
                  <a:cubicBezTo>
                    <a:pt x="-7777" y="32080"/>
                    <a:pt x="-11591" y="50940"/>
                    <a:pt x="-11591" y="51606"/>
                  </a:cubicBezTo>
                  <a:cubicBezTo>
                    <a:pt x="-11591" y="52940"/>
                    <a:pt x="-10633" y="52940"/>
                    <a:pt x="-9684" y="52940"/>
                  </a:cubicBezTo>
                  <a:cubicBezTo>
                    <a:pt x="-8726" y="52940"/>
                    <a:pt x="-8726" y="52558"/>
                    <a:pt x="-7777" y="50845"/>
                  </a:cubicBezTo>
                  <a:cubicBezTo>
                    <a:pt x="-6829" y="46653"/>
                    <a:pt x="-3015" y="34937"/>
                    <a:pt x="3655" y="34937"/>
                  </a:cubicBezTo>
                  <a:cubicBezTo>
                    <a:pt x="5561" y="34937"/>
                    <a:pt x="6510" y="35510"/>
                    <a:pt x="6510" y="38462"/>
                  </a:cubicBezTo>
                  <a:cubicBezTo>
                    <a:pt x="6510" y="41415"/>
                    <a:pt x="5561" y="45130"/>
                    <a:pt x="4603" y="47511"/>
                  </a:cubicBezTo>
                  <a:lnTo>
                    <a:pt x="799" y="58084"/>
                  </a:lnTo>
                  <a:lnTo>
                    <a:pt x="-3964" y="70656"/>
                  </a:lnTo>
                  <a:cubicBezTo>
                    <a:pt x="-5870" y="75419"/>
                    <a:pt x="-5870" y="76752"/>
                    <a:pt x="-5870" y="79229"/>
                  </a:cubicBezTo>
                  <a:cubicBezTo>
                    <a:pt x="-5870" y="84182"/>
                    <a:pt x="-3015" y="89325"/>
                    <a:pt x="3655" y="89325"/>
                  </a:cubicBezTo>
                  <a:cubicBezTo>
                    <a:pt x="15086" y="89325"/>
                    <a:pt x="18891" y="70466"/>
                    <a:pt x="18891" y="69895"/>
                  </a:cubicBezTo>
                  <a:close/>
                  <a:moveTo>
                    <a:pt x="22705" y="10744"/>
                  </a:moveTo>
                  <a:cubicBezTo>
                    <a:pt x="22705" y="8077"/>
                    <a:pt x="20798" y="5315"/>
                    <a:pt x="16984" y="5315"/>
                  </a:cubicBezTo>
                  <a:cubicBezTo>
                    <a:pt x="13180" y="5315"/>
                    <a:pt x="9366" y="9125"/>
                    <a:pt x="9366" y="13316"/>
                  </a:cubicBezTo>
                  <a:cubicBezTo>
                    <a:pt x="9366" y="15983"/>
                    <a:pt x="11273" y="18650"/>
                    <a:pt x="15086" y="18650"/>
                  </a:cubicBezTo>
                  <a:cubicBezTo>
                    <a:pt x="18891" y="18650"/>
                    <a:pt x="22705" y="14840"/>
                    <a:pt x="22705" y="10744"/>
                  </a:cubicBezTo>
                  <a:close/>
                  <a:moveTo>
                    <a:pt x="65567" y="68275"/>
                  </a:moveTo>
                  <a:cubicBezTo>
                    <a:pt x="65567" y="57226"/>
                    <a:pt x="56042" y="54844"/>
                    <a:pt x="51280" y="53797"/>
                  </a:cubicBezTo>
                  <a:cubicBezTo>
                    <a:pt x="47466" y="53035"/>
                    <a:pt x="42703" y="51988"/>
                    <a:pt x="42703" y="46462"/>
                  </a:cubicBezTo>
                  <a:cubicBezTo>
                    <a:pt x="42703" y="43510"/>
                    <a:pt x="45559" y="34937"/>
                    <a:pt x="56042" y="34937"/>
                  </a:cubicBezTo>
                  <a:cubicBezTo>
                    <a:pt x="58898" y="34937"/>
                    <a:pt x="63660" y="36080"/>
                    <a:pt x="65567" y="41129"/>
                  </a:cubicBezTo>
                  <a:cubicBezTo>
                    <a:pt x="60805" y="41605"/>
                    <a:pt x="59847" y="45035"/>
                    <a:pt x="59847" y="46177"/>
                  </a:cubicBezTo>
                  <a:cubicBezTo>
                    <a:pt x="59847" y="47701"/>
                    <a:pt x="60805" y="49797"/>
                    <a:pt x="63660" y="49797"/>
                  </a:cubicBezTo>
                  <a:cubicBezTo>
                    <a:pt x="65567" y="49797"/>
                    <a:pt x="69372" y="48273"/>
                    <a:pt x="69372" y="42938"/>
                  </a:cubicBezTo>
                  <a:cubicBezTo>
                    <a:pt x="69372" y="36937"/>
                    <a:pt x="63660" y="32080"/>
                    <a:pt x="56042" y="32080"/>
                  </a:cubicBezTo>
                  <a:cubicBezTo>
                    <a:pt x="40797" y="32080"/>
                    <a:pt x="36034" y="44272"/>
                    <a:pt x="36034" y="50845"/>
                  </a:cubicBezTo>
                  <a:cubicBezTo>
                    <a:pt x="36034" y="60655"/>
                    <a:pt x="43661" y="62274"/>
                    <a:pt x="47466" y="63131"/>
                  </a:cubicBezTo>
                  <a:cubicBezTo>
                    <a:pt x="53186" y="64369"/>
                    <a:pt x="58898" y="65703"/>
                    <a:pt x="58898" y="72371"/>
                  </a:cubicBezTo>
                  <a:cubicBezTo>
                    <a:pt x="58898" y="76562"/>
                    <a:pt x="55084" y="86659"/>
                    <a:pt x="42703" y="86659"/>
                  </a:cubicBezTo>
                  <a:cubicBezTo>
                    <a:pt x="39848" y="86659"/>
                    <a:pt x="32230" y="85896"/>
                    <a:pt x="30323" y="79515"/>
                  </a:cubicBezTo>
                  <a:cubicBezTo>
                    <a:pt x="36992" y="78943"/>
                    <a:pt x="36992" y="73324"/>
                    <a:pt x="36992" y="73324"/>
                  </a:cubicBezTo>
                  <a:cubicBezTo>
                    <a:pt x="36992" y="70942"/>
                    <a:pt x="35085" y="69227"/>
                    <a:pt x="32230" y="69227"/>
                  </a:cubicBezTo>
                  <a:cubicBezTo>
                    <a:pt x="29374" y="69227"/>
                    <a:pt x="25560" y="71513"/>
                    <a:pt x="25560" y="77134"/>
                  </a:cubicBezTo>
                  <a:cubicBezTo>
                    <a:pt x="25560" y="84944"/>
                    <a:pt x="33178" y="89325"/>
                    <a:pt x="41755" y="89325"/>
                  </a:cubicBezTo>
                  <a:cubicBezTo>
                    <a:pt x="60805" y="89325"/>
                    <a:pt x="65567" y="73990"/>
                    <a:pt x="65567" y="68275"/>
                  </a:cubicBezTo>
                  <a:close/>
                  <a:moveTo>
                    <a:pt x="179867" y="69895"/>
                  </a:moveTo>
                  <a:cubicBezTo>
                    <a:pt x="179867" y="68656"/>
                    <a:pt x="178909" y="68656"/>
                    <a:pt x="177960" y="68656"/>
                  </a:cubicBezTo>
                  <a:cubicBezTo>
                    <a:pt x="176053" y="68656"/>
                    <a:pt x="176053" y="68847"/>
                    <a:pt x="175105" y="71513"/>
                  </a:cubicBezTo>
                  <a:cubicBezTo>
                    <a:pt x="173198" y="78657"/>
                    <a:pt x="171291" y="86659"/>
                    <a:pt x="166528" y="86659"/>
                  </a:cubicBezTo>
                  <a:cubicBezTo>
                    <a:pt x="163673" y="86659"/>
                    <a:pt x="163673" y="83230"/>
                    <a:pt x="163673" y="81515"/>
                  </a:cubicBezTo>
                  <a:cubicBezTo>
                    <a:pt x="163673" y="80563"/>
                    <a:pt x="163673" y="78467"/>
                    <a:pt x="164622" y="74942"/>
                  </a:cubicBezTo>
                  <a:lnTo>
                    <a:pt x="173198" y="40557"/>
                  </a:lnTo>
                  <a:cubicBezTo>
                    <a:pt x="173198" y="38748"/>
                    <a:pt x="173198" y="38652"/>
                    <a:pt x="173198" y="37891"/>
                  </a:cubicBezTo>
                  <a:cubicBezTo>
                    <a:pt x="173198" y="35319"/>
                    <a:pt x="171291" y="34556"/>
                    <a:pt x="170342" y="34556"/>
                  </a:cubicBezTo>
                  <a:cubicBezTo>
                    <a:pt x="166528" y="34556"/>
                    <a:pt x="165580" y="38938"/>
                    <a:pt x="165580" y="39509"/>
                  </a:cubicBezTo>
                  <a:cubicBezTo>
                    <a:pt x="162724" y="34176"/>
                    <a:pt x="158910" y="32080"/>
                    <a:pt x="155097" y="32080"/>
                  </a:cubicBezTo>
                  <a:cubicBezTo>
                    <a:pt x="140809" y="32080"/>
                    <a:pt x="125573" y="51225"/>
                    <a:pt x="125573" y="69895"/>
                  </a:cubicBezTo>
                  <a:cubicBezTo>
                    <a:pt x="125573" y="80563"/>
                    <a:pt x="131284" y="89325"/>
                    <a:pt x="140809" y="89325"/>
                  </a:cubicBezTo>
                  <a:cubicBezTo>
                    <a:pt x="145572" y="89325"/>
                    <a:pt x="151292" y="86659"/>
                    <a:pt x="156055" y="80563"/>
                  </a:cubicBezTo>
                  <a:cubicBezTo>
                    <a:pt x="157961" y="86659"/>
                    <a:pt x="162724" y="89325"/>
                    <a:pt x="166528" y="89325"/>
                  </a:cubicBezTo>
                  <a:cubicBezTo>
                    <a:pt x="171291" y="89325"/>
                    <a:pt x="174147" y="86277"/>
                    <a:pt x="176053" y="82372"/>
                  </a:cubicBezTo>
                  <a:cubicBezTo>
                    <a:pt x="177960" y="77419"/>
                    <a:pt x="179867" y="69895"/>
                    <a:pt x="179867" y="69895"/>
                  </a:cubicBezTo>
                  <a:close/>
                  <a:moveTo>
                    <a:pt x="157003" y="72371"/>
                  </a:moveTo>
                  <a:cubicBezTo>
                    <a:pt x="156055" y="76371"/>
                    <a:pt x="148436" y="86659"/>
                    <a:pt x="141767" y="86659"/>
                  </a:cubicBezTo>
                  <a:cubicBezTo>
                    <a:pt x="135098" y="86659"/>
                    <a:pt x="134149" y="79134"/>
                    <a:pt x="134149" y="75419"/>
                  </a:cubicBezTo>
                  <a:cubicBezTo>
                    <a:pt x="134149" y="68942"/>
                    <a:pt x="137953" y="54274"/>
                    <a:pt x="140809" y="48844"/>
                  </a:cubicBezTo>
                  <a:cubicBezTo>
                    <a:pt x="143674" y="41129"/>
                    <a:pt x="149385" y="34937"/>
                    <a:pt x="155097" y="34937"/>
                  </a:cubicBezTo>
                  <a:cubicBezTo>
                    <a:pt x="159859" y="34937"/>
                    <a:pt x="163673" y="41415"/>
                    <a:pt x="163673" y="46844"/>
                  </a:cubicBezTo>
                  <a:cubicBezTo>
                    <a:pt x="163673" y="46844"/>
                    <a:pt x="163673" y="47701"/>
                    <a:pt x="162724" y="48463"/>
                  </a:cubicBezTo>
                  <a:close/>
                  <a:moveTo>
                    <a:pt x="270355" y="96088"/>
                  </a:moveTo>
                  <a:lnTo>
                    <a:pt x="284642" y="40557"/>
                  </a:lnTo>
                  <a:cubicBezTo>
                    <a:pt x="284642" y="38652"/>
                    <a:pt x="284642" y="38462"/>
                    <a:pt x="284642" y="37891"/>
                  </a:cubicBezTo>
                  <a:cubicBezTo>
                    <a:pt x="284642" y="35319"/>
                    <a:pt x="282735" y="34556"/>
                    <a:pt x="281786" y="34556"/>
                  </a:cubicBezTo>
                  <a:cubicBezTo>
                    <a:pt x="279880" y="34556"/>
                    <a:pt x="277024" y="35605"/>
                    <a:pt x="277024" y="39319"/>
                  </a:cubicBezTo>
                  <a:cubicBezTo>
                    <a:pt x="275117" y="35605"/>
                    <a:pt x="271303" y="32080"/>
                    <a:pt x="265592" y="32080"/>
                  </a:cubicBezTo>
                  <a:cubicBezTo>
                    <a:pt x="251305" y="32080"/>
                    <a:pt x="237017" y="50845"/>
                    <a:pt x="237017" y="68656"/>
                  </a:cubicBezTo>
                  <a:cubicBezTo>
                    <a:pt x="237017" y="79420"/>
                    <a:pt x="242728" y="87992"/>
                    <a:pt x="252253" y="87992"/>
                  </a:cubicBezTo>
                  <a:cubicBezTo>
                    <a:pt x="258923" y="87992"/>
                    <a:pt x="264634" y="82849"/>
                    <a:pt x="265592" y="81324"/>
                  </a:cubicBezTo>
                  <a:lnTo>
                    <a:pt x="263685" y="91897"/>
                  </a:lnTo>
                  <a:cubicBezTo>
                    <a:pt x="261778" y="98279"/>
                    <a:pt x="260830" y="100946"/>
                    <a:pt x="257974" y="105327"/>
                  </a:cubicBezTo>
                  <a:cubicBezTo>
                    <a:pt x="252253" y="111233"/>
                    <a:pt x="247491" y="111233"/>
                    <a:pt x="245584" y="111233"/>
                  </a:cubicBezTo>
                  <a:cubicBezTo>
                    <a:pt x="243686" y="111233"/>
                    <a:pt x="239873" y="111233"/>
                    <a:pt x="237017" y="109708"/>
                  </a:cubicBezTo>
                  <a:cubicBezTo>
                    <a:pt x="238924" y="108756"/>
                    <a:pt x="240822" y="106184"/>
                    <a:pt x="240822" y="103994"/>
                  </a:cubicBezTo>
                  <a:cubicBezTo>
                    <a:pt x="240822" y="102280"/>
                    <a:pt x="239873" y="99899"/>
                    <a:pt x="236059" y="99899"/>
                  </a:cubicBezTo>
                  <a:cubicBezTo>
                    <a:pt x="234161" y="99899"/>
                    <a:pt x="230348" y="101708"/>
                    <a:pt x="230348" y="106661"/>
                  </a:cubicBezTo>
                  <a:cubicBezTo>
                    <a:pt x="230348" y="111710"/>
                    <a:pt x="235110" y="113900"/>
                    <a:pt x="245584" y="113900"/>
                  </a:cubicBezTo>
                  <a:cubicBezTo>
                    <a:pt x="258923" y="113900"/>
                    <a:pt x="268448" y="105613"/>
                    <a:pt x="270355" y="96088"/>
                  </a:cubicBezTo>
                  <a:close/>
                  <a:moveTo>
                    <a:pt x="268448" y="71324"/>
                  </a:moveTo>
                  <a:cubicBezTo>
                    <a:pt x="267499" y="75419"/>
                    <a:pt x="259872" y="85230"/>
                    <a:pt x="253211" y="85230"/>
                  </a:cubicBezTo>
                  <a:cubicBezTo>
                    <a:pt x="245584" y="85230"/>
                    <a:pt x="245584" y="75705"/>
                    <a:pt x="245584" y="74180"/>
                  </a:cubicBezTo>
                  <a:cubicBezTo>
                    <a:pt x="245584" y="68275"/>
                    <a:pt x="249398" y="53321"/>
                    <a:pt x="252253" y="47416"/>
                  </a:cubicBezTo>
                  <a:cubicBezTo>
                    <a:pt x="255109" y="40557"/>
                    <a:pt x="260830" y="34937"/>
                    <a:pt x="265592" y="34937"/>
                  </a:cubicBezTo>
                  <a:cubicBezTo>
                    <a:pt x="273210" y="34937"/>
                    <a:pt x="274159" y="45415"/>
                    <a:pt x="274159" y="46462"/>
                  </a:cubicBezTo>
                  <a:lnTo>
                    <a:pt x="274159" y="48273"/>
                  </a:lnTo>
                  <a:close/>
                  <a:moveTo>
                    <a:pt x="345597" y="52940"/>
                  </a:moveTo>
                  <a:cubicBezTo>
                    <a:pt x="345597" y="40843"/>
                    <a:pt x="338936" y="32080"/>
                    <a:pt x="327505" y="32080"/>
                  </a:cubicBezTo>
                  <a:cubicBezTo>
                    <a:pt x="311310" y="32080"/>
                    <a:pt x="295116" y="50082"/>
                    <a:pt x="295116" y="68561"/>
                  </a:cubicBezTo>
                  <a:cubicBezTo>
                    <a:pt x="295116" y="81610"/>
                    <a:pt x="303692" y="89325"/>
                    <a:pt x="314166" y="89325"/>
                  </a:cubicBezTo>
                  <a:cubicBezTo>
                    <a:pt x="329411" y="89325"/>
                    <a:pt x="345597" y="71513"/>
                    <a:pt x="345597" y="52940"/>
                  </a:cubicBezTo>
                  <a:close/>
                  <a:moveTo>
                    <a:pt x="337030" y="47987"/>
                  </a:moveTo>
                  <a:cubicBezTo>
                    <a:pt x="337030" y="53321"/>
                    <a:pt x="334174" y="66466"/>
                    <a:pt x="330360" y="73990"/>
                  </a:cubicBezTo>
                  <a:cubicBezTo>
                    <a:pt x="326547" y="80849"/>
                    <a:pt x="319886" y="86659"/>
                    <a:pt x="314166" y="86659"/>
                  </a:cubicBezTo>
                  <a:cubicBezTo>
                    <a:pt x="308455" y="86659"/>
                    <a:pt x="304641" y="82658"/>
                    <a:pt x="304641" y="73610"/>
                  </a:cubicBezTo>
                  <a:cubicBezTo>
                    <a:pt x="304641" y="67323"/>
                    <a:pt x="307497" y="53226"/>
                    <a:pt x="311310" y="46367"/>
                  </a:cubicBezTo>
                  <a:cubicBezTo>
                    <a:pt x="316073" y="38652"/>
                    <a:pt x="322742" y="34937"/>
                    <a:pt x="327505" y="34937"/>
                  </a:cubicBezTo>
                  <a:cubicBezTo>
                    <a:pt x="333216" y="34937"/>
                    <a:pt x="337030" y="40367"/>
                    <a:pt x="337030" y="47987"/>
                  </a:cubicBezTo>
                  <a:close/>
                  <a:moveTo>
                    <a:pt x="403705" y="52940"/>
                  </a:moveTo>
                  <a:cubicBezTo>
                    <a:pt x="403705" y="40843"/>
                    <a:pt x="397035" y="32080"/>
                    <a:pt x="385603" y="32080"/>
                  </a:cubicBezTo>
                  <a:cubicBezTo>
                    <a:pt x="369409" y="32080"/>
                    <a:pt x="353224" y="50082"/>
                    <a:pt x="353224" y="68561"/>
                  </a:cubicBezTo>
                  <a:cubicBezTo>
                    <a:pt x="353224" y="81610"/>
                    <a:pt x="361791" y="89325"/>
                    <a:pt x="372274" y="89325"/>
                  </a:cubicBezTo>
                  <a:cubicBezTo>
                    <a:pt x="387510" y="89325"/>
                    <a:pt x="403705" y="71513"/>
                    <a:pt x="403705" y="52940"/>
                  </a:cubicBezTo>
                  <a:close/>
                  <a:moveTo>
                    <a:pt x="395128" y="47987"/>
                  </a:moveTo>
                  <a:cubicBezTo>
                    <a:pt x="395128" y="53321"/>
                    <a:pt x="392273" y="66466"/>
                    <a:pt x="388459" y="73990"/>
                  </a:cubicBezTo>
                  <a:cubicBezTo>
                    <a:pt x="384655" y="80849"/>
                    <a:pt x="377985" y="86659"/>
                    <a:pt x="372274" y="86659"/>
                  </a:cubicBezTo>
                  <a:cubicBezTo>
                    <a:pt x="366553" y="86659"/>
                    <a:pt x="362749" y="82658"/>
                    <a:pt x="362749" y="73610"/>
                  </a:cubicBezTo>
                  <a:cubicBezTo>
                    <a:pt x="362749" y="67323"/>
                    <a:pt x="365605" y="53226"/>
                    <a:pt x="369409" y="46367"/>
                  </a:cubicBezTo>
                  <a:cubicBezTo>
                    <a:pt x="374172" y="38652"/>
                    <a:pt x="380841" y="34937"/>
                    <a:pt x="385603" y="34937"/>
                  </a:cubicBezTo>
                  <a:cubicBezTo>
                    <a:pt x="391324" y="34937"/>
                    <a:pt x="395128" y="40367"/>
                    <a:pt x="395128" y="47987"/>
                  </a:cubicBezTo>
                  <a:close/>
                  <a:moveTo>
                    <a:pt x="465617" y="69895"/>
                  </a:moveTo>
                  <a:cubicBezTo>
                    <a:pt x="465617" y="68656"/>
                    <a:pt x="464659" y="68656"/>
                    <a:pt x="463710" y="68656"/>
                  </a:cubicBezTo>
                  <a:cubicBezTo>
                    <a:pt x="461803" y="68656"/>
                    <a:pt x="461803" y="68847"/>
                    <a:pt x="460855" y="71513"/>
                  </a:cubicBezTo>
                  <a:cubicBezTo>
                    <a:pt x="458948" y="78657"/>
                    <a:pt x="457041" y="86659"/>
                    <a:pt x="452278" y="86659"/>
                  </a:cubicBezTo>
                  <a:cubicBezTo>
                    <a:pt x="449423" y="86659"/>
                    <a:pt x="449423" y="83230"/>
                    <a:pt x="449423" y="81515"/>
                  </a:cubicBezTo>
                  <a:cubicBezTo>
                    <a:pt x="449423" y="80563"/>
                    <a:pt x="449423" y="78657"/>
                    <a:pt x="450372" y="75705"/>
                  </a:cubicBezTo>
                  <a:lnTo>
                    <a:pt x="468473" y="3315"/>
                  </a:lnTo>
                  <a:cubicBezTo>
                    <a:pt x="468473" y="3029"/>
                    <a:pt x="468473" y="1695"/>
                    <a:pt x="468473" y="1695"/>
                  </a:cubicBezTo>
                  <a:cubicBezTo>
                    <a:pt x="468473" y="648"/>
                    <a:pt x="467524" y="171"/>
                    <a:pt x="466566" y="171"/>
                  </a:cubicBezTo>
                  <a:cubicBezTo>
                    <a:pt x="466566" y="171"/>
                    <a:pt x="465617" y="362"/>
                    <a:pt x="464659" y="552"/>
                  </a:cubicBezTo>
                  <a:lnTo>
                    <a:pt x="452278" y="1600"/>
                  </a:lnTo>
                  <a:cubicBezTo>
                    <a:pt x="450372" y="1600"/>
                    <a:pt x="449423" y="1695"/>
                    <a:pt x="449423" y="4077"/>
                  </a:cubicBezTo>
                  <a:cubicBezTo>
                    <a:pt x="449423" y="5601"/>
                    <a:pt x="450372" y="5601"/>
                    <a:pt x="452278" y="5601"/>
                  </a:cubicBezTo>
                  <a:cubicBezTo>
                    <a:pt x="458948" y="5601"/>
                    <a:pt x="458948" y="6458"/>
                    <a:pt x="458948" y="7696"/>
                  </a:cubicBezTo>
                  <a:cubicBezTo>
                    <a:pt x="458948" y="8077"/>
                    <a:pt x="457999" y="9887"/>
                    <a:pt x="457999" y="9887"/>
                  </a:cubicBezTo>
                  <a:lnTo>
                    <a:pt x="451330" y="39509"/>
                  </a:lnTo>
                  <a:cubicBezTo>
                    <a:pt x="449423" y="35510"/>
                    <a:pt x="445609" y="32080"/>
                    <a:pt x="439898" y="32080"/>
                  </a:cubicBezTo>
                  <a:cubicBezTo>
                    <a:pt x="426559" y="32080"/>
                    <a:pt x="411323" y="51225"/>
                    <a:pt x="411323" y="69895"/>
                  </a:cubicBezTo>
                  <a:cubicBezTo>
                    <a:pt x="411323" y="80563"/>
                    <a:pt x="417034" y="89325"/>
                    <a:pt x="426559" y="89325"/>
                  </a:cubicBezTo>
                  <a:cubicBezTo>
                    <a:pt x="431322" y="89325"/>
                    <a:pt x="437042" y="86659"/>
                    <a:pt x="441805" y="80563"/>
                  </a:cubicBezTo>
                  <a:cubicBezTo>
                    <a:pt x="443711" y="86659"/>
                    <a:pt x="447516" y="89325"/>
                    <a:pt x="452278" y="89325"/>
                  </a:cubicBezTo>
                  <a:cubicBezTo>
                    <a:pt x="457041" y="89325"/>
                    <a:pt x="459897" y="86277"/>
                    <a:pt x="461803" y="82372"/>
                  </a:cubicBezTo>
                  <a:cubicBezTo>
                    <a:pt x="463710" y="77419"/>
                    <a:pt x="465617" y="69895"/>
                    <a:pt x="465617" y="69895"/>
                  </a:cubicBezTo>
                  <a:close/>
                  <a:moveTo>
                    <a:pt x="442753" y="72561"/>
                  </a:moveTo>
                  <a:cubicBezTo>
                    <a:pt x="441805" y="76562"/>
                    <a:pt x="434186" y="86659"/>
                    <a:pt x="426559" y="86659"/>
                  </a:cubicBezTo>
                  <a:cubicBezTo>
                    <a:pt x="420848" y="86659"/>
                    <a:pt x="419899" y="79134"/>
                    <a:pt x="419899" y="75419"/>
                  </a:cubicBezTo>
                  <a:cubicBezTo>
                    <a:pt x="419899" y="68942"/>
                    <a:pt x="423703" y="54274"/>
                    <a:pt x="426559" y="48844"/>
                  </a:cubicBezTo>
                  <a:cubicBezTo>
                    <a:pt x="429424" y="41129"/>
                    <a:pt x="435135" y="34937"/>
                    <a:pt x="439898" y="34937"/>
                  </a:cubicBezTo>
                  <a:cubicBezTo>
                    <a:pt x="441805" y="34937"/>
                    <a:pt x="444660" y="35033"/>
                    <a:pt x="446567" y="38652"/>
                  </a:cubicBezTo>
                  <a:cubicBezTo>
                    <a:pt x="447516" y="40557"/>
                    <a:pt x="449423" y="44272"/>
                    <a:pt x="449423" y="46653"/>
                  </a:cubicBezTo>
                  <a:cubicBezTo>
                    <a:pt x="449423" y="47130"/>
                    <a:pt x="448474" y="47511"/>
                    <a:pt x="448474" y="48273"/>
                  </a:cubicBezTo>
                  <a:close/>
                  <a:moveTo>
                    <a:pt x="566578" y="74942"/>
                  </a:moveTo>
                  <a:cubicBezTo>
                    <a:pt x="566578" y="74180"/>
                    <a:pt x="565630" y="72847"/>
                    <a:pt x="564672" y="72847"/>
                  </a:cubicBezTo>
                  <a:cubicBezTo>
                    <a:pt x="564672" y="72847"/>
                    <a:pt x="564672" y="73037"/>
                    <a:pt x="563723" y="74180"/>
                  </a:cubicBezTo>
                  <a:cubicBezTo>
                    <a:pt x="554198" y="86087"/>
                    <a:pt x="542766" y="86659"/>
                    <a:pt x="540859" y="86659"/>
                  </a:cubicBezTo>
                  <a:cubicBezTo>
                    <a:pt x="532292" y="86659"/>
                    <a:pt x="531334" y="77609"/>
                    <a:pt x="531334" y="72656"/>
                  </a:cubicBezTo>
                  <a:cubicBezTo>
                    <a:pt x="531334" y="67894"/>
                    <a:pt x="532292" y="62274"/>
                    <a:pt x="533241" y="58845"/>
                  </a:cubicBezTo>
                  <a:lnTo>
                    <a:pt x="538003" y="58845"/>
                  </a:lnTo>
                  <a:cubicBezTo>
                    <a:pt x="541817" y="58845"/>
                    <a:pt x="550384" y="58369"/>
                    <a:pt x="556105" y="55987"/>
                  </a:cubicBezTo>
                  <a:cubicBezTo>
                    <a:pt x="566578" y="51988"/>
                    <a:pt x="566578" y="43701"/>
                    <a:pt x="566578" y="42938"/>
                  </a:cubicBezTo>
                  <a:cubicBezTo>
                    <a:pt x="566578" y="36937"/>
                    <a:pt x="561816" y="32080"/>
                    <a:pt x="553249" y="32080"/>
                  </a:cubicBezTo>
                  <a:cubicBezTo>
                    <a:pt x="539910" y="32080"/>
                    <a:pt x="521809" y="44844"/>
                    <a:pt x="521809" y="67323"/>
                  </a:cubicBezTo>
                  <a:cubicBezTo>
                    <a:pt x="521809" y="78657"/>
                    <a:pt x="528478" y="89325"/>
                    <a:pt x="539910" y="89325"/>
                  </a:cubicBezTo>
                  <a:cubicBezTo>
                    <a:pt x="556105" y="89325"/>
                    <a:pt x="566578" y="76752"/>
                    <a:pt x="566578" y="74942"/>
                  </a:cubicBezTo>
                  <a:close/>
                  <a:moveTo>
                    <a:pt x="561816" y="42653"/>
                  </a:moveTo>
                  <a:cubicBezTo>
                    <a:pt x="561816" y="55987"/>
                    <a:pt x="540859" y="55987"/>
                    <a:pt x="536097" y="55987"/>
                  </a:cubicBezTo>
                  <a:lnTo>
                    <a:pt x="534199" y="55987"/>
                  </a:lnTo>
                  <a:cubicBezTo>
                    <a:pt x="538961" y="35319"/>
                    <a:pt x="552291" y="34937"/>
                    <a:pt x="553249" y="34937"/>
                  </a:cubicBezTo>
                  <a:cubicBezTo>
                    <a:pt x="558960" y="34937"/>
                    <a:pt x="561816" y="38271"/>
                    <a:pt x="561816" y="42653"/>
                  </a:cubicBezTo>
                  <a:close/>
                  <a:moveTo>
                    <a:pt x="616110" y="68275"/>
                  </a:moveTo>
                  <a:cubicBezTo>
                    <a:pt x="616110" y="57226"/>
                    <a:pt x="605636" y="54844"/>
                    <a:pt x="600874" y="53797"/>
                  </a:cubicBezTo>
                  <a:cubicBezTo>
                    <a:pt x="597060" y="53035"/>
                    <a:pt x="592298" y="51988"/>
                    <a:pt x="592298" y="46462"/>
                  </a:cubicBezTo>
                  <a:cubicBezTo>
                    <a:pt x="592298" y="43510"/>
                    <a:pt x="595153" y="34937"/>
                    <a:pt x="605636" y="34937"/>
                  </a:cubicBezTo>
                  <a:cubicBezTo>
                    <a:pt x="608492" y="34937"/>
                    <a:pt x="613255" y="36080"/>
                    <a:pt x="615161" y="41129"/>
                  </a:cubicBezTo>
                  <a:cubicBezTo>
                    <a:pt x="610399" y="41605"/>
                    <a:pt x="609441" y="45035"/>
                    <a:pt x="609441" y="46177"/>
                  </a:cubicBezTo>
                  <a:cubicBezTo>
                    <a:pt x="609441" y="47701"/>
                    <a:pt x="610399" y="49797"/>
                    <a:pt x="613255" y="49797"/>
                  </a:cubicBezTo>
                  <a:cubicBezTo>
                    <a:pt x="616110" y="49797"/>
                    <a:pt x="618966" y="48273"/>
                    <a:pt x="618966" y="42938"/>
                  </a:cubicBezTo>
                  <a:cubicBezTo>
                    <a:pt x="618966" y="36937"/>
                    <a:pt x="613255" y="32080"/>
                    <a:pt x="605636" y="32080"/>
                  </a:cubicBezTo>
                  <a:cubicBezTo>
                    <a:pt x="590391" y="32080"/>
                    <a:pt x="585628" y="44272"/>
                    <a:pt x="585628" y="50845"/>
                  </a:cubicBezTo>
                  <a:cubicBezTo>
                    <a:pt x="585628" y="60655"/>
                    <a:pt x="593247" y="62274"/>
                    <a:pt x="597060" y="63131"/>
                  </a:cubicBezTo>
                  <a:cubicBezTo>
                    <a:pt x="602772" y="64369"/>
                    <a:pt x="608492" y="65703"/>
                    <a:pt x="608492" y="72371"/>
                  </a:cubicBezTo>
                  <a:cubicBezTo>
                    <a:pt x="608492" y="76562"/>
                    <a:pt x="604678" y="86659"/>
                    <a:pt x="592298" y="86659"/>
                  </a:cubicBezTo>
                  <a:cubicBezTo>
                    <a:pt x="589442" y="86659"/>
                    <a:pt x="581824" y="85896"/>
                    <a:pt x="579917" y="79515"/>
                  </a:cubicBezTo>
                  <a:cubicBezTo>
                    <a:pt x="586586" y="78943"/>
                    <a:pt x="586586" y="73324"/>
                    <a:pt x="586586" y="73324"/>
                  </a:cubicBezTo>
                  <a:cubicBezTo>
                    <a:pt x="586586" y="70942"/>
                    <a:pt x="584680" y="69227"/>
                    <a:pt x="581824" y="69227"/>
                  </a:cubicBezTo>
                  <a:cubicBezTo>
                    <a:pt x="578959" y="69227"/>
                    <a:pt x="575155" y="71513"/>
                    <a:pt x="575155" y="77134"/>
                  </a:cubicBezTo>
                  <a:cubicBezTo>
                    <a:pt x="575155" y="84944"/>
                    <a:pt x="582773" y="89325"/>
                    <a:pt x="592298" y="89325"/>
                  </a:cubicBezTo>
                  <a:cubicBezTo>
                    <a:pt x="611348" y="89325"/>
                    <a:pt x="616110" y="73990"/>
                    <a:pt x="616110" y="68275"/>
                  </a:cubicBezTo>
                  <a:close/>
                  <a:moveTo>
                    <a:pt x="662786" y="69895"/>
                  </a:moveTo>
                  <a:cubicBezTo>
                    <a:pt x="662786" y="68656"/>
                    <a:pt x="661828" y="68656"/>
                    <a:pt x="660880" y="68656"/>
                  </a:cubicBezTo>
                  <a:cubicBezTo>
                    <a:pt x="658973" y="68656"/>
                    <a:pt x="658973" y="68847"/>
                    <a:pt x="658024" y="71038"/>
                  </a:cubicBezTo>
                  <a:cubicBezTo>
                    <a:pt x="656117" y="77134"/>
                    <a:pt x="651355" y="86659"/>
                    <a:pt x="643736" y="86659"/>
                  </a:cubicBezTo>
                  <a:cubicBezTo>
                    <a:pt x="639923" y="86659"/>
                    <a:pt x="639923" y="83419"/>
                    <a:pt x="639923" y="81515"/>
                  </a:cubicBezTo>
                  <a:cubicBezTo>
                    <a:pt x="639923" y="80563"/>
                    <a:pt x="639923" y="78467"/>
                    <a:pt x="640872" y="74942"/>
                  </a:cubicBezTo>
                  <a:lnTo>
                    <a:pt x="650397" y="37414"/>
                  </a:lnTo>
                  <a:lnTo>
                    <a:pt x="660880" y="37414"/>
                  </a:lnTo>
                  <a:cubicBezTo>
                    <a:pt x="663735" y="37414"/>
                    <a:pt x="664684" y="37414"/>
                    <a:pt x="664684" y="35033"/>
                  </a:cubicBezTo>
                  <a:cubicBezTo>
                    <a:pt x="664684" y="33508"/>
                    <a:pt x="663735" y="33508"/>
                    <a:pt x="661828" y="33508"/>
                  </a:cubicBezTo>
                  <a:lnTo>
                    <a:pt x="651355" y="33508"/>
                  </a:lnTo>
                  <a:lnTo>
                    <a:pt x="656117" y="14840"/>
                  </a:lnTo>
                  <a:cubicBezTo>
                    <a:pt x="657066" y="13030"/>
                    <a:pt x="657066" y="12745"/>
                    <a:pt x="657066" y="12077"/>
                  </a:cubicBezTo>
                  <a:cubicBezTo>
                    <a:pt x="657066" y="9411"/>
                    <a:pt x="654210" y="8839"/>
                    <a:pt x="653261" y="8839"/>
                  </a:cubicBezTo>
                  <a:cubicBezTo>
                    <a:pt x="650397" y="8839"/>
                    <a:pt x="648499" y="11506"/>
                    <a:pt x="648499" y="13316"/>
                  </a:cubicBezTo>
                  <a:lnTo>
                    <a:pt x="643736" y="33508"/>
                  </a:lnTo>
                  <a:lnTo>
                    <a:pt x="632305" y="33508"/>
                  </a:lnTo>
                  <a:cubicBezTo>
                    <a:pt x="630398" y="33508"/>
                    <a:pt x="629449" y="33508"/>
                    <a:pt x="629449" y="35890"/>
                  </a:cubicBezTo>
                  <a:cubicBezTo>
                    <a:pt x="629449" y="37414"/>
                    <a:pt x="630398" y="37414"/>
                    <a:pt x="632305" y="37414"/>
                  </a:cubicBezTo>
                  <a:lnTo>
                    <a:pt x="642778" y="37414"/>
                  </a:lnTo>
                  <a:lnTo>
                    <a:pt x="633253" y="73705"/>
                  </a:lnTo>
                  <a:cubicBezTo>
                    <a:pt x="633253" y="74180"/>
                    <a:pt x="632305" y="76276"/>
                    <a:pt x="632305" y="78086"/>
                  </a:cubicBezTo>
                  <a:cubicBezTo>
                    <a:pt x="632305" y="84277"/>
                    <a:pt x="637067" y="89325"/>
                    <a:pt x="643736" y="89325"/>
                  </a:cubicBezTo>
                  <a:cubicBezTo>
                    <a:pt x="656117" y="89325"/>
                    <a:pt x="662786" y="70656"/>
                    <a:pt x="662786" y="69895"/>
                  </a:cubicBezTo>
                  <a:close/>
                  <a:moveTo>
                    <a:pt x="701835" y="69895"/>
                  </a:moveTo>
                  <a:cubicBezTo>
                    <a:pt x="701835" y="68656"/>
                    <a:pt x="700886" y="68656"/>
                    <a:pt x="699928" y="68656"/>
                  </a:cubicBezTo>
                  <a:cubicBezTo>
                    <a:pt x="698022" y="68656"/>
                    <a:pt x="698022" y="68942"/>
                    <a:pt x="697073" y="70752"/>
                  </a:cubicBezTo>
                  <a:cubicBezTo>
                    <a:pt x="696124" y="74466"/>
                    <a:pt x="693259" y="86659"/>
                    <a:pt x="685641" y="86659"/>
                  </a:cubicBezTo>
                  <a:cubicBezTo>
                    <a:pt x="684692" y="86659"/>
                    <a:pt x="682785" y="86563"/>
                    <a:pt x="682785" y="83135"/>
                  </a:cubicBezTo>
                  <a:cubicBezTo>
                    <a:pt x="682785" y="79800"/>
                    <a:pt x="684692" y="75705"/>
                    <a:pt x="686599" y="70942"/>
                  </a:cubicBezTo>
                  <a:lnTo>
                    <a:pt x="694217" y="49320"/>
                  </a:lnTo>
                  <a:cubicBezTo>
                    <a:pt x="695166" y="45605"/>
                    <a:pt x="696124" y="44558"/>
                    <a:pt x="696124" y="42177"/>
                  </a:cubicBezTo>
                  <a:cubicBezTo>
                    <a:pt x="696124" y="35319"/>
                    <a:pt x="691361" y="32080"/>
                    <a:pt x="686599" y="32080"/>
                  </a:cubicBezTo>
                  <a:cubicBezTo>
                    <a:pt x="674209" y="32080"/>
                    <a:pt x="670405" y="50940"/>
                    <a:pt x="670405" y="51606"/>
                  </a:cubicBezTo>
                  <a:cubicBezTo>
                    <a:pt x="670405" y="52940"/>
                    <a:pt x="671353" y="52940"/>
                    <a:pt x="672311" y="52940"/>
                  </a:cubicBezTo>
                  <a:cubicBezTo>
                    <a:pt x="673260" y="52940"/>
                    <a:pt x="674209" y="52558"/>
                    <a:pt x="674209" y="50845"/>
                  </a:cubicBezTo>
                  <a:cubicBezTo>
                    <a:pt x="675167" y="46653"/>
                    <a:pt x="678972" y="34937"/>
                    <a:pt x="686599" y="34937"/>
                  </a:cubicBezTo>
                  <a:cubicBezTo>
                    <a:pt x="687548" y="34937"/>
                    <a:pt x="688497" y="35510"/>
                    <a:pt x="688497" y="38462"/>
                  </a:cubicBezTo>
                  <a:cubicBezTo>
                    <a:pt x="688497" y="41415"/>
                    <a:pt x="687548" y="45130"/>
                    <a:pt x="686599" y="47511"/>
                  </a:cubicBezTo>
                  <a:lnTo>
                    <a:pt x="682785" y="58084"/>
                  </a:lnTo>
                  <a:lnTo>
                    <a:pt x="678023" y="70656"/>
                  </a:lnTo>
                  <a:cubicBezTo>
                    <a:pt x="676116" y="75419"/>
                    <a:pt x="676116" y="76752"/>
                    <a:pt x="676116" y="79229"/>
                  </a:cubicBezTo>
                  <a:cubicBezTo>
                    <a:pt x="676116" y="84182"/>
                    <a:pt x="678972" y="89325"/>
                    <a:pt x="685641" y="89325"/>
                  </a:cubicBezTo>
                  <a:cubicBezTo>
                    <a:pt x="697073" y="89325"/>
                    <a:pt x="701835" y="70466"/>
                    <a:pt x="701835" y="69895"/>
                  </a:cubicBezTo>
                  <a:close/>
                  <a:moveTo>
                    <a:pt x="704691" y="10744"/>
                  </a:moveTo>
                  <a:cubicBezTo>
                    <a:pt x="704691" y="8077"/>
                    <a:pt x="702784" y="5315"/>
                    <a:pt x="698980" y="5315"/>
                  </a:cubicBezTo>
                  <a:cubicBezTo>
                    <a:pt x="695166" y="5315"/>
                    <a:pt x="691361" y="9125"/>
                    <a:pt x="691361" y="13316"/>
                  </a:cubicBezTo>
                  <a:cubicBezTo>
                    <a:pt x="691361" y="15983"/>
                    <a:pt x="693259" y="18650"/>
                    <a:pt x="697073" y="18650"/>
                  </a:cubicBezTo>
                  <a:cubicBezTo>
                    <a:pt x="700886" y="18650"/>
                    <a:pt x="704691" y="14840"/>
                    <a:pt x="704691" y="10744"/>
                  </a:cubicBezTo>
                  <a:close/>
                  <a:moveTo>
                    <a:pt x="804703" y="69895"/>
                  </a:moveTo>
                  <a:cubicBezTo>
                    <a:pt x="804703" y="68656"/>
                    <a:pt x="803755" y="68656"/>
                    <a:pt x="802797" y="68656"/>
                  </a:cubicBezTo>
                  <a:cubicBezTo>
                    <a:pt x="801848" y="68656"/>
                    <a:pt x="801848" y="68942"/>
                    <a:pt x="800899" y="70752"/>
                  </a:cubicBezTo>
                  <a:cubicBezTo>
                    <a:pt x="799941" y="74180"/>
                    <a:pt x="796136" y="86659"/>
                    <a:pt x="789467" y="86659"/>
                  </a:cubicBezTo>
                  <a:cubicBezTo>
                    <a:pt x="786611" y="86659"/>
                    <a:pt x="786611" y="84753"/>
                    <a:pt x="786611" y="82944"/>
                  </a:cubicBezTo>
                  <a:cubicBezTo>
                    <a:pt x="786611" y="79800"/>
                    <a:pt x="787560" y="76562"/>
                    <a:pt x="788509" y="73419"/>
                  </a:cubicBezTo>
                  <a:cubicBezTo>
                    <a:pt x="791374" y="66751"/>
                    <a:pt x="796136" y="52558"/>
                    <a:pt x="796136" y="45319"/>
                  </a:cubicBezTo>
                  <a:cubicBezTo>
                    <a:pt x="796136" y="34556"/>
                    <a:pt x="789467" y="32080"/>
                    <a:pt x="782798" y="32080"/>
                  </a:cubicBezTo>
                  <a:cubicBezTo>
                    <a:pt x="774222" y="32080"/>
                    <a:pt x="767561" y="37700"/>
                    <a:pt x="763748" y="43224"/>
                  </a:cubicBezTo>
                  <a:cubicBezTo>
                    <a:pt x="762799" y="34461"/>
                    <a:pt x="756130" y="32080"/>
                    <a:pt x="751367" y="32080"/>
                  </a:cubicBezTo>
                  <a:cubicBezTo>
                    <a:pt x="743749" y="32080"/>
                    <a:pt x="737080" y="36271"/>
                    <a:pt x="732317" y="42081"/>
                  </a:cubicBezTo>
                  <a:cubicBezTo>
                    <a:pt x="732317" y="35890"/>
                    <a:pt x="727555" y="32080"/>
                    <a:pt x="721834" y="32080"/>
                  </a:cubicBezTo>
                  <a:cubicBezTo>
                    <a:pt x="718030" y="32080"/>
                    <a:pt x="715174" y="35033"/>
                    <a:pt x="713267" y="38748"/>
                  </a:cubicBezTo>
                  <a:cubicBezTo>
                    <a:pt x="710411" y="43796"/>
                    <a:pt x="709453" y="51606"/>
                    <a:pt x="709453" y="51606"/>
                  </a:cubicBezTo>
                  <a:cubicBezTo>
                    <a:pt x="709453" y="52940"/>
                    <a:pt x="710411" y="52940"/>
                    <a:pt x="710411" y="52940"/>
                  </a:cubicBezTo>
                  <a:cubicBezTo>
                    <a:pt x="712309" y="52940"/>
                    <a:pt x="712309" y="52749"/>
                    <a:pt x="713267" y="49892"/>
                  </a:cubicBezTo>
                  <a:cubicBezTo>
                    <a:pt x="715174" y="41129"/>
                    <a:pt x="718030" y="34937"/>
                    <a:pt x="721834" y="34937"/>
                  </a:cubicBezTo>
                  <a:cubicBezTo>
                    <a:pt x="724699" y="34937"/>
                    <a:pt x="724699" y="38652"/>
                    <a:pt x="724699" y="39986"/>
                  </a:cubicBezTo>
                  <a:cubicBezTo>
                    <a:pt x="724699" y="42081"/>
                    <a:pt x="724699" y="44462"/>
                    <a:pt x="724699" y="46367"/>
                  </a:cubicBezTo>
                  <a:lnTo>
                    <a:pt x="715174" y="84277"/>
                  </a:lnTo>
                  <a:cubicBezTo>
                    <a:pt x="714216" y="85039"/>
                    <a:pt x="714216" y="85801"/>
                    <a:pt x="714216" y="86087"/>
                  </a:cubicBezTo>
                  <a:cubicBezTo>
                    <a:pt x="714216" y="87611"/>
                    <a:pt x="715174" y="89325"/>
                    <a:pt x="718030" y="89325"/>
                  </a:cubicBezTo>
                  <a:cubicBezTo>
                    <a:pt x="719936" y="89325"/>
                    <a:pt x="721834" y="88468"/>
                    <a:pt x="722792" y="86087"/>
                  </a:cubicBezTo>
                  <a:lnTo>
                    <a:pt x="727555" y="65894"/>
                  </a:lnTo>
                  <a:cubicBezTo>
                    <a:pt x="728503" y="63131"/>
                    <a:pt x="729461" y="60465"/>
                    <a:pt x="729461" y="57702"/>
                  </a:cubicBezTo>
                  <a:cubicBezTo>
                    <a:pt x="731359" y="51416"/>
                    <a:pt x="731359" y="51225"/>
                    <a:pt x="732317" y="48559"/>
                  </a:cubicBezTo>
                  <a:cubicBezTo>
                    <a:pt x="736122" y="42177"/>
                    <a:pt x="741842" y="34937"/>
                    <a:pt x="750409" y="34937"/>
                  </a:cubicBezTo>
                  <a:cubicBezTo>
                    <a:pt x="756130" y="34937"/>
                    <a:pt x="756130" y="41320"/>
                    <a:pt x="756130" y="43224"/>
                  </a:cubicBezTo>
                  <a:cubicBezTo>
                    <a:pt x="756130" y="46653"/>
                    <a:pt x="755172" y="50368"/>
                    <a:pt x="755172" y="51416"/>
                  </a:cubicBezTo>
                  <a:lnTo>
                    <a:pt x="746605" y="84277"/>
                  </a:lnTo>
                  <a:cubicBezTo>
                    <a:pt x="746605" y="85039"/>
                    <a:pt x="746605" y="85801"/>
                    <a:pt x="746605" y="86087"/>
                  </a:cubicBezTo>
                  <a:cubicBezTo>
                    <a:pt x="746605" y="87611"/>
                    <a:pt x="747553" y="89325"/>
                    <a:pt x="750409" y="89325"/>
                  </a:cubicBezTo>
                  <a:cubicBezTo>
                    <a:pt x="751367" y="89325"/>
                    <a:pt x="754223" y="88468"/>
                    <a:pt x="755172" y="86087"/>
                  </a:cubicBezTo>
                  <a:lnTo>
                    <a:pt x="759934" y="65894"/>
                  </a:lnTo>
                  <a:cubicBezTo>
                    <a:pt x="760892" y="63131"/>
                    <a:pt x="760892" y="60465"/>
                    <a:pt x="761841" y="57702"/>
                  </a:cubicBezTo>
                  <a:cubicBezTo>
                    <a:pt x="763748" y="51416"/>
                    <a:pt x="763748" y="51225"/>
                    <a:pt x="764697" y="48559"/>
                  </a:cubicBezTo>
                  <a:cubicBezTo>
                    <a:pt x="768510" y="42177"/>
                    <a:pt x="774222" y="34937"/>
                    <a:pt x="782798" y="34937"/>
                  </a:cubicBezTo>
                  <a:cubicBezTo>
                    <a:pt x="788509" y="34937"/>
                    <a:pt x="788509" y="41320"/>
                    <a:pt x="788509" y="43224"/>
                  </a:cubicBezTo>
                  <a:cubicBezTo>
                    <a:pt x="788509" y="51130"/>
                    <a:pt x="782798" y="66180"/>
                    <a:pt x="781849" y="71228"/>
                  </a:cubicBezTo>
                  <a:cubicBezTo>
                    <a:pt x="779942" y="75514"/>
                    <a:pt x="778984" y="76562"/>
                    <a:pt x="778984" y="79229"/>
                  </a:cubicBezTo>
                  <a:cubicBezTo>
                    <a:pt x="778984" y="84944"/>
                    <a:pt x="782798" y="89325"/>
                    <a:pt x="789467" y="89325"/>
                  </a:cubicBezTo>
                  <a:cubicBezTo>
                    <a:pt x="800899" y="89325"/>
                    <a:pt x="804703" y="70656"/>
                    <a:pt x="804703" y="69895"/>
                  </a:cubicBezTo>
                  <a:close/>
                  <a:moveTo>
                    <a:pt x="868523" y="69895"/>
                  </a:moveTo>
                  <a:cubicBezTo>
                    <a:pt x="868523" y="68656"/>
                    <a:pt x="867574" y="68656"/>
                    <a:pt x="866616" y="68656"/>
                  </a:cubicBezTo>
                  <a:cubicBezTo>
                    <a:pt x="864709" y="68656"/>
                    <a:pt x="864709" y="68847"/>
                    <a:pt x="863760" y="71513"/>
                  </a:cubicBezTo>
                  <a:cubicBezTo>
                    <a:pt x="861853" y="78657"/>
                    <a:pt x="859947" y="86659"/>
                    <a:pt x="855184" y="86659"/>
                  </a:cubicBezTo>
                  <a:cubicBezTo>
                    <a:pt x="852328" y="86659"/>
                    <a:pt x="852328" y="83230"/>
                    <a:pt x="852328" y="81515"/>
                  </a:cubicBezTo>
                  <a:cubicBezTo>
                    <a:pt x="852328" y="80563"/>
                    <a:pt x="852328" y="78467"/>
                    <a:pt x="853286" y="74942"/>
                  </a:cubicBezTo>
                  <a:lnTo>
                    <a:pt x="861853" y="40557"/>
                  </a:lnTo>
                  <a:cubicBezTo>
                    <a:pt x="861853" y="38748"/>
                    <a:pt x="861853" y="38652"/>
                    <a:pt x="861853" y="37891"/>
                  </a:cubicBezTo>
                  <a:cubicBezTo>
                    <a:pt x="861853" y="35319"/>
                    <a:pt x="859947" y="34556"/>
                    <a:pt x="858998" y="34556"/>
                  </a:cubicBezTo>
                  <a:cubicBezTo>
                    <a:pt x="855184" y="34556"/>
                    <a:pt x="854235" y="38938"/>
                    <a:pt x="854235" y="39509"/>
                  </a:cubicBezTo>
                  <a:cubicBezTo>
                    <a:pt x="851380" y="34176"/>
                    <a:pt x="847566" y="32080"/>
                    <a:pt x="843761" y="32080"/>
                  </a:cubicBezTo>
                  <a:cubicBezTo>
                    <a:pt x="829474" y="32080"/>
                    <a:pt x="814228" y="51225"/>
                    <a:pt x="814228" y="69895"/>
                  </a:cubicBezTo>
                  <a:cubicBezTo>
                    <a:pt x="814228" y="80563"/>
                    <a:pt x="819949" y="89325"/>
                    <a:pt x="829474" y="89325"/>
                  </a:cubicBezTo>
                  <a:cubicBezTo>
                    <a:pt x="834236" y="89325"/>
                    <a:pt x="839948" y="86659"/>
                    <a:pt x="844710" y="80563"/>
                  </a:cubicBezTo>
                  <a:cubicBezTo>
                    <a:pt x="846617" y="86659"/>
                    <a:pt x="851380" y="89325"/>
                    <a:pt x="855184" y="89325"/>
                  </a:cubicBezTo>
                  <a:cubicBezTo>
                    <a:pt x="859947" y="89325"/>
                    <a:pt x="862811" y="86277"/>
                    <a:pt x="864709" y="82372"/>
                  </a:cubicBezTo>
                  <a:cubicBezTo>
                    <a:pt x="866616" y="77419"/>
                    <a:pt x="868523" y="69895"/>
                    <a:pt x="868523" y="69895"/>
                  </a:cubicBezTo>
                  <a:close/>
                  <a:moveTo>
                    <a:pt x="845659" y="72371"/>
                  </a:moveTo>
                  <a:cubicBezTo>
                    <a:pt x="844710" y="76371"/>
                    <a:pt x="837092" y="86659"/>
                    <a:pt x="830423" y="86659"/>
                  </a:cubicBezTo>
                  <a:cubicBezTo>
                    <a:pt x="823753" y="86659"/>
                    <a:pt x="822805" y="79134"/>
                    <a:pt x="822805" y="75419"/>
                  </a:cubicBezTo>
                  <a:cubicBezTo>
                    <a:pt x="822805" y="68942"/>
                    <a:pt x="826609" y="54274"/>
                    <a:pt x="829474" y="48844"/>
                  </a:cubicBezTo>
                  <a:cubicBezTo>
                    <a:pt x="832330" y="41129"/>
                    <a:pt x="838041" y="34937"/>
                    <a:pt x="843761" y="34937"/>
                  </a:cubicBezTo>
                  <a:cubicBezTo>
                    <a:pt x="848524" y="34937"/>
                    <a:pt x="852328" y="41415"/>
                    <a:pt x="852328" y="46844"/>
                  </a:cubicBezTo>
                  <a:cubicBezTo>
                    <a:pt x="852328" y="46844"/>
                    <a:pt x="852328" y="47701"/>
                    <a:pt x="851380" y="48463"/>
                  </a:cubicBezTo>
                  <a:close/>
                  <a:moveTo>
                    <a:pt x="911385" y="69895"/>
                  </a:moveTo>
                  <a:cubicBezTo>
                    <a:pt x="911385" y="68656"/>
                    <a:pt x="910436" y="68656"/>
                    <a:pt x="909478" y="68656"/>
                  </a:cubicBezTo>
                  <a:cubicBezTo>
                    <a:pt x="908530" y="68656"/>
                    <a:pt x="908530" y="68847"/>
                    <a:pt x="907572" y="71038"/>
                  </a:cubicBezTo>
                  <a:cubicBezTo>
                    <a:pt x="904716" y="77134"/>
                    <a:pt x="899953" y="86659"/>
                    <a:pt x="892335" y="86659"/>
                  </a:cubicBezTo>
                  <a:cubicBezTo>
                    <a:pt x="889480" y="86659"/>
                    <a:pt x="889480" y="83419"/>
                    <a:pt x="889480" y="81515"/>
                  </a:cubicBezTo>
                  <a:cubicBezTo>
                    <a:pt x="889480" y="80563"/>
                    <a:pt x="889480" y="78467"/>
                    <a:pt x="890428" y="74942"/>
                  </a:cubicBezTo>
                  <a:lnTo>
                    <a:pt x="899953" y="37414"/>
                  </a:lnTo>
                  <a:lnTo>
                    <a:pt x="910436" y="37414"/>
                  </a:lnTo>
                  <a:cubicBezTo>
                    <a:pt x="912334" y="37414"/>
                    <a:pt x="914241" y="37414"/>
                    <a:pt x="914241" y="35033"/>
                  </a:cubicBezTo>
                  <a:cubicBezTo>
                    <a:pt x="914241" y="33508"/>
                    <a:pt x="912334" y="33508"/>
                    <a:pt x="910436" y="33508"/>
                  </a:cubicBezTo>
                  <a:lnTo>
                    <a:pt x="900911" y="33508"/>
                  </a:lnTo>
                  <a:lnTo>
                    <a:pt x="904716" y="14840"/>
                  </a:lnTo>
                  <a:cubicBezTo>
                    <a:pt x="905674" y="13030"/>
                    <a:pt x="905674" y="12745"/>
                    <a:pt x="905674" y="12077"/>
                  </a:cubicBezTo>
                  <a:cubicBezTo>
                    <a:pt x="905674" y="9411"/>
                    <a:pt x="903767" y="8839"/>
                    <a:pt x="901860" y="8839"/>
                  </a:cubicBezTo>
                  <a:cubicBezTo>
                    <a:pt x="899005" y="8839"/>
                    <a:pt x="898047" y="11506"/>
                    <a:pt x="897098" y="13316"/>
                  </a:cubicBezTo>
                  <a:lnTo>
                    <a:pt x="892335" y="33508"/>
                  </a:lnTo>
                  <a:lnTo>
                    <a:pt x="881861" y="33508"/>
                  </a:lnTo>
                  <a:cubicBezTo>
                    <a:pt x="879955" y="33508"/>
                    <a:pt x="878048" y="33508"/>
                    <a:pt x="878048" y="35890"/>
                  </a:cubicBezTo>
                  <a:cubicBezTo>
                    <a:pt x="878048" y="37414"/>
                    <a:pt x="878997" y="37414"/>
                    <a:pt x="880903" y="37414"/>
                  </a:cubicBezTo>
                  <a:lnTo>
                    <a:pt x="891386" y="37414"/>
                  </a:lnTo>
                  <a:lnTo>
                    <a:pt x="881861" y="73705"/>
                  </a:lnTo>
                  <a:cubicBezTo>
                    <a:pt x="881861" y="74180"/>
                    <a:pt x="881861" y="76276"/>
                    <a:pt x="881861" y="78086"/>
                  </a:cubicBezTo>
                  <a:cubicBezTo>
                    <a:pt x="881861" y="84277"/>
                    <a:pt x="885666" y="89325"/>
                    <a:pt x="892335" y="89325"/>
                  </a:cubicBezTo>
                  <a:cubicBezTo>
                    <a:pt x="904716" y="89325"/>
                    <a:pt x="911385" y="70656"/>
                    <a:pt x="911385" y="69895"/>
                  </a:cubicBezTo>
                  <a:close/>
                  <a:moveTo>
                    <a:pt x="950434" y="69895"/>
                  </a:moveTo>
                  <a:cubicBezTo>
                    <a:pt x="950434" y="68656"/>
                    <a:pt x="949485" y="68656"/>
                    <a:pt x="948536" y="68656"/>
                  </a:cubicBezTo>
                  <a:cubicBezTo>
                    <a:pt x="946630" y="68656"/>
                    <a:pt x="946630" y="68942"/>
                    <a:pt x="946630" y="70752"/>
                  </a:cubicBezTo>
                  <a:cubicBezTo>
                    <a:pt x="945672" y="74466"/>
                    <a:pt x="941867" y="86659"/>
                    <a:pt x="935198" y="86659"/>
                  </a:cubicBezTo>
                  <a:cubicBezTo>
                    <a:pt x="933291" y="86659"/>
                    <a:pt x="932342" y="86563"/>
                    <a:pt x="932342" y="83135"/>
                  </a:cubicBezTo>
                  <a:cubicBezTo>
                    <a:pt x="932342" y="79800"/>
                    <a:pt x="933291" y="75705"/>
                    <a:pt x="935198" y="70942"/>
                  </a:cubicBezTo>
                  <a:lnTo>
                    <a:pt x="943774" y="49320"/>
                  </a:lnTo>
                  <a:cubicBezTo>
                    <a:pt x="944723" y="45605"/>
                    <a:pt x="944723" y="44558"/>
                    <a:pt x="944723" y="42177"/>
                  </a:cubicBezTo>
                  <a:cubicBezTo>
                    <a:pt x="944723" y="35319"/>
                    <a:pt x="939960" y="32080"/>
                    <a:pt x="935198" y="32080"/>
                  </a:cubicBezTo>
                  <a:cubicBezTo>
                    <a:pt x="923766" y="32080"/>
                    <a:pt x="919003" y="50940"/>
                    <a:pt x="919003" y="51606"/>
                  </a:cubicBezTo>
                  <a:cubicBezTo>
                    <a:pt x="919003" y="52940"/>
                    <a:pt x="920910" y="52940"/>
                    <a:pt x="920910" y="52940"/>
                  </a:cubicBezTo>
                  <a:cubicBezTo>
                    <a:pt x="922817" y="52940"/>
                    <a:pt x="922817" y="52558"/>
                    <a:pt x="923766" y="50845"/>
                  </a:cubicBezTo>
                  <a:cubicBezTo>
                    <a:pt x="924724" y="46653"/>
                    <a:pt x="927580" y="34937"/>
                    <a:pt x="935198" y="34937"/>
                  </a:cubicBezTo>
                  <a:cubicBezTo>
                    <a:pt x="936147" y="34937"/>
                    <a:pt x="938053" y="35510"/>
                    <a:pt x="938053" y="38462"/>
                  </a:cubicBezTo>
                  <a:cubicBezTo>
                    <a:pt x="938053" y="41415"/>
                    <a:pt x="936147" y="45130"/>
                    <a:pt x="935198" y="47511"/>
                  </a:cubicBezTo>
                  <a:lnTo>
                    <a:pt x="932342" y="58084"/>
                  </a:lnTo>
                  <a:lnTo>
                    <a:pt x="927580" y="70656"/>
                  </a:lnTo>
                  <a:cubicBezTo>
                    <a:pt x="925673" y="75419"/>
                    <a:pt x="924724" y="76752"/>
                    <a:pt x="924724" y="79229"/>
                  </a:cubicBezTo>
                  <a:cubicBezTo>
                    <a:pt x="924724" y="84182"/>
                    <a:pt x="927580" y="89325"/>
                    <a:pt x="934249" y="89325"/>
                  </a:cubicBezTo>
                  <a:cubicBezTo>
                    <a:pt x="946630" y="89325"/>
                    <a:pt x="950434" y="70466"/>
                    <a:pt x="950434" y="69895"/>
                  </a:cubicBezTo>
                  <a:close/>
                  <a:moveTo>
                    <a:pt x="954248" y="10744"/>
                  </a:moveTo>
                  <a:cubicBezTo>
                    <a:pt x="954248" y="8077"/>
                    <a:pt x="952341" y="5315"/>
                    <a:pt x="948536" y="5315"/>
                  </a:cubicBezTo>
                  <a:cubicBezTo>
                    <a:pt x="944723" y="5315"/>
                    <a:pt x="939960" y="9125"/>
                    <a:pt x="939960" y="13316"/>
                  </a:cubicBezTo>
                  <a:cubicBezTo>
                    <a:pt x="939960" y="15983"/>
                    <a:pt x="941867" y="18650"/>
                    <a:pt x="945672" y="18650"/>
                  </a:cubicBezTo>
                  <a:cubicBezTo>
                    <a:pt x="949485" y="18650"/>
                    <a:pt x="954248" y="14840"/>
                    <a:pt x="954248" y="10744"/>
                  </a:cubicBezTo>
                  <a:close/>
                  <a:moveTo>
                    <a:pt x="1012347" y="52940"/>
                  </a:moveTo>
                  <a:cubicBezTo>
                    <a:pt x="1012347" y="40843"/>
                    <a:pt x="1004728" y="32080"/>
                    <a:pt x="993297" y="32080"/>
                  </a:cubicBezTo>
                  <a:cubicBezTo>
                    <a:pt x="978060" y="32080"/>
                    <a:pt x="961866" y="50082"/>
                    <a:pt x="961866" y="68561"/>
                  </a:cubicBezTo>
                  <a:cubicBezTo>
                    <a:pt x="961866" y="81610"/>
                    <a:pt x="969484" y="89325"/>
                    <a:pt x="979967" y="89325"/>
                  </a:cubicBezTo>
                  <a:cubicBezTo>
                    <a:pt x="995203" y="89325"/>
                    <a:pt x="1012347" y="71513"/>
                    <a:pt x="1012347" y="52940"/>
                  </a:cubicBezTo>
                  <a:close/>
                  <a:moveTo>
                    <a:pt x="1002822" y="47987"/>
                  </a:moveTo>
                  <a:cubicBezTo>
                    <a:pt x="1002822" y="53321"/>
                    <a:pt x="999966" y="66466"/>
                    <a:pt x="996161" y="73990"/>
                  </a:cubicBezTo>
                  <a:cubicBezTo>
                    <a:pt x="992348" y="80849"/>
                    <a:pt x="985678" y="86659"/>
                    <a:pt x="979967" y="86659"/>
                  </a:cubicBezTo>
                  <a:cubicBezTo>
                    <a:pt x="975205" y="86659"/>
                    <a:pt x="970442" y="82658"/>
                    <a:pt x="970442" y="73610"/>
                  </a:cubicBezTo>
                  <a:cubicBezTo>
                    <a:pt x="970442" y="67323"/>
                    <a:pt x="973298" y="53226"/>
                    <a:pt x="977111" y="46367"/>
                  </a:cubicBezTo>
                  <a:cubicBezTo>
                    <a:pt x="981874" y="38652"/>
                    <a:pt x="988534" y="34937"/>
                    <a:pt x="993297" y="34937"/>
                  </a:cubicBezTo>
                  <a:cubicBezTo>
                    <a:pt x="999017" y="34937"/>
                    <a:pt x="1002822" y="40367"/>
                    <a:pt x="1002822" y="47987"/>
                  </a:cubicBezTo>
                  <a:close/>
                  <a:moveTo>
                    <a:pt x="1086649" y="69895"/>
                  </a:moveTo>
                  <a:cubicBezTo>
                    <a:pt x="1086649" y="68656"/>
                    <a:pt x="1085691" y="68656"/>
                    <a:pt x="1084742" y="68656"/>
                  </a:cubicBezTo>
                  <a:cubicBezTo>
                    <a:pt x="1082835" y="68656"/>
                    <a:pt x="1082835" y="68942"/>
                    <a:pt x="1081887" y="70752"/>
                  </a:cubicBezTo>
                  <a:cubicBezTo>
                    <a:pt x="1080928" y="74180"/>
                    <a:pt x="1078073" y="86659"/>
                    <a:pt x="1070455" y="86659"/>
                  </a:cubicBezTo>
                  <a:cubicBezTo>
                    <a:pt x="1067599" y="86659"/>
                    <a:pt x="1067599" y="84753"/>
                    <a:pt x="1067599" y="82944"/>
                  </a:cubicBezTo>
                  <a:cubicBezTo>
                    <a:pt x="1067599" y="79800"/>
                    <a:pt x="1069497" y="76562"/>
                    <a:pt x="1069497" y="73419"/>
                  </a:cubicBezTo>
                  <a:cubicBezTo>
                    <a:pt x="1072362" y="66751"/>
                    <a:pt x="1078073" y="52558"/>
                    <a:pt x="1078073" y="45319"/>
                  </a:cubicBezTo>
                  <a:cubicBezTo>
                    <a:pt x="1078073" y="34937"/>
                    <a:pt x="1070455" y="32080"/>
                    <a:pt x="1064734" y="32080"/>
                  </a:cubicBezTo>
                  <a:cubicBezTo>
                    <a:pt x="1054260" y="32080"/>
                    <a:pt x="1047591" y="39700"/>
                    <a:pt x="1046642" y="42081"/>
                  </a:cubicBezTo>
                  <a:cubicBezTo>
                    <a:pt x="1045684" y="35890"/>
                    <a:pt x="1040922" y="32080"/>
                    <a:pt x="1036159" y="32080"/>
                  </a:cubicBezTo>
                  <a:cubicBezTo>
                    <a:pt x="1031397" y="32080"/>
                    <a:pt x="1028541" y="35033"/>
                    <a:pt x="1026634" y="38748"/>
                  </a:cubicBezTo>
                  <a:cubicBezTo>
                    <a:pt x="1024736" y="43796"/>
                    <a:pt x="1022830" y="51606"/>
                    <a:pt x="1022830" y="51606"/>
                  </a:cubicBezTo>
                  <a:cubicBezTo>
                    <a:pt x="1022830" y="52940"/>
                    <a:pt x="1023778" y="52940"/>
                    <a:pt x="1024736" y="52940"/>
                  </a:cubicBezTo>
                  <a:cubicBezTo>
                    <a:pt x="1026634" y="52940"/>
                    <a:pt x="1026634" y="52749"/>
                    <a:pt x="1026634" y="49892"/>
                  </a:cubicBezTo>
                  <a:cubicBezTo>
                    <a:pt x="1029499" y="41129"/>
                    <a:pt x="1031397" y="34937"/>
                    <a:pt x="1035210" y="34937"/>
                  </a:cubicBezTo>
                  <a:cubicBezTo>
                    <a:pt x="1039024" y="34937"/>
                    <a:pt x="1039024" y="38652"/>
                    <a:pt x="1039024" y="39986"/>
                  </a:cubicBezTo>
                  <a:cubicBezTo>
                    <a:pt x="1039024" y="42081"/>
                    <a:pt x="1038066" y="44462"/>
                    <a:pt x="1038066" y="46367"/>
                  </a:cubicBezTo>
                  <a:lnTo>
                    <a:pt x="1028541" y="84277"/>
                  </a:lnTo>
                  <a:cubicBezTo>
                    <a:pt x="1028541" y="85039"/>
                    <a:pt x="1028541" y="85801"/>
                    <a:pt x="1028541" y="86087"/>
                  </a:cubicBezTo>
                  <a:cubicBezTo>
                    <a:pt x="1028541" y="87611"/>
                    <a:pt x="1029499" y="89325"/>
                    <a:pt x="1031397" y="89325"/>
                  </a:cubicBezTo>
                  <a:cubicBezTo>
                    <a:pt x="1033303" y="89325"/>
                    <a:pt x="1035210" y="88468"/>
                    <a:pt x="1036159" y="86087"/>
                  </a:cubicBezTo>
                  <a:lnTo>
                    <a:pt x="1040922" y="65894"/>
                  </a:lnTo>
                  <a:cubicBezTo>
                    <a:pt x="1041880" y="63131"/>
                    <a:pt x="1042828" y="60465"/>
                    <a:pt x="1042828" y="57702"/>
                  </a:cubicBezTo>
                  <a:cubicBezTo>
                    <a:pt x="1044735" y="51225"/>
                    <a:pt x="1044735" y="51130"/>
                    <a:pt x="1047591" y="47416"/>
                  </a:cubicBezTo>
                  <a:cubicBezTo>
                    <a:pt x="1048549" y="44462"/>
                    <a:pt x="1054260" y="34937"/>
                    <a:pt x="1063785" y="34937"/>
                  </a:cubicBezTo>
                  <a:cubicBezTo>
                    <a:pt x="1069497" y="34937"/>
                    <a:pt x="1069497" y="40557"/>
                    <a:pt x="1069497" y="43224"/>
                  </a:cubicBezTo>
                  <a:cubicBezTo>
                    <a:pt x="1069497" y="51130"/>
                    <a:pt x="1064734" y="66180"/>
                    <a:pt x="1062837" y="71228"/>
                  </a:cubicBezTo>
                  <a:cubicBezTo>
                    <a:pt x="1060930" y="75514"/>
                    <a:pt x="1060930" y="76562"/>
                    <a:pt x="1060930" y="79229"/>
                  </a:cubicBezTo>
                  <a:cubicBezTo>
                    <a:pt x="1060930" y="84944"/>
                    <a:pt x="1063785" y="89325"/>
                    <a:pt x="1070455" y="89325"/>
                  </a:cubicBezTo>
                  <a:cubicBezTo>
                    <a:pt x="1081887" y="89325"/>
                    <a:pt x="1086649" y="70656"/>
                    <a:pt x="1086649" y="69895"/>
                  </a:cubicBezTo>
                  <a:close/>
                  <a:moveTo>
                    <a:pt x="1193322" y="52940"/>
                  </a:moveTo>
                  <a:cubicBezTo>
                    <a:pt x="1193322" y="40843"/>
                    <a:pt x="1185703" y="32080"/>
                    <a:pt x="1174272" y="32080"/>
                  </a:cubicBezTo>
                  <a:cubicBezTo>
                    <a:pt x="1159035" y="32080"/>
                    <a:pt x="1142841" y="50082"/>
                    <a:pt x="1142841" y="68561"/>
                  </a:cubicBezTo>
                  <a:cubicBezTo>
                    <a:pt x="1142841" y="81610"/>
                    <a:pt x="1150459" y="89325"/>
                    <a:pt x="1160942" y="89325"/>
                  </a:cubicBezTo>
                  <a:cubicBezTo>
                    <a:pt x="1177137" y="89325"/>
                    <a:pt x="1193322" y="71513"/>
                    <a:pt x="1193322" y="52940"/>
                  </a:cubicBezTo>
                  <a:close/>
                  <a:moveTo>
                    <a:pt x="1183797" y="47987"/>
                  </a:moveTo>
                  <a:cubicBezTo>
                    <a:pt x="1183797" y="53321"/>
                    <a:pt x="1180941" y="66466"/>
                    <a:pt x="1177137" y="73990"/>
                  </a:cubicBezTo>
                  <a:cubicBezTo>
                    <a:pt x="1173323" y="80849"/>
                    <a:pt x="1167612" y="86659"/>
                    <a:pt x="1160942" y="86659"/>
                  </a:cubicBezTo>
                  <a:cubicBezTo>
                    <a:pt x="1156180" y="86659"/>
                    <a:pt x="1151417" y="82658"/>
                    <a:pt x="1151417" y="73610"/>
                  </a:cubicBezTo>
                  <a:cubicBezTo>
                    <a:pt x="1151417" y="67323"/>
                    <a:pt x="1154273" y="53226"/>
                    <a:pt x="1159035" y="46367"/>
                  </a:cubicBezTo>
                  <a:cubicBezTo>
                    <a:pt x="1163798" y="38652"/>
                    <a:pt x="1169509" y="34937"/>
                    <a:pt x="1174272" y="34937"/>
                  </a:cubicBezTo>
                  <a:cubicBezTo>
                    <a:pt x="1180941" y="34937"/>
                    <a:pt x="1183797" y="40367"/>
                    <a:pt x="1183797" y="47987"/>
                  </a:cubicBezTo>
                  <a:close/>
                  <a:moveTo>
                    <a:pt x="1250472" y="7219"/>
                  </a:moveTo>
                  <a:cubicBezTo>
                    <a:pt x="1250472" y="1695"/>
                    <a:pt x="1244760" y="-1163"/>
                    <a:pt x="1239998" y="-1163"/>
                  </a:cubicBezTo>
                  <a:cubicBezTo>
                    <a:pt x="1227617" y="-1163"/>
                    <a:pt x="1224762" y="15221"/>
                    <a:pt x="1223803" y="19602"/>
                  </a:cubicBezTo>
                  <a:lnTo>
                    <a:pt x="1220948" y="33508"/>
                  </a:lnTo>
                  <a:lnTo>
                    <a:pt x="1212372" y="33508"/>
                  </a:lnTo>
                  <a:cubicBezTo>
                    <a:pt x="1210474" y="33508"/>
                    <a:pt x="1209516" y="33508"/>
                    <a:pt x="1209516" y="36080"/>
                  </a:cubicBezTo>
                  <a:cubicBezTo>
                    <a:pt x="1209516" y="37414"/>
                    <a:pt x="1210474" y="37414"/>
                    <a:pt x="1212372" y="37414"/>
                  </a:cubicBezTo>
                  <a:lnTo>
                    <a:pt x="1219999" y="37414"/>
                  </a:lnTo>
                  <a:lnTo>
                    <a:pt x="1211423" y="84562"/>
                  </a:lnTo>
                  <a:cubicBezTo>
                    <a:pt x="1209516" y="92469"/>
                    <a:pt x="1208567" y="97707"/>
                    <a:pt x="1207609" y="100183"/>
                  </a:cubicBezTo>
                  <a:cubicBezTo>
                    <a:pt x="1206660" y="104566"/>
                    <a:pt x="1204753" y="111233"/>
                    <a:pt x="1199991" y="111233"/>
                  </a:cubicBezTo>
                  <a:cubicBezTo>
                    <a:pt x="1199042" y="111233"/>
                    <a:pt x="1196187" y="110756"/>
                    <a:pt x="1195228" y="108852"/>
                  </a:cubicBezTo>
                  <a:cubicBezTo>
                    <a:pt x="1199042" y="108280"/>
                    <a:pt x="1200949" y="105327"/>
                    <a:pt x="1200949" y="102755"/>
                  </a:cubicBezTo>
                  <a:cubicBezTo>
                    <a:pt x="1200949" y="99899"/>
                    <a:pt x="1198084" y="98565"/>
                    <a:pt x="1196187" y="98565"/>
                  </a:cubicBezTo>
                  <a:cubicBezTo>
                    <a:pt x="1193322" y="98565"/>
                    <a:pt x="1190466" y="101136"/>
                    <a:pt x="1190466" y="105613"/>
                  </a:cubicBezTo>
                  <a:cubicBezTo>
                    <a:pt x="1190466" y="111233"/>
                    <a:pt x="1195228" y="113900"/>
                    <a:pt x="1199991" y="113900"/>
                  </a:cubicBezTo>
                  <a:cubicBezTo>
                    <a:pt x="1213330" y="113900"/>
                    <a:pt x="1219041" y="87420"/>
                    <a:pt x="1219041" y="82849"/>
                  </a:cubicBezTo>
                  <a:lnTo>
                    <a:pt x="1228566" y="37414"/>
                  </a:lnTo>
                  <a:lnTo>
                    <a:pt x="1239049" y="37414"/>
                  </a:lnTo>
                  <a:cubicBezTo>
                    <a:pt x="1240947" y="37414"/>
                    <a:pt x="1241905" y="37414"/>
                    <a:pt x="1241905" y="35224"/>
                  </a:cubicBezTo>
                  <a:cubicBezTo>
                    <a:pt x="1241905" y="33508"/>
                    <a:pt x="1240947" y="33508"/>
                    <a:pt x="1239049" y="33508"/>
                  </a:cubicBezTo>
                  <a:lnTo>
                    <a:pt x="1229524" y="33508"/>
                  </a:lnTo>
                  <a:lnTo>
                    <a:pt x="1233328" y="13030"/>
                  </a:lnTo>
                  <a:cubicBezTo>
                    <a:pt x="1234287" y="8267"/>
                    <a:pt x="1235235" y="1600"/>
                    <a:pt x="1239998" y="1600"/>
                  </a:cubicBezTo>
                  <a:cubicBezTo>
                    <a:pt x="1240947" y="1600"/>
                    <a:pt x="1243812" y="1886"/>
                    <a:pt x="1245709" y="3981"/>
                  </a:cubicBezTo>
                  <a:cubicBezTo>
                    <a:pt x="1241905" y="4553"/>
                    <a:pt x="1239998" y="7505"/>
                    <a:pt x="1239998" y="10077"/>
                  </a:cubicBezTo>
                  <a:cubicBezTo>
                    <a:pt x="1239998" y="12840"/>
                    <a:pt x="1241905" y="14174"/>
                    <a:pt x="1243812" y="14174"/>
                  </a:cubicBezTo>
                  <a:cubicBezTo>
                    <a:pt x="1247616" y="14174"/>
                    <a:pt x="1250472" y="11697"/>
                    <a:pt x="1250472" y="7219"/>
                  </a:cubicBezTo>
                  <a:close/>
                </a:path>
              </a:pathLst>
            </a:custGeom>
            <a:solidFill>
              <a:srgbClr val="000000"/>
            </a:solidFill>
            <a:ln w="12700" cap="flat">
              <a:noFill/>
              <a:prstDash val="solid"/>
              <a:miter/>
            </a:ln>
          </p:spPr>
          <p:txBody>
            <a:bodyPr rtlCol="0" anchor="ctr"/>
            <a:lstStyle/>
            <a:p>
              <a:endParaRPr lang="en-AE"/>
            </a:p>
          </p:txBody>
        </p:sp>
        <p:sp>
          <p:nvSpPr>
            <p:cNvPr id="172" name="Freeform: Shape 171">
              <a:extLst>
                <a:ext uri="{FF2B5EF4-FFF2-40B4-BE49-F238E27FC236}">
                  <a16:creationId xmlns:a16="http://schemas.microsoft.com/office/drawing/2014/main" id="{01EFC8C3-EDB1-FF66-EB2E-00E1CBA0BABF}"/>
                </a:ext>
              </a:extLst>
            </p:cNvPr>
            <p:cNvSpPr/>
            <p:nvPr/>
          </p:nvSpPr>
          <p:spPr>
            <a:xfrm>
              <a:off x="5298732" y="2174970"/>
              <a:ext cx="46676" cy="89153"/>
            </a:xfrm>
            <a:custGeom>
              <a:avLst/>
              <a:gdLst>
                <a:gd name="connsiteX0" fmla="*/ 35085 w 46676"/>
                <a:gd name="connsiteY0" fmla="*/ 50940 h 89153"/>
                <a:gd name="connsiteX1" fmla="*/ 18891 w 46676"/>
                <a:gd name="connsiteY1" fmla="*/ 30746 h 89153"/>
                <a:gd name="connsiteX2" fmla="*/ 3645 w 46676"/>
                <a:gd name="connsiteY2" fmla="*/ 38366 h 89153"/>
                <a:gd name="connsiteX3" fmla="*/ 13170 w 46676"/>
                <a:gd name="connsiteY3" fmla="*/ 266 h 89153"/>
                <a:gd name="connsiteX4" fmla="*/ 11273 w 46676"/>
                <a:gd name="connsiteY4" fmla="*/ -1163 h 89153"/>
                <a:gd name="connsiteX5" fmla="*/ -3973 w 46676"/>
                <a:gd name="connsiteY5" fmla="*/ 266 h 89153"/>
                <a:gd name="connsiteX6" fmla="*/ -6829 w 46676"/>
                <a:gd name="connsiteY6" fmla="*/ 2743 h 89153"/>
                <a:gd name="connsiteX7" fmla="*/ -3015 w 46676"/>
                <a:gd name="connsiteY7" fmla="*/ 4267 h 89153"/>
                <a:gd name="connsiteX8" fmla="*/ 2697 w 46676"/>
                <a:gd name="connsiteY8" fmla="*/ 6362 h 89153"/>
                <a:gd name="connsiteX9" fmla="*/ 790 w 46676"/>
                <a:gd name="connsiteY9" fmla="*/ 14172 h 89153"/>
                <a:gd name="connsiteX10" fmla="*/ -8735 w 46676"/>
                <a:gd name="connsiteY10" fmla="*/ 55416 h 89153"/>
                <a:gd name="connsiteX11" fmla="*/ -11591 w 46676"/>
                <a:gd name="connsiteY11" fmla="*/ 68275 h 89153"/>
                <a:gd name="connsiteX12" fmla="*/ 4603 w 46676"/>
                <a:gd name="connsiteY12" fmla="*/ 87991 h 89153"/>
                <a:gd name="connsiteX13" fmla="*/ 35085 w 46676"/>
                <a:gd name="connsiteY13" fmla="*/ 50940 h 89153"/>
                <a:gd name="connsiteX14" fmla="*/ 19840 w 46676"/>
                <a:gd name="connsiteY14" fmla="*/ 72276 h 89153"/>
                <a:gd name="connsiteX15" fmla="*/ 4603 w 46676"/>
                <a:gd name="connsiteY15" fmla="*/ 85325 h 89153"/>
                <a:gd name="connsiteX16" fmla="*/ -3973 w 46676"/>
                <a:gd name="connsiteY16" fmla="*/ 72561 h 89153"/>
                <a:gd name="connsiteX17" fmla="*/ -1117 w 46676"/>
                <a:gd name="connsiteY17" fmla="*/ 59798 h 89153"/>
                <a:gd name="connsiteX18" fmla="*/ 790 w 46676"/>
                <a:gd name="connsiteY18" fmla="*/ 48177 h 89153"/>
                <a:gd name="connsiteX19" fmla="*/ 2697 w 46676"/>
                <a:gd name="connsiteY19" fmla="*/ 43701 h 89153"/>
                <a:gd name="connsiteX20" fmla="*/ 17933 w 46676"/>
                <a:gd name="connsiteY20" fmla="*/ 33604 h 89153"/>
                <a:gd name="connsiteX21" fmla="*/ 26509 w 46676"/>
                <a:gd name="connsiteY21" fmla="*/ 45510 h 89153"/>
                <a:gd name="connsiteX22" fmla="*/ 19840 w 46676"/>
                <a:gd name="connsiteY22" fmla="*/ 72276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3">
                  <a:moveTo>
                    <a:pt x="35085" y="50940"/>
                  </a:moveTo>
                  <a:cubicBezTo>
                    <a:pt x="35085" y="39509"/>
                    <a:pt x="28416" y="30746"/>
                    <a:pt x="18891" y="30746"/>
                  </a:cubicBezTo>
                  <a:cubicBezTo>
                    <a:pt x="13170" y="30746"/>
                    <a:pt x="7459" y="34461"/>
                    <a:pt x="3645" y="38366"/>
                  </a:cubicBezTo>
                  <a:lnTo>
                    <a:pt x="13170" y="266"/>
                  </a:lnTo>
                  <a:cubicBezTo>
                    <a:pt x="13170" y="266"/>
                    <a:pt x="13170" y="-1163"/>
                    <a:pt x="11273" y="-1163"/>
                  </a:cubicBezTo>
                  <a:cubicBezTo>
                    <a:pt x="8408" y="-1163"/>
                    <a:pt x="-159" y="-115"/>
                    <a:pt x="-3973" y="266"/>
                  </a:cubicBezTo>
                  <a:cubicBezTo>
                    <a:pt x="-4922" y="266"/>
                    <a:pt x="-6829" y="362"/>
                    <a:pt x="-6829" y="2743"/>
                  </a:cubicBezTo>
                  <a:cubicBezTo>
                    <a:pt x="-6829" y="4267"/>
                    <a:pt x="-4922" y="4267"/>
                    <a:pt x="-3015" y="4267"/>
                  </a:cubicBezTo>
                  <a:cubicBezTo>
                    <a:pt x="2697" y="4267"/>
                    <a:pt x="2697" y="5124"/>
                    <a:pt x="2697" y="6362"/>
                  </a:cubicBezTo>
                  <a:cubicBezTo>
                    <a:pt x="2697" y="7219"/>
                    <a:pt x="1748" y="11506"/>
                    <a:pt x="790" y="14172"/>
                  </a:cubicBezTo>
                  <a:lnTo>
                    <a:pt x="-8735" y="55416"/>
                  </a:lnTo>
                  <a:cubicBezTo>
                    <a:pt x="-10642" y="61797"/>
                    <a:pt x="-11591" y="63799"/>
                    <a:pt x="-11591" y="68275"/>
                  </a:cubicBezTo>
                  <a:cubicBezTo>
                    <a:pt x="-11591" y="80277"/>
                    <a:pt x="-4922" y="87991"/>
                    <a:pt x="4603" y="87991"/>
                  </a:cubicBezTo>
                  <a:cubicBezTo>
                    <a:pt x="19840" y="87991"/>
                    <a:pt x="35085" y="69323"/>
                    <a:pt x="35085" y="50940"/>
                  </a:cubicBezTo>
                  <a:close/>
                  <a:moveTo>
                    <a:pt x="19840" y="72276"/>
                  </a:moveTo>
                  <a:cubicBezTo>
                    <a:pt x="16035" y="80752"/>
                    <a:pt x="9366" y="85325"/>
                    <a:pt x="4603" y="85325"/>
                  </a:cubicBezTo>
                  <a:cubicBezTo>
                    <a:pt x="790" y="85325"/>
                    <a:pt x="-3973" y="81896"/>
                    <a:pt x="-3973" y="72561"/>
                  </a:cubicBezTo>
                  <a:cubicBezTo>
                    <a:pt x="-3973" y="70180"/>
                    <a:pt x="-3973" y="67609"/>
                    <a:pt x="-1117" y="59798"/>
                  </a:cubicBezTo>
                  <a:lnTo>
                    <a:pt x="790" y="48177"/>
                  </a:lnTo>
                  <a:cubicBezTo>
                    <a:pt x="1748" y="45319"/>
                    <a:pt x="1748" y="45033"/>
                    <a:pt x="2697" y="43701"/>
                  </a:cubicBezTo>
                  <a:cubicBezTo>
                    <a:pt x="9366" y="35508"/>
                    <a:pt x="15077" y="33604"/>
                    <a:pt x="17933" y="33604"/>
                  </a:cubicBezTo>
                  <a:cubicBezTo>
                    <a:pt x="22695" y="33604"/>
                    <a:pt x="26509" y="37319"/>
                    <a:pt x="26509" y="45510"/>
                  </a:cubicBezTo>
                  <a:cubicBezTo>
                    <a:pt x="26509" y="52940"/>
                    <a:pt x="21747" y="67513"/>
                    <a:pt x="19840" y="72276"/>
                  </a:cubicBezTo>
                  <a:close/>
                </a:path>
              </a:pathLst>
            </a:custGeom>
            <a:solidFill>
              <a:srgbClr val="000000"/>
            </a:solidFill>
            <a:ln w="12700" cap="flat">
              <a:noFill/>
              <a:prstDash val="solid"/>
              <a:miter/>
            </a:ln>
          </p:spPr>
          <p:txBody>
            <a:bodyPr rtlCol="0" anchor="ctr"/>
            <a:lstStyle/>
            <a:p>
              <a:endParaRPr lang="en-AE"/>
            </a:p>
          </p:txBody>
        </p:sp>
        <p:sp>
          <p:nvSpPr>
            <p:cNvPr id="173" name="Freeform: Shape 172">
              <a:extLst>
                <a:ext uri="{FF2B5EF4-FFF2-40B4-BE49-F238E27FC236}">
                  <a16:creationId xmlns:a16="http://schemas.microsoft.com/office/drawing/2014/main" id="{63F3DA87-0298-094E-BDC4-C462B4EF3C8C}"/>
                </a:ext>
              </a:extLst>
            </p:cNvPr>
            <p:cNvSpPr/>
            <p:nvPr/>
          </p:nvSpPr>
          <p:spPr>
            <a:xfrm>
              <a:off x="5359696" y="2167826"/>
              <a:ext cx="29523" cy="126682"/>
            </a:xfrm>
            <a:custGeom>
              <a:avLst/>
              <a:gdLst>
                <a:gd name="connsiteX0" fmla="*/ 17933 w 29523"/>
                <a:gd name="connsiteY0" fmla="*/ 124187 h 126682"/>
                <a:gd name="connsiteX1" fmla="*/ 16026 w 29523"/>
                <a:gd name="connsiteY1" fmla="*/ 121329 h 126682"/>
                <a:gd name="connsiteX2" fmla="*/ -3973 w 29523"/>
                <a:gd name="connsiteY2" fmla="*/ 62179 h 126682"/>
                <a:gd name="connsiteX3" fmla="*/ 16026 w 29523"/>
                <a:gd name="connsiteY3" fmla="*/ 2266 h 126682"/>
                <a:gd name="connsiteX4" fmla="*/ 17933 w 29523"/>
                <a:gd name="connsiteY4" fmla="*/ 266 h 126682"/>
                <a:gd name="connsiteX5" fmla="*/ 16984 w 29523"/>
                <a:gd name="connsiteY5" fmla="*/ -1163 h 126682"/>
                <a:gd name="connsiteX6" fmla="*/ -3024 w 29523"/>
                <a:gd name="connsiteY6" fmla="*/ 23602 h 126682"/>
                <a:gd name="connsiteX7" fmla="*/ -11591 w 29523"/>
                <a:gd name="connsiteY7" fmla="*/ 62179 h 126682"/>
                <a:gd name="connsiteX8" fmla="*/ -3024 w 29523"/>
                <a:gd name="connsiteY8" fmla="*/ 101708 h 126682"/>
                <a:gd name="connsiteX9" fmla="*/ 16984 w 29523"/>
                <a:gd name="connsiteY9" fmla="*/ 125520 h 126682"/>
                <a:gd name="connsiteX10" fmla="*/ 17933 w 2952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2">
                  <a:moveTo>
                    <a:pt x="17933" y="124187"/>
                  </a:moveTo>
                  <a:cubicBezTo>
                    <a:pt x="17933" y="123710"/>
                    <a:pt x="17933" y="123615"/>
                    <a:pt x="16026" y="121329"/>
                  </a:cubicBezTo>
                  <a:cubicBezTo>
                    <a:pt x="-168" y="105423"/>
                    <a:pt x="-3973" y="81610"/>
                    <a:pt x="-3973" y="62179"/>
                  </a:cubicBezTo>
                  <a:cubicBezTo>
                    <a:pt x="-3973" y="40271"/>
                    <a:pt x="790" y="18269"/>
                    <a:pt x="16026" y="2266"/>
                  </a:cubicBezTo>
                  <a:cubicBezTo>
                    <a:pt x="17933" y="838"/>
                    <a:pt x="17933" y="648"/>
                    <a:pt x="17933" y="266"/>
                  </a:cubicBezTo>
                  <a:cubicBezTo>
                    <a:pt x="17933" y="-686"/>
                    <a:pt x="17933" y="-1163"/>
                    <a:pt x="16984" y="-1163"/>
                  </a:cubicBezTo>
                  <a:cubicBezTo>
                    <a:pt x="15077" y="-1163"/>
                    <a:pt x="4594" y="7505"/>
                    <a:pt x="-3024" y="23602"/>
                  </a:cubicBezTo>
                  <a:cubicBezTo>
                    <a:pt x="-9693" y="37605"/>
                    <a:pt x="-11591" y="51606"/>
                    <a:pt x="-11591" y="62179"/>
                  </a:cubicBezTo>
                  <a:cubicBezTo>
                    <a:pt x="-11591" y="72085"/>
                    <a:pt x="-9693" y="87420"/>
                    <a:pt x="-3024" y="101708"/>
                  </a:cubicBezTo>
                  <a:cubicBezTo>
                    <a:pt x="4594" y="117234"/>
                    <a:pt x="15077" y="125520"/>
                    <a:pt x="16984" y="125520"/>
                  </a:cubicBezTo>
                  <a:cubicBezTo>
                    <a:pt x="17933" y="125520"/>
                    <a:pt x="17933" y="125044"/>
                    <a:pt x="17933" y="124187"/>
                  </a:cubicBezTo>
                  <a:close/>
                </a:path>
              </a:pathLst>
            </a:custGeom>
            <a:solidFill>
              <a:srgbClr val="000000"/>
            </a:solidFill>
            <a:ln w="12700" cap="flat">
              <a:noFill/>
              <a:prstDash val="solid"/>
              <a:miter/>
            </a:ln>
          </p:spPr>
          <p:txBody>
            <a:bodyPr rtlCol="0" anchor="ctr"/>
            <a:lstStyle/>
            <a:p>
              <a:endParaRPr lang="en-AE"/>
            </a:p>
          </p:txBody>
        </p:sp>
        <p:sp>
          <p:nvSpPr>
            <p:cNvPr id="174" name="Freeform: Shape 173">
              <a:extLst>
                <a:ext uri="{FF2B5EF4-FFF2-40B4-BE49-F238E27FC236}">
                  <a16:creationId xmlns:a16="http://schemas.microsoft.com/office/drawing/2014/main" id="{7311BD33-9FAA-C001-46BB-C3F800B0F558}"/>
                </a:ext>
              </a:extLst>
            </p:cNvPr>
            <p:cNvSpPr/>
            <p:nvPr/>
          </p:nvSpPr>
          <p:spPr>
            <a:xfrm>
              <a:off x="5402558" y="2172779"/>
              <a:ext cx="51429" cy="91344"/>
            </a:xfrm>
            <a:custGeom>
              <a:avLst/>
              <a:gdLst>
                <a:gd name="connsiteX0" fmla="*/ 31272 w 51429"/>
                <a:gd name="connsiteY0" fmla="*/ 65798 h 91344"/>
                <a:gd name="connsiteX1" fmla="*/ 33169 w 51429"/>
                <a:gd name="connsiteY1" fmla="*/ 53035 h 91344"/>
                <a:gd name="connsiteX2" fmla="*/ 33169 w 51429"/>
                <a:gd name="connsiteY2" fmla="*/ 47034 h 91344"/>
                <a:gd name="connsiteX3" fmla="*/ 25551 w 51429"/>
                <a:gd name="connsiteY3" fmla="*/ 31699 h 91344"/>
                <a:gd name="connsiteX4" fmla="*/ 11263 w 51429"/>
                <a:gd name="connsiteY4" fmla="*/ 8839 h 91344"/>
                <a:gd name="connsiteX5" fmla="*/ 12222 w 51429"/>
                <a:gd name="connsiteY5" fmla="*/ 6553 h 91344"/>
                <a:gd name="connsiteX6" fmla="*/ 15077 w 51429"/>
                <a:gd name="connsiteY6" fmla="*/ 3791 h 91344"/>
                <a:gd name="connsiteX7" fmla="*/ 18882 w 51429"/>
                <a:gd name="connsiteY7" fmla="*/ 3029 h 91344"/>
                <a:gd name="connsiteX8" fmla="*/ 33169 w 51429"/>
                <a:gd name="connsiteY8" fmla="*/ 9219 h 91344"/>
                <a:gd name="connsiteX9" fmla="*/ 34127 w 51429"/>
                <a:gd name="connsiteY9" fmla="*/ 9601 h 91344"/>
                <a:gd name="connsiteX10" fmla="*/ 38890 w 51429"/>
                <a:gd name="connsiteY10" fmla="*/ 6743 h 91344"/>
                <a:gd name="connsiteX11" fmla="*/ 39838 w 51429"/>
                <a:gd name="connsiteY11" fmla="*/ 4457 h 91344"/>
                <a:gd name="connsiteX12" fmla="*/ 36983 w 51429"/>
                <a:gd name="connsiteY12" fmla="*/ 1219 h 91344"/>
                <a:gd name="connsiteX13" fmla="*/ 22695 w 51429"/>
                <a:gd name="connsiteY13" fmla="*/ -1163 h 91344"/>
                <a:gd name="connsiteX14" fmla="*/ 18882 w 51429"/>
                <a:gd name="connsiteY14" fmla="*/ -972 h 91344"/>
                <a:gd name="connsiteX15" fmla="*/ 14119 w 51429"/>
                <a:gd name="connsiteY15" fmla="*/ 1028 h 91344"/>
                <a:gd name="connsiteX16" fmla="*/ 10315 w 51429"/>
                <a:gd name="connsiteY16" fmla="*/ 5410 h 91344"/>
                <a:gd name="connsiteX17" fmla="*/ 8408 w 51429"/>
                <a:gd name="connsiteY17" fmla="*/ 11791 h 91344"/>
                <a:gd name="connsiteX18" fmla="*/ 16026 w 51429"/>
                <a:gd name="connsiteY18" fmla="*/ 33699 h 91344"/>
                <a:gd name="connsiteX19" fmla="*/ 1738 w 51429"/>
                <a:gd name="connsiteY19" fmla="*/ 41224 h 91344"/>
                <a:gd name="connsiteX20" fmla="*/ -10642 w 51429"/>
                <a:gd name="connsiteY20" fmla="*/ 61322 h 91344"/>
                <a:gd name="connsiteX21" fmla="*/ -11591 w 51429"/>
                <a:gd name="connsiteY21" fmla="*/ 69132 h 91344"/>
                <a:gd name="connsiteX22" fmla="*/ -8735 w 51429"/>
                <a:gd name="connsiteY22" fmla="*/ 81706 h 91344"/>
                <a:gd name="connsiteX23" fmla="*/ 8408 w 51429"/>
                <a:gd name="connsiteY23" fmla="*/ 90182 h 91344"/>
                <a:gd name="connsiteX24" fmla="*/ 31272 w 51429"/>
                <a:gd name="connsiteY24" fmla="*/ 65798 h 91344"/>
                <a:gd name="connsiteX25" fmla="*/ 22695 w 51429"/>
                <a:gd name="connsiteY25" fmla="*/ 68180 h 91344"/>
                <a:gd name="connsiteX26" fmla="*/ 8408 w 51429"/>
                <a:gd name="connsiteY26" fmla="*/ 87516 h 91344"/>
                <a:gd name="connsiteX27" fmla="*/ -3024 w 51429"/>
                <a:gd name="connsiteY27" fmla="*/ 80277 h 91344"/>
                <a:gd name="connsiteX28" fmla="*/ -3973 w 51429"/>
                <a:gd name="connsiteY28" fmla="*/ 72465 h 91344"/>
                <a:gd name="connsiteX29" fmla="*/ -3024 w 51429"/>
                <a:gd name="connsiteY29" fmla="*/ 61988 h 91344"/>
                <a:gd name="connsiteX30" fmla="*/ 6501 w 51429"/>
                <a:gd name="connsiteY30" fmla="*/ 43320 h 91344"/>
                <a:gd name="connsiteX31" fmla="*/ 17933 w 51429"/>
                <a:gd name="connsiteY31" fmla="*/ 36366 h 91344"/>
                <a:gd name="connsiteX32" fmla="*/ 17933 w 51429"/>
                <a:gd name="connsiteY32" fmla="*/ 36937 h 91344"/>
                <a:gd name="connsiteX33" fmla="*/ 23644 w 51429"/>
                <a:gd name="connsiteY33" fmla="*/ 51702 h 91344"/>
                <a:gd name="connsiteX34" fmla="*/ 24602 w 51429"/>
                <a:gd name="connsiteY34" fmla="*/ 58083 h 91344"/>
                <a:gd name="connsiteX35" fmla="*/ 22695 w 51429"/>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29" h="91344">
                  <a:moveTo>
                    <a:pt x="31272" y="65798"/>
                  </a:moveTo>
                  <a:cubicBezTo>
                    <a:pt x="32220" y="61511"/>
                    <a:pt x="33169" y="57226"/>
                    <a:pt x="33169" y="53035"/>
                  </a:cubicBezTo>
                  <a:cubicBezTo>
                    <a:pt x="33169" y="50939"/>
                    <a:pt x="33169" y="49034"/>
                    <a:pt x="33169" y="47034"/>
                  </a:cubicBezTo>
                  <a:cubicBezTo>
                    <a:pt x="31272" y="41224"/>
                    <a:pt x="28407" y="36176"/>
                    <a:pt x="25551" y="31699"/>
                  </a:cubicBezTo>
                  <a:cubicBezTo>
                    <a:pt x="19840" y="24460"/>
                    <a:pt x="11263" y="14458"/>
                    <a:pt x="11263" y="8839"/>
                  </a:cubicBezTo>
                  <a:cubicBezTo>
                    <a:pt x="11263" y="8076"/>
                    <a:pt x="12222" y="7315"/>
                    <a:pt x="12222" y="6553"/>
                  </a:cubicBezTo>
                  <a:cubicBezTo>
                    <a:pt x="13170" y="5506"/>
                    <a:pt x="14119" y="4361"/>
                    <a:pt x="15077" y="3791"/>
                  </a:cubicBezTo>
                  <a:cubicBezTo>
                    <a:pt x="16026" y="3124"/>
                    <a:pt x="17933" y="3029"/>
                    <a:pt x="18882" y="3029"/>
                  </a:cubicBezTo>
                  <a:cubicBezTo>
                    <a:pt x="24602" y="3314"/>
                    <a:pt x="28407" y="7315"/>
                    <a:pt x="33169" y="9219"/>
                  </a:cubicBezTo>
                  <a:cubicBezTo>
                    <a:pt x="33169" y="9410"/>
                    <a:pt x="34127" y="9601"/>
                    <a:pt x="34127" y="9601"/>
                  </a:cubicBezTo>
                  <a:cubicBezTo>
                    <a:pt x="36034" y="9601"/>
                    <a:pt x="37932" y="8362"/>
                    <a:pt x="38890" y="6743"/>
                  </a:cubicBezTo>
                  <a:cubicBezTo>
                    <a:pt x="39838" y="5981"/>
                    <a:pt x="39838" y="5220"/>
                    <a:pt x="39838" y="4457"/>
                  </a:cubicBezTo>
                  <a:cubicBezTo>
                    <a:pt x="39838" y="2838"/>
                    <a:pt x="38890" y="1505"/>
                    <a:pt x="36983" y="1219"/>
                  </a:cubicBezTo>
                  <a:cubicBezTo>
                    <a:pt x="32220" y="76"/>
                    <a:pt x="27458" y="-1163"/>
                    <a:pt x="22695" y="-1163"/>
                  </a:cubicBezTo>
                  <a:cubicBezTo>
                    <a:pt x="21747" y="-1163"/>
                    <a:pt x="19840" y="-972"/>
                    <a:pt x="18882" y="-972"/>
                  </a:cubicBezTo>
                  <a:cubicBezTo>
                    <a:pt x="17933" y="-591"/>
                    <a:pt x="16026" y="-115"/>
                    <a:pt x="14119" y="1028"/>
                  </a:cubicBezTo>
                  <a:cubicBezTo>
                    <a:pt x="12222" y="2076"/>
                    <a:pt x="11263" y="3600"/>
                    <a:pt x="10315" y="5410"/>
                  </a:cubicBezTo>
                  <a:cubicBezTo>
                    <a:pt x="8408" y="7315"/>
                    <a:pt x="8408" y="9410"/>
                    <a:pt x="8408" y="11791"/>
                  </a:cubicBezTo>
                  <a:cubicBezTo>
                    <a:pt x="8408" y="18459"/>
                    <a:pt x="12222" y="26651"/>
                    <a:pt x="16026" y="33699"/>
                  </a:cubicBezTo>
                  <a:cubicBezTo>
                    <a:pt x="11263" y="34842"/>
                    <a:pt x="5552" y="37509"/>
                    <a:pt x="1738" y="41224"/>
                  </a:cubicBezTo>
                  <a:cubicBezTo>
                    <a:pt x="-4931" y="46748"/>
                    <a:pt x="-9693" y="53892"/>
                    <a:pt x="-10642" y="61322"/>
                  </a:cubicBezTo>
                  <a:cubicBezTo>
                    <a:pt x="-11591" y="63988"/>
                    <a:pt x="-11591" y="66560"/>
                    <a:pt x="-11591" y="69132"/>
                  </a:cubicBezTo>
                  <a:cubicBezTo>
                    <a:pt x="-11591" y="73704"/>
                    <a:pt x="-10642" y="77991"/>
                    <a:pt x="-8735" y="81706"/>
                  </a:cubicBezTo>
                  <a:cubicBezTo>
                    <a:pt x="-4931" y="86944"/>
                    <a:pt x="790" y="90182"/>
                    <a:pt x="8408" y="90182"/>
                  </a:cubicBezTo>
                  <a:cubicBezTo>
                    <a:pt x="18882" y="90182"/>
                    <a:pt x="28407" y="78276"/>
                    <a:pt x="31272" y="65798"/>
                  </a:cubicBezTo>
                  <a:close/>
                  <a:moveTo>
                    <a:pt x="22695" y="68180"/>
                  </a:moveTo>
                  <a:cubicBezTo>
                    <a:pt x="20788" y="77419"/>
                    <a:pt x="16026" y="87516"/>
                    <a:pt x="8408" y="87516"/>
                  </a:cubicBezTo>
                  <a:cubicBezTo>
                    <a:pt x="2697" y="87516"/>
                    <a:pt x="-1117" y="84562"/>
                    <a:pt x="-3024" y="80277"/>
                  </a:cubicBezTo>
                  <a:cubicBezTo>
                    <a:pt x="-3973" y="77991"/>
                    <a:pt x="-3973" y="75323"/>
                    <a:pt x="-3973" y="72465"/>
                  </a:cubicBezTo>
                  <a:cubicBezTo>
                    <a:pt x="-3973" y="69132"/>
                    <a:pt x="-3973" y="65512"/>
                    <a:pt x="-3024" y="61988"/>
                  </a:cubicBezTo>
                  <a:cubicBezTo>
                    <a:pt x="-1117" y="55416"/>
                    <a:pt x="1738" y="48653"/>
                    <a:pt x="6501" y="43320"/>
                  </a:cubicBezTo>
                  <a:cubicBezTo>
                    <a:pt x="9357" y="40080"/>
                    <a:pt x="13170" y="37509"/>
                    <a:pt x="17933" y="36366"/>
                  </a:cubicBezTo>
                  <a:lnTo>
                    <a:pt x="17933" y="36937"/>
                  </a:lnTo>
                  <a:cubicBezTo>
                    <a:pt x="20788" y="41509"/>
                    <a:pt x="22695" y="46272"/>
                    <a:pt x="23644" y="51702"/>
                  </a:cubicBezTo>
                  <a:cubicBezTo>
                    <a:pt x="24602" y="53797"/>
                    <a:pt x="24602" y="55797"/>
                    <a:pt x="24602" y="58083"/>
                  </a:cubicBezTo>
                  <a:cubicBezTo>
                    <a:pt x="24602" y="61322"/>
                    <a:pt x="23644" y="64751"/>
                    <a:pt x="22695" y="68180"/>
                  </a:cubicBezTo>
                  <a:close/>
                </a:path>
              </a:pathLst>
            </a:custGeom>
            <a:solidFill>
              <a:srgbClr val="000000"/>
            </a:solidFill>
            <a:ln w="12700" cap="flat">
              <a:noFill/>
              <a:prstDash val="solid"/>
              <a:miter/>
            </a:ln>
          </p:spPr>
          <p:txBody>
            <a:bodyPr rtlCol="0" anchor="ctr"/>
            <a:lstStyle/>
            <a:p>
              <a:endParaRPr lang="en-AE"/>
            </a:p>
          </p:txBody>
        </p:sp>
        <p:sp>
          <p:nvSpPr>
            <p:cNvPr id="175" name="Freeform: Shape 174">
              <a:extLst>
                <a:ext uri="{FF2B5EF4-FFF2-40B4-BE49-F238E27FC236}">
                  <a16:creationId xmlns:a16="http://schemas.microsoft.com/office/drawing/2014/main" id="{C7D63311-3522-0F48-A024-4E46CFD15FF3}"/>
                </a:ext>
              </a:extLst>
            </p:cNvPr>
            <p:cNvSpPr/>
            <p:nvPr/>
          </p:nvSpPr>
          <p:spPr>
            <a:xfrm>
              <a:off x="5464471" y="2167826"/>
              <a:ext cx="29523" cy="126682"/>
            </a:xfrm>
            <a:custGeom>
              <a:avLst/>
              <a:gdLst>
                <a:gd name="connsiteX0" fmla="*/ 17933 w 29523"/>
                <a:gd name="connsiteY0" fmla="*/ 62179 h 126682"/>
                <a:gd name="connsiteX1" fmla="*/ 10315 w 29523"/>
                <a:gd name="connsiteY1" fmla="*/ 22650 h 126682"/>
                <a:gd name="connsiteX2" fmla="*/ -9693 w 29523"/>
                <a:gd name="connsiteY2" fmla="*/ -1163 h 126682"/>
                <a:gd name="connsiteX3" fmla="*/ -11591 w 29523"/>
                <a:gd name="connsiteY3" fmla="*/ 266 h 126682"/>
                <a:gd name="connsiteX4" fmla="*/ -8735 w 29523"/>
                <a:gd name="connsiteY4" fmla="*/ 3220 h 126682"/>
                <a:gd name="connsiteX5" fmla="*/ 11263 w 29523"/>
                <a:gd name="connsiteY5" fmla="*/ 62179 h 126682"/>
                <a:gd name="connsiteX6" fmla="*/ -9693 w 29523"/>
                <a:gd name="connsiteY6" fmla="*/ 122091 h 126682"/>
                <a:gd name="connsiteX7" fmla="*/ -11591 w 29523"/>
                <a:gd name="connsiteY7" fmla="*/ 124187 h 126682"/>
                <a:gd name="connsiteX8" fmla="*/ -9693 w 29523"/>
                <a:gd name="connsiteY8" fmla="*/ 125520 h 126682"/>
                <a:gd name="connsiteX9" fmla="*/ 10315 w 29523"/>
                <a:gd name="connsiteY9" fmla="*/ 100851 h 126682"/>
                <a:gd name="connsiteX10" fmla="*/ 17933 w 29523"/>
                <a:gd name="connsiteY10" fmla="*/ 62179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2">
                  <a:moveTo>
                    <a:pt x="17933" y="62179"/>
                  </a:moveTo>
                  <a:cubicBezTo>
                    <a:pt x="17933" y="52272"/>
                    <a:pt x="16984" y="36937"/>
                    <a:pt x="10315" y="22650"/>
                  </a:cubicBezTo>
                  <a:cubicBezTo>
                    <a:pt x="2697" y="7219"/>
                    <a:pt x="-8735" y="-1163"/>
                    <a:pt x="-9693" y="-1163"/>
                  </a:cubicBezTo>
                  <a:cubicBezTo>
                    <a:pt x="-10642" y="-1163"/>
                    <a:pt x="-11591" y="-495"/>
                    <a:pt x="-11591" y="266"/>
                  </a:cubicBezTo>
                  <a:cubicBezTo>
                    <a:pt x="-11591" y="648"/>
                    <a:pt x="-11591" y="838"/>
                    <a:pt x="-8735" y="3220"/>
                  </a:cubicBezTo>
                  <a:cubicBezTo>
                    <a:pt x="3645" y="15697"/>
                    <a:pt x="11263" y="35794"/>
                    <a:pt x="11263" y="62179"/>
                  </a:cubicBezTo>
                  <a:cubicBezTo>
                    <a:pt x="11263" y="83896"/>
                    <a:pt x="6501" y="105994"/>
                    <a:pt x="-9693" y="122091"/>
                  </a:cubicBezTo>
                  <a:cubicBezTo>
                    <a:pt x="-11591" y="123615"/>
                    <a:pt x="-11591" y="123710"/>
                    <a:pt x="-11591" y="124187"/>
                  </a:cubicBezTo>
                  <a:cubicBezTo>
                    <a:pt x="-11591" y="124948"/>
                    <a:pt x="-10642" y="125520"/>
                    <a:pt x="-9693" y="125520"/>
                  </a:cubicBezTo>
                  <a:cubicBezTo>
                    <a:pt x="-8735" y="125520"/>
                    <a:pt x="2697" y="116948"/>
                    <a:pt x="10315" y="100851"/>
                  </a:cubicBezTo>
                  <a:cubicBezTo>
                    <a:pt x="16984" y="86848"/>
                    <a:pt x="17933" y="72847"/>
                    <a:pt x="17933" y="62179"/>
                  </a:cubicBezTo>
                  <a:close/>
                </a:path>
              </a:pathLst>
            </a:custGeom>
            <a:solidFill>
              <a:srgbClr val="000000"/>
            </a:solidFill>
            <a:ln w="12700" cap="flat">
              <a:noFill/>
              <a:prstDash val="solid"/>
              <a:miter/>
            </a:ln>
          </p:spPr>
          <p:txBody>
            <a:bodyPr rtlCol="0" anchor="ctr"/>
            <a:lstStyle/>
            <a:p>
              <a:endParaRPr lang="en-AE"/>
            </a:p>
          </p:txBody>
        </p:sp>
        <p:sp>
          <p:nvSpPr>
            <p:cNvPr id="176" name="Freeform: Shape 175">
              <a:extLst>
                <a:ext uri="{FF2B5EF4-FFF2-40B4-BE49-F238E27FC236}">
                  <a16:creationId xmlns:a16="http://schemas.microsoft.com/office/drawing/2014/main" id="{6920345A-2C8F-EEE1-C351-961740D44C84}"/>
                </a:ext>
              </a:extLst>
            </p:cNvPr>
            <p:cNvSpPr/>
            <p:nvPr/>
          </p:nvSpPr>
          <p:spPr>
            <a:xfrm>
              <a:off x="5521621" y="2249456"/>
              <a:ext cx="13329" cy="13335"/>
            </a:xfrm>
            <a:custGeom>
              <a:avLst/>
              <a:gdLst>
                <a:gd name="connsiteX0" fmla="*/ 1738 w 13329"/>
                <a:gd name="connsiteY0" fmla="*/ 4171 h 13335"/>
                <a:gd name="connsiteX1" fmla="*/ -3973 w 13329"/>
                <a:gd name="connsiteY1" fmla="*/ -1163 h 13335"/>
                <a:gd name="connsiteX2" fmla="*/ -11591 w 13329"/>
                <a:gd name="connsiteY2" fmla="*/ 6743 h 13335"/>
                <a:gd name="connsiteX3" fmla="*/ -6829 w 13329"/>
                <a:gd name="connsiteY3" fmla="*/ 12173 h 13335"/>
                <a:gd name="connsiteX4" fmla="*/ 1738 w 13329"/>
                <a:gd name="connsiteY4" fmla="*/ 4171 h 1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9" h="13335">
                  <a:moveTo>
                    <a:pt x="1738" y="4171"/>
                  </a:moveTo>
                  <a:cubicBezTo>
                    <a:pt x="1738" y="1503"/>
                    <a:pt x="-168" y="-1163"/>
                    <a:pt x="-3973" y="-1163"/>
                  </a:cubicBezTo>
                  <a:cubicBezTo>
                    <a:pt x="-7787" y="-1163"/>
                    <a:pt x="-11591" y="2552"/>
                    <a:pt x="-11591" y="6743"/>
                  </a:cubicBezTo>
                  <a:cubicBezTo>
                    <a:pt x="-11591" y="10076"/>
                    <a:pt x="-9693" y="12173"/>
                    <a:pt x="-6829" y="12173"/>
                  </a:cubicBezTo>
                  <a:cubicBezTo>
                    <a:pt x="-2066" y="12173"/>
                    <a:pt x="1738" y="8076"/>
                    <a:pt x="1738" y="4171"/>
                  </a:cubicBezTo>
                  <a:close/>
                </a:path>
              </a:pathLst>
            </a:custGeom>
            <a:solidFill>
              <a:srgbClr val="000000"/>
            </a:solidFill>
            <a:ln w="12700" cap="flat">
              <a:noFill/>
              <a:prstDash val="solid"/>
              <a:miter/>
            </a:ln>
          </p:spPr>
          <p:txBody>
            <a:bodyPr rtlCol="0" anchor="ctr"/>
            <a:lstStyle/>
            <a:p>
              <a:endParaRPr lang="en-AE"/>
            </a:p>
          </p:txBody>
        </p:sp>
      </p:grpSp>
      <p:sp>
        <p:nvSpPr>
          <p:cNvPr id="217" name="Rectangle 216">
            <a:extLst>
              <a:ext uri="{FF2B5EF4-FFF2-40B4-BE49-F238E27FC236}">
                <a16:creationId xmlns:a16="http://schemas.microsoft.com/office/drawing/2014/main" id="{6E7AF07D-F36A-4C17-7086-8FF8CC4F1BCD}"/>
              </a:ext>
            </a:extLst>
          </p:cNvPr>
          <p:cNvSpPr/>
          <p:nvPr/>
        </p:nvSpPr>
        <p:spPr>
          <a:xfrm>
            <a:off x="515937" y="5467173"/>
            <a:ext cx="5363869" cy="519180"/>
          </a:xfrm>
          <a:prstGeom prst="rect">
            <a:avLst/>
          </a:prstGeom>
          <a:solidFill>
            <a:schemeClr val="bg1">
              <a:lumMod val="95000"/>
            </a:schemeClr>
          </a:solidFill>
          <a:ln w="19050">
            <a:solidFill>
              <a:srgbClr val="00BF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dirty="0">
                <a:solidFill>
                  <a:schemeClr val="tx1"/>
                </a:solidFill>
                <a:latin typeface="CMU Serif" panose="02000603000000000000" pitchFamily="2" charset="0"/>
                <a:ea typeface="CMU Serif" panose="02000603000000000000" pitchFamily="2" charset="0"/>
                <a:cs typeface="CMU Serif" panose="02000603000000000000" pitchFamily="2" charset="0"/>
              </a:rPr>
              <a:t>&amp; Evolutionary Optimizer</a:t>
            </a:r>
            <a:endParaRPr lang="en-AE" sz="120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p:txBody>
      </p:sp>
      <mc:AlternateContent xmlns:mc="http://schemas.openxmlformats.org/markup-compatibility/2006" xmlns:a14="http://schemas.microsoft.com/office/drawing/2010/main">
        <mc:Choice Requires="a14">
          <p:sp>
            <p:nvSpPr>
              <p:cNvPr id="1028" name="Text Placeholder 5">
                <a:extLst>
                  <a:ext uri="{FF2B5EF4-FFF2-40B4-BE49-F238E27FC236}">
                    <a16:creationId xmlns:a16="http://schemas.microsoft.com/office/drawing/2014/main" id="{8EB445EB-A61A-4EAE-1B1D-5849302C5C89}"/>
                  </a:ext>
                </a:extLst>
              </p:cNvPr>
              <p:cNvSpPr>
                <a:spLocks noGrp="1"/>
              </p:cNvSpPr>
              <p:nvPr>
                <p:ph type="body" sz="quarter" idx="16"/>
              </p:nvPr>
            </p:nvSpPr>
            <p:spPr>
              <a:xfrm>
                <a:off x="6324641" y="1665288"/>
                <a:ext cx="5351421" cy="4556608"/>
              </a:xfrm>
            </p:spPr>
            <p:txBody>
              <a:bodyPr/>
              <a:lstStyle/>
              <a:p>
                <a:endParaRPr lang="en-AE" dirty="0">
                  <a:solidFill>
                    <a:schemeClr val="tx2"/>
                  </a:solidFill>
                  <a:sym typeface="Wingdings" panose="05000000000000000000" pitchFamily="2" charset="2"/>
                </a:endParaRPr>
              </a:p>
              <a:p>
                <a:r>
                  <a:rPr lang="en-AE" sz="1600" dirty="0">
                    <a:solidFill>
                      <a:schemeClr val="tx2"/>
                    </a:solidFill>
                    <a:sym typeface="Wingdings" panose="05000000000000000000" pitchFamily="2" charset="2"/>
                  </a:rPr>
                  <a:t> </a:t>
                </a:r>
                <a:r>
                  <a:rPr lang="en-US" sz="1600" dirty="0">
                    <a:solidFill>
                      <a:srgbClr val="6400FF"/>
                    </a:solidFill>
                  </a:rPr>
                  <a:t>Conjecture: </a:t>
                </a:r>
                <a:r>
                  <a:rPr lang="en-US" sz="1600" dirty="0"/>
                  <a:t>good input difference </a:t>
                </a:r>
                <a14:m>
                  <m:oMath xmlns:m="http://schemas.openxmlformats.org/officeDocument/2006/math">
                    <m:r>
                      <a:rPr lang="en-US" sz="1600" b="0" i="1" smtClean="0">
                        <a:latin typeface="Cambria Math" panose="02040503050406030204" pitchFamily="18" charset="0"/>
                      </a:rPr>
                      <m:t>𝛿</m:t>
                    </m:r>
                    <m:r>
                      <a:rPr lang="en-US" sz="1600" b="0" i="1" smtClean="0">
                        <a:latin typeface="Cambria Math" panose="02040503050406030204" pitchFamily="18" charset="0"/>
                      </a:rPr>
                      <m:t>↔</m:t>
                    </m:r>
                    <m:r>
                      <a:rPr lang="en-US" sz="1600" b="0" i="0" smtClean="0">
                        <a:latin typeface="Cambria Math" panose="02040503050406030204" pitchFamily="18" charset="0"/>
                      </a:rPr>
                      <m:t> </m:t>
                    </m:r>
                  </m:oMath>
                </a14:m>
                <a:r>
                  <a:rPr lang="en-US" sz="1600" dirty="0"/>
                  <a:t>high probability truncated differential </a:t>
                </a:r>
                <a14:m>
                  <m:oMath xmlns:m="http://schemas.openxmlformats.org/officeDocument/2006/math">
                    <m:r>
                      <a:rPr lang="en-US" sz="1600" b="0" i="1" smtClean="0">
                        <a:latin typeface="Cambria Math" panose="02040503050406030204" pitchFamily="18" charset="0"/>
                      </a:rPr>
                      <m:t>↔</m:t>
                    </m:r>
                  </m:oMath>
                </a14:m>
                <a:r>
                  <a:rPr lang="en-US" sz="1600" dirty="0"/>
                  <a:t> high bias score</a:t>
                </a:r>
              </a:p>
              <a:p>
                <a:endParaRPr lang="en-US" sz="1600" b="1" dirty="0">
                  <a:solidFill>
                    <a:srgbClr val="6400FF"/>
                  </a:solidFill>
                </a:endParaRPr>
              </a:p>
              <a:p>
                <a:r>
                  <a:rPr lang="en-AE" sz="1600" dirty="0">
                    <a:solidFill>
                      <a:schemeClr val="tx2"/>
                    </a:solidFill>
                    <a:sym typeface="Wingdings" panose="05000000000000000000" pitchFamily="2" charset="2"/>
                  </a:rPr>
                  <a:t> Definition 1 </a:t>
                </a:r>
                <a:r>
                  <a:rPr lang="en-US" sz="1600" dirty="0"/>
                  <a:t>exact bias score </a:t>
                </a:r>
              </a:p>
              <a:p>
                <a:endParaRPr lang="en-US" sz="1600" dirty="0"/>
              </a:p>
              <a:p>
                <a:endParaRPr lang="en-US" sz="1600" dirty="0"/>
              </a:p>
              <a:p>
                <a:pPr marL="285750" indent="-285750">
                  <a:buFont typeface="Wingdings" panose="05000000000000000000" pitchFamily="2" charset="2"/>
                  <a:buChar char="à"/>
                </a:pPr>
                <a:r>
                  <a:rPr lang="en-AE" sz="1600" dirty="0">
                    <a:solidFill>
                      <a:schemeClr val="tx2"/>
                    </a:solidFill>
                    <a:sym typeface="Wingdings" panose="05000000000000000000" pitchFamily="2" charset="2"/>
                  </a:rPr>
                  <a:t>Definition 2 </a:t>
                </a:r>
                <a:r>
                  <a:rPr lang="en-US" sz="1600" dirty="0"/>
                  <a:t>(approximate) bias score </a:t>
                </a:r>
              </a:p>
              <a:p>
                <a:endParaRPr lang="en-US" sz="1600" dirty="0"/>
              </a:p>
              <a:p>
                <a:pPr marL="285750" indent="-285750">
                  <a:buFont typeface="Wingdings" panose="05000000000000000000" pitchFamily="2" charset="2"/>
                  <a:buChar char="à"/>
                </a:pPr>
                <a:r>
                  <a:rPr lang="en-AE" sz="1600" dirty="0">
                    <a:solidFill>
                      <a:schemeClr val="tx2"/>
                    </a:solidFill>
                    <a:sym typeface="Wingdings" panose="05000000000000000000" pitchFamily="2" charset="2"/>
                  </a:rPr>
                  <a:t>Algorithm 1 </a:t>
                </a:r>
                <a:r>
                  <a:rPr lang="en-US" sz="1600" dirty="0"/>
                  <a:t>(evolutionary optimizer)</a:t>
                </a:r>
              </a:p>
              <a:p>
                <a:endParaRPr lang="en-US" dirty="0"/>
              </a:p>
            </p:txBody>
          </p:sp>
        </mc:Choice>
        <mc:Fallback xmlns="">
          <p:sp>
            <p:nvSpPr>
              <p:cNvPr id="1028" name="Text Placeholder 5">
                <a:extLst>
                  <a:ext uri="{FF2B5EF4-FFF2-40B4-BE49-F238E27FC236}">
                    <a16:creationId xmlns:a16="http://schemas.microsoft.com/office/drawing/2014/main" id="{8EB445EB-A61A-4EAE-1B1D-5849302C5C89}"/>
                  </a:ext>
                </a:extLst>
              </p:cNvPr>
              <p:cNvSpPr>
                <a:spLocks noGrp="1" noRot="1" noChangeAspect="1" noMove="1" noResize="1" noEditPoints="1" noAdjustHandles="1" noChangeArrowheads="1" noChangeShapeType="1" noTextEdit="1"/>
              </p:cNvSpPr>
              <p:nvPr>
                <p:ph type="body" sz="quarter" idx="16"/>
              </p:nvPr>
            </p:nvSpPr>
            <p:spPr>
              <a:xfrm>
                <a:off x="6324641" y="1665288"/>
                <a:ext cx="5351421" cy="4556608"/>
              </a:xfrm>
              <a:blipFill>
                <a:blip r:embed="rId4"/>
                <a:stretch>
                  <a:fillRect l="-2395"/>
                </a:stretch>
              </a:blipFill>
            </p:spPr>
            <p:txBody>
              <a:bodyPr/>
              <a:lstStyle/>
              <a:p>
                <a:r>
                  <a:rPr lang="en-AE">
                    <a:noFill/>
                  </a:rPr>
                  <a:t> </a:t>
                </a:r>
              </a:p>
            </p:txBody>
          </p:sp>
        </mc:Fallback>
      </mc:AlternateContent>
      <p:grpSp>
        <p:nvGrpSpPr>
          <p:cNvPr id="1035" name="Group 1034">
            <a:extLst>
              <a:ext uri="{FF2B5EF4-FFF2-40B4-BE49-F238E27FC236}">
                <a16:creationId xmlns:a16="http://schemas.microsoft.com/office/drawing/2014/main" id="{99A9D9DE-3E5E-E1C6-8D12-00413B145D7B}"/>
              </a:ext>
            </a:extLst>
          </p:cNvPr>
          <p:cNvGrpSpPr/>
          <p:nvPr/>
        </p:nvGrpSpPr>
        <p:grpSpPr>
          <a:xfrm>
            <a:off x="515939" y="2552029"/>
            <a:ext cx="5372918" cy="1437392"/>
            <a:chOff x="515939" y="2552029"/>
            <a:chExt cx="5372918" cy="1437392"/>
          </a:xfrm>
        </p:grpSpPr>
        <p:grpSp>
          <p:nvGrpSpPr>
            <p:cNvPr id="1032" name="Group 1031">
              <a:extLst>
                <a:ext uri="{FF2B5EF4-FFF2-40B4-BE49-F238E27FC236}">
                  <a16:creationId xmlns:a16="http://schemas.microsoft.com/office/drawing/2014/main" id="{E7A3773C-1127-FEF6-F602-4A966BF542E1}"/>
                </a:ext>
              </a:extLst>
            </p:cNvPr>
            <p:cNvGrpSpPr/>
            <p:nvPr/>
          </p:nvGrpSpPr>
          <p:grpSpPr>
            <a:xfrm>
              <a:off x="515939" y="2552029"/>
              <a:ext cx="5372918" cy="1437392"/>
              <a:chOff x="515939" y="2552029"/>
              <a:chExt cx="5372918" cy="1437392"/>
            </a:xfrm>
          </p:grpSpPr>
          <p:sp>
            <p:nvSpPr>
              <p:cNvPr id="214" name="Rectangle 213">
                <a:extLst>
                  <a:ext uri="{FF2B5EF4-FFF2-40B4-BE49-F238E27FC236}">
                    <a16:creationId xmlns:a16="http://schemas.microsoft.com/office/drawing/2014/main" id="{28C29A65-FB6C-40AF-16D5-CDA69640AD91}"/>
                  </a:ext>
                </a:extLst>
              </p:cNvPr>
              <p:cNvSpPr/>
              <p:nvPr/>
            </p:nvSpPr>
            <p:spPr>
              <a:xfrm>
                <a:off x="515939" y="2552029"/>
                <a:ext cx="5372918" cy="14373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latin typeface="CMU Sans Serif" panose="02000603000000000000" pitchFamily="2" charset="0"/>
                  <a:ea typeface="CMU Sans Serif" panose="02000603000000000000" pitchFamily="2" charset="0"/>
                  <a:cs typeface="CMU Sans Serif" panose="02000603000000000000" pitchFamily="2" charset="0"/>
                </a:endParaRPr>
              </a:p>
            </p:txBody>
          </p:sp>
          <p:sp>
            <p:nvSpPr>
              <p:cNvPr id="11" name="Freeform: Shape 10">
                <a:extLst>
                  <a:ext uri="{FF2B5EF4-FFF2-40B4-BE49-F238E27FC236}">
                    <a16:creationId xmlns:a16="http://schemas.microsoft.com/office/drawing/2014/main" id="{1F7F3B33-A6CF-078D-1C51-E634B76B4591}"/>
                  </a:ext>
                </a:extLst>
              </p:cNvPr>
              <p:cNvSpPr/>
              <p:nvPr/>
            </p:nvSpPr>
            <p:spPr>
              <a:xfrm>
                <a:off x="1595743" y="3474398"/>
                <a:ext cx="46676" cy="89153"/>
              </a:xfrm>
              <a:custGeom>
                <a:avLst/>
                <a:gdLst>
                  <a:gd name="connsiteX0" fmla="*/ 35085 w 46676"/>
                  <a:gd name="connsiteY0" fmla="*/ 50939 h 89153"/>
                  <a:gd name="connsiteX1" fmla="*/ 17933 w 46676"/>
                  <a:gd name="connsiteY1" fmla="*/ 30651 h 89153"/>
                  <a:gd name="connsiteX2" fmla="*/ 2697 w 46676"/>
                  <a:gd name="connsiteY2" fmla="*/ 38271 h 89153"/>
                  <a:gd name="connsiteX3" fmla="*/ 12222 w 46676"/>
                  <a:gd name="connsiteY3" fmla="*/ 171 h 89153"/>
                  <a:gd name="connsiteX4" fmla="*/ 10315 w 46676"/>
                  <a:gd name="connsiteY4" fmla="*/ -1163 h 89153"/>
                  <a:gd name="connsiteX5" fmla="*/ -4922 w 46676"/>
                  <a:gd name="connsiteY5" fmla="*/ 171 h 89153"/>
                  <a:gd name="connsiteX6" fmla="*/ -6829 w 46676"/>
                  <a:gd name="connsiteY6" fmla="*/ 2648 h 89153"/>
                  <a:gd name="connsiteX7" fmla="*/ -3973 w 46676"/>
                  <a:gd name="connsiteY7" fmla="*/ 4171 h 89153"/>
                  <a:gd name="connsiteX8" fmla="*/ 2697 w 46676"/>
                  <a:gd name="connsiteY8" fmla="*/ 6267 h 89153"/>
                  <a:gd name="connsiteX9" fmla="*/ 790 w 46676"/>
                  <a:gd name="connsiteY9" fmla="*/ 14172 h 89153"/>
                  <a:gd name="connsiteX10" fmla="*/ -9684 w 46676"/>
                  <a:gd name="connsiteY10" fmla="*/ 55415 h 89153"/>
                  <a:gd name="connsiteX11" fmla="*/ -11591 w 46676"/>
                  <a:gd name="connsiteY11" fmla="*/ 68180 h 89153"/>
                  <a:gd name="connsiteX12" fmla="*/ 4603 w 46676"/>
                  <a:gd name="connsiteY12" fmla="*/ 87991 h 89153"/>
                  <a:gd name="connsiteX13" fmla="*/ 35085 w 46676"/>
                  <a:gd name="connsiteY13" fmla="*/ 50939 h 89153"/>
                  <a:gd name="connsiteX14" fmla="*/ 18891 w 46676"/>
                  <a:gd name="connsiteY14" fmla="*/ 72179 h 89153"/>
                  <a:gd name="connsiteX15" fmla="*/ 4603 w 46676"/>
                  <a:gd name="connsiteY15" fmla="*/ 85324 h 89153"/>
                  <a:gd name="connsiteX16" fmla="*/ -3973 w 46676"/>
                  <a:gd name="connsiteY16" fmla="*/ 72465 h 89153"/>
                  <a:gd name="connsiteX17" fmla="*/ -2066 w 46676"/>
                  <a:gd name="connsiteY17" fmla="*/ 59702 h 89153"/>
                  <a:gd name="connsiteX18" fmla="*/ 790 w 46676"/>
                  <a:gd name="connsiteY18" fmla="*/ 48081 h 89153"/>
                  <a:gd name="connsiteX19" fmla="*/ 2697 w 46676"/>
                  <a:gd name="connsiteY19" fmla="*/ 43604 h 89153"/>
                  <a:gd name="connsiteX20" fmla="*/ 17933 w 46676"/>
                  <a:gd name="connsiteY20" fmla="*/ 33508 h 89153"/>
                  <a:gd name="connsiteX21" fmla="*/ 25560 w 46676"/>
                  <a:gd name="connsiteY21" fmla="*/ 45415 h 89153"/>
                  <a:gd name="connsiteX22" fmla="*/ 18891 w 46676"/>
                  <a:gd name="connsiteY22" fmla="*/ 72179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3">
                    <a:moveTo>
                      <a:pt x="35085" y="50939"/>
                    </a:moveTo>
                    <a:cubicBezTo>
                      <a:pt x="35085" y="39414"/>
                      <a:pt x="28416" y="30651"/>
                      <a:pt x="17933" y="30651"/>
                    </a:cubicBezTo>
                    <a:cubicBezTo>
                      <a:pt x="12222" y="30651"/>
                      <a:pt x="6510" y="34365"/>
                      <a:pt x="2697" y="38271"/>
                    </a:cubicBezTo>
                    <a:lnTo>
                      <a:pt x="12222" y="171"/>
                    </a:lnTo>
                    <a:cubicBezTo>
                      <a:pt x="12222" y="171"/>
                      <a:pt x="12222" y="-1163"/>
                      <a:pt x="10315" y="-1163"/>
                    </a:cubicBezTo>
                    <a:cubicBezTo>
                      <a:pt x="8408" y="-1163"/>
                      <a:pt x="-1117" y="-115"/>
                      <a:pt x="-4922" y="171"/>
                    </a:cubicBezTo>
                    <a:cubicBezTo>
                      <a:pt x="-5880" y="171"/>
                      <a:pt x="-6829" y="266"/>
                      <a:pt x="-6829" y="2648"/>
                    </a:cubicBezTo>
                    <a:cubicBezTo>
                      <a:pt x="-6829" y="4171"/>
                      <a:pt x="-5880" y="4171"/>
                      <a:pt x="-3973" y="4171"/>
                    </a:cubicBezTo>
                    <a:cubicBezTo>
                      <a:pt x="1748" y="4171"/>
                      <a:pt x="2697" y="5029"/>
                      <a:pt x="2697" y="6267"/>
                    </a:cubicBezTo>
                    <a:cubicBezTo>
                      <a:pt x="2697" y="7124"/>
                      <a:pt x="790" y="11505"/>
                      <a:pt x="790" y="14172"/>
                    </a:cubicBezTo>
                    <a:lnTo>
                      <a:pt x="-9684" y="55415"/>
                    </a:lnTo>
                    <a:cubicBezTo>
                      <a:pt x="-11591" y="61797"/>
                      <a:pt x="-11591" y="63702"/>
                      <a:pt x="-11591" y="68180"/>
                    </a:cubicBezTo>
                    <a:cubicBezTo>
                      <a:pt x="-11591" y="80275"/>
                      <a:pt x="-4922" y="87991"/>
                      <a:pt x="4603" y="87991"/>
                    </a:cubicBezTo>
                    <a:cubicBezTo>
                      <a:pt x="18891" y="87991"/>
                      <a:pt x="35085" y="69227"/>
                      <a:pt x="35085" y="50939"/>
                    </a:cubicBezTo>
                    <a:close/>
                    <a:moveTo>
                      <a:pt x="18891" y="72179"/>
                    </a:moveTo>
                    <a:cubicBezTo>
                      <a:pt x="15077" y="80657"/>
                      <a:pt x="9366" y="85324"/>
                      <a:pt x="4603" y="85324"/>
                    </a:cubicBezTo>
                    <a:cubicBezTo>
                      <a:pt x="-159" y="85324"/>
                      <a:pt x="-3973" y="81895"/>
                      <a:pt x="-3973" y="72465"/>
                    </a:cubicBezTo>
                    <a:cubicBezTo>
                      <a:pt x="-3973" y="70084"/>
                      <a:pt x="-3973" y="67608"/>
                      <a:pt x="-2066" y="59702"/>
                    </a:cubicBezTo>
                    <a:lnTo>
                      <a:pt x="790" y="48081"/>
                    </a:lnTo>
                    <a:cubicBezTo>
                      <a:pt x="790" y="45224"/>
                      <a:pt x="790" y="44938"/>
                      <a:pt x="2697" y="43604"/>
                    </a:cubicBezTo>
                    <a:cubicBezTo>
                      <a:pt x="8408" y="35413"/>
                      <a:pt x="14128" y="33508"/>
                      <a:pt x="17933" y="33508"/>
                    </a:cubicBezTo>
                    <a:cubicBezTo>
                      <a:pt x="22695" y="33508"/>
                      <a:pt x="25560" y="37223"/>
                      <a:pt x="25560" y="45415"/>
                    </a:cubicBezTo>
                    <a:cubicBezTo>
                      <a:pt x="25560" y="52843"/>
                      <a:pt x="21747" y="67417"/>
                      <a:pt x="18891" y="72179"/>
                    </a:cubicBezTo>
                    <a:close/>
                  </a:path>
                </a:pathLst>
              </a:custGeom>
              <a:solidFill>
                <a:srgbClr val="000000"/>
              </a:solidFill>
              <a:ln w="12700" cap="flat">
                <a:noFill/>
                <a:prstDash val="solid"/>
                <a:miter/>
              </a:ln>
            </p:spPr>
            <p:txBody>
              <a:bodyPr rtlCol="0" anchor="ctr"/>
              <a:lstStyle/>
              <a:p>
                <a:endParaRPr lang="en-AE"/>
              </a:p>
            </p:txBody>
          </p:sp>
          <p:sp>
            <p:nvSpPr>
              <p:cNvPr id="12" name="Freeform: Shape 11">
                <a:extLst>
                  <a:ext uri="{FF2B5EF4-FFF2-40B4-BE49-F238E27FC236}">
                    <a16:creationId xmlns:a16="http://schemas.microsoft.com/office/drawing/2014/main" id="{7C9AC593-C3E8-8609-2F73-7896A2A7CBB8}"/>
                  </a:ext>
                </a:extLst>
              </p:cNvPr>
              <p:cNvSpPr/>
              <p:nvPr/>
            </p:nvSpPr>
            <p:spPr>
              <a:xfrm>
                <a:off x="1656707" y="3467254"/>
                <a:ext cx="28575" cy="126681"/>
              </a:xfrm>
              <a:custGeom>
                <a:avLst/>
                <a:gdLst>
                  <a:gd name="connsiteX0" fmla="*/ 16984 w 28575"/>
                  <a:gd name="connsiteY0" fmla="*/ 124091 h 126681"/>
                  <a:gd name="connsiteX1" fmla="*/ 15077 w 28575"/>
                  <a:gd name="connsiteY1" fmla="*/ 121329 h 126681"/>
                  <a:gd name="connsiteX2" fmla="*/ -4931 w 28575"/>
                  <a:gd name="connsiteY2" fmla="*/ 62083 h 126681"/>
                  <a:gd name="connsiteX3" fmla="*/ 16026 w 28575"/>
                  <a:gd name="connsiteY3" fmla="*/ 2266 h 126681"/>
                  <a:gd name="connsiteX4" fmla="*/ 16984 w 28575"/>
                  <a:gd name="connsiteY4" fmla="*/ 171 h 126681"/>
                  <a:gd name="connsiteX5" fmla="*/ 16026 w 28575"/>
                  <a:gd name="connsiteY5" fmla="*/ -1163 h 126681"/>
                  <a:gd name="connsiteX6" fmla="*/ -3973 w 28575"/>
                  <a:gd name="connsiteY6" fmla="*/ 23507 h 126681"/>
                  <a:gd name="connsiteX7" fmla="*/ -11591 w 28575"/>
                  <a:gd name="connsiteY7" fmla="*/ 62083 h 126681"/>
                  <a:gd name="connsiteX8" fmla="*/ -3973 w 28575"/>
                  <a:gd name="connsiteY8" fmla="*/ 101707 h 126681"/>
                  <a:gd name="connsiteX9" fmla="*/ 16026 w 28575"/>
                  <a:gd name="connsiteY9" fmla="*/ 125519 h 126681"/>
                  <a:gd name="connsiteX10" fmla="*/ 16984 w 28575"/>
                  <a:gd name="connsiteY10" fmla="*/ 124091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1">
                    <a:moveTo>
                      <a:pt x="16984" y="124091"/>
                    </a:moveTo>
                    <a:cubicBezTo>
                      <a:pt x="16984" y="123710"/>
                      <a:pt x="16984" y="123519"/>
                      <a:pt x="15077" y="121329"/>
                    </a:cubicBezTo>
                    <a:cubicBezTo>
                      <a:pt x="-168" y="105422"/>
                      <a:pt x="-4931" y="81609"/>
                      <a:pt x="-4931" y="62083"/>
                    </a:cubicBezTo>
                    <a:cubicBezTo>
                      <a:pt x="-4931" y="40176"/>
                      <a:pt x="-168" y="18173"/>
                      <a:pt x="16026" y="2266"/>
                    </a:cubicBezTo>
                    <a:cubicBezTo>
                      <a:pt x="16984" y="742"/>
                      <a:pt x="16984" y="647"/>
                      <a:pt x="16984" y="171"/>
                    </a:cubicBezTo>
                    <a:cubicBezTo>
                      <a:pt x="16984" y="-782"/>
                      <a:pt x="16984" y="-1163"/>
                      <a:pt x="16026" y="-1163"/>
                    </a:cubicBezTo>
                    <a:cubicBezTo>
                      <a:pt x="15077" y="-1163"/>
                      <a:pt x="3645" y="7410"/>
                      <a:pt x="-3973" y="23507"/>
                    </a:cubicBezTo>
                    <a:cubicBezTo>
                      <a:pt x="-10642" y="37508"/>
                      <a:pt x="-11591" y="51511"/>
                      <a:pt x="-11591" y="62083"/>
                    </a:cubicBezTo>
                    <a:cubicBezTo>
                      <a:pt x="-11591" y="72084"/>
                      <a:pt x="-10642" y="87419"/>
                      <a:pt x="-3973" y="101707"/>
                    </a:cubicBezTo>
                    <a:cubicBezTo>
                      <a:pt x="3645" y="117137"/>
                      <a:pt x="15077" y="125519"/>
                      <a:pt x="16026" y="125519"/>
                    </a:cubicBezTo>
                    <a:cubicBezTo>
                      <a:pt x="16984" y="125519"/>
                      <a:pt x="16984" y="125044"/>
                      <a:pt x="16984" y="124091"/>
                    </a:cubicBezTo>
                    <a:close/>
                  </a:path>
                </a:pathLst>
              </a:custGeom>
              <a:solidFill>
                <a:srgbClr val="000000"/>
              </a:solidFill>
              <a:ln w="12700" cap="flat">
                <a:noFill/>
                <a:prstDash val="solid"/>
                <a:miter/>
              </a:ln>
            </p:spPr>
            <p:txBody>
              <a:bodyPr rtlCol="0" anchor="ctr"/>
              <a:lstStyle/>
              <a:p>
                <a:endParaRPr lang="en-AE"/>
              </a:p>
            </p:txBody>
          </p:sp>
          <p:sp>
            <p:nvSpPr>
              <p:cNvPr id="14" name="Freeform: Shape 13">
                <a:extLst>
                  <a:ext uri="{FF2B5EF4-FFF2-40B4-BE49-F238E27FC236}">
                    <a16:creationId xmlns:a16="http://schemas.microsoft.com/office/drawing/2014/main" id="{4ABBE203-9B32-C27A-84A9-F0A80942BFA0}"/>
                  </a:ext>
                </a:extLst>
              </p:cNvPr>
              <p:cNvSpPr/>
              <p:nvPr/>
            </p:nvSpPr>
            <p:spPr>
              <a:xfrm>
                <a:off x="1698611" y="3472112"/>
                <a:ext cx="51438" cy="91439"/>
              </a:xfrm>
              <a:custGeom>
                <a:avLst/>
                <a:gdLst>
                  <a:gd name="connsiteX0" fmla="*/ 31272 w 51438"/>
                  <a:gd name="connsiteY0" fmla="*/ 65893 h 91439"/>
                  <a:gd name="connsiteX1" fmla="*/ 33178 w 51438"/>
                  <a:gd name="connsiteY1" fmla="*/ 53034 h 91439"/>
                  <a:gd name="connsiteX2" fmla="*/ 33178 w 51438"/>
                  <a:gd name="connsiteY2" fmla="*/ 47129 h 91439"/>
                  <a:gd name="connsiteX3" fmla="*/ 25560 w 51438"/>
                  <a:gd name="connsiteY3" fmla="*/ 31793 h 91439"/>
                  <a:gd name="connsiteX4" fmla="*/ 12222 w 51438"/>
                  <a:gd name="connsiteY4" fmla="*/ 8838 h 91439"/>
                  <a:gd name="connsiteX5" fmla="*/ 12222 w 51438"/>
                  <a:gd name="connsiteY5" fmla="*/ 6647 h 91439"/>
                  <a:gd name="connsiteX6" fmla="*/ 15077 w 51438"/>
                  <a:gd name="connsiteY6" fmla="*/ 3791 h 91439"/>
                  <a:gd name="connsiteX7" fmla="*/ 19840 w 51438"/>
                  <a:gd name="connsiteY7" fmla="*/ 3028 h 91439"/>
                  <a:gd name="connsiteX8" fmla="*/ 33178 w 51438"/>
                  <a:gd name="connsiteY8" fmla="*/ 9315 h 91439"/>
                  <a:gd name="connsiteX9" fmla="*/ 35085 w 51438"/>
                  <a:gd name="connsiteY9" fmla="*/ 9601 h 91439"/>
                  <a:gd name="connsiteX10" fmla="*/ 39848 w 51438"/>
                  <a:gd name="connsiteY10" fmla="*/ 6743 h 91439"/>
                  <a:gd name="connsiteX11" fmla="*/ 39848 w 51438"/>
                  <a:gd name="connsiteY11" fmla="*/ 4552 h 91439"/>
                  <a:gd name="connsiteX12" fmla="*/ 36992 w 51438"/>
                  <a:gd name="connsiteY12" fmla="*/ 1219 h 91439"/>
                  <a:gd name="connsiteX13" fmla="*/ 22705 w 51438"/>
                  <a:gd name="connsiteY13" fmla="*/ -1163 h 91439"/>
                  <a:gd name="connsiteX14" fmla="*/ 19840 w 51438"/>
                  <a:gd name="connsiteY14" fmla="*/ -972 h 91439"/>
                  <a:gd name="connsiteX15" fmla="*/ 14128 w 51438"/>
                  <a:gd name="connsiteY15" fmla="*/ 1123 h 91439"/>
                  <a:gd name="connsiteX16" fmla="*/ 10315 w 51438"/>
                  <a:gd name="connsiteY16" fmla="*/ 5409 h 91439"/>
                  <a:gd name="connsiteX17" fmla="*/ 8417 w 51438"/>
                  <a:gd name="connsiteY17" fmla="*/ 11791 h 91439"/>
                  <a:gd name="connsiteX18" fmla="*/ 16035 w 51438"/>
                  <a:gd name="connsiteY18" fmla="*/ 33698 h 91439"/>
                  <a:gd name="connsiteX19" fmla="*/ 1748 w 51438"/>
                  <a:gd name="connsiteY19" fmla="*/ 41318 h 91439"/>
                  <a:gd name="connsiteX20" fmla="*/ -10633 w 51438"/>
                  <a:gd name="connsiteY20" fmla="*/ 61416 h 91439"/>
                  <a:gd name="connsiteX21" fmla="*/ -11591 w 51438"/>
                  <a:gd name="connsiteY21" fmla="*/ 69132 h 91439"/>
                  <a:gd name="connsiteX22" fmla="*/ -7777 w 51438"/>
                  <a:gd name="connsiteY22" fmla="*/ 81800 h 91439"/>
                  <a:gd name="connsiteX23" fmla="*/ 8417 w 51438"/>
                  <a:gd name="connsiteY23" fmla="*/ 90277 h 91439"/>
                  <a:gd name="connsiteX24" fmla="*/ 31272 w 51438"/>
                  <a:gd name="connsiteY24" fmla="*/ 65893 h 91439"/>
                  <a:gd name="connsiteX25" fmla="*/ 23653 w 51438"/>
                  <a:gd name="connsiteY25" fmla="*/ 68274 h 91439"/>
                  <a:gd name="connsiteX26" fmla="*/ 8417 w 51438"/>
                  <a:gd name="connsiteY26" fmla="*/ 87610 h 91439"/>
                  <a:gd name="connsiteX27" fmla="*/ -2066 w 51438"/>
                  <a:gd name="connsiteY27" fmla="*/ 80275 h 91439"/>
                  <a:gd name="connsiteX28" fmla="*/ -3973 w 51438"/>
                  <a:gd name="connsiteY28" fmla="*/ 72561 h 91439"/>
                  <a:gd name="connsiteX29" fmla="*/ -2066 w 51438"/>
                  <a:gd name="connsiteY29" fmla="*/ 61988 h 91439"/>
                  <a:gd name="connsiteX30" fmla="*/ 6510 w 51438"/>
                  <a:gd name="connsiteY30" fmla="*/ 43414 h 91439"/>
                  <a:gd name="connsiteX31" fmla="*/ 17942 w 51438"/>
                  <a:gd name="connsiteY31" fmla="*/ 36365 h 91439"/>
                  <a:gd name="connsiteX32" fmla="*/ 17942 w 51438"/>
                  <a:gd name="connsiteY32" fmla="*/ 36937 h 91439"/>
                  <a:gd name="connsiteX33" fmla="*/ 23653 w 51438"/>
                  <a:gd name="connsiteY33" fmla="*/ 51700 h 91439"/>
                  <a:gd name="connsiteX34" fmla="*/ 24602 w 51438"/>
                  <a:gd name="connsiteY34" fmla="*/ 58083 h 91439"/>
                  <a:gd name="connsiteX35" fmla="*/ 23653 w 51438"/>
                  <a:gd name="connsiteY35" fmla="*/ 68178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439">
                    <a:moveTo>
                      <a:pt x="31272" y="65893"/>
                    </a:moveTo>
                    <a:cubicBezTo>
                      <a:pt x="33178" y="61511"/>
                      <a:pt x="33178" y="57226"/>
                      <a:pt x="33178" y="53034"/>
                    </a:cubicBezTo>
                    <a:cubicBezTo>
                      <a:pt x="33178" y="50939"/>
                      <a:pt x="33178" y="49034"/>
                      <a:pt x="33178" y="47129"/>
                    </a:cubicBezTo>
                    <a:cubicBezTo>
                      <a:pt x="32230" y="41318"/>
                      <a:pt x="29365" y="36270"/>
                      <a:pt x="25560" y="31793"/>
                    </a:cubicBezTo>
                    <a:cubicBezTo>
                      <a:pt x="19840" y="24459"/>
                      <a:pt x="12222" y="14458"/>
                      <a:pt x="12222" y="8838"/>
                    </a:cubicBezTo>
                    <a:cubicBezTo>
                      <a:pt x="12222" y="8076"/>
                      <a:pt x="12222" y="7315"/>
                      <a:pt x="12222" y="6647"/>
                    </a:cubicBezTo>
                    <a:cubicBezTo>
                      <a:pt x="13180" y="5600"/>
                      <a:pt x="14128" y="4361"/>
                      <a:pt x="15077" y="3791"/>
                    </a:cubicBezTo>
                    <a:cubicBezTo>
                      <a:pt x="16984" y="3218"/>
                      <a:pt x="17942" y="3028"/>
                      <a:pt x="19840" y="3028"/>
                    </a:cubicBezTo>
                    <a:cubicBezTo>
                      <a:pt x="25560" y="3314"/>
                      <a:pt x="28416" y="7315"/>
                      <a:pt x="33178" y="9315"/>
                    </a:cubicBezTo>
                    <a:cubicBezTo>
                      <a:pt x="34127" y="9410"/>
                      <a:pt x="34127" y="9601"/>
                      <a:pt x="35085" y="9601"/>
                    </a:cubicBezTo>
                    <a:cubicBezTo>
                      <a:pt x="36992" y="9601"/>
                      <a:pt x="38890" y="8362"/>
                      <a:pt x="39848" y="6743"/>
                    </a:cubicBezTo>
                    <a:cubicBezTo>
                      <a:pt x="39848" y="5981"/>
                      <a:pt x="39848" y="5314"/>
                      <a:pt x="39848" y="4552"/>
                    </a:cubicBezTo>
                    <a:cubicBezTo>
                      <a:pt x="39848" y="2932"/>
                      <a:pt x="38890" y="1503"/>
                      <a:pt x="36992" y="1219"/>
                    </a:cubicBezTo>
                    <a:cubicBezTo>
                      <a:pt x="32230" y="76"/>
                      <a:pt x="27467" y="-1163"/>
                      <a:pt x="22705" y="-1163"/>
                    </a:cubicBezTo>
                    <a:cubicBezTo>
                      <a:pt x="21747" y="-1163"/>
                      <a:pt x="20798" y="-972"/>
                      <a:pt x="19840" y="-972"/>
                    </a:cubicBezTo>
                    <a:cubicBezTo>
                      <a:pt x="17942" y="-496"/>
                      <a:pt x="16035" y="-115"/>
                      <a:pt x="14128" y="1123"/>
                    </a:cubicBezTo>
                    <a:cubicBezTo>
                      <a:pt x="12222" y="2171"/>
                      <a:pt x="11273" y="3600"/>
                      <a:pt x="10315" y="5409"/>
                    </a:cubicBezTo>
                    <a:cubicBezTo>
                      <a:pt x="9366" y="7315"/>
                      <a:pt x="8417" y="9410"/>
                      <a:pt x="8417" y="11791"/>
                    </a:cubicBezTo>
                    <a:cubicBezTo>
                      <a:pt x="8417" y="18554"/>
                      <a:pt x="12222" y="26745"/>
                      <a:pt x="16035" y="33698"/>
                    </a:cubicBezTo>
                    <a:cubicBezTo>
                      <a:pt x="11273" y="34936"/>
                      <a:pt x="5552" y="37604"/>
                      <a:pt x="1748" y="41318"/>
                    </a:cubicBezTo>
                    <a:cubicBezTo>
                      <a:pt x="-4922" y="46843"/>
                      <a:pt x="-8735" y="53986"/>
                      <a:pt x="-10633" y="61416"/>
                    </a:cubicBezTo>
                    <a:cubicBezTo>
                      <a:pt x="-11591" y="64083"/>
                      <a:pt x="-11591" y="66560"/>
                      <a:pt x="-11591" y="69132"/>
                    </a:cubicBezTo>
                    <a:cubicBezTo>
                      <a:pt x="-11591" y="73704"/>
                      <a:pt x="-10633" y="78085"/>
                      <a:pt x="-7777" y="81800"/>
                    </a:cubicBezTo>
                    <a:cubicBezTo>
                      <a:pt x="-4922" y="86944"/>
                      <a:pt x="790" y="90277"/>
                      <a:pt x="8417" y="90277"/>
                    </a:cubicBezTo>
                    <a:cubicBezTo>
                      <a:pt x="19840" y="90277"/>
                      <a:pt x="28416" y="78371"/>
                      <a:pt x="31272" y="65893"/>
                    </a:cubicBezTo>
                    <a:close/>
                    <a:moveTo>
                      <a:pt x="23653" y="68274"/>
                    </a:moveTo>
                    <a:cubicBezTo>
                      <a:pt x="20798" y="77419"/>
                      <a:pt x="16035" y="87610"/>
                      <a:pt x="8417" y="87610"/>
                    </a:cubicBezTo>
                    <a:cubicBezTo>
                      <a:pt x="3655" y="87610"/>
                      <a:pt x="-159" y="84562"/>
                      <a:pt x="-2066" y="80275"/>
                    </a:cubicBezTo>
                    <a:cubicBezTo>
                      <a:pt x="-3015" y="78085"/>
                      <a:pt x="-3973" y="75418"/>
                      <a:pt x="-3973" y="72561"/>
                    </a:cubicBezTo>
                    <a:cubicBezTo>
                      <a:pt x="-3973" y="69132"/>
                      <a:pt x="-3015" y="65512"/>
                      <a:pt x="-2066" y="61988"/>
                    </a:cubicBezTo>
                    <a:cubicBezTo>
                      <a:pt x="-159" y="55415"/>
                      <a:pt x="1748" y="48748"/>
                      <a:pt x="6510" y="43414"/>
                    </a:cubicBezTo>
                    <a:cubicBezTo>
                      <a:pt x="10315" y="40080"/>
                      <a:pt x="14128" y="37604"/>
                      <a:pt x="17942" y="36365"/>
                    </a:cubicBezTo>
                    <a:lnTo>
                      <a:pt x="17942" y="36937"/>
                    </a:lnTo>
                    <a:cubicBezTo>
                      <a:pt x="20798" y="41605"/>
                      <a:pt x="22705" y="46367"/>
                      <a:pt x="23653" y="51700"/>
                    </a:cubicBezTo>
                    <a:cubicBezTo>
                      <a:pt x="24602" y="53797"/>
                      <a:pt x="24602" y="55892"/>
                      <a:pt x="24602" y="58083"/>
                    </a:cubicBezTo>
                    <a:cubicBezTo>
                      <a:pt x="24602" y="61416"/>
                      <a:pt x="24602" y="64845"/>
                      <a:pt x="23653" y="68178"/>
                    </a:cubicBezTo>
                    <a:close/>
                  </a:path>
                </a:pathLst>
              </a:custGeom>
              <a:solidFill>
                <a:srgbClr val="000000"/>
              </a:solidFill>
              <a:ln w="12700" cap="flat">
                <a:noFill/>
                <a:prstDash val="solid"/>
                <a:miter/>
              </a:ln>
            </p:spPr>
            <p:txBody>
              <a:bodyPr rtlCol="0" anchor="ctr"/>
              <a:lstStyle/>
              <a:p>
                <a:endParaRPr lang="en-AE"/>
              </a:p>
            </p:txBody>
          </p:sp>
          <p:sp>
            <p:nvSpPr>
              <p:cNvPr id="15" name="Freeform: Shape 14">
                <a:extLst>
                  <a:ext uri="{FF2B5EF4-FFF2-40B4-BE49-F238E27FC236}">
                    <a16:creationId xmlns:a16="http://schemas.microsoft.com/office/drawing/2014/main" id="{BC808EDF-2705-B234-5545-32583DFD8E0E}"/>
                  </a:ext>
                </a:extLst>
              </p:cNvPr>
              <p:cNvSpPr/>
              <p:nvPr/>
            </p:nvSpPr>
            <p:spPr>
              <a:xfrm>
                <a:off x="2004369" y="3392387"/>
                <a:ext cx="41904" cy="84200"/>
              </a:xfrm>
              <a:custGeom>
                <a:avLst/>
                <a:gdLst>
                  <a:gd name="connsiteX0" fmla="*/ 30313 w 41904"/>
                  <a:gd name="connsiteY0" fmla="*/ 83038 h 84200"/>
                  <a:gd name="connsiteX1" fmla="*/ 30313 w 41904"/>
                  <a:gd name="connsiteY1" fmla="*/ 79132 h 84200"/>
                  <a:gd name="connsiteX2" fmla="*/ 26509 w 41904"/>
                  <a:gd name="connsiteY2" fmla="*/ 79132 h 84200"/>
                  <a:gd name="connsiteX3" fmla="*/ 15077 w 41904"/>
                  <a:gd name="connsiteY3" fmla="*/ 73036 h 84200"/>
                  <a:gd name="connsiteX4" fmla="*/ 15077 w 41904"/>
                  <a:gd name="connsiteY4" fmla="*/ 2076 h 84200"/>
                  <a:gd name="connsiteX5" fmla="*/ 12222 w 41904"/>
                  <a:gd name="connsiteY5" fmla="*/ -1163 h 84200"/>
                  <a:gd name="connsiteX6" fmla="*/ -11591 w 41904"/>
                  <a:gd name="connsiteY6" fmla="*/ 6838 h 84200"/>
                  <a:gd name="connsiteX7" fmla="*/ -11591 w 41904"/>
                  <a:gd name="connsiteY7" fmla="*/ 10839 h 84200"/>
                  <a:gd name="connsiteX8" fmla="*/ 5552 w 41904"/>
                  <a:gd name="connsiteY8" fmla="*/ 7600 h 84200"/>
                  <a:gd name="connsiteX9" fmla="*/ 5552 w 41904"/>
                  <a:gd name="connsiteY9" fmla="*/ 73036 h 84200"/>
                  <a:gd name="connsiteX10" fmla="*/ -6829 w 41904"/>
                  <a:gd name="connsiteY10" fmla="*/ 79132 h 84200"/>
                  <a:gd name="connsiteX11" fmla="*/ -10642 w 41904"/>
                  <a:gd name="connsiteY11" fmla="*/ 79132 h 84200"/>
                  <a:gd name="connsiteX12" fmla="*/ -10642 w 41904"/>
                  <a:gd name="connsiteY12" fmla="*/ 83038 h 84200"/>
                  <a:gd name="connsiteX13" fmla="*/ 10315 w 41904"/>
                  <a:gd name="connsiteY13" fmla="*/ 82561 h 84200"/>
                  <a:gd name="connsiteX14" fmla="*/ 30313 w 41904"/>
                  <a:gd name="connsiteY14" fmla="*/ 83038 h 8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904" h="84200">
                    <a:moveTo>
                      <a:pt x="30313" y="83038"/>
                    </a:moveTo>
                    <a:lnTo>
                      <a:pt x="30313" y="79132"/>
                    </a:lnTo>
                    <a:lnTo>
                      <a:pt x="26509" y="79132"/>
                    </a:lnTo>
                    <a:cubicBezTo>
                      <a:pt x="15077" y="79132"/>
                      <a:pt x="15077" y="77703"/>
                      <a:pt x="15077" y="73036"/>
                    </a:cubicBezTo>
                    <a:lnTo>
                      <a:pt x="15077" y="2076"/>
                    </a:lnTo>
                    <a:cubicBezTo>
                      <a:pt x="15077" y="-878"/>
                      <a:pt x="15077" y="-1163"/>
                      <a:pt x="12222" y="-1163"/>
                    </a:cubicBezTo>
                    <a:cubicBezTo>
                      <a:pt x="3645" y="6838"/>
                      <a:pt x="-6829" y="6838"/>
                      <a:pt x="-11591" y="6838"/>
                    </a:cubicBezTo>
                    <a:lnTo>
                      <a:pt x="-11591" y="10839"/>
                    </a:lnTo>
                    <a:cubicBezTo>
                      <a:pt x="-8735" y="10839"/>
                      <a:pt x="-1117" y="10839"/>
                      <a:pt x="5552" y="7600"/>
                    </a:cubicBezTo>
                    <a:lnTo>
                      <a:pt x="5552" y="73036"/>
                    </a:lnTo>
                    <a:cubicBezTo>
                      <a:pt x="5552" y="77514"/>
                      <a:pt x="4594" y="79132"/>
                      <a:pt x="-6829" y="79132"/>
                    </a:cubicBezTo>
                    <a:lnTo>
                      <a:pt x="-10642" y="79132"/>
                    </a:lnTo>
                    <a:lnTo>
                      <a:pt x="-10642" y="83038"/>
                    </a:lnTo>
                    <a:cubicBezTo>
                      <a:pt x="-5880" y="82561"/>
                      <a:pt x="4594" y="82561"/>
                      <a:pt x="10315" y="82561"/>
                    </a:cubicBezTo>
                    <a:cubicBezTo>
                      <a:pt x="15077" y="82561"/>
                      <a:pt x="26509" y="82561"/>
                      <a:pt x="30313" y="83038"/>
                    </a:cubicBezTo>
                    <a:close/>
                  </a:path>
                </a:pathLst>
              </a:custGeom>
              <a:solidFill>
                <a:srgbClr val="000000"/>
              </a:solidFill>
              <a:ln w="12700" cap="flat">
                <a:noFill/>
                <a:prstDash val="solid"/>
                <a:miter/>
              </a:ln>
            </p:spPr>
            <p:txBody>
              <a:bodyPr rtlCol="0" anchor="ctr"/>
              <a:lstStyle/>
              <a:p>
                <a:endParaRPr lang="en-AE"/>
              </a:p>
            </p:txBody>
          </p:sp>
          <p:sp>
            <p:nvSpPr>
              <p:cNvPr id="16" name="Freeform: Shape 15">
                <a:extLst>
                  <a:ext uri="{FF2B5EF4-FFF2-40B4-BE49-F238E27FC236}">
                    <a16:creationId xmlns:a16="http://schemas.microsoft.com/office/drawing/2014/main" id="{5A6491F6-3C43-311B-1D00-F89C1AA3134A}"/>
                  </a:ext>
                </a:extLst>
              </p:cNvPr>
              <p:cNvSpPr/>
              <p:nvPr/>
            </p:nvSpPr>
            <p:spPr>
              <a:xfrm>
                <a:off x="1845300" y="3540310"/>
                <a:ext cx="84766" cy="5048"/>
              </a:xfrm>
              <a:custGeom>
                <a:avLst/>
                <a:gdLst>
                  <a:gd name="connsiteX0" fmla="*/ 73176 w 84766"/>
                  <a:gd name="connsiteY0" fmla="*/ 1409 h 5048"/>
                  <a:gd name="connsiteX1" fmla="*/ 68413 w 84766"/>
                  <a:gd name="connsiteY1" fmla="*/ -1163 h 5048"/>
                  <a:gd name="connsiteX2" fmla="*/ -6829 w 84766"/>
                  <a:gd name="connsiteY2" fmla="*/ -1163 h 5048"/>
                  <a:gd name="connsiteX3" fmla="*/ -11591 w 84766"/>
                  <a:gd name="connsiteY3" fmla="*/ 1409 h 5048"/>
                  <a:gd name="connsiteX4" fmla="*/ -6829 w 84766"/>
                  <a:gd name="connsiteY4" fmla="*/ 3886 h 5048"/>
                  <a:gd name="connsiteX5" fmla="*/ 68413 w 84766"/>
                  <a:gd name="connsiteY5" fmla="*/ 3886 h 5048"/>
                  <a:gd name="connsiteX6" fmla="*/ 73176 w 84766"/>
                  <a:gd name="connsiteY6" fmla="*/ 1409 h 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66" h="5048">
                    <a:moveTo>
                      <a:pt x="73176" y="1409"/>
                    </a:moveTo>
                    <a:cubicBezTo>
                      <a:pt x="73176" y="-1163"/>
                      <a:pt x="70320" y="-1163"/>
                      <a:pt x="68413" y="-1163"/>
                    </a:cubicBezTo>
                    <a:lnTo>
                      <a:pt x="-6829" y="-1163"/>
                    </a:lnTo>
                    <a:cubicBezTo>
                      <a:pt x="-8735" y="-1163"/>
                      <a:pt x="-11591" y="-1163"/>
                      <a:pt x="-11591" y="1409"/>
                    </a:cubicBezTo>
                    <a:cubicBezTo>
                      <a:pt x="-11591" y="3886"/>
                      <a:pt x="-8735" y="3886"/>
                      <a:pt x="-6829" y="3886"/>
                    </a:cubicBezTo>
                    <a:lnTo>
                      <a:pt x="68413" y="3886"/>
                    </a:lnTo>
                    <a:cubicBezTo>
                      <a:pt x="70320" y="3886"/>
                      <a:pt x="73176" y="3886"/>
                      <a:pt x="73176" y="1409"/>
                    </a:cubicBezTo>
                    <a:close/>
                  </a:path>
                </a:pathLst>
              </a:custGeom>
              <a:solidFill>
                <a:srgbClr val="000000"/>
              </a:solidFill>
              <a:ln w="12700" cap="flat">
                <a:noFill/>
                <a:prstDash val="solid"/>
                <a:miter/>
              </a:ln>
            </p:spPr>
            <p:txBody>
              <a:bodyPr rtlCol="0" anchor="ctr"/>
              <a:lstStyle/>
              <a:p>
                <a:endParaRPr lang="en-AE"/>
              </a:p>
            </p:txBody>
          </p:sp>
          <p:sp>
            <p:nvSpPr>
              <p:cNvPr id="17" name="Freeform: Shape 16">
                <a:extLst>
                  <a:ext uri="{FF2B5EF4-FFF2-40B4-BE49-F238E27FC236}">
                    <a16:creationId xmlns:a16="http://schemas.microsoft.com/office/drawing/2014/main" id="{96BD496C-6305-EC4D-79A1-956412CEC8DD}"/>
                  </a:ext>
                </a:extLst>
              </p:cNvPr>
              <p:cNvSpPr/>
              <p:nvPr/>
            </p:nvSpPr>
            <p:spPr>
              <a:xfrm>
                <a:off x="1845300" y="3515736"/>
                <a:ext cx="84766" cy="5048"/>
              </a:xfrm>
              <a:custGeom>
                <a:avLst/>
                <a:gdLst>
                  <a:gd name="connsiteX0" fmla="*/ 73176 w 84766"/>
                  <a:gd name="connsiteY0" fmla="*/ 1409 h 5048"/>
                  <a:gd name="connsiteX1" fmla="*/ 68413 w 84766"/>
                  <a:gd name="connsiteY1" fmla="*/ -1163 h 5048"/>
                  <a:gd name="connsiteX2" fmla="*/ -6829 w 84766"/>
                  <a:gd name="connsiteY2" fmla="*/ -1163 h 5048"/>
                  <a:gd name="connsiteX3" fmla="*/ -11591 w 84766"/>
                  <a:gd name="connsiteY3" fmla="*/ 1409 h 5048"/>
                  <a:gd name="connsiteX4" fmla="*/ -6829 w 84766"/>
                  <a:gd name="connsiteY4" fmla="*/ 3886 h 5048"/>
                  <a:gd name="connsiteX5" fmla="*/ 68413 w 84766"/>
                  <a:gd name="connsiteY5" fmla="*/ 3886 h 5048"/>
                  <a:gd name="connsiteX6" fmla="*/ 73176 w 84766"/>
                  <a:gd name="connsiteY6" fmla="*/ 1409 h 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66" h="5048">
                    <a:moveTo>
                      <a:pt x="73176" y="1409"/>
                    </a:moveTo>
                    <a:cubicBezTo>
                      <a:pt x="73176" y="-1163"/>
                      <a:pt x="70320" y="-1163"/>
                      <a:pt x="68413" y="-1163"/>
                    </a:cubicBezTo>
                    <a:lnTo>
                      <a:pt x="-6829" y="-1163"/>
                    </a:lnTo>
                    <a:cubicBezTo>
                      <a:pt x="-8735" y="-1163"/>
                      <a:pt x="-11591" y="-1163"/>
                      <a:pt x="-11591" y="1409"/>
                    </a:cubicBezTo>
                    <a:cubicBezTo>
                      <a:pt x="-11591" y="3886"/>
                      <a:pt x="-8735" y="3886"/>
                      <a:pt x="-6829" y="3886"/>
                    </a:cubicBezTo>
                    <a:lnTo>
                      <a:pt x="68413" y="3886"/>
                    </a:lnTo>
                    <a:cubicBezTo>
                      <a:pt x="70320" y="3886"/>
                      <a:pt x="73176" y="3886"/>
                      <a:pt x="73176" y="1409"/>
                    </a:cubicBezTo>
                    <a:close/>
                  </a:path>
                </a:pathLst>
              </a:custGeom>
              <a:solidFill>
                <a:srgbClr val="000000"/>
              </a:solidFill>
              <a:ln w="12700" cap="flat">
                <a:noFill/>
                <a:prstDash val="solid"/>
                <a:miter/>
              </a:ln>
            </p:spPr>
            <p:txBody>
              <a:bodyPr rtlCol="0" anchor="ctr"/>
              <a:lstStyle/>
              <a:p>
                <a:endParaRPr lang="en-AE"/>
              </a:p>
            </p:txBody>
          </p:sp>
          <p:sp>
            <p:nvSpPr>
              <p:cNvPr id="18" name="Freeform: Shape 17">
                <a:extLst>
                  <a:ext uri="{FF2B5EF4-FFF2-40B4-BE49-F238E27FC236}">
                    <a16:creationId xmlns:a16="http://schemas.microsoft.com/office/drawing/2014/main" id="{74E400B6-B043-3B70-100E-4DA8B067DC3B}"/>
                  </a:ext>
                </a:extLst>
              </p:cNvPr>
              <p:cNvSpPr/>
              <p:nvPr/>
            </p:nvSpPr>
            <p:spPr>
              <a:xfrm>
                <a:off x="1761482" y="3467254"/>
                <a:ext cx="29523" cy="126681"/>
              </a:xfrm>
              <a:custGeom>
                <a:avLst/>
                <a:gdLst>
                  <a:gd name="connsiteX0" fmla="*/ 17933 w 29523"/>
                  <a:gd name="connsiteY0" fmla="*/ 62083 h 126681"/>
                  <a:gd name="connsiteX1" fmla="*/ 9357 w 29523"/>
                  <a:gd name="connsiteY1" fmla="*/ 22650 h 126681"/>
                  <a:gd name="connsiteX2" fmla="*/ -10642 w 29523"/>
                  <a:gd name="connsiteY2" fmla="*/ -1163 h 126681"/>
                  <a:gd name="connsiteX3" fmla="*/ -11591 w 29523"/>
                  <a:gd name="connsiteY3" fmla="*/ 171 h 126681"/>
                  <a:gd name="connsiteX4" fmla="*/ -9693 w 29523"/>
                  <a:gd name="connsiteY4" fmla="*/ 3123 h 126681"/>
                  <a:gd name="connsiteX5" fmla="*/ 10315 w 29523"/>
                  <a:gd name="connsiteY5" fmla="*/ 62083 h 126681"/>
                  <a:gd name="connsiteX6" fmla="*/ -9693 w 29523"/>
                  <a:gd name="connsiteY6" fmla="*/ 122090 h 126681"/>
                  <a:gd name="connsiteX7" fmla="*/ -11591 w 29523"/>
                  <a:gd name="connsiteY7" fmla="*/ 124091 h 126681"/>
                  <a:gd name="connsiteX8" fmla="*/ -10642 w 29523"/>
                  <a:gd name="connsiteY8" fmla="*/ 125519 h 126681"/>
                  <a:gd name="connsiteX9" fmla="*/ 9357 w 29523"/>
                  <a:gd name="connsiteY9" fmla="*/ 100754 h 126681"/>
                  <a:gd name="connsiteX10" fmla="*/ 17933 w 29523"/>
                  <a:gd name="connsiteY10" fmla="*/ 62083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1">
                    <a:moveTo>
                      <a:pt x="17933" y="62083"/>
                    </a:moveTo>
                    <a:cubicBezTo>
                      <a:pt x="17933" y="52272"/>
                      <a:pt x="16026" y="36937"/>
                      <a:pt x="9357" y="22650"/>
                    </a:cubicBezTo>
                    <a:cubicBezTo>
                      <a:pt x="1738" y="7124"/>
                      <a:pt x="-9693" y="-1163"/>
                      <a:pt x="-10642" y="-1163"/>
                    </a:cubicBezTo>
                    <a:cubicBezTo>
                      <a:pt x="-11591" y="-1163"/>
                      <a:pt x="-11591" y="-592"/>
                      <a:pt x="-11591" y="171"/>
                    </a:cubicBezTo>
                    <a:cubicBezTo>
                      <a:pt x="-11591" y="647"/>
                      <a:pt x="-11591" y="742"/>
                      <a:pt x="-9693" y="3123"/>
                    </a:cubicBezTo>
                    <a:cubicBezTo>
                      <a:pt x="2697" y="15601"/>
                      <a:pt x="10315" y="35699"/>
                      <a:pt x="10315" y="62083"/>
                    </a:cubicBezTo>
                    <a:cubicBezTo>
                      <a:pt x="10315" y="83800"/>
                      <a:pt x="5552" y="105994"/>
                      <a:pt x="-9693" y="122090"/>
                    </a:cubicBezTo>
                    <a:cubicBezTo>
                      <a:pt x="-11591" y="123519"/>
                      <a:pt x="-11591" y="123710"/>
                      <a:pt x="-11591" y="124091"/>
                    </a:cubicBezTo>
                    <a:cubicBezTo>
                      <a:pt x="-11591" y="124853"/>
                      <a:pt x="-11591" y="125519"/>
                      <a:pt x="-10642" y="125519"/>
                    </a:cubicBezTo>
                    <a:cubicBezTo>
                      <a:pt x="-9693" y="125519"/>
                      <a:pt x="1738" y="116852"/>
                      <a:pt x="9357" y="100754"/>
                    </a:cubicBezTo>
                    <a:cubicBezTo>
                      <a:pt x="16026" y="86753"/>
                      <a:pt x="17933" y="72751"/>
                      <a:pt x="17933" y="62083"/>
                    </a:cubicBezTo>
                    <a:close/>
                  </a:path>
                </a:pathLst>
              </a:custGeom>
              <a:solidFill>
                <a:srgbClr val="000000"/>
              </a:solidFill>
              <a:ln w="12700" cap="flat">
                <a:noFill/>
                <a:prstDash val="solid"/>
                <a:miter/>
              </a:ln>
            </p:spPr>
            <p:txBody>
              <a:bodyPr rtlCol="0" anchor="ctr"/>
              <a:lstStyle/>
              <a:p>
                <a:endParaRPr lang="en-AE"/>
              </a:p>
            </p:txBody>
          </p:sp>
          <p:sp>
            <p:nvSpPr>
              <p:cNvPr id="19" name="Freeform: Shape 18">
                <a:extLst>
                  <a:ext uri="{FF2B5EF4-FFF2-40B4-BE49-F238E27FC236}">
                    <a16:creationId xmlns:a16="http://schemas.microsoft.com/office/drawing/2014/main" id="{7530808A-D111-BD97-8192-32A58BAEB7EB}"/>
                  </a:ext>
                </a:extLst>
              </p:cNvPr>
              <p:cNvSpPr/>
              <p:nvPr/>
            </p:nvSpPr>
            <p:spPr>
              <a:xfrm>
                <a:off x="1987217" y="3528023"/>
                <a:ext cx="76200" cy="5047"/>
              </a:xfrm>
              <a:custGeom>
                <a:avLst/>
                <a:gdLst>
                  <a:gd name="connsiteX0" fmla="*/ -11591 w 76200"/>
                  <a:gd name="connsiteY0" fmla="*/ -1163 h 5047"/>
                  <a:gd name="connsiteX1" fmla="*/ -11591 w 76200"/>
                  <a:gd name="connsiteY1" fmla="*/ 3885 h 5047"/>
                  <a:gd name="connsiteX2" fmla="*/ 64609 w 76200"/>
                  <a:gd name="connsiteY2" fmla="*/ 3885 h 5047"/>
                  <a:gd name="connsiteX3" fmla="*/ 64609 w 76200"/>
                  <a:gd name="connsiteY3" fmla="*/ -1163 h 5047"/>
                </a:gdLst>
                <a:ahLst/>
                <a:cxnLst>
                  <a:cxn ang="0">
                    <a:pos x="connsiteX0" y="connsiteY0"/>
                  </a:cxn>
                  <a:cxn ang="0">
                    <a:pos x="connsiteX1" y="connsiteY1"/>
                  </a:cxn>
                  <a:cxn ang="0">
                    <a:pos x="connsiteX2" y="connsiteY2"/>
                  </a:cxn>
                  <a:cxn ang="0">
                    <a:pos x="connsiteX3" y="connsiteY3"/>
                  </a:cxn>
                </a:cxnLst>
                <a:rect l="l" t="t" r="r" b="b"/>
                <a:pathLst>
                  <a:path w="76200" h="5047">
                    <a:moveTo>
                      <a:pt x="-11591" y="-1163"/>
                    </a:moveTo>
                    <a:lnTo>
                      <a:pt x="-11591" y="3885"/>
                    </a:lnTo>
                    <a:lnTo>
                      <a:pt x="64609" y="3885"/>
                    </a:lnTo>
                    <a:lnTo>
                      <a:pt x="64609" y="-1163"/>
                    </a:lnTo>
                    <a:close/>
                  </a:path>
                </a:pathLst>
              </a:custGeom>
              <a:solidFill>
                <a:srgbClr val="000000"/>
              </a:solidFill>
              <a:ln w="9525" cap="flat">
                <a:noFill/>
                <a:prstDash val="solid"/>
                <a:miter/>
              </a:ln>
            </p:spPr>
            <p:txBody>
              <a:bodyPr rtlCol="0" anchor="ctr"/>
              <a:lstStyle/>
              <a:p>
                <a:endParaRPr lang="en-AE"/>
              </a:p>
            </p:txBody>
          </p:sp>
          <p:sp>
            <p:nvSpPr>
              <p:cNvPr id="20" name="Freeform: Shape 19">
                <a:extLst>
                  <a:ext uri="{FF2B5EF4-FFF2-40B4-BE49-F238E27FC236}">
                    <a16:creationId xmlns:a16="http://schemas.microsoft.com/office/drawing/2014/main" id="{5FD1F513-3A56-1D37-9CC8-04A064501B1A}"/>
                  </a:ext>
                </a:extLst>
              </p:cNvPr>
              <p:cNvSpPr/>
              <p:nvPr/>
            </p:nvSpPr>
            <p:spPr>
              <a:xfrm>
                <a:off x="1991031" y="3592983"/>
                <a:ext cx="68581" cy="57340"/>
              </a:xfrm>
              <a:custGeom>
                <a:avLst/>
                <a:gdLst>
                  <a:gd name="connsiteX0" fmla="*/ 56991 w 68581"/>
                  <a:gd name="connsiteY0" fmla="*/ 36651 h 57340"/>
                  <a:gd name="connsiteX1" fmla="*/ 55084 w 68581"/>
                  <a:gd name="connsiteY1" fmla="*/ 35508 h 57340"/>
                  <a:gd name="connsiteX2" fmla="*/ 53177 w 68581"/>
                  <a:gd name="connsiteY2" fmla="*/ 37700 h 57340"/>
                  <a:gd name="connsiteX3" fmla="*/ 40797 w 68581"/>
                  <a:gd name="connsiteY3" fmla="*/ 53511 h 57340"/>
                  <a:gd name="connsiteX4" fmla="*/ 36983 w 68581"/>
                  <a:gd name="connsiteY4" fmla="*/ 49320 h 57340"/>
                  <a:gd name="connsiteX5" fmla="*/ 39848 w 68581"/>
                  <a:gd name="connsiteY5" fmla="*/ 40271 h 57340"/>
                  <a:gd name="connsiteX6" fmla="*/ 47466 w 68581"/>
                  <a:gd name="connsiteY6" fmla="*/ 12363 h 57340"/>
                  <a:gd name="connsiteX7" fmla="*/ 33178 w 68581"/>
                  <a:gd name="connsiteY7" fmla="*/ -1163 h 57340"/>
                  <a:gd name="connsiteX8" fmla="*/ 13170 w 68581"/>
                  <a:gd name="connsiteY8" fmla="*/ 9887 h 57340"/>
                  <a:gd name="connsiteX9" fmla="*/ 1748 w 68581"/>
                  <a:gd name="connsiteY9" fmla="*/ -1163 h 57340"/>
                  <a:gd name="connsiteX10" fmla="*/ -7777 w 68581"/>
                  <a:gd name="connsiteY10" fmla="*/ 6172 h 57340"/>
                  <a:gd name="connsiteX11" fmla="*/ -11591 w 68581"/>
                  <a:gd name="connsiteY11" fmla="*/ 18364 h 57340"/>
                  <a:gd name="connsiteX12" fmla="*/ -10642 w 68581"/>
                  <a:gd name="connsiteY12" fmla="*/ 19698 h 57340"/>
                  <a:gd name="connsiteX13" fmla="*/ -7777 w 68581"/>
                  <a:gd name="connsiteY13" fmla="*/ 16744 h 57340"/>
                  <a:gd name="connsiteX14" fmla="*/ 790 w 68581"/>
                  <a:gd name="connsiteY14" fmla="*/ 1695 h 57340"/>
                  <a:gd name="connsiteX15" fmla="*/ 4603 w 68581"/>
                  <a:gd name="connsiteY15" fmla="*/ 7505 h 57340"/>
                  <a:gd name="connsiteX16" fmla="*/ 2697 w 68581"/>
                  <a:gd name="connsiteY16" fmla="*/ 18078 h 57340"/>
                  <a:gd name="connsiteX17" fmla="*/ -3973 w 68581"/>
                  <a:gd name="connsiteY17" fmla="*/ 47415 h 57340"/>
                  <a:gd name="connsiteX18" fmla="*/ -5880 w 68581"/>
                  <a:gd name="connsiteY18" fmla="*/ 52749 h 57340"/>
                  <a:gd name="connsiteX19" fmla="*/ -2066 w 68581"/>
                  <a:gd name="connsiteY19" fmla="*/ 56178 h 57340"/>
                  <a:gd name="connsiteX20" fmla="*/ 2697 w 68581"/>
                  <a:gd name="connsiteY20" fmla="*/ 52749 h 57340"/>
                  <a:gd name="connsiteX21" fmla="*/ 5552 w 68581"/>
                  <a:gd name="connsiteY21" fmla="*/ 43320 h 57340"/>
                  <a:gd name="connsiteX22" fmla="*/ 8408 w 68581"/>
                  <a:gd name="connsiteY22" fmla="*/ 31889 h 57340"/>
                  <a:gd name="connsiteX23" fmla="*/ 10315 w 68581"/>
                  <a:gd name="connsiteY23" fmla="*/ 23413 h 57340"/>
                  <a:gd name="connsiteX24" fmla="*/ 12222 w 68581"/>
                  <a:gd name="connsiteY24" fmla="*/ 17126 h 57340"/>
                  <a:gd name="connsiteX25" fmla="*/ 32220 w 68581"/>
                  <a:gd name="connsiteY25" fmla="*/ 1695 h 57340"/>
                  <a:gd name="connsiteX26" fmla="*/ 38890 w 68581"/>
                  <a:gd name="connsiteY26" fmla="*/ 10458 h 57340"/>
                  <a:gd name="connsiteX27" fmla="*/ 31272 w 68581"/>
                  <a:gd name="connsiteY27" fmla="*/ 40081 h 57340"/>
                  <a:gd name="connsiteX28" fmla="*/ 29365 w 68581"/>
                  <a:gd name="connsiteY28" fmla="*/ 45891 h 57340"/>
                  <a:gd name="connsiteX29" fmla="*/ 39848 w 68581"/>
                  <a:gd name="connsiteY29" fmla="*/ 56178 h 57340"/>
                  <a:gd name="connsiteX30" fmla="*/ 56991 w 68581"/>
                  <a:gd name="connsiteY30" fmla="*/ 36651 h 5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8581" h="57340">
                    <a:moveTo>
                      <a:pt x="56991" y="36651"/>
                    </a:moveTo>
                    <a:cubicBezTo>
                      <a:pt x="56991" y="35508"/>
                      <a:pt x="56033" y="35508"/>
                      <a:pt x="55084" y="35508"/>
                    </a:cubicBezTo>
                    <a:cubicBezTo>
                      <a:pt x="54135" y="35508"/>
                      <a:pt x="54135" y="35794"/>
                      <a:pt x="53177" y="37700"/>
                    </a:cubicBezTo>
                    <a:cubicBezTo>
                      <a:pt x="50322" y="46367"/>
                      <a:pt x="46508" y="53511"/>
                      <a:pt x="40797" y="53511"/>
                    </a:cubicBezTo>
                    <a:cubicBezTo>
                      <a:pt x="37941" y="53511"/>
                      <a:pt x="36983" y="52177"/>
                      <a:pt x="36983" y="49320"/>
                    </a:cubicBezTo>
                    <a:cubicBezTo>
                      <a:pt x="36983" y="45987"/>
                      <a:pt x="38890" y="43033"/>
                      <a:pt x="39848" y="40271"/>
                    </a:cubicBezTo>
                    <a:cubicBezTo>
                      <a:pt x="41745" y="33508"/>
                      <a:pt x="47466" y="19698"/>
                      <a:pt x="47466" y="12363"/>
                    </a:cubicBezTo>
                    <a:cubicBezTo>
                      <a:pt x="47466" y="3886"/>
                      <a:pt x="41745" y="-1163"/>
                      <a:pt x="33178" y="-1163"/>
                    </a:cubicBezTo>
                    <a:cubicBezTo>
                      <a:pt x="21747" y="-1163"/>
                      <a:pt x="15077" y="7029"/>
                      <a:pt x="13170" y="9887"/>
                    </a:cubicBezTo>
                    <a:cubicBezTo>
                      <a:pt x="12222" y="2838"/>
                      <a:pt x="7459" y="-1163"/>
                      <a:pt x="1748" y="-1163"/>
                    </a:cubicBezTo>
                    <a:cubicBezTo>
                      <a:pt x="-3973" y="-1163"/>
                      <a:pt x="-6829" y="3791"/>
                      <a:pt x="-7777" y="6172"/>
                    </a:cubicBezTo>
                    <a:cubicBezTo>
                      <a:pt x="-9684" y="10458"/>
                      <a:pt x="-11591" y="17887"/>
                      <a:pt x="-11591" y="18364"/>
                    </a:cubicBezTo>
                    <a:cubicBezTo>
                      <a:pt x="-11591" y="19698"/>
                      <a:pt x="-10642" y="19698"/>
                      <a:pt x="-10642" y="19698"/>
                    </a:cubicBezTo>
                    <a:cubicBezTo>
                      <a:pt x="-8735" y="19698"/>
                      <a:pt x="-8735" y="19507"/>
                      <a:pt x="-7777" y="16744"/>
                    </a:cubicBezTo>
                    <a:cubicBezTo>
                      <a:pt x="-5880" y="7791"/>
                      <a:pt x="-3015" y="1695"/>
                      <a:pt x="790" y="1695"/>
                    </a:cubicBezTo>
                    <a:cubicBezTo>
                      <a:pt x="3645" y="1695"/>
                      <a:pt x="4603" y="3314"/>
                      <a:pt x="4603" y="7505"/>
                    </a:cubicBezTo>
                    <a:cubicBezTo>
                      <a:pt x="4603" y="10173"/>
                      <a:pt x="4603" y="11506"/>
                      <a:pt x="2697" y="18078"/>
                    </a:cubicBezTo>
                    <a:lnTo>
                      <a:pt x="-3973" y="47415"/>
                    </a:lnTo>
                    <a:cubicBezTo>
                      <a:pt x="-4922" y="49320"/>
                      <a:pt x="-5880" y="52177"/>
                      <a:pt x="-5880" y="52749"/>
                    </a:cubicBezTo>
                    <a:cubicBezTo>
                      <a:pt x="-5880" y="55130"/>
                      <a:pt x="-3973" y="56178"/>
                      <a:pt x="-2066" y="56178"/>
                    </a:cubicBezTo>
                    <a:cubicBezTo>
                      <a:pt x="-159" y="56178"/>
                      <a:pt x="1748" y="55226"/>
                      <a:pt x="2697" y="52749"/>
                    </a:cubicBezTo>
                    <a:cubicBezTo>
                      <a:pt x="2697" y="52463"/>
                      <a:pt x="4603" y="46462"/>
                      <a:pt x="5552" y="43320"/>
                    </a:cubicBezTo>
                    <a:lnTo>
                      <a:pt x="8408" y="31889"/>
                    </a:lnTo>
                    <a:cubicBezTo>
                      <a:pt x="8408" y="29032"/>
                      <a:pt x="9366" y="26365"/>
                      <a:pt x="10315" y="23413"/>
                    </a:cubicBezTo>
                    <a:lnTo>
                      <a:pt x="12222" y="17126"/>
                    </a:lnTo>
                    <a:cubicBezTo>
                      <a:pt x="14128" y="13125"/>
                      <a:pt x="20798" y="1695"/>
                      <a:pt x="32220" y="1695"/>
                    </a:cubicBezTo>
                    <a:cubicBezTo>
                      <a:pt x="37941" y="1695"/>
                      <a:pt x="38890" y="6267"/>
                      <a:pt x="38890" y="10458"/>
                    </a:cubicBezTo>
                    <a:cubicBezTo>
                      <a:pt x="38890" y="18364"/>
                      <a:pt x="33178" y="34556"/>
                      <a:pt x="31272" y="40081"/>
                    </a:cubicBezTo>
                    <a:cubicBezTo>
                      <a:pt x="30323" y="42938"/>
                      <a:pt x="29365" y="44367"/>
                      <a:pt x="29365" y="45891"/>
                    </a:cubicBezTo>
                    <a:cubicBezTo>
                      <a:pt x="29365" y="51797"/>
                      <a:pt x="34127" y="56178"/>
                      <a:pt x="39848" y="56178"/>
                    </a:cubicBezTo>
                    <a:cubicBezTo>
                      <a:pt x="52228" y="56178"/>
                      <a:pt x="56991" y="37700"/>
                      <a:pt x="56991" y="36651"/>
                    </a:cubicBezTo>
                    <a:close/>
                  </a:path>
                </a:pathLst>
              </a:custGeom>
              <a:solidFill>
                <a:srgbClr val="000000"/>
              </a:solidFill>
              <a:ln w="12700" cap="flat">
                <a:noFill/>
                <a:prstDash val="solid"/>
                <a:miter/>
              </a:ln>
            </p:spPr>
            <p:txBody>
              <a:bodyPr rtlCol="0" anchor="ctr"/>
              <a:lstStyle/>
              <a:p>
                <a:endParaRPr lang="en-AE"/>
              </a:p>
            </p:txBody>
          </p:sp>
          <p:sp>
            <p:nvSpPr>
              <p:cNvPr id="21" name="Freeform: Shape 20">
                <a:extLst>
                  <a:ext uri="{FF2B5EF4-FFF2-40B4-BE49-F238E27FC236}">
                    <a16:creationId xmlns:a16="http://schemas.microsoft.com/office/drawing/2014/main" id="{5C6156CD-50D8-5668-40F1-7CC7A37E9AE6}"/>
                  </a:ext>
                </a:extLst>
              </p:cNvPr>
              <p:cNvSpPr/>
              <p:nvPr/>
            </p:nvSpPr>
            <p:spPr>
              <a:xfrm>
                <a:off x="2117711" y="3523832"/>
                <a:ext cx="13338" cy="13525"/>
              </a:xfrm>
              <a:custGeom>
                <a:avLst/>
                <a:gdLst>
                  <a:gd name="connsiteX0" fmla="*/ 1748 w 13338"/>
                  <a:gd name="connsiteY0" fmla="*/ 5506 h 13525"/>
                  <a:gd name="connsiteX1" fmla="*/ -4922 w 13338"/>
                  <a:gd name="connsiteY1" fmla="*/ -1163 h 13525"/>
                  <a:gd name="connsiteX2" fmla="*/ -11591 w 13338"/>
                  <a:gd name="connsiteY2" fmla="*/ 5506 h 13525"/>
                  <a:gd name="connsiteX3" fmla="*/ -4922 w 13338"/>
                  <a:gd name="connsiteY3" fmla="*/ 12363 h 13525"/>
                  <a:gd name="connsiteX4" fmla="*/ 1748 w 13338"/>
                  <a:gd name="connsiteY4" fmla="*/ 5506 h 1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8" h="13525">
                    <a:moveTo>
                      <a:pt x="1748" y="5506"/>
                    </a:moveTo>
                    <a:cubicBezTo>
                      <a:pt x="1748" y="1886"/>
                      <a:pt x="-2066" y="-1163"/>
                      <a:pt x="-4922" y="-1163"/>
                    </a:cubicBezTo>
                    <a:cubicBezTo>
                      <a:pt x="-8735" y="-1163"/>
                      <a:pt x="-11591" y="1886"/>
                      <a:pt x="-11591" y="5506"/>
                    </a:cubicBezTo>
                    <a:cubicBezTo>
                      <a:pt x="-11591" y="9220"/>
                      <a:pt x="-8735" y="12363"/>
                      <a:pt x="-4922" y="12363"/>
                    </a:cubicBezTo>
                    <a:cubicBezTo>
                      <a:pt x="-2066" y="12363"/>
                      <a:pt x="1748" y="9220"/>
                      <a:pt x="1748" y="5506"/>
                    </a:cubicBezTo>
                    <a:close/>
                  </a:path>
                </a:pathLst>
              </a:custGeom>
              <a:solidFill>
                <a:srgbClr val="000000"/>
              </a:solidFill>
              <a:ln w="12700" cap="flat">
                <a:noFill/>
                <a:prstDash val="solid"/>
                <a:miter/>
              </a:ln>
            </p:spPr>
            <p:txBody>
              <a:bodyPr rtlCol="0" anchor="ctr"/>
              <a:lstStyle/>
              <a:p>
                <a:endParaRPr lang="en-AE"/>
              </a:p>
            </p:txBody>
          </p:sp>
          <p:sp>
            <p:nvSpPr>
              <p:cNvPr id="22" name="Freeform: Shape 21">
                <a:extLst>
                  <a:ext uri="{FF2B5EF4-FFF2-40B4-BE49-F238E27FC236}">
                    <a16:creationId xmlns:a16="http://schemas.microsoft.com/office/drawing/2014/main" id="{38F16074-4496-D76C-1283-5739D75D577A}"/>
                  </a:ext>
                </a:extLst>
              </p:cNvPr>
              <p:cNvSpPr/>
              <p:nvPr/>
            </p:nvSpPr>
            <p:spPr>
              <a:xfrm>
                <a:off x="2173912" y="3365051"/>
                <a:ext cx="54294" cy="39909"/>
              </a:xfrm>
              <a:custGeom>
                <a:avLst/>
                <a:gdLst>
                  <a:gd name="connsiteX0" fmla="*/ 42703 w 54294"/>
                  <a:gd name="connsiteY0" fmla="*/ 25126 h 39909"/>
                  <a:gd name="connsiteX1" fmla="*/ 40797 w 54294"/>
                  <a:gd name="connsiteY1" fmla="*/ 23982 h 39909"/>
                  <a:gd name="connsiteX2" fmla="*/ 39838 w 54294"/>
                  <a:gd name="connsiteY2" fmla="*/ 25411 h 39909"/>
                  <a:gd name="connsiteX3" fmla="*/ 30313 w 54294"/>
                  <a:gd name="connsiteY3" fmla="*/ 36175 h 39909"/>
                  <a:gd name="connsiteX4" fmla="*/ 27458 w 54294"/>
                  <a:gd name="connsiteY4" fmla="*/ 33032 h 39909"/>
                  <a:gd name="connsiteX5" fmla="*/ 29365 w 54294"/>
                  <a:gd name="connsiteY5" fmla="*/ 25888 h 39909"/>
                  <a:gd name="connsiteX6" fmla="*/ 34127 w 54294"/>
                  <a:gd name="connsiteY6" fmla="*/ 8743 h 39909"/>
                  <a:gd name="connsiteX7" fmla="*/ 22695 w 54294"/>
                  <a:gd name="connsiteY7" fmla="*/ -1163 h 39909"/>
                  <a:gd name="connsiteX8" fmla="*/ 8408 w 54294"/>
                  <a:gd name="connsiteY8" fmla="*/ 6838 h 39909"/>
                  <a:gd name="connsiteX9" fmla="*/ -1117 w 54294"/>
                  <a:gd name="connsiteY9" fmla="*/ -1163 h 39909"/>
                  <a:gd name="connsiteX10" fmla="*/ -8735 w 54294"/>
                  <a:gd name="connsiteY10" fmla="*/ 3600 h 39909"/>
                  <a:gd name="connsiteX11" fmla="*/ -11591 w 54294"/>
                  <a:gd name="connsiteY11" fmla="*/ 12362 h 39909"/>
                  <a:gd name="connsiteX12" fmla="*/ -10642 w 54294"/>
                  <a:gd name="connsiteY12" fmla="*/ 13410 h 39909"/>
                  <a:gd name="connsiteX13" fmla="*/ -7787 w 54294"/>
                  <a:gd name="connsiteY13" fmla="*/ 10839 h 39909"/>
                  <a:gd name="connsiteX14" fmla="*/ -2066 w 54294"/>
                  <a:gd name="connsiteY14" fmla="*/ 1219 h 39909"/>
                  <a:gd name="connsiteX15" fmla="*/ 790 w 54294"/>
                  <a:gd name="connsiteY15" fmla="*/ 5504 h 39909"/>
                  <a:gd name="connsiteX16" fmla="*/ -159 w 54294"/>
                  <a:gd name="connsiteY16" fmla="*/ 12934 h 39909"/>
                  <a:gd name="connsiteX17" fmla="*/ -2066 w 54294"/>
                  <a:gd name="connsiteY17" fmla="*/ 20839 h 39909"/>
                  <a:gd name="connsiteX18" fmla="*/ -4922 w 54294"/>
                  <a:gd name="connsiteY18" fmla="*/ 32270 h 39909"/>
                  <a:gd name="connsiteX19" fmla="*/ -5880 w 54294"/>
                  <a:gd name="connsiteY19" fmla="*/ 35889 h 39909"/>
                  <a:gd name="connsiteX20" fmla="*/ -3024 w 54294"/>
                  <a:gd name="connsiteY20" fmla="*/ 38747 h 39909"/>
                  <a:gd name="connsiteX21" fmla="*/ 790 w 54294"/>
                  <a:gd name="connsiteY21" fmla="*/ 36747 h 39909"/>
                  <a:gd name="connsiteX22" fmla="*/ 1738 w 54294"/>
                  <a:gd name="connsiteY22" fmla="*/ 31221 h 39909"/>
                  <a:gd name="connsiteX23" fmla="*/ 4603 w 54294"/>
                  <a:gd name="connsiteY23" fmla="*/ 23221 h 39909"/>
                  <a:gd name="connsiteX24" fmla="*/ 5552 w 54294"/>
                  <a:gd name="connsiteY24" fmla="*/ 17411 h 39909"/>
                  <a:gd name="connsiteX25" fmla="*/ 9366 w 54294"/>
                  <a:gd name="connsiteY25" fmla="*/ 9410 h 39909"/>
                  <a:gd name="connsiteX26" fmla="*/ 22695 w 54294"/>
                  <a:gd name="connsiteY26" fmla="*/ 1219 h 39909"/>
                  <a:gd name="connsiteX27" fmla="*/ 27458 w 54294"/>
                  <a:gd name="connsiteY27" fmla="*/ 7409 h 39909"/>
                  <a:gd name="connsiteX28" fmla="*/ 22695 w 54294"/>
                  <a:gd name="connsiteY28" fmla="*/ 26364 h 39909"/>
                  <a:gd name="connsiteX29" fmla="*/ 20788 w 54294"/>
                  <a:gd name="connsiteY29" fmla="*/ 31126 h 39909"/>
                  <a:gd name="connsiteX30" fmla="*/ 29365 w 54294"/>
                  <a:gd name="connsiteY30" fmla="*/ 38747 h 39909"/>
                  <a:gd name="connsiteX31" fmla="*/ 42703 w 54294"/>
                  <a:gd name="connsiteY31" fmla="*/ 25126 h 3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909">
                    <a:moveTo>
                      <a:pt x="42703" y="25126"/>
                    </a:moveTo>
                    <a:cubicBezTo>
                      <a:pt x="42703" y="23982"/>
                      <a:pt x="41745" y="23982"/>
                      <a:pt x="40797" y="23982"/>
                    </a:cubicBezTo>
                    <a:cubicBezTo>
                      <a:pt x="39838" y="23982"/>
                      <a:pt x="39838" y="24554"/>
                      <a:pt x="39838" y="25411"/>
                    </a:cubicBezTo>
                    <a:cubicBezTo>
                      <a:pt x="36983" y="32555"/>
                      <a:pt x="33178" y="36175"/>
                      <a:pt x="30313" y="36175"/>
                    </a:cubicBezTo>
                    <a:cubicBezTo>
                      <a:pt x="28416" y="36175"/>
                      <a:pt x="27458" y="34936"/>
                      <a:pt x="27458" y="33032"/>
                    </a:cubicBezTo>
                    <a:cubicBezTo>
                      <a:pt x="27458" y="31126"/>
                      <a:pt x="28416" y="29889"/>
                      <a:pt x="29365" y="25888"/>
                    </a:cubicBezTo>
                    <a:cubicBezTo>
                      <a:pt x="31272" y="23221"/>
                      <a:pt x="34127" y="13886"/>
                      <a:pt x="34127" y="8743"/>
                    </a:cubicBezTo>
                    <a:cubicBezTo>
                      <a:pt x="34127" y="265"/>
                      <a:pt x="27458" y="-1163"/>
                      <a:pt x="22695" y="-1163"/>
                    </a:cubicBezTo>
                    <a:cubicBezTo>
                      <a:pt x="16026" y="-1163"/>
                      <a:pt x="10315" y="3314"/>
                      <a:pt x="8408" y="6838"/>
                    </a:cubicBezTo>
                    <a:cubicBezTo>
                      <a:pt x="7459" y="742"/>
                      <a:pt x="1738" y="-1163"/>
                      <a:pt x="-1117" y="-1163"/>
                    </a:cubicBezTo>
                    <a:cubicBezTo>
                      <a:pt x="-4922" y="-1163"/>
                      <a:pt x="-7787" y="1503"/>
                      <a:pt x="-8735" y="3600"/>
                    </a:cubicBezTo>
                    <a:cubicBezTo>
                      <a:pt x="-10642" y="6838"/>
                      <a:pt x="-11591" y="11887"/>
                      <a:pt x="-11591" y="12362"/>
                    </a:cubicBezTo>
                    <a:cubicBezTo>
                      <a:pt x="-11591" y="13410"/>
                      <a:pt x="-10642" y="13410"/>
                      <a:pt x="-10642" y="13410"/>
                    </a:cubicBezTo>
                    <a:cubicBezTo>
                      <a:pt x="-8735" y="13410"/>
                      <a:pt x="-8735" y="13220"/>
                      <a:pt x="-7787" y="10839"/>
                    </a:cubicBezTo>
                    <a:cubicBezTo>
                      <a:pt x="-6829" y="5504"/>
                      <a:pt x="-4922" y="1219"/>
                      <a:pt x="-2066" y="1219"/>
                    </a:cubicBezTo>
                    <a:cubicBezTo>
                      <a:pt x="790" y="1219"/>
                      <a:pt x="790" y="3123"/>
                      <a:pt x="790" y="5504"/>
                    </a:cubicBezTo>
                    <a:cubicBezTo>
                      <a:pt x="790" y="7314"/>
                      <a:pt x="790" y="10553"/>
                      <a:pt x="-159" y="12934"/>
                    </a:cubicBezTo>
                    <a:lnTo>
                      <a:pt x="-2066" y="20839"/>
                    </a:lnTo>
                    <a:lnTo>
                      <a:pt x="-4922" y="32270"/>
                    </a:lnTo>
                    <a:cubicBezTo>
                      <a:pt x="-5880" y="33318"/>
                      <a:pt x="-5880" y="35604"/>
                      <a:pt x="-5880" y="35889"/>
                    </a:cubicBezTo>
                    <a:cubicBezTo>
                      <a:pt x="-5880" y="37794"/>
                      <a:pt x="-3973" y="38747"/>
                      <a:pt x="-3024" y="38747"/>
                    </a:cubicBezTo>
                    <a:cubicBezTo>
                      <a:pt x="-1117" y="38747"/>
                      <a:pt x="-159" y="37508"/>
                      <a:pt x="790" y="36747"/>
                    </a:cubicBezTo>
                    <a:cubicBezTo>
                      <a:pt x="790" y="35984"/>
                      <a:pt x="1738" y="33032"/>
                      <a:pt x="1738" y="31221"/>
                    </a:cubicBezTo>
                    <a:lnTo>
                      <a:pt x="4603" y="23221"/>
                    </a:lnTo>
                    <a:cubicBezTo>
                      <a:pt x="4603" y="21316"/>
                      <a:pt x="5552" y="19315"/>
                      <a:pt x="5552" y="17411"/>
                    </a:cubicBezTo>
                    <a:cubicBezTo>
                      <a:pt x="6501" y="13696"/>
                      <a:pt x="6501" y="12934"/>
                      <a:pt x="9366" y="9410"/>
                    </a:cubicBezTo>
                    <a:cubicBezTo>
                      <a:pt x="12222" y="5790"/>
                      <a:pt x="16026" y="1219"/>
                      <a:pt x="22695" y="1219"/>
                    </a:cubicBezTo>
                    <a:cubicBezTo>
                      <a:pt x="27458" y="1219"/>
                      <a:pt x="27458" y="5790"/>
                      <a:pt x="27458" y="7409"/>
                    </a:cubicBezTo>
                    <a:cubicBezTo>
                      <a:pt x="27458" y="12839"/>
                      <a:pt x="23653" y="22650"/>
                      <a:pt x="22695" y="26364"/>
                    </a:cubicBezTo>
                    <a:cubicBezTo>
                      <a:pt x="21747" y="28745"/>
                      <a:pt x="20788" y="29603"/>
                      <a:pt x="20788" y="31126"/>
                    </a:cubicBezTo>
                    <a:cubicBezTo>
                      <a:pt x="20788" y="35699"/>
                      <a:pt x="25551" y="38747"/>
                      <a:pt x="29365" y="38747"/>
                    </a:cubicBezTo>
                    <a:cubicBezTo>
                      <a:pt x="38890" y="38747"/>
                      <a:pt x="42703" y="26459"/>
                      <a:pt x="42703" y="25126"/>
                    </a:cubicBezTo>
                    <a:close/>
                  </a:path>
                </a:pathLst>
              </a:custGeom>
              <a:solidFill>
                <a:srgbClr val="000000"/>
              </a:solidFill>
              <a:ln w="12700" cap="flat">
                <a:noFill/>
                <a:prstDash val="solid"/>
                <a:miter/>
              </a:ln>
            </p:spPr>
            <p:txBody>
              <a:bodyPr rtlCol="0" anchor="ctr"/>
              <a:lstStyle/>
              <a:p>
                <a:endParaRPr lang="en-AE"/>
              </a:p>
            </p:txBody>
          </p:sp>
          <p:sp>
            <p:nvSpPr>
              <p:cNvPr id="23" name="Freeform: Shape 22">
                <a:extLst>
                  <a:ext uri="{FF2B5EF4-FFF2-40B4-BE49-F238E27FC236}">
                    <a16:creationId xmlns:a16="http://schemas.microsoft.com/office/drawing/2014/main" id="{44444B9E-1F0B-B076-C1DB-00C71BD79E77}"/>
                  </a:ext>
                </a:extLst>
              </p:cNvPr>
              <p:cNvSpPr/>
              <p:nvPr/>
            </p:nvSpPr>
            <p:spPr>
              <a:xfrm>
                <a:off x="2241536" y="3379623"/>
                <a:ext cx="60005" cy="4477"/>
              </a:xfrm>
              <a:custGeom>
                <a:avLst/>
                <a:gdLst>
                  <a:gd name="connsiteX0" fmla="*/ 48415 w 60005"/>
                  <a:gd name="connsiteY0" fmla="*/ 1029 h 4477"/>
                  <a:gd name="connsiteX1" fmla="*/ 45559 w 60005"/>
                  <a:gd name="connsiteY1" fmla="*/ -1163 h 4477"/>
                  <a:gd name="connsiteX2" fmla="*/ -7777 w 60005"/>
                  <a:gd name="connsiteY2" fmla="*/ -1163 h 4477"/>
                  <a:gd name="connsiteX3" fmla="*/ -11591 w 60005"/>
                  <a:gd name="connsiteY3" fmla="*/ 1029 h 4477"/>
                  <a:gd name="connsiteX4" fmla="*/ -7777 w 60005"/>
                  <a:gd name="connsiteY4" fmla="*/ 3315 h 4477"/>
                  <a:gd name="connsiteX5" fmla="*/ 45559 w 60005"/>
                  <a:gd name="connsiteY5" fmla="*/ 3315 h 4477"/>
                  <a:gd name="connsiteX6" fmla="*/ 48415 w 60005"/>
                  <a:gd name="connsiteY6" fmla="*/ 1029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 h="4477">
                    <a:moveTo>
                      <a:pt x="48415" y="1029"/>
                    </a:moveTo>
                    <a:cubicBezTo>
                      <a:pt x="48415" y="-1163"/>
                      <a:pt x="46517" y="-1163"/>
                      <a:pt x="45559" y="-1163"/>
                    </a:cubicBezTo>
                    <a:lnTo>
                      <a:pt x="-7777" y="-1163"/>
                    </a:lnTo>
                    <a:cubicBezTo>
                      <a:pt x="-9684" y="-1163"/>
                      <a:pt x="-11591" y="-1163"/>
                      <a:pt x="-11591" y="1029"/>
                    </a:cubicBezTo>
                    <a:cubicBezTo>
                      <a:pt x="-11591" y="3315"/>
                      <a:pt x="-8735" y="3315"/>
                      <a:pt x="-7777" y="3315"/>
                    </a:cubicBezTo>
                    <a:lnTo>
                      <a:pt x="45559" y="3315"/>
                    </a:lnTo>
                    <a:cubicBezTo>
                      <a:pt x="46517" y="3315"/>
                      <a:pt x="48415" y="3315"/>
                      <a:pt x="48415" y="1029"/>
                    </a:cubicBezTo>
                    <a:close/>
                  </a:path>
                </a:pathLst>
              </a:custGeom>
              <a:solidFill>
                <a:srgbClr val="000000"/>
              </a:solidFill>
              <a:ln w="12700" cap="flat">
                <a:noFill/>
                <a:prstDash val="solid"/>
                <a:miter/>
              </a:ln>
            </p:spPr>
            <p:txBody>
              <a:bodyPr rtlCol="0" anchor="ctr"/>
              <a:lstStyle/>
              <a:p>
                <a:endParaRPr lang="en-AE"/>
              </a:p>
            </p:txBody>
          </p:sp>
          <p:sp>
            <p:nvSpPr>
              <p:cNvPr id="24" name="Freeform: Shape 23">
                <a:extLst>
                  <a:ext uri="{FF2B5EF4-FFF2-40B4-BE49-F238E27FC236}">
                    <a16:creationId xmlns:a16="http://schemas.microsoft.com/office/drawing/2014/main" id="{1E441A15-6D05-7D01-BF67-DB65F43EC38D}"/>
                  </a:ext>
                </a:extLst>
              </p:cNvPr>
              <p:cNvSpPr/>
              <p:nvPr/>
            </p:nvSpPr>
            <p:spPr>
              <a:xfrm>
                <a:off x="2320592" y="3345238"/>
                <a:ext cx="32388" cy="58769"/>
              </a:xfrm>
              <a:custGeom>
                <a:avLst/>
                <a:gdLst>
                  <a:gd name="connsiteX0" fmla="*/ 20798 w 32388"/>
                  <a:gd name="connsiteY0" fmla="*/ 57607 h 58769"/>
                  <a:gd name="connsiteX1" fmla="*/ 20798 w 32388"/>
                  <a:gd name="connsiteY1" fmla="*/ 54464 h 58769"/>
                  <a:gd name="connsiteX2" fmla="*/ 17942 w 32388"/>
                  <a:gd name="connsiteY2" fmla="*/ 54464 h 58769"/>
                  <a:gd name="connsiteX3" fmla="*/ 8417 w 32388"/>
                  <a:gd name="connsiteY3" fmla="*/ 50368 h 58769"/>
                  <a:gd name="connsiteX4" fmla="*/ 8417 w 32388"/>
                  <a:gd name="connsiteY4" fmla="*/ 1409 h 58769"/>
                  <a:gd name="connsiteX5" fmla="*/ 6510 w 32388"/>
                  <a:gd name="connsiteY5" fmla="*/ -1163 h 58769"/>
                  <a:gd name="connsiteX6" fmla="*/ -11591 w 32388"/>
                  <a:gd name="connsiteY6" fmla="*/ 4458 h 58769"/>
                  <a:gd name="connsiteX7" fmla="*/ -11591 w 32388"/>
                  <a:gd name="connsiteY7" fmla="*/ 7601 h 58769"/>
                  <a:gd name="connsiteX8" fmla="*/ 1748 w 32388"/>
                  <a:gd name="connsiteY8" fmla="*/ 5220 h 58769"/>
                  <a:gd name="connsiteX9" fmla="*/ 1748 w 32388"/>
                  <a:gd name="connsiteY9" fmla="*/ 50368 h 58769"/>
                  <a:gd name="connsiteX10" fmla="*/ -6829 w 32388"/>
                  <a:gd name="connsiteY10" fmla="*/ 54464 h 58769"/>
                  <a:gd name="connsiteX11" fmla="*/ -10633 w 32388"/>
                  <a:gd name="connsiteY11" fmla="*/ 54464 h 58769"/>
                  <a:gd name="connsiteX12" fmla="*/ -10633 w 32388"/>
                  <a:gd name="connsiteY12" fmla="*/ 57607 h 58769"/>
                  <a:gd name="connsiteX13" fmla="*/ 5561 w 32388"/>
                  <a:gd name="connsiteY13" fmla="*/ 57321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88" h="58769">
                    <a:moveTo>
                      <a:pt x="20798" y="57607"/>
                    </a:moveTo>
                    <a:lnTo>
                      <a:pt x="20798" y="54464"/>
                    </a:lnTo>
                    <a:lnTo>
                      <a:pt x="17942" y="54464"/>
                    </a:lnTo>
                    <a:cubicBezTo>
                      <a:pt x="8417" y="54464"/>
                      <a:pt x="8417" y="53320"/>
                      <a:pt x="8417" y="50368"/>
                    </a:cubicBezTo>
                    <a:lnTo>
                      <a:pt x="8417" y="1409"/>
                    </a:lnTo>
                    <a:cubicBezTo>
                      <a:pt x="8417" y="-972"/>
                      <a:pt x="8417" y="-1163"/>
                      <a:pt x="6510" y="-1163"/>
                    </a:cubicBezTo>
                    <a:cubicBezTo>
                      <a:pt x="799" y="4363"/>
                      <a:pt x="-7777" y="4458"/>
                      <a:pt x="-11591" y="4458"/>
                    </a:cubicBezTo>
                    <a:lnTo>
                      <a:pt x="-11591" y="7601"/>
                    </a:lnTo>
                    <a:cubicBezTo>
                      <a:pt x="-8726" y="7601"/>
                      <a:pt x="-3015" y="7601"/>
                      <a:pt x="1748" y="5220"/>
                    </a:cubicBezTo>
                    <a:lnTo>
                      <a:pt x="1748" y="50368"/>
                    </a:lnTo>
                    <a:cubicBezTo>
                      <a:pt x="1748" y="53320"/>
                      <a:pt x="1748" y="54464"/>
                      <a:pt x="-6829" y="54464"/>
                    </a:cubicBezTo>
                    <a:lnTo>
                      <a:pt x="-10633" y="54464"/>
                    </a:lnTo>
                    <a:lnTo>
                      <a:pt x="-10633" y="57607"/>
                    </a:lnTo>
                    <a:lnTo>
                      <a:pt x="5561" y="57321"/>
                    </a:lnTo>
                    <a:close/>
                  </a:path>
                </a:pathLst>
              </a:custGeom>
              <a:solidFill>
                <a:srgbClr val="000000"/>
              </a:solidFill>
              <a:ln w="12700" cap="flat">
                <a:noFill/>
                <a:prstDash val="solid"/>
                <a:miter/>
              </a:ln>
            </p:spPr>
            <p:txBody>
              <a:bodyPr rtlCol="0" anchor="ctr"/>
              <a:lstStyle/>
              <a:p>
                <a:endParaRPr lang="en-AE"/>
              </a:p>
            </p:txBody>
          </p:sp>
          <p:sp>
            <p:nvSpPr>
              <p:cNvPr id="25" name="Freeform: Shape 24">
                <a:extLst>
                  <a:ext uri="{FF2B5EF4-FFF2-40B4-BE49-F238E27FC236}">
                    <a16:creationId xmlns:a16="http://schemas.microsoft.com/office/drawing/2014/main" id="{14B13A0E-32CC-636B-1B42-0370D390EC4C}"/>
                  </a:ext>
                </a:extLst>
              </p:cNvPr>
              <p:cNvSpPr/>
              <p:nvPr/>
            </p:nvSpPr>
            <p:spPr>
              <a:xfrm>
                <a:off x="2181531" y="3442012"/>
                <a:ext cx="168594" cy="177069"/>
              </a:xfrm>
              <a:custGeom>
                <a:avLst/>
                <a:gdLst>
                  <a:gd name="connsiteX0" fmla="*/ 157003 w 168594"/>
                  <a:gd name="connsiteY0" fmla="*/ 135426 h 177069"/>
                  <a:gd name="connsiteX1" fmla="*/ 153190 w 168594"/>
                  <a:gd name="connsiteY1" fmla="*/ 135426 h 177069"/>
                  <a:gd name="connsiteX2" fmla="*/ 120810 w 168594"/>
                  <a:gd name="connsiteY2" fmla="*/ 161048 h 177069"/>
                  <a:gd name="connsiteX3" fmla="*/ 80803 w 168594"/>
                  <a:gd name="connsiteY3" fmla="*/ 164859 h 177069"/>
                  <a:gd name="connsiteX4" fmla="*/ 4603 w 168594"/>
                  <a:gd name="connsiteY4" fmla="*/ 164859 h 177069"/>
                  <a:gd name="connsiteX5" fmla="*/ 69372 w 168594"/>
                  <a:gd name="connsiteY5" fmla="*/ 89420 h 177069"/>
                  <a:gd name="connsiteX6" fmla="*/ 70320 w 168594"/>
                  <a:gd name="connsiteY6" fmla="*/ 87325 h 177069"/>
                  <a:gd name="connsiteX7" fmla="*/ 69372 w 168594"/>
                  <a:gd name="connsiteY7" fmla="*/ 85419 h 177069"/>
                  <a:gd name="connsiteX8" fmla="*/ 10315 w 168594"/>
                  <a:gd name="connsiteY8" fmla="*/ 4933 h 177069"/>
                  <a:gd name="connsiteX9" fmla="*/ 79845 w 168594"/>
                  <a:gd name="connsiteY9" fmla="*/ 4933 h 177069"/>
                  <a:gd name="connsiteX10" fmla="*/ 109378 w 168594"/>
                  <a:gd name="connsiteY10" fmla="*/ 6838 h 177069"/>
                  <a:gd name="connsiteX11" fmla="*/ 137953 w 168594"/>
                  <a:gd name="connsiteY11" fmla="*/ 16363 h 177069"/>
                  <a:gd name="connsiteX12" fmla="*/ 153190 w 168594"/>
                  <a:gd name="connsiteY12" fmla="*/ 34365 h 177069"/>
                  <a:gd name="connsiteX13" fmla="*/ 157003 w 168594"/>
                  <a:gd name="connsiteY13" fmla="*/ 34365 h 177069"/>
                  <a:gd name="connsiteX14" fmla="*/ 141758 w 168594"/>
                  <a:gd name="connsiteY14" fmla="*/ -1163 h 177069"/>
                  <a:gd name="connsiteX15" fmla="*/ -7777 w 168594"/>
                  <a:gd name="connsiteY15" fmla="*/ -1163 h 177069"/>
                  <a:gd name="connsiteX16" fmla="*/ -11591 w 168594"/>
                  <a:gd name="connsiteY16" fmla="*/ -306 h 177069"/>
                  <a:gd name="connsiteX17" fmla="*/ -11591 w 168594"/>
                  <a:gd name="connsiteY17" fmla="*/ 3886 h 177069"/>
                  <a:gd name="connsiteX18" fmla="*/ 55084 w 168594"/>
                  <a:gd name="connsiteY18" fmla="*/ 95421 h 177069"/>
                  <a:gd name="connsiteX19" fmla="*/ -10642 w 168594"/>
                  <a:gd name="connsiteY19" fmla="*/ 172192 h 177069"/>
                  <a:gd name="connsiteX20" fmla="*/ -11591 w 168594"/>
                  <a:gd name="connsiteY20" fmla="*/ 174573 h 177069"/>
                  <a:gd name="connsiteX21" fmla="*/ -7777 w 168594"/>
                  <a:gd name="connsiteY21" fmla="*/ 175907 h 177069"/>
                  <a:gd name="connsiteX22" fmla="*/ 141758 w 168594"/>
                  <a:gd name="connsiteY22" fmla="*/ 175907 h 17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594" h="177069">
                    <a:moveTo>
                      <a:pt x="157003" y="135426"/>
                    </a:moveTo>
                    <a:lnTo>
                      <a:pt x="153190" y="135426"/>
                    </a:lnTo>
                    <a:cubicBezTo>
                      <a:pt x="148427" y="148475"/>
                      <a:pt x="135098" y="157143"/>
                      <a:pt x="120810" y="161048"/>
                    </a:cubicBezTo>
                    <a:cubicBezTo>
                      <a:pt x="117945" y="161619"/>
                      <a:pt x="105565" y="164859"/>
                      <a:pt x="80803" y="164859"/>
                    </a:cubicBezTo>
                    <a:lnTo>
                      <a:pt x="4603" y="164859"/>
                    </a:lnTo>
                    <a:lnTo>
                      <a:pt x="69372" y="89420"/>
                    </a:lnTo>
                    <a:cubicBezTo>
                      <a:pt x="70320" y="88373"/>
                      <a:pt x="70320" y="87991"/>
                      <a:pt x="70320" y="87325"/>
                    </a:cubicBezTo>
                    <a:cubicBezTo>
                      <a:pt x="70320" y="87325"/>
                      <a:pt x="70320" y="86753"/>
                      <a:pt x="69372" y="85419"/>
                    </a:cubicBezTo>
                    <a:lnTo>
                      <a:pt x="10315" y="4933"/>
                    </a:lnTo>
                    <a:lnTo>
                      <a:pt x="79845" y="4933"/>
                    </a:lnTo>
                    <a:cubicBezTo>
                      <a:pt x="96998" y="4933"/>
                      <a:pt x="108420" y="6647"/>
                      <a:pt x="109378" y="6838"/>
                    </a:cubicBezTo>
                    <a:cubicBezTo>
                      <a:pt x="116997" y="7886"/>
                      <a:pt x="127470" y="10077"/>
                      <a:pt x="137953" y="16363"/>
                    </a:cubicBezTo>
                    <a:cubicBezTo>
                      <a:pt x="140809" y="18458"/>
                      <a:pt x="149385" y="24079"/>
                      <a:pt x="153190" y="34365"/>
                    </a:cubicBezTo>
                    <a:lnTo>
                      <a:pt x="157003" y="34365"/>
                    </a:lnTo>
                    <a:lnTo>
                      <a:pt x="141758" y="-1163"/>
                    </a:lnTo>
                    <a:lnTo>
                      <a:pt x="-7777" y="-1163"/>
                    </a:lnTo>
                    <a:cubicBezTo>
                      <a:pt x="-10642" y="-1163"/>
                      <a:pt x="-11591" y="-1067"/>
                      <a:pt x="-11591" y="-306"/>
                    </a:cubicBezTo>
                    <a:cubicBezTo>
                      <a:pt x="-11591" y="171"/>
                      <a:pt x="-11591" y="2552"/>
                      <a:pt x="-11591" y="3886"/>
                    </a:cubicBezTo>
                    <a:lnTo>
                      <a:pt x="55084" y="95421"/>
                    </a:lnTo>
                    <a:lnTo>
                      <a:pt x="-10642" y="172192"/>
                    </a:lnTo>
                    <a:cubicBezTo>
                      <a:pt x="-11591" y="173812"/>
                      <a:pt x="-11591" y="174573"/>
                      <a:pt x="-11591" y="174573"/>
                    </a:cubicBezTo>
                    <a:cubicBezTo>
                      <a:pt x="-11591" y="175907"/>
                      <a:pt x="-10642" y="175907"/>
                      <a:pt x="-7777" y="175907"/>
                    </a:cubicBezTo>
                    <a:lnTo>
                      <a:pt x="141758" y="175907"/>
                    </a:lnTo>
                    <a:close/>
                  </a:path>
                </a:pathLst>
              </a:custGeom>
              <a:solidFill>
                <a:srgbClr val="000000"/>
              </a:solidFill>
              <a:ln w="12700" cap="flat">
                <a:noFill/>
                <a:prstDash val="solid"/>
                <a:miter/>
              </a:ln>
            </p:spPr>
            <p:txBody>
              <a:bodyPr rtlCol="0" anchor="ctr"/>
              <a:lstStyle/>
              <a:p>
                <a:endParaRPr lang="en-AE"/>
              </a:p>
            </p:txBody>
          </p:sp>
          <p:sp>
            <p:nvSpPr>
              <p:cNvPr id="28" name="Freeform: Shape 27">
                <a:extLst>
                  <a:ext uri="{FF2B5EF4-FFF2-40B4-BE49-F238E27FC236}">
                    <a16:creationId xmlns:a16="http://schemas.microsoft.com/office/drawing/2014/main" id="{515E287A-72CA-5858-277F-A2E91376992E}"/>
                  </a:ext>
                </a:extLst>
              </p:cNvPr>
              <p:cNvSpPr/>
              <p:nvPr/>
            </p:nvSpPr>
            <p:spPr>
              <a:xfrm>
                <a:off x="2401554" y="3262180"/>
                <a:ext cx="4762" cy="536733"/>
              </a:xfrm>
              <a:custGeom>
                <a:avLst/>
                <a:gdLst>
                  <a:gd name="connsiteX0" fmla="*/ -6829 w 4762"/>
                  <a:gd name="connsiteY0" fmla="*/ 75323 h 536733"/>
                  <a:gd name="connsiteX1" fmla="*/ -6829 w 4762"/>
                  <a:gd name="connsiteY1" fmla="*/ 3600 h 536733"/>
                  <a:gd name="connsiteX2" fmla="*/ -9684 w 4762"/>
                  <a:gd name="connsiteY2" fmla="*/ -1163 h 536733"/>
                  <a:gd name="connsiteX3" fmla="*/ -11591 w 4762"/>
                  <a:gd name="connsiteY3" fmla="*/ 3600 h 536733"/>
                  <a:gd name="connsiteX4" fmla="*/ -11591 w 4762"/>
                  <a:gd name="connsiteY4" fmla="*/ 75323 h 536733"/>
                  <a:gd name="connsiteX5" fmla="*/ -9684 w 4762"/>
                  <a:gd name="connsiteY5" fmla="*/ 80086 h 536733"/>
                  <a:gd name="connsiteX6" fmla="*/ -6829 w 4762"/>
                  <a:gd name="connsiteY6" fmla="*/ 75323 h 536733"/>
                  <a:gd name="connsiteX7" fmla="*/ -6829 w 4762"/>
                  <a:gd name="connsiteY7" fmla="*/ 151237 h 536733"/>
                  <a:gd name="connsiteX8" fmla="*/ -6829 w 4762"/>
                  <a:gd name="connsiteY8" fmla="*/ 79514 h 536733"/>
                  <a:gd name="connsiteX9" fmla="*/ -9684 w 4762"/>
                  <a:gd name="connsiteY9" fmla="*/ 74751 h 536733"/>
                  <a:gd name="connsiteX10" fmla="*/ -11591 w 4762"/>
                  <a:gd name="connsiteY10" fmla="*/ 79514 h 536733"/>
                  <a:gd name="connsiteX11" fmla="*/ -11591 w 4762"/>
                  <a:gd name="connsiteY11" fmla="*/ 151237 h 536733"/>
                  <a:gd name="connsiteX12" fmla="*/ -9684 w 4762"/>
                  <a:gd name="connsiteY12" fmla="*/ 156000 h 536733"/>
                  <a:gd name="connsiteX13" fmla="*/ -6829 w 4762"/>
                  <a:gd name="connsiteY13" fmla="*/ 151237 h 536733"/>
                  <a:gd name="connsiteX14" fmla="*/ -6829 w 4762"/>
                  <a:gd name="connsiteY14" fmla="*/ 227151 h 536733"/>
                  <a:gd name="connsiteX15" fmla="*/ -6829 w 4762"/>
                  <a:gd name="connsiteY15" fmla="*/ 155428 h 536733"/>
                  <a:gd name="connsiteX16" fmla="*/ -9684 w 4762"/>
                  <a:gd name="connsiteY16" fmla="*/ 150665 h 536733"/>
                  <a:gd name="connsiteX17" fmla="*/ -11591 w 4762"/>
                  <a:gd name="connsiteY17" fmla="*/ 155428 h 536733"/>
                  <a:gd name="connsiteX18" fmla="*/ -11591 w 4762"/>
                  <a:gd name="connsiteY18" fmla="*/ 227151 h 536733"/>
                  <a:gd name="connsiteX19" fmla="*/ -9684 w 4762"/>
                  <a:gd name="connsiteY19" fmla="*/ 231914 h 536733"/>
                  <a:gd name="connsiteX20" fmla="*/ -6829 w 4762"/>
                  <a:gd name="connsiteY20" fmla="*/ 227151 h 536733"/>
                  <a:gd name="connsiteX21" fmla="*/ -6829 w 4762"/>
                  <a:gd name="connsiteY21" fmla="*/ 303065 h 536733"/>
                  <a:gd name="connsiteX22" fmla="*/ -6829 w 4762"/>
                  <a:gd name="connsiteY22" fmla="*/ 231343 h 536733"/>
                  <a:gd name="connsiteX23" fmla="*/ -9684 w 4762"/>
                  <a:gd name="connsiteY23" fmla="*/ 226580 h 536733"/>
                  <a:gd name="connsiteX24" fmla="*/ -11591 w 4762"/>
                  <a:gd name="connsiteY24" fmla="*/ 231343 h 536733"/>
                  <a:gd name="connsiteX25" fmla="*/ -11591 w 4762"/>
                  <a:gd name="connsiteY25" fmla="*/ 303065 h 536733"/>
                  <a:gd name="connsiteX26" fmla="*/ -9684 w 4762"/>
                  <a:gd name="connsiteY26" fmla="*/ 307828 h 536733"/>
                  <a:gd name="connsiteX27" fmla="*/ -6829 w 4762"/>
                  <a:gd name="connsiteY27" fmla="*/ 303065 h 536733"/>
                  <a:gd name="connsiteX28" fmla="*/ -6829 w 4762"/>
                  <a:gd name="connsiteY28" fmla="*/ 378980 h 536733"/>
                  <a:gd name="connsiteX29" fmla="*/ -6829 w 4762"/>
                  <a:gd name="connsiteY29" fmla="*/ 307257 h 536733"/>
                  <a:gd name="connsiteX30" fmla="*/ -9684 w 4762"/>
                  <a:gd name="connsiteY30" fmla="*/ 302494 h 536733"/>
                  <a:gd name="connsiteX31" fmla="*/ -11591 w 4762"/>
                  <a:gd name="connsiteY31" fmla="*/ 307257 h 536733"/>
                  <a:gd name="connsiteX32" fmla="*/ -11591 w 4762"/>
                  <a:gd name="connsiteY32" fmla="*/ 378980 h 536733"/>
                  <a:gd name="connsiteX33" fmla="*/ -9684 w 4762"/>
                  <a:gd name="connsiteY33" fmla="*/ 383743 h 536733"/>
                  <a:gd name="connsiteX34" fmla="*/ -6829 w 4762"/>
                  <a:gd name="connsiteY34" fmla="*/ 378980 h 536733"/>
                  <a:gd name="connsiteX35" fmla="*/ -6829 w 4762"/>
                  <a:gd name="connsiteY35" fmla="*/ 454894 h 536733"/>
                  <a:gd name="connsiteX36" fmla="*/ -6829 w 4762"/>
                  <a:gd name="connsiteY36" fmla="*/ 383171 h 536733"/>
                  <a:gd name="connsiteX37" fmla="*/ -9684 w 4762"/>
                  <a:gd name="connsiteY37" fmla="*/ 378408 h 536733"/>
                  <a:gd name="connsiteX38" fmla="*/ -11591 w 4762"/>
                  <a:gd name="connsiteY38" fmla="*/ 383171 h 536733"/>
                  <a:gd name="connsiteX39" fmla="*/ -11591 w 4762"/>
                  <a:gd name="connsiteY39" fmla="*/ 454894 h 536733"/>
                  <a:gd name="connsiteX40" fmla="*/ -9684 w 4762"/>
                  <a:gd name="connsiteY40" fmla="*/ 459657 h 536733"/>
                  <a:gd name="connsiteX41" fmla="*/ -6829 w 4762"/>
                  <a:gd name="connsiteY41" fmla="*/ 454894 h 536733"/>
                  <a:gd name="connsiteX42" fmla="*/ -6829 w 4762"/>
                  <a:gd name="connsiteY42" fmla="*/ 530808 h 536733"/>
                  <a:gd name="connsiteX43" fmla="*/ -6829 w 4762"/>
                  <a:gd name="connsiteY43" fmla="*/ 459085 h 536733"/>
                  <a:gd name="connsiteX44" fmla="*/ -9684 w 4762"/>
                  <a:gd name="connsiteY44" fmla="*/ 454322 h 536733"/>
                  <a:gd name="connsiteX45" fmla="*/ -11591 w 4762"/>
                  <a:gd name="connsiteY45" fmla="*/ 459085 h 536733"/>
                  <a:gd name="connsiteX46" fmla="*/ -11591 w 4762"/>
                  <a:gd name="connsiteY46" fmla="*/ 530808 h 536733"/>
                  <a:gd name="connsiteX47" fmla="*/ -9684 w 4762"/>
                  <a:gd name="connsiteY47" fmla="*/ 535571 h 536733"/>
                  <a:gd name="connsiteX48" fmla="*/ -6829 w 4762"/>
                  <a:gd name="connsiteY48" fmla="*/ 530808 h 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762" h="536733">
                    <a:moveTo>
                      <a:pt x="-6829" y="75323"/>
                    </a:moveTo>
                    <a:lnTo>
                      <a:pt x="-6829" y="3600"/>
                    </a:lnTo>
                    <a:cubicBezTo>
                      <a:pt x="-6829" y="1505"/>
                      <a:pt x="-6829" y="-1163"/>
                      <a:pt x="-9684" y="-1163"/>
                    </a:cubicBezTo>
                    <a:cubicBezTo>
                      <a:pt x="-11591" y="-1163"/>
                      <a:pt x="-11591" y="1314"/>
                      <a:pt x="-11591" y="3600"/>
                    </a:cubicBezTo>
                    <a:lnTo>
                      <a:pt x="-11591" y="75323"/>
                    </a:lnTo>
                    <a:cubicBezTo>
                      <a:pt x="-11591" y="77419"/>
                      <a:pt x="-11591" y="80086"/>
                      <a:pt x="-9684" y="80086"/>
                    </a:cubicBezTo>
                    <a:cubicBezTo>
                      <a:pt x="-6829" y="80086"/>
                      <a:pt x="-6829" y="77514"/>
                      <a:pt x="-6829" y="75323"/>
                    </a:cubicBezTo>
                    <a:close/>
                    <a:moveTo>
                      <a:pt x="-6829" y="151237"/>
                    </a:moveTo>
                    <a:lnTo>
                      <a:pt x="-6829" y="79514"/>
                    </a:lnTo>
                    <a:cubicBezTo>
                      <a:pt x="-6829" y="77419"/>
                      <a:pt x="-6829" y="74751"/>
                      <a:pt x="-9684" y="74751"/>
                    </a:cubicBezTo>
                    <a:cubicBezTo>
                      <a:pt x="-11591" y="74751"/>
                      <a:pt x="-11591" y="77323"/>
                      <a:pt x="-11591" y="79514"/>
                    </a:cubicBezTo>
                    <a:lnTo>
                      <a:pt x="-11591" y="151237"/>
                    </a:lnTo>
                    <a:cubicBezTo>
                      <a:pt x="-11591" y="153333"/>
                      <a:pt x="-11591" y="156000"/>
                      <a:pt x="-9684" y="156000"/>
                    </a:cubicBezTo>
                    <a:cubicBezTo>
                      <a:pt x="-6829" y="156000"/>
                      <a:pt x="-6829" y="153523"/>
                      <a:pt x="-6829" y="151237"/>
                    </a:cubicBezTo>
                    <a:close/>
                    <a:moveTo>
                      <a:pt x="-6829" y="227151"/>
                    </a:moveTo>
                    <a:lnTo>
                      <a:pt x="-6829" y="155428"/>
                    </a:lnTo>
                    <a:cubicBezTo>
                      <a:pt x="-6829" y="153333"/>
                      <a:pt x="-6829" y="150665"/>
                      <a:pt x="-9684" y="150665"/>
                    </a:cubicBezTo>
                    <a:cubicBezTo>
                      <a:pt x="-11591" y="150665"/>
                      <a:pt x="-11591" y="153142"/>
                      <a:pt x="-11591" y="155428"/>
                    </a:cubicBezTo>
                    <a:lnTo>
                      <a:pt x="-11591" y="227151"/>
                    </a:lnTo>
                    <a:cubicBezTo>
                      <a:pt x="-11591" y="229247"/>
                      <a:pt x="-11591" y="231914"/>
                      <a:pt x="-9684" y="231914"/>
                    </a:cubicBezTo>
                    <a:cubicBezTo>
                      <a:pt x="-6829" y="231914"/>
                      <a:pt x="-6829" y="229342"/>
                      <a:pt x="-6829" y="227151"/>
                    </a:cubicBezTo>
                    <a:close/>
                    <a:moveTo>
                      <a:pt x="-6829" y="303065"/>
                    </a:moveTo>
                    <a:lnTo>
                      <a:pt x="-6829" y="231343"/>
                    </a:lnTo>
                    <a:cubicBezTo>
                      <a:pt x="-6829" y="229247"/>
                      <a:pt x="-6829" y="226580"/>
                      <a:pt x="-9684" y="226580"/>
                    </a:cubicBezTo>
                    <a:cubicBezTo>
                      <a:pt x="-11591" y="226580"/>
                      <a:pt x="-11591" y="229152"/>
                      <a:pt x="-11591" y="231343"/>
                    </a:cubicBezTo>
                    <a:lnTo>
                      <a:pt x="-11591" y="303065"/>
                    </a:lnTo>
                    <a:cubicBezTo>
                      <a:pt x="-11591" y="305162"/>
                      <a:pt x="-11591" y="307828"/>
                      <a:pt x="-9684" y="307828"/>
                    </a:cubicBezTo>
                    <a:cubicBezTo>
                      <a:pt x="-6829" y="307828"/>
                      <a:pt x="-6829" y="305352"/>
                      <a:pt x="-6829" y="303065"/>
                    </a:cubicBezTo>
                    <a:close/>
                    <a:moveTo>
                      <a:pt x="-6829" y="378980"/>
                    </a:moveTo>
                    <a:lnTo>
                      <a:pt x="-6829" y="307257"/>
                    </a:lnTo>
                    <a:cubicBezTo>
                      <a:pt x="-6829" y="305162"/>
                      <a:pt x="-6829" y="302494"/>
                      <a:pt x="-9684" y="302494"/>
                    </a:cubicBezTo>
                    <a:cubicBezTo>
                      <a:pt x="-11591" y="302494"/>
                      <a:pt x="-11591" y="305066"/>
                      <a:pt x="-11591" y="307257"/>
                    </a:cubicBezTo>
                    <a:lnTo>
                      <a:pt x="-11591" y="378980"/>
                    </a:lnTo>
                    <a:cubicBezTo>
                      <a:pt x="-11591" y="381076"/>
                      <a:pt x="-11591" y="383743"/>
                      <a:pt x="-9684" y="383743"/>
                    </a:cubicBezTo>
                    <a:cubicBezTo>
                      <a:pt x="-6829" y="383743"/>
                      <a:pt x="-6829" y="381266"/>
                      <a:pt x="-6829" y="378980"/>
                    </a:cubicBezTo>
                    <a:close/>
                    <a:moveTo>
                      <a:pt x="-6829" y="454894"/>
                    </a:moveTo>
                    <a:lnTo>
                      <a:pt x="-6829" y="383171"/>
                    </a:lnTo>
                    <a:cubicBezTo>
                      <a:pt x="-6829" y="381076"/>
                      <a:pt x="-6829" y="378408"/>
                      <a:pt x="-9684" y="378408"/>
                    </a:cubicBezTo>
                    <a:cubicBezTo>
                      <a:pt x="-11591" y="378408"/>
                      <a:pt x="-11591" y="380885"/>
                      <a:pt x="-11591" y="383171"/>
                    </a:cubicBezTo>
                    <a:lnTo>
                      <a:pt x="-11591" y="454894"/>
                    </a:lnTo>
                    <a:cubicBezTo>
                      <a:pt x="-11591" y="456990"/>
                      <a:pt x="-11591" y="459657"/>
                      <a:pt x="-9684" y="459657"/>
                    </a:cubicBezTo>
                    <a:cubicBezTo>
                      <a:pt x="-6829" y="459657"/>
                      <a:pt x="-6829" y="457085"/>
                      <a:pt x="-6829" y="454894"/>
                    </a:cubicBezTo>
                    <a:close/>
                    <a:moveTo>
                      <a:pt x="-6829" y="530808"/>
                    </a:moveTo>
                    <a:lnTo>
                      <a:pt x="-6829" y="459085"/>
                    </a:lnTo>
                    <a:cubicBezTo>
                      <a:pt x="-6829" y="456990"/>
                      <a:pt x="-6829" y="454322"/>
                      <a:pt x="-9684" y="454322"/>
                    </a:cubicBezTo>
                    <a:cubicBezTo>
                      <a:pt x="-11591" y="454322"/>
                      <a:pt x="-11591" y="456894"/>
                      <a:pt x="-11591" y="459085"/>
                    </a:cubicBezTo>
                    <a:lnTo>
                      <a:pt x="-11591" y="530808"/>
                    </a:lnTo>
                    <a:cubicBezTo>
                      <a:pt x="-11591" y="532904"/>
                      <a:pt x="-11591" y="535571"/>
                      <a:pt x="-9684" y="535571"/>
                    </a:cubicBezTo>
                    <a:cubicBezTo>
                      <a:pt x="-6829" y="535571"/>
                      <a:pt x="-6829" y="533094"/>
                      <a:pt x="-6829" y="530808"/>
                    </a:cubicBezTo>
                    <a:close/>
                  </a:path>
                </a:pathLst>
              </a:custGeom>
              <a:solidFill>
                <a:srgbClr val="000000"/>
              </a:solidFill>
              <a:ln w="12700" cap="flat">
                <a:noFill/>
                <a:prstDash val="solid"/>
                <a:miter/>
              </a:ln>
            </p:spPr>
            <p:txBody>
              <a:bodyPr rtlCol="0" anchor="ctr"/>
              <a:lstStyle/>
              <a:p>
                <a:endParaRPr lang="en-AE"/>
              </a:p>
            </p:txBody>
          </p:sp>
          <p:sp>
            <p:nvSpPr>
              <p:cNvPr id="29" name="Freeform: Shape 28">
                <a:extLst>
                  <a:ext uri="{FF2B5EF4-FFF2-40B4-BE49-F238E27FC236}">
                    <a16:creationId xmlns:a16="http://schemas.microsoft.com/office/drawing/2014/main" id="{F7645D52-5A6E-2F7B-AB0C-90D4671A2CB8}"/>
                  </a:ext>
                </a:extLst>
              </p:cNvPr>
              <p:cNvSpPr/>
              <p:nvPr/>
            </p:nvSpPr>
            <p:spPr>
              <a:xfrm>
                <a:off x="2430129" y="3477922"/>
                <a:ext cx="53345" cy="87058"/>
              </a:xfrm>
              <a:custGeom>
                <a:avLst/>
                <a:gdLst>
                  <a:gd name="connsiteX0" fmla="*/ 41755 w 53345"/>
                  <a:gd name="connsiteY0" fmla="*/ 42652 h 87058"/>
                  <a:gd name="connsiteX1" fmla="*/ 36034 w 53345"/>
                  <a:gd name="connsiteY1" fmla="*/ 13030 h 87058"/>
                  <a:gd name="connsiteX2" fmla="*/ 15086 w 53345"/>
                  <a:gd name="connsiteY2" fmla="*/ -1163 h 87058"/>
                  <a:gd name="connsiteX3" fmla="*/ -6829 w 53345"/>
                  <a:gd name="connsiteY3" fmla="*/ 13886 h 87058"/>
                  <a:gd name="connsiteX4" fmla="*/ -11591 w 53345"/>
                  <a:gd name="connsiteY4" fmla="*/ 42652 h 87058"/>
                  <a:gd name="connsiteX5" fmla="*/ -5870 w 53345"/>
                  <a:gd name="connsiteY5" fmla="*/ 73132 h 87058"/>
                  <a:gd name="connsiteX6" fmla="*/ 15086 w 53345"/>
                  <a:gd name="connsiteY6" fmla="*/ 85896 h 87058"/>
                  <a:gd name="connsiteX7" fmla="*/ 36992 w 53345"/>
                  <a:gd name="connsiteY7" fmla="*/ 71227 h 87058"/>
                  <a:gd name="connsiteX8" fmla="*/ 41755 w 53345"/>
                  <a:gd name="connsiteY8" fmla="*/ 42652 h 87058"/>
                  <a:gd name="connsiteX9" fmla="*/ 31272 w 53345"/>
                  <a:gd name="connsiteY9" fmla="*/ 41128 h 87058"/>
                  <a:gd name="connsiteX10" fmla="*/ 29374 w 53345"/>
                  <a:gd name="connsiteY10" fmla="*/ 67322 h 87058"/>
                  <a:gd name="connsiteX11" fmla="*/ 15086 w 53345"/>
                  <a:gd name="connsiteY11" fmla="*/ 83133 h 87058"/>
                  <a:gd name="connsiteX12" fmla="*/ -159 w 53345"/>
                  <a:gd name="connsiteY12" fmla="*/ 67798 h 87058"/>
                  <a:gd name="connsiteX13" fmla="*/ -1108 w 53345"/>
                  <a:gd name="connsiteY13" fmla="*/ 41128 h 87058"/>
                  <a:gd name="connsiteX14" fmla="*/ -159 w 53345"/>
                  <a:gd name="connsiteY14" fmla="*/ 17792 h 87058"/>
                  <a:gd name="connsiteX15" fmla="*/ 15086 w 53345"/>
                  <a:gd name="connsiteY15" fmla="*/ 1694 h 87058"/>
                  <a:gd name="connsiteX16" fmla="*/ 29374 w 53345"/>
                  <a:gd name="connsiteY16" fmla="*/ 16458 h 87058"/>
                  <a:gd name="connsiteX17" fmla="*/ 31272 w 53345"/>
                  <a:gd name="connsiteY17" fmla="*/ 41128 h 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345" h="87058">
                    <a:moveTo>
                      <a:pt x="41755" y="42652"/>
                    </a:moveTo>
                    <a:cubicBezTo>
                      <a:pt x="41755" y="32461"/>
                      <a:pt x="40797" y="22364"/>
                      <a:pt x="36034" y="13030"/>
                    </a:cubicBezTo>
                    <a:cubicBezTo>
                      <a:pt x="30323" y="837"/>
                      <a:pt x="19849" y="-1163"/>
                      <a:pt x="15086" y="-1163"/>
                    </a:cubicBezTo>
                    <a:cubicBezTo>
                      <a:pt x="7459" y="-1163"/>
                      <a:pt x="-2066" y="2171"/>
                      <a:pt x="-6829" y="13886"/>
                    </a:cubicBezTo>
                    <a:cubicBezTo>
                      <a:pt x="-11591" y="22650"/>
                      <a:pt x="-11591" y="32461"/>
                      <a:pt x="-11591" y="42652"/>
                    </a:cubicBezTo>
                    <a:cubicBezTo>
                      <a:pt x="-11591" y="52177"/>
                      <a:pt x="-11591" y="63417"/>
                      <a:pt x="-5870" y="73132"/>
                    </a:cubicBezTo>
                    <a:cubicBezTo>
                      <a:pt x="-1108" y="83419"/>
                      <a:pt x="8417" y="85896"/>
                      <a:pt x="15086" y="85896"/>
                    </a:cubicBezTo>
                    <a:cubicBezTo>
                      <a:pt x="21747" y="85896"/>
                      <a:pt x="31272" y="83229"/>
                      <a:pt x="36992" y="71227"/>
                    </a:cubicBezTo>
                    <a:cubicBezTo>
                      <a:pt x="40797" y="62464"/>
                      <a:pt x="41755" y="52558"/>
                      <a:pt x="41755" y="42652"/>
                    </a:cubicBezTo>
                    <a:close/>
                    <a:moveTo>
                      <a:pt x="31272" y="41128"/>
                    </a:moveTo>
                    <a:cubicBezTo>
                      <a:pt x="31272" y="50653"/>
                      <a:pt x="31272" y="59130"/>
                      <a:pt x="29374" y="67322"/>
                    </a:cubicBezTo>
                    <a:cubicBezTo>
                      <a:pt x="27467" y="79228"/>
                      <a:pt x="20798" y="83133"/>
                      <a:pt x="15086" y="83133"/>
                    </a:cubicBezTo>
                    <a:cubicBezTo>
                      <a:pt x="10324" y="83133"/>
                      <a:pt x="2697" y="79991"/>
                      <a:pt x="-159" y="67798"/>
                    </a:cubicBezTo>
                    <a:cubicBezTo>
                      <a:pt x="-1108" y="60178"/>
                      <a:pt x="-1108" y="48558"/>
                      <a:pt x="-1108" y="41128"/>
                    </a:cubicBezTo>
                    <a:cubicBezTo>
                      <a:pt x="-1108" y="32936"/>
                      <a:pt x="-1108" y="24650"/>
                      <a:pt x="-159" y="17792"/>
                    </a:cubicBezTo>
                    <a:cubicBezTo>
                      <a:pt x="1748" y="2743"/>
                      <a:pt x="11273" y="1694"/>
                      <a:pt x="15086" y="1694"/>
                    </a:cubicBezTo>
                    <a:cubicBezTo>
                      <a:pt x="18891" y="1694"/>
                      <a:pt x="27467" y="3886"/>
                      <a:pt x="29374" y="16458"/>
                    </a:cubicBezTo>
                    <a:cubicBezTo>
                      <a:pt x="31272" y="23602"/>
                      <a:pt x="31272" y="33127"/>
                      <a:pt x="31272" y="41128"/>
                    </a:cubicBezTo>
                    <a:close/>
                  </a:path>
                </a:pathLst>
              </a:custGeom>
              <a:solidFill>
                <a:srgbClr val="000000"/>
              </a:solidFill>
              <a:ln w="12700" cap="flat">
                <a:noFill/>
                <a:prstDash val="solid"/>
                <a:miter/>
              </a:ln>
            </p:spPr>
            <p:txBody>
              <a:bodyPr rtlCol="0" anchor="ctr"/>
              <a:lstStyle/>
              <a:p>
                <a:endParaRPr lang="en-AE"/>
              </a:p>
            </p:txBody>
          </p:sp>
          <p:sp>
            <p:nvSpPr>
              <p:cNvPr id="30" name="Freeform: Shape 29">
                <a:extLst>
                  <a:ext uri="{FF2B5EF4-FFF2-40B4-BE49-F238E27FC236}">
                    <a16:creationId xmlns:a16="http://schemas.microsoft.com/office/drawing/2014/main" id="{BC373570-4232-0050-F1B7-8DE284FF633D}"/>
                  </a:ext>
                </a:extLst>
              </p:cNvPr>
              <p:cNvSpPr/>
              <p:nvPr/>
            </p:nvSpPr>
            <p:spPr>
              <a:xfrm>
                <a:off x="2498711" y="3548787"/>
                <a:ext cx="13338" cy="13430"/>
              </a:xfrm>
              <a:custGeom>
                <a:avLst/>
                <a:gdLst>
                  <a:gd name="connsiteX0" fmla="*/ 1748 w 13338"/>
                  <a:gd name="connsiteY0" fmla="*/ 5506 h 13430"/>
                  <a:gd name="connsiteX1" fmla="*/ -4922 w 13338"/>
                  <a:gd name="connsiteY1" fmla="*/ -1163 h 13430"/>
                  <a:gd name="connsiteX2" fmla="*/ -11591 w 13338"/>
                  <a:gd name="connsiteY2" fmla="*/ 5506 h 13430"/>
                  <a:gd name="connsiteX3" fmla="*/ -4922 w 13338"/>
                  <a:gd name="connsiteY3" fmla="*/ 12268 h 13430"/>
                  <a:gd name="connsiteX4" fmla="*/ 1748 w 13338"/>
                  <a:gd name="connsiteY4" fmla="*/ 5506 h 1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8" h="13430">
                    <a:moveTo>
                      <a:pt x="1748" y="5506"/>
                    </a:moveTo>
                    <a:cubicBezTo>
                      <a:pt x="1748" y="1791"/>
                      <a:pt x="-1108" y="-1163"/>
                      <a:pt x="-4922" y="-1163"/>
                    </a:cubicBezTo>
                    <a:cubicBezTo>
                      <a:pt x="-7777" y="-1163"/>
                      <a:pt x="-11591" y="1791"/>
                      <a:pt x="-11591" y="5506"/>
                    </a:cubicBezTo>
                    <a:cubicBezTo>
                      <a:pt x="-11591" y="9220"/>
                      <a:pt x="-7777" y="12268"/>
                      <a:pt x="-4922" y="12268"/>
                    </a:cubicBezTo>
                    <a:cubicBezTo>
                      <a:pt x="-1108" y="12268"/>
                      <a:pt x="1748" y="9220"/>
                      <a:pt x="1748" y="5506"/>
                    </a:cubicBezTo>
                    <a:close/>
                  </a:path>
                </a:pathLst>
              </a:custGeom>
              <a:solidFill>
                <a:srgbClr val="000000"/>
              </a:solidFill>
              <a:ln w="12700" cap="flat">
                <a:noFill/>
                <a:prstDash val="solid"/>
                <a:miter/>
              </a:ln>
            </p:spPr>
            <p:txBody>
              <a:bodyPr rtlCol="0" anchor="ctr"/>
              <a:lstStyle/>
              <a:p>
                <a:endParaRPr lang="en-AE"/>
              </a:p>
            </p:txBody>
          </p:sp>
          <p:sp>
            <p:nvSpPr>
              <p:cNvPr id="31" name="Freeform: Shape 30">
                <a:extLst>
                  <a:ext uri="{FF2B5EF4-FFF2-40B4-BE49-F238E27FC236}">
                    <a16:creationId xmlns:a16="http://schemas.microsoft.com/office/drawing/2014/main" id="{E4ECBD6D-1BBE-19C0-B31A-26297569700C}"/>
                  </a:ext>
                </a:extLst>
              </p:cNvPr>
              <p:cNvSpPr/>
              <p:nvPr/>
            </p:nvSpPr>
            <p:spPr>
              <a:xfrm>
                <a:off x="2530142" y="3477922"/>
                <a:ext cx="50489" cy="87058"/>
              </a:xfrm>
              <a:custGeom>
                <a:avLst/>
                <a:gdLst>
                  <a:gd name="connsiteX0" fmla="*/ 38899 w 50489"/>
                  <a:gd name="connsiteY0" fmla="*/ 57701 h 87058"/>
                  <a:gd name="connsiteX1" fmla="*/ 14128 w 50489"/>
                  <a:gd name="connsiteY1" fmla="*/ 29984 h 87058"/>
                  <a:gd name="connsiteX2" fmla="*/ -2066 w 50489"/>
                  <a:gd name="connsiteY2" fmla="*/ 36365 h 87058"/>
                  <a:gd name="connsiteX3" fmla="*/ -2066 w 50489"/>
                  <a:gd name="connsiteY3" fmla="*/ 11791 h 87058"/>
                  <a:gd name="connsiteX4" fmla="*/ 9366 w 50489"/>
                  <a:gd name="connsiteY4" fmla="*/ 13411 h 87058"/>
                  <a:gd name="connsiteX5" fmla="*/ 33178 w 50489"/>
                  <a:gd name="connsiteY5" fmla="*/ 171 h 87058"/>
                  <a:gd name="connsiteX6" fmla="*/ 32230 w 50489"/>
                  <a:gd name="connsiteY6" fmla="*/ -1163 h 87058"/>
                  <a:gd name="connsiteX7" fmla="*/ 31272 w 50489"/>
                  <a:gd name="connsiteY7" fmla="*/ -877 h 87058"/>
                  <a:gd name="connsiteX8" fmla="*/ 14128 w 50489"/>
                  <a:gd name="connsiteY8" fmla="*/ 2837 h 87058"/>
                  <a:gd name="connsiteX9" fmla="*/ -3015 w 50489"/>
                  <a:gd name="connsiteY9" fmla="*/ -687 h 87058"/>
                  <a:gd name="connsiteX10" fmla="*/ -3964 w 50489"/>
                  <a:gd name="connsiteY10" fmla="*/ -972 h 87058"/>
                  <a:gd name="connsiteX11" fmla="*/ -5870 w 50489"/>
                  <a:gd name="connsiteY11" fmla="*/ 1980 h 87058"/>
                  <a:gd name="connsiteX12" fmla="*/ -5870 w 50489"/>
                  <a:gd name="connsiteY12" fmla="*/ 39509 h 87058"/>
                  <a:gd name="connsiteX13" fmla="*/ -3964 w 50489"/>
                  <a:gd name="connsiteY13" fmla="*/ 42747 h 87058"/>
                  <a:gd name="connsiteX14" fmla="*/ -2066 w 50489"/>
                  <a:gd name="connsiteY14" fmla="*/ 41605 h 87058"/>
                  <a:gd name="connsiteX15" fmla="*/ 14128 w 50489"/>
                  <a:gd name="connsiteY15" fmla="*/ 32841 h 87058"/>
                  <a:gd name="connsiteX16" fmla="*/ 24611 w 50489"/>
                  <a:gd name="connsiteY16" fmla="*/ 40843 h 87058"/>
                  <a:gd name="connsiteX17" fmla="*/ 27467 w 50489"/>
                  <a:gd name="connsiteY17" fmla="*/ 56749 h 87058"/>
                  <a:gd name="connsiteX18" fmla="*/ 24611 w 50489"/>
                  <a:gd name="connsiteY18" fmla="*/ 74180 h 87058"/>
                  <a:gd name="connsiteX19" fmla="*/ 10324 w 50489"/>
                  <a:gd name="connsiteY19" fmla="*/ 82372 h 87058"/>
                  <a:gd name="connsiteX20" fmla="*/ -7777 w 50489"/>
                  <a:gd name="connsiteY20" fmla="*/ 68180 h 87058"/>
                  <a:gd name="connsiteX21" fmla="*/ -5870 w 50489"/>
                  <a:gd name="connsiteY21" fmla="*/ 68369 h 87058"/>
                  <a:gd name="connsiteX22" fmla="*/ 799 w 50489"/>
                  <a:gd name="connsiteY22" fmla="*/ 62274 h 87058"/>
                  <a:gd name="connsiteX23" fmla="*/ -5870 w 50489"/>
                  <a:gd name="connsiteY23" fmla="*/ 55987 h 87058"/>
                  <a:gd name="connsiteX24" fmla="*/ -11591 w 50489"/>
                  <a:gd name="connsiteY24" fmla="*/ 62750 h 87058"/>
                  <a:gd name="connsiteX25" fmla="*/ 11273 w 50489"/>
                  <a:gd name="connsiteY25" fmla="*/ 85896 h 87058"/>
                  <a:gd name="connsiteX26" fmla="*/ 38899 w 50489"/>
                  <a:gd name="connsiteY26" fmla="*/ 57701 h 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489" h="87058">
                    <a:moveTo>
                      <a:pt x="38899" y="57701"/>
                    </a:moveTo>
                    <a:cubicBezTo>
                      <a:pt x="38899" y="42652"/>
                      <a:pt x="28416" y="29984"/>
                      <a:pt x="14128" y="29984"/>
                    </a:cubicBezTo>
                    <a:cubicBezTo>
                      <a:pt x="8417" y="29984"/>
                      <a:pt x="2697" y="32080"/>
                      <a:pt x="-2066" y="36365"/>
                    </a:cubicBezTo>
                    <a:lnTo>
                      <a:pt x="-2066" y="11791"/>
                    </a:lnTo>
                    <a:cubicBezTo>
                      <a:pt x="799" y="12553"/>
                      <a:pt x="4603" y="13411"/>
                      <a:pt x="9366" y="13411"/>
                    </a:cubicBezTo>
                    <a:cubicBezTo>
                      <a:pt x="24611" y="13411"/>
                      <a:pt x="33178" y="1885"/>
                      <a:pt x="33178" y="171"/>
                    </a:cubicBezTo>
                    <a:cubicBezTo>
                      <a:pt x="33178" y="-496"/>
                      <a:pt x="33178" y="-1163"/>
                      <a:pt x="32230" y="-1163"/>
                    </a:cubicBezTo>
                    <a:cubicBezTo>
                      <a:pt x="32230" y="-1163"/>
                      <a:pt x="32230" y="-1163"/>
                      <a:pt x="31272" y="-877"/>
                    </a:cubicBezTo>
                    <a:cubicBezTo>
                      <a:pt x="28416" y="362"/>
                      <a:pt x="22705" y="2837"/>
                      <a:pt x="14128" y="2837"/>
                    </a:cubicBezTo>
                    <a:cubicBezTo>
                      <a:pt x="9366" y="2837"/>
                      <a:pt x="3655" y="1980"/>
                      <a:pt x="-3015" y="-687"/>
                    </a:cubicBezTo>
                    <a:cubicBezTo>
                      <a:pt x="-3964" y="-972"/>
                      <a:pt x="-3964" y="-972"/>
                      <a:pt x="-3964" y="-972"/>
                    </a:cubicBezTo>
                    <a:cubicBezTo>
                      <a:pt x="-5870" y="-972"/>
                      <a:pt x="-5870" y="76"/>
                      <a:pt x="-5870" y="1980"/>
                    </a:cubicBezTo>
                    <a:lnTo>
                      <a:pt x="-5870" y="39509"/>
                    </a:lnTo>
                    <a:cubicBezTo>
                      <a:pt x="-5870" y="41700"/>
                      <a:pt x="-5870" y="42747"/>
                      <a:pt x="-3964" y="42747"/>
                    </a:cubicBezTo>
                    <a:cubicBezTo>
                      <a:pt x="-3015" y="42747"/>
                      <a:pt x="-3015" y="42366"/>
                      <a:pt x="-2066" y="41605"/>
                    </a:cubicBezTo>
                    <a:cubicBezTo>
                      <a:pt x="-1108" y="39605"/>
                      <a:pt x="3655" y="32841"/>
                      <a:pt x="14128" y="32841"/>
                    </a:cubicBezTo>
                    <a:cubicBezTo>
                      <a:pt x="20798" y="32841"/>
                      <a:pt x="23653" y="38651"/>
                      <a:pt x="24611" y="40843"/>
                    </a:cubicBezTo>
                    <a:cubicBezTo>
                      <a:pt x="26509" y="45605"/>
                      <a:pt x="27467" y="50557"/>
                      <a:pt x="27467" y="56749"/>
                    </a:cubicBezTo>
                    <a:cubicBezTo>
                      <a:pt x="27467" y="61225"/>
                      <a:pt x="27467" y="68846"/>
                      <a:pt x="24611" y="74180"/>
                    </a:cubicBezTo>
                    <a:cubicBezTo>
                      <a:pt x="20798" y="79132"/>
                      <a:pt x="16035" y="82372"/>
                      <a:pt x="10324" y="82372"/>
                    </a:cubicBezTo>
                    <a:cubicBezTo>
                      <a:pt x="1748" y="82372"/>
                      <a:pt x="-5870" y="75704"/>
                      <a:pt x="-7777" y="68180"/>
                    </a:cubicBezTo>
                    <a:cubicBezTo>
                      <a:pt x="-7777" y="68369"/>
                      <a:pt x="-6829" y="68369"/>
                      <a:pt x="-5870" y="68369"/>
                    </a:cubicBezTo>
                    <a:cubicBezTo>
                      <a:pt x="-2066" y="68369"/>
                      <a:pt x="799" y="65226"/>
                      <a:pt x="799" y="62274"/>
                    </a:cubicBezTo>
                    <a:cubicBezTo>
                      <a:pt x="799" y="59130"/>
                      <a:pt x="-2066" y="55987"/>
                      <a:pt x="-5870" y="55987"/>
                    </a:cubicBezTo>
                    <a:cubicBezTo>
                      <a:pt x="-7777" y="55987"/>
                      <a:pt x="-11591" y="56940"/>
                      <a:pt x="-11591" y="62750"/>
                    </a:cubicBezTo>
                    <a:cubicBezTo>
                      <a:pt x="-11591" y="73608"/>
                      <a:pt x="-3015" y="85896"/>
                      <a:pt x="11273" y="85896"/>
                    </a:cubicBezTo>
                    <a:cubicBezTo>
                      <a:pt x="25560" y="85896"/>
                      <a:pt x="38899" y="73704"/>
                      <a:pt x="38899" y="57701"/>
                    </a:cubicBezTo>
                    <a:close/>
                  </a:path>
                </a:pathLst>
              </a:custGeom>
              <a:solidFill>
                <a:srgbClr val="000000"/>
              </a:solidFill>
              <a:ln w="12700" cap="flat">
                <a:noFill/>
                <a:prstDash val="solid"/>
                <a:miter/>
              </a:ln>
            </p:spPr>
            <p:txBody>
              <a:bodyPr rtlCol="0" anchor="ctr"/>
              <a:lstStyle/>
              <a:p>
                <a:endParaRPr lang="en-AE"/>
              </a:p>
            </p:txBody>
          </p:sp>
          <p:sp>
            <p:nvSpPr>
              <p:cNvPr id="32" name="Freeform: Shape 31">
                <a:extLst>
                  <a:ext uri="{FF2B5EF4-FFF2-40B4-BE49-F238E27FC236}">
                    <a16:creationId xmlns:a16="http://schemas.microsoft.com/office/drawing/2014/main" id="{A86088DB-C1EE-B13E-4B13-573A6A68D96B}"/>
                  </a:ext>
                </a:extLst>
              </p:cNvPr>
              <p:cNvSpPr/>
              <p:nvPr/>
            </p:nvSpPr>
            <p:spPr>
              <a:xfrm>
                <a:off x="2625392" y="3527928"/>
                <a:ext cx="77158" cy="5048"/>
              </a:xfrm>
              <a:custGeom>
                <a:avLst/>
                <a:gdLst>
                  <a:gd name="connsiteX0" fmla="*/ 65567 w 77158"/>
                  <a:gd name="connsiteY0" fmla="*/ 1409 h 5048"/>
                  <a:gd name="connsiteX1" fmla="*/ 61753 w 77158"/>
                  <a:gd name="connsiteY1" fmla="*/ -1163 h 5048"/>
                  <a:gd name="connsiteX2" fmla="*/ -7777 w 77158"/>
                  <a:gd name="connsiteY2" fmla="*/ -1163 h 5048"/>
                  <a:gd name="connsiteX3" fmla="*/ -11591 w 77158"/>
                  <a:gd name="connsiteY3" fmla="*/ 1409 h 5048"/>
                  <a:gd name="connsiteX4" fmla="*/ -7777 w 77158"/>
                  <a:gd name="connsiteY4" fmla="*/ 3886 h 5048"/>
                  <a:gd name="connsiteX5" fmla="*/ 61753 w 77158"/>
                  <a:gd name="connsiteY5" fmla="*/ 3886 h 5048"/>
                  <a:gd name="connsiteX6" fmla="*/ 65567 w 77158"/>
                  <a:gd name="connsiteY6" fmla="*/ 1409 h 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58" h="5048">
                    <a:moveTo>
                      <a:pt x="65567" y="1409"/>
                    </a:moveTo>
                    <a:cubicBezTo>
                      <a:pt x="65567" y="-1163"/>
                      <a:pt x="63660" y="-1163"/>
                      <a:pt x="61753" y="-1163"/>
                    </a:cubicBezTo>
                    <a:lnTo>
                      <a:pt x="-7777" y="-1163"/>
                    </a:lnTo>
                    <a:cubicBezTo>
                      <a:pt x="-9684" y="-1163"/>
                      <a:pt x="-11591" y="-1163"/>
                      <a:pt x="-11591" y="1409"/>
                    </a:cubicBezTo>
                    <a:cubicBezTo>
                      <a:pt x="-11591" y="3886"/>
                      <a:pt x="-9684" y="3886"/>
                      <a:pt x="-7777" y="3886"/>
                    </a:cubicBezTo>
                    <a:lnTo>
                      <a:pt x="61753" y="3886"/>
                    </a:lnTo>
                    <a:cubicBezTo>
                      <a:pt x="63660" y="3886"/>
                      <a:pt x="65567" y="3886"/>
                      <a:pt x="65567" y="1409"/>
                    </a:cubicBezTo>
                    <a:close/>
                  </a:path>
                </a:pathLst>
              </a:custGeom>
              <a:solidFill>
                <a:srgbClr val="000000"/>
              </a:solidFill>
              <a:ln w="12700" cap="flat">
                <a:noFill/>
                <a:prstDash val="solid"/>
                <a:miter/>
              </a:ln>
            </p:spPr>
            <p:txBody>
              <a:bodyPr rtlCol="0" anchor="ctr"/>
              <a:lstStyle/>
              <a:p>
                <a:endParaRPr lang="en-AE"/>
              </a:p>
            </p:txBody>
          </p:sp>
          <p:sp>
            <p:nvSpPr>
              <p:cNvPr id="33" name="Freeform: Shape 32">
                <a:extLst>
                  <a:ext uri="{FF2B5EF4-FFF2-40B4-BE49-F238E27FC236}">
                    <a16:creationId xmlns:a16="http://schemas.microsoft.com/office/drawing/2014/main" id="{B50540C4-90E9-8786-A5F2-C102EC1CEE78}"/>
                  </a:ext>
                </a:extLst>
              </p:cNvPr>
              <p:cNvSpPr/>
              <p:nvPr/>
            </p:nvSpPr>
            <p:spPr>
              <a:xfrm>
                <a:off x="3048306" y="3248559"/>
                <a:ext cx="119062" cy="126492"/>
              </a:xfrm>
              <a:custGeom>
                <a:avLst/>
                <a:gdLst>
                  <a:gd name="connsiteX0" fmla="*/ 107472 w 119062"/>
                  <a:gd name="connsiteY0" fmla="*/ 93802 h 126492"/>
                  <a:gd name="connsiteX1" fmla="*/ 104616 w 119062"/>
                  <a:gd name="connsiteY1" fmla="*/ 93802 h 126492"/>
                  <a:gd name="connsiteX2" fmla="*/ 81752 w 119062"/>
                  <a:gd name="connsiteY2" fmla="*/ 114757 h 126492"/>
                  <a:gd name="connsiteX3" fmla="*/ 52228 w 119062"/>
                  <a:gd name="connsiteY3" fmla="*/ 118281 h 126492"/>
                  <a:gd name="connsiteX4" fmla="*/ -1117 w 119062"/>
                  <a:gd name="connsiteY4" fmla="*/ 118281 h 126492"/>
                  <a:gd name="connsiteX5" fmla="*/ 42703 w 119062"/>
                  <a:gd name="connsiteY5" fmla="*/ 64180 h 126492"/>
                  <a:gd name="connsiteX6" fmla="*/ 43652 w 119062"/>
                  <a:gd name="connsiteY6" fmla="*/ 62083 h 126492"/>
                  <a:gd name="connsiteX7" fmla="*/ 42703 w 119062"/>
                  <a:gd name="connsiteY7" fmla="*/ 60274 h 126492"/>
                  <a:gd name="connsiteX8" fmla="*/ 1748 w 119062"/>
                  <a:gd name="connsiteY8" fmla="*/ 3886 h 126492"/>
                  <a:gd name="connsiteX9" fmla="*/ 52228 w 119062"/>
                  <a:gd name="connsiteY9" fmla="*/ 3886 h 126492"/>
                  <a:gd name="connsiteX10" fmla="*/ 104616 w 119062"/>
                  <a:gd name="connsiteY10" fmla="*/ 28461 h 126492"/>
                  <a:gd name="connsiteX11" fmla="*/ 107472 w 119062"/>
                  <a:gd name="connsiteY11" fmla="*/ 28461 h 126492"/>
                  <a:gd name="connsiteX12" fmla="*/ 96998 w 119062"/>
                  <a:gd name="connsiteY12" fmla="*/ -1163 h 126492"/>
                  <a:gd name="connsiteX13" fmla="*/ -8735 w 119062"/>
                  <a:gd name="connsiteY13" fmla="*/ -1163 h 126492"/>
                  <a:gd name="connsiteX14" fmla="*/ -11591 w 119062"/>
                  <a:gd name="connsiteY14" fmla="*/ 2838 h 126492"/>
                  <a:gd name="connsiteX15" fmla="*/ 34127 w 119062"/>
                  <a:gd name="connsiteY15" fmla="*/ 66370 h 126492"/>
                  <a:gd name="connsiteX16" fmla="*/ -10642 w 119062"/>
                  <a:gd name="connsiteY16" fmla="*/ 121901 h 126492"/>
                  <a:gd name="connsiteX17" fmla="*/ -11591 w 119062"/>
                  <a:gd name="connsiteY17" fmla="*/ 123996 h 126492"/>
                  <a:gd name="connsiteX18" fmla="*/ -8735 w 119062"/>
                  <a:gd name="connsiteY18" fmla="*/ 125330 h 126492"/>
                  <a:gd name="connsiteX19" fmla="*/ 96998 w 119062"/>
                  <a:gd name="connsiteY19" fmla="*/ 125330 h 12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062" h="126492">
                    <a:moveTo>
                      <a:pt x="107472" y="93802"/>
                    </a:moveTo>
                    <a:lnTo>
                      <a:pt x="104616" y="93802"/>
                    </a:lnTo>
                    <a:cubicBezTo>
                      <a:pt x="100802" y="103327"/>
                      <a:pt x="93184" y="111042"/>
                      <a:pt x="81752" y="114757"/>
                    </a:cubicBezTo>
                    <a:cubicBezTo>
                      <a:pt x="79845" y="115329"/>
                      <a:pt x="71278" y="118281"/>
                      <a:pt x="52228" y="118281"/>
                    </a:cubicBezTo>
                    <a:lnTo>
                      <a:pt x="-1117" y="118281"/>
                    </a:lnTo>
                    <a:lnTo>
                      <a:pt x="42703" y="64180"/>
                    </a:lnTo>
                    <a:cubicBezTo>
                      <a:pt x="43652" y="62942"/>
                      <a:pt x="43652" y="62465"/>
                      <a:pt x="43652" y="62083"/>
                    </a:cubicBezTo>
                    <a:cubicBezTo>
                      <a:pt x="43652" y="61608"/>
                      <a:pt x="43652" y="61513"/>
                      <a:pt x="42703" y="60274"/>
                    </a:cubicBezTo>
                    <a:lnTo>
                      <a:pt x="1748" y="3886"/>
                    </a:lnTo>
                    <a:lnTo>
                      <a:pt x="52228" y="3886"/>
                    </a:lnTo>
                    <a:cubicBezTo>
                      <a:pt x="66516" y="3886"/>
                      <a:pt x="95091" y="4743"/>
                      <a:pt x="104616" y="28461"/>
                    </a:cubicBezTo>
                    <a:lnTo>
                      <a:pt x="107472" y="28461"/>
                    </a:lnTo>
                    <a:lnTo>
                      <a:pt x="96998" y="-1163"/>
                    </a:lnTo>
                    <a:lnTo>
                      <a:pt x="-8735" y="-1163"/>
                    </a:lnTo>
                    <a:cubicBezTo>
                      <a:pt x="-11591" y="-1163"/>
                      <a:pt x="-11591" y="-1067"/>
                      <a:pt x="-11591" y="2838"/>
                    </a:cubicBezTo>
                    <a:lnTo>
                      <a:pt x="34127" y="66370"/>
                    </a:lnTo>
                    <a:lnTo>
                      <a:pt x="-10642" y="121901"/>
                    </a:lnTo>
                    <a:cubicBezTo>
                      <a:pt x="-11591" y="123234"/>
                      <a:pt x="-11591" y="123425"/>
                      <a:pt x="-11591" y="123996"/>
                    </a:cubicBezTo>
                    <a:cubicBezTo>
                      <a:pt x="-11591" y="125330"/>
                      <a:pt x="-10642" y="125330"/>
                      <a:pt x="-8735" y="125330"/>
                    </a:cubicBezTo>
                    <a:lnTo>
                      <a:pt x="96998" y="125330"/>
                    </a:lnTo>
                    <a:close/>
                  </a:path>
                </a:pathLst>
              </a:custGeom>
              <a:solidFill>
                <a:srgbClr val="000000"/>
              </a:solidFill>
              <a:ln w="12700" cap="flat">
                <a:noFill/>
                <a:prstDash val="solid"/>
                <a:miter/>
              </a:ln>
            </p:spPr>
            <p:txBody>
              <a:bodyPr rtlCol="0" anchor="ctr"/>
              <a:lstStyle/>
              <a:p>
                <a:endParaRPr lang="en-AE"/>
              </a:p>
            </p:txBody>
          </p:sp>
          <p:sp>
            <p:nvSpPr>
              <p:cNvPr id="34" name="Freeform: Shape 33">
                <a:extLst>
                  <a:ext uri="{FF2B5EF4-FFF2-40B4-BE49-F238E27FC236}">
                    <a16:creationId xmlns:a16="http://schemas.microsoft.com/office/drawing/2014/main" id="{06E5CABC-A616-73D7-FDD4-2388C42C6803}"/>
                  </a:ext>
                </a:extLst>
              </p:cNvPr>
              <p:cNvSpPr/>
              <p:nvPr/>
            </p:nvSpPr>
            <p:spPr>
              <a:xfrm>
                <a:off x="2760649" y="3410199"/>
                <a:ext cx="78106" cy="60388"/>
              </a:xfrm>
              <a:custGeom>
                <a:avLst/>
                <a:gdLst>
                  <a:gd name="connsiteX0" fmla="*/ 56991 w 78106"/>
                  <a:gd name="connsiteY0" fmla="*/ 57321 h 60388"/>
                  <a:gd name="connsiteX1" fmla="*/ 54135 w 78106"/>
                  <a:gd name="connsiteY1" fmla="*/ 56178 h 60388"/>
                  <a:gd name="connsiteX2" fmla="*/ 47466 w 78106"/>
                  <a:gd name="connsiteY2" fmla="*/ 53606 h 60388"/>
                  <a:gd name="connsiteX3" fmla="*/ 33178 w 78106"/>
                  <a:gd name="connsiteY3" fmla="*/ 25507 h 60388"/>
                  <a:gd name="connsiteX4" fmla="*/ 41755 w 78106"/>
                  <a:gd name="connsiteY4" fmla="*/ 17029 h 60388"/>
                  <a:gd name="connsiteX5" fmla="*/ 64609 w 78106"/>
                  <a:gd name="connsiteY5" fmla="*/ 1980 h 60388"/>
                  <a:gd name="connsiteX6" fmla="*/ 66516 w 78106"/>
                  <a:gd name="connsiteY6" fmla="*/ 171 h 60388"/>
                  <a:gd name="connsiteX7" fmla="*/ 65567 w 78106"/>
                  <a:gd name="connsiteY7" fmla="*/ -1163 h 60388"/>
                  <a:gd name="connsiteX8" fmla="*/ 56991 w 78106"/>
                  <a:gd name="connsiteY8" fmla="*/ -878 h 60388"/>
                  <a:gd name="connsiteX9" fmla="*/ 47466 w 78106"/>
                  <a:gd name="connsiteY9" fmla="*/ -1163 h 60388"/>
                  <a:gd name="connsiteX10" fmla="*/ 45559 w 78106"/>
                  <a:gd name="connsiteY10" fmla="*/ 742 h 60388"/>
                  <a:gd name="connsiteX11" fmla="*/ 46517 w 78106"/>
                  <a:gd name="connsiteY11" fmla="*/ 1980 h 60388"/>
                  <a:gd name="connsiteX12" fmla="*/ 49373 w 78106"/>
                  <a:gd name="connsiteY12" fmla="*/ 4171 h 60388"/>
                  <a:gd name="connsiteX13" fmla="*/ 47466 w 78106"/>
                  <a:gd name="connsiteY13" fmla="*/ 7790 h 60388"/>
                  <a:gd name="connsiteX14" fmla="*/ 32230 w 78106"/>
                  <a:gd name="connsiteY14" fmla="*/ 22841 h 60388"/>
                  <a:gd name="connsiteX15" fmla="*/ 23653 w 78106"/>
                  <a:gd name="connsiteY15" fmla="*/ 5409 h 60388"/>
                  <a:gd name="connsiteX16" fmla="*/ 22705 w 78106"/>
                  <a:gd name="connsiteY16" fmla="*/ 4171 h 60388"/>
                  <a:gd name="connsiteX17" fmla="*/ 27467 w 78106"/>
                  <a:gd name="connsiteY17" fmla="*/ 1980 h 60388"/>
                  <a:gd name="connsiteX18" fmla="*/ 29365 w 78106"/>
                  <a:gd name="connsiteY18" fmla="*/ 76 h 60388"/>
                  <a:gd name="connsiteX19" fmla="*/ 27467 w 78106"/>
                  <a:gd name="connsiteY19" fmla="*/ -1163 h 60388"/>
                  <a:gd name="connsiteX20" fmla="*/ 21747 w 78106"/>
                  <a:gd name="connsiteY20" fmla="*/ -972 h 60388"/>
                  <a:gd name="connsiteX21" fmla="*/ 16035 w 78106"/>
                  <a:gd name="connsiteY21" fmla="*/ -878 h 60388"/>
                  <a:gd name="connsiteX22" fmla="*/ 11273 w 78106"/>
                  <a:gd name="connsiteY22" fmla="*/ -972 h 60388"/>
                  <a:gd name="connsiteX23" fmla="*/ 6510 w 78106"/>
                  <a:gd name="connsiteY23" fmla="*/ -1163 h 60388"/>
                  <a:gd name="connsiteX24" fmla="*/ 4603 w 78106"/>
                  <a:gd name="connsiteY24" fmla="*/ 742 h 60388"/>
                  <a:gd name="connsiteX25" fmla="*/ 6510 w 78106"/>
                  <a:gd name="connsiteY25" fmla="*/ 1980 h 60388"/>
                  <a:gd name="connsiteX26" fmla="*/ 13180 w 78106"/>
                  <a:gd name="connsiteY26" fmla="*/ 4647 h 60388"/>
                  <a:gd name="connsiteX27" fmla="*/ 25560 w 78106"/>
                  <a:gd name="connsiteY27" fmla="*/ 29031 h 60388"/>
                  <a:gd name="connsiteX28" fmla="*/ 20798 w 78106"/>
                  <a:gd name="connsiteY28" fmla="*/ 33984 h 60388"/>
                  <a:gd name="connsiteX29" fmla="*/ 13180 w 78106"/>
                  <a:gd name="connsiteY29" fmla="*/ 41223 h 60388"/>
                  <a:gd name="connsiteX30" fmla="*/ -8735 w 78106"/>
                  <a:gd name="connsiteY30" fmla="*/ 56178 h 60388"/>
                  <a:gd name="connsiteX31" fmla="*/ -11591 w 78106"/>
                  <a:gd name="connsiteY31" fmla="*/ 58083 h 60388"/>
                  <a:gd name="connsiteX32" fmla="*/ -9684 w 78106"/>
                  <a:gd name="connsiteY32" fmla="*/ 59226 h 60388"/>
                  <a:gd name="connsiteX33" fmla="*/ -2066 w 78106"/>
                  <a:gd name="connsiteY33" fmla="*/ 58939 h 60388"/>
                  <a:gd name="connsiteX34" fmla="*/ 3655 w 78106"/>
                  <a:gd name="connsiteY34" fmla="*/ 58939 h 60388"/>
                  <a:gd name="connsiteX35" fmla="*/ 8417 w 78106"/>
                  <a:gd name="connsiteY35" fmla="*/ 59226 h 60388"/>
                  <a:gd name="connsiteX36" fmla="*/ 10315 w 78106"/>
                  <a:gd name="connsiteY36" fmla="*/ 57511 h 60388"/>
                  <a:gd name="connsiteX37" fmla="*/ 8417 w 78106"/>
                  <a:gd name="connsiteY37" fmla="*/ 56178 h 60388"/>
                  <a:gd name="connsiteX38" fmla="*/ 5552 w 78106"/>
                  <a:gd name="connsiteY38" fmla="*/ 53891 h 60388"/>
                  <a:gd name="connsiteX39" fmla="*/ 9366 w 78106"/>
                  <a:gd name="connsiteY39" fmla="*/ 49319 h 60388"/>
                  <a:gd name="connsiteX40" fmla="*/ 26509 w 78106"/>
                  <a:gd name="connsiteY40" fmla="*/ 31698 h 60388"/>
                  <a:gd name="connsiteX41" fmla="*/ 37941 w 78106"/>
                  <a:gd name="connsiteY41" fmla="*/ 52748 h 60388"/>
                  <a:gd name="connsiteX42" fmla="*/ 37941 w 78106"/>
                  <a:gd name="connsiteY42" fmla="*/ 53891 h 60388"/>
                  <a:gd name="connsiteX43" fmla="*/ 33178 w 78106"/>
                  <a:gd name="connsiteY43" fmla="*/ 56178 h 60388"/>
                  <a:gd name="connsiteX44" fmla="*/ 31272 w 78106"/>
                  <a:gd name="connsiteY44" fmla="*/ 58083 h 60388"/>
                  <a:gd name="connsiteX45" fmla="*/ 33178 w 78106"/>
                  <a:gd name="connsiteY45" fmla="*/ 59226 h 60388"/>
                  <a:gd name="connsiteX46" fmla="*/ 38890 w 78106"/>
                  <a:gd name="connsiteY46" fmla="*/ 58939 h 60388"/>
                  <a:gd name="connsiteX47" fmla="*/ 44610 w 78106"/>
                  <a:gd name="connsiteY47" fmla="*/ 58939 h 60388"/>
                  <a:gd name="connsiteX48" fmla="*/ 50322 w 78106"/>
                  <a:gd name="connsiteY48" fmla="*/ 58939 h 60388"/>
                  <a:gd name="connsiteX49" fmla="*/ 55084 w 78106"/>
                  <a:gd name="connsiteY49" fmla="*/ 59226 h 60388"/>
                  <a:gd name="connsiteX50" fmla="*/ 56991 w 78106"/>
                  <a:gd name="connsiteY50" fmla="*/ 57321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106" h="60388">
                    <a:moveTo>
                      <a:pt x="56991" y="57321"/>
                    </a:moveTo>
                    <a:cubicBezTo>
                      <a:pt x="56991" y="56178"/>
                      <a:pt x="55084" y="56178"/>
                      <a:pt x="54135" y="56178"/>
                    </a:cubicBezTo>
                    <a:cubicBezTo>
                      <a:pt x="49373" y="56178"/>
                      <a:pt x="48415" y="55129"/>
                      <a:pt x="47466" y="53606"/>
                    </a:cubicBezTo>
                    <a:lnTo>
                      <a:pt x="33178" y="25507"/>
                    </a:lnTo>
                    <a:lnTo>
                      <a:pt x="41755" y="17029"/>
                    </a:lnTo>
                    <a:cubicBezTo>
                      <a:pt x="53177" y="5790"/>
                      <a:pt x="56991" y="2457"/>
                      <a:pt x="64609" y="1980"/>
                    </a:cubicBezTo>
                    <a:cubicBezTo>
                      <a:pt x="65567" y="1789"/>
                      <a:pt x="66516" y="1789"/>
                      <a:pt x="66516" y="171"/>
                    </a:cubicBezTo>
                    <a:cubicBezTo>
                      <a:pt x="66516" y="-972"/>
                      <a:pt x="65567" y="-1163"/>
                      <a:pt x="65567" y="-1163"/>
                    </a:cubicBezTo>
                    <a:cubicBezTo>
                      <a:pt x="62702" y="-1163"/>
                      <a:pt x="59847" y="-878"/>
                      <a:pt x="56991" y="-878"/>
                    </a:cubicBezTo>
                    <a:cubicBezTo>
                      <a:pt x="55084" y="-878"/>
                      <a:pt x="49373" y="-1163"/>
                      <a:pt x="47466" y="-1163"/>
                    </a:cubicBezTo>
                    <a:cubicBezTo>
                      <a:pt x="46517" y="-1163"/>
                      <a:pt x="45559" y="-972"/>
                      <a:pt x="45559" y="742"/>
                    </a:cubicBezTo>
                    <a:cubicBezTo>
                      <a:pt x="45559" y="742"/>
                      <a:pt x="45559" y="1789"/>
                      <a:pt x="46517" y="1980"/>
                    </a:cubicBezTo>
                    <a:cubicBezTo>
                      <a:pt x="47466" y="2076"/>
                      <a:pt x="49373" y="2266"/>
                      <a:pt x="49373" y="4171"/>
                    </a:cubicBezTo>
                    <a:cubicBezTo>
                      <a:pt x="49373" y="5504"/>
                      <a:pt x="48415" y="6838"/>
                      <a:pt x="47466" y="7790"/>
                    </a:cubicBezTo>
                    <a:lnTo>
                      <a:pt x="32230" y="22841"/>
                    </a:lnTo>
                    <a:lnTo>
                      <a:pt x="23653" y="5409"/>
                    </a:lnTo>
                    <a:cubicBezTo>
                      <a:pt x="22705" y="5123"/>
                      <a:pt x="22705" y="4457"/>
                      <a:pt x="22705" y="4171"/>
                    </a:cubicBezTo>
                    <a:cubicBezTo>
                      <a:pt x="22705" y="3600"/>
                      <a:pt x="24602" y="2076"/>
                      <a:pt x="27467" y="1980"/>
                    </a:cubicBezTo>
                    <a:cubicBezTo>
                      <a:pt x="28416" y="1980"/>
                      <a:pt x="29365" y="1789"/>
                      <a:pt x="29365" y="76"/>
                    </a:cubicBezTo>
                    <a:cubicBezTo>
                      <a:pt x="29365" y="76"/>
                      <a:pt x="29365" y="-1163"/>
                      <a:pt x="27467" y="-1163"/>
                    </a:cubicBezTo>
                    <a:cubicBezTo>
                      <a:pt x="25560" y="-1163"/>
                      <a:pt x="23653" y="-972"/>
                      <a:pt x="21747" y="-972"/>
                    </a:cubicBezTo>
                    <a:lnTo>
                      <a:pt x="16035" y="-878"/>
                    </a:lnTo>
                    <a:cubicBezTo>
                      <a:pt x="14128" y="-878"/>
                      <a:pt x="12222" y="-878"/>
                      <a:pt x="11273" y="-972"/>
                    </a:cubicBezTo>
                    <a:cubicBezTo>
                      <a:pt x="9366" y="-972"/>
                      <a:pt x="7459" y="-1163"/>
                      <a:pt x="6510" y="-1163"/>
                    </a:cubicBezTo>
                    <a:cubicBezTo>
                      <a:pt x="5552" y="-1163"/>
                      <a:pt x="4603" y="-1163"/>
                      <a:pt x="4603" y="742"/>
                    </a:cubicBezTo>
                    <a:cubicBezTo>
                      <a:pt x="4603" y="1980"/>
                      <a:pt x="5552" y="1980"/>
                      <a:pt x="6510" y="1980"/>
                    </a:cubicBezTo>
                    <a:cubicBezTo>
                      <a:pt x="12222" y="1980"/>
                      <a:pt x="12222" y="2837"/>
                      <a:pt x="13180" y="4647"/>
                    </a:cubicBezTo>
                    <a:lnTo>
                      <a:pt x="25560" y="29031"/>
                    </a:lnTo>
                    <a:lnTo>
                      <a:pt x="20798" y="33984"/>
                    </a:lnTo>
                    <a:lnTo>
                      <a:pt x="13180" y="41223"/>
                    </a:lnTo>
                    <a:cubicBezTo>
                      <a:pt x="2697" y="51986"/>
                      <a:pt x="-1108" y="55701"/>
                      <a:pt x="-8735" y="56178"/>
                    </a:cubicBezTo>
                    <a:cubicBezTo>
                      <a:pt x="-10633" y="56178"/>
                      <a:pt x="-11591" y="56178"/>
                      <a:pt x="-11591" y="58083"/>
                    </a:cubicBezTo>
                    <a:cubicBezTo>
                      <a:pt x="-11591" y="58369"/>
                      <a:pt x="-10633" y="59226"/>
                      <a:pt x="-9684" y="59226"/>
                    </a:cubicBezTo>
                    <a:cubicBezTo>
                      <a:pt x="-7777" y="59226"/>
                      <a:pt x="-4922" y="58939"/>
                      <a:pt x="-2066" y="58939"/>
                    </a:cubicBezTo>
                    <a:cubicBezTo>
                      <a:pt x="-159" y="58939"/>
                      <a:pt x="1748" y="58939"/>
                      <a:pt x="3655" y="58939"/>
                    </a:cubicBezTo>
                    <a:cubicBezTo>
                      <a:pt x="4603" y="59130"/>
                      <a:pt x="6510" y="59226"/>
                      <a:pt x="8417" y="59226"/>
                    </a:cubicBezTo>
                    <a:cubicBezTo>
                      <a:pt x="8417" y="59226"/>
                      <a:pt x="10315" y="59226"/>
                      <a:pt x="10315" y="57511"/>
                    </a:cubicBezTo>
                    <a:cubicBezTo>
                      <a:pt x="10315" y="56178"/>
                      <a:pt x="9366" y="56178"/>
                      <a:pt x="8417" y="56178"/>
                    </a:cubicBezTo>
                    <a:cubicBezTo>
                      <a:pt x="7459" y="55987"/>
                      <a:pt x="5552" y="55701"/>
                      <a:pt x="5552" y="53891"/>
                    </a:cubicBezTo>
                    <a:cubicBezTo>
                      <a:pt x="5552" y="52463"/>
                      <a:pt x="7459" y="51225"/>
                      <a:pt x="9366" y="49319"/>
                    </a:cubicBezTo>
                    <a:lnTo>
                      <a:pt x="26509" y="31698"/>
                    </a:lnTo>
                    <a:lnTo>
                      <a:pt x="37941" y="52748"/>
                    </a:lnTo>
                    <a:cubicBezTo>
                      <a:pt x="37941" y="53606"/>
                      <a:pt x="37941" y="53891"/>
                      <a:pt x="37941" y="53891"/>
                    </a:cubicBezTo>
                    <a:cubicBezTo>
                      <a:pt x="37941" y="54368"/>
                      <a:pt x="36992" y="55797"/>
                      <a:pt x="33178" y="56178"/>
                    </a:cubicBezTo>
                    <a:cubicBezTo>
                      <a:pt x="32230" y="56178"/>
                      <a:pt x="31272" y="56178"/>
                      <a:pt x="31272" y="58083"/>
                    </a:cubicBezTo>
                    <a:cubicBezTo>
                      <a:pt x="31272" y="58083"/>
                      <a:pt x="31272" y="59226"/>
                      <a:pt x="33178" y="59226"/>
                    </a:cubicBezTo>
                    <a:cubicBezTo>
                      <a:pt x="35085" y="59226"/>
                      <a:pt x="36992" y="58939"/>
                      <a:pt x="38890" y="58939"/>
                    </a:cubicBezTo>
                    <a:lnTo>
                      <a:pt x="44610" y="58939"/>
                    </a:lnTo>
                    <a:cubicBezTo>
                      <a:pt x="46517" y="58939"/>
                      <a:pt x="48415" y="58939"/>
                      <a:pt x="50322" y="58939"/>
                    </a:cubicBezTo>
                    <a:cubicBezTo>
                      <a:pt x="51280" y="59130"/>
                      <a:pt x="53177" y="59226"/>
                      <a:pt x="55084" y="59226"/>
                    </a:cubicBezTo>
                    <a:cubicBezTo>
                      <a:pt x="55084" y="59226"/>
                      <a:pt x="56991" y="59226"/>
                      <a:pt x="56991" y="57321"/>
                    </a:cubicBezTo>
                    <a:close/>
                  </a:path>
                </a:pathLst>
              </a:custGeom>
              <a:solidFill>
                <a:srgbClr val="C00000"/>
              </a:solidFill>
              <a:ln w="12700" cap="flat">
                <a:noFill/>
                <a:prstDash val="solid"/>
                <a:miter/>
              </a:ln>
            </p:spPr>
            <p:txBody>
              <a:bodyPr rtlCol="0" anchor="ctr"/>
              <a:lstStyle/>
              <a:p>
                <a:endParaRPr lang="en-AE" dirty="0"/>
              </a:p>
            </p:txBody>
          </p:sp>
          <p:sp>
            <p:nvSpPr>
              <p:cNvPr id="35" name="Freeform: Shape 34">
                <a:extLst>
                  <a:ext uri="{FF2B5EF4-FFF2-40B4-BE49-F238E27FC236}">
                    <a16:creationId xmlns:a16="http://schemas.microsoft.com/office/drawing/2014/main" id="{2FF2C5EF-E44F-799D-7388-04CECAB3E7F7}"/>
                  </a:ext>
                </a:extLst>
              </p:cNvPr>
              <p:cNvSpPr/>
              <p:nvPr/>
            </p:nvSpPr>
            <p:spPr>
              <a:xfrm>
                <a:off x="2855899" y="3419533"/>
                <a:ext cx="48583" cy="57816"/>
              </a:xfrm>
              <a:custGeom>
                <a:avLst/>
                <a:gdLst>
                  <a:gd name="connsiteX0" fmla="*/ 36992 w 48583"/>
                  <a:gd name="connsiteY0" fmla="*/ 54558 h 57816"/>
                  <a:gd name="connsiteX1" fmla="*/ 34127 w 48583"/>
                  <a:gd name="connsiteY1" fmla="*/ 52272 h 57816"/>
                  <a:gd name="connsiteX2" fmla="*/ 18891 w 48583"/>
                  <a:gd name="connsiteY2" fmla="*/ 52272 h 57816"/>
                  <a:gd name="connsiteX3" fmla="*/ -6829 w 48583"/>
                  <a:gd name="connsiteY3" fmla="*/ 29984 h 57816"/>
                  <a:gd name="connsiteX4" fmla="*/ 34127 w 48583"/>
                  <a:gd name="connsiteY4" fmla="*/ 29984 h 57816"/>
                  <a:gd name="connsiteX5" fmla="*/ 36992 w 48583"/>
                  <a:gd name="connsiteY5" fmla="*/ 27794 h 57816"/>
                  <a:gd name="connsiteX6" fmla="*/ 34127 w 48583"/>
                  <a:gd name="connsiteY6" fmla="*/ 25507 h 57816"/>
                  <a:gd name="connsiteX7" fmla="*/ -6829 w 48583"/>
                  <a:gd name="connsiteY7" fmla="*/ 25507 h 57816"/>
                  <a:gd name="connsiteX8" fmla="*/ 18891 w 48583"/>
                  <a:gd name="connsiteY8" fmla="*/ 3218 h 57816"/>
                  <a:gd name="connsiteX9" fmla="*/ 34127 w 48583"/>
                  <a:gd name="connsiteY9" fmla="*/ 3218 h 57816"/>
                  <a:gd name="connsiteX10" fmla="*/ 36992 w 48583"/>
                  <a:gd name="connsiteY10" fmla="*/ 1123 h 57816"/>
                  <a:gd name="connsiteX11" fmla="*/ 34127 w 48583"/>
                  <a:gd name="connsiteY11" fmla="*/ -1163 h 57816"/>
                  <a:gd name="connsiteX12" fmla="*/ 17942 w 48583"/>
                  <a:gd name="connsiteY12" fmla="*/ -1163 h 57816"/>
                  <a:gd name="connsiteX13" fmla="*/ -11591 w 48583"/>
                  <a:gd name="connsiteY13" fmla="*/ 27794 h 57816"/>
                  <a:gd name="connsiteX14" fmla="*/ 17942 w 48583"/>
                  <a:gd name="connsiteY14" fmla="*/ 56654 h 57816"/>
                  <a:gd name="connsiteX15" fmla="*/ 34127 w 48583"/>
                  <a:gd name="connsiteY15" fmla="*/ 56654 h 57816"/>
                  <a:gd name="connsiteX16" fmla="*/ 36992 w 48583"/>
                  <a:gd name="connsiteY16" fmla="*/ 54558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83" h="57816">
                    <a:moveTo>
                      <a:pt x="36992" y="54558"/>
                    </a:moveTo>
                    <a:cubicBezTo>
                      <a:pt x="36992" y="52272"/>
                      <a:pt x="35085" y="52272"/>
                      <a:pt x="34127" y="52272"/>
                    </a:cubicBezTo>
                    <a:lnTo>
                      <a:pt x="18891" y="52272"/>
                    </a:lnTo>
                    <a:cubicBezTo>
                      <a:pt x="5552" y="52272"/>
                      <a:pt x="-5870" y="42747"/>
                      <a:pt x="-6829" y="29984"/>
                    </a:cubicBezTo>
                    <a:lnTo>
                      <a:pt x="34127" y="29984"/>
                    </a:lnTo>
                    <a:cubicBezTo>
                      <a:pt x="35085" y="29984"/>
                      <a:pt x="36992" y="29984"/>
                      <a:pt x="36992" y="27794"/>
                    </a:cubicBezTo>
                    <a:cubicBezTo>
                      <a:pt x="36992" y="25507"/>
                      <a:pt x="35085" y="25507"/>
                      <a:pt x="34127" y="25507"/>
                    </a:cubicBezTo>
                    <a:lnTo>
                      <a:pt x="-6829" y="25507"/>
                    </a:lnTo>
                    <a:cubicBezTo>
                      <a:pt x="-5870" y="12743"/>
                      <a:pt x="5552" y="3218"/>
                      <a:pt x="18891" y="3218"/>
                    </a:cubicBezTo>
                    <a:lnTo>
                      <a:pt x="34127" y="3218"/>
                    </a:lnTo>
                    <a:cubicBezTo>
                      <a:pt x="35085" y="3218"/>
                      <a:pt x="36992" y="3218"/>
                      <a:pt x="36992" y="1123"/>
                    </a:cubicBezTo>
                    <a:cubicBezTo>
                      <a:pt x="36992" y="-1163"/>
                      <a:pt x="35085" y="-1163"/>
                      <a:pt x="34127" y="-1163"/>
                    </a:cubicBezTo>
                    <a:lnTo>
                      <a:pt x="17942" y="-1163"/>
                    </a:lnTo>
                    <a:cubicBezTo>
                      <a:pt x="2697" y="-1163"/>
                      <a:pt x="-11591" y="11410"/>
                      <a:pt x="-11591" y="27794"/>
                    </a:cubicBezTo>
                    <a:cubicBezTo>
                      <a:pt x="-11591" y="44462"/>
                      <a:pt x="2697" y="56654"/>
                      <a:pt x="17942" y="56654"/>
                    </a:cubicBezTo>
                    <a:lnTo>
                      <a:pt x="34127" y="56654"/>
                    </a:lnTo>
                    <a:cubicBezTo>
                      <a:pt x="35085" y="56654"/>
                      <a:pt x="36992" y="56654"/>
                      <a:pt x="36992" y="54558"/>
                    </a:cubicBezTo>
                    <a:close/>
                  </a:path>
                </a:pathLst>
              </a:custGeom>
              <a:solidFill>
                <a:srgbClr val="000000"/>
              </a:solidFill>
              <a:ln w="12700" cap="flat">
                <a:noFill/>
                <a:prstDash val="solid"/>
                <a:miter/>
              </a:ln>
            </p:spPr>
            <p:txBody>
              <a:bodyPr rtlCol="0" anchor="ctr"/>
              <a:lstStyle/>
              <a:p>
                <a:endParaRPr lang="en-AE"/>
              </a:p>
            </p:txBody>
          </p:sp>
          <p:sp>
            <p:nvSpPr>
              <p:cNvPr id="36" name="Freeform: Shape 35">
                <a:extLst>
                  <a:ext uri="{FF2B5EF4-FFF2-40B4-BE49-F238E27FC236}">
                    <a16:creationId xmlns:a16="http://schemas.microsoft.com/office/drawing/2014/main" id="{5A153270-86B9-626E-8F0A-CD6F02D2ABFB}"/>
                  </a:ext>
                </a:extLst>
              </p:cNvPr>
              <p:cNvSpPr/>
              <p:nvPr/>
            </p:nvSpPr>
            <p:spPr>
              <a:xfrm>
                <a:off x="2915904" y="3409913"/>
                <a:ext cx="50489" cy="60674"/>
              </a:xfrm>
              <a:custGeom>
                <a:avLst/>
                <a:gdLst>
                  <a:gd name="connsiteX0" fmla="*/ 10324 w 50489"/>
                  <a:gd name="connsiteY0" fmla="*/ 29794 h 60674"/>
                  <a:gd name="connsiteX1" fmla="*/ 23653 w 50489"/>
                  <a:gd name="connsiteY1" fmla="*/ 39889 h 60674"/>
                  <a:gd name="connsiteX2" fmla="*/ 24611 w 50489"/>
                  <a:gd name="connsiteY2" fmla="*/ 42177 h 60674"/>
                  <a:gd name="connsiteX3" fmla="*/ 26509 w 50489"/>
                  <a:gd name="connsiteY3" fmla="*/ 39319 h 60674"/>
                  <a:gd name="connsiteX4" fmla="*/ 26509 w 50489"/>
                  <a:gd name="connsiteY4" fmla="*/ 15220 h 60674"/>
                  <a:gd name="connsiteX5" fmla="*/ 24611 w 50489"/>
                  <a:gd name="connsiteY5" fmla="*/ 12363 h 60674"/>
                  <a:gd name="connsiteX6" fmla="*/ 23653 w 50489"/>
                  <a:gd name="connsiteY6" fmla="*/ 14268 h 60674"/>
                  <a:gd name="connsiteX7" fmla="*/ 10324 w 50489"/>
                  <a:gd name="connsiteY7" fmla="*/ 26651 h 60674"/>
                  <a:gd name="connsiteX8" fmla="*/ 10324 w 50489"/>
                  <a:gd name="connsiteY8" fmla="*/ 7886 h 60674"/>
                  <a:gd name="connsiteX9" fmla="*/ 14128 w 50489"/>
                  <a:gd name="connsiteY9" fmla="*/ 1980 h 60674"/>
                  <a:gd name="connsiteX10" fmla="*/ 17942 w 50489"/>
                  <a:gd name="connsiteY10" fmla="*/ 1980 h 60674"/>
                  <a:gd name="connsiteX11" fmla="*/ 35085 w 50489"/>
                  <a:gd name="connsiteY11" fmla="*/ 14172 h 60674"/>
                  <a:gd name="connsiteX12" fmla="*/ 36992 w 50489"/>
                  <a:gd name="connsiteY12" fmla="*/ 16268 h 60674"/>
                  <a:gd name="connsiteX13" fmla="*/ 38899 w 50489"/>
                  <a:gd name="connsiteY13" fmla="*/ 13220 h 60674"/>
                  <a:gd name="connsiteX14" fmla="*/ 38899 w 50489"/>
                  <a:gd name="connsiteY14" fmla="*/ 1789 h 60674"/>
                  <a:gd name="connsiteX15" fmla="*/ 36034 w 50489"/>
                  <a:gd name="connsiteY15" fmla="*/ -1163 h 60674"/>
                  <a:gd name="connsiteX16" fmla="*/ -8726 w 50489"/>
                  <a:gd name="connsiteY16" fmla="*/ -1163 h 60674"/>
                  <a:gd name="connsiteX17" fmla="*/ -11591 w 50489"/>
                  <a:gd name="connsiteY17" fmla="*/ 457 h 60674"/>
                  <a:gd name="connsiteX18" fmla="*/ -9684 w 50489"/>
                  <a:gd name="connsiteY18" fmla="*/ 1980 h 60674"/>
                  <a:gd name="connsiteX19" fmla="*/ -3964 w 50489"/>
                  <a:gd name="connsiteY19" fmla="*/ 7029 h 60674"/>
                  <a:gd name="connsiteX20" fmla="*/ -3964 w 50489"/>
                  <a:gd name="connsiteY20" fmla="*/ 51320 h 60674"/>
                  <a:gd name="connsiteX21" fmla="*/ -8726 w 50489"/>
                  <a:gd name="connsiteY21" fmla="*/ 56464 h 60674"/>
                  <a:gd name="connsiteX22" fmla="*/ -11591 w 50489"/>
                  <a:gd name="connsiteY22" fmla="*/ 57892 h 60674"/>
                  <a:gd name="connsiteX23" fmla="*/ -8726 w 50489"/>
                  <a:gd name="connsiteY23" fmla="*/ 59512 h 60674"/>
                  <a:gd name="connsiteX24" fmla="*/ 16984 w 50489"/>
                  <a:gd name="connsiteY24" fmla="*/ 59512 h 60674"/>
                  <a:gd name="connsiteX25" fmla="*/ 19849 w 50489"/>
                  <a:gd name="connsiteY25" fmla="*/ 57892 h 60674"/>
                  <a:gd name="connsiteX26" fmla="*/ 16984 w 50489"/>
                  <a:gd name="connsiteY26" fmla="*/ 56464 h 60674"/>
                  <a:gd name="connsiteX27" fmla="*/ 10324 w 50489"/>
                  <a:gd name="connsiteY27" fmla="*/ 51034 h 60674"/>
                  <a:gd name="connsiteX28" fmla="*/ 35085 w 50489"/>
                  <a:gd name="connsiteY28" fmla="*/ 1980 h 60674"/>
                  <a:gd name="connsiteX29" fmla="*/ 35085 w 50489"/>
                  <a:gd name="connsiteY29" fmla="*/ 6076 h 60674"/>
                  <a:gd name="connsiteX30" fmla="*/ 30323 w 50489"/>
                  <a:gd name="connsiteY30" fmla="*/ 1980 h 60674"/>
                  <a:gd name="connsiteX31" fmla="*/ 23653 w 50489"/>
                  <a:gd name="connsiteY31" fmla="*/ 31413 h 60674"/>
                  <a:gd name="connsiteX32" fmla="*/ 18891 w 50489"/>
                  <a:gd name="connsiteY32" fmla="*/ 27983 h 60674"/>
                  <a:gd name="connsiteX33" fmla="*/ 23653 w 50489"/>
                  <a:gd name="connsiteY33" fmla="*/ 24270 h 60674"/>
                  <a:gd name="connsiteX34" fmla="*/ -1108 w 50489"/>
                  <a:gd name="connsiteY34" fmla="*/ 6838 h 60674"/>
                  <a:gd name="connsiteX35" fmla="*/ -1108 w 50489"/>
                  <a:gd name="connsiteY35" fmla="*/ 1980 h 60674"/>
                  <a:gd name="connsiteX36" fmla="*/ 7459 w 50489"/>
                  <a:gd name="connsiteY36" fmla="*/ 1980 h 60674"/>
                  <a:gd name="connsiteX37" fmla="*/ 6510 w 50489"/>
                  <a:gd name="connsiteY37" fmla="*/ 7790 h 60674"/>
                  <a:gd name="connsiteX38" fmla="*/ 6510 w 50489"/>
                  <a:gd name="connsiteY38" fmla="*/ 51320 h 60674"/>
                  <a:gd name="connsiteX39" fmla="*/ 7459 w 50489"/>
                  <a:gd name="connsiteY39" fmla="*/ 56464 h 60674"/>
                  <a:gd name="connsiteX40" fmla="*/ -1108 w 50489"/>
                  <a:gd name="connsiteY40" fmla="*/ 56464 h 60674"/>
                  <a:gd name="connsiteX41" fmla="*/ -1108 w 50489"/>
                  <a:gd name="connsiteY41" fmla="*/ 51511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489" h="60674">
                    <a:moveTo>
                      <a:pt x="10324" y="29794"/>
                    </a:moveTo>
                    <a:cubicBezTo>
                      <a:pt x="14128" y="29794"/>
                      <a:pt x="22705" y="29889"/>
                      <a:pt x="23653" y="39889"/>
                    </a:cubicBezTo>
                    <a:cubicBezTo>
                      <a:pt x="23653" y="40938"/>
                      <a:pt x="23653" y="42177"/>
                      <a:pt x="24611" y="42177"/>
                    </a:cubicBezTo>
                    <a:cubicBezTo>
                      <a:pt x="26509" y="42177"/>
                      <a:pt x="26509" y="40843"/>
                      <a:pt x="26509" y="39319"/>
                    </a:cubicBezTo>
                    <a:lnTo>
                      <a:pt x="26509" y="15220"/>
                    </a:lnTo>
                    <a:cubicBezTo>
                      <a:pt x="26509" y="13886"/>
                      <a:pt x="26509" y="12363"/>
                      <a:pt x="24611" y="12363"/>
                    </a:cubicBezTo>
                    <a:cubicBezTo>
                      <a:pt x="23653" y="12363"/>
                      <a:pt x="23653" y="13220"/>
                      <a:pt x="23653" y="14268"/>
                    </a:cubicBezTo>
                    <a:cubicBezTo>
                      <a:pt x="22705" y="24554"/>
                      <a:pt x="16035" y="26365"/>
                      <a:pt x="10324" y="26651"/>
                    </a:cubicBezTo>
                    <a:lnTo>
                      <a:pt x="10324" y="7886"/>
                    </a:lnTo>
                    <a:cubicBezTo>
                      <a:pt x="10324" y="1980"/>
                      <a:pt x="11273" y="1980"/>
                      <a:pt x="14128" y="1980"/>
                    </a:cubicBezTo>
                    <a:lnTo>
                      <a:pt x="17942" y="1980"/>
                    </a:lnTo>
                    <a:cubicBezTo>
                      <a:pt x="29374" y="1980"/>
                      <a:pt x="35085" y="8076"/>
                      <a:pt x="35085" y="14172"/>
                    </a:cubicBezTo>
                    <a:cubicBezTo>
                      <a:pt x="36034" y="14934"/>
                      <a:pt x="36034" y="16268"/>
                      <a:pt x="36992" y="16268"/>
                    </a:cubicBezTo>
                    <a:cubicBezTo>
                      <a:pt x="38899" y="16268"/>
                      <a:pt x="38899" y="14934"/>
                      <a:pt x="38899" y="13220"/>
                    </a:cubicBezTo>
                    <a:lnTo>
                      <a:pt x="38899" y="1789"/>
                    </a:lnTo>
                    <a:cubicBezTo>
                      <a:pt x="38899" y="-877"/>
                      <a:pt x="38899" y="-1163"/>
                      <a:pt x="36034" y="-1163"/>
                    </a:cubicBezTo>
                    <a:lnTo>
                      <a:pt x="-8726" y="-1163"/>
                    </a:lnTo>
                    <a:cubicBezTo>
                      <a:pt x="-10633" y="-1163"/>
                      <a:pt x="-11591" y="-1163"/>
                      <a:pt x="-11591" y="457"/>
                    </a:cubicBezTo>
                    <a:cubicBezTo>
                      <a:pt x="-11591" y="1980"/>
                      <a:pt x="-9684" y="1980"/>
                      <a:pt x="-9684" y="1980"/>
                    </a:cubicBezTo>
                    <a:cubicBezTo>
                      <a:pt x="-3964" y="1980"/>
                      <a:pt x="-3964" y="2648"/>
                      <a:pt x="-3964" y="7029"/>
                    </a:cubicBezTo>
                    <a:lnTo>
                      <a:pt x="-3964" y="51320"/>
                    </a:lnTo>
                    <a:cubicBezTo>
                      <a:pt x="-3964" y="55511"/>
                      <a:pt x="-3964" y="56464"/>
                      <a:pt x="-8726" y="56464"/>
                    </a:cubicBezTo>
                    <a:cubicBezTo>
                      <a:pt x="-10633" y="56464"/>
                      <a:pt x="-11591" y="56464"/>
                      <a:pt x="-11591" y="57892"/>
                    </a:cubicBezTo>
                    <a:cubicBezTo>
                      <a:pt x="-11591" y="59512"/>
                      <a:pt x="-10633" y="59512"/>
                      <a:pt x="-8726" y="59512"/>
                    </a:cubicBezTo>
                    <a:lnTo>
                      <a:pt x="16984" y="59512"/>
                    </a:lnTo>
                    <a:cubicBezTo>
                      <a:pt x="18891" y="59512"/>
                      <a:pt x="19849" y="59512"/>
                      <a:pt x="19849" y="57892"/>
                    </a:cubicBezTo>
                    <a:cubicBezTo>
                      <a:pt x="19849" y="56464"/>
                      <a:pt x="17942" y="56464"/>
                      <a:pt x="16984" y="56464"/>
                    </a:cubicBezTo>
                    <a:cubicBezTo>
                      <a:pt x="10324" y="56464"/>
                      <a:pt x="10324" y="55797"/>
                      <a:pt x="10324" y="51034"/>
                    </a:cubicBezTo>
                    <a:close/>
                    <a:moveTo>
                      <a:pt x="35085" y="1980"/>
                    </a:moveTo>
                    <a:lnTo>
                      <a:pt x="35085" y="6076"/>
                    </a:lnTo>
                    <a:cubicBezTo>
                      <a:pt x="34136" y="4743"/>
                      <a:pt x="33178" y="3314"/>
                      <a:pt x="30323" y="1980"/>
                    </a:cubicBezTo>
                    <a:close/>
                    <a:moveTo>
                      <a:pt x="23653" y="31413"/>
                    </a:moveTo>
                    <a:cubicBezTo>
                      <a:pt x="21747" y="29794"/>
                      <a:pt x="19849" y="28460"/>
                      <a:pt x="18891" y="27983"/>
                    </a:cubicBezTo>
                    <a:cubicBezTo>
                      <a:pt x="19849" y="27222"/>
                      <a:pt x="21747" y="25793"/>
                      <a:pt x="23653" y="24270"/>
                    </a:cubicBezTo>
                    <a:close/>
                    <a:moveTo>
                      <a:pt x="-1108" y="6838"/>
                    </a:moveTo>
                    <a:cubicBezTo>
                      <a:pt x="-1108" y="5790"/>
                      <a:pt x="-1108" y="3600"/>
                      <a:pt x="-1108" y="1980"/>
                    </a:cubicBezTo>
                    <a:lnTo>
                      <a:pt x="7459" y="1980"/>
                    </a:lnTo>
                    <a:cubicBezTo>
                      <a:pt x="6510" y="4077"/>
                      <a:pt x="6510" y="7029"/>
                      <a:pt x="6510" y="7790"/>
                    </a:cubicBezTo>
                    <a:lnTo>
                      <a:pt x="6510" y="51320"/>
                    </a:lnTo>
                    <a:cubicBezTo>
                      <a:pt x="6510" y="52749"/>
                      <a:pt x="6510" y="54749"/>
                      <a:pt x="7459" y="56464"/>
                    </a:cubicBezTo>
                    <a:lnTo>
                      <a:pt x="-1108" y="56464"/>
                    </a:lnTo>
                    <a:cubicBezTo>
                      <a:pt x="-1108" y="54749"/>
                      <a:pt x="-1108" y="52749"/>
                      <a:pt x="-1108" y="51511"/>
                    </a:cubicBezTo>
                    <a:close/>
                  </a:path>
                </a:pathLst>
              </a:custGeom>
              <a:solidFill>
                <a:srgbClr val="000000"/>
              </a:solidFill>
              <a:ln w="12700" cap="flat">
                <a:noFill/>
                <a:prstDash val="solid"/>
                <a:miter/>
              </a:ln>
            </p:spPr>
            <p:txBody>
              <a:bodyPr rtlCol="0" anchor="ctr"/>
              <a:lstStyle/>
              <a:p>
                <a:endParaRPr lang="en-AE"/>
              </a:p>
            </p:txBody>
          </p:sp>
          <p:sp>
            <p:nvSpPr>
              <p:cNvPr id="37" name="Freeform: Shape 36">
                <a:extLst>
                  <a:ext uri="{FF2B5EF4-FFF2-40B4-BE49-F238E27FC236}">
                    <a16:creationId xmlns:a16="http://schemas.microsoft.com/office/drawing/2014/main" id="{C0CCD421-8211-A2DD-E113-54873FA1E7D0}"/>
                  </a:ext>
                </a:extLst>
              </p:cNvPr>
              <p:cNvSpPr/>
              <p:nvPr/>
            </p:nvSpPr>
            <p:spPr>
              <a:xfrm>
                <a:off x="2974012" y="3412104"/>
                <a:ext cx="44769" cy="28765"/>
              </a:xfrm>
              <a:custGeom>
                <a:avLst/>
                <a:gdLst>
                  <a:gd name="connsiteX0" fmla="*/ 33178 w 44769"/>
                  <a:gd name="connsiteY0" fmla="*/ 17792 h 28765"/>
                  <a:gd name="connsiteX1" fmla="*/ 31272 w 44769"/>
                  <a:gd name="connsiteY1" fmla="*/ 16840 h 28765"/>
                  <a:gd name="connsiteX2" fmla="*/ 30313 w 44769"/>
                  <a:gd name="connsiteY2" fmla="*/ 18364 h 28765"/>
                  <a:gd name="connsiteX3" fmla="*/ 22695 w 44769"/>
                  <a:gd name="connsiteY3" fmla="*/ 25317 h 28765"/>
                  <a:gd name="connsiteX4" fmla="*/ 20788 w 44769"/>
                  <a:gd name="connsiteY4" fmla="*/ 22936 h 28765"/>
                  <a:gd name="connsiteX5" fmla="*/ 21747 w 44769"/>
                  <a:gd name="connsiteY5" fmla="*/ 19698 h 28765"/>
                  <a:gd name="connsiteX6" fmla="*/ 26509 w 44769"/>
                  <a:gd name="connsiteY6" fmla="*/ 6458 h 28765"/>
                  <a:gd name="connsiteX7" fmla="*/ 16984 w 44769"/>
                  <a:gd name="connsiteY7" fmla="*/ -1163 h 28765"/>
                  <a:gd name="connsiteX8" fmla="*/ 4603 w 44769"/>
                  <a:gd name="connsiteY8" fmla="*/ 5124 h 28765"/>
                  <a:gd name="connsiteX9" fmla="*/ -3024 w 44769"/>
                  <a:gd name="connsiteY9" fmla="*/ -1163 h 28765"/>
                  <a:gd name="connsiteX10" fmla="*/ -11591 w 44769"/>
                  <a:gd name="connsiteY10" fmla="*/ 8648 h 28765"/>
                  <a:gd name="connsiteX11" fmla="*/ -9684 w 44769"/>
                  <a:gd name="connsiteY11" fmla="*/ 9601 h 28765"/>
                  <a:gd name="connsiteX12" fmla="*/ -8735 w 44769"/>
                  <a:gd name="connsiteY12" fmla="*/ 8362 h 28765"/>
                  <a:gd name="connsiteX13" fmla="*/ -3024 w 44769"/>
                  <a:gd name="connsiteY13" fmla="*/ 1123 h 28765"/>
                  <a:gd name="connsiteX14" fmla="*/ -1117 w 44769"/>
                  <a:gd name="connsiteY14" fmla="*/ 4361 h 28765"/>
                  <a:gd name="connsiteX15" fmla="*/ -2066 w 44769"/>
                  <a:gd name="connsiteY15" fmla="*/ 9315 h 28765"/>
                  <a:gd name="connsiteX16" fmla="*/ -3024 w 44769"/>
                  <a:gd name="connsiteY16" fmla="*/ 15125 h 28765"/>
                  <a:gd name="connsiteX17" fmla="*/ -4922 w 44769"/>
                  <a:gd name="connsiteY17" fmla="*/ 20555 h 28765"/>
                  <a:gd name="connsiteX18" fmla="*/ -5880 w 44769"/>
                  <a:gd name="connsiteY18" fmla="*/ 25317 h 28765"/>
                  <a:gd name="connsiteX19" fmla="*/ -3024 w 44769"/>
                  <a:gd name="connsiteY19" fmla="*/ 27603 h 28765"/>
                  <a:gd name="connsiteX20" fmla="*/ -159 w 44769"/>
                  <a:gd name="connsiteY20" fmla="*/ 25508 h 28765"/>
                  <a:gd name="connsiteX21" fmla="*/ 790 w 44769"/>
                  <a:gd name="connsiteY21" fmla="*/ 20459 h 28765"/>
                  <a:gd name="connsiteX22" fmla="*/ 2697 w 44769"/>
                  <a:gd name="connsiteY22" fmla="*/ 11696 h 28765"/>
                  <a:gd name="connsiteX23" fmla="*/ 16026 w 44769"/>
                  <a:gd name="connsiteY23" fmla="*/ 1123 h 28765"/>
                  <a:gd name="connsiteX24" fmla="*/ 20788 w 44769"/>
                  <a:gd name="connsiteY24" fmla="*/ 5600 h 28765"/>
                  <a:gd name="connsiteX25" fmla="*/ 16984 w 44769"/>
                  <a:gd name="connsiteY25" fmla="*/ 19221 h 28765"/>
                  <a:gd name="connsiteX26" fmla="*/ 16026 w 44769"/>
                  <a:gd name="connsiteY26" fmla="*/ 21984 h 28765"/>
                  <a:gd name="connsiteX27" fmla="*/ 22695 w 44769"/>
                  <a:gd name="connsiteY27" fmla="*/ 27603 h 28765"/>
                  <a:gd name="connsiteX28" fmla="*/ 33178 w 44769"/>
                  <a:gd name="connsiteY28" fmla="*/ 17792 h 2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769" h="28765">
                    <a:moveTo>
                      <a:pt x="33178" y="17792"/>
                    </a:moveTo>
                    <a:cubicBezTo>
                      <a:pt x="33178" y="16840"/>
                      <a:pt x="32220" y="16840"/>
                      <a:pt x="31272" y="16840"/>
                    </a:cubicBezTo>
                    <a:cubicBezTo>
                      <a:pt x="30313" y="16840"/>
                      <a:pt x="30313" y="17126"/>
                      <a:pt x="30313" y="18364"/>
                    </a:cubicBezTo>
                    <a:cubicBezTo>
                      <a:pt x="29365" y="22079"/>
                      <a:pt x="26509" y="25317"/>
                      <a:pt x="22695" y="25317"/>
                    </a:cubicBezTo>
                    <a:cubicBezTo>
                      <a:pt x="21747" y="25317"/>
                      <a:pt x="20788" y="24270"/>
                      <a:pt x="20788" y="22936"/>
                    </a:cubicBezTo>
                    <a:cubicBezTo>
                      <a:pt x="20788" y="21602"/>
                      <a:pt x="21747" y="21030"/>
                      <a:pt x="21747" y="19698"/>
                    </a:cubicBezTo>
                    <a:cubicBezTo>
                      <a:pt x="22695" y="17126"/>
                      <a:pt x="26509" y="9887"/>
                      <a:pt x="26509" y="6458"/>
                    </a:cubicBezTo>
                    <a:cubicBezTo>
                      <a:pt x="26509" y="1695"/>
                      <a:pt x="22695" y="-1163"/>
                      <a:pt x="16984" y="-1163"/>
                    </a:cubicBezTo>
                    <a:cubicBezTo>
                      <a:pt x="11263" y="-1163"/>
                      <a:pt x="6501" y="2457"/>
                      <a:pt x="4603" y="5124"/>
                    </a:cubicBezTo>
                    <a:cubicBezTo>
                      <a:pt x="4603" y="-115"/>
                      <a:pt x="-1117" y="-1163"/>
                      <a:pt x="-3024" y="-1163"/>
                    </a:cubicBezTo>
                    <a:cubicBezTo>
                      <a:pt x="-9684" y="-1163"/>
                      <a:pt x="-11591" y="8648"/>
                      <a:pt x="-11591" y="8648"/>
                    </a:cubicBezTo>
                    <a:cubicBezTo>
                      <a:pt x="-11591" y="9601"/>
                      <a:pt x="-10642" y="9601"/>
                      <a:pt x="-9684" y="9601"/>
                    </a:cubicBezTo>
                    <a:cubicBezTo>
                      <a:pt x="-8735" y="9601"/>
                      <a:pt x="-8735" y="9124"/>
                      <a:pt x="-8735" y="8362"/>
                    </a:cubicBezTo>
                    <a:cubicBezTo>
                      <a:pt x="-7787" y="4647"/>
                      <a:pt x="-5880" y="1123"/>
                      <a:pt x="-3024" y="1123"/>
                    </a:cubicBezTo>
                    <a:cubicBezTo>
                      <a:pt x="-1117" y="1123"/>
                      <a:pt x="-1117" y="3029"/>
                      <a:pt x="-1117" y="4361"/>
                    </a:cubicBezTo>
                    <a:cubicBezTo>
                      <a:pt x="-1117" y="5315"/>
                      <a:pt x="-1117" y="7696"/>
                      <a:pt x="-2066" y="9315"/>
                    </a:cubicBezTo>
                    <a:lnTo>
                      <a:pt x="-3024" y="15125"/>
                    </a:lnTo>
                    <a:lnTo>
                      <a:pt x="-4922" y="20555"/>
                    </a:lnTo>
                    <a:cubicBezTo>
                      <a:pt x="-4922" y="22268"/>
                      <a:pt x="-5880" y="25031"/>
                      <a:pt x="-5880" y="25317"/>
                    </a:cubicBezTo>
                    <a:cubicBezTo>
                      <a:pt x="-5880" y="26746"/>
                      <a:pt x="-4922" y="27603"/>
                      <a:pt x="-3024" y="27603"/>
                    </a:cubicBezTo>
                    <a:cubicBezTo>
                      <a:pt x="-2066" y="27603"/>
                      <a:pt x="-1117" y="27031"/>
                      <a:pt x="-159" y="25508"/>
                    </a:cubicBezTo>
                    <a:lnTo>
                      <a:pt x="790" y="20459"/>
                    </a:lnTo>
                    <a:cubicBezTo>
                      <a:pt x="2697" y="11982"/>
                      <a:pt x="2697" y="11791"/>
                      <a:pt x="2697" y="11696"/>
                    </a:cubicBezTo>
                    <a:cubicBezTo>
                      <a:pt x="3645" y="9887"/>
                      <a:pt x="8408" y="1123"/>
                      <a:pt x="16026" y="1123"/>
                    </a:cubicBezTo>
                    <a:cubicBezTo>
                      <a:pt x="18891" y="1123"/>
                      <a:pt x="20788" y="2743"/>
                      <a:pt x="20788" y="5600"/>
                    </a:cubicBezTo>
                    <a:cubicBezTo>
                      <a:pt x="20788" y="9124"/>
                      <a:pt x="17933" y="15697"/>
                      <a:pt x="16984" y="19221"/>
                    </a:cubicBezTo>
                    <a:cubicBezTo>
                      <a:pt x="16026" y="20173"/>
                      <a:pt x="16026" y="20936"/>
                      <a:pt x="16026" y="21984"/>
                    </a:cubicBezTo>
                    <a:cubicBezTo>
                      <a:pt x="16026" y="25222"/>
                      <a:pt x="18891" y="27603"/>
                      <a:pt x="22695" y="27603"/>
                    </a:cubicBezTo>
                    <a:cubicBezTo>
                      <a:pt x="29365" y="27603"/>
                      <a:pt x="33178" y="19221"/>
                      <a:pt x="33178" y="17792"/>
                    </a:cubicBezTo>
                    <a:close/>
                  </a:path>
                </a:pathLst>
              </a:custGeom>
              <a:solidFill>
                <a:srgbClr val="000000"/>
              </a:solidFill>
              <a:ln w="12700" cap="flat">
                <a:noFill/>
                <a:prstDash val="solid"/>
                <a:miter/>
              </a:ln>
            </p:spPr>
            <p:txBody>
              <a:bodyPr rtlCol="0" anchor="ctr"/>
              <a:lstStyle/>
              <a:p>
                <a:endParaRPr lang="en-AE"/>
              </a:p>
            </p:txBody>
          </p:sp>
          <p:sp>
            <p:nvSpPr>
              <p:cNvPr id="38" name="Freeform: Shape 37">
                <a:extLst>
                  <a:ext uri="{FF2B5EF4-FFF2-40B4-BE49-F238E27FC236}">
                    <a16:creationId xmlns:a16="http://schemas.microsoft.com/office/drawing/2014/main" id="{A3D5B42E-9832-FA48-67B0-9BBB6374CACE}"/>
                  </a:ext>
                </a:extLst>
              </p:cNvPr>
              <p:cNvSpPr/>
              <p:nvPr/>
            </p:nvSpPr>
            <p:spPr>
              <a:xfrm>
                <a:off x="2974012" y="3458109"/>
                <a:ext cx="31430" cy="42100"/>
              </a:xfrm>
              <a:custGeom>
                <a:avLst/>
                <a:gdLst>
                  <a:gd name="connsiteX0" fmla="*/ 19840 w 31430"/>
                  <a:gd name="connsiteY0" fmla="*/ 28746 h 42100"/>
                  <a:gd name="connsiteX1" fmla="*/ 17933 w 31430"/>
                  <a:gd name="connsiteY1" fmla="*/ 28746 h 42100"/>
                  <a:gd name="connsiteX2" fmla="*/ 16026 w 31430"/>
                  <a:gd name="connsiteY2" fmla="*/ 34556 h 42100"/>
                  <a:gd name="connsiteX3" fmla="*/ 9366 w 31430"/>
                  <a:gd name="connsiteY3" fmla="*/ 34842 h 42100"/>
                  <a:gd name="connsiteX4" fmla="*/ -3024 w 31430"/>
                  <a:gd name="connsiteY4" fmla="*/ 34842 h 42100"/>
                  <a:gd name="connsiteX5" fmla="*/ 9366 w 31430"/>
                  <a:gd name="connsiteY5" fmla="*/ 25794 h 42100"/>
                  <a:gd name="connsiteX6" fmla="*/ 19840 w 31430"/>
                  <a:gd name="connsiteY6" fmla="*/ 11506 h 42100"/>
                  <a:gd name="connsiteX7" fmla="*/ 3645 w 31430"/>
                  <a:gd name="connsiteY7" fmla="*/ -1163 h 42100"/>
                  <a:gd name="connsiteX8" fmla="*/ -11591 w 31430"/>
                  <a:gd name="connsiteY8" fmla="*/ 9982 h 42100"/>
                  <a:gd name="connsiteX9" fmla="*/ -7787 w 31430"/>
                  <a:gd name="connsiteY9" fmla="*/ 13888 h 42100"/>
                  <a:gd name="connsiteX10" fmla="*/ -3973 w 31430"/>
                  <a:gd name="connsiteY10" fmla="*/ 10077 h 42100"/>
                  <a:gd name="connsiteX11" fmla="*/ -7787 w 31430"/>
                  <a:gd name="connsiteY11" fmla="*/ 6362 h 42100"/>
                  <a:gd name="connsiteX12" fmla="*/ 2697 w 31430"/>
                  <a:gd name="connsiteY12" fmla="*/ 1600 h 42100"/>
                  <a:gd name="connsiteX13" fmla="*/ 13170 w 31430"/>
                  <a:gd name="connsiteY13" fmla="*/ 11506 h 42100"/>
                  <a:gd name="connsiteX14" fmla="*/ 4603 w 31430"/>
                  <a:gd name="connsiteY14" fmla="*/ 24842 h 42100"/>
                  <a:gd name="connsiteX15" fmla="*/ -10642 w 31430"/>
                  <a:gd name="connsiteY15" fmla="*/ 37986 h 42100"/>
                  <a:gd name="connsiteX16" fmla="*/ -11591 w 31430"/>
                  <a:gd name="connsiteY16" fmla="*/ 39034 h 42100"/>
                  <a:gd name="connsiteX17" fmla="*/ -11591 w 31430"/>
                  <a:gd name="connsiteY17" fmla="*/ 40938 h 42100"/>
                  <a:gd name="connsiteX18" fmla="*/ 17933 w 31430"/>
                  <a:gd name="connsiteY18" fmla="*/ 40938 h 4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430" h="42100">
                    <a:moveTo>
                      <a:pt x="19840" y="28746"/>
                    </a:moveTo>
                    <a:lnTo>
                      <a:pt x="17933" y="28746"/>
                    </a:lnTo>
                    <a:cubicBezTo>
                      <a:pt x="16984" y="29889"/>
                      <a:pt x="16984" y="33795"/>
                      <a:pt x="16026" y="34556"/>
                    </a:cubicBezTo>
                    <a:cubicBezTo>
                      <a:pt x="15077" y="34842"/>
                      <a:pt x="10315" y="34842"/>
                      <a:pt x="9366" y="34842"/>
                    </a:cubicBezTo>
                    <a:lnTo>
                      <a:pt x="-3024" y="34842"/>
                    </a:lnTo>
                    <a:cubicBezTo>
                      <a:pt x="790" y="31699"/>
                      <a:pt x="5552" y="28270"/>
                      <a:pt x="9366" y="25794"/>
                    </a:cubicBezTo>
                    <a:cubicBezTo>
                      <a:pt x="15077" y="21698"/>
                      <a:pt x="19840" y="18173"/>
                      <a:pt x="19840" y="11506"/>
                    </a:cubicBezTo>
                    <a:cubicBezTo>
                      <a:pt x="19840" y="3315"/>
                      <a:pt x="12222" y="-1163"/>
                      <a:pt x="3645" y="-1163"/>
                    </a:cubicBezTo>
                    <a:cubicBezTo>
                      <a:pt x="-4922" y="-1163"/>
                      <a:pt x="-11591" y="3695"/>
                      <a:pt x="-11591" y="9982"/>
                    </a:cubicBezTo>
                    <a:cubicBezTo>
                      <a:pt x="-11591" y="13220"/>
                      <a:pt x="-8735" y="13888"/>
                      <a:pt x="-7787" y="13888"/>
                    </a:cubicBezTo>
                    <a:cubicBezTo>
                      <a:pt x="-5880" y="13888"/>
                      <a:pt x="-3973" y="12649"/>
                      <a:pt x="-3973" y="10077"/>
                    </a:cubicBezTo>
                    <a:cubicBezTo>
                      <a:pt x="-3973" y="7696"/>
                      <a:pt x="-5880" y="6553"/>
                      <a:pt x="-7787" y="6362"/>
                    </a:cubicBezTo>
                    <a:cubicBezTo>
                      <a:pt x="-5880" y="3410"/>
                      <a:pt x="-2066" y="1600"/>
                      <a:pt x="2697" y="1600"/>
                    </a:cubicBezTo>
                    <a:cubicBezTo>
                      <a:pt x="8408" y="1600"/>
                      <a:pt x="13170" y="5220"/>
                      <a:pt x="13170" y="11506"/>
                    </a:cubicBezTo>
                    <a:cubicBezTo>
                      <a:pt x="13170" y="16840"/>
                      <a:pt x="10315" y="20841"/>
                      <a:pt x="4603" y="24842"/>
                    </a:cubicBezTo>
                    <a:lnTo>
                      <a:pt x="-10642" y="37986"/>
                    </a:lnTo>
                    <a:cubicBezTo>
                      <a:pt x="-10642" y="38557"/>
                      <a:pt x="-11591" y="38557"/>
                      <a:pt x="-11591" y="39034"/>
                    </a:cubicBezTo>
                    <a:lnTo>
                      <a:pt x="-11591" y="40938"/>
                    </a:lnTo>
                    <a:lnTo>
                      <a:pt x="17933" y="40938"/>
                    </a:lnTo>
                    <a:close/>
                  </a:path>
                </a:pathLst>
              </a:custGeom>
              <a:solidFill>
                <a:srgbClr val="000000"/>
              </a:solidFill>
              <a:ln w="12700" cap="flat">
                <a:noFill/>
                <a:prstDash val="solid"/>
                <a:miter/>
              </a:ln>
            </p:spPr>
            <p:txBody>
              <a:bodyPr rtlCol="0" anchor="ctr"/>
              <a:lstStyle/>
              <a:p>
                <a:endParaRPr lang="en-AE"/>
              </a:p>
            </p:txBody>
          </p:sp>
          <p:sp>
            <p:nvSpPr>
              <p:cNvPr id="39" name="Freeform: Shape 38">
                <a:extLst>
                  <a:ext uri="{FF2B5EF4-FFF2-40B4-BE49-F238E27FC236}">
                    <a16:creationId xmlns:a16="http://schemas.microsoft.com/office/drawing/2014/main" id="{1ACC861E-3B92-3CE7-E619-7E8C47662DB3}"/>
                  </a:ext>
                </a:extLst>
              </p:cNvPr>
              <p:cNvSpPr/>
              <p:nvPr/>
            </p:nvSpPr>
            <p:spPr>
              <a:xfrm>
                <a:off x="3040687" y="3410199"/>
                <a:ext cx="106681" cy="77533"/>
              </a:xfrm>
              <a:custGeom>
                <a:avLst/>
                <a:gdLst>
                  <a:gd name="connsiteX0" fmla="*/ -159 w 106681"/>
                  <a:gd name="connsiteY0" fmla="*/ 58653 h 77533"/>
                  <a:gd name="connsiteX1" fmla="*/ -6829 w 106681"/>
                  <a:gd name="connsiteY1" fmla="*/ 49128 h 77533"/>
                  <a:gd name="connsiteX2" fmla="*/ -11591 w 106681"/>
                  <a:gd name="connsiteY2" fmla="*/ 54082 h 77533"/>
                  <a:gd name="connsiteX3" fmla="*/ -6829 w 106681"/>
                  <a:gd name="connsiteY3" fmla="*/ 59226 h 77533"/>
                  <a:gd name="connsiteX4" fmla="*/ -3024 w 106681"/>
                  <a:gd name="connsiteY4" fmla="*/ 57797 h 77533"/>
                  <a:gd name="connsiteX5" fmla="*/ -9684 w 106681"/>
                  <a:gd name="connsiteY5" fmla="*/ 73990 h 77533"/>
                  <a:gd name="connsiteX6" fmla="*/ -10642 w 106681"/>
                  <a:gd name="connsiteY6" fmla="*/ 75228 h 77533"/>
                  <a:gd name="connsiteX7" fmla="*/ -9684 w 106681"/>
                  <a:gd name="connsiteY7" fmla="*/ 76371 h 77533"/>
                  <a:gd name="connsiteX8" fmla="*/ -159 w 106681"/>
                  <a:gd name="connsiteY8" fmla="*/ 58653 h 77533"/>
                  <a:gd name="connsiteX9" fmla="*/ 81752 w 106681"/>
                  <a:gd name="connsiteY9" fmla="*/ 57511 h 77533"/>
                  <a:gd name="connsiteX10" fmla="*/ 79845 w 106681"/>
                  <a:gd name="connsiteY10" fmla="*/ 56178 h 77533"/>
                  <a:gd name="connsiteX11" fmla="*/ 74134 w 106681"/>
                  <a:gd name="connsiteY11" fmla="*/ 53129 h 77533"/>
                  <a:gd name="connsiteX12" fmla="*/ 58888 w 106681"/>
                  <a:gd name="connsiteY12" fmla="*/ 23697 h 77533"/>
                  <a:gd name="connsiteX13" fmla="*/ 58888 w 106681"/>
                  <a:gd name="connsiteY13" fmla="*/ 22650 h 77533"/>
                  <a:gd name="connsiteX14" fmla="*/ 60795 w 106681"/>
                  <a:gd name="connsiteY14" fmla="*/ 20839 h 77533"/>
                  <a:gd name="connsiteX15" fmla="*/ 69372 w 106681"/>
                  <a:gd name="connsiteY15" fmla="*/ 14648 h 77533"/>
                  <a:gd name="connsiteX16" fmla="*/ 93184 w 106681"/>
                  <a:gd name="connsiteY16" fmla="*/ 1980 h 77533"/>
                  <a:gd name="connsiteX17" fmla="*/ 95091 w 106681"/>
                  <a:gd name="connsiteY17" fmla="*/ 76 h 77533"/>
                  <a:gd name="connsiteX18" fmla="*/ 94133 w 106681"/>
                  <a:gd name="connsiteY18" fmla="*/ -1163 h 77533"/>
                  <a:gd name="connsiteX19" fmla="*/ 87463 w 106681"/>
                  <a:gd name="connsiteY19" fmla="*/ -878 h 77533"/>
                  <a:gd name="connsiteX20" fmla="*/ 76990 w 106681"/>
                  <a:gd name="connsiteY20" fmla="*/ -1163 h 77533"/>
                  <a:gd name="connsiteX21" fmla="*/ 75083 w 106681"/>
                  <a:gd name="connsiteY21" fmla="*/ 742 h 77533"/>
                  <a:gd name="connsiteX22" fmla="*/ 76990 w 106681"/>
                  <a:gd name="connsiteY22" fmla="*/ 1980 h 77533"/>
                  <a:gd name="connsiteX23" fmla="*/ 78897 w 106681"/>
                  <a:gd name="connsiteY23" fmla="*/ 3123 h 77533"/>
                  <a:gd name="connsiteX24" fmla="*/ 75083 w 106681"/>
                  <a:gd name="connsiteY24" fmla="*/ 7600 h 77533"/>
                  <a:gd name="connsiteX25" fmla="*/ 37941 w 106681"/>
                  <a:gd name="connsiteY25" fmla="*/ 33508 h 77533"/>
                  <a:gd name="connsiteX26" fmla="*/ 44601 w 106681"/>
                  <a:gd name="connsiteY26" fmla="*/ 5695 h 77533"/>
                  <a:gd name="connsiteX27" fmla="*/ 53177 w 106681"/>
                  <a:gd name="connsiteY27" fmla="*/ 1980 h 77533"/>
                  <a:gd name="connsiteX28" fmla="*/ 55084 w 106681"/>
                  <a:gd name="connsiteY28" fmla="*/ 171 h 77533"/>
                  <a:gd name="connsiteX29" fmla="*/ 54126 w 106681"/>
                  <a:gd name="connsiteY29" fmla="*/ -1163 h 77533"/>
                  <a:gd name="connsiteX30" fmla="*/ 42703 w 106681"/>
                  <a:gd name="connsiteY30" fmla="*/ -878 h 77533"/>
                  <a:gd name="connsiteX31" fmla="*/ 36034 w 106681"/>
                  <a:gd name="connsiteY31" fmla="*/ -972 h 77533"/>
                  <a:gd name="connsiteX32" fmla="*/ 30313 w 106681"/>
                  <a:gd name="connsiteY32" fmla="*/ -1163 h 77533"/>
                  <a:gd name="connsiteX33" fmla="*/ 28416 w 106681"/>
                  <a:gd name="connsiteY33" fmla="*/ 742 h 77533"/>
                  <a:gd name="connsiteX34" fmla="*/ 32220 w 106681"/>
                  <a:gd name="connsiteY34" fmla="*/ 1980 h 77533"/>
                  <a:gd name="connsiteX35" fmla="*/ 35076 w 106681"/>
                  <a:gd name="connsiteY35" fmla="*/ 2076 h 77533"/>
                  <a:gd name="connsiteX36" fmla="*/ 36983 w 106681"/>
                  <a:gd name="connsiteY36" fmla="*/ 3409 h 77533"/>
                  <a:gd name="connsiteX37" fmla="*/ 36983 w 106681"/>
                  <a:gd name="connsiteY37" fmla="*/ 5409 h 77533"/>
                  <a:gd name="connsiteX38" fmla="*/ 24602 w 106681"/>
                  <a:gd name="connsiteY38" fmla="*/ 52368 h 77533"/>
                  <a:gd name="connsiteX39" fmla="*/ 16984 w 106681"/>
                  <a:gd name="connsiteY39" fmla="*/ 56178 h 77533"/>
                  <a:gd name="connsiteX40" fmla="*/ 14128 w 106681"/>
                  <a:gd name="connsiteY40" fmla="*/ 58083 h 77533"/>
                  <a:gd name="connsiteX41" fmla="*/ 16026 w 106681"/>
                  <a:gd name="connsiteY41" fmla="*/ 59226 h 77533"/>
                  <a:gd name="connsiteX42" fmla="*/ 27458 w 106681"/>
                  <a:gd name="connsiteY42" fmla="*/ 58939 h 77533"/>
                  <a:gd name="connsiteX43" fmla="*/ 33178 w 106681"/>
                  <a:gd name="connsiteY43" fmla="*/ 58939 h 77533"/>
                  <a:gd name="connsiteX44" fmla="*/ 38890 w 106681"/>
                  <a:gd name="connsiteY44" fmla="*/ 59226 h 77533"/>
                  <a:gd name="connsiteX45" fmla="*/ 40797 w 106681"/>
                  <a:gd name="connsiteY45" fmla="*/ 57321 h 77533"/>
                  <a:gd name="connsiteX46" fmla="*/ 37941 w 106681"/>
                  <a:gd name="connsiteY46" fmla="*/ 56178 h 77533"/>
                  <a:gd name="connsiteX47" fmla="*/ 35076 w 106681"/>
                  <a:gd name="connsiteY47" fmla="*/ 55797 h 77533"/>
                  <a:gd name="connsiteX48" fmla="*/ 33178 w 106681"/>
                  <a:gd name="connsiteY48" fmla="*/ 54463 h 77533"/>
                  <a:gd name="connsiteX49" fmla="*/ 36983 w 106681"/>
                  <a:gd name="connsiteY49" fmla="*/ 37508 h 77533"/>
                  <a:gd name="connsiteX50" fmla="*/ 51270 w 106681"/>
                  <a:gd name="connsiteY50" fmla="*/ 27222 h 77533"/>
                  <a:gd name="connsiteX51" fmla="*/ 64609 w 106681"/>
                  <a:gd name="connsiteY51" fmla="*/ 52082 h 77533"/>
                  <a:gd name="connsiteX52" fmla="*/ 64609 w 106681"/>
                  <a:gd name="connsiteY52" fmla="*/ 53797 h 77533"/>
                  <a:gd name="connsiteX53" fmla="*/ 60795 w 106681"/>
                  <a:gd name="connsiteY53" fmla="*/ 56178 h 77533"/>
                  <a:gd name="connsiteX54" fmla="*/ 58888 w 106681"/>
                  <a:gd name="connsiteY54" fmla="*/ 58083 h 77533"/>
                  <a:gd name="connsiteX55" fmla="*/ 60795 w 106681"/>
                  <a:gd name="connsiteY55" fmla="*/ 59226 h 77533"/>
                  <a:gd name="connsiteX56" fmla="*/ 71278 w 106681"/>
                  <a:gd name="connsiteY56" fmla="*/ 58939 h 77533"/>
                  <a:gd name="connsiteX57" fmla="*/ 79845 w 106681"/>
                  <a:gd name="connsiteY57" fmla="*/ 59226 h 77533"/>
                  <a:gd name="connsiteX58" fmla="*/ 81752 w 106681"/>
                  <a:gd name="connsiteY58" fmla="*/ 5751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6681" h="77533">
                    <a:moveTo>
                      <a:pt x="-159" y="58653"/>
                    </a:moveTo>
                    <a:cubicBezTo>
                      <a:pt x="-159" y="53320"/>
                      <a:pt x="-3024" y="49128"/>
                      <a:pt x="-6829" y="49128"/>
                    </a:cubicBezTo>
                    <a:cubicBezTo>
                      <a:pt x="-9684" y="49128"/>
                      <a:pt x="-11591" y="51416"/>
                      <a:pt x="-11591" y="54082"/>
                    </a:cubicBezTo>
                    <a:cubicBezTo>
                      <a:pt x="-11591" y="57035"/>
                      <a:pt x="-9684" y="59226"/>
                      <a:pt x="-6829" y="59226"/>
                    </a:cubicBezTo>
                    <a:cubicBezTo>
                      <a:pt x="-4922" y="59226"/>
                      <a:pt x="-3024" y="57797"/>
                      <a:pt x="-3024" y="57797"/>
                    </a:cubicBezTo>
                    <a:cubicBezTo>
                      <a:pt x="-3024" y="62654"/>
                      <a:pt x="-3973" y="68369"/>
                      <a:pt x="-9684" y="73990"/>
                    </a:cubicBezTo>
                    <a:cubicBezTo>
                      <a:pt x="-9684" y="74465"/>
                      <a:pt x="-10642" y="74751"/>
                      <a:pt x="-10642" y="75228"/>
                    </a:cubicBezTo>
                    <a:cubicBezTo>
                      <a:pt x="-10642" y="75799"/>
                      <a:pt x="-9684" y="76371"/>
                      <a:pt x="-9684" y="76371"/>
                    </a:cubicBezTo>
                    <a:cubicBezTo>
                      <a:pt x="-7787" y="76371"/>
                      <a:pt x="-159" y="69227"/>
                      <a:pt x="-159" y="58653"/>
                    </a:cubicBezTo>
                    <a:close/>
                    <a:moveTo>
                      <a:pt x="81752" y="57511"/>
                    </a:moveTo>
                    <a:cubicBezTo>
                      <a:pt x="81752" y="56178"/>
                      <a:pt x="80803" y="56178"/>
                      <a:pt x="79845" y="56178"/>
                    </a:cubicBezTo>
                    <a:cubicBezTo>
                      <a:pt x="78897" y="56178"/>
                      <a:pt x="76041" y="55987"/>
                      <a:pt x="74134" y="53129"/>
                    </a:cubicBezTo>
                    <a:lnTo>
                      <a:pt x="58888" y="23697"/>
                    </a:lnTo>
                    <a:lnTo>
                      <a:pt x="58888" y="22650"/>
                    </a:lnTo>
                    <a:cubicBezTo>
                      <a:pt x="58888" y="22650"/>
                      <a:pt x="58888" y="22364"/>
                      <a:pt x="60795" y="20839"/>
                    </a:cubicBezTo>
                    <a:lnTo>
                      <a:pt x="69372" y="14648"/>
                    </a:lnTo>
                    <a:cubicBezTo>
                      <a:pt x="81752" y="6457"/>
                      <a:pt x="86515" y="2552"/>
                      <a:pt x="93184" y="1980"/>
                    </a:cubicBezTo>
                    <a:cubicBezTo>
                      <a:pt x="94133" y="1789"/>
                      <a:pt x="95091" y="1789"/>
                      <a:pt x="95091" y="76"/>
                    </a:cubicBezTo>
                    <a:cubicBezTo>
                      <a:pt x="95091" y="-687"/>
                      <a:pt x="94133" y="-1163"/>
                      <a:pt x="94133" y="-1163"/>
                    </a:cubicBezTo>
                    <a:cubicBezTo>
                      <a:pt x="92226" y="-1163"/>
                      <a:pt x="89370" y="-878"/>
                      <a:pt x="87463" y="-878"/>
                    </a:cubicBezTo>
                    <a:cubicBezTo>
                      <a:pt x="85566" y="-878"/>
                      <a:pt x="79845" y="-1163"/>
                      <a:pt x="76990" y="-1163"/>
                    </a:cubicBezTo>
                    <a:cubicBezTo>
                      <a:pt x="76990" y="-1163"/>
                      <a:pt x="75083" y="-1163"/>
                      <a:pt x="75083" y="742"/>
                    </a:cubicBezTo>
                    <a:cubicBezTo>
                      <a:pt x="75083" y="742"/>
                      <a:pt x="75083" y="1789"/>
                      <a:pt x="76990" y="1980"/>
                    </a:cubicBezTo>
                    <a:cubicBezTo>
                      <a:pt x="77938" y="2076"/>
                      <a:pt x="78897" y="2266"/>
                      <a:pt x="78897" y="3123"/>
                    </a:cubicBezTo>
                    <a:cubicBezTo>
                      <a:pt x="78897" y="4838"/>
                      <a:pt x="76041" y="6743"/>
                      <a:pt x="75083" y="7600"/>
                    </a:cubicBezTo>
                    <a:lnTo>
                      <a:pt x="37941" y="33508"/>
                    </a:lnTo>
                    <a:lnTo>
                      <a:pt x="44601" y="5695"/>
                    </a:lnTo>
                    <a:cubicBezTo>
                      <a:pt x="45559" y="2742"/>
                      <a:pt x="45559" y="1980"/>
                      <a:pt x="53177" y="1980"/>
                    </a:cubicBezTo>
                    <a:cubicBezTo>
                      <a:pt x="54126" y="1980"/>
                      <a:pt x="55084" y="1980"/>
                      <a:pt x="55084" y="171"/>
                    </a:cubicBezTo>
                    <a:cubicBezTo>
                      <a:pt x="55084" y="-687"/>
                      <a:pt x="55084" y="-1163"/>
                      <a:pt x="54126" y="-1163"/>
                    </a:cubicBezTo>
                    <a:cubicBezTo>
                      <a:pt x="51270" y="-1163"/>
                      <a:pt x="44601" y="-878"/>
                      <a:pt x="42703" y="-878"/>
                    </a:cubicBezTo>
                    <a:cubicBezTo>
                      <a:pt x="40797" y="-878"/>
                      <a:pt x="37941" y="-878"/>
                      <a:pt x="36034" y="-972"/>
                    </a:cubicBezTo>
                    <a:cubicBezTo>
                      <a:pt x="35076" y="-972"/>
                      <a:pt x="32220" y="-1163"/>
                      <a:pt x="30313" y="-1163"/>
                    </a:cubicBezTo>
                    <a:cubicBezTo>
                      <a:pt x="30313" y="-1163"/>
                      <a:pt x="28416" y="-1163"/>
                      <a:pt x="28416" y="742"/>
                    </a:cubicBezTo>
                    <a:cubicBezTo>
                      <a:pt x="28416" y="1980"/>
                      <a:pt x="30313" y="1980"/>
                      <a:pt x="32220" y="1980"/>
                    </a:cubicBezTo>
                    <a:cubicBezTo>
                      <a:pt x="33178" y="1980"/>
                      <a:pt x="33178" y="1980"/>
                      <a:pt x="35076" y="2076"/>
                    </a:cubicBezTo>
                    <a:cubicBezTo>
                      <a:pt x="36983" y="2266"/>
                      <a:pt x="36983" y="2552"/>
                      <a:pt x="36983" y="3409"/>
                    </a:cubicBezTo>
                    <a:cubicBezTo>
                      <a:pt x="36983" y="3409"/>
                      <a:pt x="36983" y="4075"/>
                      <a:pt x="36983" y="5409"/>
                    </a:cubicBezTo>
                    <a:lnTo>
                      <a:pt x="24602" y="52368"/>
                    </a:lnTo>
                    <a:cubicBezTo>
                      <a:pt x="24602" y="55415"/>
                      <a:pt x="23653" y="56178"/>
                      <a:pt x="16984" y="56178"/>
                    </a:cubicBezTo>
                    <a:cubicBezTo>
                      <a:pt x="15077" y="56178"/>
                      <a:pt x="14128" y="56178"/>
                      <a:pt x="14128" y="58083"/>
                    </a:cubicBezTo>
                    <a:cubicBezTo>
                      <a:pt x="14128" y="58083"/>
                      <a:pt x="14128" y="59226"/>
                      <a:pt x="16026" y="59226"/>
                    </a:cubicBezTo>
                    <a:cubicBezTo>
                      <a:pt x="18891" y="59226"/>
                      <a:pt x="24602" y="58939"/>
                      <a:pt x="27458" y="58939"/>
                    </a:cubicBezTo>
                    <a:cubicBezTo>
                      <a:pt x="29365" y="58939"/>
                      <a:pt x="32220" y="58939"/>
                      <a:pt x="33178" y="58939"/>
                    </a:cubicBezTo>
                    <a:cubicBezTo>
                      <a:pt x="35076" y="59130"/>
                      <a:pt x="37941" y="59226"/>
                      <a:pt x="38890" y="59226"/>
                    </a:cubicBezTo>
                    <a:cubicBezTo>
                      <a:pt x="39838" y="59226"/>
                      <a:pt x="40797" y="59226"/>
                      <a:pt x="40797" y="57321"/>
                    </a:cubicBezTo>
                    <a:cubicBezTo>
                      <a:pt x="40797" y="56178"/>
                      <a:pt x="39838" y="56178"/>
                      <a:pt x="37941" y="56178"/>
                    </a:cubicBezTo>
                    <a:cubicBezTo>
                      <a:pt x="37941" y="56178"/>
                      <a:pt x="36983" y="56178"/>
                      <a:pt x="35076" y="55797"/>
                    </a:cubicBezTo>
                    <a:cubicBezTo>
                      <a:pt x="33178" y="55701"/>
                      <a:pt x="33178" y="55415"/>
                      <a:pt x="33178" y="54463"/>
                    </a:cubicBezTo>
                    <a:cubicBezTo>
                      <a:pt x="33178" y="53891"/>
                      <a:pt x="34127" y="50653"/>
                      <a:pt x="36983" y="37508"/>
                    </a:cubicBezTo>
                    <a:lnTo>
                      <a:pt x="51270" y="27222"/>
                    </a:lnTo>
                    <a:lnTo>
                      <a:pt x="64609" y="52082"/>
                    </a:lnTo>
                    <a:cubicBezTo>
                      <a:pt x="64609" y="53320"/>
                      <a:pt x="64609" y="53320"/>
                      <a:pt x="64609" y="53797"/>
                    </a:cubicBezTo>
                    <a:cubicBezTo>
                      <a:pt x="64609" y="55797"/>
                      <a:pt x="62702" y="56178"/>
                      <a:pt x="60795" y="56178"/>
                    </a:cubicBezTo>
                    <a:cubicBezTo>
                      <a:pt x="59847" y="56178"/>
                      <a:pt x="58888" y="56178"/>
                      <a:pt x="58888" y="58083"/>
                    </a:cubicBezTo>
                    <a:cubicBezTo>
                      <a:pt x="58888" y="58083"/>
                      <a:pt x="58888" y="59226"/>
                      <a:pt x="60795" y="59226"/>
                    </a:cubicBezTo>
                    <a:cubicBezTo>
                      <a:pt x="62702" y="59226"/>
                      <a:pt x="69372" y="58939"/>
                      <a:pt x="71278" y="58939"/>
                    </a:cubicBezTo>
                    <a:cubicBezTo>
                      <a:pt x="74134" y="58939"/>
                      <a:pt x="77938" y="59226"/>
                      <a:pt x="79845" y="59226"/>
                    </a:cubicBezTo>
                    <a:cubicBezTo>
                      <a:pt x="81752" y="59226"/>
                      <a:pt x="81752" y="58653"/>
                      <a:pt x="81752" y="57511"/>
                    </a:cubicBezTo>
                    <a:close/>
                  </a:path>
                </a:pathLst>
              </a:custGeom>
              <a:solidFill>
                <a:srgbClr val="C00000"/>
              </a:solidFill>
              <a:ln w="12700" cap="flat">
                <a:noFill/>
                <a:prstDash val="solid"/>
                <a:miter/>
              </a:ln>
            </p:spPr>
            <p:txBody>
              <a:bodyPr rtlCol="0" anchor="ctr"/>
              <a:lstStyle/>
              <a:p>
                <a:endParaRPr lang="en-AE" dirty="0">
                  <a:solidFill>
                    <a:srgbClr val="C00000"/>
                  </a:solidFill>
                </a:endParaRPr>
              </a:p>
            </p:txBody>
          </p:sp>
          <p:sp>
            <p:nvSpPr>
              <p:cNvPr id="40" name="Freeform: Shape 39">
                <a:extLst>
                  <a:ext uri="{FF2B5EF4-FFF2-40B4-BE49-F238E27FC236}">
                    <a16:creationId xmlns:a16="http://schemas.microsoft.com/office/drawing/2014/main" id="{866627B1-F863-E65E-D544-5D698FA6D3D7}"/>
                  </a:ext>
                </a:extLst>
              </p:cNvPr>
              <p:cNvSpPr/>
              <p:nvPr/>
            </p:nvSpPr>
            <p:spPr>
              <a:xfrm>
                <a:off x="3161657" y="3419533"/>
                <a:ext cx="48573" cy="57816"/>
              </a:xfrm>
              <a:custGeom>
                <a:avLst/>
                <a:gdLst>
                  <a:gd name="connsiteX0" fmla="*/ 36983 w 48573"/>
                  <a:gd name="connsiteY0" fmla="*/ 54558 h 57816"/>
                  <a:gd name="connsiteX1" fmla="*/ 34127 w 48573"/>
                  <a:gd name="connsiteY1" fmla="*/ 52272 h 57816"/>
                  <a:gd name="connsiteX2" fmla="*/ 17933 w 48573"/>
                  <a:gd name="connsiteY2" fmla="*/ 52272 h 57816"/>
                  <a:gd name="connsiteX3" fmla="*/ -6829 w 48573"/>
                  <a:gd name="connsiteY3" fmla="*/ 29984 h 57816"/>
                  <a:gd name="connsiteX4" fmla="*/ 34127 w 48573"/>
                  <a:gd name="connsiteY4" fmla="*/ 29984 h 57816"/>
                  <a:gd name="connsiteX5" fmla="*/ 36983 w 48573"/>
                  <a:gd name="connsiteY5" fmla="*/ 27794 h 57816"/>
                  <a:gd name="connsiteX6" fmla="*/ 34127 w 48573"/>
                  <a:gd name="connsiteY6" fmla="*/ 25507 h 57816"/>
                  <a:gd name="connsiteX7" fmla="*/ -6829 w 48573"/>
                  <a:gd name="connsiteY7" fmla="*/ 25507 h 57816"/>
                  <a:gd name="connsiteX8" fmla="*/ 17933 w 48573"/>
                  <a:gd name="connsiteY8" fmla="*/ 3218 h 57816"/>
                  <a:gd name="connsiteX9" fmla="*/ 34127 w 48573"/>
                  <a:gd name="connsiteY9" fmla="*/ 3218 h 57816"/>
                  <a:gd name="connsiteX10" fmla="*/ 36983 w 48573"/>
                  <a:gd name="connsiteY10" fmla="*/ 1123 h 57816"/>
                  <a:gd name="connsiteX11" fmla="*/ 34127 w 48573"/>
                  <a:gd name="connsiteY11" fmla="*/ -1163 h 57816"/>
                  <a:gd name="connsiteX12" fmla="*/ 17933 w 48573"/>
                  <a:gd name="connsiteY12" fmla="*/ -1163 h 57816"/>
                  <a:gd name="connsiteX13" fmla="*/ -11591 w 48573"/>
                  <a:gd name="connsiteY13" fmla="*/ 27794 h 57816"/>
                  <a:gd name="connsiteX14" fmla="*/ 17933 w 48573"/>
                  <a:gd name="connsiteY14" fmla="*/ 56654 h 57816"/>
                  <a:gd name="connsiteX15" fmla="*/ 34127 w 48573"/>
                  <a:gd name="connsiteY15" fmla="*/ 56654 h 57816"/>
                  <a:gd name="connsiteX16" fmla="*/ 36983 w 48573"/>
                  <a:gd name="connsiteY16" fmla="*/ 54558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73" h="57816">
                    <a:moveTo>
                      <a:pt x="36983" y="54558"/>
                    </a:moveTo>
                    <a:cubicBezTo>
                      <a:pt x="36983" y="52272"/>
                      <a:pt x="35076" y="52272"/>
                      <a:pt x="34127" y="52272"/>
                    </a:cubicBezTo>
                    <a:lnTo>
                      <a:pt x="17933" y="52272"/>
                    </a:lnTo>
                    <a:cubicBezTo>
                      <a:pt x="4594" y="52272"/>
                      <a:pt x="-5880" y="42747"/>
                      <a:pt x="-6829" y="29984"/>
                    </a:cubicBezTo>
                    <a:lnTo>
                      <a:pt x="34127" y="29984"/>
                    </a:lnTo>
                    <a:cubicBezTo>
                      <a:pt x="35076" y="29984"/>
                      <a:pt x="36983" y="29984"/>
                      <a:pt x="36983" y="27794"/>
                    </a:cubicBezTo>
                    <a:cubicBezTo>
                      <a:pt x="36983" y="25507"/>
                      <a:pt x="35076" y="25507"/>
                      <a:pt x="34127" y="25507"/>
                    </a:cubicBezTo>
                    <a:lnTo>
                      <a:pt x="-6829" y="25507"/>
                    </a:lnTo>
                    <a:cubicBezTo>
                      <a:pt x="-5880" y="12743"/>
                      <a:pt x="4594" y="3218"/>
                      <a:pt x="17933" y="3218"/>
                    </a:cubicBezTo>
                    <a:lnTo>
                      <a:pt x="34127" y="3218"/>
                    </a:lnTo>
                    <a:cubicBezTo>
                      <a:pt x="35076" y="3218"/>
                      <a:pt x="36983" y="3218"/>
                      <a:pt x="36983" y="1123"/>
                    </a:cubicBezTo>
                    <a:cubicBezTo>
                      <a:pt x="36983" y="-1163"/>
                      <a:pt x="35076" y="-1163"/>
                      <a:pt x="34127" y="-1163"/>
                    </a:cubicBezTo>
                    <a:lnTo>
                      <a:pt x="17933" y="-1163"/>
                    </a:lnTo>
                    <a:cubicBezTo>
                      <a:pt x="2697" y="-1163"/>
                      <a:pt x="-11591" y="11410"/>
                      <a:pt x="-11591" y="27794"/>
                    </a:cubicBezTo>
                    <a:cubicBezTo>
                      <a:pt x="-11591" y="44462"/>
                      <a:pt x="2697" y="56654"/>
                      <a:pt x="17933" y="56654"/>
                    </a:cubicBezTo>
                    <a:lnTo>
                      <a:pt x="34127" y="56654"/>
                    </a:lnTo>
                    <a:cubicBezTo>
                      <a:pt x="35076" y="56654"/>
                      <a:pt x="36983" y="56654"/>
                      <a:pt x="36983" y="54558"/>
                    </a:cubicBezTo>
                    <a:close/>
                  </a:path>
                </a:pathLst>
              </a:custGeom>
              <a:solidFill>
                <a:srgbClr val="000000"/>
              </a:solidFill>
              <a:ln w="12700" cap="flat">
                <a:noFill/>
                <a:prstDash val="solid"/>
                <a:miter/>
              </a:ln>
            </p:spPr>
            <p:txBody>
              <a:bodyPr rtlCol="0" anchor="ctr"/>
              <a:lstStyle/>
              <a:p>
                <a:endParaRPr lang="en-AE"/>
              </a:p>
            </p:txBody>
          </p:sp>
          <p:sp>
            <p:nvSpPr>
              <p:cNvPr id="41" name="Freeform: Shape 40">
                <a:extLst>
                  <a:ext uri="{FF2B5EF4-FFF2-40B4-BE49-F238E27FC236}">
                    <a16:creationId xmlns:a16="http://schemas.microsoft.com/office/drawing/2014/main" id="{C9747F9E-30F1-B001-7FB4-894531CFACF5}"/>
                  </a:ext>
                </a:extLst>
              </p:cNvPr>
              <p:cNvSpPr/>
              <p:nvPr/>
            </p:nvSpPr>
            <p:spPr>
              <a:xfrm>
                <a:off x="3221662" y="3409913"/>
                <a:ext cx="50480" cy="60674"/>
              </a:xfrm>
              <a:custGeom>
                <a:avLst/>
                <a:gdLst>
                  <a:gd name="connsiteX0" fmla="*/ 9366 w 50480"/>
                  <a:gd name="connsiteY0" fmla="*/ 29794 h 60674"/>
                  <a:gd name="connsiteX1" fmla="*/ 22695 w 50480"/>
                  <a:gd name="connsiteY1" fmla="*/ 39889 h 60674"/>
                  <a:gd name="connsiteX2" fmla="*/ 24602 w 50480"/>
                  <a:gd name="connsiteY2" fmla="*/ 42177 h 60674"/>
                  <a:gd name="connsiteX3" fmla="*/ 26509 w 50480"/>
                  <a:gd name="connsiteY3" fmla="*/ 39319 h 60674"/>
                  <a:gd name="connsiteX4" fmla="*/ 26509 w 50480"/>
                  <a:gd name="connsiteY4" fmla="*/ 15220 h 60674"/>
                  <a:gd name="connsiteX5" fmla="*/ 24602 w 50480"/>
                  <a:gd name="connsiteY5" fmla="*/ 12363 h 60674"/>
                  <a:gd name="connsiteX6" fmla="*/ 22695 w 50480"/>
                  <a:gd name="connsiteY6" fmla="*/ 14268 h 60674"/>
                  <a:gd name="connsiteX7" fmla="*/ 9366 w 50480"/>
                  <a:gd name="connsiteY7" fmla="*/ 26651 h 60674"/>
                  <a:gd name="connsiteX8" fmla="*/ 9366 w 50480"/>
                  <a:gd name="connsiteY8" fmla="*/ 7886 h 60674"/>
                  <a:gd name="connsiteX9" fmla="*/ 14128 w 50480"/>
                  <a:gd name="connsiteY9" fmla="*/ 1980 h 60674"/>
                  <a:gd name="connsiteX10" fmla="*/ 17933 w 50480"/>
                  <a:gd name="connsiteY10" fmla="*/ 1980 h 60674"/>
                  <a:gd name="connsiteX11" fmla="*/ 35076 w 50480"/>
                  <a:gd name="connsiteY11" fmla="*/ 14172 h 60674"/>
                  <a:gd name="connsiteX12" fmla="*/ 36983 w 50480"/>
                  <a:gd name="connsiteY12" fmla="*/ 16268 h 60674"/>
                  <a:gd name="connsiteX13" fmla="*/ 38890 w 50480"/>
                  <a:gd name="connsiteY13" fmla="*/ 13220 h 60674"/>
                  <a:gd name="connsiteX14" fmla="*/ 38890 w 50480"/>
                  <a:gd name="connsiteY14" fmla="*/ 1789 h 60674"/>
                  <a:gd name="connsiteX15" fmla="*/ 35076 w 50480"/>
                  <a:gd name="connsiteY15" fmla="*/ -1163 h 60674"/>
                  <a:gd name="connsiteX16" fmla="*/ -8735 w 50480"/>
                  <a:gd name="connsiteY16" fmla="*/ -1163 h 60674"/>
                  <a:gd name="connsiteX17" fmla="*/ -11591 w 50480"/>
                  <a:gd name="connsiteY17" fmla="*/ 457 h 60674"/>
                  <a:gd name="connsiteX18" fmla="*/ -9684 w 50480"/>
                  <a:gd name="connsiteY18" fmla="*/ 1980 h 60674"/>
                  <a:gd name="connsiteX19" fmla="*/ -3973 w 50480"/>
                  <a:gd name="connsiteY19" fmla="*/ 7029 h 60674"/>
                  <a:gd name="connsiteX20" fmla="*/ -3973 w 50480"/>
                  <a:gd name="connsiteY20" fmla="*/ 51320 h 60674"/>
                  <a:gd name="connsiteX21" fmla="*/ -8735 w 50480"/>
                  <a:gd name="connsiteY21" fmla="*/ 56464 h 60674"/>
                  <a:gd name="connsiteX22" fmla="*/ -11591 w 50480"/>
                  <a:gd name="connsiteY22" fmla="*/ 57892 h 60674"/>
                  <a:gd name="connsiteX23" fmla="*/ -8735 w 50480"/>
                  <a:gd name="connsiteY23" fmla="*/ 59512 h 60674"/>
                  <a:gd name="connsiteX24" fmla="*/ 16984 w 50480"/>
                  <a:gd name="connsiteY24" fmla="*/ 59512 h 60674"/>
                  <a:gd name="connsiteX25" fmla="*/ 19840 w 50480"/>
                  <a:gd name="connsiteY25" fmla="*/ 57892 h 60674"/>
                  <a:gd name="connsiteX26" fmla="*/ 16984 w 50480"/>
                  <a:gd name="connsiteY26" fmla="*/ 56464 h 60674"/>
                  <a:gd name="connsiteX27" fmla="*/ 9366 w 50480"/>
                  <a:gd name="connsiteY27" fmla="*/ 51034 h 60674"/>
                  <a:gd name="connsiteX28" fmla="*/ 35076 w 50480"/>
                  <a:gd name="connsiteY28" fmla="*/ 1980 h 60674"/>
                  <a:gd name="connsiteX29" fmla="*/ 35076 w 50480"/>
                  <a:gd name="connsiteY29" fmla="*/ 6076 h 60674"/>
                  <a:gd name="connsiteX30" fmla="*/ 30313 w 50480"/>
                  <a:gd name="connsiteY30" fmla="*/ 1980 h 60674"/>
                  <a:gd name="connsiteX31" fmla="*/ 22695 w 50480"/>
                  <a:gd name="connsiteY31" fmla="*/ 31413 h 60674"/>
                  <a:gd name="connsiteX32" fmla="*/ 17933 w 50480"/>
                  <a:gd name="connsiteY32" fmla="*/ 27983 h 60674"/>
                  <a:gd name="connsiteX33" fmla="*/ 22695 w 50480"/>
                  <a:gd name="connsiteY33" fmla="*/ 24270 h 60674"/>
                  <a:gd name="connsiteX34" fmla="*/ -1117 w 50480"/>
                  <a:gd name="connsiteY34" fmla="*/ 6838 h 60674"/>
                  <a:gd name="connsiteX35" fmla="*/ -2066 w 50480"/>
                  <a:gd name="connsiteY35" fmla="*/ 1980 h 60674"/>
                  <a:gd name="connsiteX36" fmla="*/ 7459 w 50480"/>
                  <a:gd name="connsiteY36" fmla="*/ 1980 h 60674"/>
                  <a:gd name="connsiteX37" fmla="*/ 6501 w 50480"/>
                  <a:gd name="connsiteY37" fmla="*/ 7790 h 60674"/>
                  <a:gd name="connsiteX38" fmla="*/ 6501 w 50480"/>
                  <a:gd name="connsiteY38" fmla="*/ 51320 h 60674"/>
                  <a:gd name="connsiteX39" fmla="*/ 7459 w 50480"/>
                  <a:gd name="connsiteY39" fmla="*/ 56464 h 60674"/>
                  <a:gd name="connsiteX40" fmla="*/ -2066 w 50480"/>
                  <a:gd name="connsiteY40" fmla="*/ 56464 h 60674"/>
                  <a:gd name="connsiteX41" fmla="*/ -1117 w 50480"/>
                  <a:gd name="connsiteY41" fmla="*/ 51511 h 6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480" h="60674">
                    <a:moveTo>
                      <a:pt x="9366" y="29794"/>
                    </a:moveTo>
                    <a:cubicBezTo>
                      <a:pt x="13170" y="29794"/>
                      <a:pt x="22695" y="29889"/>
                      <a:pt x="22695" y="39889"/>
                    </a:cubicBezTo>
                    <a:cubicBezTo>
                      <a:pt x="22695" y="40938"/>
                      <a:pt x="23653" y="42177"/>
                      <a:pt x="24602" y="42177"/>
                    </a:cubicBezTo>
                    <a:cubicBezTo>
                      <a:pt x="26509" y="42177"/>
                      <a:pt x="26509" y="40843"/>
                      <a:pt x="26509" y="39319"/>
                    </a:cubicBezTo>
                    <a:lnTo>
                      <a:pt x="26509" y="15220"/>
                    </a:lnTo>
                    <a:cubicBezTo>
                      <a:pt x="26509" y="13886"/>
                      <a:pt x="26509" y="12363"/>
                      <a:pt x="24602" y="12363"/>
                    </a:cubicBezTo>
                    <a:cubicBezTo>
                      <a:pt x="23653" y="12363"/>
                      <a:pt x="22695" y="13220"/>
                      <a:pt x="22695" y="14268"/>
                    </a:cubicBezTo>
                    <a:cubicBezTo>
                      <a:pt x="22695" y="24554"/>
                      <a:pt x="16026" y="26365"/>
                      <a:pt x="9366" y="26651"/>
                    </a:cubicBezTo>
                    <a:lnTo>
                      <a:pt x="9366" y="7886"/>
                    </a:lnTo>
                    <a:cubicBezTo>
                      <a:pt x="9366" y="1980"/>
                      <a:pt x="11263" y="1980"/>
                      <a:pt x="14128" y="1980"/>
                    </a:cubicBezTo>
                    <a:lnTo>
                      <a:pt x="17933" y="1980"/>
                    </a:lnTo>
                    <a:cubicBezTo>
                      <a:pt x="29365" y="1980"/>
                      <a:pt x="35076" y="8076"/>
                      <a:pt x="35076" y="14172"/>
                    </a:cubicBezTo>
                    <a:cubicBezTo>
                      <a:pt x="35076" y="14934"/>
                      <a:pt x="35076" y="16268"/>
                      <a:pt x="36983" y="16268"/>
                    </a:cubicBezTo>
                    <a:cubicBezTo>
                      <a:pt x="38890" y="16268"/>
                      <a:pt x="38890" y="14934"/>
                      <a:pt x="38890" y="13220"/>
                    </a:cubicBezTo>
                    <a:lnTo>
                      <a:pt x="38890" y="1789"/>
                    </a:lnTo>
                    <a:cubicBezTo>
                      <a:pt x="38890" y="-877"/>
                      <a:pt x="37941" y="-1163"/>
                      <a:pt x="35076" y="-1163"/>
                    </a:cubicBezTo>
                    <a:lnTo>
                      <a:pt x="-8735" y="-1163"/>
                    </a:lnTo>
                    <a:cubicBezTo>
                      <a:pt x="-10642" y="-1163"/>
                      <a:pt x="-11591" y="-1163"/>
                      <a:pt x="-11591" y="457"/>
                    </a:cubicBezTo>
                    <a:cubicBezTo>
                      <a:pt x="-11591" y="1980"/>
                      <a:pt x="-9684" y="1980"/>
                      <a:pt x="-9684" y="1980"/>
                    </a:cubicBezTo>
                    <a:cubicBezTo>
                      <a:pt x="-4922" y="1980"/>
                      <a:pt x="-3973" y="2648"/>
                      <a:pt x="-3973" y="7029"/>
                    </a:cubicBezTo>
                    <a:lnTo>
                      <a:pt x="-3973" y="51320"/>
                    </a:lnTo>
                    <a:cubicBezTo>
                      <a:pt x="-3973" y="55511"/>
                      <a:pt x="-3973" y="56464"/>
                      <a:pt x="-8735" y="56464"/>
                    </a:cubicBezTo>
                    <a:cubicBezTo>
                      <a:pt x="-10642" y="56464"/>
                      <a:pt x="-11591" y="56464"/>
                      <a:pt x="-11591" y="57892"/>
                    </a:cubicBezTo>
                    <a:cubicBezTo>
                      <a:pt x="-11591" y="59512"/>
                      <a:pt x="-10642" y="59512"/>
                      <a:pt x="-8735" y="59512"/>
                    </a:cubicBezTo>
                    <a:lnTo>
                      <a:pt x="16984" y="59512"/>
                    </a:lnTo>
                    <a:cubicBezTo>
                      <a:pt x="17933" y="59512"/>
                      <a:pt x="19840" y="59512"/>
                      <a:pt x="19840" y="57892"/>
                    </a:cubicBezTo>
                    <a:cubicBezTo>
                      <a:pt x="19840" y="56464"/>
                      <a:pt x="17933" y="56464"/>
                      <a:pt x="16984" y="56464"/>
                    </a:cubicBezTo>
                    <a:cubicBezTo>
                      <a:pt x="10315" y="56464"/>
                      <a:pt x="9366" y="55797"/>
                      <a:pt x="9366" y="51034"/>
                    </a:cubicBezTo>
                    <a:close/>
                    <a:moveTo>
                      <a:pt x="35076" y="1980"/>
                    </a:moveTo>
                    <a:lnTo>
                      <a:pt x="35076" y="6076"/>
                    </a:lnTo>
                    <a:cubicBezTo>
                      <a:pt x="34127" y="4743"/>
                      <a:pt x="33178" y="3314"/>
                      <a:pt x="30313" y="1980"/>
                    </a:cubicBezTo>
                    <a:close/>
                    <a:moveTo>
                      <a:pt x="22695" y="31413"/>
                    </a:moveTo>
                    <a:cubicBezTo>
                      <a:pt x="21747" y="29794"/>
                      <a:pt x="18891" y="28460"/>
                      <a:pt x="17933" y="27983"/>
                    </a:cubicBezTo>
                    <a:cubicBezTo>
                      <a:pt x="19840" y="27222"/>
                      <a:pt x="21747" y="25793"/>
                      <a:pt x="22695" y="24270"/>
                    </a:cubicBezTo>
                    <a:close/>
                    <a:moveTo>
                      <a:pt x="-1117" y="6838"/>
                    </a:moveTo>
                    <a:cubicBezTo>
                      <a:pt x="-1117" y="5790"/>
                      <a:pt x="-1117" y="3600"/>
                      <a:pt x="-2066" y="1980"/>
                    </a:cubicBezTo>
                    <a:lnTo>
                      <a:pt x="7459" y="1980"/>
                    </a:lnTo>
                    <a:cubicBezTo>
                      <a:pt x="6501" y="4077"/>
                      <a:pt x="6501" y="7029"/>
                      <a:pt x="6501" y="7790"/>
                    </a:cubicBezTo>
                    <a:lnTo>
                      <a:pt x="6501" y="51320"/>
                    </a:lnTo>
                    <a:cubicBezTo>
                      <a:pt x="6501" y="52749"/>
                      <a:pt x="6501" y="54749"/>
                      <a:pt x="7459" y="56464"/>
                    </a:cubicBezTo>
                    <a:lnTo>
                      <a:pt x="-2066" y="56464"/>
                    </a:lnTo>
                    <a:cubicBezTo>
                      <a:pt x="-1117" y="54749"/>
                      <a:pt x="-1117" y="52749"/>
                      <a:pt x="-1117" y="51511"/>
                    </a:cubicBezTo>
                    <a:close/>
                  </a:path>
                </a:pathLst>
              </a:custGeom>
              <a:solidFill>
                <a:srgbClr val="000000"/>
              </a:solidFill>
              <a:ln w="12700" cap="flat">
                <a:noFill/>
                <a:prstDash val="solid"/>
                <a:miter/>
              </a:ln>
            </p:spPr>
            <p:txBody>
              <a:bodyPr rtlCol="0" anchor="ctr"/>
              <a:lstStyle/>
              <a:p>
                <a:endParaRPr lang="en-AE"/>
              </a:p>
            </p:txBody>
          </p:sp>
          <p:sp>
            <p:nvSpPr>
              <p:cNvPr id="42" name="Freeform: Shape 41">
                <a:extLst>
                  <a:ext uri="{FF2B5EF4-FFF2-40B4-BE49-F238E27FC236}">
                    <a16:creationId xmlns:a16="http://schemas.microsoft.com/office/drawing/2014/main" id="{F1A5772B-91EE-908D-7AAD-A750635ACC6A}"/>
                  </a:ext>
                </a:extLst>
              </p:cNvPr>
              <p:cNvSpPr/>
              <p:nvPr/>
            </p:nvSpPr>
            <p:spPr>
              <a:xfrm>
                <a:off x="3281668" y="3396196"/>
                <a:ext cx="35244" cy="44672"/>
              </a:xfrm>
              <a:custGeom>
                <a:avLst/>
                <a:gdLst>
                  <a:gd name="connsiteX0" fmla="*/ 23653 w 35244"/>
                  <a:gd name="connsiteY0" fmla="*/ 33699 h 44672"/>
                  <a:gd name="connsiteX1" fmla="*/ 21747 w 35244"/>
                  <a:gd name="connsiteY1" fmla="*/ 32747 h 44672"/>
                  <a:gd name="connsiteX2" fmla="*/ 20798 w 35244"/>
                  <a:gd name="connsiteY2" fmla="*/ 34271 h 44672"/>
                  <a:gd name="connsiteX3" fmla="*/ 14128 w 35244"/>
                  <a:gd name="connsiteY3" fmla="*/ 41224 h 44672"/>
                  <a:gd name="connsiteX4" fmla="*/ 12222 w 35244"/>
                  <a:gd name="connsiteY4" fmla="*/ 37509 h 44672"/>
                  <a:gd name="connsiteX5" fmla="*/ 12222 w 35244"/>
                  <a:gd name="connsiteY5" fmla="*/ 35605 h 44672"/>
                  <a:gd name="connsiteX6" fmla="*/ 12222 w 35244"/>
                  <a:gd name="connsiteY6" fmla="*/ 33413 h 44672"/>
                  <a:gd name="connsiteX7" fmla="*/ 790 w 35244"/>
                  <a:gd name="connsiteY7" fmla="*/ 26555 h 44672"/>
                  <a:gd name="connsiteX8" fmla="*/ 6510 w 35244"/>
                  <a:gd name="connsiteY8" fmla="*/ 22556 h 44672"/>
                  <a:gd name="connsiteX9" fmla="*/ 16984 w 35244"/>
                  <a:gd name="connsiteY9" fmla="*/ 17030 h 44672"/>
                  <a:gd name="connsiteX10" fmla="*/ 19840 w 35244"/>
                  <a:gd name="connsiteY10" fmla="*/ 17793 h 44672"/>
                  <a:gd name="connsiteX11" fmla="*/ 18891 w 35244"/>
                  <a:gd name="connsiteY11" fmla="*/ 17887 h 44672"/>
                  <a:gd name="connsiteX12" fmla="*/ 16035 w 35244"/>
                  <a:gd name="connsiteY12" fmla="*/ 21602 h 44672"/>
                  <a:gd name="connsiteX13" fmla="*/ 18891 w 35244"/>
                  <a:gd name="connsiteY13" fmla="*/ 24270 h 44672"/>
                  <a:gd name="connsiteX14" fmla="*/ 22695 w 35244"/>
                  <a:gd name="connsiteY14" fmla="*/ 19793 h 44672"/>
                  <a:gd name="connsiteX15" fmla="*/ 17933 w 35244"/>
                  <a:gd name="connsiteY15" fmla="*/ 14745 h 44672"/>
                  <a:gd name="connsiteX16" fmla="*/ 4603 w 35244"/>
                  <a:gd name="connsiteY16" fmla="*/ 21507 h 44672"/>
                  <a:gd name="connsiteX17" fmla="*/ -2066 w 35244"/>
                  <a:gd name="connsiteY17" fmla="*/ 25794 h 44672"/>
                  <a:gd name="connsiteX18" fmla="*/ 4603 w 35244"/>
                  <a:gd name="connsiteY18" fmla="*/ 1219 h 44672"/>
                  <a:gd name="connsiteX19" fmla="*/ 4603 w 35244"/>
                  <a:gd name="connsiteY19" fmla="*/ -114 h 44672"/>
                  <a:gd name="connsiteX20" fmla="*/ 2697 w 35244"/>
                  <a:gd name="connsiteY20" fmla="*/ -1163 h 44672"/>
                  <a:gd name="connsiteX21" fmla="*/ -4922 w 35244"/>
                  <a:gd name="connsiteY21" fmla="*/ -591 h 44672"/>
                  <a:gd name="connsiteX22" fmla="*/ -6829 w 35244"/>
                  <a:gd name="connsiteY22" fmla="*/ -114 h 44672"/>
                  <a:gd name="connsiteX23" fmla="*/ -6829 w 35244"/>
                  <a:gd name="connsiteY23" fmla="*/ 1409 h 44672"/>
                  <a:gd name="connsiteX24" fmla="*/ -4922 w 35244"/>
                  <a:gd name="connsiteY24" fmla="*/ 2457 h 44672"/>
                  <a:gd name="connsiteX25" fmla="*/ -3015 w 35244"/>
                  <a:gd name="connsiteY25" fmla="*/ 2552 h 44672"/>
                  <a:gd name="connsiteX26" fmla="*/ -2066 w 35244"/>
                  <a:gd name="connsiteY26" fmla="*/ 3315 h 44672"/>
                  <a:gd name="connsiteX27" fmla="*/ -2066 w 35244"/>
                  <a:gd name="connsiteY27" fmla="*/ 4838 h 44672"/>
                  <a:gd name="connsiteX28" fmla="*/ -10642 w 35244"/>
                  <a:gd name="connsiteY28" fmla="*/ 39795 h 44672"/>
                  <a:gd name="connsiteX29" fmla="*/ -11591 w 35244"/>
                  <a:gd name="connsiteY29" fmla="*/ 41129 h 44672"/>
                  <a:gd name="connsiteX30" fmla="*/ -8735 w 35244"/>
                  <a:gd name="connsiteY30" fmla="*/ 43510 h 44672"/>
                  <a:gd name="connsiteX31" fmla="*/ -5880 w 35244"/>
                  <a:gd name="connsiteY31" fmla="*/ 40177 h 44672"/>
                  <a:gd name="connsiteX32" fmla="*/ -3015 w 35244"/>
                  <a:gd name="connsiteY32" fmla="*/ 28651 h 44672"/>
                  <a:gd name="connsiteX33" fmla="*/ 6510 w 35244"/>
                  <a:gd name="connsiteY33" fmla="*/ 33508 h 44672"/>
                  <a:gd name="connsiteX34" fmla="*/ 6510 w 35244"/>
                  <a:gd name="connsiteY34" fmla="*/ 35033 h 44672"/>
                  <a:gd name="connsiteX35" fmla="*/ 6510 w 35244"/>
                  <a:gd name="connsiteY35" fmla="*/ 36652 h 44672"/>
                  <a:gd name="connsiteX36" fmla="*/ 14128 w 35244"/>
                  <a:gd name="connsiteY36" fmla="*/ 43510 h 44672"/>
                  <a:gd name="connsiteX37" fmla="*/ 23653 w 35244"/>
                  <a:gd name="connsiteY37" fmla="*/ 33699 h 4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244" h="44672">
                    <a:moveTo>
                      <a:pt x="23653" y="33699"/>
                    </a:moveTo>
                    <a:cubicBezTo>
                      <a:pt x="23653" y="32747"/>
                      <a:pt x="22695" y="32747"/>
                      <a:pt x="21747" y="32747"/>
                    </a:cubicBezTo>
                    <a:cubicBezTo>
                      <a:pt x="20798" y="32747"/>
                      <a:pt x="20798" y="33033"/>
                      <a:pt x="20798" y="34271"/>
                    </a:cubicBezTo>
                    <a:cubicBezTo>
                      <a:pt x="19840" y="36366"/>
                      <a:pt x="17933" y="41224"/>
                      <a:pt x="14128" y="41224"/>
                    </a:cubicBezTo>
                    <a:cubicBezTo>
                      <a:pt x="12222" y="41224"/>
                      <a:pt x="12222" y="38843"/>
                      <a:pt x="12222" y="37509"/>
                    </a:cubicBezTo>
                    <a:cubicBezTo>
                      <a:pt x="12222" y="37509"/>
                      <a:pt x="12222" y="36652"/>
                      <a:pt x="12222" y="35605"/>
                    </a:cubicBezTo>
                    <a:cubicBezTo>
                      <a:pt x="12222" y="34556"/>
                      <a:pt x="12222" y="33795"/>
                      <a:pt x="12222" y="33413"/>
                    </a:cubicBezTo>
                    <a:cubicBezTo>
                      <a:pt x="12222" y="27889"/>
                      <a:pt x="5552" y="26841"/>
                      <a:pt x="790" y="26555"/>
                    </a:cubicBezTo>
                    <a:cubicBezTo>
                      <a:pt x="2697" y="25508"/>
                      <a:pt x="5552" y="23413"/>
                      <a:pt x="6510" y="22556"/>
                    </a:cubicBezTo>
                    <a:cubicBezTo>
                      <a:pt x="10315" y="19698"/>
                      <a:pt x="14128" y="17030"/>
                      <a:pt x="16984" y="17030"/>
                    </a:cubicBezTo>
                    <a:cubicBezTo>
                      <a:pt x="18891" y="17030"/>
                      <a:pt x="18891" y="17316"/>
                      <a:pt x="19840" y="17793"/>
                    </a:cubicBezTo>
                    <a:lnTo>
                      <a:pt x="18891" y="17887"/>
                    </a:lnTo>
                    <a:cubicBezTo>
                      <a:pt x="16035" y="18936"/>
                      <a:pt x="16035" y="21507"/>
                      <a:pt x="16035" y="21602"/>
                    </a:cubicBezTo>
                    <a:cubicBezTo>
                      <a:pt x="16035" y="22841"/>
                      <a:pt x="16984" y="24270"/>
                      <a:pt x="18891" y="24270"/>
                    </a:cubicBezTo>
                    <a:cubicBezTo>
                      <a:pt x="19840" y="24270"/>
                      <a:pt x="22695" y="23222"/>
                      <a:pt x="22695" y="19793"/>
                    </a:cubicBezTo>
                    <a:cubicBezTo>
                      <a:pt x="22695" y="16744"/>
                      <a:pt x="20798" y="14745"/>
                      <a:pt x="17933" y="14745"/>
                    </a:cubicBezTo>
                    <a:cubicBezTo>
                      <a:pt x="13170" y="14745"/>
                      <a:pt x="9366" y="17793"/>
                      <a:pt x="4603" y="21507"/>
                    </a:cubicBezTo>
                    <a:cubicBezTo>
                      <a:pt x="2697" y="23222"/>
                      <a:pt x="790" y="24746"/>
                      <a:pt x="-2066" y="25794"/>
                    </a:cubicBezTo>
                    <a:lnTo>
                      <a:pt x="4603" y="1219"/>
                    </a:lnTo>
                    <a:cubicBezTo>
                      <a:pt x="4603" y="362"/>
                      <a:pt x="4603" y="171"/>
                      <a:pt x="4603" y="-114"/>
                    </a:cubicBezTo>
                    <a:cubicBezTo>
                      <a:pt x="4603" y="-1163"/>
                      <a:pt x="3645" y="-1163"/>
                      <a:pt x="2697" y="-1163"/>
                    </a:cubicBezTo>
                    <a:lnTo>
                      <a:pt x="-4922" y="-591"/>
                    </a:lnTo>
                    <a:cubicBezTo>
                      <a:pt x="-5880" y="-400"/>
                      <a:pt x="-5880" y="-400"/>
                      <a:pt x="-6829" y="-114"/>
                    </a:cubicBezTo>
                    <a:cubicBezTo>
                      <a:pt x="-6829" y="171"/>
                      <a:pt x="-6829" y="934"/>
                      <a:pt x="-6829" y="1409"/>
                    </a:cubicBezTo>
                    <a:cubicBezTo>
                      <a:pt x="-6829" y="2457"/>
                      <a:pt x="-5880" y="2457"/>
                      <a:pt x="-4922" y="2457"/>
                    </a:cubicBezTo>
                    <a:cubicBezTo>
                      <a:pt x="-4922" y="2457"/>
                      <a:pt x="-3973" y="2457"/>
                      <a:pt x="-3015" y="2552"/>
                    </a:cubicBezTo>
                    <a:cubicBezTo>
                      <a:pt x="-2066" y="2743"/>
                      <a:pt x="-2066" y="2838"/>
                      <a:pt x="-2066" y="3315"/>
                    </a:cubicBezTo>
                    <a:cubicBezTo>
                      <a:pt x="-2066" y="3506"/>
                      <a:pt x="-2066" y="3600"/>
                      <a:pt x="-2066" y="4838"/>
                    </a:cubicBezTo>
                    <a:lnTo>
                      <a:pt x="-10642" y="39795"/>
                    </a:lnTo>
                    <a:cubicBezTo>
                      <a:pt x="-11591" y="40652"/>
                      <a:pt x="-11591" y="40843"/>
                      <a:pt x="-11591" y="41129"/>
                    </a:cubicBezTo>
                    <a:cubicBezTo>
                      <a:pt x="-11591" y="42558"/>
                      <a:pt x="-9684" y="43510"/>
                      <a:pt x="-8735" y="43510"/>
                    </a:cubicBezTo>
                    <a:cubicBezTo>
                      <a:pt x="-6829" y="43510"/>
                      <a:pt x="-5880" y="41129"/>
                      <a:pt x="-5880" y="40177"/>
                    </a:cubicBezTo>
                    <a:lnTo>
                      <a:pt x="-3015" y="28651"/>
                    </a:lnTo>
                    <a:cubicBezTo>
                      <a:pt x="-1117" y="28651"/>
                      <a:pt x="6510" y="29032"/>
                      <a:pt x="6510" y="33508"/>
                    </a:cubicBezTo>
                    <a:cubicBezTo>
                      <a:pt x="6510" y="33985"/>
                      <a:pt x="6510" y="34271"/>
                      <a:pt x="6510" y="35033"/>
                    </a:cubicBezTo>
                    <a:cubicBezTo>
                      <a:pt x="6510" y="35890"/>
                      <a:pt x="6510" y="36366"/>
                      <a:pt x="6510" y="36652"/>
                    </a:cubicBezTo>
                    <a:cubicBezTo>
                      <a:pt x="6510" y="41129"/>
                      <a:pt x="10315" y="43510"/>
                      <a:pt x="14128" y="43510"/>
                    </a:cubicBezTo>
                    <a:cubicBezTo>
                      <a:pt x="20798" y="43510"/>
                      <a:pt x="23653" y="34462"/>
                      <a:pt x="23653" y="33699"/>
                    </a:cubicBezTo>
                    <a:close/>
                  </a:path>
                </a:pathLst>
              </a:custGeom>
              <a:solidFill>
                <a:srgbClr val="000000"/>
              </a:solidFill>
              <a:ln w="12700" cap="flat">
                <a:noFill/>
                <a:prstDash val="solid"/>
                <a:miter/>
              </a:ln>
            </p:spPr>
            <p:txBody>
              <a:bodyPr rtlCol="0" anchor="ctr"/>
              <a:lstStyle/>
              <a:p>
                <a:endParaRPr lang="en-AE"/>
              </a:p>
            </p:txBody>
          </p:sp>
          <p:sp>
            <p:nvSpPr>
              <p:cNvPr id="43" name="Freeform: Shape 42">
                <a:extLst>
                  <a:ext uri="{FF2B5EF4-FFF2-40B4-BE49-F238E27FC236}">
                    <a16:creationId xmlns:a16="http://schemas.microsoft.com/office/drawing/2014/main" id="{2D07890B-54D9-F0A1-7B7F-B48E48B3828C}"/>
                  </a:ext>
                </a:extLst>
              </p:cNvPr>
              <p:cNvSpPr/>
              <p:nvPr/>
            </p:nvSpPr>
            <p:spPr>
              <a:xfrm>
                <a:off x="3279761" y="3458109"/>
                <a:ext cx="31430" cy="42100"/>
              </a:xfrm>
              <a:custGeom>
                <a:avLst/>
                <a:gdLst>
                  <a:gd name="connsiteX0" fmla="*/ 19840 w 31430"/>
                  <a:gd name="connsiteY0" fmla="*/ 28746 h 42100"/>
                  <a:gd name="connsiteX1" fmla="*/ 16984 w 31430"/>
                  <a:gd name="connsiteY1" fmla="*/ 28746 h 42100"/>
                  <a:gd name="connsiteX2" fmla="*/ 16035 w 31430"/>
                  <a:gd name="connsiteY2" fmla="*/ 34556 h 42100"/>
                  <a:gd name="connsiteX3" fmla="*/ 9366 w 31430"/>
                  <a:gd name="connsiteY3" fmla="*/ 34842 h 42100"/>
                  <a:gd name="connsiteX4" fmla="*/ -3973 w 31430"/>
                  <a:gd name="connsiteY4" fmla="*/ 34842 h 42100"/>
                  <a:gd name="connsiteX5" fmla="*/ 9366 w 31430"/>
                  <a:gd name="connsiteY5" fmla="*/ 25794 h 42100"/>
                  <a:gd name="connsiteX6" fmla="*/ 19840 w 31430"/>
                  <a:gd name="connsiteY6" fmla="*/ 11506 h 42100"/>
                  <a:gd name="connsiteX7" fmla="*/ 3655 w 31430"/>
                  <a:gd name="connsiteY7" fmla="*/ -1163 h 42100"/>
                  <a:gd name="connsiteX8" fmla="*/ -11591 w 31430"/>
                  <a:gd name="connsiteY8" fmla="*/ 9982 h 42100"/>
                  <a:gd name="connsiteX9" fmla="*/ -7777 w 31430"/>
                  <a:gd name="connsiteY9" fmla="*/ 13888 h 42100"/>
                  <a:gd name="connsiteX10" fmla="*/ -3973 w 31430"/>
                  <a:gd name="connsiteY10" fmla="*/ 10077 h 42100"/>
                  <a:gd name="connsiteX11" fmla="*/ -7777 w 31430"/>
                  <a:gd name="connsiteY11" fmla="*/ 6362 h 42100"/>
                  <a:gd name="connsiteX12" fmla="*/ 1748 w 31430"/>
                  <a:gd name="connsiteY12" fmla="*/ 1600 h 42100"/>
                  <a:gd name="connsiteX13" fmla="*/ 13180 w 31430"/>
                  <a:gd name="connsiteY13" fmla="*/ 11506 h 42100"/>
                  <a:gd name="connsiteX14" fmla="*/ 4603 w 31430"/>
                  <a:gd name="connsiteY14" fmla="*/ 24842 h 42100"/>
                  <a:gd name="connsiteX15" fmla="*/ -10633 w 31430"/>
                  <a:gd name="connsiteY15" fmla="*/ 37986 h 42100"/>
                  <a:gd name="connsiteX16" fmla="*/ -11591 w 31430"/>
                  <a:gd name="connsiteY16" fmla="*/ 39034 h 42100"/>
                  <a:gd name="connsiteX17" fmla="*/ -11591 w 31430"/>
                  <a:gd name="connsiteY17" fmla="*/ 40938 h 42100"/>
                  <a:gd name="connsiteX18" fmla="*/ 17942 w 31430"/>
                  <a:gd name="connsiteY18" fmla="*/ 40938 h 4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430" h="42100">
                    <a:moveTo>
                      <a:pt x="19840" y="28746"/>
                    </a:moveTo>
                    <a:lnTo>
                      <a:pt x="16984" y="28746"/>
                    </a:lnTo>
                    <a:cubicBezTo>
                      <a:pt x="16984" y="29889"/>
                      <a:pt x="16984" y="33795"/>
                      <a:pt x="16035" y="34556"/>
                    </a:cubicBezTo>
                    <a:cubicBezTo>
                      <a:pt x="15077" y="34842"/>
                      <a:pt x="10315" y="34842"/>
                      <a:pt x="9366" y="34842"/>
                    </a:cubicBezTo>
                    <a:lnTo>
                      <a:pt x="-3973" y="34842"/>
                    </a:lnTo>
                    <a:cubicBezTo>
                      <a:pt x="790" y="31699"/>
                      <a:pt x="5552" y="28270"/>
                      <a:pt x="9366" y="25794"/>
                    </a:cubicBezTo>
                    <a:cubicBezTo>
                      <a:pt x="15077" y="21698"/>
                      <a:pt x="19840" y="18173"/>
                      <a:pt x="19840" y="11506"/>
                    </a:cubicBezTo>
                    <a:cubicBezTo>
                      <a:pt x="19840" y="3315"/>
                      <a:pt x="12222" y="-1163"/>
                      <a:pt x="3655" y="-1163"/>
                    </a:cubicBezTo>
                    <a:cubicBezTo>
                      <a:pt x="-4922" y="-1163"/>
                      <a:pt x="-11591" y="3695"/>
                      <a:pt x="-11591" y="9982"/>
                    </a:cubicBezTo>
                    <a:cubicBezTo>
                      <a:pt x="-11591" y="13220"/>
                      <a:pt x="-8735" y="13888"/>
                      <a:pt x="-7777" y="13888"/>
                    </a:cubicBezTo>
                    <a:cubicBezTo>
                      <a:pt x="-5870" y="13888"/>
                      <a:pt x="-3973" y="12649"/>
                      <a:pt x="-3973" y="10077"/>
                    </a:cubicBezTo>
                    <a:cubicBezTo>
                      <a:pt x="-3973" y="7696"/>
                      <a:pt x="-5870" y="6553"/>
                      <a:pt x="-7777" y="6362"/>
                    </a:cubicBezTo>
                    <a:cubicBezTo>
                      <a:pt x="-5870" y="3410"/>
                      <a:pt x="-2066" y="1600"/>
                      <a:pt x="1748" y="1600"/>
                    </a:cubicBezTo>
                    <a:cubicBezTo>
                      <a:pt x="8417" y="1600"/>
                      <a:pt x="13180" y="5220"/>
                      <a:pt x="13180" y="11506"/>
                    </a:cubicBezTo>
                    <a:cubicBezTo>
                      <a:pt x="13180" y="16840"/>
                      <a:pt x="9366" y="20841"/>
                      <a:pt x="4603" y="24842"/>
                    </a:cubicBezTo>
                    <a:lnTo>
                      <a:pt x="-10633" y="37986"/>
                    </a:lnTo>
                    <a:cubicBezTo>
                      <a:pt x="-10633" y="38557"/>
                      <a:pt x="-11591" y="38557"/>
                      <a:pt x="-11591" y="39034"/>
                    </a:cubicBezTo>
                    <a:lnTo>
                      <a:pt x="-11591" y="40938"/>
                    </a:lnTo>
                    <a:lnTo>
                      <a:pt x="17942" y="40938"/>
                    </a:lnTo>
                    <a:close/>
                  </a:path>
                </a:pathLst>
              </a:custGeom>
              <a:solidFill>
                <a:srgbClr val="000000"/>
              </a:solidFill>
              <a:ln w="12700" cap="flat">
                <a:noFill/>
                <a:prstDash val="solid"/>
                <a:miter/>
              </a:ln>
            </p:spPr>
            <p:txBody>
              <a:bodyPr rtlCol="0" anchor="ctr"/>
              <a:lstStyle/>
              <a:p>
                <a:endParaRPr lang="en-AE"/>
              </a:p>
            </p:txBody>
          </p:sp>
          <p:sp>
            <p:nvSpPr>
              <p:cNvPr id="46" name="Freeform: Shape 45">
                <a:extLst>
                  <a:ext uri="{FF2B5EF4-FFF2-40B4-BE49-F238E27FC236}">
                    <a16:creationId xmlns:a16="http://schemas.microsoft.com/office/drawing/2014/main" id="{6A58739C-BB14-5756-B1DE-89BADDA3802B}"/>
                  </a:ext>
                </a:extLst>
              </p:cNvPr>
              <p:cNvSpPr/>
              <p:nvPr/>
            </p:nvSpPr>
            <p:spPr>
              <a:xfrm>
                <a:off x="3306119" y="3248465"/>
                <a:ext cx="29523" cy="126681"/>
              </a:xfrm>
              <a:custGeom>
                <a:avLst/>
                <a:gdLst>
                  <a:gd name="connsiteX0" fmla="*/ 17933 w 29523"/>
                  <a:gd name="connsiteY0" fmla="*/ 124186 h 126681"/>
                  <a:gd name="connsiteX1" fmla="*/ 16026 w 29523"/>
                  <a:gd name="connsiteY1" fmla="*/ 121329 h 126681"/>
                  <a:gd name="connsiteX2" fmla="*/ -3973 w 29523"/>
                  <a:gd name="connsiteY2" fmla="*/ 62082 h 126681"/>
                  <a:gd name="connsiteX3" fmla="*/ 16026 w 29523"/>
                  <a:gd name="connsiteY3" fmla="*/ 2266 h 126681"/>
                  <a:gd name="connsiteX4" fmla="*/ 17933 w 29523"/>
                  <a:gd name="connsiteY4" fmla="*/ 170 h 126681"/>
                  <a:gd name="connsiteX5" fmla="*/ 16984 w 29523"/>
                  <a:gd name="connsiteY5" fmla="*/ -1163 h 126681"/>
                  <a:gd name="connsiteX6" fmla="*/ -3024 w 29523"/>
                  <a:gd name="connsiteY6" fmla="*/ 23602 h 126681"/>
                  <a:gd name="connsiteX7" fmla="*/ -11591 w 29523"/>
                  <a:gd name="connsiteY7" fmla="*/ 62082 h 126681"/>
                  <a:gd name="connsiteX8" fmla="*/ -3024 w 29523"/>
                  <a:gd name="connsiteY8" fmla="*/ 101707 h 126681"/>
                  <a:gd name="connsiteX9" fmla="*/ 16984 w 29523"/>
                  <a:gd name="connsiteY9" fmla="*/ 125519 h 126681"/>
                  <a:gd name="connsiteX10" fmla="*/ 17933 w 29523"/>
                  <a:gd name="connsiteY10" fmla="*/ 124186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1">
                    <a:moveTo>
                      <a:pt x="17933" y="124186"/>
                    </a:moveTo>
                    <a:cubicBezTo>
                      <a:pt x="17933" y="123710"/>
                      <a:pt x="17933" y="123615"/>
                      <a:pt x="16026" y="121329"/>
                    </a:cubicBezTo>
                    <a:cubicBezTo>
                      <a:pt x="-168" y="105422"/>
                      <a:pt x="-3973" y="81609"/>
                      <a:pt x="-3973" y="62082"/>
                    </a:cubicBezTo>
                    <a:cubicBezTo>
                      <a:pt x="-3973" y="40271"/>
                      <a:pt x="790" y="18172"/>
                      <a:pt x="16026" y="2266"/>
                    </a:cubicBezTo>
                    <a:cubicBezTo>
                      <a:pt x="17933" y="837"/>
                      <a:pt x="17933" y="647"/>
                      <a:pt x="17933" y="170"/>
                    </a:cubicBezTo>
                    <a:cubicBezTo>
                      <a:pt x="17933" y="-687"/>
                      <a:pt x="17933" y="-1163"/>
                      <a:pt x="16984" y="-1163"/>
                    </a:cubicBezTo>
                    <a:cubicBezTo>
                      <a:pt x="16026" y="-1163"/>
                      <a:pt x="4594" y="7504"/>
                      <a:pt x="-3024" y="23602"/>
                    </a:cubicBezTo>
                    <a:cubicBezTo>
                      <a:pt x="-9693" y="37604"/>
                      <a:pt x="-11591" y="51510"/>
                      <a:pt x="-11591" y="62082"/>
                    </a:cubicBezTo>
                    <a:cubicBezTo>
                      <a:pt x="-11591" y="72084"/>
                      <a:pt x="-9693" y="87419"/>
                      <a:pt x="-3024" y="101707"/>
                    </a:cubicBezTo>
                    <a:cubicBezTo>
                      <a:pt x="4594" y="117232"/>
                      <a:pt x="16026" y="125519"/>
                      <a:pt x="16984" y="125519"/>
                    </a:cubicBezTo>
                    <a:cubicBezTo>
                      <a:pt x="17933" y="125519"/>
                      <a:pt x="17933" y="125044"/>
                      <a:pt x="17933" y="124186"/>
                    </a:cubicBezTo>
                    <a:close/>
                  </a:path>
                </a:pathLst>
              </a:custGeom>
              <a:solidFill>
                <a:srgbClr val="000000"/>
              </a:solidFill>
              <a:ln w="12700" cap="flat">
                <a:noFill/>
                <a:prstDash val="solid"/>
                <a:miter/>
              </a:ln>
            </p:spPr>
            <p:txBody>
              <a:bodyPr rtlCol="0" anchor="ctr"/>
              <a:lstStyle/>
              <a:p>
                <a:endParaRPr lang="en-AE"/>
              </a:p>
            </p:txBody>
          </p:sp>
          <p:sp>
            <p:nvSpPr>
              <p:cNvPr id="47" name="Freeform: Shape 46">
                <a:extLst>
                  <a:ext uri="{FF2B5EF4-FFF2-40B4-BE49-F238E27FC236}">
                    <a16:creationId xmlns:a16="http://schemas.microsoft.com/office/drawing/2014/main" id="{E2AA4610-DE63-D4C7-3B3B-834D0C095FA7}"/>
                  </a:ext>
                </a:extLst>
              </p:cNvPr>
              <p:cNvSpPr/>
              <p:nvPr/>
            </p:nvSpPr>
            <p:spPr>
              <a:xfrm>
                <a:off x="3348024" y="3257418"/>
                <a:ext cx="91801" cy="86011"/>
              </a:xfrm>
              <a:custGeom>
                <a:avLst/>
                <a:gdLst>
                  <a:gd name="connsiteX0" fmla="*/ 74134 w 91801"/>
                  <a:gd name="connsiteY0" fmla="*/ 53606 h 86011"/>
                  <a:gd name="connsiteX1" fmla="*/ 72227 w 91801"/>
                  <a:gd name="connsiteY1" fmla="*/ 52272 h 86011"/>
                  <a:gd name="connsiteX2" fmla="*/ 70330 w 91801"/>
                  <a:gd name="connsiteY2" fmla="*/ 53797 h 86011"/>
                  <a:gd name="connsiteX3" fmla="*/ 36034 w 91801"/>
                  <a:gd name="connsiteY3" fmla="*/ 81038 h 86011"/>
                  <a:gd name="connsiteX4" fmla="*/ 17942 w 91801"/>
                  <a:gd name="connsiteY4" fmla="*/ 81038 h 86011"/>
                  <a:gd name="connsiteX5" fmla="*/ 15077 w 91801"/>
                  <a:gd name="connsiteY5" fmla="*/ 80847 h 86011"/>
                  <a:gd name="connsiteX6" fmla="*/ 13180 w 91801"/>
                  <a:gd name="connsiteY6" fmla="*/ 79514 h 86011"/>
                  <a:gd name="connsiteX7" fmla="*/ 14128 w 91801"/>
                  <a:gd name="connsiteY7" fmla="*/ 76657 h 86011"/>
                  <a:gd name="connsiteX8" fmla="*/ 22705 w 91801"/>
                  <a:gd name="connsiteY8" fmla="*/ 42177 h 86011"/>
                  <a:gd name="connsiteX9" fmla="*/ 35085 w 91801"/>
                  <a:gd name="connsiteY9" fmla="*/ 42177 h 86011"/>
                  <a:gd name="connsiteX10" fmla="*/ 45559 w 91801"/>
                  <a:gd name="connsiteY10" fmla="*/ 47987 h 86011"/>
                  <a:gd name="connsiteX11" fmla="*/ 44610 w 91801"/>
                  <a:gd name="connsiteY11" fmla="*/ 54083 h 86011"/>
                  <a:gd name="connsiteX12" fmla="*/ 44610 w 91801"/>
                  <a:gd name="connsiteY12" fmla="*/ 55511 h 86011"/>
                  <a:gd name="connsiteX13" fmla="*/ 46517 w 91801"/>
                  <a:gd name="connsiteY13" fmla="*/ 56844 h 86011"/>
                  <a:gd name="connsiteX14" fmla="*/ 48415 w 91801"/>
                  <a:gd name="connsiteY14" fmla="*/ 54368 h 86011"/>
                  <a:gd name="connsiteX15" fmla="*/ 55084 w 91801"/>
                  <a:gd name="connsiteY15" fmla="*/ 24745 h 86011"/>
                  <a:gd name="connsiteX16" fmla="*/ 54135 w 91801"/>
                  <a:gd name="connsiteY16" fmla="*/ 23411 h 86011"/>
                  <a:gd name="connsiteX17" fmla="*/ 52228 w 91801"/>
                  <a:gd name="connsiteY17" fmla="*/ 25603 h 86011"/>
                  <a:gd name="connsiteX18" fmla="*/ 35085 w 91801"/>
                  <a:gd name="connsiteY18" fmla="*/ 38176 h 86011"/>
                  <a:gd name="connsiteX19" fmla="*/ 23653 w 91801"/>
                  <a:gd name="connsiteY19" fmla="*/ 38176 h 86011"/>
                  <a:gd name="connsiteX20" fmla="*/ 31272 w 91801"/>
                  <a:gd name="connsiteY20" fmla="*/ 7601 h 86011"/>
                  <a:gd name="connsiteX21" fmla="*/ 37941 w 91801"/>
                  <a:gd name="connsiteY21" fmla="*/ 2743 h 86011"/>
                  <a:gd name="connsiteX22" fmla="*/ 56042 w 91801"/>
                  <a:gd name="connsiteY22" fmla="*/ 2743 h 86011"/>
                  <a:gd name="connsiteX23" fmla="*/ 75092 w 91801"/>
                  <a:gd name="connsiteY23" fmla="*/ 16840 h 86011"/>
                  <a:gd name="connsiteX24" fmla="*/ 74134 w 91801"/>
                  <a:gd name="connsiteY24" fmla="*/ 23507 h 86011"/>
                  <a:gd name="connsiteX25" fmla="*/ 74134 w 91801"/>
                  <a:gd name="connsiteY25" fmla="*/ 25793 h 86011"/>
                  <a:gd name="connsiteX26" fmla="*/ 76041 w 91801"/>
                  <a:gd name="connsiteY26" fmla="*/ 27222 h 86011"/>
                  <a:gd name="connsiteX27" fmla="*/ 77948 w 91801"/>
                  <a:gd name="connsiteY27" fmla="*/ 24174 h 86011"/>
                  <a:gd name="connsiteX28" fmla="*/ 79855 w 91801"/>
                  <a:gd name="connsiteY28" fmla="*/ 2266 h 86011"/>
                  <a:gd name="connsiteX29" fmla="*/ 76990 w 91801"/>
                  <a:gd name="connsiteY29" fmla="*/ -1163 h 86011"/>
                  <a:gd name="connsiteX30" fmla="*/ 13180 w 91801"/>
                  <a:gd name="connsiteY30" fmla="*/ -1163 h 86011"/>
                  <a:gd name="connsiteX31" fmla="*/ 9366 w 91801"/>
                  <a:gd name="connsiteY31" fmla="*/ 1409 h 86011"/>
                  <a:gd name="connsiteX32" fmla="*/ 12222 w 91801"/>
                  <a:gd name="connsiteY32" fmla="*/ 2743 h 86011"/>
                  <a:gd name="connsiteX33" fmla="*/ 20798 w 91801"/>
                  <a:gd name="connsiteY33" fmla="*/ 5124 h 86011"/>
                  <a:gd name="connsiteX34" fmla="*/ 19840 w 91801"/>
                  <a:gd name="connsiteY34" fmla="*/ 8076 h 86011"/>
                  <a:gd name="connsiteX35" fmla="*/ 3655 w 91801"/>
                  <a:gd name="connsiteY35" fmla="*/ 75037 h 86011"/>
                  <a:gd name="connsiteX36" fmla="*/ -7777 w 91801"/>
                  <a:gd name="connsiteY36" fmla="*/ 81038 h 86011"/>
                  <a:gd name="connsiteX37" fmla="*/ -11591 w 91801"/>
                  <a:gd name="connsiteY37" fmla="*/ 83419 h 86011"/>
                  <a:gd name="connsiteX38" fmla="*/ -7777 w 91801"/>
                  <a:gd name="connsiteY38" fmla="*/ 84848 h 86011"/>
                  <a:gd name="connsiteX39" fmla="*/ 57940 w 91801"/>
                  <a:gd name="connsiteY39" fmla="*/ 84848 h 86011"/>
                  <a:gd name="connsiteX40" fmla="*/ 61753 w 91801"/>
                  <a:gd name="connsiteY40" fmla="*/ 82753 h 86011"/>
                  <a:gd name="connsiteX41" fmla="*/ 73185 w 91801"/>
                  <a:gd name="connsiteY41" fmla="*/ 55415 h 86011"/>
                  <a:gd name="connsiteX42" fmla="*/ 74134 w 91801"/>
                  <a:gd name="connsiteY42" fmla="*/ 53606 h 8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801" h="86011">
                    <a:moveTo>
                      <a:pt x="74134" y="53606"/>
                    </a:moveTo>
                    <a:cubicBezTo>
                      <a:pt x="74134" y="53606"/>
                      <a:pt x="74134" y="52272"/>
                      <a:pt x="72227" y="52272"/>
                    </a:cubicBezTo>
                    <a:cubicBezTo>
                      <a:pt x="71278" y="52272"/>
                      <a:pt x="71278" y="53034"/>
                      <a:pt x="70330" y="53797"/>
                    </a:cubicBezTo>
                    <a:cubicBezTo>
                      <a:pt x="62702" y="72561"/>
                      <a:pt x="57940" y="81038"/>
                      <a:pt x="36034" y="81038"/>
                    </a:cubicBezTo>
                    <a:lnTo>
                      <a:pt x="17942" y="81038"/>
                    </a:lnTo>
                    <a:cubicBezTo>
                      <a:pt x="16035" y="81038"/>
                      <a:pt x="16035" y="81038"/>
                      <a:pt x="15077" y="80847"/>
                    </a:cubicBezTo>
                    <a:cubicBezTo>
                      <a:pt x="13180" y="80657"/>
                      <a:pt x="13180" y="80561"/>
                      <a:pt x="13180" y="79514"/>
                    </a:cubicBezTo>
                    <a:cubicBezTo>
                      <a:pt x="13180" y="79228"/>
                      <a:pt x="13180" y="78943"/>
                      <a:pt x="14128" y="76657"/>
                    </a:cubicBezTo>
                    <a:lnTo>
                      <a:pt x="22705" y="42177"/>
                    </a:lnTo>
                    <a:lnTo>
                      <a:pt x="35085" y="42177"/>
                    </a:lnTo>
                    <a:cubicBezTo>
                      <a:pt x="45559" y="42177"/>
                      <a:pt x="45559" y="44843"/>
                      <a:pt x="45559" y="47987"/>
                    </a:cubicBezTo>
                    <a:cubicBezTo>
                      <a:pt x="45559" y="48844"/>
                      <a:pt x="45559" y="50368"/>
                      <a:pt x="44610" y="54083"/>
                    </a:cubicBezTo>
                    <a:cubicBezTo>
                      <a:pt x="44610" y="54844"/>
                      <a:pt x="44610" y="55130"/>
                      <a:pt x="44610" y="55511"/>
                    </a:cubicBezTo>
                    <a:cubicBezTo>
                      <a:pt x="44610" y="56178"/>
                      <a:pt x="44610" y="56844"/>
                      <a:pt x="46517" y="56844"/>
                    </a:cubicBezTo>
                    <a:cubicBezTo>
                      <a:pt x="47466" y="56844"/>
                      <a:pt x="47466" y="56273"/>
                      <a:pt x="48415" y="54368"/>
                    </a:cubicBezTo>
                    <a:lnTo>
                      <a:pt x="55084" y="24745"/>
                    </a:lnTo>
                    <a:cubicBezTo>
                      <a:pt x="55084" y="23983"/>
                      <a:pt x="55084" y="23411"/>
                      <a:pt x="54135" y="23411"/>
                    </a:cubicBezTo>
                    <a:cubicBezTo>
                      <a:pt x="52228" y="23411"/>
                      <a:pt x="52228" y="24174"/>
                      <a:pt x="52228" y="25603"/>
                    </a:cubicBezTo>
                    <a:cubicBezTo>
                      <a:pt x="49373" y="35318"/>
                      <a:pt x="47466" y="38176"/>
                      <a:pt x="35085" y="38176"/>
                    </a:cubicBezTo>
                    <a:lnTo>
                      <a:pt x="23653" y="38176"/>
                    </a:lnTo>
                    <a:lnTo>
                      <a:pt x="31272" y="7601"/>
                    </a:lnTo>
                    <a:cubicBezTo>
                      <a:pt x="32230" y="3314"/>
                      <a:pt x="32230" y="2743"/>
                      <a:pt x="37941" y="2743"/>
                    </a:cubicBezTo>
                    <a:lnTo>
                      <a:pt x="56042" y="2743"/>
                    </a:lnTo>
                    <a:cubicBezTo>
                      <a:pt x="71278" y="2743"/>
                      <a:pt x="75092" y="6458"/>
                      <a:pt x="75092" y="16840"/>
                    </a:cubicBezTo>
                    <a:cubicBezTo>
                      <a:pt x="75092" y="19792"/>
                      <a:pt x="75092" y="20078"/>
                      <a:pt x="74134" y="23507"/>
                    </a:cubicBezTo>
                    <a:cubicBezTo>
                      <a:pt x="74134" y="24270"/>
                      <a:pt x="74134" y="25222"/>
                      <a:pt x="74134" y="25793"/>
                    </a:cubicBezTo>
                    <a:cubicBezTo>
                      <a:pt x="74134" y="26365"/>
                      <a:pt x="75092" y="27222"/>
                      <a:pt x="76041" y="27222"/>
                    </a:cubicBezTo>
                    <a:cubicBezTo>
                      <a:pt x="76990" y="27222"/>
                      <a:pt x="76990" y="26555"/>
                      <a:pt x="77948" y="24174"/>
                    </a:cubicBezTo>
                    <a:lnTo>
                      <a:pt x="79855" y="2266"/>
                    </a:lnTo>
                    <a:cubicBezTo>
                      <a:pt x="80803" y="-1163"/>
                      <a:pt x="79855" y="-1163"/>
                      <a:pt x="76990" y="-1163"/>
                    </a:cubicBezTo>
                    <a:lnTo>
                      <a:pt x="13180" y="-1163"/>
                    </a:lnTo>
                    <a:cubicBezTo>
                      <a:pt x="10315" y="-1163"/>
                      <a:pt x="9366" y="-1163"/>
                      <a:pt x="9366" y="1409"/>
                    </a:cubicBezTo>
                    <a:cubicBezTo>
                      <a:pt x="9366" y="2743"/>
                      <a:pt x="10315" y="2743"/>
                      <a:pt x="12222" y="2743"/>
                    </a:cubicBezTo>
                    <a:cubicBezTo>
                      <a:pt x="16984" y="2743"/>
                      <a:pt x="20798" y="2743"/>
                      <a:pt x="20798" y="5124"/>
                    </a:cubicBezTo>
                    <a:cubicBezTo>
                      <a:pt x="20798" y="5504"/>
                      <a:pt x="20798" y="5790"/>
                      <a:pt x="19840" y="8076"/>
                    </a:cubicBezTo>
                    <a:lnTo>
                      <a:pt x="3655" y="75037"/>
                    </a:lnTo>
                    <a:cubicBezTo>
                      <a:pt x="1748" y="79991"/>
                      <a:pt x="1748" y="81038"/>
                      <a:pt x="-7777" y="81038"/>
                    </a:cubicBezTo>
                    <a:cubicBezTo>
                      <a:pt x="-9684" y="81038"/>
                      <a:pt x="-11591" y="81038"/>
                      <a:pt x="-11591" y="83419"/>
                    </a:cubicBezTo>
                    <a:cubicBezTo>
                      <a:pt x="-11591" y="84848"/>
                      <a:pt x="-10633" y="84848"/>
                      <a:pt x="-7777" y="84848"/>
                    </a:cubicBezTo>
                    <a:lnTo>
                      <a:pt x="57940" y="84848"/>
                    </a:lnTo>
                    <a:cubicBezTo>
                      <a:pt x="60805" y="84848"/>
                      <a:pt x="60805" y="84753"/>
                      <a:pt x="61753" y="82753"/>
                    </a:cubicBezTo>
                    <a:lnTo>
                      <a:pt x="73185" y="55415"/>
                    </a:lnTo>
                    <a:cubicBezTo>
                      <a:pt x="73185" y="54844"/>
                      <a:pt x="74134" y="53606"/>
                      <a:pt x="74134" y="53606"/>
                    </a:cubicBezTo>
                    <a:close/>
                  </a:path>
                </a:pathLst>
              </a:custGeom>
              <a:solidFill>
                <a:srgbClr val="000000"/>
              </a:solidFill>
              <a:ln w="12700" cap="flat">
                <a:noFill/>
                <a:prstDash val="solid"/>
                <a:miter/>
              </a:ln>
            </p:spPr>
            <p:txBody>
              <a:bodyPr rtlCol="0" anchor="ctr"/>
              <a:lstStyle/>
              <a:p>
                <a:endParaRPr lang="en-AE" dirty="0"/>
              </a:p>
            </p:txBody>
          </p:sp>
          <p:sp>
            <p:nvSpPr>
              <p:cNvPr id="48" name="Freeform: Shape 47">
                <a:extLst>
                  <a:ext uri="{FF2B5EF4-FFF2-40B4-BE49-F238E27FC236}">
                    <a16:creationId xmlns:a16="http://schemas.microsoft.com/office/drawing/2014/main" id="{9787AED3-86BD-7974-F55E-3F7F7B6BD348}"/>
                  </a:ext>
                </a:extLst>
              </p:cNvPr>
              <p:cNvSpPr/>
              <p:nvPr/>
            </p:nvSpPr>
            <p:spPr>
              <a:xfrm>
                <a:off x="3442325" y="3301995"/>
                <a:ext cx="80962" cy="60388"/>
              </a:xfrm>
              <a:custGeom>
                <a:avLst/>
                <a:gdLst>
                  <a:gd name="connsiteX0" fmla="*/ 56033 w 80962"/>
                  <a:gd name="connsiteY0" fmla="*/ 57511 h 60388"/>
                  <a:gd name="connsiteX1" fmla="*/ 54126 w 80962"/>
                  <a:gd name="connsiteY1" fmla="*/ 56177 h 60388"/>
                  <a:gd name="connsiteX2" fmla="*/ 48415 w 80962"/>
                  <a:gd name="connsiteY2" fmla="*/ 53129 h 60388"/>
                  <a:gd name="connsiteX3" fmla="*/ 33178 w 80962"/>
                  <a:gd name="connsiteY3" fmla="*/ 23697 h 60388"/>
                  <a:gd name="connsiteX4" fmla="*/ 33178 w 80962"/>
                  <a:gd name="connsiteY4" fmla="*/ 22650 h 60388"/>
                  <a:gd name="connsiteX5" fmla="*/ 35076 w 80962"/>
                  <a:gd name="connsiteY5" fmla="*/ 20839 h 60388"/>
                  <a:gd name="connsiteX6" fmla="*/ 43652 w 80962"/>
                  <a:gd name="connsiteY6" fmla="*/ 14648 h 60388"/>
                  <a:gd name="connsiteX7" fmla="*/ 67465 w 80962"/>
                  <a:gd name="connsiteY7" fmla="*/ 1980 h 60388"/>
                  <a:gd name="connsiteX8" fmla="*/ 69372 w 80962"/>
                  <a:gd name="connsiteY8" fmla="*/ 76 h 60388"/>
                  <a:gd name="connsiteX9" fmla="*/ 68413 w 80962"/>
                  <a:gd name="connsiteY9" fmla="*/ -1163 h 60388"/>
                  <a:gd name="connsiteX10" fmla="*/ 61753 w 80962"/>
                  <a:gd name="connsiteY10" fmla="*/ -878 h 60388"/>
                  <a:gd name="connsiteX11" fmla="*/ 51270 w 80962"/>
                  <a:gd name="connsiteY11" fmla="*/ -1163 h 60388"/>
                  <a:gd name="connsiteX12" fmla="*/ 49363 w 80962"/>
                  <a:gd name="connsiteY12" fmla="*/ 742 h 60388"/>
                  <a:gd name="connsiteX13" fmla="*/ 51270 w 80962"/>
                  <a:gd name="connsiteY13" fmla="*/ 1980 h 60388"/>
                  <a:gd name="connsiteX14" fmla="*/ 53177 w 80962"/>
                  <a:gd name="connsiteY14" fmla="*/ 3123 h 60388"/>
                  <a:gd name="connsiteX15" fmla="*/ 49363 w 80962"/>
                  <a:gd name="connsiteY15" fmla="*/ 7600 h 60388"/>
                  <a:gd name="connsiteX16" fmla="*/ 12222 w 80962"/>
                  <a:gd name="connsiteY16" fmla="*/ 33507 h 60388"/>
                  <a:gd name="connsiteX17" fmla="*/ 18891 w 80962"/>
                  <a:gd name="connsiteY17" fmla="*/ 5695 h 60388"/>
                  <a:gd name="connsiteX18" fmla="*/ 27458 w 80962"/>
                  <a:gd name="connsiteY18" fmla="*/ 1980 h 60388"/>
                  <a:gd name="connsiteX19" fmla="*/ 29365 w 80962"/>
                  <a:gd name="connsiteY19" fmla="*/ 170 h 60388"/>
                  <a:gd name="connsiteX20" fmla="*/ 28416 w 80962"/>
                  <a:gd name="connsiteY20" fmla="*/ -1163 h 60388"/>
                  <a:gd name="connsiteX21" fmla="*/ 16984 w 80962"/>
                  <a:gd name="connsiteY21" fmla="*/ -878 h 60388"/>
                  <a:gd name="connsiteX22" fmla="*/ 10315 w 80962"/>
                  <a:gd name="connsiteY22" fmla="*/ -973 h 60388"/>
                  <a:gd name="connsiteX23" fmla="*/ 4603 w 80962"/>
                  <a:gd name="connsiteY23" fmla="*/ -1163 h 60388"/>
                  <a:gd name="connsiteX24" fmla="*/ 2697 w 80962"/>
                  <a:gd name="connsiteY24" fmla="*/ 742 h 60388"/>
                  <a:gd name="connsiteX25" fmla="*/ 5552 w 80962"/>
                  <a:gd name="connsiteY25" fmla="*/ 1980 h 60388"/>
                  <a:gd name="connsiteX26" fmla="*/ 9366 w 80962"/>
                  <a:gd name="connsiteY26" fmla="*/ 2076 h 60388"/>
                  <a:gd name="connsiteX27" fmla="*/ 11263 w 80962"/>
                  <a:gd name="connsiteY27" fmla="*/ 3409 h 60388"/>
                  <a:gd name="connsiteX28" fmla="*/ 11263 w 80962"/>
                  <a:gd name="connsiteY28" fmla="*/ 5409 h 60388"/>
                  <a:gd name="connsiteX29" fmla="*/ -1117 w 80962"/>
                  <a:gd name="connsiteY29" fmla="*/ 52463 h 60388"/>
                  <a:gd name="connsiteX30" fmla="*/ -8735 w 80962"/>
                  <a:gd name="connsiteY30" fmla="*/ 56177 h 60388"/>
                  <a:gd name="connsiteX31" fmla="*/ -11591 w 80962"/>
                  <a:gd name="connsiteY31" fmla="*/ 58083 h 60388"/>
                  <a:gd name="connsiteX32" fmla="*/ -9684 w 80962"/>
                  <a:gd name="connsiteY32" fmla="*/ 59226 h 60388"/>
                  <a:gd name="connsiteX33" fmla="*/ 1738 w 80962"/>
                  <a:gd name="connsiteY33" fmla="*/ 58939 h 60388"/>
                  <a:gd name="connsiteX34" fmla="*/ 7459 w 80962"/>
                  <a:gd name="connsiteY34" fmla="*/ 58939 h 60388"/>
                  <a:gd name="connsiteX35" fmla="*/ 13170 w 80962"/>
                  <a:gd name="connsiteY35" fmla="*/ 59226 h 60388"/>
                  <a:gd name="connsiteX36" fmla="*/ 15077 w 80962"/>
                  <a:gd name="connsiteY36" fmla="*/ 57320 h 60388"/>
                  <a:gd name="connsiteX37" fmla="*/ 12222 w 80962"/>
                  <a:gd name="connsiteY37" fmla="*/ 56177 h 60388"/>
                  <a:gd name="connsiteX38" fmla="*/ 9366 w 80962"/>
                  <a:gd name="connsiteY38" fmla="*/ 55797 h 60388"/>
                  <a:gd name="connsiteX39" fmla="*/ 7459 w 80962"/>
                  <a:gd name="connsiteY39" fmla="*/ 54463 h 60388"/>
                  <a:gd name="connsiteX40" fmla="*/ 11263 w 80962"/>
                  <a:gd name="connsiteY40" fmla="*/ 37508 h 60388"/>
                  <a:gd name="connsiteX41" fmla="*/ 25551 w 80962"/>
                  <a:gd name="connsiteY41" fmla="*/ 27222 h 60388"/>
                  <a:gd name="connsiteX42" fmla="*/ 38890 w 80962"/>
                  <a:gd name="connsiteY42" fmla="*/ 52082 h 60388"/>
                  <a:gd name="connsiteX43" fmla="*/ 38890 w 80962"/>
                  <a:gd name="connsiteY43" fmla="*/ 53796 h 60388"/>
                  <a:gd name="connsiteX44" fmla="*/ 35076 w 80962"/>
                  <a:gd name="connsiteY44" fmla="*/ 56177 h 60388"/>
                  <a:gd name="connsiteX45" fmla="*/ 33178 w 80962"/>
                  <a:gd name="connsiteY45" fmla="*/ 58083 h 60388"/>
                  <a:gd name="connsiteX46" fmla="*/ 34127 w 80962"/>
                  <a:gd name="connsiteY46" fmla="*/ 59226 h 60388"/>
                  <a:gd name="connsiteX47" fmla="*/ 45559 w 80962"/>
                  <a:gd name="connsiteY47" fmla="*/ 58939 h 60388"/>
                  <a:gd name="connsiteX48" fmla="*/ 54126 w 80962"/>
                  <a:gd name="connsiteY48" fmla="*/ 59226 h 60388"/>
                  <a:gd name="connsiteX49" fmla="*/ 56033 w 80962"/>
                  <a:gd name="connsiteY49" fmla="*/ 57511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962" h="60388">
                    <a:moveTo>
                      <a:pt x="56033" y="57511"/>
                    </a:moveTo>
                    <a:cubicBezTo>
                      <a:pt x="56033" y="56177"/>
                      <a:pt x="55084" y="56177"/>
                      <a:pt x="54126" y="56177"/>
                    </a:cubicBezTo>
                    <a:cubicBezTo>
                      <a:pt x="53177" y="56177"/>
                      <a:pt x="50322" y="55987"/>
                      <a:pt x="48415" y="53129"/>
                    </a:cubicBezTo>
                    <a:lnTo>
                      <a:pt x="33178" y="23697"/>
                    </a:lnTo>
                    <a:lnTo>
                      <a:pt x="33178" y="22650"/>
                    </a:lnTo>
                    <a:cubicBezTo>
                      <a:pt x="33178" y="22650"/>
                      <a:pt x="33178" y="22364"/>
                      <a:pt x="35076" y="20839"/>
                    </a:cubicBezTo>
                    <a:lnTo>
                      <a:pt x="43652" y="14648"/>
                    </a:lnTo>
                    <a:cubicBezTo>
                      <a:pt x="56033" y="6457"/>
                      <a:pt x="60795" y="2551"/>
                      <a:pt x="67465" y="1980"/>
                    </a:cubicBezTo>
                    <a:cubicBezTo>
                      <a:pt x="68413" y="1789"/>
                      <a:pt x="69372" y="1789"/>
                      <a:pt x="69372" y="76"/>
                    </a:cubicBezTo>
                    <a:cubicBezTo>
                      <a:pt x="69372" y="-687"/>
                      <a:pt x="68413" y="-1163"/>
                      <a:pt x="68413" y="-1163"/>
                    </a:cubicBezTo>
                    <a:cubicBezTo>
                      <a:pt x="66516" y="-1163"/>
                      <a:pt x="63651" y="-878"/>
                      <a:pt x="61753" y="-878"/>
                    </a:cubicBezTo>
                    <a:cubicBezTo>
                      <a:pt x="59847" y="-878"/>
                      <a:pt x="54126" y="-1163"/>
                      <a:pt x="51270" y="-1163"/>
                    </a:cubicBezTo>
                    <a:cubicBezTo>
                      <a:pt x="51270" y="-1163"/>
                      <a:pt x="49363" y="-1163"/>
                      <a:pt x="49363" y="742"/>
                    </a:cubicBezTo>
                    <a:cubicBezTo>
                      <a:pt x="49363" y="742"/>
                      <a:pt x="49363" y="1789"/>
                      <a:pt x="51270" y="1980"/>
                    </a:cubicBezTo>
                    <a:cubicBezTo>
                      <a:pt x="52228" y="2076"/>
                      <a:pt x="53177" y="2266"/>
                      <a:pt x="53177" y="3123"/>
                    </a:cubicBezTo>
                    <a:cubicBezTo>
                      <a:pt x="53177" y="4838"/>
                      <a:pt x="50322" y="6743"/>
                      <a:pt x="49363" y="7600"/>
                    </a:cubicBezTo>
                    <a:lnTo>
                      <a:pt x="12222" y="33507"/>
                    </a:lnTo>
                    <a:lnTo>
                      <a:pt x="18891" y="5695"/>
                    </a:lnTo>
                    <a:cubicBezTo>
                      <a:pt x="19840" y="2742"/>
                      <a:pt x="19840" y="1980"/>
                      <a:pt x="27458" y="1980"/>
                    </a:cubicBezTo>
                    <a:cubicBezTo>
                      <a:pt x="28416" y="1980"/>
                      <a:pt x="29365" y="1980"/>
                      <a:pt x="29365" y="170"/>
                    </a:cubicBezTo>
                    <a:cubicBezTo>
                      <a:pt x="29365" y="-687"/>
                      <a:pt x="29365" y="-1163"/>
                      <a:pt x="28416" y="-1163"/>
                    </a:cubicBezTo>
                    <a:cubicBezTo>
                      <a:pt x="25551" y="-1163"/>
                      <a:pt x="18891" y="-878"/>
                      <a:pt x="16984" y="-878"/>
                    </a:cubicBezTo>
                    <a:cubicBezTo>
                      <a:pt x="15077" y="-878"/>
                      <a:pt x="12222" y="-878"/>
                      <a:pt x="10315" y="-973"/>
                    </a:cubicBezTo>
                    <a:cubicBezTo>
                      <a:pt x="8408" y="-973"/>
                      <a:pt x="6501" y="-1163"/>
                      <a:pt x="4603" y="-1163"/>
                    </a:cubicBezTo>
                    <a:cubicBezTo>
                      <a:pt x="4603" y="-1163"/>
                      <a:pt x="2697" y="-1163"/>
                      <a:pt x="2697" y="742"/>
                    </a:cubicBezTo>
                    <a:cubicBezTo>
                      <a:pt x="2697" y="1980"/>
                      <a:pt x="3645" y="1980"/>
                      <a:pt x="5552" y="1980"/>
                    </a:cubicBezTo>
                    <a:cubicBezTo>
                      <a:pt x="7459" y="1980"/>
                      <a:pt x="7459" y="1980"/>
                      <a:pt x="9366" y="2076"/>
                    </a:cubicBezTo>
                    <a:cubicBezTo>
                      <a:pt x="11263" y="2266"/>
                      <a:pt x="11263" y="2551"/>
                      <a:pt x="11263" y="3409"/>
                    </a:cubicBezTo>
                    <a:cubicBezTo>
                      <a:pt x="11263" y="3409"/>
                      <a:pt x="11263" y="4075"/>
                      <a:pt x="11263" y="5409"/>
                    </a:cubicBezTo>
                    <a:lnTo>
                      <a:pt x="-1117" y="52463"/>
                    </a:lnTo>
                    <a:cubicBezTo>
                      <a:pt x="-1117" y="55415"/>
                      <a:pt x="-2066" y="56177"/>
                      <a:pt x="-8735" y="56177"/>
                    </a:cubicBezTo>
                    <a:cubicBezTo>
                      <a:pt x="-10642" y="56177"/>
                      <a:pt x="-11591" y="56177"/>
                      <a:pt x="-11591" y="58083"/>
                    </a:cubicBezTo>
                    <a:cubicBezTo>
                      <a:pt x="-11591" y="58083"/>
                      <a:pt x="-11591" y="59226"/>
                      <a:pt x="-9684" y="59226"/>
                    </a:cubicBezTo>
                    <a:cubicBezTo>
                      <a:pt x="-6829" y="59226"/>
                      <a:pt x="-1117" y="58939"/>
                      <a:pt x="1738" y="58939"/>
                    </a:cubicBezTo>
                    <a:cubicBezTo>
                      <a:pt x="2697" y="58939"/>
                      <a:pt x="6501" y="58939"/>
                      <a:pt x="7459" y="58939"/>
                    </a:cubicBezTo>
                    <a:cubicBezTo>
                      <a:pt x="9366" y="59130"/>
                      <a:pt x="12222" y="59226"/>
                      <a:pt x="13170" y="59226"/>
                    </a:cubicBezTo>
                    <a:cubicBezTo>
                      <a:pt x="14128" y="59226"/>
                      <a:pt x="15077" y="59226"/>
                      <a:pt x="15077" y="57320"/>
                    </a:cubicBezTo>
                    <a:cubicBezTo>
                      <a:pt x="15077" y="56177"/>
                      <a:pt x="14128" y="56177"/>
                      <a:pt x="12222" y="56177"/>
                    </a:cubicBezTo>
                    <a:cubicBezTo>
                      <a:pt x="12222" y="56177"/>
                      <a:pt x="10315" y="56177"/>
                      <a:pt x="9366" y="55797"/>
                    </a:cubicBezTo>
                    <a:cubicBezTo>
                      <a:pt x="7459" y="55701"/>
                      <a:pt x="7459" y="55415"/>
                      <a:pt x="7459" y="54463"/>
                    </a:cubicBezTo>
                    <a:cubicBezTo>
                      <a:pt x="7459" y="53891"/>
                      <a:pt x="7459" y="50653"/>
                      <a:pt x="11263" y="37508"/>
                    </a:cubicBezTo>
                    <a:lnTo>
                      <a:pt x="25551" y="27222"/>
                    </a:lnTo>
                    <a:lnTo>
                      <a:pt x="38890" y="52082"/>
                    </a:lnTo>
                    <a:cubicBezTo>
                      <a:pt x="38890" y="53320"/>
                      <a:pt x="38890" y="53320"/>
                      <a:pt x="38890" y="53796"/>
                    </a:cubicBezTo>
                    <a:cubicBezTo>
                      <a:pt x="38890" y="55797"/>
                      <a:pt x="36983" y="56177"/>
                      <a:pt x="35076" y="56177"/>
                    </a:cubicBezTo>
                    <a:cubicBezTo>
                      <a:pt x="34127" y="56177"/>
                      <a:pt x="33178" y="56177"/>
                      <a:pt x="33178" y="58083"/>
                    </a:cubicBezTo>
                    <a:cubicBezTo>
                      <a:pt x="33178" y="58083"/>
                      <a:pt x="33178" y="59226"/>
                      <a:pt x="34127" y="59226"/>
                    </a:cubicBezTo>
                    <a:cubicBezTo>
                      <a:pt x="36983" y="59226"/>
                      <a:pt x="43652" y="58939"/>
                      <a:pt x="45559" y="58939"/>
                    </a:cubicBezTo>
                    <a:cubicBezTo>
                      <a:pt x="48415" y="58939"/>
                      <a:pt x="52228" y="59226"/>
                      <a:pt x="54126" y="59226"/>
                    </a:cubicBezTo>
                    <a:cubicBezTo>
                      <a:pt x="56033" y="59226"/>
                      <a:pt x="56033" y="58653"/>
                      <a:pt x="56033" y="57511"/>
                    </a:cubicBezTo>
                    <a:close/>
                  </a:path>
                </a:pathLst>
              </a:custGeom>
              <a:solidFill>
                <a:srgbClr val="000000"/>
              </a:solidFill>
              <a:ln w="12700" cap="flat">
                <a:noFill/>
                <a:prstDash val="solid"/>
                <a:miter/>
              </a:ln>
            </p:spPr>
            <p:txBody>
              <a:bodyPr rtlCol="0" anchor="ctr"/>
              <a:lstStyle/>
              <a:p>
                <a:endParaRPr lang="en-AE"/>
              </a:p>
            </p:txBody>
          </p:sp>
          <p:sp>
            <p:nvSpPr>
              <p:cNvPr id="49" name="Freeform: Shape 48">
                <a:extLst>
                  <a:ext uri="{FF2B5EF4-FFF2-40B4-BE49-F238E27FC236}">
                    <a16:creationId xmlns:a16="http://schemas.microsoft.com/office/drawing/2014/main" id="{A7B4D458-3503-A13D-91A7-BF4458EAA92E}"/>
                  </a:ext>
                </a:extLst>
              </p:cNvPr>
              <p:cNvSpPr/>
              <p:nvPr/>
            </p:nvSpPr>
            <p:spPr>
              <a:xfrm>
                <a:off x="3547100" y="3248465"/>
                <a:ext cx="28575" cy="126681"/>
              </a:xfrm>
              <a:custGeom>
                <a:avLst/>
                <a:gdLst>
                  <a:gd name="connsiteX0" fmla="*/ 16984 w 28575"/>
                  <a:gd name="connsiteY0" fmla="*/ 124186 h 126681"/>
                  <a:gd name="connsiteX1" fmla="*/ 15077 w 28575"/>
                  <a:gd name="connsiteY1" fmla="*/ 121329 h 126681"/>
                  <a:gd name="connsiteX2" fmla="*/ -4922 w 28575"/>
                  <a:gd name="connsiteY2" fmla="*/ 62082 h 126681"/>
                  <a:gd name="connsiteX3" fmla="*/ 16026 w 28575"/>
                  <a:gd name="connsiteY3" fmla="*/ 2266 h 126681"/>
                  <a:gd name="connsiteX4" fmla="*/ 16984 w 28575"/>
                  <a:gd name="connsiteY4" fmla="*/ 170 h 126681"/>
                  <a:gd name="connsiteX5" fmla="*/ 16026 w 28575"/>
                  <a:gd name="connsiteY5" fmla="*/ -1163 h 126681"/>
                  <a:gd name="connsiteX6" fmla="*/ -3973 w 28575"/>
                  <a:gd name="connsiteY6" fmla="*/ 23602 h 126681"/>
                  <a:gd name="connsiteX7" fmla="*/ -11591 w 28575"/>
                  <a:gd name="connsiteY7" fmla="*/ 62082 h 126681"/>
                  <a:gd name="connsiteX8" fmla="*/ -3973 w 28575"/>
                  <a:gd name="connsiteY8" fmla="*/ 101707 h 126681"/>
                  <a:gd name="connsiteX9" fmla="*/ 16026 w 28575"/>
                  <a:gd name="connsiteY9" fmla="*/ 125519 h 126681"/>
                  <a:gd name="connsiteX10" fmla="*/ 16984 w 28575"/>
                  <a:gd name="connsiteY10" fmla="*/ 124186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1">
                    <a:moveTo>
                      <a:pt x="16984" y="124186"/>
                    </a:moveTo>
                    <a:cubicBezTo>
                      <a:pt x="16984" y="123710"/>
                      <a:pt x="16984" y="123615"/>
                      <a:pt x="15077" y="121329"/>
                    </a:cubicBezTo>
                    <a:cubicBezTo>
                      <a:pt x="-159" y="105422"/>
                      <a:pt x="-4922" y="81609"/>
                      <a:pt x="-4922" y="62082"/>
                    </a:cubicBezTo>
                    <a:cubicBezTo>
                      <a:pt x="-4922" y="40271"/>
                      <a:pt x="-159" y="18172"/>
                      <a:pt x="16026" y="2266"/>
                    </a:cubicBezTo>
                    <a:cubicBezTo>
                      <a:pt x="16984" y="837"/>
                      <a:pt x="16984" y="647"/>
                      <a:pt x="16984" y="170"/>
                    </a:cubicBezTo>
                    <a:cubicBezTo>
                      <a:pt x="16984" y="-687"/>
                      <a:pt x="16984" y="-1163"/>
                      <a:pt x="16026" y="-1163"/>
                    </a:cubicBezTo>
                    <a:cubicBezTo>
                      <a:pt x="15077" y="-1163"/>
                      <a:pt x="3645" y="7504"/>
                      <a:pt x="-3973" y="23602"/>
                    </a:cubicBezTo>
                    <a:cubicBezTo>
                      <a:pt x="-10642" y="37604"/>
                      <a:pt x="-11591" y="51510"/>
                      <a:pt x="-11591" y="62082"/>
                    </a:cubicBezTo>
                    <a:cubicBezTo>
                      <a:pt x="-11591" y="72084"/>
                      <a:pt x="-10642" y="87419"/>
                      <a:pt x="-3973" y="101707"/>
                    </a:cubicBezTo>
                    <a:cubicBezTo>
                      <a:pt x="3645" y="117232"/>
                      <a:pt x="15077" y="125519"/>
                      <a:pt x="16026" y="125519"/>
                    </a:cubicBezTo>
                    <a:cubicBezTo>
                      <a:pt x="16984" y="125519"/>
                      <a:pt x="16984" y="125044"/>
                      <a:pt x="16984" y="124186"/>
                    </a:cubicBezTo>
                    <a:close/>
                  </a:path>
                </a:pathLst>
              </a:custGeom>
              <a:solidFill>
                <a:srgbClr val="000000"/>
              </a:solidFill>
              <a:ln w="12700" cap="flat">
                <a:noFill/>
                <a:prstDash val="solid"/>
                <a:miter/>
              </a:ln>
            </p:spPr>
            <p:txBody>
              <a:bodyPr rtlCol="0" anchor="ctr"/>
              <a:lstStyle/>
              <a:p>
                <a:endParaRPr lang="en-AE"/>
              </a:p>
            </p:txBody>
          </p:sp>
          <p:sp>
            <p:nvSpPr>
              <p:cNvPr id="50" name="Freeform: Shape 49">
                <a:extLst>
                  <a:ext uri="{FF2B5EF4-FFF2-40B4-BE49-F238E27FC236}">
                    <a16:creationId xmlns:a16="http://schemas.microsoft.com/office/drawing/2014/main" id="{93BAF36E-672A-006B-B8E9-09C91D1BFB3B}"/>
                  </a:ext>
                </a:extLst>
              </p:cNvPr>
              <p:cNvSpPr/>
              <p:nvPr/>
            </p:nvSpPr>
            <p:spPr>
              <a:xfrm>
                <a:off x="3587107" y="3256941"/>
                <a:ext cx="103816" cy="86487"/>
              </a:xfrm>
              <a:custGeom>
                <a:avLst/>
                <a:gdLst>
                  <a:gd name="connsiteX0" fmla="*/ 76990 w 103816"/>
                  <a:gd name="connsiteY0" fmla="*/ 82944 h 86487"/>
                  <a:gd name="connsiteX1" fmla="*/ 75083 w 103816"/>
                  <a:gd name="connsiteY1" fmla="*/ 81515 h 86487"/>
                  <a:gd name="connsiteX2" fmla="*/ 63651 w 103816"/>
                  <a:gd name="connsiteY2" fmla="*/ 75800 h 86487"/>
                  <a:gd name="connsiteX3" fmla="*/ 47457 w 103816"/>
                  <a:gd name="connsiteY3" fmla="*/ 36842 h 86487"/>
                  <a:gd name="connsiteX4" fmla="*/ 73176 w 103816"/>
                  <a:gd name="connsiteY4" fmla="*/ 9316 h 86487"/>
                  <a:gd name="connsiteX5" fmla="*/ 89370 w 103816"/>
                  <a:gd name="connsiteY5" fmla="*/ 2934 h 86487"/>
                  <a:gd name="connsiteX6" fmla="*/ 92226 w 103816"/>
                  <a:gd name="connsiteY6" fmla="*/ 362 h 86487"/>
                  <a:gd name="connsiteX7" fmla="*/ 90319 w 103816"/>
                  <a:gd name="connsiteY7" fmla="*/ -1163 h 86487"/>
                  <a:gd name="connsiteX8" fmla="*/ 78897 w 103816"/>
                  <a:gd name="connsiteY8" fmla="*/ -686 h 86487"/>
                  <a:gd name="connsiteX9" fmla="*/ 64609 w 103816"/>
                  <a:gd name="connsiteY9" fmla="*/ -1163 h 86487"/>
                  <a:gd name="connsiteX10" fmla="*/ 62702 w 103816"/>
                  <a:gd name="connsiteY10" fmla="*/ 1409 h 86487"/>
                  <a:gd name="connsiteX11" fmla="*/ 63651 w 103816"/>
                  <a:gd name="connsiteY11" fmla="*/ 2934 h 86487"/>
                  <a:gd name="connsiteX12" fmla="*/ 68413 w 103816"/>
                  <a:gd name="connsiteY12" fmla="*/ 6744 h 86487"/>
                  <a:gd name="connsiteX13" fmla="*/ 66507 w 103816"/>
                  <a:gd name="connsiteY13" fmla="*/ 11411 h 86487"/>
                  <a:gd name="connsiteX14" fmla="*/ 45559 w 103816"/>
                  <a:gd name="connsiteY14" fmla="*/ 33413 h 86487"/>
                  <a:gd name="connsiteX15" fmla="*/ 35076 w 103816"/>
                  <a:gd name="connsiteY15" fmla="*/ 8077 h 86487"/>
                  <a:gd name="connsiteX16" fmla="*/ 35076 w 103816"/>
                  <a:gd name="connsiteY16" fmla="*/ 6458 h 86487"/>
                  <a:gd name="connsiteX17" fmla="*/ 42694 w 103816"/>
                  <a:gd name="connsiteY17" fmla="*/ 2934 h 86487"/>
                  <a:gd name="connsiteX18" fmla="*/ 44601 w 103816"/>
                  <a:gd name="connsiteY18" fmla="*/ 552 h 86487"/>
                  <a:gd name="connsiteX19" fmla="*/ 42694 w 103816"/>
                  <a:gd name="connsiteY19" fmla="*/ -1163 h 86487"/>
                  <a:gd name="connsiteX20" fmla="*/ 26509 w 103816"/>
                  <a:gd name="connsiteY20" fmla="*/ -686 h 86487"/>
                  <a:gd name="connsiteX21" fmla="*/ 13170 w 103816"/>
                  <a:gd name="connsiteY21" fmla="*/ -1163 h 86487"/>
                  <a:gd name="connsiteX22" fmla="*/ 10315 w 103816"/>
                  <a:gd name="connsiteY22" fmla="*/ 1409 h 86487"/>
                  <a:gd name="connsiteX23" fmla="*/ 13170 w 103816"/>
                  <a:gd name="connsiteY23" fmla="*/ 2934 h 86487"/>
                  <a:gd name="connsiteX24" fmla="*/ 22695 w 103816"/>
                  <a:gd name="connsiteY24" fmla="*/ 6935 h 86487"/>
                  <a:gd name="connsiteX25" fmla="*/ 37932 w 103816"/>
                  <a:gd name="connsiteY25" fmla="*/ 42177 h 86487"/>
                  <a:gd name="connsiteX26" fmla="*/ 11263 w 103816"/>
                  <a:gd name="connsiteY26" fmla="*/ 70942 h 86487"/>
                  <a:gd name="connsiteX27" fmla="*/ 9357 w 103816"/>
                  <a:gd name="connsiteY27" fmla="*/ 72276 h 86487"/>
                  <a:gd name="connsiteX28" fmla="*/ -8735 w 103816"/>
                  <a:gd name="connsiteY28" fmla="*/ 81515 h 86487"/>
                  <a:gd name="connsiteX29" fmla="*/ -11591 w 103816"/>
                  <a:gd name="connsiteY29" fmla="*/ 83991 h 86487"/>
                  <a:gd name="connsiteX30" fmla="*/ -10642 w 103816"/>
                  <a:gd name="connsiteY30" fmla="*/ 85325 h 86487"/>
                  <a:gd name="connsiteX31" fmla="*/ 1738 w 103816"/>
                  <a:gd name="connsiteY31" fmla="*/ 84944 h 86487"/>
                  <a:gd name="connsiteX32" fmla="*/ 16026 w 103816"/>
                  <a:gd name="connsiteY32" fmla="*/ 85325 h 86487"/>
                  <a:gd name="connsiteX33" fmla="*/ 17933 w 103816"/>
                  <a:gd name="connsiteY33" fmla="*/ 82849 h 86487"/>
                  <a:gd name="connsiteX34" fmla="*/ 16984 w 103816"/>
                  <a:gd name="connsiteY34" fmla="*/ 81515 h 86487"/>
                  <a:gd name="connsiteX35" fmla="*/ 11263 w 103816"/>
                  <a:gd name="connsiteY35" fmla="*/ 77419 h 86487"/>
                  <a:gd name="connsiteX36" fmla="*/ 15077 w 103816"/>
                  <a:gd name="connsiteY36" fmla="*/ 71799 h 86487"/>
                  <a:gd name="connsiteX37" fmla="*/ 27458 w 103816"/>
                  <a:gd name="connsiteY37" fmla="*/ 58084 h 86487"/>
                  <a:gd name="connsiteX38" fmla="*/ 38890 w 103816"/>
                  <a:gd name="connsiteY38" fmla="*/ 45796 h 86487"/>
                  <a:gd name="connsiteX39" fmla="*/ 52219 w 103816"/>
                  <a:gd name="connsiteY39" fmla="*/ 75991 h 86487"/>
                  <a:gd name="connsiteX40" fmla="*/ 52219 w 103816"/>
                  <a:gd name="connsiteY40" fmla="*/ 77800 h 86487"/>
                  <a:gd name="connsiteX41" fmla="*/ 45559 w 103816"/>
                  <a:gd name="connsiteY41" fmla="*/ 81515 h 86487"/>
                  <a:gd name="connsiteX42" fmla="*/ 42694 w 103816"/>
                  <a:gd name="connsiteY42" fmla="*/ 83896 h 86487"/>
                  <a:gd name="connsiteX43" fmla="*/ 44601 w 103816"/>
                  <a:gd name="connsiteY43" fmla="*/ 85325 h 86487"/>
                  <a:gd name="connsiteX44" fmla="*/ 60795 w 103816"/>
                  <a:gd name="connsiteY44" fmla="*/ 84944 h 86487"/>
                  <a:gd name="connsiteX45" fmla="*/ 74134 w 103816"/>
                  <a:gd name="connsiteY45" fmla="*/ 85325 h 86487"/>
                  <a:gd name="connsiteX46" fmla="*/ 76990 w 103816"/>
                  <a:gd name="connsiteY46" fmla="*/ 82944 h 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816" h="86487">
                    <a:moveTo>
                      <a:pt x="76990" y="82944"/>
                    </a:moveTo>
                    <a:cubicBezTo>
                      <a:pt x="76990" y="81515"/>
                      <a:pt x="76032" y="81515"/>
                      <a:pt x="75083" y="81515"/>
                    </a:cubicBezTo>
                    <a:cubicBezTo>
                      <a:pt x="66507" y="81324"/>
                      <a:pt x="66507" y="80849"/>
                      <a:pt x="63651" y="75800"/>
                    </a:cubicBezTo>
                    <a:lnTo>
                      <a:pt x="47457" y="36842"/>
                    </a:lnTo>
                    <a:cubicBezTo>
                      <a:pt x="56033" y="27889"/>
                      <a:pt x="69372" y="12840"/>
                      <a:pt x="73176" y="9316"/>
                    </a:cubicBezTo>
                    <a:cubicBezTo>
                      <a:pt x="76990" y="6362"/>
                      <a:pt x="81752" y="3220"/>
                      <a:pt x="89370" y="2934"/>
                    </a:cubicBezTo>
                    <a:cubicBezTo>
                      <a:pt x="91277" y="2743"/>
                      <a:pt x="92226" y="2743"/>
                      <a:pt x="92226" y="362"/>
                    </a:cubicBezTo>
                    <a:cubicBezTo>
                      <a:pt x="92226" y="362"/>
                      <a:pt x="92226" y="-1163"/>
                      <a:pt x="90319" y="-1163"/>
                    </a:cubicBezTo>
                    <a:cubicBezTo>
                      <a:pt x="86515" y="-1163"/>
                      <a:pt x="82701" y="-686"/>
                      <a:pt x="78897" y="-686"/>
                    </a:cubicBezTo>
                    <a:cubicBezTo>
                      <a:pt x="74134" y="-686"/>
                      <a:pt x="69372" y="-1163"/>
                      <a:pt x="64609" y="-1163"/>
                    </a:cubicBezTo>
                    <a:cubicBezTo>
                      <a:pt x="63651" y="-1163"/>
                      <a:pt x="62702" y="-1163"/>
                      <a:pt x="62702" y="1409"/>
                    </a:cubicBezTo>
                    <a:cubicBezTo>
                      <a:pt x="62702" y="2267"/>
                      <a:pt x="62702" y="2743"/>
                      <a:pt x="63651" y="2934"/>
                    </a:cubicBezTo>
                    <a:cubicBezTo>
                      <a:pt x="64609" y="3029"/>
                      <a:pt x="68413" y="3220"/>
                      <a:pt x="68413" y="6744"/>
                    </a:cubicBezTo>
                    <a:cubicBezTo>
                      <a:pt x="68413" y="8553"/>
                      <a:pt x="67465" y="10173"/>
                      <a:pt x="66507" y="11411"/>
                    </a:cubicBezTo>
                    <a:lnTo>
                      <a:pt x="45559" y="33413"/>
                    </a:lnTo>
                    <a:lnTo>
                      <a:pt x="35076" y="8077"/>
                    </a:lnTo>
                    <a:lnTo>
                      <a:pt x="35076" y="6458"/>
                    </a:lnTo>
                    <a:cubicBezTo>
                      <a:pt x="35076" y="5696"/>
                      <a:pt x="36983" y="3315"/>
                      <a:pt x="42694" y="2934"/>
                    </a:cubicBezTo>
                    <a:cubicBezTo>
                      <a:pt x="43652" y="2743"/>
                      <a:pt x="44601" y="2552"/>
                      <a:pt x="44601" y="552"/>
                    </a:cubicBezTo>
                    <a:cubicBezTo>
                      <a:pt x="44601" y="-1163"/>
                      <a:pt x="43652" y="-1163"/>
                      <a:pt x="42694" y="-1163"/>
                    </a:cubicBezTo>
                    <a:cubicBezTo>
                      <a:pt x="37932" y="-1163"/>
                      <a:pt x="32220" y="-686"/>
                      <a:pt x="26509" y="-686"/>
                    </a:cubicBezTo>
                    <a:cubicBezTo>
                      <a:pt x="23644" y="-686"/>
                      <a:pt x="16026" y="-1163"/>
                      <a:pt x="13170" y="-1163"/>
                    </a:cubicBezTo>
                    <a:cubicBezTo>
                      <a:pt x="12222" y="-1163"/>
                      <a:pt x="10315" y="-1163"/>
                      <a:pt x="10315" y="1409"/>
                    </a:cubicBezTo>
                    <a:cubicBezTo>
                      <a:pt x="10315" y="2934"/>
                      <a:pt x="12222" y="2934"/>
                      <a:pt x="13170" y="2934"/>
                    </a:cubicBezTo>
                    <a:cubicBezTo>
                      <a:pt x="20788" y="2934"/>
                      <a:pt x="21747" y="4077"/>
                      <a:pt x="22695" y="6935"/>
                    </a:cubicBezTo>
                    <a:lnTo>
                      <a:pt x="37932" y="42177"/>
                    </a:lnTo>
                    <a:lnTo>
                      <a:pt x="11263" y="70942"/>
                    </a:lnTo>
                    <a:cubicBezTo>
                      <a:pt x="10315" y="71513"/>
                      <a:pt x="10315" y="71608"/>
                      <a:pt x="9357" y="72276"/>
                    </a:cubicBezTo>
                    <a:cubicBezTo>
                      <a:pt x="3645" y="78943"/>
                      <a:pt x="-3024" y="81038"/>
                      <a:pt x="-8735" y="81515"/>
                    </a:cubicBezTo>
                    <a:cubicBezTo>
                      <a:pt x="-10642" y="81515"/>
                      <a:pt x="-11591" y="81515"/>
                      <a:pt x="-11591" y="83991"/>
                    </a:cubicBezTo>
                    <a:cubicBezTo>
                      <a:pt x="-11591" y="83991"/>
                      <a:pt x="-11591" y="85325"/>
                      <a:pt x="-10642" y="85325"/>
                    </a:cubicBezTo>
                    <a:cubicBezTo>
                      <a:pt x="-6829" y="85325"/>
                      <a:pt x="-2066" y="84944"/>
                      <a:pt x="1738" y="84944"/>
                    </a:cubicBezTo>
                    <a:cubicBezTo>
                      <a:pt x="6501" y="84944"/>
                      <a:pt x="11263" y="85325"/>
                      <a:pt x="16026" y="85325"/>
                    </a:cubicBezTo>
                    <a:cubicBezTo>
                      <a:pt x="16984" y="85325"/>
                      <a:pt x="17933" y="85325"/>
                      <a:pt x="17933" y="82849"/>
                    </a:cubicBezTo>
                    <a:cubicBezTo>
                      <a:pt x="17933" y="81515"/>
                      <a:pt x="16984" y="81515"/>
                      <a:pt x="16984" y="81515"/>
                    </a:cubicBezTo>
                    <a:cubicBezTo>
                      <a:pt x="15077" y="81324"/>
                      <a:pt x="11263" y="81038"/>
                      <a:pt x="11263" y="77419"/>
                    </a:cubicBezTo>
                    <a:cubicBezTo>
                      <a:pt x="11263" y="75514"/>
                      <a:pt x="13170" y="73419"/>
                      <a:pt x="15077" y="71799"/>
                    </a:cubicBezTo>
                    <a:lnTo>
                      <a:pt x="27458" y="58084"/>
                    </a:lnTo>
                    <a:lnTo>
                      <a:pt x="38890" y="45796"/>
                    </a:lnTo>
                    <a:lnTo>
                      <a:pt x="52219" y="75991"/>
                    </a:lnTo>
                    <a:lnTo>
                      <a:pt x="52219" y="77800"/>
                    </a:lnTo>
                    <a:cubicBezTo>
                      <a:pt x="52219" y="78752"/>
                      <a:pt x="50322" y="80849"/>
                      <a:pt x="45559" y="81515"/>
                    </a:cubicBezTo>
                    <a:cubicBezTo>
                      <a:pt x="43652" y="81515"/>
                      <a:pt x="42694" y="81610"/>
                      <a:pt x="42694" y="83896"/>
                    </a:cubicBezTo>
                    <a:cubicBezTo>
                      <a:pt x="42694" y="85325"/>
                      <a:pt x="44601" y="85325"/>
                      <a:pt x="44601" y="85325"/>
                    </a:cubicBezTo>
                    <a:lnTo>
                      <a:pt x="60795" y="84944"/>
                    </a:lnTo>
                    <a:cubicBezTo>
                      <a:pt x="63651" y="84944"/>
                      <a:pt x="71269" y="85325"/>
                      <a:pt x="74134" y="85325"/>
                    </a:cubicBezTo>
                    <a:cubicBezTo>
                      <a:pt x="75083" y="85325"/>
                      <a:pt x="76990" y="85325"/>
                      <a:pt x="76990" y="82944"/>
                    </a:cubicBezTo>
                    <a:close/>
                  </a:path>
                </a:pathLst>
              </a:custGeom>
              <a:solidFill>
                <a:srgbClr val="000000"/>
              </a:solidFill>
              <a:ln w="12700" cap="flat">
                <a:noFill/>
                <a:prstDash val="solid"/>
                <a:miter/>
              </a:ln>
            </p:spPr>
            <p:txBody>
              <a:bodyPr rtlCol="0" anchor="ctr"/>
              <a:lstStyle/>
              <a:p>
                <a:endParaRPr lang="en-AE"/>
              </a:p>
            </p:txBody>
          </p:sp>
          <p:sp>
            <p:nvSpPr>
              <p:cNvPr id="51" name="Freeform: Shape 50">
                <a:extLst>
                  <a:ext uri="{FF2B5EF4-FFF2-40B4-BE49-F238E27FC236}">
                    <a16:creationId xmlns:a16="http://schemas.microsoft.com/office/drawing/2014/main" id="{D68589C2-742F-B8DE-B02D-362117F43EBB}"/>
                  </a:ext>
                </a:extLst>
              </p:cNvPr>
              <p:cNvSpPr/>
              <p:nvPr/>
            </p:nvSpPr>
            <p:spPr>
              <a:xfrm>
                <a:off x="3705211" y="3248465"/>
                <a:ext cx="29533" cy="126681"/>
              </a:xfrm>
              <a:custGeom>
                <a:avLst/>
                <a:gdLst>
                  <a:gd name="connsiteX0" fmla="*/ 17942 w 29533"/>
                  <a:gd name="connsiteY0" fmla="*/ 62082 h 126681"/>
                  <a:gd name="connsiteX1" fmla="*/ 9366 w 29533"/>
                  <a:gd name="connsiteY1" fmla="*/ 22650 h 126681"/>
                  <a:gd name="connsiteX2" fmla="*/ -10633 w 29533"/>
                  <a:gd name="connsiteY2" fmla="*/ -1163 h 126681"/>
                  <a:gd name="connsiteX3" fmla="*/ -11591 w 29533"/>
                  <a:gd name="connsiteY3" fmla="*/ 170 h 126681"/>
                  <a:gd name="connsiteX4" fmla="*/ -8735 w 29533"/>
                  <a:gd name="connsiteY4" fmla="*/ 3218 h 126681"/>
                  <a:gd name="connsiteX5" fmla="*/ 10315 w 29533"/>
                  <a:gd name="connsiteY5" fmla="*/ 62082 h 126681"/>
                  <a:gd name="connsiteX6" fmla="*/ -9684 w 29533"/>
                  <a:gd name="connsiteY6" fmla="*/ 122090 h 126681"/>
                  <a:gd name="connsiteX7" fmla="*/ -11591 w 29533"/>
                  <a:gd name="connsiteY7" fmla="*/ 124186 h 126681"/>
                  <a:gd name="connsiteX8" fmla="*/ -10633 w 29533"/>
                  <a:gd name="connsiteY8" fmla="*/ 125519 h 126681"/>
                  <a:gd name="connsiteX9" fmla="*/ 10315 w 29533"/>
                  <a:gd name="connsiteY9" fmla="*/ 100850 h 126681"/>
                  <a:gd name="connsiteX10" fmla="*/ 17942 w 29533"/>
                  <a:gd name="connsiteY10" fmla="*/ 62082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1">
                    <a:moveTo>
                      <a:pt x="17942" y="62082"/>
                    </a:moveTo>
                    <a:cubicBezTo>
                      <a:pt x="17942" y="52272"/>
                      <a:pt x="16035" y="36937"/>
                      <a:pt x="9366" y="22650"/>
                    </a:cubicBezTo>
                    <a:cubicBezTo>
                      <a:pt x="1748" y="7218"/>
                      <a:pt x="-8735" y="-1163"/>
                      <a:pt x="-10633" y="-1163"/>
                    </a:cubicBezTo>
                    <a:cubicBezTo>
                      <a:pt x="-10633" y="-1163"/>
                      <a:pt x="-11591" y="-496"/>
                      <a:pt x="-11591" y="170"/>
                    </a:cubicBezTo>
                    <a:cubicBezTo>
                      <a:pt x="-11591" y="647"/>
                      <a:pt x="-11591" y="837"/>
                      <a:pt x="-8735" y="3218"/>
                    </a:cubicBezTo>
                    <a:cubicBezTo>
                      <a:pt x="3655" y="15696"/>
                      <a:pt x="10315" y="35793"/>
                      <a:pt x="10315" y="62082"/>
                    </a:cubicBezTo>
                    <a:cubicBezTo>
                      <a:pt x="10315" y="83895"/>
                      <a:pt x="5552" y="105994"/>
                      <a:pt x="-9684" y="122090"/>
                    </a:cubicBezTo>
                    <a:cubicBezTo>
                      <a:pt x="-11591" y="123615"/>
                      <a:pt x="-11591" y="123710"/>
                      <a:pt x="-11591" y="124186"/>
                    </a:cubicBezTo>
                    <a:cubicBezTo>
                      <a:pt x="-11591" y="124948"/>
                      <a:pt x="-10633" y="125519"/>
                      <a:pt x="-10633" y="125519"/>
                    </a:cubicBezTo>
                    <a:cubicBezTo>
                      <a:pt x="-8735" y="125519"/>
                      <a:pt x="2697" y="116851"/>
                      <a:pt x="10315" y="100850"/>
                    </a:cubicBezTo>
                    <a:cubicBezTo>
                      <a:pt x="16035" y="86848"/>
                      <a:pt x="17942" y="72846"/>
                      <a:pt x="17942" y="62082"/>
                    </a:cubicBezTo>
                    <a:close/>
                  </a:path>
                </a:pathLst>
              </a:custGeom>
              <a:solidFill>
                <a:srgbClr val="000000"/>
              </a:solidFill>
              <a:ln w="12700" cap="flat">
                <a:noFill/>
                <a:prstDash val="solid"/>
                <a:miter/>
              </a:ln>
            </p:spPr>
            <p:txBody>
              <a:bodyPr rtlCol="0" anchor="ctr"/>
              <a:lstStyle/>
              <a:p>
                <a:endParaRPr lang="en-AE"/>
              </a:p>
            </p:txBody>
          </p:sp>
          <p:sp>
            <p:nvSpPr>
              <p:cNvPr id="52" name="Freeform: Shape 51">
                <a:extLst>
                  <a:ext uri="{FF2B5EF4-FFF2-40B4-BE49-F238E27FC236}">
                    <a16:creationId xmlns:a16="http://schemas.microsoft.com/office/drawing/2014/main" id="{530D1AE6-C2DA-12CD-5CEA-4683F0B7C62F}"/>
                  </a:ext>
                </a:extLst>
              </p:cNvPr>
              <p:cNvSpPr/>
              <p:nvPr/>
            </p:nvSpPr>
            <p:spPr>
              <a:xfrm>
                <a:off x="3782369" y="3269610"/>
                <a:ext cx="83818" cy="84391"/>
              </a:xfrm>
              <a:custGeom>
                <a:avLst/>
                <a:gdLst>
                  <a:gd name="connsiteX0" fmla="*/ 72227 w 83818"/>
                  <a:gd name="connsiteY0" fmla="*/ 40937 h 84391"/>
                  <a:gd name="connsiteX1" fmla="*/ 30313 w 83818"/>
                  <a:gd name="connsiteY1" fmla="*/ -1163 h 84391"/>
                  <a:gd name="connsiteX2" fmla="*/ -11591 w 83818"/>
                  <a:gd name="connsiteY2" fmla="*/ 40937 h 84391"/>
                  <a:gd name="connsiteX3" fmla="*/ 30313 w 83818"/>
                  <a:gd name="connsiteY3" fmla="*/ 83229 h 84391"/>
                  <a:gd name="connsiteX4" fmla="*/ 72227 w 83818"/>
                  <a:gd name="connsiteY4" fmla="*/ 40937 h 84391"/>
                  <a:gd name="connsiteX5" fmla="*/ 29365 w 83818"/>
                  <a:gd name="connsiteY5" fmla="*/ 39319 h 84391"/>
                  <a:gd name="connsiteX6" fmla="*/ -8735 w 83818"/>
                  <a:gd name="connsiteY6" fmla="*/ 39319 h 84391"/>
                  <a:gd name="connsiteX7" fmla="*/ 29365 w 83818"/>
                  <a:gd name="connsiteY7" fmla="*/ 2171 h 84391"/>
                  <a:gd name="connsiteX8" fmla="*/ 69372 w 83818"/>
                  <a:gd name="connsiteY8" fmla="*/ 39319 h 84391"/>
                  <a:gd name="connsiteX9" fmla="*/ 32220 w 83818"/>
                  <a:gd name="connsiteY9" fmla="*/ 39319 h 84391"/>
                  <a:gd name="connsiteX10" fmla="*/ 32220 w 83818"/>
                  <a:gd name="connsiteY10" fmla="*/ 2171 h 84391"/>
                  <a:gd name="connsiteX11" fmla="*/ 69372 w 83818"/>
                  <a:gd name="connsiteY11" fmla="*/ 39319 h 84391"/>
                  <a:gd name="connsiteX12" fmla="*/ 29365 w 83818"/>
                  <a:gd name="connsiteY12" fmla="*/ 79991 h 84391"/>
                  <a:gd name="connsiteX13" fmla="*/ -8735 w 83818"/>
                  <a:gd name="connsiteY13" fmla="*/ 42652 h 84391"/>
                  <a:gd name="connsiteX14" fmla="*/ 29365 w 83818"/>
                  <a:gd name="connsiteY14" fmla="*/ 42652 h 84391"/>
                  <a:gd name="connsiteX15" fmla="*/ 69372 w 83818"/>
                  <a:gd name="connsiteY15" fmla="*/ 42652 h 84391"/>
                  <a:gd name="connsiteX16" fmla="*/ 32220 w 83818"/>
                  <a:gd name="connsiteY16" fmla="*/ 79991 h 84391"/>
                  <a:gd name="connsiteX17" fmla="*/ 32220 w 83818"/>
                  <a:gd name="connsiteY17" fmla="*/ 42652 h 8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18" h="84391">
                    <a:moveTo>
                      <a:pt x="72227" y="40937"/>
                    </a:moveTo>
                    <a:cubicBezTo>
                      <a:pt x="72227" y="17601"/>
                      <a:pt x="53177" y="-1163"/>
                      <a:pt x="30313" y="-1163"/>
                    </a:cubicBezTo>
                    <a:cubicBezTo>
                      <a:pt x="7459" y="-1163"/>
                      <a:pt x="-11591" y="18078"/>
                      <a:pt x="-11591" y="40937"/>
                    </a:cubicBezTo>
                    <a:cubicBezTo>
                      <a:pt x="-11591" y="64465"/>
                      <a:pt x="7459" y="83229"/>
                      <a:pt x="30313" y="83229"/>
                    </a:cubicBezTo>
                    <a:cubicBezTo>
                      <a:pt x="54126" y="83229"/>
                      <a:pt x="72227" y="64083"/>
                      <a:pt x="72227" y="40937"/>
                    </a:cubicBezTo>
                    <a:close/>
                    <a:moveTo>
                      <a:pt x="29365" y="39319"/>
                    </a:moveTo>
                    <a:lnTo>
                      <a:pt x="-8735" y="39319"/>
                    </a:lnTo>
                    <a:cubicBezTo>
                      <a:pt x="-6829" y="19983"/>
                      <a:pt x="7459" y="3314"/>
                      <a:pt x="29365" y="2171"/>
                    </a:cubicBezTo>
                    <a:close/>
                    <a:moveTo>
                      <a:pt x="69372" y="39319"/>
                    </a:moveTo>
                    <a:lnTo>
                      <a:pt x="32220" y="39319"/>
                    </a:lnTo>
                    <a:lnTo>
                      <a:pt x="32220" y="2171"/>
                    </a:lnTo>
                    <a:cubicBezTo>
                      <a:pt x="53177" y="3314"/>
                      <a:pt x="68413" y="19983"/>
                      <a:pt x="69372" y="39319"/>
                    </a:cubicBezTo>
                    <a:close/>
                    <a:moveTo>
                      <a:pt x="29365" y="79991"/>
                    </a:moveTo>
                    <a:cubicBezTo>
                      <a:pt x="8408" y="78752"/>
                      <a:pt x="-6829" y="62368"/>
                      <a:pt x="-8735" y="42652"/>
                    </a:cubicBezTo>
                    <a:lnTo>
                      <a:pt x="29365" y="42652"/>
                    </a:lnTo>
                    <a:close/>
                    <a:moveTo>
                      <a:pt x="69372" y="42652"/>
                    </a:moveTo>
                    <a:cubicBezTo>
                      <a:pt x="68413" y="62368"/>
                      <a:pt x="53177" y="78752"/>
                      <a:pt x="32220" y="79991"/>
                    </a:cubicBezTo>
                    <a:lnTo>
                      <a:pt x="32220" y="42652"/>
                    </a:lnTo>
                    <a:close/>
                  </a:path>
                </a:pathLst>
              </a:custGeom>
              <a:solidFill>
                <a:srgbClr val="00BF8C"/>
              </a:solidFill>
              <a:ln w="12700" cap="flat">
                <a:noFill/>
                <a:prstDash val="solid"/>
                <a:miter/>
              </a:ln>
            </p:spPr>
            <p:txBody>
              <a:bodyPr rtlCol="0" anchor="ctr"/>
              <a:lstStyle/>
              <a:p>
                <a:endParaRPr lang="en-AE" dirty="0">
                  <a:solidFill>
                    <a:srgbClr val="00BF8C"/>
                  </a:solidFill>
                </a:endParaRPr>
              </a:p>
            </p:txBody>
          </p:sp>
          <p:sp>
            <p:nvSpPr>
              <p:cNvPr id="53" name="Freeform: Shape 52">
                <a:extLst>
                  <a:ext uri="{FF2B5EF4-FFF2-40B4-BE49-F238E27FC236}">
                    <a16:creationId xmlns:a16="http://schemas.microsoft.com/office/drawing/2014/main" id="{50C86396-E130-6514-D048-776BB1F855AE}"/>
                  </a:ext>
                </a:extLst>
              </p:cNvPr>
              <p:cNvSpPr/>
              <p:nvPr/>
            </p:nvSpPr>
            <p:spPr>
              <a:xfrm>
                <a:off x="3907143" y="3257418"/>
                <a:ext cx="91436" cy="86011"/>
              </a:xfrm>
              <a:custGeom>
                <a:avLst/>
                <a:gdLst>
                  <a:gd name="connsiteX0" fmla="*/ 73185 w 91436"/>
                  <a:gd name="connsiteY0" fmla="*/ 53606 h 86011"/>
                  <a:gd name="connsiteX1" fmla="*/ 72227 w 91436"/>
                  <a:gd name="connsiteY1" fmla="*/ 52272 h 86011"/>
                  <a:gd name="connsiteX2" fmla="*/ 70320 w 91436"/>
                  <a:gd name="connsiteY2" fmla="*/ 53797 h 86011"/>
                  <a:gd name="connsiteX3" fmla="*/ 36034 w 91436"/>
                  <a:gd name="connsiteY3" fmla="*/ 81038 h 86011"/>
                  <a:gd name="connsiteX4" fmla="*/ 16984 w 91436"/>
                  <a:gd name="connsiteY4" fmla="*/ 81038 h 86011"/>
                  <a:gd name="connsiteX5" fmla="*/ 14128 w 91436"/>
                  <a:gd name="connsiteY5" fmla="*/ 80847 h 86011"/>
                  <a:gd name="connsiteX6" fmla="*/ 13170 w 91436"/>
                  <a:gd name="connsiteY6" fmla="*/ 79514 h 86011"/>
                  <a:gd name="connsiteX7" fmla="*/ 13170 w 91436"/>
                  <a:gd name="connsiteY7" fmla="*/ 76657 h 86011"/>
                  <a:gd name="connsiteX8" fmla="*/ 21747 w 91436"/>
                  <a:gd name="connsiteY8" fmla="*/ 42177 h 86011"/>
                  <a:gd name="connsiteX9" fmla="*/ 34127 w 91436"/>
                  <a:gd name="connsiteY9" fmla="*/ 42177 h 86011"/>
                  <a:gd name="connsiteX10" fmla="*/ 45559 w 91436"/>
                  <a:gd name="connsiteY10" fmla="*/ 47987 h 86011"/>
                  <a:gd name="connsiteX11" fmla="*/ 44610 w 91436"/>
                  <a:gd name="connsiteY11" fmla="*/ 54083 h 86011"/>
                  <a:gd name="connsiteX12" fmla="*/ 43652 w 91436"/>
                  <a:gd name="connsiteY12" fmla="*/ 55511 h 86011"/>
                  <a:gd name="connsiteX13" fmla="*/ 45559 w 91436"/>
                  <a:gd name="connsiteY13" fmla="*/ 56844 h 86011"/>
                  <a:gd name="connsiteX14" fmla="*/ 47466 w 91436"/>
                  <a:gd name="connsiteY14" fmla="*/ 54368 h 86011"/>
                  <a:gd name="connsiteX15" fmla="*/ 55084 w 91436"/>
                  <a:gd name="connsiteY15" fmla="*/ 24745 h 86011"/>
                  <a:gd name="connsiteX16" fmla="*/ 53177 w 91436"/>
                  <a:gd name="connsiteY16" fmla="*/ 23411 h 86011"/>
                  <a:gd name="connsiteX17" fmla="*/ 51270 w 91436"/>
                  <a:gd name="connsiteY17" fmla="*/ 25603 h 86011"/>
                  <a:gd name="connsiteX18" fmla="*/ 35085 w 91436"/>
                  <a:gd name="connsiteY18" fmla="*/ 38176 h 86011"/>
                  <a:gd name="connsiteX19" fmla="*/ 22695 w 91436"/>
                  <a:gd name="connsiteY19" fmla="*/ 38176 h 86011"/>
                  <a:gd name="connsiteX20" fmla="*/ 30323 w 91436"/>
                  <a:gd name="connsiteY20" fmla="*/ 7601 h 86011"/>
                  <a:gd name="connsiteX21" fmla="*/ 37941 w 91436"/>
                  <a:gd name="connsiteY21" fmla="*/ 2743 h 86011"/>
                  <a:gd name="connsiteX22" fmla="*/ 55084 w 91436"/>
                  <a:gd name="connsiteY22" fmla="*/ 2743 h 86011"/>
                  <a:gd name="connsiteX23" fmla="*/ 74134 w 91436"/>
                  <a:gd name="connsiteY23" fmla="*/ 16840 h 86011"/>
                  <a:gd name="connsiteX24" fmla="*/ 74134 w 91436"/>
                  <a:gd name="connsiteY24" fmla="*/ 23507 h 86011"/>
                  <a:gd name="connsiteX25" fmla="*/ 74134 w 91436"/>
                  <a:gd name="connsiteY25" fmla="*/ 25793 h 86011"/>
                  <a:gd name="connsiteX26" fmla="*/ 75083 w 91436"/>
                  <a:gd name="connsiteY26" fmla="*/ 27222 h 86011"/>
                  <a:gd name="connsiteX27" fmla="*/ 76990 w 91436"/>
                  <a:gd name="connsiteY27" fmla="*/ 24174 h 86011"/>
                  <a:gd name="connsiteX28" fmla="*/ 79845 w 91436"/>
                  <a:gd name="connsiteY28" fmla="*/ 2266 h 86011"/>
                  <a:gd name="connsiteX29" fmla="*/ 76041 w 91436"/>
                  <a:gd name="connsiteY29" fmla="*/ -1163 h 86011"/>
                  <a:gd name="connsiteX30" fmla="*/ 12222 w 91436"/>
                  <a:gd name="connsiteY30" fmla="*/ -1163 h 86011"/>
                  <a:gd name="connsiteX31" fmla="*/ 8408 w 91436"/>
                  <a:gd name="connsiteY31" fmla="*/ 1409 h 86011"/>
                  <a:gd name="connsiteX32" fmla="*/ 12222 w 91436"/>
                  <a:gd name="connsiteY32" fmla="*/ 2743 h 86011"/>
                  <a:gd name="connsiteX33" fmla="*/ 20798 w 91436"/>
                  <a:gd name="connsiteY33" fmla="*/ 5124 h 86011"/>
                  <a:gd name="connsiteX34" fmla="*/ 19840 w 91436"/>
                  <a:gd name="connsiteY34" fmla="*/ 8076 h 86011"/>
                  <a:gd name="connsiteX35" fmla="*/ 2697 w 91436"/>
                  <a:gd name="connsiteY35" fmla="*/ 75037 h 86011"/>
                  <a:gd name="connsiteX36" fmla="*/ -8735 w 91436"/>
                  <a:gd name="connsiteY36" fmla="*/ 81038 h 86011"/>
                  <a:gd name="connsiteX37" fmla="*/ -11591 w 91436"/>
                  <a:gd name="connsiteY37" fmla="*/ 83419 h 86011"/>
                  <a:gd name="connsiteX38" fmla="*/ -8735 w 91436"/>
                  <a:gd name="connsiteY38" fmla="*/ 84848 h 86011"/>
                  <a:gd name="connsiteX39" fmla="*/ 56991 w 91436"/>
                  <a:gd name="connsiteY39" fmla="*/ 84848 h 86011"/>
                  <a:gd name="connsiteX40" fmla="*/ 60795 w 91436"/>
                  <a:gd name="connsiteY40" fmla="*/ 82753 h 86011"/>
                  <a:gd name="connsiteX41" fmla="*/ 73185 w 91436"/>
                  <a:gd name="connsiteY41" fmla="*/ 55415 h 86011"/>
                  <a:gd name="connsiteX42" fmla="*/ 73185 w 91436"/>
                  <a:gd name="connsiteY42" fmla="*/ 53606 h 8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436" h="86011">
                    <a:moveTo>
                      <a:pt x="73185" y="53606"/>
                    </a:moveTo>
                    <a:cubicBezTo>
                      <a:pt x="73185" y="53606"/>
                      <a:pt x="73185" y="52272"/>
                      <a:pt x="72227" y="52272"/>
                    </a:cubicBezTo>
                    <a:cubicBezTo>
                      <a:pt x="70320" y="52272"/>
                      <a:pt x="70320" y="53034"/>
                      <a:pt x="70320" y="53797"/>
                    </a:cubicBezTo>
                    <a:cubicBezTo>
                      <a:pt x="61753" y="72561"/>
                      <a:pt x="56991" y="81038"/>
                      <a:pt x="36034" y="81038"/>
                    </a:cubicBezTo>
                    <a:lnTo>
                      <a:pt x="16984" y="81038"/>
                    </a:lnTo>
                    <a:cubicBezTo>
                      <a:pt x="15077" y="81038"/>
                      <a:pt x="15077" y="81038"/>
                      <a:pt x="14128" y="80847"/>
                    </a:cubicBezTo>
                    <a:cubicBezTo>
                      <a:pt x="13170" y="80657"/>
                      <a:pt x="13170" y="80561"/>
                      <a:pt x="13170" y="79514"/>
                    </a:cubicBezTo>
                    <a:cubicBezTo>
                      <a:pt x="13170" y="79228"/>
                      <a:pt x="13170" y="78943"/>
                      <a:pt x="13170" y="76657"/>
                    </a:cubicBezTo>
                    <a:lnTo>
                      <a:pt x="21747" y="42177"/>
                    </a:lnTo>
                    <a:lnTo>
                      <a:pt x="34127" y="42177"/>
                    </a:lnTo>
                    <a:cubicBezTo>
                      <a:pt x="45559" y="42177"/>
                      <a:pt x="45559" y="44843"/>
                      <a:pt x="45559" y="47987"/>
                    </a:cubicBezTo>
                    <a:cubicBezTo>
                      <a:pt x="45559" y="48844"/>
                      <a:pt x="45559" y="50368"/>
                      <a:pt x="44610" y="54083"/>
                    </a:cubicBezTo>
                    <a:cubicBezTo>
                      <a:pt x="44610" y="54844"/>
                      <a:pt x="43652" y="55130"/>
                      <a:pt x="43652" y="55511"/>
                    </a:cubicBezTo>
                    <a:cubicBezTo>
                      <a:pt x="43652" y="56178"/>
                      <a:pt x="44610" y="56844"/>
                      <a:pt x="45559" y="56844"/>
                    </a:cubicBezTo>
                    <a:cubicBezTo>
                      <a:pt x="46508" y="56844"/>
                      <a:pt x="47466" y="56273"/>
                      <a:pt x="47466" y="54368"/>
                    </a:cubicBezTo>
                    <a:lnTo>
                      <a:pt x="55084" y="24745"/>
                    </a:lnTo>
                    <a:cubicBezTo>
                      <a:pt x="55084" y="23983"/>
                      <a:pt x="54135" y="23411"/>
                      <a:pt x="53177" y="23411"/>
                    </a:cubicBezTo>
                    <a:cubicBezTo>
                      <a:pt x="52228" y="23411"/>
                      <a:pt x="52228" y="24174"/>
                      <a:pt x="51270" y="25603"/>
                    </a:cubicBezTo>
                    <a:cubicBezTo>
                      <a:pt x="48415" y="35318"/>
                      <a:pt x="46508" y="38176"/>
                      <a:pt x="35085" y="38176"/>
                    </a:cubicBezTo>
                    <a:lnTo>
                      <a:pt x="22695" y="38176"/>
                    </a:lnTo>
                    <a:lnTo>
                      <a:pt x="30323" y="7601"/>
                    </a:lnTo>
                    <a:cubicBezTo>
                      <a:pt x="31272" y="3314"/>
                      <a:pt x="32220" y="2743"/>
                      <a:pt x="37941" y="2743"/>
                    </a:cubicBezTo>
                    <a:lnTo>
                      <a:pt x="55084" y="2743"/>
                    </a:lnTo>
                    <a:cubicBezTo>
                      <a:pt x="70320" y="2743"/>
                      <a:pt x="74134" y="6458"/>
                      <a:pt x="74134" y="16840"/>
                    </a:cubicBezTo>
                    <a:cubicBezTo>
                      <a:pt x="74134" y="19792"/>
                      <a:pt x="74134" y="20078"/>
                      <a:pt x="74134" y="23507"/>
                    </a:cubicBezTo>
                    <a:cubicBezTo>
                      <a:pt x="74134" y="24270"/>
                      <a:pt x="74134" y="25222"/>
                      <a:pt x="74134" y="25793"/>
                    </a:cubicBezTo>
                    <a:cubicBezTo>
                      <a:pt x="74134" y="26365"/>
                      <a:pt x="74134" y="27222"/>
                      <a:pt x="75083" y="27222"/>
                    </a:cubicBezTo>
                    <a:cubicBezTo>
                      <a:pt x="76990" y="27222"/>
                      <a:pt x="76990" y="26555"/>
                      <a:pt x="76990" y="24174"/>
                    </a:cubicBezTo>
                    <a:lnTo>
                      <a:pt x="79845" y="2266"/>
                    </a:lnTo>
                    <a:cubicBezTo>
                      <a:pt x="79845" y="-1163"/>
                      <a:pt x="79845" y="-1163"/>
                      <a:pt x="76041" y="-1163"/>
                    </a:cubicBezTo>
                    <a:lnTo>
                      <a:pt x="12222" y="-1163"/>
                    </a:lnTo>
                    <a:cubicBezTo>
                      <a:pt x="10315" y="-1163"/>
                      <a:pt x="8408" y="-1163"/>
                      <a:pt x="8408" y="1409"/>
                    </a:cubicBezTo>
                    <a:cubicBezTo>
                      <a:pt x="8408" y="2743"/>
                      <a:pt x="10315" y="2743"/>
                      <a:pt x="12222" y="2743"/>
                    </a:cubicBezTo>
                    <a:cubicBezTo>
                      <a:pt x="16984" y="2743"/>
                      <a:pt x="20798" y="2743"/>
                      <a:pt x="20798" y="5124"/>
                    </a:cubicBezTo>
                    <a:cubicBezTo>
                      <a:pt x="20798" y="5504"/>
                      <a:pt x="20798" y="5790"/>
                      <a:pt x="19840" y="8076"/>
                    </a:cubicBezTo>
                    <a:lnTo>
                      <a:pt x="2697" y="75037"/>
                    </a:lnTo>
                    <a:cubicBezTo>
                      <a:pt x="1748" y="79991"/>
                      <a:pt x="1748" y="81038"/>
                      <a:pt x="-8735" y="81038"/>
                    </a:cubicBezTo>
                    <a:cubicBezTo>
                      <a:pt x="-10642" y="81038"/>
                      <a:pt x="-11591" y="81038"/>
                      <a:pt x="-11591" y="83419"/>
                    </a:cubicBezTo>
                    <a:cubicBezTo>
                      <a:pt x="-11591" y="84848"/>
                      <a:pt x="-10642" y="84848"/>
                      <a:pt x="-8735" y="84848"/>
                    </a:cubicBezTo>
                    <a:lnTo>
                      <a:pt x="56991" y="84848"/>
                    </a:lnTo>
                    <a:cubicBezTo>
                      <a:pt x="59847" y="84848"/>
                      <a:pt x="59847" y="84753"/>
                      <a:pt x="60795" y="82753"/>
                    </a:cubicBezTo>
                    <a:lnTo>
                      <a:pt x="73185" y="55415"/>
                    </a:lnTo>
                    <a:cubicBezTo>
                      <a:pt x="73185" y="54844"/>
                      <a:pt x="73185" y="53606"/>
                      <a:pt x="73185" y="53606"/>
                    </a:cubicBezTo>
                    <a:close/>
                  </a:path>
                </a:pathLst>
              </a:custGeom>
              <a:solidFill>
                <a:srgbClr val="000000"/>
              </a:solidFill>
              <a:ln w="12700" cap="flat">
                <a:noFill/>
                <a:prstDash val="solid"/>
                <a:miter/>
              </a:ln>
            </p:spPr>
            <p:txBody>
              <a:bodyPr rtlCol="0" anchor="ctr"/>
              <a:lstStyle/>
              <a:p>
                <a:endParaRPr lang="en-AE"/>
              </a:p>
            </p:txBody>
          </p:sp>
          <p:sp>
            <p:nvSpPr>
              <p:cNvPr id="54" name="Freeform: Shape 53">
                <a:extLst>
                  <a:ext uri="{FF2B5EF4-FFF2-40B4-BE49-F238E27FC236}">
                    <a16:creationId xmlns:a16="http://schemas.microsoft.com/office/drawing/2014/main" id="{F3DEC381-E550-392A-679B-4B4AF601567F}"/>
                  </a:ext>
                </a:extLst>
              </p:cNvPr>
              <p:cNvSpPr/>
              <p:nvPr/>
            </p:nvSpPr>
            <p:spPr>
              <a:xfrm>
                <a:off x="4001444" y="3301995"/>
                <a:ext cx="80962" cy="60388"/>
              </a:xfrm>
              <a:custGeom>
                <a:avLst/>
                <a:gdLst>
                  <a:gd name="connsiteX0" fmla="*/ 56033 w 80962"/>
                  <a:gd name="connsiteY0" fmla="*/ 57511 h 60388"/>
                  <a:gd name="connsiteX1" fmla="*/ 54126 w 80962"/>
                  <a:gd name="connsiteY1" fmla="*/ 56177 h 60388"/>
                  <a:gd name="connsiteX2" fmla="*/ 48415 w 80962"/>
                  <a:gd name="connsiteY2" fmla="*/ 53129 h 60388"/>
                  <a:gd name="connsiteX3" fmla="*/ 33169 w 80962"/>
                  <a:gd name="connsiteY3" fmla="*/ 23697 h 60388"/>
                  <a:gd name="connsiteX4" fmla="*/ 32220 w 80962"/>
                  <a:gd name="connsiteY4" fmla="*/ 22650 h 60388"/>
                  <a:gd name="connsiteX5" fmla="*/ 34127 w 80962"/>
                  <a:gd name="connsiteY5" fmla="*/ 20839 h 60388"/>
                  <a:gd name="connsiteX6" fmla="*/ 43652 w 80962"/>
                  <a:gd name="connsiteY6" fmla="*/ 14648 h 60388"/>
                  <a:gd name="connsiteX7" fmla="*/ 66507 w 80962"/>
                  <a:gd name="connsiteY7" fmla="*/ 1980 h 60388"/>
                  <a:gd name="connsiteX8" fmla="*/ 69372 w 80962"/>
                  <a:gd name="connsiteY8" fmla="*/ 76 h 60388"/>
                  <a:gd name="connsiteX9" fmla="*/ 67465 w 80962"/>
                  <a:gd name="connsiteY9" fmla="*/ -1163 h 60388"/>
                  <a:gd name="connsiteX10" fmla="*/ 61744 w 80962"/>
                  <a:gd name="connsiteY10" fmla="*/ -878 h 60388"/>
                  <a:gd name="connsiteX11" fmla="*/ 51270 w 80962"/>
                  <a:gd name="connsiteY11" fmla="*/ -1163 h 60388"/>
                  <a:gd name="connsiteX12" fmla="*/ 49363 w 80962"/>
                  <a:gd name="connsiteY12" fmla="*/ 742 h 60388"/>
                  <a:gd name="connsiteX13" fmla="*/ 50322 w 80962"/>
                  <a:gd name="connsiteY13" fmla="*/ 1980 h 60388"/>
                  <a:gd name="connsiteX14" fmla="*/ 52219 w 80962"/>
                  <a:gd name="connsiteY14" fmla="*/ 3123 h 60388"/>
                  <a:gd name="connsiteX15" fmla="*/ 48415 w 80962"/>
                  <a:gd name="connsiteY15" fmla="*/ 7600 h 60388"/>
                  <a:gd name="connsiteX16" fmla="*/ 12222 w 80962"/>
                  <a:gd name="connsiteY16" fmla="*/ 33507 h 60388"/>
                  <a:gd name="connsiteX17" fmla="*/ 18882 w 80962"/>
                  <a:gd name="connsiteY17" fmla="*/ 5695 h 60388"/>
                  <a:gd name="connsiteX18" fmla="*/ 26509 w 80962"/>
                  <a:gd name="connsiteY18" fmla="*/ 1980 h 60388"/>
                  <a:gd name="connsiteX19" fmla="*/ 29365 w 80962"/>
                  <a:gd name="connsiteY19" fmla="*/ 170 h 60388"/>
                  <a:gd name="connsiteX20" fmla="*/ 27458 w 80962"/>
                  <a:gd name="connsiteY20" fmla="*/ -1163 h 60388"/>
                  <a:gd name="connsiteX21" fmla="*/ 16026 w 80962"/>
                  <a:gd name="connsiteY21" fmla="*/ -878 h 60388"/>
                  <a:gd name="connsiteX22" fmla="*/ 10315 w 80962"/>
                  <a:gd name="connsiteY22" fmla="*/ -973 h 60388"/>
                  <a:gd name="connsiteX23" fmla="*/ 4594 w 80962"/>
                  <a:gd name="connsiteY23" fmla="*/ -1163 h 60388"/>
                  <a:gd name="connsiteX24" fmla="*/ 2697 w 80962"/>
                  <a:gd name="connsiteY24" fmla="*/ 742 h 60388"/>
                  <a:gd name="connsiteX25" fmla="*/ 5552 w 80962"/>
                  <a:gd name="connsiteY25" fmla="*/ 1980 h 60388"/>
                  <a:gd name="connsiteX26" fmla="*/ 9357 w 80962"/>
                  <a:gd name="connsiteY26" fmla="*/ 2076 h 60388"/>
                  <a:gd name="connsiteX27" fmla="*/ 11263 w 80962"/>
                  <a:gd name="connsiteY27" fmla="*/ 3409 h 60388"/>
                  <a:gd name="connsiteX28" fmla="*/ 10315 w 80962"/>
                  <a:gd name="connsiteY28" fmla="*/ 5409 h 60388"/>
                  <a:gd name="connsiteX29" fmla="*/ -1117 w 80962"/>
                  <a:gd name="connsiteY29" fmla="*/ 52463 h 60388"/>
                  <a:gd name="connsiteX30" fmla="*/ -8735 w 80962"/>
                  <a:gd name="connsiteY30" fmla="*/ 56177 h 60388"/>
                  <a:gd name="connsiteX31" fmla="*/ -11591 w 80962"/>
                  <a:gd name="connsiteY31" fmla="*/ 58083 h 60388"/>
                  <a:gd name="connsiteX32" fmla="*/ -10642 w 80962"/>
                  <a:gd name="connsiteY32" fmla="*/ 59226 h 60388"/>
                  <a:gd name="connsiteX33" fmla="*/ 1738 w 80962"/>
                  <a:gd name="connsiteY33" fmla="*/ 58939 h 60388"/>
                  <a:gd name="connsiteX34" fmla="*/ 7459 w 80962"/>
                  <a:gd name="connsiteY34" fmla="*/ 58939 h 60388"/>
                  <a:gd name="connsiteX35" fmla="*/ 13170 w 80962"/>
                  <a:gd name="connsiteY35" fmla="*/ 59226 h 60388"/>
                  <a:gd name="connsiteX36" fmla="*/ 15077 w 80962"/>
                  <a:gd name="connsiteY36" fmla="*/ 57320 h 60388"/>
                  <a:gd name="connsiteX37" fmla="*/ 12222 w 80962"/>
                  <a:gd name="connsiteY37" fmla="*/ 56177 h 60388"/>
                  <a:gd name="connsiteX38" fmla="*/ 8408 w 80962"/>
                  <a:gd name="connsiteY38" fmla="*/ 55797 h 60388"/>
                  <a:gd name="connsiteX39" fmla="*/ 6501 w 80962"/>
                  <a:gd name="connsiteY39" fmla="*/ 54463 h 60388"/>
                  <a:gd name="connsiteX40" fmla="*/ 11263 w 80962"/>
                  <a:gd name="connsiteY40" fmla="*/ 37508 h 60388"/>
                  <a:gd name="connsiteX41" fmla="*/ 25551 w 80962"/>
                  <a:gd name="connsiteY41" fmla="*/ 27222 h 60388"/>
                  <a:gd name="connsiteX42" fmla="*/ 37932 w 80962"/>
                  <a:gd name="connsiteY42" fmla="*/ 52082 h 60388"/>
                  <a:gd name="connsiteX43" fmla="*/ 38890 w 80962"/>
                  <a:gd name="connsiteY43" fmla="*/ 53796 h 60388"/>
                  <a:gd name="connsiteX44" fmla="*/ 35076 w 80962"/>
                  <a:gd name="connsiteY44" fmla="*/ 56177 h 60388"/>
                  <a:gd name="connsiteX45" fmla="*/ 32220 w 80962"/>
                  <a:gd name="connsiteY45" fmla="*/ 58083 h 60388"/>
                  <a:gd name="connsiteX46" fmla="*/ 34127 w 80962"/>
                  <a:gd name="connsiteY46" fmla="*/ 59226 h 60388"/>
                  <a:gd name="connsiteX47" fmla="*/ 45559 w 80962"/>
                  <a:gd name="connsiteY47" fmla="*/ 58939 h 60388"/>
                  <a:gd name="connsiteX48" fmla="*/ 54126 w 80962"/>
                  <a:gd name="connsiteY48" fmla="*/ 59226 h 60388"/>
                  <a:gd name="connsiteX49" fmla="*/ 56033 w 80962"/>
                  <a:gd name="connsiteY49" fmla="*/ 57511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962" h="60388">
                    <a:moveTo>
                      <a:pt x="56033" y="57511"/>
                    </a:moveTo>
                    <a:cubicBezTo>
                      <a:pt x="56033" y="56177"/>
                      <a:pt x="55084" y="56177"/>
                      <a:pt x="54126" y="56177"/>
                    </a:cubicBezTo>
                    <a:cubicBezTo>
                      <a:pt x="52219" y="56177"/>
                      <a:pt x="49363" y="55987"/>
                      <a:pt x="48415" y="53129"/>
                    </a:cubicBezTo>
                    <a:lnTo>
                      <a:pt x="33169" y="23697"/>
                    </a:lnTo>
                    <a:lnTo>
                      <a:pt x="32220" y="22650"/>
                    </a:lnTo>
                    <a:cubicBezTo>
                      <a:pt x="32220" y="22650"/>
                      <a:pt x="32220" y="22364"/>
                      <a:pt x="34127" y="20839"/>
                    </a:cubicBezTo>
                    <a:lnTo>
                      <a:pt x="43652" y="14648"/>
                    </a:lnTo>
                    <a:cubicBezTo>
                      <a:pt x="55084" y="6457"/>
                      <a:pt x="60795" y="2551"/>
                      <a:pt x="66507" y="1980"/>
                    </a:cubicBezTo>
                    <a:cubicBezTo>
                      <a:pt x="67465" y="1789"/>
                      <a:pt x="69372" y="1789"/>
                      <a:pt x="69372" y="76"/>
                    </a:cubicBezTo>
                    <a:cubicBezTo>
                      <a:pt x="69372" y="-687"/>
                      <a:pt x="68413" y="-1163"/>
                      <a:pt x="67465" y="-1163"/>
                    </a:cubicBezTo>
                    <a:cubicBezTo>
                      <a:pt x="65558" y="-1163"/>
                      <a:pt x="63651" y="-878"/>
                      <a:pt x="61744" y="-878"/>
                    </a:cubicBezTo>
                    <a:cubicBezTo>
                      <a:pt x="58888" y="-878"/>
                      <a:pt x="53177" y="-1163"/>
                      <a:pt x="51270" y="-1163"/>
                    </a:cubicBezTo>
                    <a:cubicBezTo>
                      <a:pt x="50322" y="-1163"/>
                      <a:pt x="49363" y="-1163"/>
                      <a:pt x="49363" y="742"/>
                    </a:cubicBezTo>
                    <a:cubicBezTo>
                      <a:pt x="49363" y="742"/>
                      <a:pt x="49363" y="1789"/>
                      <a:pt x="50322" y="1980"/>
                    </a:cubicBezTo>
                    <a:cubicBezTo>
                      <a:pt x="51270" y="2076"/>
                      <a:pt x="52219" y="2266"/>
                      <a:pt x="52219" y="3123"/>
                    </a:cubicBezTo>
                    <a:cubicBezTo>
                      <a:pt x="52219" y="4838"/>
                      <a:pt x="50322" y="6743"/>
                      <a:pt x="48415" y="7600"/>
                    </a:cubicBezTo>
                    <a:lnTo>
                      <a:pt x="12222" y="33507"/>
                    </a:lnTo>
                    <a:lnTo>
                      <a:pt x="18882" y="5695"/>
                    </a:lnTo>
                    <a:cubicBezTo>
                      <a:pt x="19840" y="2742"/>
                      <a:pt x="19840" y="1980"/>
                      <a:pt x="26509" y="1980"/>
                    </a:cubicBezTo>
                    <a:cubicBezTo>
                      <a:pt x="28407" y="1980"/>
                      <a:pt x="29365" y="1980"/>
                      <a:pt x="29365" y="170"/>
                    </a:cubicBezTo>
                    <a:cubicBezTo>
                      <a:pt x="29365" y="-687"/>
                      <a:pt x="28407" y="-1163"/>
                      <a:pt x="27458" y="-1163"/>
                    </a:cubicBezTo>
                    <a:cubicBezTo>
                      <a:pt x="25551" y="-1163"/>
                      <a:pt x="18882" y="-878"/>
                      <a:pt x="16026" y="-878"/>
                    </a:cubicBezTo>
                    <a:cubicBezTo>
                      <a:pt x="15077" y="-878"/>
                      <a:pt x="11263" y="-878"/>
                      <a:pt x="10315" y="-973"/>
                    </a:cubicBezTo>
                    <a:cubicBezTo>
                      <a:pt x="8408" y="-973"/>
                      <a:pt x="6501" y="-1163"/>
                      <a:pt x="4594" y="-1163"/>
                    </a:cubicBezTo>
                    <a:cubicBezTo>
                      <a:pt x="3645" y="-1163"/>
                      <a:pt x="2697" y="-1163"/>
                      <a:pt x="2697" y="742"/>
                    </a:cubicBezTo>
                    <a:cubicBezTo>
                      <a:pt x="2697" y="1980"/>
                      <a:pt x="3645" y="1980"/>
                      <a:pt x="5552" y="1980"/>
                    </a:cubicBezTo>
                    <a:cubicBezTo>
                      <a:pt x="7459" y="1980"/>
                      <a:pt x="7459" y="1980"/>
                      <a:pt x="9357" y="2076"/>
                    </a:cubicBezTo>
                    <a:cubicBezTo>
                      <a:pt x="11263" y="2266"/>
                      <a:pt x="11263" y="2551"/>
                      <a:pt x="11263" y="3409"/>
                    </a:cubicBezTo>
                    <a:cubicBezTo>
                      <a:pt x="11263" y="3409"/>
                      <a:pt x="11263" y="4075"/>
                      <a:pt x="10315" y="5409"/>
                    </a:cubicBezTo>
                    <a:lnTo>
                      <a:pt x="-1117" y="52463"/>
                    </a:lnTo>
                    <a:cubicBezTo>
                      <a:pt x="-2066" y="55415"/>
                      <a:pt x="-2066" y="56177"/>
                      <a:pt x="-8735" y="56177"/>
                    </a:cubicBezTo>
                    <a:cubicBezTo>
                      <a:pt x="-10642" y="56177"/>
                      <a:pt x="-11591" y="56177"/>
                      <a:pt x="-11591" y="58083"/>
                    </a:cubicBezTo>
                    <a:cubicBezTo>
                      <a:pt x="-11591" y="58083"/>
                      <a:pt x="-11591" y="59226"/>
                      <a:pt x="-10642" y="59226"/>
                    </a:cubicBezTo>
                    <a:cubicBezTo>
                      <a:pt x="-7787" y="59226"/>
                      <a:pt x="-1117" y="58939"/>
                      <a:pt x="1738" y="58939"/>
                    </a:cubicBezTo>
                    <a:cubicBezTo>
                      <a:pt x="2697" y="58939"/>
                      <a:pt x="5552" y="58939"/>
                      <a:pt x="7459" y="58939"/>
                    </a:cubicBezTo>
                    <a:cubicBezTo>
                      <a:pt x="9357" y="59130"/>
                      <a:pt x="11263" y="59226"/>
                      <a:pt x="13170" y="59226"/>
                    </a:cubicBezTo>
                    <a:cubicBezTo>
                      <a:pt x="13170" y="59226"/>
                      <a:pt x="15077" y="59226"/>
                      <a:pt x="15077" y="57320"/>
                    </a:cubicBezTo>
                    <a:cubicBezTo>
                      <a:pt x="15077" y="56177"/>
                      <a:pt x="14119" y="56177"/>
                      <a:pt x="12222" y="56177"/>
                    </a:cubicBezTo>
                    <a:cubicBezTo>
                      <a:pt x="12222" y="56177"/>
                      <a:pt x="10315" y="56177"/>
                      <a:pt x="8408" y="55797"/>
                    </a:cubicBezTo>
                    <a:cubicBezTo>
                      <a:pt x="6501" y="55701"/>
                      <a:pt x="6501" y="55415"/>
                      <a:pt x="6501" y="54463"/>
                    </a:cubicBezTo>
                    <a:cubicBezTo>
                      <a:pt x="6501" y="53891"/>
                      <a:pt x="7459" y="50653"/>
                      <a:pt x="11263" y="37508"/>
                    </a:cubicBezTo>
                    <a:lnTo>
                      <a:pt x="25551" y="27222"/>
                    </a:lnTo>
                    <a:lnTo>
                      <a:pt x="37932" y="52082"/>
                    </a:lnTo>
                    <a:cubicBezTo>
                      <a:pt x="38890" y="53320"/>
                      <a:pt x="38890" y="53320"/>
                      <a:pt x="38890" y="53796"/>
                    </a:cubicBezTo>
                    <a:cubicBezTo>
                      <a:pt x="38890" y="55797"/>
                      <a:pt x="36983" y="56177"/>
                      <a:pt x="35076" y="56177"/>
                    </a:cubicBezTo>
                    <a:cubicBezTo>
                      <a:pt x="34127" y="56177"/>
                      <a:pt x="32220" y="56177"/>
                      <a:pt x="32220" y="58083"/>
                    </a:cubicBezTo>
                    <a:cubicBezTo>
                      <a:pt x="32220" y="58083"/>
                      <a:pt x="32220" y="59226"/>
                      <a:pt x="34127" y="59226"/>
                    </a:cubicBezTo>
                    <a:cubicBezTo>
                      <a:pt x="36983" y="59226"/>
                      <a:pt x="42694" y="58939"/>
                      <a:pt x="45559" y="58939"/>
                    </a:cubicBezTo>
                    <a:cubicBezTo>
                      <a:pt x="48415" y="58939"/>
                      <a:pt x="51270" y="59226"/>
                      <a:pt x="54126" y="59226"/>
                    </a:cubicBezTo>
                    <a:cubicBezTo>
                      <a:pt x="55084" y="59226"/>
                      <a:pt x="56033" y="58653"/>
                      <a:pt x="56033" y="57511"/>
                    </a:cubicBezTo>
                    <a:close/>
                  </a:path>
                </a:pathLst>
              </a:custGeom>
              <a:solidFill>
                <a:srgbClr val="000000"/>
              </a:solidFill>
              <a:ln w="12700" cap="flat">
                <a:noFill/>
                <a:prstDash val="solid"/>
                <a:miter/>
              </a:ln>
            </p:spPr>
            <p:txBody>
              <a:bodyPr rtlCol="0" anchor="ctr"/>
              <a:lstStyle/>
              <a:p>
                <a:endParaRPr lang="en-AE"/>
              </a:p>
            </p:txBody>
          </p:sp>
          <p:sp>
            <p:nvSpPr>
              <p:cNvPr id="55" name="Freeform: Shape 54">
                <a:extLst>
                  <a:ext uri="{FF2B5EF4-FFF2-40B4-BE49-F238E27FC236}">
                    <a16:creationId xmlns:a16="http://schemas.microsoft.com/office/drawing/2014/main" id="{75C0EBFA-CDEF-E47C-5EA5-315E0B79F386}"/>
                  </a:ext>
                </a:extLst>
              </p:cNvPr>
              <p:cNvSpPr/>
              <p:nvPr/>
            </p:nvSpPr>
            <p:spPr>
              <a:xfrm>
                <a:off x="4105261" y="3248465"/>
                <a:ext cx="29533" cy="126681"/>
              </a:xfrm>
              <a:custGeom>
                <a:avLst/>
                <a:gdLst>
                  <a:gd name="connsiteX0" fmla="*/ 17942 w 29533"/>
                  <a:gd name="connsiteY0" fmla="*/ 124186 h 126681"/>
                  <a:gd name="connsiteX1" fmla="*/ 16035 w 29533"/>
                  <a:gd name="connsiteY1" fmla="*/ 121329 h 126681"/>
                  <a:gd name="connsiteX2" fmla="*/ -3973 w 29533"/>
                  <a:gd name="connsiteY2" fmla="*/ 62082 h 126681"/>
                  <a:gd name="connsiteX3" fmla="*/ 16035 w 29533"/>
                  <a:gd name="connsiteY3" fmla="*/ 2266 h 126681"/>
                  <a:gd name="connsiteX4" fmla="*/ 17942 w 29533"/>
                  <a:gd name="connsiteY4" fmla="*/ 170 h 126681"/>
                  <a:gd name="connsiteX5" fmla="*/ 16984 w 29533"/>
                  <a:gd name="connsiteY5" fmla="*/ -1163 h 126681"/>
                  <a:gd name="connsiteX6" fmla="*/ -3015 w 29533"/>
                  <a:gd name="connsiteY6" fmla="*/ 23602 h 126681"/>
                  <a:gd name="connsiteX7" fmla="*/ -11591 w 29533"/>
                  <a:gd name="connsiteY7" fmla="*/ 62082 h 126681"/>
                  <a:gd name="connsiteX8" fmla="*/ -3015 w 29533"/>
                  <a:gd name="connsiteY8" fmla="*/ 101707 h 126681"/>
                  <a:gd name="connsiteX9" fmla="*/ 16984 w 29533"/>
                  <a:gd name="connsiteY9" fmla="*/ 125519 h 126681"/>
                  <a:gd name="connsiteX10" fmla="*/ 17942 w 29533"/>
                  <a:gd name="connsiteY10" fmla="*/ 124186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1">
                    <a:moveTo>
                      <a:pt x="17942" y="124186"/>
                    </a:moveTo>
                    <a:cubicBezTo>
                      <a:pt x="17942" y="123710"/>
                      <a:pt x="17942" y="123615"/>
                      <a:pt x="16035" y="121329"/>
                    </a:cubicBezTo>
                    <a:cubicBezTo>
                      <a:pt x="-159" y="105422"/>
                      <a:pt x="-3973" y="81609"/>
                      <a:pt x="-3973" y="62082"/>
                    </a:cubicBezTo>
                    <a:cubicBezTo>
                      <a:pt x="-3973" y="40271"/>
                      <a:pt x="790" y="18172"/>
                      <a:pt x="16035" y="2266"/>
                    </a:cubicBezTo>
                    <a:cubicBezTo>
                      <a:pt x="17942" y="837"/>
                      <a:pt x="17942" y="647"/>
                      <a:pt x="17942" y="170"/>
                    </a:cubicBezTo>
                    <a:cubicBezTo>
                      <a:pt x="17942" y="-687"/>
                      <a:pt x="16984" y="-1163"/>
                      <a:pt x="16984" y="-1163"/>
                    </a:cubicBezTo>
                    <a:cubicBezTo>
                      <a:pt x="15077" y="-1163"/>
                      <a:pt x="3655" y="7504"/>
                      <a:pt x="-3015" y="23602"/>
                    </a:cubicBezTo>
                    <a:cubicBezTo>
                      <a:pt x="-9684" y="37604"/>
                      <a:pt x="-11591" y="51510"/>
                      <a:pt x="-11591" y="62082"/>
                    </a:cubicBezTo>
                    <a:cubicBezTo>
                      <a:pt x="-11591" y="72084"/>
                      <a:pt x="-9684" y="87419"/>
                      <a:pt x="-3015" y="101707"/>
                    </a:cubicBezTo>
                    <a:cubicBezTo>
                      <a:pt x="4603" y="117232"/>
                      <a:pt x="15077" y="125519"/>
                      <a:pt x="16984" y="125519"/>
                    </a:cubicBezTo>
                    <a:cubicBezTo>
                      <a:pt x="16984" y="125519"/>
                      <a:pt x="17942" y="125044"/>
                      <a:pt x="17942" y="124186"/>
                    </a:cubicBezTo>
                    <a:close/>
                  </a:path>
                </a:pathLst>
              </a:custGeom>
              <a:solidFill>
                <a:srgbClr val="000000"/>
              </a:solidFill>
              <a:ln w="12700" cap="flat">
                <a:noFill/>
                <a:prstDash val="solid"/>
                <a:miter/>
              </a:ln>
            </p:spPr>
            <p:txBody>
              <a:bodyPr rtlCol="0" anchor="ctr"/>
              <a:lstStyle/>
              <a:p>
                <a:endParaRPr lang="en-AE"/>
              </a:p>
            </p:txBody>
          </p:sp>
          <p:sp>
            <p:nvSpPr>
              <p:cNvPr id="56" name="Freeform: Shape 55">
                <a:extLst>
                  <a:ext uri="{FF2B5EF4-FFF2-40B4-BE49-F238E27FC236}">
                    <a16:creationId xmlns:a16="http://schemas.microsoft.com/office/drawing/2014/main" id="{1A72783E-FCA4-D273-020E-E0547AF61226}"/>
                  </a:ext>
                </a:extLst>
              </p:cNvPr>
              <p:cNvSpPr/>
              <p:nvPr/>
            </p:nvSpPr>
            <p:spPr>
              <a:xfrm>
                <a:off x="4145268" y="3256941"/>
                <a:ext cx="104775" cy="86487"/>
              </a:xfrm>
              <a:custGeom>
                <a:avLst/>
                <a:gdLst>
                  <a:gd name="connsiteX0" fmla="*/ 77948 w 104775"/>
                  <a:gd name="connsiteY0" fmla="*/ 82944 h 86487"/>
                  <a:gd name="connsiteX1" fmla="*/ 75083 w 104775"/>
                  <a:gd name="connsiteY1" fmla="*/ 81515 h 86487"/>
                  <a:gd name="connsiteX2" fmla="*/ 64609 w 104775"/>
                  <a:gd name="connsiteY2" fmla="*/ 75800 h 86487"/>
                  <a:gd name="connsiteX3" fmla="*/ 48415 w 104775"/>
                  <a:gd name="connsiteY3" fmla="*/ 36842 h 86487"/>
                  <a:gd name="connsiteX4" fmla="*/ 74134 w 104775"/>
                  <a:gd name="connsiteY4" fmla="*/ 9316 h 86487"/>
                  <a:gd name="connsiteX5" fmla="*/ 90328 w 104775"/>
                  <a:gd name="connsiteY5" fmla="*/ 2934 h 86487"/>
                  <a:gd name="connsiteX6" fmla="*/ 93184 w 104775"/>
                  <a:gd name="connsiteY6" fmla="*/ 362 h 86487"/>
                  <a:gd name="connsiteX7" fmla="*/ 91277 w 104775"/>
                  <a:gd name="connsiteY7" fmla="*/ -1163 h 86487"/>
                  <a:gd name="connsiteX8" fmla="*/ 78897 w 104775"/>
                  <a:gd name="connsiteY8" fmla="*/ -686 h 86487"/>
                  <a:gd name="connsiteX9" fmla="*/ 65558 w 104775"/>
                  <a:gd name="connsiteY9" fmla="*/ -1163 h 86487"/>
                  <a:gd name="connsiteX10" fmla="*/ 62702 w 104775"/>
                  <a:gd name="connsiteY10" fmla="*/ 1409 h 86487"/>
                  <a:gd name="connsiteX11" fmla="*/ 64609 w 104775"/>
                  <a:gd name="connsiteY11" fmla="*/ 2934 h 86487"/>
                  <a:gd name="connsiteX12" fmla="*/ 69372 w 104775"/>
                  <a:gd name="connsiteY12" fmla="*/ 6744 h 86487"/>
                  <a:gd name="connsiteX13" fmla="*/ 67465 w 104775"/>
                  <a:gd name="connsiteY13" fmla="*/ 11411 h 86487"/>
                  <a:gd name="connsiteX14" fmla="*/ 46508 w 104775"/>
                  <a:gd name="connsiteY14" fmla="*/ 33413 h 86487"/>
                  <a:gd name="connsiteX15" fmla="*/ 36034 w 104775"/>
                  <a:gd name="connsiteY15" fmla="*/ 8077 h 86487"/>
                  <a:gd name="connsiteX16" fmla="*/ 35085 w 104775"/>
                  <a:gd name="connsiteY16" fmla="*/ 6458 h 86487"/>
                  <a:gd name="connsiteX17" fmla="*/ 42703 w 104775"/>
                  <a:gd name="connsiteY17" fmla="*/ 2934 h 86487"/>
                  <a:gd name="connsiteX18" fmla="*/ 45559 w 104775"/>
                  <a:gd name="connsiteY18" fmla="*/ 552 h 86487"/>
                  <a:gd name="connsiteX19" fmla="*/ 43652 w 104775"/>
                  <a:gd name="connsiteY19" fmla="*/ -1163 h 86487"/>
                  <a:gd name="connsiteX20" fmla="*/ 27458 w 104775"/>
                  <a:gd name="connsiteY20" fmla="*/ -686 h 86487"/>
                  <a:gd name="connsiteX21" fmla="*/ 13170 w 104775"/>
                  <a:gd name="connsiteY21" fmla="*/ -1163 h 86487"/>
                  <a:gd name="connsiteX22" fmla="*/ 11273 w 104775"/>
                  <a:gd name="connsiteY22" fmla="*/ 1409 h 86487"/>
                  <a:gd name="connsiteX23" fmla="*/ 14128 w 104775"/>
                  <a:gd name="connsiteY23" fmla="*/ 2934 h 86487"/>
                  <a:gd name="connsiteX24" fmla="*/ 23653 w 104775"/>
                  <a:gd name="connsiteY24" fmla="*/ 6935 h 86487"/>
                  <a:gd name="connsiteX25" fmla="*/ 38890 w 104775"/>
                  <a:gd name="connsiteY25" fmla="*/ 42177 h 86487"/>
                  <a:gd name="connsiteX26" fmla="*/ 12222 w 104775"/>
                  <a:gd name="connsiteY26" fmla="*/ 70942 h 86487"/>
                  <a:gd name="connsiteX27" fmla="*/ 10315 w 104775"/>
                  <a:gd name="connsiteY27" fmla="*/ 72276 h 86487"/>
                  <a:gd name="connsiteX28" fmla="*/ -8735 w 104775"/>
                  <a:gd name="connsiteY28" fmla="*/ 81515 h 86487"/>
                  <a:gd name="connsiteX29" fmla="*/ -11591 w 104775"/>
                  <a:gd name="connsiteY29" fmla="*/ 83991 h 86487"/>
                  <a:gd name="connsiteX30" fmla="*/ -9684 w 104775"/>
                  <a:gd name="connsiteY30" fmla="*/ 85325 h 86487"/>
                  <a:gd name="connsiteX31" fmla="*/ 2697 w 104775"/>
                  <a:gd name="connsiteY31" fmla="*/ 84944 h 86487"/>
                  <a:gd name="connsiteX32" fmla="*/ 16035 w 104775"/>
                  <a:gd name="connsiteY32" fmla="*/ 85325 h 86487"/>
                  <a:gd name="connsiteX33" fmla="*/ 18891 w 104775"/>
                  <a:gd name="connsiteY33" fmla="*/ 82849 h 86487"/>
                  <a:gd name="connsiteX34" fmla="*/ 16984 w 104775"/>
                  <a:gd name="connsiteY34" fmla="*/ 81515 h 86487"/>
                  <a:gd name="connsiteX35" fmla="*/ 12222 w 104775"/>
                  <a:gd name="connsiteY35" fmla="*/ 77419 h 86487"/>
                  <a:gd name="connsiteX36" fmla="*/ 15077 w 104775"/>
                  <a:gd name="connsiteY36" fmla="*/ 71799 h 86487"/>
                  <a:gd name="connsiteX37" fmla="*/ 28416 w 104775"/>
                  <a:gd name="connsiteY37" fmla="*/ 58084 h 86487"/>
                  <a:gd name="connsiteX38" fmla="*/ 39848 w 104775"/>
                  <a:gd name="connsiteY38" fmla="*/ 45796 h 86487"/>
                  <a:gd name="connsiteX39" fmla="*/ 52228 w 104775"/>
                  <a:gd name="connsiteY39" fmla="*/ 75991 h 86487"/>
                  <a:gd name="connsiteX40" fmla="*/ 53177 w 104775"/>
                  <a:gd name="connsiteY40" fmla="*/ 77800 h 86487"/>
                  <a:gd name="connsiteX41" fmla="*/ 45559 w 104775"/>
                  <a:gd name="connsiteY41" fmla="*/ 81515 h 86487"/>
                  <a:gd name="connsiteX42" fmla="*/ 43652 w 104775"/>
                  <a:gd name="connsiteY42" fmla="*/ 83896 h 86487"/>
                  <a:gd name="connsiteX43" fmla="*/ 45559 w 104775"/>
                  <a:gd name="connsiteY43" fmla="*/ 85325 h 86487"/>
                  <a:gd name="connsiteX44" fmla="*/ 60795 w 104775"/>
                  <a:gd name="connsiteY44" fmla="*/ 84944 h 86487"/>
                  <a:gd name="connsiteX45" fmla="*/ 75083 w 104775"/>
                  <a:gd name="connsiteY45" fmla="*/ 85325 h 86487"/>
                  <a:gd name="connsiteX46" fmla="*/ 77948 w 104775"/>
                  <a:gd name="connsiteY46" fmla="*/ 82944 h 8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775" h="86487">
                    <a:moveTo>
                      <a:pt x="77948" y="82944"/>
                    </a:moveTo>
                    <a:cubicBezTo>
                      <a:pt x="77948" y="81515"/>
                      <a:pt x="76041" y="81515"/>
                      <a:pt x="75083" y="81515"/>
                    </a:cubicBezTo>
                    <a:cubicBezTo>
                      <a:pt x="66516" y="81324"/>
                      <a:pt x="66516" y="80849"/>
                      <a:pt x="64609" y="75800"/>
                    </a:cubicBezTo>
                    <a:lnTo>
                      <a:pt x="48415" y="36842"/>
                    </a:lnTo>
                    <a:cubicBezTo>
                      <a:pt x="56991" y="27889"/>
                      <a:pt x="70320" y="12840"/>
                      <a:pt x="74134" y="9316"/>
                    </a:cubicBezTo>
                    <a:cubicBezTo>
                      <a:pt x="77948" y="6362"/>
                      <a:pt x="82710" y="3220"/>
                      <a:pt x="90328" y="2934"/>
                    </a:cubicBezTo>
                    <a:cubicBezTo>
                      <a:pt x="92235" y="2743"/>
                      <a:pt x="93184" y="2743"/>
                      <a:pt x="93184" y="362"/>
                    </a:cubicBezTo>
                    <a:cubicBezTo>
                      <a:pt x="93184" y="362"/>
                      <a:pt x="93184" y="-1163"/>
                      <a:pt x="91277" y="-1163"/>
                    </a:cubicBezTo>
                    <a:cubicBezTo>
                      <a:pt x="87473" y="-1163"/>
                      <a:pt x="83659" y="-686"/>
                      <a:pt x="78897" y="-686"/>
                    </a:cubicBezTo>
                    <a:cubicBezTo>
                      <a:pt x="75083" y="-686"/>
                      <a:pt x="70320" y="-1163"/>
                      <a:pt x="65558" y="-1163"/>
                    </a:cubicBezTo>
                    <a:cubicBezTo>
                      <a:pt x="64609" y="-1163"/>
                      <a:pt x="62702" y="-1163"/>
                      <a:pt x="62702" y="1409"/>
                    </a:cubicBezTo>
                    <a:cubicBezTo>
                      <a:pt x="62702" y="2267"/>
                      <a:pt x="63660" y="2743"/>
                      <a:pt x="64609" y="2934"/>
                    </a:cubicBezTo>
                    <a:cubicBezTo>
                      <a:pt x="65558" y="3029"/>
                      <a:pt x="69372" y="3220"/>
                      <a:pt x="69372" y="6744"/>
                    </a:cubicBezTo>
                    <a:cubicBezTo>
                      <a:pt x="69372" y="8553"/>
                      <a:pt x="68423" y="10173"/>
                      <a:pt x="67465" y="11411"/>
                    </a:cubicBezTo>
                    <a:lnTo>
                      <a:pt x="46508" y="33413"/>
                    </a:lnTo>
                    <a:lnTo>
                      <a:pt x="36034" y="8077"/>
                    </a:lnTo>
                    <a:lnTo>
                      <a:pt x="35085" y="6458"/>
                    </a:lnTo>
                    <a:cubicBezTo>
                      <a:pt x="35085" y="5696"/>
                      <a:pt x="37941" y="3315"/>
                      <a:pt x="42703" y="2934"/>
                    </a:cubicBezTo>
                    <a:cubicBezTo>
                      <a:pt x="43652" y="2743"/>
                      <a:pt x="45559" y="2552"/>
                      <a:pt x="45559" y="552"/>
                    </a:cubicBezTo>
                    <a:cubicBezTo>
                      <a:pt x="45559" y="-1163"/>
                      <a:pt x="43652" y="-1163"/>
                      <a:pt x="43652" y="-1163"/>
                    </a:cubicBezTo>
                    <a:cubicBezTo>
                      <a:pt x="37941" y="-1163"/>
                      <a:pt x="33178" y="-686"/>
                      <a:pt x="27458" y="-686"/>
                    </a:cubicBezTo>
                    <a:cubicBezTo>
                      <a:pt x="24602" y="-686"/>
                      <a:pt x="16984" y="-1163"/>
                      <a:pt x="13170" y="-1163"/>
                    </a:cubicBezTo>
                    <a:cubicBezTo>
                      <a:pt x="12222" y="-1163"/>
                      <a:pt x="11273" y="-1163"/>
                      <a:pt x="11273" y="1409"/>
                    </a:cubicBezTo>
                    <a:cubicBezTo>
                      <a:pt x="11273" y="2934"/>
                      <a:pt x="12222" y="2934"/>
                      <a:pt x="14128" y="2934"/>
                    </a:cubicBezTo>
                    <a:cubicBezTo>
                      <a:pt x="21747" y="2934"/>
                      <a:pt x="22695" y="4077"/>
                      <a:pt x="23653" y="6935"/>
                    </a:cubicBezTo>
                    <a:lnTo>
                      <a:pt x="38890" y="42177"/>
                    </a:lnTo>
                    <a:lnTo>
                      <a:pt x="12222" y="70942"/>
                    </a:lnTo>
                    <a:cubicBezTo>
                      <a:pt x="11273" y="71513"/>
                      <a:pt x="11273" y="71608"/>
                      <a:pt x="10315" y="72276"/>
                    </a:cubicBezTo>
                    <a:cubicBezTo>
                      <a:pt x="3645" y="78943"/>
                      <a:pt x="-2066" y="81038"/>
                      <a:pt x="-8735" y="81515"/>
                    </a:cubicBezTo>
                    <a:cubicBezTo>
                      <a:pt x="-9684" y="81515"/>
                      <a:pt x="-11591" y="81515"/>
                      <a:pt x="-11591" y="83991"/>
                    </a:cubicBezTo>
                    <a:cubicBezTo>
                      <a:pt x="-11591" y="83991"/>
                      <a:pt x="-11591" y="85325"/>
                      <a:pt x="-9684" y="85325"/>
                    </a:cubicBezTo>
                    <a:cubicBezTo>
                      <a:pt x="-5880" y="85325"/>
                      <a:pt x="-2066" y="84944"/>
                      <a:pt x="2697" y="84944"/>
                    </a:cubicBezTo>
                    <a:cubicBezTo>
                      <a:pt x="6510" y="84944"/>
                      <a:pt x="12222" y="85325"/>
                      <a:pt x="16035" y="85325"/>
                    </a:cubicBezTo>
                    <a:cubicBezTo>
                      <a:pt x="16984" y="85325"/>
                      <a:pt x="18891" y="85325"/>
                      <a:pt x="18891" y="82849"/>
                    </a:cubicBezTo>
                    <a:cubicBezTo>
                      <a:pt x="18891" y="81515"/>
                      <a:pt x="16984" y="81515"/>
                      <a:pt x="16984" y="81515"/>
                    </a:cubicBezTo>
                    <a:cubicBezTo>
                      <a:pt x="16035" y="81324"/>
                      <a:pt x="12222" y="81038"/>
                      <a:pt x="12222" y="77419"/>
                    </a:cubicBezTo>
                    <a:cubicBezTo>
                      <a:pt x="12222" y="75514"/>
                      <a:pt x="14128" y="73419"/>
                      <a:pt x="15077" y="71799"/>
                    </a:cubicBezTo>
                    <a:lnTo>
                      <a:pt x="28416" y="58084"/>
                    </a:lnTo>
                    <a:lnTo>
                      <a:pt x="39848" y="45796"/>
                    </a:lnTo>
                    <a:lnTo>
                      <a:pt x="52228" y="75991"/>
                    </a:lnTo>
                    <a:lnTo>
                      <a:pt x="53177" y="77800"/>
                    </a:lnTo>
                    <a:cubicBezTo>
                      <a:pt x="53177" y="78752"/>
                      <a:pt x="50322" y="80849"/>
                      <a:pt x="45559" y="81515"/>
                    </a:cubicBezTo>
                    <a:cubicBezTo>
                      <a:pt x="44610" y="81515"/>
                      <a:pt x="43652" y="81610"/>
                      <a:pt x="43652" y="83896"/>
                    </a:cubicBezTo>
                    <a:cubicBezTo>
                      <a:pt x="43652" y="85325"/>
                      <a:pt x="44610" y="85325"/>
                      <a:pt x="45559" y="85325"/>
                    </a:cubicBezTo>
                    <a:lnTo>
                      <a:pt x="60795" y="84944"/>
                    </a:lnTo>
                    <a:cubicBezTo>
                      <a:pt x="64609" y="84944"/>
                      <a:pt x="72227" y="85325"/>
                      <a:pt x="75083" y="85325"/>
                    </a:cubicBezTo>
                    <a:cubicBezTo>
                      <a:pt x="76041" y="85325"/>
                      <a:pt x="77948" y="85325"/>
                      <a:pt x="77948" y="82944"/>
                    </a:cubicBezTo>
                    <a:close/>
                  </a:path>
                </a:pathLst>
              </a:custGeom>
              <a:solidFill>
                <a:srgbClr val="000000"/>
              </a:solidFill>
              <a:ln w="12700" cap="flat">
                <a:noFill/>
                <a:prstDash val="solid"/>
                <a:miter/>
              </a:ln>
            </p:spPr>
            <p:txBody>
              <a:bodyPr rtlCol="0" anchor="ctr"/>
              <a:lstStyle/>
              <a:p>
                <a:endParaRPr lang="en-AE"/>
              </a:p>
            </p:txBody>
          </p:sp>
          <p:sp>
            <p:nvSpPr>
              <p:cNvPr id="57" name="Freeform: Shape 56">
                <a:extLst>
                  <a:ext uri="{FF2B5EF4-FFF2-40B4-BE49-F238E27FC236}">
                    <a16:creationId xmlns:a16="http://schemas.microsoft.com/office/drawing/2014/main" id="{6BAFDEF8-66B2-83E1-64CD-7890C72E0ED4}"/>
                  </a:ext>
                </a:extLst>
              </p:cNvPr>
              <p:cNvSpPr/>
              <p:nvPr/>
            </p:nvSpPr>
            <p:spPr>
              <a:xfrm>
                <a:off x="4291957" y="3269610"/>
                <a:ext cx="83818" cy="84391"/>
              </a:xfrm>
              <a:custGeom>
                <a:avLst/>
                <a:gdLst>
                  <a:gd name="connsiteX0" fmla="*/ 72227 w 83818"/>
                  <a:gd name="connsiteY0" fmla="*/ 40937 h 84391"/>
                  <a:gd name="connsiteX1" fmla="*/ 30313 w 83818"/>
                  <a:gd name="connsiteY1" fmla="*/ -1163 h 84391"/>
                  <a:gd name="connsiteX2" fmla="*/ -11591 w 83818"/>
                  <a:gd name="connsiteY2" fmla="*/ 40937 h 84391"/>
                  <a:gd name="connsiteX3" fmla="*/ 30313 w 83818"/>
                  <a:gd name="connsiteY3" fmla="*/ 83229 h 84391"/>
                  <a:gd name="connsiteX4" fmla="*/ 72227 w 83818"/>
                  <a:gd name="connsiteY4" fmla="*/ 40937 h 84391"/>
                  <a:gd name="connsiteX5" fmla="*/ 29365 w 83818"/>
                  <a:gd name="connsiteY5" fmla="*/ 39319 h 84391"/>
                  <a:gd name="connsiteX6" fmla="*/ -8735 w 83818"/>
                  <a:gd name="connsiteY6" fmla="*/ 39319 h 84391"/>
                  <a:gd name="connsiteX7" fmla="*/ 29365 w 83818"/>
                  <a:gd name="connsiteY7" fmla="*/ 2171 h 84391"/>
                  <a:gd name="connsiteX8" fmla="*/ 69372 w 83818"/>
                  <a:gd name="connsiteY8" fmla="*/ 39319 h 84391"/>
                  <a:gd name="connsiteX9" fmla="*/ 32220 w 83818"/>
                  <a:gd name="connsiteY9" fmla="*/ 39319 h 84391"/>
                  <a:gd name="connsiteX10" fmla="*/ 32220 w 83818"/>
                  <a:gd name="connsiteY10" fmla="*/ 2171 h 84391"/>
                  <a:gd name="connsiteX11" fmla="*/ 69372 w 83818"/>
                  <a:gd name="connsiteY11" fmla="*/ 39319 h 84391"/>
                  <a:gd name="connsiteX12" fmla="*/ 29365 w 83818"/>
                  <a:gd name="connsiteY12" fmla="*/ 79991 h 84391"/>
                  <a:gd name="connsiteX13" fmla="*/ -8735 w 83818"/>
                  <a:gd name="connsiteY13" fmla="*/ 42652 h 84391"/>
                  <a:gd name="connsiteX14" fmla="*/ 29365 w 83818"/>
                  <a:gd name="connsiteY14" fmla="*/ 42652 h 84391"/>
                  <a:gd name="connsiteX15" fmla="*/ 69372 w 83818"/>
                  <a:gd name="connsiteY15" fmla="*/ 42652 h 84391"/>
                  <a:gd name="connsiteX16" fmla="*/ 32220 w 83818"/>
                  <a:gd name="connsiteY16" fmla="*/ 79991 h 84391"/>
                  <a:gd name="connsiteX17" fmla="*/ 32220 w 83818"/>
                  <a:gd name="connsiteY17" fmla="*/ 42652 h 8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18" h="84391">
                    <a:moveTo>
                      <a:pt x="72227" y="40937"/>
                    </a:moveTo>
                    <a:cubicBezTo>
                      <a:pt x="72227" y="17601"/>
                      <a:pt x="53177" y="-1163"/>
                      <a:pt x="30313" y="-1163"/>
                    </a:cubicBezTo>
                    <a:cubicBezTo>
                      <a:pt x="7459" y="-1163"/>
                      <a:pt x="-11591" y="18078"/>
                      <a:pt x="-11591" y="40937"/>
                    </a:cubicBezTo>
                    <a:cubicBezTo>
                      <a:pt x="-11591" y="64465"/>
                      <a:pt x="7459" y="83229"/>
                      <a:pt x="30313" y="83229"/>
                    </a:cubicBezTo>
                    <a:cubicBezTo>
                      <a:pt x="54126" y="83229"/>
                      <a:pt x="72227" y="64083"/>
                      <a:pt x="72227" y="40937"/>
                    </a:cubicBezTo>
                    <a:close/>
                    <a:moveTo>
                      <a:pt x="29365" y="39319"/>
                    </a:moveTo>
                    <a:lnTo>
                      <a:pt x="-8735" y="39319"/>
                    </a:lnTo>
                    <a:cubicBezTo>
                      <a:pt x="-6829" y="19983"/>
                      <a:pt x="7459" y="3314"/>
                      <a:pt x="29365" y="2171"/>
                    </a:cubicBezTo>
                    <a:close/>
                    <a:moveTo>
                      <a:pt x="69372" y="39319"/>
                    </a:moveTo>
                    <a:lnTo>
                      <a:pt x="32220" y="39319"/>
                    </a:lnTo>
                    <a:lnTo>
                      <a:pt x="32220" y="2171"/>
                    </a:lnTo>
                    <a:cubicBezTo>
                      <a:pt x="53177" y="3314"/>
                      <a:pt x="68413" y="19983"/>
                      <a:pt x="69372" y="39319"/>
                    </a:cubicBezTo>
                    <a:close/>
                    <a:moveTo>
                      <a:pt x="29365" y="79991"/>
                    </a:moveTo>
                    <a:cubicBezTo>
                      <a:pt x="7459" y="78752"/>
                      <a:pt x="-6829" y="62368"/>
                      <a:pt x="-8735" y="42652"/>
                    </a:cubicBezTo>
                    <a:lnTo>
                      <a:pt x="29365" y="42652"/>
                    </a:lnTo>
                    <a:close/>
                    <a:moveTo>
                      <a:pt x="69372" y="42652"/>
                    </a:moveTo>
                    <a:cubicBezTo>
                      <a:pt x="68413" y="62368"/>
                      <a:pt x="53177" y="78752"/>
                      <a:pt x="32220" y="79991"/>
                    </a:cubicBezTo>
                    <a:lnTo>
                      <a:pt x="32220" y="42652"/>
                    </a:lnTo>
                    <a:close/>
                  </a:path>
                </a:pathLst>
              </a:custGeom>
              <a:solidFill>
                <a:srgbClr val="000000"/>
              </a:solidFill>
              <a:ln w="12700" cap="flat">
                <a:noFill/>
                <a:prstDash val="solid"/>
                <a:miter/>
              </a:ln>
            </p:spPr>
            <p:txBody>
              <a:bodyPr rtlCol="0" anchor="ctr"/>
              <a:lstStyle/>
              <a:p>
                <a:endParaRPr lang="en-AE"/>
              </a:p>
            </p:txBody>
          </p:sp>
          <p:sp>
            <p:nvSpPr>
              <p:cNvPr id="58" name="Freeform: Shape 57">
                <a:extLst>
                  <a:ext uri="{FF2B5EF4-FFF2-40B4-BE49-F238E27FC236}">
                    <a16:creationId xmlns:a16="http://schemas.microsoft.com/office/drawing/2014/main" id="{CB11E4E6-D28C-02C9-B2F9-7EFE9A7D560C}"/>
                  </a:ext>
                </a:extLst>
              </p:cNvPr>
              <p:cNvSpPr/>
              <p:nvPr/>
            </p:nvSpPr>
            <p:spPr>
              <a:xfrm>
                <a:off x="4416731" y="3253417"/>
                <a:ext cx="51438" cy="91345"/>
              </a:xfrm>
              <a:custGeom>
                <a:avLst/>
                <a:gdLst>
                  <a:gd name="connsiteX0" fmla="*/ 32220 w 51438"/>
                  <a:gd name="connsiteY0" fmla="*/ 65798 h 91345"/>
                  <a:gd name="connsiteX1" fmla="*/ 33178 w 51438"/>
                  <a:gd name="connsiteY1" fmla="*/ 53035 h 91345"/>
                  <a:gd name="connsiteX2" fmla="*/ 33178 w 51438"/>
                  <a:gd name="connsiteY2" fmla="*/ 47034 h 91345"/>
                  <a:gd name="connsiteX3" fmla="*/ 25560 w 51438"/>
                  <a:gd name="connsiteY3" fmla="*/ 31699 h 91345"/>
                  <a:gd name="connsiteX4" fmla="*/ 12222 w 51438"/>
                  <a:gd name="connsiteY4" fmla="*/ 8839 h 91345"/>
                  <a:gd name="connsiteX5" fmla="*/ 13170 w 51438"/>
                  <a:gd name="connsiteY5" fmla="*/ 6553 h 91345"/>
                  <a:gd name="connsiteX6" fmla="*/ 16035 w 51438"/>
                  <a:gd name="connsiteY6" fmla="*/ 3695 h 91345"/>
                  <a:gd name="connsiteX7" fmla="*/ 19840 w 51438"/>
                  <a:gd name="connsiteY7" fmla="*/ 3029 h 91345"/>
                  <a:gd name="connsiteX8" fmla="*/ 34127 w 51438"/>
                  <a:gd name="connsiteY8" fmla="*/ 9220 h 91345"/>
                  <a:gd name="connsiteX9" fmla="*/ 35085 w 51438"/>
                  <a:gd name="connsiteY9" fmla="*/ 9505 h 91345"/>
                  <a:gd name="connsiteX10" fmla="*/ 39848 w 51438"/>
                  <a:gd name="connsiteY10" fmla="*/ 6744 h 91345"/>
                  <a:gd name="connsiteX11" fmla="*/ 39848 w 51438"/>
                  <a:gd name="connsiteY11" fmla="*/ 4458 h 91345"/>
                  <a:gd name="connsiteX12" fmla="*/ 37941 w 51438"/>
                  <a:gd name="connsiteY12" fmla="*/ 1219 h 91345"/>
                  <a:gd name="connsiteX13" fmla="*/ 23653 w 51438"/>
                  <a:gd name="connsiteY13" fmla="*/ -1163 h 91345"/>
                  <a:gd name="connsiteX14" fmla="*/ 19840 w 51438"/>
                  <a:gd name="connsiteY14" fmla="*/ -1067 h 91345"/>
                  <a:gd name="connsiteX15" fmla="*/ 14128 w 51438"/>
                  <a:gd name="connsiteY15" fmla="*/ 1029 h 91345"/>
                  <a:gd name="connsiteX16" fmla="*/ 10315 w 51438"/>
                  <a:gd name="connsiteY16" fmla="*/ 5410 h 91345"/>
                  <a:gd name="connsiteX17" fmla="*/ 9366 w 51438"/>
                  <a:gd name="connsiteY17" fmla="*/ 11791 h 91345"/>
                  <a:gd name="connsiteX18" fmla="*/ 16984 w 51438"/>
                  <a:gd name="connsiteY18" fmla="*/ 33699 h 91345"/>
                  <a:gd name="connsiteX19" fmla="*/ 1748 w 51438"/>
                  <a:gd name="connsiteY19" fmla="*/ 41224 h 91345"/>
                  <a:gd name="connsiteX20" fmla="*/ -10642 w 51438"/>
                  <a:gd name="connsiteY20" fmla="*/ 61322 h 91345"/>
                  <a:gd name="connsiteX21" fmla="*/ -11591 w 51438"/>
                  <a:gd name="connsiteY21" fmla="*/ 69037 h 91345"/>
                  <a:gd name="connsiteX22" fmla="*/ -7777 w 51438"/>
                  <a:gd name="connsiteY22" fmla="*/ 81706 h 91345"/>
                  <a:gd name="connsiteX23" fmla="*/ 8408 w 51438"/>
                  <a:gd name="connsiteY23" fmla="*/ 90183 h 91345"/>
                  <a:gd name="connsiteX24" fmla="*/ 32220 w 51438"/>
                  <a:gd name="connsiteY24" fmla="*/ 65798 h 91345"/>
                  <a:gd name="connsiteX25" fmla="*/ 23653 w 51438"/>
                  <a:gd name="connsiteY25" fmla="*/ 68180 h 91345"/>
                  <a:gd name="connsiteX26" fmla="*/ 8408 w 51438"/>
                  <a:gd name="connsiteY26" fmla="*/ 87516 h 91345"/>
                  <a:gd name="connsiteX27" fmla="*/ -2066 w 51438"/>
                  <a:gd name="connsiteY27" fmla="*/ 80277 h 91345"/>
                  <a:gd name="connsiteX28" fmla="*/ -3973 w 51438"/>
                  <a:gd name="connsiteY28" fmla="*/ 72467 h 91345"/>
                  <a:gd name="connsiteX29" fmla="*/ -2066 w 51438"/>
                  <a:gd name="connsiteY29" fmla="*/ 61893 h 91345"/>
                  <a:gd name="connsiteX30" fmla="*/ 7459 w 51438"/>
                  <a:gd name="connsiteY30" fmla="*/ 43320 h 91345"/>
                  <a:gd name="connsiteX31" fmla="*/ 17933 w 51438"/>
                  <a:gd name="connsiteY31" fmla="*/ 36366 h 91345"/>
                  <a:gd name="connsiteX32" fmla="*/ 18891 w 51438"/>
                  <a:gd name="connsiteY32" fmla="*/ 36937 h 91345"/>
                  <a:gd name="connsiteX33" fmla="*/ 24602 w 51438"/>
                  <a:gd name="connsiteY33" fmla="*/ 51702 h 91345"/>
                  <a:gd name="connsiteX34" fmla="*/ 24602 w 51438"/>
                  <a:gd name="connsiteY34" fmla="*/ 58084 h 91345"/>
                  <a:gd name="connsiteX35" fmla="*/ 23653 w 51438"/>
                  <a:gd name="connsiteY35" fmla="*/ 68180 h 9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345">
                    <a:moveTo>
                      <a:pt x="32220" y="65798"/>
                    </a:moveTo>
                    <a:cubicBezTo>
                      <a:pt x="33178" y="61513"/>
                      <a:pt x="33178" y="57130"/>
                      <a:pt x="33178" y="53035"/>
                    </a:cubicBezTo>
                    <a:cubicBezTo>
                      <a:pt x="33178" y="50940"/>
                      <a:pt x="33178" y="48939"/>
                      <a:pt x="33178" y="47034"/>
                    </a:cubicBezTo>
                    <a:cubicBezTo>
                      <a:pt x="32220" y="41224"/>
                      <a:pt x="29365" y="36176"/>
                      <a:pt x="25560" y="31699"/>
                    </a:cubicBezTo>
                    <a:cubicBezTo>
                      <a:pt x="20798" y="24460"/>
                      <a:pt x="12222" y="14458"/>
                      <a:pt x="12222" y="8839"/>
                    </a:cubicBezTo>
                    <a:cubicBezTo>
                      <a:pt x="12222" y="8077"/>
                      <a:pt x="12222" y="7315"/>
                      <a:pt x="13170" y="6553"/>
                    </a:cubicBezTo>
                    <a:cubicBezTo>
                      <a:pt x="13170" y="5506"/>
                      <a:pt x="14128" y="4363"/>
                      <a:pt x="16035" y="3695"/>
                    </a:cubicBezTo>
                    <a:cubicBezTo>
                      <a:pt x="16984" y="3124"/>
                      <a:pt x="17933" y="3029"/>
                      <a:pt x="19840" y="3029"/>
                    </a:cubicBezTo>
                    <a:cubicBezTo>
                      <a:pt x="25560" y="3315"/>
                      <a:pt x="29365" y="7315"/>
                      <a:pt x="34127" y="9220"/>
                    </a:cubicBezTo>
                    <a:cubicBezTo>
                      <a:pt x="34127" y="9410"/>
                      <a:pt x="35085" y="9505"/>
                      <a:pt x="35085" y="9505"/>
                    </a:cubicBezTo>
                    <a:cubicBezTo>
                      <a:pt x="36983" y="9505"/>
                      <a:pt x="38890" y="8362"/>
                      <a:pt x="39848" y="6744"/>
                    </a:cubicBezTo>
                    <a:cubicBezTo>
                      <a:pt x="39848" y="5981"/>
                      <a:pt x="39848" y="5220"/>
                      <a:pt x="39848" y="4458"/>
                    </a:cubicBezTo>
                    <a:cubicBezTo>
                      <a:pt x="39848" y="2838"/>
                      <a:pt x="38890" y="1505"/>
                      <a:pt x="37941" y="1219"/>
                    </a:cubicBezTo>
                    <a:cubicBezTo>
                      <a:pt x="33178" y="-20"/>
                      <a:pt x="27458" y="-1163"/>
                      <a:pt x="23653" y="-1163"/>
                    </a:cubicBezTo>
                    <a:cubicBezTo>
                      <a:pt x="21747" y="-1163"/>
                      <a:pt x="20798" y="-1067"/>
                      <a:pt x="19840" y="-1067"/>
                    </a:cubicBezTo>
                    <a:cubicBezTo>
                      <a:pt x="17933" y="-591"/>
                      <a:pt x="16035" y="-115"/>
                      <a:pt x="14128" y="1029"/>
                    </a:cubicBezTo>
                    <a:cubicBezTo>
                      <a:pt x="13170" y="2077"/>
                      <a:pt x="11273" y="3600"/>
                      <a:pt x="10315" y="5410"/>
                    </a:cubicBezTo>
                    <a:cubicBezTo>
                      <a:pt x="9366" y="7315"/>
                      <a:pt x="9366" y="9410"/>
                      <a:pt x="9366" y="11791"/>
                    </a:cubicBezTo>
                    <a:cubicBezTo>
                      <a:pt x="9366" y="18459"/>
                      <a:pt x="13170" y="26651"/>
                      <a:pt x="16984" y="33699"/>
                    </a:cubicBezTo>
                    <a:cubicBezTo>
                      <a:pt x="11273" y="34842"/>
                      <a:pt x="6510" y="37509"/>
                      <a:pt x="1748" y="41224"/>
                    </a:cubicBezTo>
                    <a:cubicBezTo>
                      <a:pt x="-3973" y="46748"/>
                      <a:pt x="-8735" y="53892"/>
                      <a:pt x="-10642" y="61322"/>
                    </a:cubicBezTo>
                    <a:cubicBezTo>
                      <a:pt x="-11591" y="63989"/>
                      <a:pt x="-11591" y="66560"/>
                      <a:pt x="-11591" y="69037"/>
                    </a:cubicBezTo>
                    <a:cubicBezTo>
                      <a:pt x="-11591" y="73704"/>
                      <a:pt x="-10642" y="77991"/>
                      <a:pt x="-7777" y="81706"/>
                    </a:cubicBezTo>
                    <a:cubicBezTo>
                      <a:pt x="-4922" y="86944"/>
                      <a:pt x="1748" y="90183"/>
                      <a:pt x="8408" y="90183"/>
                    </a:cubicBezTo>
                    <a:cubicBezTo>
                      <a:pt x="19840" y="90183"/>
                      <a:pt x="28416" y="78277"/>
                      <a:pt x="32220" y="65798"/>
                    </a:cubicBezTo>
                    <a:close/>
                    <a:moveTo>
                      <a:pt x="23653" y="68180"/>
                    </a:moveTo>
                    <a:cubicBezTo>
                      <a:pt x="21747" y="77419"/>
                      <a:pt x="16984" y="87516"/>
                      <a:pt x="8408" y="87516"/>
                    </a:cubicBezTo>
                    <a:cubicBezTo>
                      <a:pt x="3645" y="87516"/>
                      <a:pt x="-159" y="84562"/>
                      <a:pt x="-2066" y="80277"/>
                    </a:cubicBezTo>
                    <a:cubicBezTo>
                      <a:pt x="-3015" y="77991"/>
                      <a:pt x="-3973" y="75323"/>
                      <a:pt x="-3973" y="72467"/>
                    </a:cubicBezTo>
                    <a:cubicBezTo>
                      <a:pt x="-3973" y="69037"/>
                      <a:pt x="-3015" y="65512"/>
                      <a:pt x="-2066" y="61893"/>
                    </a:cubicBezTo>
                    <a:cubicBezTo>
                      <a:pt x="-159" y="55416"/>
                      <a:pt x="2697" y="48654"/>
                      <a:pt x="7459" y="43320"/>
                    </a:cubicBezTo>
                    <a:cubicBezTo>
                      <a:pt x="10315" y="40081"/>
                      <a:pt x="14128" y="37509"/>
                      <a:pt x="17933" y="36366"/>
                    </a:cubicBezTo>
                    <a:lnTo>
                      <a:pt x="18891" y="36937"/>
                    </a:lnTo>
                    <a:cubicBezTo>
                      <a:pt x="20798" y="41510"/>
                      <a:pt x="23653" y="46273"/>
                      <a:pt x="24602" y="51702"/>
                    </a:cubicBezTo>
                    <a:cubicBezTo>
                      <a:pt x="24602" y="53701"/>
                      <a:pt x="24602" y="55798"/>
                      <a:pt x="24602" y="58084"/>
                    </a:cubicBezTo>
                    <a:cubicBezTo>
                      <a:pt x="24602" y="61322"/>
                      <a:pt x="24602" y="64751"/>
                      <a:pt x="23653" y="68180"/>
                    </a:cubicBezTo>
                    <a:close/>
                  </a:path>
                </a:pathLst>
              </a:custGeom>
              <a:solidFill>
                <a:srgbClr val="000000"/>
              </a:solidFill>
              <a:ln w="12700" cap="flat">
                <a:noFill/>
                <a:prstDash val="solid"/>
                <a:miter/>
              </a:ln>
            </p:spPr>
            <p:txBody>
              <a:bodyPr rtlCol="0" anchor="ctr"/>
              <a:lstStyle/>
              <a:p>
                <a:endParaRPr lang="en-AE"/>
              </a:p>
            </p:txBody>
          </p:sp>
          <p:sp>
            <p:nvSpPr>
              <p:cNvPr id="59" name="Freeform: Shape 58">
                <a:extLst>
                  <a:ext uri="{FF2B5EF4-FFF2-40B4-BE49-F238E27FC236}">
                    <a16:creationId xmlns:a16="http://schemas.microsoft.com/office/drawing/2014/main" id="{710BE9BE-D6A3-DA12-503D-9CAC06A43D16}"/>
                  </a:ext>
                </a:extLst>
              </p:cNvPr>
              <p:cNvSpPr/>
              <p:nvPr/>
            </p:nvSpPr>
            <p:spPr>
              <a:xfrm>
                <a:off x="4479592" y="3248465"/>
                <a:ext cx="79064" cy="126681"/>
              </a:xfrm>
              <a:custGeom>
                <a:avLst/>
                <a:gdLst>
                  <a:gd name="connsiteX0" fmla="*/ 17942 w 79064"/>
                  <a:gd name="connsiteY0" fmla="*/ 62082 h 126681"/>
                  <a:gd name="connsiteX1" fmla="*/ 9366 w 79064"/>
                  <a:gd name="connsiteY1" fmla="*/ 22650 h 126681"/>
                  <a:gd name="connsiteX2" fmla="*/ -10633 w 79064"/>
                  <a:gd name="connsiteY2" fmla="*/ -1163 h 126681"/>
                  <a:gd name="connsiteX3" fmla="*/ -11591 w 79064"/>
                  <a:gd name="connsiteY3" fmla="*/ 170 h 126681"/>
                  <a:gd name="connsiteX4" fmla="*/ -8726 w 79064"/>
                  <a:gd name="connsiteY4" fmla="*/ 3218 h 126681"/>
                  <a:gd name="connsiteX5" fmla="*/ 10324 w 79064"/>
                  <a:gd name="connsiteY5" fmla="*/ 62082 h 126681"/>
                  <a:gd name="connsiteX6" fmla="*/ -9684 w 79064"/>
                  <a:gd name="connsiteY6" fmla="*/ 122090 h 126681"/>
                  <a:gd name="connsiteX7" fmla="*/ -11591 w 79064"/>
                  <a:gd name="connsiteY7" fmla="*/ 124186 h 126681"/>
                  <a:gd name="connsiteX8" fmla="*/ -10633 w 79064"/>
                  <a:gd name="connsiteY8" fmla="*/ 125519 h 126681"/>
                  <a:gd name="connsiteX9" fmla="*/ 10324 w 79064"/>
                  <a:gd name="connsiteY9" fmla="*/ 100850 h 126681"/>
                  <a:gd name="connsiteX10" fmla="*/ 17942 w 79064"/>
                  <a:gd name="connsiteY10" fmla="*/ 62082 h 126681"/>
                  <a:gd name="connsiteX11" fmla="*/ 67474 w 79064"/>
                  <a:gd name="connsiteY11" fmla="*/ 62082 h 126681"/>
                  <a:gd name="connsiteX12" fmla="*/ 58898 w 79064"/>
                  <a:gd name="connsiteY12" fmla="*/ 22650 h 126681"/>
                  <a:gd name="connsiteX13" fmla="*/ 38899 w 79064"/>
                  <a:gd name="connsiteY13" fmla="*/ -1163 h 126681"/>
                  <a:gd name="connsiteX14" fmla="*/ 37941 w 79064"/>
                  <a:gd name="connsiteY14" fmla="*/ 170 h 126681"/>
                  <a:gd name="connsiteX15" fmla="*/ 39848 w 79064"/>
                  <a:gd name="connsiteY15" fmla="*/ 3218 h 126681"/>
                  <a:gd name="connsiteX16" fmla="*/ 59847 w 79064"/>
                  <a:gd name="connsiteY16" fmla="*/ 62082 h 126681"/>
                  <a:gd name="connsiteX17" fmla="*/ 39848 w 79064"/>
                  <a:gd name="connsiteY17" fmla="*/ 122090 h 126681"/>
                  <a:gd name="connsiteX18" fmla="*/ 37941 w 79064"/>
                  <a:gd name="connsiteY18" fmla="*/ 124186 h 126681"/>
                  <a:gd name="connsiteX19" fmla="*/ 38899 w 79064"/>
                  <a:gd name="connsiteY19" fmla="*/ 125519 h 126681"/>
                  <a:gd name="connsiteX20" fmla="*/ 58898 w 79064"/>
                  <a:gd name="connsiteY20" fmla="*/ 100850 h 126681"/>
                  <a:gd name="connsiteX21" fmla="*/ 67474 w 79064"/>
                  <a:gd name="connsiteY21" fmla="*/ 62082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064" h="126681">
                    <a:moveTo>
                      <a:pt x="17942" y="62082"/>
                    </a:moveTo>
                    <a:cubicBezTo>
                      <a:pt x="17942" y="52272"/>
                      <a:pt x="16035" y="36937"/>
                      <a:pt x="9366" y="22650"/>
                    </a:cubicBezTo>
                    <a:cubicBezTo>
                      <a:pt x="1748" y="7218"/>
                      <a:pt x="-8726" y="-1163"/>
                      <a:pt x="-10633" y="-1163"/>
                    </a:cubicBezTo>
                    <a:cubicBezTo>
                      <a:pt x="-10633" y="-1163"/>
                      <a:pt x="-11591" y="-496"/>
                      <a:pt x="-11591" y="170"/>
                    </a:cubicBezTo>
                    <a:cubicBezTo>
                      <a:pt x="-11591" y="647"/>
                      <a:pt x="-11591" y="837"/>
                      <a:pt x="-8726" y="3218"/>
                    </a:cubicBezTo>
                    <a:cubicBezTo>
                      <a:pt x="3655" y="15696"/>
                      <a:pt x="10324" y="35793"/>
                      <a:pt x="10324" y="62082"/>
                    </a:cubicBezTo>
                    <a:cubicBezTo>
                      <a:pt x="10324" y="83895"/>
                      <a:pt x="5561" y="105994"/>
                      <a:pt x="-9684" y="122090"/>
                    </a:cubicBezTo>
                    <a:cubicBezTo>
                      <a:pt x="-11591" y="123615"/>
                      <a:pt x="-11591" y="123710"/>
                      <a:pt x="-11591" y="124186"/>
                    </a:cubicBezTo>
                    <a:cubicBezTo>
                      <a:pt x="-11591" y="124948"/>
                      <a:pt x="-10633" y="125519"/>
                      <a:pt x="-10633" y="125519"/>
                    </a:cubicBezTo>
                    <a:cubicBezTo>
                      <a:pt x="-8726" y="125519"/>
                      <a:pt x="2697" y="116851"/>
                      <a:pt x="10324" y="100850"/>
                    </a:cubicBezTo>
                    <a:cubicBezTo>
                      <a:pt x="16035" y="86848"/>
                      <a:pt x="17942" y="72846"/>
                      <a:pt x="17942" y="62082"/>
                    </a:cubicBezTo>
                    <a:close/>
                    <a:moveTo>
                      <a:pt x="67474" y="62082"/>
                    </a:moveTo>
                    <a:cubicBezTo>
                      <a:pt x="67474" y="52272"/>
                      <a:pt x="65567" y="36937"/>
                      <a:pt x="58898" y="22650"/>
                    </a:cubicBezTo>
                    <a:cubicBezTo>
                      <a:pt x="51280" y="7218"/>
                      <a:pt x="39848" y="-1163"/>
                      <a:pt x="38899" y="-1163"/>
                    </a:cubicBezTo>
                    <a:cubicBezTo>
                      <a:pt x="37941" y="-1163"/>
                      <a:pt x="37941" y="-496"/>
                      <a:pt x="37941" y="170"/>
                    </a:cubicBezTo>
                    <a:cubicBezTo>
                      <a:pt x="37941" y="647"/>
                      <a:pt x="37941" y="837"/>
                      <a:pt x="39848" y="3218"/>
                    </a:cubicBezTo>
                    <a:cubicBezTo>
                      <a:pt x="52228" y="15696"/>
                      <a:pt x="59847" y="35793"/>
                      <a:pt x="59847" y="62082"/>
                    </a:cubicBezTo>
                    <a:cubicBezTo>
                      <a:pt x="59847" y="83895"/>
                      <a:pt x="55084" y="105994"/>
                      <a:pt x="39848" y="122090"/>
                    </a:cubicBezTo>
                    <a:cubicBezTo>
                      <a:pt x="37941" y="123615"/>
                      <a:pt x="37941" y="123710"/>
                      <a:pt x="37941" y="124186"/>
                    </a:cubicBezTo>
                    <a:cubicBezTo>
                      <a:pt x="37941" y="124948"/>
                      <a:pt x="37941" y="125519"/>
                      <a:pt x="38899" y="125519"/>
                    </a:cubicBezTo>
                    <a:cubicBezTo>
                      <a:pt x="39848" y="125519"/>
                      <a:pt x="51280" y="116851"/>
                      <a:pt x="58898" y="100850"/>
                    </a:cubicBezTo>
                    <a:cubicBezTo>
                      <a:pt x="65567" y="86848"/>
                      <a:pt x="67474" y="72846"/>
                      <a:pt x="67474" y="62082"/>
                    </a:cubicBezTo>
                    <a:close/>
                  </a:path>
                </a:pathLst>
              </a:custGeom>
              <a:solidFill>
                <a:srgbClr val="000000"/>
              </a:solidFill>
              <a:ln w="12700" cap="flat">
                <a:noFill/>
                <a:prstDash val="solid"/>
                <a:miter/>
              </a:ln>
            </p:spPr>
            <p:txBody>
              <a:bodyPr rtlCol="0" anchor="ctr"/>
              <a:lstStyle/>
              <a:p>
                <a:endParaRPr lang="en-AE"/>
              </a:p>
            </p:txBody>
          </p:sp>
          <p:sp>
            <p:nvSpPr>
              <p:cNvPr id="60" name="Freeform: Shape 59">
                <a:extLst>
                  <a:ext uri="{FF2B5EF4-FFF2-40B4-BE49-F238E27FC236}">
                    <a16:creationId xmlns:a16="http://schemas.microsoft.com/office/drawing/2014/main" id="{D60570E2-4F3A-F5C6-6A62-0A2E6761461D}"/>
                  </a:ext>
                </a:extLst>
              </p:cNvPr>
              <p:cNvSpPr/>
              <p:nvPr/>
            </p:nvSpPr>
            <p:spPr>
              <a:xfrm>
                <a:off x="4571037" y="3303804"/>
                <a:ext cx="39048" cy="76676"/>
              </a:xfrm>
              <a:custGeom>
                <a:avLst/>
                <a:gdLst>
                  <a:gd name="connsiteX0" fmla="*/ 27458 w 39048"/>
                  <a:gd name="connsiteY0" fmla="*/ 2076 h 76676"/>
                  <a:gd name="connsiteX1" fmla="*/ 23653 w 39048"/>
                  <a:gd name="connsiteY1" fmla="*/ -1163 h 76676"/>
                  <a:gd name="connsiteX2" fmla="*/ 18891 w 39048"/>
                  <a:gd name="connsiteY2" fmla="*/ 3600 h 76676"/>
                  <a:gd name="connsiteX3" fmla="*/ 22695 w 39048"/>
                  <a:gd name="connsiteY3" fmla="*/ 7029 h 76676"/>
                  <a:gd name="connsiteX4" fmla="*/ 27458 w 39048"/>
                  <a:gd name="connsiteY4" fmla="*/ 2076 h 76676"/>
                  <a:gd name="connsiteX5" fmla="*/ 23653 w 39048"/>
                  <a:gd name="connsiteY5" fmla="*/ 29794 h 76676"/>
                  <a:gd name="connsiteX6" fmla="*/ 23653 w 39048"/>
                  <a:gd name="connsiteY6" fmla="*/ 26841 h 76676"/>
                  <a:gd name="connsiteX7" fmla="*/ 14128 w 39048"/>
                  <a:gd name="connsiteY7" fmla="*/ 18459 h 76676"/>
                  <a:gd name="connsiteX8" fmla="*/ -1117 w 39048"/>
                  <a:gd name="connsiteY8" fmla="*/ 31984 h 76676"/>
                  <a:gd name="connsiteX9" fmla="*/ 790 w 39048"/>
                  <a:gd name="connsiteY9" fmla="*/ 33032 h 76676"/>
                  <a:gd name="connsiteX10" fmla="*/ 1738 w 39048"/>
                  <a:gd name="connsiteY10" fmla="*/ 31604 h 76676"/>
                  <a:gd name="connsiteX11" fmla="*/ 14128 w 39048"/>
                  <a:gd name="connsiteY11" fmla="*/ 20841 h 76676"/>
                  <a:gd name="connsiteX12" fmla="*/ 16984 w 39048"/>
                  <a:gd name="connsiteY12" fmla="*/ 25126 h 76676"/>
                  <a:gd name="connsiteX13" fmla="*/ 16984 w 39048"/>
                  <a:gd name="connsiteY13" fmla="*/ 27889 h 76676"/>
                  <a:gd name="connsiteX14" fmla="*/ 8408 w 39048"/>
                  <a:gd name="connsiteY14" fmla="*/ 61797 h 76676"/>
                  <a:gd name="connsiteX15" fmla="*/ -3024 w 39048"/>
                  <a:gd name="connsiteY15" fmla="*/ 73133 h 76676"/>
                  <a:gd name="connsiteX16" fmla="*/ -5880 w 39048"/>
                  <a:gd name="connsiteY16" fmla="*/ 72465 h 76676"/>
                  <a:gd name="connsiteX17" fmla="*/ -3024 w 39048"/>
                  <a:gd name="connsiteY17" fmla="*/ 67989 h 76676"/>
                  <a:gd name="connsiteX18" fmla="*/ -6829 w 39048"/>
                  <a:gd name="connsiteY18" fmla="*/ 64751 h 76676"/>
                  <a:gd name="connsiteX19" fmla="*/ -11591 w 39048"/>
                  <a:gd name="connsiteY19" fmla="*/ 69989 h 76676"/>
                  <a:gd name="connsiteX20" fmla="*/ -3024 w 39048"/>
                  <a:gd name="connsiteY20" fmla="*/ 75514 h 76676"/>
                  <a:gd name="connsiteX21" fmla="*/ 16026 w 39048"/>
                  <a:gd name="connsiteY21" fmla="*/ 61511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48" h="76676">
                    <a:moveTo>
                      <a:pt x="27458" y="2076"/>
                    </a:moveTo>
                    <a:cubicBezTo>
                      <a:pt x="27458" y="648"/>
                      <a:pt x="25551" y="-1163"/>
                      <a:pt x="23653" y="-1163"/>
                    </a:cubicBezTo>
                    <a:cubicBezTo>
                      <a:pt x="20788" y="-1163"/>
                      <a:pt x="18891" y="1219"/>
                      <a:pt x="18891" y="3600"/>
                    </a:cubicBezTo>
                    <a:cubicBezTo>
                      <a:pt x="18891" y="5029"/>
                      <a:pt x="19840" y="7029"/>
                      <a:pt x="22695" y="7029"/>
                    </a:cubicBezTo>
                    <a:cubicBezTo>
                      <a:pt x="24602" y="7029"/>
                      <a:pt x="27458" y="4647"/>
                      <a:pt x="27458" y="2076"/>
                    </a:cubicBezTo>
                    <a:close/>
                    <a:moveTo>
                      <a:pt x="23653" y="29794"/>
                    </a:moveTo>
                    <a:cubicBezTo>
                      <a:pt x="23653" y="28841"/>
                      <a:pt x="23653" y="27984"/>
                      <a:pt x="23653" y="26841"/>
                    </a:cubicBezTo>
                    <a:cubicBezTo>
                      <a:pt x="23653" y="21888"/>
                      <a:pt x="19840" y="18459"/>
                      <a:pt x="14128" y="18459"/>
                    </a:cubicBezTo>
                    <a:cubicBezTo>
                      <a:pt x="4603" y="18459"/>
                      <a:pt x="-1117" y="30651"/>
                      <a:pt x="-1117" y="31984"/>
                    </a:cubicBezTo>
                    <a:cubicBezTo>
                      <a:pt x="-1117" y="33032"/>
                      <a:pt x="-159" y="33032"/>
                      <a:pt x="790" y="33032"/>
                    </a:cubicBezTo>
                    <a:cubicBezTo>
                      <a:pt x="1738" y="33032"/>
                      <a:pt x="1738" y="32936"/>
                      <a:pt x="1738" y="31604"/>
                    </a:cubicBezTo>
                    <a:cubicBezTo>
                      <a:pt x="4603" y="26365"/>
                      <a:pt x="9366" y="20841"/>
                      <a:pt x="14128" y="20841"/>
                    </a:cubicBezTo>
                    <a:cubicBezTo>
                      <a:pt x="16026" y="20841"/>
                      <a:pt x="16984" y="22364"/>
                      <a:pt x="16984" y="25126"/>
                    </a:cubicBezTo>
                    <a:cubicBezTo>
                      <a:pt x="16984" y="26174"/>
                      <a:pt x="16984" y="27412"/>
                      <a:pt x="16984" y="27889"/>
                    </a:cubicBezTo>
                    <a:lnTo>
                      <a:pt x="8408" y="61797"/>
                    </a:lnTo>
                    <a:cubicBezTo>
                      <a:pt x="6501" y="67894"/>
                      <a:pt x="1738" y="73133"/>
                      <a:pt x="-3024" y="73133"/>
                    </a:cubicBezTo>
                    <a:cubicBezTo>
                      <a:pt x="-3973" y="73133"/>
                      <a:pt x="-4922" y="72942"/>
                      <a:pt x="-5880" y="72465"/>
                    </a:cubicBezTo>
                    <a:cubicBezTo>
                      <a:pt x="-3973" y="71418"/>
                      <a:pt x="-3024" y="69323"/>
                      <a:pt x="-3024" y="67989"/>
                    </a:cubicBezTo>
                    <a:cubicBezTo>
                      <a:pt x="-3024" y="65989"/>
                      <a:pt x="-4922" y="64751"/>
                      <a:pt x="-6829" y="64751"/>
                    </a:cubicBezTo>
                    <a:cubicBezTo>
                      <a:pt x="-9684" y="64751"/>
                      <a:pt x="-11591" y="67132"/>
                      <a:pt x="-11591" y="69989"/>
                    </a:cubicBezTo>
                    <a:cubicBezTo>
                      <a:pt x="-11591" y="73418"/>
                      <a:pt x="-7787" y="75514"/>
                      <a:pt x="-3024" y="75514"/>
                    </a:cubicBezTo>
                    <a:cubicBezTo>
                      <a:pt x="2697" y="75514"/>
                      <a:pt x="13170" y="72370"/>
                      <a:pt x="16026" y="61511"/>
                    </a:cubicBezTo>
                    <a:close/>
                  </a:path>
                </a:pathLst>
              </a:custGeom>
              <a:solidFill>
                <a:srgbClr val="000000"/>
              </a:solidFill>
              <a:ln w="12700" cap="flat">
                <a:noFill/>
                <a:prstDash val="solid"/>
                <a:miter/>
              </a:ln>
            </p:spPr>
            <p:txBody>
              <a:bodyPr rtlCol="0" anchor="ctr"/>
              <a:lstStyle/>
              <a:p>
                <a:endParaRPr lang="en-AE"/>
              </a:p>
            </p:txBody>
          </p:sp>
          <p:sp>
            <p:nvSpPr>
              <p:cNvPr id="62" name="Freeform: Shape 61">
                <a:extLst>
                  <a:ext uri="{FF2B5EF4-FFF2-40B4-BE49-F238E27FC236}">
                    <a16:creationId xmlns:a16="http://schemas.microsoft.com/office/drawing/2014/main" id="{C8A858CA-B3FC-7417-4006-DA2401B5B4E7}"/>
                  </a:ext>
                </a:extLst>
              </p:cNvPr>
              <p:cNvSpPr/>
              <p:nvPr/>
            </p:nvSpPr>
            <p:spPr>
              <a:xfrm>
                <a:off x="3481374" y="3564694"/>
                <a:ext cx="50480" cy="84296"/>
              </a:xfrm>
              <a:custGeom>
                <a:avLst/>
                <a:gdLst>
                  <a:gd name="connsiteX0" fmla="*/ 38890 w 50480"/>
                  <a:gd name="connsiteY0" fmla="*/ 61036 h 84296"/>
                  <a:gd name="connsiteX1" fmla="*/ 36034 w 50480"/>
                  <a:gd name="connsiteY1" fmla="*/ 61036 h 84296"/>
                  <a:gd name="connsiteX2" fmla="*/ 33178 w 50480"/>
                  <a:gd name="connsiteY2" fmla="*/ 72370 h 84296"/>
                  <a:gd name="connsiteX3" fmla="*/ 20798 w 50480"/>
                  <a:gd name="connsiteY3" fmla="*/ 73418 h 84296"/>
                  <a:gd name="connsiteX4" fmla="*/ -2066 w 50480"/>
                  <a:gd name="connsiteY4" fmla="*/ 73418 h 84296"/>
                  <a:gd name="connsiteX5" fmla="*/ 11273 w 50480"/>
                  <a:gd name="connsiteY5" fmla="*/ 60368 h 84296"/>
                  <a:gd name="connsiteX6" fmla="*/ 38890 w 50480"/>
                  <a:gd name="connsiteY6" fmla="*/ 23411 h 84296"/>
                  <a:gd name="connsiteX7" fmla="*/ 12222 w 50480"/>
                  <a:gd name="connsiteY7" fmla="*/ -1163 h 84296"/>
                  <a:gd name="connsiteX8" fmla="*/ -11591 w 50480"/>
                  <a:gd name="connsiteY8" fmla="*/ 21793 h 84296"/>
                  <a:gd name="connsiteX9" fmla="*/ -4922 w 50480"/>
                  <a:gd name="connsiteY9" fmla="*/ 28746 h 84296"/>
                  <a:gd name="connsiteX10" fmla="*/ 1748 w 50480"/>
                  <a:gd name="connsiteY10" fmla="*/ 22078 h 84296"/>
                  <a:gd name="connsiteX11" fmla="*/ -4922 w 50480"/>
                  <a:gd name="connsiteY11" fmla="*/ 15506 h 84296"/>
                  <a:gd name="connsiteX12" fmla="*/ -6829 w 50480"/>
                  <a:gd name="connsiteY12" fmla="*/ 15697 h 84296"/>
                  <a:gd name="connsiteX13" fmla="*/ 10315 w 50480"/>
                  <a:gd name="connsiteY13" fmla="*/ 2743 h 84296"/>
                  <a:gd name="connsiteX14" fmla="*/ 27467 w 50480"/>
                  <a:gd name="connsiteY14" fmla="*/ 23411 h 84296"/>
                  <a:gd name="connsiteX15" fmla="*/ 14128 w 50480"/>
                  <a:gd name="connsiteY15" fmla="*/ 51416 h 84296"/>
                  <a:gd name="connsiteX16" fmla="*/ -10633 w 50480"/>
                  <a:gd name="connsiteY16" fmla="*/ 78466 h 84296"/>
                  <a:gd name="connsiteX17" fmla="*/ -11591 w 50480"/>
                  <a:gd name="connsiteY17" fmla="*/ 83133 h 84296"/>
                  <a:gd name="connsiteX18" fmla="*/ 35085 w 50480"/>
                  <a:gd name="connsiteY18" fmla="*/ 83133 h 8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480" h="84296">
                    <a:moveTo>
                      <a:pt x="38890" y="61036"/>
                    </a:moveTo>
                    <a:lnTo>
                      <a:pt x="36034" y="61036"/>
                    </a:lnTo>
                    <a:cubicBezTo>
                      <a:pt x="35085" y="64940"/>
                      <a:pt x="34127" y="70466"/>
                      <a:pt x="33178" y="72370"/>
                    </a:cubicBezTo>
                    <a:cubicBezTo>
                      <a:pt x="32230" y="73418"/>
                      <a:pt x="23653" y="73418"/>
                      <a:pt x="20798" y="73418"/>
                    </a:cubicBezTo>
                    <a:lnTo>
                      <a:pt x="-2066" y="73418"/>
                    </a:lnTo>
                    <a:lnTo>
                      <a:pt x="11273" y="60368"/>
                    </a:lnTo>
                    <a:cubicBezTo>
                      <a:pt x="31272" y="42938"/>
                      <a:pt x="38890" y="36080"/>
                      <a:pt x="38890" y="23411"/>
                    </a:cubicBezTo>
                    <a:cubicBezTo>
                      <a:pt x="38890" y="9029"/>
                      <a:pt x="27467" y="-1163"/>
                      <a:pt x="12222" y="-1163"/>
                    </a:cubicBezTo>
                    <a:cubicBezTo>
                      <a:pt x="-2066" y="-1163"/>
                      <a:pt x="-11591" y="10458"/>
                      <a:pt x="-11591" y="21793"/>
                    </a:cubicBezTo>
                    <a:cubicBezTo>
                      <a:pt x="-11591" y="28746"/>
                      <a:pt x="-4922" y="28746"/>
                      <a:pt x="-4922" y="28746"/>
                    </a:cubicBezTo>
                    <a:cubicBezTo>
                      <a:pt x="-3015" y="28746"/>
                      <a:pt x="1748" y="27317"/>
                      <a:pt x="1748" y="22078"/>
                    </a:cubicBezTo>
                    <a:cubicBezTo>
                      <a:pt x="1748" y="18840"/>
                      <a:pt x="-1108" y="15506"/>
                      <a:pt x="-4922" y="15506"/>
                    </a:cubicBezTo>
                    <a:cubicBezTo>
                      <a:pt x="-5870" y="15506"/>
                      <a:pt x="-6829" y="15506"/>
                      <a:pt x="-6829" y="15697"/>
                    </a:cubicBezTo>
                    <a:cubicBezTo>
                      <a:pt x="-3973" y="7505"/>
                      <a:pt x="2697" y="2743"/>
                      <a:pt x="10315" y="2743"/>
                    </a:cubicBezTo>
                    <a:cubicBezTo>
                      <a:pt x="21747" y="2743"/>
                      <a:pt x="27467" y="13030"/>
                      <a:pt x="27467" y="23411"/>
                    </a:cubicBezTo>
                    <a:cubicBezTo>
                      <a:pt x="27467" y="33508"/>
                      <a:pt x="20798" y="43509"/>
                      <a:pt x="14128" y="51416"/>
                    </a:cubicBezTo>
                    <a:lnTo>
                      <a:pt x="-10633" y="78466"/>
                    </a:lnTo>
                    <a:cubicBezTo>
                      <a:pt x="-11591" y="79800"/>
                      <a:pt x="-11591" y="80086"/>
                      <a:pt x="-11591" y="83133"/>
                    </a:cubicBezTo>
                    <a:lnTo>
                      <a:pt x="35085" y="83133"/>
                    </a:lnTo>
                    <a:close/>
                  </a:path>
                </a:pathLst>
              </a:custGeom>
              <a:solidFill>
                <a:srgbClr val="000000"/>
              </a:solidFill>
              <a:ln w="12700" cap="flat">
                <a:noFill/>
                <a:prstDash val="solid"/>
                <a:miter/>
              </a:ln>
            </p:spPr>
            <p:txBody>
              <a:bodyPr rtlCol="0" anchor="ctr"/>
              <a:lstStyle/>
              <a:p>
                <a:endParaRPr lang="en-AE"/>
              </a:p>
            </p:txBody>
          </p:sp>
          <p:sp>
            <p:nvSpPr>
              <p:cNvPr id="63" name="Freeform: Shape 62">
                <a:extLst>
                  <a:ext uri="{FF2B5EF4-FFF2-40B4-BE49-F238E27FC236}">
                    <a16:creationId xmlns:a16="http://schemas.microsoft.com/office/drawing/2014/main" id="{1AB82E2B-B4B7-D130-0A9B-13FB20D544A2}"/>
                  </a:ext>
                </a:extLst>
              </p:cNvPr>
              <p:cNvSpPr/>
              <p:nvPr/>
            </p:nvSpPr>
            <p:spPr>
              <a:xfrm>
                <a:off x="3542337" y="3573458"/>
                <a:ext cx="54294" cy="39813"/>
              </a:xfrm>
              <a:custGeom>
                <a:avLst/>
                <a:gdLst>
                  <a:gd name="connsiteX0" fmla="*/ 42703 w 54294"/>
                  <a:gd name="connsiteY0" fmla="*/ 25125 h 39813"/>
                  <a:gd name="connsiteX1" fmla="*/ 40797 w 54294"/>
                  <a:gd name="connsiteY1" fmla="*/ 23982 h 39813"/>
                  <a:gd name="connsiteX2" fmla="*/ 39838 w 54294"/>
                  <a:gd name="connsiteY2" fmla="*/ 25411 h 39813"/>
                  <a:gd name="connsiteX3" fmla="*/ 30313 w 54294"/>
                  <a:gd name="connsiteY3" fmla="*/ 36175 h 39813"/>
                  <a:gd name="connsiteX4" fmla="*/ 27458 w 54294"/>
                  <a:gd name="connsiteY4" fmla="*/ 33032 h 39813"/>
                  <a:gd name="connsiteX5" fmla="*/ 29365 w 54294"/>
                  <a:gd name="connsiteY5" fmla="*/ 25888 h 39813"/>
                  <a:gd name="connsiteX6" fmla="*/ 34127 w 54294"/>
                  <a:gd name="connsiteY6" fmla="*/ 8743 h 39813"/>
                  <a:gd name="connsiteX7" fmla="*/ 22695 w 54294"/>
                  <a:gd name="connsiteY7" fmla="*/ -1163 h 39813"/>
                  <a:gd name="connsiteX8" fmla="*/ 8408 w 54294"/>
                  <a:gd name="connsiteY8" fmla="*/ 6838 h 39813"/>
                  <a:gd name="connsiteX9" fmla="*/ -1117 w 54294"/>
                  <a:gd name="connsiteY9" fmla="*/ -1163 h 39813"/>
                  <a:gd name="connsiteX10" fmla="*/ -8735 w 54294"/>
                  <a:gd name="connsiteY10" fmla="*/ 3600 h 39813"/>
                  <a:gd name="connsiteX11" fmla="*/ -11591 w 54294"/>
                  <a:gd name="connsiteY11" fmla="*/ 12362 h 39813"/>
                  <a:gd name="connsiteX12" fmla="*/ -9684 w 54294"/>
                  <a:gd name="connsiteY12" fmla="*/ 13410 h 39813"/>
                  <a:gd name="connsiteX13" fmla="*/ -7787 w 54294"/>
                  <a:gd name="connsiteY13" fmla="*/ 10838 h 39813"/>
                  <a:gd name="connsiteX14" fmla="*/ -1117 w 54294"/>
                  <a:gd name="connsiteY14" fmla="*/ 1219 h 39813"/>
                  <a:gd name="connsiteX15" fmla="*/ 790 w 54294"/>
                  <a:gd name="connsiteY15" fmla="*/ 5504 h 39813"/>
                  <a:gd name="connsiteX16" fmla="*/ -159 w 54294"/>
                  <a:gd name="connsiteY16" fmla="*/ 12934 h 39813"/>
                  <a:gd name="connsiteX17" fmla="*/ -2066 w 54294"/>
                  <a:gd name="connsiteY17" fmla="*/ 20839 h 39813"/>
                  <a:gd name="connsiteX18" fmla="*/ -4922 w 54294"/>
                  <a:gd name="connsiteY18" fmla="*/ 32269 h 39813"/>
                  <a:gd name="connsiteX19" fmla="*/ -5880 w 54294"/>
                  <a:gd name="connsiteY19" fmla="*/ 35889 h 39813"/>
                  <a:gd name="connsiteX20" fmla="*/ -3024 w 54294"/>
                  <a:gd name="connsiteY20" fmla="*/ 38651 h 39813"/>
                  <a:gd name="connsiteX21" fmla="*/ 790 w 54294"/>
                  <a:gd name="connsiteY21" fmla="*/ 36747 h 39813"/>
                  <a:gd name="connsiteX22" fmla="*/ 2697 w 54294"/>
                  <a:gd name="connsiteY22" fmla="*/ 31221 h 39813"/>
                  <a:gd name="connsiteX23" fmla="*/ 4603 w 54294"/>
                  <a:gd name="connsiteY23" fmla="*/ 23221 h 39813"/>
                  <a:gd name="connsiteX24" fmla="*/ 5552 w 54294"/>
                  <a:gd name="connsiteY24" fmla="*/ 17411 h 39813"/>
                  <a:gd name="connsiteX25" fmla="*/ 9366 w 54294"/>
                  <a:gd name="connsiteY25" fmla="*/ 9410 h 39813"/>
                  <a:gd name="connsiteX26" fmla="*/ 22695 w 54294"/>
                  <a:gd name="connsiteY26" fmla="*/ 1219 h 39813"/>
                  <a:gd name="connsiteX27" fmla="*/ 27458 w 54294"/>
                  <a:gd name="connsiteY27" fmla="*/ 7409 h 39813"/>
                  <a:gd name="connsiteX28" fmla="*/ 22695 w 54294"/>
                  <a:gd name="connsiteY28" fmla="*/ 26364 h 39813"/>
                  <a:gd name="connsiteX29" fmla="*/ 21747 w 54294"/>
                  <a:gd name="connsiteY29" fmla="*/ 31126 h 39813"/>
                  <a:gd name="connsiteX30" fmla="*/ 30313 w 54294"/>
                  <a:gd name="connsiteY30" fmla="*/ 38651 h 39813"/>
                  <a:gd name="connsiteX31" fmla="*/ 42703 w 54294"/>
                  <a:gd name="connsiteY31" fmla="*/ 25125 h 3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813">
                    <a:moveTo>
                      <a:pt x="42703" y="25125"/>
                    </a:moveTo>
                    <a:cubicBezTo>
                      <a:pt x="42703" y="23982"/>
                      <a:pt x="41745" y="23982"/>
                      <a:pt x="40797" y="23982"/>
                    </a:cubicBezTo>
                    <a:cubicBezTo>
                      <a:pt x="39838" y="23982"/>
                      <a:pt x="39838" y="24554"/>
                      <a:pt x="39838" y="25411"/>
                    </a:cubicBezTo>
                    <a:cubicBezTo>
                      <a:pt x="36983" y="32555"/>
                      <a:pt x="33178" y="36175"/>
                      <a:pt x="30313" y="36175"/>
                    </a:cubicBezTo>
                    <a:cubicBezTo>
                      <a:pt x="28416" y="36175"/>
                      <a:pt x="27458" y="34936"/>
                      <a:pt x="27458" y="33032"/>
                    </a:cubicBezTo>
                    <a:cubicBezTo>
                      <a:pt x="27458" y="31126"/>
                      <a:pt x="28416" y="29888"/>
                      <a:pt x="29365" y="25888"/>
                    </a:cubicBezTo>
                    <a:cubicBezTo>
                      <a:pt x="31272" y="23221"/>
                      <a:pt x="34127" y="13791"/>
                      <a:pt x="34127" y="8743"/>
                    </a:cubicBezTo>
                    <a:cubicBezTo>
                      <a:pt x="34127" y="265"/>
                      <a:pt x="27458" y="-1163"/>
                      <a:pt x="22695" y="-1163"/>
                    </a:cubicBezTo>
                    <a:cubicBezTo>
                      <a:pt x="16026" y="-1163"/>
                      <a:pt x="10315" y="3314"/>
                      <a:pt x="8408" y="6838"/>
                    </a:cubicBezTo>
                    <a:cubicBezTo>
                      <a:pt x="7459" y="742"/>
                      <a:pt x="2697" y="-1163"/>
                      <a:pt x="-1117" y="-1163"/>
                    </a:cubicBezTo>
                    <a:cubicBezTo>
                      <a:pt x="-4922" y="-1163"/>
                      <a:pt x="-6829" y="1503"/>
                      <a:pt x="-8735" y="3600"/>
                    </a:cubicBezTo>
                    <a:cubicBezTo>
                      <a:pt x="-10642" y="6838"/>
                      <a:pt x="-11591" y="11887"/>
                      <a:pt x="-11591" y="12362"/>
                    </a:cubicBezTo>
                    <a:cubicBezTo>
                      <a:pt x="-11591" y="13410"/>
                      <a:pt x="-10642" y="13410"/>
                      <a:pt x="-9684" y="13410"/>
                    </a:cubicBezTo>
                    <a:cubicBezTo>
                      <a:pt x="-8735" y="13410"/>
                      <a:pt x="-8735" y="13219"/>
                      <a:pt x="-7787" y="10838"/>
                    </a:cubicBezTo>
                    <a:cubicBezTo>
                      <a:pt x="-6829" y="5504"/>
                      <a:pt x="-4922" y="1219"/>
                      <a:pt x="-1117" y="1219"/>
                    </a:cubicBezTo>
                    <a:cubicBezTo>
                      <a:pt x="790" y="1219"/>
                      <a:pt x="790" y="3123"/>
                      <a:pt x="790" y="5504"/>
                    </a:cubicBezTo>
                    <a:cubicBezTo>
                      <a:pt x="790" y="7314"/>
                      <a:pt x="790" y="10553"/>
                      <a:pt x="-159" y="12934"/>
                    </a:cubicBezTo>
                    <a:lnTo>
                      <a:pt x="-2066" y="20839"/>
                    </a:lnTo>
                    <a:lnTo>
                      <a:pt x="-4922" y="32269"/>
                    </a:lnTo>
                    <a:cubicBezTo>
                      <a:pt x="-4922" y="33318"/>
                      <a:pt x="-5880" y="35604"/>
                      <a:pt x="-5880" y="35889"/>
                    </a:cubicBezTo>
                    <a:cubicBezTo>
                      <a:pt x="-5880" y="37794"/>
                      <a:pt x="-3973" y="38651"/>
                      <a:pt x="-3024" y="38651"/>
                    </a:cubicBezTo>
                    <a:cubicBezTo>
                      <a:pt x="-1117" y="38651"/>
                      <a:pt x="-159" y="37508"/>
                      <a:pt x="790" y="36747"/>
                    </a:cubicBezTo>
                    <a:cubicBezTo>
                      <a:pt x="790" y="35984"/>
                      <a:pt x="1738" y="33032"/>
                      <a:pt x="2697" y="31221"/>
                    </a:cubicBezTo>
                    <a:lnTo>
                      <a:pt x="4603" y="23221"/>
                    </a:lnTo>
                    <a:cubicBezTo>
                      <a:pt x="4603" y="21316"/>
                      <a:pt x="5552" y="19315"/>
                      <a:pt x="5552" y="17411"/>
                    </a:cubicBezTo>
                    <a:cubicBezTo>
                      <a:pt x="6501" y="13696"/>
                      <a:pt x="6501" y="12934"/>
                      <a:pt x="9366" y="9410"/>
                    </a:cubicBezTo>
                    <a:cubicBezTo>
                      <a:pt x="12222" y="5790"/>
                      <a:pt x="16026" y="1219"/>
                      <a:pt x="22695" y="1219"/>
                    </a:cubicBezTo>
                    <a:cubicBezTo>
                      <a:pt x="27458" y="1219"/>
                      <a:pt x="27458" y="5790"/>
                      <a:pt x="27458" y="7409"/>
                    </a:cubicBezTo>
                    <a:cubicBezTo>
                      <a:pt x="27458" y="12839"/>
                      <a:pt x="24602" y="22650"/>
                      <a:pt x="22695" y="26364"/>
                    </a:cubicBezTo>
                    <a:cubicBezTo>
                      <a:pt x="21747" y="28745"/>
                      <a:pt x="21747" y="29603"/>
                      <a:pt x="21747" y="31126"/>
                    </a:cubicBezTo>
                    <a:cubicBezTo>
                      <a:pt x="21747" y="35699"/>
                      <a:pt x="25551" y="38651"/>
                      <a:pt x="30313" y="38651"/>
                    </a:cubicBezTo>
                    <a:cubicBezTo>
                      <a:pt x="38890" y="38651"/>
                      <a:pt x="42703" y="26459"/>
                      <a:pt x="42703" y="25125"/>
                    </a:cubicBezTo>
                    <a:close/>
                  </a:path>
                </a:pathLst>
              </a:custGeom>
              <a:solidFill>
                <a:srgbClr val="000000"/>
              </a:solidFill>
              <a:ln w="12700" cap="flat">
                <a:noFill/>
                <a:prstDash val="solid"/>
                <a:miter/>
              </a:ln>
            </p:spPr>
            <p:txBody>
              <a:bodyPr rtlCol="0" anchor="ctr"/>
              <a:lstStyle/>
              <a:p>
                <a:endParaRPr lang="en-AE"/>
              </a:p>
            </p:txBody>
          </p:sp>
          <p:sp>
            <p:nvSpPr>
              <p:cNvPr id="64" name="Freeform: Shape 63">
                <a:extLst>
                  <a:ext uri="{FF2B5EF4-FFF2-40B4-BE49-F238E27FC236}">
                    <a16:creationId xmlns:a16="http://schemas.microsoft.com/office/drawing/2014/main" id="{719B1195-72D4-AAD3-1FB2-598DDE0B861D}"/>
                  </a:ext>
                </a:extLst>
              </p:cNvPr>
              <p:cNvSpPr/>
              <p:nvPr/>
            </p:nvSpPr>
            <p:spPr>
              <a:xfrm>
                <a:off x="3607106" y="3557646"/>
                <a:ext cx="64768" cy="65150"/>
              </a:xfrm>
              <a:custGeom>
                <a:avLst/>
                <a:gdLst>
                  <a:gd name="connsiteX0" fmla="*/ 53177 w 64768"/>
                  <a:gd name="connsiteY0" fmla="*/ 31412 h 65150"/>
                  <a:gd name="connsiteX1" fmla="*/ 50322 w 64768"/>
                  <a:gd name="connsiteY1" fmla="*/ 29222 h 65150"/>
                  <a:gd name="connsiteX2" fmla="*/ 22695 w 64768"/>
                  <a:gd name="connsiteY2" fmla="*/ 29222 h 65150"/>
                  <a:gd name="connsiteX3" fmla="*/ 22695 w 64768"/>
                  <a:gd name="connsiteY3" fmla="*/ 2076 h 65150"/>
                  <a:gd name="connsiteX4" fmla="*/ 20798 w 64768"/>
                  <a:gd name="connsiteY4" fmla="*/ -1163 h 65150"/>
                  <a:gd name="connsiteX5" fmla="*/ 18891 w 64768"/>
                  <a:gd name="connsiteY5" fmla="*/ 2076 h 65150"/>
                  <a:gd name="connsiteX6" fmla="*/ 18891 w 64768"/>
                  <a:gd name="connsiteY6" fmla="*/ 29222 h 65150"/>
                  <a:gd name="connsiteX7" fmla="*/ -8735 w 64768"/>
                  <a:gd name="connsiteY7" fmla="*/ 29222 h 65150"/>
                  <a:gd name="connsiteX8" fmla="*/ -11591 w 64768"/>
                  <a:gd name="connsiteY8" fmla="*/ 31412 h 65150"/>
                  <a:gd name="connsiteX9" fmla="*/ -8735 w 64768"/>
                  <a:gd name="connsiteY9" fmla="*/ 33699 h 65150"/>
                  <a:gd name="connsiteX10" fmla="*/ 18891 w 64768"/>
                  <a:gd name="connsiteY10" fmla="*/ 33699 h 65150"/>
                  <a:gd name="connsiteX11" fmla="*/ 18891 w 64768"/>
                  <a:gd name="connsiteY11" fmla="*/ 60750 h 65150"/>
                  <a:gd name="connsiteX12" fmla="*/ 20798 w 64768"/>
                  <a:gd name="connsiteY12" fmla="*/ 63988 h 65150"/>
                  <a:gd name="connsiteX13" fmla="*/ 22695 w 64768"/>
                  <a:gd name="connsiteY13" fmla="*/ 60750 h 65150"/>
                  <a:gd name="connsiteX14" fmla="*/ 22695 w 64768"/>
                  <a:gd name="connsiteY14" fmla="*/ 33699 h 65150"/>
                  <a:gd name="connsiteX15" fmla="*/ 50322 w 64768"/>
                  <a:gd name="connsiteY15" fmla="*/ 33699 h 65150"/>
                  <a:gd name="connsiteX16" fmla="*/ 53177 w 64768"/>
                  <a:gd name="connsiteY16" fmla="*/ 31412 h 6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768" h="65150">
                    <a:moveTo>
                      <a:pt x="53177" y="31412"/>
                    </a:moveTo>
                    <a:cubicBezTo>
                      <a:pt x="53177" y="29222"/>
                      <a:pt x="51270" y="29222"/>
                      <a:pt x="50322" y="29222"/>
                    </a:cubicBezTo>
                    <a:lnTo>
                      <a:pt x="22695" y="29222"/>
                    </a:lnTo>
                    <a:lnTo>
                      <a:pt x="22695" y="2076"/>
                    </a:lnTo>
                    <a:cubicBezTo>
                      <a:pt x="22695" y="933"/>
                      <a:pt x="22695" y="-1163"/>
                      <a:pt x="20798" y="-1163"/>
                    </a:cubicBezTo>
                    <a:cubicBezTo>
                      <a:pt x="18891" y="-1163"/>
                      <a:pt x="18891" y="742"/>
                      <a:pt x="18891" y="2076"/>
                    </a:cubicBezTo>
                    <a:lnTo>
                      <a:pt x="18891" y="29222"/>
                    </a:lnTo>
                    <a:lnTo>
                      <a:pt x="-8735" y="29222"/>
                    </a:lnTo>
                    <a:cubicBezTo>
                      <a:pt x="-9684" y="29222"/>
                      <a:pt x="-11591" y="29222"/>
                      <a:pt x="-11591" y="31412"/>
                    </a:cubicBezTo>
                    <a:cubicBezTo>
                      <a:pt x="-11591" y="33699"/>
                      <a:pt x="-9684" y="33699"/>
                      <a:pt x="-8735" y="33699"/>
                    </a:cubicBezTo>
                    <a:lnTo>
                      <a:pt x="18891" y="33699"/>
                    </a:lnTo>
                    <a:lnTo>
                      <a:pt x="18891" y="60750"/>
                    </a:lnTo>
                    <a:cubicBezTo>
                      <a:pt x="18891" y="61988"/>
                      <a:pt x="18891" y="63988"/>
                      <a:pt x="20798" y="63988"/>
                    </a:cubicBezTo>
                    <a:cubicBezTo>
                      <a:pt x="22695" y="63988"/>
                      <a:pt x="22695" y="62083"/>
                      <a:pt x="22695" y="60750"/>
                    </a:cubicBezTo>
                    <a:lnTo>
                      <a:pt x="22695" y="33699"/>
                    </a:lnTo>
                    <a:lnTo>
                      <a:pt x="50322" y="33699"/>
                    </a:lnTo>
                    <a:cubicBezTo>
                      <a:pt x="51270" y="33699"/>
                      <a:pt x="53177" y="33699"/>
                      <a:pt x="53177" y="31412"/>
                    </a:cubicBezTo>
                    <a:close/>
                  </a:path>
                </a:pathLst>
              </a:custGeom>
              <a:solidFill>
                <a:srgbClr val="000000"/>
              </a:solidFill>
              <a:ln w="12700" cap="flat">
                <a:noFill/>
                <a:prstDash val="solid"/>
                <a:miter/>
              </a:ln>
            </p:spPr>
            <p:txBody>
              <a:bodyPr rtlCol="0" anchor="ctr"/>
              <a:lstStyle/>
              <a:p>
                <a:endParaRPr lang="en-AE"/>
              </a:p>
            </p:txBody>
          </p:sp>
          <p:sp>
            <p:nvSpPr>
              <p:cNvPr id="65" name="Freeform: Shape 64">
                <a:extLst>
                  <a:ext uri="{FF2B5EF4-FFF2-40B4-BE49-F238E27FC236}">
                    <a16:creationId xmlns:a16="http://schemas.microsoft.com/office/drawing/2014/main" id="{AAD5C6A1-51EF-5FCC-2B75-4491F7FA3414}"/>
                  </a:ext>
                </a:extLst>
              </p:cNvPr>
              <p:cNvSpPr/>
              <p:nvPr/>
            </p:nvSpPr>
            <p:spPr>
              <a:xfrm>
                <a:off x="3685212" y="3550978"/>
                <a:ext cx="43811" cy="62293"/>
              </a:xfrm>
              <a:custGeom>
                <a:avLst/>
                <a:gdLst>
                  <a:gd name="connsiteX0" fmla="*/ 31272 w 43811"/>
                  <a:gd name="connsiteY0" fmla="*/ 47605 h 62293"/>
                  <a:gd name="connsiteX1" fmla="*/ 29365 w 43811"/>
                  <a:gd name="connsiteY1" fmla="*/ 46462 h 62293"/>
                  <a:gd name="connsiteX2" fmla="*/ 27458 w 43811"/>
                  <a:gd name="connsiteY2" fmla="*/ 48559 h 62293"/>
                  <a:gd name="connsiteX3" fmla="*/ 19840 w 43811"/>
                  <a:gd name="connsiteY3" fmla="*/ 58655 h 62293"/>
                  <a:gd name="connsiteX4" fmla="*/ 16984 w 43811"/>
                  <a:gd name="connsiteY4" fmla="*/ 53987 h 62293"/>
                  <a:gd name="connsiteX5" fmla="*/ 17933 w 43811"/>
                  <a:gd name="connsiteY5" fmla="*/ 50177 h 62293"/>
                  <a:gd name="connsiteX6" fmla="*/ 17933 w 43811"/>
                  <a:gd name="connsiteY6" fmla="*/ 47320 h 62293"/>
                  <a:gd name="connsiteX7" fmla="*/ 3645 w 43811"/>
                  <a:gd name="connsiteY7" fmla="*/ 37986 h 62293"/>
                  <a:gd name="connsiteX8" fmla="*/ 11263 w 43811"/>
                  <a:gd name="connsiteY8" fmla="*/ 32175 h 62293"/>
                  <a:gd name="connsiteX9" fmla="*/ 24602 w 43811"/>
                  <a:gd name="connsiteY9" fmla="*/ 23699 h 62293"/>
                  <a:gd name="connsiteX10" fmla="*/ 27458 w 43811"/>
                  <a:gd name="connsiteY10" fmla="*/ 24842 h 62293"/>
                  <a:gd name="connsiteX11" fmla="*/ 23653 w 43811"/>
                  <a:gd name="connsiteY11" fmla="*/ 29794 h 62293"/>
                  <a:gd name="connsiteX12" fmla="*/ 26509 w 43811"/>
                  <a:gd name="connsiteY12" fmla="*/ 33033 h 62293"/>
                  <a:gd name="connsiteX13" fmla="*/ 32220 w 43811"/>
                  <a:gd name="connsiteY13" fmla="*/ 27412 h 62293"/>
                  <a:gd name="connsiteX14" fmla="*/ 24602 w 43811"/>
                  <a:gd name="connsiteY14" fmla="*/ 21317 h 62293"/>
                  <a:gd name="connsiteX15" fmla="*/ 10315 w 43811"/>
                  <a:gd name="connsiteY15" fmla="*/ 29032 h 62293"/>
                  <a:gd name="connsiteX16" fmla="*/ 790 w 43811"/>
                  <a:gd name="connsiteY16" fmla="*/ 36748 h 62293"/>
                  <a:gd name="connsiteX17" fmla="*/ 9366 w 43811"/>
                  <a:gd name="connsiteY17" fmla="*/ 1505 h 62293"/>
                  <a:gd name="connsiteX18" fmla="*/ 9366 w 43811"/>
                  <a:gd name="connsiteY18" fmla="*/ -20 h 62293"/>
                  <a:gd name="connsiteX19" fmla="*/ 8408 w 43811"/>
                  <a:gd name="connsiteY19" fmla="*/ -1163 h 62293"/>
                  <a:gd name="connsiteX20" fmla="*/ -3024 w 43811"/>
                  <a:gd name="connsiteY20" fmla="*/ -305 h 62293"/>
                  <a:gd name="connsiteX21" fmla="*/ -4922 w 43811"/>
                  <a:gd name="connsiteY21" fmla="*/ 1791 h 62293"/>
                  <a:gd name="connsiteX22" fmla="*/ -3024 w 43811"/>
                  <a:gd name="connsiteY22" fmla="*/ 3029 h 62293"/>
                  <a:gd name="connsiteX23" fmla="*/ 1738 w 43811"/>
                  <a:gd name="connsiteY23" fmla="*/ 4363 h 62293"/>
                  <a:gd name="connsiteX24" fmla="*/ 790 w 43811"/>
                  <a:gd name="connsiteY24" fmla="*/ 6267 h 62293"/>
                  <a:gd name="connsiteX25" fmla="*/ -11591 w 43811"/>
                  <a:gd name="connsiteY25" fmla="*/ 56369 h 62293"/>
                  <a:gd name="connsiteX26" fmla="*/ -11591 w 43811"/>
                  <a:gd name="connsiteY26" fmla="*/ 58369 h 62293"/>
                  <a:gd name="connsiteX27" fmla="*/ -8735 w 43811"/>
                  <a:gd name="connsiteY27" fmla="*/ 61131 h 62293"/>
                  <a:gd name="connsiteX28" fmla="*/ -4922 w 43811"/>
                  <a:gd name="connsiteY28" fmla="*/ 57416 h 62293"/>
                  <a:gd name="connsiteX29" fmla="*/ -159 w 43811"/>
                  <a:gd name="connsiteY29" fmla="*/ 40367 h 62293"/>
                  <a:gd name="connsiteX30" fmla="*/ 11263 w 43811"/>
                  <a:gd name="connsiteY30" fmla="*/ 47511 h 62293"/>
                  <a:gd name="connsiteX31" fmla="*/ 10315 w 43811"/>
                  <a:gd name="connsiteY31" fmla="*/ 49225 h 62293"/>
                  <a:gd name="connsiteX32" fmla="*/ 10315 w 43811"/>
                  <a:gd name="connsiteY32" fmla="*/ 52083 h 62293"/>
                  <a:gd name="connsiteX33" fmla="*/ 19840 w 43811"/>
                  <a:gd name="connsiteY33" fmla="*/ 61131 h 62293"/>
                  <a:gd name="connsiteX34" fmla="*/ 31272 w 43811"/>
                  <a:gd name="connsiteY34" fmla="*/ 47605 h 6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811" h="62293">
                    <a:moveTo>
                      <a:pt x="31272" y="47605"/>
                    </a:moveTo>
                    <a:cubicBezTo>
                      <a:pt x="31272" y="46462"/>
                      <a:pt x="30313" y="46462"/>
                      <a:pt x="29365" y="46462"/>
                    </a:cubicBezTo>
                    <a:cubicBezTo>
                      <a:pt x="28416" y="46462"/>
                      <a:pt x="28416" y="46844"/>
                      <a:pt x="27458" y="48559"/>
                    </a:cubicBezTo>
                    <a:cubicBezTo>
                      <a:pt x="26509" y="52368"/>
                      <a:pt x="24602" y="58655"/>
                      <a:pt x="19840" y="58655"/>
                    </a:cubicBezTo>
                    <a:cubicBezTo>
                      <a:pt x="17933" y="58655"/>
                      <a:pt x="16984" y="56369"/>
                      <a:pt x="16984" y="53987"/>
                    </a:cubicBezTo>
                    <a:cubicBezTo>
                      <a:pt x="16984" y="52558"/>
                      <a:pt x="16984" y="52368"/>
                      <a:pt x="17933" y="50177"/>
                    </a:cubicBezTo>
                    <a:cubicBezTo>
                      <a:pt x="17933" y="49892"/>
                      <a:pt x="17933" y="48368"/>
                      <a:pt x="17933" y="47320"/>
                    </a:cubicBezTo>
                    <a:cubicBezTo>
                      <a:pt x="17933" y="39414"/>
                      <a:pt x="7459" y="38271"/>
                      <a:pt x="3645" y="37986"/>
                    </a:cubicBezTo>
                    <a:cubicBezTo>
                      <a:pt x="6501" y="36271"/>
                      <a:pt x="9366" y="33508"/>
                      <a:pt x="11263" y="32175"/>
                    </a:cubicBezTo>
                    <a:cubicBezTo>
                      <a:pt x="15077" y="27794"/>
                      <a:pt x="19840" y="23699"/>
                      <a:pt x="24602" y="23699"/>
                    </a:cubicBezTo>
                    <a:cubicBezTo>
                      <a:pt x="25551" y="23699"/>
                      <a:pt x="27458" y="23983"/>
                      <a:pt x="27458" y="24842"/>
                    </a:cubicBezTo>
                    <a:cubicBezTo>
                      <a:pt x="23653" y="25412"/>
                      <a:pt x="23653" y="28461"/>
                      <a:pt x="23653" y="29794"/>
                    </a:cubicBezTo>
                    <a:cubicBezTo>
                      <a:pt x="23653" y="31699"/>
                      <a:pt x="24602" y="33033"/>
                      <a:pt x="26509" y="33033"/>
                    </a:cubicBezTo>
                    <a:cubicBezTo>
                      <a:pt x="29365" y="33033"/>
                      <a:pt x="32220" y="31127"/>
                      <a:pt x="32220" y="27412"/>
                    </a:cubicBezTo>
                    <a:cubicBezTo>
                      <a:pt x="32220" y="24556"/>
                      <a:pt x="29365" y="21317"/>
                      <a:pt x="24602" y="21317"/>
                    </a:cubicBezTo>
                    <a:cubicBezTo>
                      <a:pt x="19840" y="21317"/>
                      <a:pt x="15077" y="24842"/>
                      <a:pt x="10315" y="29032"/>
                    </a:cubicBezTo>
                    <a:cubicBezTo>
                      <a:pt x="7459" y="32556"/>
                      <a:pt x="4603" y="35319"/>
                      <a:pt x="790" y="36748"/>
                    </a:cubicBezTo>
                    <a:lnTo>
                      <a:pt x="9366" y="1505"/>
                    </a:lnTo>
                    <a:cubicBezTo>
                      <a:pt x="9366" y="1314"/>
                      <a:pt x="9366" y="-20"/>
                      <a:pt x="9366" y="-20"/>
                    </a:cubicBezTo>
                    <a:cubicBezTo>
                      <a:pt x="9366" y="-400"/>
                      <a:pt x="9366" y="-1163"/>
                      <a:pt x="8408" y="-1163"/>
                    </a:cubicBezTo>
                    <a:cubicBezTo>
                      <a:pt x="6501" y="-1163"/>
                      <a:pt x="-1117" y="-400"/>
                      <a:pt x="-3024" y="-305"/>
                    </a:cubicBezTo>
                    <a:cubicBezTo>
                      <a:pt x="-3973" y="-114"/>
                      <a:pt x="-4922" y="-114"/>
                      <a:pt x="-4922" y="1791"/>
                    </a:cubicBezTo>
                    <a:cubicBezTo>
                      <a:pt x="-4922" y="3029"/>
                      <a:pt x="-3973" y="3029"/>
                      <a:pt x="-3024" y="3029"/>
                    </a:cubicBezTo>
                    <a:cubicBezTo>
                      <a:pt x="1738" y="3029"/>
                      <a:pt x="1738" y="3600"/>
                      <a:pt x="1738" y="4363"/>
                    </a:cubicBezTo>
                    <a:cubicBezTo>
                      <a:pt x="1738" y="4933"/>
                      <a:pt x="1738" y="5506"/>
                      <a:pt x="790" y="6267"/>
                    </a:cubicBezTo>
                    <a:lnTo>
                      <a:pt x="-11591" y="56369"/>
                    </a:lnTo>
                    <a:cubicBezTo>
                      <a:pt x="-11591" y="58084"/>
                      <a:pt x="-11591" y="58369"/>
                      <a:pt x="-11591" y="58369"/>
                    </a:cubicBezTo>
                    <a:cubicBezTo>
                      <a:pt x="-11591" y="59702"/>
                      <a:pt x="-10642" y="61131"/>
                      <a:pt x="-8735" y="61131"/>
                    </a:cubicBezTo>
                    <a:cubicBezTo>
                      <a:pt x="-5880" y="61131"/>
                      <a:pt x="-4922" y="59417"/>
                      <a:pt x="-4922" y="57416"/>
                    </a:cubicBezTo>
                    <a:cubicBezTo>
                      <a:pt x="-4922" y="57130"/>
                      <a:pt x="-1117" y="41510"/>
                      <a:pt x="-159" y="40367"/>
                    </a:cubicBezTo>
                    <a:cubicBezTo>
                      <a:pt x="5552" y="40938"/>
                      <a:pt x="11263" y="42843"/>
                      <a:pt x="11263" y="47511"/>
                    </a:cubicBezTo>
                    <a:cubicBezTo>
                      <a:pt x="11263" y="47891"/>
                      <a:pt x="11263" y="48368"/>
                      <a:pt x="10315" y="49225"/>
                    </a:cubicBezTo>
                    <a:cubicBezTo>
                      <a:pt x="10315" y="50654"/>
                      <a:pt x="10315" y="51035"/>
                      <a:pt x="10315" y="52083"/>
                    </a:cubicBezTo>
                    <a:cubicBezTo>
                      <a:pt x="10315" y="58369"/>
                      <a:pt x="15077" y="61131"/>
                      <a:pt x="19840" y="61131"/>
                    </a:cubicBezTo>
                    <a:cubicBezTo>
                      <a:pt x="28416" y="61131"/>
                      <a:pt x="31272" y="47605"/>
                      <a:pt x="31272" y="47605"/>
                    </a:cubicBezTo>
                    <a:close/>
                  </a:path>
                </a:pathLst>
              </a:custGeom>
              <a:solidFill>
                <a:srgbClr val="000000"/>
              </a:solidFill>
              <a:ln w="12700" cap="flat">
                <a:noFill/>
                <a:prstDash val="solid"/>
                <a:miter/>
              </a:ln>
            </p:spPr>
            <p:txBody>
              <a:bodyPr rtlCol="0" anchor="ctr"/>
              <a:lstStyle/>
              <a:p>
                <a:endParaRPr lang="en-AE"/>
              </a:p>
            </p:txBody>
          </p:sp>
          <p:sp>
            <p:nvSpPr>
              <p:cNvPr id="66" name="Freeform: Shape 65">
                <a:extLst>
                  <a:ext uri="{FF2B5EF4-FFF2-40B4-BE49-F238E27FC236}">
                    <a16:creationId xmlns:a16="http://schemas.microsoft.com/office/drawing/2014/main" id="{B9309613-619C-70C6-D135-771699A732AA}"/>
                  </a:ext>
                </a:extLst>
              </p:cNvPr>
              <p:cNvSpPr/>
              <p:nvPr/>
            </p:nvSpPr>
            <p:spPr>
              <a:xfrm>
                <a:off x="4657711" y="3262180"/>
                <a:ext cx="5720" cy="536733"/>
              </a:xfrm>
              <a:custGeom>
                <a:avLst/>
                <a:gdLst>
                  <a:gd name="connsiteX0" fmla="*/ -5870 w 5720"/>
                  <a:gd name="connsiteY0" fmla="*/ 75323 h 536733"/>
                  <a:gd name="connsiteX1" fmla="*/ -5870 w 5720"/>
                  <a:gd name="connsiteY1" fmla="*/ 3600 h 536733"/>
                  <a:gd name="connsiteX2" fmla="*/ -8735 w 5720"/>
                  <a:gd name="connsiteY2" fmla="*/ -1163 h 536733"/>
                  <a:gd name="connsiteX3" fmla="*/ -11591 w 5720"/>
                  <a:gd name="connsiteY3" fmla="*/ 3600 h 536733"/>
                  <a:gd name="connsiteX4" fmla="*/ -11591 w 5720"/>
                  <a:gd name="connsiteY4" fmla="*/ 75323 h 536733"/>
                  <a:gd name="connsiteX5" fmla="*/ -8735 w 5720"/>
                  <a:gd name="connsiteY5" fmla="*/ 80086 h 536733"/>
                  <a:gd name="connsiteX6" fmla="*/ -5870 w 5720"/>
                  <a:gd name="connsiteY6" fmla="*/ 75323 h 536733"/>
                  <a:gd name="connsiteX7" fmla="*/ -5870 w 5720"/>
                  <a:gd name="connsiteY7" fmla="*/ 151237 h 536733"/>
                  <a:gd name="connsiteX8" fmla="*/ -5870 w 5720"/>
                  <a:gd name="connsiteY8" fmla="*/ 79514 h 536733"/>
                  <a:gd name="connsiteX9" fmla="*/ -8735 w 5720"/>
                  <a:gd name="connsiteY9" fmla="*/ 74751 h 536733"/>
                  <a:gd name="connsiteX10" fmla="*/ -11591 w 5720"/>
                  <a:gd name="connsiteY10" fmla="*/ 79514 h 536733"/>
                  <a:gd name="connsiteX11" fmla="*/ -11591 w 5720"/>
                  <a:gd name="connsiteY11" fmla="*/ 151237 h 536733"/>
                  <a:gd name="connsiteX12" fmla="*/ -8735 w 5720"/>
                  <a:gd name="connsiteY12" fmla="*/ 156000 h 536733"/>
                  <a:gd name="connsiteX13" fmla="*/ -5870 w 5720"/>
                  <a:gd name="connsiteY13" fmla="*/ 151237 h 536733"/>
                  <a:gd name="connsiteX14" fmla="*/ -5870 w 5720"/>
                  <a:gd name="connsiteY14" fmla="*/ 227151 h 536733"/>
                  <a:gd name="connsiteX15" fmla="*/ -5870 w 5720"/>
                  <a:gd name="connsiteY15" fmla="*/ 155428 h 536733"/>
                  <a:gd name="connsiteX16" fmla="*/ -8735 w 5720"/>
                  <a:gd name="connsiteY16" fmla="*/ 150665 h 536733"/>
                  <a:gd name="connsiteX17" fmla="*/ -11591 w 5720"/>
                  <a:gd name="connsiteY17" fmla="*/ 155428 h 536733"/>
                  <a:gd name="connsiteX18" fmla="*/ -11591 w 5720"/>
                  <a:gd name="connsiteY18" fmla="*/ 227151 h 536733"/>
                  <a:gd name="connsiteX19" fmla="*/ -8735 w 5720"/>
                  <a:gd name="connsiteY19" fmla="*/ 231914 h 536733"/>
                  <a:gd name="connsiteX20" fmla="*/ -5870 w 5720"/>
                  <a:gd name="connsiteY20" fmla="*/ 227151 h 536733"/>
                  <a:gd name="connsiteX21" fmla="*/ -5870 w 5720"/>
                  <a:gd name="connsiteY21" fmla="*/ 303065 h 536733"/>
                  <a:gd name="connsiteX22" fmla="*/ -5870 w 5720"/>
                  <a:gd name="connsiteY22" fmla="*/ 231343 h 536733"/>
                  <a:gd name="connsiteX23" fmla="*/ -8735 w 5720"/>
                  <a:gd name="connsiteY23" fmla="*/ 226580 h 536733"/>
                  <a:gd name="connsiteX24" fmla="*/ -11591 w 5720"/>
                  <a:gd name="connsiteY24" fmla="*/ 231343 h 536733"/>
                  <a:gd name="connsiteX25" fmla="*/ -11591 w 5720"/>
                  <a:gd name="connsiteY25" fmla="*/ 303065 h 536733"/>
                  <a:gd name="connsiteX26" fmla="*/ -8735 w 5720"/>
                  <a:gd name="connsiteY26" fmla="*/ 307828 h 536733"/>
                  <a:gd name="connsiteX27" fmla="*/ -5870 w 5720"/>
                  <a:gd name="connsiteY27" fmla="*/ 303065 h 536733"/>
                  <a:gd name="connsiteX28" fmla="*/ -5870 w 5720"/>
                  <a:gd name="connsiteY28" fmla="*/ 378980 h 536733"/>
                  <a:gd name="connsiteX29" fmla="*/ -5870 w 5720"/>
                  <a:gd name="connsiteY29" fmla="*/ 307257 h 536733"/>
                  <a:gd name="connsiteX30" fmla="*/ -8735 w 5720"/>
                  <a:gd name="connsiteY30" fmla="*/ 302494 h 536733"/>
                  <a:gd name="connsiteX31" fmla="*/ -11591 w 5720"/>
                  <a:gd name="connsiteY31" fmla="*/ 307257 h 536733"/>
                  <a:gd name="connsiteX32" fmla="*/ -11591 w 5720"/>
                  <a:gd name="connsiteY32" fmla="*/ 378980 h 536733"/>
                  <a:gd name="connsiteX33" fmla="*/ -8735 w 5720"/>
                  <a:gd name="connsiteY33" fmla="*/ 383743 h 536733"/>
                  <a:gd name="connsiteX34" fmla="*/ -5870 w 5720"/>
                  <a:gd name="connsiteY34" fmla="*/ 378980 h 536733"/>
                  <a:gd name="connsiteX35" fmla="*/ -5870 w 5720"/>
                  <a:gd name="connsiteY35" fmla="*/ 454894 h 536733"/>
                  <a:gd name="connsiteX36" fmla="*/ -5870 w 5720"/>
                  <a:gd name="connsiteY36" fmla="*/ 383171 h 536733"/>
                  <a:gd name="connsiteX37" fmla="*/ -8735 w 5720"/>
                  <a:gd name="connsiteY37" fmla="*/ 378408 h 536733"/>
                  <a:gd name="connsiteX38" fmla="*/ -11591 w 5720"/>
                  <a:gd name="connsiteY38" fmla="*/ 383171 h 536733"/>
                  <a:gd name="connsiteX39" fmla="*/ -11591 w 5720"/>
                  <a:gd name="connsiteY39" fmla="*/ 454894 h 536733"/>
                  <a:gd name="connsiteX40" fmla="*/ -8735 w 5720"/>
                  <a:gd name="connsiteY40" fmla="*/ 459657 h 536733"/>
                  <a:gd name="connsiteX41" fmla="*/ -5870 w 5720"/>
                  <a:gd name="connsiteY41" fmla="*/ 454894 h 536733"/>
                  <a:gd name="connsiteX42" fmla="*/ -5870 w 5720"/>
                  <a:gd name="connsiteY42" fmla="*/ 530808 h 536733"/>
                  <a:gd name="connsiteX43" fmla="*/ -5870 w 5720"/>
                  <a:gd name="connsiteY43" fmla="*/ 459085 h 536733"/>
                  <a:gd name="connsiteX44" fmla="*/ -8735 w 5720"/>
                  <a:gd name="connsiteY44" fmla="*/ 454322 h 536733"/>
                  <a:gd name="connsiteX45" fmla="*/ -11591 w 5720"/>
                  <a:gd name="connsiteY45" fmla="*/ 459085 h 536733"/>
                  <a:gd name="connsiteX46" fmla="*/ -11591 w 5720"/>
                  <a:gd name="connsiteY46" fmla="*/ 530808 h 536733"/>
                  <a:gd name="connsiteX47" fmla="*/ -8735 w 5720"/>
                  <a:gd name="connsiteY47" fmla="*/ 535571 h 536733"/>
                  <a:gd name="connsiteX48" fmla="*/ -5870 w 5720"/>
                  <a:gd name="connsiteY48" fmla="*/ 530808 h 53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20" h="536733">
                    <a:moveTo>
                      <a:pt x="-5870" y="75323"/>
                    </a:moveTo>
                    <a:lnTo>
                      <a:pt x="-5870" y="3600"/>
                    </a:lnTo>
                    <a:cubicBezTo>
                      <a:pt x="-5870" y="1505"/>
                      <a:pt x="-5870" y="-1163"/>
                      <a:pt x="-8735" y="-1163"/>
                    </a:cubicBezTo>
                    <a:cubicBezTo>
                      <a:pt x="-11591" y="-1163"/>
                      <a:pt x="-11591" y="1314"/>
                      <a:pt x="-11591" y="3600"/>
                    </a:cubicBezTo>
                    <a:lnTo>
                      <a:pt x="-11591" y="75323"/>
                    </a:lnTo>
                    <a:cubicBezTo>
                      <a:pt x="-11591" y="77419"/>
                      <a:pt x="-11591" y="80086"/>
                      <a:pt x="-8735" y="80086"/>
                    </a:cubicBezTo>
                    <a:cubicBezTo>
                      <a:pt x="-5870" y="80086"/>
                      <a:pt x="-5870" y="77514"/>
                      <a:pt x="-5870" y="75323"/>
                    </a:cubicBezTo>
                    <a:close/>
                    <a:moveTo>
                      <a:pt x="-5870" y="151237"/>
                    </a:moveTo>
                    <a:lnTo>
                      <a:pt x="-5870" y="79514"/>
                    </a:lnTo>
                    <a:cubicBezTo>
                      <a:pt x="-5870" y="77419"/>
                      <a:pt x="-5870" y="74751"/>
                      <a:pt x="-8735" y="74751"/>
                    </a:cubicBezTo>
                    <a:cubicBezTo>
                      <a:pt x="-11591" y="74751"/>
                      <a:pt x="-11591" y="77323"/>
                      <a:pt x="-11591" y="79514"/>
                    </a:cubicBezTo>
                    <a:lnTo>
                      <a:pt x="-11591" y="151237"/>
                    </a:lnTo>
                    <a:cubicBezTo>
                      <a:pt x="-11591" y="153333"/>
                      <a:pt x="-11591" y="156000"/>
                      <a:pt x="-8735" y="156000"/>
                    </a:cubicBezTo>
                    <a:cubicBezTo>
                      <a:pt x="-5870" y="156000"/>
                      <a:pt x="-5870" y="153523"/>
                      <a:pt x="-5870" y="151237"/>
                    </a:cubicBezTo>
                    <a:close/>
                    <a:moveTo>
                      <a:pt x="-5870" y="227151"/>
                    </a:moveTo>
                    <a:lnTo>
                      <a:pt x="-5870" y="155428"/>
                    </a:lnTo>
                    <a:cubicBezTo>
                      <a:pt x="-5870" y="153333"/>
                      <a:pt x="-5870" y="150665"/>
                      <a:pt x="-8735" y="150665"/>
                    </a:cubicBezTo>
                    <a:cubicBezTo>
                      <a:pt x="-11591" y="150665"/>
                      <a:pt x="-11591" y="153142"/>
                      <a:pt x="-11591" y="155428"/>
                    </a:cubicBezTo>
                    <a:lnTo>
                      <a:pt x="-11591" y="227151"/>
                    </a:lnTo>
                    <a:cubicBezTo>
                      <a:pt x="-11591" y="229247"/>
                      <a:pt x="-11591" y="231914"/>
                      <a:pt x="-8735" y="231914"/>
                    </a:cubicBezTo>
                    <a:cubicBezTo>
                      <a:pt x="-5870" y="231914"/>
                      <a:pt x="-5870" y="229342"/>
                      <a:pt x="-5870" y="227151"/>
                    </a:cubicBezTo>
                    <a:close/>
                    <a:moveTo>
                      <a:pt x="-5870" y="303065"/>
                    </a:moveTo>
                    <a:lnTo>
                      <a:pt x="-5870" y="231343"/>
                    </a:lnTo>
                    <a:cubicBezTo>
                      <a:pt x="-5870" y="229247"/>
                      <a:pt x="-5870" y="226580"/>
                      <a:pt x="-8735" y="226580"/>
                    </a:cubicBezTo>
                    <a:cubicBezTo>
                      <a:pt x="-11591" y="226580"/>
                      <a:pt x="-11591" y="229152"/>
                      <a:pt x="-11591" y="231343"/>
                    </a:cubicBezTo>
                    <a:lnTo>
                      <a:pt x="-11591" y="303065"/>
                    </a:lnTo>
                    <a:cubicBezTo>
                      <a:pt x="-11591" y="305162"/>
                      <a:pt x="-11591" y="307828"/>
                      <a:pt x="-8735" y="307828"/>
                    </a:cubicBezTo>
                    <a:cubicBezTo>
                      <a:pt x="-5870" y="307828"/>
                      <a:pt x="-5870" y="305352"/>
                      <a:pt x="-5870" y="303065"/>
                    </a:cubicBezTo>
                    <a:close/>
                    <a:moveTo>
                      <a:pt x="-5870" y="378980"/>
                    </a:moveTo>
                    <a:lnTo>
                      <a:pt x="-5870" y="307257"/>
                    </a:lnTo>
                    <a:cubicBezTo>
                      <a:pt x="-5870" y="305162"/>
                      <a:pt x="-5870" y="302494"/>
                      <a:pt x="-8735" y="302494"/>
                    </a:cubicBezTo>
                    <a:cubicBezTo>
                      <a:pt x="-11591" y="302494"/>
                      <a:pt x="-11591" y="305066"/>
                      <a:pt x="-11591" y="307257"/>
                    </a:cubicBezTo>
                    <a:lnTo>
                      <a:pt x="-11591" y="378980"/>
                    </a:lnTo>
                    <a:cubicBezTo>
                      <a:pt x="-11591" y="381076"/>
                      <a:pt x="-11591" y="383743"/>
                      <a:pt x="-8735" y="383743"/>
                    </a:cubicBezTo>
                    <a:cubicBezTo>
                      <a:pt x="-5870" y="383743"/>
                      <a:pt x="-5870" y="381266"/>
                      <a:pt x="-5870" y="378980"/>
                    </a:cubicBezTo>
                    <a:close/>
                    <a:moveTo>
                      <a:pt x="-5870" y="454894"/>
                    </a:moveTo>
                    <a:lnTo>
                      <a:pt x="-5870" y="383171"/>
                    </a:lnTo>
                    <a:cubicBezTo>
                      <a:pt x="-5870" y="381076"/>
                      <a:pt x="-5870" y="378408"/>
                      <a:pt x="-8735" y="378408"/>
                    </a:cubicBezTo>
                    <a:cubicBezTo>
                      <a:pt x="-11591" y="378408"/>
                      <a:pt x="-11591" y="380885"/>
                      <a:pt x="-11591" y="383171"/>
                    </a:cubicBezTo>
                    <a:lnTo>
                      <a:pt x="-11591" y="454894"/>
                    </a:lnTo>
                    <a:cubicBezTo>
                      <a:pt x="-11591" y="456990"/>
                      <a:pt x="-11591" y="459657"/>
                      <a:pt x="-8735" y="459657"/>
                    </a:cubicBezTo>
                    <a:cubicBezTo>
                      <a:pt x="-5870" y="459657"/>
                      <a:pt x="-5870" y="457085"/>
                      <a:pt x="-5870" y="454894"/>
                    </a:cubicBezTo>
                    <a:close/>
                    <a:moveTo>
                      <a:pt x="-5870" y="530808"/>
                    </a:moveTo>
                    <a:lnTo>
                      <a:pt x="-5870" y="459085"/>
                    </a:lnTo>
                    <a:cubicBezTo>
                      <a:pt x="-5870" y="456990"/>
                      <a:pt x="-5870" y="454322"/>
                      <a:pt x="-8735" y="454322"/>
                    </a:cubicBezTo>
                    <a:cubicBezTo>
                      <a:pt x="-11591" y="454322"/>
                      <a:pt x="-11591" y="456894"/>
                      <a:pt x="-11591" y="459085"/>
                    </a:cubicBezTo>
                    <a:lnTo>
                      <a:pt x="-11591" y="530808"/>
                    </a:lnTo>
                    <a:cubicBezTo>
                      <a:pt x="-11591" y="532904"/>
                      <a:pt x="-11591" y="535571"/>
                      <a:pt x="-8735" y="535571"/>
                    </a:cubicBezTo>
                    <a:cubicBezTo>
                      <a:pt x="-5870" y="535571"/>
                      <a:pt x="-5870" y="533094"/>
                      <a:pt x="-5870" y="530808"/>
                    </a:cubicBezTo>
                    <a:close/>
                  </a:path>
                </a:pathLst>
              </a:custGeom>
              <a:solidFill>
                <a:srgbClr val="000000"/>
              </a:solidFill>
              <a:ln w="12700" cap="flat">
                <a:noFill/>
                <a:prstDash val="solid"/>
                <a:miter/>
              </a:ln>
            </p:spPr>
            <p:txBody>
              <a:bodyPr rtlCol="0" anchor="ctr"/>
              <a:lstStyle/>
              <a:p>
                <a:endParaRPr lang="en-AE"/>
              </a:p>
            </p:txBody>
          </p:sp>
          <p:sp>
            <p:nvSpPr>
              <p:cNvPr id="177" name="Freeform: Shape 176">
                <a:extLst>
                  <a:ext uri="{FF2B5EF4-FFF2-40B4-BE49-F238E27FC236}">
                    <a16:creationId xmlns:a16="http://schemas.microsoft.com/office/drawing/2014/main" id="{D0A73D36-22B9-6ABD-0B53-F92035EE0627}"/>
                  </a:ext>
                </a:extLst>
              </p:cNvPr>
              <p:cNvSpPr/>
              <p:nvPr/>
            </p:nvSpPr>
            <p:spPr>
              <a:xfrm>
                <a:off x="724201" y="2658486"/>
                <a:ext cx="737713" cy="89344"/>
              </a:xfrm>
              <a:custGeom>
                <a:avLst/>
                <a:gdLst>
                  <a:gd name="connsiteX0" fmla="*/ 89297 w 737713"/>
                  <a:gd name="connsiteY0" fmla="*/ 44843 h 89344"/>
                  <a:gd name="connsiteX1" fmla="*/ 45393 w 737713"/>
                  <a:gd name="connsiteY1" fmla="*/ 648 h 89344"/>
                  <a:gd name="connsiteX2" fmla="*/ -9097 w 737713"/>
                  <a:gd name="connsiteY2" fmla="*/ 648 h 89344"/>
                  <a:gd name="connsiteX3" fmla="*/ -9097 w 737713"/>
                  <a:gd name="connsiteY3" fmla="*/ 6647 h 89344"/>
                  <a:gd name="connsiteX4" fmla="*/ 4624 w 737713"/>
                  <a:gd name="connsiteY4" fmla="*/ 6647 h 89344"/>
                  <a:gd name="connsiteX5" fmla="*/ 4624 w 737713"/>
                  <a:gd name="connsiteY5" fmla="*/ 81515 h 89344"/>
                  <a:gd name="connsiteX6" fmla="*/ -9097 w 737713"/>
                  <a:gd name="connsiteY6" fmla="*/ 81515 h 89344"/>
                  <a:gd name="connsiteX7" fmla="*/ -9097 w 737713"/>
                  <a:gd name="connsiteY7" fmla="*/ 87420 h 89344"/>
                  <a:gd name="connsiteX8" fmla="*/ 45579 w 737713"/>
                  <a:gd name="connsiteY8" fmla="*/ 87420 h 89344"/>
                  <a:gd name="connsiteX9" fmla="*/ 89297 w 737713"/>
                  <a:gd name="connsiteY9" fmla="*/ 44843 h 89344"/>
                  <a:gd name="connsiteX10" fmla="*/ 70824 w 737713"/>
                  <a:gd name="connsiteY10" fmla="*/ 44747 h 89344"/>
                  <a:gd name="connsiteX11" fmla="*/ 65206 w 737713"/>
                  <a:gd name="connsiteY11" fmla="*/ 70941 h 89344"/>
                  <a:gd name="connsiteX12" fmla="*/ 40342 w 737713"/>
                  <a:gd name="connsiteY12" fmla="*/ 81420 h 89344"/>
                  <a:gd name="connsiteX13" fmla="*/ 21860 w 737713"/>
                  <a:gd name="connsiteY13" fmla="*/ 81420 h 89344"/>
                  <a:gd name="connsiteX14" fmla="*/ 21860 w 737713"/>
                  <a:gd name="connsiteY14" fmla="*/ 6647 h 89344"/>
                  <a:gd name="connsiteX15" fmla="*/ 40342 w 737713"/>
                  <a:gd name="connsiteY15" fmla="*/ 6647 h 89344"/>
                  <a:gd name="connsiteX16" fmla="*/ 65392 w 737713"/>
                  <a:gd name="connsiteY16" fmla="*/ 17792 h 89344"/>
                  <a:gd name="connsiteX17" fmla="*/ 70824 w 737713"/>
                  <a:gd name="connsiteY17" fmla="*/ 44747 h 89344"/>
                  <a:gd name="connsiteX18" fmla="*/ 160168 w 737713"/>
                  <a:gd name="connsiteY18" fmla="*/ 72656 h 89344"/>
                  <a:gd name="connsiteX19" fmla="*/ 157117 w 737713"/>
                  <a:gd name="connsiteY19" fmla="*/ 70275 h 89344"/>
                  <a:gd name="connsiteX20" fmla="*/ 153880 w 737713"/>
                  <a:gd name="connsiteY20" fmla="*/ 72942 h 89344"/>
                  <a:gd name="connsiteX21" fmla="*/ 135881 w 737713"/>
                  <a:gd name="connsiteY21" fmla="*/ 83133 h 89344"/>
                  <a:gd name="connsiteX22" fmla="*/ 117872 w 737713"/>
                  <a:gd name="connsiteY22" fmla="*/ 59893 h 89344"/>
                  <a:gd name="connsiteX23" fmla="*/ 156075 w 737713"/>
                  <a:gd name="connsiteY23" fmla="*/ 59893 h 89344"/>
                  <a:gd name="connsiteX24" fmla="*/ 160168 w 737713"/>
                  <a:gd name="connsiteY24" fmla="*/ 56464 h 89344"/>
                  <a:gd name="connsiteX25" fmla="*/ 153024 w 737713"/>
                  <a:gd name="connsiteY25" fmla="*/ 36937 h 89344"/>
                  <a:gd name="connsiteX26" fmla="*/ 132923 w 737713"/>
                  <a:gd name="connsiteY26" fmla="*/ 30080 h 89344"/>
                  <a:gd name="connsiteX27" fmla="*/ 101585 w 737713"/>
                  <a:gd name="connsiteY27" fmla="*/ 59035 h 89344"/>
                  <a:gd name="connsiteX28" fmla="*/ 134644 w 737713"/>
                  <a:gd name="connsiteY28" fmla="*/ 88182 h 89344"/>
                  <a:gd name="connsiteX29" fmla="*/ 160168 w 737713"/>
                  <a:gd name="connsiteY29" fmla="*/ 72656 h 89344"/>
                  <a:gd name="connsiteX30" fmla="*/ 148066 w 737713"/>
                  <a:gd name="connsiteY30" fmla="*/ 55701 h 89344"/>
                  <a:gd name="connsiteX31" fmla="*/ 117872 w 737713"/>
                  <a:gd name="connsiteY31" fmla="*/ 55701 h 89344"/>
                  <a:gd name="connsiteX32" fmla="*/ 120830 w 737713"/>
                  <a:gd name="connsiteY32" fmla="*/ 41318 h 89344"/>
                  <a:gd name="connsiteX33" fmla="*/ 132923 w 737713"/>
                  <a:gd name="connsiteY33" fmla="*/ 34747 h 89344"/>
                  <a:gd name="connsiteX34" fmla="*/ 148066 w 737713"/>
                  <a:gd name="connsiteY34" fmla="*/ 55701 h 89344"/>
                  <a:gd name="connsiteX35" fmla="*/ 240367 w 737713"/>
                  <a:gd name="connsiteY35" fmla="*/ 87420 h 89344"/>
                  <a:gd name="connsiteX36" fmla="*/ 240367 w 737713"/>
                  <a:gd name="connsiteY36" fmla="*/ 81420 h 89344"/>
                  <a:gd name="connsiteX37" fmla="*/ 231605 w 737713"/>
                  <a:gd name="connsiteY37" fmla="*/ 81420 h 89344"/>
                  <a:gd name="connsiteX38" fmla="*/ 231605 w 737713"/>
                  <a:gd name="connsiteY38" fmla="*/ 29984 h 89344"/>
                  <a:gd name="connsiteX39" fmla="*/ 209411 w 737713"/>
                  <a:gd name="connsiteY39" fmla="*/ 30746 h 89344"/>
                  <a:gd name="connsiteX40" fmla="*/ 209318 w 737713"/>
                  <a:gd name="connsiteY40" fmla="*/ 31318 h 89344"/>
                  <a:gd name="connsiteX41" fmla="*/ 190649 w 737713"/>
                  <a:gd name="connsiteY41" fmla="*/ 31318 h 89344"/>
                  <a:gd name="connsiteX42" fmla="*/ 190649 w 737713"/>
                  <a:gd name="connsiteY42" fmla="*/ 18840 h 89344"/>
                  <a:gd name="connsiteX43" fmla="*/ 210937 w 737713"/>
                  <a:gd name="connsiteY43" fmla="*/ 3505 h 89344"/>
                  <a:gd name="connsiteX44" fmla="*/ 220173 w 737713"/>
                  <a:gd name="connsiteY44" fmla="*/ 5695 h 89344"/>
                  <a:gd name="connsiteX45" fmla="*/ 214462 w 737713"/>
                  <a:gd name="connsiteY45" fmla="*/ 13602 h 89344"/>
                  <a:gd name="connsiteX46" fmla="*/ 222843 w 737713"/>
                  <a:gd name="connsiteY46" fmla="*/ 21888 h 89344"/>
                  <a:gd name="connsiteX47" fmla="*/ 231131 w 737713"/>
                  <a:gd name="connsiteY47" fmla="*/ 13602 h 89344"/>
                  <a:gd name="connsiteX48" fmla="*/ 211699 w 737713"/>
                  <a:gd name="connsiteY48" fmla="*/ -1163 h 89344"/>
                  <a:gd name="connsiteX49" fmla="*/ 177692 w 737713"/>
                  <a:gd name="connsiteY49" fmla="*/ 18649 h 89344"/>
                  <a:gd name="connsiteX50" fmla="*/ 177692 w 737713"/>
                  <a:gd name="connsiteY50" fmla="*/ 31318 h 89344"/>
                  <a:gd name="connsiteX51" fmla="*/ 168167 w 737713"/>
                  <a:gd name="connsiteY51" fmla="*/ 31318 h 89344"/>
                  <a:gd name="connsiteX52" fmla="*/ 168167 w 737713"/>
                  <a:gd name="connsiteY52" fmla="*/ 37223 h 89344"/>
                  <a:gd name="connsiteX53" fmla="*/ 177692 w 737713"/>
                  <a:gd name="connsiteY53" fmla="*/ 37223 h 89344"/>
                  <a:gd name="connsiteX54" fmla="*/ 177692 w 737713"/>
                  <a:gd name="connsiteY54" fmla="*/ 81420 h 89344"/>
                  <a:gd name="connsiteX55" fmla="*/ 168930 w 737713"/>
                  <a:gd name="connsiteY55" fmla="*/ 81420 h 89344"/>
                  <a:gd name="connsiteX56" fmla="*/ 168930 w 737713"/>
                  <a:gd name="connsiteY56" fmla="*/ 87420 h 89344"/>
                  <a:gd name="connsiteX57" fmla="*/ 184547 w 737713"/>
                  <a:gd name="connsiteY57" fmla="*/ 86944 h 89344"/>
                  <a:gd name="connsiteX58" fmla="*/ 200174 w 737713"/>
                  <a:gd name="connsiteY58" fmla="*/ 87420 h 89344"/>
                  <a:gd name="connsiteX59" fmla="*/ 200174 w 737713"/>
                  <a:gd name="connsiteY59" fmla="*/ 81420 h 89344"/>
                  <a:gd name="connsiteX60" fmla="*/ 191412 w 737713"/>
                  <a:gd name="connsiteY60" fmla="*/ 81420 h 89344"/>
                  <a:gd name="connsiteX61" fmla="*/ 191412 w 737713"/>
                  <a:gd name="connsiteY61" fmla="*/ 37223 h 89344"/>
                  <a:gd name="connsiteX62" fmla="*/ 214174 w 737713"/>
                  <a:gd name="connsiteY62" fmla="*/ 37223 h 89344"/>
                  <a:gd name="connsiteX63" fmla="*/ 217885 w 737713"/>
                  <a:gd name="connsiteY63" fmla="*/ 41605 h 89344"/>
                  <a:gd name="connsiteX64" fmla="*/ 217885 w 737713"/>
                  <a:gd name="connsiteY64" fmla="*/ 81420 h 89344"/>
                  <a:gd name="connsiteX65" fmla="*/ 209318 w 737713"/>
                  <a:gd name="connsiteY65" fmla="*/ 81420 h 89344"/>
                  <a:gd name="connsiteX66" fmla="*/ 209318 w 737713"/>
                  <a:gd name="connsiteY66" fmla="*/ 87420 h 89344"/>
                  <a:gd name="connsiteX67" fmla="*/ 224750 w 737713"/>
                  <a:gd name="connsiteY67" fmla="*/ 86944 h 89344"/>
                  <a:gd name="connsiteX68" fmla="*/ 322948 w 737713"/>
                  <a:gd name="connsiteY68" fmla="*/ 87420 h 89344"/>
                  <a:gd name="connsiteX69" fmla="*/ 322948 w 737713"/>
                  <a:gd name="connsiteY69" fmla="*/ 81420 h 89344"/>
                  <a:gd name="connsiteX70" fmla="*/ 314186 w 737713"/>
                  <a:gd name="connsiteY70" fmla="*/ 81420 h 89344"/>
                  <a:gd name="connsiteX71" fmla="*/ 314186 w 737713"/>
                  <a:gd name="connsiteY71" fmla="*/ 48748 h 89344"/>
                  <a:gd name="connsiteX72" fmla="*/ 294662 w 737713"/>
                  <a:gd name="connsiteY72" fmla="*/ 30460 h 89344"/>
                  <a:gd name="connsiteX73" fmla="*/ 272561 w 737713"/>
                  <a:gd name="connsiteY73" fmla="*/ 44081 h 89344"/>
                  <a:gd name="connsiteX74" fmla="*/ 272561 w 737713"/>
                  <a:gd name="connsiteY74" fmla="*/ 30460 h 89344"/>
                  <a:gd name="connsiteX75" fmla="*/ 250748 w 737713"/>
                  <a:gd name="connsiteY75" fmla="*/ 31413 h 89344"/>
                  <a:gd name="connsiteX76" fmla="*/ 250748 w 737713"/>
                  <a:gd name="connsiteY76" fmla="*/ 37414 h 89344"/>
                  <a:gd name="connsiteX77" fmla="*/ 259603 w 737713"/>
                  <a:gd name="connsiteY77" fmla="*/ 42366 h 89344"/>
                  <a:gd name="connsiteX78" fmla="*/ 259603 w 737713"/>
                  <a:gd name="connsiteY78" fmla="*/ 81420 h 89344"/>
                  <a:gd name="connsiteX79" fmla="*/ 250748 w 737713"/>
                  <a:gd name="connsiteY79" fmla="*/ 81420 h 89344"/>
                  <a:gd name="connsiteX80" fmla="*/ 250748 w 737713"/>
                  <a:gd name="connsiteY80" fmla="*/ 87420 h 89344"/>
                  <a:gd name="connsiteX81" fmla="*/ 266747 w 737713"/>
                  <a:gd name="connsiteY81" fmla="*/ 86944 h 89344"/>
                  <a:gd name="connsiteX82" fmla="*/ 282662 w 737713"/>
                  <a:gd name="connsiteY82" fmla="*/ 87420 h 89344"/>
                  <a:gd name="connsiteX83" fmla="*/ 282662 w 737713"/>
                  <a:gd name="connsiteY83" fmla="*/ 81420 h 89344"/>
                  <a:gd name="connsiteX84" fmla="*/ 273993 w 737713"/>
                  <a:gd name="connsiteY84" fmla="*/ 81420 h 89344"/>
                  <a:gd name="connsiteX85" fmla="*/ 273993 w 737713"/>
                  <a:gd name="connsiteY85" fmla="*/ 54940 h 89344"/>
                  <a:gd name="connsiteX86" fmla="*/ 292755 w 737713"/>
                  <a:gd name="connsiteY86" fmla="*/ 35033 h 89344"/>
                  <a:gd name="connsiteX87" fmla="*/ 299806 w 737713"/>
                  <a:gd name="connsiteY87" fmla="*/ 47415 h 89344"/>
                  <a:gd name="connsiteX88" fmla="*/ 299806 w 737713"/>
                  <a:gd name="connsiteY88" fmla="*/ 81420 h 89344"/>
                  <a:gd name="connsiteX89" fmla="*/ 291136 w 737713"/>
                  <a:gd name="connsiteY89" fmla="*/ 81420 h 89344"/>
                  <a:gd name="connsiteX90" fmla="*/ 291136 w 737713"/>
                  <a:gd name="connsiteY90" fmla="*/ 87420 h 89344"/>
                  <a:gd name="connsiteX91" fmla="*/ 307042 w 737713"/>
                  <a:gd name="connsiteY91" fmla="*/ 86944 h 89344"/>
                  <a:gd name="connsiteX92" fmla="*/ 362192 w 737713"/>
                  <a:gd name="connsiteY92" fmla="*/ 87420 h 89344"/>
                  <a:gd name="connsiteX93" fmla="*/ 362192 w 737713"/>
                  <a:gd name="connsiteY93" fmla="*/ 81420 h 89344"/>
                  <a:gd name="connsiteX94" fmla="*/ 354286 w 737713"/>
                  <a:gd name="connsiteY94" fmla="*/ 81420 h 89344"/>
                  <a:gd name="connsiteX95" fmla="*/ 354286 w 737713"/>
                  <a:gd name="connsiteY95" fmla="*/ 30460 h 89344"/>
                  <a:gd name="connsiteX96" fmla="*/ 332380 w 737713"/>
                  <a:gd name="connsiteY96" fmla="*/ 31413 h 89344"/>
                  <a:gd name="connsiteX97" fmla="*/ 332380 w 737713"/>
                  <a:gd name="connsiteY97" fmla="*/ 37414 h 89344"/>
                  <a:gd name="connsiteX98" fmla="*/ 340761 w 737713"/>
                  <a:gd name="connsiteY98" fmla="*/ 42366 h 89344"/>
                  <a:gd name="connsiteX99" fmla="*/ 340761 w 737713"/>
                  <a:gd name="connsiteY99" fmla="*/ 81420 h 89344"/>
                  <a:gd name="connsiteX100" fmla="*/ 331906 w 737713"/>
                  <a:gd name="connsiteY100" fmla="*/ 81420 h 89344"/>
                  <a:gd name="connsiteX101" fmla="*/ 331906 w 737713"/>
                  <a:gd name="connsiteY101" fmla="*/ 87420 h 89344"/>
                  <a:gd name="connsiteX102" fmla="*/ 347431 w 737713"/>
                  <a:gd name="connsiteY102" fmla="*/ 86944 h 89344"/>
                  <a:gd name="connsiteX103" fmla="*/ 356100 w 737713"/>
                  <a:gd name="connsiteY103" fmla="*/ 10648 h 89344"/>
                  <a:gd name="connsiteX104" fmla="*/ 346193 w 737713"/>
                  <a:gd name="connsiteY104" fmla="*/ 837 h 89344"/>
                  <a:gd name="connsiteX105" fmla="*/ 336380 w 737713"/>
                  <a:gd name="connsiteY105" fmla="*/ 10648 h 89344"/>
                  <a:gd name="connsiteX106" fmla="*/ 346193 w 737713"/>
                  <a:gd name="connsiteY106" fmla="*/ 20459 h 89344"/>
                  <a:gd name="connsiteX107" fmla="*/ 356100 w 737713"/>
                  <a:gd name="connsiteY107" fmla="*/ 10648 h 89344"/>
                  <a:gd name="connsiteX108" fmla="*/ 414766 w 737713"/>
                  <a:gd name="connsiteY108" fmla="*/ 71799 h 89344"/>
                  <a:gd name="connsiteX109" fmla="*/ 414766 w 737713"/>
                  <a:gd name="connsiteY109" fmla="*/ 65131 h 89344"/>
                  <a:gd name="connsiteX110" fmla="*/ 408869 w 737713"/>
                  <a:gd name="connsiteY110" fmla="*/ 65131 h 89344"/>
                  <a:gd name="connsiteX111" fmla="*/ 408869 w 737713"/>
                  <a:gd name="connsiteY111" fmla="*/ 71513 h 89344"/>
                  <a:gd name="connsiteX112" fmla="*/ 401241 w 737713"/>
                  <a:gd name="connsiteY112" fmla="*/ 83133 h 89344"/>
                  <a:gd name="connsiteX113" fmla="*/ 393818 w 737713"/>
                  <a:gd name="connsiteY113" fmla="*/ 72085 h 89344"/>
                  <a:gd name="connsiteX114" fmla="*/ 393818 w 737713"/>
                  <a:gd name="connsiteY114" fmla="*/ 37223 h 89344"/>
                  <a:gd name="connsiteX115" fmla="*/ 412385 w 737713"/>
                  <a:gd name="connsiteY115" fmla="*/ 37223 h 89344"/>
                  <a:gd name="connsiteX116" fmla="*/ 412385 w 737713"/>
                  <a:gd name="connsiteY116" fmla="*/ 31318 h 89344"/>
                  <a:gd name="connsiteX117" fmla="*/ 393818 w 737713"/>
                  <a:gd name="connsiteY117" fmla="*/ 31318 h 89344"/>
                  <a:gd name="connsiteX118" fmla="*/ 393818 w 737713"/>
                  <a:gd name="connsiteY118" fmla="*/ 7029 h 89344"/>
                  <a:gd name="connsiteX119" fmla="*/ 388005 w 737713"/>
                  <a:gd name="connsiteY119" fmla="*/ 7029 h 89344"/>
                  <a:gd name="connsiteX120" fmla="*/ 369141 w 737713"/>
                  <a:gd name="connsiteY120" fmla="*/ 32652 h 89344"/>
                  <a:gd name="connsiteX121" fmla="*/ 369141 w 737713"/>
                  <a:gd name="connsiteY121" fmla="*/ 37223 h 89344"/>
                  <a:gd name="connsiteX122" fmla="*/ 379531 w 737713"/>
                  <a:gd name="connsiteY122" fmla="*/ 37223 h 89344"/>
                  <a:gd name="connsiteX123" fmla="*/ 379531 w 737713"/>
                  <a:gd name="connsiteY123" fmla="*/ 71799 h 89344"/>
                  <a:gd name="connsiteX124" fmla="*/ 399437 w 737713"/>
                  <a:gd name="connsiteY124" fmla="*/ 88182 h 89344"/>
                  <a:gd name="connsiteX125" fmla="*/ 414766 w 737713"/>
                  <a:gd name="connsiteY125" fmla="*/ 71799 h 89344"/>
                  <a:gd name="connsiteX126" fmla="*/ 459154 w 737713"/>
                  <a:gd name="connsiteY126" fmla="*/ 87420 h 89344"/>
                  <a:gd name="connsiteX127" fmla="*/ 459154 w 737713"/>
                  <a:gd name="connsiteY127" fmla="*/ 81420 h 89344"/>
                  <a:gd name="connsiteX128" fmla="*/ 451247 w 737713"/>
                  <a:gd name="connsiteY128" fmla="*/ 81420 h 89344"/>
                  <a:gd name="connsiteX129" fmla="*/ 451247 w 737713"/>
                  <a:gd name="connsiteY129" fmla="*/ 30460 h 89344"/>
                  <a:gd name="connsiteX130" fmla="*/ 429342 w 737713"/>
                  <a:gd name="connsiteY130" fmla="*/ 31413 h 89344"/>
                  <a:gd name="connsiteX131" fmla="*/ 429342 w 737713"/>
                  <a:gd name="connsiteY131" fmla="*/ 37414 h 89344"/>
                  <a:gd name="connsiteX132" fmla="*/ 437723 w 737713"/>
                  <a:gd name="connsiteY132" fmla="*/ 42366 h 89344"/>
                  <a:gd name="connsiteX133" fmla="*/ 437723 w 737713"/>
                  <a:gd name="connsiteY133" fmla="*/ 81420 h 89344"/>
                  <a:gd name="connsiteX134" fmla="*/ 428960 w 737713"/>
                  <a:gd name="connsiteY134" fmla="*/ 81420 h 89344"/>
                  <a:gd name="connsiteX135" fmla="*/ 428960 w 737713"/>
                  <a:gd name="connsiteY135" fmla="*/ 87420 h 89344"/>
                  <a:gd name="connsiteX136" fmla="*/ 444392 w 737713"/>
                  <a:gd name="connsiteY136" fmla="*/ 86944 h 89344"/>
                  <a:gd name="connsiteX137" fmla="*/ 453061 w 737713"/>
                  <a:gd name="connsiteY137" fmla="*/ 10648 h 89344"/>
                  <a:gd name="connsiteX138" fmla="*/ 443248 w 737713"/>
                  <a:gd name="connsiteY138" fmla="*/ 837 h 89344"/>
                  <a:gd name="connsiteX139" fmla="*/ 433435 w 737713"/>
                  <a:gd name="connsiteY139" fmla="*/ 10648 h 89344"/>
                  <a:gd name="connsiteX140" fmla="*/ 443248 w 737713"/>
                  <a:gd name="connsiteY140" fmla="*/ 20459 h 89344"/>
                  <a:gd name="connsiteX141" fmla="*/ 453061 w 737713"/>
                  <a:gd name="connsiteY141" fmla="*/ 10648 h 89344"/>
                  <a:gd name="connsiteX142" fmla="*/ 532024 w 737713"/>
                  <a:gd name="connsiteY142" fmla="*/ 59893 h 89344"/>
                  <a:gd name="connsiteX143" fmla="*/ 499738 w 737713"/>
                  <a:gd name="connsiteY143" fmla="*/ 30080 h 89344"/>
                  <a:gd name="connsiteX144" fmla="*/ 467442 w 737713"/>
                  <a:gd name="connsiteY144" fmla="*/ 59893 h 89344"/>
                  <a:gd name="connsiteX145" fmla="*/ 499738 w 737713"/>
                  <a:gd name="connsiteY145" fmla="*/ 88182 h 89344"/>
                  <a:gd name="connsiteX146" fmla="*/ 532024 w 737713"/>
                  <a:gd name="connsiteY146" fmla="*/ 59893 h 89344"/>
                  <a:gd name="connsiteX147" fmla="*/ 515830 w 737713"/>
                  <a:gd name="connsiteY147" fmla="*/ 58369 h 89344"/>
                  <a:gd name="connsiteX148" fmla="*/ 499738 w 737713"/>
                  <a:gd name="connsiteY148" fmla="*/ 83133 h 89344"/>
                  <a:gd name="connsiteX149" fmla="*/ 483636 w 737713"/>
                  <a:gd name="connsiteY149" fmla="*/ 58369 h 89344"/>
                  <a:gd name="connsiteX150" fmla="*/ 485729 w 737713"/>
                  <a:gd name="connsiteY150" fmla="*/ 41986 h 89344"/>
                  <a:gd name="connsiteX151" fmla="*/ 499738 w 737713"/>
                  <a:gd name="connsiteY151" fmla="*/ 34747 h 89344"/>
                  <a:gd name="connsiteX152" fmla="*/ 513160 w 737713"/>
                  <a:gd name="connsiteY152" fmla="*/ 41129 h 89344"/>
                  <a:gd name="connsiteX153" fmla="*/ 515830 w 737713"/>
                  <a:gd name="connsiteY153" fmla="*/ 58369 h 89344"/>
                  <a:gd name="connsiteX154" fmla="*/ 614038 w 737713"/>
                  <a:gd name="connsiteY154" fmla="*/ 87420 h 89344"/>
                  <a:gd name="connsiteX155" fmla="*/ 614038 w 737713"/>
                  <a:gd name="connsiteY155" fmla="*/ 81420 h 89344"/>
                  <a:gd name="connsiteX156" fmla="*/ 605266 w 737713"/>
                  <a:gd name="connsiteY156" fmla="*/ 81420 h 89344"/>
                  <a:gd name="connsiteX157" fmla="*/ 605266 w 737713"/>
                  <a:gd name="connsiteY157" fmla="*/ 48748 h 89344"/>
                  <a:gd name="connsiteX158" fmla="*/ 585742 w 737713"/>
                  <a:gd name="connsiteY158" fmla="*/ 30460 h 89344"/>
                  <a:gd name="connsiteX159" fmla="*/ 563548 w 737713"/>
                  <a:gd name="connsiteY159" fmla="*/ 44081 h 89344"/>
                  <a:gd name="connsiteX160" fmla="*/ 563548 w 737713"/>
                  <a:gd name="connsiteY160" fmla="*/ 30460 h 89344"/>
                  <a:gd name="connsiteX161" fmla="*/ 541837 w 737713"/>
                  <a:gd name="connsiteY161" fmla="*/ 31413 h 89344"/>
                  <a:gd name="connsiteX162" fmla="*/ 541837 w 737713"/>
                  <a:gd name="connsiteY162" fmla="*/ 37414 h 89344"/>
                  <a:gd name="connsiteX163" fmla="*/ 550600 w 737713"/>
                  <a:gd name="connsiteY163" fmla="*/ 42366 h 89344"/>
                  <a:gd name="connsiteX164" fmla="*/ 550600 w 737713"/>
                  <a:gd name="connsiteY164" fmla="*/ 81420 h 89344"/>
                  <a:gd name="connsiteX165" fmla="*/ 541837 w 737713"/>
                  <a:gd name="connsiteY165" fmla="*/ 81420 h 89344"/>
                  <a:gd name="connsiteX166" fmla="*/ 541837 w 737713"/>
                  <a:gd name="connsiteY166" fmla="*/ 87420 h 89344"/>
                  <a:gd name="connsiteX167" fmla="*/ 557743 w 737713"/>
                  <a:gd name="connsiteY167" fmla="*/ 86944 h 89344"/>
                  <a:gd name="connsiteX168" fmla="*/ 573649 w 737713"/>
                  <a:gd name="connsiteY168" fmla="*/ 87420 h 89344"/>
                  <a:gd name="connsiteX169" fmla="*/ 573649 w 737713"/>
                  <a:gd name="connsiteY169" fmla="*/ 81420 h 89344"/>
                  <a:gd name="connsiteX170" fmla="*/ 565073 w 737713"/>
                  <a:gd name="connsiteY170" fmla="*/ 81420 h 89344"/>
                  <a:gd name="connsiteX171" fmla="*/ 565073 w 737713"/>
                  <a:gd name="connsiteY171" fmla="*/ 54940 h 89344"/>
                  <a:gd name="connsiteX172" fmla="*/ 583835 w 737713"/>
                  <a:gd name="connsiteY172" fmla="*/ 35033 h 89344"/>
                  <a:gd name="connsiteX173" fmla="*/ 590792 w 737713"/>
                  <a:gd name="connsiteY173" fmla="*/ 47415 h 89344"/>
                  <a:gd name="connsiteX174" fmla="*/ 590792 w 737713"/>
                  <a:gd name="connsiteY174" fmla="*/ 81420 h 89344"/>
                  <a:gd name="connsiteX175" fmla="*/ 582123 w 737713"/>
                  <a:gd name="connsiteY175" fmla="*/ 81420 h 89344"/>
                  <a:gd name="connsiteX176" fmla="*/ 582123 w 737713"/>
                  <a:gd name="connsiteY176" fmla="*/ 87420 h 89344"/>
                  <a:gd name="connsiteX177" fmla="*/ 598122 w 737713"/>
                  <a:gd name="connsiteY177" fmla="*/ 86944 h 89344"/>
                  <a:gd name="connsiteX178" fmla="*/ 728617 w 737713"/>
                  <a:gd name="connsiteY178" fmla="*/ 87420 h 89344"/>
                  <a:gd name="connsiteX179" fmla="*/ 728617 w 737713"/>
                  <a:gd name="connsiteY179" fmla="*/ 81420 h 89344"/>
                  <a:gd name="connsiteX180" fmla="*/ 710906 w 737713"/>
                  <a:gd name="connsiteY180" fmla="*/ 81420 h 89344"/>
                  <a:gd name="connsiteX181" fmla="*/ 710906 w 737713"/>
                  <a:gd name="connsiteY181" fmla="*/ 8553 h 89344"/>
                  <a:gd name="connsiteX182" fmla="*/ 707660 w 737713"/>
                  <a:gd name="connsiteY182" fmla="*/ 4552 h 89344"/>
                  <a:gd name="connsiteX183" fmla="*/ 704804 w 737713"/>
                  <a:gd name="connsiteY183" fmla="*/ 5410 h 89344"/>
                  <a:gd name="connsiteX184" fmla="*/ 679373 w 737713"/>
                  <a:gd name="connsiteY184" fmla="*/ 12743 h 89344"/>
                  <a:gd name="connsiteX185" fmla="*/ 676806 w 737713"/>
                  <a:gd name="connsiteY185" fmla="*/ 12743 h 89344"/>
                  <a:gd name="connsiteX186" fmla="*/ 676806 w 737713"/>
                  <a:gd name="connsiteY186" fmla="*/ 18649 h 89344"/>
                  <a:gd name="connsiteX187" fmla="*/ 679373 w 737713"/>
                  <a:gd name="connsiteY187" fmla="*/ 18649 h 89344"/>
                  <a:gd name="connsiteX188" fmla="*/ 695856 w 737713"/>
                  <a:gd name="connsiteY188" fmla="*/ 16172 h 89344"/>
                  <a:gd name="connsiteX189" fmla="*/ 695856 w 737713"/>
                  <a:gd name="connsiteY189" fmla="*/ 81420 h 89344"/>
                  <a:gd name="connsiteX190" fmla="*/ 678331 w 737713"/>
                  <a:gd name="connsiteY190" fmla="*/ 81420 h 89344"/>
                  <a:gd name="connsiteX191" fmla="*/ 678331 w 737713"/>
                  <a:gd name="connsiteY191" fmla="*/ 87420 h 89344"/>
                  <a:gd name="connsiteX192" fmla="*/ 703474 w 737713"/>
                  <a:gd name="connsiteY192" fmla="*/ 86944 h 89344"/>
                  <a:gd name="connsiteX193" fmla="*/ 728617 w 737713"/>
                  <a:gd name="connsiteY193" fmla="*/ 87420 h 8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737713" h="89344">
                    <a:moveTo>
                      <a:pt x="89297" y="44843"/>
                    </a:moveTo>
                    <a:cubicBezTo>
                      <a:pt x="89297" y="17030"/>
                      <a:pt x="70443" y="648"/>
                      <a:pt x="45393" y="648"/>
                    </a:cubicBezTo>
                    <a:lnTo>
                      <a:pt x="-9097" y="648"/>
                    </a:lnTo>
                    <a:lnTo>
                      <a:pt x="-9097" y="6647"/>
                    </a:lnTo>
                    <a:lnTo>
                      <a:pt x="4624" y="6647"/>
                    </a:lnTo>
                    <a:lnTo>
                      <a:pt x="4624" y="81515"/>
                    </a:lnTo>
                    <a:lnTo>
                      <a:pt x="-9097" y="81515"/>
                    </a:lnTo>
                    <a:lnTo>
                      <a:pt x="-9097" y="87420"/>
                    </a:lnTo>
                    <a:lnTo>
                      <a:pt x="45579" y="87420"/>
                    </a:lnTo>
                    <a:cubicBezTo>
                      <a:pt x="70443" y="87420"/>
                      <a:pt x="89297" y="71799"/>
                      <a:pt x="89297" y="44843"/>
                    </a:cubicBezTo>
                    <a:close/>
                    <a:moveTo>
                      <a:pt x="70824" y="44747"/>
                    </a:moveTo>
                    <a:cubicBezTo>
                      <a:pt x="70824" y="58369"/>
                      <a:pt x="69206" y="65131"/>
                      <a:pt x="65206" y="70941"/>
                    </a:cubicBezTo>
                    <a:cubicBezTo>
                      <a:pt x="59104" y="79418"/>
                      <a:pt x="48053" y="81420"/>
                      <a:pt x="40342" y="81420"/>
                    </a:cubicBezTo>
                    <a:lnTo>
                      <a:pt x="21860" y="81420"/>
                    </a:lnTo>
                    <a:lnTo>
                      <a:pt x="21860" y="6647"/>
                    </a:lnTo>
                    <a:lnTo>
                      <a:pt x="40342" y="6647"/>
                    </a:lnTo>
                    <a:cubicBezTo>
                      <a:pt x="48723" y="6647"/>
                      <a:pt x="59104" y="9029"/>
                      <a:pt x="65392" y="17792"/>
                    </a:cubicBezTo>
                    <a:cubicBezTo>
                      <a:pt x="69773" y="24270"/>
                      <a:pt x="70824" y="32936"/>
                      <a:pt x="70824" y="44747"/>
                    </a:cubicBezTo>
                    <a:close/>
                    <a:moveTo>
                      <a:pt x="160168" y="72656"/>
                    </a:moveTo>
                    <a:cubicBezTo>
                      <a:pt x="160168" y="70275"/>
                      <a:pt x="157786" y="70275"/>
                      <a:pt x="157117" y="70275"/>
                    </a:cubicBezTo>
                    <a:cubicBezTo>
                      <a:pt x="154931" y="70275"/>
                      <a:pt x="154642" y="70847"/>
                      <a:pt x="153880" y="72942"/>
                    </a:cubicBezTo>
                    <a:cubicBezTo>
                      <a:pt x="151210" y="79038"/>
                      <a:pt x="144066" y="83133"/>
                      <a:pt x="135881" y="83133"/>
                    </a:cubicBezTo>
                    <a:cubicBezTo>
                      <a:pt x="117975" y="83133"/>
                      <a:pt x="117872" y="66274"/>
                      <a:pt x="117872" y="59893"/>
                    </a:cubicBezTo>
                    <a:lnTo>
                      <a:pt x="156075" y="59893"/>
                    </a:lnTo>
                    <a:cubicBezTo>
                      <a:pt x="158735" y="59893"/>
                      <a:pt x="160168" y="59893"/>
                      <a:pt x="160168" y="56464"/>
                    </a:cubicBezTo>
                    <a:cubicBezTo>
                      <a:pt x="160168" y="52463"/>
                      <a:pt x="159405" y="43224"/>
                      <a:pt x="153024" y="36937"/>
                    </a:cubicBezTo>
                    <a:cubicBezTo>
                      <a:pt x="148354" y="32366"/>
                      <a:pt x="141685" y="30080"/>
                      <a:pt x="132923" y="30080"/>
                    </a:cubicBezTo>
                    <a:cubicBezTo>
                      <a:pt x="112636" y="30080"/>
                      <a:pt x="101585" y="43033"/>
                      <a:pt x="101585" y="59035"/>
                    </a:cubicBezTo>
                    <a:cubicBezTo>
                      <a:pt x="101585" y="75990"/>
                      <a:pt x="114254" y="88182"/>
                      <a:pt x="134644" y="88182"/>
                    </a:cubicBezTo>
                    <a:cubicBezTo>
                      <a:pt x="154642" y="88182"/>
                      <a:pt x="160168" y="74751"/>
                      <a:pt x="160168" y="72656"/>
                    </a:cubicBezTo>
                    <a:close/>
                    <a:moveTo>
                      <a:pt x="148066" y="55701"/>
                    </a:moveTo>
                    <a:lnTo>
                      <a:pt x="117872" y="55701"/>
                    </a:lnTo>
                    <a:cubicBezTo>
                      <a:pt x="118161" y="50654"/>
                      <a:pt x="118254" y="45415"/>
                      <a:pt x="120830" y="41318"/>
                    </a:cubicBezTo>
                    <a:cubicBezTo>
                      <a:pt x="124253" y="36176"/>
                      <a:pt x="129304" y="34747"/>
                      <a:pt x="132923" y="34747"/>
                    </a:cubicBezTo>
                    <a:cubicBezTo>
                      <a:pt x="147787" y="34747"/>
                      <a:pt x="147880" y="51225"/>
                      <a:pt x="148066" y="55701"/>
                    </a:cubicBezTo>
                    <a:close/>
                    <a:moveTo>
                      <a:pt x="240367" y="87420"/>
                    </a:moveTo>
                    <a:lnTo>
                      <a:pt x="240367" y="81420"/>
                    </a:lnTo>
                    <a:lnTo>
                      <a:pt x="231605" y="81420"/>
                    </a:lnTo>
                    <a:lnTo>
                      <a:pt x="231605" y="29984"/>
                    </a:lnTo>
                    <a:lnTo>
                      <a:pt x="209411" y="30746"/>
                    </a:lnTo>
                    <a:lnTo>
                      <a:pt x="209318" y="31318"/>
                    </a:lnTo>
                    <a:lnTo>
                      <a:pt x="190649" y="31318"/>
                    </a:lnTo>
                    <a:lnTo>
                      <a:pt x="190649" y="18840"/>
                    </a:lnTo>
                    <a:cubicBezTo>
                      <a:pt x="190649" y="8267"/>
                      <a:pt x="199319" y="3505"/>
                      <a:pt x="210937" y="3505"/>
                    </a:cubicBezTo>
                    <a:cubicBezTo>
                      <a:pt x="214462" y="3505"/>
                      <a:pt x="217122" y="4077"/>
                      <a:pt x="220173" y="5695"/>
                    </a:cubicBezTo>
                    <a:cubicBezTo>
                      <a:pt x="217885" y="6458"/>
                      <a:pt x="214462" y="8553"/>
                      <a:pt x="214462" y="13602"/>
                    </a:cubicBezTo>
                    <a:cubicBezTo>
                      <a:pt x="214462" y="18649"/>
                      <a:pt x="218173" y="21888"/>
                      <a:pt x="222843" y="21888"/>
                    </a:cubicBezTo>
                    <a:cubicBezTo>
                      <a:pt x="227410" y="21888"/>
                      <a:pt x="231131" y="18649"/>
                      <a:pt x="231131" y="13602"/>
                    </a:cubicBezTo>
                    <a:cubicBezTo>
                      <a:pt x="231131" y="6933"/>
                      <a:pt x="225512" y="-1163"/>
                      <a:pt x="211699" y="-1163"/>
                    </a:cubicBezTo>
                    <a:cubicBezTo>
                      <a:pt x="195979" y="-1163"/>
                      <a:pt x="177692" y="3791"/>
                      <a:pt x="177692" y="18649"/>
                    </a:cubicBezTo>
                    <a:lnTo>
                      <a:pt x="177692" y="31318"/>
                    </a:lnTo>
                    <a:lnTo>
                      <a:pt x="168167" y="31318"/>
                    </a:lnTo>
                    <a:lnTo>
                      <a:pt x="168167" y="37223"/>
                    </a:lnTo>
                    <a:lnTo>
                      <a:pt x="177692" y="37223"/>
                    </a:lnTo>
                    <a:lnTo>
                      <a:pt x="177692" y="81420"/>
                    </a:lnTo>
                    <a:lnTo>
                      <a:pt x="168930" y="81420"/>
                    </a:lnTo>
                    <a:lnTo>
                      <a:pt x="168930" y="87420"/>
                    </a:lnTo>
                    <a:lnTo>
                      <a:pt x="184547" y="86944"/>
                    </a:lnTo>
                    <a:lnTo>
                      <a:pt x="200174" y="87420"/>
                    </a:lnTo>
                    <a:lnTo>
                      <a:pt x="200174" y="81420"/>
                    </a:lnTo>
                    <a:lnTo>
                      <a:pt x="191412" y="81420"/>
                    </a:lnTo>
                    <a:lnTo>
                      <a:pt x="191412" y="37223"/>
                    </a:lnTo>
                    <a:lnTo>
                      <a:pt x="214174" y="37223"/>
                    </a:lnTo>
                    <a:cubicBezTo>
                      <a:pt x="217122" y="37223"/>
                      <a:pt x="217885" y="37223"/>
                      <a:pt x="217885" y="41605"/>
                    </a:cubicBezTo>
                    <a:lnTo>
                      <a:pt x="217885" y="81420"/>
                    </a:lnTo>
                    <a:lnTo>
                      <a:pt x="209318" y="81420"/>
                    </a:lnTo>
                    <a:lnTo>
                      <a:pt x="209318" y="87420"/>
                    </a:lnTo>
                    <a:lnTo>
                      <a:pt x="224750" y="86944"/>
                    </a:lnTo>
                    <a:close/>
                    <a:moveTo>
                      <a:pt x="322948" y="87420"/>
                    </a:moveTo>
                    <a:lnTo>
                      <a:pt x="322948" y="81420"/>
                    </a:lnTo>
                    <a:lnTo>
                      <a:pt x="314186" y="81420"/>
                    </a:lnTo>
                    <a:lnTo>
                      <a:pt x="314186" y="48748"/>
                    </a:lnTo>
                    <a:cubicBezTo>
                      <a:pt x="314186" y="35508"/>
                      <a:pt x="307331" y="30460"/>
                      <a:pt x="294662" y="30460"/>
                    </a:cubicBezTo>
                    <a:cubicBezTo>
                      <a:pt x="282662" y="30460"/>
                      <a:pt x="275993" y="37699"/>
                      <a:pt x="272561" y="44081"/>
                    </a:cubicBezTo>
                    <a:lnTo>
                      <a:pt x="272561" y="30460"/>
                    </a:lnTo>
                    <a:lnTo>
                      <a:pt x="250748" y="31413"/>
                    </a:lnTo>
                    <a:lnTo>
                      <a:pt x="250748" y="37414"/>
                    </a:lnTo>
                    <a:cubicBezTo>
                      <a:pt x="258655" y="37414"/>
                      <a:pt x="259603" y="37414"/>
                      <a:pt x="259603" y="42366"/>
                    </a:cubicBezTo>
                    <a:lnTo>
                      <a:pt x="259603" y="81420"/>
                    </a:lnTo>
                    <a:lnTo>
                      <a:pt x="250748" y="81420"/>
                    </a:lnTo>
                    <a:lnTo>
                      <a:pt x="250748" y="87420"/>
                    </a:lnTo>
                    <a:lnTo>
                      <a:pt x="266747" y="86944"/>
                    </a:lnTo>
                    <a:lnTo>
                      <a:pt x="282662" y="87420"/>
                    </a:lnTo>
                    <a:lnTo>
                      <a:pt x="282662" y="81420"/>
                    </a:lnTo>
                    <a:lnTo>
                      <a:pt x="273993" y="81420"/>
                    </a:lnTo>
                    <a:lnTo>
                      <a:pt x="273993" y="54940"/>
                    </a:lnTo>
                    <a:cubicBezTo>
                      <a:pt x="273993" y="41318"/>
                      <a:pt x="284848" y="35033"/>
                      <a:pt x="292755" y="35033"/>
                    </a:cubicBezTo>
                    <a:cubicBezTo>
                      <a:pt x="297043" y="35033"/>
                      <a:pt x="299806" y="37699"/>
                      <a:pt x="299806" y="47415"/>
                    </a:cubicBezTo>
                    <a:lnTo>
                      <a:pt x="299806" y="81420"/>
                    </a:lnTo>
                    <a:lnTo>
                      <a:pt x="291136" y="81420"/>
                    </a:lnTo>
                    <a:lnTo>
                      <a:pt x="291136" y="87420"/>
                    </a:lnTo>
                    <a:lnTo>
                      <a:pt x="307042" y="86944"/>
                    </a:lnTo>
                    <a:close/>
                    <a:moveTo>
                      <a:pt x="362192" y="87420"/>
                    </a:moveTo>
                    <a:lnTo>
                      <a:pt x="362192" y="81420"/>
                    </a:lnTo>
                    <a:lnTo>
                      <a:pt x="354286" y="81420"/>
                    </a:lnTo>
                    <a:lnTo>
                      <a:pt x="354286" y="30460"/>
                    </a:lnTo>
                    <a:lnTo>
                      <a:pt x="332380" y="31413"/>
                    </a:lnTo>
                    <a:lnTo>
                      <a:pt x="332380" y="37414"/>
                    </a:lnTo>
                    <a:cubicBezTo>
                      <a:pt x="339812" y="37414"/>
                      <a:pt x="340761" y="37414"/>
                      <a:pt x="340761" y="42366"/>
                    </a:cubicBezTo>
                    <a:lnTo>
                      <a:pt x="340761" y="81420"/>
                    </a:lnTo>
                    <a:lnTo>
                      <a:pt x="331906" y="81420"/>
                    </a:lnTo>
                    <a:lnTo>
                      <a:pt x="331906" y="87420"/>
                    </a:lnTo>
                    <a:lnTo>
                      <a:pt x="347431" y="86944"/>
                    </a:lnTo>
                    <a:close/>
                    <a:moveTo>
                      <a:pt x="356100" y="10648"/>
                    </a:moveTo>
                    <a:cubicBezTo>
                      <a:pt x="356100" y="5124"/>
                      <a:pt x="351719" y="837"/>
                      <a:pt x="346193" y="837"/>
                    </a:cubicBezTo>
                    <a:cubicBezTo>
                      <a:pt x="340761" y="837"/>
                      <a:pt x="336380" y="5124"/>
                      <a:pt x="336380" y="10648"/>
                    </a:cubicBezTo>
                    <a:cubicBezTo>
                      <a:pt x="336380" y="16172"/>
                      <a:pt x="340761" y="20459"/>
                      <a:pt x="346193" y="20459"/>
                    </a:cubicBezTo>
                    <a:cubicBezTo>
                      <a:pt x="351719" y="20459"/>
                      <a:pt x="356100" y="16172"/>
                      <a:pt x="356100" y="10648"/>
                    </a:cubicBezTo>
                    <a:close/>
                    <a:moveTo>
                      <a:pt x="414766" y="71799"/>
                    </a:moveTo>
                    <a:lnTo>
                      <a:pt x="414766" y="65131"/>
                    </a:lnTo>
                    <a:lnTo>
                      <a:pt x="408869" y="65131"/>
                    </a:lnTo>
                    <a:lnTo>
                      <a:pt x="408869" y="71513"/>
                    </a:lnTo>
                    <a:cubicBezTo>
                      <a:pt x="408869" y="80086"/>
                      <a:pt x="404860" y="83133"/>
                      <a:pt x="401241" y="83133"/>
                    </a:cubicBezTo>
                    <a:cubicBezTo>
                      <a:pt x="393818" y="83133"/>
                      <a:pt x="393818" y="75037"/>
                      <a:pt x="393818" y="72085"/>
                    </a:cubicBezTo>
                    <a:lnTo>
                      <a:pt x="393818" y="37223"/>
                    </a:lnTo>
                    <a:lnTo>
                      <a:pt x="412385" y="37223"/>
                    </a:lnTo>
                    <a:lnTo>
                      <a:pt x="412385" y="31318"/>
                    </a:lnTo>
                    <a:lnTo>
                      <a:pt x="393818" y="31318"/>
                    </a:lnTo>
                    <a:lnTo>
                      <a:pt x="393818" y="7029"/>
                    </a:lnTo>
                    <a:lnTo>
                      <a:pt x="388005" y="7029"/>
                    </a:lnTo>
                    <a:cubicBezTo>
                      <a:pt x="387912" y="19698"/>
                      <a:pt x="381624" y="32175"/>
                      <a:pt x="369141" y="32652"/>
                    </a:cubicBezTo>
                    <a:lnTo>
                      <a:pt x="369141" y="37223"/>
                    </a:lnTo>
                    <a:lnTo>
                      <a:pt x="379531" y="37223"/>
                    </a:lnTo>
                    <a:lnTo>
                      <a:pt x="379531" y="71799"/>
                    </a:lnTo>
                    <a:cubicBezTo>
                      <a:pt x="379531" y="85324"/>
                      <a:pt x="390572" y="88182"/>
                      <a:pt x="399437" y="88182"/>
                    </a:cubicBezTo>
                    <a:cubicBezTo>
                      <a:pt x="408962" y="88182"/>
                      <a:pt x="414766" y="81038"/>
                      <a:pt x="414766" y="71799"/>
                    </a:cubicBezTo>
                    <a:close/>
                    <a:moveTo>
                      <a:pt x="459154" y="87420"/>
                    </a:moveTo>
                    <a:lnTo>
                      <a:pt x="459154" y="81420"/>
                    </a:lnTo>
                    <a:lnTo>
                      <a:pt x="451247" y="81420"/>
                    </a:lnTo>
                    <a:lnTo>
                      <a:pt x="451247" y="30460"/>
                    </a:lnTo>
                    <a:lnTo>
                      <a:pt x="429342" y="31413"/>
                    </a:lnTo>
                    <a:lnTo>
                      <a:pt x="429342" y="37414"/>
                    </a:lnTo>
                    <a:cubicBezTo>
                      <a:pt x="436867" y="37414"/>
                      <a:pt x="437723" y="37414"/>
                      <a:pt x="437723" y="42366"/>
                    </a:cubicBezTo>
                    <a:lnTo>
                      <a:pt x="437723" y="81420"/>
                    </a:lnTo>
                    <a:lnTo>
                      <a:pt x="428960" y="81420"/>
                    </a:lnTo>
                    <a:lnTo>
                      <a:pt x="428960" y="87420"/>
                    </a:lnTo>
                    <a:lnTo>
                      <a:pt x="444392" y="86944"/>
                    </a:lnTo>
                    <a:close/>
                    <a:moveTo>
                      <a:pt x="453061" y="10648"/>
                    </a:moveTo>
                    <a:cubicBezTo>
                      <a:pt x="453061" y="5124"/>
                      <a:pt x="448773" y="837"/>
                      <a:pt x="443248" y="837"/>
                    </a:cubicBezTo>
                    <a:cubicBezTo>
                      <a:pt x="437723" y="837"/>
                      <a:pt x="433435" y="5124"/>
                      <a:pt x="433435" y="10648"/>
                    </a:cubicBezTo>
                    <a:cubicBezTo>
                      <a:pt x="433435" y="16172"/>
                      <a:pt x="437723" y="20459"/>
                      <a:pt x="443248" y="20459"/>
                    </a:cubicBezTo>
                    <a:cubicBezTo>
                      <a:pt x="448773" y="20459"/>
                      <a:pt x="453061" y="16172"/>
                      <a:pt x="453061" y="10648"/>
                    </a:cubicBezTo>
                    <a:close/>
                    <a:moveTo>
                      <a:pt x="532024" y="59893"/>
                    </a:moveTo>
                    <a:cubicBezTo>
                      <a:pt x="532024" y="42938"/>
                      <a:pt x="520406" y="30080"/>
                      <a:pt x="499738" y="30080"/>
                    </a:cubicBezTo>
                    <a:cubicBezTo>
                      <a:pt x="479060" y="30080"/>
                      <a:pt x="467442" y="43033"/>
                      <a:pt x="467442" y="59893"/>
                    </a:cubicBezTo>
                    <a:cubicBezTo>
                      <a:pt x="467442" y="75514"/>
                      <a:pt x="478585" y="88182"/>
                      <a:pt x="499738" y="88182"/>
                    </a:cubicBezTo>
                    <a:cubicBezTo>
                      <a:pt x="521066" y="88182"/>
                      <a:pt x="532024" y="75323"/>
                      <a:pt x="532024" y="59893"/>
                    </a:cubicBezTo>
                    <a:close/>
                    <a:moveTo>
                      <a:pt x="515830" y="58369"/>
                    </a:moveTo>
                    <a:cubicBezTo>
                      <a:pt x="515830" y="69418"/>
                      <a:pt x="515830" y="83133"/>
                      <a:pt x="499738" y="83133"/>
                    </a:cubicBezTo>
                    <a:cubicBezTo>
                      <a:pt x="483636" y="83133"/>
                      <a:pt x="483636" y="69418"/>
                      <a:pt x="483636" y="58369"/>
                    </a:cubicBezTo>
                    <a:cubicBezTo>
                      <a:pt x="483636" y="52749"/>
                      <a:pt x="483636" y="46367"/>
                      <a:pt x="485729" y="41986"/>
                    </a:cubicBezTo>
                    <a:cubicBezTo>
                      <a:pt x="488306" y="37223"/>
                      <a:pt x="493543" y="34747"/>
                      <a:pt x="499738" y="34747"/>
                    </a:cubicBezTo>
                    <a:cubicBezTo>
                      <a:pt x="505067" y="34747"/>
                      <a:pt x="510304" y="36651"/>
                      <a:pt x="513160" y="41129"/>
                    </a:cubicBezTo>
                    <a:cubicBezTo>
                      <a:pt x="515830" y="45415"/>
                      <a:pt x="515830" y="52463"/>
                      <a:pt x="515830" y="58369"/>
                    </a:cubicBezTo>
                    <a:close/>
                    <a:moveTo>
                      <a:pt x="614038" y="87420"/>
                    </a:moveTo>
                    <a:lnTo>
                      <a:pt x="614038" y="81420"/>
                    </a:lnTo>
                    <a:lnTo>
                      <a:pt x="605266" y="81420"/>
                    </a:lnTo>
                    <a:lnTo>
                      <a:pt x="605266" y="48748"/>
                    </a:lnTo>
                    <a:cubicBezTo>
                      <a:pt x="605266" y="35508"/>
                      <a:pt x="598411" y="30460"/>
                      <a:pt x="585742" y="30460"/>
                    </a:cubicBezTo>
                    <a:cubicBezTo>
                      <a:pt x="573649" y="30460"/>
                      <a:pt x="566980" y="37699"/>
                      <a:pt x="563548" y="44081"/>
                    </a:cubicBezTo>
                    <a:lnTo>
                      <a:pt x="563548" y="30460"/>
                    </a:lnTo>
                    <a:lnTo>
                      <a:pt x="541837" y="31413"/>
                    </a:lnTo>
                    <a:lnTo>
                      <a:pt x="541837" y="37414"/>
                    </a:lnTo>
                    <a:cubicBezTo>
                      <a:pt x="549744" y="37414"/>
                      <a:pt x="550600" y="37414"/>
                      <a:pt x="550600" y="42366"/>
                    </a:cubicBezTo>
                    <a:lnTo>
                      <a:pt x="550600" y="81420"/>
                    </a:lnTo>
                    <a:lnTo>
                      <a:pt x="541837" y="81420"/>
                    </a:lnTo>
                    <a:lnTo>
                      <a:pt x="541837" y="87420"/>
                    </a:lnTo>
                    <a:lnTo>
                      <a:pt x="557743" y="86944"/>
                    </a:lnTo>
                    <a:lnTo>
                      <a:pt x="573649" y="87420"/>
                    </a:lnTo>
                    <a:lnTo>
                      <a:pt x="573649" y="81420"/>
                    </a:lnTo>
                    <a:lnTo>
                      <a:pt x="565073" y="81420"/>
                    </a:lnTo>
                    <a:lnTo>
                      <a:pt x="565073" y="54940"/>
                    </a:lnTo>
                    <a:cubicBezTo>
                      <a:pt x="565073" y="41318"/>
                      <a:pt x="575938" y="35033"/>
                      <a:pt x="583835" y="35033"/>
                    </a:cubicBezTo>
                    <a:cubicBezTo>
                      <a:pt x="588123" y="35033"/>
                      <a:pt x="590792" y="37699"/>
                      <a:pt x="590792" y="47415"/>
                    </a:cubicBezTo>
                    <a:lnTo>
                      <a:pt x="590792" y="81420"/>
                    </a:lnTo>
                    <a:lnTo>
                      <a:pt x="582123" y="81420"/>
                    </a:lnTo>
                    <a:lnTo>
                      <a:pt x="582123" y="87420"/>
                    </a:lnTo>
                    <a:lnTo>
                      <a:pt x="598122" y="86944"/>
                    </a:lnTo>
                    <a:close/>
                    <a:moveTo>
                      <a:pt x="728617" y="87420"/>
                    </a:moveTo>
                    <a:lnTo>
                      <a:pt x="728617" y="81420"/>
                    </a:lnTo>
                    <a:lnTo>
                      <a:pt x="710906" y="81420"/>
                    </a:lnTo>
                    <a:lnTo>
                      <a:pt x="710906" y="8553"/>
                    </a:lnTo>
                    <a:cubicBezTo>
                      <a:pt x="710906" y="5886"/>
                      <a:pt x="710906" y="4552"/>
                      <a:pt x="707660" y="4552"/>
                    </a:cubicBezTo>
                    <a:cubicBezTo>
                      <a:pt x="706144" y="4552"/>
                      <a:pt x="705948" y="4552"/>
                      <a:pt x="704804" y="5410"/>
                    </a:cubicBezTo>
                    <a:cubicBezTo>
                      <a:pt x="695093" y="12743"/>
                      <a:pt x="682043" y="12743"/>
                      <a:pt x="679373" y="12743"/>
                    </a:cubicBezTo>
                    <a:lnTo>
                      <a:pt x="676806" y="12743"/>
                    </a:lnTo>
                    <a:lnTo>
                      <a:pt x="676806" y="18649"/>
                    </a:lnTo>
                    <a:lnTo>
                      <a:pt x="679373" y="18649"/>
                    </a:lnTo>
                    <a:cubicBezTo>
                      <a:pt x="681466" y="18649"/>
                      <a:pt x="688424" y="18554"/>
                      <a:pt x="695856" y="16172"/>
                    </a:cubicBezTo>
                    <a:lnTo>
                      <a:pt x="695856" y="81420"/>
                    </a:lnTo>
                    <a:lnTo>
                      <a:pt x="678331" y="81420"/>
                    </a:lnTo>
                    <a:lnTo>
                      <a:pt x="678331" y="87420"/>
                    </a:lnTo>
                    <a:cubicBezTo>
                      <a:pt x="683847" y="86944"/>
                      <a:pt x="697186" y="86944"/>
                      <a:pt x="703474" y="86944"/>
                    </a:cubicBezTo>
                    <a:cubicBezTo>
                      <a:pt x="709567" y="86944"/>
                      <a:pt x="723091" y="86944"/>
                      <a:pt x="728617" y="87420"/>
                    </a:cubicBezTo>
                    <a:close/>
                  </a:path>
                </a:pathLst>
              </a:custGeom>
              <a:solidFill>
                <a:srgbClr val="000000"/>
              </a:solidFill>
              <a:ln w="12700" cap="flat">
                <a:noFill/>
                <a:prstDash val="solid"/>
                <a:miter/>
              </a:ln>
            </p:spPr>
            <p:txBody>
              <a:bodyPr rtlCol="0" anchor="ctr"/>
              <a:lstStyle/>
              <a:p>
                <a:endParaRPr lang="en-AE"/>
              </a:p>
            </p:txBody>
          </p:sp>
          <p:sp>
            <p:nvSpPr>
              <p:cNvPr id="178" name="Freeform: Shape 177">
                <a:extLst>
                  <a:ext uri="{FF2B5EF4-FFF2-40B4-BE49-F238E27FC236}">
                    <a16:creationId xmlns:a16="http://schemas.microsoft.com/office/drawing/2014/main" id="{3426F7C7-9A4B-6867-13AC-6F363A8B938C}"/>
                  </a:ext>
                </a:extLst>
              </p:cNvPr>
              <p:cNvSpPr/>
              <p:nvPr/>
            </p:nvSpPr>
            <p:spPr>
              <a:xfrm>
                <a:off x="1532971" y="2652104"/>
                <a:ext cx="956983" cy="126682"/>
              </a:xfrm>
              <a:custGeom>
                <a:avLst/>
                <a:gdLst>
                  <a:gd name="connsiteX0" fmla="*/ 19674 w 956983"/>
                  <a:gd name="connsiteY0" fmla="*/ 124187 h 126682"/>
                  <a:gd name="connsiteX1" fmla="*/ 17572 w 956983"/>
                  <a:gd name="connsiteY1" fmla="*/ 121330 h 126682"/>
                  <a:gd name="connsiteX2" fmla="*/ -1953 w 956983"/>
                  <a:gd name="connsiteY2" fmla="*/ 62083 h 126682"/>
                  <a:gd name="connsiteX3" fmla="*/ 18148 w 956983"/>
                  <a:gd name="connsiteY3" fmla="*/ 2267 h 126682"/>
                  <a:gd name="connsiteX4" fmla="*/ 19674 w 956983"/>
                  <a:gd name="connsiteY4" fmla="*/ 171 h 126682"/>
                  <a:gd name="connsiteX5" fmla="*/ 18437 w 956983"/>
                  <a:gd name="connsiteY5" fmla="*/ -1163 h 126682"/>
                  <a:gd name="connsiteX6" fmla="*/ -1283 w 956983"/>
                  <a:gd name="connsiteY6" fmla="*/ 23603 h 126682"/>
                  <a:gd name="connsiteX7" fmla="*/ -9097 w 956983"/>
                  <a:gd name="connsiteY7" fmla="*/ 62083 h 126682"/>
                  <a:gd name="connsiteX8" fmla="*/ -902 w 956983"/>
                  <a:gd name="connsiteY8" fmla="*/ 101708 h 126682"/>
                  <a:gd name="connsiteX9" fmla="*/ 18437 w 956983"/>
                  <a:gd name="connsiteY9" fmla="*/ 125520 h 126682"/>
                  <a:gd name="connsiteX10" fmla="*/ 19674 w 956983"/>
                  <a:gd name="connsiteY10" fmla="*/ 124187 h 126682"/>
                  <a:gd name="connsiteX11" fmla="*/ 107873 w 956983"/>
                  <a:gd name="connsiteY11" fmla="*/ 61227 h 126682"/>
                  <a:gd name="connsiteX12" fmla="*/ 104924 w 956983"/>
                  <a:gd name="connsiteY12" fmla="*/ 61227 h 126682"/>
                  <a:gd name="connsiteX13" fmla="*/ 77484 w 956983"/>
                  <a:gd name="connsiteY13" fmla="*/ 89897 h 126682"/>
                  <a:gd name="connsiteX14" fmla="*/ 61011 w 956983"/>
                  <a:gd name="connsiteY14" fmla="*/ 89897 h 126682"/>
                  <a:gd name="connsiteX15" fmla="*/ 54918 w 956983"/>
                  <a:gd name="connsiteY15" fmla="*/ 84848 h 126682"/>
                  <a:gd name="connsiteX16" fmla="*/ 54918 w 956983"/>
                  <a:gd name="connsiteY16" fmla="*/ 51130 h 126682"/>
                  <a:gd name="connsiteX17" fmla="*/ 66062 w 956983"/>
                  <a:gd name="connsiteY17" fmla="*/ 51130 h 126682"/>
                  <a:gd name="connsiteX18" fmla="*/ 79484 w 956983"/>
                  <a:gd name="connsiteY18" fmla="*/ 65798 h 126682"/>
                  <a:gd name="connsiteX19" fmla="*/ 82535 w 956983"/>
                  <a:gd name="connsiteY19" fmla="*/ 65798 h 126682"/>
                  <a:gd name="connsiteX20" fmla="*/ 82535 w 956983"/>
                  <a:gd name="connsiteY20" fmla="*/ 32366 h 126682"/>
                  <a:gd name="connsiteX21" fmla="*/ 79484 w 956983"/>
                  <a:gd name="connsiteY21" fmla="*/ 32366 h 126682"/>
                  <a:gd name="connsiteX22" fmla="*/ 66062 w 956983"/>
                  <a:gd name="connsiteY22" fmla="*/ 47034 h 126682"/>
                  <a:gd name="connsiteX23" fmla="*/ 54918 w 956983"/>
                  <a:gd name="connsiteY23" fmla="*/ 47034 h 126682"/>
                  <a:gd name="connsiteX24" fmla="*/ 54918 w 956983"/>
                  <a:gd name="connsiteY24" fmla="*/ 16744 h 126682"/>
                  <a:gd name="connsiteX25" fmla="*/ 61011 w 956983"/>
                  <a:gd name="connsiteY25" fmla="*/ 11697 h 126682"/>
                  <a:gd name="connsiteX26" fmla="*/ 77103 w 956983"/>
                  <a:gd name="connsiteY26" fmla="*/ 11697 h 126682"/>
                  <a:gd name="connsiteX27" fmla="*/ 101297 w 956983"/>
                  <a:gd name="connsiteY27" fmla="*/ 36176 h 126682"/>
                  <a:gd name="connsiteX28" fmla="*/ 104441 w 956983"/>
                  <a:gd name="connsiteY28" fmla="*/ 36176 h 126682"/>
                  <a:gd name="connsiteX29" fmla="*/ 101018 w 956983"/>
                  <a:gd name="connsiteY29" fmla="*/ 7791 h 126682"/>
                  <a:gd name="connsiteX30" fmla="*/ 31106 w 956983"/>
                  <a:gd name="connsiteY30" fmla="*/ 7791 h 126682"/>
                  <a:gd name="connsiteX31" fmla="*/ 31106 w 956983"/>
                  <a:gd name="connsiteY31" fmla="*/ 11697 h 126682"/>
                  <a:gd name="connsiteX32" fmla="*/ 34054 w 956983"/>
                  <a:gd name="connsiteY32" fmla="*/ 11697 h 126682"/>
                  <a:gd name="connsiteX33" fmla="*/ 43868 w 956983"/>
                  <a:gd name="connsiteY33" fmla="*/ 17602 h 126682"/>
                  <a:gd name="connsiteX34" fmla="*/ 43868 w 956983"/>
                  <a:gd name="connsiteY34" fmla="*/ 83991 h 126682"/>
                  <a:gd name="connsiteX35" fmla="*/ 34054 w 956983"/>
                  <a:gd name="connsiteY35" fmla="*/ 89897 h 126682"/>
                  <a:gd name="connsiteX36" fmla="*/ 31106 w 956983"/>
                  <a:gd name="connsiteY36" fmla="*/ 89897 h 126682"/>
                  <a:gd name="connsiteX37" fmla="*/ 31106 w 956983"/>
                  <a:gd name="connsiteY37" fmla="*/ 93802 h 126682"/>
                  <a:gd name="connsiteX38" fmla="*/ 102636 w 956983"/>
                  <a:gd name="connsiteY38" fmla="*/ 93802 h 126682"/>
                  <a:gd name="connsiteX39" fmla="*/ 175599 w 956983"/>
                  <a:gd name="connsiteY39" fmla="*/ 93802 h 126682"/>
                  <a:gd name="connsiteX40" fmla="*/ 175599 w 956983"/>
                  <a:gd name="connsiteY40" fmla="*/ 89897 h 126682"/>
                  <a:gd name="connsiteX41" fmla="*/ 163879 w 956983"/>
                  <a:gd name="connsiteY41" fmla="*/ 85896 h 126682"/>
                  <a:gd name="connsiteX42" fmla="*/ 147210 w 956983"/>
                  <a:gd name="connsiteY42" fmla="*/ 64085 h 126682"/>
                  <a:gd name="connsiteX43" fmla="*/ 158447 w 956983"/>
                  <a:gd name="connsiteY43" fmla="*/ 49797 h 126682"/>
                  <a:gd name="connsiteX44" fmla="*/ 173404 w 956983"/>
                  <a:gd name="connsiteY44" fmla="*/ 43224 h 126682"/>
                  <a:gd name="connsiteX45" fmla="*/ 173404 w 956983"/>
                  <a:gd name="connsiteY45" fmla="*/ 39319 h 126682"/>
                  <a:gd name="connsiteX46" fmla="*/ 163116 w 956983"/>
                  <a:gd name="connsiteY46" fmla="*/ 39605 h 126682"/>
                  <a:gd name="connsiteX47" fmla="*/ 151210 w 956983"/>
                  <a:gd name="connsiteY47" fmla="*/ 39319 h 126682"/>
                  <a:gd name="connsiteX48" fmla="*/ 151210 w 956983"/>
                  <a:gd name="connsiteY48" fmla="*/ 43224 h 126682"/>
                  <a:gd name="connsiteX49" fmla="*/ 154735 w 956983"/>
                  <a:gd name="connsiteY49" fmla="*/ 47034 h 126682"/>
                  <a:gd name="connsiteX50" fmla="*/ 153024 w 956983"/>
                  <a:gd name="connsiteY50" fmla="*/ 51511 h 126682"/>
                  <a:gd name="connsiteX51" fmla="*/ 145210 w 956983"/>
                  <a:gd name="connsiteY51" fmla="*/ 61322 h 126682"/>
                  <a:gd name="connsiteX52" fmla="*/ 135592 w 956983"/>
                  <a:gd name="connsiteY52" fmla="*/ 48748 h 126682"/>
                  <a:gd name="connsiteX53" fmla="*/ 134355 w 956983"/>
                  <a:gd name="connsiteY53" fmla="*/ 46367 h 126682"/>
                  <a:gd name="connsiteX54" fmla="*/ 138829 w 956983"/>
                  <a:gd name="connsiteY54" fmla="*/ 43224 h 126682"/>
                  <a:gd name="connsiteX55" fmla="*/ 138829 w 956983"/>
                  <a:gd name="connsiteY55" fmla="*/ 39319 h 126682"/>
                  <a:gd name="connsiteX56" fmla="*/ 125398 w 956983"/>
                  <a:gd name="connsiteY56" fmla="*/ 39605 h 126682"/>
                  <a:gd name="connsiteX57" fmla="*/ 113491 w 956983"/>
                  <a:gd name="connsiteY57" fmla="*/ 39319 h 126682"/>
                  <a:gd name="connsiteX58" fmla="*/ 113491 w 956983"/>
                  <a:gd name="connsiteY58" fmla="*/ 43224 h 126682"/>
                  <a:gd name="connsiteX59" fmla="*/ 128253 w 956983"/>
                  <a:gd name="connsiteY59" fmla="*/ 50940 h 126682"/>
                  <a:gd name="connsiteX60" fmla="*/ 140448 w 956983"/>
                  <a:gd name="connsiteY60" fmla="*/ 67132 h 126682"/>
                  <a:gd name="connsiteX61" fmla="*/ 128830 w 956983"/>
                  <a:gd name="connsiteY61" fmla="*/ 82372 h 126682"/>
                  <a:gd name="connsiteX62" fmla="*/ 112924 w 956983"/>
                  <a:gd name="connsiteY62" fmla="*/ 89897 h 126682"/>
                  <a:gd name="connsiteX63" fmla="*/ 112924 w 956983"/>
                  <a:gd name="connsiteY63" fmla="*/ 93802 h 126682"/>
                  <a:gd name="connsiteX64" fmla="*/ 123212 w 956983"/>
                  <a:gd name="connsiteY64" fmla="*/ 93326 h 126682"/>
                  <a:gd name="connsiteX65" fmla="*/ 135118 w 956983"/>
                  <a:gd name="connsiteY65" fmla="*/ 93802 h 126682"/>
                  <a:gd name="connsiteX66" fmla="*/ 135118 w 956983"/>
                  <a:gd name="connsiteY66" fmla="*/ 89897 h 126682"/>
                  <a:gd name="connsiteX67" fmla="*/ 131397 w 956983"/>
                  <a:gd name="connsiteY67" fmla="*/ 85896 h 126682"/>
                  <a:gd name="connsiteX68" fmla="*/ 142736 w 956983"/>
                  <a:gd name="connsiteY68" fmla="*/ 69799 h 126682"/>
                  <a:gd name="connsiteX69" fmla="*/ 152066 w 956983"/>
                  <a:gd name="connsiteY69" fmla="*/ 82467 h 126682"/>
                  <a:gd name="connsiteX70" fmla="*/ 154735 w 956983"/>
                  <a:gd name="connsiteY70" fmla="*/ 86659 h 126682"/>
                  <a:gd name="connsiteX71" fmla="*/ 150261 w 956983"/>
                  <a:gd name="connsiteY71" fmla="*/ 89897 h 126682"/>
                  <a:gd name="connsiteX72" fmla="*/ 150261 w 956983"/>
                  <a:gd name="connsiteY72" fmla="*/ 93802 h 126682"/>
                  <a:gd name="connsiteX73" fmla="*/ 163693 w 956983"/>
                  <a:gd name="connsiteY73" fmla="*/ 93326 h 126682"/>
                  <a:gd name="connsiteX74" fmla="*/ 175599 w 956983"/>
                  <a:gd name="connsiteY74" fmla="*/ 93802 h 126682"/>
                  <a:gd name="connsiteX75" fmla="*/ 237028 w 956983"/>
                  <a:gd name="connsiteY75" fmla="*/ 82467 h 126682"/>
                  <a:gd name="connsiteX76" fmla="*/ 237028 w 956983"/>
                  <a:gd name="connsiteY76" fmla="*/ 75514 h 126682"/>
                  <a:gd name="connsiteX77" fmla="*/ 233893 w 956983"/>
                  <a:gd name="connsiteY77" fmla="*/ 75514 h 126682"/>
                  <a:gd name="connsiteX78" fmla="*/ 233893 w 956983"/>
                  <a:gd name="connsiteY78" fmla="*/ 82467 h 126682"/>
                  <a:gd name="connsiteX79" fmla="*/ 229410 w 956983"/>
                  <a:gd name="connsiteY79" fmla="*/ 90658 h 126682"/>
                  <a:gd name="connsiteX80" fmla="*/ 224843 w 956983"/>
                  <a:gd name="connsiteY80" fmla="*/ 84277 h 126682"/>
                  <a:gd name="connsiteX81" fmla="*/ 224843 w 956983"/>
                  <a:gd name="connsiteY81" fmla="*/ 58941 h 126682"/>
                  <a:gd name="connsiteX82" fmla="*/ 220359 w 956983"/>
                  <a:gd name="connsiteY82" fmla="*/ 44081 h 126682"/>
                  <a:gd name="connsiteX83" fmla="*/ 203411 w 956983"/>
                  <a:gd name="connsiteY83" fmla="*/ 37128 h 126682"/>
                  <a:gd name="connsiteX84" fmla="*/ 184640 w 956983"/>
                  <a:gd name="connsiteY84" fmla="*/ 51416 h 126682"/>
                  <a:gd name="connsiteX85" fmla="*/ 190268 w 956983"/>
                  <a:gd name="connsiteY85" fmla="*/ 57321 h 126682"/>
                  <a:gd name="connsiteX86" fmla="*/ 196072 w 956983"/>
                  <a:gd name="connsiteY86" fmla="*/ 51511 h 126682"/>
                  <a:gd name="connsiteX87" fmla="*/ 189691 w 956983"/>
                  <a:gd name="connsiteY87" fmla="*/ 45701 h 126682"/>
                  <a:gd name="connsiteX88" fmla="*/ 203123 w 956983"/>
                  <a:gd name="connsiteY88" fmla="*/ 39891 h 126682"/>
                  <a:gd name="connsiteX89" fmla="*/ 216359 w 956983"/>
                  <a:gd name="connsiteY89" fmla="*/ 56178 h 126682"/>
                  <a:gd name="connsiteX90" fmla="*/ 216359 w 956983"/>
                  <a:gd name="connsiteY90" fmla="*/ 60750 h 126682"/>
                  <a:gd name="connsiteX91" fmla="*/ 193412 w 956983"/>
                  <a:gd name="connsiteY91" fmla="*/ 65417 h 126682"/>
                  <a:gd name="connsiteX92" fmla="*/ 181022 w 956983"/>
                  <a:gd name="connsiteY92" fmla="*/ 81706 h 126682"/>
                  <a:gd name="connsiteX93" fmla="*/ 200835 w 956983"/>
                  <a:gd name="connsiteY93" fmla="*/ 95136 h 126682"/>
                  <a:gd name="connsiteX94" fmla="*/ 217225 w 956983"/>
                  <a:gd name="connsiteY94" fmla="*/ 84087 h 126682"/>
                  <a:gd name="connsiteX95" fmla="*/ 226936 w 956983"/>
                  <a:gd name="connsiteY95" fmla="*/ 94564 h 126682"/>
                  <a:gd name="connsiteX96" fmla="*/ 237028 w 956983"/>
                  <a:gd name="connsiteY96" fmla="*/ 82467 h 126682"/>
                  <a:gd name="connsiteX97" fmla="*/ 216359 w 956983"/>
                  <a:gd name="connsiteY97" fmla="*/ 76086 h 126682"/>
                  <a:gd name="connsiteX98" fmla="*/ 201793 w 956983"/>
                  <a:gd name="connsiteY98" fmla="*/ 92469 h 126682"/>
                  <a:gd name="connsiteX99" fmla="*/ 190547 w 956983"/>
                  <a:gd name="connsiteY99" fmla="*/ 81610 h 126682"/>
                  <a:gd name="connsiteX100" fmla="*/ 216359 w 956983"/>
                  <a:gd name="connsiteY100" fmla="*/ 63417 h 126682"/>
                  <a:gd name="connsiteX101" fmla="*/ 290755 w 956983"/>
                  <a:gd name="connsiteY101" fmla="*/ 78752 h 126682"/>
                  <a:gd name="connsiteX102" fmla="*/ 289136 w 956983"/>
                  <a:gd name="connsiteY102" fmla="*/ 77419 h 126682"/>
                  <a:gd name="connsiteX103" fmla="*/ 287518 w 956983"/>
                  <a:gd name="connsiteY103" fmla="*/ 78752 h 126682"/>
                  <a:gd name="connsiteX104" fmla="*/ 271128 w 956983"/>
                  <a:gd name="connsiteY104" fmla="*/ 91992 h 126682"/>
                  <a:gd name="connsiteX105" fmla="*/ 253697 w 956983"/>
                  <a:gd name="connsiteY105" fmla="*/ 66275 h 126682"/>
                  <a:gd name="connsiteX106" fmla="*/ 270365 w 956983"/>
                  <a:gd name="connsiteY106" fmla="*/ 40272 h 126682"/>
                  <a:gd name="connsiteX107" fmla="*/ 283797 w 956983"/>
                  <a:gd name="connsiteY107" fmla="*/ 45035 h 126682"/>
                  <a:gd name="connsiteX108" fmla="*/ 277993 w 956983"/>
                  <a:gd name="connsiteY108" fmla="*/ 50749 h 126682"/>
                  <a:gd name="connsiteX109" fmla="*/ 283611 w 956983"/>
                  <a:gd name="connsiteY109" fmla="*/ 56559 h 126682"/>
                  <a:gd name="connsiteX110" fmla="*/ 289322 w 956983"/>
                  <a:gd name="connsiteY110" fmla="*/ 50654 h 126682"/>
                  <a:gd name="connsiteX111" fmla="*/ 270365 w 956983"/>
                  <a:gd name="connsiteY111" fmla="*/ 37128 h 126682"/>
                  <a:gd name="connsiteX112" fmla="*/ 243316 w 956983"/>
                  <a:gd name="connsiteY112" fmla="*/ 66466 h 126682"/>
                  <a:gd name="connsiteX113" fmla="*/ 270086 w 956983"/>
                  <a:gd name="connsiteY113" fmla="*/ 95136 h 126682"/>
                  <a:gd name="connsiteX114" fmla="*/ 290755 w 956983"/>
                  <a:gd name="connsiteY114" fmla="*/ 78752 h 126682"/>
                  <a:gd name="connsiteX115" fmla="*/ 335617 w 956983"/>
                  <a:gd name="connsiteY115" fmla="*/ 78181 h 126682"/>
                  <a:gd name="connsiteX116" fmla="*/ 335617 w 956983"/>
                  <a:gd name="connsiteY116" fmla="*/ 70847 h 126682"/>
                  <a:gd name="connsiteX117" fmla="*/ 332473 w 956983"/>
                  <a:gd name="connsiteY117" fmla="*/ 70847 h 126682"/>
                  <a:gd name="connsiteX118" fmla="*/ 332473 w 956983"/>
                  <a:gd name="connsiteY118" fmla="*/ 77895 h 126682"/>
                  <a:gd name="connsiteX119" fmla="*/ 324185 w 956983"/>
                  <a:gd name="connsiteY119" fmla="*/ 91992 h 126682"/>
                  <a:gd name="connsiteX120" fmla="*/ 315805 w 956983"/>
                  <a:gd name="connsiteY120" fmla="*/ 78372 h 126682"/>
                  <a:gd name="connsiteX121" fmla="*/ 315805 w 956983"/>
                  <a:gd name="connsiteY121" fmla="*/ 43224 h 126682"/>
                  <a:gd name="connsiteX122" fmla="*/ 333710 w 956983"/>
                  <a:gd name="connsiteY122" fmla="*/ 43224 h 126682"/>
                  <a:gd name="connsiteX123" fmla="*/ 333710 w 956983"/>
                  <a:gd name="connsiteY123" fmla="*/ 39319 h 126682"/>
                  <a:gd name="connsiteX124" fmla="*/ 315805 w 956983"/>
                  <a:gd name="connsiteY124" fmla="*/ 39319 h 126682"/>
                  <a:gd name="connsiteX125" fmla="*/ 315805 w 956983"/>
                  <a:gd name="connsiteY125" fmla="*/ 15983 h 126682"/>
                  <a:gd name="connsiteX126" fmla="*/ 312847 w 956983"/>
                  <a:gd name="connsiteY126" fmla="*/ 15983 h 126682"/>
                  <a:gd name="connsiteX127" fmla="*/ 296755 w 956983"/>
                  <a:gd name="connsiteY127" fmla="*/ 40367 h 126682"/>
                  <a:gd name="connsiteX128" fmla="*/ 296755 w 956983"/>
                  <a:gd name="connsiteY128" fmla="*/ 43224 h 126682"/>
                  <a:gd name="connsiteX129" fmla="*/ 307331 w 956983"/>
                  <a:gd name="connsiteY129" fmla="*/ 43224 h 126682"/>
                  <a:gd name="connsiteX130" fmla="*/ 307331 w 956983"/>
                  <a:gd name="connsiteY130" fmla="*/ 78181 h 126682"/>
                  <a:gd name="connsiteX131" fmla="*/ 323423 w 956983"/>
                  <a:gd name="connsiteY131" fmla="*/ 95136 h 126682"/>
                  <a:gd name="connsiteX132" fmla="*/ 335617 w 956983"/>
                  <a:gd name="connsiteY132" fmla="*/ 78181 h 126682"/>
                  <a:gd name="connsiteX133" fmla="*/ 449722 w 956983"/>
                  <a:gd name="connsiteY133" fmla="*/ 66466 h 126682"/>
                  <a:gd name="connsiteX134" fmla="*/ 423342 w 956983"/>
                  <a:gd name="connsiteY134" fmla="*/ 37891 h 126682"/>
                  <a:gd name="connsiteX135" fmla="*/ 406385 w 956983"/>
                  <a:gd name="connsiteY135" fmla="*/ 46177 h 126682"/>
                  <a:gd name="connsiteX136" fmla="*/ 406385 w 956983"/>
                  <a:gd name="connsiteY136" fmla="*/ 5981 h 126682"/>
                  <a:gd name="connsiteX137" fmla="*/ 388386 w 956983"/>
                  <a:gd name="connsiteY137" fmla="*/ 7315 h 126682"/>
                  <a:gd name="connsiteX138" fmla="*/ 388386 w 956983"/>
                  <a:gd name="connsiteY138" fmla="*/ 11316 h 126682"/>
                  <a:gd name="connsiteX139" fmla="*/ 398200 w 956983"/>
                  <a:gd name="connsiteY139" fmla="*/ 18364 h 126682"/>
                  <a:gd name="connsiteX140" fmla="*/ 398200 w 956983"/>
                  <a:gd name="connsiteY140" fmla="*/ 93802 h 126682"/>
                  <a:gd name="connsiteX141" fmla="*/ 401148 w 956983"/>
                  <a:gd name="connsiteY141" fmla="*/ 93802 h 126682"/>
                  <a:gd name="connsiteX142" fmla="*/ 405622 w 956983"/>
                  <a:gd name="connsiteY142" fmla="*/ 85896 h 126682"/>
                  <a:gd name="connsiteX143" fmla="*/ 422012 w 956983"/>
                  <a:gd name="connsiteY143" fmla="*/ 95136 h 126682"/>
                  <a:gd name="connsiteX144" fmla="*/ 449722 w 956983"/>
                  <a:gd name="connsiteY144" fmla="*/ 66466 h 126682"/>
                  <a:gd name="connsiteX145" fmla="*/ 439434 w 956983"/>
                  <a:gd name="connsiteY145" fmla="*/ 66466 h 126682"/>
                  <a:gd name="connsiteX146" fmla="*/ 435537 w 956983"/>
                  <a:gd name="connsiteY146" fmla="*/ 84277 h 126682"/>
                  <a:gd name="connsiteX147" fmla="*/ 421435 w 956983"/>
                  <a:gd name="connsiteY147" fmla="*/ 92469 h 126682"/>
                  <a:gd name="connsiteX148" fmla="*/ 408478 w 956983"/>
                  <a:gd name="connsiteY148" fmla="*/ 84753 h 126682"/>
                  <a:gd name="connsiteX149" fmla="*/ 406673 w 956983"/>
                  <a:gd name="connsiteY149" fmla="*/ 79324 h 126682"/>
                  <a:gd name="connsiteX150" fmla="*/ 406673 w 956983"/>
                  <a:gd name="connsiteY150" fmla="*/ 53321 h 126682"/>
                  <a:gd name="connsiteX151" fmla="*/ 408004 w 956983"/>
                  <a:gd name="connsiteY151" fmla="*/ 48748 h 126682"/>
                  <a:gd name="connsiteX152" fmla="*/ 422765 w 956983"/>
                  <a:gd name="connsiteY152" fmla="*/ 40652 h 126682"/>
                  <a:gd name="connsiteX153" fmla="*/ 435816 w 956983"/>
                  <a:gd name="connsiteY153" fmla="*/ 48748 h 126682"/>
                  <a:gd name="connsiteX154" fmla="*/ 439434 w 956983"/>
                  <a:gd name="connsiteY154" fmla="*/ 66466 h 126682"/>
                  <a:gd name="connsiteX155" fmla="*/ 484678 w 956983"/>
                  <a:gd name="connsiteY155" fmla="*/ 93802 h 126682"/>
                  <a:gd name="connsiteX156" fmla="*/ 484678 w 956983"/>
                  <a:gd name="connsiteY156" fmla="*/ 89897 h 126682"/>
                  <a:gd name="connsiteX157" fmla="*/ 476018 w 956983"/>
                  <a:gd name="connsiteY157" fmla="*/ 84277 h 126682"/>
                  <a:gd name="connsiteX158" fmla="*/ 476018 w 956983"/>
                  <a:gd name="connsiteY158" fmla="*/ 37891 h 126682"/>
                  <a:gd name="connsiteX159" fmla="*/ 458587 w 956983"/>
                  <a:gd name="connsiteY159" fmla="*/ 39319 h 126682"/>
                  <a:gd name="connsiteX160" fmla="*/ 458587 w 956983"/>
                  <a:gd name="connsiteY160" fmla="*/ 43224 h 126682"/>
                  <a:gd name="connsiteX161" fmla="*/ 467823 w 956983"/>
                  <a:gd name="connsiteY161" fmla="*/ 50177 h 126682"/>
                  <a:gd name="connsiteX162" fmla="*/ 467823 w 956983"/>
                  <a:gd name="connsiteY162" fmla="*/ 84087 h 126682"/>
                  <a:gd name="connsiteX163" fmla="*/ 458103 w 956983"/>
                  <a:gd name="connsiteY163" fmla="*/ 89897 h 126682"/>
                  <a:gd name="connsiteX164" fmla="*/ 458103 w 956983"/>
                  <a:gd name="connsiteY164" fmla="*/ 93802 h 126682"/>
                  <a:gd name="connsiteX165" fmla="*/ 471730 w 956983"/>
                  <a:gd name="connsiteY165" fmla="*/ 93326 h 126682"/>
                  <a:gd name="connsiteX166" fmla="*/ 484678 w 956983"/>
                  <a:gd name="connsiteY166" fmla="*/ 93802 h 126682"/>
                  <a:gd name="connsiteX167" fmla="*/ 477823 w 956983"/>
                  <a:gd name="connsiteY167" fmla="*/ 17412 h 126682"/>
                  <a:gd name="connsiteX168" fmla="*/ 471256 w 956983"/>
                  <a:gd name="connsiteY168" fmla="*/ 10744 h 126682"/>
                  <a:gd name="connsiteX169" fmla="*/ 464586 w 956983"/>
                  <a:gd name="connsiteY169" fmla="*/ 17412 h 126682"/>
                  <a:gd name="connsiteX170" fmla="*/ 471060 w 956983"/>
                  <a:gd name="connsiteY170" fmla="*/ 24174 h 126682"/>
                  <a:gd name="connsiteX171" fmla="*/ 477823 w 956983"/>
                  <a:gd name="connsiteY171" fmla="*/ 17412 h 126682"/>
                  <a:gd name="connsiteX172" fmla="*/ 548497 w 956983"/>
                  <a:gd name="connsiteY172" fmla="*/ 82467 h 126682"/>
                  <a:gd name="connsiteX173" fmla="*/ 548497 w 956983"/>
                  <a:gd name="connsiteY173" fmla="*/ 75514 h 126682"/>
                  <a:gd name="connsiteX174" fmla="*/ 545353 w 956983"/>
                  <a:gd name="connsiteY174" fmla="*/ 75514 h 126682"/>
                  <a:gd name="connsiteX175" fmla="*/ 545353 w 956983"/>
                  <a:gd name="connsiteY175" fmla="*/ 82467 h 126682"/>
                  <a:gd name="connsiteX176" fmla="*/ 540879 w 956983"/>
                  <a:gd name="connsiteY176" fmla="*/ 90658 h 126682"/>
                  <a:gd name="connsiteX177" fmla="*/ 536312 w 956983"/>
                  <a:gd name="connsiteY177" fmla="*/ 84277 h 126682"/>
                  <a:gd name="connsiteX178" fmla="*/ 536312 w 956983"/>
                  <a:gd name="connsiteY178" fmla="*/ 58941 h 126682"/>
                  <a:gd name="connsiteX179" fmla="*/ 531829 w 956983"/>
                  <a:gd name="connsiteY179" fmla="*/ 44081 h 126682"/>
                  <a:gd name="connsiteX180" fmla="*/ 514881 w 956983"/>
                  <a:gd name="connsiteY180" fmla="*/ 37128 h 126682"/>
                  <a:gd name="connsiteX181" fmla="*/ 496110 w 956983"/>
                  <a:gd name="connsiteY181" fmla="*/ 51416 h 126682"/>
                  <a:gd name="connsiteX182" fmla="*/ 501728 w 956983"/>
                  <a:gd name="connsiteY182" fmla="*/ 57321 h 126682"/>
                  <a:gd name="connsiteX183" fmla="*/ 507542 w 956983"/>
                  <a:gd name="connsiteY183" fmla="*/ 51511 h 126682"/>
                  <a:gd name="connsiteX184" fmla="*/ 501161 w 956983"/>
                  <a:gd name="connsiteY184" fmla="*/ 45701 h 126682"/>
                  <a:gd name="connsiteX185" fmla="*/ 514592 w 956983"/>
                  <a:gd name="connsiteY185" fmla="*/ 39891 h 126682"/>
                  <a:gd name="connsiteX186" fmla="*/ 527829 w 956983"/>
                  <a:gd name="connsiteY186" fmla="*/ 56178 h 126682"/>
                  <a:gd name="connsiteX187" fmla="*/ 527829 w 956983"/>
                  <a:gd name="connsiteY187" fmla="*/ 60750 h 126682"/>
                  <a:gd name="connsiteX188" fmla="*/ 504872 w 956983"/>
                  <a:gd name="connsiteY188" fmla="*/ 65417 h 126682"/>
                  <a:gd name="connsiteX189" fmla="*/ 492491 w 956983"/>
                  <a:gd name="connsiteY189" fmla="*/ 81706 h 126682"/>
                  <a:gd name="connsiteX190" fmla="*/ 512304 w 956983"/>
                  <a:gd name="connsiteY190" fmla="*/ 95136 h 126682"/>
                  <a:gd name="connsiteX191" fmla="*/ 528685 w 956983"/>
                  <a:gd name="connsiteY191" fmla="*/ 84087 h 126682"/>
                  <a:gd name="connsiteX192" fmla="*/ 538405 w 956983"/>
                  <a:gd name="connsiteY192" fmla="*/ 94564 h 126682"/>
                  <a:gd name="connsiteX193" fmla="*/ 548497 w 956983"/>
                  <a:gd name="connsiteY193" fmla="*/ 82467 h 126682"/>
                  <a:gd name="connsiteX194" fmla="*/ 527829 w 956983"/>
                  <a:gd name="connsiteY194" fmla="*/ 76086 h 126682"/>
                  <a:gd name="connsiteX195" fmla="*/ 513253 w 956983"/>
                  <a:gd name="connsiteY195" fmla="*/ 92469 h 126682"/>
                  <a:gd name="connsiteX196" fmla="*/ 502016 w 956983"/>
                  <a:gd name="connsiteY196" fmla="*/ 81610 h 126682"/>
                  <a:gd name="connsiteX197" fmla="*/ 527829 w 956983"/>
                  <a:gd name="connsiteY197" fmla="*/ 63417 h 126682"/>
                  <a:gd name="connsiteX198" fmla="*/ 595462 w 956983"/>
                  <a:gd name="connsiteY198" fmla="*/ 77609 h 126682"/>
                  <a:gd name="connsiteX199" fmla="*/ 590216 w 956983"/>
                  <a:gd name="connsiteY199" fmla="*/ 65512 h 126682"/>
                  <a:gd name="connsiteX200" fmla="*/ 575928 w 956983"/>
                  <a:gd name="connsiteY200" fmla="*/ 59607 h 126682"/>
                  <a:gd name="connsiteX201" fmla="*/ 560785 w 956983"/>
                  <a:gd name="connsiteY201" fmla="*/ 49130 h 126682"/>
                  <a:gd name="connsiteX202" fmla="*/ 574598 w 956983"/>
                  <a:gd name="connsiteY202" fmla="*/ 39509 h 126682"/>
                  <a:gd name="connsiteX203" fmla="*/ 589174 w 956983"/>
                  <a:gd name="connsiteY203" fmla="*/ 54844 h 126682"/>
                  <a:gd name="connsiteX204" fmla="*/ 590699 w 956983"/>
                  <a:gd name="connsiteY204" fmla="*/ 55987 h 126682"/>
                  <a:gd name="connsiteX205" fmla="*/ 592318 w 956983"/>
                  <a:gd name="connsiteY205" fmla="*/ 52845 h 126682"/>
                  <a:gd name="connsiteX206" fmla="*/ 592318 w 956983"/>
                  <a:gd name="connsiteY206" fmla="*/ 40272 h 126682"/>
                  <a:gd name="connsiteX207" fmla="*/ 590978 w 956983"/>
                  <a:gd name="connsiteY207" fmla="*/ 37128 h 126682"/>
                  <a:gd name="connsiteX208" fmla="*/ 588411 w 956983"/>
                  <a:gd name="connsiteY208" fmla="*/ 38557 h 126682"/>
                  <a:gd name="connsiteX209" fmla="*/ 586411 w 956983"/>
                  <a:gd name="connsiteY209" fmla="*/ 40652 h 126682"/>
                  <a:gd name="connsiteX210" fmla="*/ 574598 w 956983"/>
                  <a:gd name="connsiteY210" fmla="*/ 37128 h 126682"/>
                  <a:gd name="connsiteX211" fmla="*/ 554785 w 956983"/>
                  <a:gd name="connsiteY211" fmla="*/ 52749 h 126682"/>
                  <a:gd name="connsiteX212" fmla="*/ 560022 w 956983"/>
                  <a:gd name="connsiteY212" fmla="*/ 63417 h 126682"/>
                  <a:gd name="connsiteX213" fmla="*/ 576505 w 956983"/>
                  <a:gd name="connsiteY213" fmla="*/ 69227 h 126682"/>
                  <a:gd name="connsiteX214" fmla="*/ 589453 w 956983"/>
                  <a:gd name="connsiteY214" fmla="*/ 80849 h 126682"/>
                  <a:gd name="connsiteX215" fmla="*/ 575361 w 956983"/>
                  <a:gd name="connsiteY215" fmla="*/ 92469 h 126682"/>
                  <a:gd name="connsiteX216" fmla="*/ 558115 w 956983"/>
                  <a:gd name="connsiteY216" fmla="*/ 74466 h 126682"/>
                  <a:gd name="connsiteX217" fmla="*/ 556311 w 956983"/>
                  <a:gd name="connsiteY217" fmla="*/ 72181 h 126682"/>
                  <a:gd name="connsiteX218" fmla="*/ 554785 w 956983"/>
                  <a:gd name="connsiteY218" fmla="*/ 75514 h 126682"/>
                  <a:gd name="connsiteX219" fmla="*/ 554785 w 956983"/>
                  <a:gd name="connsiteY219" fmla="*/ 92183 h 126682"/>
                  <a:gd name="connsiteX220" fmla="*/ 556115 w 956983"/>
                  <a:gd name="connsiteY220" fmla="*/ 95136 h 126682"/>
                  <a:gd name="connsiteX221" fmla="*/ 559259 w 956983"/>
                  <a:gd name="connsiteY221" fmla="*/ 92660 h 126682"/>
                  <a:gd name="connsiteX222" fmla="*/ 561641 w 956983"/>
                  <a:gd name="connsiteY222" fmla="*/ 89802 h 126682"/>
                  <a:gd name="connsiteX223" fmla="*/ 575361 w 956983"/>
                  <a:gd name="connsiteY223" fmla="*/ 95136 h 126682"/>
                  <a:gd name="connsiteX224" fmla="*/ 595462 w 956983"/>
                  <a:gd name="connsiteY224" fmla="*/ 77609 h 126682"/>
                  <a:gd name="connsiteX225" fmla="*/ 686517 w 956983"/>
                  <a:gd name="connsiteY225" fmla="*/ 77609 h 126682"/>
                  <a:gd name="connsiteX226" fmla="*/ 681373 w 956983"/>
                  <a:gd name="connsiteY226" fmla="*/ 65512 h 126682"/>
                  <a:gd name="connsiteX227" fmla="*/ 667085 w 956983"/>
                  <a:gd name="connsiteY227" fmla="*/ 59607 h 126682"/>
                  <a:gd name="connsiteX228" fmla="*/ 651849 w 956983"/>
                  <a:gd name="connsiteY228" fmla="*/ 49130 h 126682"/>
                  <a:gd name="connsiteX229" fmla="*/ 665755 w 956983"/>
                  <a:gd name="connsiteY229" fmla="*/ 39509 h 126682"/>
                  <a:gd name="connsiteX230" fmla="*/ 680322 w 956983"/>
                  <a:gd name="connsiteY230" fmla="*/ 54844 h 126682"/>
                  <a:gd name="connsiteX231" fmla="*/ 681754 w 956983"/>
                  <a:gd name="connsiteY231" fmla="*/ 55987 h 126682"/>
                  <a:gd name="connsiteX232" fmla="*/ 683466 w 956983"/>
                  <a:gd name="connsiteY232" fmla="*/ 52845 h 126682"/>
                  <a:gd name="connsiteX233" fmla="*/ 683466 w 956983"/>
                  <a:gd name="connsiteY233" fmla="*/ 40272 h 126682"/>
                  <a:gd name="connsiteX234" fmla="*/ 682136 w 956983"/>
                  <a:gd name="connsiteY234" fmla="*/ 37128 h 126682"/>
                  <a:gd name="connsiteX235" fmla="*/ 679559 w 956983"/>
                  <a:gd name="connsiteY235" fmla="*/ 38557 h 126682"/>
                  <a:gd name="connsiteX236" fmla="*/ 677466 w 956983"/>
                  <a:gd name="connsiteY236" fmla="*/ 40652 h 126682"/>
                  <a:gd name="connsiteX237" fmla="*/ 665755 w 956983"/>
                  <a:gd name="connsiteY237" fmla="*/ 37128 h 126682"/>
                  <a:gd name="connsiteX238" fmla="*/ 645943 w 956983"/>
                  <a:gd name="connsiteY238" fmla="*/ 52749 h 126682"/>
                  <a:gd name="connsiteX239" fmla="*/ 651179 w 956983"/>
                  <a:gd name="connsiteY239" fmla="*/ 63417 h 126682"/>
                  <a:gd name="connsiteX240" fmla="*/ 667653 w 956983"/>
                  <a:gd name="connsiteY240" fmla="*/ 69227 h 126682"/>
                  <a:gd name="connsiteX241" fmla="*/ 680610 w 956983"/>
                  <a:gd name="connsiteY241" fmla="*/ 80849 h 126682"/>
                  <a:gd name="connsiteX242" fmla="*/ 666518 w 956983"/>
                  <a:gd name="connsiteY242" fmla="*/ 92469 h 126682"/>
                  <a:gd name="connsiteX243" fmla="*/ 649180 w 956983"/>
                  <a:gd name="connsiteY243" fmla="*/ 74466 h 126682"/>
                  <a:gd name="connsiteX244" fmla="*/ 647468 w 956983"/>
                  <a:gd name="connsiteY244" fmla="*/ 72181 h 126682"/>
                  <a:gd name="connsiteX245" fmla="*/ 645943 w 956983"/>
                  <a:gd name="connsiteY245" fmla="*/ 75514 h 126682"/>
                  <a:gd name="connsiteX246" fmla="*/ 645943 w 956983"/>
                  <a:gd name="connsiteY246" fmla="*/ 92183 h 126682"/>
                  <a:gd name="connsiteX247" fmla="*/ 647273 w 956983"/>
                  <a:gd name="connsiteY247" fmla="*/ 95136 h 126682"/>
                  <a:gd name="connsiteX248" fmla="*/ 650417 w 956983"/>
                  <a:gd name="connsiteY248" fmla="*/ 92660 h 126682"/>
                  <a:gd name="connsiteX249" fmla="*/ 652798 w 956983"/>
                  <a:gd name="connsiteY249" fmla="*/ 89802 h 126682"/>
                  <a:gd name="connsiteX250" fmla="*/ 666518 w 956983"/>
                  <a:gd name="connsiteY250" fmla="*/ 95136 h 126682"/>
                  <a:gd name="connsiteX251" fmla="*/ 686517 w 956983"/>
                  <a:gd name="connsiteY251" fmla="*/ 77609 h 126682"/>
                  <a:gd name="connsiteX252" fmla="*/ 742430 w 956983"/>
                  <a:gd name="connsiteY252" fmla="*/ 78752 h 126682"/>
                  <a:gd name="connsiteX253" fmla="*/ 740811 w 956983"/>
                  <a:gd name="connsiteY253" fmla="*/ 77419 h 126682"/>
                  <a:gd name="connsiteX254" fmla="*/ 739090 w 956983"/>
                  <a:gd name="connsiteY254" fmla="*/ 78752 h 126682"/>
                  <a:gd name="connsiteX255" fmla="*/ 722803 w 956983"/>
                  <a:gd name="connsiteY255" fmla="*/ 91992 h 126682"/>
                  <a:gd name="connsiteX256" fmla="*/ 705381 w 956983"/>
                  <a:gd name="connsiteY256" fmla="*/ 66275 h 126682"/>
                  <a:gd name="connsiteX257" fmla="*/ 722050 w 956983"/>
                  <a:gd name="connsiteY257" fmla="*/ 40272 h 126682"/>
                  <a:gd name="connsiteX258" fmla="*/ 735379 w 956983"/>
                  <a:gd name="connsiteY258" fmla="*/ 45035 h 126682"/>
                  <a:gd name="connsiteX259" fmla="*/ 729565 w 956983"/>
                  <a:gd name="connsiteY259" fmla="*/ 50749 h 126682"/>
                  <a:gd name="connsiteX260" fmla="*/ 735286 w 956983"/>
                  <a:gd name="connsiteY260" fmla="*/ 56559 h 126682"/>
                  <a:gd name="connsiteX261" fmla="*/ 740904 w 956983"/>
                  <a:gd name="connsiteY261" fmla="*/ 50654 h 126682"/>
                  <a:gd name="connsiteX262" fmla="*/ 722050 w 956983"/>
                  <a:gd name="connsiteY262" fmla="*/ 37128 h 126682"/>
                  <a:gd name="connsiteX263" fmla="*/ 694898 w 956983"/>
                  <a:gd name="connsiteY263" fmla="*/ 66466 h 126682"/>
                  <a:gd name="connsiteX264" fmla="*/ 721761 w 956983"/>
                  <a:gd name="connsiteY264" fmla="*/ 95136 h 126682"/>
                  <a:gd name="connsiteX265" fmla="*/ 742430 w 956983"/>
                  <a:gd name="connsiteY265" fmla="*/ 78752 h 126682"/>
                  <a:gd name="connsiteX266" fmla="*/ 804528 w 956983"/>
                  <a:gd name="connsiteY266" fmla="*/ 66751 h 126682"/>
                  <a:gd name="connsiteX267" fmla="*/ 777097 w 956983"/>
                  <a:gd name="connsiteY267" fmla="*/ 37128 h 126682"/>
                  <a:gd name="connsiteX268" fmla="*/ 749480 w 956983"/>
                  <a:gd name="connsiteY268" fmla="*/ 66751 h 126682"/>
                  <a:gd name="connsiteX269" fmla="*/ 777004 w 956983"/>
                  <a:gd name="connsiteY269" fmla="*/ 95136 h 126682"/>
                  <a:gd name="connsiteX270" fmla="*/ 804528 w 956983"/>
                  <a:gd name="connsiteY270" fmla="*/ 66751 h 126682"/>
                  <a:gd name="connsiteX271" fmla="*/ 794240 w 956983"/>
                  <a:gd name="connsiteY271" fmla="*/ 65703 h 126682"/>
                  <a:gd name="connsiteX272" fmla="*/ 791580 w 956983"/>
                  <a:gd name="connsiteY272" fmla="*/ 82658 h 126682"/>
                  <a:gd name="connsiteX273" fmla="*/ 777097 w 956983"/>
                  <a:gd name="connsiteY273" fmla="*/ 91992 h 126682"/>
                  <a:gd name="connsiteX274" fmla="*/ 763005 w 956983"/>
                  <a:gd name="connsiteY274" fmla="*/ 83515 h 126682"/>
                  <a:gd name="connsiteX275" fmla="*/ 759861 w 956983"/>
                  <a:gd name="connsiteY275" fmla="*/ 65703 h 126682"/>
                  <a:gd name="connsiteX276" fmla="*/ 762810 w 956983"/>
                  <a:gd name="connsiteY276" fmla="*/ 48368 h 126682"/>
                  <a:gd name="connsiteX277" fmla="*/ 777004 w 956983"/>
                  <a:gd name="connsiteY277" fmla="*/ 39891 h 126682"/>
                  <a:gd name="connsiteX278" fmla="*/ 791003 w 956983"/>
                  <a:gd name="connsiteY278" fmla="*/ 48082 h 126682"/>
                  <a:gd name="connsiteX279" fmla="*/ 794240 w 956983"/>
                  <a:gd name="connsiteY279" fmla="*/ 65703 h 126682"/>
                  <a:gd name="connsiteX280" fmla="*/ 853390 w 956983"/>
                  <a:gd name="connsiteY280" fmla="*/ 45605 h 126682"/>
                  <a:gd name="connsiteX281" fmla="*/ 844154 w 956983"/>
                  <a:gd name="connsiteY281" fmla="*/ 37891 h 126682"/>
                  <a:gd name="connsiteX282" fmla="*/ 828824 w 956983"/>
                  <a:gd name="connsiteY282" fmla="*/ 51797 h 126682"/>
                  <a:gd name="connsiteX283" fmla="*/ 828824 w 956983"/>
                  <a:gd name="connsiteY283" fmla="*/ 37891 h 126682"/>
                  <a:gd name="connsiteX284" fmla="*/ 811579 w 956983"/>
                  <a:gd name="connsiteY284" fmla="*/ 39319 h 126682"/>
                  <a:gd name="connsiteX285" fmla="*/ 811579 w 956983"/>
                  <a:gd name="connsiteY285" fmla="*/ 43224 h 126682"/>
                  <a:gd name="connsiteX286" fmla="*/ 821392 w 956983"/>
                  <a:gd name="connsiteY286" fmla="*/ 50368 h 126682"/>
                  <a:gd name="connsiteX287" fmla="*/ 821392 w 956983"/>
                  <a:gd name="connsiteY287" fmla="*/ 84087 h 126682"/>
                  <a:gd name="connsiteX288" fmla="*/ 811579 w 956983"/>
                  <a:gd name="connsiteY288" fmla="*/ 89897 h 126682"/>
                  <a:gd name="connsiteX289" fmla="*/ 811579 w 956983"/>
                  <a:gd name="connsiteY289" fmla="*/ 93802 h 126682"/>
                  <a:gd name="connsiteX290" fmla="*/ 825866 w 956983"/>
                  <a:gd name="connsiteY290" fmla="*/ 93326 h 126682"/>
                  <a:gd name="connsiteX291" fmla="*/ 841586 w 956983"/>
                  <a:gd name="connsiteY291" fmla="*/ 93802 h 126682"/>
                  <a:gd name="connsiteX292" fmla="*/ 841586 w 956983"/>
                  <a:gd name="connsiteY292" fmla="*/ 89897 h 126682"/>
                  <a:gd name="connsiteX293" fmla="*/ 838917 w 956983"/>
                  <a:gd name="connsiteY293" fmla="*/ 89897 h 126682"/>
                  <a:gd name="connsiteX294" fmla="*/ 829578 w 956983"/>
                  <a:gd name="connsiteY294" fmla="*/ 83991 h 126682"/>
                  <a:gd name="connsiteX295" fmla="*/ 829578 w 956983"/>
                  <a:gd name="connsiteY295" fmla="*/ 64465 h 126682"/>
                  <a:gd name="connsiteX296" fmla="*/ 844154 w 956983"/>
                  <a:gd name="connsiteY296" fmla="*/ 40652 h 126682"/>
                  <a:gd name="connsiteX297" fmla="*/ 845493 w 956983"/>
                  <a:gd name="connsiteY297" fmla="*/ 40843 h 126682"/>
                  <a:gd name="connsiteX298" fmla="*/ 842628 w 956983"/>
                  <a:gd name="connsiteY298" fmla="*/ 45701 h 126682"/>
                  <a:gd name="connsiteX299" fmla="*/ 847967 w 956983"/>
                  <a:gd name="connsiteY299" fmla="*/ 51225 h 126682"/>
                  <a:gd name="connsiteX300" fmla="*/ 853390 w 956983"/>
                  <a:gd name="connsiteY300" fmla="*/ 45605 h 126682"/>
                  <a:gd name="connsiteX301" fmla="*/ 908447 w 956983"/>
                  <a:gd name="connsiteY301" fmla="*/ 78752 h 126682"/>
                  <a:gd name="connsiteX302" fmla="*/ 906829 w 956983"/>
                  <a:gd name="connsiteY302" fmla="*/ 77323 h 126682"/>
                  <a:gd name="connsiteX303" fmla="*/ 905117 w 956983"/>
                  <a:gd name="connsiteY303" fmla="*/ 79038 h 126682"/>
                  <a:gd name="connsiteX304" fmla="*/ 888356 w 956983"/>
                  <a:gd name="connsiteY304" fmla="*/ 91992 h 126682"/>
                  <a:gd name="connsiteX305" fmla="*/ 874347 w 956983"/>
                  <a:gd name="connsiteY305" fmla="*/ 83515 h 126682"/>
                  <a:gd name="connsiteX306" fmla="*/ 870636 w 956983"/>
                  <a:gd name="connsiteY306" fmla="*/ 64655 h 126682"/>
                  <a:gd name="connsiteX307" fmla="*/ 905303 w 956983"/>
                  <a:gd name="connsiteY307" fmla="*/ 64655 h 126682"/>
                  <a:gd name="connsiteX308" fmla="*/ 908447 w 956983"/>
                  <a:gd name="connsiteY308" fmla="*/ 61988 h 126682"/>
                  <a:gd name="connsiteX309" fmla="*/ 886067 w 956983"/>
                  <a:gd name="connsiteY309" fmla="*/ 37128 h 126682"/>
                  <a:gd name="connsiteX310" fmla="*/ 860255 w 956983"/>
                  <a:gd name="connsiteY310" fmla="*/ 65989 h 126682"/>
                  <a:gd name="connsiteX311" fmla="*/ 887593 w 956983"/>
                  <a:gd name="connsiteY311" fmla="*/ 95136 h 126682"/>
                  <a:gd name="connsiteX312" fmla="*/ 908447 w 956983"/>
                  <a:gd name="connsiteY312" fmla="*/ 78752 h 126682"/>
                  <a:gd name="connsiteX313" fmla="*/ 900067 w 956983"/>
                  <a:gd name="connsiteY313" fmla="*/ 61988 h 126682"/>
                  <a:gd name="connsiteX314" fmla="*/ 870729 w 956983"/>
                  <a:gd name="connsiteY314" fmla="*/ 61988 h 126682"/>
                  <a:gd name="connsiteX315" fmla="*/ 886067 w 956983"/>
                  <a:gd name="connsiteY315" fmla="*/ 39891 h 126682"/>
                  <a:gd name="connsiteX316" fmla="*/ 900067 w 956983"/>
                  <a:gd name="connsiteY316" fmla="*/ 61988 h 126682"/>
                  <a:gd name="connsiteX317" fmla="*/ 947887 w 956983"/>
                  <a:gd name="connsiteY317" fmla="*/ 62083 h 126682"/>
                  <a:gd name="connsiteX318" fmla="*/ 939692 w 956983"/>
                  <a:gd name="connsiteY318" fmla="*/ 22650 h 126682"/>
                  <a:gd name="connsiteX319" fmla="*/ 920354 w 956983"/>
                  <a:gd name="connsiteY319" fmla="*/ -1163 h 126682"/>
                  <a:gd name="connsiteX320" fmla="*/ 919210 w 956983"/>
                  <a:gd name="connsiteY320" fmla="*/ 171 h 126682"/>
                  <a:gd name="connsiteX321" fmla="*/ 921405 w 956983"/>
                  <a:gd name="connsiteY321" fmla="*/ 3220 h 126682"/>
                  <a:gd name="connsiteX322" fmla="*/ 940743 w 956983"/>
                  <a:gd name="connsiteY322" fmla="*/ 62083 h 126682"/>
                  <a:gd name="connsiteX323" fmla="*/ 920642 w 956983"/>
                  <a:gd name="connsiteY323" fmla="*/ 122091 h 126682"/>
                  <a:gd name="connsiteX324" fmla="*/ 919210 w 956983"/>
                  <a:gd name="connsiteY324" fmla="*/ 124187 h 126682"/>
                  <a:gd name="connsiteX325" fmla="*/ 920354 w 956983"/>
                  <a:gd name="connsiteY325" fmla="*/ 125520 h 126682"/>
                  <a:gd name="connsiteX326" fmla="*/ 940166 w 956983"/>
                  <a:gd name="connsiteY326" fmla="*/ 100851 h 126682"/>
                  <a:gd name="connsiteX327" fmla="*/ 947887 w 956983"/>
                  <a:gd name="connsiteY327" fmla="*/ 62083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Lst>
                <a:rect l="l" t="t" r="r" b="b"/>
                <a:pathLst>
                  <a:path w="956983" h="126682">
                    <a:moveTo>
                      <a:pt x="19674" y="124187"/>
                    </a:moveTo>
                    <a:cubicBezTo>
                      <a:pt x="19674" y="123711"/>
                      <a:pt x="19674" y="123616"/>
                      <a:pt x="17572" y="121330"/>
                    </a:cubicBezTo>
                    <a:cubicBezTo>
                      <a:pt x="2149" y="105423"/>
                      <a:pt x="-1953" y="81610"/>
                      <a:pt x="-1953" y="62083"/>
                    </a:cubicBezTo>
                    <a:cubicBezTo>
                      <a:pt x="-1953" y="40272"/>
                      <a:pt x="2810" y="18173"/>
                      <a:pt x="18148" y="2267"/>
                    </a:cubicBezTo>
                    <a:cubicBezTo>
                      <a:pt x="19674" y="743"/>
                      <a:pt x="19674" y="648"/>
                      <a:pt x="19674" y="171"/>
                    </a:cubicBezTo>
                    <a:cubicBezTo>
                      <a:pt x="19674" y="-686"/>
                      <a:pt x="19199" y="-1163"/>
                      <a:pt x="18437" y="-1163"/>
                    </a:cubicBezTo>
                    <a:cubicBezTo>
                      <a:pt x="17293" y="-1163"/>
                      <a:pt x="6149" y="7505"/>
                      <a:pt x="-1283" y="23603"/>
                    </a:cubicBezTo>
                    <a:cubicBezTo>
                      <a:pt x="-7571" y="37509"/>
                      <a:pt x="-9097" y="51511"/>
                      <a:pt x="-9097" y="62083"/>
                    </a:cubicBezTo>
                    <a:cubicBezTo>
                      <a:pt x="-9097" y="72085"/>
                      <a:pt x="-7757" y="87420"/>
                      <a:pt x="-902" y="101708"/>
                    </a:cubicBezTo>
                    <a:cubicBezTo>
                      <a:pt x="6530" y="117138"/>
                      <a:pt x="17293" y="125520"/>
                      <a:pt x="18437" y="125520"/>
                    </a:cubicBezTo>
                    <a:cubicBezTo>
                      <a:pt x="19199" y="125520"/>
                      <a:pt x="19674" y="125044"/>
                      <a:pt x="19674" y="124187"/>
                    </a:cubicBezTo>
                    <a:close/>
                    <a:moveTo>
                      <a:pt x="107873" y="61227"/>
                    </a:moveTo>
                    <a:lnTo>
                      <a:pt x="104924" y="61227"/>
                    </a:lnTo>
                    <a:cubicBezTo>
                      <a:pt x="101780" y="80753"/>
                      <a:pt x="98822" y="89897"/>
                      <a:pt x="77484" y="89897"/>
                    </a:cubicBezTo>
                    <a:lnTo>
                      <a:pt x="61011" y="89897"/>
                    </a:lnTo>
                    <a:cubicBezTo>
                      <a:pt x="55197" y="89897"/>
                      <a:pt x="54918" y="89040"/>
                      <a:pt x="54918" y="84848"/>
                    </a:cubicBezTo>
                    <a:lnTo>
                      <a:pt x="54918" y="51130"/>
                    </a:lnTo>
                    <a:lnTo>
                      <a:pt x="66062" y="51130"/>
                    </a:lnTo>
                    <a:cubicBezTo>
                      <a:pt x="78154" y="51130"/>
                      <a:pt x="79484" y="55130"/>
                      <a:pt x="79484" y="65798"/>
                    </a:cubicBezTo>
                    <a:lnTo>
                      <a:pt x="82535" y="65798"/>
                    </a:lnTo>
                    <a:lnTo>
                      <a:pt x="82535" y="32366"/>
                    </a:lnTo>
                    <a:lnTo>
                      <a:pt x="79484" y="32366"/>
                    </a:lnTo>
                    <a:cubicBezTo>
                      <a:pt x="79484" y="43224"/>
                      <a:pt x="78154" y="47034"/>
                      <a:pt x="66062" y="47034"/>
                    </a:cubicBezTo>
                    <a:lnTo>
                      <a:pt x="54918" y="47034"/>
                    </a:lnTo>
                    <a:lnTo>
                      <a:pt x="54918" y="16744"/>
                    </a:lnTo>
                    <a:cubicBezTo>
                      <a:pt x="54918" y="12554"/>
                      <a:pt x="55197" y="11697"/>
                      <a:pt x="61011" y="11697"/>
                    </a:cubicBezTo>
                    <a:lnTo>
                      <a:pt x="77103" y="11697"/>
                    </a:lnTo>
                    <a:cubicBezTo>
                      <a:pt x="95967" y="11697"/>
                      <a:pt x="99399" y="18650"/>
                      <a:pt x="101297" y="36176"/>
                    </a:cubicBezTo>
                    <a:lnTo>
                      <a:pt x="104441" y="36176"/>
                    </a:lnTo>
                    <a:lnTo>
                      <a:pt x="101018" y="7791"/>
                    </a:lnTo>
                    <a:lnTo>
                      <a:pt x="31106" y="7791"/>
                    </a:lnTo>
                    <a:lnTo>
                      <a:pt x="31106" y="11697"/>
                    </a:lnTo>
                    <a:lnTo>
                      <a:pt x="34054" y="11697"/>
                    </a:lnTo>
                    <a:cubicBezTo>
                      <a:pt x="43579" y="11697"/>
                      <a:pt x="43868" y="13125"/>
                      <a:pt x="43868" y="17602"/>
                    </a:cubicBezTo>
                    <a:lnTo>
                      <a:pt x="43868" y="83991"/>
                    </a:lnTo>
                    <a:cubicBezTo>
                      <a:pt x="43868" y="88468"/>
                      <a:pt x="43579" y="89897"/>
                      <a:pt x="34054" y="89897"/>
                    </a:cubicBezTo>
                    <a:lnTo>
                      <a:pt x="31106" y="89897"/>
                    </a:lnTo>
                    <a:lnTo>
                      <a:pt x="31106" y="93802"/>
                    </a:lnTo>
                    <a:lnTo>
                      <a:pt x="102636" y="93802"/>
                    </a:lnTo>
                    <a:close/>
                    <a:moveTo>
                      <a:pt x="175599" y="93802"/>
                    </a:moveTo>
                    <a:lnTo>
                      <a:pt x="175599" y="89897"/>
                    </a:lnTo>
                    <a:cubicBezTo>
                      <a:pt x="168930" y="89897"/>
                      <a:pt x="166642" y="89611"/>
                      <a:pt x="163879" y="85896"/>
                    </a:cubicBezTo>
                    <a:lnTo>
                      <a:pt x="147210" y="64085"/>
                    </a:lnTo>
                    <a:cubicBezTo>
                      <a:pt x="150922" y="59322"/>
                      <a:pt x="155498" y="53035"/>
                      <a:pt x="158447" y="49797"/>
                    </a:cubicBezTo>
                    <a:cubicBezTo>
                      <a:pt x="162353" y="45319"/>
                      <a:pt x="167590" y="43320"/>
                      <a:pt x="173404" y="43224"/>
                    </a:cubicBezTo>
                    <a:lnTo>
                      <a:pt x="173404" y="39319"/>
                    </a:lnTo>
                    <a:cubicBezTo>
                      <a:pt x="170074" y="39509"/>
                      <a:pt x="166353" y="39605"/>
                      <a:pt x="163116" y="39605"/>
                    </a:cubicBezTo>
                    <a:cubicBezTo>
                      <a:pt x="159405" y="39605"/>
                      <a:pt x="152828" y="39319"/>
                      <a:pt x="151210" y="39319"/>
                    </a:cubicBezTo>
                    <a:lnTo>
                      <a:pt x="151210" y="43224"/>
                    </a:lnTo>
                    <a:cubicBezTo>
                      <a:pt x="153880" y="43510"/>
                      <a:pt x="154735" y="45130"/>
                      <a:pt x="154735" y="47034"/>
                    </a:cubicBezTo>
                    <a:cubicBezTo>
                      <a:pt x="154735" y="49130"/>
                      <a:pt x="153591" y="50749"/>
                      <a:pt x="153024" y="51511"/>
                    </a:cubicBezTo>
                    <a:lnTo>
                      <a:pt x="145210" y="61322"/>
                    </a:lnTo>
                    <a:lnTo>
                      <a:pt x="135592" y="48748"/>
                    </a:lnTo>
                    <a:cubicBezTo>
                      <a:pt x="134355" y="47416"/>
                      <a:pt x="134355" y="47034"/>
                      <a:pt x="134355" y="46367"/>
                    </a:cubicBezTo>
                    <a:cubicBezTo>
                      <a:pt x="134355" y="44367"/>
                      <a:pt x="136355" y="43320"/>
                      <a:pt x="138829" y="43224"/>
                    </a:cubicBezTo>
                    <a:lnTo>
                      <a:pt x="138829" y="39319"/>
                    </a:lnTo>
                    <a:lnTo>
                      <a:pt x="125398" y="39605"/>
                    </a:lnTo>
                    <a:cubicBezTo>
                      <a:pt x="122728" y="39605"/>
                      <a:pt x="116924" y="39509"/>
                      <a:pt x="113491" y="39319"/>
                    </a:cubicBezTo>
                    <a:lnTo>
                      <a:pt x="113491" y="43224"/>
                    </a:lnTo>
                    <a:cubicBezTo>
                      <a:pt x="122347" y="43224"/>
                      <a:pt x="122347" y="43320"/>
                      <a:pt x="128253" y="50940"/>
                    </a:cubicBezTo>
                    <a:lnTo>
                      <a:pt x="140448" y="67132"/>
                    </a:lnTo>
                    <a:cubicBezTo>
                      <a:pt x="134634" y="74752"/>
                      <a:pt x="134634" y="75037"/>
                      <a:pt x="128830" y="82372"/>
                    </a:cubicBezTo>
                    <a:cubicBezTo>
                      <a:pt x="122923" y="89611"/>
                      <a:pt x="115584" y="89897"/>
                      <a:pt x="112924" y="89897"/>
                    </a:cubicBezTo>
                    <a:lnTo>
                      <a:pt x="112924" y="93802"/>
                    </a:lnTo>
                    <a:cubicBezTo>
                      <a:pt x="116254" y="93516"/>
                      <a:pt x="120068" y="93326"/>
                      <a:pt x="123212" y="93326"/>
                    </a:cubicBezTo>
                    <a:lnTo>
                      <a:pt x="135118" y="93802"/>
                    </a:lnTo>
                    <a:lnTo>
                      <a:pt x="135118" y="89897"/>
                    </a:lnTo>
                    <a:cubicBezTo>
                      <a:pt x="132253" y="89516"/>
                      <a:pt x="131397" y="87897"/>
                      <a:pt x="131397" y="85896"/>
                    </a:cubicBezTo>
                    <a:cubicBezTo>
                      <a:pt x="131397" y="83230"/>
                      <a:pt x="135118" y="79038"/>
                      <a:pt x="142736" y="69799"/>
                    </a:cubicBezTo>
                    <a:lnTo>
                      <a:pt x="152066" y="82467"/>
                    </a:lnTo>
                    <a:cubicBezTo>
                      <a:pt x="153117" y="83991"/>
                      <a:pt x="154735" y="85896"/>
                      <a:pt x="154735" y="86659"/>
                    </a:cubicBezTo>
                    <a:cubicBezTo>
                      <a:pt x="154735" y="87897"/>
                      <a:pt x="153591" y="89802"/>
                      <a:pt x="150261" y="89897"/>
                    </a:cubicBezTo>
                    <a:lnTo>
                      <a:pt x="150261" y="93802"/>
                    </a:lnTo>
                    <a:lnTo>
                      <a:pt x="163693" y="93326"/>
                    </a:lnTo>
                    <a:cubicBezTo>
                      <a:pt x="166930" y="93326"/>
                      <a:pt x="171878" y="93516"/>
                      <a:pt x="175599" y="93802"/>
                    </a:cubicBezTo>
                    <a:close/>
                    <a:moveTo>
                      <a:pt x="237028" y="82467"/>
                    </a:moveTo>
                    <a:lnTo>
                      <a:pt x="237028" y="75514"/>
                    </a:lnTo>
                    <a:lnTo>
                      <a:pt x="233893" y="75514"/>
                    </a:lnTo>
                    <a:lnTo>
                      <a:pt x="233893" y="82467"/>
                    </a:lnTo>
                    <a:cubicBezTo>
                      <a:pt x="233893" y="89897"/>
                      <a:pt x="230935" y="90658"/>
                      <a:pt x="229410" y="90658"/>
                    </a:cubicBezTo>
                    <a:cubicBezTo>
                      <a:pt x="225410" y="90658"/>
                      <a:pt x="224843" y="84848"/>
                      <a:pt x="224843" y="84277"/>
                    </a:cubicBezTo>
                    <a:lnTo>
                      <a:pt x="224843" y="58941"/>
                    </a:lnTo>
                    <a:cubicBezTo>
                      <a:pt x="224843" y="53797"/>
                      <a:pt x="224843" y="48748"/>
                      <a:pt x="220359" y="44081"/>
                    </a:cubicBezTo>
                    <a:cubicBezTo>
                      <a:pt x="215597" y="39223"/>
                      <a:pt x="209318" y="37128"/>
                      <a:pt x="203411" y="37128"/>
                    </a:cubicBezTo>
                    <a:cubicBezTo>
                      <a:pt x="193310" y="37128"/>
                      <a:pt x="184640" y="43033"/>
                      <a:pt x="184640" y="51416"/>
                    </a:cubicBezTo>
                    <a:cubicBezTo>
                      <a:pt x="184640" y="55226"/>
                      <a:pt x="187217" y="57321"/>
                      <a:pt x="190268" y="57321"/>
                    </a:cubicBezTo>
                    <a:cubicBezTo>
                      <a:pt x="193886" y="57321"/>
                      <a:pt x="196072" y="54844"/>
                      <a:pt x="196072" y="51511"/>
                    </a:cubicBezTo>
                    <a:cubicBezTo>
                      <a:pt x="196072" y="50082"/>
                      <a:pt x="195505" y="45891"/>
                      <a:pt x="189691" y="45701"/>
                    </a:cubicBezTo>
                    <a:cubicBezTo>
                      <a:pt x="193124" y="41224"/>
                      <a:pt x="199216" y="39891"/>
                      <a:pt x="203123" y="39891"/>
                    </a:cubicBezTo>
                    <a:cubicBezTo>
                      <a:pt x="209216" y="39891"/>
                      <a:pt x="216359" y="44844"/>
                      <a:pt x="216359" y="56178"/>
                    </a:cubicBezTo>
                    <a:lnTo>
                      <a:pt x="216359" y="60750"/>
                    </a:lnTo>
                    <a:cubicBezTo>
                      <a:pt x="209978" y="61227"/>
                      <a:pt x="201309" y="61513"/>
                      <a:pt x="193412" y="65417"/>
                    </a:cubicBezTo>
                    <a:cubicBezTo>
                      <a:pt x="184166" y="69704"/>
                      <a:pt x="181022" y="76276"/>
                      <a:pt x="181022" y="81706"/>
                    </a:cubicBezTo>
                    <a:cubicBezTo>
                      <a:pt x="181022" y="91992"/>
                      <a:pt x="193124" y="95136"/>
                      <a:pt x="200835" y="95136"/>
                    </a:cubicBezTo>
                    <a:cubicBezTo>
                      <a:pt x="209030" y="95136"/>
                      <a:pt x="214843" y="90088"/>
                      <a:pt x="217225" y="84087"/>
                    </a:cubicBezTo>
                    <a:cubicBezTo>
                      <a:pt x="217699" y="89230"/>
                      <a:pt x="221122" y="94564"/>
                      <a:pt x="226936" y="94564"/>
                    </a:cubicBezTo>
                    <a:cubicBezTo>
                      <a:pt x="229410" y="94564"/>
                      <a:pt x="237028" y="92755"/>
                      <a:pt x="237028" y="82467"/>
                    </a:cubicBezTo>
                    <a:close/>
                    <a:moveTo>
                      <a:pt x="216359" y="76086"/>
                    </a:moveTo>
                    <a:cubicBezTo>
                      <a:pt x="216359" y="88182"/>
                      <a:pt x="207411" y="92469"/>
                      <a:pt x="201793" y="92469"/>
                    </a:cubicBezTo>
                    <a:cubicBezTo>
                      <a:pt x="195691" y="92469"/>
                      <a:pt x="190547" y="87992"/>
                      <a:pt x="190547" y="81610"/>
                    </a:cubicBezTo>
                    <a:cubicBezTo>
                      <a:pt x="190547" y="74752"/>
                      <a:pt x="195793" y="64180"/>
                      <a:pt x="216359" y="63417"/>
                    </a:cubicBezTo>
                    <a:close/>
                    <a:moveTo>
                      <a:pt x="290755" y="78752"/>
                    </a:moveTo>
                    <a:cubicBezTo>
                      <a:pt x="290755" y="77419"/>
                      <a:pt x="289415" y="77419"/>
                      <a:pt x="289136" y="77419"/>
                    </a:cubicBezTo>
                    <a:cubicBezTo>
                      <a:pt x="287992" y="77419"/>
                      <a:pt x="287704" y="77991"/>
                      <a:pt x="287518" y="78752"/>
                    </a:cubicBezTo>
                    <a:cubicBezTo>
                      <a:pt x="283993" y="90563"/>
                      <a:pt x="275798" y="91992"/>
                      <a:pt x="271128" y="91992"/>
                    </a:cubicBezTo>
                    <a:cubicBezTo>
                      <a:pt x="264561" y="91992"/>
                      <a:pt x="253697" y="86659"/>
                      <a:pt x="253697" y="66275"/>
                    </a:cubicBezTo>
                    <a:cubicBezTo>
                      <a:pt x="253697" y="45605"/>
                      <a:pt x="263891" y="40272"/>
                      <a:pt x="270365" y="40272"/>
                    </a:cubicBezTo>
                    <a:cubicBezTo>
                      <a:pt x="271612" y="40272"/>
                      <a:pt x="279509" y="40367"/>
                      <a:pt x="283797" y="45035"/>
                    </a:cubicBezTo>
                    <a:cubicBezTo>
                      <a:pt x="278756" y="45319"/>
                      <a:pt x="277993" y="49130"/>
                      <a:pt x="277993" y="50749"/>
                    </a:cubicBezTo>
                    <a:cubicBezTo>
                      <a:pt x="277993" y="54083"/>
                      <a:pt x="280179" y="56559"/>
                      <a:pt x="283611" y="56559"/>
                    </a:cubicBezTo>
                    <a:cubicBezTo>
                      <a:pt x="286941" y="56559"/>
                      <a:pt x="289322" y="54560"/>
                      <a:pt x="289322" y="50654"/>
                    </a:cubicBezTo>
                    <a:cubicBezTo>
                      <a:pt x="289322" y="41986"/>
                      <a:pt x="279890" y="37128"/>
                      <a:pt x="270365" y="37128"/>
                    </a:cubicBezTo>
                    <a:cubicBezTo>
                      <a:pt x="254748" y="37128"/>
                      <a:pt x="243316" y="50749"/>
                      <a:pt x="243316" y="66466"/>
                    </a:cubicBezTo>
                    <a:cubicBezTo>
                      <a:pt x="243316" y="82658"/>
                      <a:pt x="255697" y="95136"/>
                      <a:pt x="270086" y="95136"/>
                    </a:cubicBezTo>
                    <a:cubicBezTo>
                      <a:pt x="286755" y="95136"/>
                      <a:pt x="290755" y="79991"/>
                      <a:pt x="290755" y="78752"/>
                    </a:cubicBezTo>
                    <a:close/>
                    <a:moveTo>
                      <a:pt x="335617" y="78181"/>
                    </a:moveTo>
                    <a:lnTo>
                      <a:pt x="335617" y="70847"/>
                    </a:lnTo>
                    <a:lnTo>
                      <a:pt x="332473" y="70847"/>
                    </a:lnTo>
                    <a:lnTo>
                      <a:pt x="332473" y="77895"/>
                    </a:lnTo>
                    <a:cubicBezTo>
                      <a:pt x="332473" y="87230"/>
                      <a:pt x="328762" y="91992"/>
                      <a:pt x="324185" y="91992"/>
                    </a:cubicBezTo>
                    <a:cubicBezTo>
                      <a:pt x="315805" y="91992"/>
                      <a:pt x="315805" y="80563"/>
                      <a:pt x="315805" y="78372"/>
                    </a:cubicBezTo>
                    <a:lnTo>
                      <a:pt x="315805" y="43224"/>
                    </a:lnTo>
                    <a:lnTo>
                      <a:pt x="333710" y="43224"/>
                    </a:lnTo>
                    <a:lnTo>
                      <a:pt x="333710" y="39319"/>
                    </a:lnTo>
                    <a:lnTo>
                      <a:pt x="315805" y="39319"/>
                    </a:lnTo>
                    <a:lnTo>
                      <a:pt x="315805" y="15983"/>
                    </a:lnTo>
                    <a:lnTo>
                      <a:pt x="312847" y="15983"/>
                    </a:lnTo>
                    <a:cubicBezTo>
                      <a:pt x="312661" y="26365"/>
                      <a:pt x="308949" y="39891"/>
                      <a:pt x="296755" y="40367"/>
                    </a:cubicBezTo>
                    <a:lnTo>
                      <a:pt x="296755" y="43224"/>
                    </a:lnTo>
                    <a:lnTo>
                      <a:pt x="307331" y="43224"/>
                    </a:lnTo>
                    <a:lnTo>
                      <a:pt x="307331" y="78181"/>
                    </a:lnTo>
                    <a:cubicBezTo>
                      <a:pt x="307331" y="93612"/>
                      <a:pt x="318856" y="95136"/>
                      <a:pt x="323423" y="95136"/>
                    </a:cubicBezTo>
                    <a:cubicBezTo>
                      <a:pt x="332185" y="95136"/>
                      <a:pt x="335617" y="86182"/>
                      <a:pt x="335617" y="78181"/>
                    </a:cubicBezTo>
                    <a:close/>
                    <a:moveTo>
                      <a:pt x="449722" y="66466"/>
                    </a:moveTo>
                    <a:cubicBezTo>
                      <a:pt x="449722" y="50368"/>
                      <a:pt x="437537" y="37891"/>
                      <a:pt x="423342" y="37891"/>
                    </a:cubicBezTo>
                    <a:cubicBezTo>
                      <a:pt x="413724" y="37891"/>
                      <a:pt x="408292" y="43796"/>
                      <a:pt x="406385" y="46177"/>
                    </a:cubicBezTo>
                    <a:lnTo>
                      <a:pt x="406385" y="5981"/>
                    </a:lnTo>
                    <a:lnTo>
                      <a:pt x="388386" y="7315"/>
                    </a:lnTo>
                    <a:lnTo>
                      <a:pt x="388386" y="11316"/>
                    </a:lnTo>
                    <a:cubicBezTo>
                      <a:pt x="397148" y="11316"/>
                      <a:pt x="398200" y="12268"/>
                      <a:pt x="398200" y="18364"/>
                    </a:cubicBezTo>
                    <a:lnTo>
                      <a:pt x="398200" y="93802"/>
                    </a:lnTo>
                    <a:lnTo>
                      <a:pt x="401148" y="93802"/>
                    </a:lnTo>
                    <a:lnTo>
                      <a:pt x="405622" y="85896"/>
                    </a:lnTo>
                    <a:cubicBezTo>
                      <a:pt x="407622" y="88849"/>
                      <a:pt x="412766" y="95136"/>
                      <a:pt x="422012" y="95136"/>
                    </a:cubicBezTo>
                    <a:cubicBezTo>
                      <a:pt x="436774" y="95136"/>
                      <a:pt x="449722" y="82753"/>
                      <a:pt x="449722" y="66466"/>
                    </a:cubicBezTo>
                    <a:close/>
                    <a:moveTo>
                      <a:pt x="439434" y="66466"/>
                    </a:moveTo>
                    <a:cubicBezTo>
                      <a:pt x="439434" y="71038"/>
                      <a:pt x="439155" y="78657"/>
                      <a:pt x="435537" y="84277"/>
                    </a:cubicBezTo>
                    <a:cubicBezTo>
                      <a:pt x="432867" y="88277"/>
                      <a:pt x="428291" y="92469"/>
                      <a:pt x="421435" y="92469"/>
                    </a:cubicBezTo>
                    <a:cubicBezTo>
                      <a:pt x="415910" y="92469"/>
                      <a:pt x="411436" y="89325"/>
                      <a:pt x="408478" y="84753"/>
                    </a:cubicBezTo>
                    <a:cubicBezTo>
                      <a:pt x="406673" y="82086"/>
                      <a:pt x="406673" y="81610"/>
                      <a:pt x="406673" y="79324"/>
                    </a:cubicBezTo>
                    <a:lnTo>
                      <a:pt x="406673" y="53321"/>
                    </a:lnTo>
                    <a:cubicBezTo>
                      <a:pt x="406673" y="50940"/>
                      <a:pt x="406673" y="50749"/>
                      <a:pt x="408004" y="48748"/>
                    </a:cubicBezTo>
                    <a:cubicBezTo>
                      <a:pt x="412961" y="41700"/>
                      <a:pt x="419817" y="40652"/>
                      <a:pt x="422765" y="40652"/>
                    </a:cubicBezTo>
                    <a:cubicBezTo>
                      <a:pt x="428291" y="40652"/>
                      <a:pt x="432774" y="43986"/>
                      <a:pt x="435816" y="48748"/>
                    </a:cubicBezTo>
                    <a:cubicBezTo>
                      <a:pt x="438960" y="53892"/>
                      <a:pt x="439434" y="61227"/>
                      <a:pt x="439434" y="66466"/>
                    </a:cubicBezTo>
                    <a:close/>
                    <a:moveTo>
                      <a:pt x="484678" y="93802"/>
                    </a:moveTo>
                    <a:lnTo>
                      <a:pt x="484678" y="89897"/>
                    </a:lnTo>
                    <a:cubicBezTo>
                      <a:pt x="476492" y="89897"/>
                      <a:pt x="476018" y="89230"/>
                      <a:pt x="476018" y="84277"/>
                    </a:cubicBezTo>
                    <a:lnTo>
                      <a:pt x="476018" y="37891"/>
                    </a:lnTo>
                    <a:lnTo>
                      <a:pt x="458587" y="39319"/>
                    </a:lnTo>
                    <a:lnTo>
                      <a:pt x="458587" y="43224"/>
                    </a:lnTo>
                    <a:cubicBezTo>
                      <a:pt x="466679" y="43224"/>
                      <a:pt x="467823" y="43986"/>
                      <a:pt x="467823" y="50177"/>
                    </a:cubicBezTo>
                    <a:lnTo>
                      <a:pt x="467823" y="84087"/>
                    </a:lnTo>
                    <a:cubicBezTo>
                      <a:pt x="467823" y="89897"/>
                      <a:pt x="466493" y="89897"/>
                      <a:pt x="458103" y="89897"/>
                    </a:cubicBezTo>
                    <a:lnTo>
                      <a:pt x="458103" y="93802"/>
                    </a:lnTo>
                    <a:lnTo>
                      <a:pt x="471730" y="93326"/>
                    </a:lnTo>
                    <a:cubicBezTo>
                      <a:pt x="476204" y="93326"/>
                      <a:pt x="480492" y="93612"/>
                      <a:pt x="484678" y="93802"/>
                    </a:cubicBezTo>
                    <a:close/>
                    <a:moveTo>
                      <a:pt x="477823" y="17412"/>
                    </a:moveTo>
                    <a:cubicBezTo>
                      <a:pt x="477823" y="14078"/>
                      <a:pt x="474967" y="10744"/>
                      <a:pt x="471256" y="10744"/>
                    </a:cubicBezTo>
                    <a:cubicBezTo>
                      <a:pt x="467060" y="10744"/>
                      <a:pt x="464586" y="14174"/>
                      <a:pt x="464586" y="17412"/>
                    </a:cubicBezTo>
                    <a:cubicBezTo>
                      <a:pt x="464586" y="20841"/>
                      <a:pt x="467349" y="24174"/>
                      <a:pt x="471060" y="24174"/>
                    </a:cubicBezTo>
                    <a:cubicBezTo>
                      <a:pt x="475441" y="24174"/>
                      <a:pt x="477823" y="20555"/>
                      <a:pt x="477823" y="17412"/>
                    </a:cubicBezTo>
                    <a:close/>
                    <a:moveTo>
                      <a:pt x="548497" y="82467"/>
                    </a:moveTo>
                    <a:lnTo>
                      <a:pt x="548497" y="75514"/>
                    </a:lnTo>
                    <a:lnTo>
                      <a:pt x="545353" y="75514"/>
                    </a:lnTo>
                    <a:lnTo>
                      <a:pt x="545353" y="82467"/>
                    </a:lnTo>
                    <a:cubicBezTo>
                      <a:pt x="545353" y="89897"/>
                      <a:pt x="542405" y="90658"/>
                      <a:pt x="540879" y="90658"/>
                    </a:cubicBezTo>
                    <a:cubicBezTo>
                      <a:pt x="536879" y="90658"/>
                      <a:pt x="536312" y="84848"/>
                      <a:pt x="536312" y="84277"/>
                    </a:cubicBezTo>
                    <a:lnTo>
                      <a:pt x="536312" y="58941"/>
                    </a:lnTo>
                    <a:cubicBezTo>
                      <a:pt x="536312" y="53797"/>
                      <a:pt x="536312" y="48748"/>
                      <a:pt x="531829" y="44081"/>
                    </a:cubicBezTo>
                    <a:cubicBezTo>
                      <a:pt x="527066" y="39223"/>
                      <a:pt x="520778" y="37128"/>
                      <a:pt x="514881" y="37128"/>
                    </a:cubicBezTo>
                    <a:cubicBezTo>
                      <a:pt x="504779" y="37128"/>
                      <a:pt x="496110" y="43033"/>
                      <a:pt x="496110" y="51416"/>
                    </a:cubicBezTo>
                    <a:cubicBezTo>
                      <a:pt x="496110" y="55226"/>
                      <a:pt x="498584" y="57321"/>
                      <a:pt x="501728" y="57321"/>
                    </a:cubicBezTo>
                    <a:cubicBezTo>
                      <a:pt x="505356" y="57321"/>
                      <a:pt x="507542" y="54844"/>
                      <a:pt x="507542" y="51511"/>
                    </a:cubicBezTo>
                    <a:cubicBezTo>
                      <a:pt x="507542" y="50082"/>
                      <a:pt x="506974" y="45891"/>
                      <a:pt x="501161" y="45701"/>
                    </a:cubicBezTo>
                    <a:cubicBezTo>
                      <a:pt x="504593" y="41224"/>
                      <a:pt x="510686" y="39891"/>
                      <a:pt x="514592" y="39891"/>
                    </a:cubicBezTo>
                    <a:cubicBezTo>
                      <a:pt x="520685" y="39891"/>
                      <a:pt x="527829" y="44844"/>
                      <a:pt x="527829" y="56178"/>
                    </a:cubicBezTo>
                    <a:lnTo>
                      <a:pt x="527829" y="60750"/>
                    </a:lnTo>
                    <a:cubicBezTo>
                      <a:pt x="521448" y="61227"/>
                      <a:pt x="512779" y="61513"/>
                      <a:pt x="504872" y="65417"/>
                    </a:cubicBezTo>
                    <a:cubicBezTo>
                      <a:pt x="495635" y="69704"/>
                      <a:pt x="492491" y="76276"/>
                      <a:pt x="492491" y="81706"/>
                    </a:cubicBezTo>
                    <a:cubicBezTo>
                      <a:pt x="492491" y="91992"/>
                      <a:pt x="504593" y="95136"/>
                      <a:pt x="512304" y="95136"/>
                    </a:cubicBezTo>
                    <a:cubicBezTo>
                      <a:pt x="520499" y="95136"/>
                      <a:pt x="526303" y="90088"/>
                      <a:pt x="528685" y="84087"/>
                    </a:cubicBezTo>
                    <a:cubicBezTo>
                      <a:pt x="529168" y="89230"/>
                      <a:pt x="532591" y="94564"/>
                      <a:pt x="538405" y="94564"/>
                    </a:cubicBezTo>
                    <a:cubicBezTo>
                      <a:pt x="540879" y="94564"/>
                      <a:pt x="548497" y="92755"/>
                      <a:pt x="548497" y="82467"/>
                    </a:cubicBezTo>
                    <a:close/>
                    <a:moveTo>
                      <a:pt x="527829" y="76086"/>
                    </a:moveTo>
                    <a:cubicBezTo>
                      <a:pt x="527829" y="88182"/>
                      <a:pt x="518881" y="92469"/>
                      <a:pt x="513253" y="92469"/>
                    </a:cubicBezTo>
                    <a:cubicBezTo>
                      <a:pt x="507160" y="92469"/>
                      <a:pt x="502016" y="87992"/>
                      <a:pt x="502016" y="81610"/>
                    </a:cubicBezTo>
                    <a:cubicBezTo>
                      <a:pt x="502016" y="74752"/>
                      <a:pt x="507253" y="64180"/>
                      <a:pt x="527829" y="63417"/>
                    </a:cubicBezTo>
                    <a:close/>
                    <a:moveTo>
                      <a:pt x="595462" y="77609"/>
                    </a:moveTo>
                    <a:cubicBezTo>
                      <a:pt x="595462" y="70847"/>
                      <a:pt x="591741" y="67132"/>
                      <a:pt x="590216" y="65512"/>
                    </a:cubicBezTo>
                    <a:cubicBezTo>
                      <a:pt x="586030" y="61513"/>
                      <a:pt x="581174" y="60465"/>
                      <a:pt x="575928" y="59607"/>
                    </a:cubicBezTo>
                    <a:cubicBezTo>
                      <a:pt x="569073" y="58084"/>
                      <a:pt x="560785" y="56464"/>
                      <a:pt x="560785" y="49130"/>
                    </a:cubicBezTo>
                    <a:cubicBezTo>
                      <a:pt x="560785" y="44653"/>
                      <a:pt x="563929" y="39509"/>
                      <a:pt x="574598" y="39509"/>
                    </a:cubicBezTo>
                    <a:cubicBezTo>
                      <a:pt x="588318" y="39509"/>
                      <a:pt x="588886" y="50940"/>
                      <a:pt x="589174" y="54844"/>
                    </a:cubicBezTo>
                    <a:cubicBezTo>
                      <a:pt x="589360" y="55987"/>
                      <a:pt x="590699" y="55987"/>
                      <a:pt x="590699" y="55987"/>
                    </a:cubicBezTo>
                    <a:cubicBezTo>
                      <a:pt x="592318" y="55987"/>
                      <a:pt x="592318" y="55416"/>
                      <a:pt x="592318" y="52845"/>
                    </a:cubicBezTo>
                    <a:lnTo>
                      <a:pt x="592318" y="40272"/>
                    </a:lnTo>
                    <a:cubicBezTo>
                      <a:pt x="592318" y="37986"/>
                      <a:pt x="592318" y="37128"/>
                      <a:pt x="590978" y="37128"/>
                    </a:cubicBezTo>
                    <a:cubicBezTo>
                      <a:pt x="590216" y="37128"/>
                      <a:pt x="590123" y="37128"/>
                      <a:pt x="588411" y="38557"/>
                    </a:cubicBezTo>
                    <a:cubicBezTo>
                      <a:pt x="588030" y="39223"/>
                      <a:pt x="586793" y="40272"/>
                      <a:pt x="586411" y="40652"/>
                    </a:cubicBezTo>
                    <a:cubicBezTo>
                      <a:pt x="581649" y="37128"/>
                      <a:pt x="576505" y="37128"/>
                      <a:pt x="574598" y="37128"/>
                    </a:cubicBezTo>
                    <a:cubicBezTo>
                      <a:pt x="559455" y="37128"/>
                      <a:pt x="554785" y="45605"/>
                      <a:pt x="554785" y="52749"/>
                    </a:cubicBezTo>
                    <a:cubicBezTo>
                      <a:pt x="554785" y="57036"/>
                      <a:pt x="556785" y="60655"/>
                      <a:pt x="560022" y="63417"/>
                    </a:cubicBezTo>
                    <a:cubicBezTo>
                      <a:pt x="564022" y="66751"/>
                      <a:pt x="567640" y="67418"/>
                      <a:pt x="576505" y="69227"/>
                    </a:cubicBezTo>
                    <a:cubicBezTo>
                      <a:pt x="579268" y="69704"/>
                      <a:pt x="589453" y="71799"/>
                      <a:pt x="589453" y="80849"/>
                    </a:cubicBezTo>
                    <a:cubicBezTo>
                      <a:pt x="589453" y="87420"/>
                      <a:pt x="584979" y="92469"/>
                      <a:pt x="575361" y="92469"/>
                    </a:cubicBezTo>
                    <a:cubicBezTo>
                      <a:pt x="564980" y="92469"/>
                      <a:pt x="560497" y="85134"/>
                      <a:pt x="558115" y="74466"/>
                    </a:cubicBezTo>
                    <a:cubicBezTo>
                      <a:pt x="557836" y="72847"/>
                      <a:pt x="557641" y="72181"/>
                      <a:pt x="556311" y="72181"/>
                    </a:cubicBezTo>
                    <a:cubicBezTo>
                      <a:pt x="554785" y="72181"/>
                      <a:pt x="554785" y="73133"/>
                      <a:pt x="554785" y="75514"/>
                    </a:cubicBezTo>
                    <a:lnTo>
                      <a:pt x="554785" y="92183"/>
                    </a:lnTo>
                    <a:cubicBezTo>
                      <a:pt x="554785" y="94278"/>
                      <a:pt x="554785" y="95136"/>
                      <a:pt x="556115" y="95136"/>
                    </a:cubicBezTo>
                    <a:cubicBezTo>
                      <a:pt x="556785" y="95136"/>
                      <a:pt x="556878" y="95136"/>
                      <a:pt x="559259" y="92660"/>
                    </a:cubicBezTo>
                    <a:cubicBezTo>
                      <a:pt x="559455" y="92469"/>
                      <a:pt x="559455" y="92183"/>
                      <a:pt x="561641" y="89802"/>
                    </a:cubicBezTo>
                    <a:cubicBezTo>
                      <a:pt x="567166" y="95136"/>
                      <a:pt x="572784" y="95136"/>
                      <a:pt x="575361" y="95136"/>
                    </a:cubicBezTo>
                    <a:cubicBezTo>
                      <a:pt x="589648" y="95136"/>
                      <a:pt x="595462" y="86659"/>
                      <a:pt x="595462" y="77609"/>
                    </a:cubicBezTo>
                    <a:close/>
                    <a:moveTo>
                      <a:pt x="686517" y="77609"/>
                    </a:moveTo>
                    <a:cubicBezTo>
                      <a:pt x="686517" y="70847"/>
                      <a:pt x="682805" y="67132"/>
                      <a:pt x="681373" y="65512"/>
                    </a:cubicBezTo>
                    <a:cubicBezTo>
                      <a:pt x="677178" y="61513"/>
                      <a:pt x="672229" y="60465"/>
                      <a:pt x="667085" y="59607"/>
                    </a:cubicBezTo>
                    <a:cubicBezTo>
                      <a:pt x="660230" y="58084"/>
                      <a:pt x="651849" y="56464"/>
                      <a:pt x="651849" y="49130"/>
                    </a:cubicBezTo>
                    <a:cubicBezTo>
                      <a:pt x="651849" y="44653"/>
                      <a:pt x="654993" y="39509"/>
                      <a:pt x="665755" y="39509"/>
                    </a:cubicBezTo>
                    <a:cubicBezTo>
                      <a:pt x="679373" y="39509"/>
                      <a:pt x="680043" y="50940"/>
                      <a:pt x="680322" y="54844"/>
                    </a:cubicBezTo>
                    <a:cubicBezTo>
                      <a:pt x="680424" y="55987"/>
                      <a:pt x="681754" y="55987"/>
                      <a:pt x="681754" y="55987"/>
                    </a:cubicBezTo>
                    <a:cubicBezTo>
                      <a:pt x="683466" y="55987"/>
                      <a:pt x="683466" y="55416"/>
                      <a:pt x="683466" y="52845"/>
                    </a:cubicBezTo>
                    <a:lnTo>
                      <a:pt x="683466" y="40272"/>
                    </a:lnTo>
                    <a:cubicBezTo>
                      <a:pt x="683466" y="37986"/>
                      <a:pt x="683466" y="37128"/>
                      <a:pt x="682136" y="37128"/>
                    </a:cubicBezTo>
                    <a:cubicBezTo>
                      <a:pt x="681373" y="37128"/>
                      <a:pt x="681187" y="37128"/>
                      <a:pt x="679559" y="38557"/>
                    </a:cubicBezTo>
                    <a:cubicBezTo>
                      <a:pt x="679085" y="39223"/>
                      <a:pt x="677941" y="40272"/>
                      <a:pt x="677466" y="40652"/>
                    </a:cubicBezTo>
                    <a:cubicBezTo>
                      <a:pt x="672704" y="37128"/>
                      <a:pt x="667653" y="37128"/>
                      <a:pt x="665755" y="37128"/>
                    </a:cubicBezTo>
                    <a:cubicBezTo>
                      <a:pt x="650510" y="37128"/>
                      <a:pt x="645943" y="45605"/>
                      <a:pt x="645943" y="52749"/>
                    </a:cubicBezTo>
                    <a:cubicBezTo>
                      <a:pt x="645943" y="57036"/>
                      <a:pt x="647849" y="60655"/>
                      <a:pt x="651179" y="63417"/>
                    </a:cubicBezTo>
                    <a:cubicBezTo>
                      <a:pt x="655179" y="66751"/>
                      <a:pt x="658705" y="67418"/>
                      <a:pt x="667653" y="69227"/>
                    </a:cubicBezTo>
                    <a:cubicBezTo>
                      <a:pt x="670322" y="69704"/>
                      <a:pt x="680610" y="71799"/>
                      <a:pt x="680610" y="80849"/>
                    </a:cubicBezTo>
                    <a:cubicBezTo>
                      <a:pt x="680610" y="87420"/>
                      <a:pt x="676136" y="92469"/>
                      <a:pt x="666518" y="92469"/>
                    </a:cubicBezTo>
                    <a:cubicBezTo>
                      <a:pt x="656035" y="92469"/>
                      <a:pt x="651561" y="85134"/>
                      <a:pt x="649180" y="74466"/>
                    </a:cubicBezTo>
                    <a:cubicBezTo>
                      <a:pt x="648891" y="72847"/>
                      <a:pt x="648798" y="72181"/>
                      <a:pt x="647468" y="72181"/>
                    </a:cubicBezTo>
                    <a:cubicBezTo>
                      <a:pt x="645943" y="72181"/>
                      <a:pt x="645943" y="73133"/>
                      <a:pt x="645943" y="75514"/>
                    </a:cubicBezTo>
                    <a:lnTo>
                      <a:pt x="645943" y="92183"/>
                    </a:lnTo>
                    <a:cubicBezTo>
                      <a:pt x="645943" y="94278"/>
                      <a:pt x="645943" y="95136"/>
                      <a:pt x="647273" y="95136"/>
                    </a:cubicBezTo>
                    <a:cubicBezTo>
                      <a:pt x="647849" y="95136"/>
                      <a:pt x="648035" y="95136"/>
                      <a:pt x="650417" y="92660"/>
                    </a:cubicBezTo>
                    <a:cubicBezTo>
                      <a:pt x="650510" y="92469"/>
                      <a:pt x="650510" y="92183"/>
                      <a:pt x="652798" y="89802"/>
                    </a:cubicBezTo>
                    <a:cubicBezTo>
                      <a:pt x="658323" y="95136"/>
                      <a:pt x="663941" y="95136"/>
                      <a:pt x="666518" y="95136"/>
                    </a:cubicBezTo>
                    <a:cubicBezTo>
                      <a:pt x="680806" y="95136"/>
                      <a:pt x="686517" y="86659"/>
                      <a:pt x="686517" y="77609"/>
                    </a:cubicBezTo>
                    <a:close/>
                    <a:moveTo>
                      <a:pt x="742430" y="78752"/>
                    </a:moveTo>
                    <a:cubicBezTo>
                      <a:pt x="742430" y="77419"/>
                      <a:pt x="741100" y="77419"/>
                      <a:pt x="740811" y="77419"/>
                    </a:cubicBezTo>
                    <a:cubicBezTo>
                      <a:pt x="739574" y="77419"/>
                      <a:pt x="739286" y="77991"/>
                      <a:pt x="739090" y="78752"/>
                    </a:cubicBezTo>
                    <a:cubicBezTo>
                      <a:pt x="735574" y="90563"/>
                      <a:pt x="727379" y="91992"/>
                      <a:pt x="722803" y="91992"/>
                    </a:cubicBezTo>
                    <a:cubicBezTo>
                      <a:pt x="716236" y="91992"/>
                      <a:pt x="705381" y="86659"/>
                      <a:pt x="705381" y="66275"/>
                    </a:cubicBezTo>
                    <a:cubicBezTo>
                      <a:pt x="705381" y="45605"/>
                      <a:pt x="715473" y="40272"/>
                      <a:pt x="722050" y="40272"/>
                    </a:cubicBezTo>
                    <a:cubicBezTo>
                      <a:pt x="723184" y="40272"/>
                      <a:pt x="731091" y="40367"/>
                      <a:pt x="735379" y="45035"/>
                    </a:cubicBezTo>
                    <a:cubicBezTo>
                      <a:pt x="730328" y="45319"/>
                      <a:pt x="729565" y="49130"/>
                      <a:pt x="729565" y="50749"/>
                    </a:cubicBezTo>
                    <a:cubicBezTo>
                      <a:pt x="729565" y="54083"/>
                      <a:pt x="731854" y="56559"/>
                      <a:pt x="735286" y="56559"/>
                    </a:cubicBezTo>
                    <a:cubicBezTo>
                      <a:pt x="738523" y="56559"/>
                      <a:pt x="740904" y="54560"/>
                      <a:pt x="740904" y="50654"/>
                    </a:cubicBezTo>
                    <a:cubicBezTo>
                      <a:pt x="740904" y="41986"/>
                      <a:pt x="731575" y="37128"/>
                      <a:pt x="722050" y="37128"/>
                    </a:cubicBezTo>
                    <a:cubicBezTo>
                      <a:pt x="706423" y="37128"/>
                      <a:pt x="694898" y="50749"/>
                      <a:pt x="694898" y="66466"/>
                    </a:cubicBezTo>
                    <a:cubicBezTo>
                      <a:pt x="694898" y="82658"/>
                      <a:pt x="707278" y="95136"/>
                      <a:pt x="721761" y="95136"/>
                    </a:cubicBezTo>
                    <a:cubicBezTo>
                      <a:pt x="738430" y="95136"/>
                      <a:pt x="742430" y="79991"/>
                      <a:pt x="742430" y="78752"/>
                    </a:cubicBezTo>
                    <a:close/>
                    <a:moveTo>
                      <a:pt x="804528" y="66751"/>
                    </a:moveTo>
                    <a:cubicBezTo>
                      <a:pt x="804528" y="50463"/>
                      <a:pt x="792148" y="37128"/>
                      <a:pt x="777097" y="37128"/>
                    </a:cubicBezTo>
                    <a:cubicBezTo>
                      <a:pt x="761480" y="37128"/>
                      <a:pt x="749480" y="50940"/>
                      <a:pt x="749480" y="66751"/>
                    </a:cubicBezTo>
                    <a:cubicBezTo>
                      <a:pt x="749480" y="83135"/>
                      <a:pt x="762428" y="95136"/>
                      <a:pt x="777004" y="95136"/>
                    </a:cubicBezTo>
                    <a:cubicBezTo>
                      <a:pt x="792055" y="95136"/>
                      <a:pt x="804528" y="82753"/>
                      <a:pt x="804528" y="66751"/>
                    </a:cubicBezTo>
                    <a:close/>
                    <a:moveTo>
                      <a:pt x="794240" y="65703"/>
                    </a:moveTo>
                    <a:cubicBezTo>
                      <a:pt x="794240" y="70275"/>
                      <a:pt x="794240" y="77134"/>
                      <a:pt x="791580" y="82658"/>
                    </a:cubicBezTo>
                    <a:cubicBezTo>
                      <a:pt x="788725" y="88277"/>
                      <a:pt x="783385" y="91992"/>
                      <a:pt x="777097" y="91992"/>
                    </a:cubicBezTo>
                    <a:cubicBezTo>
                      <a:pt x="771767" y="91992"/>
                      <a:pt x="766242" y="89325"/>
                      <a:pt x="763005" y="83515"/>
                    </a:cubicBezTo>
                    <a:cubicBezTo>
                      <a:pt x="759861" y="77991"/>
                      <a:pt x="759861" y="70275"/>
                      <a:pt x="759861" y="65703"/>
                    </a:cubicBezTo>
                    <a:cubicBezTo>
                      <a:pt x="759861" y="60750"/>
                      <a:pt x="759861" y="53892"/>
                      <a:pt x="762810" y="48368"/>
                    </a:cubicBezTo>
                    <a:cubicBezTo>
                      <a:pt x="766149" y="42653"/>
                      <a:pt x="772056" y="39891"/>
                      <a:pt x="777004" y="39891"/>
                    </a:cubicBezTo>
                    <a:cubicBezTo>
                      <a:pt x="782530" y="39891"/>
                      <a:pt x="787859" y="42749"/>
                      <a:pt x="791003" y="48082"/>
                    </a:cubicBezTo>
                    <a:cubicBezTo>
                      <a:pt x="794240" y="53606"/>
                      <a:pt x="794240" y="60941"/>
                      <a:pt x="794240" y="65703"/>
                    </a:cubicBezTo>
                    <a:close/>
                    <a:moveTo>
                      <a:pt x="853390" y="45605"/>
                    </a:moveTo>
                    <a:cubicBezTo>
                      <a:pt x="853390" y="41605"/>
                      <a:pt x="849493" y="37891"/>
                      <a:pt x="844154" y="37891"/>
                    </a:cubicBezTo>
                    <a:cubicBezTo>
                      <a:pt x="835010" y="37891"/>
                      <a:pt x="830629" y="46367"/>
                      <a:pt x="828824" y="51797"/>
                    </a:cubicBezTo>
                    <a:lnTo>
                      <a:pt x="828824" y="37891"/>
                    </a:lnTo>
                    <a:lnTo>
                      <a:pt x="811579" y="39319"/>
                    </a:lnTo>
                    <a:lnTo>
                      <a:pt x="811579" y="43224"/>
                    </a:lnTo>
                    <a:cubicBezTo>
                      <a:pt x="820341" y="43224"/>
                      <a:pt x="821392" y="44081"/>
                      <a:pt x="821392" y="50368"/>
                    </a:cubicBezTo>
                    <a:lnTo>
                      <a:pt x="821392" y="84087"/>
                    </a:lnTo>
                    <a:cubicBezTo>
                      <a:pt x="821392" y="89897"/>
                      <a:pt x="819867" y="89897"/>
                      <a:pt x="811579" y="89897"/>
                    </a:cubicBezTo>
                    <a:lnTo>
                      <a:pt x="811579" y="93802"/>
                    </a:lnTo>
                    <a:lnTo>
                      <a:pt x="825866" y="93326"/>
                    </a:lnTo>
                    <a:cubicBezTo>
                      <a:pt x="830722" y="93326"/>
                      <a:pt x="836536" y="93326"/>
                      <a:pt x="841586" y="93802"/>
                    </a:cubicBezTo>
                    <a:lnTo>
                      <a:pt x="841586" y="89897"/>
                    </a:lnTo>
                    <a:lnTo>
                      <a:pt x="838917" y="89897"/>
                    </a:lnTo>
                    <a:cubicBezTo>
                      <a:pt x="829680" y="89897"/>
                      <a:pt x="829578" y="88468"/>
                      <a:pt x="829578" y="83991"/>
                    </a:cubicBezTo>
                    <a:lnTo>
                      <a:pt x="829578" y="64465"/>
                    </a:lnTo>
                    <a:cubicBezTo>
                      <a:pt x="829578" y="51988"/>
                      <a:pt x="834722" y="40652"/>
                      <a:pt x="844154" y="40652"/>
                    </a:cubicBezTo>
                    <a:cubicBezTo>
                      <a:pt x="845009" y="40652"/>
                      <a:pt x="845298" y="40652"/>
                      <a:pt x="845493" y="40843"/>
                    </a:cubicBezTo>
                    <a:cubicBezTo>
                      <a:pt x="845205" y="40938"/>
                      <a:pt x="842628" y="42463"/>
                      <a:pt x="842628" y="45701"/>
                    </a:cubicBezTo>
                    <a:cubicBezTo>
                      <a:pt x="842628" y="49320"/>
                      <a:pt x="845298" y="51225"/>
                      <a:pt x="847967" y="51225"/>
                    </a:cubicBezTo>
                    <a:cubicBezTo>
                      <a:pt x="850256" y="51225"/>
                      <a:pt x="853390" y="49606"/>
                      <a:pt x="853390" y="45605"/>
                    </a:cubicBezTo>
                    <a:close/>
                    <a:moveTo>
                      <a:pt x="908447" y="78752"/>
                    </a:moveTo>
                    <a:cubicBezTo>
                      <a:pt x="908447" y="77419"/>
                      <a:pt x="907406" y="77323"/>
                      <a:pt x="906829" y="77323"/>
                    </a:cubicBezTo>
                    <a:cubicBezTo>
                      <a:pt x="905592" y="77323"/>
                      <a:pt x="905303" y="77991"/>
                      <a:pt x="905117" y="79038"/>
                    </a:cubicBezTo>
                    <a:cubicBezTo>
                      <a:pt x="900829" y="91992"/>
                      <a:pt x="889490" y="91992"/>
                      <a:pt x="888356" y="91992"/>
                    </a:cubicBezTo>
                    <a:cubicBezTo>
                      <a:pt x="882068" y="91992"/>
                      <a:pt x="877203" y="88277"/>
                      <a:pt x="874347" y="83515"/>
                    </a:cubicBezTo>
                    <a:cubicBezTo>
                      <a:pt x="870636" y="77419"/>
                      <a:pt x="870636" y="69132"/>
                      <a:pt x="870636" y="64655"/>
                    </a:cubicBezTo>
                    <a:lnTo>
                      <a:pt x="905303" y="64655"/>
                    </a:lnTo>
                    <a:cubicBezTo>
                      <a:pt x="907973" y="64655"/>
                      <a:pt x="908447" y="64655"/>
                      <a:pt x="908447" y="61988"/>
                    </a:cubicBezTo>
                    <a:cubicBezTo>
                      <a:pt x="908447" y="49416"/>
                      <a:pt x="901592" y="37128"/>
                      <a:pt x="886067" y="37128"/>
                    </a:cubicBezTo>
                    <a:cubicBezTo>
                      <a:pt x="871687" y="37128"/>
                      <a:pt x="860255" y="50177"/>
                      <a:pt x="860255" y="65989"/>
                    </a:cubicBezTo>
                    <a:cubicBezTo>
                      <a:pt x="860255" y="82944"/>
                      <a:pt x="873305" y="95136"/>
                      <a:pt x="887593" y="95136"/>
                    </a:cubicBezTo>
                    <a:cubicBezTo>
                      <a:pt x="902736" y="95136"/>
                      <a:pt x="908447" y="81133"/>
                      <a:pt x="908447" y="78752"/>
                    </a:cubicBezTo>
                    <a:close/>
                    <a:moveTo>
                      <a:pt x="900067" y="61988"/>
                    </a:moveTo>
                    <a:lnTo>
                      <a:pt x="870729" y="61988"/>
                    </a:lnTo>
                    <a:cubicBezTo>
                      <a:pt x="871492" y="43033"/>
                      <a:pt x="881965" y="39891"/>
                      <a:pt x="886067" y="39891"/>
                    </a:cubicBezTo>
                    <a:cubicBezTo>
                      <a:pt x="898922" y="39891"/>
                      <a:pt x="900067" y="57036"/>
                      <a:pt x="900067" y="61988"/>
                    </a:cubicBezTo>
                    <a:close/>
                    <a:moveTo>
                      <a:pt x="947887" y="62083"/>
                    </a:moveTo>
                    <a:cubicBezTo>
                      <a:pt x="947887" y="52274"/>
                      <a:pt x="946547" y="36937"/>
                      <a:pt x="939692" y="22650"/>
                    </a:cubicBezTo>
                    <a:cubicBezTo>
                      <a:pt x="932260" y="7219"/>
                      <a:pt x="921591" y="-1163"/>
                      <a:pt x="920354" y="-1163"/>
                    </a:cubicBezTo>
                    <a:cubicBezTo>
                      <a:pt x="919591" y="-1163"/>
                      <a:pt x="919210" y="-591"/>
                      <a:pt x="919210" y="171"/>
                    </a:cubicBezTo>
                    <a:cubicBezTo>
                      <a:pt x="919210" y="648"/>
                      <a:pt x="919210" y="743"/>
                      <a:pt x="921405" y="3220"/>
                    </a:cubicBezTo>
                    <a:cubicBezTo>
                      <a:pt x="933599" y="15697"/>
                      <a:pt x="940743" y="35794"/>
                      <a:pt x="940743" y="62083"/>
                    </a:cubicBezTo>
                    <a:cubicBezTo>
                      <a:pt x="940743" y="83801"/>
                      <a:pt x="936167" y="105994"/>
                      <a:pt x="920642" y="122091"/>
                    </a:cubicBezTo>
                    <a:cubicBezTo>
                      <a:pt x="919210" y="123616"/>
                      <a:pt x="919210" y="123711"/>
                      <a:pt x="919210" y="124187"/>
                    </a:cubicBezTo>
                    <a:cubicBezTo>
                      <a:pt x="919210" y="124948"/>
                      <a:pt x="919591" y="125520"/>
                      <a:pt x="920354" y="125520"/>
                    </a:cubicBezTo>
                    <a:cubicBezTo>
                      <a:pt x="921591" y="125520"/>
                      <a:pt x="932734" y="116852"/>
                      <a:pt x="940166" y="100851"/>
                    </a:cubicBezTo>
                    <a:cubicBezTo>
                      <a:pt x="946454" y="86848"/>
                      <a:pt x="947887" y="72847"/>
                      <a:pt x="947887" y="62083"/>
                    </a:cubicBezTo>
                    <a:close/>
                  </a:path>
                </a:pathLst>
              </a:custGeom>
              <a:solidFill>
                <a:srgbClr val="000000"/>
              </a:solidFill>
              <a:ln w="12816" cap="flat">
                <a:noFill/>
                <a:prstDash val="solid"/>
                <a:miter/>
              </a:ln>
            </p:spPr>
            <p:txBody>
              <a:bodyPr rtlCol="0" anchor="ctr"/>
              <a:lstStyle/>
              <a:p>
                <a:endParaRPr lang="en-AE"/>
              </a:p>
            </p:txBody>
          </p:sp>
          <p:sp>
            <p:nvSpPr>
              <p:cNvPr id="179" name="Freeform: Shape 178">
                <a:extLst>
                  <a:ext uri="{FF2B5EF4-FFF2-40B4-BE49-F238E27FC236}">
                    <a16:creationId xmlns:a16="http://schemas.microsoft.com/office/drawing/2014/main" id="{DEE993B4-61B7-87B1-789D-35E3F179735F}"/>
                  </a:ext>
                </a:extLst>
              </p:cNvPr>
              <p:cNvSpPr/>
              <p:nvPr/>
            </p:nvSpPr>
            <p:spPr>
              <a:xfrm>
                <a:off x="2512715" y="2727256"/>
                <a:ext cx="19617" cy="19812"/>
              </a:xfrm>
              <a:custGeom>
                <a:avLst/>
                <a:gdLst>
                  <a:gd name="connsiteX0" fmla="*/ 10521 w 19617"/>
                  <a:gd name="connsiteY0" fmla="*/ 8839 h 19812"/>
                  <a:gd name="connsiteX1" fmla="*/ 717 w 19617"/>
                  <a:gd name="connsiteY1" fmla="*/ -1163 h 19812"/>
                  <a:gd name="connsiteX2" fmla="*/ -9097 w 19617"/>
                  <a:gd name="connsiteY2" fmla="*/ 8839 h 19812"/>
                  <a:gd name="connsiteX3" fmla="*/ 717 w 19617"/>
                  <a:gd name="connsiteY3" fmla="*/ 18650 h 19812"/>
                  <a:gd name="connsiteX4" fmla="*/ 10521 w 19617"/>
                  <a:gd name="connsiteY4" fmla="*/ 8839 h 19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17" h="19812">
                    <a:moveTo>
                      <a:pt x="10521" y="8839"/>
                    </a:moveTo>
                    <a:cubicBezTo>
                      <a:pt x="10521" y="3315"/>
                      <a:pt x="6242" y="-1163"/>
                      <a:pt x="717" y="-1163"/>
                    </a:cubicBezTo>
                    <a:cubicBezTo>
                      <a:pt x="-4622" y="-1163"/>
                      <a:pt x="-9097" y="3315"/>
                      <a:pt x="-9097" y="8839"/>
                    </a:cubicBezTo>
                    <a:cubicBezTo>
                      <a:pt x="-9097" y="14172"/>
                      <a:pt x="-4622" y="18650"/>
                      <a:pt x="717" y="18650"/>
                    </a:cubicBezTo>
                    <a:cubicBezTo>
                      <a:pt x="6242" y="18650"/>
                      <a:pt x="10521" y="14172"/>
                      <a:pt x="10521" y="8839"/>
                    </a:cubicBezTo>
                    <a:close/>
                  </a:path>
                </a:pathLst>
              </a:custGeom>
              <a:solidFill>
                <a:srgbClr val="000000"/>
              </a:solidFill>
              <a:ln w="12700" cap="flat">
                <a:noFill/>
                <a:prstDash val="solid"/>
                <a:miter/>
              </a:ln>
            </p:spPr>
            <p:txBody>
              <a:bodyPr rtlCol="0" anchor="ctr"/>
              <a:lstStyle/>
              <a:p>
                <a:endParaRPr lang="en-AE"/>
              </a:p>
            </p:txBody>
          </p:sp>
          <p:sp>
            <p:nvSpPr>
              <p:cNvPr id="180" name="Freeform: Shape 179">
                <a:extLst>
                  <a:ext uri="{FF2B5EF4-FFF2-40B4-BE49-F238E27FC236}">
                    <a16:creationId xmlns:a16="http://schemas.microsoft.com/office/drawing/2014/main" id="{01A5D1BB-6148-F16E-12C3-33B061747E87}"/>
                  </a:ext>
                </a:extLst>
              </p:cNvPr>
              <p:cNvSpPr/>
              <p:nvPr/>
            </p:nvSpPr>
            <p:spPr>
              <a:xfrm>
                <a:off x="2610347" y="2660581"/>
                <a:ext cx="169924" cy="87821"/>
              </a:xfrm>
              <a:custGeom>
                <a:avLst/>
                <a:gdLst>
                  <a:gd name="connsiteX0" fmla="*/ 59104 w 169924"/>
                  <a:gd name="connsiteY0" fmla="*/ 52749 h 87821"/>
                  <a:gd name="connsiteX1" fmla="*/ 55960 w 169924"/>
                  <a:gd name="connsiteY1" fmla="*/ 52749 h 87821"/>
                  <a:gd name="connsiteX2" fmla="*/ 30910 w 169924"/>
                  <a:gd name="connsiteY2" fmla="*/ 81420 h 87821"/>
                  <a:gd name="connsiteX3" fmla="*/ 20809 w 169924"/>
                  <a:gd name="connsiteY3" fmla="*/ 81420 h 87821"/>
                  <a:gd name="connsiteX4" fmla="*/ 14716 w 169924"/>
                  <a:gd name="connsiteY4" fmla="*/ 76371 h 87821"/>
                  <a:gd name="connsiteX5" fmla="*/ 14716 w 169924"/>
                  <a:gd name="connsiteY5" fmla="*/ 8934 h 87821"/>
                  <a:gd name="connsiteX6" fmla="*/ 26427 w 169924"/>
                  <a:gd name="connsiteY6" fmla="*/ 2838 h 87821"/>
                  <a:gd name="connsiteX7" fmla="*/ 30622 w 169924"/>
                  <a:gd name="connsiteY7" fmla="*/ 2838 h 87821"/>
                  <a:gd name="connsiteX8" fmla="*/ 30622 w 169924"/>
                  <a:gd name="connsiteY8" fmla="*/ -1163 h 87821"/>
                  <a:gd name="connsiteX9" fmla="*/ 9665 w 169924"/>
                  <a:gd name="connsiteY9" fmla="*/ -686 h 87821"/>
                  <a:gd name="connsiteX10" fmla="*/ -9097 w 169924"/>
                  <a:gd name="connsiteY10" fmla="*/ -1163 h 87821"/>
                  <a:gd name="connsiteX11" fmla="*/ -9097 w 169924"/>
                  <a:gd name="connsiteY11" fmla="*/ 2838 h 87821"/>
                  <a:gd name="connsiteX12" fmla="*/ -6148 w 169924"/>
                  <a:gd name="connsiteY12" fmla="*/ 2838 h 87821"/>
                  <a:gd name="connsiteX13" fmla="*/ 3665 w 169924"/>
                  <a:gd name="connsiteY13" fmla="*/ 8839 h 87821"/>
                  <a:gd name="connsiteX14" fmla="*/ 3665 w 169924"/>
                  <a:gd name="connsiteY14" fmla="*/ 75514 h 87821"/>
                  <a:gd name="connsiteX15" fmla="*/ -6148 w 169924"/>
                  <a:gd name="connsiteY15" fmla="*/ 81420 h 87821"/>
                  <a:gd name="connsiteX16" fmla="*/ -9097 w 169924"/>
                  <a:gd name="connsiteY16" fmla="*/ 81420 h 87821"/>
                  <a:gd name="connsiteX17" fmla="*/ -9097 w 169924"/>
                  <a:gd name="connsiteY17" fmla="*/ 85325 h 87821"/>
                  <a:gd name="connsiteX18" fmla="*/ 55672 w 169924"/>
                  <a:gd name="connsiteY18" fmla="*/ 85325 h 87821"/>
                  <a:gd name="connsiteX19" fmla="*/ 116059 w 169924"/>
                  <a:gd name="connsiteY19" fmla="*/ 70275 h 87821"/>
                  <a:gd name="connsiteX20" fmla="*/ 114347 w 169924"/>
                  <a:gd name="connsiteY20" fmla="*/ 68846 h 87821"/>
                  <a:gd name="connsiteX21" fmla="*/ 112729 w 169924"/>
                  <a:gd name="connsiteY21" fmla="*/ 70561 h 87821"/>
                  <a:gd name="connsiteX22" fmla="*/ 95967 w 169924"/>
                  <a:gd name="connsiteY22" fmla="*/ 83515 h 87821"/>
                  <a:gd name="connsiteX23" fmla="*/ 81958 w 169924"/>
                  <a:gd name="connsiteY23" fmla="*/ 75037 h 87821"/>
                  <a:gd name="connsiteX24" fmla="*/ 78247 w 169924"/>
                  <a:gd name="connsiteY24" fmla="*/ 56178 h 87821"/>
                  <a:gd name="connsiteX25" fmla="*/ 112915 w 169924"/>
                  <a:gd name="connsiteY25" fmla="*/ 56178 h 87821"/>
                  <a:gd name="connsiteX26" fmla="*/ 116059 w 169924"/>
                  <a:gd name="connsiteY26" fmla="*/ 53511 h 87821"/>
                  <a:gd name="connsiteX27" fmla="*/ 93679 w 169924"/>
                  <a:gd name="connsiteY27" fmla="*/ 28651 h 87821"/>
                  <a:gd name="connsiteX28" fmla="*/ 67773 w 169924"/>
                  <a:gd name="connsiteY28" fmla="*/ 57512 h 87821"/>
                  <a:gd name="connsiteX29" fmla="*/ 95204 w 169924"/>
                  <a:gd name="connsiteY29" fmla="*/ 86659 h 87821"/>
                  <a:gd name="connsiteX30" fmla="*/ 116059 w 169924"/>
                  <a:gd name="connsiteY30" fmla="*/ 70275 h 87821"/>
                  <a:gd name="connsiteX31" fmla="*/ 107678 w 169924"/>
                  <a:gd name="connsiteY31" fmla="*/ 53511 h 87821"/>
                  <a:gd name="connsiteX32" fmla="*/ 78340 w 169924"/>
                  <a:gd name="connsiteY32" fmla="*/ 53511 h 87821"/>
                  <a:gd name="connsiteX33" fmla="*/ 93679 w 169924"/>
                  <a:gd name="connsiteY33" fmla="*/ 31413 h 87821"/>
                  <a:gd name="connsiteX34" fmla="*/ 107678 w 169924"/>
                  <a:gd name="connsiteY34" fmla="*/ 53511 h 87821"/>
                  <a:gd name="connsiteX35" fmla="*/ 160828 w 169924"/>
                  <a:gd name="connsiteY35" fmla="*/ 69704 h 87821"/>
                  <a:gd name="connsiteX36" fmla="*/ 160828 w 169924"/>
                  <a:gd name="connsiteY36" fmla="*/ 62370 h 87821"/>
                  <a:gd name="connsiteX37" fmla="*/ 157684 w 169924"/>
                  <a:gd name="connsiteY37" fmla="*/ 62370 h 87821"/>
                  <a:gd name="connsiteX38" fmla="*/ 157684 w 169924"/>
                  <a:gd name="connsiteY38" fmla="*/ 69418 h 87821"/>
                  <a:gd name="connsiteX39" fmla="*/ 149396 w 169924"/>
                  <a:gd name="connsiteY39" fmla="*/ 83515 h 87821"/>
                  <a:gd name="connsiteX40" fmla="*/ 141015 w 169924"/>
                  <a:gd name="connsiteY40" fmla="*/ 69895 h 87821"/>
                  <a:gd name="connsiteX41" fmla="*/ 141015 w 169924"/>
                  <a:gd name="connsiteY41" fmla="*/ 34747 h 87821"/>
                  <a:gd name="connsiteX42" fmla="*/ 158921 w 169924"/>
                  <a:gd name="connsiteY42" fmla="*/ 34747 h 87821"/>
                  <a:gd name="connsiteX43" fmla="*/ 158921 w 169924"/>
                  <a:gd name="connsiteY43" fmla="*/ 30841 h 87821"/>
                  <a:gd name="connsiteX44" fmla="*/ 141015 w 169924"/>
                  <a:gd name="connsiteY44" fmla="*/ 30841 h 87821"/>
                  <a:gd name="connsiteX45" fmla="*/ 141015 w 169924"/>
                  <a:gd name="connsiteY45" fmla="*/ 7505 h 87821"/>
                  <a:gd name="connsiteX46" fmla="*/ 138067 w 169924"/>
                  <a:gd name="connsiteY46" fmla="*/ 7505 h 87821"/>
                  <a:gd name="connsiteX47" fmla="*/ 121965 w 169924"/>
                  <a:gd name="connsiteY47" fmla="*/ 31890 h 87821"/>
                  <a:gd name="connsiteX48" fmla="*/ 121965 w 169924"/>
                  <a:gd name="connsiteY48" fmla="*/ 34747 h 87821"/>
                  <a:gd name="connsiteX49" fmla="*/ 132541 w 169924"/>
                  <a:gd name="connsiteY49" fmla="*/ 34747 h 87821"/>
                  <a:gd name="connsiteX50" fmla="*/ 132541 w 169924"/>
                  <a:gd name="connsiteY50" fmla="*/ 69704 h 87821"/>
                  <a:gd name="connsiteX51" fmla="*/ 148633 w 169924"/>
                  <a:gd name="connsiteY51" fmla="*/ 86659 h 87821"/>
                  <a:gd name="connsiteX52" fmla="*/ 160828 w 169924"/>
                  <a:gd name="connsiteY52" fmla="*/ 69704 h 8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9924" h="87821">
                    <a:moveTo>
                      <a:pt x="59104" y="52749"/>
                    </a:moveTo>
                    <a:lnTo>
                      <a:pt x="55960" y="52749"/>
                    </a:lnTo>
                    <a:cubicBezTo>
                      <a:pt x="54620" y="65512"/>
                      <a:pt x="52816" y="81420"/>
                      <a:pt x="30910" y="81420"/>
                    </a:cubicBezTo>
                    <a:lnTo>
                      <a:pt x="20809" y="81420"/>
                    </a:lnTo>
                    <a:cubicBezTo>
                      <a:pt x="15004" y="81420"/>
                      <a:pt x="14716" y="80563"/>
                      <a:pt x="14716" y="76371"/>
                    </a:cubicBezTo>
                    <a:lnTo>
                      <a:pt x="14716" y="8934"/>
                    </a:lnTo>
                    <a:cubicBezTo>
                      <a:pt x="14716" y="4647"/>
                      <a:pt x="14716" y="2838"/>
                      <a:pt x="26427" y="2838"/>
                    </a:cubicBezTo>
                    <a:lnTo>
                      <a:pt x="30622" y="2838"/>
                    </a:lnTo>
                    <a:lnTo>
                      <a:pt x="30622" y="-1163"/>
                    </a:lnTo>
                    <a:cubicBezTo>
                      <a:pt x="26148" y="-686"/>
                      <a:pt x="14809" y="-686"/>
                      <a:pt x="9665" y="-686"/>
                    </a:cubicBezTo>
                    <a:cubicBezTo>
                      <a:pt x="4903" y="-686"/>
                      <a:pt x="-4808" y="-686"/>
                      <a:pt x="-9097" y="-1163"/>
                    </a:cubicBezTo>
                    <a:lnTo>
                      <a:pt x="-9097" y="2838"/>
                    </a:lnTo>
                    <a:lnTo>
                      <a:pt x="-6148" y="2838"/>
                    </a:lnTo>
                    <a:cubicBezTo>
                      <a:pt x="3377" y="2838"/>
                      <a:pt x="3665" y="4172"/>
                      <a:pt x="3665" y="8839"/>
                    </a:cubicBezTo>
                    <a:lnTo>
                      <a:pt x="3665" y="75514"/>
                    </a:lnTo>
                    <a:cubicBezTo>
                      <a:pt x="3665" y="79991"/>
                      <a:pt x="3377" y="81420"/>
                      <a:pt x="-6148" y="81420"/>
                    </a:cubicBezTo>
                    <a:lnTo>
                      <a:pt x="-9097" y="81420"/>
                    </a:lnTo>
                    <a:lnTo>
                      <a:pt x="-9097" y="85325"/>
                    </a:lnTo>
                    <a:lnTo>
                      <a:pt x="55672" y="85325"/>
                    </a:lnTo>
                    <a:close/>
                    <a:moveTo>
                      <a:pt x="116059" y="70275"/>
                    </a:moveTo>
                    <a:cubicBezTo>
                      <a:pt x="116059" y="68941"/>
                      <a:pt x="115017" y="68846"/>
                      <a:pt x="114347" y="68846"/>
                    </a:cubicBezTo>
                    <a:cubicBezTo>
                      <a:pt x="113203" y="68846"/>
                      <a:pt x="112915" y="69513"/>
                      <a:pt x="112729" y="70561"/>
                    </a:cubicBezTo>
                    <a:cubicBezTo>
                      <a:pt x="108440" y="83515"/>
                      <a:pt x="97111" y="83515"/>
                      <a:pt x="95967" y="83515"/>
                    </a:cubicBezTo>
                    <a:cubicBezTo>
                      <a:pt x="89679" y="83515"/>
                      <a:pt x="84721" y="79800"/>
                      <a:pt x="81958" y="75037"/>
                    </a:cubicBezTo>
                    <a:cubicBezTo>
                      <a:pt x="78247" y="68941"/>
                      <a:pt x="78247" y="60655"/>
                      <a:pt x="78247" y="56178"/>
                    </a:cubicBezTo>
                    <a:lnTo>
                      <a:pt x="112915" y="56178"/>
                    </a:lnTo>
                    <a:cubicBezTo>
                      <a:pt x="115584" y="56178"/>
                      <a:pt x="116059" y="56178"/>
                      <a:pt x="116059" y="53511"/>
                    </a:cubicBezTo>
                    <a:cubicBezTo>
                      <a:pt x="116059" y="40938"/>
                      <a:pt x="109203" y="28651"/>
                      <a:pt x="93679" y="28651"/>
                    </a:cubicBezTo>
                    <a:cubicBezTo>
                      <a:pt x="79298" y="28651"/>
                      <a:pt x="67773" y="41700"/>
                      <a:pt x="67773" y="57512"/>
                    </a:cubicBezTo>
                    <a:cubicBezTo>
                      <a:pt x="67773" y="74466"/>
                      <a:pt x="80917" y="86659"/>
                      <a:pt x="95204" y="86659"/>
                    </a:cubicBezTo>
                    <a:cubicBezTo>
                      <a:pt x="110347" y="86659"/>
                      <a:pt x="116059" y="72656"/>
                      <a:pt x="116059" y="70275"/>
                    </a:cubicBezTo>
                    <a:close/>
                    <a:moveTo>
                      <a:pt x="107678" y="53511"/>
                    </a:moveTo>
                    <a:lnTo>
                      <a:pt x="78340" y="53511"/>
                    </a:lnTo>
                    <a:cubicBezTo>
                      <a:pt x="79103" y="34556"/>
                      <a:pt x="89483" y="31413"/>
                      <a:pt x="93679" y="31413"/>
                    </a:cubicBezTo>
                    <a:cubicBezTo>
                      <a:pt x="106534" y="31413"/>
                      <a:pt x="107678" y="48559"/>
                      <a:pt x="107678" y="53511"/>
                    </a:cubicBezTo>
                    <a:close/>
                    <a:moveTo>
                      <a:pt x="160828" y="69704"/>
                    </a:moveTo>
                    <a:lnTo>
                      <a:pt x="160828" y="62370"/>
                    </a:lnTo>
                    <a:lnTo>
                      <a:pt x="157684" y="62370"/>
                    </a:lnTo>
                    <a:lnTo>
                      <a:pt x="157684" y="69418"/>
                    </a:lnTo>
                    <a:cubicBezTo>
                      <a:pt x="157684" y="78752"/>
                      <a:pt x="153973" y="83515"/>
                      <a:pt x="149396" y="83515"/>
                    </a:cubicBezTo>
                    <a:cubicBezTo>
                      <a:pt x="141015" y="83515"/>
                      <a:pt x="141015" y="72085"/>
                      <a:pt x="141015" y="69895"/>
                    </a:cubicBezTo>
                    <a:lnTo>
                      <a:pt x="141015" y="34747"/>
                    </a:lnTo>
                    <a:lnTo>
                      <a:pt x="158921" y="34747"/>
                    </a:lnTo>
                    <a:lnTo>
                      <a:pt x="158921" y="30841"/>
                    </a:lnTo>
                    <a:lnTo>
                      <a:pt x="141015" y="30841"/>
                    </a:lnTo>
                    <a:lnTo>
                      <a:pt x="141015" y="7505"/>
                    </a:lnTo>
                    <a:lnTo>
                      <a:pt x="138067" y="7505"/>
                    </a:lnTo>
                    <a:cubicBezTo>
                      <a:pt x="137871" y="17887"/>
                      <a:pt x="134160" y="31413"/>
                      <a:pt x="121965" y="31890"/>
                    </a:cubicBezTo>
                    <a:lnTo>
                      <a:pt x="121965" y="34747"/>
                    </a:lnTo>
                    <a:lnTo>
                      <a:pt x="132541" y="34747"/>
                    </a:lnTo>
                    <a:lnTo>
                      <a:pt x="132541" y="69704"/>
                    </a:lnTo>
                    <a:cubicBezTo>
                      <a:pt x="132541" y="85134"/>
                      <a:pt x="143973" y="86659"/>
                      <a:pt x="148633" y="86659"/>
                    </a:cubicBezTo>
                    <a:cubicBezTo>
                      <a:pt x="157396" y="86659"/>
                      <a:pt x="160828" y="77705"/>
                      <a:pt x="160828" y="69704"/>
                    </a:cubicBezTo>
                    <a:close/>
                  </a:path>
                </a:pathLst>
              </a:custGeom>
              <a:solidFill>
                <a:srgbClr val="000000"/>
              </a:solidFill>
              <a:ln w="12816" cap="flat">
                <a:noFill/>
                <a:prstDash val="solid"/>
                <a:miter/>
              </a:ln>
            </p:spPr>
            <p:txBody>
              <a:bodyPr rtlCol="0" anchor="ctr"/>
              <a:lstStyle/>
              <a:p>
                <a:endParaRPr lang="en-AE"/>
              </a:p>
            </p:txBody>
          </p:sp>
          <p:sp>
            <p:nvSpPr>
              <p:cNvPr id="181" name="Freeform: Shape 180">
                <a:extLst>
                  <a:ext uri="{FF2B5EF4-FFF2-40B4-BE49-F238E27FC236}">
                    <a16:creationId xmlns:a16="http://schemas.microsoft.com/office/drawing/2014/main" id="{BDAF9332-6EEA-0823-D0A3-36EB20812F3A}"/>
                  </a:ext>
                </a:extLst>
              </p:cNvPr>
              <p:cNvSpPr/>
              <p:nvPr/>
            </p:nvSpPr>
            <p:spPr>
              <a:xfrm>
                <a:off x="2834279" y="2661051"/>
                <a:ext cx="91894" cy="86022"/>
              </a:xfrm>
              <a:custGeom>
                <a:avLst/>
                <a:gdLst>
                  <a:gd name="connsiteX0" fmla="*/ 85653 w 91894"/>
                  <a:gd name="connsiteY0" fmla="*/ 54779 h 86022"/>
                  <a:gd name="connsiteX1" fmla="*/ 84164 w 91894"/>
                  <a:gd name="connsiteY1" fmla="*/ 53439 h 86022"/>
                  <a:gd name="connsiteX2" fmla="*/ 82527 w 91894"/>
                  <a:gd name="connsiteY2" fmla="*/ 54928 h 86022"/>
                  <a:gd name="connsiteX3" fmla="*/ 47999 w 91894"/>
                  <a:gd name="connsiteY3" fmla="*/ 82163 h 86022"/>
                  <a:gd name="connsiteX4" fmla="*/ 29544 w 91894"/>
                  <a:gd name="connsiteY4" fmla="*/ 82163 h 86022"/>
                  <a:gd name="connsiteX5" fmla="*/ 26717 w 91894"/>
                  <a:gd name="connsiteY5" fmla="*/ 82014 h 86022"/>
                  <a:gd name="connsiteX6" fmla="*/ 25080 w 91894"/>
                  <a:gd name="connsiteY6" fmla="*/ 80675 h 86022"/>
                  <a:gd name="connsiteX7" fmla="*/ 25675 w 91894"/>
                  <a:gd name="connsiteY7" fmla="*/ 77847 h 86022"/>
                  <a:gd name="connsiteX8" fmla="*/ 34307 w 91894"/>
                  <a:gd name="connsiteY8" fmla="*/ 43319 h 86022"/>
                  <a:gd name="connsiteX9" fmla="*/ 46808 w 91894"/>
                  <a:gd name="connsiteY9" fmla="*/ 43319 h 86022"/>
                  <a:gd name="connsiteX10" fmla="*/ 57524 w 91894"/>
                  <a:gd name="connsiteY10" fmla="*/ 49123 h 86022"/>
                  <a:gd name="connsiteX11" fmla="*/ 56631 w 91894"/>
                  <a:gd name="connsiteY11" fmla="*/ 55225 h 86022"/>
                  <a:gd name="connsiteX12" fmla="*/ 56333 w 91894"/>
                  <a:gd name="connsiteY12" fmla="*/ 56713 h 86022"/>
                  <a:gd name="connsiteX13" fmla="*/ 57971 w 91894"/>
                  <a:gd name="connsiteY13" fmla="*/ 58053 h 86022"/>
                  <a:gd name="connsiteX14" fmla="*/ 59905 w 91894"/>
                  <a:gd name="connsiteY14" fmla="*/ 55523 h 86022"/>
                  <a:gd name="connsiteX15" fmla="*/ 67049 w 91894"/>
                  <a:gd name="connsiteY15" fmla="*/ 25906 h 86022"/>
                  <a:gd name="connsiteX16" fmla="*/ 65561 w 91894"/>
                  <a:gd name="connsiteY16" fmla="*/ 24567 h 86022"/>
                  <a:gd name="connsiteX17" fmla="*/ 63775 w 91894"/>
                  <a:gd name="connsiteY17" fmla="*/ 26799 h 86022"/>
                  <a:gd name="connsiteX18" fmla="*/ 47255 w 91894"/>
                  <a:gd name="connsiteY18" fmla="*/ 39301 h 86022"/>
                  <a:gd name="connsiteX19" fmla="*/ 35349 w 91894"/>
                  <a:gd name="connsiteY19" fmla="*/ 39301 h 86022"/>
                  <a:gd name="connsiteX20" fmla="*/ 42939 w 91894"/>
                  <a:gd name="connsiteY20" fmla="*/ 8791 h 86022"/>
                  <a:gd name="connsiteX21" fmla="*/ 49785 w 91894"/>
                  <a:gd name="connsiteY21" fmla="*/ 3880 h 86022"/>
                  <a:gd name="connsiteX22" fmla="*/ 67644 w 91894"/>
                  <a:gd name="connsiteY22" fmla="*/ 3880 h 86022"/>
                  <a:gd name="connsiteX23" fmla="*/ 86843 w 91894"/>
                  <a:gd name="connsiteY23" fmla="*/ 18018 h 86022"/>
                  <a:gd name="connsiteX24" fmla="*/ 86248 w 91894"/>
                  <a:gd name="connsiteY24" fmla="*/ 24716 h 86022"/>
                  <a:gd name="connsiteX25" fmla="*/ 86099 w 91894"/>
                  <a:gd name="connsiteY25" fmla="*/ 26948 h 86022"/>
                  <a:gd name="connsiteX26" fmla="*/ 87736 w 91894"/>
                  <a:gd name="connsiteY26" fmla="*/ 28436 h 86022"/>
                  <a:gd name="connsiteX27" fmla="*/ 89522 w 91894"/>
                  <a:gd name="connsiteY27" fmla="*/ 25311 h 86022"/>
                  <a:gd name="connsiteX28" fmla="*/ 92052 w 91894"/>
                  <a:gd name="connsiteY28" fmla="*/ 3433 h 86022"/>
                  <a:gd name="connsiteX29" fmla="*/ 88629 w 91894"/>
                  <a:gd name="connsiteY29" fmla="*/ 10 h 86022"/>
                  <a:gd name="connsiteX30" fmla="*/ 24633 w 91894"/>
                  <a:gd name="connsiteY30" fmla="*/ 10 h 86022"/>
                  <a:gd name="connsiteX31" fmla="*/ 20912 w 91894"/>
                  <a:gd name="connsiteY31" fmla="*/ 2540 h 86022"/>
                  <a:gd name="connsiteX32" fmla="*/ 24484 w 91894"/>
                  <a:gd name="connsiteY32" fmla="*/ 3880 h 86022"/>
                  <a:gd name="connsiteX33" fmla="*/ 32670 w 91894"/>
                  <a:gd name="connsiteY33" fmla="*/ 6261 h 86022"/>
                  <a:gd name="connsiteX34" fmla="*/ 32075 w 91894"/>
                  <a:gd name="connsiteY34" fmla="*/ 9237 h 86022"/>
                  <a:gd name="connsiteX35" fmla="*/ 15257 w 91894"/>
                  <a:gd name="connsiteY35" fmla="*/ 76210 h 86022"/>
                  <a:gd name="connsiteX36" fmla="*/ 3797 w 91894"/>
                  <a:gd name="connsiteY36" fmla="*/ 82163 h 86022"/>
                  <a:gd name="connsiteX37" fmla="*/ 225 w 91894"/>
                  <a:gd name="connsiteY37" fmla="*/ 84544 h 86022"/>
                  <a:gd name="connsiteX38" fmla="*/ 3797 w 91894"/>
                  <a:gd name="connsiteY38" fmla="*/ 86033 h 86022"/>
                  <a:gd name="connsiteX39" fmla="*/ 69430 w 91894"/>
                  <a:gd name="connsiteY39" fmla="*/ 86033 h 86022"/>
                  <a:gd name="connsiteX40" fmla="*/ 73449 w 91894"/>
                  <a:gd name="connsiteY40" fmla="*/ 83949 h 86022"/>
                  <a:gd name="connsiteX41" fmla="*/ 85057 w 91894"/>
                  <a:gd name="connsiteY41" fmla="*/ 56565 h 86022"/>
                  <a:gd name="connsiteX42" fmla="*/ 85653 w 91894"/>
                  <a:gd name="connsiteY42" fmla="*/ 54779 h 8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894" h="86022">
                    <a:moveTo>
                      <a:pt x="85653" y="54779"/>
                    </a:moveTo>
                    <a:cubicBezTo>
                      <a:pt x="85653" y="54779"/>
                      <a:pt x="85653" y="53439"/>
                      <a:pt x="84164" y="53439"/>
                    </a:cubicBezTo>
                    <a:cubicBezTo>
                      <a:pt x="82974" y="53439"/>
                      <a:pt x="82825" y="54183"/>
                      <a:pt x="82527" y="54928"/>
                    </a:cubicBezTo>
                    <a:cubicBezTo>
                      <a:pt x="74342" y="73680"/>
                      <a:pt x="69579" y="82163"/>
                      <a:pt x="47999" y="82163"/>
                    </a:cubicBezTo>
                    <a:lnTo>
                      <a:pt x="29544" y="82163"/>
                    </a:lnTo>
                    <a:cubicBezTo>
                      <a:pt x="27758" y="82163"/>
                      <a:pt x="27461" y="82163"/>
                      <a:pt x="26717" y="82014"/>
                    </a:cubicBezTo>
                    <a:cubicBezTo>
                      <a:pt x="25377" y="81865"/>
                      <a:pt x="25080" y="81717"/>
                      <a:pt x="25080" y="80675"/>
                    </a:cubicBezTo>
                    <a:cubicBezTo>
                      <a:pt x="25080" y="80377"/>
                      <a:pt x="25080" y="80079"/>
                      <a:pt x="25675" y="77847"/>
                    </a:cubicBezTo>
                    <a:lnTo>
                      <a:pt x="34307" y="43319"/>
                    </a:lnTo>
                    <a:lnTo>
                      <a:pt x="46808" y="43319"/>
                    </a:lnTo>
                    <a:cubicBezTo>
                      <a:pt x="57524" y="43319"/>
                      <a:pt x="57524" y="45998"/>
                      <a:pt x="57524" y="49123"/>
                    </a:cubicBezTo>
                    <a:cubicBezTo>
                      <a:pt x="57524" y="50016"/>
                      <a:pt x="57524" y="51505"/>
                      <a:pt x="56631" y="55225"/>
                    </a:cubicBezTo>
                    <a:cubicBezTo>
                      <a:pt x="56482" y="55969"/>
                      <a:pt x="56333" y="56267"/>
                      <a:pt x="56333" y="56713"/>
                    </a:cubicBezTo>
                    <a:cubicBezTo>
                      <a:pt x="56333" y="57309"/>
                      <a:pt x="56780" y="58053"/>
                      <a:pt x="57971" y="58053"/>
                    </a:cubicBezTo>
                    <a:cubicBezTo>
                      <a:pt x="59012" y="58053"/>
                      <a:pt x="59310" y="57458"/>
                      <a:pt x="59905" y="55523"/>
                    </a:cubicBezTo>
                    <a:lnTo>
                      <a:pt x="67049" y="25906"/>
                    </a:lnTo>
                    <a:cubicBezTo>
                      <a:pt x="67049" y="25162"/>
                      <a:pt x="66454" y="24567"/>
                      <a:pt x="65561" y="24567"/>
                    </a:cubicBezTo>
                    <a:cubicBezTo>
                      <a:pt x="64370" y="24567"/>
                      <a:pt x="64221" y="25311"/>
                      <a:pt x="63775" y="26799"/>
                    </a:cubicBezTo>
                    <a:cubicBezTo>
                      <a:pt x="61096" y="36473"/>
                      <a:pt x="58863" y="39301"/>
                      <a:pt x="47255" y="39301"/>
                    </a:cubicBezTo>
                    <a:lnTo>
                      <a:pt x="35349" y="39301"/>
                    </a:lnTo>
                    <a:lnTo>
                      <a:pt x="42939" y="8791"/>
                    </a:lnTo>
                    <a:cubicBezTo>
                      <a:pt x="43981" y="4475"/>
                      <a:pt x="44130" y="3880"/>
                      <a:pt x="49785" y="3880"/>
                    </a:cubicBezTo>
                    <a:lnTo>
                      <a:pt x="67644" y="3880"/>
                    </a:lnTo>
                    <a:cubicBezTo>
                      <a:pt x="82974" y="3880"/>
                      <a:pt x="86843" y="7600"/>
                      <a:pt x="86843" y="18018"/>
                    </a:cubicBezTo>
                    <a:cubicBezTo>
                      <a:pt x="86843" y="20995"/>
                      <a:pt x="86843" y="21292"/>
                      <a:pt x="86248" y="24716"/>
                    </a:cubicBezTo>
                    <a:cubicBezTo>
                      <a:pt x="86248" y="25460"/>
                      <a:pt x="86099" y="26353"/>
                      <a:pt x="86099" y="26948"/>
                    </a:cubicBezTo>
                    <a:cubicBezTo>
                      <a:pt x="86099" y="27543"/>
                      <a:pt x="86545" y="28436"/>
                      <a:pt x="87736" y="28436"/>
                    </a:cubicBezTo>
                    <a:cubicBezTo>
                      <a:pt x="89076" y="28436"/>
                      <a:pt x="89224" y="27692"/>
                      <a:pt x="89522" y="25311"/>
                    </a:cubicBezTo>
                    <a:lnTo>
                      <a:pt x="92052" y="3433"/>
                    </a:lnTo>
                    <a:cubicBezTo>
                      <a:pt x="92350" y="10"/>
                      <a:pt x="91754" y="10"/>
                      <a:pt x="88629" y="10"/>
                    </a:cubicBezTo>
                    <a:lnTo>
                      <a:pt x="24633" y="10"/>
                    </a:lnTo>
                    <a:cubicBezTo>
                      <a:pt x="22103" y="10"/>
                      <a:pt x="20912" y="10"/>
                      <a:pt x="20912" y="2540"/>
                    </a:cubicBezTo>
                    <a:cubicBezTo>
                      <a:pt x="20912" y="3880"/>
                      <a:pt x="22103" y="3880"/>
                      <a:pt x="24484" y="3880"/>
                    </a:cubicBezTo>
                    <a:cubicBezTo>
                      <a:pt x="29098" y="3880"/>
                      <a:pt x="32670" y="3880"/>
                      <a:pt x="32670" y="6261"/>
                    </a:cubicBezTo>
                    <a:cubicBezTo>
                      <a:pt x="32670" y="6707"/>
                      <a:pt x="32670" y="7005"/>
                      <a:pt x="32075" y="9237"/>
                    </a:cubicBezTo>
                    <a:lnTo>
                      <a:pt x="15257" y="76210"/>
                    </a:lnTo>
                    <a:cubicBezTo>
                      <a:pt x="14066" y="81121"/>
                      <a:pt x="13769" y="82163"/>
                      <a:pt x="3797" y="82163"/>
                    </a:cubicBezTo>
                    <a:cubicBezTo>
                      <a:pt x="1714" y="82163"/>
                      <a:pt x="225" y="82163"/>
                      <a:pt x="225" y="84544"/>
                    </a:cubicBezTo>
                    <a:cubicBezTo>
                      <a:pt x="225" y="86033"/>
                      <a:pt x="1416" y="86033"/>
                      <a:pt x="3797" y="86033"/>
                    </a:cubicBezTo>
                    <a:lnTo>
                      <a:pt x="69430" y="86033"/>
                    </a:lnTo>
                    <a:cubicBezTo>
                      <a:pt x="72407" y="86033"/>
                      <a:pt x="72556" y="85884"/>
                      <a:pt x="73449" y="83949"/>
                    </a:cubicBezTo>
                    <a:lnTo>
                      <a:pt x="85057" y="56565"/>
                    </a:lnTo>
                    <a:cubicBezTo>
                      <a:pt x="85355" y="55969"/>
                      <a:pt x="85653" y="54779"/>
                      <a:pt x="85653" y="54779"/>
                    </a:cubicBezTo>
                    <a:close/>
                  </a:path>
                </a:pathLst>
              </a:custGeom>
              <a:solidFill>
                <a:srgbClr val="000000"/>
              </a:solidFill>
              <a:ln w="12700" cap="flat">
                <a:noFill/>
                <a:prstDash val="solid"/>
                <a:miter/>
              </a:ln>
            </p:spPr>
            <p:txBody>
              <a:bodyPr rtlCol="0" anchor="ctr"/>
              <a:lstStyle/>
              <a:p>
                <a:endParaRPr lang="en-AE"/>
              </a:p>
            </p:txBody>
          </p:sp>
          <p:sp>
            <p:nvSpPr>
              <p:cNvPr id="182" name="Freeform: Shape 181">
                <a:extLst>
                  <a:ext uri="{FF2B5EF4-FFF2-40B4-BE49-F238E27FC236}">
                    <a16:creationId xmlns:a16="http://schemas.microsoft.com/office/drawing/2014/main" id="{DB8C30BB-2766-238C-6F5C-0D428D5DD7A8}"/>
                  </a:ext>
                </a:extLst>
              </p:cNvPr>
              <p:cNvSpPr/>
              <p:nvPr/>
            </p:nvSpPr>
            <p:spPr>
              <a:xfrm>
                <a:off x="2955127" y="2692603"/>
                <a:ext cx="13394" cy="54470"/>
              </a:xfrm>
              <a:custGeom>
                <a:avLst/>
                <a:gdLst>
                  <a:gd name="connsiteX0" fmla="*/ 13622 w 13394"/>
                  <a:gd name="connsiteY0" fmla="*/ 6708 h 54470"/>
                  <a:gd name="connsiteX1" fmla="*/ 6925 w 13394"/>
                  <a:gd name="connsiteY1" fmla="*/ 11 h 54470"/>
                  <a:gd name="connsiteX2" fmla="*/ 228 w 13394"/>
                  <a:gd name="connsiteY2" fmla="*/ 6708 h 54470"/>
                  <a:gd name="connsiteX3" fmla="*/ 6925 w 13394"/>
                  <a:gd name="connsiteY3" fmla="*/ 13405 h 54470"/>
                  <a:gd name="connsiteX4" fmla="*/ 13622 w 13394"/>
                  <a:gd name="connsiteY4" fmla="*/ 6708 h 54470"/>
                  <a:gd name="connsiteX5" fmla="*/ 13622 w 13394"/>
                  <a:gd name="connsiteY5" fmla="*/ 47784 h 54470"/>
                  <a:gd name="connsiteX6" fmla="*/ 6925 w 13394"/>
                  <a:gd name="connsiteY6" fmla="*/ 41087 h 54470"/>
                  <a:gd name="connsiteX7" fmla="*/ 228 w 13394"/>
                  <a:gd name="connsiteY7" fmla="*/ 47784 h 54470"/>
                  <a:gd name="connsiteX8" fmla="*/ 6925 w 13394"/>
                  <a:gd name="connsiteY8" fmla="*/ 54482 h 54470"/>
                  <a:gd name="connsiteX9" fmla="*/ 13622 w 13394"/>
                  <a:gd name="connsiteY9" fmla="*/ 47784 h 5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94" h="54470">
                    <a:moveTo>
                      <a:pt x="13622" y="6708"/>
                    </a:moveTo>
                    <a:cubicBezTo>
                      <a:pt x="13622" y="2987"/>
                      <a:pt x="10645" y="11"/>
                      <a:pt x="6925" y="11"/>
                    </a:cubicBezTo>
                    <a:cubicBezTo>
                      <a:pt x="3353" y="11"/>
                      <a:pt x="228" y="2987"/>
                      <a:pt x="228" y="6708"/>
                    </a:cubicBezTo>
                    <a:cubicBezTo>
                      <a:pt x="228" y="10280"/>
                      <a:pt x="3353" y="13405"/>
                      <a:pt x="6925" y="13405"/>
                    </a:cubicBezTo>
                    <a:cubicBezTo>
                      <a:pt x="10645" y="13405"/>
                      <a:pt x="13622" y="10280"/>
                      <a:pt x="13622" y="6708"/>
                    </a:cubicBezTo>
                    <a:close/>
                    <a:moveTo>
                      <a:pt x="13622" y="47784"/>
                    </a:moveTo>
                    <a:cubicBezTo>
                      <a:pt x="13622" y="44064"/>
                      <a:pt x="10645" y="41087"/>
                      <a:pt x="6925" y="41087"/>
                    </a:cubicBezTo>
                    <a:cubicBezTo>
                      <a:pt x="3353" y="41087"/>
                      <a:pt x="228" y="44064"/>
                      <a:pt x="228" y="47784"/>
                    </a:cubicBezTo>
                    <a:cubicBezTo>
                      <a:pt x="228" y="51505"/>
                      <a:pt x="3353" y="54482"/>
                      <a:pt x="6925" y="54482"/>
                    </a:cubicBezTo>
                    <a:cubicBezTo>
                      <a:pt x="10645" y="54482"/>
                      <a:pt x="13622" y="51505"/>
                      <a:pt x="13622" y="47784"/>
                    </a:cubicBezTo>
                    <a:close/>
                  </a:path>
                </a:pathLst>
              </a:custGeom>
              <a:solidFill>
                <a:srgbClr val="000000"/>
              </a:solidFill>
              <a:ln w="12700" cap="flat">
                <a:noFill/>
                <a:prstDash val="solid"/>
                <a:miter/>
              </a:ln>
            </p:spPr>
            <p:txBody>
              <a:bodyPr rtlCol="0" anchor="ctr"/>
              <a:lstStyle/>
              <a:p>
                <a:endParaRPr lang="en-AE"/>
              </a:p>
            </p:txBody>
          </p:sp>
          <p:sp>
            <p:nvSpPr>
              <p:cNvPr id="183" name="Freeform: Shape 182">
                <a:extLst>
                  <a:ext uri="{FF2B5EF4-FFF2-40B4-BE49-F238E27FC236}">
                    <a16:creationId xmlns:a16="http://schemas.microsoft.com/office/drawing/2014/main" id="{4F1BCFA5-33A0-B4BA-00AB-8D69E0173BC8}"/>
                  </a:ext>
                </a:extLst>
              </p:cNvPr>
              <p:cNvSpPr/>
              <p:nvPr/>
            </p:nvSpPr>
            <p:spPr>
              <a:xfrm>
                <a:off x="3023402" y="2660456"/>
                <a:ext cx="72032" cy="86617"/>
              </a:xfrm>
              <a:custGeom>
                <a:avLst/>
                <a:gdLst>
                  <a:gd name="connsiteX0" fmla="*/ 31186 w 72032"/>
                  <a:gd name="connsiteY0" fmla="*/ 44063 h 86617"/>
                  <a:gd name="connsiteX1" fmla="*/ 50088 w 72032"/>
                  <a:gd name="connsiteY1" fmla="*/ 58499 h 86617"/>
                  <a:gd name="connsiteX2" fmla="*/ 52319 w 72032"/>
                  <a:gd name="connsiteY2" fmla="*/ 61774 h 86617"/>
                  <a:gd name="connsiteX3" fmla="*/ 54552 w 72032"/>
                  <a:gd name="connsiteY3" fmla="*/ 57607 h 86617"/>
                  <a:gd name="connsiteX4" fmla="*/ 54552 w 72032"/>
                  <a:gd name="connsiteY4" fmla="*/ 23376 h 86617"/>
                  <a:gd name="connsiteX5" fmla="*/ 52319 w 72032"/>
                  <a:gd name="connsiteY5" fmla="*/ 19358 h 86617"/>
                  <a:gd name="connsiteX6" fmla="*/ 50088 w 72032"/>
                  <a:gd name="connsiteY6" fmla="*/ 22037 h 86617"/>
                  <a:gd name="connsiteX7" fmla="*/ 31186 w 72032"/>
                  <a:gd name="connsiteY7" fmla="*/ 39598 h 86617"/>
                  <a:gd name="connsiteX8" fmla="*/ 31186 w 72032"/>
                  <a:gd name="connsiteY8" fmla="*/ 12809 h 86617"/>
                  <a:gd name="connsiteX9" fmla="*/ 36693 w 72032"/>
                  <a:gd name="connsiteY9" fmla="*/ 4326 h 86617"/>
                  <a:gd name="connsiteX10" fmla="*/ 42645 w 72032"/>
                  <a:gd name="connsiteY10" fmla="*/ 4326 h 86617"/>
                  <a:gd name="connsiteX11" fmla="*/ 67798 w 72032"/>
                  <a:gd name="connsiteY11" fmla="*/ 21888 h 86617"/>
                  <a:gd name="connsiteX12" fmla="*/ 70030 w 72032"/>
                  <a:gd name="connsiteY12" fmla="*/ 24716 h 86617"/>
                  <a:gd name="connsiteX13" fmla="*/ 72263 w 72032"/>
                  <a:gd name="connsiteY13" fmla="*/ 20548 h 86617"/>
                  <a:gd name="connsiteX14" fmla="*/ 72263 w 72032"/>
                  <a:gd name="connsiteY14" fmla="*/ 4177 h 86617"/>
                  <a:gd name="connsiteX15" fmla="*/ 68095 w 72032"/>
                  <a:gd name="connsiteY15" fmla="*/ 10 h 86617"/>
                  <a:gd name="connsiteX16" fmla="*/ 4546 w 72032"/>
                  <a:gd name="connsiteY16" fmla="*/ 10 h 86617"/>
                  <a:gd name="connsiteX17" fmla="*/ 230 w 72032"/>
                  <a:gd name="connsiteY17" fmla="*/ 2243 h 86617"/>
                  <a:gd name="connsiteX18" fmla="*/ 3653 w 72032"/>
                  <a:gd name="connsiteY18" fmla="*/ 4326 h 86617"/>
                  <a:gd name="connsiteX19" fmla="*/ 11392 w 72032"/>
                  <a:gd name="connsiteY19" fmla="*/ 11619 h 86617"/>
                  <a:gd name="connsiteX20" fmla="*/ 11392 w 72032"/>
                  <a:gd name="connsiteY20" fmla="*/ 75019 h 86617"/>
                  <a:gd name="connsiteX21" fmla="*/ 4248 w 72032"/>
                  <a:gd name="connsiteY21" fmla="*/ 82163 h 86617"/>
                  <a:gd name="connsiteX22" fmla="*/ 230 w 72032"/>
                  <a:gd name="connsiteY22" fmla="*/ 84396 h 86617"/>
                  <a:gd name="connsiteX23" fmla="*/ 4546 w 72032"/>
                  <a:gd name="connsiteY23" fmla="*/ 86628 h 86617"/>
                  <a:gd name="connsiteX24" fmla="*/ 41008 w 72032"/>
                  <a:gd name="connsiteY24" fmla="*/ 86628 h 86617"/>
                  <a:gd name="connsiteX25" fmla="*/ 45325 w 72032"/>
                  <a:gd name="connsiteY25" fmla="*/ 84396 h 86617"/>
                  <a:gd name="connsiteX26" fmla="*/ 41455 w 72032"/>
                  <a:gd name="connsiteY26" fmla="*/ 82163 h 86617"/>
                  <a:gd name="connsiteX27" fmla="*/ 31186 w 72032"/>
                  <a:gd name="connsiteY27" fmla="*/ 74573 h 86617"/>
                  <a:gd name="connsiteX28" fmla="*/ 67798 w 72032"/>
                  <a:gd name="connsiteY28" fmla="*/ 4326 h 86617"/>
                  <a:gd name="connsiteX29" fmla="*/ 67798 w 72032"/>
                  <a:gd name="connsiteY29" fmla="*/ 10279 h 86617"/>
                  <a:gd name="connsiteX30" fmla="*/ 60951 w 72032"/>
                  <a:gd name="connsiteY30" fmla="*/ 4326 h 86617"/>
                  <a:gd name="connsiteX31" fmla="*/ 50088 w 72032"/>
                  <a:gd name="connsiteY31" fmla="*/ 46593 h 86617"/>
                  <a:gd name="connsiteX32" fmla="*/ 43390 w 72032"/>
                  <a:gd name="connsiteY32" fmla="*/ 41533 h 86617"/>
                  <a:gd name="connsiteX33" fmla="*/ 50088 w 72032"/>
                  <a:gd name="connsiteY33" fmla="*/ 36324 h 86617"/>
                  <a:gd name="connsiteX34" fmla="*/ 15708 w 72032"/>
                  <a:gd name="connsiteY34" fmla="*/ 11321 h 86617"/>
                  <a:gd name="connsiteX35" fmla="*/ 14815 w 72032"/>
                  <a:gd name="connsiteY35" fmla="*/ 4326 h 86617"/>
                  <a:gd name="connsiteX36" fmla="*/ 28209 w 72032"/>
                  <a:gd name="connsiteY36" fmla="*/ 4326 h 86617"/>
                  <a:gd name="connsiteX37" fmla="*/ 26721 w 72032"/>
                  <a:gd name="connsiteY37" fmla="*/ 12661 h 86617"/>
                  <a:gd name="connsiteX38" fmla="*/ 26721 w 72032"/>
                  <a:gd name="connsiteY38" fmla="*/ 74871 h 86617"/>
                  <a:gd name="connsiteX39" fmla="*/ 28061 w 72032"/>
                  <a:gd name="connsiteY39" fmla="*/ 82163 h 86617"/>
                  <a:gd name="connsiteX40" fmla="*/ 14815 w 72032"/>
                  <a:gd name="connsiteY40" fmla="*/ 82163 h 86617"/>
                  <a:gd name="connsiteX41" fmla="*/ 15708 w 72032"/>
                  <a:gd name="connsiteY41" fmla="*/ 75168 h 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032" h="86617">
                    <a:moveTo>
                      <a:pt x="31186" y="44063"/>
                    </a:moveTo>
                    <a:cubicBezTo>
                      <a:pt x="36395" y="44063"/>
                      <a:pt x="49045" y="44361"/>
                      <a:pt x="50088" y="58499"/>
                    </a:cubicBezTo>
                    <a:cubicBezTo>
                      <a:pt x="50236" y="59988"/>
                      <a:pt x="50385" y="61774"/>
                      <a:pt x="52319" y="61774"/>
                    </a:cubicBezTo>
                    <a:cubicBezTo>
                      <a:pt x="54552" y="61774"/>
                      <a:pt x="54552" y="59988"/>
                      <a:pt x="54552" y="57607"/>
                    </a:cubicBezTo>
                    <a:lnTo>
                      <a:pt x="54552" y="23376"/>
                    </a:lnTo>
                    <a:cubicBezTo>
                      <a:pt x="54552" y="21292"/>
                      <a:pt x="54552" y="19358"/>
                      <a:pt x="52319" y="19358"/>
                    </a:cubicBezTo>
                    <a:cubicBezTo>
                      <a:pt x="50682" y="19358"/>
                      <a:pt x="50236" y="20548"/>
                      <a:pt x="50088" y="22037"/>
                    </a:cubicBezTo>
                    <a:cubicBezTo>
                      <a:pt x="49343" y="36622"/>
                      <a:pt x="40413" y="39152"/>
                      <a:pt x="31186" y="39598"/>
                    </a:cubicBezTo>
                    <a:lnTo>
                      <a:pt x="31186" y="12809"/>
                    </a:lnTo>
                    <a:cubicBezTo>
                      <a:pt x="31186" y="4326"/>
                      <a:pt x="33567" y="4326"/>
                      <a:pt x="36693" y="4326"/>
                    </a:cubicBezTo>
                    <a:lnTo>
                      <a:pt x="42645" y="4326"/>
                    </a:lnTo>
                    <a:cubicBezTo>
                      <a:pt x="58720" y="4326"/>
                      <a:pt x="67053" y="13107"/>
                      <a:pt x="67798" y="21888"/>
                    </a:cubicBezTo>
                    <a:cubicBezTo>
                      <a:pt x="67946" y="22930"/>
                      <a:pt x="68095" y="24716"/>
                      <a:pt x="70030" y="24716"/>
                    </a:cubicBezTo>
                    <a:cubicBezTo>
                      <a:pt x="72263" y="24716"/>
                      <a:pt x="72263" y="22781"/>
                      <a:pt x="72263" y="20548"/>
                    </a:cubicBezTo>
                    <a:lnTo>
                      <a:pt x="72263" y="4177"/>
                    </a:lnTo>
                    <a:cubicBezTo>
                      <a:pt x="72263" y="159"/>
                      <a:pt x="71965" y="10"/>
                      <a:pt x="68095" y="10"/>
                    </a:cubicBezTo>
                    <a:lnTo>
                      <a:pt x="4546" y="10"/>
                    </a:lnTo>
                    <a:cubicBezTo>
                      <a:pt x="2313" y="10"/>
                      <a:pt x="230" y="10"/>
                      <a:pt x="230" y="2243"/>
                    </a:cubicBezTo>
                    <a:cubicBezTo>
                      <a:pt x="230" y="4326"/>
                      <a:pt x="2611" y="4326"/>
                      <a:pt x="3653" y="4326"/>
                    </a:cubicBezTo>
                    <a:cubicBezTo>
                      <a:pt x="10796" y="4326"/>
                      <a:pt x="11392" y="5368"/>
                      <a:pt x="11392" y="11619"/>
                    </a:cubicBezTo>
                    <a:lnTo>
                      <a:pt x="11392" y="75019"/>
                    </a:lnTo>
                    <a:cubicBezTo>
                      <a:pt x="11392" y="80972"/>
                      <a:pt x="10945" y="82163"/>
                      <a:pt x="4248" y="82163"/>
                    </a:cubicBezTo>
                    <a:cubicBezTo>
                      <a:pt x="2313" y="82163"/>
                      <a:pt x="230" y="82163"/>
                      <a:pt x="230" y="84396"/>
                    </a:cubicBezTo>
                    <a:cubicBezTo>
                      <a:pt x="230" y="86628"/>
                      <a:pt x="2313" y="86628"/>
                      <a:pt x="4546" y="86628"/>
                    </a:cubicBezTo>
                    <a:lnTo>
                      <a:pt x="41008" y="86628"/>
                    </a:lnTo>
                    <a:cubicBezTo>
                      <a:pt x="43390" y="86628"/>
                      <a:pt x="45325" y="86628"/>
                      <a:pt x="45325" y="84396"/>
                    </a:cubicBezTo>
                    <a:cubicBezTo>
                      <a:pt x="45325" y="82163"/>
                      <a:pt x="43092" y="82163"/>
                      <a:pt x="41455" y="82163"/>
                    </a:cubicBezTo>
                    <a:cubicBezTo>
                      <a:pt x="31782" y="82163"/>
                      <a:pt x="31186" y="81270"/>
                      <a:pt x="31186" y="74573"/>
                    </a:cubicBezTo>
                    <a:close/>
                    <a:moveTo>
                      <a:pt x="67798" y="4326"/>
                    </a:moveTo>
                    <a:lnTo>
                      <a:pt x="67798" y="10279"/>
                    </a:lnTo>
                    <a:cubicBezTo>
                      <a:pt x="66012" y="8493"/>
                      <a:pt x="63779" y="6112"/>
                      <a:pt x="60951" y="4326"/>
                    </a:cubicBezTo>
                    <a:close/>
                    <a:moveTo>
                      <a:pt x="50088" y="46593"/>
                    </a:moveTo>
                    <a:cubicBezTo>
                      <a:pt x="48152" y="44063"/>
                      <a:pt x="44878" y="42277"/>
                      <a:pt x="43390" y="41533"/>
                    </a:cubicBezTo>
                    <a:cubicBezTo>
                      <a:pt x="45771" y="40491"/>
                      <a:pt x="48301" y="38408"/>
                      <a:pt x="50088" y="36324"/>
                    </a:cubicBezTo>
                    <a:close/>
                    <a:moveTo>
                      <a:pt x="15708" y="11321"/>
                    </a:moveTo>
                    <a:cubicBezTo>
                      <a:pt x="15708" y="9833"/>
                      <a:pt x="15708" y="6707"/>
                      <a:pt x="14815" y="4326"/>
                    </a:cubicBezTo>
                    <a:lnTo>
                      <a:pt x="28209" y="4326"/>
                    </a:lnTo>
                    <a:cubicBezTo>
                      <a:pt x="26721" y="7303"/>
                      <a:pt x="26721" y="11470"/>
                      <a:pt x="26721" y="12661"/>
                    </a:cubicBezTo>
                    <a:lnTo>
                      <a:pt x="26721" y="74871"/>
                    </a:lnTo>
                    <a:cubicBezTo>
                      <a:pt x="26721" y="76805"/>
                      <a:pt x="26721" y="79782"/>
                      <a:pt x="28061" y="82163"/>
                    </a:cubicBezTo>
                    <a:lnTo>
                      <a:pt x="14815" y="82163"/>
                    </a:lnTo>
                    <a:cubicBezTo>
                      <a:pt x="15708" y="79931"/>
                      <a:pt x="15708" y="76805"/>
                      <a:pt x="15708" y="75168"/>
                    </a:cubicBezTo>
                    <a:close/>
                  </a:path>
                </a:pathLst>
              </a:custGeom>
              <a:solidFill>
                <a:srgbClr val="000000"/>
              </a:solidFill>
              <a:ln w="12700" cap="flat">
                <a:noFill/>
                <a:prstDash val="solid"/>
                <a:miter/>
              </a:ln>
            </p:spPr>
            <p:txBody>
              <a:bodyPr rtlCol="0" anchor="ctr"/>
              <a:lstStyle/>
              <a:p>
                <a:endParaRPr lang="en-AE"/>
              </a:p>
            </p:txBody>
          </p:sp>
          <p:sp>
            <p:nvSpPr>
              <p:cNvPr id="184" name="Freeform: Shape 183">
                <a:extLst>
                  <a:ext uri="{FF2B5EF4-FFF2-40B4-BE49-F238E27FC236}">
                    <a16:creationId xmlns:a16="http://schemas.microsoft.com/office/drawing/2014/main" id="{BDE4B64B-1F07-3B2B-E7FF-E6A023198336}"/>
                  </a:ext>
                </a:extLst>
              </p:cNvPr>
              <p:cNvSpPr/>
              <p:nvPr/>
            </p:nvSpPr>
            <p:spPr>
              <a:xfrm>
                <a:off x="3103099" y="2662168"/>
                <a:ext cx="54172" cy="39885"/>
              </a:xfrm>
              <a:custGeom>
                <a:avLst/>
                <a:gdLst>
                  <a:gd name="connsiteX0" fmla="*/ 54405 w 54172"/>
                  <a:gd name="connsiteY0" fmla="*/ 26352 h 39885"/>
                  <a:gd name="connsiteX1" fmla="*/ 52916 w 54172"/>
                  <a:gd name="connsiteY1" fmla="*/ 25161 h 39885"/>
                  <a:gd name="connsiteX2" fmla="*/ 51279 w 54172"/>
                  <a:gd name="connsiteY2" fmla="*/ 26650 h 39885"/>
                  <a:gd name="connsiteX3" fmla="*/ 41903 w 54172"/>
                  <a:gd name="connsiteY3" fmla="*/ 37365 h 39885"/>
                  <a:gd name="connsiteX4" fmla="*/ 39670 w 54172"/>
                  <a:gd name="connsiteY4" fmla="*/ 34240 h 39885"/>
                  <a:gd name="connsiteX5" fmla="*/ 41606 w 54172"/>
                  <a:gd name="connsiteY5" fmla="*/ 27096 h 39885"/>
                  <a:gd name="connsiteX6" fmla="*/ 46368 w 54172"/>
                  <a:gd name="connsiteY6" fmla="*/ 9981 h 39885"/>
                  <a:gd name="connsiteX7" fmla="*/ 34908 w 54172"/>
                  <a:gd name="connsiteY7" fmla="*/ 10 h 39885"/>
                  <a:gd name="connsiteX8" fmla="*/ 19878 w 54172"/>
                  <a:gd name="connsiteY8" fmla="*/ 8046 h 39885"/>
                  <a:gd name="connsiteX9" fmla="*/ 10353 w 54172"/>
                  <a:gd name="connsiteY9" fmla="*/ 10 h 39885"/>
                  <a:gd name="connsiteX10" fmla="*/ 3357 w 54172"/>
                  <a:gd name="connsiteY10" fmla="*/ 4772 h 39885"/>
                  <a:gd name="connsiteX11" fmla="*/ 232 w 54172"/>
                  <a:gd name="connsiteY11" fmla="*/ 13553 h 39885"/>
                  <a:gd name="connsiteX12" fmla="*/ 1720 w 54172"/>
                  <a:gd name="connsiteY12" fmla="*/ 14595 h 39885"/>
                  <a:gd name="connsiteX13" fmla="*/ 3655 w 54172"/>
                  <a:gd name="connsiteY13" fmla="*/ 12065 h 39885"/>
                  <a:gd name="connsiteX14" fmla="*/ 10203 w 54172"/>
                  <a:gd name="connsiteY14" fmla="*/ 2391 h 39885"/>
                  <a:gd name="connsiteX15" fmla="*/ 13031 w 54172"/>
                  <a:gd name="connsiteY15" fmla="*/ 6707 h 39885"/>
                  <a:gd name="connsiteX16" fmla="*/ 11691 w 54172"/>
                  <a:gd name="connsiteY16" fmla="*/ 14148 h 39885"/>
                  <a:gd name="connsiteX17" fmla="*/ 9757 w 54172"/>
                  <a:gd name="connsiteY17" fmla="*/ 22036 h 39885"/>
                  <a:gd name="connsiteX18" fmla="*/ 6929 w 54172"/>
                  <a:gd name="connsiteY18" fmla="*/ 33496 h 39885"/>
                  <a:gd name="connsiteX19" fmla="*/ 6036 w 54172"/>
                  <a:gd name="connsiteY19" fmla="*/ 37068 h 39885"/>
                  <a:gd name="connsiteX20" fmla="*/ 9013 w 54172"/>
                  <a:gd name="connsiteY20" fmla="*/ 39895 h 39885"/>
                  <a:gd name="connsiteX21" fmla="*/ 12435 w 54172"/>
                  <a:gd name="connsiteY21" fmla="*/ 37961 h 39885"/>
                  <a:gd name="connsiteX22" fmla="*/ 14072 w 54172"/>
                  <a:gd name="connsiteY22" fmla="*/ 32454 h 39885"/>
                  <a:gd name="connsiteX23" fmla="*/ 16008 w 54172"/>
                  <a:gd name="connsiteY23" fmla="*/ 24417 h 39885"/>
                  <a:gd name="connsiteX24" fmla="*/ 17496 w 54172"/>
                  <a:gd name="connsiteY24" fmla="*/ 18613 h 39885"/>
                  <a:gd name="connsiteX25" fmla="*/ 21216 w 54172"/>
                  <a:gd name="connsiteY25" fmla="*/ 10576 h 39885"/>
                  <a:gd name="connsiteX26" fmla="*/ 34462 w 54172"/>
                  <a:gd name="connsiteY26" fmla="*/ 2391 h 39885"/>
                  <a:gd name="connsiteX27" fmla="*/ 39670 w 54172"/>
                  <a:gd name="connsiteY27" fmla="*/ 8642 h 39885"/>
                  <a:gd name="connsiteX28" fmla="*/ 34462 w 54172"/>
                  <a:gd name="connsiteY28" fmla="*/ 27543 h 39885"/>
                  <a:gd name="connsiteX29" fmla="*/ 33122 w 54172"/>
                  <a:gd name="connsiteY29" fmla="*/ 32305 h 39885"/>
                  <a:gd name="connsiteX30" fmla="*/ 41606 w 54172"/>
                  <a:gd name="connsiteY30" fmla="*/ 39895 h 39885"/>
                  <a:gd name="connsiteX31" fmla="*/ 54405 w 54172"/>
                  <a:gd name="connsiteY31" fmla="*/ 26352 h 39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172" h="39885">
                    <a:moveTo>
                      <a:pt x="54405" y="26352"/>
                    </a:moveTo>
                    <a:cubicBezTo>
                      <a:pt x="54405" y="25161"/>
                      <a:pt x="53215" y="25161"/>
                      <a:pt x="52916" y="25161"/>
                    </a:cubicBezTo>
                    <a:cubicBezTo>
                      <a:pt x="51726" y="25161"/>
                      <a:pt x="51577" y="25757"/>
                      <a:pt x="51279" y="26650"/>
                    </a:cubicBezTo>
                    <a:cubicBezTo>
                      <a:pt x="49195" y="33793"/>
                      <a:pt x="45327" y="37365"/>
                      <a:pt x="41903" y="37365"/>
                    </a:cubicBezTo>
                    <a:cubicBezTo>
                      <a:pt x="39969" y="37365"/>
                      <a:pt x="39670" y="36175"/>
                      <a:pt x="39670" y="34240"/>
                    </a:cubicBezTo>
                    <a:cubicBezTo>
                      <a:pt x="39670" y="32305"/>
                      <a:pt x="40117" y="31115"/>
                      <a:pt x="41606" y="27096"/>
                    </a:cubicBezTo>
                    <a:cubicBezTo>
                      <a:pt x="42796" y="24417"/>
                      <a:pt x="46368" y="15041"/>
                      <a:pt x="46368" y="9981"/>
                    </a:cubicBezTo>
                    <a:cubicBezTo>
                      <a:pt x="46368" y="1498"/>
                      <a:pt x="39522" y="10"/>
                      <a:pt x="34908" y="10"/>
                    </a:cubicBezTo>
                    <a:cubicBezTo>
                      <a:pt x="27467" y="10"/>
                      <a:pt x="22556" y="4474"/>
                      <a:pt x="19878" y="8046"/>
                    </a:cubicBezTo>
                    <a:cubicBezTo>
                      <a:pt x="19282" y="1944"/>
                      <a:pt x="14072" y="10"/>
                      <a:pt x="10353" y="10"/>
                    </a:cubicBezTo>
                    <a:cubicBezTo>
                      <a:pt x="6631" y="10"/>
                      <a:pt x="4547" y="2688"/>
                      <a:pt x="3357" y="4772"/>
                    </a:cubicBezTo>
                    <a:cubicBezTo>
                      <a:pt x="1422" y="8046"/>
                      <a:pt x="232" y="13106"/>
                      <a:pt x="232" y="13553"/>
                    </a:cubicBezTo>
                    <a:cubicBezTo>
                      <a:pt x="232" y="14595"/>
                      <a:pt x="1422" y="14595"/>
                      <a:pt x="1720" y="14595"/>
                    </a:cubicBezTo>
                    <a:cubicBezTo>
                      <a:pt x="2910" y="14595"/>
                      <a:pt x="3059" y="14446"/>
                      <a:pt x="3655" y="12065"/>
                    </a:cubicBezTo>
                    <a:cubicBezTo>
                      <a:pt x="4994" y="6707"/>
                      <a:pt x="6631" y="2391"/>
                      <a:pt x="10203" y="2391"/>
                    </a:cubicBezTo>
                    <a:cubicBezTo>
                      <a:pt x="12435" y="2391"/>
                      <a:pt x="13031" y="4326"/>
                      <a:pt x="13031" y="6707"/>
                    </a:cubicBezTo>
                    <a:cubicBezTo>
                      <a:pt x="13031" y="8493"/>
                      <a:pt x="12287" y="11767"/>
                      <a:pt x="11691" y="14148"/>
                    </a:cubicBezTo>
                    <a:lnTo>
                      <a:pt x="9757" y="22036"/>
                    </a:lnTo>
                    <a:lnTo>
                      <a:pt x="6929" y="33496"/>
                    </a:lnTo>
                    <a:cubicBezTo>
                      <a:pt x="6483" y="34538"/>
                      <a:pt x="6036" y="36770"/>
                      <a:pt x="6036" y="37068"/>
                    </a:cubicBezTo>
                    <a:cubicBezTo>
                      <a:pt x="6036" y="39002"/>
                      <a:pt x="7524" y="39895"/>
                      <a:pt x="9013" y="39895"/>
                    </a:cubicBezTo>
                    <a:cubicBezTo>
                      <a:pt x="10650" y="39895"/>
                      <a:pt x="11990" y="38705"/>
                      <a:pt x="12435" y="37961"/>
                    </a:cubicBezTo>
                    <a:cubicBezTo>
                      <a:pt x="12882" y="37217"/>
                      <a:pt x="13627" y="34240"/>
                      <a:pt x="14072" y="32454"/>
                    </a:cubicBezTo>
                    <a:lnTo>
                      <a:pt x="16008" y="24417"/>
                    </a:lnTo>
                    <a:cubicBezTo>
                      <a:pt x="16454" y="22483"/>
                      <a:pt x="17049" y="20548"/>
                      <a:pt x="17496" y="18613"/>
                    </a:cubicBezTo>
                    <a:cubicBezTo>
                      <a:pt x="18538" y="14892"/>
                      <a:pt x="18686" y="14148"/>
                      <a:pt x="21216" y="10576"/>
                    </a:cubicBezTo>
                    <a:cubicBezTo>
                      <a:pt x="23746" y="7004"/>
                      <a:pt x="27914" y="2391"/>
                      <a:pt x="34462" y="2391"/>
                    </a:cubicBezTo>
                    <a:cubicBezTo>
                      <a:pt x="39670" y="2391"/>
                      <a:pt x="39670" y="7004"/>
                      <a:pt x="39670" y="8642"/>
                    </a:cubicBezTo>
                    <a:cubicBezTo>
                      <a:pt x="39670" y="13999"/>
                      <a:pt x="35951" y="23822"/>
                      <a:pt x="34462" y="27543"/>
                    </a:cubicBezTo>
                    <a:cubicBezTo>
                      <a:pt x="33569" y="29924"/>
                      <a:pt x="33122" y="30817"/>
                      <a:pt x="33122" y="32305"/>
                    </a:cubicBezTo>
                    <a:cubicBezTo>
                      <a:pt x="33122" y="36919"/>
                      <a:pt x="36992" y="39895"/>
                      <a:pt x="41606" y="39895"/>
                    </a:cubicBezTo>
                    <a:cubicBezTo>
                      <a:pt x="50387" y="39895"/>
                      <a:pt x="54405" y="27692"/>
                      <a:pt x="54405" y="26352"/>
                    </a:cubicBezTo>
                    <a:close/>
                  </a:path>
                </a:pathLst>
              </a:custGeom>
              <a:solidFill>
                <a:srgbClr val="000000"/>
              </a:solidFill>
              <a:ln w="12700" cap="flat">
                <a:noFill/>
                <a:prstDash val="solid"/>
                <a:miter/>
              </a:ln>
            </p:spPr>
            <p:txBody>
              <a:bodyPr rtlCol="0" anchor="ctr"/>
              <a:lstStyle/>
              <a:p>
                <a:endParaRPr lang="en-AE"/>
              </a:p>
            </p:txBody>
          </p:sp>
          <p:sp>
            <p:nvSpPr>
              <p:cNvPr id="185" name="Freeform: Shape 184">
                <a:extLst>
                  <a:ext uri="{FF2B5EF4-FFF2-40B4-BE49-F238E27FC236}">
                    <a16:creationId xmlns:a16="http://schemas.microsoft.com/office/drawing/2014/main" id="{4C64B8CF-8FAB-02CC-923A-621BAE96928D}"/>
                  </a:ext>
                </a:extLst>
              </p:cNvPr>
              <p:cNvSpPr/>
              <p:nvPr/>
            </p:nvSpPr>
            <p:spPr>
              <a:xfrm>
                <a:off x="3104438" y="2719690"/>
                <a:ext cx="39142" cy="58786"/>
              </a:xfrm>
              <a:custGeom>
                <a:avLst/>
                <a:gdLst>
                  <a:gd name="connsiteX0" fmla="*/ 39374 w 39142"/>
                  <a:gd name="connsiteY0" fmla="*/ 42725 h 58786"/>
                  <a:gd name="connsiteX1" fmla="*/ 36397 w 39142"/>
                  <a:gd name="connsiteY1" fmla="*/ 42725 h 58786"/>
                  <a:gd name="connsiteX2" fmla="*/ 34165 w 39142"/>
                  <a:gd name="connsiteY2" fmla="*/ 50762 h 58786"/>
                  <a:gd name="connsiteX3" fmla="*/ 25384 w 39142"/>
                  <a:gd name="connsiteY3" fmla="*/ 51208 h 58786"/>
                  <a:gd name="connsiteX4" fmla="*/ 9014 w 39142"/>
                  <a:gd name="connsiteY4" fmla="*/ 51208 h 58786"/>
                  <a:gd name="connsiteX5" fmla="*/ 26724 w 39142"/>
                  <a:gd name="connsiteY5" fmla="*/ 36325 h 58786"/>
                  <a:gd name="connsiteX6" fmla="*/ 39374 w 39142"/>
                  <a:gd name="connsiteY6" fmla="*/ 17275 h 58786"/>
                  <a:gd name="connsiteX7" fmla="*/ 18687 w 39142"/>
                  <a:gd name="connsiteY7" fmla="*/ 11 h 58786"/>
                  <a:gd name="connsiteX8" fmla="*/ 232 w 39142"/>
                  <a:gd name="connsiteY8" fmla="*/ 15787 h 58786"/>
                  <a:gd name="connsiteX9" fmla="*/ 4994 w 39142"/>
                  <a:gd name="connsiteY9" fmla="*/ 20847 h 58786"/>
                  <a:gd name="connsiteX10" fmla="*/ 9757 w 39142"/>
                  <a:gd name="connsiteY10" fmla="*/ 16085 h 58786"/>
                  <a:gd name="connsiteX11" fmla="*/ 4400 w 39142"/>
                  <a:gd name="connsiteY11" fmla="*/ 11471 h 58786"/>
                  <a:gd name="connsiteX12" fmla="*/ 17348 w 39142"/>
                  <a:gd name="connsiteY12" fmla="*/ 3137 h 58786"/>
                  <a:gd name="connsiteX13" fmla="*/ 30891 w 39142"/>
                  <a:gd name="connsiteY13" fmla="*/ 17275 h 58786"/>
                  <a:gd name="connsiteX14" fmla="*/ 22557 w 39142"/>
                  <a:gd name="connsiteY14" fmla="*/ 34242 h 58786"/>
                  <a:gd name="connsiteX15" fmla="*/ 1126 w 39142"/>
                  <a:gd name="connsiteY15" fmla="*/ 55375 h 58786"/>
                  <a:gd name="connsiteX16" fmla="*/ 232 w 39142"/>
                  <a:gd name="connsiteY16" fmla="*/ 58798 h 58786"/>
                  <a:gd name="connsiteX17" fmla="*/ 36845 w 39142"/>
                  <a:gd name="connsiteY17" fmla="*/ 58798 h 5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42" h="58786">
                    <a:moveTo>
                      <a:pt x="39374" y="42725"/>
                    </a:moveTo>
                    <a:lnTo>
                      <a:pt x="36397" y="42725"/>
                    </a:lnTo>
                    <a:cubicBezTo>
                      <a:pt x="36100" y="44660"/>
                      <a:pt x="35356" y="49869"/>
                      <a:pt x="34165" y="50762"/>
                    </a:cubicBezTo>
                    <a:cubicBezTo>
                      <a:pt x="33421" y="51208"/>
                      <a:pt x="26575" y="51208"/>
                      <a:pt x="25384" y="51208"/>
                    </a:cubicBezTo>
                    <a:lnTo>
                      <a:pt x="9014" y="51208"/>
                    </a:lnTo>
                    <a:cubicBezTo>
                      <a:pt x="18389" y="43022"/>
                      <a:pt x="21514" y="40492"/>
                      <a:pt x="26724" y="36325"/>
                    </a:cubicBezTo>
                    <a:cubicBezTo>
                      <a:pt x="33272" y="31116"/>
                      <a:pt x="39374" y="25610"/>
                      <a:pt x="39374" y="17275"/>
                    </a:cubicBezTo>
                    <a:cubicBezTo>
                      <a:pt x="39374" y="6560"/>
                      <a:pt x="29998" y="11"/>
                      <a:pt x="18687" y="11"/>
                    </a:cubicBezTo>
                    <a:cubicBezTo>
                      <a:pt x="7674" y="11"/>
                      <a:pt x="232" y="7750"/>
                      <a:pt x="232" y="15787"/>
                    </a:cubicBezTo>
                    <a:cubicBezTo>
                      <a:pt x="232" y="20401"/>
                      <a:pt x="4101" y="20847"/>
                      <a:pt x="4994" y="20847"/>
                    </a:cubicBezTo>
                    <a:cubicBezTo>
                      <a:pt x="7078" y="20847"/>
                      <a:pt x="9757" y="19359"/>
                      <a:pt x="9757" y="16085"/>
                    </a:cubicBezTo>
                    <a:cubicBezTo>
                      <a:pt x="9757" y="14448"/>
                      <a:pt x="9014" y="11471"/>
                      <a:pt x="4400" y="11471"/>
                    </a:cubicBezTo>
                    <a:cubicBezTo>
                      <a:pt x="7227" y="5071"/>
                      <a:pt x="13181" y="3137"/>
                      <a:pt x="17348" y="3137"/>
                    </a:cubicBezTo>
                    <a:cubicBezTo>
                      <a:pt x="26277" y="3137"/>
                      <a:pt x="30891" y="10132"/>
                      <a:pt x="30891" y="17275"/>
                    </a:cubicBezTo>
                    <a:cubicBezTo>
                      <a:pt x="30891" y="25014"/>
                      <a:pt x="25384" y="31116"/>
                      <a:pt x="22557" y="34242"/>
                    </a:cubicBezTo>
                    <a:lnTo>
                      <a:pt x="1126" y="55375"/>
                    </a:lnTo>
                    <a:cubicBezTo>
                      <a:pt x="232" y="56119"/>
                      <a:pt x="232" y="56268"/>
                      <a:pt x="232" y="58798"/>
                    </a:cubicBezTo>
                    <a:lnTo>
                      <a:pt x="36845" y="58798"/>
                    </a:lnTo>
                    <a:close/>
                  </a:path>
                </a:pathLst>
              </a:custGeom>
              <a:solidFill>
                <a:srgbClr val="000000"/>
              </a:solidFill>
              <a:ln w="12700" cap="flat">
                <a:noFill/>
                <a:prstDash val="solid"/>
                <a:miter/>
              </a:ln>
            </p:spPr>
            <p:txBody>
              <a:bodyPr rtlCol="0" anchor="ctr"/>
              <a:lstStyle/>
              <a:p>
                <a:endParaRPr lang="en-AE"/>
              </a:p>
            </p:txBody>
          </p:sp>
          <p:sp>
            <p:nvSpPr>
              <p:cNvPr id="186" name="Freeform: Shape 185">
                <a:extLst>
                  <a:ext uri="{FF2B5EF4-FFF2-40B4-BE49-F238E27FC236}">
                    <a16:creationId xmlns:a16="http://schemas.microsoft.com/office/drawing/2014/main" id="{B32CB6DA-EE93-8BF4-5F15-8003336584E2}"/>
                  </a:ext>
                </a:extLst>
              </p:cNvPr>
              <p:cNvSpPr/>
              <p:nvPr/>
            </p:nvSpPr>
            <p:spPr>
              <a:xfrm>
                <a:off x="3214534" y="2685013"/>
                <a:ext cx="61168" cy="60870"/>
              </a:xfrm>
              <a:custGeom>
                <a:avLst/>
                <a:gdLst>
                  <a:gd name="connsiteX0" fmla="*/ 61403 w 61168"/>
                  <a:gd name="connsiteY0" fmla="*/ 58351 h 60870"/>
                  <a:gd name="connsiteX1" fmla="*/ 59617 w 61168"/>
                  <a:gd name="connsiteY1" fmla="*/ 55672 h 60870"/>
                  <a:gd name="connsiteX2" fmla="*/ 34465 w 61168"/>
                  <a:gd name="connsiteY2" fmla="*/ 30371 h 60870"/>
                  <a:gd name="connsiteX3" fmla="*/ 59617 w 61168"/>
                  <a:gd name="connsiteY3" fmla="*/ 5070 h 60870"/>
                  <a:gd name="connsiteX4" fmla="*/ 61403 w 61168"/>
                  <a:gd name="connsiteY4" fmla="*/ 2541 h 60870"/>
                  <a:gd name="connsiteX5" fmla="*/ 58873 w 61168"/>
                  <a:gd name="connsiteY5" fmla="*/ 10 h 60870"/>
                  <a:gd name="connsiteX6" fmla="*/ 56194 w 61168"/>
                  <a:gd name="connsiteY6" fmla="*/ 1647 h 60870"/>
                  <a:gd name="connsiteX7" fmla="*/ 30894 w 61168"/>
                  <a:gd name="connsiteY7" fmla="*/ 26948 h 60870"/>
                  <a:gd name="connsiteX8" fmla="*/ 5443 w 61168"/>
                  <a:gd name="connsiteY8" fmla="*/ 1647 h 60870"/>
                  <a:gd name="connsiteX9" fmla="*/ 2765 w 61168"/>
                  <a:gd name="connsiteY9" fmla="*/ 10 h 60870"/>
                  <a:gd name="connsiteX10" fmla="*/ 235 w 61168"/>
                  <a:gd name="connsiteY10" fmla="*/ 2541 h 60870"/>
                  <a:gd name="connsiteX11" fmla="*/ 1872 w 61168"/>
                  <a:gd name="connsiteY11" fmla="*/ 5070 h 60870"/>
                  <a:gd name="connsiteX12" fmla="*/ 27024 w 61168"/>
                  <a:gd name="connsiteY12" fmla="*/ 30371 h 60870"/>
                  <a:gd name="connsiteX13" fmla="*/ 1872 w 61168"/>
                  <a:gd name="connsiteY13" fmla="*/ 55672 h 60870"/>
                  <a:gd name="connsiteX14" fmla="*/ 235 w 61168"/>
                  <a:gd name="connsiteY14" fmla="*/ 58351 h 60870"/>
                  <a:gd name="connsiteX15" fmla="*/ 2765 w 61168"/>
                  <a:gd name="connsiteY15" fmla="*/ 60881 h 60870"/>
                  <a:gd name="connsiteX16" fmla="*/ 5443 w 61168"/>
                  <a:gd name="connsiteY16" fmla="*/ 59244 h 60870"/>
                  <a:gd name="connsiteX17" fmla="*/ 30744 w 61168"/>
                  <a:gd name="connsiteY17" fmla="*/ 33943 h 60870"/>
                  <a:gd name="connsiteX18" fmla="*/ 56045 w 61168"/>
                  <a:gd name="connsiteY18" fmla="*/ 59244 h 60870"/>
                  <a:gd name="connsiteX19" fmla="*/ 58873 w 61168"/>
                  <a:gd name="connsiteY19" fmla="*/ 60881 h 60870"/>
                  <a:gd name="connsiteX20" fmla="*/ 61403 w 61168"/>
                  <a:gd name="connsiteY20" fmla="*/ 58351 h 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168" h="60870">
                    <a:moveTo>
                      <a:pt x="61403" y="58351"/>
                    </a:moveTo>
                    <a:cubicBezTo>
                      <a:pt x="61403" y="57458"/>
                      <a:pt x="61106" y="57160"/>
                      <a:pt x="59617" y="55672"/>
                    </a:cubicBezTo>
                    <a:lnTo>
                      <a:pt x="34465" y="30371"/>
                    </a:lnTo>
                    <a:lnTo>
                      <a:pt x="59617" y="5070"/>
                    </a:lnTo>
                    <a:cubicBezTo>
                      <a:pt x="61106" y="3731"/>
                      <a:pt x="61403" y="3433"/>
                      <a:pt x="61403" y="2541"/>
                    </a:cubicBezTo>
                    <a:cubicBezTo>
                      <a:pt x="61403" y="1052"/>
                      <a:pt x="60212" y="10"/>
                      <a:pt x="58873" y="10"/>
                    </a:cubicBezTo>
                    <a:cubicBezTo>
                      <a:pt x="57831" y="10"/>
                      <a:pt x="57236" y="457"/>
                      <a:pt x="56194" y="1647"/>
                    </a:cubicBezTo>
                    <a:lnTo>
                      <a:pt x="30894" y="26948"/>
                    </a:lnTo>
                    <a:lnTo>
                      <a:pt x="5443" y="1647"/>
                    </a:lnTo>
                    <a:cubicBezTo>
                      <a:pt x="3956" y="159"/>
                      <a:pt x="3806" y="10"/>
                      <a:pt x="2765" y="10"/>
                    </a:cubicBezTo>
                    <a:cubicBezTo>
                      <a:pt x="1425" y="10"/>
                      <a:pt x="235" y="1052"/>
                      <a:pt x="235" y="2541"/>
                    </a:cubicBezTo>
                    <a:cubicBezTo>
                      <a:pt x="235" y="3433"/>
                      <a:pt x="682" y="4029"/>
                      <a:pt x="1872" y="5070"/>
                    </a:cubicBezTo>
                    <a:lnTo>
                      <a:pt x="27024" y="30371"/>
                    </a:lnTo>
                    <a:lnTo>
                      <a:pt x="1872" y="55672"/>
                    </a:lnTo>
                    <a:cubicBezTo>
                      <a:pt x="681" y="56863"/>
                      <a:pt x="235" y="57607"/>
                      <a:pt x="235" y="58351"/>
                    </a:cubicBezTo>
                    <a:cubicBezTo>
                      <a:pt x="235" y="59839"/>
                      <a:pt x="1425" y="60881"/>
                      <a:pt x="2765" y="60881"/>
                    </a:cubicBezTo>
                    <a:cubicBezTo>
                      <a:pt x="3806" y="60881"/>
                      <a:pt x="3956" y="60732"/>
                      <a:pt x="5443" y="59244"/>
                    </a:cubicBezTo>
                    <a:lnTo>
                      <a:pt x="30744" y="33943"/>
                    </a:lnTo>
                    <a:lnTo>
                      <a:pt x="56045" y="59244"/>
                    </a:lnTo>
                    <a:cubicBezTo>
                      <a:pt x="57236" y="60583"/>
                      <a:pt x="57980" y="60881"/>
                      <a:pt x="58873" y="60881"/>
                    </a:cubicBezTo>
                    <a:cubicBezTo>
                      <a:pt x="60362" y="60881"/>
                      <a:pt x="61403" y="59839"/>
                      <a:pt x="61403" y="58351"/>
                    </a:cubicBezTo>
                    <a:close/>
                  </a:path>
                </a:pathLst>
              </a:custGeom>
              <a:solidFill>
                <a:srgbClr val="000000"/>
              </a:solidFill>
              <a:ln w="12700" cap="flat">
                <a:noFill/>
                <a:prstDash val="solid"/>
                <a:miter/>
              </a:ln>
            </p:spPr>
            <p:txBody>
              <a:bodyPr rtlCol="0" anchor="ctr"/>
              <a:lstStyle/>
              <a:p>
                <a:endParaRPr lang="en-AE"/>
              </a:p>
            </p:txBody>
          </p:sp>
          <p:sp>
            <p:nvSpPr>
              <p:cNvPr id="187" name="Freeform: Shape 186">
                <a:extLst>
                  <a:ext uri="{FF2B5EF4-FFF2-40B4-BE49-F238E27FC236}">
                    <a16:creationId xmlns:a16="http://schemas.microsoft.com/office/drawing/2014/main" id="{3ECCAAC9-3204-871F-DF8A-258CEC4F8A79}"/>
                  </a:ext>
                </a:extLst>
              </p:cNvPr>
              <p:cNvSpPr/>
              <p:nvPr/>
            </p:nvSpPr>
            <p:spPr>
              <a:xfrm>
                <a:off x="3324294" y="2660456"/>
                <a:ext cx="72031" cy="86617"/>
              </a:xfrm>
              <a:custGeom>
                <a:avLst/>
                <a:gdLst>
                  <a:gd name="connsiteX0" fmla="*/ 31194 w 72031"/>
                  <a:gd name="connsiteY0" fmla="*/ 44063 h 86617"/>
                  <a:gd name="connsiteX1" fmla="*/ 50096 w 72031"/>
                  <a:gd name="connsiteY1" fmla="*/ 58499 h 86617"/>
                  <a:gd name="connsiteX2" fmla="*/ 52327 w 72031"/>
                  <a:gd name="connsiteY2" fmla="*/ 61774 h 86617"/>
                  <a:gd name="connsiteX3" fmla="*/ 54560 w 72031"/>
                  <a:gd name="connsiteY3" fmla="*/ 57607 h 86617"/>
                  <a:gd name="connsiteX4" fmla="*/ 54560 w 72031"/>
                  <a:gd name="connsiteY4" fmla="*/ 23376 h 86617"/>
                  <a:gd name="connsiteX5" fmla="*/ 52327 w 72031"/>
                  <a:gd name="connsiteY5" fmla="*/ 19358 h 86617"/>
                  <a:gd name="connsiteX6" fmla="*/ 50096 w 72031"/>
                  <a:gd name="connsiteY6" fmla="*/ 22037 h 86617"/>
                  <a:gd name="connsiteX7" fmla="*/ 31194 w 72031"/>
                  <a:gd name="connsiteY7" fmla="*/ 39598 h 86617"/>
                  <a:gd name="connsiteX8" fmla="*/ 31194 w 72031"/>
                  <a:gd name="connsiteY8" fmla="*/ 12809 h 86617"/>
                  <a:gd name="connsiteX9" fmla="*/ 36701 w 72031"/>
                  <a:gd name="connsiteY9" fmla="*/ 4326 h 86617"/>
                  <a:gd name="connsiteX10" fmla="*/ 42653 w 72031"/>
                  <a:gd name="connsiteY10" fmla="*/ 4326 h 86617"/>
                  <a:gd name="connsiteX11" fmla="*/ 67806 w 72031"/>
                  <a:gd name="connsiteY11" fmla="*/ 21888 h 86617"/>
                  <a:gd name="connsiteX12" fmla="*/ 70038 w 72031"/>
                  <a:gd name="connsiteY12" fmla="*/ 24716 h 86617"/>
                  <a:gd name="connsiteX13" fmla="*/ 72270 w 72031"/>
                  <a:gd name="connsiteY13" fmla="*/ 20548 h 86617"/>
                  <a:gd name="connsiteX14" fmla="*/ 72270 w 72031"/>
                  <a:gd name="connsiteY14" fmla="*/ 4177 h 86617"/>
                  <a:gd name="connsiteX15" fmla="*/ 68103 w 72031"/>
                  <a:gd name="connsiteY15" fmla="*/ 10 h 86617"/>
                  <a:gd name="connsiteX16" fmla="*/ 4553 w 72031"/>
                  <a:gd name="connsiteY16" fmla="*/ 10 h 86617"/>
                  <a:gd name="connsiteX17" fmla="*/ 238 w 72031"/>
                  <a:gd name="connsiteY17" fmla="*/ 2243 h 86617"/>
                  <a:gd name="connsiteX18" fmla="*/ 3661 w 72031"/>
                  <a:gd name="connsiteY18" fmla="*/ 4326 h 86617"/>
                  <a:gd name="connsiteX19" fmla="*/ 11400 w 72031"/>
                  <a:gd name="connsiteY19" fmla="*/ 11619 h 86617"/>
                  <a:gd name="connsiteX20" fmla="*/ 11400 w 72031"/>
                  <a:gd name="connsiteY20" fmla="*/ 75019 h 86617"/>
                  <a:gd name="connsiteX21" fmla="*/ 4256 w 72031"/>
                  <a:gd name="connsiteY21" fmla="*/ 82163 h 86617"/>
                  <a:gd name="connsiteX22" fmla="*/ 238 w 72031"/>
                  <a:gd name="connsiteY22" fmla="*/ 84396 h 86617"/>
                  <a:gd name="connsiteX23" fmla="*/ 4553 w 72031"/>
                  <a:gd name="connsiteY23" fmla="*/ 86628 h 86617"/>
                  <a:gd name="connsiteX24" fmla="*/ 41016 w 72031"/>
                  <a:gd name="connsiteY24" fmla="*/ 86628 h 86617"/>
                  <a:gd name="connsiteX25" fmla="*/ 45333 w 72031"/>
                  <a:gd name="connsiteY25" fmla="*/ 84396 h 86617"/>
                  <a:gd name="connsiteX26" fmla="*/ 41463 w 72031"/>
                  <a:gd name="connsiteY26" fmla="*/ 82163 h 86617"/>
                  <a:gd name="connsiteX27" fmla="*/ 31194 w 72031"/>
                  <a:gd name="connsiteY27" fmla="*/ 74573 h 86617"/>
                  <a:gd name="connsiteX28" fmla="*/ 67806 w 72031"/>
                  <a:gd name="connsiteY28" fmla="*/ 4326 h 86617"/>
                  <a:gd name="connsiteX29" fmla="*/ 67806 w 72031"/>
                  <a:gd name="connsiteY29" fmla="*/ 10279 h 86617"/>
                  <a:gd name="connsiteX30" fmla="*/ 60959 w 72031"/>
                  <a:gd name="connsiteY30" fmla="*/ 4326 h 86617"/>
                  <a:gd name="connsiteX31" fmla="*/ 50096 w 72031"/>
                  <a:gd name="connsiteY31" fmla="*/ 46593 h 86617"/>
                  <a:gd name="connsiteX32" fmla="*/ 43398 w 72031"/>
                  <a:gd name="connsiteY32" fmla="*/ 41533 h 86617"/>
                  <a:gd name="connsiteX33" fmla="*/ 50096 w 72031"/>
                  <a:gd name="connsiteY33" fmla="*/ 36324 h 86617"/>
                  <a:gd name="connsiteX34" fmla="*/ 15715 w 72031"/>
                  <a:gd name="connsiteY34" fmla="*/ 11321 h 86617"/>
                  <a:gd name="connsiteX35" fmla="*/ 14823 w 72031"/>
                  <a:gd name="connsiteY35" fmla="*/ 4326 h 86617"/>
                  <a:gd name="connsiteX36" fmla="*/ 28217 w 72031"/>
                  <a:gd name="connsiteY36" fmla="*/ 4326 h 86617"/>
                  <a:gd name="connsiteX37" fmla="*/ 26729 w 72031"/>
                  <a:gd name="connsiteY37" fmla="*/ 12661 h 86617"/>
                  <a:gd name="connsiteX38" fmla="*/ 26729 w 72031"/>
                  <a:gd name="connsiteY38" fmla="*/ 74871 h 86617"/>
                  <a:gd name="connsiteX39" fmla="*/ 28069 w 72031"/>
                  <a:gd name="connsiteY39" fmla="*/ 82163 h 86617"/>
                  <a:gd name="connsiteX40" fmla="*/ 14823 w 72031"/>
                  <a:gd name="connsiteY40" fmla="*/ 82163 h 86617"/>
                  <a:gd name="connsiteX41" fmla="*/ 15715 w 72031"/>
                  <a:gd name="connsiteY41" fmla="*/ 75168 h 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031" h="86617">
                    <a:moveTo>
                      <a:pt x="31194" y="44063"/>
                    </a:moveTo>
                    <a:cubicBezTo>
                      <a:pt x="36402" y="44063"/>
                      <a:pt x="49053" y="44361"/>
                      <a:pt x="50096" y="58499"/>
                    </a:cubicBezTo>
                    <a:cubicBezTo>
                      <a:pt x="50244" y="59988"/>
                      <a:pt x="50393" y="61774"/>
                      <a:pt x="52327" y="61774"/>
                    </a:cubicBezTo>
                    <a:cubicBezTo>
                      <a:pt x="54560" y="61774"/>
                      <a:pt x="54560" y="59988"/>
                      <a:pt x="54560" y="57607"/>
                    </a:cubicBezTo>
                    <a:lnTo>
                      <a:pt x="54560" y="23376"/>
                    </a:lnTo>
                    <a:cubicBezTo>
                      <a:pt x="54560" y="21292"/>
                      <a:pt x="54560" y="19358"/>
                      <a:pt x="52327" y="19358"/>
                    </a:cubicBezTo>
                    <a:cubicBezTo>
                      <a:pt x="50690" y="19358"/>
                      <a:pt x="50244" y="20548"/>
                      <a:pt x="50096" y="22037"/>
                    </a:cubicBezTo>
                    <a:cubicBezTo>
                      <a:pt x="49351" y="36622"/>
                      <a:pt x="40421" y="39152"/>
                      <a:pt x="31194" y="39598"/>
                    </a:cubicBezTo>
                    <a:lnTo>
                      <a:pt x="31194" y="12809"/>
                    </a:lnTo>
                    <a:cubicBezTo>
                      <a:pt x="31194" y="4326"/>
                      <a:pt x="33575" y="4326"/>
                      <a:pt x="36701" y="4326"/>
                    </a:cubicBezTo>
                    <a:lnTo>
                      <a:pt x="42653" y="4326"/>
                    </a:lnTo>
                    <a:cubicBezTo>
                      <a:pt x="58726" y="4326"/>
                      <a:pt x="67061" y="13107"/>
                      <a:pt x="67806" y="21888"/>
                    </a:cubicBezTo>
                    <a:cubicBezTo>
                      <a:pt x="67954" y="22930"/>
                      <a:pt x="68103" y="24716"/>
                      <a:pt x="70038" y="24716"/>
                    </a:cubicBezTo>
                    <a:cubicBezTo>
                      <a:pt x="72270" y="24716"/>
                      <a:pt x="72270" y="22781"/>
                      <a:pt x="72270" y="20548"/>
                    </a:cubicBezTo>
                    <a:lnTo>
                      <a:pt x="72270" y="4177"/>
                    </a:lnTo>
                    <a:cubicBezTo>
                      <a:pt x="72270" y="159"/>
                      <a:pt x="71972" y="10"/>
                      <a:pt x="68103" y="10"/>
                    </a:cubicBezTo>
                    <a:lnTo>
                      <a:pt x="4553" y="10"/>
                    </a:lnTo>
                    <a:cubicBezTo>
                      <a:pt x="2321" y="10"/>
                      <a:pt x="238" y="10"/>
                      <a:pt x="238" y="2243"/>
                    </a:cubicBezTo>
                    <a:cubicBezTo>
                      <a:pt x="238" y="4326"/>
                      <a:pt x="2619" y="4326"/>
                      <a:pt x="3661" y="4326"/>
                    </a:cubicBezTo>
                    <a:cubicBezTo>
                      <a:pt x="10804" y="4326"/>
                      <a:pt x="11400" y="5368"/>
                      <a:pt x="11400" y="11619"/>
                    </a:cubicBezTo>
                    <a:lnTo>
                      <a:pt x="11400" y="75019"/>
                    </a:lnTo>
                    <a:cubicBezTo>
                      <a:pt x="11400" y="80972"/>
                      <a:pt x="10953" y="82163"/>
                      <a:pt x="4256" y="82163"/>
                    </a:cubicBezTo>
                    <a:cubicBezTo>
                      <a:pt x="2321" y="82163"/>
                      <a:pt x="238" y="82163"/>
                      <a:pt x="238" y="84396"/>
                    </a:cubicBezTo>
                    <a:cubicBezTo>
                      <a:pt x="238" y="86628"/>
                      <a:pt x="2321" y="86628"/>
                      <a:pt x="4553" y="86628"/>
                    </a:cubicBezTo>
                    <a:lnTo>
                      <a:pt x="41016" y="86628"/>
                    </a:lnTo>
                    <a:cubicBezTo>
                      <a:pt x="43398" y="86628"/>
                      <a:pt x="45333" y="86628"/>
                      <a:pt x="45333" y="84396"/>
                    </a:cubicBezTo>
                    <a:cubicBezTo>
                      <a:pt x="45333" y="82163"/>
                      <a:pt x="43100" y="82163"/>
                      <a:pt x="41463" y="82163"/>
                    </a:cubicBezTo>
                    <a:cubicBezTo>
                      <a:pt x="31788" y="82163"/>
                      <a:pt x="31194" y="81270"/>
                      <a:pt x="31194" y="74573"/>
                    </a:cubicBezTo>
                    <a:close/>
                    <a:moveTo>
                      <a:pt x="67806" y="4326"/>
                    </a:moveTo>
                    <a:lnTo>
                      <a:pt x="67806" y="10279"/>
                    </a:lnTo>
                    <a:cubicBezTo>
                      <a:pt x="66020" y="8493"/>
                      <a:pt x="63787" y="6112"/>
                      <a:pt x="60959" y="4326"/>
                    </a:cubicBezTo>
                    <a:close/>
                    <a:moveTo>
                      <a:pt x="50096" y="46593"/>
                    </a:moveTo>
                    <a:cubicBezTo>
                      <a:pt x="48160" y="44063"/>
                      <a:pt x="44886" y="42277"/>
                      <a:pt x="43398" y="41533"/>
                    </a:cubicBezTo>
                    <a:cubicBezTo>
                      <a:pt x="45779" y="40491"/>
                      <a:pt x="48309" y="38408"/>
                      <a:pt x="50096" y="36324"/>
                    </a:cubicBezTo>
                    <a:close/>
                    <a:moveTo>
                      <a:pt x="15715" y="11321"/>
                    </a:moveTo>
                    <a:cubicBezTo>
                      <a:pt x="15715" y="9833"/>
                      <a:pt x="15715" y="6707"/>
                      <a:pt x="14823" y="4326"/>
                    </a:cubicBezTo>
                    <a:lnTo>
                      <a:pt x="28217" y="4326"/>
                    </a:lnTo>
                    <a:cubicBezTo>
                      <a:pt x="26729" y="7303"/>
                      <a:pt x="26729" y="11470"/>
                      <a:pt x="26729" y="12661"/>
                    </a:cubicBezTo>
                    <a:lnTo>
                      <a:pt x="26729" y="74871"/>
                    </a:lnTo>
                    <a:cubicBezTo>
                      <a:pt x="26729" y="76805"/>
                      <a:pt x="26729" y="79782"/>
                      <a:pt x="28069" y="82163"/>
                    </a:cubicBezTo>
                    <a:lnTo>
                      <a:pt x="14823" y="82163"/>
                    </a:lnTo>
                    <a:cubicBezTo>
                      <a:pt x="15715" y="79931"/>
                      <a:pt x="15715" y="76805"/>
                      <a:pt x="15715" y="75168"/>
                    </a:cubicBezTo>
                    <a:close/>
                  </a:path>
                </a:pathLst>
              </a:custGeom>
              <a:solidFill>
                <a:srgbClr val="000000"/>
              </a:solidFill>
              <a:ln w="12700" cap="flat">
                <a:noFill/>
                <a:prstDash val="solid"/>
                <a:miter/>
              </a:ln>
            </p:spPr>
            <p:txBody>
              <a:bodyPr rtlCol="0" anchor="ctr"/>
              <a:lstStyle/>
              <a:p>
                <a:endParaRPr lang="en-AE"/>
              </a:p>
            </p:txBody>
          </p:sp>
          <p:sp>
            <p:nvSpPr>
              <p:cNvPr id="188" name="Freeform: Shape 187">
                <a:extLst>
                  <a:ext uri="{FF2B5EF4-FFF2-40B4-BE49-F238E27FC236}">
                    <a16:creationId xmlns:a16="http://schemas.microsoft.com/office/drawing/2014/main" id="{1FCF9808-B5FE-AA69-E38F-D118CF6A59A7}"/>
                  </a:ext>
                </a:extLst>
              </p:cNvPr>
              <p:cNvSpPr/>
              <p:nvPr/>
            </p:nvSpPr>
            <p:spPr>
              <a:xfrm>
                <a:off x="3406522" y="2639695"/>
                <a:ext cx="43457" cy="62358"/>
              </a:xfrm>
              <a:custGeom>
                <a:avLst/>
                <a:gdLst>
                  <a:gd name="connsiteX0" fmla="*/ 43102 w 43457"/>
                  <a:gd name="connsiteY0" fmla="*/ 48825 h 62358"/>
                  <a:gd name="connsiteX1" fmla="*/ 41614 w 43457"/>
                  <a:gd name="connsiteY1" fmla="*/ 47634 h 62358"/>
                  <a:gd name="connsiteX2" fmla="*/ 39828 w 43457"/>
                  <a:gd name="connsiteY2" fmla="*/ 49718 h 62358"/>
                  <a:gd name="connsiteX3" fmla="*/ 32089 w 43457"/>
                  <a:gd name="connsiteY3" fmla="*/ 59838 h 62358"/>
                  <a:gd name="connsiteX4" fmla="*/ 28963 w 43457"/>
                  <a:gd name="connsiteY4" fmla="*/ 55224 h 62358"/>
                  <a:gd name="connsiteX5" fmla="*/ 29559 w 43457"/>
                  <a:gd name="connsiteY5" fmla="*/ 51355 h 62358"/>
                  <a:gd name="connsiteX6" fmla="*/ 30005 w 43457"/>
                  <a:gd name="connsiteY6" fmla="*/ 48527 h 62358"/>
                  <a:gd name="connsiteX7" fmla="*/ 15569 w 43457"/>
                  <a:gd name="connsiteY7" fmla="*/ 39151 h 62358"/>
                  <a:gd name="connsiteX8" fmla="*/ 23010 w 43457"/>
                  <a:gd name="connsiteY8" fmla="*/ 33347 h 62358"/>
                  <a:gd name="connsiteX9" fmla="*/ 36851 w 43457"/>
                  <a:gd name="connsiteY9" fmla="*/ 24863 h 62358"/>
                  <a:gd name="connsiteX10" fmla="*/ 39828 w 43457"/>
                  <a:gd name="connsiteY10" fmla="*/ 26054 h 62358"/>
                  <a:gd name="connsiteX11" fmla="*/ 35214 w 43457"/>
                  <a:gd name="connsiteY11" fmla="*/ 30965 h 62358"/>
                  <a:gd name="connsiteX12" fmla="*/ 38637 w 43457"/>
                  <a:gd name="connsiteY12" fmla="*/ 34240 h 62358"/>
                  <a:gd name="connsiteX13" fmla="*/ 43698 w 43457"/>
                  <a:gd name="connsiteY13" fmla="*/ 28584 h 62358"/>
                  <a:gd name="connsiteX14" fmla="*/ 37000 w 43457"/>
                  <a:gd name="connsiteY14" fmla="*/ 22482 h 62358"/>
                  <a:gd name="connsiteX15" fmla="*/ 22712 w 43457"/>
                  <a:gd name="connsiteY15" fmla="*/ 30221 h 62358"/>
                  <a:gd name="connsiteX16" fmla="*/ 12443 w 43457"/>
                  <a:gd name="connsiteY16" fmla="*/ 37960 h 62358"/>
                  <a:gd name="connsiteX17" fmla="*/ 21224 w 43457"/>
                  <a:gd name="connsiteY17" fmla="*/ 2688 h 62358"/>
                  <a:gd name="connsiteX18" fmla="*/ 21671 w 43457"/>
                  <a:gd name="connsiteY18" fmla="*/ 1200 h 62358"/>
                  <a:gd name="connsiteX19" fmla="*/ 20182 w 43457"/>
                  <a:gd name="connsiteY19" fmla="*/ 9 h 62358"/>
                  <a:gd name="connsiteX20" fmla="*/ 8872 w 43457"/>
                  <a:gd name="connsiteY20" fmla="*/ 902 h 62358"/>
                  <a:gd name="connsiteX21" fmla="*/ 6936 w 43457"/>
                  <a:gd name="connsiteY21" fmla="*/ 2986 h 62358"/>
                  <a:gd name="connsiteX22" fmla="*/ 9169 w 43457"/>
                  <a:gd name="connsiteY22" fmla="*/ 4176 h 62358"/>
                  <a:gd name="connsiteX23" fmla="*/ 13486 w 43457"/>
                  <a:gd name="connsiteY23" fmla="*/ 5516 h 62358"/>
                  <a:gd name="connsiteX24" fmla="*/ 13039 w 43457"/>
                  <a:gd name="connsiteY24" fmla="*/ 7451 h 62358"/>
                  <a:gd name="connsiteX25" fmla="*/ 686 w 43457"/>
                  <a:gd name="connsiteY25" fmla="*/ 57606 h 62358"/>
                  <a:gd name="connsiteX26" fmla="*/ 240 w 43457"/>
                  <a:gd name="connsiteY26" fmla="*/ 59540 h 62358"/>
                  <a:gd name="connsiteX27" fmla="*/ 3215 w 43457"/>
                  <a:gd name="connsiteY27" fmla="*/ 62368 h 62358"/>
                  <a:gd name="connsiteX28" fmla="*/ 7235 w 43457"/>
                  <a:gd name="connsiteY28" fmla="*/ 58647 h 62358"/>
                  <a:gd name="connsiteX29" fmla="*/ 11550 w 43457"/>
                  <a:gd name="connsiteY29" fmla="*/ 41532 h 62358"/>
                  <a:gd name="connsiteX30" fmla="*/ 23010 w 43457"/>
                  <a:gd name="connsiteY30" fmla="*/ 48676 h 62358"/>
                  <a:gd name="connsiteX31" fmla="*/ 22712 w 43457"/>
                  <a:gd name="connsiteY31" fmla="*/ 50462 h 62358"/>
                  <a:gd name="connsiteX32" fmla="*/ 22415 w 43457"/>
                  <a:gd name="connsiteY32" fmla="*/ 53290 h 62358"/>
                  <a:gd name="connsiteX33" fmla="*/ 31790 w 43457"/>
                  <a:gd name="connsiteY33" fmla="*/ 62368 h 62358"/>
                  <a:gd name="connsiteX34" fmla="*/ 43102 w 43457"/>
                  <a:gd name="connsiteY34" fmla="*/ 48825 h 6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457" h="62358">
                    <a:moveTo>
                      <a:pt x="43102" y="48825"/>
                    </a:moveTo>
                    <a:cubicBezTo>
                      <a:pt x="43102" y="47634"/>
                      <a:pt x="41911" y="47634"/>
                      <a:pt x="41614" y="47634"/>
                    </a:cubicBezTo>
                    <a:cubicBezTo>
                      <a:pt x="40422" y="47634"/>
                      <a:pt x="40274" y="48081"/>
                      <a:pt x="39828" y="49718"/>
                    </a:cubicBezTo>
                    <a:cubicBezTo>
                      <a:pt x="38785" y="53587"/>
                      <a:pt x="36404" y="59838"/>
                      <a:pt x="32089" y="59838"/>
                    </a:cubicBezTo>
                    <a:cubicBezTo>
                      <a:pt x="29707" y="59838"/>
                      <a:pt x="28963" y="57606"/>
                      <a:pt x="28963" y="55224"/>
                    </a:cubicBezTo>
                    <a:cubicBezTo>
                      <a:pt x="28963" y="53736"/>
                      <a:pt x="28963" y="53587"/>
                      <a:pt x="29559" y="51355"/>
                    </a:cubicBezTo>
                    <a:cubicBezTo>
                      <a:pt x="29559" y="51057"/>
                      <a:pt x="30005" y="49569"/>
                      <a:pt x="30005" y="48527"/>
                    </a:cubicBezTo>
                    <a:cubicBezTo>
                      <a:pt x="30005" y="40639"/>
                      <a:pt x="19290" y="39449"/>
                      <a:pt x="15569" y="39151"/>
                    </a:cubicBezTo>
                    <a:cubicBezTo>
                      <a:pt x="18098" y="37514"/>
                      <a:pt x="21372" y="34686"/>
                      <a:pt x="23010" y="33347"/>
                    </a:cubicBezTo>
                    <a:cubicBezTo>
                      <a:pt x="27475" y="29031"/>
                      <a:pt x="31940" y="24863"/>
                      <a:pt x="36851" y="24863"/>
                    </a:cubicBezTo>
                    <a:cubicBezTo>
                      <a:pt x="37893" y="24863"/>
                      <a:pt x="39084" y="25161"/>
                      <a:pt x="39828" y="26054"/>
                    </a:cubicBezTo>
                    <a:cubicBezTo>
                      <a:pt x="35958" y="26649"/>
                      <a:pt x="35214" y="29626"/>
                      <a:pt x="35214" y="30965"/>
                    </a:cubicBezTo>
                    <a:cubicBezTo>
                      <a:pt x="35214" y="32900"/>
                      <a:pt x="36703" y="34240"/>
                      <a:pt x="38637" y="34240"/>
                    </a:cubicBezTo>
                    <a:cubicBezTo>
                      <a:pt x="41167" y="34240"/>
                      <a:pt x="43698" y="32305"/>
                      <a:pt x="43698" y="28584"/>
                    </a:cubicBezTo>
                    <a:cubicBezTo>
                      <a:pt x="43698" y="25756"/>
                      <a:pt x="41614" y="22482"/>
                      <a:pt x="37000" y="22482"/>
                    </a:cubicBezTo>
                    <a:cubicBezTo>
                      <a:pt x="31940" y="22482"/>
                      <a:pt x="27326" y="26054"/>
                      <a:pt x="22712" y="30221"/>
                    </a:cubicBezTo>
                    <a:cubicBezTo>
                      <a:pt x="18991" y="33793"/>
                      <a:pt x="16164" y="36472"/>
                      <a:pt x="12443" y="37960"/>
                    </a:cubicBezTo>
                    <a:lnTo>
                      <a:pt x="21224" y="2688"/>
                    </a:lnTo>
                    <a:cubicBezTo>
                      <a:pt x="21372" y="2539"/>
                      <a:pt x="21671" y="1200"/>
                      <a:pt x="21671" y="1200"/>
                    </a:cubicBezTo>
                    <a:cubicBezTo>
                      <a:pt x="21671" y="753"/>
                      <a:pt x="21224" y="9"/>
                      <a:pt x="20182" y="9"/>
                    </a:cubicBezTo>
                    <a:cubicBezTo>
                      <a:pt x="18397" y="9"/>
                      <a:pt x="11105" y="753"/>
                      <a:pt x="8872" y="902"/>
                    </a:cubicBezTo>
                    <a:cubicBezTo>
                      <a:pt x="8128" y="1051"/>
                      <a:pt x="6936" y="1051"/>
                      <a:pt x="6936" y="2986"/>
                    </a:cubicBezTo>
                    <a:cubicBezTo>
                      <a:pt x="6936" y="4176"/>
                      <a:pt x="8128" y="4176"/>
                      <a:pt x="9169" y="4176"/>
                    </a:cubicBezTo>
                    <a:cubicBezTo>
                      <a:pt x="13486" y="4176"/>
                      <a:pt x="13486" y="4772"/>
                      <a:pt x="13486" y="5516"/>
                    </a:cubicBezTo>
                    <a:cubicBezTo>
                      <a:pt x="13486" y="6111"/>
                      <a:pt x="13336" y="6706"/>
                      <a:pt x="13039" y="7451"/>
                    </a:cubicBezTo>
                    <a:lnTo>
                      <a:pt x="686" y="57606"/>
                    </a:lnTo>
                    <a:cubicBezTo>
                      <a:pt x="240" y="59243"/>
                      <a:pt x="240" y="59540"/>
                      <a:pt x="240" y="59540"/>
                    </a:cubicBezTo>
                    <a:cubicBezTo>
                      <a:pt x="240" y="60880"/>
                      <a:pt x="1281" y="62368"/>
                      <a:pt x="3215" y="62368"/>
                    </a:cubicBezTo>
                    <a:cubicBezTo>
                      <a:pt x="5597" y="62368"/>
                      <a:pt x="6788" y="60582"/>
                      <a:pt x="7235" y="58647"/>
                    </a:cubicBezTo>
                    <a:cubicBezTo>
                      <a:pt x="7383" y="58350"/>
                      <a:pt x="11253" y="42723"/>
                      <a:pt x="11550" y="41532"/>
                    </a:cubicBezTo>
                    <a:cubicBezTo>
                      <a:pt x="17950" y="42127"/>
                      <a:pt x="23010" y="44062"/>
                      <a:pt x="23010" y="48676"/>
                    </a:cubicBezTo>
                    <a:cubicBezTo>
                      <a:pt x="23010" y="49122"/>
                      <a:pt x="23010" y="49569"/>
                      <a:pt x="22712" y="50462"/>
                    </a:cubicBezTo>
                    <a:cubicBezTo>
                      <a:pt x="22415" y="51801"/>
                      <a:pt x="22415" y="52248"/>
                      <a:pt x="22415" y="53290"/>
                    </a:cubicBezTo>
                    <a:cubicBezTo>
                      <a:pt x="22415" y="59540"/>
                      <a:pt x="27475" y="62368"/>
                      <a:pt x="31790" y="62368"/>
                    </a:cubicBezTo>
                    <a:cubicBezTo>
                      <a:pt x="40422" y="62368"/>
                      <a:pt x="43102" y="48825"/>
                      <a:pt x="43102" y="48825"/>
                    </a:cubicBezTo>
                    <a:close/>
                  </a:path>
                </a:pathLst>
              </a:custGeom>
              <a:solidFill>
                <a:srgbClr val="000000"/>
              </a:solidFill>
              <a:ln w="12700" cap="flat">
                <a:noFill/>
                <a:prstDash val="solid"/>
                <a:miter/>
              </a:ln>
            </p:spPr>
            <p:txBody>
              <a:bodyPr rtlCol="0" anchor="ctr"/>
              <a:lstStyle/>
              <a:p>
                <a:endParaRPr lang="en-AE"/>
              </a:p>
            </p:txBody>
          </p:sp>
          <p:sp>
            <p:nvSpPr>
              <p:cNvPr id="189" name="Freeform: Shape 188">
                <a:extLst>
                  <a:ext uri="{FF2B5EF4-FFF2-40B4-BE49-F238E27FC236}">
                    <a16:creationId xmlns:a16="http://schemas.microsoft.com/office/drawing/2014/main" id="{0AF47DC6-0BBB-DA9B-E8F1-9CC198201F3D}"/>
                  </a:ext>
                </a:extLst>
              </p:cNvPr>
              <p:cNvSpPr/>
              <p:nvPr/>
            </p:nvSpPr>
            <p:spPr>
              <a:xfrm>
                <a:off x="3405330" y="2719690"/>
                <a:ext cx="39142" cy="58786"/>
              </a:xfrm>
              <a:custGeom>
                <a:avLst/>
                <a:gdLst>
                  <a:gd name="connsiteX0" fmla="*/ 39382 w 39142"/>
                  <a:gd name="connsiteY0" fmla="*/ 42725 h 58786"/>
                  <a:gd name="connsiteX1" fmla="*/ 36405 w 39142"/>
                  <a:gd name="connsiteY1" fmla="*/ 42725 h 58786"/>
                  <a:gd name="connsiteX2" fmla="*/ 34173 w 39142"/>
                  <a:gd name="connsiteY2" fmla="*/ 50762 h 58786"/>
                  <a:gd name="connsiteX3" fmla="*/ 25392 w 39142"/>
                  <a:gd name="connsiteY3" fmla="*/ 51208 h 58786"/>
                  <a:gd name="connsiteX4" fmla="*/ 9020 w 39142"/>
                  <a:gd name="connsiteY4" fmla="*/ 51208 h 58786"/>
                  <a:gd name="connsiteX5" fmla="*/ 26732 w 39142"/>
                  <a:gd name="connsiteY5" fmla="*/ 36325 h 58786"/>
                  <a:gd name="connsiteX6" fmla="*/ 39382 w 39142"/>
                  <a:gd name="connsiteY6" fmla="*/ 17275 h 58786"/>
                  <a:gd name="connsiteX7" fmla="*/ 18695 w 39142"/>
                  <a:gd name="connsiteY7" fmla="*/ 11 h 58786"/>
                  <a:gd name="connsiteX8" fmla="*/ 240 w 39142"/>
                  <a:gd name="connsiteY8" fmla="*/ 15787 h 58786"/>
                  <a:gd name="connsiteX9" fmla="*/ 5002 w 39142"/>
                  <a:gd name="connsiteY9" fmla="*/ 20847 h 58786"/>
                  <a:gd name="connsiteX10" fmla="*/ 9765 w 39142"/>
                  <a:gd name="connsiteY10" fmla="*/ 16085 h 58786"/>
                  <a:gd name="connsiteX11" fmla="*/ 4408 w 39142"/>
                  <a:gd name="connsiteY11" fmla="*/ 11471 h 58786"/>
                  <a:gd name="connsiteX12" fmla="*/ 17355 w 39142"/>
                  <a:gd name="connsiteY12" fmla="*/ 3137 h 58786"/>
                  <a:gd name="connsiteX13" fmla="*/ 30899 w 39142"/>
                  <a:gd name="connsiteY13" fmla="*/ 17275 h 58786"/>
                  <a:gd name="connsiteX14" fmla="*/ 22564 w 39142"/>
                  <a:gd name="connsiteY14" fmla="*/ 34242 h 58786"/>
                  <a:gd name="connsiteX15" fmla="*/ 1132 w 39142"/>
                  <a:gd name="connsiteY15" fmla="*/ 55375 h 58786"/>
                  <a:gd name="connsiteX16" fmla="*/ 240 w 39142"/>
                  <a:gd name="connsiteY16" fmla="*/ 58798 h 58786"/>
                  <a:gd name="connsiteX17" fmla="*/ 36851 w 39142"/>
                  <a:gd name="connsiteY17" fmla="*/ 58798 h 5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42" h="58786">
                    <a:moveTo>
                      <a:pt x="39382" y="42725"/>
                    </a:moveTo>
                    <a:lnTo>
                      <a:pt x="36405" y="42725"/>
                    </a:lnTo>
                    <a:cubicBezTo>
                      <a:pt x="36107" y="44660"/>
                      <a:pt x="35364" y="49869"/>
                      <a:pt x="34173" y="50762"/>
                    </a:cubicBezTo>
                    <a:cubicBezTo>
                      <a:pt x="33428" y="51208"/>
                      <a:pt x="26582" y="51208"/>
                      <a:pt x="25392" y="51208"/>
                    </a:cubicBezTo>
                    <a:lnTo>
                      <a:pt x="9020" y="51208"/>
                    </a:lnTo>
                    <a:cubicBezTo>
                      <a:pt x="18397" y="43022"/>
                      <a:pt x="21522" y="40492"/>
                      <a:pt x="26732" y="36325"/>
                    </a:cubicBezTo>
                    <a:cubicBezTo>
                      <a:pt x="33280" y="31116"/>
                      <a:pt x="39382" y="25610"/>
                      <a:pt x="39382" y="17275"/>
                    </a:cubicBezTo>
                    <a:cubicBezTo>
                      <a:pt x="39382" y="6560"/>
                      <a:pt x="30006" y="11"/>
                      <a:pt x="18695" y="11"/>
                    </a:cubicBezTo>
                    <a:cubicBezTo>
                      <a:pt x="7682" y="11"/>
                      <a:pt x="240" y="7750"/>
                      <a:pt x="240" y="15787"/>
                    </a:cubicBezTo>
                    <a:cubicBezTo>
                      <a:pt x="240" y="20401"/>
                      <a:pt x="4109" y="20847"/>
                      <a:pt x="5002" y="20847"/>
                    </a:cubicBezTo>
                    <a:cubicBezTo>
                      <a:pt x="7086" y="20847"/>
                      <a:pt x="9765" y="19359"/>
                      <a:pt x="9765" y="16085"/>
                    </a:cubicBezTo>
                    <a:cubicBezTo>
                      <a:pt x="9765" y="14448"/>
                      <a:pt x="9020" y="11471"/>
                      <a:pt x="4408" y="11471"/>
                    </a:cubicBezTo>
                    <a:cubicBezTo>
                      <a:pt x="7235" y="5071"/>
                      <a:pt x="13189" y="3137"/>
                      <a:pt x="17355" y="3137"/>
                    </a:cubicBezTo>
                    <a:cubicBezTo>
                      <a:pt x="26285" y="3137"/>
                      <a:pt x="30899" y="10132"/>
                      <a:pt x="30899" y="17275"/>
                    </a:cubicBezTo>
                    <a:cubicBezTo>
                      <a:pt x="30899" y="25014"/>
                      <a:pt x="25392" y="31116"/>
                      <a:pt x="22564" y="34242"/>
                    </a:cubicBezTo>
                    <a:lnTo>
                      <a:pt x="1132" y="55375"/>
                    </a:lnTo>
                    <a:cubicBezTo>
                      <a:pt x="240" y="56119"/>
                      <a:pt x="240" y="56268"/>
                      <a:pt x="240" y="58798"/>
                    </a:cubicBezTo>
                    <a:lnTo>
                      <a:pt x="36851" y="58798"/>
                    </a:lnTo>
                    <a:close/>
                  </a:path>
                </a:pathLst>
              </a:custGeom>
              <a:solidFill>
                <a:srgbClr val="000000"/>
              </a:solidFill>
              <a:ln w="12700" cap="flat">
                <a:noFill/>
                <a:prstDash val="solid"/>
                <a:miter/>
              </a:ln>
            </p:spPr>
            <p:txBody>
              <a:bodyPr rtlCol="0" anchor="ctr"/>
              <a:lstStyle/>
              <a:p>
                <a:endParaRPr lang="en-AE"/>
              </a:p>
            </p:txBody>
          </p:sp>
          <p:sp>
            <p:nvSpPr>
              <p:cNvPr id="190" name="Freeform: Shape 189">
                <a:extLst>
                  <a:ext uri="{FF2B5EF4-FFF2-40B4-BE49-F238E27FC236}">
                    <a16:creationId xmlns:a16="http://schemas.microsoft.com/office/drawing/2014/main" id="{6CCFFB35-B79C-2853-C85B-B8AD387E5BD7}"/>
                  </a:ext>
                </a:extLst>
              </p:cNvPr>
              <p:cNvSpPr/>
              <p:nvPr/>
            </p:nvSpPr>
            <p:spPr>
              <a:xfrm>
                <a:off x="3504301" y="2682483"/>
                <a:ext cx="112365" cy="65930"/>
              </a:xfrm>
              <a:custGeom>
                <a:avLst/>
                <a:gdLst>
                  <a:gd name="connsiteX0" fmla="*/ 112609 w 112365"/>
                  <a:gd name="connsiteY0" fmla="*/ 32901 h 65930"/>
                  <a:gd name="connsiteX1" fmla="*/ 111566 w 112365"/>
                  <a:gd name="connsiteY1" fmla="*/ 31711 h 65930"/>
                  <a:gd name="connsiteX2" fmla="*/ 85671 w 112365"/>
                  <a:gd name="connsiteY2" fmla="*/ 1052 h 65930"/>
                  <a:gd name="connsiteX3" fmla="*/ 84182 w 112365"/>
                  <a:gd name="connsiteY3" fmla="*/ 10 h 65930"/>
                  <a:gd name="connsiteX4" fmla="*/ 81950 w 112365"/>
                  <a:gd name="connsiteY4" fmla="*/ 10 h 65930"/>
                  <a:gd name="connsiteX5" fmla="*/ 80610 w 112365"/>
                  <a:gd name="connsiteY5" fmla="*/ 1647 h 65930"/>
                  <a:gd name="connsiteX6" fmla="*/ 98618 w 112365"/>
                  <a:gd name="connsiteY6" fmla="*/ 30371 h 65930"/>
                  <a:gd name="connsiteX7" fmla="*/ 2922 w 112365"/>
                  <a:gd name="connsiteY7" fmla="*/ 30371 h 65930"/>
                  <a:gd name="connsiteX8" fmla="*/ 243 w 112365"/>
                  <a:gd name="connsiteY8" fmla="*/ 32901 h 65930"/>
                  <a:gd name="connsiteX9" fmla="*/ 2922 w 112365"/>
                  <a:gd name="connsiteY9" fmla="*/ 35431 h 65930"/>
                  <a:gd name="connsiteX10" fmla="*/ 98618 w 112365"/>
                  <a:gd name="connsiteY10" fmla="*/ 35431 h 65930"/>
                  <a:gd name="connsiteX11" fmla="*/ 80610 w 112365"/>
                  <a:gd name="connsiteY11" fmla="*/ 64304 h 65930"/>
                  <a:gd name="connsiteX12" fmla="*/ 81950 w 112365"/>
                  <a:gd name="connsiteY12" fmla="*/ 65941 h 65930"/>
                  <a:gd name="connsiteX13" fmla="*/ 84182 w 112365"/>
                  <a:gd name="connsiteY13" fmla="*/ 65941 h 65930"/>
                  <a:gd name="connsiteX14" fmla="*/ 85671 w 112365"/>
                  <a:gd name="connsiteY14" fmla="*/ 64899 h 65930"/>
                  <a:gd name="connsiteX15" fmla="*/ 111566 w 112365"/>
                  <a:gd name="connsiteY15" fmla="*/ 34241 h 65930"/>
                  <a:gd name="connsiteX16" fmla="*/ 112609 w 112365"/>
                  <a:gd name="connsiteY16" fmla="*/ 32901 h 65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365" h="65930">
                    <a:moveTo>
                      <a:pt x="112609" y="32901"/>
                    </a:moveTo>
                    <a:cubicBezTo>
                      <a:pt x="112609" y="32306"/>
                      <a:pt x="112013" y="31860"/>
                      <a:pt x="111566" y="31711"/>
                    </a:cubicBezTo>
                    <a:cubicBezTo>
                      <a:pt x="98023" y="26948"/>
                      <a:pt x="88052" y="15191"/>
                      <a:pt x="85671" y="1052"/>
                    </a:cubicBezTo>
                    <a:cubicBezTo>
                      <a:pt x="85521" y="457"/>
                      <a:pt x="84778" y="10"/>
                      <a:pt x="84182" y="10"/>
                    </a:cubicBezTo>
                    <a:lnTo>
                      <a:pt x="81950" y="10"/>
                    </a:lnTo>
                    <a:cubicBezTo>
                      <a:pt x="81206" y="10"/>
                      <a:pt x="80610" y="606"/>
                      <a:pt x="80610" y="1647"/>
                    </a:cubicBezTo>
                    <a:cubicBezTo>
                      <a:pt x="82545" y="13256"/>
                      <a:pt x="89093" y="23674"/>
                      <a:pt x="98618" y="30371"/>
                    </a:cubicBezTo>
                    <a:lnTo>
                      <a:pt x="2922" y="30371"/>
                    </a:lnTo>
                    <a:cubicBezTo>
                      <a:pt x="1136" y="30371"/>
                      <a:pt x="243" y="31711"/>
                      <a:pt x="243" y="32901"/>
                    </a:cubicBezTo>
                    <a:cubicBezTo>
                      <a:pt x="243" y="34241"/>
                      <a:pt x="1136" y="35431"/>
                      <a:pt x="2922" y="35431"/>
                    </a:cubicBezTo>
                    <a:lnTo>
                      <a:pt x="98618" y="35431"/>
                    </a:lnTo>
                    <a:cubicBezTo>
                      <a:pt x="89093" y="42277"/>
                      <a:pt x="82545" y="52695"/>
                      <a:pt x="80610" y="64304"/>
                    </a:cubicBezTo>
                    <a:cubicBezTo>
                      <a:pt x="80610" y="65346"/>
                      <a:pt x="81206" y="65941"/>
                      <a:pt x="81950" y="65941"/>
                    </a:cubicBezTo>
                    <a:lnTo>
                      <a:pt x="84182" y="65941"/>
                    </a:lnTo>
                    <a:cubicBezTo>
                      <a:pt x="84777" y="65941"/>
                      <a:pt x="85521" y="65495"/>
                      <a:pt x="85671" y="64899"/>
                    </a:cubicBezTo>
                    <a:cubicBezTo>
                      <a:pt x="88052" y="50612"/>
                      <a:pt x="98023" y="39003"/>
                      <a:pt x="111566" y="34241"/>
                    </a:cubicBezTo>
                    <a:cubicBezTo>
                      <a:pt x="112013" y="34092"/>
                      <a:pt x="112609" y="33646"/>
                      <a:pt x="112609" y="32901"/>
                    </a:cubicBezTo>
                    <a:close/>
                  </a:path>
                </a:pathLst>
              </a:custGeom>
              <a:solidFill>
                <a:srgbClr val="000000"/>
              </a:solidFill>
              <a:ln w="12700" cap="flat">
                <a:noFill/>
                <a:prstDash val="solid"/>
                <a:miter/>
              </a:ln>
            </p:spPr>
            <p:txBody>
              <a:bodyPr rtlCol="0" anchor="ctr"/>
              <a:lstStyle/>
              <a:p>
                <a:endParaRPr lang="en-AE"/>
              </a:p>
            </p:txBody>
          </p:sp>
          <p:sp>
            <p:nvSpPr>
              <p:cNvPr id="191" name="Freeform: Shape 190">
                <a:extLst>
                  <a:ext uri="{FF2B5EF4-FFF2-40B4-BE49-F238E27FC236}">
                    <a16:creationId xmlns:a16="http://schemas.microsoft.com/office/drawing/2014/main" id="{DB614543-5107-736A-E5D4-7F670ACCF7DB}"/>
                  </a:ext>
                </a:extLst>
              </p:cNvPr>
              <p:cNvSpPr/>
              <p:nvPr/>
            </p:nvSpPr>
            <p:spPr>
              <a:xfrm>
                <a:off x="3660831" y="2660456"/>
                <a:ext cx="72032" cy="86617"/>
              </a:xfrm>
              <a:custGeom>
                <a:avLst/>
                <a:gdLst>
                  <a:gd name="connsiteX0" fmla="*/ 31203 w 72032"/>
                  <a:gd name="connsiteY0" fmla="*/ 44063 h 86617"/>
                  <a:gd name="connsiteX1" fmla="*/ 50104 w 72032"/>
                  <a:gd name="connsiteY1" fmla="*/ 58499 h 86617"/>
                  <a:gd name="connsiteX2" fmla="*/ 52337 w 72032"/>
                  <a:gd name="connsiteY2" fmla="*/ 61774 h 86617"/>
                  <a:gd name="connsiteX3" fmla="*/ 54568 w 72032"/>
                  <a:gd name="connsiteY3" fmla="*/ 57607 h 86617"/>
                  <a:gd name="connsiteX4" fmla="*/ 54568 w 72032"/>
                  <a:gd name="connsiteY4" fmla="*/ 23376 h 86617"/>
                  <a:gd name="connsiteX5" fmla="*/ 52337 w 72032"/>
                  <a:gd name="connsiteY5" fmla="*/ 19358 h 86617"/>
                  <a:gd name="connsiteX6" fmla="*/ 50104 w 72032"/>
                  <a:gd name="connsiteY6" fmla="*/ 22037 h 86617"/>
                  <a:gd name="connsiteX7" fmla="*/ 31203 w 72032"/>
                  <a:gd name="connsiteY7" fmla="*/ 39598 h 86617"/>
                  <a:gd name="connsiteX8" fmla="*/ 31203 w 72032"/>
                  <a:gd name="connsiteY8" fmla="*/ 12809 h 86617"/>
                  <a:gd name="connsiteX9" fmla="*/ 36710 w 72032"/>
                  <a:gd name="connsiteY9" fmla="*/ 4326 h 86617"/>
                  <a:gd name="connsiteX10" fmla="*/ 42662 w 72032"/>
                  <a:gd name="connsiteY10" fmla="*/ 4326 h 86617"/>
                  <a:gd name="connsiteX11" fmla="*/ 67814 w 72032"/>
                  <a:gd name="connsiteY11" fmla="*/ 21888 h 86617"/>
                  <a:gd name="connsiteX12" fmla="*/ 70047 w 72032"/>
                  <a:gd name="connsiteY12" fmla="*/ 24716 h 86617"/>
                  <a:gd name="connsiteX13" fmla="*/ 72280 w 72032"/>
                  <a:gd name="connsiteY13" fmla="*/ 20548 h 86617"/>
                  <a:gd name="connsiteX14" fmla="*/ 72280 w 72032"/>
                  <a:gd name="connsiteY14" fmla="*/ 4177 h 86617"/>
                  <a:gd name="connsiteX15" fmla="*/ 68112 w 72032"/>
                  <a:gd name="connsiteY15" fmla="*/ 10 h 86617"/>
                  <a:gd name="connsiteX16" fmla="*/ 4562 w 72032"/>
                  <a:gd name="connsiteY16" fmla="*/ 10 h 86617"/>
                  <a:gd name="connsiteX17" fmla="*/ 247 w 72032"/>
                  <a:gd name="connsiteY17" fmla="*/ 2243 h 86617"/>
                  <a:gd name="connsiteX18" fmla="*/ 3669 w 72032"/>
                  <a:gd name="connsiteY18" fmla="*/ 4326 h 86617"/>
                  <a:gd name="connsiteX19" fmla="*/ 11409 w 72032"/>
                  <a:gd name="connsiteY19" fmla="*/ 11619 h 86617"/>
                  <a:gd name="connsiteX20" fmla="*/ 11409 w 72032"/>
                  <a:gd name="connsiteY20" fmla="*/ 75019 h 86617"/>
                  <a:gd name="connsiteX21" fmla="*/ 4265 w 72032"/>
                  <a:gd name="connsiteY21" fmla="*/ 82163 h 86617"/>
                  <a:gd name="connsiteX22" fmla="*/ 247 w 72032"/>
                  <a:gd name="connsiteY22" fmla="*/ 84396 h 86617"/>
                  <a:gd name="connsiteX23" fmla="*/ 4562 w 72032"/>
                  <a:gd name="connsiteY23" fmla="*/ 86628 h 86617"/>
                  <a:gd name="connsiteX24" fmla="*/ 41025 w 72032"/>
                  <a:gd name="connsiteY24" fmla="*/ 86628 h 86617"/>
                  <a:gd name="connsiteX25" fmla="*/ 45342 w 72032"/>
                  <a:gd name="connsiteY25" fmla="*/ 84396 h 86617"/>
                  <a:gd name="connsiteX26" fmla="*/ 41472 w 72032"/>
                  <a:gd name="connsiteY26" fmla="*/ 82163 h 86617"/>
                  <a:gd name="connsiteX27" fmla="*/ 31203 w 72032"/>
                  <a:gd name="connsiteY27" fmla="*/ 74573 h 86617"/>
                  <a:gd name="connsiteX28" fmla="*/ 67814 w 72032"/>
                  <a:gd name="connsiteY28" fmla="*/ 4326 h 86617"/>
                  <a:gd name="connsiteX29" fmla="*/ 67814 w 72032"/>
                  <a:gd name="connsiteY29" fmla="*/ 10279 h 86617"/>
                  <a:gd name="connsiteX30" fmla="*/ 60968 w 72032"/>
                  <a:gd name="connsiteY30" fmla="*/ 4326 h 86617"/>
                  <a:gd name="connsiteX31" fmla="*/ 50104 w 72032"/>
                  <a:gd name="connsiteY31" fmla="*/ 46593 h 86617"/>
                  <a:gd name="connsiteX32" fmla="*/ 43406 w 72032"/>
                  <a:gd name="connsiteY32" fmla="*/ 41533 h 86617"/>
                  <a:gd name="connsiteX33" fmla="*/ 50104 w 72032"/>
                  <a:gd name="connsiteY33" fmla="*/ 36324 h 86617"/>
                  <a:gd name="connsiteX34" fmla="*/ 15724 w 72032"/>
                  <a:gd name="connsiteY34" fmla="*/ 11321 h 86617"/>
                  <a:gd name="connsiteX35" fmla="*/ 14831 w 72032"/>
                  <a:gd name="connsiteY35" fmla="*/ 4326 h 86617"/>
                  <a:gd name="connsiteX36" fmla="*/ 28226 w 72032"/>
                  <a:gd name="connsiteY36" fmla="*/ 4326 h 86617"/>
                  <a:gd name="connsiteX37" fmla="*/ 26738 w 72032"/>
                  <a:gd name="connsiteY37" fmla="*/ 12661 h 86617"/>
                  <a:gd name="connsiteX38" fmla="*/ 26738 w 72032"/>
                  <a:gd name="connsiteY38" fmla="*/ 74871 h 86617"/>
                  <a:gd name="connsiteX39" fmla="*/ 28077 w 72032"/>
                  <a:gd name="connsiteY39" fmla="*/ 82163 h 86617"/>
                  <a:gd name="connsiteX40" fmla="*/ 14831 w 72032"/>
                  <a:gd name="connsiteY40" fmla="*/ 82163 h 86617"/>
                  <a:gd name="connsiteX41" fmla="*/ 15724 w 72032"/>
                  <a:gd name="connsiteY41" fmla="*/ 75168 h 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032" h="86617">
                    <a:moveTo>
                      <a:pt x="31203" y="44063"/>
                    </a:moveTo>
                    <a:cubicBezTo>
                      <a:pt x="36411" y="44063"/>
                      <a:pt x="49062" y="44361"/>
                      <a:pt x="50104" y="58499"/>
                    </a:cubicBezTo>
                    <a:cubicBezTo>
                      <a:pt x="50253" y="59988"/>
                      <a:pt x="50402" y="61774"/>
                      <a:pt x="52337" y="61774"/>
                    </a:cubicBezTo>
                    <a:cubicBezTo>
                      <a:pt x="54568" y="61774"/>
                      <a:pt x="54568" y="59988"/>
                      <a:pt x="54568" y="57607"/>
                    </a:cubicBezTo>
                    <a:lnTo>
                      <a:pt x="54568" y="23376"/>
                    </a:lnTo>
                    <a:cubicBezTo>
                      <a:pt x="54568" y="21292"/>
                      <a:pt x="54568" y="19358"/>
                      <a:pt x="52337" y="19358"/>
                    </a:cubicBezTo>
                    <a:cubicBezTo>
                      <a:pt x="50699" y="19358"/>
                      <a:pt x="50253" y="20548"/>
                      <a:pt x="50104" y="22037"/>
                    </a:cubicBezTo>
                    <a:cubicBezTo>
                      <a:pt x="49360" y="36622"/>
                      <a:pt x="40431" y="39152"/>
                      <a:pt x="31203" y="39598"/>
                    </a:cubicBezTo>
                    <a:lnTo>
                      <a:pt x="31203" y="12809"/>
                    </a:lnTo>
                    <a:cubicBezTo>
                      <a:pt x="31203" y="4326"/>
                      <a:pt x="33584" y="4326"/>
                      <a:pt x="36710" y="4326"/>
                    </a:cubicBezTo>
                    <a:lnTo>
                      <a:pt x="42662" y="4326"/>
                    </a:lnTo>
                    <a:cubicBezTo>
                      <a:pt x="58736" y="4326"/>
                      <a:pt x="67070" y="13107"/>
                      <a:pt x="67814" y="21888"/>
                    </a:cubicBezTo>
                    <a:cubicBezTo>
                      <a:pt x="67963" y="22930"/>
                      <a:pt x="68112" y="24716"/>
                      <a:pt x="70047" y="24716"/>
                    </a:cubicBezTo>
                    <a:cubicBezTo>
                      <a:pt x="72280" y="24716"/>
                      <a:pt x="72280" y="22781"/>
                      <a:pt x="72280" y="20548"/>
                    </a:cubicBezTo>
                    <a:lnTo>
                      <a:pt x="72280" y="4177"/>
                    </a:lnTo>
                    <a:cubicBezTo>
                      <a:pt x="72280" y="159"/>
                      <a:pt x="71981" y="10"/>
                      <a:pt x="68112" y="10"/>
                    </a:cubicBezTo>
                    <a:lnTo>
                      <a:pt x="4562" y="10"/>
                    </a:lnTo>
                    <a:cubicBezTo>
                      <a:pt x="2331" y="10"/>
                      <a:pt x="247" y="10"/>
                      <a:pt x="247" y="2243"/>
                    </a:cubicBezTo>
                    <a:cubicBezTo>
                      <a:pt x="247" y="4326"/>
                      <a:pt x="2628" y="4326"/>
                      <a:pt x="3669" y="4326"/>
                    </a:cubicBezTo>
                    <a:cubicBezTo>
                      <a:pt x="10813" y="4326"/>
                      <a:pt x="11409" y="5368"/>
                      <a:pt x="11409" y="11619"/>
                    </a:cubicBezTo>
                    <a:lnTo>
                      <a:pt x="11409" y="75019"/>
                    </a:lnTo>
                    <a:cubicBezTo>
                      <a:pt x="11409" y="80972"/>
                      <a:pt x="10962" y="82163"/>
                      <a:pt x="4265" y="82163"/>
                    </a:cubicBezTo>
                    <a:cubicBezTo>
                      <a:pt x="2331" y="82163"/>
                      <a:pt x="247" y="82163"/>
                      <a:pt x="247" y="84396"/>
                    </a:cubicBezTo>
                    <a:cubicBezTo>
                      <a:pt x="247" y="86628"/>
                      <a:pt x="2331" y="86628"/>
                      <a:pt x="4562" y="86628"/>
                    </a:cubicBezTo>
                    <a:lnTo>
                      <a:pt x="41025" y="86628"/>
                    </a:lnTo>
                    <a:cubicBezTo>
                      <a:pt x="43406" y="86628"/>
                      <a:pt x="45342" y="86628"/>
                      <a:pt x="45342" y="84396"/>
                    </a:cubicBezTo>
                    <a:cubicBezTo>
                      <a:pt x="45342" y="82163"/>
                      <a:pt x="43109" y="82163"/>
                      <a:pt x="41472" y="82163"/>
                    </a:cubicBezTo>
                    <a:cubicBezTo>
                      <a:pt x="31799" y="82163"/>
                      <a:pt x="31203" y="81270"/>
                      <a:pt x="31203" y="74573"/>
                    </a:cubicBezTo>
                    <a:close/>
                    <a:moveTo>
                      <a:pt x="67814" y="4326"/>
                    </a:moveTo>
                    <a:lnTo>
                      <a:pt x="67814" y="10279"/>
                    </a:lnTo>
                    <a:cubicBezTo>
                      <a:pt x="66029" y="8493"/>
                      <a:pt x="63796" y="6112"/>
                      <a:pt x="60968" y="4326"/>
                    </a:cubicBezTo>
                    <a:close/>
                    <a:moveTo>
                      <a:pt x="50104" y="46593"/>
                    </a:moveTo>
                    <a:cubicBezTo>
                      <a:pt x="48169" y="44063"/>
                      <a:pt x="44895" y="42277"/>
                      <a:pt x="43406" y="41533"/>
                    </a:cubicBezTo>
                    <a:cubicBezTo>
                      <a:pt x="45788" y="40491"/>
                      <a:pt x="48317" y="38408"/>
                      <a:pt x="50104" y="36324"/>
                    </a:cubicBezTo>
                    <a:close/>
                    <a:moveTo>
                      <a:pt x="15724" y="11321"/>
                    </a:moveTo>
                    <a:cubicBezTo>
                      <a:pt x="15724" y="9833"/>
                      <a:pt x="15724" y="6707"/>
                      <a:pt x="14831" y="4326"/>
                    </a:cubicBezTo>
                    <a:lnTo>
                      <a:pt x="28226" y="4326"/>
                    </a:lnTo>
                    <a:cubicBezTo>
                      <a:pt x="26738" y="7303"/>
                      <a:pt x="26738" y="11470"/>
                      <a:pt x="26738" y="12661"/>
                    </a:cubicBezTo>
                    <a:lnTo>
                      <a:pt x="26738" y="74871"/>
                    </a:lnTo>
                    <a:cubicBezTo>
                      <a:pt x="26738" y="76805"/>
                      <a:pt x="26738" y="79782"/>
                      <a:pt x="28077" y="82163"/>
                    </a:cubicBezTo>
                    <a:lnTo>
                      <a:pt x="14831" y="82163"/>
                    </a:lnTo>
                    <a:cubicBezTo>
                      <a:pt x="15724" y="79931"/>
                      <a:pt x="15724" y="76805"/>
                      <a:pt x="15724" y="75168"/>
                    </a:cubicBezTo>
                    <a:close/>
                  </a:path>
                </a:pathLst>
              </a:custGeom>
              <a:solidFill>
                <a:srgbClr val="000000"/>
              </a:solidFill>
              <a:ln w="12700" cap="flat">
                <a:noFill/>
                <a:prstDash val="solid"/>
                <a:miter/>
              </a:ln>
            </p:spPr>
            <p:txBody>
              <a:bodyPr rtlCol="0" anchor="ctr"/>
              <a:lstStyle/>
              <a:p>
                <a:endParaRPr lang="en-AE"/>
              </a:p>
            </p:txBody>
          </p:sp>
          <p:sp>
            <p:nvSpPr>
              <p:cNvPr id="192" name="Freeform: Shape 191">
                <a:extLst>
                  <a:ext uri="{FF2B5EF4-FFF2-40B4-BE49-F238E27FC236}">
                    <a16:creationId xmlns:a16="http://schemas.microsoft.com/office/drawing/2014/main" id="{07559C1E-CDE7-B44C-5995-8877B028FF32}"/>
                  </a:ext>
                </a:extLst>
              </p:cNvPr>
              <p:cNvSpPr/>
              <p:nvPr/>
            </p:nvSpPr>
            <p:spPr>
              <a:xfrm>
                <a:off x="3740528" y="2662168"/>
                <a:ext cx="54173" cy="39885"/>
              </a:xfrm>
              <a:custGeom>
                <a:avLst/>
                <a:gdLst>
                  <a:gd name="connsiteX0" fmla="*/ 54422 w 54173"/>
                  <a:gd name="connsiteY0" fmla="*/ 26352 h 39885"/>
                  <a:gd name="connsiteX1" fmla="*/ 52933 w 54173"/>
                  <a:gd name="connsiteY1" fmla="*/ 25161 h 39885"/>
                  <a:gd name="connsiteX2" fmla="*/ 51296 w 54173"/>
                  <a:gd name="connsiteY2" fmla="*/ 26650 h 39885"/>
                  <a:gd name="connsiteX3" fmla="*/ 41920 w 54173"/>
                  <a:gd name="connsiteY3" fmla="*/ 37365 h 39885"/>
                  <a:gd name="connsiteX4" fmla="*/ 39688 w 54173"/>
                  <a:gd name="connsiteY4" fmla="*/ 34240 h 39885"/>
                  <a:gd name="connsiteX5" fmla="*/ 41623 w 54173"/>
                  <a:gd name="connsiteY5" fmla="*/ 27096 h 39885"/>
                  <a:gd name="connsiteX6" fmla="*/ 46385 w 54173"/>
                  <a:gd name="connsiteY6" fmla="*/ 9981 h 39885"/>
                  <a:gd name="connsiteX7" fmla="*/ 34926 w 54173"/>
                  <a:gd name="connsiteY7" fmla="*/ 10 h 39885"/>
                  <a:gd name="connsiteX8" fmla="*/ 19894 w 54173"/>
                  <a:gd name="connsiteY8" fmla="*/ 8046 h 39885"/>
                  <a:gd name="connsiteX9" fmla="*/ 10369 w 54173"/>
                  <a:gd name="connsiteY9" fmla="*/ 10 h 39885"/>
                  <a:gd name="connsiteX10" fmla="*/ 3374 w 54173"/>
                  <a:gd name="connsiteY10" fmla="*/ 4772 h 39885"/>
                  <a:gd name="connsiteX11" fmla="*/ 249 w 54173"/>
                  <a:gd name="connsiteY11" fmla="*/ 13553 h 39885"/>
                  <a:gd name="connsiteX12" fmla="*/ 1737 w 54173"/>
                  <a:gd name="connsiteY12" fmla="*/ 14595 h 39885"/>
                  <a:gd name="connsiteX13" fmla="*/ 3671 w 54173"/>
                  <a:gd name="connsiteY13" fmla="*/ 12065 h 39885"/>
                  <a:gd name="connsiteX14" fmla="*/ 10219 w 54173"/>
                  <a:gd name="connsiteY14" fmla="*/ 2391 h 39885"/>
                  <a:gd name="connsiteX15" fmla="*/ 13048 w 54173"/>
                  <a:gd name="connsiteY15" fmla="*/ 6707 h 39885"/>
                  <a:gd name="connsiteX16" fmla="*/ 11708 w 54173"/>
                  <a:gd name="connsiteY16" fmla="*/ 14148 h 39885"/>
                  <a:gd name="connsiteX17" fmla="*/ 9774 w 54173"/>
                  <a:gd name="connsiteY17" fmla="*/ 22036 h 39885"/>
                  <a:gd name="connsiteX18" fmla="*/ 6945 w 54173"/>
                  <a:gd name="connsiteY18" fmla="*/ 33496 h 39885"/>
                  <a:gd name="connsiteX19" fmla="*/ 6053 w 54173"/>
                  <a:gd name="connsiteY19" fmla="*/ 37068 h 39885"/>
                  <a:gd name="connsiteX20" fmla="*/ 9029 w 54173"/>
                  <a:gd name="connsiteY20" fmla="*/ 39895 h 39885"/>
                  <a:gd name="connsiteX21" fmla="*/ 12452 w 54173"/>
                  <a:gd name="connsiteY21" fmla="*/ 37961 h 39885"/>
                  <a:gd name="connsiteX22" fmla="*/ 14089 w 54173"/>
                  <a:gd name="connsiteY22" fmla="*/ 32454 h 39885"/>
                  <a:gd name="connsiteX23" fmla="*/ 16025 w 54173"/>
                  <a:gd name="connsiteY23" fmla="*/ 24417 h 39885"/>
                  <a:gd name="connsiteX24" fmla="*/ 17513 w 54173"/>
                  <a:gd name="connsiteY24" fmla="*/ 18613 h 39885"/>
                  <a:gd name="connsiteX25" fmla="*/ 21233 w 54173"/>
                  <a:gd name="connsiteY25" fmla="*/ 10576 h 39885"/>
                  <a:gd name="connsiteX26" fmla="*/ 34479 w 54173"/>
                  <a:gd name="connsiteY26" fmla="*/ 2391 h 39885"/>
                  <a:gd name="connsiteX27" fmla="*/ 39688 w 54173"/>
                  <a:gd name="connsiteY27" fmla="*/ 8642 h 39885"/>
                  <a:gd name="connsiteX28" fmla="*/ 34479 w 54173"/>
                  <a:gd name="connsiteY28" fmla="*/ 27543 h 39885"/>
                  <a:gd name="connsiteX29" fmla="*/ 33139 w 54173"/>
                  <a:gd name="connsiteY29" fmla="*/ 32305 h 39885"/>
                  <a:gd name="connsiteX30" fmla="*/ 41623 w 54173"/>
                  <a:gd name="connsiteY30" fmla="*/ 39895 h 39885"/>
                  <a:gd name="connsiteX31" fmla="*/ 54422 w 54173"/>
                  <a:gd name="connsiteY31" fmla="*/ 26352 h 39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173" h="39885">
                    <a:moveTo>
                      <a:pt x="54422" y="26352"/>
                    </a:moveTo>
                    <a:cubicBezTo>
                      <a:pt x="54422" y="25161"/>
                      <a:pt x="53232" y="25161"/>
                      <a:pt x="52933" y="25161"/>
                    </a:cubicBezTo>
                    <a:cubicBezTo>
                      <a:pt x="51743" y="25161"/>
                      <a:pt x="51595" y="25757"/>
                      <a:pt x="51296" y="26650"/>
                    </a:cubicBezTo>
                    <a:cubicBezTo>
                      <a:pt x="49213" y="33793"/>
                      <a:pt x="45344" y="37365"/>
                      <a:pt x="41920" y="37365"/>
                    </a:cubicBezTo>
                    <a:cubicBezTo>
                      <a:pt x="39986" y="37365"/>
                      <a:pt x="39688" y="36175"/>
                      <a:pt x="39688" y="34240"/>
                    </a:cubicBezTo>
                    <a:cubicBezTo>
                      <a:pt x="39688" y="32305"/>
                      <a:pt x="40134" y="31115"/>
                      <a:pt x="41623" y="27096"/>
                    </a:cubicBezTo>
                    <a:cubicBezTo>
                      <a:pt x="42813" y="24417"/>
                      <a:pt x="46385" y="15041"/>
                      <a:pt x="46385" y="9981"/>
                    </a:cubicBezTo>
                    <a:cubicBezTo>
                      <a:pt x="46385" y="1498"/>
                      <a:pt x="39539" y="10"/>
                      <a:pt x="34926" y="10"/>
                    </a:cubicBezTo>
                    <a:cubicBezTo>
                      <a:pt x="27484" y="10"/>
                      <a:pt x="22573" y="4474"/>
                      <a:pt x="19894" y="8046"/>
                    </a:cubicBezTo>
                    <a:cubicBezTo>
                      <a:pt x="19299" y="1944"/>
                      <a:pt x="14089" y="10"/>
                      <a:pt x="10369" y="10"/>
                    </a:cubicBezTo>
                    <a:cubicBezTo>
                      <a:pt x="6648" y="10"/>
                      <a:pt x="4564" y="2688"/>
                      <a:pt x="3374" y="4772"/>
                    </a:cubicBezTo>
                    <a:cubicBezTo>
                      <a:pt x="1439" y="8046"/>
                      <a:pt x="249" y="13106"/>
                      <a:pt x="249" y="13553"/>
                    </a:cubicBezTo>
                    <a:cubicBezTo>
                      <a:pt x="249" y="14595"/>
                      <a:pt x="1439" y="14595"/>
                      <a:pt x="1737" y="14595"/>
                    </a:cubicBezTo>
                    <a:cubicBezTo>
                      <a:pt x="2927" y="14595"/>
                      <a:pt x="3076" y="14446"/>
                      <a:pt x="3671" y="12065"/>
                    </a:cubicBezTo>
                    <a:cubicBezTo>
                      <a:pt x="5011" y="6707"/>
                      <a:pt x="6648" y="2391"/>
                      <a:pt x="10219" y="2391"/>
                    </a:cubicBezTo>
                    <a:cubicBezTo>
                      <a:pt x="12452" y="2391"/>
                      <a:pt x="13048" y="4326"/>
                      <a:pt x="13048" y="6707"/>
                    </a:cubicBezTo>
                    <a:cubicBezTo>
                      <a:pt x="13048" y="8493"/>
                      <a:pt x="12304" y="11767"/>
                      <a:pt x="11708" y="14148"/>
                    </a:cubicBezTo>
                    <a:lnTo>
                      <a:pt x="9774" y="22036"/>
                    </a:lnTo>
                    <a:lnTo>
                      <a:pt x="6945" y="33496"/>
                    </a:lnTo>
                    <a:cubicBezTo>
                      <a:pt x="6500" y="34538"/>
                      <a:pt x="6053" y="36770"/>
                      <a:pt x="6053" y="37068"/>
                    </a:cubicBezTo>
                    <a:cubicBezTo>
                      <a:pt x="6053" y="39002"/>
                      <a:pt x="7541" y="39895"/>
                      <a:pt x="9029" y="39895"/>
                    </a:cubicBezTo>
                    <a:cubicBezTo>
                      <a:pt x="10666" y="39895"/>
                      <a:pt x="12006" y="38705"/>
                      <a:pt x="12452" y="37961"/>
                    </a:cubicBezTo>
                    <a:cubicBezTo>
                      <a:pt x="12899" y="37217"/>
                      <a:pt x="13643" y="34240"/>
                      <a:pt x="14089" y="32454"/>
                    </a:cubicBezTo>
                    <a:lnTo>
                      <a:pt x="16025" y="24417"/>
                    </a:lnTo>
                    <a:cubicBezTo>
                      <a:pt x="16470" y="22483"/>
                      <a:pt x="17066" y="20548"/>
                      <a:pt x="17513" y="18613"/>
                    </a:cubicBezTo>
                    <a:cubicBezTo>
                      <a:pt x="18554" y="14892"/>
                      <a:pt x="18703" y="14148"/>
                      <a:pt x="21233" y="10576"/>
                    </a:cubicBezTo>
                    <a:cubicBezTo>
                      <a:pt x="23763" y="7004"/>
                      <a:pt x="27931" y="2391"/>
                      <a:pt x="34479" y="2391"/>
                    </a:cubicBezTo>
                    <a:cubicBezTo>
                      <a:pt x="39688" y="2391"/>
                      <a:pt x="39688" y="7004"/>
                      <a:pt x="39688" y="8642"/>
                    </a:cubicBezTo>
                    <a:cubicBezTo>
                      <a:pt x="39688" y="13999"/>
                      <a:pt x="35967" y="23822"/>
                      <a:pt x="34479" y="27543"/>
                    </a:cubicBezTo>
                    <a:cubicBezTo>
                      <a:pt x="33586" y="29924"/>
                      <a:pt x="33139" y="30817"/>
                      <a:pt x="33139" y="32305"/>
                    </a:cubicBezTo>
                    <a:cubicBezTo>
                      <a:pt x="33139" y="36919"/>
                      <a:pt x="37009" y="39895"/>
                      <a:pt x="41623" y="39895"/>
                    </a:cubicBezTo>
                    <a:cubicBezTo>
                      <a:pt x="50403" y="39895"/>
                      <a:pt x="54422" y="27692"/>
                      <a:pt x="54422" y="26352"/>
                    </a:cubicBezTo>
                    <a:close/>
                  </a:path>
                </a:pathLst>
              </a:custGeom>
              <a:solidFill>
                <a:srgbClr val="000000"/>
              </a:solidFill>
              <a:ln w="12700" cap="flat">
                <a:noFill/>
                <a:prstDash val="solid"/>
                <a:miter/>
              </a:ln>
            </p:spPr>
            <p:txBody>
              <a:bodyPr rtlCol="0" anchor="ctr"/>
              <a:lstStyle/>
              <a:p>
                <a:endParaRPr lang="en-AE"/>
              </a:p>
            </p:txBody>
          </p:sp>
          <p:sp>
            <p:nvSpPr>
              <p:cNvPr id="193" name="Freeform: Shape 192">
                <a:extLst>
                  <a:ext uri="{FF2B5EF4-FFF2-40B4-BE49-F238E27FC236}">
                    <a16:creationId xmlns:a16="http://schemas.microsoft.com/office/drawing/2014/main" id="{7F422656-1726-75D0-9E68-D6852DBAFBF0}"/>
                  </a:ext>
                </a:extLst>
              </p:cNvPr>
              <p:cNvSpPr/>
              <p:nvPr/>
            </p:nvSpPr>
            <p:spPr>
              <a:xfrm>
                <a:off x="3741868" y="2719690"/>
                <a:ext cx="39141" cy="58786"/>
              </a:xfrm>
              <a:custGeom>
                <a:avLst/>
                <a:gdLst>
                  <a:gd name="connsiteX0" fmla="*/ 39390 w 39141"/>
                  <a:gd name="connsiteY0" fmla="*/ 42725 h 58786"/>
                  <a:gd name="connsiteX1" fmla="*/ 36413 w 39141"/>
                  <a:gd name="connsiteY1" fmla="*/ 42725 h 58786"/>
                  <a:gd name="connsiteX2" fmla="*/ 34180 w 39141"/>
                  <a:gd name="connsiteY2" fmla="*/ 50762 h 58786"/>
                  <a:gd name="connsiteX3" fmla="*/ 25400 w 39141"/>
                  <a:gd name="connsiteY3" fmla="*/ 51208 h 58786"/>
                  <a:gd name="connsiteX4" fmla="*/ 9029 w 39141"/>
                  <a:gd name="connsiteY4" fmla="*/ 51208 h 58786"/>
                  <a:gd name="connsiteX5" fmla="*/ 26739 w 39141"/>
                  <a:gd name="connsiteY5" fmla="*/ 36325 h 58786"/>
                  <a:gd name="connsiteX6" fmla="*/ 39390 w 39141"/>
                  <a:gd name="connsiteY6" fmla="*/ 17275 h 58786"/>
                  <a:gd name="connsiteX7" fmla="*/ 18703 w 39141"/>
                  <a:gd name="connsiteY7" fmla="*/ 11 h 58786"/>
                  <a:gd name="connsiteX8" fmla="*/ 248 w 39141"/>
                  <a:gd name="connsiteY8" fmla="*/ 15787 h 58786"/>
                  <a:gd name="connsiteX9" fmla="*/ 5011 w 39141"/>
                  <a:gd name="connsiteY9" fmla="*/ 20847 h 58786"/>
                  <a:gd name="connsiteX10" fmla="*/ 9773 w 39141"/>
                  <a:gd name="connsiteY10" fmla="*/ 16085 h 58786"/>
                  <a:gd name="connsiteX11" fmla="*/ 4415 w 39141"/>
                  <a:gd name="connsiteY11" fmla="*/ 11471 h 58786"/>
                  <a:gd name="connsiteX12" fmla="*/ 17363 w 39141"/>
                  <a:gd name="connsiteY12" fmla="*/ 3137 h 58786"/>
                  <a:gd name="connsiteX13" fmla="*/ 30906 w 39141"/>
                  <a:gd name="connsiteY13" fmla="*/ 17275 h 58786"/>
                  <a:gd name="connsiteX14" fmla="*/ 22573 w 39141"/>
                  <a:gd name="connsiteY14" fmla="*/ 34242 h 58786"/>
                  <a:gd name="connsiteX15" fmla="*/ 1141 w 39141"/>
                  <a:gd name="connsiteY15" fmla="*/ 55375 h 58786"/>
                  <a:gd name="connsiteX16" fmla="*/ 248 w 39141"/>
                  <a:gd name="connsiteY16" fmla="*/ 58798 h 58786"/>
                  <a:gd name="connsiteX17" fmla="*/ 36860 w 39141"/>
                  <a:gd name="connsiteY17" fmla="*/ 58798 h 5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41" h="58786">
                    <a:moveTo>
                      <a:pt x="39390" y="42725"/>
                    </a:moveTo>
                    <a:lnTo>
                      <a:pt x="36413" y="42725"/>
                    </a:lnTo>
                    <a:cubicBezTo>
                      <a:pt x="36116" y="44660"/>
                      <a:pt x="35372" y="49869"/>
                      <a:pt x="34180" y="50762"/>
                    </a:cubicBezTo>
                    <a:cubicBezTo>
                      <a:pt x="33436" y="51208"/>
                      <a:pt x="26591" y="51208"/>
                      <a:pt x="25400" y="51208"/>
                    </a:cubicBezTo>
                    <a:lnTo>
                      <a:pt x="9029" y="51208"/>
                    </a:lnTo>
                    <a:cubicBezTo>
                      <a:pt x="18404" y="43022"/>
                      <a:pt x="21530" y="40492"/>
                      <a:pt x="26739" y="36325"/>
                    </a:cubicBezTo>
                    <a:cubicBezTo>
                      <a:pt x="33287" y="31116"/>
                      <a:pt x="39390" y="25610"/>
                      <a:pt x="39390" y="17275"/>
                    </a:cubicBezTo>
                    <a:cubicBezTo>
                      <a:pt x="39390" y="6560"/>
                      <a:pt x="30013" y="11"/>
                      <a:pt x="18703" y="11"/>
                    </a:cubicBezTo>
                    <a:cubicBezTo>
                      <a:pt x="7689" y="11"/>
                      <a:pt x="248" y="7750"/>
                      <a:pt x="248" y="15787"/>
                    </a:cubicBezTo>
                    <a:cubicBezTo>
                      <a:pt x="248" y="20401"/>
                      <a:pt x="4117" y="20847"/>
                      <a:pt x="5011" y="20847"/>
                    </a:cubicBezTo>
                    <a:cubicBezTo>
                      <a:pt x="7094" y="20847"/>
                      <a:pt x="9773" y="19359"/>
                      <a:pt x="9773" y="16085"/>
                    </a:cubicBezTo>
                    <a:cubicBezTo>
                      <a:pt x="9773" y="14448"/>
                      <a:pt x="9029" y="11471"/>
                      <a:pt x="4415" y="11471"/>
                    </a:cubicBezTo>
                    <a:cubicBezTo>
                      <a:pt x="7242" y="5071"/>
                      <a:pt x="13196" y="3137"/>
                      <a:pt x="17363" y="3137"/>
                    </a:cubicBezTo>
                    <a:cubicBezTo>
                      <a:pt x="26292" y="3137"/>
                      <a:pt x="30906" y="10132"/>
                      <a:pt x="30906" y="17275"/>
                    </a:cubicBezTo>
                    <a:cubicBezTo>
                      <a:pt x="30906" y="25014"/>
                      <a:pt x="25400" y="31116"/>
                      <a:pt x="22573" y="34242"/>
                    </a:cubicBezTo>
                    <a:lnTo>
                      <a:pt x="1141" y="55375"/>
                    </a:lnTo>
                    <a:cubicBezTo>
                      <a:pt x="248" y="56119"/>
                      <a:pt x="248" y="56268"/>
                      <a:pt x="248" y="58798"/>
                    </a:cubicBezTo>
                    <a:lnTo>
                      <a:pt x="36860" y="58798"/>
                    </a:lnTo>
                    <a:close/>
                  </a:path>
                </a:pathLst>
              </a:custGeom>
              <a:solidFill>
                <a:srgbClr val="000000"/>
              </a:solidFill>
              <a:ln w="12700" cap="flat">
                <a:noFill/>
                <a:prstDash val="solid"/>
                <a:miter/>
              </a:ln>
            </p:spPr>
            <p:txBody>
              <a:bodyPr rtlCol="0" anchor="ctr"/>
              <a:lstStyle/>
              <a:p>
                <a:endParaRPr lang="en-AE"/>
              </a:p>
            </p:txBody>
          </p:sp>
          <p:sp>
            <p:nvSpPr>
              <p:cNvPr id="194" name="Freeform: Shape 193">
                <a:extLst>
                  <a:ext uri="{FF2B5EF4-FFF2-40B4-BE49-F238E27FC236}">
                    <a16:creationId xmlns:a16="http://schemas.microsoft.com/office/drawing/2014/main" id="{5C9AE79B-CDA1-7168-98B8-F0EF3C0571B6}"/>
                  </a:ext>
                </a:extLst>
              </p:cNvPr>
              <p:cNvSpPr/>
              <p:nvPr/>
            </p:nvSpPr>
            <p:spPr>
              <a:xfrm>
                <a:off x="3850978" y="2659247"/>
                <a:ext cx="1204531" cy="112395"/>
              </a:xfrm>
              <a:custGeom>
                <a:avLst/>
                <a:gdLst>
                  <a:gd name="connsiteX0" fmla="*/ 52146 w 1204531"/>
                  <a:gd name="connsiteY0" fmla="*/ 59322 h 112395"/>
                  <a:gd name="connsiteX1" fmla="*/ 25859 w 1204531"/>
                  <a:gd name="connsiteY1" fmla="*/ 30747 h 112395"/>
                  <a:gd name="connsiteX2" fmla="*/ 8902 w 1204531"/>
                  <a:gd name="connsiteY2" fmla="*/ 39034 h 112395"/>
                  <a:gd name="connsiteX3" fmla="*/ 8902 w 1204531"/>
                  <a:gd name="connsiteY3" fmla="*/ -1163 h 112395"/>
                  <a:gd name="connsiteX4" fmla="*/ -9097 w 1204531"/>
                  <a:gd name="connsiteY4" fmla="*/ 171 h 112395"/>
                  <a:gd name="connsiteX5" fmla="*/ -9097 w 1204531"/>
                  <a:gd name="connsiteY5" fmla="*/ 4172 h 112395"/>
                  <a:gd name="connsiteX6" fmla="*/ 717 w 1204531"/>
                  <a:gd name="connsiteY6" fmla="*/ 11220 h 112395"/>
                  <a:gd name="connsiteX7" fmla="*/ 717 w 1204531"/>
                  <a:gd name="connsiteY7" fmla="*/ 86659 h 112395"/>
                  <a:gd name="connsiteX8" fmla="*/ 3665 w 1204531"/>
                  <a:gd name="connsiteY8" fmla="*/ 86659 h 112395"/>
                  <a:gd name="connsiteX9" fmla="*/ 8140 w 1204531"/>
                  <a:gd name="connsiteY9" fmla="*/ 78752 h 112395"/>
                  <a:gd name="connsiteX10" fmla="*/ 24529 w 1204531"/>
                  <a:gd name="connsiteY10" fmla="*/ 87992 h 112395"/>
                  <a:gd name="connsiteX11" fmla="*/ 52146 w 1204531"/>
                  <a:gd name="connsiteY11" fmla="*/ 59322 h 112395"/>
                  <a:gd name="connsiteX12" fmla="*/ 41858 w 1204531"/>
                  <a:gd name="connsiteY12" fmla="*/ 59322 h 112395"/>
                  <a:gd name="connsiteX13" fmla="*/ 38054 w 1204531"/>
                  <a:gd name="connsiteY13" fmla="*/ 77134 h 112395"/>
                  <a:gd name="connsiteX14" fmla="*/ 23860 w 1204531"/>
                  <a:gd name="connsiteY14" fmla="*/ 85325 h 112395"/>
                  <a:gd name="connsiteX15" fmla="*/ 10902 w 1204531"/>
                  <a:gd name="connsiteY15" fmla="*/ 77609 h 112395"/>
                  <a:gd name="connsiteX16" fmla="*/ 9191 w 1204531"/>
                  <a:gd name="connsiteY16" fmla="*/ 72181 h 112395"/>
                  <a:gd name="connsiteX17" fmla="*/ 9191 w 1204531"/>
                  <a:gd name="connsiteY17" fmla="*/ 46177 h 112395"/>
                  <a:gd name="connsiteX18" fmla="*/ 10521 w 1204531"/>
                  <a:gd name="connsiteY18" fmla="*/ 41605 h 112395"/>
                  <a:gd name="connsiteX19" fmla="*/ 25190 w 1204531"/>
                  <a:gd name="connsiteY19" fmla="*/ 33508 h 112395"/>
                  <a:gd name="connsiteX20" fmla="*/ 38333 w 1204531"/>
                  <a:gd name="connsiteY20" fmla="*/ 41605 h 112395"/>
                  <a:gd name="connsiteX21" fmla="*/ 41858 w 1204531"/>
                  <a:gd name="connsiteY21" fmla="*/ 59322 h 112395"/>
                  <a:gd name="connsiteX22" fmla="*/ 111584 w 1204531"/>
                  <a:gd name="connsiteY22" fmla="*/ 71608 h 112395"/>
                  <a:gd name="connsiteX23" fmla="*/ 109966 w 1204531"/>
                  <a:gd name="connsiteY23" fmla="*/ 70180 h 112395"/>
                  <a:gd name="connsiteX24" fmla="*/ 108254 w 1204531"/>
                  <a:gd name="connsiteY24" fmla="*/ 71895 h 112395"/>
                  <a:gd name="connsiteX25" fmla="*/ 91483 w 1204531"/>
                  <a:gd name="connsiteY25" fmla="*/ 84848 h 112395"/>
                  <a:gd name="connsiteX26" fmla="*/ 77484 w 1204531"/>
                  <a:gd name="connsiteY26" fmla="*/ 76371 h 112395"/>
                  <a:gd name="connsiteX27" fmla="*/ 73773 w 1204531"/>
                  <a:gd name="connsiteY27" fmla="*/ 57512 h 112395"/>
                  <a:gd name="connsiteX28" fmla="*/ 108440 w 1204531"/>
                  <a:gd name="connsiteY28" fmla="*/ 57512 h 112395"/>
                  <a:gd name="connsiteX29" fmla="*/ 111584 w 1204531"/>
                  <a:gd name="connsiteY29" fmla="*/ 54844 h 112395"/>
                  <a:gd name="connsiteX30" fmla="*/ 89204 w 1204531"/>
                  <a:gd name="connsiteY30" fmla="*/ 29984 h 112395"/>
                  <a:gd name="connsiteX31" fmla="*/ 63290 w 1204531"/>
                  <a:gd name="connsiteY31" fmla="*/ 58845 h 112395"/>
                  <a:gd name="connsiteX32" fmla="*/ 90721 w 1204531"/>
                  <a:gd name="connsiteY32" fmla="*/ 87992 h 112395"/>
                  <a:gd name="connsiteX33" fmla="*/ 111584 w 1204531"/>
                  <a:gd name="connsiteY33" fmla="*/ 71608 h 112395"/>
                  <a:gd name="connsiteX34" fmla="*/ 103204 w 1204531"/>
                  <a:gd name="connsiteY34" fmla="*/ 54844 h 112395"/>
                  <a:gd name="connsiteX35" fmla="*/ 73866 w 1204531"/>
                  <a:gd name="connsiteY35" fmla="*/ 54844 h 112395"/>
                  <a:gd name="connsiteX36" fmla="*/ 89204 w 1204531"/>
                  <a:gd name="connsiteY36" fmla="*/ 32747 h 112395"/>
                  <a:gd name="connsiteX37" fmla="*/ 103204 w 1204531"/>
                  <a:gd name="connsiteY37" fmla="*/ 54844 h 112395"/>
                  <a:gd name="connsiteX38" fmla="*/ 217411 w 1204531"/>
                  <a:gd name="connsiteY38" fmla="*/ 75323 h 112395"/>
                  <a:gd name="connsiteX39" fmla="*/ 217411 w 1204531"/>
                  <a:gd name="connsiteY39" fmla="*/ 68370 h 112395"/>
                  <a:gd name="connsiteX40" fmla="*/ 214267 w 1204531"/>
                  <a:gd name="connsiteY40" fmla="*/ 68370 h 112395"/>
                  <a:gd name="connsiteX41" fmla="*/ 214267 w 1204531"/>
                  <a:gd name="connsiteY41" fmla="*/ 75323 h 112395"/>
                  <a:gd name="connsiteX42" fmla="*/ 209783 w 1204531"/>
                  <a:gd name="connsiteY42" fmla="*/ 83515 h 112395"/>
                  <a:gd name="connsiteX43" fmla="*/ 205216 w 1204531"/>
                  <a:gd name="connsiteY43" fmla="*/ 77134 h 112395"/>
                  <a:gd name="connsiteX44" fmla="*/ 205216 w 1204531"/>
                  <a:gd name="connsiteY44" fmla="*/ 51797 h 112395"/>
                  <a:gd name="connsiteX45" fmla="*/ 200742 w 1204531"/>
                  <a:gd name="connsiteY45" fmla="*/ 36937 h 112395"/>
                  <a:gd name="connsiteX46" fmla="*/ 183785 w 1204531"/>
                  <a:gd name="connsiteY46" fmla="*/ 29984 h 112395"/>
                  <a:gd name="connsiteX47" fmla="*/ 165023 w 1204531"/>
                  <a:gd name="connsiteY47" fmla="*/ 44272 h 112395"/>
                  <a:gd name="connsiteX48" fmla="*/ 170641 w 1204531"/>
                  <a:gd name="connsiteY48" fmla="*/ 50177 h 112395"/>
                  <a:gd name="connsiteX49" fmla="*/ 176446 w 1204531"/>
                  <a:gd name="connsiteY49" fmla="*/ 44367 h 112395"/>
                  <a:gd name="connsiteX50" fmla="*/ 170065 w 1204531"/>
                  <a:gd name="connsiteY50" fmla="*/ 38557 h 112395"/>
                  <a:gd name="connsiteX51" fmla="*/ 183403 w 1204531"/>
                  <a:gd name="connsiteY51" fmla="*/ 32747 h 112395"/>
                  <a:gd name="connsiteX52" fmla="*/ 196640 w 1204531"/>
                  <a:gd name="connsiteY52" fmla="*/ 49034 h 112395"/>
                  <a:gd name="connsiteX53" fmla="*/ 196640 w 1204531"/>
                  <a:gd name="connsiteY53" fmla="*/ 53606 h 112395"/>
                  <a:gd name="connsiteX54" fmla="*/ 173785 w 1204531"/>
                  <a:gd name="connsiteY54" fmla="*/ 58273 h 112395"/>
                  <a:gd name="connsiteX55" fmla="*/ 161405 w 1204531"/>
                  <a:gd name="connsiteY55" fmla="*/ 74562 h 112395"/>
                  <a:gd name="connsiteX56" fmla="*/ 181208 w 1204531"/>
                  <a:gd name="connsiteY56" fmla="*/ 87992 h 112395"/>
                  <a:gd name="connsiteX57" fmla="*/ 197598 w 1204531"/>
                  <a:gd name="connsiteY57" fmla="*/ 76943 h 112395"/>
                  <a:gd name="connsiteX58" fmla="*/ 207216 w 1204531"/>
                  <a:gd name="connsiteY58" fmla="*/ 87420 h 112395"/>
                  <a:gd name="connsiteX59" fmla="*/ 217411 w 1204531"/>
                  <a:gd name="connsiteY59" fmla="*/ 75323 h 112395"/>
                  <a:gd name="connsiteX60" fmla="*/ 196640 w 1204531"/>
                  <a:gd name="connsiteY60" fmla="*/ 68942 h 112395"/>
                  <a:gd name="connsiteX61" fmla="*/ 182073 w 1204531"/>
                  <a:gd name="connsiteY61" fmla="*/ 85325 h 112395"/>
                  <a:gd name="connsiteX62" fmla="*/ 170930 w 1204531"/>
                  <a:gd name="connsiteY62" fmla="*/ 74466 h 112395"/>
                  <a:gd name="connsiteX63" fmla="*/ 196640 w 1204531"/>
                  <a:gd name="connsiteY63" fmla="*/ 56273 h 112395"/>
                  <a:gd name="connsiteX64" fmla="*/ 326464 w 1204531"/>
                  <a:gd name="connsiteY64" fmla="*/ 59322 h 112395"/>
                  <a:gd name="connsiteX65" fmla="*/ 300178 w 1204531"/>
                  <a:gd name="connsiteY65" fmla="*/ 30747 h 112395"/>
                  <a:gd name="connsiteX66" fmla="*/ 283220 w 1204531"/>
                  <a:gd name="connsiteY66" fmla="*/ 39034 h 112395"/>
                  <a:gd name="connsiteX67" fmla="*/ 283220 w 1204531"/>
                  <a:gd name="connsiteY67" fmla="*/ -1163 h 112395"/>
                  <a:gd name="connsiteX68" fmla="*/ 265222 w 1204531"/>
                  <a:gd name="connsiteY68" fmla="*/ 171 h 112395"/>
                  <a:gd name="connsiteX69" fmla="*/ 265222 w 1204531"/>
                  <a:gd name="connsiteY69" fmla="*/ 4172 h 112395"/>
                  <a:gd name="connsiteX70" fmla="*/ 275035 w 1204531"/>
                  <a:gd name="connsiteY70" fmla="*/ 11220 h 112395"/>
                  <a:gd name="connsiteX71" fmla="*/ 275035 w 1204531"/>
                  <a:gd name="connsiteY71" fmla="*/ 86659 h 112395"/>
                  <a:gd name="connsiteX72" fmla="*/ 277984 w 1204531"/>
                  <a:gd name="connsiteY72" fmla="*/ 86659 h 112395"/>
                  <a:gd name="connsiteX73" fmla="*/ 282467 w 1204531"/>
                  <a:gd name="connsiteY73" fmla="*/ 78752 h 112395"/>
                  <a:gd name="connsiteX74" fmla="*/ 298847 w 1204531"/>
                  <a:gd name="connsiteY74" fmla="*/ 87992 h 112395"/>
                  <a:gd name="connsiteX75" fmla="*/ 326464 w 1204531"/>
                  <a:gd name="connsiteY75" fmla="*/ 59322 h 112395"/>
                  <a:gd name="connsiteX76" fmla="*/ 316279 w 1204531"/>
                  <a:gd name="connsiteY76" fmla="*/ 59322 h 112395"/>
                  <a:gd name="connsiteX77" fmla="*/ 312372 w 1204531"/>
                  <a:gd name="connsiteY77" fmla="*/ 77134 h 112395"/>
                  <a:gd name="connsiteX78" fmla="*/ 298178 w 1204531"/>
                  <a:gd name="connsiteY78" fmla="*/ 85325 h 112395"/>
                  <a:gd name="connsiteX79" fmla="*/ 285323 w 1204531"/>
                  <a:gd name="connsiteY79" fmla="*/ 77609 h 112395"/>
                  <a:gd name="connsiteX80" fmla="*/ 283509 w 1204531"/>
                  <a:gd name="connsiteY80" fmla="*/ 72181 h 112395"/>
                  <a:gd name="connsiteX81" fmla="*/ 283509 w 1204531"/>
                  <a:gd name="connsiteY81" fmla="*/ 46177 h 112395"/>
                  <a:gd name="connsiteX82" fmla="*/ 284848 w 1204531"/>
                  <a:gd name="connsiteY82" fmla="*/ 41605 h 112395"/>
                  <a:gd name="connsiteX83" fmla="*/ 299610 w 1204531"/>
                  <a:gd name="connsiteY83" fmla="*/ 33508 h 112395"/>
                  <a:gd name="connsiteX84" fmla="*/ 312661 w 1204531"/>
                  <a:gd name="connsiteY84" fmla="*/ 41605 h 112395"/>
                  <a:gd name="connsiteX85" fmla="*/ 316279 w 1204531"/>
                  <a:gd name="connsiteY85" fmla="*/ 59322 h 112395"/>
                  <a:gd name="connsiteX86" fmla="*/ 362471 w 1204531"/>
                  <a:gd name="connsiteY86" fmla="*/ 86659 h 112395"/>
                  <a:gd name="connsiteX87" fmla="*/ 362471 w 1204531"/>
                  <a:gd name="connsiteY87" fmla="*/ 82753 h 112395"/>
                  <a:gd name="connsiteX88" fmla="*/ 352853 w 1204531"/>
                  <a:gd name="connsiteY88" fmla="*/ 76943 h 112395"/>
                  <a:gd name="connsiteX89" fmla="*/ 352853 w 1204531"/>
                  <a:gd name="connsiteY89" fmla="*/ -1163 h 112395"/>
                  <a:gd name="connsiteX90" fmla="*/ 334948 w 1204531"/>
                  <a:gd name="connsiteY90" fmla="*/ 171 h 112395"/>
                  <a:gd name="connsiteX91" fmla="*/ 334948 w 1204531"/>
                  <a:gd name="connsiteY91" fmla="*/ 4172 h 112395"/>
                  <a:gd name="connsiteX92" fmla="*/ 344659 w 1204531"/>
                  <a:gd name="connsiteY92" fmla="*/ 11220 h 112395"/>
                  <a:gd name="connsiteX93" fmla="*/ 344659 w 1204531"/>
                  <a:gd name="connsiteY93" fmla="*/ 76943 h 112395"/>
                  <a:gd name="connsiteX94" fmla="*/ 334948 w 1204531"/>
                  <a:gd name="connsiteY94" fmla="*/ 82753 h 112395"/>
                  <a:gd name="connsiteX95" fmla="*/ 334948 w 1204531"/>
                  <a:gd name="connsiteY95" fmla="*/ 86659 h 112395"/>
                  <a:gd name="connsiteX96" fmla="*/ 348658 w 1204531"/>
                  <a:gd name="connsiteY96" fmla="*/ 86182 h 112395"/>
                  <a:gd name="connsiteX97" fmla="*/ 423817 w 1204531"/>
                  <a:gd name="connsiteY97" fmla="*/ 59607 h 112395"/>
                  <a:gd name="connsiteX98" fmla="*/ 396386 w 1204531"/>
                  <a:gd name="connsiteY98" fmla="*/ 29984 h 112395"/>
                  <a:gd name="connsiteX99" fmla="*/ 368759 w 1204531"/>
                  <a:gd name="connsiteY99" fmla="*/ 59607 h 112395"/>
                  <a:gd name="connsiteX100" fmla="*/ 396283 w 1204531"/>
                  <a:gd name="connsiteY100" fmla="*/ 87992 h 112395"/>
                  <a:gd name="connsiteX101" fmla="*/ 423817 w 1204531"/>
                  <a:gd name="connsiteY101" fmla="*/ 59607 h 112395"/>
                  <a:gd name="connsiteX102" fmla="*/ 413529 w 1204531"/>
                  <a:gd name="connsiteY102" fmla="*/ 58559 h 112395"/>
                  <a:gd name="connsiteX103" fmla="*/ 410859 w 1204531"/>
                  <a:gd name="connsiteY103" fmla="*/ 75514 h 112395"/>
                  <a:gd name="connsiteX104" fmla="*/ 396386 w 1204531"/>
                  <a:gd name="connsiteY104" fmla="*/ 84848 h 112395"/>
                  <a:gd name="connsiteX105" fmla="*/ 382284 w 1204531"/>
                  <a:gd name="connsiteY105" fmla="*/ 76371 h 112395"/>
                  <a:gd name="connsiteX106" fmla="*/ 379140 w 1204531"/>
                  <a:gd name="connsiteY106" fmla="*/ 58559 h 112395"/>
                  <a:gd name="connsiteX107" fmla="*/ 382098 w 1204531"/>
                  <a:gd name="connsiteY107" fmla="*/ 41224 h 112395"/>
                  <a:gd name="connsiteX108" fmla="*/ 396283 w 1204531"/>
                  <a:gd name="connsiteY108" fmla="*/ 32747 h 112395"/>
                  <a:gd name="connsiteX109" fmla="*/ 410292 w 1204531"/>
                  <a:gd name="connsiteY109" fmla="*/ 40938 h 112395"/>
                  <a:gd name="connsiteX110" fmla="*/ 413529 w 1204531"/>
                  <a:gd name="connsiteY110" fmla="*/ 58559 h 112395"/>
                  <a:gd name="connsiteX111" fmla="*/ 482585 w 1204531"/>
                  <a:gd name="connsiteY111" fmla="*/ 71608 h 112395"/>
                  <a:gd name="connsiteX112" fmla="*/ 480864 w 1204531"/>
                  <a:gd name="connsiteY112" fmla="*/ 70275 h 112395"/>
                  <a:gd name="connsiteX113" fmla="*/ 479246 w 1204531"/>
                  <a:gd name="connsiteY113" fmla="*/ 71608 h 112395"/>
                  <a:gd name="connsiteX114" fmla="*/ 462865 w 1204531"/>
                  <a:gd name="connsiteY114" fmla="*/ 84848 h 112395"/>
                  <a:gd name="connsiteX115" fmla="*/ 445527 w 1204531"/>
                  <a:gd name="connsiteY115" fmla="*/ 59131 h 112395"/>
                  <a:gd name="connsiteX116" fmla="*/ 462196 w 1204531"/>
                  <a:gd name="connsiteY116" fmla="*/ 33128 h 112395"/>
                  <a:gd name="connsiteX117" fmla="*/ 475534 w 1204531"/>
                  <a:gd name="connsiteY117" fmla="*/ 37891 h 112395"/>
                  <a:gd name="connsiteX118" fmla="*/ 469721 w 1204531"/>
                  <a:gd name="connsiteY118" fmla="*/ 43606 h 112395"/>
                  <a:gd name="connsiteX119" fmla="*/ 475441 w 1204531"/>
                  <a:gd name="connsiteY119" fmla="*/ 49416 h 112395"/>
                  <a:gd name="connsiteX120" fmla="*/ 481060 w 1204531"/>
                  <a:gd name="connsiteY120" fmla="*/ 43510 h 112395"/>
                  <a:gd name="connsiteX121" fmla="*/ 462196 w 1204531"/>
                  <a:gd name="connsiteY121" fmla="*/ 29984 h 112395"/>
                  <a:gd name="connsiteX122" fmla="*/ 435053 w 1204531"/>
                  <a:gd name="connsiteY122" fmla="*/ 59322 h 112395"/>
                  <a:gd name="connsiteX123" fmla="*/ 461814 w 1204531"/>
                  <a:gd name="connsiteY123" fmla="*/ 87992 h 112395"/>
                  <a:gd name="connsiteX124" fmla="*/ 482585 w 1204531"/>
                  <a:gd name="connsiteY124" fmla="*/ 71608 h 112395"/>
                  <a:gd name="connsiteX125" fmla="*/ 546209 w 1204531"/>
                  <a:gd name="connsiteY125" fmla="*/ 86659 h 112395"/>
                  <a:gd name="connsiteX126" fmla="*/ 546209 w 1204531"/>
                  <a:gd name="connsiteY126" fmla="*/ 82753 h 112395"/>
                  <a:gd name="connsiteX127" fmla="*/ 534117 w 1204531"/>
                  <a:gd name="connsiteY127" fmla="*/ 76086 h 112395"/>
                  <a:gd name="connsiteX128" fmla="*/ 518397 w 1204531"/>
                  <a:gd name="connsiteY128" fmla="*/ 53321 h 112395"/>
                  <a:gd name="connsiteX129" fmla="*/ 517634 w 1204531"/>
                  <a:gd name="connsiteY129" fmla="*/ 51988 h 112395"/>
                  <a:gd name="connsiteX130" fmla="*/ 527634 w 1204531"/>
                  <a:gd name="connsiteY130" fmla="*/ 42938 h 112395"/>
                  <a:gd name="connsiteX131" fmla="*/ 543260 w 1204531"/>
                  <a:gd name="connsiteY131" fmla="*/ 36080 h 112395"/>
                  <a:gd name="connsiteX132" fmla="*/ 543260 w 1204531"/>
                  <a:gd name="connsiteY132" fmla="*/ 32175 h 112395"/>
                  <a:gd name="connsiteX133" fmla="*/ 534591 w 1204531"/>
                  <a:gd name="connsiteY133" fmla="*/ 32461 h 112395"/>
                  <a:gd name="connsiteX134" fmla="*/ 520778 w 1204531"/>
                  <a:gd name="connsiteY134" fmla="*/ 32175 h 112395"/>
                  <a:gd name="connsiteX135" fmla="*/ 520778 w 1204531"/>
                  <a:gd name="connsiteY135" fmla="*/ 36080 h 112395"/>
                  <a:gd name="connsiteX136" fmla="*/ 524303 w 1204531"/>
                  <a:gd name="connsiteY136" fmla="*/ 39223 h 112395"/>
                  <a:gd name="connsiteX137" fmla="*/ 521541 w 1204531"/>
                  <a:gd name="connsiteY137" fmla="*/ 44081 h 112395"/>
                  <a:gd name="connsiteX138" fmla="*/ 504109 w 1204531"/>
                  <a:gd name="connsiteY138" fmla="*/ 59607 h 112395"/>
                  <a:gd name="connsiteX139" fmla="*/ 504109 w 1204531"/>
                  <a:gd name="connsiteY139" fmla="*/ -1163 h 112395"/>
                  <a:gd name="connsiteX140" fmla="*/ 486110 w 1204531"/>
                  <a:gd name="connsiteY140" fmla="*/ 171 h 112395"/>
                  <a:gd name="connsiteX141" fmla="*/ 486110 w 1204531"/>
                  <a:gd name="connsiteY141" fmla="*/ 4172 h 112395"/>
                  <a:gd name="connsiteX142" fmla="*/ 495914 w 1204531"/>
                  <a:gd name="connsiteY142" fmla="*/ 11220 h 112395"/>
                  <a:gd name="connsiteX143" fmla="*/ 495914 w 1204531"/>
                  <a:gd name="connsiteY143" fmla="*/ 76943 h 112395"/>
                  <a:gd name="connsiteX144" fmla="*/ 486110 w 1204531"/>
                  <a:gd name="connsiteY144" fmla="*/ 82753 h 112395"/>
                  <a:gd name="connsiteX145" fmla="*/ 486110 w 1204531"/>
                  <a:gd name="connsiteY145" fmla="*/ 86659 h 112395"/>
                  <a:gd name="connsiteX146" fmla="*/ 499635 w 1204531"/>
                  <a:gd name="connsiteY146" fmla="*/ 86182 h 112395"/>
                  <a:gd name="connsiteX147" fmla="*/ 513346 w 1204531"/>
                  <a:gd name="connsiteY147" fmla="*/ 86659 h 112395"/>
                  <a:gd name="connsiteX148" fmla="*/ 513346 w 1204531"/>
                  <a:gd name="connsiteY148" fmla="*/ 82753 h 112395"/>
                  <a:gd name="connsiteX149" fmla="*/ 503635 w 1204531"/>
                  <a:gd name="connsiteY149" fmla="*/ 76943 h 112395"/>
                  <a:gd name="connsiteX150" fmla="*/ 503635 w 1204531"/>
                  <a:gd name="connsiteY150" fmla="*/ 64085 h 112395"/>
                  <a:gd name="connsiteX151" fmla="*/ 511634 w 1204531"/>
                  <a:gd name="connsiteY151" fmla="*/ 57036 h 112395"/>
                  <a:gd name="connsiteX152" fmla="*/ 526396 w 1204531"/>
                  <a:gd name="connsiteY152" fmla="*/ 79800 h 112395"/>
                  <a:gd name="connsiteX153" fmla="*/ 521922 w 1204531"/>
                  <a:gd name="connsiteY153" fmla="*/ 82753 h 112395"/>
                  <a:gd name="connsiteX154" fmla="*/ 521922 w 1204531"/>
                  <a:gd name="connsiteY154" fmla="*/ 86659 h 112395"/>
                  <a:gd name="connsiteX155" fmla="*/ 535354 w 1204531"/>
                  <a:gd name="connsiteY155" fmla="*/ 86182 h 112395"/>
                  <a:gd name="connsiteX156" fmla="*/ 546209 w 1204531"/>
                  <a:gd name="connsiteY156" fmla="*/ 86659 h 112395"/>
                  <a:gd name="connsiteX157" fmla="*/ 642036 w 1204531"/>
                  <a:gd name="connsiteY157" fmla="*/ 71608 h 112395"/>
                  <a:gd name="connsiteX158" fmla="*/ 640408 w 1204531"/>
                  <a:gd name="connsiteY158" fmla="*/ 70275 h 112395"/>
                  <a:gd name="connsiteX159" fmla="*/ 638696 w 1204531"/>
                  <a:gd name="connsiteY159" fmla="*/ 71608 h 112395"/>
                  <a:gd name="connsiteX160" fmla="*/ 622409 w 1204531"/>
                  <a:gd name="connsiteY160" fmla="*/ 84848 h 112395"/>
                  <a:gd name="connsiteX161" fmla="*/ 604978 w 1204531"/>
                  <a:gd name="connsiteY161" fmla="*/ 59131 h 112395"/>
                  <a:gd name="connsiteX162" fmla="*/ 621646 w 1204531"/>
                  <a:gd name="connsiteY162" fmla="*/ 33128 h 112395"/>
                  <a:gd name="connsiteX163" fmla="*/ 634985 w 1204531"/>
                  <a:gd name="connsiteY163" fmla="*/ 37891 h 112395"/>
                  <a:gd name="connsiteX164" fmla="*/ 629171 w 1204531"/>
                  <a:gd name="connsiteY164" fmla="*/ 43606 h 112395"/>
                  <a:gd name="connsiteX165" fmla="*/ 634892 w 1204531"/>
                  <a:gd name="connsiteY165" fmla="*/ 49416 h 112395"/>
                  <a:gd name="connsiteX166" fmla="*/ 640510 w 1204531"/>
                  <a:gd name="connsiteY166" fmla="*/ 43510 h 112395"/>
                  <a:gd name="connsiteX167" fmla="*/ 621646 w 1204531"/>
                  <a:gd name="connsiteY167" fmla="*/ 29984 h 112395"/>
                  <a:gd name="connsiteX168" fmla="*/ 594504 w 1204531"/>
                  <a:gd name="connsiteY168" fmla="*/ 59322 h 112395"/>
                  <a:gd name="connsiteX169" fmla="*/ 621358 w 1204531"/>
                  <a:gd name="connsiteY169" fmla="*/ 87992 h 112395"/>
                  <a:gd name="connsiteX170" fmla="*/ 642036 w 1204531"/>
                  <a:gd name="connsiteY170" fmla="*/ 71608 h 112395"/>
                  <a:gd name="connsiteX171" fmla="*/ 676229 w 1204531"/>
                  <a:gd name="connsiteY171" fmla="*/ 86659 h 112395"/>
                  <a:gd name="connsiteX172" fmla="*/ 676229 w 1204531"/>
                  <a:gd name="connsiteY172" fmla="*/ 82753 h 112395"/>
                  <a:gd name="connsiteX173" fmla="*/ 667653 w 1204531"/>
                  <a:gd name="connsiteY173" fmla="*/ 77134 h 112395"/>
                  <a:gd name="connsiteX174" fmla="*/ 667653 w 1204531"/>
                  <a:gd name="connsiteY174" fmla="*/ 30747 h 112395"/>
                  <a:gd name="connsiteX175" fmla="*/ 650221 w 1204531"/>
                  <a:gd name="connsiteY175" fmla="*/ 32175 h 112395"/>
                  <a:gd name="connsiteX176" fmla="*/ 650221 w 1204531"/>
                  <a:gd name="connsiteY176" fmla="*/ 36080 h 112395"/>
                  <a:gd name="connsiteX177" fmla="*/ 659458 w 1204531"/>
                  <a:gd name="connsiteY177" fmla="*/ 43033 h 112395"/>
                  <a:gd name="connsiteX178" fmla="*/ 659458 w 1204531"/>
                  <a:gd name="connsiteY178" fmla="*/ 76943 h 112395"/>
                  <a:gd name="connsiteX179" fmla="*/ 649747 w 1204531"/>
                  <a:gd name="connsiteY179" fmla="*/ 82753 h 112395"/>
                  <a:gd name="connsiteX180" fmla="*/ 649747 w 1204531"/>
                  <a:gd name="connsiteY180" fmla="*/ 86659 h 112395"/>
                  <a:gd name="connsiteX181" fmla="*/ 663272 w 1204531"/>
                  <a:gd name="connsiteY181" fmla="*/ 86182 h 112395"/>
                  <a:gd name="connsiteX182" fmla="*/ 676229 w 1204531"/>
                  <a:gd name="connsiteY182" fmla="*/ 86659 h 112395"/>
                  <a:gd name="connsiteX183" fmla="*/ 669364 w 1204531"/>
                  <a:gd name="connsiteY183" fmla="*/ 10268 h 112395"/>
                  <a:gd name="connsiteX184" fmla="*/ 662890 w 1204531"/>
                  <a:gd name="connsiteY184" fmla="*/ 3600 h 112395"/>
                  <a:gd name="connsiteX185" fmla="*/ 656128 w 1204531"/>
                  <a:gd name="connsiteY185" fmla="*/ 10268 h 112395"/>
                  <a:gd name="connsiteX186" fmla="*/ 662704 w 1204531"/>
                  <a:gd name="connsiteY186" fmla="*/ 17030 h 112395"/>
                  <a:gd name="connsiteX187" fmla="*/ 669364 w 1204531"/>
                  <a:gd name="connsiteY187" fmla="*/ 10268 h 112395"/>
                  <a:gd name="connsiteX188" fmla="*/ 744904 w 1204531"/>
                  <a:gd name="connsiteY188" fmla="*/ 59322 h 112395"/>
                  <a:gd name="connsiteX189" fmla="*/ 718989 w 1204531"/>
                  <a:gd name="connsiteY189" fmla="*/ 30747 h 112395"/>
                  <a:gd name="connsiteX190" fmla="*/ 701567 w 1204531"/>
                  <a:gd name="connsiteY190" fmla="*/ 39034 h 112395"/>
                  <a:gd name="connsiteX191" fmla="*/ 701567 w 1204531"/>
                  <a:gd name="connsiteY191" fmla="*/ 30747 h 112395"/>
                  <a:gd name="connsiteX192" fmla="*/ 683559 w 1204531"/>
                  <a:gd name="connsiteY192" fmla="*/ 32175 h 112395"/>
                  <a:gd name="connsiteX193" fmla="*/ 683559 w 1204531"/>
                  <a:gd name="connsiteY193" fmla="*/ 36080 h 112395"/>
                  <a:gd name="connsiteX194" fmla="*/ 693372 w 1204531"/>
                  <a:gd name="connsiteY194" fmla="*/ 42272 h 112395"/>
                  <a:gd name="connsiteX195" fmla="*/ 693372 w 1204531"/>
                  <a:gd name="connsiteY195" fmla="*/ 101517 h 112395"/>
                  <a:gd name="connsiteX196" fmla="*/ 683559 w 1204531"/>
                  <a:gd name="connsiteY196" fmla="*/ 107327 h 112395"/>
                  <a:gd name="connsiteX197" fmla="*/ 683559 w 1204531"/>
                  <a:gd name="connsiteY197" fmla="*/ 111233 h 112395"/>
                  <a:gd name="connsiteX198" fmla="*/ 697558 w 1204531"/>
                  <a:gd name="connsiteY198" fmla="*/ 110756 h 112395"/>
                  <a:gd name="connsiteX199" fmla="*/ 711566 w 1204531"/>
                  <a:gd name="connsiteY199" fmla="*/ 111233 h 112395"/>
                  <a:gd name="connsiteX200" fmla="*/ 711566 w 1204531"/>
                  <a:gd name="connsiteY200" fmla="*/ 107327 h 112395"/>
                  <a:gd name="connsiteX201" fmla="*/ 701846 w 1204531"/>
                  <a:gd name="connsiteY201" fmla="*/ 101517 h 112395"/>
                  <a:gd name="connsiteX202" fmla="*/ 701846 w 1204531"/>
                  <a:gd name="connsiteY202" fmla="*/ 79229 h 112395"/>
                  <a:gd name="connsiteX203" fmla="*/ 717185 w 1204531"/>
                  <a:gd name="connsiteY203" fmla="*/ 87992 h 112395"/>
                  <a:gd name="connsiteX204" fmla="*/ 744904 w 1204531"/>
                  <a:gd name="connsiteY204" fmla="*/ 59322 h 112395"/>
                  <a:gd name="connsiteX205" fmla="*/ 734616 w 1204531"/>
                  <a:gd name="connsiteY205" fmla="*/ 59322 h 112395"/>
                  <a:gd name="connsiteX206" fmla="*/ 716608 w 1204531"/>
                  <a:gd name="connsiteY206" fmla="*/ 85325 h 112395"/>
                  <a:gd name="connsiteX207" fmla="*/ 703660 w 1204531"/>
                  <a:gd name="connsiteY207" fmla="*/ 77609 h 112395"/>
                  <a:gd name="connsiteX208" fmla="*/ 701846 w 1204531"/>
                  <a:gd name="connsiteY208" fmla="*/ 72181 h 112395"/>
                  <a:gd name="connsiteX209" fmla="*/ 701846 w 1204531"/>
                  <a:gd name="connsiteY209" fmla="*/ 44081 h 112395"/>
                  <a:gd name="connsiteX210" fmla="*/ 717947 w 1204531"/>
                  <a:gd name="connsiteY210" fmla="*/ 33985 h 112395"/>
                  <a:gd name="connsiteX211" fmla="*/ 734616 w 1204531"/>
                  <a:gd name="connsiteY211" fmla="*/ 59322 h 112395"/>
                  <a:gd name="connsiteX212" fmla="*/ 815672 w 1204531"/>
                  <a:gd name="connsiteY212" fmla="*/ 86659 h 112395"/>
                  <a:gd name="connsiteX213" fmla="*/ 815672 w 1204531"/>
                  <a:gd name="connsiteY213" fmla="*/ 82753 h 112395"/>
                  <a:gd name="connsiteX214" fmla="*/ 805961 w 1204531"/>
                  <a:gd name="connsiteY214" fmla="*/ 78943 h 112395"/>
                  <a:gd name="connsiteX215" fmla="*/ 805961 w 1204531"/>
                  <a:gd name="connsiteY215" fmla="*/ 54844 h 112395"/>
                  <a:gd name="connsiteX216" fmla="*/ 802147 w 1204531"/>
                  <a:gd name="connsiteY216" fmla="*/ 35510 h 112395"/>
                  <a:gd name="connsiteX217" fmla="*/ 789004 w 1204531"/>
                  <a:gd name="connsiteY217" fmla="*/ 30747 h 112395"/>
                  <a:gd name="connsiteX218" fmla="*/ 771191 w 1204531"/>
                  <a:gd name="connsiteY218" fmla="*/ 42938 h 112395"/>
                  <a:gd name="connsiteX219" fmla="*/ 771005 w 1204531"/>
                  <a:gd name="connsiteY219" fmla="*/ 42938 h 112395"/>
                  <a:gd name="connsiteX220" fmla="*/ 771005 w 1204531"/>
                  <a:gd name="connsiteY220" fmla="*/ -1163 h 112395"/>
                  <a:gd name="connsiteX221" fmla="*/ 753192 w 1204531"/>
                  <a:gd name="connsiteY221" fmla="*/ 171 h 112395"/>
                  <a:gd name="connsiteX222" fmla="*/ 753192 w 1204531"/>
                  <a:gd name="connsiteY222" fmla="*/ 4172 h 112395"/>
                  <a:gd name="connsiteX223" fmla="*/ 762810 w 1204531"/>
                  <a:gd name="connsiteY223" fmla="*/ 11220 h 112395"/>
                  <a:gd name="connsiteX224" fmla="*/ 762810 w 1204531"/>
                  <a:gd name="connsiteY224" fmla="*/ 76943 h 112395"/>
                  <a:gd name="connsiteX225" fmla="*/ 753192 w 1204531"/>
                  <a:gd name="connsiteY225" fmla="*/ 82753 h 112395"/>
                  <a:gd name="connsiteX226" fmla="*/ 753192 w 1204531"/>
                  <a:gd name="connsiteY226" fmla="*/ 86659 h 112395"/>
                  <a:gd name="connsiteX227" fmla="*/ 767191 w 1204531"/>
                  <a:gd name="connsiteY227" fmla="*/ 86182 h 112395"/>
                  <a:gd name="connsiteX228" fmla="*/ 781097 w 1204531"/>
                  <a:gd name="connsiteY228" fmla="*/ 86659 h 112395"/>
                  <a:gd name="connsiteX229" fmla="*/ 781097 w 1204531"/>
                  <a:gd name="connsiteY229" fmla="*/ 82753 h 112395"/>
                  <a:gd name="connsiteX230" fmla="*/ 771284 w 1204531"/>
                  <a:gd name="connsiteY230" fmla="*/ 76943 h 112395"/>
                  <a:gd name="connsiteX231" fmla="*/ 771284 w 1204531"/>
                  <a:gd name="connsiteY231" fmla="*/ 53797 h 112395"/>
                  <a:gd name="connsiteX232" fmla="*/ 788148 w 1204531"/>
                  <a:gd name="connsiteY232" fmla="*/ 33508 h 112395"/>
                  <a:gd name="connsiteX233" fmla="*/ 797384 w 1204531"/>
                  <a:gd name="connsiteY233" fmla="*/ 47511 h 112395"/>
                  <a:gd name="connsiteX234" fmla="*/ 797384 w 1204531"/>
                  <a:gd name="connsiteY234" fmla="*/ 76943 h 112395"/>
                  <a:gd name="connsiteX235" fmla="*/ 787673 w 1204531"/>
                  <a:gd name="connsiteY235" fmla="*/ 82753 h 112395"/>
                  <a:gd name="connsiteX236" fmla="*/ 787673 w 1204531"/>
                  <a:gd name="connsiteY236" fmla="*/ 86659 h 112395"/>
                  <a:gd name="connsiteX237" fmla="*/ 801673 w 1204531"/>
                  <a:gd name="connsiteY237" fmla="*/ 86182 h 112395"/>
                  <a:gd name="connsiteX238" fmla="*/ 869771 w 1204531"/>
                  <a:gd name="connsiteY238" fmla="*/ 71608 h 112395"/>
                  <a:gd name="connsiteX239" fmla="*/ 868152 w 1204531"/>
                  <a:gd name="connsiteY239" fmla="*/ 70180 h 112395"/>
                  <a:gd name="connsiteX240" fmla="*/ 866534 w 1204531"/>
                  <a:gd name="connsiteY240" fmla="*/ 71895 h 112395"/>
                  <a:gd name="connsiteX241" fmla="*/ 849679 w 1204531"/>
                  <a:gd name="connsiteY241" fmla="*/ 84848 h 112395"/>
                  <a:gd name="connsiteX242" fmla="*/ 835671 w 1204531"/>
                  <a:gd name="connsiteY242" fmla="*/ 76371 h 112395"/>
                  <a:gd name="connsiteX243" fmla="*/ 831959 w 1204531"/>
                  <a:gd name="connsiteY243" fmla="*/ 57512 h 112395"/>
                  <a:gd name="connsiteX244" fmla="*/ 866627 w 1204531"/>
                  <a:gd name="connsiteY244" fmla="*/ 57512 h 112395"/>
                  <a:gd name="connsiteX245" fmla="*/ 869771 w 1204531"/>
                  <a:gd name="connsiteY245" fmla="*/ 54844 h 112395"/>
                  <a:gd name="connsiteX246" fmla="*/ 847484 w 1204531"/>
                  <a:gd name="connsiteY246" fmla="*/ 29984 h 112395"/>
                  <a:gd name="connsiteX247" fmla="*/ 821578 w 1204531"/>
                  <a:gd name="connsiteY247" fmla="*/ 58845 h 112395"/>
                  <a:gd name="connsiteX248" fmla="*/ 849009 w 1204531"/>
                  <a:gd name="connsiteY248" fmla="*/ 87992 h 112395"/>
                  <a:gd name="connsiteX249" fmla="*/ 869771 w 1204531"/>
                  <a:gd name="connsiteY249" fmla="*/ 71608 h 112395"/>
                  <a:gd name="connsiteX250" fmla="*/ 861492 w 1204531"/>
                  <a:gd name="connsiteY250" fmla="*/ 54844 h 112395"/>
                  <a:gd name="connsiteX251" fmla="*/ 832154 w 1204531"/>
                  <a:gd name="connsiteY251" fmla="*/ 54844 h 112395"/>
                  <a:gd name="connsiteX252" fmla="*/ 847484 w 1204531"/>
                  <a:gd name="connsiteY252" fmla="*/ 32747 h 112395"/>
                  <a:gd name="connsiteX253" fmla="*/ 861492 w 1204531"/>
                  <a:gd name="connsiteY253" fmla="*/ 54844 h 112395"/>
                  <a:gd name="connsiteX254" fmla="*/ 918642 w 1204531"/>
                  <a:gd name="connsiteY254" fmla="*/ 38462 h 112395"/>
                  <a:gd name="connsiteX255" fmla="*/ 909396 w 1204531"/>
                  <a:gd name="connsiteY255" fmla="*/ 30747 h 112395"/>
                  <a:gd name="connsiteX256" fmla="*/ 894067 w 1204531"/>
                  <a:gd name="connsiteY256" fmla="*/ 44653 h 112395"/>
                  <a:gd name="connsiteX257" fmla="*/ 894067 w 1204531"/>
                  <a:gd name="connsiteY257" fmla="*/ 30747 h 112395"/>
                  <a:gd name="connsiteX258" fmla="*/ 876821 w 1204531"/>
                  <a:gd name="connsiteY258" fmla="*/ 32175 h 112395"/>
                  <a:gd name="connsiteX259" fmla="*/ 876821 w 1204531"/>
                  <a:gd name="connsiteY259" fmla="*/ 36080 h 112395"/>
                  <a:gd name="connsiteX260" fmla="*/ 886635 w 1204531"/>
                  <a:gd name="connsiteY260" fmla="*/ 43224 h 112395"/>
                  <a:gd name="connsiteX261" fmla="*/ 886635 w 1204531"/>
                  <a:gd name="connsiteY261" fmla="*/ 76943 h 112395"/>
                  <a:gd name="connsiteX262" fmla="*/ 876821 w 1204531"/>
                  <a:gd name="connsiteY262" fmla="*/ 82753 h 112395"/>
                  <a:gd name="connsiteX263" fmla="*/ 876821 w 1204531"/>
                  <a:gd name="connsiteY263" fmla="*/ 86659 h 112395"/>
                  <a:gd name="connsiteX264" fmla="*/ 891109 w 1204531"/>
                  <a:gd name="connsiteY264" fmla="*/ 86182 h 112395"/>
                  <a:gd name="connsiteX265" fmla="*/ 906922 w 1204531"/>
                  <a:gd name="connsiteY265" fmla="*/ 86659 h 112395"/>
                  <a:gd name="connsiteX266" fmla="*/ 906922 w 1204531"/>
                  <a:gd name="connsiteY266" fmla="*/ 82753 h 112395"/>
                  <a:gd name="connsiteX267" fmla="*/ 904252 w 1204531"/>
                  <a:gd name="connsiteY267" fmla="*/ 82753 h 112395"/>
                  <a:gd name="connsiteX268" fmla="*/ 894830 w 1204531"/>
                  <a:gd name="connsiteY268" fmla="*/ 76848 h 112395"/>
                  <a:gd name="connsiteX269" fmla="*/ 894830 w 1204531"/>
                  <a:gd name="connsiteY269" fmla="*/ 57321 h 112395"/>
                  <a:gd name="connsiteX270" fmla="*/ 909396 w 1204531"/>
                  <a:gd name="connsiteY270" fmla="*/ 33508 h 112395"/>
                  <a:gd name="connsiteX271" fmla="*/ 910736 w 1204531"/>
                  <a:gd name="connsiteY271" fmla="*/ 33699 h 112395"/>
                  <a:gd name="connsiteX272" fmla="*/ 907973 w 1204531"/>
                  <a:gd name="connsiteY272" fmla="*/ 38557 h 112395"/>
                  <a:gd name="connsiteX273" fmla="*/ 913303 w 1204531"/>
                  <a:gd name="connsiteY273" fmla="*/ 44081 h 112395"/>
                  <a:gd name="connsiteX274" fmla="*/ 918642 w 1204531"/>
                  <a:gd name="connsiteY274" fmla="*/ 38462 h 112395"/>
                  <a:gd name="connsiteX275" fmla="*/ 947403 w 1204531"/>
                  <a:gd name="connsiteY275" fmla="*/ 86468 h 112395"/>
                  <a:gd name="connsiteX276" fmla="*/ 939311 w 1204531"/>
                  <a:gd name="connsiteY276" fmla="*/ 73228 h 112395"/>
                  <a:gd name="connsiteX277" fmla="*/ 932827 w 1204531"/>
                  <a:gd name="connsiteY277" fmla="*/ 79991 h 112395"/>
                  <a:gd name="connsiteX278" fmla="*/ 939311 w 1204531"/>
                  <a:gd name="connsiteY278" fmla="*/ 86659 h 112395"/>
                  <a:gd name="connsiteX279" fmla="*/ 944259 w 1204531"/>
                  <a:gd name="connsiteY279" fmla="*/ 84562 h 112395"/>
                  <a:gd name="connsiteX280" fmla="*/ 935590 w 1204531"/>
                  <a:gd name="connsiteY280" fmla="*/ 108280 h 112395"/>
                  <a:gd name="connsiteX281" fmla="*/ 934734 w 1204531"/>
                  <a:gd name="connsiteY281" fmla="*/ 109708 h 112395"/>
                  <a:gd name="connsiteX282" fmla="*/ 936064 w 1204531"/>
                  <a:gd name="connsiteY282" fmla="*/ 111042 h 112395"/>
                  <a:gd name="connsiteX283" fmla="*/ 947403 w 1204531"/>
                  <a:gd name="connsiteY283" fmla="*/ 86468 h 112395"/>
                  <a:gd name="connsiteX284" fmla="*/ 1058848 w 1204531"/>
                  <a:gd name="connsiteY284" fmla="*/ 75323 h 112395"/>
                  <a:gd name="connsiteX285" fmla="*/ 1058848 w 1204531"/>
                  <a:gd name="connsiteY285" fmla="*/ 68370 h 112395"/>
                  <a:gd name="connsiteX286" fmla="*/ 1055704 w 1204531"/>
                  <a:gd name="connsiteY286" fmla="*/ 68370 h 112395"/>
                  <a:gd name="connsiteX287" fmla="*/ 1055704 w 1204531"/>
                  <a:gd name="connsiteY287" fmla="*/ 75323 h 112395"/>
                  <a:gd name="connsiteX288" fmla="*/ 1051229 w 1204531"/>
                  <a:gd name="connsiteY288" fmla="*/ 83515 h 112395"/>
                  <a:gd name="connsiteX289" fmla="*/ 1046653 w 1204531"/>
                  <a:gd name="connsiteY289" fmla="*/ 77134 h 112395"/>
                  <a:gd name="connsiteX290" fmla="*/ 1046653 w 1204531"/>
                  <a:gd name="connsiteY290" fmla="*/ 51797 h 112395"/>
                  <a:gd name="connsiteX291" fmla="*/ 1042179 w 1204531"/>
                  <a:gd name="connsiteY291" fmla="*/ 36937 h 112395"/>
                  <a:gd name="connsiteX292" fmla="*/ 1025222 w 1204531"/>
                  <a:gd name="connsiteY292" fmla="*/ 29984 h 112395"/>
                  <a:gd name="connsiteX293" fmla="*/ 1006460 w 1204531"/>
                  <a:gd name="connsiteY293" fmla="*/ 44272 h 112395"/>
                  <a:gd name="connsiteX294" fmla="*/ 1012078 w 1204531"/>
                  <a:gd name="connsiteY294" fmla="*/ 50177 h 112395"/>
                  <a:gd name="connsiteX295" fmla="*/ 1017892 w 1204531"/>
                  <a:gd name="connsiteY295" fmla="*/ 44367 h 112395"/>
                  <a:gd name="connsiteX296" fmla="*/ 1011511 w 1204531"/>
                  <a:gd name="connsiteY296" fmla="*/ 38557 h 112395"/>
                  <a:gd name="connsiteX297" fmla="*/ 1024840 w 1204531"/>
                  <a:gd name="connsiteY297" fmla="*/ 32747 h 112395"/>
                  <a:gd name="connsiteX298" fmla="*/ 1038077 w 1204531"/>
                  <a:gd name="connsiteY298" fmla="*/ 49034 h 112395"/>
                  <a:gd name="connsiteX299" fmla="*/ 1038077 w 1204531"/>
                  <a:gd name="connsiteY299" fmla="*/ 53606 h 112395"/>
                  <a:gd name="connsiteX300" fmla="*/ 1015222 w 1204531"/>
                  <a:gd name="connsiteY300" fmla="*/ 58273 h 112395"/>
                  <a:gd name="connsiteX301" fmla="*/ 1002842 w 1204531"/>
                  <a:gd name="connsiteY301" fmla="*/ 74562 h 112395"/>
                  <a:gd name="connsiteX302" fmla="*/ 1022654 w 1204531"/>
                  <a:gd name="connsiteY302" fmla="*/ 87992 h 112395"/>
                  <a:gd name="connsiteX303" fmla="*/ 1039035 w 1204531"/>
                  <a:gd name="connsiteY303" fmla="*/ 76943 h 112395"/>
                  <a:gd name="connsiteX304" fmla="*/ 1048653 w 1204531"/>
                  <a:gd name="connsiteY304" fmla="*/ 87420 h 112395"/>
                  <a:gd name="connsiteX305" fmla="*/ 1058848 w 1204531"/>
                  <a:gd name="connsiteY305" fmla="*/ 75323 h 112395"/>
                  <a:gd name="connsiteX306" fmla="*/ 1038077 w 1204531"/>
                  <a:gd name="connsiteY306" fmla="*/ 68942 h 112395"/>
                  <a:gd name="connsiteX307" fmla="*/ 1023510 w 1204531"/>
                  <a:gd name="connsiteY307" fmla="*/ 85325 h 112395"/>
                  <a:gd name="connsiteX308" fmla="*/ 1012367 w 1204531"/>
                  <a:gd name="connsiteY308" fmla="*/ 74466 h 112395"/>
                  <a:gd name="connsiteX309" fmla="*/ 1038077 w 1204531"/>
                  <a:gd name="connsiteY309" fmla="*/ 56273 h 112395"/>
                  <a:gd name="connsiteX310" fmla="*/ 1127522 w 1204531"/>
                  <a:gd name="connsiteY310" fmla="*/ 86659 h 112395"/>
                  <a:gd name="connsiteX311" fmla="*/ 1127522 w 1204531"/>
                  <a:gd name="connsiteY311" fmla="*/ 82753 h 112395"/>
                  <a:gd name="connsiteX312" fmla="*/ 1117802 w 1204531"/>
                  <a:gd name="connsiteY312" fmla="*/ 78943 h 112395"/>
                  <a:gd name="connsiteX313" fmla="*/ 1117802 w 1204531"/>
                  <a:gd name="connsiteY313" fmla="*/ 54844 h 112395"/>
                  <a:gd name="connsiteX314" fmla="*/ 1113998 w 1204531"/>
                  <a:gd name="connsiteY314" fmla="*/ 35510 h 112395"/>
                  <a:gd name="connsiteX315" fmla="*/ 1100854 w 1204531"/>
                  <a:gd name="connsiteY315" fmla="*/ 30747 h 112395"/>
                  <a:gd name="connsiteX316" fmla="*/ 1082372 w 1204531"/>
                  <a:gd name="connsiteY316" fmla="*/ 44081 h 112395"/>
                  <a:gd name="connsiteX317" fmla="*/ 1082372 w 1204531"/>
                  <a:gd name="connsiteY317" fmla="*/ 30747 h 112395"/>
                  <a:gd name="connsiteX318" fmla="*/ 1064940 w 1204531"/>
                  <a:gd name="connsiteY318" fmla="*/ 32175 h 112395"/>
                  <a:gd name="connsiteX319" fmla="*/ 1064940 w 1204531"/>
                  <a:gd name="connsiteY319" fmla="*/ 36080 h 112395"/>
                  <a:gd name="connsiteX320" fmla="*/ 1074661 w 1204531"/>
                  <a:gd name="connsiteY320" fmla="*/ 43224 h 112395"/>
                  <a:gd name="connsiteX321" fmla="*/ 1074661 w 1204531"/>
                  <a:gd name="connsiteY321" fmla="*/ 76943 h 112395"/>
                  <a:gd name="connsiteX322" fmla="*/ 1064940 w 1204531"/>
                  <a:gd name="connsiteY322" fmla="*/ 82753 h 112395"/>
                  <a:gd name="connsiteX323" fmla="*/ 1064940 w 1204531"/>
                  <a:gd name="connsiteY323" fmla="*/ 86659 h 112395"/>
                  <a:gd name="connsiteX324" fmla="*/ 1078939 w 1204531"/>
                  <a:gd name="connsiteY324" fmla="*/ 86182 h 112395"/>
                  <a:gd name="connsiteX325" fmla="*/ 1092948 w 1204531"/>
                  <a:gd name="connsiteY325" fmla="*/ 86659 h 112395"/>
                  <a:gd name="connsiteX326" fmla="*/ 1092948 w 1204531"/>
                  <a:gd name="connsiteY326" fmla="*/ 82753 h 112395"/>
                  <a:gd name="connsiteX327" fmla="*/ 1083135 w 1204531"/>
                  <a:gd name="connsiteY327" fmla="*/ 76943 h 112395"/>
                  <a:gd name="connsiteX328" fmla="*/ 1083135 w 1204531"/>
                  <a:gd name="connsiteY328" fmla="*/ 53797 h 112395"/>
                  <a:gd name="connsiteX329" fmla="*/ 1099989 w 1204531"/>
                  <a:gd name="connsiteY329" fmla="*/ 33508 h 112395"/>
                  <a:gd name="connsiteX330" fmla="*/ 1109235 w 1204531"/>
                  <a:gd name="connsiteY330" fmla="*/ 47511 h 112395"/>
                  <a:gd name="connsiteX331" fmla="*/ 1109235 w 1204531"/>
                  <a:gd name="connsiteY331" fmla="*/ 76943 h 112395"/>
                  <a:gd name="connsiteX332" fmla="*/ 1099515 w 1204531"/>
                  <a:gd name="connsiteY332" fmla="*/ 82753 h 112395"/>
                  <a:gd name="connsiteX333" fmla="*/ 1099515 w 1204531"/>
                  <a:gd name="connsiteY333" fmla="*/ 86659 h 112395"/>
                  <a:gd name="connsiteX334" fmla="*/ 1113523 w 1204531"/>
                  <a:gd name="connsiteY334" fmla="*/ 86182 h 112395"/>
                  <a:gd name="connsiteX335" fmla="*/ 1195435 w 1204531"/>
                  <a:gd name="connsiteY335" fmla="*/ 86659 h 112395"/>
                  <a:gd name="connsiteX336" fmla="*/ 1195435 w 1204531"/>
                  <a:gd name="connsiteY336" fmla="*/ 82753 h 112395"/>
                  <a:gd name="connsiteX337" fmla="*/ 1185817 w 1204531"/>
                  <a:gd name="connsiteY337" fmla="*/ 75609 h 112395"/>
                  <a:gd name="connsiteX338" fmla="*/ 1185817 w 1204531"/>
                  <a:gd name="connsiteY338" fmla="*/ -1163 h 112395"/>
                  <a:gd name="connsiteX339" fmla="*/ 1167911 w 1204531"/>
                  <a:gd name="connsiteY339" fmla="*/ 171 h 112395"/>
                  <a:gd name="connsiteX340" fmla="*/ 1167911 w 1204531"/>
                  <a:gd name="connsiteY340" fmla="*/ 4172 h 112395"/>
                  <a:gd name="connsiteX341" fmla="*/ 1177622 w 1204531"/>
                  <a:gd name="connsiteY341" fmla="*/ 11220 h 112395"/>
                  <a:gd name="connsiteX342" fmla="*/ 1177622 w 1204531"/>
                  <a:gd name="connsiteY342" fmla="*/ 38557 h 112395"/>
                  <a:gd name="connsiteX343" fmla="*/ 1162004 w 1204531"/>
                  <a:gd name="connsiteY343" fmla="*/ 30747 h 112395"/>
                  <a:gd name="connsiteX344" fmla="*/ 1134192 w 1204531"/>
                  <a:gd name="connsiteY344" fmla="*/ 59417 h 112395"/>
                  <a:gd name="connsiteX345" fmla="*/ 1160479 w 1204531"/>
                  <a:gd name="connsiteY345" fmla="*/ 87992 h 112395"/>
                  <a:gd name="connsiteX346" fmla="*/ 1177147 w 1204531"/>
                  <a:gd name="connsiteY346" fmla="*/ 79705 h 112395"/>
                  <a:gd name="connsiteX347" fmla="*/ 1177147 w 1204531"/>
                  <a:gd name="connsiteY347" fmla="*/ 87992 h 112395"/>
                  <a:gd name="connsiteX348" fmla="*/ 1177147 w 1204531"/>
                  <a:gd name="connsiteY348" fmla="*/ 71799 h 112395"/>
                  <a:gd name="connsiteX349" fmla="*/ 1175817 w 1204531"/>
                  <a:gd name="connsiteY349" fmla="*/ 76371 h 112395"/>
                  <a:gd name="connsiteX350" fmla="*/ 1161241 w 1204531"/>
                  <a:gd name="connsiteY350" fmla="*/ 85325 h 112395"/>
                  <a:gd name="connsiteX351" fmla="*/ 1148191 w 1204531"/>
                  <a:gd name="connsiteY351" fmla="*/ 77134 h 112395"/>
                  <a:gd name="connsiteX352" fmla="*/ 1144573 w 1204531"/>
                  <a:gd name="connsiteY352" fmla="*/ 59607 h 112395"/>
                  <a:gd name="connsiteX353" fmla="*/ 1148479 w 1204531"/>
                  <a:gd name="connsiteY353" fmla="*/ 41605 h 112395"/>
                  <a:gd name="connsiteX354" fmla="*/ 1162479 w 1204531"/>
                  <a:gd name="connsiteY354" fmla="*/ 33508 h 112395"/>
                  <a:gd name="connsiteX355" fmla="*/ 1175817 w 1204531"/>
                  <a:gd name="connsiteY355" fmla="*/ 41129 h 112395"/>
                  <a:gd name="connsiteX356" fmla="*/ 1177147 w 1204531"/>
                  <a:gd name="connsiteY356" fmla="*/ 45701 h 11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Lst>
                <a:rect l="l" t="t" r="r" b="b"/>
                <a:pathLst>
                  <a:path w="1204531" h="112395">
                    <a:moveTo>
                      <a:pt x="52146" y="59322"/>
                    </a:moveTo>
                    <a:cubicBezTo>
                      <a:pt x="52146" y="43224"/>
                      <a:pt x="39961" y="30747"/>
                      <a:pt x="25859" y="30747"/>
                    </a:cubicBezTo>
                    <a:cubicBezTo>
                      <a:pt x="16148" y="30747"/>
                      <a:pt x="10809" y="36652"/>
                      <a:pt x="8902" y="39034"/>
                    </a:cubicBezTo>
                    <a:lnTo>
                      <a:pt x="8902" y="-1163"/>
                    </a:lnTo>
                    <a:lnTo>
                      <a:pt x="-9097" y="171"/>
                    </a:lnTo>
                    <a:lnTo>
                      <a:pt x="-9097" y="4172"/>
                    </a:lnTo>
                    <a:cubicBezTo>
                      <a:pt x="-334" y="4172"/>
                      <a:pt x="717" y="5124"/>
                      <a:pt x="717" y="11220"/>
                    </a:cubicBezTo>
                    <a:lnTo>
                      <a:pt x="717" y="86659"/>
                    </a:lnTo>
                    <a:lnTo>
                      <a:pt x="3665" y="86659"/>
                    </a:lnTo>
                    <a:lnTo>
                      <a:pt x="8140" y="78752"/>
                    </a:lnTo>
                    <a:cubicBezTo>
                      <a:pt x="10046" y="81706"/>
                      <a:pt x="15283" y="87992"/>
                      <a:pt x="24529" y="87992"/>
                    </a:cubicBezTo>
                    <a:cubicBezTo>
                      <a:pt x="39198" y="87992"/>
                      <a:pt x="52146" y="75609"/>
                      <a:pt x="52146" y="59322"/>
                    </a:cubicBezTo>
                    <a:close/>
                    <a:moveTo>
                      <a:pt x="41858" y="59322"/>
                    </a:moveTo>
                    <a:cubicBezTo>
                      <a:pt x="41858" y="63894"/>
                      <a:pt x="41579" y="71513"/>
                      <a:pt x="38054" y="77134"/>
                    </a:cubicBezTo>
                    <a:cubicBezTo>
                      <a:pt x="35384" y="81133"/>
                      <a:pt x="30715" y="85325"/>
                      <a:pt x="23860" y="85325"/>
                    </a:cubicBezTo>
                    <a:cubicBezTo>
                      <a:pt x="18427" y="85325"/>
                      <a:pt x="13953" y="82181"/>
                      <a:pt x="10902" y="77609"/>
                    </a:cubicBezTo>
                    <a:cubicBezTo>
                      <a:pt x="9191" y="74942"/>
                      <a:pt x="9191" y="74466"/>
                      <a:pt x="9191" y="72181"/>
                    </a:cubicBezTo>
                    <a:lnTo>
                      <a:pt x="9191" y="46177"/>
                    </a:lnTo>
                    <a:cubicBezTo>
                      <a:pt x="9191" y="43796"/>
                      <a:pt x="9191" y="43606"/>
                      <a:pt x="10521" y="41605"/>
                    </a:cubicBezTo>
                    <a:cubicBezTo>
                      <a:pt x="15386" y="34556"/>
                      <a:pt x="22241" y="33508"/>
                      <a:pt x="25190" y="33508"/>
                    </a:cubicBezTo>
                    <a:cubicBezTo>
                      <a:pt x="30715" y="33508"/>
                      <a:pt x="35198" y="36842"/>
                      <a:pt x="38333" y="41605"/>
                    </a:cubicBezTo>
                    <a:cubicBezTo>
                      <a:pt x="41477" y="46748"/>
                      <a:pt x="41858" y="54083"/>
                      <a:pt x="41858" y="59322"/>
                    </a:cubicBezTo>
                    <a:close/>
                    <a:moveTo>
                      <a:pt x="111584" y="71608"/>
                    </a:moveTo>
                    <a:cubicBezTo>
                      <a:pt x="111584" y="70275"/>
                      <a:pt x="110533" y="70180"/>
                      <a:pt x="109966" y="70180"/>
                    </a:cubicBezTo>
                    <a:cubicBezTo>
                      <a:pt x="108729" y="70180"/>
                      <a:pt x="108440" y="70847"/>
                      <a:pt x="108254" y="71895"/>
                    </a:cubicBezTo>
                    <a:cubicBezTo>
                      <a:pt x="103966" y="84848"/>
                      <a:pt x="92627" y="84848"/>
                      <a:pt x="91483" y="84848"/>
                    </a:cubicBezTo>
                    <a:cubicBezTo>
                      <a:pt x="85205" y="84848"/>
                      <a:pt x="80340" y="81133"/>
                      <a:pt x="77484" y="76371"/>
                    </a:cubicBezTo>
                    <a:cubicBezTo>
                      <a:pt x="73773" y="70275"/>
                      <a:pt x="73773" y="61988"/>
                      <a:pt x="73773" y="57512"/>
                    </a:cubicBezTo>
                    <a:lnTo>
                      <a:pt x="108440" y="57512"/>
                    </a:lnTo>
                    <a:cubicBezTo>
                      <a:pt x="111110" y="57512"/>
                      <a:pt x="111584" y="57512"/>
                      <a:pt x="111584" y="54844"/>
                    </a:cubicBezTo>
                    <a:cubicBezTo>
                      <a:pt x="111584" y="42272"/>
                      <a:pt x="104729" y="29984"/>
                      <a:pt x="89204" y="29984"/>
                    </a:cubicBezTo>
                    <a:cubicBezTo>
                      <a:pt x="74815" y="29984"/>
                      <a:pt x="63290" y="43033"/>
                      <a:pt x="63290" y="58845"/>
                    </a:cubicBezTo>
                    <a:cubicBezTo>
                      <a:pt x="63290" y="75800"/>
                      <a:pt x="76433" y="87992"/>
                      <a:pt x="90721" y="87992"/>
                    </a:cubicBezTo>
                    <a:cubicBezTo>
                      <a:pt x="105873" y="87992"/>
                      <a:pt x="111584" y="73990"/>
                      <a:pt x="111584" y="71608"/>
                    </a:cubicBezTo>
                    <a:close/>
                    <a:moveTo>
                      <a:pt x="103204" y="54844"/>
                    </a:moveTo>
                    <a:lnTo>
                      <a:pt x="73866" y="54844"/>
                    </a:lnTo>
                    <a:cubicBezTo>
                      <a:pt x="74629" y="35890"/>
                      <a:pt x="85102" y="32747"/>
                      <a:pt x="89204" y="32747"/>
                    </a:cubicBezTo>
                    <a:cubicBezTo>
                      <a:pt x="102059" y="32747"/>
                      <a:pt x="103204" y="49892"/>
                      <a:pt x="103204" y="54844"/>
                    </a:cubicBezTo>
                    <a:close/>
                    <a:moveTo>
                      <a:pt x="217411" y="75323"/>
                    </a:moveTo>
                    <a:lnTo>
                      <a:pt x="217411" y="68370"/>
                    </a:lnTo>
                    <a:lnTo>
                      <a:pt x="214267" y="68370"/>
                    </a:lnTo>
                    <a:lnTo>
                      <a:pt x="214267" y="75323"/>
                    </a:lnTo>
                    <a:cubicBezTo>
                      <a:pt x="214267" y="82753"/>
                      <a:pt x="211309" y="83515"/>
                      <a:pt x="209783" y="83515"/>
                    </a:cubicBezTo>
                    <a:cubicBezTo>
                      <a:pt x="205783" y="83515"/>
                      <a:pt x="205216" y="77705"/>
                      <a:pt x="205216" y="77134"/>
                    </a:cubicBezTo>
                    <a:lnTo>
                      <a:pt x="205216" y="51797"/>
                    </a:lnTo>
                    <a:cubicBezTo>
                      <a:pt x="205216" y="46653"/>
                      <a:pt x="205216" y="41605"/>
                      <a:pt x="200742" y="36937"/>
                    </a:cubicBezTo>
                    <a:cubicBezTo>
                      <a:pt x="195979" y="32080"/>
                      <a:pt x="189691" y="29984"/>
                      <a:pt x="183785" y="29984"/>
                    </a:cubicBezTo>
                    <a:cubicBezTo>
                      <a:pt x="173590" y="29984"/>
                      <a:pt x="165023" y="35890"/>
                      <a:pt x="165023" y="44272"/>
                    </a:cubicBezTo>
                    <a:cubicBezTo>
                      <a:pt x="165023" y="48082"/>
                      <a:pt x="167497" y="50177"/>
                      <a:pt x="170641" y="50177"/>
                    </a:cubicBezTo>
                    <a:cubicBezTo>
                      <a:pt x="174260" y="50177"/>
                      <a:pt x="176446" y="47701"/>
                      <a:pt x="176446" y="44367"/>
                    </a:cubicBezTo>
                    <a:cubicBezTo>
                      <a:pt x="176446" y="42938"/>
                      <a:pt x="175878" y="38748"/>
                      <a:pt x="170065" y="38557"/>
                    </a:cubicBezTo>
                    <a:cubicBezTo>
                      <a:pt x="173497" y="34081"/>
                      <a:pt x="179590" y="32747"/>
                      <a:pt x="183403" y="32747"/>
                    </a:cubicBezTo>
                    <a:cubicBezTo>
                      <a:pt x="189496" y="32747"/>
                      <a:pt x="196640" y="37700"/>
                      <a:pt x="196640" y="49034"/>
                    </a:cubicBezTo>
                    <a:lnTo>
                      <a:pt x="196640" y="53606"/>
                    </a:lnTo>
                    <a:cubicBezTo>
                      <a:pt x="190259" y="54083"/>
                      <a:pt x="181692" y="54369"/>
                      <a:pt x="173785" y="58273"/>
                    </a:cubicBezTo>
                    <a:cubicBezTo>
                      <a:pt x="164539" y="62560"/>
                      <a:pt x="161405" y="69132"/>
                      <a:pt x="161405" y="74562"/>
                    </a:cubicBezTo>
                    <a:cubicBezTo>
                      <a:pt x="161405" y="84848"/>
                      <a:pt x="173497" y="87992"/>
                      <a:pt x="181208" y="87992"/>
                    </a:cubicBezTo>
                    <a:cubicBezTo>
                      <a:pt x="189403" y="87992"/>
                      <a:pt x="195217" y="82944"/>
                      <a:pt x="197598" y="76943"/>
                    </a:cubicBezTo>
                    <a:cubicBezTo>
                      <a:pt x="198072" y="82086"/>
                      <a:pt x="201402" y="87420"/>
                      <a:pt x="207216" y="87420"/>
                    </a:cubicBezTo>
                    <a:cubicBezTo>
                      <a:pt x="209783" y="87420"/>
                      <a:pt x="217411" y="85611"/>
                      <a:pt x="217411" y="75323"/>
                    </a:cubicBezTo>
                    <a:close/>
                    <a:moveTo>
                      <a:pt x="196640" y="68942"/>
                    </a:moveTo>
                    <a:cubicBezTo>
                      <a:pt x="196640" y="81038"/>
                      <a:pt x="187784" y="85325"/>
                      <a:pt x="182073" y="85325"/>
                    </a:cubicBezTo>
                    <a:cubicBezTo>
                      <a:pt x="175971" y="85325"/>
                      <a:pt x="170930" y="80849"/>
                      <a:pt x="170930" y="74466"/>
                    </a:cubicBezTo>
                    <a:cubicBezTo>
                      <a:pt x="170930" y="67609"/>
                      <a:pt x="176167" y="57036"/>
                      <a:pt x="196640" y="56273"/>
                    </a:cubicBezTo>
                    <a:close/>
                    <a:moveTo>
                      <a:pt x="326464" y="59322"/>
                    </a:moveTo>
                    <a:cubicBezTo>
                      <a:pt x="326464" y="43224"/>
                      <a:pt x="314279" y="30747"/>
                      <a:pt x="300178" y="30747"/>
                    </a:cubicBezTo>
                    <a:cubicBezTo>
                      <a:pt x="290467" y="30747"/>
                      <a:pt x="285127" y="36652"/>
                      <a:pt x="283220" y="39034"/>
                    </a:cubicBezTo>
                    <a:lnTo>
                      <a:pt x="283220" y="-1163"/>
                    </a:lnTo>
                    <a:lnTo>
                      <a:pt x="265222" y="171"/>
                    </a:lnTo>
                    <a:lnTo>
                      <a:pt x="265222" y="4172"/>
                    </a:lnTo>
                    <a:cubicBezTo>
                      <a:pt x="273984" y="4172"/>
                      <a:pt x="275035" y="5124"/>
                      <a:pt x="275035" y="11220"/>
                    </a:cubicBezTo>
                    <a:lnTo>
                      <a:pt x="275035" y="86659"/>
                    </a:lnTo>
                    <a:lnTo>
                      <a:pt x="277984" y="86659"/>
                    </a:lnTo>
                    <a:lnTo>
                      <a:pt x="282467" y="78752"/>
                    </a:lnTo>
                    <a:cubicBezTo>
                      <a:pt x="284365" y="81706"/>
                      <a:pt x="289611" y="87992"/>
                      <a:pt x="298847" y="87992"/>
                    </a:cubicBezTo>
                    <a:cubicBezTo>
                      <a:pt x="313516" y="87992"/>
                      <a:pt x="326464" y="75609"/>
                      <a:pt x="326464" y="59322"/>
                    </a:cubicBezTo>
                    <a:close/>
                    <a:moveTo>
                      <a:pt x="316279" y="59322"/>
                    </a:moveTo>
                    <a:cubicBezTo>
                      <a:pt x="316279" y="63894"/>
                      <a:pt x="315898" y="71513"/>
                      <a:pt x="312372" y="77134"/>
                    </a:cubicBezTo>
                    <a:cubicBezTo>
                      <a:pt x="309703" y="81133"/>
                      <a:pt x="305033" y="85325"/>
                      <a:pt x="298178" y="85325"/>
                    </a:cubicBezTo>
                    <a:cubicBezTo>
                      <a:pt x="292745" y="85325"/>
                      <a:pt x="288271" y="82181"/>
                      <a:pt x="285323" y="77609"/>
                    </a:cubicBezTo>
                    <a:cubicBezTo>
                      <a:pt x="283509" y="74942"/>
                      <a:pt x="283509" y="74466"/>
                      <a:pt x="283509" y="72181"/>
                    </a:cubicBezTo>
                    <a:lnTo>
                      <a:pt x="283509" y="46177"/>
                    </a:lnTo>
                    <a:cubicBezTo>
                      <a:pt x="283509" y="43796"/>
                      <a:pt x="283509" y="43606"/>
                      <a:pt x="284848" y="41605"/>
                    </a:cubicBezTo>
                    <a:cubicBezTo>
                      <a:pt x="289704" y="34556"/>
                      <a:pt x="296559" y="33508"/>
                      <a:pt x="299610" y="33508"/>
                    </a:cubicBezTo>
                    <a:cubicBezTo>
                      <a:pt x="305033" y="33508"/>
                      <a:pt x="309517" y="36842"/>
                      <a:pt x="312661" y="41605"/>
                    </a:cubicBezTo>
                    <a:cubicBezTo>
                      <a:pt x="315805" y="46748"/>
                      <a:pt x="316279" y="54083"/>
                      <a:pt x="316279" y="59322"/>
                    </a:cubicBezTo>
                    <a:close/>
                    <a:moveTo>
                      <a:pt x="362471" y="86659"/>
                    </a:moveTo>
                    <a:lnTo>
                      <a:pt x="362471" y="82753"/>
                    </a:lnTo>
                    <a:cubicBezTo>
                      <a:pt x="354184" y="82753"/>
                      <a:pt x="352853" y="82753"/>
                      <a:pt x="352853" y="76943"/>
                    </a:cubicBezTo>
                    <a:lnTo>
                      <a:pt x="352853" y="-1163"/>
                    </a:lnTo>
                    <a:lnTo>
                      <a:pt x="334948" y="171"/>
                    </a:lnTo>
                    <a:lnTo>
                      <a:pt x="334948" y="4172"/>
                    </a:lnTo>
                    <a:cubicBezTo>
                      <a:pt x="343617" y="4172"/>
                      <a:pt x="344659" y="5124"/>
                      <a:pt x="344659" y="11220"/>
                    </a:cubicBezTo>
                    <a:lnTo>
                      <a:pt x="344659" y="76943"/>
                    </a:lnTo>
                    <a:cubicBezTo>
                      <a:pt x="344659" y="82753"/>
                      <a:pt x="343328" y="82753"/>
                      <a:pt x="334948" y="82753"/>
                    </a:cubicBezTo>
                    <a:lnTo>
                      <a:pt x="334948" y="86659"/>
                    </a:lnTo>
                    <a:lnTo>
                      <a:pt x="348658" y="86182"/>
                    </a:lnTo>
                    <a:close/>
                    <a:moveTo>
                      <a:pt x="423817" y="59607"/>
                    </a:moveTo>
                    <a:cubicBezTo>
                      <a:pt x="423817" y="43320"/>
                      <a:pt x="411436" y="29984"/>
                      <a:pt x="396386" y="29984"/>
                    </a:cubicBezTo>
                    <a:cubicBezTo>
                      <a:pt x="380759" y="29984"/>
                      <a:pt x="368759" y="43796"/>
                      <a:pt x="368759" y="59607"/>
                    </a:cubicBezTo>
                    <a:cubicBezTo>
                      <a:pt x="368759" y="75991"/>
                      <a:pt x="381717" y="87992"/>
                      <a:pt x="396283" y="87992"/>
                    </a:cubicBezTo>
                    <a:cubicBezTo>
                      <a:pt x="411334" y="87992"/>
                      <a:pt x="423817" y="75609"/>
                      <a:pt x="423817" y="59607"/>
                    </a:cubicBezTo>
                    <a:close/>
                    <a:moveTo>
                      <a:pt x="413529" y="58559"/>
                    </a:moveTo>
                    <a:cubicBezTo>
                      <a:pt x="413529" y="63131"/>
                      <a:pt x="413529" y="69990"/>
                      <a:pt x="410859" y="75514"/>
                    </a:cubicBezTo>
                    <a:cubicBezTo>
                      <a:pt x="408004" y="81133"/>
                      <a:pt x="402664" y="84848"/>
                      <a:pt x="396386" y="84848"/>
                    </a:cubicBezTo>
                    <a:cubicBezTo>
                      <a:pt x="391046" y="84848"/>
                      <a:pt x="385521" y="82181"/>
                      <a:pt x="382284" y="76371"/>
                    </a:cubicBezTo>
                    <a:cubicBezTo>
                      <a:pt x="379140" y="70847"/>
                      <a:pt x="379140" y="63131"/>
                      <a:pt x="379140" y="58559"/>
                    </a:cubicBezTo>
                    <a:cubicBezTo>
                      <a:pt x="379140" y="53606"/>
                      <a:pt x="379140" y="46748"/>
                      <a:pt x="382098" y="41224"/>
                    </a:cubicBezTo>
                    <a:cubicBezTo>
                      <a:pt x="385428" y="35510"/>
                      <a:pt x="391335" y="32747"/>
                      <a:pt x="396283" y="32747"/>
                    </a:cubicBezTo>
                    <a:cubicBezTo>
                      <a:pt x="401809" y="32747"/>
                      <a:pt x="407148" y="35605"/>
                      <a:pt x="410292" y="40938"/>
                    </a:cubicBezTo>
                    <a:cubicBezTo>
                      <a:pt x="413529" y="46462"/>
                      <a:pt x="413529" y="53797"/>
                      <a:pt x="413529" y="58559"/>
                    </a:cubicBezTo>
                    <a:close/>
                    <a:moveTo>
                      <a:pt x="482585" y="71608"/>
                    </a:moveTo>
                    <a:cubicBezTo>
                      <a:pt x="482585" y="70275"/>
                      <a:pt x="481246" y="70275"/>
                      <a:pt x="480864" y="70275"/>
                    </a:cubicBezTo>
                    <a:cubicBezTo>
                      <a:pt x="479729" y="70275"/>
                      <a:pt x="479441" y="70847"/>
                      <a:pt x="479246" y="71608"/>
                    </a:cubicBezTo>
                    <a:cubicBezTo>
                      <a:pt x="475730" y="83419"/>
                      <a:pt x="467535" y="84848"/>
                      <a:pt x="462865" y="84848"/>
                    </a:cubicBezTo>
                    <a:cubicBezTo>
                      <a:pt x="456391" y="84848"/>
                      <a:pt x="445527" y="79515"/>
                      <a:pt x="445527" y="59131"/>
                    </a:cubicBezTo>
                    <a:cubicBezTo>
                      <a:pt x="445527" y="38462"/>
                      <a:pt x="455629" y="33128"/>
                      <a:pt x="462196" y="33128"/>
                    </a:cubicBezTo>
                    <a:cubicBezTo>
                      <a:pt x="463340" y="33128"/>
                      <a:pt x="471246" y="33224"/>
                      <a:pt x="475534" y="37891"/>
                    </a:cubicBezTo>
                    <a:cubicBezTo>
                      <a:pt x="470483" y="38176"/>
                      <a:pt x="469721" y="41986"/>
                      <a:pt x="469721" y="43606"/>
                    </a:cubicBezTo>
                    <a:cubicBezTo>
                      <a:pt x="469721" y="46939"/>
                      <a:pt x="472009" y="49416"/>
                      <a:pt x="475441" y="49416"/>
                    </a:cubicBezTo>
                    <a:cubicBezTo>
                      <a:pt x="478678" y="49416"/>
                      <a:pt x="481060" y="47416"/>
                      <a:pt x="481060" y="43510"/>
                    </a:cubicBezTo>
                    <a:cubicBezTo>
                      <a:pt x="481060" y="34842"/>
                      <a:pt x="471721" y="29984"/>
                      <a:pt x="462196" y="29984"/>
                    </a:cubicBezTo>
                    <a:cubicBezTo>
                      <a:pt x="446578" y="29984"/>
                      <a:pt x="435053" y="43606"/>
                      <a:pt x="435053" y="59322"/>
                    </a:cubicBezTo>
                    <a:cubicBezTo>
                      <a:pt x="435053" y="75514"/>
                      <a:pt x="447434" y="87992"/>
                      <a:pt x="461814" y="87992"/>
                    </a:cubicBezTo>
                    <a:cubicBezTo>
                      <a:pt x="478483" y="87992"/>
                      <a:pt x="482585" y="72847"/>
                      <a:pt x="482585" y="71608"/>
                    </a:cubicBezTo>
                    <a:close/>
                    <a:moveTo>
                      <a:pt x="546209" y="86659"/>
                    </a:moveTo>
                    <a:lnTo>
                      <a:pt x="546209" y="82753"/>
                    </a:lnTo>
                    <a:cubicBezTo>
                      <a:pt x="541642" y="82753"/>
                      <a:pt x="538777" y="82753"/>
                      <a:pt x="534117" y="76086"/>
                    </a:cubicBezTo>
                    <a:lnTo>
                      <a:pt x="518397" y="53321"/>
                    </a:lnTo>
                    <a:cubicBezTo>
                      <a:pt x="518211" y="53131"/>
                      <a:pt x="517634" y="52463"/>
                      <a:pt x="517634" y="51988"/>
                    </a:cubicBezTo>
                    <a:cubicBezTo>
                      <a:pt x="517634" y="51511"/>
                      <a:pt x="526396" y="43986"/>
                      <a:pt x="527634" y="42938"/>
                    </a:cubicBezTo>
                    <a:cubicBezTo>
                      <a:pt x="535447" y="36462"/>
                      <a:pt x="540684" y="36176"/>
                      <a:pt x="543260" y="36080"/>
                    </a:cubicBezTo>
                    <a:lnTo>
                      <a:pt x="543260" y="32175"/>
                    </a:lnTo>
                    <a:cubicBezTo>
                      <a:pt x="539642" y="32461"/>
                      <a:pt x="538014" y="32461"/>
                      <a:pt x="534591" y="32461"/>
                    </a:cubicBezTo>
                    <a:cubicBezTo>
                      <a:pt x="530117" y="32461"/>
                      <a:pt x="522397" y="32175"/>
                      <a:pt x="520778" y="32175"/>
                    </a:cubicBezTo>
                    <a:lnTo>
                      <a:pt x="520778" y="36080"/>
                    </a:lnTo>
                    <a:cubicBezTo>
                      <a:pt x="522973" y="36176"/>
                      <a:pt x="524303" y="37509"/>
                      <a:pt x="524303" y="39223"/>
                    </a:cubicBezTo>
                    <a:cubicBezTo>
                      <a:pt x="524303" y="41700"/>
                      <a:pt x="522592" y="43224"/>
                      <a:pt x="521541" y="44081"/>
                    </a:cubicBezTo>
                    <a:lnTo>
                      <a:pt x="504109" y="59607"/>
                    </a:lnTo>
                    <a:lnTo>
                      <a:pt x="504109" y="-1163"/>
                    </a:lnTo>
                    <a:lnTo>
                      <a:pt x="486110" y="171"/>
                    </a:lnTo>
                    <a:lnTo>
                      <a:pt x="486110" y="4172"/>
                    </a:lnTo>
                    <a:cubicBezTo>
                      <a:pt x="494873" y="4172"/>
                      <a:pt x="495914" y="5124"/>
                      <a:pt x="495914" y="11220"/>
                    </a:cubicBezTo>
                    <a:lnTo>
                      <a:pt x="495914" y="76943"/>
                    </a:lnTo>
                    <a:cubicBezTo>
                      <a:pt x="495914" y="82753"/>
                      <a:pt x="494398" y="82753"/>
                      <a:pt x="486110" y="82753"/>
                    </a:cubicBezTo>
                    <a:lnTo>
                      <a:pt x="486110" y="86659"/>
                    </a:lnTo>
                    <a:lnTo>
                      <a:pt x="499635" y="86182"/>
                    </a:lnTo>
                    <a:lnTo>
                      <a:pt x="513346" y="86659"/>
                    </a:lnTo>
                    <a:lnTo>
                      <a:pt x="513346" y="82753"/>
                    </a:lnTo>
                    <a:cubicBezTo>
                      <a:pt x="504965" y="82753"/>
                      <a:pt x="503635" y="82753"/>
                      <a:pt x="503635" y="76943"/>
                    </a:cubicBezTo>
                    <a:lnTo>
                      <a:pt x="503635" y="64085"/>
                    </a:lnTo>
                    <a:lnTo>
                      <a:pt x="511634" y="57036"/>
                    </a:lnTo>
                    <a:cubicBezTo>
                      <a:pt x="521159" y="70466"/>
                      <a:pt x="526396" y="77609"/>
                      <a:pt x="526396" y="79800"/>
                    </a:cubicBezTo>
                    <a:cubicBezTo>
                      <a:pt x="526396" y="82181"/>
                      <a:pt x="524303" y="82753"/>
                      <a:pt x="521922" y="82753"/>
                    </a:cubicBezTo>
                    <a:lnTo>
                      <a:pt x="521922" y="86659"/>
                    </a:lnTo>
                    <a:lnTo>
                      <a:pt x="535354" y="86182"/>
                    </a:lnTo>
                    <a:cubicBezTo>
                      <a:pt x="538879" y="86182"/>
                      <a:pt x="542498" y="86373"/>
                      <a:pt x="546209" y="86659"/>
                    </a:cubicBezTo>
                    <a:close/>
                    <a:moveTo>
                      <a:pt x="642036" y="71608"/>
                    </a:moveTo>
                    <a:cubicBezTo>
                      <a:pt x="642036" y="70275"/>
                      <a:pt x="640696" y="70275"/>
                      <a:pt x="640408" y="70275"/>
                    </a:cubicBezTo>
                    <a:cubicBezTo>
                      <a:pt x="639171" y="70275"/>
                      <a:pt x="638892" y="70847"/>
                      <a:pt x="638696" y="71608"/>
                    </a:cubicBezTo>
                    <a:cubicBezTo>
                      <a:pt x="635171" y="83419"/>
                      <a:pt x="626986" y="84848"/>
                      <a:pt x="622409" y="84848"/>
                    </a:cubicBezTo>
                    <a:cubicBezTo>
                      <a:pt x="615842" y="84848"/>
                      <a:pt x="604978" y="79515"/>
                      <a:pt x="604978" y="59131"/>
                    </a:cubicBezTo>
                    <a:cubicBezTo>
                      <a:pt x="604978" y="38462"/>
                      <a:pt x="615079" y="33128"/>
                      <a:pt x="621646" y="33128"/>
                    </a:cubicBezTo>
                    <a:cubicBezTo>
                      <a:pt x="622790" y="33128"/>
                      <a:pt x="630697" y="33224"/>
                      <a:pt x="634985" y="37891"/>
                    </a:cubicBezTo>
                    <a:cubicBezTo>
                      <a:pt x="629934" y="38176"/>
                      <a:pt x="629171" y="41986"/>
                      <a:pt x="629171" y="43606"/>
                    </a:cubicBezTo>
                    <a:cubicBezTo>
                      <a:pt x="629171" y="46939"/>
                      <a:pt x="631460" y="49416"/>
                      <a:pt x="634892" y="49416"/>
                    </a:cubicBezTo>
                    <a:cubicBezTo>
                      <a:pt x="638129" y="49416"/>
                      <a:pt x="640510" y="47416"/>
                      <a:pt x="640510" y="43510"/>
                    </a:cubicBezTo>
                    <a:cubicBezTo>
                      <a:pt x="640510" y="34842"/>
                      <a:pt x="631171" y="29984"/>
                      <a:pt x="621646" y="29984"/>
                    </a:cubicBezTo>
                    <a:cubicBezTo>
                      <a:pt x="606029" y="29984"/>
                      <a:pt x="594504" y="43606"/>
                      <a:pt x="594504" y="59322"/>
                    </a:cubicBezTo>
                    <a:cubicBezTo>
                      <a:pt x="594504" y="75514"/>
                      <a:pt x="606884" y="87992"/>
                      <a:pt x="621358" y="87992"/>
                    </a:cubicBezTo>
                    <a:cubicBezTo>
                      <a:pt x="638027" y="87992"/>
                      <a:pt x="642036" y="72847"/>
                      <a:pt x="642036" y="71608"/>
                    </a:cubicBezTo>
                    <a:close/>
                    <a:moveTo>
                      <a:pt x="676229" y="86659"/>
                    </a:moveTo>
                    <a:lnTo>
                      <a:pt x="676229" y="82753"/>
                    </a:lnTo>
                    <a:cubicBezTo>
                      <a:pt x="668034" y="82753"/>
                      <a:pt x="667653" y="82086"/>
                      <a:pt x="667653" y="77134"/>
                    </a:cubicBezTo>
                    <a:lnTo>
                      <a:pt x="667653" y="30747"/>
                    </a:lnTo>
                    <a:lnTo>
                      <a:pt x="650221" y="32175"/>
                    </a:lnTo>
                    <a:lnTo>
                      <a:pt x="650221" y="36080"/>
                    </a:lnTo>
                    <a:cubicBezTo>
                      <a:pt x="658221" y="36080"/>
                      <a:pt x="659458" y="36842"/>
                      <a:pt x="659458" y="43033"/>
                    </a:cubicBezTo>
                    <a:lnTo>
                      <a:pt x="659458" y="76943"/>
                    </a:lnTo>
                    <a:cubicBezTo>
                      <a:pt x="659458" y="82753"/>
                      <a:pt x="658128" y="82753"/>
                      <a:pt x="649747" y="82753"/>
                    </a:cubicBezTo>
                    <a:lnTo>
                      <a:pt x="649747" y="86659"/>
                    </a:lnTo>
                    <a:lnTo>
                      <a:pt x="663272" y="86182"/>
                    </a:lnTo>
                    <a:cubicBezTo>
                      <a:pt x="667746" y="86182"/>
                      <a:pt x="672034" y="86468"/>
                      <a:pt x="676229" y="86659"/>
                    </a:cubicBezTo>
                    <a:close/>
                    <a:moveTo>
                      <a:pt x="669364" y="10268"/>
                    </a:moveTo>
                    <a:cubicBezTo>
                      <a:pt x="669364" y="6935"/>
                      <a:pt x="666602" y="3600"/>
                      <a:pt x="662890" y="3600"/>
                    </a:cubicBezTo>
                    <a:cubicBezTo>
                      <a:pt x="658705" y="3600"/>
                      <a:pt x="656128" y="7030"/>
                      <a:pt x="656128" y="10268"/>
                    </a:cubicBezTo>
                    <a:cubicBezTo>
                      <a:pt x="656128" y="13697"/>
                      <a:pt x="658984" y="17030"/>
                      <a:pt x="662704" y="17030"/>
                    </a:cubicBezTo>
                    <a:cubicBezTo>
                      <a:pt x="666983" y="17030"/>
                      <a:pt x="669364" y="13411"/>
                      <a:pt x="669364" y="10268"/>
                    </a:cubicBezTo>
                    <a:close/>
                    <a:moveTo>
                      <a:pt x="744904" y="59322"/>
                    </a:moveTo>
                    <a:cubicBezTo>
                      <a:pt x="744904" y="43224"/>
                      <a:pt x="732802" y="30747"/>
                      <a:pt x="718989" y="30747"/>
                    </a:cubicBezTo>
                    <a:cubicBezTo>
                      <a:pt x="709185" y="30747"/>
                      <a:pt x="703948" y="36366"/>
                      <a:pt x="701567" y="39034"/>
                    </a:cubicBezTo>
                    <a:lnTo>
                      <a:pt x="701567" y="30747"/>
                    </a:lnTo>
                    <a:lnTo>
                      <a:pt x="683559" y="32175"/>
                    </a:lnTo>
                    <a:lnTo>
                      <a:pt x="683559" y="36080"/>
                    </a:lnTo>
                    <a:cubicBezTo>
                      <a:pt x="692516" y="36080"/>
                      <a:pt x="693372" y="36842"/>
                      <a:pt x="693372" y="42272"/>
                    </a:cubicBezTo>
                    <a:lnTo>
                      <a:pt x="693372" y="101517"/>
                    </a:lnTo>
                    <a:cubicBezTo>
                      <a:pt x="693372" y="107327"/>
                      <a:pt x="691847" y="107327"/>
                      <a:pt x="683559" y="107327"/>
                    </a:cubicBezTo>
                    <a:lnTo>
                      <a:pt x="683559" y="111233"/>
                    </a:lnTo>
                    <a:lnTo>
                      <a:pt x="697558" y="110756"/>
                    </a:lnTo>
                    <a:lnTo>
                      <a:pt x="711566" y="111233"/>
                    </a:lnTo>
                    <a:lnTo>
                      <a:pt x="711566" y="107327"/>
                    </a:lnTo>
                    <a:cubicBezTo>
                      <a:pt x="703186" y="107327"/>
                      <a:pt x="701846" y="107327"/>
                      <a:pt x="701846" y="101517"/>
                    </a:cubicBezTo>
                    <a:lnTo>
                      <a:pt x="701846" y="79229"/>
                    </a:lnTo>
                    <a:cubicBezTo>
                      <a:pt x="702423" y="81133"/>
                      <a:pt x="707660" y="87992"/>
                      <a:pt x="717185" y="87992"/>
                    </a:cubicBezTo>
                    <a:cubicBezTo>
                      <a:pt x="731947" y="87992"/>
                      <a:pt x="744904" y="75609"/>
                      <a:pt x="744904" y="59322"/>
                    </a:cubicBezTo>
                    <a:close/>
                    <a:moveTo>
                      <a:pt x="734616" y="59322"/>
                    </a:moveTo>
                    <a:cubicBezTo>
                      <a:pt x="734616" y="74562"/>
                      <a:pt x="725854" y="85325"/>
                      <a:pt x="716608" y="85325"/>
                    </a:cubicBezTo>
                    <a:cubicBezTo>
                      <a:pt x="711659" y="85325"/>
                      <a:pt x="706897" y="82753"/>
                      <a:pt x="703660" y="77609"/>
                    </a:cubicBezTo>
                    <a:cubicBezTo>
                      <a:pt x="701846" y="74942"/>
                      <a:pt x="701846" y="74752"/>
                      <a:pt x="701846" y="72181"/>
                    </a:cubicBezTo>
                    <a:lnTo>
                      <a:pt x="701846" y="44081"/>
                    </a:lnTo>
                    <a:cubicBezTo>
                      <a:pt x="705371" y="37509"/>
                      <a:pt x="711566" y="33985"/>
                      <a:pt x="717947" y="33985"/>
                    </a:cubicBezTo>
                    <a:cubicBezTo>
                      <a:pt x="726998" y="33985"/>
                      <a:pt x="734616" y="45035"/>
                      <a:pt x="734616" y="59322"/>
                    </a:cubicBezTo>
                    <a:close/>
                    <a:moveTo>
                      <a:pt x="815672" y="86659"/>
                    </a:moveTo>
                    <a:lnTo>
                      <a:pt x="815672" y="82753"/>
                    </a:lnTo>
                    <a:cubicBezTo>
                      <a:pt x="809105" y="82753"/>
                      <a:pt x="805961" y="82753"/>
                      <a:pt x="805961" y="78943"/>
                    </a:cubicBezTo>
                    <a:lnTo>
                      <a:pt x="805961" y="54844"/>
                    </a:lnTo>
                    <a:cubicBezTo>
                      <a:pt x="805961" y="43986"/>
                      <a:pt x="805961" y="39891"/>
                      <a:pt x="802147" y="35510"/>
                    </a:cubicBezTo>
                    <a:cubicBezTo>
                      <a:pt x="800333" y="33224"/>
                      <a:pt x="796147" y="30747"/>
                      <a:pt x="789004" y="30747"/>
                    </a:cubicBezTo>
                    <a:cubicBezTo>
                      <a:pt x="778623" y="30747"/>
                      <a:pt x="773098" y="38271"/>
                      <a:pt x="771191" y="42938"/>
                    </a:cubicBezTo>
                    <a:lnTo>
                      <a:pt x="771005" y="42938"/>
                    </a:lnTo>
                    <a:lnTo>
                      <a:pt x="771005" y="-1163"/>
                    </a:lnTo>
                    <a:lnTo>
                      <a:pt x="753192" y="171"/>
                    </a:lnTo>
                    <a:lnTo>
                      <a:pt x="753192" y="4172"/>
                    </a:lnTo>
                    <a:cubicBezTo>
                      <a:pt x="761759" y="4172"/>
                      <a:pt x="762810" y="5124"/>
                      <a:pt x="762810" y="11220"/>
                    </a:cubicBezTo>
                    <a:lnTo>
                      <a:pt x="762810" y="76943"/>
                    </a:lnTo>
                    <a:cubicBezTo>
                      <a:pt x="762810" y="82753"/>
                      <a:pt x="761480" y="82753"/>
                      <a:pt x="753192" y="82753"/>
                    </a:cubicBezTo>
                    <a:lnTo>
                      <a:pt x="753192" y="86659"/>
                    </a:lnTo>
                    <a:lnTo>
                      <a:pt x="767191" y="86182"/>
                    </a:lnTo>
                    <a:lnTo>
                      <a:pt x="781097" y="86659"/>
                    </a:lnTo>
                    <a:lnTo>
                      <a:pt x="781097" y="82753"/>
                    </a:lnTo>
                    <a:cubicBezTo>
                      <a:pt x="772809" y="82753"/>
                      <a:pt x="771284" y="82753"/>
                      <a:pt x="771284" y="76943"/>
                    </a:cubicBezTo>
                    <a:lnTo>
                      <a:pt x="771284" y="53797"/>
                    </a:lnTo>
                    <a:cubicBezTo>
                      <a:pt x="771284" y="40652"/>
                      <a:pt x="780241" y="33508"/>
                      <a:pt x="788148" y="33508"/>
                    </a:cubicBezTo>
                    <a:cubicBezTo>
                      <a:pt x="796054" y="33508"/>
                      <a:pt x="797384" y="40367"/>
                      <a:pt x="797384" y="47511"/>
                    </a:cubicBezTo>
                    <a:lnTo>
                      <a:pt x="797384" y="76943"/>
                    </a:lnTo>
                    <a:cubicBezTo>
                      <a:pt x="797384" y="82753"/>
                      <a:pt x="796054" y="82753"/>
                      <a:pt x="787673" y="82753"/>
                    </a:cubicBezTo>
                    <a:lnTo>
                      <a:pt x="787673" y="86659"/>
                    </a:lnTo>
                    <a:lnTo>
                      <a:pt x="801673" y="86182"/>
                    </a:lnTo>
                    <a:close/>
                    <a:moveTo>
                      <a:pt x="869771" y="71608"/>
                    </a:moveTo>
                    <a:cubicBezTo>
                      <a:pt x="869771" y="70275"/>
                      <a:pt x="868729" y="70180"/>
                      <a:pt x="868152" y="70180"/>
                    </a:cubicBezTo>
                    <a:cubicBezTo>
                      <a:pt x="867008" y="70180"/>
                      <a:pt x="866627" y="70847"/>
                      <a:pt x="866534" y="71895"/>
                    </a:cubicBezTo>
                    <a:cubicBezTo>
                      <a:pt x="862246" y="84848"/>
                      <a:pt x="850916" y="84848"/>
                      <a:pt x="849679" y="84848"/>
                    </a:cubicBezTo>
                    <a:cubicBezTo>
                      <a:pt x="843484" y="84848"/>
                      <a:pt x="838535" y="81133"/>
                      <a:pt x="835671" y="76371"/>
                    </a:cubicBezTo>
                    <a:cubicBezTo>
                      <a:pt x="831959" y="70275"/>
                      <a:pt x="831959" y="61988"/>
                      <a:pt x="831959" y="57512"/>
                    </a:cubicBezTo>
                    <a:lnTo>
                      <a:pt x="866627" y="57512"/>
                    </a:lnTo>
                    <a:cubicBezTo>
                      <a:pt x="869389" y="57512"/>
                      <a:pt x="869771" y="57512"/>
                      <a:pt x="869771" y="54844"/>
                    </a:cubicBezTo>
                    <a:cubicBezTo>
                      <a:pt x="869771" y="42272"/>
                      <a:pt x="862915" y="29984"/>
                      <a:pt x="847484" y="29984"/>
                    </a:cubicBezTo>
                    <a:cubicBezTo>
                      <a:pt x="833010" y="29984"/>
                      <a:pt x="821578" y="43033"/>
                      <a:pt x="821578" y="58845"/>
                    </a:cubicBezTo>
                    <a:cubicBezTo>
                      <a:pt x="821578" y="75800"/>
                      <a:pt x="834722" y="87992"/>
                      <a:pt x="849009" y="87992"/>
                    </a:cubicBezTo>
                    <a:cubicBezTo>
                      <a:pt x="864152" y="87992"/>
                      <a:pt x="869771" y="73990"/>
                      <a:pt x="869771" y="71608"/>
                    </a:cubicBezTo>
                    <a:close/>
                    <a:moveTo>
                      <a:pt x="861492" y="54844"/>
                    </a:moveTo>
                    <a:lnTo>
                      <a:pt x="832154" y="54844"/>
                    </a:lnTo>
                    <a:cubicBezTo>
                      <a:pt x="832917" y="35890"/>
                      <a:pt x="843298" y="32747"/>
                      <a:pt x="847484" y="32747"/>
                    </a:cubicBezTo>
                    <a:cubicBezTo>
                      <a:pt x="860246" y="32747"/>
                      <a:pt x="861492" y="49892"/>
                      <a:pt x="861492" y="54844"/>
                    </a:cubicBezTo>
                    <a:close/>
                    <a:moveTo>
                      <a:pt x="918642" y="38462"/>
                    </a:moveTo>
                    <a:cubicBezTo>
                      <a:pt x="918642" y="34461"/>
                      <a:pt x="914828" y="30747"/>
                      <a:pt x="909396" y="30747"/>
                    </a:cubicBezTo>
                    <a:cubicBezTo>
                      <a:pt x="900346" y="30747"/>
                      <a:pt x="895871" y="39223"/>
                      <a:pt x="894067" y="44653"/>
                    </a:cubicBezTo>
                    <a:lnTo>
                      <a:pt x="894067" y="30747"/>
                    </a:lnTo>
                    <a:lnTo>
                      <a:pt x="876821" y="32175"/>
                    </a:lnTo>
                    <a:lnTo>
                      <a:pt x="876821" y="36080"/>
                    </a:lnTo>
                    <a:cubicBezTo>
                      <a:pt x="885584" y="36080"/>
                      <a:pt x="886635" y="36937"/>
                      <a:pt x="886635" y="43224"/>
                    </a:cubicBezTo>
                    <a:lnTo>
                      <a:pt x="886635" y="76943"/>
                    </a:lnTo>
                    <a:cubicBezTo>
                      <a:pt x="886635" y="82753"/>
                      <a:pt x="885202" y="82753"/>
                      <a:pt x="876821" y="82753"/>
                    </a:cubicBezTo>
                    <a:lnTo>
                      <a:pt x="876821" y="86659"/>
                    </a:lnTo>
                    <a:lnTo>
                      <a:pt x="891109" y="86182"/>
                    </a:lnTo>
                    <a:cubicBezTo>
                      <a:pt x="896067" y="86182"/>
                      <a:pt x="901871" y="86182"/>
                      <a:pt x="906922" y="86659"/>
                    </a:cubicBezTo>
                    <a:lnTo>
                      <a:pt x="906922" y="82753"/>
                    </a:lnTo>
                    <a:lnTo>
                      <a:pt x="904252" y="82753"/>
                    </a:lnTo>
                    <a:cubicBezTo>
                      <a:pt x="895016" y="82753"/>
                      <a:pt x="894830" y="81324"/>
                      <a:pt x="894830" y="76848"/>
                    </a:cubicBezTo>
                    <a:lnTo>
                      <a:pt x="894830" y="57321"/>
                    </a:lnTo>
                    <a:cubicBezTo>
                      <a:pt x="894830" y="44844"/>
                      <a:pt x="900067" y="33508"/>
                      <a:pt x="909396" y="33508"/>
                    </a:cubicBezTo>
                    <a:cubicBezTo>
                      <a:pt x="910354" y="33508"/>
                      <a:pt x="910633" y="33508"/>
                      <a:pt x="910736" y="33699"/>
                    </a:cubicBezTo>
                    <a:cubicBezTo>
                      <a:pt x="910447" y="33795"/>
                      <a:pt x="907973" y="35319"/>
                      <a:pt x="907973" y="38557"/>
                    </a:cubicBezTo>
                    <a:cubicBezTo>
                      <a:pt x="907973" y="42177"/>
                      <a:pt x="910633" y="44081"/>
                      <a:pt x="913303" y="44081"/>
                    </a:cubicBezTo>
                    <a:cubicBezTo>
                      <a:pt x="915498" y="44081"/>
                      <a:pt x="918642" y="42463"/>
                      <a:pt x="918642" y="38462"/>
                    </a:cubicBezTo>
                    <a:close/>
                    <a:moveTo>
                      <a:pt x="947403" y="86468"/>
                    </a:moveTo>
                    <a:cubicBezTo>
                      <a:pt x="947403" y="78467"/>
                      <a:pt x="944259" y="73228"/>
                      <a:pt x="939311" y="73228"/>
                    </a:cubicBezTo>
                    <a:cubicBezTo>
                      <a:pt x="935023" y="73228"/>
                      <a:pt x="932827" y="76657"/>
                      <a:pt x="932827" y="79991"/>
                    </a:cubicBezTo>
                    <a:cubicBezTo>
                      <a:pt x="932827" y="83230"/>
                      <a:pt x="934827" y="86659"/>
                      <a:pt x="939311" y="86659"/>
                    </a:cubicBezTo>
                    <a:cubicBezTo>
                      <a:pt x="941311" y="86659"/>
                      <a:pt x="942929" y="85896"/>
                      <a:pt x="944259" y="84562"/>
                    </a:cubicBezTo>
                    <a:cubicBezTo>
                      <a:pt x="944548" y="94659"/>
                      <a:pt x="941115" y="102280"/>
                      <a:pt x="935590" y="108280"/>
                    </a:cubicBezTo>
                    <a:cubicBezTo>
                      <a:pt x="934827" y="108947"/>
                      <a:pt x="934734" y="109138"/>
                      <a:pt x="934734" y="109708"/>
                    </a:cubicBezTo>
                    <a:cubicBezTo>
                      <a:pt x="934734" y="110661"/>
                      <a:pt x="935311" y="111042"/>
                      <a:pt x="936064" y="111042"/>
                    </a:cubicBezTo>
                    <a:cubicBezTo>
                      <a:pt x="937590" y="111042"/>
                      <a:pt x="947403" y="101136"/>
                      <a:pt x="947403" y="86468"/>
                    </a:cubicBezTo>
                    <a:close/>
                    <a:moveTo>
                      <a:pt x="1058848" y="75323"/>
                    </a:moveTo>
                    <a:lnTo>
                      <a:pt x="1058848" y="68370"/>
                    </a:lnTo>
                    <a:lnTo>
                      <a:pt x="1055704" y="68370"/>
                    </a:lnTo>
                    <a:lnTo>
                      <a:pt x="1055704" y="75323"/>
                    </a:lnTo>
                    <a:cubicBezTo>
                      <a:pt x="1055704" y="82753"/>
                      <a:pt x="1052746" y="83515"/>
                      <a:pt x="1051229" y="83515"/>
                    </a:cubicBezTo>
                    <a:cubicBezTo>
                      <a:pt x="1047230" y="83515"/>
                      <a:pt x="1046653" y="77705"/>
                      <a:pt x="1046653" y="77134"/>
                    </a:cubicBezTo>
                    <a:lnTo>
                      <a:pt x="1046653" y="51797"/>
                    </a:lnTo>
                    <a:cubicBezTo>
                      <a:pt x="1046653" y="46653"/>
                      <a:pt x="1046653" y="41605"/>
                      <a:pt x="1042179" y="36937"/>
                    </a:cubicBezTo>
                    <a:cubicBezTo>
                      <a:pt x="1037416" y="32080"/>
                      <a:pt x="1031128" y="29984"/>
                      <a:pt x="1025222" y="29984"/>
                    </a:cubicBezTo>
                    <a:cubicBezTo>
                      <a:pt x="1015027" y="29984"/>
                      <a:pt x="1006460" y="35890"/>
                      <a:pt x="1006460" y="44272"/>
                    </a:cubicBezTo>
                    <a:cubicBezTo>
                      <a:pt x="1006460" y="48082"/>
                      <a:pt x="1008934" y="50177"/>
                      <a:pt x="1012078" y="50177"/>
                    </a:cubicBezTo>
                    <a:cubicBezTo>
                      <a:pt x="1015697" y="50177"/>
                      <a:pt x="1017892" y="47701"/>
                      <a:pt x="1017892" y="44367"/>
                    </a:cubicBezTo>
                    <a:cubicBezTo>
                      <a:pt x="1017892" y="42938"/>
                      <a:pt x="1017315" y="38748"/>
                      <a:pt x="1011511" y="38557"/>
                    </a:cubicBezTo>
                    <a:cubicBezTo>
                      <a:pt x="1014934" y="34081"/>
                      <a:pt x="1021036" y="32747"/>
                      <a:pt x="1024840" y="32747"/>
                    </a:cubicBezTo>
                    <a:cubicBezTo>
                      <a:pt x="1030933" y="32747"/>
                      <a:pt x="1038077" y="37700"/>
                      <a:pt x="1038077" y="49034"/>
                    </a:cubicBezTo>
                    <a:lnTo>
                      <a:pt x="1038077" y="53606"/>
                    </a:lnTo>
                    <a:cubicBezTo>
                      <a:pt x="1031696" y="54083"/>
                      <a:pt x="1023129" y="54369"/>
                      <a:pt x="1015222" y="58273"/>
                    </a:cubicBezTo>
                    <a:cubicBezTo>
                      <a:pt x="1005986" y="62560"/>
                      <a:pt x="1002842" y="69132"/>
                      <a:pt x="1002842" y="74562"/>
                    </a:cubicBezTo>
                    <a:cubicBezTo>
                      <a:pt x="1002842" y="84848"/>
                      <a:pt x="1014934" y="87992"/>
                      <a:pt x="1022654" y="87992"/>
                    </a:cubicBezTo>
                    <a:cubicBezTo>
                      <a:pt x="1030840" y="87992"/>
                      <a:pt x="1036654" y="82944"/>
                      <a:pt x="1039035" y="76943"/>
                    </a:cubicBezTo>
                    <a:cubicBezTo>
                      <a:pt x="1039509" y="82086"/>
                      <a:pt x="1042839" y="87420"/>
                      <a:pt x="1048653" y="87420"/>
                    </a:cubicBezTo>
                    <a:cubicBezTo>
                      <a:pt x="1051229" y="87420"/>
                      <a:pt x="1058848" y="85611"/>
                      <a:pt x="1058848" y="75323"/>
                    </a:cubicBezTo>
                    <a:close/>
                    <a:moveTo>
                      <a:pt x="1038077" y="68942"/>
                    </a:moveTo>
                    <a:cubicBezTo>
                      <a:pt x="1038077" y="81038"/>
                      <a:pt x="1029221" y="85325"/>
                      <a:pt x="1023510" y="85325"/>
                    </a:cubicBezTo>
                    <a:cubicBezTo>
                      <a:pt x="1017408" y="85325"/>
                      <a:pt x="1012367" y="80849"/>
                      <a:pt x="1012367" y="74466"/>
                    </a:cubicBezTo>
                    <a:cubicBezTo>
                      <a:pt x="1012367" y="67609"/>
                      <a:pt x="1017604" y="57036"/>
                      <a:pt x="1038077" y="56273"/>
                    </a:cubicBezTo>
                    <a:close/>
                    <a:moveTo>
                      <a:pt x="1127522" y="86659"/>
                    </a:moveTo>
                    <a:lnTo>
                      <a:pt x="1127522" y="82753"/>
                    </a:lnTo>
                    <a:cubicBezTo>
                      <a:pt x="1120946" y="82753"/>
                      <a:pt x="1117802" y="82753"/>
                      <a:pt x="1117802" y="78943"/>
                    </a:cubicBezTo>
                    <a:lnTo>
                      <a:pt x="1117802" y="54844"/>
                    </a:lnTo>
                    <a:cubicBezTo>
                      <a:pt x="1117802" y="43986"/>
                      <a:pt x="1117802" y="39891"/>
                      <a:pt x="1113998" y="35510"/>
                    </a:cubicBezTo>
                    <a:cubicBezTo>
                      <a:pt x="1112184" y="33224"/>
                      <a:pt x="1107998" y="30747"/>
                      <a:pt x="1100854" y="30747"/>
                    </a:cubicBezTo>
                    <a:cubicBezTo>
                      <a:pt x="1091804" y="30747"/>
                      <a:pt x="1085990" y="36176"/>
                      <a:pt x="1082372" y="44081"/>
                    </a:cubicBezTo>
                    <a:lnTo>
                      <a:pt x="1082372" y="30747"/>
                    </a:lnTo>
                    <a:lnTo>
                      <a:pt x="1064940" y="32175"/>
                    </a:lnTo>
                    <a:lnTo>
                      <a:pt x="1064940" y="36080"/>
                    </a:lnTo>
                    <a:cubicBezTo>
                      <a:pt x="1073610" y="36080"/>
                      <a:pt x="1074661" y="36937"/>
                      <a:pt x="1074661" y="43224"/>
                    </a:cubicBezTo>
                    <a:lnTo>
                      <a:pt x="1074661" y="76943"/>
                    </a:lnTo>
                    <a:cubicBezTo>
                      <a:pt x="1074661" y="82753"/>
                      <a:pt x="1073321" y="82753"/>
                      <a:pt x="1064940" y="82753"/>
                    </a:cubicBezTo>
                    <a:lnTo>
                      <a:pt x="1064940" y="86659"/>
                    </a:lnTo>
                    <a:lnTo>
                      <a:pt x="1078939" y="86182"/>
                    </a:lnTo>
                    <a:lnTo>
                      <a:pt x="1092948" y="86659"/>
                    </a:lnTo>
                    <a:lnTo>
                      <a:pt x="1092948" y="82753"/>
                    </a:lnTo>
                    <a:cubicBezTo>
                      <a:pt x="1084660" y="82753"/>
                      <a:pt x="1083135" y="82753"/>
                      <a:pt x="1083135" y="76943"/>
                    </a:cubicBezTo>
                    <a:lnTo>
                      <a:pt x="1083135" y="53797"/>
                    </a:lnTo>
                    <a:cubicBezTo>
                      <a:pt x="1083135" y="40652"/>
                      <a:pt x="1092092" y="33508"/>
                      <a:pt x="1099989" y="33508"/>
                    </a:cubicBezTo>
                    <a:cubicBezTo>
                      <a:pt x="1107803" y="33508"/>
                      <a:pt x="1109235" y="40367"/>
                      <a:pt x="1109235" y="47511"/>
                    </a:cubicBezTo>
                    <a:lnTo>
                      <a:pt x="1109235" y="76943"/>
                    </a:lnTo>
                    <a:cubicBezTo>
                      <a:pt x="1109235" y="82753"/>
                      <a:pt x="1107803" y="82753"/>
                      <a:pt x="1099515" y="82753"/>
                    </a:cubicBezTo>
                    <a:lnTo>
                      <a:pt x="1099515" y="86659"/>
                    </a:lnTo>
                    <a:lnTo>
                      <a:pt x="1113523" y="86182"/>
                    </a:lnTo>
                    <a:close/>
                    <a:moveTo>
                      <a:pt x="1195435" y="86659"/>
                    </a:moveTo>
                    <a:lnTo>
                      <a:pt x="1195435" y="82753"/>
                    </a:lnTo>
                    <a:cubicBezTo>
                      <a:pt x="1186858" y="82753"/>
                      <a:pt x="1185817" y="81896"/>
                      <a:pt x="1185817" y="75609"/>
                    </a:cubicBezTo>
                    <a:lnTo>
                      <a:pt x="1185817" y="-1163"/>
                    </a:lnTo>
                    <a:lnTo>
                      <a:pt x="1167911" y="171"/>
                    </a:lnTo>
                    <a:lnTo>
                      <a:pt x="1167911" y="4172"/>
                    </a:lnTo>
                    <a:cubicBezTo>
                      <a:pt x="1176571" y="4172"/>
                      <a:pt x="1177622" y="5124"/>
                      <a:pt x="1177622" y="11220"/>
                    </a:cubicBezTo>
                    <a:lnTo>
                      <a:pt x="1177622" y="38557"/>
                    </a:lnTo>
                    <a:cubicBezTo>
                      <a:pt x="1174003" y="33985"/>
                      <a:pt x="1168673" y="30747"/>
                      <a:pt x="1162004" y="30747"/>
                    </a:cubicBezTo>
                    <a:cubicBezTo>
                      <a:pt x="1147242" y="30747"/>
                      <a:pt x="1134192" y="43224"/>
                      <a:pt x="1134192" y="59417"/>
                    </a:cubicBezTo>
                    <a:cubicBezTo>
                      <a:pt x="1134192" y="75514"/>
                      <a:pt x="1146377" y="87992"/>
                      <a:pt x="1160479" y="87992"/>
                    </a:cubicBezTo>
                    <a:cubicBezTo>
                      <a:pt x="1168571" y="87992"/>
                      <a:pt x="1174003" y="83705"/>
                      <a:pt x="1177147" y="79705"/>
                    </a:cubicBezTo>
                    <a:lnTo>
                      <a:pt x="1177147" y="87992"/>
                    </a:lnTo>
                    <a:close/>
                    <a:moveTo>
                      <a:pt x="1177147" y="71799"/>
                    </a:moveTo>
                    <a:cubicBezTo>
                      <a:pt x="1177147" y="73990"/>
                      <a:pt x="1177147" y="74276"/>
                      <a:pt x="1175817" y="76371"/>
                    </a:cubicBezTo>
                    <a:cubicBezTo>
                      <a:pt x="1172097" y="82467"/>
                      <a:pt x="1166478" y="85325"/>
                      <a:pt x="1161241" y="85325"/>
                    </a:cubicBezTo>
                    <a:cubicBezTo>
                      <a:pt x="1155623" y="85325"/>
                      <a:pt x="1151140" y="82086"/>
                      <a:pt x="1148191" y="77134"/>
                    </a:cubicBezTo>
                    <a:cubicBezTo>
                      <a:pt x="1144861" y="71895"/>
                      <a:pt x="1144573" y="64751"/>
                      <a:pt x="1144573" y="59607"/>
                    </a:cubicBezTo>
                    <a:cubicBezTo>
                      <a:pt x="1144573" y="54940"/>
                      <a:pt x="1144759" y="47416"/>
                      <a:pt x="1148479" y="41605"/>
                    </a:cubicBezTo>
                    <a:cubicBezTo>
                      <a:pt x="1150954" y="37700"/>
                      <a:pt x="1155716" y="33508"/>
                      <a:pt x="1162479" y="33508"/>
                    </a:cubicBezTo>
                    <a:cubicBezTo>
                      <a:pt x="1166767" y="33508"/>
                      <a:pt x="1172004" y="35510"/>
                      <a:pt x="1175817" y="41129"/>
                    </a:cubicBezTo>
                    <a:cubicBezTo>
                      <a:pt x="1177147" y="43224"/>
                      <a:pt x="1177147" y="43510"/>
                      <a:pt x="1177147" y="45701"/>
                    </a:cubicBezTo>
                    <a:close/>
                  </a:path>
                </a:pathLst>
              </a:custGeom>
              <a:solidFill>
                <a:srgbClr val="000000"/>
              </a:solidFill>
              <a:ln w="12816" cap="flat">
                <a:noFill/>
                <a:prstDash val="solid"/>
                <a:miter/>
              </a:ln>
            </p:spPr>
            <p:txBody>
              <a:bodyPr rtlCol="0" anchor="ctr"/>
              <a:lstStyle/>
              <a:p>
                <a:endParaRPr lang="en-AE"/>
              </a:p>
            </p:txBody>
          </p:sp>
          <p:sp>
            <p:nvSpPr>
              <p:cNvPr id="195" name="Freeform: Shape 194">
                <a:extLst>
                  <a:ext uri="{FF2B5EF4-FFF2-40B4-BE49-F238E27FC236}">
                    <a16:creationId xmlns:a16="http://schemas.microsoft.com/office/drawing/2014/main" id="{69E88511-14B6-8214-07E9-033A3175DD2A}"/>
                  </a:ext>
                </a:extLst>
              </p:cNvPr>
              <p:cNvSpPr/>
              <p:nvPr/>
            </p:nvSpPr>
            <p:spPr>
              <a:xfrm>
                <a:off x="5106830" y="2657033"/>
                <a:ext cx="51643" cy="91380"/>
              </a:xfrm>
              <a:custGeom>
                <a:avLst/>
                <a:gdLst>
                  <a:gd name="connsiteX0" fmla="*/ 43623 w 51643"/>
                  <a:gd name="connsiteY0" fmla="*/ 66983 h 91380"/>
                  <a:gd name="connsiteX1" fmla="*/ 45409 w 51643"/>
                  <a:gd name="connsiteY1" fmla="*/ 54183 h 91380"/>
                  <a:gd name="connsiteX2" fmla="*/ 45112 w 51643"/>
                  <a:gd name="connsiteY2" fmla="*/ 48230 h 91380"/>
                  <a:gd name="connsiteX3" fmla="*/ 37670 w 51643"/>
                  <a:gd name="connsiteY3" fmla="*/ 32901 h 91380"/>
                  <a:gd name="connsiteX4" fmla="*/ 24127 w 51643"/>
                  <a:gd name="connsiteY4" fmla="*/ 9982 h 91380"/>
                  <a:gd name="connsiteX5" fmla="*/ 24722 w 51643"/>
                  <a:gd name="connsiteY5" fmla="*/ 7749 h 91380"/>
                  <a:gd name="connsiteX6" fmla="*/ 27401 w 51643"/>
                  <a:gd name="connsiteY6" fmla="*/ 4921 h 91380"/>
                  <a:gd name="connsiteX7" fmla="*/ 31568 w 51643"/>
                  <a:gd name="connsiteY7" fmla="*/ 4177 h 91380"/>
                  <a:gd name="connsiteX8" fmla="*/ 45558 w 51643"/>
                  <a:gd name="connsiteY8" fmla="*/ 10428 h 91380"/>
                  <a:gd name="connsiteX9" fmla="*/ 46898 w 51643"/>
                  <a:gd name="connsiteY9" fmla="*/ 10726 h 91380"/>
                  <a:gd name="connsiteX10" fmla="*/ 51511 w 51643"/>
                  <a:gd name="connsiteY10" fmla="*/ 7898 h 91380"/>
                  <a:gd name="connsiteX11" fmla="*/ 52107 w 51643"/>
                  <a:gd name="connsiteY11" fmla="*/ 5666 h 91380"/>
                  <a:gd name="connsiteX12" fmla="*/ 49428 w 51643"/>
                  <a:gd name="connsiteY12" fmla="*/ 2391 h 91380"/>
                  <a:gd name="connsiteX13" fmla="*/ 34991 w 51643"/>
                  <a:gd name="connsiteY13" fmla="*/ 10 h 91380"/>
                  <a:gd name="connsiteX14" fmla="*/ 31717 w 51643"/>
                  <a:gd name="connsiteY14" fmla="*/ 159 h 91380"/>
                  <a:gd name="connsiteX15" fmla="*/ 26211 w 51643"/>
                  <a:gd name="connsiteY15" fmla="*/ 2243 h 91380"/>
                  <a:gd name="connsiteX16" fmla="*/ 22341 w 51643"/>
                  <a:gd name="connsiteY16" fmla="*/ 6559 h 91380"/>
                  <a:gd name="connsiteX17" fmla="*/ 20704 w 51643"/>
                  <a:gd name="connsiteY17" fmla="*/ 12958 h 91380"/>
                  <a:gd name="connsiteX18" fmla="*/ 28443 w 51643"/>
                  <a:gd name="connsiteY18" fmla="*/ 34836 h 91380"/>
                  <a:gd name="connsiteX19" fmla="*/ 13858 w 51643"/>
                  <a:gd name="connsiteY19" fmla="*/ 42426 h 91380"/>
                  <a:gd name="connsiteX20" fmla="*/ 1356 w 51643"/>
                  <a:gd name="connsiteY20" fmla="*/ 62518 h 91380"/>
                  <a:gd name="connsiteX21" fmla="*/ 463 w 51643"/>
                  <a:gd name="connsiteY21" fmla="*/ 70257 h 91380"/>
                  <a:gd name="connsiteX22" fmla="*/ 3886 w 51643"/>
                  <a:gd name="connsiteY22" fmla="*/ 82907 h 91380"/>
                  <a:gd name="connsiteX23" fmla="*/ 20406 w 51643"/>
                  <a:gd name="connsiteY23" fmla="*/ 91390 h 91380"/>
                  <a:gd name="connsiteX24" fmla="*/ 43623 w 51643"/>
                  <a:gd name="connsiteY24" fmla="*/ 66983 h 91380"/>
                  <a:gd name="connsiteX25" fmla="*/ 35438 w 51643"/>
                  <a:gd name="connsiteY25" fmla="*/ 69364 h 91380"/>
                  <a:gd name="connsiteX26" fmla="*/ 20555 w 51643"/>
                  <a:gd name="connsiteY26" fmla="*/ 88711 h 91380"/>
                  <a:gd name="connsiteX27" fmla="*/ 9691 w 51643"/>
                  <a:gd name="connsiteY27" fmla="*/ 81419 h 91380"/>
                  <a:gd name="connsiteX28" fmla="*/ 8054 w 51643"/>
                  <a:gd name="connsiteY28" fmla="*/ 73680 h 91380"/>
                  <a:gd name="connsiteX29" fmla="*/ 9691 w 51643"/>
                  <a:gd name="connsiteY29" fmla="*/ 63113 h 91380"/>
                  <a:gd name="connsiteX30" fmla="*/ 19067 w 51643"/>
                  <a:gd name="connsiteY30" fmla="*/ 44510 h 91380"/>
                  <a:gd name="connsiteX31" fmla="*/ 29931 w 51643"/>
                  <a:gd name="connsiteY31" fmla="*/ 37515 h 91380"/>
                  <a:gd name="connsiteX32" fmla="*/ 30229 w 51643"/>
                  <a:gd name="connsiteY32" fmla="*/ 38110 h 91380"/>
                  <a:gd name="connsiteX33" fmla="*/ 36033 w 51643"/>
                  <a:gd name="connsiteY33" fmla="*/ 52844 h 91380"/>
                  <a:gd name="connsiteX34" fmla="*/ 36777 w 51643"/>
                  <a:gd name="connsiteY34" fmla="*/ 59244 h 91380"/>
                  <a:gd name="connsiteX35" fmla="*/ 35438 w 51643"/>
                  <a:gd name="connsiteY35" fmla="*/ 69364 h 9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43" h="91380">
                    <a:moveTo>
                      <a:pt x="43623" y="66983"/>
                    </a:moveTo>
                    <a:cubicBezTo>
                      <a:pt x="44814" y="62667"/>
                      <a:pt x="45409" y="58351"/>
                      <a:pt x="45409" y="54183"/>
                    </a:cubicBezTo>
                    <a:cubicBezTo>
                      <a:pt x="45409" y="52100"/>
                      <a:pt x="45260" y="50165"/>
                      <a:pt x="45112" y="48230"/>
                    </a:cubicBezTo>
                    <a:cubicBezTo>
                      <a:pt x="43921" y="42426"/>
                      <a:pt x="41242" y="37366"/>
                      <a:pt x="37670" y="32901"/>
                    </a:cubicBezTo>
                    <a:cubicBezTo>
                      <a:pt x="32164" y="25609"/>
                      <a:pt x="24127" y="15637"/>
                      <a:pt x="24127" y="9982"/>
                    </a:cubicBezTo>
                    <a:cubicBezTo>
                      <a:pt x="24127" y="9237"/>
                      <a:pt x="24276" y="8493"/>
                      <a:pt x="24722" y="7749"/>
                    </a:cubicBezTo>
                    <a:cubicBezTo>
                      <a:pt x="25318" y="6707"/>
                      <a:pt x="26359" y="5517"/>
                      <a:pt x="27401" y="4921"/>
                    </a:cubicBezTo>
                    <a:cubicBezTo>
                      <a:pt x="28889" y="4326"/>
                      <a:pt x="30080" y="4177"/>
                      <a:pt x="31568" y="4177"/>
                    </a:cubicBezTo>
                    <a:cubicBezTo>
                      <a:pt x="37224" y="4475"/>
                      <a:pt x="40796" y="8493"/>
                      <a:pt x="45558" y="10428"/>
                    </a:cubicBezTo>
                    <a:cubicBezTo>
                      <a:pt x="46005" y="10577"/>
                      <a:pt x="46600" y="10726"/>
                      <a:pt x="46898" y="10726"/>
                    </a:cubicBezTo>
                    <a:cubicBezTo>
                      <a:pt x="48684" y="10726"/>
                      <a:pt x="50618" y="9535"/>
                      <a:pt x="51511" y="7898"/>
                    </a:cubicBezTo>
                    <a:cubicBezTo>
                      <a:pt x="51958" y="7154"/>
                      <a:pt x="52107" y="6410"/>
                      <a:pt x="52107" y="5666"/>
                    </a:cubicBezTo>
                    <a:cubicBezTo>
                      <a:pt x="52107" y="4028"/>
                      <a:pt x="51065" y="2689"/>
                      <a:pt x="49428" y="2391"/>
                    </a:cubicBezTo>
                    <a:cubicBezTo>
                      <a:pt x="44814" y="1201"/>
                      <a:pt x="39456" y="10"/>
                      <a:pt x="34991" y="10"/>
                    </a:cubicBezTo>
                    <a:cubicBezTo>
                      <a:pt x="33801" y="10"/>
                      <a:pt x="32610" y="159"/>
                      <a:pt x="31717" y="159"/>
                    </a:cubicBezTo>
                    <a:cubicBezTo>
                      <a:pt x="29931" y="605"/>
                      <a:pt x="27997" y="1052"/>
                      <a:pt x="26211" y="2243"/>
                    </a:cubicBezTo>
                    <a:cubicBezTo>
                      <a:pt x="24574" y="3284"/>
                      <a:pt x="23234" y="4773"/>
                      <a:pt x="22341" y="6559"/>
                    </a:cubicBezTo>
                    <a:cubicBezTo>
                      <a:pt x="21150" y="8493"/>
                      <a:pt x="20704" y="10577"/>
                      <a:pt x="20704" y="12958"/>
                    </a:cubicBezTo>
                    <a:cubicBezTo>
                      <a:pt x="20704" y="19655"/>
                      <a:pt x="24722" y="27841"/>
                      <a:pt x="28443" y="34836"/>
                    </a:cubicBezTo>
                    <a:cubicBezTo>
                      <a:pt x="23234" y="36026"/>
                      <a:pt x="18174" y="38705"/>
                      <a:pt x="13858" y="42426"/>
                    </a:cubicBezTo>
                    <a:cubicBezTo>
                      <a:pt x="7458" y="47933"/>
                      <a:pt x="3142" y="55076"/>
                      <a:pt x="1356" y="62518"/>
                    </a:cubicBezTo>
                    <a:cubicBezTo>
                      <a:pt x="612" y="65197"/>
                      <a:pt x="463" y="67727"/>
                      <a:pt x="463" y="70257"/>
                    </a:cubicBezTo>
                    <a:cubicBezTo>
                      <a:pt x="463" y="74870"/>
                      <a:pt x="1505" y="79186"/>
                      <a:pt x="3886" y="82907"/>
                    </a:cubicBezTo>
                    <a:cubicBezTo>
                      <a:pt x="7309" y="88116"/>
                      <a:pt x="13263" y="91390"/>
                      <a:pt x="20406" y="91390"/>
                    </a:cubicBezTo>
                    <a:cubicBezTo>
                      <a:pt x="31568" y="91390"/>
                      <a:pt x="40647" y="79484"/>
                      <a:pt x="43623" y="66983"/>
                    </a:cubicBezTo>
                    <a:close/>
                    <a:moveTo>
                      <a:pt x="35438" y="69364"/>
                    </a:moveTo>
                    <a:cubicBezTo>
                      <a:pt x="33057" y="78591"/>
                      <a:pt x="28443" y="88711"/>
                      <a:pt x="20555" y="88711"/>
                    </a:cubicBezTo>
                    <a:cubicBezTo>
                      <a:pt x="15346" y="88711"/>
                      <a:pt x="11477" y="85735"/>
                      <a:pt x="9691" y="81419"/>
                    </a:cubicBezTo>
                    <a:cubicBezTo>
                      <a:pt x="8649" y="79186"/>
                      <a:pt x="8054" y="76508"/>
                      <a:pt x="8054" y="73680"/>
                    </a:cubicBezTo>
                    <a:cubicBezTo>
                      <a:pt x="8054" y="70257"/>
                      <a:pt x="8947" y="66685"/>
                      <a:pt x="9691" y="63113"/>
                    </a:cubicBezTo>
                    <a:cubicBezTo>
                      <a:pt x="11477" y="56565"/>
                      <a:pt x="14007" y="49867"/>
                      <a:pt x="19067" y="44510"/>
                    </a:cubicBezTo>
                    <a:cubicBezTo>
                      <a:pt x="22043" y="41235"/>
                      <a:pt x="25913" y="38705"/>
                      <a:pt x="29931" y="37515"/>
                    </a:cubicBezTo>
                    <a:lnTo>
                      <a:pt x="30229" y="38110"/>
                    </a:lnTo>
                    <a:cubicBezTo>
                      <a:pt x="32759" y="42724"/>
                      <a:pt x="34991" y="47486"/>
                      <a:pt x="36033" y="52844"/>
                    </a:cubicBezTo>
                    <a:cubicBezTo>
                      <a:pt x="36628" y="54928"/>
                      <a:pt x="36777" y="57011"/>
                      <a:pt x="36777" y="59244"/>
                    </a:cubicBezTo>
                    <a:cubicBezTo>
                      <a:pt x="36777" y="62518"/>
                      <a:pt x="36331" y="65941"/>
                      <a:pt x="35438" y="69364"/>
                    </a:cubicBezTo>
                    <a:close/>
                  </a:path>
                </a:pathLst>
              </a:custGeom>
              <a:solidFill>
                <a:srgbClr val="000000"/>
              </a:solidFill>
              <a:ln w="12700" cap="flat">
                <a:noFill/>
                <a:prstDash val="solid"/>
                <a:miter/>
              </a:ln>
            </p:spPr>
            <p:txBody>
              <a:bodyPr rtlCol="0" anchor="ctr"/>
              <a:lstStyle/>
              <a:p>
                <a:endParaRPr lang="en-AE"/>
              </a:p>
            </p:txBody>
          </p:sp>
          <p:sp>
            <p:nvSpPr>
              <p:cNvPr id="196" name="Freeform: Shape 195">
                <a:extLst>
                  <a:ext uri="{FF2B5EF4-FFF2-40B4-BE49-F238E27FC236}">
                    <a16:creationId xmlns:a16="http://schemas.microsoft.com/office/drawing/2014/main" id="{06AF3196-A023-AEDC-965C-42858848B5E2}"/>
                  </a:ext>
                </a:extLst>
              </p:cNvPr>
              <p:cNvSpPr/>
              <p:nvPr/>
            </p:nvSpPr>
            <p:spPr>
              <a:xfrm>
                <a:off x="5208144" y="2678762"/>
                <a:ext cx="63251" cy="73372"/>
              </a:xfrm>
              <a:custGeom>
                <a:avLst/>
                <a:gdLst>
                  <a:gd name="connsiteX0" fmla="*/ 63718 w 63251"/>
                  <a:gd name="connsiteY0" fmla="*/ 70852 h 73372"/>
                  <a:gd name="connsiteX1" fmla="*/ 59551 w 63251"/>
                  <a:gd name="connsiteY1" fmla="*/ 68322 h 73372"/>
                  <a:gd name="connsiteX2" fmla="*/ 39310 w 63251"/>
                  <a:gd name="connsiteY2" fmla="*/ 68322 h 73372"/>
                  <a:gd name="connsiteX3" fmla="*/ 5526 w 63251"/>
                  <a:gd name="connsiteY3" fmla="*/ 39152 h 73372"/>
                  <a:gd name="connsiteX4" fmla="*/ 59551 w 63251"/>
                  <a:gd name="connsiteY4" fmla="*/ 39152 h 73372"/>
                  <a:gd name="connsiteX5" fmla="*/ 63718 w 63251"/>
                  <a:gd name="connsiteY5" fmla="*/ 36622 h 73372"/>
                  <a:gd name="connsiteX6" fmla="*/ 59551 w 63251"/>
                  <a:gd name="connsiteY6" fmla="*/ 34092 h 73372"/>
                  <a:gd name="connsiteX7" fmla="*/ 5526 w 63251"/>
                  <a:gd name="connsiteY7" fmla="*/ 34092 h 73372"/>
                  <a:gd name="connsiteX8" fmla="*/ 39310 w 63251"/>
                  <a:gd name="connsiteY8" fmla="*/ 5071 h 73372"/>
                  <a:gd name="connsiteX9" fmla="*/ 59551 w 63251"/>
                  <a:gd name="connsiteY9" fmla="*/ 5071 h 73372"/>
                  <a:gd name="connsiteX10" fmla="*/ 63718 w 63251"/>
                  <a:gd name="connsiteY10" fmla="*/ 2541 h 73372"/>
                  <a:gd name="connsiteX11" fmla="*/ 59551 w 63251"/>
                  <a:gd name="connsiteY11" fmla="*/ 10 h 73372"/>
                  <a:gd name="connsiteX12" fmla="*/ 38864 w 63251"/>
                  <a:gd name="connsiteY12" fmla="*/ 10 h 73372"/>
                  <a:gd name="connsiteX13" fmla="*/ 466 w 63251"/>
                  <a:gd name="connsiteY13" fmla="*/ 36622 h 73372"/>
                  <a:gd name="connsiteX14" fmla="*/ 39012 w 63251"/>
                  <a:gd name="connsiteY14" fmla="*/ 73383 h 73372"/>
                  <a:gd name="connsiteX15" fmla="*/ 59551 w 63251"/>
                  <a:gd name="connsiteY15" fmla="*/ 73383 h 73372"/>
                  <a:gd name="connsiteX16" fmla="*/ 63718 w 63251"/>
                  <a:gd name="connsiteY16" fmla="*/ 70852 h 7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251" h="73372">
                    <a:moveTo>
                      <a:pt x="63718" y="70852"/>
                    </a:moveTo>
                    <a:cubicBezTo>
                      <a:pt x="63718" y="68322"/>
                      <a:pt x="61188" y="68322"/>
                      <a:pt x="59551" y="68322"/>
                    </a:cubicBezTo>
                    <a:lnTo>
                      <a:pt x="39310" y="68322"/>
                    </a:lnTo>
                    <a:cubicBezTo>
                      <a:pt x="21600" y="68322"/>
                      <a:pt x="7163" y="56118"/>
                      <a:pt x="5526" y="39152"/>
                    </a:cubicBezTo>
                    <a:lnTo>
                      <a:pt x="59551" y="39152"/>
                    </a:lnTo>
                    <a:cubicBezTo>
                      <a:pt x="61188" y="39152"/>
                      <a:pt x="63718" y="39152"/>
                      <a:pt x="63718" y="36622"/>
                    </a:cubicBezTo>
                    <a:cubicBezTo>
                      <a:pt x="63718" y="34092"/>
                      <a:pt x="61188" y="34092"/>
                      <a:pt x="59551" y="34092"/>
                    </a:cubicBezTo>
                    <a:lnTo>
                      <a:pt x="5526" y="34092"/>
                    </a:lnTo>
                    <a:cubicBezTo>
                      <a:pt x="7163" y="16977"/>
                      <a:pt x="22047" y="5071"/>
                      <a:pt x="39310" y="5071"/>
                    </a:cubicBezTo>
                    <a:lnTo>
                      <a:pt x="59551" y="5071"/>
                    </a:lnTo>
                    <a:cubicBezTo>
                      <a:pt x="61188" y="5071"/>
                      <a:pt x="63718" y="5071"/>
                      <a:pt x="63718" y="2541"/>
                    </a:cubicBezTo>
                    <a:cubicBezTo>
                      <a:pt x="63718" y="10"/>
                      <a:pt x="61188" y="10"/>
                      <a:pt x="59551" y="10"/>
                    </a:cubicBezTo>
                    <a:lnTo>
                      <a:pt x="38864" y="10"/>
                    </a:lnTo>
                    <a:cubicBezTo>
                      <a:pt x="18623" y="10"/>
                      <a:pt x="466" y="15489"/>
                      <a:pt x="466" y="36622"/>
                    </a:cubicBezTo>
                    <a:cubicBezTo>
                      <a:pt x="466" y="57756"/>
                      <a:pt x="18326" y="73383"/>
                      <a:pt x="39012" y="73383"/>
                    </a:cubicBezTo>
                    <a:lnTo>
                      <a:pt x="59551" y="73383"/>
                    </a:lnTo>
                    <a:cubicBezTo>
                      <a:pt x="61188" y="73383"/>
                      <a:pt x="63718" y="73383"/>
                      <a:pt x="63718" y="70852"/>
                    </a:cubicBezTo>
                    <a:close/>
                  </a:path>
                </a:pathLst>
              </a:custGeom>
              <a:solidFill>
                <a:srgbClr val="000000"/>
              </a:solidFill>
              <a:ln w="12700" cap="flat">
                <a:noFill/>
                <a:prstDash val="solid"/>
                <a:miter/>
              </a:ln>
            </p:spPr>
            <p:txBody>
              <a:bodyPr rtlCol="0" anchor="ctr"/>
              <a:lstStyle/>
              <a:p>
                <a:endParaRPr lang="en-AE"/>
              </a:p>
            </p:txBody>
          </p:sp>
          <p:sp>
            <p:nvSpPr>
              <p:cNvPr id="197" name="Freeform: Shape 196">
                <a:extLst>
                  <a:ext uri="{FF2B5EF4-FFF2-40B4-BE49-F238E27FC236}">
                    <a16:creationId xmlns:a16="http://schemas.microsoft.com/office/drawing/2014/main" id="{A9115495-6013-D4AB-856B-8F13EF8432CE}"/>
                  </a:ext>
                </a:extLst>
              </p:cNvPr>
              <p:cNvSpPr/>
              <p:nvPr/>
            </p:nvSpPr>
            <p:spPr>
              <a:xfrm>
                <a:off x="5318909" y="2660456"/>
                <a:ext cx="72032" cy="86617"/>
              </a:xfrm>
              <a:custGeom>
                <a:avLst/>
                <a:gdLst>
                  <a:gd name="connsiteX0" fmla="*/ 31425 w 72032"/>
                  <a:gd name="connsiteY0" fmla="*/ 44063 h 86617"/>
                  <a:gd name="connsiteX1" fmla="*/ 50327 w 72032"/>
                  <a:gd name="connsiteY1" fmla="*/ 58499 h 86617"/>
                  <a:gd name="connsiteX2" fmla="*/ 52559 w 72032"/>
                  <a:gd name="connsiteY2" fmla="*/ 61774 h 86617"/>
                  <a:gd name="connsiteX3" fmla="*/ 54792 w 72032"/>
                  <a:gd name="connsiteY3" fmla="*/ 57607 h 86617"/>
                  <a:gd name="connsiteX4" fmla="*/ 54792 w 72032"/>
                  <a:gd name="connsiteY4" fmla="*/ 23376 h 86617"/>
                  <a:gd name="connsiteX5" fmla="*/ 52559 w 72032"/>
                  <a:gd name="connsiteY5" fmla="*/ 19358 h 86617"/>
                  <a:gd name="connsiteX6" fmla="*/ 50327 w 72032"/>
                  <a:gd name="connsiteY6" fmla="*/ 22037 h 86617"/>
                  <a:gd name="connsiteX7" fmla="*/ 31425 w 72032"/>
                  <a:gd name="connsiteY7" fmla="*/ 39598 h 86617"/>
                  <a:gd name="connsiteX8" fmla="*/ 31425 w 72032"/>
                  <a:gd name="connsiteY8" fmla="*/ 12809 h 86617"/>
                  <a:gd name="connsiteX9" fmla="*/ 36932 w 72032"/>
                  <a:gd name="connsiteY9" fmla="*/ 4326 h 86617"/>
                  <a:gd name="connsiteX10" fmla="*/ 42886 w 72032"/>
                  <a:gd name="connsiteY10" fmla="*/ 4326 h 86617"/>
                  <a:gd name="connsiteX11" fmla="*/ 68037 w 72032"/>
                  <a:gd name="connsiteY11" fmla="*/ 21888 h 86617"/>
                  <a:gd name="connsiteX12" fmla="*/ 70269 w 72032"/>
                  <a:gd name="connsiteY12" fmla="*/ 24716 h 86617"/>
                  <a:gd name="connsiteX13" fmla="*/ 72502 w 72032"/>
                  <a:gd name="connsiteY13" fmla="*/ 20548 h 86617"/>
                  <a:gd name="connsiteX14" fmla="*/ 72502 w 72032"/>
                  <a:gd name="connsiteY14" fmla="*/ 4177 h 86617"/>
                  <a:gd name="connsiteX15" fmla="*/ 68335 w 72032"/>
                  <a:gd name="connsiteY15" fmla="*/ 10 h 86617"/>
                  <a:gd name="connsiteX16" fmla="*/ 4786 w 72032"/>
                  <a:gd name="connsiteY16" fmla="*/ 10 h 86617"/>
                  <a:gd name="connsiteX17" fmla="*/ 469 w 72032"/>
                  <a:gd name="connsiteY17" fmla="*/ 2243 h 86617"/>
                  <a:gd name="connsiteX18" fmla="*/ 3893 w 72032"/>
                  <a:gd name="connsiteY18" fmla="*/ 4326 h 86617"/>
                  <a:gd name="connsiteX19" fmla="*/ 11631 w 72032"/>
                  <a:gd name="connsiteY19" fmla="*/ 11619 h 86617"/>
                  <a:gd name="connsiteX20" fmla="*/ 11631 w 72032"/>
                  <a:gd name="connsiteY20" fmla="*/ 75019 h 86617"/>
                  <a:gd name="connsiteX21" fmla="*/ 4487 w 72032"/>
                  <a:gd name="connsiteY21" fmla="*/ 82163 h 86617"/>
                  <a:gd name="connsiteX22" fmla="*/ 469 w 72032"/>
                  <a:gd name="connsiteY22" fmla="*/ 84396 h 86617"/>
                  <a:gd name="connsiteX23" fmla="*/ 4786 w 72032"/>
                  <a:gd name="connsiteY23" fmla="*/ 86628 h 86617"/>
                  <a:gd name="connsiteX24" fmla="*/ 41249 w 72032"/>
                  <a:gd name="connsiteY24" fmla="*/ 86628 h 86617"/>
                  <a:gd name="connsiteX25" fmla="*/ 45564 w 72032"/>
                  <a:gd name="connsiteY25" fmla="*/ 84396 h 86617"/>
                  <a:gd name="connsiteX26" fmla="*/ 41695 w 72032"/>
                  <a:gd name="connsiteY26" fmla="*/ 82163 h 86617"/>
                  <a:gd name="connsiteX27" fmla="*/ 31425 w 72032"/>
                  <a:gd name="connsiteY27" fmla="*/ 74573 h 86617"/>
                  <a:gd name="connsiteX28" fmla="*/ 68037 w 72032"/>
                  <a:gd name="connsiteY28" fmla="*/ 4326 h 86617"/>
                  <a:gd name="connsiteX29" fmla="*/ 68037 w 72032"/>
                  <a:gd name="connsiteY29" fmla="*/ 10279 h 86617"/>
                  <a:gd name="connsiteX30" fmla="*/ 61192 w 72032"/>
                  <a:gd name="connsiteY30" fmla="*/ 4326 h 86617"/>
                  <a:gd name="connsiteX31" fmla="*/ 50327 w 72032"/>
                  <a:gd name="connsiteY31" fmla="*/ 46593 h 86617"/>
                  <a:gd name="connsiteX32" fmla="*/ 43630 w 72032"/>
                  <a:gd name="connsiteY32" fmla="*/ 41533 h 86617"/>
                  <a:gd name="connsiteX33" fmla="*/ 50327 w 72032"/>
                  <a:gd name="connsiteY33" fmla="*/ 36324 h 86617"/>
                  <a:gd name="connsiteX34" fmla="*/ 15948 w 72032"/>
                  <a:gd name="connsiteY34" fmla="*/ 11321 h 86617"/>
                  <a:gd name="connsiteX35" fmla="*/ 15055 w 72032"/>
                  <a:gd name="connsiteY35" fmla="*/ 4326 h 86617"/>
                  <a:gd name="connsiteX36" fmla="*/ 28450 w 72032"/>
                  <a:gd name="connsiteY36" fmla="*/ 4326 h 86617"/>
                  <a:gd name="connsiteX37" fmla="*/ 26961 w 72032"/>
                  <a:gd name="connsiteY37" fmla="*/ 12661 h 86617"/>
                  <a:gd name="connsiteX38" fmla="*/ 26961 w 72032"/>
                  <a:gd name="connsiteY38" fmla="*/ 74871 h 86617"/>
                  <a:gd name="connsiteX39" fmla="*/ 28300 w 72032"/>
                  <a:gd name="connsiteY39" fmla="*/ 82163 h 86617"/>
                  <a:gd name="connsiteX40" fmla="*/ 15055 w 72032"/>
                  <a:gd name="connsiteY40" fmla="*/ 82163 h 86617"/>
                  <a:gd name="connsiteX41" fmla="*/ 15948 w 72032"/>
                  <a:gd name="connsiteY41" fmla="*/ 75168 h 8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032" h="86617">
                    <a:moveTo>
                      <a:pt x="31425" y="44063"/>
                    </a:moveTo>
                    <a:cubicBezTo>
                      <a:pt x="36635" y="44063"/>
                      <a:pt x="49285" y="44361"/>
                      <a:pt x="50327" y="58499"/>
                    </a:cubicBezTo>
                    <a:cubicBezTo>
                      <a:pt x="50475" y="59988"/>
                      <a:pt x="50624" y="61774"/>
                      <a:pt x="52559" y="61774"/>
                    </a:cubicBezTo>
                    <a:cubicBezTo>
                      <a:pt x="54792" y="61774"/>
                      <a:pt x="54792" y="59988"/>
                      <a:pt x="54792" y="57607"/>
                    </a:cubicBezTo>
                    <a:lnTo>
                      <a:pt x="54792" y="23376"/>
                    </a:lnTo>
                    <a:cubicBezTo>
                      <a:pt x="54792" y="21292"/>
                      <a:pt x="54792" y="19358"/>
                      <a:pt x="52559" y="19358"/>
                    </a:cubicBezTo>
                    <a:cubicBezTo>
                      <a:pt x="50922" y="19358"/>
                      <a:pt x="50475" y="20548"/>
                      <a:pt x="50327" y="22037"/>
                    </a:cubicBezTo>
                    <a:cubicBezTo>
                      <a:pt x="49583" y="36622"/>
                      <a:pt x="40653" y="39152"/>
                      <a:pt x="31425" y="39598"/>
                    </a:cubicBezTo>
                    <a:lnTo>
                      <a:pt x="31425" y="12809"/>
                    </a:lnTo>
                    <a:cubicBezTo>
                      <a:pt x="31425" y="4326"/>
                      <a:pt x="33807" y="4326"/>
                      <a:pt x="36932" y="4326"/>
                    </a:cubicBezTo>
                    <a:lnTo>
                      <a:pt x="42886" y="4326"/>
                    </a:lnTo>
                    <a:cubicBezTo>
                      <a:pt x="58959" y="4326"/>
                      <a:pt x="67293" y="13107"/>
                      <a:pt x="68037" y="21888"/>
                    </a:cubicBezTo>
                    <a:cubicBezTo>
                      <a:pt x="68187" y="22930"/>
                      <a:pt x="68335" y="24716"/>
                      <a:pt x="70269" y="24716"/>
                    </a:cubicBezTo>
                    <a:cubicBezTo>
                      <a:pt x="72502" y="24716"/>
                      <a:pt x="72502" y="22781"/>
                      <a:pt x="72502" y="20548"/>
                    </a:cubicBezTo>
                    <a:lnTo>
                      <a:pt x="72502" y="4177"/>
                    </a:lnTo>
                    <a:cubicBezTo>
                      <a:pt x="72502" y="159"/>
                      <a:pt x="72205" y="10"/>
                      <a:pt x="68335" y="10"/>
                    </a:cubicBezTo>
                    <a:lnTo>
                      <a:pt x="4786" y="10"/>
                    </a:lnTo>
                    <a:cubicBezTo>
                      <a:pt x="2553" y="10"/>
                      <a:pt x="469" y="10"/>
                      <a:pt x="469" y="2243"/>
                    </a:cubicBezTo>
                    <a:cubicBezTo>
                      <a:pt x="469" y="4326"/>
                      <a:pt x="2850" y="4326"/>
                      <a:pt x="3893" y="4326"/>
                    </a:cubicBezTo>
                    <a:cubicBezTo>
                      <a:pt x="11037" y="4326"/>
                      <a:pt x="11631" y="5368"/>
                      <a:pt x="11631" y="11619"/>
                    </a:cubicBezTo>
                    <a:lnTo>
                      <a:pt x="11631" y="75019"/>
                    </a:lnTo>
                    <a:cubicBezTo>
                      <a:pt x="11631" y="80972"/>
                      <a:pt x="11185" y="82163"/>
                      <a:pt x="4487" y="82163"/>
                    </a:cubicBezTo>
                    <a:cubicBezTo>
                      <a:pt x="2553" y="82163"/>
                      <a:pt x="469" y="82163"/>
                      <a:pt x="469" y="84396"/>
                    </a:cubicBezTo>
                    <a:cubicBezTo>
                      <a:pt x="469" y="86628"/>
                      <a:pt x="2553" y="86628"/>
                      <a:pt x="4786" y="86628"/>
                    </a:cubicBezTo>
                    <a:lnTo>
                      <a:pt x="41249" y="86628"/>
                    </a:lnTo>
                    <a:cubicBezTo>
                      <a:pt x="43630" y="86628"/>
                      <a:pt x="45564" y="86628"/>
                      <a:pt x="45564" y="84396"/>
                    </a:cubicBezTo>
                    <a:cubicBezTo>
                      <a:pt x="45564" y="82163"/>
                      <a:pt x="43332" y="82163"/>
                      <a:pt x="41695" y="82163"/>
                    </a:cubicBezTo>
                    <a:cubicBezTo>
                      <a:pt x="32021" y="82163"/>
                      <a:pt x="31425" y="81270"/>
                      <a:pt x="31425" y="74573"/>
                    </a:cubicBezTo>
                    <a:close/>
                    <a:moveTo>
                      <a:pt x="68037" y="4326"/>
                    </a:moveTo>
                    <a:lnTo>
                      <a:pt x="68037" y="10279"/>
                    </a:lnTo>
                    <a:cubicBezTo>
                      <a:pt x="66251" y="8493"/>
                      <a:pt x="64019" y="6112"/>
                      <a:pt x="61192" y="4326"/>
                    </a:cubicBezTo>
                    <a:close/>
                    <a:moveTo>
                      <a:pt x="50327" y="46593"/>
                    </a:moveTo>
                    <a:cubicBezTo>
                      <a:pt x="48393" y="44063"/>
                      <a:pt x="45118" y="42277"/>
                      <a:pt x="43630" y="41533"/>
                    </a:cubicBezTo>
                    <a:cubicBezTo>
                      <a:pt x="46011" y="40491"/>
                      <a:pt x="48541" y="38408"/>
                      <a:pt x="50327" y="36324"/>
                    </a:cubicBezTo>
                    <a:close/>
                    <a:moveTo>
                      <a:pt x="15948" y="11321"/>
                    </a:moveTo>
                    <a:cubicBezTo>
                      <a:pt x="15948" y="9833"/>
                      <a:pt x="15948" y="6707"/>
                      <a:pt x="15055" y="4326"/>
                    </a:cubicBezTo>
                    <a:lnTo>
                      <a:pt x="28450" y="4326"/>
                    </a:lnTo>
                    <a:cubicBezTo>
                      <a:pt x="26961" y="7303"/>
                      <a:pt x="26961" y="11470"/>
                      <a:pt x="26961" y="12661"/>
                    </a:cubicBezTo>
                    <a:lnTo>
                      <a:pt x="26961" y="74871"/>
                    </a:lnTo>
                    <a:cubicBezTo>
                      <a:pt x="26961" y="76805"/>
                      <a:pt x="26961" y="79782"/>
                      <a:pt x="28300" y="82163"/>
                    </a:cubicBezTo>
                    <a:lnTo>
                      <a:pt x="15055" y="82163"/>
                    </a:lnTo>
                    <a:cubicBezTo>
                      <a:pt x="15948" y="79931"/>
                      <a:pt x="15948" y="76805"/>
                      <a:pt x="15948" y="75168"/>
                    </a:cubicBezTo>
                    <a:close/>
                  </a:path>
                </a:pathLst>
              </a:custGeom>
              <a:solidFill>
                <a:srgbClr val="000000"/>
              </a:solidFill>
              <a:ln w="12700" cap="flat">
                <a:noFill/>
                <a:prstDash val="solid"/>
                <a:miter/>
              </a:ln>
            </p:spPr>
            <p:txBody>
              <a:bodyPr rtlCol="0" anchor="ctr"/>
              <a:lstStyle/>
              <a:p>
                <a:endParaRPr lang="en-AE"/>
              </a:p>
            </p:txBody>
          </p:sp>
          <p:sp>
            <p:nvSpPr>
              <p:cNvPr id="198" name="Freeform: Shape 197">
                <a:extLst>
                  <a:ext uri="{FF2B5EF4-FFF2-40B4-BE49-F238E27FC236}">
                    <a16:creationId xmlns:a16="http://schemas.microsoft.com/office/drawing/2014/main" id="{495FDB1E-43D8-034B-5F5D-F832E93961D5}"/>
                  </a:ext>
                </a:extLst>
              </p:cNvPr>
              <p:cNvSpPr/>
              <p:nvPr/>
            </p:nvSpPr>
            <p:spPr>
              <a:xfrm>
                <a:off x="5398606" y="2662168"/>
                <a:ext cx="54172" cy="39885"/>
              </a:xfrm>
              <a:custGeom>
                <a:avLst/>
                <a:gdLst>
                  <a:gd name="connsiteX0" fmla="*/ 54644 w 54172"/>
                  <a:gd name="connsiteY0" fmla="*/ 26352 h 39885"/>
                  <a:gd name="connsiteX1" fmla="*/ 53157 w 54172"/>
                  <a:gd name="connsiteY1" fmla="*/ 25161 h 39885"/>
                  <a:gd name="connsiteX2" fmla="*/ 51519 w 54172"/>
                  <a:gd name="connsiteY2" fmla="*/ 26650 h 39885"/>
                  <a:gd name="connsiteX3" fmla="*/ 42143 w 54172"/>
                  <a:gd name="connsiteY3" fmla="*/ 37365 h 39885"/>
                  <a:gd name="connsiteX4" fmla="*/ 39911 w 54172"/>
                  <a:gd name="connsiteY4" fmla="*/ 34240 h 39885"/>
                  <a:gd name="connsiteX5" fmla="*/ 41845 w 54172"/>
                  <a:gd name="connsiteY5" fmla="*/ 27096 h 39885"/>
                  <a:gd name="connsiteX6" fmla="*/ 46607 w 54172"/>
                  <a:gd name="connsiteY6" fmla="*/ 9981 h 39885"/>
                  <a:gd name="connsiteX7" fmla="*/ 35148 w 54172"/>
                  <a:gd name="connsiteY7" fmla="*/ 10 h 39885"/>
                  <a:gd name="connsiteX8" fmla="*/ 20117 w 54172"/>
                  <a:gd name="connsiteY8" fmla="*/ 8046 h 39885"/>
                  <a:gd name="connsiteX9" fmla="*/ 10592 w 54172"/>
                  <a:gd name="connsiteY9" fmla="*/ 10 h 39885"/>
                  <a:gd name="connsiteX10" fmla="*/ 3597 w 54172"/>
                  <a:gd name="connsiteY10" fmla="*/ 4772 h 39885"/>
                  <a:gd name="connsiteX11" fmla="*/ 471 w 54172"/>
                  <a:gd name="connsiteY11" fmla="*/ 13553 h 39885"/>
                  <a:gd name="connsiteX12" fmla="*/ 1959 w 54172"/>
                  <a:gd name="connsiteY12" fmla="*/ 14595 h 39885"/>
                  <a:gd name="connsiteX13" fmla="*/ 3894 w 54172"/>
                  <a:gd name="connsiteY13" fmla="*/ 12065 h 39885"/>
                  <a:gd name="connsiteX14" fmla="*/ 10443 w 54172"/>
                  <a:gd name="connsiteY14" fmla="*/ 2391 h 39885"/>
                  <a:gd name="connsiteX15" fmla="*/ 13270 w 54172"/>
                  <a:gd name="connsiteY15" fmla="*/ 6707 h 39885"/>
                  <a:gd name="connsiteX16" fmla="*/ 11931 w 54172"/>
                  <a:gd name="connsiteY16" fmla="*/ 14148 h 39885"/>
                  <a:gd name="connsiteX17" fmla="*/ 9996 w 54172"/>
                  <a:gd name="connsiteY17" fmla="*/ 22036 h 39885"/>
                  <a:gd name="connsiteX18" fmla="*/ 7169 w 54172"/>
                  <a:gd name="connsiteY18" fmla="*/ 33496 h 39885"/>
                  <a:gd name="connsiteX19" fmla="*/ 6276 w 54172"/>
                  <a:gd name="connsiteY19" fmla="*/ 37068 h 39885"/>
                  <a:gd name="connsiteX20" fmla="*/ 9252 w 54172"/>
                  <a:gd name="connsiteY20" fmla="*/ 39895 h 39885"/>
                  <a:gd name="connsiteX21" fmla="*/ 12676 w 54172"/>
                  <a:gd name="connsiteY21" fmla="*/ 37961 h 39885"/>
                  <a:gd name="connsiteX22" fmla="*/ 14313 w 54172"/>
                  <a:gd name="connsiteY22" fmla="*/ 32454 h 39885"/>
                  <a:gd name="connsiteX23" fmla="*/ 16247 w 54172"/>
                  <a:gd name="connsiteY23" fmla="*/ 24417 h 39885"/>
                  <a:gd name="connsiteX24" fmla="*/ 17735 w 54172"/>
                  <a:gd name="connsiteY24" fmla="*/ 18613 h 39885"/>
                  <a:gd name="connsiteX25" fmla="*/ 21456 w 54172"/>
                  <a:gd name="connsiteY25" fmla="*/ 10576 h 39885"/>
                  <a:gd name="connsiteX26" fmla="*/ 34701 w 54172"/>
                  <a:gd name="connsiteY26" fmla="*/ 2391 h 39885"/>
                  <a:gd name="connsiteX27" fmla="*/ 39911 w 54172"/>
                  <a:gd name="connsiteY27" fmla="*/ 8642 h 39885"/>
                  <a:gd name="connsiteX28" fmla="*/ 34701 w 54172"/>
                  <a:gd name="connsiteY28" fmla="*/ 27543 h 39885"/>
                  <a:gd name="connsiteX29" fmla="*/ 33363 w 54172"/>
                  <a:gd name="connsiteY29" fmla="*/ 32305 h 39885"/>
                  <a:gd name="connsiteX30" fmla="*/ 41845 w 54172"/>
                  <a:gd name="connsiteY30" fmla="*/ 39895 h 39885"/>
                  <a:gd name="connsiteX31" fmla="*/ 54644 w 54172"/>
                  <a:gd name="connsiteY31" fmla="*/ 26352 h 39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172" h="39885">
                    <a:moveTo>
                      <a:pt x="54644" y="26352"/>
                    </a:moveTo>
                    <a:cubicBezTo>
                      <a:pt x="54644" y="25161"/>
                      <a:pt x="53454" y="25161"/>
                      <a:pt x="53157" y="25161"/>
                    </a:cubicBezTo>
                    <a:cubicBezTo>
                      <a:pt x="51966" y="25161"/>
                      <a:pt x="51817" y="25757"/>
                      <a:pt x="51519" y="26650"/>
                    </a:cubicBezTo>
                    <a:cubicBezTo>
                      <a:pt x="49436" y="33793"/>
                      <a:pt x="45566" y="37365"/>
                      <a:pt x="42143" y="37365"/>
                    </a:cubicBezTo>
                    <a:cubicBezTo>
                      <a:pt x="40208" y="37365"/>
                      <a:pt x="39911" y="36175"/>
                      <a:pt x="39911" y="34240"/>
                    </a:cubicBezTo>
                    <a:cubicBezTo>
                      <a:pt x="39911" y="32305"/>
                      <a:pt x="40357" y="31115"/>
                      <a:pt x="41845" y="27096"/>
                    </a:cubicBezTo>
                    <a:cubicBezTo>
                      <a:pt x="43036" y="24417"/>
                      <a:pt x="46607" y="15041"/>
                      <a:pt x="46607" y="9981"/>
                    </a:cubicBezTo>
                    <a:cubicBezTo>
                      <a:pt x="46607" y="1498"/>
                      <a:pt x="39762" y="10"/>
                      <a:pt x="35148" y="10"/>
                    </a:cubicBezTo>
                    <a:cubicBezTo>
                      <a:pt x="27706" y="10"/>
                      <a:pt x="22795" y="4474"/>
                      <a:pt x="20117" y="8046"/>
                    </a:cubicBezTo>
                    <a:cubicBezTo>
                      <a:pt x="19521" y="1944"/>
                      <a:pt x="14313" y="10"/>
                      <a:pt x="10592" y="10"/>
                    </a:cubicBezTo>
                    <a:cubicBezTo>
                      <a:pt x="6871" y="10"/>
                      <a:pt x="4788" y="2688"/>
                      <a:pt x="3597" y="4772"/>
                    </a:cubicBezTo>
                    <a:cubicBezTo>
                      <a:pt x="1662" y="8046"/>
                      <a:pt x="471" y="13106"/>
                      <a:pt x="471" y="13553"/>
                    </a:cubicBezTo>
                    <a:cubicBezTo>
                      <a:pt x="471" y="14595"/>
                      <a:pt x="1662" y="14595"/>
                      <a:pt x="1959" y="14595"/>
                    </a:cubicBezTo>
                    <a:cubicBezTo>
                      <a:pt x="3151" y="14595"/>
                      <a:pt x="3299" y="14446"/>
                      <a:pt x="3894" y="12065"/>
                    </a:cubicBezTo>
                    <a:cubicBezTo>
                      <a:pt x="5234" y="6707"/>
                      <a:pt x="6871" y="2391"/>
                      <a:pt x="10443" y="2391"/>
                    </a:cubicBezTo>
                    <a:cubicBezTo>
                      <a:pt x="12676" y="2391"/>
                      <a:pt x="13270" y="4326"/>
                      <a:pt x="13270" y="6707"/>
                    </a:cubicBezTo>
                    <a:cubicBezTo>
                      <a:pt x="13270" y="8493"/>
                      <a:pt x="12526" y="11767"/>
                      <a:pt x="11931" y="14148"/>
                    </a:cubicBezTo>
                    <a:lnTo>
                      <a:pt x="9996" y="22036"/>
                    </a:lnTo>
                    <a:lnTo>
                      <a:pt x="7169" y="33496"/>
                    </a:lnTo>
                    <a:cubicBezTo>
                      <a:pt x="6722" y="34538"/>
                      <a:pt x="6276" y="36770"/>
                      <a:pt x="6276" y="37068"/>
                    </a:cubicBezTo>
                    <a:cubicBezTo>
                      <a:pt x="6276" y="39002"/>
                      <a:pt x="7763" y="39895"/>
                      <a:pt x="9252" y="39895"/>
                    </a:cubicBezTo>
                    <a:cubicBezTo>
                      <a:pt x="10889" y="39895"/>
                      <a:pt x="12229" y="38705"/>
                      <a:pt x="12676" y="37961"/>
                    </a:cubicBezTo>
                    <a:cubicBezTo>
                      <a:pt x="13121" y="37217"/>
                      <a:pt x="13866" y="34240"/>
                      <a:pt x="14313" y="32454"/>
                    </a:cubicBezTo>
                    <a:lnTo>
                      <a:pt x="16247" y="24417"/>
                    </a:lnTo>
                    <a:cubicBezTo>
                      <a:pt x="16694" y="22483"/>
                      <a:pt x="17288" y="20548"/>
                      <a:pt x="17735" y="18613"/>
                    </a:cubicBezTo>
                    <a:cubicBezTo>
                      <a:pt x="18777" y="14892"/>
                      <a:pt x="18925" y="14148"/>
                      <a:pt x="21456" y="10576"/>
                    </a:cubicBezTo>
                    <a:cubicBezTo>
                      <a:pt x="23986" y="7004"/>
                      <a:pt x="28153" y="2391"/>
                      <a:pt x="34701" y="2391"/>
                    </a:cubicBezTo>
                    <a:cubicBezTo>
                      <a:pt x="39911" y="2391"/>
                      <a:pt x="39911" y="7004"/>
                      <a:pt x="39911" y="8642"/>
                    </a:cubicBezTo>
                    <a:cubicBezTo>
                      <a:pt x="39911" y="13999"/>
                      <a:pt x="36190" y="23822"/>
                      <a:pt x="34701" y="27543"/>
                    </a:cubicBezTo>
                    <a:cubicBezTo>
                      <a:pt x="33808" y="29924"/>
                      <a:pt x="33363" y="30817"/>
                      <a:pt x="33363" y="32305"/>
                    </a:cubicBezTo>
                    <a:cubicBezTo>
                      <a:pt x="33363" y="36919"/>
                      <a:pt x="37232" y="39895"/>
                      <a:pt x="41845" y="39895"/>
                    </a:cubicBezTo>
                    <a:cubicBezTo>
                      <a:pt x="50626" y="39895"/>
                      <a:pt x="54644" y="27692"/>
                      <a:pt x="54644" y="26352"/>
                    </a:cubicBezTo>
                    <a:close/>
                  </a:path>
                </a:pathLst>
              </a:custGeom>
              <a:solidFill>
                <a:srgbClr val="000000"/>
              </a:solidFill>
              <a:ln w="12700" cap="flat">
                <a:noFill/>
                <a:prstDash val="solid"/>
                <a:miter/>
              </a:ln>
            </p:spPr>
            <p:txBody>
              <a:bodyPr rtlCol="0" anchor="ctr"/>
              <a:lstStyle/>
              <a:p>
                <a:endParaRPr lang="en-AE"/>
              </a:p>
            </p:txBody>
          </p:sp>
          <p:sp>
            <p:nvSpPr>
              <p:cNvPr id="199" name="Freeform: Shape 198">
                <a:extLst>
                  <a:ext uri="{FF2B5EF4-FFF2-40B4-BE49-F238E27FC236}">
                    <a16:creationId xmlns:a16="http://schemas.microsoft.com/office/drawing/2014/main" id="{14A92DAA-DBF2-503F-CF26-95C802BB7CCA}"/>
                  </a:ext>
                </a:extLst>
              </p:cNvPr>
              <p:cNvSpPr/>
              <p:nvPr/>
            </p:nvSpPr>
            <p:spPr>
              <a:xfrm>
                <a:off x="5399946" y="2719690"/>
                <a:ext cx="39141" cy="58786"/>
              </a:xfrm>
              <a:custGeom>
                <a:avLst/>
                <a:gdLst>
                  <a:gd name="connsiteX0" fmla="*/ 39612 w 39141"/>
                  <a:gd name="connsiteY0" fmla="*/ 42725 h 58786"/>
                  <a:gd name="connsiteX1" fmla="*/ 36635 w 39141"/>
                  <a:gd name="connsiteY1" fmla="*/ 42725 h 58786"/>
                  <a:gd name="connsiteX2" fmla="*/ 34404 w 39141"/>
                  <a:gd name="connsiteY2" fmla="*/ 50762 h 58786"/>
                  <a:gd name="connsiteX3" fmla="*/ 25623 w 39141"/>
                  <a:gd name="connsiteY3" fmla="*/ 51208 h 58786"/>
                  <a:gd name="connsiteX4" fmla="*/ 9252 w 39141"/>
                  <a:gd name="connsiteY4" fmla="*/ 51208 h 58786"/>
                  <a:gd name="connsiteX5" fmla="*/ 26962 w 39141"/>
                  <a:gd name="connsiteY5" fmla="*/ 36325 h 58786"/>
                  <a:gd name="connsiteX6" fmla="*/ 39612 w 39141"/>
                  <a:gd name="connsiteY6" fmla="*/ 17275 h 58786"/>
                  <a:gd name="connsiteX7" fmla="*/ 18925 w 39141"/>
                  <a:gd name="connsiteY7" fmla="*/ 11 h 58786"/>
                  <a:gd name="connsiteX8" fmla="*/ 471 w 39141"/>
                  <a:gd name="connsiteY8" fmla="*/ 15787 h 58786"/>
                  <a:gd name="connsiteX9" fmla="*/ 5233 w 39141"/>
                  <a:gd name="connsiteY9" fmla="*/ 20847 h 58786"/>
                  <a:gd name="connsiteX10" fmla="*/ 9996 w 39141"/>
                  <a:gd name="connsiteY10" fmla="*/ 16085 h 58786"/>
                  <a:gd name="connsiteX11" fmla="*/ 4638 w 39141"/>
                  <a:gd name="connsiteY11" fmla="*/ 11471 h 58786"/>
                  <a:gd name="connsiteX12" fmla="*/ 17585 w 39141"/>
                  <a:gd name="connsiteY12" fmla="*/ 3137 h 58786"/>
                  <a:gd name="connsiteX13" fmla="*/ 31129 w 39141"/>
                  <a:gd name="connsiteY13" fmla="*/ 17275 h 58786"/>
                  <a:gd name="connsiteX14" fmla="*/ 22795 w 39141"/>
                  <a:gd name="connsiteY14" fmla="*/ 34242 h 58786"/>
                  <a:gd name="connsiteX15" fmla="*/ 1364 w 39141"/>
                  <a:gd name="connsiteY15" fmla="*/ 55375 h 58786"/>
                  <a:gd name="connsiteX16" fmla="*/ 471 w 39141"/>
                  <a:gd name="connsiteY16" fmla="*/ 58798 h 58786"/>
                  <a:gd name="connsiteX17" fmla="*/ 37082 w 39141"/>
                  <a:gd name="connsiteY17" fmla="*/ 58798 h 5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41" h="58786">
                    <a:moveTo>
                      <a:pt x="39612" y="42725"/>
                    </a:moveTo>
                    <a:lnTo>
                      <a:pt x="36635" y="42725"/>
                    </a:lnTo>
                    <a:cubicBezTo>
                      <a:pt x="36338" y="44660"/>
                      <a:pt x="35594" y="49869"/>
                      <a:pt x="34404" y="50762"/>
                    </a:cubicBezTo>
                    <a:cubicBezTo>
                      <a:pt x="33660" y="51208"/>
                      <a:pt x="26813" y="51208"/>
                      <a:pt x="25623" y="51208"/>
                    </a:cubicBezTo>
                    <a:lnTo>
                      <a:pt x="9252" y="51208"/>
                    </a:lnTo>
                    <a:cubicBezTo>
                      <a:pt x="18628" y="43022"/>
                      <a:pt x="21754" y="40492"/>
                      <a:pt x="26962" y="36325"/>
                    </a:cubicBezTo>
                    <a:cubicBezTo>
                      <a:pt x="33510" y="31116"/>
                      <a:pt x="39612" y="25610"/>
                      <a:pt x="39612" y="17275"/>
                    </a:cubicBezTo>
                    <a:cubicBezTo>
                      <a:pt x="39612" y="6560"/>
                      <a:pt x="30236" y="11"/>
                      <a:pt x="18925" y="11"/>
                    </a:cubicBezTo>
                    <a:cubicBezTo>
                      <a:pt x="7912" y="11"/>
                      <a:pt x="471" y="7750"/>
                      <a:pt x="471" y="15787"/>
                    </a:cubicBezTo>
                    <a:cubicBezTo>
                      <a:pt x="471" y="20401"/>
                      <a:pt x="4341" y="20847"/>
                      <a:pt x="5233" y="20847"/>
                    </a:cubicBezTo>
                    <a:cubicBezTo>
                      <a:pt x="7316" y="20847"/>
                      <a:pt x="9996" y="19359"/>
                      <a:pt x="9996" y="16085"/>
                    </a:cubicBezTo>
                    <a:cubicBezTo>
                      <a:pt x="9996" y="14448"/>
                      <a:pt x="9252" y="11471"/>
                      <a:pt x="4638" y="11471"/>
                    </a:cubicBezTo>
                    <a:cubicBezTo>
                      <a:pt x="7466" y="5071"/>
                      <a:pt x="13419" y="3137"/>
                      <a:pt x="17585" y="3137"/>
                    </a:cubicBezTo>
                    <a:cubicBezTo>
                      <a:pt x="26516" y="3137"/>
                      <a:pt x="31129" y="10132"/>
                      <a:pt x="31129" y="17275"/>
                    </a:cubicBezTo>
                    <a:cubicBezTo>
                      <a:pt x="31129" y="25014"/>
                      <a:pt x="25623" y="31116"/>
                      <a:pt x="22795" y="34242"/>
                    </a:cubicBezTo>
                    <a:lnTo>
                      <a:pt x="1364" y="55375"/>
                    </a:lnTo>
                    <a:cubicBezTo>
                      <a:pt x="471" y="56119"/>
                      <a:pt x="471" y="56268"/>
                      <a:pt x="471" y="58798"/>
                    </a:cubicBezTo>
                    <a:lnTo>
                      <a:pt x="37082" y="58798"/>
                    </a:lnTo>
                    <a:close/>
                  </a:path>
                </a:pathLst>
              </a:custGeom>
              <a:solidFill>
                <a:srgbClr val="000000"/>
              </a:solidFill>
              <a:ln w="12700" cap="flat">
                <a:noFill/>
                <a:prstDash val="solid"/>
                <a:miter/>
              </a:ln>
            </p:spPr>
            <p:txBody>
              <a:bodyPr rtlCol="0" anchor="ctr"/>
              <a:lstStyle/>
              <a:p>
                <a:endParaRPr lang="en-AE"/>
              </a:p>
            </p:txBody>
          </p:sp>
          <p:sp>
            <p:nvSpPr>
              <p:cNvPr id="200" name="Freeform: Shape 199">
                <a:extLst>
                  <a:ext uri="{FF2B5EF4-FFF2-40B4-BE49-F238E27FC236}">
                    <a16:creationId xmlns:a16="http://schemas.microsoft.com/office/drawing/2014/main" id="{98E7830C-A3B1-0159-FB75-82329C750C4A}"/>
                  </a:ext>
                </a:extLst>
              </p:cNvPr>
              <p:cNvSpPr/>
              <p:nvPr/>
            </p:nvSpPr>
            <p:spPr>
              <a:xfrm>
                <a:off x="5508998" y="2659247"/>
                <a:ext cx="120681" cy="89155"/>
              </a:xfrm>
              <a:custGeom>
                <a:avLst/>
                <a:gdLst>
                  <a:gd name="connsiteX0" fmla="*/ 52146 w 120681"/>
                  <a:gd name="connsiteY0" fmla="*/ 59322 h 89155"/>
                  <a:gd name="connsiteX1" fmla="*/ 25859 w 120681"/>
                  <a:gd name="connsiteY1" fmla="*/ 30747 h 89155"/>
                  <a:gd name="connsiteX2" fmla="*/ 8902 w 120681"/>
                  <a:gd name="connsiteY2" fmla="*/ 39034 h 89155"/>
                  <a:gd name="connsiteX3" fmla="*/ 8902 w 120681"/>
                  <a:gd name="connsiteY3" fmla="*/ -1163 h 89155"/>
                  <a:gd name="connsiteX4" fmla="*/ -9097 w 120681"/>
                  <a:gd name="connsiteY4" fmla="*/ 171 h 89155"/>
                  <a:gd name="connsiteX5" fmla="*/ -9097 w 120681"/>
                  <a:gd name="connsiteY5" fmla="*/ 4172 h 89155"/>
                  <a:gd name="connsiteX6" fmla="*/ 707 w 120681"/>
                  <a:gd name="connsiteY6" fmla="*/ 11220 h 89155"/>
                  <a:gd name="connsiteX7" fmla="*/ 707 w 120681"/>
                  <a:gd name="connsiteY7" fmla="*/ 86659 h 89155"/>
                  <a:gd name="connsiteX8" fmla="*/ 3665 w 120681"/>
                  <a:gd name="connsiteY8" fmla="*/ 86659 h 89155"/>
                  <a:gd name="connsiteX9" fmla="*/ 8140 w 120681"/>
                  <a:gd name="connsiteY9" fmla="*/ 78752 h 89155"/>
                  <a:gd name="connsiteX10" fmla="*/ 24520 w 120681"/>
                  <a:gd name="connsiteY10" fmla="*/ 87992 h 89155"/>
                  <a:gd name="connsiteX11" fmla="*/ 52146 w 120681"/>
                  <a:gd name="connsiteY11" fmla="*/ 59322 h 89155"/>
                  <a:gd name="connsiteX12" fmla="*/ 41858 w 120681"/>
                  <a:gd name="connsiteY12" fmla="*/ 59322 h 89155"/>
                  <a:gd name="connsiteX13" fmla="*/ 38045 w 120681"/>
                  <a:gd name="connsiteY13" fmla="*/ 77134 h 89155"/>
                  <a:gd name="connsiteX14" fmla="*/ 23860 w 120681"/>
                  <a:gd name="connsiteY14" fmla="*/ 85325 h 89155"/>
                  <a:gd name="connsiteX15" fmla="*/ 10902 w 120681"/>
                  <a:gd name="connsiteY15" fmla="*/ 77609 h 89155"/>
                  <a:gd name="connsiteX16" fmla="*/ 9191 w 120681"/>
                  <a:gd name="connsiteY16" fmla="*/ 72181 h 89155"/>
                  <a:gd name="connsiteX17" fmla="*/ 9191 w 120681"/>
                  <a:gd name="connsiteY17" fmla="*/ 46177 h 89155"/>
                  <a:gd name="connsiteX18" fmla="*/ 10521 w 120681"/>
                  <a:gd name="connsiteY18" fmla="*/ 41605 h 89155"/>
                  <a:gd name="connsiteX19" fmla="*/ 25190 w 120681"/>
                  <a:gd name="connsiteY19" fmla="*/ 33508 h 89155"/>
                  <a:gd name="connsiteX20" fmla="*/ 38333 w 120681"/>
                  <a:gd name="connsiteY20" fmla="*/ 41605 h 89155"/>
                  <a:gd name="connsiteX21" fmla="*/ 41858 w 120681"/>
                  <a:gd name="connsiteY21" fmla="*/ 59322 h 89155"/>
                  <a:gd name="connsiteX22" fmla="*/ 111584 w 120681"/>
                  <a:gd name="connsiteY22" fmla="*/ 71608 h 89155"/>
                  <a:gd name="connsiteX23" fmla="*/ 109966 w 120681"/>
                  <a:gd name="connsiteY23" fmla="*/ 70180 h 89155"/>
                  <a:gd name="connsiteX24" fmla="*/ 108347 w 120681"/>
                  <a:gd name="connsiteY24" fmla="*/ 71895 h 89155"/>
                  <a:gd name="connsiteX25" fmla="*/ 91483 w 120681"/>
                  <a:gd name="connsiteY25" fmla="*/ 84848 h 89155"/>
                  <a:gd name="connsiteX26" fmla="*/ 77484 w 120681"/>
                  <a:gd name="connsiteY26" fmla="*/ 76371 h 89155"/>
                  <a:gd name="connsiteX27" fmla="*/ 73764 w 120681"/>
                  <a:gd name="connsiteY27" fmla="*/ 57512 h 89155"/>
                  <a:gd name="connsiteX28" fmla="*/ 108440 w 120681"/>
                  <a:gd name="connsiteY28" fmla="*/ 57512 h 89155"/>
                  <a:gd name="connsiteX29" fmla="*/ 111584 w 120681"/>
                  <a:gd name="connsiteY29" fmla="*/ 54844 h 89155"/>
                  <a:gd name="connsiteX30" fmla="*/ 89297 w 120681"/>
                  <a:gd name="connsiteY30" fmla="*/ 29984 h 89155"/>
                  <a:gd name="connsiteX31" fmla="*/ 63383 w 120681"/>
                  <a:gd name="connsiteY31" fmla="*/ 58845 h 89155"/>
                  <a:gd name="connsiteX32" fmla="*/ 90721 w 120681"/>
                  <a:gd name="connsiteY32" fmla="*/ 87992 h 89155"/>
                  <a:gd name="connsiteX33" fmla="*/ 111584 w 120681"/>
                  <a:gd name="connsiteY33" fmla="*/ 71608 h 89155"/>
                  <a:gd name="connsiteX34" fmla="*/ 103297 w 120681"/>
                  <a:gd name="connsiteY34" fmla="*/ 54844 h 89155"/>
                  <a:gd name="connsiteX35" fmla="*/ 73959 w 120681"/>
                  <a:gd name="connsiteY35" fmla="*/ 54844 h 89155"/>
                  <a:gd name="connsiteX36" fmla="*/ 89297 w 120681"/>
                  <a:gd name="connsiteY36" fmla="*/ 32747 h 89155"/>
                  <a:gd name="connsiteX37" fmla="*/ 103297 w 120681"/>
                  <a:gd name="connsiteY37" fmla="*/ 54844 h 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0681" h="89155">
                    <a:moveTo>
                      <a:pt x="52146" y="59322"/>
                    </a:moveTo>
                    <a:cubicBezTo>
                      <a:pt x="52146" y="43224"/>
                      <a:pt x="39952" y="30747"/>
                      <a:pt x="25859" y="30747"/>
                    </a:cubicBezTo>
                    <a:cubicBezTo>
                      <a:pt x="16139" y="30747"/>
                      <a:pt x="10809" y="36652"/>
                      <a:pt x="8902" y="39034"/>
                    </a:cubicBezTo>
                    <a:lnTo>
                      <a:pt x="8902" y="-1163"/>
                    </a:lnTo>
                    <a:lnTo>
                      <a:pt x="-9097" y="171"/>
                    </a:lnTo>
                    <a:lnTo>
                      <a:pt x="-9097" y="4172"/>
                    </a:lnTo>
                    <a:cubicBezTo>
                      <a:pt x="-334" y="4172"/>
                      <a:pt x="707" y="5124"/>
                      <a:pt x="707" y="11220"/>
                    </a:cubicBezTo>
                    <a:lnTo>
                      <a:pt x="707" y="86659"/>
                    </a:lnTo>
                    <a:lnTo>
                      <a:pt x="3665" y="86659"/>
                    </a:lnTo>
                    <a:lnTo>
                      <a:pt x="8140" y="78752"/>
                    </a:lnTo>
                    <a:cubicBezTo>
                      <a:pt x="10046" y="81706"/>
                      <a:pt x="15283" y="87992"/>
                      <a:pt x="24520" y="87992"/>
                    </a:cubicBezTo>
                    <a:cubicBezTo>
                      <a:pt x="39189" y="87992"/>
                      <a:pt x="52146" y="75609"/>
                      <a:pt x="52146" y="59322"/>
                    </a:cubicBezTo>
                    <a:close/>
                    <a:moveTo>
                      <a:pt x="41858" y="59322"/>
                    </a:moveTo>
                    <a:cubicBezTo>
                      <a:pt x="41858" y="63894"/>
                      <a:pt x="41570" y="71513"/>
                      <a:pt x="38045" y="77134"/>
                    </a:cubicBezTo>
                    <a:cubicBezTo>
                      <a:pt x="35384" y="81133"/>
                      <a:pt x="30715" y="85325"/>
                      <a:pt x="23860" y="85325"/>
                    </a:cubicBezTo>
                    <a:cubicBezTo>
                      <a:pt x="18427" y="85325"/>
                      <a:pt x="13953" y="82181"/>
                      <a:pt x="10902" y="77609"/>
                    </a:cubicBezTo>
                    <a:cubicBezTo>
                      <a:pt x="9191" y="74942"/>
                      <a:pt x="9191" y="74466"/>
                      <a:pt x="9191" y="72181"/>
                    </a:cubicBezTo>
                    <a:lnTo>
                      <a:pt x="9191" y="46177"/>
                    </a:lnTo>
                    <a:cubicBezTo>
                      <a:pt x="9191" y="43796"/>
                      <a:pt x="9191" y="43606"/>
                      <a:pt x="10521" y="41605"/>
                    </a:cubicBezTo>
                    <a:cubicBezTo>
                      <a:pt x="15376" y="34556"/>
                      <a:pt x="22241" y="33508"/>
                      <a:pt x="25190" y="33508"/>
                    </a:cubicBezTo>
                    <a:cubicBezTo>
                      <a:pt x="30715" y="33508"/>
                      <a:pt x="35189" y="36842"/>
                      <a:pt x="38333" y="41605"/>
                    </a:cubicBezTo>
                    <a:cubicBezTo>
                      <a:pt x="41477" y="46748"/>
                      <a:pt x="41858" y="54083"/>
                      <a:pt x="41858" y="59322"/>
                    </a:cubicBezTo>
                    <a:close/>
                    <a:moveTo>
                      <a:pt x="111584" y="71608"/>
                    </a:moveTo>
                    <a:cubicBezTo>
                      <a:pt x="111584" y="70275"/>
                      <a:pt x="110533" y="70180"/>
                      <a:pt x="109966" y="70180"/>
                    </a:cubicBezTo>
                    <a:cubicBezTo>
                      <a:pt x="108720" y="70180"/>
                      <a:pt x="108440" y="70847"/>
                      <a:pt x="108347" y="71895"/>
                    </a:cubicBezTo>
                    <a:cubicBezTo>
                      <a:pt x="103957" y="84848"/>
                      <a:pt x="92720" y="84848"/>
                      <a:pt x="91483" y="84848"/>
                    </a:cubicBezTo>
                    <a:cubicBezTo>
                      <a:pt x="85288" y="84848"/>
                      <a:pt x="80340" y="81133"/>
                      <a:pt x="77484" y="76371"/>
                    </a:cubicBezTo>
                    <a:cubicBezTo>
                      <a:pt x="73764" y="70275"/>
                      <a:pt x="73764" y="61988"/>
                      <a:pt x="73764" y="57512"/>
                    </a:cubicBezTo>
                    <a:lnTo>
                      <a:pt x="108440" y="57512"/>
                    </a:lnTo>
                    <a:cubicBezTo>
                      <a:pt x="111101" y="57512"/>
                      <a:pt x="111584" y="57512"/>
                      <a:pt x="111584" y="54844"/>
                    </a:cubicBezTo>
                    <a:cubicBezTo>
                      <a:pt x="111584" y="42272"/>
                      <a:pt x="104720" y="29984"/>
                      <a:pt x="89297" y="29984"/>
                    </a:cubicBezTo>
                    <a:cubicBezTo>
                      <a:pt x="74815" y="29984"/>
                      <a:pt x="63383" y="43033"/>
                      <a:pt x="63383" y="58845"/>
                    </a:cubicBezTo>
                    <a:cubicBezTo>
                      <a:pt x="63383" y="75800"/>
                      <a:pt x="76433" y="87992"/>
                      <a:pt x="90721" y="87992"/>
                    </a:cubicBezTo>
                    <a:cubicBezTo>
                      <a:pt x="105966" y="87992"/>
                      <a:pt x="111584" y="73990"/>
                      <a:pt x="111584" y="71608"/>
                    </a:cubicBezTo>
                    <a:close/>
                    <a:moveTo>
                      <a:pt x="103297" y="54844"/>
                    </a:moveTo>
                    <a:lnTo>
                      <a:pt x="73959" y="54844"/>
                    </a:lnTo>
                    <a:cubicBezTo>
                      <a:pt x="74722" y="35890"/>
                      <a:pt x="85102" y="32747"/>
                      <a:pt x="89297" y="32747"/>
                    </a:cubicBezTo>
                    <a:cubicBezTo>
                      <a:pt x="102059" y="32747"/>
                      <a:pt x="103297" y="49892"/>
                      <a:pt x="103297" y="54844"/>
                    </a:cubicBezTo>
                    <a:close/>
                  </a:path>
                </a:pathLst>
              </a:custGeom>
              <a:solidFill>
                <a:srgbClr val="000000"/>
              </a:solidFill>
              <a:ln w="12816" cap="flat">
                <a:noFill/>
                <a:prstDash val="solid"/>
                <a:miter/>
              </a:ln>
            </p:spPr>
            <p:txBody>
              <a:bodyPr rtlCol="0" anchor="ctr"/>
              <a:lstStyle/>
              <a:p>
                <a:endParaRPr lang="en-AE"/>
              </a:p>
            </p:txBody>
          </p:sp>
          <p:sp>
            <p:nvSpPr>
              <p:cNvPr id="201" name="Freeform: Shape 200">
                <a:extLst>
                  <a:ext uri="{FF2B5EF4-FFF2-40B4-BE49-F238E27FC236}">
                    <a16:creationId xmlns:a16="http://schemas.microsoft.com/office/drawing/2014/main" id="{F3449FBA-A985-EBA6-77DE-8497E83D3AF2}"/>
                  </a:ext>
                </a:extLst>
              </p:cNvPr>
              <p:cNvSpPr/>
              <p:nvPr/>
            </p:nvSpPr>
            <p:spPr>
              <a:xfrm>
                <a:off x="723541" y="2809743"/>
                <a:ext cx="2498880" cy="113727"/>
              </a:xfrm>
              <a:custGeom>
                <a:avLst/>
                <a:gdLst>
                  <a:gd name="connsiteX0" fmla="*/ 49002 w 2498880"/>
                  <a:gd name="connsiteY0" fmla="*/ 76657 h 113727"/>
                  <a:gd name="connsiteX1" fmla="*/ 49002 w 2498880"/>
                  <a:gd name="connsiteY1" fmla="*/ 69703 h 113727"/>
                  <a:gd name="connsiteX2" fmla="*/ 45765 w 2498880"/>
                  <a:gd name="connsiteY2" fmla="*/ 69703 h 113727"/>
                  <a:gd name="connsiteX3" fmla="*/ 45765 w 2498880"/>
                  <a:gd name="connsiteY3" fmla="*/ 76657 h 113727"/>
                  <a:gd name="connsiteX4" fmla="*/ 41189 w 2498880"/>
                  <a:gd name="connsiteY4" fmla="*/ 84848 h 113727"/>
                  <a:gd name="connsiteX5" fmla="*/ 36426 w 2498880"/>
                  <a:gd name="connsiteY5" fmla="*/ 78466 h 113727"/>
                  <a:gd name="connsiteX6" fmla="*/ 36426 w 2498880"/>
                  <a:gd name="connsiteY6" fmla="*/ 53129 h 113727"/>
                  <a:gd name="connsiteX7" fmla="*/ 31766 w 2498880"/>
                  <a:gd name="connsiteY7" fmla="*/ 38271 h 113727"/>
                  <a:gd name="connsiteX8" fmla="*/ 14046 w 2498880"/>
                  <a:gd name="connsiteY8" fmla="*/ 31223 h 113727"/>
                  <a:gd name="connsiteX9" fmla="*/ -5385 w 2498880"/>
                  <a:gd name="connsiteY9" fmla="*/ 45510 h 113727"/>
                  <a:gd name="connsiteX10" fmla="*/ 521 w 2498880"/>
                  <a:gd name="connsiteY10" fmla="*/ 51511 h 113727"/>
                  <a:gd name="connsiteX11" fmla="*/ 6521 w 2498880"/>
                  <a:gd name="connsiteY11" fmla="*/ 45701 h 113727"/>
                  <a:gd name="connsiteX12" fmla="*/ -241 w 2498880"/>
                  <a:gd name="connsiteY12" fmla="*/ 39891 h 113727"/>
                  <a:gd name="connsiteX13" fmla="*/ 13758 w 2498880"/>
                  <a:gd name="connsiteY13" fmla="*/ 34079 h 113727"/>
                  <a:gd name="connsiteX14" fmla="*/ 27478 w 2498880"/>
                  <a:gd name="connsiteY14" fmla="*/ 50273 h 113727"/>
                  <a:gd name="connsiteX15" fmla="*/ 27478 w 2498880"/>
                  <a:gd name="connsiteY15" fmla="*/ 54940 h 113727"/>
                  <a:gd name="connsiteX16" fmla="*/ 3665 w 2498880"/>
                  <a:gd name="connsiteY16" fmla="*/ 59512 h 113727"/>
                  <a:gd name="connsiteX17" fmla="*/ -9097 w 2498880"/>
                  <a:gd name="connsiteY17" fmla="*/ 75894 h 113727"/>
                  <a:gd name="connsiteX18" fmla="*/ 11377 w 2498880"/>
                  <a:gd name="connsiteY18" fmla="*/ 89325 h 113727"/>
                  <a:gd name="connsiteX19" fmla="*/ 28334 w 2498880"/>
                  <a:gd name="connsiteY19" fmla="*/ 78276 h 113727"/>
                  <a:gd name="connsiteX20" fmla="*/ 38528 w 2498880"/>
                  <a:gd name="connsiteY20" fmla="*/ 88753 h 113727"/>
                  <a:gd name="connsiteX21" fmla="*/ 49002 w 2498880"/>
                  <a:gd name="connsiteY21" fmla="*/ 76657 h 113727"/>
                  <a:gd name="connsiteX22" fmla="*/ 27478 w 2498880"/>
                  <a:gd name="connsiteY22" fmla="*/ 70275 h 113727"/>
                  <a:gd name="connsiteX23" fmla="*/ 12428 w 2498880"/>
                  <a:gd name="connsiteY23" fmla="*/ 86658 h 113727"/>
                  <a:gd name="connsiteX24" fmla="*/ 810 w 2498880"/>
                  <a:gd name="connsiteY24" fmla="*/ 75799 h 113727"/>
                  <a:gd name="connsiteX25" fmla="*/ 27478 w 2498880"/>
                  <a:gd name="connsiteY25" fmla="*/ 57607 h 113727"/>
                  <a:gd name="connsiteX26" fmla="*/ 120347 w 2498880"/>
                  <a:gd name="connsiteY26" fmla="*/ 87991 h 113727"/>
                  <a:gd name="connsiteX27" fmla="*/ 120347 w 2498880"/>
                  <a:gd name="connsiteY27" fmla="*/ 84086 h 113727"/>
                  <a:gd name="connsiteX28" fmla="*/ 110152 w 2498880"/>
                  <a:gd name="connsiteY28" fmla="*/ 80277 h 113727"/>
                  <a:gd name="connsiteX29" fmla="*/ 110152 w 2498880"/>
                  <a:gd name="connsiteY29" fmla="*/ 56083 h 113727"/>
                  <a:gd name="connsiteX30" fmla="*/ 106152 w 2498880"/>
                  <a:gd name="connsiteY30" fmla="*/ 36747 h 113727"/>
                  <a:gd name="connsiteX31" fmla="*/ 92627 w 2498880"/>
                  <a:gd name="connsiteY31" fmla="*/ 31984 h 113727"/>
                  <a:gd name="connsiteX32" fmla="*/ 73577 w 2498880"/>
                  <a:gd name="connsiteY32" fmla="*/ 45415 h 113727"/>
                  <a:gd name="connsiteX33" fmla="*/ 73577 w 2498880"/>
                  <a:gd name="connsiteY33" fmla="*/ 31984 h 113727"/>
                  <a:gd name="connsiteX34" fmla="*/ 55383 w 2498880"/>
                  <a:gd name="connsiteY34" fmla="*/ 33508 h 113727"/>
                  <a:gd name="connsiteX35" fmla="*/ 55383 w 2498880"/>
                  <a:gd name="connsiteY35" fmla="*/ 37414 h 113727"/>
                  <a:gd name="connsiteX36" fmla="*/ 65383 w 2498880"/>
                  <a:gd name="connsiteY36" fmla="*/ 44558 h 113727"/>
                  <a:gd name="connsiteX37" fmla="*/ 65383 w 2498880"/>
                  <a:gd name="connsiteY37" fmla="*/ 78276 h 113727"/>
                  <a:gd name="connsiteX38" fmla="*/ 55383 w 2498880"/>
                  <a:gd name="connsiteY38" fmla="*/ 84086 h 113727"/>
                  <a:gd name="connsiteX39" fmla="*/ 55383 w 2498880"/>
                  <a:gd name="connsiteY39" fmla="*/ 87991 h 113727"/>
                  <a:gd name="connsiteX40" fmla="*/ 69959 w 2498880"/>
                  <a:gd name="connsiteY40" fmla="*/ 87516 h 113727"/>
                  <a:gd name="connsiteX41" fmla="*/ 84433 w 2498880"/>
                  <a:gd name="connsiteY41" fmla="*/ 87991 h 113727"/>
                  <a:gd name="connsiteX42" fmla="*/ 84433 w 2498880"/>
                  <a:gd name="connsiteY42" fmla="*/ 84086 h 113727"/>
                  <a:gd name="connsiteX43" fmla="*/ 74340 w 2498880"/>
                  <a:gd name="connsiteY43" fmla="*/ 78276 h 113727"/>
                  <a:gd name="connsiteX44" fmla="*/ 74340 w 2498880"/>
                  <a:gd name="connsiteY44" fmla="*/ 55035 h 113727"/>
                  <a:gd name="connsiteX45" fmla="*/ 91772 w 2498880"/>
                  <a:gd name="connsiteY45" fmla="*/ 34842 h 113727"/>
                  <a:gd name="connsiteX46" fmla="*/ 101297 w 2498880"/>
                  <a:gd name="connsiteY46" fmla="*/ 48844 h 113727"/>
                  <a:gd name="connsiteX47" fmla="*/ 101297 w 2498880"/>
                  <a:gd name="connsiteY47" fmla="*/ 78276 h 113727"/>
                  <a:gd name="connsiteX48" fmla="*/ 91297 w 2498880"/>
                  <a:gd name="connsiteY48" fmla="*/ 84086 h 113727"/>
                  <a:gd name="connsiteX49" fmla="*/ 91297 w 2498880"/>
                  <a:gd name="connsiteY49" fmla="*/ 87991 h 113727"/>
                  <a:gd name="connsiteX50" fmla="*/ 105864 w 2498880"/>
                  <a:gd name="connsiteY50" fmla="*/ 87516 h 113727"/>
                  <a:gd name="connsiteX51" fmla="*/ 198258 w 2498880"/>
                  <a:gd name="connsiteY51" fmla="*/ 87991 h 113727"/>
                  <a:gd name="connsiteX52" fmla="*/ 198258 w 2498880"/>
                  <a:gd name="connsiteY52" fmla="*/ 84086 h 113727"/>
                  <a:gd name="connsiteX53" fmla="*/ 189208 w 2498880"/>
                  <a:gd name="connsiteY53" fmla="*/ 78466 h 113727"/>
                  <a:gd name="connsiteX54" fmla="*/ 189208 w 2498880"/>
                  <a:gd name="connsiteY54" fmla="*/ 31984 h 113727"/>
                  <a:gd name="connsiteX55" fmla="*/ 171209 w 2498880"/>
                  <a:gd name="connsiteY55" fmla="*/ 33508 h 113727"/>
                  <a:gd name="connsiteX56" fmla="*/ 171209 w 2498880"/>
                  <a:gd name="connsiteY56" fmla="*/ 37414 h 113727"/>
                  <a:gd name="connsiteX57" fmla="*/ 180734 w 2498880"/>
                  <a:gd name="connsiteY57" fmla="*/ 44367 h 113727"/>
                  <a:gd name="connsiteX58" fmla="*/ 180734 w 2498880"/>
                  <a:gd name="connsiteY58" fmla="*/ 78276 h 113727"/>
                  <a:gd name="connsiteX59" fmla="*/ 170734 w 2498880"/>
                  <a:gd name="connsiteY59" fmla="*/ 84086 h 113727"/>
                  <a:gd name="connsiteX60" fmla="*/ 170734 w 2498880"/>
                  <a:gd name="connsiteY60" fmla="*/ 87991 h 113727"/>
                  <a:gd name="connsiteX61" fmla="*/ 184929 w 2498880"/>
                  <a:gd name="connsiteY61" fmla="*/ 87516 h 113727"/>
                  <a:gd name="connsiteX62" fmla="*/ 198258 w 2498880"/>
                  <a:gd name="connsiteY62" fmla="*/ 87991 h 113727"/>
                  <a:gd name="connsiteX63" fmla="*/ 191114 w 2498880"/>
                  <a:gd name="connsiteY63" fmla="*/ 11601 h 113727"/>
                  <a:gd name="connsiteX64" fmla="*/ 184445 w 2498880"/>
                  <a:gd name="connsiteY64" fmla="*/ 4933 h 113727"/>
                  <a:gd name="connsiteX65" fmla="*/ 177497 w 2498880"/>
                  <a:gd name="connsiteY65" fmla="*/ 11601 h 113727"/>
                  <a:gd name="connsiteX66" fmla="*/ 184259 w 2498880"/>
                  <a:gd name="connsiteY66" fmla="*/ 18364 h 113727"/>
                  <a:gd name="connsiteX67" fmla="*/ 191114 w 2498880"/>
                  <a:gd name="connsiteY67" fmla="*/ 11601 h 113727"/>
                  <a:gd name="connsiteX68" fmla="*/ 271314 w 2498880"/>
                  <a:gd name="connsiteY68" fmla="*/ 87991 h 113727"/>
                  <a:gd name="connsiteX69" fmla="*/ 271314 w 2498880"/>
                  <a:gd name="connsiteY69" fmla="*/ 84086 h 113727"/>
                  <a:gd name="connsiteX70" fmla="*/ 261222 w 2498880"/>
                  <a:gd name="connsiteY70" fmla="*/ 80277 h 113727"/>
                  <a:gd name="connsiteX71" fmla="*/ 261222 w 2498880"/>
                  <a:gd name="connsiteY71" fmla="*/ 56083 h 113727"/>
                  <a:gd name="connsiteX72" fmla="*/ 257222 w 2498880"/>
                  <a:gd name="connsiteY72" fmla="*/ 36747 h 113727"/>
                  <a:gd name="connsiteX73" fmla="*/ 243595 w 2498880"/>
                  <a:gd name="connsiteY73" fmla="*/ 31984 h 113727"/>
                  <a:gd name="connsiteX74" fmla="*/ 224545 w 2498880"/>
                  <a:gd name="connsiteY74" fmla="*/ 45415 h 113727"/>
                  <a:gd name="connsiteX75" fmla="*/ 224545 w 2498880"/>
                  <a:gd name="connsiteY75" fmla="*/ 31984 h 113727"/>
                  <a:gd name="connsiteX76" fmla="*/ 206453 w 2498880"/>
                  <a:gd name="connsiteY76" fmla="*/ 33508 h 113727"/>
                  <a:gd name="connsiteX77" fmla="*/ 206453 w 2498880"/>
                  <a:gd name="connsiteY77" fmla="*/ 37414 h 113727"/>
                  <a:gd name="connsiteX78" fmla="*/ 216452 w 2498880"/>
                  <a:gd name="connsiteY78" fmla="*/ 44558 h 113727"/>
                  <a:gd name="connsiteX79" fmla="*/ 216452 w 2498880"/>
                  <a:gd name="connsiteY79" fmla="*/ 78276 h 113727"/>
                  <a:gd name="connsiteX80" fmla="*/ 206453 w 2498880"/>
                  <a:gd name="connsiteY80" fmla="*/ 84086 h 113727"/>
                  <a:gd name="connsiteX81" fmla="*/ 206453 w 2498880"/>
                  <a:gd name="connsiteY81" fmla="*/ 87991 h 113727"/>
                  <a:gd name="connsiteX82" fmla="*/ 221029 w 2498880"/>
                  <a:gd name="connsiteY82" fmla="*/ 87516 h 113727"/>
                  <a:gd name="connsiteX83" fmla="*/ 235502 w 2498880"/>
                  <a:gd name="connsiteY83" fmla="*/ 87991 h 113727"/>
                  <a:gd name="connsiteX84" fmla="*/ 235502 w 2498880"/>
                  <a:gd name="connsiteY84" fmla="*/ 84086 h 113727"/>
                  <a:gd name="connsiteX85" fmla="*/ 225308 w 2498880"/>
                  <a:gd name="connsiteY85" fmla="*/ 78276 h 113727"/>
                  <a:gd name="connsiteX86" fmla="*/ 225308 w 2498880"/>
                  <a:gd name="connsiteY86" fmla="*/ 55035 h 113727"/>
                  <a:gd name="connsiteX87" fmla="*/ 242739 w 2498880"/>
                  <a:gd name="connsiteY87" fmla="*/ 34842 h 113727"/>
                  <a:gd name="connsiteX88" fmla="*/ 252264 w 2498880"/>
                  <a:gd name="connsiteY88" fmla="*/ 48844 h 113727"/>
                  <a:gd name="connsiteX89" fmla="*/ 252264 w 2498880"/>
                  <a:gd name="connsiteY89" fmla="*/ 78276 h 113727"/>
                  <a:gd name="connsiteX90" fmla="*/ 242265 w 2498880"/>
                  <a:gd name="connsiteY90" fmla="*/ 84086 h 113727"/>
                  <a:gd name="connsiteX91" fmla="*/ 242265 w 2498880"/>
                  <a:gd name="connsiteY91" fmla="*/ 87991 h 113727"/>
                  <a:gd name="connsiteX92" fmla="*/ 256934 w 2498880"/>
                  <a:gd name="connsiteY92" fmla="*/ 87516 h 113727"/>
                  <a:gd name="connsiteX93" fmla="*/ 341226 w 2498880"/>
                  <a:gd name="connsiteY93" fmla="*/ 60559 h 113727"/>
                  <a:gd name="connsiteX94" fmla="*/ 314279 w 2498880"/>
                  <a:gd name="connsiteY94" fmla="*/ 31984 h 113727"/>
                  <a:gd name="connsiteX95" fmla="*/ 296178 w 2498880"/>
                  <a:gd name="connsiteY95" fmla="*/ 40366 h 113727"/>
                  <a:gd name="connsiteX96" fmla="*/ 296178 w 2498880"/>
                  <a:gd name="connsiteY96" fmla="*/ 31984 h 113727"/>
                  <a:gd name="connsiteX97" fmla="*/ 277509 w 2498880"/>
                  <a:gd name="connsiteY97" fmla="*/ 33508 h 113727"/>
                  <a:gd name="connsiteX98" fmla="*/ 277509 w 2498880"/>
                  <a:gd name="connsiteY98" fmla="*/ 37414 h 113727"/>
                  <a:gd name="connsiteX99" fmla="*/ 287704 w 2498880"/>
                  <a:gd name="connsiteY99" fmla="*/ 43604 h 113727"/>
                  <a:gd name="connsiteX100" fmla="*/ 287704 w 2498880"/>
                  <a:gd name="connsiteY100" fmla="*/ 102851 h 113727"/>
                  <a:gd name="connsiteX101" fmla="*/ 277509 w 2498880"/>
                  <a:gd name="connsiteY101" fmla="*/ 108661 h 113727"/>
                  <a:gd name="connsiteX102" fmla="*/ 277509 w 2498880"/>
                  <a:gd name="connsiteY102" fmla="*/ 112565 h 113727"/>
                  <a:gd name="connsiteX103" fmla="*/ 291983 w 2498880"/>
                  <a:gd name="connsiteY103" fmla="*/ 112090 h 113727"/>
                  <a:gd name="connsiteX104" fmla="*/ 306559 w 2498880"/>
                  <a:gd name="connsiteY104" fmla="*/ 112565 h 113727"/>
                  <a:gd name="connsiteX105" fmla="*/ 306559 w 2498880"/>
                  <a:gd name="connsiteY105" fmla="*/ 108661 h 113727"/>
                  <a:gd name="connsiteX106" fmla="*/ 296559 w 2498880"/>
                  <a:gd name="connsiteY106" fmla="*/ 102851 h 113727"/>
                  <a:gd name="connsiteX107" fmla="*/ 296559 w 2498880"/>
                  <a:gd name="connsiteY107" fmla="*/ 80561 h 113727"/>
                  <a:gd name="connsiteX108" fmla="*/ 312372 w 2498880"/>
                  <a:gd name="connsiteY108" fmla="*/ 89325 h 113727"/>
                  <a:gd name="connsiteX109" fmla="*/ 341226 w 2498880"/>
                  <a:gd name="connsiteY109" fmla="*/ 60559 h 113727"/>
                  <a:gd name="connsiteX110" fmla="*/ 330566 w 2498880"/>
                  <a:gd name="connsiteY110" fmla="*/ 60559 h 113727"/>
                  <a:gd name="connsiteX111" fmla="*/ 311898 w 2498880"/>
                  <a:gd name="connsiteY111" fmla="*/ 86658 h 113727"/>
                  <a:gd name="connsiteX112" fmla="*/ 298364 w 2498880"/>
                  <a:gd name="connsiteY112" fmla="*/ 78848 h 113727"/>
                  <a:gd name="connsiteX113" fmla="*/ 296559 w 2498880"/>
                  <a:gd name="connsiteY113" fmla="*/ 73513 h 113727"/>
                  <a:gd name="connsiteX114" fmla="*/ 296559 w 2498880"/>
                  <a:gd name="connsiteY114" fmla="*/ 45415 h 113727"/>
                  <a:gd name="connsiteX115" fmla="*/ 313228 w 2498880"/>
                  <a:gd name="connsiteY115" fmla="*/ 35318 h 113727"/>
                  <a:gd name="connsiteX116" fmla="*/ 330566 w 2498880"/>
                  <a:gd name="connsiteY116" fmla="*/ 60559 h 113727"/>
                  <a:gd name="connsiteX117" fmla="*/ 414766 w 2498880"/>
                  <a:gd name="connsiteY117" fmla="*/ 87991 h 113727"/>
                  <a:gd name="connsiteX118" fmla="*/ 414766 w 2498880"/>
                  <a:gd name="connsiteY118" fmla="*/ 84086 h 113727"/>
                  <a:gd name="connsiteX119" fmla="*/ 404664 w 2498880"/>
                  <a:gd name="connsiteY119" fmla="*/ 76942 h 113727"/>
                  <a:gd name="connsiteX120" fmla="*/ 404664 w 2498880"/>
                  <a:gd name="connsiteY120" fmla="*/ 31984 h 113727"/>
                  <a:gd name="connsiteX121" fmla="*/ 385717 w 2498880"/>
                  <a:gd name="connsiteY121" fmla="*/ 33508 h 113727"/>
                  <a:gd name="connsiteX122" fmla="*/ 385717 w 2498880"/>
                  <a:gd name="connsiteY122" fmla="*/ 37414 h 113727"/>
                  <a:gd name="connsiteX123" fmla="*/ 395716 w 2498880"/>
                  <a:gd name="connsiteY123" fmla="*/ 44558 h 113727"/>
                  <a:gd name="connsiteX124" fmla="*/ 395716 w 2498880"/>
                  <a:gd name="connsiteY124" fmla="*/ 66941 h 113727"/>
                  <a:gd name="connsiteX125" fmla="*/ 380089 w 2498880"/>
                  <a:gd name="connsiteY125" fmla="*/ 86658 h 113727"/>
                  <a:gd name="connsiteX126" fmla="*/ 368759 w 2498880"/>
                  <a:gd name="connsiteY126" fmla="*/ 73990 h 113727"/>
                  <a:gd name="connsiteX127" fmla="*/ 368759 w 2498880"/>
                  <a:gd name="connsiteY127" fmla="*/ 31984 h 113727"/>
                  <a:gd name="connsiteX128" fmla="*/ 349895 w 2498880"/>
                  <a:gd name="connsiteY128" fmla="*/ 33508 h 113727"/>
                  <a:gd name="connsiteX129" fmla="*/ 349895 w 2498880"/>
                  <a:gd name="connsiteY129" fmla="*/ 37414 h 113727"/>
                  <a:gd name="connsiteX130" fmla="*/ 359802 w 2498880"/>
                  <a:gd name="connsiteY130" fmla="*/ 48939 h 113727"/>
                  <a:gd name="connsiteX131" fmla="*/ 359802 w 2498880"/>
                  <a:gd name="connsiteY131" fmla="*/ 67989 h 113727"/>
                  <a:gd name="connsiteX132" fmla="*/ 379522 w 2498880"/>
                  <a:gd name="connsiteY132" fmla="*/ 89325 h 113727"/>
                  <a:gd name="connsiteX133" fmla="*/ 396190 w 2498880"/>
                  <a:gd name="connsiteY133" fmla="*/ 77991 h 113727"/>
                  <a:gd name="connsiteX134" fmla="*/ 396190 w 2498880"/>
                  <a:gd name="connsiteY134" fmla="*/ 89325 h 113727"/>
                  <a:gd name="connsiteX135" fmla="*/ 460289 w 2498880"/>
                  <a:gd name="connsiteY135" fmla="*/ 72370 h 113727"/>
                  <a:gd name="connsiteX136" fmla="*/ 460289 w 2498880"/>
                  <a:gd name="connsiteY136" fmla="*/ 65036 h 113727"/>
                  <a:gd name="connsiteX137" fmla="*/ 456959 w 2498880"/>
                  <a:gd name="connsiteY137" fmla="*/ 65036 h 113727"/>
                  <a:gd name="connsiteX138" fmla="*/ 456959 w 2498880"/>
                  <a:gd name="connsiteY138" fmla="*/ 72084 h 113727"/>
                  <a:gd name="connsiteX139" fmla="*/ 448383 w 2498880"/>
                  <a:gd name="connsiteY139" fmla="*/ 86182 h 113727"/>
                  <a:gd name="connsiteX140" fmla="*/ 439723 w 2498880"/>
                  <a:gd name="connsiteY140" fmla="*/ 72465 h 113727"/>
                  <a:gd name="connsiteX141" fmla="*/ 439723 w 2498880"/>
                  <a:gd name="connsiteY141" fmla="*/ 37414 h 113727"/>
                  <a:gd name="connsiteX142" fmla="*/ 458196 w 2498880"/>
                  <a:gd name="connsiteY142" fmla="*/ 37414 h 113727"/>
                  <a:gd name="connsiteX143" fmla="*/ 458196 w 2498880"/>
                  <a:gd name="connsiteY143" fmla="*/ 33508 h 113727"/>
                  <a:gd name="connsiteX144" fmla="*/ 439723 w 2498880"/>
                  <a:gd name="connsiteY144" fmla="*/ 33508 h 113727"/>
                  <a:gd name="connsiteX145" fmla="*/ 439723 w 2498880"/>
                  <a:gd name="connsiteY145" fmla="*/ 10172 h 113727"/>
                  <a:gd name="connsiteX146" fmla="*/ 436476 w 2498880"/>
                  <a:gd name="connsiteY146" fmla="*/ 10172 h 113727"/>
                  <a:gd name="connsiteX147" fmla="*/ 419808 w 2498880"/>
                  <a:gd name="connsiteY147" fmla="*/ 34556 h 113727"/>
                  <a:gd name="connsiteX148" fmla="*/ 419808 w 2498880"/>
                  <a:gd name="connsiteY148" fmla="*/ 37414 h 113727"/>
                  <a:gd name="connsiteX149" fmla="*/ 430765 w 2498880"/>
                  <a:gd name="connsiteY149" fmla="*/ 37414 h 113727"/>
                  <a:gd name="connsiteX150" fmla="*/ 430765 w 2498880"/>
                  <a:gd name="connsiteY150" fmla="*/ 72370 h 113727"/>
                  <a:gd name="connsiteX151" fmla="*/ 447434 w 2498880"/>
                  <a:gd name="connsiteY151" fmla="*/ 89325 h 113727"/>
                  <a:gd name="connsiteX152" fmla="*/ 460289 w 2498880"/>
                  <a:gd name="connsiteY152" fmla="*/ 72370 h 113727"/>
                  <a:gd name="connsiteX153" fmla="*/ 578979 w 2498880"/>
                  <a:gd name="connsiteY153" fmla="*/ 87991 h 113727"/>
                  <a:gd name="connsiteX154" fmla="*/ 578979 w 2498880"/>
                  <a:gd name="connsiteY154" fmla="*/ 84086 h 113727"/>
                  <a:gd name="connsiteX155" fmla="*/ 568877 w 2498880"/>
                  <a:gd name="connsiteY155" fmla="*/ 76942 h 113727"/>
                  <a:gd name="connsiteX156" fmla="*/ 568877 w 2498880"/>
                  <a:gd name="connsiteY156" fmla="*/ 171 h 113727"/>
                  <a:gd name="connsiteX157" fmla="*/ 550209 w 2498880"/>
                  <a:gd name="connsiteY157" fmla="*/ 1505 h 113727"/>
                  <a:gd name="connsiteX158" fmla="*/ 550209 w 2498880"/>
                  <a:gd name="connsiteY158" fmla="*/ 5504 h 113727"/>
                  <a:gd name="connsiteX159" fmla="*/ 560301 w 2498880"/>
                  <a:gd name="connsiteY159" fmla="*/ 12553 h 113727"/>
                  <a:gd name="connsiteX160" fmla="*/ 560301 w 2498880"/>
                  <a:gd name="connsiteY160" fmla="*/ 39891 h 113727"/>
                  <a:gd name="connsiteX161" fmla="*/ 544116 w 2498880"/>
                  <a:gd name="connsiteY161" fmla="*/ 31984 h 113727"/>
                  <a:gd name="connsiteX162" fmla="*/ 515253 w 2498880"/>
                  <a:gd name="connsiteY162" fmla="*/ 60750 h 113727"/>
                  <a:gd name="connsiteX163" fmla="*/ 542684 w 2498880"/>
                  <a:gd name="connsiteY163" fmla="*/ 89325 h 113727"/>
                  <a:gd name="connsiteX164" fmla="*/ 559929 w 2498880"/>
                  <a:gd name="connsiteY164" fmla="*/ 80943 h 113727"/>
                  <a:gd name="connsiteX165" fmla="*/ 559929 w 2498880"/>
                  <a:gd name="connsiteY165" fmla="*/ 89325 h 113727"/>
                  <a:gd name="connsiteX166" fmla="*/ 559929 w 2498880"/>
                  <a:gd name="connsiteY166" fmla="*/ 73133 h 113727"/>
                  <a:gd name="connsiteX167" fmla="*/ 558590 w 2498880"/>
                  <a:gd name="connsiteY167" fmla="*/ 77705 h 113727"/>
                  <a:gd name="connsiteX168" fmla="*/ 543353 w 2498880"/>
                  <a:gd name="connsiteY168" fmla="*/ 86658 h 113727"/>
                  <a:gd name="connsiteX169" fmla="*/ 529829 w 2498880"/>
                  <a:gd name="connsiteY169" fmla="*/ 78466 h 113727"/>
                  <a:gd name="connsiteX170" fmla="*/ 526015 w 2498880"/>
                  <a:gd name="connsiteY170" fmla="*/ 60845 h 113727"/>
                  <a:gd name="connsiteX171" fmla="*/ 530015 w 2498880"/>
                  <a:gd name="connsiteY171" fmla="*/ 42843 h 113727"/>
                  <a:gd name="connsiteX172" fmla="*/ 544591 w 2498880"/>
                  <a:gd name="connsiteY172" fmla="*/ 34842 h 113727"/>
                  <a:gd name="connsiteX173" fmla="*/ 558590 w 2498880"/>
                  <a:gd name="connsiteY173" fmla="*/ 42461 h 113727"/>
                  <a:gd name="connsiteX174" fmla="*/ 559929 w 2498880"/>
                  <a:gd name="connsiteY174" fmla="*/ 47034 h 113727"/>
                  <a:gd name="connsiteX175" fmla="*/ 614503 w 2498880"/>
                  <a:gd name="connsiteY175" fmla="*/ 87991 h 113727"/>
                  <a:gd name="connsiteX176" fmla="*/ 614503 w 2498880"/>
                  <a:gd name="connsiteY176" fmla="*/ 84086 h 113727"/>
                  <a:gd name="connsiteX177" fmla="*/ 605359 w 2498880"/>
                  <a:gd name="connsiteY177" fmla="*/ 78466 h 113727"/>
                  <a:gd name="connsiteX178" fmla="*/ 605359 w 2498880"/>
                  <a:gd name="connsiteY178" fmla="*/ 31984 h 113727"/>
                  <a:gd name="connsiteX179" fmla="*/ 587360 w 2498880"/>
                  <a:gd name="connsiteY179" fmla="*/ 33508 h 113727"/>
                  <a:gd name="connsiteX180" fmla="*/ 587360 w 2498880"/>
                  <a:gd name="connsiteY180" fmla="*/ 37414 h 113727"/>
                  <a:gd name="connsiteX181" fmla="*/ 596885 w 2498880"/>
                  <a:gd name="connsiteY181" fmla="*/ 44367 h 113727"/>
                  <a:gd name="connsiteX182" fmla="*/ 596885 w 2498880"/>
                  <a:gd name="connsiteY182" fmla="*/ 78276 h 113727"/>
                  <a:gd name="connsiteX183" fmla="*/ 586979 w 2498880"/>
                  <a:gd name="connsiteY183" fmla="*/ 84086 h 113727"/>
                  <a:gd name="connsiteX184" fmla="*/ 586979 w 2498880"/>
                  <a:gd name="connsiteY184" fmla="*/ 87991 h 113727"/>
                  <a:gd name="connsiteX185" fmla="*/ 601071 w 2498880"/>
                  <a:gd name="connsiteY185" fmla="*/ 87516 h 113727"/>
                  <a:gd name="connsiteX186" fmla="*/ 614503 w 2498880"/>
                  <a:gd name="connsiteY186" fmla="*/ 87991 h 113727"/>
                  <a:gd name="connsiteX187" fmla="*/ 607359 w 2498880"/>
                  <a:gd name="connsiteY187" fmla="*/ 11601 h 113727"/>
                  <a:gd name="connsiteX188" fmla="*/ 600596 w 2498880"/>
                  <a:gd name="connsiteY188" fmla="*/ 4933 h 113727"/>
                  <a:gd name="connsiteX189" fmla="*/ 593639 w 2498880"/>
                  <a:gd name="connsiteY189" fmla="*/ 11601 h 113727"/>
                  <a:gd name="connsiteX190" fmla="*/ 600503 w 2498880"/>
                  <a:gd name="connsiteY190" fmla="*/ 18364 h 113727"/>
                  <a:gd name="connsiteX191" fmla="*/ 607359 w 2498880"/>
                  <a:gd name="connsiteY191" fmla="*/ 11601 h 113727"/>
                  <a:gd name="connsiteX192" fmla="*/ 699465 w 2498880"/>
                  <a:gd name="connsiteY192" fmla="*/ 7601 h 113727"/>
                  <a:gd name="connsiteX193" fmla="*/ 687847 w 2498880"/>
                  <a:gd name="connsiteY193" fmla="*/ -1163 h 113727"/>
                  <a:gd name="connsiteX194" fmla="*/ 673848 w 2498880"/>
                  <a:gd name="connsiteY194" fmla="*/ 4077 h 113727"/>
                  <a:gd name="connsiteX195" fmla="*/ 659458 w 2498880"/>
                  <a:gd name="connsiteY195" fmla="*/ -1163 h 113727"/>
                  <a:gd name="connsiteX196" fmla="*/ 632222 w 2498880"/>
                  <a:gd name="connsiteY196" fmla="*/ 19030 h 113727"/>
                  <a:gd name="connsiteX197" fmla="*/ 632222 w 2498880"/>
                  <a:gd name="connsiteY197" fmla="*/ 33508 h 113727"/>
                  <a:gd name="connsiteX198" fmla="*/ 621935 w 2498880"/>
                  <a:gd name="connsiteY198" fmla="*/ 33508 h 113727"/>
                  <a:gd name="connsiteX199" fmla="*/ 621935 w 2498880"/>
                  <a:gd name="connsiteY199" fmla="*/ 37414 h 113727"/>
                  <a:gd name="connsiteX200" fmla="*/ 632222 w 2498880"/>
                  <a:gd name="connsiteY200" fmla="*/ 37414 h 113727"/>
                  <a:gd name="connsiteX201" fmla="*/ 632222 w 2498880"/>
                  <a:gd name="connsiteY201" fmla="*/ 78276 h 113727"/>
                  <a:gd name="connsiteX202" fmla="*/ 622028 w 2498880"/>
                  <a:gd name="connsiteY202" fmla="*/ 84086 h 113727"/>
                  <a:gd name="connsiteX203" fmla="*/ 622028 w 2498880"/>
                  <a:gd name="connsiteY203" fmla="*/ 87991 h 113727"/>
                  <a:gd name="connsiteX204" fmla="*/ 636501 w 2498880"/>
                  <a:gd name="connsiteY204" fmla="*/ 87516 h 113727"/>
                  <a:gd name="connsiteX205" fmla="*/ 650789 w 2498880"/>
                  <a:gd name="connsiteY205" fmla="*/ 87991 h 113727"/>
                  <a:gd name="connsiteX206" fmla="*/ 650789 w 2498880"/>
                  <a:gd name="connsiteY206" fmla="*/ 84086 h 113727"/>
                  <a:gd name="connsiteX207" fmla="*/ 640696 w 2498880"/>
                  <a:gd name="connsiteY207" fmla="*/ 78276 h 113727"/>
                  <a:gd name="connsiteX208" fmla="*/ 640696 w 2498880"/>
                  <a:gd name="connsiteY208" fmla="*/ 37414 h 113727"/>
                  <a:gd name="connsiteX209" fmla="*/ 667746 w 2498880"/>
                  <a:gd name="connsiteY209" fmla="*/ 37414 h 113727"/>
                  <a:gd name="connsiteX210" fmla="*/ 667746 w 2498880"/>
                  <a:gd name="connsiteY210" fmla="*/ 78276 h 113727"/>
                  <a:gd name="connsiteX211" fmla="*/ 657746 w 2498880"/>
                  <a:gd name="connsiteY211" fmla="*/ 84086 h 113727"/>
                  <a:gd name="connsiteX212" fmla="*/ 657746 w 2498880"/>
                  <a:gd name="connsiteY212" fmla="*/ 87991 h 113727"/>
                  <a:gd name="connsiteX213" fmla="*/ 672415 w 2498880"/>
                  <a:gd name="connsiteY213" fmla="*/ 87516 h 113727"/>
                  <a:gd name="connsiteX214" fmla="*/ 688889 w 2498880"/>
                  <a:gd name="connsiteY214" fmla="*/ 87991 h 113727"/>
                  <a:gd name="connsiteX215" fmla="*/ 688889 w 2498880"/>
                  <a:gd name="connsiteY215" fmla="*/ 84086 h 113727"/>
                  <a:gd name="connsiteX216" fmla="*/ 686033 w 2498880"/>
                  <a:gd name="connsiteY216" fmla="*/ 84086 h 113727"/>
                  <a:gd name="connsiteX217" fmla="*/ 676229 w 2498880"/>
                  <a:gd name="connsiteY217" fmla="*/ 78180 h 113727"/>
                  <a:gd name="connsiteX218" fmla="*/ 676229 w 2498880"/>
                  <a:gd name="connsiteY218" fmla="*/ 37414 h 113727"/>
                  <a:gd name="connsiteX219" fmla="*/ 691084 w 2498880"/>
                  <a:gd name="connsiteY219" fmla="*/ 37414 h 113727"/>
                  <a:gd name="connsiteX220" fmla="*/ 691084 w 2498880"/>
                  <a:gd name="connsiteY220" fmla="*/ 33508 h 113727"/>
                  <a:gd name="connsiteX221" fmla="*/ 675941 w 2498880"/>
                  <a:gd name="connsiteY221" fmla="*/ 33508 h 113727"/>
                  <a:gd name="connsiteX222" fmla="*/ 675941 w 2498880"/>
                  <a:gd name="connsiteY222" fmla="*/ 18744 h 113727"/>
                  <a:gd name="connsiteX223" fmla="*/ 687847 w 2498880"/>
                  <a:gd name="connsiteY223" fmla="*/ 1505 h 113727"/>
                  <a:gd name="connsiteX224" fmla="*/ 692135 w 2498880"/>
                  <a:gd name="connsiteY224" fmla="*/ 2362 h 113727"/>
                  <a:gd name="connsiteX225" fmla="*/ 688321 w 2498880"/>
                  <a:gd name="connsiteY225" fmla="*/ 7790 h 113727"/>
                  <a:gd name="connsiteX226" fmla="*/ 693847 w 2498880"/>
                  <a:gd name="connsiteY226" fmla="*/ 13220 h 113727"/>
                  <a:gd name="connsiteX227" fmla="*/ 699465 w 2498880"/>
                  <a:gd name="connsiteY227" fmla="*/ 7601 h 113727"/>
                  <a:gd name="connsiteX228" fmla="*/ 669271 w 2498880"/>
                  <a:gd name="connsiteY228" fmla="*/ 4077 h 113727"/>
                  <a:gd name="connsiteX229" fmla="*/ 664602 w 2498880"/>
                  <a:gd name="connsiteY229" fmla="*/ 9505 h 113727"/>
                  <a:gd name="connsiteX230" fmla="*/ 668220 w 2498880"/>
                  <a:gd name="connsiteY230" fmla="*/ 14554 h 113727"/>
                  <a:gd name="connsiteX231" fmla="*/ 667746 w 2498880"/>
                  <a:gd name="connsiteY231" fmla="*/ 18935 h 113727"/>
                  <a:gd name="connsiteX232" fmla="*/ 667746 w 2498880"/>
                  <a:gd name="connsiteY232" fmla="*/ 33508 h 113727"/>
                  <a:gd name="connsiteX233" fmla="*/ 640408 w 2498880"/>
                  <a:gd name="connsiteY233" fmla="*/ 33508 h 113727"/>
                  <a:gd name="connsiteX234" fmla="*/ 640408 w 2498880"/>
                  <a:gd name="connsiteY234" fmla="*/ 19221 h 113727"/>
                  <a:gd name="connsiteX235" fmla="*/ 659272 w 2498880"/>
                  <a:gd name="connsiteY235" fmla="*/ 1505 h 113727"/>
                  <a:gd name="connsiteX236" fmla="*/ 669271 w 2498880"/>
                  <a:gd name="connsiteY236" fmla="*/ 4077 h 113727"/>
                  <a:gd name="connsiteX237" fmla="*/ 747378 w 2498880"/>
                  <a:gd name="connsiteY237" fmla="*/ 72942 h 113727"/>
                  <a:gd name="connsiteX238" fmla="*/ 745760 w 2498880"/>
                  <a:gd name="connsiteY238" fmla="*/ 71418 h 113727"/>
                  <a:gd name="connsiteX239" fmla="*/ 743946 w 2498880"/>
                  <a:gd name="connsiteY239" fmla="*/ 73228 h 113727"/>
                  <a:gd name="connsiteX240" fmla="*/ 726514 w 2498880"/>
                  <a:gd name="connsiteY240" fmla="*/ 86182 h 113727"/>
                  <a:gd name="connsiteX241" fmla="*/ 711948 w 2498880"/>
                  <a:gd name="connsiteY241" fmla="*/ 77705 h 113727"/>
                  <a:gd name="connsiteX242" fmla="*/ 708041 w 2498880"/>
                  <a:gd name="connsiteY242" fmla="*/ 58845 h 113727"/>
                  <a:gd name="connsiteX243" fmla="*/ 744039 w 2498880"/>
                  <a:gd name="connsiteY243" fmla="*/ 58845 h 113727"/>
                  <a:gd name="connsiteX244" fmla="*/ 747378 w 2498880"/>
                  <a:gd name="connsiteY244" fmla="*/ 56083 h 113727"/>
                  <a:gd name="connsiteX245" fmla="*/ 724328 w 2498880"/>
                  <a:gd name="connsiteY245" fmla="*/ 31223 h 113727"/>
                  <a:gd name="connsiteX246" fmla="*/ 697372 w 2498880"/>
                  <a:gd name="connsiteY246" fmla="*/ 60178 h 113727"/>
                  <a:gd name="connsiteX247" fmla="*/ 725752 w 2498880"/>
                  <a:gd name="connsiteY247" fmla="*/ 89325 h 113727"/>
                  <a:gd name="connsiteX248" fmla="*/ 747378 w 2498880"/>
                  <a:gd name="connsiteY248" fmla="*/ 72942 h 113727"/>
                  <a:gd name="connsiteX249" fmla="*/ 738895 w 2498880"/>
                  <a:gd name="connsiteY249" fmla="*/ 56083 h 113727"/>
                  <a:gd name="connsiteX250" fmla="*/ 708227 w 2498880"/>
                  <a:gd name="connsiteY250" fmla="*/ 56083 h 113727"/>
                  <a:gd name="connsiteX251" fmla="*/ 724328 w 2498880"/>
                  <a:gd name="connsiteY251" fmla="*/ 34079 h 113727"/>
                  <a:gd name="connsiteX252" fmla="*/ 738895 w 2498880"/>
                  <a:gd name="connsiteY252" fmla="*/ 56083 h 113727"/>
                  <a:gd name="connsiteX253" fmla="*/ 798147 w 2498880"/>
                  <a:gd name="connsiteY253" fmla="*/ 39795 h 113727"/>
                  <a:gd name="connsiteX254" fmla="*/ 788529 w 2498880"/>
                  <a:gd name="connsiteY254" fmla="*/ 31984 h 113727"/>
                  <a:gd name="connsiteX255" fmla="*/ 772716 w 2498880"/>
                  <a:gd name="connsiteY255" fmla="*/ 45986 h 113727"/>
                  <a:gd name="connsiteX256" fmla="*/ 772716 w 2498880"/>
                  <a:gd name="connsiteY256" fmla="*/ 31984 h 113727"/>
                  <a:gd name="connsiteX257" fmla="*/ 754708 w 2498880"/>
                  <a:gd name="connsiteY257" fmla="*/ 33508 h 113727"/>
                  <a:gd name="connsiteX258" fmla="*/ 754708 w 2498880"/>
                  <a:gd name="connsiteY258" fmla="*/ 37414 h 113727"/>
                  <a:gd name="connsiteX259" fmla="*/ 764810 w 2498880"/>
                  <a:gd name="connsiteY259" fmla="*/ 44558 h 113727"/>
                  <a:gd name="connsiteX260" fmla="*/ 764810 w 2498880"/>
                  <a:gd name="connsiteY260" fmla="*/ 78276 h 113727"/>
                  <a:gd name="connsiteX261" fmla="*/ 754708 w 2498880"/>
                  <a:gd name="connsiteY261" fmla="*/ 84086 h 113727"/>
                  <a:gd name="connsiteX262" fmla="*/ 754708 w 2498880"/>
                  <a:gd name="connsiteY262" fmla="*/ 87991 h 113727"/>
                  <a:gd name="connsiteX263" fmla="*/ 769479 w 2498880"/>
                  <a:gd name="connsiteY263" fmla="*/ 87516 h 113727"/>
                  <a:gd name="connsiteX264" fmla="*/ 785860 w 2498880"/>
                  <a:gd name="connsiteY264" fmla="*/ 87991 h 113727"/>
                  <a:gd name="connsiteX265" fmla="*/ 785860 w 2498880"/>
                  <a:gd name="connsiteY265" fmla="*/ 84086 h 113727"/>
                  <a:gd name="connsiteX266" fmla="*/ 783190 w 2498880"/>
                  <a:gd name="connsiteY266" fmla="*/ 84086 h 113727"/>
                  <a:gd name="connsiteX267" fmla="*/ 773284 w 2498880"/>
                  <a:gd name="connsiteY267" fmla="*/ 78180 h 113727"/>
                  <a:gd name="connsiteX268" fmla="*/ 773284 w 2498880"/>
                  <a:gd name="connsiteY268" fmla="*/ 58655 h 113727"/>
                  <a:gd name="connsiteX269" fmla="*/ 788529 w 2498880"/>
                  <a:gd name="connsiteY269" fmla="*/ 34842 h 113727"/>
                  <a:gd name="connsiteX270" fmla="*/ 789952 w 2498880"/>
                  <a:gd name="connsiteY270" fmla="*/ 35033 h 113727"/>
                  <a:gd name="connsiteX271" fmla="*/ 787004 w 2498880"/>
                  <a:gd name="connsiteY271" fmla="*/ 39891 h 113727"/>
                  <a:gd name="connsiteX272" fmla="*/ 792529 w 2498880"/>
                  <a:gd name="connsiteY272" fmla="*/ 45415 h 113727"/>
                  <a:gd name="connsiteX273" fmla="*/ 798147 w 2498880"/>
                  <a:gd name="connsiteY273" fmla="*/ 39795 h 113727"/>
                  <a:gd name="connsiteX274" fmla="*/ 855297 w 2498880"/>
                  <a:gd name="connsiteY274" fmla="*/ 72942 h 113727"/>
                  <a:gd name="connsiteX275" fmla="*/ 853576 w 2498880"/>
                  <a:gd name="connsiteY275" fmla="*/ 71418 h 113727"/>
                  <a:gd name="connsiteX276" fmla="*/ 851865 w 2498880"/>
                  <a:gd name="connsiteY276" fmla="*/ 73228 h 113727"/>
                  <a:gd name="connsiteX277" fmla="*/ 834433 w 2498880"/>
                  <a:gd name="connsiteY277" fmla="*/ 86182 h 113727"/>
                  <a:gd name="connsiteX278" fmla="*/ 819858 w 2498880"/>
                  <a:gd name="connsiteY278" fmla="*/ 77705 h 113727"/>
                  <a:gd name="connsiteX279" fmla="*/ 815960 w 2498880"/>
                  <a:gd name="connsiteY279" fmla="*/ 58845 h 113727"/>
                  <a:gd name="connsiteX280" fmla="*/ 851958 w 2498880"/>
                  <a:gd name="connsiteY280" fmla="*/ 58845 h 113727"/>
                  <a:gd name="connsiteX281" fmla="*/ 855297 w 2498880"/>
                  <a:gd name="connsiteY281" fmla="*/ 56083 h 113727"/>
                  <a:gd name="connsiteX282" fmla="*/ 832145 w 2498880"/>
                  <a:gd name="connsiteY282" fmla="*/ 31223 h 113727"/>
                  <a:gd name="connsiteX283" fmla="*/ 805291 w 2498880"/>
                  <a:gd name="connsiteY283" fmla="*/ 60178 h 113727"/>
                  <a:gd name="connsiteX284" fmla="*/ 833671 w 2498880"/>
                  <a:gd name="connsiteY284" fmla="*/ 89325 h 113727"/>
                  <a:gd name="connsiteX285" fmla="*/ 855297 w 2498880"/>
                  <a:gd name="connsiteY285" fmla="*/ 72942 h 113727"/>
                  <a:gd name="connsiteX286" fmla="*/ 846721 w 2498880"/>
                  <a:gd name="connsiteY286" fmla="*/ 56083 h 113727"/>
                  <a:gd name="connsiteX287" fmla="*/ 816146 w 2498880"/>
                  <a:gd name="connsiteY287" fmla="*/ 56083 h 113727"/>
                  <a:gd name="connsiteX288" fmla="*/ 832145 w 2498880"/>
                  <a:gd name="connsiteY288" fmla="*/ 34079 h 113727"/>
                  <a:gd name="connsiteX289" fmla="*/ 846721 w 2498880"/>
                  <a:gd name="connsiteY289" fmla="*/ 56083 h 113727"/>
                  <a:gd name="connsiteX290" fmla="*/ 928065 w 2498880"/>
                  <a:gd name="connsiteY290" fmla="*/ 87991 h 113727"/>
                  <a:gd name="connsiteX291" fmla="*/ 928065 w 2498880"/>
                  <a:gd name="connsiteY291" fmla="*/ 84086 h 113727"/>
                  <a:gd name="connsiteX292" fmla="*/ 917972 w 2498880"/>
                  <a:gd name="connsiteY292" fmla="*/ 80277 h 113727"/>
                  <a:gd name="connsiteX293" fmla="*/ 917972 w 2498880"/>
                  <a:gd name="connsiteY293" fmla="*/ 56083 h 113727"/>
                  <a:gd name="connsiteX294" fmla="*/ 913973 w 2498880"/>
                  <a:gd name="connsiteY294" fmla="*/ 36747 h 113727"/>
                  <a:gd name="connsiteX295" fmla="*/ 900448 w 2498880"/>
                  <a:gd name="connsiteY295" fmla="*/ 31984 h 113727"/>
                  <a:gd name="connsiteX296" fmla="*/ 881398 w 2498880"/>
                  <a:gd name="connsiteY296" fmla="*/ 45415 h 113727"/>
                  <a:gd name="connsiteX297" fmla="*/ 881398 w 2498880"/>
                  <a:gd name="connsiteY297" fmla="*/ 31984 h 113727"/>
                  <a:gd name="connsiteX298" fmla="*/ 863204 w 2498880"/>
                  <a:gd name="connsiteY298" fmla="*/ 33508 h 113727"/>
                  <a:gd name="connsiteX299" fmla="*/ 863204 w 2498880"/>
                  <a:gd name="connsiteY299" fmla="*/ 37414 h 113727"/>
                  <a:gd name="connsiteX300" fmla="*/ 873203 w 2498880"/>
                  <a:gd name="connsiteY300" fmla="*/ 44558 h 113727"/>
                  <a:gd name="connsiteX301" fmla="*/ 873203 w 2498880"/>
                  <a:gd name="connsiteY301" fmla="*/ 78276 h 113727"/>
                  <a:gd name="connsiteX302" fmla="*/ 863204 w 2498880"/>
                  <a:gd name="connsiteY302" fmla="*/ 84086 h 113727"/>
                  <a:gd name="connsiteX303" fmla="*/ 863204 w 2498880"/>
                  <a:gd name="connsiteY303" fmla="*/ 87991 h 113727"/>
                  <a:gd name="connsiteX304" fmla="*/ 877770 w 2498880"/>
                  <a:gd name="connsiteY304" fmla="*/ 87516 h 113727"/>
                  <a:gd name="connsiteX305" fmla="*/ 892253 w 2498880"/>
                  <a:gd name="connsiteY305" fmla="*/ 87991 h 113727"/>
                  <a:gd name="connsiteX306" fmla="*/ 892253 w 2498880"/>
                  <a:gd name="connsiteY306" fmla="*/ 84086 h 113727"/>
                  <a:gd name="connsiteX307" fmla="*/ 882151 w 2498880"/>
                  <a:gd name="connsiteY307" fmla="*/ 78276 h 113727"/>
                  <a:gd name="connsiteX308" fmla="*/ 882151 w 2498880"/>
                  <a:gd name="connsiteY308" fmla="*/ 55035 h 113727"/>
                  <a:gd name="connsiteX309" fmla="*/ 899490 w 2498880"/>
                  <a:gd name="connsiteY309" fmla="*/ 34842 h 113727"/>
                  <a:gd name="connsiteX310" fmla="*/ 909015 w 2498880"/>
                  <a:gd name="connsiteY310" fmla="*/ 48844 h 113727"/>
                  <a:gd name="connsiteX311" fmla="*/ 909015 w 2498880"/>
                  <a:gd name="connsiteY311" fmla="*/ 78276 h 113727"/>
                  <a:gd name="connsiteX312" fmla="*/ 899109 w 2498880"/>
                  <a:gd name="connsiteY312" fmla="*/ 84086 h 113727"/>
                  <a:gd name="connsiteX313" fmla="*/ 899109 w 2498880"/>
                  <a:gd name="connsiteY313" fmla="*/ 87991 h 113727"/>
                  <a:gd name="connsiteX314" fmla="*/ 913684 w 2498880"/>
                  <a:gd name="connsiteY314" fmla="*/ 87516 h 113727"/>
                  <a:gd name="connsiteX315" fmla="*/ 984359 w 2498880"/>
                  <a:gd name="connsiteY315" fmla="*/ 72942 h 113727"/>
                  <a:gd name="connsiteX316" fmla="*/ 982648 w 2498880"/>
                  <a:gd name="connsiteY316" fmla="*/ 71608 h 113727"/>
                  <a:gd name="connsiteX317" fmla="*/ 980927 w 2498880"/>
                  <a:gd name="connsiteY317" fmla="*/ 72942 h 113727"/>
                  <a:gd name="connsiteX318" fmla="*/ 964072 w 2498880"/>
                  <a:gd name="connsiteY318" fmla="*/ 86182 h 113727"/>
                  <a:gd name="connsiteX319" fmla="*/ 945785 w 2498880"/>
                  <a:gd name="connsiteY319" fmla="*/ 60464 h 113727"/>
                  <a:gd name="connsiteX320" fmla="*/ 963216 w 2498880"/>
                  <a:gd name="connsiteY320" fmla="*/ 34365 h 113727"/>
                  <a:gd name="connsiteX321" fmla="*/ 977020 w 2498880"/>
                  <a:gd name="connsiteY321" fmla="*/ 39128 h 113727"/>
                  <a:gd name="connsiteX322" fmla="*/ 971123 w 2498880"/>
                  <a:gd name="connsiteY322" fmla="*/ 44938 h 113727"/>
                  <a:gd name="connsiteX323" fmla="*/ 976834 w 2498880"/>
                  <a:gd name="connsiteY323" fmla="*/ 50748 h 113727"/>
                  <a:gd name="connsiteX324" fmla="*/ 982834 w 2498880"/>
                  <a:gd name="connsiteY324" fmla="*/ 44843 h 113727"/>
                  <a:gd name="connsiteX325" fmla="*/ 963216 w 2498880"/>
                  <a:gd name="connsiteY325" fmla="*/ 31223 h 113727"/>
                  <a:gd name="connsiteX326" fmla="*/ 935023 w 2498880"/>
                  <a:gd name="connsiteY326" fmla="*/ 60559 h 113727"/>
                  <a:gd name="connsiteX327" fmla="*/ 962928 w 2498880"/>
                  <a:gd name="connsiteY327" fmla="*/ 89325 h 113727"/>
                  <a:gd name="connsiteX328" fmla="*/ 984359 w 2498880"/>
                  <a:gd name="connsiteY328" fmla="*/ 72942 h 113727"/>
                  <a:gd name="connsiteX329" fmla="*/ 1041695 w 2498880"/>
                  <a:gd name="connsiteY329" fmla="*/ 72942 h 113727"/>
                  <a:gd name="connsiteX330" fmla="*/ 1040077 w 2498880"/>
                  <a:gd name="connsiteY330" fmla="*/ 71418 h 113727"/>
                  <a:gd name="connsiteX331" fmla="*/ 1038272 w 2498880"/>
                  <a:gd name="connsiteY331" fmla="*/ 73228 h 113727"/>
                  <a:gd name="connsiteX332" fmla="*/ 1020841 w 2498880"/>
                  <a:gd name="connsiteY332" fmla="*/ 86182 h 113727"/>
                  <a:gd name="connsiteX333" fmla="*/ 1006265 w 2498880"/>
                  <a:gd name="connsiteY333" fmla="*/ 77705 h 113727"/>
                  <a:gd name="connsiteX334" fmla="*/ 1002358 w 2498880"/>
                  <a:gd name="connsiteY334" fmla="*/ 58845 h 113727"/>
                  <a:gd name="connsiteX335" fmla="*/ 1038458 w 2498880"/>
                  <a:gd name="connsiteY335" fmla="*/ 58845 h 113727"/>
                  <a:gd name="connsiteX336" fmla="*/ 1041695 w 2498880"/>
                  <a:gd name="connsiteY336" fmla="*/ 56083 h 113727"/>
                  <a:gd name="connsiteX337" fmla="*/ 1018645 w 2498880"/>
                  <a:gd name="connsiteY337" fmla="*/ 31223 h 113727"/>
                  <a:gd name="connsiteX338" fmla="*/ 991689 w 2498880"/>
                  <a:gd name="connsiteY338" fmla="*/ 60178 h 113727"/>
                  <a:gd name="connsiteX339" fmla="*/ 1020078 w 2498880"/>
                  <a:gd name="connsiteY339" fmla="*/ 89325 h 113727"/>
                  <a:gd name="connsiteX340" fmla="*/ 1041695 w 2498880"/>
                  <a:gd name="connsiteY340" fmla="*/ 72942 h 113727"/>
                  <a:gd name="connsiteX341" fmla="*/ 1033221 w 2498880"/>
                  <a:gd name="connsiteY341" fmla="*/ 56083 h 113727"/>
                  <a:gd name="connsiteX342" fmla="*/ 1002553 w 2498880"/>
                  <a:gd name="connsiteY342" fmla="*/ 56083 h 113727"/>
                  <a:gd name="connsiteX343" fmla="*/ 1018645 w 2498880"/>
                  <a:gd name="connsiteY343" fmla="*/ 34079 h 113727"/>
                  <a:gd name="connsiteX344" fmla="*/ 1033221 w 2498880"/>
                  <a:gd name="connsiteY344" fmla="*/ 56083 h 113727"/>
                  <a:gd name="connsiteX345" fmla="*/ 1070177 w 2498880"/>
                  <a:gd name="connsiteY345" fmla="*/ 81229 h 113727"/>
                  <a:gd name="connsiteX346" fmla="*/ 1063508 w 2498880"/>
                  <a:gd name="connsiteY346" fmla="*/ 74561 h 113727"/>
                  <a:gd name="connsiteX347" fmla="*/ 1056652 w 2498880"/>
                  <a:gd name="connsiteY347" fmla="*/ 81229 h 113727"/>
                  <a:gd name="connsiteX348" fmla="*/ 1063508 w 2498880"/>
                  <a:gd name="connsiteY348" fmla="*/ 87991 h 113727"/>
                  <a:gd name="connsiteX349" fmla="*/ 1070177 w 2498880"/>
                  <a:gd name="connsiteY349" fmla="*/ 81229 h 113727"/>
                  <a:gd name="connsiteX350" fmla="*/ 1229916 w 2498880"/>
                  <a:gd name="connsiteY350" fmla="*/ 30841 h 113727"/>
                  <a:gd name="connsiteX351" fmla="*/ 1227340 w 2498880"/>
                  <a:gd name="connsiteY351" fmla="*/ 2362 h 113727"/>
                  <a:gd name="connsiteX352" fmla="*/ 1148665 w 2498880"/>
                  <a:gd name="connsiteY352" fmla="*/ 2362 h 113727"/>
                  <a:gd name="connsiteX353" fmla="*/ 1146089 w 2498880"/>
                  <a:gd name="connsiteY353" fmla="*/ 30841 h 113727"/>
                  <a:gd name="connsiteX354" fmla="*/ 1149335 w 2498880"/>
                  <a:gd name="connsiteY354" fmla="*/ 30841 h 113727"/>
                  <a:gd name="connsiteX355" fmla="*/ 1172571 w 2498880"/>
                  <a:gd name="connsiteY355" fmla="*/ 6267 h 113727"/>
                  <a:gd name="connsiteX356" fmla="*/ 1179622 w 2498880"/>
                  <a:gd name="connsiteY356" fmla="*/ 6553 h 113727"/>
                  <a:gd name="connsiteX357" fmla="*/ 1182291 w 2498880"/>
                  <a:gd name="connsiteY357" fmla="*/ 11316 h 113727"/>
                  <a:gd name="connsiteX358" fmla="*/ 1182291 w 2498880"/>
                  <a:gd name="connsiteY358" fmla="*/ 77991 h 113727"/>
                  <a:gd name="connsiteX359" fmla="*/ 1168766 w 2498880"/>
                  <a:gd name="connsiteY359" fmla="*/ 84086 h 113727"/>
                  <a:gd name="connsiteX360" fmla="*/ 1163520 w 2498880"/>
                  <a:gd name="connsiteY360" fmla="*/ 84086 h 113727"/>
                  <a:gd name="connsiteX361" fmla="*/ 1163520 w 2498880"/>
                  <a:gd name="connsiteY361" fmla="*/ 87991 h 113727"/>
                  <a:gd name="connsiteX362" fmla="*/ 1187910 w 2498880"/>
                  <a:gd name="connsiteY362" fmla="*/ 87516 h 113727"/>
                  <a:gd name="connsiteX363" fmla="*/ 1212485 w 2498880"/>
                  <a:gd name="connsiteY363" fmla="*/ 87991 h 113727"/>
                  <a:gd name="connsiteX364" fmla="*/ 1212485 w 2498880"/>
                  <a:gd name="connsiteY364" fmla="*/ 84086 h 113727"/>
                  <a:gd name="connsiteX365" fmla="*/ 1207248 w 2498880"/>
                  <a:gd name="connsiteY365" fmla="*/ 84086 h 113727"/>
                  <a:gd name="connsiteX366" fmla="*/ 1193714 w 2498880"/>
                  <a:gd name="connsiteY366" fmla="*/ 77991 h 113727"/>
                  <a:gd name="connsiteX367" fmla="*/ 1193714 w 2498880"/>
                  <a:gd name="connsiteY367" fmla="*/ 11316 h 113727"/>
                  <a:gd name="connsiteX368" fmla="*/ 1196095 w 2498880"/>
                  <a:gd name="connsiteY368" fmla="*/ 6553 h 113727"/>
                  <a:gd name="connsiteX369" fmla="*/ 1203434 w 2498880"/>
                  <a:gd name="connsiteY369" fmla="*/ 6267 h 113727"/>
                  <a:gd name="connsiteX370" fmla="*/ 1226577 w 2498880"/>
                  <a:gd name="connsiteY370" fmla="*/ 30841 h 113727"/>
                  <a:gd name="connsiteX371" fmla="*/ 1303735 w 2498880"/>
                  <a:gd name="connsiteY371" fmla="*/ 87991 h 113727"/>
                  <a:gd name="connsiteX372" fmla="*/ 1303735 w 2498880"/>
                  <a:gd name="connsiteY372" fmla="*/ 84086 h 113727"/>
                  <a:gd name="connsiteX373" fmla="*/ 1293633 w 2498880"/>
                  <a:gd name="connsiteY373" fmla="*/ 80277 h 113727"/>
                  <a:gd name="connsiteX374" fmla="*/ 1293633 w 2498880"/>
                  <a:gd name="connsiteY374" fmla="*/ 56083 h 113727"/>
                  <a:gd name="connsiteX375" fmla="*/ 1289634 w 2498880"/>
                  <a:gd name="connsiteY375" fmla="*/ 36747 h 113727"/>
                  <a:gd name="connsiteX376" fmla="*/ 1276109 w 2498880"/>
                  <a:gd name="connsiteY376" fmla="*/ 31984 h 113727"/>
                  <a:gd name="connsiteX377" fmla="*/ 1257440 w 2498880"/>
                  <a:gd name="connsiteY377" fmla="*/ 44176 h 113727"/>
                  <a:gd name="connsiteX378" fmla="*/ 1257440 w 2498880"/>
                  <a:gd name="connsiteY378" fmla="*/ 171 h 113727"/>
                  <a:gd name="connsiteX379" fmla="*/ 1238865 w 2498880"/>
                  <a:gd name="connsiteY379" fmla="*/ 1505 h 113727"/>
                  <a:gd name="connsiteX380" fmla="*/ 1238865 w 2498880"/>
                  <a:gd name="connsiteY380" fmla="*/ 5504 h 113727"/>
                  <a:gd name="connsiteX381" fmla="*/ 1248864 w 2498880"/>
                  <a:gd name="connsiteY381" fmla="*/ 12553 h 113727"/>
                  <a:gd name="connsiteX382" fmla="*/ 1248864 w 2498880"/>
                  <a:gd name="connsiteY382" fmla="*/ 78276 h 113727"/>
                  <a:gd name="connsiteX383" fmla="*/ 1238865 w 2498880"/>
                  <a:gd name="connsiteY383" fmla="*/ 84086 h 113727"/>
                  <a:gd name="connsiteX384" fmla="*/ 1238865 w 2498880"/>
                  <a:gd name="connsiteY384" fmla="*/ 87991 h 113727"/>
                  <a:gd name="connsiteX385" fmla="*/ 1253440 w 2498880"/>
                  <a:gd name="connsiteY385" fmla="*/ 87516 h 113727"/>
                  <a:gd name="connsiteX386" fmla="*/ 1267914 w 2498880"/>
                  <a:gd name="connsiteY386" fmla="*/ 87991 h 113727"/>
                  <a:gd name="connsiteX387" fmla="*/ 1267914 w 2498880"/>
                  <a:gd name="connsiteY387" fmla="*/ 84086 h 113727"/>
                  <a:gd name="connsiteX388" fmla="*/ 1257729 w 2498880"/>
                  <a:gd name="connsiteY388" fmla="*/ 78276 h 113727"/>
                  <a:gd name="connsiteX389" fmla="*/ 1257729 w 2498880"/>
                  <a:gd name="connsiteY389" fmla="*/ 55035 h 113727"/>
                  <a:gd name="connsiteX390" fmla="*/ 1275160 w 2498880"/>
                  <a:gd name="connsiteY390" fmla="*/ 34842 h 113727"/>
                  <a:gd name="connsiteX391" fmla="*/ 1284685 w 2498880"/>
                  <a:gd name="connsiteY391" fmla="*/ 48844 h 113727"/>
                  <a:gd name="connsiteX392" fmla="*/ 1284685 w 2498880"/>
                  <a:gd name="connsiteY392" fmla="*/ 78276 h 113727"/>
                  <a:gd name="connsiteX393" fmla="*/ 1274676 w 2498880"/>
                  <a:gd name="connsiteY393" fmla="*/ 84086 h 113727"/>
                  <a:gd name="connsiteX394" fmla="*/ 1274676 w 2498880"/>
                  <a:gd name="connsiteY394" fmla="*/ 87991 h 113727"/>
                  <a:gd name="connsiteX395" fmla="*/ 1289345 w 2498880"/>
                  <a:gd name="connsiteY395" fmla="*/ 87516 h 113727"/>
                  <a:gd name="connsiteX396" fmla="*/ 1359927 w 2498880"/>
                  <a:gd name="connsiteY396" fmla="*/ 72942 h 113727"/>
                  <a:gd name="connsiteX397" fmla="*/ 1358308 w 2498880"/>
                  <a:gd name="connsiteY397" fmla="*/ 71418 h 113727"/>
                  <a:gd name="connsiteX398" fmla="*/ 1356504 w 2498880"/>
                  <a:gd name="connsiteY398" fmla="*/ 73228 h 113727"/>
                  <a:gd name="connsiteX399" fmla="*/ 1339165 w 2498880"/>
                  <a:gd name="connsiteY399" fmla="*/ 86182 h 113727"/>
                  <a:gd name="connsiteX400" fmla="*/ 1324497 w 2498880"/>
                  <a:gd name="connsiteY400" fmla="*/ 77705 h 113727"/>
                  <a:gd name="connsiteX401" fmla="*/ 1320683 w 2498880"/>
                  <a:gd name="connsiteY401" fmla="*/ 58845 h 113727"/>
                  <a:gd name="connsiteX402" fmla="*/ 1356690 w 2498880"/>
                  <a:gd name="connsiteY402" fmla="*/ 58845 h 113727"/>
                  <a:gd name="connsiteX403" fmla="*/ 1359927 w 2498880"/>
                  <a:gd name="connsiteY403" fmla="*/ 56083 h 113727"/>
                  <a:gd name="connsiteX404" fmla="*/ 1336877 w 2498880"/>
                  <a:gd name="connsiteY404" fmla="*/ 31223 h 113727"/>
                  <a:gd name="connsiteX405" fmla="*/ 1309921 w 2498880"/>
                  <a:gd name="connsiteY405" fmla="*/ 60178 h 113727"/>
                  <a:gd name="connsiteX406" fmla="*/ 1338403 w 2498880"/>
                  <a:gd name="connsiteY406" fmla="*/ 89325 h 113727"/>
                  <a:gd name="connsiteX407" fmla="*/ 1359927 w 2498880"/>
                  <a:gd name="connsiteY407" fmla="*/ 72942 h 113727"/>
                  <a:gd name="connsiteX408" fmla="*/ 1351453 w 2498880"/>
                  <a:gd name="connsiteY408" fmla="*/ 56083 h 113727"/>
                  <a:gd name="connsiteX409" fmla="*/ 1320785 w 2498880"/>
                  <a:gd name="connsiteY409" fmla="*/ 56083 h 113727"/>
                  <a:gd name="connsiteX410" fmla="*/ 1336877 w 2498880"/>
                  <a:gd name="connsiteY410" fmla="*/ 34079 h 113727"/>
                  <a:gd name="connsiteX411" fmla="*/ 1351453 w 2498880"/>
                  <a:gd name="connsiteY411" fmla="*/ 56083 h 113727"/>
                  <a:gd name="connsiteX412" fmla="*/ 1460795 w 2498880"/>
                  <a:gd name="connsiteY412" fmla="*/ 72942 h 113727"/>
                  <a:gd name="connsiteX413" fmla="*/ 1459177 w 2498880"/>
                  <a:gd name="connsiteY413" fmla="*/ 71418 h 113727"/>
                  <a:gd name="connsiteX414" fmla="*/ 1457372 w 2498880"/>
                  <a:gd name="connsiteY414" fmla="*/ 73228 h 113727"/>
                  <a:gd name="connsiteX415" fmla="*/ 1440034 w 2498880"/>
                  <a:gd name="connsiteY415" fmla="*/ 86182 h 113727"/>
                  <a:gd name="connsiteX416" fmla="*/ 1425365 w 2498880"/>
                  <a:gd name="connsiteY416" fmla="*/ 77705 h 113727"/>
                  <a:gd name="connsiteX417" fmla="*/ 1421560 w 2498880"/>
                  <a:gd name="connsiteY417" fmla="*/ 58845 h 113727"/>
                  <a:gd name="connsiteX418" fmla="*/ 1457558 w 2498880"/>
                  <a:gd name="connsiteY418" fmla="*/ 58845 h 113727"/>
                  <a:gd name="connsiteX419" fmla="*/ 1460795 w 2498880"/>
                  <a:gd name="connsiteY419" fmla="*/ 56083 h 113727"/>
                  <a:gd name="connsiteX420" fmla="*/ 1437745 w 2498880"/>
                  <a:gd name="connsiteY420" fmla="*/ 31223 h 113727"/>
                  <a:gd name="connsiteX421" fmla="*/ 1410789 w 2498880"/>
                  <a:gd name="connsiteY421" fmla="*/ 60178 h 113727"/>
                  <a:gd name="connsiteX422" fmla="*/ 1439271 w 2498880"/>
                  <a:gd name="connsiteY422" fmla="*/ 89325 h 113727"/>
                  <a:gd name="connsiteX423" fmla="*/ 1460795 w 2498880"/>
                  <a:gd name="connsiteY423" fmla="*/ 72942 h 113727"/>
                  <a:gd name="connsiteX424" fmla="*/ 1452321 w 2498880"/>
                  <a:gd name="connsiteY424" fmla="*/ 56083 h 113727"/>
                  <a:gd name="connsiteX425" fmla="*/ 1421653 w 2498880"/>
                  <a:gd name="connsiteY425" fmla="*/ 56083 h 113727"/>
                  <a:gd name="connsiteX426" fmla="*/ 1437745 w 2498880"/>
                  <a:gd name="connsiteY426" fmla="*/ 34079 h 113727"/>
                  <a:gd name="connsiteX427" fmla="*/ 1452321 w 2498880"/>
                  <a:gd name="connsiteY427" fmla="*/ 56083 h 113727"/>
                  <a:gd name="connsiteX428" fmla="*/ 1530996 w 2498880"/>
                  <a:gd name="connsiteY428" fmla="*/ 87991 h 113727"/>
                  <a:gd name="connsiteX429" fmla="*/ 1530996 w 2498880"/>
                  <a:gd name="connsiteY429" fmla="*/ 84086 h 113727"/>
                  <a:gd name="connsiteX430" fmla="*/ 1518810 w 2498880"/>
                  <a:gd name="connsiteY430" fmla="*/ 80086 h 113727"/>
                  <a:gd name="connsiteX431" fmla="*/ 1501565 w 2498880"/>
                  <a:gd name="connsiteY431" fmla="*/ 58178 h 113727"/>
                  <a:gd name="connsiteX432" fmla="*/ 1513471 w 2498880"/>
                  <a:gd name="connsiteY432" fmla="*/ 43890 h 113727"/>
                  <a:gd name="connsiteX433" fmla="*/ 1528810 w 2498880"/>
                  <a:gd name="connsiteY433" fmla="*/ 37414 h 113727"/>
                  <a:gd name="connsiteX434" fmla="*/ 1528810 w 2498880"/>
                  <a:gd name="connsiteY434" fmla="*/ 33508 h 113727"/>
                  <a:gd name="connsiteX435" fmla="*/ 1518234 w 2498880"/>
                  <a:gd name="connsiteY435" fmla="*/ 33795 h 113727"/>
                  <a:gd name="connsiteX436" fmla="*/ 1505658 w 2498880"/>
                  <a:gd name="connsiteY436" fmla="*/ 33508 h 113727"/>
                  <a:gd name="connsiteX437" fmla="*/ 1505658 w 2498880"/>
                  <a:gd name="connsiteY437" fmla="*/ 37414 h 113727"/>
                  <a:gd name="connsiteX438" fmla="*/ 1509564 w 2498880"/>
                  <a:gd name="connsiteY438" fmla="*/ 41223 h 113727"/>
                  <a:gd name="connsiteX439" fmla="*/ 1507667 w 2498880"/>
                  <a:gd name="connsiteY439" fmla="*/ 45701 h 113727"/>
                  <a:gd name="connsiteX440" fmla="*/ 1499565 w 2498880"/>
                  <a:gd name="connsiteY440" fmla="*/ 55511 h 113727"/>
                  <a:gd name="connsiteX441" fmla="*/ 1489472 w 2498880"/>
                  <a:gd name="connsiteY441" fmla="*/ 42843 h 113727"/>
                  <a:gd name="connsiteX442" fmla="*/ 1488328 w 2498880"/>
                  <a:gd name="connsiteY442" fmla="*/ 40462 h 113727"/>
                  <a:gd name="connsiteX443" fmla="*/ 1492896 w 2498880"/>
                  <a:gd name="connsiteY443" fmla="*/ 37414 h 113727"/>
                  <a:gd name="connsiteX444" fmla="*/ 1492896 w 2498880"/>
                  <a:gd name="connsiteY444" fmla="*/ 33508 h 113727"/>
                  <a:gd name="connsiteX445" fmla="*/ 1478896 w 2498880"/>
                  <a:gd name="connsiteY445" fmla="*/ 33795 h 113727"/>
                  <a:gd name="connsiteX446" fmla="*/ 1466702 w 2498880"/>
                  <a:gd name="connsiteY446" fmla="*/ 33508 h 113727"/>
                  <a:gd name="connsiteX447" fmla="*/ 1466702 w 2498880"/>
                  <a:gd name="connsiteY447" fmla="*/ 37414 h 113727"/>
                  <a:gd name="connsiteX448" fmla="*/ 1481845 w 2498880"/>
                  <a:gd name="connsiteY448" fmla="*/ 45129 h 113727"/>
                  <a:gd name="connsiteX449" fmla="*/ 1494709 w 2498880"/>
                  <a:gd name="connsiteY449" fmla="*/ 61322 h 113727"/>
                  <a:gd name="connsiteX450" fmla="*/ 1482515 w 2498880"/>
                  <a:gd name="connsiteY450" fmla="*/ 76466 h 113727"/>
                  <a:gd name="connsiteX451" fmla="*/ 1465939 w 2498880"/>
                  <a:gd name="connsiteY451" fmla="*/ 84086 h 113727"/>
                  <a:gd name="connsiteX452" fmla="*/ 1465939 w 2498880"/>
                  <a:gd name="connsiteY452" fmla="*/ 87991 h 113727"/>
                  <a:gd name="connsiteX453" fmla="*/ 1476710 w 2498880"/>
                  <a:gd name="connsiteY453" fmla="*/ 87516 h 113727"/>
                  <a:gd name="connsiteX454" fmla="*/ 1488989 w 2498880"/>
                  <a:gd name="connsiteY454" fmla="*/ 87991 h 113727"/>
                  <a:gd name="connsiteX455" fmla="*/ 1488989 w 2498880"/>
                  <a:gd name="connsiteY455" fmla="*/ 84086 h 113727"/>
                  <a:gd name="connsiteX456" fmla="*/ 1485277 w 2498880"/>
                  <a:gd name="connsiteY456" fmla="*/ 80086 h 113727"/>
                  <a:gd name="connsiteX457" fmla="*/ 1496895 w 2498880"/>
                  <a:gd name="connsiteY457" fmla="*/ 63988 h 113727"/>
                  <a:gd name="connsiteX458" fmla="*/ 1506709 w 2498880"/>
                  <a:gd name="connsiteY458" fmla="*/ 76657 h 113727"/>
                  <a:gd name="connsiteX459" fmla="*/ 1509471 w 2498880"/>
                  <a:gd name="connsiteY459" fmla="*/ 80847 h 113727"/>
                  <a:gd name="connsiteX460" fmla="*/ 1504802 w 2498880"/>
                  <a:gd name="connsiteY460" fmla="*/ 84086 h 113727"/>
                  <a:gd name="connsiteX461" fmla="*/ 1504802 w 2498880"/>
                  <a:gd name="connsiteY461" fmla="*/ 87991 h 113727"/>
                  <a:gd name="connsiteX462" fmla="*/ 1518615 w 2498880"/>
                  <a:gd name="connsiteY462" fmla="*/ 87516 h 113727"/>
                  <a:gd name="connsiteX463" fmla="*/ 1530996 w 2498880"/>
                  <a:gd name="connsiteY463" fmla="*/ 87991 h 113727"/>
                  <a:gd name="connsiteX464" fmla="*/ 1595010 w 2498880"/>
                  <a:gd name="connsiteY464" fmla="*/ 76657 h 113727"/>
                  <a:gd name="connsiteX465" fmla="*/ 1595010 w 2498880"/>
                  <a:gd name="connsiteY465" fmla="*/ 69703 h 113727"/>
                  <a:gd name="connsiteX466" fmla="*/ 1591671 w 2498880"/>
                  <a:gd name="connsiteY466" fmla="*/ 69703 h 113727"/>
                  <a:gd name="connsiteX467" fmla="*/ 1591671 w 2498880"/>
                  <a:gd name="connsiteY467" fmla="*/ 76657 h 113727"/>
                  <a:gd name="connsiteX468" fmla="*/ 1587104 w 2498880"/>
                  <a:gd name="connsiteY468" fmla="*/ 84848 h 113727"/>
                  <a:gd name="connsiteX469" fmla="*/ 1582341 w 2498880"/>
                  <a:gd name="connsiteY469" fmla="*/ 78466 h 113727"/>
                  <a:gd name="connsiteX470" fmla="*/ 1582341 w 2498880"/>
                  <a:gd name="connsiteY470" fmla="*/ 53129 h 113727"/>
                  <a:gd name="connsiteX471" fmla="*/ 1577672 w 2498880"/>
                  <a:gd name="connsiteY471" fmla="*/ 38271 h 113727"/>
                  <a:gd name="connsiteX472" fmla="*/ 1559952 w 2498880"/>
                  <a:gd name="connsiteY472" fmla="*/ 31223 h 113727"/>
                  <a:gd name="connsiteX473" fmla="*/ 1540521 w 2498880"/>
                  <a:gd name="connsiteY473" fmla="*/ 45510 h 113727"/>
                  <a:gd name="connsiteX474" fmla="*/ 1546427 w 2498880"/>
                  <a:gd name="connsiteY474" fmla="*/ 51511 h 113727"/>
                  <a:gd name="connsiteX475" fmla="*/ 1552427 w 2498880"/>
                  <a:gd name="connsiteY475" fmla="*/ 45701 h 113727"/>
                  <a:gd name="connsiteX476" fmla="*/ 1545664 w 2498880"/>
                  <a:gd name="connsiteY476" fmla="*/ 39891 h 113727"/>
                  <a:gd name="connsiteX477" fmla="*/ 1559673 w 2498880"/>
                  <a:gd name="connsiteY477" fmla="*/ 34079 h 113727"/>
                  <a:gd name="connsiteX478" fmla="*/ 1573384 w 2498880"/>
                  <a:gd name="connsiteY478" fmla="*/ 50273 h 113727"/>
                  <a:gd name="connsiteX479" fmla="*/ 1573384 w 2498880"/>
                  <a:gd name="connsiteY479" fmla="*/ 54940 h 113727"/>
                  <a:gd name="connsiteX480" fmla="*/ 1549571 w 2498880"/>
                  <a:gd name="connsiteY480" fmla="*/ 59512 h 113727"/>
                  <a:gd name="connsiteX481" fmla="*/ 1536809 w 2498880"/>
                  <a:gd name="connsiteY481" fmla="*/ 75894 h 113727"/>
                  <a:gd name="connsiteX482" fmla="*/ 1557292 w 2498880"/>
                  <a:gd name="connsiteY482" fmla="*/ 89325 h 113727"/>
                  <a:gd name="connsiteX483" fmla="*/ 1574239 w 2498880"/>
                  <a:gd name="connsiteY483" fmla="*/ 78276 h 113727"/>
                  <a:gd name="connsiteX484" fmla="*/ 1584434 w 2498880"/>
                  <a:gd name="connsiteY484" fmla="*/ 88753 h 113727"/>
                  <a:gd name="connsiteX485" fmla="*/ 1595010 w 2498880"/>
                  <a:gd name="connsiteY485" fmla="*/ 76657 h 113727"/>
                  <a:gd name="connsiteX486" fmla="*/ 1573384 w 2498880"/>
                  <a:gd name="connsiteY486" fmla="*/ 70275 h 113727"/>
                  <a:gd name="connsiteX487" fmla="*/ 1558333 w 2498880"/>
                  <a:gd name="connsiteY487" fmla="*/ 86658 h 113727"/>
                  <a:gd name="connsiteX488" fmla="*/ 1546716 w 2498880"/>
                  <a:gd name="connsiteY488" fmla="*/ 75799 h 113727"/>
                  <a:gd name="connsiteX489" fmla="*/ 1573384 w 2498880"/>
                  <a:gd name="connsiteY489" fmla="*/ 57607 h 113727"/>
                  <a:gd name="connsiteX490" fmla="*/ 1650728 w 2498880"/>
                  <a:gd name="connsiteY490" fmla="*/ 72942 h 113727"/>
                  <a:gd name="connsiteX491" fmla="*/ 1649109 w 2498880"/>
                  <a:gd name="connsiteY491" fmla="*/ 71608 h 113727"/>
                  <a:gd name="connsiteX492" fmla="*/ 1647295 w 2498880"/>
                  <a:gd name="connsiteY492" fmla="*/ 72942 h 113727"/>
                  <a:gd name="connsiteX493" fmla="*/ 1630441 w 2498880"/>
                  <a:gd name="connsiteY493" fmla="*/ 86182 h 113727"/>
                  <a:gd name="connsiteX494" fmla="*/ 1612153 w 2498880"/>
                  <a:gd name="connsiteY494" fmla="*/ 60464 h 113727"/>
                  <a:gd name="connsiteX495" fmla="*/ 1629585 w 2498880"/>
                  <a:gd name="connsiteY495" fmla="*/ 34365 h 113727"/>
                  <a:gd name="connsiteX496" fmla="*/ 1643398 w 2498880"/>
                  <a:gd name="connsiteY496" fmla="*/ 39128 h 113727"/>
                  <a:gd name="connsiteX497" fmla="*/ 1637491 w 2498880"/>
                  <a:gd name="connsiteY497" fmla="*/ 44938 h 113727"/>
                  <a:gd name="connsiteX498" fmla="*/ 1643296 w 2498880"/>
                  <a:gd name="connsiteY498" fmla="*/ 50748 h 113727"/>
                  <a:gd name="connsiteX499" fmla="*/ 1649202 w 2498880"/>
                  <a:gd name="connsiteY499" fmla="*/ 44843 h 113727"/>
                  <a:gd name="connsiteX500" fmla="*/ 1629585 w 2498880"/>
                  <a:gd name="connsiteY500" fmla="*/ 31223 h 113727"/>
                  <a:gd name="connsiteX501" fmla="*/ 1601484 w 2498880"/>
                  <a:gd name="connsiteY501" fmla="*/ 60559 h 113727"/>
                  <a:gd name="connsiteX502" fmla="*/ 1629297 w 2498880"/>
                  <a:gd name="connsiteY502" fmla="*/ 89325 h 113727"/>
                  <a:gd name="connsiteX503" fmla="*/ 1650728 w 2498880"/>
                  <a:gd name="connsiteY503" fmla="*/ 72942 h 113727"/>
                  <a:gd name="connsiteX504" fmla="*/ 1697404 w 2498880"/>
                  <a:gd name="connsiteY504" fmla="*/ 72370 h 113727"/>
                  <a:gd name="connsiteX505" fmla="*/ 1697404 w 2498880"/>
                  <a:gd name="connsiteY505" fmla="*/ 65036 h 113727"/>
                  <a:gd name="connsiteX506" fmla="*/ 1694065 w 2498880"/>
                  <a:gd name="connsiteY506" fmla="*/ 65036 h 113727"/>
                  <a:gd name="connsiteX507" fmla="*/ 1694065 w 2498880"/>
                  <a:gd name="connsiteY507" fmla="*/ 72084 h 113727"/>
                  <a:gd name="connsiteX508" fmla="*/ 1685498 w 2498880"/>
                  <a:gd name="connsiteY508" fmla="*/ 86182 h 113727"/>
                  <a:gd name="connsiteX509" fmla="*/ 1676829 w 2498880"/>
                  <a:gd name="connsiteY509" fmla="*/ 72465 h 113727"/>
                  <a:gd name="connsiteX510" fmla="*/ 1676829 w 2498880"/>
                  <a:gd name="connsiteY510" fmla="*/ 37414 h 113727"/>
                  <a:gd name="connsiteX511" fmla="*/ 1695302 w 2498880"/>
                  <a:gd name="connsiteY511" fmla="*/ 37414 h 113727"/>
                  <a:gd name="connsiteX512" fmla="*/ 1695302 w 2498880"/>
                  <a:gd name="connsiteY512" fmla="*/ 33508 h 113727"/>
                  <a:gd name="connsiteX513" fmla="*/ 1676829 w 2498880"/>
                  <a:gd name="connsiteY513" fmla="*/ 33508 h 113727"/>
                  <a:gd name="connsiteX514" fmla="*/ 1676829 w 2498880"/>
                  <a:gd name="connsiteY514" fmla="*/ 10172 h 113727"/>
                  <a:gd name="connsiteX515" fmla="*/ 1673591 w 2498880"/>
                  <a:gd name="connsiteY515" fmla="*/ 10172 h 113727"/>
                  <a:gd name="connsiteX516" fmla="*/ 1656923 w 2498880"/>
                  <a:gd name="connsiteY516" fmla="*/ 34556 h 113727"/>
                  <a:gd name="connsiteX517" fmla="*/ 1656923 w 2498880"/>
                  <a:gd name="connsiteY517" fmla="*/ 37414 h 113727"/>
                  <a:gd name="connsiteX518" fmla="*/ 1667871 w 2498880"/>
                  <a:gd name="connsiteY518" fmla="*/ 37414 h 113727"/>
                  <a:gd name="connsiteX519" fmla="*/ 1667871 w 2498880"/>
                  <a:gd name="connsiteY519" fmla="*/ 72370 h 113727"/>
                  <a:gd name="connsiteX520" fmla="*/ 1684540 w 2498880"/>
                  <a:gd name="connsiteY520" fmla="*/ 89325 h 113727"/>
                  <a:gd name="connsiteX521" fmla="*/ 1697404 w 2498880"/>
                  <a:gd name="connsiteY521" fmla="*/ 72370 h 113727"/>
                  <a:gd name="connsiteX522" fmla="*/ 1815415 w 2498880"/>
                  <a:gd name="connsiteY522" fmla="*/ 60559 h 113727"/>
                  <a:gd name="connsiteX523" fmla="*/ 1788078 w 2498880"/>
                  <a:gd name="connsiteY523" fmla="*/ 31984 h 113727"/>
                  <a:gd name="connsiteX524" fmla="*/ 1770358 w 2498880"/>
                  <a:gd name="connsiteY524" fmla="*/ 40366 h 113727"/>
                  <a:gd name="connsiteX525" fmla="*/ 1770358 w 2498880"/>
                  <a:gd name="connsiteY525" fmla="*/ 171 h 113727"/>
                  <a:gd name="connsiteX526" fmla="*/ 1751791 w 2498880"/>
                  <a:gd name="connsiteY526" fmla="*/ 1505 h 113727"/>
                  <a:gd name="connsiteX527" fmla="*/ 1751791 w 2498880"/>
                  <a:gd name="connsiteY527" fmla="*/ 5504 h 113727"/>
                  <a:gd name="connsiteX528" fmla="*/ 1761884 w 2498880"/>
                  <a:gd name="connsiteY528" fmla="*/ 12553 h 113727"/>
                  <a:gd name="connsiteX529" fmla="*/ 1761884 w 2498880"/>
                  <a:gd name="connsiteY529" fmla="*/ 87991 h 113727"/>
                  <a:gd name="connsiteX530" fmla="*/ 1765121 w 2498880"/>
                  <a:gd name="connsiteY530" fmla="*/ 87991 h 113727"/>
                  <a:gd name="connsiteX531" fmla="*/ 1769790 w 2498880"/>
                  <a:gd name="connsiteY531" fmla="*/ 80086 h 113727"/>
                  <a:gd name="connsiteX532" fmla="*/ 1786552 w 2498880"/>
                  <a:gd name="connsiteY532" fmla="*/ 89325 h 113727"/>
                  <a:gd name="connsiteX533" fmla="*/ 1815415 w 2498880"/>
                  <a:gd name="connsiteY533" fmla="*/ 60559 h 113727"/>
                  <a:gd name="connsiteX534" fmla="*/ 1804746 w 2498880"/>
                  <a:gd name="connsiteY534" fmla="*/ 60559 h 113727"/>
                  <a:gd name="connsiteX535" fmla="*/ 1800747 w 2498880"/>
                  <a:gd name="connsiteY535" fmla="*/ 78466 h 113727"/>
                  <a:gd name="connsiteX536" fmla="*/ 1786171 w 2498880"/>
                  <a:gd name="connsiteY536" fmla="*/ 86658 h 113727"/>
                  <a:gd name="connsiteX537" fmla="*/ 1772553 w 2498880"/>
                  <a:gd name="connsiteY537" fmla="*/ 78848 h 113727"/>
                  <a:gd name="connsiteX538" fmla="*/ 1770841 w 2498880"/>
                  <a:gd name="connsiteY538" fmla="*/ 73513 h 113727"/>
                  <a:gd name="connsiteX539" fmla="*/ 1770841 w 2498880"/>
                  <a:gd name="connsiteY539" fmla="*/ 47510 h 113727"/>
                  <a:gd name="connsiteX540" fmla="*/ 1772172 w 2498880"/>
                  <a:gd name="connsiteY540" fmla="*/ 42843 h 113727"/>
                  <a:gd name="connsiteX541" fmla="*/ 1787510 w 2498880"/>
                  <a:gd name="connsiteY541" fmla="*/ 34842 h 113727"/>
                  <a:gd name="connsiteX542" fmla="*/ 1801035 w 2498880"/>
                  <a:gd name="connsiteY542" fmla="*/ 42843 h 113727"/>
                  <a:gd name="connsiteX543" fmla="*/ 1804746 w 2498880"/>
                  <a:gd name="connsiteY543" fmla="*/ 60559 h 113727"/>
                  <a:gd name="connsiteX544" fmla="*/ 1851702 w 2498880"/>
                  <a:gd name="connsiteY544" fmla="*/ 87991 h 113727"/>
                  <a:gd name="connsiteX545" fmla="*/ 1851702 w 2498880"/>
                  <a:gd name="connsiteY545" fmla="*/ 84086 h 113727"/>
                  <a:gd name="connsiteX546" fmla="*/ 1842660 w 2498880"/>
                  <a:gd name="connsiteY546" fmla="*/ 78466 h 113727"/>
                  <a:gd name="connsiteX547" fmla="*/ 1842660 w 2498880"/>
                  <a:gd name="connsiteY547" fmla="*/ 31984 h 113727"/>
                  <a:gd name="connsiteX548" fmla="*/ 1824652 w 2498880"/>
                  <a:gd name="connsiteY548" fmla="*/ 33508 h 113727"/>
                  <a:gd name="connsiteX549" fmla="*/ 1824652 w 2498880"/>
                  <a:gd name="connsiteY549" fmla="*/ 37414 h 113727"/>
                  <a:gd name="connsiteX550" fmla="*/ 1834177 w 2498880"/>
                  <a:gd name="connsiteY550" fmla="*/ 44367 h 113727"/>
                  <a:gd name="connsiteX551" fmla="*/ 1834177 w 2498880"/>
                  <a:gd name="connsiteY551" fmla="*/ 78276 h 113727"/>
                  <a:gd name="connsiteX552" fmla="*/ 1824178 w 2498880"/>
                  <a:gd name="connsiteY552" fmla="*/ 84086 h 113727"/>
                  <a:gd name="connsiteX553" fmla="*/ 1824178 w 2498880"/>
                  <a:gd name="connsiteY553" fmla="*/ 87991 h 113727"/>
                  <a:gd name="connsiteX554" fmla="*/ 1838372 w 2498880"/>
                  <a:gd name="connsiteY554" fmla="*/ 87516 h 113727"/>
                  <a:gd name="connsiteX555" fmla="*/ 1851702 w 2498880"/>
                  <a:gd name="connsiteY555" fmla="*/ 87991 h 113727"/>
                  <a:gd name="connsiteX556" fmla="*/ 1844558 w 2498880"/>
                  <a:gd name="connsiteY556" fmla="*/ 11601 h 113727"/>
                  <a:gd name="connsiteX557" fmla="*/ 1837898 w 2498880"/>
                  <a:gd name="connsiteY557" fmla="*/ 4933 h 113727"/>
                  <a:gd name="connsiteX558" fmla="*/ 1830940 w 2498880"/>
                  <a:gd name="connsiteY558" fmla="*/ 11601 h 113727"/>
                  <a:gd name="connsiteX559" fmla="*/ 1837702 w 2498880"/>
                  <a:gd name="connsiteY559" fmla="*/ 18364 h 113727"/>
                  <a:gd name="connsiteX560" fmla="*/ 1844558 w 2498880"/>
                  <a:gd name="connsiteY560" fmla="*/ 11601 h 113727"/>
                  <a:gd name="connsiteX561" fmla="*/ 1918097 w 2498880"/>
                  <a:gd name="connsiteY561" fmla="*/ 76657 h 113727"/>
                  <a:gd name="connsiteX562" fmla="*/ 1918097 w 2498880"/>
                  <a:gd name="connsiteY562" fmla="*/ 69703 h 113727"/>
                  <a:gd name="connsiteX563" fmla="*/ 1914758 w 2498880"/>
                  <a:gd name="connsiteY563" fmla="*/ 69703 h 113727"/>
                  <a:gd name="connsiteX564" fmla="*/ 1914758 w 2498880"/>
                  <a:gd name="connsiteY564" fmla="*/ 76657 h 113727"/>
                  <a:gd name="connsiteX565" fmla="*/ 1910191 w 2498880"/>
                  <a:gd name="connsiteY565" fmla="*/ 84848 h 113727"/>
                  <a:gd name="connsiteX566" fmla="*/ 1905429 w 2498880"/>
                  <a:gd name="connsiteY566" fmla="*/ 78466 h 113727"/>
                  <a:gd name="connsiteX567" fmla="*/ 1905429 w 2498880"/>
                  <a:gd name="connsiteY567" fmla="*/ 53129 h 113727"/>
                  <a:gd name="connsiteX568" fmla="*/ 1900759 w 2498880"/>
                  <a:gd name="connsiteY568" fmla="*/ 38271 h 113727"/>
                  <a:gd name="connsiteX569" fmla="*/ 1883141 w 2498880"/>
                  <a:gd name="connsiteY569" fmla="*/ 31223 h 113727"/>
                  <a:gd name="connsiteX570" fmla="*/ 1863608 w 2498880"/>
                  <a:gd name="connsiteY570" fmla="*/ 45510 h 113727"/>
                  <a:gd name="connsiteX571" fmla="*/ 1869514 w 2498880"/>
                  <a:gd name="connsiteY571" fmla="*/ 51511 h 113727"/>
                  <a:gd name="connsiteX572" fmla="*/ 1875514 w 2498880"/>
                  <a:gd name="connsiteY572" fmla="*/ 45701 h 113727"/>
                  <a:gd name="connsiteX573" fmla="*/ 1868854 w 2498880"/>
                  <a:gd name="connsiteY573" fmla="*/ 39891 h 113727"/>
                  <a:gd name="connsiteX574" fmla="*/ 1882760 w 2498880"/>
                  <a:gd name="connsiteY574" fmla="*/ 34079 h 113727"/>
                  <a:gd name="connsiteX575" fmla="*/ 1896471 w 2498880"/>
                  <a:gd name="connsiteY575" fmla="*/ 50273 h 113727"/>
                  <a:gd name="connsiteX576" fmla="*/ 1896471 w 2498880"/>
                  <a:gd name="connsiteY576" fmla="*/ 54940 h 113727"/>
                  <a:gd name="connsiteX577" fmla="*/ 1872658 w 2498880"/>
                  <a:gd name="connsiteY577" fmla="*/ 59512 h 113727"/>
                  <a:gd name="connsiteX578" fmla="*/ 1859896 w 2498880"/>
                  <a:gd name="connsiteY578" fmla="*/ 75894 h 113727"/>
                  <a:gd name="connsiteX579" fmla="*/ 1880379 w 2498880"/>
                  <a:gd name="connsiteY579" fmla="*/ 89325 h 113727"/>
                  <a:gd name="connsiteX580" fmla="*/ 1897429 w 2498880"/>
                  <a:gd name="connsiteY580" fmla="*/ 78276 h 113727"/>
                  <a:gd name="connsiteX581" fmla="*/ 1907521 w 2498880"/>
                  <a:gd name="connsiteY581" fmla="*/ 88753 h 113727"/>
                  <a:gd name="connsiteX582" fmla="*/ 1918097 w 2498880"/>
                  <a:gd name="connsiteY582" fmla="*/ 76657 h 113727"/>
                  <a:gd name="connsiteX583" fmla="*/ 1896471 w 2498880"/>
                  <a:gd name="connsiteY583" fmla="*/ 70275 h 113727"/>
                  <a:gd name="connsiteX584" fmla="*/ 1881421 w 2498880"/>
                  <a:gd name="connsiteY584" fmla="*/ 86658 h 113727"/>
                  <a:gd name="connsiteX585" fmla="*/ 1869803 w 2498880"/>
                  <a:gd name="connsiteY585" fmla="*/ 75799 h 113727"/>
                  <a:gd name="connsiteX586" fmla="*/ 1896471 w 2498880"/>
                  <a:gd name="connsiteY586" fmla="*/ 57607 h 113727"/>
                  <a:gd name="connsiteX587" fmla="*/ 1966671 w 2498880"/>
                  <a:gd name="connsiteY587" fmla="*/ 71704 h 113727"/>
                  <a:gd name="connsiteX588" fmla="*/ 1961341 w 2498880"/>
                  <a:gd name="connsiteY588" fmla="*/ 59702 h 113727"/>
                  <a:gd name="connsiteX589" fmla="*/ 1946570 w 2498880"/>
                  <a:gd name="connsiteY589" fmla="*/ 53701 h 113727"/>
                  <a:gd name="connsiteX590" fmla="*/ 1930664 w 2498880"/>
                  <a:gd name="connsiteY590" fmla="*/ 43320 h 113727"/>
                  <a:gd name="connsiteX591" fmla="*/ 1945147 w 2498880"/>
                  <a:gd name="connsiteY591" fmla="*/ 33604 h 113727"/>
                  <a:gd name="connsiteX592" fmla="*/ 1960290 w 2498880"/>
                  <a:gd name="connsiteY592" fmla="*/ 48939 h 113727"/>
                  <a:gd name="connsiteX593" fmla="*/ 1961816 w 2498880"/>
                  <a:gd name="connsiteY593" fmla="*/ 50177 h 113727"/>
                  <a:gd name="connsiteX594" fmla="*/ 1963434 w 2498880"/>
                  <a:gd name="connsiteY594" fmla="*/ 47034 h 113727"/>
                  <a:gd name="connsiteX595" fmla="*/ 1963434 w 2498880"/>
                  <a:gd name="connsiteY595" fmla="*/ 34365 h 113727"/>
                  <a:gd name="connsiteX596" fmla="*/ 1962104 w 2498880"/>
                  <a:gd name="connsiteY596" fmla="*/ 31223 h 113727"/>
                  <a:gd name="connsiteX597" fmla="*/ 1959528 w 2498880"/>
                  <a:gd name="connsiteY597" fmla="*/ 32747 h 113727"/>
                  <a:gd name="connsiteX598" fmla="*/ 1957342 w 2498880"/>
                  <a:gd name="connsiteY598" fmla="*/ 34842 h 113727"/>
                  <a:gd name="connsiteX599" fmla="*/ 1945147 w 2498880"/>
                  <a:gd name="connsiteY599" fmla="*/ 31223 h 113727"/>
                  <a:gd name="connsiteX600" fmla="*/ 1924572 w 2498880"/>
                  <a:gd name="connsiteY600" fmla="*/ 46939 h 113727"/>
                  <a:gd name="connsiteX601" fmla="*/ 1930097 w 2498880"/>
                  <a:gd name="connsiteY601" fmla="*/ 57607 h 113727"/>
                  <a:gd name="connsiteX602" fmla="*/ 1947054 w 2498880"/>
                  <a:gd name="connsiteY602" fmla="*/ 63417 h 113727"/>
                  <a:gd name="connsiteX603" fmla="*/ 1960579 w 2498880"/>
                  <a:gd name="connsiteY603" fmla="*/ 75037 h 113727"/>
                  <a:gd name="connsiteX604" fmla="*/ 1946003 w 2498880"/>
                  <a:gd name="connsiteY604" fmla="*/ 86658 h 113727"/>
                  <a:gd name="connsiteX605" fmla="*/ 1928004 w 2498880"/>
                  <a:gd name="connsiteY605" fmla="*/ 68655 h 113727"/>
                  <a:gd name="connsiteX606" fmla="*/ 1926190 w 2498880"/>
                  <a:gd name="connsiteY606" fmla="*/ 66369 h 113727"/>
                  <a:gd name="connsiteX607" fmla="*/ 1924572 w 2498880"/>
                  <a:gd name="connsiteY607" fmla="*/ 69703 h 113727"/>
                  <a:gd name="connsiteX608" fmla="*/ 1924572 w 2498880"/>
                  <a:gd name="connsiteY608" fmla="*/ 86372 h 113727"/>
                  <a:gd name="connsiteX609" fmla="*/ 1925902 w 2498880"/>
                  <a:gd name="connsiteY609" fmla="*/ 89325 h 113727"/>
                  <a:gd name="connsiteX610" fmla="*/ 1929241 w 2498880"/>
                  <a:gd name="connsiteY610" fmla="*/ 86753 h 113727"/>
                  <a:gd name="connsiteX611" fmla="*/ 1931715 w 2498880"/>
                  <a:gd name="connsiteY611" fmla="*/ 83990 h 113727"/>
                  <a:gd name="connsiteX612" fmla="*/ 1946003 w 2498880"/>
                  <a:gd name="connsiteY612" fmla="*/ 89325 h 113727"/>
                  <a:gd name="connsiteX613" fmla="*/ 1966671 w 2498880"/>
                  <a:gd name="connsiteY613" fmla="*/ 71704 h 113727"/>
                  <a:gd name="connsiteX614" fmla="*/ 2061066 w 2498880"/>
                  <a:gd name="connsiteY614" fmla="*/ 71704 h 113727"/>
                  <a:gd name="connsiteX615" fmla="*/ 2055726 w 2498880"/>
                  <a:gd name="connsiteY615" fmla="*/ 59702 h 113727"/>
                  <a:gd name="connsiteX616" fmla="*/ 2040964 w 2498880"/>
                  <a:gd name="connsiteY616" fmla="*/ 53701 h 113727"/>
                  <a:gd name="connsiteX617" fmla="*/ 2025058 w 2498880"/>
                  <a:gd name="connsiteY617" fmla="*/ 43320 h 113727"/>
                  <a:gd name="connsiteX618" fmla="*/ 2039541 w 2498880"/>
                  <a:gd name="connsiteY618" fmla="*/ 33604 h 113727"/>
                  <a:gd name="connsiteX619" fmla="*/ 2054685 w 2498880"/>
                  <a:gd name="connsiteY619" fmla="*/ 48939 h 113727"/>
                  <a:gd name="connsiteX620" fmla="*/ 2056210 w 2498880"/>
                  <a:gd name="connsiteY620" fmla="*/ 50177 h 113727"/>
                  <a:gd name="connsiteX621" fmla="*/ 2057829 w 2498880"/>
                  <a:gd name="connsiteY621" fmla="*/ 47034 h 113727"/>
                  <a:gd name="connsiteX622" fmla="*/ 2057829 w 2498880"/>
                  <a:gd name="connsiteY622" fmla="*/ 34365 h 113727"/>
                  <a:gd name="connsiteX623" fmla="*/ 2056489 w 2498880"/>
                  <a:gd name="connsiteY623" fmla="*/ 31223 h 113727"/>
                  <a:gd name="connsiteX624" fmla="*/ 2053922 w 2498880"/>
                  <a:gd name="connsiteY624" fmla="*/ 32747 h 113727"/>
                  <a:gd name="connsiteX625" fmla="*/ 2051727 w 2498880"/>
                  <a:gd name="connsiteY625" fmla="*/ 34842 h 113727"/>
                  <a:gd name="connsiteX626" fmla="*/ 2039541 w 2498880"/>
                  <a:gd name="connsiteY626" fmla="*/ 31223 h 113727"/>
                  <a:gd name="connsiteX627" fmla="*/ 2018966 w 2498880"/>
                  <a:gd name="connsiteY627" fmla="*/ 46939 h 113727"/>
                  <a:gd name="connsiteX628" fmla="*/ 2024491 w 2498880"/>
                  <a:gd name="connsiteY628" fmla="*/ 57607 h 113727"/>
                  <a:gd name="connsiteX629" fmla="*/ 2041439 w 2498880"/>
                  <a:gd name="connsiteY629" fmla="*/ 63417 h 113727"/>
                  <a:gd name="connsiteX630" fmla="*/ 2054973 w 2498880"/>
                  <a:gd name="connsiteY630" fmla="*/ 75037 h 113727"/>
                  <a:gd name="connsiteX631" fmla="*/ 2040397 w 2498880"/>
                  <a:gd name="connsiteY631" fmla="*/ 86658 h 113727"/>
                  <a:gd name="connsiteX632" fmla="*/ 2022389 w 2498880"/>
                  <a:gd name="connsiteY632" fmla="*/ 68655 h 113727"/>
                  <a:gd name="connsiteX633" fmla="*/ 2020584 w 2498880"/>
                  <a:gd name="connsiteY633" fmla="*/ 66369 h 113727"/>
                  <a:gd name="connsiteX634" fmla="*/ 2018966 w 2498880"/>
                  <a:gd name="connsiteY634" fmla="*/ 69703 h 113727"/>
                  <a:gd name="connsiteX635" fmla="*/ 2018966 w 2498880"/>
                  <a:gd name="connsiteY635" fmla="*/ 86372 h 113727"/>
                  <a:gd name="connsiteX636" fmla="*/ 2020296 w 2498880"/>
                  <a:gd name="connsiteY636" fmla="*/ 89325 h 113727"/>
                  <a:gd name="connsiteX637" fmla="*/ 2023635 w 2498880"/>
                  <a:gd name="connsiteY637" fmla="*/ 86753 h 113727"/>
                  <a:gd name="connsiteX638" fmla="*/ 2026110 w 2498880"/>
                  <a:gd name="connsiteY638" fmla="*/ 83990 h 113727"/>
                  <a:gd name="connsiteX639" fmla="*/ 2040397 w 2498880"/>
                  <a:gd name="connsiteY639" fmla="*/ 89325 h 113727"/>
                  <a:gd name="connsiteX640" fmla="*/ 2061066 w 2498880"/>
                  <a:gd name="connsiteY640" fmla="*/ 71704 h 113727"/>
                  <a:gd name="connsiteX641" fmla="*/ 2119164 w 2498880"/>
                  <a:gd name="connsiteY641" fmla="*/ 72942 h 113727"/>
                  <a:gd name="connsiteX642" fmla="*/ 2117453 w 2498880"/>
                  <a:gd name="connsiteY642" fmla="*/ 71608 h 113727"/>
                  <a:gd name="connsiteX643" fmla="*/ 2115741 w 2498880"/>
                  <a:gd name="connsiteY643" fmla="*/ 72942 h 113727"/>
                  <a:gd name="connsiteX644" fmla="*/ 2098877 w 2498880"/>
                  <a:gd name="connsiteY644" fmla="*/ 86182 h 113727"/>
                  <a:gd name="connsiteX645" fmla="*/ 2080590 w 2498880"/>
                  <a:gd name="connsiteY645" fmla="*/ 60464 h 113727"/>
                  <a:gd name="connsiteX646" fmla="*/ 2098021 w 2498880"/>
                  <a:gd name="connsiteY646" fmla="*/ 34365 h 113727"/>
                  <a:gd name="connsiteX647" fmla="*/ 2111835 w 2498880"/>
                  <a:gd name="connsiteY647" fmla="*/ 39128 h 113727"/>
                  <a:gd name="connsiteX648" fmla="*/ 2105928 w 2498880"/>
                  <a:gd name="connsiteY648" fmla="*/ 44938 h 113727"/>
                  <a:gd name="connsiteX649" fmla="*/ 2111742 w 2498880"/>
                  <a:gd name="connsiteY649" fmla="*/ 50748 h 113727"/>
                  <a:gd name="connsiteX650" fmla="*/ 2117639 w 2498880"/>
                  <a:gd name="connsiteY650" fmla="*/ 44843 h 113727"/>
                  <a:gd name="connsiteX651" fmla="*/ 2098021 w 2498880"/>
                  <a:gd name="connsiteY651" fmla="*/ 31223 h 113727"/>
                  <a:gd name="connsiteX652" fmla="*/ 2069828 w 2498880"/>
                  <a:gd name="connsiteY652" fmla="*/ 60559 h 113727"/>
                  <a:gd name="connsiteX653" fmla="*/ 2097733 w 2498880"/>
                  <a:gd name="connsiteY653" fmla="*/ 89325 h 113727"/>
                  <a:gd name="connsiteX654" fmla="*/ 2119164 w 2498880"/>
                  <a:gd name="connsiteY654" fmla="*/ 72942 h 113727"/>
                  <a:gd name="connsiteX655" fmla="*/ 2183653 w 2498880"/>
                  <a:gd name="connsiteY655" fmla="*/ 60845 h 113727"/>
                  <a:gd name="connsiteX656" fmla="*/ 2155264 w 2498880"/>
                  <a:gd name="connsiteY656" fmla="*/ 31223 h 113727"/>
                  <a:gd name="connsiteX657" fmla="*/ 2126503 w 2498880"/>
                  <a:gd name="connsiteY657" fmla="*/ 60845 h 113727"/>
                  <a:gd name="connsiteX658" fmla="*/ 2155078 w 2498880"/>
                  <a:gd name="connsiteY658" fmla="*/ 89325 h 113727"/>
                  <a:gd name="connsiteX659" fmla="*/ 2183653 w 2498880"/>
                  <a:gd name="connsiteY659" fmla="*/ 60845 h 113727"/>
                  <a:gd name="connsiteX660" fmla="*/ 2172984 w 2498880"/>
                  <a:gd name="connsiteY660" fmla="*/ 59798 h 113727"/>
                  <a:gd name="connsiteX661" fmla="*/ 2170129 w 2498880"/>
                  <a:gd name="connsiteY661" fmla="*/ 76847 h 113727"/>
                  <a:gd name="connsiteX662" fmla="*/ 2155264 w 2498880"/>
                  <a:gd name="connsiteY662" fmla="*/ 86182 h 113727"/>
                  <a:gd name="connsiteX663" fmla="*/ 2140503 w 2498880"/>
                  <a:gd name="connsiteY663" fmla="*/ 77705 h 113727"/>
                  <a:gd name="connsiteX664" fmla="*/ 2137266 w 2498880"/>
                  <a:gd name="connsiteY664" fmla="*/ 59798 h 113727"/>
                  <a:gd name="connsiteX665" fmla="*/ 2140317 w 2498880"/>
                  <a:gd name="connsiteY665" fmla="*/ 42557 h 113727"/>
                  <a:gd name="connsiteX666" fmla="*/ 2155078 w 2498880"/>
                  <a:gd name="connsiteY666" fmla="*/ 34079 h 113727"/>
                  <a:gd name="connsiteX667" fmla="*/ 2169654 w 2498880"/>
                  <a:gd name="connsiteY667" fmla="*/ 42272 h 113727"/>
                  <a:gd name="connsiteX668" fmla="*/ 2172984 w 2498880"/>
                  <a:gd name="connsiteY668" fmla="*/ 59798 h 113727"/>
                  <a:gd name="connsiteX669" fmla="*/ 2234515 w 2498880"/>
                  <a:gd name="connsiteY669" fmla="*/ 39795 h 113727"/>
                  <a:gd name="connsiteX670" fmla="*/ 2224795 w 2498880"/>
                  <a:gd name="connsiteY670" fmla="*/ 31984 h 113727"/>
                  <a:gd name="connsiteX671" fmla="*/ 2208991 w 2498880"/>
                  <a:gd name="connsiteY671" fmla="*/ 45986 h 113727"/>
                  <a:gd name="connsiteX672" fmla="*/ 2208991 w 2498880"/>
                  <a:gd name="connsiteY672" fmla="*/ 31984 h 113727"/>
                  <a:gd name="connsiteX673" fmla="*/ 2190983 w 2498880"/>
                  <a:gd name="connsiteY673" fmla="*/ 33508 h 113727"/>
                  <a:gd name="connsiteX674" fmla="*/ 2190983 w 2498880"/>
                  <a:gd name="connsiteY674" fmla="*/ 37414 h 113727"/>
                  <a:gd name="connsiteX675" fmla="*/ 2201178 w 2498880"/>
                  <a:gd name="connsiteY675" fmla="*/ 44558 h 113727"/>
                  <a:gd name="connsiteX676" fmla="*/ 2201178 w 2498880"/>
                  <a:gd name="connsiteY676" fmla="*/ 78276 h 113727"/>
                  <a:gd name="connsiteX677" fmla="*/ 2190983 w 2498880"/>
                  <a:gd name="connsiteY677" fmla="*/ 84086 h 113727"/>
                  <a:gd name="connsiteX678" fmla="*/ 2190983 w 2498880"/>
                  <a:gd name="connsiteY678" fmla="*/ 87991 h 113727"/>
                  <a:gd name="connsiteX679" fmla="*/ 2205745 w 2498880"/>
                  <a:gd name="connsiteY679" fmla="*/ 87516 h 113727"/>
                  <a:gd name="connsiteX680" fmla="*/ 2222135 w 2498880"/>
                  <a:gd name="connsiteY680" fmla="*/ 87991 h 113727"/>
                  <a:gd name="connsiteX681" fmla="*/ 2222135 w 2498880"/>
                  <a:gd name="connsiteY681" fmla="*/ 84086 h 113727"/>
                  <a:gd name="connsiteX682" fmla="*/ 2219465 w 2498880"/>
                  <a:gd name="connsiteY682" fmla="*/ 84086 h 113727"/>
                  <a:gd name="connsiteX683" fmla="*/ 2209652 w 2498880"/>
                  <a:gd name="connsiteY683" fmla="*/ 78180 h 113727"/>
                  <a:gd name="connsiteX684" fmla="*/ 2209652 w 2498880"/>
                  <a:gd name="connsiteY684" fmla="*/ 58655 h 113727"/>
                  <a:gd name="connsiteX685" fmla="*/ 2224795 w 2498880"/>
                  <a:gd name="connsiteY685" fmla="*/ 34842 h 113727"/>
                  <a:gd name="connsiteX686" fmla="*/ 2226321 w 2498880"/>
                  <a:gd name="connsiteY686" fmla="*/ 35033 h 113727"/>
                  <a:gd name="connsiteX687" fmla="*/ 2223279 w 2498880"/>
                  <a:gd name="connsiteY687" fmla="*/ 39891 h 113727"/>
                  <a:gd name="connsiteX688" fmla="*/ 2228804 w 2498880"/>
                  <a:gd name="connsiteY688" fmla="*/ 45415 h 113727"/>
                  <a:gd name="connsiteX689" fmla="*/ 2234515 w 2498880"/>
                  <a:gd name="connsiteY689" fmla="*/ 39795 h 113727"/>
                  <a:gd name="connsiteX690" fmla="*/ 2291572 w 2498880"/>
                  <a:gd name="connsiteY690" fmla="*/ 72942 h 113727"/>
                  <a:gd name="connsiteX691" fmla="*/ 2289954 w 2498880"/>
                  <a:gd name="connsiteY691" fmla="*/ 71418 h 113727"/>
                  <a:gd name="connsiteX692" fmla="*/ 2288140 w 2498880"/>
                  <a:gd name="connsiteY692" fmla="*/ 73228 h 113727"/>
                  <a:gd name="connsiteX693" fmla="*/ 2270709 w 2498880"/>
                  <a:gd name="connsiteY693" fmla="*/ 86182 h 113727"/>
                  <a:gd name="connsiteX694" fmla="*/ 2256133 w 2498880"/>
                  <a:gd name="connsiteY694" fmla="*/ 77705 h 113727"/>
                  <a:gd name="connsiteX695" fmla="*/ 2252328 w 2498880"/>
                  <a:gd name="connsiteY695" fmla="*/ 58845 h 113727"/>
                  <a:gd name="connsiteX696" fmla="*/ 2288335 w 2498880"/>
                  <a:gd name="connsiteY696" fmla="*/ 58845 h 113727"/>
                  <a:gd name="connsiteX697" fmla="*/ 2291572 w 2498880"/>
                  <a:gd name="connsiteY697" fmla="*/ 56083 h 113727"/>
                  <a:gd name="connsiteX698" fmla="*/ 2268523 w 2498880"/>
                  <a:gd name="connsiteY698" fmla="*/ 31223 h 113727"/>
                  <a:gd name="connsiteX699" fmla="*/ 2241566 w 2498880"/>
                  <a:gd name="connsiteY699" fmla="*/ 60178 h 113727"/>
                  <a:gd name="connsiteX700" fmla="*/ 2270039 w 2498880"/>
                  <a:gd name="connsiteY700" fmla="*/ 89325 h 113727"/>
                  <a:gd name="connsiteX701" fmla="*/ 2291572 w 2498880"/>
                  <a:gd name="connsiteY701" fmla="*/ 72942 h 113727"/>
                  <a:gd name="connsiteX702" fmla="*/ 2283089 w 2498880"/>
                  <a:gd name="connsiteY702" fmla="*/ 56083 h 113727"/>
                  <a:gd name="connsiteX703" fmla="*/ 2252421 w 2498880"/>
                  <a:gd name="connsiteY703" fmla="*/ 56083 h 113727"/>
                  <a:gd name="connsiteX704" fmla="*/ 2268523 w 2498880"/>
                  <a:gd name="connsiteY704" fmla="*/ 34079 h 113727"/>
                  <a:gd name="connsiteX705" fmla="*/ 2283089 w 2498880"/>
                  <a:gd name="connsiteY705" fmla="*/ 56083 h 113727"/>
                  <a:gd name="connsiteX706" fmla="*/ 2385009 w 2498880"/>
                  <a:gd name="connsiteY706" fmla="*/ 7601 h 113727"/>
                  <a:gd name="connsiteX707" fmla="*/ 2373298 w 2498880"/>
                  <a:gd name="connsiteY707" fmla="*/ -1163 h 113727"/>
                  <a:gd name="connsiteX708" fmla="*/ 2353290 w 2498880"/>
                  <a:gd name="connsiteY708" fmla="*/ 18935 h 113727"/>
                  <a:gd name="connsiteX709" fmla="*/ 2353290 w 2498880"/>
                  <a:gd name="connsiteY709" fmla="*/ 33508 h 113727"/>
                  <a:gd name="connsiteX710" fmla="*/ 2343197 w 2498880"/>
                  <a:gd name="connsiteY710" fmla="*/ 33508 h 113727"/>
                  <a:gd name="connsiteX711" fmla="*/ 2343197 w 2498880"/>
                  <a:gd name="connsiteY711" fmla="*/ 37414 h 113727"/>
                  <a:gd name="connsiteX712" fmla="*/ 2353290 w 2498880"/>
                  <a:gd name="connsiteY712" fmla="*/ 37414 h 113727"/>
                  <a:gd name="connsiteX713" fmla="*/ 2353290 w 2498880"/>
                  <a:gd name="connsiteY713" fmla="*/ 78276 h 113727"/>
                  <a:gd name="connsiteX714" fmla="*/ 2343197 w 2498880"/>
                  <a:gd name="connsiteY714" fmla="*/ 84086 h 113727"/>
                  <a:gd name="connsiteX715" fmla="*/ 2343197 w 2498880"/>
                  <a:gd name="connsiteY715" fmla="*/ 87991 h 113727"/>
                  <a:gd name="connsiteX716" fmla="*/ 2357959 w 2498880"/>
                  <a:gd name="connsiteY716" fmla="*/ 87516 h 113727"/>
                  <a:gd name="connsiteX717" fmla="*/ 2374339 w 2498880"/>
                  <a:gd name="connsiteY717" fmla="*/ 87991 h 113727"/>
                  <a:gd name="connsiteX718" fmla="*/ 2374339 w 2498880"/>
                  <a:gd name="connsiteY718" fmla="*/ 84086 h 113727"/>
                  <a:gd name="connsiteX719" fmla="*/ 2371577 w 2498880"/>
                  <a:gd name="connsiteY719" fmla="*/ 84086 h 113727"/>
                  <a:gd name="connsiteX720" fmla="*/ 2361773 w 2498880"/>
                  <a:gd name="connsiteY720" fmla="*/ 78180 h 113727"/>
                  <a:gd name="connsiteX721" fmla="*/ 2361773 w 2498880"/>
                  <a:gd name="connsiteY721" fmla="*/ 37414 h 113727"/>
                  <a:gd name="connsiteX722" fmla="*/ 2376535 w 2498880"/>
                  <a:gd name="connsiteY722" fmla="*/ 37414 h 113727"/>
                  <a:gd name="connsiteX723" fmla="*/ 2376535 w 2498880"/>
                  <a:gd name="connsiteY723" fmla="*/ 33508 h 113727"/>
                  <a:gd name="connsiteX724" fmla="*/ 2361484 w 2498880"/>
                  <a:gd name="connsiteY724" fmla="*/ 33508 h 113727"/>
                  <a:gd name="connsiteX725" fmla="*/ 2361484 w 2498880"/>
                  <a:gd name="connsiteY725" fmla="*/ 18744 h 113727"/>
                  <a:gd name="connsiteX726" fmla="*/ 2373298 w 2498880"/>
                  <a:gd name="connsiteY726" fmla="*/ 1505 h 113727"/>
                  <a:gd name="connsiteX727" fmla="*/ 2377576 w 2498880"/>
                  <a:gd name="connsiteY727" fmla="*/ 2362 h 113727"/>
                  <a:gd name="connsiteX728" fmla="*/ 2373679 w 2498880"/>
                  <a:gd name="connsiteY728" fmla="*/ 7790 h 113727"/>
                  <a:gd name="connsiteX729" fmla="*/ 2379204 w 2498880"/>
                  <a:gd name="connsiteY729" fmla="*/ 13220 h 113727"/>
                  <a:gd name="connsiteX730" fmla="*/ 2385009 w 2498880"/>
                  <a:gd name="connsiteY730" fmla="*/ 7601 h 113727"/>
                  <a:gd name="connsiteX731" fmla="*/ 2438922 w 2498880"/>
                  <a:gd name="connsiteY731" fmla="*/ 60845 h 113727"/>
                  <a:gd name="connsiteX732" fmla="*/ 2410440 w 2498880"/>
                  <a:gd name="connsiteY732" fmla="*/ 31223 h 113727"/>
                  <a:gd name="connsiteX733" fmla="*/ 2381772 w 2498880"/>
                  <a:gd name="connsiteY733" fmla="*/ 60845 h 113727"/>
                  <a:gd name="connsiteX734" fmla="*/ 2410347 w 2498880"/>
                  <a:gd name="connsiteY734" fmla="*/ 89325 h 113727"/>
                  <a:gd name="connsiteX735" fmla="*/ 2438922 w 2498880"/>
                  <a:gd name="connsiteY735" fmla="*/ 60845 h 113727"/>
                  <a:gd name="connsiteX736" fmla="*/ 2428159 w 2498880"/>
                  <a:gd name="connsiteY736" fmla="*/ 59798 h 113727"/>
                  <a:gd name="connsiteX737" fmla="*/ 2425397 w 2498880"/>
                  <a:gd name="connsiteY737" fmla="*/ 76847 h 113727"/>
                  <a:gd name="connsiteX738" fmla="*/ 2410440 w 2498880"/>
                  <a:gd name="connsiteY738" fmla="*/ 86182 h 113727"/>
                  <a:gd name="connsiteX739" fmla="*/ 2395771 w 2498880"/>
                  <a:gd name="connsiteY739" fmla="*/ 77705 h 113727"/>
                  <a:gd name="connsiteX740" fmla="*/ 2392441 w 2498880"/>
                  <a:gd name="connsiteY740" fmla="*/ 59798 h 113727"/>
                  <a:gd name="connsiteX741" fmla="*/ 2395585 w 2498880"/>
                  <a:gd name="connsiteY741" fmla="*/ 42557 h 113727"/>
                  <a:gd name="connsiteX742" fmla="*/ 2410347 w 2498880"/>
                  <a:gd name="connsiteY742" fmla="*/ 34079 h 113727"/>
                  <a:gd name="connsiteX743" fmla="*/ 2424922 w 2498880"/>
                  <a:gd name="connsiteY743" fmla="*/ 42272 h 113727"/>
                  <a:gd name="connsiteX744" fmla="*/ 2428159 w 2498880"/>
                  <a:gd name="connsiteY744" fmla="*/ 59798 h 113727"/>
                  <a:gd name="connsiteX745" fmla="*/ 2489784 w 2498880"/>
                  <a:gd name="connsiteY745" fmla="*/ 39795 h 113727"/>
                  <a:gd name="connsiteX746" fmla="*/ 2480073 w 2498880"/>
                  <a:gd name="connsiteY746" fmla="*/ 31984 h 113727"/>
                  <a:gd name="connsiteX747" fmla="*/ 2464353 w 2498880"/>
                  <a:gd name="connsiteY747" fmla="*/ 45986 h 113727"/>
                  <a:gd name="connsiteX748" fmla="*/ 2464353 w 2498880"/>
                  <a:gd name="connsiteY748" fmla="*/ 31984 h 113727"/>
                  <a:gd name="connsiteX749" fmla="*/ 2446251 w 2498880"/>
                  <a:gd name="connsiteY749" fmla="*/ 33508 h 113727"/>
                  <a:gd name="connsiteX750" fmla="*/ 2446251 w 2498880"/>
                  <a:gd name="connsiteY750" fmla="*/ 37414 h 113727"/>
                  <a:gd name="connsiteX751" fmla="*/ 2456446 w 2498880"/>
                  <a:gd name="connsiteY751" fmla="*/ 44558 h 113727"/>
                  <a:gd name="connsiteX752" fmla="*/ 2456446 w 2498880"/>
                  <a:gd name="connsiteY752" fmla="*/ 78276 h 113727"/>
                  <a:gd name="connsiteX753" fmla="*/ 2446251 w 2498880"/>
                  <a:gd name="connsiteY753" fmla="*/ 84086 h 113727"/>
                  <a:gd name="connsiteX754" fmla="*/ 2446251 w 2498880"/>
                  <a:gd name="connsiteY754" fmla="*/ 87991 h 113727"/>
                  <a:gd name="connsiteX755" fmla="*/ 2461023 w 2498880"/>
                  <a:gd name="connsiteY755" fmla="*/ 87516 h 113727"/>
                  <a:gd name="connsiteX756" fmla="*/ 2477403 w 2498880"/>
                  <a:gd name="connsiteY756" fmla="*/ 87991 h 113727"/>
                  <a:gd name="connsiteX757" fmla="*/ 2477403 w 2498880"/>
                  <a:gd name="connsiteY757" fmla="*/ 84086 h 113727"/>
                  <a:gd name="connsiteX758" fmla="*/ 2474733 w 2498880"/>
                  <a:gd name="connsiteY758" fmla="*/ 84086 h 113727"/>
                  <a:gd name="connsiteX759" fmla="*/ 2464929 w 2498880"/>
                  <a:gd name="connsiteY759" fmla="*/ 78180 h 113727"/>
                  <a:gd name="connsiteX760" fmla="*/ 2464929 w 2498880"/>
                  <a:gd name="connsiteY760" fmla="*/ 58655 h 113727"/>
                  <a:gd name="connsiteX761" fmla="*/ 2480073 w 2498880"/>
                  <a:gd name="connsiteY761" fmla="*/ 34842 h 113727"/>
                  <a:gd name="connsiteX762" fmla="*/ 2481598 w 2498880"/>
                  <a:gd name="connsiteY762" fmla="*/ 35033 h 113727"/>
                  <a:gd name="connsiteX763" fmla="*/ 2478640 w 2498880"/>
                  <a:gd name="connsiteY763" fmla="*/ 39891 h 113727"/>
                  <a:gd name="connsiteX764" fmla="*/ 2484072 w 2498880"/>
                  <a:gd name="connsiteY764" fmla="*/ 45415 h 113727"/>
                  <a:gd name="connsiteX765" fmla="*/ 2489784 w 2498880"/>
                  <a:gd name="connsiteY765" fmla="*/ 39795 h 11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Lst>
                <a:rect l="l" t="t" r="r" b="b"/>
                <a:pathLst>
                  <a:path w="2498880" h="113727">
                    <a:moveTo>
                      <a:pt x="49002" y="76657"/>
                    </a:moveTo>
                    <a:lnTo>
                      <a:pt x="49002" y="69703"/>
                    </a:lnTo>
                    <a:lnTo>
                      <a:pt x="45765" y="69703"/>
                    </a:lnTo>
                    <a:lnTo>
                      <a:pt x="45765" y="76657"/>
                    </a:lnTo>
                    <a:cubicBezTo>
                      <a:pt x="45765" y="84086"/>
                      <a:pt x="42528" y="84848"/>
                      <a:pt x="41189" y="84848"/>
                    </a:cubicBezTo>
                    <a:cubicBezTo>
                      <a:pt x="36808" y="84848"/>
                      <a:pt x="36426" y="79038"/>
                      <a:pt x="36426" y="78466"/>
                    </a:cubicBezTo>
                    <a:lnTo>
                      <a:pt x="36426" y="53129"/>
                    </a:lnTo>
                    <a:cubicBezTo>
                      <a:pt x="36426" y="47891"/>
                      <a:pt x="36426" y="42843"/>
                      <a:pt x="31766" y="38271"/>
                    </a:cubicBezTo>
                    <a:cubicBezTo>
                      <a:pt x="26715" y="33318"/>
                      <a:pt x="20139" y="31223"/>
                      <a:pt x="14046" y="31223"/>
                    </a:cubicBezTo>
                    <a:cubicBezTo>
                      <a:pt x="3470" y="31223"/>
                      <a:pt x="-5385" y="37223"/>
                      <a:pt x="-5385" y="45510"/>
                    </a:cubicBezTo>
                    <a:cubicBezTo>
                      <a:pt x="-5385" y="49416"/>
                      <a:pt x="-2911" y="51511"/>
                      <a:pt x="521" y="51511"/>
                    </a:cubicBezTo>
                    <a:cubicBezTo>
                      <a:pt x="4140" y="51511"/>
                      <a:pt x="6521" y="48939"/>
                      <a:pt x="6521" y="45701"/>
                    </a:cubicBezTo>
                    <a:cubicBezTo>
                      <a:pt x="6521" y="44176"/>
                      <a:pt x="5758" y="40080"/>
                      <a:pt x="-241" y="39891"/>
                    </a:cubicBezTo>
                    <a:cubicBezTo>
                      <a:pt x="3377" y="35413"/>
                      <a:pt x="9572" y="34079"/>
                      <a:pt x="13758" y="34079"/>
                    </a:cubicBezTo>
                    <a:cubicBezTo>
                      <a:pt x="20139" y="34079"/>
                      <a:pt x="27478" y="39033"/>
                      <a:pt x="27478" y="50273"/>
                    </a:cubicBezTo>
                    <a:lnTo>
                      <a:pt x="27478" y="54940"/>
                    </a:lnTo>
                    <a:cubicBezTo>
                      <a:pt x="20902" y="55415"/>
                      <a:pt x="11860" y="55701"/>
                      <a:pt x="3665" y="59512"/>
                    </a:cubicBezTo>
                    <a:cubicBezTo>
                      <a:pt x="-6055" y="63893"/>
                      <a:pt x="-9097" y="70370"/>
                      <a:pt x="-9097" y="75894"/>
                    </a:cubicBezTo>
                    <a:cubicBezTo>
                      <a:pt x="-9097" y="86182"/>
                      <a:pt x="3377" y="89325"/>
                      <a:pt x="11377" y="89325"/>
                    </a:cubicBezTo>
                    <a:cubicBezTo>
                      <a:pt x="20046" y="89325"/>
                      <a:pt x="25952" y="84276"/>
                      <a:pt x="28334" y="78276"/>
                    </a:cubicBezTo>
                    <a:cubicBezTo>
                      <a:pt x="28910" y="83324"/>
                      <a:pt x="32333" y="88753"/>
                      <a:pt x="38528" y="88753"/>
                    </a:cubicBezTo>
                    <a:cubicBezTo>
                      <a:pt x="41189" y="88753"/>
                      <a:pt x="49002" y="86944"/>
                      <a:pt x="49002" y="76657"/>
                    </a:cubicBezTo>
                    <a:close/>
                    <a:moveTo>
                      <a:pt x="27478" y="70275"/>
                    </a:moveTo>
                    <a:cubicBezTo>
                      <a:pt x="27478" y="82276"/>
                      <a:pt x="18241" y="86658"/>
                      <a:pt x="12428" y="86658"/>
                    </a:cubicBezTo>
                    <a:cubicBezTo>
                      <a:pt x="6047" y="86658"/>
                      <a:pt x="810" y="82181"/>
                      <a:pt x="810" y="75799"/>
                    </a:cubicBezTo>
                    <a:cubicBezTo>
                      <a:pt x="810" y="68941"/>
                      <a:pt x="6140" y="58369"/>
                      <a:pt x="27478" y="57607"/>
                    </a:cubicBezTo>
                    <a:close/>
                    <a:moveTo>
                      <a:pt x="120347" y="87991"/>
                    </a:moveTo>
                    <a:lnTo>
                      <a:pt x="120347" y="84086"/>
                    </a:lnTo>
                    <a:cubicBezTo>
                      <a:pt x="113584" y="84086"/>
                      <a:pt x="110347" y="84086"/>
                      <a:pt x="110152" y="80277"/>
                    </a:cubicBezTo>
                    <a:lnTo>
                      <a:pt x="110152" y="56083"/>
                    </a:lnTo>
                    <a:cubicBezTo>
                      <a:pt x="110152" y="45224"/>
                      <a:pt x="110152" y="41223"/>
                      <a:pt x="106152" y="36747"/>
                    </a:cubicBezTo>
                    <a:cubicBezTo>
                      <a:pt x="104348" y="34556"/>
                      <a:pt x="100246" y="31984"/>
                      <a:pt x="92627" y="31984"/>
                    </a:cubicBezTo>
                    <a:cubicBezTo>
                      <a:pt x="83195" y="31984"/>
                      <a:pt x="77103" y="37509"/>
                      <a:pt x="73577" y="45415"/>
                    </a:cubicBezTo>
                    <a:lnTo>
                      <a:pt x="73577" y="31984"/>
                    </a:lnTo>
                    <a:lnTo>
                      <a:pt x="55383" y="33508"/>
                    </a:lnTo>
                    <a:lnTo>
                      <a:pt x="55383" y="37414"/>
                    </a:lnTo>
                    <a:cubicBezTo>
                      <a:pt x="64341" y="37414"/>
                      <a:pt x="65383" y="38271"/>
                      <a:pt x="65383" y="44558"/>
                    </a:cubicBezTo>
                    <a:lnTo>
                      <a:pt x="65383" y="78276"/>
                    </a:lnTo>
                    <a:cubicBezTo>
                      <a:pt x="65383" y="84086"/>
                      <a:pt x="64052" y="84086"/>
                      <a:pt x="55383" y="84086"/>
                    </a:cubicBezTo>
                    <a:lnTo>
                      <a:pt x="55383" y="87991"/>
                    </a:lnTo>
                    <a:lnTo>
                      <a:pt x="69959" y="87516"/>
                    </a:lnTo>
                    <a:lnTo>
                      <a:pt x="84433" y="87991"/>
                    </a:lnTo>
                    <a:lnTo>
                      <a:pt x="84433" y="84086"/>
                    </a:lnTo>
                    <a:cubicBezTo>
                      <a:pt x="75773" y="84086"/>
                      <a:pt x="74340" y="84086"/>
                      <a:pt x="74340" y="78276"/>
                    </a:cubicBezTo>
                    <a:lnTo>
                      <a:pt x="74340" y="55035"/>
                    </a:lnTo>
                    <a:cubicBezTo>
                      <a:pt x="74340" y="41986"/>
                      <a:pt x="83577" y="34842"/>
                      <a:pt x="91772" y="34842"/>
                    </a:cubicBezTo>
                    <a:cubicBezTo>
                      <a:pt x="99864" y="34842"/>
                      <a:pt x="101297" y="41700"/>
                      <a:pt x="101297" y="48844"/>
                    </a:cubicBezTo>
                    <a:lnTo>
                      <a:pt x="101297" y="78276"/>
                    </a:lnTo>
                    <a:cubicBezTo>
                      <a:pt x="101297" y="84086"/>
                      <a:pt x="99864" y="84086"/>
                      <a:pt x="91297" y="84086"/>
                    </a:cubicBezTo>
                    <a:lnTo>
                      <a:pt x="91297" y="87991"/>
                    </a:lnTo>
                    <a:lnTo>
                      <a:pt x="105864" y="87516"/>
                    </a:lnTo>
                    <a:close/>
                    <a:moveTo>
                      <a:pt x="198258" y="87991"/>
                    </a:moveTo>
                    <a:lnTo>
                      <a:pt x="198258" y="84086"/>
                    </a:lnTo>
                    <a:cubicBezTo>
                      <a:pt x="189784" y="84086"/>
                      <a:pt x="189208" y="83324"/>
                      <a:pt x="189208" y="78466"/>
                    </a:cubicBezTo>
                    <a:lnTo>
                      <a:pt x="189208" y="31984"/>
                    </a:lnTo>
                    <a:lnTo>
                      <a:pt x="171209" y="33508"/>
                    </a:lnTo>
                    <a:lnTo>
                      <a:pt x="171209" y="37414"/>
                    </a:lnTo>
                    <a:cubicBezTo>
                      <a:pt x="179497" y="37414"/>
                      <a:pt x="180734" y="38080"/>
                      <a:pt x="180734" y="44367"/>
                    </a:cubicBezTo>
                    <a:lnTo>
                      <a:pt x="180734" y="78276"/>
                    </a:lnTo>
                    <a:cubicBezTo>
                      <a:pt x="180734" y="84086"/>
                      <a:pt x="179404" y="84086"/>
                      <a:pt x="170734" y="84086"/>
                    </a:cubicBezTo>
                    <a:lnTo>
                      <a:pt x="170734" y="87991"/>
                    </a:lnTo>
                    <a:lnTo>
                      <a:pt x="184929" y="87516"/>
                    </a:lnTo>
                    <a:cubicBezTo>
                      <a:pt x="189403" y="87516"/>
                      <a:pt x="193970" y="87801"/>
                      <a:pt x="198258" y="87991"/>
                    </a:cubicBezTo>
                    <a:close/>
                    <a:moveTo>
                      <a:pt x="191114" y="11601"/>
                    </a:moveTo>
                    <a:cubicBezTo>
                      <a:pt x="191114" y="8172"/>
                      <a:pt x="188352" y="4933"/>
                      <a:pt x="184445" y="4933"/>
                    </a:cubicBezTo>
                    <a:cubicBezTo>
                      <a:pt x="179971" y="4933"/>
                      <a:pt x="177497" y="8362"/>
                      <a:pt x="177497" y="11601"/>
                    </a:cubicBezTo>
                    <a:cubicBezTo>
                      <a:pt x="177497" y="15029"/>
                      <a:pt x="180445" y="18364"/>
                      <a:pt x="184259" y="18364"/>
                    </a:cubicBezTo>
                    <a:cubicBezTo>
                      <a:pt x="188640" y="18364"/>
                      <a:pt x="191114" y="14745"/>
                      <a:pt x="191114" y="11601"/>
                    </a:cubicBezTo>
                    <a:close/>
                    <a:moveTo>
                      <a:pt x="271314" y="87991"/>
                    </a:moveTo>
                    <a:lnTo>
                      <a:pt x="271314" y="84086"/>
                    </a:lnTo>
                    <a:cubicBezTo>
                      <a:pt x="264654" y="84086"/>
                      <a:pt x="261315" y="84086"/>
                      <a:pt x="261222" y="80277"/>
                    </a:cubicBezTo>
                    <a:lnTo>
                      <a:pt x="261222" y="56083"/>
                    </a:lnTo>
                    <a:cubicBezTo>
                      <a:pt x="261222" y="45224"/>
                      <a:pt x="261222" y="41223"/>
                      <a:pt x="257222" y="36747"/>
                    </a:cubicBezTo>
                    <a:cubicBezTo>
                      <a:pt x="255408" y="34556"/>
                      <a:pt x="251222" y="31984"/>
                      <a:pt x="243595" y="31984"/>
                    </a:cubicBezTo>
                    <a:cubicBezTo>
                      <a:pt x="234265" y="31984"/>
                      <a:pt x="228173" y="37509"/>
                      <a:pt x="224545" y="45415"/>
                    </a:cubicBezTo>
                    <a:lnTo>
                      <a:pt x="224545" y="31984"/>
                    </a:lnTo>
                    <a:lnTo>
                      <a:pt x="206453" y="33508"/>
                    </a:lnTo>
                    <a:lnTo>
                      <a:pt x="206453" y="37414"/>
                    </a:lnTo>
                    <a:cubicBezTo>
                      <a:pt x="215401" y="37414"/>
                      <a:pt x="216452" y="38271"/>
                      <a:pt x="216452" y="44558"/>
                    </a:cubicBezTo>
                    <a:lnTo>
                      <a:pt x="216452" y="78276"/>
                    </a:lnTo>
                    <a:cubicBezTo>
                      <a:pt x="216452" y="84086"/>
                      <a:pt x="215020" y="84086"/>
                      <a:pt x="206453" y="84086"/>
                    </a:cubicBezTo>
                    <a:lnTo>
                      <a:pt x="206453" y="87991"/>
                    </a:lnTo>
                    <a:lnTo>
                      <a:pt x="221029" y="87516"/>
                    </a:lnTo>
                    <a:lnTo>
                      <a:pt x="235502" y="87991"/>
                    </a:lnTo>
                    <a:lnTo>
                      <a:pt x="235502" y="84086"/>
                    </a:lnTo>
                    <a:cubicBezTo>
                      <a:pt x="226833" y="84086"/>
                      <a:pt x="225308" y="84086"/>
                      <a:pt x="225308" y="78276"/>
                    </a:cubicBezTo>
                    <a:lnTo>
                      <a:pt x="225308" y="55035"/>
                    </a:lnTo>
                    <a:cubicBezTo>
                      <a:pt x="225308" y="41986"/>
                      <a:pt x="234554" y="34842"/>
                      <a:pt x="242739" y="34842"/>
                    </a:cubicBezTo>
                    <a:cubicBezTo>
                      <a:pt x="250934" y="34842"/>
                      <a:pt x="252264" y="41700"/>
                      <a:pt x="252264" y="48844"/>
                    </a:cubicBezTo>
                    <a:lnTo>
                      <a:pt x="252264" y="78276"/>
                    </a:lnTo>
                    <a:cubicBezTo>
                      <a:pt x="252264" y="84086"/>
                      <a:pt x="250934" y="84086"/>
                      <a:pt x="242265" y="84086"/>
                    </a:cubicBezTo>
                    <a:lnTo>
                      <a:pt x="242265" y="87991"/>
                    </a:lnTo>
                    <a:lnTo>
                      <a:pt x="256934" y="87516"/>
                    </a:lnTo>
                    <a:close/>
                    <a:moveTo>
                      <a:pt x="341226" y="60559"/>
                    </a:moveTo>
                    <a:cubicBezTo>
                      <a:pt x="341226" y="44558"/>
                      <a:pt x="328753" y="31984"/>
                      <a:pt x="314279" y="31984"/>
                    </a:cubicBezTo>
                    <a:cubicBezTo>
                      <a:pt x="304177" y="31984"/>
                      <a:pt x="298652" y="37699"/>
                      <a:pt x="296178" y="40366"/>
                    </a:cubicBezTo>
                    <a:lnTo>
                      <a:pt x="296178" y="31984"/>
                    </a:lnTo>
                    <a:lnTo>
                      <a:pt x="277509" y="33508"/>
                    </a:lnTo>
                    <a:lnTo>
                      <a:pt x="277509" y="37414"/>
                    </a:lnTo>
                    <a:cubicBezTo>
                      <a:pt x="286746" y="37414"/>
                      <a:pt x="287704" y="38080"/>
                      <a:pt x="287704" y="43604"/>
                    </a:cubicBezTo>
                    <a:lnTo>
                      <a:pt x="287704" y="102851"/>
                    </a:lnTo>
                    <a:cubicBezTo>
                      <a:pt x="287704" y="108661"/>
                      <a:pt x="286178" y="108661"/>
                      <a:pt x="277509" y="108661"/>
                    </a:cubicBezTo>
                    <a:lnTo>
                      <a:pt x="277509" y="112565"/>
                    </a:lnTo>
                    <a:lnTo>
                      <a:pt x="291983" y="112090"/>
                    </a:lnTo>
                    <a:lnTo>
                      <a:pt x="306559" y="112565"/>
                    </a:lnTo>
                    <a:lnTo>
                      <a:pt x="306559" y="108661"/>
                    </a:lnTo>
                    <a:cubicBezTo>
                      <a:pt x="297889" y="108661"/>
                      <a:pt x="296559" y="108661"/>
                      <a:pt x="296559" y="102851"/>
                    </a:cubicBezTo>
                    <a:lnTo>
                      <a:pt x="296559" y="80561"/>
                    </a:lnTo>
                    <a:cubicBezTo>
                      <a:pt x="297127" y="82467"/>
                      <a:pt x="302559" y="89325"/>
                      <a:pt x="312372" y="89325"/>
                    </a:cubicBezTo>
                    <a:cubicBezTo>
                      <a:pt x="327804" y="89325"/>
                      <a:pt x="341226" y="76942"/>
                      <a:pt x="341226" y="60559"/>
                    </a:cubicBezTo>
                    <a:close/>
                    <a:moveTo>
                      <a:pt x="330566" y="60559"/>
                    </a:moveTo>
                    <a:cubicBezTo>
                      <a:pt x="330566" y="75894"/>
                      <a:pt x="321423" y="86658"/>
                      <a:pt x="311898" y="86658"/>
                    </a:cubicBezTo>
                    <a:cubicBezTo>
                      <a:pt x="306754" y="86658"/>
                      <a:pt x="301796" y="84086"/>
                      <a:pt x="298364" y="78848"/>
                    </a:cubicBezTo>
                    <a:cubicBezTo>
                      <a:pt x="296559" y="76180"/>
                      <a:pt x="296559" y="76085"/>
                      <a:pt x="296559" y="73513"/>
                    </a:cubicBezTo>
                    <a:lnTo>
                      <a:pt x="296559" y="45415"/>
                    </a:lnTo>
                    <a:cubicBezTo>
                      <a:pt x="300271" y="38842"/>
                      <a:pt x="306559" y="35318"/>
                      <a:pt x="313228" y="35318"/>
                    </a:cubicBezTo>
                    <a:cubicBezTo>
                      <a:pt x="322660" y="35318"/>
                      <a:pt x="330566" y="46272"/>
                      <a:pt x="330566" y="60559"/>
                    </a:cubicBezTo>
                    <a:close/>
                    <a:moveTo>
                      <a:pt x="414766" y="87991"/>
                    </a:moveTo>
                    <a:lnTo>
                      <a:pt x="414766" y="84086"/>
                    </a:lnTo>
                    <a:cubicBezTo>
                      <a:pt x="405715" y="84086"/>
                      <a:pt x="404664" y="83229"/>
                      <a:pt x="404664" y="76942"/>
                    </a:cubicBezTo>
                    <a:lnTo>
                      <a:pt x="404664" y="31984"/>
                    </a:lnTo>
                    <a:lnTo>
                      <a:pt x="385717" y="33508"/>
                    </a:lnTo>
                    <a:lnTo>
                      <a:pt x="385717" y="37414"/>
                    </a:lnTo>
                    <a:cubicBezTo>
                      <a:pt x="394665" y="37414"/>
                      <a:pt x="395716" y="38271"/>
                      <a:pt x="395716" y="44558"/>
                    </a:cubicBezTo>
                    <a:lnTo>
                      <a:pt x="395716" y="66941"/>
                    </a:lnTo>
                    <a:cubicBezTo>
                      <a:pt x="395716" y="77991"/>
                      <a:pt x="389614" y="86658"/>
                      <a:pt x="380089" y="86658"/>
                    </a:cubicBezTo>
                    <a:cubicBezTo>
                      <a:pt x="369327" y="86658"/>
                      <a:pt x="368759" y="80657"/>
                      <a:pt x="368759" y="73990"/>
                    </a:cubicBezTo>
                    <a:lnTo>
                      <a:pt x="368759" y="31984"/>
                    </a:lnTo>
                    <a:lnTo>
                      <a:pt x="349895" y="33508"/>
                    </a:lnTo>
                    <a:lnTo>
                      <a:pt x="349895" y="37414"/>
                    </a:lnTo>
                    <a:cubicBezTo>
                      <a:pt x="359802" y="37414"/>
                      <a:pt x="359802" y="37794"/>
                      <a:pt x="359802" y="48939"/>
                    </a:cubicBezTo>
                    <a:lnTo>
                      <a:pt x="359802" y="67989"/>
                    </a:lnTo>
                    <a:cubicBezTo>
                      <a:pt x="359802" y="77895"/>
                      <a:pt x="359802" y="89325"/>
                      <a:pt x="379522" y="89325"/>
                    </a:cubicBezTo>
                    <a:cubicBezTo>
                      <a:pt x="386758" y="89325"/>
                      <a:pt x="392479" y="85896"/>
                      <a:pt x="396190" y="77991"/>
                    </a:cubicBezTo>
                    <a:lnTo>
                      <a:pt x="396190" y="89325"/>
                    </a:lnTo>
                    <a:close/>
                    <a:moveTo>
                      <a:pt x="460289" y="72370"/>
                    </a:moveTo>
                    <a:lnTo>
                      <a:pt x="460289" y="65036"/>
                    </a:lnTo>
                    <a:lnTo>
                      <a:pt x="456959" y="65036"/>
                    </a:lnTo>
                    <a:lnTo>
                      <a:pt x="456959" y="72084"/>
                    </a:lnTo>
                    <a:cubicBezTo>
                      <a:pt x="456959" y="81420"/>
                      <a:pt x="453145" y="86182"/>
                      <a:pt x="448383" y="86182"/>
                    </a:cubicBezTo>
                    <a:cubicBezTo>
                      <a:pt x="439723" y="86182"/>
                      <a:pt x="439723" y="74751"/>
                      <a:pt x="439723" y="72465"/>
                    </a:cubicBezTo>
                    <a:lnTo>
                      <a:pt x="439723" y="37414"/>
                    </a:lnTo>
                    <a:lnTo>
                      <a:pt x="458196" y="37414"/>
                    </a:lnTo>
                    <a:lnTo>
                      <a:pt x="458196" y="33508"/>
                    </a:lnTo>
                    <a:lnTo>
                      <a:pt x="439723" y="33508"/>
                    </a:lnTo>
                    <a:lnTo>
                      <a:pt x="439723" y="10172"/>
                    </a:lnTo>
                    <a:lnTo>
                      <a:pt x="436476" y="10172"/>
                    </a:lnTo>
                    <a:cubicBezTo>
                      <a:pt x="436290" y="20555"/>
                      <a:pt x="432383" y="34079"/>
                      <a:pt x="419808" y="34556"/>
                    </a:cubicBezTo>
                    <a:lnTo>
                      <a:pt x="419808" y="37414"/>
                    </a:lnTo>
                    <a:lnTo>
                      <a:pt x="430765" y="37414"/>
                    </a:lnTo>
                    <a:lnTo>
                      <a:pt x="430765" y="72370"/>
                    </a:lnTo>
                    <a:cubicBezTo>
                      <a:pt x="430765" y="87801"/>
                      <a:pt x="442867" y="89325"/>
                      <a:pt x="447434" y="89325"/>
                    </a:cubicBezTo>
                    <a:cubicBezTo>
                      <a:pt x="456670" y="89325"/>
                      <a:pt x="460289" y="80372"/>
                      <a:pt x="460289" y="72370"/>
                    </a:cubicBezTo>
                    <a:close/>
                    <a:moveTo>
                      <a:pt x="578979" y="87991"/>
                    </a:moveTo>
                    <a:lnTo>
                      <a:pt x="578979" y="84086"/>
                    </a:lnTo>
                    <a:cubicBezTo>
                      <a:pt x="569826" y="84086"/>
                      <a:pt x="568877" y="83229"/>
                      <a:pt x="568877" y="76942"/>
                    </a:cubicBezTo>
                    <a:lnTo>
                      <a:pt x="568877" y="171"/>
                    </a:lnTo>
                    <a:lnTo>
                      <a:pt x="550209" y="1505"/>
                    </a:lnTo>
                    <a:lnTo>
                      <a:pt x="550209" y="5504"/>
                    </a:lnTo>
                    <a:cubicBezTo>
                      <a:pt x="559352" y="5504"/>
                      <a:pt x="560301" y="6458"/>
                      <a:pt x="560301" y="12553"/>
                    </a:cubicBezTo>
                    <a:lnTo>
                      <a:pt x="560301" y="39891"/>
                    </a:lnTo>
                    <a:cubicBezTo>
                      <a:pt x="556590" y="35318"/>
                      <a:pt x="551158" y="31984"/>
                      <a:pt x="544116" y="31984"/>
                    </a:cubicBezTo>
                    <a:cubicBezTo>
                      <a:pt x="528973" y="31984"/>
                      <a:pt x="515253" y="44558"/>
                      <a:pt x="515253" y="60750"/>
                    </a:cubicBezTo>
                    <a:cubicBezTo>
                      <a:pt x="515253" y="76847"/>
                      <a:pt x="527922" y="89325"/>
                      <a:pt x="542684" y="89325"/>
                    </a:cubicBezTo>
                    <a:cubicBezTo>
                      <a:pt x="550972" y="89325"/>
                      <a:pt x="556785" y="85039"/>
                      <a:pt x="559929" y="80943"/>
                    </a:cubicBezTo>
                    <a:lnTo>
                      <a:pt x="559929" y="89325"/>
                    </a:lnTo>
                    <a:close/>
                    <a:moveTo>
                      <a:pt x="559929" y="73133"/>
                    </a:moveTo>
                    <a:cubicBezTo>
                      <a:pt x="559929" y="75323"/>
                      <a:pt x="559929" y="75609"/>
                      <a:pt x="558590" y="77705"/>
                    </a:cubicBezTo>
                    <a:cubicBezTo>
                      <a:pt x="554683" y="83801"/>
                      <a:pt x="548879" y="86658"/>
                      <a:pt x="543353" y="86658"/>
                    </a:cubicBezTo>
                    <a:cubicBezTo>
                      <a:pt x="537540" y="86658"/>
                      <a:pt x="532777" y="83324"/>
                      <a:pt x="529829" y="78466"/>
                    </a:cubicBezTo>
                    <a:cubicBezTo>
                      <a:pt x="526396" y="73228"/>
                      <a:pt x="526015" y="66084"/>
                      <a:pt x="526015" y="60845"/>
                    </a:cubicBezTo>
                    <a:cubicBezTo>
                      <a:pt x="526015" y="56273"/>
                      <a:pt x="526303" y="48653"/>
                      <a:pt x="530015" y="42843"/>
                    </a:cubicBezTo>
                    <a:cubicBezTo>
                      <a:pt x="532777" y="39033"/>
                      <a:pt x="537540" y="34842"/>
                      <a:pt x="544591" y="34842"/>
                    </a:cubicBezTo>
                    <a:cubicBezTo>
                      <a:pt x="549158" y="34842"/>
                      <a:pt x="554590" y="36747"/>
                      <a:pt x="558590" y="42461"/>
                    </a:cubicBezTo>
                    <a:cubicBezTo>
                      <a:pt x="559929" y="44558"/>
                      <a:pt x="559929" y="44843"/>
                      <a:pt x="559929" y="47034"/>
                    </a:cubicBezTo>
                    <a:close/>
                    <a:moveTo>
                      <a:pt x="614503" y="87991"/>
                    </a:moveTo>
                    <a:lnTo>
                      <a:pt x="614503" y="84086"/>
                    </a:lnTo>
                    <a:cubicBezTo>
                      <a:pt x="606029" y="84086"/>
                      <a:pt x="605359" y="83324"/>
                      <a:pt x="605359" y="78466"/>
                    </a:cubicBezTo>
                    <a:lnTo>
                      <a:pt x="605359" y="31984"/>
                    </a:lnTo>
                    <a:lnTo>
                      <a:pt x="587360" y="33508"/>
                    </a:lnTo>
                    <a:lnTo>
                      <a:pt x="587360" y="37414"/>
                    </a:lnTo>
                    <a:cubicBezTo>
                      <a:pt x="595741" y="37414"/>
                      <a:pt x="596885" y="38080"/>
                      <a:pt x="596885" y="44367"/>
                    </a:cubicBezTo>
                    <a:lnTo>
                      <a:pt x="596885" y="78276"/>
                    </a:lnTo>
                    <a:cubicBezTo>
                      <a:pt x="596885" y="84086"/>
                      <a:pt x="595546" y="84086"/>
                      <a:pt x="586979" y="84086"/>
                    </a:cubicBezTo>
                    <a:lnTo>
                      <a:pt x="586979" y="87991"/>
                    </a:lnTo>
                    <a:lnTo>
                      <a:pt x="601071" y="87516"/>
                    </a:lnTo>
                    <a:cubicBezTo>
                      <a:pt x="605545" y="87516"/>
                      <a:pt x="610121" y="87801"/>
                      <a:pt x="614503" y="87991"/>
                    </a:cubicBezTo>
                    <a:close/>
                    <a:moveTo>
                      <a:pt x="607359" y="11601"/>
                    </a:moveTo>
                    <a:cubicBezTo>
                      <a:pt x="607359" y="8172"/>
                      <a:pt x="604503" y="4933"/>
                      <a:pt x="600596" y="4933"/>
                    </a:cubicBezTo>
                    <a:cubicBezTo>
                      <a:pt x="596215" y="4933"/>
                      <a:pt x="593639" y="8362"/>
                      <a:pt x="593639" y="11601"/>
                    </a:cubicBezTo>
                    <a:cubicBezTo>
                      <a:pt x="593639" y="15029"/>
                      <a:pt x="596597" y="18364"/>
                      <a:pt x="600503" y="18364"/>
                    </a:cubicBezTo>
                    <a:cubicBezTo>
                      <a:pt x="604792" y="18364"/>
                      <a:pt x="607359" y="14745"/>
                      <a:pt x="607359" y="11601"/>
                    </a:cubicBezTo>
                    <a:close/>
                    <a:moveTo>
                      <a:pt x="699465" y="7601"/>
                    </a:moveTo>
                    <a:cubicBezTo>
                      <a:pt x="699465" y="3123"/>
                      <a:pt x="694991" y="-1163"/>
                      <a:pt x="687847" y="-1163"/>
                    </a:cubicBezTo>
                    <a:cubicBezTo>
                      <a:pt x="680127" y="-1163"/>
                      <a:pt x="674415" y="3600"/>
                      <a:pt x="673848" y="4077"/>
                    </a:cubicBezTo>
                    <a:cubicBezTo>
                      <a:pt x="670127" y="-591"/>
                      <a:pt x="662890" y="-1163"/>
                      <a:pt x="659458" y="-1163"/>
                    </a:cubicBezTo>
                    <a:cubicBezTo>
                      <a:pt x="647077" y="-1163"/>
                      <a:pt x="632222" y="5409"/>
                      <a:pt x="632222" y="19030"/>
                    </a:cubicBezTo>
                    <a:lnTo>
                      <a:pt x="632222" y="33508"/>
                    </a:lnTo>
                    <a:lnTo>
                      <a:pt x="621935" y="33508"/>
                    </a:lnTo>
                    <a:lnTo>
                      <a:pt x="621935" y="37414"/>
                    </a:lnTo>
                    <a:lnTo>
                      <a:pt x="632222" y="37414"/>
                    </a:lnTo>
                    <a:lnTo>
                      <a:pt x="632222" y="78276"/>
                    </a:lnTo>
                    <a:cubicBezTo>
                      <a:pt x="632222" y="84086"/>
                      <a:pt x="630697" y="84086"/>
                      <a:pt x="622028" y="84086"/>
                    </a:cubicBezTo>
                    <a:lnTo>
                      <a:pt x="622028" y="87991"/>
                    </a:lnTo>
                    <a:lnTo>
                      <a:pt x="636501" y="87516"/>
                    </a:lnTo>
                    <a:lnTo>
                      <a:pt x="650789" y="87991"/>
                    </a:lnTo>
                    <a:lnTo>
                      <a:pt x="650789" y="84086"/>
                    </a:lnTo>
                    <a:cubicBezTo>
                      <a:pt x="642129" y="84086"/>
                      <a:pt x="640696" y="84086"/>
                      <a:pt x="640696" y="78276"/>
                    </a:cubicBezTo>
                    <a:lnTo>
                      <a:pt x="640696" y="37414"/>
                    </a:lnTo>
                    <a:lnTo>
                      <a:pt x="667746" y="37414"/>
                    </a:lnTo>
                    <a:lnTo>
                      <a:pt x="667746" y="78276"/>
                    </a:lnTo>
                    <a:cubicBezTo>
                      <a:pt x="667746" y="84086"/>
                      <a:pt x="666416" y="84086"/>
                      <a:pt x="657746" y="84086"/>
                    </a:cubicBezTo>
                    <a:lnTo>
                      <a:pt x="657746" y="87991"/>
                    </a:lnTo>
                    <a:lnTo>
                      <a:pt x="672415" y="87516"/>
                    </a:lnTo>
                    <a:cubicBezTo>
                      <a:pt x="677559" y="87516"/>
                      <a:pt x="683652" y="87516"/>
                      <a:pt x="688889" y="87991"/>
                    </a:cubicBezTo>
                    <a:lnTo>
                      <a:pt x="688889" y="84086"/>
                    </a:lnTo>
                    <a:lnTo>
                      <a:pt x="686033" y="84086"/>
                    </a:lnTo>
                    <a:cubicBezTo>
                      <a:pt x="676508" y="84086"/>
                      <a:pt x="676229" y="82658"/>
                      <a:pt x="676229" y="78180"/>
                    </a:cubicBezTo>
                    <a:lnTo>
                      <a:pt x="676229" y="37414"/>
                    </a:lnTo>
                    <a:lnTo>
                      <a:pt x="691084" y="37414"/>
                    </a:lnTo>
                    <a:lnTo>
                      <a:pt x="691084" y="33508"/>
                    </a:lnTo>
                    <a:lnTo>
                      <a:pt x="675941" y="33508"/>
                    </a:lnTo>
                    <a:lnTo>
                      <a:pt x="675941" y="18744"/>
                    </a:lnTo>
                    <a:cubicBezTo>
                      <a:pt x="675941" y="7410"/>
                      <a:pt x="682033" y="1505"/>
                      <a:pt x="687847" y="1505"/>
                    </a:cubicBezTo>
                    <a:cubicBezTo>
                      <a:pt x="688321" y="1505"/>
                      <a:pt x="690228" y="1505"/>
                      <a:pt x="692135" y="2362"/>
                    </a:cubicBezTo>
                    <a:cubicBezTo>
                      <a:pt x="690703" y="3028"/>
                      <a:pt x="688321" y="4647"/>
                      <a:pt x="688321" y="7790"/>
                    </a:cubicBezTo>
                    <a:cubicBezTo>
                      <a:pt x="688321" y="10744"/>
                      <a:pt x="690414" y="13220"/>
                      <a:pt x="693847" y="13220"/>
                    </a:cubicBezTo>
                    <a:cubicBezTo>
                      <a:pt x="697558" y="13220"/>
                      <a:pt x="699465" y="10744"/>
                      <a:pt x="699465" y="7601"/>
                    </a:cubicBezTo>
                    <a:close/>
                    <a:moveTo>
                      <a:pt x="669271" y="4077"/>
                    </a:moveTo>
                    <a:cubicBezTo>
                      <a:pt x="667178" y="4361"/>
                      <a:pt x="664602" y="5981"/>
                      <a:pt x="664602" y="9505"/>
                    </a:cubicBezTo>
                    <a:cubicBezTo>
                      <a:pt x="664602" y="10267"/>
                      <a:pt x="664602" y="13411"/>
                      <a:pt x="668220" y="14554"/>
                    </a:cubicBezTo>
                    <a:cubicBezTo>
                      <a:pt x="667746" y="16268"/>
                      <a:pt x="667746" y="17411"/>
                      <a:pt x="667746" y="18935"/>
                    </a:cubicBezTo>
                    <a:lnTo>
                      <a:pt x="667746" y="33508"/>
                    </a:lnTo>
                    <a:lnTo>
                      <a:pt x="640408" y="33508"/>
                    </a:lnTo>
                    <a:lnTo>
                      <a:pt x="640408" y="19221"/>
                    </a:lnTo>
                    <a:cubicBezTo>
                      <a:pt x="640408" y="6838"/>
                      <a:pt x="650984" y="1505"/>
                      <a:pt x="659272" y="1505"/>
                    </a:cubicBezTo>
                    <a:cubicBezTo>
                      <a:pt x="665560" y="1505"/>
                      <a:pt x="669271" y="4077"/>
                      <a:pt x="669271" y="4077"/>
                    </a:cubicBezTo>
                    <a:close/>
                    <a:moveTo>
                      <a:pt x="747378" y="72942"/>
                    </a:moveTo>
                    <a:cubicBezTo>
                      <a:pt x="747378" y="71608"/>
                      <a:pt x="746327" y="71418"/>
                      <a:pt x="745760" y="71418"/>
                    </a:cubicBezTo>
                    <a:cubicBezTo>
                      <a:pt x="744523" y="71418"/>
                      <a:pt x="744234" y="72179"/>
                      <a:pt x="743946" y="73228"/>
                    </a:cubicBezTo>
                    <a:cubicBezTo>
                      <a:pt x="739472" y="86182"/>
                      <a:pt x="727854" y="86182"/>
                      <a:pt x="726514" y="86182"/>
                    </a:cubicBezTo>
                    <a:cubicBezTo>
                      <a:pt x="720133" y="86182"/>
                      <a:pt x="714896" y="82467"/>
                      <a:pt x="711948" y="77705"/>
                    </a:cubicBezTo>
                    <a:cubicBezTo>
                      <a:pt x="708041" y="71608"/>
                      <a:pt x="708041" y="63226"/>
                      <a:pt x="708041" y="58845"/>
                    </a:cubicBezTo>
                    <a:lnTo>
                      <a:pt x="744039" y="58845"/>
                    </a:lnTo>
                    <a:cubicBezTo>
                      <a:pt x="746904" y="58845"/>
                      <a:pt x="747378" y="58845"/>
                      <a:pt x="747378" y="56083"/>
                    </a:cubicBezTo>
                    <a:cubicBezTo>
                      <a:pt x="747378" y="43604"/>
                      <a:pt x="740327" y="31223"/>
                      <a:pt x="724328" y="31223"/>
                    </a:cubicBezTo>
                    <a:cubicBezTo>
                      <a:pt x="709278" y="31223"/>
                      <a:pt x="697372" y="44367"/>
                      <a:pt x="697372" y="60178"/>
                    </a:cubicBezTo>
                    <a:cubicBezTo>
                      <a:pt x="697372" y="77133"/>
                      <a:pt x="710897" y="89325"/>
                      <a:pt x="725752" y="89325"/>
                    </a:cubicBezTo>
                    <a:cubicBezTo>
                      <a:pt x="741565" y="89325"/>
                      <a:pt x="747378" y="75323"/>
                      <a:pt x="747378" y="72942"/>
                    </a:cubicBezTo>
                    <a:close/>
                    <a:moveTo>
                      <a:pt x="738895" y="56083"/>
                    </a:moveTo>
                    <a:lnTo>
                      <a:pt x="708227" y="56083"/>
                    </a:lnTo>
                    <a:cubicBezTo>
                      <a:pt x="708990" y="37223"/>
                      <a:pt x="719845" y="34079"/>
                      <a:pt x="724328" y="34079"/>
                    </a:cubicBezTo>
                    <a:cubicBezTo>
                      <a:pt x="737565" y="34079"/>
                      <a:pt x="738895" y="51225"/>
                      <a:pt x="738895" y="56083"/>
                    </a:cubicBezTo>
                    <a:close/>
                    <a:moveTo>
                      <a:pt x="798147" y="39795"/>
                    </a:moveTo>
                    <a:cubicBezTo>
                      <a:pt x="798147" y="35699"/>
                      <a:pt x="794147" y="31984"/>
                      <a:pt x="788529" y="31984"/>
                    </a:cubicBezTo>
                    <a:cubicBezTo>
                      <a:pt x="779097" y="31984"/>
                      <a:pt x="774521" y="40462"/>
                      <a:pt x="772716" y="45986"/>
                    </a:cubicBezTo>
                    <a:lnTo>
                      <a:pt x="772716" y="31984"/>
                    </a:lnTo>
                    <a:lnTo>
                      <a:pt x="754708" y="33508"/>
                    </a:lnTo>
                    <a:lnTo>
                      <a:pt x="754708" y="37414"/>
                    </a:lnTo>
                    <a:cubicBezTo>
                      <a:pt x="763759" y="37414"/>
                      <a:pt x="764810" y="38271"/>
                      <a:pt x="764810" y="44558"/>
                    </a:cubicBezTo>
                    <a:lnTo>
                      <a:pt x="764810" y="78276"/>
                    </a:lnTo>
                    <a:cubicBezTo>
                      <a:pt x="764810" y="84086"/>
                      <a:pt x="763377" y="84086"/>
                      <a:pt x="754708" y="84086"/>
                    </a:cubicBezTo>
                    <a:lnTo>
                      <a:pt x="754708" y="87991"/>
                    </a:lnTo>
                    <a:lnTo>
                      <a:pt x="769479" y="87516"/>
                    </a:lnTo>
                    <a:cubicBezTo>
                      <a:pt x="774614" y="87516"/>
                      <a:pt x="780809" y="87516"/>
                      <a:pt x="785860" y="87991"/>
                    </a:cubicBezTo>
                    <a:lnTo>
                      <a:pt x="785860" y="84086"/>
                    </a:lnTo>
                    <a:lnTo>
                      <a:pt x="783190" y="84086"/>
                    </a:lnTo>
                    <a:cubicBezTo>
                      <a:pt x="773665" y="84086"/>
                      <a:pt x="773284" y="82658"/>
                      <a:pt x="773284" y="78180"/>
                    </a:cubicBezTo>
                    <a:lnTo>
                      <a:pt x="773284" y="58655"/>
                    </a:lnTo>
                    <a:cubicBezTo>
                      <a:pt x="773284" y="46176"/>
                      <a:pt x="778809" y="34842"/>
                      <a:pt x="788529" y="34842"/>
                    </a:cubicBezTo>
                    <a:cubicBezTo>
                      <a:pt x="789571" y="34842"/>
                      <a:pt x="789664" y="34842"/>
                      <a:pt x="789952" y="35033"/>
                    </a:cubicBezTo>
                    <a:cubicBezTo>
                      <a:pt x="789571" y="35128"/>
                      <a:pt x="787004" y="36651"/>
                      <a:pt x="787004" y="39891"/>
                    </a:cubicBezTo>
                    <a:cubicBezTo>
                      <a:pt x="787004" y="43509"/>
                      <a:pt x="789664" y="45415"/>
                      <a:pt x="792529" y="45415"/>
                    </a:cubicBezTo>
                    <a:cubicBezTo>
                      <a:pt x="794910" y="45415"/>
                      <a:pt x="798147" y="43795"/>
                      <a:pt x="798147" y="39795"/>
                    </a:cubicBezTo>
                    <a:close/>
                    <a:moveTo>
                      <a:pt x="855297" y="72942"/>
                    </a:moveTo>
                    <a:cubicBezTo>
                      <a:pt x="855297" y="71608"/>
                      <a:pt x="854246" y="71418"/>
                      <a:pt x="853576" y="71418"/>
                    </a:cubicBezTo>
                    <a:cubicBezTo>
                      <a:pt x="852442" y="71418"/>
                      <a:pt x="852153" y="72179"/>
                      <a:pt x="851865" y="73228"/>
                    </a:cubicBezTo>
                    <a:cubicBezTo>
                      <a:pt x="847391" y="86182"/>
                      <a:pt x="835773" y="86182"/>
                      <a:pt x="834433" y="86182"/>
                    </a:cubicBezTo>
                    <a:cubicBezTo>
                      <a:pt x="828052" y="86182"/>
                      <a:pt x="822815" y="82467"/>
                      <a:pt x="819858" y="77705"/>
                    </a:cubicBezTo>
                    <a:cubicBezTo>
                      <a:pt x="815960" y="71608"/>
                      <a:pt x="815960" y="63226"/>
                      <a:pt x="815960" y="58845"/>
                    </a:cubicBezTo>
                    <a:lnTo>
                      <a:pt x="851958" y="58845"/>
                    </a:lnTo>
                    <a:cubicBezTo>
                      <a:pt x="854823" y="58845"/>
                      <a:pt x="855297" y="58845"/>
                      <a:pt x="855297" y="56083"/>
                    </a:cubicBezTo>
                    <a:cubicBezTo>
                      <a:pt x="855297" y="43604"/>
                      <a:pt x="848246" y="31223"/>
                      <a:pt x="832145" y="31223"/>
                    </a:cubicBezTo>
                    <a:cubicBezTo>
                      <a:pt x="817197" y="31223"/>
                      <a:pt x="805291" y="44367"/>
                      <a:pt x="805291" y="60178"/>
                    </a:cubicBezTo>
                    <a:cubicBezTo>
                      <a:pt x="805291" y="77133"/>
                      <a:pt x="818816" y="89325"/>
                      <a:pt x="833671" y="89325"/>
                    </a:cubicBezTo>
                    <a:cubicBezTo>
                      <a:pt x="849484" y="89325"/>
                      <a:pt x="855297" y="75323"/>
                      <a:pt x="855297" y="72942"/>
                    </a:cubicBezTo>
                    <a:close/>
                    <a:moveTo>
                      <a:pt x="846721" y="56083"/>
                    </a:moveTo>
                    <a:lnTo>
                      <a:pt x="816146" y="56083"/>
                    </a:lnTo>
                    <a:cubicBezTo>
                      <a:pt x="816816" y="37223"/>
                      <a:pt x="827671" y="34079"/>
                      <a:pt x="832145" y="34079"/>
                    </a:cubicBezTo>
                    <a:cubicBezTo>
                      <a:pt x="845391" y="34079"/>
                      <a:pt x="846721" y="51225"/>
                      <a:pt x="846721" y="56083"/>
                    </a:cubicBezTo>
                    <a:close/>
                    <a:moveTo>
                      <a:pt x="928065" y="87991"/>
                    </a:moveTo>
                    <a:lnTo>
                      <a:pt x="928065" y="84086"/>
                    </a:lnTo>
                    <a:cubicBezTo>
                      <a:pt x="921396" y="84086"/>
                      <a:pt x="918159" y="84086"/>
                      <a:pt x="917972" y="80277"/>
                    </a:cubicBezTo>
                    <a:lnTo>
                      <a:pt x="917972" y="56083"/>
                    </a:lnTo>
                    <a:cubicBezTo>
                      <a:pt x="917972" y="45224"/>
                      <a:pt x="917972" y="41223"/>
                      <a:pt x="913973" y="36747"/>
                    </a:cubicBezTo>
                    <a:cubicBezTo>
                      <a:pt x="912159" y="34556"/>
                      <a:pt x="907964" y="31984"/>
                      <a:pt x="900448" y="31984"/>
                    </a:cubicBezTo>
                    <a:cubicBezTo>
                      <a:pt x="891016" y="31984"/>
                      <a:pt x="884914" y="37509"/>
                      <a:pt x="881398" y="45415"/>
                    </a:cubicBezTo>
                    <a:lnTo>
                      <a:pt x="881398" y="31984"/>
                    </a:lnTo>
                    <a:lnTo>
                      <a:pt x="863204" y="33508"/>
                    </a:lnTo>
                    <a:lnTo>
                      <a:pt x="863204" y="37414"/>
                    </a:lnTo>
                    <a:cubicBezTo>
                      <a:pt x="872152" y="37414"/>
                      <a:pt x="873203" y="38271"/>
                      <a:pt x="873203" y="44558"/>
                    </a:cubicBezTo>
                    <a:lnTo>
                      <a:pt x="873203" y="78276"/>
                    </a:lnTo>
                    <a:cubicBezTo>
                      <a:pt x="873203" y="84086"/>
                      <a:pt x="871873" y="84086"/>
                      <a:pt x="863204" y="84086"/>
                    </a:cubicBezTo>
                    <a:lnTo>
                      <a:pt x="863204" y="87991"/>
                    </a:lnTo>
                    <a:lnTo>
                      <a:pt x="877770" y="87516"/>
                    </a:lnTo>
                    <a:lnTo>
                      <a:pt x="892253" y="87991"/>
                    </a:lnTo>
                    <a:lnTo>
                      <a:pt x="892253" y="84086"/>
                    </a:lnTo>
                    <a:cubicBezTo>
                      <a:pt x="883584" y="84086"/>
                      <a:pt x="882151" y="84086"/>
                      <a:pt x="882151" y="78276"/>
                    </a:cubicBezTo>
                    <a:lnTo>
                      <a:pt x="882151" y="55035"/>
                    </a:lnTo>
                    <a:cubicBezTo>
                      <a:pt x="882151" y="41986"/>
                      <a:pt x="891295" y="34842"/>
                      <a:pt x="899490" y="34842"/>
                    </a:cubicBezTo>
                    <a:cubicBezTo>
                      <a:pt x="907685" y="34842"/>
                      <a:pt x="909015" y="41700"/>
                      <a:pt x="909015" y="48844"/>
                    </a:cubicBezTo>
                    <a:lnTo>
                      <a:pt x="909015" y="78276"/>
                    </a:lnTo>
                    <a:cubicBezTo>
                      <a:pt x="909015" y="84086"/>
                      <a:pt x="907685" y="84086"/>
                      <a:pt x="899109" y="84086"/>
                    </a:cubicBezTo>
                    <a:lnTo>
                      <a:pt x="899109" y="87991"/>
                    </a:lnTo>
                    <a:lnTo>
                      <a:pt x="913684" y="87516"/>
                    </a:lnTo>
                    <a:close/>
                    <a:moveTo>
                      <a:pt x="984359" y="72942"/>
                    </a:moveTo>
                    <a:cubicBezTo>
                      <a:pt x="984359" y="71608"/>
                      <a:pt x="983029" y="71608"/>
                      <a:pt x="982648" y="71608"/>
                    </a:cubicBezTo>
                    <a:cubicBezTo>
                      <a:pt x="981503" y="71608"/>
                      <a:pt x="981215" y="72179"/>
                      <a:pt x="980927" y="72942"/>
                    </a:cubicBezTo>
                    <a:cubicBezTo>
                      <a:pt x="977215" y="84658"/>
                      <a:pt x="968834" y="86182"/>
                      <a:pt x="964072" y="86182"/>
                    </a:cubicBezTo>
                    <a:cubicBezTo>
                      <a:pt x="957217" y="86182"/>
                      <a:pt x="945785" y="80847"/>
                      <a:pt x="945785" y="60464"/>
                    </a:cubicBezTo>
                    <a:cubicBezTo>
                      <a:pt x="945785" y="39795"/>
                      <a:pt x="956454" y="34365"/>
                      <a:pt x="963216" y="34365"/>
                    </a:cubicBezTo>
                    <a:cubicBezTo>
                      <a:pt x="964360" y="34365"/>
                      <a:pt x="972546" y="34556"/>
                      <a:pt x="977020" y="39128"/>
                    </a:cubicBezTo>
                    <a:cubicBezTo>
                      <a:pt x="971783" y="39414"/>
                      <a:pt x="971123" y="43320"/>
                      <a:pt x="971123" y="44938"/>
                    </a:cubicBezTo>
                    <a:cubicBezTo>
                      <a:pt x="971123" y="48272"/>
                      <a:pt x="973309" y="50748"/>
                      <a:pt x="976834" y="50748"/>
                    </a:cubicBezTo>
                    <a:cubicBezTo>
                      <a:pt x="980266" y="50748"/>
                      <a:pt x="982834" y="48653"/>
                      <a:pt x="982834" y="44843"/>
                    </a:cubicBezTo>
                    <a:cubicBezTo>
                      <a:pt x="982834" y="36176"/>
                      <a:pt x="973020" y="31223"/>
                      <a:pt x="963216" y="31223"/>
                    </a:cubicBezTo>
                    <a:cubicBezTo>
                      <a:pt x="946929" y="31223"/>
                      <a:pt x="935023" y="44938"/>
                      <a:pt x="935023" y="60559"/>
                    </a:cubicBezTo>
                    <a:cubicBezTo>
                      <a:pt x="935023" y="76847"/>
                      <a:pt x="947878" y="89325"/>
                      <a:pt x="962928" y="89325"/>
                    </a:cubicBezTo>
                    <a:cubicBezTo>
                      <a:pt x="980164" y="89325"/>
                      <a:pt x="984359" y="74085"/>
                      <a:pt x="984359" y="72942"/>
                    </a:cubicBezTo>
                    <a:close/>
                    <a:moveTo>
                      <a:pt x="1041695" y="72942"/>
                    </a:moveTo>
                    <a:cubicBezTo>
                      <a:pt x="1041695" y="71608"/>
                      <a:pt x="1040653" y="71418"/>
                      <a:pt x="1040077" y="71418"/>
                    </a:cubicBezTo>
                    <a:cubicBezTo>
                      <a:pt x="1038840" y="71418"/>
                      <a:pt x="1038560" y="72179"/>
                      <a:pt x="1038272" y="73228"/>
                    </a:cubicBezTo>
                    <a:cubicBezTo>
                      <a:pt x="1033798" y="86182"/>
                      <a:pt x="1022171" y="86182"/>
                      <a:pt x="1020841" y="86182"/>
                    </a:cubicBezTo>
                    <a:cubicBezTo>
                      <a:pt x="1014460" y="86182"/>
                      <a:pt x="1009223" y="82467"/>
                      <a:pt x="1006265" y="77705"/>
                    </a:cubicBezTo>
                    <a:cubicBezTo>
                      <a:pt x="1002358" y="71608"/>
                      <a:pt x="1002358" y="63226"/>
                      <a:pt x="1002358" y="58845"/>
                    </a:cubicBezTo>
                    <a:lnTo>
                      <a:pt x="1038458" y="58845"/>
                    </a:lnTo>
                    <a:cubicBezTo>
                      <a:pt x="1041221" y="58845"/>
                      <a:pt x="1041695" y="58845"/>
                      <a:pt x="1041695" y="56083"/>
                    </a:cubicBezTo>
                    <a:cubicBezTo>
                      <a:pt x="1041695" y="43604"/>
                      <a:pt x="1034747" y="31223"/>
                      <a:pt x="1018645" y="31223"/>
                    </a:cubicBezTo>
                    <a:cubicBezTo>
                      <a:pt x="1003595" y="31223"/>
                      <a:pt x="991689" y="44367"/>
                      <a:pt x="991689" y="60178"/>
                    </a:cubicBezTo>
                    <a:cubicBezTo>
                      <a:pt x="991689" y="77133"/>
                      <a:pt x="1005223" y="89325"/>
                      <a:pt x="1020078" y="89325"/>
                    </a:cubicBezTo>
                    <a:cubicBezTo>
                      <a:pt x="1035891" y="89325"/>
                      <a:pt x="1041695" y="75323"/>
                      <a:pt x="1041695" y="72942"/>
                    </a:cubicBezTo>
                    <a:close/>
                    <a:moveTo>
                      <a:pt x="1033221" y="56083"/>
                    </a:moveTo>
                    <a:lnTo>
                      <a:pt x="1002553" y="56083"/>
                    </a:lnTo>
                    <a:cubicBezTo>
                      <a:pt x="1003316" y="37223"/>
                      <a:pt x="1014171" y="34079"/>
                      <a:pt x="1018645" y="34079"/>
                    </a:cubicBezTo>
                    <a:cubicBezTo>
                      <a:pt x="1031891" y="34079"/>
                      <a:pt x="1033221" y="51225"/>
                      <a:pt x="1033221" y="56083"/>
                    </a:cubicBezTo>
                    <a:close/>
                    <a:moveTo>
                      <a:pt x="1070177" y="81229"/>
                    </a:moveTo>
                    <a:cubicBezTo>
                      <a:pt x="1070177" y="77514"/>
                      <a:pt x="1067229" y="74561"/>
                      <a:pt x="1063508" y="74561"/>
                    </a:cubicBezTo>
                    <a:cubicBezTo>
                      <a:pt x="1059610" y="74561"/>
                      <a:pt x="1056652" y="77514"/>
                      <a:pt x="1056652" y="81229"/>
                    </a:cubicBezTo>
                    <a:cubicBezTo>
                      <a:pt x="1056652" y="85039"/>
                      <a:pt x="1059610" y="87991"/>
                      <a:pt x="1063508" y="87991"/>
                    </a:cubicBezTo>
                    <a:cubicBezTo>
                      <a:pt x="1067229" y="87991"/>
                      <a:pt x="1070177" y="85039"/>
                      <a:pt x="1070177" y="81229"/>
                    </a:cubicBezTo>
                    <a:close/>
                    <a:moveTo>
                      <a:pt x="1229916" y="30841"/>
                    </a:moveTo>
                    <a:lnTo>
                      <a:pt x="1227340" y="2362"/>
                    </a:lnTo>
                    <a:lnTo>
                      <a:pt x="1148665" y="2362"/>
                    </a:lnTo>
                    <a:lnTo>
                      <a:pt x="1146089" y="30841"/>
                    </a:lnTo>
                    <a:lnTo>
                      <a:pt x="1149335" y="30841"/>
                    </a:lnTo>
                    <a:cubicBezTo>
                      <a:pt x="1151140" y="10458"/>
                      <a:pt x="1153047" y="6267"/>
                      <a:pt x="1172571" y="6267"/>
                    </a:cubicBezTo>
                    <a:cubicBezTo>
                      <a:pt x="1174952" y="6267"/>
                      <a:pt x="1178291" y="6267"/>
                      <a:pt x="1179622" y="6553"/>
                    </a:cubicBezTo>
                    <a:cubicBezTo>
                      <a:pt x="1182291" y="7029"/>
                      <a:pt x="1182291" y="8362"/>
                      <a:pt x="1182291" y="11316"/>
                    </a:cubicBezTo>
                    <a:lnTo>
                      <a:pt x="1182291" y="77991"/>
                    </a:lnTo>
                    <a:cubicBezTo>
                      <a:pt x="1182291" y="82276"/>
                      <a:pt x="1182291" y="84086"/>
                      <a:pt x="1168766" y="84086"/>
                    </a:cubicBezTo>
                    <a:lnTo>
                      <a:pt x="1163520" y="84086"/>
                    </a:lnTo>
                    <a:lnTo>
                      <a:pt x="1163520" y="87991"/>
                    </a:lnTo>
                    <a:cubicBezTo>
                      <a:pt x="1168860" y="87516"/>
                      <a:pt x="1182003" y="87516"/>
                      <a:pt x="1187910" y="87516"/>
                    </a:cubicBezTo>
                    <a:cubicBezTo>
                      <a:pt x="1193909" y="87516"/>
                      <a:pt x="1207146" y="87516"/>
                      <a:pt x="1212485" y="87991"/>
                    </a:cubicBezTo>
                    <a:lnTo>
                      <a:pt x="1212485" y="84086"/>
                    </a:lnTo>
                    <a:lnTo>
                      <a:pt x="1207248" y="84086"/>
                    </a:lnTo>
                    <a:cubicBezTo>
                      <a:pt x="1193714" y="84086"/>
                      <a:pt x="1193714" y="82276"/>
                      <a:pt x="1193714" y="77991"/>
                    </a:cubicBezTo>
                    <a:lnTo>
                      <a:pt x="1193714" y="11316"/>
                    </a:lnTo>
                    <a:cubicBezTo>
                      <a:pt x="1193714" y="8744"/>
                      <a:pt x="1193714" y="7029"/>
                      <a:pt x="1196095" y="6553"/>
                    </a:cubicBezTo>
                    <a:cubicBezTo>
                      <a:pt x="1197435" y="6267"/>
                      <a:pt x="1201053" y="6267"/>
                      <a:pt x="1203434" y="6267"/>
                    </a:cubicBezTo>
                    <a:cubicBezTo>
                      <a:pt x="1222866" y="6267"/>
                      <a:pt x="1224865" y="10458"/>
                      <a:pt x="1226577" y="30841"/>
                    </a:cubicBezTo>
                    <a:close/>
                    <a:moveTo>
                      <a:pt x="1303735" y="87991"/>
                    </a:moveTo>
                    <a:lnTo>
                      <a:pt x="1303735" y="84086"/>
                    </a:lnTo>
                    <a:cubicBezTo>
                      <a:pt x="1297066" y="84086"/>
                      <a:pt x="1293726" y="84086"/>
                      <a:pt x="1293633" y="80277"/>
                    </a:cubicBezTo>
                    <a:lnTo>
                      <a:pt x="1293633" y="56083"/>
                    </a:lnTo>
                    <a:cubicBezTo>
                      <a:pt x="1293633" y="45224"/>
                      <a:pt x="1293633" y="41223"/>
                      <a:pt x="1289634" y="36747"/>
                    </a:cubicBezTo>
                    <a:cubicBezTo>
                      <a:pt x="1287829" y="34556"/>
                      <a:pt x="1283634" y="31984"/>
                      <a:pt x="1276109" y="31984"/>
                    </a:cubicBezTo>
                    <a:cubicBezTo>
                      <a:pt x="1265151" y="31984"/>
                      <a:pt x="1259533" y="39605"/>
                      <a:pt x="1257440" y="44176"/>
                    </a:cubicBezTo>
                    <a:lnTo>
                      <a:pt x="1257440" y="171"/>
                    </a:lnTo>
                    <a:lnTo>
                      <a:pt x="1238865" y="1505"/>
                    </a:lnTo>
                    <a:lnTo>
                      <a:pt x="1238865" y="5504"/>
                    </a:lnTo>
                    <a:cubicBezTo>
                      <a:pt x="1247822" y="5504"/>
                      <a:pt x="1248864" y="6458"/>
                      <a:pt x="1248864" y="12553"/>
                    </a:cubicBezTo>
                    <a:lnTo>
                      <a:pt x="1248864" y="78276"/>
                    </a:lnTo>
                    <a:cubicBezTo>
                      <a:pt x="1248864" y="84086"/>
                      <a:pt x="1247534" y="84086"/>
                      <a:pt x="1238865" y="84086"/>
                    </a:cubicBezTo>
                    <a:lnTo>
                      <a:pt x="1238865" y="87991"/>
                    </a:lnTo>
                    <a:lnTo>
                      <a:pt x="1253440" y="87516"/>
                    </a:lnTo>
                    <a:lnTo>
                      <a:pt x="1267914" y="87991"/>
                    </a:lnTo>
                    <a:lnTo>
                      <a:pt x="1267914" y="84086"/>
                    </a:lnTo>
                    <a:cubicBezTo>
                      <a:pt x="1259254" y="84086"/>
                      <a:pt x="1257729" y="84086"/>
                      <a:pt x="1257729" y="78276"/>
                    </a:cubicBezTo>
                    <a:lnTo>
                      <a:pt x="1257729" y="55035"/>
                    </a:lnTo>
                    <a:cubicBezTo>
                      <a:pt x="1257729" y="41986"/>
                      <a:pt x="1266965" y="34842"/>
                      <a:pt x="1275160" y="34842"/>
                    </a:cubicBezTo>
                    <a:cubicBezTo>
                      <a:pt x="1283346" y="34842"/>
                      <a:pt x="1284685" y="41700"/>
                      <a:pt x="1284685" y="48844"/>
                    </a:cubicBezTo>
                    <a:lnTo>
                      <a:pt x="1284685" y="78276"/>
                    </a:lnTo>
                    <a:cubicBezTo>
                      <a:pt x="1284685" y="84086"/>
                      <a:pt x="1283346" y="84086"/>
                      <a:pt x="1274676" y="84086"/>
                    </a:cubicBezTo>
                    <a:lnTo>
                      <a:pt x="1274676" y="87991"/>
                    </a:lnTo>
                    <a:lnTo>
                      <a:pt x="1289345" y="87516"/>
                    </a:lnTo>
                    <a:close/>
                    <a:moveTo>
                      <a:pt x="1359927" y="72942"/>
                    </a:moveTo>
                    <a:cubicBezTo>
                      <a:pt x="1359927" y="71608"/>
                      <a:pt x="1358885" y="71418"/>
                      <a:pt x="1358308" y="71418"/>
                    </a:cubicBezTo>
                    <a:cubicBezTo>
                      <a:pt x="1357164" y="71418"/>
                      <a:pt x="1356885" y="72179"/>
                      <a:pt x="1356504" y="73228"/>
                    </a:cubicBezTo>
                    <a:cubicBezTo>
                      <a:pt x="1352123" y="86182"/>
                      <a:pt x="1340496" y="86182"/>
                      <a:pt x="1339165" y="86182"/>
                    </a:cubicBezTo>
                    <a:cubicBezTo>
                      <a:pt x="1332691" y="86182"/>
                      <a:pt x="1327547" y="82467"/>
                      <a:pt x="1324497" y="77705"/>
                    </a:cubicBezTo>
                    <a:cubicBezTo>
                      <a:pt x="1320683" y="71608"/>
                      <a:pt x="1320683" y="63226"/>
                      <a:pt x="1320683" y="58845"/>
                    </a:cubicBezTo>
                    <a:lnTo>
                      <a:pt x="1356690" y="58845"/>
                    </a:lnTo>
                    <a:cubicBezTo>
                      <a:pt x="1359546" y="58845"/>
                      <a:pt x="1359927" y="58845"/>
                      <a:pt x="1359927" y="56083"/>
                    </a:cubicBezTo>
                    <a:cubicBezTo>
                      <a:pt x="1359927" y="43604"/>
                      <a:pt x="1352979" y="31223"/>
                      <a:pt x="1336877" y="31223"/>
                    </a:cubicBezTo>
                    <a:cubicBezTo>
                      <a:pt x="1321827" y="31223"/>
                      <a:pt x="1309921" y="44367"/>
                      <a:pt x="1309921" y="60178"/>
                    </a:cubicBezTo>
                    <a:cubicBezTo>
                      <a:pt x="1309921" y="77133"/>
                      <a:pt x="1323548" y="89325"/>
                      <a:pt x="1338403" y="89325"/>
                    </a:cubicBezTo>
                    <a:cubicBezTo>
                      <a:pt x="1354123" y="89325"/>
                      <a:pt x="1359927" y="75323"/>
                      <a:pt x="1359927" y="72942"/>
                    </a:cubicBezTo>
                    <a:close/>
                    <a:moveTo>
                      <a:pt x="1351453" y="56083"/>
                    </a:moveTo>
                    <a:lnTo>
                      <a:pt x="1320785" y="56083"/>
                    </a:lnTo>
                    <a:cubicBezTo>
                      <a:pt x="1321548" y="37223"/>
                      <a:pt x="1332403" y="34079"/>
                      <a:pt x="1336877" y="34079"/>
                    </a:cubicBezTo>
                    <a:cubicBezTo>
                      <a:pt x="1350123" y="34079"/>
                      <a:pt x="1351453" y="51225"/>
                      <a:pt x="1351453" y="56083"/>
                    </a:cubicBezTo>
                    <a:close/>
                    <a:moveTo>
                      <a:pt x="1460795" y="72942"/>
                    </a:moveTo>
                    <a:cubicBezTo>
                      <a:pt x="1460795" y="71608"/>
                      <a:pt x="1459753" y="71418"/>
                      <a:pt x="1459177" y="71418"/>
                    </a:cubicBezTo>
                    <a:cubicBezTo>
                      <a:pt x="1458033" y="71418"/>
                      <a:pt x="1457754" y="72179"/>
                      <a:pt x="1457372" y="73228"/>
                    </a:cubicBezTo>
                    <a:cubicBezTo>
                      <a:pt x="1452991" y="86182"/>
                      <a:pt x="1441364" y="86182"/>
                      <a:pt x="1440034" y="86182"/>
                    </a:cubicBezTo>
                    <a:cubicBezTo>
                      <a:pt x="1433560" y="86182"/>
                      <a:pt x="1428416" y="82467"/>
                      <a:pt x="1425365" y="77705"/>
                    </a:cubicBezTo>
                    <a:cubicBezTo>
                      <a:pt x="1421560" y="71608"/>
                      <a:pt x="1421560" y="63226"/>
                      <a:pt x="1421560" y="58845"/>
                    </a:cubicBezTo>
                    <a:lnTo>
                      <a:pt x="1457558" y="58845"/>
                    </a:lnTo>
                    <a:cubicBezTo>
                      <a:pt x="1460414" y="58845"/>
                      <a:pt x="1460795" y="58845"/>
                      <a:pt x="1460795" y="56083"/>
                    </a:cubicBezTo>
                    <a:cubicBezTo>
                      <a:pt x="1460795" y="43604"/>
                      <a:pt x="1453847" y="31223"/>
                      <a:pt x="1437745" y="31223"/>
                    </a:cubicBezTo>
                    <a:cubicBezTo>
                      <a:pt x="1422695" y="31223"/>
                      <a:pt x="1410789" y="44367"/>
                      <a:pt x="1410789" y="60178"/>
                    </a:cubicBezTo>
                    <a:cubicBezTo>
                      <a:pt x="1410789" y="77133"/>
                      <a:pt x="1424416" y="89325"/>
                      <a:pt x="1439271" y="89325"/>
                    </a:cubicBezTo>
                    <a:cubicBezTo>
                      <a:pt x="1454991" y="89325"/>
                      <a:pt x="1460795" y="75323"/>
                      <a:pt x="1460795" y="72942"/>
                    </a:cubicBezTo>
                    <a:close/>
                    <a:moveTo>
                      <a:pt x="1452321" y="56083"/>
                    </a:moveTo>
                    <a:lnTo>
                      <a:pt x="1421653" y="56083"/>
                    </a:lnTo>
                    <a:cubicBezTo>
                      <a:pt x="1422416" y="37223"/>
                      <a:pt x="1433271" y="34079"/>
                      <a:pt x="1437745" y="34079"/>
                    </a:cubicBezTo>
                    <a:cubicBezTo>
                      <a:pt x="1450991" y="34079"/>
                      <a:pt x="1452321" y="51225"/>
                      <a:pt x="1452321" y="56083"/>
                    </a:cubicBezTo>
                    <a:close/>
                    <a:moveTo>
                      <a:pt x="1530996" y="87991"/>
                    </a:moveTo>
                    <a:lnTo>
                      <a:pt x="1530996" y="84086"/>
                    </a:lnTo>
                    <a:cubicBezTo>
                      <a:pt x="1524140" y="84086"/>
                      <a:pt x="1521759" y="83801"/>
                      <a:pt x="1518810" y="80086"/>
                    </a:cubicBezTo>
                    <a:lnTo>
                      <a:pt x="1501565" y="58178"/>
                    </a:lnTo>
                    <a:cubicBezTo>
                      <a:pt x="1505379" y="53415"/>
                      <a:pt x="1510327" y="47224"/>
                      <a:pt x="1513471" y="43890"/>
                    </a:cubicBezTo>
                    <a:cubicBezTo>
                      <a:pt x="1517285" y="39414"/>
                      <a:pt x="1522708" y="37509"/>
                      <a:pt x="1528810" y="37414"/>
                    </a:cubicBezTo>
                    <a:lnTo>
                      <a:pt x="1528810" y="33508"/>
                    </a:lnTo>
                    <a:cubicBezTo>
                      <a:pt x="1525377" y="33604"/>
                      <a:pt x="1521471" y="33795"/>
                      <a:pt x="1518234" y="33795"/>
                    </a:cubicBezTo>
                    <a:cubicBezTo>
                      <a:pt x="1514327" y="33795"/>
                      <a:pt x="1507471" y="33508"/>
                      <a:pt x="1505658" y="33508"/>
                    </a:cubicBezTo>
                    <a:lnTo>
                      <a:pt x="1505658" y="37414"/>
                    </a:lnTo>
                    <a:cubicBezTo>
                      <a:pt x="1508522" y="37699"/>
                      <a:pt x="1509564" y="39319"/>
                      <a:pt x="1509564" y="41223"/>
                    </a:cubicBezTo>
                    <a:cubicBezTo>
                      <a:pt x="1509564" y="43320"/>
                      <a:pt x="1508234" y="44938"/>
                      <a:pt x="1507667" y="45701"/>
                    </a:cubicBezTo>
                    <a:lnTo>
                      <a:pt x="1499565" y="55511"/>
                    </a:lnTo>
                    <a:lnTo>
                      <a:pt x="1489472" y="42843"/>
                    </a:lnTo>
                    <a:cubicBezTo>
                      <a:pt x="1488328" y="41509"/>
                      <a:pt x="1488328" y="41223"/>
                      <a:pt x="1488328" y="40462"/>
                    </a:cubicBezTo>
                    <a:cubicBezTo>
                      <a:pt x="1488328" y="38557"/>
                      <a:pt x="1490235" y="37509"/>
                      <a:pt x="1492896" y="37414"/>
                    </a:cubicBezTo>
                    <a:lnTo>
                      <a:pt x="1492896" y="33508"/>
                    </a:lnTo>
                    <a:lnTo>
                      <a:pt x="1478896" y="33795"/>
                    </a:lnTo>
                    <a:cubicBezTo>
                      <a:pt x="1476227" y="33795"/>
                      <a:pt x="1470134" y="33604"/>
                      <a:pt x="1466702" y="33508"/>
                    </a:cubicBezTo>
                    <a:lnTo>
                      <a:pt x="1466702" y="37414"/>
                    </a:lnTo>
                    <a:cubicBezTo>
                      <a:pt x="1475659" y="37414"/>
                      <a:pt x="1475752" y="37509"/>
                      <a:pt x="1481845" y="45129"/>
                    </a:cubicBezTo>
                    <a:lnTo>
                      <a:pt x="1494709" y="61322"/>
                    </a:lnTo>
                    <a:cubicBezTo>
                      <a:pt x="1488617" y="68941"/>
                      <a:pt x="1488617" y="69227"/>
                      <a:pt x="1482515" y="76466"/>
                    </a:cubicBezTo>
                    <a:cubicBezTo>
                      <a:pt x="1476422" y="83801"/>
                      <a:pt x="1468804" y="84086"/>
                      <a:pt x="1465939" y="84086"/>
                    </a:cubicBezTo>
                    <a:lnTo>
                      <a:pt x="1465939" y="87991"/>
                    </a:lnTo>
                    <a:cubicBezTo>
                      <a:pt x="1469371" y="87705"/>
                      <a:pt x="1473371" y="87516"/>
                      <a:pt x="1476710" y="87516"/>
                    </a:cubicBezTo>
                    <a:lnTo>
                      <a:pt x="1488989" y="87991"/>
                    </a:lnTo>
                    <a:lnTo>
                      <a:pt x="1488989" y="84086"/>
                    </a:lnTo>
                    <a:cubicBezTo>
                      <a:pt x="1486235" y="83610"/>
                      <a:pt x="1485277" y="81990"/>
                      <a:pt x="1485277" y="80086"/>
                    </a:cubicBezTo>
                    <a:cubicBezTo>
                      <a:pt x="1485277" y="77419"/>
                      <a:pt x="1488989" y="73228"/>
                      <a:pt x="1496895" y="63988"/>
                    </a:cubicBezTo>
                    <a:lnTo>
                      <a:pt x="1506709" y="76657"/>
                    </a:lnTo>
                    <a:cubicBezTo>
                      <a:pt x="1507667" y="78180"/>
                      <a:pt x="1509471" y="80086"/>
                      <a:pt x="1509471" y="80847"/>
                    </a:cubicBezTo>
                    <a:cubicBezTo>
                      <a:pt x="1509471" y="81990"/>
                      <a:pt x="1508234" y="83990"/>
                      <a:pt x="1504802" y="84086"/>
                    </a:cubicBezTo>
                    <a:lnTo>
                      <a:pt x="1504802" y="87991"/>
                    </a:lnTo>
                    <a:lnTo>
                      <a:pt x="1518615" y="87516"/>
                    </a:lnTo>
                    <a:cubicBezTo>
                      <a:pt x="1522233" y="87516"/>
                      <a:pt x="1527089" y="87705"/>
                      <a:pt x="1530996" y="87991"/>
                    </a:cubicBezTo>
                    <a:close/>
                    <a:moveTo>
                      <a:pt x="1595010" y="76657"/>
                    </a:moveTo>
                    <a:lnTo>
                      <a:pt x="1595010" y="69703"/>
                    </a:lnTo>
                    <a:lnTo>
                      <a:pt x="1591671" y="69703"/>
                    </a:lnTo>
                    <a:lnTo>
                      <a:pt x="1591671" y="76657"/>
                    </a:lnTo>
                    <a:cubicBezTo>
                      <a:pt x="1591671" y="84086"/>
                      <a:pt x="1588434" y="84848"/>
                      <a:pt x="1587104" y="84848"/>
                    </a:cubicBezTo>
                    <a:cubicBezTo>
                      <a:pt x="1582723" y="84848"/>
                      <a:pt x="1582341" y="79038"/>
                      <a:pt x="1582341" y="78466"/>
                    </a:cubicBezTo>
                    <a:lnTo>
                      <a:pt x="1582341" y="53129"/>
                    </a:lnTo>
                    <a:cubicBezTo>
                      <a:pt x="1582341" y="47891"/>
                      <a:pt x="1582341" y="42843"/>
                      <a:pt x="1577672" y="38271"/>
                    </a:cubicBezTo>
                    <a:cubicBezTo>
                      <a:pt x="1572621" y="33318"/>
                      <a:pt x="1566054" y="31223"/>
                      <a:pt x="1559952" y="31223"/>
                    </a:cubicBezTo>
                    <a:cubicBezTo>
                      <a:pt x="1549385" y="31223"/>
                      <a:pt x="1540521" y="37223"/>
                      <a:pt x="1540521" y="45510"/>
                    </a:cubicBezTo>
                    <a:cubicBezTo>
                      <a:pt x="1540521" y="49416"/>
                      <a:pt x="1543004" y="51511"/>
                      <a:pt x="1546427" y="51511"/>
                    </a:cubicBezTo>
                    <a:cubicBezTo>
                      <a:pt x="1550046" y="51511"/>
                      <a:pt x="1552427" y="48939"/>
                      <a:pt x="1552427" y="45701"/>
                    </a:cubicBezTo>
                    <a:cubicBezTo>
                      <a:pt x="1552427" y="44176"/>
                      <a:pt x="1551664" y="40080"/>
                      <a:pt x="1545664" y="39891"/>
                    </a:cubicBezTo>
                    <a:cubicBezTo>
                      <a:pt x="1549283" y="35413"/>
                      <a:pt x="1555478" y="34079"/>
                      <a:pt x="1559673" y="34079"/>
                    </a:cubicBezTo>
                    <a:cubicBezTo>
                      <a:pt x="1566054" y="34079"/>
                      <a:pt x="1573384" y="39033"/>
                      <a:pt x="1573384" y="50273"/>
                    </a:cubicBezTo>
                    <a:lnTo>
                      <a:pt x="1573384" y="54940"/>
                    </a:lnTo>
                    <a:cubicBezTo>
                      <a:pt x="1566817" y="55415"/>
                      <a:pt x="1557766" y="55701"/>
                      <a:pt x="1549571" y="59512"/>
                    </a:cubicBezTo>
                    <a:cubicBezTo>
                      <a:pt x="1539860" y="63893"/>
                      <a:pt x="1536809" y="70370"/>
                      <a:pt x="1536809" y="75894"/>
                    </a:cubicBezTo>
                    <a:cubicBezTo>
                      <a:pt x="1536809" y="86182"/>
                      <a:pt x="1549283" y="89325"/>
                      <a:pt x="1557292" y="89325"/>
                    </a:cubicBezTo>
                    <a:cubicBezTo>
                      <a:pt x="1565952" y="89325"/>
                      <a:pt x="1571858" y="84276"/>
                      <a:pt x="1574239" y="78276"/>
                    </a:cubicBezTo>
                    <a:cubicBezTo>
                      <a:pt x="1574909" y="83324"/>
                      <a:pt x="1578341" y="88753"/>
                      <a:pt x="1584434" y="88753"/>
                    </a:cubicBezTo>
                    <a:cubicBezTo>
                      <a:pt x="1587104" y="88753"/>
                      <a:pt x="1595010" y="86944"/>
                      <a:pt x="1595010" y="76657"/>
                    </a:cubicBezTo>
                    <a:close/>
                    <a:moveTo>
                      <a:pt x="1573384" y="70275"/>
                    </a:moveTo>
                    <a:cubicBezTo>
                      <a:pt x="1573384" y="82276"/>
                      <a:pt x="1564147" y="86658"/>
                      <a:pt x="1558333" y="86658"/>
                    </a:cubicBezTo>
                    <a:cubicBezTo>
                      <a:pt x="1551952" y="86658"/>
                      <a:pt x="1546716" y="82181"/>
                      <a:pt x="1546716" y="75799"/>
                    </a:cubicBezTo>
                    <a:cubicBezTo>
                      <a:pt x="1546716" y="68941"/>
                      <a:pt x="1552148" y="58369"/>
                      <a:pt x="1573384" y="57607"/>
                    </a:cubicBezTo>
                    <a:close/>
                    <a:moveTo>
                      <a:pt x="1650728" y="72942"/>
                    </a:moveTo>
                    <a:cubicBezTo>
                      <a:pt x="1650728" y="71608"/>
                      <a:pt x="1649398" y="71608"/>
                      <a:pt x="1649109" y="71608"/>
                    </a:cubicBezTo>
                    <a:cubicBezTo>
                      <a:pt x="1647872" y="71608"/>
                      <a:pt x="1647584" y="72179"/>
                      <a:pt x="1647295" y="72942"/>
                    </a:cubicBezTo>
                    <a:cubicBezTo>
                      <a:pt x="1643584" y="84658"/>
                      <a:pt x="1635203" y="86182"/>
                      <a:pt x="1630441" y="86182"/>
                    </a:cubicBezTo>
                    <a:cubicBezTo>
                      <a:pt x="1623585" y="86182"/>
                      <a:pt x="1612153" y="80847"/>
                      <a:pt x="1612153" y="60464"/>
                    </a:cubicBezTo>
                    <a:cubicBezTo>
                      <a:pt x="1612153" y="39795"/>
                      <a:pt x="1622916" y="34365"/>
                      <a:pt x="1629585" y="34365"/>
                    </a:cubicBezTo>
                    <a:cubicBezTo>
                      <a:pt x="1630729" y="34365"/>
                      <a:pt x="1638915" y="34556"/>
                      <a:pt x="1643398" y="39128"/>
                    </a:cubicBezTo>
                    <a:cubicBezTo>
                      <a:pt x="1638152" y="39414"/>
                      <a:pt x="1637491" y="43320"/>
                      <a:pt x="1637491" y="44938"/>
                    </a:cubicBezTo>
                    <a:cubicBezTo>
                      <a:pt x="1637491" y="48272"/>
                      <a:pt x="1639677" y="50748"/>
                      <a:pt x="1643296" y="50748"/>
                    </a:cubicBezTo>
                    <a:cubicBezTo>
                      <a:pt x="1646728" y="50748"/>
                      <a:pt x="1649202" y="48653"/>
                      <a:pt x="1649202" y="44843"/>
                    </a:cubicBezTo>
                    <a:cubicBezTo>
                      <a:pt x="1649202" y="36176"/>
                      <a:pt x="1639389" y="31223"/>
                      <a:pt x="1629585" y="31223"/>
                    </a:cubicBezTo>
                    <a:cubicBezTo>
                      <a:pt x="1613391" y="31223"/>
                      <a:pt x="1601484" y="44938"/>
                      <a:pt x="1601484" y="60559"/>
                    </a:cubicBezTo>
                    <a:cubicBezTo>
                      <a:pt x="1601484" y="76847"/>
                      <a:pt x="1614246" y="89325"/>
                      <a:pt x="1629297" y="89325"/>
                    </a:cubicBezTo>
                    <a:cubicBezTo>
                      <a:pt x="1646533" y="89325"/>
                      <a:pt x="1650728" y="74085"/>
                      <a:pt x="1650728" y="72942"/>
                    </a:cubicBezTo>
                    <a:close/>
                    <a:moveTo>
                      <a:pt x="1697404" y="72370"/>
                    </a:moveTo>
                    <a:lnTo>
                      <a:pt x="1697404" y="65036"/>
                    </a:lnTo>
                    <a:lnTo>
                      <a:pt x="1694065" y="65036"/>
                    </a:lnTo>
                    <a:lnTo>
                      <a:pt x="1694065" y="72084"/>
                    </a:lnTo>
                    <a:cubicBezTo>
                      <a:pt x="1694065" y="81420"/>
                      <a:pt x="1690260" y="86182"/>
                      <a:pt x="1685498" y="86182"/>
                    </a:cubicBezTo>
                    <a:cubicBezTo>
                      <a:pt x="1676829" y="86182"/>
                      <a:pt x="1676829" y="74751"/>
                      <a:pt x="1676829" y="72465"/>
                    </a:cubicBezTo>
                    <a:lnTo>
                      <a:pt x="1676829" y="37414"/>
                    </a:lnTo>
                    <a:lnTo>
                      <a:pt x="1695302" y="37414"/>
                    </a:lnTo>
                    <a:lnTo>
                      <a:pt x="1695302" y="33508"/>
                    </a:lnTo>
                    <a:lnTo>
                      <a:pt x="1676829" y="33508"/>
                    </a:lnTo>
                    <a:lnTo>
                      <a:pt x="1676829" y="10172"/>
                    </a:lnTo>
                    <a:lnTo>
                      <a:pt x="1673591" y="10172"/>
                    </a:lnTo>
                    <a:cubicBezTo>
                      <a:pt x="1673396" y="20555"/>
                      <a:pt x="1669489" y="34079"/>
                      <a:pt x="1656923" y="34556"/>
                    </a:cubicBezTo>
                    <a:lnTo>
                      <a:pt x="1656923" y="37414"/>
                    </a:lnTo>
                    <a:lnTo>
                      <a:pt x="1667871" y="37414"/>
                    </a:lnTo>
                    <a:lnTo>
                      <a:pt x="1667871" y="72370"/>
                    </a:lnTo>
                    <a:cubicBezTo>
                      <a:pt x="1667871" y="87801"/>
                      <a:pt x="1679972" y="89325"/>
                      <a:pt x="1684540" y="89325"/>
                    </a:cubicBezTo>
                    <a:cubicBezTo>
                      <a:pt x="1693776" y="89325"/>
                      <a:pt x="1697404" y="80372"/>
                      <a:pt x="1697404" y="72370"/>
                    </a:cubicBezTo>
                    <a:close/>
                    <a:moveTo>
                      <a:pt x="1815415" y="60559"/>
                    </a:moveTo>
                    <a:cubicBezTo>
                      <a:pt x="1815415" y="44558"/>
                      <a:pt x="1802839" y="31984"/>
                      <a:pt x="1788078" y="31984"/>
                    </a:cubicBezTo>
                    <a:cubicBezTo>
                      <a:pt x="1777985" y="31984"/>
                      <a:pt x="1772460" y="37985"/>
                      <a:pt x="1770358" y="40366"/>
                    </a:cubicBezTo>
                    <a:lnTo>
                      <a:pt x="1770358" y="171"/>
                    </a:lnTo>
                    <a:lnTo>
                      <a:pt x="1751791" y="1505"/>
                    </a:lnTo>
                    <a:lnTo>
                      <a:pt x="1751791" y="5504"/>
                    </a:lnTo>
                    <a:cubicBezTo>
                      <a:pt x="1760833" y="5504"/>
                      <a:pt x="1761884" y="6458"/>
                      <a:pt x="1761884" y="12553"/>
                    </a:cubicBezTo>
                    <a:lnTo>
                      <a:pt x="1761884" y="87991"/>
                    </a:lnTo>
                    <a:lnTo>
                      <a:pt x="1765121" y="87991"/>
                    </a:lnTo>
                    <a:lnTo>
                      <a:pt x="1769790" y="80086"/>
                    </a:lnTo>
                    <a:cubicBezTo>
                      <a:pt x="1771697" y="83038"/>
                      <a:pt x="1777027" y="89325"/>
                      <a:pt x="1786552" y="89325"/>
                    </a:cubicBezTo>
                    <a:cubicBezTo>
                      <a:pt x="1802077" y="89325"/>
                      <a:pt x="1815415" y="76942"/>
                      <a:pt x="1815415" y="60559"/>
                    </a:cubicBezTo>
                    <a:close/>
                    <a:moveTo>
                      <a:pt x="1804746" y="60559"/>
                    </a:moveTo>
                    <a:cubicBezTo>
                      <a:pt x="1804746" y="65226"/>
                      <a:pt x="1804458" y="72751"/>
                      <a:pt x="1800747" y="78466"/>
                    </a:cubicBezTo>
                    <a:cubicBezTo>
                      <a:pt x="1798077" y="82467"/>
                      <a:pt x="1793128" y="86658"/>
                      <a:pt x="1786171" y="86658"/>
                    </a:cubicBezTo>
                    <a:cubicBezTo>
                      <a:pt x="1780366" y="86658"/>
                      <a:pt x="1775697" y="83515"/>
                      <a:pt x="1772553" y="78848"/>
                    </a:cubicBezTo>
                    <a:cubicBezTo>
                      <a:pt x="1770841" y="76180"/>
                      <a:pt x="1770841" y="75799"/>
                      <a:pt x="1770841" y="73513"/>
                    </a:cubicBezTo>
                    <a:lnTo>
                      <a:pt x="1770841" y="47510"/>
                    </a:lnTo>
                    <a:cubicBezTo>
                      <a:pt x="1770841" y="45129"/>
                      <a:pt x="1770841" y="44938"/>
                      <a:pt x="1772172" y="42843"/>
                    </a:cubicBezTo>
                    <a:cubicBezTo>
                      <a:pt x="1777222" y="35890"/>
                      <a:pt x="1784366" y="34842"/>
                      <a:pt x="1787510" y="34842"/>
                    </a:cubicBezTo>
                    <a:cubicBezTo>
                      <a:pt x="1793314" y="34842"/>
                      <a:pt x="1797891" y="38080"/>
                      <a:pt x="1801035" y="42843"/>
                    </a:cubicBezTo>
                    <a:cubicBezTo>
                      <a:pt x="1804272" y="48082"/>
                      <a:pt x="1804746" y="55415"/>
                      <a:pt x="1804746" y="60559"/>
                    </a:cubicBezTo>
                    <a:close/>
                    <a:moveTo>
                      <a:pt x="1851702" y="87991"/>
                    </a:moveTo>
                    <a:lnTo>
                      <a:pt x="1851702" y="84086"/>
                    </a:lnTo>
                    <a:cubicBezTo>
                      <a:pt x="1843228" y="84086"/>
                      <a:pt x="1842660" y="83324"/>
                      <a:pt x="1842660" y="78466"/>
                    </a:cubicBezTo>
                    <a:lnTo>
                      <a:pt x="1842660" y="31984"/>
                    </a:lnTo>
                    <a:lnTo>
                      <a:pt x="1824652" y="33508"/>
                    </a:lnTo>
                    <a:lnTo>
                      <a:pt x="1824652" y="37414"/>
                    </a:lnTo>
                    <a:cubicBezTo>
                      <a:pt x="1832940" y="37414"/>
                      <a:pt x="1834177" y="38080"/>
                      <a:pt x="1834177" y="44367"/>
                    </a:cubicBezTo>
                    <a:lnTo>
                      <a:pt x="1834177" y="78276"/>
                    </a:lnTo>
                    <a:cubicBezTo>
                      <a:pt x="1834177" y="84086"/>
                      <a:pt x="1832847" y="84086"/>
                      <a:pt x="1824178" y="84086"/>
                    </a:cubicBezTo>
                    <a:lnTo>
                      <a:pt x="1824178" y="87991"/>
                    </a:lnTo>
                    <a:lnTo>
                      <a:pt x="1838372" y="87516"/>
                    </a:lnTo>
                    <a:cubicBezTo>
                      <a:pt x="1842846" y="87516"/>
                      <a:pt x="1847423" y="87801"/>
                      <a:pt x="1851702" y="87991"/>
                    </a:cubicBezTo>
                    <a:close/>
                    <a:moveTo>
                      <a:pt x="1844558" y="11601"/>
                    </a:moveTo>
                    <a:cubicBezTo>
                      <a:pt x="1844558" y="8172"/>
                      <a:pt x="1841795" y="4933"/>
                      <a:pt x="1837898" y="4933"/>
                    </a:cubicBezTo>
                    <a:cubicBezTo>
                      <a:pt x="1833414" y="4933"/>
                      <a:pt x="1830940" y="8362"/>
                      <a:pt x="1830940" y="11601"/>
                    </a:cubicBezTo>
                    <a:cubicBezTo>
                      <a:pt x="1830940" y="15029"/>
                      <a:pt x="1833898" y="18364"/>
                      <a:pt x="1837702" y="18364"/>
                    </a:cubicBezTo>
                    <a:cubicBezTo>
                      <a:pt x="1842084" y="18364"/>
                      <a:pt x="1844558" y="14745"/>
                      <a:pt x="1844558" y="11601"/>
                    </a:cubicBezTo>
                    <a:close/>
                    <a:moveTo>
                      <a:pt x="1918097" y="76657"/>
                    </a:moveTo>
                    <a:lnTo>
                      <a:pt x="1918097" y="69703"/>
                    </a:lnTo>
                    <a:lnTo>
                      <a:pt x="1914758" y="69703"/>
                    </a:lnTo>
                    <a:lnTo>
                      <a:pt x="1914758" y="76657"/>
                    </a:lnTo>
                    <a:cubicBezTo>
                      <a:pt x="1914758" y="84086"/>
                      <a:pt x="1911521" y="84848"/>
                      <a:pt x="1910191" y="84848"/>
                    </a:cubicBezTo>
                    <a:cubicBezTo>
                      <a:pt x="1905903" y="84848"/>
                      <a:pt x="1905429" y="79038"/>
                      <a:pt x="1905429" y="78466"/>
                    </a:cubicBezTo>
                    <a:lnTo>
                      <a:pt x="1905429" y="53129"/>
                    </a:lnTo>
                    <a:cubicBezTo>
                      <a:pt x="1905429" y="47891"/>
                      <a:pt x="1905429" y="42843"/>
                      <a:pt x="1900759" y="38271"/>
                    </a:cubicBezTo>
                    <a:cubicBezTo>
                      <a:pt x="1895708" y="33318"/>
                      <a:pt x="1889234" y="31223"/>
                      <a:pt x="1883141" y="31223"/>
                    </a:cubicBezTo>
                    <a:cubicBezTo>
                      <a:pt x="1872565" y="31223"/>
                      <a:pt x="1863608" y="37223"/>
                      <a:pt x="1863608" y="45510"/>
                    </a:cubicBezTo>
                    <a:cubicBezTo>
                      <a:pt x="1863608" y="49416"/>
                      <a:pt x="1866091" y="51511"/>
                      <a:pt x="1869514" y="51511"/>
                    </a:cubicBezTo>
                    <a:cubicBezTo>
                      <a:pt x="1873133" y="51511"/>
                      <a:pt x="1875514" y="48939"/>
                      <a:pt x="1875514" y="45701"/>
                    </a:cubicBezTo>
                    <a:cubicBezTo>
                      <a:pt x="1875514" y="44176"/>
                      <a:pt x="1874751" y="40080"/>
                      <a:pt x="1868854" y="39891"/>
                    </a:cubicBezTo>
                    <a:cubicBezTo>
                      <a:pt x="1872370" y="35413"/>
                      <a:pt x="1878658" y="34079"/>
                      <a:pt x="1882760" y="34079"/>
                    </a:cubicBezTo>
                    <a:cubicBezTo>
                      <a:pt x="1889234" y="34079"/>
                      <a:pt x="1896471" y="39033"/>
                      <a:pt x="1896471" y="50273"/>
                    </a:cubicBezTo>
                    <a:lnTo>
                      <a:pt x="1896471" y="54940"/>
                    </a:lnTo>
                    <a:cubicBezTo>
                      <a:pt x="1889904" y="55415"/>
                      <a:pt x="1880853" y="55701"/>
                      <a:pt x="1872658" y="59512"/>
                    </a:cubicBezTo>
                    <a:cubicBezTo>
                      <a:pt x="1863040" y="63893"/>
                      <a:pt x="1859896" y="70370"/>
                      <a:pt x="1859896" y="75894"/>
                    </a:cubicBezTo>
                    <a:cubicBezTo>
                      <a:pt x="1859896" y="86182"/>
                      <a:pt x="1872370" y="89325"/>
                      <a:pt x="1880379" y="89325"/>
                    </a:cubicBezTo>
                    <a:cubicBezTo>
                      <a:pt x="1889039" y="89325"/>
                      <a:pt x="1895048" y="84276"/>
                      <a:pt x="1897429" y="78276"/>
                    </a:cubicBezTo>
                    <a:cubicBezTo>
                      <a:pt x="1897996" y="83324"/>
                      <a:pt x="1901429" y="88753"/>
                      <a:pt x="1907521" y="88753"/>
                    </a:cubicBezTo>
                    <a:cubicBezTo>
                      <a:pt x="1910191" y="88753"/>
                      <a:pt x="1918097" y="86944"/>
                      <a:pt x="1918097" y="76657"/>
                    </a:cubicBezTo>
                    <a:close/>
                    <a:moveTo>
                      <a:pt x="1896471" y="70275"/>
                    </a:moveTo>
                    <a:cubicBezTo>
                      <a:pt x="1896471" y="82276"/>
                      <a:pt x="1887234" y="86658"/>
                      <a:pt x="1881421" y="86658"/>
                    </a:cubicBezTo>
                    <a:cubicBezTo>
                      <a:pt x="1875040" y="86658"/>
                      <a:pt x="1869803" y="82181"/>
                      <a:pt x="1869803" y="75799"/>
                    </a:cubicBezTo>
                    <a:cubicBezTo>
                      <a:pt x="1869803" y="68941"/>
                      <a:pt x="1875235" y="58369"/>
                      <a:pt x="1896471" y="57607"/>
                    </a:cubicBezTo>
                    <a:close/>
                    <a:moveTo>
                      <a:pt x="1966671" y="71704"/>
                    </a:moveTo>
                    <a:cubicBezTo>
                      <a:pt x="1966671" y="65036"/>
                      <a:pt x="1962858" y="61322"/>
                      <a:pt x="1961341" y="59702"/>
                    </a:cubicBezTo>
                    <a:cubicBezTo>
                      <a:pt x="1957053" y="55701"/>
                      <a:pt x="1952002" y="54654"/>
                      <a:pt x="1946570" y="53701"/>
                    </a:cubicBezTo>
                    <a:cubicBezTo>
                      <a:pt x="1939333" y="52272"/>
                      <a:pt x="1930664" y="50653"/>
                      <a:pt x="1930664" y="43320"/>
                    </a:cubicBezTo>
                    <a:cubicBezTo>
                      <a:pt x="1930664" y="38842"/>
                      <a:pt x="1934097" y="33604"/>
                      <a:pt x="1945147" y="33604"/>
                    </a:cubicBezTo>
                    <a:cubicBezTo>
                      <a:pt x="1959435" y="33604"/>
                      <a:pt x="1960002" y="45129"/>
                      <a:pt x="1960290" y="48939"/>
                    </a:cubicBezTo>
                    <a:cubicBezTo>
                      <a:pt x="1960476" y="50177"/>
                      <a:pt x="1961816" y="50177"/>
                      <a:pt x="1961816" y="50177"/>
                    </a:cubicBezTo>
                    <a:cubicBezTo>
                      <a:pt x="1963434" y="50177"/>
                      <a:pt x="1963434" y="49605"/>
                      <a:pt x="1963434" y="47034"/>
                    </a:cubicBezTo>
                    <a:lnTo>
                      <a:pt x="1963434" y="34365"/>
                    </a:lnTo>
                    <a:cubicBezTo>
                      <a:pt x="1963434" y="32175"/>
                      <a:pt x="1963434" y="31223"/>
                      <a:pt x="1962104" y="31223"/>
                    </a:cubicBezTo>
                    <a:cubicBezTo>
                      <a:pt x="1961527" y="31223"/>
                      <a:pt x="1961146" y="31223"/>
                      <a:pt x="1959528" y="32747"/>
                    </a:cubicBezTo>
                    <a:cubicBezTo>
                      <a:pt x="1959146" y="33318"/>
                      <a:pt x="1957816" y="34365"/>
                      <a:pt x="1957342" y="34842"/>
                    </a:cubicBezTo>
                    <a:cubicBezTo>
                      <a:pt x="1952384" y="31223"/>
                      <a:pt x="1947054" y="31223"/>
                      <a:pt x="1945147" y="31223"/>
                    </a:cubicBezTo>
                    <a:cubicBezTo>
                      <a:pt x="1929520" y="31223"/>
                      <a:pt x="1924572" y="39795"/>
                      <a:pt x="1924572" y="46939"/>
                    </a:cubicBezTo>
                    <a:cubicBezTo>
                      <a:pt x="1924572" y="51225"/>
                      <a:pt x="1926478" y="54749"/>
                      <a:pt x="1930097" y="57607"/>
                    </a:cubicBezTo>
                    <a:cubicBezTo>
                      <a:pt x="1934283" y="60845"/>
                      <a:pt x="1937808" y="61607"/>
                      <a:pt x="1947054" y="63417"/>
                    </a:cubicBezTo>
                    <a:cubicBezTo>
                      <a:pt x="1949910" y="63893"/>
                      <a:pt x="1960579" y="65989"/>
                      <a:pt x="1960579" y="75037"/>
                    </a:cubicBezTo>
                    <a:cubicBezTo>
                      <a:pt x="1960579" y="81609"/>
                      <a:pt x="1956002" y="86658"/>
                      <a:pt x="1946003" y="86658"/>
                    </a:cubicBezTo>
                    <a:cubicBezTo>
                      <a:pt x="1935148" y="86658"/>
                      <a:pt x="1930385" y="79323"/>
                      <a:pt x="1928004" y="68655"/>
                    </a:cubicBezTo>
                    <a:cubicBezTo>
                      <a:pt x="1927520" y="66941"/>
                      <a:pt x="1927520" y="66369"/>
                      <a:pt x="1926190" y="66369"/>
                    </a:cubicBezTo>
                    <a:cubicBezTo>
                      <a:pt x="1924572" y="66369"/>
                      <a:pt x="1924572" y="67322"/>
                      <a:pt x="1924572" y="69703"/>
                    </a:cubicBezTo>
                    <a:lnTo>
                      <a:pt x="1924572" y="86372"/>
                    </a:lnTo>
                    <a:cubicBezTo>
                      <a:pt x="1924572" y="88373"/>
                      <a:pt x="1924572" y="89325"/>
                      <a:pt x="1925902" y="89325"/>
                    </a:cubicBezTo>
                    <a:cubicBezTo>
                      <a:pt x="1926478" y="89325"/>
                      <a:pt x="1926664" y="89325"/>
                      <a:pt x="1929241" y="86753"/>
                    </a:cubicBezTo>
                    <a:cubicBezTo>
                      <a:pt x="1929520" y="86658"/>
                      <a:pt x="1929520" y="86372"/>
                      <a:pt x="1931715" y="83990"/>
                    </a:cubicBezTo>
                    <a:cubicBezTo>
                      <a:pt x="1937334" y="89325"/>
                      <a:pt x="1943147" y="89325"/>
                      <a:pt x="1946003" y="89325"/>
                    </a:cubicBezTo>
                    <a:cubicBezTo>
                      <a:pt x="1960765" y="89325"/>
                      <a:pt x="1966671" y="80847"/>
                      <a:pt x="1966671" y="71704"/>
                    </a:cubicBezTo>
                    <a:close/>
                    <a:moveTo>
                      <a:pt x="2061066" y="71704"/>
                    </a:moveTo>
                    <a:cubicBezTo>
                      <a:pt x="2061066" y="65036"/>
                      <a:pt x="2057252" y="61322"/>
                      <a:pt x="2055726" y="59702"/>
                    </a:cubicBezTo>
                    <a:cubicBezTo>
                      <a:pt x="2051447" y="55701"/>
                      <a:pt x="2046397" y="54654"/>
                      <a:pt x="2040964" y="53701"/>
                    </a:cubicBezTo>
                    <a:cubicBezTo>
                      <a:pt x="2033728" y="52272"/>
                      <a:pt x="2025058" y="50653"/>
                      <a:pt x="2025058" y="43320"/>
                    </a:cubicBezTo>
                    <a:cubicBezTo>
                      <a:pt x="2025058" y="38842"/>
                      <a:pt x="2028491" y="33604"/>
                      <a:pt x="2039541" y="33604"/>
                    </a:cubicBezTo>
                    <a:cubicBezTo>
                      <a:pt x="2053829" y="33604"/>
                      <a:pt x="2054396" y="45129"/>
                      <a:pt x="2054685" y="48939"/>
                    </a:cubicBezTo>
                    <a:cubicBezTo>
                      <a:pt x="2054871" y="50177"/>
                      <a:pt x="2056210" y="50177"/>
                      <a:pt x="2056210" y="50177"/>
                    </a:cubicBezTo>
                    <a:cubicBezTo>
                      <a:pt x="2057829" y="50177"/>
                      <a:pt x="2057829" y="49605"/>
                      <a:pt x="2057829" y="47034"/>
                    </a:cubicBezTo>
                    <a:lnTo>
                      <a:pt x="2057829" y="34365"/>
                    </a:lnTo>
                    <a:cubicBezTo>
                      <a:pt x="2057829" y="32175"/>
                      <a:pt x="2057829" y="31223"/>
                      <a:pt x="2056489" y="31223"/>
                    </a:cubicBezTo>
                    <a:cubicBezTo>
                      <a:pt x="2055922" y="31223"/>
                      <a:pt x="2055540" y="31223"/>
                      <a:pt x="2053922" y="32747"/>
                    </a:cubicBezTo>
                    <a:cubicBezTo>
                      <a:pt x="2053540" y="33318"/>
                      <a:pt x="2052210" y="34365"/>
                      <a:pt x="2051727" y="34842"/>
                    </a:cubicBezTo>
                    <a:cubicBezTo>
                      <a:pt x="2046778" y="31223"/>
                      <a:pt x="2041439" y="31223"/>
                      <a:pt x="2039541" y="31223"/>
                    </a:cubicBezTo>
                    <a:cubicBezTo>
                      <a:pt x="2023914" y="31223"/>
                      <a:pt x="2018966" y="39795"/>
                      <a:pt x="2018966" y="46939"/>
                    </a:cubicBezTo>
                    <a:cubicBezTo>
                      <a:pt x="2018966" y="51225"/>
                      <a:pt x="2020873" y="54749"/>
                      <a:pt x="2024491" y="57607"/>
                    </a:cubicBezTo>
                    <a:cubicBezTo>
                      <a:pt x="2028677" y="60845"/>
                      <a:pt x="2032202" y="61607"/>
                      <a:pt x="2041439" y="63417"/>
                    </a:cubicBezTo>
                    <a:cubicBezTo>
                      <a:pt x="2044304" y="63893"/>
                      <a:pt x="2054973" y="65989"/>
                      <a:pt x="2054973" y="75037"/>
                    </a:cubicBezTo>
                    <a:cubicBezTo>
                      <a:pt x="2054973" y="81609"/>
                      <a:pt x="2050396" y="86658"/>
                      <a:pt x="2040397" y="86658"/>
                    </a:cubicBezTo>
                    <a:cubicBezTo>
                      <a:pt x="2029533" y="86658"/>
                      <a:pt x="2024770" y="79323"/>
                      <a:pt x="2022389" y="68655"/>
                    </a:cubicBezTo>
                    <a:cubicBezTo>
                      <a:pt x="2021914" y="66941"/>
                      <a:pt x="2021914" y="66369"/>
                      <a:pt x="2020584" y="66369"/>
                    </a:cubicBezTo>
                    <a:cubicBezTo>
                      <a:pt x="2018966" y="66369"/>
                      <a:pt x="2018966" y="67322"/>
                      <a:pt x="2018966" y="69703"/>
                    </a:cubicBezTo>
                    <a:lnTo>
                      <a:pt x="2018966" y="86372"/>
                    </a:lnTo>
                    <a:cubicBezTo>
                      <a:pt x="2018966" y="88373"/>
                      <a:pt x="2018966" y="89325"/>
                      <a:pt x="2020296" y="89325"/>
                    </a:cubicBezTo>
                    <a:cubicBezTo>
                      <a:pt x="2020873" y="89325"/>
                      <a:pt x="2021059" y="89325"/>
                      <a:pt x="2023635" y="86753"/>
                    </a:cubicBezTo>
                    <a:cubicBezTo>
                      <a:pt x="2023914" y="86658"/>
                      <a:pt x="2023914" y="86372"/>
                      <a:pt x="2026110" y="83990"/>
                    </a:cubicBezTo>
                    <a:cubicBezTo>
                      <a:pt x="2031728" y="89325"/>
                      <a:pt x="2037541" y="89325"/>
                      <a:pt x="2040397" y="89325"/>
                    </a:cubicBezTo>
                    <a:cubicBezTo>
                      <a:pt x="2055159" y="89325"/>
                      <a:pt x="2061066" y="80847"/>
                      <a:pt x="2061066" y="71704"/>
                    </a:cubicBezTo>
                    <a:close/>
                    <a:moveTo>
                      <a:pt x="2119164" y="72942"/>
                    </a:moveTo>
                    <a:cubicBezTo>
                      <a:pt x="2119164" y="71608"/>
                      <a:pt x="2117834" y="71608"/>
                      <a:pt x="2117453" y="71608"/>
                    </a:cubicBezTo>
                    <a:cubicBezTo>
                      <a:pt x="2116309" y="71608"/>
                      <a:pt x="2116020" y="72179"/>
                      <a:pt x="2115741" y="72942"/>
                    </a:cubicBezTo>
                    <a:cubicBezTo>
                      <a:pt x="2112021" y="84658"/>
                      <a:pt x="2103640" y="86182"/>
                      <a:pt x="2098877" y="86182"/>
                    </a:cubicBezTo>
                    <a:cubicBezTo>
                      <a:pt x="2092022" y="86182"/>
                      <a:pt x="2080590" y="80847"/>
                      <a:pt x="2080590" y="60464"/>
                    </a:cubicBezTo>
                    <a:cubicBezTo>
                      <a:pt x="2080590" y="39795"/>
                      <a:pt x="2091259" y="34365"/>
                      <a:pt x="2098021" y="34365"/>
                    </a:cubicBezTo>
                    <a:cubicBezTo>
                      <a:pt x="2099166" y="34365"/>
                      <a:pt x="2107360" y="34556"/>
                      <a:pt x="2111835" y="39128"/>
                    </a:cubicBezTo>
                    <a:cubicBezTo>
                      <a:pt x="2106598" y="39414"/>
                      <a:pt x="2105928" y="43320"/>
                      <a:pt x="2105928" y="44938"/>
                    </a:cubicBezTo>
                    <a:cubicBezTo>
                      <a:pt x="2105928" y="48272"/>
                      <a:pt x="2108114" y="50748"/>
                      <a:pt x="2111742" y="50748"/>
                    </a:cubicBezTo>
                    <a:cubicBezTo>
                      <a:pt x="2115072" y="50748"/>
                      <a:pt x="2117639" y="48653"/>
                      <a:pt x="2117639" y="44843"/>
                    </a:cubicBezTo>
                    <a:cubicBezTo>
                      <a:pt x="2117639" y="36176"/>
                      <a:pt x="2107835" y="31223"/>
                      <a:pt x="2098021" y="31223"/>
                    </a:cubicBezTo>
                    <a:cubicBezTo>
                      <a:pt x="2081734" y="31223"/>
                      <a:pt x="2069828" y="44938"/>
                      <a:pt x="2069828" y="60559"/>
                    </a:cubicBezTo>
                    <a:cubicBezTo>
                      <a:pt x="2069828" y="76847"/>
                      <a:pt x="2082683" y="89325"/>
                      <a:pt x="2097733" y="89325"/>
                    </a:cubicBezTo>
                    <a:cubicBezTo>
                      <a:pt x="2114979" y="89325"/>
                      <a:pt x="2119164" y="74085"/>
                      <a:pt x="2119164" y="72942"/>
                    </a:cubicBezTo>
                    <a:close/>
                    <a:moveTo>
                      <a:pt x="2183653" y="60845"/>
                    </a:moveTo>
                    <a:cubicBezTo>
                      <a:pt x="2183653" y="44653"/>
                      <a:pt x="2170891" y="31223"/>
                      <a:pt x="2155264" y="31223"/>
                    </a:cubicBezTo>
                    <a:cubicBezTo>
                      <a:pt x="2138977" y="31223"/>
                      <a:pt x="2126503" y="45129"/>
                      <a:pt x="2126503" y="60845"/>
                    </a:cubicBezTo>
                    <a:cubicBezTo>
                      <a:pt x="2126503" y="77228"/>
                      <a:pt x="2139935" y="89325"/>
                      <a:pt x="2155078" y="89325"/>
                    </a:cubicBezTo>
                    <a:cubicBezTo>
                      <a:pt x="2170696" y="89325"/>
                      <a:pt x="2183653" y="76942"/>
                      <a:pt x="2183653" y="60845"/>
                    </a:cubicBezTo>
                    <a:close/>
                    <a:moveTo>
                      <a:pt x="2172984" y="59798"/>
                    </a:moveTo>
                    <a:cubicBezTo>
                      <a:pt x="2172984" y="64465"/>
                      <a:pt x="2172984" y="71322"/>
                      <a:pt x="2170129" y="76847"/>
                    </a:cubicBezTo>
                    <a:cubicBezTo>
                      <a:pt x="2167273" y="82467"/>
                      <a:pt x="2161645" y="86182"/>
                      <a:pt x="2155264" y="86182"/>
                    </a:cubicBezTo>
                    <a:cubicBezTo>
                      <a:pt x="2149553" y="86182"/>
                      <a:pt x="2143935" y="83515"/>
                      <a:pt x="2140503" y="77705"/>
                    </a:cubicBezTo>
                    <a:cubicBezTo>
                      <a:pt x="2137266" y="72179"/>
                      <a:pt x="2137266" y="64465"/>
                      <a:pt x="2137266" y="59798"/>
                    </a:cubicBezTo>
                    <a:cubicBezTo>
                      <a:pt x="2137266" y="54940"/>
                      <a:pt x="2137266" y="48082"/>
                      <a:pt x="2140317" y="42557"/>
                    </a:cubicBezTo>
                    <a:cubicBezTo>
                      <a:pt x="2143740" y="36747"/>
                      <a:pt x="2149842" y="34079"/>
                      <a:pt x="2155078" y="34079"/>
                    </a:cubicBezTo>
                    <a:cubicBezTo>
                      <a:pt x="2160697" y="34079"/>
                      <a:pt x="2166222" y="36937"/>
                      <a:pt x="2169654" y="42272"/>
                    </a:cubicBezTo>
                    <a:cubicBezTo>
                      <a:pt x="2172984" y="47796"/>
                      <a:pt x="2172984" y="55035"/>
                      <a:pt x="2172984" y="59798"/>
                    </a:cubicBezTo>
                    <a:close/>
                    <a:moveTo>
                      <a:pt x="2234515" y="39795"/>
                    </a:moveTo>
                    <a:cubicBezTo>
                      <a:pt x="2234515" y="35699"/>
                      <a:pt x="2230423" y="31984"/>
                      <a:pt x="2224795" y="31984"/>
                    </a:cubicBezTo>
                    <a:cubicBezTo>
                      <a:pt x="2215465" y="31984"/>
                      <a:pt x="2210796" y="40462"/>
                      <a:pt x="2208991" y="45986"/>
                    </a:cubicBezTo>
                    <a:lnTo>
                      <a:pt x="2208991" y="31984"/>
                    </a:lnTo>
                    <a:lnTo>
                      <a:pt x="2190983" y="33508"/>
                    </a:lnTo>
                    <a:lnTo>
                      <a:pt x="2190983" y="37414"/>
                    </a:lnTo>
                    <a:cubicBezTo>
                      <a:pt x="2200127" y="37414"/>
                      <a:pt x="2201178" y="38271"/>
                      <a:pt x="2201178" y="44558"/>
                    </a:cubicBezTo>
                    <a:lnTo>
                      <a:pt x="2201178" y="78276"/>
                    </a:lnTo>
                    <a:cubicBezTo>
                      <a:pt x="2201178" y="84086"/>
                      <a:pt x="2199652" y="84086"/>
                      <a:pt x="2190983" y="84086"/>
                    </a:cubicBezTo>
                    <a:lnTo>
                      <a:pt x="2190983" y="87991"/>
                    </a:lnTo>
                    <a:lnTo>
                      <a:pt x="2205745" y="87516"/>
                    </a:lnTo>
                    <a:cubicBezTo>
                      <a:pt x="2210991" y="87516"/>
                      <a:pt x="2217084" y="87516"/>
                      <a:pt x="2222135" y="87991"/>
                    </a:cubicBezTo>
                    <a:lnTo>
                      <a:pt x="2222135" y="84086"/>
                    </a:lnTo>
                    <a:lnTo>
                      <a:pt x="2219465" y="84086"/>
                    </a:lnTo>
                    <a:cubicBezTo>
                      <a:pt x="2209940" y="84086"/>
                      <a:pt x="2209652" y="82658"/>
                      <a:pt x="2209652" y="78180"/>
                    </a:cubicBezTo>
                    <a:lnTo>
                      <a:pt x="2209652" y="58655"/>
                    </a:lnTo>
                    <a:cubicBezTo>
                      <a:pt x="2209652" y="46176"/>
                      <a:pt x="2215084" y="34842"/>
                      <a:pt x="2224795" y="34842"/>
                    </a:cubicBezTo>
                    <a:cubicBezTo>
                      <a:pt x="2225846" y="34842"/>
                      <a:pt x="2226042" y="34842"/>
                      <a:pt x="2226321" y="35033"/>
                    </a:cubicBezTo>
                    <a:cubicBezTo>
                      <a:pt x="2225846" y="35128"/>
                      <a:pt x="2223279" y="36651"/>
                      <a:pt x="2223279" y="39891"/>
                    </a:cubicBezTo>
                    <a:cubicBezTo>
                      <a:pt x="2223279" y="43509"/>
                      <a:pt x="2226042" y="45415"/>
                      <a:pt x="2228804" y="45415"/>
                    </a:cubicBezTo>
                    <a:cubicBezTo>
                      <a:pt x="2231185" y="45415"/>
                      <a:pt x="2234515" y="43795"/>
                      <a:pt x="2234515" y="39795"/>
                    </a:cubicBezTo>
                    <a:close/>
                    <a:moveTo>
                      <a:pt x="2291572" y="72942"/>
                    </a:moveTo>
                    <a:cubicBezTo>
                      <a:pt x="2291572" y="71608"/>
                      <a:pt x="2290521" y="71418"/>
                      <a:pt x="2289954" y="71418"/>
                    </a:cubicBezTo>
                    <a:cubicBezTo>
                      <a:pt x="2288810" y="71418"/>
                      <a:pt x="2288428" y="72179"/>
                      <a:pt x="2288140" y="73228"/>
                    </a:cubicBezTo>
                    <a:cubicBezTo>
                      <a:pt x="2283666" y="86182"/>
                      <a:pt x="2272141" y="86182"/>
                      <a:pt x="2270709" y="86182"/>
                    </a:cubicBezTo>
                    <a:cubicBezTo>
                      <a:pt x="2264328" y="86182"/>
                      <a:pt x="2259184" y="82467"/>
                      <a:pt x="2256133" y="77705"/>
                    </a:cubicBezTo>
                    <a:cubicBezTo>
                      <a:pt x="2252328" y="71608"/>
                      <a:pt x="2252328" y="63226"/>
                      <a:pt x="2252328" y="58845"/>
                    </a:cubicBezTo>
                    <a:lnTo>
                      <a:pt x="2288335" y="58845"/>
                    </a:lnTo>
                    <a:cubicBezTo>
                      <a:pt x="2291191" y="58845"/>
                      <a:pt x="2291572" y="58845"/>
                      <a:pt x="2291572" y="56083"/>
                    </a:cubicBezTo>
                    <a:cubicBezTo>
                      <a:pt x="2291572" y="43604"/>
                      <a:pt x="2284615" y="31223"/>
                      <a:pt x="2268523" y="31223"/>
                    </a:cubicBezTo>
                    <a:cubicBezTo>
                      <a:pt x="2253472" y="31223"/>
                      <a:pt x="2241566" y="44367"/>
                      <a:pt x="2241566" y="60178"/>
                    </a:cubicBezTo>
                    <a:cubicBezTo>
                      <a:pt x="2241566" y="77133"/>
                      <a:pt x="2255091" y="89325"/>
                      <a:pt x="2270039" y="89325"/>
                    </a:cubicBezTo>
                    <a:cubicBezTo>
                      <a:pt x="2285759" y="89325"/>
                      <a:pt x="2291572" y="75323"/>
                      <a:pt x="2291572" y="72942"/>
                    </a:cubicBezTo>
                    <a:close/>
                    <a:moveTo>
                      <a:pt x="2283089" y="56083"/>
                    </a:moveTo>
                    <a:lnTo>
                      <a:pt x="2252421" y="56083"/>
                    </a:lnTo>
                    <a:cubicBezTo>
                      <a:pt x="2253184" y="37223"/>
                      <a:pt x="2264039" y="34079"/>
                      <a:pt x="2268523" y="34079"/>
                    </a:cubicBezTo>
                    <a:cubicBezTo>
                      <a:pt x="2281759" y="34079"/>
                      <a:pt x="2283089" y="51225"/>
                      <a:pt x="2283089" y="56083"/>
                    </a:cubicBezTo>
                    <a:close/>
                    <a:moveTo>
                      <a:pt x="2385009" y="7601"/>
                    </a:moveTo>
                    <a:cubicBezTo>
                      <a:pt x="2385009" y="3028"/>
                      <a:pt x="2380153" y="-1163"/>
                      <a:pt x="2373298" y="-1163"/>
                    </a:cubicBezTo>
                    <a:cubicBezTo>
                      <a:pt x="2364340" y="-1163"/>
                      <a:pt x="2353290" y="5504"/>
                      <a:pt x="2353290" y="18935"/>
                    </a:cubicBezTo>
                    <a:lnTo>
                      <a:pt x="2353290" y="33508"/>
                    </a:lnTo>
                    <a:lnTo>
                      <a:pt x="2343197" y="33508"/>
                    </a:lnTo>
                    <a:lnTo>
                      <a:pt x="2343197" y="37414"/>
                    </a:lnTo>
                    <a:lnTo>
                      <a:pt x="2353290" y="37414"/>
                    </a:lnTo>
                    <a:lnTo>
                      <a:pt x="2353290" y="78276"/>
                    </a:lnTo>
                    <a:cubicBezTo>
                      <a:pt x="2353290" y="84086"/>
                      <a:pt x="2351959" y="84086"/>
                      <a:pt x="2343197" y="84086"/>
                    </a:cubicBezTo>
                    <a:lnTo>
                      <a:pt x="2343197" y="87991"/>
                    </a:lnTo>
                    <a:lnTo>
                      <a:pt x="2357959" y="87516"/>
                    </a:lnTo>
                    <a:cubicBezTo>
                      <a:pt x="2363103" y="87516"/>
                      <a:pt x="2369196" y="87516"/>
                      <a:pt x="2374339" y="87991"/>
                    </a:cubicBezTo>
                    <a:lnTo>
                      <a:pt x="2374339" y="84086"/>
                    </a:lnTo>
                    <a:lnTo>
                      <a:pt x="2371577" y="84086"/>
                    </a:lnTo>
                    <a:cubicBezTo>
                      <a:pt x="2362052" y="84086"/>
                      <a:pt x="2361773" y="82658"/>
                      <a:pt x="2361773" y="78180"/>
                    </a:cubicBezTo>
                    <a:lnTo>
                      <a:pt x="2361773" y="37414"/>
                    </a:lnTo>
                    <a:lnTo>
                      <a:pt x="2376535" y="37414"/>
                    </a:lnTo>
                    <a:lnTo>
                      <a:pt x="2376535" y="33508"/>
                    </a:lnTo>
                    <a:lnTo>
                      <a:pt x="2361484" y="33508"/>
                    </a:lnTo>
                    <a:lnTo>
                      <a:pt x="2361484" y="18744"/>
                    </a:lnTo>
                    <a:cubicBezTo>
                      <a:pt x="2361484" y="7601"/>
                      <a:pt x="2367577" y="1505"/>
                      <a:pt x="2373298" y="1505"/>
                    </a:cubicBezTo>
                    <a:cubicBezTo>
                      <a:pt x="2373679" y="1505"/>
                      <a:pt x="2375679" y="1505"/>
                      <a:pt x="2377576" y="2362"/>
                    </a:cubicBezTo>
                    <a:cubicBezTo>
                      <a:pt x="2376060" y="3028"/>
                      <a:pt x="2373679" y="4647"/>
                      <a:pt x="2373679" y="7790"/>
                    </a:cubicBezTo>
                    <a:cubicBezTo>
                      <a:pt x="2373679" y="10744"/>
                      <a:pt x="2375772" y="13220"/>
                      <a:pt x="2379204" y="13220"/>
                    </a:cubicBezTo>
                    <a:cubicBezTo>
                      <a:pt x="2383102" y="13220"/>
                      <a:pt x="2385009" y="10744"/>
                      <a:pt x="2385009" y="7601"/>
                    </a:cubicBezTo>
                    <a:close/>
                    <a:moveTo>
                      <a:pt x="2438922" y="60845"/>
                    </a:moveTo>
                    <a:cubicBezTo>
                      <a:pt x="2438922" y="44653"/>
                      <a:pt x="2426067" y="31223"/>
                      <a:pt x="2410440" y="31223"/>
                    </a:cubicBezTo>
                    <a:cubicBezTo>
                      <a:pt x="2394245" y="31223"/>
                      <a:pt x="2381772" y="45129"/>
                      <a:pt x="2381772" y="60845"/>
                    </a:cubicBezTo>
                    <a:cubicBezTo>
                      <a:pt x="2381772" y="77228"/>
                      <a:pt x="2395110" y="89325"/>
                      <a:pt x="2410347" y="89325"/>
                    </a:cubicBezTo>
                    <a:cubicBezTo>
                      <a:pt x="2425964" y="89325"/>
                      <a:pt x="2438922" y="76942"/>
                      <a:pt x="2438922" y="60845"/>
                    </a:cubicBezTo>
                    <a:close/>
                    <a:moveTo>
                      <a:pt x="2428159" y="59798"/>
                    </a:moveTo>
                    <a:cubicBezTo>
                      <a:pt x="2428159" y="64465"/>
                      <a:pt x="2428159" y="71322"/>
                      <a:pt x="2425397" y="76847"/>
                    </a:cubicBezTo>
                    <a:cubicBezTo>
                      <a:pt x="2422541" y="82467"/>
                      <a:pt x="2416821" y="86182"/>
                      <a:pt x="2410440" y="86182"/>
                    </a:cubicBezTo>
                    <a:cubicBezTo>
                      <a:pt x="2404821" y="86182"/>
                      <a:pt x="2399203" y="83515"/>
                      <a:pt x="2395771" y="77705"/>
                    </a:cubicBezTo>
                    <a:cubicBezTo>
                      <a:pt x="2392441" y="72179"/>
                      <a:pt x="2392441" y="64465"/>
                      <a:pt x="2392441" y="59798"/>
                    </a:cubicBezTo>
                    <a:cubicBezTo>
                      <a:pt x="2392441" y="54940"/>
                      <a:pt x="2392441" y="48082"/>
                      <a:pt x="2395585" y="42557"/>
                    </a:cubicBezTo>
                    <a:cubicBezTo>
                      <a:pt x="2399008" y="36747"/>
                      <a:pt x="2405110" y="34079"/>
                      <a:pt x="2410347" y="34079"/>
                    </a:cubicBezTo>
                    <a:cubicBezTo>
                      <a:pt x="2415965" y="34079"/>
                      <a:pt x="2421490" y="36937"/>
                      <a:pt x="2424922" y="42272"/>
                    </a:cubicBezTo>
                    <a:cubicBezTo>
                      <a:pt x="2428159" y="47796"/>
                      <a:pt x="2428159" y="55035"/>
                      <a:pt x="2428159" y="59798"/>
                    </a:cubicBezTo>
                    <a:close/>
                    <a:moveTo>
                      <a:pt x="2489784" y="39795"/>
                    </a:moveTo>
                    <a:cubicBezTo>
                      <a:pt x="2489784" y="35699"/>
                      <a:pt x="2485784" y="31984"/>
                      <a:pt x="2480073" y="31984"/>
                    </a:cubicBezTo>
                    <a:cubicBezTo>
                      <a:pt x="2470734" y="31984"/>
                      <a:pt x="2466064" y="40462"/>
                      <a:pt x="2464353" y="45986"/>
                    </a:cubicBezTo>
                    <a:lnTo>
                      <a:pt x="2464353" y="31984"/>
                    </a:lnTo>
                    <a:lnTo>
                      <a:pt x="2446251" y="33508"/>
                    </a:lnTo>
                    <a:lnTo>
                      <a:pt x="2446251" y="37414"/>
                    </a:lnTo>
                    <a:cubicBezTo>
                      <a:pt x="2455404" y="37414"/>
                      <a:pt x="2456446" y="38271"/>
                      <a:pt x="2456446" y="44558"/>
                    </a:cubicBezTo>
                    <a:lnTo>
                      <a:pt x="2456446" y="78276"/>
                    </a:lnTo>
                    <a:cubicBezTo>
                      <a:pt x="2456446" y="84086"/>
                      <a:pt x="2454921" y="84086"/>
                      <a:pt x="2446251" y="84086"/>
                    </a:cubicBezTo>
                    <a:lnTo>
                      <a:pt x="2446251" y="87991"/>
                    </a:lnTo>
                    <a:lnTo>
                      <a:pt x="2461023" y="87516"/>
                    </a:lnTo>
                    <a:cubicBezTo>
                      <a:pt x="2466259" y="87516"/>
                      <a:pt x="2472352" y="87516"/>
                      <a:pt x="2477403" y="87991"/>
                    </a:cubicBezTo>
                    <a:lnTo>
                      <a:pt x="2477403" y="84086"/>
                    </a:lnTo>
                    <a:lnTo>
                      <a:pt x="2474733" y="84086"/>
                    </a:lnTo>
                    <a:cubicBezTo>
                      <a:pt x="2465208" y="84086"/>
                      <a:pt x="2464929" y="82658"/>
                      <a:pt x="2464929" y="78180"/>
                    </a:cubicBezTo>
                    <a:lnTo>
                      <a:pt x="2464929" y="58655"/>
                    </a:lnTo>
                    <a:cubicBezTo>
                      <a:pt x="2464929" y="46176"/>
                      <a:pt x="2470445" y="34842"/>
                      <a:pt x="2480073" y="34842"/>
                    </a:cubicBezTo>
                    <a:cubicBezTo>
                      <a:pt x="2481114" y="34842"/>
                      <a:pt x="2481310" y="34842"/>
                      <a:pt x="2481598" y="35033"/>
                    </a:cubicBezTo>
                    <a:cubicBezTo>
                      <a:pt x="2481114" y="35128"/>
                      <a:pt x="2478640" y="36651"/>
                      <a:pt x="2478640" y="39891"/>
                    </a:cubicBezTo>
                    <a:cubicBezTo>
                      <a:pt x="2478640" y="43509"/>
                      <a:pt x="2481310" y="45415"/>
                      <a:pt x="2484072" y="45415"/>
                    </a:cubicBezTo>
                    <a:cubicBezTo>
                      <a:pt x="2486454" y="45415"/>
                      <a:pt x="2489784" y="43795"/>
                      <a:pt x="2489784" y="39795"/>
                    </a:cubicBezTo>
                    <a:close/>
                  </a:path>
                </a:pathLst>
              </a:custGeom>
              <a:solidFill>
                <a:srgbClr val="000000"/>
              </a:solidFill>
              <a:ln w="12575" cap="flat">
                <a:noFill/>
                <a:prstDash val="solid"/>
                <a:miter/>
              </a:ln>
            </p:spPr>
            <p:txBody>
              <a:bodyPr rtlCol="0" anchor="ctr"/>
              <a:lstStyle/>
              <a:p>
                <a:endParaRPr lang="en-AE"/>
              </a:p>
            </p:txBody>
          </p:sp>
          <p:sp>
            <p:nvSpPr>
              <p:cNvPr id="202" name="Freeform: Shape 201">
                <a:extLst>
                  <a:ext uri="{FF2B5EF4-FFF2-40B4-BE49-F238E27FC236}">
                    <a16:creationId xmlns:a16="http://schemas.microsoft.com/office/drawing/2014/main" id="{FC76507C-4895-B8FD-F5E1-49338A187C5A}"/>
                  </a:ext>
                </a:extLst>
              </p:cNvPr>
              <p:cNvSpPr/>
              <p:nvPr/>
            </p:nvSpPr>
            <p:spPr>
              <a:xfrm>
                <a:off x="3274902" y="2808790"/>
                <a:ext cx="51624" cy="91439"/>
              </a:xfrm>
              <a:custGeom>
                <a:avLst/>
                <a:gdLst>
                  <a:gd name="connsiteX0" fmla="*/ 34054 w 51624"/>
                  <a:gd name="connsiteY0" fmla="*/ 65893 h 91439"/>
                  <a:gd name="connsiteX1" fmla="*/ 35868 w 51624"/>
                  <a:gd name="connsiteY1" fmla="*/ 53034 h 91439"/>
                  <a:gd name="connsiteX2" fmla="*/ 35580 w 51624"/>
                  <a:gd name="connsiteY2" fmla="*/ 47129 h 91439"/>
                  <a:gd name="connsiteX3" fmla="*/ 28148 w 51624"/>
                  <a:gd name="connsiteY3" fmla="*/ 31793 h 91439"/>
                  <a:gd name="connsiteX4" fmla="*/ 14623 w 51624"/>
                  <a:gd name="connsiteY4" fmla="*/ 8838 h 91439"/>
                  <a:gd name="connsiteX5" fmla="*/ 15200 w 51624"/>
                  <a:gd name="connsiteY5" fmla="*/ 6647 h 91439"/>
                  <a:gd name="connsiteX6" fmla="*/ 17860 w 51624"/>
                  <a:gd name="connsiteY6" fmla="*/ 3791 h 91439"/>
                  <a:gd name="connsiteX7" fmla="*/ 22055 w 51624"/>
                  <a:gd name="connsiteY7" fmla="*/ 3028 h 91439"/>
                  <a:gd name="connsiteX8" fmla="*/ 36054 w 51624"/>
                  <a:gd name="connsiteY8" fmla="*/ 9315 h 91439"/>
                  <a:gd name="connsiteX9" fmla="*/ 37394 w 51624"/>
                  <a:gd name="connsiteY9" fmla="*/ 9601 h 91439"/>
                  <a:gd name="connsiteX10" fmla="*/ 41961 w 51624"/>
                  <a:gd name="connsiteY10" fmla="*/ 6743 h 91439"/>
                  <a:gd name="connsiteX11" fmla="*/ 42528 w 51624"/>
                  <a:gd name="connsiteY11" fmla="*/ 4552 h 91439"/>
                  <a:gd name="connsiteX12" fmla="*/ 39868 w 51624"/>
                  <a:gd name="connsiteY12" fmla="*/ 1219 h 91439"/>
                  <a:gd name="connsiteX13" fmla="*/ 25487 w 51624"/>
                  <a:gd name="connsiteY13" fmla="*/ -1163 h 91439"/>
                  <a:gd name="connsiteX14" fmla="*/ 22148 w 51624"/>
                  <a:gd name="connsiteY14" fmla="*/ -972 h 91439"/>
                  <a:gd name="connsiteX15" fmla="*/ 16623 w 51624"/>
                  <a:gd name="connsiteY15" fmla="*/ 1123 h 91439"/>
                  <a:gd name="connsiteX16" fmla="*/ 12818 w 51624"/>
                  <a:gd name="connsiteY16" fmla="*/ 5409 h 91439"/>
                  <a:gd name="connsiteX17" fmla="*/ 11200 w 51624"/>
                  <a:gd name="connsiteY17" fmla="*/ 11791 h 91439"/>
                  <a:gd name="connsiteX18" fmla="*/ 18911 w 51624"/>
                  <a:gd name="connsiteY18" fmla="*/ 33699 h 91439"/>
                  <a:gd name="connsiteX19" fmla="*/ 4335 w 51624"/>
                  <a:gd name="connsiteY19" fmla="*/ 41318 h 91439"/>
                  <a:gd name="connsiteX20" fmla="*/ -8138 w 51624"/>
                  <a:gd name="connsiteY20" fmla="*/ 61416 h 91439"/>
                  <a:gd name="connsiteX21" fmla="*/ -9097 w 51624"/>
                  <a:gd name="connsiteY21" fmla="*/ 69132 h 91439"/>
                  <a:gd name="connsiteX22" fmla="*/ -5664 w 51624"/>
                  <a:gd name="connsiteY22" fmla="*/ 81800 h 91439"/>
                  <a:gd name="connsiteX23" fmla="*/ 10912 w 51624"/>
                  <a:gd name="connsiteY23" fmla="*/ 90277 h 91439"/>
                  <a:gd name="connsiteX24" fmla="*/ 34054 w 51624"/>
                  <a:gd name="connsiteY24" fmla="*/ 65893 h 91439"/>
                  <a:gd name="connsiteX25" fmla="*/ 25859 w 51624"/>
                  <a:gd name="connsiteY25" fmla="*/ 68274 h 91439"/>
                  <a:gd name="connsiteX26" fmla="*/ 11005 w 51624"/>
                  <a:gd name="connsiteY26" fmla="*/ 87610 h 91439"/>
                  <a:gd name="connsiteX27" fmla="*/ 149 w 51624"/>
                  <a:gd name="connsiteY27" fmla="*/ 80275 h 91439"/>
                  <a:gd name="connsiteX28" fmla="*/ -1469 w 51624"/>
                  <a:gd name="connsiteY28" fmla="*/ 72561 h 91439"/>
                  <a:gd name="connsiteX29" fmla="*/ 149 w 51624"/>
                  <a:gd name="connsiteY29" fmla="*/ 61988 h 91439"/>
                  <a:gd name="connsiteX30" fmla="*/ 9572 w 51624"/>
                  <a:gd name="connsiteY30" fmla="*/ 43414 h 91439"/>
                  <a:gd name="connsiteX31" fmla="*/ 20437 w 51624"/>
                  <a:gd name="connsiteY31" fmla="*/ 36365 h 91439"/>
                  <a:gd name="connsiteX32" fmla="*/ 20725 w 51624"/>
                  <a:gd name="connsiteY32" fmla="*/ 36937 h 91439"/>
                  <a:gd name="connsiteX33" fmla="*/ 26529 w 51624"/>
                  <a:gd name="connsiteY33" fmla="*/ 51700 h 91439"/>
                  <a:gd name="connsiteX34" fmla="*/ 27292 w 51624"/>
                  <a:gd name="connsiteY34" fmla="*/ 58083 h 91439"/>
                  <a:gd name="connsiteX35" fmla="*/ 25859 w 51624"/>
                  <a:gd name="connsiteY35" fmla="*/ 68274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439">
                    <a:moveTo>
                      <a:pt x="34054" y="65893"/>
                    </a:moveTo>
                    <a:cubicBezTo>
                      <a:pt x="35291" y="61511"/>
                      <a:pt x="35868" y="57226"/>
                      <a:pt x="35868" y="53034"/>
                    </a:cubicBezTo>
                    <a:cubicBezTo>
                      <a:pt x="35868" y="50939"/>
                      <a:pt x="35766" y="49034"/>
                      <a:pt x="35580" y="47129"/>
                    </a:cubicBezTo>
                    <a:cubicBezTo>
                      <a:pt x="34436" y="41318"/>
                      <a:pt x="31673" y="36270"/>
                      <a:pt x="28148" y="31793"/>
                    </a:cubicBezTo>
                    <a:cubicBezTo>
                      <a:pt x="22622" y="24459"/>
                      <a:pt x="14623" y="14554"/>
                      <a:pt x="14623" y="8838"/>
                    </a:cubicBezTo>
                    <a:cubicBezTo>
                      <a:pt x="14623" y="8076"/>
                      <a:pt x="14716" y="7410"/>
                      <a:pt x="15200" y="6647"/>
                    </a:cubicBezTo>
                    <a:cubicBezTo>
                      <a:pt x="15767" y="5600"/>
                      <a:pt x="16818" y="4361"/>
                      <a:pt x="17860" y="3791"/>
                    </a:cubicBezTo>
                    <a:cubicBezTo>
                      <a:pt x="19385" y="3218"/>
                      <a:pt x="20530" y="3028"/>
                      <a:pt x="22055" y="3028"/>
                    </a:cubicBezTo>
                    <a:cubicBezTo>
                      <a:pt x="27673" y="3314"/>
                      <a:pt x="31292" y="7410"/>
                      <a:pt x="36054" y="9315"/>
                    </a:cubicBezTo>
                    <a:cubicBezTo>
                      <a:pt x="36436" y="9410"/>
                      <a:pt x="37105" y="9601"/>
                      <a:pt x="37394" y="9601"/>
                    </a:cubicBezTo>
                    <a:cubicBezTo>
                      <a:pt x="39198" y="9601"/>
                      <a:pt x="41105" y="8362"/>
                      <a:pt x="41961" y="6743"/>
                    </a:cubicBezTo>
                    <a:cubicBezTo>
                      <a:pt x="42435" y="5981"/>
                      <a:pt x="42528" y="5314"/>
                      <a:pt x="42528" y="4552"/>
                    </a:cubicBezTo>
                    <a:cubicBezTo>
                      <a:pt x="42528" y="2932"/>
                      <a:pt x="41486" y="1599"/>
                      <a:pt x="39868" y="1219"/>
                    </a:cubicBezTo>
                    <a:cubicBezTo>
                      <a:pt x="35291" y="76"/>
                      <a:pt x="29962" y="-1163"/>
                      <a:pt x="25487" y="-1163"/>
                    </a:cubicBezTo>
                    <a:cubicBezTo>
                      <a:pt x="24241" y="-1163"/>
                      <a:pt x="23106" y="-972"/>
                      <a:pt x="22148" y="-972"/>
                    </a:cubicBezTo>
                    <a:cubicBezTo>
                      <a:pt x="20437" y="-496"/>
                      <a:pt x="18437" y="-115"/>
                      <a:pt x="16623" y="1123"/>
                    </a:cubicBezTo>
                    <a:cubicBezTo>
                      <a:pt x="15004" y="2171"/>
                      <a:pt x="13674" y="3600"/>
                      <a:pt x="12818" y="5409"/>
                    </a:cubicBezTo>
                    <a:cubicBezTo>
                      <a:pt x="11572" y="7410"/>
                      <a:pt x="11200" y="9410"/>
                      <a:pt x="11200" y="11791"/>
                    </a:cubicBezTo>
                    <a:cubicBezTo>
                      <a:pt x="11200" y="18554"/>
                      <a:pt x="15200" y="26745"/>
                      <a:pt x="18911" y="33699"/>
                    </a:cubicBezTo>
                    <a:cubicBezTo>
                      <a:pt x="13674" y="34936"/>
                      <a:pt x="8623" y="37604"/>
                      <a:pt x="4335" y="41318"/>
                    </a:cubicBezTo>
                    <a:cubicBezTo>
                      <a:pt x="-2046" y="46843"/>
                      <a:pt x="-6427" y="53986"/>
                      <a:pt x="-8138" y="61416"/>
                    </a:cubicBezTo>
                    <a:cubicBezTo>
                      <a:pt x="-8901" y="64083"/>
                      <a:pt x="-9097" y="66560"/>
                      <a:pt x="-9097" y="69132"/>
                    </a:cubicBezTo>
                    <a:cubicBezTo>
                      <a:pt x="-9097" y="73704"/>
                      <a:pt x="-8045" y="78085"/>
                      <a:pt x="-5664" y="81800"/>
                    </a:cubicBezTo>
                    <a:cubicBezTo>
                      <a:pt x="-2232" y="86944"/>
                      <a:pt x="3768" y="90277"/>
                      <a:pt x="10912" y="90277"/>
                    </a:cubicBezTo>
                    <a:cubicBezTo>
                      <a:pt x="22055" y="90277"/>
                      <a:pt x="31106" y="78371"/>
                      <a:pt x="34054" y="65893"/>
                    </a:cubicBezTo>
                    <a:close/>
                    <a:moveTo>
                      <a:pt x="25859" y="68274"/>
                    </a:moveTo>
                    <a:cubicBezTo>
                      <a:pt x="23478" y="77419"/>
                      <a:pt x="18911" y="87610"/>
                      <a:pt x="11005" y="87610"/>
                    </a:cubicBezTo>
                    <a:cubicBezTo>
                      <a:pt x="5861" y="87610"/>
                      <a:pt x="1954" y="84562"/>
                      <a:pt x="149" y="80275"/>
                    </a:cubicBezTo>
                    <a:cubicBezTo>
                      <a:pt x="-902" y="78085"/>
                      <a:pt x="-1469" y="75418"/>
                      <a:pt x="-1469" y="72561"/>
                    </a:cubicBezTo>
                    <a:cubicBezTo>
                      <a:pt x="-1469" y="69132"/>
                      <a:pt x="-613" y="65512"/>
                      <a:pt x="149" y="61988"/>
                    </a:cubicBezTo>
                    <a:cubicBezTo>
                      <a:pt x="1954" y="55415"/>
                      <a:pt x="4428" y="48748"/>
                      <a:pt x="9572" y="43414"/>
                    </a:cubicBezTo>
                    <a:cubicBezTo>
                      <a:pt x="12530" y="40080"/>
                      <a:pt x="16334" y="37604"/>
                      <a:pt x="20437" y="36365"/>
                    </a:cubicBezTo>
                    <a:lnTo>
                      <a:pt x="20725" y="36937"/>
                    </a:lnTo>
                    <a:cubicBezTo>
                      <a:pt x="23199" y="41605"/>
                      <a:pt x="25487" y="46367"/>
                      <a:pt x="26529" y="51700"/>
                    </a:cubicBezTo>
                    <a:cubicBezTo>
                      <a:pt x="27106" y="53797"/>
                      <a:pt x="27292" y="55892"/>
                      <a:pt x="27292" y="58083"/>
                    </a:cubicBezTo>
                    <a:cubicBezTo>
                      <a:pt x="27292" y="61416"/>
                      <a:pt x="26818" y="64845"/>
                      <a:pt x="25859" y="68274"/>
                    </a:cubicBezTo>
                    <a:close/>
                  </a:path>
                </a:pathLst>
              </a:custGeom>
              <a:solidFill>
                <a:srgbClr val="000000"/>
              </a:solidFill>
              <a:ln w="12700" cap="flat">
                <a:noFill/>
                <a:prstDash val="solid"/>
                <a:miter/>
              </a:ln>
            </p:spPr>
            <p:txBody>
              <a:bodyPr rtlCol="0" anchor="ctr"/>
              <a:lstStyle/>
              <a:p>
                <a:endParaRPr lang="en-AE"/>
              </a:p>
            </p:txBody>
          </p:sp>
          <p:sp>
            <p:nvSpPr>
              <p:cNvPr id="203" name="Freeform: Shape 202">
                <a:extLst>
                  <a:ext uri="{FF2B5EF4-FFF2-40B4-BE49-F238E27FC236}">
                    <a16:creationId xmlns:a16="http://schemas.microsoft.com/office/drawing/2014/main" id="{12A6229F-0364-5597-FBF0-F852B1B1FC97}"/>
                  </a:ext>
                </a:extLst>
              </p:cNvPr>
              <p:cNvSpPr/>
              <p:nvPr/>
            </p:nvSpPr>
            <p:spPr>
              <a:xfrm>
                <a:off x="3341577" y="2885466"/>
                <a:ext cx="15050" cy="37815"/>
              </a:xfrm>
              <a:custGeom>
                <a:avLst/>
                <a:gdLst>
                  <a:gd name="connsiteX0" fmla="*/ 5954 w 15050"/>
                  <a:gd name="connsiteY0" fmla="*/ 12077 h 37815"/>
                  <a:gd name="connsiteX1" fmla="*/ -2232 w 15050"/>
                  <a:gd name="connsiteY1" fmla="*/ -1163 h 37815"/>
                  <a:gd name="connsiteX2" fmla="*/ -9097 w 15050"/>
                  <a:gd name="connsiteY2" fmla="*/ 5506 h 37815"/>
                  <a:gd name="connsiteX3" fmla="*/ -2232 w 15050"/>
                  <a:gd name="connsiteY3" fmla="*/ 12268 h 37815"/>
                  <a:gd name="connsiteX4" fmla="*/ 2810 w 15050"/>
                  <a:gd name="connsiteY4" fmla="*/ 10173 h 37815"/>
                  <a:gd name="connsiteX5" fmla="*/ -6046 w 15050"/>
                  <a:gd name="connsiteY5" fmla="*/ 33795 h 37815"/>
                  <a:gd name="connsiteX6" fmla="*/ -7097 w 15050"/>
                  <a:gd name="connsiteY6" fmla="*/ 35319 h 37815"/>
                  <a:gd name="connsiteX7" fmla="*/ -5757 w 15050"/>
                  <a:gd name="connsiteY7" fmla="*/ 36652 h 37815"/>
                  <a:gd name="connsiteX8" fmla="*/ 5954 w 15050"/>
                  <a:gd name="connsiteY8" fmla="*/ 12077 h 3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50" h="37815">
                    <a:moveTo>
                      <a:pt x="5954" y="12077"/>
                    </a:moveTo>
                    <a:cubicBezTo>
                      <a:pt x="5954" y="4077"/>
                      <a:pt x="2810" y="-1163"/>
                      <a:pt x="-2232" y="-1163"/>
                    </a:cubicBezTo>
                    <a:cubicBezTo>
                      <a:pt x="-6808" y="-1163"/>
                      <a:pt x="-9097" y="2267"/>
                      <a:pt x="-9097" y="5506"/>
                    </a:cubicBezTo>
                    <a:cubicBezTo>
                      <a:pt x="-9097" y="8839"/>
                      <a:pt x="-6994" y="12268"/>
                      <a:pt x="-2232" y="12268"/>
                    </a:cubicBezTo>
                    <a:cubicBezTo>
                      <a:pt x="-334" y="12268"/>
                      <a:pt x="1480" y="11506"/>
                      <a:pt x="2810" y="10173"/>
                    </a:cubicBezTo>
                    <a:cubicBezTo>
                      <a:pt x="3098" y="20269"/>
                      <a:pt x="-427" y="27889"/>
                      <a:pt x="-6046" y="33795"/>
                    </a:cubicBezTo>
                    <a:cubicBezTo>
                      <a:pt x="-6994" y="34556"/>
                      <a:pt x="-7097" y="34747"/>
                      <a:pt x="-7097" y="35319"/>
                    </a:cubicBezTo>
                    <a:cubicBezTo>
                      <a:pt x="-7097" y="36176"/>
                      <a:pt x="-6427" y="36652"/>
                      <a:pt x="-5757" y="36652"/>
                    </a:cubicBezTo>
                    <a:cubicBezTo>
                      <a:pt x="-4139" y="36652"/>
                      <a:pt x="5954" y="26651"/>
                      <a:pt x="5954" y="12077"/>
                    </a:cubicBezTo>
                    <a:close/>
                  </a:path>
                </a:pathLst>
              </a:custGeom>
              <a:solidFill>
                <a:srgbClr val="000000"/>
              </a:solidFill>
              <a:ln w="12575" cap="flat">
                <a:noFill/>
                <a:prstDash val="solid"/>
                <a:miter/>
              </a:ln>
            </p:spPr>
            <p:txBody>
              <a:bodyPr rtlCol="0" anchor="ctr"/>
              <a:lstStyle/>
              <a:p>
                <a:endParaRPr lang="en-AE"/>
              </a:p>
            </p:txBody>
          </p:sp>
          <p:sp>
            <p:nvSpPr>
              <p:cNvPr id="204" name="Freeform: Shape 203">
                <a:extLst>
                  <a:ext uri="{FF2B5EF4-FFF2-40B4-BE49-F238E27FC236}">
                    <a16:creationId xmlns:a16="http://schemas.microsoft.com/office/drawing/2014/main" id="{061883C7-9633-E2CE-AB72-03B07BA96F8D}"/>
                  </a:ext>
                </a:extLst>
              </p:cNvPr>
              <p:cNvSpPr/>
              <p:nvPr/>
            </p:nvSpPr>
            <p:spPr>
              <a:xfrm>
                <a:off x="3416065" y="2811076"/>
                <a:ext cx="46573" cy="89153"/>
              </a:xfrm>
              <a:custGeom>
                <a:avLst/>
                <a:gdLst>
                  <a:gd name="connsiteX0" fmla="*/ 37477 w 46573"/>
                  <a:gd name="connsiteY0" fmla="*/ 50939 h 89153"/>
                  <a:gd name="connsiteX1" fmla="*/ 20623 w 46573"/>
                  <a:gd name="connsiteY1" fmla="*/ 30651 h 89153"/>
                  <a:gd name="connsiteX2" fmla="*/ 5768 w 46573"/>
                  <a:gd name="connsiteY2" fmla="*/ 38271 h 89153"/>
                  <a:gd name="connsiteX3" fmla="*/ 15190 w 46573"/>
                  <a:gd name="connsiteY3" fmla="*/ 171 h 89153"/>
                  <a:gd name="connsiteX4" fmla="*/ 13479 w 46573"/>
                  <a:gd name="connsiteY4" fmla="*/ -1163 h 89153"/>
                  <a:gd name="connsiteX5" fmla="*/ -1953 w 46573"/>
                  <a:gd name="connsiteY5" fmla="*/ 171 h 89153"/>
                  <a:gd name="connsiteX6" fmla="*/ -4334 w 46573"/>
                  <a:gd name="connsiteY6" fmla="*/ 2743 h 89153"/>
                  <a:gd name="connsiteX7" fmla="*/ -1190 w 46573"/>
                  <a:gd name="connsiteY7" fmla="*/ 4171 h 89153"/>
                  <a:gd name="connsiteX8" fmla="*/ 5005 w 46573"/>
                  <a:gd name="connsiteY8" fmla="*/ 6267 h 89153"/>
                  <a:gd name="connsiteX9" fmla="*/ 3284 w 46573"/>
                  <a:gd name="connsiteY9" fmla="*/ 14172 h 89153"/>
                  <a:gd name="connsiteX10" fmla="*/ -7004 w 46573"/>
                  <a:gd name="connsiteY10" fmla="*/ 55415 h 89153"/>
                  <a:gd name="connsiteX11" fmla="*/ -9097 w 46573"/>
                  <a:gd name="connsiteY11" fmla="*/ 68180 h 89153"/>
                  <a:gd name="connsiteX12" fmla="*/ 7005 w 46573"/>
                  <a:gd name="connsiteY12" fmla="*/ 87991 h 89153"/>
                  <a:gd name="connsiteX13" fmla="*/ 37477 w 46573"/>
                  <a:gd name="connsiteY13" fmla="*/ 50939 h 89153"/>
                  <a:gd name="connsiteX14" fmla="*/ 21860 w 46573"/>
                  <a:gd name="connsiteY14" fmla="*/ 72179 h 89153"/>
                  <a:gd name="connsiteX15" fmla="*/ 7005 w 46573"/>
                  <a:gd name="connsiteY15" fmla="*/ 85324 h 89153"/>
                  <a:gd name="connsiteX16" fmla="*/ -1478 w 46573"/>
                  <a:gd name="connsiteY16" fmla="*/ 72465 h 89153"/>
                  <a:gd name="connsiteX17" fmla="*/ 521 w 46573"/>
                  <a:gd name="connsiteY17" fmla="*/ 59702 h 89153"/>
                  <a:gd name="connsiteX18" fmla="*/ 3284 w 46573"/>
                  <a:gd name="connsiteY18" fmla="*/ 48082 h 89153"/>
                  <a:gd name="connsiteX19" fmla="*/ 5191 w 46573"/>
                  <a:gd name="connsiteY19" fmla="*/ 43604 h 89153"/>
                  <a:gd name="connsiteX20" fmla="*/ 20334 w 46573"/>
                  <a:gd name="connsiteY20" fmla="*/ 33508 h 89153"/>
                  <a:gd name="connsiteX21" fmla="*/ 28436 w 46573"/>
                  <a:gd name="connsiteY21" fmla="*/ 45415 h 89153"/>
                  <a:gd name="connsiteX22" fmla="*/ 21860 w 46573"/>
                  <a:gd name="connsiteY22" fmla="*/ 72179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73" h="89153">
                    <a:moveTo>
                      <a:pt x="37477" y="50939"/>
                    </a:moveTo>
                    <a:cubicBezTo>
                      <a:pt x="37477" y="39414"/>
                      <a:pt x="30817" y="30651"/>
                      <a:pt x="20623" y="30651"/>
                    </a:cubicBezTo>
                    <a:cubicBezTo>
                      <a:pt x="14809" y="30651"/>
                      <a:pt x="9665" y="34365"/>
                      <a:pt x="5768" y="38271"/>
                    </a:cubicBezTo>
                    <a:lnTo>
                      <a:pt x="15190" y="171"/>
                    </a:lnTo>
                    <a:cubicBezTo>
                      <a:pt x="15190" y="171"/>
                      <a:pt x="15190" y="-1163"/>
                      <a:pt x="13479" y="-1163"/>
                    </a:cubicBezTo>
                    <a:cubicBezTo>
                      <a:pt x="10716" y="-1163"/>
                      <a:pt x="1480" y="-115"/>
                      <a:pt x="-1953" y="171"/>
                    </a:cubicBezTo>
                    <a:cubicBezTo>
                      <a:pt x="-2809" y="171"/>
                      <a:pt x="-4334" y="362"/>
                      <a:pt x="-4334" y="2743"/>
                    </a:cubicBezTo>
                    <a:cubicBezTo>
                      <a:pt x="-4334" y="4171"/>
                      <a:pt x="-3190" y="4171"/>
                      <a:pt x="-1190" y="4171"/>
                    </a:cubicBezTo>
                    <a:cubicBezTo>
                      <a:pt x="4717" y="4171"/>
                      <a:pt x="5005" y="5124"/>
                      <a:pt x="5005" y="6267"/>
                    </a:cubicBezTo>
                    <a:cubicBezTo>
                      <a:pt x="5005" y="7124"/>
                      <a:pt x="3954" y="11505"/>
                      <a:pt x="3284" y="14172"/>
                    </a:cubicBezTo>
                    <a:lnTo>
                      <a:pt x="-7004" y="55415"/>
                    </a:lnTo>
                    <a:cubicBezTo>
                      <a:pt x="-8622" y="61797"/>
                      <a:pt x="-9097" y="63702"/>
                      <a:pt x="-9097" y="68180"/>
                    </a:cubicBezTo>
                    <a:cubicBezTo>
                      <a:pt x="-9097" y="80275"/>
                      <a:pt x="-2427" y="87991"/>
                      <a:pt x="7005" y="87991"/>
                    </a:cubicBezTo>
                    <a:cubicBezTo>
                      <a:pt x="21860" y="87991"/>
                      <a:pt x="37477" y="69227"/>
                      <a:pt x="37477" y="50939"/>
                    </a:cubicBezTo>
                    <a:close/>
                    <a:moveTo>
                      <a:pt x="21860" y="72179"/>
                    </a:moveTo>
                    <a:cubicBezTo>
                      <a:pt x="17674" y="80657"/>
                      <a:pt x="11860" y="85324"/>
                      <a:pt x="7005" y="85324"/>
                    </a:cubicBezTo>
                    <a:cubicBezTo>
                      <a:pt x="2624" y="85324"/>
                      <a:pt x="-1478" y="81895"/>
                      <a:pt x="-1478" y="72465"/>
                    </a:cubicBezTo>
                    <a:cubicBezTo>
                      <a:pt x="-1478" y="70084"/>
                      <a:pt x="-1478" y="67608"/>
                      <a:pt x="521" y="59702"/>
                    </a:cubicBezTo>
                    <a:lnTo>
                      <a:pt x="3284" y="48082"/>
                    </a:lnTo>
                    <a:cubicBezTo>
                      <a:pt x="3954" y="45224"/>
                      <a:pt x="3954" y="44938"/>
                      <a:pt x="5191" y="43604"/>
                    </a:cubicBezTo>
                    <a:cubicBezTo>
                      <a:pt x="11479" y="35413"/>
                      <a:pt x="17097" y="33508"/>
                      <a:pt x="20334" y="33508"/>
                    </a:cubicBezTo>
                    <a:cubicBezTo>
                      <a:pt x="25004" y="33508"/>
                      <a:pt x="28436" y="37223"/>
                      <a:pt x="28436" y="45415"/>
                    </a:cubicBezTo>
                    <a:cubicBezTo>
                      <a:pt x="28436" y="52845"/>
                      <a:pt x="24241" y="67417"/>
                      <a:pt x="21860" y="72179"/>
                    </a:cubicBezTo>
                    <a:close/>
                  </a:path>
                </a:pathLst>
              </a:custGeom>
              <a:solidFill>
                <a:srgbClr val="000000"/>
              </a:solidFill>
              <a:ln w="12700" cap="flat">
                <a:noFill/>
                <a:prstDash val="solid"/>
                <a:miter/>
              </a:ln>
            </p:spPr>
            <p:txBody>
              <a:bodyPr rtlCol="0" anchor="ctr"/>
              <a:lstStyle/>
              <a:p>
                <a:endParaRPr lang="en-AE"/>
              </a:p>
            </p:txBody>
          </p:sp>
          <p:sp>
            <p:nvSpPr>
              <p:cNvPr id="205" name="Freeform: Shape 204">
                <a:extLst>
                  <a:ext uri="{FF2B5EF4-FFF2-40B4-BE49-F238E27FC236}">
                    <a16:creationId xmlns:a16="http://schemas.microsoft.com/office/drawing/2014/main" id="{93B7455C-F5D1-87D7-EA70-6A42A62C4F2F}"/>
                  </a:ext>
                </a:extLst>
              </p:cNvPr>
              <p:cNvSpPr/>
              <p:nvPr/>
            </p:nvSpPr>
            <p:spPr>
              <a:xfrm>
                <a:off x="3477215" y="2803933"/>
                <a:ext cx="29914" cy="126681"/>
              </a:xfrm>
              <a:custGeom>
                <a:avLst/>
                <a:gdLst>
                  <a:gd name="connsiteX0" fmla="*/ 20818 w 29914"/>
                  <a:gd name="connsiteY0" fmla="*/ 124187 h 126681"/>
                  <a:gd name="connsiteX1" fmla="*/ 18530 w 29914"/>
                  <a:gd name="connsiteY1" fmla="*/ 121329 h 126681"/>
                  <a:gd name="connsiteX2" fmla="*/ -1664 w 29914"/>
                  <a:gd name="connsiteY2" fmla="*/ 62083 h 126681"/>
                  <a:gd name="connsiteX3" fmla="*/ 19190 w 29914"/>
                  <a:gd name="connsiteY3" fmla="*/ 2266 h 126681"/>
                  <a:gd name="connsiteX4" fmla="*/ 20818 w 29914"/>
                  <a:gd name="connsiteY4" fmla="*/ 171 h 126681"/>
                  <a:gd name="connsiteX5" fmla="*/ 19478 w 29914"/>
                  <a:gd name="connsiteY5" fmla="*/ -1163 h 126681"/>
                  <a:gd name="connsiteX6" fmla="*/ -1097 w 29914"/>
                  <a:gd name="connsiteY6" fmla="*/ 23507 h 126681"/>
                  <a:gd name="connsiteX7" fmla="*/ -9097 w 29914"/>
                  <a:gd name="connsiteY7" fmla="*/ 62083 h 126681"/>
                  <a:gd name="connsiteX8" fmla="*/ -613 w 29914"/>
                  <a:gd name="connsiteY8" fmla="*/ 101707 h 126681"/>
                  <a:gd name="connsiteX9" fmla="*/ 19478 w 29914"/>
                  <a:gd name="connsiteY9" fmla="*/ 125519 h 126681"/>
                  <a:gd name="connsiteX10" fmla="*/ 20818 w 29914"/>
                  <a:gd name="connsiteY10" fmla="*/ 124187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14" h="126681">
                    <a:moveTo>
                      <a:pt x="20818" y="124187"/>
                    </a:moveTo>
                    <a:cubicBezTo>
                      <a:pt x="20818" y="123710"/>
                      <a:pt x="20818" y="123519"/>
                      <a:pt x="18530" y="121329"/>
                    </a:cubicBezTo>
                    <a:cubicBezTo>
                      <a:pt x="2521" y="105422"/>
                      <a:pt x="-1664" y="81609"/>
                      <a:pt x="-1664" y="62083"/>
                    </a:cubicBezTo>
                    <a:cubicBezTo>
                      <a:pt x="-1664" y="40176"/>
                      <a:pt x="3191" y="18173"/>
                      <a:pt x="19190" y="2266"/>
                    </a:cubicBezTo>
                    <a:cubicBezTo>
                      <a:pt x="20818" y="742"/>
                      <a:pt x="20818" y="647"/>
                      <a:pt x="20818" y="171"/>
                    </a:cubicBezTo>
                    <a:cubicBezTo>
                      <a:pt x="20818" y="-687"/>
                      <a:pt x="20334" y="-1163"/>
                      <a:pt x="19478" y="-1163"/>
                    </a:cubicBezTo>
                    <a:cubicBezTo>
                      <a:pt x="18241" y="-1163"/>
                      <a:pt x="6623" y="7505"/>
                      <a:pt x="-1097" y="23507"/>
                    </a:cubicBezTo>
                    <a:cubicBezTo>
                      <a:pt x="-7664" y="37508"/>
                      <a:pt x="-9097" y="51511"/>
                      <a:pt x="-9097" y="62083"/>
                    </a:cubicBezTo>
                    <a:cubicBezTo>
                      <a:pt x="-9097" y="72084"/>
                      <a:pt x="-7757" y="87419"/>
                      <a:pt x="-613" y="101707"/>
                    </a:cubicBezTo>
                    <a:cubicBezTo>
                      <a:pt x="7098" y="117138"/>
                      <a:pt x="18241" y="125519"/>
                      <a:pt x="19478" y="125519"/>
                    </a:cubicBezTo>
                    <a:cubicBezTo>
                      <a:pt x="20334" y="125519"/>
                      <a:pt x="20818" y="125044"/>
                      <a:pt x="20818" y="124187"/>
                    </a:cubicBezTo>
                    <a:close/>
                  </a:path>
                </a:pathLst>
              </a:custGeom>
              <a:solidFill>
                <a:srgbClr val="000000"/>
              </a:solidFill>
              <a:ln w="12575" cap="flat">
                <a:noFill/>
                <a:prstDash val="solid"/>
                <a:miter/>
              </a:ln>
            </p:spPr>
            <p:txBody>
              <a:bodyPr rtlCol="0" anchor="ctr"/>
              <a:lstStyle/>
              <a:p>
                <a:endParaRPr lang="en-AE"/>
              </a:p>
            </p:txBody>
          </p:sp>
          <p:sp>
            <p:nvSpPr>
              <p:cNvPr id="206" name="Freeform: Shape 205">
                <a:extLst>
                  <a:ext uri="{FF2B5EF4-FFF2-40B4-BE49-F238E27FC236}">
                    <a16:creationId xmlns:a16="http://schemas.microsoft.com/office/drawing/2014/main" id="{1EE04B65-934F-D04F-923D-AB959CA5C1F5}"/>
                  </a:ext>
                </a:extLst>
              </p:cNvPr>
              <p:cNvSpPr/>
              <p:nvPr/>
            </p:nvSpPr>
            <p:spPr>
              <a:xfrm>
                <a:off x="3520077" y="2808790"/>
                <a:ext cx="51624" cy="91439"/>
              </a:xfrm>
              <a:custGeom>
                <a:avLst/>
                <a:gdLst>
                  <a:gd name="connsiteX0" fmla="*/ 34054 w 51624"/>
                  <a:gd name="connsiteY0" fmla="*/ 65893 h 91439"/>
                  <a:gd name="connsiteX1" fmla="*/ 35859 w 51624"/>
                  <a:gd name="connsiteY1" fmla="*/ 53034 h 91439"/>
                  <a:gd name="connsiteX2" fmla="*/ 35580 w 51624"/>
                  <a:gd name="connsiteY2" fmla="*/ 47129 h 91439"/>
                  <a:gd name="connsiteX3" fmla="*/ 28148 w 51624"/>
                  <a:gd name="connsiteY3" fmla="*/ 31793 h 91439"/>
                  <a:gd name="connsiteX4" fmla="*/ 14623 w 51624"/>
                  <a:gd name="connsiteY4" fmla="*/ 8838 h 91439"/>
                  <a:gd name="connsiteX5" fmla="*/ 15190 w 51624"/>
                  <a:gd name="connsiteY5" fmla="*/ 6647 h 91439"/>
                  <a:gd name="connsiteX6" fmla="*/ 17860 w 51624"/>
                  <a:gd name="connsiteY6" fmla="*/ 3791 h 91439"/>
                  <a:gd name="connsiteX7" fmla="*/ 22055 w 51624"/>
                  <a:gd name="connsiteY7" fmla="*/ 3028 h 91439"/>
                  <a:gd name="connsiteX8" fmla="*/ 36054 w 51624"/>
                  <a:gd name="connsiteY8" fmla="*/ 9315 h 91439"/>
                  <a:gd name="connsiteX9" fmla="*/ 37384 w 51624"/>
                  <a:gd name="connsiteY9" fmla="*/ 9601 h 91439"/>
                  <a:gd name="connsiteX10" fmla="*/ 41961 w 51624"/>
                  <a:gd name="connsiteY10" fmla="*/ 6743 h 91439"/>
                  <a:gd name="connsiteX11" fmla="*/ 42528 w 51624"/>
                  <a:gd name="connsiteY11" fmla="*/ 4552 h 91439"/>
                  <a:gd name="connsiteX12" fmla="*/ 39868 w 51624"/>
                  <a:gd name="connsiteY12" fmla="*/ 1219 h 91439"/>
                  <a:gd name="connsiteX13" fmla="*/ 25385 w 51624"/>
                  <a:gd name="connsiteY13" fmla="*/ -1163 h 91439"/>
                  <a:gd name="connsiteX14" fmla="*/ 22148 w 51624"/>
                  <a:gd name="connsiteY14" fmla="*/ -972 h 91439"/>
                  <a:gd name="connsiteX15" fmla="*/ 16623 w 51624"/>
                  <a:gd name="connsiteY15" fmla="*/ 1123 h 91439"/>
                  <a:gd name="connsiteX16" fmla="*/ 12809 w 51624"/>
                  <a:gd name="connsiteY16" fmla="*/ 5409 h 91439"/>
                  <a:gd name="connsiteX17" fmla="*/ 11098 w 51624"/>
                  <a:gd name="connsiteY17" fmla="*/ 11791 h 91439"/>
                  <a:gd name="connsiteX18" fmla="*/ 18911 w 51624"/>
                  <a:gd name="connsiteY18" fmla="*/ 33699 h 91439"/>
                  <a:gd name="connsiteX19" fmla="*/ 4335 w 51624"/>
                  <a:gd name="connsiteY19" fmla="*/ 41318 h 91439"/>
                  <a:gd name="connsiteX20" fmla="*/ -8241 w 51624"/>
                  <a:gd name="connsiteY20" fmla="*/ 61416 h 91439"/>
                  <a:gd name="connsiteX21" fmla="*/ -9097 w 51624"/>
                  <a:gd name="connsiteY21" fmla="*/ 69132 h 91439"/>
                  <a:gd name="connsiteX22" fmla="*/ -5664 w 51624"/>
                  <a:gd name="connsiteY22" fmla="*/ 81800 h 91439"/>
                  <a:gd name="connsiteX23" fmla="*/ 10809 w 51624"/>
                  <a:gd name="connsiteY23" fmla="*/ 90277 h 91439"/>
                  <a:gd name="connsiteX24" fmla="*/ 34054 w 51624"/>
                  <a:gd name="connsiteY24" fmla="*/ 65893 h 91439"/>
                  <a:gd name="connsiteX25" fmla="*/ 25859 w 51624"/>
                  <a:gd name="connsiteY25" fmla="*/ 68274 h 91439"/>
                  <a:gd name="connsiteX26" fmla="*/ 11005 w 51624"/>
                  <a:gd name="connsiteY26" fmla="*/ 87610 h 91439"/>
                  <a:gd name="connsiteX27" fmla="*/ 140 w 51624"/>
                  <a:gd name="connsiteY27" fmla="*/ 80275 h 91439"/>
                  <a:gd name="connsiteX28" fmla="*/ -1478 w 51624"/>
                  <a:gd name="connsiteY28" fmla="*/ 72561 h 91439"/>
                  <a:gd name="connsiteX29" fmla="*/ 140 w 51624"/>
                  <a:gd name="connsiteY29" fmla="*/ 61988 h 91439"/>
                  <a:gd name="connsiteX30" fmla="*/ 9479 w 51624"/>
                  <a:gd name="connsiteY30" fmla="*/ 43414 h 91439"/>
                  <a:gd name="connsiteX31" fmla="*/ 20334 w 51624"/>
                  <a:gd name="connsiteY31" fmla="*/ 36365 h 91439"/>
                  <a:gd name="connsiteX32" fmla="*/ 20716 w 51624"/>
                  <a:gd name="connsiteY32" fmla="*/ 36937 h 91439"/>
                  <a:gd name="connsiteX33" fmla="*/ 26529 w 51624"/>
                  <a:gd name="connsiteY33" fmla="*/ 51700 h 91439"/>
                  <a:gd name="connsiteX34" fmla="*/ 27199 w 51624"/>
                  <a:gd name="connsiteY34" fmla="*/ 58083 h 91439"/>
                  <a:gd name="connsiteX35" fmla="*/ 25859 w 51624"/>
                  <a:gd name="connsiteY35" fmla="*/ 68274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439">
                    <a:moveTo>
                      <a:pt x="34054" y="65893"/>
                    </a:moveTo>
                    <a:cubicBezTo>
                      <a:pt x="35291" y="61511"/>
                      <a:pt x="35859" y="57226"/>
                      <a:pt x="35859" y="53034"/>
                    </a:cubicBezTo>
                    <a:cubicBezTo>
                      <a:pt x="35859" y="50939"/>
                      <a:pt x="35673" y="49034"/>
                      <a:pt x="35580" y="47129"/>
                    </a:cubicBezTo>
                    <a:cubicBezTo>
                      <a:pt x="34343" y="41318"/>
                      <a:pt x="31673" y="36270"/>
                      <a:pt x="28148" y="31793"/>
                    </a:cubicBezTo>
                    <a:cubicBezTo>
                      <a:pt x="22622" y="24459"/>
                      <a:pt x="14623" y="14554"/>
                      <a:pt x="14623" y="8838"/>
                    </a:cubicBezTo>
                    <a:cubicBezTo>
                      <a:pt x="14623" y="8076"/>
                      <a:pt x="14716" y="7410"/>
                      <a:pt x="15190" y="6647"/>
                    </a:cubicBezTo>
                    <a:cubicBezTo>
                      <a:pt x="15767" y="5600"/>
                      <a:pt x="16809" y="4361"/>
                      <a:pt x="17860" y="3791"/>
                    </a:cubicBezTo>
                    <a:cubicBezTo>
                      <a:pt x="19385" y="3218"/>
                      <a:pt x="20530" y="3028"/>
                      <a:pt x="22055" y="3028"/>
                    </a:cubicBezTo>
                    <a:cubicBezTo>
                      <a:pt x="27673" y="3314"/>
                      <a:pt x="31292" y="7410"/>
                      <a:pt x="36054" y="9315"/>
                    </a:cubicBezTo>
                    <a:cubicBezTo>
                      <a:pt x="36436" y="9410"/>
                      <a:pt x="37003" y="9601"/>
                      <a:pt x="37384" y="9601"/>
                    </a:cubicBezTo>
                    <a:cubicBezTo>
                      <a:pt x="39105" y="9601"/>
                      <a:pt x="41105" y="8362"/>
                      <a:pt x="41961" y="6743"/>
                    </a:cubicBezTo>
                    <a:cubicBezTo>
                      <a:pt x="42435" y="5981"/>
                      <a:pt x="42528" y="5314"/>
                      <a:pt x="42528" y="4552"/>
                    </a:cubicBezTo>
                    <a:cubicBezTo>
                      <a:pt x="42528" y="2932"/>
                      <a:pt x="41486" y="1599"/>
                      <a:pt x="39868" y="1219"/>
                    </a:cubicBezTo>
                    <a:cubicBezTo>
                      <a:pt x="35291" y="76"/>
                      <a:pt x="29859" y="-1163"/>
                      <a:pt x="25385" y="-1163"/>
                    </a:cubicBezTo>
                    <a:cubicBezTo>
                      <a:pt x="24241" y="-1163"/>
                      <a:pt x="23004" y="-972"/>
                      <a:pt x="22148" y="-972"/>
                    </a:cubicBezTo>
                    <a:cubicBezTo>
                      <a:pt x="20334" y="-496"/>
                      <a:pt x="18437" y="-115"/>
                      <a:pt x="16623" y="1123"/>
                    </a:cubicBezTo>
                    <a:cubicBezTo>
                      <a:pt x="15004" y="2171"/>
                      <a:pt x="13674" y="3600"/>
                      <a:pt x="12809" y="5409"/>
                    </a:cubicBezTo>
                    <a:cubicBezTo>
                      <a:pt x="11572" y="7410"/>
                      <a:pt x="11098" y="9410"/>
                      <a:pt x="11098" y="11791"/>
                    </a:cubicBezTo>
                    <a:cubicBezTo>
                      <a:pt x="11098" y="18554"/>
                      <a:pt x="15190" y="26745"/>
                      <a:pt x="18911" y="33699"/>
                    </a:cubicBezTo>
                    <a:cubicBezTo>
                      <a:pt x="13674" y="34936"/>
                      <a:pt x="8623" y="37604"/>
                      <a:pt x="4335" y="41318"/>
                    </a:cubicBezTo>
                    <a:cubicBezTo>
                      <a:pt x="-2139" y="46843"/>
                      <a:pt x="-6427" y="53986"/>
                      <a:pt x="-8241" y="61416"/>
                    </a:cubicBezTo>
                    <a:cubicBezTo>
                      <a:pt x="-8901" y="64083"/>
                      <a:pt x="-9097" y="66560"/>
                      <a:pt x="-9097" y="69132"/>
                    </a:cubicBezTo>
                    <a:cubicBezTo>
                      <a:pt x="-9097" y="73704"/>
                      <a:pt x="-8045" y="78085"/>
                      <a:pt x="-5664" y="81800"/>
                    </a:cubicBezTo>
                    <a:cubicBezTo>
                      <a:pt x="-2241" y="86944"/>
                      <a:pt x="3665" y="90277"/>
                      <a:pt x="10809" y="90277"/>
                    </a:cubicBezTo>
                    <a:cubicBezTo>
                      <a:pt x="22055" y="90277"/>
                      <a:pt x="31096" y="78371"/>
                      <a:pt x="34054" y="65893"/>
                    </a:cubicBezTo>
                    <a:close/>
                    <a:moveTo>
                      <a:pt x="25859" y="68274"/>
                    </a:moveTo>
                    <a:cubicBezTo>
                      <a:pt x="23478" y="77419"/>
                      <a:pt x="18911" y="87610"/>
                      <a:pt x="11005" y="87610"/>
                    </a:cubicBezTo>
                    <a:cubicBezTo>
                      <a:pt x="5768" y="87610"/>
                      <a:pt x="1954" y="84562"/>
                      <a:pt x="140" y="80275"/>
                    </a:cubicBezTo>
                    <a:cubicBezTo>
                      <a:pt x="-902" y="78085"/>
                      <a:pt x="-1478" y="75418"/>
                      <a:pt x="-1478" y="72561"/>
                    </a:cubicBezTo>
                    <a:cubicBezTo>
                      <a:pt x="-1478" y="69132"/>
                      <a:pt x="-613" y="65512"/>
                      <a:pt x="140" y="61988"/>
                    </a:cubicBezTo>
                    <a:cubicBezTo>
                      <a:pt x="1954" y="55415"/>
                      <a:pt x="4428" y="48748"/>
                      <a:pt x="9479" y="43414"/>
                    </a:cubicBezTo>
                    <a:cubicBezTo>
                      <a:pt x="12530" y="40080"/>
                      <a:pt x="16334" y="37604"/>
                      <a:pt x="20334" y="36365"/>
                    </a:cubicBezTo>
                    <a:lnTo>
                      <a:pt x="20716" y="36937"/>
                    </a:lnTo>
                    <a:cubicBezTo>
                      <a:pt x="23199" y="41605"/>
                      <a:pt x="25478" y="46367"/>
                      <a:pt x="26529" y="51700"/>
                    </a:cubicBezTo>
                    <a:cubicBezTo>
                      <a:pt x="27097" y="53797"/>
                      <a:pt x="27199" y="55892"/>
                      <a:pt x="27199" y="58083"/>
                    </a:cubicBezTo>
                    <a:cubicBezTo>
                      <a:pt x="27199" y="61416"/>
                      <a:pt x="26818" y="64845"/>
                      <a:pt x="25859" y="68274"/>
                    </a:cubicBezTo>
                    <a:close/>
                  </a:path>
                </a:pathLst>
              </a:custGeom>
              <a:solidFill>
                <a:srgbClr val="000000"/>
              </a:solidFill>
              <a:ln w="12700" cap="flat">
                <a:noFill/>
                <a:prstDash val="solid"/>
                <a:miter/>
              </a:ln>
            </p:spPr>
            <p:txBody>
              <a:bodyPr rtlCol="0" anchor="ctr"/>
              <a:lstStyle/>
              <a:p>
                <a:endParaRPr lang="en-AE"/>
              </a:p>
            </p:txBody>
          </p:sp>
          <p:sp>
            <p:nvSpPr>
              <p:cNvPr id="207" name="Freeform: Shape 206">
                <a:extLst>
                  <a:ext uri="{FF2B5EF4-FFF2-40B4-BE49-F238E27FC236}">
                    <a16:creationId xmlns:a16="http://schemas.microsoft.com/office/drawing/2014/main" id="{C268FB2F-CF83-663D-7A2A-40AD6A04B83E}"/>
                  </a:ext>
                </a:extLst>
              </p:cNvPr>
              <p:cNvSpPr/>
              <p:nvPr/>
            </p:nvSpPr>
            <p:spPr>
              <a:xfrm>
                <a:off x="3582846" y="2803933"/>
                <a:ext cx="30100" cy="126681"/>
              </a:xfrm>
              <a:custGeom>
                <a:avLst/>
                <a:gdLst>
                  <a:gd name="connsiteX0" fmla="*/ 21004 w 30100"/>
                  <a:gd name="connsiteY0" fmla="*/ 62083 h 126681"/>
                  <a:gd name="connsiteX1" fmla="*/ 12335 w 30100"/>
                  <a:gd name="connsiteY1" fmla="*/ 22650 h 126681"/>
                  <a:gd name="connsiteX2" fmla="*/ -7664 w 30100"/>
                  <a:gd name="connsiteY2" fmla="*/ -1163 h 126681"/>
                  <a:gd name="connsiteX3" fmla="*/ -9097 w 30100"/>
                  <a:gd name="connsiteY3" fmla="*/ 171 h 126681"/>
                  <a:gd name="connsiteX4" fmla="*/ -6520 w 30100"/>
                  <a:gd name="connsiteY4" fmla="*/ 3123 h 126681"/>
                  <a:gd name="connsiteX5" fmla="*/ 13386 w 30100"/>
                  <a:gd name="connsiteY5" fmla="*/ 62083 h 126681"/>
                  <a:gd name="connsiteX6" fmla="*/ -7283 w 30100"/>
                  <a:gd name="connsiteY6" fmla="*/ 122090 h 126681"/>
                  <a:gd name="connsiteX7" fmla="*/ -9097 w 30100"/>
                  <a:gd name="connsiteY7" fmla="*/ 124187 h 126681"/>
                  <a:gd name="connsiteX8" fmla="*/ -7664 w 30100"/>
                  <a:gd name="connsiteY8" fmla="*/ 125519 h 126681"/>
                  <a:gd name="connsiteX9" fmla="*/ 12818 w 30100"/>
                  <a:gd name="connsiteY9" fmla="*/ 100754 h 126681"/>
                  <a:gd name="connsiteX10" fmla="*/ 21004 w 30100"/>
                  <a:gd name="connsiteY10" fmla="*/ 62083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100" h="126681">
                    <a:moveTo>
                      <a:pt x="21004" y="62083"/>
                    </a:moveTo>
                    <a:cubicBezTo>
                      <a:pt x="21004" y="52272"/>
                      <a:pt x="19478" y="36937"/>
                      <a:pt x="12335" y="22650"/>
                    </a:cubicBezTo>
                    <a:cubicBezTo>
                      <a:pt x="4624" y="7124"/>
                      <a:pt x="-6334" y="-1163"/>
                      <a:pt x="-7664" y="-1163"/>
                    </a:cubicBezTo>
                    <a:cubicBezTo>
                      <a:pt x="-8427" y="-1163"/>
                      <a:pt x="-9097" y="-592"/>
                      <a:pt x="-9097" y="171"/>
                    </a:cubicBezTo>
                    <a:cubicBezTo>
                      <a:pt x="-9097" y="647"/>
                      <a:pt x="-9097" y="742"/>
                      <a:pt x="-6520" y="3123"/>
                    </a:cubicBezTo>
                    <a:cubicBezTo>
                      <a:pt x="6149" y="15601"/>
                      <a:pt x="13386" y="35699"/>
                      <a:pt x="13386" y="62083"/>
                    </a:cubicBezTo>
                    <a:cubicBezTo>
                      <a:pt x="13386" y="83801"/>
                      <a:pt x="8623" y="105994"/>
                      <a:pt x="-7283" y="122090"/>
                    </a:cubicBezTo>
                    <a:cubicBezTo>
                      <a:pt x="-9097" y="123519"/>
                      <a:pt x="-9097" y="123710"/>
                      <a:pt x="-9097" y="124187"/>
                    </a:cubicBezTo>
                    <a:cubicBezTo>
                      <a:pt x="-9097" y="124853"/>
                      <a:pt x="-8427" y="125519"/>
                      <a:pt x="-7664" y="125519"/>
                    </a:cubicBezTo>
                    <a:cubicBezTo>
                      <a:pt x="-6334" y="125519"/>
                      <a:pt x="5191" y="116852"/>
                      <a:pt x="12818" y="100754"/>
                    </a:cubicBezTo>
                    <a:cubicBezTo>
                      <a:pt x="19385" y="86753"/>
                      <a:pt x="21004" y="72751"/>
                      <a:pt x="21004" y="62083"/>
                    </a:cubicBezTo>
                    <a:close/>
                  </a:path>
                </a:pathLst>
              </a:custGeom>
              <a:solidFill>
                <a:srgbClr val="000000"/>
              </a:solidFill>
              <a:ln w="12575" cap="flat">
                <a:noFill/>
                <a:prstDash val="solid"/>
                <a:miter/>
              </a:ln>
            </p:spPr>
            <p:txBody>
              <a:bodyPr rtlCol="0" anchor="ctr"/>
              <a:lstStyle/>
              <a:p>
                <a:endParaRPr lang="en-AE"/>
              </a:p>
            </p:txBody>
          </p:sp>
          <p:sp>
            <p:nvSpPr>
              <p:cNvPr id="208" name="Freeform: Shape 207">
                <a:extLst>
                  <a:ext uri="{FF2B5EF4-FFF2-40B4-BE49-F238E27FC236}">
                    <a16:creationId xmlns:a16="http://schemas.microsoft.com/office/drawing/2014/main" id="{79A12A7F-DB4A-D573-4B6F-F59BFF72960D}"/>
                  </a:ext>
                </a:extLst>
              </p:cNvPr>
              <p:cNvSpPr/>
              <p:nvPr/>
            </p:nvSpPr>
            <p:spPr>
              <a:xfrm>
                <a:off x="3673528" y="2809743"/>
                <a:ext cx="1955862" cy="90487"/>
              </a:xfrm>
              <a:custGeom>
                <a:avLst/>
                <a:gdLst>
                  <a:gd name="connsiteX0" fmla="*/ 18427 w 1955862"/>
                  <a:gd name="connsiteY0" fmla="*/ 87991 h 90487"/>
                  <a:gd name="connsiteX1" fmla="*/ 18427 w 1955862"/>
                  <a:gd name="connsiteY1" fmla="*/ 84086 h 90487"/>
                  <a:gd name="connsiteX2" fmla="*/ 9377 w 1955862"/>
                  <a:gd name="connsiteY2" fmla="*/ 78466 h 90487"/>
                  <a:gd name="connsiteX3" fmla="*/ 9377 w 1955862"/>
                  <a:gd name="connsiteY3" fmla="*/ 31984 h 90487"/>
                  <a:gd name="connsiteX4" fmla="*/ -8622 w 1955862"/>
                  <a:gd name="connsiteY4" fmla="*/ 33508 h 90487"/>
                  <a:gd name="connsiteX5" fmla="*/ -8622 w 1955862"/>
                  <a:gd name="connsiteY5" fmla="*/ 37414 h 90487"/>
                  <a:gd name="connsiteX6" fmla="*/ 903 w 1955862"/>
                  <a:gd name="connsiteY6" fmla="*/ 44367 h 90487"/>
                  <a:gd name="connsiteX7" fmla="*/ 903 w 1955862"/>
                  <a:gd name="connsiteY7" fmla="*/ 78276 h 90487"/>
                  <a:gd name="connsiteX8" fmla="*/ -9097 w 1955862"/>
                  <a:gd name="connsiteY8" fmla="*/ 84086 h 90487"/>
                  <a:gd name="connsiteX9" fmla="*/ -9097 w 1955862"/>
                  <a:gd name="connsiteY9" fmla="*/ 87991 h 90487"/>
                  <a:gd name="connsiteX10" fmla="*/ 5098 w 1955862"/>
                  <a:gd name="connsiteY10" fmla="*/ 87516 h 90487"/>
                  <a:gd name="connsiteX11" fmla="*/ 18427 w 1955862"/>
                  <a:gd name="connsiteY11" fmla="*/ 87991 h 90487"/>
                  <a:gd name="connsiteX12" fmla="*/ 11284 w 1955862"/>
                  <a:gd name="connsiteY12" fmla="*/ 11601 h 90487"/>
                  <a:gd name="connsiteX13" fmla="*/ 4614 w 1955862"/>
                  <a:gd name="connsiteY13" fmla="*/ 4933 h 90487"/>
                  <a:gd name="connsiteX14" fmla="*/ -2334 w 1955862"/>
                  <a:gd name="connsiteY14" fmla="*/ 11601 h 90487"/>
                  <a:gd name="connsiteX15" fmla="*/ 4521 w 1955862"/>
                  <a:gd name="connsiteY15" fmla="*/ 18364 h 90487"/>
                  <a:gd name="connsiteX16" fmla="*/ 11284 w 1955862"/>
                  <a:gd name="connsiteY16" fmla="*/ 11601 h 90487"/>
                  <a:gd name="connsiteX17" fmla="*/ 68908 w 1955862"/>
                  <a:gd name="connsiteY17" fmla="*/ 71704 h 90487"/>
                  <a:gd name="connsiteX18" fmla="*/ 63578 w 1955862"/>
                  <a:gd name="connsiteY18" fmla="*/ 59702 h 90487"/>
                  <a:gd name="connsiteX19" fmla="*/ 48816 w 1955862"/>
                  <a:gd name="connsiteY19" fmla="*/ 53701 h 90487"/>
                  <a:gd name="connsiteX20" fmla="*/ 32910 w 1955862"/>
                  <a:gd name="connsiteY20" fmla="*/ 43320 h 90487"/>
                  <a:gd name="connsiteX21" fmla="*/ 47384 w 1955862"/>
                  <a:gd name="connsiteY21" fmla="*/ 33604 h 90487"/>
                  <a:gd name="connsiteX22" fmla="*/ 62527 w 1955862"/>
                  <a:gd name="connsiteY22" fmla="*/ 48939 h 90487"/>
                  <a:gd name="connsiteX23" fmla="*/ 64052 w 1955862"/>
                  <a:gd name="connsiteY23" fmla="*/ 50177 h 90487"/>
                  <a:gd name="connsiteX24" fmla="*/ 65671 w 1955862"/>
                  <a:gd name="connsiteY24" fmla="*/ 47034 h 90487"/>
                  <a:gd name="connsiteX25" fmla="*/ 65671 w 1955862"/>
                  <a:gd name="connsiteY25" fmla="*/ 34365 h 90487"/>
                  <a:gd name="connsiteX26" fmla="*/ 64341 w 1955862"/>
                  <a:gd name="connsiteY26" fmla="*/ 31223 h 90487"/>
                  <a:gd name="connsiteX27" fmla="*/ 61764 w 1955862"/>
                  <a:gd name="connsiteY27" fmla="*/ 32747 h 90487"/>
                  <a:gd name="connsiteX28" fmla="*/ 59578 w 1955862"/>
                  <a:gd name="connsiteY28" fmla="*/ 34842 h 90487"/>
                  <a:gd name="connsiteX29" fmla="*/ 47384 w 1955862"/>
                  <a:gd name="connsiteY29" fmla="*/ 31223 h 90487"/>
                  <a:gd name="connsiteX30" fmla="*/ 26808 w 1955862"/>
                  <a:gd name="connsiteY30" fmla="*/ 46939 h 90487"/>
                  <a:gd name="connsiteX31" fmla="*/ 32333 w 1955862"/>
                  <a:gd name="connsiteY31" fmla="*/ 57607 h 90487"/>
                  <a:gd name="connsiteX32" fmla="*/ 49291 w 1955862"/>
                  <a:gd name="connsiteY32" fmla="*/ 63417 h 90487"/>
                  <a:gd name="connsiteX33" fmla="*/ 62815 w 1955862"/>
                  <a:gd name="connsiteY33" fmla="*/ 75037 h 90487"/>
                  <a:gd name="connsiteX34" fmla="*/ 48239 w 1955862"/>
                  <a:gd name="connsiteY34" fmla="*/ 86658 h 90487"/>
                  <a:gd name="connsiteX35" fmla="*/ 30241 w 1955862"/>
                  <a:gd name="connsiteY35" fmla="*/ 68655 h 90487"/>
                  <a:gd name="connsiteX36" fmla="*/ 28427 w 1955862"/>
                  <a:gd name="connsiteY36" fmla="*/ 66369 h 90487"/>
                  <a:gd name="connsiteX37" fmla="*/ 26808 w 1955862"/>
                  <a:gd name="connsiteY37" fmla="*/ 69703 h 90487"/>
                  <a:gd name="connsiteX38" fmla="*/ 26808 w 1955862"/>
                  <a:gd name="connsiteY38" fmla="*/ 86372 h 90487"/>
                  <a:gd name="connsiteX39" fmla="*/ 28148 w 1955862"/>
                  <a:gd name="connsiteY39" fmla="*/ 89325 h 90487"/>
                  <a:gd name="connsiteX40" fmla="*/ 31385 w 1955862"/>
                  <a:gd name="connsiteY40" fmla="*/ 86753 h 90487"/>
                  <a:gd name="connsiteX41" fmla="*/ 33952 w 1955862"/>
                  <a:gd name="connsiteY41" fmla="*/ 83990 h 90487"/>
                  <a:gd name="connsiteX42" fmla="*/ 48239 w 1955862"/>
                  <a:gd name="connsiteY42" fmla="*/ 89325 h 90487"/>
                  <a:gd name="connsiteX43" fmla="*/ 68908 w 1955862"/>
                  <a:gd name="connsiteY43" fmla="*/ 71704 h 90487"/>
                  <a:gd name="connsiteX44" fmla="*/ 159777 w 1955862"/>
                  <a:gd name="connsiteY44" fmla="*/ 72370 h 90487"/>
                  <a:gd name="connsiteX45" fmla="*/ 159777 w 1955862"/>
                  <a:gd name="connsiteY45" fmla="*/ 65036 h 90487"/>
                  <a:gd name="connsiteX46" fmla="*/ 156447 w 1955862"/>
                  <a:gd name="connsiteY46" fmla="*/ 65036 h 90487"/>
                  <a:gd name="connsiteX47" fmla="*/ 156447 w 1955862"/>
                  <a:gd name="connsiteY47" fmla="*/ 72084 h 90487"/>
                  <a:gd name="connsiteX48" fmla="*/ 147871 w 1955862"/>
                  <a:gd name="connsiteY48" fmla="*/ 86182 h 90487"/>
                  <a:gd name="connsiteX49" fmla="*/ 139201 w 1955862"/>
                  <a:gd name="connsiteY49" fmla="*/ 72465 h 90487"/>
                  <a:gd name="connsiteX50" fmla="*/ 139201 w 1955862"/>
                  <a:gd name="connsiteY50" fmla="*/ 37319 h 90487"/>
                  <a:gd name="connsiteX51" fmla="*/ 157684 w 1955862"/>
                  <a:gd name="connsiteY51" fmla="*/ 37319 h 90487"/>
                  <a:gd name="connsiteX52" fmla="*/ 157684 w 1955862"/>
                  <a:gd name="connsiteY52" fmla="*/ 33508 h 90487"/>
                  <a:gd name="connsiteX53" fmla="*/ 139201 w 1955862"/>
                  <a:gd name="connsiteY53" fmla="*/ 33508 h 90487"/>
                  <a:gd name="connsiteX54" fmla="*/ 139201 w 1955862"/>
                  <a:gd name="connsiteY54" fmla="*/ 10172 h 90487"/>
                  <a:gd name="connsiteX55" fmla="*/ 135964 w 1955862"/>
                  <a:gd name="connsiteY55" fmla="*/ 10172 h 90487"/>
                  <a:gd name="connsiteX56" fmla="*/ 119296 w 1955862"/>
                  <a:gd name="connsiteY56" fmla="*/ 34556 h 90487"/>
                  <a:gd name="connsiteX57" fmla="*/ 119296 w 1955862"/>
                  <a:gd name="connsiteY57" fmla="*/ 37319 h 90487"/>
                  <a:gd name="connsiteX58" fmla="*/ 130253 w 1955862"/>
                  <a:gd name="connsiteY58" fmla="*/ 37319 h 90487"/>
                  <a:gd name="connsiteX59" fmla="*/ 130253 w 1955862"/>
                  <a:gd name="connsiteY59" fmla="*/ 72370 h 90487"/>
                  <a:gd name="connsiteX60" fmla="*/ 146922 w 1955862"/>
                  <a:gd name="connsiteY60" fmla="*/ 89325 h 90487"/>
                  <a:gd name="connsiteX61" fmla="*/ 159777 w 1955862"/>
                  <a:gd name="connsiteY61" fmla="*/ 72370 h 90487"/>
                  <a:gd name="connsiteX62" fmla="*/ 236172 w 1955862"/>
                  <a:gd name="connsiteY62" fmla="*/ 87991 h 90487"/>
                  <a:gd name="connsiteX63" fmla="*/ 236172 w 1955862"/>
                  <a:gd name="connsiteY63" fmla="*/ 84086 h 90487"/>
                  <a:gd name="connsiteX64" fmla="*/ 225977 w 1955862"/>
                  <a:gd name="connsiteY64" fmla="*/ 80181 h 90487"/>
                  <a:gd name="connsiteX65" fmla="*/ 225977 w 1955862"/>
                  <a:gd name="connsiteY65" fmla="*/ 56083 h 90487"/>
                  <a:gd name="connsiteX66" fmla="*/ 221978 w 1955862"/>
                  <a:gd name="connsiteY66" fmla="*/ 36747 h 90487"/>
                  <a:gd name="connsiteX67" fmla="*/ 208453 w 1955862"/>
                  <a:gd name="connsiteY67" fmla="*/ 31984 h 90487"/>
                  <a:gd name="connsiteX68" fmla="*/ 189877 w 1955862"/>
                  <a:gd name="connsiteY68" fmla="*/ 44176 h 90487"/>
                  <a:gd name="connsiteX69" fmla="*/ 189877 w 1955862"/>
                  <a:gd name="connsiteY69" fmla="*/ 171 h 90487"/>
                  <a:gd name="connsiteX70" fmla="*/ 171209 w 1955862"/>
                  <a:gd name="connsiteY70" fmla="*/ 1505 h 90487"/>
                  <a:gd name="connsiteX71" fmla="*/ 171209 w 1955862"/>
                  <a:gd name="connsiteY71" fmla="*/ 5504 h 90487"/>
                  <a:gd name="connsiteX72" fmla="*/ 181208 w 1955862"/>
                  <a:gd name="connsiteY72" fmla="*/ 12553 h 90487"/>
                  <a:gd name="connsiteX73" fmla="*/ 181208 w 1955862"/>
                  <a:gd name="connsiteY73" fmla="*/ 78276 h 90487"/>
                  <a:gd name="connsiteX74" fmla="*/ 171209 w 1955862"/>
                  <a:gd name="connsiteY74" fmla="*/ 84086 h 90487"/>
                  <a:gd name="connsiteX75" fmla="*/ 171209 w 1955862"/>
                  <a:gd name="connsiteY75" fmla="*/ 87991 h 90487"/>
                  <a:gd name="connsiteX76" fmla="*/ 185878 w 1955862"/>
                  <a:gd name="connsiteY76" fmla="*/ 87516 h 90487"/>
                  <a:gd name="connsiteX77" fmla="*/ 200258 w 1955862"/>
                  <a:gd name="connsiteY77" fmla="*/ 87991 h 90487"/>
                  <a:gd name="connsiteX78" fmla="*/ 200258 w 1955862"/>
                  <a:gd name="connsiteY78" fmla="*/ 84086 h 90487"/>
                  <a:gd name="connsiteX79" fmla="*/ 190166 w 1955862"/>
                  <a:gd name="connsiteY79" fmla="*/ 78276 h 90487"/>
                  <a:gd name="connsiteX80" fmla="*/ 190166 w 1955862"/>
                  <a:gd name="connsiteY80" fmla="*/ 55035 h 90487"/>
                  <a:gd name="connsiteX81" fmla="*/ 207597 w 1955862"/>
                  <a:gd name="connsiteY81" fmla="*/ 34842 h 90487"/>
                  <a:gd name="connsiteX82" fmla="*/ 217122 w 1955862"/>
                  <a:gd name="connsiteY82" fmla="*/ 48844 h 90487"/>
                  <a:gd name="connsiteX83" fmla="*/ 217122 w 1955862"/>
                  <a:gd name="connsiteY83" fmla="*/ 78276 h 90487"/>
                  <a:gd name="connsiteX84" fmla="*/ 207123 w 1955862"/>
                  <a:gd name="connsiteY84" fmla="*/ 84086 h 90487"/>
                  <a:gd name="connsiteX85" fmla="*/ 207123 w 1955862"/>
                  <a:gd name="connsiteY85" fmla="*/ 87991 h 90487"/>
                  <a:gd name="connsiteX86" fmla="*/ 221689 w 1955862"/>
                  <a:gd name="connsiteY86" fmla="*/ 87516 h 90487"/>
                  <a:gd name="connsiteX87" fmla="*/ 292364 w 1955862"/>
                  <a:gd name="connsiteY87" fmla="*/ 72942 h 90487"/>
                  <a:gd name="connsiteX88" fmla="*/ 290746 w 1955862"/>
                  <a:gd name="connsiteY88" fmla="*/ 71418 h 90487"/>
                  <a:gd name="connsiteX89" fmla="*/ 288941 w 1955862"/>
                  <a:gd name="connsiteY89" fmla="*/ 73228 h 90487"/>
                  <a:gd name="connsiteX90" fmla="*/ 271510 w 1955862"/>
                  <a:gd name="connsiteY90" fmla="*/ 86182 h 90487"/>
                  <a:gd name="connsiteX91" fmla="*/ 256934 w 1955862"/>
                  <a:gd name="connsiteY91" fmla="*/ 77705 h 90487"/>
                  <a:gd name="connsiteX92" fmla="*/ 253027 w 1955862"/>
                  <a:gd name="connsiteY92" fmla="*/ 58750 h 90487"/>
                  <a:gd name="connsiteX93" fmla="*/ 289034 w 1955862"/>
                  <a:gd name="connsiteY93" fmla="*/ 58750 h 90487"/>
                  <a:gd name="connsiteX94" fmla="*/ 292364 w 1955862"/>
                  <a:gd name="connsiteY94" fmla="*/ 56083 h 90487"/>
                  <a:gd name="connsiteX95" fmla="*/ 269314 w 1955862"/>
                  <a:gd name="connsiteY95" fmla="*/ 31223 h 90487"/>
                  <a:gd name="connsiteX96" fmla="*/ 242358 w 1955862"/>
                  <a:gd name="connsiteY96" fmla="*/ 60178 h 90487"/>
                  <a:gd name="connsiteX97" fmla="*/ 270747 w 1955862"/>
                  <a:gd name="connsiteY97" fmla="*/ 89325 h 90487"/>
                  <a:gd name="connsiteX98" fmla="*/ 292364 w 1955862"/>
                  <a:gd name="connsiteY98" fmla="*/ 72942 h 90487"/>
                  <a:gd name="connsiteX99" fmla="*/ 283890 w 1955862"/>
                  <a:gd name="connsiteY99" fmla="*/ 56083 h 90487"/>
                  <a:gd name="connsiteX100" fmla="*/ 253222 w 1955862"/>
                  <a:gd name="connsiteY100" fmla="*/ 56083 h 90487"/>
                  <a:gd name="connsiteX101" fmla="*/ 269314 w 1955862"/>
                  <a:gd name="connsiteY101" fmla="*/ 34079 h 90487"/>
                  <a:gd name="connsiteX102" fmla="*/ 283890 w 1955862"/>
                  <a:gd name="connsiteY102" fmla="*/ 56083 h 90487"/>
                  <a:gd name="connsiteX103" fmla="*/ 385903 w 1955862"/>
                  <a:gd name="connsiteY103" fmla="*/ 71704 h 90487"/>
                  <a:gd name="connsiteX104" fmla="*/ 380573 w 1955862"/>
                  <a:gd name="connsiteY104" fmla="*/ 59702 h 90487"/>
                  <a:gd name="connsiteX105" fmla="*/ 365802 w 1955862"/>
                  <a:gd name="connsiteY105" fmla="*/ 53701 h 90487"/>
                  <a:gd name="connsiteX106" fmla="*/ 349895 w 1955862"/>
                  <a:gd name="connsiteY106" fmla="*/ 43320 h 90487"/>
                  <a:gd name="connsiteX107" fmla="*/ 364378 w 1955862"/>
                  <a:gd name="connsiteY107" fmla="*/ 33604 h 90487"/>
                  <a:gd name="connsiteX108" fmla="*/ 379522 w 1955862"/>
                  <a:gd name="connsiteY108" fmla="*/ 48939 h 90487"/>
                  <a:gd name="connsiteX109" fmla="*/ 381047 w 1955862"/>
                  <a:gd name="connsiteY109" fmla="*/ 50177 h 90487"/>
                  <a:gd name="connsiteX110" fmla="*/ 382666 w 1955862"/>
                  <a:gd name="connsiteY110" fmla="*/ 47034 h 90487"/>
                  <a:gd name="connsiteX111" fmla="*/ 382666 w 1955862"/>
                  <a:gd name="connsiteY111" fmla="*/ 34365 h 90487"/>
                  <a:gd name="connsiteX112" fmla="*/ 381335 w 1955862"/>
                  <a:gd name="connsiteY112" fmla="*/ 31223 h 90487"/>
                  <a:gd name="connsiteX113" fmla="*/ 378759 w 1955862"/>
                  <a:gd name="connsiteY113" fmla="*/ 32747 h 90487"/>
                  <a:gd name="connsiteX114" fmla="*/ 376573 w 1955862"/>
                  <a:gd name="connsiteY114" fmla="*/ 34842 h 90487"/>
                  <a:gd name="connsiteX115" fmla="*/ 364378 w 1955862"/>
                  <a:gd name="connsiteY115" fmla="*/ 31223 h 90487"/>
                  <a:gd name="connsiteX116" fmla="*/ 343803 w 1955862"/>
                  <a:gd name="connsiteY116" fmla="*/ 46844 h 90487"/>
                  <a:gd name="connsiteX117" fmla="*/ 349328 w 1955862"/>
                  <a:gd name="connsiteY117" fmla="*/ 57607 h 90487"/>
                  <a:gd name="connsiteX118" fmla="*/ 366285 w 1955862"/>
                  <a:gd name="connsiteY118" fmla="*/ 63417 h 90487"/>
                  <a:gd name="connsiteX119" fmla="*/ 379810 w 1955862"/>
                  <a:gd name="connsiteY119" fmla="*/ 75037 h 90487"/>
                  <a:gd name="connsiteX120" fmla="*/ 365234 w 1955862"/>
                  <a:gd name="connsiteY120" fmla="*/ 86658 h 90487"/>
                  <a:gd name="connsiteX121" fmla="*/ 347235 w 1955862"/>
                  <a:gd name="connsiteY121" fmla="*/ 68655 h 90487"/>
                  <a:gd name="connsiteX122" fmla="*/ 345421 w 1955862"/>
                  <a:gd name="connsiteY122" fmla="*/ 66369 h 90487"/>
                  <a:gd name="connsiteX123" fmla="*/ 343803 w 1955862"/>
                  <a:gd name="connsiteY123" fmla="*/ 69703 h 90487"/>
                  <a:gd name="connsiteX124" fmla="*/ 343803 w 1955862"/>
                  <a:gd name="connsiteY124" fmla="*/ 86372 h 90487"/>
                  <a:gd name="connsiteX125" fmla="*/ 345133 w 1955862"/>
                  <a:gd name="connsiteY125" fmla="*/ 89325 h 90487"/>
                  <a:gd name="connsiteX126" fmla="*/ 348472 w 1955862"/>
                  <a:gd name="connsiteY126" fmla="*/ 86753 h 90487"/>
                  <a:gd name="connsiteX127" fmla="*/ 350947 w 1955862"/>
                  <a:gd name="connsiteY127" fmla="*/ 83990 h 90487"/>
                  <a:gd name="connsiteX128" fmla="*/ 365234 w 1955862"/>
                  <a:gd name="connsiteY128" fmla="*/ 89325 h 90487"/>
                  <a:gd name="connsiteX129" fmla="*/ 385903 w 1955862"/>
                  <a:gd name="connsiteY129" fmla="*/ 71704 h 90487"/>
                  <a:gd name="connsiteX130" fmla="*/ 459535 w 1955862"/>
                  <a:gd name="connsiteY130" fmla="*/ 87991 h 90487"/>
                  <a:gd name="connsiteX131" fmla="*/ 459535 w 1955862"/>
                  <a:gd name="connsiteY131" fmla="*/ 84086 h 90487"/>
                  <a:gd name="connsiteX132" fmla="*/ 449341 w 1955862"/>
                  <a:gd name="connsiteY132" fmla="*/ 76942 h 90487"/>
                  <a:gd name="connsiteX133" fmla="*/ 449341 w 1955862"/>
                  <a:gd name="connsiteY133" fmla="*/ 31984 h 90487"/>
                  <a:gd name="connsiteX134" fmla="*/ 430477 w 1955862"/>
                  <a:gd name="connsiteY134" fmla="*/ 33508 h 90487"/>
                  <a:gd name="connsiteX135" fmla="*/ 430477 w 1955862"/>
                  <a:gd name="connsiteY135" fmla="*/ 37319 h 90487"/>
                  <a:gd name="connsiteX136" fmla="*/ 440485 w 1955862"/>
                  <a:gd name="connsiteY136" fmla="*/ 44462 h 90487"/>
                  <a:gd name="connsiteX137" fmla="*/ 440485 w 1955862"/>
                  <a:gd name="connsiteY137" fmla="*/ 66941 h 90487"/>
                  <a:gd name="connsiteX138" fmla="*/ 424765 w 1955862"/>
                  <a:gd name="connsiteY138" fmla="*/ 86658 h 90487"/>
                  <a:gd name="connsiteX139" fmla="*/ 413529 w 1955862"/>
                  <a:gd name="connsiteY139" fmla="*/ 73990 h 90487"/>
                  <a:gd name="connsiteX140" fmla="*/ 413529 w 1955862"/>
                  <a:gd name="connsiteY140" fmla="*/ 31984 h 90487"/>
                  <a:gd name="connsiteX141" fmla="*/ 394572 w 1955862"/>
                  <a:gd name="connsiteY141" fmla="*/ 33508 h 90487"/>
                  <a:gd name="connsiteX142" fmla="*/ 394572 w 1955862"/>
                  <a:gd name="connsiteY142" fmla="*/ 37319 h 90487"/>
                  <a:gd name="connsiteX143" fmla="*/ 404571 w 1955862"/>
                  <a:gd name="connsiteY143" fmla="*/ 48939 h 90487"/>
                  <a:gd name="connsiteX144" fmla="*/ 404571 w 1955862"/>
                  <a:gd name="connsiteY144" fmla="*/ 67989 h 90487"/>
                  <a:gd name="connsiteX145" fmla="*/ 424198 w 1955862"/>
                  <a:gd name="connsiteY145" fmla="*/ 89325 h 90487"/>
                  <a:gd name="connsiteX146" fmla="*/ 440867 w 1955862"/>
                  <a:gd name="connsiteY146" fmla="*/ 77991 h 90487"/>
                  <a:gd name="connsiteX147" fmla="*/ 440867 w 1955862"/>
                  <a:gd name="connsiteY147" fmla="*/ 89325 h 90487"/>
                  <a:gd name="connsiteX148" fmla="*/ 567073 w 1955862"/>
                  <a:gd name="connsiteY148" fmla="*/ 87991 h 90487"/>
                  <a:gd name="connsiteX149" fmla="*/ 567073 w 1955862"/>
                  <a:gd name="connsiteY149" fmla="*/ 84086 h 90487"/>
                  <a:gd name="connsiteX150" fmla="*/ 556971 w 1955862"/>
                  <a:gd name="connsiteY150" fmla="*/ 80181 h 90487"/>
                  <a:gd name="connsiteX151" fmla="*/ 556971 w 1955862"/>
                  <a:gd name="connsiteY151" fmla="*/ 56083 h 90487"/>
                  <a:gd name="connsiteX152" fmla="*/ 552878 w 1955862"/>
                  <a:gd name="connsiteY152" fmla="*/ 36747 h 90487"/>
                  <a:gd name="connsiteX153" fmla="*/ 539354 w 1955862"/>
                  <a:gd name="connsiteY153" fmla="*/ 31984 h 90487"/>
                  <a:gd name="connsiteX154" fmla="*/ 520778 w 1955862"/>
                  <a:gd name="connsiteY154" fmla="*/ 44462 h 90487"/>
                  <a:gd name="connsiteX155" fmla="*/ 503533 w 1955862"/>
                  <a:gd name="connsiteY155" fmla="*/ 31984 h 90487"/>
                  <a:gd name="connsiteX156" fmla="*/ 484483 w 1955862"/>
                  <a:gd name="connsiteY156" fmla="*/ 45415 h 90487"/>
                  <a:gd name="connsiteX157" fmla="*/ 484483 w 1955862"/>
                  <a:gd name="connsiteY157" fmla="*/ 31984 h 90487"/>
                  <a:gd name="connsiteX158" fmla="*/ 466298 w 1955862"/>
                  <a:gd name="connsiteY158" fmla="*/ 33508 h 90487"/>
                  <a:gd name="connsiteX159" fmla="*/ 466298 w 1955862"/>
                  <a:gd name="connsiteY159" fmla="*/ 37319 h 90487"/>
                  <a:gd name="connsiteX160" fmla="*/ 476297 w 1955862"/>
                  <a:gd name="connsiteY160" fmla="*/ 44462 h 90487"/>
                  <a:gd name="connsiteX161" fmla="*/ 476297 w 1955862"/>
                  <a:gd name="connsiteY161" fmla="*/ 78276 h 90487"/>
                  <a:gd name="connsiteX162" fmla="*/ 466298 w 1955862"/>
                  <a:gd name="connsiteY162" fmla="*/ 84086 h 90487"/>
                  <a:gd name="connsiteX163" fmla="*/ 466298 w 1955862"/>
                  <a:gd name="connsiteY163" fmla="*/ 87991 h 90487"/>
                  <a:gd name="connsiteX164" fmla="*/ 480864 w 1955862"/>
                  <a:gd name="connsiteY164" fmla="*/ 87516 h 90487"/>
                  <a:gd name="connsiteX165" fmla="*/ 495347 w 1955862"/>
                  <a:gd name="connsiteY165" fmla="*/ 87991 h 90487"/>
                  <a:gd name="connsiteX166" fmla="*/ 495347 w 1955862"/>
                  <a:gd name="connsiteY166" fmla="*/ 84086 h 90487"/>
                  <a:gd name="connsiteX167" fmla="*/ 485152 w 1955862"/>
                  <a:gd name="connsiteY167" fmla="*/ 78276 h 90487"/>
                  <a:gd name="connsiteX168" fmla="*/ 485152 w 1955862"/>
                  <a:gd name="connsiteY168" fmla="*/ 55035 h 90487"/>
                  <a:gd name="connsiteX169" fmla="*/ 502584 w 1955862"/>
                  <a:gd name="connsiteY169" fmla="*/ 34842 h 90487"/>
                  <a:gd name="connsiteX170" fmla="*/ 512109 w 1955862"/>
                  <a:gd name="connsiteY170" fmla="*/ 48844 h 90487"/>
                  <a:gd name="connsiteX171" fmla="*/ 512109 w 1955862"/>
                  <a:gd name="connsiteY171" fmla="*/ 78276 h 90487"/>
                  <a:gd name="connsiteX172" fmla="*/ 502202 w 1955862"/>
                  <a:gd name="connsiteY172" fmla="*/ 84086 h 90487"/>
                  <a:gd name="connsiteX173" fmla="*/ 502202 w 1955862"/>
                  <a:gd name="connsiteY173" fmla="*/ 87991 h 90487"/>
                  <a:gd name="connsiteX174" fmla="*/ 516778 w 1955862"/>
                  <a:gd name="connsiteY174" fmla="*/ 87516 h 90487"/>
                  <a:gd name="connsiteX175" fmla="*/ 531159 w 1955862"/>
                  <a:gd name="connsiteY175" fmla="*/ 87991 h 90487"/>
                  <a:gd name="connsiteX176" fmla="*/ 531159 w 1955862"/>
                  <a:gd name="connsiteY176" fmla="*/ 84086 h 90487"/>
                  <a:gd name="connsiteX177" fmla="*/ 521066 w 1955862"/>
                  <a:gd name="connsiteY177" fmla="*/ 78276 h 90487"/>
                  <a:gd name="connsiteX178" fmla="*/ 521066 w 1955862"/>
                  <a:gd name="connsiteY178" fmla="*/ 55035 h 90487"/>
                  <a:gd name="connsiteX179" fmla="*/ 538498 w 1955862"/>
                  <a:gd name="connsiteY179" fmla="*/ 34842 h 90487"/>
                  <a:gd name="connsiteX180" fmla="*/ 548023 w 1955862"/>
                  <a:gd name="connsiteY180" fmla="*/ 48844 h 90487"/>
                  <a:gd name="connsiteX181" fmla="*/ 548023 w 1955862"/>
                  <a:gd name="connsiteY181" fmla="*/ 78276 h 90487"/>
                  <a:gd name="connsiteX182" fmla="*/ 538014 w 1955862"/>
                  <a:gd name="connsiteY182" fmla="*/ 84086 h 90487"/>
                  <a:gd name="connsiteX183" fmla="*/ 538014 w 1955862"/>
                  <a:gd name="connsiteY183" fmla="*/ 87991 h 90487"/>
                  <a:gd name="connsiteX184" fmla="*/ 552590 w 1955862"/>
                  <a:gd name="connsiteY184" fmla="*/ 87516 h 90487"/>
                  <a:gd name="connsiteX185" fmla="*/ 673848 w 1955862"/>
                  <a:gd name="connsiteY185" fmla="*/ 60845 h 90487"/>
                  <a:gd name="connsiteX186" fmla="*/ 645459 w 1955862"/>
                  <a:gd name="connsiteY186" fmla="*/ 31223 h 90487"/>
                  <a:gd name="connsiteX187" fmla="*/ 616698 w 1955862"/>
                  <a:gd name="connsiteY187" fmla="*/ 60845 h 90487"/>
                  <a:gd name="connsiteX188" fmla="*/ 645273 w 1955862"/>
                  <a:gd name="connsiteY188" fmla="*/ 89325 h 90487"/>
                  <a:gd name="connsiteX189" fmla="*/ 673848 w 1955862"/>
                  <a:gd name="connsiteY189" fmla="*/ 60845 h 90487"/>
                  <a:gd name="connsiteX190" fmla="*/ 663179 w 1955862"/>
                  <a:gd name="connsiteY190" fmla="*/ 59798 h 90487"/>
                  <a:gd name="connsiteX191" fmla="*/ 660323 w 1955862"/>
                  <a:gd name="connsiteY191" fmla="*/ 76847 h 90487"/>
                  <a:gd name="connsiteX192" fmla="*/ 645459 w 1955862"/>
                  <a:gd name="connsiteY192" fmla="*/ 86182 h 90487"/>
                  <a:gd name="connsiteX193" fmla="*/ 630697 w 1955862"/>
                  <a:gd name="connsiteY193" fmla="*/ 77705 h 90487"/>
                  <a:gd name="connsiteX194" fmla="*/ 627460 w 1955862"/>
                  <a:gd name="connsiteY194" fmla="*/ 59798 h 90487"/>
                  <a:gd name="connsiteX195" fmla="*/ 630604 w 1955862"/>
                  <a:gd name="connsiteY195" fmla="*/ 42557 h 90487"/>
                  <a:gd name="connsiteX196" fmla="*/ 645273 w 1955862"/>
                  <a:gd name="connsiteY196" fmla="*/ 34079 h 90487"/>
                  <a:gd name="connsiteX197" fmla="*/ 659839 w 1955862"/>
                  <a:gd name="connsiteY197" fmla="*/ 42272 h 90487"/>
                  <a:gd name="connsiteX198" fmla="*/ 663179 w 1955862"/>
                  <a:gd name="connsiteY198" fmla="*/ 59798 h 90487"/>
                  <a:gd name="connsiteX199" fmla="*/ 723854 w 1955862"/>
                  <a:gd name="connsiteY199" fmla="*/ 7601 h 90487"/>
                  <a:gd name="connsiteX200" fmla="*/ 712041 w 1955862"/>
                  <a:gd name="connsiteY200" fmla="*/ -1163 h 90487"/>
                  <a:gd name="connsiteX201" fmla="*/ 692135 w 1955862"/>
                  <a:gd name="connsiteY201" fmla="*/ 18935 h 90487"/>
                  <a:gd name="connsiteX202" fmla="*/ 692135 w 1955862"/>
                  <a:gd name="connsiteY202" fmla="*/ 33508 h 90487"/>
                  <a:gd name="connsiteX203" fmla="*/ 681940 w 1955862"/>
                  <a:gd name="connsiteY203" fmla="*/ 33508 h 90487"/>
                  <a:gd name="connsiteX204" fmla="*/ 681940 w 1955862"/>
                  <a:gd name="connsiteY204" fmla="*/ 37319 h 90487"/>
                  <a:gd name="connsiteX205" fmla="*/ 692135 w 1955862"/>
                  <a:gd name="connsiteY205" fmla="*/ 37319 h 90487"/>
                  <a:gd name="connsiteX206" fmla="*/ 692135 w 1955862"/>
                  <a:gd name="connsiteY206" fmla="*/ 78276 h 90487"/>
                  <a:gd name="connsiteX207" fmla="*/ 681940 w 1955862"/>
                  <a:gd name="connsiteY207" fmla="*/ 84086 h 90487"/>
                  <a:gd name="connsiteX208" fmla="*/ 681940 w 1955862"/>
                  <a:gd name="connsiteY208" fmla="*/ 87991 h 90487"/>
                  <a:gd name="connsiteX209" fmla="*/ 696702 w 1955862"/>
                  <a:gd name="connsiteY209" fmla="*/ 87516 h 90487"/>
                  <a:gd name="connsiteX210" fmla="*/ 713083 w 1955862"/>
                  <a:gd name="connsiteY210" fmla="*/ 87991 h 90487"/>
                  <a:gd name="connsiteX211" fmla="*/ 713083 w 1955862"/>
                  <a:gd name="connsiteY211" fmla="*/ 84086 h 90487"/>
                  <a:gd name="connsiteX212" fmla="*/ 710422 w 1955862"/>
                  <a:gd name="connsiteY212" fmla="*/ 84086 h 90487"/>
                  <a:gd name="connsiteX213" fmla="*/ 700609 w 1955862"/>
                  <a:gd name="connsiteY213" fmla="*/ 78180 h 90487"/>
                  <a:gd name="connsiteX214" fmla="*/ 700609 w 1955862"/>
                  <a:gd name="connsiteY214" fmla="*/ 37319 h 90487"/>
                  <a:gd name="connsiteX215" fmla="*/ 715278 w 1955862"/>
                  <a:gd name="connsiteY215" fmla="*/ 37319 h 90487"/>
                  <a:gd name="connsiteX216" fmla="*/ 715278 w 1955862"/>
                  <a:gd name="connsiteY216" fmla="*/ 33508 h 90487"/>
                  <a:gd name="connsiteX217" fmla="*/ 700321 w 1955862"/>
                  <a:gd name="connsiteY217" fmla="*/ 33508 h 90487"/>
                  <a:gd name="connsiteX218" fmla="*/ 700321 w 1955862"/>
                  <a:gd name="connsiteY218" fmla="*/ 18744 h 90487"/>
                  <a:gd name="connsiteX219" fmla="*/ 712041 w 1955862"/>
                  <a:gd name="connsiteY219" fmla="*/ 1505 h 90487"/>
                  <a:gd name="connsiteX220" fmla="*/ 716329 w 1955862"/>
                  <a:gd name="connsiteY220" fmla="*/ 2362 h 90487"/>
                  <a:gd name="connsiteX221" fmla="*/ 712515 w 1955862"/>
                  <a:gd name="connsiteY221" fmla="*/ 7790 h 90487"/>
                  <a:gd name="connsiteX222" fmla="*/ 718040 w 1955862"/>
                  <a:gd name="connsiteY222" fmla="*/ 13220 h 90487"/>
                  <a:gd name="connsiteX223" fmla="*/ 723854 w 1955862"/>
                  <a:gd name="connsiteY223" fmla="*/ 7601 h 90487"/>
                  <a:gd name="connsiteX224" fmla="*/ 803477 w 1955862"/>
                  <a:gd name="connsiteY224" fmla="*/ 72370 h 90487"/>
                  <a:gd name="connsiteX225" fmla="*/ 803477 w 1955862"/>
                  <a:gd name="connsiteY225" fmla="*/ 65036 h 90487"/>
                  <a:gd name="connsiteX226" fmla="*/ 800240 w 1955862"/>
                  <a:gd name="connsiteY226" fmla="*/ 65036 h 90487"/>
                  <a:gd name="connsiteX227" fmla="*/ 800240 w 1955862"/>
                  <a:gd name="connsiteY227" fmla="*/ 72084 h 90487"/>
                  <a:gd name="connsiteX228" fmla="*/ 791571 w 1955862"/>
                  <a:gd name="connsiteY228" fmla="*/ 86182 h 90487"/>
                  <a:gd name="connsiteX229" fmla="*/ 782902 w 1955862"/>
                  <a:gd name="connsiteY229" fmla="*/ 72465 h 90487"/>
                  <a:gd name="connsiteX230" fmla="*/ 782902 w 1955862"/>
                  <a:gd name="connsiteY230" fmla="*/ 37319 h 90487"/>
                  <a:gd name="connsiteX231" fmla="*/ 801384 w 1955862"/>
                  <a:gd name="connsiteY231" fmla="*/ 37319 h 90487"/>
                  <a:gd name="connsiteX232" fmla="*/ 801384 w 1955862"/>
                  <a:gd name="connsiteY232" fmla="*/ 33508 h 90487"/>
                  <a:gd name="connsiteX233" fmla="*/ 782902 w 1955862"/>
                  <a:gd name="connsiteY233" fmla="*/ 33508 h 90487"/>
                  <a:gd name="connsiteX234" fmla="*/ 782902 w 1955862"/>
                  <a:gd name="connsiteY234" fmla="*/ 10172 h 90487"/>
                  <a:gd name="connsiteX235" fmla="*/ 779665 w 1955862"/>
                  <a:gd name="connsiteY235" fmla="*/ 10172 h 90487"/>
                  <a:gd name="connsiteX236" fmla="*/ 762996 w 1955862"/>
                  <a:gd name="connsiteY236" fmla="*/ 34556 h 90487"/>
                  <a:gd name="connsiteX237" fmla="*/ 762996 w 1955862"/>
                  <a:gd name="connsiteY237" fmla="*/ 37319 h 90487"/>
                  <a:gd name="connsiteX238" fmla="*/ 774046 w 1955862"/>
                  <a:gd name="connsiteY238" fmla="*/ 37319 h 90487"/>
                  <a:gd name="connsiteX239" fmla="*/ 774046 w 1955862"/>
                  <a:gd name="connsiteY239" fmla="*/ 72370 h 90487"/>
                  <a:gd name="connsiteX240" fmla="*/ 790715 w 1955862"/>
                  <a:gd name="connsiteY240" fmla="*/ 89325 h 90487"/>
                  <a:gd name="connsiteX241" fmla="*/ 803477 w 1955862"/>
                  <a:gd name="connsiteY241" fmla="*/ 72370 h 90487"/>
                  <a:gd name="connsiteX242" fmla="*/ 879872 w 1955862"/>
                  <a:gd name="connsiteY242" fmla="*/ 87991 h 90487"/>
                  <a:gd name="connsiteX243" fmla="*/ 879872 w 1955862"/>
                  <a:gd name="connsiteY243" fmla="*/ 84086 h 90487"/>
                  <a:gd name="connsiteX244" fmla="*/ 869771 w 1955862"/>
                  <a:gd name="connsiteY244" fmla="*/ 80181 h 90487"/>
                  <a:gd name="connsiteX245" fmla="*/ 869771 w 1955862"/>
                  <a:gd name="connsiteY245" fmla="*/ 56083 h 90487"/>
                  <a:gd name="connsiteX246" fmla="*/ 865678 w 1955862"/>
                  <a:gd name="connsiteY246" fmla="*/ 36747 h 90487"/>
                  <a:gd name="connsiteX247" fmla="*/ 852153 w 1955862"/>
                  <a:gd name="connsiteY247" fmla="*/ 31984 h 90487"/>
                  <a:gd name="connsiteX248" fmla="*/ 833578 w 1955862"/>
                  <a:gd name="connsiteY248" fmla="*/ 44176 h 90487"/>
                  <a:gd name="connsiteX249" fmla="*/ 833578 w 1955862"/>
                  <a:gd name="connsiteY249" fmla="*/ 171 h 90487"/>
                  <a:gd name="connsiteX250" fmla="*/ 815002 w 1955862"/>
                  <a:gd name="connsiteY250" fmla="*/ 1505 h 90487"/>
                  <a:gd name="connsiteX251" fmla="*/ 815002 w 1955862"/>
                  <a:gd name="connsiteY251" fmla="*/ 5504 h 90487"/>
                  <a:gd name="connsiteX252" fmla="*/ 824908 w 1955862"/>
                  <a:gd name="connsiteY252" fmla="*/ 12553 h 90487"/>
                  <a:gd name="connsiteX253" fmla="*/ 824908 w 1955862"/>
                  <a:gd name="connsiteY253" fmla="*/ 78276 h 90487"/>
                  <a:gd name="connsiteX254" fmla="*/ 815002 w 1955862"/>
                  <a:gd name="connsiteY254" fmla="*/ 84086 h 90487"/>
                  <a:gd name="connsiteX255" fmla="*/ 815002 w 1955862"/>
                  <a:gd name="connsiteY255" fmla="*/ 87991 h 90487"/>
                  <a:gd name="connsiteX256" fmla="*/ 829578 w 1955862"/>
                  <a:gd name="connsiteY256" fmla="*/ 87516 h 90487"/>
                  <a:gd name="connsiteX257" fmla="*/ 843958 w 1955862"/>
                  <a:gd name="connsiteY257" fmla="*/ 87991 h 90487"/>
                  <a:gd name="connsiteX258" fmla="*/ 843958 w 1955862"/>
                  <a:gd name="connsiteY258" fmla="*/ 84086 h 90487"/>
                  <a:gd name="connsiteX259" fmla="*/ 833866 w 1955862"/>
                  <a:gd name="connsiteY259" fmla="*/ 78276 h 90487"/>
                  <a:gd name="connsiteX260" fmla="*/ 833866 w 1955862"/>
                  <a:gd name="connsiteY260" fmla="*/ 55035 h 90487"/>
                  <a:gd name="connsiteX261" fmla="*/ 851297 w 1955862"/>
                  <a:gd name="connsiteY261" fmla="*/ 34842 h 90487"/>
                  <a:gd name="connsiteX262" fmla="*/ 860822 w 1955862"/>
                  <a:gd name="connsiteY262" fmla="*/ 48844 h 90487"/>
                  <a:gd name="connsiteX263" fmla="*/ 860822 w 1955862"/>
                  <a:gd name="connsiteY263" fmla="*/ 78276 h 90487"/>
                  <a:gd name="connsiteX264" fmla="*/ 850823 w 1955862"/>
                  <a:gd name="connsiteY264" fmla="*/ 84086 h 90487"/>
                  <a:gd name="connsiteX265" fmla="*/ 850823 w 1955862"/>
                  <a:gd name="connsiteY265" fmla="*/ 87991 h 90487"/>
                  <a:gd name="connsiteX266" fmla="*/ 865390 w 1955862"/>
                  <a:gd name="connsiteY266" fmla="*/ 87516 h 90487"/>
                  <a:gd name="connsiteX267" fmla="*/ 936064 w 1955862"/>
                  <a:gd name="connsiteY267" fmla="*/ 72942 h 90487"/>
                  <a:gd name="connsiteX268" fmla="*/ 934446 w 1955862"/>
                  <a:gd name="connsiteY268" fmla="*/ 71418 h 90487"/>
                  <a:gd name="connsiteX269" fmla="*/ 932641 w 1955862"/>
                  <a:gd name="connsiteY269" fmla="*/ 73228 h 90487"/>
                  <a:gd name="connsiteX270" fmla="*/ 915210 w 1955862"/>
                  <a:gd name="connsiteY270" fmla="*/ 86182 h 90487"/>
                  <a:gd name="connsiteX271" fmla="*/ 900634 w 1955862"/>
                  <a:gd name="connsiteY271" fmla="*/ 77705 h 90487"/>
                  <a:gd name="connsiteX272" fmla="*/ 896820 w 1955862"/>
                  <a:gd name="connsiteY272" fmla="*/ 58750 h 90487"/>
                  <a:gd name="connsiteX273" fmla="*/ 932827 w 1955862"/>
                  <a:gd name="connsiteY273" fmla="*/ 58750 h 90487"/>
                  <a:gd name="connsiteX274" fmla="*/ 936064 w 1955862"/>
                  <a:gd name="connsiteY274" fmla="*/ 56083 h 90487"/>
                  <a:gd name="connsiteX275" fmla="*/ 913015 w 1955862"/>
                  <a:gd name="connsiteY275" fmla="*/ 31223 h 90487"/>
                  <a:gd name="connsiteX276" fmla="*/ 886058 w 1955862"/>
                  <a:gd name="connsiteY276" fmla="*/ 60178 h 90487"/>
                  <a:gd name="connsiteX277" fmla="*/ 914540 w 1955862"/>
                  <a:gd name="connsiteY277" fmla="*/ 89325 h 90487"/>
                  <a:gd name="connsiteX278" fmla="*/ 936064 w 1955862"/>
                  <a:gd name="connsiteY278" fmla="*/ 72942 h 90487"/>
                  <a:gd name="connsiteX279" fmla="*/ 927590 w 1955862"/>
                  <a:gd name="connsiteY279" fmla="*/ 56083 h 90487"/>
                  <a:gd name="connsiteX280" fmla="*/ 896923 w 1955862"/>
                  <a:gd name="connsiteY280" fmla="*/ 56083 h 90487"/>
                  <a:gd name="connsiteX281" fmla="*/ 913015 w 1955862"/>
                  <a:gd name="connsiteY281" fmla="*/ 34079 h 90487"/>
                  <a:gd name="connsiteX282" fmla="*/ 927590 w 1955862"/>
                  <a:gd name="connsiteY282" fmla="*/ 56083 h 90487"/>
                  <a:gd name="connsiteX283" fmla="*/ 1050653 w 1955862"/>
                  <a:gd name="connsiteY283" fmla="*/ 60559 h 90487"/>
                  <a:gd name="connsiteX284" fmla="*/ 1023222 w 1955862"/>
                  <a:gd name="connsiteY284" fmla="*/ 31984 h 90487"/>
                  <a:gd name="connsiteX285" fmla="*/ 1005502 w 1955862"/>
                  <a:gd name="connsiteY285" fmla="*/ 40366 h 90487"/>
                  <a:gd name="connsiteX286" fmla="*/ 1005502 w 1955862"/>
                  <a:gd name="connsiteY286" fmla="*/ 171 h 90487"/>
                  <a:gd name="connsiteX287" fmla="*/ 986926 w 1955862"/>
                  <a:gd name="connsiteY287" fmla="*/ 1505 h 90487"/>
                  <a:gd name="connsiteX288" fmla="*/ 986926 w 1955862"/>
                  <a:gd name="connsiteY288" fmla="*/ 5504 h 90487"/>
                  <a:gd name="connsiteX289" fmla="*/ 997028 w 1955862"/>
                  <a:gd name="connsiteY289" fmla="*/ 12553 h 90487"/>
                  <a:gd name="connsiteX290" fmla="*/ 997028 w 1955862"/>
                  <a:gd name="connsiteY290" fmla="*/ 87991 h 90487"/>
                  <a:gd name="connsiteX291" fmla="*/ 1000358 w 1955862"/>
                  <a:gd name="connsiteY291" fmla="*/ 87991 h 90487"/>
                  <a:gd name="connsiteX292" fmla="*/ 1004935 w 1955862"/>
                  <a:gd name="connsiteY292" fmla="*/ 80086 h 90487"/>
                  <a:gd name="connsiteX293" fmla="*/ 1021789 w 1955862"/>
                  <a:gd name="connsiteY293" fmla="*/ 89325 h 90487"/>
                  <a:gd name="connsiteX294" fmla="*/ 1050653 w 1955862"/>
                  <a:gd name="connsiteY294" fmla="*/ 60559 h 90487"/>
                  <a:gd name="connsiteX295" fmla="*/ 1039891 w 1955862"/>
                  <a:gd name="connsiteY295" fmla="*/ 60559 h 90487"/>
                  <a:gd name="connsiteX296" fmla="*/ 1035891 w 1955862"/>
                  <a:gd name="connsiteY296" fmla="*/ 78466 h 90487"/>
                  <a:gd name="connsiteX297" fmla="*/ 1021315 w 1955862"/>
                  <a:gd name="connsiteY297" fmla="*/ 86658 h 90487"/>
                  <a:gd name="connsiteX298" fmla="*/ 1007790 w 1955862"/>
                  <a:gd name="connsiteY298" fmla="*/ 78848 h 90487"/>
                  <a:gd name="connsiteX299" fmla="*/ 1005976 w 1955862"/>
                  <a:gd name="connsiteY299" fmla="*/ 73513 h 90487"/>
                  <a:gd name="connsiteX300" fmla="*/ 1005976 w 1955862"/>
                  <a:gd name="connsiteY300" fmla="*/ 47510 h 90487"/>
                  <a:gd name="connsiteX301" fmla="*/ 1007316 w 1955862"/>
                  <a:gd name="connsiteY301" fmla="*/ 42843 h 90487"/>
                  <a:gd name="connsiteX302" fmla="*/ 1022645 w 1955862"/>
                  <a:gd name="connsiteY302" fmla="*/ 34842 h 90487"/>
                  <a:gd name="connsiteX303" fmla="*/ 1036179 w 1955862"/>
                  <a:gd name="connsiteY303" fmla="*/ 42843 h 90487"/>
                  <a:gd name="connsiteX304" fmla="*/ 1039891 w 1955862"/>
                  <a:gd name="connsiteY304" fmla="*/ 60559 h 90487"/>
                  <a:gd name="connsiteX305" fmla="*/ 1086939 w 1955862"/>
                  <a:gd name="connsiteY305" fmla="*/ 87991 h 90487"/>
                  <a:gd name="connsiteX306" fmla="*/ 1086939 w 1955862"/>
                  <a:gd name="connsiteY306" fmla="*/ 84086 h 90487"/>
                  <a:gd name="connsiteX307" fmla="*/ 1077795 w 1955862"/>
                  <a:gd name="connsiteY307" fmla="*/ 78466 h 90487"/>
                  <a:gd name="connsiteX308" fmla="*/ 1077795 w 1955862"/>
                  <a:gd name="connsiteY308" fmla="*/ 31984 h 90487"/>
                  <a:gd name="connsiteX309" fmla="*/ 1059796 w 1955862"/>
                  <a:gd name="connsiteY309" fmla="*/ 33508 h 90487"/>
                  <a:gd name="connsiteX310" fmla="*/ 1059796 w 1955862"/>
                  <a:gd name="connsiteY310" fmla="*/ 37319 h 90487"/>
                  <a:gd name="connsiteX311" fmla="*/ 1069321 w 1955862"/>
                  <a:gd name="connsiteY311" fmla="*/ 44367 h 90487"/>
                  <a:gd name="connsiteX312" fmla="*/ 1069321 w 1955862"/>
                  <a:gd name="connsiteY312" fmla="*/ 78276 h 90487"/>
                  <a:gd name="connsiteX313" fmla="*/ 1059415 w 1955862"/>
                  <a:gd name="connsiteY313" fmla="*/ 84086 h 90487"/>
                  <a:gd name="connsiteX314" fmla="*/ 1059415 w 1955862"/>
                  <a:gd name="connsiteY314" fmla="*/ 87991 h 90487"/>
                  <a:gd name="connsiteX315" fmla="*/ 1073516 w 1955862"/>
                  <a:gd name="connsiteY315" fmla="*/ 87516 h 90487"/>
                  <a:gd name="connsiteX316" fmla="*/ 1086939 w 1955862"/>
                  <a:gd name="connsiteY316" fmla="*/ 87991 h 90487"/>
                  <a:gd name="connsiteX317" fmla="*/ 1079795 w 1955862"/>
                  <a:gd name="connsiteY317" fmla="*/ 11601 h 90487"/>
                  <a:gd name="connsiteX318" fmla="*/ 1073033 w 1955862"/>
                  <a:gd name="connsiteY318" fmla="*/ 4933 h 90487"/>
                  <a:gd name="connsiteX319" fmla="*/ 1066084 w 1955862"/>
                  <a:gd name="connsiteY319" fmla="*/ 11601 h 90487"/>
                  <a:gd name="connsiteX320" fmla="*/ 1072940 w 1955862"/>
                  <a:gd name="connsiteY320" fmla="*/ 18269 h 90487"/>
                  <a:gd name="connsiteX321" fmla="*/ 1079795 w 1955862"/>
                  <a:gd name="connsiteY321" fmla="*/ 11601 h 90487"/>
                  <a:gd name="connsiteX322" fmla="*/ 1153335 w 1955862"/>
                  <a:gd name="connsiteY322" fmla="*/ 76657 h 90487"/>
                  <a:gd name="connsiteX323" fmla="*/ 1153335 w 1955862"/>
                  <a:gd name="connsiteY323" fmla="*/ 69703 h 90487"/>
                  <a:gd name="connsiteX324" fmla="*/ 1149996 w 1955862"/>
                  <a:gd name="connsiteY324" fmla="*/ 69703 h 90487"/>
                  <a:gd name="connsiteX325" fmla="*/ 1149996 w 1955862"/>
                  <a:gd name="connsiteY325" fmla="*/ 76657 h 90487"/>
                  <a:gd name="connsiteX326" fmla="*/ 1145428 w 1955862"/>
                  <a:gd name="connsiteY326" fmla="*/ 84848 h 90487"/>
                  <a:gd name="connsiteX327" fmla="*/ 1140666 w 1955862"/>
                  <a:gd name="connsiteY327" fmla="*/ 78466 h 90487"/>
                  <a:gd name="connsiteX328" fmla="*/ 1140666 w 1955862"/>
                  <a:gd name="connsiteY328" fmla="*/ 53129 h 90487"/>
                  <a:gd name="connsiteX329" fmla="*/ 1135996 w 1955862"/>
                  <a:gd name="connsiteY329" fmla="*/ 38271 h 90487"/>
                  <a:gd name="connsiteX330" fmla="*/ 1118277 w 1955862"/>
                  <a:gd name="connsiteY330" fmla="*/ 31223 h 90487"/>
                  <a:gd name="connsiteX331" fmla="*/ 1098845 w 1955862"/>
                  <a:gd name="connsiteY331" fmla="*/ 45510 h 90487"/>
                  <a:gd name="connsiteX332" fmla="*/ 1104752 w 1955862"/>
                  <a:gd name="connsiteY332" fmla="*/ 51511 h 90487"/>
                  <a:gd name="connsiteX333" fmla="*/ 1110751 w 1955862"/>
                  <a:gd name="connsiteY333" fmla="*/ 45701 h 90487"/>
                  <a:gd name="connsiteX334" fmla="*/ 1103989 w 1955862"/>
                  <a:gd name="connsiteY334" fmla="*/ 39891 h 90487"/>
                  <a:gd name="connsiteX335" fmla="*/ 1117997 w 1955862"/>
                  <a:gd name="connsiteY335" fmla="*/ 34079 h 90487"/>
                  <a:gd name="connsiteX336" fmla="*/ 1131708 w 1955862"/>
                  <a:gd name="connsiteY336" fmla="*/ 50273 h 90487"/>
                  <a:gd name="connsiteX337" fmla="*/ 1131708 w 1955862"/>
                  <a:gd name="connsiteY337" fmla="*/ 54940 h 90487"/>
                  <a:gd name="connsiteX338" fmla="*/ 1107896 w 1955862"/>
                  <a:gd name="connsiteY338" fmla="*/ 59512 h 90487"/>
                  <a:gd name="connsiteX339" fmla="*/ 1095134 w 1955862"/>
                  <a:gd name="connsiteY339" fmla="*/ 75894 h 90487"/>
                  <a:gd name="connsiteX340" fmla="*/ 1115616 w 1955862"/>
                  <a:gd name="connsiteY340" fmla="*/ 89325 h 90487"/>
                  <a:gd name="connsiteX341" fmla="*/ 1132564 w 1955862"/>
                  <a:gd name="connsiteY341" fmla="*/ 78276 h 90487"/>
                  <a:gd name="connsiteX342" fmla="*/ 1142759 w 1955862"/>
                  <a:gd name="connsiteY342" fmla="*/ 88753 h 90487"/>
                  <a:gd name="connsiteX343" fmla="*/ 1153335 w 1955862"/>
                  <a:gd name="connsiteY343" fmla="*/ 76657 h 90487"/>
                  <a:gd name="connsiteX344" fmla="*/ 1131708 w 1955862"/>
                  <a:gd name="connsiteY344" fmla="*/ 70275 h 90487"/>
                  <a:gd name="connsiteX345" fmla="*/ 1116658 w 1955862"/>
                  <a:gd name="connsiteY345" fmla="*/ 86658 h 90487"/>
                  <a:gd name="connsiteX346" fmla="*/ 1105040 w 1955862"/>
                  <a:gd name="connsiteY346" fmla="*/ 75799 h 90487"/>
                  <a:gd name="connsiteX347" fmla="*/ 1131708 w 1955862"/>
                  <a:gd name="connsiteY347" fmla="*/ 57607 h 90487"/>
                  <a:gd name="connsiteX348" fmla="*/ 1201909 w 1955862"/>
                  <a:gd name="connsiteY348" fmla="*/ 71704 h 90487"/>
                  <a:gd name="connsiteX349" fmla="*/ 1196476 w 1955862"/>
                  <a:gd name="connsiteY349" fmla="*/ 59702 h 90487"/>
                  <a:gd name="connsiteX350" fmla="*/ 1181817 w 1955862"/>
                  <a:gd name="connsiteY350" fmla="*/ 53701 h 90487"/>
                  <a:gd name="connsiteX351" fmla="*/ 1165902 w 1955862"/>
                  <a:gd name="connsiteY351" fmla="*/ 43320 h 90487"/>
                  <a:gd name="connsiteX352" fmla="*/ 1180291 w 1955862"/>
                  <a:gd name="connsiteY352" fmla="*/ 33604 h 90487"/>
                  <a:gd name="connsiteX353" fmla="*/ 1195528 w 1955862"/>
                  <a:gd name="connsiteY353" fmla="*/ 48939 h 90487"/>
                  <a:gd name="connsiteX354" fmla="*/ 1196960 w 1955862"/>
                  <a:gd name="connsiteY354" fmla="*/ 50177 h 90487"/>
                  <a:gd name="connsiteX355" fmla="*/ 1198579 w 1955862"/>
                  <a:gd name="connsiteY355" fmla="*/ 47034 h 90487"/>
                  <a:gd name="connsiteX356" fmla="*/ 1198579 w 1955862"/>
                  <a:gd name="connsiteY356" fmla="*/ 34365 h 90487"/>
                  <a:gd name="connsiteX357" fmla="*/ 1197239 w 1955862"/>
                  <a:gd name="connsiteY357" fmla="*/ 31223 h 90487"/>
                  <a:gd name="connsiteX358" fmla="*/ 1194765 w 1955862"/>
                  <a:gd name="connsiteY358" fmla="*/ 32747 h 90487"/>
                  <a:gd name="connsiteX359" fmla="*/ 1192477 w 1955862"/>
                  <a:gd name="connsiteY359" fmla="*/ 34842 h 90487"/>
                  <a:gd name="connsiteX360" fmla="*/ 1180291 w 1955862"/>
                  <a:gd name="connsiteY360" fmla="*/ 31223 h 90487"/>
                  <a:gd name="connsiteX361" fmla="*/ 1159809 w 1955862"/>
                  <a:gd name="connsiteY361" fmla="*/ 46844 h 90487"/>
                  <a:gd name="connsiteX362" fmla="*/ 1165241 w 1955862"/>
                  <a:gd name="connsiteY362" fmla="*/ 57607 h 90487"/>
                  <a:gd name="connsiteX363" fmla="*/ 1182189 w 1955862"/>
                  <a:gd name="connsiteY363" fmla="*/ 63417 h 90487"/>
                  <a:gd name="connsiteX364" fmla="*/ 1195816 w 1955862"/>
                  <a:gd name="connsiteY364" fmla="*/ 75037 h 90487"/>
                  <a:gd name="connsiteX365" fmla="*/ 1181240 w 1955862"/>
                  <a:gd name="connsiteY365" fmla="*/ 86658 h 90487"/>
                  <a:gd name="connsiteX366" fmla="*/ 1163139 w 1955862"/>
                  <a:gd name="connsiteY366" fmla="*/ 68655 h 90487"/>
                  <a:gd name="connsiteX367" fmla="*/ 1161427 w 1955862"/>
                  <a:gd name="connsiteY367" fmla="*/ 66369 h 90487"/>
                  <a:gd name="connsiteX368" fmla="*/ 1159809 w 1955862"/>
                  <a:gd name="connsiteY368" fmla="*/ 69703 h 90487"/>
                  <a:gd name="connsiteX369" fmla="*/ 1159809 w 1955862"/>
                  <a:gd name="connsiteY369" fmla="*/ 86372 h 90487"/>
                  <a:gd name="connsiteX370" fmla="*/ 1161139 w 1955862"/>
                  <a:gd name="connsiteY370" fmla="*/ 89325 h 90487"/>
                  <a:gd name="connsiteX371" fmla="*/ 1164385 w 1955862"/>
                  <a:gd name="connsiteY371" fmla="*/ 86753 h 90487"/>
                  <a:gd name="connsiteX372" fmla="*/ 1166953 w 1955862"/>
                  <a:gd name="connsiteY372" fmla="*/ 83990 h 90487"/>
                  <a:gd name="connsiteX373" fmla="*/ 1181240 w 1955862"/>
                  <a:gd name="connsiteY373" fmla="*/ 89325 h 90487"/>
                  <a:gd name="connsiteX374" fmla="*/ 1201909 w 1955862"/>
                  <a:gd name="connsiteY374" fmla="*/ 71704 h 90487"/>
                  <a:gd name="connsiteX375" fmla="*/ 1259821 w 1955862"/>
                  <a:gd name="connsiteY375" fmla="*/ 72942 h 90487"/>
                  <a:gd name="connsiteX376" fmla="*/ 1258203 w 1955862"/>
                  <a:gd name="connsiteY376" fmla="*/ 71418 h 90487"/>
                  <a:gd name="connsiteX377" fmla="*/ 1256389 w 1955862"/>
                  <a:gd name="connsiteY377" fmla="*/ 73228 h 90487"/>
                  <a:gd name="connsiteX378" fmla="*/ 1238967 w 1955862"/>
                  <a:gd name="connsiteY378" fmla="*/ 86182 h 90487"/>
                  <a:gd name="connsiteX379" fmla="*/ 1224391 w 1955862"/>
                  <a:gd name="connsiteY379" fmla="*/ 77705 h 90487"/>
                  <a:gd name="connsiteX380" fmla="*/ 1220484 w 1955862"/>
                  <a:gd name="connsiteY380" fmla="*/ 58750 h 90487"/>
                  <a:gd name="connsiteX381" fmla="*/ 1256584 w 1955862"/>
                  <a:gd name="connsiteY381" fmla="*/ 58750 h 90487"/>
                  <a:gd name="connsiteX382" fmla="*/ 1259821 w 1955862"/>
                  <a:gd name="connsiteY382" fmla="*/ 56083 h 90487"/>
                  <a:gd name="connsiteX383" fmla="*/ 1236772 w 1955862"/>
                  <a:gd name="connsiteY383" fmla="*/ 31223 h 90487"/>
                  <a:gd name="connsiteX384" fmla="*/ 1209815 w 1955862"/>
                  <a:gd name="connsiteY384" fmla="*/ 60178 h 90487"/>
                  <a:gd name="connsiteX385" fmla="*/ 1238204 w 1955862"/>
                  <a:gd name="connsiteY385" fmla="*/ 89325 h 90487"/>
                  <a:gd name="connsiteX386" fmla="*/ 1259821 w 1955862"/>
                  <a:gd name="connsiteY386" fmla="*/ 72942 h 90487"/>
                  <a:gd name="connsiteX387" fmla="*/ 1251347 w 1955862"/>
                  <a:gd name="connsiteY387" fmla="*/ 56083 h 90487"/>
                  <a:gd name="connsiteX388" fmla="*/ 1220670 w 1955862"/>
                  <a:gd name="connsiteY388" fmla="*/ 56083 h 90487"/>
                  <a:gd name="connsiteX389" fmla="*/ 1236772 w 1955862"/>
                  <a:gd name="connsiteY389" fmla="*/ 34079 h 90487"/>
                  <a:gd name="connsiteX390" fmla="*/ 1251347 w 1955862"/>
                  <a:gd name="connsiteY390" fmla="*/ 56083 h 90487"/>
                  <a:gd name="connsiteX391" fmla="*/ 1310023 w 1955862"/>
                  <a:gd name="connsiteY391" fmla="*/ 71704 h 90487"/>
                  <a:gd name="connsiteX392" fmla="*/ 1304684 w 1955862"/>
                  <a:gd name="connsiteY392" fmla="*/ 59702 h 90487"/>
                  <a:gd name="connsiteX393" fmla="*/ 1289922 w 1955862"/>
                  <a:gd name="connsiteY393" fmla="*/ 53701 h 90487"/>
                  <a:gd name="connsiteX394" fmla="*/ 1274016 w 1955862"/>
                  <a:gd name="connsiteY394" fmla="*/ 43320 h 90487"/>
                  <a:gd name="connsiteX395" fmla="*/ 1288489 w 1955862"/>
                  <a:gd name="connsiteY395" fmla="*/ 33604 h 90487"/>
                  <a:gd name="connsiteX396" fmla="*/ 1303633 w 1955862"/>
                  <a:gd name="connsiteY396" fmla="*/ 48939 h 90487"/>
                  <a:gd name="connsiteX397" fmla="*/ 1305158 w 1955862"/>
                  <a:gd name="connsiteY397" fmla="*/ 50177 h 90487"/>
                  <a:gd name="connsiteX398" fmla="*/ 1306777 w 1955862"/>
                  <a:gd name="connsiteY398" fmla="*/ 47034 h 90487"/>
                  <a:gd name="connsiteX399" fmla="*/ 1306777 w 1955862"/>
                  <a:gd name="connsiteY399" fmla="*/ 34365 h 90487"/>
                  <a:gd name="connsiteX400" fmla="*/ 1305447 w 1955862"/>
                  <a:gd name="connsiteY400" fmla="*/ 31223 h 90487"/>
                  <a:gd name="connsiteX401" fmla="*/ 1302879 w 1955862"/>
                  <a:gd name="connsiteY401" fmla="*/ 32747 h 90487"/>
                  <a:gd name="connsiteX402" fmla="*/ 1300684 w 1955862"/>
                  <a:gd name="connsiteY402" fmla="*/ 34842 h 90487"/>
                  <a:gd name="connsiteX403" fmla="*/ 1288489 w 1955862"/>
                  <a:gd name="connsiteY403" fmla="*/ 31223 h 90487"/>
                  <a:gd name="connsiteX404" fmla="*/ 1267914 w 1955862"/>
                  <a:gd name="connsiteY404" fmla="*/ 46844 h 90487"/>
                  <a:gd name="connsiteX405" fmla="*/ 1273439 w 1955862"/>
                  <a:gd name="connsiteY405" fmla="*/ 57607 h 90487"/>
                  <a:gd name="connsiteX406" fmla="*/ 1290396 w 1955862"/>
                  <a:gd name="connsiteY406" fmla="*/ 63417 h 90487"/>
                  <a:gd name="connsiteX407" fmla="*/ 1303921 w 1955862"/>
                  <a:gd name="connsiteY407" fmla="*/ 75037 h 90487"/>
                  <a:gd name="connsiteX408" fmla="*/ 1289345 w 1955862"/>
                  <a:gd name="connsiteY408" fmla="*/ 86658 h 90487"/>
                  <a:gd name="connsiteX409" fmla="*/ 1271346 w 1955862"/>
                  <a:gd name="connsiteY409" fmla="*/ 68655 h 90487"/>
                  <a:gd name="connsiteX410" fmla="*/ 1269542 w 1955862"/>
                  <a:gd name="connsiteY410" fmla="*/ 66369 h 90487"/>
                  <a:gd name="connsiteX411" fmla="*/ 1267914 w 1955862"/>
                  <a:gd name="connsiteY411" fmla="*/ 69703 h 90487"/>
                  <a:gd name="connsiteX412" fmla="*/ 1267914 w 1955862"/>
                  <a:gd name="connsiteY412" fmla="*/ 86372 h 90487"/>
                  <a:gd name="connsiteX413" fmla="*/ 1269253 w 1955862"/>
                  <a:gd name="connsiteY413" fmla="*/ 89325 h 90487"/>
                  <a:gd name="connsiteX414" fmla="*/ 1272490 w 1955862"/>
                  <a:gd name="connsiteY414" fmla="*/ 86753 h 90487"/>
                  <a:gd name="connsiteX415" fmla="*/ 1275058 w 1955862"/>
                  <a:gd name="connsiteY415" fmla="*/ 83990 h 90487"/>
                  <a:gd name="connsiteX416" fmla="*/ 1289345 w 1955862"/>
                  <a:gd name="connsiteY416" fmla="*/ 89325 h 90487"/>
                  <a:gd name="connsiteX417" fmla="*/ 1310023 w 1955862"/>
                  <a:gd name="connsiteY417" fmla="*/ 71704 h 90487"/>
                  <a:gd name="connsiteX418" fmla="*/ 1418695 w 1955862"/>
                  <a:gd name="connsiteY418" fmla="*/ 60845 h 90487"/>
                  <a:gd name="connsiteX419" fmla="*/ 1390316 w 1955862"/>
                  <a:gd name="connsiteY419" fmla="*/ 31223 h 90487"/>
                  <a:gd name="connsiteX420" fmla="*/ 1361545 w 1955862"/>
                  <a:gd name="connsiteY420" fmla="*/ 60845 h 90487"/>
                  <a:gd name="connsiteX421" fmla="*/ 1390120 w 1955862"/>
                  <a:gd name="connsiteY421" fmla="*/ 89325 h 90487"/>
                  <a:gd name="connsiteX422" fmla="*/ 1418695 w 1955862"/>
                  <a:gd name="connsiteY422" fmla="*/ 60845 h 90487"/>
                  <a:gd name="connsiteX423" fmla="*/ 1408036 w 1955862"/>
                  <a:gd name="connsiteY423" fmla="*/ 59798 h 90487"/>
                  <a:gd name="connsiteX424" fmla="*/ 1405171 w 1955862"/>
                  <a:gd name="connsiteY424" fmla="*/ 76847 h 90487"/>
                  <a:gd name="connsiteX425" fmla="*/ 1390316 w 1955862"/>
                  <a:gd name="connsiteY425" fmla="*/ 86182 h 90487"/>
                  <a:gd name="connsiteX426" fmla="*/ 1375554 w 1955862"/>
                  <a:gd name="connsiteY426" fmla="*/ 77705 h 90487"/>
                  <a:gd name="connsiteX427" fmla="*/ 1372317 w 1955862"/>
                  <a:gd name="connsiteY427" fmla="*/ 59798 h 90487"/>
                  <a:gd name="connsiteX428" fmla="*/ 1375452 w 1955862"/>
                  <a:gd name="connsiteY428" fmla="*/ 42557 h 90487"/>
                  <a:gd name="connsiteX429" fmla="*/ 1390120 w 1955862"/>
                  <a:gd name="connsiteY429" fmla="*/ 34079 h 90487"/>
                  <a:gd name="connsiteX430" fmla="*/ 1404696 w 1955862"/>
                  <a:gd name="connsiteY430" fmla="*/ 42272 h 90487"/>
                  <a:gd name="connsiteX431" fmla="*/ 1408036 w 1955862"/>
                  <a:gd name="connsiteY431" fmla="*/ 59798 h 90487"/>
                  <a:gd name="connsiteX432" fmla="*/ 1468609 w 1955862"/>
                  <a:gd name="connsiteY432" fmla="*/ 7601 h 90487"/>
                  <a:gd name="connsiteX433" fmla="*/ 1456898 w 1955862"/>
                  <a:gd name="connsiteY433" fmla="*/ -1163 h 90487"/>
                  <a:gd name="connsiteX434" fmla="*/ 1436983 w 1955862"/>
                  <a:gd name="connsiteY434" fmla="*/ 18935 h 90487"/>
                  <a:gd name="connsiteX435" fmla="*/ 1436983 w 1955862"/>
                  <a:gd name="connsiteY435" fmla="*/ 33508 h 90487"/>
                  <a:gd name="connsiteX436" fmla="*/ 1426797 w 1955862"/>
                  <a:gd name="connsiteY436" fmla="*/ 33508 h 90487"/>
                  <a:gd name="connsiteX437" fmla="*/ 1426797 w 1955862"/>
                  <a:gd name="connsiteY437" fmla="*/ 37319 h 90487"/>
                  <a:gd name="connsiteX438" fmla="*/ 1436983 w 1955862"/>
                  <a:gd name="connsiteY438" fmla="*/ 37319 h 90487"/>
                  <a:gd name="connsiteX439" fmla="*/ 1436983 w 1955862"/>
                  <a:gd name="connsiteY439" fmla="*/ 78276 h 90487"/>
                  <a:gd name="connsiteX440" fmla="*/ 1426797 w 1955862"/>
                  <a:gd name="connsiteY440" fmla="*/ 84086 h 90487"/>
                  <a:gd name="connsiteX441" fmla="*/ 1426797 w 1955862"/>
                  <a:gd name="connsiteY441" fmla="*/ 87991 h 90487"/>
                  <a:gd name="connsiteX442" fmla="*/ 1441559 w 1955862"/>
                  <a:gd name="connsiteY442" fmla="*/ 87516 h 90487"/>
                  <a:gd name="connsiteX443" fmla="*/ 1457940 w 1955862"/>
                  <a:gd name="connsiteY443" fmla="*/ 87991 h 90487"/>
                  <a:gd name="connsiteX444" fmla="*/ 1457940 w 1955862"/>
                  <a:gd name="connsiteY444" fmla="*/ 84086 h 90487"/>
                  <a:gd name="connsiteX445" fmla="*/ 1455279 w 1955862"/>
                  <a:gd name="connsiteY445" fmla="*/ 84086 h 90487"/>
                  <a:gd name="connsiteX446" fmla="*/ 1445466 w 1955862"/>
                  <a:gd name="connsiteY446" fmla="*/ 78180 h 90487"/>
                  <a:gd name="connsiteX447" fmla="*/ 1445466 w 1955862"/>
                  <a:gd name="connsiteY447" fmla="*/ 37319 h 90487"/>
                  <a:gd name="connsiteX448" fmla="*/ 1460135 w 1955862"/>
                  <a:gd name="connsiteY448" fmla="*/ 37319 h 90487"/>
                  <a:gd name="connsiteX449" fmla="*/ 1460135 w 1955862"/>
                  <a:gd name="connsiteY449" fmla="*/ 33508 h 90487"/>
                  <a:gd name="connsiteX450" fmla="*/ 1445178 w 1955862"/>
                  <a:gd name="connsiteY450" fmla="*/ 33508 h 90487"/>
                  <a:gd name="connsiteX451" fmla="*/ 1445178 w 1955862"/>
                  <a:gd name="connsiteY451" fmla="*/ 18744 h 90487"/>
                  <a:gd name="connsiteX452" fmla="*/ 1456898 w 1955862"/>
                  <a:gd name="connsiteY452" fmla="*/ 1505 h 90487"/>
                  <a:gd name="connsiteX453" fmla="*/ 1461177 w 1955862"/>
                  <a:gd name="connsiteY453" fmla="*/ 2362 h 90487"/>
                  <a:gd name="connsiteX454" fmla="*/ 1457372 w 1955862"/>
                  <a:gd name="connsiteY454" fmla="*/ 7790 h 90487"/>
                  <a:gd name="connsiteX455" fmla="*/ 1462897 w 1955862"/>
                  <a:gd name="connsiteY455" fmla="*/ 13220 h 90487"/>
                  <a:gd name="connsiteX456" fmla="*/ 1468609 w 1955862"/>
                  <a:gd name="connsiteY456" fmla="*/ 7601 h 90487"/>
                  <a:gd name="connsiteX457" fmla="*/ 1559003 w 1955862"/>
                  <a:gd name="connsiteY457" fmla="*/ 72942 h 90487"/>
                  <a:gd name="connsiteX458" fmla="*/ 1557385 w 1955862"/>
                  <a:gd name="connsiteY458" fmla="*/ 71418 h 90487"/>
                  <a:gd name="connsiteX459" fmla="*/ 1555571 w 1955862"/>
                  <a:gd name="connsiteY459" fmla="*/ 73228 h 90487"/>
                  <a:gd name="connsiteX460" fmla="*/ 1538242 w 1955862"/>
                  <a:gd name="connsiteY460" fmla="*/ 86182 h 90487"/>
                  <a:gd name="connsiteX461" fmla="*/ 1523573 w 1955862"/>
                  <a:gd name="connsiteY461" fmla="*/ 77705 h 90487"/>
                  <a:gd name="connsiteX462" fmla="*/ 1519759 w 1955862"/>
                  <a:gd name="connsiteY462" fmla="*/ 58750 h 90487"/>
                  <a:gd name="connsiteX463" fmla="*/ 1555766 w 1955862"/>
                  <a:gd name="connsiteY463" fmla="*/ 58750 h 90487"/>
                  <a:gd name="connsiteX464" fmla="*/ 1559003 w 1955862"/>
                  <a:gd name="connsiteY464" fmla="*/ 56083 h 90487"/>
                  <a:gd name="connsiteX465" fmla="*/ 1535953 w 1955862"/>
                  <a:gd name="connsiteY465" fmla="*/ 31223 h 90487"/>
                  <a:gd name="connsiteX466" fmla="*/ 1508997 w 1955862"/>
                  <a:gd name="connsiteY466" fmla="*/ 60178 h 90487"/>
                  <a:gd name="connsiteX467" fmla="*/ 1537479 w 1955862"/>
                  <a:gd name="connsiteY467" fmla="*/ 89325 h 90487"/>
                  <a:gd name="connsiteX468" fmla="*/ 1559003 w 1955862"/>
                  <a:gd name="connsiteY468" fmla="*/ 72942 h 90487"/>
                  <a:gd name="connsiteX469" fmla="*/ 1550529 w 1955862"/>
                  <a:gd name="connsiteY469" fmla="*/ 56083 h 90487"/>
                  <a:gd name="connsiteX470" fmla="*/ 1519852 w 1955862"/>
                  <a:gd name="connsiteY470" fmla="*/ 56083 h 90487"/>
                  <a:gd name="connsiteX471" fmla="*/ 1535953 w 1955862"/>
                  <a:gd name="connsiteY471" fmla="*/ 34079 h 90487"/>
                  <a:gd name="connsiteX472" fmla="*/ 1550529 w 1955862"/>
                  <a:gd name="connsiteY472" fmla="*/ 56083 h 90487"/>
                  <a:gd name="connsiteX473" fmla="*/ 1625204 w 1955862"/>
                  <a:gd name="connsiteY473" fmla="*/ 76657 h 90487"/>
                  <a:gd name="connsiteX474" fmla="*/ 1625204 w 1955862"/>
                  <a:gd name="connsiteY474" fmla="*/ 69703 h 90487"/>
                  <a:gd name="connsiteX475" fmla="*/ 1621864 w 1955862"/>
                  <a:gd name="connsiteY475" fmla="*/ 69703 h 90487"/>
                  <a:gd name="connsiteX476" fmla="*/ 1621864 w 1955862"/>
                  <a:gd name="connsiteY476" fmla="*/ 76657 h 90487"/>
                  <a:gd name="connsiteX477" fmla="*/ 1617297 w 1955862"/>
                  <a:gd name="connsiteY477" fmla="*/ 84848 h 90487"/>
                  <a:gd name="connsiteX478" fmla="*/ 1612535 w 1955862"/>
                  <a:gd name="connsiteY478" fmla="*/ 78466 h 90487"/>
                  <a:gd name="connsiteX479" fmla="*/ 1612535 w 1955862"/>
                  <a:gd name="connsiteY479" fmla="*/ 53129 h 90487"/>
                  <a:gd name="connsiteX480" fmla="*/ 1607958 w 1955862"/>
                  <a:gd name="connsiteY480" fmla="*/ 38271 h 90487"/>
                  <a:gd name="connsiteX481" fmla="*/ 1590248 w 1955862"/>
                  <a:gd name="connsiteY481" fmla="*/ 31223 h 90487"/>
                  <a:gd name="connsiteX482" fmla="*/ 1570714 w 1955862"/>
                  <a:gd name="connsiteY482" fmla="*/ 45510 h 90487"/>
                  <a:gd name="connsiteX483" fmla="*/ 1576621 w 1955862"/>
                  <a:gd name="connsiteY483" fmla="*/ 51511 h 90487"/>
                  <a:gd name="connsiteX484" fmla="*/ 1582620 w 1955862"/>
                  <a:gd name="connsiteY484" fmla="*/ 45701 h 90487"/>
                  <a:gd name="connsiteX485" fmla="*/ 1575960 w 1955862"/>
                  <a:gd name="connsiteY485" fmla="*/ 39891 h 90487"/>
                  <a:gd name="connsiteX486" fmla="*/ 1589959 w 1955862"/>
                  <a:gd name="connsiteY486" fmla="*/ 34079 h 90487"/>
                  <a:gd name="connsiteX487" fmla="*/ 1603577 w 1955862"/>
                  <a:gd name="connsiteY487" fmla="*/ 50273 h 90487"/>
                  <a:gd name="connsiteX488" fmla="*/ 1603577 w 1955862"/>
                  <a:gd name="connsiteY488" fmla="*/ 54940 h 90487"/>
                  <a:gd name="connsiteX489" fmla="*/ 1579765 w 1955862"/>
                  <a:gd name="connsiteY489" fmla="*/ 59512 h 90487"/>
                  <a:gd name="connsiteX490" fmla="*/ 1567003 w 1955862"/>
                  <a:gd name="connsiteY490" fmla="*/ 75894 h 90487"/>
                  <a:gd name="connsiteX491" fmla="*/ 1587578 w 1955862"/>
                  <a:gd name="connsiteY491" fmla="*/ 89325 h 90487"/>
                  <a:gd name="connsiteX492" fmla="*/ 1604535 w 1955862"/>
                  <a:gd name="connsiteY492" fmla="*/ 78276 h 90487"/>
                  <a:gd name="connsiteX493" fmla="*/ 1614628 w 1955862"/>
                  <a:gd name="connsiteY493" fmla="*/ 88753 h 90487"/>
                  <a:gd name="connsiteX494" fmla="*/ 1625204 w 1955862"/>
                  <a:gd name="connsiteY494" fmla="*/ 76657 h 90487"/>
                  <a:gd name="connsiteX495" fmla="*/ 1603577 w 1955862"/>
                  <a:gd name="connsiteY495" fmla="*/ 70275 h 90487"/>
                  <a:gd name="connsiteX496" fmla="*/ 1588527 w 1955862"/>
                  <a:gd name="connsiteY496" fmla="*/ 86658 h 90487"/>
                  <a:gd name="connsiteX497" fmla="*/ 1577002 w 1955862"/>
                  <a:gd name="connsiteY497" fmla="*/ 75799 h 90487"/>
                  <a:gd name="connsiteX498" fmla="*/ 1603577 w 1955862"/>
                  <a:gd name="connsiteY498" fmla="*/ 57607 h 90487"/>
                  <a:gd name="connsiteX499" fmla="*/ 1680921 w 1955862"/>
                  <a:gd name="connsiteY499" fmla="*/ 72942 h 90487"/>
                  <a:gd name="connsiteX500" fmla="*/ 1679303 w 1955862"/>
                  <a:gd name="connsiteY500" fmla="*/ 71608 h 90487"/>
                  <a:gd name="connsiteX501" fmla="*/ 1677489 w 1955862"/>
                  <a:gd name="connsiteY501" fmla="*/ 72942 h 90487"/>
                  <a:gd name="connsiteX502" fmla="*/ 1660634 w 1955862"/>
                  <a:gd name="connsiteY502" fmla="*/ 86182 h 90487"/>
                  <a:gd name="connsiteX503" fmla="*/ 1642347 w 1955862"/>
                  <a:gd name="connsiteY503" fmla="*/ 60464 h 90487"/>
                  <a:gd name="connsiteX504" fmla="*/ 1659778 w 1955862"/>
                  <a:gd name="connsiteY504" fmla="*/ 34365 h 90487"/>
                  <a:gd name="connsiteX505" fmla="*/ 1673591 w 1955862"/>
                  <a:gd name="connsiteY505" fmla="*/ 39128 h 90487"/>
                  <a:gd name="connsiteX506" fmla="*/ 1667685 w 1955862"/>
                  <a:gd name="connsiteY506" fmla="*/ 44938 h 90487"/>
                  <a:gd name="connsiteX507" fmla="*/ 1673489 w 1955862"/>
                  <a:gd name="connsiteY507" fmla="*/ 50748 h 90487"/>
                  <a:gd name="connsiteX508" fmla="*/ 1679396 w 1955862"/>
                  <a:gd name="connsiteY508" fmla="*/ 44843 h 90487"/>
                  <a:gd name="connsiteX509" fmla="*/ 1659778 w 1955862"/>
                  <a:gd name="connsiteY509" fmla="*/ 31223 h 90487"/>
                  <a:gd name="connsiteX510" fmla="*/ 1631678 w 1955862"/>
                  <a:gd name="connsiteY510" fmla="*/ 60559 h 90487"/>
                  <a:gd name="connsiteX511" fmla="*/ 1659490 w 1955862"/>
                  <a:gd name="connsiteY511" fmla="*/ 89325 h 90487"/>
                  <a:gd name="connsiteX512" fmla="*/ 1680921 w 1955862"/>
                  <a:gd name="connsiteY512" fmla="*/ 72942 h 90487"/>
                  <a:gd name="connsiteX513" fmla="*/ 1750266 w 1955862"/>
                  <a:gd name="connsiteY513" fmla="*/ 87991 h 90487"/>
                  <a:gd name="connsiteX514" fmla="*/ 1750266 w 1955862"/>
                  <a:gd name="connsiteY514" fmla="*/ 84086 h 90487"/>
                  <a:gd name="connsiteX515" fmla="*/ 1740164 w 1955862"/>
                  <a:gd name="connsiteY515" fmla="*/ 80181 h 90487"/>
                  <a:gd name="connsiteX516" fmla="*/ 1740164 w 1955862"/>
                  <a:gd name="connsiteY516" fmla="*/ 56083 h 90487"/>
                  <a:gd name="connsiteX517" fmla="*/ 1736164 w 1955862"/>
                  <a:gd name="connsiteY517" fmla="*/ 36747 h 90487"/>
                  <a:gd name="connsiteX518" fmla="*/ 1722547 w 1955862"/>
                  <a:gd name="connsiteY518" fmla="*/ 31984 h 90487"/>
                  <a:gd name="connsiteX519" fmla="*/ 1703971 w 1955862"/>
                  <a:gd name="connsiteY519" fmla="*/ 44176 h 90487"/>
                  <a:gd name="connsiteX520" fmla="*/ 1703971 w 1955862"/>
                  <a:gd name="connsiteY520" fmla="*/ 171 h 90487"/>
                  <a:gd name="connsiteX521" fmla="*/ 1685395 w 1955862"/>
                  <a:gd name="connsiteY521" fmla="*/ 1505 h 90487"/>
                  <a:gd name="connsiteX522" fmla="*/ 1685395 w 1955862"/>
                  <a:gd name="connsiteY522" fmla="*/ 5504 h 90487"/>
                  <a:gd name="connsiteX523" fmla="*/ 1695404 w 1955862"/>
                  <a:gd name="connsiteY523" fmla="*/ 12553 h 90487"/>
                  <a:gd name="connsiteX524" fmla="*/ 1695404 w 1955862"/>
                  <a:gd name="connsiteY524" fmla="*/ 78276 h 90487"/>
                  <a:gd name="connsiteX525" fmla="*/ 1685395 w 1955862"/>
                  <a:gd name="connsiteY525" fmla="*/ 84086 h 90487"/>
                  <a:gd name="connsiteX526" fmla="*/ 1685395 w 1955862"/>
                  <a:gd name="connsiteY526" fmla="*/ 87991 h 90487"/>
                  <a:gd name="connsiteX527" fmla="*/ 1699971 w 1955862"/>
                  <a:gd name="connsiteY527" fmla="*/ 87516 h 90487"/>
                  <a:gd name="connsiteX528" fmla="*/ 1714454 w 1955862"/>
                  <a:gd name="connsiteY528" fmla="*/ 87991 h 90487"/>
                  <a:gd name="connsiteX529" fmla="*/ 1714454 w 1955862"/>
                  <a:gd name="connsiteY529" fmla="*/ 84086 h 90487"/>
                  <a:gd name="connsiteX530" fmla="*/ 1704259 w 1955862"/>
                  <a:gd name="connsiteY530" fmla="*/ 78276 h 90487"/>
                  <a:gd name="connsiteX531" fmla="*/ 1704259 w 1955862"/>
                  <a:gd name="connsiteY531" fmla="*/ 55035 h 90487"/>
                  <a:gd name="connsiteX532" fmla="*/ 1721691 w 1955862"/>
                  <a:gd name="connsiteY532" fmla="*/ 34842 h 90487"/>
                  <a:gd name="connsiteX533" fmla="*/ 1731216 w 1955862"/>
                  <a:gd name="connsiteY533" fmla="*/ 48844 h 90487"/>
                  <a:gd name="connsiteX534" fmla="*/ 1731216 w 1955862"/>
                  <a:gd name="connsiteY534" fmla="*/ 78276 h 90487"/>
                  <a:gd name="connsiteX535" fmla="*/ 1721216 w 1955862"/>
                  <a:gd name="connsiteY535" fmla="*/ 84086 h 90487"/>
                  <a:gd name="connsiteX536" fmla="*/ 1721216 w 1955862"/>
                  <a:gd name="connsiteY536" fmla="*/ 87991 h 90487"/>
                  <a:gd name="connsiteX537" fmla="*/ 1735885 w 1955862"/>
                  <a:gd name="connsiteY537" fmla="*/ 87516 h 90487"/>
                  <a:gd name="connsiteX538" fmla="*/ 1863608 w 1955862"/>
                  <a:gd name="connsiteY538" fmla="*/ 60559 h 90487"/>
                  <a:gd name="connsiteX539" fmla="*/ 1836177 w 1955862"/>
                  <a:gd name="connsiteY539" fmla="*/ 31984 h 90487"/>
                  <a:gd name="connsiteX540" fmla="*/ 1818466 w 1955862"/>
                  <a:gd name="connsiteY540" fmla="*/ 40366 h 90487"/>
                  <a:gd name="connsiteX541" fmla="*/ 1818466 w 1955862"/>
                  <a:gd name="connsiteY541" fmla="*/ 171 h 90487"/>
                  <a:gd name="connsiteX542" fmla="*/ 1799891 w 1955862"/>
                  <a:gd name="connsiteY542" fmla="*/ 1505 h 90487"/>
                  <a:gd name="connsiteX543" fmla="*/ 1799891 w 1955862"/>
                  <a:gd name="connsiteY543" fmla="*/ 5504 h 90487"/>
                  <a:gd name="connsiteX544" fmla="*/ 1809983 w 1955862"/>
                  <a:gd name="connsiteY544" fmla="*/ 12553 h 90487"/>
                  <a:gd name="connsiteX545" fmla="*/ 1809983 w 1955862"/>
                  <a:gd name="connsiteY545" fmla="*/ 87991 h 90487"/>
                  <a:gd name="connsiteX546" fmla="*/ 1813220 w 1955862"/>
                  <a:gd name="connsiteY546" fmla="*/ 87991 h 90487"/>
                  <a:gd name="connsiteX547" fmla="*/ 1817890 w 1955862"/>
                  <a:gd name="connsiteY547" fmla="*/ 80086 h 90487"/>
                  <a:gd name="connsiteX548" fmla="*/ 1834651 w 1955862"/>
                  <a:gd name="connsiteY548" fmla="*/ 89325 h 90487"/>
                  <a:gd name="connsiteX549" fmla="*/ 1863608 w 1955862"/>
                  <a:gd name="connsiteY549" fmla="*/ 60559 h 90487"/>
                  <a:gd name="connsiteX550" fmla="*/ 1852846 w 1955862"/>
                  <a:gd name="connsiteY550" fmla="*/ 60559 h 90487"/>
                  <a:gd name="connsiteX551" fmla="*/ 1848846 w 1955862"/>
                  <a:gd name="connsiteY551" fmla="*/ 78466 h 90487"/>
                  <a:gd name="connsiteX552" fmla="*/ 1834279 w 1955862"/>
                  <a:gd name="connsiteY552" fmla="*/ 86658 h 90487"/>
                  <a:gd name="connsiteX553" fmla="*/ 1820745 w 1955862"/>
                  <a:gd name="connsiteY553" fmla="*/ 78848 h 90487"/>
                  <a:gd name="connsiteX554" fmla="*/ 1818941 w 1955862"/>
                  <a:gd name="connsiteY554" fmla="*/ 73513 h 90487"/>
                  <a:gd name="connsiteX555" fmla="*/ 1818941 w 1955862"/>
                  <a:gd name="connsiteY555" fmla="*/ 47510 h 90487"/>
                  <a:gd name="connsiteX556" fmla="*/ 1820271 w 1955862"/>
                  <a:gd name="connsiteY556" fmla="*/ 42843 h 90487"/>
                  <a:gd name="connsiteX557" fmla="*/ 1835610 w 1955862"/>
                  <a:gd name="connsiteY557" fmla="*/ 34842 h 90487"/>
                  <a:gd name="connsiteX558" fmla="*/ 1849134 w 1955862"/>
                  <a:gd name="connsiteY558" fmla="*/ 42843 h 90487"/>
                  <a:gd name="connsiteX559" fmla="*/ 1852846 w 1955862"/>
                  <a:gd name="connsiteY559" fmla="*/ 60559 h 90487"/>
                  <a:gd name="connsiteX560" fmla="*/ 1899810 w 1955862"/>
                  <a:gd name="connsiteY560" fmla="*/ 87991 h 90487"/>
                  <a:gd name="connsiteX561" fmla="*/ 1899810 w 1955862"/>
                  <a:gd name="connsiteY561" fmla="*/ 84086 h 90487"/>
                  <a:gd name="connsiteX562" fmla="*/ 1890760 w 1955862"/>
                  <a:gd name="connsiteY562" fmla="*/ 78466 h 90487"/>
                  <a:gd name="connsiteX563" fmla="*/ 1890760 w 1955862"/>
                  <a:gd name="connsiteY563" fmla="*/ 31984 h 90487"/>
                  <a:gd name="connsiteX564" fmla="*/ 1872751 w 1955862"/>
                  <a:gd name="connsiteY564" fmla="*/ 33508 h 90487"/>
                  <a:gd name="connsiteX565" fmla="*/ 1872751 w 1955862"/>
                  <a:gd name="connsiteY565" fmla="*/ 37319 h 90487"/>
                  <a:gd name="connsiteX566" fmla="*/ 1882276 w 1955862"/>
                  <a:gd name="connsiteY566" fmla="*/ 44367 h 90487"/>
                  <a:gd name="connsiteX567" fmla="*/ 1882276 w 1955862"/>
                  <a:gd name="connsiteY567" fmla="*/ 78276 h 90487"/>
                  <a:gd name="connsiteX568" fmla="*/ 1872277 w 1955862"/>
                  <a:gd name="connsiteY568" fmla="*/ 84086 h 90487"/>
                  <a:gd name="connsiteX569" fmla="*/ 1872277 w 1955862"/>
                  <a:gd name="connsiteY569" fmla="*/ 87991 h 90487"/>
                  <a:gd name="connsiteX570" fmla="*/ 1886472 w 1955862"/>
                  <a:gd name="connsiteY570" fmla="*/ 87516 h 90487"/>
                  <a:gd name="connsiteX571" fmla="*/ 1899810 w 1955862"/>
                  <a:gd name="connsiteY571" fmla="*/ 87991 h 90487"/>
                  <a:gd name="connsiteX572" fmla="*/ 1892666 w 1955862"/>
                  <a:gd name="connsiteY572" fmla="*/ 11601 h 90487"/>
                  <a:gd name="connsiteX573" fmla="*/ 1885997 w 1955862"/>
                  <a:gd name="connsiteY573" fmla="*/ 4933 h 90487"/>
                  <a:gd name="connsiteX574" fmla="*/ 1879039 w 1955862"/>
                  <a:gd name="connsiteY574" fmla="*/ 11601 h 90487"/>
                  <a:gd name="connsiteX575" fmla="*/ 1885904 w 1955862"/>
                  <a:gd name="connsiteY575" fmla="*/ 18269 h 90487"/>
                  <a:gd name="connsiteX576" fmla="*/ 1892666 w 1955862"/>
                  <a:gd name="connsiteY576" fmla="*/ 11601 h 90487"/>
                  <a:gd name="connsiteX577" fmla="*/ 1946766 w 1955862"/>
                  <a:gd name="connsiteY577" fmla="*/ 72370 h 90487"/>
                  <a:gd name="connsiteX578" fmla="*/ 1946766 w 1955862"/>
                  <a:gd name="connsiteY578" fmla="*/ 65036 h 90487"/>
                  <a:gd name="connsiteX579" fmla="*/ 1943435 w 1955862"/>
                  <a:gd name="connsiteY579" fmla="*/ 65036 h 90487"/>
                  <a:gd name="connsiteX580" fmla="*/ 1943435 w 1955862"/>
                  <a:gd name="connsiteY580" fmla="*/ 72084 h 90487"/>
                  <a:gd name="connsiteX581" fmla="*/ 1934859 w 1955862"/>
                  <a:gd name="connsiteY581" fmla="*/ 86182 h 90487"/>
                  <a:gd name="connsiteX582" fmla="*/ 1926190 w 1955862"/>
                  <a:gd name="connsiteY582" fmla="*/ 72465 h 90487"/>
                  <a:gd name="connsiteX583" fmla="*/ 1926190 w 1955862"/>
                  <a:gd name="connsiteY583" fmla="*/ 37319 h 90487"/>
                  <a:gd name="connsiteX584" fmla="*/ 1944673 w 1955862"/>
                  <a:gd name="connsiteY584" fmla="*/ 37319 h 90487"/>
                  <a:gd name="connsiteX585" fmla="*/ 1944673 w 1955862"/>
                  <a:gd name="connsiteY585" fmla="*/ 33508 h 90487"/>
                  <a:gd name="connsiteX586" fmla="*/ 1926190 w 1955862"/>
                  <a:gd name="connsiteY586" fmla="*/ 33508 h 90487"/>
                  <a:gd name="connsiteX587" fmla="*/ 1926190 w 1955862"/>
                  <a:gd name="connsiteY587" fmla="*/ 10172 h 90487"/>
                  <a:gd name="connsiteX588" fmla="*/ 1922953 w 1955862"/>
                  <a:gd name="connsiteY588" fmla="*/ 10172 h 90487"/>
                  <a:gd name="connsiteX589" fmla="*/ 1906284 w 1955862"/>
                  <a:gd name="connsiteY589" fmla="*/ 34556 h 90487"/>
                  <a:gd name="connsiteX590" fmla="*/ 1906284 w 1955862"/>
                  <a:gd name="connsiteY590" fmla="*/ 37319 h 90487"/>
                  <a:gd name="connsiteX591" fmla="*/ 1917242 w 1955862"/>
                  <a:gd name="connsiteY591" fmla="*/ 37319 h 90487"/>
                  <a:gd name="connsiteX592" fmla="*/ 1917242 w 1955862"/>
                  <a:gd name="connsiteY592" fmla="*/ 72370 h 90487"/>
                  <a:gd name="connsiteX593" fmla="*/ 1933910 w 1955862"/>
                  <a:gd name="connsiteY593" fmla="*/ 89325 h 90487"/>
                  <a:gd name="connsiteX594" fmla="*/ 1946766 w 1955862"/>
                  <a:gd name="connsiteY594" fmla="*/ 7237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Lst>
                <a:rect l="l" t="t" r="r" b="b"/>
                <a:pathLst>
                  <a:path w="1955862" h="90487">
                    <a:moveTo>
                      <a:pt x="18427" y="87991"/>
                    </a:moveTo>
                    <a:lnTo>
                      <a:pt x="18427" y="84086"/>
                    </a:lnTo>
                    <a:cubicBezTo>
                      <a:pt x="9953" y="84086"/>
                      <a:pt x="9377" y="83324"/>
                      <a:pt x="9377" y="78466"/>
                    </a:cubicBezTo>
                    <a:lnTo>
                      <a:pt x="9377" y="31984"/>
                    </a:lnTo>
                    <a:lnTo>
                      <a:pt x="-8622" y="33508"/>
                    </a:lnTo>
                    <a:lnTo>
                      <a:pt x="-8622" y="37414"/>
                    </a:lnTo>
                    <a:cubicBezTo>
                      <a:pt x="-241" y="37414"/>
                      <a:pt x="903" y="38080"/>
                      <a:pt x="903" y="44367"/>
                    </a:cubicBezTo>
                    <a:lnTo>
                      <a:pt x="903" y="78276"/>
                    </a:lnTo>
                    <a:cubicBezTo>
                      <a:pt x="903" y="84086"/>
                      <a:pt x="-427" y="84086"/>
                      <a:pt x="-9097" y="84086"/>
                    </a:cubicBezTo>
                    <a:lnTo>
                      <a:pt x="-9097" y="87991"/>
                    </a:lnTo>
                    <a:lnTo>
                      <a:pt x="5098" y="87516"/>
                    </a:lnTo>
                    <a:cubicBezTo>
                      <a:pt x="9572" y="87516"/>
                      <a:pt x="14139" y="87801"/>
                      <a:pt x="18427" y="87991"/>
                    </a:cubicBezTo>
                    <a:close/>
                    <a:moveTo>
                      <a:pt x="11284" y="11601"/>
                    </a:moveTo>
                    <a:cubicBezTo>
                      <a:pt x="11284" y="8172"/>
                      <a:pt x="8521" y="4933"/>
                      <a:pt x="4614" y="4933"/>
                    </a:cubicBezTo>
                    <a:cubicBezTo>
                      <a:pt x="140" y="4933"/>
                      <a:pt x="-2334" y="8362"/>
                      <a:pt x="-2334" y="11601"/>
                    </a:cubicBezTo>
                    <a:cubicBezTo>
                      <a:pt x="-2334" y="15029"/>
                      <a:pt x="614" y="18364"/>
                      <a:pt x="4521" y="18364"/>
                    </a:cubicBezTo>
                    <a:cubicBezTo>
                      <a:pt x="8809" y="18364"/>
                      <a:pt x="11284" y="14745"/>
                      <a:pt x="11284" y="11601"/>
                    </a:cubicBezTo>
                    <a:close/>
                    <a:moveTo>
                      <a:pt x="68908" y="71704"/>
                    </a:moveTo>
                    <a:cubicBezTo>
                      <a:pt x="68908" y="65036"/>
                      <a:pt x="65104" y="61322"/>
                      <a:pt x="63578" y="59702"/>
                    </a:cubicBezTo>
                    <a:cubicBezTo>
                      <a:pt x="59290" y="55701"/>
                      <a:pt x="54146" y="54654"/>
                      <a:pt x="48816" y="53701"/>
                    </a:cubicBezTo>
                    <a:cubicBezTo>
                      <a:pt x="41570" y="52272"/>
                      <a:pt x="32910" y="50653"/>
                      <a:pt x="32910" y="43320"/>
                    </a:cubicBezTo>
                    <a:cubicBezTo>
                      <a:pt x="32910" y="38842"/>
                      <a:pt x="36333" y="33604"/>
                      <a:pt x="47384" y="33604"/>
                    </a:cubicBezTo>
                    <a:cubicBezTo>
                      <a:pt x="61671" y="33604"/>
                      <a:pt x="62248" y="45129"/>
                      <a:pt x="62527" y="48939"/>
                    </a:cubicBezTo>
                    <a:cubicBezTo>
                      <a:pt x="62722" y="50177"/>
                      <a:pt x="64052" y="50177"/>
                      <a:pt x="64052" y="50177"/>
                    </a:cubicBezTo>
                    <a:cubicBezTo>
                      <a:pt x="65671" y="50177"/>
                      <a:pt x="65671" y="49605"/>
                      <a:pt x="65671" y="47034"/>
                    </a:cubicBezTo>
                    <a:lnTo>
                      <a:pt x="65671" y="34365"/>
                    </a:lnTo>
                    <a:cubicBezTo>
                      <a:pt x="65671" y="32175"/>
                      <a:pt x="65671" y="31223"/>
                      <a:pt x="64341" y="31223"/>
                    </a:cubicBezTo>
                    <a:cubicBezTo>
                      <a:pt x="63671" y="31223"/>
                      <a:pt x="63383" y="31223"/>
                      <a:pt x="61764" y="32747"/>
                    </a:cubicBezTo>
                    <a:cubicBezTo>
                      <a:pt x="61290" y="33318"/>
                      <a:pt x="59960" y="34365"/>
                      <a:pt x="59578" y="34842"/>
                    </a:cubicBezTo>
                    <a:cubicBezTo>
                      <a:pt x="54620" y="31223"/>
                      <a:pt x="49291" y="31223"/>
                      <a:pt x="47384" y="31223"/>
                    </a:cubicBezTo>
                    <a:cubicBezTo>
                      <a:pt x="31766" y="31223"/>
                      <a:pt x="26808" y="39795"/>
                      <a:pt x="26808" y="46939"/>
                    </a:cubicBezTo>
                    <a:cubicBezTo>
                      <a:pt x="26808" y="51225"/>
                      <a:pt x="28715" y="54749"/>
                      <a:pt x="32333" y="57607"/>
                    </a:cubicBezTo>
                    <a:cubicBezTo>
                      <a:pt x="36529" y="60845"/>
                      <a:pt x="40054" y="61607"/>
                      <a:pt x="49291" y="63417"/>
                    </a:cubicBezTo>
                    <a:cubicBezTo>
                      <a:pt x="52146" y="63893"/>
                      <a:pt x="62815" y="65989"/>
                      <a:pt x="62815" y="75037"/>
                    </a:cubicBezTo>
                    <a:cubicBezTo>
                      <a:pt x="62815" y="81609"/>
                      <a:pt x="58239" y="86658"/>
                      <a:pt x="48239" y="86658"/>
                    </a:cubicBezTo>
                    <a:cubicBezTo>
                      <a:pt x="37384" y="86658"/>
                      <a:pt x="32622" y="79323"/>
                      <a:pt x="30241" y="68655"/>
                    </a:cubicBezTo>
                    <a:cubicBezTo>
                      <a:pt x="29766" y="66941"/>
                      <a:pt x="29766" y="66369"/>
                      <a:pt x="28427" y="66369"/>
                    </a:cubicBezTo>
                    <a:cubicBezTo>
                      <a:pt x="26808" y="66369"/>
                      <a:pt x="26808" y="67322"/>
                      <a:pt x="26808" y="69703"/>
                    </a:cubicBezTo>
                    <a:lnTo>
                      <a:pt x="26808" y="86372"/>
                    </a:lnTo>
                    <a:cubicBezTo>
                      <a:pt x="26808" y="88373"/>
                      <a:pt x="26808" y="89325"/>
                      <a:pt x="28148" y="89325"/>
                    </a:cubicBezTo>
                    <a:cubicBezTo>
                      <a:pt x="28715" y="89325"/>
                      <a:pt x="28910" y="89325"/>
                      <a:pt x="31385" y="86753"/>
                    </a:cubicBezTo>
                    <a:cubicBezTo>
                      <a:pt x="31766" y="86658"/>
                      <a:pt x="31766" y="86372"/>
                      <a:pt x="33952" y="83990"/>
                    </a:cubicBezTo>
                    <a:cubicBezTo>
                      <a:pt x="39570" y="89325"/>
                      <a:pt x="45384" y="89325"/>
                      <a:pt x="48239" y="89325"/>
                    </a:cubicBezTo>
                    <a:cubicBezTo>
                      <a:pt x="63001" y="89325"/>
                      <a:pt x="68908" y="80847"/>
                      <a:pt x="68908" y="71704"/>
                    </a:cubicBezTo>
                    <a:close/>
                    <a:moveTo>
                      <a:pt x="159777" y="72370"/>
                    </a:moveTo>
                    <a:lnTo>
                      <a:pt x="159777" y="65036"/>
                    </a:lnTo>
                    <a:lnTo>
                      <a:pt x="156447" y="65036"/>
                    </a:lnTo>
                    <a:lnTo>
                      <a:pt x="156447" y="72084"/>
                    </a:lnTo>
                    <a:cubicBezTo>
                      <a:pt x="156447" y="81420"/>
                      <a:pt x="152633" y="86182"/>
                      <a:pt x="147871" y="86182"/>
                    </a:cubicBezTo>
                    <a:cubicBezTo>
                      <a:pt x="139201" y="86182"/>
                      <a:pt x="139201" y="74751"/>
                      <a:pt x="139201" y="72465"/>
                    </a:cubicBezTo>
                    <a:lnTo>
                      <a:pt x="139201" y="37319"/>
                    </a:lnTo>
                    <a:lnTo>
                      <a:pt x="157684" y="37319"/>
                    </a:lnTo>
                    <a:lnTo>
                      <a:pt x="157684" y="33508"/>
                    </a:lnTo>
                    <a:lnTo>
                      <a:pt x="139201" y="33508"/>
                    </a:lnTo>
                    <a:lnTo>
                      <a:pt x="139201" y="10172"/>
                    </a:lnTo>
                    <a:lnTo>
                      <a:pt x="135964" y="10172"/>
                    </a:lnTo>
                    <a:cubicBezTo>
                      <a:pt x="135778" y="20555"/>
                      <a:pt x="131872" y="34079"/>
                      <a:pt x="119296" y="34556"/>
                    </a:cubicBezTo>
                    <a:lnTo>
                      <a:pt x="119296" y="37319"/>
                    </a:lnTo>
                    <a:lnTo>
                      <a:pt x="130253" y="37319"/>
                    </a:lnTo>
                    <a:lnTo>
                      <a:pt x="130253" y="72370"/>
                    </a:lnTo>
                    <a:cubicBezTo>
                      <a:pt x="130253" y="87801"/>
                      <a:pt x="142345" y="89325"/>
                      <a:pt x="146922" y="89325"/>
                    </a:cubicBezTo>
                    <a:cubicBezTo>
                      <a:pt x="156158" y="89325"/>
                      <a:pt x="159777" y="80372"/>
                      <a:pt x="159777" y="72370"/>
                    </a:cubicBezTo>
                    <a:close/>
                    <a:moveTo>
                      <a:pt x="236172" y="87991"/>
                    </a:moveTo>
                    <a:lnTo>
                      <a:pt x="236172" y="84086"/>
                    </a:lnTo>
                    <a:cubicBezTo>
                      <a:pt x="229410" y="84086"/>
                      <a:pt x="226173" y="84086"/>
                      <a:pt x="225977" y="80181"/>
                    </a:cubicBezTo>
                    <a:lnTo>
                      <a:pt x="225977" y="56083"/>
                    </a:lnTo>
                    <a:cubicBezTo>
                      <a:pt x="225977" y="45224"/>
                      <a:pt x="225977" y="41223"/>
                      <a:pt x="221978" y="36747"/>
                    </a:cubicBezTo>
                    <a:cubicBezTo>
                      <a:pt x="220164" y="34556"/>
                      <a:pt x="216071" y="31984"/>
                      <a:pt x="208453" y="31984"/>
                    </a:cubicBezTo>
                    <a:cubicBezTo>
                      <a:pt x="197598" y="31984"/>
                      <a:pt x="191970" y="39605"/>
                      <a:pt x="189877" y="44176"/>
                    </a:cubicBezTo>
                    <a:lnTo>
                      <a:pt x="189877" y="171"/>
                    </a:lnTo>
                    <a:lnTo>
                      <a:pt x="171209" y="1505"/>
                    </a:lnTo>
                    <a:lnTo>
                      <a:pt x="171209" y="5504"/>
                    </a:lnTo>
                    <a:cubicBezTo>
                      <a:pt x="180166" y="5504"/>
                      <a:pt x="181208" y="6362"/>
                      <a:pt x="181208" y="12553"/>
                    </a:cubicBezTo>
                    <a:lnTo>
                      <a:pt x="181208" y="78276"/>
                    </a:lnTo>
                    <a:cubicBezTo>
                      <a:pt x="181208" y="84086"/>
                      <a:pt x="179878" y="84086"/>
                      <a:pt x="171209" y="84086"/>
                    </a:cubicBezTo>
                    <a:lnTo>
                      <a:pt x="171209" y="87991"/>
                    </a:lnTo>
                    <a:lnTo>
                      <a:pt x="185878" y="87516"/>
                    </a:lnTo>
                    <a:lnTo>
                      <a:pt x="200258" y="87991"/>
                    </a:lnTo>
                    <a:lnTo>
                      <a:pt x="200258" y="84086"/>
                    </a:lnTo>
                    <a:cubicBezTo>
                      <a:pt x="191589" y="84086"/>
                      <a:pt x="190166" y="84086"/>
                      <a:pt x="190166" y="78276"/>
                    </a:cubicBezTo>
                    <a:lnTo>
                      <a:pt x="190166" y="55035"/>
                    </a:lnTo>
                    <a:cubicBezTo>
                      <a:pt x="190166" y="41986"/>
                      <a:pt x="199402" y="34842"/>
                      <a:pt x="207597" y="34842"/>
                    </a:cubicBezTo>
                    <a:cubicBezTo>
                      <a:pt x="215783" y="34842"/>
                      <a:pt x="217122" y="41700"/>
                      <a:pt x="217122" y="48844"/>
                    </a:cubicBezTo>
                    <a:lnTo>
                      <a:pt x="217122" y="78276"/>
                    </a:lnTo>
                    <a:cubicBezTo>
                      <a:pt x="217122" y="84086"/>
                      <a:pt x="215783" y="84086"/>
                      <a:pt x="207123" y="84086"/>
                    </a:cubicBezTo>
                    <a:lnTo>
                      <a:pt x="207123" y="87991"/>
                    </a:lnTo>
                    <a:lnTo>
                      <a:pt x="221689" y="87516"/>
                    </a:lnTo>
                    <a:close/>
                    <a:moveTo>
                      <a:pt x="292364" y="72942"/>
                    </a:moveTo>
                    <a:cubicBezTo>
                      <a:pt x="292364" y="71608"/>
                      <a:pt x="291322" y="71418"/>
                      <a:pt x="290746" y="71418"/>
                    </a:cubicBezTo>
                    <a:cubicBezTo>
                      <a:pt x="289508" y="71418"/>
                      <a:pt x="289220" y="72179"/>
                      <a:pt x="288941" y="73228"/>
                    </a:cubicBezTo>
                    <a:cubicBezTo>
                      <a:pt x="284458" y="86182"/>
                      <a:pt x="272840" y="86182"/>
                      <a:pt x="271510" y="86182"/>
                    </a:cubicBezTo>
                    <a:cubicBezTo>
                      <a:pt x="265129" y="86182"/>
                      <a:pt x="259892" y="82467"/>
                      <a:pt x="256934" y="77705"/>
                    </a:cubicBezTo>
                    <a:cubicBezTo>
                      <a:pt x="253027" y="71608"/>
                      <a:pt x="253027" y="63226"/>
                      <a:pt x="253027" y="58750"/>
                    </a:cubicBezTo>
                    <a:lnTo>
                      <a:pt x="289034" y="58750"/>
                    </a:lnTo>
                    <a:cubicBezTo>
                      <a:pt x="291890" y="58750"/>
                      <a:pt x="292364" y="58750"/>
                      <a:pt x="292364" y="56083"/>
                    </a:cubicBezTo>
                    <a:cubicBezTo>
                      <a:pt x="292364" y="43604"/>
                      <a:pt x="285323" y="31223"/>
                      <a:pt x="269314" y="31223"/>
                    </a:cubicBezTo>
                    <a:cubicBezTo>
                      <a:pt x="254264" y="31223"/>
                      <a:pt x="242358" y="44367"/>
                      <a:pt x="242358" y="60178"/>
                    </a:cubicBezTo>
                    <a:cubicBezTo>
                      <a:pt x="242358" y="77133"/>
                      <a:pt x="255883" y="89325"/>
                      <a:pt x="270747" y="89325"/>
                    </a:cubicBezTo>
                    <a:cubicBezTo>
                      <a:pt x="286560" y="89325"/>
                      <a:pt x="292364" y="75323"/>
                      <a:pt x="292364" y="72942"/>
                    </a:cubicBezTo>
                    <a:close/>
                    <a:moveTo>
                      <a:pt x="283890" y="56083"/>
                    </a:moveTo>
                    <a:lnTo>
                      <a:pt x="253222" y="56083"/>
                    </a:lnTo>
                    <a:cubicBezTo>
                      <a:pt x="253985" y="37223"/>
                      <a:pt x="264840" y="34079"/>
                      <a:pt x="269314" y="34079"/>
                    </a:cubicBezTo>
                    <a:cubicBezTo>
                      <a:pt x="282560" y="34079"/>
                      <a:pt x="283890" y="51225"/>
                      <a:pt x="283890" y="56083"/>
                    </a:cubicBezTo>
                    <a:close/>
                    <a:moveTo>
                      <a:pt x="385903" y="71704"/>
                    </a:moveTo>
                    <a:cubicBezTo>
                      <a:pt x="385903" y="65036"/>
                      <a:pt x="382089" y="61322"/>
                      <a:pt x="380573" y="59702"/>
                    </a:cubicBezTo>
                    <a:cubicBezTo>
                      <a:pt x="376285" y="55701"/>
                      <a:pt x="371234" y="54654"/>
                      <a:pt x="365802" y="53701"/>
                    </a:cubicBezTo>
                    <a:cubicBezTo>
                      <a:pt x="358565" y="52272"/>
                      <a:pt x="349895" y="50653"/>
                      <a:pt x="349895" y="43320"/>
                    </a:cubicBezTo>
                    <a:cubicBezTo>
                      <a:pt x="349895" y="38842"/>
                      <a:pt x="353328" y="33604"/>
                      <a:pt x="364378" y="33604"/>
                    </a:cubicBezTo>
                    <a:cubicBezTo>
                      <a:pt x="378666" y="33604"/>
                      <a:pt x="379233" y="45129"/>
                      <a:pt x="379522" y="48939"/>
                    </a:cubicBezTo>
                    <a:cubicBezTo>
                      <a:pt x="379708" y="50177"/>
                      <a:pt x="381047" y="50177"/>
                      <a:pt x="381047" y="50177"/>
                    </a:cubicBezTo>
                    <a:cubicBezTo>
                      <a:pt x="382666" y="50177"/>
                      <a:pt x="382666" y="49605"/>
                      <a:pt x="382666" y="47034"/>
                    </a:cubicBezTo>
                    <a:lnTo>
                      <a:pt x="382666" y="34365"/>
                    </a:lnTo>
                    <a:cubicBezTo>
                      <a:pt x="382666" y="32175"/>
                      <a:pt x="382666" y="31223"/>
                      <a:pt x="381335" y="31223"/>
                    </a:cubicBezTo>
                    <a:cubicBezTo>
                      <a:pt x="380759" y="31223"/>
                      <a:pt x="380377" y="31223"/>
                      <a:pt x="378759" y="32747"/>
                    </a:cubicBezTo>
                    <a:cubicBezTo>
                      <a:pt x="378377" y="33318"/>
                      <a:pt x="377047" y="34365"/>
                      <a:pt x="376573" y="34842"/>
                    </a:cubicBezTo>
                    <a:cubicBezTo>
                      <a:pt x="371615" y="31223"/>
                      <a:pt x="366285" y="31223"/>
                      <a:pt x="364378" y="31223"/>
                    </a:cubicBezTo>
                    <a:cubicBezTo>
                      <a:pt x="348751" y="31223"/>
                      <a:pt x="343803" y="39700"/>
                      <a:pt x="343803" y="46844"/>
                    </a:cubicBezTo>
                    <a:cubicBezTo>
                      <a:pt x="343803" y="51225"/>
                      <a:pt x="345710" y="54749"/>
                      <a:pt x="349328" y="57607"/>
                    </a:cubicBezTo>
                    <a:cubicBezTo>
                      <a:pt x="353514" y="60845"/>
                      <a:pt x="357039" y="61607"/>
                      <a:pt x="366285" y="63417"/>
                    </a:cubicBezTo>
                    <a:cubicBezTo>
                      <a:pt x="369141" y="63893"/>
                      <a:pt x="379810" y="65894"/>
                      <a:pt x="379810" y="75037"/>
                    </a:cubicBezTo>
                    <a:cubicBezTo>
                      <a:pt x="379810" y="81609"/>
                      <a:pt x="375233" y="86658"/>
                      <a:pt x="365234" y="86658"/>
                    </a:cubicBezTo>
                    <a:cubicBezTo>
                      <a:pt x="354379" y="86658"/>
                      <a:pt x="349616" y="79323"/>
                      <a:pt x="347235" y="68655"/>
                    </a:cubicBezTo>
                    <a:cubicBezTo>
                      <a:pt x="346752" y="66941"/>
                      <a:pt x="346752" y="66369"/>
                      <a:pt x="345421" y="66369"/>
                    </a:cubicBezTo>
                    <a:cubicBezTo>
                      <a:pt x="343803" y="66369"/>
                      <a:pt x="343803" y="67322"/>
                      <a:pt x="343803" y="69703"/>
                    </a:cubicBezTo>
                    <a:lnTo>
                      <a:pt x="343803" y="86372"/>
                    </a:lnTo>
                    <a:cubicBezTo>
                      <a:pt x="343803" y="88373"/>
                      <a:pt x="343803" y="89325"/>
                      <a:pt x="345133" y="89325"/>
                    </a:cubicBezTo>
                    <a:cubicBezTo>
                      <a:pt x="345710" y="89325"/>
                      <a:pt x="345896" y="89325"/>
                      <a:pt x="348472" y="86753"/>
                    </a:cubicBezTo>
                    <a:cubicBezTo>
                      <a:pt x="348751" y="86658"/>
                      <a:pt x="348751" y="86372"/>
                      <a:pt x="350947" y="83990"/>
                    </a:cubicBezTo>
                    <a:cubicBezTo>
                      <a:pt x="356565" y="89325"/>
                      <a:pt x="362378" y="89325"/>
                      <a:pt x="365234" y="89325"/>
                    </a:cubicBezTo>
                    <a:cubicBezTo>
                      <a:pt x="379996" y="89325"/>
                      <a:pt x="385903" y="80847"/>
                      <a:pt x="385903" y="71704"/>
                    </a:cubicBezTo>
                    <a:close/>
                    <a:moveTo>
                      <a:pt x="459535" y="87991"/>
                    </a:moveTo>
                    <a:lnTo>
                      <a:pt x="459535" y="84086"/>
                    </a:lnTo>
                    <a:cubicBezTo>
                      <a:pt x="450392" y="84086"/>
                      <a:pt x="449341" y="83229"/>
                      <a:pt x="449341" y="76942"/>
                    </a:cubicBezTo>
                    <a:lnTo>
                      <a:pt x="449341" y="31984"/>
                    </a:lnTo>
                    <a:lnTo>
                      <a:pt x="430477" y="33508"/>
                    </a:lnTo>
                    <a:lnTo>
                      <a:pt x="430477" y="37319"/>
                    </a:lnTo>
                    <a:cubicBezTo>
                      <a:pt x="439434" y="37319"/>
                      <a:pt x="440485" y="38271"/>
                      <a:pt x="440485" y="44462"/>
                    </a:cubicBezTo>
                    <a:lnTo>
                      <a:pt x="440485" y="66941"/>
                    </a:lnTo>
                    <a:cubicBezTo>
                      <a:pt x="440485" y="77991"/>
                      <a:pt x="434290" y="86658"/>
                      <a:pt x="424765" y="86658"/>
                    </a:cubicBezTo>
                    <a:cubicBezTo>
                      <a:pt x="414096" y="86658"/>
                      <a:pt x="413529" y="80657"/>
                      <a:pt x="413529" y="73990"/>
                    </a:cubicBezTo>
                    <a:lnTo>
                      <a:pt x="413529" y="31984"/>
                    </a:lnTo>
                    <a:lnTo>
                      <a:pt x="394572" y="33508"/>
                    </a:lnTo>
                    <a:lnTo>
                      <a:pt x="394572" y="37319"/>
                    </a:lnTo>
                    <a:cubicBezTo>
                      <a:pt x="404571" y="37319"/>
                      <a:pt x="404571" y="37794"/>
                      <a:pt x="404571" y="48939"/>
                    </a:cubicBezTo>
                    <a:lnTo>
                      <a:pt x="404571" y="67989"/>
                    </a:lnTo>
                    <a:cubicBezTo>
                      <a:pt x="404571" y="77800"/>
                      <a:pt x="404571" y="89325"/>
                      <a:pt x="424198" y="89325"/>
                    </a:cubicBezTo>
                    <a:cubicBezTo>
                      <a:pt x="431528" y="89325"/>
                      <a:pt x="437146" y="85896"/>
                      <a:pt x="440867" y="77991"/>
                    </a:cubicBezTo>
                    <a:lnTo>
                      <a:pt x="440867" y="89325"/>
                    </a:lnTo>
                    <a:close/>
                    <a:moveTo>
                      <a:pt x="567073" y="87991"/>
                    </a:moveTo>
                    <a:lnTo>
                      <a:pt x="567073" y="84086"/>
                    </a:lnTo>
                    <a:cubicBezTo>
                      <a:pt x="560404" y="84086"/>
                      <a:pt x="557064" y="84086"/>
                      <a:pt x="556971" y="80181"/>
                    </a:cubicBezTo>
                    <a:lnTo>
                      <a:pt x="556971" y="56083"/>
                    </a:lnTo>
                    <a:cubicBezTo>
                      <a:pt x="556971" y="45224"/>
                      <a:pt x="556971" y="41223"/>
                      <a:pt x="552878" y="36747"/>
                    </a:cubicBezTo>
                    <a:cubicBezTo>
                      <a:pt x="551158" y="34556"/>
                      <a:pt x="546972" y="31984"/>
                      <a:pt x="539354" y="31984"/>
                    </a:cubicBezTo>
                    <a:cubicBezTo>
                      <a:pt x="528685" y="31984"/>
                      <a:pt x="522871" y="39605"/>
                      <a:pt x="520778" y="44462"/>
                    </a:cubicBezTo>
                    <a:cubicBezTo>
                      <a:pt x="518871" y="33508"/>
                      <a:pt x="509346" y="31984"/>
                      <a:pt x="503533" y="31984"/>
                    </a:cubicBezTo>
                    <a:cubicBezTo>
                      <a:pt x="494110" y="31984"/>
                      <a:pt x="488008" y="37509"/>
                      <a:pt x="484483" y="45415"/>
                    </a:cubicBezTo>
                    <a:lnTo>
                      <a:pt x="484483" y="31984"/>
                    </a:lnTo>
                    <a:lnTo>
                      <a:pt x="466298" y="33508"/>
                    </a:lnTo>
                    <a:lnTo>
                      <a:pt x="466298" y="37319"/>
                    </a:lnTo>
                    <a:cubicBezTo>
                      <a:pt x="475246" y="37319"/>
                      <a:pt x="476297" y="38271"/>
                      <a:pt x="476297" y="44462"/>
                    </a:cubicBezTo>
                    <a:lnTo>
                      <a:pt x="476297" y="78276"/>
                    </a:lnTo>
                    <a:cubicBezTo>
                      <a:pt x="476297" y="84086"/>
                      <a:pt x="474958" y="84086"/>
                      <a:pt x="466298" y="84086"/>
                    </a:cubicBezTo>
                    <a:lnTo>
                      <a:pt x="466298" y="87991"/>
                    </a:lnTo>
                    <a:lnTo>
                      <a:pt x="480864" y="87516"/>
                    </a:lnTo>
                    <a:lnTo>
                      <a:pt x="495347" y="87991"/>
                    </a:lnTo>
                    <a:lnTo>
                      <a:pt x="495347" y="84086"/>
                    </a:lnTo>
                    <a:cubicBezTo>
                      <a:pt x="486678" y="84086"/>
                      <a:pt x="485152" y="84086"/>
                      <a:pt x="485152" y="78276"/>
                    </a:cubicBezTo>
                    <a:lnTo>
                      <a:pt x="485152" y="55035"/>
                    </a:lnTo>
                    <a:cubicBezTo>
                      <a:pt x="485152" y="41986"/>
                      <a:pt x="494389" y="34842"/>
                      <a:pt x="502584" y="34842"/>
                    </a:cubicBezTo>
                    <a:cubicBezTo>
                      <a:pt x="510779" y="34842"/>
                      <a:pt x="512109" y="41700"/>
                      <a:pt x="512109" y="48844"/>
                    </a:cubicBezTo>
                    <a:lnTo>
                      <a:pt x="512109" y="78276"/>
                    </a:lnTo>
                    <a:cubicBezTo>
                      <a:pt x="512109" y="84086"/>
                      <a:pt x="510779" y="84086"/>
                      <a:pt x="502202" y="84086"/>
                    </a:cubicBezTo>
                    <a:lnTo>
                      <a:pt x="502202" y="87991"/>
                    </a:lnTo>
                    <a:lnTo>
                      <a:pt x="516778" y="87516"/>
                    </a:lnTo>
                    <a:lnTo>
                      <a:pt x="531159" y="87991"/>
                    </a:lnTo>
                    <a:lnTo>
                      <a:pt x="531159" y="84086"/>
                    </a:lnTo>
                    <a:cubicBezTo>
                      <a:pt x="522583" y="84086"/>
                      <a:pt x="521066" y="84086"/>
                      <a:pt x="521066" y="78276"/>
                    </a:cubicBezTo>
                    <a:lnTo>
                      <a:pt x="521066" y="55035"/>
                    </a:lnTo>
                    <a:cubicBezTo>
                      <a:pt x="521066" y="41986"/>
                      <a:pt x="530303" y="34842"/>
                      <a:pt x="538498" y="34842"/>
                    </a:cubicBezTo>
                    <a:cubicBezTo>
                      <a:pt x="546684" y="34842"/>
                      <a:pt x="548023" y="41700"/>
                      <a:pt x="548023" y="48844"/>
                    </a:cubicBezTo>
                    <a:lnTo>
                      <a:pt x="548023" y="78276"/>
                    </a:lnTo>
                    <a:cubicBezTo>
                      <a:pt x="548023" y="84086"/>
                      <a:pt x="546684" y="84086"/>
                      <a:pt x="538014" y="84086"/>
                    </a:cubicBezTo>
                    <a:lnTo>
                      <a:pt x="538014" y="87991"/>
                    </a:lnTo>
                    <a:lnTo>
                      <a:pt x="552590" y="87516"/>
                    </a:lnTo>
                    <a:close/>
                    <a:moveTo>
                      <a:pt x="673848" y="60845"/>
                    </a:moveTo>
                    <a:cubicBezTo>
                      <a:pt x="673848" y="44653"/>
                      <a:pt x="661077" y="31223"/>
                      <a:pt x="645459" y="31223"/>
                    </a:cubicBezTo>
                    <a:cubicBezTo>
                      <a:pt x="629265" y="31223"/>
                      <a:pt x="616698" y="45129"/>
                      <a:pt x="616698" y="60845"/>
                    </a:cubicBezTo>
                    <a:cubicBezTo>
                      <a:pt x="616698" y="77228"/>
                      <a:pt x="630120" y="89325"/>
                      <a:pt x="645273" y="89325"/>
                    </a:cubicBezTo>
                    <a:cubicBezTo>
                      <a:pt x="660890" y="89325"/>
                      <a:pt x="673848" y="76942"/>
                      <a:pt x="673848" y="60845"/>
                    </a:cubicBezTo>
                    <a:close/>
                    <a:moveTo>
                      <a:pt x="663179" y="59798"/>
                    </a:moveTo>
                    <a:cubicBezTo>
                      <a:pt x="663179" y="64465"/>
                      <a:pt x="663179" y="71322"/>
                      <a:pt x="660323" y="76847"/>
                    </a:cubicBezTo>
                    <a:cubicBezTo>
                      <a:pt x="657458" y="82467"/>
                      <a:pt x="651840" y="86182"/>
                      <a:pt x="645459" y="86182"/>
                    </a:cubicBezTo>
                    <a:cubicBezTo>
                      <a:pt x="639841" y="86182"/>
                      <a:pt x="634129" y="83515"/>
                      <a:pt x="630697" y="77705"/>
                    </a:cubicBezTo>
                    <a:cubicBezTo>
                      <a:pt x="627460" y="72179"/>
                      <a:pt x="627460" y="64465"/>
                      <a:pt x="627460" y="59798"/>
                    </a:cubicBezTo>
                    <a:cubicBezTo>
                      <a:pt x="627460" y="54940"/>
                      <a:pt x="627460" y="48082"/>
                      <a:pt x="630604" y="42557"/>
                    </a:cubicBezTo>
                    <a:cubicBezTo>
                      <a:pt x="634027" y="36747"/>
                      <a:pt x="640129" y="34079"/>
                      <a:pt x="645273" y="34079"/>
                    </a:cubicBezTo>
                    <a:cubicBezTo>
                      <a:pt x="650984" y="34079"/>
                      <a:pt x="656509" y="36937"/>
                      <a:pt x="659839" y="42272"/>
                    </a:cubicBezTo>
                    <a:cubicBezTo>
                      <a:pt x="663179" y="47796"/>
                      <a:pt x="663179" y="55035"/>
                      <a:pt x="663179" y="59798"/>
                    </a:cubicBezTo>
                    <a:close/>
                    <a:moveTo>
                      <a:pt x="723854" y="7601"/>
                    </a:moveTo>
                    <a:cubicBezTo>
                      <a:pt x="723854" y="3028"/>
                      <a:pt x="718896" y="-1163"/>
                      <a:pt x="712041" y="-1163"/>
                    </a:cubicBezTo>
                    <a:cubicBezTo>
                      <a:pt x="703083" y="-1163"/>
                      <a:pt x="692135" y="5504"/>
                      <a:pt x="692135" y="18935"/>
                    </a:cubicBezTo>
                    <a:lnTo>
                      <a:pt x="692135" y="33508"/>
                    </a:lnTo>
                    <a:lnTo>
                      <a:pt x="681940" y="33508"/>
                    </a:lnTo>
                    <a:lnTo>
                      <a:pt x="681940" y="37319"/>
                    </a:lnTo>
                    <a:lnTo>
                      <a:pt x="692135" y="37319"/>
                    </a:lnTo>
                    <a:lnTo>
                      <a:pt x="692135" y="78276"/>
                    </a:lnTo>
                    <a:cubicBezTo>
                      <a:pt x="692135" y="84086"/>
                      <a:pt x="690796" y="84086"/>
                      <a:pt x="681940" y="84086"/>
                    </a:cubicBezTo>
                    <a:lnTo>
                      <a:pt x="681940" y="87991"/>
                    </a:lnTo>
                    <a:lnTo>
                      <a:pt x="696702" y="87516"/>
                    </a:lnTo>
                    <a:cubicBezTo>
                      <a:pt x="701939" y="87516"/>
                      <a:pt x="708041" y="87516"/>
                      <a:pt x="713083" y="87991"/>
                    </a:cubicBezTo>
                    <a:lnTo>
                      <a:pt x="713083" y="84086"/>
                    </a:lnTo>
                    <a:lnTo>
                      <a:pt x="710422" y="84086"/>
                    </a:lnTo>
                    <a:cubicBezTo>
                      <a:pt x="700897" y="84086"/>
                      <a:pt x="700609" y="82562"/>
                      <a:pt x="700609" y="78180"/>
                    </a:cubicBezTo>
                    <a:lnTo>
                      <a:pt x="700609" y="37319"/>
                    </a:lnTo>
                    <a:lnTo>
                      <a:pt x="715278" y="37319"/>
                    </a:lnTo>
                    <a:lnTo>
                      <a:pt x="715278" y="33508"/>
                    </a:lnTo>
                    <a:lnTo>
                      <a:pt x="700321" y="33508"/>
                    </a:lnTo>
                    <a:lnTo>
                      <a:pt x="700321" y="18744"/>
                    </a:lnTo>
                    <a:cubicBezTo>
                      <a:pt x="700321" y="7601"/>
                      <a:pt x="706423" y="1505"/>
                      <a:pt x="712041" y="1505"/>
                    </a:cubicBezTo>
                    <a:cubicBezTo>
                      <a:pt x="712515" y="1505"/>
                      <a:pt x="714422" y="1505"/>
                      <a:pt x="716329" y="2362"/>
                    </a:cubicBezTo>
                    <a:cubicBezTo>
                      <a:pt x="714896" y="2934"/>
                      <a:pt x="712515" y="4647"/>
                      <a:pt x="712515" y="7790"/>
                    </a:cubicBezTo>
                    <a:cubicBezTo>
                      <a:pt x="712515" y="10744"/>
                      <a:pt x="714608" y="13220"/>
                      <a:pt x="718040" y="13220"/>
                    </a:cubicBezTo>
                    <a:cubicBezTo>
                      <a:pt x="721854" y="13220"/>
                      <a:pt x="723854" y="10744"/>
                      <a:pt x="723854" y="7601"/>
                    </a:cubicBezTo>
                    <a:close/>
                    <a:moveTo>
                      <a:pt x="803477" y="72370"/>
                    </a:moveTo>
                    <a:lnTo>
                      <a:pt x="803477" y="65036"/>
                    </a:lnTo>
                    <a:lnTo>
                      <a:pt x="800240" y="65036"/>
                    </a:lnTo>
                    <a:lnTo>
                      <a:pt x="800240" y="72084"/>
                    </a:lnTo>
                    <a:cubicBezTo>
                      <a:pt x="800240" y="81420"/>
                      <a:pt x="796333" y="86182"/>
                      <a:pt x="791571" y="86182"/>
                    </a:cubicBezTo>
                    <a:cubicBezTo>
                      <a:pt x="782902" y="86182"/>
                      <a:pt x="782902" y="74751"/>
                      <a:pt x="782902" y="72465"/>
                    </a:cubicBezTo>
                    <a:lnTo>
                      <a:pt x="782902" y="37319"/>
                    </a:lnTo>
                    <a:lnTo>
                      <a:pt x="801384" y="37319"/>
                    </a:lnTo>
                    <a:lnTo>
                      <a:pt x="801384" y="33508"/>
                    </a:lnTo>
                    <a:lnTo>
                      <a:pt x="782902" y="33508"/>
                    </a:lnTo>
                    <a:lnTo>
                      <a:pt x="782902" y="10172"/>
                    </a:lnTo>
                    <a:lnTo>
                      <a:pt x="779665" y="10172"/>
                    </a:lnTo>
                    <a:cubicBezTo>
                      <a:pt x="779479" y="20555"/>
                      <a:pt x="775665" y="34079"/>
                      <a:pt x="762996" y="34556"/>
                    </a:cubicBezTo>
                    <a:lnTo>
                      <a:pt x="762996" y="37319"/>
                    </a:lnTo>
                    <a:lnTo>
                      <a:pt x="774046" y="37319"/>
                    </a:lnTo>
                    <a:lnTo>
                      <a:pt x="774046" y="72370"/>
                    </a:lnTo>
                    <a:cubicBezTo>
                      <a:pt x="774046" y="87801"/>
                      <a:pt x="786046" y="89325"/>
                      <a:pt x="790715" y="89325"/>
                    </a:cubicBezTo>
                    <a:cubicBezTo>
                      <a:pt x="799859" y="89325"/>
                      <a:pt x="803477" y="80372"/>
                      <a:pt x="803477" y="72370"/>
                    </a:cubicBezTo>
                    <a:close/>
                    <a:moveTo>
                      <a:pt x="879872" y="87991"/>
                    </a:moveTo>
                    <a:lnTo>
                      <a:pt x="879872" y="84086"/>
                    </a:lnTo>
                    <a:cubicBezTo>
                      <a:pt x="873203" y="84086"/>
                      <a:pt x="869873" y="84086"/>
                      <a:pt x="869771" y="80181"/>
                    </a:cubicBezTo>
                    <a:lnTo>
                      <a:pt x="869771" y="56083"/>
                    </a:lnTo>
                    <a:cubicBezTo>
                      <a:pt x="869771" y="45224"/>
                      <a:pt x="869771" y="41223"/>
                      <a:pt x="865678" y="36747"/>
                    </a:cubicBezTo>
                    <a:cubicBezTo>
                      <a:pt x="863966" y="34556"/>
                      <a:pt x="859771" y="31984"/>
                      <a:pt x="852153" y="31984"/>
                    </a:cubicBezTo>
                    <a:cubicBezTo>
                      <a:pt x="841298" y="31984"/>
                      <a:pt x="835671" y="39605"/>
                      <a:pt x="833578" y="44176"/>
                    </a:cubicBezTo>
                    <a:lnTo>
                      <a:pt x="833578" y="171"/>
                    </a:lnTo>
                    <a:lnTo>
                      <a:pt x="815002" y="1505"/>
                    </a:lnTo>
                    <a:lnTo>
                      <a:pt x="815002" y="5504"/>
                    </a:lnTo>
                    <a:cubicBezTo>
                      <a:pt x="823867" y="5504"/>
                      <a:pt x="824908" y="6362"/>
                      <a:pt x="824908" y="12553"/>
                    </a:cubicBezTo>
                    <a:lnTo>
                      <a:pt x="824908" y="78276"/>
                    </a:lnTo>
                    <a:cubicBezTo>
                      <a:pt x="824908" y="84086"/>
                      <a:pt x="823578" y="84086"/>
                      <a:pt x="815002" y="84086"/>
                    </a:cubicBezTo>
                    <a:lnTo>
                      <a:pt x="815002" y="87991"/>
                    </a:lnTo>
                    <a:lnTo>
                      <a:pt x="829578" y="87516"/>
                    </a:lnTo>
                    <a:lnTo>
                      <a:pt x="843958" y="87991"/>
                    </a:lnTo>
                    <a:lnTo>
                      <a:pt x="843958" y="84086"/>
                    </a:lnTo>
                    <a:cubicBezTo>
                      <a:pt x="835391" y="84086"/>
                      <a:pt x="833866" y="84086"/>
                      <a:pt x="833866" y="78276"/>
                    </a:cubicBezTo>
                    <a:lnTo>
                      <a:pt x="833866" y="55035"/>
                    </a:lnTo>
                    <a:cubicBezTo>
                      <a:pt x="833866" y="41986"/>
                      <a:pt x="843103" y="34842"/>
                      <a:pt x="851297" y="34842"/>
                    </a:cubicBezTo>
                    <a:cubicBezTo>
                      <a:pt x="859483" y="34842"/>
                      <a:pt x="860822" y="41700"/>
                      <a:pt x="860822" y="48844"/>
                    </a:cubicBezTo>
                    <a:lnTo>
                      <a:pt x="860822" y="78276"/>
                    </a:lnTo>
                    <a:cubicBezTo>
                      <a:pt x="860822" y="84086"/>
                      <a:pt x="859483" y="84086"/>
                      <a:pt x="850823" y="84086"/>
                    </a:cubicBezTo>
                    <a:lnTo>
                      <a:pt x="850823" y="87991"/>
                    </a:lnTo>
                    <a:lnTo>
                      <a:pt x="865390" y="87516"/>
                    </a:lnTo>
                    <a:close/>
                    <a:moveTo>
                      <a:pt x="936064" y="72942"/>
                    </a:moveTo>
                    <a:cubicBezTo>
                      <a:pt x="936064" y="71608"/>
                      <a:pt x="935023" y="71418"/>
                      <a:pt x="934446" y="71418"/>
                    </a:cubicBezTo>
                    <a:cubicBezTo>
                      <a:pt x="933209" y="71418"/>
                      <a:pt x="932920" y="72179"/>
                      <a:pt x="932641" y="73228"/>
                    </a:cubicBezTo>
                    <a:cubicBezTo>
                      <a:pt x="928158" y="86182"/>
                      <a:pt x="916540" y="86182"/>
                      <a:pt x="915210" y="86182"/>
                    </a:cubicBezTo>
                    <a:cubicBezTo>
                      <a:pt x="908829" y="86182"/>
                      <a:pt x="903583" y="82467"/>
                      <a:pt x="900634" y="77705"/>
                    </a:cubicBezTo>
                    <a:cubicBezTo>
                      <a:pt x="896820" y="71608"/>
                      <a:pt x="896820" y="63226"/>
                      <a:pt x="896820" y="58750"/>
                    </a:cubicBezTo>
                    <a:lnTo>
                      <a:pt x="932827" y="58750"/>
                    </a:lnTo>
                    <a:cubicBezTo>
                      <a:pt x="935590" y="58750"/>
                      <a:pt x="936064" y="58750"/>
                      <a:pt x="936064" y="56083"/>
                    </a:cubicBezTo>
                    <a:cubicBezTo>
                      <a:pt x="936064" y="43604"/>
                      <a:pt x="929116" y="31223"/>
                      <a:pt x="913015" y="31223"/>
                    </a:cubicBezTo>
                    <a:cubicBezTo>
                      <a:pt x="897964" y="31223"/>
                      <a:pt x="886058" y="44367"/>
                      <a:pt x="886058" y="60178"/>
                    </a:cubicBezTo>
                    <a:cubicBezTo>
                      <a:pt x="886058" y="77133"/>
                      <a:pt x="899583" y="89325"/>
                      <a:pt x="914540" y="89325"/>
                    </a:cubicBezTo>
                    <a:cubicBezTo>
                      <a:pt x="930260" y="89325"/>
                      <a:pt x="936064" y="75323"/>
                      <a:pt x="936064" y="72942"/>
                    </a:cubicBezTo>
                    <a:close/>
                    <a:moveTo>
                      <a:pt x="927590" y="56083"/>
                    </a:moveTo>
                    <a:lnTo>
                      <a:pt x="896923" y="56083"/>
                    </a:lnTo>
                    <a:cubicBezTo>
                      <a:pt x="897685" y="37223"/>
                      <a:pt x="908540" y="34079"/>
                      <a:pt x="913015" y="34079"/>
                    </a:cubicBezTo>
                    <a:cubicBezTo>
                      <a:pt x="926260" y="34079"/>
                      <a:pt x="927590" y="51225"/>
                      <a:pt x="927590" y="56083"/>
                    </a:cubicBezTo>
                    <a:close/>
                    <a:moveTo>
                      <a:pt x="1050653" y="60559"/>
                    </a:moveTo>
                    <a:cubicBezTo>
                      <a:pt x="1050653" y="44462"/>
                      <a:pt x="1037984" y="31984"/>
                      <a:pt x="1023222" y="31984"/>
                    </a:cubicBezTo>
                    <a:cubicBezTo>
                      <a:pt x="1013120" y="31984"/>
                      <a:pt x="1007604" y="37985"/>
                      <a:pt x="1005502" y="40366"/>
                    </a:cubicBezTo>
                    <a:lnTo>
                      <a:pt x="1005502" y="171"/>
                    </a:lnTo>
                    <a:lnTo>
                      <a:pt x="986926" y="1505"/>
                    </a:lnTo>
                    <a:lnTo>
                      <a:pt x="986926" y="5504"/>
                    </a:lnTo>
                    <a:cubicBezTo>
                      <a:pt x="995977" y="5504"/>
                      <a:pt x="997028" y="6362"/>
                      <a:pt x="997028" y="12553"/>
                    </a:cubicBezTo>
                    <a:lnTo>
                      <a:pt x="997028" y="87991"/>
                    </a:lnTo>
                    <a:lnTo>
                      <a:pt x="1000358" y="87991"/>
                    </a:lnTo>
                    <a:lnTo>
                      <a:pt x="1004935" y="80086"/>
                    </a:lnTo>
                    <a:cubicBezTo>
                      <a:pt x="1006841" y="83038"/>
                      <a:pt x="1012264" y="89325"/>
                      <a:pt x="1021789" y="89325"/>
                    </a:cubicBezTo>
                    <a:cubicBezTo>
                      <a:pt x="1037221" y="89325"/>
                      <a:pt x="1050653" y="76942"/>
                      <a:pt x="1050653" y="60559"/>
                    </a:cubicBezTo>
                    <a:close/>
                    <a:moveTo>
                      <a:pt x="1039891" y="60559"/>
                    </a:moveTo>
                    <a:cubicBezTo>
                      <a:pt x="1039891" y="65226"/>
                      <a:pt x="1039602" y="72751"/>
                      <a:pt x="1035891" y="78466"/>
                    </a:cubicBezTo>
                    <a:cubicBezTo>
                      <a:pt x="1033221" y="82467"/>
                      <a:pt x="1028273" y="86658"/>
                      <a:pt x="1021315" y="86658"/>
                    </a:cubicBezTo>
                    <a:cubicBezTo>
                      <a:pt x="1015501" y="86658"/>
                      <a:pt x="1010934" y="83515"/>
                      <a:pt x="1007790" y="78848"/>
                    </a:cubicBezTo>
                    <a:cubicBezTo>
                      <a:pt x="1005976" y="76180"/>
                      <a:pt x="1005976" y="75799"/>
                      <a:pt x="1005976" y="73513"/>
                    </a:cubicBezTo>
                    <a:lnTo>
                      <a:pt x="1005976" y="47510"/>
                    </a:lnTo>
                    <a:cubicBezTo>
                      <a:pt x="1005976" y="45129"/>
                      <a:pt x="1005976" y="44938"/>
                      <a:pt x="1007316" y="42843"/>
                    </a:cubicBezTo>
                    <a:cubicBezTo>
                      <a:pt x="1012367" y="35890"/>
                      <a:pt x="1019510" y="34842"/>
                      <a:pt x="1022645" y="34842"/>
                    </a:cubicBezTo>
                    <a:cubicBezTo>
                      <a:pt x="1028459" y="34842"/>
                      <a:pt x="1033035" y="38080"/>
                      <a:pt x="1036179" y="42843"/>
                    </a:cubicBezTo>
                    <a:cubicBezTo>
                      <a:pt x="1039509" y="48082"/>
                      <a:pt x="1039891" y="55415"/>
                      <a:pt x="1039891" y="60559"/>
                    </a:cubicBezTo>
                    <a:close/>
                    <a:moveTo>
                      <a:pt x="1086939" y="87991"/>
                    </a:moveTo>
                    <a:lnTo>
                      <a:pt x="1086939" y="84086"/>
                    </a:lnTo>
                    <a:cubicBezTo>
                      <a:pt x="1078465" y="84086"/>
                      <a:pt x="1077795" y="83324"/>
                      <a:pt x="1077795" y="78466"/>
                    </a:cubicBezTo>
                    <a:lnTo>
                      <a:pt x="1077795" y="31984"/>
                    </a:lnTo>
                    <a:lnTo>
                      <a:pt x="1059796" y="33508"/>
                    </a:lnTo>
                    <a:lnTo>
                      <a:pt x="1059796" y="37319"/>
                    </a:lnTo>
                    <a:cubicBezTo>
                      <a:pt x="1068177" y="37319"/>
                      <a:pt x="1069321" y="38080"/>
                      <a:pt x="1069321" y="44367"/>
                    </a:cubicBezTo>
                    <a:lnTo>
                      <a:pt x="1069321" y="78276"/>
                    </a:lnTo>
                    <a:cubicBezTo>
                      <a:pt x="1069321" y="84086"/>
                      <a:pt x="1067991" y="84086"/>
                      <a:pt x="1059415" y="84086"/>
                    </a:cubicBezTo>
                    <a:lnTo>
                      <a:pt x="1059415" y="87991"/>
                    </a:lnTo>
                    <a:lnTo>
                      <a:pt x="1073516" y="87516"/>
                    </a:lnTo>
                    <a:cubicBezTo>
                      <a:pt x="1077991" y="87516"/>
                      <a:pt x="1082558" y="87801"/>
                      <a:pt x="1086939" y="87991"/>
                    </a:cubicBezTo>
                    <a:close/>
                    <a:moveTo>
                      <a:pt x="1079795" y="11601"/>
                    </a:moveTo>
                    <a:cubicBezTo>
                      <a:pt x="1079795" y="8172"/>
                      <a:pt x="1076940" y="4933"/>
                      <a:pt x="1073033" y="4933"/>
                    </a:cubicBezTo>
                    <a:cubicBezTo>
                      <a:pt x="1068559" y="4933"/>
                      <a:pt x="1066084" y="8362"/>
                      <a:pt x="1066084" y="11601"/>
                    </a:cubicBezTo>
                    <a:cubicBezTo>
                      <a:pt x="1066084" y="15029"/>
                      <a:pt x="1069033" y="18269"/>
                      <a:pt x="1072940" y="18269"/>
                    </a:cubicBezTo>
                    <a:cubicBezTo>
                      <a:pt x="1077228" y="18269"/>
                      <a:pt x="1079795" y="14745"/>
                      <a:pt x="1079795" y="11601"/>
                    </a:cubicBezTo>
                    <a:close/>
                    <a:moveTo>
                      <a:pt x="1153335" y="76657"/>
                    </a:moveTo>
                    <a:lnTo>
                      <a:pt x="1153335" y="69703"/>
                    </a:lnTo>
                    <a:lnTo>
                      <a:pt x="1149996" y="69703"/>
                    </a:lnTo>
                    <a:lnTo>
                      <a:pt x="1149996" y="76657"/>
                    </a:lnTo>
                    <a:cubicBezTo>
                      <a:pt x="1149996" y="84086"/>
                      <a:pt x="1146759" y="84848"/>
                      <a:pt x="1145428" y="84848"/>
                    </a:cubicBezTo>
                    <a:cubicBezTo>
                      <a:pt x="1141047" y="84848"/>
                      <a:pt x="1140666" y="79038"/>
                      <a:pt x="1140666" y="78466"/>
                    </a:cubicBezTo>
                    <a:lnTo>
                      <a:pt x="1140666" y="53129"/>
                    </a:lnTo>
                    <a:cubicBezTo>
                      <a:pt x="1140666" y="47891"/>
                      <a:pt x="1140666" y="42843"/>
                      <a:pt x="1135996" y="38271"/>
                    </a:cubicBezTo>
                    <a:cubicBezTo>
                      <a:pt x="1130946" y="33318"/>
                      <a:pt x="1124379" y="31223"/>
                      <a:pt x="1118277" y="31223"/>
                    </a:cubicBezTo>
                    <a:cubicBezTo>
                      <a:pt x="1107710" y="31223"/>
                      <a:pt x="1098845" y="37223"/>
                      <a:pt x="1098845" y="45510"/>
                    </a:cubicBezTo>
                    <a:cubicBezTo>
                      <a:pt x="1098845" y="49416"/>
                      <a:pt x="1101329" y="51511"/>
                      <a:pt x="1104752" y="51511"/>
                    </a:cubicBezTo>
                    <a:cubicBezTo>
                      <a:pt x="1108370" y="51511"/>
                      <a:pt x="1110751" y="48939"/>
                      <a:pt x="1110751" y="45701"/>
                    </a:cubicBezTo>
                    <a:cubicBezTo>
                      <a:pt x="1110751" y="44176"/>
                      <a:pt x="1109998" y="40080"/>
                      <a:pt x="1103989" y="39891"/>
                    </a:cubicBezTo>
                    <a:cubicBezTo>
                      <a:pt x="1107617" y="35413"/>
                      <a:pt x="1113802" y="34079"/>
                      <a:pt x="1117997" y="34079"/>
                    </a:cubicBezTo>
                    <a:cubicBezTo>
                      <a:pt x="1124379" y="34079"/>
                      <a:pt x="1131708" y="39033"/>
                      <a:pt x="1131708" y="50273"/>
                    </a:cubicBezTo>
                    <a:lnTo>
                      <a:pt x="1131708" y="54940"/>
                    </a:lnTo>
                    <a:cubicBezTo>
                      <a:pt x="1125141" y="55415"/>
                      <a:pt x="1116091" y="55701"/>
                      <a:pt x="1107896" y="59512"/>
                    </a:cubicBezTo>
                    <a:cubicBezTo>
                      <a:pt x="1098185" y="63893"/>
                      <a:pt x="1095134" y="70370"/>
                      <a:pt x="1095134" y="75894"/>
                    </a:cubicBezTo>
                    <a:cubicBezTo>
                      <a:pt x="1095134" y="86182"/>
                      <a:pt x="1107617" y="89325"/>
                      <a:pt x="1115616" y="89325"/>
                    </a:cubicBezTo>
                    <a:cubicBezTo>
                      <a:pt x="1124285" y="89325"/>
                      <a:pt x="1130183" y="84276"/>
                      <a:pt x="1132564" y="78276"/>
                    </a:cubicBezTo>
                    <a:cubicBezTo>
                      <a:pt x="1133234" y="83324"/>
                      <a:pt x="1136666" y="88753"/>
                      <a:pt x="1142759" y="88753"/>
                    </a:cubicBezTo>
                    <a:cubicBezTo>
                      <a:pt x="1145428" y="88753"/>
                      <a:pt x="1153335" y="86944"/>
                      <a:pt x="1153335" y="76657"/>
                    </a:cubicBezTo>
                    <a:close/>
                    <a:moveTo>
                      <a:pt x="1131708" y="70275"/>
                    </a:moveTo>
                    <a:cubicBezTo>
                      <a:pt x="1131708" y="82276"/>
                      <a:pt x="1122472" y="86658"/>
                      <a:pt x="1116658" y="86658"/>
                    </a:cubicBezTo>
                    <a:cubicBezTo>
                      <a:pt x="1110277" y="86658"/>
                      <a:pt x="1105040" y="82181"/>
                      <a:pt x="1105040" y="75799"/>
                    </a:cubicBezTo>
                    <a:cubicBezTo>
                      <a:pt x="1105040" y="68941"/>
                      <a:pt x="1110472" y="58369"/>
                      <a:pt x="1131708" y="57607"/>
                    </a:cubicBezTo>
                    <a:close/>
                    <a:moveTo>
                      <a:pt x="1201909" y="71704"/>
                    </a:moveTo>
                    <a:cubicBezTo>
                      <a:pt x="1201909" y="65036"/>
                      <a:pt x="1198002" y="61322"/>
                      <a:pt x="1196476" y="59702"/>
                    </a:cubicBezTo>
                    <a:cubicBezTo>
                      <a:pt x="1192198" y="55701"/>
                      <a:pt x="1187147" y="54654"/>
                      <a:pt x="1181817" y="53701"/>
                    </a:cubicBezTo>
                    <a:cubicBezTo>
                      <a:pt x="1174478" y="52272"/>
                      <a:pt x="1165902" y="50653"/>
                      <a:pt x="1165902" y="43320"/>
                    </a:cubicBezTo>
                    <a:cubicBezTo>
                      <a:pt x="1165902" y="38842"/>
                      <a:pt x="1169334" y="33604"/>
                      <a:pt x="1180291" y="33604"/>
                    </a:cubicBezTo>
                    <a:cubicBezTo>
                      <a:pt x="1194579" y="33604"/>
                      <a:pt x="1195146" y="45129"/>
                      <a:pt x="1195528" y="48939"/>
                    </a:cubicBezTo>
                    <a:cubicBezTo>
                      <a:pt x="1195621" y="50177"/>
                      <a:pt x="1196960" y="50177"/>
                      <a:pt x="1196960" y="50177"/>
                    </a:cubicBezTo>
                    <a:cubicBezTo>
                      <a:pt x="1198579" y="50177"/>
                      <a:pt x="1198579" y="49605"/>
                      <a:pt x="1198579" y="47034"/>
                    </a:cubicBezTo>
                    <a:lnTo>
                      <a:pt x="1198579" y="34365"/>
                    </a:lnTo>
                    <a:cubicBezTo>
                      <a:pt x="1198579" y="32175"/>
                      <a:pt x="1198579" y="31223"/>
                      <a:pt x="1197239" y="31223"/>
                    </a:cubicBezTo>
                    <a:cubicBezTo>
                      <a:pt x="1196672" y="31223"/>
                      <a:pt x="1196383" y="31223"/>
                      <a:pt x="1194765" y="32747"/>
                    </a:cubicBezTo>
                    <a:cubicBezTo>
                      <a:pt x="1194291" y="33318"/>
                      <a:pt x="1192960" y="34365"/>
                      <a:pt x="1192477" y="34842"/>
                    </a:cubicBezTo>
                    <a:cubicBezTo>
                      <a:pt x="1187621" y="31223"/>
                      <a:pt x="1182189" y="31223"/>
                      <a:pt x="1180291" y="31223"/>
                    </a:cubicBezTo>
                    <a:cubicBezTo>
                      <a:pt x="1164664" y="31223"/>
                      <a:pt x="1159809" y="39700"/>
                      <a:pt x="1159809" y="46844"/>
                    </a:cubicBezTo>
                    <a:cubicBezTo>
                      <a:pt x="1159809" y="51225"/>
                      <a:pt x="1161716" y="54749"/>
                      <a:pt x="1165241" y="57607"/>
                    </a:cubicBezTo>
                    <a:cubicBezTo>
                      <a:pt x="1169427" y="60845"/>
                      <a:pt x="1173045" y="61607"/>
                      <a:pt x="1182189" y="63417"/>
                    </a:cubicBezTo>
                    <a:cubicBezTo>
                      <a:pt x="1185054" y="63893"/>
                      <a:pt x="1195816" y="65894"/>
                      <a:pt x="1195816" y="75037"/>
                    </a:cubicBezTo>
                    <a:cubicBezTo>
                      <a:pt x="1195816" y="81609"/>
                      <a:pt x="1191147" y="86658"/>
                      <a:pt x="1181240" y="86658"/>
                    </a:cubicBezTo>
                    <a:cubicBezTo>
                      <a:pt x="1170283" y="86658"/>
                      <a:pt x="1165520" y="79323"/>
                      <a:pt x="1163139" y="68655"/>
                    </a:cubicBezTo>
                    <a:cubicBezTo>
                      <a:pt x="1162767" y="66941"/>
                      <a:pt x="1162767" y="66369"/>
                      <a:pt x="1161427" y="66369"/>
                    </a:cubicBezTo>
                    <a:cubicBezTo>
                      <a:pt x="1159809" y="66369"/>
                      <a:pt x="1159809" y="67322"/>
                      <a:pt x="1159809" y="69703"/>
                    </a:cubicBezTo>
                    <a:lnTo>
                      <a:pt x="1159809" y="86372"/>
                    </a:lnTo>
                    <a:cubicBezTo>
                      <a:pt x="1159809" y="88373"/>
                      <a:pt x="1159809" y="89325"/>
                      <a:pt x="1161139" y="89325"/>
                    </a:cubicBezTo>
                    <a:cubicBezTo>
                      <a:pt x="1161716" y="89325"/>
                      <a:pt x="1161809" y="89325"/>
                      <a:pt x="1164385" y="86753"/>
                    </a:cubicBezTo>
                    <a:cubicBezTo>
                      <a:pt x="1164664" y="86658"/>
                      <a:pt x="1164664" y="86372"/>
                      <a:pt x="1166953" y="83990"/>
                    </a:cubicBezTo>
                    <a:cubicBezTo>
                      <a:pt x="1172571" y="89325"/>
                      <a:pt x="1178385" y="89325"/>
                      <a:pt x="1181240" y="89325"/>
                    </a:cubicBezTo>
                    <a:cubicBezTo>
                      <a:pt x="1195909" y="89325"/>
                      <a:pt x="1201909" y="80847"/>
                      <a:pt x="1201909" y="71704"/>
                    </a:cubicBezTo>
                    <a:close/>
                    <a:moveTo>
                      <a:pt x="1259821" y="72942"/>
                    </a:moveTo>
                    <a:cubicBezTo>
                      <a:pt x="1259821" y="71608"/>
                      <a:pt x="1258770" y="71418"/>
                      <a:pt x="1258203" y="71418"/>
                    </a:cubicBezTo>
                    <a:cubicBezTo>
                      <a:pt x="1256966" y="71418"/>
                      <a:pt x="1256677" y="72179"/>
                      <a:pt x="1256389" y="73228"/>
                    </a:cubicBezTo>
                    <a:cubicBezTo>
                      <a:pt x="1251915" y="86182"/>
                      <a:pt x="1240297" y="86182"/>
                      <a:pt x="1238967" y="86182"/>
                    </a:cubicBezTo>
                    <a:cubicBezTo>
                      <a:pt x="1232577" y="86182"/>
                      <a:pt x="1227340" y="82467"/>
                      <a:pt x="1224391" y="77705"/>
                    </a:cubicBezTo>
                    <a:cubicBezTo>
                      <a:pt x="1220484" y="71608"/>
                      <a:pt x="1220484" y="63226"/>
                      <a:pt x="1220484" y="58750"/>
                    </a:cubicBezTo>
                    <a:lnTo>
                      <a:pt x="1256584" y="58750"/>
                    </a:lnTo>
                    <a:cubicBezTo>
                      <a:pt x="1259347" y="58750"/>
                      <a:pt x="1259821" y="58750"/>
                      <a:pt x="1259821" y="56083"/>
                    </a:cubicBezTo>
                    <a:cubicBezTo>
                      <a:pt x="1259821" y="43604"/>
                      <a:pt x="1252771" y="31223"/>
                      <a:pt x="1236772" y="31223"/>
                    </a:cubicBezTo>
                    <a:cubicBezTo>
                      <a:pt x="1221721" y="31223"/>
                      <a:pt x="1209815" y="44367"/>
                      <a:pt x="1209815" y="60178"/>
                    </a:cubicBezTo>
                    <a:cubicBezTo>
                      <a:pt x="1209815" y="77133"/>
                      <a:pt x="1223340" y="89325"/>
                      <a:pt x="1238204" y="89325"/>
                    </a:cubicBezTo>
                    <a:cubicBezTo>
                      <a:pt x="1254008" y="89325"/>
                      <a:pt x="1259821" y="75323"/>
                      <a:pt x="1259821" y="72942"/>
                    </a:cubicBezTo>
                    <a:close/>
                    <a:moveTo>
                      <a:pt x="1251347" y="56083"/>
                    </a:moveTo>
                    <a:lnTo>
                      <a:pt x="1220670" y="56083"/>
                    </a:lnTo>
                    <a:cubicBezTo>
                      <a:pt x="1221433" y="37223"/>
                      <a:pt x="1232297" y="34079"/>
                      <a:pt x="1236772" y="34079"/>
                    </a:cubicBezTo>
                    <a:cubicBezTo>
                      <a:pt x="1250008" y="34079"/>
                      <a:pt x="1251347" y="51225"/>
                      <a:pt x="1251347" y="56083"/>
                    </a:cubicBezTo>
                    <a:close/>
                    <a:moveTo>
                      <a:pt x="1310023" y="71704"/>
                    </a:moveTo>
                    <a:cubicBezTo>
                      <a:pt x="1310023" y="65036"/>
                      <a:pt x="1306209" y="61322"/>
                      <a:pt x="1304684" y="59702"/>
                    </a:cubicBezTo>
                    <a:cubicBezTo>
                      <a:pt x="1300396" y="55701"/>
                      <a:pt x="1295354" y="54654"/>
                      <a:pt x="1289922" y="53701"/>
                    </a:cubicBezTo>
                    <a:cubicBezTo>
                      <a:pt x="1282685" y="52272"/>
                      <a:pt x="1274016" y="50653"/>
                      <a:pt x="1274016" y="43320"/>
                    </a:cubicBezTo>
                    <a:cubicBezTo>
                      <a:pt x="1274016" y="38842"/>
                      <a:pt x="1277439" y="33604"/>
                      <a:pt x="1288489" y="33604"/>
                    </a:cubicBezTo>
                    <a:cubicBezTo>
                      <a:pt x="1302777" y="33604"/>
                      <a:pt x="1303354" y="45129"/>
                      <a:pt x="1303633" y="48939"/>
                    </a:cubicBezTo>
                    <a:cubicBezTo>
                      <a:pt x="1303828" y="50177"/>
                      <a:pt x="1305158" y="50177"/>
                      <a:pt x="1305158" y="50177"/>
                    </a:cubicBezTo>
                    <a:cubicBezTo>
                      <a:pt x="1306777" y="50177"/>
                      <a:pt x="1306777" y="49605"/>
                      <a:pt x="1306777" y="47034"/>
                    </a:cubicBezTo>
                    <a:lnTo>
                      <a:pt x="1306777" y="34365"/>
                    </a:lnTo>
                    <a:cubicBezTo>
                      <a:pt x="1306777" y="32175"/>
                      <a:pt x="1306777" y="31223"/>
                      <a:pt x="1305447" y="31223"/>
                    </a:cubicBezTo>
                    <a:cubicBezTo>
                      <a:pt x="1304879" y="31223"/>
                      <a:pt x="1304498" y="31223"/>
                      <a:pt x="1302879" y="32747"/>
                    </a:cubicBezTo>
                    <a:cubicBezTo>
                      <a:pt x="1302498" y="33318"/>
                      <a:pt x="1301065" y="34365"/>
                      <a:pt x="1300684" y="34842"/>
                    </a:cubicBezTo>
                    <a:cubicBezTo>
                      <a:pt x="1295735" y="31223"/>
                      <a:pt x="1290396" y="31223"/>
                      <a:pt x="1288489" y="31223"/>
                    </a:cubicBezTo>
                    <a:cubicBezTo>
                      <a:pt x="1272872" y="31223"/>
                      <a:pt x="1267914" y="39700"/>
                      <a:pt x="1267914" y="46844"/>
                    </a:cubicBezTo>
                    <a:cubicBezTo>
                      <a:pt x="1267914" y="51225"/>
                      <a:pt x="1269821" y="54749"/>
                      <a:pt x="1273439" y="57607"/>
                    </a:cubicBezTo>
                    <a:cubicBezTo>
                      <a:pt x="1277634" y="60845"/>
                      <a:pt x="1281160" y="61607"/>
                      <a:pt x="1290396" y="63417"/>
                    </a:cubicBezTo>
                    <a:cubicBezTo>
                      <a:pt x="1293252" y="63893"/>
                      <a:pt x="1303921" y="65894"/>
                      <a:pt x="1303921" y="75037"/>
                    </a:cubicBezTo>
                    <a:cubicBezTo>
                      <a:pt x="1303921" y="81609"/>
                      <a:pt x="1299354" y="86658"/>
                      <a:pt x="1289345" y="86658"/>
                    </a:cubicBezTo>
                    <a:cubicBezTo>
                      <a:pt x="1278490" y="86658"/>
                      <a:pt x="1273728" y="79323"/>
                      <a:pt x="1271346" y="68655"/>
                    </a:cubicBezTo>
                    <a:cubicBezTo>
                      <a:pt x="1270872" y="66941"/>
                      <a:pt x="1270872" y="66369"/>
                      <a:pt x="1269542" y="66369"/>
                    </a:cubicBezTo>
                    <a:cubicBezTo>
                      <a:pt x="1267914" y="66369"/>
                      <a:pt x="1267914" y="67322"/>
                      <a:pt x="1267914" y="69703"/>
                    </a:cubicBezTo>
                    <a:lnTo>
                      <a:pt x="1267914" y="86372"/>
                    </a:lnTo>
                    <a:cubicBezTo>
                      <a:pt x="1267914" y="88373"/>
                      <a:pt x="1267914" y="89325"/>
                      <a:pt x="1269253" y="89325"/>
                    </a:cubicBezTo>
                    <a:cubicBezTo>
                      <a:pt x="1269821" y="89325"/>
                      <a:pt x="1270016" y="89325"/>
                      <a:pt x="1272490" y="86753"/>
                    </a:cubicBezTo>
                    <a:cubicBezTo>
                      <a:pt x="1272872" y="86658"/>
                      <a:pt x="1272872" y="86372"/>
                      <a:pt x="1275058" y="83990"/>
                    </a:cubicBezTo>
                    <a:cubicBezTo>
                      <a:pt x="1280685" y="89325"/>
                      <a:pt x="1286490" y="89325"/>
                      <a:pt x="1289345" y="89325"/>
                    </a:cubicBezTo>
                    <a:cubicBezTo>
                      <a:pt x="1304116" y="89325"/>
                      <a:pt x="1310023" y="80847"/>
                      <a:pt x="1310023" y="71704"/>
                    </a:cubicBezTo>
                    <a:close/>
                    <a:moveTo>
                      <a:pt x="1418695" y="60845"/>
                    </a:moveTo>
                    <a:cubicBezTo>
                      <a:pt x="1418695" y="44653"/>
                      <a:pt x="1405933" y="31223"/>
                      <a:pt x="1390316" y="31223"/>
                    </a:cubicBezTo>
                    <a:cubicBezTo>
                      <a:pt x="1374121" y="31223"/>
                      <a:pt x="1361545" y="45129"/>
                      <a:pt x="1361545" y="60845"/>
                    </a:cubicBezTo>
                    <a:cubicBezTo>
                      <a:pt x="1361545" y="77228"/>
                      <a:pt x="1374977" y="89325"/>
                      <a:pt x="1390120" y="89325"/>
                    </a:cubicBezTo>
                    <a:cubicBezTo>
                      <a:pt x="1405747" y="89325"/>
                      <a:pt x="1418695" y="76942"/>
                      <a:pt x="1418695" y="60845"/>
                    </a:cubicBezTo>
                    <a:close/>
                    <a:moveTo>
                      <a:pt x="1408036" y="59798"/>
                    </a:moveTo>
                    <a:cubicBezTo>
                      <a:pt x="1408036" y="64465"/>
                      <a:pt x="1408036" y="71322"/>
                      <a:pt x="1405171" y="76847"/>
                    </a:cubicBezTo>
                    <a:cubicBezTo>
                      <a:pt x="1402315" y="82467"/>
                      <a:pt x="1396697" y="86182"/>
                      <a:pt x="1390316" y="86182"/>
                    </a:cubicBezTo>
                    <a:cubicBezTo>
                      <a:pt x="1384595" y="86182"/>
                      <a:pt x="1378977" y="83515"/>
                      <a:pt x="1375554" y="77705"/>
                    </a:cubicBezTo>
                    <a:cubicBezTo>
                      <a:pt x="1372317" y="72179"/>
                      <a:pt x="1372317" y="64465"/>
                      <a:pt x="1372317" y="59798"/>
                    </a:cubicBezTo>
                    <a:cubicBezTo>
                      <a:pt x="1372317" y="54940"/>
                      <a:pt x="1372317" y="48082"/>
                      <a:pt x="1375452" y="42557"/>
                    </a:cubicBezTo>
                    <a:cubicBezTo>
                      <a:pt x="1378884" y="36747"/>
                      <a:pt x="1384977" y="34079"/>
                      <a:pt x="1390120" y="34079"/>
                    </a:cubicBezTo>
                    <a:cubicBezTo>
                      <a:pt x="1395841" y="34079"/>
                      <a:pt x="1401264" y="36937"/>
                      <a:pt x="1404696" y="42272"/>
                    </a:cubicBezTo>
                    <a:cubicBezTo>
                      <a:pt x="1408036" y="47796"/>
                      <a:pt x="1408036" y="55035"/>
                      <a:pt x="1408036" y="59798"/>
                    </a:cubicBezTo>
                    <a:close/>
                    <a:moveTo>
                      <a:pt x="1468609" y="7601"/>
                    </a:moveTo>
                    <a:cubicBezTo>
                      <a:pt x="1468609" y="3028"/>
                      <a:pt x="1463753" y="-1163"/>
                      <a:pt x="1456898" y="-1163"/>
                    </a:cubicBezTo>
                    <a:cubicBezTo>
                      <a:pt x="1447940" y="-1163"/>
                      <a:pt x="1436983" y="5504"/>
                      <a:pt x="1436983" y="18935"/>
                    </a:cubicBezTo>
                    <a:lnTo>
                      <a:pt x="1436983" y="33508"/>
                    </a:lnTo>
                    <a:lnTo>
                      <a:pt x="1426797" y="33508"/>
                    </a:lnTo>
                    <a:lnTo>
                      <a:pt x="1426797" y="37319"/>
                    </a:lnTo>
                    <a:lnTo>
                      <a:pt x="1436983" y="37319"/>
                    </a:lnTo>
                    <a:lnTo>
                      <a:pt x="1436983" y="78276"/>
                    </a:lnTo>
                    <a:cubicBezTo>
                      <a:pt x="1436983" y="84086"/>
                      <a:pt x="1435653" y="84086"/>
                      <a:pt x="1426797" y="84086"/>
                    </a:cubicBezTo>
                    <a:lnTo>
                      <a:pt x="1426797" y="87991"/>
                    </a:lnTo>
                    <a:lnTo>
                      <a:pt x="1441559" y="87516"/>
                    </a:lnTo>
                    <a:cubicBezTo>
                      <a:pt x="1446796" y="87516"/>
                      <a:pt x="1452898" y="87516"/>
                      <a:pt x="1457940" y="87991"/>
                    </a:cubicBezTo>
                    <a:lnTo>
                      <a:pt x="1457940" y="84086"/>
                    </a:lnTo>
                    <a:lnTo>
                      <a:pt x="1455279" y="84086"/>
                    </a:lnTo>
                    <a:cubicBezTo>
                      <a:pt x="1445754" y="84086"/>
                      <a:pt x="1445466" y="82562"/>
                      <a:pt x="1445466" y="78180"/>
                    </a:cubicBezTo>
                    <a:lnTo>
                      <a:pt x="1445466" y="37319"/>
                    </a:lnTo>
                    <a:lnTo>
                      <a:pt x="1460135" y="37319"/>
                    </a:lnTo>
                    <a:lnTo>
                      <a:pt x="1460135" y="33508"/>
                    </a:lnTo>
                    <a:lnTo>
                      <a:pt x="1445178" y="33508"/>
                    </a:lnTo>
                    <a:lnTo>
                      <a:pt x="1445178" y="18744"/>
                    </a:lnTo>
                    <a:cubicBezTo>
                      <a:pt x="1445178" y="7601"/>
                      <a:pt x="1451270" y="1505"/>
                      <a:pt x="1456898" y="1505"/>
                    </a:cubicBezTo>
                    <a:cubicBezTo>
                      <a:pt x="1457372" y="1505"/>
                      <a:pt x="1459279" y="1505"/>
                      <a:pt x="1461177" y="2362"/>
                    </a:cubicBezTo>
                    <a:cubicBezTo>
                      <a:pt x="1459753" y="2934"/>
                      <a:pt x="1457372" y="4647"/>
                      <a:pt x="1457372" y="7790"/>
                    </a:cubicBezTo>
                    <a:cubicBezTo>
                      <a:pt x="1457372" y="10744"/>
                      <a:pt x="1459465" y="13220"/>
                      <a:pt x="1462897" y="13220"/>
                    </a:cubicBezTo>
                    <a:cubicBezTo>
                      <a:pt x="1466702" y="13220"/>
                      <a:pt x="1468609" y="10744"/>
                      <a:pt x="1468609" y="7601"/>
                    </a:cubicBezTo>
                    <a:close/>
                    <a:moveTo>
                      <a:pt x="1559003" y="72942"/>
                    </a:moveTo>
                    <a:cubicBezTo>
                      <a:pt x="1559003" y="71608"/>
                      <a:pt x="1557952" y="71418"/>
                      <a:pt x="1557385" y="71418"/>
                    </a:cubicBezTo>
                    <a:cubicBezTo>
                      <a:pt x="1556241" y="71418"/>
                      <a:pt x="1555859" y="72179"/>
                      <a:pt x="1555571" y="73228"/>
                    </a:cubicBezTo>
                    <a:cubicBezTo>
                      <a:pt x="1551097" y="86182"/>
                      <a:pt x="1539572" y="86182"/>
                      <a:pt x="1538242" y="86182"/>
                    </a:cubicBezTo>
                    <a:cubicBezTo>
                      <a:pt x="1531758" y="86182"/>
                      <a:pt x="1526614" y="82467"/>
                      <a:pt x="1523573" y="77705"/>
                    </a:cubicBezTo>
                    <a:cubicBezTo>
                      <a:pt x="1519759" y="71608"/>
                      <a:pt x="1519759" y="63226"/>
                      <a:pt x="1519759" y="58750"/>
                    </a:cubicBezTo>
                    <a:lnTo>
                      <a:pt x="1555766" y="58750"/>
                    </a:lnTo>
                    <a:cubicBezTo>
                      <a:pt x="1558622" y="58750"/>
                      <a:pt x="1559003" y="58750"/>
                      <a:pt x="1559003" y="56083"/>
                    </a:cubicBezTo>
                    <a:cubicBezTo>
                      <a:pt x="1559003" y="43604"/>
                      <a:pt x="1552045" y="31223"/>
                      <a:pt x="1535953" y="31223"/>
                    </a:cubicBezTo>
                    <a:cubicBezTo>
                      <a:pt x="1520903" y="31223"/>
                      <a:pt x="1508997" y="44367"/>
                      <a:pt x="1508997" y="60178"/>
                    </a:cubicBezTo>
                    <a:cubicBezTo>
                      <a:pt x="1508997" y="77133"/>
                      <a:pt x="1522522" y="89325"/>
                      <a:pt x="1537479" y="89325"/>
                    </a:cubicBezTo>
                    <a:cubicBezTo>
                      <a:pt x="1553190" y="89325"/>
                      <a:pt x="1559003" y="75323"/>
                      <a:pt x="1559003" y="72942"/>
                    </a:cubicBezTo>
                    <a:close/>
                    <a:moveTo>
                      <a:pt x="1550529" y="56083"/>
                    </a:moveTo>
                    <a:lnTo>
                      <a:pt x="1519852" y="56083"/>
                    </a:lnTo>
                    <a:cubicBezTo>
                      <a:pt x="1520615" y="37223"/>
                      <a:pt x="1531479" y="34079"/>
                      <a:pt x="1535953" y="34079"/>
                    </a:cubicBezTo>
                    <a:cubicBezTo>
                      <a:pt x="1549190" y="34079"/>
                      <a:pt x="1550529" y="51225"/>
                      <a:pt x="1550529" y="56083"/>
                    </a:cubicBezTo>
                    <a:close/>
                    <a:moveTo>
                      <a:pt x="1625204" y="76657"/>
                    </a:moveTo>
                    <a:lnTo>
                      <a:pt x="1625204" y="69703"/>
                    </a:lnTo>
                    <a:lnTo>
                      <a:pt x="1621864" y="69703"/>
                    </a:lnTo>
                    <a:lnTo>
                      <a:pt x="1621864" y="76657"/>
                    </a:lnTo>
                    <a:cubicBezTo>
                      <a:pt x="1621864" y="84086"/>
                      <a:pt x="1618627" y="84848"/>
                      <a:pt x="1617297" y="84848"/>
                    </a:cubicBezTo>
                    <a:cubicBezTo>
                      <a:pt x="1613009" y="84848"/>
                      <a:pt x="1612535" y="79038"/>
                      <a:pt x="1612535" y="78466"/>
                    </a:cubicBezTo>
                    <a:lnTo>
                      <a:pt x="1612535" y="53129"/>
                    </a:lnTo>
                    <a:cubicBezTo>
                      <a:pt x="1612535" y="47891"/>
                      <a:pt x="1612535" y="42843"/>
                      <a:pt x="1607958" y="38271"/>
                    </a:cubicBezTo>
                    <a:cubicBezTo>
                      <a:pt x="1602814" y="33318"/>
                      <a:pt x="1596340" y="31223"/>
                      <a:pt x="1590248" y="31223"/>
                    </a:cubicBezTo>
                    <a:cubicBezTo>
                      <a:pt x="1579672" y="31223"/>
                      <a:pt x="1570714" y="37223"/>
                      <a:pt x="1570714" y="45510"/>
                    </a:cubicBezTo>
                    <a:cubicBezTo>
                      <a:pt x="1570714" y="49416"/>
                      <a:pt x="1573291" y="51511"/>
                      <a:pt x="1576621" y="51511"/>
                    </a:cubicBezTo>
                    <a:cubicBezTo>
                      <a:pt x="1580239" y="51511"/>
                      <a:pt x="1582620" y="48939"/>
                      <a:pt x="1582620" y="45701"/>
                    </a:cubicBezTo>
                    <a:cubicBezTo>
                      <a:pt x="1582620" y="44176"/>
                      <a:pt x="1581867" y="40080"/>
                      <a:pt x="1575960" y="39891"/>
                    </a:cubicBezTo>
                    <a:cubicBezTo>
                      <a:pt x="1579486" y="35413"/>
                      <a:pt x="1585764" y="34079"/>
                      <a:pt x="1589959" y="34079"/>
                    </a:cubicBezTo>
                    <a:cubicBezTo>
                      <a:pt x="1596340" y="34079"/>
                      <a:pt x="1603577" y="39033"/>
                      <a:pt x="1603577" y="50273"/>
                    </a:cubicBezTo>
                    <a:lnTo>
                      <a:pt x="1603577" y="54940"/>
                    </a:lnTo>
                    <a:cubicBezTo>
                      <a:pt x="1597103" y="55415"/>
                      <a:pt x="1587960" y="55701"/>
                      <a:pt x="1579765" y="59512"/>
                    </a:cubicBezTo>
                    <a:cubicBezTo>
                      <a:pt x="1570147" y="63893"/>
                      <a:pt x="1567003" y="70370"/>
                      <a:pt x="1567003" y="75894"/>
                    </a:cubicBezTo>
                    <a:cubicBezTo>
                      <a:pt x="1567003" y="86182"/>
                      <a:pt x="1579486" y="89325"/>
                      <a:pt x="1587578" y="89325"/>
                    </a:cubicBezTo>
                    <a:cubicBezTo>
                      <a:pt x="1596154" y="89325"/>
                      <a:pt x="1602154" y="84276"/>
                      <a:pt x="1604535" y="78276"/>
                    </a:cubicBezTo>
                    <a:cubicBezTo>
                      <a:pt x="1605103" y="83324"/>
                      <a:pt x="1608535" y="88753"/>
                      <a:pt x="1614628" y="88753"/>
                    </a:cubicBezTo>
                    <a:cubicBezTo>
                      <a:pt x="1617297" y="88753"/>
                      <a:pt x="1625204" y="86944"/>
                      <a:pt x="1625204" y="76657"/>
                    </a:cubicBezTo>
                    <a:close/>
                    <a:moveTo>
                      <a:pt x="1603577" y="70275"/>
                    </a:moveTo>
                    <a:cubicBezTo>
                      <a:pt x="1603577" y="82276"/>
                      <a:pt x="1594341" y="86658"/>
                      <a:pt x="1588527" y="86658"/>
                    </a:cubicBezTo>
                    <a:cubicBezTo>
                      <a:pt x="1582146" y="86658"/>
                      <a:pt x="1577002" y="82181"/>
                      <a:pt x="1577002" y="75799"/>
                    </a:cubicBezTo>
                    <a:cubicBezTo>
                      <a:pt x="1577002" y="68941"/>
                      <a:pt x="1582341" y="58369"/>
                      <a:pt x="1603577" y="57607"/>
                    </a:cubicBezTo>
                    <a:close/>
                    <a:moveTo>
                      <a:pt x="1680921" y="72942"/>
                    </a:moveTo>
                    <a:cubicBezTo>
                      <a:pt x="1680921" y="71608"/>
                      <a:pt x="1679591" y="71608"/>
                      <a:pt x="1679303" y="71608"/>
                    </a:cubicBezTo>
                    <a:cubicBezTo>
                      <a:pt x="1678066" y="71608"/>
                      <a:pt x="1677777" y="72179"/>
                      <a:pt x="1677489" y="72942"/>
                    </a:cubicBezTo>
                    <a:cubicBezTo>
                      <a:pt x="1673778" y="84658"/>
                      <a:pt x="1665397" y="86182"/>
                      <a:pt x="1660634" y="86182"/>
                    </a:cubicBezTo>
                    <a:cubicBezTo>
                      <a:pt x="1653872" y="86182"/>
                      <a:pt x="1642347" y="80847"/>
                      <a:pt x="1642347" y="60464"/>
                    </a:cubicBezTo>
                    <a:cubicBezTo>
                      <a:pt x="1642347" y="39700"/>
                      <a:pt x="1653109" y="34365"/>
                      <a:pt x="1659778" y="34365"/>
                    </a:cubicBezTo>
                    <a:cubicBezTo>
                      <a:pt x="1661016" y="34365"/>
                      <a:pt x="1669210" y="34556"/>
                      <a:pt x="1673591" y="39128"/>
                    </a:cubicBezTo>
                    <a:cubicBezTo>
                      <a:pt x="1668448" y="39414"/>
                      <a:pt x="1667685" y="43320"/>
                      <a:pt x="1667685" y="44938"/>
                    </a:cubicBezTo>
                    <a:cubicBezTo>
                      <a:pt x="1667685" y="48272"/>
                      <a:pt x="1669871" y="50748"/>
                      <a:pt x="1673489" y="50748"/>
                    </a:cubicBezTo>
                    <a:cubicBezTo>
                      <a:pt x="1676922" y="50748"/>
                      <a:pt x="1679396" y="48653"/>
                      <a:pt x="1679396" y="44843"/>
                    </a:cubicBezTo>
                    <a:cubicBezTo>
                      <a:pt x="1679396" y="36176"/>
                      <a:pt x="1669592" y="31223"/>
                      <a:pt x="1659778" y="31223"/>
                    </a:cubicBezTo>
                    <a:cubicBezTo>
                      <a:pt x="1643584" y="31223"/>
                      <a:pt x="1631678" y="44938"/>
                      <a:pt x="1631678" y="60559"/>
                    </a:cubicBezTo>
                    <a:cubicBezTo>
                      <a:pt x="1631678" y="76847"/>
                      <a:pt x="1644440" y="89325"/>
                      <a:pt x="1659490" y="89325"/>
                    </a:cubicBezTo>
                    <a:cubicBezTo>
                      <a:pt x="1676735" y="89325"/>
                      <a:pt x="1680921" y="74085"/>
                      <a:pt x="1680921" y="72942"/>
                    </a:cubicBezTo>
                    <a:close/>
                    <a:moveTo>
                      <a:pt x="1750266" y="87991"/>
                    </a:moveTo>
                    <a:lnTo>
                      <a:pt x="1750266" y="84086"/>
                    </a:lnTo>
                    <a:cubicBezTo>
                      <a:pt x="1743597" y="84086"/>
                      <a:pt x="1740266" y="84086"/>
                      <a:pt x="1740164" y="80181"/>
                    </a:cubicBezTo>
                    <a:lnTo>
                      <a:pt x="1740164" y="56083"/>
                    </a:lnTo>
                    <a:cubicBezTo>
                      <a:pt x="1740164" y="45224"/>
                      <a:pt x="1740164" y="41223"/>
                      <a:pt x="1736164" y="36747"/>
                    </a:cubicBezTo>
                    <a:cubicBezTo>
                      <a:pt x="1734360" y="34556"/>
                      <a:pt x="1730165" y="31984"/>
                      <a:pt x="1722547" y="31984"/>
                    </a:cubicBezTo>
                    <a:cubicBezTo>
                      <a:pt x="1711691" y="31984"/>
                      <a:pt x="1706064" y="39605"/>
                      <a:pt x="1703971" y="44176"/>
                    </a:cubicBezTo>
                    <a:lnTo>
                      <a:pt x="1703971" y="171"/>
                    </a:lnTo>
                    <a:lnTo>
                      <a:pt x="1685395" y="1505"/>
                    </a:lnTo>
                    <a:lnTo>
                      <a:pt x="1685395" y="5504"/>
                    </a:lnTo>
                    <a:cubicBezTo>
                      <a:pt x="1694353" y="5504"/>
                      <a:pt x="1695404" y="6362"/>
                      <a:pt x="1695404" y="12553"/>
                    </a:cubicBezTo>
                    <a:lnTo>
                      <a:pt x="1695404" y="78276"/>
                    </a:lnTo>
                    <a:cubicBezTo>
                      <a:pt x="1695404" y="84086"/>
                      <a:pt x="1693972" y="84086"/>
                      <a:pt x="1685395" y="84086"/>
                    </a:cubicBezTo>
                    <a:lnTo>
                      <a:pt x="1685395" y="87991"/>
                    </a:lnTo>
                    <a:lnTo>
                      <a:pt x="1699971" y="87516"/>
                    </a:lnTo>
                    <a:lnTo>
                      <a:pt x="1714454" y="87991"/>
                    </a:lnTo>
                    <a:lnTo>
                      <a:pt x="1714454" y="84086"/>
                    </a:lnTo>
                    <a:cubicBezTo>
                      <a:pt x="1705785" y="84086"/>
                      <a:pt x="1704259" y="84086"/>
                      <a:pt x="1704259" y="78276"/>
                    </a:cubicBezTo>
                    <a:lnTo>
                      <a:pt x="1704259" y="55035"/>
                    </a:lnTo>
                    <a:cubicBezTo>
                      <a:pt x="1704259" y="41986"/>
                      <a:pt x="1713496" y="34842"/>
                      <a:pt x="1721691" y="34842"/>
                    </a:cubicBezTo>
                    <a:cubicBezTo>
                      <a:pt x="1729876" y="34842"/>
                      <a:pt x="1731216" y="41700"/>
                      <a:pt x="1731216" y="48844"/>
                    </a:cubicBezTo>
                    <a:lnTo>
                      <a:pt x="1731216" y="78276"/>
                    </a:lnTo>
                    <a:cubicBezTo>
                      <a:pt x="1731216" y="84086"/>
                      <a:pt x="1729876" y="84086"/>
                      <a:pt x="1721216" y="84086"/>
                    </a:cubicBezTo>
                    <a:lnTo>
                      <a:pt x="1721216" y="87991"/>
                    </a:lnTo>
                    <a:lnTo>
                      <a:pt x="1735885" y="87516"/>
                    </a:lnTo>
                    <a:close/>
                    <a:moveTo>
                      <a:pt x="1863608" y="60559"/>
                    </a:moveTo>
                    <a:cubicBezTo>
                      <a:pt x="1863608" y="44462"/>
                      <a:pt x="1850948" y="31984"/>
                      <a:pt x="1836177" y="31984"/>
                    </a:cubicBezTo>
                    <a:cubicBezTo>
                      <a:pt x="1826085" y="31984"/>
                      <a:pt x="1820559" y="37985"/>
                      <a:pt x="1818466" y="40366"/>
                    </a:cubicBezTo>
                    <a:lnTo>
                      <a:pt x="1818466" y="171"/>
                    </a:lnTo>
                    <a:lnTo>
                      <a:pt x="1799891" y="1505"/>
                    </a:lnTo>
                    <a:lnTo>
                      <a:pt x="1799891" y="5504"/>
                    </a:lnTo>
                    <a:cubicBezTo>
                      <a:pt x="1808941" y="5504"/>
                      <a:pt x="1809983" y="6362"/>
                      <a:pt x="1809983" y="12553"/>
                    </a:cubicBezTo>
                    <a:lnTo>
                      <a:pt x="1809983" y="87991"/>
                    </a:lnTo>
                    <a:lnTo>
                      <a:pt x="1813220" y="87991"/>
                    </a:lnTo>
                    <a:lnTo>
                      <a:pt x="1817890" y="80086"/>
                    </a:lnTo>
                    <a:cubicBezTo>
                      <a:pt x="1819797" y="83038"/>
                      <a:pt x="1825126" y="89325"/>
                      <a:pt x="1834651" y="89325"/>
                    </a:cubicBezTo>
                    <a:cubicBezTo>
                      <a:pt x="1850185" y="89325"/>
                      <a:pt x="1863608" y="76942"/>
                      <a:pt x="1863608" y="60559"/>
                    </a:cubicBezTo>
                    <a:close/>
                    <a:moveTo>
                      <a:pt x="1852846" y="60559"/>
                    </a:moveTo>
                    <a:cubicBezTo>
                      <a:pt x="1852846" y="65226"/>
                      <a:pt x="1852567" y="72751"/>
                      <a:pt x="1848846" y="78466"/>
                    </a:cubicBezTo>
                    <a:cubicBezTo>
                      <a:pt x="1846186" y="82467"/>
                      <a:pt x="1841228" y="86658"/>
                      <a:pt x="1834279" y="86658"/>
                    </a:cubicBezTo>
                    <a:cubicBezTo>
                      <a:pt x="1828466" y="86658"/>
                      <a:pt x="1823796" y="83515"/>
                      <a:pt x="1820745" y="78848"/>
                    </a:cubicBezTo>
                    <a:cubicBezTo>
                      <a:pt x="1818941" y="76180"/>
                      <a:pt x="1818941" y="75799"/>
                      <a:pt x="1818941" y="73513"/>
                    </a:cubicBezTo>
                    <a:lnTo>
                      <a:pt x="1818941" y="47510"/>
                    </a:lnTo>
                    <a:cubicBezTo>
                      <a:pt x="1818941" y="45129"/>
                      <a:pt x="1818941" y="44938"/>
                      <a:pt x="1820271" y="42843"/>
                    </a:cubicBezTo>
                    <a:cubicBezTo>
                      <a:pt x="1825322" y="35890"/>
                      <a:pt x="1832466" y="34842"/>
                      <a:pt x="1835610" y="34842"/>
                    </a:cubicBezTo>
                    <a:cubicBezTo>
                      <a:pt x="1841423" y="34842"/>
                      <a:pt x="1845990" y="38080"/>
                      <a:pt x="1849134" y="42843"/>
                    </a:cubicBezTo>
                    <a:cubicBezTo>
                      <a:pt x="1852371" y="48082"/>
                      <a:pt x="1852846" y="55415"/>
                      <a:pt x="1852846" y="60559"/>
                    </a:cubicBezTo>
                    <a:close/>
                    <a:moveTo>
                      <a:pt x="1899810" y="87991"/>
                    </a:moveTo>
                    <a:lnTo>
                      <a:pt x="1899810" y="84086"/>
                    </a:lnTo>
                    <a:cubicBezTo>
                      <a:pt x="1891327" y="84086"/>
                      <a:pt x="1890760" y="83324"/>
                      <a:pt x="1890760" y="78466"/>
                    </a:cubicBezTo>
                    <a:lnTo>
                      <a:pt x="1890760" y="31984"/>
                    </a:lnTo>
                    <a:lnTo>
                      <a:pt x="1872751" y="33508"/>
                    </a:lnTo>
                    <a:lnTo>
                      <a:pt x="1872751" y="37319"/>
                    </a:lnTo>
                    <a:cubicBezTo>
                      <a:pt x="1881142" y="37319"/>
                      <a:pt x="1882276" y="38080"/>
                      <a:pt x="1882276" y="44367"/>
                    </a:cubicBezTo>
                    <a:lnTo>
                      <a:pt x="1882276" y="78276"/>
                    </a:lnTo>
                    <a:cubicBezTo>
                      <a:pt x="1882276" y="84086"/>
                      <a:pt x="1880946" y="84086"/>
                      <a:pt x="1872277" y="84086"/>
                    </a:cubicBezTo>
                    <a:lnTo>
                      <a:pt x="1872277" y="87991"/>
                    </a:lnTo>
                    <a:lnTo>
                      <a:pt x="1886472" y="87516"/>
                    </a:lnTo>
                    <a:cubicBezTo>
                      <a:pt x="1890946" y="87516"/>
                      <a:pt x="1895522" y="87801"/>
                      <a:pt x="1899810" y="87991"/>
                    </a:cubicBezTo>
                    <a:close/>
                    <a:moveTo>
                      <a:pt x="1892666" y="11601"/>
                    </a:moveTo>
                    <a:cubicBezTo>
                      <a:pt x="1892666" y="8172"/>
                      <a:pt x="1889904" y="4933"/>
                      <a:pt x="1885997" y="4933"/>
                    </a:cubicBezTo>
                    <a:cubicBezTo>
                      <a:pt x="1881523" y="4933"/>
                      <a:pt x="1879039" y="8362"/>
                      <a:pt x="1879039" y="11601"/>
                    </a:cubicBezTo>
                    <a:cubicBezTo>
                      <a:pt x="1879039" y="15029"/>
                      <a:pt x="1881997" y="18269"/>
                      <a:pt x="1885904" y="18269"/>
                    </a:cubicBezTo>
                    <a:cubicBezTo>
                      <a:pt x="1890183" y="18269"/>
                      <a:pt x="1892666" y="14745"/>
                      <a:pt x="1892666" y="11601"/>
                    </a:cubicBezTo>
                    <a:close/>
                    <a:moveTo>
                      <a:pt x="1946766" y="72370"/>
                    </a:moveTo>
                    <a:lnTo>
                      <a:pt x="1946766" y="65036"/>
                    </a:lnTo>
                    <a:lnTo>
                      <a:pt x="1943435" y="65036"/>
                    </a:lnTo>
                    <a:lnTo>
                      <a:pt x="1943435" y="72084"/>
                    </a:lnTo>
                    <a:cubicBezTo>
                      <a:pt x="1943435" y="81420"/>
                      <a:pt x="1939622" y="86182"/>
                      <a:pt x="1934859" y="86182"/>
                    </a:cubicBezTo>
                    <a:cubicBezTo>
                      <a:pt x="1926190" y="86182"/>
                      <a:pt x="1926190" y="74751"/>
                      <a:pt x="1926190" y="72465"/>
                    </a:cubicBezTo>
                    <a:lnTo>
                      <a:pt x="1926190" y="37319"/>
                    </a:lnTo>
                    <a:lnTo>
                      <a:pt x="1944673" y="37319"/>
                    </a:lnTo>
                    <a:lnTo>
                      <a:pt x="1944673" y="33508"/>
                    </a:lnTo>
                    <a:lnTo>
                      <a:pt x="1926190" y="33508"/>
                    </a:lnTo>
                    <a:lnTo>
                      <a:pt x="1926190" y="10172"/>
                    </a:lnTo>
                    <a:lnTo>
                      <a:pt x="1922953" y="10172"/>
                    </a:lnTo>
                    <a:cubicBezTo>
                      <a:pt x="1922758" y="20555"/>
                      <a:pt x="1918860" y="34079"/>
                      <a:pt x="1906284" y="34556"/>
                    </a:cubicBezTo>
                    <a:lnTo>
                      <a:pt x="1906284" y="37319"/>
                    </a:lnTo>
                    <a:lnTo>
                      <a:pt x="1917242" y="37319"/>
                    </a:lnTo>
                    <a:lnTo>
                      <a:pt x="1917242" y="72370"/>
                    </a:lnTo>
                    <a:cubicBezTo>
                      <a:pt x="1917242" y="87801"/>
                      <a:pt x="1929334" y="89325"/>
                      <a:pt x="1933910" y="89325"/>
                    </a:cubicBezTo>
                    <a:cubicBezTo>
                      <a:pt x="1943147" y="89325"/>
                      <a:pt x="1946766" y="80372"/>
                      <a:pt x="1946766" y="72370"/>
                    </a:cubicBezTo>
                    <a:close/>
                  </a:path>
                </a:pathLst>
              </a:custGeom>
              <a:solidFill>
                <a:srgbClr val="000000"/>
              </a:solidFill>
              <a:ln w="12575" cap="flat">
                <a:noFill/>
                <a:prstDash val="solid"/>
                <a:miter/>
              </a:ln>
            </p:spPr>
            <p:txBody>
              <a:bodyPr rtlCol="0" anchor="ctr"/>
              <a:lstStyle/>
              <a:p>
                <a:endParaRPr lang="en-AE"/>
              </a:p>
            </p:txBody>
          </p:sp>
          <p:sp>
            <p:nvSpPr>
              <p:cNvPr id="209" name="Freeform: Shape 208">
                <a:extLst>
                  <a:ext uri="{FF2B5EF4-FFF2-40B4-BE49-F238E27FC236}">
                    <a16:creationId xmlns:a16="http://schemas.microsoft.com/office/drawing/2014/main" id="{920CFF34-A5C9-4282-E7B8-07DCB60B59F7}"/>
                  </a:ext>
                </a:extLst>
              </p:cNvPr>
              <p:cNvSpPr/>
              <p:nvPr/>
            </p:nvSpPr>
            <p:spPr>
              <a:xfrm>
                <a:off x="695626" y="2969096"/>
                <a:ext cx="433964" cy="107632"/>
              </a:xfrm>
              <a:custGeom>
                <a:avLst/>
                <a:gdLst>
                  <a:gd name="connsiteX0" fmla="*/ 53197 w 433964"/>
                  <a:gd name="connsiteY0" fmla="*/ 54558 h 107632"/>
                  <a:gd name="connsiteX1" fmla="*/ 26725 w 433964"/>
                  <a:gd name="connsiteY1" fmla="*/ 25983 h 107632"/>
                  <a:gd name="connsiteX2" fmla="*/ 9005 w 433964"/>
                  <a:gd name="connsiteY2" fmla="*/ 34270 h 107632"/>
                  <a:gd name="connsiteX3" fmla="*/ 9005 w 433964"/>
                  <a:gd name="connsiteY3" fmla="*/ 25983 h 107632"/>
                  <a:gd name="connsiteX4" fmla="*/ -9097 w 433964"/>
                  <a:gd name="connsiteY4" fmla="*/ 27412 h 107632"/>
                  <a:gd name="connsiteX5" fmla="*/ -9097 w 433964"/>
                  <a:gd name="connsiteY5" fmla="*/ 31318 h 107632"/>
                  <a:gd name="connsiteX6" fmla="*/ 717 w 433964"/>
                  <a:gd name="connsiteY6" fmla="*/ 37605 h 107632"/>
                  <a:gd name="connsiteX7" fmla="*/ 717 w 433964"/>
                  <a:gd name="connsiteY7" fmla="*/ 96850 h 107632"/>
                  <a:gd name="connsiteX8" fmla="*/ -9097 w 433964"/>
                  <a:gd name="connsiteY8" fmla="*/ 102565 h 107632"/>
                  <a:gd name="connsiteX9" fmla="*/ -9097 w 433964"/>
                  <a:gd name="connsiteY9" fmla="*/ 106470 h 107632"/>
                  <a:gd name="connsiteX10" fmla="*/ 5005 w 433964"/>
                  <a:gd name="connsiteY10" fmla="*/ 105994 h 107632"/>
                  <a:gd name="connsiteX11" fmla="*/ 19292 w 433964"/>
                  <a:gd name="connsiteY11" fmla="*/ 106470 h 107632"/>
                  <a:gd name="connsiteX12" fmla="*/ 19292 w 433964"/>
                  <a:gd name="connsiteY12" fmla="*/ 102565 h 107632"/>
                  <a:gd name="connsiteX13" fmla="*/ 9479 w 433964"/>
                  <a:gd name="connsiteY13" fmla="*/ 96850 h 107632"/>
                  <a:gd name="connsiteX14" fmla="*/ 9479 w 433964"/>
                  <a:gd name="connsiteY14" fmla="*/ 74466 h 107632"/>
                  <a:gd name="connsiteX15" fmla="*/ 25004 w 433964"/>
                  <a:gd name="connsiteY15" fmla="*/ 83229 h 107632"/>
                  <a:gd name="connsiteX16" fmla="*/ 53197 w 433964"/>
                  <a:gd name="connsiteY16" fmla="*/ 54558 h 107632"/>
                  <a:gd name="connsiteX17" fmla="*/ 42724 w 433964"/>
                  <a:gd name="connsiteY17" fmla="*/ 54558 h 107632"/>
                  <a:gd name="connsiteX18" fmla="*/ 24529 w 433964"/>
                  <a:gd name="connsiteY18" fmla="*/ 80563 h 107632"/>
                  <a:gd name="connsiteX19" fmla="*/ 11293 w 433964"/>
                  <a:gd name="connsiteY19" fmla="*/ 72847 h 107632"/>
                  <a:gd name="connsiteX20" fmla="*/ 9479 w 433964"/>
                  <a:gd name="connsiteY20" fmla="*/ 67512 h 107632"/>
                  <a:gd name="connsiteX21" fmla="*/ 9479 w 433964"/>
                  <a:gd name="connsiteY21" fmla="*/ 39319 h 107632"/>
                  <a:gd name="connsiteX22" fmla="*/ 25673 w 433964"/>
                  <a:gd name="connsiteY22" fmla="*/ 29223 h 107632"/>
                  <a:gd name="connsiteX23" fmla="*/ 42724 w 433964"/>
                  <a:gd name="connsiteY23" fmla="*/ 54558 h 107632"/>
                  <a:gd name="connsiteX24" fmla="*/ 120737 w 433964"/>
                  <a:gd name="connsiteY24" fmla="*/ 54844 h 107632"/>
                  <a:gd name="connsiteX25" fmla="*/ 92823 w 433964"/>
                  <a:gd name="connsiteY25" fmla="*/ 25222 h 107632"/>
                  <a:gd name="connsiteX26" fmla="*/ 64722 w 433964"/>
                  <a:gd name="connsiteY26" fmla="*/ 54844 h 107632"/>
                  <a:gd name="connsiteX27" fmla="*/ 92730 w 433964"/>
                  <a:gd name="connsiteY27" fmla="*/ 83229 h 107632"/>
                  <a:gd name="connsiteX28" fmla="*/ 120737 w 433964"/>
                  <a:gd name="connsiteY28" fmla="*/ 54844 h 107632"/>
                  <a:gd name="connsiteX29" fmla="*/ 110254 w 433964"/>
                  <a:gd name="connsiteY29" fmla="*/ 53797 h 107632"/>
                  <a:gd name="connsiteX30" fmla="*/ 107492 w 433964"/>
                  <a:gd name="connsiteY30" fmla="*/ 70752 h 107632"/>
                  <a:gd name="connsiteX31" fmla="*/ 92823 w 433964"/>
                  <a:gd name="connsiteY31" fmla="*/ 80181 h 107632"/>
                  <a:gd name="connsiteX32" fmla="*/ 78442 w 433964"/>
                  <a:gd name="connsiteY32" fmla="*/ 71608 h 107632"/>
                  <a:gd name="connsiteX33" fmla="*/ 75205 w 433964"/>
                  <a:gd name="connsiteY33" fmla="*/ 53797 h 107632"/>
                  <a:gd name="connsiteX34" fmla="*/ 78256 w 433964"/>
                  <a:gd name="connsiteY34" fmla="*/ 36556 h 107632"/>
                  <a:gd name="connsiteX35" fmla="*/ 92730 w 433964"/>
                  <a:gd name="connsiteY35" fmla="*/ 28080 h 107632"/>
                  <a:gd name="connsiteX36" fmla="*/ 107017 w 433964"/>
                  <a:gd name="connsiteY36" fmla="*/ 36271 h 107632"/>
                  <a:gd name="connsiteX37" fmla="*/ 110254 w 433964"/>
                  <a:gd name="connsiteY37" fmla="*/ 53797 h 107632"/>
                  <a:gd name="connsiteX38" fmla="*/ 169981 w 433964"/>
                  <a:gd name="connsiteY38" fmla="*/ 65703 h 107632"/>
                  <a:gd name="connsiteX39" fmla="*/ 164642 w 433964"/>
                  <a:gd name="connsiteY39" fmla="*/ 53606 h 107632"/>
                  <a:gd name="connsiteX40" fmla="*/ 150168 w 433964"/>
                  <a:gd name="connsiteY40" fmla="*/ 47701 h 107632"/>
                  <a:gd name="connsiteX41" fmla="*/ 134737 w 433964"/>
                  <a:gd name="connsiteY41" fmla="*/ 37319 h 107632"/>
                  <a:gd name="connsiteX42" fmla="*/ 148829 w 433964"/>
                  <a:gd name="connsiteY42" fmla="*/ 27603 h 107632"/>
                  <a:gd name="connsiteX43" fmla="*/ 163693 w 433964"/>
                  <a:gd name="connsiteY43" fmla="*/ 42938 h 107632"/>
                  <a:gd name="connsiteX44" fmla="*/ 165218 w 433964"/>
                  <a:gd name="connsiteY44" fmla="*/ 44081 h 107632"/>
                  <a:gd name="connsiteX45" fmla="*/ 166837 w 433964"/>
                  <a:gd name="connsiteY45" fmla="*/ 41034 h 107632"/>
                  <a:gd name="connsiteX46" fmla="*/ 166837 w 433964"/>
                  <a:gd name="connsiteY46" fmla="*/ 28365 h 107632"/>
                  <a:gd name="connsiteX47" fmla="*/ 165311 w 433964"/>
                  <a:gd name="connsiteY47" fmla="*/ 25222 h 107632"/>
                  <a:gd name="connsiteX48" fmla="*/ 162837 w 433964"/>
                  <a:gd name="connsiteY48" fmla="*/ 26746 h 107632"/>
                  <a:gd name="connsiteX49" fmla="*/ 160735 w 433964"/>
                  <a:gd name="connsiteY49" fmla="*/ 28746 h 107632"/>
                  <a:gd name="connsiteX50" fmla="*/ 148829 w 433964"/>
                  <a:gd name="connsiteY50" fmla="*/ 25222 h 107632"/>
                  <a:gd name="connsiteX51" fmla="*/ 128542 w 433964"/>
                  <a:gd name="connsiteY51" fmla="*/ 40843 h 107632"/>
                  <a:gd name="connsiteX52" fmla="*/ 134067 w 433964"/>
                  <a:gd name="connsiteY52" fmla="*/ 51606 h 107632"/>
                  <a:gd name="connsiteX53" fmla="*/ 150736 w 433964"/>
                  <a:gd name="connsiteY53" fmla="*/ 57321 h 107632"/>
                  <a:gd name="connsiteX54" fmla="*/ 163879 w 433964"/>
                  <a:gd name="connsiteY54" fmla="*/ 68941 h 107632"/>
                  <a:gd name="connsiteX55" fmla="*/ 149591 w 433964"/>
                  <a:gd name="connsiteY55" fmla="*/ 80563 h 107632"/>
                  <a:gd name="connsiteX56" fmla="*/ 131974 w 433964"/>
                  <a:gd name="connsiteY56" fmla="*/ 62560 h 107632"/>
                  <a:gd name="connsiteX57" fmla="*/ 130262 w 433964"/>
                  <a:gd name="connsiteY57" fmla="*/ 60368 h 107632"/>
                  <a:gd name="connsiteX58" fmla="*/ 128542 w 433964"/>
                  <a:gd name="connsiteY58" fmla="*/ 63608 h 107632"/>
                  <a:gd name="connsiteX59" fmla="*/ 128542 w 433964"/>
                  <a:gd name="connsiteY59" fmla="*/ 80277 h 107632"/>
                  <a:gd name="connsiteX60" fmla="*/ 129974 w 433964"/>
                  <a:gd name="connsiteY60" fmla="*/ 83229 h 107632"/>
                  <a:gd name="connsiteX61" fmla="*/ 133211 w 433964"/>
                  <a:gd name="connsiteY61" fmla="*/ 80752 h 107632"/>
                  <a:gd name="connsiteX62" fmla="*/ 135685 w 433964"/>
                  <a:gd name="connsiteY62" fmla="*/ 77895 h 107632"/>
                  <a:gd name="connsiteX63" fmla="*/ 149591 w 433964"/>
                  <a:gd name="connsiteY63" fmla="*/ 83229 h 107632"/>
                  <a:gd name="connsiteX64" fmla="*/ 169981 w 433964"/>
                  <a:gd name="connsiteY64" fmla="*/ 65703 h 107632"/>
                  <a:gd name="connsiteX65" fmla="*/ 205597 w 433964"/>
                  <a:gd name="connsiteY65" fmla="*/ 81895 h 107632"/>
                  <a:gd name="connsiteX66" fmla="*/ 205597 w 433964"/>
                  <a:gd name="connsiteY66" fmla="*/ 78086 h 107632"/>
                  <a:gd name="connsiteX67" fmla="*/ 196649 w 433964"/>
                  <a:gd name="connsiteY67" fmla="*/ 72370 h 107632"/>
                  <a:gd name="connsiteX68" fmla="*/ 196649 w 433964"/>
                  <a:gd name="connsiteY68" fmla="*/ 25983 h 107632"/>
                  <a:gd name="connsiteX69" fmla="*/ 178929 w 433964"/>
                  <a:gd name="connsiteY69" fmla="*/ 27412 h 107632"/>
                  <a:gd name="connsiteX70" fmla="*/ 178929 w 433964"/>
                  <a:gd name="connsiteY70" fmla="*/ 31318 h 107632"/>
                  <a:gd name="connsiteX71" fmla="*/ 188361 w 433964"/>
                  <a:gd name="connsiteY71" fmla="*/ 38271 h 107632"/>
                  <a:gd name="connsiteX72" fmla="*/ 188361 w 433964"/>
                  <a:gd name="connsiteY72" fmla="*/ 72275 h 107632"/>
                  <a:gd name="connsiteX73" fmla="*/ 178548 w 433964"/>
                  <a:gd name="connsiteY73" fmla="*/ 78086 h 107632"/>
                  <a:gd name="connsiteX74" fmla="*/ 178548 w 433964"/>
                  <a:gd name="connsiteY74" fmla="*/ 81895 h 107632"/>
                  <a:gd name="connsiteX75" fmla="*/ 192556 w 433964"/>
                  <a:gd name="connsiteY75" fmla="*/ 81515 h 107632"/>
                  <a:gd name="connsiteX76" fmla="*/ 205597 w 433964"/>
                  <a:gd name="connsiteY76" fmla="*/ 81895 h 107632"/>
                  <a:gd name="connsiteX77" fmla="*/ 198649 w 433964"/>
                  <a:gd name="connsiteY77" fmla="*/ 5600 h 107632"/>
                  <a:gd name="connsiteX78" fmla="*/ 191887 w 433964"/>
                  <a:gd name="connsiteY78" fmla="*/ -1163 h 107632"/>
                  <a:gd name="connsiteX79" fmla="*/ 185031 w 433964"/>
                  <a:gd name="connsiteY79" fmla="*/ 5600 h 107632"/>
                  <a:gd name="connsiteX80" fmla="*/ 191794 w 433964"/>
                  <a:gd name="connsiteY80" fmla="*/ 12268 h 107632"/>
                  <a:gd name="connsiteX81" fmla="*/ 198649 w 433964"/>
                  <a:gd name="connsiteY81" fmla="*/ 5600 h 107632"/>
                  <a:gd name="connsiteX82" fmla="*/ 251418 w 433964"/>
                  <a:gd name="connsiteY82" fmla="*/ 66275 h 107632"/>
                  <a:gd name="connsiteX83" fmla="*/ 251418 w 433964"/>
                  <a:gd name="connsiteY83" fmla="*/ 59036 h 107632"/>
                  <a:gd name="connsiteX84" fmla="*/ 248274 w 433964"/>
                  <a:gd name="connsiteY84" fmla="*/ 59036 h 107632"/>
                  <a:gd name="connsiteX85" fmla="*/ 248274 w 433964"/>
                  <a:gd name="connsiteY85" fmla="*/ 65989 h 107632"/>
                  <a:gd name="connsiteX86" fmla="*/ 239800 w 433964"/>
                  <a:gd name="connsiteY86" fmla="*/ 80181 h 107632"/>
                  <a:gd name="connsiteX87" fmla="*/ 231317 w 433964"/>
                  <a:gd name="connsiteY87" fmla="*/ 66465 h 107632"/>
                  <a:gd name="connsiteX88" fmla="*/ 231317 w 433964"/>
                  <a:gd name="connsiteY88" fmla="*/ 31318 h 107632"/>
                  <a:gd name="connsiteX89" fmla="*/ 249511 w 433964"/>
                  <a:gd name="connsiteY89" fmla="*/ 31318 h 107632"/>
                  <a:gd name="connsiteX90" fmla="*/ 249511 w 433964"/>
                  <a:gd name="connsiteY90" fmla="*/ 27412 h 107632"/>
                  <a:gd name="connsiteX91" fmla="*/ 231317 w 433964"/>
                  <a:gd name="connsiteY91" fmla="*/ 27412 h 107632"/>
                  <a:gd name="connsiteX92" fmla="*/ 231317 w 433964"/>
                  <a:gd name="connsiteY92" fmla="*/ 4077 h 107632"/>
                  <a:gd name="connsiteX93" fmla="*/ 228275 w 433964"/>
                  <a:gd name="connsiteY93" fmla="*/ 4077 h 107632"/>
                  <a:gd name="connsiteX94" fmla="*/ 211885 w 433964"/>
                  <a:gd name="connsiteY94" fmla="*/ 28460 h 107632"/>
                  <a:gd name="connsiteX95" fmla="*/ 211885 w 433964"/>
                  <a:gd name="connsiteY95" fmla="*/ 31318 h 107632"/>
                  <a:gd name="connsiteX96" fmla="*/ 222554 w 433964"/>
                  <a:gd name="connsiteY96" fmla="*/ 31318 h 107632"/>
                  <a:gd name="connsiteX97" fmla="*/ 222554 w 433964"/>
                  <a:gd name="connsiteY97" fmla="*/ 66275 h 107632"/>
                  <a:gd name="connsiteX98" fmla="*/ 238935 w 433964"/>
                  <a:gd name="connsiteY98" fmla="*/ 83229 h 107632"/>
                  <a:gd name="connsiteX99" fmla="*/ 251418 w 433964"/>
                  <a:gd name="connsiteY99" fmla="*/ 66275 h 107632"/>
                  <a:gd name="connsiteX100" fmla="*/ 289992 w 433964"/>
                  <a:gd name="connsiteY100" fmla="*/ 81895 h 107632"/>
                  <a:gd name="connsiteX101" fmla="*/ 289992 w 433964"/>
                  <a:gd name="connsiteY101" fmla="*/ 78086 h 107632"/>
                  <a:gd name="connsiteX102" fmla="*/ 281035 w 433964"/>
                  <a:gd name="connsiteY102" fmla="*/ 72370 h 107632"/>
                  <a:gd name="connsiteX103" fmla="*/ 281035 w 433964"/>
                  <a:gd name="connsiteY103" fmla="*/ 25983 h 107632"/>
                  <a:gd name="connsiteX104" fmla="*/ 263324 w 433964"/>
                  <a:gd name="connsiteY104" fmla="*/ 27412 h 107632"/>
                  <a:gd name="connsiteX105" fmla="*/ 263324 w 433964"/>
                  <a:gd name="connsiteY105" fmla="*/ 31318 h 107632"/>
                  <a:gd name="connsiteX106" fmla="*/ 272654 w 433964"/>
                  <a:gd name="connsiteY106" fmla="*/ 38271 h 107632"/>
                  <a:gd name="connsiteX107" fmla="*/ 272654 w 433964"/>
                  <a:gd name="connsiteY107" fmla="*/ 72275 h 107632"/>
                  <a:gd name="connsiteX108" fmla="*/ 262850 w 433964"/>
                  <a:gd name="connsiteY108" fmla="*/ 78086 h 107632"/>
                  <a:gd name="connsiteX109" fmla="*/ 262850 w 433964"/>
                  <a:gd name="connsiteY109" fmla="*/ 81895 h 107632"/>
                  <a:gd name="connsiteX110" fmla="*/ 276849 w 433964"/>
                  <a:gd name="connsiteY110" fmla="*/ 81515 h 107632"/>
                  <a:gd name="connsiteX111" fmla="*/ 289992 w 433964"/>
                  <a:gd name="connsiteY111" fmla="*/ 81895 h 107632"/>
                  <a:gd name="connsiteX112" fmla="*/ 282941 w 433964"/>
                  <a:gd name="connsiteY112" fmla="*/ 5600 h 107632"/>
                  <a:gd name="connsiteX113" fmla="*/ 276272 w 433964"/>
                  <a:gd name="connsiteY113" fmla="*/ -1163 h 107632"/>
                  <a:gd name="connsiteX114" fmla="*/ 269417 w 433964"/>
                  <a:gd name="connsiteY114" fmla="*/ 5600 h 107632"/>
                  <a:gd name="connsiteX115" fmla="*/ 276086 w 433964"/>
                  <a:gd name="connsiteY115" fmla="*/ 12268 h 107632"/>
                  <a:gd name="connsiteX116" fmla="*/ 282941 w 433964"/>
                  <a:gd name="connsiteY116" fmla="*/ 5600 h 107632"/>
                  <a:gd name="connsiteX117" fmla="*/ 353430 w 433964"/>
                  <a:gd name="connsiteY117" fmla="*/ 54844 h 107632"/>
                  <a:gd name="connsiteX118" fmla="*/ 325525 w 433964"/>
                  <a:gd name="connsiteY118" fmla="*/ 25222 h 107632"/>
                  <a:gd name="connsiteX119" fmla="*/ 297424 w 433964"/>
                  <a:gd name="connsiteY119" fmla="*/ 54844 h 107632"/>
                  <a:gd name="connsiteX120" fmla="*/ 325423 w 433964"/>
                  <a:gd name="connsiteY120" fmla="*/ 83229 h 107632"/>
                  <a:gd name="connsiteX121" fmla="*/ 353430 w 433964"/>
                  <a:gd name="connsiteY121" fmla="*/ 54844 h 107632"/>
                  <a:gd name="connsiteX122" fmla="*/ 342947 w 433964"/>
                  <a:gd name="connsiteY122" fmla="*/ 53797 h 107632"/>
                  <a:gd name="connsiteX123" fmla="*/ 340194 w 433964"/>
                  <a:gd name="connsiteY123" fmla="*/ 70752 h 107632"/>
                  <a:gd name="connsiteX124" fmla="*/ 325525 w 433964"/>
                  <a:gd name="connsiteY124" fmla="*/ 80181 h 107632"/>
                  <a:gd name="connsiteX125" fmla="*/ 311135 w 433964"/>
                  <a:gd name="connsiteY125" fmla="*/ 71608 h 107632"/>
                  <a:gd name="connsiteX126" fmla="*/ 307805 w 433964"/>
                  <a:gd name="connsiteY126" fmla="*/ 53797 h 107632"/>
                  <a:gd name="connsiteX127" fmla="*/ 310949 w 433964"/>
                  <a:gd name="connsiteY127" fmla="*/ 36556 h 107632"/>
                  <a:gd name="connsiteX128" fmla="*/ 325423 w 433964"/>
                  <a:gd name="connsiteY128" fmla="*/ 28080 h 107632"/>
                  <a:gd name="connsiteX129" fmla="*/ 339710 w 433964"/>
                  <a:gd name="connsiteY129" fmla="*/ 36271 h 107632"/>
                  <a:gd name="connsiteX130" fmla="*/ 342947 w 433964"/>
                  <a:gd name="connsiteY130" fmla="*/ 53797 h 107632"/>
                  <a:gd name="connsiteX131" fmla="*/ 424868 w 433964"/>
                  <a:gd name="connsiteY131" fmla="*/ 81895 h 107632"/>
                  <a:gd name="connsiteX132" fmla="*/ 424868 w 433964"/>
                  <a:gd name="connsiteY132" fmla="*/ 78086 h 107632"/>
                  <a:gd name="connsiteX133" fmla="*/ 414868 w 433964"/>
                  <a:gd name="connsiteY133" fmla="*/ 74180 h 107632"/>
                  <a:gd name="connsiteX134" fmla="*/ 414868 w 433964"/>
                  <a:gd name="connsiteY134" fmla="*/ 50082 h 107632"/>
                  <a:gd name="connsiteX135" fmla="*/ 410962 w 433964"/>
                  <a:gd name="connsiteY135" fmla="*/ 30746 h 107632"/>
                  <a:gd name="connsiteX136" fmla="*/ 397716 w 433964"/>
                  <a:gd name="connsiteY136" fmla="*/ 25983 h 107632"/>
                  <a:gd name="connsiteX137" fmla="*/ 378954 w 433964"/>
                  <a:gd name="connsiteY137" fmla="*/ 39319 h 107632"/>
                  <a:gd name="connsiteX138" fmla="*/ 378954 w 433964"/>
                  <a:gd name="connsiteY138" fmla="*/ 25983 h 107632"/>
                  <a:gd name="connsiteX139" fmla="*/ 361141 w 433964"/>
                  <a:gd name="connsiteY139" fmla="*/ 27412 h 107632"/>
                  <a:gd name="connsiteX140" fmla="*/ 361141 w 433964"/>
                  <a:gd name="connsiteY140" fmla="*/ 31318 h 107632"/>
                  <a:gd name="connsiteX141" fmla="*/ 371150 w 433964"/>
                  <a:gd name="connsiteY141" fmla="*/ 38462 h 107632"/>
                  <a:gd name="connsiteX142" fmla="*/ 371150 w 433964"/>
                  <a:gd name="connsiteY142" fmla="*/ 72275 h 107632"/>
                  <a:gd name="connsiteX143" fmla="*/ 361141 w 433964"/>
                  <a:gd name="connsiteY143" fmla="*/ 78086 h 107632"/>
                  <a:gd name="connsiteX144" fmla="*/ 361141 w 433964"/>
                  <a:gd name="connsiteY144" fmla="*/ 81895 h 107632"/>
                  <a:gd name="connsiteX145" fmla="*/ 375429 w 433964"/>
                  <a:gd name="connsiteY145" fmla="*/ 81515 h 107632"/>
                  <a:gd name="connsiteX146" fmla="*/ 389530 w 433964"/>
                  <a:gd name="connsiteY146" fmla="*/ 81895 h 107632"/>
                  <a:gd name="connsiteX147" fmla="*/ 389530 w 433964"/>
                  <a:gd name="connsiteY147" fmla="*/ 78086 h 107632"/>
                  <a:gd name="connsiteX148" fmla="*/ 379717 w 433964"/>
                  <a:gd name="connsiteY148" fmla="*/ 72275 h 107632"/>
                  <a:gd name="connsiteX149" fmla="*/ 379717 w 433964"/>
                  <a:gd name="connsiteY149" fmla="*/ 49034 h 107632"/>
                  <a:gd name="connsiteX150" fmla="*/ 396860 w 433964"/>
                  <a:gd name="connsiteY150" fmla="*/ 28746 h 107632"/>
                  <a:gd name="connsiteX151" fmla="*/ 406199 w 433964"/>
                  <a:gd name="connsiteY151" fmla="*/ 42747 h 107632"/>
                  <a:gd name="connsiteX152" fmla="*/ 406199 w 433964"/>
                  <a:gd name="connsiteY152" fmla="*/ 72275 h 107632"/>
                  <a:gd name="connsiteX153" fmla="*/ 396386 w 433964"/>
                  <a:gd name="connsiteY153" fmla="*/ 78086 h 107632"/>
                  <a:gd name="connsiteX154" fmla="*/ 396386 w 433964"/>
                  <a:gd name="connsiteY154" fmla="*/ 81895 h 107632"/>
                  <a:gd name="connsiteX155" fmla="*/ 410673 w 433964"/>
                  <a:gd name="connsiteY155" fmla="*/ 81515 h 10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433964" h="107632">
                    <a:moveTo>
                      <a:pt x="53197" y="54558"/>
                    </a:moveTo>
                    <a:cubicBezTo>
                      <a:pt x="53197" y="38462"/>
                      <a:pt x="40910" y="25983"/>
                      <a:pt x="26725" y="25983"/>
                    </a:cubicBezTo>
                    <a:cubicBezTo>
                      <a:pt x="16911" y="25983"/>
                      <a:pt x="11581" y="31604"/>
                      <a:pt x="9005" y="34270"/>
                    </a:cubicBezTo>
                    <a:lnTo>
                      <a:pt x="9005" y="25983"/>
                    </a:lnTo>
                    <a:lnTo>
                      <a:pt x="-9097" y="27412"/>
                    </a:lnTo>
                    <a:lnTo>
                      <a:pt x="-9097" y="31318"/>
                    </a:lnTo>
                    <a:cubicBezTo>
                      <a:pt x="-139" y="31318"/>
                      <a:pt x="717" y="32080"/>
                      <a:pt x="717" y="37605"/>
                    </a:cubicBezTo>
                    <a:lnTo>
                      <a:pt x="717" y="96850"/>
                    </a:lnTo>
                    <a:cubicBezTo>
                      <a:pt x="717" y="102565"/>
                      <a:pt x="-613" y="102565"/>
                      <a:pt x="-9097" y="102565"/>
                    </a:cubicBezTo>
                    <a:lnTo>
                      <a:pt x="-9097" y="106470"/>
                    </a:lnTo>
                    <a:lnTo>
                      <a:pt x="5005" y="105994"/>
                    </a:lnTo>
                    <a:lnTo>
                      <a:pt x="19292" y="106470"/>
                    </a:lnTo>
                    <a:lnTo>
                      <a:pt x="19292" y="102565"/>
                    </a:lnTo>
                    <a:cubicBezTo>
                      <a:pt x="10819" y="102565"/>
                      <a:pt x="9479" y="102565"/>
                      <a:pt x="9479" y="96850"/>
                    </a:cubicBezTo>
                    <a:lnTo>
                      <a:pt x="9479" y="74466"/>
                    </a:lnTo>
                    <a:cubicBezTo>
                      <a:pt x="10056" y="76371"/>
                      <a:pt x="15479" y="83229"/>
                      <a:pt x="25004" y="83229"/>
                    </a:cubicBezTo>
                    <a:cubicBezTo>
                      <a:pt x="39961" y="83229"/>
                      <a:pt x="53197" y="70942"/>
                      <a:pt x="53197" y="54558"/>
                    </a:cubicBezTo>
                    <a:close/>
                    <a:moveTo>
                      <a:pt x="42724" y="54558"/>
                    </a:moveTo>
                    <a:cubicBezTo>
                      <a:pt x="42724" y="69893"/>
                      <a:pt x="33868" y="80563"/>
                      <a:pt x="24529" y="80563"/>
                    </a:cubicBezTo>
                    <a:cubicBezTo>
                      <a:pt x="19478" y="80563"/>
                      <a:pt x="14716" y="78086"/>
                      <a:pt x="11293" y="72847"/>
                    </a:cubicBezTo>
                    <a:cubicBezTo>
                      <a:pt x="9479" y="70180"/>
                      <a:pt x="9479" y="69989"/>
                      <a:pt x="9479" y="67512"/>
                    </a:cubicBezTo>
                    <a:lnTo>
                      <a:pt x="9479" y="39319"/>
                    </a:lnTo>
                    <a:cubicBezTo>
                      <a:pt x="13097" y="32842"/>
                      <a:pt x="19292" y="29223"/>
                      <a:pt x="25673" y="29223"/>
                    </a:cubicBezTo>
                    <a:cubicBezTo>
                      <a:pt x="34910" y="29223"/>
                      <a:pt x="42724" y="40271"/>
                      <a:pt x="42724" y="54558"/>
                    </a:cubicBezTo>
                    <a:close/>
                    <a:moveTo>
                      <a:pt x="120737" y="54844"/>
                    </a:moveTo>
                    <a:cubicBezTo>
                      <a:pt x="120737" y="38652"/>
                      <a:pt x="108068" y="25222"/>
                      <a:pt x="92823" y="25222"/>
                    </a:cubicBezTo>
                    <a:cubicBezTo>
                      <a:pt x="76917" y="25222"/>
                      <a:pt x="64722" y="39033"/>
                      <a:pt x="64722" y="54844"/>
                    </a:cubicBezTo>
                    <a:cubicBezTo>
                      <a:pt x="64722" y="71227"/>
                      <a:pt x="77875" y="83229"/>
                      <a:pt x="92730" y="83229"/>
                    </a:cubicBezTo>
                    <a:cubicBezTo>
                      <a:pt x="108068" y="83229"/>
                      <a:pt x="120737" y="70942"/>
                      <a:pt x="120737" y="54844"/>
                    </a:cubicBezTo>
                    <a:close/>
                    <a:moveTo>
                      <a:pt x="110254" y="53797"/>
                    </a:moveTo>
                    <a:cubicBezTo>
                      <a:pt x="110254" y="58369"/>
                      <a:pt x="110254" y="65226"/>
                      <a:pt x="107492" y="70752"/>
                    </a:cubicBezTo>
                    <a:cubicBezTo>
                      <a:pt x="104636" y="76371"/>
                      <a:pt x="99111" y="80181"/>
                      <a:pt x="92823" y="80181"/>
                    </a:cubicBezTo>
                    <a:cubicBezTo>
                      <a:pt x="87400" y="80181"/>
                      <a:pt x="81875" y="77419"/>
                      <a:pt x="78442" y="71608"/>
                    </a:cubicBezTo>
                    <a:cubicBezTo>
                      <a:pt x="75205" y="66180"/>
                      <a:pt x="75205" y="58369"/>
                      <a:pt x="75205" y="53797"/>
                    </a:cubicBezTo>
                    <a:cubicBezTo>
                      <a:pt x="75205" y="48844"/>
                      <a:pt x="75205" y="42081"/>
                      <a:pt x="78256" y="36556"/>
                    </a:cubicBezTo>
                    <a:cubicBezTo>
                      <a:pt x="81679" y="30746"/>
                      <a:pt x="87679" y="28080"/>
                      <a:pt x="92730" y="28080"/>
                    </a:cubicBezTo>
                    <a:cubicBezTo>
                      <a:pt x="98255" y="28080"/>
                      <a:pt x="103780" y="30841"/>
                      <a:pt x="107017" y="36271"/>
                    </a:cubicBezTo>
                    <a:cubicBezTo>
                      <a:pt x="110254" y="41700"/>
                      <a:pt x="110254" y="49034"/>
                      <a:pt x="110254" y="53797"/>
                    </a:cubicBezTo>
                    <a:close/>
                    <a:moveTo>
                      <a:pt x="169981" y="65703"/>
                    </a:moveTo>
                    <a:cubicBezTo>
                      <a:pt x="169981" y="59036"/>
                      <a:pt x="166260" y="55321"/>
                      <a:pt x="164642" y="53606"/>
                    </a:cubicBezTo>
                    <a:cubicBezTo>
                      <a:pt x="160456" y="49606"/>
                      <a:pt x="155498" y="48558"/>
                      <a:pt x="150168" y="47701"/>
                    </a:cubicBezTo>
                    <a:cubicBezTo>
                      <a:pt x="143210" y="46176"/>
                      <a:pt x="134737" y="44558"/>
                      <a:pt x="134737" y="37319"/>
                    </a:cubicBezTo>
                    <a:cubicBezTo>
                      <a:pt x="134737" y="32842"/>
                      <a:pt x="137974" y="27603"/>
                      <a:pt x="148829" y="27603"/>
                    </a:cubicBezTo>
                    <a:cubicBezTo>
                      <a:pt x="162837" y="27603"/>
                      <a:pt x="163405" y="39033"/>
                      <a:pt x="163693" y="42938"/>
                    </a:cubicBezTo>
                    <a:cubicBezTo>
                      <a:pt x="163693" y="44081"/>
                      <a:pt x="165218" y="44081"/>
                      <a:pt x="165218" y="44081"/>
                    </a:cubicBezTo>
                    <a:cubicBezTo>
                      <a:pt x="166837" y="44081"/>
                      <a:pt x="166837" y="43510"/>
                      <a:pt x="166837" y="41034"/>
                    </a:cubicBezTo>
                    <a:lnTo>
                      <a:pt x="166837" y="28365"/>
                    </a:lnTo>
                    <a:cubicBezTo>
                      <a:pt x="166837" y="26079"/>
                      <a:pt x="166837" y="25222"/>
                      <a:pt x="165311" y="25222"/>
                    </a:cubicBezTo>
                    <a:cubicBezTo>
                      <a:pt x="164735" y="25222"/>
                      <a:pt x="164456" y="25222"/>
                      <a:pt x="162837" y="26746"/>
                    </a:cubicBezTo>
                    <a:cubicBezTo>
                      <a:pt x="162549" y="27317"/>
                      <a:pt x="161219" y="28365"/>
                      <a:pt x="160735" y="28746"/>
                    </a:cubicBezTo>
                    <a:cubicBezTo>
                      <a:pt x="155972" y="25222"/>
                      <a:pt x="150736" y="25222"/>
                      <a:pt x="148829" y="25222"/>
                    </a:cubicBezTo>
                    <a:cubicBezTo>
                      <a:pt x="133304" y="25222"/>
                      <a:pt x="128542" y="33699"/>
                      <a:pt x="128542" y="40843"/>
                    </a:cubicBezTo>
                    <a:cubicBezTo>
                      <a:pt x="128542" y="45129"/>
                      <a:pt x="130644" y="48748"/>
                      <a:pt x="134067" y="51606"/>
                    </a:cubicBezTo>
                    <a:cubicBezTo>
                      <a:pt x="138067" y="54844"/>
                      <a:pt x="141685" y="55606"/>
                      <a:pt x="150736" y="57321"/>
                    </a:cubicBezTo>
                    <a:cubicBezTo>
                      <a:pt x="153591" y="57798"/>
                      <a:pt x="163879" y="59893"/>
                      <a:pt x="163879" y="68941"/>
                    </a:cubicBezTo>
                    <a:cubicBezTo>
                      <a:pt x="163879" y="75514"/>
                      <a:pt x="159405" y="80563"/>
                      <a:pt x="149591" y="80563"/>
                    </a:cubicBezTo>
                    <a:cubicBezTo>
                      <a:pt x="139025" y="80563"/>
                      <a:pt x="134355" y="73324"/>
                      <a:pt x="131974" y="62560"/>
                    </a:cubicBezTo>
                    <a:cubicBezTo>
                      <a:pt x="131593" y="60941"/>
                      <a:pt x="131593" y="60368"/>
                      <a:pt x="130262" y="60368"/>
                    </a:cubicBezTo>
                    <a:cubicBezTo>
                      <a:pt x="128542" y="60368"/>
                      <a:pt x="128542" y="61227"/>
                      <a:pt x="128542" y="63608"/>
                    </a:cubicBezTo>
                    <a:lnTo>
                      <a:pt x="128542" y="80277"/>
                    </a:lnTo>
                    <a:cubicBezTo>
                      <a:pt x="128542" y="82372"/>
                      <a:pt x="128542" y="83229"/>
                      <a:pt x="129974" y="83229"/>
                    </a:cubicBezTo>
                    <a:cubicBezTo>
                      <a:pt x="130644" y="83229"/>
                      <a:pt x="130830" y="83229"/>
                      <a:pt x="133211" y="80752"/>
                    </a:cubicBezTo>
                    <a:cubicBezTo>
                      <a:pt x="133304" y="80563"/>
                      <a:pt x="133304" y="80277"/>
                      <a:pt x="135685" y="77895"/>
                    </a:cubicBezTo>
                    <a:cubicBezTo>
                      <a:pt x="141211" y="83229"/>
                      <a:pt x="146931" y="83229"/>
                      <a:pt x="149591" y="83229"/>
                    </a:cubicBezTo>
                    <a:cubicBezTo>
                      <a:pt x="164167" y="83229"/>
                      <a:pt x="169981" y="74751"/>
                      <a:pt x="169981" y="65703"/>
                    </a:cubicBezTo>
                    <a:close/>
                    <a:moveTo>
                      <a:pt x="205597" y="81895"/>
                    </a:moveTo>
                    <a:lnTo>
                      <a:pt x="205597" y="78086"/>
                    </a:lnTo>
                    <a:cubicBezTo>
                      <a:pt x="197319" y="78086"/>
                      <a:pt x="196649" y="77323"/>
                      <a:pt x="196649" y="72370"/>
                    </a:cubicBezTo>
                    <a:lnTo>
                      <a:pt x="196649" y="25983"/>
                    </a:lnTo>
                    <a:lnTo>
                      <a:pt x="178929" y="27412"/>
                    </a:lnTo>
                    <a:lnTo>
                      <a:pt x="178929" y="31318"/>
                    </a:lnTo>
                    <a:cubicBezTo>
                      <a:pt x="187310" y="31318"/>
                      <a:pt x="188361" y="32080"/>
                      <a:pt x="188361" y="38271"/>
                    </a:cubicBezTo>
                    <a:lnTo>
                      <a:pt x="188361" y="72275"/>
                    </a:lnTo>
                    <a:cubicBezTo>
                      <a:pt x="188361" y="78086"/>
                      <a:pt x="187031" y="78086"/>
                      <a:pt x="178548" y="78086"/>
                    </a:cubicBezTo>
                    <a:lnTo>
                      <a:pt x="178548" y="81895"/>
                    </a:lnTo>
                    <a:lnTo>
                      <a:pt x="192556" y="81515"/>
                    </a:lnTo>
                    <a:cubicBezTo>
                      <a:pt x="196835" y="81515"/>
                      <a:pt x="201319" y="81800"/>
                      <a:pt x="205597" y="81895"/>
                    </a:cubicBezTo>
                    <a:close/>
                    <a:moveTo>
                      <a:pt x="198649" y="5600"/>
                    </a:moveTo>
                    <a:cubicBezTo>
                      <a:pt x="198649" y="2171"/>
                      <a:pt x="195793" y="-1163"/>
                      <a:pt x="191887" y="-1163"/>
                    </a:cubicBezTo>
                    <a:cubicBezTo>
                      <a:pt x="187598" y="-1163"/>
                      <a:pt x="185031" y="2266"/>
                      <a:pt x="185031" y="5600"/>
                    </a:cubicBezTo>
                    <a:cubicBezTo>
                      <a:pt x="185031" y="9030"/>
                      <a:pt x="188073" y="12268"/>
                      <a:pt x="191794" y="12268"/>
                    </a:cubicBezTo>
                    <a:cubicBezTo>
                      <a:pt x="196072" y="12268"/>
                      <a:pt x="198649" y="8744"/>
                      <a:pt x="198649" y="5600"/>
                    </a:cubicBezTo>
                    <a:close/>
                    <a:moveTo>
                      <a:pt x="251418" y="66275"/>
                    </a:moveTo>
                    <a:lnTo>
                      <a:pt x="251418" y="59036"/>
                    </a:lnTo>
                    <a:lnTo>
                      <a:pt x="248274" y="59036"/>
                    </a:lnTo>
                    <a:lnTo>
                      <a:pt x="248274" y="65989"/>
                    </a:lnTo>
                    <a:cubicBezTo>
                      <a:pt x="248274" y="75419"/>
                      <a:pt x="244460" y="80181"/>
                      <a:pt x="239800" y="80181"/>
                    </a:cubicBezTo>
                    <a:cubicBezTo>
                      <a:pt x="231317" y="80181"/>
                      <a:pt x="231317" y="68656"/>
                      <a:pt x="231317" y="66465"/>
                    </a:cubicBezTo>
                    <a:lnTo>
                      <a:pt x="231317" y="31318"/>
                    </a:lnTo>
                    <a:lnTo>
                      <a:pt x="249511" y="31318"/>
                    </a:lnTo>
                    <a:lnTo>
                      <a:pt x="249511" y="27412"/>
                    </a:lnTo>
                    <a:lnTo>
                      <a:pt x="231317" y="27412"/>
                    </a:lnTo>
                    <a:lnTo>
                      <a:pt x="231317" y="4077"/>
                    </a:lnTo>
                    <a:lnTo>
                      <a:pt x="228275" y="4077"/>
                    </a:lnTo>
                    <a:cubicBezTo>
                      <a:pt x="228080" y="14458"/>
                      <a:pt x="224173" y="28080"/>
                      <a:pt x="211885" y="28460"/>
                    </a:cubicBezTo>
                    <a:lnTo>
                      <a:pt x="211885" y="31318"/>
                    </a:lnTo>
                    <a:lnTo>
                      <a:pt x="222554" y="31318"/>
                    </a:lnTo>
                    <a:lnTo>
                      <a:pt x="222554" y="66275"/>
                    </a:lnTo>
                    <a:cubicBezTo>
                      <a:pt x="222554" y="81800"/>
                      <a:pt x="234368" y="83229"/>
                      <a:pt x="238935" y="83229"/>
                    </a:cubicBezTo>
                    <a:cubicBezTo>
                      <a:pt x="247892" y="83229"/>
                      <a:pt x="251418" y="74371"/>
                      <a:pt x="251418" y="66275"/>
                    </a:cubicBezTo>
                    <a:close/>
                    <a:moveTo>
                      <a:pt x="289992" y="81895"/>
                    </a:moveTo>
                    <a:lnTo>
                      <a:pt x="289992" y="78086"/>
                    </a:lnTo>
                    <a:cubicBezTo>
                      <a:pt x="281611" y="78086"/>
                      <a:pt x="281035" y="77323"/>
                      <a:pt x="281035" y="72370"/>
                    </a:cubicBezTo>
                    <a:lnTo>
                      <a:pt x="281035" y="25983"/>
                    </a:lnTo>
                    <a:lnTo>
                      <a:pt x="263324" y="27412"/>
                    </a:lnTo>
                    <a:lnTo>
                      <a:pt x="263324" y="31318"/>
                    </a:lnTo>
                    <a:cubicBezTo>
                      <a:pt x="271612" y="31318"/>
                      <a:pt x="272654" y="32080"/>
                      <a:pt x="272654" y="38271"/>
                    </a:cubicBezTo>
                    <a:lnTo>
                      <a:pt x="272654" y="72275"/>
                    </a:lnTo>
                    <a:cubicBezTo>
                      <a:pt x="272654" y="78086"/>
                      <a:pt x="271324" y="78086"/>
                      <a:pt x="262850" y="78086"/>
                    </a:cubicBezTo>
                    <a:lnTo>
                      <a:pt x="262850" y="81895"/>
                    </a:lnTo>
                    <a:lnTo>
                      <a:pt x="276849" y="81515"/>
                    </a:lnTo>
                    <a:cubicBezTo>
                      <a:pt x="281137" y="81515"/>
                      <a:pt x="285611" y="81800"/>
                      <a:pt x="289992" y="81895"/>
                    </a:cubicBezTo>
                    <a:close/>
                    <a:moveTo>
                      <a:pt x="282941" y="5600"/>
                    </a:moveTo>
                    <a:cubicBezTo>
                      <a:pt x="282941" y="2171"/>
                      <a:pt x="280086" y="-1163"/>
                      <a:pt x="276272" y="-1163"/>
                    </a:cubicBezTo>
                    <a:cubicBezTo>
                      <a:pt x="271993" y="-1163"/>
                      <a:pt x="269417" y="2266"/>
                      <a:pt x="269417" y="5600"/>
                    </a:cubicBezTo>
                    <a:cubicBezTo>
                      <a:pt x="269417" y="9030"/>
                      <a:pt x="272375" y="12268"/>
                      <a:pt x="276086" y="12268"/>
                    </a:cubicBezTo>
                    <a:cubicBezTo>
                      <a:pt x="280467" y="12268"/>
                      <a:pt x="282941" y="8744"/>
                      <a:pt x="282941" y="5600"/>
                    </a:cubicBezTo>
                    <a:close/>
                    <a:moveTo>
                      <a:pt x="353430" y="54844"/>
                    </a:moveTo>
                    <a:cubicBezTo>
                      <a:pt x="353430" y="38652"/>
                      <a:pt x="340761" y="25222"/>
                      <a:pt x="325525" y="25222"/>
                    </a:cubicBezTo>
                    <a:cubicBezTo>
                      <a:pt x="309610" y="25222"/>
                      <a:pt x="297424" y="39033"/>
                      <a:pt x="297424" y="54844"/>
                    </a:cubicBezTo>
                    <a:cubicBezTo>
                      <a:pt x="297424" y="71227"/>
                      <a:pt x="310568" y="83229"/>
                      <a:pt x="325423" y="83229"/>
                    </a:cubicBezTo>
                    <a:cubicBezTo>
                      <a:pt x="340761" y="83229"/>
                      <a:pt x="353430" y="70942"/>
                      <a:pt x="353430" y="54844"/>
                    </a:cubicBezTo>
                    <a:close/>
                    <a:moveTo>
                      <a:pt x="342947" y="53797"/>
                    </a:moveTo>
                    <a:cubicBezTo>
                      <a:pt x="342947" y="58369"/>
                      <a:pt x="342947" y="65226"/>
                      <a:pt x="340194" y="70752"/>
                    </a:cubicBezTo>
                    <a:cubicBezTo>
                      <a:pt x="337329" y="76371"/>
                      <a:pt x="331804" y="80181"/>
                      <a:pt x="325525" y="80181"/>
                    </a:cubicBezTo>
                    <a:cubicBezTo>
                      <a:pt x="320093" y="80181"/>
                      <a:pt x="314567" y="77419"/>
                      <a:pt x="311135" y="71608"/>
                    </a:cubicBezTo>
                    <a:cubicBezTo>
                      <a:pt x="307805" y="66180"/>
                      <a:pt x="307805" y="58369"/>
                      <a:pt x="307805" y="53797"/>
                    </a:cubicBezTo>
                    <a:cubicBezTo>
                      <a:pt x="307805" y="48844"/>
                      <a:pt x="307805" y="42081"/>
                      <a:pt x="310949" y="36556"/>
                    </a:cubicBezTo>
                    <a:cubicBezTo>
                      <a:pt x="314372" y="30746"/>
                      <a:pt x="320381" y="28080"/>
                      <a:pt x="325423" y="28080"/>
                    </a:cubicBezTo>
                    <a:cubicBezTo>
                      <a:pt x="330948" y="28080"/>
                      <a:pt x="336380" y="30841"/>
                      <a:pt x="339710" y="36271"/>
                    </a:cubicBezTo>
                    <a:cubicBezTo>
                      <a:pt x="342947" y="41700"/>
                      <a:pt x="342947" y="49034"/>
                      <a:pt x="342947" y="53797"/>
                    </a:cubicBezTo>
                    <a:close/>
                    <a:moveTo>
                      <a:pt x="424868" y="81895"/>
                    </a:moveTo>
                    <a:lnTo>
                      <a:pt x="424868" y="78086"/>
                    </a:lnTo>
                    <a:cubicBezTo>
                      <a:pt x="418291" y="78086"/>
                      <a:pt x="414961" y="78086"/>
                      <a:pt x="414868" y="74180"/>
                    </a:cubicBezTo>
                    <a:lnTo>
                      <a:pt x="414868" y="50082"/>
                    </a:lnTo>
                    <a:cubicBezTo>
                      <a:pt x="414868" y="39223"/>
                      <a:pt x="414868" y="35224"/>
                      <a:pt x="410962" y="30746"/>
                    </a:cubicBezTo>
                    <a:cubicBezTo>
                      <a:pt x="409250" y="28460"/>
                      <a:pt x="405055" y="25983"/>
                      <a:pt x="397716" y="25983"/>
                    </a:cubicBezTo>
                    <a:cubicBezTo>
                      <a:pt x="388479" y="25983"/>
                      <a:pt x="382573" y="31509"/>
                      <a:pt x="378954" y="39319"/>
                    </a:cubicBezTo>
                    <a:lnTo>
                      <a:pt x="378954" y="25983"/>
                    </a:lnTo>
                    <a:lnTo>
                      <a:pt x="361141" y="27412"/>
                    </a:lnTo>
                    <a:lnTo>
                      <a:pt x="361141" y="31318"/>
                    </a:lnTo>
                    <a:cubicBezTo>
                      <a:pt x="370099" y="31318"/>
                      <a:pt x="371150" y="32175"/>
                      <a:pt x="371150" y="38462"/>
                    </a:cubicBezTo>
                    <a:lnTo>
                      <a:pt x="371150" y="72275"/>
                    </a:lnTo>
                    <a:cubicBezTo>
                      <a:pt x="371150" y="78086"/>
                      <a:pt x="369625" y="78086"/>
                      <a:pt x="361141" y="78086"/>
                    </a:cubicBezTo>
                    <a:lnTo>
                      <a:pt x="361141" y="81895"/>
                    </a:lnTo>
                    <a:lnTo>
                      <a:pt x="375429" y="81515"/>
                    </a:lnTo>
                    <a:lnTo>
                      <a:pt x="389530" y="81895"/>
                    </a:lnTo>
                    <a:lnTo>
                      <a:pt x="389530" y="78086"/>
                    </a:lnTo>
                    <a:cubicBezTo>
                      <a:pt x="381242" y="78086"/>
                      <a:pt x="379717" y="78086"/>
                      <a:pt x="379717" y="72275"/>
                    </a:cubicBezTo>
                    <a:lnTo>
                      <a:pt x="379717" y="49034"/>
                    </a:lnTo>
                    <a:cubicBezTo>
                      <a:pt x="379717" y="35890"/>
                      <a:pt x="388768" y="28746"/>
                      <a:pt x="396860" y="28746"/>
                    </a:cubicBezTo>
                    <a:cubicBezTo>
                      <a:pt x="404767" y="28746"/>
                      <a:pt x="406199" y="35604"/>
                      <a:pt x="406199" y="42747"/>
                    </a:cubicBezTo>
                    <a:lnTo>
                      <a:pt x="406199" y="72275"/>
                    </a:lnTo>
                    <a:cubicBezTo>
                      <a:pt x="406199" y="78086"/>
                      <a:pt x="404767" y="78086"/>
                      <a:pt x="396386" y="78086"/>
                    </a:cubicBezTo>
                    <a:lnTo>
                      <a:pt x="396386" y="81895"/>
                    </a:lnTo>
                    <a:lnTo>
                      <a:pt x="410673" y="81515"/>
                    </a:lnTo>
                    <a:close/>
                  </a:path>
                </a:pathLst>
              </a:custGeom>
              <a:solidFill>
                <a:srgbClr val="000000"/>
              </a:solidFill>
              <a:ln w="12700" cap="flat">
                <a:noFill/>
                <a:prstDash val="solid"/>
                <a:miter/>
              </a:ln>
            </p:spPr>
            <p:txBody>
              <a:bodyPr rtlCol="0" anchor="ctr"/>
              <a:lstStyle/>
              <a:p>
                <a:endParaRPr lang="en-AE"/>
              </a:p>
            </p:txBody>
          </p:sp>
          <p:sp>
            <p:nvSpPr>
              <p:cNvPr id="210" name="Freeform: Shape 209">
                <a:extLst>
                  <a:ext uri="{FF2B5EF4-FFF2-40B4-BE49-F238E27FC236}">
                    <a16:creationId xmlns:a16="http://schemas.microsoft.com/office/drawing/2014/main" id="{9C216356-AD1D-3CD3-34AF-1B54C7954FB9}"/>
                  </a:ext>
                </a:extLst>
              </p:cNvPr>
              <p:cNvSpPr/>
              <p:nvPr/>
            </p:nvSpPr>
            <p:spPr>
              <a:xfrm>
                <a:off x="1172639" y="2968525"/>
                <a:ext cx="51727" cy="109537"/>
              </a:xfrm>
              <a:custGeom>
                <a:avLst/>
                <a:gdLst>
                  <a:gd name="connsiteX0" fmla="*/ 42631 w 51727"/>
                  <a:gd name="connsiteY0" fmla="*/ 3505 h 109537"/>
                  <a:gd name="connsiteX1" fmla="*/ 37868 w 51727"/>
                  <a:gd name="connsiteY1" fmla="*/ -1163 h 109537"/>
                  <a:gd name="connsiteX2" fmla="*/ 31199 w 51727"/>
                  <a:gd name="connsiteY2" fmla="*/ 5504 h 109537"/>
                  <a:gd name="connsiteX3" fmla="*/ 35961 w 51727"/>
                  <a:gd name="connsiteY3" fmla="*/ 10172 h 109537"/>
                  <a:gd name="connsiteX4" fmla="*/ 42631 w 51727"/>
                  <a:gd name="connsiteY4" fmla="*/ 3505 h 109537"/>
                  <a:gd name="connsiteX5" fmla="*/ 37487 w 51727"/>
                  <a:gd name="connsiteY5" fmla="*/ 42938 h 109537"/>
                  <a:gd name="connsiteX6" fmla="*/ 38054 w 51727"/>
                  <a:gd name="connsiteY6" fmla="*/ 38176 h 109537"/>
                  <a:gd name="connsiteX7" fmla="*/ 26436 w 51727"/>
                  <a:gd name="connsiteY7" fmla="*/ 26554 h 109537"/>
                  <a:gd name="connsiteX8" fmla="*/ 6335 w 51727"/>
                  <a:gd name="connsiteY8" fmla="*/ 45986 h 109537"/>
                  <a:gd name="connsiteX9" fmla="*/ 7861 w 51727"/>
                  <a:gd name="connsiteY9" fmla="*/ 47415 h 109537"/>
                  <a:gd name="connsiteX10" fmla="*/ 10056 w 51727"/>
                  <a:gd name="connsiteY10" fmla="*/ 44843 h 109537"/>
                  <a:gd name="connsiteX11" fmla="*/ 25962 w 51727"/>
                  <a:gd name="connsiteY11" fmla="*/ 29317 h 109537"/>
                  <a:gd name="connsiteX12" fmla="*/ 29962 w 51727"/>
                  <a:gd name="connsiteY12" fmla="*/ 35127 h 109537"/>
                  <a:gd name="connsiteX13" fmla="*/ 29292 w 51727"/>
                  <a:gd name="connsiteY13" fmla="*/ 41605 h 109537"/>
                  <a:gd name="connsiteX14" fmla="*/ 17386 w 51727"/>
                  <a:gd name="connsiteY14" fmla="*/ 88848 h 109537"/>
                  <a:gd name="connsiteX15" fmla="*/ 1768 w 51727"/>
                  <a:gd name="connsiteY15" fmla="*/ 105708 h 109537"/>
                  <a:gd name="connsiteX16" fmla="*/ -3190 w 51727"/>
                  <a:gd name="connsiteY16" fmla="*/ 104565 h 109537"/>
                  <a:gd name="connsiteX17" fmla="*/ 2428 w 51727"/>
                  <a:gd name="connsiteY17" fmla="*/ 97802 h 109537"/>
                  <a:gd name="connsiteX18" fmla="*/ -2334 w 51727"/>
                  <a:gd name="connsiteY18" fmla="*/ 93325 h 109537"/>
                  <a:gd name="connsiteX19" fmla="*/ -9097 w 51727"/>
                  <a:gd name="connsiteY19" fmla="*/ 100659 h 109537"/>
                  <a:gd name="connsiteX20" fmla="*/ 2047 w 51727"/>
                  <a:gd name="connsiteY20" fmla="*/ 108375 h 109537"/>
                  <a:gd name="connsiteX21" fmla="*/ 25859 w 51727"/>
                  <a:gd name="connsiteY21" fmla="*/ 89230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727" h="109537">
                    <a:moveTo>
                      <a:pt x="42631" y="3505"/>
                    </a:moveTo>
                    <a:cubicBezTo>
                      <a:pt x="42631" y="1123"/>
                      <a:pt x="41012" y="-1163"/>
                      <a:pt x="37868" y="-1163"/>
                    </a:cubicBezTo>
                    <a:cubicBezTo>
                      <a:pt x="35105" y="-1163"/>
                      <a:pt x="31199" y="1789"/>
                      <a:pt x="31199" y="5504"/>
                    </a:cubicBezTo>
                    <a:cubicBezTo>
                      <a:pt x="31199" y="8076"/>
                      <a:pt x="33003" y="10172"/>
                      <a:pt x="35961" y="10172"/>
                    </a:cubicBezTo>
                    <a:cubicBezTo>
                      <a:pt x="39394" y="10172"/>
                      <a:pt x="42631" y="6933"/>
                      <a:pt x="42631" y="3505"/>
                    </a:cubicBezTo>
                    <a:close/>
                    <a:moveTo>
                      <a:pt x="37487" y="42938"/>
                    </a:moveTo>
                    <a:cubicBezTo>
                      <a:pt x="38054" y="40366"/>
                      <a:pt x="38054" y="38556"/>
                      <a:pt x="38054" y="38176"/>
                    </a:cubicBezTo>
                    <a:cubicBezTo>
                      <a:pt x="38054" y="31032"/>
                      <a:pt x="32724" y="26554"/>
                      <a:pt x="26436" y="26554"/>
                    </a:cubicBezTo>
                    <a:cubicBezTo>
                      <a:pt x="13479" y="26554"/>
                      <a:pt x="6335" y="45033"/>
                      <a:pt x="6335" y="45986"/>
                    </a:cubicBezTo>
                    <a:cubicBezTo>
                      <a:pt x="6335" y="47415"/>
                      <a:pt x="7861" y="47415"/>
                      <a:pt x="7861" y="47415"/>
                    </a:cubicBezTo>
                    <a:cubicBezTo>
                      <a:pt x="9005" y="47415"/>
                      <a:pt x="9005" y="47224"/>
                      <a:pt x="10056" y="44843"/>
                    </a:cubicBezTo>
                    <a:cubicBezTo>
                      <a:pt x="13200" y="37127"/>
                      <a:pt x="19097" y="29317"/>
                      <a:pt x="25962" y="29317"/>
                    </a:cubicBezTo>
                    <a:cubicBezTo>
                      <a:pt x="27766" y="29317"/>
                      <a:pt x="29962" y="29794"/>
                      <a:pt x="29962" y="35127"/>
                    </a:cubicBezTo>
                    <a:cubicBezTo>
                      <a:pt x="29962" y="38176"/>
                      <a:pt x="29673" y="39508"/>
                      <a:pt x="29292" y="41605"/>
                    </a:cubicBezTo>
                    <a:lnTo>
                      <a:pt x="17386" y="88848"/>
                    </a:lnTo>
                    <a:cubicBezTo>
                      <a:pt x="14818" y="98373"/>
                      <a:pt x="8912" y="105708"/>
                      <a:pt x="1768" y="105708"/>
                    </a:cubicBezTo>
                    <a:cubicBezTo>
                      <a:pt x="1005" y="105708"/>
                      <a:pt x="-902" y="105708"/>
                      <a:pt x="-3190" y="104565"/>
                    </a:cubicBezTo>
                    <a:cubicBezTo>
                      <a:pt x="531" y="103612"/>
                      <a:pt x="2428" y="100373"/>
                      <a:pt x="2428" y="97802"/>
                    </a:cubicBezTo>
                    <a:cubicBezTo>
                      <a:pt x="2428" y="95706"/>
                      <a:pt x="1098" y="93325"/>
                      <a:pt x="-2334" y="93325"/>
                    </a:cubicBezTo>
                    <a:cubicBezTo>
                      <a:pt x="-5376" y="93325"/>
                      <a:pt x="-9097" y="95992"/>
                      <a:pt x="-9097" y="100659"/>
                    </a:cubicBezTo>
                    <a:cubicBezTo>
                      <a:pt x="-9097" y="105708"/>
                      <a:pt x="-4046" y="108375"/>
                      <a:pt x="2047" y="108375"/>
                    </a:cubicBezTo>
                    <a:cubicBezTo>
                      <a:pt x="10819" y="108375"/>
                      <a:pt x="22529" y="101707"/>
                      <a:pt x="25859" y="89230"/>
                    </a:cubicBezTo>
                    <a:close/>
                  </a:path>
                </a:pathLst>
              </a:custGeom>
              <a:solidFill>
                <a:srgbClr val="000000"/>
              </a:solidFill>
              <a:ln w="12700" cap="flat">
                <a:noFill/>
                <a:prstDash val="solid"/>
                <a:miter/>
              </a:ln>
            </p:spPr>
            <p:txBody>
              <a:bodyPr rtlCol="0" anchor="ctr"/>
              <a:lstStyle/>
              <a:p>
                <a:endParaRPr lang="en-AE"/>
              </a:p>
            </p:txBody>
          </p:sp>
          <p:sp>
            <p:nvSpPr>
              <p:cNvPr id="211" name="Freeform: Shape 210">
                <a:extLst>
                  <a:ext uri="{FF2B5EF4-FFF2-40B4-BE49-F238E27FC236}">
                    <a16:creationId xmlns:a16="http://schemas.microsoft.com/office/drawing/2014/main" id="{ACB6AE2F-355B-B484-A018-11F55AA7B899}"/>
                  </a:ext>
                </a:extLst>
              </p:cNvPr>
              <p:cNvSpPr/>
              <p:nvPr/>
            </p:nvSpPr>
            <p:spPr>
              <a:xfrm>
                <a:off x="1279991" y="2963000"/>
                <a:ext cx="1325779" cy="113729"/>
              </a:xfrm>
              <a:custGeom>
                <a:avLst/>
                <a:gdLst>
                  <a:gd name="connsiteX0" fmla="*/ 17953 w 1325779"/>
                  <a:gd name="connsiteY0" fmla="*/ 87991 h 113729"/>
                  <a:gd name="connsiteX1" fmla="*/ 17953 w 1325779"/>
                  <a:gd name="connsiteY1" fmla="*/ 84182 h 113729"/>
                  <a:gd name="connsiteX2" fmla="*/ 8995 w 1325779"/>
                  <a:gd name="connsiteY2" fmla="*/ 78466 h 113729"/>
                  <a:gd name="connsiteX3" fmla="*/ 8995 w 1325779"/>
                  <a:gd name="connsiteY3" fmla="*/ 32080 h 113729"/>
                  <a:gd name="connsiteX4" fmla="*/ -8715 w 1325779"/>
                  <a:gd name="connsiteY4" fmla="*/ 33508 h 113729"/>
                  <a:gd name="connsiteX5" fmla="*/ -8715 w 1325779"/>
                  <a:gd name="connsiteY5" fmla="*/ 37414 h 113729"/>
                  <a:gd name="connsiteX6" fmla="*/ 717 w 1325779"/>
                  <a:gd name="connsiteY6" fmla="*/ 44367 h 113729"/>
                  <a:gd name="connsiteX7" fmla="*/ 717 w 1325779"/>
                  <a:gd name="connsiteY7" fmla="*/ 78371 h 113729"/>
                  <a:gd name="connsiteX8" fmla="*/ -9097 w 1325779"/>
                  <a:gd name="connsiteY8" fmla="*/ 84182 h 113729"/>
                  <a:gd name="connsiteX9" fmla="*/ -9097 w 1325779"/>
                  <a:gd name="connsiteY9" fmla="*/ 87991 h 113729"/>
                  <a:gd name="connsiteX10" fmla="*/ 4810 w 1325779"/>
                  <a:gd name="connsiteY10" fmla="*/ 87611 h 113729"/>
                  <a:gd name="connsiteX11" fmla="*/ 17953 w 1325779"/>
                  <a:gd name="connsiteY11" fmla="*/ 87991 h 113729"/>
                  <a:gd name="connsiteX12" fmla="*/ 10902 w 1325779"/>
                  <a:gd name="connsiteY12" fmla="*/ 11696 h 113729"/>
                  <a:gd name="connsiteX13" fmla="*/ 4233 w 1325779"/>
                  <a:gd name="connsiteY13" fmla="*/ 4933 h 113729"/>
                  <a:gd name="connsiteX14" fmla="*/ -2623 w 1325779"/>
                  <a:gd name="connsiteY14" fmla="*/ 11696 h 113729"/>
                  <a:gd name="connsiteX15" fmla="*/ 4140 w 1325779"/>
                  <a:gd name="connsiteY15" fmla="*/ 18364 h 113729"/>
                  <a:gd name="connsiteX16" fmla="*/ 10902 w 1325779"/>
                  <a:gd name="connsiteY16" fmla="*/ 11696 h 113729"/>
                  <a:gd name="connsiteX17" fmla="*/ 89576 w 1325779"/>
                  <a:gd name="connsiteY17" fmla="*/ 87991 h 113729"/>
                  <a:gd name="connsiteX18" fmla="*/ 89576 w 1325779"/>
                  <a:gd name="connsiteY18" fmla="*/ 84182 h 113729"/>
                  <a:gd name="connsiteX19" fmla="*/ 79577 w 1325779"/>
                  <a:gd name="connsiteY19" fmla="*/ 80277 h 113729"/>
                  <a:gd name="connsiteX20" fmla="*/ 79577 w 1325779"/>
                  <a:gd name="connsiteY20" fmla="*/ 56178 h 113729"/>
                  <a:gd name="connsiteX21" fmla="*/ 75773 w 1325779"/>
                  <a:gd name="connsiteY21" fmla="*/ 36842 h 113729"/>
                  <a:gd name="connsiteX22" fmla="*/ 62434 w 1325779"/>
                  <a:gd name="connsiteY22" fmla="*/ 32080 h 113729"/>
                  <a:gd name="connsiteX23" fmla="*/ 43765 w 1325779"/>
                  <a:gd name="connsiteY23" fmla="*/ 45415 h 113729"/>
                  <a:gd name="connsiteX24" fmla="*/ 43765 w 1325779"/>
                  <a:gd name="connsiteY24" fmla="*/ 32080 h 113729"/>
                  <a:gd name="connsiteX25" fmla="*/ 25859 w 1325779"/>
                  <a:gd name="connsiteY25" fmla="*/ 33508 h 113729"/>
                  <a:gd name="connsiteX26" fmla="*/ 25859 w 1325779"/>
                  <a:gd name="connsiteY26" fmla="*/ 37414 h 113729"/>
                  <a:gd name="connsiteX27" fmla="*/ 35859 w 1325779"/>
                  <a:gd name="connsiteY27" fmla="*/ 44558 h 113729"/>
                  <a:gd name="connsiteX28" fmla="*/ 35859 w 1325779"/>
                  <a:gd name="connsiteY28" fmla="*/ 78371 h 113729"/>
                  <a:gd name="connsiteX29" fmla="*/ 25859 w 1325779"/>
                  <a:gd name="connsiteY29" fmla="*/ 84182 h 113729"/>
                  <a:gd name="connsiteX30" fmla="*/ 25859 w 1325779"/>
                  <a:gd name="connsiteY30" fmla="*/ 87991 h 113729"/>
                  <a:gd name="connsiteX31" fmla="*/ 40147 w 1325779"/>
                  <a:gd name="connsiteY31" fmla="*/ 87611 h 113729"/>
                  <a:gd name="connsiteX32" fmla="*/ 54341 w 1325779"/>
                  <a:gd name="connsiteY32" fmla="*/ 87991 h 113729"/>
                  <a:gd name="connsiteX33" fmla="*/ 54341 w 1325779"/>
                  <a:gd name="connsiteY33" fmla="*/ 84182 h 113729"/>
                  <a:gd name="connsiteX34" fmla="*/ 44435 w 1325779"/>
                  <a:gd name="connsiteY34" fmla="*/ 78371 h 113729"/>
                  <a:gd name="connsiteX35" fmla="*/ 44435 w 1325779"/>
                  <a:gd name="connsiteY35" fmla="*/ 55130 h 113729"/>
                  <a:gd name="connsiteX36" fmla="*/ 61578 w 1325779"/>
                  <a:gd name="connsiteY36" fmla="*/ 34842 h 113729"/>
                  <a:gd name="connsiteX37" fmla="*/ 71010 w 1325779"/>
                  <a:gd name="connsiteY37" fmla="*/ 48844 h 113729"/>
                  <a:gd name="connsiteX38" fmla="*/ 71010 w 1325779"/>
                  <a:gd name="connsiteY38" fmla="*/ 78371 h 113729"/>
                  <a:gd name="connsiteX39" fmla="*/ 61104 w 1325779"/>
                  <a:gd name="connsiteY39" fmla="*/ 84182 h 113729"/>
                  <a:gd name="connsiteX40" fmla="*/ 61104 w 1325779"/>
                  <a:gd name="connsiteY40" fmla="*/ 87991 h 113729"/>
                  <a:gd name="connsiteX41" fmla="*/ 75391 w 1325779"/>
                  <a:gd name="connsiteY41" fmla="*/ 87611 h 113729"/>
                  <a:gd name="connsiteX42" fmla="*/ 176260 w 1325779"/>
                  <a:gd name="connsiteY42" fmla="*/ 72371 h 113729"/>
                  <a:gd name="connsiteX43" fmla="*/ 176260 w 1325779"/>
                  <a:gd name="connsiteY43" fmla="*/ 65132 h 113729"/>
                  <a:gd name="connsiteX44" fmla="*/ 173116 w 1325779"/>
                  <a:gd name="connsiteY44" fmla="*/ 65132 h 113729"/>
                  <a:gd name="connsiteX45" fmla="*/ 173116 w 1325779"/>
                  <a:gd name="connsiteY45" fmla="*/ 72085 h 113729"/>
                  <a:gd name="connsiteX46" fmla="*/ 164642 w 1325779"/>
                  <a:gd name="connsiteY46" fmla="*/ 86277 h 113729"/>
                  <a:gd name="connsiteX47" fmla="*/ 156158 w 1325779"/>
                  <a:gd name="connsiteY47" fmla="*/ 72561 h 113729"/>
                  <a:gd name="connsiteX48" fmla="*/ 156158 w 1325779"/>
                  <a:gd name="connsiteY48" fmla="*/ 37414 h 113729"/>
                  <a:gd name="connsiteX49" fmla="*/ 174353 w 1325779"/>
                  <a:gd name="connsiteY49" fmla="*/ 37414 h 113729"/>
                  <a:gd name="connsiteX50" fmla="*/ 174353 w 1325779"/>
                  <a:gd name="connsiteY50" fmla="*/ 33508 h 113729"/>
                  <a:gd name="connsiteX51" fmla="*/ 156158 w 1325779"/>
                  <a:gd name="connsiteY51" fmla="*/ 33508 h 113729"/>
                  <a:gd name="connsiteX52" fmla="*/ 156158 w 1325779"/>
                  <a:gd name="connsiteY52" fmla="*/ 10173 h 113729"/>
                  <a:gd name="connsiteX53" fmla="*/ 153014 w 1325779"/>
                  <a:gd name="connsiteY53" fmla="*/ 10173 h 113729"/>
                  <a:gd name="connsiteX54" fmla="*/ 136634 w 1325779"/>
                  <a:gd name="connsiteY54" fmla="*/ 34556 h 113729"/>
                  <a:gd name="connsiteX55" fmla="*/ 136634 w 1325779"/>
                  <a:gd name="connsiteY55" fmla="*/ 37414 h 113729"/>
                  <a:gd name="connsiteX56" fmla="*/ 147396 w 1325779"/>
                  <a:gd name="connsiteY56" fmla="*/ 37414 h 113729"/>
                  <a:gd name="connsiteX57" fmla="*/ 147396 w 1325779"/>
                  <a:gd name="connsiteY57" fmla="*/ 72371 h 113729"/>
                  <a:gd name="connsiteX58" fmla="*/ 163777 w 1325779"/>
                  <a:gd name="connsiteY58" fmla="*/ 89325 h 113729"/>
                  <a:gd name="connsiteX59" fmla="*/ 176260 w 1325779"/>
                  <a:gd name="connsiteY59" fmla="*/ 72371 h 113729"/>
                  <a:gd name="connsiteX60" fmla="*/ 251222 w 1325779"/>
                  <a:gd name="connsiteY60" fmla="*/ 87991 h 113729"/>
                  <a:gd name="connsiteX61" fmla="*/ 251222 w 1325779"/>
                  <a:gd name="connsiteY61" fmla="*/ 84182 h 113729"/>
                  <a:gd name="connsiteX62" fmla="*/ 241223 w 1325779"/>
                  <a:gd name="connsiteY62" fmla="*/ 80277 h 113729"/>
                  <a:gd name="connsiteX63" fmla="*/ 241223 w 1325779"/>
                  <a:gd name="connsiteY63" fmla="*/ 56178 h 113729"/>
                  <a:gd name="connsiteX64" fmla="*/ 237316 w 1325779"/>
                  <a:gd name="connsiteY64" fmla="*/ 36842 h 113729"/>
                  <a:gd name="connsiteX65" fmla="*/ 224071 w 1325779"/>
                  <a:gd name="connsiteY65" fmla="*/ 32080 h 113729"/>
                  <a:gd name="connsiteX66" fmla="*/ 205783 w 1325779"/>
                  <a:gd name="connsiteY66" fmla="*/ 44272 h 113729"/>
                  <a:gd name="connsiteX67" fmla="*/ 205783 w 1325779"/>
                  <a:gd name="connsiteY67" fmla="*/ 171 h 113729"/>
                  <a:gd name="connsiteX68" fmla="*/ 187496 w 1325779"/>
                  <a:gd name="connsiteY68" fmla="*/ 1505 h 113729"/>
                  <a:gd name="connsiteX69" fmla="*/ 187496 w 1325779"/>
                  <a:gd name="connsiteY69" fmla="*/ 5601 h 113729"/>
                  <a:gd name="connsiteX70" fmla="*/ 197495 w 1325779"/>
                  <a:gd name="connsiteY70" fmla="*/ 12554 h 113729"/>
                  <a:gd name="connsiteX71" fmla="*/ 197495 w 1325779"/>
                  <a:gd name="connsiteY71" fmla="*/ 78371 h 113729"/>
                  <a:gd name="connsiteX72" fmla="*/ 187496 w 1325779"/>
                  <a:gd name="connsiteY72" fmla="*/ 84182 h 113729"/>
                  <a:gd name="connsiteX73" fmla="*/ 187496 w 1325779"/>
                  <a:gd name="connsiteY73" fmla="*/ 87991 h 113729"/>
                  <a:gd name="connsiteX74" fmla="*/ 201784 w 1325779"/>
                  <a:gd name="connsiteY74" fmla="*/ 87611 h 113729"/>
                  <a:gd name="connsiteX75" fmla="*/ 215885 w 1325779"/>
                  <a:gd name="connsiteY75" fmla="*/ 87991 h 113729"/>
                  <a:gd name="connsiteX76" fmla="*/ 215885 w 1325779"/>
                  <a:gd name="connsiteY76" fmla="*/ 84182 h 113729"/>
                  <a:gd name="connsiteX77" fmla="*/ 206072 w 1325779"/>
                  <a:gd name="connsiteY77" fmla="*/ 78371 h 113729"/>
                  <a:gd name="connsiteX78" fmla="*/ 206072 w 1325779"/>
                  <a:gd name="connsiteY78" fmla="*/ 55130 h 113729"/>
                  <a:gd name="connsiteX79" fmla="*/ 223215 w 1325779"/>
                  <a:gd name="connsiteY79" fmla="*/ 34842 h 113729"/>
                  <a:gd name="connsiteX80" fmla="*/ 232554 w 1325779"/>
                  <a:gd name="connsiteY80" fmla="*/ 48844 h 113729"/>
                  <a:gd name="connsiteX81" fmla="*/ 232554 w 1325779"/>
                  <a:gd name="connsiteY81" fmla="*/ 78371 h 113729"/>
                  <a:gd name="connsiteX82" fmla="*/ 222740 w 1325779"/>
                  <a:gd name="connsiteY82" fmla="*/ 84182 h 113729"/>
                  <a:gd name="connsiteX83" fmla="*/ 222740 w 1325779"/>
                  <a:gd name="connsiteY83" fmla="*/ 87991 h 113729"/>
                  <a:gd name="connsiteX84" fmla="*/ 237028 w 1325779"/>
                  <a:gd name="connsiteY84" fmla="*/ 87611 h 113729"/>
                  <a:gd name="connsiteX85" fmla="*/ 306270 w 1325779"/>
                  <a:gd name="connsiteY85" fmla="*/ 72942 h 113729"/>
                  <a:gd name="connsiteX86" fmla="*/ 304652 w 1325779"/>
                  <a:gd name="connsiteY86" fmla="*/ 71513 h 113729"/>
                  <a:gd name="connsiteX87" fmla="*/ 303033 w 1325779"/>
                  <a:gd name="connsiteY87" fmla="*/ 73324 h 113729"/>
                  <a:gd name="connsiteX88" fmla="*/ 285890 w 1325779"/>
                  <a:gd name="connsiteY88" fmla="*/ 86277 h 113729"/>
                  <a:gd name="connsiteX89" fmla="*/ 271603 w 1325779"/>
                  <a:gd name="connsiteY89" fmla="*/ 77705 h 113729"/>
                  <a:gd name="connsiteX90" fmla="*/ 267798 w 1325779"/>
                  <a:gd name="connsiteY90" fmla="*/ 58845 h 113729"/>
                  <a:gd name="connsiteX91" fmla="*/ 303136 w 1325779"/>
                  <a:gd name="connsiteY91" fmla="*/ 58845 h 113729"/>
                  <a:gd name="connsiteX92" fmla="*/ 306270 w 1325779"/>
                  <a:gd name="connsiteY92" fmla="*/ 56178 h 113729"/>
                  <a:gd name="connsiteX93" fmla="*/ 283704 w 1325779"/>
                  <a:gd name="connsiteY93" fmla="*/ 31318 h 113729"/>
                  <a:gd name="connsiteX94" fmla="*/ 257315 w 1325779"/>
                  <a:gd name="connsiteY94" fmla="*/ 60179 h 113729"/>
                  <a:gd name="connsiteX95" fmla="*/ 285127 w 1325779"/>
                  <a:gd name="connsiteY95" fmla="*/ 89325 h 113729"/>
                  <a:gd name="connsiteX96" fmla="*/ 306270 w 1325779"/>
                  <a:gd name="connsiteY96" fmla="*/ 72942 h 113729"/>
                  <a:gd name="connsiteX97" fmla="*/ 297992 w 1325779"/>
                  <a:gd name="connsiteY97" fmla="*/ 56178 h 113729"/>
                  <a:gd name="connsiteX98" fmla="*/ 267891 w 1325779"/>
                  <a:gd name="connsiteY98" fmla="*/ 56178 h 113729"/>
                  <a:gd name="connsiteX99" fmla="*/ 283704 w 1325779"/>
                  <a:gd name="connsiteY99" fmla="*/ 34176 h 113729"/>
                  <a:gd name="connsiteX100" fmla="*/ 297992 w 1325779"/>
                  <a:gd name="connsiteY100" fmla="*/ 56178 h 113729"/>
                  <a:gd name="connsiteX101" fmla="*/ 411622 w 1325779"/>
                  <a:gd name="connsiteY101" fmla="*/ 60941 h 113729"/>
                  <a:gd name="connsiteX102" fmla="*/ 383810 w 1325779"/>
                  <a:gd name="connsiteY102" fmla="*/ 31318 h 113729"/>
                  <a:gd name="connsiteX103" fmla="*/ 355709 w 1325779"/>
                  <a:gd name="connsiteY103" fmla="*/ 60941 h 113729"/>
                  <a:gd name="connsiteX104" fmla="*/ 383717 w 1325779"/>
                  <a:gd name="connsiteY104" fmla="*/ 89325 h 113729"/>
                  <a:gd name="connsiteX105" fmla="*/ 411622 w 1325779"/>
                  <a:gd name="connsiteY105" fmla="*/ 60941 h 113729"/>
                  <a:gd name="connsiteX106" fmla="*/ 401241 w 1325779"/>
                  <a:gd name="connsiteY106" fmla="*/ 59893 h 113729"/>
                  <a:gd name="connsiteX107" fmla="*/ 398386 w 1325779"/>
                  <a:gd name="connsiteY107" fmla="*/ 76848 h 113729"/>
                  <a:gd name="connsiteX108" fmla="*/ 383810 w 1325779"/>
                  <a:gd name="connsiteY108" fmla="*/ 86277 h 113729"/>
                  <a:gd name="connsiteX109" fmla="*/ 369429 w 1325779"/>
                  <a:gd name="connsiteY109" fmla="*/ 77705 h 113729"/>
                  <a:gd name="connsiteX110" fmla="*/ 366090 w 1325779"/>
                  <a:gd name="connsiteY110" fmla="*/ 59893 h 113729"/>
                  <a:gd name="connsiteX111" fmla="*/ 369234 w 1325779"/>
                  <a:gd name="connsiteY111" fmla="*/ 42652 h 113729"/>
                  <a:gd name="connsiteX112" fmla="*/ 383717 w 1325779"/>
                  <a:gd name="connsiteY112" fmla="*/ 34176 h 113729"/>
                  <a:gd name="connsiteX113" fmla="*/ 398004 w 1325779"/>
                  <a:gd name="connsiteY113" fmla="*/ 42367 h 113729"/>
                  <a:gd name="connsiteX114" fmla="*/ 401241 w 1325779"/>
                  <a:gd name="connsiteY114" fmla="*/ 59893 h 113729"/>
                  <a:gd name="connsiteX115" fmla="*/ 483152 w 1325779"/>
                  <a:gd name="connsiteY115" fmla="*/ 87991 h 113729"/>
                  <a:gd name="connsiteX116" fmla="*/ 483152 w 1325779"/>
                  <a:gd name="connsiteY116" fmla="*/ 84182 h 113729"/>
                  <a:gd name="connsiteX117" fmla="*/ 473153 w 1325779"/>
                  <a:gd name="connsiteY117" fmla="*/ 77038 h 113729"/>
                  <a:gd name="connsiteX118" fmla="*/ 473153 w 1325779"/>
                  <a:gd name="connsiteY118" fmla="*/ 32080 h 113729"/>
                  <a:gd name="connsiteX119" fmla="*/ 454670 w 1325779"/>
                  <a:gd name="connsiteY119" fmla="*/ 33508 h 113729"/>
                  <a:gd name="connsiteX120" fmla="*/ 454670 w 1325779"/>
                  <a:gd name="connsiteY120" fmla="*/ 37414 h 113729"/>
                  <a:gd name="connsiteX121" fmla="*/ 464577 w 1325779"/>
                  <a:gd name="connsiteY121" fmla="*/ 44558 h 113729"/>
                  <a:gd name="connsiteX122" fmla="*/ 464577 w 1325779"/>
                  <a:gd name="connsiteY122" fmla="*/ 67037 h 113729"/>
                  <a:gd name="connsiteX123" fmla="*/ 449248 w 1325779"/>
                  <a:gd name="connsiteY123" fmla="*/ 86659 h 113729"/>
                  <a:gd name="connsiteX124" fmla="*/ 438002 w 1325779"/>
                  <a:gd name="connsiteY124" fmla="*/ 73990 h 113729"/>
                  <a:gd name="connsiteX125" fmla="*/ 438002 w 1325779"/>
                  <a:gd name="connsiteY125" fmla="*/ 32080 h 113729"/>
                  <a:gd name="connsiteX126" fmla="*/ 419435 w 1325779"/>
                  <a:gd name="connsiteY126" fmla="*/ 33508 h 113729"/>
                  <a:gd name="connsiteX127" fmla="*/ 419435 w 1325779"/>
                  <a:gd name="connsiteY127" fmla="*/ 37414 h 113729"/>
                  <a:gd name="connsiteX128" fmla="*/ 429435 w 1325779"/>
                  <a:gd name="connsiteY128" fmla="*/ 49034 h 113729"/>
                  <a:gd name="connsiteX129" fmla="*/ 429435 w 1325779"/>
                  <a:gd name="connsiteY129" fmla="*/ 68084 h 113729"/>
                  <a:gd name="connsiteX130" fmla="*/ 448578 w 1325779"/>
                  <a:gd name="connsiteY130" fmla="*/ 89325 h 113729"/>
                  <a:gd name="connsiteX131" fmla="*/ 464865 w 1325779"/>
                  <a:gd name="connsiteY131" fmla="*/ 78086 h 113729"/>
                  <a:gd name="connsiteX132" fmla="*/ 464865 w 1325779"/>
                  <a:gd name="connsiteY132" fmla="*/ 89325 h 113729"/>
                  <a:gd name="connsiteX133" fmla="*/ 527634 w 1325779"/>
                  <a:gd name="connsiteY133" fmla="*/ 72371 h 113729"/>
                  <a:gd name="connsiteX134" fmla="*/ 527634 w 1325779"/>
                  <a:gd name="connsiteY134" fmla="*/ 65132 h 113729"/>
                  <a:gd name="connsiteX135" fmla="*/ 524592 w 1325779"/>
                  <a:gd name="connsiteY135" fmla="*/ 65132 h 113729"/>
                  <a:gd name="connsiteX136" fmla="*/ 524592 w 1325779"/>
                  <a:gd name="connsiteY136" fmla="*/ 72085 h 113729"/>
                  <a:gd name="connsiteX137" fmla="*/ 516109 w 1325779"/>
                  <a:gd name="connsiteY137" fmla="*/ 86277 h 113729"/>
                  <a:gd name="connsiteX138" fmla="*/ 507635 w 1325779"/>
                  <a:gd name="connsiteY138" fmla="*/ 72561 h 113729"/>
                  <a:gd name="connsiteX139" fmla="*/ 507635 w 1325779"/>
                  <a:gd name="connsiteY139" fmla="*/ 37414 h 113729"/>
                  <a:gd name="connsiteX140" fmla="*/ 525727 w 1325779"/>
                  <a:gd name="connsiteY140" fmla="*/ 37414 h 113729"/>
                  <a:gd name="connsiteX141" fmla="*/ 525727 w 1325779"/>
                  <a:gd name="connsiteY141" fmla="*/ 33508 h 113729"/>
                  <a:gd name="connsiteX142" fmla="*/ 507635 w 1325779"/>
                  <a:gd name="connsiteY142" fmla="*/ 33508 h 113729"/>
                  <a:gd name="connsiteX143" fmla="*/ 507635 w 1325779"/>
                  <a:gd name="connsiteY143" fmla="*/ 10173 h 113729"/>
                  <a:gd name="connsiteX144" fmla="*/ 504491 w 1325779"/>
                  <a:gd name="connsiteY144" fmla="*/ 10173 h 113729"/>
                  <a:gd name="connsiteX145" fmla="*/ 488110 w 1325779"/>
                  <a:gd name="connsiteY145" fmla="*/ 34556 h 113729"/>
                  <a:gd name="connsiteX146" fmla="*/ 488110 w 1325779"/>
                  <a:gd name="connsiteY146" fmla="*/ 37414 h 113729"/>
                  <a:gd name="connsiteX147" fmla="*/ 498779 w 1325779"/>
                  <a:gd name="connsiteY147" fmla="*/ 37414 h 113729"/>
                  <a:gd name="connsiteX148" fmla="*/ 498779 w 1325779"/>
                  <a:gd name="connsiteY148" fmla="*/ 72371 h 113729"/>
                  <a:gd name="connsiteX149" fmla="*/ 515160 w 1325779"/>
                  <a:gd name="connsiteY149" fmla="*/ 89325 h 113729"/>
                  <a:gd name="connsiteX150" fmla="*/ 527634 w 1325779"/>
                  <a:gd name="connsiteY150" fmla="*/ 72371 h 113729"/>
                  <a:gd name="connsiteX151" fmla="*/ 600792 w 1325779"/>
                  <a:gd name="connsiteY151" fmla="*/ 60655 h 113729"/>
                  <a:gd name="connsiteX152" fmla="*/ 574310 w 1325779"/>
                  <a:gd name="connsiteY152" fmla="*/ 32080 h 113729"/>
                  <a:gd name="connsiteX153" fmla="*/ 556590 w 1325779"/>
                  <a:gd name="connsiteY153" fmla="*/ 40366 h 113729"/>
                  <a:gd name="connsiteX154" fmla="*/ 556590 w 1325779"/>
                  <a:gd name="connsiteY154" fmla="*/ 32080 h 113729"/>
                  <a:gd name="connsiteX155" fmla="*/ 538498 w 1325779"/>
                  <a:gd name="connsiteY155" fmla="*/ 33508 h 113729"/>
                  <a:gd name="connsiteX156" fmla="*/ 538498 w 1325779"/>
                  <a:gd name="connsiteY156" fmla="*/ 37414 h 113729"/>
                  <a:gd name="connsiteX157" fmla="*/ 548302 w 1325779"/>
                  <a:gd name="connsiteY157" fmla="*/ 43701 h 113729"/>
                  <a:gd name="connsiteX158" fmla="*/ 548302 w 1325779"/>
                  <a:gd name="connsiteY158" fmla="*/ 102946 h 113729"/>
                  <a:gd name="connsiteX159" fmla="*/ 538498 w 1325779"/>
                  <a:gd name="connsiteY159" fmla="*/ 108661 h 113729"/>
                  <a:gd name="connsiteX160" fmla="*/ 538498 w 1325779"/>
                  <a:gd name="connsiteY160" fmla="*/ 112566 h 113729"/>
                  <a:gd name="connsiteX161" fmla="*/ 552590 w 1325779"/>
                  <a:gd name="connsiteY161" fmla="*/ 112090 h 113729"/>
                  <a:gd name="connsiteX162" fmla="*/ 566878 w 1325779"/>
                  <a:gd name="connsiteY162" fmla="*/ 112566 h 113729"/>
                  <a:gd name="connsiteX163" fmla="*/ 566878 w 1325779"/>
                  <a:gd name="connsiteY163" fmla="*/ 108661 h 113729"/>
                  <a:gd name="connsiteX164" fmla="*/ 557064 w 1325779"/>
                  <a:gd name="connsiteY164" fmla="*/ 102946 h 113729"/>
                  <a:gd name="connsiteX165" fmla="*/ 557064 w 1325779"/>
                  <a:gd name="connsiteY165" fmla="*/ 80563 h 113729"/>
                  <a:gd name="connsiteX166" fmla="*/ 572598 w 1325779"/>
                  <a:gd name="connsiteY166" fmla="*/ 89325 h 113729"/>
                  <a:gd name="connsiteX167" fmla="*/ 600792 w 1325779"/>
                  <a:gd name="connsiteY167" fmla="*/ 60655 h 113729"/>
                  <a:gd name="connsiteX168" fmla="*/ 590216 w 1325779"/>
                  <a:gd name="connsiteY168" fmla="*/ 60655 h 113729"/>
                  <a:gd name="connsiteX169" fmla="*/ 572115 w 1325779"/>
                  <a:gd name="connsiteY169" fmla="*/ 86659 h 113729"/>
                  <a:gd name="connsiteX170" fmla="*/ 558878 w 1325779"/>
                  <a:gd name="connsiteY170" fmla="*/ 78943 h 113729"/>
                  <a:gd name="connsiteX171" fmla="*/ 557064 w 1325779"/>
                  <a:gd name="connsiteY171" fmla="*/ 73608 h 113729"/>
                  <a:gd name="connsiteX172" fmla="*/ 557064 w 1325779"/>
                  <a:gd name="connsiteY172" fmla="*/ 45415 h 113729"/>
                  <a:gd name="connsiteX173" fmla="*/ 573259 w 1325779"/>
                  <a:gd name="connsiteY173" fmla="*/ 35319 h 113729"/>
                  <a:gd name="connsiteX174" fmla="*/ 590216 w 1325779"/>
                  <a:gd name="connsiteY174" fmla="*/ 60655 h 113729"/>
                  <a:gd name="connsiteX175" fmla="*/ 672890 w 1325779"/>
                  <a:gd name="connsiteY175" fmla="*/ 87991 h 113729"/>
                  <a:gd name="connsiteX176" fmla="*/ 672890 w 1325779"/>
                  <a:gd name="connsiteY176" fmla="*/ 84182 h 113729"/>
                  <a:gd name="connsiteX177" fmla="*/ 662983 w 1325779"/>
                  <a:gd name="connsiteY177" fmla="*/ 77038 h 113729"/>
                  <a:gd name="connsiteX178" fmla="*/ 662983 w 1325779"/>
                  <a:gd name="connsiteY178" fmla="*/ 32080 h 113729"/>
                  <a:gd name="connsiteX179" fmla="*/ 644510 w 1325779"/>
                  <a:gd name="connsiteY179" fmla="*/ 33508 h 113729"/>
                  <a:gd name="connsiteX180" fmla="*/ 644510 w 1325779"/>
                  <a:gd name="connsiteY180" fmla="*/ 37414 h 113729"/>
                  <a:gd name="connsiteX181" fmla="*/ 654314 w 1325779"/>
                  <a:gd name="connsiteY181" fmla="*/ 44558 h 113729"/>
                  <a:gd name="connsiteX182" fmla="*/ 654314 w 1325779"/>
                  <a:gd name="connsiteY182" fmla="*/ 67037 h 113729"/>
                  <a:gd name="connsiteX183" fmla="*/ 638985 w 1325779"/>
                  <a:gd name="connsiteY183" fmla="*/ 86659 h 113729"/>
                  <a:gd name="connsiteX184" fmla="*/ 627841 w 1325779"/>
                  <a:gd name="connsiteY184" fmla="*/ 73990 h 113729"/>
                  <a:gd name="connsiteX185" fmla="*/ 627841 w 1325779"/>
                  <a:gd name="connsiteY185" fmla="*/ 32080 h 113729"/>
                  <a:gd name="connsiteX186" fmla="*/ 609266 w 1325779"/>
                  <a:gd name="connsiteY186" fmla="*/ 33508 h 113729"/>
                  <a:gd name="connsiteX187" fmla="*/ 609266 w 1325779"/>
                  <a:gd name="connsiteY187" fmla="*/ 37414 h 113729"/>
                  <a:gd name="connsiteX188" fmla="*/ 619172 w 1325779"/>
                  <a:gd name="connsiteY188" fmla="*/ 49034 h 113729"/>
                  <a:gd name="connsiteX189" fmla="*/ 619172 w 1325779"/>
                  <a:gd name="connsiteY189" fmla="*/ 68084 h 113729"/>
                  <a:gd name="connsiteX190" fmla="*/ 638408 w 1325779"/>
                  <a:gd name="connsiteY190" fmla="*/ 89325 h 113729"/>
                  <a:gd name="connsiteX191" fmla="*/ 654602 w 1325779"/>
                  <a:gd name="connsiteY191" fmla="*/ 78086 h 113729"/>
                  <a:gd name="connsiteX192" fmla="*/ 654602 w 1325779"/>
                  <a:gd name="connsiteY192" fmla="*/ 89325 h 113729"/>
                  <a:gd name="connsiteX193" fmla="*/ 717473 w 1325779"/>
                  <a:gd name="connsiteY193" fmla="*/ 72371 h 113729"/>
                  <a:gd name="connsiteX194" fmla="*/ 717473 w 1325779"/>
                  <a:gd name="connsiteY194" fmla="*/ 65132 h 113729"/>
                  <a:gd name="connsiteX195" fmla="*/ 714329 w 1325779"/>
                  <a:gd name="connsiteY195" fmla="*/ 65132 h 113729"/>
                  <a:gd name="connsiteX196" fmla="*/ 714329 w 1325779"/>
                  <a:gd name="connsiteY196" fmla="*/ 72085 h 113729"/>
                  <a:gd name="connsiteX197" fmla="*/ 705846 w 1325779"/>
                  <a:gd name="connsiteY197" fmla="*/ 86277 h 113729"/>
                  <a:gd name="connsiteX198" fmla="*/ 697372 w 1325779"/>
                  <a:gd name="connsiteY198" fmla="*/ 72561 h 113729"/>
                  <a:gd name="connsiteX199" fmla="*/ 697372 w 1325779"/>
                  <a:gd name="connsiteY199" fmla="*/ 37414 h 113729"/>
                  <a:gd name="connsiteX200" fmla="*/ 715566 w 1325779"/>
                  <a:gd name="connsiteY200" fmla="*/ 37414 h 113729"/>
                  <a:gd name="connsiteX201" fmla="*/ 715566 w 1325779"/>
                  <a:gd name="connsiteY201" fmla="*/ 33508 h 113729"/>
                  <a:gd name="connsiteX202" fmla="*/ 697372 w 1325779"/>
                  <a:gd name="connsiteY202" fmla="*/ 33508 h 113729"/>
                  <a:gd name="connsiteX203" fmla="*/ 697372 w 1325779"/>
                  <a:gd name="connsiteY203" fmla="*/ 10173 h 113729"/>
                  <a:gd name="connsiteX204" fmla="*/ 694228 w 1325779"/>
                  <a:gd name="connsiteY204" fmla="*/ 10173 h 113729"/>
                  <a:gd name="connsiteX205" fmla="*/ 677848 w 1325779"/>
                  <a:gd name="connsiteY205" fmla="*/ 34556 h 113729"/>
                  <a:gd name="connsiteX206" fmla="*/ 677848 w 1325779"/>
                  <a:gd name="connsiteY206" fmla="*/ 37414 h 113729"/>
                  <a:gd name="connsiteX207" fmla="*/ 688610 w 1325779"/>
                  <a:gd name="connsiteY207" fmla="*/ 37414 h 113729"/>
                  <a:gd name="connsiteX208" fmla="*/ 688610 w 1325779"/>
                  <a:gd name="connsiteY208" fmla="*/ 72371 h 113729"/>
                  <a:gd name="connsiteX209" fmla="*/ 704990 w 1325779"/>
                  <a:gd name="connsiteY209" fmla="*/ 89325 h 113729"/>
                  <a:gd name="connsiteX210" fmla="*/ 717473 w 1325779"/>
                  <a:gd name="connsiteY210" fmla="*/ 72371 h 113729"/>
                  <a:gd name="connsiteX211" fmla="*/ 833671 w 1325779"/>
                  <a:gd name="connsiteY211" fmla="*/ 87991 h 113729"/>
                  <a:gd name="connsiteX212" fmla="*/ 833671 w 1325779"/>
                  <a:gd name="connsiteY212" fmla="*/ 84182 h 113729"/>
                  <a:gd name="connsiteX213" fmla="*/ 823764 w 1325779"/>
                  <a:gd name="connsiteY213" fmla="*/ 77038 h 113729"/>
                  <a:gd name="connsiteX214" fmla="*/ 823764 w 1325779"/>
                  <a:gd name="connsiteY214" fmla="*/ 171 h 113729"/>
                  <a:gd name="connsiteX215" fmla="*/ 805477 w 1325779"/>
                  <a:gd name="connsiteY215" fmla="*/ 1505 h 113729"/>
                  <a:gd name="connsiteX216" fmla="*/ 805477 w 1325779"/>
                  <a:gd name="connsiteY216" fmla="*/ 5601 h 113729"/>
                  <a:gd name="connsiteX217" fmla="*/ 815486 w 1325779"/>
                  <a:gd name="connsiteY217" fmla="*/ 12554 h 113729"/>
                  <a:gd name="connsiteX218" fmla="*/ 815486 w 1325779"/>
                  <a:gd name="connsiteY218" fmla="*/ 39986 h 113729"/>
                  <a:gd name="connsiteX219" fmla="*/ 799384 w 1325779"/>
                  <a:gd name="connsiteY219" fmla="*/ 32080 h 113729"/>
                  <a:gd name="connsiteX220" fmla="*/ 771284 w 1325779"/>
                  <a:gd name="connsiteY220" fmla="*/ 60750 h 113729"/>
                  <a:gd name="connsiteX221" fmla="*/ 798054 w 1325779"/>
                  <a:gd name="connsiteY221" fmla="*/ 89325 h 113729"/>
                  <a:gd name="connsiteX222" fmla="*/ 815002 w 1325779"/>
                  <a:gd name="connsiteY222" fmla="*/ 81038 h 113729"/>
                  <a:gd name="connsiteX223" fmla="*/ 815002 w 1325779"/>
                  <a:gd name="connsiteY223" fmla="*/ 89325 h 113729"/>
                  <a:gd name="connsiteX224" fmla="*/ 815002 w 1325779"/>
                  <a:gd name="connsiteY224" fmla="*/ 73133 h 113729"/>
                  <a:gd name="connsiteX225" fmla="*/ 813672 w 1325779"/>
                  <a:gd name="connsiteY225" fmla="*/ 77705 h 113729"/>
                  <a:gd name="connsiteX226" fmla="*/ 798622 w 1325779"/>
                  <a:gd name="connsiteY226" fmla="*/ 86659 h 113729"/>
                  <a:gd name="connsiteX227" fmla="*/ 785385 w 1325779"/>
                  <a:gd name="connsiteY227" fmla="*/ 78466 h 113729"/>
                  <a:gd name="connsiteX228" fmla="*/ 781665 w 1325779"/>
                  <a:gd name="connsiteY228" fmla="*/ 60941 h 113729"/>
                  <a:gd name="connsiteX229" fmla="*/ 785664 w 1325779"/>
                  <a:gd name="connsiteY229" fmla="*/ 42938 h 113729"/>
                  <a:gd name="connsiteX230" fmla="*/ 799952 w 1325779"/>
                  <a:gd name="connsiteY230" fmla="*/ 34842 h 113729"/>
                  <a:gd name="connsiteX231" fmla="*/ 813672 w 1325779"/>
                  <a:gd name="connsiteY231" fmla="*/ 42463 h 113729"/>
                  <a:gd name="connsiteX232" fmla="*/ 815002 w 1325779"/>
                  <a:gd name="connsiteY232" fmla="*/ 47130 h 113729"/>
                  <a:gd name="connsiteX233" fmla="*/ 868534 w 1325779"/>
                  <a:gd name="connsiteY233" fmla="*/ 87991 h 113729"/>
                  <a:gd name="connsiteX234" fmla="*/ 868534 w 1325779"/>
                  <a:gd name="connsiteY234" fmla="*/ 84182 h 113729"/>
                  <a:gd name="connsiteX235" fmla="*/ 859585 w 1325779"/>
                  <a:gd name="connsiteY235" fmla="*/ 78466 h 113729"/>
                  <a:gd name="connsiteX236" fmla="*/ 859585 w 1325779"/>
                  <a:gd name="connsiteY236" fmla="*/ 32080 h 113729"/>
                  <a:gd name="connsiteX237" fmla="*/ 841865 w 1325779"/>
                  <a:gd name="connsiteY237" fmla="*/ 33508 h 113729"/>
                  <a:gd name="connsiteX238" fmla="*/ 841865 w 1325779"/>
                  <a:gd name="connsiteY238" fmla="*/ 37414 h 113729"/>
                  <a:gd name="connsiteX239" fmla="*/ 851297 w 1325779"/>
                  <a:gd name="connsiteY239" fmla="*/ 44367 h 113729"/>
                  <a:gd name="connsiteX240" fmla="*/ 851297 w 1325779"/>
                  <a:gd name="connsiteY240" fmla="*/ 78371 h 113729"/>
                  <a:gd name="connsiteX241" fmla="*/ 841484 w 1325779"/>
                  <a:gd name="connsiteY241" fmla="*/ 84182 h 113729"/>
                  <a:gd name="connsiteX242" fmla="*/ 841484 w 1325779"/>
                  <a:gd name="connsiteY242" fmla="*/ 87991 h 113729"/>
                  <a:gd name="connsiteX243" fmla="*/ 855390 w 1325779"/>
                  <a:gd name="connsiteY243" fmla="*/ 87611 h 113729"/>
                  <a:gd name="connsiteX244" fmla="*/ 868534 w 1325779"/>
                  <a:gd name="connsiteY244" fmla="*/ 87991 h 113729"/>
                  <a:gd name="connsiteX245" fmla="*/ 861585 w 1325779"/>
                  <a:gd name="connsiteY245" fmla="*/ 11696 h 113729"/>
                  <a:gd name="connsiteX246" fmla="*/ 854823 w 1325779"/>
                  <a:gd name="connsiteY246" fmla="*/ 4933 h 113729"/>
                  <a:gd name="connsiteX247" fmla="*/ 847958 w 1325779"/>
                  <a:gd name="connsiteY247" fmla="*/ 11696 h 113729"/>
                  <a:gd name="connsiteX248" fmla="*/ 854721 w 1325779"/>
                  <a:gd name="connsiteY248" fmla="*/ 18364 h 113729"/>
                  <a:gd name="connsiteX249" fmla="*/ 861585 w 1325779"/>
                  <a:gd name="connsiteY249" fmla="*/ 11696 h 113729"/>
                  <a:gd name="connsiteX250" fmla="*/ 951877 w 1325779"/>
                  <a:gd name="connsiteY250" fmla="*/ 7696 h 113729"/>
                  <a:gd name="connsiteX251" fmla="*/ 940259 w 1325779"/>
                  <a:gd name="connsiteY251" fmla="*/ -1163 h 113729"/>
                  <a:gd name="connsiteX252" fmla="*/ 926735 w 1325779"/>
                  <a:gd name="connsiteY252" fmla="*/ 4077 h 113729"/>
                  <a:gd name="connsiteX253" fmla="*/ 912447 w 1325779"/>
                  <a:gd name="connsiteY253" fmla="*/ -1163 h 113729"/>
                  <a:gd name="connsiteX254" fmla="*/ 885779 w 1325779"/>
                  <a:gd name="connsiteY254" fmla="*/ 19126 h 113729"/>
                  <a:gd name="connsiteX255" fmla="*/ 885779 w 1325779"/>
                  <a:gd name="connsiteY255" fmla="*/ 33508 h 113729"/>
                  <a:gd name="connsiteX256" fmla="*/ 875873 w 1325779"/>
                  <a:gd name="connsiteY256" fmla="*/ 33508 h 113729"/>
                  <a:gd name="connsiteX257" fmla="*/ 875873 w 1325779"/>
                  <a:gd name="connsiteY257" fmla="*/ 37414 h 113729"/>
                  <a:gd name="connsiteX258" fmla="*/ 885779 w 1325779"/>
                  <a:gd name="connsiteY258" fmla="*/ 37414 h 113729"/>
                  <a:gd name="connsiteX259" fmla="*/ 885779 w 1325779"/>
                  <a:gd name="connsiteY259" fmla="*/ 78371 h 113729"/>
                  <a:gd name="connsiteX260" fmla="*/ 875966 w 1325779"/>
                  <a:gd name="connsiteY260" fmla="*/ 84182 h 113729"/>
                  <a:gd name="connsiteX261" fmla="*/ 875966 w 1325779"/>
                  <a:gd name="connsiteY261" fmla="*/ 87991 h 113729"/>
                  <a:gd name="connsiteX262" fmla="*/ 889965 w 1325779"/>
                  <a:gd name="connsiteY262" fmla="*/ 87611 h 113729"/>
                  <a:gd name="connsiteX263" fmla="*/ 904066 w 1325779"/>
                  <a:gd name="connsiteY263" fmla="*/ 87991 h 113729"/>
                  <a:gd name="connsiteX264" fmla="*/ 904066 w 1325779"/>
                  <a:gd name="connsiteY264" fmla="*/ 84182 h 113729"/>
                  <a:gd name="connsiteX265" fmla="*/ 894160 w 1325779"/>
                  <a:gd name="connsiteY265" fmla="*/ 78371 h 113729"/>
                  <a:gd name="connsiteX266" fmla="*/ 894160 w 1325779"/>
                  <a:gd name="connsiteY266" fmla="*/ 37414 h 113729"/>
                  <a:gd name="connsiteX267" fmla="*/ 920735 w 1325779"/>
                  <a:gd name="connsiteY267" fmla="*/ 37414 h 113729"/>
                  <a:gd name="connsiteX268" fmla="*/ 920735 w 1325779"/>
                  <a:gd name="connsiteY268" fmla="*/ 78371 h 113729"/>
                  <a:gd name="connsiteX269" fmla="*/ 910829 w 1325779"/>
                  <a:gd name="connsiteY269" fmla="*/ 84182 h 113729"/>
                  <a:gd name="connsiteX270" fmla="*/ 910829 w 1325779"/>
                  <a:gd name="connsiteY270" fmla="*/ 87991 h 113729"/>
                  <a:gd name="connsiteX271" fmla="*/ 925209 w 1325779"/>
                  <a:gd name="connsiteY271" fmla="*/ 87611 h 113729"/>
                  <a:gd name="connsiteX272" fmla="*/ 941311 w 1325779"/>
                  <a:gd name="connsiteY272" fmla="*/ 87991 h 113729"/>
                  <a:gd name="connsiteX273" fmla="*/ 941311 w 1325779"/>
                  <a:gd name="connsiteY273" fmla="*/ 84182 h 113729"/>
                  <a:gd name="connsiteX274" fmla="*/ 938641 w 1325779"/>
                  <a:gd name="connsiteY274" fmla="*/ 84182 h 113729"/>
                  <a:gd name="connsiteX275" fmla="*/ 929116 w 1325779"/>
                  <a:gd name="connsiteY275" fmla="*/ 78181 h 113729"/>
                  <a:gd name="connsiteX276" fmla="*/ 929116 w 1325779"/>
                  <a:gd name="connsiteY276" fmla="*/ 37414 h 113729"/>
                  <a:gd name="connsiteX277" fmla="*/ 943692 w 1325779"/>
                  <a:gd name="connsiteY277" fmla="*/ 37414 h 113729"/>
                  <a:gd name="connsiteX278" fmla="*/ 943692 w 1325779"/>
                  <a:gd name="connsiteY278" fmla="*/ 33508 h 113729"/>
                  <a:gd name="connsiteX279" fmla="*/ 928642 w 1325779"/>
                  <a:gd name="connsiteY279" fmla="*/ 33508 h 113729"/>
                  <a:gd name="connsiteX280" fmla="*/ 928642 w 1325779"/>
                  <a:gd name="connsiteY280" fmla="*/ 18840 h 113729"/>
                  <a:gd name="connsiteX281" fmla="*/ 940446 w 1325779"/>
                  <a:gd name="connsiteY281" fmla="*/ 1505 h 113729"/>
                  <a:gd name="connsiteX282" fmla="*/ 944548 w 1325779"/>
                  <a:gd name="connsiteY282" fmla="*/ 2457 h 113729"/>
                  <a:gd name="connsiteX283" fmla="*/ 940827 w 1325779"/>
                  <a:gd name="connsiteY283" fmla="*/ 7791 h 113729"/>
                  <a:gd name="connsiteX284" fmla="*/ 946259 w 1325779"/>
                  <a:gd name="connsiteY284" fmla="*/ 13316 h 113729"/>
                  <a:gd name="connsiteX285" fmla="*/ 951877 w 1325779"/>
                  <a:gd name="connsiteY285" fmla="*/ 7696 h 113729"/>
                  <a:gd name="connsiteX286" fmla="*/ 922065 w 1325779"/>
                  <a:gd name="connsiteY286" fmla="*/ 4077 h 113729"/>
                  <a:gd name="connsiteX287" fmla="*/ 917498 w 1325779"/>
                  <a:gd name="connsiteY287" fmla="*/ 9601 h 113729"/>
                  <a:gd name="connsiteX288" fmla="*/ 921116 w 1325779"/>
                  <a:gd name="connsiteY288" fmla="*/ 14649 h 113729"/>
                  <a:gd name="connsiteX289" fmla="*/ 920735 w 1325779"/>
                  <a:gd name="connsiteY289" fmla="*/ 18935 h 113729"/>
                  <a:gd name="connsiteX290" fmla="*/ 920735 w 1325779"/>
                  <a:gd name="connsiteY290" fmla="*/ 33508 h 113729"/>
                  <a:gd name="connsiteX291" fmla="*/ 893872 w 1325779"/>
                  <a:gd name="connsiteY291" fmla="*/ 33508 h 113729"/>
                  <a:gd name="connsiteX292" fmla="*/ 893872 w 1325779"/>
                  <a:gd name="connsiteY292" fmla="*/ 19221 h 113729"/>
                  <a:gd name="connsiteX293" fmla="*/ 912447 w 1325779"/>
                  <a:gd name="connsiteY293" fmla="*/ 1505 h 113729"/>
                  <a:gd name="connsiteX294" fmla="*/ 922065 w 1325779"/>
                  <a:gd name="connsiteY294" fmla="*/ 4077 h 113729"/>
                  <a:gd name="connsiteX295" fmla="*/ 998740 w 1325779"/>
                  <a:gd name="connsiteY295" fmla="*/ 72942 h 113729"/>
                  <a:gd name="connsiteX296" fmla="*/ 997121 w 1325779"/>
                  <a:gd name="connsiteY296" fmla="*/ 71513 h 113729"/>
                  <a:gd name="connsiteX297" fmla="*/ 995503 w 1325779"/>
                  <a:gd name="connsiteY297" fmla="*/ 73324 h 113729"/>
                  <a:gd name="connsiteX298" fmla="*/ 978359 w 1325779"/>
                  <a:gd name="connsiteY298" fmla="*/ 86277 h 113729"/>
                  <a:gd name="connsiteX299" fmla="*/ 964072 w 1325779"/>
                  <a:gd name="connsiteY299" fmla="*/ 77705 h 113729"/>
                  <a:gd name="connsiteX300" fmla="*/ 960165 w 1325779"/>
                  <a:gd name="connsiteY300" fmla="*/ 58845 h 113729"/>
                  <a:gd name="connsiteX301" fmla="*/ 995596 w 1325779"/>
                  <a:gd name="connsiteY301" fmla="*/ 58845 h 113729"/>
                  <a:gd name="connsiteX302" fmla="*/ 998740 w 1325779"/>
                  <a:gd name="connsiteY302" fmla="*/ 56178 h 113729"/>
                  <a:gd name="connsiteX303" fmla="*/ 976164 w 1325779"/>
                  <a:gd name="connsiteY303" fmla="*/ 31318 h 113729"/>
                  <a:gd name="connsiteX304" fmla="*/ 949784 w 1325779"/>
                  <a:gd name="connsiteY304" fmla="*/ 60179 h 113729"/>
                  <a:gd name="connsiteX305" fmla="*/ 977597 w 1325779"/>
                  <a:gd name="connsiteY305" fmla="*/ 89325 h 113729"/>
                  <a:gd name="connsiteX306" fmla="*/ 998740 w 1325779"/>
                  <a:gd name="connsiteY306" fmla="*/ 72942 h 113729"/>
                  <a:gd name="connsiteX307" fmla="*/ 990452 w 1325779"/>
                  <a:gd name="connsiteY307" fmla="*/ 56178 h 113729"/>
                  <a:gd name="connsiteX308" fmla="*/ 960361 w 1325779"/>
                  <a:gd name="connsiteY308" fmla="*/ 56178 h 113729"/>
                  <a:gd name="connsiteX309" fmla="*/ 976164 w 1325779"/>
                  <a:gd name="connsiteY309" fmla="*/ 34176 h 113729"/>
                  <a:gd name="connsiteX310" fmla="*/ 990452 w 1325779"/>
                  <a:gd name="connsiteY310" fmla="*/ 56178 h 113729"/>
                  <a:gd name="connsiteX311" fmla="*/ 1048467 w 1325779"/>
                  <a:gd name="connsiteY311" fmla="*/ 39795 h 113729"/>
                  <a:gd name="connsiteX312" fmla="*/ 1039221 w 1325779"/>
                  <a:gd name="connsiteY312" fmla="*/ 32080 h 113729"/>
                  <a:gd name="connsiteX313" fmla="*/ 1023603 w 1325779"/>
                  <a:gd name="connsiteY313" fmla="*/ 46082 h 113729"/>
                  <a:gd name="connsiteX314" fmla="*/ 1023603 w 1325779"/>
                  <a:gd name="connsiteY314" fmla="*/ 32080 h 113729"/>
                  <a:gd name="connsiteX315" fmla="*/ 1006079 w 1325779"/>
                  <a:gd name="connsiteY315" fmla="*/ 33508 h 113729"/>
                  <a:gd name="connsiteX316" fmla="*/ 1006079 w 1325779"/>
                  <a:gd name="connsiteY316" fmla="*/ 37414 h 113729"/>
                  <a:gd name="connsiteX317" fmla="*/ 1015883 w 1325779"/>
                  <a:gd name="connsiteY317" fmla="*/ 44558 h 113729"/>
                  <a:gd name="connsiteX318" fmla="*/ 1015883 w 1325779"/>
                  <a:gd name="connsiteY318" fmla="*/ 78371 h 113729"/>
                  <a:gd name="connsiteX319" fmla="*/ 1006079 w 1325779"/>
                  <a:gd name="connsiteY319" fmla="*/ 84182 h 113729"/>
                  <a:gd name="connsiteX320" fmla="*/ 1006079 w 1325779"/>
                  <a:gd name="connsiteY320" fmla="*/ 87991 h 113729"/>
                  <a:gd name="connsiteX321" fmla="*/ 1020459 w 1325779"/>
                  <a:gd name="connsiteY321" fmla="*/ 87611 h 113729"/>
                  <a:gd name="connsiteX322" fmla="*/ 1036561 w 1325779"/>
                  <a:gd name="connsiteY322" fmla="*/ 87991 h 113729"/>
                  <a:gd name="connsiteX323" fmla="*/ 1036561 w 1325779"/>
                  <a:gd name="connsiteY323" fmla="*/ 84182 h 113729"/>
                  <a:gd name="connsiteX324" fmla="*/ 1033891 w 1325779"/>
                  <a:gd name="connsiteY324" fmla="*/ 84182 h 113729"/>
                  <a:gd name="connsiteX325" fmla="*/ 1024171 w 1325779"/>
                  <a:gd name="connsiteY325" fmla="*/ 78181 h 113729"/>
                  <a:gd name="connsiteX326" fmla="*/ 1024171 w 1325779"/>
                  <a:gd name="connsiteY326" fmla="*/ 58655 h 113729"/>
                  <a:gd name="connsiteX327" fmla="*/ 1039221 w 1325779"/>
                  <a:gd name="connsiteY327" fmla="*/ 34842 h 113729"/>
                  <a:gd name="connsiteX328" fmla="*/ 1040560 w 1325779"/>
                  <a:gd name="connsiteY328" fmla="*/ 35033 h 113729"/>
                  <a:gd name="connsiteX329" fmla="*/ 1037602 w 1325779"/>
                  <a:gd name="connsiteY329" fmla="*/ 39986 h 113729"/>
                  <a:gd name="connsiteX330" fmla="*/ 1043128 w 1325779"/>
                  <a:gd name="connsiteY330" fmla="*/ 45415 h 113729"/>
                  <a:gd name="connsiteX331" fmla="*/ 1048467 w 1325779"/>
                  <a:gd name="connsiteY331" fmla="*/ 39795 h 113729"/>
                  <a:gd name="connsiteX332" fmla="*/ 1104566 w 1325779"/>
                  <a:gd name="connsiteY332" fmla="*/ 72942 h 113729"/>
                  <a:gd name="connsiteX333" fmla="*/ 1102947 w 1325779"/>
                  <a:gd name="connsiteY333" fmla="*/ 71513 h 113729"/>
                  <a:gd name="connsiteX334" fmla="*/ 1101329 w 1325779"/>
                  <a:gd name="connsiteY334" fmla="*/ 73324 h 113729"/>
                  <a:gd name="connsiteX335" fmla="*/ 1084186 w 1325779"/>
                  <a:gd name="connsiteY335" fmla="*/ 86277 h 113729"/>
                  <a:gd name="connsiteX336" fmla="*/ 1069898 w 1325779"/>
                  <a:gd name="connsiteY336" fmla="*/ 77705 h 113729"/>
                  <a:gd name="connsiteX337" fmla="*/ 1065991 w 1325779"/>
                  <a:gd name="connsiteY337" fmla="*/ 58845 h 113729"/>
                  <a:gd name="connsiteX338" fmla="*/ 1101422 w 1325779"/>
                  <a:gd name="connsiteY338" fmla="*/ 58845 h 113729"/>
                  <a:gd name="connsiteX339" fmla="*/ 1104566 w 1325779"/>
                  <a:gd name="connsiteY339" fmla="*/ 56178 h 113729"/>
                  <a:gd name="connsiteX340" fmla="*/ 1081990 w 1325779"/>
                  <a:gd name="connsiteY340" fmla="*/ 31318 h 113729"/>
                  <a:gd name="connsiteX341" fmla="*/ 1055611 w 1325779"/>
                  <a:gd name="connsiteY341" fmla="*/ 60179 h 113729"/>
                  <a:gd name="connsiteX342" fmla="*/ 1083423 w 1325779"/>
                  <a:gd name="connsiteY342" fmla="*/ 89325 h 113729"/>
                  <a:gd name="connsiteX343" fmla="*/ 1104566 w 1325779"/>
                  <a:gd name="connsiteY343" fmla="*/ 72942 h 113729"/>
                  <a:gd name="connsiteX344" fmla="*/ 1096278 w 1325779"/>
                  <a:gd name="connsiteY344" fmla="*/ 56178 h 113729"/>
                  <a:gd name="connsiteX345" fmla="*/ 1066177 w 1325779"/>
                  <a:gd name="connsiteY345" fmla="*/ 56178 h 113729"/>
                  <a:gd name="connsiteX346" fmla="*/ 1081990 w 1325779"/>
                  <a:gd name="connsiteY346" fmla="*/ 34176 h 113729"/>
                  <a:gd name="connsiteX347" fmla="*/ 1096278 w 1325779"/>
                  <a:gd name="connsiteY347" fmla="*/ 56178 h 113729"/>
                  <a:gd name="connsiteX348" fmla="*/ 1175910 w 1325779"/>
                  <a:gd name="connsiteY348" fmla="*/ 87991 h 113729"/>
                  <a:gd name="connsiteX349" fmla="*/ 1175910 w 1325779"/>
                  <a:gd name="connsiteY349" fmla="*/ 84182 h 113729"/>
                  <a:gd name="connsiteX350" fmla="*/ 1165902 w 1325779"/>
                  <a:gd name="connsiteY350" fmla="*/ 80277 h 113729"/>
                  <a:gd name="connsiteX351" fmla="*/ 1165902 w 1325779"/>
                  <a:gd name="connsiteY351" fmla="*/ 56178 h 113729"/>
                  <a:gd name="connsiteX352" fmla="*/ 1162004 w 1325779"/>
                  <a:gd name="connsiteY352" fmla="*/ 36842 h 113729"/>
                  <a:gd name="connsiteX353" fmla="*/ 1148758 w 1325779"/>
                  <a:gd name="connsiteY353" fmla="*/ 32080 h 113729"/>
                  <a:gd name="connsiteX354" fmla="*/ 1129997 w 1325779"/>
                  <a:gd name="connsiteY354" fmla="*/ 45415 h 113729"/>
                  <a:gd name="connsiteX355" fmla="*/ 1129997 w 1325779"/>
                  <a:gd name="connsiteY355" fmla="*/ 32080 h 113729"/>
                  <a:gd name="connsiteX356" fmla="*/ 1112184 w 1325779"/>
                  <a:gd name="connsiteY356" fmla="*/ 33508 h 113729"/>
                  <a:gd name="connsiteX357" fmla="*/ 1112184 w 1325779"/>
                  <a:gd name="connsiteY357" fmla="*/ 37414 h 113729"/>
                  <a:gd name="connsiteX358" fmla="*/ 1122090 w 1325779"/>
                  <a:gd name="connsiteY358" fmla="*/ 44558 h 113729"/>
                  <a:gd name="connsiteX359" fmla="*/ 1122090 w 1325779"/>
                  <a:gd name="connsiteY359" fmla="*/ 78371 h 113729"/>
                  <a:gd name="connsiteX360" fmla="*/ 1112184 w 1325779"/>
                  <a:gd name="connsiteY360" fmla="*/ 84182 h 113729"/>
                  <a:gd name="connsiteX361" fmla="*/ 1112184 w 1325779"/>
                  <a:gd name="connsiteY361" fmla="*/ 87991 h 113729"/>
                  <a:gd name="connsiteX362" fmla="*/ 1126471 w 1325779"/>
                  <a:gd name="connsiteY362" fmla="*/ 87611 h 113729"/>
                  <a:gd name="connsiteX363" fmla="*/ 1140573 w 1325779"/>
                  <a:gd name="connsiteY363" fmla="*/ 87991 h 113729"/>
                  <a:gd name="connsiteX364" fmla="*/ 1140573 w 1325779"/>
                  <a:gd name="connsiteY364" fmla="*/ 84182 h 113729"/>
                  <a:gd name="connsiteX365" fmla="*/ 1130760 w 1325779"/>
                  <a:gd name="connsiteY365" fmla="*/ 78371 h 113729"/>
                  <a:gd name="connsiteX366" fmla="*/ 1130760 w 1325779"/>
                  <a:gd name="connsiteY366" fmla="*/ 55130 h 113729"/>
                  <a:gd name="connsiteX367" fmla="*/ 1147903 w 1325779"/>
                  <a:gd name="connsiteY367" fmla="*/ 34842 h 113729"/>
                  <a:gd name="connsiteX368" fmla="*/ 1157242 w 1325779"/>
                  <a:gd name="connsiteY368" fmla="*/ 48844 h 113729"/>
                  <a:gd name="connsiteX369" fmla="*/ 1157242 w 1325779"/>
                  <a:gd name="connsiteY369" fmla="*/ 78371 h 113729"/>
                  <a:gd name="connsiteX370" fmla="*/ 1147428 w 1325779"/>
                  <a:gd name="connsiteY370" fmla="*/ 84182 h 113729"/>
                  <a:gd name="connsiteX371" fmla="*/ 1147428 w 1325779"/>
                  <a:gd name="connsiteY371" fmla="*/ 87991 h 113729"/>
                  <a:gd name="connsiteX372" fmla="*/ 1161716 w 1325779"/>
                  <a:gd name="connsiteY372" fmla="*/ 87611 h 113729"/>
                  <a:gd name="connsiteX373" fmla="*/ 1230958 w 1325779"/>
                  <a:gd name="connsiteY373" fmla="*/ 72942 h 113729"/>
                  <a:gd name="connsiteX374" fmla="*/ 1229340 w 1325779"/>
                  <a:gd name="connsiteY374" fmla="*/ 71608 h 113729"/>
                  <a:gd name="connsiteX375" fmla="*/ 1227721 w 1325779"/>
                  <a:gd name="connsiteY375" fmla="*/ 72942 h 113729"/>
                  <a:gd name="connsiteX376" fmla="*/ 1211052 w 1325779"/>
                  <a:gd name="connsiteY376" fmla="*/ 86277 h 113729"/>
                  <a:gd name="connsiteX377" fmla="*/ 1193146 w 1325779"/>
                  <a:gd name="connsiteY377" fmla="*/ 60465 h 113729"/>
                  <a:gd name="connsiteX378" fmla="*/ 1210290 w 1325779"/>
                  <a:gd name="connsiteY378" fmla="*/ 34461 h 113729"/>
                  <a:gd name="connsiteX379" fmla="*/ 1223814 w 1325779"/>
                  <a:gd name="connsiteY379" fmla="*/ 39223 h 113729"/>
                  <a:gd name="connsiteX380" fmla="*/ 1217917 w 1325779"/>
                  <a:gd name="connsiteY380" fmla="*/ 45033 h 113729"/>
                  <a:gd name="connsiteX381" fmla="*/ 1223628 w 1325779"/>
                  <a:gd name="connsiteY381" fmla="*/ 50845 h 113729"/>
                  <a:gd name="connsiteX382" fmla="*/ 1229442 w 1325779"/>
                  <a:gd name="connsiteY382" fmla="*/ 44844 h 113729"/>
                  <a:gd name="connsiteX383" fmla="*/ 1210104 w 1325779"/>
                  <a:gd name="connsiteY383" fmla="*/ 31318 h 113729"/>
                  <a:gd name="connsiteX384" fmla="*/ 1182766 w 1325779"/>
                  <a:gd name="connsiteY384" fmla="*/ 60655 h 113729"/>
                  <a:gd name="connsiteX385" fmla="*/ 1210010 w 1325779"/>
                  <a:gd name="connsiteY385" fmla="*/ 89325 h 113729"/>
                  <a:gd name="connsiteX386" fmla="*/ 1230958 w 1325779"/>
                  <a:gd name="connsiteY386" fmla="*/ 72942 h 113729"/>
                  <a:gd name="connsiteX387" fmla="*/ 1287252 w 1325779"/>
                  <a:gd name="connsiteY387" fmla="*/ 72942 h 113729"/>
                  <a:gd name="connsiteX388" fmla="*/ 1285541 w 1325779"/>
                  <a:gd name="connsiteY388" fmla="*/ 71513 h 113729"/>
                  <a:gd name="connsiteX389" fmla="*/ 1283922 w 1325779"/>
                  <a:gd name="connsiteY389" fmla="*/ 73324 h 113729"/>
                  <a:gd name="connsiteX390" fmla="*/ 1266872 w 1325779"/>
                  <a:gd name="connsiteY390" fmla="*/ 86277 h 113729"/>
                  <a:gd name="connsiteX391" fmla="*/ 1252585 w 1325779"/>
                  <a:gd name="connsiteY391" fmla="*/ 77705 h 113729"/>
                  <a:gd name="connsiteX392" fmla="*/ 1248678 w 1325779"/>
                  <a:gd name="connsiteY392" fmla="*/ 58845 h 113729"/>
                  <a:gd name="connsiteX393" fmla="*/ 1284108 w 1325779"/>
                  <a:gd name="connsiteY393" fmla="*/ 58845 h 113729"/>
                  <a:gd name="connsiteX394" fmla="*/ 1287252 w 1325779"/>
                  <a:gd name="connsiteY394" fmla="*/ 56178 h 113729"/>
                  <a:gd name="connsiteX395" fmla="*/ 1264584 w 1325779"/>
                  <a:gd name="connsiteY395" fmla="*/ 31318 h 113729"/>
                  <a:gd name="connsiteX396" fmla="*/ 1238297 w 1325779"/>
                  <a:gd name="connsiteY396" fmla="*/ 60179 h 113729"/>
                  <a:gd name="connsiteX397" fmla="*/ 1266109 w 1325779"/>
                  <a:gd name="connsiteY397" fmla="*/ 89325 h 113729"/>
                  <a:gd name="connsiteX398" fmla="*/ 1287252 w 1325779"/>
                  <a:gd name="connsiteY398" fmla="*/ 72942 h 113729"/>
                  <a:gd name="connsiteX399" fmla="*/ 1278871 w 1325779"/>
                  <a:gd name="connsiteY399" fmla="*/ 56178 h 113729"/>
                  <a:gd name="connsiteX400" fmla="*/ 1248873 w 1325779"/>
                  <a:gd name="connsiteY400" fmla="*/ 56178 h 113729"/>
                  <a:gd name="connsiteX401" fmla="*/ 1264584 w 1325779"/>
                  <a:gd name="connsiteY401" fmla="*/ 34176 h 113729"/>
                  <a:gd name="connsiteX402" fmla="*/ 1278871 w 1325779"/>
                  <a:gd name="connsiteY402" fmla="*/ 56178 h 113729"/>
                  <a:gd name="connsiteX403" fmla="*/ 1316683 w 1325779"/>
                  <a:gd name="connsiteY403" fmla="*/ 87896 h 113729"/>
                  <a:gd name="connsiteX404" fmla="*/ 1308497 w 1325779"/>
                  <a:gd name="connsiteY404" fmla="*/ 74657 h 113729"/>
                  <a:gd name="connsiteX405" fmla="*/ 1301735 w 1325779"/>
                  <a:gd name="connsiteY405" fmla="*/ 81324 h 113729"/>
                  <a:gd name="connsiteX406" fmla="*/ 1308497 w 1325779"/>
                  <a:gd name="connsiteY406" fmla="*/ 87991 h 113729"/>
                  <a:gd name="connsiteX407" fmla="*/ 1313539 w 1325779"/>
                  <a:gd name="connsiteY407" fmla="*/ 85896 h 113729"/>
                  <a:gd name="connsiteX408" fmla="*/ 1304777 w 1325779"/>
                  <a:gd name="connsiteY408" fmla="*/ 109613 h 113729"/>
                  <a:gd name="connsiteX409" fmla="*/ 1303828 w 1325779"/>
                  <a:gd name="connsiteY409" fmla="*/ 111042 h 113729"/>
                  <a:gd name="connsiteX410" fmla="*/ 1305065 w 1325779"/>
                  <a:gd name="connsiteY410" fmla="*/ 112471 h 113729"/>
                  <a:gd name="connsiteX411" fmla="*/ 1316683 w 1325779"/>
                  <a:gd name="connsiteY411" fmla="*/ 87896 h 1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Lst>
                <a:rect l="l" t="t" r="r" b="b"/>
                <a:pathLst>
                  <a:path w="1325779" h="113729">
                    <a:moveTo>
                      <a:pt x="17953" y="87991"/>
                    </a:moveTo>
                    <a:lnTo>
                      <a:pt x="17953" y="84182"/>
                    </a:lnTo>
                    <a:cubicBezTo>
                      <a:pt x="9572" y="84182"/>
                      <a:pt x="8995" y="83419"/>
                      <a:pt x="8995" y="78466"/>
                    </a:cubicBezTo>
                    <a:lnTo>
                      <a:pt x="8995" y="32080"/>
                    </a:lnTo>
                    <a:lnTo>
                      <a:pt x="-8715" y="33508"/>
                    </a:lnTo>
                    <a:lnTo>
                      <a:pt x="-8715" y="37414"/>
                    </a:lnTo>
                    <a:cubicBezTo>
                      <a:pt x="-334" y="37414"/>
                      <a:pt x="717" y="38176"/>
                      <a:pt x="717" y="44367"/>
                    </a:cubicBezTo>
                    <a:lnTo>
                      <a:pt x="717" y="78371"/>
                    </a:lnTo>
                    <a:cubicBezTo>
                      <a:pt x="717" y="84182"/>
                      <a:pt x="-623" y="84182"/>
                      <a:pt x="-9097" y="84182"/>
                    </a:cubicBezTo>
                    <a:lnTo>
                      <a:pt x="-9097" y="87991"/>
                    </a:lnTo>
                    <a:lnTo>
                      <a:pt x="4810" y="87611"/>
                    </a:lnTo>
                    <a:cubicBezTo>
                      <a:pt x="9191" y="87611"/>
                      <a:pt x="13665" y="87896"/>
                      <a:pt x="17953" y="87991"/>
                    </a:cubicBezTo>
                    <a:close/>
                    <a:moveTo>
                      <a:pt x="10902" y="11696"/>
                    </a:moveTo>
                    <a:cubicBezTo>
                      <a:pt x="10902" y="8267"/>
                      <a:pt x="8140" y="4933"/>
                      <a:pt x="4233" y="4933"/>
                    </a:cubicBezTo>
                    <a:cubicBezTo>
                      <a:pt x="-46" y="4933"/>
                      <a:pt x="-2623" y="8362"/>
                      <a:pt x="-2623" y="11696"/>
                    </a:cubicBezTo>
                    <a:cubicBezTo>
                      <a:pt x="-2623" y="15126"/>
                      <a:pt x="428" y="18364"/>
                      <a:pt x="4140" y="18364"/>
                    </a:cubicBezTo>
                    <a:cubicBezTo>
                      <a:pt x="8428" y="18364"/>
                      <a:pt x="10902" y="14840"/>
                      <a:pt x="10902" y="11696"/>
                    </a:cubicBezTo>
                    <a:close/>
                    <a:moveTo>
                      <a:pt x="89576" y="87991"/>
                    </a:moveTo>
                    <a:lnTo>
                      <a:pt x="89576" y="84182"/>
                    </a:lnTo>
                    <a:cubicBezTo>
                      <a:pt x="83009" y="84182"/>
                      <a:pt x="79772" y="84182"/>
                      <a:pt x="79577" y="80277"/>
                    </a:cubicBezTo>
                    <a:lnTo>
                      <a:pt x="79577" y="56178"/>
                    </a:lnTo>
                    <a:cubicBezTo>
                      <a:pt x="79577" y="45319"/>
                      <a:pt x="79577" y="41320"/>
                      <a:pt x="75773" y="36842"/>
                    </a:cubicBezTo>
                    <a:cubicBezTo>
                      <a:pt x="73959" y="34556"/>
                      <a:pt x="69773" y="32080"/>
                      <a:pt x="62434" y="32080"/>
                    </a:cubicBezTo>
                    <a:cubicBezTo>
                      <a:pt x="53290" y="32080"/>
                      <a:pt x="47291" y="37605"/>
                      <a:pt x="43765" y="45415"/>
                    </a:cubicBezTo>
                    <a:lnTo>
                      <a:pt x="43765" y="32080"/>
                    </a:lnTo>
                    <a:lnTo>
                      <a:pt x="25859" y="33508"/>
                    </a:lnTo>
                    <a:lnTo>
                      <a:pt x="25859" y="37414"/>
                    </a:lnTo>
                    <a:cubicBezTo>
                      <a:pt x="34808" y="37414"/>
                      <a:pt x="35859" y="38271"/>
                      <a:pt x="35859" y="44558"/>
                    </a:cubicBezTo>
                    <a:lnTo>
                      <a:pt x="35859" y="78371"/>
                    </a:lnTo>
                    <a:cubicBezTo>
                      <a:pt x="35859" y="84182"/>
                      <a:pt x="34333" y="84182"/>
                      <a:pt x="25859" y="84182"/>
                    </a:cubicBezTo>
                    <a:lnTo>
                      <a:pt x="25859" y="87991"/>
                    </a:lnTo>
                    <a:lnTo>
                      <a:pt x="40147" y="87611"/>
                    </a:lnTo>
                    <a:lnTo>
                      <a:pt x="54341" y="87991"/>
                    </a:lnTo>
                    <a:lnTo>
                      <a:pt x="54341" y="84182"/>
                    </a:lnTo>
                    <a:cubicBezTo>
                      <a:pt x="45961" y="84182"/>
                      <a:pt x="44435" y="84182"/>
                      <a:pt x="44435" y="78371"/>
                    </a:cubicBezTo>
                    <a:lnTo>
                      <a:pt x="44435" y="55130"/>
                    </a:lnTo>
                    <a:cubicBezTo>
                      <a:pt x="44435" y="41986"/>
                      <a:pt x="53579" y="34842"/>
                      <a:pt x="61578" y="34842"/>
                    </a:cubicBezTo>
                    <a:cubicBezTo>
                      <a:pt x="69485" y="34842"/>
                      <a:pt x="71010" y="41700"/>
                      <a:pt x="71010" y="48844"/>
                    </a:cubicBezTo>
                    <a:lnTo>
                      <a:pt x="71010" y="78371"/>
                    </a:lnTo>
                    <a:cubicBezTo>
                      <a:pt x="71010" y="84182"/>
                      <a:pt x="69485" y="84182"/>
                      <a:pt x="61104" y="84182"/>
                    </a:cubicBezTo>
                    <a:lnTo>
                      <a:pt x="61104" y="87991"/>
                    </a:lnTo>
                    <a:lnTo>
                      <a:pt x="75391" y="87611"/>
                    </a:lnTo>
                    <a:close/>
                    <a:moveTo>
                      <a:pt x="176260" y="72371"/>
                    </a:moveTo>
                    <a:lnTo>
                      <a:pt x="176260" y="65132"/>
                    </a:lnTo>
                    <a:lnTo>
                      <a:pt x="173116" y="65132"/>
                    </a:lnTo>
                    <a:lnTo>
                      <a:pt x="173116" y="72085"/>
                    </a:lnTo>
                    <a:cubicBezTo>
                      <a:pt x="173116" y="81515"/>
                      <a:pt x="169302" y="86277"/>
                      <a:pt x="164642" y="86277"/>
                    </a:cubicBezTo>
                    <a:cubicBezTo>
                      <a:pt x="156158" y="86277"/>
                      <a:pt x="156158" y="74752"/>
                      <a:pt x="156158" y="72561"/>
                    </a:cubicBezTo>
                    <a:lnTo>
                      <a:pt x="156158" y="37414"/>
                    </a:lnTo>
                    <a:lnTo>
                      <a:pt x="174353" y="37414"/>
                    </a:lnTo>
                    <a:lnTo>
                      <a:pt x="174353" y="33508"/>
                    </a:lnTo>
                    <a:lnTo>
                      <a:pt x="156158" y="33508"/>
                    </a:lnTo>
                    <a:lnTo>
                      <a:pt x="156158" y="10173"/>
                    </a:lnTo>
                    <a:lnTo>
                      <a:pt x="153014" y="10173"/>
                    </a:lnTo>
                    <a:cubicBezTo>
                      <a:pt x="152921" y="20555"/>
                      <a:pt x="149015" y="34176"/>
                      <a:pt x="136634" y="34556"/>
                    </a:cubicBezTo>
                    <a:lnTo>
                      <a:pt x="136634" y="37414"/>
                    </a:lnTo>
                    <a:lnTo>
                      <a:pt x="147396" y="37414"/>
                    </a:lnTo>
                    <a:lnTo>
                      <a:pt x="147396" y="72371"/>
                    </a:lnTo>
                    <a:cubicBezTo>
                      <a:pt x="147396" y="87896"/>
                      <a:pt x="159116" y="89325"/>
                      <a:pt x="163777" y="89325"/>
                    </a:cubicBezTo>
                    <a:cubicBezTo>
                      <a:pt x="172734" y="89325"/>
                      <a:pt x="176260" y="80467"/>
                      <a:pt x="176260" y="72371"/>
                    </a:cubicBezTo>
                    <a:close/>
                    <a:moveTo>
                      <a:pt x="251222" y="87991"/>
                    </a:moveTo>
                    <a:lnTo>
                      <a:pt x="251222" y="84182"/>
                    </a:lnTo>
                    <a:cubicBezTo>
                      <a:pt x="244646" y="84182"/>
                      <a:pt x="241409" y="84182"/>
                      <a:pt x="241223" y="80277"/>
                    </a:cubicBezTo>
                    <a:lnTo>
                      <a:pt x="241223" y="56178"/>
                    </a:lnTo>
                    <a:cubicBezTo>
                      <a:pt x="241223" y="45319"/>
                      <a:pt x="241223" y="41320"/>
                      <a:pt x="237316" y="36842"/>
                    </a:cubicBezTo>
                    <a:cubicBezTo>
                      <a:pt x="235595" y="34556"/>
                      <a:pt x="231410" y="32080"/>
                      <a:pt x="224071" y="32080"/>
                    </a:cubicBezTo>
                    <a:cubicBezTo>
                      <a:pt x="213401" y="32080"/>
                      <a:pt x="207886" y="39605"/>
                      <a:pt x="205783" y="44272"/>
                    </a:cubicBezTo>
                    <a:lnTo>
                      <a:pt x="205783" y="171"/>
                    </a:lnTo>
                    <a:lnTo>
                      <a:pt x="187496" y="1505"/>
                    </a:lnTo>
                    <a:lnTo>
                      <a:pt x="187496" y="5601"/>
                    </a:lnTo>
                    <a:cubicBezTo>
                      <a:pt x="196454" y="5601"/>
                      <a:pt x="197495" y="6458"/>
                      <a:pt x="197495" y="12554"/>
                    </a:cubicBezTo>
                    <a:lnTo>
                      <a:pt x="197495" y="78371"/>
                    </a:lnTo>
                    <a:cubicBezTo>
                      <a:pt x="197495" y="84182"/>
                      <a:pt x="195979" y="84182"/>
                      <a:pt x="187496" y="84182"/>
                    </a:cubicBezTo>
                    <a:lnTo>
                      <a:pt x="187496" y="87991"/>
                    </a:lnTo>
                    <a:lnTo>
                      <a:pt x="201784" y="87611"/>
                    </a:lnTo>
                    <a:lnTo>
                      <a:pt x="215885" y="87991"/>
                    </a:lnTo>
                    <a:lnTo>
                      <a:pt x="215885" y="84182"/>
                    </a:lnTo>
                    <a:cubicBezTo>
                      <a:pt x="207597" y="84182"/>
                      <a:pt x="206072" y="84182"/>
                      <a:pt x="206072" y="78371"/>
                    </a:cubicBezTo>
                    <a:lnTo>
                      <a:pt x="206072" y="55130"/>
                    </a:lnTo>
                    <a:cubicBezTo>
                      <a:pt x="206072" y="41986"/>
                      <a:pt x="215215" y="34842"/>
                      <a:pt x="223215" y="34842"/>
                    </a:cubicBezTo>
                    <a:cubicBezTo>
                      <a:pt x="231121" y="34842"/>
                      <a:pt x="232554" y="41700"/>
                      <a:pt x="232554" y="48844"/>
                    </a:cubicBezTo>
                    <a:lnTo>
                      <a:pt x="232554" y="78371"/>
                    </a:lnTo>
                    <a:cubicBezTo>
                      <a:pt x="232554" y="84182"/>
                      <a:pt x="231121" y="84182"/>
                      <a:pt x="222740" y="84182"/>
                    </a:cubicBezTo>
                    <a:lnTo>
                      <a:pt x="222740" y="87991"/>
                    </a:lnTo>
                    <a:lnTo>
                      <a:pt x="237028" y="87611"/>
                    </a:lnTo>
                    <a:close/>
                    <a:moveTo>
                      <a:pt x="306270" y="72942"/>
                    </a:moveTo>
                    <a:cubicBezTo>
                      <a:pt x="306270" y="71608"/>
                      <a:pt x="305228" y="71513"/>
                      <a:pt x="304652" y="71513"/>
                    </a:cubicBezTo>
                    <a:cubicBezTo>
                      <a:pt x="303517" y="71513"/>
                      <a:pt x="303136" y="72276"/>
                      <a:pt x="303033" y="73324"/>
                    </a:cubicBezTo>
                    <a:cubicBezTo>
                      <a:pt x="298559" y="86277"/>
                      <a:pt x="287127" y="86277"/>
                      <a:pt x="285890" y="86277"/>
                    </a:cubicBezTo>
                    <a:cubicBezTo>
                      <a:pt x="279509" y="86277"/>
                      <a:pt x="274458" y="82467"/>
                      <a:pt x="271603" y="77705"/>
                    </a:cubicBezTo>
                    <a:cubicBezTo>
                      <a:pt x="267798" y="71608"/>
                      <a:pt x="267798" y="63322"/>
                      <a:pt x="267798" y="58845"/>
                    </a:cubicBezTo>
                    <a:lnTo>
                      <a:pt x="303136" y="58845"/>
                    </a:lnTo>
                    <a:cubicBezTo>
                      <a:pt x="305898" y="58845"/>
                      <a:pt x="306270" y="58845"/>
                      <a:pt x="306270" y="56178"/>
                    </a:cubicBezTo>
                    <a:cubicBezTo>
                      <a:pt x="306270" y="43701"/>
                      <a:pt x="299415" y="31318"/>
                      <a:pt x="283704" y="31318"/>
                    </a:cubicBezTo>
                    <a:cubicBezTo>
                      <a:pt x="268933" y="31318"/>
                      <a:pt x="257315" y="44367"/>
                      <a:pt x="257315" y="60179"/>
                    </a:cubicBezTo>
                    <a:cubicBezTo>
                      <a:pt x="257315" y="77134"/>
                      <a:pt x="270552" y="89325"/>
                      <a:pt x="285127" y="89325"/>
                    </a:cubicBezTo>
                    <a:cubicBezTo>
                      <a:pt x="300652" y="89325"/>
                      <a:pt x="306270" y="75323"/>
                      <a:pt x="306270" y="72942"/>
                    </a:cubicBezTo>
                    <a:close/>
                    <a:moveTo>
                      <a:pt x="297992" y="56178"/>
                    </a:moveTo>
                    <a:lnTo>
                      <a:pt x="267891" y="56178"/>
                    </a:lnTo>
                    <a:cubicBezTo>
                      <a:pt x="268654" y="37223"/>
                      <a:pt x="279323" y="34176"/>
                      <a:pt x="283704" y="34176"/>
                    </a:cubicBezTo>
                    <a:cubicBezTo>
                      <a:pt x="296652" y="34176"/>
                      <a:pt x="297992" y="51225"/>
                      <a:pt x="297992" y="56178"/>
                    </a:cubicBezTo>
                    <a:close/>
                    <a:moveTo>
                      <a:pt x="411622" y="60941"/>
                    </a:moveTo>
                    <a:cubicBezTo>
                      <a:pt x="411622" y="44749"/>
                      <a:pt x="399046" y="31318"/>
                      <a:pt x="383810" y="31318"/>
                    </a:cubicBezTo>
                    <a:cubicBezTo>
                      <a:pt x="367904" y="31318"/>
                      <a:pt x="355709" y="45129"/>
                      <a:pt x="355709" y="60941"/>
                    </a:cubicBezTo>
                    <a:cubicBezTo>
                      <a:pt x="355709" y="77323"/>
                      <a:pt x="368759" y="89325"/>
                      <a:pt x="383717" y="89325"/>
                    </a:cubicBezTo>
                    <a:cubicBezTo>
                      <a:pt x="399046" y="89325"/>
                      <a:pt x="411622" y="77038"/>
                      <a:pt x="411622" y="60941"/>
                    </a:cubicBezTo>
                    <a:close/>
                    <a:moveTo>
                      <a:pt x="401241" y="59893"/>
                    </a:moveTo>
                    <a:cubicBezTo>
                      <a:pt x="401241" y="64465"/>
                      <a:pt x="401241" y="71322"/>
                      <a:pt x="398386" y="76848"/>
                    </a:cubicBezTo>
                    <a:cubicBezTo>
                      <a:pt x="395623" y="82467"/>
                      <a:pt x="390098" y="86277"/>
                      <a:pt x="383810" y="86277"/>
                    </a:cubicBezTo>
                    <a:cubicBezTo>
                      <a:pt x="378284" y="86277"/>
                      <a:pt x="372852" y="83515"/>
                      <a:pt x="369429" y="77705"/>
                    </a:cubicBezTo>
                    <a:cubicBezTo>
                      <a:pt x="366090" y="72276"/>
                      <a:pt x="366090" y="64465"/>
                      <a:pt x="366090" y="59893"/>
                    </a:cubicBezTo>
                    <a:cubicBezTo>
                      <a:pt x="366090" y="54940"/>
                      <a:pt x="366090" y="48177"/>
                      <a:pt x="369234" y="42652"/>
                    </a:cubicBezTo>
                    <a:cubicBezTo>
                      <a:pt x="372666" y="36842"/>
                      <a:pt x="378666" y="34176"/>
                      <a:pt x="383717" y="34176"/>
                    </a:cubicBezTo>
                    <a:cubicBezTo>
                      <a:pt x="389242" y="34176"/>
                      <a:pt x="394665" y="36937"/>
                      <a:pt x="398004" y="42367"/>
                    </a:cubicBezTo>
                    <a:cubicBezTo>
                      <a:pt x="401241" y="47796"/>
                      <a:pt x="401241" y="55130"/>
                      <a:pt x="401241" y="59893"/>
                    </a:cubicBezTo>
                    <a:close/>
                    <a:moveTo>
                      <a:pt x="483152" y="87991"/>
                    </a:moveTo>
                    <a:lnTo>
                      <a:pt x="483152" y="84182"/>
                    </a:lnTo>
                    <a:cubicBezTo>
                      <a:pt x="474204" y="84182"/>
                      <a:pt x="473153" y="83229"/>
                      <a:pt x="473153" y="77038"/>
                    </a:cubicBezTo>
                    <a:lnTo>
                      <a:pt x="473153" y="32080"/>
                    </a:lnTo>
                    <a:lnTo>
                      <a:pt x="454670" y="33508"/>
                    </a:lnTo>
                    <a:lnTo>
                      <a:pt x="454670" y="37414"/>
                    </a:lnTo>
                    <a:cubicBezTo>
                      <a:pt x="463535" y="37414"/>
                      <a:pt x="464577" y="38271"/>
                      <a:pt x="464577" y="44558"/>
                    </a:cubicBezTo>
                    <a:lnTo>
                      <a:pt x="464577" y="67037"/>
                    </a:lnTo>
                    <a:cubicBezTo>
                      <a:pt x="464577" y="78086"/>
                      <a:pt x="458484" y="86659"/>
                      <a:pt x="449248" y="86659"/>
                    </a:cubicBezTo>
                    <a:cubicBezTo>
                      <a:pt x="438671" y="86659"/>
                      <a:pt x="438002" y="80752"/>
                      <a:pt x="438002" y="73990"/>
                    </a:cubicBezTo>
                    <a:lnTo>
                      <a:pt x="438002" y="32080"/>
                    </a:lnTo>
                    <a:lnTo>
                      <a:pt x="419435" y="33508"/>
                    </a:lnTo>
                    <a:lnTo>
                      <a:pt x="419435" y="37414"/>
                    </a:lnTo>
                    <a:cubicBezTo>
                      <a:pt x="429435" y="37414"/>
                      <a:pt x="429435" y="37890"/>
                      <a:pt x="429435" y="49034"/>
                    </a:cubicBezTo>
                    <a:lnTo>
                      <a:pt x="429435" y="68084"/>
                    </a:lnTo>
                    <a:cubicBezTo>
                      <a:pt x="429435" y="77895"/>
                      <a:pt x="429435" y="89325"/>
                      <a:pt x="448578" y="89325"/>
                    </a:cubicBezTo>
                    <a:cubicBezTo>
                      <a:pt x="455629" y="89325"/>
                      <a:pt x="461247" y="85896"/>
                      <a:pt x="464865" y="78086"/>
                    </a:cubicBezTo>
                    <a:lnTo>
                      <a:pt x="464865" y="89325"/>
                    </a:lnTo>
                    <a:close/>
                    <a:moveTo>
                      <a:pt x="527634" y="72371"/>
                    </a:moveTo>
                    <a:lnTo>
                      <a:pt x="527634" y="65132"/>
                    </a:lnTo>
                    <a:lnTo>
                      <a:pt x="524592" y="65132"/>
                    </a:lnTo>
                    <a:lnTo>
                      <a:pt x="524592" y="72085"/>
                    </a:lnTo>
                    <a:cubicBezTo>
                      <a:pt x="524592" y="81515"/>
                      <a:pt x="520685" y="86277"/>
                      <a:pt x="516109" y="86277"/>
                    </a:cubicBezTo>
                    <a:cubicBezTo>
                      <a:pt x="507635" y="86277"/>
                      <a:pt x="507635" y="74752"/>
                      <a:pt x="507635" y="72561"/>
                    </a:cubicBezTo>
                    <a:lnTo>
                      <a:pt x="507635" y="37414"/>
                    </a:lnTo>
                    <a:lnTo>
                      <a:pt x="525727" y="37414"/>
                    </a:lnTo>
                    <a:lnTo>
                      <a:pt x="525727" y="33508"/>
                    </a:lnTo>
                    <a:lnTo>
                      <a:pt x="507635" y="33508"/>
                    </a:lnTo>
                    <a:lnTo>
                      <a:pt x="507635" y="10173"/>
                    </a:lnTo>
                    <a:lnTo>
                      <a:pt x="504491" y="10173"/>
                    </a:lnTo>
                    <a:cubicBezTo>
                      <a:pt x="504295" y="20555"/>
                      <a:pt x="500491" y="34176"/>
                      <a:pt x="488110" y="34556"/>
                    </a:cubicBezTo>
                    <a:lnTo>
                      <a:pt x="488110" y="37414"/>
                    </a:lnTo>
                    <a:lnTo>
                      <a:pt x="498779" y="37414"/>
                    </a:lnTo>
                    <a:lnTo>
                      <a:pt x="498779" y="72371"/>
                    </a:lnTo>
                    <a:cubicBezTo>
                      <a:pt x="498779" y="87896"/>
                      <a:pt x="510583" y="89325"/>
                      <a:pt x="515160" y="89325"/>
                    </a:cubicBezTo>
                    <a:cubicBezTo>
                      <a:pt x="524108" y="89325"/>
                      <a:pt x="527634" y="80467"/>
                      <a:pt x="527634" y="72371"/>
                    </a:cubicBezTo>
                    <a:close/>
                    <a:moveTo>
                      <a:pt x="600792" y="60655"/>
                    </a:moveTo>
                    <a:cubicBezTo>
                      <a:pt x="600792" y="44558"/>
                      <a:pt x="588504" y="32080"/>
                      <a:pt x="574310" y="32080"/>
                    </a:cubicBezTo>
                    <a:cubicBezTo>
                      <a:pt x="564496" y="32080"/>
                      <a:pt x="559166" y="37700"/>
                      <a:pt x="556590" y="40366"/>
                    </a:cubicBezTo>
                    <a:lnTo>
                      <a:pt x="556590" y="32080"/>
                    </a:lnTo>
                    <a:lnTo>
                      <a:pt x="538498" y="33508"/>
                    </a:lnTo>
                    <a:lnTo>
                      <a:pt x="538498" y="37414"/>
                    </a:lnTo>
                    <a:cubicBezTo>
                      <a:pt x="547353" y="37414"/>
                      <a:pt x="548302" y="38176"/>
                      <a:pt x="548302" y="43701"/>
                    </a:cubicBezTo>
                    <a:lnTo>
                      <a:pt x="548302" y="102946"/>
                    </a:lnTo>
                    <a:cubicBezTo>
                      <a:pt x="548302" y="108661"/>
                      <a:pt x="546972" y="108661"/>
                      <a:pt x="538498" y="108661"/>
                    </a:cubicBezTo>
                    <a:lnTo>
                      <a:pt x="538498" y="112566"/>
                    </a:lnTo>
                    <a:lnTo>
                      <a:pt x="552590" y="112090"/>
                    </a:lnTo>
                    <a:lnTo>
                      <a:pt x="566878" y="112566"/>
                    </a:lnTo>
                    <a:lnTo>
                      <a:pt x="566878" y="108661"/>
                    </a:lnTo>
                    <a:cubicBezTo>
                      <a:pt x="558404" y="108661"/>
                      <a:pt x="557064" y="108661"/>
                      <a:pt x="557064" y="102946"/>
                    </a:cubicBezTo>
                    <a:lnTo>
                      <a:pt x="557064" y="80563"/>
                    </a:lnTo>
                    <a:cubicBezTo>
                      <a:pt x="557641" y="82467"/>
                      <a:pt x="563073" y="89325"/>
                      <a:pt x="572598" y="89325"/>
                    </a:cubicBezTo>
                    <a:cubicBezTo>
                      <a:pt x="587546" y="89325"/>
                      <a:pt x="600792" y="77038"/>
                      <a:pt x="600792" y="60655"/>
                    </a:cubicBezTo>
                    <a:close/>
                    <a:moveTo>
                      <a:pt x="590216" y="60655"/>
                    </a:moveTo>
                    <a:cubicBezTo>
                      <a:pt x="590216" y="75990"/>
                      <a:pt x="581453" y="86659"/>
                      <a:pt x="572115" y="86659"/>
                    </a:cubicBezTo>
                    <a:cubicBezTo>
                      <a:pt x="567073" y="86659"/>
                      <a:pt x="562310" y="84182"/>
                      <a:pt x="558878" y="78943"/>
                    </a:cubicBezTo>
                    <a:cubicBezTo>
                      <a:pt x="557064" y="76276"/>
                      <a:pt x="557064" y="76085"/>
                      <a:pt x="557064" y="73608"/>
                    </a:cubicBezTo>
                    <a:lnTo>
                      <a:pt x="557064" y="45415"/>
                    </a:lnTo>
                    <a:cubicBezTo>
                      <a:pt x="560692" y="38938"/>
                      <a:pt x="566878" y="35319"/>
                      <a:pt x="573259" y="35319"/>
                    </a:cubicBezTo>
                    <a:cubicBezTo>
                      <a:pt x="582495" y="35319"/>
                      <a:pt x="590216" y="46367"/>
                      <a:pt x="590216" y="60655"/>
                    </a:cubicBezTo>
                    <a:close/>
                    <a:moveTo>
                      <a:pt x="672890" y="87991"/>
                    </a:moveTo>
                    <a:lnTo>
                      <a:pt x="672890" y="84182"/>
                    </a:lnTo>
                    <a:cubicBezTo>
                      <a:pt x="664034" y="84182"/>
                      <a:pt x="662983" y="83229"/>
                      <a:pt x="662983" y="77038"/>
                    </a:cubicBezTo>
                    <a:lnTo>
                      <a:pt x="662983" y="32080"/>
                    </a:lnTo>
                    <a:lnTo>
                      <a:pt x="644510" y="33508"/>
                    </a:lnTo>
                    <a:lnTo>
                      <a:pt x="644510" y="37414"/>
                    </a:lnTo>
                    <a:cubicBezTo>
                      <a:pt x="653272" y="37414"/>
                      <a:pt x="654314" y="38271"/>
                      <a:pt x="654314" y="44558"/>
                    </a:cubicBezTo>
                    <a:lnTo>
                      <a:pt x="654314" y="67037"/>
                    </a:lnTo>
                    <a:cubicBezTo>
                      <a:pt x="654314" y="78086"/>
                      <a:pt x="648221" y="86659"/>
                      <a:pt x="638985" y="86659"/>
                    </a:cubicBezTo>
                    <a:cubicBezTo>
                      <a:pt x="628409" y="86659"/>
                      <a:pt x="627841" y="80752"/>
                      <a:pt x="627841" y="73990"/>
                    </a:cubicBezTo>
                    <a:lnTo>
                      <a:pt x="627841" y="32080"/>
                    </a:lnTo>
                    <a:lnTo>
                      <a:pt x="609266" y="33508"/>
                    </a:lnTo>
                    <a:lnTo>
                      <a:pt x="609266" y="37414"/>
                    </a:lnTo>
                    <a:cubicBezTo>
                      <a:pt x="619172" y="37414"/>
                      <a:pt x="619172" y="37890"/>
                      <a:pt x="619172" y="49034"/>
                    </a:cubicBezTo>
                    <a:lnTo>
                      <a:pt x="619172" y="68084"/>
                    </a:lnTo>
                    <a:cubicBezTo>
                      <a:pt x="619172" y="77895"/>
                      <a:pt x="619172" y="89325"/>
                      <a:pt x="638408" y="89325"/>
                    </a:cubicBezTo>
                    <a:cubicBezTo>
                      <a:pt x="645366" y="89325"/>
                      <a:pt x="651077" y="85896"/>
                      <a:pt x="654602" y="78086"/>
                    </a:cubicBezTo>
                    <a:lnTo>
                      <a:pt x="654602" y="89325"/>
                    </a:lnTo>
                    <a:close/>
                    <a:moveTo>
                      <a:pt x="717473" y="72371"/>
                    </a:moveTo>
                    <a:lnTo>
                      <a:pt x="717473" y="65132"/>
                    </a:lnTo>
                    <a:lnTo>
                      <a:pt x="714329" y="65132"/>
                    </a:lnTo>
                    <a:lnTo>
                      <a:pt x="714329" y="72085"/>
                    </a:lnTo>
                    <a:cubicBezTo>
                      <a:pt x="714329" y="81515"/>
                      <a:pt x="710515" y="86277"/>
                      <a:pt x="705846" y="86277"/>
                    </a:cubicBezTo>
                    <a:cubicBezTo>
                      <a:pt x="697372" y="86277"/>
                      <a:pt x="697372" y="74752"/>
                      <a:pt x="697372" y="72561"/>
                    </a:cubicBezTo>
                    <a:lnTo>
                      <a:pt x="697372" y="37414"/>
                    </a:lnTo>
                    <a:lnTo>
                      <a:pt x="715566" y="37414"/>
                    </a:lnTo>
                    <a:lnTo>
                      <a:pt x="715566" y="33508"/>
                    </a:lnTo>
                    <a:lnTo>
                      <a:pt x="697372" y="33508"/>
                    </a:lnTo>
                    <a:lnTo>
                      <a:pt x="697372" y="10173"/>
                    </a:lnTo>
                    <a:lnTo>
                      <a:pt x="694228" y="10173"/>
                    </a:lnTo>
                    <a:cubicBezTo>
                      <a:pt x="694135" y="20555"/>
                      <a:pt x="690228" y="34176"/>
                      <a:pt x="677848" y="34556"/>
                    </a:cubicBezTo>
                    <a:lnTo>
                      <a:pt x="677848" y="37414"/>
                    </a:lnTo>
                    <a:lnTo>
                      <a:pt x="688610" y="37414"/>
                    </a:lnTo>
                    <a:lnTo>
                      <a:pt x="688610" y="72371"/>
                    </a:lnTo>
                    <a:cubicBezTo>
                      <a:pt x="688610" y="87896"/>
                      <a:pt x="700321" y="89325"/>
                      <a:pt x="704990" y="89325"/>
                    </a:cubicBezTo>
                    <a:cubicBezTo>
                      <a:pt x="713948" y="89325"/>
                      <a:pt x="717473" y="80467"/>
                      <a:pt x="717473" y="72371"/>
                    </a:cubicBezTo>
                    <a:close/>
                    <a:moveTo>
                      <a:pt x="833671" y="87991"/>
                    </a:moveTo>
                    <a:lnTo>
                      <a:pt x="833671" y="84182"/>
                    </a:lnTo>
                    <a:cubicBezTo>
                      <a:pt x="824722" y="84182"/>
                      <a:pt x="823764" y="83229"/>
                      <a:pt x="823764" y="77038"/>
                    </a:cubicBezTo>
                    <a:lnTo>
                      <a:pt x="823764" y="171"/>
                    </a:lnTo>
                    <a:lnTo>
                      <a:pt x="805477" y="1505"/>
                    </a:lnTo>
                    <a:lnTo>
                      <a:pt x="805477" y="5601"/>
                    </a:lnTo>
                    <a:cubicBezTo>
                      <a:pt x="814435" y="5601"/>
                      <a:pt x="815486" y="6458"/>
                      <a:pt x="815486" y="12554"/>
                    </a:cubicBezTo>
                    <a:lnTo>
                      <a:pt x="815486" y="39986"/>
                    </a:lnTo>
                    <a:cubicBezTo>
                      <a:pt x="811765" y="35319"/>
                      <a:pt x="806240" y="32080"/>
                      <a:pt x="799384" y="32080"/>
                    </a:cubicBezTo>
                    <a:cubicBezTo>
                      <a:pt x="784529" y="32080"/>
                      <a:pt x="771284" y="44558"/>
                      <a:pt x="771284" y="60750"/>
                    </a:cubicBezTo>
                    <a:cubicBezTo>
                      <a:pt x="771284" y="76848"/>
                      <a:pt x="783664" y="89325"/>
                      <a:pt x="798054" y="89325"/>
                    </a:cubicBezTo>
                    <a:cubicBezTo>
                      <a:pt x="806240" y="89325"/>
                      <a:pt x="811858" y="85039"/>
                      <a:pt x="815002" y="81038"/>
                    </a:cubicBezTo>
                    <a:lnTo>
                      <a:pt x="815002" y="89325"/>
                    </a:lnTo>
                    <a:close/>
                    <a:moveTo>
                      <a:pt x="815002" y="73133"/>
                    </a:moveTo>
                    <a:cubicBezTo>
                      <a:pt x="815002" y="75323"/>
                      <a:pt x="815002" y="75705"/>
                      <a:pt x="813672" y="77705"/>
                    </a:cubicBezTo>
                    <a:cubicBezTo>
                      <a:pt x="809858" y="83896"/>
                      <a:pt x="804147" y="86659"/>
                      <a:pt x="798622" y="86659"/>
                    </a:cubicBezTo>
                    <a:cubicBezTo>
                      <a:pt x="793003" y="86659"/>
                      <a:pt x="788529" y="83419"/>
                      <a:pt x="785385" y="78466"/>
                    </a:cubicBezTo>
                    <a:cubicBezTo>
                      <a:pt x="782148" y="73324"/>
                      <a:pt x="781665" y="66180"/>
                      <a:pt x="781665" y="60941"/>
                    </a:cubicBezTo>
                    <a:cubicBezTo>
                      <a:pt x="781665" y="56273"/>
                      <a:pt x="781953" y="48748"/>
                      <a:pt x="785664" y="42938"/>
                    </a:cubicBezTo>
                    <a:cubicBezTo>
                      <a:pt x="788427" y="39034"/>
                      <a:pt x="793189" y="34842"/>
                      <a:pt x="799952" y="34842"/>
                    </a:cubicBezTo>
                    <a:cubicBezTo>
                      <a:pt x="804435" y="34842"/>
                      <a:pt x="809672" y="36842"/>
                      <a:pt x="813672" y="42463"/>
                    </a:cubicBezTo>
                    <a:cubicBezTo>
                      <a:pt x="815002" y="44558"/>
                      <a:pt x="815002" y="44844"/>
                      <a:pt x="815002" y="47130"/>
                    </a:cubicBezTo>
                    <a:close/>
                    <a:moveTo>
                      <a:pt x="868534" y="87991"/>
                    </a:moveTo>
                    <a:lnTo>
                      <a:pt x="868534" y="84182"/>
                    </a:lnTo>
                    <a:cubicBezTo>
                      <a:pt x="860153" y="84182"/>
                      <a:pt x="859585" y="83419"/>
                      <a:pt x="859585" y="78466"/>
                    </a:cubicBezTo>
                    <a:lnTo>
                      <a:pt x="859585" y="32080"/>
                    </a:lnTo>
                    <a:lnTo>
                      <a:pt x="841865" y="33508"/>
                    </a:lnTo>
                    <a:lnTo>
                      <a:pt x="841865" y="37414"/>
                    </a:lnTo>
                    <a:cubicBezTo>
                      <a:pt x="850246" y="37414"/>
                      <a:pt x="851297" y="38176"/>
                      <a:pt x="851297" y="44367"/>
                    </a:cubicBezTo>
                    <a:lnTo>
                      <a:pt x="851297" y="78371"/>
                    </a:lnTo>
                    <a:cubicBezTo>
                      <a:pt x="851297" y="84182"/>
                      <a:pt x="849958" y="84182"/>
                      <a:pt x="841484" y="84182"/>
                    </a:cubicBezTo>
                    <a:lnTo>
                      <a:pt x="841484" y="87991"/>
                    </a:lnTo>
                    <a:lnTo>
                      <a:pt x="855390" y="87611"/>
                    </a:lnTo>
                    <a:cubicBezTo>
                      <a:pt x="859771" y="87611"/>
                      <a:pt x="864246" y="87896"/>
                      <a:pt x="868534" y="87991"/>
                    </a:cubicBezTo>
                    <a:close/>
                    <a:moveTo>
                      <a:pt x="861585" y="11696"/>
                    </a:moveTo>
                    <a:cubicBezTo>
                      <a:pt x="861585" y="8267"/>
                      <a:pt x="858720" y="4933"/>
                      <a:pt x="854823" y="4933"/>
                    </a:cubicBezTo>
                    <a:cubicBezTo>
                      <a:pt x="850535" y="4933"/>
                      <a:pt x="847958" y="8362"/>
                      <a:pt x="847958" y="11696"/>
                    </a:cubicBezTo>
                    <a:cubicBezTo>
                      <a:pt x="847958" y="15126"/>
                      <a:pt x="851009" y="18364"/>
                      <a:pt x="854721" y="18364"/>
                    </a:cubicBezTo>
                    <a:cubicBezTo>
                      <a:pt x="859009" y="18364"/>
                      <a:pt x="861585" y="14840"/>
                      <a:pt x="861585" y="11696"/>
                    </a:cubicBezTo>
                    <a:close/>
                    <a:moveTo>
                      <a:pt x="951877" y="7696"/>
                    </a:moveTo>
                    <a:cubicBezTo>
                      <a:pt x="951877" y="3220"/>
                      <a:pt x="947403" y="-1163"/>
                      <a:pt x="940259" y="-1163"/>
                    </a:cubicBezTo>
                    <a:cubicBezTo>
                      <a:pt x="932827" y="-1163"/>
                      <a:pt x="927302" y="3600"/>
                      <a:pt x="926735" y="4077"/>
                    </a:cubicBezTo>
                    <a:cubicBezTo>
                      <a:pt x="923014" y="-495"/>
                      <a:pt x="915870" y="-1163"/>
                      <a:pt x="912447" y="-1163"/>
                    </a:cubicBezTo>
                    <a:cubicBezTo>
                      <a:pt x="900541" y="-1163"/>
                      <a:pt x="885779" y="5410"/>
                      <a:pt x="885779" y="19126"/>
                    </a:cubicBezTo>
                    <a:lnTo>
                      <a:pt x="885779" y="33508"/>
                    </a:lnTo>
                    <a:lnTo>
                      <a:pt x="875873" y="33508"/>
                    </a:lnTo>
                    <a:lnTo>
                      <a:pt x="875873" y="37414"/>
                    </a:lnTo>
                    <a:lnTo>
                      <a:pt x="885779" y="37414"/>
                    </a:lnTo>
                    <a:lnTo>
                      <a:pt x="885779" y="78371"/>
                    </a:lnTo>
                    <a:cubicBezTo>
                      <a:pt x="885779" y="84182"/>
                      <a:pt x="884440" y="84182"/>
                      <a:pt x="875966" y="84182"/>
                    </a:cubicBezTo>
                    <a:lnTo>
                      <a:pt x="875966" y="87991"/>
                    </a:lnTo>
                    <a:lnTo>
                      <a:pt x="889965" y="87611"/>
                    </a:lnTo>
                    <a:lnTo>
                      <a:pt x="904066" y="87991"/>
                    </a:lnTo>
                    <a:lnTo>
                      <a:pt x="904066" y="84182"/>
                    </a:lnTo>
                    <a:cubicBezTo>
                      <a:pt x="895583" y="84182"/>
                      <a:pt x="894160" y="84182"/>
                      <a:pt x="894160" y="78371"/>
                    </a:cubicBezTo>
                    <a:lnTo>
                      <a:pt x="894160" y="37414"/>
                    </a:lnTo>
                    <a:lnTo>
                      <a:pt x="920735" y="37414"/>
                    </a:lnTo>
                    <a:lnTo>
                      <a:pt x="920735" y="78371"/>
                    </a:lnTo>
                    <a:cubicBezTo>
                      <a:pt x="920735" y="84182"/>
                      <a:pt x="919303" y="84182"/>
                      <a:pt x="910829" y="84182"/>
                    </a:cubicBezTo>
                    <a:lnTo>
                      <a:pt x="910829" y="87991"/>
                    </a:lnTo>
                    <a:lnTo>
                      <a:pt x="925209" y="87611"/>
                    </a:lnTo>
                    <a:cubicBezTo>
                      <a:pt x="930260" y="87611"/>
                      <a:pt x="936260" y="87611"/>
                      <a:pt x="941311" y="87991"/>
                    </a:cubicBezTo>
                    <a:lnTo>
                      <a:pt x="941311" y="84182"/>
                    </a:lnTo>
                    <a:lnTo>
                      <a:pt x="938641" y="84182"/>
                    </a:lnTo>
                    <a:cubicBezTo>
                      <a:pt x="929404" y="84182"/>
                      <a:pt x="929116" y="82658"/>
                      <a:pt x="929116" y="78181"/>
                    </a:cubicBezTo>
                    <a:lnTo>
                      <a:pt x="929116" y="37414"/>
                    </a:lnTo>
                    <a:lnTo>
                      <a:pt x="943692" y="37414"/>
                    </a:lnTo>
                    <a:lnTo>
                      <a:pt x="943692" y="33508"/>
                    </a:lnTo>
                    <a:lnTo>
                      <a:pt x="928642" y="33508"/>
                    </a:lnTo>
                    <a:lnTo>
                      <a:pt x="928642" y="18840"/>
                    </a:lnTo>
                    <a:cubicBezTo>
                      <a:pt x="928642" y="7505"/>
                      <a:pt x="934734" y="1505"/>
                      <a:pt x="940446" y="1505"/>
                    </a:cubicBezTo>
                    <a:cubicBezTo>
                      <a:pt x="940827" y="1505"/>
                      <a:pt x="942827" y="1505"/>
                      <a:pt x="944548" y="2457"/>
                    </a:cubicBezTo>
                    <a:cubicBezTo>
                      <a:pt x="943115" y="3029"/>
                      <a:pt x="940827" y="4647"/>
                      <a:pt x="940827" y="7791"/>
                    </a:cubicBezTo>
                    <a:cubicBezTo>
                      <a:pt x="940827" y="10744"/>
                      <a:pt x="942827" y="13316"/>
                      <a:pt x="946259" y="13316"/>
                    </a:cubicBezTo>
                    <a:cubicBezTo>
                      <a:pt x="949971" y="13316"/>
                      <a:pt x="951877" y="10744"/>
                      <a:pt x="951877" y="7696"/>
                    </a:cubicBezTo>
                    <a:close/>
                    <a:moveTo>
                      <a:pt x="922065" y="4077"/>
                    </a:moveTo>
                    <a:cubicBezTo>
                      <a:pt x="920065" y="4363"/>
                      <a:pt x="917498" y="5981"/>
                      <a:pt x="917498" y="9601"/>
                    </a:cubicBezTo>
                    <a:cubicBezTo>
                      <a:pt x="917498" y="10363"/>
                      <a:pt x="917684" y="13411"/>
                      <a:pt x="921116" y="14649"/>
                    </a:cubicBezTo>
                    <a:cubicBezTo>
                      <a:pt x="920735" y="16269"/>
                      <a:pt x="920735" y="17507"/>
                      <a:pt x="920735" y="18935"/>
                    </a:cubicBezTo>
                    <a:lnTo>
                      <a:pt x="920735" y="33508"/>
                    </a:lnTo>
                    <a:lnTo>
                      <a:pt x="893872" y="33508"/>
                    </a:lnTo>
                    <a:lnTo>
                      <a:pt x="893872" y="19221"/>
                    </a:lnTo>
                    <a:cubicBezTo>
                      <a:pt x="893872" y="6933"/>
                      <a:pt x="904066" y="1505"/>
                      <a:pt x="912447" y="1505"/>
                    </a:cubicBezTo>
                    <a:cubicBezTo>
                      <a:pt x="918540" y="1505"/>
                      <a:pt x="922065" y="4077"/>
                      <a:pt x="922065" y="4077"/>
                    </a:cubicBezTo>
                    <a:close/>
                    <a:moveTo>
                      <a:pt x="998740" y="72942"/>
                    </a:moveTo>
                    <a:cubicBezTo>
                      <a:pt x="998740" y="71608"/>
                      <a:pt x="997698" y="71513"/>
                      <a:pt x="997121" y="71513"/>
                    </a:cubicBezTo>
                    <a:cubicBezTo>
                      <a:pt x="995884" y="71513"/>
                      <a:pt x="995596" y="72276"/>
                      <a:pt x="995503" y="73324"/>
                    </a:cubicBezTo>
                    <a:cubicBezTo>
                      <a:pt x="991028" y="86277"/>
                      <a:pt x="979597" y="86277"/>
                      <a:pt x="978359" y="86277"/>
                    </a:cubicBezTo>
                    <a:cubicBezTo>
                      <a:pt x="971978" y="86277"/>
                      <a:pt x="966928" y="82467"/>
                      <a:pt x="964072" y="77705"/>
                    </a:cubicBezTo>
                    <a:cubicBezTo>
                      <a:pt x="960165" y="71608"/>
                      <a:pt x="960165" y="63322"/>
                      <a:pt x="960165" y="58845"/>
                    </a:cubicBezTo>
                    <a:lnTo>
                      <a:pt x="995596" y="58845"/>
                    </a:lnTo>
                    <a:cubicBezTo>
                      <a:pt x="998265" y="58845"/>
                      <a:pt x="998740" y="58845"/>
                      <a:pt x="998740" y="56178"/>
                    </a:cubicBezTo>
                    <a:cubicBezTo>
                      <a:pt x="998740" y="43701"/>
                      <a:pt x="991884" y="31318"/>
                      <a:pt x="976164" y="31318"/>
                    </a:cubicBezTo>
                    <a:cubicBezTo>
                      <a:pt x="961402" y="31318"/>
                      <a:pt x="949784" y="44367"/>
                      <a:pt x="949784" y="60179"/>
                    </a:cubicBezTo>
                    <a:cubicBezTo>
                      <a:pt x="949784" y="77134"/>
                      <a:pt x="963021" y="89325"/>
                      <a:pt x="977597" y="89325"/>
                    </a:cubicBezTo>
                    <a:cubicBezTo>
                      <a:pt x="993121" y="89325"/>
                      <a:pt x="998740" y="75323"/>
                      <a:pt x="998740" y="72942"/>
                    </a:cubicBezTo>
                    <a:close/>
                    <a:moveTo>
                      <a:pt x="990452" y="56178"/>
                    </a:moveTo>
                    <a:lnTo>
                      <a:pt x="960361" y="56178"/>
                    </a:lnTo>
                    <a:cubicBezTo>
                      <a:pt x="961114" y="37223"/>
                      <a:pt x="971783" y="34176"/>
                      <a:pt x="976164" y="34176"/>
                    </a:cubicBezTo>
                    <a:cubicBezTo>
                      <a:pt x="989122" y="34176"/>
                      <a:pt x="990452" y="51225"/>
                      <a:pt x="990452" y="56178"/>
                    </a:cubicBezTo>
                    <a:close/>
                    <a:moveTo>
                      <a:pt x="1048467" y="39795"/>
                    </a:moveTo>
                    <a:cubicBezTo>
                      <a:pt x="1048467" y="35794"/>
                      <a:pt x="1044560" y="32080"/>
                      <a:pt x="1039221" y="32080"/>
                    </a:cubicBezTo>
                    <a:cubicBezTo>
                      <a:pt x="1029891" y="32080"/>
                      <a:pt x="1025408" y="40557"/>
                      <a:pt x="1023603" y="46082"/>
                    </a:cubicBezTo>
                    <a:lnTo>
                      <a:pt x="1023603" y="32080"/>
                    </a:lnTo>
                    <a:lnTo>
                      <a:pt x="1006079" y="33508"/>
                    </a:lnTo>
                    <a:lnTo>
                      <a:pt x="1006079" y="37414"/>
                    </a:lnTo>
                    <a:cubicBezTo>
                      <a:pt x="1014841" y="37414"/>
                      <a:pt x="1015883" y="38271"/>
                      <a:pt x="1015883" y="44558"/>
                    </a:cubicBezTo>
                    <a:lnTo>
                      <a:pt x="1015883" y="78371"/>
                    </a:lnTo>
                    <a:cubicBezTo>
                      <a:pt x="1015883" y="84182"/>
                      <a:pt x="1014553" y="84182"/>
                      <a:pt x="1006079" y="84182"/>
                    </a:cubicBezTo>
                    <a:lnTo>
                      <a:pt x="1006079" y="87991"/>
                    </a:lnTo>
                    <a:lnTo>
                      <a:pt x="1020459" y="87611"/>
                    </a:lnTo>
                    <a:cubicBezTo>
                      <a:pt x="1025510" y="87611"/>
                      <a:pt x="1031510" y="87611"/>
                      <a:pt x="1036561" y="87991"/>
                    </a:cubicBezTo>
                    <a:lnTo>
                      <a:pt x="1036561" y="84182"/>
                    </a:lnTo>
                    <a:lnTo>
                      <a:pt x="1033891" y="84182"/>
                    </a:lnTo>
                    <a:cubicBezTo>
                      <a:pt x="1024459" y="84182"/>
                      <a:pt x="1024171" y="82658"/>
                      <a:pt x="1024171" y="78181"/>
                    </a:cubicBezTo>
                    <a:lnTo>
                      <a:pt x="1024171" y="58655"/>
                    </a:lnTo>
                    <a:cubicBezTo>
                      <a:pt x="1024171" y="46177"/>
                      <a:pt x="1029603" y="34842"/>
                      <a:pt x="1039221" y="34842"/>
                    </a:cubicBezTo>
                    <a:cubicBezTo>
                      <a:pt x="1039984" y="34842"/>
                      <a:pt x="1040272" y="34842"/>
                      <a:pt x="1040560" y="35033"/>
                    </a:cubicBezTo>
                    <a:cubicBezTo>
                      <a:pt x="1040179" y="35224"/>
                      <a:pt x="1037602" y="36652"/>
                      <a:pt x="1037602" y="39986"/>
                    </a:cubicBezTo>
                    <a:cubicBezTo>
                      <a:pt x="1037602" y="43510"/>
                      <a:pt x="1040272" y="45415"/>
                      <a:pt x="1043128" y="45415"/>
                    </a:cubicBezTo>
                    <a:cubicBezTo>
                      <a:pt x="1045323" y="45415"/>
                      <a:pt x="1048467" y="43796"/>
                      <a:pt x="1048467" y="39795"/>
                    </a:cubicBezTo>
                    <a:close/>
                    <a:moveTo>
                      <a:pt x="1104566" y="72942"/>
                    </a:moveTo>
                    <a:cubicBezTo>
                      <a:pt x="1104566" y="71608"/>
                      <a:pt x="1103515" y="71513"/>
                      <a:pt x="1102947" y="71513"/>
                    </a:cubicBezTo>
                    <a:cubicBezTo>
                      <a:pt x="1101710" y="71513"/>
                      <a:pt x="1101422" y="72276"/>
                      <a:pt x="1101329" y="73324"/>
                    </a:cubicBezTo>
                    <a:cubicBezTo>
                      <a:pt x="1096845" y="86277"/>
                      <a:pt x="1085423" y="86277"/>
                      <a:pt x="1084186" y="86277"/>
                    </a:cubicBezTo>
                    <a:cubicBezTo>
                      <a:pt x="1077795" y="86277"/>
                      <a:pt x="1072754" y="82467"/>
                      <a:pt x="1069898" y="77705"/>
                    </a:cubicBezTo>
                    <a:cubicBezTo>
                      <a:pt x="1065991" y="71608"/>
                      <a:pt x="1065991" y="63322"/>
                      <a:pt x="1065991" y="58845"/>
                    </a:cubicBezTo>
                    <a:lnTo>
                      <a:pt x="1101422" y="58845"/>
                    </a:lnTo>
                    <a:cubicBezTo>
                      <a:pt x="1104091" y="58845"/>
                      <a:pt x="1104566" y="58845"/>
                      <a:pt x="1104566" y="56178"/>
                    </a:cubicBezTo>
                    <a:cubicBezTo>
                      <a:pt x="1104566" y="43701"/>
                      <a:pt x="1097710" y="31318"/>
                      <a:pt x="1081990" y="31318"/>
                    </a:cubicBezTo>
                    <a:cubicBezTo>
                      <a:pt x="1067229" y="31318"/>
                      <a:pt x="1055611" y="44367"/>
                      <a:pt x="1055611" y="60179"/>
                    </a:cubicBezTo>
                    <a:cubicBezTo>
                      <a:pt x="1055611" y="77134"/>
                      <a:pt x="1068847" y="89325"/>
                      <a:pt x="1083423" y="89325"/>
                    </a:cubicBezTo>
                    <a:cubicBezTo>
                      <a:pt x="1098947" y="89325"/>
                      <a:pt x="1104566" y="75323"/>
                      <a:pt x="1104566" y="72942"/>
                    </a:cubicBezTo>
                    <a:close/>
                    <a:moveTo>
                      <a:pt x="1096278" y="56178"/>
                    </a:moveTo>
                    <a:lnTo>
                      <a:pt x="1066177" y="56178"/>
                    </a:lnTo>
                    <a:cubicBezTo>
                      <a:pt x="1066940" y="37223"/>
                      <a:pt x="1077609" y="34176"/>
                      <a:pt x="1081990" y="34176"/>
                    </a:cubicBezTo>
                    <a:cubicBezTo>
                      <a:pt x="1094948" y="34176"/>
                      <a:pt x="1096278" y="51225"/>
                      <a:pt x="1096278" y="56178"/>
                    </a:cubicBezTo>
                    <a:close/>
                    <a:moveTo>
                      <a:pt x="1175910" y="87991"/>
                    </a:moveTo>
                    <a:lnTo>
                      <a:pt x="1175910" y="84182"/>
                    </a:lnTo>
                    <a:cubicBezTo>
                      <a:pt x="1169334" y="84182"/>
                      <a:pt x="1166004" y="84182"/>
                      <a:pt x="1165902" y="80277"/>
                    </a:cubicBezTo>
                    <a:lnTo>
                      <a:pt x="1165902" y="56178"/>
                    </a:lnTo>
                    <a:cubicBezTo>
                      <a:pt x="1165902" y="45319"/>
                      <a:pt x="1165902" y="41320"/>
                      <a:pt x="1162004" y="36842"/>
                    </a:cubicBezTo>
                    <a:cubicBezTo>
                      <a:pt x="1160190" y="34556"/>
                      <a:pt x="1156097" y="32080"/>
                      <a:pt x="1148758" y="32080"/>
                    </a:cubicBezTo>
                    <a:cubicBezTo>
                      <a:pt x="1139522" y="32080"/>
                      <a:pt x="1133615" y="37605"/>
                      <a:pt x="1129997" y="45415"/>
                    </a:cubicBezTo>
                    <a:lnTo>
                      <a:pt x="1129997" y="32080"/>
                    </a:lnTo>
                    <a:lnTo>
                      <a:pt x="1112184" y="33508"/>
                    </a:lnTo>
                    <a:lnTo>
                      <a:pt x="1112184" y="37414"/>
                    </a:lnTo>
                    <a:cubicBezTo>
                      <a:pt x="1121141" y="37414"/>
                      <a:pt x="1122090" y="38271"/>
                      <a:pt x="1122090" y="44558"/>
                    </a:cubicBezTo>
                    <a:lnTo>
                      <a:pt x="1122090" y="78371"/>
                    </a:lnTo>
                    <a:cubicBezTo>
                      <a:pt x="1122090" y="84182"/>
                      <a:pt x="1120658" y="84182"/>
                      <a:pt x="1112184" y="84182"/>
                    </a:cubicBezTo>
                    <a:lnTo>
                      <a:pt x="1112184" y="87991"/>
                    </a:lnTo>
                    <a:lnTo>
                      <a:pt x="1126471" y="87611"/>
                    </a:lnTo>
                    <a:lnTo>
                      <a:pt x="1140573" y="87991"/>
                    </a:lnTo>
                    <a:lnTo>
                      <a:pt x="1140573" y="84182"/>
                    </a:lnTo>
                    <a:cubicBezTo>
                      <a:pt x="1132285" y="84182"/>
                      <a:pt x="1130760" y="84182"/>
                      <a:pt x="1130760" y="78371"/>
                    </a:cubicBezTo>
                    <a:lnTo>
                      <a:pt x="1130760" y="55130"/>
                    </a:lnTo>
                    <a:cubicBezTo>
                      <a:pt x="1130760" y="41986"/>
                      <a:pt x="1139810" y="34842"/>
                      <a:pt x="1147903" y="34842"/>
                    </a:cubicBezTo>
                    <a:cubicBezTo>
                      <a:pt x="1155809" y="34842"/>
                      <a:pt x="1157242" y="41700"/>
                      <a:pt x="1157242" y="48844"/>
                    </a:cubicBezTo>
                    <a:lnTo>
                      <a:pt x="1157242" y="78371"/>
                    </a:lnTo>
                    <a:cubicBezTo>
                      <a:pt x="1157242" y="84182"/>
                      <a:pt x="1155809" y="84182"/>
                      <a:pt x="1147428" y="84182"/>
                    </a:cubicBezTo>
                    <a:lnTo>
                      <a:pt x="1147428" y="87991"/>
                    </a:lnTo>
                    <a:lnTo>
                      <a:pt x="1161716" y="87611"/>
                    </a:lnTo>
                    <a:close/>
                    <a:moveTo>
                      <a:pt x="1230958" y="72942"/>
                    </a:moveTo>
                    <a:cubicBezTo>
                      <a:pt x="1230958" y="71608"/>
                      <a:pt x="1229628" y="71608"/>
                      <a:pt x="1229340" y="71608"/>
                    </a:cubicBezTo>
                    <a:cubicBezTo>
                      <a:pt x="1228102" y="71608"/>
                      <a:pt x="1227814" y="72276"/>
                      <a:pt x="1227721" y="72942"/>
                    </a:cubicBezTo>
                    <a:cubicBezTo>
                      <a:pt x="1224010" y="84753"/>
                      <a:pt x="1215815" y="86277"/>
                      <a:pt x="1211052" y="86277"/>
                    </a:cubicBezTo>
                    <a:cubicBezTo>
                      <a:pt x="1204290" y="86277"/>
                      <a:pt x="1193146" y="80847"/>
                      <a:pt x="1193146" y="60465"/>
                    </a:cubicBezTo>
                    <a:cubicBezTo>
                      <a:pt x="1193146" y="39795"/>
                      <a:pt x="1203629" y="34461"/>
                      <a:pt x="1210290" y="34461"/>
                    </a:cubicBezTo>
                    <a:cubicBezTo>
                      <a:pt x="1211434" y="34461"/>
                      <a:pt x="1219340" y="34556"/>
                      <a:pt x="1223814" y="39223"/>
                    </a:cubicBezTo>
                    <a:cubicBezTo>
                      <a:pt x="1218577" y="39509"/>
                      <a:pt x="1217917" y="43415"/>
                      <a:pt x="1217917" y="45033"/>
                    </a:cubicBezTo>
                    <a:cubicBezTo>
                      <a:pt x="1217917" y="48273"/>
                      <a:pt x="1220298" y="50845"/>
                      <a:pt x="1223628" y="50845"/>
                    </a:cubicBezTo>
                    <a:cubicBezTo>
                      <a:pt x="1226958" y="50845"/>
                      <a:pt x="1229442" y="48748"/>
                      <a:pt x="1229442" y="44844"/>
                    </a:cubicBezTo>
                    <a:cubicBezTo>
                      <a:pt x="1229442" y="36271"/>
                      <a:pt x="1219917" y="31318"/>
                      <a:pt x="1210104" y="31318"/>
                    </a:cubicBezTo>
                    <a:cubicBezTo>
                      <a:pt x="1194384" y="31318"/>
                      <a:pt x="1182766" y="45033"/>
                      <a:pt x="1182766" y="60655"/>
                    </a:cubicBezTo>
                    <a:cubicBezTo>
                      <a:pt x="1182766" y="76848"/>
                      <a:pt x="1195239" y="89325"/>
                      <a:pt x="1210010" y="89325"/>
                    </a:cubicBezTo>
                    <a:cubicBezTo>
                      <a:pt x="1226958" y="89325"/>
                      <a:pt x="1230958" y="74180"/>
                      <a:pt x="1230958" y="72942"/>
                    </a:cubicBezTo>
                    <a:close/>
                    <a:moveTo>
                      <a:pt x="1287252" y="72942"/>
                    </a:moveTo>
                    <a:cubicBezTo>
                      <a:pt x="1287252" y="71608"/>
                      <a:pt x="1286210" y="71513"/>
                      <a:pt x="1285541" y="71513"/>
                    </a:cubicBezTo>
                    <a:cubicBezTo>
                      <a:pt x="1284397" y="71513"/>
                      <a:pt x="1284108" y="72276"/>
                      <a:pt x="1283922" y="73324"/>
                    </a:cubicBezTo>
                    <a:cubicBezTo>
                      <a:pt x="1279448" y="86277"/>
                      <a:pt x="1268016" y="86277"/>
                      <a:pt x="1266872" y="86277"/>
                    </a:cubicBezTo>
                    <a:cubicBezTo>
                      <a:pt x="1260398" y="86277"/>
                      <a:pt x="1255347" y="82467"/>
                      <a:pt x="1252585" y="77705"/>
                    </a:cubicBezTo>
                    <a:cubicBezTo>
                      <a:pt x="1248678" y="71608"/>
                      <a:pt x="1248678" y="63322"/>
                      <a:pt x="1248678" y="58845"/>
                    </a:cubicBezTo>
                    <a:lnTo>
                      <a:pt x="1284108" y="58845"/>
                    </a:lnTo>
                    <a:cubicBezTo>
                      <a:pt x="1286778" y="58845"/>
                      <a:pt x="1287252" y="58845"/>
                      <a:pt x="1287252" y="56178"/>
                    </a:cubicBezTo>
                    <a:cubicBezTo>
                      <a:pt x="1287252" y="43701"/>
                      <a:pt x="1280397" y="31318"/>
                      <a:pt x="1264584" y="31318"/>
                    </a:cubicBezTo>
                    <a:cubicBezTo>
                      <a:pt x="1249822" y="31318"/>
                      <a:pt x="1238297" y="44367"/>
                      <a:pt x="1238297" y="60179"/>
                    </a:cubicBezTo>
                    <a:cubicBezTo>
                      <a:pt x="1238297" y="77134"/>
                      <a:pt x="1251534" y="89325"/>
                      <a:pt x="1266109" y="89325"/>
                    </a:cubicBezTo>
                    <a:cubicBezTo>
                      <a:pt x="1281541" y="89325"/>
                      <a:pt x="1287252" y="75323"/>
                      <a:pt x="1287252" y="72942"/>
                    </a:cubicBezTo>
                    <a:close/>
                    <a:moveTo>
                      <a:pt x="1278871" y="56178"/>
                    </a:moveTo>
                    <a:lnTo>
                      <a:pt x="1248873" y="56178"/>
                    </a:lnTo>
                    <a:cubicBezTo>
                      <a:pt x="1249534" y="37223"/>
                      <a:pt x="1260296" y="34176"/>
                      <a:pt x="1264584" y="34176"/>
                    </a:cubicBezTo>
                    <a:cubicBezTo>
                      <a:pt x="1277541" y="34176"/>
                      <a:pt x="1278871" y="51225"/>
                      <a:pt x="1278871" y="56178"/>
                    </a:cubicBezTo>
                    <a:close/>
                    <a:moveTo>
                      <a:pt x="1316683" y="87896"/>
                    </a:moveTo>
                    <a:cubicBezTo>
                      <a:pt x="1316683" y="79800"/>
                      <a:pt x="1313539" y="74657"/>
                      <a:pt x="1308497" y="74657"/>
                    </a:cubicBezTo>
                    <a:cubicBezTo>
                      <a:pt x="1304014" y="74657"/>
                      <a:pt x="1301735" y="78086"/>
                      <a:pt x="1301735" y="81324"/>
                    </a:cubicBezTo>
                    <a:cubicBezTo>
                      <a:pt x="1301735" y="84562"/>
                      <a:pt x="1304014" y="87991"/>
                      <a:pt x="1308497" y="87991"/>
                    </a:cubicBezTo>
                    <a:cubicBezTo>
                      <a:pt x="1310404" y="87991"/>
                      <a:pt x="1312209" y="87325"/>
                      <a:pt x="1313539" y="85896"/>
                    </a:cubicBezTo>
                    <a:cubicBezTo>
                      <a:pt x="1313827" y="96088"/>
                      <a:pt x="1310209" y="103612"/>
                      <a:pt x="1304777" y="109613"/>
                    </a:cubicBezTo>
                    <a:cubicBezTo>
                      <a:pt x="1304014" y="110376"/>
                      <a:pt x="1303828" y="110471"/>
                      <a:pt x="1303828" y="111042"/>
                    </a:cubicBezTo>
                    <a:cubicBezTo>
                      <a:pt x="1303828" y="111994"/>
                      <a:pt x="1304395" y="112471"/>
                      <a:pt x="1305065" y="112471"/>
                    </a:cubicBezTo>
                    <a:cubicBezTo>
                      <a:pt x="1306498" y="112471"/>
                      <a:pt x="1316683" y="102469"/>
                      <a:pt x="1316683" y="87896"/>
                    </a:cubicBezTo>
                    <a:close/>
                  </a:path>
                </a:pathLst>
              </a:custGeom>
              <a:solidFill>
                <a:srgbClr val="000000"/>
              </a:solidFill>
              <a:ln w="12700" cap="flat">
                <a:noFill/>
                <a:prstDash val="solid"/>
                <a:miter/>
              </a:ln>
            </p:spPr>
            <p:txBody>
              <a:bodyPr rtlCol="0" anchor="ctr"/>
              <a:lstStyle/>
              <a:p>
                <a:endParaRPr lang="en-AE"/>
              </a:p>
            </p:txBody>
          </p:sp>
          <p:sp>
            <p:nvSpPr>
              <p:cNvPr id="212" name="Freeform: Shape 211">
                <a:extLst>
                  <a:ext uri="{FF2B5EF4-FFF2-40B4-BE49-F238E27FC236}">
                    <a16:creationId xmlns:a16="http://schemas.microsoft.com/office/drawing/2014/main" id="{5CA13EB3-2400-889D-703C-E5BD4DA97535}"/>
                  </a:ext>
                </a:extLst>
              </p:cNvPr>
              <p:cNvSpPr/>
              <p:nvPr/>
            </p:nvSpPr>
            <p:spPr>
              <a:xfrm>
                <a:off x="2667878" y="2969477"/>
                <a:ext cx="153451" cy="84009"/>
              </a:xfrm>
              <a:custGeom>
                <a:avLst/>
                <a:gdLst>
                  <a:gd name="connsiteX0" fmla="*/ 22241 w 153451"/>
                  <a:gd name="connsiteY0" fmla="*/ 63417 h 84009"/>
                  <a:gd name="connsiteX1" fmla="*/ 20427 w 153451"/>
                  <a:gd name="connsiteY1" fmla="*/ 62179 h 84009"/>
                  <a:gd name="connsiteX2" fmla="*/ 18148 w 153451"/>
                  <a:gd name="connsiteY2" fmla="*/ 64274 h 84009"/>
                  <a:gd name="connsiteX3" fmla="*/ 6428 w 153451"/>
                  <a:gd name="connsiteY3" fmla="*/ 80181 h 84009"/>
                  <a:gd name="connsiteX4" fmla="*/ 3572 w 153451"/>
                  <a:gd name="connsiteY4" fmla="*/ 76656 h 84009"/>
                  <a:gd name="connsiteX5" fmla="*/ 6995 w 153451"/>
                  <a:gd name="connsiteY5" fmla="*/ 64465 h 84009"/>
                  <a:gd name="connsiteX6" fmla="*/ 15097 w 153451"/>
                  <a:gd name="connsiteY6" fmla="*/ 42843 h 84009"/>
                  <a:gd name="connsiteX7" fmla="*/ 16520 w 153451"/>
                  <a:gd name="connsiteY7" fmla="*/ 35699 h 84009"/>
                  <a:gd name="connsiteX8" fmla="*/ 6995 w 153451"/>
                  <a:gd name="connsiteY8" fmla="*/ 25602 h 84009"/>
                  <a:gd name="connsiteX9" fmla="*/ -9097 w 153451"/>
                  <a:gd name="connsiteY9" fmla="*/ 45033 h 84009"/>
                  <a:gd name="connsiteX10" fmla="*/ -7292 w 153451"/>
                  <a:gd name="connsiteY10" fmla="*/ 46462 h 84009"/>
                  <a:gd name="connsiteX11" fmla="*/ -4911 w 153451"/>
                  <a:gd name="connsiteY11" fmla="*/ 44367 h 84009"/>
                  <a:gd name="connsiteX12" fmla="*/ 6902 w 153451"/>
                  <a:gd name="connsiteY12" fmla="*/ 28365 h 84009"/>
                  <a:gd name="connsiteX13" fmla="*/ 9572 w 153451"/>
                  <a:gd name="connsiteY13" fmla="*/ 31984 h 84009"/>
                  <a:gd name="connsiteX14" fmla="*/ 7284 w 153451"/>
                  <a:gd name="connsiteY14" fmla="*/ 41032 h 84009"/>
                  <a:gd name="connsiteX15" fmla="*/ 3572 w 153451"/>
                  <a:gd name="connsiteY15" fmla="*/ 51606 h 84009"/>
                  <a:gd name="connsiteX16" fmla="*/ -1190 w 153451"/>
                  <a:gd name="connsiteY16" fmla="*/ 64083 h 84009"/>
                  <a:gd name="connsiteX17" fmla="*/ -3385 w 153451"/>
                  <a:gd name="connsiteY17" fmla="*/ 72751 h 84009"/>
                  <a:gd name="connsiteX18" fmla="*/ 6140 w 153451"/>
                  <a:gd name="connsiteY18" fmla="*/ 82847 h 84009"/>
                  <a:gd name="connsiteX19" fmla="*/ 22241 w 153451"/>
                  <a:gd name="connsiteY19" fmla="*/ 63417 h 84009"/>
                  <a:gd name="connsiteX20" fmla="*/ 25571 w 153451"/>
                  <a:gd name="connsiteY20" fmla="*/ 4266 h 84009"/>
                  <a:gd name="connsiteX21" fmla="*/ 19953 w 153451"/>
                  <a:gd name="connsiteY21" fmla="*/ -1163 h 84009"/>
                  <a:gd name="connsiteX22" fmla="*/ 11953 w 153451"/>
                  <a:gd name="connsiteY22" fmla="*/ 6838 h 84009"/>
                  <a:gd name="connsiteX23" fmla="*/ 17572 w 153451"/>
                  <a:gd name="connsiteY23" fmla="*/ 12173 h 84009"/>
                  <a:gd name="connsiteX24" fmla="*/ 25571 w 153451"/>
                  <a:gd name="connsiteY24" fmla="*/ 4266 h 84009"/>
                  <a:gd name="connsiteX25" fmla="*/ 47291 w 153451"/>
                  <a:gd name="connsiteY25" fmla="*/ 73513 h 84009"/>
                  <a:gd name="connsiteX26" fmla="*/ 41672 w 153451"/>
                  <a:gd name="connsiteY26" fmla="*/ 68180 h 84009"/>
                  <a:gd name="connsiteX27" fmla="*/ 33478 w 153451"/>
                  <a:gd name="connsiteY27" fmla="*/ 75990 h 84009"/>
                  <a:gd name="connsiteX28" fmla="*/ 39003 w 153451"/>
                  <a:gd name="connsiteY28" fmla="*/ 81514 h 84009"/>
                  <a:gd name="connsiteX29" fmla="*/ 47291 w 153451"/>
                  <a:gd name="connsiteY29" fmla="*/ 73513 h 84009"/>
                  <a:gd name="connsiteX30" fmla="*/ 117203 w 153451"/>
                  <a:gd name="connsiteY30" fmla="*/ 68464 h 84009"/>
                  <a:gd name="connsiteX31" fmla="*/ 115110 w 153451"/>
                  <a:gd name="connsiteY31" fmla="*/ 66369 h 84009"/>
                  <a:gd name="connsiteX32" fmla="*/ 113491 w 153451"/>
                  <a:gd name="connsiteY32" fmla="*/ 67703 h 84009"/>
                  <a:gd name="connsiteX33" fmla="*/ 90721 w 153451"/>
                  <a:gd name="connsiteY33" fmla="*/ 80181 h 84009"/>
                  <a:gd name="connsiteX34" fmla="*/ 81196 w 153451"/>
                  <a:gd name="connsiteY34" fmla="*/ 66179 h 84009"/>
                  <a:gd name="connsiteX35" fmla="*/ 83298 w 153451"/>
                  <a:gd name="connsiteY35" fmla="*/ 52368 h 84009"/>
                  <a:gd name="connsiteX36" fmla="*/ 88153 w 153451"/>
                  <a:gd name="connsiteY36" fmla="*/ 52368 h 84009"/>
                  <a:gd name="connsiteX37" fmla="*/ 106534 w 153451"/>
                  <a:gd name="connsiteY37" fmla="*/ 49510 h 84009"/>
                  <a:gd name="connsiteX38" fmla="*/ 116635 w 153451"/>
                  <a:gd name="connsiteY38" fmla="*/ 36461 h 84009"/>
                  <a:gd name="connsiteX39" fmla="*/ 103873 w 153451"/>
                  <a:gd name="connsiteY39" fmla="*/ 25602 h 84009"/>
                  <a:gd name="connsiteX40" fmla="*/ 72433 w 153451"/>
                  <a:gd name="connsiteY40" fmla="*/ 60845 h 84009"/>
                  <a:gd name="connsiteX41" fmla="*/ 90442 w 153451"/>
                  <a:gd name="connsiteY41" fmla="*/ 82847 h 84009"/>
                  <a:gd name="connsiteX42" fmla="*/ 117203 w 153451"/>
                  <a:gd name="connsiteY42" fmla="*/ 68464 h 84009"/>
                  <a:gd name="connsiteX43" fmla="*/ 111677 w 153451"/>
                  <a:gd name="connsiteY43" fmla="*/ 36175 h 84009"/>
                  <a:gd name="connsiteX44" fmla="*/ 86721 w 153451"/>
                  <a:gd name="connsiteY44" fmla="*/ 49510 h 84009"/>
                  <a:gd name="connsiteX45" fmla="*/ 84061 w 153451"/>
                  <a:gd name="connsiteY45" fmla="*/ 49510 h 84009"/>
                  <a:gd name="connsiteX46" fmla="*/ 103873 w 153451"/>
                  <a:gd name="connsiteY46" fmla="*/ 28365 h 84009"/>
                  <a:gd name="connsiteX47" fmla="*/ 111677 w 153451"/>
                  <a:gd name="connsiteY47" fmla="*/ 36175 h 84009"/>
                  <a:gd name="connsiteX48" fmla="*/ 144355 w 153451"/>
                  <a:gd name="connsiteY48" fmla="*/ 73513 h 84009"/>
                  <a:gd name="connsiteX49" fmla="*/ 138727 w 153451"/>
                  <a:gd name="connsiteY49" fmla="*/ 68180 h 84009"/>
                  <a:gd name="connsiteX50" fmla="*/ 130541 w 153451"/>
                  <a:gd name="connsiteY50" fmla="*/ 75990 h 84009"/>
                  <a:gd name="connsiteX51" fmla="*/ 135964 w 153451"/>
                  <a:gd name="connsiteY51" fmla="*/ 81514 h 84009"/>
                  <a:gd name="connsiteX52" fmla="*/ 144355 w 153451"/>
                  <a:gd name="connsiteY52" fmla="*/ 73513 h 8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53451" h="84009">
                    <a:moveTo>
                      <a:pt x="22241" y="63417"/>
                    </a:moveTo>
                    <a:cubicBezTo>
                      <a:pt x="22241" y="62179"/>
                      <a:pt x="21283" y="62179"/>
                      <a:pt x="20427" y="62179"/>
                    </a:cubicBezTo>
                    <a:cubicBezTo>
                      <a:pt x="18809" y="62179"/>
                      <a:pt x="18809" y="62464"/>
                      <a:pt x="18148" y="64274"/>
                    </a:cubicBezTo>
                    <a:cubicBezTo>
                      <a:pt x="17097" y="67989"/>
                      <a:pt x="13665" y="80181"/>
                      <a:pt x="6428" y="80181"/>
                    </a:cubicBezTo>
                    <a:cubicBezTo>
                      <a:pt x="5377" y="80181"/>
                      <a:pt x="3572" y="80086"/>
                      <a:pt x="3572" y="76656"/>
                    </a:cubicBezTo>
                    <a:cubicBezTo>
                      <a:pt x="3572" y="73322"/>
                      <a:pt x="5191" y="69227"/>
                      <a:pt x="6995" y="64465"/>
                    </a:cubicBezTo>
                    <a:lnTo>
                      <a:pt x="15097" y="42843"/>
                    </a:lnTo>
                    <a:cubicBezTo>
                      <a:pt x="16241" y="39128"/>
                      <a:pt x="16520" y="38080"/>
                      <a:pt x="16520" y="35699"/>
                    </a:cubicBezTo>
                    <a:cubicBezTo>
                      <a:pt x="16520" y="28841"/>
                      <a:pt x="11758" y="25602"/>
                      <a:pt x="6995" y="25602"/>
                    </a:cubicBezTo>
                    <a:cubicBezTo>
                      <a:pt x="-4911" y="25602"/>
                      <a:pt x="-9097" y="44462"/>
                      <a:pt x="-9097" y="45033"/>
                    </a:cubicBezTo>
                    <a:cubicBezTo>
                      <a:pt x="-9097" y="46462"/>
                      <a:pt x="-7859" y="46462"/>
                      <a:pt x="-7292" y="46462"/>
                    </a:cubicBezTo>
                    <a:cubicBezTo>
                      <a:pt x="-5664" y="46462"/>
                      <a:pt x="-5478" y="46081"/>
                      <a:pt x="-4911" y="44367"/>
                    </a:cubicBezTo>
                    <a:cubicBezTo>
                      <a:pt x="-3860" y="40176"/>
                      <a:pt x="-623" y="28365"/>
                      <a:pt x="6902" y="28365"/>
                    </a:cubicBezTo>
                    <a:cubicBezTo>
                      <a:pt x="8242" y="28365"/>
                      <a:pt x="9572" y="29031"/>
                      <a:pt x="9572" y="31984"/>
                    </a:cubicBezTo>
                    <a:cubicBezTo>
                      <a:pt x="9572" y="34937"/>
                      <a:pt x="8242" y="38651"/>
                      <a:pt x="7284" y="41032"/>
                    </a:cubicBezTo>
                    <a:lnTo>
                      <a:pt x="3572" y="51606"/>
                    </a:lnTo>
                    <a:lnTo>
                      <a:pt x="-1190" y="64083"/>
                    </a:lnTo>
                    <a:cubicBezTo>
                      <a:pt x="-3004" y="68846"/>
                      <a:pt x="-3385" y="70275"/>
                      <a:pt x="-3385" y="72751"/>
                    </a:cubicBezTo>
                    <a:cubicBezTo>
                      <a:pt x="-3385" y="77705"/>
                      <a:pt x="-427" y="82847"/>
                      <a:pt x="6140" y="82847"/>
                    </a:cubicBezTo>
                    <a:cubicBezTo>
                      <a:pt x="18046" y="82847"/>
                      <a:pt x="22241" y="63988"/>
                      <a:pt x="22241" y="63417"/>
                    </a:cubicBezTo>
                    <a:close/>
                    <a:moveTo>
                      <a:pt x="25571" y="4266"/>
                    </a:moveTo>
                    <a:cubicBezTo>
                      <a:pt x="25571" y="1600"/>
                      <a:pt x="23860" y="-1163"/>
                      <a:pt x="19953" y="-1163"/>
                    </a:cubicBezTo>
                    <a:cubicBezTo>
                      <a:pt x="15953" y="-1163"/>
                      <a:pt x="11953" y="2648"/>
                      <a:pt x="11953" y="6838"/>
                    </a:cubicBezTo>
                    <a:cubicBezTo>
                      <a:pt x="11953" y="9505"/>
                      <a:pt x="13860" y="12173"/>
                      <a:pt x="17572" y="12173"/>
                    </a:cubicBezTo>
                    <a:cubicBezTo>
                      <a:pt x="21571" y="12173"/>
                      <a:pt x="25571" y="8362"/>
                      <a:pt x="25571" y="4266"/>
                    </a:cubicBezTo>
                    <a:close/>
                    <a:moveTo>
                      <a:pt x="47291" y="73513"/>
                    </a:moveTo>
                    <a:cubicBezTo>
                      <a:pt x="47291" y="70846"/>
                      <a:pt x="45198" y="68180"/>
                      <a:pt x="41672" y="68180"/>
                    </a:cubicBezTo>
                    <a:cubicBezTo>
                      <a:pt x="37673" y="68180"/>
                      <a:pt x="33478" y="71893"/>
                      <a:pt x="33478" y="75990"/>
                    </a:cubicBezTo>
                    <a:cubicBezTo>
                      <a:pt x="33478" y="79418"/>
                      <a:pt x="35673" y="81514"/>
                      <a:pt x="39003" y="81514"/>
                    </a:cubicBezTo>
                    <a:cubicBezTo>
                      <a:pt x="43291" y="81514"/>
                      <a:pt x="47291" y="77419"/>
                      <a:pt x="47291" y="73513"/>
                    </a:cubicBezTo>
                    <a:close/>
                    <a:moveTo>
                      <a:pt x="117203" y="68464"/>
                    </a:moveTo>
                    <a:cubicBezTo>
                      <a:pt x="117203" y="67703"/>
                      <a:pt x="116152" y="66369"/>
                      <a:pt x="115110" y="66369"/>
                    </a:cubicBezTo>
                    <a:cubicBezTo>
                      <a:pt x="114728" y="66369"/>
                      <a:pt x="114533" y="66560"/>
                      <a:pt x="113491" y="67703"/>
                    </a:cubicBezTo>
                    <a:cubicBezTo>
                      <a:pt x="104152" y="79609"/>
                      <a:pt x="92916" y="80181"/>
                      <a:pt x="90721" y="80181"/>
                    </a:cubicBezTo>
                    <a:cubicBezTo>
                      <a:pt x="82535" y="80181"/>
                      <a:pt x="81196" y="71132"/>
                      <a:pt x="81196" y="66179"/>
                    </a:cubicBezTo>
                    <a:cubicBezTo>
                      <a:pt x="81196" y="61416"/>
                      <a:pt x="82442" y="55797"/>
                      <a:pt x="83298" y="52368"/>
                    </a:cubicBezTo>
                    <a:lnTo>
                      <a:pt x="88153" y="52368"/>
                    </a:lnTo>
                    <a:cubicBezTo>
                      <a:pt x="92060" y="52368"/>
                      <a:pt x="100534" y="51891"/>
                      <a:pt x="106534" y="49510"/>
                    </a:cubicBezTo>
                    <a:cubicBezTo>
                      <a:pt x="116635" y="45510"/>
                      <a:pt x="116635" y="37223"/>
                      <a:pt x="116635" y="36461"/>
                    </a:cubicBezTo>
                    <a:cubicBezTo>
                      <a:pt x="116635" y="30460"/>
                      <a:pt x="111873" y="25602"/>
                      <a:pt x="103873" y="25602"/>
                    </a:cubicBezTo>
                    <a:cubicBezTo>
                      <a:pt x="90442" y="25602"/>
                      <a:pt x="72433" y="38366"/>
                      <a:pt x="72433" y="60845"/>
                    </a:cubicBezTo>
                    <a:cubicBezTo>
                      <a:pt x="72433" y="72179"/>
                      <a:pt x="78535" y="82847"/>
                      <a:pt x="90442" y="82847"/>
                    </a:cubicBezTo>
                    <a:cubicBezTo>
                      <a:pt x="106627" y="82847"/>
                      <a:pt x="117203" y="70275"/>
                      <a:pt x="117203" y="68464"/>
                    </a:cubicBezTo>
                    <a:close/>
                    <a:moveTo>
                      <a:pt x="111677" y="36175"/>
                    </a:moveTo>
                    <a:cubicBezTo>
                      <a:pt x="111677" y="49510"/>
                      <a:pt x="90916" y="49510"/>
                      <a:pt x="86721" y="49510"/>
                    </a:cubicBezTo>
                    <a:lnTo>
                      <a:pt x="84061" y="49510"/>
                    </a:lnTo>
                    <a:cubicBezTo>
                      <a:pt x="89586" y="28841"/>
                      <a:pt x="102441" y="28365"/>
                      <a:pt x="103873" y="28365"/>
                    </a:cubicBezTo>
                    <a:cubicBezTo>
                      <a:pt x="108915" y="28365"/>
                      <a:pt x="111677" y="31793"/>
                      <a:pt x="111677" y="36175"/>
                    </a:cubicBezTo>
                    <a:close/>
                    <a:moveTo>
                      <a:pt x="144355" y="73513"/>
                    </a:moveTo>
                    <a:cubicBezTo>
                      <a:pt x="144355" y="70846"/>
                      <a:pt x="142252" y="68180"/>
                      <a:pt x="138727" y="68180"/>
                    </a:cubicBezTo>
                    <a:cubicBezTo>
                      <a:pt x="134634" y="68180"/>
                      <a:pt x="130541" y="71893"/>
                      <a:pt x="130541" y="75990"/>
                    </a:cubicBezTo>
                    <a:cubicBezTo>
                      <a:pt x="130541" y="79418"/>
                      <a:pt x="132727" y="81514"/>
                      <a:pt x="135964" y="81514"/>
                    </a:cubicBezTo>
                    <a:cubicBezTo>
                      <a:pt x="140345" y="81514"/>
                      <a:pt x="144355" y="77419"/>
                      <a:pt x="144355" y="73513"/>
                    </a:cubicBezTo>
                    <a:close/>
                  </a:path>
                </a:pathLst>
              </a:custGeom>
              <a:solidFill>
                <a:srgbClr val="000000"/>
              </a:solidFill>
              <a:ln w="12700" cap="flat">
                <a:noFill/>
                <a:prstDash val="solid"/>
                <a:miter/>
              </a:ln>
            </p:spPr>
            <p:txBody>
              <a:bodyPr rtlCol="0" anchor="ctr"/>
              <a:lstStyle/>
              <a:p>
                <a:endParaRPr lang="en-AE"/>
              </a:p>
            </p:txBody>
          </p:sp>
          <p:sp>
            <p:nvSpPr>
              <p:cNvPr id="213" name="Freeform: Shape 212">
                <a:extLst>
                  <a:ext uri="{FF2B5EF4-FFF2-40B4-BE49-F238E27FC236}">
                    <a16:creationId xmlns:a16="http://schemas.microsoft.com/office/drawing/2014/main" id="{7129AE98-6D25-4753-AD55-87A1AE84544D}"/>
                  </a:ext>
                </a:extLst>
              </p:cNvPr>
              <p:cNvSpPr/>
              <p:nvPr/>
            </p:nvSpPr>
            <p:spPr>
              <a:xfrm>
                <a:off x="2842853" y="3038819"/>
                <a:ext cx="14854" cy="37813"/>
              </a:xfrm>
              <a:custGeom>
                <a:avLst/>
                <a:gdLst>
                  <a:gd name="connsiteX0" fmla="*/ 5758 w 14854"/>
                  <a:gd name="connsiteY0" fmla="*/ 12076 h 37813"/>
                  <a:gd name="connsiteX1" fmla="*/ -2427 w 14854"/>
                  <a:gd name="connsiteY1" fmla="*/ -1163 h 37813"/>
                  <a:gd name="connsiteX2" fmla="*/ -9097 w 14854"/>
                  <a:gd name="connsiteY2" fmla="*/ 5504 h 37813"/>
                  <a:gd name="connsiteX3" fmla="*/ -2427 w 14854"/>
                  <a:gd name="connsiteY3" fmla="*/ 12171 h 37813"/>
                  <a:gd name="connsiteX4" fmla="*/ 2614 w 14854"/>
                  <a:gd name="connsiteY4" fmla="*/ 10076 h 37813"/>
                  <a:gd name="connsiteX5" fmla="*/ -6148 w 14854"/>
                  <a:gd name="connsiteY5" fmla="*/ 33793 h 37813"/>
                  <a:gd name="connsiteX6" fmla="*/ -7004 w 14854"/>
                  <a:gd name="connsiteY6" fmla="*/ 35222 h 37813"/>
                  <a:gd name="connsiteX7" fmla="*/ -5860 w 14854"/>
                  <a:gd name="connsiteY7" fmla="*/ 36651 h 37813"/>
                  <a:gd name="connsiteX8" fmla="*/ 5758 w 14854"/>
                  <a:gd name="connsiteY8" fmla="*/ 12076 h 3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54" h="37813">
                    <a:moveTo>
                      <a:pt x="5758" y="12076"/>
                    </a:moveTo>
                    <a:cubicBezTo>
                      <a:pt x="5758" y="3980"/>
                      <a:pt x="2614" y="-1163"/>
                      <a:pt x="-2427" y="-1163"/>
                    </a:cubicBezTo>
                    <a:cubicBezTo>
                      <a:pt x="-6911" y="-1163"/>
                      <a:pt x="-9097" y="2266"/>
                      <a:pt x="-9097" y="5504"/>
                    </a:cubicBezTo>
                    <a:cubicBezTo>
                      <a:pt x="-9097" y="8743"/>
                      <a:pt x="-6911" y="12171"/>
                      <a:pt x="-2427" y="12171"/>
                    </a:cubicBezTo>
                    <a:cubicBezTo>
                      <a:pt x="-530" y="12171"/>
                      <a:pt x="1284" y="11505"/>
                      <a:pt x="2614" y="10076"/>
                    </a:cubicBezTo>
                    <a:cubicBezTo>
                      <a:pt x="2903" y="20269"/>
                      <a:pt x="-623" y="27793"/>
                      <a:pt x="-6148" y="33793"/>
                    </a:cubicBezTo>
                    <a:cubicBezTo>
                      <a:pt x="-6911" y="34556"/>
                      <a:pt x="-7004" y="34651"/>
                      <a:pt x="-7004" y="35222"/>
                    </a:cubicBezTo>
                    <a:cubicBezTo>
                      <a:pt x="-7004" y="36175"/>
                      <a:pt x="-6436" y="36651"/>
                      <a:pt x="-5860" y="36651"/>
                    </a:cubicBezTo>
                    <a:cubicBezTo>
                      <a:pt x="-4334" y="36651"/>
                      <a:pt x="5758" y="26650"/>
                      <a:pt x="5758" y="12076"/>
                    </a:cubicBezTo>
                    <a:close/>
                  </a:path>
                </a:pathLst>
              </a:custGeom>
              <a:solidFill>
                <a:srgbClr val="000000"/>
              </a:solidFill>
              <a:ln w="12700" cap="flat">
                <a:noFill/>
                <a:prstDash val="solid"/>
                <a:miter/>
              </a:ln>
            </p:spPr>
            <p:txBody>
              <a:bodyPr rtlCol="0" anchor="ctr"/>
              <a:lstStyle/>
              <a:p>
                <a:endParaRPr lang="en-AE"/>
              </a:p>
            </p:txBody>
          </p:sp>
          <p:cxnSp>
            <p:nvCxnSpPr>
              <p:cNvPr id="1030" name="Straight Connector 1029">
                <a:extLst>
                  <a:ext uri="{FF2B5EF4-FFF2-40B4-BE49-F238E27FC236}">
                    <a16:creationId xmlns:a16="http://schemas.microsoft.com/office/drawing/2014/main" id="{F426540B-DFA6-955D-5AF5-A0329796BA4C}"/>
                  </a:ext>
                </a:extLst>
              </p:cNvPr>
              <p:cNvCxnSpPr>
                <a:cxnSpLocks/>
              </p:cNvCxnSpPr>
              <p:nvPr/>
            </p:nvCxnSpPr>
            <p:spPr>
              <a:xfrm>
                <a:off x="2743506" y="3523832"/>
                <a:ext cx="1866579"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34" name="Group 1033">
              <a:extLst>
                <a:ext uri="{FF2B5EF4-FFF2-40B4-BE49-F238E27FC236}">
                  <a16:creationId xmlns:a16="http://schemas.microsoft.com/office/drawing/2014/main" id="{C04FD6F4-435E-1CC1-9075-6B442BFC5280}"/>
                </a:ext>
              </a:extLst>
            </p:cNvPr>
            <p:cNvGrpSpPr/>
            <p:nvPr/>
          </p:nvGrpSpPr>
          <p:grpSpPr>
            <a:xfrm>
              <a:off x="2168956" y="3649878"/>
              <a:ext cx="169542" cy="76772"/>
              <a:chOff x="-488519" y="3792753"/>
              <a:chExt cx="169542" cy="76772"/>
            </a:xfrm>
          </p:grpSpPr>
          <p:sp>
            <p:nvSpPr>
              <p:cNvPr id="26" name="Freeform: Shape 25">
                <a:extLst>
                  <a:ext uri="{FF2B5EF4-FFF2-40B4-BE49-F238E27FC236}">
                    <a16:creationId xmlns:a16="http://schemas.microsoft.com/office/drawing/2014/main" id="{14409AF7-FD6C-80B7-3669-847BAACD8FB9}"/>
                  </a:ext>
                </a:extLst>
              </p:cNvPr>
              <p:cNvSpPr/>
              <p:nvPr/>
            </p:nvSpPr>
            <p:spPr>
              <a:xfrm>
                <a:off x="-488519" y="3792849"/>
                <a:ext cx="38100" cy="76676"/>
              </a:xfrm>
              <a:custGeom>
                <a:avLst/>
                <a:gdLst>
                  <a:gd name="connsiteX0" fmla="*/ 26509 w 38100"/>
                  <a:gd name="connsiteY0" fmla="*/ 2171 h 76676"/>
                  <a:gd name="connsiteX1" fmla="*/ 22695 w 38100"/>
                  <a:gd name="connsiteY1" fmla="*/ -1163 h 76676"/>
                  <a:gd name="connsiteX2" fmla="*/ 17933 w 38100"/>
                  <a:gd name="connsiteY2" fmla="*/ 3600 h 76676"/>
                  <a:gd name="connsiteX3" fmla="*/ 21747 w 38100"/>
                  <a:gd name="connsiteY3" fmla="*/ 7029 h 76676"/>
                  <a:gd name="connsiteX4" fmla="*/ 26509 w 38100"/>
                  <a:gd name="connsiteY4" fmla="*/ 2171 h 76676"/>
                  <a:gd name="connsiteX5" fmla="*/ 22695 w 38100"/>
                  <a:gd name="connsiteY5" fmla="*/ 29794 h 76676"/>
                  <a:gd name="connsiteX6" fmla="*/ 23653 w 38100"/>
                  <a:gd name="connsiteY6" fmla="*/ 26840 h 76676"/>
                  <a:gd name="connsiteX7" fmla="*/ 14128 w 38100"/>
                  <a:gd name="connsiteY7" fmla="*/ 18554 h 76676"/>
                  <a:gd name="connsiteX8" fmla="*/ -1117 w 38100"/>
                  <a:gd name="connsiteY8" fmla="*/ 32080 h 76676"/>
                  <a:gd name="connsiteX9" fmla="*/ -159 w 38100"/>
                  <a:gd name="connsiteY9" fmla="*/ 33127 h 76676"/>
                  <a:gd name="connsiteX10" fmla="*/ 1738 w 38100"/>
                  <a:gd name="connsiteY10" fmla="*/ 31603 h 76676"/>
                  <a:gd name="connsiteX11" fmla="*/ 14128 w 38100"/>
                  <a:gd name="connsiteY11" fmla="*/ 20935 h 76676"/>
                  <a:gd name="connsiteX12" fmla="*/ 16984 w 38100"/>
                  <a:gd name="connsiteY12" fmla="*/ 25222 h 76676"/>
                  <a:gd name="connsiteX13" fmla="*/ 16984 w 38100"/>
                  <a:gd name="connsiteY13" fmla="*/ 27889 h 76676"/>
                  <a:gd name="connsiteX14" fmla="*/ 8408 w 38100"/>
                  <a:gd name="connsiteY14" fmla="*/ 61797 h 76676"/>
                  <a:gd name="connsiteX15" fmla="*/ -3024 w 38100"/>
                  <a:gd name="connsiteY15" fmla="*/ 73133 h 76676"/>
                  <a:gd name="connsiteX16" fmla="*/ -6829 w 38100"/>
                  <a:gd name="connsiteY16" fmla="*/ 72561 h 76676"/>
                  <a:gd name="connsiteX17" fmla="*/ -3973 w 38100"/>
                  <a:gd name="connsiteY17" fmla="*/ 68084 h 76676"/>
                  <a:gd name="connsiteX18" fmla="*/ -6829 w 38100"/>
                  <a:gd name="connsiteY18" fmla="*/ 64845 h 76676"/>
                  <a:gd name="connsiteX19" fmla="*/ -11591 w 38100"/>
                  <a:gd name="connsiteY19" fmla="*/ 69989 h 76676"/>
                  <a:gd name="connsiteX20" fmla="*/ -3024 w 38100"/>
                  <a:gd name="connsiteY20" fmla="*/ 75514 h 76676"/>
                  <a:gd name="connsiteX21" fmla="*/ 15077 w 38100"/>
                  <a:gd name="connsiteY21" fmla="*/ 61511 h 7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76676">
                    <a:moveTo>
                      <a:pt x="26509" y="2171"/>
                    </a:moveTo>
                    <a:cubicBezTo>
                      <a:pt x="26509" y="647"/>
                      <a:pt x="25551" y="-1163"/>
                      <a:pt x="22695" y="-1163"/>
                    </a:cubicBezTo>
                    <a:cubicBezTo>
                      <a:pt x="20788" y="-1163"/>
                      <a:pt x="17933" y="1219"/>
                      <a:pt x="17933" y="3600"/>
                    </a:cubicBezTo>
                    <a:cubicBezTo>
                      <a:pt x="17933" y="5124"/>
                      <a:pt x="18891" y="7029"/>
                      <a:pt x="21747" y="7029"/>
                    </a:cubicBezTo>
                    <a:cubicBezTo>
                      <a:pt x="24602" y="7029"/>
                      <a:pt x="26509" y="4647"/>
                      <a:pt x="26509" y="2171"/>
                    </a:cubicBezTo>
                    <a:close/>
                    <a:moveTo>
                      <a:pt x="22695" y="29794"/>
                    </a:moveTo>
                    <a:cubicBezTo>
                      <a:pt x="23653" y="28937"/>
                      <a:pt x="23653" y="28079"/>
                      <a:pt x="23653" y="26840"/>
                    </a:cubicBezTo>
                    <a:cubicBezTo>
                      <a:pt x="23653" y="21888"/>
                      <a:pt x="18891" y="18554"/>
                      <a:pt x="14128" y="18554"/>
                    </a:cubicBezTo>
                    <a:cubicBezTo>
                      <a:pt x="4603" y="18554"/>
                      <a:pt x="-1117" y="30746"/>
                      <a:pt x="-1117" y="32080"/>
                    </a:cubicBezTo>
                    <a:cubicBezTo>
                      <a:pt x="-1117" y="33127"/>
                      <a:pt x="-159" y="33127"/>
                      <a:pt x="-159" y="33127"/>
                    </a:cubicBezTo>
                    <a:cubicBezTo>
                      <a:pt x="790" y="33127"/>
                      <a:pt x="790" y="32936"/>
                      <a:pt x="1738" y="31603"/>
                    </a:cubicBezTo>
                    <a:cubicBezTo>
                      <a:pt x="3645" y="26365"/>
                      <a:pt x="8408" y="20935"/>
                      <a:pt x="14128" y="20935"/>
                    </a:cubicBezTo>
                    <a:cubicBezTo>
                      <a:pt x="16026" y="20935"/>
                      <a:pt x="16984" y="22364"/>
                      <a:pt x="16984" y="25222"/>
                    </a:cubicBezTo>
                    <a:cubicBezTo>
                      <a:pt x="16984" y="26269"/>
                      <a:pt x="16984" y="27412"/>
                      <a:pt x="16984" y="27889"/>
                    </a:cubicBezTo>
                    <a:lnTo>
                      <a:pt x="8408" y="61797"/>
                    </a:lnTo>
                    <a:cubicBezTo>
                      <a:pt x="6501" y="67894"/>
                      <a:pt x="1738" y="73133"/>
                      <a:pt x="-3024" y="73133"/>
                    </a:cubicBezTo>
                    <a:cubicBezTo>
                      <a:pt x="-4922" y="73133"/>
                      <a:pt x="-5880" y="72942"/>
                      <a:pt x="-6829" y="72561"/>
                    </a:cubicBezTo>
                    <a:cubicBezTo>
                      <a:pt x="-3973" y="71513"/>
                      <a:pt x="-3973" y="69418"/>
                      <a:pt x="-3973" y="68084"/>
                    </a:cubicBezTo>
                    <a:cubicBezTo>
                      <a:pt x="-3973" y="65989"/>
                      <a:pt x="-4922" y="64845"/>
                      <a:pt x="-6829" y="64845"/>
                    </a:cubicBezTo>
                    <a:cubicBezTo>
                      <a:pt x="-9684" y="64845"/>
                      <a:pt x="-11591" y="67226"/>
                      <a:pt x="-11591" y="69989"/>
                    </a:cubicBezTo>
                    <a:cubicBezTo>
                      <a:pt x="-11591" y="73418"/>
                      <a:pt x="-8735" y="75514"/>
                      <a:pt x="-3024" y="75514"/>
                    </a:cubicBezTo>
                    <a:cubicBezTo>
                      <a:pt x="1738" y="75514"/>
                      <a:pt x="12222" y="72370"/>
                      <a:pt x="15077" y="61511"/>
                    </a:cubicBezTo>
                    <a:close/>
                  </a:path>
                </a:pathLst>
              </a:custGeom>
              <a:solidFill>
                <a:srgbClr val="000000"/>
              </a:solidFill>
              <a:ln w="12700" cap="flat">
                <a:noFill/>
                <a:prstDash val="solid"/>
                <a:miter/>
              </a:ln>
            </p:spPr>
            <p:txBody>
              <a:bodyPr rtlCol="0" anchor="ctr"/>
              <a:lstStyle/>
              <a:p>
                <a:endParaRPr lang="en-AE"/>
              </a:p>
            </p:txBody>
          </p:sp>
          <p:sp>
            <p:nvSpPr>
              <p:cNvPr id="27" name="Freeform: Shape 26">
                <a:extLst>
                  <a:ext uri="{FF2B5EF4-FFF2-40B4-BE49-F238E27FC236}">
                    <a16:creationId xmlns:a16="http://schemas.microsoft.com/office/drawing/2014/main" id="{40473C11-9DD3-0C24-D245-8BAC5F376D1C}"/>
                  </a:ext>
                </a:extLst>
              </p:cNvPr>
              <p:cNvSpPr/>
              <p:nvPr/>
            </p:nvSpPr>
            <p:spPr>
              <a:xfrm>
                <a:off x="-436132" y="3792753"/>
                <a:ext cx="117155" cy="60578"/>
              </a:xfrm>
              <a:custGeom>
                <a:avLst/>
                <a:gdLst>
                  <a:gd name="connsiteX0" fmla="*/ 54126 w 117155"/>
                  <a:gd name="connsiteY0" fmla="*/ 25603 h 60578"/>
                  <a:gd name="connsiteX1" fmla="*/ 50322 w 117155"/>
                  <a:gd name="connsiteY1" fmla="*/ 23507 h 60578"/>
                  <a:gd name="connsiteX2" fmla="*/ -7787 w 117155"/>
                  <a:gd name="connsiteY2" fmla="*/ 23507 h 60578"/>
                  <a:gd name="connsiteX3" fmla="*/ -11591 w 117155"/>
                  <a:gd name="connsiteY3" fmla="*/ 25603 h 60578"/>
                  <a:gd name="connsiteX4" fmla="*/ -7787 w 117155"/>
                  <a:gd name="connsiteY4" fmla="*/ 27794 h 60578"/>
                  <a:gd name="connsiteX5" fmla="*/ 50322 w 117155"/>
                  <a:gd name="connsiteY5" fmla="*/ 27794 h 60578"/>
                  <a:gd name="connsiteX6" fmla="*/ 54126 w 117155"/>
                  <a:gd name="connsiteY6" fmla="*/ 25603 h 60578"/>
                  <a:gd name="connsiteX7" fmla="*/ 54126 w 117155"/>
                  <a:gd name="connsiteY7" fmla="*/ 45224 h 60578"/>
                  <a:gd name="connsiteX8" fmla="*/ 50322 w 117155"/>
                  <a:gd name="connsiteY8" fmla="*/ 43033 h 60578"/>
                  <a:gd name="connsiteX9" fmla="*/ -7787 w 117155"/>
                  <a:gd name="connsiteY9" fmla="*/ 43033 h 60578"/>
                  <a:gd name="connsiteX10" fmla="*/ -11591 w 117155"/>
                  <a:gd name="connsiteY10" fmla="*/ 45224 h 60578"/>
                  <a:gd name="connsiteX11" fmla="*/ -7787 w 117155"/>
                  <a:gd name="connsiteY11" fmla="*/ 47319 h 60578"/>
                  <a:gd name="connsiteX12" fmla="*/ 50322 w 117155"/>
                  <a:gd name="connsiteY12" fmla="*/ 47319 h 60578"/>
                  <a:gd name="connsiteX13" fmla="*/ 54126 w 117155"/>
                  <a:gd name="connsiteY13" fmla="*/ 45224 h 60578"/>
                  <a:gd name="connsiteX14" fmla="*/ 105565 w 117155"/>
                  <a:gd name="connsiteY14" fmla="*/ 29317 h 60578"/>
                  <a:gd name="connsiteX15" fmla="*/ 100802 w 117155"/>
                  <a:gd name="connsiteY15" fmla="*/ 6362 h 60578"/>
                  <a:gd name="connsiteX16" fmla="*/ 85566 w 117155"/>
                  <a:gd name="connsiteY16" fmla="*/ -1163 h 60578"/>
                  <a:gd name="connsiteX17" fmla="*/ 64609 w 117155"/>
                  <a:gd name="connsiteY17" fmla="*/ 29317 h 60578"/>
                  <a:gd name="connsiteX18" fmla="*/ 85566 w 117155"/>
                  <a:gd name="connsiteY18" fmla="*/ 59416 h 60578"/>
                  <a:gd name="connsiteX19" fmla="*/ 105565 w 117155"/>
                  <a:gd name="connsiteY19" fmla="*/ 29317 h 60578"/>
                  <a:gd name="connsiteX20" fmla="*/ 97947 w 117155"/>
                  <a:gd name="connsiteY20" fmla="*/ 28174 h 60578"/>
                  <a:gd name="connsiteX21" fmla="*/ 96988 w 117155"/>
                  <a:gd name="connsiteY21" fmla="*/ 46844 h 60578"/>
                  <a:gd name="connsiteX22" fmla="*/ 85566 w 117155"/>
                  <a:gd name="connsiteY22" fmla="*/ 56844 h 60578"/>
                  <a:gd name="connsiteX23" fmla="*/ 74134 w 117155"/>
                  <a:gd name="connsiteY23" fmla="*/ 47224 h 60578"/>
                  <a:gd name="connsiteX24" fmla="*/ 73176 w 117155"/>
                  <a:gd name="connsiteY24" fmla="*/ 28174 h 60578"/>
                  <a:gd name="connsiteX25" fmla="*/ 74134 w 117155"/>
                  <a:gd name="connsiteY25" fmla="*/ 10077 h 60578"/>
                  <a:gd name="connsiteX26" fmla="*/ 85566 w 117155"/>
                  <a:gd name="connsiteY26" fmla="*/ 1314 h 60578"/>
                  <a:gd name="connsiteX27" fmla="*/ 96040 w 117155"/>
                  <a:gd name="connsiteY27" fmla="*/ 9410 h 60578"/>
                  <a:gd name="connsiteX28" fmla="*/ 97947 w 117155"/>
                  <a:gd name="connsiteY28" fmla="*/ 28174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155" h="60578">
                    <a:moveTo>
                      <a:pt x="54126" y="25603"/>
                    </a:moveTo>
                    <a:cubicBezTo>
                      <a:pt x="54126" y="23507"/>
                      <a:pt x="51270" y="23507"/>
                      <a:pt x="50322" y="23507"/>
                    </a:cubicBezTo>
                    <a:lnTo>
                      <a:pt x="-7787" y="23507"/>
                    </a:lnTo>
                    <a:cubicBezTo>
                      <a:pt x="-8735" y="23507"/>
                      <a:pt x="-11591" y="23507"/>
                      <a:pt x="-11591" y="25603"/>
                    </a:cubicBezTo>
                    <a:cubicBezTo>
                      <a:pt x="-11591" y="27794"/>
                      <a:pt x="-9684" y="27794"/>
                      <a:pt x="-7787" y="27794"/>
                    </a:cubicBezTo>
                    <a:lnTo>
                      <a:pt x="50322" y="27794"/>
                    </a:lnTo>
                    <a:cubicBezTo>
                      <a:pt x="52228" y="27794"/>
                      <a:pt x="54126" y="27794"/>
                      <a:pt x="54126" y="25603"/>
                    </a:cubicBezTo>
                    <a:close/>
                    <a:moveTo>
                      <a:pt x="54126" y="45224"/>
                    </a:moveTo>
                    <a:cubicBezTo>
                      <a:pt x="54126" y="43033"/>
                      <a:pt x="52228" y="43033"/>
                      <a:pt x="50322" y="43033"/>
                    </a:cubicBezTo>
                    <a:lnTo>
                      <a:pt x="-7787" y="43033"/>
                    </a:lnTo>
                    <a:cubicBezTo>
                      <a:pt x="-9684" y="43033"/>
                      <a:pt x="-11591" y="43033"/>
                      <a:pt x="-11591" y="45224"/>
                    </a:cubicBezTo>
                    <a:cubicBezTo>
                      <a:pt x="-11591" y="47319"/>
                      <a:pt x="-8735" y="47319"/>
                      <a:pt x="-7787" y="47319"/>
                    </a:cubicBezTo>
                    <a:lnTo>
                      <a:pt x="50322" y="47319"/>
                    </a:lnTo>
                    <a:cubicBezTo>
                      <a:pt x="51270" y="47319"/>
                      <a:pt x="54126" y="47319"/>
                      <a:pt x="54126" y="45224"/>
                    </a:cubicBezTo>
                    <a:close/>
                    <a:moveTo>
                      <a:pt x="105565" y="29317"/>
                    </a:moveTo>
                    <a:cubicBezTo>
                      <a:pt x="105565" y="19602"/>
                      <a:pt x="104616" y="12648"/>
                      <a:pt x="100802" y="6362"/>
                    </a:cubicBezTo>
                    <a:cubicBezTo>
                      <a:pt x="97947" y="2362"/>
                      <a:pt x="92226" y="-1163"/>
                      <a:pt x="85566" y="-1163"/>
                    </a:cubicBezTo>
                    <a:cubicBezTo>
                      <a:pt x="64609" y="-1163"/>
                      <a:pt x="64609" y="22936"/>
                      <a:pt x="64609" y="29317"/>
                    </a:cubicBezTo>
                    <a:cubicBezTo>
                      <a:pt x="64609" y="35699"/>
                      <a:pt x="64609" y="59416"/>
                      <a:pt x="85566" y="59416"/>
                    </a:cubicBezTo>
                    <a:cubicBezTo>
                      <a:pt x="105565" y="59416"/>
                      <a:pt x="105565" y="35699"/>
                      <a:pt x="105565" y="29317"/>
                    </a:cubicBezTo>
                    <a:close/>
                    <a:moveTo>
                      <a:pt x="97947" y="28174"/>
                    </a:moveTo>
                    <a:cubicBezTo>
                      <a:pt x="97947" y="34651"/>
                      <a:pt x="97947" y="41414"/>
                      <a:pt x="96988" y="46844"/>
                    </a:cubicBezTo>
                    <a:cubicBezTo>
                      <a:pt x="95091" y="54940"/>
                      <a:pt x="88422" y="56844"/>
                      <a:pt x="85566" y="56844"/>
                    </a:cubicBezTo>
                    <a:cubicBezTo>
                      <a:pt x="81752" y="56844"/>
                      <a:pt x="76041" y="54463"/>
                      <a:pt x="74134" y="47224"/>
                    </a:cubicBezTo>
                    <a:cubicBezTo>
                      <a:pt x="73176" y="41986"/>
                      <a:pt x="73176" y="34651"/>
                      <a:pt x="73176" y="28174"/>
                    </a:cubicBezTo>
                    <a:cubicBezTo>
                      <a:pt x="73176" y="21698"/>
                      <a:pt x="73176" y="15029"/>
                      <a:pt x="74134" y="10077"/>
                    </a:cubicBezTo>
                    <a:cubicBezTo>
                      <a:pt x="76041" y="3123"/>
                      <a:pt x="81752" y="1314"/>
                      <a:pt x="85566" y="1314"/>
                    </a:cubicBezTo>
                    <a:cubicBezTo>
                      <a:pt x="90328" y="1314"/>
                      <a:pt x="95091" y="4172"/>
                      <a:pt x="96040" y="9410"/>
                    </a:cubicBezTo>
                    <a:cubicBezTo>
                      <a:pt x="97947" y="14172"/>
                      <a:pt x="97947" y="20555"/>
                      <a:pt x="97947" y="28174"/>
                    </a:cubicBezTo>
                    <a:close/>
                  </a:path>
                </a:pathLst>
              </a:custGeom>
              <a:solidFill>
                <a:srgbClr val="000000"/>
              </a:solidFill>
              <a:ln w="12700" cap="flat">
                <a:noFill/>
                <a:prstDash val="solid"/>
                <a:miter/>
              </a:ln>
            </p:spPr>
            <p:txBody>
              <a:bodyPr rtlCol="0" anchor="ctr"/>
              <a:lstStyle/>
              <a:p>
                <a:endParaRPr lang="en-AE"/>
              </a:p>
            </p:txBody>
          </p:sp>
        </p:grpSp>
      </p:grpSp>
      <p:grpSp>
        <p:nvGrpSpPr>
          <p:cNvPr id="1039" name="Group 1038">
            <a:extLst>
              <a:ext uri="{FF2B5EF4-FFF2-40B4-BE49-F238E27FC236}">
                <a16:creationId xmlns:a16="http://schemas.microsoft.com/office/drawing/2014/main" id="{2E1B9222-5D21-1BCD-E8BC-5B3233E210EF}"/>
              </a:ext>
            </a:extLst>
          </p:cNvPr>
          <p:cNvGrpSpPr/>
          <p:nvPr/>
        </p:nvGrpSpPr>
        <p:grpSpPr>
          <a:xfrm>
            <a:off x="515937" y="870388"/>
            <a:ext cx="5352242" cy="906905"/>
            <a:chOff x="6311900" y="3804463"/>
            <a:chExt cx="5352242" cy="906905"/>
          </a:xfrm>
        </p:grpSpPr>
        <p:sp>
          <p:nvSpPr>
            <p:cNvPr id="1040" name="Rectangle 1039">
              <a:extLst>
                <a:ext uri="{FF2B5EF4-FFF2-40B4-BE49-F238E27FC236}">
                  <a16:creationId xmlns:a16="http://schemas.microsoft.com/office/drawing/2014/main" id="{D806EA70-A47C-0B5A-D26B-DC23345792B4}"/>
                </a:ext>
              </a:extLst>
            </p:cNvPr>
            <p:cNvSpPr/>
            <p:nvPr/>
          </p:nvSpPr>
          <p:spPr>
            <a:xfrm>
              <a:off x="6311900" y="3804463"/>
              <a:ext cx="5352242" cy="906905"/>
            </a:xfrm>
            <a:prstGeom prst="rect">
              <a:avLst/>
            </a:prstGeom>
            <a:solidFill>
              <a:schemeClr val="bg1">
                <a:lumMod val="95000"/>
              </a:schemeClr>
            </a:solidFill>
            <a:ln w="19050">
              <a:solidFill>
                <a:srgbClr val="00BF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latin typeface="CMU Sans Serif" panose="02000603000000000000" pitchFamily="2" charset="0"/>
                <a:ea typeface="CMU Sans Serif" panose="02000603000000000000" pitchFamily="2" charset="0"/>
                <a:cs typeface="CMU Sans Serif" panose="02000603000000000000" pitchFamily="2" charset="0"/>
              </a:endParaRPr>
            </a:p>
          </p:txBody>
        </p:sp>
        <mc:AlternateContent xmlns:mc="http://schemas.openxmlformats.org/markup-compatibility/2006" xmlns:a14="http://schemas.microsoft.com/office/drawing/2010/main">
          <mc:Choice Requires="a14">
            <p:sp>
              <p:nvSpPr>
                <p:cNvPr id="1043" name="Rectangle 1042">
                  <a:extLst>
                    <a:ext uri="{FF2B5EF4-FFF2-40B4-BE49-F238E27FC236}">
                      <a16:creationId xmlns:a16="http://schemas.microsoft.com/office/drawing/2014/main" id="{6350D474-B44C-B320-FF22-71351139CBEC}"/>
                    </a:ext>
                  </a:extLst>
                </p:cNvPr>
                <p:cNvSpPr/>
                <p:nvPr/>
              </p:nvSpPr>
              <p:spPr>
                <a:xfrm>
                  <a:off x="6357938" y="4456542"/>
                  <a:ext cx="5286596" cy="18987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Truncated Differential from </a:t>
                  </a:r>
                  <a:r>
                    <a:rPr lang="en-US" sz="1050" b="0" i="0" dirty="0">
                      <a:solidFill>
                        <a:schemeClr val="tx1">
                          <a:lumMod val="65000"/>
                          <a:lumOff val="35000"/>
                        </a:schemeClr>
                      </a:solidFill>
                      <a:effectLst/>
                      <a:latin typeface="Arial" panose="020B0604020202020204" pitchFamily="34" charset="0"/>
                    </a:rPr>
                    <a:t>[</a:t>
                  </a:r>
                  <a:r>
                    <a:rPr lang="en-US" sz="1050" b="0" i="0" dirty="0">
                      <a:solidFill>
                        <a:srgbClr val="2C4A9F"/>
                      </a:solidFill>
                      <a:effectLst/>
                      <a:latin typeface="Arial" panose="020B0604020202020204" pitchFamily="34" charset="0"/>
                    </a:rPr>
                    <a:t>BGPT21</a:t>
                  </a:r>
                  <a:r>
                    <a:rPr lang="en-US" sz="1050" b="0" i="0" dirty="0">
                      <a:solidFill>
                        <a:schemeClr val="tx1">
                          <a:lumMod val="65000"/>
                          <a:lumOff val="35000"/>
                        </a:schemeClr>
                      </a:solidFill>
                      <a:effectLst/>
                      <a:latin typeface="Arial" panose="020B0604020202020204" pitchFamily="34" charset="0"/>
                    </a:rPr>
                    <a:t>]</a:t>
                  </a:r>
                  <a:r>
                    <a:rPr lang="en-US" sz="1050" dirty="0">
                      <a:solidFill>
                        <a:schemeClr val="tx1">
                          <a:lumMod val="65000"/>
                          <a:lumOff val="35000"/>
                        </a:schemeClr>
                      </a:solidFill>
                      <a:latin typeface="Arial" panose="020B0604020202020204" pitchFamily="34" charset="0"/>
                    </a:rPr>
                    <a:t> </a:t>
                  </a:r>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for </a:t>
                  </a:r>
                  <a14:m>
                    <m:oMath xmlns:m="http://schemas.openxmlformats.org/officeDocument/2006/math">
                      <m:r>
                        <a:rPr lang="en-US" sz="1050" b="0" i="1" smtClean="0">
                          <a:solidFill>
                            <a:schemeClr val="tx1">
                              <a:lumMod val="75000"/>
                              <a:lumOff val="25000"/>
                            </a:schemeClr>
                          </a:solidFill>
                          <a:latin typeface="Cambria Math" panose="02040503050406030204" pitchFamily="18" charset="0"/>
                          <a:ea typeface="CMU Classical Serif" panose="02000603000000000000" pitchFamily="2" charset="0"/>
                          <a:cs typeface="CMU Classical Serif" panose="02000603000000000000" pitchFamily="2" charset="0"/>
                        </a:rPr>
                        <m:t>𝛿</m:t>
                      </m:r>
                      <m:r>
                        <a:rPr lang="en-US" sz="1050" b="0" i="1" smtClean="0">
                          <a:solidFill>
                            <a:schemeClr val="tx1">
                              <a:lumMod val="75000"/>
                              <a:lumOff val="25000"/>
                            </a:schemeClr>
                          </a:solidFill>
                          <a:latin typeface="Cambria Math" panose="02040503050406030204" pitchFamily="18" charset="0"/>
                          <a:ea typeface="CMU Classical Serif" panose="02000603000000000000" pitchFamily="2" charset="0"/>
                          <a:cs typeface="CMU Classical Serif" panose="02000603000000000000" pitchFamily="2" charset="0"/>
                        </a:rPr>
                        <m:t>=</m:t>
                      </m:r>
                    </m:oMath>
                  </a14:m>
                  <a:r>
                    <a:rPr lang="en-US"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rPr>
                    <a:t>0x0040/0000 </a:t>
                  </a:r>
                  <a:endParaRPr lang="en-AE" sz="1050" dirty="0">
                    <a:solidFill>
                      <a:schemeClr val="tx1">
                        <a:lumMod val="75000"/>
                        <a:lumOff val="25000"/>
                      </a:schemeClr>
                    </a:solidFill>
                    <a:latin typeface="CMU Classical Serif" panose="02000603000000000000" pitchFamily="2" charset="0"/>
                    <a:ea typeface="CMU Classical Serif" panose="02000603000000000000" pitchFamily="2" charset="0"/>
                    <a:cs typeface="CMU Classical Serif" panose="02000603000000000000" pitchFamily="2" charset="0"/>
                  </a:endParaRPr>
                </a:p>
              </p:txBody>
            </p:sp>
          </mc:Choice>
          <mc:Fallback xmlns="">
            <p:sp>
              <p:nvSpPr>
                <p:cNvPr id="1043" name="Rectangle 1042">
                  <a:extLst>
                    <a:ext uri="{FF2B5EF4-FFF2-40B4-BE49-F238E27FC236}">
                      <a16:creationId xmlns:a16="http://schemas.microsoft.com/office/drawing/2014/main" id="{6350D474-B44C-B320-FF22-71351139CBEC}"/>
                    </a:ext>
                  </a:extLst>
                </p:cNvPr>
                <p:cNvSpPr>
                  <a:spLocks noRot="1" noChangeAspect="1" noMove="1" noResize="1" noEditPoints="1" noAdjustHandles="1" noChangeArrowheads="1" noChangeShapeType="1" noTextEdit="1"/>
                </p:cNvSpPr>
                <p:nvPr/>
              </p:nvSpPr>
              <p:spPr>
                <a:xfrm>
                  <a:off x="6357938" y="4456542"/>
                  <a:ext cx="5286596" cy="189872"/>
                </a:xfrm>
                <a:prstGeom prst="rect">
                  <a:avLst/>
                </a:prstGeom>
                <a:blipFill>
                  <a:blip r:embed="rId5"/>
                  <a:stretch>
                    <a:fillRect t="-22581" b="-35484"/>
                  </a:stretch>
                </a:blipFill>
                <a:ln>
                  <a:noFill/>
                </a:ln>
              </p:spPr>
              <p:txBody>
                <a:bodyPr/>
                <a:lstStyle/>
                <a:p>
                  <a:r>
                    <a:rPr lang="en-AE">
                      <a:noFill/>
                    </a:rPr>
                    <a:t> </a:t>
                  </a:r>
                </a:p>
              </p:txBody>
            </p:sp>
          </mc:Fallback>
        </mc:AlternateContent>
        <p:pic>
          <p:nvPicPr>
            <p:cNvPr id="1044" name="Picture 1043">
              <a:extLst>
                <a:ext uri="{FF2B5EF4-FFF2-40B4-BE49-F238E27FC236}">
                  <a16:creationId xmlns:a16="http://schemas.microsoft.com/office/drawing/2014/main" id="{6C34D785-A17C-2C38-FE33-7351DA99CE44}"/>
                </a:ext>
              </a:extLst>
            </p:cNvPr>
            <p:cNvPicPr>
              <a:picLocks noChangeAspect="1"/>
            </p:cNvPicPr>
            <p:nvPr/>
          </p:nvPicPr>
          <p:blipFill>
            <a:blip r:embed="rId6"/>
            <a:stretch>
              <a:fillRect/>
            </a:stretch>
          </p:blipFill>
          <p:spPr>
            <a:xfrm>
              <a:off x="6741915" y="3896714"/>
              <a:ext cx="4572757" cy="511073"/>
            </a:xfrm>
            <a:prstGeom prst="rect">
              <a:avLst/>
            </a:prstGeom>
          </p:spPr>
        </p:pic>
      </p:grpSp>
      <p:sp>
        <p:nvSpPr>
          <p:cNvPr id="1048" name="TextBox 1047">
            <a:extLst>
              <a:ext uri="{FF2B5EF4-FFF2-40B4-BE49-F238E27FC236}">
                <a16:creationId xmlns:a16="http://schemas.microsoft.com/office/drawing/2014/main" id="{1850C8EC-4DF2-B982-7749-B0DA0D978F49}"/>
              </a:ext>
            </a:extLst>
          </p:cNvPr>
          <p:cNvSpPr txBox="1"/>
          <p:nvPr/>
        </p:nvSpPr>
        <p:spPr>
          <a:xfrm>
            <a:off x="6227116" y="997250"/>
            <a:ext cx="6096000" cy="400110"/>
          </a:xfrm>
          <a:prstGeom prst="rect">
            <a:avLst/>
          </a:prstGeom>
          <a:noFill/>
        </p:spPr>
        <p:txBody>
          <a:bodyPr wrap="square">
            <a:spAutoFit/>
          </a:bodyPr>
          <a:lstStyle/>
          <a:p>
            <a:r>
              <a:rPr lang="en-US" sz="2000" dirty="0">
                <a:solidFill>
                  <a:schemeClr val="accent1"/>
                </a:solidFill>
                <a:latin typeface="Arial" panose="020B0604020202020204" pitchFamily="34" charset="0"/>
                <a:ea typeface="+mj-ea"/>
                <a:cs typeface="Arial" panose="020B0604020202020204" pitchFamily="34" charset="0"/>
              </a:rPr>
              <a:t>Finding of Good Input Differences</a:t>
            </a:r>
            <a:endParaRPr lang="en-AE" sz="2000" dirty="0">
              <a:solidFill>
                <a:schemeClr val="accent1"/>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222698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2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3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3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28">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1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28">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F46B87-4E6C-B0C2-F62E-356D09A4498E}"/>
            </a:ext>
          </a:extLst>
        </p:cNvPr>
        <p:cNvGrpSpPr/>
        <p:nvPr/>
      </p:nvGrpSpPr>
      <p:grpSpPr>
        <a:xfrm>
          <a:off x="0" y="0"/>
          <a:ext cx="0" cy="0"/>
          <a:chOff x="0" y="0"/>
          <a:chExt cx="0" cy="0"/>
        </a:xfrm>
      </p:grpSpPr>
      <p:pic>
        <p:nvPicPr>
          <p:cNvPr id="9" name="Picture 8" descr="A ladder in the desert">
            <a:extLst>
              <a:ext uri="{FF2B5EF4-FFF2-40B4-BE49-F238E27FC236}">
                <a16:creationId xmlns:a16="http://schemas.microsoft.com/office/drawing/2014/main" id="{20B49684-B5CA-7071-144E-8CEC0BE29BDD}"/>
              </a:ext>
            </a:extLst>
          </p:cNvPr>
          <p:cNvPicPr>
            <a:picLocks noChangeAspect="1"/>
          </p:cNvPicPr>
          <p:nvPr/>
        </p:nvPicPr>
        <p:blipFill rotWithShape="1">
          <a:blip r:embed="rId3"/>
          <a:srcRect l="26714" r="13952" b="-1"/>
          <a:stretch/>
        </p:blipFill>
        <p:spPr>
          <a:xfrm>
            <a:off x="20" y="10"/>
            <a:ext cx="6095980" cy="6857990"/>
          </a:xfrm>
          <a:prstGeom prst="rect">
            <a:avLst/>
          </a:prstGeom>
          <a:noFill/>
        </p:spPr>
      </p:pic>
      <p:sp>
        <p:nvSpPr>
          <p:cNvPr id="4" name="Slide Number Placeholder 3">
            <a:extLst>
              <a:ext uri="{FF2B5EF4-FFF2-40B4-BE49-F238E27FC236}">
                <a16:creationId xmlns:a16="http://schemas.microsoft.com/office/drawing/2014/main" id="{DC924663-24D4-6ACC-356A-426A2285AF84}"/>
              </a:ext>
            </a:extLst>
          </p:cNvPr>
          <p:cNvSpPr>
            <a:spLocks noGrp="1"/>
          </p:cNvSpPr>
          <p:nvPr>
            <p:ph type="sldNum" sz="quarter" idx="4"/>
          </p:nvPr>
        </p:nvSpPr>
        <p:spPr>
          <a:xfrm>
            <a:off x="11277601" y="6347882"/>
            <a:ext cx="398462" cy="148167"/>
          </a:xfrm>
        </p:spPr>
        <p:txBody>
          <a:bodyPr anchor="ctr">
            <a:normAutofit/>
          </a:bodyPr>
          <a:lstStyle/>
          <a:p>
            <a:pPr>
              <a:lnSpc>
                <a:spcPct val="90000"/>
              </a:lnSpc>
              <a:spcAft>
                <a:spcPts val="600"/>
              </a:spcAft>
            </a:pPr>
            <a:fld id="{C8A43965-4643-F643-A67C-D0741259ACA1}" type="slidenum">
              <a:rPr lang="en-GB" smtClean="0"/>
              <a:pPr>
                <a:lnSpc>
                  <a:spcPct val="90000"/>
                </a:lnSpc>
                <a:spcAft>
                  <a:spcPts val="600"/>
                </a:spcAft>
              </a:pPr>
              <a:t>8</a:t>
            </a:fld>
            <a:endParaRPr lang="en-GB"/>
          </a:p>
        </p:txBody>
      </p:sp>
      <p:sp>
        <p:nvSpPr>
          <p:cNvPr id="7" name="Text Placeholder 6">
            <a:extLst>
              <a:ext uri="{FF2B5EF4-FFF2-40B4-BE49-F238E27FC236}">
                <a16:creationId xmlns:a16="http://schemas.microsoft.com/office/drawing/2014/main" id="{A96E8CCF-7AB4-0BC1-DF9E-9D260A6E5E60}"/>
              </a:ext>
            </a:extLst>
          </p:cNvPr>
          <p:cNvSpPr>
            <a:spLocks noGrp="1"/>
          </p:cNvSpPr>
          <p:nvPr>
            <p:ph type="body" sz="quarter" idx="14"/>
          </p:nvPr>
        </p:nvSpPr>
        <p:spPr>
          <a:xfrm>
            <a:off x="6265399" y="1055077"/>
            <a:ext cx="4271303" cy="264694"/>
          </a:xfrm>
        </p:spPr>
        <p:txBody>
          <a:bodyPr>
            <a:normAutofit/>
          </a:bodyPr>
          <a:lstStyle/>
          <a:p>
            <a:r>
              <a:rPr lang="en-US" sz="1900" dirty="0"/>
              <a:t>Finding of Good Input Differences</a:t>
            </a:r>
            <a:endParaRPr lang="en-AE" sz="1900" dirty="0"/>
          </a:p>
        </p:txBody>
      </p:sp>
      <p:sp>
        <p:nvSpPr>
          <p:cNvPr id="5" name="Title 4">
            <a:extLst>
              <a:ext uri="{FF2B5EF4-FFF2-40B4-BE49-F238E27FC236}">
                <a16:creationId xmlns:a16="http://schemas.microsoft.com/office/drawing/2014/main" id="{D0D78196-464D-B93A-731D-FC85550B06F8}"/>
              </a:ext>
            </a:extLst>
          </p:cNvPr>
          <p:cNvSpPr>
            <a:spLocks noGrp="1"/>
          </p:cNvSpPr>
          <p:nvPr>
            <p:ph type="title"/>
          </p:nvPr>
        </p:nvSpPr>
        <p:spPr>
          <a:xfrm>
            <a:off x="6265399" y="464634"/>
            <a:ext cx="4271304" cy="287006"/>
          </a:xfrm>
        </p:spPr>
        <p:txBody>
          <a:bodyPr>
            <a:normAutofit/>
          </a:bodyPr>
          <a:lstStyle/>
          <a:p>
            <a:r>
              <a:rPr lang="en-US" sz="1900" dirty="0"/>
              <a:t>Solution Part I</a:t>
            </a:r>
            <a:endParaRPr lang="en-AE" sz="1900" dirty="0"/>
          </a:p>
        </p:txBody>
      </p:sp>
      <p:sp>
        <p:nvSpPr>
          <p:cNvPr id="13" name="Text Placeholder 5">
            <a:extLst>
              <a:ext uri="{FF2B5EF4-FFF2-40B4-BE49-F238E27FC236}">
                <a16:creationId xmlns:a16="http://schemas.microsoft.com/office/drawing/2014/main" id="{6E141FCE-F0DA-3291-4966-10E6D71DC338}"/>
              </a:ext>
            </a:extLst>
          </p:cNvPr>
          <p:cNvSpPr>
            <a:spLocks noGrp="1"/>
          </p:cNvSpPr>
          <p:nvPr>
            <p:ph type="body" sz="quarter" idx="16"/>
          </p:nvPr>
        </p:nvSpPr>
        <p:spPr>
          <a:xfrm>
            <a:off x="6324641" y="1665288"/>
            <a:ext cx="5351421" cy="4556608"/>
          </a:xfrm>
        </p:spPr>
        <p:txBody>
          <a:bodyPr/>
          <a:lstStyle/>
          <a:p>
            <a:r>
              <a:rPr lang="en-AE" sz="1600" dirty="0">
                <a:solidFill>
                  <a:schemeClr val="tx2"/>
                </a:solidFill>
                <a:sym typeface="Wingdings" panose="05000000000000000000" pitchFamily="2" charset="2"/>
              </a:rPr>
              <a:t> </a:t>
            </a:r>
            <a:r>
              <a:rPr lang="en-US" sz="1600" dirty="0"/>
              <a:t>Our optimizer returned a large number of solutions</a:t>
            </a:r>
          </a:p>
          <a:p>
            <a:r>
              <a:rPr lang="en-AE" sz="1600" dirty="0">
                <a:solidFill>
                  <a:schemeClr val="tx2"/>
                </a:solidFill>
                <a:sym typeface="Wingdings" panose="05000000000000000000" pitchFamily="2" charset="2"/>
              </a:rPr>
              <a:t> </a:t>
            </a:r>
            <a:r>
              <a:rPr lang="en-US" sz="1600" dirty="0">
                <a:solidFill>
                  <a:srgbClr val="6400FF"/>
                </a:solidFill>
              </a:rPr>
              <a:t>identifying the best one </a:t>
            </a:r>
            <a:r>
              <a:rPr lang="en-US" sz="1600" dirty="0"/>
              <a:t>is difficult</a:t>
            </a:r>
          </a:p>
          <a:p>
            <a:r>
              <a:rPr lang="en-US" sz="1600" dirty="0"/>
              <a:t>For all considered ciphers a total of </a:t>
            </a:r>
            <a:r>
              <a:rPr lang="en-US" sz="1600" dirty="0">
                <a:solidFill>
                  <a:srgbClr val="6400FF"/>
                </a:solidFill>
              </a:rPr>
              <a:t>185 differences </a:t>
            </a:r>
            <a:r>
              <a:rPr lang="en-US" sz="1600" dirty="0"/>
              <a:t>are identified by the evolutionary optimizer for further investigation in the AutoND pipeline</a:t>
            </a:r>
          </a:p>
        </p:txBody>
      </p:sp>
      <p:grpSp>
        <p:nvGrpSpPr>
          <p:cNvPr id="2" name="Group 1">
            <a:extLst>
              <a:ext uri="{FF2B5EF4-FFF2-40B4-BE49-F238E27FC236}">
                <a16:creationId xmlns:a16="http://schemas.microsoft.com/office/drawing/2014/main" id="{B3F31D06-B745-7212-56C4-EC0068419AD1}"/>
              </a:ext>
            </a:extLst>
          </p:cNvPr>
          <p:cNvGrpSpPr/>
          <p:nvPr/>
        </p:nvGrpSpPr>
        <p:grpSpPr>
          <a:xfrm>
            <a:off x="515938" y="470317"/>
            <a:ext cx="5374832" cy="1867677"/>
            <a:chOff x="389700" y="470317"/>
            <a:chExt cx="5418690" cy="1867677"/>
          </a:xfrm>
        </p:grpSpPr>
        <p:sp>
          <p:nvSpPr>
            <p:cNvPr id="215" name="Rectangle 214">
              <a:extLst>
                <a:ext uri="{FF2B5EF4-FFF2-40B4-BE49-F238E27FC236}">
                  <a16:creationId xmlns:a16="http://schemas.microsoft.com/office/drawing/2014/main" id="{C57F83C8-06C6-CD07-CD91-7133404D2330}"/>
                </a:ext>
              </a:extLst>
            </p:cNvPr>
            <p:cNvSpPr/>
            <p:nvPr/>
          </p:nvSpPr>
          <p:spPr>
            <a:xfrm>
              <a:off x="398749" y="470317"/>
              <a:ext cx="5409641" cy="1320228"/>
            </a:xfrm>
            <a:prstGeom prst="rect">
              <a:avLst/>
            </a:prstGeom>
            <a:solidFill>
              <a:schemeClr val="bg1">
                <a:lumMod val="95000"/>
              </a:schemeClr>
            </a:solidFill>
            <a:ln w="19050">
              <a:solidFill>
                <a:srgbClr val="00BF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latin typeface="CMU Sans Serif" panose="02000603000000000000" pitchFamily="2" charset="0"/>
                <a:ea typeface="CMU Sans Serif" panose="02000603000000000000" pitchFamily="2" charset="0"/>
                <a:cs typeface="CMU Sans Serif" panose="02000603000000000000" pitchFamily="2" charset="0"/>
              </a:endParaRPr>
            </a:p>
          </p:txBody>
        </p:sp>
        <p:sp>
          <p:nvSpPr>
            <p:cNvPr id="67" name="Freeform: Shape 66">
              <a:extLst>
                <a:ext uri="{FF2B5EF4-FFF2-40B4-BE49-F238E27FC236}">
                  <a16:creationId xmlns:a16="http://schemas.microsoft.com/office/drawing/2014/main" id="{5EC17403-5D62-8D3C-5A14-D4DD454F2ECD}"/>
                </a:ext>
              </a:extLst>
            </p:cNvPr>
            <p:cNvSpPr/>
            <p:nvPr/>
          </p:nvSpPr>
          <p:spPr>
            <a:xfrm>
              <a:off x="685654" y="558043"/>
              <a:ext cx="744847" cy="89249"/>
            </a:xfrm>
            <a:custGeom>
              <a:avLst/>
              <a:gdLst>
                <a:gd name="connsiteX0" fmla="*/ 86515 w 744847"/>
                <a:gd name="connsiteY0" fmla="*/ 44843 h 89249"/>
                <a:gd name="connsiteX1" fmla="*/ 42694 w 744847"/>
                <a:gd name="connsiteY1" fmla="*/ 551 h 89249"/>
                <a:gd name="connsiteX2" fmla="*/ -11591 w 744847"/>
                <a:gd name="connsiteY2" fmla="*/ 551 h 89249"/>
                <a:gd name="connsiteX3" fmla="*/ -11591 w 744847"/>
                <a:gd name="connsiteY3" fmla="*/ 6552 h 89249"/>
                <a:gd name="connsiteX4" fmla="*/ 1738 w 744847"/>
                <a:gd name="connsiteY4" fmla="*/ 6552 h 89249"/>
                <a:gd name="connsiteX5" fmla="*/ 1738 w 744847"/>
                <a:gd name="connsiteY5" fmla="*/ 81418 h 89249"/>
                <a:gd name="connsiteX6" fmla="*/ -11591 w 744847"/>
                <a:gd name="connsiteY6" fmla="*/ 81418 h 89249"/>
                <a:gd name="connsiteX7" fmla="*/ -11591 w 744847"/>
                <a:gd name="connsiteY7" fmla="*/ 87324 h 89249"/>
                <a:gd name="connsiteX8" fmla="*/ 42694 w 744847"/>
                <a:gd name="connsiteY8" fmla="*/ 87324 h 89249"/>
                <a:gd name="connsiteX9" fmla="*/ 86515 w 744847"/>
                <a:gd name="connsiteY9" fmla="*/ 44843 h 89249"/>
                <a:gd name="connsiteX10" fmla="*/ 68413 w 744847"/>
                <a:gd name="connsiteY10" fmla="*/ 44652 h 89249"/>
                <a:gd name="connsiteX11" fmla="*/ 62702 w 744847"/>
                <a:gd name="connsiteY11" fmla="*/ 70846 h 89249"/>
                <a:gd name="connsiteX12" fmla="*/ 37932 w 744847"/>
                <a:gd name="connsiteY12" fmla="*/ 81418 h 89249"/>
                <a:gd name="connsiteX13" fmla="*/ 18882 w 744847"/>
                <a:gd name="connsiteY13" fmla="*/ 81418 h 89249"/>
                <a:gd name="connsiteX14" fmla="*/ 18882 w 744847"/>
                <a:gd name="connsiteY14" fmla="*/ 6552 h 89249"/>
                <a:gd name="connsiteX15" fmla="*/ 37932 w 744847"/>
                <a:gd name="connsiteY15" fmla="*/ 6552 h 89249"/>
                <a:gd name="connsiteX16" fmla="*/ 62702 w 744847"/>
                <a:gd name="connsiteY16" fmla="*/ 17697 h 89249"/>
                <a:gd name="connsiteX17" fmla="*/ 68413 w 744847"/>
                <a:gd name="connsiteY17" fmla="*/ 44652 h 89249"/>
                <a:gd name="connsiteX18" fmla="*/ 157952 w 744847"/>
                <a:gd name="connsiteY18" fmla="*/ 72656 h 89249"/>
                <a:gd name="connsiteX19" fmla="*/ 154138 w 744847"/>
                <a:gd name="connsiteY19" fmla="*/ 70275 h 89249"/>
                <a:gd name="connsiteX20" fmla="*/ 151283 w 744847"/>
                <a:gd name="connsiteY20" fmla="*/ 72941 h 89249"/>
                <a:gd name="connsiteX21" fmla="*/ 133182 w 744847"/>
                <a:gd name="connsiteY21" fmla="*/ 83038 h 89249"/>
                <a:gd name="connsiteX22" fmla="*/ 115090 w 744847"/>
                <a:gd name="connsiteY22" fmla="*/ 59798 h 89249"/>
                <a:gd name="connsiteX23" fmla="*/ 153190 w 744847"/>
                <a:gd name="connsiteY23" fmla="*/ 59798 h 89249"/>
                <a:gd name="connsiteX24" fmla="*/ 157952 w 744847"/>
                <a:gd name="connsiteY24" fmla="*/ 56368 h 89249"/>
                <a:gd name="connsiteX25" fmla="*/ 150334 w 744847"/>
                <a:gd name="connsiteY25" fmla="*/ 36937 h 89249"/>
                <a:gd name="connsiteX26" fmla="*/ 130326 w 744847"/>
                <a:gd name="connsiteY26" fmla="*/ 30078 h 89249"/>
                <a:gd name="connsiteX27" fmla="*/ 98895 w 744847"/>
                <a:gd name="connsiteY27" fmla="*/ 58939 h 89249"/>
                <a:gd name="connsiteX28" fmla="*/ 132233 w 744847"/>
                <a:gd name="connsiteY28" fmla="*/ 88087 h 89249"/>
                <a:gd name="connsiteX29" fmla="*/ 157952 w 744847"/>
                <a:gd name="connsiteY29" fmla="*/ 72656 h 89249"/>
                <a:gd name="connsiteX30" fmla="*/ 145572 w 744847"/>
                <a:gd name="connsiteY30" fmla="*/ 55701 h 89249"/>
                <a:gd name="connsiteX31" fmla="*/ 115090 w 744847"/>
                <a:gd name="connsiteY31" fmla="*/ 55701 h 89249"/>
                <a:gd name="connsiteX32" fmla="*/ 117945 w 744847"/>
                <a:gd name="connsiteY32" fmla="*/ 41223 h 89249"/>
                <a:gd name="connsiteX33" fmla="*/ 130326 w 744847"/>
                <a:gd name="connsiteY33" fmla="*/ 34651 h 89249"/>
                <a:gd name="connsiteX34" fmla="*/ 145572 w 744847"/>
                <a:gd name="connsiteY34" fmla="*/ 55701 h 89249"/>
                <a:gd name="connsiteX35" fmla="*/ 237957 w 744847"/>
                <a:gd name="connsiteY35" fmla="*/ 87324 h 89249"/>
                <a:gd name="connsiteX36" fmla="*/ 237957 w 744847"/>
                <a:gd name="connsiteY36" fmla="*/ 81418 h 89249"/>
                <a:gd name="connsiteX37" fmla="*/ 229390 w 744847"/>
                <a:gd name="connsiteY37" fmla="*/ 81418 h 89249"/>
                <a:gd name="connsiteX38" fmla="*/ 229390 w 744847"/>
                <a:gd name="connsiteY38" fmla="*/ 29889 h 89249"/>
                <a:gd name="connsiteX39" fmla="*/ 206526 w 744847"/>
                <a:gd name="connsiteY39" fmla="*/ 30651 h 89249"/>
                <a:gd name="connsiteX40" fmla="*/ 206526 w 744847"/>
                <a:gd name="connsiteY40" fmla="*/ 31223 h 89249"/>
                <a:gd name="connsiteX41" fmla="*/ 188434 w 744847"/>
                <a:gd name="connsiteY41" fmla="*/ 31223 h 89249"/>
                <a:gd name="connsiteX42" fmla="*/ 188434 w 744847"/>
                <a:gd name="connsiteY42" fmla="*/ 18744 h 89249"/>
                <a:gd name="connsiteX43" fmla="*/ 208433 w 744847"/>
                <a:gd name="connsiteY43" fmla="*/ 3409 h 89249"/>
                <a:gd name="connsiteX44" fmla="*/ 217958 w 744847"/>
                <a:gd name="connsiteY44" fmla="*/ 5600 h 89249"/>
                <a:gd name="connsiteX45" fmla="*/ 212247 w 744847"/>
                <a:gd name="connsiteY45" fmla="*/ 13505 h 89249"/>
                <a:gd name="connsiteX46" fmla="*/ 219865 w 744847"/>
                <a:gd name="connsiteY46" fmla="*/ 21887 h 89249"/>
                <a:gd name="connsiteX47" fmla="*/ 228432 w 744847"/>
                <a:gd name="connsiteY47" fmla="*/ 13505 h 89249"/>
                <a:gd name="connsiteX48" fmla="*/ 209382 w 744847"/>
                <a:gd name="connsiteY48" fmla="*/ -1163 h 89249"/>
                <a:gd name="connsiteX49" fmla="*/ 175095 w 744847"/>
                <a:gd name="connsiteY49" fmla="*/ 18554 h 89249"/>
                <a:gd name="connsiteX50" fmla="*/ 175095 w 744847"/>
                <a:gd name="connsiteY50" fmla="*/ 31223 h 89249"/>
                <a:gd name="connsiteX51" fmla="*/ 165570 w 744847"/>
                <a:gd name="connsiteY51" fmla="*/ 31223 h 89249"/>
                <a:gd name="connsiteX52" fmla="*/ 165570 w 744847"/>
                <a:gd name="connsiteY52" fmla="*/ 37222 h 89249"/>
                <a:gd name="connsiteX53" fmla="*/ 175095 w 744847"/>
                <a:gd name="connsiteY53" fmla="*/ 37222 h 89249"/>
                <a:gd name="connsiteX54" fmla="*/ 175095 w 744847"/>
                <a:gd name="connsiteY54" fmla="*/ 81418 h 89249"/>
                <a:gd name="connsiteX55" fmla="*/ 166519 w 744847"/>
                <a:gd name="connsiteY55" fmla="*/ 81418 h 89249"/>
                <a:gd name="connsiteX56" fmla="*/ 166519 w 744847"/>
                <a:gd name="connsiteY56" fmla="*/ 87324 h 89249"/>
                <a:gd name="connsiteX57" fmla="*/ 181765 w 744847"/>
                <a:gd name="connsiteY57" fmla="*/ 86944 h 89249"/>
                <a:gd name="connsiteX58" fmla="*/ 197959 w 744847"/>
                <a:gd name="connsiteY58" fmla="*/ 87324 h 89249"/>
                <a:gd name="connsiteX59" fmla="*/ 197959 w 744847"/>
                <a:gd name="connsiteY59" fmla="*/ 81418 h 89249"/>
                <a:gd name="connsiteX60" fmla="*/ 188434 w 744847"/>
                <a:gd name="connsiteY60" fmla="*/ 81418 h 89249"/>
                <a:gd name="connsiteX61" fmla="*/ 188434 w 744847"/>
                <a:gd name="connsiteY61" fmla="*/ 37222 h 89249"/>
                <a:gd name="connsiteX62" fmla="*/ 211288 w 744847"/>
                <a:gd name="connsiteY62" fmla="*/ 37222 h 89249"/>
                <a:gd name="connsiteX63" fmla="*/ 215102 w 744847"/>
                <a:gd name="connsiteY63" fmla="*/ 41509 h 89249"/>
                <a:gd name="connsiteX64" fmla="*/ 215102 w 744847"/>
                <a:gd name="connsiteY64" fmla="*/ 81418 h 89249"/>
                <a:gd name="connsiteX65" fmla="*/ 206526 w 744847"/>
                <a:gd name="connsiteY65" fmla="*/ 81418 h 89249"/>
                <a:gd name="connsiteX66" fmla="*/ 206526 w 744847"/>
                <a:gd name="connsiteY66" fmla="*/ 87324 h 89249"/>
                <a:gd name="connsiteX67" fmla="*/ 221772 w 744847"/>
                <a:gd name="connsiteY67" fmla="*/ 86944 h 89249"/>
                <a:gd name="connsiteX68" fmla="*/ 320826 w 744847"/>
                <a:gd name="connsiteY68" fmla="*/ 87324 h 89249"/>
                <a:gd name="connsiteX69" fmla="*/ 320826 w 744847"/>
                <a:gd name="connsiteY69" fmla="*/ 81418 h 89249"/>
                <a:gd name="connsiteX70" fmla="*/ 311301 w 744847"/>
                <a:gd name="connsiteY70" fmla="*/ 81418 h 89249"/>
                <a:gd name="connsiteX71" fmla="*/ 311301 w 744847"/>
                <a:gd name="connsiteY71" fmla="*/ 48653 h 89249"/>
                <a:gd name="connsiteX72" fmla="*/ 292251 w 744847"/>
                <a:gd name="connsiteY72" fmla="*/ 30364 h 89249"/>
                <a:gd name="connsiteX73" fmla="*/ 270345 w 744847"/>
                <a:gd name="connsiteY73" fmla="*/ 44081 h 89249"/>
                <a:gd name="connsiteX74" fmla="*/ 270345 w 744847"/>
                <a:gd name="connsiteY74" fmla="*/ 30364 h 89249"/>
                <a:gd name="connsiteX75" fmla="*/ 248440 w 744847"/>
                <a:gd name="connsiteY75" fmla="*/ 31412 h 89249"/>
                <a:gd name="connsiteX76" fmla="*/ 248440 w 744847"/>
                <a:gd name="connsiteY76" fmla="*/ 37318 h 89249"/>
                <a:gd name="connsiteX77" fmla="*/ 257007 w 744847"/>
                <a:gd name="connsiteY77" fmla="*/ 42271 h 89249"/>
                <a:gd name="connsiteX78" fmla="*/ 257007 w 744847"/>
                <a:gd name="connsiteY78" fmla="*/ 81418 h 89249"/>
                <a:gd name="connsiteX79" fmla="*/ 248440 w 744847"/>
                <a:gd name="connsiteY79" fmla="*/ 81418 h 89249"/>
                <a:gd name="connsiteX80" fmla="*/ 248440 w 744847"/>
                <a:gd name="connsiteY80" fmla="*/ 87324 h 89249"/>
                <a:gd name="connsiteX81" fmla="*/ 263676 w 744847"/>
                <a:gd name="connsiteY81" fmla="*/ 86944 h 89249"/>
                <a:gd name="connsiteX82" fmla="*/ 279870 w 744847"/>
                <a:gd name="connsiteY82" fmla="*/ 87324 h 89249"/>
                <a:gd name="connsiteX83" fmla="*/ 279870 w 744847"/>
                <a:gd name="connsiteY83" fmla="*/ 81418 h 89249"/>
                <a:gd name="connsiteX84" fmla="*/ 271294 w 744847"/>
                <a:gd name="connsiteY84" fmla="*/ 81418 h 89249"/>
                <a:gd name="connsiteX85" fmla="*/ 271294 w 744847"/>
                <a:gd name="connsiteY85" fmla="*/ 54940 h 89249"/>
                <a:gd name="connsiteX86" fmla="*/ 290344 w 744847"/>
                <a:gd name="connsiteY86" fmla="*/ 34936 h 89249"/>
                <a:gd name="connsiteX87" fmla="*/ 297013 w 744847"/>
                <a:gd name="connsiteY87" fmla="*/ 47319 h 89249"/>
                <a:gd name="connsiteX88" fmla="*/ 297013 w 744847"/>
                <a:gd name="connsiteY88" fmla="*/ 81418 h 89249"/>
                <a:gd name="connsiteX89" fmla="*/ 288447 w 744847"/>
                <a:gd name="connsiteY89" fmla="*/ 81418 h 89249"/>
                <a:gd name="connsiteX90" fmla="*/ 288447 w 744847"/>
                <a:gd name="connsiteY90" fmla="*/ 87324 h 89249"/>
                <a:gd name="connsiteX91" fmla="*/ 304632 w 744847"/>
                <a:gd name="connsiteY91" fmla="*/ 86944 h 89249"/>
                <a:gd name="connsiteX92" fmla="*/ 359884 w 744847"/>
                <a:gd name="connsiteY92" fmla="*/ 87324 h 89249"/>
                <a:gd name="connsiteX93" fmla="*/ 359884 w 744847"/>
                <a:gd name="connsiteY93" fmla="*/ 81418 h 89249"/>
                <a:gd name="connsiteX94" fmla="*/ 351308 w 744847"/>
                <a:gd name="connsiteY94" fmla="*/ 81418 h 89249"/>
                <a:gd name="connsiteX95" fmla="*/ 351308 w 744847"/>
                <a:gd name="connsiteY95" fmla="*/ 30364 h 89249"/>
                <a:gd name="connsiteX96" fmla="*/ 329402 w 744847"/>
                <a:gd name="connsiteY96" fmla="*/ 31412 h 89249"/>
                <a:gd name="connsiteX97" fmla="*/ 329402 w 744847"/>
                <a:gd name="connsiteY97" fmla="*/ 37318 h 89249"/>
                <a:gd name="connsiteX98" fmla="*/ 337969 w 744847"/>
                <a:gd name="connsiteY98" fmla="*/ 42271 h 89249"/>
                <a:gd name="connsiteX99" fmla="*/ 337969 w 744847"/>
                <a:gd name="connsiteY99" fmla="*/ 81418 h 89249"/>
                <a:gd name="connsiteX100" fmla="*/ 329402 w 744847"/>
                <a:gd name="connsiteY100" fmla="*/ 81418 h 89249"/>
                <a:gd name="connsiteX101" fmla="*/ 329402 w 744847"/>
                <a:gd name="connsiteY101" fmla="*/ 87324 h 89249"/>
                <a:gd name="connsiteX102" fmla="*/ 344638 w 744847"/>
                <a:gd name="connsiteY102" fmla="*/ 86944 h 89249"/>
                <a:gd name="connsiteX103" fmla="*/ 353215 w 744847"/>
                <a:gd name="connsiteY103" fmla="*/ 10553 h 89249"/>
                <a:gd name="connsiteX104" fmla="*/ 343690 w 744847"/>
                <a:gd name="connsiteY104" fmla="*/ 742 h 89249"/>
                <a:gd name="connsiteX105" fmla="*/ 334165 w 744847"/>
                <a:gd name="connsiteY105" fmla="*/ 10553 h 89249"/>
                <a:gd name="connsiteX106" fmla="*/ 343690 w 744847"/>
                <a:gd name="connsiteY106" fmla="*/ 20364 h 89249"/>
                <a:gd name="connsiteX107" fmla="*/ 353215 w 744847"/>
                <a:gd name="connsiteY107" fmla="*/ 10553 h 89249"/>
                <a:gd name="connsiteX108" fmla="*/ 412272 w 744847"/>
                <a:gd name="connsiteY108" fmla="*/ 71704 h 89249"/>
                <a:gd name="connsiteX109" fmla="*/ 412272 w 744847"/>
                <a:gd name="connsiteY109" fmla="*/ 65036 h 89249"/>
                <a:gd name="connsiteX110" fmla="*/ 406551 w 744847"/>
                <a:gd name="connsiteY110" fmla="*/ 65036 h 89249"/>
                <a:gd name="connsiteX111" fmla="*/ 406551 w 744847"/>
                <a:gd name="connsiteY111" fmla="*/ 71418 h 89249"/>
                <a:gd name="connsiteX112" fmla="*/ 398933 w 744847"/>
                <a:gd name="connsiteY112" fmla="*/ 83038 h 89249"/>
                <a:gd name="connsiteX113" fmla="*/ 391315 w 744847"/>
                <a:gd name="connsiteY113" fmla="*/ 71989 h 89249"/>
                <a:gd name="connsiteX114" fmla="*/ 391315 w 744847"/>
                <a:gd name="connsiteY114" fmla="*/ 37222 h 89249"/>
                <a:gd name="connsiteX115" fmla="*/ 409407 w 744847"/>
                <a:gd name="connsiteY115" fmla="*/ 37222 h 89249"/>
                <a:gd name="connsiteX116" fmla="*/ 409407 w 744847"/>
                <a:gd name="connsiteY116" fmla="*/ 31223 h 89249"/>
                <a:gd name="connsiteX117" fmla="*/ 391315 w 744847"/>
                <a:gd name="connsiteY117" fmla="*/ 31223 h 89249"/>
                <a:gd name="connsiteX118" fmla="*/ 391315 w 744847"/>
                <a:gd name="connsiteY118" fmla="*/ 7029 h 89249"/>
                <a:gd name="connsiteX119" fmla="*/ 385594 w 744847"/>
                <a:gd name="connsiteY119" fmla="*/ 7029 h 89249"/>
                <a:gd name="connsiteX120" fmla="*/ 366544 w 744847"/>
                <a:gd name="connsiteY120" fmla="*/ 32555 h 89249"/>
                <a:gd name="connsiteX121" fmla="*/ 366544 w 744847"/>
                <a:gd name="connsiteY121" fmla="*/ 37222 h 89249"/>
                <a:gd name="connsiteX122" fmla="*/ 377027 w 744847"/>
                <a:gd name="connsiteY122" fmla="*/ 37222 h 89249"/>
                <a:gd name="connsiteX123" fmla="*/ 377027 w 744847"/>
                <a:gd name="connsiteY123" fmla="*/ 71704 h 89249"/>
                <a:gd name="connsiteX124" fmla="*/ 397026 w 744847"/>
                <a:gd name="connsiteY124" fmla="*/ 88087 h 89249"/>
                <a:gd name="connsiteX125" fmla="*/ 412272 w 744847"/>
                <a:gd name="connsiteY125" fmla="*/ 71704 h 89249"/>
                <a:gd name="connsiteX126" fmla="*/ 456083 w 744847"/>
                <a:gd name="connsiteY126" fmla="*/ 87324 h 89249"/>
                <a:gd name="connsiteX127" fmla="*/ 456083 w 744847"/>
                <a:gd name="connsiteY127" fmla="*/ 81418 h 89249"/>
                <a:gd name="connsiteX128" fmla="*/ 448465 w 744847"/>
                <a:gd name="connsiteY128" fmla="*/ 81418 h 89249"/>
                <a:gd name="connsiteX129" fmla="*/ 448465 w 744847"/>
                <a:gd name="connsiteY129" fmla="*/ 30364 h 89249"/>
                <a:gd name="connsiteX130" fmla="*/ 426559 w 744847"/>
                <a:gd name="connsiteY130" fmla="*/ 31412 h 89249"/>
                <a:gd name="connsiteX131" fmla="*/ 426559 w 744847"/>
                <a:gd name="connsiteY131" fmla="*/ 37318 h 89249"/>
                <a:gd name="connsiteX132" fmla="*/ 435126 w 744847"/>
                <a:gd name="connsiteY132" fmla="*/ 42271 h 89249"/>
                <a:gd name="connsiteX133" fmla="*/ 435126 w 744847"/>
                <a:gd name="connsiteY133" fmla="*/ 81418 h 89249"/>
                <a:gd name="connsiteX134" fmla="*/ 426559 w 744847"/>
                <a:gd name="connsiteY134" fmla="*/ 81418 h 89249"/>
                <a:gd name="connsiteX135" fmla="*/ 426559 w 744847"/>
                <a:gd name="connsiteY135" fmla="*/ 87324 h 89249"/>
                <a:gd name="connsiteX136" fmla="*/ 441795 w 744847"/>
                <a:gd name="connsiteY136" fmla="*/ 86944 h 89249"/>
                <a:gd name="connsiteX137" fmla="*/ 450372 w 744847"/>
                <a:gd name="connsiteY137" fmla="*/ 10553 h 89249"/>
                <a:gd name="connsiteX138" fmla="*/ 440847 w 744847"/>
                <a:gd name="connsiteY138" fmla="*/ 742 h 89249"/>
                <a:gd name="connsiteX139" fmla="*/ 430363 w 744847"/>
                <a:gd name="connsiteY139" fmla="*/ 10553 h 89249"/>
                <a:gd name="connsiteX140" fmla="*/ 440847 w 744847"/>
                <a:gd name="connsiteY140" fmla="*/ 20364 h 89249"/>
                <a:gd name="connsiteX141" fmla="*/ 450372 w 744847"/>
                <a:gd name="connsiteY141" fmla="*/ 10553 h 89249"/>
                <a:gd name="connsiteX142" fmla="*/ 529427 w 744847"/>
                <a:gd name="connsiteY142" fmla="*/ 59798 h 89249"/>
                <a:gd name="connsiteX143" fmla="*/ 497038 w 744847"/>
                <a:gd name="connsiteY143" fmla="*/ 30078 h 89249"/>
                <a:gd name="connsiteX144" fmla="*/ 464659 w 744847"/>
                <a:gd name="connsiteY144" fmla="*/ 59798 h 89249"/>
                <a:gd name="connsiteX145" fmla="*/ 497038 w 744847"/>
                <a:gd name="connsiteY145" fmla="*/ 88087 h 89249"/>
                <a:gd name="connsiteX146" fmla="*/ 529427 w 744847"/>
                <a:gd name="connsiteY146" fmla="*/ 59798 h 89249"/>
                <a:gd name="connsiteX147" fmla="*/ 513233 w 744847"/>
                <a:gd name="connsiteY147" fmla="*/ 58369 h 89249"/>
                <a:gd name="connsiteX148" fmla="*/ 497038 w 744847"/>
                <a:gd name="connsiteY148" fmla="*/ 83038 h 89249"/>
                <a:gd name="connsiteX149" fmla="*/ 480844 w 744847"/>
                <a:gd name="connsiteY149" fmla="*/ 58369 h 89249"/>
                <a:gd name="connsiteX150" fmla="*/ 482751 w 744847"/>
                <a:gd name="connsiteY150" fmla="*/ 41985 h 89249"/>
                <a:gd name="connsiteX151" fmla="*/ 497038 w 744847"/>
                <a:gd name="connsiteY151" fmla="*/ 34651 h 89249"/>
                <a:gd name="connsiteX152" fmla="*/ 510377 w 744847"/>
                <a:gd name="connsiteY152" fmla="*/ 41032 h 89249"/>
                <a:gd name="connsiteX153" fmla="*/ 513233 w 744847"/>
                <a:gd name="connsiteY153" fmla="*/ 58369 h 89249"/>
                <a:gd name="connsiteX154" fmla="*/ 611338 w 744847"/>
                <a:gd name="connsiteY154" fmla="*/ 87324 h 89249"/>
                <a:gd name="connsiteX155" fmla="*/ 611338 w 744847"/>
                <a:gd name="connsiteY155" fmla="*/ 81418 h 89249"/>
                <a:gd name="connsiteX156" fmla="*/ 602772 w 744847"/>
                <a:gd name="connsiteY156" fmla="*/ 81418 h 89249"/>
                <a:gd name="connsiteX157" fmla="*/ 602772 w 744847"/>
                <a:gd name="connsiteY157" fmla="*/ 48653 h 89249"/>
                <a:gd name="connsiteX158" fmla="*/ 582763 w 744847"/>
                <a:gd name="connsiteY158" fmla="*/ 30364 h 89249"/>
                <a:gd name="connsiteX159" fmla="*/ 560858 w 744847"/>
                <a:gd name="connsiteY159" fmla="*/ 44081 h 89249"/>
                <a:gd name="connsiteX160" fmla="*/ 560858 w 744847"/>
                <a:gd name="connsiteY160" fmla="*/ 30364 h 89249"/>
                <a:gd name="connsiteX161" fmla="*/ 538952 w 744847"/>
                <a:gd name="connsiteY161" fmla="*/ 31412 h 89249"/>
                <a:gd name="connsiteX162" fmla="*/ 538952 w 744847"/>
                <a:gd name="connsiteY162" fmla="*/ 37318 h 89249"/>
                <a:gd name="connsiteX163" fmla="*/ 547519 w 744847"/>
                <a:gd name="connsiteY163" fmla="*/ 42271 h 89249"/>
                <a:gd name="connsiteX164" fmla="*/ 547519 w 744847"/>
                <a:gd name="connsiteY164" fmla="*/ 81418 h 89249"/>
                <a:gd name="connsiteX165" fmla="*/ 538952 w 744847"/>
                <a:gd name="connsiteY165" fmla="*/ 81418 h 89249"/>
                <a:gd name="connsiteX166" fmla="*/ 538952 w 744847"/>
                <a:gd name="connsiteY166" fmla="*/ 87324 h 89249"/>
                <a:gd name="connsiteX167" fmla="*/ 555147 w 744847"/>
                <a:gd name="connsiteY167" fmla="*/ 86944 h 89249"/>
                <a:gd name="connsiteX168" fmla="*/ 571332 w 744847"/>
                <a:gd name="connsiteY168" fmla="*/ 87324 h 89249"/>
                <a:gd name="connsiteX169" fmla="*/ 571332 w 744847"/>
                <a:gd name="connsiteY169" fmla="*/ 81418 h 89249"/>
                <a:gd name="connsiteX170" fmla="*/ 562765 w 744847"/>
                <a:gd name="connsiteY170" fmla="*/ 81418 h 89249"/>
                <a:gd name="connsiteX171" fmla="*/ 562765 w 744847"/>
                <a:gd name="connsiteY171" fmla="*/ 54940 h 89249"/>
                <a:gd name="connsiteX172" fmla="*/ 580857 w 744847"/>
                <a:gd name="connsiteY172" fmla="*/ 34936 h 89249"/>
                <a:gd name="connsiteX173" fmla="*/ 588484 w 744847"/>
                <a:gd name="connsiteY173" fmla="*/ 47319 h 89249"/>
                <a:gd name="connsiteX174" fmla="*/ 588484 w 744847"/>
                <a:gd name="connsiteY174" fmla="*/ 81418 h 89249"/>
                <a:gd name="connsiteX175" fmla="*/ 579908 w 744847"/>
                <a:gd name="connsiteY175" fmla="*/ 81418 h 89249"/>
                <a:gd name="connsiteX176" fmla="*/ 579908 w 744847"/>
                <a:gd name="connsiteY176" fmla="*/ 87324 h 89249"/>
                <a:gd name="connsiteX177" fmla="*/ 595144 w 744847"/>
                <a:gd name="connsiteY177" fmla="*/ 86944 h 89249"/>
                <a:gd name="connsiteX178" fmla="*/ 733257 w 744847"/>
                <a:gd name="connsiteY178" fmla="*/ 59226 h 89249"/>
                <a:gd name="connsiteX179" fmla="*/ 727545 w 744847"/>
                <a:gd name="connsiteY179" fmla="*/ 59226 h 89249"/>
                <a:gd name="connsiteX180" fmla="*/ 723732 w 744847"/>
                <a:gd name="connsiteY180" fmla="*/ 70846 h 89249"/>
                <a:gd name="connsiteX181" fmla="*/ 711351 w 744847"/>
                <a:gd name="connsiteY181" fmla="*/ 71608 h 89249"/>
                <a:gd name="connsiteX182" fmla="*/ 692301 w 744847"/>
                <a:gd name="connsiteY182" fmla="*/ 71608 h 89249"/>
                <a:gd name="connsiteX183" fmla="*/ 711351 w 744847"/>
                <a:gd name="connsiteY183" fmla="*/ 57035 h 89249"/>
                <a:gd name="connsiteX184" fmla="*/ 733257 w 744847"/>
                <a:gd name="connsiteY184" fmla="*/ 28460 h 89249"/>
                <a:gd name="connsiteX185" fmla="*/ 702784 w 744847"/>
                <a:gd name="connsiteY185" fmla="*/ 4457 h 89249"/>
                <a:gd name="connsiteX186" fmla="*/ 675158 w 744847"/>
                <a:gd name="connsiteY186" fmla="*/ 23697 h 89249"/>
                <a:gd name="connsiteX187" fmla="*/ 684683 w 744847"/>
                <a:gd name="connsiteY187" fmla="*/ 33032 h 89249"/>
                <a:gd name="connsiteX188" fmla="*/ 693259 w 744847"/>
                <a:gd name="connsiteY188" fmla="*/ 23983 h 89249"/>
                <a:gd name="connsiteX189" fmla="*/ 686590 w 744847"/>
                <a:gd name="connsiteY189" fmla="*/ 14839 h 89249"/>
                <a:gd name="connsiteX190" fmla="*/ 698970 w 744847"/>
                <a:gd name="connsiteY190" fmla="*/ 10458 h 89249"/>
                <a:gd name="connsiteX191" fmla="*/ 716113 w 744847"/>
                <a:gd name="connsiteY191" fmla="*/ 28555 h 89249"/>
                <a:gd name="connsiteX192" fmla="*/ 701826 w 744847"/>
                <a:gd name="connsiteY192" fmla="*/ 54940 h 89249"/>
                <a:gd name="connsiteX193" fmla="*/ 677065 w 744847"/>
                <a:gd name="connsiteY193" fmla="*/ 80847 h 89249"/>
                <a:gd name="connsiteX194" fmla="*/ 675158 w 744847"/>
                <a:gd name="connsiteY194" fmla="*/ 85133 h 89249"/>
                <a:gd name="connsiteX195" fmla="*/ 675158 w 744847"/>
                <a:gd name="connsiteY195" fmla="*/ 87324 h 89249"/>
                <a:gd name="connsiteX196" fmla="*/ 729452 w 744847"/>
                <a:gd name="connsiteY196" fmla="*/ 87324 h 8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744847" h="89249">
                  <a:moveTo>
                    <a:pt x="86515" y="44843"/>
                  </a:moveTo>
                  <a:cubicBezTo>
                    <a:pt x="86515" y="16935"/>
                    <a:pt x="67465" y="551"/>
                    <a:pt x="42694" y="551"/>
                  </a:cubicBezTo>
                  <a:lnTo>
                    <a:pt x="-11591" y="551"/>
                  </a:lnTo>
                  <a:lnTo>
                    <a:pt x="-11591" y="6552"/>
                  </a:lnTo>
                  <a:lnTo>
                    <a:pt x="1738" y="6552"/>
                  </a:lnTo>
                  <a:lnTo>
                    <a:pt x="1738" y="81418"/>
                  </a:lnTo>
                  <a:lnTo>
                    <a:pt x="-11591" y="81418"/>
                  </a:lnTo>
                  <a:lnTo>
                    <a:pt x="-11591" y="87324"/>
                  </a:lnTo>
                  <a:lnTo>
                    <a:pt x="42694" y="87324"/>
                  </a:lnTo>
                  <a:cubicBezTo>
                    <a:pt x="67465" y="87324"/>
                    <a:pt x="86515" y="71704"/>
                    <a:pt x="86515" y="44843"/>
                  </a:cubicBezTo>
                  <a:close/>
                  <a:moveTo>
                    <a:pt x="68413" y="44652"/>
                  </a:moveTo>
                  <a:cubicBezTo>
                    <a:pt x="68413" y="58369"/>
                    <a:pt x="66507" y="65036"/>
                    <a:pt x="62702" y="70846"/>
                  </a:cubicBezTo>
                  <a:cubicBezTo>
                    <a:pt x="56033" y="79323"/>
                    <a:pt x="45559" y="81418"/>
                    <a:pt x="37932" y="81418"/>
                  </a:cubicBezTo>
                  <a:lnTo>
                    <a:pt x="18882" y="81418"/>
                  </a:lnTo>
                  <a:lnTo>
                    <a:pt x="18882" y="6552"/>
                  </a:lnTo>
                  <a:lnTo>
                    <a:pt x="37932" y="6552"/>
                  </a:lnTo>
                  <a:cubicBezTo>
                    <a:pt x="46508" y="6552"/>
                    <a:pt x="56033" y="8933"/>
                    <a:pt x="62702" y="17697"/>
                  </a:cubicBezTo>
                  <a:cubicBezTo>
                    <a:pt x="67465" y="24268"/>
                    <a:pt x="68413" y="32841"/>
                    <a:pt x="68413" y="44652"/>
                  </a:cubicBezTo>
                  <a:close/>
                  <a:moveTo>
                    <a:pt x="157952" y="72656"/>
                  </a:moveTo>
                  <a:cubicBezTo>
                    <a:pt x="157952" y="70275"/>
                    <a:pt x="155097" y="70275"/>
                    <a:pt x="154138" y="70275"/>
                  </a:cubicBezTo>
                  <a:cubicBezTo>
                    <a:pt x="152232" y="70275"/>
                    <a:pt x="152232" y="70846"/>
                    <a:pt x="151283" y="72941"/>
                  </a:cubicBezTo>
                  <a:cubicBezTo>
                    <a:pt x="148427" y="79037"/>
                    <a:pt x="141758" y="83038"/>
                    <a:pt x="133182" y="83038"/>
                  </a:cubicBezTo>
                  <a:cubicBezTo>
                    <a:pt x="115090" y="83038"/>
                    <a:pt x="115090" y="66179"/>
                    <a:pt x="115090" y="59798"/>
                  </a:cubicBezTo>
                  <a:lnTo>
                    <a:pt x="153190" y="59798"/>
                  </a:lnTo>
                  <a:cubicBezTo>
                    <a:pt x="156045" y="59798"/>
                    <a:pt x="157952" y="59798"/>
                    <a:pt x="157952" y="56368"/>
                  </a:cubicBezTo>
                  <a:cubicBezTo>
                    <a:pt x="157952" y="52368"/>
                    <a:pt x="156994" y="43129"/>
                    <a:pt x="150334" y="36937"/>
                  </a:cubicBezTo>
                  <a:cubicBezTo>
                    <a:pt x="145572" y="32270"/>
                    <a:pt x="138902" y="30078"/>
                    <a:pt x="130326" y="30078"/>
                  </a:cubicBezTo>
                  <a:cubicBezTo>
                    <a:pt x="110327" y="30078"/>
                    <a:pt x="98895" y="43033"/>
                    <a:pt x="98895" y="58939"/>
                  </a:cubicBezTo>
                  <a:cubicBezTo>
                    <a:pt x="98895" y="75894"/>
                    <a:pt x="111276" y="88087"/>
                    <a:pt x="132233" y="88087"/>
                  </a:cubicBezTo>
                  <a:cubicBezTo>
                    <a:pt x="152232" y="88087"/>
                    <a:pt x="157952" y="74751"/>
                    <a:pt x="157952" y="72656"/>
                  </a:cubicBezTo>
                  <a:close/>
                  <a:moveTo>
                    <a:pt x="145572" y="55701"/>
                  </a:moveTo>
                  <a:lnTo>
                    <a:pt x="115090" y="55701"/>
                  </a:lnTo>
                  <a:cubicBezTo>
                    <a:pt x="115090" y="50557"/>
                    <a:pt x="116038" y="45415"/>
                    <a:pt x="117945" y="41223"/>
                  </a:cubicBezTo>
                  <a:cubicBezTo>
                    <a:pt x="121759" y="36175"/>
                    <a:pt x="126522" y="34651"/>
                    <a:pt x="130326" y="34651"/>
                  </a:cubicBezTo>
                  <a:cubicBezTo>
                    <a:pt x="145572" y="34651"/>
                    <a:pt x="145572" y="51225"/>
                    <a:pt x="145572" y="55701"/>
                  </a:cubicBezTo>
                  <a:close/>
                  <a:moveTo>
                    <a:pt x="237957" y="87324"/>
                  </a:moveTo>
                  <a:lnTo>
                    <a:pt x="237957" y="81418"/>
                  </a:lnTo>
                  <a:lnTo>
                    <a:pt x="229390" y="81418"/>
                  </a:lnTo>
                  <a:lnTo>
                    <a:pt x="229390" y="29889"/>
                  </a:lnTo>
                  <a:lnTo>
                    <a:pt x="206526" y="30651"/>
                  </a:lnTo>
                  <a:lnTo>
                    <a:pt x="206526" y="31223"/>
                  </a:lnTo>
                  <a:lnTo>
                    <a:pt x="188434" y="31223"/>
                  </a:lnTo>
                  <a:lnTo>
                    <a:pt x="188434" y="18744"/>
                  </a:lnTo>
                  <a:cubicBezTo>
                    <a:pt x="188434" y="8172"/>
                    <a:pt x="197001" y="3409"/>
                    <a:pt x="208433" y="3409"/>
                  </a:cubicBezTo>
                  <a:cubicBezTo>
                    <a:pt x="212247" y="3409"/>
                    <a:pt x="214144" y="3980"/>
                    <a:pt x="217958" y="5600"/>
                  </a:cubicBezTo>
                  <a:cubicBezTo>
                    <a:pt x="215102" y="6361"/>
                    <a:pt x="212247" y="8458"/>
                    <a:pt x="212247" y="13505"/>
                  </a:cubicBezTo>
                  <a:cubicBezTo>
                    <a:pt x="212247" y="18554"/>
                    <a:pt x="215102" y="21887"/>
                    <a:pt x="219865" y="21887"/>
                  </a:cubicBezTo>
                  <a:cubicBezTo>
                    <a:pt x="224627" y="21887"/>
                    <a:pt x="228432" y="18554"/>
                    <a:pt x="228432" y="13505"/>
                  </a:cubicBezTo>
                  <a:cubicBezTo>
                    <a:pt x="228432" y="6838"/>
                    <a:pt x="222720" y="-1163"/>
                    <a:pt x="209382" y="-1163"/>
                  </a:cubicBezTo>
                  <a:cubicBezTo>
                    <a:pt x="193197" y="-1163"/>
                    <a:pt x="175095" y="3695"/>
                    <a:pt x="175095" y="18554"/>
                  </a:cubicBezTo>
                  <a:lnTo>
                    <a:pt x="175095" y="31223"/>
                  </a:lnTo>
                  <a:lnTo>
                    <a:pt x="165570" y="31223"/>
                  </a:lnTo>
                  <a:lnTo>
                    <a:pt x="165570" y="37222"/>
                  </a:lnTo>
                  <a:lnTo>
                    <a:pt x="175095" y="37222"/>
                  </a:lnTo>
                  <a:lnTo>
                    <a:pt x="175095" y="81418"/>
                  </a:lnTo>
                  <a:lnTo>
                    <a:pt x="166519" y="81418"/>
                  </a:lnTo>
                  <a:lnTo>
                    <a:pt x="166519" y="87324"/>
                  </a:lnTo>
                  <a:lnTo>
                    <a:pt x="181765" y="86944"/>
                  </a:lnTo>
                  <a:lnTo>
                    <a:pt x="197959" y="87324"/>
                  </a:lnTo>
                  <a:lnTo>
                    <a:pt x="197959" y="81418"/>
                  </a:lnTo>
                  <a:lnTo>
                    <a:pt x="188434" y="81418"/>
                  </a:lnTo>
                  <a:lnTo>
                    <a:pt x="188434" y="37222"/>
                  </a:lnTo>
                  <a:lnTo>
                    <a:pt x="211288" y="37222"/>
                  </a:lnTo>
                  <a:cubicBezTo>
                    <a:pt x="214144" y="37222"/>
                    <a:pt x="215102" y="37222"/>
                    <a:pt x="215102" y="41509"/>
                  </a:cubicBezTo>
                  <a:lnTo>
                    <a:pt x="215102" y="81418"/>
                  </a:lnTo>
                  <a:lnTo>
                    <a:pt x="206526" y="81418"/>
                  </a:lnTo>
                  <a:lnTo>
                    <a:pt x="206526" y="87324"/>
                  </a:lnTo>
                  <a:lnTo>
                    <a:pt x="221772" y="86944"/>
                  </a:lnTo>
                  <a:close/>
                  <a:moveTo>
                    <a:pt x="320826" y="87324"/>
                  </a:moveTo>
                  <a:lnTo>
                    <a:pt x="320826" y="81418"/>
                  </a:lnTo>
                  <a:lnTo>
                    <a:pt x="311301" y="81418"/>
                  </a:lnTo>
                  <a:lnTo>
                    <a:pt x="311301" y="48653"/>
                  </a:lnTo>
                  <a:cubicBezTo>
                    <a:pt x="311301" y="35413"/>
                    <a:pt x="304632" y="30364"/>
                    <a:pt x="292251" y="30364"/>
                  </a:cubicBezTo>
                  <a:cubicBezTo>
                    <a:pt x="279870" y="30364"/>
                    <a:pt x="273201" y="37604"/>
                    <a:pt x="270345" y="44081"/>
                  </a:cubicBezTo>
                  <a:lnTo>
                    <a:pt x="270345" y="30364"/>
                  </a:lnTo>
                  <a:lnTo>
                    <a:pt x="248440" y="31412"/>
                  </a:lnTo>
                  <a:lnTo>
                    <a:pt x="248440" y="37318"/>
                  </a:lnTo>
                  <a:cubicBezTo>
                    <a:pt x="256058" y="37318"/>
                    <a:pt x="257007" y="37318"/>
                    <a:pt x="257007" y="42271"/>
                  </a:cubicBezTo>
                  <a:lnTo>
                    <a:pt x="257007" y="81418"/>
                  </a:lnTo>
                  <a:lnTo>
                    <a:pt x="248440" y="81418"/>
                  </a:lnTo>
                  <a:lnTo>
                    <a:pt x="248440" y="87324"/>
                  </a:lnTo>
                  <a:lnTo>
                    <a:pt x="263676" y="86944"/>
                  </a:lnTo>
                  <a:lnTo>
                    <a:pt x="279870" y="87324"/>
                  </a:lnTo>
                  <a:lnTo>
                    <a:pt x="279870" y="81418"/>
                  </a:lnTo>
                  <a:lnTo>
                    <a:pt x="271294" y="81418"/>
                  </a:lnTo>
                  <a:lnTo>
                    <a:pt x="271294" y="54940"/>
                  </a:lnTo>
                  <a:cubicBezTo>
                    <a:pt x="271294" y="41223"/>
                    <a:pt x="282726" y="34936"/>
                    <a:pt x="290344" y="34936"/>
                  </a:cubicBezTo>
                  <a:cubicBezTo>
                    <a:pt x="294158" y="34936"/>
                    <a:pt x="297013" y="37604"/>
                    <a:pt x="297013" y="47319"/>
                  </a:cubicBezTo>
                  <a:lnTo>
                    <a:pt x="297013" y="81418"/>
                  </a:lnTo>
                  <a:lnTo>
                    <a:pt x="288447" y="81418"/>
                  </a:lnTo>
                  <a:lnTo>
                    <a:pt x="288447" y="87324"/>
                  </a:lnTo>
                  <a:lnTo>
                    <a:pt x="304632" y="86944"/>
                  </a:lnTo>
                  <a:close/>
                  <a:moveTo>
                    <a:pt x="359884" y="87324"/>
                  </a:moveTo>
                  <a:lnTo>
                    <a:pt x="359884" y="81418"/>
                  </a:lnTo>
                  <a:lnTo>
                    <a:pt x="351308" y="81418"/>
                  </a:lnTo>
                  <a:lnTo>
                    <a:pt x="351308" y="30364"/>
                  </a:lnTo>
                  <a:lnTo>
                    <a:pt x="329402" y="31412"/>
                  </a:lnTo>
                  <a:lnTo>
                    <a:pt x="329402" y="37318"/>
                  </a:lnTo>
                  <a:cubicBezTo>
                    <a:pt x="337020" y="37318"/>
                    <a:pt x="337969" y="37318"/>
                    <a:pt x="337969" y="42271"/>
                  </a:cubicBezTo>
                  <a:lnTo>
                    <a:pt x="337969" y="81418"/>
                  </a:lnTo>
                  <a:lnTo>
                    <a:pt x="329402" y="81418"/>
                  </a:lnTo>
                  <a:lnTo>
                    <a:pt x="329402" y="87324"/>
                  </a:lnTo>
                  <a:lnTo>
                    <a:pt x="344638" y="86944"/>
                  </a:lnTo>
                  <a:close/>
                  <a:moveTo>
                    <a:pt x="353215" y="10553"/>
                  </a:moveTo>
                  <a:cubicBezTo>
                    <a:pt x="353215" y="5029"/>
                    <a:pt x="349401" y="742"/>
                    <a:pt x="343690" y="742"/>
                  </a:cubicBezTo>
                  <a:cubicBezTo>
                    <a:pt x="337969" y="742"/>
                    <a:pt x="334165" y="5029"/>
                    <a:pt x="334165" y="10553"/>
                  </a:cubicBezTo>
                  <a:cubicBezTo>
                    <a:pt x="334165" y="16077"/>
                    <a:pt x="337969" y="20364"/>
                    <a:pt x="343690" y="20364"/>
                  </a:cubicBezTo>
                  <a:cubicBezTo>
                    <a:pt x="349401" y="20364"/>
                    <a:pt x="353215" y="16077"/>
                    <a:pt x="353215" y="10553"/>
                  </a:cubicBezTo>
                  <a:close/>
                  <a:moveTo>
                    <a:pt x="412272" y="71704"/>
                  </a:moveTo>
                  <a:lnTo>
                    <a:pt x="412272" y="65036"/>
                  </a:lnTo>
                  <a:lnTo>
                    <a:pt x="406551" y="65036"/>
                  </a:lnTo>
                  <a:lnTo>
                    <a:pt x="406551" y="71418"/>
                  </a:lnTo>
                  <a:cubicBezTo>
                    <a:pt x="406551" y="80085"/>
                    <a:pt x="401788" y="83038"/>
                    <a:pt x="398933" y="83038"/>
                  </a:cubicBezTo>
                  <a:cubicBezTo>
                    <a:pt x="391315" y="83038"/>
                    <a:pt x="391315" y="75037"/>
                    <a:pt x="391315" y="71989"/>
                  </a:cubicBezTo>
                  <a:lnTo>
                    <a:pt x="391315" y="37222"/>
                  </a:lnTo>
                  <a:lnTo>
                    <a:pt x="409407" y="37222"/>
                  </a:lnTo>
                  <a:lnTo>
                    <a:pt x="409407" y="31223"/>
                  </a:lnTo>
                  <a:lnTo>
                    <a:pt x="391315" y="31223"/>
                  </a:lnTo>
                  <a:lnTo>
                    <a:pt x="391315" y="7029"/>
                  </a:lnTo>
                  <a:lnTo>
                    <a:pt x="385594" y="7029"/>
                  </a:lnTo>
                  <a:cubicBezTo>
                    <a:pt x="385594" y="19601"/>
                    <a:pt x="378934" y="32175"/>
                    <a:pt x="366544" y="32555"/>
                  </a:cubicBezTo>
                  <a:lnTo>
                    <a:pt x="366544" y="37222"/>
                  </a:lnTo>
                  <a:lnTo>
                    <a:pt x="377027" y="37222"/>
                  </a:lnTo>
                  <a:lnTo>
                    <a:pt x="377027" y="71704"/>
                  </a:lnTo>
                  <a:cubicBezTo>
                    <a:pt x="377027" y="85229"/>
                    <a:pt x="387501" y="88087"/>
                    <a:pt x="397026" y="88087"/>
                  </a:cubicBezTo>
                  <a:cubicBezTo>
                    <a:pt x="406551" y="88087"/>
                    <a:pt x="412272" y="80943"/>
                    <a:pt x="412272" y="71704"/>
                  </a:cubicBezTo>
                  <a:close/>
                  <a:moveTo>
                    <a:pt x="456083" y="87324"/>
                  </a:moveTo>
                  <a:lnTo>
                    <a:pt x="456083" y="81418"/>
                  </a:lnTo>
                  <a:lnTo>
                    <a:pt x="448465" y="81418"/>
                  </a:lnTo>
                  <a:lnTo>
                    <a:pt x="448465" y="30364"/>
                  </a:lnTo>
                  <a:lnTo>
                    <a:pt x="426559" y="31412"/>
                  </a:lnTo>
                  <a:lnTo>
                    <a:pt x="426559" y="37318"/>
                  </a:lnTo>
                  <a:cubicBezTo>
                    <a:pt x="434177" y="37318"/>
                    <a:pt x="435126" y="37318"/>
                    <a:pt x="435126" y="42271"/>
                  </a:cubicBezTo>
                  <a:lnTo>
                    <a:pt x="435126" y="81418"/>
                  </a:lnTo>
                  <a:lnTo>
                    <a:pt x="426559" y="81418"/>
                  </a:lnTo>
                  <a:lnTo>
                    <a:pt x="426559" y="87324"/>
                  </a:lnTo>
                  <a:lnTo>
                    <a:pt x="441795" y="86944"/>
                  </a:lnTo>
                  <a:close/>
                  <a:moveTo>
                    <a:pt x="450372" y="10553"/>
                  </a:moveTo>
                  <a:cubicBezTo>
                    <a:pt x="450372" y="5029"/>
                    <a:pt x="446558" y="742"/>
                    <a:pt x="440847" y="742"/>
                  </a:cubicBezTo>
                  <a:cubicBezTo>
                    <a:pt x="435126" y="742"/>
                    <a:pt x="430363" y="5029"/>
                    <a:pt x="430363" y="10553"/>
                  </a:cubicBezTo>
                  <a:cubicBezTo>
                    <a:pt x="430363" y="16077"/>
                    <a:pt x="435126" y="20364"/>
                    <a:pt x="440847" y="20364"/>
                  </a:cubicBezTo>
                  <a:cubicBezTo>
                    <a:pt x="446558" y="20364"/>
                    <a:pt x="450372" y="16077"/>
                    <a:pt x="450372" y="10553"/>
                  </a:cubicBezTo>
                  <a:close/>
                  <a:moveTo>
                    <a:pt x="529427" y="59798"/>
                  </a:moveTo>
                  <a:cubicBezTo>
                    <a:pt x="529427" y="42843"/>
                    <a:pt x="517995" y="30078"/>
                    <a:pt x="497038" y="30078"/>
                  </a:cubicBezTo>
                  <a:cubicBezTo>
                    <a:pt x="476082" y="30078"/>
                    <a:pt x="464659" y="43033"/>
                    <a:pt x="464659" y="59798"/>
                  </a:cubicBezTo>
                  <a:cubicBezTo>
                    <a:pt x="464659" y="75418"/>
                    <a:pt x="476082" y="88087"/>
                    <a:pt x="497038" y="88087"/>
                  </a:cubicBezTo>
                  <a:cubicBezTo>
                    <a:pt x="517995" y="88087"/>
                    <a:pt x="529427" y="75322"/>
                    <a:pt x="529427" y="59798"/>
                  </a:cubicBezTo>
                  <a:close/>
                  <a:moveTo>
                    <a:pt x="513233" y="58369"/>
                  </a:moveTo>
                  <a:cubicBezTo>
                    <a:pt x="513233" y="69323"/>
                    <a:pt x="513233" y="83038"/>
                    <a:pt x="497038" y="83038"/>
                  </a:cubicBezTo>
                  <a:cubicBezTo>
                    <a:pt x="480844" y="83038"/>
                    <a:pt x="480844" y="69323"/>
                    <a:pt x="480844" y="58369"/>
                  </a:cubicBezTo>
                  <a:cubicBezTo>
                    <a:pt x="480844" y="52654"/>
                    <a:pt x="480844" y="46272"/>
                    <a:pt x="482751" y="41985"/>
                  </a:cubicBezTo>
                  <a:cubicBezTo>
                    <a:pt x="485607" y="37222"/>
                    <a:pt x="491327" y="34651"/>
                    <a:pt x="497038" y="34651"/>
                  </a:cubicBezTo>
                  <a:cubicBezTo>
                    <a:pt x="502759" y="34651"/>
                    <a:pt x="507522" y="36651"/>
                    <a:pt x="510377" y="41032"/>
                  </a:cubicBezTo>
                  <a:cubicBezTo>
                    <a:pt x="513233" y="45415"/>
                    <a:pt x="513233" y="52368"/>
                    <a:pt x="513233" y="58369"/>
                  </a:cubicBezTo>
                  <a:close/>
                  <a:moveTo>
                    <a:pt x="611338" y="87324"/>
                  </a:moveTo>
                  <a:lnTo>
                    <a:pt x="611338" y="81418"/>
                  </a:lnTo>
                  <a:lnTo>
                    <a:pt x="602772" y="81418"/>
                  </a:lnTo>
                  <a:lnTo>
                    <a:pt x="602772" y="48653"/>
                  </a:lnTo>
                  <a:cubicBezTo>
                    <a:pt x="602772" y="35413"/>
                    <a:pt x="596102" y="30364"/>
                    <a:pt x="582763" y="30364"/>
                  </a:cubicBezTo>
                  <a:cubicBezTo>
                    <a:pt x="571332" y="30364"/>
                    <a:pt x="564672" y="37604"/>
                    <a:pt x="560858" y="44081"/>
                  </a:cubicBezTo>
                  <a:lnTo>
                    <a:pt x="560858" y="30364"/>
                  </a:lnTo>
                  <a:lnTo>
                    <a:pt x="538952" y="31412"/>
                  </a:lnTo>
                  <a:lnTo>
                    <a:pt x="538952" y="37318"/>
                  </a:lnTo>
                  <a:cubicBezTo>
                    <a:pt x="547519" y="37318"/>
                    <a:pt x="547519" y="37318"/>
                    <a:pt x="547519" y="42271"/>
                  </a:cubicBezTo>
                  <a:lnTo>
                    <a:pt x="547519" y="81418"/>
                  </a:lnTo>
                  <a:lnTo>
                    <a:pt x="538952" y="81418"/>
                  </a:lnTo>
                  <a:lnTo>
                    <a:pt x="538952" y="87324"/>
                  </a:lnTo>
                  <a:lnTo>
                    <a:pt x="555147" y="86944"/>
                  </a:lnTo>
                  <a:lnTo>
                    <a:pt x="571332" y="87324"/>
                  </a:lnTo>
                  <a:lnTo>
                    <a:pt x="571332" y="81418"/>
                  </a:lnTo>
                  <a:lnTo>
                    <a:pt x="562765" y="81418"/>
                  </a:lnTo>
                  <a:lnTo>
                    <a:pt x="562765" y="54940"/>
                  </a:lnTo>
                  <a:cubicBezTo>
                    <a:pt x="562765" y="41223"/>
                    <a:pt x="573238" y="34936"/>
                    <a:pt x="580857" y="34936"/>
                  </a:cubicBezTo>
                  <a:cubicBezTo>
                    <a:pt x="585619" y="34936"/>
                    <a:pt x="588484" y="37604"/>
                    <a:pt x="588484" y="47319"/>
                  </a:cubicBezTo>
                  <a:lnTo>
                    <a:pt x="588484" y="81418"/>
                  </a:lnTo>
                  <a:lnTo>
                    <a:pt x="579908" y="81418"/>
                  </a:lnTo>
                  <a:lnTo>
                    <a:pt x="579908" y="87324"/>
                  </a:lnTo>
                  <a:lnTo>
                    <a:pt x="595144" y="86944"/>
                  </a:lnTo>
                  <a:close/>
                  <a:moveTo>
                    <a:pt x="733257" y="59226"/>
                  </a:moveTo>
                  <a:lnTo>
                    <a:pt x="727545" y="59226"/>
                  </a:lnTo>
                  <a:cubicBezTo>
                    <a:pt x="727545" y="61797"/>
                    <a:pt x="725638" y="69989"/>
                    <a:pt x="723732" y="70846"/>
                  </a:cubicBezTo>
                  <a:cubicBezTo>
                    <a:pt x="722783" y="71608"/>
                    <a:pt x="713258" y="71608"/>
                    <a:pt x="711351" y="71608"/>
                  </a:cubicBezTo>
                  <a:lnTo>
                    <a:pt x="692301" y="71608"/>
                  </a:lnTo>
                  <a:cubicBezTo>
                    <a:pt x="698970" y="66655"/>
                    <a:pt x="705640" y="61130"/>
                    <a:pt x="711351" y="57035"/>
                  </a:cubicBezTo>
                  <a:cubicBezTo>
                    <a:pt x="725638" y="46462"/>
                    <a:pt x="733257" y="40462"/>
                    <a:pt x="733257" y="28460"/>
                  </a:cubicBezTo>
                  <a:cubicBezTo>
                    <a:pt x="733257" y="13791"/>
                    <a:pt x="719927" y="4457"/>
                    <a:pt x="702784" y="4457"/>
                  </a:cubicBezTo>
                  <a:cubicBezTo>
                    <a:pt x="687538" y="4457"/>
                    <a:pt x="675158" y="12362"/>
                    <a:pt x="675158" y="23697"/>
                  </a:cubicBezTo>
                  <a:cubicBezTo>
                    <a:pt x="675158" y="31223"/>
                    <a:pt x="680869" y="33032"/>
                    <a:pt x="684683" y="33032"/>
                  </a:cubicBezTo>
                  <a:cubicBezTo>
                    <a:pt x="688497" y="33032"/>
                    <a:pt x="693259" y="30364"/>
                    <a:pt x="693259" y="23983"/>
                  </a:cubicBezTo>
                  <a:cubicBezTo>
                    <a:pt x="693259" y="17411"/>
                    <a:pt x="688497" y="15315"/>
                    <a:pt x="686590" y="14839"/>
                  </a:cubicBezTo>
                  <a:cubicBezTo>
                    <a:pt x="690394" y="11887"/>
                    <a:pt x="695157" y="10458"/>
                    <a:pt x="698970" y="10458"/>
                  </a:cubicBezTo>
                  <a:cubicBezTo>
                    <a:pt x="710402" y="10458"/>
                    <a:pt x="716113" y="19030"/>
                    <a:pt x="716113" y="28555"/>
                  </a:cubicBezTo>
                  <a:cubicBezTo>
                    <a:pt x="716113" y="37222"/>
                    <a:pt x="711351" y="45795"/>
                    <a:pt x="701826" y="54940"/>
                  </a:cubicBezTo>
                  <a:lnTo>
                    <a:pt x="677065" y="80847"/>
                  </a:lnTo>
                  <a:cubicBezTo>
                    <a:pt x="675158" y="82276"/>
                    <a:pt x="675158" y="82561"/>
                    <a:pt x="675158" y="85133"/>
                  </a:cubicBezTo>
                  <a:lnTo>
                    <a:pt x="675158" y="87324"/>
                  </a:lnTo>
                  <a:lnTo>
                    <a:pt x="729452" y="87324"/>
                  </a:lnTo>
                  <a:close/>
                </a:path>
              </a:pathLst>
            </a:custGeom>
            <a:solidFill>
              <a:srgbClr val="000000"/>
            </a:solidFill>
            <a:ln w="12700" cap="flat">
              <a:noFill/>
              <a:prstDash val="solid"/>
              <a:miter/>
            </a:ln>
          </p:spPr>
          <p:txBody>
            <a:bodyPr rtlCol="0" anchor="ctr"/>
            <a:lstStyle/>
            <a:p>
              <a:endParaRPr lang="en-AE"/>
            </a:p>
          </p:txBody>
        </p:sp>
        <p:sp>
          <p:nvSpPr>
            <p:cNvPr id="68" name="Freeform: Shape 67">
              <a:extLst>
                <a:ext uri="{FF2B5EF4-FFF2-40B4-BE49-F238E27FC236}">
                  <a16:creationId xmlns:a16="http://schemas.microsoft.com/office/drawing/2014/main" id="{C7A392D9-39BD-0041-A142-C79028BE32A1}"/>
                </a:ext>
              </a:extLst>
            </p:cNvPr>
            <p:cNvSpPr/>
            <p:nvPr/>
          </p:nvSpPr>
          <p:spPr>
            <a:xfrm>
              <a:off x="1503846" y="551661"/>
              <a:ext cx="644844" cy="126587"/>
            </a:xfrm>
            <a:custGeom>
              <a:avLst/>
              <a:gdLst>
                <a:gd name="connsiteX0" fmla="*/ 17942 w 644844"/>
                <a:gd name="connsiteY0" fmla="*/ 124091 h 126587"/>
                <a:gd name="connsiteX1" fmla="*/ 16035 w 644844"/>
                <a:gd name="connsiteY1" fmla="*/ 121233 h 126587"/>
                <a:gd name="connsiteX2" fmla="*/ -3973 w 644844"/>
                <a:gd name="connsiteY2" fmla="*/ 62083 h 126587"/>
                <a:gd name="connsiteX3" fmla="*/ 16984 w 644844"/>
                <a:gd name="connsiteY3" fmla="*/ 2171 h 126587"/>
                <a:gd name="connsiteX4" fmla="*/ 17942 w 644844"/>
                <a:gd name="connsiteY4" fmla="*/ 171 h 126587"/>
                <a:gd name="connsiteX5" fmla="*/ 16984 w 644844"/>
                <a:gd name="connsiteY5" fmla="*/ -1163 h 126587"/>
                <a:gd name="connsiteX6" fmla="*/ -3973 w 644844"/>
                <a:gd name="connsiteY6" fmla="*/ 23507 h 126587"/>
                <a:gd name="connsiteX7" fmla="*/ -11591 w 644844"/>
                <a:gd name="connsiteY7" fmla="*/ 62083 h 126587"/>
                <a:gd name="connsiteX8" fmla="*/ -3015 w 644844"/>
                <a:gd name="connsiteY8" fmla="*/ 101612 h 126587"/>
                <a:gd name="connsiteX9" fmla="*/ 16984 w 644844"/>
                <a:gd name="connsiteY9" fmla="*/ 125425 h 126587"/>
                <a:gd name="connsiteX10" fmla="*/ 17942 w 644844"/>
                <a:gd name="connsiteY10" fmla="*/ 124091 h 126587"/>
                <a:gd name="connsiteX11" fmla="*/ 109378 w 644844"/>
                <a:gd name="connsiteY11" fmla="*/ 70561 h 126587"/>
                <a:gd name="connsiteX12" fmla="*/ 84617 w 644844"/>
                <a:gd name="connsiteY12" fmla="*/ 48653 h 126587"/>
                <a:gd name="connsiteX13" fmla="*/ 106523 w 644844"/>
                <a:gd name="connsiteY13" fmla="*/ 28746 h 126587"/>
                <a:gd name="connsiteX14" fmla="*/ 77948 w 644844"/>
                <a:gd name="connsiteY14" fmla="*/ 7315 h 126587"/>
                <a:gd name="connsiteX15" fmla="*/ 30323 w 644844"/>
                <a:gd name="connsiteY15" fmla="*/ 7315 h 126587"/>
                <a:gd name="connsiteX16" fmla="*/ 30323 w 644844"/>
                <a:gd name="connsiteY16" fmla="*/ 11316 h 126587"/>
                <a:gd name="connsiteX17" fmla="*/ 33178 w 644844"/>
                <a:gd name="connsiteY17" fmla="*/ 11316 h 126587"/>
                <a:gd name="connsiteX18" fmla="*/ 43652 w 644844"/>
                <a:gd name="connsiteY18" fmla="*/ 17221 h 126587"/>
                <a:gd name="connsiteX19" fmla="*/ 43652 w 644844"/>
                <a:gd name="connsiteY19" fmla="*/ 83896 h 126587"/>
                <a:gd name="connsiteX20" fmla="*/ 33178 w 644844"/>
                <a:gd name="connsiteY20" fmla="*/ 89897 h 126587"/>
                <a:gd name="connsiteX21" fmla="*/ 30323 w 644844"/>
                <a:gd name="connsiteY21" fmla="*/ 89897 h 126587"/>
                <a:gd name="connsiteX22" fmla="*/ 30323 w 644844"/>
                <a:gd name="connsiteY22" fmla="*/ 93706 h 126587"/>
                <a:gd name="connsiteX23" fmla="*/ 80803 w 644844"/>
                <a:gd name="connsiteY23" fmla="*/ 93706 h 126587"/>
                <a:gd name="connsiteX24" fmla="*/ 109378 w 644844"/>
                <a:gd name="connsiteY24" fmla="*/ 70561 h 126587"/>
                <a:gd name="connsiteX25" fmla="*/ 94142 w 644844"/>
                <a:gd name="connsiteY25" fmla="*/ 28746 h 126587"/>
                <a:gd name="connsiteX26" fmla="*/ 73185 w 644844"/>
                <a:gd name="connsiteY26" fmla="*/ 47415 h 126587"/>
                <a:gd name="connsiteX27" fmla="*/ 54135 w 644844"/>
                <a:gd name="connsiteY27" fmla="*/ 47415 h 126587"/>
                <a:gd name="connsiteX28" fmla="*/ 54135 w 644844"/>
                <a:gd name="connsiteY28" fmla="*/ 16363 h 126587"/>
                <a:gd name="connsiteX29" fmla="*/ 60805 w 644844"/>
                <a:gd name="connsiteY29" fmla="*/ 11316 h 126587"/>
                <a:gd name="connsiteX30" fmla="*/ 76990 w 644844"/>
                <a:gd name="connsiteY30" fmla="*/ 11316 h 126587"/>
                <a:gd name="connsiteX31" fmla="*/ 94142 w 644844"/>
                <a:gd name="connsiteY31" fmla="*/ 28746 h 126587"/>
                <a:gd name="connsiteX32" fmla="*/ 96998 w 644844"/>
                <a:gd name="connsiteY32" fmla="*/ 70561 h 126587"/>
                <a:gd name="connsiteX33" fmla="*/ 76990 w 644844"/>
                <a:gd name="connsiteY33" fmla="*/ 89897 h 126587"/>
                <a:gd name="connsiteX34" fmla="*/ 60805 w 644844"/>
                <a:gd name="connsiteY34" fmla="*/ 89897 h 126587"/>
                <a:gd name="connsiteX35" fmla="*/ 54135 w 644844"/>
                <a:gd name="connsiteY35" fmla="*/ 84848 h 126587"/>
                <a:gd name="connsiteX36" fmla="*/ 54135 w 644844"/>
                <a:gd name="connsiteY36" fmla="*/ 50273 h 126587"/>
                <a:gd name="connsiteX37" fmla="*/ 78897 w 644844"/>
                <a:gd name="connsiteY37" fmla="*/ 50273 h 126587"/>
                <a:gd name="connsiteX38" fmla="*/ 96998 w 644844"/>
                <a:gd name="connsiteY38" fmla="*/ 70561 h 126587"/>
                <a:gd name="connsiteX39" fmla="*/ 149385 w 644844"/>
                <a:gd name="connsiteY39" fmla="*/ 93706 h 126587"/>
                <a:gd name="connsiteX40" fmla="*/ 149385 w 644844"/>
                <a:gd name="connsiteY40" fmla="*/ 89897 h 126587"/>
                <a:gd name="connsiteX41" fmla="*/ 139860 w 644844"/>
                <a:gd name="connsiteY41" fmla="*/ 84181 h 126587"/>
                <a:gd name="connsiteX42" fmla="*/ 139860 w 644844"/>
                <a:gd name="connsiteY42" fmla="*/ 37794 h 126587"/>
                <a:gd name="connsiteX43" fmla="*/ 121759 w 644844"/>
                <a:gd name="connsiteY43" fmla="*/ 39319 h 126587"/>
                <a:gd name="connsiteX44" fmla="*/ 121759 w 644844"/>
                <a:gd name="connsiteY44" fmla="*/ 43129 h 126587"/>
                <a:gd name="connsiteX45" fmla="*/ 131284 w 644844"/>
                <a:gd name="connsiteY45" fmla="*/ 50177 h 126587"/>
                <a:gd name="connsiteX46" fmla="*/ 131284 w 644844"/>
                <a:gd name="connsiteY46" fmla="*/ 84086 h 126587"/>
                <a:gd name="connsiteX47" fmla="*/ 121759 w 644844"/>
                <a:gd name="connsiteY47" fmla="*/ 89897 h 126587"/>
                <a:gd name="connsiteX48" fmla="*/ 121759 w 644844"/>
                <a:gd name="connsiteY48" fmla="*/ 93706 h 126587"/>
                <a:gd name="connsiteX49" fmla="*/ 136047 w 644844"/>
                <a:gd name="connsiteY49" fmla="*/ 93326 h 126587"/>
                <a:gd name="connsiteX50" fmla="*/ 149385 w 644844"/>
                <a:gd name="connsiteY50" fmla="*/ 93706 h 126587"/>
                <a:gd name="connsiteX51" fmla="*/ 141767 w 644844"/>
                <a:gd name="connsiteY51" fmla="*/ 17411 h 126587"/>
                <a:gd name="connsiteX52" fmla="*/ 135098 w 644844"/>
                <a:gd name="connsiteY52" fmla="*/ 10744 h 126587"/>
                <a:gd name="connsiteX53" fmla="*/ 128428 w 644844"/>
                <a:gd name="connsiteY53" fmla="*/ 17411 h 126587"/>
                <a:gd name="connsiteX54" fmla="*/ 135098 w 644844"/>
                <a:gd name="connsiteY54" fmla="*/ 24079 h 126587"/>
                <a:gd name="connsiteX55" fmla="*/ 141767 w 644844"/>
                <a:gd name="connsiteY55" fmla="*/ 17411 h 126587"/>
                <a:gd name="connsiteX56" fmla="*/ 215102 w 644844"/>
                <a:gd name="connsiteY56" fmla="*/ 82467 h 126587"/>
                <a:gd name="connsiteX57" fmla="*/ 215102 w 644844"/>
                <a:gd name="connsiteY57" fmla="*/ 75419 h 126587"/>
                <a:gd name="connsiteX58" fmla="*/ 212247 w 644844"/>
                <a:gd name="connsiteY58" fmla="*/ 75419 h 126587"/>
                <a:gd name="connsiteX59" fmla="*/ 212247 w 644844"/>
                <a:gd name="connsiteY59" fmla="*/ 82467 h 126587"/>
                <a:gd name="connsiteX60" fmla="*/ 207484 w 644844"/>
                <a:gd name="connsiteY60" fmla="*/ 90658 h 126587"/>
                <a:gd name="connsiteX61" fmla="*/ 202722 w 644844"/>
                <a:gd name="connsiteY61" fmla="*/ 84181 h 126587"/>
                <a:gd name="connsiteX62" fmla="*/ 202722 w 644844"/>
                <a:gd name="connsiteY62" fmla="*/ 58941 h 126587"/>
                <a:gd name="connsiteX63" fmla="*/ 197959 w 644844"/>
                <a:gd name="connsiteY63" fmla="*/ 44081 h 126587"/>
                <a:gd name="connsiteX64" fmla="*/ 180816 w 644844"/>
                <a:gd name="connsiteY64" fmla="*/ 37033 h 126587"/>
                <a:gd name="connsiteX65" fmla="*/ 160817 w 644844"/>
                <a:gd name="connsiteY65" fmla="*/ 51320 h 126587"/>
                <a:gd name="connsiteX66" fmla="*/ 166528 w 644844"/>
                <a:gd name="connsiteY66" fmla="*/ 57321 h 126587"/>
                <a:gd name="connsiteX67" fmla="*/ 173198 w 644844"/>
                <a:gd name="connsiteY67" fmla="*/ 51511 h 126587"/>
                <a:gd name="connsiteX68" fmla="*/ 166528 w 644844"/>
                <a:gd name="connsiteY68" fmla="*/ 45701 h 126587"/>
                <a:gd name="connsiteX69" fmla="*/ 179867 w 644844"/>
                <a:gd name="connsiteY69" fmla="*/ 39891 h 126587"/>
                <a:gd name="connsiteX70" fmla="*/ 194155 w 644844"/>
                <a:gd name="connsiteY70" fmla="*/ 56083 h 126587"/>
                <a:gd name="connsiteX71" fmla="*/ 194155 w 644844"/>
                <a:gd name="connsiteY71" fmla="*/ 60750 h 126587"/>
                <a:gd name="connsiteX72" fmla="*/ 170342 w 644844"/>
                <a:gd name="connsiteY72" fmla="*/ 65322 h 126587"/>
                <a:gd name="connsiteX73" fmla="*/ 157003 w 644844"/>
                <a:gd name="connsiteY73" fmla="*/ 81704 h 126587"/>
                <a:gd name="connsiteX74" fmla="*/ 177960 w 644844"/>
                <a:gd name="connsiteY74" fmla="*/ 95040 h 126587"/>
                <a:gd name="connsiteX75" fmla="*/ 195103 w 644844"/>
                <a:gd name="connsiteY75" fmla="*/ 84086 h 126587"/>
                <a:gd name="connsiteX76" fmla="*/ 204628 w 644844"/>
                <a:gd name="connsiteY76" fmla="*/ 94469 h 126587"/>
                <a:gd name="connsiteX77" fmla="*/ 215102 w 644844"/>
                <a:gd name="connsiteY77" fmla="*/ 82467 h 126587"/>
                <a:gd name="connsiteX78" fmla="*/ 194155 w 644844"/>
                <a:gd name="connsiteY78" fmla="*/ 75990 h 126587"/>
                <a:gd name="connsiteX79" fmla="*/ 178909 w 644844"/>
                <a:gd name="connsiteY79" fmla="*/ 92374 h 126587"/>
                <a:gd name="connsiteX80" fmla="*/ 167477 w 644844"/>
                <a:gd name="connsiteY80" fmla="*/ 81515 h 126587"/>
                <a:gd name="connsiteX81" fmla="*/ 194155 w 644844"/>
                <a:gd name="connsiteY81" fmla="*/ 63417 h 126587"/>
                <a:gd name="connsiteX82" fmla="*/ 263685 w 644844"/>
                <a:gd name="connsiteY82" fmla="*/ 77514 h 126587"/>
                <a:gd name="connsiteX83" fmla="*/ 258923 w 644844"/>
                <a:gd name="connsiteY83" fmla="*/ 65512 h 126587"/>
                <a:gd name="connsiteX84" fmla="*/ 243677 w 644844"/>
                <a:gd name="connsiteY84" fmla="*/ 59512 h 126587"/>
                <a:gd name="connsiteX85" fmla="*/ 228441 w 644844"/>
                <a:gd name="connsiteY85" fmla="*/ 49130 h 126587"/>
                <a:gd name="connsiteX86" fmla="*/ 242728 w 644844"/>
                <a:gd name="connsiteY86" fmla="*/ 39414 h 126587"/>
                <a:gd name="connsiteX87" fmla="*/ 257965 w 644844"/>
                <a:gd name="connsiteY87" fmla="*/ 54749 h 126587"/>
                <a:gd name="connsiteX88" fmla="*/ 258923 w 644844"/>
                <a:gd name="connsiteY88" fmla="*/ 55987 h 126587"/>
                <a:gd name="connsiteX89" fmla="*/ 260830 w 644844"/>
                <a:gd name="connsiteY89" fmla="*/ 52845 h 126587"/>
                <a:gd name="connsiteX90" fmla="*/ 260830 w 644844"/>
                <a:gd name="connsiteY90" fmla="*/ 40176 h 126587"/>
                <a:gd name="connsiteX91" fmla="*/ 259872 w 644844"/>
                <a:gd name="connsiteY91" fmla="*/ 37033 h 126587"/>
                <a:gd name="connsiteX92" fmla="*/ 257016 w 644844"/>
                <a:gd name="connsiteY92" fmla="*/ 38557 h 126587"/>
                <a:gd name="connsiteX93" fmla="*/ 255109 w 644844"/>
                <a:gd name="connsiteY93" fmla="*/ 40652 h 126587"/>
                <a:gd name="connsiteX94" fmla="*/ 242728 w 644844"/>
                <a:gd name="connsiteY94" fmla="*/ 37033 h 126587"/>
                <a:gd name="connsiteX95" fmla="*/ 221772 w 644844"/>
                <a:gd name="connsiteY95" fmla="*/ 52654 h 126587"/>
                <a:gd name="connsiteX96" fmla="*/ 227492 w 644844"/>
                <a:gd name="connsiteY96" fmla="*/ 63417 h 126587"/>
                <a:gd name="connsiteX97" fmla="*/ 244635 w 644844"/>
                <a:gd name="connsiteY97" fmla="*/ 69227 h 126587"/>
                <a:gd name="connsiteX98" fmla="*/ 257965 w 644844"/>
                <a:gd name="connsiteY98" fmla="*/ 80752 h 126587"/>
                <a:gd name="connsiteX99" fmla="*/ 243677 w 644844"/>
                <a:gd name="connsiteY99" fmla="*/ 92374 h 126587"/>
                <a:gd name="connsiteX100" fmla="*/ 225585 w 644844"/>
                <a:gd name="connsiteY100" fmla="*/ 74371 h 126587"/>
                <a:gd name="connsiteX101" fmla="*/ 223678 w 644844"/>
                <a:gd name="connsiteY101" fmla="*/ 72179 h 126587"/>
                <a:gd name="connsiteX102" fmla="*/ 221772 w 644844"/>
                <a:gd name="connsiteY102" fmla="*/ 75419 h 126587"/>
                <a:gd name="connsiteX103" fmla="*/ 221772 w 644844"/>
                <a:gd name="connsiteY103" fmla="*/ 92087 h 126587"/>
                <a:gd name="connsiteX104" fmla="*/ 223678 w 644844"/>
                <a:gd name="connsiteY104" fmla="*/ 95040 h 126587"/>
                <a:gd name="connsiteX105" fmla="*/ 226534 w 644844"/>
                <a:gd name="connsiteY105" fmla="*/ 92563 h 126587"/>
                <a:gd name="connsiteX106" fmla="*/ 229390 w 644844"/>
                <a:gd name="connsiteY106" fmla="*/ 89706 h 126587"/>
                <a:gd name="connsiteX107" fmla="*/ 243677 w 644844"/>
                <a:gd name="connsiteY107" fmla="*/ 95040 h 126587"/>
                <a:gd name="connsiteX108" fmla="*/ 263685 w 644844"/>
                <a:gd name="connsiteY108" fmla="*/ 77514 h 126587"/>
                <a:gd name="connsiteX109" fmla="*/ 360842 w 644844"/>
                <a:gd name="connsiteY109" fmla="*/ 77514 h 126587"/>
                <a:gd name="connsiteX110" fmla="*/ 356080 w 644844"/>
                <a:gd name="connsiteY110" fmla="*/ 65512 h 126587"/>
                <a:gd name="connsiteX111" fmla="*/ 340834 w 644844"/>
                <a:gd name="connsiteY111" fmla="*/ 59512 h 126587"/>
                <a:gd name="connsiteX112" fmla="*/ 325598 w 644844"/>
                <a:gd name="connsiteY112" fmla="*/ 49130 h 126587"/>
                <a:gd name="connsiteX113" fmla="*/ 339885 w 644844"/>
                <a:gd name="connsiteY113" fmla="*/ 39414 h 126587"/>
                <a:gd name="connsiteX114" fmla="*/ 355122 w 644844"/>
                <a:gd name="connsiteY114" fmla="*/ 54749 h 126587"/>
                <a:gd name="connsiteX115" fmla="*/ 356080 w 644844"/>
                <a:gd name="connsiteY115" fmla="*/ 55987 h 126587"/>
                <a:gd name="connsiteX116" fmla="*/ 357977 w 644844"/>
                <a:gd name="connsiteY116" fmla="*/ 52845 h 126587"/>
                <a:gd name="connsiteX117" fmla="*/ 357977 w 644844"/>
                <a:gd name="connsiteY117" fmla="*/ 40176 h 126587"/>
                <a:gd name="connsiteX118" fmla="*/ 357028 w 644844"/>
                <a:gd name="connsiteY118" fmla="*/ 37033 h 126587"/>
                <a:gd name="connsiteX119" fmla="*/ 354173 w 644844"/>
                <a:gd name="connsiteY119" fmla="*/ 38557 h 126587"/>
                <a:gd name="connsiteX120" fmla="*/ 352266 w 644844"/>
                <a:gd name="connsiteY120" fmla="*/ 40652 h 126587"/>
                <a:gd name="connsiteX121" fmla="*/ 339885 w 644844"/>
                <a:gd name="connsiteY121" fmla="*/ 37033 h 126587"/>
                <a:gd name="connsiteX122" fmla="*/ 318928 w 644844"/>
                <a:gd name="connsiteY122" fmla="*/ 52654 h 126587"/>
                <a:gd name="connsiteX123" fmla="*/ 324640 w 644844"/>
                <a:gd name="connsiteY123" fmla="*/ 63417 h 126587"/>
                <a:gd name="connsiteX124" fmla="*/ 341792 w 644844"/>
                <a:gd name="connsiteY124" fmla="*/ 69227 h 126587"/>
                <a:gd name="connsiteX125" fmla="*/ 355122 w 644844"/>
                <a:gd name="connsiteY125" fmla="*/ 80752 h 126587"/>
                <a:gd name="connsiteX126" fmla="*/ 340834 w 644844"/>
                <a:gd name="connsiteY126" fmla="*/ 92374 h 126587"/>
                <a:gd name="connsiteX127" fmla="*/ 322742 w 644844"/>
                <a:gd name="connsiteY127" fmla="*/ 74371 h 126587"/>
                <a:gd name="connsiteX128" fmla="*/ 320835 w 644844"/>
                <a:gd name="connsiteY128" fmla="*/ 72179 h 126587"/>
                <a:gd name="connsiteX129" fmla="*/ 318928 w 644844"/>
                <a:gd name="connsiteY129" fmla="*/ 75419 h 126587"/>
                <a:gd name="connsiteX130" fmla="*/ 318928 w 644844"/>
                <a:gd name="connsiteY130" fmla="*/ 92087 h 126587"/>
                <a:gd name="connsiteX131" fmla="*/ 320835 w 644844"/>
                <a:gd name="connsiteY131" fmla="*/ 95040 h 126587"/>
                <a:gd name="connsiteX132" fmla="*/ 323691 w 644844"/>
                <a:gd name="connsiteY132" fmla="*/ 92563 h 126587"/>
                <a:gd name="connsiteX133" fmla="*/ 326547 w 644844"/>
                <a:gd name="connsiteY133" fmla="*/ 89706 h 126587"/>
                <a:gd name="connsiteX134" fmla="*/ 340834 w 644844"/>
                <a:gd name="connsiteY134" fmla="*/ 95040 h 126587"/>
                <a:gd name="connsiteX135" fmla="*/ 360842 w 644844"/>
                <a:gd name="connsiteY135" fmla="*/ 77514 h 126587"/>
                <a:gd name="connsiteX136" fmla="*/ 418941 w 644844"/>
                <a:gd name="connsiteY136" fmla="*/ 78752 h 126587"/>
                <a:gd name="connsiteX137" fmla="*/ 417992 w 644844"/>
                <a:gd name="connsiteY137" fmla="*/ 77419 h 126587"/>
                <a:gd name="connsiteX138" fmla="*/ 416085 w 644844"/>
                <a:gd name="connsiteY138" fmla="*/ 78752 h 126587"/>
                <a:gd name="connsiteX139" fmla="*/ 398942 w 644844"/>
                <a:gd name="connsiteY139" fmla="*/ 91992 h 126587"/>
                <a:gd name="connsiteX140" fmla="*/ 380841 w 644844"/>
                <a:gd name="connsiteY140" fmla="*/ 66180 h 126587"/>
                <a:gd name="connsiteX141" fmla="*/ 397984 w 644844"/>
                <a:gd name="connsiteY141" fmla="*/ 40176 h 126587"/>
                <a:gd name="connsiteX142" fmla="*/ 412272 w 644844"/>
                <a:gd name="connsiteY142" fmla="*/ 44938 h 126587"/>
                <a:gd name="connsiteX143" fmla="*/ 405602 w 644844"/>
                <a:gd name="connsiteY143" fmla="*/ 50748 h 126587"/>
                <a:gd name="connsiteX144" fmla="*/ 412272 w 644844"/>
                <a:gd name="connsiteY144" fmla="*/ 56559 h 126587"/>
                <a:gd name="connsiteX145" fmla="*/ 417992 w 644844"/>
                <a:gd name="connsiteY145" fmla="*/ 50559 h 126587"/>
                <a:gd name="connsiteX146" fmla="*/ 397984 w 644844"/>
                <a:gd name="connsiteY146" fmla="*/ 37033 h 126587"/>
                <a:gd name="connsiteX147" fmla="*/ 370367 w 644844"/>
                <a:gd name="connsiteY147" fmla="*/ 66369 h 126587"/>
                <a:gd name="connsiteX148" fmla="*/ 397984 w 644844"/>
                <a:gd name="connsiteY148" fmla="*/ 95040 h 126587"/>
                <a:gd name="connsiteX149" fmla="*/ 418941 w 644844"/>
                <a:gd name="connsiteY149" fmla="*/ 78752 h 126587"/>
                <a:gd name="connsiteX150" fmla="*/ 483709 w 644844"/>
                <a:gd name="connsiteY150" fmla="*/ 66655 h 126587"/>
                <a:gd name="connsiteX151" fmla="*/ 455134 w 644844"/>
                <a:gd name="connsiteY151" fmla="*/ 37033 h 126587"/>
                <a:gd name="connsiteX152" fmla="*/ 426559 w 644844"/>
                <a:gd name="connsiteY152" fmla="*/ 66655 h 126587"/>
                <a:gd name="connsiteX153" fmla="*/ 455134 w 644844"/>
                <a:gd name="connsiteY153" fmla="*/ 95040 h 126587"/>
                <a:gd name="connsiteX154" fmla="*/ 483709 w 644844"/>
                <a:gd name="connsiteY154" fmla="*/ 66655 h 126587"/>
                <a:gd name="connsiteX155" fmla="*/ 473235 w 644844"/>
                <a:gd name="connsiteY155" fmla="*/ 65608 h 126587"/>
                <a:gd name="connsiteX156" fmla="*/ 470380 w 644844"/>
                <a:gd name="connsiteY156" fmla="*/ 82562 h 126587"/>
                <a:gd name="connsiteX157" fmla="*/ 455134 w 644844"/>
                <a:gd name="connsiteY157" fmla="*/ 91992 h 126587"/>
                <a:gd name="connsiteX158" fmla="*/ 440847 w 644844"/>
                <a:gd name="connsiteY158" fmla="*/ 83515 h 126587"/>
                <a:gd name="connsiteX159" fmla="*/ 437042 w 644844"/>
                <a:gd name="connsiteY159" fmla="*/ 65608 h 126587"/>
                <a:gd name="connsiteX160" fmla="*/ 440847 w 644844"/>
                <a:gd name="connsiteY160" fmla="*/ 48367 h 126587"/>
                <a:gd name="connsiteX161" fmla="*/ 455134 w 644844"/>
                <a:gd name="connsiteY161" fmla="*/ 39891 h 126587"/>
                <a:gd name="connsiteX162" fmla="*/ 469422 w 644844"/>
                <a:gd name="connsiteY162" fmla="*/ 48082 h 126587"/>
                <a:gd name="connsiteX163" fmla="*/ 473235 w 644844"/>
                <a:gd name="connsiteY163" fmla="*/ 65608 h 126587"/>
                <a:gd name="connsiteX164" fmla="*/ 534190 w 644844"/>
                <a:gd name="connsiteY164" fmla="*/ 45510 h 126587"/>
                <a:gd name="connsiteX165" fmla="*/ 524665 w 644844"/>
                <a:gd name="connsiteY165" fmla="*/ 37794 h 126587"/>
                <a:gd name="connsiteX166" fmla="*/ 509428 w 644844"/>
                <a:gd name="connsiteY166" fmla="*/ 51797 h 126587"/>
                <a:gd name="connsiteX167" fmla="*/ 509428 w 644844"/>
                <a:gd name="connsiteY167" fmla="*/ 37794 h 126587"/>
                <a:gd name="connsiteX168" fmla="*/ 491327 w 644844"/>
                <a:gd name="connsiteY168" fmla="*/ 39319 h 126587"/>
                <a:gd name="connsiteX169" fmla="*/ 491327 w 644844"/>
                <a:gd name="connsiteY169" fmla="*/ 43129 h 126587"/>
                <a:gd name="connsiteX170" fmla="*/ 500852 w 644844"/>
                <a:gd name="connsiteY170" fmla="*/ 50273 h 126587"/>
                <a:gd name="connsiteX171" fmla="*/ 500852 w 644844"/>
                <a:gd name="connsiteY171" fmla="*/ 84086 h 126587"/>
                <a:gd name="connsiteX172" fmla="*/ 491327 w 644844"/>
                <a:gd name="connsiteY172" fmla="*/ 89897 h 126587"/>
                <a:gd name="connsiteX173" fmla="*/ 491327 w 644844"/>
                <a:gd name="connsiteY173" fmla="*/ 93706 h 126587"/>
                <a:gd name="connsiteX174" fmla="*/ 505615 w 644844"/>
                <a:gd name="connsiteY174" fmla="*/ 93326 h 126587"/>
                <a:gd name="connsiteX175" fmla="*/ 521809 w 644844"/>
                <a:gd name="connsiteY175" fmla="*/ 93706 h 126587"/>
                <a:gd name="connsiteX176" fmla="*/ 521809 w 644844"/>
                <a:gd name="connsiteY176" fmla="*/ 89897 h 126587"/>
                <a:gd name="connsiteX177" fmla="*/ 519902 w 644844"/>
                <a:gd name="connsiteY177" fmla="*/ 89897 h 126587"/>
                <a:gd name="connsiteX178" fmla="*/ 509428 w 644844"/>
                <a:gd name="connsiteY178" fmla="*/ 83896 h 126587"/>
                <a:gd name="connsiteX179" fmla="*/ 509428 w 644844"/>
                <a:gd name="connsiteY179" fmla="*/ 64465 h 126587"/>
                <a:gd name="connsiteX180" fmla="*/ 524665 w 644844"/>
                <a:gd name="connsiteY180" fmla="*/ 40652 h 126587"/>
                <a:gd name="connsiteX181" fmla="*/ 526572 w 644844"/>
                <a:gd name="connsiteY181" fmla="*/ 40748 h 126587"/>
                <a:gd name="connsiteX182" fmla="*/ 523716 w 644844"/>
                <a:gd name="connsiteY182" fmla="*/ 45701 h 126587"/>
                <a:gd name="connsiteX183" fmla="*/ 528478 w 644844"/>
                <a:gd name="connsiteY183" fmla="*/ 51225 h 126587"/>
                <a:gd name="connsiteX184" fmla="*/ 534190 w 644844"/>
                <a:gd name="connsiteY184" fmla="*/ 45510 h 126587"/>
                <a:gd name="connsiteX185" fmla="*/ 591340 w 644844"/>
                <a:gd name="connsiteY185" fmla="*/ 78752 h 126587"/>
                <a:gd name="connsiteX186" fmla="*/ 590391 w 644844"/>
                <a:gd name="connsiteY186" fmla="*/ 77228 h 126587"/>
                <a:gd name="connsiteX187" fmla="*/ 588484 w 644844"/>
                <a:gd name="connsiteY187" fmla="*/ 79038 h 126587"/>
                <a:gd name="connsiteX188" fmla="*/ 571341 w 644844"/>
                <a:gd name="connsiteY188" fmla="*/ 91992 h 126587"/>
                <a:gd name="connsiteX189" fmla="*/ 556105 w 644844"/>
                <a:gd name="connsiteY189" fmla="*/ 83515 h 126587"/>
                <a:gd name="connsiteX190" fmla="*/ 552291 w 644844"/>
                <a:gd name="connsiteY190" fmla="*/ 64560 h 126587"/>
                <a:gd name="connsiteX191" fmla="*/ 588484 w 644844"/>
                <a:gd name="connsiteY191" fmla="*/ 64560 h 126587"/>
                <a:gd name="connsiteX192" fmla="*/ 591340 w 644844"/>
                <a:gd name="connsiteY192" fmla="*/ 61893 h 126587"/>
                <a:gd name="connsiteX193" fmla="*/ 568485 w 644844"/>
                <a:gd name="connsiteY193" fmla="*/ 37033 h 126587"/>
                <a:gd name="connsiteX194" fmla="*/ 541817 w 644844"/>
                <a:gd name="connsiteY194" fmla="*/ 65894 h 126587"/>
                <a:gd name="connsiteX195" fmla="*/ 570392 w 644844"/>
                <a:gd name="connsiteY195" fmla="*/ 95040 h 126587"/>
                <a:gd name="connsiteX196" fmla="*/ 591340 w 644844"/>
                <a:gd name="connsiteY196" fmla="*/ 78752 h 126587"/>
                <a:gd name="connsiteX197" fmla="*/ 582773 w 644844"/>
                <a:gd name="connsiteY197" fmla="*/ 61893 h 126587"/>
                <a:gd name="connsiteX198" fmla="*/ 552291 w 644844"/>
                <a:gd name="connsiteY198" fmla="*/ 61893 h 126587"/>
                <a:gd name="connsiteX199" fmla="*/ 568485 w 644844"/>
                <a:gd name="connsiteY199" fmla="*/ 39891 h 126587"/>
                <a:gd name="connsiteX200" fmla="*/ 582773 w 644844"/>
                <a:gd name="connsiteY200" fmla="*/ 61893 h 126587"/>
                <a:gd name="connsiteX201" fmla="*/ 633253 w 644844"/>
                <a:gd name="connsiteY201" fmla="*/ 62083 h 126587"/>
                <a:gd name="connsiteX202" fmla="*/ 624677 w 644844"/>
                <a:gd name="connsiteY202" fmla="*/ 22650 h 126587"/>
                <a:gd name="connsiteX203" fmla="*/ 603730 w 644844"/>
                <a:gd name="connsiteY203" fmla="*/ -1163 h 126587"/>
                <a:gd name="connsiteX204" fmla="*/ 602772 w 644844"/>
                <a:gd name="connsiteY204" fmla="*/ 171 h 126587"/>
                <a:gd name="connsiteX205" fmla="*/ 605627 w 644844"/>
                <a:gd name="connsiteY205" fmla="*/ 3123 h 126587"/>
                <a:gd name="connsiteX206" fmla="*/ 625635 w 644844"/>
                <a:gd name="connsiteY206" fmla="*/ 62083 h 126587"/>
                <a:gd name="connsiteX207" fmla="*/ 604678 w 644844"/>
                <a:gd name="connsiteY207" fmla="*/ 121996 h 126587"/>
                <a:gd name="connsiteX208" fmla="*/ 602772 w 644844"/>
                <a:gd name="connsiteY208" fmla="*/ 124091 h 126587"/>
                <a:gd name="connsiteX209" fmla="*/ 603730 w 644844"/>
                <a:gd name="connsiteY209" fmla="*/ 125425 h 126587"/>
                <a:gd name="connsiteX210" fmla="*/ 624677 w 644844"/>
                <a:gd name="connsiteY210" fmla="*/ 100754 h 126587"/>
                <a:gd name="connsiteX211" fmla="*/ 633253 w 644844"/>
                <a:gd name="connsiteY211" fmla="*/ 62083 h 12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644844" h="126587">
                  <a:moveTo>
                    <a:pt x="17942" y="124091"/>
                  </a:moveTo>
                  <a:cubicBezTo>
                    <a:pt x="17942" y="123615"/>
                    <a:pt x="17942" y="123519"/>
                    <a:pt x="16035" y="121233"/>
                  </a:cubicBezTo>
                  <a:cubicBezTo>
                    <a:pt x="-159" y="105327"/>
                    <a:pt x="-3973" y="81515"/>
                    <a:pt x="-3973" y="62083"/>
                  </a:cubicBezTo>
                  <a:cubicBezTo>
                    <a:pt x="-3973" y="40176"/>
                    <a:pt x="790" y="18173"/>
                    <a:pt x="16984" y="2171"/>
                  </a:cubicBezTo>
                  <a:cubicBezTo>
                    <a:pt x="17942" y="742"/>
                    <a:pt x="17942" y="552"/>
                    <a:pt x="17942" y="171"/>
                  </a:cubicBezTo>
                  <a:cubicBezTo>
                    <a:pt x="17942" y="-781"/>
                    <a:pt x="17942" y="-1163"/>
                    <a:pt x="16984" y="-1163"/>
                  </a:cubicBezTo>
                  <a:cubicBezTo>
                    <a:pt x="16035" y="-1163"/>
                    <a:pt x="4603" y="7410"/>
                    <a:pt x="-3973" y="23507"/>
                  </a:cubicBezTo>
                  <a:cubicBezTo>
                    <a:pt x="-9684" y="37509"/>
                    <a:pt x="-11591" y="51511"/>
                    <a:pt x="-11591" y="62083"/>
                  </a:cubicBezTo>
                  <a:cubicBezTo>
                    <a:pt x="-11591" y="71990"/>
                    <a:pt x="-10633" y="87325"/>
                    <a:pt x="-3015" y="101612"/>
                  </a:cubicBezTo>
                  <a:cubicBezTo>
                    <a:pt x="4603" y="117138"/>
                    <a:pt x="16035" y="125425"/>
                    <a:pt x="16984" y="125425"/>
                  </a:cubicBezTo>
                  <a:cubicBezTo>
                    <a:pt x="17942" y="125425"/>
                    <a:pt x="17942" y="125044"/>
                    <a:pt x="17942" y="124091"/>
                  </a:cubicBezTo>
                  <a:close/>
                  <a:moveTo>
                    <a:pt x="109378" y="70561"/>
                  </a:moveTo>
                  <a:cubicBezTo>
                    <a:pt x="109378" y="59512"/>
                    <a:pt x="98905" y="50177"/>
                    <a:pt x="84617" y="48653"/>
                  </a:cubicBezTo>
                  <a:cubicBezTo>
                    <a:pt x="96998" y="46081"/>
                    <a:pt x="106523" y="38080"/>
                    <a:pt x="106523" y="28746"/>
                  </a:cubicBezTo>
                  <a:cubicBezTo>
                    <a:pt x="106523" y="17697"/>
                    <a:pt x="94142" y="7315"/>
                    <a:pt x="77948" y="7315"/>
                  </a:cubicBezTo>
                  <a:lnTo>
                    <a:pt x="30323" y="7315"/>
                  </a:lnTo>
                  <a:lnTo>
                    <a:pt x="30323" y="11316"/>
                  </a:lnTo>
                  <a:lnTo>
                    <a:pt x="33178" y="11316"/>
                  </a:lnTo>
                  <a:cubicBezTo>
                    <a:pt x="43652" y="11316"/>
                    <a:pt x="43652" y="12648"/>
                    <a:pt x="43652" y="17221"/>
                  </a:cubicBezTo>
                  <a:lnTo>
                    <a:pt x="43652" y="83896"/>
                  </a:lnTo>
                  <a:cubicBezTo>
                    <a:pt x="43652" y="88373"/>
                    <a:pt x="43652" y="89897"/>
                    <a:pt x="33178" y="89897"/>
                  </a:cubicBezTo>
                  <a:lnTo>
                    <a:pt x="30323" y="89897"/>
                  </a:lnTo>
                  <a:lnTo>
                    <a:pt x="30323" y="93706"/>
                  </a:lnTo>
                  <a:lnTo>
                    <a:pt x="80803" y="93706"/>
                  </a:lnTo>
                  <a:cubicBezTo>
                    <a:pt x="97947" y="93706"/>
                    <a:pt x="109378" y="82467"/>
                    <a:pt x="109378" y="70561"/>
                  </a:cubicBezTo>
                  <a:close/>
                  <a:moveTo>
                    <a:pt x="94142" y="28746"/>
                  </a:moveTo>
                  <a:cubicBezTo>
                    <a:pt x="94142" y="36747"/>
                    <a:pt x="87473" y="47415"/>
                    <a:pt x="73185" y="47415"/>
                  </a:cubicBezTo>
                  <a:lnTo>
                    <a:pt x="54135" y="47415"/>
                  </a:lnTo>
                  <a:lnTo>
                    <a:pt x="54135" y="16363"/>
                  </a:lnTo>
                  <a:cubicBezTo>
                    <a:pt x="54135" y="12173"/>
                    <a:pt x="55084" y="11316"/>
                    <a:pt x="60805" y="11316"/>
                  </a:cubicBezTo>
                  <a:lnTo>
                    <a:pt x="76990" y="11316"/>
                  </a:lnTo>
                  <a:cubicBezTo>
                    <a:pt x="89380" y="11316"/>
                    <a:pt x="94142" y="21984"/>
                    <a:pt x="94142" y="28746"/>
                  </a:cubicBezTo>
                  <a:close/>
                  <a:moveTo>
                    <a:pt x="96998" y="70561"/>
                  </a:moveTo>
                  <a:cubicBezTo>
                    <a:pt x="96998" y="79418"/>
                    <a:pt x="90328" y="89897"/>
                    <a:pt x="76990" y="89897"/>
                  </a:cubicBezTo>
                  <a:lnTo>
                    <a:pt x="60805" y="89897"/>
                  </a:lnTo>
                  <a:cubicBezTo>
                    <a:pt x="55084" y="89897"/>
                    <a:pt x="54135" y="88943"/>
                    <a:pt x="54135" y="84848"/>
                  </a:cubicBezTo>
                  <a:lnTo>
                    <a:pt x="54135" y="50273"/>
                  </a:lnTo>
                  <a:lnTo>
                    <a:pt x="78897" y="50273"/>
                  </a:lnTo>
                  <a:cubicBezTo>
                    <a:pt x="91277" y="50273"/>
                    <a:pt x="96998" y="62083"/>
                    <a:pt x="96998" y="70561"/>
                  </a:cubicBezTo>
                  <a:close/>
                  <a:moveTo>
                    <a:pt x="149385" y="93706"/>
                  </a:moveTo>
                  <a:lnTo>
                    <a:pt x="149385" y="89897"/>
                  </a:lnTo>
                  <a:cubicBezTo>
                    <a:pt x="140809" y="89897"/>
                    <a:pt x="139860" y="89134"/>
                    <a:pt x="139860" y="84181"/>
                  </a:cubicBezTo>
                  <a:lnTo>
                    <a:pt x="139860" y="37794"/>
                  </a:lnTo>
                  <a:lnTo>
                    <a:pt x="121759" y="39319"/>
                  </a:lnTo>
                  <a:lnTo>
                    <a:pt x="121759" y="43129"/>
                  </a:lnTo>
                  <a:cubicBezTo>
                    <a:pt x="130335" y="43129"/>
                    <a:pt x="131284" y="43890"/>
                    <a:pt x="131284" y="50177"/>
                  </a:cubicBezTo>
                  <a:lnTo>
                    <a:pt x="131284" y="84086"/>
                  </a:lnTo>
                  <a:cubicBezTo>
                    <a:pt x="131284" y="89897"/>
                    <a:pt x="130335" y="89897"/>
                    <a:pt x="121759" y="89897"/>
                  </a:cubicBezTo>
                  <a:lnTo>
                    <a:pt x="121759" y="93706"/>
                  </a:lnTo>
                  <a:lnTo>
                    <a:pt x="136047" y="93326"/>
                  </a:lnTo>
                  <a:cubicBezTo>
                    <a:pt x="139860" y="93326"/>
                    <a:pt x="144623" y="93611"/>
                    <a:pt x="149385" y="93706"/>
                  </a:cubicBezTo>
                  <a:close/>
                  <a:moveTo>
                    <a:pt x="141767" y="17411"/>
                  </a:moveTo>
                  <a:cubicBezTo>
                    <a:pt x="141767" y="13982"/>
                    <a:pt x="138902" y="10744"/>
                    <a:pt x="135098" y="10744"/>
                  </a:cubicBezTo>
                  <a:cubicBezTo>
                    <a:pt x="131284" y="10744"/>
                    <a:pt x="128428" y="14077"/>
                    <a:pt x="128428" y="17411"/>
                  </a:cubicBezTo>
                  <a:cubicBezTo>
                    <a:pt x="128428" y="20841"/>
                    <a:pt x="131284" y="24079"/>
                    <a:pt x="135098" y="24079"/>
                  </a:cubicBezTo>
                  <a:cubicBezTo>
                    <a:pt x="139860" y="24079"/>
                    <a:pt x="141767" y="20555"/>
                    <a:pt x="141767" y="17411"/>
                  </a:cubicBezTo>
                  <a:close/>
                  <a:moveTo>
                    <a:pt x="215102" y="82467"/>
                  </a:moveTo>
                  <a:lnTo>
                    <a:pt x="215102" y="75419"/>
                  </a:lnTo>
                  <a:lnTo>
                    <a:pt x="212247" y="75419"/>
                  </a:lnTo>
                  <a:lnTo>
                    <a:pt x="212247" y="82467"/>
                  </a:lnTo>
                  <a:cubicBezTo>
                    <a:pt x="212247" y="89897"/>
                    <a:pt x="209391" y="90658"/>
                    <a:pt x="207484" y="90658"/>
                  </a:cubicBezTo>
                  <a:cubicBezTo>
                    <a:pt x="203680" y="90658"/>
                    <a:pt x="202722" y="84848"/>
                    <a:pt x="202722" y="84181"/>
                  </a:cubicBezTo>
                  <a:lnTo>
                    <a:pt x="202722" y="58941"/>
                  </a:lnTo>
                  <a:cubicBezTo>
                    <a:pt x="202722" y="53701"/>
                    <a:pt x="202722" y="48653"/>
                    <a:pt x="197959" y="44081"/>
                  </a:cubicBezTo>
                  <a:cubicBezTo>
                    <a:pt x="193197" y="39128"/>
                    <a:pt x="186527" y="37033"/>
                    <a:pt x="180816" y="37033"/>
                  </a:cubicBezTo>
                  <a:cubicBezTo>
                    <a:pt x="170342" y="37033"/>
                    <a:pt x="160817" y="43033"/>
                    <a:pt x="160817" y="51320"/>
                  </a:cubicBezTo>
                  <a:cubicBezTo>
                    <a:pt x="160817" y="55226"/>
                    <a:pt x="163673" y="57321"/>
                    <a:pt x="166528" y="57321"/>
                  </a:cubicBezTo>
                  <a:cubicBezTo>
                    <a:pt x="170342" y="57321"/>
                    <a:pt x="173198" y="54749"/>
                    <a:pt x="173198" y="51511"/>
                  </a:cubicBezTo>
                  <a:cubicBezTo>
                    <a:pt x="173198" y="49987"/>
                    <a:pt x="172240" y="45796"/>
                    <a:pt x="166528" y="45701"/>
                  </a:cubicBezTo>
                  <a:cubicBezTo>
                    <a:pt x="169384" y="41223"/>
                    <a:pt x="176053" y="39891"/>
                    <a:pt x="179867" y="39891"/>
                  </a:cubicBezTo>
                  <a:cubicBezTo>
                    <a:pt x="186527" y="39891"/>
                    <a:pt x="194155" y="44749"/>
                    <a:pt x="194155" y="56083"/>
                  </a:cubicBezTo>
                  <a:lnTo>
                    <a:pt x="194155" y="60750"/>
                  </a:lnTo>
                  <a:cubicBezTo>
                    <a:pt x="187485" y="61131"/>
                    <a:pt x="177960" y="61417"/>
                    <a:pt x="170342" y="65322"/>
                  </a:cubicBezTo>
                  <a:cubicBezTo>
                    <a:pt x="160817" y="69609"/>
                    <a:pt x="157003" y="76180"/>
                    <a:pt x="157003" y="81704"/>
                  </a:cubicBezTo>
                  <a:cubicBezTo>
                    <a:pt x="157003" y="91992"/>
                    <a:pt x="169384" y="95040"/>
                    <a:pt x="177960" y="95040"/>
                  </a:cubicBezTo>
                  <a:cubicBezTo>
                    <a:pt x="186527" y="95040"/>
                    <a:pt x="192248" y="89992"/>
                    <a:pt x="195103" y="84086"/>
                  </a:cubicBezTo>
                  <a:cubicBezTo>
                    <a:pt x="195103" y="89134"/>
                    <a:pt x="198917" y="94469"/>
                    <a:pt x="204628" y="94469"/>
                  </a:cubicBezTo>
                  <a:cubicBezTo>
                    <a:pt x="207484" y="94469"/>
                    <a:pt x="215102" y="92658"/>
                    <a:pt x="215102" y="82467"/>
                  </a:cubicBezTo>
                  <a:close/>
                  <a:moveTo>
                    <a:pt x="194155" y="75990"/>
                  </a:moveTo>
                  <a:cubicBezTo>
                    <a:pt x="194155" y="88087"/>
                    <a:pt x="184630" y="92374"/>
                    <a:pt x="178909" y="92374"/>
                  </a:cubicBezTo>
                  <a:cubicBezTo>
                    <a:pt x="172240" y="92374"/>
                    <a:pt x="167477" y="87896"/>
                    <a:pt x="167477" y="81515"/>
                  </a:cubicBezTo>
                  <a:cubicBezTo>
                    <a:pt x="167477" y="74656"/>
                    <a:pt x="172240" y="64083"/>
                    <a:pt x="194155" y="63417"/>
                  </a:cubicBezTo>
                  <a:close/>
                  <a:moveTo>
                    <a:pt x="263685" y="77514"/>
                  </a:moveTo>
                  <a:cubicBezTo>
                    <a:pt x="263685" y="70847"/>
                    <a:pt x="259872" y="67132"/>
                    <a:pt x="258923" y="65512"/>
                  </a:cubicBezTo>
                  <a:cubicBezTo>
                    <a:pt x="254160" y="61417"/>
                    <a:pt x="249398" y="60368"/>
                    <a:pt x="243677" y="59512"/>
                  </a:cubicBezTo>
                  <a:cubicBezTo>
                    <a:pt x="237017" y="57987"/>
                    <a:pt x="228441" y="56369"/>
                    <a:pt x="228441" y="49130"/>
                  </a:cubicBezTo>
                  <a:cubicBezTo>
                    <a:pt x="228441" y="44653"/>
                    <a:pt x="231297" y="39414"/>
                    <a:pt x="242728" y="39414"/>
                  </a:cubicBezTo>
                  <a:cubicBezTo>
                    <a:pt x="257016" y="39414"/>
                    <a:pt x="257016" y="50843"/>
                    <a:pt x="257965" y="54749"/>
                  </a:cubicBezTo>
                  <a:cubicBezTo>
                    <a:pt x="257965" y="55987"/>
                    <a:pt x="258923" y="55987"/>
                    <a:pt x="258923" y="55987"/>
                  </a:cubicBezTo>
                  <a:cubicBezTo>
                    <a:pt x="260830" y="55987"/>
                    <a:pt x="260830" y="55321"/>
                    <a:pt x="260830" y="52845"/>
                  </a:cubicBezTo>
                  <a:lnTo>
                    <a:pt x="260830" y="40176"/>
                  </a:lnTo>
                  <a:cubicBezTo>
                    <a:pt x="260830" y="37890"/>
                    <a:pt x="260830" y="37033"/>
                    <a:pt x="259872" y="37033"/>
                  </a:cubicBezTo>
                  <a:cubicBezTo>
                    <a:pt x="258923" y="37033"/>
                    <a:pt x="258923" y="37033"/>
                    <a:pt x="257016" y="38557"/>
                  </a:cubicBezTo>
                  <a:cubicBezTo>
                    <a:pt x="256067" y="39128"/>
                    <a:pt x="255109" y="40176"/>
                    <a:pt x="255109" y="40652"/>
                  </a:cubicBezTo>
                  <a:cubicBezTo>
                    <a:pt x="249398" y="37033"/>
                    <a:pt x="244635" y="37033"/>
                    <a:pt x="242728" y="37033"/>
                  </a:cubicBezTo>
                  <a:cubicBezTo>
                    <a:pt x="226534" y="37033"/>
                    <a:pt x="221772" y="45510"/>
                    <a:pt x="221772" y="52654"/>
                  </a:cubicBezTo>
                  <a:cubicBezTo>
                    <a:pt x="221772" y="56940"/>
                    <a:pt x="223678" y="60559"/>
                    <a:pt x="227492" y="63417"/>
                  </a:cubicBezTo>
                  <a:cubicBezTo>
                    <a:pt x="231297" y="66655"/>
                    <a:pt x="235110" y="67417"/>
                    <a:pt x="244635" y="69227"/>
                  </a:cubicBezTo>
                  <a:cubicBezTo>
                    <a:pt x="247491" y="69609"/>
                    <a:pt x="257965" y="71704"/>
                    <a:pt x="257965" y="80752"/>
                  </a:cubicBezTo>
                  <a:cubicBezTo>
                    <a:pt x="257965" y="87325"/>
                    <a:pt x="253202" y="92374"/>
                    <a:pt x="243677" y="92374"/>
                  </a:cubicBezTo>
                  <a:cubicBezTo>
                    <a:pt x="232255" y="92374"/>
                    <a:pt x="227492" y="85134"/>
                    <a:pt x="225585" y="74371"/>
                  </a:cubicBezTo>
                  <a:cubicBezTo>
                    <a:pt x="224627" y="72751"/>
                    <a:pt x="224627" y="72179"/>
                    <a:pt x="223678" y="72179"/>
                  </a:cubicBezTo>
                  <a:cubicBezTo>
                    <a:pt x="221772" y="72179"/>
                    <a:pt x="221772" y="73037"/>
                    <a:pt x="221772" y="75419"/>
                  </a:cubicBezTo>
                  <a:lnTo>
                    <a:pt x="221772" y="92087"/>
                  </a:lnTo>
                  <a:cubicBezTo>
                    <a:pt x="221772" y="94183"/>
                    <a:pt x="221772" y="95040"/>
                    <a:pt x="223678" y="95040"/>
                  </a:cubicBezTo>
                  <a:cubicBezTo>
                    <a:pt x="223678" y="95040"/>
                    <a:pt x="223678" y="95040"/>
                    <a:pt x="226534" y="92563"/>
                  </a:cubicBezTo>
                  <a:cubicBezTo>
                    <a:pt x="226534" y="92374"/>
                    <a:pt x="226534" y="92087"/>
                    <a:pt x="229390" y="89706"/>
                  </a:cubicBezTo>
                  <a:cubicBezTo>
                    <a:pt x="235110" y="95040"/>
                    <a:pt x="240822" y="95040"/>
                    <a:pt x="243677" y="95040"/>
                  </a:cubicBezTo>
                  <a:cubicBezTo>
                    <a:pt x="257965" y="95040"/>
                    <a:pt x="263685" y="86562"/>
                    <a:pt x="263685" y="77514"/>
                  </a:cubicBezTo>
                  <a:close/>
                  <a:moveTo>
                    <a:pt x="360842" y="77514"/>
                  </a:moveTo>
                  <a:cubicBezTo>
                    <a:pt x="360842" y="70847"/>
                    <a:pt x="357028" y="67132"/>
                    <a:pt x="356080" y="65512"/>
                  </a:cubicBezTo>
                  <a:cubicBezTo>
                    <a:pt x="351317" y="61417"/>
                    <a:pt x="346555" y="60368"/>
                    <a:pt x="340834" y="59512"/>
                  </a:cubicBezTo>
                  <a:cubicBezTo>
                    <a:pt x="334165" y="57987"/>
                    <a:pt x="325598" y="56369"/>
                    <a:pt x="325598" y="49130"/>
                  </a:cubicBezTo>
                  <a:cubicBezTo>
                    <a:pt x="325598" y="44653"/>
                    <a:pt x="328453" y="39414"/>
                    <a:pt x="339885" y="39414"/>
                  </a:cubicBezTo>
                  <a:cubicBezTo>
                    <a:pt x="354173" y="39414"/>
                    <a:pt x="354173" y="50843"/>
                    <a:pt x="355122" y="54749"/>
                  </a:cubicBezTo>
                  <a:cubicBezTo>
                    <a:pt x="355122" y="55987"/>
                    <a:pt x="356080" y="55987"/>
                    <a:pt x="356080" y="55987"/>
                  </a:cubicBezTo>
                  <a:cubicBezTo>
                    <a:pt x="357977" y="55987"/>
                    <a:pt x="357977" y="55321"/>
                    <a:pt x="357977" y="52845"/>
                  </a:cubicBezTo>
                  <a:lnTo>
                    <a:pt x="357977" y="40176"/>
                  </a:lnTo>
                  <a:cubicBezTo>
                    <a:pt x="357977" y="37890"/>
                    <a:pt x="357977" y="37033"/>
                    <a:pt x="357028" y="37033"/>
                  </a:cubicBezTo>
                  <a:cubicBezTo>
                    <a:pt x="356080" y="37033"/>
                    <a:pt x="356080" y="37033"/>
                    <a:pt x="354173" y="38557"/>
                  </a:cubicBezTo>
                  <a:cubicBezTo>
                    <a:pt x="353215" y="39128"/>
                    <a:pt x="352266" y="40176"/>
                    <a:pt x="352266" y="40652"/>
                  </a:cubicBezTo>
                  <a:cubicBezTo>
                    <a:pt x="346555" y="37033"/>
                    <a:pt x="341792" y="37033"/>
                    <a:pt x="339885" y="37033"/>
                  </a:cubicBezTo>
                  <a:cubicBezTo>
                    <a:pt x="323691" y="37033"/>
                    <a:pt x="318928" y="45510"/>
                    <a:pt x="318928" y="52654"/>
                  </a:cubicBezTo>
                  <a:cubicBezTo>
                    <a:pt x="318928" y="56940"/>
                    <a:pt x="320835" y="60559"/>
                    <a:pt x="324640" y="63417"/>
                  </a:cubicBezTo>
                  <a:cubicBezTo>
                    <a:pt x="328453" y="66655"/>
                    <a:pt x="332267" y="67417"/>
                    <a:pt x="341792" y="69227"/>
                  </a:cubicBezTo>
                  <a:cubicBezTo>
                    <a:pt x="344648" y="69609"/>
                    <a:pt x="355122" y="71704"/>
                    <a:pt x="355122" y="80752"/>
                  </a:cubicBezTo>
                  <a:cubicBezTo>
                    <a:pt x="355122" y="87325"/>
                    <a:pt x="350359" y="92374"/>
                    <a:pt x="340834" y="92374"/>
                  </a:cubicBezTo>
                  <a:cubicBezTo>
                    <a:pt x="329402" y="92374"/>
                    <a:pt x="324640" y="85134"/>
                    <a:pt x="322742" y="74371"/>
                  </a:cubicBezTo>
                  <a:cubicBezTo>
                    <a:pt x="321784" y="72751"/>
                    <a:pt x="321784" y="72179"/>
                    <a:pt x="320835" y="72179"/>
                  </a:cubicBezTo>
                  <a:cubicBezTo>
                    <a:pt x="318928" y="72179"/>
                    <a:pt x="318928" y="73037"/>
                    <a:pt x="318928" y="75419"/>
                  </a:cubicBezTo>
                  <a:lnTo>
                    <a:pt x="318928" y="92087"/>
                  </a:lnTo>
                  <a:cubicBezTo>
                    <a:pt x="318928" y="94183"/>
                    <a:pt x="318928" y="95040"/>
                    <a:pt x="320835" y="95040"/>
                  </a:cubicBezTo>
                  <a:cubicBezTo>
                    <a:pt x="320835" y="95040"/>
                    <a:pt x="320835" y="95040"/>
                    <a:pt x="323691" y="92563"/>
                  </a:cubicBezTo>
                  <a:cubicBezTo>
                    <a:pt x="323691" y="92374"/>
                    <a:pt x="323691" y="92087"/>
                    <a:pt x="326547" y="89706"/>
                  </a:cubicBezTo>
                  <a:cubicBezTo>
                    <a:pt x="332267" y="95040"/>
                    <a:pt x="337978" y="95040"/>
                    <a:pt x="340834" y="95040"/>
                  </a:cubicBezTo>
                  <a:cubicBezTo>
                    <a:pt x="355122" y="95040"/>
                    <a:pt x="360842" y="86562"/>
                    <a:pt x="360842" y="77514"/>
                  </a:cubicBezTo>
                  <a:close/>
                  <a:moveTo>
                    <a:pt x="418941" y="78752"/>
                  </a:moveTo>
                  <a:cubicBezTo>
                    <a:pt x="418941" y="77419"/>
                    <a:pt x="417992" y="77419"/>
                    <a:pt x="417992" y="77419"/>
                  </a:cubicBezTo>
                  <a:cubicBezTo>
                    <a:pt x="416085" y="77419"/>
                    <a:pt x="416085" y="77991"/>
                    <a:pt x="416085" y="78752"/>
                  </a:cubicBezTo>
                  <a:cubicBezTo>
                    <a:pt x="412272" y="90468"/>
                    <a:pt x="403705" y="91992"/>
                    <a:pt x="398942" y="91992"/>
                  </a:cubicBezTo>
                  <a:cubicBezTo>
                    <a:pt x="392273" y="91992"/>
                    <a:pt x="380841" y="86562"/>
                    <a:pt x="380841" y="66180"/>
                  </a:cubicBezTo>
                  <a:cubicBezTo>
                    <a:pt x="380841" y="45510"/>
                    <a:pt x="391315" y="40176"/>
                    <a:pt x="397984" y="40176"/>
                  </a:cubicBezTo>
                  <a:cubicBezTo>
                    <a:pt x="398942" y="40176"/>
                    <a:pt x="407509" y="40271"/>
                    <a:pt x="412272" y="44938"/>
                  </a:cubicBezTo>
                  <a:cubicBezTo>
                    <a:pt x="406560" y="45224"/>
                    <a:pt x="405602" y="49130"/>
                    <a:pt x="405602" y="50748"/>
                  </a:cubicBezTo>
                  <a:cubicBezTo>
                    <a:pt x="405602" y="53987"/>
                    <a:pt x="408467" y="56559"/>
                    <a:pt x="412272" y="56559"/>
                  </a:cubicBezTo>
                  <a:cubicBezTo>
                    <a:pt x="415127" y="56559"/>
                    <a:pt x="417992" y="54463"/>
                    <a:pt x="417992" y="50559"/>
                  </a:cubicBezTo>
                  <a:cubicBezTo>
                    <a:pt x="417992" y="41986"/>
                    <a:pt x="407509" y="37033"/>
                    <a:pt x="397984" y="37033"/>
                  </a:cubicBezTo>
                  <a:cubicBezTo>
                    <a:pt x="381790" y="37033"/>
                    <a:pt x="370367" y="50748"/>
                    <a:pt x="370367" y="66369"/>
                  </a:cubicBezTo>
                  <a:cubicBezTo>
                    <a:pt x="370367" y="82562"/>
                    <a:pt x="382748" y="95040"/>
                    <a:pt x="397984" y="95040"/>
                  </a:cubicBezTo>
                  <a:cubicBezTo>
                    <a:pt x="415127" y="95040"/>
                    <a:pt x="418941" y="79895"/>
                    <a:pt x="418941" y="78752"/>
                  </a:cubicBezTo>
                  <a:close/>
                  <a:moveTo>
                    <a:pt x="483709" y="66655"/>
                  </a:moveTo>
                  <a:cubicBezTo>
                    <a:pt x="483709" y="50463"/>
                    <a:pt x="471328" y="37033"/>
                    <a:pt x="455134" y="37033"/>
                  </a:cubicBezTo>
                  <a:cubicBezTo>
                    <a:pt x="438940" y="37033"/>
                    <a:pt x="426559" y="50843"/>
                    <a:pt x="426559" y="66655"/>
                  </a:cubicBezTo>
                  <a:cubicBezTo>
                    <a:pt x="426559" y="83038"/>
                    <a:pt x="439898" y="95040"/>
                    <a:pt x="455134" y="95040"/>
                  </a:cubicBezTo>
                  <a:cubicBezTo>
                    <a:pt x="470380" y="95040"/>
                    <a:pt x="483709" y="82753"/>
                    <a:pt x="483709" y="66655"/>
                  </a:cubicBezTo>
                  <a:close/>
                  <a:moveTo>
                    <a:pt x="473235" y="65608"/>
                  </a:moveTo>
                  <a:cubicBezTo>
                    <a:pt x="473235" y="70275"/>
                    <a:pt x="473235" y="77037"/>
                    <a:pt x="470380" y="82562"/>
                  </a:cubicBezTo>
                  <a:cubicBezTo>
                    <a:pt x="467515" y="88277"/>
                    <a:pt x="461803" y="91992"/>
                    <a:pt x="455134" y="91992"/>
                  </a:cubicBezTo>
                  <a:cubicBezTo>
                    <a:pt x="449423" y="91992"/>
                    <a:pt x="443702" y="89325"/>
                    <a:pt x="440847" y="83515"/>
                  </a:cubicBezTo>
                  <a:cubicBezTo>
                    <a:pt x="437042" y="77991"/>
                    <a:pt x="437042" y="70275"/>
                    <a:pt x="437042" y="65608"/>
                  </a:cubicBezTo>
                  <a:cubicBezTo>
                    <a:pt x="437042" y="60750"/>
                    <a:pt x="437042" y="53892"/>
                    <a:pt x="440847" y="48367"/>
                  </a:cubicBezTo>
                  <a:cubicBezTo>
                    <a:pt x="443702" y="42557"/>
                    <a:pt x="450372" y="39891"/>
                    <a:pt x="455134" y="39891"/>
                  </a:cubicBezTo>
                  <a:cubicBezTo>
                    <a:pt x="460855" y="39891"/>
                    <a:pt x="466566" y="42652"/>
                    <a:pt x="469422" y="48082"/>
                  </a:cubicBezTo>
                  <a:cubicBezTo>
                    <a:pt x="473235" y="53606"/>
                    <a:pt x="473235" y="60845"/>
                    <a:pt x="473235" y="65608"/>
                  </a:cubicBezTo>
                  <a:close/>
                  <a:moveTo>
                    <a:pt x="534190" y="45510"/>
                  </a:moveTo>
                  <a:cubicBezTo>
                    <a:pt x="534190" y="41509"/>
                    <a:pt x="530385" y="37794"/>
                    <a:pt x="524665" y="37794"/>
                  </a:cubicBezTo>
                  <a:cubicBezTo>
                    <a:pt x="515140" y="37794"/>
                    <a:pt x="511335" y="46272"/>
                    <a:pt x="509428" y="51797"/>
                  </a:cubicBezTo>
                  <a:lnTo>
                    <a:pt x="509428" y="37794"/>
                  </a:lnTo>
                  <a:lnTo>
                    <a:pt x="491327" y="39319"/>
                  </a:lnTo>
                  <a:lnTo>
                    <a:pt x="491327" y="43129"/>
                  </a:lnTo>
                  <a:cubicBezTo>
                    <a:pt x="499903" y="43129"/>
                    <a:pt x="500852" y="44081"/>
                    <a:pt x="500852" y="50273"/>
                  </a:cubicBezTo>
                  <a:lnTo>
                    <a:pt x="500852" y="84086"/>
                  </a:lnTo>
                  <a:cubicBezTo>
                    <a:pt x="500852" y="89897"/>
                    <a:pt x="499903" y="89897"/>
                    <a:pt x="491327" y="89897"/>
                  </a:cubicBezTo>
                  <a:lnTo>
                    <a:pt x="491327" y="93706"/>
                  </a:lnTo>
                  <a:lnTo>
                    <a:pt x="505615" y="93326"/>
                  </a:lnTo>
                  <a:cubicBezTo>
                    <a:pt x="511335" y="93326"/>
                    <a:pt x="517047" y="93326"/>
                    <a:pt x="521809" y="93706"/>
                  </a:cubicBezTo>
                  <a:lnTo>
                    <a:pt x="521809" y="89897"/>
                  </a:lnTo>
                  <a:lnTo>
                    <a:pt x="519902" y="89897"/>
                  </a:lnTo>
                  <a:cubicBezTo>
                    <a:pt x="510377" y="89897"/>
                    <a:pt x="509428" y="88373"/>
                    <a:pt x="509428" y="83896"/>
                  </a:cubicBezTo>
                  <a:lnTo>
                    <a:pt x="509428" y="64465"/>
                  </a:lnTo>
                  <a:cubicBezTo>
                    <a:pt x="509428" y="51892"/>
                    <a:pt x="515140" y="40652"/>
                    <a:pt x="524665" y="40652"/>
                  </a:cubicBezTo>
                  <a:cubicBezTo>
                    <a:pt x="525623" y="40652"/>
                    <a:pt x="526572" y="40652"/>
                    <a:pt x="526572" y="40748"/>
                  </a:cubicBezTo>
                  <a:cubicBezTo>
                    <a:pt x="525623" y="40938"/>
                    <a:pt x="523716" y="42367"/>
                    <a:pt x="523716" y="45701"/>
                  </a:cubicBezTo>
                  <a:cubicBezTo>
                    <a:pt x="523716" y="49225"/>
                    <a:pt x="526572" y="51225"/>
                    <a:pt x="528478" y="51225"/>
                  </a:cubicBezTo>
                  <a:cubicBezTo>
                    <a:pt x="531334" y="51225"/>
                    <a:pt x="534190" y="49511"/>
                    <a:pt x="534190" y="45510"/>
                  </a:cubicBezTo>
                  <a:close/>
                  <a:moveTo>
                    <a:pt x="591340" y="78752"/>
                  </a:moveTo>
                  <a:cubicBezTo>
                    <a:pt x="591340" y="77419"/>
                    <a:pt x="590391" y="77228"/>
                    <a:pt x="590391" y="77228"/>
                  </a:cubicBezTo>
                  <a:cubicBezTo>
                    <a:pt x="588484" y="77228"/>
                    <a:pt x="588484" y="77991"/>
                    <a:pt x="588484" y="79038"/>
                  </a:cubicBezTo>
                  <a:cubicBezTo>
                    <a:pt x="583722" y="91992"/>
                    <a:pt x="572290" y="91992"/>
                    <a:pt x="571341" y="91992"/>
                  </a:cubicBezTo>
                  <a:cubicBezTo>
                    <a:pt x="564672" y="91992"/>
                    <a:pt x="558960" y="88277"/>
                    <a:pt x="556105" y="83515"/>
                  </a:cubicBezTo>
                  <a:cubicBezTo>
                    <a:pt x="552291" y="77419"/>
                    <a:pt x="552291" y="69037"/>
                    <a:pt x="552291" y="64560"/>
                  </a:cubicBezTo>
                  <a:lnTo>
                    <a:pt x="588484" y="64560"/>
                  </a:lnTo>
                  <a:cubicBezTo>
                    <a:pt x="591340" y="64560"/>
                    <a:pt x="591340" y="64560"/>
                    <a:pt x="591340" y="61893"/>
                  </a:cubicBezTo>
                  <a:cubicBezTo>
                    <a:pt x="591340" y="49416"/>
                    <a:pt x="584680" y="37033"/>
                    <a:pt x="568485" y="37033"/>
                  </a:cubicBezTo>
                  <a:cubicBezTo>
                    <a:pt x="553240" y="37033"/>
                    <a:pt x="541817" y="50177"/>
                    <a:pt x="541817" y="65894"/>
                  </a:cubicBezTo>
                  <a:cubicBezTo>
                    <a:pt x="541817" y="82849"/>
                    <a:pt x="555147" y="95040"/>
                    <a:pt x="570392" y="95040"/>
                  </a:cubicBezTo>
                  <a:cubicBezTo>
                    <a:pt x="585628" y="95040"/>
                    <a:pt x="591340" y="81133"/>
                    <a:pt x="591340" y="78752"/>
                  </a:cubicBezTo>
                  <a:close/>
                  <a:moveTo>
                    <a:pt x="582773" y="61893"/>
                  </a:moveTo>
                  <a:lnTo>
                    <a:pt x="552291" y="61893"/>
                  </a:lnTo>
                  <a:cubicBezTo>
                    <a:pt x="553240" y="43033"/>
                    <a:pt x="563723" y="39891"/>
                    <a:pt x="568485" y="39891"/>
                  </a:cubicBezTo>
                  <a:cubicBezTo>
                    <a:pt x="581815" y="39891"/>
                    <a:pt x="582773" y="56940"/>
                    <a:pt x="582773" y="61893"/>
                  </a:cubicBezTo>
                  <a:close/>
                  <a:moveTo>
                    <a:pt x="633253" y="62083"/>
                  </a:moveTo>
                  <a:cubicBezTo>
                    <a:pt x="633253" y="52177"/>
                    <a:pt x="631347" y="36937"/>
                    <a:pt x="624677" y="22650"/>
                  </a:cubicBezTo>
                  <a:cubicBezTo>
                    <a:pt x="616110" y="7124"/>
                    <a:pt x="605627" y="-1163"/>
                    <a:pt x="603730" y="-1163"/>
                  </a:cubicBezTo>
                  <a:cubicBezTo>
                    <a:pt x="603730" y="-1163"/>
                    <a:pt x="602772" y="-591"/>
                    <a:pt x="602772" y="171"/>
                  </a:cubicBezTo>
                  <a:cubicBezTo>
                    <a:pt x="602772" y="552"/>
                    <a:pt x="602772" y="742"/>
                    <a:pt x="605627" y="3123"/>
                  </a:cubicBezTo>
                  <a:cubicBezTo>
                    <a:pt x="618017" y="15601"/>
                    <a:pt x="625635" y="35699"/>
                    <a:pt x="625635" y="62083"/>
                  </a:cubicBezTo>
                  <a:cubicBezTo>
                    <a:pt x="625635" y="83801"/>
                    <a:pt x="620873" y="105994"/>
                    <a:pt x="604678" y="121996"/>
                  </a:cubicBezTo>
                  <a:cubicBezTo>
                    <a:pt x="602772" y="123519"/>
                    <a:pt x="602772" y="123615"/>
                    <a:pt x="602772" y="124091"/>
                  </a:cubicBezTo>
                  <a:cubicBezTo>
                    <a:pt x="602772" y="124853"/>
                    <a:pt x="603730" y="125425"/>
                    <a:pt x="603730" y="125425"/>
                  </a:cubicBezTo>
                  <a:cubicBezTo>
                    <a:pt x="605627" y="125425"/>
                    <a:pt x="617059" y="116852"/>
                    <a:pt x="624677" y="100754"/>
                  </a:cubicBezTo>
                  <a:cubicBezTo>
                    <a:pt x="631347" y="86753"/>
                    <a:pt x="633253" y="72751"/>
                    <a:pt x="633253" y="62083"/>
                  </a:cubicBezTo>
                  <a:close/>
                </a:path>
              </a:pathLst>
            </a:custGeom>
            <a:solidFill>
              <a:srgbClr val="000000"/>
            </a:solidFill>
            <a:ln w="12575" cap="flat">
              <a:noFill/>
              <a:prstDash val="solid"/>
              <a:miter/>
            </a:ln>
          </p:spPr>
          <p:txBody>
            <a:bodyPr rtlCol="0" anchor="ctr"/>
            <a:lstStyle/>
            <a:p>
              <a:endParaRPr lang="en-AE"/>
            </a:p>
          </p:txBody>
        </p:sp>
        <p:sp>
          <p:nvSpPr>
            <p:cNvPr id="69" name="Freeform: Shape 68">
              <a:extLst>
                <a:ext uri="{FF2B5EF4-FFF2-40B4-BE49-F238E27FC236}">
                  <a16:creationId xmlns:a16="http://schemas.microsoft.com/office/drawing/2014/main" id="{5B6A0E37-2AE5-1E82-B3BB-EE605F3B4B24}"/>
                </a:ext>
              </a:extLst>
            </p:cNvPr>
            <p:cNvSpPr/>
            <p:nvPr/>
          </p:nvSpPr>
          <p:spPr>
            <a:xfrm>
              <a:off x="2171554" y="626813"/>
              <a:ext cx="19050" cy="19716"/>
            </a:xfrm>
            <a:custGeom>
              <a:avLst/>
              <a:gdLst>
                <a:gd name="connsiteX0" fmla="*/ 7459 w 19050"/>
                <a:gd name="connsiteY0" fmla="*/ 8744 h 19716"/>
                <a:gd name="connsiteX1" fmla="*/ -2066 w 19050"/>
                <a:gd name="connsiteY1" fmla="*/ -1163 h 19716"/>
                <a:gd name="connsiteX2" fmla="*/ -11591 w 19050"/>
                <a:gd name="connsiteY2" fmla="*/ 8744 h 19716"/>
                <a:gd name="connsiteX3" fmla="*/ -2066 w 19050"/>
                <a:gd name="connsiteY3" fmla="*/ 18554 h 19716"/>
                <a:gd name="connsiteX4" fmla="*/ 7459 w 19050"/>
                <a:gd name="connsiteY4" fmla="*/ 8744 h 1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716">
                  <a:moveTo>
                    <a:pt x="7459" y="8744"/>
                  </a:moveTo>
                  <a:cubicBezTo>
                    <a:pt x="7459" y="3218"/>
                    <a:pt x="3645" y="-1163"/>
                    <a:pt x="-2066" y="-1163"/>
                  </a:cubicBezTo>
                  <a:cubicBezTo>
                    <a:pt x="-7787" y="-1163"/>
                    <a:pt x="-11591" y="3218"/>
                    <a:pt x="-11591" y="8744"/>
                  </a:cubicBezTo>
                  <a:cubicBezTo>
                    <a:pt x="-11591" y="14172"/>
                    <a:pt x="-7787" y="18554"/>
                    <a:pt x="-2066" y="18554"/>
                  </a:cubicBezTo>
                  <a:cubicBezTo>
                    <a:pt x="3645" y="18554"/>
                    <a:pt x="7459" y="14172"/>
                    <a:pt x="7459" y="8744"/>
                  </a:cubicBezTo>
                  <a:close/>
                </a:path>
              </a:pathLst>
            </a:custGeom>
            <a:solidFill>
              <a:srgbClr val="000000"/>
            </a:solidFill>
            <a:ln w="12700" cap="flat">
              <a:noFill/>
              <a:prstDash val="solid"/>
              <a:miter/>
            </a:ln>
          </p:spPr>
          <p:txBody>
            <a:bodyPr rtlCol="0" anchor="ctr"/>
            <a:lstStyle/>
            <a:p>
              <a:endParaRPr lang="en-AE"/>
            </a:p>
          </p:txBody>
        </p:sp>
        <p:sp>
          <p:nvSpPr>
            <p:cNvPr id="70" name="Freeform: Shape 69">
              <a:extLst>
                <a:ext uri="{FF2B5EF4-FFF2-40B4-BE49-F238E27FC236}">
                  <a16:creationId xmlns:a16="http://schemas.microsoft.com/office/drawing/2014/main" id="{6C7DCD6F-2018-BF82-D9FE-F96CF0DEFECD}"/>
                </a:ext>
              </a:extLst>
            </p:cNvPr>
            <p:cNvSpPr/>
            <p:nvPr/>
          </p:nvSpPr>
          <p:spPr>
            <a:xfrm>
              <a:off x="2271567" y="560138"/>
              <a:ext cx="176212" cy="87724"/>
            </a:xfrm>
            <a:custGeom>
              <a:avLst/>
              <a:gdLst>
                <a:gd name="connsiteX0" fmla="*/ 58888 w 176212"/>
                <a:gd name="connsiteY0" fmla="*/ 52654 h 87724"/>
                <a:gd name="connsiteX1" fmla="*/ 56033 w 176212"/>
                <a:gd name="connsiteY1" fmla="*/ 52654 h 87724"/>
                <a:gd name="connsiteX2" fmla="*/ 30313 w 176212"/>
                <a:gd name="connsiteY2" fmla="*/ 81420 h 87724"/>
                <a:gd name="connsiteX3" fmla="*/ 19840 w 176212"/>
                <a:gd name="connsiteY3" fmla="*/ 81420 h 87724"/>
                <a:gd name="connsiteX4" fmla="*/ 13170 w 176212"/>
                <a:gd name="connsiteY4" fmla="*/ 76371 h 87724"/>
                <a:gd name="connsiteX5" fmla="*/ 13170 w 176212"/>
                <a:gd name="connsiteY5" fmla="*/ 8933 h 87724"/>
                <a:gd name="connsiteX6" fmla="*/ 25551 w 176212"/>
                <a:gd name="connsiteY6" fmla="*/ 2838 h 87724"/>
                <a:gd name="connsiteX7" fmla="*/ 29365 w 176212"/>
                <a:gd name="connsiteY7" fmla="*/ 2838 h 87724"/>
                <a:gd name="connsiteX8" fmla="*/ 29365 w 176212"/>
                <a:gd name="connsiteY8" fmla="*/ -1163 h 87724"/>
                <a:gd name="connsiteX9" fmla="*/ 7459 w 176212"/>
                <a:gd name="connsiteY9" fmla="*/ -781 h 87724"/>
                <a:gd name="connsiteX10" fmla="*/ -11591 w 176212"/>
                <a:gd name="connsiteY10" fmla="*/ -1163 h 87724"/>
                <a:gd name="connsiteX11" fmla="*/ -11591 w 176212"/>
                <a:gd name="connsiteY11" fmla="*/ 2838 h 87724"/>
                <a:gd name="connsiteX12" fmla="*/ -8735 w 176212"/>
                <a:gd name="connsiteY12" fmla="*/ 2838 h 87724"/>
                <a:gd name="connsiteX13" fmla="*/ 1738 w 176212"/>
                <a:gd name="connsiteY13" fmla="*/ 8744 h 87724"/>
                <a:gd name="connsiteX14" fmla="*/ 1738 w 176212"/>
                <a:gd name="connsiteY14" fmla="*/ 75419 h 87724"/>
                <a:gd name="connsiteX15" fmla="*/ -8735 w 176212"/>
                <a:gd name="connsiteY15" fmla="*/ 81420 h 87724"/>
                <a:gd name="connsiteX16" fmla="*/ -11591 w 176212"/>
                <a:gd name="connsiteY16" fmla="*/ 81420 h 87724"/>
                <a:gd name="connsiteX17" fmla="*/ -11591 w 176212"/>
                <a:gd name="connsiteY17" fmla="*/ 85229 h 87724"/>
                <a:gd name="connsiteX18" fmla="*/ 55084 w 176212"/>
                <a:gd name="connsiteY18" fmla="*/ 85229 h 87724"/>
                <a:gd name="connsiteX19" fmla="*/ 117945 w 176212"/>
                <a:gd name="connsiteY19" fmla="*/ 70275 h 87724"/>
                <a:gd name="connsiteX20" fmla="*/ 116997 w 176212"/>
                <a:gd name="connsiteY20" fmla="*/ 68751 h 87724"/>
                <a:gd name="connsiteX21" fmla="*/ 115090 w 176212"/>
                <a:gd name="connsiteY21" fmla="*/ 70561 h 87724"/>
                <a:gd name="connsiteX22" fmla="*/ 96988 w 176212"/>
                <a:gd name="connsiteY22" fmla="*/ 83515 h 87724"/>
                <a:gd name="connsiteX23" fmla="*/ 82701 w 176212"/>
                <a:gd name="connsiteY23" fmla="*/ 75037 h 87724"/>
                <a:gd name="connsiteX24" fmla="*/ 78897 w 176212"/>
                <a:gd name="connsiteY24" fmla="*/ 56083 h 87724"/>
                <a:gd name="connsiteX25" fmla="*/ 115090 w 176212"/>
                <a:gd name="connsiteY25" fmla="*/ 56083 h 87724"/>
                <a:gd name="connsiteX26" fmla="*/ 117945 w 176212"/>
                <a:gd name="connsiteY26" fmla="*/ 53415 h 87724"/>
                <a:gd name="connsiteX27" fmla="*/ 95082 w 176212"/>
                <a:gd name="connsiteY27" fmla="*/ 28555 h 87724"/>
                <a:gd name="connsiteX28" fmla="*/ 68413 w 176212"/>
                <a:gd name="connsiteY28" fmla="*/ 57416 h 87724"/>
                <a:gd name="connsiteX29" fmla="*/ 96988 w 176212"/>
                <a:gd name="connsiteY29" fmla="*/ 86562 h 87724"/>
                <a:gd name="connsiteX30" fmla="*/ 117945 w 176212"/>
                <a:gd name="connsiteY30" fmla="*/ 70275 h 87724"/>
                <a:gd name="connsiteX31" fmla="*/ 109369 w 176212"/>
                <a:gd name="connsiteY31" fmla="*/ 53415 h 87724"/>
                <a:gd name="connsiteX32" fmla="*/ 78897 w 176212"/>
                <a:gd name="connsiteY32" fmla="*/ 53415 h 87724"/>
                <a:gd name="connsiteX33" fmla="*/ 95082 w 176212"/>
                <a:gd name="connsiteY33" fmla="*/ 31413 h 87724"/>
                <a:gd name="connsiteX34" fmla="*/ 109369 w 176212"/>
                <a:gd name="connsiteY34" fmla="*/ 53415 h 87724"/>
                <a:gd name="connsiteX35" fmla="*/ 164622 w 176212"/>
                <a:gd name="connsiteY35" fmla="*/ 69609 h 87724"/>
                <a:gd name="connsiteX36" fmla="*/ 164622 w 176212"/>
                <a:gd name="connsiteY36" fmla="*/ 62370 h 87724"/>
                <a:gd name="connsiteX37" fmla="*/ 161757 w 176212"/>
                <a:gd name="connsiteY37" fmla="*/ 62370 h 87724"/>
                <a:gd name="connsiteX38" fmla="*/ 161757 w 176212"/>
                <a:gd name="connsiteY38" fmla="*/ 69323 h 87724"/>
                <a:gd name="connsiteX39" fmla="*/ 153190 w 176212"/>
                <a:gd name="connsiteY39" fmla="*/ 83515 h 87724"/>
                <a:gd name="connsiteX40" fmla="*/ 144613 w 176212"/>
                <a:gd name="connsiteY40" fmla="*/ 69798 h 87724"/>
                <a:gd name="connsiteX41" fmla="*/ 144613 w 176212"/>
                <a:gd name="connsiteY41" fmla="*/ 34651 h 87724"/>
                <a:gd name="connsiteX42" fmla="*/ 162715 w 176212"/>
                <a:gd name="connsiteY42" fmla="*/ 34651 h 87724"/>
                <a:gd name="connsiteX43" fmla="*/ 162715 w 176212"/>
                <a:gd name="connsiteY43" fmla="*/ 30841 h 87724"/>
                <a:gd name="connsiteX44" fmla="*/ 144613 w 176212"/>
                <a:gd name="connsiteY44" fmla="*/ 30841 h 87724"/>
                <a:gd name="connsiteX45" fmla="*/ 144613 w 176212"/>
                <a:gd name="connsiteY45" fmla="*/ 7410 h 87724"/>
                <a:gd name="connsiteX46" fmla="*/ 140809 w 176212"/>
                <a:gd name="connsiteY46" fmla="*/ 7410 h 87724"/>
                <a:gd name="connsiteX47" fmla="*/ 124615 w 176212"/>
                <a:gd name="connsiteY47" fmla="*/ 31793 h 87724"/>
                <a:gd name="connsiteX48" fmla="*/ 124615 w 176212"/>
                <a:gd name="connsiteY48" fmla="*/ 34651 h 87724"/>
                <a:gd name="connsiteX49" fmla="*/ 135088 w 176212"/>
                <a:gd name="connsiteY49" fmla="*/ 34651 h 87724"/>
                <a:gd name="connsiteX50" fmla="*/ 135088 w 176212"/>
                <a:gd name="connsiteY50" fmla="*/ 69609 h 87724"/>
                <a:gd name="connsiteX51" fmla="*/ 152232 w 176212"/>
                <a:gd name="connsiteY51" fmla="*/ 86562 h 87724"/>
                <a:gd name="connsiteX52" fmla="*/ 164622 w 176212"/>
                <a:gd name="connsiteY52" fmla="*/ 69609 h 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76212" h="87724">
                  <a:moveTo>
                    <a:pt x="58888" y="52654"/>
                  </a:moveTo>
                  <a:lnTo>
                    <a:pt x="56033" y="52654"/>
                  </a:lnTo>
                  <a:cubicBezTo>
                    <a:pt x="54126" y="65512"/>
                    <a:pt x="52219" y="81420"/>
                    <a:pt x="30313" y="81420"/>
                  </a:cubicBezTo>
                  <a:lnTo>
                    <a:pt x="19840" y="81420"/>
                  </a:lnTo>
                  <a:cubicBezTo>
                    <a:pt x="13170" y="81420"/>
                    <a:pt x="13170" y="80466"/>
                    <a:pt x="13170" y="76371"/>
                  </a:cubicBezTo>
                  <a:lnTo>
                    <a:pt x="13170" y="8933"/>
                  </a:lnTo>
                  <a:cubicBezTo>
                    <a:pt x="13170" y="4647"/>
                    <a:pt x="13170" y="2838"/>
                    <a:pt x="25551" y="2838"/>
                  </a:cubicBezTo>
                  <a:lnTo>
                    <a:pt x="29365" y="2838"/>
                  </a:lnTo>
                  <a:lnTo>
                    <a:pt x="29365" y="-1163"/>
                  </a:lnTo>
                  <a:cubicBezTo>
                    <a:pt x="24602" y="-781"/>
                    <a:pt x="13170" y="-781"/>
                    <a:pt x="7459" y="-781"/>
                  </a:cubicBezTo>
                  <a:cubicBezTo>
                    <a:pt x="2697" y="-781"/>
                    <a:pt x="-6829" y="-781"/>
                    <a:pt x="-11591" y="-1163"/>
                  </a:cubicBezTo>
                  <a:lnTo>
                    <a:pt x="-11591" y="2838"/>
                  </a:lnTo>
                  <a:lnTo>
                    <a:pt x="-8735" y="2838"/>
                  </a:lnTo>
                  <a:cubicBezTo>
                    <a:pt x="1738" y="2838"/>
                    <a:pt x="1738" y="4171"/>
                    <a:pt x="1738" y="8744"/>
                  </a:cubicBezTo>
                  <a:lnTo>
                    <a:pt x="1738" y="75419"/>
                  </a:lnTo>
                  <a:cubicBezTo>
                    <a:pt x="1738" y="79895"/>
                    <a:pt x="1738" y="81420"/>
                    <a:pt x="-8735" y="81420"/>
                  </a:cubicBezTo>
                  <a:lnTo>
                    <a:pt x="-11591" y="81420"/>
                  </a:lnTo>
                  <a:lnTo>
                    <a:pt x="-11591" y="85229"/>
                  </a:lnTo>
                  <a:lnTo>
                    <a:pt x="55084" y="85229"/>
                  </a:lnTo>
                  <a:close/>
                  <a:moveTo>
                    <a:pt x="117945" y="70275"/>
                  </a:moveTo>
                  <a:cubicBezTo>
                    <a:pt x="117945" y="68941"/>
                    <a:pt x="116997" y="68751"/>
                    <a:pt x="116997" y="68751"/>
                  </a:cubicBezTo>
                  <a:cubicBezTo>
                    <a:pt x="115090" y="68751"/>
                    <a:pt x="115090" y="69513"/>
                    <a:pt x="115090" y="70561"/>
                  </a:cubicBezTo>
                  <a:cubicBezTo>
                    <a:pt x="110327" y="83515"/>
                    <a:pt x="98895" y="83515"/>
                    <a:pt x="96988" y="83515"/>
                  </a:cubicBezTo>
                  <a:cubicBezTo>
                    <a:pt x="91277" y="83515"/>
                    <a:pt x="85557" y="79800"/>
                    <a:pt x="82701" y="75037"/>
                  </a:cubicBezTo>
                  <a:cubicBezTo>
                    <a:pt x="78897" y="68941"/>
                    <a:pt x="78897" y="60559"/>
                    <a:pt x="78897" y="56083"/>
                  </a:cubicBezTo>
                  <a:lnTo>
                    <a:pt x="115090" y="56083"/>
                  </a:lnTo>
                  <a:cubicBezTo>
                    <a:pt x="117945" y="56083"/>
                    <a:pt x="117945" y="56083"/>
                    <a:pt x="117945" y="53415"/>
                  </a:cubicBezTo>
                  <a:cubicBezTo>
                    <a:pt x="117945" y="40938"/>
                    <a:pt x="111276" y="28555"/>
                    <a:pt x="95082" y="28555"/>
                  </a:cubicBezTo>
                  <a:cubicBezTo>
                    <a:pt x="79845" y="28555"/>
                    <a:pt x="68413" y="41700"/>
                    <a:pt x="68413" y="57416"/>
                  </a:cubicBezTo>
                  <a:cubicBezTo>
                    <a:pt x="68413" y="74371"/>
                    <a:pt x="81752" y="86562"/>
                    <a:pt x="96988" y="86562"/>
                  </a:cubicBezTo>
                  <a:cubicBezTo>
                    <a:pt x="112234" y="86562"/>
                    <a:pt x="117945" y="72656"/>
                    <a:pt x="117945" y="70275"/>
                  </a:cubicBezTo>
                  <a:close/>
                  <a:moveTo>
                    <a:pt x="109369" y="53415"/>
                  </a:moveTo>
                  <a:lnTo>
                    <a:pt x="78897" y="53415"/>
                  </a:lnTo>
                  <a:cubicBezTo>
                    <a:pt x="79845" y="34556"/>
                    <a:pt x="90319" y="31413"/>
                    <a:pt x="95082" y="31413"/>
                  </a:cubicBezTo>
                  <a:cubicBezTo>
                    <a:pt x="108420" y="31413"/>
                    <a:pt x="109369" y="48462"/>
                    <a:pt x="109369" y="53415"/>
                  </a:cubicBezTo>
                  <a:close/>
                  <a:moveTo>
                    <a:pt x="164622" y="69609"/>
                  </a:moveTo>
                  <a:lnTo>
                    <a:pt x="164622" y="62370"/>
                  </a:lnTo>
                  <a:lnTo>
                    <a:pt x="161757" y="62370"/>
                  </a:lnTo>
                  <a:lnTo>
                    <a:pt x="161757" y="69323"/>
                  </a:lnTo>
                  <a:cubicBezTo>
                    <a:pt x="161757" y="78752"/>
                    <a:pt x="157952" y="83515"/>
                    <a:pt x="153190" y="83515"/>
                  </a:cubicBezTo>
                  <a:cubicBezTo>
                    <a:pt x="144613" y="83515"/>
                    <a:pt x="144613" y="71990"/>
                    <a:pt x="144613" y="69798"/>
                  </a:cubicBezTo>
                  <a:lnTo>
                    <a:pt x="144613" y="34651"/>
                  </a:lnTo>
                  <a:lnTo>
                    <a:pt x="162715" y="34651"/>
                  </a:lnTo>
                  <a:lnTo>
                    <a:pt x="162715" y="30841"/>
                  </a:lnTo>
                  <a:lnTo>
                    <a:pt x="144613" y="30841"/>
                  </a:lnTo>
                  <a:lnTo>
                    <a:pt x="144613" y="7410"/>
                  </a:lnTo>
                  <a:lnTo>
                    <a:pt x="140809" y="7410"/>
                  </a:lnTo>
                  <a:cubicBezTo>
                    <a:pt x="140809" y="17887"/>
                    <a:pt x="136995" y="31413"/>
                    <a:pt x="124615" y="31793"/>
                  </a:cubicBezTo>
                  <a:lnTo>
                    <a:pt x="124615" y="34651"/>
                  </a:lnTo>
                  <a:lnTo>
                    <a:pt x="135088" y="34651"/>
                  </a:lnTo>
                  <a:lnTo>
                    <a:pt x="135088" y="69609"/>
                  </a:lnTo>
                  <a:cubicBezTo>
                    <a:pt x="135088" y="85133"/>
                    <a:pt x="147469" y="86562"/>
                    <a:pt x="152232" y="86562"/>
                  </a:cubicBezTo>
                  <a:cubicBezTo>
                    <a:pt x="161757" y="86562"/>
                    <a:pt x="164622" y="77705"/>
                    <a:pt x="164622" y="69609"/>
                  </a:cubicBezTo>
                  <a:close/>
                </a:path>
              </a:pathLst>
            </a:custGeom>
            <a:solidFill>
              <a:srgbClr val="000000"/>
            </a:solidFill>
            <a:ln w="12575" cap="flat">
              <a:noFill/>
              <a:prstDash val="solid"/>
              <a:miter/>
            </a:ln>
          </p:spPr>
          <p:txBody>
            <a:bodyPr rtlCol="0" anchor="ctr"/>
            <a:lstStyle/>
            <a:p>
              <a:endParaRPr lang="en-AE"/>
            </a:p>
          </p:txBody>
        </p:sp>
        <p:sp>
          <p:nvSpPr>
            <p:cNvPr id="71" name="Freeform: Shape 70">
              <a:extLst>
                <a:ext uri="{FF2B5EF4-FFF2-40B4-BE49-F238E27FC236}">
                  <a16:creationId xmlns:a16="http://schemas.microsoft.com/office/drawing/2014/main" id="{F480727B-E1E6-241F-2D62-6A692747182D}"/>
                </a:ext>
              </a:extLst>
            </p:cNvPr>
            <p:cNvSpPr/>
            <p:nvPr/>
          </p:nvSpPr>
          <p:spPr>
            <a:xfrm>
              <a:off x="2506827" y="560519"/>
              <a:ext cx="91445" cy="86009"/>
            </a:xfrm>
            <a:custGeom>
              <a:avLst/>
              <a:gdLst>
                <a:gd name="connsiteX0" fmla="*/ 73185 w 91445"/>
                <a:gd name="connsiteY0" fmla="*/ 53606 h 86009"/>
                <a:gd name="connsiteX1" fmla="*/ 72236 w 91445"/>
                <a:gd name="connsiteY1" fmla="*/ 52272 h 86009"/>
                <a:gd name="connsiteX2" fmla="*/ 70330 w 91445"/>
                <a:gd name="connsiteY2" fmla="*/ 53796 h 86009"/>
                <a:gd name="connsiteX3" fmla="*/ 36034 w 91445"/>
                <a:gd name="connsiteY3" fmla="*/ 81038 h 86009"/>
                <a:gd name="connsiteX4" fmla="*/ 16984 w 91445"/>
                <a:gd name="connsiteY4" fmla="*/ 81038 h 86009"/>
                <a:gd name="connsiteX5" fmla="*/ 14128 w 91445"/>
                <a:gd name="connsiteY5" fmla="*/ 80847 h 86009"/>
                <a:gd name="connsiteX6" fmla="*/ 13180 w 91445"/>
                <a:gd name="connsiteY6" fmla="*/ 79514 h 86009"/>
                <a:gd name="connsiteX7" fmla="*/ 13180 w 91445"/>
                <a:gd name="connsiteY7" fmla="*/ 76656 h 86009"/>
                <a:gd name="connsiteX8" fmla="*/ 21747 w 91445"/>
                <a:gd name="connsiteY8" fmla="*/ 42175 h 86009"/>
                <a:gd name="connsiteX9" fmla="*/ 34136 w 91445"/>
                <a:gd name="connsiteY9" fmla="*/ 42175 h 86009"/>
                <a:gd name="connsiteX10" fmla="*/ 45559 w 91445"/>
                <a:gd name="connsiteY10" fmla="*/ 47986 h 86009"/>
                <a:gd name="connsiteX11" fmla="*/ 44610 w 91445"/>
                <a:gd name="connsiteY11" fmla="*/ 54082 h 86009"/>
                <a:gd name="connsiteX12" fmla="*/ 43661 w 91445"/>
                <a:gd name="connsiteY12" fmla="*/ 55606 h 86009"/>
                <a:gd name="connsiteX13" fmla="*/ 45559 w 91445"/>
                <a:gd name="connsiteY13" fmla="*/ 56940 h 86009"/>
                <a:gd name="connsiteX14" fmla="*/ 47466 w 91445"/>
                <a:gd name="connsiteY14" fmla="*/ 54368 h 86009"/>
                <a:gd name="connsiteX15" fmla="*/ 55084 w 91445"/>
                <a:gd name="connsiteY15" fmla="*/ 24745 h 86009"/>
                <a:gd name="connsiteX16" fmla="*/ 53186 w 91445"/>
                <a:gd name="connsiteY16" fmla="*/ 23411 h 86009"/>
                <a:gd name="connsiteX17" fmla="*/ 51280 w 91445"/>
                <a:gd name="connsiteY17" fmla="*/ 25602 h 86009"/>
                <a:gd name="connsiteX18" fmla="*/ 35085 w 91445"/>
                <a:gd name="connsiteY18" fmla="*/ 38176 h 86009"/>
                <a:gd name="connsiteX19" fmla="*/ 22705 w 91445"/>
                <a:gd name="connsiteY19" fmla="*/ 38176 h 86009"/>
                <a:gd name="connsiteX20" fmla="*/ 30323 w 91445"/>
                <a:gd name="connsiteY20" fmla="*/ 7600 h 86009"/>
                <a:gd name="connsiteX21" fmla="*/ 37941 w 91445"/>
                <a:gd name="connsiteY21" fmla="*/ 2742 h 86009"/>
                <a:gd name="connsiteX22" fmla="*/ 55084 w 91445"/>
                <a:gd name="connsiteY22" fmla="*/ 2742 h 86009"/>
                <a:gd name="connsiteX23" fmla="*/ 74134 w 91445"/>
                <a:gd name="connsiteY23" fmla="*/ 16840 h 86009"/>
                <a:gd name="connsiteX24" fmla="*/ 74134 w 91445"/>
                <a:gd name="connsiteY24" fmla="*/ 23602 h 86009"/>
                <a:gd name="connsiteX25" fmla="*/ 74134 w 91445"/>
                <a:gd name="connsiteY25" fmla="*/ 25793 h 86009"/>
                <a:gd name="connsiteX26" fmla="*/ 75092 w 91445"/>
                <a:gd name="connsiteY26" fmla="*/ 27317 h 86009"/>
                <a:gd name="connsiteX27" fmla="*/ 76999 w 91445"/>
                <a:gd name="connsiteY27" fmla="*/ 24173 h 86009"/>
                <a:gd name="connsiteX28" fmla="*/ 79855 w 91445"/>
                <a:gd name="connsiteY28" fmla="*/ 2266 h 86009"/>
                <a:gd name="connsiteX29" fmla="*/ 76041 w 91445"/>
                <a:gd name="connsiteY29" fmla="*/ -1163 h 86009"/>
                <a:gd name="connsiteX30" fmla="*/ 12222 w 91445"/>
                <a:gd name="connsiteY30" fmla="*/ -1163 h 86009"/>
                <a:gd name="connsiteX31" fmla="*/ 8417 w 91445"/>
                <a:gd name="connsiteY31" fmla="*/ 1408 h 86009"/>
                <a:gd name="connsiteX32" fmla="*/ 12222 w 91445"/>
                <a:gd name="connsiteY32" fmla="*/ 2742 h 86009"/>
                <a:gd name="connsiteX33" fmla="*/ 20798 w 91445"/>
                <a:gd name="connsiteY33" fmla="*/ 5123 h 86009"/>
                <a:gd name="connsiteX34" fmla="*/ 19849 w 91445"/>
                <a:gd name="connsiteY34" fmla="*/ 8076 h 86009"/>
                <a:gd name="connsiteX35" fmla="*/ 2697 w 91445"/>
                <a:gd name="connsiteY35" fmla="*/ 75037 h 86009"/>
                <a:gd name="connsiteX36" fmla="*/ -8726 w 91445"/>
                <a:gd name="connsiteY36" fmla="*/ 81038 h 86009"/>
                <a:gd name="connsiteX37" fmla="*/ -11591 w 91445"/>
                <a:gd name="connsiteY37" fmla="*/ 83419 h 86009"/>
                <a:gd name="connsiteX38" fmla="*/ -8726 w 91445"/>
                <a:gd name="connsiteY38" fmla="*/ 84847 h 86009"/>
                <a:gd name="connsiteX39" fmla="*/ 56991 w 91445"/>
                <a:gd name="connsiteY39" fmla="*/ 84847 h 86009"/>
                <a:gd name="connsiteX40" fmla="*/ 60805 w 91445"/>
                <a:gd name="connsiteY40" fmla="*/ 82752 h 86009"/>
                <a:gd name="connsiteX41" fmla="*/ 73185 w 91445"/>
                <a:gd name="connsiteY41" fmla="*/ 55415 h 86009"/>
                <a:gd name="connsiteX42" fmla="*/ 73185 w 91445"/>
                <a:gd name="connsiteY42" fmla="*/ 53606 h 8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445" h="86009">
                  <a:moveTo>
                    <a:pt x="73185" y="53606"/>
                  </a:moveTo>
                  <a:cubicBezTo>
                    <a:pt x="73185" y="53606"/>
                    <a:pt x="73185" y="52272"/>
                    <a:pt x="72236" y="52272"/>
                  </a:cubicBezTo>
                  <a:cubicBezTo>
                    <a:pt x="70330" y="52272"/>
                    <a:pt x="70330" y="53034"/>
                    <a:pt x="70330" y="53796"/>
                  </a:cubicBezTo>
                  <a:cubicBezTo>
                    <a:pt x="61753" y="72561"/>
                    <a:pt x="56991" y="81038"/>
                    <a:pt x="36034" y="81038"/>
                  </a:cubicBezTo>
                  <a:lnTo>
                    <a:pt x="16984" y="81038"/>
                  </a:lnTo>
                  <a:cubicBezTo>
                    <a:pt x="15086" y="81038"/>
                    <a:pt x="15086" y="81038"/>
                    <a:pt x="14128" y="80847"/>
                  </a:cubicBezTo>
                  <a:cubicBezTo>
                    <a:pt x="13180" y="80752"/>
                    <a:pt x="13180" y="80561"/>
                    <a:pt x="13180" y="79514"/>
                  </a:cubicBezTo>
                  <a:cubicBezTo>
                    <a:pt x="13180" y="79228"/>
                    <a:pt x="13180" y="78942"/>
                    <a:pt x="13180" y="76656"/>
                  </a:cubicBezTo>
                  <a:lnTo>
                    <a:pt x="21747" y="42175"/>
                  </a:lnTo>
                  <a:lnTo>
                    <a:pt x="34136" y="42175"/>
                  </a:lnTo>
                  <a:cubicBezTo>
                    <a:pt x="45559" y="42175"/>
                    <a:pt x="45559" y="44843"/>
                    <a:pt x="45559" y="47986"/>
                  </a:cubicBezTo>
                  <a:cubicBezTo>
                    <a:pt x="45559" y="48844"/>
                    <a:pt x="45559" y="50367"/>
                    <a:pt x="44610" y="54082"/>
                  </a:cubicBezTo>
                  <a:cubicBezTo>
                    <a:pt x="44610" y="54844"/>
                    <a:pt x="43661" y="55129"/>
                    <a:pt x="43661" y="55606"/>
                  </a:cubicBezTo>
                  <a:cubicBezTo>
                    <a:pt x="43661" y="56177"/>
                    <a:pt x="44610" y="56940"/>
                    <a:pt x="45559" y="56940"/>
                  </a:cubicBezTo>
                  <a:cubicBezTo>
                    <a:pt x="46517" y="56940"/>
                    <a:pt x="47466" y="56272"/>
                    <a:pt x="47466" y="54368"/>
                  </a:cubicBezTo>
                  <a:lnTo>
                    <a:pt x="55084" y="24745"/>
                  </a:lnTo>
                  <a:cubicBezTo>
                    <a:pt x="55084" y="23983"/>
                    <a:pt x="54135" y="23411"/>
                    <a:pt x="53186" y="23411"/>
                  </a:cubicBezTo>
                  <a:cubicBezTo>
                    <a:pt x="52228" y="23411"/>
                    <a:pt x="52228" y="24173"/>
                    <a:pt x="51280" y="25602"/>
                  </a:cubicBezTo>
                  <a:cubicBezTo>
                    <a:pt x="48424" y="35318"/>
                    <a:pt x="46517" y="38176"/>
                    <a:pt x="35085" y="38176"/>
                  </a:cubicBezTo>
                  <a:lnTo>
                    <a:pt x="22705" y="38176"/>
                  </a:lnTo>
                  <a:lnTo>
                    <a:pt x="30323" y="7600"/>
                  </a:lnTo>
                  <a:cubicBezTo>
                    <a:pt x="31272" y="3314"/>
                    <a:pt x="32230" y="2742"/>
                    <a:pt x="37941" y="2742"/>
                  </a:cubicBezTo>
                  <a:lnTo>
                    <a:pt x="55084" y="2742"/>
                  </a:lnTo>
                  <a:cubicBezTo>
                    <a:pt x="70330" y="2742"/>
                    <a:pt x="74134" y="6457"/>
                    <a:pt x="74134" y="16840"/>
                  </a:cubicBezTo>
                  <a:cubicBezTo>
                    <a:pt x="74134" y="19887"/>
                    <a:pt x="74134" y="20173"/>
                    <a:pt x="74134" y="23602"/>
                  </a:cubicBezTo>
                  <a:cubicBezTo>
                    <a:pt x="74134" y="24268"/>
                    <a:pt x="74134" y="25221"/>
                    <a:pt x="74134" y="25793"/>
                  </a:cubicBezTo>
                  <a:cubicBezTo>
                    <a:pt x="74134" y="26365"/>
                    <a:pt x="74134" y="27317"/>
                    <a:pt x="75092" y="27317"/>
                  </a:cubicBezTo>
                  <a:cubicBezTo>
                    <a:pt x="76999" y="27317"/>
                    <a:pt x="76999" y="26554"/>
                    <a:pt x="76999" y="24173"/>
                  </a:cubicBezTo>
                  <a:lnTo>
                    <a:pt x="79855" y="2266"/>
                  </a:lnTo>
                  <a:cubicBezTo>
                    <a:pt x="79855" y="-1163"/>
                    <a:pt x="79855" y="-1163"/>
                    <a:pt x="76041" y="-1163"/>
                  </a:cubicBezTo>
                  <a:lnTo>
                    <a:pt x="12222" y="-1163"/>
                  </a:lnTo>
                  <a:cubicBezTo>
                    <a:pt x="9366" y="-1163"/>
                    <a:pt x="8417" y="-1163"/>
                    <a:pt x="8417" y="1408"/>
                  </a:cubicBezTo>
                  <a:cubicBezTo>
                    <a:pt x="8417" y="2742"/>
                    <a:pt x="9366" y="2742"/>
                    <a:pt x="12222" y="2742"/>
                  </a:cubicBezTo>
                  <a:cubicBezTo>
                    <a:pt x="16984" y="2742"/>
                    <a:pt x="20798" y="2742"/>
                    <a:pt x="20798" y="5123"/>
                  </a:cubicBezTo>
                  <a:cubicBezTo>
                    <a:pt x="20798" y="5600"/>
                    <a:pt x="20798" y="5886"/>
                    <a:pt x="19849" y="8076"/>
                  </a:cubicBezTo>
                  <a:lnTo>
                    <a:pt x="2697" y="75037"/>
                  </a:lnTo>
                  <a:cubicBezTo>
                    <a:pt x="1748" y="79989"/>
                    <a:pt x="1748" y="81038"/>
                    <a:pt x="-8726" y="81038"/>
                  </a:cubicBezTo>
                  <a:cubicBezTo>
                    <a:pt x="-10633" y="81038"/>
                    <a:pt x="-11591" y="81038"/>
                    <a:pt x="-11591" y="83419"/>
                  </a:cubicBezTo>
                  <a:cubicBezTo>
                    <a:pt x="-11591" y="84847"/>
                    <a:pt x="-10633" y="84847"/>
                    <a:pt x="-8726" y="84847"/>
                  </a:cubicBezTo>
                  <a:lnTo>
                    <a:pt x="56991" y="84847"/>
                  </a:lnTo>
                  <a:cubicBezTo>
                    <a:pt x="59847" y="84847"/>
                    <a:pt x="59847" y="84752"/>
                    <a:pt x="60805" y="82752"/>
                  </a:cubicBezTo>
                  <a:lnTo>
                    <a:pt x="73185" y="55415"/>
                  </a:lnTo>
                  <a:cubicBezTo>
                    <a:pt x="73185" y="54844"/>
                    <a:pt x="73185" y="53606"/>
                    <a:pt x="73185" y="53606"/>
                  </a:cubicBezTo>
                  <a:close/>
                </a:path>
              </a:pathLst>
            </a:custGeom>
            <a:solidFill>
              <a:srgbClr val="000000"/>
            </a:solidFill>
            <a:ln w="12700" cap="flat">
              <a:noFill/>
              <a:prstDash val="solid"/>
              <a:miter/>
            </a:ln>
          </p:spPr>
          <p:txBody>
            <a:bodyPr rtlCol="0" anchor="ctr"/>
            <a:lstStyle/>
            <a:p>
              <a:endParaRPr lang="en-AE"/>
            </a:p>
          </p:txBody>
        </p:sp>
        <p:sp>
          <p:nvSpPr>
            <p:cNvPr id="72" name="Freeform: Shape 71">
              <a:extLst>
                <a:ext uri="{FF2B5EF4-FFF2-40B4-BE49-F238E27FC236}">
                  <a16:creationId xmlns:a16="http://schemas.microsoft.com/office/drawing/2014/main" id="{C05C7F61-7BED-6D69-9A81-ABDFB5919742}"/>
                </a:ext>
              </a:extLst>
            </p:cNvPr>
            <p:cNvSpPr/>
            <p:nvPr/>
          </p:nvSpPr>
          <p:spPr>
            <a:xfrm>
              <a:off x="2626847" y="592142"/>
              <a:ext cx="13329" cy="54387"/>
            </a:xfrm>
            <a:custGeom>
              <a:avLst/>
              <a:gdLst>
                <a:gd name="connsiteX0" fmla="*/ 1738 w 13329"/>
                <a:gd name="connsiteY0" fmla="*/ 5504 h 54387"/>
                <a:gd name="connsiteX1" fmla="*/ -4922 w 13329"/>
                <a:gd name="connsiteY1" fmla="*/ -1163 h 54387"/>
                <a:gd name="connsiteX2" fmla="*/ -11591 w 13329"/>
                <a:gd name="connsiteY2" fmla="*/ 5504 h 54387"/>
                <a:gd name="connsiteX3" fmla="*/ -4922 w 13329"/>
                <a:gd name="connsiteY3" fmla="*/ 12173 h 54387"/>
                <a:gd name="connsiteX4" fmla="*/ 1738 w 13329"/>
                <a:gd name="connsiteY4" fmla="*/ 5504 h 54387"/>
                <a:gd name="connsiteX5" fmla="*/ 1738 w 13329"/>
                <a:gd name="connsiteY5" fmla="*/ 46558 h 54387"/>
                <a:gd name="connsiteX6" fmla="*/ -4922 w 13329"/>
                <a:gd name="connsiteY6" fmla="*/ 39891 h 54387"/>
                <a:gd name="connsiteX7" fmla="*/ -11591 w 13329"/>
                <a:gd name="connsiteY7" fmla="*/ 46558 h 54387"/>
                <a:gd name="connsiteX8" fmla="*/ -4922 w 13329"/>
                <a:gd name="connsiteY8" fmla="*/ 53225 h 54387"/>
                <a:gd name="connsiteX9" fmla="*/ 1738 w 13329"/>
                <a:gd name="connsiteY9" fmla="*/ 46558 h 5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29" h="54387">
                  <a:moveTo>
                    <a:pt x="1738" y="5504"/>
                  </a:moveTo>
                  <a:cubicBezTo>
                    <a:pt x="1738" y="1791"/>
                    <a:pt x="-1117" y="-1163"/>
                    <a:pt x="-4922" y="-1163"/>
                  </a:cubicBezTo>
                  <a:cubicBezTo>
                    <a:pt x="-7787" y="-1163"/>
                    <a:pt x="-11591" y="1791"/>
                    <a:pt x="-11591" y="5504"/>
                  </a:cubicBezTo>
                  <a:cubicBezTo>
                    <a:pt x="-11591" y="9030"/>
                    <a:pt x="-7787" y="12173"/>
                    <a:pt x="-4922" y="12173"/>
                  </a:cubicBezTo>
                  <a:cubicBezTo>
                    <a:pt x="-1117" y="12173"/>
                    <a:pt x="1738" y="9030"/>
                    <a:pt x="1738" y="5504"/>
                  </a:cubicBezTo>
                  <a:close/>
                  <a:moveTo>
                    <a:pt x="1738" y="46558"/>
                  </a:moveTo>
                  <a:cubicBezTo>
                    <a:pt x="1738" y="42843"/>
                    <a:pt x="-1117" y="39891"/>
                    <a:pt x="-4922" y="39891"/>
                  </a:cubicBezTo>
                  <a:cubicBezTo>
                    <a:pt x="-7787" y="39891"/>
                    <a:pt x="-11591" y="42843"/>
                    <a:pt x="-11591" y="46558"/>
                  </a:cubicBezTo>
                  <a:cubicBezTo>
                    <a:pt x="-11591" y="50273"/>
                    <a:pt x="-7787" y="53225"/>
                    <a:pt x="-4922" y="53225"/>
                  </a:cubicBezTo>
                  <a:cubicBezTo>
                    <a:pt x="-1117" y="53225"/>
                    <a:pt x="1738" y="50273"/>
                    <a:pt x="1738" y="46558"/>
                  </a:cubicBezTo>
                  <a:close/>
                </a:path>
              </a:pathLst>
            </a:custGeom>
            <a:solidFill>
              <a:srgbClr val="000000"/>
            </a:solidFill>
            <a:ln w="12700" cap="flat">
              <a:noFill/>
              <a:prstDash val="solid"/>
              <a:miter/>
            </a:ln>
          </p:spPr>
          <p:txBody>
            <a:bodyPr rtlCol="0" anchor="ctr"/>
            <a:lstStyle/>
            <a:p>
              <a:endParaRPr lang="en-AE"/>
            </a:p>
          </p:txBody>
        </p:sp>
        <p:sp>
          <p:nvSpPr>
            <p:cNvPr id="73" name="Freeform: Shape 72">
              <a:extLst>
                <a:ext uri="{FF2B5EF4-FFF2-40B4-BE49-F238E27FC236}">
                  <a16:creationId xmlns:a16="http://schemas.microsoft.com/office/drawing/2014/main" id="{B944DBA0-BC32-EA33-8DA2-D38A959E32DE}"/>
                </a:ext>
              </a:extLst>
            </p:cNvPr>
            <p:cNvSpPr/>
            <p:nvPr/>
          </p:nvSpPr>
          <p:spPr>
            <a:xfrm>
              <a:off x="2696378" y="559947"/>
              <a:ext cx="72386" cy="86581"/>
            </a:xfrm>
            <a:custGeom>
              <a:avLst/>
              <a:gdLst>
                <a:gd name="connsiteX0" fmla="*/ 19840 w 72386"/>
                <a:gd name="connsiteY0" fmla="*/ 42938 h 86581"/>
                <a:gd name="connsiteX1" fmla="*/ 38890 w 72386"/>
                <a:gd name="connsiteY1" fmla="*/ 57321 h 86581"/>
                <a:gd name="connsiteX2" fmla="*/ 40797 w 72386"/>
                <a:gd name="connsiteY2" fmla="*/ 60559 h 86581"/>
                <a:gd name="connsiteX3" fmla="*/ 42703 w 72386"/>
                <a:gd name="connsiteY3" fmla="*/ 56464 h 86581"/>
                <a:gd name="connsiteX4" fmla="*/ 42703 w 72386"/>
                <a:gd name="connsiteY4" fmla="*/ 22174 h 86581"/>
                <a:gd name="connsiteX5" fmla="*/ 40797 w 72386"/>
                <a:gd name="connsiteY5" fmla="*/ 18173 h 86581"/>
                <a:gd name="connsiteX6" fmla="*/ 38890 w 72386"/>
                <a:gd name="connsiteY6" fmla="*/ 20841 h 86581"/>
                <a:gd name="connsiteX7" fmla="*/ 19840 w 72386"/>
                <a:gd name="connsiteY7" fmla="*/ 38462 h 86581"/>
                <a:gd name="connsiteX8" fmla="*/ 19840 w 72386"/>
                <a:gd name="connsiteY8" fmla="*/ 11601 h 86581"/>
                <a:gd name="connsiteX9" fmla="*/ 25560 w 72386"/>
                <a:gd name="connsiteY9" fmla="*/ 3124 h 86581"/>
                <a:gd name="connsiteX10" fmla="*/ 31272 w 72386"/>
                <a:gd name="connsiteY10" fmla="*/ 3124 h 86581"/>
                <a:gd name="connsiteX11" fmla="*/ 56033 w 72386"/>
                <a:gd name="connsiteY11" fmla="*/ 20745 h 86581"/>
                <a:gd name="connsiteX12" fmla="*/ 58898 w 72386"/>
                <a:gd name="connsiteY12" fmla="*/ 23507 h 86581"/>
                <a:gd name="connsiteX13" fmla="*/ 60795 w 72386"/>
                <a:gd name="connsiteY13" fmla="*/ 19412 h 86581"/>
                <a:gd name="connsiteX14" fmla="*/ 60795 w 72386"/>
                <a:gd name="connsiteY14" fmla="*/ 3029 h 86581"/>
                <a:gd name="connsiteX15" fmla="*/ 56991 w 72386"/>
                <a:gd name="connsiteY15" fmla="*/ -1163 h 86581"/>
                <a:gd name="connsiteX16" fmla="*/ -6829 w 72386"/>
                <a:gd name="connsiteY16" fmla="*/ -1163 h 86581"/>
                <a:gd name="connsiteX17" fmla="*/ -11591 w 72386"/>
                <a:gd name="connsiteY17" fmla="*/ 1028 h 86581"/>
                <a:gd name="connsiteX18" fmla="*/ -7777 w 72386"/>
                <a:gd name="connsiteY18" fmla="*/ 3124 h 86581"/>
                <a:gd name="connsiteX19" fmla="*/ -159 w 72386"/>
                <a:gd name="connsiteY19" fmla="*/ 10458 h 86581"/>
                <a:gd name="connsiteX20" fmla="*/ -159 w 72386"/>
                <a:gd name="connsiteY20" fmla="*/ 73894 h 86581"/>
                <a:gd name="connsiteX21" fmla="*/ -6829 w 72386"/>
                <a:gd name="connsiteY21" fmla="*/ 81038 h 86581"/>
                <a:gd name="connsiteX22" fmla="*/ -11591 w 72386"/>
                <a:gd name="connsiteY22" fmla="*/ 83229 h 86581"/>
                <a:gd name="connsiteX23" fmla="*/ -6829 w 72386"/>
                <a:gd name="connsiteY23" fmla="*/ 85419 h 86581"/>
                <a:gd name="connsiteX24" fmla="*/ 29365 w 72386"/>
                <a:gd name="connsiteY24" fmla="*/ 85419 h 86581"/>
                <a:gd name="connsiteX25" fmla="*/ 34127 w 72386"/>
                <a:gd name="connsiteY25" fmla="*/ 83229 h 86581"/>
                <a:gd name="connsiteX26" fmla="*/ 30323 w 72386"/>
                <a:gd name="connsiteY26" fmla="*/ 81038 h 86581"/>
                <a:gd name="connsiteX27" fmla="*/ 19840 w 72386"/>
                <a:gd name="connsiteY27" fmla="*/ 73418 h 86581"/>
                <a:gd name="connsiteX28" fmla="*/ 56033 w 72386"/>
                <a:gd name="connsiteY28" fmla="*/ 3124 h 86581"/>
                <a:gd name="connsiteX29" fmla="*/ 56033 w 72386"/>
                <a:gd name="connsiteY29" fmla="*/ 9124 h 86581"/>
                <a:gd name="connsiteX30" fmla="*/ 49373 w 72386"/>
                <a:gd name="connsiteY30" fmla="*/ 3124 h 86581"/>
                <a:gd name="connsiteX31" fmla="*/ 38890 w 72386"/>
                <a:gd name="connsiteY31" fmla="*/ 45415 h 86581"/>
                <a:gd name="connsiteX32" fmla="*/ 32220 w 72386"/>
                <a:gd name="connsiteY32" fmla="*/ 40366 h 86581"/>
                <a:gd name="connsiteX33" fmla="*/ 38890 w 72386"/>
                <a:gd name="connsiteY33" fmla="*/ 35128 h 86581"/>
                <a:gd name="connsiteX34" fmla="*/ 4603 w 72386"/>
                <a:gd name="connsiteY34" fmla="*/ 10173 h 86581"/>
                <a:gd name="connsiteX35" fmla="*/ 3645 w 72386"/>
                <a:gd name="connsiteY35" fmla="*/ 3124 h 86581"/>
                <a:gd name="connsiteX36" fmla="*/ 16984 w 72386"/>
                <a:gd name="connsiteY36" fmla="*/ 3124 h 86581"/>
                <a:gd name="connsiteX37" fmla="*/ 15077 w 72386"/>
                <a:gd name="connsiteY37" fmla="*/ 11505 h 86581"/>
                <a:gd name="connsiteX38" fmla="*/ 15077 w 72386"/>
                <a:gd name="connsiteY38" fmla="*/ 73704 h 86581"/>
                <a:gd name="connsiteX39" fmla="*/ 16984 w 72386"/>
                <a:gd name="connsiteY39" fmla="*/ 81038 h 86581"/>
                <a:gd name="connsiteX40" fmla="*/ 3645 w 72386"/>
                <a:gd name="connsiteY40" fmla="*/ 81038 h 86581"/>
                <a:gd name="connsiteX41" fmla="*/ 4603 w 72386"/>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386" h="86581">
                  <a:moveTo>
                    <a:pt x="19840" y="42938"/>
                  </a:moveTo>
                  <a:cubicBezTo>
                    <a:pt x="24602" y="42938"/>
                    <a:pt x="37941" y="43224"/>
                    <a:pt x="38890" y="57321"/>
                  </a:cubicBezTo>
                  <a:cubicBezTo>
                    <a:pt x="38890" y="58845"/>
                    <a:pt x="38890" y="60559"/>
                    <a:pt x="40797" y="60559"/>
                  </a:cubicBezTo>
                  <a:cubicBezTo>
                    <a:pt x="42703" y="60559"/>
                    <a:pt x="42703" y="58845"/>
                    <a:pt x="42703" y="56464"/>
                  </a:cubicBezTo>
                  <a:lnTo>
                    <a:pt x="42703" y="22174"/>
                  </a:lnTo>
                  <a:cubicBezTo>
                    <a:pt x="42703" y="20078"/>
                    <a:pt x="42703" y="18173"/>
                    <a:pt x="40797" y="18173"/>
                  </a:cubicBezTo>
                  <a:cubicBezTo>
                    <a:pt x="38890" y="18173"/>
                    <a:pt x="38890" y="19412"/>
                    <a:pt x="38890" y="20841"/>
                  </a:cubicBezTo>
                  <a:cubicBezTo>
                    <a:pt x="37941" y="35413"/>
                    <a:pt x="29365" y="37985"/>
                    <a:pt x="19840" y="38462"/>
                  </a:cubicBezTo>
                  <a:lnTo>
                    <a:pt x="19840" y="11601"/>
                  </a:lnTo>
                  <a:cubicBezTo>
                    <a:pt x="19840" y="3124"/>
                    <a:pt x="21747" y="3124"/>
                    <a:pt x="25560" y="3124"/>
                  </a:cubicBezTo>
                  <a:lnTo>
                    <a:pt x="31272" y="3124"/>
                  </a:lnTo>
                  <a:cubicBezTo>
                    <a:pt x="47466" y="3124"/>
                    <a:pt x="56033" y="11982"/>
                    <a:pt x="56033" y="20745"/>
                  </a:cubicBezTo>
                  <a:cubicBezTo>
                    <a:pt x="56033" y="21793"/>
                    <a:pt x="56991" y="23507"/>
                    <a:pt x="58898" y="23507"/>
                  </a:cubicBezTo>
                  <a:cubicBezTo>
                    <a:pt x="60795" y="23507"/>
                    <a:pt x="60795" y="21602"/>
                    <a:pt x="60795" y="19412"/>
                  </a:cubicBezTo>
                  <a:lnTo>
                    <a:pt x="60795" y="3029"/>
                  </a:lnTo>
                  <a:cubicBezTo>
                    <a:pt x="60795" y="-972"/>
                    <a:pt x="60795" y="-1163"/>
                    <a:pt x="56991" y="-1163"/>
                  </a:cubicBezTo>
                  <a:lnTo>
                    <a:pt x="-6829" y="-1163"/>
                  </a:lnTo>
                  <a:cubicBezTo>
                    <a:pt x="-8735" y="-1163"/>
                    <a:pt x="-11591" y="-1163"/>
                    <a:pt x="-11591" y="1028"/>
                  </a:cubicBezTo>
                  <a:cubicBezTo>
                    <a:pt x="-11591" y="3124"/>
                    <a:pt x="-8735" y="3124"/>
                    <a:pt x="-7777" y="3124"/>
                  </a:cubicBezTo>
                  <a:cubicBezTo>
                    <a:pt x="-1117" y="3124"/>
                    <a:pt x="-159" y="4172"/>
                    <a:pt x="-159" y="10458"/>
                  </a:cubicBezTo>
                  <a:lnTo>
                    <a:pt x="-159" y="73894"/>
                  </a:lnTo>
                  <a:cubicBezTo>
                    <a:pt x="-159" y="79800"/>
                    <a:pt x="-159" y="81038"/>
                    <a:pt x="-6829" y="81038"/>
                  </a:cubicBezTo>
                  <a:cubicBezTo>
                    <a:pt x="-8735" y="81038"/>
                    <a:pt x="-11591" y="81038"/>
                    <a:pt x="-11591" y="83229"/>
                  </a:cubicBezTo>
                  <a:cubicBezTo>
                    <a:pt x="-11591" y="85419"/>
                    <a:pt x="-8735" y="85419"/>
                    <a:pt x="-6829" y="85419"/>
                  </a:cubicBezTo>
                  <a:lnTo>
                    <a:pt x="29365" y="85419"/>
                  </a:lnTo>
                  <a:cubicBezTo>
                    <a:pt x="32220" y="85419"/>
                    <a:pt x="34127" y="85419"/>
                    <a:pt x="34127" y="83229"/>
                  </a:cubicBezTo>
                  <a:cubicBezTo>
                    <a:pt x="34127" y="81038"/>
                    <a:pt x="31272" y="81038"/>
                    <a:pt x="30323" y="81038"/>
                  </a:cubicBezTo>
                  <a:cubicBezTo>
                    <a:pt x="20798" y="81038"/>
                    <a:pt x="19840" y="80086"/>
                    <a:pt x="19840" y="73418"/>
                  </a:cubicBezTo>
                  <a:close/>
                  <a:moveTo>
                    <a:pt x="56033" y="3124"/>
                  </a:moveTo>
                  <a:lnTo>
                    <a:pt x="56033" y="9124"/>
                  </a:lnTo>
                  <a:cubicBezTo>
                    <a:pt x="54135" y="7315"/>
                    <a:pt x="52228" y="4933"/>
                    <a:pt x="49373" y="3124"/>
                  </a:cubicBezTo>
                  <a:close/>
                  <a:moveTo>
                    <a:pt x="38890" y="45415"/>
                  </a:moveTo>
                  <a:cubicBezTo>
                    <a:pt x="36983" y="42938"/>
                    <a:pt x="33178" y="41129"/>
                    <a:pt x="32220" y="40366"/>
                  </a:cubicBezTo>
                  <a:cubicBezTo>
                    <a:pt x="34127" y="39319"/>
                    <a:pt x="36983" y="37223"/>
                    <a:pt x="38890" y="35128"/>
                  </a:cubicBezTo>
                  <a:close/>
                  <a:moveTo>
                    <a:pt x="4603" y="10173"/>
                  </a:moveTo>
                  <a:cubicBezTo>
                    <a:pt x="4603" y="8648"/>
                    <a:pt x="4603" y="5506"/>
                    <a:pt x="3645" y="3124"/>
                  </a:cubicBezTo>
                  <a:lnTo>
                    <a:pt x="16984" y="3124"/>
                  </a:lnTo>
                  <a:cubicBezTo>
                    <a:pt x="15077" y="6172"/>
                    <a:pt x="15077" y="10268"/>
                    <a:pt x="15077" y="11505"/>
                  </a:cubicBezTo>
                  <a:lnTo>
                    <a:pt x="15077" y="73704"/>
                  </a:lnTo>
                  <a:cubicBezTo>
                    <a:pt x="15077" y="75609"/>
                    <a:pt x="15077" y="78657"/>
                    <a:pt x="16984" y="81038"/>
                  </a:cubicBezTo>
                  <a:lnTo>
                    <a:pt x="3645" y="81038"/>
                  </a:lnTo>
                  <a:cubicBezTo>
                    <a:pt x="4603" y="78752"/>
                    <a:pt x="4603" y="75609"/>
                    <a:pt x="4603" y="73990"/>
                  </a:cubicBezTo>
                  <a:close/>
                </a:path>
              </a:pathLst>
            </a:custGeom>
            <a:solidFill>
              <a:srgbClr val="000000"/>
            </a:solidFill>
            <a:ln w="12700" cap="flat">
              <a:noFill/>
              <a:prstDash val="solid"/>
              <a:miter/>
            </a:ln>
          </p:spPr>
          <p:txBody>
            <a:bodyPr rtlCol="0" anchor="ctr"/>
            <a:lstStyle/>
            <a:p>
              <a:endParaRPr lang="en-AE"/>
            </a:p>
          </p:txBody>
        </p:sp>
        <p:sp>
          <p:nvSpPr>
            <p:cNvPr id="74" name="Freeform: Shape 73">
              <a:extLst>
                <a:ext uri="{FF2B5EF4-FFF2-40B4-BE49-F238E27FC236}">
                  <a16:creationId xmlns:a16="http://schemas.microsoft.com/office/drawing/2014/main" id="{732C5109-EE7D-C31D-831E-D7A11163BEC7}"/>
                </a:ext>
              </a:extLst>
            </p:cNvPr>
            <p:cNvSpPr/>
            <p:nvPr/>
          </p:nvSpPr>
          <p:spPr>
            <a:xfrm>
              <a:off x="2776392" y="561662"/>
              <a:ext cx="54285" cy="39909"/>
            </a:xfrm>
            <a:custGeom>
              <a:avLst/>
              <a:gdLst>
                <a:gd name="connsiteX0" fmla="*/ 42694 w 54285"/>
                <a:gd name="connsiteY0" fmla="*/ 25222 h 39909"/>
                <a:gd name="connsiteX1" fmla="*/ 40797 w 54285"/>
                <a:gd name="connsiteY1" fmla="*/ 23983 h 39909"/>
                <a:gd name="connsiteX2" fmla="*/ 39838 w 54285"/>
                <a:gd name="connsiteY2" fmla="*/ 25507 h 39909"/>
                <a:gd name="connsiteX3" fmla="*/ 30313 w 54285"/>
                <a:gd name="connsiteY3" fmla="*/ 36175 h 39909"/>
                <a:gd name="connsiteX4" fmla="*/ 27458 w 54285"/>
                <a:gd name="connsiteY4" fmla="*/ 33032 h 39909"/>
                <a:gd name="connsiteX5" fmla="*/ 30313 w 54285"/>
                <a:gd name="connsiteY5" fmla="*/ 25888 h 39909"/>
                <a:gd name="connsiteX6" fmla="*/ 35076 w 54285"/>
                <a:gd name="connsiteY6" fmla="*/ 8838 h 39909"/>
                <a:gd name="connsiteX7" fmla="*/ 22695 w 54285"/>
                <a:gd name="connsiteY7" fmla="*/ -1163 h 39909"/>
                <a:gd name="connsiteX8" fmla="*/ 8408 w 54285"/>
                <a:gd name="connsiteY8" fmla="*/ 6838 h 39909"/>
                <a:gd name="connsiteX9" fmla="*/ -1117 w 54285"/>
                <a:gd name="connsiteY9" fmla="*/ -1163 h 39909"/>
                <a:gd name="connsiteX10" fmla="*/ -8735 w 54285"/>
                <a:gd name="connsiteY10" fmla="*/ 3600 h 39909"/>
                <a:gd name="connsiteX11" fmla="*/ -11591 w 54285"/>
                <a:gd name="connsiteY11" fmla="*/ 12362 h 39909"/>
                <a:gd name="connsiteX12" fmla="*/ -9693 w 54285"/>
                <a:gd name="connsiteY12" fmla="*/ 13410 h 39909"/>
                <a:gd name="connsiteX13" fmla="*/ -7787 w 54285"/>
                <a:gd name="connsiteY13" fmla="*/ 10934 h 39909"/>
                <a:gd name="connsiteX14" fmla="*/ -1117 w 54285"/>
                <a:gd name="connsiteY14" fmla="*/ 1219 h 39909"/>
                <a:gd name="connsiteX15" fmla="*/ 1738 w 54285"/>
                <a:gd name="connsiteY15" fmla="*/ 5504 h 39909"/>
                <a:gd name="connsiteX16" fmla="*/ -168 w 54285"/>
                <a:gd name="connsiteY16" fmla="*/ 12934 h 39909"/>
                <a:gd name="connsiteX17" fmla="*/ -2066 w 54285"/>
                <a:gd name="connsiteY17" fmla="*/ 20839 h 39909"/>
                <a:gd name="connsiteX18" fmla="*/ -4931 w 54285"/>
                <a:gd name="connsiteY18" fmla="*/ 32366 h 39909"/>
                <a:gd name="connsiteX19" fmla="*/ -5880 w 54285"/>
                <a:gd name="connsiteY19" fmla="*/ 35890 h 39909"/>
                <a:gd name="connsiteX20" fmla="*/ -3024 w 54285"/>
                <a:gd name="connsiteY20" fmla="*/ 38747 h 39909"/>
                <a:gd name="connsiteX21" fmla="*/ 790 w 54285"/>
                <a:gd name="connsiteY21" fmla="*/ 36747 h 39909"/>
                <a:gd name="connsiteX22" fmla="*/ 2697 w 54285"/>
                <a:gd name="connsiteY22" fmla="*/ 31317 h 39909"/>
                <a:gd name="connsiteX23" fmla="*/ 4594 w 54285"/>
                <a:gd name="connsiteY23" fmla="*/ 23221 h 39909"/>
                <a:gd name="connsiteX24" fmla="*/ 5552 w 54285"/>
                <a:gd name="connsiteY24" fmla="*/ 17411 h 39909"/>
                <a:gd name="connsiteX25" fmla="*/ 9357 w 54285"/>
                <a:gd name="connsiteY25" fmla="*/ 9410 h 39909"/>
                <a:gd name="connsiteX26" fmla="*/ 22695 w 54285"/>
                <a:gd name="connsiteY26" fmla="*/ 1219 h 39909"/>
                <a:gd name="connsiteX27" fmla="*/ 28407 w 54285"/>
                <a:gd name="connsiteY27" fmla="*/ 7504 h 39909"/>
                <a:gd name="connsiteX28" fmla="*/ 22695 w 54285"/>
                <a:gd name="connsiteY28" fmla="*/ 26365 h 39909"/>
                <a:gd name="connsiteX29" fmla="*/ 21747 w 54285"/>
                <a:gd name="connsiteY29" fmla="*/ 31127 h 39909"/>
                <a:gd name="connsiteX30" fmla="*/ 30313 w 54285"/>
                <a:gd name="connsiteY30" fmla="*/ 38747 h 39909"/>
                <a:gd name="connsiteX31" fmla="*/ 42694 w 54285"/>
                <a:gd name="connsiteY31" fmla="*/ 25222 h 3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85" h="39909">
                  <a:moveTo>
                    <a:pt x="42694" y="25222"/>
                  </a:moveTo>
                  <a:cubicBezTo>
                    <a:pt x="42694" y="23983"/>
                    <a:pt x="41745" y="23983"/>
                    <a:pt x="40797" y="23983"/>
                  </a:cubicBezTo>
                  <a:cubicBezTo>
                    <a:pt x="39838" y="23983"/>
                    <a:pt x="39838" y="24554"/>
                    <a:pt x="39838" y="25507"/>
                  </a:cubicBezTo>
                  <a:cubicBezTo>
                    <a:pt x="36983" y="32650"/>
                    <a:pt x="33169" y="36175"/>
                    <a:pt x="30313" y="36175"/>
                  </a:cubicBezTo>
                  <a:cubicBezTo>
                    <a:pt x="28407" y="36175"/>
                    <a:pt x="27458" y="35032"/>
                    <a:pt x="27458" y="33032"/>
                  </a:cubicBezTo>
                  <a:cubicBezTo>
                    <a:pt x="27458" y="31127"/>
                    <a:pt x="28407" y="29984"/>
                    <a:pt x="30313" y="25888"/>
                  </a:cubicBezTo>
                  <a:cubicBezTo>
                    <a:pt x="31272" y="23221"/>
                    <a:pt x="35076" y="13886"/>
                    <a:pt x="35076" y="8838"/>
                  </a:cubicBezTo>
                  <a:cubicBezTo>
                    <a:pt x="35076" y="361"/>
                    <a:pt x="27458" y="-1163"/>
                    <a:pt x="22695" y="-1163"/>
                  </a:cubicBezTo>
                  <a:cubicBezTo>
                    <a:pt x="16026" y="-1163"/>
                    <a:pt x="11263" y="3314"/>
                    <a:pt x="8408" y="6838"/>
                  </a:cubicBezTo>
                  <a:cubicBezTo>
                    <a:pt x="7459" y="742"/>
                    <a:pt x="2697" y="-1163"/>
                    <a:pt x="-1117" y="-1163"/>
                  </a:cubicBezTo>
                  <a:cubicBezTo>
                    <a:pt x="-4931" y="-1163"/>
                    <a:pt x="-6829" y="1503"/>
                    <a:pt x="-8735" y="3600"/>
                  </a:cubicBezTo>
                  <a:cubicBezTo>
                    <a:pt x="-10642" y="6838"/>
                    <a:pt x="-11591" y="11982"/>
                    <a:pt x="-11591" y="12362"/>
                  </a:cubicBezTo>
                  <a:cubicBezTo>
                    <a:pt x="-11591" y="13410"/>
                    <a:pt x="-10642" y="13410"/>
                    <a:pt x="-9693" y="13410"/>
                  </a:cubicBezTo>
                  <a:cubicBezTo>
                    <a:pt x="-8735" y="13410"/>
                    <a:pt x="-8735" y="13316"/>
                    <a:pt x="-7787" y="10934"/>
                  </a:cubicBezTo>
                  <a:cubicBezTo>
                    <a:pt x="-6829" y="5504"/>
                    <a:pt x="-4931" y="1219"/>
                    <a:pt x="-1117" y="1219"/>
                  </a:cubicBezTo>
                  <a:cubicBezTo>
                    <a:pt x="790" y="1219"/>
                    <a:pt x="1738" y="3123"/>
                    <a:pt x="1738" y="5504"/>
                  </a:cubicBezTo>
                  <a:cubicBezTo>
                    <a:pt x="1738" y="7315"/>
                    <a:pt x="790" y="10553"/>
                    <a:pt x="-168" y="12934"/>
                  </a:cubicBezTo>
                  <a:lnTo>
                    <a:pt x="-2066" y="20839"/>
                  </a:lnTo>
                  <a:lnTo>
                    <a:pt x="-4931" y="32366"/>
                  </a:lnTo>
                  <a:cubicBezTo>
                    <a:pt x="-4931" y="33413"/>
                    <a:pt x="-5880" y="35604"/>
                    <a:pt x="-5880" y="35890"/>
                  </a:cubicBezTo>
                  <a:cubicBezTo>
                    <a:pt x="-5880" y="37794"/>
                    <a:pt x="-3973" y="38747"/>
                    <a:pt x="-3024" y="38747"/>
                  </a:cubicBezTo>
                  <a:cubicBezTo>
                    <a:pt x="-1117" y="38747"/>
                    <a:pt x="-168" y="37508"/>
                    <a:pt x="790" y="36747"/>
                  </a:cubicBezTo>
                  <a:cubicBezTo>
                    <a:pt x="790" y="36079"/>
                    <a:pt x="1738" y="33032"/>
                    <a:pt x="2697" y="31317"/>
                  </a:cubicBezTo>
                  <a:lnTo>
                    <a:pt x="4594" y="23221"/>
                  </a:lnTo>
                  <a:cubicBezTo>
                    <a:pt x="4594" y="21316"/>
                    <a:pt x="5552" y="19411"/>
                    <a:pt x="5552" y="17411"/>
                  </a:cubicBezTo>
                  <a:cubicBezTo>
                    <a:pt x="6501" y="13696"/>
                    <a:pt x="6501" y="12934"/>
                    <a:pt x="9357" y="9410"/>
                  </a:cubicBezTo>
                  <a:cubicBezTo>
                    <a:pt x="12222" y="5790"/>
                    <a:pt x="16026" y="1219"/>
                    <a:pt x="22695" y="1219"/>
                  </a:cubicBezTo>
                  <a:cubicBezTo>
                    <a:pt x="28407" y="1219"/>
                    <a:pt x="28407" y="5790"/>
                    <a:pt x="28407" y="7504"/>
                  </a:cubicBezTo>
                  <a:cubicBezTo>
                    <a:pt x="28407" y="12839"/>
                    <a:pt x="24602" y="22650"/>
                    <a:pt x="22695" y="26365"/>
                  </a:cubicBezTo>
                  <a:cubicBezTo>
                    <a:pt x="21747" y="28746"/>
                    <a:pt x="21747" y="29603"/>
                    <a:pt x="21747" y="31127"/>
                  </a:cubicBezTo>
                  <a:cubicBezTo>
                    <a:pt x="21747" y="35794"/>
                    <a:pt x="25551" y="38747"/>
                    <a:pt x="30313" y="38747"/>
                  </a:cubicBezTo>
                  <a:cubicBezTo>
                    <a:pt x="38890" y="38747"/>
                    <a:pt x="42694" y="26554"/>
                    <a:pt x="42694" y="25222"/>
                  </a:cubicBezTo>
                  <a:close/>
                </a:path>
              </a:pathLst>
            </a:custGeom>
            <a:solidFill>
              <a:srgbClr val="000000"/>
            </a:solidFill>
            <a:ln w="12700" cap="flat">
              <a:noFill/>
              <a:prstDash val="solid"/>
              <a:miter/>
            </a:ln>
          </p:spPr>
          <p:txBody>
            <a:bodyPr rtlCol="0" anchor="ctr"/>
            <a:lstStyle/>
            <a:p>
              <a:endParaRPr lang="en-AE"/>
            </a:p>
          </p:txBody>
        </p:sp>
        <p:sp>
          <p:nvSpPr>
            <p:cNvPr id="75" name="Freeform: Shape 74">
              <a:extLst>
                <a:ext uri="{FF2B5EF4-FFF2-40B4-BE49-F238E27FC236}">
                  <a16:creationId xmlns:a16="http://schemas.microsoft.com/office/drawing/2014/main" id="{DA19AE2D-A8F5-67B1-65F4-16CFF74DD903}"/>
                </a:ext>
              </a:extLst>
            </p:cNvPr>
            <p:cNvSpPr/>
            <p:nvPr/>
          </p:nvSpPr>
          <p:spPr>
            <a:xfrm>
              <a:off x="2777341" y="619193"/>
              <a:ext cx="40006" cy="58769"/>
            </a:xfrm>
            <a:custGeom>
              <a:avLst/>
              <a:gdLst>
                <a:gd name="connsiteX0" fmla="*/ 28416 w 40006"/>
                <a:gd name="connsiteY0" fmla="*/ 41510 h 58769"/>
                <a:gd name="connsiteX1" fmla="*/ 24602 w 40006"/>
                <a:gd name="connsiteY1" fmla="*/ 41510 h 58769"/>
                <a:gd name="connsiteX2" fmla="*/ 22695 w 40006"/>
                <a:gd name="connsiteY2" fmla="*/ 49606 h 58769"/>
                <a:gd name="connsiteX3" fmla="*/ 14128 w 40006"/>
                <a:gd name="connsiteY3" fmla="*/ 49987 h 58769"/>
                <a:gd name="connsiteX4" fmla="*/ -2066 w 40006"/>
                <a:gd name="connsiteY4" fmla="*/ 49987 h 58769"/>
                <a:gd name="connsiteX5" fmla="*/ 15077 w 40006"/>
                <a:gd name="connsiteY5" fmla="*/ 35128 h 58769"/>
                <a:gd name="connsiteX6" fmla="*/ 28416 w 40006"/>
                <a:gd name="connsiteY6" fmla="*/ 16078 h 58769"/>
                <a:gd name="connsiteX7" fmla="*/ 7459 w 40006"/>
                <a:gd name="connsiteY7" fmla="*/ -1163 h 58769"/>
                <a:gd name="connsiteX8" fmla="*/ -11591 w 40006"/>
                <a:gd name="connsiteY8" fmla="*/ 14649 h 58769"/>
                <a:gd name="connsiteX9" fmla="*/ -6829 w 40006"/>
                <a:gd name="connsiteY9" fmla="*/ 19698 h 58769"/>
                <a:gd name="connsiteX10" fmla="*/ -2066 w 40006"/>
                <a:gd name="connsiteY10" fmla="*/ 14935 h 58769"/>
                <a:gd name="connsiteX11" fmla="*/ -6829 w 40006"/>
                <a:gd name="connsiteY11" fmla="*/ 10268 h 58769"/>
                <a:gd name="connsiteX12" fmla="*/ 5552 w 40006"/>
                <a:gd name="connsiteY12" fmla="*/ 1981 h 58769"/>
                <a:gd name="connsiteX13" fmla="*/ 19840 w 40006"/>
                <a:gd name="connsiteY13" fmla="*/ 16078 h 58769"/>
                <a:gd name="connsiteX14" fmla="*/ 11273 w 40006"/>
                <a:gd name="connsiteY14" fmla="*/ 33033 h 58769"/>
                <a:gd name="connsiteX15" fmla="*/ -10642 w 40006"/>
                <a:gd name="connsiteY15" fmla="*/ 54178 h 58769"/>
                <a:gd name="connsiteX16" fmla="*/ -10642 w 40006"/>
                <a:gd name="connsiteY16" fmla="*/ 57607 h 58769"/>
                <a:gd name="connsiteX17" fmla="*/ 25560 w 40006"/>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006" h="58769">
                  <a:moveTo>
                    <a:pt x="28416" y="41510"/>
                  </a:moveTo>
                  <a:lnTo>
                    <a:pt x="24602" y="41510"/>
                  </a:lnTo>
                  <a:cubicBezTo>
                    <a:pt x="24602" y="43510"/>
                    <a:pt x="23653" y="48654"/>
                    <a:pt x="22695" y="49606"/>
                  </a:cubicBezTo>
                  <a:cubicBezTo>
                    <a:pt x="21747" y="49987"/>
                    <a:pt x="15077" y="49987"/>
                    <a:pt x="14128" y="49987"/>
                  </a:cubicBezTo>
                  <a:lnTo>
                    <a:pt x="-2066" y="49987"/>
                  </a:lnTo>
                  <a:cubicBezTo>
                    <a:pt x="7459" y="41795"/>
                    <a:pt x="10315" y="39319"/>
                    <a:pt x="15077" y="35128"/>
                  </a:cubicBezTo>
                  <a:cubicBezTo>
                    <a:pt x="21747" y="29889"/>
                    <a:pt x="28416" y="24460"/>
                    <a:pt x="28416" y="16078"/>
                  </a:cubicBezTo>
                  <a:cubicBezTo>
                    <a:pt x="28416" y="5410"/>
                    <a:pt x="18891" y="-1163"/>
                    <a:pt x="7459" y="-1163"/>
                  </a:cubicBezTo>
                  <a:cubicBezTo>
                    <a:pt x="-3973" y="-1163"/>
                    <a:pt x="-11591" y="6553"/>
                    <a:pt x="-11591" y="14649"/>
                  </a:cubicBezTo>
                  <a:cubicBezTo>
                    <a:pt x="-11591" y="19221"/>
                    <a:pt x="-6829" y="19698"/>
                    <a:pt x="-6829" y="19698"/>
                  </a:cubicBezTo>
                  <a:cubicBezTo>
                    <a:pt x="-3973" y="19698"/>
                    <a:pt x="-2066" y="18173"/>
                    <a:pt x="-2066" y="14935"/>
                  </a:cubicBezTo>
                  <a:cubicBezTo>
                    <a:pt x="-2066" y="13220"/>
                    <a:pt x="-2066" y="10268"/>
                    <a:pt x="-6829" y="10268"/>
                  </a:cubicBezTo>
                  <a:cubicBezTo>
                    <a:pt x="-3973" y="3886"/>
                    <a:pt x="1748" y="1981"/>
                    <a:pt x="5552" y="1981"/>
                  </a:cubicBezTo>
                  <a:cubicBezTo>
                    <a:pt x="15077" y="1981"/>
                    <a:pt x="19840" y="8934"/>
                    <a:pt x="19840" y="16078"/>
                  </a:cubicBezTo>
                  <a:cubicBezTo>
                    <a:pt x="19840" y="23793"/>
                    <a:pt x="14128" y="29889"/>
                    <a:pt x="11273" y="33033"/>
                  </a:cubicBezTo>
                  <a:lnTo>
                    <a:pt x="-10642" y="54178"/>
                  </a:lnTo>
                  <a:cubicBezTo>
                    <a:pt x="-10642" y="54940"/>
                    <a:pt x="-10642" y="55130"/>
                    <a:pt x="-10642" y="57607"/>
                  </a:cubicBezTo>
                  <a:lnTo>
                    <a:pt x="25560" y="57607"/>
                  </a:lnTo>
                  <a:close/>
                </a:path>
              </a:pathLst>
            </a:custGeom>
            <a:solidFill>
              <a:srgbClr val="000000"/>
            </a:solidFill>
            <a:ln w="12700" cap="flat">
              <a:noFill/>
              <a:prstDash val="solid"/>
              <a:miter/>
            </a:ln>
          </p:spPr>
          <p:txBody>
            <a:bodyPr rtlCol="0" anchor="ctr"/>
            <a:lstStyle/>
            <a:p>
              <a:endParaRPr lang="en-AE"/>
            </a:p>
          </p:txBody>
        </p:sp>
        <p:sp>
          <p:nvSpPr>
            <p:cNvPr id="76" name="Freeform: Shape 75">
              <a:extLst>
                <a:ext uri="{FF2B5EF4-FFF2-40B4-BE49-F238E27FC236}">
                  <a16:creationId xmlns:a16="http://schemas.microsoft.com/office/drawing/2014/main" id="{ED21DF16-36DA-BB5C-18DE-F9DF1F26F70A}"/>
                </a:ext>
              </a:extLst>
            </p:cNvPr>
            <p:cNvSpPr/>
            <p:nvPr/>
          </p:nvSpPr>
          <p:spPr>
            <a:xfrm>
              <a:off x="2890692" y="584521"/>
              <a:ext cx="60954" cy="60864"/>
            </a:xfrm>
            <a:custGeom>
              <a:avLst/>
              <a:gdLst>
                <a:gd name="connsiteX0" fmla="*/ 49363 w 60954"/>
                <a:gd name="connsiteY0" fmla="*/ 57131 h 60864"/>
                <a:gd name="connsiteX1" fmla="*/ 47457 w 60954"/>
                <a:gd name="connsiteY1" fmla="*/ 54464 h 60864"/>
                <a:gd name="connsiteX2" fmla="*/ 22695 w 60954"/>
                <a:gd name="connsiteY2" fmla="*/ 29223 h 60864"/>
                <a:gd name="connsiteX3" fmla="*/ 47457 w 60954"/>
                <a:gd name="connsiteY3" fmla="*/ 3886 h 60864"/>
                <a:gd name="connsiteX4" fmla="*/ 49363 w 60954"/>
                <a:gd name="connsiteY4" fmla="*/ 1314 h 60864"/>
                <a:gd name="connsiteX5" fmla="*/ 46508 w 60954"/>
                <a:gd name="connsiteY5" fmla="*/ -1163 h 60864"/>
                <a:gd name="connsiteX6" fmla="*/ 44601 w 60954"/>
                <a:gd name="connsiteY6" fmla="*/ 457 h 60864"/>
                <a:gd name="connsiteX7" fmla="*/ 18882 w 60954"/>
                <a:gd name="connsiteY7" fmla="*/ 25794 h 60864"/>
                <a:gd name="connsiteX8" fmla="*/ -6829 w 60954"/>
                <a:gd name="connsiteY8" fmla="*/ 457 h 60864"/>
                <a:gd name="connsiteX9" fmla="*/ -8735 w 60954"/>
                <a:gd name="connsiteY9" fmla="*/ -1163 h 60864"/>
                <a:gd name="connsiteX10" fmla="*/ -11591 w 60954"/>
                <a:gd name="connsiteY10" fmla="*/ 1314 h 60864"/>
                <a:gd name="connsiteX11" fmla="*/ -9693 w 60954"/>
                <a:gd name="connsiteY11" fmla="*/ 3886 h 60864"/>
                <a:gd name="connsiteX12" fmla="*/ 15077 w 60954"/>
                <a:gd name="connsiteY12" fmla="*/ 29223 h 60864"/>
                <a:gd name="connsiteX13" fmla="*/ -9693 w 60954"/>
                <a:gd name="connsiteY13" fmla="*/ 54464 h 60864"/>
                <a:gd name="connsiteX14" fmla="*/ -11591 w 60954"/>
                <a:gd name="connsiteY14" fmla="*/ 57131 h 60864"/>
                <a:gd name="connsiteX15" fmla="*/ -8735 w 60954"/>
                <a:gd name="connsiteY15" fmla="*/ 59702 h 60864"/>
                <a:gd name="connsiteX16" fmla="*/ -6829 w 60954"/>
                <a:gd name="connsiteY16" fmla="*/ 58084 h 60864"/>
                <a:gd name="connsiteX17" fmla="*/ 18882 w 60954"/>
                <a:gd name="connsiteY17" fmla="*/ 32747 h 60864"/>
                <a:gd name="connsiteX18" fmla="*/ 43652 w 60954"/>
                <a:gd name="connsiteY18" fmla="*/ 58084 h 60864"/>
                <a:gd name="connsiteX19" fmla="*/ 46508 w 60954"/>
                <a:gd name="connsiteY19" fmla="*/ 59702 h 60864"/>
                <a:gd name="connsiteX20" fmla="*/ 49363 w 60954"/>
                <a:gd name="connsiteY20" fmla="*/ 57131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954" h="60864">
                  <a:moveTo>
                    <a:pt x="49363" y="57131"/>
                  </a:moveTo>
                  <a:cubicBezTo>
                    <a:pt x="49363" y="56273"/>
                    <a:pt x="49363" y="55987"/>
                    <a:pt x="47457" y="54464"/>
                  </a:cubicBezTo>
                  <a:lnTo>
                    <a:pt x="22695" y="29223"/>
                  </a:lnTo>
                  <a:lnTo>
                    <a:pt x="47457" y="3886"/>
                  </a:lnTo>
                  <a:cubicBezTo>
                    <a:pt x="49363" y="2552"/>
                    <a:pt x="49363" y="2267"/>
                    <a:pt x="49363" y="1314"/>
                  </a:cubicBezTo>
                  <a:cubicBezTo>
                    <a:pt x="49363" y="-114"/>
                    <a:pt x="48415" y="-1163"/>
                    <a:pt x="46508" y="-1163"/>
                  </a:cubicBezTo>
                  <a:cubicBezTo>
                    <a:pt x="45559" y="-1163"/>
                    <a:pt x="45559" y="-686"/>
                    <a:pt x="44601" y="457"/>
                  </a:cubicBezTo>
                  <a:lnTo>
                    <a:pt x="18882" y="25794"/>
                  </a:lnTo>
                  <a:lnTo>
                    <a:pt x="-6829" y="457"/>
                  </a:lnTo>
                  <a:cubicBezTo>
                    <a:pt x="-7787" y="-1067"/>
                    <a:pt x="-7787" y="-1163"/>
                    <a:pt x="-8735" y="-1163"/>
                  </a:cubicBezTo>
                  <a:cubicBezTo>
                    <a:pt x="-10642" y="-1163"/>
                    <a:pt x="-11591" y="-114"/>
                    <a:pt x="-11591" y="1314"/>
                  </a:cubicBezTo>
                  <a:cubicBezTo>
                    <a:pt x="-11591" y="2267"/>
                    <a:pt x="-11591" y="2838"/>
                    <a:pt x="-9693" y="3886"/>
                  </a:cubicBezTo>
                  <a:lnTo>
                    <a:pt x="15077" y="29223"/>
                  </a:lnTo>
                  <a:lnTo>
                    <a:pt x="-9693" y="54464"/>
                  </a:lnTo>
                  <a:cubicBezTo>
                    <a:pt x="-11591" y="55702"/>
                    <a:pt x="-11591" y="56464"/>
                    <a:pt x="-11591" y="57131"/>
                  </a:cubicBezTo>
                  <a:cubicBezTo>
                    <a:pt x="-11591" y="58655"/>
                    <a:pt x="-10642" y="59702"/>
                    <a:pt x="-8735" y="59702"/>
                  </a:cubicBezTo>
                  <a:cubicBezTo>
                    <a:pt x="-7787" y="59702"/>
                    <a:pt x="-7787" y="59513"/>
                    <a:pt x="-6829" y="58084"/>
                  </a:cubicBezTo>
                  <a:lnTo>
                    <a:pt x="18882" y="32747"/>
                  </a:lnTo>
                  <a:lnTo>
                    <a:pt x="43652" y="58084"/>
                  </a:lnTo>
                  <a:cubicBezTo>
                    <a:pt x="45559" y="59417"/>
                    <a:pt x="46508" y="59702"/>
                    <a:pt x="46508" y="59702"/>
                  </a:cubicBezTo>
                  <a:cubicBezTo>
                    <a:pt x="48415" y="59702"/>
                    <a:pt x="49363" y="58655"/>
                    <a:pt x="49363" y="57131"/>
                  </a:cubicBezTo>
                  <a:close/>
                </a:path>
              </a:pathLst>
            </a:custGeom>
            <a:solidFill>
              <a:srgbClr val="000000"/>
            </a:solidFill>
            <a:ln w="12700" cap="flat">
              <a:noFill/>
              <a:prstDash val="solid"/>
              <a:miter/>
            </a:ln>
          </p:spPr>
          <p:txBody>
            <a:bodyPr rtlCol="0" anchor="ctr"/>
            <a:lstStyle/>
            <a:p>
              <a:endParaRPr lang="en-AE"/>
            </a:p>
          </p:txBody>
        </p:sp>
        <p:sp>
          <p:nvSpPr>
            <p:cNvPr id="77" name="Freeform: Shape 76">
              <a:extLst>
                <a:ext uri="{FF2B5EF4-FFF2-40B4-BE49-F238E27FC236}">
                  <a16:creationId xmlns:a16="http://schemas.microsoft.com/office/drawing/2014/main" id="{9FA9456C-4385-163E-AFA4-EED302088725}"/>
                </a:ext>
              </a:extLst>
            </p:cNvPr>
            <p:cNvSpPr/>
            <p:nvPr/>
          </p:nvSpPr>
          <p:spPr>
            <a:xfrm>
              <a:off x="3003085" y="559947"/>
              <a:ext cx="71437" cy="86581"/>
            </a:xfrm>
            <a:custGeom>
              <a:avLst/>
              <a:gdLst>
                <a:gd name="connsiteX0" fmla="*/ 18891 w 71437"/>
                <a:gd name="connsiteY0" fmla="*/ 42938 h 86581"/>
                <a:gd name="connsiteX1" fmla="*/ 37941 w 71437"/>
                <a:gd name="connsiteY1" fmla="*/ 57321 h 86581"/>
                <a:gd name="connsiteX2" fmla="*/ 40797 w 71437"/>
                <a:gd name="connsiteY2" fmla="*/ 60559 h 86581"/>
                <a:gd name="connsiteX3" fmla="*/ 42703 w 71437"/>
                <a:gd name="connsiteY3" fmla="*/ 56464 h 86581"/>
                <a:gd name="connsiteX4" fmla="*/ 42703 w 71437"/>
                <a:gd name="connsiteY4" fmla="*/ 22174 h 86581"/>
                <a:gd name="connsiteX5" fmla="*/ 40797 w 71437"/>
                <a:gd name="connsiteY5" fmla="*/ 18173 h 86581"/>
                <a:gd name="connsiteX6" fmla="*/ 37941 w 71437"/>
                <a:gd name="connsiteY6" fmla="*/ 20841 h 86581"/>
                <a:gd name="connsiteX7" fmla="*/ 18891 w 71437"/>
                <a:gd name="connsiteY7" fmla="*/ 38462 h 86581"/>
                <a:gd name="connsiteX8" fmla="*/ 18891 w 71437"/>
                <a:gd name="connsiteY8" fmla="*/ 11601 h 86581"/>
                <a:gd name="connsiteX9" fmla="*/ 24602 w 71437"/>
                <a:gd name="connsiteY9" fmla="*/ 3124 h 86581"/>
                <a:gd name="connsiteX10" fmla="*/ 30313 w 71437"/>
                <a:gd name="connsiteY10" fmla="*/ 3124 h 86581"/>
                <a:gd name="connsiteX11" fmla="*/ 56033 w 71437"/>
                <a:gd name="connsiteY11" fmla="*/ 20745 h 86581"/>
                <a:gd name="connsiteX12" fmla="*/ 57940 w 71437"/>
                <a:gd name="connsiteY12" fmla="*/ 23507 h 86581"/>
                <a:gd name="connsiteX13" fmla="*/ 59847 w 71437"/>
                <a:gd name="connsiteY13" fmla="*/ 19412 h 86581"/>
                <a:gd name="connsiteX14" fmla="*/ 59847 w 71437"/>
                <a:gd name="connsiteY14" fmla="*/ 3029 h 86581"/>
                <a:gd name="connsiteX15" fmla="*/ 56033 w 71437"/>
                <a:gd name="connsiteY15" fmla="*/ -1163 h 86581"/>
                <a:gd name="connsiteX16" fmla="*/ -7787 w 71437"/>
                <a:gd name="connsiteY16" fmla="*/ -1163 h 86581"/>
                <a:gd name="connsiteX17" fmla="*/ -11591 w 71437"/>
                <a:gd name="connsiteY17" fmla="*/ 1028 h 86581"/>
                <a:gd name="connsiteX18" fmla="*/ -8735 w 71437"/>
                <a:gd name="connsiteY18" fmla="*/ 3124 h 86581"/>
                <a:gd name="connsiteX19" fmla="*/ -159 w 71437"/>
                <a:gd name="connsiteY19" fmla="*/ 10458 h 86581"/>
                <a:gd name="connsiteX20" fmla="*/ -159 w 71437"/>
                <a:gd name="connsiteY20" fmla="*/ 73894 h 86581"/>
                <a:gd name="connsiteX21" fmla="*/ -7787 w 71437"/>
                <a:gd name="connsiteY21" fmla="*/ 81038 h 86581"/>
                <a:gd name="connsiteX22" fmla="*/ -11591 w 71437"/>
                <a:gd name="connsiteY22" fmla="*/ 83229 h 86581"/>
                <a:gd name="connsiteX23" fmla="*/ -7787 w 71437"/>
                <a:gd name="connsiteY23" fmla="*/ 85419 h 86581"/>
                <a:gd name="connsiteX24" fmla="*/ 29365 w 71437"/>
                <a:gd name="connsiteY24" fmla="*/ 85419 h 86581"/>
                <a:gd name="connsiteX25" fmla="*/ 33178 w 71437"/>
                <a:gd name="connsiteY25" fmla="*/ 83229 h 86581"/>
                <a:gd name="connsiteX26" fmla="*/ 29365 w 71437"/>
                <a:gd name="connsiteY26" fmla="*/ 81038 h 86581"/>
                <a:gd name="connsiteX27" fmla="*/ 18891 w 71437"/>
                <a:gd name="connsiteY27" fmla="*/ 73418 h 86581"/>
                <a:gd name="connsiteX28" fmla="*/ 56033 w 71437"/>
                <a:gd name="connsiteY28" fmla="*/ 3124 h 86581"/>
                <a:gd name="connsiteX29" fmla="*/ 56033 w 71437"/>
                <a:gd name="connsiteY29" fmla="*/ 9124 h 86581"/>
                <a:gd name="connsiteX30" fmla="*/ 49363 w 71437"/>
                <a:gd name="connsiteY30" fmla="*/ 3124 h 86581"/>
                <a:gd name="connsiteX31" fmla="*/ 37941 w 71437"/>
                <a:gd name="connsiteY31" fmla="*/ 45415 h 86581"/>
                <a:gd name="connsiteX32" fmla="*/ 31272 w 71437"/>
                <a:gd name="connsiteY32" fmla="*/ 40366 h 86581"/>
                <a:gd name="connsiteX33" fmla="*/ 37941 w 71437"/>
                <a:gd name="connsiteY33" fmla="*/ 35128 h 86581"/>
                <a:gd name="connsiteX34" fmla="*/ 3645 w 71437"/>
                <a:gd name="connsiteY34" fmla="*/ 10173 h 86581"/>
                <a:gd name="connsiteX35" fmla="*/ 2697 w 71437"/>
                <a:gd name="connsiteY35" fmla="*/ 3124 h 86581"/>
                <a:gd name="connsiteX36" fmla="*/ 16026 w 71437"/>
                <a:gd name="connsiteY36" fmla="*/ 3124 h 86581"/>
                <a:gd name="connsiteX37" fmla="*/ 15077 w 71437"/>
                <a:gd name="connsiteY37" fmla="*/ 11505 h 86581"/>
                <a:gd name="connsiteX38" fmla="*/ 15077 w 71437"/>
                <a:gd name="connsiteY38" fmla="*/ 73704 h 86581"/>
                <a:gd name="connsiteX39" fmla="*/ 16026 w 71437"/>
                <a:gd name="connsiteY39" fmla="*/ 81038 h 86581"/>
                <a:gd name="connsiteX40" fmla="*/ 2697 w 71437"/>
                <a:gd name="connsiteY40" fmla="*/ 81038 h 86581"/>
                <a:gd name="connsiteX41" fmla="*/ 3645 w 71437"/>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1437" h="86581">
                  <a:moveTo>
                    <a:pt x="18891" y="42938"/>
                  </a:moveTo>
                  <a:cubicBezTo>
                    <a:pt x="24602" y="42938"/>
                    <a:pt x="36983" y="43224"/>
                    <a:pt x="37941" y="57321"/>
                  </a:cubicBezTo>
                  <a:cubicBezTo>
                    <a:pt x="37941" y="58845"/>
                    <a:pt x="37941" y="60559"/>
                    <a:pt x="40797" y="60559"/>
                  </a:cubicBezTo>
                  <a:cubicBezTo>
                    <a:pt x="42703" y="60559"/>
                    <a:pt x="42703" y="58845"/>
                    <a:pt x="42703" y="56464"/>
                  </a:cubicBezTo>
                  <a:lnTo>
                    <a:pt x="42703" y="22174"/>
                  </a:lnTo>
                  <a:cubicBezTo>
                    <a:pt x="42703" y="20078"/>
                    <a:pt x="42703" y="18173"/>
                    <a:pt x="40797" y="18173"/>
                  </a:cubicBezTo>
                  <a:cubicBezTo>
                    <a:pt x="38890" y="18173"/>
                    <a:pt x="37941" y="19412"/>
                    <a:pt x="37941" y="20841"/>
                  </a:cubicBezTo>
                  <a:cubicBezTo>
                    <a:pt x="36983" y="35413"/>
                    <a:pt x="28416" y="37985"/>
                    <a:pt x="18891" y="38462"/>
                  </a:cubicBezTo>
                  <a:lnTo>
                    <a:pt x="18891" y="11601"/>
                  </a:lnTo>
                  <a:cubicBezTo>
                    <a:pt x="18891" y="3124"/>
                    <a:pt x="21747" y="3124"/>
                    <a:pt x="24602" y="3124"/>
                  </a:cubicBezTo>
                  <a:lnTo>
                    <a:pt x="30313" y="3124"/>
                  </a:lnTo>
                  <a:cubicBezTo>
                    <a:pt x="46508" y="3124"/>
                    <a:pt x="55084" y="11982"/>
                    <a:pt x="56033" y="20745"/>
                  </a:cubicBezTo>
                  <a:cubicBezTo>
                    <a:pt x="56033" y="21793"/>
                    <a:pt x="56033" y="23507"/>
                    <a:pt x="57940" y="23507"/>
                  </a:cubicBezTo>
                  <a:cubicBezTo>
                    <a:pt x="59847" y="23507"/>
                    <a:pt x="59847" y="21602"/>
                    <a:pt x="59847" y="19412"/>
                  </a:cubicBezTo>
                  <a:lnTo>
                    <a:pt x="59847" y="3029"/>
                  </a:lnTo>
                  <a:cubicBezTo>
                    <a:pt x="59847" y="-972"/>
                    <a:pt x="59847" y="-1163"/>
                    <a:pt x="56033" y="-1163"/>
                  </a:cubicBezTo>
                  <a:lnTo>
                    <a:pt x="-7787" y="-1163"/>
                  </a:lnTo>
                  <a:cubicBezTo>
                    <a:pt x="-9684" y="-1163"/>
                    <a:pt x="-11591" y="-1163"/>
                    <a:pt x="-11591" y="1028"/>
                  </a:cubicBezTo>
                  <a:cubicBezTo>
                    <a:pt x="-11591" y="3124"/>
                    <a:pt x="-9684" y="3124"/>
                    <a:pt x="-8735" y="3124"/>
                  </a:cubicBezTo>
                  <a:cubicBezTo>
                    <a:pt x="-1117" y="3124"/>
                    <a:pt x="-159" y="4172"/>
                    <a:pt x="-159" y="10458"/>
                  </a:cubicBezTo>
                  <a:lnTo>
                    <a:pt x="-159" y="73894"/>
                  </a:lnTo>
                  <a:cubicBezTo>
                    <a:pt x="-159" y="79800"/>
                    <a:pt x="-1117" y="81038"/>
                    <a:pt x="-7787" y="81038"/>
                  </a:cubicBezTo>
                  <a:cubicBezTo>
                    <a:pt x="-9684" y="81038"/>
                    <a:pt x="-11591" y="81038"/>
                    <a:pt x="-11591" y="83229"/>
                  </a:cubicBezTo>
                  <a:cubicBezTo>
                    <a:pt x="-11591" y="85419"/>
                    <a:pt x="-9684" y="85419"/>
                    <a:pt x="-7787" y="85419"/>
                  </a:cubicBezTo>
                  <a:lnTo>
                    <a:pt x="29365" y="85419"/>
                  </a:lnTo>
                  <a:cubicBezTo>
                    <a:pt x="31272" y="85419"/>
                    <a:pt x="33178" y="85419"/>
                    <a:pt x="33178" y="83229"/>
                  </a:cubicBezTo>
                  <a:cubicBezTo>
                    <a:pt x="33178" y="81038"/>
                    <a:pt x="31272" y="81038"/>
                    <a:pt x="29365" y="81038"/>
                  </a:cubicBezTo>
                  <a:cubicBezTo>
                    <a:pt x="19840" y="81038"/>
                    <a:pt x="18891" y="80086"/>
                    <a:pt x="18891" y="73418"/>
                  </a:cubicBezTo>
                  <a:close/>
                  <a:moveTo>
                    <a:pt x="56033" y="3124"/>
                  </a:moveTo>
                  <a:lnTo>
                    <a:pt x="56033" y="9124"/>
                  </a:lnTo>
                  <a:cubicBezTo>
                    <a:pt x="54126" y="7315"/>
                    <a:pt x="52228" y="4933"/>
                    <a:pt x="49363" y="3124"/>
                  </a:cubicBezTo>
                  <a:close/>
                  <a:moveTo>
                    <a:pt x="37941" y="45415"/>
                  </a:moveTo>
                  <a:cubicBezTo>
                    <a:pt x="36034" y="42938"/>
                    <a:pt x="33178" y="41129"/>
                    <a:pt x="31272" y="40366"/>
                  </a:cubicBezTo>
                  <a:cubicBezTo>
                    <a:pt x="34127" y="39319"/>
                    <a:pt x="36034" y="37223"/>
                    <a:pt x="37941" y="35128"/>
                  </a:cubicBezTo>
                  <a:close/>
                  <a:moveTo>
                    <a:pt x="3645" y="10173"/>
                  </a:moveTo>
                  <a:cubicBezTo>
                    <a:pt x="3645" y="8648"/>
                    <a:pt x="3645" y="5506"/>
                    <a:pt x="2697" y="3124"/>
                  </a:cubicBezTo>
                  <a:lnTo>
                    <a:pt x="16026" y="3124"/>
                  </a:lnTo>
                  <a:cubicBezTo>
                    <a:pt x="15077" y="6172"/>
                    <a:pt x="15077" y="10268"/>
                    <a:pt x="15077" y="11505"/>
                  </a:cubicBezTo>
                  <a:lnTo>
                    <a:pt x="15077" y="73704"/>
                  </a:lnTo>
                  <a:cubicBezTo>
                    <a:pt x="15077" y="75609"/>
                    <a:pt x="15077" y="78657"/>
                    <a:pt x="16026" y="81038"/>
                  </a:cubicBezTo>
                  <a:lnTo>
                    <a:pt x="2697" y="81038"/>
                  </a:lnTo>
                  <a:cubicBezTo>
                    <a:pt x="3645" y="78752"/>
                    <a:pt x="3645" y="75609"/>
                    <a:pt x="3645" y="73990"/>
                  </a:cubicBezTo>
                  <a:close/>
                </a:path>
              </a:pathLst>
            </a:custGeom>
            <a:solidFill>
              <a:srgbClr val="000000"/>
            </a:solidFill>
            <a:ln w="12700" cap="flat">
              <a:noFill/>
              <a:prstDash val="solid"/>
              <a:miter/>
            </a:ln>
          </p:spPr>
          <p:txBody>
            <a:bodyPr rtlCol="0" anchor="ctr"/>
            <a:lstStyle/>
            <a:p>
              <a:endParaRPr lang="en-AE"/>
            </a:p>
          </p:txBody>
        </p:sp>
        <p:sp>
          <p:nvSpPr>
            <p:cNvPr id="78" name="Freeform: Shape 77">
              <a:extLst>
                <a:ext uri="{FF2B5EF4-FFF2-40B4-BE49-F238E27FC236}">
                  <a16:creationId xmlns:a16="http://schemas.microsoft.com/office/drawing/2014/main" id="{F2B4306B-200A-5669-2BA6-D31ED2A61D78}"/>
                </a:ext>
              </a:extLst>
            </p:cNvPr>
            <p:cNvSpPr/>
            <p:nvPr/>
          </p:nvSpPr>
          <p:spPr>
            <a:xfrm>
              <a:off x="3084996" y="539184"/>
              <a:ext cx="43820" cy="62388"/>
            </a:xfrm>
            <a:custGeom>
              <a:avLst/>
              <a:gdLst>
                <a:gd name="connsiteX0" fmla="*/ 31272 w 43820"/>
                <a:gd name="connsiteY0" fmla="*/ 47701 h 62388"/>
                <a:gd name="connsiteX1" fmla="*/ 30323 w 43820"/>
                <a:gd name="connsiteY1" fmla="*/ 46462 h 62388"/>
                <a:gd name="connsiteX2" fmla="*/ 28416 w 43820"/>
                <a:gd name="connsiteY2" fmla="*/ 48558 h 62388"/>
                <a:gd name="connsiteX3" fmla="*/ 20798 w 43820"/>
                <a:gd name="connsiteY3" fmla="*/ 58653 h 62388"/>
                <a:gd name="connsiteX4" fmla="*/ 16984 w 43820"/>
                <a:gd name="connsiteY4" fmla="*/ 54082 h 62388"/>
                <a:gd name="connsiteX5" fmla="*/ 17942 w 43820"/>
                <a:gd name="connsiteY5" fmla="*/ 50176 h 62388"/>
                <a:gd name="connsiteX6" fmla="*/ 17942 w 43820"/>
                <a:gd name="connsiteY6" fmla="*/ 47319 h 62388"/>
                <a:gd name="connsiteX7" fmla="*/ 3655 w 43820"/>
                <a:gd name="connsiteY7" fmla="*/ 37985 h 62388"/>
                <a:gd name="connsiteX8" fmla="*/ 11273 w 43820"/>
                <a:gd name="connsiteY8" fmla="*/ 32175 h 62388"/>
                <a:gd name="connsiteX9" fmla="*/ 25560 w 43820"/>
                <a:gd name="connsiteY9" fmla="*/ 23697 h 62388"/>
                <a:gd name="connsiteX10" fmla="*/ 28416 w 43820"/>
                <a:gd name="connsiteY10" fmla="*/ 24936 h 62388"/>
                <a:gd name="connsiteX11" fmla="*/ 23653 w 43820"/>
                <a:gd name="connsiteY11" fmla="*/ 29794 h 62388"/>
                <a:gd name="connsiteX12" fmla="*/ 26509 w 43820"/>
                <a:gd name="connsiteY12" fmla="*/ 33032 h 62388"/>
                <a:gd name="connsiteX13" fmla="*/ 32230 w 43820"/>
                <a:gd name="connsiteY13" fmla="*/ 27412 h 62388"/>
                <a:gd name="connsiteX14" fmla="*/ 25560 w 43820"/>
                <a:gd name="connsiteY14" fmla="*/ 21316 h 62388"/>
                <a:gd name="connsiteX15" fmla="*/ 11273 w 43820"/>
                <a:gd name="connsiteY15" fmla="*/ 29031 h 62388"/>
                <a:gd name="connsiteX16" fmla="*/ 790 w 43820"/>
                <a:gd name="connsiteY16" fmla="*/ 36842 h 62388"/>
                <a:gd name="connsiteX17" fmla="*/ 9366 w 43820"/>
                <a:gd name="connsiteY17" fmla="*/ 1503 h 62388"/>
                <a:gd name="connsiteX18" fmla="*/ 10315 w 43820"/>
                <a:gd name="connsiteY18" fmla="*/ 76 h 62388"/>
                <a:gd name="connsiteX19" fmla="*/ 8417 w 43820"/>
                <a:gd name="connsiteY19" fmla="*/ -1163 h 62388"/>
                <a:gd name="connsiteX20" fmla="*/ -3015 w 43820"/>
                <a:gd name="connsiteY20" fmla="*/ -306 h 62388"/>
                <a:gd name="connsiteX21" fmla="*/ -4922 w 43820"/>
                <a:gd name="connsiteY21" fmla="*/ 1789 h 62388"/>
                <a:gd name="connsiteX22" fmla="*/ -2066 w 43820"/>
                <a:gd name="connsiteY22" fmla="*/ 3028 h 62388"/>
                <a:gd name="connsiteX23" fmla="*/ 1748 w 43820"/>
                <a:gd name="connsiteY23" fmla="*/ 4361 h 62388"/>
                <a:gd name="connsiteX24" fmla="*/ 1748 w 43820"/>
                <a:gd name="connsiteY24" fmla="*/ 6266 h 62388"/>
                <a:gd name="connsiteX25" fmla="*/ -10633 w 43820"/>
                <a:gd name="connsiteY25" fmla="*/ 56463 h 62388"/>
                <a:gd name="connsiteX26" fmla="*/ -11591 w 43820"/>
                <a:gd name="connsiteY26" fmla="*/ 58369 h 62388"/>
                <a:gd name="connsiteX27" fmla="*/ -8735 w 43820"/>
                <a:gd name="connsiteY27" fmla="*/ 61225 h 62388"/>
                <a:gd name="connsiteX28" fmla="*/ -4922 w 43820"/>
                <a:gd name="connsiteY28" fmla="*/ 57511 h 62388"/>
                <a:gd name="connsiteX29" fmla="*/ -159 w 43820"/>
                <a:gd name="connsiteY29" fmla="*/ 40366 h 62388"/>
                <a:gd name="connsiteX30" fmla="*/ 11273 w 43820"/>
                <a:gd name="connsiteY30" fmla="*/ 47510 h 62388"/>
                <a:gd name="connsiteX31" fmla="*/ 11273 w 43820"/>
                <a:gd name="connsiteY31" fmla="*/ 49319 h 62388"/>
                <a:gd name="connsiteX32" fmla="*/ 10315 w 43820"/>
                <a:gd name="connsiteY32" fmla="*/ 52082 h 62388"/>
                <a:gd name="connsiteX33" fmla="*/ 19840 w 43820"/>
                <a:gd name="connsiteY33" fmla="*/ 61225 h 62388"/>
                <a:gd name="connsiteX34" fmla="*/ 31272 w 43820"/>
                <a:gd name="connsiteY34" fmla="*/ 47701 h 6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820" h="62388">
                  <a:moveTo>
                    <a:pt x="31272" y="47701"/>
                  </a:moveTo>
                  <a:cubicBezTo>
                    <a:pt x="31272" y="46462"/>
                    <a:pt x="30323" y="46462"/>
                    <a:pt x="30323" y="46462"/>
                  </a:cubicBezTo>
                  <a:cubicBezTo>
                    <a:pt x="28416" y="46462"/>
                    <a:pt x="28416" y="46938"/>
                    <a:pt x="28416" y="48558"/>
                  </a:cubicBezTo>
                  <a:cubicBezTo>
                    <a:pt x="27467" y="52463"/>
                    <a:pt x="24602" y="58653"/>
                    <a:pt x="20798" y="58653"/>
                  </a:cubicBezTo>
                  <a:cubicBezTo>
                    <a:pt x="17942" y="58653"/>
                    <a:pt x="16984" y="56463"/>
                    <a:pt x="16984" y="54082"/>
                  </a:cubicBezTo>
                  <a:cubicBezTo>
                    <a:pt x="16984" y="52557"/>
                    <a:pt x="16984" y="52463"/>
                    <a:pt x="17942" y="50176"/>
                  </a:cubicBezTo>
                  <a:cubicBezTo>
                    <a:pt x="17942" y="49891"/>
                    <a:pt x="17942" y="48367"/>
                    <a:pt x="17942" y="47319"/>
                  </a:cubicBezTo>
                  <a:cubicBezTo>
                    <a:pt x="17942" y="39508"/>
                    <a:pt x="7459" y="38270"/>
                    <a:pt x="3655" y="37985"/>
                  </a:cubicBezTo>
                  <a:cubicBezTo>
                    <a:pt x="6510" y="36365"/>
                    <a:pt x="9366" y="33507"/>
                    <a:pt x="11273" y="32175"/>
                  </a:cubicBezTo>
                  <a:cubicBezTo>
                    <a:pt x="16035" y="27888"/>
                    <a:pt x="19840" y="23697"/>
                    <a:pt x="25560" y="23697"/>
                  </a:cubicBezTo>
                  <a:cubicBezTo>
                    <a:pt x="26509" y="23697"/>
                    <a:pt x="27467" y="23982"/>
                    <a:pt x="28416" y="24936"/>
                  </a:cubicBezTo>
                  <a:cubicBezTo>
                    <a:pt x="24602" y="25507"/>
                    <a:pt x="23653" y="28460"/>
                    <a:pt x="23653" y="29794"/>
                  </a:cubicBezTo>
                  <a:cubicBezTo>
                    <a:pt x="23653" y="31698"/>
                    <a:pt x="24602" y="33032"/>
                    <a:pt x="26509" y="33032"/>
                  </a:cubicBezTo>
                  <a:cubicBezTo>
                    <a:pt x="29365" y="33032"/>
                    <a:pt x="32230" y="31126"/>
                    <a:pt x="32230" y="27412"/>
                  </a:cubicBezTo>
                  <a:cubicBezTo>
                    <a:pt x="32230" y="24554"/>
                    <a:pt x="30323" y="21316"/>
                    <a:pt x="25560" y="21316"/>
                  </a:cubicBezTo>
                  <a:cubicBezTo>
                    <a:pt x="19840" y="21316"/>
                    <a:pt x="16035" y="24936"/>
                    <a:pt x="11273" y="29031"/>
                  </a:cubicBezTo>
                  <a:cubicBezTo>
                    <a:pt x="7459" y="32650"/>
                    <a:pt x="4603" y="35318"/>
                    <a:pt x="790" y="36842"/>
                  </a:cubicBezTo>
                  <a:lnTo>
                    <a:pt x="9366" y="1503"/>
                  </a:lnTo>
                  <a:cubicBezTo>
                    <a:pt x="9366" y="1408"/>
                    <a:pt x="10315" y="76"/>
                    <a:pt x="10315" y="76"/>
                  </a:cubicBezTo>
                  <a:cubicBezTo>
                    <a:pt x="10315" y="-401"/>
                    <a:pt x="9366" y="-1163"/>
                    <a:pt x="8417" y="-1163"/>
                  </a:cubicBezTo>
                  <a:cubicBezTo>
                    <a:pt x="6510" y="-1163"/>
                    <a:pt x="-159" y="-401"/>
                    <a:pt x="-3015" y="-306"/>
                  </a:cubicBezTo>
                  <a:cubicBezTo>
                    <a:pt x="-3973" y="-115"/>
                    <a:pt x="-4922" y="-115"/>
                    <a:pt x="-4922" y="1789"/>
                  </a:cubicBezTo>
                  <a:cubicBezTo>
                    <a:pt x="-4922" y="3028"/>
                    <a:pt x="-3973" y="3028"/>
                    <a:pt x="-2066" y="3028"/>
                  </a:cubicBezTo>
                  <a:cubicBezTo>
                    <a:pt x="1748" y="3028"/>
                    <a:pt x="1748" y="3600"/>
                    <a:pt x="1748" y="4361"/>
                  </a:cubicBezTo>
                  <a:cubicBezTo>
                    <a:pt x="1748" y="4932"/>
                    <a:pt x="1748" y="5504"/>
                    <a:pt x="1748" y="6266"/>
                  </a:cubicBezTo>
                  <a:lnTo>
                    <a:pt x="-10633" y="56463"/>
                  </a:lnTo>
                  <a:cubicBezTo>
                    <a:pt x="-11591" y="58083"/>
                    <a:pt x="-11591" y="58369"/>
                    <a:pt x="-11591" y="58369"/>
                  </a:cubicBezTo>
                  <a:cubicBezTo>
                    <a:pt x="-11591" y="59701"/>
                    <a:pt x="-10633" y="61225"/>
                    <a:pt x="-8735" y="61225"/>
                  </a:cubicBezTo>
                  <a:cubicBezTo>
                    <a:pt x="-5870" y="61225"/>
                    <a:pt x="-4922" y="59416"/>
                    <a:pt x="-4922" y="57511"/>
                  </a:cubicBezTo>
                  <a:cubicBezTo>
                    <a:pt x="-3973" y="57226"/>
                    <a:pt x="-159" y="41605"/>
                    <a:pt x="-159" y="40366"/>
                  </a:cubicBezTo>
                  <a:cubicBezTo>
                    <a:pt x="6510" y="40937"/>
                    <a:pt x="11273" y="42938"/>
                    <a:pt x="11273" y="47510"/>
                  </a:cubicBezTo>
                  <a:cubicBezTo>
                    <a:pt x="11273" y="47986"/>
                    <a:pt x="11273" y="48367"/>
                    <a:pt x="11273" y="49319"/>
                  </a:cubicBezTo>
                  <a:cubicBezTo>
                    <a:pt x="10315" y="50653"/>
                    <a:pt x="10315" y="51130"/>
                    <a:pt x="10315" y="52082"/>
                  </a:cubicBezTo>
                  <a:cubicBezTo>
                    <a:pt x="10315" y="58369"/>
                    <a:pt x="16035" y="61225"/>
                    <a:pt x="19840" y="61225"/>
                  </a:cubicBezTo>
                  <a:cubicBezTo>
                    <a:pt x="28416" y="61225"/>
                    <a:pt x="31272" y="47701"/>
                    <a:pt x="31272" y="47701"/>
                  </a:cubicBezTo>
                  <a:close/>
                </a:path>
              </a:pathLst>
            </a:custGeom>
            <a:solidFill>
              <a:srgbClr val="000000"/>
            </a:solidFill>
            <a:ln w="12700" cap="flat">
              <a:noFill/>
              <a:prstDash val="solid"/>
              <a:miter/>
            </a:ln>
          </p:spPr>
          <p:txBody>
            <a:bodyPr rtlCol="0" anchor="ctr"/>
            <a:lstStyle/>
            <a:p>
              <a:endParaRPr lang="en-AE"/>
            </a:p>
          </p:txBody>
        </p:sp>
        <p:sp>
          <p:nvSpPr>
            <p:cNvPr id="79" name="Freeform: Shape 78">
              <a:extLst>
                <a:ext uri="{FF2B5EF4-FFF2-40B4-BE49-F238E27FC236}">
                  <a16:creationId xmlns:a16="http://schemas.microsoft.com/office/drawing/2014/main" id="{7D05104F-6F7F-AAB7-51FC-2C097823E3B2}"/>
                </a:ext>
              </a:extLst>
            </p:cNvPr>
            <p:cNvSpPr/>
            <p:nvPr/>
          </p:nvSpPr>
          <p:spPr>
            <a:xfrm>
              <a:off x="3084047" y="619193"/>
              <a:ext cx="39048" cy="58769"/>
            </a:xfrm>
            <a:custGeom>
              <a:avLst/>
              <a:gdLst>
                <a:gd name="connsiteX0" fmla="*/ 27458 w 39048"/>
                <a:gd name="connsiteY0" fmla="*/ 41510 h 58769"/>
                <a:gd name="connsiteX1" fmla="*/ 24602 w 39048"/>
                <a:gd name="connsiteY1" fmla="*/ 41510 h 58769"/>
                <a:gd name="connsiteX2" fmla="*/ 22695 w 39048"/>
                <a:gd name="connsiteY2" fmla="*/ 49606 h 58769"/>
                <a:gd name="connsiteX3" fmla="*/ 13170 w 39048"/>
                <a:gd name="connsiteY3" fmla="*/ 49987 h 58769"/>
                <a:gd name="connsiteX4" fmla="*/ -3024 w 39048"/>
                <a:gd name="connsiteY4" fmla="*/ 49987 h 58769"/>
                <a:gd name="connsiteX5" fmla="*/ 15077 w 39048"/>
                <a:gd name="connsiteY5" fmla="*/ 35128 h 58769"/>
                <a:gd name="connsiteX6" fmla="*/ 27458 w 39048"/>
                <a:gd name="connsiteY6" fmla="*/ 16078 h 58769"/>
                <a:gd name="connsiteX7" fmla="*/ 6501 w 39048"/>
                <a:gd name="connsiteY7" fmla="*/ -1163 h 58769"/>
                <a:gd name="connsiteX8" fmla="*/ -11591 w 39048"/>
                <a:gd name="connsiteY8" fmla="*/ 14649 h 58769"/>
                <a:gd name="connsiteX9" fmla="*/ -6829 w 39048"/>
                <a:gd name="connsiteY9" fmla="*/ 19698 h 58769"/>
                <a:gd name="connsiteX10" fmla="*/ -2066 w 39048"/>
                <a:gd name="connsiteY10" fmla="*/ 14935 h 58769"/>
                <a:gd name="connsiteX11" fmla="*/ -7787 w 39048"/>
                <a:gd name="connsiteY11" fmla="*/ 10268 h 58769"/>
                <a:gd name="connsiteX12" fmla="*/ 5552 w 39048"/>
                <a:gd name="connsiteY12" fmla="*/ 1981 h 58769"/>
                <a:gd name="connsiteX13" fmla="*/ 18891 w 39048"/>
                <a:gd name="connsiteY13" fmla="*/ 16078 h 58769"/>
                <a:gd name="connsiteX14" fmla="*/ 10315 w 39048"/>
                <a:gd name="connsiteY14" fmla="*/ 33033 h 58769"/>
                <a:gd name="connsiteX15" fmla="*/ -10642 w 39048"/>
                <a:gd name="connsiteY15" fmla="*/ 54178 h 58769"/>
                <a:gd name="connsiteX16" fmla="*/ -11591 w 39048"/>
                <a:gd name="connsiteY16" fmla="*/ 57607 h 58769"/>
                <a:gd name="connsiteX17" fmla="*/ 24602 w 39048"/>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48" h="58769">
                  <a:moveTo>
                    <a:pt x="27458" y="41510"/>
                  </a:moveTo>
                  <a:lnTo>
                    <a:pt x="24602" y="41510"/>
                  </a:lnTo>
                  <a:cubicBezTo>
                    <a:pt x="24602" y="43510"/>
                    <a:pt x="23653" y="48654"/>
                    <a:pt x="22695" y="49606"/>
                  </a:cubicBezTo>
                  <a:cubicBezTo>
                    <a:pt x="21747" y="49987"/>
                    <a:pt x="15077" y="49987"/>
                    <a:pt x="13170" y="49987"/>
                  </a:cubicBezTo>
                  <a:lnTo>
                    <a:pt x="-3024" y="49987"/>
                  </a:lnTo>
                  <a:cubicBezTo>
                    <a:pt x="6501" y="41795"/>
                    <a:pt x="9366" y="39319"/>
                    <a:pt x="15077" y="35128"/>
                  </a:cubicBezTo>
                  <a:cubicBezTo>
                    <a:pt x="21747" y="29889"/>
                    <a:pt x="27458" y="24460"/>
                    <a:pt x="27458" y="16078"/>
                  </a:cubicBezTo>
                  <a:cubicBezTo>
                    <a:pt x="27458" y="5410"/>
                    <a:pt x="17933" y="-1163"/>
                    <a:pt x="6501" y="-1163"/>
                  </a:cubicBezTo>
                  <a:cubicBezTo>
                    <a:pt x="-3973" y="-1163"/>
                    <a:pt x="-11591" y="6553"/>
                    <a:pt x="-11591" y="14649"/>
                  </a:cubicBezTo>
                  <a:cubicBezTo>
                    <a:pt x="-11591" y="19221"/>
                    <a:pt x="-7787" y="19698"/>
                    <a:pt x="-6829" y="19698"/>
                  </a:cubicBezTo>
                  <a:cubicBezTo>
                    <a:pt x="-4922" y="19698"/>
                    <a:pt x="-2066" y="18173"/>
                    <a:pt x="-2066" y="14935"/>
                  </a:cubicBezTo>
                  <a:cubicBezTo>
                    <a:pt x="-2066" y="13220"/>
                    <a:pt x="-3024" y="10268"/>
                    <a:pt x="-7787" y="10268"/>
                  </a:cubicBezTo>
                  <a:cubicBezTo>
                    <a:pt x="-4922" y="3886"/>
                    <a:pt x="1738" y="1981"/>
                    <a:pt x="5552" y="1981"/>
                  </a:cubicBezTo>
                  <a:cubicBezTo>
                    <a:pt x="14128" y="1981"/>
                    <a:pt x="18891" y="8934"/>
                    <a:pt x="18891" y="16078"/>
                  </a:cubicBezTo>
                  <a:cubicBezTo>
                    <a:pt x="18891" y="23793"/>
                    <a:pt x="13170" y="29889"/>
                    <a:pt x="10315" y="33033"/>
                  </a:cubicBezTo>
                  <a:lnTo>
                    <a:pt x="-10642" y="54178"/>
                  </a:lnTo>
                  <a:cubicBezTo>
                    <a:pt x="-11591" y="54940"/>
                    <a:pt x="-11591" y="55130"/>
                    <a:pt x="-11591" y="57607"/>
                  </a:cubicBezTo>
                  <a:lnTo>
                    <a:pt x="24602" y="57607"/>
                  </a:lnTo>
                  <a:close/>
                </a:path>
              </a:pathLst>
            </a:custGeom>
            <a:solidFill>
              <a:srgbClr val="000000"/>
            </a:solidFill>
            <a:ln w="12700" cap="flat">
              <a:noFill/>
              <a:prstDash val="solid"/>
              <a:miter/>
            </a:ln>
          </p:spPr>
          <p:txBody>
            <a:bodyPr rtlCol="0" anchor="ctr"/>
            <a:lstStyle/>
            <a:p>
              <a:endParaRPr lang="en-AE"/>
            </a:p>
          </p:txBody>
        </p:sp>
        <p:sp>
          <p:nvSpPr>
            <p:cNvPr id="80" name="Freeform: Shape 79">
              <a:extLst>
                <a:ext uri="{FF2B5EF4-FFF2-40B4-BE49-F238E27FC236}">
                  <a16:creationId xmlns:a16="http://schemas.microsoft.com/office/drawing/2014/main" id="{7ADAA34A-0EA4-FC0A-EE96-043991C5AA24}"/>
                </a:ext>
              </a:extLst>
            </p:cNvPr>
            <p:cNvSpPr/>
            <p:nvPr/>
          </p:nvSpPr>
          <p:spPr>
            <a:xfrm>
              <a:off x="3189771" y="581951"/>
              <a:ext cx="112393" cy="65912"/>
            </a:xfrm>
            <a:custGeom>
              <a:avLst/>
              <a:gdLst>
                <a:gd name="connsiteX0" fmla="*/ 100802 w 112393"/>
                <a:gd name="connsiteY0" fmla="*/ 31793 h 65912"/>
                <a:gd name="connsiteX1" fmla="*/ 99853 w 112393"/>
                <a:gd name="connsiteY1" fmla="*/ 30555 h 65912"/>
                <a:gd name="connsiteX2" fmla="*/ 73185 w 112393"/>
                <a:gd name="connsiteY2" fmla="*/ -115 h 65912"/>
                <a:gd name="connsiteX3" fmla="*/ 72227 w 112393"/>
                <a:gd name="connsiteY3" fmla="*/ -1163 h 65912"/>
                <a:gd name="connsiteX4" fmla="*/ 70330 w 112393"/>
                <a:gd name="connsiteY4" fmla="*/ -1163 h 65912"/>
                <a:gd name="connsiteX5" fmla="*/ 68423 w 112393"/>
                <a:gd name="connsiteY5" fmla="*/ 456 h 65912"/>
                <a:gd name="connsiteX6" fmla="*/ 86515 w 112393"/>
                <a:gd name="connsiteY6" fmla="*/ 29222 h 65912"/>
                <a:gd name="connsiteX7" fmla="*/ -8735 w 112393"/>
                <a:gd name="connsiteY7" fmla="*/ 29222 h 65912"/>
                <a:gd name="connsiteX8" fmla="*/ -11591 w 112393"/>
                <a:gd name="connsiteY8" fmla="*/ 31793 h 65912"/>
                <a:gd name="connsiteX9" fmla="*/ -8735 w 112393"/>
                <a:gd name="connsiteY9" fmla="*/ 34270 h 65912"/>
                <a:gd name="connsiteX10" fmla="*/ 86515 w 112393"/>
                <a:gd name="connsiteY10" fmla="*/ 34270 h 65912"/>
                <a:gd name="connsiteX11" fmla="*/ 68423 w 112393"/>
                <a:gd name="connsiteY11" fmla="*/ 63131 h 65912"/>
                <a:gd name="connsiteX12" fmla="*/ 70330 w 112393"/>
                <a:gd name="connsiteY12" fmla="*/ 64750 h 65912"/>
                <a:gd name="connsiteX13" fmla="*/ 72227 w 112393"/>
                <a:gd name="connsiteY13" fmla="*/ 64750 h 65912"/>
                <a:gd name="connsiteX14" fmla="*/ 73185 w 112393"/>
                <a:gd name="connsiteY14" fmla="*/ 63797 h 65912"/>
                <a:gd name="connsiteX15" fmla="*/ 99853 w 112393"/>
                <a:gd name="connsiteY15" fmla="*/ 33127 h 65912"/>
                <a:gd name="connsiteX16" fmla="*/ 100802 w 112393"/>
                <a:gd name="connsiteY16" fmla="*/ 31793 h 6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393" h="65912">
                  <a:moveTo>
                    <a:pt x="100802" y="31793"/>
                  </a:moveTo>
                  <a:cubicBezTo>
                    <a:pt x="100802" y="31127"/>
                    <a:pt x="99853" y="30746"/>
                    <a:pt x="99853" y="30555"/>
                  </a:cubicBezTo>
                  <a:cubicBezTo>
                    <a:pt x="85566" y="25793"/>
                    <a:pt x="76041" y="14077"/>
                    <a:pt x="73185" y="-115"/>
                  </a:cubicBezTo>
                  <a:cubicBezTo>
                    <a:pt x="73185" y="-687"/>
                    <a:pt x="73185" y="-1163"/>
                    <a:pt x="72227" y="-1163"/>
                  </a:cubicBezTo>
                  <a:lnTo>
                    <a:pt x="70330" y="-1163"/>
                  </a:lnTo>
                  <a:cubicBezTo>
                    <a:pt x="69372" y="-1163"/>
                    <a:pt x="68423" y="-592"/>
                    <a:pt x="68423" y="456"/>
                  </a:cubicBezTo>
                  <a:cubicBezTo>
                    <a:pt x="70330" y="12077"/>
                    <a:pt x="76990" y="22555"/>
                    <a:pt x="86515" y="29222"/>
                  </a:cubicBezTo>
                  <a:lnTo>
                    <a:pt x="-8735" y="29222"/>
                  </a:lnTo>
                  <a:cubicBezTo>
                    <a:pt x="-10633" y="29222"/>
                    <a:pt x="-11591" y="30555"/>
                    <a:pt x="-11591" y="31793"/>
                  </a:cubicBezTo>
                  <a:cubicBezTo>
                    <a:pt x="-11591" y="33127"/>
                    <a:pt x="-10633" y="34270"/>
                    <a:pt x="-8735" y="34270"/>
                  </a:cubicBezTo>
                  <a:lnTo>
                    <a:pt x="86515" y="34270"/>
                  </a:lnTo>
                  <a:cubicBezTo>
                    <a:pt x="76990" y="41128"/>
                    <a:pt x="70330" y="51510"/>
                    <a:pt x="68423" y="63131"/>
                  </a:cubicBezTo>
                  <a:cubicBezTo>
                    <a:pt x="68423" y="64179"/>
                    <a:pt x="69372" y="64750"/>
                    <a:pt x="70330" y="64750"/>
                  </a:cubicBezTo>
                  <a:lnTo>
                    <a:pt x="72227" y="64750"/>
                  </a:lnTo>
                  <a:cubicBezTo>
                    <a:pt x="73185" y="64750"/>
                    <a:pt x="73185" y="64369"/>
                    <a:pt x="73185" y="63797"/>
                  </a:cubicBezTo>
                  <a:cubicBezTo>
                    <a:pt x="76041" y="49510"/>
                    <a:pt x="85566" y="37890"/>
                    <a:pt x="99853" y="33127"/>
                  </a:cubicBezTo>
                  <a:cubicBezTo>
                    <a:pt x="99853" y="32936"/>
                    <a:pt x="100802" y="32460"/>
                    <a:pt x="100802" y="31793"/>
                  </a:cubicBezTo>
                  <a:close/>
                </a:path>
              </a:pathLst>
            </a:custGeom>
            <a:solidFill>
              <a:srgbClr val="000000"/>
            </a:solidFill>
            <a:ln w="12700" cap="flat">
              <a:noFill/>
              <a:prstDash val="solid"/>
              <a:miter/>
            </a:ln>
          </p:spPr>
          <p:txBody>
            <a:bodyPr rtlCol="0" anchor="ctr"/>
            <a:lstStyle/>
            <a:p>
              <a:endParaRPr lang="en-AE"/>
            </a:p>
          </p:txBody>
        </p:sp>
        <p:sp>
          <p:nvSpPr>
            <p:cNvPr id="81" name="Freeform: Shape 80">
              <a:extLst>
                <a:ext uri="{FF2B5EF4-FFF2-40B4-BE49-F238E27FC236}">
                  <a16:creationId xmlns:a16="http://schemas.microsoft.com/office/drawing/2014/main" id="{6E73EE10-DBCA-94A0-8DEF-F718B839EC0E}"/>
                </a:ext>
              </a:extLst>
            </p:cNvPr>
            <p:cNvSpPr/>
            <p:nvPr/>
          </p:nvSpPr>
          <p:spPr>
            <a:xfrm>
              <a:off x="3352654" y="559947"/>
              <a:ext cx="72386" cy="86581"/>
            </a:xfrm>
            <a:custGeom>
              <a:avLst/>
              <a:gdLst>
                <a:gd name="connsiteX0" fmla="*/ 19840 w 72386"/>
                <a:gd name="connsiteY0" fmla="*/ 42938 h 86581"/>
                <a:gd name="connsiteX1" fmla="*/ 37932 w 72386"/>
                <a:gd name="connsiteY1" fmla="*/ 57321 h 86581"/>
                <a:gd name="connsiteX2" fmla="*/ 40797 w 72386"/>
                <a:gd name="connsiteY2" fmla="*/ 60559 h 86581"/>
                <a:gd name="connsiteX3" fmla="*/ 42694 w 72386"/>
                <a:gd name="connsiteY3" fmla="*/ 56464 h 86581"/>
                <a:gd name="connsiteX4" fmla="*/ 42694 w 72386"/>
                <a:gd name="connsiteY4" fmla="*/ 22174 h 86581"/>
                <a:gd name="connsiteX5" fmla="*/ 40797 w 72386"/>
                <a:gd name="connsiteY5" fmla="*/ 18173 h 86581"/>
                <a:gd name="connsiteX6" fmla="*/ 37932 w 72386"/>
                <a:gd name="connsiteY6" fmla="*/ 20841 h 86581"/>
                <a:gd name="connsiteX7" fmla="*/ 19840 w 72386"/>
                <a:gd name="connsiteY7" fmla="*/ 38462 h 86581"/>
                <a:gd name="connsiteX8" fmla="*/ 19840 w 72386"/>
                <a:gd name="connsiteY8" fmla="*/ 11601 h 86581"/>
                <a:gd name="connsiteX9" fmla="*/ 24602 w 72386"/>
                <a:gd name="connsiteY9" fmla="*/ 3124 h 86581"/>
                <a:gd name="connsiteX10" fmla="*/ 31272 w 72386"/>
                <a:gd name="connsiteY10" fmla="*/ 3124 h 86581"/>
                <a:gd name="connsiteX11" fmla="*/ 56033 w 72386"/>
                <a:gd name="connsiteY11" fmla="*/ 20745 h 86581"/>
                <a:gd name="connsiteX12" fmla="*/ 57940 w 72386"/>
                <a:gd name="connsiteY12" fmla="*/ 23507 h 86581"/>
                <a:gd name="connsiteX13" fmla="*/ 60795 w 72386"/>
                <a:gd name="connsiteY13" fmla="*/ 19412 h 86581"/>
                <a:gd name="connsiteX14" fmla="*/ 60795 w 72386"/>
                <a:gd name="connsiteY14" fmla="*/ 3029 h 86581"/>
                <a:gd name="connsiteX15" fmla="*/ 56033 w 72386"/>
                <a:gd name="connsiteY15" fmla="*/ -1163 h 86581"/>
                <a:gd name="connsiteX16" fmla="*/ -6829 w 72386"/>
                <a:gd name="connsiteY16" fmla="*/ -1163 h 86581"/>
                <a:gd name="connsiteX17" fmla="*/ -11591 w 72386"/>
                <a:gd name="connsiteY17" fmla="*/ 1028 h 86581"/>
                <a:gd name="connsiteX18" fmla="*/ -7787 w 72386"/>
                <a:gd name="connsiteY18" fmla="*/ 3124 h 86581"/>
                <a:gd name="connsiteX19" fmla="*/ -168 w 72386"/>
                <a:gd name="connsiteY19" fmla="*/ 10458 h 86581"/>
                <a:gd name="connsiteX20" fmla="*/ -168 w 72386"/>
                <a:gd name="connsiteY20" fmla="*/ 73894 h 86581"/>
                <a:gd name="connsiteX21" fmla="*/ -7787 w 72386"/>
                <a:gd name="connsiteY21" fmla="*/ 81038 h 86581"/>
                <a:gd name="connsiteX22" fmla="*/ -11591 w 72386"/>
                <a:gd name="connsiteY22" fmla="*/ 83229 h 86581"/>
                <a:gd name="connsiteX23" fmla="*/ -6829 w 72386"/>
                <a:gd name="connsiteY23" fmla="*/ 85419 h 86581"/>
                <a:gd name="connsiteX24" fmla="*/ 29365 w 72386"/>
                <a:gd name="connsiteY24" fmla="*/ 85419 h 86581"/>
                <a:gd name="connsiteX25" fmla="*/ 33169 w 72386"/>
                <a:gd name="connsiteY25" fmla="*/ 83229 h 86581"/>
                <a:gd name="connsiteX26" fmla="*/ 29365 w 72386"/>
                <a:gd name="connsiteY26" fmla="*/ 81038 h 86581"/>
                <a:gd name="connsiteX27" fmla="*/ 19840 w 72386"/>
                <a:gd name="connsiteY27" fmla="*/ 73418 h 86581"/>
                <a:gd name="connsiteX28" fmla="*/ 56033 w 72386"/>
                <a:gd name="connsiteY28" fmla="*/ 3124 h 86581"/>
                <a:gd name="connsiteX29" fmla="*/ 56033 w 72386"/>
                <a:gd name="connsiteY29" fmla="*/ 9124 h 86581"/>
                <a:gd name="connsiteX30" fmla="*/ 49363 w 72386"/>
                <a:gd name="connsiteY30" fmla="*/ 3124 h 86581"/>
                <a:gd name="connsiteX31" fmla="*/ 37932 w 72386"/>
                <a:gd name="connsiteY31" fmla="*/ 45415 h 86581"/>
                <a:gd name="connsiteX32" fmla="*/ 31272 w 72386"/>
                <a:gd name="connsiteY32" fmla="*/ 40366 h 86581"/>
                <a:gd name="connsiteX33" fmla="*/ 37932 w 72386"/>
                <a:gd name="connsiteY33" fmla="*/ 35128 h 86581"/>
                <a:gd name="connsiteX34" fmla="*/ 3645 w 72386"/>
                <a:gd name="connsiteY34" fmla="*/ 10173 h 86581"/>
                <a:gd name="connsiteX35" fmla="*/ 2697 w 72386"/>
                <a:gd name="connsiteY35" fmla="*/ 3124 h 86581"/>
                <a:gd name="connsiteX36" fmla="*/ 16026 w 72386"/>
                <a:gd name="connsiteY36" fmla="*/ 3124 h 86581"/>
                <a:gd name="connsiteX37" fmla="*/ 15077 w 72386"/>
                <a:gd name="connsiteY37" fmla="*/ 11505 h 86581"/>
                <a:gd name="connsiteX38" fmla="*/ 15077 w 72386"/>
                <a:gd name="connsiteY38" fmla="*/ 73704 h 86581"/>
                <a:gd name="connsiteX39" fmla="*/ 16026 w 72386"/>
                <a:gd name="connsiteY39" fmla="*/ 81038 h 86581"/>
                <a:gd name="connsiteX40" fmla="*/ 2697 w 72386"/>
                <a:gd name="connsiteY40" fmla="*/ 81038 h 86581"/>
                <a:gd name="connsiteX41" fmla="*/ 3645 w 72386"/>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386" h="86581">
                  <a:moveTo>
                    <a:pt x="19840" y="42938"/>
                  </a:moveTo>
                  <a:cubicBezTo>
                    <a:pt x="24602" y="42938"/>
                    <a:pt x="36983" y="43224"/>
                    <a:pt x="37932" y="57321"/>
                  </a:cubicBezTo>
                  <a:cubicBezTo>
                    <a:pt x="38890" y="58845"/>
                    <a:pt x="38890" y="60559"/>
                    <a:pt x="40797" y="60559"/>
                  </a:cubicBezTo>
                  <a:cubicBezTo>
                    <a:pt x="42694" y="60559"/>
                    <a:pt x="42694" y="58845"/>
                    <a:pt x="42694" y="56464"/>
                  </a:cubicBezTo>
                  <a:lnTo>
                    <a:pt x="42694" y="22174"/>
                  </a:lnTo>
                  <a:cubicBezTo>
                    <a:pt x="42694" y="20078"/>
                    <a:pt x="42694" y="18173"/>
                    <a:pt x="40797" y="18173"/>
                  </a:cubicBezTo>
                  <a:cubicBezTo>
                    <a:pt x="38890" y="18173"/>
                    <a:pt x="38890" y="19412"/>
                    <a:pt x="37932" y="20841"/>
                  </a:cubicBezTo>
                  <a:cubicBezTo>
                    <a:pt x="37932" y="35413"/>
                    <a:pt x="28407" y="37985"/>
                    <a:pt x="19840" y="38462"/>
                  </a:cubicBezTo>
                  <a:lnTo>
                    <a:pt x="19840" y="11601"/>
                  </a:lnTo>
                  <a:cubicBezTo>
                    <a:pt x="19840" y="3124"/>
                    <a:pt x="21747" y="3124"/>
                    <a:pt x="24602" y="3124"/>
                  </a:cubicBezTo>
                  <a:lnTo>
                    <a:pt x="31272" y="3124"/>
                  </a:lnTo>
                  <a:cubicBezTo>
                    <a:pt x="46508" y="3124"/>
                    <a:pt x="55084" y="11982"/>
                    <a:pt x="56033" y="20745"/>
                  </a:cubicBezTo>
                  <a:cubicBezTo>
                    <a:pt x="56033" y="21793"/>
                    <a:pt x="56033" y="23507"/>
                    <a:pt x="57940" y="23507"/>
                  </a:cubicBezTo>
                  <a:cubicBezTo>
                    <a:pt x="60795" y="23507"/>
                    <a:pt x="60795" y="21602"/>
                    <a:pt x="60795" y="19412"/>
                  </a:cubicBezTo>
                  <a:lnTo>
                    <a:pt x="60795" y="3029"/>
                  </a:lnTo>
                  <a:cubicBezTo>
                    <a:pt x="60795" y="-972"/>
                    <a:pt x="59847" y="-1163"/>
                    <a:pt x="56033" y="-1163"/>
                  </a:cubicBezTo>
                  <a:lnTo>
                    <a:pt x="-6829" y="-1163"/>
                  </a:lnTo>
                  <a:cubicBezTo>
                    <a:pt x="-9693" y="-1163"/>
                    <a:pt x="-11591" y="-1163"/>
                    <a:pt x="-11591" y="1028"/>
                  </a:cubicBezTo>
                  <a:cubicBezTo>
                    <a:pt x="-11591" y="3124"/>
                    <a:pt x="-8735" y="3124"/>
                    <a:pt x="-7787" y="3124"/>
                  </a:cubicBezTo>
                  <a:cubicBezTo>
                    <a:pt x="-1117" y="3124"/>
                    <a:pt x="-168" y="4172"/>
                    <a:pt x="-168" y="10458"/>
                  </a:cubicBezTo>
                  <a:lnTo>
                    <a:pt x="-168" y="73894"/>
                  </a:lnTo>
                  <a:cubicBezTo>
                    <a:pt x="-168" y="79800"/>
                    <a:pt x="-1117" y="81038"/>
                    <a:pt x="-7787" y="81038"/>
                  </a:cubicBezTo>
                  <a:cubicBezTo>
                    <a:pt x="-9693" y="81038"/>
                    <a:pt x="-11591" y="81038"/>
                    <a:pt x="-11591" y="83229"/>
                  </a:cubicBezTo>
                  <a:cubicBezTo>
                    <a:pt x="-11591" y="85419"/>
                    <a:pt x="-9693" y="85419"/>
                    <a:pt x="-6829" y="85419"/>
                  </a:cubicBezTo>
                  <a:lnTo>
                    <a:pt x="29365" y="85419"/>
                  </a:lnTo>
                  <a:cubicBezTo>
                    <a:pt x="31272" y="85419"/>
                    <a:pt x="33169" y="85419"/>
                    <a:pt x="33169" y="83229"/>
                  </a:cubicBezTo>
                  <a:cubicBezTo>
                    <a:pt x="33169" y="81038"/>
                    <a:pt x="31272" y="81038"/>
                    <a:pt x="29365" y="81038"/>
                  </a:cubicBezTo>
                  <a:cubicBezTo>
                    <a:pt x="19840" y="81038"/>
                    <a:pt x="19840" y="80086"/>
                    <a:pt x="19840" y="73418"/>
                  </a:cubicBezTo>
                  <a:close/>
                  <a:moveTo>
                    <a:pt x="56033" y="3124"/>
                  </a:moveTo>
                  <a:lnTo>
                    <a:pt x="56033" y="9124"/>
                  </a:lnTo>
                  <a:cubicBezTo>
                    <a:pt x="54126" y="7315"/>
                    <a:pt x="52219" y="4933"/>
                    <a:pt x="49363" y="3124"/>
                  </a:cubicBezTo>
                  <a:close/>
                  <a:moveTo>
                    <a:pt x="37932" y="45415"/>
                  </a:moveTo>
                  <a:cubicBezTo>
                    <a:pt x="36034" y="42938"/>
                    <a:pt x="33169" y="41129"/>
                    <a:pt x="31272" y="40366"/>
                  </a:cubicBezTo>
                  <a:cubicBezTo>
                    <a:pt x="34127" y="39319"/>
                    <a:pt x="36983" y="37223"/>
                    <a:pt x="37932" y="35128"/>
                  </a:cubicBezTo>
                  <a:close/>
                  <a:moveTo>
                    <a:pt x="3645" y="10173"/>
                  </a:moveTo>
                  <a:cubicBezTo>
                    <a:pt x="3645" y="8648"/>
                    <a:pt x="3645" y="5506"/>
                    <a:pt x="2697" y="3124"/>
                  </a:cubicBezTo>
                  <a:lnTo>
                    <a:pt x="16026" y="3124"/>
                  </a:lnTo>
                  <a:cubicBezTo>
                    <a:pt x="15077" y="6172"/>
                    <a:pt x="15077" y="10268"/>
                    <a:pt x="15077" y="11505"/>
                  </a:cubicBezTo>
                  <a:lnTo>
                    <a:pt x="15077" y="73704"/>
                  </a:lnTo>
                  <a:cubicBezTo>
                    <a:pt x="15077" y="75609"/>
                    <a:pt x="15077" y="78657"/>
                    <a:pt x="16026" y="81038"/>
                  </a:cubicBezTo>
                  <a:lnTo>
                    <a:pt x="2697" y="81038"/>
                  </a:lnTo>
                  <a:cubicBezTo>
                    <a:pt x="3645" y="78752"/>
                    <a:pt x="3645" y="75609"/>
                    <a:pt x="3645" y="73990"/>
                  </a:cubicBezTo>
                  <a:close/>
                </a:path>
              </a:pathLst>
            </a:custGeom>
            <a:solidFill>
              <a:srgbClr val="000000"/>
            </a:solidFill>
            <a:ln w="12700" cap="flat">
              <a:noFill/>
              <a:prstDash val="solid"/>
              <a:miter/>
            </a:ln>
          </p:spPr>
          <p:txBody>
            <a:bodyPr rtlCol="0" anchor="ctr"/>
            <a:lstStyle/>
            <a:p>
              <a:endParaRPr lang="en-AE"/>
            </a:p>
          </p:txBody>
        </p:sp>
        <p:sp>
          <p:nvSpPr>
            <p:cNvPr id="82" name="Freeform: Shape 81">
              <a:extLst>
                <a:ext uri="{FF2B5EF4-FFF2-40B4-BE49-F238E27FC236}">
                  <a16:creationId xmlns:a16="http://schemas.microsoft.com/office/drawing/2014/main" id="{9148E48D-ECAA-D5D1-3341-666C469C9555}"/>
                </a:ext>
              </a:extLst>
            </p:cNvPr>
            <p:cNvSpPr/>
            <p:nvPr/>
          </p:nvSpPr>
          <p:spPr>
            <a:xfrm>
              <a:off x="3432659" y="561662"/>
              <a:ext cx="54294" cy="39909"/>
            </a:xfrm>
            <a:custGeom>
              <a:avLst/>
              <a:gdLst>
                <a:gd name="connsiteX0" fmla="*/ 42703 w 54294"/>
                <a:gd name="connsiteY0" fmla="*/ 25222 h 39909"/>
                <a:gd name="connsiteX1" fmla="*/ 40797 w 54294"/>
                <a:gd name="connsiteY1" fmla="*/ 23983 h 39909"/>
                <a:gd name="connsiteX2" fmla="*/ 38890 w 54294"/>
                <a:gd name="connsiteY2" fmla="*/ 25507 h 39909"/>
                <a:gd name="connsiteX3" fmla="*/ 30323 w 54294"/>
                <a:gd name="connsiteY3" fmla="*/ 36175 h 39909"/>
                <a:gd name="connsiteX4" fmla="*/ 27467 w 54294"/>
                <a:gd name="connsiteY4" fmla="*/ 33032 h 39909"/>
                <a:gd name="connsiteX5" fmla="*/ 29365 w 54294"/>
                <a:gd name="connsiteY5" fmla="*/ 25888 h 39909"/>
                <a:gd name="connsiteX6" fmla="*/ 34127 w 54294"/>
                <a:gd name="connsiteY6" fmla="*/ 8838 h 39909"/>
                <a:gd name="connsiteX7" fmla="*/ 22705 w 54294"/>
                <a:gd name="connsiteY7" fmla="*/ -1163 h 39909"/>
                <a:gd name="connsiteX8" fmla="*/ 7459 w 54294"/>
                <a:gd name="connsiteY8" fmla="*/ 6838 h 39909"/>
                <a:gd name="connsiteX9" fmla="*/ -2066 w 54294"/>
                <a:gd name="connsiteY9" fmla="*/ -1163 h 39909"/>
                <a:gd name="connsiteX10" fmla="*/ -8735 w 54294"/>
                <a:gd name="connsiteY10" fmla="*/ 3600 h 39909"/>
                <a:gd name="connsiteX11" fmla="*/ -11591 w 54294"/>
                <a:gd name="connsiteY11" fmla="*/ 12362 h 39909"/>
                <a:gd name="connsiteX12" fmla="*/ -10633 w 54294"/>
                <a:gd name="connsiteY12" fmla="*/ 13410 h 39909"/>
                <a:gd name="connsiteX13" fmla="*/ -8735 w 54294"/>
                <a:gd name="connsiteY13" fmla="*/ 10934 h 39909"/>
                <a:gd name="connsiteX14" fmla="*/ -2066 w 54294"/>
                <a:gd name="connsiteY14" fmla="*/ 1219 h 39909"/>
                <a:gd name="connsiteX15" fmla="*/ 790 w 54294"/>
                <a:gd name="connsiteY15" fmla="*/ 5504 h 39909"/>
                <a:gd name="connsiteX16" fmla="*/ -159 w 54294"/>
                <a:gd name="connsiteY16" fmla="*/ 12934 h 39909"/>
                <a:gd name="connsiteX17" fmla="*/ -2066 w 54294"/>
                <a:gd name="connsiteY17" fmla="*/ 20839 h 39909"/>
                <a:gd name="connsiteX18" fmla="*/ -4922 w 54294"/>
                <a:gd name="connsiteY18" fmla="*/ 32366 h 39909"/>
                <a:gd name="connsiteX19" fmla="*/ -5870 w 54294"/>
                <a:gd name="connsiteY19" fmla="*/ 35890 h 39909"/>
                <a:gd name="connsiteX20" fmla="*/ -3015 w 54294"/>
                <a:gd name="connsiteY20" fmla="*/ 38747 h 39909"/>
                <a:gd name="connsiteX21" fmla="*/ 790 w 54294"/>
                <a:gd name="connsiteY21" fmla="*/ 36747 h 39909"/>
                <a:gd name="connsiteX22" fmla="*/ 1748 w 54294"/>
                <a:gd name="connsiteY22" fmla="*/ 31317 h 39909"/>
                <a:gd name="connsiteX23" fmla="*/ 3655 w 54294"/>
                <a:gd name="connsiteY23" fmla="*/ 23221 h 39909"/>
                <a:gd name="connsiteX24" fmla="*/ 5552 w 54294"/>
                <a:gd name="connsiteY24" fmla="*/ 17411 h 39909"/>
                <a:gd name="connsiteX25" fmla="*/ 9366 w 54294"/>
                <a:gd name="connsiteY25" fmla="*/ 9410 h 39909"/>
                <a:gd name="connsiteX26" fmla="*/ 22705 w 54294"/>
                <a:gd name="connsiteY26" fmla="*/ 1219 h 39909"/>
                <a:gd name="connsiteX27" fmla="*/ 27467 w 54294"/>
                <a:gd name="connsiteY27" fmla="*/ 7504 h 39909"/>
                <a:gd name="connsiteX28" fmla="*/ 22705 w 54294"/>
                <a:gd name="connsiteY28" fmla="*/ 26365 h 39909"/>
                <a:gd name="connsiteX29" fmla="*/ 20798 w 54294"/>
                <a:gd name="connsiteY29" fmla="*/ 31127 h 39909"/>
                <a:gd name="connsiteX30" fmla="*/ 29365 w 54294"/>
                <a:gd name="connsiteY30" fmla="*/ 38747 h 39909"/>
                <a:gd name="connsiteX31" fmla="*/ 42703 w 54294"/>
                <a:gd name="connsiteY31" fmla="*/ 25222 h 3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909">
                  <a:moveTo>
                    <a:pt x="42703" y="25222"/>
                  </a:moveTo>
                  <a:cubicBezTo>
                    <a:pt x="42703" y="23983"/>
                    <a:pt x="40797" y="23983"/>
                    <a:pt x="40797" y="23983"/>
                  </a:cubicBezTo>
                  <a:cubicBezTo>
                    <a:pt x="39848" y="23983"/>
                    <a:pt x="39848" y="24554"/>
                    <a:pt x="38890" y="25507"/>
                  </a:cubicBezTo>
                  <a:cubicBezTo>
                    <a:pt x="36992" y="32650"/>
                    <a:pt x="33178" y="36175"/>
                    <a:pt x="30323" y="36175"/>
                  </a:cubicBezTo>
                  <a:cubicBezTo>
                    <a:pt x="28416" y="36175"/>
                    <a:pt x="27467" y="35032"/>
                    <a:pt x="27467" y="33032"/>
                  </a:cubicBezTo>
                  <a:cubicBezTo>
                    <a:pt x="27467" y="31127"/>
                    <a:pt x="28416" y="29984"/>
                    <a:pt x="29365" y="25888"/>
                  </a:cubicBezTo>
                  <a:cubicBezTo>
                    <a:pt x="30323" y="23221"/>
                    <a:pt x="34127" y="13886"/>
                    <a:pt x="34127" y="8838"/>
                  </a:cubicBezTo>
                  <a:cubicBezTo>
                    <a:pt x="34127" y="361"/>
                    <a:pt x="27467" y="-1163"/>
                    <a:pt x="22705" y="-1163"/>
                  </a:cubicBezTo>
                  <a:cubicBezTo>
                    <a:pt x="15077" y="-1163"/>
                    <a:pt x="10315" y="3314"/>
                    <a:pt x="7459" y="6838"/>
                  </a:cubicBezTo>
                  <a:cubicBezTo>
                    <a:pt x="7459" y="742"/>
                    <a:pt x="1748" y="-1163"/>
                    <a:pt x="-2066" y="-1163"/>
                  </a:cubicBezTo>
                  <a:cubicBezTo>
                    <a:pt x="-4922" y="-1163"/>
                    <a:pt x="-7777" y="1503"/>
                    <a:pt x="-8735" y="3600"/>
                  </a:cubicBezTo>
                  <a:cubicBezTo>
                    <a:pt x="-10633" y="6838"/>
                    <a:pt x="-11591" y="11982"/>
                    <a:pt x="-11591" y="12362"/>
                  </a:cubicBezTo>
                  <a:cubicBezTo>
                    <a:pt x="-11591" y="13410"/>
                    <a:pt x="-10633" y="13410"/>
                    <a:pt x="-10633" y="13410"/>
                  </a:cubicBezTo>
                  <a:cubicBezTo>
                    <a:pt x="-8735" y="13410"/>
                    <a:pt x="-8735" y="13316"/>
                    <a:pt x="-8735" y="10934"/>
                  </a:cubicBezTo>
                  <a:cubicBezTo>
                    <a:pt x="-6829" y="5504"/>
                    <a:pt x="-4922" y="1219"/>
                    <a:pt x="-2066" y="1219"/>
                  </a:cubicBezTo>
                  <a:cubicBezTo>
                    <a:pt x="790" y="1219"/>
                    <a:pt x="790" y="3123"/>
                    <a:pt x="790" y="5504"/>
                  </a:cubicBezTo>
                  <a:cubicBezTo>
                    <a:pt x="790" y="7315"/>
                    <a:pt x="-159" y="10553"/>
                    <a:pt x="-159" y="12934"/>
                  </a:cubicBezTo>
                  <a:lnTo>
                    <a:pt x="-2066" y="20839"/>
                  </a:lnTo>
                  <a:lnTo>
                    <a:pt x="-4922" y="32366"/>
                  </a:lnTo>
                  <a:cubicBezTo>
                    <a:pt x="-5870" y="33413"/>
                    <a:pt x="-5870" y="35604"/>
                    <a:pt x="-5870" y="35890"/>
                  </a:cubicBezTo>
                  <a:cubicBezTo>
                    <a:pt x="-5870" y="37794"/>
                    <a:pt x="-4922" y="38747"/>
                    <a:pt x="-3015" y="38747"/>
                  </a:cubicBezTo>
                  <a:cubicBezTo>
                    <a:pt x="-1108" y="38747"/>
                    <a:pt x="-159" y="37508"/>
                    <a:pt x="790" y="36747"/>
                  </a:cubicBezTo>
                  <a:cubicBezTo>
                    <a:pt x="790" y="36079"/>
                    <a:pt x="1748" y="33032"/>
                    <a:pt x="1748" y="31317"/>
                  </a:cubicBezTo>
                  <a:lnTo>
                    <a:pt x="3655" y="23221"/>
                  </a:lnTo>
                  <a:cubicBezTo>
                    <a:pt x="4603" y="21316"/>
                    <a:pt x="4603" y="19411"/>
                    <a:pt x="5552" y="17411"/>
                  </a:cubicBezTo>
                  <a:cubicBezTo>
                    <a:pt x="6510" y="13696"/>
                    <a:pt x="6510" y="12934"/>
                    <a:pt x="9366" y="9410"/>
                  </a:cubicBezTo>
                  <a:cubicBezTo>
                    <a:pt x="11273" y="5790"/>
                    <a:pt x="16035" y="1219"/>
                    <a:pt x="22705" y="1219"/>
                  </a:cubicBezTo>
                  <a:cubicBezTo>
                    <a:pt x="27467" y="1219"/>
                    <a:pt x="27467" y="5790"/>
                    <a:pt x="27467" y="7504"/>
                  </a:cubicBezTo>
                  <a:cubicBezTo>
                    <a:pt x="27467" y="12839"/>
                    <a:pt x="23653" y="22650"/>
                    <a:pt x="22705" y="26365"/>
                  </a:cubicBezTo>
                  <a:cubicBezTo>
                    <a:pt x="21747" y="28746"/>
                    <a:pt x="20798" y="29603"/>
                    <a:pt x="20798" y="31127"/>
                  </a:cubicBezTo>
                  <a:cubicBezTo>
                    <a:pt x="20798" y="35794"/>
                    <a:pt x="24602" y="38747"/>
                    <a:pt x="29365" y="38747"/>
                  </a:cubicBezTo>
                  <a:cubicBezTo>
                    <a:pt x="37941" y="38747"/>
                    <a:pt x="42703" y="26554"/>
                    <a:pt x="42703" y="25222"/>
                  </a:cubicBezTo>
                  <a:close/>
                </a:path>
              </a:pathLst>
            </a:custGeom>
            <a:solidFill>
              <a:srgbClr val="000000"/>
            </a:solidFill>
            <a:ln w="12700" cap="flat">
              <a:noFill/>
              <a:prstDash val="solid"/>
              <a:miter/>
            </a:ln>
          </p:spPr>
          <p:txBody>
            <a:bodyPr rtlCol="0" anchor="ctr"/>
            <a:lstStyle/>
            <a:p>
              <a:endParaRPr lang="en-AE"/>
            </a:p>
          </p:txBody>
        </p:sp>
        <p:sp>
          <p:nvSpPr>
            <p:cNvPr id="83" name="Freeform: Shape 82">
              <a:extLst>
                <a:ext uri="{FF2B5EF4-FFF2-40B4-BE49-F238E27FC236}">
                  <a16:creationId xmlns:a16="http://schemas.microsoft.com/office/drawing/2014/main" id="{AD4F54DE-4577-0D16-EA59-6EA2685C4E64}"/>
                </a:ext>
              </a:extLst>
            </p:cNvPr>
            <p:cNvSpPr/>
            <p:nvPr/>
          </p:nvSpPr>
          <p:spPr>
            <a:xfrm>
              <a:off x="3433617" y="619193"/>
              <a:ext cx="39048" cy="58769"/>
            </a:xfrm>
            <a:custGeom>
              <a:avLst/>
              <a:gdLst>
                <a:gd name="connsiteX0" fmla="*/ 27458 w 39048"/>
                <a:gd name="connsiteY0" fmla="*/ 41510 h 58769"/>
                <a:gd name="connsiteX1" fmla="*/ 24602 w 39048"/>
                <a:gd name="connsiteY1" fmla="*/ 41510 h 58769"/>
                <a:gd name="connsiteX2" fmla="*/ 22695 w 39048"/>
                <a:gd name="connsiteY2" fmla="*/ 49606 h 58769"/>
                <a:gd name="connsiteX3" fmla="*/ 14119 w 39048"/>
                <a:gd name="connsiteY3" fmla="*/ 49987 h 58769"/>
                <a:gd name="connsiteX4" fmla="*/ -3024 w 39048"/>
                <a:gd name="connsiteY4" fmla="*/ 49987 h 58769"/>
                <a:gd name="connsiteX5" fmla="*/ 15077 w 39048"/>
                <a:gd name="connsiteY5" fmla="*/ 35128 h 58769"/>
                <a:gd name="connsiteX6" fmla="*/ 27458 w 39048"/>
                <a:gd name="connsiteY6" fmla="*/ 16078 h 58769"/>
                <a:gd name="connsiteX7" fmla="*/ 7459 w 39048"/>
                <a:gd name="connsiteY7" fmla="*/ -1163 h 58769"/>
                <a:gd name="connsiteX8" fmla="*/ -11591 w 39048"/>
                <a:gd name="connsiteY8" fmla="*/ 14649 h 58769"/>
                <a:gd name="connsiteX9" fmla="*/ -6829 w 39048"/>
                <a:gd name="connsiteY9" fmla="*/ 19698 h 58769"/>
                <a:gd name="connsiteX10" fmla="*/ -2066 w 39048"/>
                <a:gd name="connsiteY10" fmla="*/ 14935 h 58769"/>
                <a:gd name="connsiteX11" fmla="*/ -6829 w 39048"/>
                <a:gd name="connsiteY11" fmla="*/ 10268 h 58769"/>
                <a:gd name="connsiteX12" fmla="*/ 5552 w 39048"/>
                <a:gd name="connsiteY12" fmla="*/ 1981 h 58769"/>
                <a:gd name="connsiteX13" fmla="*/ 18882 w 39048"/>
                <a:gd name="connsiteY13" fmla="*/ 16078 h 58769"/>
                <a:gd name="connsiteX14" fmla="*/ 11263 w 39048"/>
                <a:gd name="connsiteY14" fmla="*/ 33033 h 58769"/>
                <a:gd name="connsiteX15" fmla="*/ -10642 w 39048"/>
                <a:gd name="connsiteY15" fmla="*/ 54178 h 58769"/>
                <a:gd name="connsiteX16" fmla="*/ -11591 w 39048"/>
                <a:gd name="connsiteY16" fmla="*/ 57607 h 58769"/>
                <a:gd name="connsiteX17" fmla="*/ 25551 w 39048"/>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48" h="58769">
                  <a:moveTo>
                    <a:pt x="27458" y="41510"/>
                  </a:moveTo>
                  <a:lnTo>
                    <a:pt x="24602" y="41510"/>
                  </a:lnTo>
                  <a:cubicBezTo>
                    <a:pt x="24602" y="43510"/>
                    <a:pt x="23644" y="48654"/>
                    <a:pt x="22695" y="49606"/>
                  </a:cubicBezTo>
                  <a:cubicBezTo>
                    <a:pt x="21747" y="49987"/>
                    <a:pt x="15077" y="49987"/>
                    <a:pt x="14119" y="49987"/>
                  </a:cubicBezTo>
                  <a:lnTo>
                    <a:pt x="-3024" y="49987"/>
                  </a:lnTo>
                  <a:cubicBezTo>
                    <a:pt x="6501" y="41795"/>
                    <a:pt x="10315" y="39319"/>
                    <a:pt x="15077" y="35128"/>
                  </a:cubicBezTo>
                  <a:cubicBezTo>
                    <a:pt x="21747" y="29889"/>
                    <a:pt x="27458" y="24460"/>
                    <a:pt x="27458" y="16078"/>
                  </a:cubicBezTo>
                  <a:cubicBezTo>
                    <a:pt x="27458" y="5410"/>
                    <a:pt x="17933" y="-1163"/>
                    <a:pt x="7459" y="-1163"/>
                  </a:cubicBezTo>
                  <a:cubicBezTo>
                    <a:pt x="-3973" y="-1163"/>
                    <a:pt x="-11591" y="6553"/>
                    <a:pt x="-11591" y="14649"/>
                  </a:cubicBezTo>
                  <a:cubicBezTo>
                    <a:pt x="-11591" y="19221"/>
                    <a:pt x="-7787" y="19698"/>
                    <a:pt x="-6829" y="19698"/>
                  </a:cubicBezTo>
                  <a:cubicBezTo>
                    <a:pt x="-4931" y="19698"/>
                    <a:pt x="-2066" y="18173"/>
                    <a:pt x="-2066" y="14935"/>
                  </a:cubicBezTo>
                  <a:cubicBezTo>
                    <a:pt x="-2066" y="13220"/>
                    <a:pt x="-3024" y="10268"/>
                    <a:pt x="-6829" y="10268"/>
                  </a:cubicBezTo>
                  <a:cubicBezTo>
                    <a:pt x="-3973" y="3886"/>
                    <a:pt x="1738" y="1981"/>
                    <a:pt x="5552" y="1981"/>
                  </a:cubicBezTo>
                  <a:cubicBezTo>
                    <a:pt x="15077" y="1981"/>
                    <a:pt x="18882" y="8934"/>
                    <a:pt x="18882" y="16078"/>
                  </a:cubicBezTo>
                  <a:cubicBezTo>
                    <a:pt x="18882" y="23793"/>
                    <a:pt x="14119" y="29889"/>
                    <a:pt x="11263" y="33033"/>
                  </a:cubicBezTo>
                  <a:lnTo>
                    <a:pt x="-10642" y="54178"/>
                  </a:lnTo>
                  <a:cubicBezTo>
                    <a:pt x="-11591" y="54940"/>
                    <a:pt x="-11591" y="55130"/>
                    <a:pt x="-11591" y="57607"/>
                  </a:cubicBezTo>
                  <a:lnTo>
                    <a:pt x="25551" y="57607"/>
                  </a:lnTo>
                  <a:close/>
                </a:path>
              </a:pathLst>
            </a:custGeom>
            <a:solidFill>
              <a:srgbClr val="000000"/>
            </a:solidFill>
            <a:ln w="12700" cap="flat">
              <a:noFill/>
              <a:prstDash val="solid"/>
              <a:miter/>
            </a:ln>
          </p:spPr>
          <p:txBody>
            <a:bodyPr rtlCol="0" anchor="ctr"/>
            <a:lstStyle/>
            <a:p>
              <a:endParaRPr lang="en-AE"/>
            </a:p>
          </p:txBody>
        </p:sp>
        <p:sp>
          <p:nvSpPr>
            <p:cNvPr id="84" name="Freeform: Shape 83">
              <a:extLst>
                <a:ext uri="{FF2B5EF4-FFF2-40B4-BE49-F238E27FC236}">
                  <a16:creationId xmlns:a16="http://schemas.microsoft.com/office/drawing/2014/main" id="{0EDC1D63-E6F8-8815-540D-5F84CFF50813}"/>
                </a:ext>
              </a:extLst>
            </p:cNvPr>
            <p:cNvSpPr/>
            <p:nvPr/>
          </p:nvSpPr>
          <p:spPr>
            <a:xfrm>
              <a:off x="3546959" y="558804"/>
              <a:ext cx="1261113" cy="112300"/>
            </a:xfrm>
            <a:custGeom>
              <a:avLst/>
              <a:gdLst>
                <a:gd name="connsiteX0" fmla="*/ 52228 w 1261113"/>
                <a:gd name="connsiteY0" fmla="*/ 59226 h 112300"/>
                <a:gd name="connsiteX1" fmla="*/ 24602 w 1261113"/>
                <a:gd name="connsiteY1" fmla="*/ 30651 h 112300"/>
                <a:gd name="connsiteX2" fmla="*/ 6510 w 1261113"/>
                <a:gd name="connsiteY2" fmla="*/ 38937 h 112300"/>
                <a:gd name="connsiteX3" fmla="*/ 6510 w 1261113"/>
                <a:gd name="connsiteY3" fmla="*/ -1163 h 112300"/>
                <a:gd name="connsiteX4" fmla="*/ -11591 w 1261113"/>
                <a:gd name="connsiteY4" fmla="*/ 171 h 112300"/>
                <a:gd name="connsiteX5" fmla="*/ -11591 w 1261113"/>
                <a:gd name="connsiteY5" fmla="*/ 4172 h 112300"/>
                <a:gd name="connsiteX6" fmla="*/ -1108 w 1261113"/>
                <a:gd name="connsiteY6" fmla="*/ 11125 h 112300"/>
                <a:gd name="connsiteX7" fmla="*/ -1108 w 1261113"/>
                <a:gd name="connsiteY7" fmla="*/ 86562 h 112300"/>
                <a:gd name="connsiteX8" fmla="*/ 1748 w 1261113"/>
                <a:gd name="connsiteY8" fmla="*/ 86562 h 112300"/>
                <a:gd name="connsiteX9" fmla="*/ 6510 w 1261113"/>
                <a:gd name="connsiteY9" fmla="*/ 78752 h 112300"/>
                <a:gd name="connsiteX10" fmla="*/ 23653 w 1261113"/>
                <a:gd name="connsiteY10" fmla="*/ 87896 h 112300"/>
                <a:gd name="connsiteX11" fmla="*/ 52228 w 1261113"/>
                <a:gd name="connsiteY11" fmla="*/ 59226 h 112300"/>
                <a:gd name="connsiteX12" fmla="*/ 41755 w 1261113"/>
                <a:gd name="connsiteY12" fmla="*/ 59226 h 112300"/>
                <a:gd name="connsiteX13" fmla="*/ 36992 w 1261113"/>
                <a:gd name="connsiteY13" fmla="*/ 77037 h 112300"/>
                <a:gd name="connsiteX14" fmla="*/ 22705 w 1261113"/>
                <a:gd name="connsiteY14" fmla="*/ 85230 h 112300"/>
                <a:gd name="connsiteX15" fmla="*/ 9366 w 1261113"/>
                <a:gd name="connsiteY15" fmla="*/ 77514 h 112300"/>
                <a:gd name="connsiteX16" fmla="*/ 7459 w 1261113"/>
                <a:gd name="connsiteY16" fmla="*/ 72179 h 112300"/>
                <a:gd name="connsiteX17" fmla="*/ 7459 w 1261113"/>
                <a:gd name="connsiteY17" fmla="*/ 46081 h 112300"/>
                <a:gd name="connsiteX18" fmla="*/ 8417 w 1261113"/>
                <a:gd name="connsiteY18" fmla="*/ 41509 h 112300"/>
                <a:gd name="connsiteX19" fmla="*/ 23653 w 1261113"/>
                <a:gd name="connsiteY19" fmla="*/ 33508 h 112300"/>
                <a:gd name="connsiteX20" fmla="*/ 37941 w 1261113"/>
                <a:gd name="connsiteY20" fmla="*/ 41509 h 112300"/>
                <a:gd name="connsiteX21" fmla="*/ 41755 w 1261113"/>
                <a:gd name="connsiteY21" fmla="*/ 59226 h 112300"/>
                <a:gd name="connsiteX22" fmla="*/ 113192 w 1261113"/>
                <a:gd name="connsiteY22" fmla="*/ 71608 h 112300"/>
                <a:gd name="connsiteX23" fmla="*/ 112234 w 1261113"/>
                <a:gd name="connsiteY23" fmla="*/ 70084 h 112300"/>
                <a:gd name="connsiteX24" fmla="*/ 110327 w 1261113"/>
                <a:gd name="connsiteY24" fmla="*/ 71895 h 112300"/>
                <a:gd name="connsiteX25" fmla="*/ 93184 w 1261113"/>
                <a:gd name="connsiteY25" fmla="*/ 84848 h 112300"/>
                <a:gd name="connsiteX26" fmla="*/ 77948 w 1261113"/>
                <a:gd name="connsiteY26" fmla="*/ 76371 h 112300"/>
                <a:gd name="connsiteX27" fmla="*/ 74134 w 1261113"/>
                <a:gd name="connsiteY27" fmla="*/ 57416 h 112300"/>
                <a:gd name="connsiteX28" fmla="*/ 110327 w 1261113"/>
                <a:gd name="connsiteY28" fmla="*/ 57416 h 112300"/>
                <a:gd name="connsiteX29" fmla="*/ 113192 w 1261113"/>
                <a:gd name="connsiteY29" fmla="*/ 54749 h 112300"/>
                <a:gd name="connsiteX30" fmla="*/ 90328 w 1261113"/>
                <a:gd name="connsiteY30" fmla="*/ 29889 h 112300"/>
                <a:gd name="connsiteX31" fmla="*/ 63660 w 1261113"/>
                <a:gd name="connsiteY31" fmla="*/ 58750 h 112300"/>
                <a:gd name="connsiteX32" fmla="*/ 92235 w 1261113"/>
                <a:gd name="connsiteY32" fmla="*/ 87896 h 112300"/>
                <a:gd name="connsiteX33" fmla="*/ 113192 w 1261113"/>
                <a:gd name="connsiteY33" fmla="*/ 71608 h 112300"/>
                <a:gd name="connsiteX34" fmla="*/ 104616 w 1261113"/>
                <a:gd name="connsiteY34" fmla="*/ 54749 h 112300"/>
                <a:gd name="connsiteX35" fmla="*/ 74134 w 1261113"/>
                <a:gd name="connsiteY35" fmla="*/ 54749 h 112300"/>
                <a:gd name="connsiteX36" fmla="*/ 90328 w 1261113"/>
                <a:gd name="connsiteY36" fmla="*/ 32747 h 112300"/>
                <a:gd name="connsiteX37" fmla="*/ 104616 w 1261113"/>
                <a:gd name="connsiteY37" fmla="*/ 54749 h 112300"/>
                <a:gd name="connsiteX38" fmla="*/ 225585 w 1261113"/>
                <a:gd name="connsiteY38" fmla="*/ 75323 h 112300"/>
                <a:gd name="connsiteX39" fmla="*/ 225585 w 1261113"/>
                <a:gd name="connsiteY39" fmla="*/ 68275 h 112300"/>
                <a:gd name="connsiteX40" fmla="*/ 222730 w 1261113"/>
                <a:gd name="connsiteY40" fmla="*/ 68275 h 112300"/>
                <a:gd name="connsiteX41" fmla="*/ 222730 w 1261113"/>
                <a:gd name="connsiteY41" fmla="*/ 75323 h 112300"/>
                <a:gd name="connsiteX42" fmla="*/ 217967 w 1261113"/>
                <a:gd name="connsiteY42" fmla="*/ 83515 h 112300"/>
                <a:gd name="connsiteX43" fmla="*/ 213205 w 1261113"/>
                <a:gd name="connsiteY43" fmla="*/ 77037 h 112300"/>
                <a:gd name="connsiteX44" fmla="*/ 213205 w 1261113"/>
                <a:gd name="connsiteY44" fmla="*/ 51797 h 112300"/>
                <a:gd name="connsiteX45" fmla="*/ 208442 w 1261113"/>
                <a:gd name="connsiteY45" fmla="*/ 36937 h 112300"/>
                <a:gd name="connsiteX46" fmla="*/ 191290 w 1261113"/>
                <a:gd name="connsiteY46" fmla="*/ 29889 h 112300"/>
                <a:gd name="connsiteX47" fmla="*/ 171291 w 1261113"/>
                <a:gd name="connsiteY47" fmla="*/ 44176 h 112300"/>
                <a:gd name="connsiteX48" fmla="*/ 177002 w 1261113"/>
                <a:gd name="connsiteY48" fmla="*/ 50177 h 112300"/>
                <a:gd name="connsiteX49" fmla="*/ 183672 w 1261113"/>
                <a:gd name="connsiteY49" fmla="*/ 44367 h 112300"/>
                <a:gd name="connsiteX50" fmla="*/ 177002 w 1261113"/>
                <a:gd name="connsiteY50" fmla="*/ 38557 h 112300"/>
                <a:gd name="connsiteX51" fmla="*/ 190341 w 1261113"/>
                <a:gd name="connsiteY51" fmla="*/ 32747 h 112300"/>
                <a:gd name="connsiteX52" fmla="*/ 204628 w 1261113"/>
                <a:gd name="connsiteY52" fmla="*/ 48939 h 112300"/>
                <a:gd name="connsiteX53" fmla="*/ 204628 w 1261113"/>
                <a:gd name="connsiteY53" fmla="*/ 53606 h 112300"/>
                <a:gd name="connsiteX54" fmla="*/ 180816 w 1261113"/>
                <a:gd name="connsiteY54" fmla="*/ 58178 h 112300"/>
                <a:gd name="connsiteX55" fmla="*/ 167477 w 1261113"/>
                <a:gd name="connsiteY55" fmla="*/ 74561 h 112300"/>
                <a:gd name="connsiteX56" fmla="*/ 188434 w 1261113"/>
                <a:gd name="connsiteY56" fmla="*/ 87896 h 112300"/>
                <a:gd name="connsiteX57" fmla="*/ 205577 w 1261113"/>
                <a:gd name="connsiteY57" fmla="*/ 76942 h 112300"/>
                <a:gd name="connsiteX58" fmla="*/ 215102 w 1261113"/>
                <a:gd name="connsiteY58" fmla="*/ 87325 h 112300"/>
                <a:gd name="connsiteX59" fmla="*/ 225585 w 1261113"/>
                <a:gd name="connsiteY59" fmla="*/ 75323 h 112300"/>
                <a:gd name="connsiteX60" fmla="*/ 204628 w 1261113"/>
                <a:gd name="connsiteY60" fmla="*/ 68846 h 112300"/>
                <a:gd name="connsiteX61" fmla="*/ 189392 w 1261113"/>
                <a:gd name="connsiteY61" fmla="*/ 85230 h 112300"/>
                <a:gd name="connsiteX62" fmla="*/ 177960 w 1261113"/>
                <a:gd name="connsiteY62" fmla="*/ 74371 h 112300"/>
                <a:gd name="connsiteX63" fmla="*/ 204628 w 1261113"/>
                <a:gd name="connsiteY63" fmla="*/ 56273 h 112300"/>
                <a:gd name="connsiteX64" fmla="*/ 341792 w 1261113"/>
                <a:gd name="connsiteY64" fmla="*/ 59226 h 112300"/>
                <a:gd name="connsiteX65" fmla="*/ 314166 w 1261113"/>
                <a:gd name="connsiteY65" fmla="*/ 30651 h 112300"/>
                <a:gd name="connsiteX66" fmla="*/ 296065 w 1261113"/>
                <a:gd name="connsiteY66" fmla="*/ 38937 h 112300"/>
                <a:gd name="connsiteX67" fmla="*/ 296065 w 1261113"/>
                <a:gd name="connsiteY67" fmla="*/ -1163 h 112300"/>
                <a:gd name="connsiteX68" fmla="*/ 277973 w 1261113"/>
                <a:gd name="connsiteY68" fmla="*/ 171 h 112300"/>
                <a:gd name="connsiteX69" fmla="*/ 277973 w 1261113"/>
                <a:gd name="connsiteY69" fmla="*/ 4172 h 112300"/>
                <a:gd name="connsiteX70" fmla="*/ 287498 w 1261113"/>
                <a:gd name="connsiteY70" fmla="*/ 11125 h 112300"/>
                <a:gd name="connsiteX71" fmla="*/ 287498 w 1261113"/>
                <a:gd name="connsiteY71" fmla="*/ 86562 h 112300"/>
                <a:gd name="connsiteX72" fmla="*/ 291302 w 1261113"/>
                <a:gd name="connsiteY72" fmla="*/ 86562 h 112300"/>
                <a:gd name="connsiteX73" fmla="*/ 296065 w 1261113"/>
                <a:gd name="connsiteY73" fmla="*/ 78752 h 112300"/>
                <a:gd name="connsiteX74" fmla="*/ 312259 w 1261113"/>
                <a:gd name="connsiteY74" fmla="*/ 87896 h 112300"/>
                <a:gd name="connsiteX75" fmla="*/ 341792 w 1261113"/>
                <a:gd name="connsiteY75" fmla="*/ 59226 h 112300"/>
                <a:gd name="connsiteX76" fmla="*/ 330360 w 1261113"/>
                <a:gd name="connsiteY76" fmla="*/ 59226 h 112300"/>
                <a:gd name="connsiteX77" fmla="*/ 326547 w 1261113"/>
                <a:gd name="connsiteY77" fmla="*/ 77037 h 112300"/>
                <a:gd name="connsiteX78" fmla="*/ 312259 w 1261113"/>
                <a:gd name="connsiteY78" fmla="*/ 85230 h 112300"/>
                <a:gd name="connsiteX79" fmla="*/ 298930 w 1261113"/>
                <a:gd name="connsiteY79" fmla="*/ 77514 h 112300"/>
                <a:gd name="connsiteX80" fmla="*/ 297023 w 1261113"/>
                <a:gd name="connsiteY80" fmla="*/ 72179 h 112300"/>
                <a:gd name="connsiteX81" fmla="*/ 297023 w 1261113"/>
                <a:gd name="connsiteY81" fmla="*/ 46081 h 112300"/>
                <a:gd name="connsiteX82" fmla="*/ 297972 w 1261113"/>
                <a:gd name="connsiteY82" fmla="*/ 41509 h 112300"/>
                <a:gd name="connsiteX83" fmla="*/ 313217 w 1261113"/>
                <a:gd name="connsiteY83" fmla="*/ 33508 h 112300"/>
                <a:gd name="connsiteX84" fmla="*/ 327505 w 1261113"/>
                <a:gd name="connsiteY84" fmla="*/ 41509 h 112300"/>
                <a:gd name="connsiteX85" fmla="*/ 330360 w 1261113"/>
                <a:gd name="connsiteY85" fmla="*/ 59226 h 112300"/>
                <a:gd name="connsiteX86" fmla="*/ 378934 w 1261113"/>
                <a:gd name="connsiteY86" fmla="*/ 86562 h 112300"/>
                <a:gd name="connsiteX87" fmla="*/ 378934 w 1261113"/>
                <a:gd name="connsiteY87" fmla="*/ 82753 h 112300"/>
                <a:gd name="connsiteX88" fmla="*/ 368460 w 1261113"/>
                <a:gd name="connsiteY88" fmla="*/ 76942 h 112300"/>
                <a:gd name="connsiteX89" fmla="*/ 368460 w 1261113"/>
                <a:gd name="connsiteY89" fmla="*/ -1163 h 112300"/>
                <a:gd name="connsiteX90" fmla="*/ 350359 w 1261113"/>
                <a:gd name="connsiteY90" fmla="*/ 171 h 112300"/>
                <a:gd name="connsiteX91" fmla="*/ 350359 w 1261113"/>
                <a:gd name="connsiteY91" fmla="*/ 4172 h 112300"/>
                <a:gd name="connsiteX92" fmla="*/ 359884 w 1261113"/>
                <a:gd name="connsiteY92" fmla="*/ 11125 h 112300"/>
                <a:gd name="connsiteX93" fmla="*/ 359884 w 1261113"/>
                <a:gd name="connsiteY93" fmla="*/ 76942 h 112300"/>
                <a:gd name="connsiteX94" fmla="*/ 350359 w 1261113"/>
                <a:gd name="connsiteY94" fmla="*/ 82753 h 112300"/>
                <a:gd name="connsiteX95" fmla="*/ 350359 w 1261113"/>
                <a:gd name="connsiteY95" fmla="*/ 86562 h 112300"/>
                <a:gd name="connsiteX96" fmla="*/ 364647 w 1261113"/>
                <a:gd name="connsiteY96" fmla="*/ 86182 h 112300"/>
                <a:gd name="connsiteX97" fmla="*/ 442753 w 1261113"/>
                <a:gd name="connsiteY97" fmla="*/ 59512 h 112300"/>
                <a:gd name="connsiteX98" fmla="*/ 414178 w 1261113"/>
                <a:gd name="connsiteY98" fmla="*/ 29889 h 112300"/>
                <a:gd name="connsiteX99" fmla="*/ 385603 w 1261113"/>
                <a:gd name="connsiteY99" fmla="*/ 59512 h 112300"/>
                <a:gd name="connsiteX100" fmla="*/ 414178 w 1261113"/>
                <a:gd name="connsiteY100" fmla="*/ 87896 h 112300"/>
                <a:gd name="connsiteX101" fmla="*/ 442753 w 1261113"/>
                <a:gd name="connsiteY101" fmla="*/ 59512 h 112300"/>
                <a:gd name="connsiteX102" fmla="*/ 432280 w 1261113"/>
                <a:gd name="connsiteY102" fmla="*/ 58464 h 112300"/>
                <a:gd name="connsiteX103" fmla="*/ 429415 w 1261113"/>
                <a:gd name="connsiteY103" fmla="*/ 75419 h 112300"/>
                <a:gd name="connsiteX104" fmla="*/ 414178 w 1261113"/>
                <a:gd name="connsiteY104" fmla="*/ 84848 h 112300"/>
                <a:gd name="connsiteX105" fmla="*/ 398942 w 1261113"/>
                <a:gd name="connsiteY105" fmla="*/ 76371 h 112300"/>
                <a:gd name="connsiteX106" fmla="*/ 396077 w 1261113"/>
                <a:gd name="connsiteY106" fmla="*/ 58464 h 112300"/>
                <a:gd name="connsiteX107" fmla="*/ 398942 w 1261113"/>
                <a:gd name="connsiteY107" fmla="*/ 41223 h 112300"/>
                <a:gd name="connsiteX108" fmla="*/ 414178 w 1261113"/>
                <a:gd name="connsiteY108" fmla="*/ 32747 h 112300"/>
                <a:gd name="connsiteX109" fmla="*/ 428466 w 1261113"/>
                <a:gd name="connsiteY109" fmla="*/ 40938 h 112300"/>
                <a:gd name="connsiteX110" fmla="*/ 432280 w 1261113"/>
                <a:gd name="connsiteY110" fmla="*/ 58464 h 112300"/>
                <a:gd name="connsiteX111" fmla="*/ 503717 w 1261113"/>
                <a:gd name="connsiteY111" fmla="*/ 71608 h 112300"/>
                <a:gd name="connsiteX112" fmla="*/ 501810 w 1261113"/>
                <a:gd name="connsiteY112" fmla="*/ 70275 h 112300"/>
                <a:gd name="connsiteX113" fmla="*/ 499903 w 1261113"/>
                <a:gd name="connsiteY113" fmla="*/ 71608 h 112300"/>
                <a:gd name="connsiteX114" fmla="*/ 482760 w 1261113"/>
                <a:gd name="connsiteY114" fmla="*/ 84848 h 112300"/>
                <a:gd name="connsiteX115" fmla="*/ 464659 w 1261113"/>
                <a:gd name="connsiteY115" fmla="*/ 59036 h 112300"/>
                <a:gd name="connsiteX116" fmla="*/ 481802 w 1261113"/>
                <a:gd name="connsiteY116" fmla="*/ 33032 h 112300"/>
                <a:gd name="connsiteX117" fmla="*/ 496090 w 1261113"/>
                <a:gd name="connsiteY117" fmla="*/ 37794 h 112300"/>
                <a:gd name="connsiteX118" fmla="*/ 490378 w 1261113"/>
                <a:gd name="connsiteY118" fmla="*/ 43604 h 112300"/>
                <a:gd name="connsiteX119" fmla="*/ 496090 w 1261113"/>
                <a:gd name="connsiteY119" fmla="*/ 49416 h 112300"/>
                <a:gd name="connsiteX120" fmla="*/ 501810 w 1261113"/>
                <a:gd name="connsiteY120" fmla="*/ 43415 h 112300"/>
                <a:gd name="connsiteX121" fmla="*/ 481802 w 1261113"/>
                <a:gd name="connsiteY121" fmla="*/ 29889 h 112300"/>
                <a:gd name="connsiteX122" fmla="*/ 454185 w 1261113"/>
                <a:gd name="connsiteY122" fmla="*/ 59226 h 112300"/>
                <a:gd name="connsiteX123" fmla="*/ 481802 w 1261113"/>
                <a:gd name="connsiteY123" fmla="*/ 87896 h 112300"/>
                <a:gd name="connsiteX124" fmla="*/ 503717 w 1261113"/>
                <a:gd name="connsiteY124" fmla="*/ 71608 h 112300"/>
                <a:gd name="connsiteX125" fmla="*/ 569434 w 1261113"/>
                <a:gd name="connsiteY125" fmla="*/ 86562 h 112300"/>
                <a:gd name="connsiteX126" fmla="*/ 569434 w 1261113"/>
                <a:gd name="connsiteY126" fmla="*/ 82753 h 112300"/>
                <a:gd name="connsiteX127" fmla="*/ 557053 w 1261113"/>
                <a:gd name="connsiteY127" fmla="*/ 75990 h 112300"/>
                <a:gd name="connsiteX128" fmla="*/ 540859 w 1261113"/>
                <a:gd name="connsiteY128" fmla="*/ 53225 h 112300"/>
                <a:gd name="connsiteX129" fmla="*/ 539910 w 1261113"/>
                <a:gd name="connsiteY129" fmla="*/ 51892 h 112300"/>
                <a:gd name="connsiteX130" fmla="*/ 550384 w 1261113"/>
                <a:gd name="connsiteY130" fmla="*/ 42843 h 112300"/>
                <a:gd name="connsiteX131" fmla="*/ 566578 w 1261113"/>
                <a:gd name="connsiteY131" fmla="*/ 35985 h 112300"/>
                <a:gd name="connsiteX132" fmla="*/ 566578 w 1261113"/>
                <a:gd name="connsiteY132" fmla="*/ 32175 h 112300"/>
                <a:gd name="connsiteX133" fmla="*/ 558002 w 1261113"/>
                <a:gd name="connsiteY133" fmla="*/ 32461 h 112300"/>
                <a:gd name="connsiteX134" fmla="*/ 542766 w 1261113"/>
                <a:gd name="connsiteY134" fmla="*/ 32175 h 112300"/>
                <a:gd name="connsiteX135" fmla="*/ 542766 w 1261113"/>
                <a:gd name="connsiteY135" fmla="*/ 35985 h 112300"/>
                <a:gd name="connsiteX136" fmla="*/ 546580 w 1261113"/>
                <a:gd name="connsiteY136" fmla="*/ 39128 h 112300"/>
                <a:gd name="connsiteX137" fmla="*/ 543715 w 1261113"/>
                <a:gd name="connsiteY137" fmla="*/ 44081 h 112300"/>
                <a:gd name="connsiteX138" fmla="*/ 525623 w 1261113"/>
                <a:gd name="connsiteY138" fmla="*/ 59512 h 112300"/>
                <a:gd name="connsiteX139" fmla="*/ 525623 w 1261113"/>
                <a:gd name="connsiteY139" fmla="*/ -1163 h 112300"/>
                <a:gd name="connsiteX140" fmla="*/ 507522 w 1261113"/>
                <a:gd name="connsiteY140" fmla="*/ 171 h 112300"/>
                <a:gd name="connsiteX141" fmla="*/ 507522 w 1261113"/>
                <a:gd name="connsiteY141" fmla="*/ 4172 h 112300"/>
                <a:gd name="connsiteX142" fmla="*/ 517047 w 1261113"/>
                <a:gd name="connsiteY142" fmla="*/ 11125 h 112300"/>
                <a:gd name="connsiteX143" fmla="*/ 517047 w 1261113"/>
                <a:gd name="connsiteY143" fmla="*/ 76942 h 112300"/>
                <a:gd name="connsiteX144" fmla="*/ 507522 w 1261113"/>
                <a:gd name="connsiteY144" fmla="*/ 82753 h 112300"/>
                <a:gd name="connsiteX145" fmla="*/ 507522 w 1261113"/>
                <a:gd name="connsiteY145" fmla="*/ 86562 h 112300"/>
                <a:gd name="connsiteX146" fmla="*/ 521809 w 1261113"/>
                <a:gd name="connsiteY146" fmla="*/ 86182 h 112300"/>
                <a:gd name="connsiteX147" fmla="*/ 535148 w 1261113"/>
                <a:gd name="connsiteY147" fmla="*/ 86562 h 112300"/>
                <a:gd name="connsiteX148" fmla="*/ 535148 w 1261113"/>
                <a:gd name="connsiteY148" fmla="*/ 82753 h 112300"/>
                <a:gd name="connsiteX149" fmla="*/ 525623 w 1261113"/>
                <a:gd name="connsiteY149" fmla="*/ 76942 h 112300"/>
                <a:gd name="connsiteX150" fmla="*/ 525623 w 1261113"/>
                <a:gd name="connsiteY150" fmla="*/ 63988 h 112300"/>
                <a:gd name="connsiteX151" fmla="*/ 534190 w 1261113"/>
                <a:gd name="connsiteY151" fmla="*/ 56940 h 112300"/>
                <a:gd name="connsiteX152" fmla="*/ 549435 w 1261113"/>
                <a:gd name="connsiteY152" fmla="*/ 79800 h 112300"/>
                <a:gd name="connsiteX153" fmla="*/ 544673 w 1261113"/>
                <a:gd name="connsiteY153" fmla="*/ 82753 h 112300"/>
                <a:gd name="connsiteX154" fmla="*/ 544673 w 1261113"/>
                <a:gd name="connsiteY154" fmla="*/ 86562 h 112300"/>
                <a:gd name="connsiteX155" fmla="*/ 558002 w 1261113"/>
                <a:gd name="connsiteY155" fmla="*/ 86182 h 112300"/>
                <a:gd name="connsiteX156" fmla="*/ 569434 w 1261113"/>
                <a:gd name="connsiteY156" fmla="*/ 86562 h 112300"/>
                <a:gd name="connsiteX157" fmla="*/ 671353 w 1261113"/>
                <a:gd name="connsiteY157" fmla="*/ 71608 h 112300"/>
                <a:gd name="connsiteX158" fmla="*/ 670405 w 1261113"/>
                <a:gd name="connsiteY158" fmla="*/ 70275 h 112300"/>
                <a:gd name="connsiteX159" fmla="*/ 668498 w 1261113"/>
                <a:gd name="connsiteY159" fmla="*/ 71608 h 112300"/>
                <a:gd name="connsiteX160" fmla="*/ 651355 w 1261113"/>
                <a:gd name="connsiteY160" fmla="*/ 84848 h 112300"/>
                <a:gd name="connsiteX161" fmla="*/ 633253 w 1261113"/>
                <a:gd name="connsiteY161" fmla="*/ 59036 h 112300"/>
                <a:gd name="connsiteX162" fmla="*/ 650397 w 1261113"/>
                <a:gd name="connsiteY162" fmla="*/ 33032 h 112300"/>
                <a:gd name="connsiteX163" fmla="*/ 664684 w 1261113"/>
                <a:gd name="connsiteY163" fmla="*/ 37794 h 112300"/>
                <a:gd name="connsiteX164" fmla="*/ 658015 w 1261113"/>
                <a:gd name="connsiteY164" fmla="*/ 43604 h 112300"/>
                <a:gd name="connsiteX165" fmla="*/ 663735 w 1261113"/>
                <a:gd name="connsiteY165" fmla="*/ 49416 h 112300"/>
                <a:gd name="connsiteX166" fmla="*/ 670405 w 1261113"/>
                <a:gd name="connsiteY166" fmla="*/ 43415 h 112300"/>
                <a:gd name="connsiteX167" fmla="*/ 650397 w 1261113"/>
                <a:gd name="connsiteY167" fmla="*/ 29889 h 112300"/>
                <a:gd name="connsiteX168" fmla="*/ 622780 w 1261113"/>
                <a:gd name="connsiteY168" fmla="*/ 59226 h 112300"/>
                <a:gd name="connsiteX169" fmla="*/ 650397 w 1261113"/>
                <a:gd name="connsiteY169" fmla="*/ 87896 h 112300"/>
                <a:gd name="connsiteX170" fmla="*/ 671353 w 1261113"/>
                <a:gd name="connsiteY170" fmla="*/ 71608 h 112300"/>
                <a:gd name="connsiteX171" fmla="*/ 707547 w 1261113"/>
                <a:gd name="connsiteY171" fmla="*/ 86562 h 112300"/>
                <a:gd name="connsiteX172" fmla="*/ 707547 w 1261113"/>
                <a:gd name="connsiteY172" fmla="*/ 82753 h 112300"/>
                <a:gd name="connsiteX173" fmla="*/ 698022 w 1261113"/>
                <a:gd name="connsiteY173" fmla="*/ 77037 h 112300"/>
                <a:gd name="connsiteX174" fmla="*/ 698022 w 1261113"/>
                <a:gd name="connsiteY174" fmla="*/ 30651 h 112300"/>
                <a:gd name="connsiteX175" fmla="*/ 679930 w 1261113"/>
                <a:gd name="connsiteY175" fmla="*/ 32175 h 112300"/>
                <a:gd name="connsiteX176" fmla="*/ 679930 w 1261113"/>
                <a:gd name="connsiteY176" fmla="*/ 35985 h 112300"/>
                <a:gd name="connsiteX177" fmla="*/ 689455 w 1261113"/>
                <a:gd name="connsiteY177" fmla="*/ 43033 h 112300"/>
                <a:gd name="connsiteX178" fmla="*/ 689455 w 1261113"/>
                <a:gd name="connsiteY178" fmla="*/ 76942 h 112300"/>
                <a:gd name="connsiteX179" fmla="*/ 679930 w 1261113"/>
                <a:gd name="connsiteY179" fmla="*/ 82753 h 112300"/>
                <a:gd name="connsiteX180" fmla="*/ 679930 w 1261113"/>
                <a:gd name="connsiteY180" fmla="*/ 86562 h 112300"/>
                <a:gd name="connsiteX181" fmla="*/ 694217 w 1261113"/>
                <a:gd name="connsiteY181" fmla="*/ 86182 h 112300"/>
                <a:gd name="connsiteX182" fmla="*/ 707547 w 1261113"/>
                <a:gd name="connsiteY182" fmla="*/ 86562 h 112300"/>
                <a:gd name="connsiteX183" fmla="*/ 699928 w 1261113"/>
                <a:gd name="connsiteY183" fmla="*/ 10267 h 112300"/>
                <a:gd name="connsiteX184" fmla="*/ 693259 w 1261113"/>
                <a:gd name="connsiteY184" fmla="*/ 3600 h 112300"/>
                <a:gd name="connsiteX185" fmla="*/ 686590 w 1261113"/>
                <a:gd name="connsiteY185" fmla="*/ 10267 h 112300"/>
                <a:gd name="connsiteX186" fmla="*/ 693259 w 1261113"/>
                <a:gd name="connsiteY186" fmla="*/ 16935 h 112300"/>
                <a:gd name="connsiteX187" fmla="*/ 699928 w 1261113"/>
                <a:gd name="connsiteY187" fmla="*/ 10267 h 112300"/>
                <a:gd name="connsiteX188" fmla="*/ 778984 w 1261113"/>
                <a:gd name="connsiteY188" fmla="*/ 59226 h 112300"/>
                <a:gd name="connsiteX189" fmla="*/ 751367 w 1261113"/>
                <a:gd name="connsiteY189" fmla="*/ 30651 h 112300"/>
                <a:gd name="connsiteX190" fmla="*/ 733266 w 1261113"/>
                <a:gd name="connsiteY190" fmla="*/ 38937 h 112300"/>
                <a:gd name="connsiteX191" fmla="*/ 733266 w 1261113"/>
                <a:gd name="connsiteY191" fmla="*/ 30651 h 112300"/>
                <a:gd name="connsiteX192" fmla="*/ 715165 w 1261113"/>
                <a:gd name="connsiteY192" fmla="*/ 32175 h 112300"/>
                <a:gd name="connsiteX193" fmla="*/ 715165 w 1261113"/>
                <a:gd name="connsiteY193" fmla="*/ 35985 h 112300"/>
                <a:gd name="connsiteX194" fmla="*/ 724690 w 1261113"/>
                <a:gd name="connsiteY194" fmla="*/ 42272 h 112300"/>
                <a:gd name="connsiteX195" fmla="*/ 724690 w 1261113"/>
                <a:gd name="connsiteY195" fmla="*/ 101517 h 112300"/>
                <a:gd name="connsiteX196" fmla="*/ 715165 w 1261113"/>
                <a:gd name="connsiteY196" fmla="*/ 107327 h 112300"/>
                <a:gd name="connsiteX197" fmla="*/ 715165 w 1261113"/>
                <a:gd name="connsiteY197" fmla="*/ 111137 h 112300"/>
                <a:gd name="connsiteX198" fmla="*/ 729452 w 1261113"/>
                <a:gd name="connsiteY198" fmla="*/ 110756 h 112300"/>
                <a:gd name="connsiteX199" fmla="*/ 743740 w 1261113"/>
                <a:gd name="connsiteY199" fmla="*/ 111137 h 112300"/>
                <a:gd name="connsiteX200" fmla="*/ 743740 w 1261113"/>
                <a:gd name="connsiteY200" fmla="*/ 107327 h 112300"/>
                <a:gd name="connsiteX201" fmla="*/ 734215 w 1261113"/>
                <a:gd name="connsiteY201" fmla="*/ 101517 h 112300"/>
                <a:gd name="connsiteX202" fmla="*/ 734215 w 1261113"/>
                <a:gd name="connsiteY202" fmla="*/ 79134 h 112300"/>
                <a:gd name="connsiteX203" fmla="*/ 749460 w 1261113"/>
                <a:gd name="connsiteY203" fmla="*/ 87896 h 112300"/>
                <a:gd name="connsiteX204" fmla="*/ 778984 w 1261113"/>
                <a:gd name="connsiteY204" fmla="*/ 59226 h 112300"/>
                <a:gd name="connsiteX205" fmla="*/ 767552 w 1261113"/>
                <a:gd name="connsiteY205" fmla="*/ 59226 h 112300"/>
                <a:gd name="connsiteX206" fmla="*/ 749460 w 1261113"/>
                <a:gd name="connsiteY206" fmla="*/ 85230 h 112300"/>
                <a:gd name="connsiteX207" fmla="*/ 736122 w 1261113"/>
                <a:gd name="connsiteY207" fmla="*/ 77514 h 112300"/>
                <a:gd name="connsiteX208" fmla="*/ 734215 w 1261113"/>
                <a:gd name="connsiteY208" fmla="*/ 72179 h 112300"/>
                <a:gd name="connsiteX209" fmla="*/ 734215 w 1261113"/>
                <a:gd name="connsiteY209" fmla="*/ 44081 h 112300"/>
                <a:gd name="connsiteX210" fmla="*/ 750409 w 1261113"/>
                <a:gd name="connsiteY210" fmla="*/ 33890 h 112300"/>
                <a:gd name="connsiteX211" fmla="*/ 767552 w 1261113"/>
                <a:gd name="connsiteY211" fmla="*/ 59226 h 112300"/>
                <a:gd name="connsiteX212" fmla="*/ 852328 w 1261113"/>
                <a:gd name="connsiteY212" fmla="*/ 86562 h 112300"/>
                <a:gd name="connsiteX213" fmla="*/ 852328 w 1261113"/>
                <a:gd name="connsiteY213" fmla="*/ 82753 h 112300"/>
                <a:gd name="connsiteX214" fmla="*/ 841855 w 1261113"/>
                <a:gd name="connsiteY214" fmla="*/ 78848 h 112300"/>
                <a:gd name="connsiteX215" fmla="*/ 841855 w 1261113"/>
                <a:gd name="connsiteY215" fmla="*/ 54749 h 112300"/>
                <a:gd name="connsiteX216" fmla="*/ 838041 w 1261113"/>
                <a:gd name="connsiteY216" fmla="*/ 35413 h 112300"/>
                <a:gd name="connsiteX217" fmla="*/ 824702 w 1261113"/>
                <a:gd name="connsiteY217" fmla="*/ 30651 h 112300"/>
                <a:gd name="connsiteX218" fmla="*/ 805652 w 1261113"/>
                <a:gd name="connsiteY218" fmla="*/ 42843 h 112300"/>
                <a:gd name="connsiteX219" fmla="*/ 805652 w 1261113"/>
                <a:gd name="connsiteY219" fmla="*/ -1163 h 112300"/>
                <a:gd name="connsiteX220" fmla="*/ 787560 w 1261113"/>
                <a:gd name="connsiteY220" fmla="*/ 171 h 112300"/>
                <a:gd name="connsiteX221" fmla="*/ 787560 w 1261113"/>
                <a:gd name="connsiteY221" fmla="*/ 4172 h 112300"/>
                <a:gd name="connsiteX222" fmla="*/ 797085 w 1261113"/>
                <a:gd name="connsiteY222" fmla="*/ 11125 h 112300"/>
                <a:gd name="connsiteX223" fmla="*/ 797085 w 1261113"/>
                <a:gd name="connsiteY223" fmla="*/ 76942 h 112300"/>
                <a:gd name="connsiteX224" fmla="*/ 787560 w 1261113"/>
                <a:gd name="connsiteY224" fmla="*/ 82753 h 112300"/>
                <a:gd name="connsiteX225" fmla="*/ 787560 w 1261113"/>
                <a:gd name="connsiteY225" fmla="*/ 86562 h 112300"/>
                <a:gd name="connsiteX226" fmla="*/ 801848 w 1261113"/>
                <a:gd name="connsiteY226" fmla="*/ 86182 h 112300"/>
                <a:gd name="connsiteX227" fmla="*/ 816135 w 1261113"/>
                <a:gd name="connsiteY227" fmla="*/ 86562 h 112300"/>
                <a:gd name="connsiteX228" fmla="*/ 816135 w 1261113"/>
                <a:gd name="connsiteY228" fmla="*/ 82753 h 112300"/>
                <a:gd name="connsiteX229" fmla="*/ 805652 w 1261113"/>
                <a:gd name="connsiteY229" fmla="*/ 76942 h 112300"/>
                <a:gd name="connsiteX230" fmla="*/ 805652 w 1261113"/>
                <a:gd name="connsiteY230" fmla="*/ 53701 h 112300"/>
                <a:gd name="connsiteX231" fmla="*/ 823753 w 1261113"/>
                <a:gd name="connsiteY231" fmla="*/ 33508 h 112300"/>
                <a:gd name="connsiteX232" fmla="*/ 833278 w 1261113"/>
                <a:gd name="connsiteY232" fmla="*/ 47415 h 112300"/>
                <a:gd name="connsiteX233" fmla="*/ 833278 w 1261113"/>
                <a:gd name="connsiteY233" fmla="*/ 76942 h 112300"/>
                <a:gd name="connsiteX234" fmla="*/ 822805 w 1261113"/>
                <a:gd name="connsiteY234" fmla="*/ 82753 h 112300"/>
                <a:gd name="connsiteX235" fmla="*/ 822805 w 1261113"/>
                <a:gd name="connsiteY235" fmla="*/ 86562 h 112300"/>
                <a:gd name="connsiteX236" fmla="*/ 838041 w 1261113"/>
                <a:gd name="connsiteY236" fmla="*/ 86182 h 112300"/>
                <a:gd name="connsiteX237" fmla="*/ 908530 w 1261113"/>
                <a:gd name="connsiteY237" fmla="*/ 71608 h 112300"/>
                <a:gd name="connsiteX238" fmla="*/ 906623 w 1261113"/>
                <a:gd name="connsiteY238" fmla="*/ 70084 h 112300"/>
                <a:gd name="connsiteX239" fmla="*/ 904716 w 1261113"/>
                <a:gd name="connsiteY239" fmla="*/ 71895 h 112300"/>
                <a:gd name="connsiteX240" fmla="*/ 887573 w 1261113"/>
                <a:gd name="connsiteY240" fmla="*/ 84848 h 112300"/>
                <a:gd name="connsiteX241" fmla="*/ 872327 w 1261113"/>
                <a:gd name="connsiteY241" fmla="*/ 76371 h 112300"/>
                <a:gd name="connsiteX242" fmla="*/ 868523 w 1261113"/>
                <a:gd name="connsiteY242" fmla="*/ 57416 h 112300"/>
                <a:gd name="connsiteX243" fmla="*/ 904716 w 1261113"/>
                <a:gd name="connsiteY243" fmla="*/ 57416 h 112300"/>
                <a:gd name="connsiteX244" fmla="*/ 908530 w 1261113"/>
                <a:gd name="connsiteY244" fmla="*/ 54749 h 112300"/>
                <a:gd name="connsiteX245" fmla="*/ 884717 w 1261113"/>
                <a:gd name="connsiteY245" fmla="*/ 29889 h 112300"/>
                <a:gd name="connsiteX246" fmla="*/ 858040 w 1261113"/>
                <a:gd name="connsiteY246" fmla="*/ 58750 h 112300"/>
                <a:gd name="connsiteX247" fmla="*/ 886615 w 1261113"/>
                <a:gd name="connsiteY247" fmla="*/ 87896 h 112300"/>
                <a:gd name="connsiteX248" fmla="*/ 908530 w 1261113"/>
                <a:gd name="connsiteY248" fmla="*/ 71608 h 112300"/>
                <a:gd name="connsiteX249" fmla="*/ 899953 w 1261113"/>
                <a:gd name="connsiteY249" fmla="*/ 54749 h 112300"/>
                <a:gd name="connsiteX250" fmla="*/ 869472 w 1261113"/>
                <a:gd name="connsiteY250" fmla="*/ 54749 h 112300"/>
                <a:gd name="connsiteX251" fmla="*/ 884717 w 1261113"/>
                <a:gd name="connsiteY251" fmla="*/ 32747 h 112300"/>
                <a:gd name="connsiteX252" fmla="*/ 899953 w 1261113"/>
                <a:gd name="connsiteY252" fmla="*/ 54749 h 112300"/>
                <a:gd name="connsiteX253" fmla="*/ 959010 w 1261113"/>
                <a:gd name="connsiteY253" fmla="*/ 38366 h 112300"/>
                <a:gd name="connsiteX254" fmla="*/ 949485 w 1261113"/>
                <a:gd name="connsiteY254" fmla="*/ 30651 h 112300"/>
                <a:gd name="connsiteX255" fmla="*/ 933291 w 1261113"/>
                <a:gd name="connsiteY255" fmla="*/ 44653 h 112300"/>
                <a:gd name="connsiteX256" fmla="*/ 933291 w 1261113"/>
                <a:gd name="connsiteY256" fmla="*/ 30651 h 112300"/>
                <a:gd name="connsiteX257" fmla="*/ 915190 w 1261113"/>
                <a:gd name="connsiteY257" fmla="*/ 32175 h 112300"/>
                <a:gd name="connsiteX258" fmla="*/ 915190 w 1261113"/>
                <a:gd name="connsiteY258" fmla="*/ 35985 h 112300"/>
                <a:gd name="connsiteX259" fmla="*/ 925673 w 1261113"/>
                <a:gd name="connsiteY259" fmla="*/ 43129 h 112300"/>
                <a:gd name="connsiteX260" fmla="*/ 925673 w 1261113"/>
                <a:gd name="connsiteY260" fmla="*/ 76942 h 112300"/>
                <a:gd name="connsiteX261" fmla="*/ 915190 w 1261113"/>
                <a:gd name="connsiteY261" fmla="*/ 82753 h 112300"/>
                <a:gd name="connsiteX262" fmla="*/ 915190 w 1261113"/>
                <a:gd name="connsiteY262" fmla="*/ 86562 h 112300"/>
                <a:gd name="connsiteX263" fmla="*/ 930435 w 1261113"/>
                <a:gd name="connsiteY263" fmla="*/ 86182 h 112300"/>
                <a:gd name="connsiteX264" fmla="*/ 946630 w 1261113"/>
                <a:gd name="connsiteY264" fmla="*/ 86562 h 112300"/>
                <a:gd name="connsiteX265" fmla="*/ 946630 w 1261113"/>
                <a:gd name="connsiteY265" fmla="*/ 82753 h 112300"/>
                <a:gd name="connsiteX266" fmla="*/ 943765 w 1261113"/>
                <a:gd name="connsiteY266" fmla="*/ 82753 h 112300"/>
                <a:gd name="connsiteX267" fmla="*/ 934240 w 1261113"/>
                <a:gd name="connsiteY267" fmla="*/ 76752 h 112300"/>
                <a:gd name="connsiteX268" fmla="*/ 934240 w 1261113"/>
                <a:gd name="connsiteY268" fmla="*/ 57321 h 112300"/>
                <a:gd name="connsiteX269" fmla="*/ 949485 w 1261113"/>
                <a:gd name="connsiteY269" fmla="*/ 33508 h 112300"/>
                <a:gd name="connsiteX270" fmla="*/ 950434 w 1261113"/>
                <a:gd name="connsiteY270" fmla="*/ 33604 h 112300"/>
                <a:gd name="connsiteX271" fmla="*/ 947578 w 1261113"/>
                <a:gd name="connsiteY271" fmla="*/ 38557 h 112300"/>
                <a:gd name="connsiteX272" fmla="*/ 953290 w 1261113"/>
                <a:gd name="connsiteY272" fmla="*/ 44081 h 112300"/>
                <a:gd name="connsiteX273" fmla="*/ 959010 w 1261113"/>
                <a:gd name="connsiteY273" fmla="*/ 38366 h 112300"/>
                <a:gd name="connsiteX274" fmla="*/ 988534 w 1261113"/>
                <a:gd name="connsiteY274" fmla="*/ 86467 h 112300"/>
                <a:gd name="connsiteX275" fmla="*/ 980916 w 1261113"/>
                <a:gd name="connsiteY275" fmla="*/ 73228 h 112300"/>
                <a:gd name="connsiteX276" fmla="*/ 973298 w 1261113"/>
                <a:gd name="connsiteY276" fmla="*/ 79895 h 112300"/>
                <a:gd name="connsiteX277" fmla="*/ 980916 w 1261113"/>
                <a:gd name="connsiteY277" fmla="*/ 86562 h 112300"/>
                <a:gd name="connsiteX278" fmla="*/ 985678 w 1261113"/>
                <a:gd name="connsiteY278" fmla="*/ 84562 h 112300"/>
                <a:gd name="connsiteX279" fmla="*/ 976153 w 1261113"/>
                <a:gd name="connsiteY279" fmla="*/ 108184 h 112300"/>
                <a:gd name="connsiteX280" fmla="*/ 975205 w 1261113"/>
                <a:gd name="connsiteY280" fmla="*/ 109708 h 112300"/>
                <a:gd name="connsiteX281" fmla="*/ 977102 w 1261113"/>
                <a:gd name="connsiteY281" fmla="*/ 111042 h 112300"/>
                <a:gd name="connsiteX282" fmla="*/ 988534 w 1261113"/>
                <a:gd name="connsiteY282" fmla="*/ 86467 h 112300"/>
                <a:gd name="connsiteX283" fmla="*/ 1107597 w 1261113"/>
                <a:gd name="connsiteY283" fmla="*/ 75323 h 112300"/>
                <a:gd name="connsiteX284" fmla="*/ 1107597 w 1261113"/>
                <a:gd name="connsiteY284" fmla="*/ 68275 h 112300"/>
                <a:gd name="connsiteX285" fmla="*/ 1104741 w 1261113"/>
                <a:gd name="connsiteY285" fmla="*/ 68275 h 112300"/>
                <a:gd name="connsiteX286" fmla="*/ 1104741 w 1261113"/>
                <a:gd name="connsiteY286" fmla="*/ 75323 h 112300"/>
                <a:gd name="connsiteX287" fmla="*/ 1099978 w 1261113"/>
                <a:gd name="connsiteY287" fmla="*/ 83515 h 112300"/>
                <a:gd name="connsiteX288" fmla="*/ 1095216 w 1261113"/>
                <a:gd name="connsiteY288" fmla="*/ 77037 h 112300"/>
                <a:gd name="connsiteX289" fmla="*/ 1095216 w 1261113"/>
                <a:gd name="connsiteY289" fmla="*/ 51797 h 112300"/>
                <a:gd name="connsiteX290" fmla="*/ 1090453 w 1261113"/>
                <a:gd name="connsiteY290" fmla="*/ 36937 h 112300"/>
                <a:gd name="connsiteX291" fmla="*/ 1073310 w 1261113"/>
                <a:gd name="connsiteY291" fmla="*/ 29889 h 112300"/>
                <a:gd name="connsiteX292" fmla="*/ 1053302 w 1261113"/>
                <a:gd name="connsiteY292" fmla="*/ 44176 h 112300"/>
                <a:gd name="connsiteX293" fmla="*/ 1059023 w 1261113"/>
                <a:gd name="connsiteY293" fmla="*/ 50177 h 112300"/>
                <a:gd name="connsiteX294" fmla="*/ 1065692 w 1261113"/>
                <a:gd name="connsiteY294" fmla="*/ 44367 h 112300"/>
                <a:gd name="connsiteX295" fmla="*/ 1059023 w 1261113"/>
                <a:gd name="connsiteY295" fmla="*/ 38557 h 112300"/>
                <a:gd name="connsiteX296" fmla="*/ 1072352 w 1261113"/>
                <a:gd name="connsiteY296" fmla="*/ 32747 h 112300"/>
                <a:gd name="connsiteX297" fmla="*/ 1086640 w 1261113"/>
                <a:gd name="connsiteY297" fmla="*/ 48939 h 112300"/>
                <a:gd name="connsiteX298" fmla="*/ 1086640 w 1261113"/>
                <a:gd name="connsiteY298" fmla="*/ 53606 h 112300"/>
                <a:gd name="connsiteX299" fmla="*/ 1062827 w 1261113"/>
                <a:gd name="connsiteY299" fmla="*/ 58178 h 112300"/>
                <a:gd name="connsiteX300" fmla="*/ 1049498 w 1261113"/>
                <a:gd name="connsiteY300" fmla="*/ 74561 h 112300"/>
                <a:gd name="connsiteX301" fmla="*/ 1070455 w 1261113"/>
                <a:gd name="connsiteY301" fmla="*/ 87896 h 112300"/>
                <a:gd name="connsiteX302" fmla="*/ 1087598 w 1261113"/>
                <a:gd name="connsiteY302" fmla="*/ 76942 h 112300"/>
                <a:gd name="connsiteX303" fmla="*/ 1097123 w 1261113"/>
                <a:gd name="connsiteY303" fmla="*/ 87325 h 112300"/>
                <a:gd name="connsiteX304" fmla="*/ 1107597 w 1261113"/>
                <a:gd name="connsiteY304" fmla="*/ 75323 h 112300"/>
                <a:gd name="connsiteX305" fmla="*/ 1086640 w 1261113"/>
                <a:gd name="connsiteY305" fmla="*/ 68846 h 112300"/>
                <a:gd name="connsiteX306" fmla="*/ 1071403 w 1261113"/>
                <a:gd name="connsiteY306" fmla="*/ 85230 h 112300"/>
                <a:gd name="connsiteX307" fmla="*/ 1059972 w 1261113"/>
                <a:gd name="connsiteY307" fmla="*/ 74371 h 112300"/>
                <a:gd name="connsiteX308" fmla="*/ 1086640 w 1261113"/>
                <a:gd name="connsiteY308" fmla="*/ 56273 h 112300"/>
                <a:gd name="connsiteX309" fmla="*/ 1179034 w 1261113"/>
                <a:gd name="connsiteY309" fmla="*/ 86562 h 112300"/>
                <a:gd name="connsiteX310" fmla="*/ 1179034 w 1261113"/>
                <a:gd name="connsiteY310" fmla="*/ 82753 h 112300"/>
                <a:gd name="connsiteX311" fmla="*/ 1168560 w 1261113"/>
                <a:gd name="connsiteY311" fmla="*/ 78848 h 112300"/>
                <a:gd name="connsiteX312" fmla="*/ 1168560 w 1261113"/>
                <a:gd name="connsiteY312" fmla="*/ 54749 h 112300"/>
                <a:gd name="connsiteX313" fmla="*/ 1164747 w 1261113"/>
                <a:gd name="connsiteY313" fmla="*/ 35413 h 112300"/>
                <a:gd name="connsiteX314" fmla="*/ 1151417 w 1261113"/>
                <a:gd name="connsiteY314" fmla="*/ 30651 h 112300"/>
                <a:gd name="connsiteX315" fmla="*/ 1132367 w 1261113"/>
                <a:gd name="connsiteY315" fmla="*/ 44081 h 112300"/>
                <a:gd name="connsiteX316" fmla="*/ 1132367 w 1261113"/>
                <a:gd name="connsiteY316" fmla="*/ 30651 h 112300"/>
                <a:gd name="connsiteX317" fmla="*/ 1114266 w 1261113"/>
                <a:gd name="connsiteY317" fmla="*/ 32175 h 112300"/>
                <a:gd name="connsiteX318" fmla="*/ 1114266 w 1261113"/>
                <a:gd name="connsiteY318" fmla="*/ 35985 h 112300"/>
                <a:gd name="connsiteX319" fmla="*/ 1123791 w 1261113"/>
                <a:gd name="connsiteY319" fmla="*/ 43129 h 112300"/>
                <a:gd name="connsiteX320" fmla="*/ 1123791 w 1261113"/>
                <a:gd name="connsiteY320" fmla="*/ 76942 h 112300"/>
                <a:gd name="connsiteX321" fmla="*/ 1114266 w 1261113"/>
                <a:gd name="connsiteY321" fmla="*/ 82753 h 112300"/>
                <a:gd name="connsiteX322" fmla="*/ 1114266 w 1261113"/>
                <a:gd name="connsiteY322" fmla="*/ 86562 h 112300"/>
                <a:gd name="connsiteX323" fmla="*/ 1128553 w 1261113"/>
                <a:gd name="connsiteY323" fmla="*/ 86182 h 112300"/>
                <a:gd name="connsiteX324" fmla="*/ 1142841 w 1261113"/>
                <a:gd name="connsiteY324" fmla="*/ 86562 h 112300"/>
                <a:gd name="connsiteX325" fmla="*/ 1142841 w 1261113"/>
                <a:gd name="connsiteY325" fmla="*/ 82753 h 112300"/>
                <a:gd name="connsiteX326" fmla="*/ 1133316 w 1261113"/>
                <a:gd name="connsiteY326" fmla="*/ 76942 h 112300"/>
                <a:gd name="connsiteX327" fmla="*/ 1133316 w 1261113"/>
                <a:gd name="connsiteY327" fmla="*/ 53701 h 112300"/>
                <a:gd name="connsiteX328" fmla="*/ 1150459 w 1261113"/>
                <a:gd name="connsiteY328" fmla="*/ 33508 h 112300"/>
                <a:gd name="connsiteX329" fmla="*/ 1159984 w 1261113"/>
                <a:gd name="connsiteY329" fmla="*/ 47415 h 112300"/>
                <a:gd name="connsiteX330" fmla="*/ 1159984 w 1261113"/>
                <a:gd name="connsiteY330" fmla="*/ 76942 h 112300"/>
                <a:gd name="connsiteX331" fmla="*/ 1150459 w 1261113"/>
                <a:gd name="connsiteY331" fmla="*/ 82753 h 112300"/>
                <a:gd name="connsiteX332" fmla="*/ 1150459 w 1261113"/>
                <a:gd name="connsiteY332" fmla="*/ 86562 h 112300"/>
                <a:gd name="connsiteX333" fmla="*/ 1164747 w 1261113"/>
                <a:gd name="connsiteY333" fmla="*/ 86182 h 112300"/>
                <a:gd name="connsiteX334" fmla="*/ 1249523 w 1261113"/>
                <a:gd name="connsiteY334" fmla="*/ 86562 h 112300"/>
                <a:gd name="connsiteX335" fmla="*/ 1249523 w 1261113"/>
                <a:gd name="connsiteY335" fmla="*/ 82753 h 112300"/>
                <a:gd name="connsiteX336" fmla="*/ 1239998 w 1261113"/>
                <a:gd name="connsiteY336" fmla="*/ 75609 h 112300"/>
                <a:gd name="connsiteX337" fmla="*/ 1239998 w 1261113"/>
                <a:gd name="connsiteY337" fmla="*/ -1163 h 112300"/>
                <a:gd name="connsiteX338" fmla="*/ 1220948 w 1261113"/>
                <a:gd name="connsiteY338" fmla="*/ 171 h 112300"/>
                <a:gd name="connsiteX339" fmla="*/ 1220948 w 1261113"/>
                <a:gd name="connsiteY339" fmla="*/ 4172 h 112300"/>
                <a:gd name="connsiteX340" fmla="*/ 1231422 w 1261113"/>
                <a:gd name="connsiteY340" fmla="*/ 11125 h 112300"/>
                <a:gd name="connsiteX341" fmla="*/ 1231422 w 1261113"/>
                <a:gd name="connsiteY341" fmla="*/ 38557 h 112300"/>
                <a:gd name="connsiteX342" fmla="*/ 1215227 w 1261113"/>
                <a:gd name="connsiteY342" fmla="*/ 30651 h 112300"/>
                <a:gd name="connsiteX343" fmla="*/ 1185703 w 1261113"/>
                <a:gd name="connsiteY343" fmla="*/ 59321 h 112300"/>
                <a:gd name="connsiteX344" fmla="*/ 1213330 w 1261113"/>
                <a:gd name="connsiteY344" fmla="*/ 87896 h 112300"/>
                <a:gd name="connsiteX345" fmla="*/ 1230473 w 1261113"/>
                <a:gd name="connsiteY345" fmla="*/ 79609 h 112300"/>
                <a:gd name="connsiteX346" fmla="*/ 1230473 w 1261113"/>
                <a:gd name="connsiteY346" fmla="*/ 87896 h 112300"/>
                <a:gd name="connsiteX347" fmla="*/ 1230473 w 1261113"/>
                <a:gd name="connsiteY347" fmla="*/ 71704 h 112300"/>
                <a:gd name="connsiteX348" fmla="*/ 1229515 w 1261113"/>
                <a:gd name="connsiteY348" fmla="*/ 76371 h 112300"/>
                <a:gd name="connsiteX349" fmla="*/ 1214278 w 1261113"/>
                <a:gd name="connsiteY349" fmla="*/ 85230 h 112300"/>
                <a:gd name="connsiteX350" fmla="*/ 1200940 w 1261113"/>
                <a:gd name="connsiteY350" fmla="*/ 77037 h 112300"/>
                <a:gd name="connsiteX351" fmla="*/ 1197135 w 1261113"/>
                <a:gd name="connsiteY351" fmla="*/ 59512 h 112300"/>
                <a:gd name="connsiteX352" fmla="*/ 1200940 w 1261113"/>
                <a:gd name="connsiteY352" fmla="*/ 41509 h 112300"/>
                <a:gd name="connsiteX353" fmla="*/ 1215227 w 1261113"/>
                <a:gd name="connsiteY353" fmla="*/ 33508 h 112300"/>
                <a:gd name="connsiteX354" fmla="*/ 1229515 w 1261113"/>
                <a:gd name="connsiteY354" fmla="*/ 41034 h 112300"/>
                <a:gd name="connsiteX355" fmla="*/ 1230473 w 1261113"/>
                <a:gd name="connsiteY355" fmla="*/ 45701 h 11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1261113" h="112300">
                  <a:moveTo>
                    <a:pt x="52228" y="59226"/>
                  </a:moveTo>
                  <a:cubicBezTo>
                    <a:pt x="52228" y="43129"/>
                    <a:pt x="39848" y="30651"/>
                    <a:pt x="24602" y="30651"/>
                  </a:cubicBezTo>
                  <a:cubicBezTo>
                    <a:pt x="14128" y="30651"/>
                    <a:pt x="9366" y="36556"/>
                    <a:pt x="6510" y="38937"/>
                  </a:cubicBezTo>
                  <a:lnTo>
                    <a:pt x="6510" y="-1163"/>
                  </a:lnTo>
                  <a:lnTo>
                    <a:pt x="-11591" y="171"/>
                  </a:lnTo>
                  <a:lnTo>
                    <a:pt x="-11591" y="4172"/>
                  </a:lnTo>
                  <a:cubicBezTo>
                    <a:pt x="-3015" y="4172"/>
                    <a:pt x="-1108" y="5029"/>
                    <a:pt x="-1108" y="11125"/>
                  </a:cubicBezTo>
                  <a:lnTo>
                    <a:pt x="-1108" y="86562"/>
                  </a:lnTo>
                  <a:lnTo>
                    <a:pt x="1748" y="86562"/>
                  </a:lnTo>
                  <a:lnTo>
                    <a:pt x="6510" y="78752"/>
                  </a:lnTo>
                  <a:cubicBezTo>
                    <a:pt x="8417" y="81704"/>
                    <a:pt x="14128" y="87896"/>
                    <a:pt x="23653" y="87896"/>
                  </a:cubicBezTo>
                  <a:cubicBezTo>
                    <a:pt x="38890" y="87896"/>
                    <a:pt x="52228" y="75609"/>
                    <a:pt x="52228" y="59226"/>
                  </a:cubicBezTo>
                  <a:close/>
                  <a:moveTo>
                    <a:pt x="41755" y="59226"/>
                  </a:moveTo>
                  <a:cubicBezTo>
                    <a:pt x="41755" y="63799"/>
                    <a:pt x="40797" y="71418"/>
                    <a:pt x="36992" y="77037"/>
                  </a:cubicBezTo>
                  <a:cubicBezTo>
                    <a:pt x="35085" y="81133"/>
                    <a:pt x="29365" y="85230"/>
                    <a:pt x="22705" y="85230"/>
                  </a:cubicBezTo>
                  <a:cubicBezTo>
                    <a:pt x="16984" y="85230"/>
                    <a:pt x="12222" y="82181"/>
                    <a:pt x="9366" y="77514"/>
                  </a:cubicBezTo>
                  <a:cubicBezTo>
                    <a:pt x="7459" y="74847"/>
                    <a:pt x="7459" y="74371"/>
                    <a:pt x="7459" y="72179"/>
                  </a:cubicBezTo>
                  <a:lnTo>
                    <a:pt x="7459" y="46081"/>
                  </a:lnTo>
                  <a:cubicBezTo>
                    <a:pt x="7459" y="43700"/>
                    <a:pt x="7459" y="43604"/>
                    <a:pt x="8417" y="41509"/>
                  </a:cubicBezTo>
                  <a:cubicBezTo>
                    <a:pt x="14128" y="34556"/>
                    <a:pt x="20798" y="33508"/>
                    <a:pt x="23653" y="33508"/>
                  </a:cubicBezTo>
                  <a:cubicBezTo>
                    <a:pt x="30323" y="33508"/>
                    <a:pt x="34127" y="36747"/>
                    <a:pt x="37941" y="41509"/>
                  </a:cubicBezTo>
                  <a:cubicBezTo>
                    <a:pt x="40797" y="46748"/>
                    <a:pt x="41755" y="53987"/>
                    <a:pt x="41755" y="59226"/>
                  </a:cubicBezTo>
                  <a:close/>
                  <a:moveTo>
                    <a:pt x="113192" y="71608"/>
                  </a:moveTo>
                  <a:cubicBezTo>
                    <a:pt x="113192" y="70275"/>
                    <a:pt x="112234" y="70084"/>
                    <a:pt x="112234" y="70084"/>
                  </a:cubicBezTo>
                  <a:cubicBezTo>
                    <a:pt x="110327" y="70084"/>
                    <a:pt x="110327" y="70847"/>
                    <a:pt x="110327" y="71895"/>
                  </a:cubicBezTo>
                  <a:cubicBezTo>
                    <a:pt x="105565" y="84848"/>
                    <a:pt x="94142" y="84848"/>
                    <a:pt x="93184" y="84848"/>
                  </a:cubicBezTo>
                  <a:cubicBezTo>
                    <a:pt x="86515" y="84848"/>
                    <a:pt x="80803" y="81133"/>
                    <a:pt x="77948" y="76371"/>
                  </a:cubicBezTo>
                  <a:cubicBezTo>
                    <a:pt x="74134" y="70275"/>
                    <a:pt x="74134" y="61893"/>
                    <a:pt x="74134" y="57416"/>
                  </a:cubicBezTo>
                  <a:lnTo>
                    <a:pt x="110327" y="57416"/>
                  </a:lnTo>
                  <a:cubicBezTo>
                    <a:pt x="113192" y="57416"/>
                    <a:pt x="113192" y="57416"/>
                    <a:pt x="113192" y="54749"/>
                  </a:cubicBezTo>
                  <a:cubicBezTo>
                    <a:pt x="113192" y="42272"/>
                    <a:pt x="106523" y="29889"/>
                    <a:pt x="90328" y="29889"/>
                  </a:cubicBezTo>
                  <a:cubicBezTo>
                    <a:pt x="75092" y="29889"/>
                    <a:pt x="63660" y="43033"/>
                    <a:pt x="63660" y="58750"/>
                  </a:cubicBezTo>
                  <a:cubicBezTo>
                    <a:pt x="63660" y="75705"/>
                    <a:pt x="76990" y="87896"/>
                    <a:pt x="92235" y="87896"/>
                  </a:cubicBezTo>
                  <a:cubicBezTo>
                    <a:pt x="107472" y="87896"/>
                    <a:pt x="113192" y="73990"/>
                    <a:pt x="113192" y="71608"/>
                  </a:cubicBezTo>
                  <a:close/>
                  <a:moveTo>
                    <a:pt x="104616" y="54749"/>
                  </a:moveTo>
                  <a:lnTo>
                    <a:pt x="74134" y="54749"/>
                  </a:lnTo>
                  <a:cubicBezTo>
                    <a:pt x="75092" y="35890"/>
                    <a:pt x="85566" y="32747"/>
                    <a:pt x="90328" y="32747"/>
                  </a:cubicBezTo>
                  <a:cubicBezTo>
                    <a:pt x="103667" y="32747"/>
                    <a:pt x="104616" y="49796"/>
                    <a:pt x="104616" y="54749"/>
                  </a:cubicBezTo>
                  <a:close/>
                  <a:moveTo>
                    <a:pt x="225585" y="75323"/>
                  </a:moveTo>
                  <a:lnTo>
                    <a:pt x="225585" y="68275"/>
                  </a:lnTo>
                  <a:lnTo>
                    <a:pt x="222730" y="68275"/>
                  </a:lnTo>
                  <a:lnTo>
                    <a:pt x="222730" y="75323"/>
                  </a:lnTo>
                  <a:cubicBezTo>
                    <a:pt x="222730" y="82753"/>
                    <a:pt x="218916" y="83515"/>
                    <a:pt x="217967" y="83515"/>
                  </a:cubicBezTo>
                  <a:cubicBezTo>
                    <a:pt x="214153" y="83515"/>
                    <a:pt x="213205" y="77705"/>
                    <a:pt x="213205" y="77037"/>
                  </a:cubicBezTo>
                  <a:lnTo>
                    <a:pt x="213205" y="51797"/>
                  </a:lnTo>
                  <a:cubicBezTo>
                    <a:pt x="213205" y="46558"/>
                    <a:pt x="213205" y="41509"/>
                    <a:pt x="208442" y="36937"/>
                  </a:cubicBezTo>
                  <a:cubicBezTo>
                    <a:pt x="203680" y="31984"/>
                    <a:pt x="197010" y="29889"/>
                    <a:pt x="191290" y="29889"/>
                  </a:cubicBezTo>
                  <a:cubicBezTo>
                    <a:pt x="180816" y="29889"/>
                    <a:pt x="171291" y="35890"/>
                    <a:pt x="171291" y="44176"/>
                  </a:cubicBezTo>
                  <a:cubicBezTo>
                    <a:pt x="171291" y="48082"/>
                    <a:pt x="174147" y="50177"/>
                    <a:pt x="177002" y="50177"/>
                  </a:cubicBezTo>
                  <a:cubicBezTo>
                    <a:pt x="180816" y="50177"/>
                    <a:pt x="183672" y="47605"/>
                    <a:pt x="183672" y="44367"/>
                  </a:cubicBezTo>
                  <a:cubicBezTo>
                    <a:pt x="183672" y="42843"/>
                    <a:pt x="182723" y="38652"/>
                    <a:pt x="177002" y="38557"/>
                  </a:cubicBezTo>
                  <a:cubicBezTo>
                    <a:pt x="179867" y="34079"/>
                    <a:pt x="186527" y="32747"/>
                    <a:pt x="190341" y="32747"/>
                  </a:cubicBezTo>
                  <a:cubicBezTo>
                    <a:pt x="197010" y="32747"/>
                    <a:pt x="204628" y="37605"/>
                    <a:pt x="204628" y="48939"/>
                  </a:cubicBezTo>
                  <a:lnTo>
                    <a:pt x="204628" y="53606"/>
                  </a:lnTo>
                  <a:cubicBezTo>
                    <a:pt x="197959" y="53987"/>
                    <a:pt x="188434" y="54274"/>
                    <a:pt x="180816" y="58178"/>
                  </a:cubicBezTo>
                  <a:cubicBezTo>
                    <a:pt x="171291" y="62465"/>
                    <a:pt x="167477" y="69037"/>
                    <a:pt x="167477" y="74561"/>
                  </a:cubicBezTo>
                  <a:cubicBezTo>
                    <a:pt x="167477" y="84848"/>
                    <a:pt x="179867" y="87896"/>
                    <a:pt x="188434" y="87896"/>
                  </a:cubicBezTo>
                  <a:cubicBezTo>
                    <a:pt x="197010" y="87896"/>
                    <a:pt x="202722" y="82849"/>
                    <a:pt x="205577" y="76942"/>
                  </a:cubicBezTo>
                  <a:cubicBezTo>
                    <a:pt x="205577" y="81990"/>
                    <a:pt x="209391" y="87325"/>
                    <a:pt x="215102" y="87325"/>
                  </a:cubicBezTo>
                  <a:cubicBezTo>
                    <a:pt x="217967" y="87325"/>
                    <a:pt x="225585" y="85515"/>
                    <a:pt x="225585" y="75323"/>
                  </a:cubicBezTo>
                  <a:close/>
                  <a:moveTo>
                    <a:pt x="204628" y="68846"/>
                  </a:moveTo>
                  <a:cubicBezTo>
                    <a:pt x="204628" y="80943"/>
                    <a:pt x="195103" y="85230"/>
                    <a:pt x="189392" y="85230"/>
                  </a:cubicBezTo>
                  <a:cubicBezTo>
                    <a:pt x="182723" y="85230"/>
                    <a:pt x="177960" y="80752"/>
                    <a:pt x="177960" y="74371"/>
                  </a:cubicBezTo>
                  <a:cubicBezTo>
                    <a:pt x="177960" y="67512"/>
                    <a:pt x="182723" y="56940"/>
                    <a:pt x="204628" y="56273"/>
                  </a:cubicBezTo>
                  <a:close/>
                  <a:moveTo>
                    <a:pt x="341792" y="59226"/>
                  </a:moveTo>
                  <a:cubicBezTo>
                    <a:pt x="341792" y="43129"/>
                    <a:pt x="328453" y="30651"/>
                    <a:pt x="314166" y="30651"/>
                  </a:cubicBezTo>
                  <a:cubicBezTo>
                    <a:pt x="303692" y="30651"/>
                    <a:pt x="298930" y="36556"/>
                    <a:pt x="296065" y="38937"/>
                  </a:cubicBezTo>
                  <a:lnTo>
                    <a:pt x="296065" y="-1163"/>
                  </a:lnTo>
                  <a:lnTo>
                    <a:pt x="277973" y="171"/>
                  </a:lnTo>
                  <a:lnTo>
                    <a:pt x="277973" y="4172"/>
                  </a:lnTo>
                  <a:cubicBezTo>
                    <a:pt x="286540" y="4172"/>
                    <a:pt x="287498" y="5029"/>
                    <a:pt x="287498" y="11125"/>
                  </a:cubicBezTo>
                  <a:lnTo>
                    <a:pt x="287498" y="86562"/>
                  </a:lnTo>
                  <a:lnTo>
                    <a:pt x="291302" y="86562"/>
                  </a:lnTo>
                  <a:lnTo>
                    <a:pt x="296065" y="78752"/>
                  </a:lnTo>
                  <a:cubicBezTo>
                    <a:pt x="297972" y="81704"/>
                    <a:pt x="302734" y="87896"/>
                    <a:pt x="312259" y="87896"/>
                  </a:cubicBezTo>
                  <a:cubicBezTo>
                    <a:pt x="328453" y="87896"/>
                    <a:pt x="341792" y="75609"/>
                    <a:pt x="341792" y="59226"/>
                  </a:cubicBezTo>
                  <a:close/>
                  <a:moveTo>
                    <a:pt x="330360" y="59226"/>
                  </a:moveTo>
                  <a:cubicBezTo>
                    <a:pt x="330360" y="63799"/>
                    <a:pt x="330360" y="71418"/>
                    <a:pt x="326547" y="77037"/>
                  </a:cubicBezTo>
                  <a:cubicBezTo>
                    <a:pt x="323691" y="81133"/>
                    <a:pt x="318928" y="85230"/>
                    <a:pt x="312259" y="85230"/>
                  </a:cubicBezTo>
                  <a:cubicBezTo>
                    <a:pt x="306548" y="85230"/>
                    <a:pt x="301785" y="82181"/>
                    <a:pt x="298930" y="77514"/>
                  </a:cubicBezTo>
                  <a:cubicBezTo>
                    <a:pt x="297023" y="74847"/>
                    <a:pt x="297023" y="74371"/>
                    <a:pt x="297023" y="72179"/>
                  </a:cubicBezTo>
                  <a:lnTo>
                    <a:pt x="297023" y="46081"/>
                  </a:lnTo>
                  <a:cubicBezTo>
                    <a:pt x="297023" y="43700"/>
                    <a:pt x="297023" y="43604"/>
                    <a:pt x="297972" y="41509"/>
                  </a:cubicBezTo>
                  <a:cubicBezTo>
                    <a:pt x="303692" y="34556"/>
                    <a:pt x="310352" y="33508"/>
                    <a:pt x="313217" y="33508"/>
                  </a:cubicBezTo>
                  <a:cubicBezTo>
                    <a:pt x="318928" y="33508"/>
                    <a:pt x="323691" y="36747"/>
                    <a:pt x="327505" y="41509"/>
                  </a:cubicBezTo>
                  <a:cubicBezTo>
                    <a:pt x="330360" y="46748"/>
                    <a:pt x="330360" y="53987"/>
                    <a:pt x="330360" y="59226"/>
                  </a:cubicBezTo>
                  <a:close/>
                  <a:moveTo>
                    <a:pt x="378934" y="86562"/>
                  </a:moveTo>
                  <a:lnTo>
                    <a:pt x="378934" y="82753"/>
                  </a:lnTo>
                  <a:cubicBezTo>
                    <a:pt x="370367" y="82753"/>
                    <a:pt x="368460" y="82753"/>
                    <a:pt x="368460" y="76942"/>
                  </a:cubicBezTo>
                  <a:lnTo>
                    <a:pt x="368460" y="-1163"/>
                  </a:lnTo>
                  <a:lnTo>
                    <a:pt x="350359" y="171"/>
                  </a:lnTo>
                  <a:lnTo>
                    <a:pt x="350359" y="4172"/>
                  </a:lnTo>
                  <a:cubicBezTo>
                    <a:pt x="358935" y="4172"/>
                    <a:pt x="359884" y="5029"/>
                    <a:pt x="359884" y="11125"/>
                  </a:cubicBezTo>
                  <a:lnTo>
                    <a:pt x="359884" y="76942"/>
                  </a:lnTo>
                  <a:cubicBezTo>
                    <a:pt x="359884" y="82753"/>
                    <a:pt x="358935" y="82753"/>
                    <a:pt x="350359" y="82753"/>
                  </a:cubicBezTo>
                  <a:lnTo>
                    <a:pt x="350359" y="86562"/>
                  </a:lnTo>
                  <a:lnTo>
                    <a:pt x="364647" y="86182"/>
                  </a:lnTo>
                  <a:close/>
                  <a:moveTo>
                    <a:pt x="442753" y="59512"/>
                  </a:moveTo>
                  <a:cubicBezTo>
                    <a:pt x="442753" y="43320"/>
                    <a:pt x="429415" y="29889"/>
                    <a:pt x="414178" y="29889"/>
                  </a:cubicBezTo>
                  <a:cubicBezTo>
                    <a:pt x="397984" y="29889"/>
                    <a:pt x="385603" y="43700"/>
                    <a:pt x="385603" y="59512"/>
                  </a:cubicBezTo>
                  <a:cubicBezTo>
                    <a:pt x="385603" y="75894"/>
                    <a:pt x="398942" y="87896"/>
                    <a:pt x="414178" y="87896"/>
                  </a:cubicBezTo>
                  <a:cubicBezTo>
                    <a:pt x="429415" y="87896"/>
                    <a:pt x="442753" y="75609"/>
                    <a:pt x="442753" y="59512"/>
                  </a:cubicBezTo>
                  <a:close/>
                  <a:moveTo>
                    <a:pt x="432280" y="58464"/>
                  </a:moveTo>
                  <a:cubicBezTo>
                    <a:pt x="432280" y="63131"/>
                    <a:pt x="432280" y="69893"/>
                    <a:pt x="429415" y="75419"/>
                  </a:cubicBezTo>
                  <a:cubicBezTo>
                    <a:pt x="426559" y="81133"/>
                    <a:pt x="420848" y="84848"/>
                    <a:pt x="414178" y="84848"/>
                  </a:cubicBezTo>
                  <a:cubicBezTo>
                    <a:pt x="408467" y="84848"/>
                    <a:pt x="402747" y="82181"/>
                    <a:pt x="398942" y="76371"/>
                  </a:cubicBezTo>
                  <a:cubicBezTo>
                    <a:pt x="396077" y="70847"/>
                    <a:pt x="396077" y="63131"/>
                    <a:pt x="396077" y="58464"/>
                  </a:cubicBezTo>
                  <a:cubicBezTo>
                    <a:pt x="396077" y="53606"/>
                    <a:pt x="396077" y="46748"/>
                    <a:pt x="398942" y="41223"/>
                  </a:cubicBezTo>
                  <a:cubicBezTo>
                    <a:pt x="402747" y="35413"/>
                    <a:pt x="408467" y="32747"/>
                    <a:pt x="414178" y="32747"/>
                  </a:cubicBezTo>
                  <a:cubicBezTo>
                    <a:pt x="419890" y="32747"/>
                    <a:pt x="424652" y="35508"/>
                    <a:pt x="428466" y="40938"/>
                  </a:cubicBezTo>
                  <a:cubicBezTo>
                    <a:pt x="432280" y="46462"/>
                    <a:pt x="432280" y="53701"/>
                    <a:pt x="432280" y="58464"/>
                  </a:cubicBezTo>
                  <a:close/>
                  <a:moveTo>
                    <a:pt x="503717" y="71608"/>
                  </a:moveTo>
                  <a:cubicBezTo>
                    <a:pt x="503717" y="70275"/>
                    <a:pt x="501810" y="70275"/>
                    <a:pt x="501810" y="70275"/>
                  </a:cubicBezTo>
                  <a:cubicBezTo>
                    <a:pt x="500852" y="70275"/>
                    <a:pt x="499903" y="70847"/>
                    <a:pt x="499903" y="71608"/>
                  </a:cubicBezTo>
                  <a:cubicBezTo>
                    <a:pt x="496090" y="83324"/>
                    <a:pt x="487523" y="84848"/>
                    <a:pt x="482760" y="84848"/>
                  </a:cubicBezTo>
                  <a:cubicBezTo>
                    <a:pt x="476091" y="84848"/>
                    <a:pt x="464659" y="79418"/>
                    <a:pt x="464659" y="59036"/>
                  </a:cubicBezTo>
                  <a:cubicBezTo>
                    <a:pt x="464659" y="38366"/>
                    <a:pt x="475142" y="33032"/>
                    <a:pt x="481802" y="33032"/>
                  </a:cubicBezTo>
                  <a:cubicBezTo>
                    <a:pt x="483709" y="33032"/>
                    <a:pt x="491327" y="33127"/>
                    <a:pt x="496090" y="37794"/>
                  </a:cubicBezTo>
                  <a:cubicBezTo>
                    <a:pt x="491327" y="38080"/>
                    <a:pt x="490378" y="41986"/>
                    <a:pt x="490378" y="43604"/>
                  </a:cubicBezTo>
                  <a:cubicBezTo>
                    <a:pt x="490378" y="46844"/>
                    <a:pt x="492285" y="49416"/>
                    <a:pt x="496090" y="49416"/>
                  </a:cubicBezTo>
                  <a:cubicBezTo>
                    <a:pt x="498955" y="49416"/>
                    <a:pt x="501810" y="47319"/>
                    <a:pt x="501810" y="43415"/>
                  </a:cubicBezTo>
                  <a:cubicBezTo>
                    <a:pt x="501810" y="34842"/>
                    <a:pt x="492285" y="29889"/>
                    <a:pt x="481802" y="29889"/>
                  </a:cubicBezTo>
                  <a:cubicBezTo>
                    <a:pt x="465617" y="29889"/>
                    <a:pt x="454185" y="43604"/>
                    <a:pt x="454185" y="59226"/>
                  </a:cubicBezTo>
                  <a:cubicBezTo>
                    <a:pt x="454185" y="75419"/>
                    <a:pt x="466566" y="87896"/>
                    <a:pt x="481802" y="87896"/>
                  </a:cubicBezTo>
                  <a:cubicBezTo>
                    <a:pt x="498955" y="87896"/>
                    <a:pt x="503717" y="72751"/>
                    <a:pt x="503717" y="71608"/>
                  </a:cubicBezTo>
                  <a:close/>
                  <a:moveTo>
                    <a:pt x="569434" y="86562"/>
                  </a:moveTo>
                  <a:lnTo>
                    <a:pt x="569434" y="82753"/>
                  </a:lnTo>
                  <a:cubicBezTo>
                    <a:pt x="564672" y="82753"/>
                    <a:pt x="561816" y="82753"/>
                    <a:pt x="557053" y="75990"/>
                  </a:cubicBezTo>
                  <a:lnTo>
                    <a:pt x="540859" y="53225"/>
                  </a:lnTo>
                  <a:cubicBezTo>
                    <a:pt x="540859" y="53129"/>
                    <a:pt x="539910" y="52368"/>
                    <a:pt x="539910" y="51892"/>
                  </a:cubicBezTo>
                  <a:cubicBezTo>
                    <a:pt x="539910" y="51511"/>
                    <a:pt x="549435" y="43890"/>
                    <a:pt x="550384" y="42843"/>
                  </a:cubicBezTo>
                  <a:cubicBezTo>
                    <a:pt x="558002" y="36461"/>
                    <a:pt x="563723" y="36176"/>
                    <a:pt x="566578" y="35985"/>
                  </a:cubicBezTo>
                  <a:lnTo>
                    <a:pt x="566578" y="32175"/>
                  </a:lnTo>
                  <a:cubicBezTo>
                    <a:pt x="562765" y="32461"/>
                    <a:pt x="560867" y="32461"/>
                    <a:pt x="558002" y="32461"/>
                  </a:cubicBezTo>
                  <a:cubicBezTo>
                    <a:pt x="553240" y="32461"/>
                    <a:pt x="544673" y="32175"/>
                    <a:pt x="542766" y="32175"/>
                  </a:cubicBezTo>
                  <a:lnTo>
                    <a:pt x="542766" y="35985"/>
                  </a:lnTo>
                  <a:cubicBezTo>
                    <a:pt x="545622" y="36176"/>
                    <a:pt x="546580" y="37509"/>
                    <a:pt x="546580" y="39128"/>
                  </a:cubicBezTo>
                  <a:cubicBezTo>
                    <a:pt x="546580" y="41700"/>
                    <a:pt x="544673" y="43129"/>
                    <a:pt x="543715" y="44081"/>
                  </a:cubicBezTo>
                  <a:lnTo>
                    <a:pt x="525623" y="59512"/>
                  </a:lnTo>
                  <a:lnTo>
                    <a:pt x="525623" y="-1163"/>
                  </a:lnTo>
                  <a:lnTo>
                    <a:pt x="507522" y="171"/>
                  </a:lnTo>
                  <a:lnTo>
                    <a:pt x="507522" y="4172"/>
                  </a:lnTo>
                  <a:cubicBezTo>
                    <a:pt x="516098" y="4172"/>
                    <a:pt x="517047" y="5029"/>
                    <a:pt x="517047" y="11125"/>
                  </a:cubicBezTo>
                  <a:lnTo>
                    <a:pt x="517047" y="76942"/>
                  </a:lnTo>
                  <a:cubicBezTo>
                    <a:pt x="517047" y="82753"/>
                    <a:pt x="516098" y="82753"/>
                    <a:pt x="507522" y="82753"/>
                  </a:cubicBezTo>
                  <a:lnTo>
                    <a:pt x="507522" y="86562"/>
                  </a:lnTo>
                  <a:lnTo>
                    <a:pt x="521809" y="86182"/>
                  </a:lnTo>
                  <a:lnTo>
                    <a:pt x="535148" y="86562"/>
                  </a:lnTo>
                  <a:lnTo>
                    <a:pt x="535148" y="82753"/>
                  </a:lnTo>
                  <a:cubicBezTo>
                    <a:pt x="526572" y="82753"/>
                    <a:pt x="525623" y="82753"/>
                    <a:pt x="525623" y="76942"/>
                  </a:cubicBezTo>
                  <a:lnTo>
                    <a:pt x="525623" y="63988"/>
                  </a:lnTo>
                  <a:lnTo>
                    <a:pt x="534190" y="56940"/>
                  </a:lnTo>
                  <a:cubicBezTo>
                    <a:pt x="543715" y="70370"/>
                    <a:pt x="549435" y="77514"/>
                    <a:pt x="549435" y="79800"/>
                  </a:cubicBezTo>
                  <a:cubicBezTo>
                    <a:pt x="549435" y="82181"/>
                    <a:pt x="546580" y="82753"/>
                    <a:pt x="544673" y="82753"/>
                  </a:cubicBezTo>
                  <a:lnTo>
                    <a:pt x="544673" y="86562"/>
                  </a:lnTo>
                  <a:lnTo>
                    <a:pt x="558002" y="86182"/>
                  </a:lnTo>
                  <a:cubicBezTo>
                    <a:pt x="561816" y="86182"/>
                    <a:pt x="565630" y="86277"/>
                    <a:pt x="569434" y="86562"/>
                  </a:cubicBezTo>
                  <a:close/>
                  <a:moveTo>
                    <a:pt x="671353" y="71608"/>
                  </a:moveTo>
                  <a:cubicBezTo>
                    <a:pt x="671353" y="70275"/>
                    <a:pt x="670405" y="70275"/>
                    <a:pt x="670405" y="70275"/>
                  </a:cubicBezTo>
                  <a:cubicBezTo>
                    <a:pt x="668498" y="70275"/>
                    <a:pt x="668498" y="70847"/>
                    <a:pt x="668498" y="71608"/>
                  </a:cubicBezTo>
                  <a:cubicBezTo>
                    <a:pt x="664684" y="83324"/>
                    <a:pt x="656117" y="84848"/>
                    <a:pt x="651355" y="84848"/>
                  </a:cubicBezTo>
                  <a:cubicBezTo>
                    <a:pt x="644685" y="84848"/>
                    <a:pt x="633253" y="79418"/>
                    <a:pt x="633253" y="59036"/>
                  </a:cubicBezTo>
                  <a:cubicBezTo>
                    <a:pt x="633253" y="38366"/>
                    <a:pt x="643727" y="33032"/>
                    <a:pt x="650397" y="33032"/>
                  </a:cubicBezTo>
                  <a:cubicBezTo>
                    <a:pt x="651355" y="33032"/>
                    <a:pt x="659922" y="33127"/>
                    <a:pt x="664684" y="37794"/>
                  </a:cubicBezTo>
                  <a:cubicBezTo>
                    <a:pt x="658973" y="38080"/>
                    <a:pt x="658015" y="41986"/>
                    <a:pt x="658015" y="43604"/>
                  </a:cubicBezTo>
                  <a:cubicBezTo>
                    <a:pt x="658015" y="46844"/>
                    <a:pt x="660880" y="49416"/>
                    <a:pt x="663735" y="49416"/>
                  </a:cubicBezTo>
                  <a:cubicBezTo>
                    <a:pt x="667540" y="49416"/>
                    <a:pt x="670405" y="47319"/>
                    <a:pt x="670405" y="43415"/>
                  </a:cubicBezTo>
                  <a:cubicBezTo>
                    <a:pt x="670405" y="34842"/>
                    <a:pt x="659922" y="29889"/>
                    <a:pt x="650397" y="29889"/>
                  </a:cubicBezTo>
                  <a:cubicBezTo>
                    <a:pt x="634202" y="29889"/>
                    <a:pt x="622780" y="43604"/>
                    <a:pt x="622780" y="59226"/>
                  </a:cubicBezTo>
                  <a:cubicBezTo>
                    <a:pt x="622780" y="75419"/>
                    <a:pt x="635160" y="87896"/>
                    <a:pt x="650397" y="87896"/>
                  </a:cubicBezTo>
                  <a:cubicBezTo>
                    <a:pt x="667540" y="87896"/>
                    <a:pt x="671353" y="72751"/>
                    <a:pt x="671353" y="71608"/>
                  </a:cubicBezTo>
                  <a:close/>
                  <a:moveTo>
                    <a:pt x="707547" y="86562"/>
                  </a:moveTo>
                  <a:lnTo>
                    <a:pt x="707547" y="82753"/>
                  </a:lnTo>
                  <a:cubicBezTo>
                    <a:pt x="698980" y="82753"/>
                    <a:pt x="698022" y="81990"/>
                    <a:pt x="698022" y="77037"/>
                  </a:cubicBezTo>
                  <a:lnTo>
                    <a:pt x="698022" y="30651"/>
                  </a:lnTo>
                  <a:lnTo>
                    <a:pt x="679930" y="32175"/>
                  </a:lnTo>
                  <a:lnTo>
                    <a:pt x="679930" y="35985"/>
                  </a:lnTo>
                  <a:cubicBezTo>
                    <a:pt x="688497" y="35985"/>
                    <a:pt x="689455" y="36747"/>
                    <a:pt x="689455" y="43033"/>
                  </a:cubicBezTo>
                  <a:lnTo>
                    <a:pt x="689455" y="76942"/>
                  </a:lnTo>
                  <a:cubicBezTo>
                    <a:pt x="689455" y="82753"/>
                    <a:pt x="688497" y="82753"/>
                    <a:pt x="679930" y="82753"/>
                  </a:cubicBezTo>
                  <a:lnTo>
                    <a:pt x="679930" y="86562"/>
                  </a:lnTo>
                  <a:lnTo>
                    <a:pt x="694217" y="86182"/>
                  </a:lnTo>
                  <a:cubicBezTo>
                    <a:pt x="698022" y="86182"/>
                    <a:pt x="702784" y="86467"/>
                    <a:pt x="707547" y="86562"/>
                  </a:cubicBezTo>
                  <a:close/>
                  <a:moveTo>
                    <a:pt x="699928" y="10267"/>
                  </a:moveTo>
                  <a:cubicBezTo>
                    <a:pt x="699928" y="6838"/>
                    <a:pt x="697073" y="3600"/>
                    <a:pt x="693259" y="3600"/>
                  </a:cubicBezTo>
                  <a:cubicBezTo>
                    <a:pt x="688497" y="3600"/>
                    <a:pt x="686590" y="6933"/>
                    <a:pt x="686590" y="10267"/>
                  </a:cubicBezTo>
                  <a:cubicBezTo>
                    <a:pt x="686590" y="13697"/>
                    <a:pt x="689455" y="16935"/>
                    <a:pt x="693259" y="16935"/>
                  </a:cubicBezTo>
                  <a:cubicBezTo>
                    <a:pt x="698022" y="16935"/>
                    <a:pt x="699928" y="13411"/>
                    <a:pt x="699928" y="10267"/>
                  </a:cubicBezTo>
                  <a:close/>
                  <a:moveTo>
                    <a:pt x="778984" y="59226"/>
                  </a:moveTo>
                  <a:cubicBezTo>
                    <a:pt x="778984" y="43129"/>
                    <a:pt x="765655" y="30651"/>
                    <a:pt x="751367" y="30651"/>
                  </a:cubicBezTo>
                  <a:cubicBezTo>
                    <a:pt x="741842" y="30651"/>
                    <a:pt x="736122" y="36271"/>
                    <a:pt x="733266" y="38937"/>
                  </a:cubicBezTo>
                  <a:lnTo>
                    <a:pt x="733266" y="30651"/>
                  </a:lnTo>
                  <a:lnTo>
                    <a:pt x="715165" y="32175"/>
                  </a:lnTo>
                  <a:lnTo>
                    <a:pt x="715165" y="35985"/>
                  </a:lnTo>
                  <a:cubicBezTo>
                    <a:pt x="723741" y="35985"/>
                    <a:pt x="724690" y="36747"/>
                    <a:pt x="724690" y="42272"/>
                  </a:cubicBezTo>
                  <a:lnTo>
                    <a:pt x="724690" y="101517"/>
                  </a:lnTo>
                  <a:cubicBezTo>
                    <a:pt x="724690" y="107327"/>
                    <a:pt x="723741" y="107327"/>
                    <a:pt x="715165" y="107327"/>
                  </a:cubicBezTo>
                  <a:lnTo>
                    <a:pt x="715165" y="111137"/>
                  </a:lnTo>
                  <a:lnTo>
                    <a:pt x="729452" y="110756"/>
                  </a:lnTo>
                  <a:lnTo>
                    <a:pt x="743740" y="111137"/>
                  </a:lnTo>
                  <a:lnTo>
                    <a:pt x="743740" y="107327"/>
                  </a:lnTo>
                  <a:cubicBezTo>
                    <a:pt x="735173" y="107327"/>
                    <a:pt x="734215" y="107327"/>
                    <a:pt x="734215" y="101517"/>
                  </a:cubicBezTo>
                  <a:lnTo>
                    <a:pt x="734215" y="79134"/>
                  </a:lnTo>
                  <a:cubicBezTo>
                    <a:pt x="734215" y="81133"/>
                    <a:pt x="739935" y="87896"/>
                    <a:pt x="749460" y="87896"/>
                  </a:cubicBezTo>
                  <a:cubicBezTo>
                    <a:pt x="764697" y="87896"/>
                    <a:pt x="778984" y="75609"/>
                    <a:pt x="778984" y="59226"/>
                  </a:cubicBezTo>
                  <a:close/>
                  <a:moveTo>
                    <a:pt x="767552" y="59226"/>
                  </a:moveTo>
                  <a:cubicBezTo>
                    <a:pt x="767552" y="74561"/>
                    <a:pt x="758985" y="85230"/>
                    <a:pt x="749460" y="85230"/>
                  </a:cubicBezTo>
                  <a:cubicBezTo>
                    <a:pt x="743740" y="85230"/>
                    <a:pt x="738977" y="82753"/>
                    <a:pt x="736122" y="77514"/>
                  </a:cubicBezTo>
                  <a:cubicBezTo>
                    <a:pt x="734215" y="74847"/>
                    <a:pt x="734215" y="74656"/>
                    <a:pt x="734215" y="72179"/>
                  </a:cubicBezTo>
                  <a:lnTo>
                    <a:pt x="734215" y="44081"/>
                  </a:lnTo>
                  <a:cubicBezTo>
                    <a:pt x="738028" y="37509"/>
                    <a:pt x="743740" y="33890"/>
                    <a:pt x="750409" y="33890"/>
                  </a:cubicBezTo>
                  <a:cubicBezTo>
                    <a:pt x="759934" y="33890"/>
                    <a:pt x="767552" y="44938"/>
                    <a:pt x="767552" y="59226"/>
                  </a:cubicBezTo>
                  <a:close/>
                  <a:moveTo>
                    <a:pt x="852328" y="86562"/>
                  </a:moveTo>
                  <a:lnTo>
                    <a:pt x="852328" y="82753"/>
                  </a:lnTo>
                  <a:cubicBezTo>
                    <a:pt x="845659" y="82753"/>
                    <a:pt x="841855" y="82753"/>
                    <a:pt x="841855" y="78848"/>
                  </a:cubicBezTo>
                  <a:lnTo>
                    <a:pt x="841855" y="54749"/>
                  </a:lnTo>
                  <a:cubicBezTo>
                    <a:pt x="841855" y="43890"/>
                    <a:pt x="841855" y="39891"/>
                    <a:pt x="838041" y="35413"/>
                  </a:cubicBezTo>
                  <a:cubicBezTo>
                    <a:pt x="836134" y="33127"/>
                    <a:pt x="832330" y="30651"/>
                    <a:pt x="824702" y="30651"/>
                  </a:cubicBezTo>
                  <a:cubicBezTo>
                    <a:pt x="813280" y="30651"/>
                    <a:pt x="807559" y="38271"/>
                    <a:pt x="805652" y="42843"/>
                  </a:cubicBezTo>
                  <a:lnTo>
                    <a:pt x="805652" y="-1163"/>
                  </a:lnTo>
                  <a:lnTo>
                    <a:pt x="787560" y="171"/>
                  </a:lnTo>
                  <a:lnTo>
                    <a:pt x="787560" y="4172"/>
                  </a:lnTo>
                  <a:cubicBezTo>
                    <a:pt x="796127" y="4172"/>
                    <a:pt x="797085" y="5029"/>
                    <a:pt x="797085" y="11125"/>
                  </a:cubicBezTo>
                  <a:lnTo>
                    <a:pt x="797085" y="76942"/>
                  </a:lnTo>
                  <a:cubicBezTo>
                    <a:pt x="797085" y="82753"/>
                    <a:pt x="796127" y="82753"/>
                    <a:pt x="787560" y="82753"/>
                  </a:cubicBezTo>
                  <a:lnTo>
                    <a:pt x="787560" y="86562"/>
                  </a:lnTo>
                  <a:lnTo>
                    <a:pt x="801848" y="86182"/>
                  </a:lnTo>
                  <a:lnTo>
                    <a:pt x="816135" y="86562"/>
                  </a:lnTo>
                  <a:lnTo>
                    <a:pt x="816135" y="82753"/>
                  </a:lnTo>
                  <a:cubicBezTo>
                    <a:pt x="807559" y="82753"/>
                    <a:pt x="805652" y="82753"/>
                    <a:pt x="805652" y="76942"/>
                  </a:cubicBezTo>
                  <a:lnTo>
                    <a:pt x="805652" y="53701"/>
                  </a:lnTo>
                  <a:cubicBezTo>
                    <a:pt x="805652" y="40652"/>
                    <a:pt x="815177" y="33508"/>
                    <a:pt x="823753" y="33508"/>
                  </a:cubicBezTo>
                  <a:cubicBezTo>
                    <a:pt x="831372" y="33508"/>
                    <a:pt x="833278" y="40271"/>
                    <a:pt x="833278" y="47415"/>
                  </a:cubicBezTo>
                  <a:lnTo>
                    <a:pt x="833278" y="76942"/>
                  </a:lnTo>
                  <a:cubicBezTo>
                    <a:pt x="833278" y="82753"/>
                    <a:pt x="831372" y="82753"/>
                    <a:pt x="822805" y="82753"/>
                  </a:cubicBezTo>
                  <a:lnTo>
                    <a:pt x="822805" y="86562"/>
                  </a:lnTo>
                  <a:lnTo>
                    <a:pt x="838041" y="86182"/>
                  </a:lnTo>
                  <a:close/>
                  <a:moveTo>
                    <a:pt x="908530" y="71608"/>
                  </a:moveTo>
                  <a:cubicBezTo>
                    <a:pt x="908530" y="70275"/>
                    <a:pt x="907572" y="70084"/>
                    <a:pt x="906623" y="70084"/>
                  </a:cubicBezTo>
                  <a:cubicBezTo>
                    <a:pt x="905665" y="70084"/>
                    <a:pt x="904716" y="70847"/>
                    <a:pt x="904716" y="71895"/>
                  </a:cubicBezTo>
                  <a:cubicBezTo>
                    <a:pt x="899953" y="84848"/>
                    <a:pt x="888522" y="84848"/>
                    <a:pt x="887573" y="84848"/>
                  </a:cubicBezTo>
                  <a:cubicBezTo>
                    <a:pt x="880903" y="84848"/>
                    <a:pt x="876141" y="81133"/>
                    <a:pt x="872327" y="76371"/>
                  </a:cubicBezTo>
                  <a:cubicBezTo>
                    <a:pt x="868523" y="70275"/>
                    <a:pt x="868523" y="61893"/>
                    <a:pt x="868523" y="57416"/>
                  </a:cubicBezTo>
                  <a:lnTo>
                    <a:pt x="904716" y="57416"/>
                  </a:lnTo>
                  <a:cubicBezTo>
                    <a:pt x="907572" y="57416"/>
                    <a:pt x="908530" y="57416"/>
                    <a:pt x="908530" y="54749"/>
                  </a:cubicBezTo>
                  <a:cubicBezTo>
                    <a:pt x="908530" y="42272"/>
                    <a:pt x="900902" y="29889"/>
                    <a:pt x="884717" y="29889"/>
                  </a:cubicBezTo>
                  <a:cubicBezTo>
                    <a:pt x="870430" y="29889"/>
                    <a:pt x="858040" y="43033"/>
                    <a:pt x="858040" y="58750"/>
                  </a:cubicBezTo>
                  <a:cubicBezTo>
                    <a:pt x="858040" y="75705"/>
                    <a:pt x="871378" y="87896"/>
                    <a:pt x="886615" y="87896"/>
                  </a:cubicBezTo>
                  <a:cubicBezTo>
                    <a:pt x="902809" y="87896"/>
                    <a:pt x="908530" y="73990"/>
                    <a:pt x="908530" y="71608"/>
                  </a:cubicBezTo>
                  <a:close/>
                  <a:moveTo>
                    <a:pt x="899953" y="54749"/>
                  </a:moveTo>
                  <a:lnTo>
                    <a:pt x="869472" y="54749"/>
                  </a:lnTo>
                  <a:cubicBezTo>
                    <a:pt x="869472" y="35890"/>
                    <a:pt x="880903" y="32747"/>
                    <a:pt x="884717" y="32747"/>
                  </a:cubicBezTo>
                  <a:cubicBezTo>
                    <a:pt x="898047" y="32747"/>
                    <a:pt x="899953" y="49796"/>
                    <a:pt x="899953" y="54749"/>
                  </a:cubicBezTo>
                  <a:close/>
                  <a:moveTo>
                    <a:pt x="959010" y="38366"/>
                  </a:moveTo>
                  <a:cubicBezTo>
                    <a:pt x="959010" y="34365"/>
                    <a:pt x="955197" y="30651"/>
                    <a:pt x="949485" y="30651"/>
                  </a:cubicBezTo>
                  <a:cubicBezTo>
                    <a:pt x="939960" y="30651"/>
                    <a:pt x="935198" y="39128"/>
                    <a:pt x="933291" y="44653"/>
                  </a:cubicBezTo>
                  <a:lnTo>
                    <a:pt x="933291" y="30651"/>
                  </a:lnTo>
                  <a:lnTo>
                    <a:pt x="915190" y="32175"/>
                  </a:lnTo>
                  <a:lnTo>
                    <a:pt x="915190" y="35985"/>
                  </a:lnTo>
                  <a:cubicBezTo>
                    <a:pt x="924715" y="35985"/>
                    <a:pt x="925673" y="36937"/>
                    <a:pt x="925673" y="43129"/>
                  </a:cubicBezTo>
                  <a:lnTo>
                    <a:pt x="925673" y="76942"/>
                  </a:lnTo>
                  <a:cubicBezTo>
                    <a:pt x="925673" y="82753"/>
                    <a:pt x="923766" y="82753"/>
                    <a:pt x="915190" y="82753"/>
                  </a:cubicBezTo>
                  <a:lnTo>
                    <a:pt x="915190" y="86562"/>
                  </a:lnTo>
                  <a:lnTo>
                    <a:pt x="930435" y="86182"/>
                  </a:lnTo>
                  <a:cubicBezTo>
                    <a:pt x="935198" y="86182"/>
                    <a:pt x="941867" y="86182"/>
                    <a:pt x="946630" y="86562"/>
                  </a:cubicBezTo>
                  <a:lnTo>
                    <a:pt x="946630" y="82753"/>
                  </a:lnTo>
                  <a:lnTo>
                    <a:pt x="943765" y="82753"/>
                  </a:lnTo>
                  <a:cubicBezTo>
                    <a:pt x="934240" y="82753"/>
                    <a:pt x="934240" y="81229"/>
                    <a:pt x="934240" y="76752"/>
                  </a:cubicBezTo>
                  <a:lnTo>
                    <a:pt x="934240" y="57321"/>
                  </a:lnTo>
                  <a:cubicBezTo>
                    <a:pt x="934240" y="44749"/>
                    <a:pt x="939960" y="33508"/>
                    <a:pt x="949485" y="33508"/>
                  </a:cubicBezTo>
                  <a:cubicBezTo>
                    <a:pt x="950434" y="33508"/>
                    <a:pt x="950434" y="33508"/>
                    <a:pt x="950434" y="33604"/>
                  </a:cubicBezTo>
                  <a:cubicBezTo>
                    <a:pt x="950434" y="33795"/>
                    <a:pt x="947578" y="35224"/>
                    <a:pt x="947578" y="38557"/>
                  </a:cubicBezTo>
                  <a:cubicBezTo>
                    <a:pt x="947578" y="42081"/>
                    <a:pt x="950434" y="44081"/>
                    <a:pt x="953290" y="44081"/>
                  </a:cubicBezTo>
                  <a:cubicBezTo>
                    <a:pt x="956155" y="44081"/>
                    <a:pt x="959010" y="42367"/>
                    <a:pt x="959010" y="38366"/>
                  </a:cubicBezTo>
                  <a:close/>
                  <a:moveTo>
                    <a:pt x="988534" y="86467"/>
                  </a:moveTo>
                  <a:cubicBezTo>
                    <a:pt x="988534" y="78371"/>
                    <a:pt x="985678" y="73228"/>
                    <a:pt x="980916" y="73228"/>
                  </a:cubicBezTo>
                  <a:cubicBezTo>
                    <a:pt x="976153" y="73228"/>
                    <a:pt x="973298" y="76657"/>
                    <a:pt x="973298" y="79895"/>
                  </a:cubicBezTo>
                  <a:cubicBezTo>
                    <a:pt x="973298" y="83133"/>
                    <a:pt x="976153" y="86562"/>
                    <a:pt x="980916" y="86562"/>
                  </a:cubicBezTo>
                  <a:cubicBezTo>
                    <a:pt x="982823" y="86562"/>
                    <a:pt x="983772" y="85896"/>
                    <a:pt x="985678" y="84562"/>
                  </a:cubicBezTo>
                  <a:cubicBezTo>
                    <a:pt x="985678" y="94659"/>
                    <a:pt x="981865" y="102183"/>
                    <a:pt x="976153" y="108184"/>
                  </a:cubicBezTo>
                  <a:cubicBezTo>
                    <a:pt x="976153" y="108947"/>
                    <a:pt x="975205" y="109042"/>
                    <a:pt x="975205" y="109708"/>
                  </a:cubicBezTo>
                  <a:cubicBezTo>
                    <a:pt x="975205" y="110565"/>
                    <a:pt x="976153" y="111042"/>
                    <a:pt x="977102" y="111042"/>
                  </a:cubicBezTo>
                  <a:cubicBezTo>
                    <a:pt x="978060" y="111042"/>
                    <a:pt x="988534" y="101040"/>
                    <a:pt x="988534" y="86467"/>
                  </a:cubicBezTo>
                  <a:close/>
                  <a:moveTo>
                    <a:pt x="1107597" y="75323"/>
                  </a:moveTo>
                  <a:lnTo>
                    <a:pt x="1107597" y="68275"/>
                  </a:lnTo>
                  <a:lnTo>
                    <a:pt x="1104741" y="68275"/>
                  </a:lnTo>
                  <a:lnTo>
                    <a:pt x="1104741" y="75323"/>
                  </a:lnTo>
                  <a:cubicBezTo>
                    <a:pt x="1104741" y="82753"/>
                    <a:pt x="1100927" y="83515"/>
                    <a:pt x="1099978" y="83515"/>
                  </a:cubicBezTo>
                  <a:cubicBezTo>
                    <a:pt x="1095216" y="83515"/>
                    <a:pt x="1095216" y="77705"/>
                    <a:pt x="1095216" y="77037"/>
                  </a:cubicBezTo>
                  <a:lnTo>
                    <a:pt x="1095216" y="51797"/>
                  </a:lnTo>
                  <a:cubicBezTo>
                    <a:pt x="1095216" y="46558"/>
                    <a:pt x="1095216" y="41509"/>
                    <a:pt x="1090453" y="36937"/>
                  </a:cubicBezTo>
                  <a:cubicBezTo>
                    <a:pt x="1085691" y="31984"/>
                    <a:pt x="1079022" y="29889"/>
                    <a:pt x="1073310" y="29889"/>
                  </a:cubicBezTo>
                  <a:cubicBezTo>
                    <a:pt x="1061878" y="29889"/>
                    <a:pt x="1053302" y="35890"/>
                    <a:pt x="1053302" y="44176"/>
                  </a:cubicBezTo>
                  <a:cubicBezTo>
                    <a:pt x="1053302" y="48082"/>
                    <a:pt x="1056167" y="50177"/>
                    <a:pt x="1059023" y="50177"/>
                  </a:cubicBezTo>
                  <a:cubicBezTo>
                    <a:pt x="1062827" y="50177"/>
                    <a:pt x="1065692" y="47605"/>
                    <a:pt x="1065692" y="44367"/>
                  </a:cubicBezTo>
                  <a:cubicBezTo>
                    <a:pt x="1065692" y="42843"/>
                    <a:pt x="1064734" y="38652"/>
                    <a:pt x="1059023" y="38557"/>
                  </a:cubicBezTo>
                  <a:cubicBezTo>
                    <a:pt x="1061878" y="34079"/>
                    <a:pt x="1068548" y="32747"/>
                    <a:pt x="1072352" y="32747"/>
                  </a:cubicBezTo>
                  <a:cubicBezTo>
                    <a:pt x="1079022" y="32747"/>
                    <a:pt x="1086640" y="37605"/>
                    <a:pt x="1086640" y="48939"/>
                  </a:cubicBezTo>
                  <a:lnTo>
                    <a:pt x="1086640" y="53606"/>
                  </a:lnTo>
                  <a:cubicBezTo>
                    <a:pt x="1079980" y="53987"/>
                    <a:pt x="1070455" y="54274"/>
                    <a:pt x="1062827" y="58178"/>
                  </a:cubicBezTo>
                  <a:cubicBezTo>
                    <a:pt x="1052353" y="62465"/>
                    <a:pt x="1049498" y="69037"/>
                    <a:pt x="1049498" y="74561"/>
                  </a:cubicBezTo>
                  <a:cubicBezTo>
                    <a:pt x="1049498" y="84848"/>
                    <a:pt x="1061878" y="87896"/>
                    <a:pt x="1070455" y="87896"/>
                  </a:cubicBezTo>
                  <a:cubicBezTo>
                    <a:pt x="1079022" y="87896"/>
                    <a:pt x="1084742" y="82849"/>
                    <a:pt x="1087598" y="76942"/>
                  </a:cubicBezTo>
                  <a:cubicBezTo>
                    <a:pt x="1087598" y="81990"/>
                    <a:pt x="1091402" y="87325"/>
                    <a:pt x="1097123" y="87325"/>
                  </a:cubicBezTo>
                  <a:cubicBezTo>
                    <a:pt x="1099978" y="87325"/>
                    <a:pt x="1107597" y="85515"/>
                    <a:pt x="1107597" y="75323"/>
                  </a:cubicBezTo>
                  <a:close/>
                  <a:moveTo>
                    <a:pt x="1086640" y="68846"/>
                  </a:moveTo>
                  <a:cubicBezTo>
                    <a:pt x="1086640" y="80943"/>
                    <a:pt x="1077115" y="85230"/>
                    <a:pt x="1071403" y="85230"/>
                  </a:cubicBezTo>
                  <a:cubicBezTo>
                    <a:pt x="1064734" y="85230"/>
                    <a:pt x="1059972" y="80752"/>
                    <a:pt x="1059972" y="74371"/>
                  </a:cubicBezTo>
                  <a:cubicBezTo>
                    <a:pt x="1059972" y="67512"/>
                    <a:pt x="1064734" y="56940"/>
                    <a:pt x="1086640" y="56273"/>
                  </a:cubicBezTo>
                  <a:close/>
                  <a:moveTo>
                    <a:pt x="1179034" y="86562"/>
                  </a:moveTo>
                  <a:lnTo>
                    <a:pt x="1179034" y="82753"/>
                  </a:lnTo>
                  <a:cubicBezTo>
                    <a:pt x="1172365" y="82753"/>
                    <a:pt x="1169509" y="82753"/>
                    <a:pt x="1168560" y="78848"/>
                  </a:cubicBezTo>
                  <a:lnTo>
                    <a:pt x="1168560" y="54749"/>
                  </a:lnTo>
                  <a:cubicBezTo>
                    <a:pt x="1168560" y="43890"/>
                    <a:pt x="1168560" y="39891"/>
                    <a:pt x="1164747" y="35413"/>
                  </a:cubicBezTo>
                  <a:cubicBezTo>
                    <a:pt x="1162840" y="33127"/>
                    <a:pt x="1159035" y="30651"/>
                    <a:pt x="1151417" y="30651"/>
                  </a:cubicBezTo>
                  <a:cubicBezTo>
                    <a:pt x="1141892" y="30651"/>
                    <a:pt x="1136172" y="36176"/>
                    <a:pt x="1132367" y="44081"/>
                  </a:cubicBezTo>
                  <a:lnTo>
                    <a:pt x="1132367" y="30651"/>
                  </a:lnTo>
                  <a:lnTo>
                    <a:pt x="1114266" y="32175"/>
                  </a:lnTo>
                  <a:lnTo>
                    <a:pt x="1114266" y="35985"/>
                  </a:lnTo>
                  <a:cubicBezTo>
                    <a:pt x="1122842" y="35985"/>
                    <a:pt x="1123791" y="36937"/>
                    <a:pt x="1123791" y="43129"/>
                  </a:cubicBezTo>
                  <a:lnTo>
                    <a:pt x="1123791" y="76942"/>
                  </a:lnTo>
                  <a:cubicBezTo>
                    <a:pt x="1123791" y="82753"/>
                    <a:pt x="1122842" y="82753"/>
                    <a:pt x="1114266" y="82753"/>
                  </a:cubicBezTo>
                  <a:lnTo>
                    <a:pt x="1114266" y="86562"/>
                  </a:lnTo>
                  <a:lnTo>
                    <a:pt x="1128553" y="86182"/>
                  </a:lnTo>
                  <a:lnTo>
                    <a:pt x="1142841" y="86562"/>
                  </a:lnTo>
                  <a:lnTo>
                    <a:pt x="1142841" y="82753"/>
                  </a:lnTo>
                  <a:cubicBezTo>
                    <a:pt x="1134265" y="82753"/>
                    <a:pt x="1133316" y="82753"/>
                    <a:pt x="1133316" y="76942"/>
                  </a:cubicBezTo>
                  <a:lnTo>
                    <a:pt x="1133316" y="53701"/>
                  </a:lnTo>
                  <a:cubicBezTo>
                    <a:pt x="1133316" y="40652"/>
                    <a:pt x="1142841" y="33508"/>
                    <a:pt x="1150459" y="33508"/>
                  </a:cubicBezTo>
                  <a:cubicBezTo>
                    <a:pt x="1159035" y="33508"/>
                    <a:pt x="1159984" y="40271"/>
                    <a:pt x="1159984" y="47415"/>
                  </a:cubicBezTo>
                  <a:lnTo>
                    <a:pt x="1159984" y="76942"/>
                  </a:lnTo>
                  <a:cubicBezTo>
                    <a:pt x="1159984" y="82753"/>
                    <a:pt x="1159035" y="82753"/>
                    <a:pt x="1150459" y="82753"/>
                  </a:cubicBezTo>
                  <a:lnTo>
                    <a:pt x="1150459" y="86562"/>
                  </a:lnTo>
                  <a:lnTo>
                    <a:pt x="1164747" y="86182"/>
                  </a:lnTo>
                  <a:close/>
                  <a:moveTo>
                    <a:pt x="1249523" y="86562"/>
                  </a:moveTo>
                  <a:lnTo>
                    <a:pt x="1249523" y="82753"/>
                  </a:lnTo>
                  <a:cubicBezTo>
                    <a:pt x="1240947" y="82753"/>
                    <a:pt x="1239998" y="81800"/>
                    <a:pt x="1239998" y="75609"/>
                  </a:cubicBezTo>
                  <a:lnTo>
                    <a:pt x="1239998" y="-1163"/>
                  </a:lnTo>
                  <a:lnTo>
                    <a:pt x="1220948" y="171"/>
                  </a:lnTo>
                  <a:lnTo>
                    <a:pt x="1220948" y="4172"/>
                  </a:lnTo>
                  <a:cubicBezTo>
                    <a:pt x="1230473" y="4172"/>
                    <a:pt x="1231422" y="5029"/>
                    <a:pt x="1231422" y="11125"/>
                  </a:cubicBezTo>
                  <a:lnTo>
                    <a:pt x="1231422" y="38557"/>
                  </a:lnTo>
                  <a:cubicBezTo>
                    <a:pt x="1227617" y="33890"/>
                    <a:pt x="1221897" y="30651"/>
                    <a:pt x="1215227" y="30651"/>
                  </a:cubicBezTo>
                  <a:cubicBezTo>
                    <a:pt x="1199991" y="30651"/>
                    <a:pt x="1185703" y="43129"/>
                    <a:pt x="1185703" y="59321"/>
                  </a:cubicBezTo>
                  <a:cubicBezTo>
                    <a:pt x="1185703" y="75419"/>
                    <a:pt x="1199042" y="87896"/>
                    <a:pt x="1213330" y="87896"/>
                  </a:cubicBezTo>
                  <a:cubicBezTo>
                    <a:pt x="1221897" y="87896"/>
                    <a:pt x="1227617" y="83610"/>
                    <a:pt x="1230473" y="79609"/>
                  </a:cubicBezTo>
                  <a:lnTo>
                    <a:pt x="1230473" y="87896"/>
                  </a:lnTo>
                  <a:close/>
                  <a:moveTo>
                    <a:pt x="1230473" y="71704"/>
                  </a:moveTo>
                  <a:cubicBezTo>
                    <a:pt x="1230473" y="73990"/>
                    <a:pt x="1230473" y="74276"/>
                    <a:pt x="1229515" y="76371"/>
                  </a:cubicBezTo>
                  <a:cubicBezTo>
                    <a:pt x="1225710" y="82467"/>
                    <a:pt x="1219990" y="85230"/>
                    <a:pt x="1214278" y="85230"/>
                  </a:cubicBezTo>
                  <a:cubicBezTo>
                    <a:pt x="1208567" y="85230"/>
                    <a:pt x="1203805" y="81990"/>
                    <a:pt x="1200940" y="77037"/>
                  </a:cubicBezTo>
                  <a:cubicBezTo>
                    <a:pt x="1197135" y="71895"/>
                    <a:pt x="1197135" y="64751"/>
                    <a:pt x="1197135" y="59512"/>
                  </a:cubicBezTo>
                  <a:cubicBezTo>
                    <a:pt x="1197135" y="54940"/>
                    <a:pt x="1197135" y="47319"/>
                    <a:pt x="1200940" y="41509"/>
                  </a:cubicBezTo>
                  <a:cubicBezTo>
                    <a:pt x="1203805" y="37605"/>
                    <a:pt x="1208567" y="33508"/>
                    <a:pt x="1215227" y="33508"/>
                  </a:cubicBezTo>
                  <a:cubicBezTo>
                    <a:pt x="1219990" y="33508"/>
                    <a:pt x="1225710" y="35413"/>
                    <a:pt x="1229515" y="41034"/>
                  </a:cubicBezTo>
                  <a:cubicBezTo>
                    <a:pt x="1230473" y="43129"/>
                    <a:pt x="1230473" y="43415"/>
                    <a:pt x="1230473" y="45701"/>
                  </a:cubicBezTo>
                  <a:close/>
                </a:path>
              </a:pathLst>
            </a:custGeom>
            <a:solidFill>
              <a:srgbClr val="000000"/>
            </a:solidFill>
            <a:ln w="12575" cap="flat">
              <a:noFill/>
              <a:prstDash val="solid"/>
              <a:miter/>
            </a:ln>
          </p:spPr>
          <p:txBody>
            <a:bodyPr rtlCol="0" anchor="ctr"/>
            <a:lstStyle/>
            <a:p>
              <a:endParaRPr lang="en-AE"/>
            </a:p>
          </p:txBody>
        </p:sp>
        <p:sp>
          <p:nvSpPr>
            <p:cNvPr id="85" name="Freeform: Shape 84">
              <a:extLst>
                <a:ext uri="{FF2B5EF4-FFF2-40B4-BE49-F238E27FC236}">
                  <a16:creationId xmlns:a16="http://schemas.microsoft.com/office/drawing/2014/main" id="{25836A1A-3DD6-1819-B2BC-D1FC5188E93E}"/>
                </a:ext>
              </a:extLst>
            </p:cNvPr>
            <p:cNvSpPr/>
            <p:nvPr/>
          </p:nvSpPr>
          <p:spPr>
            <a:xfrm>
              <a:off x="4863316" y="556518"/>
              <a:ext cx="52387" cy="91344"/>
            </a:xfrm>
            <a:custGeom>
              <a:avLst/>
              <a:gdLst>
                <a:gd name="connsiteX0" fmla="*/ 32220 w 52387"/>
                <a:gd name="connsiteY0" fmla="*/ 65798 h 91344"/>
                <a:gd name="connsiteX1" fmla="*/ 34127 w 52387"/>
                <a:gd name="connsiteY1" fmla="*/ 53034 h 91344"/>
                <a:gd name="connsiteX2" fmla="*/ 33178 w 52387"/>
                <a:gd name="connsiteY2" fmla="*/ 47034 h 91344"/>
                <a:gd name="connsiteX3" fmla="*/ 26509 w 52387"/>
                <a:gd name="connsiteY3" fmla="*/ 31698 h 91344"/>
                <a:gd name="connsiteX4" fmla="*/ 12222 w 52387"/>
                <a:gd name="connsiteY4" fmla="*/ 8839 h 91344"/>
                <a:gd name="connsiteX5" fmla="*/ 13170 w 52387"/>
                <a:gd name="connsiteY5" fmla="*/ 6553 h 91344"/>
                <a:gd name="connsiteX6" fmla="*/ 16035 w 52387"/>
                <a:gd name="connsiteY6" fmla="*/ 3791 h 91344"/>
                <a:gd name="connsiteX7" fmla="*/ 19840 w 52387"/>
                <a:gd name="connsiteY7" fmla="*/ 3028 h 91344"/>
                <a:gd name="connsiteX8" fmla="*/ 34127 w 52387"/>
                <a:gd name="connsiteY8" fmla="*/ 9219 h 91344"/>
                <a:gd name="connsiteX9" fmla="*/ 35085 w 52387"/>
                <a:gd name="connsiteY9" fmla="*/ 9601 h 91344"/>
                <a:gd name="connsiteX10" fmla="*/ 39848 w 52387"/>
                <a:gd name="connsiteY10" fmla="*/ 6743 h 91344"/>
                <a:gd name="connsiteX11" fmla="*/ 40797 w 52387"/>
                <a:gd name="connsiteY11" fmla="*/ 4457 h 91344"/>
                <a:gd name="connsiteX12" fmla="*/ 37941 w 52387"/>
                <a:gd name="connsiteY12" fmla="*/ 1219 h 91344"/>
                <a:gd name="connsiteX13" fmla="*/ 23653 w 52387"/>
                <a:gd name="connsiteY13" fmla="*/ -1163 h 91344"/>
                <a:gd name="connsiteX14" fmla="*/ 19840 w 52387"/>
                <a:gd name="connsiteY14" fmla="*/ -972 h 91344"/>
                <a:gd name="connsiteX15" fmla="*/ 14128 w 52387"/>
                <a:gd name="connsiteY15" fmla="*/ 1123 h 91344"/>
                <a:gd name="connsiteX16" fmla="*/ 10315 w 52387"/>
                <a:gd name="connsiteY16" fmla="*/ 5409 h 91344"/>
                <a:gd name="connsiteX17" fmla="*/ 9366 w 52387"/>
                <a:gd name="connsiteY17" fmla="*/ 11791 h 91344"/>
                <a:gd name="connsiteX18" fmla="*/ 16984 w 52387"/>
                <a:gd name="connsiteY18" fmla="*/ 33699 h 91344"/>
                <a:gd name="connsiteX19" fmla="*/ 1748 w 52387"/>
                <a:gd name="connsiteY19" fmla="*/ 41223 h 91344"/>
                <a:gd name="connsiteX20" fmla="*/ -10642 w 52387"/>
                <a:gd name="connsiteY20" fmla="*/ 61322 h 91344"/>
                <a:gd name="connsiteX21" fmla="*/ -11591 w 52387"/>
                <a:gd name="connsiteY21" fmla="*/ 69132 h 91344"/>
                <a:gd name="connsiteX22" fmla="*/ -7777 w 52387"/>
                <a:gd name="connsiteY22" fmla="*/ 81704 h 91344"/>
                <a:gd name="connsiteX23" fmla="*/ 8408 w 52387"/>
                <a:gd name="connsiteY23" fmla="*/ 90182 h 91344"/>
                <a:gd name="connsiteX24" fmla="*/ 32220 w 52387"/>
                <a:gd name="connsiteY24" fmla="*/ 65798 h 91344"/>
                <a:gd name="connsiteX25" fmla="*/ 23653 w 52387"/>
                <a:gd name="connsiteY25" fmla="*/ 68180 h 91344"/>
                <a:gd name="connsiteX26" fmla="*/ 9366 w 52387"/>
                <a:gd name="connsiteY26" fmla="*/ 87516 h 91344"/>
                <a:gd name="connsiteX27" fmla="*/ -2066 w 52387"/>
                <a:gd name="connsiteY27" fmla="*/ 80277 h 91344"/>
                <a:gd name="connsiteX28" fmla="*/ -3973 w 52387"/>
                <a:gd name="connsiteY28" fmla="*/ 72561 h 91344"/>
                <a:gd name="connsiteX29" fmla="*/ -2066 w 52387"/>
                <a:gd name="connsiteY29" fmla="*/ 61988 h 91344"/>
                <a:gd name="connsiteX30" fmla="*/ 7459 w 52387"/>
                <a:gd name="connsiteY30" fmla="*/ 43320 h 91344"/>
                <a:gd name="connsiteX31" fmla="*/ 17933 w 52387"/>
                <a:gd name="connsiteY31" fmla="*/ 36365 h 91344"/>
                <a:gd name="connsiteX32" fmla="*/ 18891 w 52387"/>
                <a:gd name="connsiteY32" fmla="*/ 36937 h 91344"/>
                <a:gd name="connsiteX33" fmla="*/ 24602 w 52387"/>
                <a:gd name="connsiteY33" fmla="*/ 51702 h 91344"/>
                <a:gd name="connsiteX34" fmla="*/ 25560 w 52387"/>
                <a:gd name="connsiteY34" fmla="*/ 58083 h 91344"/>
                <a:gd name="connsiteX35" fmla="*/ 23653 w 52387"/>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387" h="91344">
                  <a:moveTo>
                    <a:pt x="32220" y="65798"/>
                  </a:moveTo>
                  <a:cubicBezTo>
                    <a:pt x="33178" y="61511"/>
                    <a:pt x="34127" y="57226"/>
                    <a:pt x="34127" y="53034"/>
                  </a:cubicBezTo>
                  <a:cubicBezTo>
                    <a:pt x="34127" y="50939"/>
                    <a:pt x="33178" y="49034"/>
                    <a:pt x="33178" y="47034"/>
                  </a:cubicBezTo>
                  <a:cubicBezTo>
                    <a:pt x="32220" y="41223"/>
                    <a:pt x="29365" y="36176"/>
                    <a:pt x="26509" y="31698"/>
                  </a:cubicBezTo>
                  <a:cubicBezTo>
                    <a:pt x="20798" y="24459"/>
                    <a:pt x="12222" y="14458"/>
                    <a:pt x="12222" y="8839"/>
                  </a:cubicBezTo>
                  <a:cubicBezTo>
                    <a:pt x="12222" y="8076"/>
                    <a:pt x="12222" y="7315"/>
                    <a:pt x="13170" y="6553"/>
                  </a:cubicBezTo>
                  <a:cubicBezTo>
                    <a:pt x="14128" y="5504"/>
                    <a:pt x="15077" y="4361"/>
                    <a:pt x="16035" y="3791"/>
                  </a:cubicBezTo>
                  <a:cubicBezTo>
                    <a:pt x="16984" y="3123"/>
                    <a:pt x="18891" y="3028"/>
                    <a:pt x="19840" y="3028"/>
                  </a:cubicBezTo>
                  <a:cubicBezTo>
                    <a:pt x="25560" y="3314"/>
                    <a:pt x="29365" y="7315"/>
                    <a:pt x="34127" y="9219"/>
                  </a:cubicBezTo>
                  <a:cubicBezTo>
                    <a:pt x="34127" y="9410"/>
                    <a:pt x="35085" y="9601"/>
                    <a:pt x="35085" y="9601"/>
                  </a:cubicBezTo>
                  <a:cubicBezTo>
                    <a:pt x="36983" y="9601"/>
                    <a:pt x="38890" y="8362"/>
                    <a:pt x="39848" y="6743"/>
                  </a:cubicBezTo>
                  <a:cubicBezTo>
                    <a:pt x="40797" y="5981"/>
                    <a:pt x="40797" y="5220"/>
                    <a:pt x="40797" y="4457"/>
                  </a:cubicBezTo>
                  <a:cubicBezTo>
                    <a:pt x="40797" y="2838"/>
                    <a:pt x="39848" y="1505"/>
                    <a:pt x="37941" y="1219"/>
                  </a:cubicBezTo>
                  <a:cubicBezTo>
                    <a:pt x="33178" y="76"/>
                    <a:pt x="27458" y="-1163"/>
                    <a:pt x="23653" y="-1163"/>
                  </a:cubicBezTo>
                  <a:cubicBezTo>
                    <a:pt x="21747" y="-1163"/>
                    <a:pt x="20798" y="-972"/>
                    <a:pt x="19840" y="-972"/>
                  </a:cubicBezTo>
                  <a:cubicBezTo>
                    <a:pt x="17933" y="-591"/>
                    <a:pt x="16035" y="-115"/>
                    <a:pt x="14128" y="1123"/>
                  </a:cubicBezTo>
                  <a:cubicBezTo>
                    <a:pt x="13170" y="2076"/>
                    <a:pt x="11273" y="3600"/>
                    <a:pt x="10315" y="5409"/>
                  </a:cubicBezTo>
                  <a:cubicBezTo>
                    <a:pt x="9366" y="7315"/>
                    <a:pt x="9366" y="9410"/>
                    <a:pt x="9366" y="11791"/>
                  </a:cubicBezTo>
                  <a:cubicBezTo>
                    <a:pt x="9366" y="18459"/>
                    <a:pt x="13170" y="26651"/>
                    <a:pt x="16984" y="33699"/>
                  </a:cubicBezTo>
                  <a:cubicBezTo>
                    <a:pt x="11273" y="34842"/>
                    <a:pt x="6510" y="37509"/>
                    <a:pt x="1748" y="41223"/>
                  </a:cubicBezTo>
                  <a:cubicBezTo>
                    <a:pt x="-3973" y="46748"/>
                    <a:pt x="-8735" y="53892"/>
                    <a:pt x="-10642" y="61322"/>
                  </a:cubicBezTo>
                  <a:cubicBezTo>
                    <a:pt x="-10642" y="63988"/>
                    <a:pt x="-11591" y="66560"/>
                    <a:pt x="-11591" y="69132"/>
                  </a:cubicBezTo>
                  <a:cubicBezTo>
                    <a:pt x="-11591" y="73704"/>
                    <a:pt x="-9684" y="77991"/>
                    <a:pt x="-7777" y="81704"/>
                  </a:cubicBezTo>
                  <a:cubicBezTo>
                    <a:pt x="-3973" y="86944"/>
                    <a:pt x="1748" y="90182"/>
                    <a:pt x="8408" y="90182"/>
                  </a:cubicBezTo>
                  <a:cubicBezTo>
                    <a:pt x="19840" y="90182"/>
                    <a:pt x="29365" y="78276"/>
                    <a:pt x="32220" y="65798"/>
                  </a:cubicBezTo>
                  <a:close/>
                  <a:moveTo>
                    <a:pt x="23653" y="68180"/>
                  </a:moveTo>
                  <a:cubicBezTo>
                    <a:pt x="21747" y="77419"/>
                    <a:pt x="16984" y="87516"/>
                    <a:pt x="9366" y="87516"/>
                  </a:cubicBezTo>
                  <a:cubicBezTo>
                    <a:pt x="3645" y="87516"/>
                    <a:pt x="-159" y="84562"/>
                    <a:pt x="-2066" y="80277"/>
                  </a:cubicBezTo>
                  <a:cubicBezTo>
                    <a:pt x="-3015" y="77991"/>
                    <a:pt x="-3973" y="75323"/>
                    <a:pt x="-3973" y="72561"/>
                  </a:cubicBezTo>
                  <a:cubicBezTo>
                    <a:pt x="-3973" y="69132"/>
                    <a:pt x="-3015" y="65512"/>
                    <a:pt x="-2066" y="61988"/>
                  </a:cubicBezTo>
                  <a:cubicBezTo>
                    <a:pt x="-159" y="55415"/>
                    <a:pt x="2697" y="48748"/>
                    <a:pt x="7459" y="43320"/>
                  </a:cubicBezTo>
                  <a:cubicBezTo>
                    <a:pt x="10315" y="40080"/>
                    <a:pt x="14128" y="37509"/>
                    <a:pt x="17933" y="36365"/>
                  </a:cubicBezTo>
                  <a:lnTo>
                    <a:pt x="18891" y="36937"/>
                  </a:lnTo>
                  <a:cubicBezTo>
                    <a:pt x="20798" y="41509"/>
                    <a:pt x="23653" y="46272"/>
                    <a:pt x="24602" y="51702"/>
                  </a:cubicBezTo>
                  <a:cubicBezTo>
                    <a:pt x="24602" y="53797"/>
                    <a:pt x="25560" y="55797"/>
                    <a:pt x="25560" y="58083"/>
                  </a:cubicBezTo>
                  <a:cubicBezTo>
                    <a:pt x="25560" y="61322"/>
                    <a:pt x="24602" y="64751"/>
                    <a:pt x="23653" y="68180"/>
                  </a:cubicBezTo>
                  <a:close/>
                </a:path>
              </a:pathLst>
            </a:custGeom>
            <a:solidFill>
              <a:srgbClr val="000000"/>
            </a:solidFill>
            <a:ln w="12700" cap="flat">
              <a:noFill/>
              <a:prstDash val="solid"/>
              <a:miter/>
            </a:ln>
          </p:spPr>
          <p:txBody>
            <a:bodyPr rtlCol="0" anchor="ctr"/>
            <a:lstStyle/>
            <a:p>
              <a:endParaRPr lang="en-AE"/>
            </a:p>
          </p:txBody>
        </p:sp>
        <p:sp>
          <p:nvSpPr>
            <p:cNvPr id="86" name="Freeform: Shape 85">
              <a:extLst>
                <a:ext uri="{FF2B5EF4-FFF2-40B4-BE49-F238E27FC236}">
                  <a16:creationId xmlns:a16="http://schemas.microsoft.com/office/drawing/2014/main" id="{B2A03B0F-73C3-9496-46FE-B74C4C0AF7C2}"/>
                </a:ext>
              </a:extLst>
            </p:cNvPr>
            <p:cNvSpPr/>
            <p:nvPr/>
          </p:nvSpPr>
          <p:spPr>
            <a:xfrm>
              <a:off x="4971904" y="578236"/>
              <a:ext cx="62861" cy="73437"/>
            </a:xfrm>
            <a:custGeom>
              <a:avLst/>
              <a:gdLst>
                <a:gd name="connsiteX0" fmla="*/ 51270 w 62861"/>
                <a:gd name="connsiteY0" fmla="*/ 69703 h 73437"/>
                <a:gd name="connsiteX1" fmla="*/ 47457 w 62861"/>
                <a:gd name="connsiteY1" fmla="*/ 67131 h 73437"/>
                <a:gd name="connsiteX2" fmla="*/ 27458 w 62861"/>
                <a:gd name="connsiteY2" fmla="*/ 67131 h 73437"/>
                <a:gd name="connsiteX3" fmla="*/ -6829 w 62861"/>
                <a:gd name="connsiteY3" fmla="*/ 37985 h 73437"/>
                <a:gd name="connsiteX4" fmla="*/ 47457 w 62861"/>
                <a:gd name="connsiteY4" fmla="*/ 37985 h 73437"/>
                <a:gd name="connsiteX5" fmla="*/ 51270 w 62861"/>
                <a:gd name="connsiteY5" fmla="*/ 35508 h 73437"/>
                <a:gd name="connsiteX6" fmla="*/ 47457 w 62861"/>
                <a:gd name="connsiteY6" fmla="*/ 32936 h 73437"/>
                <a:gd name="connsiteX7" fmla="*/ -6829 w 62861"/>
                <a:gd name="connsiteY7" fmla="*/ 32936 h 73437"/>
                <a:gd name="connsiteX8" fmla="*/ 27458 w 62861"/>
                <a:gd name="connsiteY8" fmla="*/ 3886 h 73437"/>
                <a:gd name="connsiteX9" fmla="*/ 47457 w 62861"/>
                <a:gd name="connsiteY9" fmla="*/ 3886 h 73437"/>
                <a:gd name="connsiteX10" fmla="*/ 51270 w 62861"/>
                <a:gd name="connsiteY10" fmla="*/ 1409 h 73437"/>
                <a:gd name="connsiteX11" fmla="*/ 47457 w 62861"/>
                <a:gd name="connsiteY11" fmla="*/ -1163 h 73437"/>
                <a:gd name="connsiteX12" fmla="*/ 26509 w 62861"/>
                <a:gd name="connsiteY12" fmla="*/ -1163 h 73437"/>
                <a:gd name="connsiteX13" fmla="*/ -11591 w 62861"/>
                <a:gd name="connsiteY13" fmla="*/ 35508 h 73437"/>
                <a:gd name="connsiteX14" fmla="*/ 26509 w 62861"/>
                <a:gd name="connsiteY14" fmla="*/ 72275 h 73437"/>
                <a:gd name="connsiteX15" fmla="*/ 47457 w 62861"/>
                <a:gd name="connsiteY15" fmla="*/ 72275 h 73437"/>
                <a:gd name="connsiteX16" fmla="*/ 51270 w 62861"/>
                <a:gd name="connsiteY16" fmla="*/ 69703 h 7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861" h="73437">
                  <a:moveTo>
                    <a:pt x="51270" y="69703"/>
                  </a:moveTo>
                  <a:cubicBezTo>
                    <a:pt x="51270" y="67131"/>
                    <a:pt x="48415" y="67131"/>
                    <a:pt x="47457" y="67131"/>
                  </a:cubicBezTo>
                  <a:lnTo>
                    <a:pt x="27458" y="67131"/>
                  </a:lnTo>
                  <a:cubicBezTo>
                    <a:pt x="9357" y="67131"/>
                    <a:pt x="-4931" y="54940"/>
                    <a:pt x="-6829" y="37985"/>
                  </a:cubicBezTo>
                  <a:lnTo>
                    <a:pt x="47457" y="37985"/>
                  </a:lnTo>
                  <a:cubicBezTo>
                    <a:pt x="48415" y="37985"/>
                    <a:pt x="51270" y="37985"/>
                    <a:pt x="51270" y="35508"/>
                  </a:cubicBezTo>
                  <a:cubicBezTo>
                    <a:pt x="51270" y="32936"/>
                    <a:pt x="48415" y="32936"/>
                    <a:pt x="47457" y="32936"/>
                  </a:cubicBezTo>
                  <a:lnTo>
                    <a:pt x="-6829" y="32936"/>
                  </a:lnTo>
                  <a:cubicBezTo>
                    <a:pt x="-4931" y="15792"/>
                    <a:pt x="9357" y="3886"/>
                    <a:pt x="27458" y="3886"/>
                  </a:cubicBezTo>
                  <a:lnTo>
                    <a:pt x="47457" y="3886"/>
                  </a:lnTo>
                  <a:cubicBezTo>
                    <a:pt x="48415" y="3886"/>
                    <a:pt x="51270" y="3886"/>
                    <a:pt x="51270" y="1409"/>
                  </a:cubicBezTo>
                  <a:cubicBezTo>
                    <a:pt x="51270" y="-1163"/>
                    <a:pt x="48415" y="-1163"/>
                    <a:pt x="47457" y="-1163"/>
                  </a:cubicBezTo>
                  <a:lnTo>
                    <a:pt x="26509" y="-1163"/>
                  </a:lnTo>
                  <a:cubicBezTo>
                    <a:pt x="6501" y="-1163"/>
                    <a:pt x="-11591" y="14363"/>
                    <a:pt x="-11591" y="35508"/>
                  </a:cubicBezTo>
                  <a:cubicBezTo>
                    <a:pt x="-11591" y="56558"/>
                    <a:pt x="5552" y="72275"/>
                    <a:pt x="26509" y="72275"/>
                  </a:cubicBezTo>
                  <a:lnTo>
                    <a:pt x="47457" y="72275"/>
                  </a:lnTo>
                  <a:cubicBezTo>
                    <a:pt x="48415" y="72275"/>
                    <a:pt x="51270" y="72275"/>
                    <a:pt x="51270" y="69703"/>
                  </a:cubicBezTo>
                  <a:close/>
                </a:path>
              </a:pathLst>
            </a:custGeom>
            <a:solidFill>
              <a:srgbClr val="000000"/>
            </a:solidFill>
            <a:ln w="12700" cap="flat">
              <a:noFill/>
              <a:prstDash val="solid"/>
              <a:miter/>
            </a:ln>
          </p:spPr>
          <p:txBody>
            <a:bodyPr rtlCol="0" anchor="ctr"/>
            <a:lstStyle/>
            <a:p>
              <a:endParaRPr lang="en-AE"/>
            </a:p>
          </p:txBody>
        </p:sp>
        <p:sp>
          <p:nvSpPr>
            <p:cNvPr id="87" name="Freeform: Shape 86">
              <a:extLst>
                <a:ext uri="{FF2B5EF4-FFF2-40B4-BE49-F238E27FC236}">
                  <a16:creationId xmlns:a16="http://schemas.microsoft.com/office/drawing/2014/main" id="{D72A2B31-DE54-D1BB-00CC-1DA90301F213}"/>
                </a:ext>
              </a:extLst>
            </p:cNvPr>
            <p:cNvSpPr/>
            <p:nvPr/>
          </p:nvSpPr>
          <p:spPr>
            <a:xfrm>
              <a:off x="5089060" y="559947"/>
              <a:ext cx="72386" cy="86581"/>
            </a:xfrm>
            <a:custGeom>
              <a:avLst/>
              <a:gdLst>
                <a:gd name="connsiteX0" fmla="*/ 19840 w 72386"/>
                <a:gd name="connsiteY0" fmla="*/ 42938 h 86581"/>
                <a:gd name="connsiteX1" fmla="*/ 37941 w 72386"/>
                <a:gd name="connsiteY1" fmla="*/ 57321 h 86581"/>
                <a:gd name="connsiteX2" fmla="*/ 40797 w 72386"/>
                <a:gd name="connsiteY2" fmla="*/ 60559 h 86581"/>
                <a:gd name="connsiteX3" fmla="*/ 42703 w 72386"/>
                <a:gd name="connsiteY3" fmla="*/ 56464 h 86581"/>
                <a:gd name="connsiteX4" fmla="*/ 42703 w 72386"/>
                <a:gd name="connsiteY4" fmla="*/ 22174 h 86581"/>
                <a:gd name="connsiteX5" fmla="*/ 40797 w 72386"/>
                <a:gd name="connsiteY5" fmla="*/ 18173 h 86581"/>
                <a:gd name="connsiteX6" fmla="*/ 37941 w 72386"/>
                <a:gd name="connsiteY6" fmla="*/ 20841 h 86581"/>
                <a:gd name="connsiteX7" fmla="*/ 19840 w 72386"/>
                <a:gd name="connsiteY7" fmla="*/ 38462 h 86581"/>
                <a:gd name="connsiteX8" fmla="*/ 19840 w 72386"/>
                <a:gd name="connsiteY8" fmla="*/ 11601 h 86581"/>
                <a:gd name="connsiteX9" fmla="*/ 24602 w 72386"/>
                <a:gd name="connsiteY9" fmla="*/ 3124 h 86581"/>
                <a:gd name="connsiteX10" fmla="*/ 31272 w 72386"/>
                <a:gd name="connsiteY10" fmla="*/ 3124 h 86581"/>
                <a:gd name="connsiteX11" fmla="*/ 56033 w 72386"/>
                <a:gd name="connsiteY11" fmla="*/ 20745 h 86581"/>
                <a:gd name="connsiteX12" fmla="*/ 57940 w 72386"/>
                <a:gd name="connsiteY12" fmla="*/ 23507 h 86581"/>
                <a:gd name="connsiteX13" fmla="*/ 60795 w 72386"/>
                <a:gd name="connsiteY13" fmla="*/ 19412 h 86581"/>
                <a:gd name="connsiteX14" fmla="*/ 60795 w 72386"/>
                <a:gd name="connsiteY14" fmla="*/ 3029 h 86581"/>
                <a:gd name="connsiteX15" fmla="*/ 56033 w 72386"/>
                <a:gd name="connsiteY15" fmla="*/ -1163 h 86581"/>
                <a:gd name="connsiteX16" fmla="*/ -6829 w 72386"/>
                <a:gd name="connsiteY16" fmla="*/ -1163 h 86581"/>
                <a:gd name="connsiteX17" fmla="*/ -11591 w 72386"/>
                <a:gd name="connsiteY17" fmla="*/ 1028 h 86581"/>
                <a:gd name="connsiteX18" fmla="*/ -7787 w 72386"/>
                <a:gd name="connsiteY18" fmla="*/ 3124 h 86581"/>
                <a:gd name="connsiteX19" fmla="*/ -159 w 72386"/>
                <a:gd name="connsiteY19" fmla="*/ 10458 h 86581"/>
                <a:gd name="connsiteX20" fmla="*/ -159 w 72386"/>
                <a:gd name="connsiteY20" fmla="*/ 73894 h 86581"/>
                <a:gd name="connsiteX21" fmla="*/ -7787 w 72386"/>
                <a:gd name="connsiteY21" fmla="*/ 81038 h 86581"/>
                <a:gd name="connsiteX22" fmla="*/ -11591 w 72386"/>
                <a:gd name="connsiteY22" fmla="*/ 83229 h 86581"/>
                <a:gd name="connsiteX23" fmla="*/ -6829 w 72386"/>
                <a:gd name="connsiteY23" fmla="*/ 85419 h 86581"/>
                <a:gd name="connsiteX24" fmla="*/ 29365 w 72386"/>
                <a:gd name="connsiteY24" fmla="*/ 85419 h 86581"/>
                <a:gd name="connsiteX25" fmla="*/ 33178 w 72386"/>
                <a:gd name="connsiteY25" fmla="*/ 83229 h 86581"/>
                <a:gd name="connsiteX26" fmla="*/ 29365 w 72386"/>
                <a:gd name="connsiteY26" fmla="*/ 81038 h 86581"/>
                <a:gd name="connsiteX27" fmla="*/ 19840 w 72386"/>
                <a:gd name="connsiteY27" fmla="*/ 73418 h 86581"/>
                <a:gd name="connsiteX28" fmla="*/ 56033 w 72386"/>
                <a:gd name="connsiteY28" fmla="*/ 3124 h 86581"/>
                <a:gd name="connsiteX29" fmla="*/ 56033 w 72386"/>
                <a:gd name="connsiteY29" fmla="*/ 9124 h 86581"/>
                <a:gd name="connsiteX30" fmla="*/ 49363 w 72386"/>
                <a:gd name="connsiteY30" fmla="*/ 3124 h 86581"/>
                <a:gd name="connsiteX31" fmla="*/ 37941 w 72386"/>
                <a:gd name="connsiteY31" fmla="*/ 45415 h 86581"/>
                <a:gd name="connsiteX32" fmla="*/ 31272 w 72386"/>
                <a:gd name="connsiteY32" fmla="*/ 40366 h 86581"/>
                <a:gd name="connsiteX33" fmla="*/ 37941 w 72386"/>
                <a:gd name="connsiteY33" fmla="*/ 35128 h 86581"/>
                <a:gd name="connsiteX34" fmla="*/ 3645 w 72386"/>
                <a:gd name="connsiteY34" fmla="*/ 10173 h 86581"/>
                <a:gd name="connsiteX35" fmla="*/ 2697 w 72386"/>
                <a:gd name="connsiteY35" fmla="*/ 3124 h 86581"/>
                <a:gd name="connsiteX36" fmla="*/ 16026 w 72386"/>
                <a:gd name="connsiteY36" fmla="*/ 3124 h 86581"/>
                <a:gd name="connsiteX37" fmla="*/ 15077 w 72386"/>
                <a:gd name="connsiteY37" fmla="*/ 11505 h 86581"/>
                <a:gd name="connsiteX38" fmla="*/ 15077 w 72386"/>
                <a:gd name="connsiteY38" fmla="*/ 73704 h 86581"/>
                <a:gd name="connsiteX39" fmla="*/ 16026 w 72386"/>
                <a:gd name="connsiteY39" fmla="*/ 81038 h 86581"/>
                <a:gd name="connsiteX40" fmla="*/ 2697 w 72386"/>
                <a:gd name="connsiteY40" fmla="*/ 81038 h 86581"/>
                <a:gd name="connsiteX41" fmla="*/ 3645 w 72386"/>
                <a:gd name="connsiteY41" fmla="*/ 73990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386" h="86581">
                  <a:moveTo>
                    <a:pt x="19840" y="42938"/>
                  </a:moveTo>
                  <a:cubicBezTo>
                    <a:pt x="24602" y="42938"/>
                    <a:pt x="36983" y="43224"/>
                    <a:pt x="37941" y="57321"/>
                  </a:cubicBezTo>
                  <a:cubicBezTo>
                    <a:pt x="38890" y="58845"/>
                    <a:pt x="38890" y="60559"/>
                    <a:pt x="40797" y="60559"/>
                  </a:cubicBezTo>
                  <a:cubicBezTo>
                    <a:pt x="42703" y="60559"/>
                    <a:pt x="42703" y="58845"/>
                    <a:pt x="42703" y="56464"/>
                  </a:cubicBezTo>
                  <a:lnTo>
                    <a:pt x="42703" y="22174"/>
                  </a:lnTo>
                  <a:cubicBezTo>
                    <a:pt x="42703" y="20078"/>
                    <a:pt x="42703" y="18173"/>
                    <a:pt x="40797" y="18173"/>
                  </a:cubicBezTo>
                  <a:cubicBezTo>
                    <a:pt x="38890" y="18173"/>
                    <a:pt x="38890" y="19412"/>
                    <a:pt x="37941" y="20841"/>
                  </a:cubicBezTo>
                  <a:cubicBezTo>
                    <a:pt x="37941" y="35413"/>
                    <a:pt x="28416" y="37985"/>
                    <a:pt x="19840" y="38462"/>
                  </a:cubicBezTo>
                  <a:lnTo>
                    <a:pt x="19840" y="11601"/>
                  </a:lnTo>
                  <a:cubicBezTo>
                    <a:pt x="19840" y="3124"/>
                    <a:pt x="21747" y="3124"/>
                    <a:pt x="24602" y="3124"/>
                  </a:cubicBezTo>
                  <a:lnTo>
                    <a:pt x="31272" y="3124"/>
                  </a:lnTo>
                  <a:cubicBezTo>
                    <a:pt x="46508" y="3124"/>
                    <a:pt x="55084" y="11982"/>
                    <a:pt x="56033" y="20745"/>
                  </a:cubicBezTo>
                  <a:cubicBezTo>
                    <a:pt x="56033" y="21793"/>
                    <a:pt x="56033" y="23507"/>
                    <a:pt x="57940" y="23507"/>
                  </a:cubicBezTo>
                  <a:cubicBezTo>
                    <a:pt x="60795" y="23507"/>
                    <a:pt x="60795" y="21602"/>
                    <a:pt x="60795" y="19412"/>
                  </a:cubicBezTo>
                  <a:lnTo>
                    <a:pt x="60795" y="3029"/>
                  </a:lnTo>
                  <a:cubicBezTo>
                    <a:pt x="60795" y="-972"/>
                    <a:pt x="59847" y="-1163"/>
                    <a:pt x="56033" y="-1163"/>
                  </a:cubicBezTo>
                  <a:lnTo>
                    <a:pt x="-6829" y="-1163"/>
                  </a:lnTo>
                  <a:cubicBezTo>
                    <a:pt x="-9684" y="-1163"/>
                    <a:pt x="-11591" y="-1163"/>
                    <a:pt x="-11591" y="1028"/>
                  </a:cubicBezTo>
                  <a:cubicBezTo>
                    <a:pt x="-11591" y="3124"/>
                    <a:pt x="-8735" y="3124"/>
                    <a:pt x="-7787" y="3124"/>
                  </a:cubicBezTo>
                  <a:cubicBezTo>
                    <a:pt x="-1117" y="3124"/>
                    <a:pt x="-159" y="4172"/>
                    <a:pt x="-159" y="10458"/>
                  </a:cubicBezTo>
                  <a:lnTo>
                    <a:pt x="-159" y="73894"/>
                  </a:lnTo>
                  <a:cubicBezTo>
                    <a:pt x="-159" y="79800"/>
                    <a:pt x="-1117" y="81038"/>
                    <a:pt x="-7787" y="81038"/>
                  </a:cubicBezTo>
                  <a:cubicBezTo>
                    <a:pt x="-9684" y="81038"/>
                    <a:pt x="-11591" y="81038"/>
                    <a:pt x="-11591" y="83229"/>
                  </a:cubicBezTo>
                  <a:cubicBezTo>
                    <a:pt x="-11591" y="85419"/>
                    <a:pt x="-9684" y="85419"/>
                    <a:pt x="-6829" y="85419"/>
                  </a:cubicBezTo>
                  <a:lnTo>
                    <a:pt x="29365" y="85419"/>
                  </a:lnTo>
                  <a:cubicBezTo>
                    <a:pt x="31272" y="85419"/>
                    <a:pt x="33178" y="85419"/>
                    <a:pt x="33178" y="83229"/>
                  </a:cubicBezTo>
                  <a:cubicBezTo>
                    <a:pt x="33178" y="81038"/>
                    <a:pt x="31272" y="81038"/>
                    <a:pt x="29365" y="81038"/>
                  </a:cubicBezTo>
                  <a:cubicBezTo>
                    <a:pt x="19840" y="81038"/>
                    <a:pt x="19840" y="80086"/>
                    <a:pt x="19840" y="73418"/>
                  </a:cubicBezTo>
                  <a:close/>
                  <a:moveTo>
                    <a:pt x="56033" y="3124"/>
                  </a:moveTo>
                  <a:lnTo>
                    <a:pt x="56033" y="9124"/>
                  </a:lnTo>
                  <a:cubicBezTo>
                    <a:pt x="54126" y="7315"/>
                    <a:pt x="52228" y="4933"/>
                    <a:pt x="49363" y="3124"/>
                  </a:cubicBezTo>
                  <a:close/>
                  <a:moveTo>
                    <a:pt x="37941" y="45415"/>
                  </a:moveTo>
                  <a:cubicBezTo>
                    <a:pt x="36034" y="42938"/>
                    <a:pt x="33178" y="41129"/>
                    <a:pt x="31272" y="40366"/>
                  </a:cubicBezTo>
                  <a:cubicBezTo>
                    <a:pt x="34127" y="39319"/>
                    <a:pt x="36034" y="37223"/>
                    <a:pt x="37941" y="35128"/>
                  </a:cubicBezTo>
                  <a:close/>
                  <a:moveTo>
                    <a:pt x="3645" y="10173"/>
                  </a:moveTo>
                  <a:cubicBezTo>
                    <a:pt x="3645" y="8648"/>
                    <a:pt x="3645" y="5506"/>
                    <a:pt x="2697" y="3124"/>
                  </a:cubicBezTo>
                  <a:lnTo>
                    <a:pt x="16026" y="3124"/>
                  </a:lnTo>
                  <a:cubicBezTo>
                    <a:pt x="15077" y="6172"/>
                    <a:pt x="15077" y="10268"/>
                    <a:pt x="15077" y="11505"/>
                  </a:cubicBezTo>
                  <a:lnTo>
                    <a:pt x="15077" y="73704"/>
                  </a:lnTo>
                  <a:cubicBezTo>
                    <a:pt x="15077" y="75609"/>
                    <a:pt x="15077" y="78657"/>
                    <a:pt x="16026" y="81038"/>
                  </a:cubicBezTo>
                  <a:lnTo>
                    <a:pt x="2697" y="81038"/>
                  </a:lnTo>
                  <a:cubicBezTo>
                    <a:pt x="3645" y="78752"/>
                    <a:pt x="3645" y="75609"/>
                    <a:pt x="3645" y="73990"/>
                  </a:cubicBezTo>
                  <a:close/>
                </a:path>
              </a:pathLst>
            </a:custGeom>
            <a:solidFill>
              <a:srgbClr val="000000"/>
            </a:solidFill>
            <a:ln w="12700" cap="flat">
              <a:noFill/>
              <a:prstDash val="solid"/>
              <a:miter/>
            </a:ln>
          </p:spPr>
          <p:txBody>
            <a:bodyPr rtlCol="0" anchor="ctr"/>
            <a:lstStyle/>
            <a:p>
              <a:endParaRPr lang="en-AE"/>
            </a:p>
          </p:txBody>
        </p:sp>
        <p:sp>
          <p:nvSpPr>
            <p:cNvPr id="88" name="Freeform: Shape 87">
              <a:extLst>
                <a:ext uri="{FF2B5EF4-FFF2-40B4-BE49-F238E27FC236}">
                  <a16:creationId xmlns:a16="http://schemas.microsoft.com/office/drawing/2014/main" id="{FE987F7D-ADEE-9B0E-D1D2-2CAB84B43786}"/>
                </a:ext>
              </a:extLst>
            </p:cNvPr>
            <p:cNvSpPr/>
            <p:nvPr/>
          </p:nvSpPr>
          <p:spPr>
            <a:xfrm>
              <a:off x="5169064" y="561662"/>
              <a:ext cx="54294" cy="39909"/>
            </a:xfrm>
            <a:custGeom>
              <a:avLst/>
              <a:gdLst>
                <a:gd name="connsiteX0" fmla="*/ 42703 w 54294"/>
                <a:gd name="connsiteY0" fmla="*/ 25222 h 39909"/>
                <a:gd name="connsiteX1" fmla="*/ 40797 w 54294"/>
                <a:gd name="connsiteY1" fmla="*/ 23983 h 39909"/>
                <a:gd name="connsiteX2" fmla="*/ 38899 w 54294"/>
                <a:gd name="connsiteY2" fmla="*/ 25507 h 39909"/>
                <a:gd name="connsiteX3" fmla="*/ 29374 w 54294"/>
                <a:gd name="connsiteY3" fmla="*/ 36175 h 39909"/>
                <a:gd name="connsiteX4" fmla="*/ 27467 w 54294"/>
                <a:gd name="connsiteY4" fmla="*/ 33032 h 39909"/>
                <a:gd name="connsiteX5" fmla="*/ 29374 w 54294"/>
                <a:gd name="connsiteY5" fmla="*/ 25888 h 39909"/>
                <a:gd name="connsiteX6" fmla="*/ 34136 w 54294"/>
                <a:gd name="connsiteY6" fmla="*/ 8838 h 39909"/>
                <a:gd name="connsiteX7" fmla="*/ 22705 w 54294"/>
                <a:gd name="connsiteY7" fmla="*/ -1163 h 39909"/>
                <a:gd name="connsiteX8" fmla="*/ 7459 w 54294"/>
                <a:gd name="connsiteY8" fmla="*/ 6838 h 39909"/>
                <a:gd name="connsiteX9" fmla="*/ -2066 w 54294"/>
                <a:gd name="connsiteY9" fmla="*/ -1163 h 39909"/>
                <a:gd name="connsiteX10" fmla="*/ -8726 w 54294"/>
                <a:gd name="connsiteY10" fmla="*/ 3600 h 39909"/>
                <a:gd name="connsiteX11" fmla="*/ -11591 w 54294"/>
                <a:gd name="connsiteY11" fmla="*/ 12362 h 39909"/>
                <a:gd name="connsiteX12" fmla="*/ -10633 w 54294"/>
                <a:gd name="connsiteY12" fmla="*/ 13410 h 39909"/>
                <a:gd name="connsiteX13" fmla="*/ -8726 w 54294"/>
                <a:gd name="connsiteY13" fmla="*/ 10934 h 39909"/>
                <a:gd name="connsiteX14" fmla="*/ -2066 w 54294"/>
                <a:gd name="connsiteY14" fmla="*/ 1219 h 39909"/>
                <a:gd name="connsiteX15" fmla="*/ 799 w 54294"/>
                <a:gd name="connsiteY15" fmla="*/ 5504 h 39909"/>
                <a:gd name="connsiteX16" fmla="*/ -159 w 54294"/>
                <a:gd name="connsiteY16" fmla="*/ 12934 h 39909"/>
                <a:gd name="connsiteX17" fmla="*/ -2066 w 54294"/>
                <a:gd name="connsiteY17" fmla="*/ 20839 h 39909"/>
                <a:gd name="connsiteX18" fmla="*/ -4922 w 54294"/>
                <a:gd name="connsiteY18" fmla="*/ 32366 h 39909"/>
                <a:gd name="connsiteX19" fmla="*/ -5870 w 54294"/>
                <a:gd name="connsiteY19" fmla="*/ 35890 h 39909"/>
                <a:gd name="connsiteX20" fmla="*/ -3015 w 54294"/>
                <a:gd name="connsiteY20" fmla="*/ 38747 h 39909"/>
                <a:gd name="connsiteX21" fmla="*/ 799 w 54294"/>
                <a:gd name="connsiteY21" fmla="*/ 36747 h 39909"/>
                <a:gd name="connsiteX22" fmla="*/ 1748 w 54294"/>
                <a:gd name="connsiteY22" fmla="*/ 31317 h 39909"/>
                <a:gd name="connsiteX23" fmla="*/ 3655 w 54294"/>
                <a:gd name="connsiteY23" fmla="*/ 23221 h 39909"/>
                <a:gd name="connsiteX24" fmla="*/ 5561 w 54294"/>
                <a:gd name="connsiteY24" fmla="*/ 17411 h 39909"/>
                <a:gd name="connsiteX25" fmla="*/ 9366 w 54294"/>
                <a:gd name="connsiteY25" fmla="*/ 9410 h 39909"/>
                <a:gd name="connsiteX26" fmla="*/ 22705 w 54294"/>
                <a:gd name="connsiteY26" fmla="*/ 1219 h 39909"/>
                <a:gd name="connsiteX27" fmla="*/ 27467 w 54294"/>
                <a:gd name="connsiteY27" fmla="*/ 7504 h 39909"/>
                <a:gd name="connsiteX28" fmla="*/ 22705 w 54294"/>
                <a:gd name="connsiteY28" fmla="*/ 26365 h 39909"/>
                <a:gd name="connsiteX29" fmla="*/ 20798 w 54294"/>
                <a:gd name="connsiteY29" fmla="*/ 31127 h 39909"/>
                <a:gd name="connsiteX30" fmla="*/ 29374 w 54294"/>
                <a:gd name="connsiteY30" fmla="*/ 38747 h 39909"/>
                <a:gd name="connsiteX31" fmla="*/ 42703 w 54294"/>
                <a:gd name="connsiteY31" fmla="*/ 25222 h 3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909">
                  <a:moveTo>
                    <a:pt x="42703" y="25222"/>
                  </a:moveTo>
                  <a:cubicBezTo>
                    <a:pt x="42703" y="23983"/>
                    <a:pt x="40797" y="23983"/>
                    <a:pt x="40797" y="23983"/>
                  </a:cubicBezTo>
                  <a:cubicBezTo>
                    <a:pt x="39848" y="23983"/>
                    <a:pt x="39848" y="24554"/>
                    <a:pt x="38899" y="25507"/>
                  </a:cubicBezTo>
                  <a:cubicBezTo>
                    <a:pt x="36992" y="32650"/>
                    <a:pt x="33178" y="36175"/>
                    <a:pt x="29374" y="36175"/>
                  </a:cubicBezTo>
                  <a:cubicBezTo>
                    <a:pt x="27467" y="36175"/>
                    <a:pt x="27467" y="35032"/>
                    <a:pt x="27467" y="33032"/>
                  </a:cubicBezTo>
                  <a:cubicBezTo>
                    <a:pt x="27467" y="31127"/>
                    <a:pt x="28416" y="29984"/>
                    <a:pt x="29374" y="25888"/>
                  </a:cubicBezTo>
                  <a:cubicBezTo>
                    <a:pt x="30323" y="23221"/>
                    <a:pt x="34136" y="13886"/>
                    <a:pt x="34136" y="8838"/>
                  </a:cubicBezTo>
                  <a:cubicBezTo>
                    <a:pt x="34136" y="361"/>
                    <a:pt x="27467" y="-1163"/>
                    <a:pt x="22705" y="-1163"/>
                  </a:cubicBezTo>
                  <a:cubicBezTo>
                    <a:pt x="15086" y="-1163"/>
                    <a:pt x="10324" y="3314"/>
                    <a:pt x="7459" y="6838"/>
                  </a:cubicBezTo>
                  <a:cubicBezTo>
                    <a:pt x="7459" y="742"/>
                    <a:pt x="1748" y="-1163"/>
                    <a:pt x="-2066" y="-1163"/>
                  </a:cubicBezTo>
                  <a:cubicBezTo>
                    <a:pt x="-5870" y="-1163"/>
                    <a:pt x="-7777" y="1503"/>
                    <a:pt x="-8726" y="3600"/>
                  </a:cubicBezTo>
                  <a:cubicBezTo>
                    <a:pt x="-10633" y="6838"/>
                    <a:pt x="-11591" y="11982"/>
                    <a:pt x="-11591" y="12362"/>
                  </a:cubicBezTo>
                  <a:cubicBezTo>
                    <a:pt x="-11591" y="13410"/>
                    <a:pt x="-10633" y="13410"/>
                    <a:pt x="-10633" y="13410"/>
                  </a:cubicBezTo>
                  <a:cubicBezTo>
                    <a:pt x="-9684" y="13410"/>
                    <a:pt x="-8726" y="13316"/>
                    <a:pt x="-8726" y="10934"/>
                  </a:cubicBezTo>
                  <a:cubicBezTo>
                    <a:pt x="-6829" y="5504"/>
                    <a:pt x="-5870" y="1219"/>
                    <a:pt x="-2066" y="1219"/>
                  </a:cubicBezTo>
                  <a:cubicBezTo>
                    <a:pt x="-159" y="1219"/>
                    <a:pt x="799" y="3123"/>
                    <a:pt x="799" y="5504"/>
                  </a:cubicBezTo>
                  <a:cubicBezTo>
                    <a:pt x="799" y="7315"/>
                    <a:pt x="-159" y="10553"/>
                    <a:pt x="-159" y="12934"/>
                  </a:cubicBezTo>
                  <a:lnTo>
                    <a:pt x="-2066" y="20839"/>
                  </a:lnTo>
                  <a:lnTo>
                    <a:pt x="-4922" y="32366"/>
                  </a:lnTo>
                  <a:cubicBezTo>
                    <a:pt x="-5870" y="33413"/>
                    <a:pt x="-5870" y="35604"/>
                    <a:pt x="-5870" y="35890"/>
                  </a:cubicBezTo>
                  <a:cubicBezTo>
                    <a:pt x="-5870" y="37794"/>
                    <a:pt x="-4922" y="38747"/>
                    <a:pt x="-3015" y="38747"/>
                  </a:cubicBezTo>
                  <a:cubicBezTo>
                    <a:pt x="-1108" y="38747"/>
                    <a:pt x="-159" y="37508"/>
                    <a:pt x="799" y="36747"/>
                  </a:cubicBezTo>
                  <a:cubicBezTo>
                    <a:pt x="799" y="36079"/>
                    <a:pt x="1748" y="33032"/>
                    <a:pt x="1748" y="31317"/>
                  </a:cubicBezTo>
                  <a:lnTo>
                    <a:pt x="3655" y="23221"/>
                  </a:lnTo>
                  <a:cubicBezTo>
                    <a:pt x="4603" y="21316"/>
                    <a:pt x="4603" y="19411"/>
                    <a:pt x="5561" y="17411"/>
                  </a:cubicBezTo>
                  <a:cubicBezTo>
                    <a:pt x="6510" y="13696"/>
                    <a:pt x="6510" y="12934"/>
                    <a:pt x="9366" y="9410"/>
                  </a:cubicBezTo>
                  <a:cubicBezTo>
                    <a:pt x="11273" y="5790"/>
                    <a:pt x="16035" y="1219"/>
                    <a:pt x="22705" y="1219"/>
                  </a:cubicBezTo>
                  <a:cubicBezTo>
                    <a:pt x="27467" y="1219"/>
                    <a:pt x="27467" y="5790"/>
                    <a:pt x="27467" y="7504"/>
                  </a:cubicBezTo>
                  <a:cubicBezTo>
                    <a:pt x="27467" y="12839"/>
                    <a:pt x="23653" y="22650"/>
                    <a:pt x="22705" y="26365"/>
                  </a:cubicBezTo>
                  <a:cubicBezTo>
                    <a:pt x="21747" y="28746"/>
                    <a:pt x="20798" y="29603"/>
                    <a:pt x="20798" y="31127"/>
                  </a:cubicBezTo>
                  <a:cubicBezTo>
                    <a:pt x="20798" y="35794"/>
                    <a:pt x="24611" y="38747"/>
                    <a:pt x="29374" y="38747"/>
                  </a:cubicBezTo>
                  <a:cubicBezTo>
                    <a:pt x="37941" y="38747"/>
                    <a:pt x="42703" y="26554"/>
                    <a:pt x="42703" y="25222"/>
                  </a:cubicBezTo>
                  <a:close/>
                </a:path>
              </a:pathLst>
            </a:custGeom>
            <a:solidFill>
              <a:srgbClr val="000000"/>
            </a:solidFill>
            <a:ln w="12700" cap="flat">
              <a:noFill/>
              <a:prstDash val="solid"/>
              <a:miter/>
            </a:ln>
          </p:spPr>
          <p:txBody>
            <a:bodyPr rtlCol="0" anchor="ctr"/>
            <a:lstStyle/>
            <a:p>
              <a:endParaRPr lang="en-AE"/>
            </a:p>
          </p:txBody>
        </p:sp>
        <p:sp>
          <p:nvSpPr>
            <p:cNvPr id="89" name="Freeform: Shape 88">
              <a:extLst>
                <a:ext uri="{FF2B5EF4-FFF2-40B4-BE49-F238E27FC236}">
                  <a16:creationId xmlns:a16="http://schemas.microsoft.com/office/drawing/2014/main" id="{2367FF86-DA9B-7490-1246-1A3029D5BAE6}"/>
                </a:ext>
              </a:extLst>
            </p:cNvPr>
            <p:cNvSpPr/>
            <p:nvPr/>
          </p:nvSpPr>
          <p:spPr>
            <a:xfrm>
              <a:off x="5170022" y="619193"/>
              <a:ext cx="39048" cy="58769"/>
            </a:xfrm>
            <a:custGeom>
              <a:avLst/>
              <a:gdLst>
                <a:gd name="connsiteX0" fmla="*/ 27458 w 39048"/>
                <a:gd name="connsiteY0" fmla="*/ 41510 h 58769"/>
                <a:gd name="connsiteX1" fmla="*/ 24602 w 39048"/>
                <a:gd name="connsiteY1" fmla="*/ 41510 h 58769"/>
                <a:gd name="connsiteX2" fmla="*/ 22695 w 39048"/>
                <a:gd name="connsiteY2" fmla="*/ 49606 h 58769"/>
                <a:gd name="connsiteX3" fmla="*/ 13170 w 39048"/>
                <a:gd name="connsiteY3" fmla="*/ 49987 h 58769"/>
                <a:gd name="connsiteX4" fmla="*/ -3024 w 39048"/>
                <a:gd name="connsiteY4" fmla="*/ 49987 h 58769"/>
                <a:gd name="connsiteX5" fmla="*/ 15077 w 39048"/>
                <a:gd name="connsiteY5" fmla="*/ 35128 h 58769"/>
                <a:gd name="connsiteX6" fmla="*/ 27458 w 39048"/>
                <a:gd name="connsiteY6" fmla="*/ 16078 h 58769"/>
                <a:gd name="connsiteX7" fmla="*/ 6501 w 39048"/>
                <a:gd name="connsiteY7" fmla="*/ -1163 h 58769"/>
                <a:gd name="connsiteX8" fmla="*/ -11591 w 39048"/>
                <a:gd name="connsiteY8" fmla="*/ 14649 h 58769"/>
                <a:gd name="connsiteX9" fmla="*/ -6829 w 39048"/>
                <a:gd name="connsiteY9" fmla="*/ 19698 h 58769"/>
                <a:gd name="connsiteX10" fmla="*/ -2066 w 39048"/>
                <a:gd name="connsiteY10" fmla="*/ 14935 h 58769"/>
                <a:gd name="connsiteX11" fmla="*/ -7787 w 39048"/>
                <a:gd name="connsiteY11" fmla="*/ 10268 h 58769"/>
                <a:gd name="connsiteX12" fmla="*/ 5552 w 39048"/>
                <a:gd name="connsiteY12" fmla="*/ 1981 h 58769"/>
                <a:gd name="connsiteX13" fmla="*/ 18891 w 39048"/>
                <a:gd name="connsiteY13" fmla="*/ 16078 h 58769"/>
                <a:gd name="connsiteX14" fmla="*/ 11263 w 39048"/>
                <a:gd name="connsiteY14" fmla="*/ 33033 h 58769"/>
                <a:gd name="connsiteX15" fmla="*/ -10642 w 39048"/>
                <a:gd name="connsiteY15" fmla="*/ 54178 h 58769"/>
                <a:gd name="connsiteX16" fmla="*/ -11591 w 39048"/>
                <a:gd name="connsiteY16" fmla="*/ 57607 h 58769"/>
                <a:gd name="connsiteX17" fmla="*/ 25551 w 39048"/>
                <a:gd name="connsiteY17" fmla="*/ 57607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48" h="58769">
                  <a:moveTo>
                    <a:pt x="27458" y="41510"/>
                  </a:moveTo>
                  <a:lnTo>
                    <a:pt x="24602" y="41510"/>
                  </a:lnTo>
                  <a:cubicBezTo>
                    <a:pt x="24602" y="43510"/>
                    <a:pt x="23653" y="48654"/>
                    <a:pt x="22695" y="49606"/>
                  </a:cubicBezTo>
                  <a:cubicBezTo>
                    <a:pt x="21747" y="49987"/>
                    <a:pt x="15077" y="49987"/>
                    <a:pt x="13170" y="49987"/>
                  </a:cubicBezTo>
                  <a:lnTo>
                    <a:pt x="-3024" y="49987"/>
                  </a:lnTo>
                  <a:cubicBezTo>
                    <a:pt x="6501" y="41795"/>
                    <a:pt x="9366" y="39319"/>
                    <a:pt x="15077" y="35128"/>
                  </a:cubicBezTo>
                  <a:cubicBezTo>
                    <a:pt x="21747" y="29889"/>
                    <a:pt x="27458" y="24460"/>
                    <a:pt x="27458" y="16078"/>
                  </a:cubicBezTo>
                  <a:cubicBezTo>
                    <a:pt x="27458" y="5410"/>
                    <a:pt x="17933" y="-1163"/>
                    <a:pt x="6501" y="-1163"/>
                  </a:cubicBezTo>
                  <a:cubicBezTo>
                    <a:pt x="-3973" y="-1163"/>
                    <a:pt x="-11591" y="6553"/>
                    <a:pt x="-11591" y="14649"/>
                  </a:cubicBezTo>
                  <a:cubicBezTo>
                    <a:pt x="-11591" y="19221"/>
                    <a:pt x="-7787" y="19698"/>
                    <a:pt x="-6829" y="19698"/>
                  </a:cubicBezTo>
                  <a:cubicBezTo>
                    <a:pt x="-4922" y="19698"/>
                    <a:pt x="-2066" y="18173"/>
                    <a:pt x="-2066" y="14935"/>
                  </a:cubicBezTo>
                  <a:cubicBezTo>
                    <a:pt x="-2066" y="13220"/>
                    <a:pt x="-3024" y="10268"/>
                    <a:pt x="-7787" y="10268"/>
                  </a:cubicBezTo>
                  <a:cubicBezTo>
                    <a:pt x="-4922" y="3886"/>
                    <a:pt x="1738" y="1981"/>
                    <a:pt x="5552" y="1981"/>
                  </a:cubicBezTo>
                  <a:cubicBezTo>
                    <a:pt x="14128" y="1981"/>
                    <a:pt x="18891" y="8934"/>
                    <a:pt x="18891" y="16078"/>
                  </a:cubicBezTo>
                  <a:cubicBezTo>
                    <a:pt x="18891" y="23793"/>
                    <a:pt x="13170" y="29889"/>
                    <a:pt x="11263" y="33033"/>
                  </a:cubicBezTo>
                  <a:lnTo>
                    <a:pt x="-10642" y="54178"/>
                  </a:lnTo>
                  <a:cubicBezTo>
                    <a:pt x="-11591" y="54940"/>
                    <a:pt x="-11591" y="55130"/>
                    <a:pt x="-11591" y="57607"/>
                  </a:cubicBezTo>
                  <a:lnTo>
                    <a:pt x="25551" y="57607"/>
                  </a:lnTo>
                  <a:close/>
                </a:path>
              </a:pathLst>
            </a:custGeom>
            <a:solidFill>
              <a:srgbClr val="000000"/>
            </a:solidFill>
            <a:ln w="12700" cap="flat">
              <a:noFill/>
              <a:prstDash val="solid"/>
              <a:miter/>
            </a:ln>
          </p:spPr>
          <p:txBody>
            <a:bodyPr rtlCol="0" anchor="ctr"/>
            <a:lstStyle/>
            <a:p>
              <a:endParaRPr lang="en-AE"/>
            </a:p>
          </p:txBody>
        </p:sp>
        <p:sp>
          <p:nvSpPr>
            <p:cNvPr id="90" name="Freeform: Shape 89">
              <a:extLst>
                <a:ext uri="{FF2B5EF4-FFF2-40B4-BE49-F238E27FC236}">
                  <a16:creationId xmlns:a16="http://schemas.microsoft.com/office/drawing/2014/main" id="{6047F7EF-A5C1-677E-C842-E6E5E4580855}"/>
                </a:ext>
              </a:extLst>
            </p:cNvPr>
            <p:cNvSpPr/>
            <p:nvPr/>
          </p:nvSpPr>
          <p:spPr>
            <a:xfrm>
              <a:off x="5283364" y="558804"/>
              <a:ext cx="308613" cy="89058"/>
            </a:xfrm>
            <a:custGeom>
              <a:avLst/>
              <a:gdLst>
                <a:gd name="connsiteX0" fmla="*/ 52228 w 308613"/>
                <a:gd name="connsiteY0" fmla="*/ 59226 h 89058"/>
                <a:gd name="connsiteX1" fmla="*/ 24611 w 308613"/>
                <a:gd name="connsiteY1" fmla="*/ 30651 h 89058"/>
                <a:gd name="connsiteX2" fmla="*/ 6510 w 308613"/>
                <a:gd name="connsiteY2" fmla="*/ 38937 h 89058"/>
                <a:gd name="connsiteX3" fmla="*/ 6510 w 308613"/>
                <a:gd name="connsiteY3" fmla="*/ -1163 h 89058"/>
                <a:gd name="connsiteX4" fmla="*/ -11591 w 308613"/>
                <a:gd name="connsiteY4" fmla="*/ 171 h 89058"/>
                <a:gd name="connsiteX5" fmla="*/ -11591 w 308613"/>
                <a:gd name="connsiteY5" fmla="*/ 4172 h 89058"/>
                <a:gd name="connsiteX6" fmla="*/ -2066 w 308613"/>
                <a:gd name="connsiteY6" fmla="*/ 11125 h 89058"/>
                <a:gd name="connsiteX7" fmla="*/ -2066 w 308613"/>
                <a:gd name="connsiteY7" fmla="*/ 86562 h 89058"/>
                <a:gd name="connsiteX8" fmla="*/ 1748 w 308613"/>
                <a:gd name="connsiteY8" fmla="*/ 86562 h 89058"/>
                <a:gd name="connsiteX9" fmla="*/ 6510 w 308613"/>
                <a:gd name="connsiteY9" fmla="*/ 78752 h 89058"/>
                <a:gd name="connsiteX10" fmla="*/ 22705 w 308613"/>
                <a:gd name="connsiteY10" fmla="*/ 87896 h 89058"/>
                <a:gd name="connsiteX11" fmla="*/ 52228 w 308613"/>
                <a:gd name="connsiteY11" fmla="*/ 59226 h 89058"/>
                <a:gd name="connsiteX12" fmla="*/ 40797 w 308613"/>
                <a:gd name="connsiteY12" fmla="*/ 59226 h 89058"/>
                <a:gd name="connsiteX13" fmla="*/ 36992 w 308613"/>
                <a:gd name="connsiteY13" fmla="*/ 77037 h 89058"/>
                <a:gd name="connsiteX14" fmla="*/ 22705 w 308613"/>
                <a:gd name="connsiteY14" fmla="*/ 85230 h 89058"/>
                <a:gd name="connsiteX15" fmla="*/ 9366 w 308613"/>
                <a:gd name="connsiteY15" fmla="*/ 77514 h 89058"/>
                <a:gd name="connsiteX16" fmla="*/ 7459 w 308613"/>
                <a:gd name="connsiteY16" fmla="*/ 72179 h 89058"/>
                <a:gd name="connsiteX17" fmla="*/ 7459 w 308613"/>
                <a:gd name="connsiteY17" fmla="*/ 46081 h 89058"/>
                <a:gd name="connsiteX18" fmla="*/ 8417 w 308613"/>
                <a:gd name="connsiteY18" fmla="*/ 41509 h 89058"/>
                <a:gd name="connsiteX19" fmla="*/ 23653 w 308613"/>
                <a:gd name="connsiteY19" fmla="*/ 33508 h 89058"/>
                <a:gd name="connsiteX20" fmla="*/ 37941 w 308613"/>
                <a:gd name="connsiteY20" fmla="*/ 41509 h 89058"/>
                <a:gd name="connsiteX21" fmla="*/ 40797 w 308613"/>
                <a:gd name="connsiteY21" fmla="*/ 59226 h 89058"/>
                <a:gd name="connsiteX22" fmla="*/ 113192 w 308613"/>
                <a:gd name="connsiteY22" fmla="*/ 71608 h 89058"/>
                <a:gd name="connsiteX23" fmla="*/ 112234 w 308613"/>
                <a:gd name="connsiteY23" fmla="*/ 70084 h 89058"/>
                <a:gd name="connsiteX24" fmla="*/ 110336 w 308613"/>
                <a:gd name="connsiteY24" fmla="*/ 71895 h 89058"/>
                <a:gd name="connsiteX25" fmla="*/ 92235 w 308613"/>
                <a:gd name="connsiteY25" fmla="*/ 84848 h 89058"/>
                <a:gd name="connsiteX26" fmla="*/ 77948 w 308613"/>
                <a:gd name="connsiteY26" fmla="*/ 76371 h 89058"/>
                <a:gd name="connsiteX27" fmla="*/ 74134 w 308613"/>
                <a:gd name="connsiteY27" fmla="*/ 57416 h 89058"/>
                <a:gd name="connsiteX28" fmla="*/ 110336 w 308613"/>
                <a:gd name="connsiteY28" fmla="*/ 57416 h 89058"/>
                <a:gd name="connsiteX29" fmla="*/ 113192 w 308613"/>
                <a:gd name="connsiteY29" fmla="*/ 54749 h 89058"/>
                <a:gd name="connsiteX30" fmla="*/ 90328 w 308613"/>
                <a:gd name="connsiteY30" fmla="*/ 29889 h 89058"/>
                <a:gd name="connsiteX31" fmla="*/ 63660 w 308613"/>
                <a:gd name="connsiteY31" fmla="*/ 58750 h 89058"/>
                <a:gd name="connsiteX32" fmla="*/ 92235 w 308613"/>
                <a:gd name="connsiteY32" fmla="*/ 87896 h 89058"/>
                <a:gd name="connsiteX33" fmla="*/ 113192 w 308613"/>
                <a:gd name="connsiteY33" fmla="*/ 71608 h 89058"/>
                <a:gd name="connsiteX34" fmla="*/ 104616 w 308613"/>
                <a:gd name="connsiteY34" fmla="*/ 54749 h 89058"/>
                <a:gd name="connsiteX35" fmla="*/ 74134 w 308613"/>
                <a:gd name="connsiteY35" fmla="*/ 54749 h 89058"/>
                <a:gd name="connsiteX36" fmla="*/ 90328 w 308613"/>
                <a:gd name="connsiteY36" fmla="*/ 32747 h 89058"/>
                <a:gd name="connsiteX37" fmla="*/ 104616 w 308613"/>
                <a:gd name="connsiteY37" fmla="*/ 54749 h 89058"/>
                <a:gd name="connsiteX38" fmla="*/ 225585 w 308613"/>
                <a:gd name="connsiteY38" fmla="*/ 75323 h 89058"/>
                <a:gd name="connsiteX39" fmla="*/ 225585 w 308613"/>
                <a:gd name="connsiteY39" fmla="*/ 68275 h 89058"/>
                <a:gd name="connsiteX40" fmla="*/ 222730 w 308613"/>
                <a:gd name="connsiteY40" fmla="*/ 68275 h 89058"/>
                <a:gd name="connsiteX41" fmla="*/ 222730 w 308613"/>
                <a:gd name="connsiteY41" fmla="*/ 75323 h 89058"/>
                <a:gd name="connsiteX42" fmla="*/ 217967 w 308613"/>
                <a:gd name="connsiteY42" fmla="*/ 83515 h 89058"/>
                <a:gd name="connsiteX43" fmla="*/ 213205 w 308613"/>
                <a:gd name="connsiteY43" fmla="*/ 77037 h 89058"/>
                <a:gd name="connsiteX44" fmla="*/ 213205 w 308613"/>
                <a:gd name="connsiteY44" fmla="*/ 51797 h 89058"/>
                <a:gd name="connsiteX45" fmla="*/ 208442 w 308613"/>
                <a:gd name="connsiteY45" fmla="*/ 36937 h 89058"/>
                <a:gd name="connsiteX46" fmla="*/ 190341 w 308613"/>
                <a:gd name="connsiteY46" fmla="*/ 29889 h 89058"/>
                <a:gd name="connsiteX47" fmla="*/ 171291 w 308613"/>
                <a:gd name="connsiteY47" fmla="*/ 44176 h 89058"/>
                <a:gd name="connsiteX48" fmla="*/ 177011 w 308613"/>
                <a:gd name="connsiteY48" fmla="*/ 50177 h 89058"/>
                <a:gd name="connsiteX49" fmla="*/ 183672 w 308613"/>
                <a:gd name="connsiteY49" fmla="*/ 44367 h 89058"/>
                <a:gd name="connsiteX50" fmla="*/ 176053 w 308613"/>
                <a:gd name="connsiteY50" fmla="*/ 38557 h 89058"/>
                <a:gd name="connsiteX51" fmla="*/ 190341 w 308613"/>
                <a:gd name="connsiteY51" fmla="*/ 32747 h 89058"/>
                <a:gd name="connsiteX52" fmla="*/ 204628 w 308613"/>
                <a:gd name="connsiteY52" fmla="*/ 48939 h 89058"/>
                <a:gd name="connsiteX53" fmla="*/ 204628 w 308613"/>
                <a:gd name="connsiteY53" fmla="*/ 53606 h 89058"/>
                <a:gd name="connsiteX54" fmla="*/ 180816 w 308613"/>
                <a:gd name="connsiteY54" fmla="*/ 58178 h 89058"/>
                <a:gd name="connsiteX55" fmla="*/ 167486 w 308613"/>
                <a:gd name="connsiteY55" fmla="*/ 74561 h 89058"/>
                <a:gd name="connsiteX56" fmla="*/ 188434 w 308613"/>
                <a:gd name="connsiteY56" fmla="*/ 87896 h 89058"/>
                <a:gd name="connsiteX57" fmla="*/ 204628 w 308613"/>
                <a:gd name="connsiteY57" fmla="*/ 76942 h 89058"/>
                <a:gd name="connsiteX58" fmla="*/ 215111 w 308613"/>
                <a:gd name="connsiteY58" fmla="*/ 87325 h 89058"/>
                <a:gd name="connsiteX59" fmla="*/ 225585 w 308613"/>
                <a:gd name="connsiteY59" fmla="*/ 75323 h 89058"/>
                <a:gd name="connsiteX60" fmla="*/ 204628 w 308613"/>
                <a:gd name="connsiteY60" fmla="*/ 68846 h 89058"/>
                <a:gd name="connsiteX61" fmla="*/ 189392 w 308613"/>
                <a:gd name="connsiteY61" fmla="*/ 85230 h 89058"/>
                <a:gd name="connsiteX62" fmla="*/ 177960 w 308613"/>
                <a:gd name="connsiteY62" fmla="*/ 74371 h 89058"/>
                <a:gd name="connsiteX63" fmla="*/ 204628 w 308613"/>
                <a:gd name="connsiteY63" fmla="*/ 56273 h 89058"/>
                <a:gd name="connsiteX64" fmla="*/ 297023 w 308613"/>
                <a:gd name="connsiteY64" fmla="*/ 86562 h 89058"/>
                <a:gd name="connsiteX65" fmla="*/ 297023 w 308613"/>
                <a:gd name="connsiteY65" fmla="*/ 82753 h 89058"/>
                <a:gd name="connsiteX66" fmla="*/ 286549 w 308613"/>
                <a:gd name="connsiteY66" fmla="*/ 78848 h 89058"/>
                <a:gd name="connsiteX67" fmla="*/ 286549 w 308613"/>
                <a:gd name="connsiteY67" fmla="*/ 54749 h 89058"/>
                <a:gd name="connsiteX68" fmla="*/ 282735 w 308613"/>
                <a:gd name="connsiteY68" fmla="*/ 35413 h 89058"/>
                <a:gd name="connsiteX69" fmla="*/ 269397 w 308613"/>
                <a:gd name="connsiteY69" fmla="*/ 30651 h 89058"/>
                <a:gd name="connsiteX70" fmla="*/ 250347 w 308613"/>
                <a:gd name="connsiteY70" fmla="*/ 44081 h 89058"/>
                <a:gd name="connsiteX71" fmla="*/ 250347 w 308613"/>
                <a:gd name="connsiteY71" fmla="*/ 30651 h 89058"/>
                <a:gd name="connsiteX72" fmla="*/ 232255 w 308613"/>
                <a:gd name="connsiteY72" fmla="*/ 32175 h 89058"/>
                <a:gd name="connsiteX73" fmla="*/ 232255 w 308613"/>
                <a:gd name="connsiteY73" fmla="*/ 35985 h 89058"/>
                <a:gd name="connsiteX74" fmla="*/ 241780 w 308613"/>
                <a:gd name="connsiteY74" fmla="*/ 43129 h 89058"/>
                <a:gd name="connsiteX75" fmla="*/ 241780 w 308613"/>
                <a:gd name="connsiteY75" fmla="*/ 76942 h 89058"/>
                <a:gd name="connsiteX76" fmla="*/ 232255 w 308613"/>
                <a:gd name="connsiteY76" fmla="*/ 82753 h 89058"/>
                <a:gd name="connsiteX77" fmla="*/ 232255 w 308613"/>
                <a:gd name="connsiteY77" fmla="*/ 86562 h 89058"/>
                <a:gd name="connsiteX78" fmla="*/ 246542 w 308613"/>
                <a:gd name="connsiteY78" fmla="*/ 86182 h 89058"/>
                <a:gd name="connsiteX79" fmla="*/ 260830 w 308613"/>
                <a:gd name="connsiteY79" fmla="*/ 86562 h 89058"/>
                <a:gd name="connsiteX80" fmla="*/ 260830 w 308613"/>
                <a:gd name="connsiteY80" fmla="*/ 82753 h 89058"/>
                <a:gd name="connsiteX81" fmla="*/ 251305 w 308613"/>
                <a:gd name="connsiteY81" fmla="*/ 76942 h 89058"/>
                <a:gd name="connsiteX82" fmla="*/ 251305 w 308613"/>
                <a:gd name="connsiteY82" fmla="*/ 53701 h 89058"/>
                <a:gd name="connsiteX83" fmla="*/ 268448 w 308613"/>
                <a:gd name="connsiteY83" fmla="*/ 33508 h 89058"/>
                <a:gd name="connsiteX84" fmla="*/ 277973 w 308613"/>
                <a:gd name="connsiteY84" fmla="*/ 47415 h 89058"/>
                <a:gd name="connsiteX85" fmla="*/ 277973 w 308613"/>
                <a:gd name="connsiteY85" fmla="*/ 76942 h 89058"/>
                <a:gd name="connsiteX86" fmla="*/ 268448 w 308613"/>
                <a:gd name="connsiteY86" fmla="*/ 82753 h 89058"/>
                <a:gd name="connsiteX87" fmla="*/ 268448 w 308613"/>
                <a:gd name="connsiteY87" fmla="*/ 86562 h 89058"/>
                <a:gd name="connsiteX88" fmla="*/ 282735 w 308613"/>
                <a:gd name="connsiteY88" fmla="*/ 86182 h 8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08613" h="89058">
                  <a:moveTo>
                    <a:pt x="52228" y="59226"/>
                  </a:moveTo>
                  <a:cubicBezTo>
                    <a:pt x="52228" y="43129"/>
                    <a:pt x="38899" y="30651"/>
                    <a:pt x="24611" y="30651"/>
                  </a:cubicBezTo>
                  <a:cubicBezTo>
                    <a:pt x="14128" y="30651"/>
                    <a:pt x="9366" y="36556"/>
                    <a:pt x="6510" y="38937"/>
                  </a:cubicBezTo>
                  <a:lnTo>
                    <a:pt x="6510" y="-1163"/>
                  </a:lnTo>
                  <a:lnTo>
                    <a:pt x="-11591" y="171"/>
                  </a:lnTo>
                  <a:lnTo>
                    <a:pt x="-11591" y="4172"/>
                  </a:lnTo>
                  <a:cubicBezTo>
                    <a:pt x="-3015" y="4172"/>
                    <a:pt x="-2066" y="5029"/>
                    <a:pt x="-2066" y="11125"/>
                  </a:cubicBezTo>
                  <a:lnTo>
                    <a:pt x="-2066" y="86562"/>
                  </a:lnTo>
                  <a:lnTo>
                    <a:pt x="1748" y="86562"/>
                  </a:lnTo>
                  <a:lnTo>
                    <a:pt x="6510" y="78752"/>
                  </a:lnTo>
                  <a:cubicBezTo>
                    <a:pt x="8417" y="81704"/>
                    <a:pt x="13180" y="87896"/>
                    <a:pt x="22705" y="87896"/>
                  </a:cubicBezTo>
                  <a:cubicBezTo>
                    <a:pt x="38899" y="87896"/>
                    <a:pt x="52228" y="75609"/>
                    <a:pt x="52228" y="59226"/>
                  </a:cubicBezTo>
                  <a:close/>
                  <a:moveTo>
                    <a:pt x="40797" y="59226"/>
                  </a:moveTo>
                  <a:cubicBezTo>
                    <a:pt x="40797" y="63799"/>
                    <a:pt x="40797" y="71418"/>
                    <a:pt x="36992" y="77037"/>
                  </a:cubicBezTo>
                  <a:cubicBezTo>
                    <a:pt x="34136" y="81133"/>
                    <a:pt x="29374" y="85230"/>
                    <a:pt x="22705" y="85230"/>
                  </a:cubicBezTo>
                  <a:cubicBezTo>
                    <a:pt x="16984" y="85230"/>
                    <a:pt x="12222" y="82181"/>
                    <a:pt x="9366" y="77514"/>
                  </a:cubicBezTo>
                  <a:cubicBezTo>
                    <a:pt x="7459" y="74847"/>
                    <a:pt x="7459" y="74371"/>
                    <a:pt x="7459" y="72179"/>
                  </a:cubicBezTo>
                  <a:lnTo>
                    <a:pt x="7459" y="46081"/>
                  </a:lnTo>
                  <a:cubicBezTo>
                    <a:pt x="7459" y="43700"/>
                    <a:pt x="7459" y="43604"/>
                    <a:pt x="8417" y="41509"/>
                  </a:cubicBezTo>
                  <a:cubicBezTo>
                    <a:pt x="14128" y="34556"/>
                    <a:pt x="20798" y="33508"/>
                    <a:pt x="23653" y="33508"/>
                  </a:cubicBezTo>
                  <a:cubicBezTo>
                    <a:pt x="29374" y="33508"/>
                    <a:pt x="34136" y="36747"/>
                    <a:pt x="37941" y="41509"/>
                  </a:cubicBezTo>
                  <a:cubicBezTo>
                    <a:pt x="40797" y="46748"/>
                    <a:pt x="40797" y="53987"/>
                    <a:pt x="40797" y="59226"/>
                  </a:cubicBezTo>
                  <a:close/>
                  <a:moveTo>
                    <a:pt x="113192" y="71608"/>
                  </a:moveTo>
                  <a:cubicBezTo>
                    <a:pt x="113192" y="70275"/>
                    <a:pt x="112234" y="70084"/>
                    <a:pt x="112234" y="70084"/>
                  </a:cubicBezTo>
                  <a:cubicBezTo>
                    <a:pt x="110336" y="70084"/>
                    <a:pt x="110336" y="70847"/>
                    <a:pt x="110336" y="71895"/>
                  </a:cubicBezTo>
                  <a:cubicBezTo>
                    <a:pt x="105574" y="84848"/>
                    <a:pt x="94142" y="84848"/>
                    <a:pt x="92235" y="84848"/>
                  </a:cubicBezTo>
                  <a:cubicBezTo>
                    <a:pt x="86524" y="84848"/>
                    <a:pt x="80803" y="81133"/>
                    <a:pt x="77948" y="76371"/>
                  </a:cubicBezTo>
                  <a:cubicBezTo>
                    <a:pt x="74134" y="70275"/>
                    <a:pt x="74134" y="61893"/>
                    <a:pt x="74134" y="57416"/>
                  </a:cubicBezTo>
                  <a:lnTo>
                    <a:pt x="110336" y="57416"/>
                  </a:lnTo>
                  <a:cubicBezTo>
                    <a:pt x="113192" y="57416"/>
                    <a:pt x="113192" y="57416"/>
                    <a:pt x="113192" y="54749"/>
                  </a:cubicBezTo>
                  <a:cubicBezTo>
                    <a:pt x="113192" y="42272"/>
                    <a:pt x="106523" y="29889"/>
                    <a:pt x="90328" y="29889"/>
                  </a:cubicBezTo>
                  <a:cubicBezTo>
                    <a:pt x="75092" y="29889"/>
                    <a:pt x="63660" y="43033"/>
                    <a:pt x="63660" y="58750"/>
                  </a:cubicBezTo>
                  <a:cubicBezTo>
                    <a:pt x="63660" y="75705"/>
                    <a:pt x="76999" y="87896"/>
                    <a:pt x="92235" y="87896"/>
                  </a:cubicBezTo>
                  <a:cubicBezTo>
                    <a:pt x="107472" y="87896"/>
                    <a:pt x="113192" y="73990"/>
                    <a:pt x="113192" y="71608"/>
                  </a:cubicBezTo>
                  <a:close/>
                  <a:moveTo>
                    <a:pt x="104616" y="54749"/>
                  </a:moveTo>
                  <a:lnTo>
                    <a:pt x="74134" y="54749"/>
                  </a:lnTo>
                  <a:cubicBezTo>
                    <a:pt x="75092" y="35890"/>
                    <a:pt x="85566" y="32747"/>
                    <a:pt x="90328" y="32747"/>
                  </a:cubicBezTo>
                  <a:cubicBezTo>
                    <a:pt x="103667" y="32747"/>
                    <a:pt x="104616" y="49796"/>
                    <a:pt x="104616" y="54749"/>
                  </a:cubicBezTo>
                  <a:close/>
                  <a:moveTo>
                    <a:pt x="225585" y="75323"/>
                  </a:moveTo>
                  <a:lnTo>
                    <a:pt x="225585" y="68275"/>
                  </a:lnTo>
                  <a:lnTo>
                    <a:pt x="222730" y="68275"/>
                  </a:lnTo>
                  <a:lnTo>
                    <a:pt x="222730" y="75323"/>
                  </a:lnTo>
                  <a:cubicBezTo>
                    <a:pt x="222730" y="82753"/>
                    <a:pt x="218916" y="83515"/>
                    <a:pt x="217967" y="83515"/>
                  </a:cubicBezTo>
                  <a:cubicBezTo>
                    <a:pt x="213205" y="83515"/>
                    <a:pt x="213205" y="77705"/>
                    <a:pt x="213205" y="77037"/>
                  </a:cubicBezTo>
                  <a:lnTo>
                    <a:pt x="213205" y="51797"/>
                  </a:lnTo>
                  <a:cubicBezTo>
                    <a:pt x="213205" y="46558"/>
                    <a:pt x="213205" y="41509"/>
                    <a:pt x="208442" y="36937"/>
                  </a:cubicBezTo>
                  <a:cubicBezTo>
                    <a:pt x="203680" y="31984"/>
                    <a:pt x="197010" y="29889"/>
                    <a:pt x="190341" y="29889"/>
                  </a:cubicBezTo>
                  <a:cubicBezTo>
                    <a:pt x="179867" y="29889"/>
                    <a:pt x="171291" y="35890"/>
                    <a:pt x="171291" y="44176"/>
                  </a:cubicBezTo>
                  <a:cubicBezTo>
                    <a:pt x="171291" y="48082"/>
                    <a:pt x="174147" y="50177"/>
                    <a:pt x="177011" y="50177"/>
                  </a:cubicBezTo>
                  <a:cubicBezTo>
                    <a:pt x="180816" y="50177"/>
                    <a:pt x="183672" y="47605"/>
                    <a:pt x="183672" y="44367"/>
                  </a:cubicBezTo>
                  <a:cubicBezTo>
                    <a:pt x="183672" y="42843"/>
                    <a:pt x="182723" y="38652"/>
                    <a:pt x="176053" y="38557"/>
                  </a:cubicBezTo>
                  <a:cubicBezTo>
                    <a:pt x="179867" y="34079"/>
                    <a:pt x="186536" y="32747"/>
                    <a:pt x="190341" y="32747"/>
                  </a:cubicBezTo>
                  <a:cubicBezTo>
                    <a:pt x="197010" y="32747"/>
                    <a:pt x="204628" y="37605"/>
                    <a:pt x="204628" y="48939"/>
                  </a:cubicBezTo>
                  <a:lnTo>
                    <a:pt x="204628" y="53606"/>
                  </a:lnTo>
                  <a:cubicBezTo>
                    <a:pt x="197959" y="53987"/>
                    <a:pt x="188434" y="54274"/>
                    <a:pt x="180816" y="58178"/>
                  </a:cubicBezTo>
                  <a:cubicBezTo>
                    <a:pt x="170342" y="62465"/>
                    <a:pt x="167486" y="69037"/>
                    <a:pt x="167486" y="74561"/>
                  </a:cubicBezTo>
                  <a:cubicBezTo>
                    <a:pt x="167486" y="84848"/>
                    <a:pt x="179867" y="87896"/>
                    <a:pt x="188434" y="87896"/>
                  </a:cubicBezTo>
                  <a:cubicBezTo>
                    <a:pt x="197010" y="87896"/>
                    <a:pt x="202722" y="82849"/>
                    <a:pt x="204628" y="76942"/>
                  </a:cubicBezTo>
                  <a:cubicBezTo>
                    <a:pt x="205586" y="81990"/>
                    <a:pt x="209391" y="87325"/>
                    <a:pt x="215111" y="87325"/>
                  </a:cubicBezTo>
                  <a:cubicBezTo>
                    <a:pt x="217967" y="87325"/>
                    <a:pt x="225585" y="85515"/>
                    <a:pt x="225585" y="75323"/>
                  </a:cubicBezTo>
                  <a:close/>
                  <a:moveTo>
                    <a:pt x="204628" y="68846"/>
                  </a:moveTo>
                  <a:cubicBezTo>
                    <a:pt x="204628" y="80943"/>
                    <a:pt x="195103" y="85230"/>
                    <a:pt x="189392" y="85230"/>
                  </a:cubicBezTo>
                  <a:cubicBezTo>
                    <a:pt x="182723" y="85230"/>
                    <a:pt x="177960" y="80752"/>
                    <a:pt x="177960" y="74371"/>
                  </a:cubicBezTo>
                  <a:cubicBezTo>
                    <a:pt x="177960" y="67512"/>
                    <a:pt x="182723" y="56940"/>
                    <a:pt x="204628" y="56273"/>
                  </a:cubicBezTo>
                  <a:close/>
                  <a:moveTo>
                    <a:pt x="297023" y="86562"/>
                  </a:moveTo>
                  <a:lnTo>
                    <a:pt x="297023" y="82753"/>
                  </a:lnTo>
                  <a:cubicBezTo>
                    <a:pt x="290353" y="82753"/>
                    <a:pt x="287498" y="82753"/>
                    <a:pt x="286549" y="78848"/>
                  </a:cubicBezTo>
                  <a:lnTo>
                    <a:pt x="286549" y="54749"/>
                  </a:lnTo>
                  <a:cubicBezTo>
                    <a:pt x="286549" y="43890"/>
                    <a:pt x="286549" y="39891"/>
                    <a:pt x="282735" y="35413"/>
                  </a:cubicBezTo>
                  <a:cubicBezTo>
                    <a:pt x="280828" y="33127"/>
                    <a:pt x="277024" y="30651"/>
                    <a:pt x="269397" y="30651"/>
                  </a:cubicBezTo>
                  <a:cubicBezTo>
                    <a:pt x="259872" y="30651"/>
                    <a:pt x="254160" y="36176"/>
                    <a:pt x="250347" y="44081"/>
                  </a:cubicBezTo>
                  <a:lnTo>
                    <a:pt x="250347" y="30651"/>
                  </a:lnTo>
                  <a:lnTo>
                    <a:pt x="232255" y="32175"/>
                  </a:lnTo>
                  <a:lnTo>
                    <a:pt x="232255" y="35985"/>
                  </a:lnTo>
                  <a:cubicBezTo>
                    <a:pt x="240822" y="35985"/>
                    <a:pt x="241780" y="36937"/>
                    <a:pt x="241780" y="43129"/>
                  </a:cubicBezTo>
                  <a:lnTo>
                    <a:pt x="241780" y="76942"/>
                  </a:lnTo>
                  <a:cubicBezTo>
                    <a:pt x="241780" y="82753"/>
                    <a:pt x="240822" y="82753"/>
                    <a:pt x="232255" y="82753"/>
                  </a:cubicBezTo>
                  <a:lnTo>
                    <a:pt x="232255" y="86562"/>
                  </a:lnTo>
                  <a:lnTo>
                    <a:pt x="246542" y="86182"/>
                  </a:lnTo>
                  <a:lnTo>
                    <a:pt x="260830" y="86562"/>
                  </a:lnTo>
                  <a:lnTo>
                    <a:pt x="260830" y="82753"/>
                  </a:lnTo>
                  <a:cubicBezTo>
                    <a:pt x="252253" y="82753"/>
                    <a:pt x="251305" y="82753"/>
                    <a:pt x="251305" y="76942"/>
                  </a:cubicBezTo>
                  <a:lnTo>
                    <a:pt x="251305" y="53701"/>
                  </a:lnTo>
                  <a:cubicBezTo>
                    <a:pt x="251305" y="40652"/>
                    <a:pt x="259872" y="33508"/>
                    <a:pt x="268448" y="33508"/>
                  </a:cubicBezTo>
                  <a:cubicBezTo>
                    <a:pt x="277024" y="33508"/>
                    <a:pt x="277973" y="40271"/>
                    <a:pt x="277973" y="47415"/>
                  </a:cubicBezTo>
                  <a:lnTo>
                    <a:pt x="277973" y="76942"/>
                  </a:lnTo>
                  <a:cubicBezTo>
                    <a:pt x="277973" y="82753"/>
                    <a:pt x="277024" y="82753"/>
                    <a:pt x="268448" y="82753"/>
                  </a:cubicBezTo>
                  <a:lnTo>
                    <a:pt x="268448" y="86562"/>
                  </a:lnTo>
                  <a:lnTo>
                    <a:pt x="282735" y="86182"/>
                  </a:lnTo>
                  <a:close/>
                </a:path>
              </a:pathLst>
            </a:custGeom>
            <a:solidFill>
              <a:srgbClr val="000000"/>
            </a:solidFill>
            <a:ln w="12575" cap="flat">
              <a:noFill/>
              <a:prstDash val="solid"/>
              <a:miter/>
            </a:ln>
          </p:spPr>
          <p:txBody>
            <a:bodyPr rtlCol="0" anchor="ctr"/>
            <a:lstStyle/>
            <a:p>
              <a:endParaRPr lang="en-AE"/>
            </a:p>
          </p:txBody>
        </p:sp>
        <p:sp>
          <p:nvSpPr>
            <p:cNvPr id="91" name="Freeform: Shape 90">
              <a:extLst>
                <a:ext uri="{FF2B5EF4-FFF2-40B4-BE49-F238E27FC236}">
                  <a16:creationId xmlns:a16="http://schemas.microsoft.com/office/drawing/2014/main" id="{AFA3BBB5-6B71-9968-0218-65264E62B957}"/>
                </a:ext>
              </a:extLst>
            </p:cNvPr>
            <p:cNvSpPr/>
            <p:nvPr/>
          </p:nvSpPr>
          <p:spPr>
            <a:xfrm>
              <a:off x="684696" y="709205"/>
              <a:ext cx="1926905" cy="113727"/>
            </a:xfrm>
            <a:custGeom>
              <a:avLst/>
              <a:gdLst>
                <a:gd name="connsiteX0" fmla="*/ 15077 w 1926905"/>
                <a:gd name="connsiteY0" fmla="*/ 87991 h 113727"/>
                <a:gd name="connsiteX1" fmla="*/ 15077 w 1926905"/>
                <a:gd name="connsiteY1" fmla="*/ 84181 h 113727"/>
                <a:gd name="connsiteX2" fmla="*/ 6510 w 1926905"/>
                <a:gd name="connsiteY2" fmla="*/ 78466 h 113727"/>
                <a:gd name="connsiteX3" fmla="*/ 6510 w 1926905"/>
                <a:gd name="connsiteY3" fmla="*/ 32080 h 113727"/>
                <a:gd name="connsiteX4" fmla="*/ -10633 w 1926905"/>
                <a:gd name="connsiteY4" fmla="*/ 33508 h 113727"/>
                <a:gd name="connsiteX5" fmla="*/ -10633 w 1926905"/>
                <a:gd name="connsiteY5" fmla="*/ 37413 h 113727"/>
                <a:gd name="connsiteX6" fmla="*/ -2066 w 1926905"/>
                <a:gd name="connsiteY6" fmla="*/ 44367 h 113727"/>
                <a:gd name="connsiteX7" fmla="*/ -2066 w 1926905"/>
                <a:gd name="connsiteY7" fmla="*/ 78371 h 113727"/>
                <a:gd name="connsiteX8" fmla="*/ -11591 w 1926905"/>
                <a:gd name="connsiteY8" fmla="*/ 84181 h 113727"/>
                <a:gd name="connsiteX9" fmla="*/ -11591 w 1926905"/>
                <a:gd name="connsiteY9" fmla="*/ 87991 h 113727"/>
                <a:gd name="connsiteX10" fmla="*/ 2697 w 1926905"/>
                <a:gd name="connsiteY10" fmla="*/ 87514 h 113727"/>
                <a:gd name="connsiteX11" fmla="*/ 15077 w 1926905"/>
                <a:gd name="connsiteY11" fmla="*/ 87991 h 113727"/>
                <a:gd name="connsiteX12" fmla="*/ 8417 w 1926905"/>
                <a:gd name="connsiteY12" fmla="*/ 11696 h 113727"/>
                <a:gd name="connsiteX13" fmla="*/ 1748 w 1926905"/>
                <a:gd name="connsiteY13" fmla="*/ 4933 h 113727"/>
                <a:gd name="connsiteX14" fmla="*/ -4922 w 1926905"/>
                <a:gd name="connsiteY14" fmla="*/ 11696 h 113727"/>
                <a:gd name="connsiteX15" fmla="*/ 1748 w 1926905"/>
                <a:gd name="connsiteY15" fmla="*/ 18363 h 113727"/>
                <a:gd name="connsiteX16" fmla="*/ 8417 w 1926905"/>
                <a:gd name="connsiteY16" fmla="*/ 11696 h 113727"/>
                <a:gd name="connsiteX17" fmla="*/ 86515 w 1926905"/>
                <a:gd name="connsiteY17" fmla="*/ 87991 h 113727"/>
                <a:gd name="connsiteX18" fmla="*/ 86515 w 1926905"/>
                <a:gd name="connsiteY18" fmla="*/ 84181 h 113727"/>
                <a:gd name="connsiteX19" fmla="*/ 76990 w 1926905"/>
                <a:gd name="connsiteY19" fmla="*/ 80275 h 113727"/>
                <a:gd name="connsiteX20" fmla="*/ 76990 w 1926905"/>
                <a:gd name="connsiteY20" fmla="*/ 56178 h 113727"/>
                <a:gd name="connsiteX21" fmla="*/ 73185 w 1926905"/>
                <a:gd name="connsiteY21" fmla="*/ 36842 h 113727"/>
                <a:gd name="connsiteX22" fmla="*/ 59847 w 1926905"/>
                <a:gd name="connsiteY22" fmla="*/ 32080 h 113727"/>
                <a:gd name="connsiteX23" fmla="*/ 40797 w 1926905"/>
                <a:gd name="connsiteY23" fmla="*/ 45415 h 113727"/>
                <a:gd name="connsiteX24" fmla="*/ 40797 w 1926905"/>
                <a:gd name="connsiteY24" fmla="*/ 32080 h 113727"/>
                <a:gd name="connsiteX25" fmla="*/ 23653 w 1926905"/>
                <a:gd name="connsiteY25" fmla="*/ 33508 h 113727"/>
                <a:gd name="connsiteX26" fmla="*/ 23653 w 1926905"/>
                <a:gd name="connsiteY26" fmla="*/ 37413 h 113727"/>
                <a:gd name="connsiteX27" fmla="*/ 33178 w 1926905"/>
                <a:gd name="connsiteY27" fmla="*/ 44557 h 113727"/>
                <a:gd name="connsiteX28" fmla="*/ 33178 w 1926905"/>
                <a:gd name="connsiteY28" fmla="*/ 78371 h 113727"/>
                <a:gd name="connsiteX29" fmla="*/ 23653 w 1926905"/>
                <a:gd name="connsiteY29" fmla="*/ 84181 h 113727"/>
                <a:gd name="connsiteX30" fmla="*/ 23653 w 1926905"/>
                <a:gd name="connsiteY30" fmla="*/ 87991 h 113727"/>
                <a:gd name="connsiteX31" fmla="*/ 37941 w 1926905"/>
                <a:gd name="connsiteY31" fmla="*/ 87514 h 113727"/>
                <a:gd name="connsiteX32" fmla="*/ 51280 w 1926905"/>
                <a:gd name="connsiteY32" fmla="*/ 87991 h 113727"/>
                <a:gd name="connsiteX33" fmla="*/ 51280 w 1926905"/>
                <a:gd name="connsiteY33" fmla="*/ 84181 h 113727"/>
                <a:gd name="connsiteX34" fmla="*/ 41755 w 1926905"/>
                <a:gd name="connsiteY34" fmla="*/ 78371 h 113727"/>
                <a:gd name="connsiteX35" fmla="*/ 41755 w 1926905"/>
                <a:gd name="connsiteY35" fmla="*/ 55129 h 113727"/>
                <a:gd name="connsiteX36" fmla="*/ 58898 w 1926905"/>
                <a:gd name="connsiteY36" fmla="*/ 34842 h 113727"/>
                <a:gd name="connsiteX37" fmla="*/ 68423 w 1926905"/>
                <a:gd name="connsiteY37" fmla="*/ 48844 h 113727"/>
                <a:gd name="connsiteX38" fmla="*/ 68423 w 1926905"/>
                <a:gd name="connsiteY38" fmla="*/ 78371 h 113727"/>
                <a:gd name="connsiteX39" fmla="*/ 57940 w 1926905"/>
                <a:gd name="connsiteY39" fmla="*/ 84181 h 113727"/>
                <a:gd name="connsiteX40" fmla="*/ 57940 w 1926905"/>
                <a:gd name="connsiteY40" fmla="*/ 87991 h 113727"/>
                <a:gd name="connsiteX41" fmla="*/ 72227 w 1926905"/>
                <a:gd name="connsiteY41" fmla="*/ 87514 h 113727"/>
                <a:gd name="connsiteX42" fmla="*/ 155097 w 1926905"/>
                <a:gd name="connsiteY42" fmla="*/ 60655 h 113727"/>
                <a:gd name="connsiteX43" fmla="*/ 128428 w 1926905"/>
                <a:gd name="connsiteY43" fmla="*/ 32080 h 113727"/>
                <a:gd name="connsiteX44" fmla="*/ 111285 w 1926905"/>
                <a:gd name="connsiteY44" fmla="*/ 40366 h 113727"/>
                <a:gd name="connsiteX45" fmla="*/ 111285 w 1926905"/>
                <a:gd name="connsiteY45" fmla="*/ 32080 h 113727"/>
                <a:gd name="connsiteX46" fmla="*/ 93184 w 1926905"/>
                <a:gd name="connsiteY46" fmla="*/ 33508 h 113727"/>
                <a:gd name="connsiteX47" fmla="*/ 93184 w 1926905"/>
                <a:gd name="connsiteY47" fmla="*/ 37413 h 113727"/>
                <a:gd name="connsiteX48" fmla="*/ 102709 w 1926905"/>
                <a:gd name="connsiteY48" fmla="*/ 43700 h 113727"/>
                <a:gd name="connsiteX49" fmla="*/ 102709 w 1926905"/>
                <a:gd name="connsiteY49" fmla="*/ 102850 h 113727"/>
                <a:gd name="connsiteX50" fmla="*/ 93184 w 1926905"/>
                <a:gd name="connsiteY50" fmla="*/ 108661 h 113727"/>
                <a:gd name="connsiteX51" fmla="*/ 93184 w 1926905"/>
                <a:gd name="connsiteY51" fmla="*/ 112565 h 113727"/>
                <a:gd name="connsiteX52" fmla="*/ 106523 w 1926905"/>
                <a:gd name="connsiteY52" fmla="*/ 112090 h 113727"/>
                <a:gd name="connsiteX53" fmla="*/ 120810 w 1926905"/>
                <a:gd name="connsiteY53" fmla="*/ 112565 h 113727"/>
                <a:gd name="connsiteX54" fmla="*/ 120810 w 1926905"/>
                <a:gd name="connsiteY54" fmla="*/ 108661 h 113727"/>
                <a:gd name="connsiteX55" fmla="*/ 111285 w 1926905"/>
                <a:gd name="connsiteY55" fmla="*/ 102850 h 113727"/>
                <a:gd name="connsiteX56" fmla="*/ 111285 w 1926905"/>
                <a:gd name="connsiteY56" fmla="*/ 80561 h 113727"/>
                <a:gd name="connsiteX57" fmla="*/ 126522 w 1926905"/>
                <a:gd name="connsiteY57" fmla="*/ 89325 h 113727"/>
                <a:gd name="connsiteX58" fmla="*/ 155097 w 1926905"/>
                <a:gd name="connsiteY58" fmla="*/ 60655 h 113727"/>
                <a:gd name="connsiteX59" fmla="*/ 144623 w 1926905"/>
                <a:gd name="connsiteY59" fmla="*/ 60655 h 113727"/>
                <a:gd name="connsiteX60" fmla="*/ 126522 w 1926905"/>
                <a:gd name="connsiteY60" fmla="*/ 86658 h 113727"/>
                <a:gd name="connsiteX61" fmla="*/ 113192 w 1926905"/>
                <a:gd name="connsiteY61" fmla="*/ 78942 h 113727"/>
                <a:gd name="connsiteX62" fmla="*/ 111285 w 1926905"/>
                <a:gd name="connsiteY62" fmla="*/ 73608 h 113727"/>
                <a:gd name="connsiteX63" fmla="*/ 111285 w 1926905"/>
                <a:gd name="connsiteY63" fmla="*/ 45415 h 113727"/>
                <a:gd name="connsiteX64" fmla="*/ 127480 w 1926905"/>
                <a:gd name="connsiteY64" fmla="*/ 35318 h 113727"/>
                <a:gd name="connsiteX65" fmla="*/ 144623 w 1926905"/>
                <a:gd name="connsiteY65" fmla="*/ 60655 h 113727"/>
                <a:gd name="connsiteX66" fmla="*/ 226534 w 1926905"/>
                <a:gd name="connsiteY66" fmla="*/ 87991 h 113727"/>
                <a:gd name="connsiteX67" fmla="*/ 226534 w 1926905"/>
                <a:gd name="connsiteY67" fmla="*/ 84181 h 113727"/>
                <a:gd name="connsiteX68" fmla="*/ 217009 w 1926905"/>
                <a:gd name="connsiteY68" fmla="*/ 77037 h 113727"/>
                <a:gd name="connsiteX69" fmla="*/ 217009 w 1926905"/>
                <a:gd name="connsiteY69" fmla="*/ 32080 h 113727"/>
                <a:gd name="connsiteX70" fmla="*/ 197959 w 1926905"/>
                <a:gd name="connsiteY70" fmla="*/ 33508 h 113727"/>
                <a:gd name="connsiteX71" fmla="*/ 197959 w 1926905"/>
                <a:gd name="connsiteY71" fmla="*/ 37413 h 113727"/>
                <a:gd name="connsiteX72" fmla="*/ 208442 w 1926905"/>
                <a:gd name="connsiteY72" fmla="*/ 44557 h 113727"/>
                <a:gd name="connsiteX73" fmla="*/ 208442 w 1926905"/>
                <a:gd name="connsiteY73" fmla="*/ 67036 h 113727"/>
                <a:gd name="connsiteX74" fmla="*/ 193197 w 1926905"/>
                <a:gd name="connsiteY74" fmla="*/ 86658 h 113727"/>
                <a:gd name="connsiteX75" fmla="*/ 181765 w 1926905"/>
                <a:gd name="connsiteY75" fmla="*/ 73990 h 113727"/>
                <a:gd name="connsiteX76" fmla="*/ 181765 w 1926905"/>
                <a:gd name="connsiteY76" fmla="*/ 32080 h 113727"/>
                <a:gd name="connsiteX77" fmla="*/ 163673 w 1926905"/>
                <a:gd name="connsiteY77" fmla="*/ 33508 h 113727"/>
                <a:gd name="connsiteX78" fmla="*/ 163673 w 1926905"/>
                <a:gd name="connsiteY78" fmla="*/ 37413 h 113727"/>
                <a:gd name="connsiteX79" fmla="*/ 173198 w 1926905"/>
                <a:gd name="connsiteY79" fmla="*/ 49034 h 113727"/>
                <a:gd name="connsiteX80" fmla="*/ 173198 w 1926905"/>
                <a:gd name="connsiteY80" fmla="*/ 68084 h 113727"/>
                <a:gd name="connsiteX81" fmla="*/ 192248 w 1926905"/>
                <a:gd name="connsiteY81" fmla="*/ 89325 h 113727"/>
                <a:gd name="connsiteX82" fmla="*/ 208442 w 1926905"/>
                <a:gd name="connsiteY82" fmla="*/ 77989 h 113727"/>
                <a:gd name="connsiteX83" fmla="*/ 208442 w 1926905"/>
                <a:gd name="connsiteY83" fmla="*/ 89325 h 113727"/>
                <a:gd name="connsiteX84" fmla="*/ 271303 w 1926905"/>
                <a:gd name="connsiteY84" fmla="*/ 72370 h 113727"/>
                <a:gd name="connsiteX85" fmla="*/ 271303 w 1926905"/>
                <a:gd name="connsiteY85" fmla="*/ 65131 h 113727"/>
                <a:gd name="connsiteX86" fmla="*/ 267490 w 1926905"/>
                <a:gd name="connsiteY86" fmla="*/ 65131 h 113727"/>
                <a:gd name="connsiteX87" fmla="*/ 267490 w 1926905"/>
                <a:gd name="connsiteY87" fmla="*/ 72084 h 113727"/>
                <a:gd name="connsiteX88" fmla="*/ 259872 w 1926905"/>
                <a:gd name="connsiteY88" fmla="*/ 86181 h 113727"/>
                <a:gd name="connsiteX89" fmla="*/ 251305 w 1926905"/>
                <a:gd name="connsiteY89" fmla="*/ 72561 h 113727"/>
                <a:gd name="connsiteX90" fmla="*/ 251305 w 1926905"/>
                <a:gd name="connsiteY90" fmla="*/ 37413 h 113727"/>
                <a:gd name="connsiteX91" fmla="*/ 269397 w 1926905"/>
                <a:gd name="connsiteY91" fmla="*/ 37413 h 113727"/>
                <a:gd name="connsiteX92" fmla="*/ 269397 w 1926905"/>
                <a:gd name="connsiteY92" fmla="*/ 33508 h 113727"/>
                <a:gd name="connsiteX93" fmla="*/ 251305 w 1926905"/>
                <a:gd name="connsiteY93" fmla="*/ 33508 h 113727"/>
                <a:gd name="connsiteX94" fmla="*/ 251305 w 1926905"/>
                <a:gd name="connsiteY94" fmla="*/ 10172 h 113727"/>
                <a:gd name="connsiteX95" fmla="*/ 247491 w 1926905"/>
                <a:gd name="connsiteY95" fmla="*/ 10172 h 113727"/>
                <a:gd name="connsiteX96" fmla="*/ 231297 w 1926905"/>
                <a:gd name="connsiteY96" fmla="*/ 34556 h 113727"/>
                <a:gd name="connsiteX97" fmla="*/ 231297 w 1926905"/>
                <a:gd name="connsiteY97" fmla="*/ 37413 h 113727"/>
                <a:gd name="connsiteX98" fmla="*/ 242728 w 1926905"/>
                <a:gd name="connsiteY98" fmla="*/ 37413 h 113727"/>
                <a:gd name="connsiteX99" fmla="*/ 242728 w 1926905"/>
                <a:gd name="connsiteY99" fmla="*/ 72370 h 113727"/>
                <a:gd name="connsiteX100" fmla="*/ 258923 w 1926905"/>
                <a:gd name="connsiteY100" fmla="*/ 89325 h 113727"/>
                <a:gd name="connsiteX101" fmla="*/ 271303 w 1926905"/>
                <a:gd name="connsiteY101" fmla="*/ 72370 h 113727"/>
                <a:gd name="connsiteX102" fmla="*/ 386552 w 1926905"/>
                <a:gd name="connsiteY102" fmla="*/ 87991 h 113727"/>
                <a:gd name="connsiteX103" fmla="*/ 386552 w 1926905"/>
                <a:gd name="connsiteY103" fmla="*/ 84181 h 113727"/>
                <a:gd name="connsiteX104" fmla="*/ 377027 w 1926905"/>
                <a:gd name="connsiteY104" fmla="*/ 77037 h 113727"/>
                <a:gd name="connsiteX105" fmla="*/ 377027 w 1926905"/>
                <a:gd name="connsiteY105" fmla="*/ 171 h 113727"/>
                <a:gd name="connsiteX106" fmla="*/ 358935 w 1926905"/>
                <a:gd name="connsiteY106" fmla="*/ 1505 h 113727"/>
                <a:gd name="connsiteX107" fmla="*/ 358935 w 1926905"/>
                <a:gd name="connsiteY107" fmla="*/ 5600 h 113727"/>
                <a:gd name="connsiteX108" fmla="*/ 368460 w 1926905"/>
                <a:gd name="connsiteY108" fmla="*/ 12553 h 113727"/>
                <a:gd name="connsiteX109" fmla="*/ 368460 w 1926905"/>
                <a:gd name="connsiteY109" fmla="*/ 39889 h 113727"/>
                <a:gd name="connsiteX110" fmla="*/ 352266 w 1926905"/>
                <a:gd name="connsiteY110" fmla="*/ 32080 h 113727"/>
                <a:gd name="connsiteX111" fmla="*/ 324640 w 1926905"/>
                <a:gd name="connsiteY111" fmla="*/ 60750 h 113727"/>
                <a:gd name="connsiteX112" fmla="*/ 351317 w 1926905"/>
                <a:gd name="connsiteY112" fmla="*/ 89325 h 113727"/>
                <a:gd name="connsiteX113" fmla="*/ 368460 w 1926905"/>
                <a:gd name="connsiteY113" fmla="*/ 81038 h 113727"/>
                <a:gd name="connsiteX114" fmla="*/ 368460 w 1926905"/>
                <a:gd name="connsiteY114" fmla="*/ 89325 h 113727"/>
                <a:gd name="connsiteX115" fmla="*/ 368460 w 1926905"/>
                <a:gd name="connsiteY115" fmla="*/ 73132 h 113727"/>
                <a:gd name="connsiteX116" fmla="*/ 366553 w 1926905"/>
                <a:gd name="connsiteY116" fmla="*/ 77705 h 113727"/>
                <a:gd name="connsiteX117" fmla="*/ 352266 w 1926905"/>
                <a:gd name="connsiteY117" fmla="*/ 86658 h 113727"/>
                <a:gd name="connsiteX118" fmla="*/ 338927 w 1926905"/>
                <a:gd name="connsiteY118" fmla="*/ 78466 h 113727"/>
                <a:gd name="connsiteX119" fmla="*/ 335123 w 1926905"/>
                <a:gd name="connsiteY119" fmla="*/ 60941 h 113727"/>
                <a:gd name="connsiteX120" fmla="*/ 338927 w 1926905"/>
                <a:gd name="connsiteY120" fmla="*/ 42938 h 113727"/>
                <a:gd name="connsiteX121" fmla="*/ 353215 w 1926905"/>
                <a:gd name="connsiteY121" fmla="*/ 34842 h 113727"/>
                <a:gd name="connsiteX122" fmla="*/ 366553 w 1926905"/>
                <a:gd name="connsiteY122" fmla="*/ 42461 h 113727"/>
                <a:gd name="connsiteX123" fmla="*/ 368460 w 1926905"/>
                <a:gd name="connsiteY123" fmla="*/ 47033 h 113727"/>
                <a:gd name="connsiteX124" fmla="*/ 421797 w 1926905"/>
                <a:gd name="connsiteY124" fmla="*/ 87991 h 113727"/>
                <a:gd name="connsiteX125" fmla="*/ 421797 w 1926905"/>
                <a:gd name="connsiteY125" fmla="*/ 84181 h 113727"/>
                <a:gd name="connsiteX126" fmla="*/ 412272 w 1926905"/>
                <a:gd name="connsiteY126" fmla="*/ 78466 h 113727"/>
                <a:gd name="connsiteX127" fmla="*/ 412272 w 1926905"/>
                <a:gd name="connsiteY127" fmla="*/ 32080 h 113727"/>
                <a:gd name="connsiteX128" fmla="*/ 395128 w 1926905"/>
                <a:gd name="connsiteY128" fmla="*/ 33508 h 113727"/>
                <a:gd name="connsiteX129" fmla="*/ 395128 w 1926905"/>
                <a:gd name="connsiteY129" fmla="*/ 37413 h 113727"/>
                <a:gd name="connsiteX130" fmla="*/ 404653 w 1926905"/>
                <a:gd name="connsiteY130" fmla="*/ 44367 h 113727"/>
                <a:gd name="connsiteX131" fmla="*/ 404653 w 1926905"/>
                <a:gd name="connsiteY131" fmla="*/ 78371 h 113727"/>
                <a:gd name="connsiteX132" fmla="*/ 394180 w 1926905"/>
                <a:gd name="connsiteY132" fmla="*/ 84181 h 113727"/>
                <a:gd name="connsiteX133" fmla="*/ 394180 w 1926905"/>
                <a:gd name="connsiteY133" fmla="*/ 87991 h 113727"/>
                <a:gd name="connsiteX134" fmla="*/ 408467 w 1926905"/>
                <a:gd name="connsiteY134" fmla="*/ 87514 h 113727"/>
                <a:gd name="connsiteX135" fmla="*/ 421797 w 1926905"/>
                <a:gd name="connsiteY135" fmla="*/ 87991 h 113727"/>
                <a:gd name="connsiteX136" fmla="*/ 414178 w 1926905"/>
                <a:gd name="connsiteY136" fmla="*/ 11696 h 113727"/>
                <a:gd name="connsiteX137" fmla="*/ 407509 w 1926905"/>
                <a:gd name="connsiteY137" fmla="*/ 4933 h 113727"/>
                <a:gd name="connsiteX138" fmla="*/ 400840 w 1926905"/>
                <a:gd name="connsiteY138" fmla="*/ 11696 h 113727"/>
                <a:gd name="connsiteX139" fmla="*/ 407509 w 1926905"/>
                <a:gd name="connsiteY139" fmla="*/ 18363 h 113727"/>
                <a:gd name="connsiteX140" fmla="*/ 414178 w 1926905"/>
                <a:gd name="connsiteY140" fmla="*/ 11696 h 113727"/>
                <a:gd name="connsiteX141" fmla="*/ 504666 w 1926905"/>
                <a:gd name="connsiteY141" fmla="*/ 7600 h 113727"/>
                <a:gd name="connsiteX142" fmla="*/ 493234 w 1926905"/>
                <a:gd name="connsiteY142" fmla="*/ -1163 h 113727"/>
                <a:gd name="connsiteX143" fmla="*/ 478947 w 1926905"/>
                <a:gd name="connsiteY143" fmla="*/ 4075 h 113727"/>
                <a:gd name="connsiteX144" fmla="*/ 464659 w 1926905"/>
                <a:gd name="connsiteY144" fmla="*/ -1163 h 113727"/>
                <a:gd name="connsiteX145" fmla="*/ 438940 w 1926905"/>
                <a:gd name="connsiteY145" fmla="*/ 19126 h 113727"/>
                <a:gd name="connsiteX146" fmla="*/ 438940 w 1926905"/>
                <a:gd name="connsiteY146" fmla="*/ 33508 h 113727"/>
                <a:gd name="connsiteX147" fmla="*/ 428466 w 1926905"/>
                <a:gd name="connsiteY147" fmla="*/ 33508 h 113727"/>
                <a:gd name="connsiteX148" fmla="*/ 428466 w 1926905"/>
                <a:gd name="connsiteY148" fmla="*/ 37413 h 113727"/>
                <a:gd name="connsiteX149" fmla="*/ 438940 w 1926905"/>
                <a:gd name="connsiteY149" fmla="*/ 37413 h 113727"/>
                <a:gd name="connsiteX150" fmla="*/ 438940 w 1926905"/>
                <a:gd name="connsiteY150" fmla="*/ 78371 h 113727"/>
                <a:gd name="connsiteX151" fmla="*/ 428466 w 1926905"/>
                <a:gd name="connsiteY151" fmla="*/ 84181 h 113727"/>
                <a:gd name="connsiteX152" fmla="*/ 428466 w 1926905"/>
                <a:gd name="connsiteY152" fmla="*/ 87991 h 113727"/>
                <a:gd name="connsiteX153" fmla="*/ 442753 w 1926905"/>
                <a:gd name="connsiteY153" fmla="*/ 87514 h 113727"/>
                <a:gd name="connsiteX154" fmla="*/ 457041 w 1926905"/>
                <a:gd name="connsiteY154" fmla="*/ 87991 h 113727"/>
                <a:gd name="connsiteX155" fmla="*/ 457041 w 1926905"/>
                <a:gd name="connsiteY155" fmla="*/ 84181 h 113727"/>
                <a:gd name="connsiteX156" fmla="*/ 446567 w 1926905"/>
                <a:gd name="connsiteY156" fmla="*/ 78371 h 113727"/>
                <a:gd name="connsiteX157" fmla="*/ 446567 w 1926905"/>
                <a:gd name="connsiteY157" fmla="*/ 37413 h 113727"/>
                <a:gd name="connsiteX158" fmla="*/ 473235 w 1926905"/>
                <a:gd name="connsiteY158" fmla="*/ 37413 h 113727"/>
                <a:gd name="connsiteX159" fmla="*/ 473235 w 1926905"/>
                <a:gd name="connsiteY159" fmla="*/ 78371 h 113727"/>
                <a:gd name="connsiteX160" fmla="*/ 463710 w 1926905"/>
                <a:gd name="connsiteY160" fmla="*/ 84181 h 113727"/>
                <a:gd name="connsiteX161" fmla="*/ 463710 w 1926905"/>
                <a:gd name="connsiteY161" fmla="*/ 87991 h 113727"/>
                <a:gd name="connsiteX162" fmla="*/ 477998 w 1926905"/>
                <a:gd name="connsiteY162" fmla="*/ 87514 h 113727"/>
                <a:gd name="connsiteX163" fmla="*/ 494192 w 1926905"/>
                <a:gd name="connsiteY163" fmla="*/ 87991 h 113727"/>
                <a:gd name="connsiteX164" fmla="*/ 494192 w 1926905"/>
                <a:gd name="connsiteY164" fmla="*/ 84181 h 113727"/>
                <a:gd name="connsiteX165" fmla="*/ 491327 w 1926905"/>
                <a:gd name="connsiteY165" fmla="*/ 84181 h 113727"/>
                <a:gd name="connsiteX166" fmla="*/ 481802 w 1926905"/>
                <a:gd name="connsiteY166" fmla="*/ 78180 h 113727"/>
                <a:gd name="connsiteX167" fmla="*/ 481802 w 1926905"/>
                <a:gd name="connsiteY167" fmla="*/ 37413 h 113727"/>
                <a:gd name="connsiteX168" fmla="*/ 496090 w 1926905"/>
                <a:gd name="connsiteY168" fmla="*/ 37413 h 113727"/>
                <a:gd name="connsiteX169" fmla="*/ 496090 w 1926905"/>
                <a:gd name="connsiteY169" fmla="*/ 33508 h 113727"/>
                <a:gd name="connsiteX170" fmla="*/ 480853 w 1926905"/>
                <a:gd name="connsiteY170" fmla="*/ 33508 h 113727"/>
                <a:gd name="connsiteX171" fmla="*/ 480853 w 1926905"/>
                <a:gd name="connsiteY171" fmla="*/ 18840 h 113727"/>
                <a:gd name="connsiteX172" fmla="*/ 493234 w 1926905"/>
                <a:gd name="connsiteY172" fmla="*/ 1505 h 113727"/>
                <a:gd name="connsiteX173" fmla="*/ 497048 w 1926905"/>
                <a:gd name="connsiteY173" fmla="*/ 2457 h 113727"/>
                <a:gd name="connsiteX174" fmla="*/ 493234 w 1926905"/>
                <a:gd name="connsiteY174" fmla="*/ 7790 h 113727"/>
                <a:gd name="connsiteX175" fmla="*/ 498955 w 1926905"/>
                <a:gd name="connsiteY175" fmla="*/ 13316 h 113727"/>
                <a:gd name="connsiteX176" fmla="*/ 504666 w 1926905"/>
                <a:gd name="connsiteY176" fmla="*/ 7600 h 113727"/>
                <a:gd name="connsiteX177" fmla="*/ 474184 w 1926905"/>
                <a:gd name="connsiteY177" fmla="*/ 4075 h 113727"/>
                <a:gd name="connsiteX178" fmla="*/ 470380 w 1926905"/>
                <a:gd name="connsiteY178" fmla="*/ 9601 h 113727"/>
                <a:gd name="connsiteX179" fmla="*/ 474184 w 1926905"/>
                <a:gd name="connsiteY179" fmla="*/ 14648 h 113727"/>
                <a:gd name="connsiteX180" fmla="*/ 473235 w 1926905"/>
                <a:gd name="connsiteY180" fmla="*/ 18935 h 113727"/>
                <a:gd name="connsiteX181" fmla="*/ 473235 w 1926905"/>
                <a:gd name="connsiteY181" fmla="*/ 33508 h 113727"/>
                <a:gd name="connsiteX182" fmla="*/ 446567 w 1926905"/>
                <a:gd name="connsiteY182" fmla="*/ 33508 h 113727"/>
                <a:gd name="connsiteX183" fmla="*/ 446567 w 1926905"/>
                <a:gd name="connsiteY183" fmla="*/ 19221 h 113727"/>
                <a:gd name="connsiteX184" fmla="*/ 464659 w 1926905"/>
                <a:gd name="connsiteY184" fmla="*/ 1505 h 113727"/>
                <a:gd name="connsiteX185" fmla="*/ 474184 w 1926905"/>
                <a:gd name="connsiteY185" fmla="*/ 4075 h 113727"/>
                <a:gd name="connsiteX186" fmla="*/ 551342 w 1926905"/>
                <a:gd name="connsiteY186" fmla="*/ 72942 h 113727"/>
                <a:gd name="connsiteX187" fmla="*/ 549435 w 1926905"/>
                <a:gd name="connsiteY187" fmla="*/ 71513 h 113727"/>
                <a:gd name="connsiteX188" fmla="*/ 547528 w 1926905"/>
                <a:gd name="connsiteY188" fmla="*/ 73227 h 113727"/>
                <a:gd name="connsiteX189" fmla="*/ 530385 w 1926905"/>
                <a:gd name="connsiteY189" fmla="*/ 86181 h 113727"/>
                <a:gd name="connsiteX190" fmla="*/ 516098 w 1926905"/>
                <a:gd name="connsiteY190" fmla="*/ 77705 h 113727"/>
                <a:gd name="connsiteX191" fmla="*/ 512284 w 1926905"/>
                <a:gd name="connsiteY191" fmla="*/ 58844 h 113727"/>
                <a:gd name="connsiteX192" fmla="*/ 547528 w 1926905"/>
                <a:gd name="connsiteY192" fmla="*/ 58844 h 113727"/>
                <a:gd name="connsiteX193" fmla="*/ 551342 w 1926905"/>
                <a:gd name="connsiteY193" fmla="*/ 56178 h 113727"/>
                <a:gd name="connsiteX194" fmla="*/ 528478 w 1926905"/>
                <a:gd name="connsiteY194" fmla="*/ 31317 h 113727"/>
                <a:gd name="connsiteX195" fmla="*/ 501810 w 1926905"/>
                <a:gd name="connsiteY195" fmla="*/ 60178 h 113727"/>
                <a:gd name="connsiteX196" fmla="*/ 530385 w 1926905"/>
                <a:gd name="connsiteY196" fmla="*/ 89325 h 113727"/>
                <a:gd name="connsiteX197" fmla="*/ 551342 w 1926905"/>
                <a:gd name="connsiteY197" fmla="*/ 72942 h 113727"/>
                <a:gd name="connsiteX198" fmla="*/ 542766 w 1926905"/>
                <a:gd name="connsiteY198" fmla="*/ 56178 h 113727"/>
                <a:gd name="connsiteX199" fmla="*/ 513242 w 1926905"/>
                <a:gd name="connsiteY199" fmla="*/ 56178 h 113727"/>
                <a:gd name="connsiteX200" fmla="*/ 528478 w 1926905"/>
                <a:gd name="connsiteY200" fmla="*/ 34175 h 113727"/>
                <a:gd name="connsiteX201" fmla="*/ 542766 w 1926905"/>
                <a:gd name="connsiteY201" fmla="*/ 56178 h 113727"/>
                <a:gd name="connsiteX202" fmla="*/ 600865 w 1926905"/>
                <a:gd name="connsiteY202" fmla="*/ 39794 h 113727"/>
                <a:gd name="connsiteX203" fmla="*/ 591340 w 1926905"/>
                <a:gd name="connsiteY203" fmla="*/ 32080 h 113727"/>
                <a:gd name="connsiteX204" fmla="*/ 576103 w 1926905"/>
                <a:gd name="connsiteY204" fmla="*/ 46081 h 113727"/>
                <a:gd name="connsiteX205" fmla="*/ 576103 w 1926905"/>
                <a:gd name="connsiteY205" fmla="*/ 32080 h 113727"/>
                <a:gd name="connsiteX206" fmla="*/ 558002 w 1926905"/>
                <a:gd name="connsiteY206" fmla="*/ 33508 h 113727"/>
                <a:gd name="connsiteX207" fmla="*/ 558002 w 1926905"/>
                <a:gd name="connsiteY207" fmla="*/ 37413 h 113727"/>
                <a:gd name="connsiteX208" fmla="*/ 568485 w 1926905"/>
                <a:gd name="connsiteY208" fmla="*/ 44557 h 113727"/>
                <a:gd name="connsiteX209" fmla="*/ 568485 w 1926905"/>
                <a:gd name="connsiteY209" fmla="*/ 78371 h 113727"/>
                <a:gd name="connsiteX210" fmla="*/ 558002 w 1926905"/>
                <a:gd name="connsiteY210" fmla="*/ 84181 h 113727"/>
                <a:gd name="connsiteX211" fmla="*/ 558002 w 1926905"/>
                <a:gd name="connsiteY211" fmla="*/ 87991 h 113727"/>
                <a:gd name="connsiteX212" fmla="*/ 572290 w 1926905"/>
                <a:gd name="connsiteY212" fmla="*/ 87514 h 113727"/>
                <a:gd name="connsiteX213" fmla="*/ 588484 w 1926905"/>
                <a:gd name="connsiteY213" fmla="*/ 87991 h 113727"/>
                <a:gd name="connsiteX214" fmla="*/ 588484 w 1926905"/>
                <a:gd name="connsiteY214" fmla="*/ 84181 h 113727"/>
                <a:gd name="connsiteX215" fmla="*/ 585628 w 1926905"/>
                <a:gd name="connsiteY215" fmla="*/ 84181 h 113727"/>
                <a:gd name="connsiteX216" fmla="*/ 576103 w 1926905"/>
                <a:gd name="connsiteY216" fmla="*/ 78180 h 113727"/>
                <a:gd name="connsiteX217" fmla="*/ 576103 w 1926905"/>
                <a:gd name="connsiteY217" fmla="*/ 58655 h 113727"/>
                <a:gd name="connsiteX218" fmla="*/ 591340 w 1926905"/>
                <a:gd name="connsiteY218" fmla="*/ 34842 h 113727"/>
                <a:gd name="connsiteX219" fmla="*/ 592298 w 1926905"/>
                <a:gd name="connsiteY219" fmla="*/ 35032 h 113727"/>
                <a:gd name="connsiteX220" fmla="*/ 589442 w 1926905"/>
                <a:gd name="connsiteY220" fmla="*/ 39889 h 113727"/>
                <a:gd name="connsiteX221" fmla="*/ 595153 w 1926905"/>
                <a:gd name="connsiteY221" fmla="*/ 45415 h 113727"/>
                <a:gd name="connsiteX222" fmla="*/ 600865 w 1926905"/>
                <a:gd name="connsiteY222" fmla="*/ 39794 h 113727"/>
                <a:gd name="connsiteX223" fmla="*/ 656117 w 1926905"/>
                <a:gd name="connsiteY223" fmla="*/ 72942 h 113727"/>
                <a:gd name="connsiteX224" fmla="*/ 654210 w 1926905"/>
                <a:gd name="connsiteY224" fmla="*/ 71513 h 113727"/>
                <a:gd name="connsiteX225" fmla="*/ 653252 w 1926905"/>
                <a:gd name="connsiteY225" fmla="*/ 73227 h 113727"/>
                <a:gd name="connsiteX226" fmla="*/ 636109 w 1926905"/>
                <a:gd name="connsiteY226" fmla="*/ 86181 h 113727"/>
                <a:gd name="connsiteX227" fmla="*/ 621822 w 1926905"/>
                <a:gd name="connsiteY227" fmla="*/ 77705 h 113727"/>
                <a:gd name="connsiteX228" fmla="*/ 618017 w 1926905"/>
                <a:gd name="connsiteY228" fmla="*/ 58844 h 113727"/>
                <a:gd name="connsiteX229" fmla="*/ 653252 w 1926905"/>
                <a:gd name="connsiteY229" fmla="*/ 58844 h 113727"/>
                <a:gd name="connsiteX230" fmla="*/ 656117 w 1926905"/>
                <a:gd name="connsiteY230" fmla="*/ 56178 h 113727"/>
                <a:gd name="connsiteX231" fmla="*/ 633253 w 1926905"/>
                <a:gd name="connsiteY231" fmla="*/ 31317 h 113727"/>
                <a:gd name="connsiteX232" fmla="*/ 607534 w 1926905"/>
                <a:gd name="connsiteY232" fmla="*/ 60178 h 113727"/>
                <a:gd name="connsiteX233" fmla="*/ 635160 w 1926905"/>
                <a:gd name="connsiteY233" fmla="*/ 89325 h 113727"/>
                <a:gd name="connsiteX234" fmla="*/ 656117 w 1926905"/>
                <a:gd name="connsiteY234" fmla="*/ 72942 h 113727"/>
                <a:gd name="connsiteX235" fmla="*/ 647541 w 1926905"/>
                <a:gd name="connsiteY235" fmla="*/ 56178 h 113727"/>
                <a:gd name="connsiteX236" fmla="*/ 618017 w 1926905"/>
                <a:gd name="connsiteY236" fmla="*/ 56178 h 113727"/>
                <a:gd name="connsiteX237" fmla="*/ 633253 w 1926905"/>
                <a:gd name="connsiteY237" fmla="*/ 34175 h 113727"/>
                <a:gd name="connsiteX238" fmla="*/ 647541 w 1926905"/>
                <a:gd name="connsiteY238" fmla="*/ 56178 h 113727"/>
                <a:gd name="connsiteX239" fmla="*/ 727555 w 1926905"/>
                <a:gd name="connsiteY239" fmla="*/ 87991 h 113727"/>
                <a:gd name="connsiteX240" fmla="*/ 727555 w 1926905"/>
                <a:gd name="connsiteY240" fmla="*/ 84181 h 113727"/>
                <a:gd name="connsiteX241" fmla="*/ 717072 w 1926905"/>
                <a:gd name="connsiteY241" fmla="*/ 80275 h 113727"/>
                <a:gd name="connsiteX242" fmla="*/ 717072 w 1926905"/>
                <a:gd name="connsiteY242" fmla="*/ 56178 h 113727"/>
                <a:gd name="connsiteX243" fmla="*/ 713267 w 1926905"/>
                <a:gd name="connsiteY243" fmla="*/ 36842 h 113727"/>
                <a:gd name="connsiteX244" fmla="*/ 699928 w 1926905"/>
                <a:gd name="connsiteY244" fmla="*/ 32080 h 113727"/>
                <a:gd name="connsiteX245" fmla="*/ 681827 w 1926905"/>
                <a:gd name="connsiteY245" fmla="*/ 45415 h 113727"/>
                <a:gd name="connsiteX246" fmla="*/ 681827 w 1926905"/>
                <a:gd name="connsiteY246" fmla="*/ 32080 h 113727"/>
                <a:gd name="connsiteX247" fmla="*/ 663735 w 1926905"/>
                <a:gd name="connsiteY247" fmla="*/ 33508 h 113727"/>
                <a:gd name="connsiteX248" fmla="*/ 663735 w 1926905"/>
                <a:gd name="connsiteY248" fmla="*/ 37413 h 113727"/>
                <a:gd name="connsiteX249" fmla="*/ 674209 w 1926905"/>
                <a:gd name="connsiteY249" fmla="*/ 44557 h 113727"/>
                <a:gd name="connsiteX250" fmla="*/ 674209 w 1926905"/>
                <a:gd name="connsiteY250" fmla="*/ 78371 h 113727"/>
                <a:gd name="connsiteX251" fmla="*/ 663735 w 1926905"/>
                <a:gd name="connsiteY251" fmla="*/ 84181 h 113727"/>
                <a:gd name="connsiteX252" fmla="*/ 663735 w 1926905"/>
                <a:gd name="connsiteY252" fmla="*/ 87991 h 113727"/>
                <a:gd name="connsiteX253" fmla="*/ 678023 w 1926905"/>
                <a:gd name="connsiteY253" fmla="*/ 87514 h 113727"/>
                <a:gd name="connsiteX254" fmla="*/ 692310 w 1926905"/>
                <a:gd name="connsiteY254" fmla="*/ 87991 h 113727"/>
                <a:gd name="connsiteX255" fmla="*/ 692310 w 1926905"/>
                <a:gd name="connsiteY255" fmla="*/ 84181 h 113727"/>
                <a:gd name="connsiteX256" fmla="*/ 682785 w 1926905"/>
                <a:gd name="connsiteY256" fmla="*/ 78371 h 113727"/>
                <a:gd name="connsiteX257" fmla="*/ 682785 w 1926905"/>
                <a:gd name="connsiteY257" fmla="*/ 55129 h 113727"/>
                <a:gd name="connsiteX258" fmla="*/ 699928 w 1926905"/>
                <a:gd name="connsiteY258" fmla="*/ 34842 h 113727"/>
                <a:gd name="connsiteX259" fmla="*/ 708505 w 1926905"/>
                <a:gd name="connsiteY259" fmla="*/ 48844 h 113727"/>
                <a:gd name="connsiteX260" fmla="*/ 708505 w 1926905"/>
                <a:gd name="connsiteY260" fmla="*/ 78371 h 113727"/>
                <a:gd name="connsiteX261" fmla="*/ 698980 w 1926905"/>
                <a:gd name="connsiteY261" fmla="*/ 84181 h 113727"/>
                <a:gd name="connsiteX262" fmla="*/ 698980 w 1926905"/>
                <a:gd name="connsiteY262" fmla="*/ 87991 h 113727"/>
                <a:gd name="connsiteX263" fmla="*/ 713267 w 1926905"/>
                <a:gd name="connsiteY263" fmla="*/ 87514 h 113727"/>
                <a:gd name="connsiteX264" fmla="*/ 781840 w 1926905"/>
                <a:gd name="connsiteY264" fmla="*/ 72942 h 113727"/>
                <a:gd name="connsiteX265" fmla="*/ 780891 w 1926905"/>
                <a:gd name="connsiteY265" fmla="*/ 71608 h 113727"/>
                <a:gd name="connsiteX266" fmla="*/ 778984 w 1926905"/>
                <a:gd name="connsiteY266" fmla="*/ 72942 h 113727"/>
                <a:gd name="connsiteX267" fmla="*/ 761841 w 1926905"/>
                <a:gd name="connsiteY267" fmla="*/ 86181 h 113727"/>
                <a:gd name="connsiteX268" fmla="*/ 744698 w 1926905"/>
                <a:gd name="connsiteY268" fmla="*/ 60464 h 113727"/>
                <a:gd name="connsiteX269" fmla="*/ 761841 w 1926905"/>
                <a:gd name="connsiteY269" fmla="*/ 34461 h 113727"/>
                <a:gd name="connsiteX270" fmla="*/ 775180 w 1926905"/>
                <a:gd name="connsiteY270" fmla="*/ 39223 h 113727"/>
                <a:gd name="connsiteX271" fmla="*/ 769459 w 1926905"/>
                <a:gd name="connsiteY271" fmla="*/ 45033 h 113727"/>
                <a:gd name="connsiteX272" fmla="*/ 775180 w 1926905"/>
                <a:gd name="connsiteY272" fmla="*/ 50843 h 113727"/>
                <a:gd name="connsiteX273" fmla="*/ 780891 w 1926905"/>
                <a:gd name="connsiteY273" fmla="*/ 44843 h 113727"/>
                <a:gd name="connsiteX274" fmla="*/ 761841 w 1926905"/>
                <a:gd name="connsiteY274" fmla="*/ 31317 h 113727"/>
                <a:gd name="connsiteX275" fmla="*/ 734215 w 1926905"/>
                <a:gd name="connsiteY275" fmla="*/ 60655 h 113727"/>
                <a:gd name="connsiteX276" fmla="*/ 760892 w 1926905"/>
                <a:gd name="connsiteY276" fmla="*/ 89325 h 113727"/>
                <a:gd name="connsiteX277" fmla="*/ 781840 w 1926905"/>
                <a:gd name="connsiteY277" fmla="*/ 72942 h 113727"/>
                <a:gd name="connsiteX278" fmla="*/ 838041 w 1926905"/>
                <a:gd name="connsiteY278" fmla="*/ 72942 h 113727"/>
                <a:gd name="connsiteX279" fmla="*/ 836134 w 1926905"/>
                <a:gd name="connsiteY279" fmla="*/ 71513 h 113727"/>
                <a:gd name="connsiteX280" fmla="*/ 835185 w 1926905"/>
                <a:gd name="connsiteY280" fmla="*/ 73227 h 113727"/>
                <a:gd name="connsiteX281" fmla="*/ 818042 w 1926905"/>
                <a:gd name="connsiteY281" fmla="*/ 86181 h 113727"/>
                <a:gd name="connsiteX282" fmla="*/ 803755 w 1926905"/>
                <a:gd name="connsiteY282" fmla="*/ 77705 h 113727"/>
                <a:gd name="connsiteX283" fmla="*/ 799941 w 1926905"/>
                <a:gd name="connsiteY283" fmla="*/ 58844 h 113727"/>
                <a:gd name="connsiteX284" fmla="*/ 835185 w 1926905"/>
                <a:gd name="connsiteY284" fmla="*/ 58844 h 113727"/>
                <a:gd name="connsiteX285" fmla="*/ 838041 w 1926905"/>
                <a:gd name="connsiteY285" fmla="*/ 56178 h 113727"/>
                <a:gd name="connsiteX286" fmla="*/ 815177 w 1926905"/>
                <a:gd name="connsiteY286" fmla="*/ 31317 h 113727"/>
                <a:gd name="connsiteX287" fmla="*/ 789467 w 1926905"/>
                <a:gd name="connsiteY287" fmla="*/ 60178 h 113727"/>
                <a:gd name="connsiteX288" fmla="*/ 817084 w 1926905"/>
                <a:gd name="connsiteY288" fmla="*/ 89325 h 113727"/>
                <a:gd name="connsiteX289" fmla="*/ 838041 w 1926905"/>
                <a:gd name="connsiteY289" fmla="*/ 72942 h 113727"/>
                <a:gd name="connsiteX290" fmla="*/ 829465 w 1926905"/>
                <a:gd name="connsiteY290" fmla="*/ 56178 h 113727"/>
                <a:gd name="connsiteX291" fmla="*/ 799941 w 1926905"/>
                <a:gd name="connsiteY291" fmla="*/ 56178 h 113727"/>
                <a:gd name="connsiteX292" fmla="*/ 815177 w 1926905"/>
                <a:gd name="connsiteY292" fmla="*/ 34175 h 113727"/>
                <a:gd name="connsiteX293" fmla="*/ 829465 w 1926905"/>
                <a:gd name="connsiteY293" fmla="*/ 56178 h 113727"/>
                <a:gd name="connsiteX294" fmla="*/ 865667 w 1926905"/>
                <a:gd name="connsiteY294" fmla="*/ 81323 h 113727"/>
                <a:gd name="connsiteX295" fmla="*/ 858998 w 1926905"/>
                <a:gd name="connsiteY295" fmla="*/ 74656 h 113727"/>
                <a:gd name="connsiteX296" fmla="*/ 852328 w 1926905"/>
                <a:gd name="connsiteY296" fmla="*/ 81323 h 113727"/>
                <a:gd name="connsiteX297" fmla="*/ 858998 w 1926905"/>
                <a:gd name="connsiteY297" fmla="*/ 87991 h 113727"/>
                <a:gd name="connsiteX298" fmla="*/ 865667 w 1926905"/>
                <a:gd name="connsiteY298" fmla="*/ 81323 h 113727"/>
                <a:gd name="connsiteX299" fmla="*/ 1019016 w 1926905"/>
                <a:gd name="connsiteY299" fmla="*/ 30841 h 113727"/>
                <a:gd name="connsiteX300" fmla="*/ 1017109 w 1926905"/>
                <a:gd name="connsiteY300" fmla="*/ 2457 h 113727"/>
                <a:gd name="connsiteX301" fmla="*/ 939960 w 1926905"/>
                <a:gd name="connsiteY301" fmla="*/ 2457 h 113727"/>
                <a:gd name="connsiteX302" fmla="*/ 937105 w 1926905"/>
                <a:gd name="connsiteY302" fmla="*/ 30841 h 113727"/>
                <a:gd name="connsiteX303" fmla="*/ 940909 w 1926905"/>
                <a:gd name="connsiteY303" fmla="*/ 30841 h 113727"/>
                <a:gd name="connsiteX304" fmla="*/ 963773 w 1926905"/>
                <a:gd name="connsiteY304" fmla="*/ 6267 h 113727"/>
                <a:gd name="connsiteX305" fmla="*/ 970442 w 1926905"/>
                <a:gd name="connsiteY305" fmla="*/ 6552 h 113727"/>
                <a:gd name="connsiteX306" fmla="*/ 972340 w 1926905"/>
                <a:gd name="connsiteY306" fmla="*/ 11314 h 113727"/>
                <a:gd name="connsiteX307" fmla="*/ 972340 w 1926905"/>
                <a:gd name="connsiteY307" fmla="*/ 77989 h 113727"/>
                <a:gd name="connsiteX308" fmla="*/ 959959 w 1926905"/>
                <a:gd name="connsiteY308" fmla="*/ 84086 h 113727"/>
                <a:gd name="connsiteX309" fmla="*/ 954248 w 1926905"/>
                <a:gd name="connsiteY309" fmla="*/ 84086 h 113727"/>
                <a:gd name="connsiteX310" fmla="*/ 954248 w 1926905"/>
                <a:gd name="connsiteY310" fmla="*/ 87991 h 113727"/>
                <a:gd name="connsiteX311" fmla="*/ 978060 w 1926905"/>
                <a:gd name="connsiteY311" fmla="*/ 87514 h 113727"/>
                <a:gd name="connsiteX312" fmla="*/ 1001873 w 1926905"/>
                <a:gd name="connsiteY312" fmla="*/ 87991 h 113727"/>
                <a:gd name="connsiteX313" fmla="*/ 1001873 w 1926905"/>
                <a:gd name="connsiteY313" fmla="*/ 84086 h 113727"/>
                <a:gd name="connsiteX314" fmla="*/ 997110 w 1926905"/>
                <a:gd name="connsiteY314" fmla="*/ 84086 h 113727"/>
                <a:gd name="connsiteX315" fmla="*/ 983772 w 1926905"/>
                <a:gd name="connsiteY315" fmla="*/ 77989 h 113727"/>
                <a:gd name="connsiteX316" fmla="*/ 983772 w 1926905"/>
                <a:gd name="connsiteY316" fmla="*/ 11314 h 113727"/>
                <a:gd name="connsiteX317" fmla="*/ 986627 w 1926905"/>
                <a:gd name="connsiteY317" fmla="*/ 6552 h 113727"/>
                <a:gd name="connsiteX318" fmla="*/ 993297 w 1926905"/>
                <a:gd name="connsiteY318" fmla="*/ 6267 h 113727"/>
                <a:gd name="connsiteX319" fmla="*/ 1016160 w 1926905"/>
                <a:gd name="connsiteY319" fmla="*/ 30841 h 113727"/>
                <a:gd name="connsiteX320" fmla="*/ 1091402 w 1926905"/>
                <a:gd name="connsiteY320" fmla="*/ 87991 h 113727"/>
                <a:gd name="connsiteX321" fmla="*/ 1091402 w 1926905"/>
                <a:gd name="connsiteY321" fmla="*/ 84181 h 113727"/>
                <a:gd name="connsiteX322" fmla="*/ 1081877 w 1926905"/>
                <a:gd name="connsiteY322" fmla="*/ 80275 h 113727"/>
                <a:gd name="connsiteX323" fmla="*/ 1081877 w 1926905"/>
                <a:gd name="connsiteY323" fmla="*/ 56178 h 113727"/>
                <a:gd name="connsiteX324" fmla="*/ 1077115 w 1926905"/>
                <a:gd name="connsiteY324" fmla="*/ 36842 h 113727"/>
                <a:gd name="connsiteX325" fmla="*/ 1064734 w 1926905"/>
                <a:gd name="connsiteY325" fmla="*/ 32080 h 113727"/>
                <a:gd name="connsiteX326" fmla="*/ 1046642 w 1926905"/>
                <a:gd name="connsiteY326" fmla="*/ 44272 h 113727"/>
                <a:gd name="connsiteX327" fmla="*/ 1045684 w 1926905"/>
                <a:gd name="connsiteY327" fmla="*/ 44272 h 113727"/>
                <a:gd name="connsiteX328" fmla="*/ 1045684 w 1926905"/>
                <a:gd name="connsiteY328" fmla="*/ 171 h 113727"/>
                <a:gd name="connsiteX329" fmla="*/ 1027592 w 1926905"/>
                <a:gd name="connsiteY329" fmla="*/ 1505 h 113727"/>
                <a:gd name="connsiteX330" fmla="*/ 1027592 w 1926905"/>
                <a:gd name="connsiteY330" fmla="*/ 5600 h 113727"/>
                <a:gd name="connsiteX331" fmla="*/ 1038066 w 1926905"/>
                <a:gd name="connsiteY331" fmla="*/ 12553 h 113727"/>
                <a:gd name="connsiteX332" fmla="*/ 1038066 w 1926905"/>
                <a:gd name="connsiteY332" fmla="*/ 78371 h 113727"/>
                <a:gd name="connsiteX333" fmla="*/ 1027592 w 1926905"/>
                <a:gd name="connsiteY333" fmla="*/ 84181 h 113727"/>
                <a:gd name="connsiteX334" fmla="*/ 1027592 w 1926905"/>
                <a:gd name="connsiteY334" fmla="*/ 87991 h 113727"/>
                <a:gd name="connsiteX335" fmla="*/ 1041880 w 1926905"/>
                <a:gd name="connsiteY335" fmla="*/ 87514 h 113727"/>
                <a:gd name="connsiteX336" fmla="*/ 1056167 w 1926905"/>
                <a:gd name="connsiteY336" fmla="*/ 87991 h 113727"/>
                <a:gd name="connsiteX337" fmla="*/ 1056167 w 1926905"/>
                <a:gd name="connsiteY337" fmla="*/ 84181 h 113727"/>
                <a:gd name="connsiteX338" fmla="*/ 1046642 w 1926905"/>
                <a:gd name="connsiteY338" fmla="*/ 78371 h 113727"/>
                <a:gd name="connsiteX339" fmla="*/ 1046642 w 1926905"/>
                <a:gd name="connsiteY339" fmla="*/ 55129 h 113727"/>
                <a:gd name="connsiteX340" fmla="*/ 1063785 w 1926905"/>
                <a:gd name="connsiteY340" fmla="*/ 34842 h 113727"/>
                <a:gd name="connsiteX341" fmla="*/ 1072352 w 1926905"/>
                <a:gd name="connsiteY341" fmla="*/ 48844 h 113727"/>
                <a:gd name="connsiteX342" fmla="*/ 1072352 w 1926905"/>
                <a:gd name="connsiteY342" fmla="*/ 78371 h 113727"/>
                <a:gd name="connsiteX343" fmla="*/ 1062827 w 1926905"/>
                <a:gd name="connsiteY343" fmla="*/ 84181 h 113727"/>
                <a:gd name="connsiteX344" fmla="*/ 1062827 w 1926905"/>
                <a:gd name="connsiteY344" fmla="*/ 87991 h 113727"/>
                <a:gd name="connsiteX345" fmla="*/ 1077115 w 1926905"/>
                <a:gd name="connsiteY345" fmla="*/ 87514 h 113727"/>
                <a:gd name="connsiteX346" fmla="*/ 1145697 w 1926905"/>
                <a:gd name="connsiteY346" fmla="*/ 72942 h 113727"/>
                <a:gd name="connsiteX347" fmla="*/ 1144748 w 1926905"/>
                <a:gd name="connsiteY347" fmla="*/ 71513 h 113727"/>
                <a:gd name="connsiteX348" fmla="*/ 1142841 w 1926905"/>
                <a:gd name="connsiteY348" fmla="*/ 73227 h 113727"/>
                <a:gd name="connsiteX349" fmla="*/ 1125698 w 1926905"/>
                <a:gd name="connsiteY349" fmla="*/ 86181 h 113727"/>
                <a:gd name="connsiteX350" fmla="*/ 1111410 w 1926905"/>
                <a:gd name="connsiteY350" fmla="*/ 77705 h 113727"/>
                <a:gd name="connsiteX351" fmla="*/ 1107597 w 1926905"/>
                <a:gd name="connsiteY351" fmla="*/ 58844 h 113727"/>
                <a:gd name="connsiteX352" fmla="*/ 1142841 w 1926905"/>
                <a:gd name="connsiteY352" fmla="*/ 58844 h 113727"/>
                <a:gd name="connsiteX353" fmla="*/ 1145697 w 1926905"/>
                <a:gd name="connsiteY353" fmla="*/ 56178 h 113727"/>
                <a:gd name="connsiteX354" fmla="*/ 1123791 w 1926905"/>
                <a:gd name="connsiteY354" fmla="*/ 31317 h 113727"/>
                <a:gd name="connsiteX355" fmla="*/ 1097123 w 1926905"/>
                <a:gd name="connsiteY355" fmla="*/ 60178 h 113727"/>
                <a:gd name="connsiteX356" fmla="*/ 1124740 w 1926905"/>
                <a:gd name="connsiteY356" fmla="*/ 89325 h 113727"/>
                <a:gd name="connsiteX357" fmla="*/ 1145697 w 1926905"/>
                <a:gd name="connsiteY357" fmla="*/ 72942 h 113727"/>
                <a:gd name="connsiteX358" fmla="*/ 1138078 w 1926905"/>
                <a:gd name="connsiteY358" fmla="*/ 56178 h 113727"/>
                <a:gd name="connsiteX359" fmla="*/ 1107597 w 1926905"/>
                <a:gd name="connsiteY359" fmla="*/ 56178 h 113727"/>
                <a:gd name="connsiteX360" fmla="*/ 1123791 w 1926905"/>
                <a:gd name="connsiteY360" fmla="*/ 34175 h 113727"/>
                <a:gd name="connsiteX361" fmla="*/ 1138078 w 1926905"/>
                <a:gd name="connsiteY361" fmla="*/ 56178 h 113727"/>
                <a:gd name="connsiteX362" fmla="*/ 1258090 w 1926905"/>
                <a:gd name="connsiteY362" fmla="*/ 60655 h 113727"/>
                <a:gd name="connsiteX363" fmla="*/ 1231422 w 1926905"/>
                <a:gd name="connsiteY363" fmla="*/ 32080 h 113727"/>
                <a:gd name="connsiteX364" fmla="*/ 1214278 w 1926905"/>
                <a:gd name="connsiteY364" fmla="*/ 40366 h 113727"/>
                <a:gd name="connsiteX365" fmla="*/ 1214278 w 1926905"/>
                <a:gd name="connsiteY365" fmla="*/ 171 h 113727"/>
                <a:gd name="connsiteX366" fmla="*/ 1196177 w 1926905"/>
                <a:gd name="connsiteY366" fmla="*/ 1505 h 113727"/>
                <a:gd name="connsiteX367" fmla="*/ 1196177 w 1926905"/>
                <a:gd name="connsiteY367" fmla="*/ 5600 h 113727"/>
                <a:gd name="connsiteX368" fmla="*/ 1205702 w 1926905"/>
                <a:gd name="connsiteY368" fmla="*/ 12553 h 113727"/>
                <a:gd name="connsiteX369" fmla="*/ 1205702 w 1926905"/>
                <a:gd name="connsiteY369" fmla="*/ 87991 h 113727"/>
                <a:gd name="connsiteX370" fmla="*/ 1208567 w 1926905"/>
                <a:gd name="connsiteY370" fmla="*/ 87991 h 113727"/>
                <a:gd name="connsiteX371" fmla="*/ 1213330 w 1926905"/>
                <a:gd name="connsiteY371" fmla="*/ 80086 h 113727"/>
                <a:gd name="connsiteX372" fmla="*/ 1229515 w 1926905"/>
                <a:gd name="connsiteY372" fmla="*/ 89325 h 113727"/>
                <a:gd name="connsiteX373" fmla="*/ 1258090 w 1926905"/>
                <a:gd name="connsiteY373" fmla="*/ 60655 h 113727"/>
                <a:gd name="connsiteX374" fmla="*/ 1247616 w 1926905"/>
                <a:gd name="connsiteY374" fmla="*/ 60655 h 113727"/>
                <a:gd name="connsiteX375" fmla="*/ 1243802 w 1926905"/>
                <a:gd name="connsiteY375" fmla="*/ 78466 h 113727"/>
                <a:gd name="connsiteX376" fmla="*/ 1229515 w 1926905"/>
                <a:gd name="connsiteY376" fmla="*/ 86658 h 113727"/>
                <a:gd name="connsiteX377" fmla="*/ 1216185 w 1926905"/>
                <a:gd name="connsiteY377" fmla="*/ 78942 h 113727"/>
                <a:gd name="connsiteX378" fmla="*/ 1214278 w 1926905"/>
                <a:gd name="connsiteY378" fmla="*/ 73608 h 113727"/>
                <a:gd name="connsiteX379" fmla="*/ 1214278 w 1926905"/>
                <a:gd name="connsiteY379" fmla="*/ 47510 h 113727"/>
                <a:gd name="connsiteX380" fmla="*/ 1215227 w 1926905"/>
                <a:gd name="connsiteY380" fmla="*/ 42938 h 113727"/>
                <a:gd name="connsiteX381" fmla="*/ 1230473 w 1926905"/>
                <a:gd name="connsiteY381" fmla="*/ 34842 h 113727"/>
                <a:gd name="connsiteX382" fmla="*/ 1243802 w 1926905"/>
                <a:gd name="connsiteY382" fmla="*/ 42938 h 113727"/>
                <a:gd name="connsiteX383" fmla="*/ 1247616 w 1926905"/>
                <a:gd name="connsiteY383" fmla="*/ 60655 h 113727"/>
                <a:gd name="connsiteX384" fmla="*/ 1293334 w 1926905"/>
                <a:gd name="connsiteY384" fmla="*/ 87991 h 113727"/>
                <a:gd name="connsiteX385" fmla="*/ 1293334 w 1926905"/>
                <a:gd name="connsiteY385" fmla="*/ 84181 h 113727"/>
                <a:gd name="connsiteX386" fmla="*/ 1284767 w 1926905"/>
                <a:gd name="connsiteY386" fmla="*/ 78466 h 113727"/>
                <a:gd name="connsiteX387" fmla="*/ 1284767 w 1926905"/>
                <a:gd name="connsiteY387" fmla="*/ 32080 h 113727"/>
                <a:gd name="connsiteX388" fmla="*/ 1266666 w 1926905"/>
                <a:gd name="connsiteY388" fmla="*/ 33508 h 113727"/>
                <a:gd name="connsiteX389" fmla="*/ 1266666 w 1926905"/>
                <a:gd name="connsiteY389" fmla="*/ 37413 h 113727"/>
                <a:gd name="connsiteX390" fmla="*/ 1276191 w 1926905"/>
                <a:gd name="connsiteY390" fmla="*/ 44367 h 113727"/>
                <a:gd name="connsiteX391" fmla="*/ 1276191 w 1926905"/>
                <a:gd name="connsiteY391" fmla="*/ 78371 h 113727"/>
                <a:gd name="connsiteX392" fmla="*/ 1266666 w 1926905"/>
                <a:gd name="connsiteY392" fmla="*/ 84181 h 113727"/>
                <a:gd name="connsiteX393" fmla="*/ 1266666 w 1926905"/>
                <a:gd name="connsiteY393" fmla="*/ 87991 h 113727"/>
                <a:gd name="connsiteX394" fmla="*/ 1280005 w 1926905"/>
                <a:gd name="connsiteY394" fmla="*/ 87514 h 113727"/>
                <a:gd name="connsiteX395" fmla="*/ 1293334 w 1926905"/>
                <a:gd name="connsiteY395" fmla="*/ 87991 h 113727"/>
                <a:gd name="connsiteX396" fmla="*/ 1286665 w 1926905"/>
                <a:gd name="connsiteY396" fmla="*/ 11696 h 113727"/>
                <a:gd name="connsiteX397" fmla="*/ 1280005 w 1926905"/>
                <a:gd name="connsiteY397" fmla="*/ 4933 h 113727"/>
                <a:gd name="connsiteX398" fmla="*/ 1272377 w 1926905"/>
                <a:gd name="connsiteY398" fmla="*/ 11696 h 113727"/>
                <a:gd name="connsiteX399" fmla="*/ 1279047 w 1926905"/>
                <a:gd name="connsiteY399" fmla="*/ 18363 h 113727"/>
                <a:gd name="connsiteX400" fmla="*/ 1286665 w 1926905"/>
                <a:gd name="connsiteY400" fmla="*/ 11696 h 113727"/>
                <a:gd name="connsiteX401" fmla="*/ 1358102 w 1926905"/>
                <a:gd name="connsiteY401" fmla="*/ 76656 h 113727"/>
                <a:gd name="connsiteX402" fmla="*/ 1358102 w 1926905"/>
                <a:gd name="connsiteY402" fmla="*/ 69703 h 113727"/>
                <a:gd name="connsiteX403" fmla="*/ 1354298 w 1926905"/>
                <a:gd name="connsiteY403" fmla="*/ 69703 h 113727"/>
                <a:gd name="connsiteX404" fmla="*/ 1354298 w 1926905"/>
                <a:gd name="connsiteY404" fmla="*/ 76656 h 113727"/>
                <a:gd name="connsiteX405" fmla="*/ 1350484 w 1926905"/>
                <a:gd name="connsiteY405" fmla="*/ 84848 h 113727"/>
                <a:gd name="connsiteX406" fmla="*/ 1345722 w 1926905"/>
                <a:gd name="connsiteY406" fmla="*/ 78466 h 113727"/>
                <a:gd name="connsiteX407" fmla="*/ 1345722 w 1926905"/>
                <a:gd name="connsiteY407" fmla="*/ 53225 h 113727"/>
                <a:gd name="connsiteX408" fmla="*/ 1340959 w 1926905"/>
                <a:gd name="connsiteY408" fmla="*/ 38271 h 113727"/>
                <a:gd name="connsiteX409" fmla="*/ 1323816 w 1926905"/>
                <a:gd name="connsiteY409" fmla="*/ 31317 h 113727"/>
                <a:gd name="connsiteX410" fmla="*/ 1304766 w 1926905"/>
                <a:gd name="connsiteY410" fmla="*/ 45604 h 113727"/>
                <a:gd name="connsiteX411" fmla="*/ 1310477 w 1926905"/>
                <a:gd name="connsiteY411" fmla="*/ 51511 h 113727"/>
                <a:gd name="connsiteX412" fmla="*/ 1316198 w 1926905"/>
                <a:gd name="connsiteY412" fmla="*/ 45700 h 113727"/>
                <a:gd name="connsiteX413" fmla="*/ 1309528 w 1926905"/>
                <a:gd name="connsiteY413" fmla="*/ 39889 h 113727"/>
                <a:gd name="connsiteX414" fmla="*/ 1323816 w 1926905"/>
                <a:gd name="connsiteY414" fmla="*/ 34175 h 113727"/>
                <a:gd name="connsiteX415" fmla="*/ 1337155 w 1926905"/>
                <a:gd name="connsiteY415" fmla="*/ 50367 h 113727"/>
                <a:gd name="connsiteX416" fmla="*/ 1337155 w 1926905"/>
                <a:gd name="connsiteY416" fmla="*/ 54940 h 113727"/>
                <a:gd name="connsiteX417" fmla="*/ 1313342 w 1926905"/>
                <a:gd name="connsiteY417" fmla="*/ 59607 h 113727"/>
                <a:gd name="connsiteX418" fmla="*/ 1300952 w 1926905"/>
                <a:gd name="connsiteY418" fmla="*/ 75990 h 113727"/>
                <a:gd name="connsiteX419" fmla="*/ 1320960 w 1926905"/>
                <a:gd name="connsiteY419" fmla="*/ 89325 h 113727"/>
                <a:gd name="connsiteX420" fmla="*/ 1338103 w 1926905"/>
                <a:gd name="connsiteY420" fmla="*/ 78371 h 113727"/>
                <a:gd name="connsiteX421" fmla="*/ 1347628 w 1926905"/>
                <a:gd name="connsiteY421" fmla="*/ 88753 h 113727"/>
                <a:gd name="connsiteX422" fmla="*/ 1358102 w 1926905"/>
                <a:gd name="connsiteY422" fmla="*/ 76656 h 113727"/>
                <a:gd name="connsiteX423" fmla="*/ 1337155 w 1926905"/>
                <a:gd name="connsiteY423" fmla="*/ 70275 h 113727"/>
                <a:gd name="connsiteX424" fmla="*/ 1321909 w 1926905"/>
                <a:gd name="connsiteY424" fmla="*/ 86658 h 113727"/>
                <a:gd name="connsiteX425" fmla="*/ 1310477 w 1926905"/>
                <a:gd name="connsiteY425" fmla="*/ 75799 h 113727"/>
                <a:gd name="connsiteX426" fmla="*/ 1337155 w 1926905"/>
                <a:gd name="connsiteY426" fmla="*/ 57606 h 113727"/>
                <a:gd name="connsiteX427" fmla="*/ 1405727 w 1926905"/>
                <a:gd name="connsiteY427" fmla="*/ 71798 h 113727"/>
                <a:gd name="connsiteX428" fmla="*/ 1400016 w 1926905"/>
                <a:gd name="connsiteY428" fmla="*/ 59702 h 113727"/>
                <a:gd name="connsiteX429" fmla="*/ 1385728 w 1926905"/>
                <a:gd name="connsiteY429" fmla="*/ 53797 h 113727"/>
                <a:gd name="connsiteX430" fmla="*/ 1370492 w 1926905"/>
                <a:gd name="connsiteY430" fmla="*/ 43318 h 113727"/>
                <a:gd name="connsiteX431" fmla="*/ 1383822 w 1926905"/>
                <a:gd name="connsiteY431" fmla="*/ 33698 h 113727"/>
                <a:gd name="connsiteX432" fmla="*/ 1399067 w 1926905"/>
                <a:gd name="connsiteY432" fmla="*/ 49034 h 113727"/>
                <a:gd name="connsiteX433" fmla="*/ 1400965 w 1926905"/>
                <a:gd name="connsiteY433" fmla="*/ 50177 h 113727"/>
                <a:gd name="connsiteX434" fmla="*/ 1401923 w 1926905"/>
                <a:gd name="connsiteY434" fmla="*/ 47033 h 113727"/>
                <a:gd name="connsiteX435" fmla="*/ 1401923 w 1926905"/>
                <a:gd name="connsiteY435" fmla="*/ 34461 h 113727"/>
                <a:gd name="connsiteX436" fmla="*/ 1400965 w 1926905"/>
                <a:gd name="connsiteY436" fmla="*/ 31317 h 113727"/>
                <a:gd name="connsiteX437" fmla="*/ 1398109 w 1926905"/>
                <a:gd name="connsiteY437" fmla="*/ 32746 h 113727"/>
                <a:gd name="connsiteX438" fmla="*/ 1396202 w 1926905"/>
                <a:gd name="connsiteY438" fmla="*/ 34842 h 113727"/>
                <a:gd name="connsiteX439" fmla="*/ 1383822 w 1926905"/>
                <a:gd name="connsiteY439" fmla="*/ 31317 h 113727"/>
                <a:gd name="connsiteX440" fmla="*/ 1363823 w 1926905"/>
                <a:gd name="connsiteY440" fmla="*/ 46938 h 113727"/>
                <a:gd name="connsiteX441" fmla="*/ 1369534 w 1926905"/>
                <a:gd name="connsiteY441" fmla="*/ 57606 h 113727"/>
                <a:gd name="connsiteX442" fmla="*/ 1386677 w 1926905"/>
                <a:gd name="connsiteY442" fmla="*/ 63417 h 113727"/>
                <a:gd name="connsiteX443" fmla="*/ 1399067 w 1926905"/>
                <a:gd name="connsiteY443" fmla="*/ 75037 h 113727"/>
                <a:gd name="connsiteX444" fmla="*/ 1384780 w 1926905"/>
                <a:gd name="connsiteY444" fmla="*/ 86658 h 113727"/>
                <a:gd name="connsiteX445" fmla="*/ 1367627 w 1926905"/>
                <a:gd name="connsiteY445" fmla="*/ 68655 h 113727"/>
                <a:gd name="connsiteX446" fmla="*/ 1365730 w 1926905"/>
                <a:gd name="connsiteY446" fmla="*/ 66465 h 113727"/>
                <a:gd name="connsiteX447" fmla="*/ 1363823 w 1926905"/>
                <a:gd name="connsiteY447" fmla="*/ 69703 h 113727"/>
                <a:gd name="connsiteX448" fmla="*/ 1363823 w 1926905"/>
                <a:gd name="connsiteY448" fmla="*/ 86372 h 113727"/>
                <a:gd name="connsiteX449" fmla="*/ 1365730 w 1926905"/>
                <a:gd name="connsiteY449" fmla="*/ 89325 h 113727"/>
                <a:gd name="connsiteX450" fmla="*/ 1368585 w 1926905"/>
                <a:gd name="connsiteY450" fmla="*/ 86848 h 113727"/>
                <a:gd name="connsiteX451" fmla="*/ 1371441 w 1926905"/>
                <a:gd name="connsiteY451" fmla="*/ 83990 h 113727"/>
                <a:gd name="connsiteX452" fmla="*/ 1384780 w 1926905"/>
                <a:gd name="connsiteY452" fmla="*/ 89325 h 113727"/>
                <a:gd name="connsiteX453" fmla="*/ 1405727 w 1926905"/>
                <a:gd name="connsiteY453" fmla="*/ 71798 h 113727"/>
                <a:gd name="connsiteX454" fmla="*/ 1497173 w 1926905"/>
                <a:gd name="connsiteY454" fmla="*/ 71798 h 113727"/>
                <a:gd name="connsiteX455" fmla="*/ 1491452 w 1926905"/>
                <a:gd name="connsiteY455" fmla="*/ 59702 h 113727"/>
                <a:gd name="connsiteX456" fmla="*/ 1477165 w 1926905"/>
                <a:gd name="connsiteY456" fmla="*/ 53797 h 113727"/>
                <a:gd name="connsiteX457" fmla="*/ 1461928 w 1926905"/>
                <a:gd name="connsiteY457" fmla="*/ 43318 h 113727"/>
                <a:gd name="connsiteX458" fmla="*/ 1476216 w 1926905"/>
                <a:gd name="connsiteY458" fmla="*/ 33698 h 113727"/>
                <a:gd name="connsiteX459" fmla="*/ 1490503 w 1926905"/>
                <a:gd name="connsiteY459" fmla="*/ 49034 h 113727"/>
                <a:gd name="connsiteX460" fmla="*/ 1492410 w 1926905"/>
                <a:gd name="connsiteY460" fmla="*/ 50177 h 113727"/>
                <a:gd name="connsiteX461" fmla="*/ 1494317 w 1926905"/>
                <a:gd name="connsiteY461" fmla="*/ 47033 h 113727"/>
                <a:gd name="connsiteX462" fmla="*/ 1494317 w 1926905"/>
                <a:gd name="connsiteY462" fmla="*/ 34461 h 113727"/>
                <a:gd name="connsiteX463" fmla="*/ 1492410 w 1926905"/>
                <a:gd name="connsiteY463" fmla="*/ 31317 h 113727"/>
                <a:gd name="connsiteX464" fmla="*/ 1490503 w 1926905"/>
                <a:gd name="connsiteY464" fmla="*/ 32746 h 113727"/>
                <a:gd name="connsiteX465" fmla="*/ 1487648 w 1926905"/>
                <a:gd name="connsiteY465" fmla="*/ 34842 h 113727"/>
                <a:gd name="connsiteX466" fmla="*/ 1476216 w 1926905"/>
                <a:gd name="connsiteY466" fmla="*/ 31317 h 113727"/>
                <a:gd name="connsiteX467" fmla="*/ 1456217 w 1926905"/>
                <a:gd name="connsiteY467" fmla="*/ 46938 h 113727"/>
                <a:gd name="connsiteX468" fmla="*/ 1460980 w 1926905"/>
                <a:gd name="connsiteY468" fmla="*/ 57606 h 113727"/>
                <a:gd name="connsiteX469" fmla="*/ 1478123 w 1926905"/>
                <a:gd name="connsiteY469" fmla="*/ 63417 h 113727"/>
                <a:gd name="connsiteX470" fmla="*/ 1491452 w 1926905"/>
                <a:gd name="connsiteY470" fmla="*/ 75037 h 113727"/>
                <a:gd name="connsiteX471" fmla="*/ 1477165 w 1926905"/>
                <a:gd name="connsiteY471" fmla="*/ 86658 h 113727"/>
                <a:gd name="connsiteX472" fmla="*/ 1459073 w 1926905"/>
                <a:gd name="connsiteY472" fmla="*/ 68655 h 113727"/>
                <a:gd name="connsiteX473" fmla="*/ 1458115 w 1926905"/>
                <a:gd name="connsiteY473" fmla="*/ 66465 h 113727"/>
                <a:gd name="connsiteX474" fmla="*/ 1456217 w 1926905"/>
                <a:gd name="connsiteY474" fmla="*/ 69703 h 113727"/>
                <a:gd name="connsiteX475" fmla="*/ 1456217 w 1926905"/>
                <a:gd name="connsiteY475" fmla="*/ 86372 h 113727"/>
                <a:gd name="connsiteX476" fmla="*/ 1457166 w 1926905"/>
                <a:gd name="connsiteY476" fmla="*/ 89325 h 113727"/>
                <a:gd name="connsiteX477" fmla="*/ 1460022 w 1926905"/>
                <a:gd name="connsiteY477" fmla="*/ 86848 h 113727"/>
                <a:gd name="connsiteX478" fmla="*/ 1462877 w 1926905"/>
                <a:gd name="connsiteY478" fmla="*/ 83990 h 113727"/>
                <a:gd name="connsiteX479" fmla="*/ 1477165 w 1926905"/>
                <a:gd name="connsiteY479" fmla="*/ 89325 h 113727"/>
                <a:gd name="connsiteX480" fmla="*/ 1497173 w 1926905"/>
                <a:gd name="connsiteY480" fmla="*/ 71798 h 113727"/>
                <a:gd name="connsiteX481" fmla="*/ 1553365 w 1926905"/>
                <a:gd name="connsiteY481" fmla="*/ 72942 h 113727"/>
                <a:gd name="connsiteX482" fmla="*/ 1552416 w 1926905"/>
                <a:gd name="connsiteY482" fmla="*/ 71608 h 113727"/>
                <a:gd name="connsiteX483" fmla="*/ 1550509 w 1926905"/>
                <a:gd name="connsiteY483" fmla="*/ 72942 h 113727"/>
                <a:gd name="connsiteX484" fmla="*/ 1534315 w 1926905"/>
                <a:gd name="connsiteY484" fmla="*/ 86181 h 113727"/>
                <a:gd name="connsiteX485" fmla="*/ 1516223 w 1926905"/>
                <a:gd name="connsiteY485" fmla="*/ 60464 h 113727"/>
                <a:gd name="connsiteX486" fmla="*/ 1533366 w 1926905"/>
                <a:gd name="connsiteY486" fmla="*/ 34461 h 113727"/>
                <a:gd name="connsiteX487" fmla="*/ 1546705 w 1926905"/>
                <a:gd name="connsiteY487" fmla="*/ 39223 h 113727"/>
                <a:gd name="connsiteX488" fmla="*/ 1540984 w 1926905"/>
                <a:gd name="connsiteY488" fmla="*/ 45033 h 113727"/>
                <a:gd name="connsiteX489" fmla="*/ 1546705 w 1926905"/>
                <a:gd name="connsiteY489" fmla="*/ 50843 h 113727"/>
                <a:gd name="connsiteX490" fmla="*/ 1552416 w 1926905"/>
                <a:gd name="connsiteY490" fmla="*/ 44843 h 113727"/>
                <a:gd name="connsiteX491" fmla="*/ 1533366 w 1926905"/>
                <a:gd name="connsiteY491" fmla="*/ 31317 h 113727"/>
                <a:gd name="connsiteX492" fmla="*/ 1505740 w 1926905"/>
                <a:gd name="connsiteY492" fmla="*/ 60655 h 113727"/>
                <a:gd name="connsiteX493" fmla="*/ 1533366 w 1926905"/>
                <a:gd name="connsiteY493" fmla="*/ 89325 h 113727"/>
                <a:gd name="connsiteX494" fmla="*/ 1553365 w 1926905"/>
                <a:gd name="connsiteY494" fmla="*/ 72942 h 113727"/>
                <a:gd name="connsiteX495" fmla="*/ 1617184 w 1926905"/>
                <a:gd name="connsiteY495" fmla="*/ 60941 h 113727"/>
                <a:gd name="connsiteX496" fmla="*/ 1588609 w 1926905"/>
                <a:gd name="connsiteY496" fmla="*/ 31317 h 113727"/>
                <a:gd name="connsiteX497" fmla="*/ 1560992 w 1926905"/>
                <a:gd name="connsiteY497" fmla="*/ 60941 h 113727"/>
                <a:gd name="connsiteX498" fmla="*/ 1588609 w 1926905"/>
                <a:gd name="connsiteY498" fmla="*/ 89325 h 113727"/>
                <a:gd name="connsiteX499" fmla="*/ 1617184 w 1926905"/>
                <a:gd name="connsiteY499" fmla="*/ 60941 h 113727"/>
                <a:gd name="connsiteX500" fmla="*/ 1606710 w 1926905"/>
                <a:gd name="connsiteY500" fmla="*/ 59892 h 113727"/>
                <a:gd name="connsiteX501" fmla="*/ 1603855 w 1926905"/>
                <a:gd name="connsiteY501" fmla="*/ 76847 h 113727"/>
                <a:gd name="connsiteX502" fmla="*/ 1588609 w 1926905"/>
                <a:gd name="connsiteY502" fmla="*/ 86181 h 113727"/>
                <a:gd name="connsiteX503" fmla="*/ 1574322 w 1926905"/>
                <a:gd name="connsiteY503" fmla="*/ 77705 h 113727"/>
                <a:gd name="connsiteX504" fmla="*/ 1571466 w 1926905"/>
                <a:gd name="connsiteY504" fmla="*/ 59892 h 113727"/>
                <a:gd name="connsiteX505" fmla="*/ 1574322 w 1926905"/>
                <a:gd name="connsiteY505" fmla="*/ 42652 h 113727"/>
                <a:gd name="connsiteX506" fmla="*/ 1588609 w 1926905"/>
                <a:gd name="connsiteY506" fmla="*/ 34175 h 113727"/>
                <a:gd name="connsiteX507" fmla="*/ 1602897 w 1926905"/>
                <a:gd name="connsiteY507" fmla="*/ 42271 h 113727"/>
                <a:gd name="connsiteX508" fmla="*/ 1606710 w 1926905"/>
                <a:gd name="connsiteY508" fmla="*/ 59892 h 113727"/>
                <a:gd name="connsiteX509" fmla="*/ 1666716 w 1926905"/>
                <a:gd name="connsiteY509" fmla="*/ 39794 h 113727"/>
                <a:gd name="connsiteX510" fmla="*/ 1657191 w 1926905"/>
                <a:gd name="connsiteY510" fmla="*/ 32080 h 113727"/>
                <a:gd name="connsiteX511" fmla="*/ 1640997 w 1926905"/>
                <a:gd name="connsiteY511" fmla="*/ 46081 h 113727"/>
                <a:gd name="connsiteX512" fmla="*/ 1640997 w 1926905"/>
                <a:gd name="connsiteY512" fmla="*/ 32080 h 113727"/>
                <a:gd name="connsiteX513" fmla="*/ 1623853 w 1926905"/>
                <a:gd name="connsiteY513" fmla="*/ 33508 h 113727"/>
                <a:gd name="connsiteX514" fmla="*/ 1623853 w 1926905"/>
                <a:gd name="connsiteY514" fmla="*/ 37413 h 113727"/>
                <a:gd name="connsiteX515" fmla="*/ 1633378 w 1926905"/>
                <a:gd name="connsiteY515" fmla="*/ 44557 h 113727"/>
                <a:gd name="connsiteX516" fmla="*/ 1633378 w 1926905"/>
                <a:gd name="connsiteY516" fmla="*/ 78371 h 113727"/>
                <a:gd name="connsiteX517" fmla="*/ 1623853 w 1926905"/>
                <a:gd name="connsiteY517" fmla="*/ 84181 h 113727"/>
                <a:gd name="connsiteX518" fmla="*/ 1623853 w 1926905"/>
                <a:gd name="connsiteY518" fmla="*/ 87991 h 113727"/>
                <a:gd name="connsiteX519" fmla="*/ 1638141 w 1926905"/>
                <a:gd name="connsiteY519" fmla="*/ 87514 h 113727"/>
                <a:gd name="connsiteX520" fmla="*/ 1654335 w 1926905"/>
                <a:gd name="connsiteY520" fmla="*/ 87991 h 113727"/>
                <a:gd name="connsiteX521" fmla="*/ 1654335 w 1926905"/>
                <a:gd name="connsiteY521" fmla="*/ 84181 h 113727"/>
                <a:gd name="connsiteX522" fmla="*/ 1651480 w 1926905"/>
                <a:gd name="connsiteY522" fmla="*/ 84181 h 113727"/>
                <a:gd name="connsiteX523" fmla="*/ 1641955 w 1926905"/>
                <a:gd name="connsiteY523" fmla="*/ 78180 h 113727"/>
                <a:gd name="connsiteX524" fmla="*/ 1641955 w 1926905"/>
                <a:gd name="connsiteY524" fmla="*/ 58655 h 113727"/>
                <a:gd name="connsiteX525" fmla="*/ 1657191 w 1926905"/>
                <a:gd name="connsiteY525" fmla="*/ 34842 h 113727"/>
                <a:gd name="connsiteX526" fmla="*/ 1658140 w 1926905"/>
                <a:gd name="connsiteY526" fmla="*/ 35032 h 113727"/>
                <a:gd name="connsiteX527" fmla="*/ 1655284 w 1926905"/>
                <a:gd name="connsiteY527" fmla="*/ 39889 h 113727"/>
                <a:gd name="connsiteX528" fmla="*/ 1661005 w 1926905"/>
                <a:gd name="connsiteY528" fmla="*/ 45415 h 113727"/>
                <a:gd name="connsiteX529" fmla="*/ 1666716 w 1926905"/>
                <a:gd name="connsiteY529" fmla="*/ 39794 h 113727"/>
                <a:gd name="connsiteX530" fmla="*/ 1721959 w 1926905"/>
                <a:gd name="connsiteY530" fmla="*/ 72942 h 113727"/>
                <a:gd name="connsiteX531" fmla="*/ 1720052 w 1926905"/>
                <a:gd name="connsiteY531" fmla="*/ 71513 h 113727"/>
                <a:gd name="connsiteX532" fmla="*/ 1719103 w 1926905"/>
                <a:gd name="connsiteY532" fmla="*/ 73227 h 113727"/>
                <a:gd name="connsiteX533" fmla="*/ 1701960 w 1926905"/>
                <a:gd name="connsiteY533" fmla="*/ 86181 h 113727"/>
                <a:gd name="connsiteX534" fmla="*/ 1687673 w 1926905"/>
                <a:gd name="connsiteY534" fmla="*/ 77705 h 113727"/>
                <a:gd name="connsiteX535" fmla="*/ 1683859 w 1926905"/>
                <a:gd name="connsiteY535" fmla="*/ 58844 h 113727"/>
                <a:gd name="connsiteX536" fmla="*/ 1719103 w 1926905"/>
                <a:gd name="connsiteY536" fmla="*/ 58844 h 113727"/>
                <a:gd name="connsiteX537" fmla="*/ 1721959 w 1926905"/>
                <a:gd name="connsiteY537" fmla="*/ 56178 h 113727"/>
                <a:gd name="connsiteX538" fmla="*/ 1699105 w 1926905"/>
                <a:gd name="connsiteY538" fmla="*/ 31317 h 113727"/>
                <a:gd name="connsiteX539" fmla="*/ 1673385 w 1926905"/>
                <a:gd name="connsiteY539" fmla="*/ 60178 h 113727"/>
                <a:gd name="connsiteX540" fmla="*/ 1701002 w 1926905"/>
                <a:gd name="connsiteY540" fmla="*/ 89325 h 113727"/>
                <a:gd name="connsiteX541" fmla="*/ 1721959 w 1926905"/>
                <a:gd name="connsiteY541" fmla="*/ 72942 h 113727"/>
                <a:gd name="connsiteX542" fmla="*/ 1713392 w 1926905"/>
                <a:gd name="connsiteY542" fmla="*/ 56178 h 113727"/>
                <a:gd name="connsiteX543" fmla="*/ 1683859 w 1926905"/>
                <a:gd name="connsiteY543" fmla="*/ 56178 h 113727"/>
                <a:gd name="connsiteX544" fmla="*/ 1699105 w 1926905"/>
                <a:gd name="connsiteY544" fmla="*/ 34175 h 113727"/>
                <a:gd name="connsiteX545" fmla="*/ 1713392 w 1926905"/>
                <a:gd name="connsiteY545" fmla="*/ 56178 h 113727"/>
                <a:gd name="connsiteX546" fmla="*/ 1812447 w 1926905"/>
                <a:gd name="connsiteY546" fmla="*/ 7600 h 113727"/>
                <a:gd name="connsiteX547" fmla="*/ 1801015 w 1926905"/>
                <a:gd name="connsiteY547" fmla="*/ -1163 h 113727"/>
                <a:gd name="connsiteX548" fmla="*/ 1781965 w 1926905"/>
                <a:gd name="connsiteY548" fmla="*/ 18935 h 113727"/>
                <a:gd name="connsiteX549" fmla="*/ 1781965 w 1926905"/>
                <a:gd name="connsiteY549" fmla="*/ 33508 h 113727"/>
                <a:gd name="connsiteX550" fmla="*/ 1772440 w 1926905"/>
                <a:gd name="connsiteY550" fmla="*/ 33508 h 113727"/>
                <a:gd name="connsiteX551" fmla="*/ 1772440 w 1926905"/>
                <a:gd name="connsiteY551" fmla="*/ 37413 h 113727"/>
                <a:gd name="connsiteX552" fmla="*/ 1781965 w 1926905"/>
                <a:gd name="connsiteY552" fmla="*/ 37413 h 113727"/>
                <a:gd name="connsiteX553" fmla="*/ 1781965 w 1926905"/>
                <a:gd name="connsiteY553" fmla="*/ 78371 h 113727"/>
                <a:gd name="connsiteX554" fmla="*/ 1772440 w 1926905"/>
                <a:gd name="connsiteY554" fmla="*/ 84181 h 113727"/>
                <a:gd name="connsiteX555" fmla="*/ 1772440 w 1926905"/>
                <a:gd name="connsiteY555" fmla="*/ 87991 h 113727"/>
                <a:gd name="connsiteX556" fmla="*/ 1786727 w 1926905"/>
                <a:gd name="connsiteY556" fmla="*/ 87514 h 113727"/>
                <a:gd name="connsiteX557" fmla="*/ 1802922 w 1926905"/>
                <a:gd name="connsiteY557" fmla="*/ 87991 h 113727"/>
                <a:gd name="connsiteX558" fmla="*/ 1802922 w 1926905"/>
                <a:gd name="connsiteY558" fmla="*/ 84181 h 113727"/>
                <a:gd name="connsiteX559" fmla="*/ 1800066 w 1926905"/>
                <a:gd name="connsiteY559" fmla="*/ 84181 h 113727"/>
                <a:gd name="connsiteX560" fmla="*/ 1790541 w 1926905"/>
                <a:gd name="connsiteY560" fmla="*/ 78180 h 113727"/>
                <a:gd name="connsiteX561" fmla="*/ 1790541 w 1926905"/>
                <a:gd name="connsiteY561" fmla="*/ 37413 h 113727"/>
                <a:gd name="connsiteX562" fmla="*/ 1804828 w 1926905"/>
                <a:gd name="connsiteY562" fmla="*/ 37413 h 113727"/>
                <a:gd name="connsiteX563" fmla="*/ 1804828 w 1926905"/>
                <a:gd name="connsiteY563" fmla="*/ 33508 h 113727"/>
                <a:gd name="connsiteX564" fmla="*/ 1789592 w 1926905"/>
                <a:gd name="connsiteY564" fmla="*/ 33508 h 113727"/>
                <a:gd name="connsiteX565" fmla="*/ 1789592 w 1926905"/>
                <a:gd name="connsiteY565" fmla="*/ 18840 h 113727"/>
                <a:gd name="connsiteX566" fmla="*/ 1801015 w 1926905"/>
                <a:gd name="connsiteY566" fmla="*/ 1505 h 113727"/>
                <a:gd name="connsiteX567" fmla="*/ 1805777 w 1926905"/>
                <a:gd name="connsiteY567" fmla="*/ 2457 h 113727"/>
                <a:gd name="connsiteX568" fmla="*/ 1801973 w 1926905"/>
                <a:gd name="connsiteY568" fmla="*/ 7790 h 113727"/>
                <a:gd name="connsiteX569" fmla="*/ 1807684 w 1926905"/>
                <a:gd name="connsiteY569" fmla="*/ 13316 h 113727"/>
                <a:gd name="connsiteX570" fmla="*/ 1812447 w 1926905"/>
                <a:gd name="connsiteY570" fmla="*/ 7600 h 113727"/>
                <a:gd name="connsiteX571" fmla="*/ 1865792 w 1926905"/>
                <a:gd name="connsiteY571" fmla="*/ 60941 h 113727"/>
                <a:gd name="connsiteX572" fmla="*/ 1838166 w 1926905"/>
                <a:gd name="connsiteY572" fmla="*/ 31317 h 113727"/>
                <a:gd name="connsiteX573" fmla="*/ 1809591 w 1926905"/>
                <a:gd name="connsiteY573" fmla="*/ 60941 h 113727"/>
                <a:gd name="connsiteX574" fmla="*/ 1838166 w 1926905"/>
                <a:gd name="connsiteY574" fmla="*/ 89325 h 113727"/>
                <a:gd name="connsiteX575" fmla="*/ 1865792 w 1926905"/>
                <a:gd name="connsiteY575" fmla="*/ 60941 h 113727"/>
                <a:gd name="connsiteX576" fmla="*/ 1855309 w 1926905"/>
                <a:gd name="connsiteY576" fmla="*/ 59892 h 113727"/>
                <a:gd name="connsiteX577" fmla="*/ 1852453 w 1926905"/>
                <a:gd name="connsiteY577" fmla="*/ 76847 h 113727"/>
                <a:gd name="connsiteX578" fmla="*/ 1838166 w 1926905"/>
                <a:gd name="connsiteY578" fmla="*/ 86181 h 113727"/>
                <a:gd name="connsiteX579" fmla="*/ 1823878 w 1926905"/>
                <a:gd name="connsiteY579" fmla="*/ 77705 h 113727"/>
                <a:gd name="connsiteX580" fmla="*/ 1820065 w 1926905"/>
                <a:gd name="connsiteY580" fmla="*/ 59892 h 113727"/>
                <a:gd name="connsiteX581" fmla="*/ 1822930 w 1926905"/>
                <a:gd name="connsiteY581" fmla="*/ 42652 h 113727"/>
                <a:gd name="connsiteX582" fmla="*/ 1838166 w 1926905"/>
                <a:gd name="connsiteY582" fmla="*/ 34175 h 113727"/>
                <a:gd name="connsiteX583" fmla="*/ 1851505 w 1926905"/>
                <a:gd name="connsiteY583" fmla="*/ 42271 h 113727"/>
                <a:gd name="connsiteX584" fmla="*/ 1855309 w 1926905"/>
                <a:gd name="connsiteY584" fmla="*/ 59892 h 113727"/>
                <a:gd name="connsiteX585" fmla="*/ 1915315 w 1926905"/>
                <a:gd name="connsiteY585" fmla="*/ 39794 h 113727"/>
                <a:gd name="connsiteX586" fmla="*/ 1905790 w 1926905"/>
                <a:gd name="connsiteY586" fmla="*/ 32080 h 113727"/>
                <a:gd name="connsiteX587" fmla="*/ 1890553 w 1926905"/>
                <a:gd name="connsiteY587" fmla="*/ 46081 h 113727"/>
                <a:gd name="connsiteX588" fmla="*/ 1890553 w 1926905"/>
                <a:gd name="connsiteY588" fmla="*/ 32080 h 113727"/>
                <a:gd name="connsiteX589" fmla="*/ 1872452 w 1926905"/>
                <a:gd name="connsiteY589" fmla="*/ 33508 h 113727"/>
                <a:gd name="connsiteX590" fmla="*/ 1872452 w 1926905"/>
                <a:gd name="connsiteY590" fmla="*/ 37413 h 113727"/>
                <a:gd name="connsiteX591" fmla="*/ 1882935 w 1926905"/>
                <a:gd name="connsiteY591" fmla="*/ 44557 h 113727"/>
                <a:gd name="connsiteX592" fmla="*/ 1882935 w 1926905"/>
                <a:gd name="connsiteY592" fmla="*/ 78371 h 113727"/>
                <a:gd name="connsiteX593" fmla="*/ 1872452 w 1926905"/>
                <a:gd name="connsiteY593" fmla="*/ 84181 h 113727"/>
                <a:gd name="connsiteX594" fmla="*/ 1872452 w 1926905"/>
                <a:gd name="connsiteY594" fmla="*/ 87991 h 113727"/>
                <a:gd name="connsiteX595" fmla="*/ 1886740 w 1926905"/>
                <a:gd name="connsiteY595" fmla="*/ 87514 h 113727"/>
                <a:gd name="connsiteX596" fmla="*/ 1902934 w 1926905"/>
                <a:gd name="connsiteY596" fmla="*/ 87991 h 113727"/>
                <a:gd name="connsiteX597" fmla="*/ 1902934 w 1926905"/>
                <a:gd name="connsiteY597" fmla="*/ 84181 h 113727"/>
                <a:gd name="connsiteX598" fmla="*/ 1900078 w 1926905"/>
                <a:gd name="connsiteY598" fmla="*/ 84181 h 113727"/>
                <a:gd name="connsiteX599" fmla="*/ 1890553 w 1926905"/>
                <a:gd name="connsiteY599" fmla="*/ 78180 h 113727"/>
                <a:gd name="connsiteX600" fmla="*/ 1890553 w 1926905"/>
                <a:gd name="connsiteY600" fmla="*/ 58655 h 113727"/>
                <a:gd name="connsiteX601" fmla="*/ 1905790 w 1926905"/>
                <a:gd name="connsiteY601" fmla="*/ 34842 h 113727"/>
                <a:gd name="connsiteX602" fmla="*/ 1907697 w 1926905"/>
                <a:gd name="connsiteY602" fmla="*/ 35032 h 113727"/>
                <a:gd name="connsiteX603" fmla="*/ 1903892 w 1926905"/>
                <a:gd name="connsiteY603" fmla="*/ 39889 h 113727"/>
                <a:gd name="connsiteX604" fmla="*/ 1909603 w 1926905"/>
                <a:gd name="connsiteY604" fmla="*/ 45415 h 113727"/>
                <a:gd name="connsiteX605" fmla="*/ 1915315 w 1926905"/>
                <a:gd name="connsiteY605" fmla="*/ 39794 h 11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1926905" h="113727">
                  <a:moveTo>
                    <a:pt x="15077" y="87991"/>
                  </a:moveTo>
                  <a:lnTo>
                    <a:pt x="15077" y="84181"/>
                  </a:lnTo>
                  <a:cubicBezTo>
                    <a:pt x="7459" y="84181"/>
                    <a:pt x="6510" y="83419"/>
                    <a:pt x="6510" y="78466"/>
                  </a:cubicBezTo>
                  <a:lnTo>
                    <a:pt x="6510" y="32080"/>
                  </a:lnTo>
                  <a:lnTo>
                    <a:pt x="-10633" y="33508"/>
                  </a:lnTo>
                  <a:lnTo>
                    <a:pt x="-10633" y="37413"/>
                  </a:lnTo>
                  <a:cubicBezTo>
                    <a:pt x="-3015" y="37413"/>
                    <a:pt x="-2066" y="38176"/>
                    <a:pt x="-2066" y="44367"/>
                  </a:cubicBezTo>
                  <a:lnTo>
                    <a:pt x="-2066" y="78371"/>
                  </a:lnTo>
                  <a:cubicBezTo>
                    <a:pt x="-2066" y="84181"/>
                    <a:pt x="-3015" y="84181"/>
                    <a:pt x="-11591" y="84181"/>
                  </a:cubicBezTo>
                  <a:lnTo>
                    <a:pt x="-11591" y="87991"/>
                  </a:lnTo>
                  <a:lnTo>
                    <a:pt x="2697" y="87514"/>
                  </a:lnTo>
                  <a:cubicBezTo>
                    <a:pt x="6510" y="87514"/>
                    <a:pt x="11273" y="87896"/>
                    <a:pt x="15077" y="87991"/>
                  </a:cubicBezTo>
                  <a:close/>
                  <a:moveTo>
                    <a:pt x="8417" y="11696"/>
                  </a:moveTo>
                  <a:cubicBezTo>
                    <a:pt x="8417" y="8267"/>
                    <a:pt x="5552" y="4933"/>
                    <a:pt x="1748" y="4933"/>
                  </a:cubicBezTo>
                  <a:cubicBezTo>
                    <a:pt x="-2066" y="4933"/>
                    <a:pt x="-4922" y="8362"/>
                    <a:pt x="-4922" y="11696"/>
                  </a:cubicBezTo>
                  <a:cubicBezTo>
                    <a:pt x="-4922" y="15125"/>
                    <a:pt x="-2066" y="18363"/>
                    <a:pt x="1748" y="18363"/>
                  </a:cubicBezTo>
                  <a:cubicBezTo>
                    <a:pt x="6510" y="18363"/>
                    <a:pt x="8417" y="14743"/>
                    <a:pt x="8417" y="11696"/>
                  </a:cubicBezTo>
                  <a:close/>
                  <a:moveTo>
                    <a:pt x="86515" y="87991"/>
                  </a:moveTo>
                  <a:lnTo>
                    <a:pt x="86515" y="84181"/>
                  </a:lnTo>
                  <a:cubicBezTo>
                    <a:pt x="79855" y="84181"/>
                    <a:pt x="76990" y="84181"/>
                    <a:pt x="76990" y="80275"/>
                  </a:cubicBezTo>
                  <a:lnTo>
                    <a:pt x="76990" y="56178"/>
                  </a:lnTo>
                  <a:cubicBezTo>
                    <a:pt x="76990" y="45319"/>
                    <a:pt x="76990" y="41318"/>
                    <a:pt x="73185" y="36842"/>
                  </a:cubicBezTo>
                  <a:cubicBezTo>
                    <a:pt x="71278" y="34556"/>
                    <a:pt x="67465" y="32080"/>
                    <a:pt x="59847" y="32080"/>
                  </a:cubicBezTo>
                  <a:cubicBezTo>
                    <a:pt x="50322" y="32080"/>
                    <a:pt x="44610" y="37508"/>
                    <a:pt x="40797" y="45415"/>
                  </a:cubicBezTo>
                  <a:lnTo>
                    <a:pt x="40797" y="32080"/>
                  </a:lnTo>
                  <a:lnTo>
                    <a:pt x="23653" y="33508"/>
                  </a:lnTo>
                  <a:lnTo>
                    <a:pt x="23653" y="37413"/>
                  </a:lnTo>
                  <a:cubicBezTo>
                    <a:pt x="32230" y="37413"/>
                    <a:pt x="33178" y="38271"/>
                    <a:pt x="33178" y="44557"/>
                  </a:cubicBezTo>
                  <a:lnTo>
                    <a:pt x="33178" y="78371"/>
                  </a:lnTo>
                  <a:cubicBezTo>
                    <a:pt x="33178" y="84181"/>
                    <a:pt x="32230" y="84181"/>
                    <a:pt x="23653" y="84181"/>
                  </a:cubicBezTo>
                  <a:lnTo>
                    <a:pt x="23653" y="87991"/>
                  </a:lnTo>
                  <a:lnTo>
                    <a:pt x="37941" y="87514"/>
                  </a:lnTo>
                  <a:lnTo>
                    <a:pt x="51280" y="87991"/>
                  </a:lnTo>
                  <a:lnTo>
                    <a:pt x="51280" y="84181"/>
                  </a:lnTo>
                  <a:cubicBezTo>
                    <a:pt x="43652" y="84181"/>
                    <a:pt x="41755" y="84181"/>
                    <a:pt x="41755" y="78371"/>
                  </a:cubicBezTo>
                  <a:lnTo>
                    <a:pt x="41755" y="55129"/>
                  </a:lnTo>
                  <a:cubicBezTo>
                    <a:pt x="41755" y="41986"/>
                    <a:pt x="50322" y="34842"/>
                    <a:pt x="58898" y="34842"/>
                  </a:cubicBezTo>
                  <a:cubicBezTo>
                    <a:pt x="66516" y="34842"/>
                    <a:pt x="68423" y="41700"/>
                    <a:pt x="68423" y="48844"/>
                  </a:cubicBezTo>
                  <a:lnTo>
                    <a:pt x="68423" y="78371"/>
                  </a:lnTo>
                  <a:cubicBezTo>
                    <a:pt x="68423" y="84181"/>
                    <a:pt x="66516" y="84181"/>
                    <a:pt x="57940" y="84181"/>
                  </a:cubicBezTo>
                  <a:lnTo>
                    <a:pt x="57940" y="87991"/>
                  </a:lnTo>
                  <a:lnTo>
                    <a:pt x="72227" y="87514"/>
                  </a:lnTo>
                  <a:close/>
                  <a:moveTo>
                    <a:pt x="155097" y="60655"/>
                  </a:moveTo>
                  <a:cubicBezTo>
                    <a:pt x="155097" y="44557"/>
                    <a:pt x="142716" y="32080"/>
                    <a:pt x="128428" y="32080"/>
                  </a:cubicBezTo>
                  <a:cubicBezTo>
                    <a:pt x="118903" y="32080"/>
                    <a:pt x="113192" y="37699"/>
                    <a:pt x="111285" y="40366"/>
                  </a:cubicBezTo>
                  <a:lnTo>
                    <a:pt x="111285" y="32080"/>
                  </a:lnTo>
                  <a:lnTo>
                    <a:pt x="93184" y="33508"/>
                  </a:lnTo>
                  <a:lnTo>
                    <a:pt x="93184" y="37413"/>
                  </a:lnTo>
                  <a:cubicBezTo>
                    <a:pt x="101760" y="37413"/>
                    <a:pt x="102709" y="38176"/>
                    <a:pt x="102709" y="43700"/>
                  </a:cubicBezTo>
                  <a:lnTo>
                    <a:pt x="102709" y="102850"/>
                  </a:lnTo>
                  <a:cubicBezTo>
                    <a:pt x="102709" y="108661"/>
                    <a:pt x="100802" y="108661"/>
                    <a:pt x="93184" y="108661"/>
                  </a:cubicBezTo>
                  <a:lnTo>
                    <a:pt x="93184" y="112565"/>
                  </a:lnTo>
                  <a:lnTo>
                    <a:pt x="106523" y="112090"/>
                  </a:lnTo>
                  <a:lnTo>
                    <a:pt x="120810" y="112565"/>
                  </a:lnTo>
                  <a:lnTo>
                    <a:pt x="120810" y="108661"/>
                  </a:lnTo>
                  <a:cubicBezTo>
                    <a:pt x="112234" y="108661"/>
                    <a:pt x="111285" y="108661"/>
                    <a:pt x="111285" y="102850"/>
                  </a:cubicBezTo>
                  <a:lnTo>
                    <a:pt x="111285" y="80561"/>
                  </a:lnTo>
                  <a:cubicBezTo>
                    <a:pt x="112234" y="82467"/>
                    <a:pt x="116997" y="89325"/>
                    <a:pt x="126522" y="89325"/>
                  </a:cubicBezTo>
                  <a:cubicBezTo>
                    <a:pt x="141767" y="89325"/>
                    <a:pt x="155097" y="77037"/>
                    <a:pt x="155097" y="60655"/>
                  </a:cubicBezTo>
                  <a:close/>
                  <a:moveTo>
                    <a:pt x="144623" y="60655"/>
                  </a:moveTo>
                  <a:cubicBezTo>
                    <a:pt x="144623" y="75990"/>
                    <a:pt x="136047" y="86658"/>
                    <a:pt x="126522" y="86658"/>
                  </a:cubicBezTo>
                  <a:cubicBezTo>
                    <a:pt x="121759" y="86658"/>
                    <a:pt x="116997" y="84181"/>
                    <a:pt x="113192" y="78942"/>
                  </a:cubicBezTo>
                  <a:cubicBezTo>
                    <a:pt x="111285" y="76276"/>
                    <a:pt x="111285" y="76085"/>
                    <a:pt x="111285" y="73608"/>
                  </a:cubicBezTo>
                  <a:lnTo>
                    <a:pt x="111285" y="45415"/>
                  </a:lnTo>
                  <a:cubicBezTo>
                    <a:pt x="115090" y="38937"/>
                    <a:pt x="120810" y="35318"/>
                    <a:pt x="127480" y="35318"/>
                  </a:cubicBezTo>
                  <a:cubicBezTo>
                    <a:pt x="137005" y="35318"/>
                    <a:pt x="144623" y="46367"/>
                    <a:pt x="144623" y="60655"/>
                  </a:cubicBezTo>
                  <a:close/>
                  <a:moveTo>
                    <a:pt x="226534" y="87991"/>
                  </a:moveTo>
                  <a:lnTo>
                    <a:pt x="226534" y="84181"/>
                  </a:lnTo>
                  <a:cubicBezTo>
                    <a:pt x="217967" y="84181"/>
                    <a:pt x="217009" y="83229"/>
                    <a:pt x="217009" y="77037"/>
                  </a:cubicBezTo>
                  <a:lnTo>
                    <a:pt x="217009" y="32080"/>
                  </a:lnTo>
                  <a:lnTo>
                    <a:pt x="197959" y="33508"/>
                  </a:lnTo>
                  <a:lnTo>
                    <a:pt x="197959" y="37413"/>
                  </a:lnTo>
                  <a:cubicBezTo>
                    <a:pt x="207484" y="37413"/>
                    <a:pt x="208442" y="38271"/>
                    <a:pt x="208442" y="44557"/>
                  </a:cubicBezTo>
                  <a:lnTo>
                    <a:pt x="208442" y="67036"/>
                  </a:lnTo>
                  <a:cubicBezTo>
                    <a:pt x="208442" y="77989"/>
                    <a:pt x="201773" y="86658"/>
                    <a:pt x="193197" y="86658"/>
                  </a:cubicBezTo>
                  <a:cubicBezTo>
                    <a:pt x="182723" y="86658"/>
                    <a:pt x="181765" y="80752"/>
                    <a:pt x="181765" y="73990"/>
                  </a:cubicBezTo>
                  <a:lnTo>
                    <a:pt x="181765" y="32080"/>
                  </a:lnTo>
                  <a:lnTo>
                    <a:pt x="163673" y="33508"/>
                  </a:lnTo>
                  <a:lnTo>
                    <a:pt x="163673" y="37413"/>
                  </a:lnTo>
                  <a:cubicBezTo>
                    <a:pt x="173198" y="37413"/>
                    <a:pt x="173198" y="37890"/>
                    <a:pt x="173198" y="49034"/>
                  </a:cubicBezTo>
                  <a:lnTo>
                    <a:pt x="173198" y="68084"/>
                  </a:lnTo>
                  <a:cubicBezTo>
                    <a:pt x="173198" y="77894"/>
                    <a:pt x="173198" y="89325"/>
                    <a:pt x="192248" y="89325"/>
                  </a:cubicBezTo>
                  <a:cubicBezTo>
                    <a:pt x="198917" y="89325"/>
                    <a:pt x="204628" y="85896"/>
                    <a:pt x="208442" y="77989"/>
                  </a:cubicBezTo>
                  <a:lnTo>
                    <a:pt x="208442" y="89325"/>
                  </a:lnTo>
                  <a:close/>
                  <a:moveTo>
                    <a:pt x="271303" y="72370"/>
                  </a:moveTo>
                  <a:lnTo>
                    <a:pt x="271303" y="65131"/>
                  </a:lnTo>
                  <a:lnTo>
                    <a:pt x="267490" y="65131"/>
                  </a:lnTo>
                  <a:lnTo>
                    <a:pt x="267490" y="72084"/>
                  </a:lnTo>
                  <a:cubicBezTo>
                    <a:pt x="267490" y="81418"/>
                    <a:pt x="263685" y="86181"/>
                    <a:pt x="259872" y="86181"/>
                  </a:cubicBezTo>
                  <a:cubicBezTo>
                    <a:pt x="251305" y="86181"/>
                    <a:pt x="251305" y="74751"/>
                    <a:pt x="251305" y="72561"/>
                  </a:cubicBezTo>
                  <a:lnTo>
                    <a:pt x="251305" y="37413"/>
                  </a:lnTo>
                  <a:lnTo>
                    <a:pt x="269397" y="37413"/>
                  </a:lnTo>
                  <a:lnTo>
                    <a:pt x="269397" y="33508"/>
                  </a:lnTo>
                  <a:lnTo>
                    <a:pt x="251305" y="33508"/>
                  </a:lnTo>
                  <a:lnTo>
                    <a:pt x="251305" y="10172"/>
                  </a:lnTo>
                  <a:lnTo>
                    <a:pt x="247491" y="10172"/>
                  </a:lnTo>
                  <a:cubicBezTo>
                    <a:pt x="247491" y="20555"/>
                    <a:pt x="243677" y="34175"/>
                    <a:pt x="231297" y="34556"/>
                  </a:cubicBezTo>
                  <a:lnTo>
                    <a:pt x="231297" y="37413"/>
                  </a:lnTo>
                  <a:lnTo>
                    <a:pt x="242728" y="37413"/>
                  </a:lnTo>
                  <a:lnTo>
                    <a:pt x="242728" y="72370"/>
                  </a:lnTo>
                  <a:cubicBezTo>
                    <a:pt x="242728" y="87896"/>
                    <a:pt x="254160" y="89325"/>
                    <a:pt x="258923" y="89325"/>
                  </a:cubicBezTo>
                  <a:cubicBezTo>
                    <a:pt x="267490" y="89325"/>
                    <a:pt x="271303" y="80371"/>
                    <a:pt x="271303" y="72370"/>
                  </a:cubicBezTo>
                  <a:close/>
                  <a:moveTo>
                    <a:pt x="386552" y="87991"/>
                  </a:moveTo>
                  <a:lnTo>
                    <a:pt x="386552" y="84181"/>
                  </a:lnTo>
                  <a:cubicBezTo>
                    <a:pt x="377985" y="84181"/>
                    <a:pt x="377027" y="83229"/>
                    <a:pt x="377027" y="77037"/>
                  </a:cubicBezTo>
                  <a:lnTo>
                    <a:pt x="377027" y="171"/>
                  </a:lnTo>
                  <a:lnTo>
                    <a:pt x="358935" y="1505"/>
                  </a:lnTo>
                  <a:lnTo>
                    <a:pt x="358935" y="5600"/>
                  </a:lnTo>
                  <a:cubicBezTo>
                    <a:pt x="367502" y="5600"/>
                    <a:pt x="368460" y="6457"/>
                    <a:pt x="368460" y="12553"/>
                  </a:cubicBezTo>
                  <a:lnTo>
                    <a:pt x="368460" y="39889"/>
                  </a:lnTo>
                  <a:cubicBezTo>
                    <a:pt x="364647" y="35318"/>
                    <a:pt x="359884" y="32080"/>
                    <a:pt x="352266" y="32080"/>
                  </a:cubicBezTo>
                  <a:cubicBezTo>
                    <a:pt x="337978" y="32080"/>
                    <a:pt x="324640" y="44557"/>
                    <a:pt x="324640" y="60750"/>
                  </a:cubicBezTo>
                  <a:cubicBezTo>
                    <a:pt x="324640" y="76847"/>
                    <a:pt x="337030" y="89325"/>
                    <a:pt x="351317" y="89325"/>
                  </a:cubicBezTo>
                  <a:cubicBezTo>
                    <a:pt x="358935" y="89325"/>
                    <a:pt x="364647" y="85038"/>
                    <a:pt x="368460" y="81038"/>
                  </a:cubicBezTo>
                  <a:lnTo>
                    <a:pt x="368460" y="89325"/>
                  </a:lnTo>
                  <a:close/>
                  <a:moveTo>
                    <a:pt x="368460" y="73132"/>
                  </a:moveTo>
                  <a:cubicBezTo>
                    <a:pt x="368460" y="75323"/>
                    <a:pt x="368460" y="75608"/>
                    <a:pt x="366553" y="77705"/>
                  </a:cubicBezTo>
                  <a:cubicBezTo>
                    <a:pt x="362740" y="83800"/>
                    <a:pt x="357028" y="86658"/>
                    <a:pt x="352266" y="86658"/>
                  </a:cubicBezTo>
                  <a:cubicBezTo>
                    <a:pt x="346555" y="86658"/>
                    <a:pt x="341792" y="83419"/>
                    <a:pt x="338927" y="78466"/>
                  </a:cubicBezTo>
                  <a:cubicBezTo>
                    <a:pt x="335123" y="73227"/>
                    <a:pt x="335123" y="66083"/>
                    <a:pt x="335123" y="60941"/>
                  </a:cubicBezTo>
                  <a:cubicBezTo>
                    <a:pt x="335123" y="56273"/>
                    <a:pt x="335123" y="48748"/>
                    <a:pt x="338927" y="42938"/>
                  </a:cubicBezTo>
                  <a:cubicBezTo>
                    <a:pt x="341792" y="39033"/>
                    <a:pt x="346555" y="34842"/>
                    <a:pt x="353215" y="34842"/>
                  </a:cubicBezTo>
                  <a:cubicBezTo>
                    <a:pt x="357977" y="34842"/>
                    <a:pt x="362740" y="36842"/>
                    <a:pt x="366553" y="42461"/>
                  </a:cubicBezTo>
                  <a:cubicBezTo>
                    <a:pt x="368460" y="44557"/>
                    <a:pt x="368460" y="44843"/>
                    <a:pt x="368460" y="47033"/>
                  </a:cubicBezTo>
                  <a:close/>
                  <a:moveTo>
                    <a:pt x="421797" y="87991"/>
                  </a:moveTo>
                  <a:lnTo>
                    <a:pt x="421797" y="84181"/>
                  </a:lnTo>
                  <a:cubicBezTo>
                    <a:pt x="413230" y="84181"/>
                    <a:pt x="412272" y="83419"/>
                    <a:pt x="412272" y="78466"/>
                  </a:cubicBezTo>
                  <a:lnTo>
                    <a:pt x="412272" y="32080"/>
                  </a:lnTo>
                  <a:lnTo>
                    <a:pt x="395128" y="33508"/>
                  </a:lnTo>
                  <a:lnTo>
                    <a:pt x="395128" y="37413"/>
                  </a:lnTo>
                  <a:cubicBezTo>
                    <a:pt x="402747" y="37413"/>
                    <a:pt x="404653" y="38176"/>
                    <a:pt x="404653" y="44367"/>
                  </a:cubicBezTo>
                  <a:lnTo>
                    <a:pt x="404653" y="78371"/>
                  </a:lnTo>
                  <a:cubicBezTo>
                    <a:pt x="404653" y="84181"/>
                    <a:pt x="402747" y="84181"/>
                    <a:pt x="394180" y="84181"/>
                  </a:cubicBezTo>
                  <a:lnTo>
                    <a:pt x="394180" y="87991"/>
                  </a:lnTo>
                  <a:lnTo>
                    <a:pt x="408467" y="87514"/>
                  </a:lnTo>
                  <a:cubicBezTo>
                    <a:pt x="412272" y="87514"/>
                    <a:pt x="417034" y="87896"/>
                    <a:pt x="421797" y="87991"/>
                  </a:cubicBezTo>
                  <a:close/>
                  <a:moveTo>
                    <a:pt x="414178" y="11696"/>
                  </a:moveTo>
                  <a:cubicBezTo>
                    <a:pt x="414178" y="8267"/>
                    <a:pt x="411323" y="4933"/>
                    <a:pt x="407509" y="4933"/>
                  </a:cubicBezTo>
                  <a:cubicBezTo>
                    <a:pt x="403705" y="4933"/>
                    <a:pt x="400840" y="8362"/>
                    <a:pt x="400840" y="11696"/>
                  </a:cubicBezTo>
                  <a:cubicBezTo>
                    <a:pt x="400840" y="15125"/>
                    <a:pt x="403705" y="18363"/>
                    <a:pt x="407509" y="18363"/>
                  </a:cubicBezTo>
                  <a:cubicBezTo>
                    <a:pt x="412272" y="18363"/>
                    <a:pt x="414178" y="14743"/>
                    <a:pt x="414178" y="11696"/>
                  </a:cubicBezTo>
                  <a:close/>
                  <a:moveTo>
                    <a:pt x="504666" y="7600"/>
                  </a:moveTo>
                  <a:cubicBezTo>
                    <a:pt x="504666" y="3218"/>
                    <a:pt x="499903" y="-1163"/>
                    <a:pt x="493234" y="-1163"/>
                  </a:cubicBezTo>
                  <a:cubicBezTo>
                    <a:pt x="485616" y="-1163"/>
                    <a:pt x="479905" y="3600"/>
                    <a:pt x="478947" y="4075"/>
                  </a:cubicBezTo>
                  <a:cubicBezTo>
                    <a:pt x="475142" y="-592"/>
                    <a:pt x="468473" y="-1163"/>
                    <a:pt x="464659" y="-1163"/>
                  </a:cubicBezTo>
                  <a:cubicBezTo>
                    <a:pt x="453227" y="-1163"/>
                    <a:pt x="438940" y="5409"/>
                    <a:pt x="438940" y="19126"/>
                  </a:cubicBezTo>
                  <a:lnTo>
                    <a:pt x="438940" y="33508"/>
                  </a:lnTo>
                  <a:lnTo>
                    <a:pt x="428466" y="33508"/>
                  </a:lnTo>
                  <a:lnTo>
                    <a:pt x="428466" y="37413"/>
                  </a:lnTo>
                  <a:lnTo>
                    <a:pt x="438940" y="37413"/>
                  </a:lnTo>
                  <a:lnTo>
                    <a:pt x="438940" y="78371"/>
                  </a:lnTo>
                  <a:cubicBezTo>
                    <a:pt x="438940" y="84181"/>
                    <a:pt x="437042" y="84181"/>
                    <a:pt x="428466" y="84181"/>
                  </a:cubicBezTo>
                  <a:lnTo>
                    <a:pt x="428466" y="87991"/>
                  </a:lnTo>
                  <a:lnTo>
                    <a:pt x="442753" y="87514"/>
                  </a:lnTo>
                  <a:lnTo>
                    <a:pt x="457041" y="87991"/>
                  </a:lnTo>
                  <a:lnTo>
                    <a:pt x="457041" y="84181"/>
                  </a:lnTo>
                  <a:cubicBezTo>
                    <a:pt x="448465" y="84181"/>
                    <a:pt x="446567" y="84181"/>
                    <a:pt x="446567" y="78371"/>
                  </a:cubicBezTo>
                  <a:lnTo>
                    <a:pt x="446567" y="37413"/>
                  </a:lnTo>
                  <a:lnTo>
                    <a:pt x="473235" y="37413"/>
                  </a:lnTo>
                  <a:lnTo>
                    <a:pt x="473235" y="78371"/>
                  </a:lnTo>
                  <a:cubicBezTo>
                    <a:pt x="473235" y="84181"/>
                    <a:pt x="472277" y="84181"/>
                    <a:pt x="463710" y="84181"/>
                  </a:cubicBezTo>
                  <a:lnTo>
                    <a:pt x="463710" y="87991"/>
                  </a:lnTo>
                  <a:lnTo>
                    <a:pt x="477998" y="87514"/>
                  </a:lnTo>
                  <a:cubicBezTo>
                    <a:pt x="482760" y="87514"/>
                    <a:pt x="488472" y="87514"/>
                    <a:pt x="494192" y="87991"/>
                  </a:cubicBezTo>
                  <a:lnTo>
                    <a:pt x="494192" y="84181"/>
                  </a:lnTo>
                  <a:lnTo>
                    <a:pt x="491327" y="84181"/>
                  </a:lnTo>
                  <a:cubicBezTo>
                    <a:pt x="481802" y="84181"/>
                    <a:pt x="481802" y="82657"/>
                    <a:pt x="481802" y="78180"/>
                  </a:cubicBezTo>
                  <a:lnTo>
                    <a:pt x="481802" y="37413"/>
                  </a:lnTo>
                  <a:lnTo>
                    <a:pt x="496090" y="37413"/>
                  </a:lnTo>
                  <a:lnTo>
                    <a:pt x="496090" y="33508"/>
                  </a:lnTo>
                  <a:lnTo>
                    <a:pt x="480853" y="33508"/>
                  </a:lnTo>
                  <a:lnTo>
                    <a:pt x="480853" y="18840"/>
                  </a:lnTo>
                  <a:cubicBezTo>
                    <a:pt x="480853" y="7504"/>
                    <a:pt x="487523" y="1505"/>
                    <a:pt x="493234" y="1505"/>
                  </a:cubicBezTo>
                  <a:cubicBezTo>
                    <a:pt x="493234" y="1505"/>
                    <a:pt x="495141" y="1505"/>
                    <a:pt x="497048" y="2457"/>
                  </a:cubicBezTo>
                  <a:cubicBezTo>
                    <a:pt x="496090" y="3028"/>
                    <a:pt x="493234" y="4647"/>
                    <a:pt x="493234" y="7790"/>
                  </a:cubicBezTo>
                  <a:cubicBezTo>
                    <a:pt x="493234" y="10744"/>
                    <a:pt x="495141" y="13316"/>
                    <a:pt x="498955" y="13316"/>
                  </a:cubicBezTo>
                  <a:cubicBezTo>
                    <a:pt x="502759" y="13316"/>
                    <a:pt x="504666" y="10744"/>
                    <a:pt x="504666" y="7600"/>
                  </a:cubicBezTo>
                  <a:close/>
                  <a:moveTo>
                    <a:pt x="474184" y="4075"/>
                  </a:moveTo>
                  <a:cubicBezTo>
                    <a:pt x="472277" y="4361"/>
                    <a:pt x="470380" y="5981"/>
                    <a:pt x="470380" y="9601"/>
                  </a:cubicBezTo>
                  <a:cubicBezTo>
                    <a:pt x="470380" y="10362"/>
                    <a:pt x="470380" y="13411"/>
                    <a:pt x="474184" y="14648"/>
                  </a:cubicBezTo>
                  <a:cubicBezTo>
                    <a:pt x="473235" y="16268"/>
                    <a:pt x="473235" y="17506"/>
                    <a:pt x="473235" y="18935"/>
                  </a:cubicBezTo>
                  <a:lnTo>
                    <a:pt x="473235" y="33508"/>
                  </a:lnTo>
                  <a:lnTo>
                    <a:pt x="446567" y="33508"/>
                  </a:lnTo>
                  <a:lnTo>
                    <a:pt x="446567" y="19221"/>
                  </a:lnTo>
                  <a:cubicBezTo>
                    <a:pt x="446567" y="6933"/>
                    <a:pt x="457041" y="1505"/>
                    <a:pt x="464659" y="1505"/>
                  </a:cubicBezTo>
                  <a:cubicBezTo>
                    <a:pt x="471328" y="1505"/>
                    <a:pt x="474184" y="4075"/>
                    <a:pt x="474184" y="4075"/>
                  </a:cubicBezTo>
                  <a:close/>
                  <a:moveTo>
                    <a:pt x="551342" y="72942"/>
                  </a:moveTo>
                  <a:cubicBezTo>
                    <a:pt x="551342" y="71608"/>
                    <a:pt x="549435" y="71513"/>
                    <a:pt x="549435" y="71513"/>
                  </a:cubicBezTo>
                  <a:cubicBezTo>
                    <a:pt x="548477" y="71513"/>
                    <a:pt x="547528" y="72275"/>
                    <a:pt x="547528" y="73227"/>
                  </a:cubicBezTo>
                  <a:cubicBezTo>
                    <a:pt x="542766" y="86181"/>
                    <a:pt x="532292" y="86181"/>
                    <a:pt x="530385" y="86181"/>
                  </a:cubicBezTo>
                  <a:cubicBezTo>
                    <a:pt x="524665" y="86181"/>
                    <a:pt x="518953" y="82467"/>
                    <a:pt x="516098" y="77705"/>
                  </a:cubicBezTo>
                  <a:cubicBezTo>
                    <a:pt x="512284" y="71608"/>
                    <a:pt x="512284" y="63322"/>
                    <a:pt x="512284" y="58844"/>
                  </a:cubicBezTo>
                  <a:lnTo>
                    <a:pt x="547528" y="58844"/>
                  </a:lnTo>
                  <a:cubicBezTo>
                    <a:pt x="550384" y="58844"/>
                    <a:pt x="551342" y="58844"/>
                    <a:pt x="551342" y="56178"/>
                  </a:cubicBezTo>
                  <a:cubicBezTo>
                    <a:pt x="551342" y="43700"/>
                    <a:pt x="543715" y="31317"/>
                    <a:pt x="528478" y="31317"/>
                  </a:cubicBezTo>
                  <a:cubicBezTo>
                    <a:pt x="514191" y="31317"/>
                    <a:pt x="501810" y="44367"/>
                    <a:pt x="501810" y="60178"/>
                  </a:cubicBezTo>
                  <a:cubicBezTo>
                    <a:pt x="501810" y="77133"/>
                    <a:pt x="515140" y="89325"/>
                    <a:pt x="530385" y="89325"/>
                  </a:cubicBezTo>
                  <a:cubicBezTo>
                    <a:pt x="545622" y="89325"/>
                    <a:pt x="551342" y="75323"/>
                    <a:pt x="551342" y="72942"/>
                  </a:cubicBezTo>
                  <a:close/>
                  <a:moveTo>
                    <a:pt x="542766" y="56178"/>
                  </a:moveTo>
                  <a:lnTo>
                    <a:pt x="513242" y="56178"/>
                  </a:lnTo>
                  <a:cubicBezTo>
                    <a:pt x="513242" y="37223"/>
                    <a:pt x="523716" y="34175"/>
                    <a:pt x="528478" y="34175"/>
                  </a:cubicBezTo>
                  <a:cubicBezTo>
                    <a:pt x="541817" y="34175"/>
                    <a:pt x="542766" y="51225"/>
                    <a:pt x="542766" y="56178"/>
                  </a:cubicBezTo>
                  <a:close/>
                  <a:moveTo>
                    <a:pt x="600865" y="39794"/>
                  </a:moveTo>
                  <a:cubicBezTo>
                    <a:pt x="600865" y="35794"/>
                    <a:pt x="597060" y="32080"/>
                    <a:pt x="591340" y="32080"/>
                  </a:cubicBezTo>
                  <a:cubicBezTo>
                    <a:pt x="581815" y="32080"/>
                    <a:pt x="577052" y="40557"/>
                    <a:pt x="576103" y="46081"/>
                  </a:cubicBezTo>
                  <a:lnTo>
                    <a:pt x="576103" y="32080"/>
                  </a:lnTo>
                  <a:lnTo>
                    <a:pt x="558002" y="33508"/>
                  </a:lnTo>
                  <a:lnTo>
                    <a:pt x="558002" y="37413"/>
                  </a:lnTo>
                  <a:cubicBezTo>
                    <a:pt x="566578" y="37413"/>
                    <a:pt x="568485" y="38271"/>
                    <a:pt x="568485" y="44557"/>
                  </a:cubicBezTo>
                  <a:lnTo>
                    <a:pt x="568485" y="78371"/>
                  </a:lnTo>
                  <a:cubicBezTo>
                    <a:pt x="568485" y="84181"/>
                    <a:pt x="566578" y="84181"/>
                    <a:pt x="558002" y="84181"/>
                  </a:cubicBezTo>
                  <a:lnTo>
                    <a:pt x="558002" y="87991"/>
                  </a:lnTo>
                  <a:lnTo>
                    <a:pt x="572290" y="87514"/>
                  </a:lnTo>
                  <a:cubicBezTo>
                    <a:pt x="578010" y="87514"/>
                    <a:pt x="583722" y="87514"/>
                    <a:pt x="588484" y="87991"/>
                  </a:cubicBezTo>
                  <a:lnTo>
                    <a:pt x="588484" y="84181"/>
                  </a:lnTo>
                  <a:lnTo>
                    <a:pt x="585628" y="84181"/>
                  </a:lnTo>
                  <a:cubicBezTo>
                    <a:pt x="576103" y="84181"/>
                    <a:pt x="576103" y="82657"/>
                    <a:pt x="576103" y="78180"/>
                  </a:cubicBezTo>
                  <a:lnTo>
                    <a:pt x="576103" y="58655"/>
                  </a:lnTo>
                  <a:cubicBezTo>
                    <a:pt x="576103" y="46176"/>
                    <a:pt x="581815" y="34842"/>
                    <a:pt x="591340" y="34842"/>
                  </a:cubicBezTo>
                  <a:cubicBezTo>
                    <a:pt x="592298" y="34842"/>
                    <a:pt x="592298" y="34842"/>
                    <a:pt x="592298" y="35032"/>
                  </a:cubicBezTo>
                  <a:cubicBezTo>
                    <a:pt x="592298" y="35222"/>
                    <a:pt x="589442" y="36651"/>
                    <a:pt x="589442" y="39889"/>
                  </a:cubicBezTo>
                  <a:cubicBezTo>
                    <a:pt x="589442" y="43509"/>
                    <a:pt x="592298" y="45415"/>
                    <a:pt x="595153" y="45415"/>
                  </a:cubicBezTo>
                  <a:cubicBezTo>
                    <a:pt x="597060" y="45415"/>
                    <a:pt x="600865" y="43795"/>
                    <a:pt x="600865" y="39794"/>
                  </a:cubicBezTo>
                  <a:close/>
                  <a:moveTo>
                    <a:pt x="656117" y="72942"/>
                  </a:moveTo>
                  <a:cubicBezTo>
                    <a:pt x="656117" y="71608"/>
                    <a:pt x="655159" y="71513"/>
                    <a:pt x="654210" y="71513"/>
                  </a:cubicBezTo>
                  <a:cubicBezTo>
                    <a:pt x="653252" y="71513"/>
                    <a:pt x="653252" y="72275"/>
                    <a:pt x="653252" y="73227"/>
                  </a:cubicBezTo>
                  <a:cubicBezTo>
                    <a:pt x="648490" y="86181"/>
                    <a:pt x="637067" y="86181"/>
                    <a:pt x="636109" y="86181"/>
                  </a:cubicBezTo>
                  <a:cubicBezTo>
                    <a:pt x="629440" y="86181"/>
                    <a:pt x="624677" y="82467"/>
                    <a:pt x="621822" y="77705"/>
                  </a:cubicBezTo>
                  <a:cubicBezTo>
                    <a:pt x="618017" y="71608"/>
                    <a:pt x="618017" y="63322"/>
                    <a:pt x="618017" y="58844"/>
                  </a:cubicBezTo>
                  <a:lnTo>
                    <a:pt x="653252" y="58844"/>
                  </a:lnTo>
                  <a:cubicBezTo>
                    <a:pt x="656117" y="58844"/>
                    <a:pt x="656117" y="58844"/>
                    <a:pt x="656117" y="56178"/>
                  </a:cubicBezTo>
                  <a:cubicBezTo>
                    <a:pt x="656117" y="43700"/>
                    <a:pt x="649448" y="31317"/>
                    <a:pt x="633253" y="31317"/>
                  </a:cubicBezTo>
                  <a:cubicBezTo>
                    <a:pt x="618966" y="31317"/>
                    <a:pt x="607534" y="44367"/>
                    <a:pt x="607534" y="60178"/>
                  </a:cubicBezTo>
                  <a:cubicBezTo>
                    <a:pt x="607534" y="77133"/>
                    <a:pt x="620873" y="89325"/>
                    <a:pt x="635160" y="89325"/>
                  </a:cubicBezTo>
                  <a:cubicBezTo>
                    <a:pt x="650397" y="89325"/>
                    <a:pt x="656117" y="75323"/>
                    <a:pt x="656117" y="72942"/>
                  </a:cubicBezTo>
                  <a:close/>
                  <a:moveTo>
                    <a:pt x="647541" y="56178"/>
                  </a:moveTo>
                  <a:lnTo>
                    <a:pt x="618017" y="56178"/>
                  </a:lnTo>
                  <a:cubicBezTo>
                    <a:pt x="618966" y="37223"/>
                    <a:pt x="629440" y="34175"/>
                    <a:pt x="633253" y="34175"/>
                  </a:cubicBezTo>
                  <a:cubicBezTo>
                    <a:pt x="646592" y="34175"/>
                    <a:pt x="647541" y="51225"/>
                    <a:pt x="647541" y="56178"/>
                  </a:cubicBezTo>
                  <a:close/>
                  <a:moveTo>
                    <a:pt x="727555" y="87991"/>
                  </a:moveTo>
                  <a:lnTo>
                    <a:pt x="727555" y="84181"/>
                  </a:lnTo>
                  <a:cubicBezTo>
                    <a:pt x="720885" y="84181"/>
                    <a:pt x="717072" y="84181"/>
                    <a:pt x="717072" y="80275"/>
                  </a:cubicBezTo>
                  <a:lnTo>
                    <a:pt x="717072" y="56178"/>
                  </a:lnTo>
                  <a:cubicBezTo>
                    <a:pt x="717072" y="45319"/>
                    <a:pt x="717072" y="41318"/>
                    <a:pt x="713267" y="36842"/>
                  </a:cubicBezTo>
                  <a:cubicBezTo>
                    <a:pt x="712309" y="34556"/>
                    <a:pt x="707547" y="32080"/>
                    <a:pt x="699928" y="32080"/>
                  </a:cubicBezTo>
                  <a:cubicBezTo>
                    <a:pt x="691352" y="32080"/>
                    <a:pt x="685641" y="37508"/>
                    <a:pt x="681827" y="45415"/>
                  </a:cubicBezTo>
                  <a:lnTo>
                    <a:pt x="681827" y="32080"/>
                  </a:lnTo>
                  <a:lnTo>
                    <a:pt x="663735" y="33508"/>
                  </a:lnTo>
                  <a:lnTo>
                    <a:pt x="663735" y="37413"/>
                  </a:lnTo>
                  <a:cubicBezTo>
                    <a:pt x="672302" y="37413"/>
                    <a:pt x="674209" y="38271"/>
                    <a:pt x="674209" y="44557"/>
                  </a:cubicBezTo>
                  <a:lnTo>
                    <a:pt x="674209" y="78371"/>
                  </a:lnTo>
                  <a:cubicBezTo>
                    <a:pt x="674209" y="84181"/>
                    <a:pt x="672302" y="84181"/>
                    <a:pt x="663735" y="84181"/>
                  </a:cubicBezTo>
                  <a:lnTo>
                    <a:pt x="663735" y="87991"/>
                  </a:lnTo>
                  <a:lnTo>
                    <a:pt x="678023" y="87514"/>
                  </a:lnTo>
                  <a:lnTo>
                    <a:pt x="692310" y="87991"/>
                  </a:lnTo>
                  <a:lnTo>
                    <a:pt x="692310" y="84181"/>
                  </a:lnTo>
                  <a:cubicBezTo>
                    <a:pt x="683734" y="84181"/>
                    <a:pt x="682785" y="84181"/>
                    <a:pt x="682785" y="78371"/>
                  </a:cubicBezTo>
                  <a:lnTo>
                    <a:pt x="682785" y="55129"/>
                  </a:lnTo>
                  <a:cubicBezTo>
                    <a:pt x="682785" y="41986"/>
                    <a:pt x="691352" y="34842"/>
                    <a:pt x="699928" y="34842"/>
                  </a:cubicBezTo>
                  <a:cubicBezTo>
                    <a:pt x="707547" y="34842"/>
                    <a:pt x="708505" y="41700"/>
                    <a:pt x="708505" y="48844"/>
                  </a:cubicBezTo>
                  <a:lnTo>
                    <a:pt x="708505" y="78371"/>
                  </a:lnTo>
                  <a:cubicBezTo>
                    <a:pt x="708505" y="84181"/>
                    <a:pt x="707547" y="84181"/>
                    <a:pt x="698980" y="84181"/>
                  </a:cubicBezTo>
                  <a:lnTo>
                    <a:pt x="698980" y="87991"/>
                  </a:lnTo>
                  <a:lnTo>
                    <a:pt x="713267" y="87514"/>
                  </a:lnTo>
                  <a:close/>
                  <a:moveTo>
                    <a:pt x="781840" y="72942"/>
                  </a:moveTo>
                  <a:cubicBezTo>
                    <a:pt x="781840" y="71608"/>
                    <a:pt x="780891" y="71608"/>
                    <a:pt x="780891" y="71608"/>
                  </a:cubicBezTo>
                  <a:cubicBezTo>
                    <a:pt x="778984" y="71608"/>
                    <a:pt x="778984" y="72179"/>
                    <a:pt x="778984" y="72942"/>
                  </a:cubicBezTo>
                  <a:cubicBezTo>
                    <a:pt x="775180" y="84753"/>
                    <a:pt x="766603" y="86181"/>
                    <a:pt x="761841" y="86181"/>
                  </a:cubicBezTo>
                  <a:cubicBezTo>
                    <a:pt x="755172" y="86181"/>
                    <a:pt x="744698" y="80847"/>
                    <a:pt x="744698" y="60464"/>
                  </a:cubicBezTo>
                  <a:cubicBezTo>
                    <a:pt x="744698" y="39794"/>
                    <a:pt x="755172" y="34461"/>
                    <a:pt x="761841" y="34461"/>
                  </a:cubicBezTo>
                  <a:cubicBezTo>
                    <a:pt x="762790" y="34461"/>
                    <a:pt x="770417" y="34556"/>
                    <a:pt x="775180" y="39223"/>
                  </a:cubicBezTo>
                  <a:cubicBezTo>
                    <a:pt x="769459" y="39509"/>
                    <a:pt x="769459" y="43318"/>
                    <a:pt x="769459" y="45033"/>
                  </a:cubicBezTo>
                  <a:cubicBezTo>
                    <a:pt x="769459" y="48272"/>
                    <a:pt x="771366" y="50843"/>
                    <a:pt x="775180" y="50843"/>
                  </a:cubicBezTo>
                  <a:cubicBezTo>
                    <a:pt x="778035" y="50843"/>
                    <a:pt x="780891" y="48748"/>
                    <a:pt x="780891" y="44843"/>
                  </a:cubicBezTo>
                  <a:cubicBezTo>
                    <a:pt x="780891" y="36175"/>
                    <a:pt x="771366" y="31317"/>
                    <a:pt x="761841" y="31317"/>
                  </a:cubicBezTo>
                  <a:cubicBezTo>
                    <a:pt x="745647" y="31317"/>
                    <a:pt x="734215" y="45033"/>
                    <a:pt x="734215" y="60655"/>
                  </a:cubicBezTo>
                  <a:cubicBezTo>
                    <a:pt x="734215" y="76847"/>
                    <a:pt x="746605" y="89325"/>
                    <a:pt x="760892" y="89325"/>
                  </a:cubicBezTo>
                  <a:cubicBezTo>
                    <a:pt x="778035" y="89325"/>
                    <a:pt x="781840" y="74179"/>
                    <a:pt x="781840" y="72942"/>
                  </a:cubicBezTo>
                  <a:close/>
                  <a:moveTo>
                    <a:pt x="838041" y="72942"/>
                  </a:moveTo>
                  <a:cubicBezTo>
                    <a:pt x="838041" y="71608"/>
                    <a:pt x="837092" y="71513"/>
                    <a:pt x="836134" y="71513"/>
                  </a:cubicBezTo>
                  <a:cubicBezTo>
                    <a:pt x="835185" y="71513"/>
                    <a:pt x="835185" y="72275"/>
                    <a:pt x="835185" y="73227"/>
                  </a:cubicBezTo>
                  <a:cubicBezTo>
                    <a:pt x="830423" y="86181"/>
                    <a:pt x="818991" y="86181"/>
                    <a:pt x="818042" y="86181"/>
                  </a:cubicBezTo>
                  <a:cubicBezTo>
                    <a:pt x="811373" y="86181"/>
                    <a:pt x="806610" y="82467"/>
                    <a:pt x="803755" y="77705"/>
                  </a:cubicBezTo>
                  <a:cubicBezTo>
                    <a:pt x="799941" y="71608"/>
                    <a:pt x="799941" y="63322"/>
                    <a:pt x="799941" y="58844"/>
                  </a:cubicBezTo>
                  <a:lnTo>
                    <a:pt x="835185" y="58844"/>
                  </a:lnTo>
                  <a:cubicBezTo>
                    <a:pt x="838041" y="58844"/>
                    <a:pt x="838041" y="58844"/>
                    <a:pt x="838041" y="56178"/>
                  </a:cubicBezTo>
                  <a:cubicBezTo>
                    <a:pt x="838041" y="43700"/>
                    <a:pt x="831372" y="31317"/>
                    <a:pt x="815177" y="31317"/>
                  </a:cubicBezTo>
                  <a:cubicBezTo>
                    <a:pt x="800890" y="31317"/>
                    <a:pt x="789467" y="44367"/>
                    <a:pt x="789467" y="60178"/>
                  </a:cubicBezTo>
                  <a:cubicBezTo>
                    <a:pt x="789467" y="77133"/>
                    <a:pt x="802797" y="89325"/>
                    <a:pt x="817084" y="89325"/>
                  </a:cubicBezTo>
                  <a:cubicBezTo>
                    <a:pt x="832330" y="89325"/>
                    <a:pt x="838041" y="75323"/>
                    <a:pt x="838041" y="72942"/>
                  </a:cubicBezTo>
                  <a:close/>
                  <a:moveTo>
                    <a:pt x="829465" y="56178"/>
                  </a:moveTo>
                  <a:lnTo>
                    <a:pt x="799941" y="56178"/>
                  </a:lnTo>
                  <a:cubicBezTo>
                    <a:pt x="800890" y="37223"/>
                    <a:pt x="811373" y="34175"/>
                    <a:pt x="815177" y="34175"/>
                  </a:cubicBezTo>
                  <a:cubicBezTo>
                    <a:pt x="828516" y="34175"/>
                    <a:pt x="829465" y="51225"/>
                    <a:pt x="829465" y="56178"/>
                  </a:cubicBezTo>
                  <a:close/>
                  <a:moveTo>
                    <a:pt x="865667" y="81323"/>
                  </a:moveTo>
                  <a:cubicBezTo>
                    <a:pt x="865667" y="77609"/>
                    <a:pt x="862802" y="74656"/>
                    <a:pt x="858998" y="74656"/>
                  </a:cubicBezTo>
                  <a:cubicBezTo>
                    <a:pt x="855184" y="74656"/>
                    <a:pt x="852328" y="77609"/>
                    <a:pt x="852328" y="81323"/>
                  </a:cubicBezTo>
                  <a:cubicBezTo>
                    <a:pt x="852328" y="85038"/>
                    <a:pt x="855184" y="87991"/>
                    <a:pt x="858998" y="87991"/>
                  </a:cubicBezTo>
                  <a:cubicBezTo>
                    <a:pt x="862802" y="87991"/>
                    <a:pt x="865667" y="85038"/>
                    <a:pt x="865667" y="81323"/>
                  </a:cubicBezTo>
                  <a:close/>
                  <a:moveTo>
                    <a:pt x="1019016" y="30841"/>
                  </a:moveTo>
                  <a:lnTo>
                    <a:pt x="1017109" y="2457"/>
                  </a:lnTo>
                  <a:lnTo>
                    <a:pt x="939960" y="2457"/>
                  </a:lnTo>
                  <a:lnTo>
                    <a:pt x="937105" y="30841"/>
                  </a:lnTo>
                  <a:lnTo>
                    <a:pt x="940909" y="30841"/>
                  </a:lnTo>
                  <a:cubicBezTo>
                    <a:pt x="942816" y="10458"/>
                    <a:pt x="944723" y="6267"/>
                    <a:pt x="963773" y="6267"/>
                  </a:cubicBezTo>
                  <a:cubicBezTo>
                    <a:pt x="965680" y="6267"/>
                    <a:pt x="968535" y="6267"/>
                    <a:pt x="970442" y="6552"/>
                  </a:cubicBezTo>
                  <a:cubicBezTo>
                    <a:pt x="972340" y="7029"/>
                    <a:pt x="972340" y="8362"/>
                    <a:pt x="972340" y="11314"/>
                  </a:cubicBezTo>
                  <a:lnTo>
                    <a:pt x="972340" y="77989"/>
                  </a:lnTo>
                  <a:cubicBezTo>
                    <a:pt x="972340" y="82372"/>
                    <a:pt x="972340" y="84086"/>
                    <a:pt x="959959" y="84086"/>
                  </a:cubicBezTo>
                  <a:lnTo>
                    <a:pt x="954248" y="84086"/>
                  </a:lnTo>
                  <a:lnTo>
                    <a:pt x="954248" y="87991"/>
                  </a:lnTo>
                  <a:cubicBezTo>
                    <a:pt x="959959" y="87514"/>
                    <a:pt x="972340" y="87514"/>
                    <a:pt x="978060" y="87514"/>
                  </a:cubicBezTo>
                  <a:cubicBezTo>
                    <a:pt x="983772" y="87514"/>
                    <a:pt x="997110" y="87514"/>
                    <a:pt x="1001873" y="87991"/>
                  </a:cubicBezTo>
                  <a:lnTo>
                    <a:pt x="1001873" y="84086"/>
                  </a:lnTo>
                  <a:lnTo>
                    <a:pt x="997110" y="84086"/>
                  </a:lnTo>
                  <a:cubicBezTo>
                    <a:pt x="983772" y="84086"/>
                    <a:pt x="983772" y="82372"/>
                    <a:pt x="983772" y="77989"/>
                  </a:cubicBezTo>
                  <a:lnTo>
                    <a:pt x="983772" y="11314"/>
                  </a:lnTo>
                  <a:cubicBezTo>
                    <a:pt x="983772" y="8838"/>
                    <a:pt x="983772" y="7029"/>
                    <a:pt x="986627" y="6552"/>
                  </a:cubicBezTo>
                  <a:cubicBezTo>
                    <a:pt x="987585" y="6267"/>
                    <a:pt x="991390" y="6267"/>
                    <a:pt x="993297" y="6267"/>
                  </a:cubicBezTo>
                  <a:cubicBezTo>
                    <a:pt x="1012347" y="6267"/>
                    <a:pt x="1014253" y="10458"/>
                    <a:pt x="1016160" y="30841"/>
                  </a:cubicBezTo>
                  <a:close/>
                  <a:moveTo>
                    <a:pt x="1091402" y="87991"/>
                  </a:moveTo>
                  <a:lnTo>
                    <a:pt x="1091402" y="84181"/>
                  </a:lnTo>
                  <a:cubicBezTo>
                    <a:pt x="1084742" y="84181"/>
                    <a:pt x="1081877" y="84181"/>
                    <a:pt x="1081877" y="80275"/>
                  </a:cubicBezTo>
                  <a:lnTo>
                    <a:pt x="1081877" y="56178"/>
                  </a:lnTo>
                  <a:cubicBezTo>
                    <a:pt x="1081877" y="45319"/>
                    <a:pt x="1081877" y="41318"/>
                    <a:pt x="1077115" y="36842"/>
                  </a:cubicBezTo>
                  <a:cubicBezTo>
                    <a:pt x="1076166" y="34556"/>
                    <a:pt x="1071403" y="32080"/>
                    <a:pt x="1064734" y="32080"/>
                  </a:cubicBezTo>
                  <a:cubicBezTo>
                    <a:pt x="1054260" y="32080"/>
                    <a:pt x="1048540" y="39605"/>
                    <a:pt x="1046642" y="44272"/>
                  </a:cubicBezTo>
                  <a:lnTo>
                    <a:pt x="1045684" y="44272"/>
                  </a:lnTo>
                  <a:lnTo>
                    <a:pt x="1045684" y="171"/>
                  </a:lnTo>
                  <a:lnTo>
                    <a:pt x="1027592" y="1505"/>
                  </a:lnTo>
                  <a:lnTo>
                    <a:pt x="1027592" y="5600"/>
                  </a:lnTo>
                  <a:cubicBezTo>
                    <a:pt x="1037117" y="5600"/>
                    <a:pt x="1038066" y="6457"/>
                    <a:pt x="1038066" y="12553"/>
                  </a:cubicBezTo>
                  <a:lnTo>
                    <a:pt x="1038066" y="78371"/>
                  </a:lnTo>
                  <a:cubicBezTo>
                    <a:pt x="1038066" y="84181"/>
                    <a:pt x="1036159" y="84181"/>
                    <a:pt x="1027592" y="84181"/>
                  </a:cubicBezTo>
                  <a:lnTo>
                    <a:pt x="1027592" y="87991"/>
                  </a:lnTo>
                  <a:lnTo>
                    <a:pt x="1041880" y="87514"/>
                  </a:lnTo>
                  <a:lnTo>
                    <a:pt x="1056167" y="87991"/>
                  </a:lnTo>
                  <a:lnTo>
                    <a:pt x="1056167" y="84181"/>
                  </a:lnTo>
                  <a:cubicBezTo>
                    <a:pt x="1047591" y="84181"/>
                    <a:pt x="1046642" y="84181"/>
                    <a:pt x="1046642" y="78371"/>
                  </a:cubicBezTo>
                  <a:lnTo>
                    <a:pt x="1046642" y="55129"/>
                  </a:lnTo>
                  <a:cubicBezTo>
                    <a:pt x="1046642" y="41986"/>
                    <a:pt x="1055209" y="34842"/>
                    <a:pt x="1063785" y="34842"/>
                  </a:cubicBezTo>
                  <a:cubicBezTo>
                    <a:pt x="1071403" y="34842"/>
                    <a:pt x="1072352" y="41700"/>
                    <a:pt x="1072352" y="48844"/>
                  </a:cubicBezTo>
                  <a:lnTo>
                    <a:pt x="1072352" y="78371"/>
                  </a:lnTo>
                  <a:cubicBezTo>
                    <a:pt x="1072352" y="84181"/>
                    <a:pt x="1071403" y="84181"/>
                    <a:pt x="1062827" y="84181"/>
                  </a:cubicBezTo>
                  <a:lnTo>
                    <a:pt x="1062827" y="87991"/>
                  </a:lnTo>
                  <a:lnTo>
                    <a:pt x="1077115" y="87514"/>
                  </a:lnTo>
                  <a:close/>
                  <a:moveTo>
                    <a:pt x="1145697" y="72942"/>
                  </a:moveTo>
                  <a:cubicBezTo>
                    <a:pt x="1145697" y="71608"/>
                    <a:pt x="1144748" y="71513"/>
                    <a:pt x="1144748" y="71513"/>
                  </a:cubicBezTo>
                  <a:cubicBezTo>
                    <a:pt x="1142841" y="71513"/>
                    <a:pt x="1142841" y="72275"/>
                    <a:pt x="1142841" y="73227"/>
                  </a:cubicBezTo>
                  <a:cubicBezTo>
                    <a:pt x="1138078" y="86181"/>
                    <a:pt x="1126647" y="86181"/>
                    <a:pt x="1125698" y="86181"/>
                  </a:cubicBezTo>
                  <a:cubicBezTo>
                    <a:pt x="1119977" y="86181"/>
                    <a:pt x="1114266" y="82467"/>
                    <a:pt x="1111410" y="77705"/>
                  </a:cubicBezTo>
                  <a:cubicBezTo>
                    <a:pt x="1107597" y="71608"/>
                    <a:pt x="1107597" y="63322"/>
                    <a:pt x="1107597" y="58844"/>
                  </a:cubicBezTo>
                  <a:lnTo>
                    <a:pt x="1142841" y="58844"/>
                  </a:lnTo>
                  <a:cubicBezTo>
                    <a:pt x="1145697" y="58844"/>
                    <a:pt x="1145697" y="58844"/>
                    <a:pt x="1145697" y="56178"/>
                  </a:cubicBezTo>
                  <a:cubicBezTo>
                    <a:pt x="1145697" y="43700"/>
                    <a:pt x="1139027" y="31317"/>
                    <a:pt x="1123791" y="31317"/>
                  </a:cubicBezTo>
                  <a:cubicBezTo>
                    <a:pt x="1109503" y="31317"/>
                    <a:pt x="1097123" y="44367"/>
                    <a:pt x="1097123" y="60178"/>
                  </a:cubicBezTo>
                  <a:cubicBezTo>
                    <a:pt x="1097123" y="77133"/>
                    <a:pt x="1110452" y="89325"/>
                    <a:pt x="1124740" y="89325"/>
                  </a:cubicBezTo>
                  <a:cubicBezTo>
                    <a:pt x="1140934" y="89325"/>
                    <a:pt x="1145697" y="75323"/>
                    <a:pt x="1145697" y="72942"/>
                  </a:cubicBezTo>
                  <a:close/>
                  <a:moveTo>
                    <a:pt x="1138078" y="56178"/>
                  </a:moveTo>
                  <a:lnTo>
                    <a:pt x="1107597" y="56178"/>
                  </a:lnTo>
                  <a:cubicBezTo>
                    <a:pt x="1108555" y="37223"/>
                    <a:pt x="1119028" y="34175"/>
                    <a:pt x="1123791" y="34175"/>
                  </a:cubicBezTo>
                  <a:cubicBezTo>
                    <a:pt x="1136172" y="34175"/>
                    <a:pt x="1138078" y="51225"/>
                    <a:pt x="1138078" y="56178"/>
                  </a:cubicBezTo>
                  <a:close/>
                  <a:moveTo>
                    <a:pt x="1258090" y="60655"/>
                  </a:moveTo>
                  <a:cubicBezTo>
                    <a:pt x="1258090" y="44557"/>
                    <a:pt x="1245709" y="32080"/>
                    <a:pt x="1231422" y="32080"/>
                  </a:cubicBezTo>
                  <a:cubicBezTo>
                    <a:pt x="1220948" y="32080"/>
                    <a:pt x="1216185" y="37985"/>
                    <a:pt x="1214278" y="40366"/>
                  </a:cubicBezTo>
                  <a:lnTo>
                    <a:pt x="1214278" y="171"/>
                  </a:lnTo>
                  <a:lnTo>
                    <a:pt x="1196177" y="1505"/>
                  </a:lnTo>
                  <a:lnTo>
                    <a:pt x="1196177" y="5600"/>
                  </a:lnTo>
                  <a:cubicBezTo>
                    <a:pt x="1204753" y="5600"/>
                    <a:pt x="1205702" y="6457"/>
                    <a:pt x="1205702" y="12553"/>
                  </a:cubicBezTo>
                  <a:lnTo>
                    <a:pt x="1205702" y="87991"/>
                  </a:lnTo>
                  <a:lnTo>
                    <a:pt x="1208567" y="87991"/>
                  </a:lnTo>
                  <a:lnTo>
                    <a:pt x="1213330" y="80086"/>
                  </a:lnTo>
                  <a:cubicBezTo>
                    <a:pt x="1215227" y="83133"/>
                    <a:pt x="1219990" y="89325"/>
                    <a:pt x="1229515" y="89325"/>
                  </a:cubicBezTo>
                  <a:cubicBezTo>
                    <a:pt x="1244760" y="89325"/>
                    <a:pt x="1258090" y="77037"/>
                    <a:pt x="1258090" y="60655"/>
                  </a:cubicBezTo>
                  <a:close/>
                  <a:moveTo>
                    <a:pt x="1247616" y="60655"/>
                  </a:moveTo>
                  <a:cubicBezTo>
                    <a:pt x="1247616" y="65226"/>
                    <a:pt x="1246667" y="72847"/>
                    <a:pt x="1243802" y="78466"/>
                  </a:cubicBezTo>
                  <a:cubicBezTo>
                    <a:pt x="1240947" y="82467"/>
                    <a:pt x="1236184" y="86658"/>
                    <a:pt x="1229515" y="86658"/>
                  </a:cubicBezTo>
                  <a:cubicBezTo>
                    <a:pt x="1223803" y="86658"/>
                    <a:pt x="1219041" y="83515"/>
                    <a:pt x="1216185" y="78942"/>
                  </a:cubicBezTo>
                  <a:cubicBezTo>
                    <a:pt x="1214278" y="76276"/>
                    <a:pt x="1214278" y="75799"/>
                    <a:pt x="1214278" y="73608"/>
                  </a:cubicBezTo>
                  <a:lnTo>
                    <a:pt x="1214278" y="47510"/>
                  </a:lnTo>
                  <a:cubicBezTo>
                    <a:pt x="1214278" y="45129"/>
                    <a:pt x="1214278" y="45033"/>
                    <a:pt x="1215227" y="42938"/>
                  </a:cubicBezTo>
                  <a:cubicBezTo>
                    <a:pt x="1219990" y="35890"/>
                    <a:pt x="1227617" y="34842"/>
                    <a:pt x="1230473" y="34842"/>
                  </a:cubicBezTo>
                  <a:cubicBezTo>
                    <a:pt x="1236184" y="34842"/>
                    <a:pt x="1240947" y="38176"/>
                    <a:pt x="1243802" y="42938"/>
                  </a:cubicBezTo>
                  <a:cubicBezTo>
                    <a:pt x="1246667" y="48081"/>
                    <a:pt x="1247616" y="55415"/>
                    <a:pt x="1247616" y="60655"/>
                  </a:cubicBezTo>
                  <a:close/>
                  <a:moveTo>
                    <a:pt x="1293334" y="87991"/>
                  </a:moveTo>
                  <a:lnTo>
                    <a:pt x="1293334" y="84181"/>
                  </a:lnTo>
                  <a:cubicBezTo>
                    <a:pt x="1284767" y="84181"/>
                    <a:pt x="1284767" y="83419"/>
                    <a:pt x="1284767" y="78466"/>
                  </a:cubicBezTo>
                  <a:lnTo>
                    <a:pt x="1284767" y="32080"/>
                  </a:lnTo>
                  <a:lnTo>
                    <a:pt x="1266666" y="33508"/>
                  </a:lnTo>
                  <a:lnTo>
                    <a:pt x="1266666" y="37413"/>
                  </a:lnTo>
                  <a:cubicBezTo>
                    <a:pt x="1275242" y="37413"/>
                    <a:pt x="1276191" y="38176"/>
                    <a:pt x="1276191" y="44367"/>
                  </a:cubicBezTo>
                  <a:lnTo>
                    <a:pt x="1276191" y="78371"/>
                  </a:lnTo>
                  <a:cubicBezTo>
                    <a:pt x="1276191" y="84181"/>
                    <a:pt x="1274284" y="84181"/>
                    <a:pt x="1266666" y="84181"/>
                  </a:cubicBezTo>
                  <a:lnTo>
                    <a:pt x="1266666" y="87991"/>
                  </a:lnTo>
                  <a:lnTo>
                    <a:pt x="1280005" y="87514"/>
                  </a:lnTo>
                  <a:cubicBezTo>
                    <a:pt x="1284767" y="87514"/>
                    <a:pt x="1288572" y="87896"/>
                    <a:pt x="1293334" y="87991"/>
                  </a:cubicBezTo>
                  <a:close/>
                  <a:moveTo>
                    <a:pt x="1286665" y="11696"/>
                  </a:moveTo>
                  <a:cubicBezTo>
                    <a:pt x="1286665" y="8267"/>
                    <a:pt x="1283809" y="4933"/>
                    <a:pt x="1280005" y="4933"/>
                  </a:cubicBezTo>
                  <a:cubicBezTo>
                    <a:pt x="1275242" y="4933"/>
                    <a:pt x="1272377" y="8362"/>
                    <a:pt x="1272377" y="11696"/>
                  </a:cubicBezTo>
                  <a:cubicBezTo>
                    <a:pt x="1272377" y="15125"/>
                    <a:pt x="1275242" y="18363"/>
                    <a:pt x="1279047" y="18363"/>
                  </a:cubicBezTo>
                  <a:cubicBezTo>
                    <a:pt x="1283809" y="18363"/>
                    <a:pt x="1286665" y="14743"/>
                    <a:pt x="1286665" y="11696"/>
                  </a:cubicBezTo>
                  <a:close/>
                  <a:moveTo>
                    <a:pt x="1358102" y="76656"/>
                  </a:moveTo>
                  <a:lnTo>
                    <a:pt x="1358102" y="69703"/>
                  </a:lnTo>
                  <a:lnTo>
                    <a:pt x="1354298" y="69703"/>
                  </a:lnTo>
                  <a:lnTo>
                    <a:pt x="1354298" y="76656"/>
                  </a:lnTo>
                  <a:cubicBezTo>
                    <a:pt x="1354298" y="84181"/>
                    <a:pt x="1351442" y="84848"/>
                    <a:pt x="1350484" y="84848"/>
                  </a:cubicBezTo>
                  <a:cubicBezTo>
                    <a:pt x="1345722" y="84848"/>
                    <a:pt x="1345722" y="79037"/>
                    <a:pt x="1345722" y="78466"/>
                  </a:cubicBezTo>
                  <a:lnTo>
                    <a:pt x="1345722" y="53225"/>
                  </a:lnTo>
                  <a:cubicBezTo>
                    <a:pt x="1345722" y="47986"/>
                    <a:pt x="1345722" y="42938"/>
                    <a:pt x="1340959" y="38271"/>
                  </a:cubicBezTo>
                  <a:cubicBezTo>
                    <a:pt x="1336197" y="33413"/>
                    <a:pt x="1329527" y="31317"/>
                    <a:pt x="1323816" y="31317"/>
                  </a:cubicBezTo>
                  <a:cubicBezTo>
                    <a:pt x="1313342" y="31317"/>
                    <a:pt x="1304766" y="37223"/>
                    <a:pt x="1304766" y="45604"/>
                  </a:cubicBezTo>
                  <a:cubicBezTo>
                    <a:pt x="1304766" y="49414"/>
                    <a:pt x="1307622" y="51511"/>
                    <a:pt x="1310477" y="51511"/>
                  </a:cubicBezTo>
                  <a:cubicBezTo>
                    <a:pt x="1314291" y="51511"/>
                    <a:pt x="1316198" y="49034"/>
                    <a:pt x="1316198" y="45700"/>
                  </a:cubicBezTo>
                  <a:cubicBezTo>
                    <a:pt x="1316198" y="44272"/>
                    <a:pt x="1315240" y="40080"/>
                    <a:pt x="1309528" y="39889"/>
                  </a:cubicBezTo>
                  <a:cubicBezTo>
                    <a:pt x="1313342" y="35508"/>
                    <a:pt x="1320002" y="34175"/>
                    <a:pt x="1323816" y="34175"/>
                  </a:cubicBezTo>
                  <a:cubicBezTo>
                    <a:pt x="1329527" y="34175"/>
                    <a:pt x="1337155" y="39033"/>
                    <a:pt x="1337155" y="50367"/>
                  </a:cubicBezTo>
                  <a:lnTo>
                    <a:pt x="1337155" y="54940"/>
                  </a:lnTo>
                  <a:cubicBezTo>
                    <a:pt x="1330485" y="55415"/>
                    <a:pt x="1321909" y="55701"/>
                    <a:pt x="1313342" y="59607"/>
                  </a:cubicBezTo>
                  <a:cubicBezTo>
                    <a:pt x="1303817" y="63893"/>
                    <a:pt x="1300952" y="70466"/>
                    <a:pt x="1300952" y="75990"/>
                  </a:cubicBezTo>
                  <a:cubicBezTo>
                    <a:pt x="1300952" y="86181"/>
                    <a:pt x="1313342" y="89325"/>
                    <a:pt x="1320960" y="89325"/>
                  </a:cubicBezTo>
                  <a:cubicBezTo>
                    <a:pt x="1329527" y="89325"/>
                    <a:pt x="1335248" y="84276"/>
                    <a:pt x="1338103" y="78371"/>
                  </a:cubicBezTo>
                  <a:cubicBezTo>
                    <a:pt x="1338103" y="83419"/>
                    <a:pt x="1341917" y="88753"/>
                    <a:pt x="1347628" y="88753"/>
                  </a:cubicBezTo>
                  <a:cubicBezTo>
                    <a:pt x="1350484" y="88753"/>
                    <a:pt x="1358102" y="86944"/>
                    <a:pt x="1358102" y="76656"/>
                  </a:cubicBezTo>
                  <a:close/>
                  <a:moveTo>
                    <a:pt x="1337155" y="70275"/>
                  </a:moveTo>
                  <a:cubicBezTo>
                    <a:pt x="1337155" y="82372"/>
                    <a:pt x="1327630" y="86658"/>
                    <a:pt x="1321909" y="86658"/>
                  </a:cubicBezTo>
                  <a:cubicBezTo>
                    <a:pt x="1316198" y="86658"/>
                    <a:pt x="1310477" y="82181"/>
                    <a:pt x="1310477" y="75799"/>
                  </a:cubicBezTo>
                  <a:cubicBezTo>
                    <a:pt x="1310477" y="68941"/>
                    <a:pt x="1316198" y="58369"/>
                    <a:pt x="1337155" y="57606"/>
                  </a:cubicBezTo>
                  <a:close/>
                  <a:moveTo>
                    <a:pt x="1405727" y="71798"/>
                  </a:moveTo>
                  <a:cubicBezTo>
                    <a:pt x="1405727" y="65131"/>
                    <a:pt x="1401923" y="61321"/>
                    <a:pt x="1400016" y="59702"/>
                  </a:cubicBezTo>
                  <a:cubicBezTo>
                    <a:pt x="1396202" y="55701"/>
                    <a:pt x="1391440" y="54654"/>
                    <a:pt x="1385728" y="53797"/>
                  </a:cubicBezTo>
                  <a:cubicBezTo>
                    <a:pt x="1379059" y="52272"/>
                    <a:pt x="1370492" y="50653"/>
                    <a:pt x="1370492" y="43318"/>
                  </a:cubicBezTo>
                  <a:cubicBezTo>
                    <a:pt x="1370492" y="38937"/>
                    <a:pt x="1373348" y="33698"/>
                    <a:pt x="1383822" y="33698"/>
                  </a:cubicBezTo>
                  <a:cubicBezTo>
                    <a:pt x="1398109" y="33698"/>
                    <a:pt x="1399067" y="45129"/>
                    <a:pt x="1399067" y="49034"/>
                  </a:cubicBezTo>
                  <a:cubicBezTo>
                    <a:pt x="1399067" y="50177"/>
                    <a:pt x="1400965" y="50177"/>
                    <a:pt x="1400965" y="50177"/>
                  </a:cubicBezTo>
                  <a:cubicBezTo>
                    <a:pt x="1401923" y="50177"/>
                    <a:pt x="1401923" y="49605"/>
                    <a:pt x="1401923" y="47033"/>
                  </a:cubicBezTo>
                  <a:lnTo>
                    <a:pt x="1401923" y="34461"/>
                  </a:lnTo>
                  <a:cubicBezTo>
                    <a:pt x="1401923" y="32175"/>
                    <a:pt x="1401923" y="31317"/>
                    <a:pt x="1400965" y="31317"/>
                  </a:cubicBezTo>
                  <a:cubicBezTo>
                    <a:pt x="1400016" y="31317"/>
                    <a:pt x="1400016" y="31317"/>
                    <a:pt x="1398109" y="32746"/>
                  </a:cubicBezTo>
                  <a:cubicBezTo>
                    <a:pt x="1398109" y="33413"/>
                    <a:pt x="1396202" y="34461"/>
                    <a:pt x="1396202" y="34842"/>
                  </a:cubicBezTo>
                  <a:cubicBezTo>
                    <a:pt x="1391440" y="31317"/>
                    <a:pt x="1386677" y="31317"/>
                    <a:pt x="1383822" y="31317"/>
                  </a:cubicBezTo>
                  <a:cubicBezTo>
                    <a:pt x="1368585" y="31317"/>
                    <a:pt x="1363823" y="39794"/>
                    <a:pt x="1363823" y="46938"/>
                  </a:cubicBezTo>
                  <a:cubicBezTo>
                    <a:pt x="1363823" y="51225"/>
                    <a:pt x="1365730" y="54844"/>
                    <a:pt x="1369534" y="57606"/>
                  </a:cubicBezTo>
                  <a:cubicBezTo>
                    <a:pt x="1373348" y="60941"/>
                    <a:pt x="1377152" y="61702"/>
                    <a:pt x="1386677" y="63417"/>
                  </a:cubicBezTo>
                  <a:cubicBezTo>
                    <a:pt x="1388584" y="63893"/>
                    <a:pt x="1399067" y="65988"/>
                    <a:pt x="1399067" y="75037"/>
                  </a:cubicBezTo>
                  <a:cubicBezTo>
                    <a:pt x="1399067" y="81609"/>
                    <a:pt x="1395253" y="86658"/>
                    <a:pt x="1384780" y="86658"/>
                  </a:cubicBezTo>
                  <a:cubicBezTo>
                    <a:pt x="1374297" y="86658"/>
                    <a:pt x="1369534" y="79418"/>
                    <a:pt x="1367627" y="68655"/>
                  </a:cubicBezTo>
                  <a:cubicBezTo>
                    <a:pt x="1366678" y="67036"/>
                    <a:pt x="1366678" y="66465"/>
                    <a:pt x="1365730" y="66465"/>
                  </a:cubicBezTo>
                  <a:cubicBezTo>
                    <a:pt x="1363823" y="66465"/>
                    <a:pt x="1363823" y="67322"/>
                    <a:pt x="1363823" y="69703"/>
                  </a:cubicBezTo>
                  <a:lnTo>
                    <a:pt x="1363823" y="86372"/>
                  </a:lnTo>
                  <a:cubicBezTo>
                    <a:pt x="1363823" y="88467"/>
                    <a:pt x="1363823" y="89325"/>
                    <a:pt x="1365730" y="89325"/>
                  </a:cubicBezTo>
                  <a:cubicBezTo>
                    <a:pt x="1365730" y="89325"/>
                    <a:pt x="1366678" y="89325"/>
                    <a:pt x="1368585" y="86848"/>
                  </a:cubicBezTo>
                  <a:cubicBezTo>
                    <a:pt x="1368585" y="86658"/>
                    <a:pt x="1368585" y="86372"/>
                    <a:pt x="1371441" y="83990"/>
                  </a:cubicBezTo>
                  <a:cubicBezTo>
                    <a:pt x="1377152" y="89325"/>
                    <a:pt x="1382873" y="89325"/>
                    <a:pt x="1384780" y="89325"/>
                  </a:cubicBezTo>
                  <a:cubicBezTo>
                    <a:pt x="1400016" y="89325"/>
                    <a:pt x="1405727" y="80847"/>
                    <a:pt x="1405727" y="71798"/>
                  </a:cubicBezTo>
                  <a:close/>
                  <a:moveTo>
                    <a:pt x="1497173" y="71798"/>
                  </a:moveTo>
                  <a:cubicBezTo>
                    <a:pt x="1497173" y="65131"/>
                    <a:pt x="1493359" y="61321"/>
                    <a:pt x="1491452" y="59702"/>
                  </a:cubicBezTo>
                  <a:cubicBezTo>
                    <a:pt x="1487648" y="55701"/>
                    <a:pt x="1482885" y="54654"/>
                    <a:pt x="1477165" y="53797"/>
                  </a:cubicBezTo>
                  <a:cubicBezTo>
                    <a:pt x="1470505" y="52272"/>
                    <a:pt x="1461928" y="50653"/>
                    <a:pt x="1461928" y="43318"/>
                  </a:cubicBezTo>
                  <a:cubicBezTo>
                    <a:pt x="1461928" y="38937"/>
                    <a:pt x="1465742" y="33698"/>
                    <a:pt x="1476216" y="33698"/>
                  </a:cubicBezTo>
                  <a:cubicBezTo>
                    <a:pt x="1489555" y="33698"/>
                    <a:pt x="1490503" y="45129"/>
                    <a:pt x="1490503" y="49034"/>
                  </a:cubicBezTo>
                  <a:cubicBezTo>
                    <a:pt x="1491452" y="50177"/>
                    <a:pt x="1492410" y="50177"/>
                    <a:pt x="1492410" y="50177"/>
                  </a:cubicBezTo>
                  <a:cubicBezTo>
                    <a:pt x="1494317" y="50177"/>
                    <a:pt x="1494317" y="49605"/>
                    <a:pt x="1494317" y="47033"/>
                  </a:cubicBezTo>
                  <a:lnTo>
                    <a:pt x="1494317" y="34461"/>
                  </a:lnTo>
                  <a:cubicBezTo>
                    <a:pt x="1494317" y="32175"/>
                    <a:pt x="1494317" y="31317"/>
                    <a:pt x="1492410" y="31317"/>
                  </a:cubicBezTo>
                  <a:cubicBezTo>
                    <a:pt x="1492410" y="31317"/>
                    <a:pt x="1491452" y="31317"/>
                    <a:pt x="1490503" y="32746"/>
                  </a:cubicBezTo>
                  <a:cubicBezTo>
                    <a:pt x="1489555" y="33413"/>
                    <a:pt x="1488597" y="34461"/>
                    <a:pt x="1487648" y="34842"/>
                  </a:cubicBezTo>
                  <a:cubicBezTo>
                    <a:pt x="1482885" y="31317"/>
                    <a:pt x="1478123" y="31317"/>
                    <a:pt x="1476216" y="31317"/>
                  </a:cubicBezTo>
                  <a:cubicBezTo>
                    <a:pt x="1460980" y="31317"/>
                    <a:pt x="1456217" y="39794"/>
                    <a:pt x="1456217" y="46938"/>
                  </a:cubicBezTo>
                  <a:cubicBezTo>
                    <a:pt x="1456217" y="51225"/>
                    <a:pt x="1458115" y="54844"/>
                    <a:pt x="1460980" y="57606"/>
                  </a:cubicBezTo>
                  <a:cubicBezTo>
                    <a:pt x="1465742" y="60941"/>
                    <a:pt x="1468598" y="61702"/>
                    <a:pt x="1478123" y="63417"/>
                  </a:cubicBezTo>
                  <a:cubicBezTo>
                    <a:pt x="1480978" y="63893"/>
                    <a:pt x="1491452" y="65988"/>
                    <a:pt x="1491452" y="75037"/>
                  </a:cubicBezTo>
                  <a:cubicBezTo>
                    <a:pt x="1491452" y="81609"/>
                    <a:pt x="1486690" y="86658"/>
                    <a:pt x="1477165" y="86658"/>
                  </a:cubicBezTo>
                  <a:cubicBezTo>
                    <a:pt x="1466691" y="86658"/>
                    <a:pt x="1461928" y="79418"/>
                    <a:pt x="1459073" y="68655"/>
                  </a:cubicBezTo>
                  <a:cubicBezTo>
                    <a:pt x="1459073" y="67036"/>
                    <a:pt x="1459073" y="66465"/>
                    <a:pt x="1458115" y="66465"/>
                  </a:cubicBezTo>
                  <a:cubicBezTo>
                    <a:pt x="1456217" y="66465"/>
                    <a:pt x="1456217" y="67322"/>
                    <a:pt x="1456217" y="69703"/>
                  </a:cubicBezTo>
                  <a:lnTo>
                    <a:pt x="1456217" y="86372"/>
                  </a:lnTo>
                  <a:cubicBezTo>
                    <a:pt x="1456217" y="88467"/>
                    <a:pt x="1456217" y="89325"/>
                    <a:pt x="1457166" y="89325"/>
                  </a:cubicBezTo>
                  <a:cubicBezTo>
                    <a:pt x="1458115" y="89325"/>
                    <a:pt x="1458115" y="89325"/>
                    <a:pt x="1460022" y="86848"/>
                  </a:cubicBezTo>
                  <a:cubicBezTo>
                    <a:pt x="1460980" y="86658"/>
                    <a:pt x="1460980" y="86372"/>
                    <a:pt x="1462877" y="83990"/>
                  </a:cubicBezTo>
                  <a:cubicBezTo>
                    <a:pt x="1468598" y="89325"/>
                    <a:pt x="1474309" y="89325"/>
                    <a:pt x="1477165" y="89325"/>
                  </a:cubicBezTo>
                  <a:cubicBezTo>
                    <a:pt x="1491452" y="89325"/>
                    <a:pt x="1497173" y="80847"/>
                    <a:pt x="1497173" y="71798"/>
                  </a:cubicBezTo>
                  <a:close/>
                  <a:moveTo>
                    <a:pt x="1553365" y="72942"/>
                  </a:moveTo>
                  <a:cubicBezTo>
                    <a:pt x="1553365" y="71608"/>
                    <a:pt x="1552416" y="71608"/>
                    <a:pt x="1552416" y="71608"/>
                  </a:cubicBezTo>
                  <a:cubicBezTo>
                    <a:pt x="1550509" y="71608"/>
                    <a:pt x="1550509" y="72179"/>
                    <a:pt x="1550509" y="72942"/>
                  </a:cubicBezTo>
                  <a:cubicBezTo>
                    <a:pt x="1546705" y="84753"/>
                    <a:pt x="1539077" y="86181"/>
                    <a:pt x="1534315" y="86181"/>
                  </a:cubicBezTo>
                  <a:cubicBezTo>
                    <a:pt x="1527655" y="86181"/>
                    <a:pt x="1516223" y="80847"/>
                    <a:pt x="1516223" y="60464"/>
                  </a:cubicBezTo>
                  <a:cubicBezTo>
                    <a:pt x="1516223" y="39794"/>
                    <a:pt x="1526697" y="34461"/>
                    <a:pt x="1533366" y="34461"/>
                  </a:cubicBezTo>
                  <a:cubicBezTo>
                    <a:pt x="1534315" y="34461"/>
                    <a:pt x="1541942" y="34556"/>
                    <a:pt x="1546705" y="39223"/>
                  </a:cubicBezTo>
                  <a:cubicBezTo>
                    <a:pt x="1541942" y="39509"/>
                    <a:pt x="1540984" y="43318"/>
                    <a:pt x="1540984" y="45033"/>
                  </a:cubicBezTo>
                  <a:cubicBezTo>
                    <a:pt x="1540984" y="48272"/>
                    <a:pt x="1542891" y="50843"/>
                    <a:pt x="1546705" y="50843"/>
                  </a:cubicBezTo>
                  <a:cubicBezTo>
                    <a:pt x="1549560" y="50843"/>
                    <a:pt x="1552416" y="48748"/>
                    <a:pt x="1552416" y="44843"/>
                  </a:cubicBezTo>
                  <a:cubicBezTo>
                    <a:pt x="1552416" y="36175"/>
                    <a:pt x="1542891" y="31317"/>
                    <a:pt x="1533366" y="31317"/>
                  </a:cubicBezTo>
                  <a:cubicBezTo>
                    <a:pt x="1517172" y="31317"/>
                    <a:pt x="1505740" y="45033"/>
                    <a:pt x="1505740" y="60655"/>
                  </a:cubicBezTo>
                  <a:cubicBezTo>
                    <a:pt x="1505740" y="76847"/>
                    <a:pt x="1518130" y="89325"/>
                    <a:pt x="1533366" y="89325"/>
                  </a:cubicBezTo>
                  <a:cubicBezTo>
                    <a:pt x="1549560" y="89325"/>
                    <a:pt x="1553365" y="74179"/>
                    <a:pt x="1553365" y="72942"/>
                  </a:cubicBezTo>
                  <a:close/>
                  <a:moveTo>
                    <a:pt x="1617184" y="60941"/>
                  </a:moveTo>
                  <a:cubicBezTo>
                    <a:pt x="1617184" y="44652"/>
                    <a:pt x="1603855" y="31317"/>
                    <a:pt x="1588609" y="31317"/>
                  </a:cubicBezTo>
                  <a:cubicBezTo>
                    <a:pt x="1573373" y="31317"/>
                    <a:pt x="1560992" y="45129"/>
                    <a:pt x="1560992" y="60941"/>
                  </a:cubicBezTo>
                  <a:cubicBezTo>
                    <a:pt x="1560992" y="77323"/>
                    <a:pt x="1574322" y="89325"/>
                    <a:pt x="1588609" y="89325"/>
                  </a:cubicBezTo>
                  <a:cubicBezTo>
                    <a:pt x="1603855" y="89325"/>
                    <a:pt x="1617184" y="77037"/>
                    <a:pt x="1617184" y="60941"/>
                  </a:cubicBezTo>
                  <a:close/>
                  <a:moveTo>
                    <a:pt x="1606710" y="59892"/>
                  </a:moveTo>
                  <a:cubicBezTo>
                    <a:pt x="1606710" y="64465"/>
                    <a:pt x="1606710" y="71322"/>
                    <a:pt x="1603855" y="76847"/>
                  </a:cubicBezTo>
                  <a:cubicBezTo>
                    <a:pt x="1600990" y="82467"/>
                    <a:pt x="1595278" y="86181"/>
                    <a:pt x="1588609" y="86181"/>
                  </a:cubicBezTo>
                  <a:cubicBezTo>
                    <a:pt x="1583847" y="86181"/>
                    <a:pt x="1578135" y="83515"/>
                    <a:pt x="1574322" y="77705"/>
                  </a:cubicBezTo>
                  <a:cubicBezTo>
                    <a:pt x="1571466" y="72275"/>
                    <a:pt x="1571466" y="64465"/>
                    <a:pt x="1571466" y="59892"/>
                  </a:cubicBezTo>
                  <a:cubicBezTo>
                    <a:pt x="1571466" y="54940"/>
                    <a:pt x="1571466" y="48081"/>
                    <a:pt x="1574322" y="42652"/>
                  </a:cubicBezTo>
                  <a:cubicBezTo>
                    <a:pt x="1578135" y="36842"/>
                    <a:pt x="1583847" y="34175"/>
                    <a:pt x="1588609" y="34175"/>
                  </a:cubicBezTo>
                  <a:cubicBezTo>
                    <a:pt x="1594330" y="34175"/>
                    <a:pt x="1600041" y="36937"/>
                    <a:pt x="1602897" y="42271"/>
                  </a:cubicBezTo>
                  <a:cubicBezTo>
                    <a:pt x="1606710" y="47796"/>
                    <a:pt x="1606710" y="55129"/>
                    <a:pt x="1606710" y="59892"/>
                  </a:cubicBezTo>
                  <a:close/>
                  <a:moveTo>
                    <a:pt x="1666716" y="39794"/>
                  </a:moveTo>
                  <a:cubicBezTo>
                    <a:pt x="1666716" y="35794"/>
                    <a:pt x="1661953" y="32080"/>
                    <a:pt x="1657191" y="32080"/>
                  </a:cubicBezTo>
                  <a:cubicBezTo>
                    <a:pt x="1647666" y="32080"/>
                    <a:pt x="1642903" y="40557"/>
                    <a:pt x="1640997" y="46081"/>
                  </a:cubicBezTo>
                  <a:lnTo>
                    <a:pt x="1640997" y="32080"/>
                  </a:lnTo>
                  <a:lnTo>
                    <a:pt x="1623853" y="33508"/>
                  </a:lnTo>
                  <a:lnTo>
                    <a:pt x="1623853" y="37413"/>
                  </a:lnTo>
                  <a:cubicBezTo>
                    <a:pt x="1632430" y="37413"/>
                    <a:pt x="1633378" y="38271"/>
                    <a:pt x="1633378" y="44557"/>
                  </a:cubicBezTo>
                  <a:lnTo>
                    <a:pt x="1633378" y="78371"/>
                  </a:lnTo>
                  <a:cubicBezTo>
                    <a:pt x="1633378" y="84181"/>
                    <a:pt x="1632430" y="84181"/>
                    <a:pt x="1623853" y="84181"/>
                  </a:cubicBezTo>
                  <a:lnTo>
                    <a:pt x="1623853" y="87991"/>
                  </a:lnTo>
                  <a:lnTo>
                    <a:pt x="1638141" y="87514"/>
                  </a:lnTo>
                  <a:cubicBezTo>
                    <a:pt x="1642903" y="87514"/>
                    <a:pt x="1649573" y="87514"/>
                    <a:pt x="1654335" y="87991"/>
                  </a:cubicBezTo>
                  <a:lnTo>
                    <a:pt x="1654335" y="84181"/>
                  </a:lnTo>
                  <a:lnTo>
                    <a:pt x="1651480" y="84181"/>
                  </a:lnTo>
                  <a:cubicBezTo>
                    <a:pt x="1641955" y="84181"/>
                    <a:pt x="1641955" y="82657"/>
                    <a:pt x="1641955" y="78180"/>
                  </a:cubicBezTo>
                  <a:lnTo>
                    <a:pt x="1641955" y="58655"/>
                  </a:lnTo>
                  <a:cubicBezTo>
                    <a:pt x="1641955" y="46176"/>
                    <a:pt x="1647666" y="34842"/>
                    <a:pt x="1657191" y="34842"/>
                  </a:cubicBezTo>
                  <a:cubicBezTo>
                    <a:pt x="1658140" y="34842"/>
                    <a:pt x="1658140" y="34842"/>
                    <a:pt x="1658140" y="35032"/>
                  </a:cubicBezTo>
                  <a:cubicBezTo>
                    <a:pt x="1658140" y="35222"/>
                    <a:pt x="1655284" y="36651"/>
                    <a:pt x="1655284" y="39889"/>
                  </a:cubicBezTo>
                  <a:cubicBezTo>
                    <a:pt x="1655284" y="43509"/>
                    <a:pt x="1658140" y="45415"/>
                    <a:pt x="1661005" y="45415"/>
                  </a:cubicBezTo>
                  <a:cubicBezTo>
                    <a:pt x="1662902" y="45415"/>
                    <a:pt x="1666716" y="43795"/>
                    <a:pt x="1666716" y="39794"/>
                  </a:cubicBezTo>
                  <a:close/>
                  <a:moveTo>
                    <a:pt x="1721959" y="72942"/>
                  </a:moveTo>
                  <a:cubicBezTo>
                    <a:pt x="1721959" y="71608"/>
                    <a:pt x="1721010" y="71513"/>
                    <a:pt x="1720052" y="71513"/>
                  </a:cubicBezTo>
                  <a:cubicBezTo>
                    <a:pt x="1719103" y="71513"/>
                    <a:pt x="1719103" y="72275"/>
                    <a:pt x="1719103" y="73227"/>
                  </a:cubicBezTo>
                  <a:cubicBezTo>
                    <a:pt x="1714341" y="86181"/>
                    <a:pt x="1702909" y="86181"/>
                    <a:pt x="1701960" y="86181"/>
                  </a:cubicBezTo>
                  <a:cubicBezTo>
                    <a:pt x="1695291" y="86181"/>
                    <a:pt x="1690528" y="82467"/>
                    <a:pt x="1687673" y="77705"/>
                  </a:cubicBezTo>
                  <a:cubicBezTo>
                    <a:pt x="1683859" y="71608"/>
                    <a:pt x="1683859" y="63322"/>
                    <a:pt x="1683859" y="58844"/>
                  </a:cubicBezTo>
                  <a:lnTo>
                    <a:pt x="1719103" y="58844"/>
                  </a:lnTo>
                  <a:cubicBezTo>
                    <a:pt x="1721959" y="58844"/>
                    <a:pt x="1721959" y="58844"/>
                    <a:pt x="1721959" y="56178"/>
                  </a:cubicBezTo>
                  <a:cubicBezTo>
                    <a:pt x="1721959" y="43700"/>
                    <a:pt x="1715290" y="31317"/>
                    <a:pt x="1699105" y="31317"/>
                  </a:cubicBezTo>
                  <a:cubicBezTo>
                    <a:pt x="1684817" y="31317"/>
                    <a:pt x="1673385" y="44367"/>
                    <a:pt x="1673385" y="60178"/>
                  </a:cubicBezTo>
                  <a:cubicBezTo>
                    <a:pt x="1673385" y="77133"/>
                    <a:pt x="1686715" y="89325"/>
                    <a:pt x="1701002" y="89325"/>
                  </a:cubicBezTo>
                  <a:cubicBezTo>
                    <a:pt x="1716248" y="89325"/>
                    <a:pt x="1721959" y="75323"/>
                    <a:pt x="1721959" y="72942"/>
                  </a:cubicBezTo>
                  <a:close/>
                  <a:moveTo>
                    <a:pt x="1713392" y="56178"/>
                  </a:moveTo>
                  <a:lnTo>
                    <a:pt x="1683859" y="56178"/>
                  </a:lnTo>
                  <a:cubicBezTo>
                    <a:pt x="1684817" y="37223"/>
                    <a:pt x="1695291" y="34175"/>
                    <a:pt x="1699105" y="34175"/>
                  </a:cubicBezTo>
                  <a:cubicBezTo>
                    <a:pt x="1712434" y="34175"/>
                    <a:pt x="1713392" y="51225"/>
                    <a:pt x="1713392" y="56178"/>
                  </a:cubicBezTo>
                  <a:close/>
                  <a:moveTo>
                    <a:pt x="1812447" y="7600"/>
                  </a:moveTo>
                  <a:cubicBezTo>
                    <a:pt x="1812447" y="3028"/>
                    <a:pt x="1808642" y="-1163"/>
                    <a:pt x="1801015" y="-1163"/>
                  </a:cubicBezTo>
                  <a:cubicBezTo>
                    <a:pt x="1792448" y="-1163"/>
                    <a:pt x="1781965" y="5600"/>
                    <a:pt x="1781965" y="18935"/>
                  </a:cubicBezTo>
                  <a:lnTo>
                    <a:pt x="1781965" y="33508"/>
                  </a:lnTo>
                  <a:lnTo>
                    <a:pt x="1772440" y="33508"/>
                  </a:lnTo>
                  <a:lnTo>
                    <a:pt x="1772440" y="37413"/>
                  </a:lnTo>
                  <a:lnTo>
                    <a:pt x="1781965" y="37413"/>
                  </a:lnTo>
                  <a:lnTo>
                    <a:pt x="1781965" y="78371"/>
                  </a:lnTo>
                  <a:cubicBezTo>
                    <a:pt x="1781965" y="84181"/>
                    <a:pt x="1780067" y="84181"/>
                    <a:pt x="1772440" y="84181"/>
                  </a:cubicBezTo>
                  <a:lnTo>
                    <a:pt x="1772440" y="87991"/>
                  </a:lnTo>
                  <a:lnTo>
                    <a:pt x="1786727" y="87514"/>
                  </a:lnTo>
                  <a:cubicBezTo>
                    <a:pt x="1791490" y="87514"/>
                    <a:pt x="1797210" y="87514"/>
                    <a:pt x="1802922" y="87991"/>
                  </a:cubicBezTo>
                  <a:lnTo>
                    <a:pt x="1802922" y="84181"/>
                  </a:lnTo>
                  <a:lnTo>
                    <a:pt x="1800066" y="84181"/>
                  </a:lnTo>
                  <a:cubicBezTo>
                    <a:pt x="1790541" y="84181"/>
                    <a:pt x="1790541" y="82657"/>
                    <a:pt x="1790541" y="78180"/>
                  </a:cubicBezTo>
                  <a:lnTo>
                    <a:pt x="1790541" y="37413"/>
                  </a:lnTo>
                  <a:lnTo>
                    <a:pt x="1804828" y="37413"/>
                  </a:lnTo>
                  <a:lnTo>
                    <a:pt x="1804828" y="33508"/>
                  </a:lnTo>
                  <a:lnTo>
                    <a:pt x="1789592" y="33508"/>
                  </a:lnTo>
                  <a:lnTo>
                    <a:pt x="1789592" y="18840"/>
                  </a:lnTo>
                  <a:cubicBezTo>
                    <a:pt x="1789592" y="7600"/>
                    <a:pt x="1796252" y="1505"/>
                    <a:pt x="1801015" y="1505"/>
                  </a:cubicBezTo>
                  <a:cubicBezTo>
                    <a:pt x="1801973" y="1505"/>
                    <a:pt x="1803880" y="1505"/>
                    <a:pt x="1805777" y="2457"/>
                  </a:cubicBezTo>
                  <a:cubicBezTo>
                    <a:pt x="1803880" y="3028"/>
                    <a:pt x="1801973" y="4647"/>
                    <a:pt x="1801973" y="7790"/>
                  </a:cubicBezTo>
                  <a:cubicBezTo>
                    <a:pt x="1801973" y="10744"/>
                    <a:pt x="1803880" y="13316"/>
                    <a:pt x="1807684" y="13316"/>
                  </a:cubicBezTo>
                  <a:cubicBezTo>
                    <a:pt x="1810540" y="13316"/>
                    <a:pt x="1812447" y="10744"/>
                    <a:pt x="1812447" y="7600"/>
                  </a:cubicBezTo>
                  <a:close/>
                  <a:moveTo>
                    <a:pt x="1865792" y="60941"/>
                  </a:moveTo>
                  <a:cubicBezTo>
                    <a:pt x="1865792" y="44652"/>
                    <a:pt x="1853402" y="31317"/>
                    <a:pt x="1838166" y="31317"/>
                  </a:cubicBezTo>
                  <a:cubicBezTo>
                    <a:pt x="1821972" y="31317"/>
                    <a:pt x="1809591" y="45129"/>
                    <a:pt x="1809591" y="60941"/>
                  </a:cubicBezTo>
                  <a:cubicBezTo>
                    <a:pt x="1809591" y="77323"/>
                    <a:pt x="1822930" y="89325"/>
                    <a:pt x="1838166" y="89325"/>
                  </a:cubicBezTo>
                  <a:cubicBezTo>
                    <a:pt x="1852453" y="89325"/>
                    <a:pt x="1865792" y="77037"/>
                    <a:pt x="1865792" y="60941"/>
                  </a:cubicBezTo>
                  <a:close/>
                  <a:moveTo>
                    <a:pt x="1855309" y="59892"/>
                  </a:moveTo>
                  <a:cubicBezTo>
                    <a:pt x="1855309" y="64465"/>
                    <a:pt x="1855309" y="71322"/>
                    <a:pt x="1852453" y="76847"/>
                  </a:cubicBezTo>
                  <a:cubicBezTo>
                    <a:pt x="1849598" y="82467"/>
                    <a:pt x="1843877" y="86181"/>
                    <a:pt x="1838166" y="86181"/>
                  </a:cubicBezTo>
                  <a:cubicBezTo>
                    <a:pt x="1832455" y="86181"/>
                    <a:pt x="1826734" y="83515"/>
                    <a:pt x="1823878" y="77705"/>
                  </a:cubicBezTo>
                  <a:cubicBezTo>
                    <a:pt x="1820065" y="72275"/>
                    <a:pt x="1820065" y="64465"/>
                    <a:pt x="1820065" y="59892"/>
                  </a:cubicBezTo>
                  <a:cubicBezTo>
                    <a:pt x="1820065" y="54940"/>
                    <a:pt x="1820065" y="48081"/>
                    <a:pt x="1822930" y="42652"/>
                  </a:cubicBezTo>
                  <a:cubicBezTo>
                    <a:pt x="1826734" y="36842"/>
                    <a:pt x="1832455" y="34175"/>
                    <a:pt x="1838166" y="34175"/>
                  </a:cubicBezTo>
                  <a:cubicBezTo>
                    <a:pt x="1842928" y="34175"/>
                    <a:pt x="1848640" y="36937"/>
                    <a:pt x="1851505" y="42271"/>
                  </a:cubicBezTo>
                  <a:cubicBezTo>
                    <a:pt x="1855309" y="47796"/>
                    <a:pt x="1855309" y="55129"/>
                    <a:pt x="1855309" y="59892"/>
                  </a:cubicBezTo>
                  <a:close/>
                  <a:moveTo>
                    <a:pt x="1915315" y="39794"/>
                  </a:moveTo>
                  <a:cubicBezTo>
                    <a:pt x="1915315" y="35794"/>
                    <a:pt x="1911510" y="32080"/>
                    <a:pt x="1905790" y="32080"/>
                  </a:cubicBezTo>
                  <a:cubicBezTo>
                    <a:pt x="1896265" y="32080"/>
                    <a:pt x="1892460" y="40557"/>
                    <a:pt x="1890553" y="46081"/>
                  </a:cubicBezTo>
                  <a:lnTo>
                    <a:pt x="1890553" y="32080"/>
                  </a:lnTo>
                  <a:lnTo>
                    <a:pt x="1872452" y="33508"/>
                  </a:lnTo>
                  <a:lnTo>
                    <a:pt x="1872452" y="37413"/>
                  </a:lnTo>
                  <a:cubicBezTo>
                    <a:pt x="1881977" y="37413"/>
                    <a:pt x="1882935" y="38271"/>
                    <a:pt x="1882935" y="44557"/>
                  </a:cubicBezTo>
                  <a:lnTo>
                    <a:pt x="1882935" y="78371"/>
                  </a:lnTo>
                  <a:cubicBezTo>
                    <a:pt x="1882935" y="84181"/>
                    <a:pt x="1881028" y="84181"/>
                    <a:pt x="1872452" y="84181"/>
                  </a:cubicBezTo>
                  <a:lnTo>
                    <a:pt x="1872452" y="87991"/>
                  </a:lnTo>
                  <a:lnTo>
                    <a:pt x="1886740" y="87514"/>
                  </a:lnTo>
                  <a:cubicBezTo>
                    <a:pt x="1892460" y="87514"/>
                    <a:pt x="1898172" y="87514"/>
                    <a:pt x="1902934" y="87991"/>
                  </a:cubicBezTo>
                  <a:lnTo>
                    <a:pt x="1902934" y="84181"/>
                  </a:lnTo>
                  <a:lnTo>
                    <a:pt x="1900078" y="84181"/>
                  </a:lnTo>
                  <a:cubicBezTo>
                    <a:pt x="1891502" y="84181"/>
                    <a:pt x="1890553" y="82657"/>
                    <a:pt x="1890553" y="78180"/>
                  </a:cubicBezTo>
                  <a:lnTo>
                    <a:pt x="1890553" y="58655"/>
                  </a:lnTo>
                  <a:cubicBezTo>
                    <a:pt x="1890553" y="46176"/>
                    <a:pt x="1896265" y="34842"/>
                    <a:pt x="1905790" y="34842"/>
                  </a:cubicBezTo>
                  <a:cubicBezTo>
                    <a:pt x="1906748" y="34842"/>
                    <a:pt x="1906748" y="34842"/>
                    <a:pt x="1907697" y="35032"/>
                  </a:cubicBezTo>
                  <a:cubicBezTo>
                    <a:pt x="1906748" y="35222"/>
                    <a:pt x="1903892" y="36651"/>
                    <a:pt x="1903892" y="39889"/>
                  </a:cubicBezTo>
                  <a:cubicBezTo>
                    <a:pt x="1903892" y="43509"/>
                    <a:pt x="1906748" y="45415"/>
                    <a:pt x="1909603" y="45415"/>
                  </a:cubicBezTo>
                  <a:cubicBezTo>
                    <a:pt x="1912459" y="45415"/>
                    <a:pt x="1915315" y="43795"/>
                    <a:pt x="1915315" y="39794"/>
                  </a:cubicBezTo>
                  <a:close/>
                </a:path>
              </a:pathLst>
            </a:custGeom>
            <a:solidFill>
              <a:srgbClr val="000000"/>
            </a:solidFill>
            <a:ln w="12732" cap="flat">
              <a:noFill/>
              <a:prstDash val="solid"/>
              <a:miter/>
            </a:ln>
          </p:spPr>
          <p:txBody>
            <a:bodyPr rtlCol="0" anchor="ctr"/>
            <a:lstStyle/>
            <a:p>
              <a:endParaRPr lang="en-AE"/>
            </a:p>
          </p:txBody>
        </p:sp>
        <p:sp>
          <p:nvSpPr>
            <p:cNvPr id="92" name="Freeform: Shape 91">
              <a:extLst>
                <a:ext uri="{FF2B5EF4-FFF2-40B4-BE49-F238E27FC236}">
                  <a16:creationId xmlns:a16="http://schemas.microsoft.com/office/drawing/2014/main" id="{524FFF55-7741-62DC-0559-5449343C4168}"/>
                </a:ext>
              </a:extLst>
            </p:cNvPr>
            <p:cNvSpPr/>
            <p:nvPr/>
          </p:nvSpPr>
          <p:spPr>
            <a:xfrm>
              <a:off x="2663041" y="708346"/>
              <a:ext cx="51438" cy="91345"/>
            </a:xfrm>
            <a:custGeom>
              <a:avLst/>
              <a:gdLst>
                <a:gd name="connsiteX0" fmla="*/ 31272 w 51438"/>
                <a:gd name="connsiteY0" fmla="*/ 65798 h 91345"/>
                <a:gd name="connsiteX1" fmla="*/ 33178 w 51438"/>
                <a:gd name="connsiteY1" fmla="*/ 53035 h 91345"/>
                <a:gd name="connsiteX2" fmla="*/ 32220 w 51438"/>
                <a:gd name="connsiteY2" fmla="*/ 47034 h 91345"/>
                <a:gd name="connsiteX3" fmla="*/ 25560 w 51438"/>
                <a:gd name="connsiteY3" fmla="*/ 31699 h 91345"/>
                <a:gd name="connsiteX4" fmla="*/ 11273 w 51438"/>
                <a:gd name="connsiteY4" fmla="*/ 8839 h 91345"/>
                <a:gd name="connsiteX5" fmla="*/ 12222 w 51438"/>
                <a:gd name="connsiteY5" fmla="*/ 6553 h 91345"/>
                <a:gd name="connsiteX6" fmla="*/ 15077 w 51438"/>
                <a:gd name="connsiteY6" fmla="*/ 3695 h 91345"/>
                <a:gd name="connsiteX7" fmla="*/ 18891 w 51438"/>
                <a:gd name="connsiteY7" fmla="*/ 3029 h 91345"/>
                <a:gd name="connsiteX8" fmla="*/ 33178 w 51438"/>
                <a:gd name="connsiteY8" fmla="*/ 9220 h 91345"/>
                <a:gd name="connsiteX9" fmla="*/ 34127 w 51438"/>
                <a:gd name="connsiteY9" fmla="*/ 9506 h 91345"/>
                <a:gd name="connsiteX10" fmla="*/ 38890 w 51438"/>
                <a:gd name="connsiteY10" fmla="*/ 6744 h 91345"/>
                <a:gd name="connsiteX11" fmla="*/ 39848 w 51438"/>
                <a:gd name="connsiteY11" fmla="*/ 4458 h 91345"/>
                <a:gd name="connsiteX12" fmla="*/ 36983 w 51438"/>
                <a:gd name="connsiteY12" fmla="*/ 1219 h 91345"/>
                <a:gd name="connsiteX13" fmla="*/ 22695 w 51438"/>
                <a:gd name="connsiteY13" fmla="*/ -1163 h 91345"/>
                <a:gd name="connsiteX14" fmla="*/ 18891 w 51438"/>
                <a:gd name="connsiteY14" fmla="*/ -1067 h 91345"/>
                <a:gd name="connsiteX15" fmla="*/ 14128 w 51438"/>
                <a:gd name="connsiteY15" fmla="*/ 1029 h 91345"/>
                <a:gd name="connsiteX16" fmla="*/ 9366 w 51438"/>
                <a:gd name="connsiteY16" fmla="*/ 5410 h 91345"/>
                <a:gd name="connsiteX17" fmla="*/ 8408 w 51438"/>
                <a:gd name="connsiteY17" fmla="*/ 11792 h 91345"/>
                <a:gd name="connsiteX18" fmla="*/ 16035 w 51438"/>
                <a:gd name="connsiteY18" fmla="*/ 33604 h 91345"/>
                <a:gd name="connsiteX19" fmla="*/ 1748 w 51438"/>
                <a:gd name="connsiteY19" fmla="*/ 41224 h 91345"/>
                <a:gd name="connsiteX20" fmla="*/ -11591 w 51438"/>
                <a:gd name="connsiteY20" fmla="*/ 61322 h 91345"/>
                <a:gd name="connsiteX21" fmla="*/ -11591 w 51438"/>
                <a:gd name="connsiteY21" fmla="*/ 69038 h 91345"/>
                <a:gd name="connsiteX22" fmla="*/ -8735 w 51438"/>
                <a:gd name="connsiteY22" fmla="*/ 81706 h 91345"/>
                <a:gd name="connsiteX23" fmla="*/ 7459 w 51438"/>
                <a:gd name="connsiteY23" fmla="*/ 90183 h 91345"/>
                <a:gd name="connsiteX24" fmla="*/ 31272 w 51438"/>
                <a:gd name="connsiteY24" fmla="*/ 65798 h 91345"/>
                <a:gd name="connsiteX25" fmla="*/ 22695 w 51438"/>
                <a:gd name="connsiteY25" fmla="*/ 68180 h 91345"/>
                <a:gd name="connsiteX26" fmla="*/ 8408 w 51438"/>
                <a:gd name="connsiteY26" fmla="*/ 87516 h 91345"/>
                <a:gd name="connsiteX27" fmla="*/ -3015 w 51438"/>
                <a:gd name="connsiteY27" fmla="*/ 80277 h 91345"/>
                <a:gd name="connsiteX28" fmla="*/ -3973 w 51438"/>
                <a:gd name="connsiteY28" fmla="*/ 72467 h 91345"/>
                <a:gd name="connsiteX29" fmla="*/ -3015 w 51438"/>
                <a:gd name="connsiteY29" fmla="*/ 61894 h 91345"/>
                <a:gd name="connsiteX30" fmla="*/ 6510 w 51438"/>
                <a:gd name="connsiteY30" fmla="*/ 43320 h 91345"/>
                <a:gd name="connsiteX31" fmla="*/ 16984 w 51438"/>
                <a:gd name="connsiteY31" fmla="*/ 36366 h 91345"/>
                <a:gd name="connsiteX32" fmla="*/ 17933 w 51438"/>
                <a:gd name="connsiteY32" fmla="*/ 36937 h 91345"/>
                <a:gd name="connsiteX33" fmla="*/ 23653 w 51438"/>
                <a:gd name="connsiteY33" fmla="*/ 51606 h 91345"/>
                <a:gd name="connsiteX34" fmla="*/ 24602 w 51438"/>
                <a:gd name="connsiteY34" fmla="*/ 58084 h 91345"/>
                <a:gd name="connsiteX35" fmla="*/ 22695 w 51438"/>
                <a:gd name="connsiteY35" fmla="*/ 68180 h 9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345">
                  <a:moveTo>
                    <a:pt x="31272" y="65798"/>
                  </a:moveTo>
                  <a:cubicBezTo>
                    <a:pt x="32220" y="61513"/>
                    <a:pt x="33178" y="57131"/>
                    <a:pt x="33178" y="53035"/>
                  </a:cubicBezTo>
                  <a:cubicBezTo>
                    <a:pt x="33178" y="50940"/>
                    <a:pt x="33178" y="48939"/>
                    <a:pt x="32220" y="47034"/>
                  </a:cubicBezTo>
                  <a:cubicBezTo>
                    <a:pt x="31272" y="41224"/>
                    <a:pt x="28416" y="36176"/>
                    <a:pt x="25560" y="31699"/>
                  </a:cubicBezTo>
                  <a:cubicBezTo>
                    <a:pt x="19840" y="24460"/>
                    <a:pt x="11273" y="14458"/>
                    <a:pt x="11273" y="8839"/>
                  </a:cubicBezTo>
                  <a:cubicBezTo>
                    <a:pt x="11273" y="8077"/>
                    <a:pt x="12222" y="7315"/>
                    <a:pt x="12222" y="6553"/>
                  </a:cubicBezTo>
                  <a:cubicBezTo>
                    <a:pt x="13170" y="5506"/>
                    <a:pt x="14128" y="4363"/>
                    <a:pt x="15077" y="3695"/>
                  </a:cubicBezTo>
                  <a:cubicBezTo>
                    <a:pt x="16035" y="3124"/>
                    <a:pt x="17933" y="3029"/>
                    <a:pt x="18891" y="3029"/>
                  </a:cubicBezTo>
                  <a:cubicBezTo>
                    <a:pt x="24602" y="3315"/>
                    <a:pt x="28416" y="7315"/>
                    <a:pt x="33178" y="9220"/>
                  </a:cubicBezTo>
                  <a:cubicBezTo>
                    <a:pt x="33178" y="9411"/>
                    <a:pt x="34127" y="9506"/>
                    <a:pt x="34127" y="9506"/>
                  </a:cubicBezTo>
                  <a:cubicBezTo>
                    <a:pt x="36034" y="9506"/>
                    <a:pt x="37941" y="8362"/>
                    <a:pt x="38890" y="6744"/>
                  </a:cubicBezTo>
                  <a:cubicBezTo>
                    <a:pt x="39848" y="5981"/>
                    <a:pt x="39848" y="5220"/>
                    <a:pt x="39848" y="4458"/>
                  </a:cubicBezTo>
                  <a:cubicBezTo>
                    <a:pt x="39848" y="2838"/>
                    <a:pt x="38890" y="1505"/>
                    <a:pt x="36983" y="1219"/>
                  </a:cubicBezTo>
                  <a:cubicBezTo>
                    <a:pt x="32220" y="-19"/>
                    <a:pt x="26509" y="-1163"/>
                    <a:pt x="22695" y="-1163"/>
                  </a:cubicBezTo>
                  <a:cubicBezTo>
                    <a:pt x="20798" y="-1163"/>
                    <a:pt x="19840" y="-1067"/>
                    <a:pt x="18891" y="-1067"/>
                  </a:cubicBezTo>
                  <a:cubicBezTo>
                    <a:pt x="16984" y="-591"/>
                    <a:pt x="15077" y="-114"/>
                    <a:pt x="14128" y="1029"/>
                  </a:cubicBezTo>
                  <a:cubicBezTo>
                    <a:pt x="12222" y="2077"/>
                    <a:pt x="10315" y="3600"/>
                    <a:pt x="9366" y="5410"/>
                  </a:cubicBezTo>
                  <a:cubicBezTo>
                    <a:pt x="8408" y="7315"/>
                    <a:pt x="8408" y="9411"/>
                    <a:pt x="8408" y="11792"/>
                  </a:cubicBezTo>
                  <a:cubicBezTo>
                    <a:pt x="8408" y="18459"/>
                    <a:pt x="12222" y="26651"/>
                    <a:pt x="16035" y="33604"/>
                  </a:cubicBezTo>
                  <a:cubicBezTo>
                    <a:pt x="10315" y="34842"/>
                    <a:pt x="5552" y="37509"/>
                    <a:pt x="1748" y="41224"/>
                  </a:cubicBezTo>
                  <a:cubicBezTo>
                    <a:pt x="-4922" y="46748"/>
                    <a:pt x="-9684" y="53892"/>
                    <a:pt x="-11591" y="61322"/>
                  </a:cubicBezTo>
                  <a:cubicBezTo>
                    <a:pt x="-11591" y="63989"/>
                    <a:pt x="-11591" y="66561"/>
                    <a:pt x="-11591" y="69038"/>
                  </a:cubicBezTo>
                  <a:cubicBezTo>
                    <a:pt x="-11591" y="73705"/>
                    <a:pt x="-10642" y="77991"/>
                    <a:pt x="-8735" y="81706"/>
                  </a:cubicBezTo>
                  <a:cubicBezTo>
                    <a:pt x="-4922" y="86944"/>
                    <a:pt x="790" y="90183"/>
                    <a:pt x="7459" y="90183"/>
                  </a:cubicBezTo>
                  <a:cubicBezTo>
                    <a:pt x="18891" y="90183"/>
                    <a:pt x="28416" y="78277"/>
                    <a:pt x="31272" y="65798"/>
                  </a:cubicBezTo>
                  <a:close/>
                  <a:moveTo>
                    <a:pt x="22695" y="68180"/>
                  </a:moveTo>
                  <a:cubicBezTo>
                    <a:pt x="20798" y="77419"/>
                    <a:pt x="16035" y="87516"/>
                    <a:pt x="8408" y="87516"/>
                  </a:cubicBezTo>
                  <a:cubicBezTo>
                    <a:pt x="2697" y="87516"/>
                    <a:pt x="-1117" y="84562"/>
                    <a:pt x="-3015" y="80277"/>
                  </a:cubicBezTo>
                  <a:cubicBezTo>
                    <a:pt x="-3973" y="77991"/>
                    <a:pt x="-3973" y="75323"/>
                    <a:pt x="-3973" y="72467"/>
                  </a:cubicBezTo>
                  <a:cubicBezTo>
                    <a:pt x="-3973" y="69038"/>
                    <a:pt x="-3973" y="65512"/>
                    <a:pt x="-3015" y="61894"/>
                  </a:cubicBezTo>
                  <a:cubicBezTo>
                    <a:pt x="-1117" y="55416"/>
                    <a:pt x="1748" y="48654"/>
                    <a:pt x="6510" y="43320"/>
                  </a:cubicBezTo>
                  <a:cubicBezTo>
                    <a:pt x="9366" y="40081"/>
                    <a:pt x="13170" y="37509"/>
                    <a:pt x="16984" y="36366"/>
                  </a:cubicBezTo>
                  <a:lnTo>
                    <a:pt x="17933" y="36937"/>
                  </a:lnTo>
                  <a:cubicBezTo>
                    <a:pt x="19840" y="41510"/>
                    <a:pt x="22695" y="46273"/>
                    <a:pt x="23653" y="51606"/>
                  </a:cubicBezTo>
                  <a:cubicBezTo>
                    <a:pt x="23653" y="53701"/>
                    <a:pt x="24602" y="55798"/>
                    <a:pt x="24602" y="58084"/>
                  </a:cubicBezTo>
                  <a:cubicBezTo>
                    <a:pt x="24602" y="61322"/>
                    <a:pt x="23653" y="64751"/>
                    <a:pt x="22695" y="68180"/>
                  </a:cubicBezTo>
                  <a:close/>
                </a:path>
              </a:pathLst>
            </a:custGeom>
            <a:solidFill>
              <a:srgbClr val="000000"/>
            </a:solidFill>
            <a:ln w="12700" cap="flat">
              <a:noFill/>
              <a:prstDash val="solid"/>
              <a:miter/>
            </a:ln>
          </p:spPr>
          <p:txBody>
            <a:bodyPr rtlCol="0" anchor="ctr"/>
            <a:lstStyle/>
            <a:p>
              <a:endParaRPr lang="en-AE"/>
            </a:p>
          </p:txBody>
        </p:sp>
        <p:sp>
          <p:nvSpPr>
            <p:cNvPr id="93" name="Freeform: Shape 92">
              <a:extLst>
                <a:ext uri="{FF2B5EF4-FFF2-40B4-BE49-F238E27FC236}">
                  <a16:creationId xmlns:a16="http://schemas.microsoft.com/office/drawing/2014/main" id="{6AA1D313-07B5-DBAD-083F-6586C063C68D}"/>
                </a:ext>
              </a:extLst>
            </p:cNvPr>
            <p:cNvSpPr/>
            <p:nvPr/>
          </p:nvSpPr>
          <p:spPr>
            <a:xfrm>
              <a:off x="2728767" y="785023"/>
              <a:ext cx="15236" cy="37718"/>
            </a:xfrm>
            <a:custGeom>
              <a:avLst/>
              <a:gdLst>
                <a:gd name="connsiteX0" fmla="*/ 3645 w 15236"/>
                <a:gd name="connsiteY0" fmla="*/ 12077 h 37718"/>
                <a:gd name="connsiteX1" fmla="*/ -4931 w 15236"/>
                <a:gd name="connsiteY1" fmla="*/ -1163 h 37718"/>
                <a:gd name="connsiteX2" fmla="*/ -11591 w 15236"/>
                <a:gd name="connsiteY2" fmla="*/ 5504 h 37718"/>
                <a:gd name="connsiteX3" fmla="*/ -4931 w 15236"/>
                <a:gd name="connsiteY3" fmla="*/ 12173 h 37718"/>
                <a:gd name="connsiteX4" fmla="*/ -168 w 15236"/>
                <a:gd name="connsiteY4" fmla="*/ 10077 h 37718"/>
                <a:gd name="connsiteX5" fmla="*/ -8735 w 15236"/>
                <a:gd name="connsiteY5" fmla="*/ 33795 h 37718"/>
                <a:gd name="connsiteX6" fmla="*/ -9693 w 15236"/>
                <a:gd name="connsiteY6" fmla="*/ 35224 h 37718"/>
                <a:gd name="connsiteX7" fmla="*/ -7787 w 15236"/>
                <a:gd name="connsiteY7" fmla="*/ 36556 h 37718"/>
                <a:gd name="connsiteX8" fmla="*/ 3645 w 15236"/>
                <a:gd name="connsiteY8" fmla="*/ 12077 h 3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36" h="37718">
                  <a:moveTo>
                    <a:pt x="3645" y="12077"/>
                  </a:moveTo>
                  <a:cubicBezTo>
                    <a:pt x="3645" y="3981"/>
                    <a:pt x="-168" y="-1163"/>
                    <a:pt x="-4931" y="-1163"/>
                  </a:cubicBezTo>
                  <a:cubicBezTo>
                    <a:pt x="-8735" y="-1163"/>
                    <a:pt x="-11591" y="2171"/>
                    <a:pt x="-11591" y="5504"/>
                  </a:cubicBezTo>
                  <a:cubicBezTo>
                    <a:pt x="-11591" y="8744"/>
                    <a:pt x="-9693" y="12173"/>
                    <a:pt x="-4931" y="12173"/>
                  </a:cubicBezTo>
                  <a:cubicBezTo>
                    <a:pt x="-3024" y="12173"/>
                    <a:pt x="-1117" y="11411"/>
                    <a:pt x="-168" y="10077"/>
                  </a:cubicBezTo>
                  <a:cubicBezTo>
                    <a:pt x="790" y="20269"/>
                    <a:pt x="-3024" y="27794"/>
                    <a:pt x="-8735" y="33795"/>
                  </a:cubicBezTo>
                  <a:cubicBezTo>
                    <a:pt x="-9693" y="34556"/>
                    <a:pt x="-9693" y="34651"/>
                    <a:pt x="-9693" y="35224"/>
                  </a:cubicBezTo>
                  <a:cubicBezTo>
                    <a:pt x="-9693" y="36176"/>
                    <a:pt x="-8735" y="36556"/>
                    <a:pt x="-7787" y="36556"/>
                  </a:cubicBezTo>
                  <a:cubicBezTo>
                    <a:pt x="-6829" y="36556"/>
                    <a:pt x="3645" y="26651"/>
                    <a:pt x="3645" y="12077"/>
                  </a:cubicBezTo>
                  <a:close/>
                </a:path>
              </a:pathLst>
            </a:custGeom>
            <a:solidFill>
              <a:srgbClr val="000000"/>
            </a:solidFill>
            <a:ln w="12732" cap="flat">
              <a:noFill/>
              <a:prstDash val="solid"/>
              <a:miter/>
            </a:ln>
          </p:spPr>
          <p:txBody>
            <a:bodyPr rtlCol="0" anchor="ctr"/>
            <a:lstStyle/>
            <a:p>
              <a:endParaRPr lang="en-AE"/>
            </a:p>
          </p:txBody>
        </p:sp>
        <p:sp>
          <p:nvSpPr>
            <p:cNvPr id="94" name="Freeform: Shape 93">
              <a:extLst>
                <a:ext uri="{FF2B5EF4-FFF2-40B4-BE49-F238E27FC236}">
                  <a16:creationId xmlns:a16="http://schemas.microsoft.com/office/drawing/2014/main" id="{B929DC8C-8ED8-9B0B-81B6-62B5EF5BA947}"/>
                </a:ext>
              </a:extLst>
            </p:cNvPr>
            <p:cNvSpPr/>
            <p:nvPr/>
          </p:nvSpPr>
          <p:spPr>
            <a:xfrm>
              <a:off x="2801153" y="682725"/>
              <a:ext cx="42862" cy="11715"/>
            </a:xfrm>
            <a:custGeom>
              <a:avLst/>
              <a:gdLst>
                <a:gd name="connsiteX0" fmla="*/ 31272 w 42862"/>
                <a:gd name="connsiteY0" fmla="*/ 552 h 11715"/>
                <a:gd name="connsiteX1" fmla="*/ 28416 w 42862"/>
                <a:gd name="connsiteY1" fmla="*/ -1163 h 11715"/>
                <a:gd name="connsiteX2" fmla="*/ 18891 w 42862"/>
                <a:gd name="connsiteY2" fmla="*/ 4743 h 11715"/>
                <a:gd name="connsiteX3" fmla="*/ 10315 w 42862"/>
                <a:gd name="connsiteY3" fmla="*/ 1600 h 11715"/>
                <a:gd name="connsiteX4" fmla="*/ 2697 w 42862"/>
                <a:gd name="connsiteY4" fmla="*/ -1163 h 11715"/>
                <a:gd name="connsiteX5" fmla="*/ -11591 w 42862"/>
                <a:gd name="connsiteY5" fmla="*/ 8648 h 11715"/>
                <a:gd name="connsiteX6" fmla="*/ -9684 w 42862"/>
                <a:gd name="connsiteY6" fmla="*/ 10553 h 11715"/>
                <a:gd name="connsiteX7" fmla="*/ 790 w 42862"/>
                <a:gd name="connsiteY7" fmla="*/ 4457 h 11715"/>
                <a:gd name="connsiteX8" fmla="*/ 9366 w 42862"/>
                <a:gd name="connsiteY8" fmla="*/ 7601 h 11715"/>
                <a:gd name="connsiteX9" fmla="*/ 16984 w 42862"/>
                <a:gd name="connsiteY9" fmla="*/ 10553 h 11715"/>
                <a:gd name="connsiteX10" fmla="*/ 31272 w 42862"/>
                <a:gd name="connsiteY10" fmla="*/ 552 h 1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862" h="11715">
                  <a:moveTo>
                    <a:pt x="31272" y="552"/>
                  </a:moveTo>
                  <a:lnTo>
                    <a:pt x="28416" y="-1163"/>
                  </a:lnTo>
                  <a:cubicBezTo>
                    <a:pt x="28416" y="-1163"/>
                    <a:pt x="23653" y="4743"/>
                    <a:pt x="18891" y="4743"/>
                  </a:cubicBezTo>
                  <a:cubicBezTo>
                    <a:pt x="16035" y="4743"/>
                    <a:pt x="12222" y="2934"/>
                    <a:pt x="10315" y="1600"/>
                  </a:cubicBezTo>
                  <a:cubicBezTo>
                    <a:pt x="6510" y="-306"/>
                    <a:pt x="4603" y="-1163"/>
                    <a:pt x="2697" y="-1163"/>
                  </a:cubicBezTo>
                  <a:cubicBezTo>
                    <a:pt x="-2066" y="-1163"/>
                    <a:pt x="-4922" y="1505"/>
                    <a:pt x="-11591" y="8648"/>
                  </a:cubicBezTo>
                  <a:lnTo>
                    <a:pt x="-9684" y="10553"/>
                  </a:lnTo>
                  <a:cubicBezTo>
                    <a:pt x="-9684" y="10553"/>
                    <a:pt x="-4922" y="4457"/>
                    <a:pt x="790" y="4457"/>
                  </a:cubicBezTo>
                  <a:cubicBezTo>
                    <a:pt x="3645" y="4457"/>
                    <a:pt x="7459" y="6362"/>
                    <a:pt x="9366" y="7601"/>
                  </a:cubicBezTo>
                  <a:cubicBezTo>
                    <a:pt x="13170" y="9696"/>
                    <a:pt x="15077" y="10553"/>
                    <a:pt x="16984" y="10553"/>
                  </a:cubicBezTo>
                  <a:cubicBezTo>
                    <a:pt x="21747" y="10553"/>
                    <a:pt x="24602" y="7696"/>
                    <a:pt x="31272" y="552"/>
                  </a:cubicBezTo>
                  <a:close/>
                </a:path>
              </a:pathLst>
            </a:custGeom>
            <a:solidFill>
              <a:srgbClr val="000000"/>
            </a:solidFill>
            <a:ln w="12700" cap="flat">
              <a:noFill/>
              <a:prstDash val="solid"/>
              <a:miter/>
            </a:ln>
          </p:spPr>
          <p:txBody>
            <a:bodyPr rtlCol="0" anchor="ctr"/>
            <a:lstStyle/>
            <a:p>
              <a:endParaRPr lang="en-AE"/>
            </a:p>
          </p:txBody>
        </p:sp>
        <p:sp>
          <p:nvSpPr>
            <p:cNvPr id="95" name="Freeform: Shape 94">
              <a:extLst>
                <a:ext uri="{FF2B5EF4-FFF2-40B4-BE49-F238E27FC236}">
                  <a16:creationId xmlns:a16="http://schemas.microsoft.com/office/drawing/2014/main" id="{53F6BE00-77E9-7DF8-F4F4-C337E5C8FED5}"/>
                </a:ext>
              </a:extLst>
            </p:cNvPr>
            <p:cNvSpPr/>
            <p:nvPr/>
          </p:nvSpPr>
          <p:spPr>
            <a:xfrm>
              <a:off x="2801153" y="710538"/>
              <a:ext cx="46676" cy="89153"/>
            </a:xfrm>
            <a:custGeom>
              <a:avLst/>
              <a:gdLst>
                <a:gd name="connsiteX0" fmla="*/ 35085 w 46676"/>
                <a:gd name="connsiteY0" fmla="*/ 50939 h 89153"/>
                <a:gd name="connsiteX1" fmla="*/ 17933 w 46676"/>
                <a:gd name="connsiteY1" fmla="*/ 30746 h 89153"/>
                <a:gd name="connsiteX2" fmla="*/ 3645 w 46676"/>
                <a:gd name="connsiteY2" fmla="*/ 38271 h 89153"/>
                <a:gd name="connsiteX3" fmla="*/ 13170 w 46676"/>
                <a:gd name="connsiteY3" fmla="*/ 171 h 89153"/>
                <a:gd name="connsiteX4" fmla="*/ 11273 w 46676"/>
                <a:gd name="connsiteY4" fmla="*/ -1163 h 89153"/>
                <a:gd name="connsiteX5" fmla="*/ -3973 w 46676"/>
                <a:gd name="connsiteY5" fmla="*/ 171 h 89153"/>
                <a:gd name="connsiteX6" fmla="*/ -6829 w 46676"/>
                <a:gd name="connsiteY6" fmla="*/ 2742 h 89153"/>
                <a:gd name="connsiteX7" fmla="*/ -3973 w 46676"/>
                <a:gd name="connsiteY7" fmla="*/ 4266 h 89153"/>
                <a:gd name="connsiteX8" fmla="*/ 2697 w 46676"/>
                <a:gd name="connsiteY8" fmla="*/ 6266 h 89153"/>
                <a:gd name="connsiteX9" fmla="*/ 790 w 46676"/>
                <a:gd name="connsiteY9" fmla="*/ 14172 h 89153"/>
                <a:gd name="connsiteX10" fmla="*/ -9684 w 46676"/>
                <a:gd name="connsiteY10" fmla="*/ 55415 h 89153"/>
                <a:gd name="connsiteX11" fmla="*/ -11591 w 46676"/>
                <a:gd name="connsiteY11" fmla="*/ 68178 h 89153"/>
                <a:gd name="connsiteX12" fmla="*/ 4603 w 46676"/>
                <a:gd name="connsiteY12" fmla="*/ 87991 h 89153"/>
                <a:gd name="connsiteX13" fmla="*/ 35085 w 46676"/>
                <a:gd name="connsiteY13" fmla="*/ 50939 h 89153"/>
                <a:gd name="connsiteX14" fmla="*/ 19840 w 46676"/>
                <a:gd name="connsiteY14" fmla="*/ 72275 h 89153"/>
                <a:gd name="connsiteX15" fmla="*/ 4603 w 46676"/>
                <a:gd name="connsiteY15" fmla="*/ 85324 h 89153"/>
                <a:gd name="connsiteX16" fmla="*/ -3973 w 46676"/>
                <a:gd name="connsiteY16" fmla="*/ 72561 h 89153"/>
                <a:gd name="connsiteX17" fmla="*/ -2066 w 46676"/>
                <a:gd name="connsiteY17" fmla="*/ 59702 h 89153"/>
                <a:gd name="connsiteX18" fmla="*/ 790 w 46676"/>
                <a:gd name="connsiteY18" fmla="*/ 48081 h 89153"/>
                <a:gd name="connsiteX19" fmla="*/ 2697 w 46676"/>
                <a:gd name="connsiteY19" fmla="*/ 43700 h 89153"/>
                <a:gd name="connsiteX20" fmla="*/ 17933 w 46676"/>
                <a:gd name="connsiteY20" fmla="*/ 33508 h 89153"/>
                <a:gd name="connsiteX21" fmla="*/ 26509 w 46676"/>
                <a:gd name="connsiteY21" fmla="*/ 45415 h 89153"/>
                <a:gd name="connsiteX22" fmla="*/ 19840 w 46676"/>
                <a:gd name="connsiteY22" fmla="*/ 72275 h 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3">
                  <a:moveTo>
                    <a:pt x="35085" y="50939"/>
                  </a:moveTo>
                  <a:cubicBezTo>
                    <a:pt x="35085" y="39508"/>
                    <a:pt x="28416" y="30746"/>
                    <a:pt x="17933" y="30746"/>
                  </a:cubicBezTo>
                  <a:cubicBezTo>
                    <a:pt x="12222" y="30746"/>
                    <a:pt x="7459" y="34461"/>
                    <a:pt x="3645" y="38271"/>
                  </a:cubicBezTo>
                  <a:lnTo>
                    <a:pt x="13170" y="171"/>
                  </a:lnTo>
                  <a:cubicBezTo>
                    <a:pt x="13170" y="171"/>
                    <a:pt x="13170" y="-1163"/>
                    <a:pt x="11273" y="-1163"/>
                  </a:cubicBezTo>
                  <a:cubicBezTo>
                    <a:pt x="8408" y="-1163"/>
                    <a:pt x="-1117" y="-115"/>
                    <a:pt x="-3973" y="171"/>
                  </a:cubicBezTo>
                  <a:cubicBezTo>
                    <a:pt x="-4922" y="171"/>
                    <a:pt x="-6829" y="361"/>
                    <a:pt x="-6829" y="2742"/>
                  </a:cubicBezTo>
                  <a:cubicBezTo>
                    <a:pt x="-6829" y="4266"/>
                    <a:pt x="-5880" y="4266"/>
                    <a:pt x="-3973" y="4266"/>
                  </a:cubicBezTo>
                  <a:cubicBezTo>
                    <a:pt x="2697" y="4266"/>
                    <a:pt x="2697" y="5123"/>
                    <a:pt x="2697" y="6266"/>
                  </a:cubicBezTo>
                  <a:cubicBezTo>
                    <a:pt x="2697" y="7219"/>
                    <a:pt x="1748" y="11505"/>
                    <a:pt x="790" y="14172"/>
                  </a:cubicBezTo>
                  <a:lnTo>
                    <a:pt x="-9684" y="55415"/>
                  </a:lnTo>
                  <a:cubicBezTo>
                    <a:pt x="-10642" y="61797"/>
                    <a:pt x="-11591" y="63797"/>
                    <a:pt x="-11591" y="68178"/>
                  </a:cubicBezTo>
                  <a:cubicBezTo>
                    <a:pt x="-11591" y="80275"/>
                    <a:pt x="-4922" y="87991"/>
                    <a:pt x="4603" y="87991"/>
                  </a:cubicBezTo>
                  <a:cubicBezTo>
                    <a:pt x="19840" y="87991"/>
                    <a:pt x="35085" y="69227"/>
                    <a:pt x="35085" y="50939"/>
                  </a:cubicBezTo>
                  <a:close/>
                  <a:moveTo>
                    <a:pt x="19840" y="72275"/>
                  </a:moveTo>
                  <a:cubicBezTo>
                    <a:pt x="15077" y="80752"/>
                    <a:pt x="9366" y="85324"/>
                    <a:pt x="4603" y="85324"/>
                  </a:cubicBezTo>
                  <a:cubicBezTo>
                    <a:pt x="-159" y="85324"/>
                    <a:pt x="-3973" y="81895"/>
                    <a:pt x="-3973" y="72561"/>
                  </a:cubicBezTo>
                  <a:cubicBezTo>
                    <a:pt x="-3973" y="70180"/>
                    <a:pt x="-3973" y="67608"/>
                    <a:pt x="-2066" y="59702"/>
                  </a:cubicBezTo>
                  <a:lnTo>
                    <a:pt x="790" y="48081"/>
                  </a:lnTo>
                  <a:cubicBezTo>
                    <a:pt x="1748" y="45319"/>
                    <a:pt x="1748" y="45033"/>
                    <a:pt x="2697" y="43700"/>
                  </a:cubicBezTo>
                  <a:cubicBezTo>
                    <a:pt x="9366" y="35508"/>
                    <a:pt x="15077" y="33508"/>
                    <a:pt x="17933" y="33508"/>
                  </a:cubicBezTo>
                  <a:cubicBezTo>
                    <a:pt x="22695" y="33508"/>
                    <a:pt x="26509" y="37222"/>
                    <a:pt x="26509" y="45415"/>
                  </a:cubicBezTo>
                  <a:cubicBezTo>
                    <a:pt x="26509" y="52843"/>
                    <a:pt x="21747" y="67512"/>
                    <a:pt x="19840" y="72275"/>
                  </a:cubicBezTo>
                  <a:close/>
                </a:path>
              </a:pathLst>
            </a:custGeom>
            <a:solidFill>
              <a:srgbClr val="000000"/>
            </a:solidFill>
            <a:ln w="12700" cap="flat">
              <a:noFill/>
              <a:prstDash val="solid"/>
              <a:miter/>
            </a:ln>
          </p:spPr>
          <p:txBody>
            <a:bodyPr rtlCol="0" anchor="ctr"/>
            <a:lstStyle/>
            <a:p>
              <a:endParaRPr lang="en-AE"/>
            </a:p>
          </p:txBody>
        </p:sp>
        <p:sp>
          <p:nvSpPr>
            <p:cNvPr id="96" name="Freeform: Shape 95">
              <a:extLst>
                <a:ext uri="{FF2B5EF4-FFF2-40B4-BE49-F238E27FC236}">
                  <a16:creationId xmlns:a16="http://schemas.microsoft.com/office/drawing/2014/main" id="{8258AB1D-1B44-5645-91F1-347394931184}"/>
                </a:ext>
              </a:extLst>
            </p:cNvPr>
            <p:cNvSpPr/>
            <p:nvPr/>
          </p:nvSpPr>
          <p:spPr>
            <a:xfrm>
              <a:off x="2853541" y="697108"/>
              <a:ext cx="29523" cy="56293"/>
            </a:xfrm>
            <a:custGeom>
              <a:avLst/>
              <a:gdLst>
                <a:gd name="connsiteX0" fmla="*/ 17933 w 29523"/>
                <a:gd name="connsiteY0" fmla="*/ 41509 h 56293"/>
                <a:gd name="connsiteX1" fmla="*/ 16035 w 29523"/>
                <a:gd name="connsiteY1" fmla="*/ 40366 h 56293"/>
                <a:gd name="connsiteX2" fmla="*/ 14128 w 29523"/>
                <a:gd name="connsiteY2" fmla="*/ 41986 h 56293"/>
                <a:gd name="connsiteX3" fmla="*/ 2697 w 29523"/>
                <a:gd name="connsiteY3" fmla="*/ 52558 h 56293"/>
                <a:gd name="connsiteX4" fmla="*/ -159 w 29523"/>
                <a:gd name="connsiteY4" fmla="*/ 48272 h 56293"/>
                <a:gd name="connsiteX5" fmla="*/ -159 w 29523"/>
                <a:gd name="connsiteY5" fmla="*/ 44652 h 56293"/>
                <a:gd name="connsiteX6" fmla="*/ 6510 w 29523"/>
                <a:gd name="connsiteY6" fmla="*/ 19221 h 56293"/>
                <a:gd name="connsiteX7" fmla="*/ 15077 w 29523"/>
                <a:gd name="connsiteY7" fmla="*/ 19221 h 56293"/>
                <a:gd name="connsiteX8" fmla="*/ 17933 w 29523"/>
                <a:gd name="connsiteY8" fmla="*/ 17315 h 56293"/>
                <a:gd name="connsiteX9" fmla="*/ 15077 w 29523"/>
                <a:gd name="connsiteY9" fmla="*/ 16077 h 56293"/>
                <a:gd name="connsiteX10" fmla="*/ 7459 w 29523"/>
                <a:gd name="connsiteY10" fmla="*/ 16077 h 56293"/>
                <a:gd name="connsiteX11" fmla="*/ 10315 w 29523"/>
                <a:gd name="connsiteY11" fmla="*/ 2838 h 56293"/>
                <a:gd name="connsiteX12" fmla="*/ 10315 w 29523"/>
                <a:gd name="connsiteY12" fmla="*/ 1695 h 56293"/>
                <a:gd name="connsiteX13" fmla="*/ 7459 w 29523"/>
                <a:gd name="connsiteY13" fmla="*/ -1163 h 56293"/>
                <a:gd name="connsiteX14" fmla="*/ 3645 w 29523"/>
                <a:gd name="connsiteY14" fmla="*/ 2743 h 56293"/>
                <a:gd name="connsiteX15" fmla="*/ -159 w 29523"/>
                <a:gd name="connsiteY15" fmla="*/ 16077 h 56293"/>
                <a:gd name="connsiteX16" fmla="*/ -8735 w 29523"/>
                <a:gd name="connsiteY16" fmla="*/ 16077 h 56293"/>
                <a:gd name="connsiteX17" fmla="*/ -11591 w 29523"/>
                <a:gd name="connsiteY17" fmla="*/ 17983 h 56293"/>
                <a:gd name="connsiteX18" fmla="*/ -8735 w 29523"/>
                <a:gd name="connsiteY18" fmla="*/ 19221 h 56293"/>
                <a:gd name="connsiteX19" fmla="*/ -1117 w 29523"/>
                <a:gd name="connsiteY19" fmla="*/ 19221 h 56293"/>
                <a:gd name="connsiteX20" fmla="*/ -5880 w 29523"/>
                <a:gd name="connsiteY20" fmla="*/ 40080 h 56293"/>
                <a:gd name="connsiteX21" fmla="*/ -7777 w 29523"/>
                <a:gd name="connsiteY21" fmla="*/ 46558 h 56293"/>
                <a:gd name="connsiteX22" fmla="*/ 1748 w 29523"/>
                <a:gd name="connsiteY22" fmla="*/ 55130 h 56293"/>
                <a:gd name="connsiteX23" fmla="*/ 17933 w 29523"/>
                <a:gd name="connsiteY23" fmla="*/ 41509 h 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523" h="56293">
                  <a:moveTo>
                    <a:pt x="17933" y="41509"/>
                  </a:moveTo>
                  <a:cubicBezTo>
                    <a:pt x="17933" y="40366"/>
                    <a:pt x="16984" y="40366"/>
                    <a:pt x="16035" y="40366"/>
                  </a:cubicBezTo>
                  <a:cubicBezTo>
                    <a:pt x="15077" y="40366"/>
                    <a:pt x="15077" y="40462"/>
                    <a:pt x="14128" y="41986"/>
                  </a:cubicBezTo>
                  <a:cubicBezTo>
                    <a:pt x="12222" y="47605"/>
                    <a:pt x="7459" y="52558"/>
                    <a:pt x="2697" y="52558"/>
                  </a:cubicBezTo>
                  <a:cubicBezTo>
                    <a:pt x="790" y="52558"/>
                    <a:pt x="-159" y="51511"/>
                    <a:pt x="-159" y="48272"/>
                  </a:cubicBezTo>
                  <a:cubicBezTo>
                    <a:pt x="-159" y="47319"/>
                    <a:pt x="-159" y="45605"/>
                    <a:pt x="-159" y="44652"/>
                  </a:cubicBezTo>
                  <a:lnTo>
                    <a:pt x="6510" y="19221"/>
                  </a:lnTo>
                  <a:lnTo>
                    <a:pt x="15077" y="19221"/>
                  </a:lnTo>
                  <a:cubicBezTo>
                    <a:pt x="16984" y="19221"/>
                    <a:pt x="17933" y="19221"/>
                    <a:pt x="17933" y="17315"/>
                  </a:cubicBezTo>
                  <a:cubicBezTo>
                    <a:pt x="17933" y="16077"/>
                    <a:pt x="16984" y="16077"/>
                    <a:pt x="15077" y="16077"/>
                  </a:cubicBezTo>
                  <a:lnTo>
                    <a:pt x="7459" y="16077"/>
                  </a:lnTo>
                  <a:lnTo>
                    <a:pt x="10315" y="2838"/>
                  </a:lnTo>
                  <a:cubicBezTo>
                    <a:pt x="10315" y="2552"/>
                    <a:pt x="10315" y="2076"/>
                    <a:pt x="10315" y="1695"/>
                  </a:cubicBezTo>
                  <a:cubicBezTo>
                    <a:pt x="10315" y="-20"/>
                    <a:pt x="9366" y="-1163"/>
                    <a:pt x="7459" y="-1163"/>
                  </a:cubicBezTo>
                  <a:cubicBezTo>
                    <a:pt x="5552" y="-1163"/>
                    <a:pt x="3645" y="362"/>
                    <a:pt x="3645" y="2743"/>
                  </a:cubicBezTo>
                  <a:cubicBezTo>
                    <a:pt x="2697" y="4933"/>
                    <a:pt x="3645" y="647"/>
                    <a:pt x="-159" y="16077"/>
                  </a:cubicBezTo>
                  <a:lnTo>
                    <a:pt x="-8735" y="16077"/>
                  </a:lnTo>
                  <a:cubicBezTo>
                    <a:pt x="-10642" y="16077"/>
                    <a:pt x="-11591" y="16077"/>
                    <a:pt x="-11591" y="17983"/>
                  </a:cubicBezTo>
                  <a:cubicBezTo>
                    <a:pt x="-11591" y="19221"/>
                    <a:pt x="-10642" y="19221"/>
                    <a:pt x="-8735" y="19221"/>
                  </a:cubicBezTo>
                  <a:lnTo>
                    <a:pt x="-1117" y="19221"/>
                  </a:lnTo>
                  <a:lnTo>
                    <a:pt x="-5880" y="40080"/>
                  </a:lnTo>
                  <a:cubicBezTo>
                    <a:pt x="-6829" y="42271"/>
                    <a:pt x="-7777" y="45605"/>
                    <a:pt x="-7777" y="46558"/>
                  </a:cubicBezTo>
                  <a:cubicBezTo>
                    <a:pt x="-7777" y="51986"/>
                    <a:pt x="-3015" y="55130"/>
                    <a:pt x="1748" y="55130"/>
                  </a:cubicBezTo>
                  <a:cubicBezTo>
                    <a:pt x="12222" y="55130"/>
                    <a:pt x="17933" y="42747"/>
                    <a:pt x="17933" y="41509"/>
                  </a:cubicBezTo>
                  <a:close/>
                </a:path>
              </a:pathLst>
            </a:custGeom>
            <a:solidFill>
              <a:srgbClr val="000000"/>
            </a:solidFill>
            <a:ln w="12700" cap="flat">
              <a:noFill/>
              <a:prstDash val="solid"/>
              <a:miter/>
            </a:ln>
          </p:spPr>
          <p:txBody>
            <a:bodyPr rtlCol="0" anchor="ctr"/>
            <a:lstStyle/>
            <a:p>
              <a:endParaRPr lang="en-AE"/>
            </a:p>
          </p:txBody>
        </p:sp>
        <p:sp>
          <p:nvSpPr>
            <p:cNvPr id="97" name="Freeform: Shape 96">
              <a:extLst>
                <a:ext uri="{FF2B5EF4-FFF2-40B4-BE49-F238E27FC236}">
                  <a16:creationId xmlns:a16="http://schemas.microsoft.com/office/drawing/2014/main" id="{6E33D091-E67E-9204-083F-FD957C848519}"/>
                </a:ext>
              </a:extLst>
            </p:cNvPr>
            <p:cNvSpPr/>
            <p:nvPr/>
          </p:nvSpPr>
          <p:spPr>
            <a:xfrm>
              <a:off x="2906877" y="703394"/>
              <a:ext cx="28575" cy="126681"/>
            </a:xfrm>
            <a:custGeom>
              <a:avLst/>
              <a:gdLst>
                <a:gd name="connsiteX0" fmla="*/ 16984 w 28575"/>
                <a:gd name="connsiteY0" fmla="*/ 124186 h 126681"/>
                <a:gd name="connsiteX1" fmla="*/ 15086 w 28575"/>
                <a:gd name="connsiteY1" fmla="*/ 121329 h 126681"/>
                <a:gd name="connsiteX2" fmla="*/ -4922 w 28575"/>
                <a:gd name="connsiteY2" fmla="*/ 62083 h 126681"/>
                <a:gd name="connsiteX3" fmla="*/ 16035 w 28575"/>
                <a:gd name="connsiteY3" fmla="*/ 2266 h 126681"/>
                <a:gd name="connsiteX4" fmla="*/ 16984 w 28575"/>
                <a:gd name="connsiteY4" fmla="*/ 171 h 126681"/>
                <a:gd name="connsiteX5" fmla="*/ 16035 w 28575"/>
                <a:gd name="connsiteY5" fmla="*/ -1163 h 126681"/>
                <a:gd name="connsiteX6" fmla="*/ -3964 w 28575"/>
                <a:gd name="connsiteY6" fmla="*/ 23602 h 126681"/>
                <a:gd name="connsiteX7" fmla="*/ -11591 w 28575"/>
                <a:gd name="connsiteY7" fmla="*/ 62083 h 126681"/>
                <a:gd name="connsiteX8" fmla="*/ -3015 w 28575"/>
                <a:gd name="connsiteY8" fmla="*/ 101707 h 126681"/>
                <a:gd name="connsiteX9" fmla="*/ 16035 w 28575"/>
                <a:gd name="connsiteY9" fmla="*/ 125519 h 126681"/>
                <a:gd name="connsiteX10" fmla="*/ 16984 w 28575"/>
                <a:gd name="connsiteY10" fmla="*/ 124186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1">
                  <a:moveTo>
                    <a:pt x="16984" y="124186"/>
                  </a:moveTo>
                  <a:cubicBezTo>
                    <a:pt x="16984" y="123710"/>
                    <a:pt x="16984" y="123615"/>
                    <a:pt x="15086" y="121329"/>
                  </a:cubicBezTo>
                  <a:cubicBezTo>
                    <a:pt x="-159" y="105422"/>
                    <a:pt x="-4922" y="81609"/>
                    <a:pt x="-4922" y="62083"/>
                  </a:cubicBezTo>
                  <a:cubicBezTo>
                    <a:pt x="-4922" y="40271"/>
                    <a:pt x="-159" y="18172"/>
                    <a:pt x="16035" y="2266"/>
                  </a:cubicBezTo>
                  <a:cubicBezTo>
                    <a:pt x="16984" y="837"/>
                    <a:pt x="16984" y="647"/>
                    <a:pt x="16984" y="171"/>
                  </a:cubicBezTo>
                  <a:cubicBezTo>
                    <a:pt x="16984" y="-687"/>
                    <a:pt x="16984" y="-1163"/>
                    <a:pt x="16035" y="-1163"/>
                  </a:cubicBezTo>
                  <a:cubicBezTo>
                    <a:pt x="15086" y="-1163"/>
                    <a:pt x="3655" y="7504"/>
                    <a:pt x="-3964" y="23602"/>
                  </a:cubicBezTo>
                  <a:cubicBezTo>
                    <a:pt x="-10633" y="37604"/>
                    <a:pt x="-11591" y="51510"/>
                    <a:pt x="-11591" y="62083"/>
                  </a:cubicBezTo>
                  <a:cubicBezTo>
                    <a:pt x="-11591" y="72084"/>
                    <a:pt x="-10633" y="87419"/>
                    <a:pt x="-3015" y="101707"/>
                  </a:cubicBezTo>
                  <a:cubicBezTo>
                    <a:pt x="3655" y="117137"/>
                    <a:pt x="15086" y="125519"/>
                    <a:pt x="16035" y="125519"/>
                  </a:cubicBezTo>
                  <a:cubicBezTo>
                    <a:pt x="16984" y="125519"/>
                    <a:pt x="16984" y="125044"/>
                    <a:pt x="16984" y="124186"/>
                  </a:cubicBezTo>
                  <a:close/>
                </a:path>
              </a:pathLst>
            </a:custGeom>
            <a:solidFill>
              <a:srgbClr val="000000"/>
            </a:solidFill>
            <a:ln w="12732" cap="flat">
              <a:noFill/>
              <a:prstDash val="solid"/>
              <a:miter/>
            </a:ln>
          </p:spPr>
          <p:txBody>
            <a:bodyPr rtlCol="0" anchor="ctr"/>
            <a:lstStyle/>
            <a:p>
              <a:endParaRPr lang="en-AE"/>
            </a:p>
          </p:txBody>
        </p:sp>
        <p:sp>
          <p:nvSpPr>
            <p:cNvPr id="98" name="Freeform: Shape 97">
              <a:extLst>
                <a:ext uri="{FF2B5EF4-FFF2-40B4-BE49-F238E27FC236}">
                  <a16:creationId xmlns:a16="http://schemas.microsoft.com/office/drawing/2014/main" id="{5E4DAB8A-B7FD-38AA-8DFF-87493AF52549}"/>
                </a:ext>
              </a:extLst>
            </p:cNvPr>
            <p:cNvSpPr/>
            <p:nvPr/>
          </p:nvSpPr>
          <p:spPr>
            <a:xfrm>
              <a:off x="2948791" y="708346"/>
              <a:ext cx="51438" cy="91345"/>
            </a:xfrm>
            <a:custGeom>
              <a:avLst/>
              <a:gdLst>
                <a:gd name="connsiteX0" fmla="*/ 31272 w 51438"/>
                <a:gd name="connsiteY0" fmla="*/ 65798 h 91345"/>
                <a:gd name="connsiteX1" fmla="*/ 33178 w 51438"/>
                <a:gd name="connsiteY1" fmla="*/ 53035 h 91345"/>
                <a:gd name="connsiteX2" fmla="*/ 33178 w 51438"/>
                <a:gd name="connsiteY2" fmla="*/ 47034 h 91345"/>
                <a:gd name="connsiteX3" fmla="*/ 25560 w 51438"/>
                <a:gd name="connsiteY3" fmla="*/ 31699 h 91345"/>
                <a:gd name="connsiteX4" fmla="*/ 12222 w 51438"/>
                <a:gd name="connsiteY4" fmla="*/ 8839 h 91345"/>
                <a:gd name="connsiteX5" fmla="*/ 12222 w 51438"/>
                <a:gd name="connsiteY5" fmla="*/ 6553 h 91345"/>
                <a:gd name="connsiteX6" fmla="*/ 15077 w 51438"/>
                <a:gd name="connsiteY6" fmla="*/ 3695 h 91345"/>
                <a:gd name="connsiteX7" fmla="*/ 18891 w 51438"/>
                <a:gd name="connsiteY7" fmla="*/ 3029 h 91345"/>
                <a:gd name="connsiteX8" fmla="*/ 33178 w 51438"/>
                <a:gd name="connsiteY8" fmla="*/ 9220 h 91345"/>
                <a:gd name="connsiteX9" fmla="*/ 35085 w 51438"/>
                <a:gd name="connsiteY9" fmla="*/ 9506 h 91345"/>
                <a:gd name="connsiteX10" fmla="*/ 38890 w 51438"/>
                <a:gd name="connsiteY10" fmla="*/ 6744 h 91345"/>
                <a:gd name="connsiteX11" fmla="*/ 39848 w 51438"/>
                <a:gd name="connsiteY11" fmla="*/ 4458 h 91345"/>
                <a:gd name="connsiteX12" fmla="*/ 36983 w 51438"/>
                <a:gd name="connsiteY12" fmla="*/ 1219 h 91345"/>
                <a:gd name="connsiteX13" fmla="*/ 22695 w 51438"/>
                <a:gd name="connsiteY13" fmla="*/ -1163 h 91345"/>
                <a:gd name="connsiteX14" fmla="*/ 19840 w 51438"/>
                <a:gd name="connsiteY14" fmla="*/ -1067 h 91345"/>
                <a:gd name="connsiteX15" fmla="*/ 14128 w 51438"/>
                <a:gd name="connsiteY15" fmla="*/ 1029 h 91345"/>
                <a:gd name="connsiteX16" fmla="*/ 10315 w 51438"/>
                <a:gd name="connsiteY16" fmla="*/ 5410 h 91345"/>
                <a:gd name="connsiteX17" fmla="*/ 8408 w 51438"/>
                <a:gd name="connsiteY17" fmla="*/ 11792 h 91345"/>
                <a:gd name="connsiteX18" fmla="*/ 16035 w 51438"/>
                <a:gd name="connsiteY18" fmla="*/ 33604 h 91345"/>
                <a:gd name="connsiteX19" fmla="*/ 1748 w 51438"/>
                <a:gd name="connsiteY19" fmla="*/ 41224 h 91345"/>
                <a:gd name="connsiteX20" fmla="*/ -10642 w 51438"/>
                <a:gd name="connsiteY20" fmla="*/ 61322 h 91345"/>
                <a:gd name="connsiteX21" fmla="*/ -11591 w 51438"/>
                <a:gd name="connsiteY21" fmla="*/ 69038 h 91345"/>
                <a:gd name="connsiteX22" fmla="*/ -8735 w 51438"/>
                <a:gd name="connsiteY22" fmla="*/ 81706 h 91345"/>
                <a:gd name="connsiteX23" fmla="*/ 8408 w 51438"/>
                <a:gd name="connsiteY23" fmla="*/ 90183 h 91345"/>
                <a:gd name="connsiteX24" fmla="*/ 31272 w 51438"/>
                <a:gd name="connsiteY24" fmla="*/ 65798 h 91345"/>
                <a:gd name="connsiteX25" fmla="*/ 23653 w 51438"/>
                <a:gd name="connsiteY25" fmla="*/ 68180 h 91345"/>
                <a:gd name="connsiteX26" fmla="*/ 8408 w 51438"/>
                <a:gd name="connsiteY26" fmla="*/ 87516 h 91345"/>
                <a:gd name="connsiteX27" fmla="*/ -2066 w 51438"/>
                <a:gd name="connsiteY27" fmla="*/ 80277 h 91345"/>
                <a:gd name="connsiteX28" fmla="*/ -3973 w 51438"/>
                <a:gd name="connsiteY28" fmla="*/ 72467 h 91345"/>
                <a:gd name="connsiteX29" fmla="*/ -2066 w 51438"/>
                <a:gd name="connsiteY29" fmla="*/ 61894 h 91345"/>
                <a:gd name="connsiteX30" fmla="*/ 6510 w 51438"/>
                <a:gd name="connsiteY30" fmla="*/ 43320 h 91345"/>
                <a:gd name="connsiteX31" fmla="*/ 17933 w 51438"/>
                <a:gd name="connsiteY31" fmla="*/ 36366 h 91345"/>
                <a:gd name="connsiteX32" fmla="*/ 17933 w 51438"/>
                <a:gd name="connsiteY32" fmla="*/ 36937 h 91345"/>
                <a:gd name="connsiteX33" fmla="*/ 23653 w 51438"/>
                <a:gd name="connsiteY33" fmla="*/ 51606 h 91345"/>
                <a:gd name="connsiteX34" fmla="*/ 24602 w 51438"/>
                <a:gd name="connsiteY34" fmla="*/ 58084 h 91345"/>
                <a:gd name="connsiteX35" fmla="*/ 23653 w 51438"/>
                <a:gd name="connsiteY35" fmla="*/ 68180 h 9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345">
                  <a:moveTo>
                    <a:pt x="31272" y="65798"/>
                  </a:moveTo>
                  <a:cubicBezTo>
                    <a:pt x="32220" y="61513"/>
                    <a:pt x="33178" y="57131"/>
                    <a:pt x="33178" y="53035"/>
                  </a:cubicBezTo>
                  <a:cubicBezTo>
                    <a:pt x="33178" y="50940"/>
                    <a:pt x="33178" y="48939"/>
                    <a:pt x="33178" y="47034"/>
                  </a:cubicBezTo>
                  <a:cubicBezTo>
                    <a:pt x="31272" y="41224"/>
                    <a:pt x="29365" y="36176"/>
                    <a:pt x="25560" y="31699"/>
                  </a:cubicBezTo>
                  <a:cubicBezTo>
                    <a:pt x="19840" y="24460"/>
                    <a:pt x="12222" y="14458"/>
                    <a:pt x="12222" y="8839"/>
                  </a:cubicBezTo>
                  <a:cubicBezTo>
                    <a:pt x="12222" y="8077"/>
                    <a:pt x="12222" y="7315"/>
                    <a:pt x="12222" y="6553"/>
                  </a:cubicBezTo>
                  <a:cubicBezTo>
                    <a:pt x="13170" y="5506"/>
                    <a:pt x="14128" y="4363"/>
                    <a:pt x="15077" y="3695"/>
                  </a:cubicBezTo>
                  <a:cubicBezTo>
                    <a:pt x="16984" y="3124"/>
                    <a:pt x="17933" y="3029"/>
                    <a:pt x="18891" y="3029"/>
                  </a:cubicBezTo>
                  <a:cubicBezTo>
                    <a:pt x="24602" y="3315"/>
                    <a:pt x="28416" y="7315"/>
                    <a:pt x="33178" y="9220"/>
                  </a:cubicBezTo>
                  <a:cubicBezTo>
                    <a:pt x="34127" y="9411"/>
                    <a:pt x="34127" y="9506"/>
                    <a:pt x="35085" y="9506"/>
                  </a:cubicBezTo>
                  <a:cubicBezTo>
                    <a:pt x="36034" y="9506"/>
                    <a:pt x="37941" y="8362"/>
                    <a:pt x="38890" y="6744"/>
                  </a:cubicBezTo>
                  <a:cubicBezTo>
                    <a:pt x="39848" y="5981"/>
                    <a:pt x="39848" y="5220"/>
                    <a:pt x="39848" y="4458"/>
                  </a:cubicBezTo>
                  <a:cubicBezTo>
                    <a:pt x="39848" y="2838"/>
                    <a:pt x="38890" y="1505"/>
                    <a:pt x="36983" y="1219"/>
                  </a:cubicBezTo>
                  <a:cubicBezTo>
                    <a:pt x="32220" y="-19"/>
                    <a:pt x="27458" y="-1163"/>
                    <a:pt x="22695" y="-1163"/>
                  </a:cubicBezTo>
                  <a:cubicBezTo>
                    <a:pt x="21747" y="-1163"/>
                    <a:pt x="20798" y="-1067"/>
                    <a:pt x="19840" y="-1067"/>
                  </a:cubicBezTo>
                  <a:cubicBezTo>
                    <a:pt x="17933" y="-591"/>
                    <a:pt x="16035" y="-114"/>
                    <a:pt x="14128" y="1029"/>
                  </a:cubicBezTo>
                  <a:cubicBezTo>
                    <a:pt x="12222" y="2077"/>
                    <a:pt x="11273" y="3600"/>
                    <a:pt x="10315" y="5410"/>
                  </a:cubicBezTo>
                  <a:cubicBezTo>
                    <a:pt x="9366" y="7315"/>
                    <a:pt x="8408" y="9411"/>
                    <a:pt x="8408" y="11792"/>
                  </a:cubicBezTo>
                  <a:cubicBezTo>
                    <a:pt x="8408" y="18459"/>
                    <a:pt x="12222" y="26651"/>
                    <a:pt x="16035" y="33604"/>
                  </a:cubicBezTo>
                  <a:cubicBezTo>
                    <a:pt x="11273" y="34842"/>
                    <a:pt x="5552" y="37509"/>
                    <a:pt x="1748" y="41224"/>
                  </a:cubicBezTo>
                  <a:cubicBezTo>
                    <a:pt x="-4922" y="46748"/>
                    <a:pt x="-8735" y="53892"/>
                    <a:pt x="-10642" y="61322"/>
                  </a:cubicBezTo>
                  <a:cubicBezTo>
                    <a:pt x="-11591" y="63989"/>
                    <a:pt x="-11591" y="66561"/>
                    <a:pt x="-11591" y="69038"/>
                  </a:cubicBezTo>
                  <a:cubicBezTo>
                    <a:pt x="-11591" y="73705"/>
                    <a:pt x="-10642" y="77991"/>
                    <a:pt x="-8735" y="81706"/>
                  </a:cubicBezTo>
                  <a:cubicBezTo>
                    <a:pt x="-4922" y="86944"/>
                    <a:pt x="790" y="90183"/>
                    <a:pt x="8408" y="90183"/>
                  </a:cubicBezTo>
                  <a:cubicBezTo>
                    <a:pt x="19840" y="90183"/>
                    <a:pt x="28416" y="78277"/>
                    <a:pt x="31272" y="65798"/>
                  </a:cubicBezTo>
                  <a:close/>
                  <a:moveTo>
                    <a:pt x="23653" y="68180"/>
                  </a:moveTo>
                  <a:cubicBezTo>
                    <a:pt x="20798" y="77419"/>
                    <a:pt x="16035" y="87516"/>
                    <a:pt x="8408" y="87516"/>
                  </a:cubicBezTo>
                  <a:cubicBezTo>
                    <a:pt x="2697" y="87516"/>
                    <a:pt x="-1117" y="84562"/>
                    <a:pt x="-2066" y="80277"/>
                  </a:cubicBezTo>
                  <a:cubicBezTo>
                    <a:pt x="-3973" y="77991"/>
                    <a:pt x="-3973" y="75323"/>
                    <a:pt x="-3973" y="72467"/>
                  </a:cubicBezTo>
                  <a:cubicBezTo>
                    <a:pt x="-3973" y="69038"/>
                    <a:pt x="-3015" y="65512"/>
                    <a:pt x="-2066" y="61894"/>
                  </a:cubicBezTo>
                  <a:cubicBezTo>
                    <a:pt x="-1117" y="55416"/>
                    <a:pt x="1748" y="48654"/>
                    <a:pt x="6510" y="43320"/>
                  </a:cubicBezTo>
                  <a:cubicBezTo>
                    <a:pt x="10315" y="40081"/>
                    <a:pt x="14128" y="37509"/>
                    <a:pt x="17933" y="36366"/>
                  </a:cubicBezTo>
                  <a:lnTo>
                    <a:pt x="17933" y="36937"/>
                  </a:lnTo>
                  <a:cubicBezTo>
                    <a:pt x="20798" y="41510"/>
                    <a:pt x="22695" y="46273"/>
                    <a:pt x="23653" y="51606"/>
                  </a:cubicBezTo>
                  <a:cubicBezTo>
                    <a:pt x="24602" y="53701"/>
                    <a:pt x="24602" y="55798"/>
                    <a:pt x="24602" y="58084"/>
                  </a:cubicBezTo>
                  <a:cubicBezTo>
                    <a:pt x="24602" y="61322"/>
                    <a:pt x="23653" y="64751"/>
                    <a:pt x="23653" y="68180"/>
                  </a:cubicBezTo>
                  <a:close/>
                </a:path>
              </a:pathLst>
            </a:custGeom>
            <a:solidFill>
              <a:srgbClr val="000000"/>
            </a:solidFill>
            <a:ln w="12700" cap="flat">
              <a:noFill/>
              <a:prstDash val="solid"/>
              <a:miter/>
            </a:ln>
          </p:spPr>
          <p:txBody>
            <a:bodyPr rtlCol="0" anchor="ctr"/>
            <a:lstStyle/>
            <a:p>
              <a:endParaRPr lang="en-AE"/>
            </a:p>
          </p:txBody>
        </p:sp>
        <p:sp>
          <p:nvSpPr>
            <p:cNvPr id="99" name="Freeform: Shape 98">
              <a:extLst>
                <a:ext uri="{FF2B5EF4-FFF2-40B4-BE49-F238E27FC236}">
                  <a16:creationId xmlns:a16="http://schemas.microsoft.com/office/drawing/2014/main" id="{8DBAE39A-4A6E-27AF-D06F-BA603BA82153}"/>
                </a:ext>
              </a:extLst>
            </p:cNvPr>
            <p:cNvSpPr/>
            <p:nvPr/>
          </p:nvSpPr>
          <p:spPr>
            <a:xfrm>
              <a:off x="3011652" y="703394"/>
              <a:ext cx="28575" cy="126681"/>
            </a:xfrm>
            <a:custGeom>
              <a:avLst/>
              <a:gdLst>
                <a:gd name="connsiteX0" fmla="*/ 16984 w 28575"/>
                <a:gd name="connsiteY0" fmla="*/ 62083 h 126681"/>
                <a:gd name="connsiteX1" fmla="*/ 9366 w 28575"/>
                <a:gd name="connsiteY1" fmla="*/ 22650 h 126681"/>
                <a:gd name="connsiteX2" fmla="*/ -10633 w 28575"/>
                <a:gd name="connsiteY2" fmla="*/ -1163 h 126681"/>
                <a:gd name="connsiteX3" fmla="*/ -11591 w 28575"/>
                <a:gd name="connsiteY3" fmla="*/ 171 h 126681"/>
                <a:gd name="connsiteX4" fmla="*/ -9684 w 28575"/>
                <a:gd name="connsiteY4" fmla="*/ 3218 h 126681"/>
                <a:gd name="connsiteX5" fmla="*/ 10324 w 28575"/>
                <a:gd name="connsiteY5" fmla="*/ 62083 h 126681"/>
                <a:gd name="connsiteX6" fmla="*/ -10633 w 28575"/>
                <a:gd name="connsiteY6" fmla="*/ 122090 h 126681"/>
                <a:gd name="connsiteX7" fmla="*/ -11591 w 28575"/>
                <a:gd name="connsiteY7" fmla="*/ 124186 h 126681"/>
                <a:gd name="connsiteX8" fmla="*/ -10633 w 28575"/>
                <a:gd name="connsiteY8" fmla="*/ 125519 h 126681"/>
                <a:gd name="connsiteX9" fmla="*/ 9366 w 28575"/>
                <a:gd name="connsiteY9" fmla="*/ 100850 h 126681"/>
                <a:gd name="connsiteX10" fmla="*/ 16984 w 28575"/>
                <a:gd name="connsiteY10" fmla="*/ 62083 h 1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1">
                  <a:moveTo>
                    <a:pt x="16984" y="62083"/>
                  </a:moveTo>
                  <a:cubicBezTo>
                    <a:pt x="16984" y="52272"/>
                    <a:pt x="16035" y="36937"/>
                    <a:pt x="9366" y="22650"/>
                  </a:cubicBezTo>
                  <a:cubicBezTo>
                    <a:pt x="1748" y="7219"/>
                    <a:pt x="-9684" y="-1163"/>
                    <a:pt x="-10633" y="-1163"/>
                  </a:cubicBezTo>
                  <a:cubicBezTo>
                    <a:pt x="-11591" y="-1163"/>
                    <a:pt x="-11591" y="-592"/>
                    <a:pt x="-11591" y="171"/>
                  </a:cubicBezTo>
                  <a:cubicBezTo>
                    <a:pt x="-11591" y="647"/>
                    <a:pt x="-11591" y="837"/>
                    <a:pt x="-9684" y="3218"/>
                  </a:cubicBezTo>
                  <a:cubicBezTo>
                    <a:pt x="2697" y="15696"/>
                    <a:pt x="10324" y="35794"/>
                    <a:pt x="10324" y="62083"/>
                  </a:cubicBezTo>
                  <a:cubicBezTo>
                    <a:pt x="10324" y="83800"/>
                    <a:pt x="5561" y="105994"/>
                    <a:pt x="-10633" y="122090"/>
                  </a:cubicBezTo>
                  <a:cubicBezTo>
                    <a:pt x="-11591" y="123615"/>
                    <a:pt x="-11591" y="123710"/>
                    <a:pt x="-11591" y="124186"/>
                  </a:cubicBezTo>
                  <a:cubicBezTo>
                    <a:pt x="-11591" y="124948"/>
                    <a:pt x="-11591" y="125519"/>
                    <a:pt x="-10633" y="125519"/>
                  </a:cubicBezTo>
                  <a:cubicBezTo>
                    <a:pt x="-9684" y="125519"/>
                    <a:pt x="1748" y="116852"/>
                    <a:pt x="9366" y="100850"/>
                  </a:cubicBezTo>
                  <a:cubicBezTo>
                    <a:pt x="16035" y="86848"/>
                    <a:pt x="16984" y="72846"/>
                    <a:pt x="16984" y="62083"/>
                  </a:cubicBezTo>
                  <a:close/>
                </a:path>
              </a:pathLst>
            </a:custGeom>
            <a:solidFill>
              <a:srgbClr val="000000"/>
            </a:solidFill>
            <a:ln w="12732" cap="flat">
              <a:noFill/>
              <a:prstDash val="solid"/>
              <a:miter/>
            </a:ln>
          </p:spPr>
          <p:txBody>
            <a:bodyPr rtlCol="0" anchor="ctr"/>
            <a:lstStyle/>
            <a:p>
              <a:endParaRPr lang="en-AE"/>
            </a:p>
          </p:txBody>
        </p:sp>
        <p:sp>
          <p:nvSpPr>
            <p:cNvPr id="100" name="Freeform: Shape 99">
              <a:extLst>
                <a:ext uri="{FF2B5EF4-FFF2-40B4-BE49-F238E27FC236}">
                  <a16:creationId xmlns:a16="http://schemas.microsoft.com/office/drawing/2014/main" id="{2DD75CB7-51D1-638C-B995-046A455D2107}"/>
                </a:ext>
              </a:extLst>
            </p:cNvPr>
            <p:cNvSpPr/>
            <p:nvPr/>
          </p:nvSpPr>
          <p:spPr>
            <a:xfrm>
              <a:off x="3099284" y="709205"/>
              <a:ext cx="2391733" cy="113727"/>
            </a:xfrm>
            <a:custGeom>
              <a:avLst/>
              <a:gdLst>
                <a:gd name="connsiteX0" fmla="*/ 15077 w 2391733"/>
                <a:gd name="connsiteY0" fmla="*/ 87991 h 113727"/>
                <a:gd name="connsiteX1" fmla="*/ 15077 w 2391733"/>
                <a:gd name="connsiteY1" fmla="*/ 84181 h 113727"/>
                <a:gd name="connsiteX2" fmla="*/ 6510 w 2391733"/>
                <a:gd name="connsiteY2" fmla="*/ 78466 h 113727"/>
                <a:gd name="connsiteX3" fmla="*/ 6510 w 2391733"/>
                <a:gd name="connsiteY3" fmla="*/ 32080 h 113727"/>
                <a:gd name="connsiteX4" fmla="*/ -10633 w 2391733"/>
                <a:gd name="connsiteY4" fmla="*/ 33508 h 113727"/>
                <a:gd name="connsiteX5" fmla="*/ -10633 w 2391733"/>
                <a:gd name="connsiteY5" fmla="*/ 37413 h 113727"/>
                <a:gd name="connsiteX6" fmla="*/ -1108 w 2391733"/>
                <a:gd name="connsiteY6" fmla="*/ 44367 h 113727"/>
                <a:gd name="connsiteX7" fmla="*/ -1108 w 2391733"/>
                <a:gd name="connsiteY7" fmla="*/ 78371 h 113727"/>
                <a:gd name="connsiteX8" fmla="*/ -11591 w 2391733"/>
                <a:gd name="connsiteY8" fmla="*/ 84181 h 113727"/>
                <a:gd name="connsiteX9" fmla="*/ -11591 w 2391733"/>
                <a:gd name="connsiteY9" fmla="*/ 87991 h 113727"/>
                <a:gd name="connsiteX10" fmla="*/ 2697 w 2391733"/>
                <a:gd name="connsiteY10" fmla="*/ 87514 h 113727"/>
                <a:gd name="connsiteX11" fmla="*/ 15077 w 2391733"/>
                <a:gd name="connsiteY11" fmla="*/ 87991 h 113727"/>
                <a:gd name="connsiteX12" fmla="*/ 8417 w 2391733"/>
                <a:gd name="connsiteY12" fmla="*/ 11696 h 113727"/>
                <a:gd name="connsiteX13" fmla="*/ 1748 w 2391733"/>
                <a:gd name="connsiteY13" fmla="*/ 4933 h 113727"/>
                <a:gd name="connsiteX14" fmla="*/ -4922 w 2391733"/>
                <a:gd name="connsiteY14" fmla="*/ 11696 h 113727"/>
                <a:gd name="connsiteX15" fmla="*/ 1748 w 2391733"/>
                <a:gd name="connsiteY15" fmla="*/ 18363 h 113727"/>
                <a:gd name="connsiteX16" fmla="*/ 8417 w 2391733"/>
                <a:gd name="connsiteY16" fmla="*/ 11696 h 113727"/>
                <a:gd name="connsiteX17" fmla="*/ 64609 w 2391733"/>
                <a:gd name="connsiteY17" fmla="*/ 71798 h 113727"/>
                <a:gd name="connsiteX18" fmla="*/ 59847 w 2391733"/>
                <a:gd name="connsiteY18" fmla="*/ 59702 h 113727"/>
                <a:gd name="connsiteX19" fmla="*/ 45559 w 2391733"/>
                <a:gd name="connsiteY19" fmla="*/ 53797 h 113727"/>
                <a:gd name="connsiteX20" fmla="*/ 29365 w 2391733"/>
                <a:gd name="connsiteY20" fmla="*/ 43318 h 113727"/>
                <a:gd name="connsiteX21" fmla="*/ 43652 w 2391733"/>
                <a:gd name="connsiteY21" fmla="*/ 33698 h 113727"/>
                <a:gd name="connsiteX22" fmla="*/ 57940 w 2391733"/>
                <a:gd name="connsiteY22" fmla="*/ 49034 h 113727"/>
                <a:gd name="connsiteX23" fmla="*/ 59847 w 2391733"/>
                <a:gd name="connsiteY23" fmla="*/ 50177 h 113727"/>
                <a:gd name="connsiteX24" fmla="*/ 61753 w 2391733"/>
                <a:gd name="connsiteY24" fmla="*/ 47033 h 113727"/>
                <a:gd name="connsiteX25" fmla="*/ 61753 w 2391733"/>
                <a:gd name="connsiteY25" fmla="*/ 34461 h 113727"/>
                <a:gd name="connsiteX26" fmla="*/ 59847 w 2391733"/>
                <a:gd name="connsiteY26" fmla="*/ 31317 h 113727"/>
                <a:gd name="connsiteX27" fmla="*/ 57940 w 2391733"/>
                <a:gd name="connsiteY27" fmla="*/ 32746 h 113727"/>
                <a:gd name="connsiteX28" fmla="*/ 56042 w 2391733"/>
                <a:gd name="connsiteY28" fmla="*/ 34842 h 113727"/>
                <a:gd name="connsiteX29" fmla="*/ 43652 w 2391733"/>
                <a:gd name="connsiteY29" fmla="*/ 31317 h 113727"/>
                <a:gd name="connsiteX30" fmla="*/ 23653 w 2391733"/>
                <a:gd name="connsiteY30" fmla="*/ 46938 h 113727"/>
                <a:gd name="connsiteX31" fmla="*/ 29365 w 2391733"/>
                <a:gd name="connsiteY31" fmla="*/ 57606 h 113727"/>
                <a:gd name="connsiteX32" fmla="*/ 45559 w 2391733"/>
                <a:gd name="connsiteY32" fmla="*/ 63417 h 113727"/>
                <a:gd name="connsiteX33" fmla="*/ 58898 w 2391733"/>
                <a:gd name="connsiteY33" fmla="*/ 75037 h 113727"/>
                <a:gd name="connsiteX34" fmla="*/ 44610 w 2391733"/>
                <a:gd name="connsiteY34" fmla="*/ 86658 h 113727"/>
                <a:gd name="connsiteX35" fmla="*/ 27467 w 2391733"/>
                <a:gd name="connsiteY35" fmla="*/ 68655 h 113727"/>
                <a:gd name="connsiteX36" fmla="*/ 25560 w 2391733"/>
                <a:gd name="connsiteY36" fmla="*/ 66465 h 113727"/>
                <a:gd name="connsiteX37" fmla="*/ 23653 w 2391733"/>
                <a:gd name="connsiteY37" fmla="*/ 69703 h 113727"/>
                <a:gd name="connsiteX38" fmla="*/ 23653 w 2391733"/>
                <a:gd name="connsiteY38" fmla="*/ 86372 h 113727"/>
                <a:gd name="connsiteX39" fmla="*/ 24602 w 2391733"/>
                <a:gd name="connsiteY39" fmla="*/ 89325 h 113727"/>
                <a:gd name="connsiteX40" fmla="*/ 28416 w 2391733"/>
                <a:gd name="connsiteY40" fmla="*/ 86848 h 113727"/>
                <a:gd name="connsiteX41" fmla="*/ 30323 w 2391733"/>
                <a:gd name="connsiteY41" fmla="*/ 83990 h 113727"/>
                <a:gd name="connsiteX42" fmla="*/ 44610 w 2391733"/>
                <a:gd name="connsiteY42" fmla="*/ 89325 h 113727"/>
                <a:gd name="connsiteX43" fmla="*/ 64609 w 2391733"/>
                <a:gd name="connsiteY43" fmla="*/ 71798 h 113727"/>
                <a:gd name="connsiteX44" fmla="*/ 153190 w 2391733"/>
                <a:gd name="connsiteY44" fmla="*/ 72370 h 113727"/>
                <a:gd name="connsiteX45" fmla="*/ 153190 w 2391733"/>
                <a:gd name="connsiteY45" fmla="*/ 65036 h 113727"/>
                <a:gd name="connsiteX46" fmla="*/ 150334 w 2391733"/>
                <a:gd name="connsiteY46" fmla="*/ 65036 h 113727"/>
                <a:gd name="connsiteX47" fmla="*/ 150334 w 2391733"/>
                <a:gd name="connsiteY47" fmla="*/ 72084 h 113727"/>
                <a:gd name="connsiteX48" fmla="*/ 141767 w 2391733"/>
                <a:gd name="connsiteY48" fmla="*/ 86181 h 113727"/>
                <a:gd name="connsiteX49" fmla="*/ 133191 w 2391733"/>
                <a:gd name="connsiteY49" fmla="*/ 72561 h 113727"/>
                <a:gd name="connsiteX50" fmla="*/ 133191 w 2391733"/>
                <a:gd name="connsiteY50" fmla="*/ 37413 h 113727"/>
                <a:gd name="connsiteX51" fmla="*/ 151292 w 2391733"/>
                <a:gd name="connsiteY51" fmla="*/ 37413 h 113727"/>
                <a:gd name="connsiteX52" fmla="*/ 151292 w 2391733"/>
                <a:gd name="connsiteY52" fmla="*/ 33508 h 113727"/>
                <a:gd name="connsiteX53" fmla="*/ 133191 w 2391733"/>
                <a:gd name="connsiteY53" fmla="*/ 33508 h 113727"/>
                <a:gd name="connsiteX54" fmla="*/ 133191 w 2391733"/>
                <a:gd name="connsiteY54" fmla="*/ 10172 h 113727"/>
                <a:gd name="connsiteX55" fmla="*/ 130335 w 2391733"/>
                <a:gd name="connsiteY55" fmla="*/ 10172 h 113727"/>
                <a:gd name="connsiteX56" fmla="*/ 114141 w 2391733"/>
                <a:gd name="connsiteY56" fmla="*/ 34556 h 113727"/>
                <a:gd name="connsiteX57" fmla="*/ 114141 w 2391733"/>
                <a:gd name="connsiteY57" fmla="*/ 37413 h 113727"/>
                <a:gd name="connsiteX58" fmla="*/ 124615 w 2391733"/>
                <a:gd name="connsiteY58" fmla="*/ 37413 h 113727"/>
                <a:gd name="connsiteX59" fmla="*/ 124615 w 2391733"/>
                <a:gd name="connsiteY59" fmla="*/ 72370 h 113727"/>
                <a:gd name="connsiteX60" fmla="*/ 140809 w 2391733"/>
                <a:gd name="connsiteY60" fmla="*/ 89325 h 113727"/>
                <a:gd name="connsiteX61" fmla="*/ 153190 w 2391733"/>
                <a:gd name="connsiteY61" fmla="*/ 72370 h 113727"/>
                <a:gd name="connsiteX62" fmla="*/ 227492 w 2391733"/>
                <a:gd name="connsiteY62" fmla="*/ 87991 h 113727"/>
                <a:gd name="connsiteX63" fmla="*/ 227492 w 2391733"/>
                <a:gd name="connsiteY63" fmla="*/ 84086 h 113727"/>
                <a:gd name="connsiteX64" fmla="*/ 217967 w 2391733"/>
                <a:gd name="connsiteY64" fmla="*/ 80275 h 113727"/>
                <a:gd name="connsiteX65" fmla="*/ 217967 w 2391733"/>
                <a:gd name="connsiteY65" fmla="*/ 56178 h 113727"/>
                <a:gd name="connsiteX66" fmla="*/ 214153 w 2391733"/>
                <a:gd name="connsiteY66" fmla="*/ 36842 h 113727"/>
                <a:gd name="connsiteX67" fmla="*/ 200815 w 2391733"/>
                <a:gd name="connsiteY67" fmla="*/ 32080 h 113727"/>
                <a:gd name="connsiteX68" fmla="*/ 182723 w 2391733"/>
                <a:gd name="connsiteY68" fmla="*/ 44272 h 113727"/>
                <a:gd name="connsiteX69" fmla="*/ 182723 w 2391733"/>
                <a:gd name="connsiteY69" fmla="*/ 44272 h 113727"/>
                <a:gd name="connsiteX70" fmla="*/ 182723 w 2391733"/>
                <a:gd name="connsiteY70" fmla="*/ 171 h 113727"/>
                <a:gd name="connsiteX71" fmla="*/ 164622 w 2391733"/>
                <a:gd name="connsiteY71" fmla="*/ 1505 h 113727"/>
                <a:gd name="connsiteX72" fmla="*/ 164622 w 2391733"/>
                <a:gd name="connsiteY72" fmla="*/ 5504 h 113727"/>
                <a:gd name="connsiteX73" fmla="*/ 174147 w 2391733"/>
                <a:gd name="connsiteY73" fmla="*/ 12553 h 113727"/>
                <a:gd name="connsiteX74" fmla="*/ 174147 w 2391733"/>
                <a:gd name="connsiteY74" fmla="*/ 78371 h 113727"/>
                <a:gd name="connsiteX75" fmla="*/ 164622 w 2391733"/>
                <a:gd name="connsiteY75" fmla="*/ 84086 h 113727"/>
                <a:gd name="connsiteX76" fmla="*/ 164622 w 2391733"/>
                <a:gd name="connsiteY76" fmla="*/ 87991 h 113727"/>
                <a:gd name="connsiteX77" fmla="*/ 178909 w 2391733"/>
                <a:gd name="connsiteY77" fmla="*/ 87514 h 113727"/>
                <a:gd name="connsiteX78" fmla="*/ 192248 w 2391733"/>
                <a:gd name="connsiteY78" fmla="*/ 87991 h 113727"/>
                <a:gd name="connsiteX79" fmla="*/ 192248 w 2391733"/>
                <a:gd name="connsiteY79" fmla="*/ 84086 h 113727"/>
                <a:gd name="connsiteX80" fmla="*/ 182723 w 2391733"/>
                <a:gd name="connsiteY80" fmla="*/ 78371 h 113727"/>
                <a:gd name="connsiteX81" fmla="*/ 182723 w 2391733"/>
                <a:gd name="connsiteY81" fmla="*/ 55129 h 113727"/>
                <a:gd name="connsiteX82" fmla="*/ 199866 w 2391733"/>
                <a:gd name="connsiteY82" fmla="*/ 34842 h 113727"/>
                <a:gd name="connsiteX83" fmla="*/ 209391 w 2391733"/>
                <a:gd name="connsiteY83" fmla="*/ 48844 h 113727"/>
                <a:gd name="connsiteX84" fmla="*/ 209391 w 2391733"/>
                <a:gd name="connsiteY84" fmla="*/ 78371 h 113727"/>
                <a:gd name="connsiteX85" fmla="*/ 198917 w 2391733"/>
                <a:gd name="connsiteY85" fmla="*/ 84086 h 113727"/>
                <a:gd name="connsiteX86" fmla="*/ 198917 w 2391733"/>
                <a:gd name="connsiteY86" fmla="*/ 87991 h 113727"/>
                <a:gd name="connsiteX87" fmla="*/ 213205 w 2391733"/>
                <a:gd name="connsiteY87" fmla="*/ 87514 h 113727"/>
                <a:gd name="connsiteX88" fmla="*/ 282735 w 2391733"/>
                <a:gd name="connsiteY88" fmla="*/ 72942 h 113727"/>
                <a:gd name="connsiteX89" fmla="*/ 280828 w 2391733"/>
                <a:gd name="connsiteY89" fmla="*/ 71513 h 113727"/>
                <a:gd name="connsiteX90" fmla="*/ 278922 w 2391733"/>
                <a:gd name="connsiteY90" fmla="*/ 73227 h 113727"/>
                <a:gd name="connsiteX91" fmla="*/ 261778 w 2391733"/>
                <a:gd name="connsiteY91" fmla="*/ 86181 h 113727"/>
                <a:gd name="connsiteX92" fmla="*/ 247491 w 2391733"/>
                <a:gd name="connsiteY92" fmla="*/ 77705 h 113727"/>
                <a:gd name="connsiteX93" fmla="*/ 243677 w 2391733"/>
                <a:gd name="connsiteY93" fmla="*/ 58844 h 113727"/>
                <a:gd name="connsiteX94" fmla="*/ 278922 w 2391733"/>
                <a:gd name="connsiteY94" fmla="*/ 58844 h 113727"/>
                <a:gd name="connsiteX95" fmla="*/ 282735 w 2391733"/>
                <a:gd name="connsiteY95" fmla="*/ 56178 h 113727"/>
                <a:gd name="connsiteX96" fmla="*/ 259872 w 2391733"/>
                <a:gd name="connsiteY96" fmla="*/ 31317 h 113727"/>
                <a:gd name="connsiteX97" fmla="*/ 234152 w 2391733"/>
                <a:gd name="connsiteY97" fmla="*/ 60178 h 113727"/>
                <a:gd name="connsiteX98" fmla="*/ 261778 w 2391733"/>
                <a:gd name="connsiteY98" fmla="*/ 89325 h 113727"/>
                <a:gd name="connsiteX99" fmla="*/ 282735 w 2391733"/>
                <a:gd name="connsiteY99" fmla="*/ 72942 h 113727"/>
                <a:gd name="connsiteX100" fmla="*/ 274159 w 2391733"/>
                <a:gd name="connsiteY100" fmla="*/ 56178 h 113727"/>
                <a:gd name="connsiteX101" fmla="*/ 244635 w 2391733"/>
                <a:gd name="connsiteY101" fmla="*/ 56178 h 113727"/>
                <a:gd name="connsiteX102" fmla="*/ 259872 w 2391733"/>
                <a:gd name="connsiteY102" fmla="*/ 34079 h 113727"/>
                <a:gd name="connsiteX103" fmla="*/ 274159 w 2391733"/>
                <a:gd name="connsiteY103" fmla="*/ 56178 h 113727"/>
                <a:gd name="connsiteX104" fmla="*/ 374172 w 2391733"/>
                <a:gd name="connsiteY104" fmla="*/ 71798 h 113727"/>
                <a:gd name="connsiteX105" fmla="*/ 368460 w 2391733"/>
                <a:gd name="connsiteY105" fmla="*/ 59702 h 113727"/>
                <a:gd name="connsiteX106" fmla="*/ 354173 w 2391733"/>
                <a:gd name="connsiteY106" fmla="*/ 53797 h 113727"/>
                <a:gd name="connsiteX107" fmla="*/ 338927 w 2391733"/>
                <a:gd name="connsiteY107" fmla="*/ 43318 h 113727"/>
                <a:gd name="connsiteX108" fmla="*/ 352266 w 2391733"/>
                <a:gd name="connsiteY108" fmla="*/ 33698 h 113727"/>
                <a:gd name="connsiteX109" fmla="*/ 367502 w 2391733"/>
                <a:gd name="connsiteY109" fmla="*/ 49034 h 113727"/>
                <a:gd name="connsiteX110" fmla="*/ 368460 w 2391733"/>
                <a:gd name="connsiteY110" fmla="*/ 50177 h 113727"/>
                <a:gd name="connsiteX111" fmla="*/ 370367 w 2391733"/>
                <a:gd name="connsiteY111" fmla="*/ 47033 h 113727"/>
                <a:gd name="connsiteX112" fmla="*/ 370367 w 2391733"/>
                <a:gd name="connsiteY112" fmla="*/ 34461 h 113727"/>
                <a:gd name="connsiteX113" fmla="*/ 369409 w 2391733"/>
                <a:gd name="connsiteY113" fmla="*/ 31317 h 113727"/>
                <a:gd name="connsiteX114" fmla="*/ 366553 w 2391733"/>
                <a:gd name="connsiteY114" fmla="*/ 32746 h 113727"/>
                <a:gd name="connsiteX115" fmla="*/ 364647 w 2391733"/>
                <a:gd name="connsiteY115" fmla="*/ 34842 h 113727"/>
                <a:gd name="connsiteX116" fmla="*/ 352266 w 2391733"/>
                <a:gd name="connsiteY116" fmla="*/ 31317 h 113727"/>
                <a:gd name="connsiteX117" fmla="*/ 332267 w 2391733"/>
                <a:gd name="connsiteY117" fmla="*/ 46938 h 113727"/>
                <a:gd name="connsiteX118" fmla="*/ 337978 w 2391733"/>
                <a:gd name="connsiteY118" fmla="*/ 57606 h 113727"/>
                <a:gd name="connsiteX119" fmla="*/ 354173 w 2391733"/>
                <a:gd name="connsiteY119" fmla="*/ 63417 h 113727"/>
                <a:gd name="connsiteX120" fmla="*/ 367502 w 2391733"/>
                <a:gd name="connsiteY120" fmla="*/ 75037 h 113727"/>
                <a:gd name="connsiteX121" fmla="*/ 353215 w 2391733"/>
                <a:gd name="connsiteY121" fmla="*/ 86658 h 113727"/>
                <a:gd name="connsiteX122" fmla="*/ 336072 w 2391733"/>
                <a:gd name="connsiteY122" fmla="*/ 68655 h 113727"/>
                <a:gd name="connsiteX123" fmla="*/ 334165 w 2391733"/>
                <a:gd name="connsiteY123" fmla="*/ 66465 h 113727"/>
                <a:gd name="connsiteX124" fmla="*/ 332267 w 2391733"/>
                <a:gd name="connsiteY124" fmla="*/ 69703 h 113727"/>
                <a:gd name="connsiteX125" fmla="*/ 332267 w 2391733"/>
                <a:gd name="connsiteY125" fmla="*/ 86372 h 113727"/>
                <a:gd name="connsiteX126" fmla="*/ 334165 w 2391733"/>
                <a:gd name="connsiteY126" fmla="*/ 89325 h 113727"/>
                <a:gd name="connsiteX127" fmla="*/ 337030 w 2391733"/>
                <a:gd name="connsiteY127" fmla="*/ 86848 h 113727"/>
                <a:gd name="connsiteX128" fmla="*/ 339885 w 2391733"/>
                <a:gd name="connsiteY128" fmla="*/ 83990 h 113727"/>
                <a:gd name="connsiteX129" fmla="*/ 353215 w 2391733"/>
                <a:gd name="connsiteY129" fmla="*/ 89325 h 113727"/>
                <a:gd name="connsiteX130" fmla="*/ 374172 w 2391733"/>
                <a:gd name="connsiteY130" fmla="*/ 71798 h 113727"/>
                <a:gd name="connsiteX131" fmla="*/ 445609 w 2391733"/>
                <a:gd name="connsiteY131" fmla="*/ 87991 h 113727"/>
                <a:gd name="connsiteX132" fmla="*/ 445609 w 2391733"/>
                <a:gd name="connsiteY132" fmla="*/ 84086 h 113727"/>
                <a:gd name="connsiteX133" fmla="*/ 435135 w 2391733"/>
                <a:gd name="connsiteY133" fmla="*/ 76942 h 113727"/>
                <a:gd name="connsiteX134" fmla="*/ 435135 w 2391733"/>
                <a:gd name="connsiteY134" fmla="*/ 32080 h 113727"/>
                <a:gd name="connsiteX135" fmla="*/ 417034 w 2391733"/>
                <a:gd name="connsiteY135" fmla="*/ 33508 h 113727"/>
                <a:gd name="connsiteX136" fmla="*/ 417034 w 2391733"/>
                <a:gd name="connsiteY136" fmla="*/ 37413 h 113727"/>
                <a:gd name="connsiteX137" fmla="*/ 426559 w 2391733"/>
                <a:gd name="connsiteY137" fmla="*/ 44557 h 113727"/>
                <a:gd name="connsiteX138" fmla="*/ 426559 w 2391733"/>
                <a:gd name="connsiteY138" fmla="*/ 67036 h 113727"/>
                <a:gd name="connsiteX139" fmla="*/ 411323 w 2391733"/>
                <a:gd name="connsiteY139" fmla="*/ 86658 h 113727"/>
                <a:gd name="connsiteX140" fmla="*/ 400840 w 2391733"/>
                <a:gd name="connsiteY140" fmla="*/ 73990 h 113727"/>
                <a:gd name="connsiteX141" fmla="*/ 400840 w 2391733"/>
                <a:gd name="connsiteY141" fmla="*/ 32080 h 113727"/>
                <a:gd name="connsiteX142" fmla="*/ 381790 w 2391733"/>
                <a:gd name="connsiteY142" fmla="*/ 33508 h 113727"/>
                <a:gd name="connsiteX143" fmla="*/ 381790 w 2391733"/>
                <a:gd name="connsiteY143" fmla="*/ 37413 h 113727"/>
                <a:gd name="connsiteX144" fmla="*/ 392273 w 2391733"/>
                <a:gd name="connsiteY144" fmla="*/ 49034 h 113727"/>
                <a:gd name="connsiteX145" fmla="*/ 392273 w 2391733"/>
                <a:gd name="connsiteY145" fmla="*/ 68084 h 113727"/>
                <a:gd name="connsiteX146" fmla="*/ 411323 w 2391733"/>
                <a:gd name="connsiteY146" fmla="*/ 89325 h 113727"/>
                <a:gd name="connsiteX147" fmla="*/ 427517 w 2391733"/>
                <a:gd name="connsiteY147" fmla="*/ 77989 h 113727"/>
                <a:gd name="connsiteX148" fmla="*/ 427517 w 2391733"/>
                <a:gd name="connsiteY148" fmla="*/ 89325 h 113727"/>
                <a:gd name="connsiteX149" fmla="*/ 550384 w 2391733"/>
                <a:gd name="connsiteY149" fmla="*/ 87991 h 113727"/>
                <a:gd name="connsiteX150" fmla="*/ 550384 w 2391733"/>
                <a:gd name="connsiteY150" fmla="*/ 84086 h 113727"/>
                <a:gd name="connsiteX151" fmla="*/ 540859 w 2391733"/>
                <a:gd name="connsiteY151" fmla="*/ 80275 h 113727"/>
                <a:gd name="connsiteX152" fmla="*/ 540859 w 2391733"/>
                <a:gd name="connsiteY152" fmla="*/ 56178 h 113727"/>
                <a:gd name="connsiteX153" fmla="*/ 537055 w 2391733"/>
                <a:gd name="connsiteY153" fmla="*/ 36842 h 113727"/>
                <a:gd name="connsiteX154" fmla="*/ 523716 w 2391733"/>
                <a:gd name="connsiteY154" fmla="*/ 32080 h 113727"/>
                <a:gd name="connsiteX155" fmla="*/ 504666 w 2391733"/>
                <a:gd name="connsiteY155" fmla="*/ 44557 h 113727"/>
                <a:gd name="connsiteX156" fmla="*/ 488472 w 2391733"/>
                <a:gd name="connsiteY156" fmla="*/ 32080 h 113727"/>
                <a:gd name="connsiteX157" fmla="*/ 469422 w 2391733"/>
                <a:gd name="connsiteY157" fmla="*/ 45415 h 113727"/>
                <a:gd name="connsiteX158" fmla="*/ 469422 w 2391733"/>
                <a:gd name="connsiteY158" fmla="*/ 32080 h 113727"/>
                <a:gd name="connsiteX159" fmla="*/ 452278 w 2391733"/>
                <a:gd name="connsiteY159" fmla="*/ 33508 h 113727"/>
                <a:gd name="connsiteX160" fmla="*/ 452278 w 2391733"/>
                <a:gd name="connsiteY160" fmla="*/ 37413 h 113727"/>
                <a:gd name="connsiteX161" fmla="*/ 461803 w 2391733"/>
                <a:gd name="connsiteY161" fmla="*/ 44557 h 113727"/>
                <a:gd name="connsiteX162" fmla="*/ 461803 w 2391733"/>
                <a:gd name="connsiteY162" fmla="*/ 78371 h 113727"/>
                <a:gd name="connsiteX163" fmla="*/ 452278 w 2391733"/>
                <a:gd name="connsiteY163" fmla="*/ 84086 h 113727"/>
                <a:gd name="connsiteX164" fmla="*/ 452278 w 2391733"/>
                <a:gd name="connsiteY164" fmla="*/ 87991 h 113727"/>
                <a:gd name="connsiteX165" fmla="*/ 466566 w 2391733"/>
                <a:gd name="connsiteY165" fmla="*/ 87514 h 113727"/>
                <a:gd name="connsiteX166" fmla="*/ 479905 w 2391733"/>
                <a:gd name="connsiteY166" fmla="*/ 87991 h 113727"/>
                <a:gd name="connsiteX167" fmla="*/ 479905 w 2391733"/>
                <a:gd name="connsiteY167" fmla="*/ 84086 h 113727"/>
                <a:gd name="connsiteX168" fmla="*/ 470380 w 2391733"/>
                <a:gd name="connsiteY168" fmla="*/ 78371 h 113727"/>
                <a:gd name="connsiteX169" fmla="*/ 470380 w 2391733"/>
                <a:gd name="connsiteY169" fmla="*/ 55129 h 113727"/>
                <a:gd name="connsiteX170" fmla="*/ 487523 w 2391733"/>
                <a:gd name="connsiteY170" fmla="*/ 34842 h 113727"/>
                <a:gd name="connsiteX171" fmla="*/ 497048 w 2391733"/>
                <a:gd name="connsiteY171" fmla="*/ 48844 h 113727"/>
                <a:gd name="connsiteX172" fmla="*/ 497048 w 2391733"/>
                <a:gd name="connsiteY172" fmla="*/ 78371 h 113727"/>
                <a:gd name="connsiteX173" fmla="*/ 486565 w 2391733"/>
                <a:gd name="connsiteY173" fmla="*/ 84086 h 113727"/>
                <a:gd name="connsiteX174" fmla="*/ 486565 w 2391733"/>
                <a:gd name="connsiteY174" fmla="*/ 87991 h 113727"/>
                <a:gd name="connsiteX175" fmla="*/ 500852 w 2391733"/>
                <a:gd name="connsiteY175" fmla="*/ 87514 h 113727"/>
                <a:gd name="connsiteX176" fmla="*/ 515140 w 2391733"/>
                <a:gd name="connsiteY176" fmla="*/ 87991 h 113727"/>
                <a:gd name="connsiteX177" fmla="*/ 515140 w 2391733"/>
                <a:gd name="connsiteY177" fmla="*/ 84086 h 113727"/>
                <a:gd name="connsiteX178" fmla="*/ 505615 w 2391733"/>
                <a:gd name="connsiteY178" fmla="*/ 78371 h 113727"/>
                <a:gd name="connsiteX179" fmla="*/ 505615 w 2391733"/>
                <a:gd name="connsiteY179" fmla="*/ 55129 h 113727"/>
                <a:gd name="connsiteX180" fmla="*/ 522767 w 2391733"/>
                <a:gd name="connsiteY180" fmla="*/ 34842 h 113727"/>
                <a:gd name="connsiteX181" fmla="*/ 531334 w 2391733"/>
                <a:gd name="connsiteY181" fmla="*/ 48844 h 113727"/>
                <a:gd name="connsiteX182" fmla="*/ 531334 w 2391733"/>
                <a:gd name="connsiteY182" fmla="*/ 78371 h 113727"/>
                <a:gd name="connsiteX183" fmla="*/ 521809 w 2391733"/>
                <a:gd name="connsiteY183" fmla="*/ 84086 h 113727"/>
                <a:gd name="connsiteX184" fmla="*/ 521809 w 2391733"/>
                <a:gd name="connsiteY184" fmla="*/ 87991 h 113727"/>
                <a:gd name="connsiteX185" fmla="*/ 536097 w 2391733"/>
                <a:gd name="connsiteY185" fmla="*/ 87514 h 113727"/>
                <a:gd name="connsiteX186" fmla="*/ 654210 w 2391733"/>
                <a:gd name="connsiteY186" fmla="*/ 60941 h 113727"/>
                <a:gd name="connsiteX187" fmla="*/ 626584 w 2391733"/>
                <a:gd name="connsiteY187" fmla="*/ 31317 h 113727"/>
                <a:gd name="connsiteX188" fmla="*/ 598967 w 2391733"/>
                <a:gd name="connsiteY188" fmla="*/ 60941 h 113727"/>
                <a:gd name="connsiteX189" fmla="*/ 626584 w 2391733"/>
                <a:gd name="connsiteY189" fmla="*/ 89325 h 113727"/>
                <a:gd name="connsiteX190" fmla="*/ 654210 w 2391733"/>
                <a:gd name="connsiteY190" fmla="*/ 60941 h 113727"/>
                <a:gd name="connsiteX191" fmla="*/ 643727 w 2391733"/>
                <a:gd name="connsiteY191" fmla="*/ 59892 h 113727"/>
                <a:gd name="connsiteX192" fmla="*/ 640872 w 2391733"/>
                <a:gd name="connsiteY192" fmla="*/ 76847 h 113727"/>
                <a:gd name="connsiteX193" fmla="*/ 626584 w 2391733"/>
                <a:gd name="connsiteY193" fmla="*/ 86181 h 113727"/>
                <a:gd name="connsiteX194" fmla="*/ 612297 w 2391733"/>
                <a:gd name="connsiteY194" fmla="*/ 77705 h 113727"/>
                <a:gd name="connsiteX195" fmla="*/ 609441 w 2391733"/>
                <a:gd name="connsiteY195" fmla="*/ 59892 h 113727"/>
                <a:gd name="connsiteX196" fmla="*/ 612297 w 2391733"/>
                <a:gd name="connsiteY196" fmla="*/ 42652 h 113727"/>
                <a:gd name="connsiteX197" fmla="*/ 626584 w 2391733"/>
                <a:gd name="connsiteY197" fmla="*/ 34079 h 113727"/>
                <a:gd name="connsiteX198" fmla="*/ 640872 w 2391733"/>
                <a:gd name="connsiteY198" fmla="*/ 42271 h 113727"/>
                <a:gd name="connsiteX199" fmla="*/ 643727 w 2391733"/>
                <a:gd name="connsiteY199" fmla="*/ 59892 h 113727"/>
                <a:gd name="connsiteX200" fmla="*/ 702784 w 2391733"/>
                <a:gd name="connsiteY200" fmla="*/ 7600 h 113727"/>
                <a:gd name="connsiteX201" fmla="*/ 691352 w 2391733"/>
                <a:gd name="connsiteY201" fmla="*/ -1163 h 113727"/>
                <a:gd name="connsiteX202" fmla="*/ 672302 w 2391733"/>
                <a:gd name="connsiteY202" fmla="*/ 18935 h 113727"/>
                <a:gd name="connsiteX203" fmla="*/ 672302 w 2391733"/>
                <a:gd name="connsiteY203" fmla="*/ 33508 h 113727"/>
                <a:gd name="connsiteX204" fmla="*/ 661828 w 2391733"/>
                <a:gd name="connsiteY204" fmla="*/ 33508 h 113727"/>
                <a:gd name="connsiteX205" fmla="*/ 661828 w 2391733"/>
                <a:gd name="connsiteY205" fmla="*/ 37413 h 113727"/>
                <a:gd name="connsiteX206" fmla="*/ 672302 w 2391733"/>
                <a:gd name="connsiteY206" fmla="*/ 37413 h 113727"/>
                <a:gd name="connsiteX207" fmla="*/ 672302 w 2391733"/>
                <a:gd name="connsiteY207" fmla="*/ 78371 h 113727"/>
                <a:gd name="connsiteX208" fmla="*/ 662777 w 2391733"/>
                <a:gd name="connsiteY208" fmla="*/ 84086 h 113727"/>
                <a:gd name="connsiteX209" fmla="*/ 662777 w 2391733"/>
                <a:gd name="connsiteY209" fmla="*/ 87991 h 113727"/>
                <a:gd name="connsiteX210" fmla="*/ 677065 w 2391733"/>
                <a:gd name="connsiteY210" fmla="*/ 87514 h 113727"/>
                <a:gd name="connsiteX211" fmla="*/ 692310 w 2391733"/>
                <a:gd name="connsiteY211" fmla="*/ 87991 h 113727"/>
                <a:gd name="connsiteX212" fmla="*/ 692310 w 2391733"/>
                <a:gd name="connsiteY212" fmla="*/ 84086 h 113727"/>
                <a:gd name="connsiteX213" fmla="*/ 690403 w 2391733"/>
                <a:gd name="connsiteY213" fmla="*/ 84086 h 113727"/>
                <a:gd name="connsiteX214" fmla="*/ 680878 w 2391733"/>
                <a:gd name="connsiteY214" fmla="*/ 78180 h 113727"/>
                <a:gd name="connsiteX215" fmla="*/ 680878 w 2391733"/>
                <a:gd name="connsiteY215" fmla="*/ 37413 h 113727"/>
                <a:gd name="connsiteX216" fmla="*/ 695166 w 2391733"/>
                <a:gd name="connsiteY216" fmla="*/ 37413 h 113727"/>
                <a:gd name="connsiteX217" fmla="*/ 695166 w 2391733"/>
                <a:gd name="connsiteY217" fmla="*/ 33508 h 113727"/>
                <a:gd name="connsiteX218" fmla="*/ 679930 w 2391733"/>
                <a:gd name="connsiteY218" fmla="*/ 33508 h 113727"/>
                <a:gd name="connsiteX219" fmla="*/ 679930 w 2391733"/>
                <a:gd name="connsiteY219" fmla="*/ 18840 h 113727"/>
                <a:gd name="connsiteX220" fmla="*/ 691352 w 2391733"/>
                <a:gd name="connsiteY220" fmla="*/ 1505 h 113727"/>
                <a:gd name="connsiteX221" fmla="*/ 696115 w 2391733"/>
                <a:gd name="connsiteY221" fmla="*/ 2457 h 113727"/>
                <a:gd name="connsiteX222" fmla="*/ 692310 w 2391733"/>
                <a:gd name="connsiteY222" fmla="*/ 7790 h 113727"/>
                <a:gd name="connsiteX223" fmla="*/ 697073 w 2391733"/>
                <a:gd name="connsiteY223" fmla="*/ 13316 h 113727"/>
                <a:gd name="connsiteX224" fmla="*/ 702784 w 2391733"/>
                <a:gd name="connsiteY224" fmla="*/ 7600 h 113727"/>
                <a:gd name="connsiteX225" fmla="*/ 780891 w 2391733"/>
                <a:gd name="connsiteY225" fmla="*/ 72370 h 113727"/>
                <a:gd name="connsiteX226" fmla="*/ 780891 w 2391733"/>
                <a:gd name="connsiteY226" fmla="*/ 65036 h 113727"/>
                <a:gd name="connsiteX227" fmla="*/ 777077 w 2391733"/>
                <a:gd name="connsiteY227" fmla="*/ 65036 h 113727"/>
                <a:gd name="connsiteX228" fmla="*/ 777077 w 2391733"/>
                <a:gd name="connsiteY228" fmla="*/ 72084 h 113727"/>
                <a:gd name="connsiteX229" fmla="*/ 768510 w 2391733"/>
                <a:gd name="connsiteY229" fmla="*/ 86181 h 113727"/>
                <a:gd name="connsiteX230" fmla="*/ 760892 w 2391733"/>
                <a:gd name="connsiteY230" fmla="*/ 72561 h 113727"/>
                <a:gd name="connsiteX231" fmla="*/ 760892 w 2391733"/>
                <a:gd name="connsiteY231" fmla="*/ 37413 h 113727"/>
                <a:gd name="connsiteX232" fmla="*/ 778035 w 2391733"/>
                <a:gd name="connsiteY232" fmla="*/ 37413 h 113727"/>
                <a:gd name="connsiteX233" fmla="*/ 778035 w 2391733"/>
                <a:gd name="connsiteY233" fmla="*/ 33508 h 113727"/>
                <a:gd name="connsiteX234" fmla="*/ 760892 w 2391733"/>
                <a:gd name="connsiteY234" fmla="*/ 33508 h 113727"/>
                <a:gd name="connsiteX235" fmla="*/ 760892 w 2391733"/>
                <a:gd name="connsiteY235" fmla="*/ 10172 h 113727"/>
                <a:gd name="connsiteX236" fmla="*/ 757078 w 2391733"/>
                <a:gd name="connsiteY236" fmla="*/ 10172 h 113727"/>
                <a:gd name="connsiteX237" fmla="*/ 740884 w 2391733"/>
                <a:gd name="connsiteY237" fmla="*/ 34556 h 113727"/>
                <a:gd name="connsiteX238" fmla="*/ 740884 w 2391733"/>
                <a:gd name="connsiteY238" fmla="*/ 37413 h 113727"/>
                <a:gd name="connsiteX239" fmla="*/ 751367 w 2391733"/>
                <a:gd name="connsiteY239" fmla="*/ 37413 h 113727"/>
                <a:gd name="connsiteX240" fmla="*/ 751367 w 2391733"/>
                <a:gd name="connsiteY240" fmla="*/ 72370 h 113727"/>
                <a:gd name="connsiteX241" fmla="*/ 767552 w 2391733"/>
                <a:gd name="connsiteY241" fmla="*/ 89325 h 113727"/>
                <a:gd name="connsiteX242" fmla="*/ 780891 w 2391733"/>
                <a:gd name="connsiteY242" fmla="*/ 72370 h 113727"/>
                <a:gd name="connsiteX243" fmla="*/ 855184 w 2391733"/>
                <a:gd name="connsiteY243" fmla="*/ 87991 h 113727"/>
                <a:gd name="connsiteX244" fmla="*/ 855184 w 2391733"/>
                <a:gd name="connsiteY244" fmla="*/ 84086 h 113727"/>
                <a:gd name="connsiteX245" fmla="*/ 845659 w 2391733"/>
                <a:gd name="connsiteY245" fmla="*/ 80275 h 113727"/>
                <a:gd name="connsiteX246" fmla="*/ 845659 w 2391733"/>
                <a:gd name="connsiteY246" fmla="*/ 56178 h 113727"/>
                <a:gd name="connsiteX247" fmla="*/ 840897 w 2391733"/>
                <a:gd name="connsiteY247" fmla="*/ 36842 h 113727"/>
                <a:gd name="connsiteX248" fmla="*/ 828516 w 2391733"/>
                <a:gd name="connsiteY248" fmla="*/ 32080 h 113727"/>
                <a:gd name="connsiteX249" fmla="*/ 810415 w 2391733"/>
                <a:gd name="connsiteY249" fmla="*/ 44272 h 113727"/>
                <a:gd name="connsiteX250" fmla="*/ 809466 w 2391733"/>
                <a:gd name="connsiteY250" fmla="*/ 44272 h 113727"/>
                <a:gd name="connsiteX251" fmla="*/ 809466 w 2391733"/>
                <a:gd name="connsiteY251" fmla="*/ 171 h 113727"/>
                <a:gd name="connsiteX252" fmla="*/ 791365 w 2391733"/>
                <a:gd name="connsiteY252" fmla="*/ 1505 h 113727"/>
                <a:gd name="connsiteX253" fmla="*/ 791365 w 2391733"/>
                <a:gd name="connsiteY253" fmla="*/ 5504 h 113727"/>
                <a:gd name="connsiteX254" fmla="*/ 801848 w 2391733"/>
                <a:gd name="connsiteY254" fmla="*/ 12553 h 113727"/>
                <a:gd name="connsiteX255" fmla="*/ 801848 w 2391733"/>
                <a:gd name="connsiteY255" fmla="*/ 78371 h 113727"/>
                <a:gd name="connsiteX256" fmla="*/ 791365 w 2391733"/>
                <a:gd name="connsiteY256" fmla="*/ 84086 h 113727"/>
                <a:gd name="connsiteX257" fmla="*/ 791365 w 2391733"/>
                <a:gd name="connsiteY257" fmla="*/ 87991 h 113727"/>
                <a:gd name="connsiteX258" fmla="*/ 805652 w 2391733"/>
                <a:gd name="connsiteY258" fmla="*/ 87514 h 113727"/>
                <a:gd name="connsiteX259" fmla="*/ 819940 w 2391733"/>
                <a:gd name="connsiteY259" fmla="*/ 87991 h 113727"/>
                <a:gd name="connsiteX260" fmla="*/ 819940 w 2391733"/>
                <a:gd name="connsiteY260" fmla="*/ 84086 h 113727"/>
                <a:gd name="connsiteX261" fmla="*/ 810415 w 2391733"/>
                <a:gd name="connsiteY261" fmla="*/ 78371 h 113727"/>
                <a:gd name="connsiteX262" fmla="*/ 810415 w 2391733"/>
                <a:gd name="connsiteY262" fmla="*/ 55129 h 113727"/>
                <a:gd name="connsiteX263" fmla="*/ 827567 w 2391733"/>
                <a:gd name="connsiteY263" fmla="*/ 34842 h 113727"/>
                <a:gd name="connsiteX264" fmla="*/ 836134 w 2391733"/>
                <a:gd name="connsiteY264" fmla="*/ 48844 h 113727"/>
                <a:gd name="connsiteX265" fmla="*/ 836134 w 2391733"/>
                <a:gd name="connsiteY265" fmla="*/ 78371 h 113727"/>
                <a:gd name="connsiteX266" fmla="*/ 826609 w 2391733"/>
                <a:gd name="connsiteY266" fmla="*/ 84086 h 113727"/>
                <a:gd name="connsiteX267" fmla="*/ 826609 w 2391733"/>
                <a:gd name="connsiteY267" fmla="*/ 87991 h 113727"/>
                <a:gd name="connsiteX268" fmla="*/ 840897 w 2391733"/>
                <a:gd name="connsiteY268" fmla="*/ 87514 h 113727"/>
                <a:gd name="connsiteX269" fmla="*/ 909478 w 2391733"/>
                <a:gd name="connsiteY269" fmla="*/ 72942 h 113727"/>
                <a:gd name="connsiteX270" fmla="*/ 908530 w 2391733"/>
                <a:gd name="connsiteY270" fmla="*/ 71513 h 113727"/>
                <a:gd name="connsiteX271" fmla="*/ 906623 w 2391733"/>
                <a:gd name="connsiteY271" fmla="*/ 73227 h 113727"/>
                <a:gd name="connsiteX272" fmla="*/ 889480 w 2391733"/>
                <a:gd name="connsiteY272" fmla="*/ 86181 h 113727"/>
                <a:gd name="connsiteX273" fmla="*/ 875192 w 2391733"/>
                <a:gd name="connsiteY273" fmla="*/ 77705 h 113727"/>
                <a:gd name="connsiteX274" fmla="*/ 871378 w 2391733"/>
                <a:gd name="connsiteY274" fmla="*/ 58844 h 113727"/>
                <a:gd name="connsiteX275" fmla="*/ 906623 w 2391733"/>
                <a:gd name="connsiteY275" fmla="*/ 58844 h 113727"/>
                <a:gd name="connsiteX276" fmla="*/ 909478 w 2391733"/>
                <a:gd name="connsiteY276" fmla="*/ 56178 h 113727"/>
                <a:gd name="connsiteX277" fmla="*/ 887573 w 2391733"/>
                <a:gd name="connsiteY277" fmla="*/ 31317 h 113727"/>
                <a:gd name="connsiteX278" fmla="*/ 860905 w 2391733"/>
                <a:gd name="connsiteY278" fmla="*/ 60178 h 113727"/>
                <a:gd name="connsiteX279" fmla="*/ 888522 w 2391733"/>
                <a:gd name="connsiteY279" fmla="*/ 89325 h 113727"/>
                <a:gd name="connsiteX280" fmla="*/ 909478 w 2391733"/>
                <a:gd name="connsiteY280" fmla="*/ 72942 h 113727"/>
                <a:gd name="connsiteX281" fmla="*/ 901860 w 2391733"/>
                <a:gd name="connsiteY281" fmla="*/ 56178 h 113727"/>
                <a:gd name="connsiteX282" fmla="*/ 871378 w 2391733"/>
                <a:gd name="connsiteY282" fmla="*/ 56178 h 113727"/>
                <a:gd name="connsiteX283" fmla="*/ 887573 w 2391733"/>
                <a:gd name="connsiteY283" fmla="*/ 34079 h 113727"/>
                <a:gd name="connsiteX284" fmla="*/ 901860 w 2391733"/>
                <a:gd name="connsiteY284" fmla="*/ 56178 h 113727"/>
                <a:gd name="connsiteX285" fmla="*/ 1021872 w 2391733"/>
                <a:gd name="connsiteY285" fmla="*/ 60655 h 113727"/>
                <a:gd name="connsiteX286" fmla="*/ 994255 w 2391733"/>
                <a:gd name="connsiteY286" fmla="*/ 32080 h 113727"/>
                <a:gd name="connsiteX287" fmla="*/ 977102 w 2391733"/>
                <a:gd name="connsiteY287" fmla="*/ 40366 h 113727"/>
                <a:gd name="connsiteX288" fmla="*/ 977102 w 2391733"/>
                <a:gd name="connsiteY288" fmla="*/ 171 h 113727"/>
                <a:gd name="connsiteX289" fmla="*/ 959010 w 2391733"/>
                <a:gd name="connsiteY289" fmla="*/ 1505 h 113727"/>
                <a:gd name="connsiteX290" fmla="*/ 959010 w 2391733"/>
                <a:gd name="connsiteY290" fmla="*/ 5504 h 113727"/>
                <a:gd name="connsiteX291" fmla="*/ 969484 w 2391733"/>
                <a:gd name="connsiteY291" fmla="*/ 12553 h 113727"/>
                <a:gd name="connsiteX292" fmla="*/ 969484 w 2391733"/>
                <a:gd name="connsiteY292" fmla="*/ 87991 h 113727"/>
                <a:gd name="connsiteX293" fmla="*/ 972340 w 2391733"/>
                <a:gd name="connsiteY293" fmla="*/ 87991 h 113727"/>
                <a:gd name="connsiteX294" fmla="*/ 977102 w 2391733"/>
                <a:gd name="connsiteY294" fmla="*/ 80086 h 113727"/>
                <a:gd name="connsiteX295" fmla="*/ 993297 w 2391733"/>
                <a:gd name="connsiteY295" fmla="*/ 89325 h 113727"/>
                <a:gd name="connsiteX296" fmla="*/ 1021872 w 2391733"/>
                <a:gd name="connsiteY296" fmla="*/ 60655 h 113727"/>
                <a:gd name="connsiteX297" fmla="*/ 1011398 w 2391733"/>
                <a:gd name="connsiteY297" fmla="*/ 60655 h 113727"/>
                <a:gd name="connsiteX298" fmla="*/ 1006635 w 2391733"/>
                <a:gd name="connsiteY298" fmla="*/ 78466 h 113727"/>
                <a:gd name="connsiteX299" fmla="*/ 993297 w 2391733"/>
                <a:gd name="connsiteY299" fmla="*/ 86658 h 113727"/>
                <a:gd name="connsiteX300" fmla="*/ 979967 w 2391733"/>
                <a:gd name="connsiteY300" fmla="*/ 78942 h 113727"/>
                <a:gd name="connsiteX301" fmla="*/ 978060 w 2391733"/>
                <a:gd name="connsiteY301" fmla="*/ 73608 h 113727"/>
                <a:gd name="connsiteX302" fmla="*/ 978060 w 2391733"/>
                <a:gd name="connsiteY302" fmla="*/ 47510 h 113727"/>
                <a:gd name="connsiteX303" fmla="*/ 979009 w 2391733"/>
                <a:gd name="connsiteY303" fmla="*/ 42938 h 113727"/>
                <a:gd name="connsiteX304" fmla="*/ 994255 w 2391733"/>
                <a:gd name="connsiteY304" fmla="*/ 34842 h 113727"/>
                <a:gd name="connsiteX305" fmla="*/ 1007584 w 2391733"/>
                <a:gd name="connsiteY305" fmla="*/ 42938 h 113727"/>
                <a:gd name="connsiteX306" fmla="*/ 1011398 w 2391733"/>
                <a:gd name="connsiteY306" fmla="*/ 60655 h 113727"/>
                <a:gd name="connsiteX307" fmla="*/ 1057116 w 2391733"/>
                <a:gd name="connsiteY307" fmla="*/ 87991 h 113727"/>
                <a:gd name="connsiteX308" fmla="*/ 1057116 w 2391733"/>
                <a:gd name="connsiteY308" fmla="*/ 84086 h 113727"/>
                <a:gd name="connsiteX309" fmla="*/ 1047591 w 2391733"/>
                <a:gd name="connsiteY309" fmla="*/ 78466 h 113727"/>
                <a:gd name="connsiteX310" fmla="*/ 1047591 w 2391733"/>
                <a:gd name="connsiteY310" fmla="*/ 32080 h 113727"/>
                <a:gd name="connsiteX311" fmla="*/ 1030448 w 2391733"/>
                <a:gd name="connsiteY311" fmla="*/ 33508 h 113727"/>
                <a:gd name="connsiteX312" fmla="*/ 1030448 w 2391733"/>
                <a:gd name="connsiteY312" fmla="*/ 37413 h 113727"/>
                <a:gd name="connsiteX313" fmla="*/ 1039973 w 2391733"/>
                <a:gd name="connsiteY313" fmla="*/ 44367 h 113727"/>
                <a:gd name="connsiteX314" fmla="*/ 1039973 w 2391733"/>
                <a:gd name="connsiteY314" fmla="*/ 78371 h 113727"/>
                <a:gd name="connsiteX315" fmla="*/ 1029490 w 2391733"/>
                <a:gd name="connsiteY315" fmla="*/ 84086 h 113727"/>
                <a:gd name="connsiteX316" fmla="*/ 1029490 w 2391733"/>
                <a:gd name="connsiteY316" fmla="*/ 87991 h 113727"/>
                <a:gd name="connsiteX317" fmla="*/ 1043777 w 2391733"/>
                <a:gd name="connsiteY317" fmla="*/ 87514 h 113727"/>
                <a:gd name="connsiteX318" fmla="*/ 1057116 w 2391733"/>
                <a:gd name="connsiteY318" fmla="*/ 87991 h 113727"/>
                <a:gd name="connsiteX319" fmla="*/ 1049498 w 2391733"/>
                <a:gd name="connsiteY319" fmla="*/ 11696 h 113727"/>
                <a:gd name="connsiteX320" fmla="*/ 1042828 w 2391733"/>
                <a:gd name="connsiteY320" fmla="*/ 4933 h 113727"/>
                <a:gd name="connsiteX321" fmla="*/ 1036159 w 2391733"/>
                <a:gd name="connsiteY321" fmla="*/ 11696 h 113727"/>
                <a:gd name="connsiteX322" fmla="*/ 1042828 w 2391733"/>
                <a:gd name="connsiteY322" fmla="*/ 18363 h 113727"/>
                <a:gd name="connsiteX323" fmla="*/ 1049498 w 2391733"/>
                <a:gd name="connsiteY323" fmla="*/ 11696 h 113727"/>
                <a:gd name="connsiteX324" fmla="*/ 1121884 w 2391733"/>
                <a:gd name="connsiteY324" fmla="*/ 76656 h 113727"/>
                <a:gd name="connsiteX325" fmla="*/ 1121884 w 2391733"/>
                <a:gd name="connsiteY325" fmla="*/ 69703 h 113727"/>
                <a:gd name="connsiteX326" fmla="*/ 1118080 w 2391733"/>
                <a:gd name="connsiteY326" fmla="*/ 69703 h 113727"/>
                <a:gd name="connsiteX327" fmla="*/ 1118080 w 2391733"/>
                <a:gd name="connsiteY327" fmla="*/ 76656 h 113727"/>
                <a:gd name="connsiteX328" fmla="*/ 1114266 w 2391733"/>
                <a:gd name="connsiteY328" fmla="*/ 84848 h 113727"/>
                <a:gd name="connsiteX329" fmla="*/ 1109503 w 2391733"/>
                <a:gd name="connsiteY329" fmla="*/ 78466 h 113727"/>
                <a:gd name="connsiteX330" fmla="*/ 1109503 w 2391733"/>
                <a:gd name="connsiteY330" fmla="*/ 53129 h 113727"/>
                <a:gd name="connsiteX331" fmla="*/ 1104741 w 2391733"/>
                <a:gd name="connsiteY331" fmla="*/ 38271 h 113727"/>
                <a:gd name="connsiteX332" fmla="*/ 1087598 w 2391733"/>
                <a:gd name="connsiteY332" fmla="*/ 31317 h 113727"/>
                <a:gd name="connsiteX333" fmla="*/ 1068548 w 2391733"/>
                <a:gd name="connsiteY333" fmla="*/ 45604 h 113727"/>
                <a:gd name="connsiteX334" fmla="*/ 1074259 w 2391733"/>
                <a:gd name="connsiteY334" fmla="*/ 51511 h 113727"/>
                <a:gd name="connsiteX335" fmla="*/ 1079980 w 2391733"/>
                <a:gd name="connsiteY335" fmla="*/ 45700 h 113727"/>
                <a:gd name="connsiteX336" fmla="*/ 1073310 w 2391733"/>
                <a:gd name="connsiteY336" fmla="*/ 39889 h 113727"/>
                <a:gd name="connsiteX337" fmla="*/ 1087598 w 2391733"/>
                <a:gd name="connsiteY337" fmla="*/ 34079 h 113727"/>
                <a:gd name="connsiteX338" fmla="*/ 1099978 w 2391733"/>
                <a:gd name="connsiteY338" fmla="*/ 50367 h 113727"/>
                <a:gd name="connsiteX339" fmla="*/ 1099978 w 2391733"/>
                <a:gd name="connsiteY339" fmla="*/ 54940 h 113727"/>
                <a:gd name="connsiteX340" fmla="*/ 1077115 w 2391733"/>
                <a:gd name="connsiteY340" fmla="*/ 59607 h 113727"/>
                <a:gd name="connsiteX341" fmla="*/ 1064734 w 2391733"/>
                <a:gd name="connsiteY341" fmla="*/ 75990 h 113727"/>
                <a:gd name="connsiteX342" fmla="*/ 1084742 w 2391733"/>
                <a:gd name="connsiteY342" fmla="*/ 89325 h 113727"/>
                <a:gd name="connsiteX343" fmla="*/ 1100927 w 2391733"/>
                <a:gd name="connsiteY343" fmla="*/ 78371 h 113727"/>
                <a:gd name="connsiteX344" fmla="*/ 1111410 w 2391733"/>
                <a:gd name="connsiteY344" fmla="*/ 88753 h 113727"/>
                <a:gd name="connsiteX345" fmla="*/ 1121884 w 2391733"/>
                <a:gd name="connsiteY345" fmla="*/ 76656 h 113727"/>
                <a:gd name="connsiteX346" fmla="*/ 1099978 w 2391733"/>
                <a:gd name="connsiteY346" fmla="*/ 70275 h 113727"/>
                <a:gd name="connsiteX347" fmla="*/ 1085691 w 2391733"/>
                <a:gd name="connsiteY347" fmla="*/ 86658 h 113727"/>
                <a:gd name="connsiteX348" fmla="*/ 1074259 w 2391733"/>
                <a:gd name="connsiteY348" fmla="*/ 75799 h 113727"/>
                <a:gd name="connsiteX349" fmla="*/ 1099978 w 2391733"/>
                <a:gd name="connsiteY349" fmla="*/ 57606 h 113727"/>
                <a:gd name="connsiteX350" fmla="*/ 1168560 w 2391733"/>
                <a:gd name="connsiteY350" fmla="*/ 71798 h 113727"/>
                <a:gd name="connsiteX351" fmla="*/ 1163798 w 2391733"/>
                <a:gd name="connsiteY351" fmla="*/ 59702 h 113727"/>
                <a:gd name="connsiteX352" fmla="*/ 1149510 w 2391733"/>
                <a:gd name="connsiteY352" fmla="*/ 53797 h 113727"/>
                <a:gd name="connsiteX353" fmla="*/ 1134265 w 2391733"/>
                <a:gd name="connsiteY353" fmla="*/ 43318 h 113727"/>
                <a:gd name="connsiteX354" fmla="*/ 1147603 w 2391733"/>
                <a:gd name="connsiteY354" fmla="*/ 33698 h 113727"/>
                <a:gd name="connsiteX355" fmla="*/ 1162840 w 2391733"/>
                <a:gd name="connsiteY355" fmla="*/ 49034 h 113727"/>
                <a:gd name="connsiteX356" fmla="*/ 1163798 w 2391733"/>
                <a:gd name="connsiteY356" fmla="*/ 50177 h 113727"/>
                <a:gd name="connsiteX357" fmla="*/ 1165705 w 2391733"/>
                <a:gd name="connsiteY357" fmla="*/ 47033 h 113727"/>
                <a:gd name="connsiteX358" fmla="*/ 1165705 w 2391733"/>
                <a:gd name="connsiteY358" fmla="*/ 34461 h 113727"/>
                <a:gd name="connsiteX359" fmla="*/ 1164747 w 2391733"/>
                <a:gd name="connsiteY359" fmla="*/ 31317 h 113727"/>
                <a:gd name="connsiteX360" fmla="*/ 1161891 w 2391733"/>
                <a:gd name="connsiteY360" fmla="*/ 32746 h 113727"/>
                <a:gd name="connsiteX361" fmla="*/ 1159984 w 2391733"/>
                <a:gd name="connsiteY361" fmla="*/ 34842 h 113727"/>
                <a:gd name="connsiteX362" fmla="*/ 1147603 w 2391733"/>
                <a:gd name="connsiteY362" fmla="*/ 31317 h 113727"/>
                <a:gd name="connsiteX363" fmla="*/ 1127605 w 2391733"/>
                <a:gd name="connsiteY363" fmla="*/ 46938 h 113727"/>
                <a:gd name="connsiteX364" fmla="*/ 1133316 w 2391733"/>
                <a:gd name="connsiteY364" fmla="*/ 57606 h 113727"/>
                <a:gd name="connsiteX365" fmla="*/ 1149510 w 2391733"/>
                <a:gd name="connsiteY365" fmla="*/ 63417 h 113727"/>
                <a:gd name="connsiteX366" fmla="*/ 1162840 w 2391733"/>
                <a:gd name="connsiteY366" fmla="*/ 75037 h 113727"/>
                <a:gd name="connsiteX367" fmla="*/ 1148552 w 2391733"/>
                <a:gd name="connsiteY367" fmla="*/ 86658 h 113727"/>
                <a:gd name="connsiteX368" fmla="*/ 1131409 w 2391733"/>
                <a:gd name="connsiteY368" fmla="*/ 68655 h 113727"/>
                <a:gd name="connsiteX369" fmla="*/ 1129502 w 2391733"/>
                <a:gd name="connsiteY369" fmla="*/ 66465 h 113727"/>
                <a:gd name="connsiteX370" fmla="*/ 1127605 w 2391733"/>
                <a:gd name="connsiteY370" fmla="*/ 69703 h 113727"/>
                <a:gd name="connsiteX371" fmla="*/ 1127605 w 2391733"/>
                <a:gd name="connsiteY371" fmla="*/ 86372 h 113727"/>
                <a:gd name="connsiteX372" fmla="*/ 1129502 w 2391733"/>
                <a:gd name="connsiteY372" fmla="*/ 89325 h 113727"/>
                <a:gd name="connsiteX373" fmla="*/ 1132367 w 2391733"/>
                <a:gd name="connsiteY373" fmla="*/ 86848 h 113727"/>
                <a:gd name="connsiteX374" fmla="*/ 1135223 w 2391733"/>
                <a:gd name="connsiteY374" fmla="*/ 83990 h 113727"/>
                <a:gd name="connsiteX375" fmla="*/ 1148552 w 2391733"/>
                <a:gd name="connsiteY375" fmla="*/ 89325 h 113727"/>
                <a:gd name="connsiteX376" fmla="*/ 1168560 w 2391733"/>
                <a:gd name="connsiteY376" fmla="*/ 71798 h 113727"/>
                <a:gd name="connsiteX377" fmla="*/ 1225710 w 2391733"/>
                <a:gd name="connsiteY377" fmla="*/ 72942 h 113727"/>
                <a:gd name="connsiteX378" fmla="*/ 1223803 w 2391733"/>
                <a:gd name="connsiteY378" fmla="*/ 71513 h 113727"/>
                <a:gd name="connsiteX379" fmla="*/ 1221897 w 2391733"/>
                <a:gd name="connsiteY379" fmla="*/ 73227 h 113727"/>
                <a:gd name="connsiteX380" fmla="*/ 1205702 w 2391733"/>
                <a:gd name="connsiteY380" fmla="*/ 86181 h 113727"/>
                <a:gd name="connsiteX381" fmla="*/ 1191415 w 2391733"/>
                <a:gd name="connsiteY381" fmla="*/ 77705 h 113727"/>
                <a:gd name="connsiteX382" fmla="*/ 1187610 w 2391733"/>
                <a:gd name="connsiteY382" fmla="*/ 58844 h 113727"/>
                <a:gd name="connsiteX383" fmla="*/ 1222855 w 2391733"/>
                <a:gd name="connsiteY383" fmla="*/ 58844 h 113727"/>
                <a:gd name="connsiteX384" fmla="*/ 1225710 w 2391733"/>
                <a:gd name="connsiteY384" fmla="*/ 56178 h 113727"/>
                <a:gd name="connsiteX385" fmla="*/ 1202847 w 2391733"/>
                <a:gd name="connsiteY385" fmla="*/ 31317 h 113727"/>
                <a:gd name="connsiteX386" fmla="*/ 1177127 w 2391733"/>
                <a:gd name="connsiteY386" fmla="*/ 60178 h 113727"/>
                <a:gd name="connsiteX387" fmla="*/ 1204753 w 2391733"/>
                <a:gd name="connsiteY387" fmla="*/ 89325 h 113727"/>
                <a:gd name="connsiteX388" fmla="*/ 1225710 w 2391733"/>
                <a:gd name="connsiteY388" fmla="*/ 72942 h 113727"/>
                <a:gd name="connsiteX389" fmla="*/ 1217134 w 2391733"/>
                <a:gd name="connsiteY389" fmla="*/ 56178 h 113727"/>
                <a:gd name="connsiteX390" fmla="*/ 1187610 w 2391733"/>
                <a:gd name="connsiteY390" fmla="*/ 56178 h 113727"/>
                <a:gd name="connsiteX391" fmla="*/ 1202847 w 2391733"/>
                <a:gd name="connsiteY391" fmla="*/ 34079 h 113727"/>
                <a:gd name="connsiteX392" fmla="*/ 1217134 w 2391733"/>
                <a:gd name="connsiteY392" fmla="*/ 56178 h 113727"/>
                <a:gd name="connsiteX393" fmla="*/ 1274284 w 2391733"/>
                <a:gd name="connsiteY393" fmla="*/ 71798 h 113727"/>
                <a:gd name="connsiteX394" fmla="*/ 1269522 w 2391733"/>
                <a:gd name="connsiteY394" fmla="*/ 59702 h 113727"/>
                <a:gd name="connsiteX395" fmla="*/ 1255234 w 2391733"/>
                <a:gd name="connsiteY395" fmla="*/ 53797 h 113727"/>
                <a:gd name="connsiteX396" fmla="*/ 1239040 w 2391733"/>
                <a:gd name="connsiteY396" fmla="*/ 43318 h 113727"/>
                <a:gd name="connsiteX397" fmla="*/ 1253327 w 2391733"/>
                <a:gd name="connsiteY397" fmla="*/ 33698 h 113727"/>
                <a:gd name="connsiteX398" fmla="*/ 1268573 w 2391733"/>
                <a:gd name="connsiteY398" fmla="*/ 49034 h 113727"/>
                <a:gd name="connsiteX399" fmla="*/ 1269522 w 2391733"/>
                <a:gd name="connsiteY399" fmla="*/ 50177 h 113727"/>
                <a:gd name="connsiteX400" fmla="*/ 1271428 w 2391733"/>
                <a:gd name="connsiteY400" fmla="*/ 47033 h 113727"/>
                <a:gd name="connsiteX401" fmla="*/ 1271428 w 2391733"/>
                <a:gd name="connsiteY401" fmla="*/ 34461 h 113727"/>
                <a:gd name="connsiteX402" fmla="*/ 1270480 w 2391733"/>
                <a:gd name="connsiteY402" fmla="*/ 31317 h 113727"/>
                <a:gd name="connsiteX403" fmla="*/ 1267615 w 2391733"/>
                <a:gd name="connsiteY403" fmla="*/ 32746 h 113727"/>
                <a:gd name="connsiteX404" fmla="*/ 1265717 w 2391733"/>
                <a:gd name="connsiteY404" fmla="*/ 34842 h 113727"/>
                <a:gd name="connsiteX405" fmla="*/ 1253327 w 2391733"/>
                <a:gd name="connsiteY405" fmla="*/ 31317 h 113727"/>
                <a:gd name="connsiteX406" fmla="*/ 1233328 w 2391733"/>
                <a:gd name="connsiteY406" fmla="*/ 46938 h 113727"/>
                <a:gd name="connsiteX407" fmla="*/ 1239040 w 2391733"/>
                <a:gd name="connsiteY407" fmla="*/ 57606 h 113727"/>
                <a:gd name="connsiteX408" fmla="*/ 1255234 w 2391733"/>
                <a:gd name="connsiteY408" fmla="*/ 63417 h 113727"/>
                <a:gd name="connsiteX409" fmla="*/ 1268573 w 2391733"/>
                <a:gd name="connsiteY409" fmla="*/ 75037 h 113727"/>
                <a:gd name="connsiteX410" fmla="*/ 1254285 w 2391733"/>
                <a:gd name="connsiteY410" fmla="*/ 86658 h 113727"/>
                <a:gd name="connsiteX411" fmla="*/ 1237142 w 2391733"/>
                <a:gd name="connsiteY411" fmla="*/ 68655 h 113727"/>
                <a:gd name="connsiteX412" fmla="*/ 1235235 w 2391733"/>
                <a:gd name="connsiteY412" fmla="*/ 66465 h 113727"/>
                <a:gd name="connsiteX413" fmla="*/ 1233328 w 2391733"/>
                <a:gd name="connsiteY413" fmla="*/ 69703 h 113727"/>
                <a:gd name="connsiteX414" fmla="*/ 1233328 w 2391733"/>
                <a:gd name="connsiteY414" fmla="*/ 86372 h 113727"/>
                <a:gd name="connsiteX415" fmla="*/ 1234277 w 2391733"/>
                <a:gd name="connsiteY415" fmla="*/ 89325 h 113727"/>
                <a:gd name="connsiteX416" fmla="*/ 1238091 w 2391733"/>
                <a:gd name="connsiteY416" fmla="*/ 86848 h 113727"/>
                <a:gd name="connsiteX417" fmla="*/ 1239998 w 2391733"/>
                <a:gd name="connsiteY417" fmla="*/ 83990 h 113727"/>
                <a:gd name="connsiteX418" fmla="*/ 1254285 w 2391733"/>
                <a:gd name="connsiteY418" fmla="*/ 89325 h 113727"/>
                <a:gd name="connsiteX419" fmla="*/ 1274284 w 2391733"/>
                <a:gd name="connsiteY419" fmla="*/ 71798 h 113727"/>
                <a:gd name="connsiteX420" fmla="*/ 1380017 w 2391733"/>
                <a:gd name="connsiteY420" fmla="*/ 60941 h 113727"/>
                <a:gd name="connsiteX421" fmla="*/ 1352391 w 2391733"/>
                <a:gd name="connsiteY421" fmla="*/ 31317 h 113727"/>
                <a:gd name="connsiteX422" fmla="*/ 1324765 w 2391733"/>
                <a:gd name="connsiteY422" fmla="*/ 60941 h 113727"/>
                <a:gd name="connsiteX423" fmla="*/ 1352391 w 2391733"/>
                <a:gd name="connsiteY423" fmla="*/ 89325 h 113727"/>
                <a:gd name="connsiteX424" fmla="*/ 1380017 w 2391733"/>
                <a:gd name="connsiteY424" fmla="*/ 60941 h 113727"/>
                <a:gd name="connsiteX425" fmla="*/ 1369534 w 2391733"/>
                <a:gd name="connsiteY425" fmla="*/ 59892 h 113727"/>
                <a:gd name="connsiteX426" fmla="*/ 1367627 w 2391733"/>
                <a:gd name="connsiteY426" fmla="*/ 76847 h 113727"/>
                <a:gd name="connsiteX427" fmla="*/ 1352391 w 2391733"/>
                <a:gd name="connsiteY427" fmla="*/ 86181 h 113727"/>
                <a:gd name="connsiteX428" fmla="*/ 1338103 w 2391733"/>
                <a:gd name="connsiteY428" fmla="*/ 77705 h 113727"/>
                <a:gd name="connsiteX429" fmla="*/ 1335248 w 2391733"/>
                <a:gd name="connsiteY429" fmla="*/ 59892 h 113727"/>
                <a:gd name="connsiteX430" fmla="*/ 1338103 w 2391733"/>
                <a:gd name="connsiteY430" fmla="*/ 42652 h 113727"/>
                <a:gd name="connsiteX431" fmla="*/ 1352391 w 2391733"/>
                <a:gd name="connsiteY431" fmla="*/ 34079 h 113727"/>
                <a:gd name="connsiteX432" fmla="*/ 1366678 w 2391733"/>
                <a:gd name="connsiteY432" fmla="*/ 42271 h 113727"/>
                <a:gd name="connsiteX433" fmla="*/ 1369534 w 2391733"/>
                <a:gd name="connsiteY433" fmla="*/ 59892 h 113727"/>
                <a:gd name="connsiteX434" fmla="*/ 1428591 w 2391733"/>
                <a:gd name="connsiteY434" fmla="*/ 7600 h 113727"/>
                <a:gd name="connsiteX435" fmla="*/ 1418117 w 2391733"/>
                <a:gd name="connsiteY435" fmla="*/ -1163 h 113727"/>
                <a:gd name="connsiteX436" fmla="*/ 1398109 w 2391733"/>
                <a:gd name="connsiteY436" fmla="*/ 18935 h 113727"/>
                <a:gd name="connsiteX437" fmla="*/ 1398109 w 2391733"/>
                <a:gd name="connsiteY437" fmla="*/ 33508 h 113727"/>
                <a:gd name="connsiteX438" fmla="*/ 1388584 w 2391733"/>
                <a:gd name="connsiteY438" fmla="*/ 33508 h 113727"/>
                <a:gd name="connsiteX439" fmla="*/ 1388584 w 2391733"/>
                <a:gd name="connsiteY439" fmla="*/ 37413 h 113727"/>
                <a:gd name="connsiteX440" fmla="*/ 1398109 w 2391733"/>
                <a:gd name="connsiteY440" fmla="*/ 37413 h 113727"/>
                <a:gd name="connsiteX441" fmla="*/ 1398109 w 2391733"/>
                <a:gd name="connsiteY441" fmla="*/ 78371 h 113727"/>
                <a:gd name="connsiteX442" fmla="*/ 1388584 w 2391733"/>
                <a:gd name="connsiteY442" fmla="*/ 84086 h 113727"/>
                <a:gd name="connsiteX443" fmla="*/ 1388584 w 2391733"/>
                <a:gd name="connsiteY443" fmla="*/ 87991 h 113727"/>
                <a:gd name="connsiteX444" fmla="*/ 1402872 w 2391733"/>
                <a:gd name="connsiteY444" fmla="*/ 87514 h 113727"/>
                <a:gd name="connsiteX445" fmla="*/ 1419066 w 2391733"/>
                <a:gd name="connsiteY445" fmla="*/ 87991 h 113727"/>
                <a:gd name="connsiteX446" fmla="*/ 1419066 w 2391733"/>
                <a:gd name="connsiteY446" fmla="*/ 84086 h 113727"/>
                <a:gd name="connsiteX447" fmla="*/ 1416210 w 2391733"/>
                <a:gd name="connsiteY447" fmla="*/ 84086 h 113727"/>
                <a:gd name="connsiteX448" fmla="*/ 1406685 w 2391733"/>
                <a:gd name="connsiteY448" fmla="*/ 78180 h 113727"/>
                <a:gd name="connsiteX449" fmla="*/ 1406685 w 2391733"/>
                <a:gd name="connsiteY449" fmla="*/ 37413 h 113727"/>
                <a:gd name="connsiteX450" fmla="*/ 1420973 w 2391733"/>
                <a:gd name="connsiteY450" fmla="*/ 37413 h 113727"/>
                <a:gd name="connsiteX451" fmla="*/ 1420973 w 2391733"/>
                <a:gd name="connsiteY451" fmla="*/ 33508 h 113727"/>
                <a:gd name="connsiteX452" fmla="*/ 1405727 w 2391733"/>
                <a:gd name="connsiteY452" fmla="*/ 33508 h 113727"/>
                <a:gd name="connsiteX453" fmla="*/ 1405727 w 2391733"/>
                <a:gd name="connsiteY453" fmla="*/ 18840 h 113727"/>
                <a:gd name="connsiteX454" fmla="*/ 1418117 w 2391733"/>
                <a:gd name="connsiteY454" fmla="*/ 1505 h 113727"/>
                <a:gd name="connsiteX455" fmla="*/ 1421922 w 2391733"/>
                <a:gd name="connsiteY455" fmla="*/ 2457 h 113727"/>
                <a:gd name="connsiteX456" fmla="*/ 1418117 w 2391733"/>
                <a:gd name="connsiteY456" fmla="*/ 7790 h 113727"/>
                <a:gd name="connsiteX457" fmla="*/ 1423828 w 2391733"/>
                <a:gd name="connsiteY457" fmla="*/ 13316 h 113727"/>
                <a:gd name="connsiteX458" fmla="*/ 1428591 w 2391733"/>
                <a:gd name="connsiteY458" fmla="*/ 7600 h 113727"/>
                <a:gd name="connsiteX459" fmla="*/ 1517172 w 2391733"/>
                <a:gd name="connsiteY459" fmla="*/ 72942 h 113727"/>
                <a:gd name="connsiteX460" fmla="*/ 1515265 w 2391733"/>
                <a:gd name="connsiteY460" fmla="*/ 71513 h 113727"/>
                <a:gd name="connsiteX461" fmla="*/ 1513367 w 2391733"/>
                <a:gd name="connsiteY461" fmla="*/ 73227 h 113727"/>
                <a:gd name="connsiteX462" fmla="*/ 1497173 w 2391733"/>
                <a:gd name="connsiteY462" fmla="*/ 86181 h 113727"/>
                <a:gd name="connsiteX463" fmla="*/ 1482885 w 2391733"/>
                <a:gd name="connsiteY463" fmla="*/ 77705 h 113727"/>
                <a:gd name="connsiteX464" fmla="*/ 1479072 w 2391733"/>
                <a:gd name="connsiteY464" fmla="*/ 58844 h 113727"/>
                <a:gd name="connsiteX465" fmla="*/ 1514316 w 2391733"/>
                <a:gd name="connsiteY465" fmla="*/ 58844 h 113727"/>
                <a:gd name="connsiteX466" fmla="*/ 1517172 w 2391733"/>
                <a:gd name="connsiteY466" fmla="*/ 56178 h 113727"/>
                <a:gd name="connsiteX467" fmla="*/ 1494317 w 2391733"/>
                <a:gd name="connsiteY467" fmla="*/ 31317 h 113727"/>
                <a:gd name="connsiteX468" fmla="*/ 1468598 w 2391733"/>
                <a:gd name="connsiteY468" fmla="*/ 60178 h 113727"/>
                <a:gd name="connsiteX469" fmla="*/ 1496215 w 2391733"/>
                <a:gd name="connsiteY469" fmla="*/ 89325 h 113727"/>
                <a:gd name="connsiteX470" fmla="*/ 1517172 w 2391733"/>
                <a:gd name="connsiteY470" fmla="*/ 72942 h 113727"/>
                <a:gd name="connsiteX471" fmla="*/ 1508605 w 2391733"/>
                <a:gd name="connsiteY471" fmla="*/ 56178 h 113727"/>
                <a:gd name="connsiteX472" fmla="*/ 1479072 w 2391733"/>
                <a:gd name="connsiteY472" fmla="*/ 56178 h 113727"/>
                <a:gd name="connsiteX473" fmla="*/ 1494317 w 2391733"/>
                <a:gd name="connsiteY473" fmla="*/ 34079 h 113727"/>
                <a:gd name="connsiteX474" fmla="*/ 1508605 w 2391733"/>
                <a:gd name="connsiteY474" fmla="*/ 56178 h 113727"/>
                <a:gd name="connsiteX475" fmla="*/ 1581940 w 2391733"/>
                <a:gd name="connsiteY475" fmla="*/ 76656 h 113727"/>
                <a:gd name="connsiteX476" fmla="*/ 1581940 w 2391733"/>
                <a:gd name="connsiteY476" fmla="*/ 69703 h 113727"/>
                <a:gd name="connsiteX477" fmla="*/ 1578135 w 2391733"/>
                <a:gd name="connsiteY477" fmla="*/ 69703 h 113727"/>
                <a:gd name="connsiteX478" fmla="*/ 1578135 w 2391733"/>
                <a:gd name="connsiteY478" fmla="*/ 76656 h 113727"/>
                <a:gd name="connsiteX479" fmla="*/ 1574322 w 2391733"/>
                <a:gd name="connsiteY479" fmla="*/ 84848 h 113727"/>
                <a:gd name="connsiteX480" fmla="*/ 1569559 w 2391733"/>
                <a:gd name="connsiteY480" fmla="*/ 78466 h 113727"/>
                <a:gd name="connsiteX481" fmla="*/ 1569559 w 2391733"/>
                <a:gd name="connsiteY481" fmla="*/ 53129 h 113727"/>
                <a:gd name="connsiteX482" fmla="*/ 1564797 w 2391733"/>
                <a:gd name="connsiteY482" fmla="*/ 38271 h 113727"/>
                <a:gd name="connsiteX483" fmla="*/ 1547653 w 2391733"/>
                <a:gd name="connsiteY483" fmla="*/ 31317 h 113727"/>
                <a:gd name="connsiteX484" fmla="*/ 1528603 w 2391733"/>
                <a:gd name="connsiteY484" fmla="*/ 45604 h 113727"/>
                <a:gd name="connsiteX485" fmla="*/ 1534315 w 2391733"/>
                <a:gd name="connsiteY485" fmla="*/ 51511 h 113727"/>
                <a:gd name="connsiteX486" fmla="*/ 1540035 w 2391733"/>
                <a:gd name="connsiteY486" fmla="*/ 45700 h 113727"/>
                <a:gd name="connsiteX487" fmla="*/ 1533366 w 2391733"/>
                <a:gd name="connsiteY487" fmla="*/ 39889 h 113727"/>
                <a:gd name="connsiteX488" fmla="*/ 1547653 w 2391733"/>
                <a:gd name="connsiteY488" fmla="*/ 34079 h 113727"/>
                <a:gd name="connsiteX489" fmla="*/ 1560034 w 2391733"/>
                <a:gd name="connsiteY489" fmla="*/ 50367 h 113727"/>
                <a:gd name="connsiteX490" fmla="*/ 1560034 w 2391733"/>
                <a:gd name="connsiteY490" fmla="*/ 54940 h 113727"/>
                <a:gd name="connsiteX491" fmla="*/ 1537180 w 2391733"/>
                <a:gd name="connsiteY491" fmla="*/ 59607 h 113727"/>
                <a:gd name="connsiteX492" fmla="*/ 1524790 w 2391733"/>
                <a:gd name="connsiteY492" fmla="*/ 75990 h 113727"/>
                <a:gd name="connsiteX493" fmla="*/ 1544798 w 2391733"/>
                <a:gd name="connsiteY493" fmla="*/ 89325 h 113727"/>
                <a:gd name="connsiteX494" fmla="*/ 1560992 w 2391733"/>
                <a:gd name="connsiteY494" fmla="*/ 78371 h 113727"/>
                <a:gd name="connsiteX495" fmla="*/ 1571466 w 2391733"/>
                <a:gd name="connsiteY495" fmla="*/ 88753 h 113727"/>
                <a:gd name="connsiteX496" fmla="*/ 1581940 w 2391733"/>
                <a:gd name="connsiteY496" fmla="*/ 76656 h 113727"/>
                <a:gd name="connsiteX497" fmla="*/ 1560034 w 2391733"/>
                <a:gd name="connsiteY497" fmla="*/ 70275 h 113727"/>
                <a:gd name="connsiteX498" fmla="*/ 1545747 w 2391733"/>
                <a:gd name="connsiteY498" fmla="*/ 86658 h 113727"/>
                <a:gd name="connsiteX499" fmla="*/ 1534315 w 2391733"/>
                <a:gd name="connsiteY499" fmla="*/ 75799 h 113727"/>
                <a:gd name="connsiteX500" fmla="*/ 1560034 w 2391733"/>
                <a:gd name="connsiteY500" fmla="*/ 57606 h 113727"/>
                <a:gd name="connsiteX501" fmla="*/ 1636234 w 2391733"/>
                <a:gd name="connsiteY501" fmla="*/ 72942 h 113727"/>
                <a:gd name="connsiteX502" fmla="*/ 1634327 w 2391733"/>
                <a:gd name="connsiteY502" fmla="*/ 71608 h 113727"/>
                <a:gd name="connsiteX503" fmla="*/ 1632430 w 2391733"/>
                <a:gd name="connsiteY503" fmla="*/ 72942 h 113727"/>
                <a:gd name="connsiteX504" fmla="*/ 1616235 w 2391733"/>
                <a:gd name="connsiteY504" fmla="*/ 86181 h 113727"/>
                <a:gd name="connsiteX505" fmla="*/ 1598134 w 2391733"/>
                <a:gd name="connsiteY505" fmla="*/ 60464 h 113727"/>
                <a:gd name="connsiteX506" fmla="*/ 1615277 w 2391733"/>
                <a:gd name="connsiteY506" fmla="*/ 34461 h 113727"/>
                <a:gd name="connsiteX507" fmla="*/ 1628616 w 2391733"/>
                <a:gd name="connsiteY507" fmla="*/ 39223 h 113727"/>
                <a:gd name="connsiteX508" fmla="*/ 1622905 w 2391733"/>
                <a:gd name="connsiteY508" fmla="*/ 45033 h 113727"/>
                <a:gd name="connsiteX509" fmla="*/ 1628616 w 2391733"/>
                <a:gd name="connsiteY509" fmla="*/ 50748 h 113727"/>
                <a:gd name="connsiteX510" fmla="*/ 1634327 w 2391733"/>
                <a:gd name="connsiteY510" fmla="*/ 44843 h 113727"/>
                <a:gd name="connsiteX511" fmla="*/ 1615277 w 2391733"/>
                <a:gd name="connsiteY511" fmla="*/ 31317 h 113727"/>
                <a:gd name="connsiteX512" fmla="*/ 1587660 w 2391733"/>
                <a:gd name="connsiteY512" fmla="*/ 60655 h 113727"/>
                <a:gd name="connsiteX513" fmla="*/ 1615277 w 2391733"/>
                <a:gd name="connsiteY513" fmla="*/ 89325 h 113727"/>
                <a:gd name="connsiteX514" fmla="*/ 1636234 w 2391733"/>
                <a:gd name="connsiteY514" fmla="*/ 72942 h 113727"/>
                <a:gd name="connsiteX515" fmla="*/ 1703867 w 2391733"/>
                <a:gd name="connsiteY515" fmla="*/ 87991 h 113727"/>
                <a:gd name="connsiteX516" fmla="*/ 1703867 w 2391733"/>
                <a:gd name="connsiteY516" fmla="*/ 84086 h 113727"/>
                <a:gd name="connsiteX517" fmla="*/ 1693384 w 2391733"/>
                <a:gd name="connsiteY517" fmla="*/ 80275 h 113727"/>
                <a:gd name="connsiteX518" fmla="*/ 1693384 w 2391733"/>
                <a:gd name="connsiteY518" fmla="*/ 56178 h 113727"/>
                <a:gd name="connsiteX519" fmla="*/ 1689580 w 2391733"/>
                <a:gd name="connsiteY519" fmla="*/ 36842 h 113727"/>
                <a:gd name="connsiteX520" fmla="*/ 1676241 w 2391733"/>
                <a:gd name="connsiteY520" fmla="*/ 32080 h 113727"/>
                <a:gd name="connsiteX521" fmla="*/ 1658140 w 2391733"/>
                <a:gd name="connsiteY521" fmla="*/ 44272 h 113727"/>
                <a:gd name="connsiteX522" fmla="*/ 1658140 w 2391733"/>
                <a:gd name="connsiteY522" fmla="*/ 44272 h 113727"/>
                <a:gd name="connsiteX523" fmla="*/ 1658140 w 2391733"/>
                <a:gd name="connsiteY523" fmla="*/ 171 h 113727"/>
                <a:gd name="connsiteX524" fmla="*/ 1640048 w 2391733"/>
                <a:gd name="connsiteY524" fmla="*/ 1505 h 113727"/>
                <a:gd name="connsiteX525" fmla="*/ 1640048 w 2391733"/>
                <a:gd name="connsiteY525" fmla="*/ 5504 h 113727"/>
                <a:gd name="connsiteX526" fmla="*/ 1649573 w 2391733"/>
                <a:gd name="connsiteY526" fmla="*/ 12553 h 113727"/>
                <a:gd name="connsiteX527" fmla="*/ 1649573 w 2391733"/>
                <a:gd name="connsiteY527" fmla="*/ 78371 h 113727"/>
                <a:gd name="connsiteX528" fmla="*/ 1640048 w 2391733"/>
                <a:gd name="connsiteY528" fmla="*/ 84086 h 113727"/>
                <a:gd name="connsiteX529" fmla="*/ 1640048 w 2391733"/>
                <a:gd name="connsiteY529" fmla="*/ 87991 h 113727"/>
                <a:gd name="connsiteX530" fmla="*/ 1654335 w 2391733"/>
                <a:gd name="connsiteY530" fmla="*/ 87514 h 113727"/>
                <a:gd name="connsiteX531" fmla="*/ 1668623 w 2391733"/>
                <a:gd name="connsiteY531" fmla="*/ 87991 h 113727"/>
                <a:gd name="connsiteX532" fmla="*/ 1668623 w 2391733"/>
                <a:gd name="connsiteY532" fmla="*/ 84086 h 113727"/>
                <a:gd name="connsiteX533" fmla="*/ 1658140 w 2391733"/>
                <a:gd name="connsiteY533" fmla="*/ 78371 h 113727"/>
                <a:gd name="connsiteX534" fmla="*/ 1658140 w 2391733"/>
                <a:gd name="connsiteY534" fmla="*/ 55129 h 113727"/>
                <a:gd name="connsiteX535" fmla="*/ 1675292 w 2391733"/>
                <a:gd name="connsiteY535" fmla="*/ 34842 h 113727"/>
                <a:gd name="connsiteX536" fmla="*/ 1684817 w 2391733"/>
                <a:gd name="connsiteY536" fmla="*/ 48844 h 113727"/>
                <a:gd name="connsiteX537" fmla="*/ 1684817 w 2391733"/>
                <a:gd name="connsiteY537" fmla="*/ 78371 h 113727"/>
                <a:gd name="connsiteX538" fmla="*/ 1675292 w 2391733"/>
                <a:gd name="connsiteY538" fmla="*/ 84086 h 113727"/>
                <a:gd name="connsiteX539" fmla="*/ 1675292 w 2391733"/>
                <a:gd name="connsiteY539" fmla="*/ 87991 h 113727"/>
                <a:gd name="connsiteX540" fmla="*/ 1689580 w 2391733"/>
                <a:gd name="connsiteY540" fmla="*/ 87514 h 113727"/>
                <a:gd name="connsiteX541" fmla="*/ 1814353 w 2391733"/>
                <a:gd name="connsiteY541" fmla="*/ 60655 h 113727"/>
                <a:gd name="connsiteX542" fmla="*/ 1786727 w 2391733"/>
                <a:gd name="connsiteY542" fmla="*/ 32080 h 113727"/>
                <a:gd name="connsiteX543" fmla="*/ 1769584 w 2391733"/>
                <a:gd name="connsiteY543" fmla="*/ 40366 h 113727"/>
                <a:gd name="connsiteX544" fmla="*/ 1769584 w 2391733"/>
                <a:gd name="connsiteY544" fmla="*/ 171 h 113727"/>
                <a:gd name="connsiteX545" fmla="*/ 1751492 w 2391733"/>
                <a:gd name="connsiteY545" fmla="*/ 1505 h 113727"/>
                <a:gd name="connsiteX546" fmla="*/ 1751492 w 2391733"/>
                <a:gd name="connsiteY546" fmla="*/ 5504 h 113727"/>
                <a:gd name="connsiteX547" fmla="*/ 1761966 w 2391733"/>
                <a:gd name="connsiteY547" fmla="*/ 12553 h 113727"/>
                <a:gd name="connsiteX548" fmla="*/ 1761966 w 2391733"/>
                <a:gd name="connsiteY548" fmla="*/ 87991 h 113727"/>
                <a:gd name="connsiteX549" fmla="*/ 1764822 w 2391733"/>
                <a:gd name="connsiteY549" fmla="*/ 87991 h 113727"/>
                <a:gd name="connsiteX550" fmla="*/ 1769584 w 2391733"/>
                <a:gd name="connsiteY550" fmla="*/ 80086 h 113727"/>
                <a:gd name="connsiteX551" fmla="*/ 1785778 w 2391733"/>
                <a:gd name="connsiteY551" fmla="*/ 89325 h 113727"/>
                <a:gd name="connsiteX552" fmla="*/ 1814353 w 2391733"/>
                <a:gd name="connsiteY552" fmla="*/ 60655 h 113727"/>
                <a:gd name="connsiteX553" fmla="*/ 1803880 w 2391733"/>
                <a:gd name="connsiteY553" fmla="*/ 60655 h 113727"/>
                <a:gd name="connsiteX554" fmla="*/ 1799117 w 2391733"/>
                <a:gd name="connsiteY554" fmla="*/ 78466 h 113727"/>
                <a:gd name="connsiteX555" fmla="*/ 1785778 w 2391733"/>
                <a:gd name="connsiteY555" fmla="*/ 86658 h 113727"/>
                <a:gd name="connsiteX556" fmla="*/ 1772440 w 2391733"/>
                <a:gd name="connsiteY556" fmla="*/ 78942 h 113727"/>
                <a:gd name="connsiteX557" fmla="*/ 1770542 w 2391733"/>
                <a:gd name="connsiteY557" fmla="*/ 73608 h 113727"/>
                <a:gd name="connsiteX558" fmla="*/ 1770542 w 2391733"/>
                <a:gd name="connsiteY558" fmla="*/ 47510 h 113727"/>
                <a:gd name="connsiteX559" fmla="*/ 1771491 w 2391733"/>
                <a:gd name="connsiteY559" fmla="*/ 42938 h 113727"/>
                <a:gd name="connsiteX560" fmla="*/ 1786727 w 2391733"/>
                <a:gd name="connsiteY560" fmla="*/ 34842 h 113727"/>
                <a:gd name="connsiteX561" fmla="*/ 1800066 w 2391733"/>
                <a:gd name="connsiteY561" fmla="*/ 42938 h 113727"/>
                <a:gd name="connsiteX562" fmla="*/ 1803880 w 2391733"/>
                <a:gd name="connsiteY562" fmla="*/ 60655 h 113727"/>
                <a:gd name="connsiteX563" fmla="*/ 1849598 w 2391733"/>
                <a:gd name="connsiteY563" fmla="*/ 87991 h 113727"/>
                <a:gd name="connsiteX564" fmla="*/ 1849598 w 2391733"/>
                <a:gd name="connsiteY564" fmla="*/ 84086 h 113727"/>
                <a:gd name="connsiteX565" fmla="*/ 1840073 w 2391733"/>
                <a:gd name="connsiteY565" fmla="*/ 78466 h 113727"/>
                <a:gd name="connsiteX566" fmla="*/ 1840073 w 2391733"/>
                <a:gd name="connsiteY566" fmla="*/ 32080 h 113727"/>
                <a:gd name="connsiteX567" fmla="*/ 1822930 w 2391733"/>
                <a:gd name="connsiteY567" fmla="*/ 33508 h 113727"/>
                <a:gd name="connsiteX568" fmla="*/ 1822930 w 2391733"/>
                <a:gd name="connsiteY568" fmla="*/ 37413 h 113727"/>
                <a:gd name="connsiteX569" fmla="*/ 1832455 w 2391733"/>
                <a:gd name="connsiteY569" fmla="*/ 44367 h 113727"/>
                <a:gd name="connsiteX570" fmla="*/ 1832455 w 2391733"/>
                <a:gd name="connsiteY570" fmla="*/ 78371 h 113727"/>
                <a:gd name="connsiteX571" fmla="*/ 1821972 w 2391733"/>
                <a:gd name="connsiteY571" fmla="*/ 84086 h 113727"/>
                <a:gd name="connsiteX572" fmla="*/ 1821972 w 2391733"/>
                <a:gd name="connsiteY572" fmla="*/ 87991 h 113727"/>
                <a:gd name="connsiteX573" fmla="*/ 1836259 w 2391733"/>
                <a:gd name="connsiteY573" fmla="*/ 87514 h 113727"/>
                <a:gd name="connsiteX574" fmla="*/ 1849598 w 2391733"/>
                <a:gd name="connsiteY574" fmla="*/ 87991 h 113727"/>
                <a:gd name="connsiteX575" fmla="*/ 1841980 w 2391733"/>
                <a:gd name="connsiteY575" fmla="*/ 11696 h 113727"/>
                <a:gd name="connsiteX576" fmla="*/ 1835310 w 2391733"/>
                <a:gd name="connsiteY576" fmla="*/ 4933 h 113727"/>
                <a:gd name="connsiteX577" fmla="*/ 1828641 w 2391733"/>
                <a:gd name="connsiteY577" fmla="*/ 11696 h 113727"/>
                <a:gd name="connsiteX578" fmla="*/ 1835310 w 2391733"/>
                <a:gd name="connsiteY578" fmla="*/ 18363 h 113727"/>
                <a:gd name="connsiteX579" fmla="*/ 1841980 w 2391733"/>
                <a:gd name="connsiteY579" fmla="*/ 11696 h 113727"/>
                <a:gd name="connsiteX580" fmla="*/ 1895316 w 2391733"/>
                <a:gd name="connsiteY580" fmla="*/ 72370 h 113727"/>
                <a:gd name="connsiteX581" fmla="*/ 1895316 w 2391733"/>
                <a:gd name="connsiteY581" fmla="*/ 65036 h 113727"/>
                <a:gd name="connsiteX582" fmla="*/ 1891502 w 2391733"/>
                <a:gd name="connsiteY582" fmla="*/ 65036 h 113727"/>
                <a:gd name="connsiteX583" fmla="*/ 1891502 w 2391733"/>
                <a:gd name="connsiteY583" fmla="*/ 72084 h 113727"/>
                <a:gd name="connsiteX584" fmla="*/ 1882935 w 2391733"/>
                <a:gd name="connsiteY584" fmla="*/ 86181 h 113727"/>
                <a:gd name="connsiteX585" fmla="*/ 1875317 w 2391733"/>
                <a:gd name="connsiteY585" fmla="*/ 72561 h 113727"/>
                <a:gd name="connsiteX586" fmla="*/ 1875317 w 2391733"/>
                <a:gd name="connsiteY586" fmla="*/ 37413 h 113727"/>
                <a:gd name="connsiteX587" fmla="*/ 1892460 w 2391733"/>
                <a:gd name="connsiteY587" fmla="*/ 37413 h 113727"/>
                <a:gd name="connsiteX588" fmla="*/ 1892460 w 2391733"/>
                <a:gd name="connsiteY588" fmla="*/ 33508 h 113727"/>
                <a:gd name="connsiteX589" fmla="*/ 1875317 w 2391733"/>
                <a:gd name="connsiteY589" fmla="*/ 33508 h 113727"/>
                <a:gd name="connsiteX590" fmla="*/ 1875317 w 2391733"/>
                <a:gd name="connsiteY590" fmla="*/ 10172 h 113727"/>
                <a:gd name="connsiteX591" fmla="*/ 1871503 w 2391733"/>
                <a:gd name="connsiteY591" fmla="*/ 10172 h 113727"/>
                <a:gd name="connsiteX592" fmla="*/ 1855309 w 2391733"/>
                <a:gd name="connsiteY592" fmla="*/ 34556 h 113727"/>
                <a:gd name="connsiteX593" fmla="*/ 1855309 w 2391733"/>
                <a:gd name="connsiteY593" fmla="*/ 37413 h 113727"/>
                <a:gd name="connsiteX594" fmla="*/ 1866741 w 2391733"/>
                <a:gd name="connsiteY594" fmla="*/ 37413 h 113727"/>
                <a:gd name="connsiteX595" fmla="*/ 1866741 w 2391733"/>
                <a:gd name="connsiteY595" fmla="*/ 72370 h 113727"/>
                <a:gd name="connsiteX596" fmla="*/ 1882935 w 2391733"/>
                <a:gd name="connsiteY596" fmla="*/ 89325 h 113727"/>
                <a:gd name="connsiteX597" fmla="*/ 1895316 w 2391733"/>
                <a:gd name="connsiteY597" fmla="*/ 72370 h 113727"/>
                <a:gd name="connsiteX598" fmla="*/ 2009616 w 2391733"/>
                <a:gd name="connsiteY598" fmla="*/ 60655 h 113727"/>
                <a:gd name="connsiteX599" fmla="*/ 1983897 w 2391733"/>
                <a:gd name="connsiteY599" fmla="*/ 32080 h 113727"/>
                <a:gd name="connsiteX600" fmla="*/ 1965805 w 2391733"/>
                <a:gd name="connsiteY600" fmla="*/ 40366 h 113727"/>
                <a:gd name="connsiteX601" fmla="*/ 1965805 w 2391733"/>
                <a:gd name="connsiteY601" fmla="*/ 32080 h 113727"/>
                <a:gd name="connsiteX602" fmla="*/ 1947703 w 2391733"/>
                <a:gd name="connsiteY602" fmla="*/ 33508 h 113727"/>
                <a:gd name="connsiteX603" fmla="*/ 1947703 w 2391733"/>
                <a:gd name="connsiteY603" fmla="*/ 37413 h 113727"/>
                <a:gd name="connsiteX604" fmla="*/ 1958177 w 2391733"/>
                <a:gd name="connsiteY604" fmla="*/ 43604 h 113727"/>
                <a:gd name="connsiteX605" fmla="*/ 1958177 w 2391733"/>
                <a:gd name="connsiteY605" fmla="*/ 102850 h 113727"/>
                <a:gd name="connsiteX606" fmla="*/ 1947703 w 2391733"/>
                <a:gd name="connsiteY606" fmla="*/ 108661 h 113727"/>
                <a:gd name="connsiteX607" fmla="*/ 1947703 w 2391733"/>
                <a:gd name="connsiteY607" fmla="*/ 112565 h 113727"/>
                <a:gd name="connsiteX608" fmla="*/ 1961991 w 2391733"/>
                <a:gd name="connsiteY608" fmla="*/ 112090 h 113727"/>
                <a:gd name="connsiteX609" fmla="*/ 1976278 w 2391733"/>
                <a:gd name="connsiteY609" fmla="*/ 112565 h 113727"/>
                <a:gd name="connsiteX610" fmla="*/ 1976278 w 2391733"/>
                <a:gd name="connsiteY610" fmla="*/ 108661 h 113727"/>
                <a:gd name="connsiteX611" fmla="*/ 1966753 w 2391733"/>
                <a:gd name="connsiteY611" fmla="*/ 102850 h 113727"/>
                <a:gd name="connsiteX612" fmla="*/ 1966753 w 2391733"/>
                <a:gd name="connsiteY612" fmla="*/ 80561 h 113727"/>
                <a:gd name="connsiteX613" fmla="*/ 1981990 w 2391733"/>
                <a:gd name="connsiteY613" fmla="*/ 89325 h 113727"/>
                <a:gd name="connsiteX614" fmla="*/ 2009616 w 2391733"/>
                <a:gd name="connsiteY614" fmla="*/ 60655 h 113727"/>
                <a:gd name="connsiteX615" fmla="*/ 1999142 w 2391733"/>
                <a:gd name="connsiteY615" fmla="*/ 60655 h 113727"/>
                <a:gd name="connsiteX616" fmla="*/ 1981041 w 2391733"/>
                <a:gd name="connsiteY616" fmla="*/ 86658 h 113727"/>
                <a:gd name="connsiteX617" fmla="*/ 1967702 w 2391733"/>
                <a:gd name="connsiteY617" fmla="*/ 78942 h 113727"/>
                <a:gd name="connsiteX618" fmla="*/ 1966753 w 2391733"/>
                <a:gd name="connsiteY618" fmla="*/ 73608 h 113727"/>
                <a:gd name="connsiteX619" fmla="*/ 1966753 w 2391733"/>
                <a:gd name="connsiteY619" fmla="*/ 45415 h 113727"/>
                <a:gd name="connsiteX620" fmla="*/ 1982948 w 2391733"/>
                <a:gd name="connsiteY620" fmla="*/ 35318 h 113727"/>
                <a:gd name="connsiteX621" fmla="*/ 1999142 w 2391733"/>
                <a:gd name="connsiteY621" fmla="*/ 60655 h 113727"/>
                <a:gd name="connsiteX622" fmla="*/ 2077240 w 2391733"/>
                <a:gd name="connsiteY622" fmla="*/ 60941 h 113727"/>
                <a:gd name="connsiteX623" fmla="*/ 2049623 w 2391733"/>
                <a:gd name="connsiteY623" fmla="*/ 31317 h 113727"/>
                <a:gd name="connsiteX624" fmla="*/ 2021048 w 2391733"/>
                <a:gd name="connsiteY624" fmla="*/ 60941 h 113727"/>
                <a:gd name="connsiteX625" fmla="*/ 2049623 w 2391733"/>
                <a:gd name="connsiteY625" fmla="*/ 89325 h 113727"/>
                <a:gd name="connsiteX626" fmla="*/ 2077240 w 2391733"/>
                <a:gd name="connsiteY626" fmla="*/ 60941 h 113727"/>
                <a:gd name="connsiteX627" fmla="*/ 2066766 w 2391733"/>
                <a:gd name="connsiteY627" fmla="*/ 59892 h 113727"/>
                <a:gd name="connsiteX628" fmla="*/ 2063910 w 2391733"/>
                <a:gd name="connsiteY628" fmla="*/ 76847 h 113727"/>
                <a:gd name="connsiteX629" fmla="*/ 2049623 w 2391733"/>
                <a:gd name="connsiteY629" fmla="*/ 86181 h 113727"/>
                <a:gd name="connsiteX630" fmla="*/ 2035335 w 2391733"/>
                <a:gd name="connsiteY630" fmla="*/ 77705 h 113727"/>
                <a:gd name="connsiteX631" fmla="*/ 2031522 w 2391733"/>
                <a:gd name="connsiteY631" fmla="*/ 59892 h 113727"/>
                <a:gd name="connsiteX632" fmla="*/ 2034377 w 2391733"/>
                <a:gd name="connsiteY632" fmla="*/ 42652 h 113727"/>
                <a:gd name="connsiteX633" fmla="*/ 2049623 w 2391733"/>
                <a:gd name="connsiteY633" fmla="*/ 34079 h 113727"/>
                <a:gd name="connsiteX634" fmla="*/ 2062952 w 2391733"/>
                <a:gd name="connsiteY634" fmla="*/ 42271 h 113727"/>
                <a:gd name="connsiteX635" fmla="*/ 2066766 w 2391733"/>
                <a:gd name="connsiteY635" fmla="*/ 59892 h 113727"/>
                <a:gd name="connsiteX636" fmla="*/ 2125823 w 2391733"/>
                <a:gd name="connsiteY636" fmla="*/ 71798 h 113727"/>
                <a:gd name="connsiteX637" fmla="*/ 2121060 w 2391733"/>
                <a:gd name="connsiteY637" fmla="*/ 59702 h 113727"/>
                <a:gd name="connsiteX638" fmla="*/ 2106773 w 2391733"/>
                <a:gd name="connsiteY638" fmla="*/ 53797 h 113727"/>
                <a:gd name="connsiteX639" fmla="*/ 2090578 w 2391733"/>
                <a:gd name="connsiteY639" fmla="*/ 43318 h 113727"/>
                <a:gd name="connsiteX640" fmla="*/ 2104866 w 2391733"/>
                <a:gd name="connsiteY640" fmla="*/ 33698 h 113727"/>
                <a:gd name="connsiteX641" fmla="*/ 2120102 w 2391733"/>
                <a:gd name="connsiteY641" fmla="*/ 49034 h 113727"/>
                <a:gd name="connsiteX642" fmla="*/ 2121060 w 2391733"/>
                <a:gd name="connsiteY642" fmla="*/ 50177 h 113727"/>
                <a:gd name="connsiteX643" fmla="*/ 2122967 w 2391733"/>
                <a:gd name="connsiteY643" fmla="*/ 47033 h 113727"/>
                <a:gd name="connsiteX644" fmla="*/ 2122967 w 2391733"/>
                <a:gd name="connsiteY644" fmla="*/ 34461 h 113727"/>
                <a:gd name="connsiteX645" fmla="*/ 2121060 w 2391733"/>
                <a:gd name="connsiteY645" fmla="*/ 31317 h 113727"/>
                <a:gd name="connsiteX646" fmla="*/ 2119153 w 2391733"/>
                <a:gd name="connsiteY646" fmla="*/ 32746 h 113727"/>
                <a:gd name="connsiteX647" fmla="*/ 2117247 w 2391733"/>
                <a:gd name="connsiteY647" fmla="*/ 34842 h 113727"/>
                <a:gd name="connsiteX648" fmla="*/ 2104866 w 2391733"/>
                <a:gd name="connsiteY648" fmla="*/ 31317 h 113727"/>
                <a:gd name="connsiteX649" fmla="*/ 2084867 w 2391733"/>
                <a:gd name="connsiteY649" fmla="*/ 46938 h 113727"/>
                <a:gd name="connsiteX650" fmla="*/ 2090578 w 2391733"/>
                <a:gd name="connsiteY650" fmla="*/ 57606 h 113727"/>
                <a:gd name="connsiteX651" fmla="*/ 2106773 w 2391733"/>
                <a:gd name="connsiteY651" fmla="*/ 63417 h 113727"/>
                <a:gd name="connsiteX652" fmla="*/ 2120102 w 2391733"/>
                <a:gd name="connsiteY652" fmla="*/ 75037 h 113727"/>
                <a:gd name="connsiteX653" fmla="*/ 2105815 w 2391733"/>
                <a:gd name="connsiteY653" fmla="*/ 86658 h 113727"/>
                <a:gd name="connsiteX654" fmla="*/ 2088672 w 2391733"/>
                <a:gd name="connsiteY654" fmla="*/ 68655 h 113727"/>
                <a:gd name="connsiteX655" fmla="*/ 2086765 w 2391733"/>
                <a:gd name="connsiteY655" fmla="*/ 66465 h 113727"/>
                <a:gd name="connsiteX656" fmla="*/ 2084867 w 2391733"/>
                <a:gd name="connsiteY656" fmla="*/ 69703 h 113727"/>
                <a:gd name="connsiteX657" fmla="*/ 2084867 w 2391733"/>
                <a:gd name="connsiteY657" fmla="*/ 86372 h 113727"/>
                <a:gd name="connsiteX658" fmla="*/ 2085816 w 2391733"/>
                <a:gd name="connsiteY658" fmla="*/ 89325 h 113727"/>
                <a:gd name="connsiteX659" fmla="*/ 2089630 w 2391733"/>
                <a:gd name="connsiteY659" fmla="*/ 86848 h 113727"/>
                <a:gd name="connsiteX660" fmla="*/ 2091527 w 2391733"/>
                <a:gd name="connsiteY660" fmla="*/ 83990 h 113727"/>
                <a:gd name="connsiteX661" fmla="*/ 2105815 w 2391733"/>
                <a:gd name="connsiteY661" fmla="*/ 89325 h 113727"/>
                <a:gd name="connsiteX662" fmla="*/ 2125823 w 2391733"/>
                <a:gd name="connsiteY662" fmla="*/ 71798 h 113727"/>
                <a:gd name="connsiteX663" fmla="*/ 2161067 w 2391733"/>
                <a:gd name="connsiteY663" fmla="*/ 87991 h 113727"/>
                <a:gd name="connsiteX664" fmla="*/ 2161067 w 2391733"/>
                <a:gd name="connsiteY664" fmla="*/ 84086 h 113727"/>
                <a:gd name="connsiteX665" fmla="*/ 2152491 w 2391733"/>
                <a:gd name="connsiteY665" fmla="*/ 78466 h 113727"/>
                <a:gd name="connsiteX666" fmla="*/ 2152491 w 2391733"/>
                <a:gd name="connsiteY666" fmla="*/ 32080 h 113727"/>
                <a:gd name="connsiteX667" fmla="*/ 2135348 w 2391733"/>
                <a:gd name="connsiteY667" fmla="*/ 33508 h 113727"/>
                <a:gd name="connsiteX668" fmla="*/ 2135348 w 2391733"/>
                <a:gd name="connsiteY668" fmla="*/ 37413 h 113727"/>
                <a:gd name="connsiteX669" fmla="*/ 2143915 w 2391733"/>
                <a:gd name="connsiteY669" fmla="*/ 44367 h 113727"/>
                <a:gd name="connsiteX670" fmla="*/ 2143915 w 2391733"/>
                <a:gd name="connsiteY670" fmla="*/ 78371 h 113727"/>
                <a:gd name="connsiteX671" fmla="*/ 2134390 w 2391733"/>
                <a:gd name="connsiteY671" fmla="*/ 84086 h 113727"/>
                <a:gd name="connsiteX672" fmla="*/ 2134390 w 2391733"/>
                <a:gd name="connsiteY672" fmla="*/ 87991 h 113727"/>
                <a:gd name="connsiteX673" fmla="*/ 2148677 w 2391733"/>
                <a:gd name="connsiteY673" fmla="*/ 87514 h 113727"/>
                <a:gd name="connsiteX674" fmla="*/ 2161067 w 2391733"/>
                <a:gd name="connsiteY674" fmla="*/ 87991 h 113727"/>
                <a:gd name="connsiteX675" fmla="*/ 2154398 w 2391733"/>
                <a:gd name="connsiteY675" fmla="*/ 11696 h 113727"/>
                <a:gd name="connsiteX676" fmla="*/ 2147728 w 2391733"/>
                <a:gd name="connsiteY676" fmla="*/ 4933 h 113727"/>
                <a:gd name="connsiteX677" fmla="*/ 2141059 w 2391733"/>
                <a:gd name="connsiteY677" fmla="*/ 11696 h 113727"/>
                <a:gd name="connsiteX678" fmla="*/ 2147728 w 2391733"/>
                <a:gd name="connsiteY678" fmla="*/ 18363 h 113727"/>
                <a:gd name="connsiteX679" fmla="*/ 2154398 w 2391733"/>
                <a:gd name="connsiteY679" fmla="*/ 11696 h 113727"/>
                <a:gd name="connsiteX680" fmla="*/ 2206785 w 2391733"/>
                <a:gd name="connsiteY680" fmla="*/ 72370 h 113727"/>
                <a:gd name="connsiteX681" fmla="*/ 2206785 w 2391733"/>
                <a:gd name="connsiteY681" fmla="*/ 65036 h 113727"/>
                <a:gd name="connsiteX682" fmla="*/ 2203930 w 2391733"/>
                <a:gd name="connsiteY682" fmla="*/ 65036 h 113727"/>
                <a:gd name="connsiteX683" fmla="*/ 2203930 w 2391733"/>
                <a:gd name="connsiteY683" fmla="*/ 72084 h 113727"/>
                <a:gd name="connsiteX684" fmla="*/ 2195353 w 2391733"/>
                <a:gd name="connsiteY684" fmla="*/ 86181 h 113727"/>
                <a:gd name="connsiteX685" fmla="*/ 2186777 w 2391733"/>
                <a:gd name="connsiteY685" fmla="*/ 72561 h 113727"/>
                <a:gd name="connsiteX686" fmla="*/ 2186777 w 2391733"/>
                <a:gd name="connsiteY686" fmla="*/ 37413 h 113727"/>
                <a:gd name="connsiteX687" fmla="*/ 2204878 w 2391733"/>
                <a:gd name="connsiteY687" fmla="*/ 37413 h 113727"/>
                <a:gd name="connsiteX688" fmla="*/ 2204878 w 2391733"/>
                <a:gd name="connsiteY688" fmla="*/ 33508 h 113727"/>
                <a:gd name="connsiteX689" fmla="*/ 2186777 w 2391733"/>
                <a:gd name="connsiteY689" fmla="*/ 33508 h 113727"/>
                <a:gd name="connsiteX690" fmla="*/ 2186777 w 2391733"/>
                <a:gd name="connsiteY690" fmla="*/ 10172 h 113727"/>
                <a:gd name="connsiteX691" fmla="*/ 2183922 w 2391733"/>
                <a:gd name="connsiteY691" fmla="*/ 10172 h 113727"/>
                <a:gd name="connsiteX692" fmla="*/ 2167727 w 2391733"/>
                <a:gd name="connsiteY692" fmla="*/ 34556 h 113727"/>
                <a:gd name="connsiteX693" fmla="*/ 2167727 w 2391733"/>
                <a:gd name="connsiteY693" fmla="*/ 37413 h 113727"/>
                <a:gd name="connsiteX694" fmla="*/ 2178210 w 2391733"/>
                <a:gd name="connsiteY694" fmla="*/ 37413 h 113727"/>
                <a:gd name="connsiteX695" fmla="*/ 2178210 w 2391733"/>
                <a:gd name="connsiteY695" fmla="*/ 72370 h 113727"/>
                <a:gd name="connsiteX696" fmla="*/ 2194405 w 2391733"/>
                <a:gd name="connsiteY696" fmla="*/ 89325 h 113727"/>
                <a:gd name="connsiteX697" fmla="*/ 2206785 w 2391733"/>
                <a:gd name="connsiteY697" fmla="*/ 72370 h 113727"/>
                <a:gd name="connsiteX698" fmla="*/ 2245834 w 2391733"/>
                <a:gd name="connsiteY698" fmla="*/ 87991 h 113727"/>
                <a:gd name="connsiteX699" fmla="*/ 2245834 w 2391733"/>
                <a:gd name="connsiteY699" fmla="*/ 84086 h 113727"/>
                <a:gd name="connsiteX700" fmla="*/ 2236309 w 2391733"/>
                <a:gd name="connsiteY700" fmla="*/ 78466 h 113727"/>
                <a:gd name="connsiteX701" fmla="*/ 2236309 w 2391733"/>
                <a:gd name="connsiteY701" fmla="*/ 32080 h 113727"/>
                <a:gd name="connsiteX702" fmla="*/ 2219166 w 2391733"/>
                <a:gd name="connsiteY702" fmla="*/ 33508 h 113727"/>
                <a:gd name="connsiteX703" fmla="*/ 2219166 w 2391733"/>
                <a:gd name="connsiteY703" fmla="*/ 37413 h 113727"/>
                <a:gd name="connsiteX704" fmla="*/ 2228691 w 2391733"/>
                <a:gd name="connsiteY704" fmla="*/ 44367 h 113727"/>
                <a:gd name="connsiteX705" fmla="*/ 2228691 w 2391733"/>
                <a:gd name="connsiteY705" fmla="*/ 78371 h 113727"/>
                <a:gd name="connsiteX706" fmla="*/ 2218217 w 2391733"/>
                <a:gd name="connsiteY706" fmla="*/ 84086 h 113727"/>
                <a:gd name="connsiteX707" fmla="*/ 2218217 w 2391733"/>
                <a:gd name="connsiteY707" fmla="*/ 87991 h 113727"/>
                <a:gd name="connsiteX708" fmla="*/ 2232505 w 2391733"/>
                <a:gd name="connsiteY708" fmla="*/ 87514 h 113727"/>
                <a:gd name="connsiteX709" fmla="*/ 2245834 w 2391733"/>
                <a:gd name="connsiteY709" fmla="*/ 87991 h 113727"/>
                <a:gd name="connsiteX710" fmla="*/ 2238216 w 2391733"/>
                <a:gd name="connsiteY710" fmla="*/ 11696 h 113727"/>
                <a:gd name="connsiteX711" fmla="*/ 2231547 w 2391733"/>
                <a:gd name="connsiteY711" fmla="*/ 4933 h 113727"/>
                <a:gd name="connsiteX712" fmla="*/ 2224877 w 2391733"/>
                <a:gd name="connsiteY712" fmla="*/ 11696 h 113727"/>
                <a:gd name="connsiteX713" fmla="*/ 2231547 w 2391733"/>
                <a:gd name="connsiteY713" fmla="*/ 18363 h 113727"/>
                <a:gd name="connsiteX714" fmla="*/ 2238216 w 2391733"/>
                <a:gd name="connsiteY714" fmla="*/ 11696 h 113727"/>
                <a:gd name="connsiteX715" fmla="*/ 2308705 w 2391733"/>
                <a:gd name="connsiteY715" fmla="*/ 60941 h 113727"/>
                <a:gd name="connsiteX716" fmla="*/ 2281078 w 2391733"/>
                <a:gd name="connsiteY716" fmla="*/ 31317 h 113727"/>
                <a:gd name="connsiteX717" fmla="*/ 2252503 w 2391733"/>
                <a:gd name="connsiteY717" fmla="*/ 60941 h 113727"/>
                <a:gd name="connsiteX718" fmla="*/ 2281078 w 2391733"/>
                <a:gd name="connsiteY718" fmla="*/ 89325 h 113727"/>
                <a:gd name="connsiteX719" fmla="*/ 2308705 w 2391733"/>
                <a:gd name="connsiteY719" fmla="*/ 60941 h 113727"/>
                <a:gd name="connsiteX720" fmla="*/ 2298222 w 2391733"/>
                <a:gd name="connsiteY720" fmla="*/ 59892 h 113727"/>
                <a:gd name="connsiteX721" fmla="*/ 2295366 w 2391733"/>
                <a:gd name="connsiteY721" fmla="*/ 76847 h 113727"/>
                <a:gd name="connsiteX722" fmla="*/ 2281078 w 2391733"/>
                <a:gd name="connsiteY722" fmla="*/ 86181 h 113727"/>
                <a:gd name="connsiteX723" fmla="*/ 2266791 w 2391733"/>
                <a:gd name="connsiteY723" fmla="*/ 77705 h 113727"/>
                <a:gd name="connsiteX724" fmla="*/ 2262977 w 2391733"/>
                <a:gd name="connsiteY724" fmla="*/ 59892 h 113727"/>
                <a:gd name="connsiteX725" fmla="*/ 2265842 w 2391733"/>
                <a:gd name="connsiteY725" fmla="*/ 42652 h 113727"/>
                <a:gd name="connsiteX726" fmla="*/ 2281078 w 2391733"/>
                <a:gd name="connsiteY726" fmla="*/ 34079 h 113727"/>
                <a:gd name="connsiteX727" fmla="*/ 2294417 w 2391733"/>
                <a:gd name="connsiteY727" fmla="*/ 42271 h 113727"/>
                <a:gd name="connsiteX728" fmla="*/ 2298222 w 2391733"/>
                <a:gd name="connsiteY728" fmla="*/ 59892 h 113727"/>
                <a:gd name="connsiteX729" fmla="*/ 2380142 w 2391733"/>
                <a:gd name="connsiteY729" fmla="*/ 87991 h 113727"/>
                <a:gd name="connsiteX730" fmla="*/ 2380142 w 2391733"/>
                <a:gd name="connsiteY730" fmla="*/ 84086 h 113727"/>
                <a:gd name="connsiteX731" fmla="*/ 2369659 w 2391733"/>
                <a:gd name="connsiteY731" fmla="*/ 80275 h 113727"/>
                <a:gd name="connsiteX732" fmla="*/ 2369659 w 2391733"/>
                <a:gd name="connsiteY732" fmla="*/ 56178 h 113727"/>
                <a:gd name="connsiteX733" fmla="*/ 2365855 w 2391733"/>
                <a:gd name="connsiteY733" fmla="*/ 36842 h 113727"/>
                <a:gd name="connsiteX734" fmla="*/ 2352516 w 2391733"/>
                <a:gd name="connsiteY734" fmla="*/ 32080 h 113727"/>
                <a:gd name="connsiteX735" fmla="*/ 2334415 w 2391733"/>
                <a:gd name="connsiteY735" fmla="*/ 45415 h 113727"/>
                <a:gd name="connsiteX736" fmla="*/ 2334415 w 2391733"/>
                <a:gd name="connsiteY736" fmla="*/ 32080 h 113727"/>
                <a:gd name="connsiteX737" fmla="*/ 2316323 w 2391733"/>
                <a:gd name="connsiteY737" fmla="*/ 33508 h 113727"/>
                <a:gd name="connsiteX738" fmla="*/ 2316323 w 2391733"/>
                <a:gd name="connsiteY738" fmla="*/ 37413 h 113727"/>
                <a:gd name="connsiteX739" fmla="*/ 2325848 w 2391733"/>
                <a:gd name="connsiteY739" fmla="*/ 44557 h 113727"/>
                <a:gd name="connsiteX740" fmla="*/ 2325848 w 2391733"/>
                <a:gd name="connsiteY740" fmla="*/ 78371 h 113727"/>
                <a:gd name="connsiteX741" fmla="*/ 2316323 w 2391733"/>
                <a:gd name="connsiteY741" fmla="*/ 84086 h 113727"/>
                <a:gd name="connsiteX742" fmla="*/ 2316323 w 2391733"/>
                <a:gd name="connsiteY742" fmla="*/ 87991 h 113727"/>
                <a:gd name="connsiteX743" fmla="*/ 2330610 w 2391733"/>
                <a:gd name="connsiteY743" fmla="*/ 87514 h 113727"/>
                <a:gd name="connsiteX744" fmla="*/ 2344898 w 2391733"/>
                <a:gd name="connsiteY744" fmla="*/ 87991 h 113727"/>
                <a:gd name="connsiteX745" fmla="*/ 2344898 w 2391733"/>
                <a:gd name="connsiteY745" fmla="*/ 84086 h 113727"/>
                <a:gd name="connsiteX746" fmla="*/ 2334415 w 2391733"/>
                <a:gd name="connsiteY746" fmla="*/ 78371 h 113727"/>
                <a:gd name="connsiteX747" fmla="*/ 2334415 w 2391733"/>
                <a:gd name="connsiteY747" fmla="*/ 55129 h 113727"/>
                <a:gd name="connsiteX748" fmla="*/ 2351567 w 2391733"/>
                <a:gd name="connsiteY748" fmla="*/ 34842 h 113727"/>
                <a:gd name="connsiteX749" fmla="*/ 2361092 w 2391733"/>
                <a:gd name="connsiteY749" fmla="*/ 48844 h 113727"/>
                <a:gd name="connsiteX750" fmla="*/ 2361092 w 2391733"/>
                <a:gd name="connsiteY750" fmla="*/ 78371 h 113727"/>
                <a:gd name="connsiteX751" fmla="*/ 2351567 w 2391733"/>
                <a:gd name="connsiteY751" fmla="*/ 84086 h 113727"/>
                <a:gd name="connsiteX752" fmla="*/ 2351567 w 2391733"/>
                <a:gd name="connsiteY752" fmla="*/ 87991 h 113727"/>
                <a:gd name="connsiteX753" fmla="*/ 2365855 w 2391733"/>
                <a:gd name="connsiteY753" fmla="*/ 87514 h 11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Lst>
              <a:rect l="l" t="t" r="r" b="b"/>
              <a:pathLst>
                <a:path w="2391733" h="113727">
                  <a:moveTo>
                    <a:pt x="15077" y="87991"/>
                  </a:moveTo>
                  <a:lnTo>
                    <a:pt x="15077" y="84181"/>
                  </a:lnTo>
                  <a:cubicBezTo>
                    <a:pt x="7459" y="84181"/>
                    <a:pt x="6510" y="83419"/>
                    <a:pt x="6510" y="78466"/>
                  </a:cubicBezTo>
                  <a:lnTo>
                    <a:pt x="6510" y="32080"/>
                  </a:lnTo>
                  <a:lnTo>
                    <a:pt x="-10633" y="33508"/>
                  </a:lnTo>
                  <a:lnTo>
                    <a:pt x="-10633" y="37413"/>
                  </a:lnTo>
                  <a:cubicBezTo>
                    <a:pt x="-3015" y="37413"/>
                    <a:pt x="-1108" y="38176"/>
                    <a:pt x="-1108" y="44367"/>
                  </a:cubicBezTo>
                  <a:lnTo>
                    <a:pt x="-1108" y="78371"/>
                  </a:lnTo>
                  <a:cubicBezTo>
                    <a:pt x="-1108" y="84181"/>
                    <a:pt x="-3015" y="84181"/>
                    <a:pt x="-11591" y="84181"/>
                  </a:cubicBezTo>
                  <a:lnTo>
                    <a:pt x="-11591" y="87991"/>
                  </a:lnTo>
                  <a:lnTo>
                    <a:pt x="2697" y="87514"/>
                  </a:lnTo>
                  <a:cubicBezTo>
                    <a:pt x="6510" y="87514"/>
                    <a:pt x="11273" y="87896"/>
                    <a:pt x="15077" y="87991"/>
                  </a:cubicBezTo>
                  <a:close/>
                  <a:moveTo>
                    <a:pt x="8417" y="11696"/>
                  </a:moveTo>
                  <a:cubicBezTo>
                    <a:pt x="8417" y="8267"/>
                    <a:pt x="5552" y="4933"/>
                    <a:pt x="1748" y="4933"/>
                  </a:cubicBezTo>
                  <a:cubicBezTo>
                    <a:pt x="-2066" y="4933"/>
                    <a:pt x="-4922" y="8362"/>
                    <a:pt x="-4922" y="11696"/>
                  </a:cubicBezTo>
                  <a:cubicBezTo>
                    <a:pt x="-4922" y="15125"/>
                    <a:pt x="-2066" y="18363"/>
                    <a:pt x="1748" y="18363"/>
                  </a:cubicBezTo>
                  <a:cubicBezTo>
                    <a:pt x="6510" y="18363"/>
                    <a:pt x="8417" y="14743"/>
                    <a:pt x="8417" y="11696"/>
                  </a:cubicBezTo>
                  <a:close/>
                  <a:moveTo>
                    <a:pt x="64609" y="71798"/>
                  </a:moveTo>
                  <a:cubicBezTo>
                    <a:pt x="64609" y="65131"/>
                    <a:pt x="60805" y="61321"/>
                    <a:pt x="59847" y="59702"/>
                  </a:cubicBezTo>
                  <a:cubicBezTo>
                    <a:pt x="55084" y="55701"/>
                    <a:pt x="50322" y="54654"/>
                    <a:pt x="45559" y="53797"/>
                  </a:cubicBezTo>
                  <a:cubicBezTo>
                    <a:pt x="37941" y="52272"/>
                    <a:pt x="29365" y="50653"/>
                    <a:pt x="29365" y="43318"/>
                  </a:cubicBezTo>
                  <a:cubicBezTo>
                    <a:pt x="29365" y="38937"/>
                    <a:pt x="33178" y="33698"/>
                    <a:pt x="43652" y="33698"/>
                  </a:cubicBezTo>
                  <a:cubicBezTo>
                    <a:pt x="57940" y="33698"/>
                    <a:pt x="57940" y="45129"/>
                    <a:pt x="57940" y="49034"/>
                  </a:cubicBezTo>
                  <a:cubicBezTo>
                    <a:pt x="58898" y="50177"/>
                    <a:pt x="59847" y="50177"/>
                    <a:pt x="59847" y="50177"/>
                  </a:cubicBezTo>
                  <a:cubicBezTo>
                    <a:pt x="61753" y="50177"/>
                    <a:pt x="61753" y="49605"/>
                    <a:pt x="61753" y="47033"/>
                  </a:cubicBezTo>
                  <a:lnTo>
                    <a:pt x="61753" y="34461"/>
                  </a:lnTo>
                  <a:cubicBezTo>
                    <a:pt x="61753" y="32175"/>
                    <a:pt x="61753" y="31317"/>
                    <a:pt x="59847" y="31317"/>
                  </a:cubicBezTo>
                  <a:cubicBezTo>
                    <a:pt x="59847" y="31317"/>
                    <a:pt x="58898" y="31317"/>
                    <a:pt x="57940" y="32746"/>
                  </a:cubicBezTo>
                  <a:cubicBezTo>
                    <a:pt x="56991" y="33413"/>
                    <a:pt x="56042" y="34461"/>
                    <a:pt x="56042" y="34842"/>
                  </a:cubicBezTo>
                  <a:cubicBezTo>
                    <a:pt x="51280" y="31317"/>
                    <a:pt x="45559" y="31317"/>
                    <a:pt x="43652" y="31317"/>
                  </a:cubicBezTo>
                  <a:cubicBezTo>
                    <a:pt x="28416" y="31317"/>
                    <a:pt x="23653" y="39794"/>
                    <a:pt x="23653" y="46938"/>
                  </a:cubicBezTo>
                  <a:cubicBezTo>
                    <a:pt x="23653" y="51225"/>
                    <a:pt x="25560" y="54844"/>
                    <a:pt x="29365" y="57606"/>
                  </a:cubicBezTo>
                  <a:cubicBezTo>
                    <a:pt x="33178" y="60941"/>
                    <a:pt x="36992" y="61702"/>
                    <a:pt x="45559" y="63417"/>
                  </a:cubicBezTo>
                  <a:cubicBezTo>
                    <a:pt x="48415" y="63893"/>
                    <a:pt x="58898" y="65988"/>
                    <a:pt x="58898" y="75037"/>
                  </a:cubicBezTo>
                  <a:cubicBezTo>
                    <a:pt x="58898" y="81609"/>
                    <a:pt x="54135" y="86658"/>
                    <a:pt x="44610" y="86658"/>
                  </a:cubicBezTo>
                  <a:cubicBezTo>
                    <a:pt x="34127" y="86658"/>
                    <a:pt x="29365" y="79418"/>
                    <a:pt x="27467" y="68655"/>
                  </a:cubicBezTo>
                  <a:cubicBezTo>
                    <a:pt x="26509" y="67036"/>
                    <a:pt x="26509" y="66465"/>
                    <a:pt x="25560" y="66465"/>
                  </a:cubicBezTo>
                  <a:cubicBezTo>
                    <a:pt x="23653" y="66465"/>
                    <a:pt x="23653" y="67322"/>
                    <a:pt x="23653" y="69703"/>
                  </a:cubicBezTo>
                  <a:lnTo>
                    <a:pt x="23653" y="86372"/>
                  </a:lnTo>
                  <a:cubicBezTo>
                    <a:pt x="23653" y="88467"/>
                    <a:pt x="23653" y="89325"/>
                    <a:pt x="24602" y="89325"/>
                  </a:cubicBezTo>
                  <a:cubicBezTo>
                    <a:pt x="25560" y="89325"/>
                    <a:pt x="25560" y="89325"/>
                    <a:pt x="28416" y="86848"/>
                  </a:cubicBezTo>
                  <a:cubicBezTo>
                    <a:pt x="28416" y="86658"/>
                    <a:pt x="28416" y="86372"/>
                    <a:pt x="30323" y="83990"/>
                  </a:cubicBezTo>
                  <a:cubicBezTo>
                    <a:pt x="36034" y="89325"/>
                    <a:pt x="41755" y="89325"/>
                    <a:pt x="44610" y="89325"/>
                  </a:cubicBezTo>
                  <a:cubicBezTo>
                    <a:pt x="58898" y="89325"/>
                    <a:pt x="64609" y="80847"/>
                    <a:pt x="64609" y="71798"/>
                  </a:cubicBezTo>
                  <a:close/>
                  <a:moveTo>
                    <a:pt x="153190" y="72370"/>
                  </a:moveTo>
                  <a:lnTo>
                    <a:pt x="153190" y="65036"/>
                  </a:lnTo>
                  <a:lnTo>
                    <a:pt x="150334" y="65036"/>
                  </a:lnTo>
                  <a:lnTo>
                    <a:pt x="150334" y="72084"/>
                  </a:lnTo>
                  <a:cubicBezTo>
                    <a:pt x="150334" y="81418"/>
                    <a:pt x="146530" y="86181"/>
                    <a:pt x="141767" y="86181"/>
                  </a:cubicBezTo>
                  <a:cubicBezTo>
                    <a:pt x="133191" y="86181"/>
                    <a:pt x="133191" y="74751"/>
                    <a:pt x="133191" y="72561"/>
                  </a:cubicBezTo>
                  <a:lnTo>
                    <a:pt x="133191" y="37413"/>
                  </a:lnTo>
                  <a:lnTo>
                    <a:pt x="151292" y="37413"/>
                  </a:lnTo>
                  <a:lnTo>
                    <a:pt x="151292" y="33508"/>
                  </a:lnTo>
                  <a:lnTo>
                    <a:pt x="133191" y="33508"/>
                  </a:lnTo>
                  <a:lnTo>
                    <a:pt x="133191" y="10172"/>
                  </a:lnTo>
                  <a:lnTo>
                    <a:pt x="130335" y="10172"/>
                  </a:lnTo>
                  <a:cubicBezTo>
                    <a:pt x="129377" y="20555"/>
                    <a:pt x="125573" y="34079"/>
                    <a:pt x="114141" y="34556"/>
                  </a:cubicBezTo>
                  <a:lnTo>
                    <a:pt x="114141" y="37413"/>
                  </a:lnTo>
                  <a:lnTo>
                    <a:pt x="124615" y="37413"/>
                  </a:lnTo>
                  <a:lnTo>
                    <a:pt x="124615" y="72370"/>
                  </a:lnTo>
                  <a:cubicBezTo>
                    <a:pt x="124615" y="87896"/>
                    <a:pt x="136047" y="89325"/>
                    <a:pt x="140809" y="89325"/>
                  </a:cubicBezTo>
                  <a:cubicBezTo>
                    <a:pt x="149385" y="89325"/>
                    <a:pt x="153190" y="80371"/>
                    <a:pt x="153190" y="72370"/>
                  </a:cubicBezTo>
                  <a:close/>
                  <a:moveTo>
                    <a:pt x="227492" y="87991"/>
                  </a:moveTo>
                  <a:lnTo>
                    <a:pt x="227492" y="84086"/>
                  </a:lnTo>
                  <a:cubicBezTo>
                    <a:pt x="220823" y="84086"/>
                    <a:pt x="217967" y="84086"/>
                    <a:pt x="217967" y="80275"/>
                  </a:cubicBezTo>
                  <a:lnTo>
                    <a:pt x="217967" y="56178"/>
                  </a:lnTo>
                  <a:cubicBezTo>
                    <a:pt x="217967" y="45319"/>
                    <a:pt x="217967" y="41223"/>
                    <a:pt x="214153" y="36842"/>
                  </a:cubicBezTo>
                  <a:cubicBezTo>
                    <a:pt x="212247" y="34556"/>
                    <a:pt x="208442" y="32080"/>
                    <a:pt x="200815" y="32080"/>
                  </a:cubicBezTo>
                  <a:cubicBezTo>
                    <a:pt x="190341" y="32080"/>
                    <a:pt x="184630" y="39605"/>
                    <a:pt x="182723" y="44272"/>
                  </a:cubicBezTo>
                  <a:lnTo>
                    <a:pt x="182723" y="44272"/>
                  </a:lnTo>
                  <a:lnTo>
                    <a:pt x="182723" y="171"/>
                  </a:lnTo>
                  <a:lnTo>
                    <a:pt x="164622" y="1505"/>
                  </a:lnTo>
                  <a:lnTo>
                    <a:pt x="164622" y="5504"/>
                  </a:lnTo>
                  <a:cubicBezTo>
                    <a:pt x="173198" y="5504"/>
                    <a:pt x="174147" y="6457"/>
                    <a:pt x="174147" y="12553"/>
                  </a:cubicBezTo>
                  <a:lnTo>
                    <a:pt x="174147" y="78371"/>
                  </a:lnTo>
                  <a:cubicBezTo>
                    <a:pt x="174147" y="84086"/>
                    <a:pt x="173198" y="84086"/>
                    <a:pt x="164622" y="84086"/>
                  </a:cubicBezTo>
                  <a:lnTo>
                    <a:pt x="164622" y="87991"/>
                  </a:lnTo>
                  <a:lnTo>
                    <a:pt x="178909" y="87514"/>
                  </a:lnTo>
                  <a:lnTo>
                    <a:pt x="192248" y="87991"/>
                  </a:lnTo>
                  <a:lnTo>
                    <a:pt x="192248" y="84086"/>
                  </a:lnTo>
                  <a:cubicBezTo>
                    <a:pt x="184630" y="84086"/>
                    <a:pt x="182723" y="84086"/>
                    <a:pt x="182723" y="78371"/>
                  </a:cubicBezTo>
                  <a:lnTo>
                    <a:pt x="182723" y="55129"/>
                  </a:lnTo>
                  <a:cubicBezTo>
                    <a:pt x="182723" y="41986"/>
                    <a:pt x="191290" y="34842"/>
                    <a:pt x="199866" y="34842"/>
                  </a:cubicBezTo>
                  <a:cubicBezTo>
                    <a:pt x="207484" y="34842"/>
                    <a:pt x="209391" y="41700"/>
                    <a:pt x="209391" y="48844"/>
                  </a:cubicBezTo>
                  <a:lnTo>
                    <a:pt x="209391" y="78371"/>
                  </a:lnTo>
                  <a:cubicBezTo>
                    <a:pt x="209391" y="84086"/>
                    <a:pt x="207484" y="84086"/>
                    <a:pt x="198917" y="84086"/>
                  </a:cubicBezTo>
                  <a:lnTo>
                    <a:pt x="198917" y="87991"/>
                  </a:lnTo>
                  <a:lnTo>
                    <a:pt x="213205" y="87514"/>
                  </a:lnTo>
                  <a:close/>
                  <a:moveTo>
                    <a:pt x="282735" y="72942"/>
                  </a:moveTo>
                  <a:cubicBezTo>
                    <a:pt x="282735" y="71608"/>
                    <a:pt x="281777" y="71513"/>
                    <a:pt x="280828" y="71513"/>
                  </a:cubicBezTo>
                  <a:cubicBezTo>
                    <a:pt x="279880" y="71513"/>
                    <a:pt x="279880" y="72179"/>
                    <a:pt x="278922" y="73227"/>
                  </a:cubicBezTo>
                  <a:cubicBezTo>
                    <a:pt x="275117" y="86181"/>
                    <a:pt x="263685" y="86181"/>
                    <a:pt x="261778" y="86181"/>
                  </a:cubicBezTo>
                  <a:cubicBezTo>
                    <a:pt x="256067" y="86181"/>
                    <a:pt x="251305" y="82467"/>
                    <a:pt x="247491" y="77705"/>
                  </a:cubicBezTo>
                  <a:cubicBezTo>
                    <a:pt x="243677" y="71608"/>
                    <a:pt x="243677" y="63322"/>
                    <a:pt x="243677" y="58844"/>
                  </a:cubicBezTo>
                  <a:lnTo>
                    <a:pt x="278922" y="58844"/>
                  </a:lnTo>
                  <a:cubicBezTo>
                    <a:pt x="281777" y="58844"/>
                    <a:pt x="282735" y="58844"/>
                    <a:pt x="282735" y="56178"/>
                  </a:cubicBezTo>
                  <a:cubicBezTo>
                    <a:pt x="282735" y="43604"/>
                    <a:pt x="275117" y="31317"/>
                    <a:pt x="259872" y="31317"/>
                  </a:cubicBezTo>
                  <a:cubicBezTo>
                    <a:pt x="245584" y="31317"/>
                    <a:pt x="234152" y="44367"/>
                    <a:pt x="234152" y="60178"/>
                  </a:cubicBezTo>
                  <a:cubicBezTo>
                    <a:pt x="234152" y="77133"/>
                    <a:pt x="246542" y="89325"/>
                    <a:pt x="261778" y="89325"/>
                  </a:cubicBezTo>
                  <a:cubicBezTo>
                    <a:pt x="277015" y="89325"/>
                    <a:pt x="282735" y="75323"/>
                    <a:pt x="282735" y="72942"/>
                  </a:cubicBezTo>
                  <a:close/>
                  <a:moveTo>
                    <a:pt x="274159" y="56178"/>
                  </a:moveTo>
                  <a:lnTo>
                    <a:pt x="244635" y="56178"/>
                  </a:lnTo>
                  <a:cubicBezTo>
                    <a:pt x="244635" y="37223"/>
                    <a:pt x="256067" y="34079"/>
                    <a:pt x="259872" y="34079"/>
                  </a:cubicBezTo>
                  <a:cubicBezTo>
                    <a:pt x="273210" y="34079"/>
                    <a:pt x="274159" y="51225"/>
                    <a:pt x="274159" y="56178"/>
                  </a:cubicBezTo>
                  <a:close/>
                  <a:moveTo>
                    <a:pt x="374172" y="71798"/>
                  </a:moveTo>
                  <a:cubicBezTo>
                    <a:pt x="374172" y="65036"/>
                    <a:pt x="369409" y="61321"/>
                    <a:pt x="368460" y="59702"/>
                  </a:cubicBezTo>
                  <a:cubicBezTo>
                    <a:pt x="364647" y="55701"/>
                    <a:pt x="358935" y="54654"/>
                    <a:pt x="354173" y="53797"/>
                  </a:cubicBezTo>
                  <a:cubicBezTo>
                    <a:pt x="346555" y="52272"/>
                    <a:pt x="338927" y="50653"/>
                    <a:pt x="338927" y="43318"/>
                  </a:cubicBezTo>
                  <a:cubicBezTo>
                    <a:pt x="338927" y="38842"/>
                    <a:pt x="341792" y="33698"/>
                    <a:pt x="352266" y="33698"/>
                  </a:cubicBezTo>
                  <a:cubicBezTo>
                    <a:pt x="366553" y="33698"/>
                    <a:pt x="367502" y="45129"/>
                    <a:pt x="367502" y="49034"/>
                  </a:cubicBezTo>
                  <a:cubicBezTo>
                    <a:pt x="367502" y="50177"/>
                    <a:pt x="368460" y="50177"/>
                    <a:pt x="368460" y="50177"/>
                  </a:cubicBezTo>
                  <a:cubicBezTo>
                    <a:pt x="370367" y="50177"/>
                    <a:pt x="370367" y="49605"/>
                    <a:pt x="370367" y="47033"/>
                  </a:cubicBezTo>
                  <a:lnTo>
                    <a:pt x="370367" y="34461"/>
                  </a:lnTo>
                  <a:cubicBezTo>
                    <a:pt x="370367" y="32175"/>
                    <a:pt x="370367" y="31317"/>
                    <a:pt x="369409" y="31317"/>
                  </a:cubicBezTo>
                  <a:cubicBezTo>
                    <a:pt x="368460" y="31317"/>
                    <a:pt x="368460" y="31317"/>
                    <a:pt x="366553" y="32746"/>
                  </a:cubicBezTo>
                  <a:cubicBezTo>
                    <a:pt x="366553" y="33413"/>
                    <a:pt x="364647" y="34461"/>
                    <a:pt x="364647" y="34842"/>
                  </a:cubicBezTo>
                  <a:cubicBezTo>
                    <a:pt x="359884" y="31317"/>
                    <a:pt x="354173" y="31317"/>
                    <a:pt x="352266" y="31317"/>
                  </a:cubicBezTo>
                  <a:cubicBezTo>
                    <a:pt x="337030" y="31317"/>
                    <a:pt x="332267" y="39794"/>
                    <a:pt x="332267" y="46938"/>
                  </a:cubicBezTo>
                  <a:cubicBezTo>
                    <a:pt x="332267" y="51225"/>
                    <a:pt x="334165" y="54844"/>
                    <a:pt x="337978" y="57606"/>
                  </a:cubicBezTo>
                  <a:cubicBezTo>
                    <a:pt x="341792" y="60941"/>
                    <a:pt x="345597" y="61702"/>
                    <a:pt x="354173" y="63417"/>
                  </a:cubicBezTo>
                  <a:cubicBezTo>
                    <a:pt x="357028" y="63893"/>
                    <a:pt x="367502" y="65988"/>
                    <a:pt x="367502" y="75037"/>
                  </a:cubicBezTo>
                  <a:cubicBezTo>
                    <a:pt x="367502" y="81609"/>
                    <a:pt x="362740" y="86658"/>
                    <a:pt x="353215" y="86658"/>
                  </a:cubicBezTo>
                  <a:cubicBezTo>
                    <a:pt x="342741" y="86658"/>
                    <a:pt x="337978" y="79323"/>
                    <a:pt x="336072" y="68655"/>
                  </a:cubicBezTo>
                  <a:cubicBezTo>
                    <a:pt x="335123" y="67036"/>
                    <a:pt x="335123" y="66465"/>
                    <a:pt x="334165" y="66465"/>
                  </a:cubicBezTo>
                  <a:cubicBezTo>
                    <a:pt x="332267" y="66465"/>
                    <a:pt x="332267" y="67322"/>
                    <a:pt x="332267" y="69703"/>
                  </a:cubicBezTo>
                  <a:lnTo>
                    <a:pt x="332267" y="86372"/>
                  </a:lnTo>
                  <a:cubicBezTo>
                    <a:pt x="332267" y="88467"/>
                    <a:pt x="332267" y="89325"/>
                    <a:pt x="334165" y="89325"/>
                  </a:cubicBezTo>
                  <a:cubicBezTo>
                    <a:pt x="334165" y="89325"/>
                    <a:pt x="334165" y="89325"/>
                    <a:pt x="337030" y="86848"/>
                  </a:cubicBezTo>
                  <a:cubicBezTo>
                    <a:pt x="337030" y="86658"/>
                    <a:pt x="337030" y="86372"/>
                    <a:pt x="339885" y="83990"/>
                  </a:cubicBezTo>
                  <a:cubicBezTo>
                    <a:pt x="345597" y="89325"/>
                    <a:pt x="350359" y="89325"/>
                    <a:pt x="353215" y="89325"/>
                  </a:cubicBezTo>
                  <a:cubicBezTo>
                    <a:pt x="367502" y="89325"/>
                    <a:pt x="374172" y="80847"/>
                    <a:pt x="374172" y="71798"/>
                  </a:cubicBezTo>
                  <a:close/>
                  <a:moveTo>
                    <a:pt x="445609" y="87991"/>
                  </a:moveTo>
                  <a:lnTo>
                    <a:pt x="445609" y="84086"/>
                  </a:lnTo>
                  <a:cubicBezTo>
                    <a:pt x="436084" y="84086"/>
                    <a:pt x="435135" y="83229"/>
                    <a:pt x="435135" y="76942"/>
                  </a:cubicBezTo>
                  <a:lnTo>
                    <a:pt x="435135" y="32080"/>
                  </a:lnTo>
                  <a:lnTo>
                    <a:pt x="417034" y="33508"/>
                  </a:lnTo>
                  <a:lnTo>
                    <a:pt x="417034" y="37413"/>
                  </a:lnTo>
                  <a:cubicBezTo>
                    <a:pt x="425610" y="37413"/>
                    <a:pt x="426559" y="38271"/>
                    <a:pt x="426559" y="44557"/>
                  </a:cubicBezTo>
                  <a:lnTo>
                    <a:pt x="426559" y="67036"/>
                  </a:lnTo>
                  <a:cubicBezTo>
                    <a:pt x="426559" y="77989"/>
                    <a:pt x="420848" y="86658"/>
                    <a:pt x="411323" y="86658"/>
                  </a:cubicBezTo>
                  <a:cubicBezTo>
                    <a:pt x="400840" y="86658"/>
                    <a:pt x="400840" y="80752"/>
                    <a:pt x="400840" y="73990"/>
                  </a:cubicBezTo>
                  <a:lnTo>
                    <a:pt x="400840" y="32080"/>
                  </a:lnTo>
                  <a:lnTo>
                    <a:pt x="381790" y="33508"/>
                  </a:lnTo>
                  <a:lnTo>
                    <a:pt x="381790" y="37413"/>
                  </a:lnTo>
                  <a:cubicBezTo>
                    <a:pt x="392273" y="37413"/>
                    <a:pt x="392273" y="37890"/>
                    <a:pt x="392273" y="49034"/>
                  </a:cubicBezTo>
                  <a:lnTo>
                    <a:pt x="392273" y="68084"/>
                  </a:lnTo>
                  <a:cubicBezTo>
                    <a:pt x="392273" y="77894"/>
                    <a:pt x="392273" y="89325"/>
                    <a:pt x="411323" y="89325"/>
                  </a:cubicBezTo>
                  <a:cubicBezTo>
                    <a:pt x="417992" y="89325"/>
                    <a:pt x="423703" y="85896"/>
                    <a:pt x="427517" y="77989"/>
                  </a:cubicBezTo>
                  <a:lnTo>
                    <a:pt x="427517" y="89325"/>
                  </a:lnTo>
                  <a:close/>
                  <a:moveTo>
                    <a:pt x="550384" y="87991"/>
                  </a:moveTo>
                  <a:lnTo>
                    <a:pt x="550384" y="84086"/>
                  </a:lnTo>
                  <a:cubicBezTo>
                    <a:pt x="543715" y="84086"/>
                    <a:pt x="540859" y="84086"/>
                    <a:pt x="540859" y="80275"/>
                  </a:cubicBezTo>
                  <a:lnTo>
                    <a:pt x="540859" y="56178"/>
                  </a:lnTo>
                  <a:cubicBezTo>
                    <a:pt x="540859" y="45319"/>
                    <a:pt x="540859" y="41223"/>
                    <a:pt x="537055" y="36842"/>
                  </a:cubicBezTo>
                  <a:cubicBezTo>
                    <a:pt x="535148" y="34556"/>
                    <a:pt x="530385" y="32080"/>
                    <a:pt x="523716" y="32080"/>
                  </a:cubicBezTo>
                  <a:cubicBezTo>
                    <a:pt x="513242" y="32080"/>
                    <a:pt x="507522" y="39605"/>
                    <a:pt x="504666" y="44557"/>
                  </a:cubicBezTo>
                  <a:cubicBezTo>
                    <a:pt x="503717" y="33508"/>
                    <a:pt x="494192" y="32080"/>
                    <a:pt x="488472" y="32080"/>
                  </a:cubicBezTo>
                  <a:cubicBezTo>
                    <a:pt x="478947" y="32080"/>
                    <a:pt x="473235" y="37508"/>
                    <a:pt x="469422" y="45415"/>
                  </a:cubicBezTo>
                  <a:lnTo>
                    <a:pt x="469422" y="32080"/>
                  </a:lnTo>
                  <a:lnTo>
                    <a:pt x="452278" y="33508"/>
                  </a:lnTo>
                  <a:lnTo>
                    <a:pt x="452278" y="37413"/>
                  </a:lnTo>
                  <a:cubicBezTo>
                    <a:pt x="460855" y="37413"/>
                    <a:pt x="461803" y="38271"/>
                    <a:pt x="461803" y="44557"/>
                  </a:cubicBezTo>
                  <a:lnTo>
                    <a:pt x="461803" y="78371"/>
                  </a:lnTo>
                  <a:cubicBezTo>
                    <a:pt x="461803" y="84086"/>
                    <a:pt x="460855" y="84086"/>
                    <a:pt x="452278" y="84086"/>
                  </a:cubicBezTo>
                  <a:lnTo>
                    <a:pt x="452278" y="87991"/>
                  </a:lnTo>
                  <a:lnTo>
                    <a:pt x="466566" y="87514"/>
                  </a:lnTo>
                  <a:lnTo>
                    <a:pt x="479905" y="87991"/>
                  </a:lnTo>
                  <a:lnTo>
                    <a:pt x="479905" y="84086"/>
                  </a:lnTo>
                  <a:cubicBezTo>
                    <a:pt x="472277" y="84086"/>
                    <a:pt x="470380" y="84086"/>
                    <a:pt x="470380" y="78371"/>
                  </a:cubicBezTo>
                  <a:lnTo>
                    <a:pt x="470380" y="55129"/>
                  </a:lnTo>
                  <a:cubicBezTo>
                    <a:pt x="470380" y="41986"/>
                    <a:pt x="478947" y="34842"/>
                    <a:pt x="487523" y="34842"/>
                  </a:cubicBezTo>
                  <a:cubicBezTo>
                    <a:pt x="495141" y="34842"/>
                    <a:pt x="497048" y="41700"/>
                    <a:pt x="497048" y="48844"/>
                  </a:cubicBezTo>
                  <a:lnTo>
                    <a:pt x="497048" y="78371"/>
                  </a:lnTo>
                  <a:cubicBezTo>
                    <a:pt x="497048" y="84086"/>
                    <a:pt x="495141" y="84086"/>
                    <a:pt x="486565" y="84086"/>
                  </a:cubicBezTo>
                  <a:lnTo>
                    <a:pt x="486565" y="87991"/>
                  </a:lnTo>
                  <a:lnTo>
                    <a:pt x="500852" y="87514"/>
                  </a:lnTo>
                  <a:lnTo>
                    <a:pt x="515140" y="87991"/>
                  </a:lnTo>
                  <a:lnTo>
                    <a:pt x="515140" y="84086"/>
                  </a:lnTo>
                  <a:cubicBezTo>
                    <a:pt x="506573" y="84086"/>
                    <a:pt x="505615" y="84086"/>
                    <a:pt x="505615" y="78371"/>
                  </a:cubicBezTo>
                  <a:lnTo>
                    <a:pt x="505615" y="55129"/>
                  </a:lnTo>
                  <a:cubicBezTo>
                    <a:pt x="505615" y="41986"/>
                    <a:pt x="514191" y="34842"/>
                    <a:pt x="522767" y="34842"/>
                  </a:cubicBezTo>
                  <a:cubicBezTo>
                    <a:pt x="530385" y="34842"/>
                    <a:pt x="531334" y="41700"/>
                    <a:pt x="531334" y="48844"/>
                  </a:cubicBezTo>
                  <a:lnTo>
                    <a:pt x="531334" y="78371"/>
                  </a:lnTo>
                  <a:cubicBezTo>
                    <a:pt x="531334" y="84086"/>
                    <a:pt x="530385" y="84086"/>
                    <a:pt x="521809" y="84086"/>
                  </a:cubicBezTo>
                  <a:lnTo>
                    <a:pt x="521809" y="87991"/>
                  </a:lnTo>
                  <a:lnTo>
                    <a:pt x="536097" y="87514"/>
                  </a:lnTo>
                  <a:close/>
                  <a:moveTo>
                    <a:pt x="654210" y="60941"/>
                  </a:moveTo>
                  <a:cubicBezTo>
                    <a:pt x="654210" y="44652"/>
                    <a:pt x="641830" y="31317"/>
                    <a:pt x="626584" y="31317"/>
                  </a:cubicBezTo>
                  <a:cubicBezTo>
                    <a:pt x="611348" y="31317"/>
                    <a:pt x="598967" y="45129"/>
                    <a:pt x="598967" y="60941"/>
                  </a:cubicBezTo>
                  <a:cubicBezTo>
                    <a:pt x="598967" y="77323"/>
                    <a:pt x="611348" y="89325"/>
                    <a:pt x="626584" y="89325"/>
                  </a:cubicBezTo>
                  <a:cubicBezTo>
                    <a:pt x="641830" y="89325"/>
                    <a:pt x="654210" y="76942"/>
                    <a:pt x="654210" y="60941"/>
                  </a:cubicBezTo>
                  <a:close/>
                  <a:moveTo>
                    <a:pt x="643727" y="59892"/>
                  </a:moveTo>
                  <a:cubicBezTo>
                    <a:pt x="643727" y="64465"/>
                    <a:pt x="643727" y="71322"/>
                    <a:pt x="640872" y="76847"/>
                  </a:cubicBezTo>
                  <a:cubicBezTo>
                    <a:pt x="638016" y="82467"/>
                    <a:pt x="633253" y="86181"/>
                    <a:pt x="626584" y="86181"/>
                  </a:cubicBezTo>
                  <a:cubicBezTo>
                    <a:pt x="620873" y="86181"/>
                    <a:pt x="616110" y="83515"/>
                    <a:pt x="612297" y="77705"/>
                  </a:cubicBezTo>
                  <a:cubicBezTo>
                    <a:pt x="609441" y="72179"/>
                    <a:pt x="609441" y="64465"/>
                    <a:pt x="609441" y="59892"/>
                  </a:cubicBezTo>
                  <a:cubicBezTo>
                    <a:pt x="609441" y="54940"/>
                    <a:pt x="609441" y="48081"/>
                    <a:pt x="612297" y="42652"/>
                  </a:cubicBezTo>
                  <a:cubicBezTo>
                    <a:pt x="615152" y="36842"/>
                    <a:pt x="621822" y="34079"/>
                    <a:pt x="626584" y="34079"/>
                  </a:cubicBezTo>
                  <a:cubicBezTo>
                    <a:pt x="632305" y="34079"/>
                    <a:pt x="637067" y="36937"/>
                    <a:pt x="640872" y="42271"/>
                  </a:cubicBezTo>
                  <a:cubicBezTo>
                    <a:pt x="643727" y="47796"/>
                    <a:pt x="643727" y="55129"/>
                    <a:pt x="643727" y="59892"/>
                  </a:cubicBezTo>
                  <a:close/>
                  <a:moveTo>
                    <a:pt x="702784" y="7600"/>
                  </a:moveTo>
                  <a:cubicBezTo>
                    <a:pt x="702784" y="3028"/>
                    <a:pt x="698022" y="-1163"/>
                    <a:pt x="691352" y="-1163"/>
                  </a:cubicBezTo>
                  <a:cubicBezTo>
                    <a:pt x="682785" y="-1163"/>
                    <a:pt x="672302" y="5504"/>
                    <a:pt x="672302" y="18935"/>
                  </a:cubicBezTo>
                  <a:lnTo>
                    <a:pt x="672302" y="33508"/>
                  </a:lnTo>
                  <a:lnTo>
                    <a:pt x="661828" y="33508"/>
                  </a:lnTo>
                  <a:lnTo>
                    <a:pt x="661828" y="37413"/>
                  </a:lnTo>
                  <a:lnTo>
                    <a:pt x="672302" y="37413"/>
                  </a:lnTo>
                  <a:lnTo>
                    <a:pt x="672302" y="78371"/>
                  </a:lnTo>
                  <a:cubicBezTo>
                    <a:pt x="672302" y="84086"/>
                    <a:pt x="670405" y="84086"/>
                    <a:pt x="662777" y="84086"/>
                  </a:cubicBezTo>
                  <a:lnTo>
                    <a:pt x="662777" y="87991"/>
                  </a:lnTo>
                  <a:lnTo>
                    <a:pt x="677065" y="87514"/>
                  </a:lnTo>
                  <a:cubicBezTo>
                    <a:pt x="681827" y="87514"/>
                    <a:pt x="687548" y="87514"/>
                    <a:pt x="692310" y="87991"/>
                  </a:cubicBezTo>
                  <a:lnTo>
                    <a:pt x="692310" y="84086"/>
                  </a:lnTo>
                  <a:lnTo>
                    <a:pt x="690403" y="84086"/>
                  </a:lnTo>
                  <a:cubicBezTo>
                    <a:pt x="680878" y="84086"/>
                    <a:pt x="680878" y="82657"/>
                    <a:pt x="680878" y="78180"/>
                  </a:cubicBezTo>
                  <a:lnTo>
                    <a:pt x="680878" y="37413"/>
                  </a:lnTo>
                  <a:lnTo>
                    <a:pt x="695166" y="37413"/>
                  </a:lnTo>
                  <a:lnTo>
                    <a:pt x="695166" y="33508"/>
                  </a:lnTo>
                  <a:lnTo>
                    <a:pt x="679930" y="33508"/>
                  </a:lnTo>
                  <a:lnTo>
                    <a:pt x="679930" y="18840"/>
                  </a:lnTo>
                  <a:cubicBezTo>
                    <a:pt x="679930" y="7600"/>
                    <a:pt x="686590" y="1505"/>
                    <a:pt x="691352" y="1505"/>
                  </a:cubicBezTo>
                  <a:cubicBezTo>
                    <a:pt x="692310" y="1505"/>
                    <a:pt x="694217" y="1505"/>
                    <a:pt x="696115" y="2457"/>
                  </a:cubicBezTo>
                  <a:cubicBezTo>
                    <a:pt x="694217" y="3028"/>
                    <a:pt x="692310" y="4647"/>
                    <a:pt x="692310" y="7790"/>
                  </a:cubicBezTo>
                  <a:cubicBezTo>
                    <a:pt x="692310" y="10744"/>
                    <a:pt x="694217" y="13316"/>
                    <a:pt x="697073" y="13316"/>
                  </a:cubicBezTo>
                  <a:cubicBezTo>
                    <a:pt x="700877" y="13316"/>
                    <a:pt x="702784" y="10744"/>
                    <a:pt x="702784" y="7600"/>
                  </a:cubicBezTo>
                  <a:close/>
                  <a:moveTo>
                    <a:pt x="780891" y="72370"/>
                  </a:moveTo>
                  <a:lnTo>
                    <a:pt x="780891" y="65036"/>
                  </a:lnTo>
                  <a:lnTo>
                    <a:pt x="777077" y="65036"/>
                  </a:lnTo>
                  <a:lnTo>
                    <a:pt x="777077" y="72084"/>
                  </a:lnTo>
                  <a:cubicBezTo>
                    <a:pt x="777077" y="81418"/>
                    <a:pt x="773273" y="86181"/>
                    <a:pt x="768510" y="86181"/>
                  </a:cubicBezTo>
                  <a:cubicBezTo>
                    <a:pt x="760892" y="86181"/>
                    <a:pt x="760892" y="74751"/>
                    <a:pt x="760892" y="72561"/>
                  </a:cubicBezTo>
                  <a:lnTo>
                    <a:pt x="760892" y="37413"/>
                  </a:lnTo>
                  <a:lnTo>
                    <a:pt x="778035" y="37413"/>
                  </a:lnTo>
                  <a:lnTo>
                    <a:pt x="778035" y="33508"/>
                  </a:lnTo>
                  <a:lnTo>
                    <a:pt x="760892" y="33508"/>
                  </a:lnTo>
                  <a:lnTo>
                    <a:pt x="760892" y="10172"/>
                  </a:lnTo>
                  <a:lnTo>
                    <a:pt x="757078" y="10172"/>
                  </a:lnTo>
                  <a:cubicBezTo>
                    <a:pt x="757078" y="20555"/>
                    <a:pt x="753265" y="34079"/>
                    <a:pt x="740884" y="34556"/>
                  </a:cubicBezTo>
                  <a:lnTo>
                    <a:pt x="740884" y="37413"/>
                  </a:lnTo>
                  <a:lnTo>
                    <a:pt x="751367" y="37413"/>
                  </a:lnTo>
                  <a:lnTo>
                    <a:pt x="751367" y="72370"/>
                  </a:lnTo>
                  <a:cubicBezTo>
                    <a:pt x="751367" y="87896"/>
                    <a:pt x="763748" y="89325"/>
                    <a:pt x="767552" y="89325"/>
                  </a:cubicBezTo>
                  <a:cubicBezTo>
                    <a:pt x="777077" y="89325"/>
                    <a:pt x="780891" y="80371"/>
                    <a:pt x="780891" y="72370"/>
                  </a:cubicBezTo>
                  <a:close/>
                  <a:moveTo>
                    <a:pt x="855184" y="87991"/>
                  </a:moveTo>
                  <a:lnTo>
                    <a:pt x="855184" y="84086"/>
                  </a:lnTo>
                  <a:cubicBezTo>
                    <a:pt x="848515" y="84086"/>
                    <a:pt x="845659" y="84086"/>
                    <a:pt x="845659" y="80275"/>
                  </a:cubicBezTo>
                  <a:lnTo>
                    <a:pt x="845659" y="56178"/>
                  </a:lnTo>
                  <a:cubicBezTo>
                    <a:pt x="845659" y="45319"/>
                    <a:pt x="845659" y="41223"/>
                    <a:pt x="840897" y="36842"/>
                  </a:cubicBezTo>
                  <a:cubicBezTo>
                    <a:pt x="839948" y="34556"/>
                    <a:pt x="835185" y="32080"/>
                    <a:pt x="828516" y="32080"/>
                  </a:cubicBezTo>
                  <a:cubicBezTo>
                    <a:pt x="818042" y="32080"/>
                    <a:pt x="812322" y="39605"/>
                    <a:pt x="810415" y="44272"/>
                  </a:cubicBezTo>
                  <a:lnTo>
                    <a:pt x="809466" y="44272"/>
                  </a:lnTo>
                  <a:lnTo>
                    <a:pt x="809466" y="171"/>
                  </a:lnTo>
                  <a:lnTo>
                    <a:pt x="791365" y="1505"/>
                  </a:lnTo>
                  <a:lnTo>
                    <a:pt x="791365" y="5504"/>
                  </a:lnTo>
                  <a:cubicBezTo>
                    <a:pt x="800890" y="5504"/>
                    <a:pt x="801848" y="6457"/>
                    <a:pt x="801848" y="12553"/>
                  </a:cubicBezTo>
                  <a:lnTo>
                    <a:pt x="801848" y="78371"/>
                  </a:lnTo>
                  <a:cubicBezTo>
                    <a:pt x="801848" y="84086"/>
                    <a:pt x="799941" y="84086"/>
                    <a:pt x="791365" y="84086"/>
                  </a:cubicBezTo>
                  <a:lnTo>
                    <a:pt x="791365" y="87991"/>
                  </a:lnTo>
                  <a:lnTo>
                    <a:pt x="805652" y="87514"/>
                  </a:lnTo>
                  <a:lnTo>
                    <a:pt x="819940" y="87991"/>
                  </a:lnTo>
                  <a:lnTo>
                    <a:pt x="819940" y="84086"/>
                  </a:lnTo>
                  <a:cubicBezTo>
                    <a:pt x="811373" y="84086"/>
                    <a:pt x="810415" y="84086"/>
                    <a:pt x="810415" y="78371"/>
                  </a:cubicBezTo>
                  <a:lnTo>
                    <a:pt x="810415" y="55129"/>
                  </a:lnTo>
                  <a:cubicBezTo>
                    <a:pt x="810415" y="41986"/>
                    <a:pt x="818991" y="34842"/>
                    <a:pt x="827567" y="34842"/>
                  </a:cubicBezTo>
                  <a:cubicBezTo>
                    <a:pt x="835185" y="34842"/>
                    <a:pt x="836134" y="41700"/>
                    <a:pt x="836134" y="48844"/>
                  </a:cubicBezTo>
                  <a:lnTo>
                    <a:pt x="836134" y="78371"/>
                  </a:lnTo>
                  <a:cubicBezTo>
                    <a:pt x="836134" y="84086"/>
                    <a:pt x="835185" y="84086"/>
                    <a:pt x="826609" y="84086"/>
                  </a:cubicBezTo>
                  <a:lnTo>
                    <a:pt x="826609" y="87991"/>
                  </a:lnTo>
                  <a:lnTo>
                    <a:pt x="840897" y="87514"/>
                  </a:lnTo>
                  <a:close/>
                  <a:moveTo>
                    <a:pt x="909478" y="72942"/>
                  </a:moveTo>
                  <a:cubicBezTo>
                    <a:pt x="909478" y="71608"/>
                    <a:pt x="908530" y="71513"/>
                    <a:pt x="908530" y="71513"/>
                  </a:cubicBezTo>
                  <a:cubicBezTo>
                    <a:pt x="906623" y="71513"/>
                    <a:pt x="906623" y="72179"/>
                    <a:pt x="906623" y="73227"/>
                  </a:cubicBezTo>
                  <a:cubicBezTo>
                    <a:pt x="901860" y="86181"/>
                    <a:pt x="890428" y="86181"/>
                    <a:pt x="889480" y="86181"/>
                  </a:cubicBezTo>
                  <a:cubicBezTo>
                    <a:pt x="883759" y="86181"/>
                    <a:pt x="878048" y="82467"/>
                    <a:pt x="875192" y="77705"/>
                  </a:cubicBezTo>
                  <a:cubicBezTo>
                    <a:pt x="871378" y="71608"/>
                    <a:pt x="871378" y="63322"/>
                    <a:pt x="871378" y="58844"/>
                  </a:cubicBezTo>
                  <a:lnTo>
                    <a:pt x="906623" y="58844"/>
                  </a:lnTo>
                  <a:cubicBezTo>
                    <a:pt x="909478" y="58844"/>
                    <a:pt x="909478" y="58844"/>
                    <a:pt x="909478" y="56178"/>
                  </a:cubicBezTo>
                  <a:cubicBezTo>
                    <a:pt x="909478" y="43604"/>
                    <a:pt x="902809" y="31317"/>
                    <a:pt x="887573" y="31317"/>
                  </a:cubicBezTo>
                  <a:cubicBezTo>
                    <a:pt x="872327" y="31317"/>
                    <a:pt x="860905" y="44367"/>
                    <a:pt x="860905" y="60178"/>
                  </a:cubicBezTo>
                  <a:cubicBezTo>
                    <a:pt x="860905" y="77133"/>
                    <a:pt x="874234" y="89325"/>
                    <a:pt x="888522" y="89325"/>
                  </a:cubicBezTo>
                  <a:cubicBezTo>
                    <a:pt x="903767" y="89325"/>
                    <a:pt x="909478" y="75323"/>
                    <a:pt x="909478" y="72942"/>
                  </a:cubicBezTo>
                  <a:close/>
                  <a:moveTo>
                    <a:pt x="901860" y="56178"/>
                  </a:moveTo>
                  <a:lnTo>
                    <a:pt x="871378" y="56178"/>
                  </a:lnTo>
                  <a:cubicBezTo>
                    <a:pt x="872327" y="37223"/>
                    <a:pt x="882810" y="34079"/>
                    <a:pt x="887573" y="34079"/>
                  </a:cubicBezTo>
                  <a:cubicBezTo>
                    <a:pt x="899953" y="34079"/>
                    <a:pt x="901860" y="51225"/>
                    <a:pt x="901860" y="56178"/>
                  </a:cubicBezTo>
                  <a:close/>
                  <a:moveTo>
                    <a:pt x="1021872" y="60655"/>
                  </a:moveTo>
                  <a:cubicBezTo>
                    <a:pt x="1021872" y="44557"/>
                    <a:pt x="1009491" y="32080"/>
                    <a:pt x="994255" y="32080"/>
                  </a:cubicBezTo>
                  <a:cubicBezTo>
                    <a:pt x="984730" y="32080"/>
                    <a:pt x="979009" y="37985"/>
                    <a:pt x="977102" y="40366"/>
                  </a:cubicBezTo>
                  <a:lnTo>
                    <a:pt x="977102" y="171"/>
                  </a:lnTo>
                  <a:lnTo>
                    <a:pt x="959010" y="1505"/>
                  </a:lnTo>
                  <a:lnTo>
                    <a:pt x="959010" y="5504"/>
                  </a:lnTo>
                  <a:cubicBezTo>
                    <a:pt x="968535" y="5504"/>
                    <a:pt x="969484" y="6457"/>
                    <a:pt x="969484" y="12553"/>
                  </a:cubicBezTo>
                  <a:lnTo>
                    <a:pt x="969484" y="87991"/>
                  </a:lnTo>
                  <a:lnTo>
                    <a:pt x="972340" y="87991"/>
                  </a:lnTo>
                  <a:lnTo>
                    <a:pt x="977102" y="80086"/>
                  </a:lnTo>
                  <a:cubicBezTo>
                    <a:pt x="979009" y="83133"/>
                    <a:pt x="983772" y="89325"/>
                    <a:pt x="993297" y="89325"/>
                  </a:cubicBezTo>
                  <a:cubicBezTo>
                    <a:pt x="1008542" y="89325"/>
                    <a:pt x="1021872" y="76942"/>
                    <a:pt x="1021872" y="60655"/>
                  </a:cubicBezTo>
                  <a:close/>
                  <a:moveTo>
                    <a:pt x="1011398" y="60655"/>
                  </a:moveTo>
                  <a:cubicBezTo>
                    <a:pt x="1011398" y="65226"/>
                    <a:pt x="1010440" y="72847"/>
                    <a:pt x="1006635" y="78466"/>
                  </a:cubicBezTo>
                  <a:cubicBezTo>
                    <a:pt x="1004728" y="82467"/>
                    <a:pt x="999966" y="86658"/>
                    <a:pt x="993297" y="86658"/>
                  </a:cubicBezTo>
                  <a:cubicBezTo>
                    <a:pt x="987585" y="86658"/>
                    <a:pt x="982823" y="83515"/>
                    <a:pt x="979967" y="78942"/>
                  </a:cubicBezTo>
                  <a:cubicBezTo>
                    <a:pt x="978060" y="76276"/>
                    <a:pt x="978060" y="75799"/>
                    <a:pt x="978060" y="73608"/>
                  </a:cubicBezTo>
                  <a:lnTo>
                    <a:pt x="978060" y="47510"/>
                  </a:lnTo>
                  <a:cubicBezTo>
                    <a:pt x="978060" y="45129"/>
                    <a:pt x="978060" y="45033"/>
                    <a:pt x="979009" y="42938"/>
                  </a:cubicBezTo>
                  <a:cubicBezTo>
                    <a:pt x="983772" y="35890"/>
                    <a:pt x="991390" y="34842"/>
                    <a:pt x="994255" y="34842"/>
                  </a:cubicBezTo>
                  <a:cubicBezTo>
                    <a:pt x="999966" y="34842"/>
                    <a:pt x="1004728" y="38176"/>
                    <a:pt x="1007584" y="42938"/>
                  </a:cubicBezTo>
                  <a:cubicBezTo>
                    <a:pt x="1010440" y="48081"/>
                    <a:pt x="1011398" y="55415"/>
                    <a:pt x="1011398" y="60655"/>
                  </a:cubicBezTo>
                  <a:close/>
                  <a:moveTo>
                    <a:pt x="1057116" y="87991"/>
                  </a:moveTo>
                  <a:lnTo>
                    <a:pt x="1057116" y="84086"/>
                  </a:lnTo>
                  <a:cubicBezTo>
                    <a:pt x="1048540" y="84086"/>
                    <a:pt x="1047591" y="83419"/>
                    <a:pt x="1047591" y="78466"/>
                  </a:cubicBezTo>
                  <a:lnTo>
                    <a:pt x="1047591" y="32080"/>
                  </a:lnTo>
                  <a:lnTo>
                    <a:pt x="1030448" y="33508"/>
                  </a:lnTo>
                  <a:lnTo>
                    <a:pt x="1030448" y="37413"/>
                  </a:lnTo>
                  <a:cubicBezTo>
                    <a:pt x="1038066" y="37413"/>
                    <a:pt x="1039973" y="38176"/>
                    <a:pt x="1039973" y="44367"/>
                  </a:cubicBezTo>
                  <a:lnTo>
                    <a:pt x="1039973" y="78371"/>
                  </a:lnTo>
                  <a:cubicBezTo>
                    <a:pt x="1039973" y="84086"/>
                    <a:pt x="1038066" y="84086"/>
                    <a:pt x="1029490" y="84086"/>
                  </a:cubicBezTo>
                  <a:lnTo>
                    <a:pt x="1029490" y="87991"/>
                  </a:lnTo>
                  <a:lnTo>
                    <a:pt x="1043777" y="87514"/>
                  </a:lnTo>
                  <a:cubicBezTo>
                    <a:pt x="1048540" y="87514"/>
                    <a:pt x="1052353" y="87801"/>
                    <a:pt x="1057116" y="87991"/>
                  </a:cubicBezTo>
                  <a:close/>
                  <a:moveTo>
                    <a:pt x="1049498" y="11696"/>
                  </a:moveTo>
                  <a:cubicBezTo>
                    <a:pt x="1049498" y="8267"/>
                    <a:pt x="1046642" y="4933"/>
                    <a:pt x="1042828" y="4933"/>
                  </a:cubicBezTo>
                  <a:cubicBezTo>
                    <a:pt x="1039015" y="4933"/>
                    <a:pt x="1036159" y="8362"/>
                    <a:pt x="1036159" y="11696"/>
                  </a:cubicBezTo>
                  <a:cubicBezTo>
                    <a:pt x="1036159" y="15029"/>
                    <a:pt x="1039015" y="18363"/>
                    <a:pt x="1042828" y="18363"/>
                  </a:cubicBezTo>
                  <a:cubicBezTo>
                    <a:pt x="1047591" y="18363"/>
                    <a:pt x="1049498" y="14743"/>
                    <a:pt x="1049498" y="11696"/>
                  </a:cubicBezTo>
                  <a:close/>
                  <a:moveTo>
                    <a:pt x="1121884" y="76656"/>
                  </a:moveTo>
                  <a:lnTo>
                    <a:pt x="1121884" y="69703"/>
                  </a:lnTo>
                  <a:lnTo>
                    <a:pt x="1118080" y="69703"/>
                  </a:lnTo>
                  <a:lnTo>
                    <a:pt x="1118080" y="76656"/>
                  </a:lnTo>
                  <a:cubicBezTo>
                    <a:pt x="1118080" y="84086"/>
                    <a:pt x="1115215" y="84848"/>
                    <a:pt x="1114266" y="84848"/>
                  </a:cubicBezTo>
                  <a:cubicBezTo>
                    <a:pt x="1109503" y="84848"/>
                    <a:pt x="1109503" y="79037"/>
                    <a:pt x="1109503" y="78466"/>
                  </a:cubicBezTo>
                  <a:lnTo>
                    <a:pt x="1109503" y="53129"/>
                  </a:lnTo>
                  <a:cubicBezTo>
                    <a:pt x="1109503" y="47986"/>
                    <a:pt x="1109503" y="42938"/>
                    <a:pt x="1104741" y="38271"/>
                  </a:cubicBezTo>
                  <a:cubicBezTo>
                    <a:pt x="1099978" y="33413"/>
                    <a:pt x="1093309" y="31317"/>
                    <a:pt x="1087598" y="31317"/>
                  </a:cubicBezTo>
                  <a:cubicBezTo>
                    <a:pt x="1077115" y="31317"/>
                    <a:pt x="1068548" y="37223"/>
                    <a:pt x="1068548" y="45604"/>
                  </a:cubicBezTo>
                  <a:cubicBezTo>
                    <a:pt x="1068548" y="49414"/>
                    <a:pt x="1071403" y="51511"/>
                    <a:pt x="1074259" y="51511"/>
                  </a:cubicBezTo>
                  <a:cubicBezTo>
                    <a:pt x="1078073" y="51511"/>
                    <a:pt x="1079980" y="49034"/>
                    <a:pt x="1079980" y="45700"/>
                  </a:cubicBezTo>
                  <a:cubicBezTo>
                    <a:pt x="1079980" y="44272"/>
                    <a:pt x="1079022" y="40080"/>
                    <a:pt x="1073310" y="39889"/>
                  </a:cubicBezTo>
                  <a:cubicBezTo>
                    <a:pt x="1077115" y="35508"/>
                    <a:pt x="1082835" y="34079"/>
                    <a:pt x="1087598" y="34079"/>
                  </a:cubicBezTo>
                  <a:cubicBezTo>
                    <a:pt x="1093309" y="34079"/>
                    <a:pt x="1099978" y="39033"/>
                    <a:pt x="1099978" y="50367"/>
                  </a:cubicBezTo>
                  <a:lnTo>
                    <a:pt x="1099978" y="54940"/>
                  </a:lnTo>
                  <a:cubicBezTo>
                    <a:pt x="1094267" y="55415"/>
                    <a:pt x="1085691" y="55701"/>
                    <a:pt x="1077115" y="59607"/>
                  </a:cubicBezTo>
                  <a:cubicBezTo>
                    <a:pt x="1067590" y="63893"/>
                    <a:pt x="1064734" y="70466"/>
                    <a:pt x="1064734" y="75990"/>
                  </a:cubicBezTo>
                  <a:cubicBezTo>
                    <a:pt x="1064734" y="86181"/>
                    <a:pt x="1077115" y="89325"/>
                    <a:pt x="1084742" y="89325"/>
                  </a:cubicBezTo>
                  <a:cubicBezTo>
                    <a:pt x="1093309" y="89325"/>
                    <a:pt x="1099030" y="84276"/>
                    <a:pt x="1100927" y="78371"/>
                  </a:cubicBezTo>
                  <a:cubicBezTo>
                    <a:pt x="1101885" y="83419"/>
                    <a:pt x="1104741" y="88753"/>
                    <a:pt x="1111410" y="88753"/>
                  </a:cubicBezTo>
                  <a:cubicBezTo>
                    <a:pt x="1114266" y="88753"/>
                    <a:pt x="1121884" y="86944"/>
                    <a:pt x="1121884" y="76656"/>
                  </a:cubicBezTo>
                  <a:close/>
                  <a:moveTo>
                    <a:pt x="1099978" y="70275"/>
                  </a:moveTo>
                  <a:cubicBezTo>
                    <a:pt x="1099978" y="82372"/>
                    <a:pt x="1091402" y="86658"/>
                    <a:pt x="1085691" y="86658"/>
                  </a:cubicBezTo>
                  <a:cubicBezTo>
                    <a:pt x="1079980" y="86658"/>
                    <a:pt x="1074259" y="82181"/>
                    <a:pt x="1074259" y="75799"/>
                  </a:cubicBezTo>
                  <a:cubicBezTo>
                    <a:pt x="1074259" y="68941"/>
                    <a:pt x="1079980" y="58369"/>
                    <a:pt x="1099978" y="57606"/>
                  </a:cubicBezTo>
                  <a:close/>
                  <a:moveTo>
                    <a:pt x="1168560" y="71798"/>
                  </a:moveTo>
                  <a:cubicBezTo>
                    <a:pt x="1168560" y="65036"/>
                    <a:pt x="1164747" y="61321"/>
                    <a:pt x="1163798" y="59702"/>
                  </a:cubicBezTo>
                  <a:cubicBezTo>
                    <a:pt x="1159035" y="55701"/>
                    <a:pt x="1154273" y="54654"/>
                    <a:pt x="1149510" y="53797"/>
                  </a:cubicBezTo>
                  <a:cubicBezTo>
                    <a:pt x="1141892" y="52272"/>
                    <a:pt x="1134265" y="50653"/>
                    <a:pt x="1134265" y="43318"/>
                  </a:cubicBezTo>
                  <a:cubicBezTo>
                    <a:pt x="1134265" y="38842"/>
                    <a:pt x="1137130" y="33698"/>
                    <a:pt x="1147603" y="33698"/>
                  </a:cubicBezTo>
                  <a:cubicBezTo>
                    <a:pt x="1161891" y="33698"/>
                    <a:pt x="1162840" y="45129"/>
                    <a:pt x="1162840" y="49034"/>
                  </a:cubicBezTo>
                  <a:cubicBezTo>
                    <a:pt x="1162840" y="50177"/>
                    <a:pt x="1163798" y="50177"/>
                    <a:pt x="1163798" y="50177"/>
                  </a:cubicBezTo>
                  <a:cubicBezTo>
                    <a:pt x="1165705" y="50177"/>
                    <a:pt x="1165705" y="49605"/>
                    <a:pt x="1165705" y="47033"/>
                  </a:cubicBezTo>
                  <a:lnTo>
                    <a:pt x="1165705" y="34461"/>
                  </a:lnTo>
                  <a:cubicBezTo>
                    <a:pt x="1165705" y="32175"/>
                    <a:pt x="1165705" y="31317"/>
                    <a:pt x="1164747" y="31317"/>
                  </a:cubicBezTo>
                  <a:cubicBezTo>
                    <a:pt x="1163798" y="31317"/>
                    <a:pt x="1163798" y="31317"/>
                    <a:pt x="1161891" y="32746"/>
                  </a:cubicBezTo>
                  <a:cubicBezTo>
                    <a:pt x="1161891" y="33413"/>
                    <a:pt x="1159984" y="34461"/>
                    <a:pt x="1159984" y="34842"/>
                  </a:cubicBezTo>
                  <a:cubicBezTo>
                    <a:pt x="1155222" y="31317"/>
                    <a:pt x="1149510" y="31317"/>
                    <a:pt x="1147603" y="31317"/>
                  </a:cubicBezTo>
                  <a:cubicBezTo>
                    <a:pt x="1132367" y="31317"/>
                    <a:pt x="1127605" y="39794"/>
                    <a:pt x="1127605" y="46938"/>
                  </a:cubicBezTo>
                  <a:cubicBezTo>
                    <a:pt x="1127605" y="51225"/>
                    <a:pt x="1129502" y="54844"/>
                    <a:pt x="1133316" y="57606"/>
                  </a:cubicBezTo>
                  <a:cubicBezTo>
                    <a:pt x="1137130" y="60941"/>
                    <a:pt x="1140934" y="61702"/>
                    <a:pt x="1149510" y="63417"/>
                  </a:cubicBezTo>
                  <a:cubicBezTo>
                    <a:pt x="1152366" y="63893"/>
                    <a:pt x="1162840" y="65988"/>
                    <a:pt x="1162840" y="75037"/>
                  </a:cubicBezTo>
                  <a:cubicBezTo>
                    <a:pt x="1162840" y="81609"/>
                    <a:pt x="1158077" y="86658"/>
                    <a:pt x="1148552" y="86658"/>
                  </a:cubicBezTo>
                  <a:cubicBezTo>
                    <a:pt x="1138078" y="86658"/>
                    <a:pt x="1133316" y="79323"/>
                    <a:pt x="1131409" y="68655"/>
                  </a:cubicBezTo>
                  <a:cubicBezTo>
                    <a:pt x="1130460" y="67036"/>
                    <a:pt x="1130460" y="66465"/>
                    <a:pt x="1129502" y="66465"/>
                  </a:cubicBezTo>
                  <a:cubicBezTo>
                    <a:pt x="1127605" y="66465"/>
                    <a:pt x="1127605" y="67322"/>
                    <a:pt x="1127605" y="69703"/>
                  </a:cubicBezTo>
                  <a:lnTo>
                    <a:pt x="1127605" y="86372"/>
                  </a:lnTo>
                  <a:cubicBezTo>
                    <a:pt x="1127605" y="88467"/>
                    <a:pt x="1127605" y="89325"/>
                    <a:pt x="1129502" y="89325"/>
                  </a:cubicBezTo>
                  <a:cubicBezTo>
                    <a:pt x="1129502" y="89325"/>
                    <a:pt x="1129502" y="89325"/>
                    <a:pt x="1132367" y="86848"/>
                  </a:cubicBezTo>
                  <a:cubicBezTo>
                    <a:pt x="1132367" y="86658"/>
                    <a:pt x="1132367" y="86372"/>
                    <a:pt x="1135223" y="83990"/>
                  </a:cubicBezTo>
                  <a:cubicBezTo>
                    <a:pt x="1139985" y="89325"/>
                    <a:pt x="1145697" y="89325"/>
                    <a:pt x="1148552" y="89325"/>
                  </a:cubicBezTo>
                  <a:cubicBezTo>
                    <a:pt x="1162840" y="89325"/>
                    <a:pt x="1168560" y="80847"/>
                    <a:pt x="1168560" y="71798"/>
                  </a:cubicBezTo>
                  <a:close/>
                  <a:moveTo>
                    <a:pt x="1225710" y="72942"/>
                  </a:moveTo>
                  <a:cubicBezTo>
                    <a:pt x="1225710" y="71608"/>
                    <a:pt x="1224752" y="71513"/>
                    <a:pt x="1223803" y="71513"/>
                  </a:cubicBezTo>
                  <a:cubicBezTo>
                    <a:pt x="1222855" y="71513"/>
                    <a:pt x="1222855" y="72179"/>
                    <a:pt x="1221897" y="73227"/>
                  </a:cubicBezTo>
                  <a:cubicBezTo>
                    <a:pt x="1218092" y="86181"/>
                    <a:pt x="1206660" y="86181"/>
                    <a:pt x="1205702" y="86181"/>
                  </a:cubicBezTo>
                  <a:cubicBezTo>
                    <a:pt x="1199042" y="86181"/>
                    <a:pt x="1194280" y="82467"/>
                    <a:pt x="1191415" y="77705"/>
                  </a:cubicBezTo>
                  <a:cubicBezTo>
                    <a:pt x="1187610" y="71608"/>
                    <a:pt x="1187610" y="63322"/>
                    <a:pt x="1187610" y="58844"/>
                  </a:cubicBezTo>
                  <a:lnTo>
                    <a:pt x="1222855" y="58844"/>
                  </a:lnTo>
                  <a:cubicBezTo>
                    <a:pt x="1224752" y="58844"/>
                    <a:pt x="1225710" y="58844"/>
                    <a:pt x="1225710" y="56178"/>
                  </a:cubicBezTo>
                  <a:cubicBezTo>
                    <a:pt x="1225710" y="43604"/>
                    <a:pt x="1219041" y="31317"/>
                    <a:pt x="1202847" y="31317"/>
                  </a:cubicBezTo>
                  <a:cubicBezTo>
                    <a:pt x="1188559" y="31317"/>
                    <a:pt x="1177127" y="44367"/>
                    <a:pt x="1177127" y="60178"/>
                  </a:cubicBezTo>
                  <a:cubicBezTo>
                    <a:pt x="1177127" y="77133"/>
                    <a:pt x="1190466" y="89325"/>
                    <a:pt x="1204753" y="89325"/>
                  </a:cubicBezTo>
                  <a:cubicBezTo>
                    <a:pt x="1219990" y="89325"/>
                    <a:pt x="1225710" y="75323"/>
                    <a:pt x="1225710" y="72942"/>
                  </a:cubicBezTo>
                  <a:close/>
                  <a:moveTo>
                    <a:pt x="1217134" y="56178"/>
                  </a:moveTo>
                  <a:lnTo>
                    <a:pt x="1187610" y="56178"/>
                  </a:lnTo>
                  <a:cubicBezTo>
                    <a:pt x="1188559" y="37223"/>
                    <a:pt x="1199042" y="34079"/>
                    <a:pt x="1202847" y="34079"/>
                  </a:cubicBezTo>
                  <a:cubicBezTo>
                    <a:pt x="1216185" y="34079"/>
                    <a:pt x="1217134" y="51225"/>
                    <a:pt x="1217134" y="56178"/>
                  </a:cubicBezTo>
                  <a:close/>
                  <a:moveTo>
                    <a:pt x="1274284" y="71798"/>
                  </a:moveTo>
                  <a:cubicBezTo>
                    <a:pt x="1274284" y="65036"/>
                    <a:pt x="1270480" y="61321"/>
                    <a:pt x="1269522" y="59702"/>
                  </a:cubicBezTo>
                  <a:cubicBezTo>
                    <a:pt x="1264759" y="55701"/>
                    <a:pt x="1259997" y="54654"/>
                    <a:pt x="1255234" y="53797"/>
                  </a:cubicBezTo>
                  <a:cubicBezTo>
                    <a:pt x="1247616" y="52272"/>
                    <a:pt x="1239040" y="50653"/>
                    <a:pt x="1239040" y="43318"/>
                  </a:cubicBezTo>
                  <a:cubicBezTo>
                    <a:pt x="1239040" y="38842"/>
                    <a:pt x="1242853" y="33698"/>
                    <a:pt x="1253327" y="33698"/>
                  </a:cubicBezTo>
                  <a:cubicBezTo>
                    <a:pt x="1267615" y="33698"/>
                    <a:pt x="1267615" y="45129"/>
                    <a:pt x="1268573" y="49034"/>
                  </a:cubicBezTo>
                  <a:cubicBezTo>
                    <a:pt x="1268573" y="50177"/>
                    <a:pt x="1269522" y="50177"/>
                    <a:pt x="1269522" y="50177"/>
                  </a:cubicBezTo>
                  <a:cubicBezTo>
                    <a:pt x="1271428" y="50177"/>
                    <a:pt x="1271428" y="49605"/>
                    <a:pt x="1271428" y="47033"/>
                  </a:cubicBezTo>
                  <a:lnTo>
                    <a:pt x="1271428" y="34461"/>
                  </a:lnTo>
                  <a:cubicBezTo>
                    <a:pt x="1271428" y="32175"/>
                    <a:pt x="1271428" y="31317"/>
                    <a:pt x="1270480" y="31317"/>
                  </a:cubicBezTo>
                  <a:cubicBezTo>
                    <a:pt x="1269522" y="31317"/>
                    <a:pt x="1269522" y="31317"/>
                    <a:pt x="1267615" y="32746"/>
                  </a:cubicBezTo>
                  <a:cubicBezTo>
                    <a:pt x="1267615" y="33413"/>
                    <a:pt x="1265717" y="34461"/>
                    <a:pt x="1265717" y="34842"/>
                  </a:cubicBezTo>
                  <a:cubicBezTo>
                    <a:pt x="1260955" y="31317"/>
                    <a:pt x="1255234" y="31317"/>
                    <a:pt x="1253327" y="31317"/>
                  </a:cubicBezTo>
                  <a:cubicBezTo>
                    <a:pt x="1238091" y="31317"/>
                    <a:pt x="1233328" y="39794"/>
                    <a:pt x="1233328" y="46938"/>
                  </a:cubicBezTo>
                  <a:cubicBezTo>
                    <a:pt x="1233328" y="51225"/>
                    <a:pt x="1235235" y="54844"/>
                    <a:pt x="1239040" y="57606"/>
                  </a:cubicBezTo>
                  <a:cubicBezTo>
                    <a:pt x="1242853" y="60941"/>
                    <a:pt x="1246667" y="61702"/>
                    <a:pt x="1255234" y="63417"/>
                  </a:cubicBezTo>
                  <a:cubicBezTo>
                    <a:pt x="1258090" y="63893"/>
                    <a:pt x="1268573" y="65988"/>
                    <a:pt x="1268573" y="75037"/>
                  </a:cubicBezTo>
                  <a:cubicBezTo>
                    <a:pt x="1268573" y="81609"/>
                    <a:pt x="1263810" y="86658"/>
                    <a:pt x="1254285" y="86658"/>
                  </a:cubicBezTo>
                  <a:cubicBezTo>
                    <a:pt x="1243802" y="86658"/>
                    <a:pt x="1239040" y="79323"/>
                    <a:pt x="1237142" y="68655"/>
                  </a:cubicBezTo>
                  <a:cubicBezTo>
                    <a:pt x="1236184" y="67036"/>
                    <a:pt x="1236184" y="66465"/>
                    <a:pt x="1235235" y="66465"/>
                  </a:cubicBezTo>
                  <a:cubicBezTo>
                    <a:pt x="1233328" y="66465"/>
                    <a:pt x="1233328" y="67322"/>
                    <a:pt x="1233328" y="69703"/>
                  </a:cubicBezTo>
                  <a:lnTo>
                    <a:pt x="1233328" y="86372"/>
                  </a:lnTo>
                  <a:cubicBezTo>
                    <a:pt x="1233328" y="88467"/>
                    <a:pt x="1233328" y="89325"/>
                    <a:pt x="1234277" y="89325"/>
                  </a:cubicBezTo>
                  <a:cubicBezTo>
                    <a:pt x="1235235" y="89325"/>
                    <a:pt x="1235235" y="89325"/>
                    <a:pt x="1238091" y="86848"/>
                  </a:cubicBezTo>
                  <a:cubicBezTo>
                    <a:pt x="1238091" y="86658"/>
                    <a:pt x="1238091" y="86372"/>
                    <a:pt x="1239998" y="83990"/>
                  </a:cubicBezTo>
                  <a:cubicBezTo>
                    <a:pt x="1245709" y="89325"/>
                    <a:pt x="1251430" y="89325"/>
                    <a:pt x="1254285" y="89325"/>
                  </a:cubicBezTo>
                  <a:cubicBezTo>
                    <a:pt x="1268573" y="89325"/>
                    <a:pt x="1274284" y="80847"/>
                    <a:pt x="1274284" y="71798"/>
                  </a:cubicBezTo>
                  <a:close/>
                  <a:moveTo>
                    <a:pt x="1380017" y="60941"/>
                  </a:moveTo>
                  <a:cubicBezTo>
                    <a:pt x="1380017" y="44652"/>
                    <a:pt x="1367627" y="31317"/>
                    <a:pt x="1352391" y="31317"/>
                  </a:cubicBezTo>
                  <a:cubicBezTo>
                    <a:pt x="1337155" y="31317"/>
                    <a:pt x="1324765" y="45129"/>
                    <a:pt x="1324765" y="60941"/>
                  </a:cubicBezTo>
                  <a:cubicBezTo>
                    <a:pt x="1324765" y="77323"/>
                    <a:pt x="1338103" y="89325"/>
                    <a:pt x="1352391" y="89325"/>
                  </a:cubicBezTo>
                  <a:cubicBezTo>
                    <a:pt x="1367627" y="89325"/>
                    <a:pt x="1380017" y="76942"/>
                    <a:pt x="1380017" y="60941"/>
                  </a:cubicBezTo>
                  <a:close/>
                  <a:moveTo>
                    <a:pt x="1369534" y="59892"/>
                  </a:moveTo>
                  <a:cubicBezTo>
                    <a:pt x="1369534" y="64465"/>
                    <a:pt x="1369534" y="71322"/>
                    <a:pt x="1367627" y="76847"/>
                  </a:cubicBezTo>
                  <a:cubicBezTo>
                    <a:pt x="1364772" y="82467"/>
                    <a:pt x="1359060" y="86181"/>
                    <a:pt x="1352391" y="86181"/>
                  </a:cubicBezTo>
                  <a:cubicBezTo>
                    <a:pt x="1346680" y="86181"/>
                    <a:pt x="1341917" y="83515"/>
                    <a:pt x="1338103" y="77705"/>
                  </a:cubicBezTo>
                  <a:cubicBezTo>
                    <a:pt x="1335248" y="72179"/>
                    <a:pt x="1335248" y="64465"/>
                    <a:pt x="1335248" y="59892"/>
                  </a:cubicBezTo>
                  <a:cubicBezTo>
                    <a:pt x="1335248" y="54940"/>
                    <a:pt x="1335248" y="48081"/>
                    <a:pt x="1338103" y="42652"/>
                  </a:cubicBezTo>
                  <a:cubicBezTo>
                    <a:pt x="1341917" y="36842"/>
                    <a:pt x="1347628" y="34079"/>
                    <a:pt x="1352391" y="34079"/>
                  </a:cubicBezTo>
                  <a:cubicBezTo>
                    <a:pt x="1358102" y="34079"/>
                    <a:pt x="1362865" y="36937"/>
                    <a:pt x="1366678" y="42271"/>
                  </a:cubicBezTo>
                  <a:cubicBezTo>
                    <a:pt x="1369534" y="47796"/>
                    <a:pt x="1369534" y="55129"/>
                    <a:pt x="1369534" y="59892"/>
                  </a:cubicBezTo>
                  <a:close/>
                  <a:moveTo>
                    <a:pt x="1428591" y="7600"/>
                  </a:moveTo>
                  <a:cubicBezTo>
                    <a:pt x="1428591" y="3028"/>
                    <a:pt x="1424777" y="-1163"/>
                    <a:pt x="1418117" y="-1163"/>
                  </a:cubicBezTo>
                  <a:cubicBezTo>
                    <a:pt x="1408592" y="-1163"/>
                    <a:pt x="1398109" y="5504"/>
                    <a:pt x="1398109" y="18935"/>
                  </a:cubicBezTo>
                  <a:lnTo>
                    <a:pt x="1398109" y="33508"/>
                  </a:lnTo>
                  <a:lnTo>
                    <a:pt x="1388584" y="33508"/>
                  </a:lnTo>
                  <a:lnTo>
                    <a:pt x="1388584" y="37413"/>
                  </a:lnTo>
                  <a:lnTo>
                    <a:pt x="1398109" y="37413"/>
                  </a:lnTo>
                  <a:lnTo>
                    <a:pt x="1398109" y="78371"/>
                  </a:lnTo>
                  <a:cubicBezTo>
                    <a:pt x="1398109" y="84086"/>
                    <a:pt x="1396202" y="84086"/>
                    <a:pt x="1388584" y="84086"/>
                  </a:cubicBezTo>
                  <a:lnTo>
                    <a:pt x="1388584" y="87991"/>
                  </a:lnTo>
                  <a:lnTo>
                    <a:pt x="1402872" y="87514"/>
                  </a:lnTo>
                  <a:cubicBezTo>
                    <a:pt x="1407634" y="87514"/>
                    <a:pt x="1413355" y="87514"/>
                    <a:pt x="1419066" y="87991"/>
                  </a:cubicBezTo>
                  <a:lnTo>
                    <a:pt x="1419066" y="84086"/>
                  </a:lnTo>
                  <a:lnTo>
                    <a:pt x="1416210" y="84086"/>
                  </a:lnTo>
                  <a:cubicBezTo>
                    <a:pt x="1406685" y="84086"/>
                    <a:pt x="1406685" y="82657"/>
                    <a:pt x="1406685" y="78180"/>
                  </a:cubicBezTo>
                  <a:lnTo>
                    <a:pt x="1406685" y="37413"/>
                  </a:lnTo>
                  <a:lnTo>
                    <a:pt x="1420973" y="37413"/>
                  </a:lnTo>
                  <a:lnTo>
                    <a:pt x="1420973" y="33508"/>
                  </a:lnTo>
                  <a:lnTo>
                    <a:pt x="1405727" y="33508"/>
                  </a:lnTo>
                  <a:lnTo>
                    <a:pt x="1405727" y="18840"/>
                  </a:lnTo>
                  <a:cubicBezTo>
                    <a:pt x="1405727" y="7600"/>
                    <a:pt x="1412397" y="1505"/>
                    <a:pt x="1418117" y="1505"/>
                  </a:cubicBezTo>
                  <a:cubicBezTo>
                    <a:pt x="1418117" y="1505"/>
                    <a:pt x="1420015" y="1505"/>
                    <a:pt x="1421922" y="2457"/>
                  </a:cubicBezTo>
                  <a:cubicBezTo>
                    <a:pt x="1420015" y="3028"/>
                    <a:pt x="1418117" y="4647"/>
                    <a:pt x="1418117" y="7790"/>
                  </a:cubicBezTo>
                  <a:cubicBezTo>
                    <a:pt x="1418117" y="10744"/>
                    <a:pt x="1420015" y="13316"/>
                    <a:pt x="1423828" y="13316"/>
                  </a:cubicBezTo>
                  <a:cubicBezTo>
                    <a:pt x="1426684" y="13316"/>
                    <a:pt x="1428591" y="10744"/>
                    <a:pt x="1428591" y="7600"/>
                  </a:cubicBezTo>
                  <a:close/>
                  <a:moveTo>
                    <a:pt x="1517172" y="72942"/>
                  </a:moveTo>
                  <a:cubicBezTo>
                    <a:pt x="1517172" y="71608"/>
                    <a:pt x="1516223" y="71513"/>
                    <a:pt x="1515265" y="71513"/>
                  </a:cubicBezTo>
                  <a:cubicBezTo>
                    <a:pt x="1514316" y="71513"/>
                    <a:pt x="1514316" y="72179"/>
                    <a:pt x="1513367" y="73227"/>
                  </a:cubicBezTo>
                  <a:cubicBezTo>
                    <a:pt x="1509553" y="86181"/>
                    <a:pt x="1498122" y="86181"/>
                    <a:pt x="1497173" y="86181"/>
                  </a:cubicBezTo>
                  <a:cubicBezTo>
                    <a:pt x="1490503" y="86181"/>
                    <a:pt x="1485741" y="82467"/>
                    <a:pt x="1482885" y="77705"/>
                  </a:cubicBezTo>
                  <a:cubicBezTo>
                    <a:pt x="1479072" y="71608"/>
                    <a:pt x="1479072" y="63322"/>
                    <a:pt x="1479072" y="58844"/>
                  </a:cubicBezTo>
                  <a:lnTo>
                    <a:pt x="1514316" y="58844"/>
                  </a:lnTo>
                  <a:cubicBezTo>
                    <a:pt x="1517172" y="58844"/>
                    <a:pt x="1517172" y="58844"/>
                    <a:pt x="1517172" y="56178"/>
                  </a:cubicBezTo>
                  <a:cubicBezTo>
                    <a:pt x="1517172" y="43604"/>
                    <a:pt x="1510502" y="31317"/>
                    <a:pt x="1494317" y="31317"/>
                  </a:cubicBezTo>
                  <a:cubicBezTo>
                    <a:pt x="1480030" y="31317"/>
                    <a:pt x="1468598" y="44367"/>
                    <a:pt x="1468598" y="60178"/>
                  </a:cubicBezTo>
                  <a:cubicBezTo>
                    <a:pt x="1468598" y="77133"/>
                    <a:pt x="1481927" y="89325"/>
                    <a:pt x="1496215" y="89325"/>
                  </a:cubicBezTo>
                  <a:cubicBezTo>
                    <a:pt x="1511460" y="89325"/>
                    <a:pt x="1517172" y="75323"/>
                    <a:pt x="1517172" y="72942"/>
                  </a:cubicBezTo>
                  <a:close/>
                  <a:moveTo>
                    <a:pt x="1508605" y="56178"/>
                  </a:moveTo>
                  <a:lnTo>
                    <a:pt x="1479072" y="56178"/>
                  </a:lnTo>
                  <a:cubicBezTo>
                    <a:pt x="1480030" y="37223"/>
                    <a:pt x="1490503" y="34079"/>
                    <a:pt x="1494317" y="34079"/>
                  </a:cubicBezTo>
                  <a:cubicBezTo>
                    <a:pt x="1507647" y="34079"/>
                    <a:pt x="1508605" y="51225"/>
                    <a:pt x="1508605" y="56178"/>
                  </a:cubicBezTo>
                  <a:close/>
                  <a:moveTo>
                    <a:pt x="1581940" y="76656"/>
                  </a:moveTo>
                  <a:lnTo>
                    <a:pt x="1581940" y="69703"/>
                  </a:lnTo>
                  <a:lnTo>
                    <a:pt x="1578135" y="69703"/>
                  </a:lnTo>
                  <a:lnTo>
                    <a:pt x="1578135" y="76656"/>
                  </a:lnTo>
                  <a:cubicBezTo>
                    <a:pt x="1578135" y="84086"/>
                    <a:pt x="1575280" y="84848"/>
                    <a:pt x="1574322" y="84848"/>
                  </a:cubicBezTo>
                  <a:cubicBezTo>
                    <a:pt x="1569559" y="84848"/>
                    <a:pt x="1569559" y="79037"/>
                    <a:pt x="1569559" y="78466"/>
                  </a:cubicBezTo>
                  <a:lnTo>
                    <a:pt x="1569559" y="53129"/>
                  </a:lnTo>
                  <a:cubicBezTo>
                    <a:pt x="1569559" y="47986"/>
                    <a:pt x="1569559" y="42938"/>
                    <a:pt x="1564797" y="38271"/>
                  </a:cubicBezTo>
                  <a:cubicBezTo>
                    <a:pt x="1560034" y="33413"/>
                    <a:pt x="1553365" y="31317"/>
                    <a:pt x="1547653" y="31317"/>
                  </a:cubicBezTo>
                  <a:cubicBezTo>
                    <a:pt x="1537180" y="31317"/>
                    <a:pt x="1528603" y="37223"/>
                    <a:pt x="1528603" y="45604"/>
                  </a:cubicBezTo>
                  <a:cubicBezTo>
                    <a:pt x="1528603" y="49414"/>
                    <a:pt x="1531459" y="51511"/>
                    <a:pt x="1534315" y="51511"/>
                  </a:cubicBezTo>
                  <a:cubicBezTo>
                    <a:pt x="1538128" y="51511"/>
                    <a:pt x="1540035" y="49034"/>
                    <a:pt x="1540035" y="45700"/>
                  </a:cubicBezTo>
                  <a:cubicBezTo>
                    <a:pt x="1540035" y="44272"/>
                    <a:pt x="1539077" y="40080"/>
                    <a:pt x="1533366" y="39889"/>
                  </a:cubicBezTo>
                  <a:cubicBezTo>
                    <a:pt x="1537180" y="35508"/>
                    <a:pt x="1542891" y="34079"/>
                    <a:pt x="1547653" y="34079"/>
                  </a:cubicBezTo>
                  <a:cubicBezTo>
                    <a:pt x="1553365" y="34079"/>
                    <a:pt x="1560034" y="39033"/>
                    <a:pt x="1560034" y="50367"/>
                  </a:cubicBezTo>
                  <a:lnTo>
                    <a:pt x="1560034" y="54940"/>
                  </a:lnTo>
                  <a:cubicBezTo>
                    <a:pt x="1554323" y="55415"/>
                    <a:pt x="1545747" y="55701"/>
                    <a:pt x="1537180" y="59607"/>
                  </a:cubicBezTo>
                  <a:cubicBezTo>
                    <a:pt x="1527655" y="63893"/>
                    <a:pt x="1524790" y="70466"/>
                    <a:pt x="1524790" y="75990"/>
                  </a:cubicBezTo>
                  <a:cubicBezTo>
                    <a:pt x="1524790" y="86181"/>
                    <a:pt x="1537180" y="89325"/>
                    <a:pt x="1544798" y="89325"/>
                  </a:cubicBezTo>
                  <a:cubicBezTo>
                    <a:pt x="1553365" y="89325"/>
                    <a:pt x="1559085" y="84276"/>
                    <a:pt x="1560992" y="78371"/>
                  </a:cubicBezTo>
                  <a:cubicBezTo>
                    <a:pt x="1561941" y="83419"/>
                    <a:pt x="1564797" y="88753"/>
                    <a:pt x="1571466" y="88753"/>
                  </a:cubicBezTo>
                  <a:cubicBezTo>
                    <a:pt x="1574322" y="88753"/>
                    <a:pt x="1581940" y="86944"/>
                    <a:pt x="1581940" y="76656"/>
                  </a:cubicBezTo>
                  <a:close/>
                  <a:moveTo>
                    <a:pt x="1560034" y="70275"/>
                  </a:moveTo>
                  <a:cubicBezTo>
                    <a:pt x="1560034" y="82372"/>
                    <a:pt x="1551467" y="86658"/>
                    <a:pt x="1545747" y="86658"/>
                  </a:cubicBezTo>
                  <a:cubicBezTo>
                    <a:pt x="1540035" y="86658"/>
                    <a:pt x="1534315" y="82181"/>
                    <a:pt x="1534315" y="75799"/>
                  </a:cubicBezTo>
                  <a:cubicBezTo>
                    <a:pt x="1534315" y="68941"/>
                    <a:pt x="1540035" y="58369"/>
                    <a:pt x="1560034" y="57606"/>
                  </a:cubicBezTo>
                  <a:close/>
                  <a:moveTo>
                    <a:pt x="1636234" y="72942"/>
                  </a:moveTo>
                  <a:cubicBezTo>
                    <a:pt x="1636234" y="71608"/>
                    <a:pt x="1634327" y="71608"/>
                    <a:pt x="1634327" y="71608"/>
                  </a:cubicBezTo>
                  <a:cubicBezTo>
                    <a:pt x="1633378" y="71608"/>
                    <a:pt x="1633378" y="72179"/>
                    <a:pt x="1632430" y="72942"/>
                  </a:cubicBezTo>
                  <a:cubicBezTo>
                    <a:pt x="1629565" y="84753"/>
                    <a:pt x="1620998" y="86181"/>
                    <a:pt x="1616235" y="86181"/>
                  </a:cubicBezTo>
                  <a:cubicBezTo>
                    <a:pt x="1609566" y="86181"/>
                    <a:pt x="1598134" y="80847"/>
                    <a:pt x="1598134" y="60464"/>
                  </a:cubicBezTo>
                  <a:cubicBezTo>
                    <a:pt x="1598134" y="39794"/>
                    <a:pt x="1608617" y="34461"/>
                    <a:pt x="1615277" y="34461"/>
                  </a:cubicBezTo>
                  <a:cubicBezTo>
                    <a:pt x="1616235" y="34461"/>
                    <a:pt x="1624802" y="34556"/>
                    <a:pt x="1628616" y="39223"/>
                  </a:cubicBezTo>
                  <a:cubicBezTo>
                    <a:pt x="1623853" y="39509"/>
                    <a:pt x="1622905" y="43318"/>
                    <a:pt x="1622905" y="45033"/>
                  </a:cubicBezTo>
                  <a:cubicBezTo>
                    <a:pt x="1622905" y="48272"/>
                    <a:pt x="1624802" y="50748"/>
                    <a:pt x="1628616" y="50748"/>
                  </a:cubicBezTo>
                  <a:cubicBezTo>
                    <a:pt x="1632430" y="50748"/>
                    <a:pt x="1634327" y="48748"/>
                    <a:pt x="1634327" y="44843"/>
                  </a:cubicBezTo>
                  <a:cubicBezTo>
                    <a:pt x="1634327" y="36175"/>
                    <a:pt x="1624802" y="31317"/>
                    <a:pt x="1615277" y="31317"/>
                  </a:cubicBezTo>
                  <a:cubicBezTo>
                    <a:pt x="1600041" y="31317"/>
                    <a:pt x="1587660" y="45033"/>
                    <a:pt x="1587660" y="60655"/>
                  </a:cubicBezTo>
                  <a:cubicBezTo>
                    <a:pt x="1587660" y="76847"/>
                    <a:pt x="1600990" y="89325"/>
                    <a:pt x="1615277" y="89325"/>
                  </a:cubicBezTo>
                  <a:cubicBezTo>
                    <a:pt x="1631472" y="89325"/>
                    <a:pt x="1636234" y="74179"/>
                    <a:pt x="1636234" y="72942"/>
                  </a:cubicBezTo>
                  <a:close/>
                  <a:moveTo>
                    <a:pt x="1703867" y="87991"/>
                  </a:moveTo>
                  <a:lnTo>
                    <a:pt x="1703867" y="84086"/>
                  </a:lnTo>
                  <a:cubicBezTo>
                    <a:pt x="1697198" y="84086"/>
                    <a:pt x="1693384" y="84086"/>
                    <a:pt x="1693384" y="80275"/>
                  </a:cubicBezTo>
                  <a:lnTo>
                    <a:pt x="1693384" y="56178"/>
                  </a:lnTo>
                  <a:cubicBezTo>
                    <a:pt x="1693384" y="45319"/>
                    <a:pt x="1693384" y="41223"/>
                    <a:pt x="1689580" y="36842"/>
                  </a:cubicBezTo>
                  <a:cubicBezTo>
                    <a:pt x="1687673" y="34556"/>
                    <a:pt x="1683859" y="32080"/>
                    <a:pt x="1676241" y="32080"/>
                  </a:cubicBezTo>
                  <a:cubicBezTo>
                    <a:pt x="1665767" y="32080"/>
                    <a:pt x="1660047" y="39605"/>
                    <a:pt x="1658140" y="44272"/>
                  </a:cubicBezTo>
                  <a:lnTo>
                    <a:pt x="1658140" y="44272"/>
                  </a:lnTo>
                  <a:lnTo>
                    <a:pt x="1658140" y="171"/>
                  </a:lnTo>
                  <a:lnTo>
                    <a:pt x="1640048" y="1505"/>
                  </a:lnTo>
                  <a:lnTo>
                    <a:pt x="1640048" y="5504"/>
                  </a:lnTo>
                  <a:cubicBezTo>
                    <a:pt x="1648615" y="5504"/>
                    <a:pt x="1649573" y="6457"/>
                    <a:pt x="1649573" y="12553"/>
                  </a:cubicBezTo>
                  <a:lnTo>
                    <a:pt x="1649573" y="78371"/>
                  </a:lnTo>
                  <a:cubicBezTo>
                    <a:pt x="1649573" y="84086"/>
                    <a:pt x="1648615" y="84086"/>
                    <a:pt x="1640048" y="84086"/>
                  </a:cubicBezTo>
                  <a:lnTo>
                    <a:pt x="1640048" y="87991"/>
                  </a:lnTo>
                  <a:lnTo>
                    <a:pt x="1654335" y="87514"/>
                  </a:lnTo>
                  <a:lnTo>
                    <a:pt x="1668623" y="87991"/>
                  </a:lnTo>
                  <a:lnTo>
                    <a:pt x="1668623" y="84086"/>
                  </a:lnTo>
                  <a:cubicBezTo>
                    <a:pt x="1660047" y="84086"/>
                    <a:pt x="1658140" y="84086"/>
                    <a:pt x="1658140" y="78371"/>
                  </a:cubicBezTo>
                  <a:lnTo>
                    <a:pt x="1658140" y="55129"/>
                  </a:lnTo>
                  <a:cubicBezTo>
                    <a:pt x="1658140" y="41986"/>
                    <a:pt x="1667665" y="34842"/>
                    <a:pt x="1675292" y="34842"/>
                  </a:cubicBezTo>
                  <a:cubicBezTo>
                    <a:pt x="1683859" y="34842"/>
                    <a:pt x="1684817" y="41700"/>
                    <a:pt x="1684817" y="48844"/>
                  </a:cubicBezTo>
                  <a:lnTo>
                    <a:pt x="1684817" y="78371"/>
                  </a:lnTo>
                  <a:cubicBezTo>
                    <a:pt x="1684817" y="84086"/>
                    <a:pt x="1683859" y="84086"/>
                    <a:pt x="1675292" y="84086"/>
                  </a:cubicBezTo>
                  <a:lnTo>
                    <a:pt x="1675292" y="87991"/>
                  </a:lnTo>
                  <a:lnTo>
                    <a:pt x="1689580" y="87514"/>
                  </a:lnTo>
                  <a:close/>
                  <a:moveTo>
                    <a:pt x="1814353" y="60655"/>
                  </a:moveTo>
                  <a:cubicBezTo>
                    <a:pt x="1814353" y="44557"/>
                    <a:pt x="1801973" y="32080"/>
                    <a:pt x="1786727" y="32080"/>
                  </a:cubicBezTo>
                  <a:cubicBezTo>
                    <a:pt x="1777202" y="32080"/>
                    <a:pt x="1771491" y="37985"/>
                    <a:pt x="1769584" y="40366"/>
                  </a:cubicBezTo>
                  <a:lnTo>
                    <a:pt x="1769584" y="171"/>
                  </a:lnTo>
                  <a:lnTo>
                    <a:pt x="1751492" y="1505"/>
                  </a:lnTo>
                  <a:lnTo>
                    <a:pt x="1751492" y="5504"/>
                  </a:lnTo>
                  <a:cubicBezTo>
                    <a:pt x="1761017" y="5504"/>
                    <a:pt x="1761966" y="6457"/>
                    <a:pt x="1761966" y="12553"/>
                  </a:cubicBezTo>
                  <a:lnTo>
                    <a:pt x="1761966" y="87991"/>
                  </a:lnTo>
                  <a:lnTo>
                    <a:pt x="1764822" y="87991"/>
                  </a:lnTo>
                  <a:lnTo>
                    <a:pt x="1769584" y="80086"/>
                  </a:lnTo>
                  <a:cubicBezTo>
                    <a:pt x="1771491" y="83133"/>
                    <a:pt x="1776253" y="89325"/>
                    <a:pt x="1785778" y="89325"/>
                  </a:cubicBezTo>
                  <a:cubicBezTo>
                    <a:pt x="1801015" y="89325"/>
                    <a:pt x="1814353" y="76942"/>
                    <a:pt x="1814353" y="60655"/>
                  </a:cubicBezTo>
                  <a:close/>
                  <a:moveTo>
                    <a:pt x="1803880" y="60655"/>
                  </a:moveTo>
                  <a:cubicBezTo>
                    <a:pt x="1803880" y="65226"/>
                    <a:pt x="1802922" y="72847"/>
                    <a:pt x="1799117" y="78466"/>
                  </a:cubicBezTo>
                  <a:cubicBezTo>
                    <a:pt x="1797210" y="82467"/>
                    <a:pt x="1792448" y="86658"/>
                    <a:pt x="1785778" y="86658"/>
                  </a:cubicBezTo>
                  <a:cubicBezTo>
                    <a:pt x="1780067" y="86658"/>
                    <a:pt x="1775305" y="83515"/>
                    <a:pt x="1772440" y="78942"/>
                  </a:cubicBezTo>
                  <a:cubicBezTo>
                    <a:pt x="1770542" y="76276"/>
                    <a:pt x="1770542" y="75799"/>
                    <a:pt x="1770542" y="73608"/>
                  </a:cubicBezTo>
                  <a:lnTo>
                    <a:pt x="1770542" y="47510"/>
                  </a:lnTo>
                  <a:cubicBezTo>
                    <a:pt x="1770542" y="45129"/>
                    <a:pt x="1770542" y="45033"/>
                    <a:pt x="1771491" y="42938"/>
                  </a:cubicBezTo>
                  <a:cubicBezTo>
                    <a:pt x="1776253" y="35890"/>
                    <a:pt x="1783872" y="34842"/>
                    <a:pt x="1786727" y="34842"/>
                  </a:cubicBezTo>
                  <a:cubicBezTo>
                    <a:pt x="1792448" y="34842"/>
                    <a:pt x="1797210" y="38176"/>
                    <a:pt x="1800066" y="42938"/>
                  </a:cubicBezTo>
                  <a:cubicBezTo>
                    <a:pt x="1802922" y="48081"/>
                    <a:pt x="1803880" y="55415"/>
                    <a:pt x="1803880" y="60655"/>
                  </a:cubicBezTo>
                  <a:close/>
                  <a:moveTo>
                    <a:pt x="1849598" y="87991"/>
                  </a:moveTo>
                  <a:lnTo>
                    <a:pt x="1849598" y="84086"/>
                  </a:lnTo>
                  <a:cubicBezTo>
                    <a:pt x="1841022" y="84086"/>
                    <a:pt x="1840073" y="83419"/>
                    <a:pt x="1840073" y="78466"/>
                  </a:cubicBezTo>
                  <a:lnTo>
                    <a:pt x="1840073" y="32080"/>
                  </a:lnTo>
                  <a:lnTo>
                    <a:pt x="1822930" y="33508"/>
                  </a:lnTo>
                  <a:lnTo>
                    <a:pt x="1822930" y="37413"/>
                  </a:lnTo>
                  <a:cubicBezTo>
                    <a:pt x="1830548" y="37413"/>
                    <a:pt x="1832455" y="38176"/>
                    <a:pt x="1832455" y="44367"/>
                  </a:cubicBezTo>
                  <a:lnTo>
                    <a:pt x="1832455" y="78371"/>
                  </a:lnTo>
                  <a:cubicBezTo>
                    <a:pt x="1832455" y="84086"/>
                    <a:pt x="1830548" y="84086"/>
                    <a:pt x="1821972" y="84086"/>
                  </a:cubicBezTo>
                  <a:lnTo>
                    <a:pt x="1821972" y="87991"/>
                  </a:lnTo>
                  <a:lnTo>
                    <a:pt x="1836259" y="87514"/>
                  </a:lnTo>
                  <a:cubicBezTo>
                    <a:pt x="1841022" y="87514"/>
                    <a:pt x="1844835" y="87801"/>
                    <a:pt x="1849598" y="87991"/>
                  </a:cubicBezTo>
                  <a:close/>
                  <a:moveTo>
                    <a:pt x="1841980" y="11696"/>
                  </a:moveTo>
                  <a:cubicBezTo>
                    <a:pt x="1841980" y="8267"/>
                    <a:pt x="1839115" y="4933"/>
                    <a:pt x="1835310" y="4933"/>
                  </a:cubicBezTo>
                  <a:cubicBezTo>
                    <a:pt x="1831497" y="4933"/>
                    <a:pt x="1828641" y="8362"/>
                    <a:pt x="1828641" y="11696"/>
                  </a:cubicBezTo>
                  <a:cubicBezTo>
                    <a:pt x="1828641" y="15029"/>
                    <a:pt x="1831497" y="18363"/>
                    <a:pt x="1835310" y="18363"/>
                  </a:cubicBezTo>
                  <a:cubicBezTo>
                    <a:pt x="1840073" y="18363"/>
                    <a:pt x="1841980" y="14743"/>
                    <a:pt x="1841980" y="11696"/>
                  </a:cubicBezTo>
                  <a:close/>
                  <a:moveTo>
                    <a:pt x="1895316" y="72370"/>
                  </a:moveTo>
                  <a:lnTo>
                    <a:pt x="1895316" y="65036"/>
                  </a:lnTo>
                  <a:lnTo>
                    <a:pt x="1891502" y="65036"/>
                  </a:lnTo>
                  <a:lnTo>
                    <a:pt x="1891502" y="72084"/>
                  </a:lnTo>
                  <a:cubicBezTo>
                    <a:pt x="1891502" y="81418"/>
                    <a:pt x="1887698" y="86181"/>
                    <a:pt x="1882935" y="86181"/>
                  </a:cubicBezTo>
                  <a:cubicBezTo>
                    <a:pt x="1875317" y="86181"/>
                    <a:pt x="1875317" y="74751"/>
                    <a:pt x="1875317" y="72561"/>
                  </a:cubicBezTo>
                  <a:lnTo>
                    <a:pt x="1875317" y="37413"/>
                  </a:lnTo>
                  <a:lnTo>
                    <a:pt x="1892460" y="37413"/>
                  </a:lnTo>
                  <a:lnTo>
                    <a:pt x="1892460" y="33508"/>
                  </a:lnTo>
                  <a:lnTo>
                    <a:pt x="1875317" y="33508"/>
                  </a:lnTo>
                  <a:lnTo>
                    <a:pt x="1875317" y="10172"/>
                  </a:lnTo>
                  <a:lnTo>
                    <a:pt x="1871503" y="10172"/>
                  </a:lnTo>
                  <a:cubicBezTo>
                    <a:pt x="1871503" y="20555"/>
                    <a:pt x="1867690" y="34079"/>
                    <a:pt x="1855309" y="34556"/>
                  </a:cubicBezTo>
                  <a:lnTo>
                    <a:pt x="1855309" y="37413"/>
                  </a:lnTo>
                  <a:lnTo>
                    <a:pt x="1866741" y="37413"/>
                  </a:lnTo>
                  <a:lnTo>
                    <a:pt x="1866741" y="72370"/>
                  </a:lnTo>
                  <a:cubicBezTo>
                    <a:pt x="1866741" y="87896"/>
                    <a:pt x="1878173" y="89325"/>
                    <a:pt x="1882935" y="89325"/>
                  </a:cubicBezTo>
                  <a:cubicBezTo>
                    <a:pt x="1891502" y="89325"/>
                    <a:pt x="1895316" y="80371"/>
                    <a:pt x="1895316" y="72370"/>
                  </a:cubicBezTo>
                  <a:close/>
                  <a:moveTo>
                    <a:pt x="2009616" y="60655"/>
                  </a:moveTo>
                  <a:cubicBezTo>
                    <a:pt x="2009616" y="44557"/>
                    <a:pt x="1998184" y="32080"/>
                    <a:pt x="1983897" y="32080"/>
                  </a:cubicBezTo>
                  <a:cubicBezTo>
                    <a:pt x="1973423" y="32080"/>
                    <a:pt x="1968660" y="37699"/>
                    <a:pt x="1965805" y="40366"/>
                  </a:cubicBezTo>
                  <a:lnTo>
                    <a:pt x="1965805" y="32080"/>
                  </a:lnTo>
                  <a:lnTo>
                    <a:pt x="1947703" y="33508"/>
                  </a:lnTo>
                  <a:lnTo>
                    <a:pt x="1947703" y="37413"/>
                  </a:lnTo>
                  <a:cubicBezTo>
                    <a:pt x="1957228" y="37413"/>
                    <a:pt x="1958177" y="38176"/>
                    <a:pt x="1958177" y="43604"/>
                  </a:cubicBezTo>
                  <a:lnTo>
                    <a:pt x="1958177" y="102850"/>
                  </a:lnTo>
                  <a:cubicBezTo>
                    <a:pt x="1958177" y="108661"/>
                    <a:pt x="1956280" y="108661"/>
                    <a:pt x="1947703" y="108661"/>
                  </a:cubicBezTo>
                  <a:lnTo>
                    <a:pt x="1947703" y="112565"/>
                  </a:lnTo>
                  <a:lnTo>
                    <a:pt x="1961991" y="112090"/>
                  </a:lnTo>
                  <a:lnTo>
                    <a:pt x="1976278" y="112565"/>
                  </a:lnTo>
                  <a:lnTo>
                    <a:pt x="1976278" y="108661"/>
                  </a:lnTo>
                  <a:cubicBezTo>
                    <a:pt x="1967702" y="108661"/>
                    <a:pt x="1966753" y="108661"/>
                    <a:pt x="1966753" y="102850"/>
                  </a:cubicBezTo>
                  <a:lnTo>
                    <a:pt x="1966753" y="80561"/>
                  </a:lnTo>
                  <a:cubicBezTo>
                    <a:pt x="1966753" y="82467"/>
                    <a:pt x="1972465" y="89325"/>
                    <a:pt x="1981990" y="89325"/>
                  </a:cubicBezTo>
                  <a:cubicBezTo>
                    <a:pt x="1997235" y="89325"/>
                    <a:pt x="2009616" y="76942"/>
                    <a:pt x="2009616" y="60655"/>
                  </a:cubicBezTo>
                  <a:close/>
                  <a:moveTo>
                    <a:pt x="1999142" y="60655"/>
                  </a:moveTo>
                  <a:cubicBezTo>
                    <a:pt x="1999142" y="75990"/>
                    <a:pt x="1990566" y="86658"/>
                    <a:pt x="1981041" y="86658"/>
                  </a:cubicBezTo>
                  <a:cubicBezTo>
                    <a:pt x="1976278" y="86658"/>
                    <a:pt x="1971516" y="84086"/>
                    <a:pt x="1967702" y="78942"/>
                  </a:cubicBezTo>
                  <a:cubicBezTo>
                    <a:pt x="1966753" y="76276"/>
                    <a:pt x="1966753" y="76085"/>
                    <a:pt x="1966753" y="73608"/>
                  </a:cubicBezTo>
                  <a:lnTo>
                    <a:pt x="1966753" y="45415"/>
                  </a:lnTo>
                  <a:cubicBezTo>
                    <a:pt x="1969609" y="38842"/>
                    <a:pt x="1976278" y="35318"/>
                    <a:pt x="1982948" y="35318"/>
                  </a:cubicBezTo>
                  <a:cubicBezTo>
                    <a:pt x="1991515" y="35318"/>
                    <a:pt x="1999142" y="46367"/>
                    <a:pt x="1999142" y="60655"/>
                  </a:cubicBezTo>
                  <a:close/>
                  <a:moveTo>
                    <a:pt x="2077240" y="60941"/>
                  </a:moveTo>
                  <a:cubicBezTo>
                    <a:pt x="2077240" y="44652"/>
                    <a:pt x="2064859" y="31317"/>
                    <a:pt x="2049623" y="31317"/>
                  </a:cubicBezTo>
                  <a:cubicBezTo>
                    <a:pt x="2033428" y="31317"/>
                    <a:pt x="2021048" y="45129"/>
                    <a:pt x="2021048" y="60941"/>
                  </a:cubicBezTo>
                  <a:cubicBezTo>
                    <a:pt x="2021048" y="77323"/>
                    <a:pt x="2034377" y="89325"/>
                    <a:pt x="2049623" y="89325"/>
                  </a:cubicBezTo>
                  <a:cubicBezTo>
                    <a:pt x="2063910" y="89325"/>
                    <a:pt x="2077240" y="76942"/>
                    <a:pt x="2077240" y="60941"/>
                  </a:cubicBezTo>
                  <a:close/>
                  <a:moveTo>
                    <a:pt x="2066766" y="59892"/>
                  </a:moveTo>
                  <a:cubicBezTo>
                    <a:pt x="2066766" y="64465"/>
                    <a:pt x="2066766" y="71322"/>
                    <a:pt x="2063910" y="76847"/>
                  </a:cubicBezTo>
                  <a:cubicBezTo>
                    <a:pt x="2061055" y="82467"/>
                    <a:pt x="2055334" y="86181"/>
                    <a:pt x="2049623" y="86181"/>
                  </a:cubicBezTo>
                  <a:cubicBezTo>
                    <a:pt x="2043902" y="86181"/>
                    <a:pt x="2038191" y="83515"/>
                    <a:pt x="2035335" y="77705"/>
                  </a:cubicBezTo>
                  <a:cubicBezTo>
                    <a:pt x="2031522" y="72179"/>
                    <a:pt x="2031522" y="64465"/>
                    <a:pt x="2031522" y="59892"/>
                  </a:cubicBezTo>
                  <a:cubicBezTo>
                    <a:pt x="2031522" y="54940"/>
                    <a:pt x="2031522" y="48081"/>
                    <a:pt x="2034377" y="42652"/>
                  </a:cubicBezTo>
                  <a:cubicBezTo>
                    <a:pt x="2038191" y="36842"/>
                    <a:pt x="2043902" y="34079"/>
                    <a:pt x="2049623" y="34079"/>
                  </a:cubicBezTo>
                  <a:cubicBezTo>
                    <a:pt x="2054385" y="34079"/>
                    <a:pt x="2060097" y="36937"/>
                    <a:pt x="2062952" y="42271"/>
                  </a:cubicBezTo>
                  <a:cubicBezTo>
                    <a:pt x="2066766" y="47796"/>
                    <a:pt x="2066766" y="55129"/>
                    <a:pt x="2066766" y="59892"/>
                  </a:cubicBezTo>
                  <a:close/>
                  <a:moveTo>
                    <a:pt x="2125823" y="71798"/>
                  </a:moveTo>
                  <a:cubicBezTo>
                    <a:pt x="2125823" y="65036"/>
                    <a:pt x="2122009" y="61321"/>
                    <a:pt x="2121060" y="59702"/>
                  </a:cubicBezTo>
                  <a:cubicBezTo>
                    <a:pt x="2116298" y="55701"/>
                    <a:pt x="2111535" y="54654"/>
                    <a:pt x="2106773" y="53797"/>
                  </a:cubicBezTo>
                  <a:cubicBezTo>
                    <a:pt x="2099155" y="52272"/>
                    <a:pt x="2090578" y="50653"/>
                    <a:pt x="2090578" y="43318"/>
                  </a:cubicBezTo>
                  <a:cubicBezTo>
                    <a:pt x="2090578" y="38842"/>
                    <a:pt x="2094392" y="33698"/>
                    <a:pt x="2104866" y="33698"/>
                  </a:cubicBezTo>
                  <a:cubicBezTo>
                    <a:pt x="2119153" y="33698"/>
                    <a:pt x="2119153" y="45129"/>
                    <a:pt x="2120102" y="49034"/>
                  </a:cubicBezTo>
                  <a:cubicBezTo>
                    <a:pt x="2120102" y="50177"/>
                    <a:pt x="2121060" y="50177"/>
                    <a:pt x="2121060" y="50177"/>
                  </a:cubicBezTo>
                  <a:cubicBezTo>
                    <a:pt x="2122967" y="50177"/>
                    <a:pt x="2122967" y="49605"/>
                    <a:pt x="2122967" y="47033"/>
                  </a:cubicBezTo>
                  <a:lnTo>
                    <a:pt x="2122967" y="34461"/>
                  </a:lnTo>
                  <a:cubicBezTo>
                    <a:pt x="2122967" y="32175"/>
                    <a:pt x="2122967" y="31317"/>
                    <a:pt x="2121060" y="31317"/>
                  </a:cubicBezTo>
                  <a:cubicBezTo>
                    <a:pt x="2121060" y="31317"/>
                    <a:pt x="2121060" y="31317"/>
                    <a:pt x="2119153" y="32746"/>
                  </a:cubicBezTo>
                  <a:cubicBezTo>
                    <a:pt x="2119153" y="33413"/>
                    <a:pt x="2117247" y="34461"/>
                    <a:pt x="2117247" y="34842"/>
                  </a:cubicBezTo>
                  <a:cubicBezTo>
                    <a:pt x="2112484" y="31317"/>
                    <a:pt x="2106773" y="31317"/>
                    <a:pt x="2104866" y="31317"/>
                  </a:cubicBezTo>
                  <a:cubicBezTo>
                    <a:pt x="2089630" y="31317"/>
                    <a:pt x="2084867" y="39794"/>
                    <a:pt x="2084867" y="46938"/>
                  </a:cubicBezTo>
                  <a:cubicBezTo>
                    <a:pt x="2084867" y="51225"/>
                    <a:pt x="2086765" y="54844"/>
                    <a:pt x="2090578" y="57606"/>
                  </a:cubicBezTo>
                  <a:cubicBezTo>
                    <a:pt x="2094392" y="60941"/>
                    <a:pt x="2098197" y="61702"/>
                    <a:pt x="2106773" y="63417"/>
                  </a:cubicBezTo>
                  <a:cubicBezTo>
                    <a:pt x="2109628" y="63893"/>
                    <a:pt x="2120102" y="65988"/>
                    <a:pt x="2120102" y="75037"/>
                  </a:cubicBezTo>
                  <a:cubicBezTo>
                    <a:pt x="2120102" y="81609"/>
                    <a:pt x="2115340" y="86658"/>
                    <a:pt x="2105815" y="86658"/>
                  </a:cubicBezTo>
                  <a:cubicBezTo>
                    <a:pt x="2095341" y="86658"/>
                    <a:pt x="2090578" y="79323"/>
                    <a:pt x="2088672" y="68655"/>
                  </a:cubicBezTo>
                  <a:cubicBezTo>
                    <a:pt x="2087723" y="67036"/>
                    <a:pt x="2087723" y="66465"/>
                    <a:pt x="2086765" y="66465"/>
                  </a:cubicBezTo>
                  <a:cubicBezTo>
                    <a:pt x="2084867" y="66465"/>
                    <a:pt x="2084867" y="67322"/>
                    <a:pt x="2084867" y="69703"/>
                  </a:cubicBezTo>
                  <a:lnTo>
                    <a:pt x="2084867" y="86372"/>
                  </a:lnTo>
                  <a:cubicBezTo>
                    <a:pt x="2084867" y="88467"/>
                    <a:pt x="2084867" y="89325"/>
                    <a:pt x="2085816" y="89325"/>
                  </a:cubicBezTo>
                  <a:cubicBezTo>
                    <a:pt x="2086765" y="89325"/>
                    <a:pt x="2086765" y="89325"/>
                    <a:pt x="2089630" y="86848"/>
                  </a:cubicBezTo>
                  <a:cubicBezTo>
                    <a:pt x="2089630" y="86658"/>
                    <a:pt x="2089630" y="86372"/>
                    <a:pt x="2091527" y="83990"/>
                  </a:cubicBezTo>
                  <a:cubicBezTo>
                    <a:pt x="2097248" y="89325"/>
                    <a:pt x="2102959" y="89325"/>
                    <a:pt x="2105815" y="89325"/>
                  </a:cubicBezTo>
                  <a:cubicBezTo>
                    <a:pt x="2120102" y="89325"/>
                    <a:pt x="2125823" y="80847"/>
                    <a:pt x="2125823" y="71798"/>
                  </a:cubicBezTo>
                  <a:close/>
                  <a:moveTo>
                    <a:pt x="2161067" y="87991"/>
                  </a:moveTo>
                  <a:lnTo>
                    <a:pt x="2161067" y="84086"/>
                  </a:lnTo>
                  <a:cubicBezTo>
                    <a:pt x="2153440" y="84086"/>
                    <a:pt x="2152491" y="83419"/>
                    <a:pt x="2152491" y="78466"/>
                  </a:cubicBezTo>
                  <a:lnTo>
                    <a:pt x="2152491" y="32080"/>
                  </a:lnTo>
                  <a:lnTo>
                    <a:pt x="2135348" y="33508"/>
                  </a:lnTo>
                  <a:lnTo>
                    <a:pt x="2135348" y="37413"/>
                  </a:lnTo>
                  <a:cubicBezTo>
                    <a:pt x="2142966" y="37413"/>
                    <a:pt x="2143915" y="38176"/>
                    <a:pt x="2143915" y="44367"/>
                  </a:cubicBezTo>
                  <a:lnTo>
                    <a:pt x="2143915" y="78371"/>
                  </a:lnTo>
                  <a:cubicBezTo>
                    <a:pt x="2143915" y="84086"/>
                    <a:pt x="2142966" y="84086"/>
                    <a:pt x="2134390" y="84086"/>
                  </a:cubicBezTo>
                  <a:lnTo>
                    <a:pt x="2134390" y="87991"/>
                  </a:lnTo>
                  <a:lnTo>
                    <a:pt x="2148677" y="87514"/>
                  </a:lnTo>
                  <a:cubicBezTo>
                    <a:pt x="2152491" y="87514"/>
                    <a:pt x="2157253" y="87801"/>
                    <a:pt x="2161067" y="87991"/>
                  </a:cubicBezTo>
                  <a:close/>
                  <a:moveTo>
                    <a:pt x="2154398" y="11696"/>
                  </a:moveTo>
                  <a:cubicBezTo>
                    <a:pt x="2154398" y="8267"/>
                    <a:pt x="2151542" y="4933"/>
                    <a:pt x="2147728" y="4933"/>
                  </a:cubicBezTo>
                  <a:cubicBezTo>
                    <a:pt x="2143915" y="4933"/>
                    <a:pt x="2141059" y="8362"/>
                    <a:pt x="2141059" y="11696"/>
                  </a:cubicBezTo>
                  <a:cubicBezTo>
                    <a:pt x="2141059" y="15029"/>
                    <a:pt x="2143915" y="18363"/>
                    <a:pt x="2147728" y="18363"/>
                  </a:cubicBezTo>
                  <a:cubicBezTo>
                    <a:pt x="2152491" y="18363"/>
                    <a:pt x="2154398" y="14743"/>
                    <a:pt x="2154398" y="11696"/>
                  </a:cubicBezTo>
                  <a:close/>
                  <a:moveTo>
                    <a:pt x="2206785" y="72370"/>
                  </a:moveTo>
                  <a:lnTo>
                    <a:pt x="2206785" y="65036"/>
                  </a:lnTo>
                  <a:lnTo>
                    <a:pt x="2203930" y="65036"/>
                  </a:lnTo>
                  <a:lnTo>
                    <a:pt x="2203930" y="72084"/>
                  </a:lnTo>
                  <a:cubicBezTo>
                    <a:pt x="2203930" y="81418"/>
                    <a:pt x="2200116" y="86181"/>
                    <a:pt x="2195353" y="86181"/>
                  </a:cubicBezTo>
                  <a:cubicBezTo>
                    <a:pt x="2186777" y="86181"/>
                    <a:pt x="2186777" y="74751"/>
                    <a:pt x="2186777" y="72561"/>
                  </a:cubicBezTo>
                  <a:lnTo>
                    <a:pt x="2186777" y="37413"/>
                  </a:lnTo>
                  <a:lnTo>
                    <a:pt x="2204878" y="37413"/>
                  </a:lnTo>
                  <a:lnTo>
                    <a:pt x="2204878" y="33508"/>
                  </a:lnTo>
                  <a:lnTo>
                    <a:pt x="2186777" y="33508"/>
                  </a:lnTo>
                  <a:lnTo>
                    <a:pt x="2186777" y="10172"/>
                  </a:lnTo>
                  <a:lnTo>
                    <a:pt x="2183922" y="10172"/>
                  </a:lnTo>
                  <a:cubicBezTo>
                    <a:pt x="2183922" y="20555"/>
                    <a:pt x="2180117" y="34079"/>
                    <a:pt x="2167727" y="34556"/>
                  </a:cubicBezTo>
                  <a:lnTo>
                    <a:pt x="2167727" y="37413"/>
                  </a:lnTo>
                  <a:lnTo>
                    <a:pt x="2178210" y="37413"/>
                  </a:lnTo>
                  <a:lnTo>
                    <a:pt x="2178210" y="72370"/>
                  </a:lnTo>
                  <a:cubicBezTo>
                    <a:pt x="2178210" y="87896"/>
                    <a:pt x="2190591" y="89325"/>
                    <a:pt x="2194405" y="89325"/>
                  </a:cubicBezTo>
                  <a:cubicBezTo>
                    <a:pt x="2203930" y="89325"/>
                    <a:pt x="2206785" y="80371"/>
                    <a:pt x="2206785" y="72370"/>
                  </a:cubicBezTo>
                  <a:close/>
                  <a:moveTo>
                    <a:pt x="2245834" y="87991"/>
                  </a:moveTo>
                  <a:lnTo>
                    <a:pt x="2245834" y="84086"/>
                  </a:lnTo>
                  <a:cubicBezTo>
                    <a:pt x="2237267" y="84086"/>
                    <a:pt x="2236309" y="83419"/>
                    <a:pt x="2236309" y="78466"/>
                  </a:cubicBezTo>
                  <a:lnTo>
                    <a:pt x="2236309" y="32080"/>
                  </a:lnTo>
                  <a:lnTo>
                    <a:pt x="2219166" y="33508"/>
                  </a:lnTo>
                  <a:lnTo>
                    <a:pt x="2219166" y="37413"/>
                  </a:lnTo>
                  <a:cubicBezTo>
                    <a:pt x="2226784" y="37413"/>
                    <a:pt x="2228691" y="38176"/>
                    <a:pt x="2228691" y="44367"/>
                  </a:cubicBezTo>
                  <a:lnTo>
                    <a:pt x="2228691" y="78371"/>
                  </a:lnTo>
                  <a:cubicBezTo>
                    <a:pt x="2228691" y="84086"/>
                    <a:pt x="2226784" y="84086"/>
                    <a:pt x="2218217" y="84086"/>
                  </a:cubicBezTo>
                  <a:lnTo>
                    <a:pt x="2218217" y="87991"/>
                  </a:lnTo>
                  <a:lnTo>
                    <a:pt x="2232505" y="87514"/>
                  </a:lnTo>
                  <a:cubicBezTo>
                    <a:pt x="2237267" y="87514"/>
                    <a:pt x="2241072" y="87801"/>
                    <a:pt x="2245834" y="87991"/>
                  </a:cubicBezTo>
                  <a:close/>
                  <a:moveTo>
                    <a:pt x="2238216" y="11696"/>
                  </a:moveTo>
                  <a:cubicBezTo>
                    <a:pt x="2238216" y="8267"/>
                    <a:pt x="2235360" y="4933"/>
                    <a:pt x="2231547" y="4933"/>
                  </a:cubicBezTo>
                  <a:cubicBezTo>
                    <a:pt x="2227742" y="4933"/>
                    <a:pt x="2224877" y="8362"/>
                    <a:pt x="2224877" y="11696"/>
                  </a:cubicBezTo>
                  <a:cubicBezTo>
                    <a:pt x="2224877" y="15029"/>
                    <a:pt x="2227742" y="18363"/>
                    <a:pt x="2231547" y="18363"/>
                  </a:cubicBezTo>
                  <a:cubicBezTo>
                    <a:pt x="2236309" y="18363"/>
                    <a:pt x="2238216" y="14743"/>
                    <a:pt x="2238216" y="11696"/>
                  </a:cubicBezTo>
                  <a:close/>
                  <a:moveTo>
                    <a:pt x="2308705" y="60941"/>
                  </a:moveTo>
                  <a:cubicBezTo>
                    <a:pt x="2308705" y="44652"/>
                    <a:pt x="2296315" y="31317"/>
                    <a:pt x="2281078" y="31317"/>
                  </a:cubicBezTo>
                  <a:cubicBezTo>
                    <a:pt x="2264884" y="31317"/>
                    <a:pt x="2252503" y="45129"/>
                    <a:pt x="2252503" y="60941"/>
                  </a:cubicBezTo>
                  <a:cubicBezTo>
                    <a:pt x="2252503" y="77323"/>
                    <a:pt x="2265842" y="89325"/>
                    <a:pt x="2281078" y="89325"/>
                  </a:cubicBezTo>
                  <a:cubicBezTo>
                    <a:pt x="2296315" y="89325"/>
                    <a:pt x="2308705" y="76942"/>
                    <a:pt x="2308705" y="60941"/>
                  </a:cubicBezTo>
                  <a:close/>
                  <a:moveTo>
                    <a:pt x="2298222" y="59892"/>
                  </a:moveTo>
                  <a:cubicBezTo>
                    <a:pt x="2298222" y="64465"/>
                    <a:pt x="2298222" y="71322"/>
                    <a:pt x="2295366" y="76847"/>
                  </a:cubicBezTo>
                  <a:cubicBezTo>
                    <a:pt x="2292510" y="82467"/>
                    <a:pt x="2286790" y="86181"/>
                    <a:pt x="2281078" y="86181"/>
                  </a:cubicBezTo>
                  <a:cubicBezTo>
                    <a:pt x="2275367" y="86181"/>
                    <a:pt x="2269647" y="83515"/>
                    <a:pt x="2266791" y="77705"/>
                  </a:cubicBezTo>
                  <a:cubicBezTo>
                    <a:pt x="2262977" y="72179"/>
                    <a:pt x="2262977" y="64465"/>
                    <a:pt x="2262977" y="59892"/>
                  </a:cubicBezTo>
                  <a:cubicBezTo>
                    <a:pt x="2262977" y="54940"/>
                    <a:pt x="2262977" y="48081"/>
                    <a:pt x="2265842" y="42652"/>
                  </a:cubicBezTo>
                  <a:cubicBezTo>
                    <a:pt x="2269647" y="36842"/>
                    <a:pt x="2275367" y="34079"/>
                    <a:pt x="2281078" y="34079"/>
                  </a:cubicBezTo>
                  <a:cubicBezTo>
                    <a:pt x="2285841" y="34079"/>
                    <a:pt x="2291552" y="36937"/>
                    <a:pt x="2294417" y="42271"/>
                  </a:cubicBezTo>
                  <a:cubicBezTo>
                    <a:pt x="2298222" y="47796"/>
                    <a:pt x="2298222" y="55129"/>
                    <a:pt x="2298222" y="59892"/>
                  </a:cubicBezTo>
                  <a:close/>
                  <a:moveTo>
                    <a:pt x="2380142" y="87991"/>
                  </a:moveTo>
                  <a:lnTo>
                    <a:pt x="2380142" y="84086"/>
                  </a:lnTo>
                  <a:cubicBezTo>
                    <a:pt x="2373473" y="84086"/>
                    <a:pt x="2369659" y="84086"/>
                    <a:pt x="2369659" y="80275"/>
                  </a:cubicBezTo>
                  <a:lnTo>
                    <a:pt x="2369659" y="56178"/>
                  </a:lnTo>
                  <a:cubicBezTo>
                    <a:pt x="2369659" y="45319"/>
                    <a:pt x="2369659" y="41223"/>
                    <a:pt x="2365855" y="36842"/>
                  </a:cubicBezTo>
                  <a:cubicBezTo>
                    <a:pt x="2363948" y="34556"/>
                    <a:pt x="2360134" y="32080"/>
                    <a:pt x="2352516" y="32080"/>
                  </a:cubicBezTo>
                  <a:cubicBezTo>
                    <a:pt x="2343940" y="32080"/>
                    <a:pt x="2337280" y="37508"/>
                    <a:pt x="2334415" y="45415"/>
                  </a:cubicBezTo>
                  <a:lnTo>
                    <a:pt x="2334415" y="32080"/>
                  </a:lnTo>
                  <a:lnTo>
                    <a:pt x="2316323" y="33508"/>
                  </a:lnTo>
                  <a:lnTo>
                    <a:pt x="2316323" y="37413"/>
                  </a:lnTo>
                  <a:cubicBezTo>
                    <a:pt x="2324890" y="37413"/>
                    <a:pt x="2325848" y="38271"/>
                    <a:pt x="2325848" y="44557"/>
                  </a:cubicBezTo>
                  <a:lnTo>
                    <a:pt x="2325848" y="78371"/>
                  </a:lnTo>
                  <a:cubicBezTo>
                    <a:pt x="2325848" y="84086"/>
                    <a:pt x="2324890" y="84086"/>
                    <a:pt x="2316323" y="84086"/>
                  </a:cubicBezTo>
                  <a:lnTo>
                    <a:pt x="2316323" y="87991"/>
                  </a:lnTo>
                  <a:lnTo>
                    <a:pt x="2330610" y="87514"/>
                  </a:lnTo>
                  <a:lnTo>
                    <a:pt x="2344898" y="87991"/>
                  </a:lnTo>
                  <a:lnTo>
                    <a:pt x="2344898" y="84086"/>
                  </a:lnTo>
                  <a:cubicBezTo>
                    <a:pt x="2336322" y="84086"/>
                    <a:pt x="2334415" y="84086"/>
                    <a:pt x="2334415" y="78371"/>
                  </a:cubicBezTo>
                  <a:lnTo>
                    <a:pt x="2334415" y="55129"/>
                  </a:lnTo>
                  <a:cubicBezTo>
                    <a:pt x="2334415" y="41986"/>
                    <a:pt x="2343940" y="34842"/>
                    <a:pt x="2351567" y="34842"/>
                  </a:cubicBezTo>
                  <a:cubicBezTo>
                    <a:pt x="2360134" y="34842"/>
                    <a:pt x="2361092" y="41700"/>
                    <a:pt x="2361092" y="48844"/>
                  </a:cubicBezTo>
                  <a:lnTo>
                    <a:pt x="2361092" y="78371"/>
                  </a:lnTo>
                  <a:cubicBezTo>
                    <a:pt x="2361092" y="84086"/>
                    <a:pt x="2360134" y="84086"/>
                    <a:pt x="2351567" y="84086"/>
                  </a:cubicBezTo>
                  <a:lnTo>
                    <a:pt x="2351567" y="87991"/>
                  </a:lnTo>
                  <a:lnTo>
                    <a:pt x="2365855" y="87514"/>
                  </a:lnTo>
                  <a:close/>
                </a:path>
              </a:pathLst>
            </a:custGeom>
            <a:solidFill>
              <a:srgbClr val="000000"/>
            </a:solidFill>
            <a:ln w="12732" cap="flat">
              <a:noFill/>
              <a:prstDash val="solid"/>
              <a:miter/>
            </a:ln>
          </p:spPr>
          <p:txBody>
            <a:bodyPr rtlCol="0" anchor="ctr"/>
            <a:lstStyle/>
            <a:p>
              <a:endParaRPr lang="en-AE"/>
            </a:p>
          </p:txBody>
        </p:sp>
        <p:sp>
          <p:nvSpPr>
            <p:cNvPr id="101" name="Freeform: Shape 100">
              <a:extLst>
                <a:ext uri="{FF2B5EF4-FFF2-40B4-BE49-F238E27FC236}">
                  <a16:creationId xmlns:a16="http://schemas.microsoft.com/office/drawing/2014/main" id="{5A14AD02-178A-0135-5DFE-02763EFAE9DA}"/>
                </a:ext>
              </a:extLst>
            </p:cNvPr>
            <p:cNvSpPr/>
            <p:nvPr/>
          </p:nvSpPr>
          <p:spPr>
            <a:xfrm>
              <a:off x="5533879" y="714729"/>
              <a:ext cx="51429" cy="109537"/>
            </a:xfrm>
            <a:custGeom>
              <a:avLst/>
              <a:gdLst>
                <a:gd name="connsiteX0" fmla="*/ 39838 w 51429"/>
                <a:gd name="connsiteY0" fmla="*/ 3409 h 109537"/>
                <a:gd name="connsiteX1" fmla="*/ 35076 w 51429"/>
                <a:gd name="connsiteY1" fmla="*/ -1163 h 109537"/>
                <a:gd name="connsiteX2" fmla="*/ 28407 w 51429"/>
                <a:gd name="connsiteY2" fmla="*/ 5506 h 109537"/>
                <a:gd name="connsiteX3" fmla="*/ 33169 w 51429"/>
                <a:gd name="connsiteY3" fmla="*/ 10173 h 109537"/>
                <a:gd name="connsiteX4" fmla="*/ 39838 w 51429"/>
                <a:gd name="connsiteY4" fmla="*/ 3409 h 109537"/>
                <a:gd name="connsiteX5" fmla="*/ 35076 w 51429"/>
                <a:gd name="connsiteY5" fmla="*/ 42938 h 109537"/>
                <a:gd name="connsiteX6" fmla="*/ 35076 w 51429"/>
                <a:gd name="connsiteY6" fmla="*/ 38176 h 109537"/>
                <a:gd name="connsiteX7" fmla="*/ 23644 w 51429"/>
                <a:gd name="connsiteY7" fmla="*/ 26555 h 109537"/>
                <a:gd name="connsiteX8" fmla="*/ 3645 w 51429"/>
                <a:gd name="connsiteY8" fmla="*/ 45987 h 109537"/>
                <a:gd name="connsiteX9" fmla="*/ 5552 w 51429"/>
                <a:gd name="connsiteY9" fmla="*/ 47319 h 109537"/>
                <a:gd name="connsiteX10" fmla="*/ 7459 w 51429"/>
                <a:gd name="connsiteY10" fmla="*/ 44843 h 109537"/>
                <a:gd name="connsiteX11" fmla="*/ 23644 w 51429"/>
                <a:gd name="connsiteY11" fmla="*/ 29318 h 109537"/>
                <a:gd name="connsiteX12" fmla="*/ 27458 w 51429"/>
                <a:gd name="connsiteY12" fmla="*/ 35128 h 109537"/>
                <a:gd name="connsiteX13" fmla="*/ 26509 w 51429"/>
                <a:gd name="connsiteY13" fmla="*/ 41509 h 109537"/>
                <a:gd name="connsiteX14" fmla="*/ 15077 w 51429"/>
                <a:gd name="connsiteY14" fmla="*/ 88849 h 109537"/>
                <a:gd name="connsiteX15" fmla="*/ -1117 w 51429"/>
                <a:gd name="connsiteY15" fmla="*/ 105708 h 109537"/>
                <a:gd name="connsiteX16" fmla="*/ -5880 w 51429"/>
                <a:gd name="connsiteY16" fmla="*/ 104469 h 109537"/>
                <a:gd name="connsiteX17" fmla="*/ -168 w 51429"/>
                <a:gd name="connsiteY17" fmla="*/ 97802 h 109537"/>
                <a:gd name="connsiteX18" fmla="*/ -4931 w 51429"/>
                <a:gd name="connsiteY18" fmla="*/ 93326 h 109537"/>
                <a:gd name="connsiteX19" fmla="*/ -11591 w 51429"/>
                <a:gd name="connsiteY19" fmla="*/ 100660 h 109537"/>
                <a:gd name="connsiteX20" fmla="*/ -1117 w 51429"/>
                <a:gd name="connsiteY20" fmla="*/ 108375 h 109537"/>
                <a:gd name="connsiteX21" fmla="*/ 22695 w 51429"/>
                <a:gd name="connsiteY21" fmla="*/ 89134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429" h="109537">
                  <a:moveTo>
                    <a:pt x="39838" y="3409"/>
                  </a:moveTo>
                  <a:cubicBezTo>
                    <a:pt x="39838" y="1028"/>
                    <a:pt x="37932" y="-1163"/>
                    <a:pt x="35076" y="-1163"/>
                  </a:cubicBezTo>
                  <a:cubicBezTo>
                    <a:pt x="32220" y="-1163"/>
                    <a:pt x="28407" y="1791"/>
                    <a:pt x="28407" y="5506"/>
                  </a:cubicBezTo>
                  <a:cubicBezTo>
                    <a:pt x="28407" y="8076"/>
                    <a:pt x="30313" y="10173"/>
                    <a:pt x="33169" y="10173"/>
                  </a:cubicBezTo>
                  <a:cubicBezTo>
                    <a:pt x="36983" y="10173"/>
                    <a:pt x="39838" y="6838"/>
                    <a:pt x="39838" y="3409"/>
                  </a:cubicBezTo>
                  <a:close/>
                  <a:moveTo>
                    <a:pt x="35076" y="42938"/>
                  </a:moveTo>
                  <a:cubicBezTo>
                    <a:pt x="35076" y="40366"/>
                    <a:pt x="35076" y="38557"/>
                    <a:pt x="35076" y="38176"/>
                  </a:cubicBezTo>
                  <a:cubicBezTo>
                    <a:pt x="35076" y="31032"/>
                    <a:pt x="30313" y="26555"/>
                    <a:pt x="23644" y="26555"/>
                  </a:cubicBezTo>
                  <a:cubicBezTo>
                    <a:pt x="10315" y="26555"/>
                    <a:pt x="3645" y="44938"/>
                    <a:pt x="3645" y="45987"/>
                  </a:cubicBezTo>
                  <a:cubicBezTo>
                    <a:pt x="3645" y="47319"/>
                    <a:pt x="5552" y="47319"/>
                    <a:pt x="5552" y="47319"/>
                  </a:cubicBezTo>
                  <a:cubicBezTo>
                    <a:pt x="6501" y="47319"/>
                    <a:pt x="6501" y="47224"/>
                    <a:pt x="7459" y="44843"/>
                  </a:cubicBezTo>
                  <a:cubicBezTo>
                    <a:pt x="10315" y="37128"/>
                    <a:pt x="16026" y="29318"/>
                    <a:pt x="23644" y="29318"/>
                  </a:cubicBezTo>
                  <a:cubicBezTo>
                    <a:pt x="24602" y="29318"/>
                    <a:pt x="27458" y="29794"/>
                    <a:pt x="27458" y="35128"/>
                  </a:cubicBezTo>
                  <a:cubicBezTo>
                    <a:pt x="27458" y="38176"/>
                    <a:pt x="27458" y="39509"/>
                    <a:pt x="26509" y="41509"/>
                  </a:cubicBezTo>
                  <a:lnTo>
                    <a:pt x="15077" y="88849"/>
                  </a:lnTo>
                  <a:cubicBezTo>
                    <a:pt x="12222" y="98374"/>
                    <a:pt x="6501" y="105708"/>
                    <a:pt x="-1117" y="105708"/>
                  </a:cubicBezTo>
                  <a:cubicBezTo>
                    <a:pt x="-2066" y="105708"/>
                    <a:pt x="-3973" y="105708"/>
                    <a:pt x="-5880" y="104469"/>
                  </a:cubicBezTo>
                  <a:cubicBezTo>
                    <a:pt x="-2066" y="103612"/>
                    <a:pt x="-168" y="100374"/>
                    <a:pt x="-168" y="97802"/>
                  </a:cubicBezTo>
                  <a:cubicBezTo>
                    <a:pt x="-168" y="95707"/>
                    <a:pt x="-2066" y="93326"/>
                    <a:pt x="-4931" y="93326"/>
                  </a:cubicBezTo>
                  <a:cubicBezTo>
                    <a:pt x="-7787" y="93326"/>
                    <a:pt x="-11591" y="95993"/>
                    <a:pt x="-11591" y="100660"/>
                  </a:cubicBezTo>
                  <a:cubicBezTo>
                    <a:pt x="-11591" y="105708"/>
                    <a:pt x="-6829" y="108375"/>
                    <a:pt x="-1117" y="108375"/>
                  </a:cubicBezTo>
                  <a:cubicBezTo>
                    <a:pt x="8408" y="108375"/>
                    <a:pt x="19840" y="101708"/>
                    <a:pt x="22695" y="89134"/>
                  </a:cubicBezTo>
                  <a:close/>
                </a:path>
              </a:pathLst>
            </a:custGeom>
            <a:solidFill>
              <a:srgbClr val="000000"/>
            </a:solidFill>
            <a:ln w="12700" cap="flat">
              <a:noFill/>
              <a:prstDash val="solid"/>
              <a:miter/>
            </a:ln>
          </p:spPr>
          <p:txBody>
            <a:bodyPr rtlCol="0" anchor="ctr"/>
            <a:lstStyle/>
            <a:p>
              <a:endParaRPr lang="en-AE"/>
            </a:p>
          </p:txBody>
        </p:sp>
        <p:sp>
          <p:nvSpPr>
            <p:cNvPr id="102" name="Freeform: Shape 101">
              <a:extLst>
                <a:ext uri="{FF2B5EF4-FFF2-40B4-BE49-F238E27FC236}">
                  <a16:creationId xmlns:a16="http://schemas.microsoft.com/office/drawing/2014/main" id="{E4F94448-733F-8980-EDBE-6C296B9930DA}"/>
                </a:ext>
              </a:extLst>
            </p:cNvPr>
            <p:cNvSpPr/>
            <p:nvPr/>
          </p:nvSpPr>
          <p:spPr>
            <a:xfrm>
              <a:off x="684696" y="861032"/>
              <a:ext cx="2108838" cy="113729"/>
            </a:xfrm>
            <a:custGeom>
              <a:avLst/>
              <a:gdLst>
                <a:gd name="connsiteX0" fmla="*/ 16035 w 2108838"/>
                <a:gd name="connsiteY0" fmla="*/ 87991 h 113729"/>
                <a:gd name="connsiteX1" fmla="*/ 16035 w 2108838"/>
                <a:gd name="connsiteY1" fmla="*/ 84182 h 113729"/>
                <a:gd name="connsiteX2" fmla="*/ 6510 w 2108838"/>
                <a:gd name="connsiteY2" fmla="*/ 78466 h 113729"/>
                <a:gd name="connsiteX3" fmla="*/ 6510 w 2108838"/>
                <a:gd name="connsiteY3" fmla="*/ 32080 h 113729"/>
                <a:gd name="connsiteX4" fmla="*/ -10633 w 2108838"/>
                <a:gd name="connsiteY4" fmla="*/ 33508 h 113729"/>
                <a:gd name="connsiteX5" fmla="*/ -10633 w 2108838"/>
                <a:gd name="connsiteY5" fmla="*/ 37414 h 113729"/>
                <a:gd name="connsiteX6" fmla="*/ -2066 w 2108838"/>
                <a:gd name="connsiteY6" fmla="*/ 44367 h 113729"/>
                <a:gd name="connsiteX7" fmla="*/ -2066 w 2108838"/>
                <a:gd name="connsiteY7" fmla="*/ 78371 h 113729"/>
                <a:gd name="connsiteX8" fmla="*/ -11591 w 2108838"/>
                <a:gd name="connsiteY8" fmla="*/ 84182 h 113729"/>
                <a:gd name="connsiteX9" fmla="*/ -11591 w 2108838"/>
                <a:gd name="connsiteY9" fmla="*/ 87991 h 113729"/>
                <a:gd name="connsiteX10" fmla="*/ 2697 w 2108838"/>
                <a:gd name="connsiteY10" fmla="*/ 87611 h 113729"/>
                <a:gd name="connsiteX11" fmla="*/ 16035 w 2108838"/>
                <a:gd name="connsiteY11" fmla="*/ 87991 h 113729"/>
                <a:gd name="connsiteX12" fmla="*/ 8417 w 2108838"/>
                <a:gd name="connsiteY12" fmla="*/ 11696 h 113729"/>
                <a:gd name="connsiteX13" fmla="*/ 1748 w 2108838"/>
                <a:gd name="connsiteY13" fmla="*/ 4933 h 113729"/>
                <a:gd name="connsiteX14" fmla="*/ -4922 w 2108838"/>
                <a:gd name="connsiteY14" fmla="*/ 11696 h 113729"/>
                <a:gd name="connsiteX15" fmla="*/ 1748 w 2108838"/>
                <a:gd name="connsiteY15" fmla="*/ 18364 h 113729"/>
                <a:gd name="connsiteX16" fmla="*/ 8417 w 2108838"/>
                <a:gd name="connsiteY16" fmla="*/ 11696 h 113729"/>
                <a:gd name="connsiteX17" fmla="*/ 87473 w 2108838"/>
                <a:gd name="connsiteY17" fmla="*/ 87991 h 113729"/>
                <a:gd name="connsiteX18" fmla="*/ 87473 w 2108838"/>
                <a:gd name="connsiteY18" fmla="*/ 84182 h 113729"/>
                <a:gd name="connsiteX19" fmla="*/ 76990 w 2108838"/>
                <a:gd name="connsiteY19" fmla="*/ 80277 h 113729"/>
                <a:gd name="connsiteX20" fmla="*/ 76990 w 2108838"/>
                <a:gd name="connsiteY20" fmla="*/ 56178 h 113729"/>
                <a:gd name="connsiteX21" fmla="*/ 73185 w 2108838"/>
                <a:gd name="connsiteY21" fmla="*/ 36842 h 113729"/>
                <a:gd name="connsiteX22" fmla="*/ 59847 w 2108838"/>
                <a:gd name="connsiteY22" fmla="*/ 32080 h 113729"/>
                <a:gd name="connsiteX23" fmla="*/ 41755 w 2108838"/>
                <a:gd name="connsiteY23" fmla="*/ 45415 h 113729"/>
                <a:gd name="connsiteX24" fmla="*/ 41755 w 2108838"/>
                <a:gd name="connsiteY24" fmla="*/ 32080 h 113729"/>
                <a:gd name="connsiteX25" fmla="*/ 23653 w 2108838"/>
                <a:gd name="connsiteY25" fmla="*/ 33508 h 113729"/>
                <a:gd name="connsiteX26" fmla="*/ 23653 w 2108838"/>
                <a:gd name="connsiteY26" fmla="*/ 37414 h 113729"/>
                <a:gd name="connsiteX27" fmla="*/ 33178 w 2108838"/>
                <a:gd name="connsiteY27" fmla="*/ 44558 h 113729"/>
                <a:gd name="connsiteX28" fmla="*/ 33178 w 2108838"/>
                <a:gd name="connsiteY28" fmla="*/ 78371 h 113729"/>
                <a:gd name="connsiteX29" fmla="*/ 23653 w 2108838"/>
                <a:gd name="connsiteY29" fmla="*/ 84182 h 113729"/>
                <a:gd name="connsiteX30" fmla="*/ 23653 w 2108838"/>
                <a:gd name="connsiteY30" fmla="*/ 87991 h 113729"/>
                <a:gd name="connsiteX31" fmla="*/ 37941 w 2108838"/>
                <a:gd name="connsiteY31" fmla="*/ 87611 h 113729"/>
                <a:gd name="connsiteX32" fmla="*/ 52228 w 2108838"/>
                <a:gd name="connsiteY32" fmla="*/ 87991 h 113729"/>
                <a:gd name="connsiteX33" fmla="*/ 52228 w 2108838"/>
                <a:gd name="connsiteY33" fmla="*/ 84182 h 113729"/>
                <a:gd name="connsiteX34" fmla="*/ 41755 w 2108838"/>
                <a:gd name="connsiteY34" fmla="*/ 78371 h 113729"/>
                <a:gd name="connsiteX35" fmla="*/ 41755 w 2108838"/>
                <a:gd name="connsiteY35" fmla="*/ 55130 h 113729"/>
                <a:gd name="connsiteX36" fmla="*/ 58898 w 2108838"/>
                <a:gd name="connsiteY36" fmla="*/ 34842 h 113729"/>
                <a:gd name="connsiteX37" fmla="*/ 68423 w 2108838"/>
                <a:gd name="connsiteY37" fmla="*/ 48844 h 113729"/>
                <a:gd name="connsiteX38" fmla="*/ 68423 w 2108838"/>
                <a:gd name="connsiteY38" fmla="*/ 78371 h 113729"/>
                <a:gd name="connsiteX39" fmla="*/ 58898 w 2108838"/>
                <a:gd name="connsiteY39" fmla="*/ 84182 h 113729"/>
                <a:gd name="connsiteX40" fmla="*/ 58898 w 2108838"/>
                <a:gd name="connsiteY40" fmla="*/ 87991 h 113729"/>
                <a:gd name="connsiteX41" fmla="*/ 73185 w 2108838"/>
                <a:gd name="connsiteY41" fmla="*/ 87611 h 113729"/>
                <a:gd name="connsiteX42" fmla="*/ 174147 w 2108838"/>
                <a:gd name="connsiteY42" fmla="*/ 72370 h 113729"/>
                <a:gd name="connsiteX43" fmla="*/ 174147 w 2108838"/>
                <a:gd name="connsiteY43" fmla="*/ 65132 h 113729"/>
                <a:gd name="connsiteX44" fmla="*/ 171291 w 2108838"/>
                <a:gd name="connsiteY44" fmla="*/ 65132 h 113729"/>
                <a:gd name="connsiteX45" fmla="*/ 171291 w 2108838"/>
                <a:gd name="connsiteY45" fmla="*/ 72085 h 113729"/>
                <a:gd name="connsiteX46" fmla="*/ 162715 w 2108838"/>
                <a:gd name="connsiteY46" fmla="*/ 86277 h 113729"/>
                <a:gd name="connsiteX47" fmla="*/ 154148 w 2108838"/>
                <a:gd name="connsiteY47" fmla="*/ 72561 h 113729"/>
                <a:gd name="connsiteX48" fmla="*/ 154148 w 2108838"/>
                <a:gd name="connsiteY48" fmla="*/ 37414 h 113729"/>
                <a:gd name="connsiteX49" fmla="*/ 172240 w 2108838"/>
                <a:gd name="connsiteY49" fmla="*/ 37414 h 113729"/>
                <a:gd name="connsiteX50" fmla="*/ 172240 w 2108838"/>
                <a:gd name="connsiteY50" fmla="*/ 33508 h 113729"/>
                <a:gd name="connsiteX51" fmla="*/ 154148 w 2108838"/>
                <a:gd name="connsiteY51" fmla="*/ 33508 h 113729"/>
                <a:gd name="connsiteX52" fmla="*/ 154148 w 2108838"/>
                <a:gd name="connsiteY52" fmla="*/ 10173 h 113729"/>
                <a:gd name="connsiteX53" fmla="*/ 150334 w 2108838"/>
                <a:gd name="connsiteY53" fmla="*/ 10173 h 113729"/>
                <a:gd name="connsiteX54" fmla="*/ 134140 w 2108838"/>
                <a:gd name="connsiteY54" fmla="*/ 34556 h 113729"/>
                <a:gd name="connsiteX55" fmla="*/ 134140 w 2108838"/>
                <a:gd name="connsiteY55" fmla="*/ 37414 h 113729"/>
                <a:gd name="connsiteX56" fmla="*/ 144623 w 2108838"/>
                <a:gd name="connsiteY56" fmla="*/ 37414 h 113729"/>
                <a:gd name="connsiteX57" fmla="*/ 144623 w 2108838"/>
                <a:gd name="connsiteY57" fmla="*/ 72370 h 113729"/>
                <a:gd name="connsiteX58" fmla="*/ 161766 w 2108838"/>
                <a:gd name="connsiteY58" fmla="*/ 89325 h 113729"/>
                <a:gd name="connsiteX59" fmla="*/ 174147 w 2108838"/>
                <a:gd name="connsiteY59" fmla="*/ 72370 h 113729"/>
                <a:gd name="connsiteX60" fmla="*/ 248440 w 2108838"/>
                <a:gd name="connsiteY60" fmla="*/ 87991 h 113729"/>
                <a:gd name="connsiteX61" fmla="*/ 248440 w 2108838"/>
                <a:gd name="connsiteY61" fmla="*/ 84182 h 113729"/>
                <a:gd name="connsiteX62" fmla="*/ 238915 w 2108838"/>
                <a:gd name="connsiteY62" fmla="*/ 80277 h 113729"/>
                <a:gd name="connsiteX63" fmla="*/ 238915 w 2108838"/>
                <a:gd name="connsiteY63" fmla="*/ 56178 h 113729"/>
                <a:gd name="connsiteX64" fmla="*/ 235110 w 2108838"/>
                <a:gd name="connsiteY64" fmla="*/ 36842 h 113729"/>
                <a:gd name="connsiteX65" fmla="*/ 221772 w 2108838"/>
                <a:gd name="connsiteY65" fmla="*/ 32080 h 113729"/>
                <a:gd name="connsiteX66" fmla="*/ 203680 w 2108838"/>
                <a:gd name="connsiteY66" fmla="*/ 44272 h 113729"/>
                <a:gd name="connsiteX67" fmla="*/ 203680 w 2108838"/>
                <a:gd name="connsiteY67" fmla="*/ 171 h 113729"/>
                <a:gd name="connsiteX68" fmla="*/ 185578 w 2108838"/>
                <a:gd name="connsiteY68" fmla="*/ 1505 h 113729"/>
                <a:gd name="connsiteX69" fmla="*/ 185578 w 2108838"/>
                <a:gd name="connsiteY69" fmla="*/ 5601 h 113729"/>
                <a:gd name="connsiteX70" fmla="*/ 195103 w 2108838"/>
                <a:gd name="connsiteY70" fmla="*/ 12554 h 113729"/>
                <a:gd name="connsiteX71" fmla="*/ 195103 w 2108838"/>
                <a:gd name="connsiteY71" fmla="*/ 78371 h 113729"/>
                <a:gd name="connsiteX72" fmla="*/ 185578 w 2108838"/>
                <a:gd name="connsiteY72" fmla="*/ 84182 h 113729"/>
                <a:gd name="connsiteX73" fmla="*/ 185578 w 2108838"/>
                <a:gd name="connsiteY73" fmla="*/ 87991 h 113729"/>
                <a:gd name="connsiteX74" fmla="*/ 199866 w 2108838"/>
                <a:gd name="connsiteY74" fmla="*/ 87611 h 113729"/>
                <a:gd name="connsiteX75" fmla="*/ 213205 w 2108838"/>
                <a:gd name="connsiteY75" fmla="*/ 87991 h 113729"/>
                <a:gd name="connsiteX76" fmla="*/ 213205 w 2108838"/>
                <a:gd name="connsiteY76" fmla="*/ 84182 h 113729"/>
                <a:gd name="connsiteX77" fmla="*/ 203680 w 2108838"/>
                <a:gd name="connsiteY77" fmla="*/ 78371 h 113729"/>
                <a:gd name="connsiteX78" fmla="*/ 203680 w 2108838"/>
                <a:gd name="connsiteY78" fmla="*/ 55130 h 113729"/>
                <a:gd name="connsiteX79" fmla="*/ 220823 w 2108838"/>
                <a:gd name="connsiteY79" fmla="*/ 34842 h 113729"/>
                <a:gd name="connsiteX80" fmla="*/ 230348 w 2108838"/>
                <a:gd name="connsiteY80" fmla="*/ 48844 h 113729"/>
                <a:gd name="connsiteX81" fmla="*/ 230348 w 2108838"/>
                <a:gd name="connsiteY81" fmla="*/ 78371 h 113729"/>
                <a:gd name="connsiteX82" fmla="*/ 220823 w 2108838"/>
                <a:gd name="connsiteY82" fmla="*/ 84182 h 113729"/>
                <a:gd name="connsiteX83" fmla="*/ 220823 w 2108838"/>
                <a:gd name="connsiteY83" fmla="*/ 87991 h 113729"/>
                <a:gd name="connsiteX84" fmla="*/ 235110 w 2108838"/>
                <a:gd name="connsiteY84" fmla="*/ 87611 h 113729"/>
                <a:gd name="connsiteX85" fmla="*/ 303692 w 2108838"/>
                <a:gd name="connsiteY85" fmla="*/ 72942 h 113729"/>
                <a:gd name="connsiteX86" fmla="*/ 302734 w 2108838"/>
                <a:gd name="connsiteY86" fmla="*/ 71513 h 113729"/>
                <a:gd name="connsiteX87" fmla="*/ 300827 w 2108838"/>
                <a:gd name="connsiteY87" fmla="*/ 73324 h 113729"/>
                <a:gd name="connsiteX88" fmla="*/ 283684 w 2108838"/>
                <a:gd name="connsiteY88" fmla="*/ 86277 h 113729"/>
                <a:gd name="connsiteX89" fmla="*/ 269397 w 2108838"/>
                <a:gd name="connsiteY89" fmla="*/ 77705 h 113729"/>
                <a:gd name="connsiteX90" fmla="*/ 265592 w 2108838"/>
                <a:gd name="connsiteY90" fmla="*/ 58845 h 113729"/>
                <a:gd name="connsiteX91" fmla="*/ 300827 w 2108838"/>
                <a:gd name="connsiteY91" fmla="*/ 58845 h 113729"/>
                <a:gd name="connsiteX92" fmla="*/ 303692 w 2108838"/>
                <a:gd name="connsiteY92" fmla="*/ 56178 h 113729"/>
                <a:gd name="connsiteX93" fmla="*/ 281777 w 2108838"/>
                <a:gd name="connsiteY93" fmla="*/ 31318 h 113729"/>
                <a:gd name="connsiteX94" fmla="*/ 255109 w 2108838"/>
                <a:gd name="connsiteY94" fmla="*/ 60179 h 113729"/>
                <a:gd name="connsiteX95" fmla="*/ 282735 w 2108838"/>
                <a:gd name="connsiteY95" fmla="*/ 89325 h 113729"/>
                <a:gd name="connsiteX96" fmla="*/ 303692 w 2108838"/>
                <a:gd name="connsiteY96" fmla="*/ 72942 h 113729"/>
                <a:gd name="connsiteX97" fmla="*/ 296065 w 2108838"/>
                <a:gd name="connsiteY97" fmla="*/ 56178 h 113729"/>
                <a:gd name="connsiteX98" fmla="*/ 265592 w 2108838"/>
                <a:gd name="connsiteY98" fmla="*/ 56178 h 113729"/>
                <a:gd name="connsiteX99" fmla="*/ 281777 w 2108838"/>
                <a:gd name="connsiteY99" fmla="*/ 34176 h 113729"/>
                <a:gd name="connsiteX100" fmla="*/ 296065 w 2108838"/>
                <a:gd name="connsiteY100" fmla="*/ 56178 h 113729"/>
                <a:gd name="connsiteX101" fmla="*/ 409416 w 2108838"/>
                <a:gd name="connsiteY101" fmla="*/ 60941 h 113729"/>
                <a:gd name="connsiteX102" fmla="*/ 381790 w 2108838"/>
                <a:gd name="connsiteY102" fmla="*/ 31318 h 113729"/>
                <a:gd name="connsiteX103" fmla="*/ 353215 w 2108838"/>
                <a:gd name="connsiteY103" fmla="*/ 60941 h 113729"/>
                <a:gd name="connsiteX104" fmla="*/ 381790 w 2108838"/>
                <a:gd name="connsiteY104" fmla="*/ 89325 h 113729"/>
                <a:gd name="connsiteX105" fmla="*/ 409416 w 2108838"/>
                <a:gd name="connsiteY105" fmla="*/ 60941 h 113729"/>
                <a:gd name="connsiteX106" fmla="*/ 398942 w 2108838"/>
                <a:gd name="connsiteY106" fmla="*/ 59893 h 113729"/>
                <a:gd name="connsiteX107" fmla="*/ 396077 w 2108838"/>
                <a:gd name="connsiteY107" fmla="*/ 76848 h 113729"/>
                <a:gd name="connsiteX108" fmla="*/ 381790 w 2108838"/>
                <a:gd name="connsiteY108" fmla="*/ 86277 h 113729"/>
                <a:gd name="connsiteX109" fmla="*/ 367502 w 2108838"/>
                <a:gd name="connsiteY109" fmla="*/ 77705 h 113729"/>
                <a:gd name="connsiteX110" fmla="*/ 363698 w 2108838"/>
                <a:gd name="connsiteY110" fmla="*/ 59893 h 113729"/>
                <a:gd name="connsiteX111" fmla="*/ 367502 w 2108838"/>
                <a:gd name="connsiteY111" fmla="*/ 42652 h 113729"/>
                <a:gd name="connsiteX112" fmla="*/ 381790 w 2108838"/>
                <a:gd name="connsiteY112" fmla="*/ 34176 h 113729"/>
                <a:gd name="connsiteX113" fmla="*/ 396077 w 2108838"/>
                <a:gd name="connsiteY113" fmla="*/ 42367 h 113729"/>
                <a:gd name="connsiteX114" fmla="*/ 398942 w 2108838"/>
                <a:gd name="connsiteY114" fmla="*/ 59893 h 113729"/>
                <a:gd name="connsiteX115" fmla="*/ 480853 w 2108838"/>
                <a:gd name="connsiteY115" fmla="*/ 87991 h 113729"/>
                <a:gd name="connsiteX116" fmla="*/ 480853 w 2108838"/>
                <a:gd name="connsiteY116" fmla="*/ 84182 h 113729"/>
                <a:gd name="connsiteX117" fmla="*/ 471328 w 2108838"/>
                <a:gd name="connsiteY117" fmla="*/ 77038 h 113729"/>
                <a:gd name="connsiteX118" fmla="*/ 471328 w 2108838"/>
                <a:gd name="connsiteY118" fmla="*/ 32080 h 113729"/>
                <a:gd name="connsiteX119" fmla="*/ 452278 w 2108838"/>
                <a:gd name="connsiteY119" fmla="*/ 33508 h 113729"/>
                <a:gd name="connsiteX120" fmla="*/ 452278 w 2108838"/>
                <a:gd name="connsiteY120" fmla="*/ 37414 h 113729"/>
                <a:gd name="connsiteX121" fmla="*/ 462752 w 2108838"/>
                <a:gd name="connsiteY121" fmla="*/ 44558 h 113729"/>
                <a:gd name="connsiteX122" fmla="*/ 462752 w 2108838"/>
                <a:gd name="connsiteY122" fmla="*/ 67037 h 113729"/>
                <a:gd name="connsiteX123" fmla="*/ 446567 w 2108838"/>
                <a:gd name="connsiteY123" fmla="*/ 86658 h 113729"/>
                <a:gd name="connsiteX124" fmla="*/ 436084 w 2108838"/>
                <a:gd name="connsiteY124" fmla="*/ 73990 h 113729"/>
                <a:gd name="connsiteX125" fmla="*/ 436084 w 2108838"/>
                <a:gd name="connsiteY125" fmla="*/ 32080 h 113729"/>
                <a:gd name="connsiteX126" fmla="*/ 417034 w 2108838"/>
                <a:gd name="connsiteY126" fmla="*/ 33508 h 113729"/>
                <a:gd name="connsiteX127" fmla="*/ 417034 w 2108838"/>
                <a:gd name="connsiteY127" fmla="*/ 37414 h 113729"/>
                <a:gd name="connsiteX128" fmla="*/ 427517 w 2108838"/>
                <a:gd name="connsiteY128" fmla="*/ 49034 h 113729"/>
                <a:gd name="connsiteX129" fmla="*/ 427517 w 2108838"/>
                <a:gd name="connsiteY129" fmla="*/ 68084 h 113729"/>
                <a:gd name="connsiteX130" fmla="*/ 446567 w 2108838"/>
                <a:gd name="connsiteY130" fmla="*/ 89325 h 113729"/>
                <a:gd name="connsiteX131" fmla="*/ 462752 w 2108838"/>
                <a:gd name="connsiteY131" fmla="*/ 78086 h 113729"/>
                <a:gd name="connsiteX132" fmla="*/ 462752 w 2108838"/>
                <a:gd name="connsiteY132" fmla="*/ 89325 h 113729"/>
                <a:gd name="connsiteX133" fmla="*/ 525623 w 2108838"/>
                <a:gd name="connsiteY133" fmla="*/ 72370 h 113729"/>
                <a:gd name="connsiteX134" fmla="*/ 525623 w 2108838"/>
                <a:gd name="connsiteY134" fmla="*/ 65132 h 113729"/>
                <a:gd name="connsiteX135" fmla="*/ 521809 w 2108838"/>
                <a:gd name="connsiteY135" fmla="*/ 65132 h 113729"/>
                <a:gd name="connsiteX136" fmla="*/ 521809 w 2108838"/>
                <a:gd name="connsiteY136" fmla="*/ 72085 h 113729"/>
                <a:gd name="connsiteX137" fmla="*/ 514191 w 2108838"/>
                <a:gd name="connsiteY137" fmla="*/ 86277 h 113729"/>
                <a:gd name="connsiteX138" fmla="*/ 505615 w 2108838"/>
                <a:gd name="connsiteY138" fmla="*/ 72561 h 113729"/>
                <a:gd name="connsiteX139" fmla="*/ 505615 w 2108838"/>
                <a:gd name="connsiteY139" fmla="*/ 37414 h 113729"/>
                <a:gd name="connsiteX140" fmla="*/ 523716 w 2108838"/>
                <a:gd name="connsiteY140" fmla="*/ 37414 h 113729"/>
                <a:gd name="connsiteX141" fmla="*/ 523716 w 2108838"/>
                <a:gd name="connsiteY141" fmla="*/ 33508 h 113729"/>
                <a:gd name="connsiteX142" fmla="*/ 505615 w 2108838"/>
                <a:gd name="connsiteY142" fmla="*/ 33508 h 113729"/>
                <a:gd name="connsiteX143" fmla="*/ 505615 w 2108838"/>
                <a:gd name="connsiteY143" fmla="*/ 10173 h 113729"/>
                <a:gd name="connsiteX144" fmla="*/ 501810 w 2108838"/>
                <a:gd name="connsiteY144" fmla="*/ 10173 h 113729"/>
                <a:gd name="connsiteX145" fmla="*/ 485616 w 2108838"/>
                <a:gd name="connsiteY145" fmla="*/ 34556 h 113729"/>
                <a:gd name="connsiteX146" fmla="*/ 485616 w 2108838"/>
                <a:gd name="connsiteY146" fmla="*/ 37414 h 113729"/>
                <a:gd name="connsiteX147" fmla="*/ 496090 w 2108838"/>
                <a:gd name="connsiteY147" fmla="*/ 37414 h 113729"/>
                <a:gd name="connsiteX148" fmla="*/ 496090 w 2108838"/>
                <a:gd name="connsiteY148" fmla="*/ 72370 h 113729"/>
                <a:gd name="connsiteX149" fmla="*/ 513242 w 2108838"/>
                <a:gd name="connsiteY149" fmla="*/ 89325 h 113729"/>
                <a:gd name="connsiteX150" fmla="*/ 525623 w 2108838"/>
                <a:gd name="connsiteY150" fmla="*/ 72370 h 113729"/>
                <a:gd name="connsiteX151" fmla="*/ 598967 w 2108838"/>
                <a:gd name="connsiteY151" fmla="*/ 60655 h 113729"/>
                <a:gd name="connsiteX152" fmla="*/ 572290 w 2108838"/>
                <a:gd name="connsiteY152" fmla="*/ 32080 h 113729"/>
                <a:gd name="connsiteX153" fmla="*/ 554198 w 2108838"/>
                <a:gd name="connsiteY153" fmla="*/ 40366 h 113729"/>
                <a:gd name="connsiteX154" fmla="*/ 554198 w 2108838"/>
                <a:gd name="connsiteY154" fmla="*/ 32080 h 113729"/>
                <a:gd name="connsiteX155" fmla="*/ 536097 w 2108838"/>
                <a:gd name="connsiteY155" fmla="*/ 33508 h 113729"/>
                <a:gd name="connsiteX156" fmla="*/ 536097 w 2108838"/>
                <a:gd name="connsiteY156" fmla="*/ 37414 h 113729"/>
                <a:gd name="connsiteX157" fmla="*/ 545622 w 2108838"/>
                <a:gd name="connsiteY157" fmla="*/ 43701 h 113729"/>
                <a:gd name="connsiteX158" fmla="*/ 545622 w 2108838"/>
                <a:gd name="connsiteY158" fmla="*/ 102946 h 113729"/>
                <a:gd name="connsiteX159" fmla="*/ 536097 w 2108838"/>
                <a:gd name="connsiteY159" fmla="*/ 108661 h 113729"/>
                <a:gd name="connsiteX160" fmla="*/ 536097 w 2108838"/>
                <a:gd name="connsiteY160" fmla="*/ 112566 h 113729"/>
                <a:gd name="connsiteX161" fmla="*/ 550384 w 2108838"/>
                <a:gd name="connsiteY161" fmla="*/ 112090 h 113729"/>
                <a:gd name="connsiteX162" fmla="*/ 564672 w 2108838"/>
                <a:gd name="connsiteY162" fmla="*/ 112566 h 113729"/>
                <a:gd name="connsiteX163" fmla="*/ 564672 w 2108838"/>
                <a:gd name="connsiteY163" fmla="*/ 108661 h 113729"/>
                <a:gd name="connsiteX164" fmla="*/ 555147 w 2108838"/>
                <a:gd name="connsiteY164" fmla="*/ 102946 h 113729"/>
                <a:gd name="connsiteX165" fmla="*/ 555147 w 2108838"/>
                <a:gd name="connsiteY165" fmla="*/ 80563 h 113729"/>
                <a:gd name="connsiteX166" fmla="*/ 570392 w 2108838"/>
                <a:gd name="connsiteY166" fmla="*/ 89325 h 113729"/>
                <a:gd name="connsiteX167" fmla="*/ 598967 w 2108838"/>
                <a:gd name="connsiteY167" fmla="*/ 60655 h 113729"/>
                <a:gd name="connsiteX168" fmla="*/ 587535 w 2108838"/>
                <a:gd name="connsiteY168" fmla="*/ 60655 h 113729"/>
                <a:gd name="connsiteX169" fmla="*/ 569434 w 2108838"/>
                <a:gd name="connsiteY169" fmla="*/ 86658 h 113729"/>
                <a:gd name="connsiteX170" fmla="*/ 557053 w 2108838"/>
                <a:gd name="connsiteY170" fmla="*/ 78943 h 113729"/>
                <a:gd name="connsiteX171" fmla="*/ 555147 w 2108838"/>
                <a:gd name="connsiteY171" fmla="*/ 73608 h 113729"/>
                <a:gd name="connsiteX172" fmla="*/ 555147 w 2108838"/>
                <a:gd name="connsiteY172" fmla="*/ 45415 h 113729"/>
                <a:gd name="connsiteX173" fmla="*/ 571341 w 2108838"/>
                <a:gd name="connsiteY173" fmla="*/ 35319 h 113729"/>
                <a:gd name="connsiteX174" fmla="*/ 587535 w 2108838"/>
                <a:gd name="connsiteY174" fmla="*/ 60655 h 113729"/>
                <a:gd name="connsiteX175" fmla="*/ 670405 w 2108838"/>
                <a:gd name="connsiteY175" fmla="*/ 87991 h 113729"/>
                <a:gd name="connsiteX176" fmla="*/ 670405 w 2108838"/>
                <a:gd name="connsiteY176" fmla="*/ 84182 h 113729"/>
                <a:gd name="connsiteX177" fmla="*/ 660880 w 2108838"/>
                <a:gd name="connsiteY177" fmla="*/ 77038 h 113729"/>
                <a:gd name="connsiteX178" fmla="*/ 660880 w 2108838"/>
                <a:gd name="connsiteY178" fmla="*/ 32080 h 113729"/>
                <a:gd name="connsiteX179" fmla="*/ 641830 w 2108838"/>
                <a:gd name="connsiteY179" fmla="*/ 33508 h 113729"/>
                <a:gd name="connsiteX180" fmla="*/ 641830 w 2108838"/>
                <a:gd name="connsiteY180" fmla="*/ 37414 h 113729"/>
                <a:gd name="connsiteX181" fmla="*/ 652303 w 2108838"/>
                <a:gd name="connsiteY181" fmla="*/ 44558 h 113729"/>
                <a:gd name="connsiteX182" fmla="*/ 652303 w 2108838"/>
                <a:gd name="connsiteY182" fmla="*/ 67037 h 113729"/>
                <a:gd name="connsiteX183" fmla="*/ 637067 w 2108838"/>
                <a:gd name="connsiteY183" fmla="*/ 86658 h 113729"/>
                <a:gd name="connsiteX184" fmla="*/ 625635 w 2108838"/>
                <a:gd name="connsiteY184" fmla="*/ 73990 h 113729"/>
                <a:gd name="connsiteX185" fmla="*/ 625635 w 2108838"/>
                <a:gd name="connsiteY185" fmla="*/ 32080 h 113729"/>
                <a:gd name="connsiteX186" fmla="*/ 606585 w 2108838"/>
                <a:gd name="connsiteY186" fmla="*/ 33508 h 113729"/>
                <a:gd name="connsiteX187" fmla="*/ 606585 w 2108838"/>
                <a:gd name="connsiteY187" fmla="*/ 37414 h 113729"/>
                <a:gd name="connsiteX188" fmla="*/ 617059 w 2108838"/>
                <a:gd name="connsiteY188" fmla="*/ 49034 h 113729"/>
                <a:gd name="connsiteX189" fmla="*/ 617059 w 2108838"/>
                <a:gd name="connsiteY189" fmla="*/ 68084 h 113729"/>
                <a:gd name="connsiteX190" fmla="*/ 636109 w 2108838"/>
                <a:gd name="connsiteY190" fmla="*/ 89325 h 113729"/>
                <a:gd name="connsiteX191" fmla="*/ 652303 w 2108838"/>
                <a:gd name="connsiteY191" fmla="*/ 78086 h 113729"/>
                <a:gd name="connsiteX192" fmla="*/ 652303 w 2108838"/>
                <a:gd name="connsiteY192" fmla="*/ 89325 h 113729"/>
                <a:gd name="connsiteX193" fmla="*/ 715165 w 2108838"/>
                <a:gd name="connsiteY193" fmla="*/ 72370 h 113729"/>
                <a:gd name="connsiteX194" fmla="*/ 715165 w 2108838"/>
                <a:gd name="connsiteY194" fmla="*/ 65132 h 113729"/>
                <a:gd name="connsiteX195" fmla="*/ 712309 w 2108838"/>
                <a:gd name="connsiteY195" fmla="*/ 65132 h 113729"/>
                <a:gd name="connsiteX196" fmla="*/ 712309 w 2108838"/>
                <a:gd name="connsiteY196" fmla="*/ 72085 h 113729"/>
                <a:gd name="connsiteX197" fmla="*/ 703742 w 2108838"/>
                <a:gd name="connsiteY197" fmla="*/ 86277 h 113729"/>
                <a:gd name="connsiteX198" fmla="*/ 695166 w 2108838"/>
                <a:gd name="connsiteY198" fmla="*/ 72561 h 113729"/>
                <a:gd name="connsiteX199" fmla="*/ 695166 w 2108838"/>
                <a:gd name="connsiteY199" fmla="*/ 37414 h 113729"/>
                <a:gd name="connsiteX200" fmla="*/ 713267 w 2108838"/>
                <a:gd name="connsiteY200" fmla="*/ 37414 h 113729"/>
                <a:gd name="connsiteX201" fmla="*/ 713267 w 2108838"/>
                <a:gd name="connsiteY201" fmla="*/ 33508 h 113729"/>
                <a:gd name="connsiteX202" fmla="*/ 695166 w 2108838"/>
                <a:gd name="connsiteY202" fmla="*/ 33508 h 113729"/>
                <a:gd name="connsiteX203" fmla="*/ 695166 w 2108838"/>
                <a:gd name="connsiteY203" fmla="*/ 10173 h 113729"/>
                <a:gd name="connsiteX204" fmla="*/ 692310 w 2108838"/>
                <a:gd name="connsiteY204" fmla="*/ 10173 h 113729"/>
                <a:gd name="connsiteX205" fmla="*/ 675167 w 2108838"/>
                <a:gd name="connsiteY205" fmla="*/ 34556 h 113729"/>
                <a:gd name="connsiteX206" fmla="*/ 675167 w 2108838"/>
                <a:gd name="connsiteY206" fmla="*/ 37414 h 113729"/>
                <a:gd name="connsiteX207" fmla="*/ 686590 w 2108838"/>
                <a:gd name="connsiteY207" fmla="*/ 37414 h 113729"/>
                <a:gd name="connsiteX208" fmla="*/ 686590 w 2108838"/>
                <a:gd name="connsiteY208" fmla="*/ 72370 h 113729"/>
                <a:gd name="connsiteX209" fmla="*/ 702784 w 2108838"/>
                <a:gd name="connsiteY209" fmla="*/ 89325 h 113729"/>
                <a:gd name="connsiteX210" fmla="*/ 715165 w 2108838"/>
                <a:gd name="connsiteY210" fmla="*/ 72370 h 113729"/>
                <a:gd name="connsiteX211" fmla="*/ 831372 w 2108838"/>
                <a:gd name="connsiteY211" fmla="*/ 87991 h 113729"/>
                <a:gd name="connsiteX212" fmla="*/ 831372 w 2108838"/>
                <a:gd name="connsiteY212" fmla="*/ 84182 h 113729"/>
                <a:gd name="connsiteX213" fmla="*/ 821847 w 2108838"/>
                <a:gd name="connsiteY213" fmla="*/ 77038 h 113729"/>
                <a:gd name="connsiteX214" fmla="*/ 821847 w 2108838"/>
                <a:gd name="connsiteY214" fmla="*/ 171 h 113729"/>
                <a:gd name="connsiteX215" fmla="*/ 802797 w 2108838"/>
                <a:gd name="connsiteY215" fmla="*/ 1505 h 113729"/>
                <a:gd name="connsiteX216" fmla="*/ 802797 w 2108838"/>
                <a:gd name="connsiteY216" fmla="*/ 5601 h 113729"/>
                <a:gd name="connsiteX217" fmla="*/ 813280 w 2108838"/>
                <a:gd name="connsiteY217" fmla="*/ 12554 h 113729"/>
                <a:gd name="connsiteX218" fmla="*/ 813280 w 2108838"/>
                <a:gd name="connsiteY218" fmla="*/ 39986 h 113729"/>
                <a:gd name="connsiteX219" fmla="*/ 797085 w 2108838"/>
                <a:gd name="connsiteY219" fmla="*/ 32080 h 113729"/>
                <a:gd name="connsiteX220" fmla="*/ 769459 w 2108838"/>
                <a:gd name="connsiteY220" fmla="*/ 60750 h 113729"/>
                <a:gd name="connsiteX221" fmla="*/ 796127 w 2108838"/>
                <a:gd name="connsiteY221" fmla="*/ 89325 h 113729"/>
                <a:gd name="connsiteX222" fmla="*/ 812322 w 2108838"/>
                <a:gd name="connsiteY222" fmla="*/ 81038 h 113729"/>
                <a:gd name="connsiteX223" fmla="*/ 812322 w 2108838"/>
                <a:gd name="connsiteY223" fmla="*/ 89325 h 113729"/>
                <a:gd name="connsiteX224" fmla="*/ 812322 w 2108838"/>
                <a:gd name="connsiteY224" fmla="*/ 73133 h 113729"/>
                <a:gd name="connsiteX225" fmla="*/ 811373 w 2108838"/>
                <a:gd name="connsiteY225" fmla="*/ 77705 h 113729"/>
                <a:gd name="connsiteX226" fmla="*/ 796127 w 2108838"/>
                <a:gd name="connsiteY226" fmla="*/ 86658 h 113729"/>
                <a:gd name="connsiteX227" fmla="*/ 782798 w 2108838"/>
                <a:gd name="connsiteY227" fmla="*/ 78466 h 113729"/>
                <a:gd name="connsiteX228" fmla="*/ 778984 w 2108838"/>
                <a:gd name="connsiteY228" fmla="*/ 60941 h 113729"/>
                <a:gd name="connsiteX229" fmla="*/ 783747 w 2108838"/>
                <a:gd name="connsiteY229" fmla="*/ 42938 h 113729"/>
                <a:gd name="connsiteX230" fmla="*/ 798034 w 2108838"/>
                <a:gd name="connsiteY230" fmla="*/ 34842 h 113729"/>
                <a:gd name="connsiteX231" fmla="*/ 811373 w 2108838"/>
                <a:gd name="connsiteY231" fmla="*/ 42463 h 113729"/>
                <a:gd name="connsiteX232" fmla="*/ 812322 w 2108838"/>
                <a:gd name="connsiteY232" fmla="*/ 47130 h 113729"/>
                <a:gd name="connsiteX233" fmla="*/ 866616 w 2108838"/>
                <a:gd name="connsiteY233" fmla="*/ 87991 h 113729"/>
                <a:gd name="connsiteX234" fmla="*/ 866616 w 2108838"/>
                <a:gd name="connsiteY234" fmla="*/ 84182 h 113729"/>
                <a:gd name="connsiteX235" fmla="*/ 857091 w 2108838"/>
                <a:gd name="connsiteY235" fmla="*/ 78466 h 113729"/>
                <a:gd name="connsiteX236" fmla="*/ 857091 w 2108838"/>
                <a:gd name="connsiteY236" fmla="*/ 32080 h 113729"/>
                <a:gd name="connsiteX237" fmla="*/ 839948 w 2108838"/>
                <a:gd name="connsiteY237" fmla="*/ 33508 h 113729"/>
                <a:gd name="connsiteX238" fmla="*/ 839948 w 2108838"/>
                <a:gd name="connsiteY238" fmla="*/ 37414 h 113729"/>
                <a:gd name="connsiteX239" fmla="*/ 848515 w 2108838"/>
                <a:gd name="connsiteY239" fmla="*/ 44367 h 113729"/>
                <a:gd name="connsiteX240" fmla="*/ 848515 w 2108838"/>
                <a:gd name="connsiteY240" fmla="*/ 78371 h 113729"/>
                <a:gd name="connsiteX241" fmla="*/ 838990 w 2108838"/>
                <a:gd name="connsiteY241" fmla="*/ 84182 h 113729"/>
                <a:gd name="connsiteX242" fmla="*/ 838990 w 2108838"/>
                <a:gd name="connsiteY242" fmla="*/ 87991 h 113729"/>
                <a:gd name="connsiteX243" fmla="*/ 853277 w 2108838"/>
                <a:gd name="connsiteY243" fmla="*/ 87611 h 113729"/>
                <a:gd name="connsiteX244" fmla="*/ 866616 w 2108838"/>
                <a:gd name="connsiteY244" fmla="*/ 87991 h 113729"/>
                <a:gd name="connsiteX245" fmla="*/ 858998 w 2108838"/>
                <a:gd name="connsiteY245" fmla="*/ 11696 h 113729"/>
                <a:gd name="connsiteX246" fmla="*/ 852328 w 2108838"/>
                <a:gd name="connsiteY246" fmla="*/ 4933 h 113729"/>
                <a:gd name="connsiteX247" fmla="*/ 845659 w 2108838"/>
                <a:gd name="connsiteY247" fmla="*/ 11696 h 113729"/>
                <a:gd name="connsiteX248" fmla="*/ 852328 w 2108838"/>
                <a:gd name="connsiteY248" fmla="*/ 18364 h 113729"/>
                <a:gd name="connsiteX249" fmla="*/ 858998 w 2108838"/>
                <a:gd name="connsiteY249" fmla="*/ 11696 h 113729"/>
                <a:gd name="connsiteX250" fmla="*/ 949485 w 2108838"/>
                <a:gd name="connsiteY250" fmla="*/ 7696 h 113729"/>
                <a:gd name="connsiteX251" fmla="*/ 938053 w 2108838"/>
                <a:gd name="connsiteY251" fmla="*/ -1163 h 113729"/>
                <a:gd name="connsiteX252" fmla="*/ 924715 w 2108838"/>
                <a:gd name="connsiteY252" fmla="*/ 4077 h 113729"/>
                <a:gd name="connsiteX253" fmla="*/ 910427 w 2108838"/>
                <a:gd name="connsiteY253" fmla="*/ -1163 h 113729"/>
                <a:gd name="connsiteX254" fmla="*/ 883759 w 2108838"/>
                <a:gd name="connsiteY254" fmla="*/ 19126 h 113729"/>
                <a:gd name="connsiteX255" fmla="*/ 883759 w 2108838"/>
                <a:gd name="connsiteY255" fmla="*/ 33508 h 113729"/>
                <a:gd name="connsiteX256" fmla="*/ 873285 w 2108838"/>
                <a:gd name="connsiteY256" fmla="*/ 33508 h 113729"/>
                <a:gd name="connsiteX257" fmla="*/ 873285 w 2108838"/>
                <a:gd name="connsiteY257" fmla="*/ 37414 h 113729"/>
                <a:gd name="connsiteX258" fmla="*/ 883759 w 2108838"/>
                <a:gd name="connsiteY258" fmla="*/ 37414 h 113729"/>
                <a:gd name="connsiteX259" fmla="*/ 883759 w 2108838"/>
                <a:gd name="connsiteY259" fmla="*/ 78371 h 113729"/>
                <a:gd name="connsiteX260" fmla="*/ 873285 w 2108838"/>
                <a:gd name="connsiteY260" fmla="*/ 84182 h 113729"/>
                <a:gd name="connsiteX261" fmla="*/ 873285 w 2108838"/>
                <a:gd name="connsiteY261" fmla="*/ 87991 h 113729"/>
                <a:gd name="connsiteX262" fmla="*/ 887573 w 2108838"/>
                <a:gd name="connsiteY262" fmla="*/ 87611 h 113729"/>
                <a:gd name="connsiteX263" fmla="*/ 901860 w 2108838"/>
                <a:gd name="connsiteY263" fmla="*/ 87991 h 113729"/>
                <a:gd name="connsiteX264" fmla="*/ 901860 w 2108838"/>
                <a:gd name="connsiteY264" fmla="*/ 84182 h 113729"/>
                <a:gd name="connsiteX265" fmla="*/ 891377 w 2108838"/>
                <a:gd name="connsiteY265" fmla="*/ 78371 h 113729"/>
                <a:gd name="connsiteX266" fmla="*/ 891377 w 2108838"/>
                <a:gd name="connsiteY266" fmla="*/ 37414 h 113729"/>
                <a:gd name="connsiteX267" fmla="*/ 918055 w 2108838"/>
                <a:gd name="connsiteY267" fmla="*/ 37414 h 113729"/>
                <a:gd name="connsiteX268" fmla="*/ 918055 w 2108838"/>
                <a:gd name="connsiteY268" fmla="*/ 78371 h 113729"/>
                <a:gd name="connsiteX269" fmla="*/ 908530 w 2108838"/>
                <a:gd name="connsiteY269" fmla="*/ 84182 h 113729"/>
                <a:gd name="connsiteX270" fmla="*/ 908530 w 2108838"/>
                <a:gd name="connsiteY270" fmla="*/ 87991 h 113729"/>
                <a:gd name="connsiteX271" fmla="*/ 922817 w 2108838"/>
                <a:gd name="connsiteY271" fmla="*/ 87611 h 113729"/>
                <a:gd name="connsiteX272" fmla="*/ 939002 w 2108838"/>
                <a:gd name="connsiteY272" fmla="*/ 87991 h 113729"/>
                <a:gd name="connsiteX273" fmla="*/ 939002 w 2108838"/>
                <a:gd name="connsiteY273" fmla="*/ 84182 h 113729"/>
                <a:gd name="connsiteX274" fmla="*/ 936147 w 2108838"/>
                <a:gd name="connsiteY274" fmla="*/ 84182 h 113729"/>
                <a:gd name="connsiteX275" fmla="*/ 926622 w 2108838"/>
                <a:gd name="connsiteY275" fmla="*/ 78181 h 113729"/>
                <a:gd name="connsiteX276" fmla="*/ 926622 w 2108838"/>
                <a:gd name="connsiteY276" fmla="*/ 37414 h 113729"/>
                <a:gd name="connsiteX277" fmla="*/ 941867 w 2108838"/>
                <a:gd name="connsiteY277" fmla="*/ 37414 h 113729"/>
                <a:gd name="connsiteX278" fmla="*/ 941867 w 2108838"/>
                <a:gd name="connsiteY278" fmla="*/ 33508 h 113729"/>
                <a:gd name="connsiteX279" fmla="*/ 926622 w 2108838"/>
                <a:gd name="connsiteY279" fmla="*/ 33508 h 113729"/>
                <a:gd name="connsiteX280" fmla="*/ 926622 w 2108838"/>
                <a:gd name="connsiteY280" fmla="*/ 18840 h 113729"/>
                <a:gd name="connsiteX281" fmla="*/ 938053 w 2108838"/>
                <a:gd name="connsiteY281" fmla="*/ 1505 h 113729"/>
                <a:gd name="connsiteX282" fmla="*/ 941867 w 2108838"/>
                <a:gd name="connsiteY282" fmla="*/ 2457 h 113729"/>
                <a:gd name="connsiteX283" fmla="*/ 939002 w 2108838"/>
                <a:gd name="connsiteY283" fmla="*/ 7791 h 113729"/>
                <a:gd name="connsiteX284" fmla="*/ 943765 w 2108838"/>
                <a:gd name="connsiteY284" fmla="*/ 13316 h 113729"/>
                <a:gd name="connsiteX285" fmla="*/ 949485 w 2108838"/>
                <a:gd name="connsiteY285" fmla="*/ 7696 h 113729"/>
                <a:gd name="connsiteX286" fmla="*/ 919952 w 2108838"/>
                <a:gd name="connsiteY286" fmla="*/ 4077 h 113729"/>
                <a:gd name="connsiteX287" fmla="*/ 915190 w 2108838"/>
                <a:gd name="connsiteY287" fmla="*/ 9601 h 113729"/>
                <a:gd name="connsiteX288" fmla="*/ 919003 w 2108838"/>
                <a:gd name="connsiteY288" fmla="*/ 14649 h 113729"/>
                <a:gd name="connsiteX289" fmla="*/ 918055 w 2108838"/>
                <a:gd name="connsiteY289" fmla="*/ 18935 h 113729"/>
                <a:gd name="connsiteX290" fmla="*/ 918055 w 2108838"/>
                <a:gd name="connsiteY290" fmla="*/ 33508 h 113729"/>
                <a:gd name="connsiteX291" fmla="*/ 891377 w 2108838"/>
                <a:gd name="connsiteY291" fmla="*/ 33508 h 113729"/>
                <a:gd name="connsiteX292" fmla="*/ 891377 w 2108838"/>
                <a:gd name="connsiteY292" fmla="*/ 19221 h 113729"/>
                <a:gd name="connsiteX293" fmla="*/ 910427 w 2108838"/>
                <a:gd name="connsiteY293" fmla="*/ 1505 h 113729"/>
                <a:gd name="connsiteX294" fmla="*/ 919952 w 2108838"/>
                <a:gd name="connsiteY294" fmla="*/ 4077 h 113729"/>
                <a:gd name="connsiteX295" fmla="*/ 996152 w 2108838"/>
                <a:gd name="connsiteY295" fmla="*/ 72942 h 113729"/>
                <a:gd name="connsiteX296" fmla="*/ 995203 w 2108838"/>
                <a:gd name="connsiteY296" fmla="*/ 71513 h 113729"/>
                <a:gd name="connsiteX297" fmla="*/ 993297 w 2108838"/>
                <a:gd name="connsiteY297" fmla="*/ 73324 h 113729"/>
                <a:gd name="connsiteX298" fmla="*/ 976153 w 2108838"/>
                <a:gd name="connsiteY298" fmla="*/ 86277 h 113729"/>
                <a:gd name="connsiteX299" fmla="*/ 961866 w 2108838"/>
                <a:gd name="connsiteY299" fmla="*/ 77705 h 113729"/>
                <a:gd name="connsiteX300" fmla="*/ 958052 w 2108838"/>
                <a:gd name="connsiteY300" fmla="*/ 58845 h 113729"/>
                <a:gd name="connsiteX301" fmla="*/ 993297 w 2108838"/>
                <a:gd name="connsiteY301" fmla="*/ 58845 h 113729"/>
                <a:gd name="connsiteX302" fmla="*/ 996152 w 2108838"/>
                <a:gd name="connsiteY302" fmla="*/ 56178 h 113729"/>
                <a:gd name="connsiteX303" fmla="*/ 974247 w 2108838"/>
                <a:gd name="connsiteY303" fmla="*/ 31318 h 113729"/>
                <a:gd name="connsiteX304" fmla="*/ 947578 w 2108838"/>
                <a:gd name="connsiteY304" fmla="*/ 60179 h 113729"/>
                <a:gd name="connsiteX305" fmla="*/ 975205 w 2108838"/>
                <a:gd name="connsiteY305" fmla="*/ 89325 h 113729"/>
                <a:gd name="connsiteX306" fmla="*/ 996152 w 2108838"/>
                <a:gd name="connsiteY306" fmla="*/ 72942 h 113729"/>
                <a:gd name="connsiteX307" fmla="*/ 988534 w 2108838"/>
                <a:gd name="connsiteY307" fmla="*/ 56178 h 113729"/>
                <a:gd name="connsiteX308" fmla="*/ 958052 w 2108838"/>
                <a:gd name="connsiteY308" fmla="*/ 56178 h 113729"/>
                <a:gd name="connsiteX309" fmla="*/ 974247 w 2108838"/>
                <a:gd name="connsiteY309" fmla="*/ 34176 h 113729"/>
                <a:gd name="connsiteX310" fmla="*/ 988534 w 2108838"/>
                <a:gd name="connsiteY310" fmla="*/ 56178 h 113729"/>
                <a:gd name="connsiteX311" fmla="*/ 1045684 w 2108838"/>
                <a:gd name="connsiteY311" fmla="*/ 39795 h 113729"/>
                <a:gd name="connsiteX312" fmla="*/ 1037117 w 2108838"/>
                <a:gd name="connsiteY312" fmla="*/ 32080 h 113729"/>
                <a:gd name="connsiteX313" fmla="*/ 1020923 w 2108838"/>
                <a:gd name="connsiteY313" fmla="*/ 46082 h 113729"/>
                <a:gd name="connsiteX314" fmla="*/ 1020923 w 2108838"/>
                <a:gd name="connsiteY314" fmla="*/ 32080 h 113729"/>
                <a:gd name="connsiteX315" fmla="*/ 1003780 w 2108838"/>
                <a:gd name="connsiteY315" fmla="*/ 33508 h 113729"/>
                <a:gd name="connsiteX316" fmla="*/ 1003780 w 2108838"/>
                <a:gd name="connsiteY316" fmla="*/ 37414 h 113729"/>
                <a:gd name="connsiteX317" fmla="*/ 1013305 w 2108838"/>
                <a:gd name="connsiteY317" fmla="*/ 44558 h 113729"/>
                <a:gd name="connsiteX318" fmla="*/ 1013305 w 2108838"/>
                <a:gd name="connsiteY318" fmla="*/ 78371 h 113729"/>
                <a:gd name="connsiteX319" fmla="*/ 1003780 w 2108838"/>
                <a:gd name="connsiteY319" fmla="*/ 84182 h 113729"/>
                <a:gd name="connsiteX320" fmla="*/ 1003780 w 2108838"/>
                <a:gd name="connsiteY320" fmla="*/ 87991 h 113729"/>
                <a:gd name="connsiteX321" fmla="*/ 1018067 w 2108838"/>
                <a:gd name="connsiteY321" fmla="*/ 87611 h 113729"/>
                <a:gd name="connsiteX322" fmla="*/ 1034252 w 2108838"/>
                <a:gd name="connsiteY322" fmla="*/ 87991 h 113729"/>
                <a:gd name="connsiteX323" fmla="*/ 1034252 w 2108838"/>
                <a:gd name="connsiteY323" fmla="*/ 84182 h 113729"/>
                <a:gd name="connsiteX324" fmla="*/ 1031397 w 2108838"/>
                <a:gd name="connsiteY324" fmla="*/ 84182 h 113729"/>
                <a:gd name="connsiteX325" fmla="*/ 1021872 w 2108838"/>
                <a:gd name="connsiteY325" fmla="*/ 78181 h 113729"/>
                <a:gd name="connsiteX326" fmla="*/ 1021872 w 2108838"/>
                <a:gd name="connsiteY326" fmla="*/ 58655 h 113729"/>
                <a:gd name="connsiteX327" fmla="*/ 1037117 w 2108838"/>
                <a:gd name="connsiteY327" fmla="*/ 34842 h 113729"/>
                <a:gd name="connsiteX328" fmla="*/ 1038066 w 2108838"/>
                <a:gd name="connsiteY328" fmla="*/ 35033 h 113729"/>
                <a:gd name="connsiteX329" fmla="*/ 1035210 w 2108838"/>
                <a:gd name="connsiteY329" fmla="*/ 39986 h 113729"/>
                <a:gd name="connsiteX330" fmla="*/ 1040922 w 2108838"/>
                <a:gd name="connsiteY330" fmla="*/ 45415 h 113729"/>
                <a:gd name="connsiteX331" fmla="*/ 1045684 w 2108838"/>
                <a:gd name="connsiteY331" fmla="*/ 39795 h 113729"/>
                <a:gd name="connsiteX332" fmla="*/ 1101885 w 2108838"/>
                <a:gd name="connsiteY332" fmla="*/ 72942 h 113729"/>
                <a:gd name="connsiteX333" fmla="*/ 1100927 w 2108838"/>
                <a:gd name="connsiteY333" fmla="*/ 71513 h 113729"/>
                <a:gd name="connsiteX334" fmla="*/ 1099030 w 2108838"/>
                <a:gd name="connsiteY334" fmla="*/ 73324 h 113729"/>
                <a:gd name="connsiteX335" fmla="*/ 1081877 w 2108838"/>
                <a:gd name="connsiteY335" fmla="*/ 86277 h 113729"/>
                <a:gd name="connsiteX336" fmla="*/ 1067590 w 2108838"/>
                <a:gd name="connsiteY336" fmla="*/ 77705 h 113729"/>
                <a:gd name="connsiteX337" fmla="*/ 1063785 w 2108838"/>
                <a:gd name="connsiteY337" fmla="*/ 58845 h 113729"/>
                <a:gd name="connsiteX338" fmla="*/ 1099030 w 2108838"/>
                <a:gd name="connsiteY338" fmla="*/ 58845 h 113729"/>
                <a:gd name="connsiteX339" fmla="*/ 1101885 w 2108838"/>
                <a:gd name="connsiteY339" fmla="*/ 56178 h 113729"/>
                <a:gd name="connsiteX340" fmla="*/ 1079980 w 2108838"/>
                <a:gd name="connsiteY340" fmla="*/ 31318 h 113729"/>
                <a:gd name="connsiteX341" fmla="*/ 1053302 w 2108838"/>
                <a:gd name="connsiteY341" fmla="*/ 60179 h 113729"/>
                <a:gd name="connsiteX342" fmla="*/ 1080928 w 2108838"/>
                <a:gd name="connsiteY342" fmla="*/ 89325 h 113729"/>
                <a:gd name="connsiteX343" fmla="*/ 1101885 w 2108838"/>
                <a:gd name="connsiteY343" fmla="*/ 72942 h 113729"/>
                <a:gd name="connsiteX344" fmla="*/ 1094267 w 2108838"/>
                <a:gd name="connsiteY344" fmla="*/ 56178 h 113729"/>
                <a:gd name="connsiteX345" fmla="*/ 1063785 w 2108838"/>
                <a:gd name="connsiteY345" fmla="*/ 56178 h 113729"/>
                <a:gd name="connsiteX346" fmla="*/ 1079980 w 2108838"/>
                <a:gd name="connsiteY346" fmla="*/ 34176 h 113729"/>
                <a:gd name="connsiteX347" fmla="*/ 1094267 w 2108838"/>
                <a:gd name="connsiteY347" fmla="*/ 56178 h 113729"/>
                <a:gd name="connsiteX348" fmla="*/ 1173323 w 2108838"/>
                <a:gd name="connsiteY348" fmla="*/ 87991 h 113729"/>
                <a:gd name="connsiteX349" fmla="*/ 1173323 w 2108838"/>
                <a:gd name="connsiteY349" fmla="*/ 84182 h 113729"/>
                <a:gd name="connsiteX350" fmla="*/ 1163798 w 2108838"/>
                <a:gd name="connsiteY350" fmla="*/ 80277 h 113729"/>
                <a:gd name="connsiteX351" fmla="*/ 1163798 w 2108838"/>
                <a:gd name="connsiteY351" fmla="*/ 56178 h 113729"/>
                <a:gd name="connsiteX352" fmla="*/ 1159984 w 2108838"/>
                <a:gd name="connsiteY352" fmla="*/ 36842 h 113729"/>
                <a:gd name="connsiteX353" fmla="*/ 1146655 w 2108838"/>
                <a:gd name="connsiteY353" fmla="*/ 32080 h 113729"/>
                <a:gd name="connsiteX354" fmla="*/ 1127605 w 2108838"/>
                <a:gd name="connsiteY354" fmla="*/ 45415 h 113729"/>
                <a:gd name="connsiteX355" fmla="*/ 1127605 w 2108838"/>
                <a:gd name="connsiteY355" fmla="*/ 32080 h 113729"/>
                <a:gd name="connsiteX356" fmla="*/ 1109503 w 2108838"/>
                <a:gd name="connsiteY356" fmla="*/ 33508 h 113729"/>
                <a:gd name="connsiteX357" fmla="*/ 1109503 w 2108838"/>
                <a:gd name="connsiteY357" fmla="*/ 37414 h 113729"/>
                <a:gd name="connsiteX358" fmla="*/ 1119977 w 2108838"/>
                <a:gd name="connsiteY358" fmla="*/ 44558 h 113729"/>
                <a:gd name="connsiteX359" fmla="*/ 1119977 w 2108838"/>
                <a:gd name="connsiteY359" fmla="*/ 78371 h 113729"/>
                <a:gd name="connsiteX360" fmla="*/ 1109503 w 2108838"/>
                <a:gd name="connsiteY360" fmla="*/ 84182 h 113729"/>
                <a:gd name="connsiteX361" fmla="*/ 1109503 w 2108838"/>
                <a:gd name="connsiteY361" fmla="*/ 87991 h 113729"/>
                <a:gd name="connsiteX362" fmla="*/ 1123791 w 2108838"/>
                <a:gd name="connsiteY362" fmla="*/ 87611 h 113729"/>
                <a:gd name="connsiteX363" fmla="*/ 1138078 w 2108838"/>
                <a:gd name="connsiteY363" fmla="*/ 87991 h 113729"/>
                <a:gd name="connsiteX364" fmla="*/ 1138078 w 2108838"/>
                <a:gd name="connsiteY364" fmla="*/ 84182 h 113729"/>
                <a:gd name="connsiteX365" fmla="*/ 1128553 w 2108838"/>
                <a:gd name="connsiteY365" fmla="*/ 78371 h 113729"/>
                <a:gd name="connsiteX366" fmla="*/ 1128553 w 2108838"/>
                <a:gd name="connsiteY366" fmla="*/ 55130 h 113729"/>
                <a:gd name="connsiteX367" fmla="*/ 1145697 w 2108838"/>
                <a:gd name="connsiteY367" fmla="*/ 34842 h 113729"/>
                <a:gd name="connsiteX368" fmla="*/ 1155222 w 2108838"/>
                <a:gd name="connsiteY368" fmla="*/ 48844 h 113729"/>
                <a:gd name="connsiteX369" fmla="*/ 1155222 w 2108838"/>
                <a:gd name="connsiteY369" fmla="*/ 78371 h 113729"/>
                <a:gd name="connsiteX370" fmla="*/ 1145697 w 2108838"/>
                <a:gd name="connsiteY370" fmla="*/ 84182 h 113729"/>
                <a:gd name="connsiteX371" fmla="*/ 1145697 w 2108838"/>
                <a:gd name="connsiteY371" fmla="*/ 87991 h 113729"/>
                <a:gd name="connsiteX372" fmla="*/ 1159984 w 2108838"/>
                <a:gd name="connsiteY372" fmla="*/ 87611 h 113729"/>
                <a:gd name="connsiteX373" fmla="*/ 1228566 w 2108838"/>
                <a:gd name="connsiteY373" fmla="*/ 72942 h 113729"/>
                <a:gd name="connsiteX374" fmla="*/ 1226659 w 2108838"/>
                <a:gd name="connsiteY374" fmla="*/ 71608 h 113729"/>
                <a:gd name="connsiteX375" fmla="*/ 1225710 w 2108838"/>
                <a:gd name="connsiteY375" fmla="*/ 72942 h 113729"/>
                <a:gd name="connsiteX376" fmla="*/ 1208567 w 2108838"/>
                <a:gd name="connsiteY376" fmla="*/ 86277 h 113729"/>
                <a:gd name="connsiteX377" fmla="*/ 1190466 w 2108838"/>
                <a:gd name="connsiteY377" fmla="*/ 60464 h 113729"/>
                <a:gd name="connsiteX378" fmla="*/ 1207609 w 2108838"/>
                <a:gd name="connsiteY378" fmla="*/ 34461 h 113729"/>
                <a:gd name="connsiteX379" fmla="*/ 1221897 w 2108838"/>
                <a:gd name="connsiteY379" fmla="*/ 39223 h 113729"/>
                <a:gd name="connsiteX380" fmla="*/ 1215227 w 2108838"/>
                <a:gd name="connsiteY380" fmla="*/ 45033 h 113729"/>
                <a:gd name="connsiteX381" fmla="*/ 1220948 w 2108838"/>
                <a:gd name="connsiteY381" fmla="*/ 50845 h 113729"/>
                <a:gd name="connsiteX382" fmla="*/ 1227617 w 2108838"/>
                <a:gd name="connsiteY382" fmla="*/ 44844 h 113729"/>
                <a:gd name="connsiteX383" fmla="*/ 1207609 w 2108838"/>
                <a:gd name="connsiteY383" fmla="*/ 31318 h 113729"/>
                <a:gd name="connsiteX384" fmla="*/ 1179992 w 2108838"/>
                <a:gd name="connsiteY384" fmla="*/ 60655 h 113729"/>
                <a:gd name="connsiteX385" fmla="*/ 1207609 w 2108838"/>
                <a:gd name="connsiteY385" fmla="*/ 89325 h 113729"/>
                <a:gd name="connsiteX386" fmla="*/ 1228566 w 2108838"/>
                <a:gd name="connsiteY386" fmla="*/ 72942 h 113729"/>
                <a:gd name="connsiteX387" fmla="*/ 1284767 w 2108838"/>
                <a:gd name="connsiteY387" fmla="*/ 72942 h 113729"/>
                <a:gd name="connsiteX388" fmla="*/ 1282860 w 2108838"/>
                <a:gd name="connsiteY388" fmla="*/ 71513 h 113729"/>
                <a:gd name="connsiteX389" fmla="*/ 1281902 w 2108838"/>
                <a:gd name="connsiteY389" fmla="*/ 73324 h 113729"/>
                <a:gd name="connsiteX390" fmla="*/ 1264759 w 2108838"/>
                <a:gd name="connsiteY390" fmla="*/ 86277 h 113729"/>
                <a:gd name="connsiteX391" fmla="*/ 1250472 w 2108838"/>
                <a:gd name="connsiteY391" fmla="*/ 77705 h 113729"/>
                <a:gd name="connsiteX392" fmla="*/ 1246667 w 2108838"/>
                <a:gd name="connsiteY392" fmla="*/ 58845 h 113729"/>
                <a:gd name="connsiteX393" fmla="*/ 1281902 w 2108838"/>
                <a:gd name="connsiteY393" fmla="*/ 58845 h 113729"/>
                <a:gd name="connsiteX394" fmla="*/ 1284767 w 2108838"/>
                <a:gd name="connsiteY394" fmla="*/ 56178 h 113729"/>
                <a:gd name="connsiteX395" fmla="*/ 1261903 w 2108838"/>
                <a:gd name="connsiteY395" fmla="*/ 31318 h 113729"/>
                <a:gd name="connsiteX396" fmla="*/ 1236184 w 2108838"/>
                <a:gd name="connsiteY396" fmla="*/ 60179 h 113729"/>
                <a:gd name="connsiteX397" fmla="*/ 1263810 w 2108838"/>
                <a:gd name="connsiteY397" fmla="*/ 89325 h 113729"/>
                <a:gd name="connsiteX398" fmla="*/ 1284767 w 2108838"/>
                <a:gd name="connsiteY398" fmla="*/ 72942 h 113729"/>
                <a:gd name="connsiteX399" fmla="*/ 1276191 w 2108838"/>
                <a:gd name="connsiteY399" fmla="*/ 56178 h 113729"/>
                <a:gd name="connsiteX400" fmla="*/ 1246667 w 2108838"/>
                <a:gd name="connsiteY400" fmla="*/ 56178 h 113729"/>
                <a:gd name="connsiteX401" fmla="*/ 1261903 w 2108838"/>
                <a:gd name="connsiteY401" fmla="*/ 34176 h 113729"/>
                <a:gd name="connsiteX402" fmla="*/ 1276191 w 2108838"/>
                <a:gd name="connsiteY402" fmla="*/ 56178 h 113729"/>
                <a:gd name="connsiteX403" fmla="*/ 1314291 w 2108838"/>
                <a:gd name="connsiteY403" fmla="*/ 87896 h 113729"/>
                <a:gd name="connsiteX404" fmla="*/ 1305715 w 2108838"/>
                <a:gd name="connsiteY404" fmla="*/ 74657 h 113729"/>
                <a:gd name="connsiteX405" fmla="*/ 1299055 w 2108838"/>
                <a:gd name="connsiteY405" fmla="*/ 81324 h 113729"/>
                <a:gd name="connsiteX406" fmla="*/ 1305715 w 2108838"/>
                <a:gd name="connsiteY406" fmla="*/ 87991 h 113729"/>
                <a:gd name="connsiteX407" fmla="*/ 1311435 w 2108838"/>
                <a:gd name="connsiteY407" fmla="*/ 85896 h 113729"/>
                <a:gd name="connsiteX408" fmla="*/ 1302859 w 2108838"/>
                <a:gd name="connsiteY408" fmla="*/ 109613 h 113729"/>
                <a:gd name="connsiteX409" fmla="*/ 1301910 w 2108838"/>
                <a:gd name="connsiteY409" fmla="*/ 111042 h 113729"/>
                <a:gd name="connsiteX410" fmla="*/ 1302859 w 2108838"/>
                <a:gd name="connsiteY410" fmla="*/ 112471 h 113729"/>
                <a:gd name="connsiteX411" fmla="*/ 1314291 w 2108838"/>
                <a:gd name="connsiteY411" fmla="*/ 87896 h 113729"/>
                <a:gd name="connsiteX412" fmla="*/ 1418117 w 2108838"/>
                <a:gd name="connsiteY412" fmla="*/ 72942 h 113729"/>
                <a:gd name="connsiteX413" fmla="*/ 1417159 w 2108838"/>
                <a:gd name="connsiteY413" fmla="*/ 71608 h 113729"/>
                <a:gd name="connsiteX414" fmla="*/ 1415252 w 2108838"/>
                <a:gd name="connsiteY414" fmla="*/ 72942 h 113729"/>
                <a:gd name="connsiteX415" fmla="*/ 1399067 w 2108838"/>
                <a:gd name="connsiteY415" fmla="*/ 86277 h 113729"/>
                <a:gd name="connsiteX416" fmla="*/ 1380966 w 2108838"/>
                <a:gd name="connsiteY416" fmla="*/ 60464 h 113729"/>
                <a:gd name="connsiteX417" fmla="*/ 1398109 w 2108838"/>
                <a:gd name="connsiteY417" fmla="*/ 34461 h 113729"/>
                <a:gd name="connsiteX418" fmla="*/ 1411448 w 2108838"/>
                <a:gd name="connsiteY418" fmla="*/ 39223 h 113729"/>
                <a:gd name="connsiteX419" fmla="*/ 1405727 w 2108838"/>
                <a:gd name="connsiteY419" fmla="*/ 45033 h 113729"/>
                <a:gd name="connsiteX420" fmla="*/ 1411448 w 2108838"/>
                <a:gd name="connsiteY420" fmla="*/ 50845 h 113729"/>
                <a:gd name="connsiteX421" fmla="*/ 1417159 w 2108838"/>
                <a:gd name="connsiteY421" fmla="*/ 44844 h 113729"/>
                <a:gd name="connsiteX422" fmla="*/ 1398109 w 2108838"/>
                <a:gd name="connsiteY422" fmla="*/ 31318 h 113729"/>
                <a:gd name="connsiteX423" fmla="*/ 1370492 w 2108838"/>
                <a:gd name="connsiteY423" fmla="*/ 60655 h 113729"/>
                <a:gd name="connsiteX424" fmla="*/ 1397160 w 2108838"/>
                <a:gd name="connsiteY424" fmla="*/ 89325 h 113729"/>
                <a:gd name="connsiteX425" fmla="*/ 1418117 w 2108838"/>
                <a:gd name="connsiteY425" fmla="*/ 72942 h 113729"/>
                <a:gd name="connsiteX426" fmla="*/ 1481927 w 2108838"/>
                <a:gd name="connsiteY426" fmla="*/ 60941 h 113729"/>
                <a:gd name="connsiteX427" fmla="*/ 1454310 w 2108838"/>
                <a:gd name="connsiteY427" fmla="*/ 31318 h 113729"/>
                <a:gd name="connsiteX428" fmla="*/ 1425735 w 2108838"/>
                <a:gd name="connsiteY428" fmla="*/ 60941 h 113729"/>
                <a:gd name="connsiteX429" fmla="*/ 1453352 w 2108838"/>
                <a:gd name="connsiteY429" fmla="*/ 89325 h 113729"/>
                <a:gd name="connsiteX430" fmla="*/ 1481927 w 2108838"/>
                <a:gd name="connsiteY430" fmla="*/ 60941 h 113729"/>
                <a:gd name="connsiteX431" fmla="*/ 1471453 w 2108838"/>
                <a:gd name="connsiteY431" fmla="*/ 59893 h 113729"/>
                <a:gd name="connsiteX432" fmla="*/ 1468598 w 2108838"/>
                <a:gd name="connsiteY432" fmla="*/ 76848 h 113729"/>
                <a:gd name="connsiteX433" fmla="*/ 1454310 w 2108838"/>
                <a:gd name="connsiteY433" fmla="*/ 86277 h 113729"/>
                <a:gd name="connsiteX434" fmla="*/ 1439065 w 2108838"/>
                <a:gd name="connsiteY434" fmla="*/ 77705 h 113729"/>
                <a:gd name="connsiteX435" fmla="*/ 1436209 w 2108838"/>
                <a:gd name="connsiteY435" fmla="*/ 59893 h 113729"/>
                <a:gd name="connsiteX436" fmla="*/ 1439065 w 2108838"/>
                <a:gd name="connsiteY436" fmla="*/ 42652 h 113729"/>
                <a:gd name="connsiteX437" fmla="*/ 1453352 w 2108838"/>
                <a:gd name="connsiteY437" fmla="*/ 34176 h 113729"/>
                <a:gd name="connsiteX438" fmla="*/ 1467640 w 2108838"/>
                <a:gd name="connsiteY438" fmla="*/ 42367 h 113729"/>
                <a:gd name="connsiteX439" fmla="*/ 1471453 w 2108838"/>
                <a:gd name="connsiteY439" fmla="*/ 59893 h 113729"/>
                <a:gd name="connsiteX440" fmla="*/ 1588609 w 2108838"/>
                <a:gd name="connsiteY440" fmla="*/ 87991 h 113729"/>
                <a:gd name="connsiteX441" fmla="*/ 1588609 w 2108838"/>
                <a:gd name="connsiteY441" fmla="*/ 84182 h 113729"/>
                <a:gd name="connsiteX442" fmla="*/ 1578135 w 2108838"/>
                <a:gd name="connsiteY442" fmla="*/ 80277 h 113729"/>
                <a:gd name="connsiteX443" fmla="*/ 1578135 w 2108838"/>
                <a:gd name="connsiteY443" fmla="*/ 56178 h 113729"/>
                <a:gd name="connsiteX444" fmla="*/ 1574322 w 2108838"/>
                <a:gd name="connsiteY444" fmla="*/ 36842 h 113729"/>
                <a:gd name="connsiteX445" fmla="*/ 1560992 w 2108838"/>
                <a:gd name="connsiteY445" fmla="*/ 32080 h 113729"/>
                <a:gd name="connsiteX446" fmla="*/ 1542891 w 2108838"/>
                <a:gd name="connsiteY446" fmla="*/ 44558 h 113729"/>
                <a:gd name="connsiteX447" fmla="*/ 1525748 w 2108838"/>
                <a:gd name="connsiteY447" fmla="*/ 32080 h 113729"/>
                <a:gd name="connsiteX448" fmla="*/ 1507647 w 2108838"/>
                <a:gd name="connsiteY448" fmla="*/ 45415 h 113729"/>
                <a:gd name="connsiteX449" fmla="*/ 1507647 w 2108838"/>
                <a:gd name="connsiteY449" fmla="*/ 32080 h 113729"/>
                <a:gd name="connsiteX450" fmla="*/ 1489555 w 2108838"/>
                <a:gd name="connsiteY450" fmla="*/ 33508 h 113729"/>
                <a:gd name="connsiteX451" fmla="*/ 1489555 w 2108838"/>
                <a:gd name="connsiteY451" fmla="*/ 37414 h 113729"/>
                <a:gd name="connsiteX452" fmla="*/ 1499080 w 2108838"/>
                <a:gd name="connsiteY452" fmla="*/ 44558 h 113729"/>
                <a:gd name="connsiteX453" fmla="*/ 1499080 w 2108838"/>
                <a:gd name="connsiteY453" fmla="*/ 78371 h 113729"/>
                <a:gd name="connsiteX454" fmla="*/ 1489555 w 2108838"/>
                <a:gd name="connsiteY454" fmla="*/ 84182 h 113729"/>
                <a:gd name="connsiteX455" fmla="*/ 1489555 w 2108838"/>
                <a:gd name="connsiteY455" fmla="*/ 87991 h 113729"/>
                <a:gd name="connsiteX456" fmla="*/ 1503842 w 2108838"/>
                <a:gd name="connsiteY456" fmla="*/ 87611 h 113729"/>
                <a:gd name="connsiteX457" fmla="*/ 1518130 w 2108838"/>
                <a:gd name="connsiteY457" fmla="*/ 87991 h 113729"/>
                <a:gd name="connsiteX458" fmla="*/ 1518130 w 2108838"/>
                <a:gd name="connsiteY458" fmla="*/ 84182 h 113729"/>
                <a:gd name="connsiteX459" fmla="*/ 1508605 w 2108838"/>
                <a:gd name="connsiteY459" fmla="*/ 78371 h 113729"/>
                <a:gd name="connsiteX460" fmla="*/ 1508605 w 2108838"/>
                <a:gd name="connsiteY460" fmla="*/ 55130 h 113729"/>
                <a:gd name="connsiteX461" fmla="*/ 1524790 w 2108838"/>
                <a:gd name="connsiteY461" fmla="*/ 34842 h 113729"/>
                <a:gd name="connsiteX462" fmla="*/ 1534315 w 2108838"/>
                <a:gd name="connsiteY462" fmla="*/ 48844 h 113729"/>
                <a:gd name="connsiteX463" fmla="*/ 1534315 w 2108838"/>
                <a:gd name="connsiteY463" fmla="*/ 78371 h 113729"/>
                <a:gd name="connsiteX464" fmla="*/ 1524790 w 2108838"/>
                <a:gd name="connsiteY464" fmla="*/ 84182 h 113729"/>
                <a:gd name="connsiteX465" fmla="*/ 1524790 w 2108838"/>
                <a:gd name="connsiteY465" fmla="*/ 87991 h 113729"/>
                <a:gd name="connsiteX466" fmla="*/ 1539077 w 2108838"/>
                <a:gd name="connsiteY466" fmla="*/ 87611 h 113729"/>
                <a:gd name="connsiteX467" fmla="*/ 1553365 w 2108838"/>
                <a:gd name="connsiteY467" fmla="*/ 87991 h 113729"/>
                <a:gd name="connsiteX468" fmla="*/ 1553365 w 2108838"/>
                <a:gd name="connsiteY468" fmla="*/ 84182 h 113729"/>
                <a:gd name="connsiteX469" fmla="*/ 1542891 w 2108838"/>
                <a:gd name="connsiteY469" fmla="*/ 78371 h 113729"/>
                <a:gd name="connsiteX470" fmla="*/ 1542891 w 2108838"/>
                <a:gd name="connsiteY470" fmla="*/ 55130 h 113729"/>
                <a:gd name="connsiteX471" fmla="*/ 1560034 w 2108838"/>
                <a:gd name="connsiteY471" fmla="*/ 34842 h 113729"/>
                <a:gd name="connsiteX472" fmla="*/ 1569559 w 2108838"/>
                <a:gd name="connsiteY472" fmla="*/ 48844 h 113729"/>
                <a:gd name="connsiteX473" fmla="*/ 1569559 w 2108838"/>
                <a:gd name="connsiteY473" fmla="*/ 78371 h 113729"/>
                <a:gd name="connsiteX474" fmla="*/ 1560034 w 2108838"/>
                <a:gd name="connsiteY474" fmla="*/ 84182 h 113729"/>
                <a:gd name="connsiteX475" fmla="*/ 1560034 w 2108838"/>
                <a:gd name="connsiteY475" fmla="*/ 87991 h 113729"/>
                <a:gd name="connsiteX476" fmla="*/ 1574322 w 2108838"/>
                <a:gd name="connsiteY476" fmla="*/ 87611 h 113729"/>
                <a:gd name="connsiteX477" fmla="*/ 1657191 w 2108838"/>
                <a:gd name="connsiteY477" fmla="*/ 60655 h 113729"/>
                <a:gd name="connsiteX478" fmla="*/ 1630523 w 2108838"/>
                <a:gd name="connsiteY478" fmla="*/ 32080 h 113729"/>
                <a:gd name="connsiteX479" fmla="*/ 1612422 w 2108838"/>
                <a:gd name="connsiteY479" fmla="*/ 40366 h 113729"/>
                <a:gd name="connsiteX480" fmla="*/ 1612422 w 2108838"/>
                <a:gd name="connsiteY480" fmla="*/ 32080 h 113729"/>
                <a:gd name="connsiteX481" fmla="*/ 1594330 w 2108838"/>
                <a:gd name="connsiteY481" fmla="*/ 33508 h 113729"/>
                <a:gd name="connsiteX482" fmla="*/ 1594330 w 2108838"/>
                <a:gd name="connsiteY482" fmla="*/ 37414 h 113729"/>
                <a:gd name="connsiteX483" fmla="*/ 1604803 w 2108838"/>
                <a:gd name="connsiteY483" fmla="*/ 43701 h 113729"/>
                <a:gd name="connsiteX484" fmla="*/ 1604803 w 2108838"/>
                <a:gd name="connsiteY484" fmla="*/ 102946 h 113729"/>
                <a:gd name="connsiteX485" fmla="*/ 1594330 w 2108838"/>
                <a:gd name="connsiteY485" fmla="*/ 108661 h 113729"/>
                <a:gd name="connsiteX486" fmla="*/ 1594330 w 2108838"/>
                <a:gd name="connsiteY486" fmla="*/ 112566 h 113729"/>
                <a:gd name="connsiteX487" fmla="*/ 1608617 w 2108838"/>
                <a:gd name="connsiteY487" fmla="*/ 112090 h 113729"/>
                <a:gd name="connsiteX488" fmla="*/ 1622905 w 2108838"/>
                <a:gd name="connsiteY488" fmla="*/ 112566 h 113729"/>
                <a:gd name="connsiteX489" fmla="*/ 1622905 w 2108838"/>
                <a:gd name="connsiteY489" fmla="*/ 108661 h 113729"/>
                <a:gd name="connsiteX490" fmla="*/ 1613380 w 2108838"/>
                <a:gd name="connsiteY490" fmla="*/ 102946 h 113729"/>
                <a:gd name="connsiteX491" fmla="*/ 1613380 w 2108838"/>
                <a:gd name="connsiteY491" fmla="*/ 80563 h 113729"/>
                <a:gd name="connsiteX492" fmla="*/ 1628616 w 2108838"/>
                <a:gd name="connsiteY492" fmla="*/ 89325 h 113729"/>
                <a:gd name="connsiteX493" fmla="*/ 1657191 w 2108838"/>
                <a:gd name="connsiteY493" fmla="*/ 60655 h 113729"/>
                <a:gd name="connsiteX494" fmla="*/ 1646717 w 2108838"/>
                <a:gd name="connsiteY494" fmla="*/ 60655 h 113729"/>
                <a:gd name="connsiteX495" fmla="*/ 1628616 w 2108838"/>
                <a:gd name="connsiteY495" fmla="*/ 86658 h 113729"/>
                <a:gd name="connsiteX496" fmla="*/ 1615277 w 2108838"/>
                <a:gd name="connsiteY496" fmla="*/ 78943 h 113729"/>
                <a:gd name="connsiteX497" fmla="*/ 1613380 w 2108838"/>
                <a:gd name="connsiteY497" fmla="*/ 73608 h 113729"/>
                <a:gd name="connsiteX498" fmla="*/ 1613380 w 2108838"/>
                <a:gd name="connsiteY498" fmla="*/ 45415 h 113729"/>
                <a:gd name="connsiteX499" fmla="*/ 1629565 w 2108838"/>
                <a:gd name="connsiteY499" fmla="*/ 35319 h 113729"/>
                <a:gd name="connsiteX500" fmla="*/ 1646717 w 2108838"/>
                <a:gd name="connsiteY500" fmla="*/ 60655 h 113729"/>
                <a:gd name="connsiteX501" fmla="*/ 1728628 w 2108838"/>
                <a:gd name="connsiteY501" fmla="*/ 87991 h 113729"/>
                <a:gd name="connsiteX502" fmla="*/ 1728628 w 2108838"/>
                <a:gd name="connsiteY502" fmla="*/ 84182 h 113729"/>
                <a:gd name="connsiteX503" fmla="*/ 1719103 w 2108838"/>
                <a:gd name="connsiteY503" fmla="*/ 77038 h 113729"/>
                <a:gd name="connsiteX504" fmla="*/ 1719103 w 2108838"/>
                <a:gd name="connsiteY504" fmla="*/ 32080 h 113729"/>
                <a:gd name="connsiteX505" fmla="*/ 1701002 w 2108838"/>
                <a:gd name="connsiteY505" fmla="*/ 33508 h 113729"/>
                <a:gd name="connsiteX506" fmla="*/ 1701002 w 2108838"/>
                <a:gd name="connsiteY506" fmla="*/ 37414 h 113729"/>
                <a:gd name="connsiteX507" fmla="*/ 1710527 w 2108838"/>
                <a:gd name="connsiteY507" fmla="*/ 44558 h 113729"/>
                <a:gd name="connsiteX508" fmla="*/ 1710527 w 2108838"/>
                <a:gd name="connsiteY508" fmla="*/ 67037 h 113729"/>
                <a:gd name="connsiteX509" fmla="*/ 1695291 w 2108838"/>
                <a:gd name="connsiteY509" fmla="*/ 86658 h 113729"/>
                <a:gd name="connsiteX510" fmla="*/ 1683859 w 2108838"/>
                <a:gd name="connsiteY510" fmla="*/ 73990 h 113729"/>
                <a:gd name="connsiteX511" fmla="*/ 1683859 w 2108838"/>
                <a:gd name="connsiteY511" fmla="*/ 32080 h 113729"/>
                <a:gd name="connsiteX512" fmla="*/ 1664809 w 2108838"/>
                <a:gd name="connsiteY512" fmla="*/ 33508 h 113729"/>
                <a:gd name="connsiteX513" fmla="*/ 1664809 w 2108838"/>
                <a:gd name="connsiteY513" fmla="*/ 37414 h 113729"/>
                <a:gd name="connsiteX514" fmla="*/ 1675292 w 2108838"/>
                <a:gd name="connsiteY514" fmla="*/ 49034 h 113729"/>
                <a:gd name="connsiteX515" fmla="*/ 1675292 w 2108838"/>
                <a:gd name="connsiteY515" fmla="*/ 68084 h 113729"/>
                <a:gd name="connsiteX516" fmla="*/ 1694342 w 2108838"/>
                <a:gd name="connsiteY516" fmla="*/ 89325 h 113729"/>
                <a:gd name="connsiteX517" fmla="*/ 1710527 w 2108838"/>
                <a:gd name="connsiteY517" fmla="*/ 78086 h 113729"/>
                <a:gd name="connsiteX518" fmla="*/ 1710527 w 2108838"/>
                <a:gd name="connsiteY518" fmla="*/ 89325 h 113729"/>
                <a:gd name="connsiteX519" fmla="*/ 1773398 w 2108838"/>
                <a:gd name="connsiteY519" fmla="*/ 72370 h 113729"/>
                <a:gd name="connsiteX520" fmla="*/ 1773398 w 2108838"/>
                <a:gd name="connsiteY520" fmla="*/ 65132 h 113729"/>
                <a:gd name="connsiteX521" fmla="*/ 1770542 w 2108838"/>
                <a:gd name="connsiteY521" fmla="*/ 65132 h 113729"/>
                <a:gd name="connsiteX522" fmla="*/ 1770542 w 2108838"/>
                <a:gd name="connsiteY522" fmla="*/ 72085 h 113729"/>
                <a:gd name="connsiteX523" fmla="*/ 1761966 w 2108838"/>
                <a:gd name="connsiteY523" fmla="*/ 86277 h 113729"/>
                <a:gd name="connsiteX524" fmla="*/ 1753390 w 2108838"/>
                <a:gd name="connsiteY524" fmla="*/ 72561 h 113729"/>
                <a:gd name="connsiteX525" fmla="*/ 1753390 w 2108838"/>
                <a:gd name="connsiteY525" fmla="*/ 37414 h 113729"/>
                <a:gd name="connsiteX526" fmla="*/ 1771491 w 2108838"/>
                <a:gd name="connsiteY526" fmla="*/ 37414 h 113729"/>
                <a:gd name="connsiteX527" fmla="*/ 1771491 w 2108838"/>
                <a:gd name="connsiteY527" fmla="*/ 33508 h 113729"/>
                <a:gd name="connsiteX528" fmla="*/ 1753390 w 2108838"/>
                <a:gd name="connsiteY528" fmla="*/ 33508 h 113729"/>
                <a:gd name="connsiteX529" fmla="*/ 1753390 w 2108838"/>
                <a:gd name="connsiteY529" fmla="*/ 10173 h 113729"/>
                <a:gd name="connsiteX530" fmla="*/ 1750534 w 2108838"/>
                <a:gd name="connsiteY530" fmla="*/ 10173 h 113729"/>
                <a:gd name="connsiteX531" fmla="*/ 1734340 w 2108838"/>
                <a:gd name="connsiteY531" fmla="*/ 34556 h 113729"/>
                <a:gd name="connsiteX532" fmla="*/ 1734340 w 2108838"/>
                <a:gd name="connsiteY532" fmla="*/ 37414 h 113729"/>
                <a:gd name="connsiteX533" fmla="*/ 1744823 w 2108838"/>
                <a:gd name="connsiteY533" fmla="*/ 37414 h 113729"/>
                <a:gd name="connsiteX534" fmla="*/ 1744823 w 2108838"/>
                <a:gd name="connsiteY534" fmla="*/ 72370 h 113729"/>
                <a:gd name="connsiteX535" fmla="*/ 1761017 w 2108838"/>
                <a:gd name="connsiteY535" fmla="*/ 89325 h 113729"/>
                <a:gd name="connsiteX536" fmla="*/ 1773398 w 2108838"/>
                <a:gd name="connsiteY536" fmla="*/ 72370 h 113729"/>
                <a:gd name="connsiteX537" fmla="*/ 1833403 w 2108838"/>
                <a:gd name="connsiteY537" fmla="*/ 72942 h 113729"/>
                <a:gd name="connsiteX538" fmla="*/ 1831497 w 2108838"/>
                <a:gd name="connsiteY538" fmla="*/ 71513 h 113729"/>
                <a:gd name="connsiteX539" fmla="*/ 1829590 w 2108838"/>
                <a:gd name="connsiteY539" fmla="*/ 73324 h 113729"/>
                <a:gd name="connsiteX540" fmla="*/ 1812447 w 2108838"/>
                <a:gd name="connsiteY540" fmla="*/ 86182 h 113729"/>
                <a:gd name="connsiteX541" fmla="*/ 1798159 w 2108838"/>
                <a:gd name="connsiteY541" fmla="*/ 77705 h 113729"/>
                <a:gd name="connsiteX542" fmla="*/ 1794355 w 2108838"/>
                <a:gd name="connsiteY542" fmla="*/ 58845 h 113729"/>
                <a:gd name="connsiteX543" fmla="*/ 1830548 w 2108838"/>
                <a:gd name="connsiteY543" fmla="*/ 58845 h 113729"/>
                <a:gd name="connsiteX544" fmla="*/ 1833403 w 2108838"/>
                <a:gd name="connsiteY544" fmla="*/ 56178 h 113729"/>
                <a:gd name="connsiteX545" fmla="*/ 1810540 w 2108838"/>
                <a:gd name="connsiteY545" fmla="*/ 31318 h 113729"/>
                <a:gd name="connsiteX546" fmla="*/ 1783872 w 2108838"/>
                <a:gd name="connsiteY546" fmla="*/ 60179 h 113729"/>
                <a:gd name="connsiteX547" fmla="*/ 1812447 w 2108838"/>
                <a:gd name="connsiteY547" fmla="*/ 89325 h 113729"/>
                <a:gd name="connsiteX548" fmla="*/ 1833403 w 2108838"/>
                <a:gd name="connsiteY548" fmla="*/ 72942 h 113729"/>
                <a:gd name="connsiteX549" fmla="*/ 1824827 w 2108838"/>
                <a:gd name="connsiteY549" fmla="*/ 56178 h 113729"/>
                <a:gd name="connsiteX550" fmla="*/ 1795303 w 2108838"/>
                <a:gd name="connsiteY550" fmla="*/ 56178 h 113729"/>
                <a:gd name="connsiteX551" fmla="*/ 1810540 w 2108838"/>
                <a:gd name="connsiteY551" fmla="*/ 34176 h 113729"/>
                <a:gd name="connsiteX552" fmla="*/ 1824827 w 2108838"/>
                <a:gd name="connsiteY552" fmla="*/ 56178 h 113729"/>
                <a:gd name="connsiteX553" fmla="*/ 1903892 w 2108838"/>
                <a:gd name="connsiteY553" fmla="*/ 87991 h 113729"/>
                <a:gd name="connsiteX554" fmla="*/ 1903892 w 2108838"/>
                <a:gd name="connsiteY554" fmla="*/ 84182 h 113729"/>
                <a:gd name="connsiteX555" fmla="*/ 1893409 w 2108838"/>
                <a:gd name="connsiteY555" fmla="*/ 77038 h 113729"/>
                <a:gd name="connsiteX556" fmla="*/ 1893409 w 2108838"/>
                <a:gd name="connsiteY556" fmla="*/ 171 h 113729"/>
                <a:gd name="connsiteX557" fmla="*/ 1875317 w 2108838"/>
                <a:gd name="connsiteY557" fmla="*/ 1505 h 113729"/>
                <a:gd name="connsiteX558" fmla="*/ 1875317 w 2108838"/>
                <a:gd name="connsiteY558" fmla="*/ 5601 h 113729"/>
                <a:gd name="connsiteX559" fmla="*/ 1885791 w 2108838"/>
                <a:gd name="connsiteY559" fmla="*/ 12554 h 113729"/>
                <a:gd name="connsiteX560" fmla="*/ 1885791 w 2108838"/>
                <a:gd name="connsiteY560" fmla="*/ 39986 h 113729"/>
                <a:gd name="connsiteX561" fmla="*/ 1869597 w 2108838"/>
                <a:gd name="connsiteY561" fmla="*/ 32080 h 113729"/>
                <a:gd name="connsiteX562" fmla="*/ 1841022 w 2108838"/>
                <a:gd name="connsiteY562" fmla="*/ 60750 h 113729"/>
                <a:gd name="connsiteX563" fmla="*/ 1867690 w 2108838"/>
                <a:gd name="connsiteY563" fmla="*/ 89325 h 113729"/>
                <a:gd name="connsiteX564" fmla="*/ 1884842 w 2108838"/>
                <a:gd name="connsiteY564" fmla="*/ 81038 h 113729"/>
                <a:gd name="connsiteX565" fmla="*/ 1884842 w 2108838"/>
                <a:gd name="connsiteY565" fmla="*/ 89325 h 113729"/>
                <a:gd name="connsiteX566" fmla="*/ 1884842 w 2108838"/>
                <a:gd name="connsiteY566" fmla="*/ 73133 h 113729"/>
                <a:gd name="connsiteX567" fmla="*/ 1883884 w 2108838"/>
                <a:gd name="connsiteY567" fmla="*/ 77705 h 113729"/>
                <a:gd name="connsiteX568" fmla="*/ 1868648 w 2108838"/>
                <a:gd name="connsiteY568" fmla="*/ 86658 h 113729"/>
                <a:gd name="connsiteX569" fmla="*/ 1855309 w 2108838"/>
                <a:gd name="connsiteY569" fmla="*/ 78466 h 113729"/>
                <a:gd name="connsiteX570" fmla="*/ 1851505 w 2108838"/>
                <a:gd name="connsiteY570" fmla="*/ 60941 h 113729"/>
                <a:gd name="connsiteX571" fmla="*/ 1855309 w 2108838"/>
                <a:gd name="connsiteY571" fmla="*/ 42938 h 113729"/>
                <a:gd name="connsiteX572" fmla="*/ 1869597 w 2108838"/>
                <a:gd name="connsiteY572" fmla="*/ 34842 h 113729"/>
                <a:gd name="connsiteX573" fmla="*/ 1883884 w 2108838"/>
                <a:gd name="connsiteY573" fmla="*/ 42463 h 113729"/>
                <a:gd name="connsiteX574" fmla="*/ 1884842 w 2108838"/>
                <a:gd name="connsiteY574" fmla="*/ 47130 h 113729"/>
                <a:gd name="connsiteX575" fmla="*/ 1994380 w 2108838"/>
                <a:gd name="connsiteY575" fmla="*/ 7601 h 113729"/>
                <a:gd name="connsiteX576" fmla="*/ 1982948 w 2108838"/>
                <a:gd name="connsiteY576" fmla="*/ -1163 h 113729"/>
                <a:gd name="connsiteX577" fmla="*/ 1963898 w 2108838"/>
                <a:gd name="connsiteY577" fmla="*/ 18935 h 113729"/>
                <a:gd name="connsiteX578" fmla="*/ 1963898 w 2108838"/>
                <a:gd name="connsiteY578" fmla="*/ 33508 h 113729"/>
                <a:gd name="connsiteX579" fmla="*/ 1953415 w 2108838"/>
                <a:gd name="connsiteY579" fmla="*/ 33508 h 113729"/>
                <a:gd name="connsiteX580" fmla="*/ 1953415 w 2108838"/>
                <a:gd name="connsiteY580" fmla="*/ 37414 h 113729"/>
                <a:gd name="connsiteX581" fmla="*/ 1963898 w 2108838"/>
                <a:gd name="connsiteY581" fmla="*/ 37414 h 113729"/>
                <a:gd name="connsiteX582" fmla="*/ 1963898 w 2108838"/>
                <a:gd name="connsiteY582" fmla="*/ 78371 h 113729"/>
                <a:gd name="connsiteX583" fmla="*/ 1953415 w 2108838"/>
                <a:gd name="connsiteY583" fmla="*/ 84182 h 113729"/>
                <a:gd name="connsiteX584" fmla="*/ 1953415 w 2108838"/>
                <a:gd name="connsiteY584" fmla="*/ 87991 h 113729"/>
                <a:gd name="connsiteX585" fmla="*/ 1967702 w 2108838"/>
                <a:gd name="connsiteY585" fmla="*/ 87611 h 113729"/>
                <a:gd name="connsiteX586" fmla="*/ 1983897 w 2108838"/>
                <a:gd name="connsiteY586" fmla="*/ 87991 h 113729"/>
                <a:gd name="connsiteX587" fmla="*/ 1983897 w 2108838"/>
                <a:gd name="connsiteY587" fmla="*/ 84182 h 113729"/>
                <a:gd name="connsiteX588" fmla="*/ 1981990 w 2108838"/>
                <a:gd name="connsiteY588" fmla="*/ 84182 h 113729"/>
                <a:gd name="connsiteX589" fmla="*/ 1971516 w 2108838"/>
                <a:gd name="connsiteY589" fmla="*/ 78181 h 113729"/>
                <a:gd name="connsiteX590" fmla="*/ 1971516 w 2108838"/>
                <a:gd name="connsiteY590" fmla="*/ 37414 h 113729"/>
                <a:gd name="connsiteX591" fmla="*/ 1986752 w 2108838"/>
                <a:gd name="connsiteY591" fmla="*/ 37414 h 113729"/>
                <a:gd name="connsiteX592" fmla="*/ 1986752 w 2108838"/>
                <a:gd name="connsiteY592" fmla="*/ 33508 h 113729"/>
                <a:gd name="connsiteX593" fmla="*/ 1971516 w 2108838"/>
                <a:gd name="connsiteY593" fmla="*/ 33508 h 113729"/>
                <a:gd name="connsiteX594" fmla="*/ 1971516 w 2108838"/>
                <a:gd name="connsiteY594" fmla="*/ 18840 h 113729"/>
                <a:gd name="connsiteX595" fmla="*/ 1982948 w 2108838"/>
                <a:gd name="connsiteY595" fmla="*/ 1505 h 113729"/>
                <a:gd name="connsiteX596" fmla="*/ 1987710 w 2108838"/>
                <a:gd name="connsiteY596" fmla="*/ 2457 h 113729"/>
                <a:gd name="connsiteX597" fmla="*/ 1983897 w 2108838"/>
                <a:gd name="connsiteY597" fmla="*/ 7791 h 113729"/>
                <a:gd name="connsiteX598" fmla="*/ 1988659 w 2108838"/>
                <a:gd name="connsiteY598" fmla="*/ 13316 h 113729"/>
                <a:gd name="connsiteX599" fmla="*/ 1994380 w 2108838"/>
                <a:gd name="connsiteY599" fmla="*/ 7696 h 113729"/>
                <a:gd name="connsiteX600" fmla="*/ 2047716 w 2108838"/>
                <a:gd name="connsiteY600" fmla="*/ 60941 h 113729"/>
                <a:gd name="connsiteX601" fmla="*/ 2020090 w 2108838"/>
                <a:gd name="connsiteY601" fmla="*/ 31318 h 113729"/>
                <a:gd name="connsiteX602" fmla="*/ 1991515 w 2108838"/>
                <a:gd name="connsiteY602" fmla="*/ 60941 h 113729"/>
                <a:gd name="connsiteX603" fmla="*/ 2020090 w 2108838"/>
                <a:gd name="connsiteY603" fmla="*/ 89325 h 113729"/>
                <a:gd name="connsiteX604" fmla="*/ 2047716 w 2108838"/>
                <a:gd name="connsiteY604" fmla="*/ 60941 h 113729"/>
                <a:gd name="connsiteX605" fmla="*/ 2037242 w 2108838"/>
                <a:gd name="connsiteY605" fmla="*/ 59893 h 113729"/>
                <a:gd name="connsiteX606" fmla="*/ 2034377 w 2108838"/>
                <a:gd name="connsiteY606" fmla="*/ 76848 h 113729"/>
                <a:gd name="connsiteX607" fmla="*/ 2020090 w 2108838"/>
                <a:gd name="connsiteY607" fmla="*/ 86182 h 113729"/>
                <a:gd name="connsiteX608" fmla="*/ 2005802 w 2108838"/>
                <a:gd name="connsiteY608" fmla="*/ 77705 h 113729"/>
                <a:gd name="connsiteX609" fmla="*/ 2001998 w 2108838"/>
                <a:gd name="connsiteY609" fmla="*/ 59893 h 113729"/>
                <a:gd name="connsiteX610" fmla="*/ 2004853 w 2108838"/>
                <a:gd name="connsiteY610" fmla="*/ 42652 h 113729"/>
                <a:gd name="connsiteX611" fmla="*/ 2020090 w 2108838"/>
                <a:gd name="connsiteY611" fmla="*/ 34176 h 113729"/>
                <a:gd name="connsiteX612" fmla="*/ 2034377 w 2108838"/>
                <a:gd name="connsiteY612" fmla="*/ 42367 h 113729"/>
                <a:gd name="connsiteX613" fmla="*/ 2037242 w 2108838"/>
                <a:gd name="connsiteY613" fmla="*/ 59893 h 113729"/>
                <a:gd name="connsiteX614" fmla="*/ 2097248 w 2108838"/>
                <a:gd name="connsiteY614" fmla="*/ 39795 h 113729"/>
                <a:gd name="connsiteX615" fmla="*/ 2087723 w 2108838"/>
                <a:gd name="connsiteY615" fmla="*/ 32080 h 113729"/>
                <a:gd name="connsiteX616" fmla="*/ 2072477 w 2108838"/>
                <a:gd name="connsiteY616" fmla="*/ 46082 h 113729"/>
                <a:gd name="connsiteX617" fmla="*/ 2072477 w 2108838"/>
                <a:gd name="connsiteY617" fmla="*/ 32080 h 113729"/>
                <a:gd name="connsiteX618" fmla="*/ 2055334 w 2108838"/>
                <a:gd name="connsiteY618" fmla="*/ 33508 h 113729"/>
                <a:gd name="connsiteX619" fmla="*/ 2055334 w 2108838"/>
                <a:gd name="connsiteY619" fmla="*/ 37414 h 113729"/>
                <a:gd name="connsiteX620" fmla="*/ 2064859 w 2108838"/>
                <a:gd name="connsiteY620" fmla="*/ 44558 h 113729"/>
                <a:gd name="connsiteX621" fmla="*/ 2064859 w 2108838"/>
                <a:gd name="connsiteY621" fmla="*/ 78371 h 113729"/>
                <a:gd name="connsiteX622" fmla="*/ 2055334 w 2108838"/>
                <a:gd name="connsiteY622" fmla="*/ 84182 h 113729"/>
                <a:gd name="connsiteX623" fmla="*/ 2055334 w 2108838"/>
                <a:gd name="connsiteY623" fmla="*/ 87991 h 113729"/>
                <a:gd name="connsiteX624" fmla="*/ 2069622 w 2108838"/>
                <a:gd name="connsiteY624" fmla="*/ 87611 h 113729"/>
                <a:gd name="connsiteX625" fmla="*/ 2085816 w 2108838"/>
                <a:gd name="connsiteY625" fmla="*/ 87991 h 113729"/>
                <a:gd name="connsiteX626" fmla="*/ 2085816 w 2108838"/>
                <a:gd name="connsiteY626" fmla="*/ 84182 h 113729"/>
                <a:gd name="connsiteX627" fmla="*/ 2082960 w 2108838"/>
                <a:gd name="connsiteY627" fmla="*/ 84182 h 113729"/>
                <a:gd name="connsiteX628" fmla="*/ 2073435 w 2108838"/>
                <a:gd name="connsiteY628" fmla="*/ 78181 h 113729"/>
                <a:gd name="connsiteX629" fmla="*/ 2073435 w 2108838"/>
                <a:gd name="connsiteY629" fmla="*/ 58655 h 113729"/>
                <a:gd name="connsiteX630" fmla="*/ 2087723 w 2108838"/>
                <a:gd name="connsiteY630" fmla="*/ 34842 h 113729"/>
                <a:gd name="connsiteX631" fmla="*/ 2089630 w 2108838"/>
                <a:gd name="connsiteY631" fmla="*/ 35033 h 113729"/>
                <a:gd name="connsiteX632" fmla="*/ 2086765 w 2108838"/>
                <a:gd name="connsiteY632" fmla="*/ 39986 h 113729"/>
                <a:gd name="connsiteX633" fmla="*/ 2091527 w 2108838"/>
                <a:gd name="connsiteY633" fmla="*/ 45415 h 113729"/>
                <a:gd name="connsiteX634" fmla="*/ 2097248 w 2108838"/>
                <a:gd name="connsiteY634" fmla="*/ 39795 h 1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08838" h="113729">
                  <a:moveTo>
                    <a:pt x="16035" y="87991"/>
                  </a:moveTo>
                  <a:lnTo>
                    <a:pt x="16035" y="84182"/>
                  </a:lnTo>
                  <a:cubicBezTo>
                    <a:pt x="7459" y="84182"/>
                    <a:pt x="6510" y="83419"/>
                    <a:pt x="6510" y="78466"/>
                  </a:cubicBezTo>
                  <a:lnTo>
                    <a:pt x="6510" y="32080"/>
                  </a:lnTo>
                  <a:lnTo>
                    <a:pt x="-10633" y="33508"/>
                  </a:lnTo>
                  <a:lnTo>
                    <a:pt x="-10633" y="37414"/>
                  </a:lnTo>
                  <a:cubicBezTo>
                    <a:pt x="-3015" y="37414"/>
                    <a:pt x="-2066" y="38176"/>
                    <a:pt x="-2066" y="44367"/>
                  </a:cubicBezTo>
                  <a:lnTo>
                    <a:pt x="-2066" y="78371"/>
                  </a:lnTo>
                  <a:cubicBezTo>
                    <a:pt x="-2066" y="84182"/>
                    <a:pt x="-3015" y="84182"/>
                    <a:pt x="-11591" y="84182"/>
                  </a:cubicBezTo>
                  <a:lnTo>
                    <a:pt x="-11591" y="87991"/>
                  </a:lnTo>
                  <a:lnTo>
                    <a:pt x="2697" y="87611"/>
                  </a:lnTo>
                  <a:cubicBezTo>
                    <a:pt x="6510" y="87611"/>
                    <a:pt x="11273" y="87896"/>
                    <a:pt x="16035" y="87991"/>
                  </a:cubicBezTo>
                  <a:close/>
                  <a:moveTo>
                    <a:pt x="8417" y="11696"/>
                  </a:moveTo>
                  <a:cubicBezTo>
                    <a:pt x="8417" y="8267"/>
                    <a:pt x="5552" y="4933"/>
                    <a:pt x="1748" y="4933"/>
                  </a:cubicBezTo>
                  <a:cubicBezTo>
                    <a:pt x="-2066" y="4933"/>
                    <a:pt x="-4922" y="8362"/>
                    <a:pt x="-4922" y="11696"/>
                  </a:cubicBezTo>
                  <a:cubicBezTo>
                    <a:pt x="-4922" y="15126"/>
                    <a:pt x="-2066" y="18364"/>
                    <a:pt x="1748" y="18364"/>
                  </a:cubicBezTo>
                  <a:cubicBezTo>
                    <a:pt x="6510" y="18364"/>
                    <a:pt x="8417" y="14840"/>
                    <a:pt x="8417" y="11696"/>
                  </a:cubicBezTo>
                  <a:close/>
                  <a:moveTo>
                    <a:pt x="87473" y="87991"/>
                  </a:moveTo>
                  <a:lnTo>
                    <a:pt x="87473" y="84182"/>
                  </a:lnTo>
                  <a:cubicBezTo>
                    <a:pt x="80803" y="84182"/>
                    <a:pt x="76990" y="84182"/>
                    <a:pt x="76990" y="80277"/>
                  </a:cubicBezTo>
                  <a:lnTo>
                    <a:pt x="76990" y="56178"/>
                  </a:lnTo>
                  <a:cubicBezTo>
                    <a:pt x="76990" y="45319"/>
                    <a:pt x="76990" y="41320"/>
                    <a:pt x="73185" y="36842"/>
                  </a:cubicBezTo>
                  <a:cubicBezTo>
                    <a:pt x="71278" y="34556"/>
                    <a:pt x="67465" y="32080"/>
                    <a:pt x="59847" y="32080"/>
                  </a:cubicBezTo>
                  <a:cubicBezTo>
                    <a:pt x="51280" y="32080"/>
                    <a:pt x="44610" y="37605"/>
                    <a:pt x="41755" y="45415"/>
                  </a:cubicBezTo>
                  <a:lnTo>
                    <a:pt x="41755" y="32080"/>
                  </a:lnTo>
                  <a:lnTo>
                    <a:pt x="23653" y="33508"/>
                  </a:lnTo>
                  <a:lnTo>
                    <a:pt x="23653" y="37414"/>
                  </a:lnTo>
                  <a:cubicBezTo>
                    <a:pt x="32230" y="37414"/>
                    <a:pt x="33178" y="38271"/>
                    <a:pt x="33178" y="44558"/>
                  </a:cubicBezTo>
                  <a:lnTo>
                    <a:pt x="33178" y="78371"/>
                  </a:lnTo>
                  <a:cubicBezTo>
                    <a:pt x="33178" y="84182"/>
                    <a:pt x="32230" y="84182"/>
                    <a:pt x="23653" y="84182"/>
                  </a:cubicBezTo>
                  <a:lnTo>
                    <a:pt x="23653" y="87991"/>
                  </a:lnTo>
                  <a:lnTo>
                    <a:pt x="37941" y="87611"/>
                  </a:lnTo>
                  <a:lnTo>
                    <a:pt x="52228" y="87991"/>
                  </a:lnTo>
                  <a:lnTo>
                    <a:pt x="52228" y="84182"/>
                  </a:lnTo>
                  <a:cubicBezTo>
                    <a:pt x="43652" y="84182"/>
                    <a:pt x="41755" y="84182"/>
                    <a:pt x="41755" y="78371"/>
                  </a:cubicBezTo>
                  <a:lnTo>
                    <a:pt x="41755" y="55130"/>
                  </a:lnTo>
                  <a:cubicBezTo>
                    <a:pt x="41755" y="41986"/>
                    <a:pt x="51280" y="34842"/>
                    <a:pt x="58898" y="34842"/>
                  </a:cubicBezTo>
                  <a:cubicBezTo>
                    <a:pt x="67465" y="34842"/>
                    <a:pt x="68423" y="41700"/>
                    <a:pt x="68423" y="48844"/>
                  </a:cubicBezTo>
                  <a:lnTo>
                    <a:pt x="68423" y="78371"/>
                  </a:lnTo>
                  <a:cubicBezTo>
                    <a:pt x="68423" y="84182"/>
                    <a:pt x="67465" y="84182"/>
                    <a:pt x="58898" y="84182"/>
                  </a:cubicBezTo>
                  <a:lnTo>
                    <a:pt x="58898" y="87991"/>
                  </a:lnTo>
                  <a:lnTo>
                    <a:pt x="73185" y="87611"/>
                  </a:lnTo>
                  <a:close/>
                  <a:moveTo>
                    <a:pt x="174147" y="72370"/>
                  </a:moveTo>
                  <a:lnTo>
                    <a:pt x="174147" y="65132"/>
                  </a:lnTo>
                  <a:lnTo>
                    <a:pt x="171291" y="65132"/>
                  </a:lnTo>
                  <a:lnTo>
                    <a:pt x="171291" y="72085"/>
                  </a:lnTo>
                  <a:cubicBezTo>
                    <a:pt x="171291" y="81515"/>
                    <a:pt x="166528" y="86277"/>
                    <a:pt x="162715" y="86277"/>
                  </a:cubicBezTo>
                  <a:cubicBezTo>
                    <a:pt x="154148" y="86277"/>
                    <a:pt x="154148" y="74751"/>
                    <a:pt x="154148" y="72561"/>
                  </a:cubicBezTo>
                  <a:lnTo>
                    <a:pt x="154148" y="37414"/>
                  </a:lnTo>
                  <a:lnTo>
                    <a:pt x="172240" y="37414"/>
                  </a:lnTo>
                  <a:lnTo>
                    <a:pt x="172240" y="33508"/>
                  </a:lnTo>
                  <a:lnTo>
                    <a:pt x="154148" y="33508"/>
                  </a:lnTo>
                  <a:lnTo>
                    <a:pt x="154148" y="10173"/>
                  </a:lnTo>
                  <a:lnTo>
                    <a:pt x="150334" y="10173"/>
                  </a:lnTo>
                  <a:cubicBezTo>
                    <a:pt x="150334" y="20555"/>
                    <a:pt x="146530" y="34176"/>
                    <a:pt x="134140" y="34556"/>
                  </a:cubicBezTo>
                  <a:lnTo>
                    <a:pt x="134140" y="37414"/>
                  </a:lnTo>
                  <a:lnTo>
                    <a:pt x="144623" y="37414"/>
                  </a:lnTo>
                  <a:lnTo>
                    <a:pt x="144623" y="72370"/>
                  </a:lnTo>
                  <a:cubicBezTo>
                    <a:pt x="144623" y="87896"/>
                    <a:pt x="157003" y="89325"/>
                    <a:pt x="161766" y="89325"/>
                  </a:cubicBezTo>
                  <a:cubicBezTo>
                    <a:pt x="170342" y="89325"/>
                    <a:pt x="174147" y="80467"/>
                    <a:pt x="174147" y="72370"/>
                  </a:cubicBezTo>
                  <a:close/>
                  <a:moveTo>
                    <a:pt x="248440" y="87991"/>
                  </a:moveTo>
                  <a:lnTo>
                    <a:pt x="248440" y="84182"/>
                  </a:lnTo>
                  <a:cubicBezTo>
                    <a:pt x="242728" y="84182"/>
                    <a:pt x="238915" y="84182"/>
                    <a:pt x="238915" y="80277"/>
                  </a:cubicBezTo>
                  <a:lnTo>
                    <a:pt x="238915" y="56178"/>
                  </a:lnTo>
                  <a:cubicBezTo>
                    <a:pt x="238915" y="45319"/>
                    <a:pt x="238915" y="41320"/>
                    <a:pt x="235110" y="36842"/>
                  </a:cubicBezTo>
                  <a:cubicBezTo>
                    <a:pt x="233203" y="34556"/>
                    <a:pt x="229390" y="32080"/>
                    <a:pt x="221772" y="32080"/>
                  </a:cubicBezTo>
                  <a:cubicBezTo>
                    <a:pt x="211298" y="32080"/>
                    <a:pt x="205577" y="39605"/>
                    <a:pt x="203680" y="44272"/>
                  </a:cubicBezTo>
                  <a:lnTo>
                    <a:pt x="203680" y="171"/>
                  </a:lnTo>
                  <a:lnTo>
                    <a:pt x="185578" y="1505"/>
                  </a:lnTo>
                  <a:lnTo>
                    <a:pt x="185578" y="5601"/>
                  </a:lnTo>
                  <a:cubicBezTo>
                    <a:pt x="194155" y="5601"/>
                    <a:pt x="195103" y="6458"/>
                    <a:pt x="195103" y="12554"/>
                  </a:cubicBezTo>
                  <a:lnTo>
                    <a:pt x="195103" y="78371"/>
                  </a:lnTo>
                  <a:cubicBezTo>
                    <a:pt x="195103" y="84182"/>
                    <a:pt x="193197" y="84182"/>
                    <a:pt x="185578" y="84182"/>
                  </a:cubicBezTo>
                  <a:lnTo>
                    <a:pt x="185578" y="87991"/>
                  </a:lnTo>
                  <a:lnTo>
                    <a:pt x="199866" y="87611"/>
                  </a:lnTo>
                  <a:lnTo>
                    <a:pt x="213205" y="87991"/>
                  </a:lnTo>
                  <a:lnTo>
                    <a:pt x="213205" y="84182"/>
                  </a:lnTo>
                  <a:cubicBezTo>
                    <a:pt x="205577" y="84182"/>
                    <a:pt x="203680" y="84182"/>
                    <a:pt x="203680" y="78371"/>
                  </a:cubicBezTo>
                  <a:lnTo>
                    <a:pt x="203680" y="55130"/>
                  </a:lnTo>
                  <a:cubicBezTo>
                    <a:pt x="203680" y="41986"/>
                    <a:pt x="213205" y="34842"/>
                    <a:pt x="220823" y="34842"/>
                  </a:cubicBezTo>
                  <a:cubicBezTo>
                    <a:pt x="228441" y="34842"/>
                    <a:pt x="230348" y="41700"/>
                    <a:pt x="230348" y="48844"/>
                  </a:cubicBezTo>
                  <a:lnTo>
                    <a:pt x="230348" y="78371"/>
                  </a:lnTo>
                  <a:cubicBezTo>
                    <a:pt x="230348" y="84182"/>
                    <a:pt x="228441" y="84182"/>
                    <a:pt x="220823" y="84182"/>
                  </a:cubicBezTo>
                  <a:lnTo>
                    <a:pt x="220823" y="87991"/>
                  </a:lnTo>
                  <a:lnTo>
                    <a:pt x="235110" y="87611"/>
                  </a:lnTo>
                  <a:close/>
                  <a:moveTo>
                    <a:pt x="303692" y="72942"/>
                  </a:moveTo>
                  <a:cubicBezTo>
                    <a:pt x="303692" y="71608"/>
                    <a:pt x="302734" y="71513"/>
                    <a:pt x="302734" y="71513"/>
                  </a:cubicBezTo>
                  <a:cubicBezTo>
                    <a:pt x="300827" y="71513"/>
                    <a:pt x="300827" y="72276"/>
                    <a:pt x="300827" y="73324"/>
                  </a:cubicBezTo>
                  <a:cubicBezTo>
                    <a:pt x="296065" y="86277"/>
                    <a:pt x="284642" y="86277"/>
                    <a:pt x="283684" y="86277"/>
                  </a:cubicBezTo>
                  <a:cubicBezTo>
                    <a:pt x="277015" y="86277"/>
                    <a:pt x="272252" y="82467"/>
                    <a:pt x="269397" y="77705"/>
                  </a:cubicBezTo>
                  <a:cubicBezTo>
                    <a:pt x="265592" y="71608"/>
                    <a:pt x="265592" y="63322"/>
                    <a:pt x="265592" y="58845"/>
                  </a:cubicBezTo>
                  <a:lnTo>
                    <a:pt x="300827" y="58845"/>
                  </a:lnTo>
                  <a:cubicBezTo>
                    <a:pt x="303692" y="58845"/>
                    <a:pt x="303692" y="58845"/>
                    <a:pt x="303692" y="56178"/>
                  </a:cubicBezTo>
                  <a:cubicBezTo>
                    <a:pt x="303692" y="43701"/>
                    <a:pt x="297023" y="31318"/>
                    <a:pt x="281777" y="31318"/>
                  </a:cubicBezTo>
                  <a:cubicBezTo>
                    <a:pt x="266541" y="31318"/>
                    <a:pt x="255109" y="44367"/>
                    <a:pt x="255109" y="60179"/>
                  </a:cubicBezTo>
                  <a:cubicBezTo>
                    <a:pt x="255109" y="77133"/>
                    <a:pt x="268448" y="89325"/>
                    <a:pt x="282735" y="89325"/>
                  </a:cubicBezTo>
                  <a:cubicBezTo>
                    <a:pt x="297972" y="89325"/>
                    <a:pt x="303692" y="75323"/>
                    <a:pt x="303692" y="72942"/>
                  </a:cubicBezTo>
                  <a:close/>
                  <a:moveTo>
                    <a:pt x="296065" y="56178"/>
                  </a:moveTo>
                  <a:lnTo>
                    <a:pt x="265592" y="56178"/>
                  </a:lnTo>
                  <a:cubicBezTo>
                    <a:pt x="266541" y="37223"/>
                    <a:pt x="277015" y="34176"/>
                    <a:pt x="281777" y="34176"/>
                  </a:cubicBezTo>
                  <a:cubicBezTo>
                    <a:pt x="294167" y="34176"/>
                    <a:pt x="296065" y="51225"/>
                    <a:pt x="296065" y="56178"/>
                  </a:cubicBezTo>
                  <a:close/>
                  <a:moveTo>
                    <a:pt x="409416" y="60941"/>
                  </a:moveTo>
                  <a:cubicBezTo>
                    <a:pt x="409416" y="44749"/>
                    <a:pt x="397035" y="31318"/>
                    <a:pt x="381790" y="31318"/>
                  </a:cubicBezTo>
                  <a:cubicBezTo>
                    <a:pt x="365605" y="31318"/>
                    <a:pt x="353215" y="45129"/>
                    <a:pt x="353215" y="60941"/>
                  </a:cubicBezTo>
                  <a:cubicBezTo>
                    <a:pt x="353215" y="77323"/>
                    <a:pt x="366553" y="89325"/>
                    <a:pt x="381790" y="89325"/>
                  </a:cubicBezTo>
                  <a:cubicBezTo>
                    <a:pt x="397035" y="89325"/>
                    <a:pt x="409416" y="77038"/>
                    <a:pt x="409416" y="60941"/>
                  </a:cubicBezTo>
                  <a:close/>
                  <a:moveTo>
                    <a:pt x="398942" y="59893"/>
                  </a:moveTo>
                  <a:cubicBezTo>
                    <a:pt x="398942" y="64465"/>
                    <a:pt x="398942" y="71322"/>
                    <a:pt x="396077" y="76848"/>
                  </a:cubicBezTo>
                  <a:cubicBezTo>
                    <a:pt x="393222" y="82467"/>
                    <a:pt x="387510" y="86277"/>
                    <a:pt x="381790" y="86277"/>
                  </a:cubicBezTo>
                  <a:cubicBezTo>
                    <a:pt x="376078" y="86277"/>
                    <a:pt x="370367" y="83515"/>
                    <a:pt x="367502" y="77705"/>
                  </a:cubicBezTo>
                  <a:cubicBezTo>
                    <a:pt x="363698" y="72276"/>
                    <a:pt x="363698" y="64465"/>
                    <a:pt x="363698" y="59893"/>
                  </a:cubicBezTo>
                  <a:cubicBezTo>
                    <a:pt x="363698" y="54940"/>
                    <a:pt x="363698" y="48177"/>
                    <a:pt x="367502" y="42652"/>
                  </a:cubicBezTo>
                  <a:cubicBezTo>
                    <a:pt x="370367" y="36842"/>
                    <a:pt x="376078" y="34176"/>
                    <a:pt x="381790" y="34176"/>
                  </a:cubicBezTo>
                  <a:cubicBezTo>
                    <a:pt x="386552" y="34176"/>
                    <a:pt x="392273" y="36937"/>
                    <a:pt x="396077" y="42367"/>
                  </a:cubicBezTo>
                  <a:cubicBezTo>
                    <a:pt x="398942" y="47796"/>
                    <a:pt x="398942" y="55130"/>
                    <a:pt x="398942" y="59893"/>
                  </a:cubicBezTo>
                  <a:close/>
                  <a:moveTo>
                    <a:pt x="480853" y="87991"/>
                  </a:moveTo>
                  <a:lnTo>
                    <a:pt x="480853" y="84182"/>
                  </a:lnTo>
                  <a:cubicBezTo>
                    <a:pt x="472277" y="84182"/>
                    <a:pt x="471328" y="83229"/>
                    <a:pt x="471328" y="77038"/>
                  </a:cubicBezTo>
                  <a:lnTo>
                    <a:pt x="471328" y="32080"/>
                  </a:lnTo>
                  <a:lnTo>
                    <a:pt x="452278" y="33508"/>
                  </a:lnTo>
                  <a:lnTo>
                    <a:pt x="452278" y="37414"/>
                  </a:lnTo>
                  <a:cubicBezTo>
                    <a:pt x="460855" y="37414"/>
                    <a:pt x="462752" y="38271"/>
                    <a:pt x="462752" y="44558"/>
                  </a:cubicBezTo>
                  <a:lnTo>
                    <a:pt x="462752" y="67037"/>
                  </a:lnTo>
                  <a:cubicBezTo>
                    <a:pt x="462752" y="78086"/>
                    <a:pt x="456092" y="86658"/>
                    <a:pt x="446567" y="86658"/>
                  </a:cubicBezTo>
                  <a:cubicBezTo>
                    <a:pt x="436084" y="86658"/>
                    <a:pt x="436084" y="80752"/>
                    <a:pt x="436084" y="73990"/>
                  </a:cubicBezTo>
                  <a:lnTo>
                    <a:pt x="436084" y="32080"/>
                  </a:lnTo>
                  <a:lnTo>
                    <a:pt x="417034" y="33508"/>
                  </a:lnTo>
                  <a:lnTo>
                    <a:pt x="417034" y="37414"/>
                  </a:lnTo>
                  <a:cubicBezTo>
                    <a:pt x="427517" y="37414"/>
                    <a:pt x="427517" y="37890"/>
                    <a:pt x="427517" y="49034"/>
                  </a:cubicBezTo>
                  <a:lnTo>
                    <a:pt x="427517" y="68084"/>
                  </a:lnTo>
                  <a:cubicBezTo>
                    <a:pt x="427517" y="77895"/>
                    <a:pt x="427517" y="89325"/>
                    <a:pt x="446567" y="89325"/>
                  </a:cubicBezTo>
                  <a:cubicBezTo>
                    <a:pt x="453227" y="89325"/>
                    <a:pt x="458948" y="85896"/>
                    <a:pt x="462752" y="78086"/>
                  </a:cubicBezTo>
                  <a:lnTo>
                    <a:pt x="462752" y="89325"/>
                  </a:lnTo>
                  <a:close/>
                  <a:moveTo>
                    <a:pt x="525623" y="72370"/>
                  </a:moveTo>
                  <a:lnTo>
                    <a:pt x="525623" y="65132"/>
                  </a:lnTo>
                  <a:lnTo>
                    <a:pt x="521809" y="65132"/>
                  </a:lnTo>
                  <a:lnTo>
                    <a:pt x="521809" y="72085"/>
                  </a:lnTo>
                  <a:cubicBezTo>
                    <a:pt x="521809" y="81515"/>
                    <a:pt x="518005" y="86277"/>
                    <a:pt x="514191" y="86277"/>
                  </a:cubicBezTo>
                  <a:cubicBezTo>
                    <a:pt x="505615" y="86277"/>
                    <a:pt x="505615" y="74751"/>
                    <a:pt x="505615" y="72561"/>
                  </a:cubicBezTo>
                  <a:lnTo>
                    <a:pt x="505615" y="37414"/>
                  </a:lnTo>
                  <a:lnTo>
                    <a:pt x="523716" y="37414"/>
                  </a:lnTo>
                  <a:lnTo>
                    <a:pt x="523716" y="33508"/>
                  </a:lnTo>
                  <a:lnTo>
                    <a:pt x="505615" y="33508"/>
                  </a:lnTo>
                  <a:lnTo>
                    <a:pt x="505615" y="10173"/>
                  </a:lnTo>
                  <a:lnTo>
                    <a:pt x="501810" y="10173"/>
                  </a:lnTo>
                  <a:cubicBezTo>
                    <a:pt x="501810" y="20555"/>
                    <a:pt x="497997" y="34176"/>
                    <a:pt x="485616" y="34556"/>
                  </a:cubicBezTo>
                  <a:lnTo>
                    <a:pt x="485616" y="37414"/>
                  </a:lnTo>
                  <a:lnTo>
                    <a:pt x="496090" y="37414"/>
                  </a:lnTo>
                  <a:lnTo>
                    <a:pt x="496090" y="72370"/>
                  </a:lnTo>
                  <a:cubicBezTo>
                    <a:pt x="496090" y="87896"/>
                    <a:pt x="508480" y="89325"/>
                    <a:pt x="513242" y="89325"/>
                  </a:cubicBezTo>
                  <a:cubicBezTo>
                    <a:pt x="521809" y="89325"/>
                    <a:pt x="525623" y="80467"/>
                    <a:pt x="525623" y="72370"/>
                  </a:cubicBezTo>
                  <a:close/>
                  <a:moveTo>
                    <a:pt x="598967" y="60655"/>
                  </a:moveTo>
                  <a:cubicBezTo>
                    <a:pt x="598967" y="44558"/>
                    <a:pt x="586577" y="32080"/>
                    <a:pt x="572290" y="32080"/>
                  </a:cubicBezTo>
                  <a:cubicBezTo>
                    <a:pt x="561816" y="32080"/>
                    <a:pt x="557053" y="37700"/>
                    <a:pt x="554198" y="40366"/>
                  </a:cubicBezTo>
                  <a:lnTo>
                    <a:pt x="554198" y="32080"/>
                  </a:lnTo>
                  <a:lnTo>
                    <a:pt x="536097" y="33508"/>
                  </a:lnTo>
                  <a:lnTo>
                    <a:pt x="536097" y="37414"/>
                  </a:lnTo>
                  <a:cubicBezTo>
                    <a:pt x="544673" y="37414"/>
                    <a:pt x="545622" y="38176"/>
                    <a:pt x="545622" y="43701"/>
                  </a:cubicBezTo>
                  <a:lnTo>
                    <a:pt x="545622" y="102946"/>
                  </a:lnTo>
                  <a:cubicBezTo>
                    <a:pt x="545622" y="108661"/>
                    <a:pt x="544673" y="108661"/>
                    <a:pt x="536097" y="108661"/>
                  </a:cubicBezTo>
                  <a:lnTo>
                    <a:pt x="536097" y="112566"/>
                  </a:lnTo>
                  <a:lnTo>
                    <a:pt x="550384" y="112090"/>
                  </a:lnTo>
                  <a:lnTo>
                    <a:pt x="564672" y="112566"/>
                  </a:lnTo>
                  <a:lnTo>
                    <a:pt x="564672" y="108661"/>
                  </a:lnTo>
                  <a:cubicBezTo>
                    <a:pt x="556105" y="108661"/>
                    <a:pt x="555147" y="108661"/>
                    <a:pt x="555147" y="102946"/>
                  </a:cubicBezTo>
                  <a:lnTo>
                    <a:pt x="555147" y="80563"/>
                  </a:lnTo>
                  <a:cubicBezTo>
                    <a:pt x="555147" y="82467"/>
                    <a:pt x="560867" y="89325"/>
                    <a:pt x="570392" y="89325"/>
                  </a:cubicBezTo>
                  <a:cubicBezTo>
                    <a:pt x="585628" y="89325"/>
                    <a:pt x="598967" y="77038"/>
                    <a:pt x="598967" y="60655"/>
                  </a:cubicBezTo>
                  <a:close/>
                  <a:moveTo>
                    <a:pt x="587535" y="60655"/>
                  </a:moveTo>
                  <a:cubicBezTo>
                    <a:pt x="587535" y="75990"/>
                    <a:pt x="578959" y="86658"/>
                    <a:pt x="569434" y="86658"/>
                  </a:cubicBezTo>
                  <a:cubicBezTo>
                    <a:pt x="564672" y="86658"/>
                    <a:pt x="559909" y="84182"/>
                    <a:pt x="557053" y="78943"/>
                  </a:cubicBezTo>
                  <a:cubicBezTo>
                    <a:pt x="555147" y="76276"/>
                    <a:pt x="555147" y="76085"/>
                    <a:pt x="555147" y="73608"/>
                  </a:cubicBezTo>
                  <a:lnTo>
                    <a:pt x="555147" y="45415"/>
                  </a:lnTo>
                  <a:cubicBezTo>
                    <a:pt x="558002" y="38938"/>
                    <a:pt x="564672" y="35319"/>
                    <a:pt x="571341" y="35319"/>
                  </a:cubicBezTo>
                  <a:cubicBezTo>
                    <a:pt x="579917" y="35319"/>
                    <a:pt x="587535" y="46367"/>
                    <a:pt x="587535" y="60655"/>
                  </a:cubicBezTo>
                  <a:close/>
                  <a:moveTo>
                    <a:pt x="670405" y="87991"/>
                  </a:moveTo>
                  <a:lnTo>
                    <a:pt x="670405" y="84182"/>
                  </a:lnTo>
                  <a:cubicBezTo>
                    <a:pt x="661828" y="84182"/>
                    <a:pt x="660880" y="83229"/>
                    <a:pt x="660880" y="77038"/>
                  </a:cubicBezTo>
                  <a:lnTo>
                    <a:pt x="660880" y="32080"/>
                  </a:lnTo>
                  <a:lnTo>
                    <a:pt x="641830" y="33508"/>
                  </a:lnTo>
                  <a:lnTo>
                    <a:pt x="641830" y="37414"/>
                  </a:lnTo>
                  <a:cubicBezTo>
                    <a:pt x="651355" y="37414"/>
                    <a:pt x="652303" y="38271"/>
                    <a:pt x="652303" y="44558"/>
                  </a:cubicBezTo>
                  <a:lnTo>
                    <a:pt x="652303" y="67037"/>
                  </a:lnTo>
                  <a:cubicBezTo>
                    <a:pt x="652303" y="78086"/>
                    <a:pt x="645634" y="86658"/>
                    <a:pt x="637067" y="86658"/>
                  </a:cubicBezTo>
                  <a:cubicBezTo>
                    <a:pt x="626584" y="86658"/>
                    <a:pt x="625635" y="80752"/>
                    <a:pt x="625635" y="73990"/>
                  </a:cubicBezTo>
                  <a:lnTo>
                    <a:pt x="625635" y="32080"/>
                  </a:lnTo>
                  <a:lnTo>
                    <a:pt x="606585" y="33508"/>
                  </a:lnTo>
                  <a:lnTo>
                    <a:pt x="606585" y="37414"/>
                  </a:lnTo>
                  <a:cubicBezTo>
                    <a:pt x="617059" y="37414"/>
                    <a:pt x="617059" y="37890"/>
                    <a:pt x="617059" y="49034"/>
                  </a:cubicBezTo>
                  <a:lnTo>
                    <a:pt x="617059" y="68084"/>
                  </a:lnTo>
                  <a:cubicBezTo>
                    <a:pt x="617059" y="77895"/>
                    <a:pt x="617059" y="89325"/>
                    <a:pt x="636109" y="89325"/>
                  </a:cubicBezTo>
                  <a:cubicBezTo>
                    <a:pt x="642778" y="89325"/>
                    <a:pt x="648490" y="85896"/>
                    <a:pt x="652303" y="78086"/>
                  </a:cubicBezTo>
                  <a:lnTo>
                    <a:pt x="652303" y="89325"/>
                  </a:lnTo>
                  <a:close/>
                  <a:moveTo>
                    <a:pt x="715165" y="72370"/>
                  </a:moveTo>
                  <a:lnTo>
                    <a:pt x="715165" y="65132"/>
                  </a:lnTo>
                  <a:lnTo>
                    <a:pt x="712309" y="65132"/>
                  </a:lnTo>
                  <a:lnTo>
                    <a:pt x="712309" y="72085"/>
                  </a:lnTo>
                  <a:cubicBezTo>
                    <a:pt x="712309" y="81515"/>
                    <a:pt x="708505" y="86277"/>
                    <a:pt x="703742" y="86277"/>
                  </a:cubicBezTo>
                  <a:cubicBezTo>
                    <a:pt x="695166" y="86277"/>
                    <a:pt x="695166" y="74751"/>
                    <a:pt x="695166" y="72561"/>
                  </a:cubicBezTo>
                  <a:lnTo>
                    <a:pt x="695166" y="37414"/>
                  </a:lnTo>
                  <a:lnTo>
                    <a:pt x="713267" y="37414"/>
                  </a:lnTo>
                  <a:lnTo>
                    <a:pt x="713267" y="33508"/>
                  </a:lnTo>
                  <a:lnTo>
                    <a:pt x="695166" y="33508"/>
                  </a:lnTo>
                  <a:lnTo>
                    <a:pt x="695166" y="10173"/>
                  </a:lnTo>
                  <a:lnTo>
                    <a:pt x="692310" y="10173"/>
                  </a:lnTo>
                  <a:cubicBezTo>
                    <a:pt x="691352" y="20555"/>
                    <a:pt x="687548" y="34176"/>
                    <a:pt x="675167" y="34556"/>
                  </a:cubicBezTo>
                  <a:lnTo>
                    <a:pt x="675167" y="37414"/>
                  </a:lnTo>
                  <a:lnTo>
                    <a:pt x="686590" y="37414"/>
                  </a:lnTo>
                  <a:lnTo>
                    <a:pt x="686590" y="72370"/>
                  </a:lnTo>
                  <a:cubicBezTo>
                    <a:pt x="686590" y="87896"/>
                    <a:pt x="698022" y="89325"/>
                    <a:pt x="702784" y="89325"/>
                  </a:cubicBezTo>
                  <a:cubicBezTo>
                    <a:pt x="711360" y="89325"/>
                    <a:pt x="715165" y="80467"/>
                    <a:pt x="715165" y="72370"/>
                  </a:cubicBezTo>
                  <a:close/>
                  <a:moveTo>
                    <a:pt x="831372" y="87991"/>
                  </a:moveTo>
                  <a:lnTo>
                    <a:pt x="831372" y="84182"/>
                  </a:lnTo>
                  <a:cubicBezTo>
                    <a:pt x="822805" y="84182"/>
                    <a:pt x="821847" y="83229"/>
                    <a:pt x="821847" y="77038"/>
                  </a:cubicBezTo>
                  <a:lnTo>
                    <a:pt x="821847" y="171"/>
                  </a:lnTo>
                  <a:lnTo>
                    <a:pt x="802797" y="1505"/>
                  </a:lnTo>
                  <a:lnTo>
                    <a:pt x="802797" y="5601"/>
                  </a:lnTo>
                  <a:cubicBezTo>
                    <a:pt x="812322" y="5601"/>
                    <a:pt x="813280" y="6458"/>
                    <a:pt x="813280" y="12554"/>
                  </a:cubicBezTo>
                  <a:lnTo>
                    <a:pt x="813280" y="39986"/>
                  </a:lnTo>
                  <a:cubicBezTo>
                    <a:pt x="809466" y="35319"/>
                    <a:pt x="803755" y="32080"/>
                    <a:pt x="797085" y="32080"/>
                  </a:cubicBezTo>
                  <a:cubicBezTo>
                    <a:pt x="781840" y="32080"/>
                    <a:pt x="769459" y="44558"/>
                    <a:pt x="769459" y="60750"/>
                  </a:cubicBezTo>
                  <a:cubicBezTo>
                    <a:pt x="769459" y="76848"/>
                    <a:pt x="780891" y="89325"/>
                    <a:pt x="796127" y="89325"/>
                  </a:cubicBezTo>
                  <a:cubicBezTo>
                    <a:pt x="803755" y="89325"/>
                    <a:pt x="809466" y="85039"/>
                    <a:pt x="812322" y="81038"/>
                  </a:cubicBezTo>
                  <a:lnTo>
                    <a:pt x="812322" y="89325"/>
                  </a:lnTo>
                  <a:close/>
                  <a:moveTo>
                    <a:pt x="812322" y="73133"/>
                  </a:moveTo>
                  <a:cubicBezTo>
                    <a:pt x="812322" y="75323"/>
                    <a:pt x="812322" y="75705"/>
                    <a:pt x="811373" y="77705"/>
                  </a:cubicBezTo>
                  <a:cubicBezTo>
                    <a:pt x="807559" y="83896"/>
                    <a:pt x="801848" y="86658"/>
                    <a:pt x="796127" y="86658"/>
                  </a:cubicBezTo>
                  <a:cubicBezTo>
                    <a:pt x="790416" y="86658"/>
                    <a:pt x="786602" y="83419"/>
                    <a:pt x="782798" y="78466"/>
                  </a:cubicBezTo>
                  <a:cubicBezTo>
                    <a:pt x="779942" y="73324"/>
                    <a:pt x="778984" y="66180"/>
                    <a:pt x="778984" y="60941"/>
                  </a:cubicBezTo>
                  <a:cubicBezTo>
                    <a:pt x="778984" y="56273"/>
                    <a:pt x="779942" y="48748"/>
                    <a:pt x="783747" y="42938"/>
                  </a:cubicBezTo>
                  <a:cubicBezTo>
                    <a:pt x="785653" y="39033"/>
                    <a:pt x="790416" y="34842"/>
                    <a:pt x="798034" y="34842"/>
                  </a:cubicBezTo>
                  <a:cubicBezTo>
                    <a:pt x="801848" y="34842"/>
                    <a:pt x="807559" y="36842"/>
                    <a:pt x="811373" y="42463"/>
                  </a:cubicBezTo>
                  <a:cubicBezTo>
                    <a:pt x="812322" y="44558"/>
                    <a:pt x="812322" y="44844"/>
                    <a:pt x="812322" y="47130"/>
                  </a:cubicBezTo>
                  <a:close/>
                  <a:moveTo>
                    <a:pt x="866616" y="87991"/>
                  </a:moveTo>
                  <a:lnTo>
                    <a:pt x="866616" y="84182"/>
                  </a:lnTo>
                  <a:cubicBezTo>
                    <a:pt x="858040" y="84182"/>
                    <a:pt x="857091" y="83419"/>
                    <a:pt x="857091" y="78466"/>
                  </a:cubicBezTo>
                  <a:lnTo>
                    <a:pt x="857091" y="32080"/>
                  </a:lnTo>
                  <a:lnTo>
                    <a:pt x="839948" y="33508"/>
                  </a:lnTo>
                  <a:lnTo>
                    <a:pt x="839948" y="37414"/>
                  </a:lnTo>
                  <a:cubicBezTo>
                    <a:pt x="847566" y="37414"/>
                    <a:pt x="848515" y="38176"/>
                    <a:pt x="848515" y="44367"/>
                  </a:cubicBezTo>
                  <a:lnTo>
                    <a:pt x="848515" y="78371"/>
                  </a:lnTo>
                  <a:cubicBezTo>
                    <a:pt x="848515" y="84182"/>
                    <a:pt x="847566" y="84182"/>
                    <a:pt x="838990" y="84182"/>
                  </a:cubicBezTo>
                  <a:lnTo>
                    <a:pt x="838990" y="87991"/>
                  </a:lnTo>
                  <a:lnTo>
                    <a:pt x="853277" y="87611"/>
                  </a:lnTo>
                  <a:cubicBezTo>
                    <a:pt x="857091" y="87611"/>
                    <a:pt x="861853" y="87896"/>
                    <a:pt x="866616" y="87991"/>
                  </a:cubicBezTo>
                  <a:close/>
                  <a:moveTo>
                    <a:pt x="858998" y="11696"/>
                  </a:moveTo>
                  <a:cubicBezTo>
                    <a:pt x="858998" y="8267"/>
                    <a:pt x="856142" y="4933"/>
                    <a:pt x="852328" y="4933"/>
                  </a:cubicBezTo>
                  <a:cubicBezTo>
                    <a:pt x="848515" y="4933"/>
                    <a:pt x="845659" y="8362"/>
                    <a:pt x="845659" y="11696"/>
                  </a:cubicBezTo>
                  <a:cubicBezTo>
                    <a:pt x="845659" y="15126"/>
                    <a:pt x="848515" y="18364"/>
                    <a:pt x="852328" y="18364"/>
                  </a:cubicBezTo>
                  <a:cubicBezTo>
                    <a:pt x="857091" y="18364"/>
                    <a:pt x="858998" y="14840"/>
                    <a:pt x="858998" y="11696"/>
                  </a:cubicBezTo>
                  <a:close/>
                  <a:moveTo>
                    <a:pt x="949485" y="7696"/>
                  </a:moveTo>
                  <a:cubicBezTo>
                    <a:pt x="949485" y="3220"/>
                    <a:pt x="944723" y="-1163"/>
                    <a:pt x="938053" y="-1163"/>
                  </a:cubicBezTo>
                  <a:cubicBezTo>
                    <a:pt x="930435" y="-1163"/>
                    <a:pt x="924715" y="3600"/>
                    <a:pt x="924715" y="4077"/>
                  </a:cubicBezTo>
                  <a:cubicBezTo>
                    <a:pt x="920910" y="-495"/>
                    <a:pt x="913292" y="-1163"/>
                    <a:pt x="910427" y="-1163"/>
                  </a:cubicBezTo>
                  <a:cubicBezTo>
                    <a:pt x="898047" y="-1163"/>
                    <a:pt x="883759" y="5410"/>
                    <a:pt x="883759" y="19126"/>
                  </a:cubicBezTo>
                  <a:lnTo>
                    <a:pt x="883759" y="33508"/>
                  </a:lnTo>
                  <a:lnTo>
                    <a:pt x="873285" y="33508"/>
                  </a:lnTo>
                  <a:lnTo>
                    <a:pt x="873285" y="37414"/>
                  </a:lnTo>
                  <a:lnTo>
                    <a:pt x="883759" y="37414"/>
                  </a:lnTo>
                  <a:lnTo>
                    <a:pt x="883759" y="78371"/>
                  </a:lnTo>
                  <a:cubicBezTo>
                    <a:pt x="883759" y="84182"/>
                    <a:pt x="881852" y="84182"/>
                    <a:pt x="873285" y="84182"/>
                  </a:cubicBezTo>
                  <a:lnTo>
                    <a:pt x="873285" y="87991"/>
                  </a:lnTo>
                  <a:lnTo>
                    <a:pt x="887573" y="87611"/>
                  </a:lnTo>
                  <a:lnTo>
                    <a:pt x="901860" y="87991"/>
                  </a:lnTo>
                  <a:lnTo>
                    <a:pt x="901860" y="84182"/>
                  </a:lnTo>
                  <a:cubicBezTo>
                    <a:pt x="893284" y="84182"/>
                    <a:pt x="891377" y="84182"/>
                    <a:pt x="891377" y="78371"/>
                  </a:cubicBezTo>
                  <a:lnTo>
                    <a:pt x="891377" y="37414"/>
                  </a:lnTo>
                  <a:lnTo>
                    <a:pt x="918055" y="37414"/>
                  </a:lnTo>
                  <a:lnTo>
                    <a:pt x="918055" y="78371"/>
                  </a:lnTo>
                  <a:cubicBezTo>
                    <a:pt x="918055" y="84182"/>
                    <a:pt x="917097" y="84182"/>
                    <a:pt x="908530" y="84182"/>
                  </a:cubicBezTo>
                  <a:lnTo>
                    <a:pt x="908530" y="87991"/>
                  </a:lnTo>
                  <a:lnTo>
                    <a:pt x="922817" y="87611"/>
                  </a:lnTo>
                  <a:cubicBezTo>
                    <a:pt x="927580" y="87611"/>
                    <a:pt x="934240" y="87611"/>
                    <a:pt x="939002" y="87991"/>
                  </a:cubicBezTo>
                  <a:lnTo>
                    <a:pt x="939002" y="84182"/>
                  </a:lnTo>
                  <a:lnTo>
                    <a:pt x="936147" y="84182"/>
                  </a:lnTo>
                  <a:cubicBezTo>
                    <a:pt x="927580" y="84182"/>
                    <a:pt x="926622" y="82658"/>
                    <a:pt x="926622" y="78181"/>
                  </a:cubicBezTo>
                  <a:lnTo>
                    <a:pt x="926622" y="37414"/>
                  </a:lnTo>
                  <a:lnTo>
                    <a:pt x="941867" y="37414"/>
                  </a:lnTo>
                  <a:lnTo>
                    <a:pt x="941867" y="33508"/>
                  </a:lnTo>
                  <a:lnTo>
                    <a:pt x="926622" y="33508"/>
                  </a:lnTo>
                  <a:lnTo>
                    <a:pt x="926622" y="18840"/>
                  </a:lnTo>
                  <a:cubicBezTo>
                    <a:pt x="926622" y="7505"/>
                    <a:pt x="932342" y="1505"/>
                    <a:pt x="938053" y="1505"/>
                  </a:cubicBezTo>
                  <a:cubicBezTo>
                    <a:pt x="939002" y="1505"/>
                    <a:pt x="940909" y="1505"/>
                    <a:pt x="941867" y="2457"/>
                  </a:cubicBezTo>
                  <a:cubicBezTo>
                    <a:pt x="940909" y="3029"/>
                    <a:pt x="939002" y="4647"/>
                    <a:pt x="939002" y="7791"/>
                  </a:cubicBezTo>
                  <a:cubicBezTo>
                    <a:pt x="939002" y="10744"/>
                    <a:pt x="940909" y="13316"/>
                    <a:pt x="943765" y="13316"/>
                  </a:cubicBezTo>
                  <a:cubicBezTo>
                    <a:pt x="947578" y="13316"/>
                    <a:pt x="949485" y="10744"/>
                    <a:pt x="949485" y="7696"/>
                  </a:cubicBezTo>
                  <a:close/>
                  <a:moveTo>
                    <a:pt x="919952" y="4077"/>
                  </a:moveTo>
                  <a:cubicBezTo>
                    <a:pt x="918055" y="4363"/>
                    <a:pt x="915190" y="5981"/>
                    <a:pt x="915190" y="9601"/>
                  </a:cubicBezTo>
                  <a:cubicBezTo>
                    <a:pt x="915190" y="10363"/>
                    <a:pt x="915190" y="13411"/>
                    <a:pt x="919003" y="14649"/>
                  </a:cubicBezTo>
                  <a:cubicBezTo>
                    <a:pt x="918055" y="16269"/>
                    <a:pt x="918055" y="17507"/>
                    <a:pt x="918055" y="18935"/>
                  </a:cubicBezTo>
                  <a:lnTo>
                    <a:pt x="918055" y="33508"/>
                  </a:lnTo>
                  <a:lnTo>
                    <a:pt x="891377" y="33508"/>
                  </a:lnTo>
                  <a:lnTo>
                    <a:pt x="891377" y="19221"/>
                  </a:lnTo>
                  <a:cubicBezTo>
                    <a:pt x="891377" y="6933"/>
                    <a:pt x="901860" y="1505"/>
                    <a:pt x="910427" y="1505"/>
                  </a:cubicBezTo>
                  <a:cubicBezTo>
                    <a:pt x="916148" y="1505"/>
                    <a:pt x="919952" y="4077"/>
                    <a:pt x="919952" y="4077"/>
                  </a:cubicBezTo>
                  <a:close/>
                  <a:moveTo>
                    <a:pt x="996152" y="72942"/>
                  </a:moveTo>
                  <a:cubicBezTo>
                    <a:pt x="996152" y="71608"/>
                    <a:pt x="995203" y="71513"/>
                    <a:pt x="995203" y="71513"/>
                  </a:cubicBezTo>
                  <a:cubicBezTo>
                    <a:pt x="993297" y="71513"/>
                    <a:pt x="993297" y="72276"/>
                    <a:pt x="993297" y="73324"/>
                  </a:cubicBezTo>
                  <a:cubicBezTo>
                    <a:pt x="988534" y="86277"/>
                    <a:pt x="977102" y="86277"/>
                    <a:pt x="976153" y="86277"/>
                  </a:cubicBezTo>
                  <a:cubicBezTo>
                    <a:pt x="969484" y="86277"/>
                    <a:pt x="964722" y="82467"/>
                    <a:pt x="961866" y="77705"/>
                  </a:cubicBezTo>
                  <a:cubicBezTo>
                    <a:pt x="958052" y="71608"/>
                    <a:pt x="958052" y="63322"/>
                    <a:pt x="958052" y="58845"/>
                  </a:cubicBezTo>
                  <a:lnTo>
                    <a:pt x="993297" y="58845"/>
                  </a:lnTo>
                  <a:cubicBezTo>
                    <a:pt x="996152" y="58845"/>
                    <a:pt x="996152" y="58845"/>
                    <a:pt x="996152" y="56178"/>
                  </a:cubicBezTo>
                  <a:cubicBezTo>
                    <a:pt x="996152" y="43701"/>
                    <a:pt x="989492" y="31318"/>
                    <a:pt x="974247" y="31318"/>
                  </a:cubicBezTo>
                  <a:cubicBezTo>
                    <a:pt x="959010" y="31318"/>
                    <a:pt x="947578" y="44367"/>
                    <a:pt x="947578" y="60179"/>
                  </a:cubicBezTo>
                  <a:cubicBezTo>
                    <a:pt x="947578" y="77133"/>
                    <a:pt x="960917" y="89325"/>
                    <a:pt x="975205" y="89325"/>
                  </a:cubicBezTo>
                  <a:cubicBezTo>
                    <a:pt x="990441" y="89325"/>
                    <a:pt x="996152" y="75323"/>
                    <a:pt x="996152" y="72942"/>
                  </a:cubicBezTo>
                  <a:close/>
                  <a:moveTo>
                    <a:pt x="988534" y="56178"/>
                  </a:moveTo>
                  <a:lnTo>
                    <a:pt x="958052" y="56178"/>
                  </a:lnTo>
                  <a:cubicBezTo>
                    <a:pt x="959010" y="37223"/>
                    <a:pt x="969484" y="34176"/>
                    <a:pt x="974247" y="34176"/>
                  </a:cubicBezTo>
                  <a:cubicBezTo>
                    <a:pt x="986627" y="34176"/>
                    <a:pt x="988534" y="51225"/>
                    <a:pt x="988534" y="56178"/>
                  </a:cubicBezTo>
                  <a:close/>
                  <a:moveTo>
                    <a:pt x="1045684" y="39795"/>
                  </a:moveTo>
                  <a:cubicBezTo>
                    <a:pt x="1045684" y="35794"/>
                    <a:pt x="1041880" y="32080"/>
                    <a:pt x="1037117" y="32080"/>
                  </a:cubicBezTo>
                  <a:cubicBezTo>
                    <a:pt x="1027592" y="32080"/>
                    <a:pt x="1022830" y="40557"/>
                    <a:pt x="1020923" y="46082"/>
                  </a:cubicBezTo>
                  <a:lnTo>
                    <a:pt x="1020923" y="32080"/>
                  </a:lnTo>
                  <a:lnTo>
                    <a:pt x="1003780" y="33508"/>
                  </a:lnTo>
                  <a:lnTo>
                    <a:pt x="1003780" y="37414"/>
                  </a:lnTo>
                  <a:cubicBezTo>
                    <a:pt x="1012347" y="37414"/>
                    <a:pt x="1013305" y="38271"/>
                    <a:pt x="1013305" y="44558"/>
                  </a:cubicBezTo>
                  <a:lnTo>
                    <a:pt x="1013305" y="78371"/>
                  </a:lnTo>
                  <a:cubicBezTo>
                    <a:pt x="1013305" y="84182"/>
                    <a:pt x="1012347" y="84182"/>
                    <a:pt x="1003780" y="84182"/>
                  </a:cubicBezTo>
                  <a:lnTo>
                    <a:pt x="1003780" y="87991"/>
                  </a:lnTo>
                  <a:lnTo>
                    <a:pt x="1018067" y="87611"/>
                  </a:lnTo>
                  <a:cubicBezTo>
                    <a:pt x="1022830" y="87611"/>
                    <a:pt x="1029490" y="87611"/>
                    <a:pt x="1034252" y="87991"/>
                  </a:cubicBezTo>
                  <a:lnTo>
                    <a:pt x="1034252" y="84182"/>
                  </a:lnTo>
                  <a:lnTo>
                    <a:pt x="1031397" y="84182"/>
                  </a:lnTo>
                  <a:cubicBezTo>
                    <a:pt x="1021872" y="84182"/>
                    <a:pt x="1021872" y="82658"/>
                    <a:pt x="1021872" y="78181"/>
                  </a:cubicBezTo>
                  <a:lnTo>
                    <a:pt x="1021872" y="58655"/>
                  </a:lnTo>
                  <a:cubicBezTo>
                    <a:pt x="1021872" y="46176"/>
                    <a:pt x="1027592" y="34842"/>
                    <a:pt x="1037117" y="34842"/>
                  </a:cubicBezTo>
                  <a:cubicBezTo>
                    <a:pt x="1038066" y="34842"/>
                    <a:pt x="1038066" y="34842"/>
                    <a:pt x="1038066" y="35033"/>
                  </a:cubicBezTo>
                  <a:cubicBezTo>
                    <a:pt x="1038066" y="35224"/>
                    <a:pt x="1035210" y="36651"/>
                    <a:pt x="1035210" y="39986"/>
                  </a:cubicBezTo>
                  <a:cubicBezTo>
                    <a:pt x="1035210" y="43510"/>
                    <a:pt x="1038066" y="45415"/>
                    <a:pt x="1040922" y="45415"/>
                  </a:cubicBezTo>
                  <a:cubicBezTo>
                    <a:pt x="1042828" y="45415"/>
                    <a:pt x="1045684" y="43795"/>
                    <a:pt x="1045684" y="39795"/>
                  </a:cubicBezTo>
                  <a:close/>
                  <a:moveTo>
                    <a:pt x="1101885" y="72942"/>
                  </a:moveTo>
                  <a:cubicBezTo>
                    <a:pt x="1101885" y="71608"/>
                    <a:pt x="1100927" y="71513"/>
                    <a:pt x="1100927" y="71513"/>
                  </a:cubicBezTo>
                  <a:cubicBezTo>
                    <a:pt x="1099030" y="71513"/>
                    <a:pt x="1099030" y="72276"/>
                    <a:pt x="1099030" y="73324"/>
                  </a:cubicBezTo>
                  <a:cubicBezTo>
                    <a:pt x="1094267" y="86277"/>
                    <a:pt x="1082835" y="86277"/>
                    <a:pt x="1081877" y="86277"/>
                  </a:cubicBezTo>
                  <a:cubicBezTo>
                    <a:pt x="1075217" y="86277"/>
                    <a:pt x="1070455" y="82467"/>
                    <a:pt x="1067590" y="77705"/>
                  </a:cubicBezTo>
                  <a:cubicBezTo>
                    <a:pt x="1063785" y="71608"/>
                    <a:pt x="1063785" y="63322"/>
                    <a:pt x="1063785" y="58845"/>
                  </a:cubicBezTo>
                  <a:lnTo>
                    <a:pt x="1099030" y="58845"/>
                  </a:lnTo>
                  <a:cubicBezTo>
                    <a:pt x="1101885" y="58845"/>
                    <a:pt x="1101885" y="58845"/>
                    <a:pt x="1101885" y="56178"/>
                  </a:cubicBezTo>
                  <a:cubicBezTo>
                    <a:pt x="1101885" y="43701"/>
                    <a:pt x="1095216" y="31318"/>
                    <a:pt x="1079980" y="31318"/>
                  </a:cubicBezTo>
                  <a:cubicBezTo>
                    <a:pt x="1064734" y="31318"/>
                    <a:pt x="1053302" y="44367"/>
                    <a:pt x="1053302" y="60179"/>
                  </a:cubicBezTo>
                  <a:cubicBezTo>
                    <a:pt x="1053302" y="77133"/>
                    <a:pt x="1066641" y="89325"/>
                    <a:pt x="1080928" y="89325"/>
                  </a:cubicBezTo>
                  <a:cubicBezTo>
                    <a:pt x="1096165" y="89325"/>
                    <a:pt x="1101885" y="75323"/>
                    <a:pt x="1101885" y="72942"/>
                  </a:cubicBezTo>
                  <a:close/>
                  <a:moveTo>
                    <a:pt x="1094267" y="56178"/>
                  </a:moveTo>
                  <a:lnTo>
                    <a:pt x="1063785" y="56178"/>
                  </a:lnTo>
                  <a:cubicBezTo>
                    <a:pt x="1064734" y="37223"/>
                    <a:pt x="1075217" y="34176"/>
                    <a:pt x="1079980" y="34176"/>
                  </a:cubicBezTo>
                  <a:cubicBezTo>
                    <a:pt x="1092360" y="34176"/>
                    <a:pt x="1094267" y="51225"/>
                    <a:pt x="1094267" y="56178"/>
                  </a:cubicBezTo>
                  <a:close/>
                  <a:moveTo>
                    <a:pt x="1173323" y="87991"/>
                  </a:moveTo>
                  <a:lnTo>
                    <a:pt x="1173323" y="84182"/>
                  </a:lnTo>
                  <a:cubicBezTo>
                    <a:pt x="1166653" y="84182"/>
                    <a:pt x="1163798" y="84182"/>
                    <a:pt x="1163798" y="80277"/>
                  </a:cubicBezTo>
                  <a:lnTo>
                    <a:pt x="1163798" y="56178"/>
                  </a:lnTo>
                  <a:cubicBezTo>
                    <a:pt x="1163798" y="45319"/>
                    <a:pt x="1163798" y="41320"/>
                    <a:pt x="1159984" y="36842"/>
                  </a:cubicBezTo>
                  <a:cubicBezTo>
                    <a:pt x="1158077" y="34556"/>
                    <a:pt x="1154273" y="32080"/>
                    <a:pt x="1146655" y="32080"/>
                  </a:cubicBezTo>
                  <a:cubicBezTo>
                    <a:pt x="1137130" y="32080"/>
                    <a:pt x="1131409" y="37605"/>
                    <a:pt x="1127605" y="45415"/>
                  </a:cubicBezTo>
                  <a:lnTo>
                    <a:pt x="1127605" y="32080"/>
                  </a:lnTo>
                  <a:lnTo>
                    <a:pt x="1109503" y="33508"/>
                  </a:lnTo>
                  <a:lnTo>
                    <a:pt x="1109503" y="37414"/>
                  </a:lnTo>
                  <a:cubicBezTo>
                    <a:pt x="1119028" y="37414"/>
                    <a:pt x="1119977" y="38271"/>
                    <a:pt x="1119977" y="44558"/>
                  </a:cubicBezTo>
                  <a:lnTo>
                    <a:pt x="1119977" y="78371"/>
                  </a:lnTo>
                  <a:cubicBezTo>
                    <a:pt x="1119977" y="84182"/>
                    <a:pt x="1118080" y="84182"/>
                    <a:pt x="1109503" y="84182"/>
                  </a:cubicBezTo>
                  <a:lnTo>
                    <a:pt x="1109503" y="87991"/>
                  </a:lnTo>
                  <a:lnTo>
                    <a:pt x="1123791" y="87611"/>
                  </a:lnTo>
                  <a:lnTo>
                    <a:pt x="1138078" y="87991"/>
                  </a:lnTo>
                  <a:lnTo>
                    <a:pt x="1138078" y="84182"/>
                  </a:lnTo>
                  <a:cubicBezTo>
                    <a:pt x="1130460" y="84182"/>
                    <a:pt x="1128553" y="84182"/>
                    <a:pt x="1128553" y="78371"/>
                  </a:cubicBezTo>
                  <a:lnTo>
                    <a:pt x="1128553" y="55130"/>
                  </a:lnTo>
                  <a:cubicBezTo>
                    <a:pt x="1128553" y="41986"/>
                    <a:pt x="1138078" y="34842"/>
                    <a:pt x="1145697" y="34842"/>
                  </a:cubicBezTo>
                  <a:cubicBezTo>
                    <a:pt x="1153315" y="34842"/>
                    <a:pt x="1155222" y="41700"/>
                    <a:pt x="1155222" y="48844"/>
                  </a:cubicBezTo>
                  <a:lnTo>
                    <a:pt x="1155222" y="78371"/>
                  </a:lnTo>
                  <a:cubicBezTo>
                    <a:pt x="1155222" y="84182"/>
                    <a:pt x="1153315" y="84182"/>
                    <a:pt x="1145697" y="84182"/>
                  </a:cubicBezTo>
                  <a:lnTo>
                    <a:pt x="1145697" y="87991"/>
                  </a:lnTo>
                  <a:lnTo>
                    <a:pt x="1159984" y="87611"/>
                  </a:lnTo>
                  <a:close/>
                  <a:moveTo>
                    <a:pt x="1228566" y="72942"/>
                  </a:moveTo>
                  <a:cubicBezTo>
                    <a:pt x="1228566" y="71608"/>
                    <a:pt x="1227617" y="71608"/>
                    <a:pt x="1226659" y="71608"/>
                  </a:cubicBezTo>
                  <a:cubicBezTo>
                    <a:pt x="1225710" y="71608"/>
                    <a:pt x="1225710" y="72276"/>
                    <a:pt x="1225710" y="72942"/>
                  </a:cubicBezTo>
                  <a:cubicBezTo>
                    <a:pt x="1221897" y="84753"/>
                    <a:pt x="1213330" y="86277"/>
                    <a:pt x="1208567" y="86277"/>
                  </a:cubicBezTo>
                  <a:cubicBezTo>
                    <a:pt x="1201898" y="86277"/>
                    <a:pt x="1190466" y="80847"/>
                    <a:pt x="1190466" y="60464"/>
                  </a:cubicBezTo>
                  <a:cubicBezTo>
                    <a:pt x="1190466" y="39795"/>
                    <a:pt x="1200940" y="34461"/>
                    <a:pt x="1207609" y="34461"/>
                  </a:cubicBezTo>
                  <a:cubicBezTo>
                    <a:pt x="1209516" y="34461"/>
                    <a:pt x="1217134" y="34556"/>
                    <a:pt x="1221897" y="39223"/>
                  </a:cubicBezTo>
                  <a:cubicBezTo>
                    <a:pt x="1216185" y="39509"/>
                    <a:pt x="1215227" y="43415"/>
                    <a:pt x="1215227" y="45033"/>
                  </a:cubicBezTo>
                  <a:cubicBezTo>
                    <a:pt x="1215227" y="48273"/>
                    <a:pt x="1218092" y="50845"/>
                    <a:pt x="1220948" y="50845"/>
                  </a:cubicBezTo>
                  <a:cubicBezTo>
                    <a:pt x="1224752" y="50845"/>
                    <a:pt x="1227617" y="48748"/>
                    <a:pt x="1227617" y="44844"/>
                  </a:cubicBezTo>
                  <a:cubicBezTo>
                    <a:pt x="1227617" y="36271"/>
                    <a:pt x="1218092" y="31318"/>
                    <a:pt x="1207609" y="31318"/>
                  </a:cubicBezTo>
                  <a:cubicBezTo>
                    <a:pt x="1192373" y="31318"/>
                    <a:pt x="1179992" y="45033"/>
                    <a:pt x="1179992" y="60655"/>
                  </a:cubicBezTo>
                  <a:cubicBezTo>
                    <a:pt x="1179992" y="76848"/>
                    <a:pt x="1193322" y="89325"/>
                    <a:pt x="1207609" y="89325"/>
                  </a:cubicBezTo>
                  <a:cubicBezTo>
                    <a:pt x="1224752" y="89325"/>
                    <a:pt x="1228566" y="74180"/>
                    <a:pt x="1228566" y="72942"/>
                  </a:cubicBezTo>
                  <a:close/>
                  <a:moveTo>
                    <a:pt x="1284767" y="72942"/>
                  </a:moveTo>
                  <a:cubicBezTo>
                    <a:pt x="1284767" y="71608"/>
                    <a:pt x="1283809" y="71513"/>
                    <a:pt x="1282860" y="71513"/>
                  </a:cubicBezTo>
                  <a:cubicBezTo>
                    <a:pt x="1281902" y="71513"/>
                    <a:pt x="1281902" y="72276"/>
                    <a:pt x="1281902" y="73324"/>
                  </a:cubicBezTo>
                  <a:cubicBezTo>
                    <a:pt x="1277140" y="86277"/>
                    <a:pt x="1265717" y="86277"/>
                    <a:pt x="1264759" y="86277"/>
                  </a:cubicBezTo>
                  <a:cubicBezTo>
                    <a:pt x="1258090" y="86277"/>
                    <a:pt x="1253327" y="82467"/>
                    <a:pt x="1250472" y="77705"/>
                  </a:cubicBezTo>
                  <a:cubicBezTo>
                    <a:pt x="1246667" y="71608"/>
                    <a:pt x="1246667" y="63322"/>
                    <a:pt x="1246667" y="58845"/>
                  </a:cubicBezTo>
                  <a:lnTo>
                    <a:pt x="1281902" y="58845"/>
                  </a:lnTo>
                  <a:cubicBezTo>
                    <a:pt x="1284767" y="58845"/>
                    <a:pt x="1284767" y="58845"/>
                    <a:pt x="1284767" y="56178"/>
                  </a:cubicBezTo>
                  <a:cubicBezTo>
                    <a:pt x="1284767" y="43701"/>
                    <a:pt x="1278098" y="31318"/>
                    <a:pt x="1261903" y="31318"/>
                  </a:cubicBezTo>
                  <a:cubicBezTo>
                    <a:pt x="1247616" y="31318"/>
                    <a:pt x="1236184" y="44367"/>
                    <a:pt x="1236184" y="60179"/>
                  </a:cubicBezTo>
                  <a:cubicBezTo>
                    <a:pt x="1236184" y="77133"/>
                    <a:pt x="1249523" y="89325"/>
                    <a:pt x="1263810" y="89325"/>
                  </a:cubicBezTo>
                  <a:cubicBezTo>
                    <a:pt x="1279047" y="89325"/>
                    <a:pt x="1284767" y="75323"/>
                    <a:pt x="1284767" y="72942"/>
                  </a:cubicBezTo>
                  <a:close/>
                  <a:moveTo>
                    <a:pt x="1276191" y="56178"/>
                  </a:moveTo>
                  <a:lnTo>
                    <a:pt x="1246667" y="56178"/>
                  </a:lnTo>
                  <a:cubicBezTo>
                    <a:pt x="1247616" y="37223"/>
                    <a:pt x="1258090" y="34176"/>
                    <a:pt x="1261903" y="34176"/>
                  </a:cubicBezTo>
                  <a:cubicBezTo>
                    <a:pt x="1275242" y="34176"/>
                    <a:pt x="1276191" y="51225"/>
                    <a:pt x="1276191" y="56178"/>
                  </a:cubicBezTo>
                  <a:close/>
                  <a:moveTo>
                    <a:pt x="1314291" y="87896"/>
                  </a:moveTo>
                  <a:cubicBezTo>
                    <a:pt x="1314291" y="79800"/>
                    <a:pt x="1311435" y="74657"/>
                    <a:pt x="1305715" y="74657"/>
                  </a:cubicBezTo>
                  <a:cubicBezTo>
                    <a:pt x="1301910" y="74657"/>
                    <a:pt x="1299055" y="78086"/>
                    <a:pt x="1299055" y="81324"/>
                  </a:cubicBezTo>
                  <a:cubicBezTo>
                    <a:pt x="1299055" y="84562"/>
                    <a:pt x="1301910" y="87991"/>
                    <a:pt x="1305715" y="87991"/>
                  </a:cubicBezTo>
                  <a:cubicBezTo>
                    <a:pt x="1307622" y="87991"/>
                    <a:pt x="1309528" y="87230"/>
                    <a:pt x="1311435" y="85896"/>
                  </a:cubicBezTo>
                  <a:cubicBezTo>
                    <a:pt x="1311435" y="96088"/>
                    <a:pt x="1307622" y="103612"/>
                    <a:pt x="1302859" y="109613"/>
                  </a:cubicBezTo>
                  <a:cubicBezTo>
                    <a:pt x="1301910" y="110376"/>
                    <a:pt x="1301910" y="110470"/>
                    <a:pt x="1301910" y="111042"/>
                  </a:cubicBezTo>
                  <a:cubicBezTo>
                    <a:pt x="1301910" y="111994"/>
                    <a:pt x="1301910" y="112471"/>
                    <a:pt x="1302859" y="112471"/>
                  </a:cubicBezTo>
                  <a:cubicBezTo>
                    <a:pt x="1303817" y="112471"/>
                    <a:pt x="1314291" y="102469"/>
                    <a:pt x="1314291" y="87896"/>
                  </a:cubicBezTo>
                  <a:close/>
                  <a:moveTo>
                    <a:pt x="1418117" y="72942"/>
                  </a:moveTo>
                  <a:cubicBezTo>
                    <a:pt x="1418117" y="71608"/>
                    <a:pt x="1417159" y="71608"/>
                    <a:pt x="1417159" y="71608"/>
                  </a:cubicBezTo>
                  <a:cubicBezTo>
                    <a:pt x="1415252" y="71608"/>
                    <a:pt x="1415252" y="72276"/>
                    <a:pt x="1415252" y="72942"/>
                  </a:cubicBezTo>
                  <a:cubicBezTo>
                    <a:pt x="1411448" y="84753"/>
                    <a:pt x="1403830" y="86277"/>
                    <a:pt x="1399067" y="86277"/>
                  </a:cubicBezTo>
                  <a:cubicBezTo>
                    <a:pt x="1391440" y="86277"/>
                    <a:pt x="1380966" y="80847"/>
                    <a:pt x="1380966" y="60464"/>
                  </a:cubicBezTo>
                  <a:cubicBezTo>
                    <a:pt x="1380966" y="39795"/>
                    <a:pt x="1391440" y="34461"/>
                    <a:pt x="1398109" y="34461"/>
                  </a:cubicBezTo>
                  <a:cubicBezTo>
                    <a:pt x="1399067" y="34461"/>
                    <a:pt x="1406685" y="34556"/>
                    <a:pt x="1411448" y="39223"/>
                  </a:cubicBezTo>
                  <a:cubicBezTo>
                    <a:pt x="1405727" y="39509"/>
                    <a:pt x="1405727" y="43415"/>
                    <a:pt x="1405727" y="45033"/>
                  </a:cubicBezTo>
                  <a:cubicBezTo>
                    <a:pt x="1405727" y="48273"/>
                    <a:pt x="1407634" y="50845"/>
                    <a:pt x="1411448" y="50845"/>
                  </a:cubicBezTo>
                  <a:cubicBezTo>
                    <a:pt x="1414303" y="50845"/>
                    <a:pt x="1417159" y="48748"/>
                    <a:pt x="1417159" y="44844"/>
                  </a:cubicBezTo>
                  <a:cubicBezTo>
                    <a:pt x="1417159" y="36271"/>
                    <a:pt x="1407634" y="31318"/>
                    <a:pt x="1398109" y="31318"/>
                  </a:cubicBezTo>
                  <a:cubicBezTo>
                    <a:pt x="1381915" y="31318"/>
                    <a:pt x="1370492" y="45033"/>
                    <a:pt x="1370492" y="60655"/>
                  </a:cubicBezTo>
                  <a:cubicBezTo>
                    <a:pt x="1370492" y="76848"/>
                    <a:pt x="1382873" y="89325"/>
                    <a:pt x="1397160" y="89325"/>
                  </a:cubicBezTo>
                  <a:cubicBezTo>
                    <a:pt x="1414303" y="89325"/>
                    <a:pt x="1418117" y="74180"/>
                    <a:pt x="1418117" y="72942"/>
                  </a:cubicBezTo>
                  <a:close/>
                  <a:moveTo>
                    <a:pt x="1481927" y="60941"/>
                  </a:moveTo>
                  <a:cubicBezTo>
                    <a:pt x="1481927" y="44749"/>
                    <a:pt x="1469547" y="31318"/>
                    <a:pt x="1454310" y="31318"/>
                  </a:cubicBezTo>
                  <a:cubicBezTo>
                    <a:pt x="1438116" y="31318"/>
                    <a:pt x="1425735" y="45129"/>
                    <a:pt x="1425735" y="60941"/>
                  </a:cubicBezTo>
                  <a:cubicBezTo>
                    <a:pt x="1425735" y="77323"/>
                    <a:pt x="1439065" y="89325"/>
                    <a:pt x="1453352" y="89325"/>
                  </a:cubicBezTo>
                  <a:cubicBezTo>
                    <a:pt x="1469547" y="89325"/>
                    <a:pt x="1481927" y="77038"/>
                    <a:pt x="1481927" y="60941"/>
                  </a:cubicBezTo>
                  <a:close/>
                  <a:moveTo>
                    <a:pt x="1471453" y="59893"/>
                  </a:moveTo>
                  <a:cubicBezTo>
                    <a:pt x="1471453" y="64465"/>
                    <a:pt x="1471453" y="71322"/>
                    <a:pt x="1468598" y="76848"/>
                  </a:cubicBezTo>
                  <a:cubicBezTo>
                    <a:pt x="1465742" y="82467"/>
                    <a:pt x="1460022" y="86277"/>
                    <a:pt x="1454310" y="86277"/>
                  </a:cubicBezTo>
                  <a:cubicBezTo>
                    <a:pt x="1448590" y="86277"/>
                    <a:pt x="1442878" y="83515"/>
                    <a:pt x="1439065" y="77705"/>
                  </a:cubicBezTo>
                  <a:cubicBezTo>
                    <a:pt x="1436209" y="72276"/>
                    <a:pt x="1436209" y="64465"/>
                    <a:pt x="1436209" y="59893"/>
                  </a:cubicBezTo>
                  <a:cubicBezTo>
                    <a:pt x="1436209" y="54940"/>
                    <a:pt x="1436209" y="48177"/>
                    <a:pt x="1439065" y="42652"/>
                  </a:cubicBezTo>
                  <a:cubicBezTo>
                    <a:pt x="1442878" y="36842"/>
                    <a:pt x="1448590" y="34176"/>
                    <a:pt x="1453352" y="34176"/>
                  </a:cubicBezTo>
                  <a:cubicBezTo>
                    <a:pt x="1459073" y="34176"/>
                    <a:pt x="1464784" y="36937"/>
                    <a:pt x="1467640" y="42367"/>
                  </a:cubicBezTo>
                  <a:cubicBezTo>
                    <a:pt x="1471453" y="47796"/>
                    <a:pt x="1471453" y="55130"/>
                    <a:pt x="1471453" y="59893"/>
                  </a:cubicBezTo>
                  <a:close/>
                  <a:moveTo>
                    <a:pt x="1588609" y="87991"/>
                  </a:moveTo>
                  <a:lnTo>
                    <a:pt x="1588609" y="84182"/>
                  </a:lnTo>
                  <a:cubicBezTo>
                    <a:pt x="1581940" y="84182"/>
                    <a:pt x="1579084" y="84182"/>
                    <a:pt x="1578135" y="80277"/>
                  </a:cubicBezTo>
                  <a:lnTo>
                    <a:pt x="1578135" y="56178"/>
                  </a:lnTo>
                  <a:cubicBezTo>
                    <a:pt x="1578135" y="45319"/>
                    <a:pt x="1578135" y="41320"/>
                    <a:pt x="1574322" y="36842"/>
                  </a:cubicBezTo>
                  <a:cubicBezTo>
                    <a:pt x="1572415" y="34556"/>
                    <a:pt x="1568610" y="32080"/>
                    <a:pt x="1560992" y="32080"/>
                  </a:cubicBezTo>
                  <a:cubicBezTo>
                    <a:pt x="1550509" y="32080"/>
                    <a:pt x="1544798" y="39605"/>
                    <a:pt x="1542891" y="44558"/>
                  </a:cubicBezTo>
                  <a:cubicBezTo>
                    <a:pt x="1540984" y="33508"/>
                    <a:pt x="1531459" y="32080"/>
                    <a:pt x="1525748" y="32080"/>
                  </a:cubicBezTo>
                  <a:cubicBezTo>
                    <a:pt x="1517172" y="32080"/>
                    <a:pt x="1510502" y="37605"/>
                    <a:pt x="1507647" y="45415"/>
                  </a:cubicBezTo>
                  <a:lnTo>
                    <a:pt x="1507647" y="32080"/>
                  </a:lnTo>
                  <a:lnTo>
                    <a:pt x="1489555" y="33508"/>
                  </a:lnTo>
                  <a:lnTo>
                    <a:pt x="1489555" y="37414"/>
                  </a:lnTo>
                  <a:cubicBezTo>
                    <a:pt x="1498122" y="37414"/>
                    <a:pt x="1499080" y="38271"/>
                    <a:pt x="1499080" y="44558"/>
                  </a:cubicBezTo>
                  <a:lnTo>
                    <a:pt x="1499080" y="78371"/>
                  </a:lnTo>
                  <a:cubicBezTo>
                    <a:pt x="1499080" y="84182"/>
                    <a:pt x="1498122" y="84182"/>
                    <a:pt x="1489555" y="84182"/>
                  </a:cubicBezTo>
                  <a:lnTo>
                    <a:pt x="1489555" y="87991"/>
                  </a:lnTo>
                  <a:lnTo>
                    <a:pt x="1503842" y="87611"/>
                  </a:lnTo>
                  <a:lnTo>
                    <a:pt x="1518130" y="87991"/>
                  </a:lnTo>
                  <a:lnTo>
                    <a:pt x="1518130" y="84182"/>
                  </a:lnTo>
                  <a:cubicBezTo>
                    <a:pt x="1509553" y="84182"/>
                    <a:pt x="1508605" y="84182"/>
                    <a:pt x="1508605" y="78371"/>
                  </a:cubicBezTo>
                  <a:lnTo>
                    <a:pt x="1508605" y="55130"/>
                  </a:lnTo>
                  <a:cubicBezTo>
                    <a:pt x="1508605" y="41986"/>
                    <a:pt x="1517172" y="34842"/>
                    <a:pt x="1524790" y="34842"/>
                  </a:cubicBezTo>
                  <a:cubicBezTo>
                    <a:pt x="1533366" y="34842"/>
                    <a:pt x="1534315" y="41700"/>
                    <a:pt x="1534315" y="48844"/>
                  </a:cubicBezTo>
                  <a:lnTo>
                    <a:pt x="1534315" y="78371"/>
                  </a:lnTo>
                  <a:cubicBezTo>
                    <a:pt x="1534315" y="84182"/>
                    <a:pt x="1533366" y="84182"/>
                    <a:pt x="1524790" y="84182"/>
                  </a:cubicBezTo>
                  <a:lnTo>
                    <a:pt x="1524790" y="87991"/>
                  </a:lnTo>
                  <a:lnTo>
                    <a:pt x="1539077" y="87611"/>
                  </a:lnTo>
                  <a:lnTo>
                    <a:pt x="1553365" y="87991"/>
                  </a:lnTo>
                  <a:lnTo>
                    <a:pt x="1553365" y="84182"/>
                  </a:lnTo>
                  <a:cubicBezTo>
                    <a:pt x="1544798" y="84182"/>
                    <a:pt x="1542891" y="84182"/>
                    <a:pt x="1542891" y="78371"/>
                  </a:cubicBezTo>
                  <a:lnTo>
                    <a:pt x="1542891" y="55130"/>
                  </a:lnTo>
                  <a:cubicBezTo>
                    <a:pt x="1542891" y="41986"/>
                    <a:pt x="1552416" y="34842"/>
                    <a:pt x="1560034" y="34842"/>
                  </a:cubicBezTo>
                  <a:cubicBezTo>
                    <a:pt x="1568610" y="34842"/>
                    <a:pt x="1569559" y="41700"/>
                    <a:pt x="1569559" y="48844"/>
                  </a:cubicBezTo>
                  <a:lnTo>
                    <a:pt x="1569559" y="78371"/>
                  </a:lnTo>
                  <a:cubicBezTo>
                    <a:pt x="1569559" y="84182"/>
                    <a:pt x="1568610" y="84182"/>
                    <a:pt x="1560034" y="84182"/>
                  </a:cubicBezTo>
                  <a:lnTo>
                    <a:pt x="1560034" y="87991"/>
                  </a:lnTo>
                  <a:lnTo>
                    <a:pt x="1574322" y="87611"/>
                  </a:lnTo>
                  <a:close/>
                  <a:moveTo>
                    <a:pt x="1657191" y="60655"/>
                  </a:moveTo>
                  <a:cubicBezTo>
                    <a:pt x="1657191" y="44558"/>
                    <a:pt x="1644810" y="32080"/>
                    <a:pt x="1630523" y="32080"/>
                  </a:cubicBezTo>
                  <a:cubicBezTo>
                    <a:pt x="1620998" y="32080"/>
                    <a:pt x="1615277" y="37700"/>
                    <a:pt x="1612422" y="40366"/>
                  </a:cubicBezTo>
                  <a:lnTo>
                    <a:pt x="1612422" y="32080"/>
                  </a:lnTo>
                  <a:lnTo>
                    <a:pt x="1594330" y="33508"/>
                  </a:lnTo>
                  <a:lnTo>
                    <a:pt x="1594330" y="37414"/>
                  </a:lnTo>
                  <a:cubicBezTo>
                    <a:pt x="1603855" y="37414"/>
                    <a:pt x="1604803" y="38176"/>
                    <a:pt x="1604803" y="43701"/>
                  </a:cubicBezTo>
                  <a:lnTo>
                    <a:pt x="1604803" y="102946"/>
                  </a:lnTo>
                  <a:cubicBezTo>
                    <a:pt x="1604803" y="108661"/>
                    <a:pt x="1602897" y="108661"/>
                    <a:pt x="1594330" y="108661"/>
                  </a:cubicBezTo>
                  <a:lnTo>
                    <a:pt x="1594330" y="112566"/>
                  </a:lnTo>
                  <a:lnTo>
                    <a:pt x="1608617" y="112090"/>
                  </a:lnTo>
                  <a:lnTo>
                    <a:pt x="1622905" y="112566"/>
                  </a:lnTo>
                  <a:lnTo>
                    <a:pt x="1622905" y="108661"/>
                  </a:lnTo>
                  <a:cubicBezTo>
                    <a:pt x="1614328" y="108661"/>
                    <a:pt x="1613380" y="108661"/>
                    <a:pt x="1613380" y="102946"/>
                  </a:cubicBezTo>
                  <a:lnTo>
                    <a:pt x="1613380" y="80563"/>
                  </a:lnTo>
                  <a:cubicBezTo>
                    <a:pt x="1613380" y="82467"/>
                    <a:pt x="1619091" y="89325"/>
                    <a:pt x="1628616" y="89325"/>
                  </a:cubicBezTo>
                  <a:cubicBezTo>
                    <a:pt x="1643852" y="89325"/>
                    <a:pt x="1657191" y="77038"/>
                    <a:pt x="1657191" y="60655"/>
                  </a:cubicBezTo>
                  <a:close/>
                  <a:moveTo>
                    <a:pt x="1646717" y="60655"/>
                  </a:moveTo>
                  <a:cubicBezTo>
                    <a:pt x="1646717" y="75990"/>
                    <a:pt x="1637192" y="86658"/>
                    <a:pt x="1628616" y="86658"/>
                  </a:cubicBezTo>
                  <a:cubicBezTo>
                    <a:pt x="1622905" y="86658"/>
                    <a:pt x="1618142" y="84182"/>
                    <a:pt x="1615277" y="78943"/>
                  </a:cubicBezTo>
                  <a:cubicBezTo>
                    <a:pt x="1613380" y="76276"/>
                    <a:pt x="1613380" y="76085"/>
                    <a:pt x="1613380" y="73608"/>
                  </a:cubicBezTo>
                  <a:lnTo>
                    <a:pt x="1613380" y="45415"/>
                  </a:lnTo>
                  <a:cubicBezTo>
                    <a:pt x="1616235" y="38938"/>
                    <a:pt x="1622905" y="35319"/>
                    <a:pt x="1629565" y="35319"/>
                  </a:cubicBezTo>
                  <a:cubicBezTo>
                    <a:pt x="1638141" y="35319"/>
                    <a:pt x="1646717" y="46367"/>
                    <a:pt x="1646717" y="60655"/>
                  </a:cubicBezTo>
                  <a:close/>
                  <a:moveTo>
                    <a:pt x="1728628" y="87991"/>
                  </a:moveTo>
                  <a:lnTo>
                    <a:pt x="1728628" y="84182"/>
                  </a:lnTo>
                  <a:cubicBezTo>
                    <a:pt x="1720052" y="84182"/>
                    <a:pt x="1719103" y="83229"/>
                    <a:pt x="1719103" y="77038"/>
                  </a:cubicBezTo>
                  <a:lnTo>
                    <a:pt x="1719103" y="32080"/>
                  </a:lnTo>
                  <a:lnTo>
                    <a:pt x="1701002" y="33508"/>
                  </a:lnTo>
                  <a:lnTo>
                    <a:pt x="1701002" y="37414"/>
                  </a:lnTo>
                  <a:cubicBezTo>
                    <a:pt x="1709578" y="37414"/>
                    <a:pt x="1710527" y="38271"/>
                    <a:pt x="1710527" y="44558"/>
                  </a:cubicBezTo>
                  <a:lnTo>
                    <a:pt x="1710527" y="67037"/>
                  </a:lnTo>
                  <a:cubicBezTo>
                    <a:pt x="1710527" y="78086"/>
                    <a:pt x="1703867" y="86658"/>
                    <a:pt x="1695291" y="86658"/>
                  </a:cubicBezTo>
                  <a:cubicBezTo>
                    <a:pt x="1684817" y="86658"/>
                    <a:pt x="1683859" y="80752"/>
                    <a:pt x="1683859" y="73990"/>
                  </a:cubicBezTo>
                  <a:lnTo>
                    <a:pt x="1683859" y="32080"/>
                  </a:lnTo>
                  <a:lnTo>
                    <a:pt x="1664809" y="33508"/>
                  </a:lnTo>
                  <a:lnTo>
                    <a:pt x="1664809" y="37414"/>
                  </a:lnTo>
                  <a:cubicBezTo>
                    <a:pt x="1675292" y="37414"/>
                    <a:pt x="1675292" y="37890"/>
                    <a:pt x="1675292" y="49034"/>
                  </a:cubicBezTo>
                  <a:lnTo>
                    <a:pt x="1675292" y="68084"/>
                  </a:lnTo>
                  <a:cubicBezTo>
                    <a:pt x="1675292" y="77895"/>
                    <a:pt x="1675292" y="89325"/>
                    <a:pt x="1694342" y="89325"/>
                  </a:cubicBezTo>
                  <a:cubicBezTo>
                    <a:pt x="1701002" y="89325"/>
                    <a:pt x="1706723" y="85896"/>
                    <a:pt x="1710527" y="78086"/>
                  </a:cubicBezTo>
                  <a:lnTo>
                    <a:pt x="1710527" y="89325"/>
                  </a:lnTo>
                  <a:close/>
                  <a:moveTo>
                    <a:pt x="1773398" y="72370"/>
                  </a:moveTo>
                  <a:lnTo>
                    <a:pt x="1773398" y="65132"/>
                  </a:lnTo>
                  <a:lnTo>
                    <a:pt x="1770542" y="65132"/>
                  </a:lnTo>
                  <a:lnTo>
                    <a:pt x="1770542" y="72085"/>
                  </a:lnTo>
                  <a:cubicBezTo>
                    <a:pt x="1770542" y="81515"/>
                    <a:pt x="1766728" y="86277"/>
                    <a:pt x="1761966" y="86277"/>
                  </a:cubicBezTo>
                  <a:cubicBezTo>
                    <a:pt x="1753390" y="86277"/>
                    <a:pt x="1753390" y="74751"/>
                    <a:pt x="1753390" y="72561"/>
                  </a:cubicBezTo>
                  <a:lnTo>
                    <a:pt x="1753390" y="37414"/>
                  </a:lnTo>
                  <a:lnTo>
                    <a:pt x="1771491" y="37414"/>
                  </a:lnTo>
                  <a:lnTo>
                    <a:pt x="1771491" y="33508"/>
                  </a:lnTo>
                  <a:lnTo>
                    <a:pt x="1753390" y="33508"/>
                  </a:lnTo>
                  <a:lnTo>
                    <a:pt x="1753390" y="10173"/>
                  </a:lnTo>
                  <a:lnTo>
                    <a:pt x="1750534" y="10173"/>
                  </a:lnTo>
                  <a:cubicBezTo>
                    <a:pt x="1750534" y="20555"/>
                    <a:pt x="1746730" y="34176"/>
                    <a:pt x="1734340" y="34556"/>
                  </a:cubicBezTo>
                  <a:lnTo>
                    <a:pt x="1734340" y="37414"/>
                  </a:lnTo>
                  <a:lnTo>
                    <a:pt x="1744823" y="37414"/>
                  </a:lnTo>
                  <a:lnTo>
                    <a:pt x="1744823" y="72370"/>
                  </a:lnTo>
                  <a:cubicBezTo>
                    <a:pt x="1744823" y="87896"/>
                    <a:pt x="1756255" y="89325"/>
                    <a:pt x="1761017" y="89325"/>
                  </a:cubicBezTo>
                  <a:cubicBezTo>
                    <a:pt x="1769584" y="89325"/>
                    <a:pt x="1773398" y="80467"/>
                    <a:pt x="1773398" y="72370"/>
                  </a:cubicBezTo>
                  <a:close/>
                  <a:moveTo>
                    <a:pt x="1833403" y="72942"/>
                  </a:moveTo>
                  <a:cubicBezTo>
                    <a:pt x="1833403" y="71608"/>
                    <a:pt x="1832455" y="71513"/>
                    <a:pt x="1831497" y="71513"/>
                  </a:cubicBezTo>
                  <a:cubicBezTo>
                    <a:pt x="1830548" y="71513"/>
                    <a:pt x="1830548" y="72276"/>
                    <a:pt x="1829590" y="73324"/>
                  </a:cubicBezTo>
                  <a:cubicBezTo>
                    <a:pt x="1825785" y="86182"/>
                    <a:pt x="1814353" y="86182"/>
                    <a:pt x="1812447" y="86182"/>
                  </a:cubicBezTo>
                  <a:cubicBezTo>
                    <a:pt x="1806735" y="86182"/>
                    <a:pt x="1801015" y="82467"/>
                    <a:pt x="1798159" y="77705"/>
                  </a:cubicBezTo>
                  <a:cubicBezTo>
                    <a:pt x="1794355" y="71608"/>
                    <a:pt x="1794355" y="63322"/>
                    <a:pt x="1794355" y="58845"/>
                  </a:cubicBezTo>
                  <a:lnTo>
                    <a:pt x="1830548" y="58845"/>
                  </a:lnTo>
                  <a:cubicBezTo>
                    <a:pt x="1832455" y="58845"/>
                    <a:pt x="1833403" y="58845"/>
                    <a:pt x="1833403" y="56178"/>
                  </a:cubicBezTo>
                  <a:cubicBezTo>
                    <a:pt x="1833403" y="43701"/>
                    <a:pt x="1826734" y="31318"/>
                    <a:pt x="1810540" y="31318"/>
                  </a:cubicBezTo>
                  <a:cubicBezTo>
                    <a:pt x="1796252" y="31318"/>
                    <a:pt x="1783872" y="44367"/>
                    <a:pt x="1783872" y="60179"/>
                  </a:cubicBezTo>
                  <a:cubicBezTo>
                    <a:pt x="1783872" y="77133"/>
                    <a:pt x="1797210" y="89325"/>
                    <a:pt x="1812447" y="89325"/>
                  </a:cubicBezTo>
                  <a:cubicBezTo>
                    <a:pt x="1827692" y="89325"/>
                    <a:pt x="1833403" y="75323"/>
                    <a:pt x="1833403" y="72942"/>
                  </a:cubicBezTo>
                  <a:close/>
                  <a:moveTo>
                    <a:pt x="1824827" y="56178"/>
                  </a:moveTo>
                  <a:lnTo>
                    <a:pt x="1795303" y="56178"/>
                  </a:lnTo>
                  <a:cubicBezTo>
                    <a:pt x="1795303" y="37223"/>
                    <a:pt x="1806735" y="34176"/>
                    <a:pt x="1810540" y="34176"/>
                  </a:cubicBezTo>
                  <a:cubicBezTo>
                    <a:pt x="1823878" y="34176"/>
                    <a:pt x="1824827" y="51225"/>
                    <a:pt x="1824827" y="56178"/>
                  </a:cubicBezTo>
                  <a:close/>
                  <a:moveTo>
                    <a:pt x="1903892" y="87991"/>
                  </a:moveTo>
                  <a:lnTo>
                    <a:pt x="1903892" y="84182"/>
                  </a:lnTo>
                  <a:cubicBezTo>
                    <a:pt x="1894367" y="84182"/>
                    <a:pt x="1893409" y="83229"/>
                    <a:pt x="1893409" y="77038"/>
                  </a:cubicBezTo>
                  <a:lnTo>
                    <a:pt x="1893409" y="171"/>
                  </a:lnTo>
                  <a:lnTo>
                    <a:pt x="1875317" y="1505"/>
                  </a:lnTo>
                  <a:lnTo>
                    <a:pt x="1875317" y="5601"/>
                  </a:lnTo>
                  <a:cubicBezTo>
                    <a:pt x="1883884" y="5601"/>
                    <a:pt x="1885791" y="6458"/>
                    <a:pt x="1885791" y="12554"/>
                  </a:cubicBezTo>
                  <a:lnTo>
                    <a:pt x="1885791" y="39986"/>
                  </a:lnTo>
                  <a:cubicBezTo>
                    <a:pt x="1881977" y="35319"/>
                    <a:pt x="1876266" y="32080"/>
                    <a:pt x="1869597" y="32080"/>
                  </a:cubicBezTo>
                  <a:cubicBezTo>
                    <a:pt x="1854360" y="32080"/>
                    <a:pt x="1841022" y="44558"/>
                    <a:pt x="1841022" y="60750"/>
                  </a:cubicBezTo>
                  <a:cubicBezTo>
                    <a:pt x="1841022" y="76848"/>
                    <a:pt x="1853402" y="89325"/>
                    <a:pt x="1867690" y="89325"/>
                  </a:cubicBezTo>
                  <a:cubicBezTo>
                    <a:pt x="1876266" y="89325"/>
                    <a:pt x="1881977" y="85039"/>
                    <a:pt x="1884842" y="81038"/>
                  </a:cubicBezTo>
                  <a:lnTo>
                    <a:pt x="1884842" y="89325"/>
                  </a:lnTo>
                  <a:close/>
                  <a:moveTo>
                    <a:pt x="1884842" y="73133"/>
                  </a:moveTo>
                  <a:cubicBezTo>
                    <a:pt x="1884842" y="75323"/>
                    <a:pt x="1884842" y="75705"/>
                    <a:pt x="1883884" y="77705"/>
                  </a:cubicBezTo>
                  <a:cubicBezTo>
                    <a:pt x="1880080" y="83801"/>
                    <a:pt x="1874359" y="86658"/>
                    <a:pt x="1868648" y="86658"/>
                  </a:cubicBezTo>
                  <a:cubicBezTo>
                    <a:pt x="1862927" y="86658"/>
                    <a:pt x="1858165" y="83419"/>
                    <a:pt x="1855309" y="78466"/>
                  </a:cubicBezTo>
                  <a:cubicBezTo>
                    <a:pt x="1852453" y="73324"/>
                    <a:pt x="1851505" y="66180"/>
                    <a:pt x="1851505" y="60941"/>
                  </a:cubicBezTo>
                  <a:cubicBezTo>
                    <a:pt x="1851505" y="56273"/>
                    <a:pt x="1851505" y="48748"/>
                    <a:pt x="1855309" y="42938"/>
                  </a:cubicBezTo>
                  <a:cubicBezTo>
                    <a:pt x="1858165" y="39033"/>
                    <a:pt x="1862927" y="34842"/>
                    <a:pt x="1869597" y="34842"/>
                  </a:cubicBezTo>
                  <a:cubicBezTo>
                    <a:pt x="1874359" y="34842"/>
                    <a:pt x="1879122" y="36842"/>
                    <a:pt x="1883884" y="42463"/>
                  </a:cubicBezTo>
                  <a:cubicBezTo>
                    <a:pt x="1884842" y="44558"/>
                    <a:pt x="1884842" y="44844"/>
                    <a:pt x="1884842" y="47130"/>
                  </a:cubicBezTo>
                  <a:close/>
                  <a:moveTo>
                    <a:pt x="1994380" y="7601"/>
                  </a:moveTo>
                  <a:cubicBezTo>
                    <a:pt x="1994380" y="3029"/>
                    <a:pt x="1989617" y="-1163"/>
                    <a:pt x="1982948" y="-1163"/>
                  </a:cubicBezTo>
                  <a:cubicBezTo>
                    <a:pt x="1974372" y="-1163"/>
                    <a:pt x="1963898" y="5601"/>
                    <a:pt x="1963898" y="18935"/>
                  </a:cubicBezTo>
                  <a:lnTo>
                    <a:pt x="1963898" y="33508"/>
                  </a:lnTo>
                  <a:lnTo>
                    <a:pt x="1953415" y="33508"/>
                  </a:lnTo>
                  <a:lnTo>
                    <a:pt x="1953415" y="37414"/>
                  </a:lnTo>
                  <a:lnTo>
                    <a:pt x="1963898" y="37414"/>
                  </a:lnTo>
                  <a:lnTo>
                    <a:pt x="1963898" y="78371"/>
                  </a:lnTo>
                  <a:cubicBezTo>
                    <a:pt x="1963898" y="84182"/>
                    <a:pt x="1961991" y="84182"/>
                    <a:pt x="1953415" y="84182"/>
                  </a:cubicBezTo>
                  <a:lnTo>
                    <a:pt x="1953415" y="87991"/>
                  </a:lnTo>
                  <a:lnTo>
                    <a:pt x="1967702" y="87611"/>
                  </a:lnTo>
                  <a:cubicBezTo>
                    <a:pt x="1973423" y="87611"/>
                    <a:pt x="1979134" y="87611"/>
                    <a:pt x="1983897" y="87991"/>
                  </a:cubicBezTo>
                  <a:lnTo>
                    <a:pt x="1983897" y="84182"/>
                  </a:lnTo>
                  <a:lnTo>
                    <a:pt x="1981990" y="84182"/>
                  </a:lnTo>
                  <a:cubicBezTo>
                    <a:pt x="1972465" y="84182"/>
                    <a:pt x="1971516" y="82658"/>
                    <a:pt x="1971516" y="78181"/>
                  </a:cubicBezTo>
                  <a:lnTo>
                    <a:pt x="1971516" y="37414"/>
                  </a:lnTo>
                  <a:lnTo>
                    <a:pt x="1986752" y="37414"/>
                  </a:lnTo>
                  <a:lnTo>
                    <a:pt x="1986752" y="33508"/>
                  </a:lnTo>
                  <a:lnTo>
                    <a:pt x="1971516" y="33508"/>
                  </a:lnTo>
                  <a:lnTo>
                    <a:pt x="1971516" y="18840"/>
                  </a:lnTo>
                  <a:cubicBezTo>
                    <a:pt x="1971516" y="7601"/>
                    <a:pt x="1977227" y="1505"/>
                    <a:pt x="1982948" y="1505"/>
                  </a:cubicBezTo>
                  <a:cubicBezTo>
                    <a:pt x="1983897" y="1505"/>
                    <a:pt x="1985803" y="1505"/>
                    <a:pt x="1987710" y="2457"/>
                  </a:cubicBezTo>
                  <a:cubicBezTo>
                    <a:pt x="1985803" y="3029"/>
                    <a:pt x="1983897" y="4647"/>
                    <a:pt x="1983897" y="7791"/>
                  </a:cubicBezTo>
                  <a:cubicBezTo>
                    <a:pt x="1983897" y="10744"/>
                    <a:pt x="1985803" y="13316"/>
                    <a:pt x="1988659" y="13316"/>
                  </a:cubicBezTo>
                  <a:cubicBezTo>
                    <a:pt x="1992473" y="13316"/>
                    <a:pt x="1994380" y="10744"/>
                    <a:pt x="1994380" y="7696"/>
                  </a:cubicBezTo>
                  <a:close/>
                  <a:moveTo>
                    <a:pt x="2047716" y="60941"/>
                  </a:moveTo>
                  <a:cubicBezTo>
                    <a:pt x="2047716" y="44749"/>
                    <a:pt x="2035335" y="31318"/>
                    <a:pt x="2020090" y="31318"/>
                  </a:cubicBezTo>
                  <a:cubicBezTo>
                    <a:pt x="2003905" y="31318"/>
                    <a:pt x="1991515" y="45129"/>
                    <a:pt x="1991515" y="60941"/>
                  </a:cubicBezTo>
                  <a:cubicBezTo>
                    <a:pt x="1991515" y="77323"/>
                    <a:pt x="2004853" y="89325"/>
                    <a:pt x="2020090" y="89325"/>
                  </a:cubicBezTo>
                  <a:cubicBezTo>
                    <a:pt x="2035335" y="89325"/>
                    <a:pt x="2047716" y="77038"/>
                    <a:pt x="2047716" y="60941"/>
                  </a:cubicBezTo>
                  <a:close/>
                  <a:moveTo>
                    <a:pt x="2037242" y="59893"/>
                  </a:moveTo>
                  <a:cubicBezTo>
                    <a:pt x="2037242" y="64465"/>
                    <a:pt x="2037242" y="71322"/>
                    <a:pt x="2034377" y="76848"/>
                  </a:cubicBezTo>
                  <a:cubicBezTo>
                    <a:pt x="2031522" y="82467"/>
                    <a:pt x="2025810" y="86182"/>
                    <a:pt x="2020090" y="86182"/>
                  </a:cubicBezTo>
                  <a:cubicBezTo>
                    <a:pt x="2014378" y="86182"/>
                    <a:pt x="2008667" y="83515"/>
                    <a:pt x="2005802" y="77705"/>
                  </a:cubicBezTo>
                  <a:cubicBezTo>
                    <a:pt x="2001998" y="72276"/>
                    <a:pt x="2001998" y="64465"/>
                    <a:pt x="2001998" y="59893"/>
                  </a:cubicBezTo>
                  <a:cubicBezTo>
                    <a:pt x="2001998" y="54940"/>
                    <a:pt x="2001998" y="48082"/>
                    <a:pt x="2004853" y="42652"/>
                  </a:cubicBezTo>
                  <a:cubicBezTo>
                    <a:pt x="2008667" y="36842"/>
                    <a:pt x="2014378" y="34176"/>
                    <a:pt x="2020090" y="34176"/>
                  </a:cubicBezTo>
                  <a:cubicBezTo>
                    <a:pt x="2024852" y="34176"/>
                    <a:pt x="2030573" y="36937"/>
                    <a:pt x="2034377" y="42367"/>
                  </a:cubicBezTo>
                  <a:cubicBezTo>
                    <a:pt x="2037242" y="47796"/>
                    <a:pt x="2037242" y="55130"/>
                    <a:pt x="2037242" y="59893"/>
                  </a:cubicBezTo>
                  <a:close/>
                  <a:moveTo>
                    <a:pt x="2097248" y="39795"/>
                  </a:moveTo>
                  <a:cubicBezTo>
                    <a:pt x="2097248" y="35794"/>
                    <a:pt x="2093434" y="32080"/>
                    <a:pt x="2087723" y="32080"/>
                  </a:cubicBezTo>
                  <a:cubicBezTo>
                    <a:pt x="2079147" y="32080"/>
                    <a:pt x="2074384" y="40557"/>
                    <a:pt x="2072477" y="46082"/>
                  </a:cubicBezTo>
                  <a:lnTo>
                    <a:pt x="2072477" y="32080"/>
                  </a:lnTo>
                  <a:lnTo>
                    <a:pt x="2055334" y="33508"/>
                  </a:lnTo>
                  <a:lnTo>
                    <a:pt x="2055334" y="37414"/>
                  </a:lnTo>
                  <a:cubicBezTo>
                    <a:pt x="2063910" y="37414"/>
                    <a:pt x="2064859" y="38271"/>
                    <a:pt x="2064859" y="44558"/>
                  </a:cubicBezTo>
                  <a:lnTo>
                    <a:pt x="2064859" y="78371"/>
                  </a:lnTo>
                  <a:cubicBezTo>
                    <a:pt x="2064859" y="84182"/>
                    <a:pt x="2062952" y="84182"/>
                    <a:pt x="2055334" y="84182"/>
                  </a:cubicBezTo>
                  <a:lnTo>
                    <a:pt x="2055334" y="87991"/>
                  </a:lnTo>
                  <a:lnTo>
                    <a:pt x="2069622" y="87611"/>
                  </a:lnTo>
                  <a:cubicBezTo>
                    <a:pt x="2074384" y="87611"/>
                    <a:pt x="2080105" y="87611"/>
                    <a:pt x="2085816" y="87991"/>
                  </a:cubicBezTo>
                  <a:lnTo>
                    <a:pt x="2085816" y="84182"/>
                  </a:lnTo>
                  <a:lnTo>
                    <a:pt x="2082960" y="84182"/>
                  </a:lnTo>
                  <a:cubicBezTo>
                    <a:pt x="2073435" y="84182"/>
                    <a:pt x="2073435" y="82658"/>
                    <a:pt x="2073435" y="78181"/>
                  </a:cubicBezTo>
                  <a:lnTo>
                    <a:pt x="2073435" y="58655"/>
                  </a:lnTo>
                  <a:cubicBezTo>
                    <a:pt x="2073435" y="46176"/>
                    <a:pt x="2078198" y="34842"/>
                    <a:pt x="2087723" y="34842"/>
                  </a:cubicBezTo>
                  <a:cubicBezTo>
                    <a:pt x="2088672" y="34842"/>
                    <a:pt x="2088672" y="34842"/>
                    <a:pt x="2089630" y="35033"/>
                  </a:cubicBezTo>
                  <a:cubicBezTo>
                    <a:pt x="2088672" y="35224"/>
                    <a:pt x="2086765" y="36651"/>
                    <a:pt x="2086765" y="39986"/>
                  </a:cubicBezTo>
                  <a:cubicBezTo>
                    <a:pt x="2086765" y="43510"/>
                    <a:pt x="2088672" y="45415"/>
                    <a:pt x="2091527" y="45415"/>
                  </a:cubicBezTo>
                  <a:cubicBezTo>
                    <a:pt x="2094392" y="45415"/>
                    <a:pt x="2097248" y="43795"/>
                    <a:pt x="2097248" y="39795"/>
                  </a:cubicBezTo>
                  <a:close/>
                </a:path>
              </a:pathLst>
            </a:custGeom>
            <a:solidFill>
              <a:srgbClr val="000000"/>
            </a:solidFill>
            <a:ln w="12700" cap="flat">
              <a:noFill/>
              <a:prstDash val="solid"/>
              <a:miter/>
            </a:ln>
          </p:spPr>
          <p:txBody>
            <a:bodyPr rtlCol="0" anchor="ctr"/>
            <a:lstStyle/>
            <a:p>
              <a:endParaRPr lang="en-AE"/>
            </a:p>
          </p:txBody>
        </p:sp>
        <p:sp>
          <p:nvSpPr>
            <p:cNvPr id="103" name="Freeform: Shape 102">
              <a:extLst>
                <a:ext uri="{FF2B5EF4-FFF2-40B4-BE49-F238E27FC236}">
                  <a16:creationId xmlns:a16="http://schemas.microsoft.com/office/drawing/2014/main" id="{A325B26F-C006-1A29-6E36-1931DA4E8F12}"/>
                </a:ext>
              </a:extLst>
            </p:cNvPr>
            <p:cNvSpPr/>
            <p:nvPr/>
          </p:nvSpPr>
          <p:spPr>
            <a:xfrm>
              <a:off x="2842109" y="871034"/>
              <a:ext cx="39058" cy="80485"/>
            </a:xfrm>
            <a:custGeom>
              <a:avLst/>
              <a:gdLst>
                <a:gd name="connsiteX0" fmla="*/ 25560 w 39058"/>
                <a:gd name="connsiteY0" fmla="*/ 59893 h 80485"/>
                <a:gd name="connsiteX1" fmla="*/ 23653 w 39058"/>
                <a:gd name="connsiteY1" fmla="*/ 58655 h 80485"/>
                <a:gd name="connsiteX2" fmla="*/ 21747 w 39058"/>
                <a:gd name="connsiteY2" fmla="*/ 60464 h 80485"/>
                <a:gd name="connsiteX3" fmla="*/ 5552 w 39058"/>
                <a:gd name="connsiteY3" fmla="*/ 76656 h 80485"/>
                <a:gd name="connsiteX4" fmla="*/ 1748 w 39058"/>
                <a:gd name="connsiteY4" fmla="*/ 70846 h 80485"/>
                <a:gd name="connsiteX5" fmla="*/ 2697 w 39058"/>
                <a:gd name="connsiteY5" fmla="*/ 64750 h 80485"/>
                <a:gd name="connsiteX6" fmla="*/ 11273 w 39058"/>
                <a:gd name="connsiteY6" fmla="*/ 27412 h 80485"/>
                <a:gd name="connsiteX7" fmla="*/ 23653 w 39058"/>
                <a:gd name="connsiteY7" fmla="*/ 27412 h 80485"/>
                <a:gd name="connsiteX8" fmla="*/ 27467 w 39058"/>
                <a:gd name="connsiteY8" fmla="*/ 24840 h 80485"/>
                <a:gd name="connsiteX9" fmla="*/ 23653 w 39058"/>
                <a:gd name="connsiteY9" fmla="*/ 23507 h 80485"/>
                <a:gd name="connsiteX10" fmla="*/ 13180 w 39058"/>
                <a:gd name="connsiteY10" fmla="*/ 23507 h 80485"/>
                <a:gd name="connsiteX11" fmla="*/ 17942 w 39058"/>
                <a:gd name="connsiteY11" fmla="*/ 2266 h 80485"/>
                <a:gd name="connsiteX12" fmla="*/ 14128 w 39058"/>
                <a:gd name="connsiteY12" fmla="*/ -1163 h 80485"/>
                <a:gd name="connsiteX13" fmla="*/ 9366 w 39058"/>
                <a:gd name="connsiteY13" fmla="*/ 3314 h 80485"/>
                <a:gd name="connsiteX14" fmla="*/ 4603 w 39058"/>
                <a:gd name="connsiteY14" fmla="*/ 23507 h 80485"/>
                <a:gd name="connsiteX15" fmla="*/ -7777 w 39058"/>
                <a:gd name="connsiteY15" fmla="*/ 23507 h 80485"/>
                <a:gd name="connsiteX16" fmla="*/ -11591 w 39058"/>
                <a:gd name="connsiteY16" fmla="*/ 25888 h 80485"/>
                <a:gd name="connsiteX17" fmla="*/ -7777 w 39058"/>
                <a:gd name="connsiteY17" fmla="*/ 27412 h 80485"/>
                <a:gd name="connsiteX18" fmla="*/ 3655 w 39058"/>
                <a:gd name="connsiteY18" fmla="*/ 27412 h 80485"/>
                <a:gd name="connsiteX19" fmla="*/ -5870 w 39058"/>
                <a:gd name="connsiteY19" fmla="*/ 67703 h 80485"/>
                <a:gd name="connsiteX20" fmla="*/ 5552 w 39058"/>
                <a:gd name="connsiteY20" fmla="*/ 79323 h 80485"/>
                <a:gd name="connsiteX21" fmla="*/ 25560 w 39058"/>
                <a:gd name="connsiteY21" fmla="*/ 59893 h 8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8" h="80485">
                  <a:moveTo>
                    <a:pt x="25560" y="59893"/>
                  </a:moveTo>
                  <a:cubicBezTo>
                    <a:pt x="25560" y="58655"/>
                    <a:pt x="24602" y="58655"/>
                    <a:pt x="23653" y="58655"/>
                  </a:cubicBezTo>
                  <a:cubicBezTo>
                    <a:pt x="22705" y="58655"/>
                    <a:pt x="22705" y="58939"/>
                    <a:pt x="21747" y="60464"/>
                  </a:cubicBezTo>
                  <a:cubicBezTo>
                    <a:pt x="16035" y="73513"/>
                    <a:pt x="9366" y="76656"/>
                    <a:pt x="5552" y="76656"/>
                  </a:cubicBezTo>
                  <a:cubicBezTo>
                    <a:pt x="2697" y="76656"/>
                    <a:pt x="1748" y="75037"/>
                    <a:pt x="1748" y="70846"/>
                  </a:cubicBezTo>
                  <a:cubicBezTo>
                    <a:pt x="1748" y="67703"/>
                    <a:pt x="1748" y="66846"/>
                    <a:pt x="2697" y="64750"/>
                  </a:cubicBezTo>
                  <a:lnTo>
                    <a:pt x="11273" y="27412"/>
                  </a:lnTo>
                  <a:lnTo>
                    <a:pt x="23653" y="27412"/>
                  </a:lnTo>
                  <a:cubicBezTo>
                    <a:pt x="26509" y="27412"/>
                    <a:pt x="27467" y="27412"/>
                    <a:pt x="27467" y="24840"/>
                  </a:cubicBezTo>
                  <a:cubicBezTo>
                    <a:pt x="27467" y="23507"/>
                    <a:pt x="26509" y="23507"/>
                    <a:pt x="23653" y="23507"/>
                  </a:cubicBezTo>
                  <a:lnTo>
                    <a:pt x="13180" y="23507"/>
                  </a:lnTo>
                  <a:cubicBezTo>
                    <a:pt x="16984" y="5504"/>
                    <a:pt x="17942" y="3028"/>
                    <a:pt x="17942" y="2266"/>
                  </a:cubicBezTo>
                  <a:cubicBezTo>
                    <a:pt x="17942" y="76"/>
                    <a:pt x="16035" y="-1163"/>
                    <a:pt x="14128" y="-1163"/>
                  </a:cubicBezTo>
                  <a:cubicBezTo>
                    <a:pt x="14128" y="-1163"/>
                    <a:pt x="10315" y="-972"/>
                    <a:pt x="9366" y="3314"/>
                  </a:cubicBezTo>
                  <a:lnTo>
                    <a:pt x="4603" y="23507"/>
                  </a:lnTo>
                  <a:lnTo>
                    <a:pt x="-7777" y="23507"/>
                  </a:lnTo>
                  <a:cubicBezTo>
                    <a:pt x="-10633" y="23507"/>
                    <a:pt x="-11591" y="23507"/>
                    <a:pt x="-11591" y="25888"/>
                  </a:cubicBezTo>
                  <a:cubicBezTo>
                    <a:pt x="-11591" y="27412"/>
                    <a:pt x="-10633" y="27412"/>
                    <a:pt x="-7777" y="27412"/>
                  </a:cubicBezTo>
                  <a:lnTo>
                    <a:pt x="3655" y="27412"/>
                  </a:lnTo>
                  <a:cubicBezTo>
                    <a:pt x="-5870" y="63322"/>
                    <a:pt x="-5870" y="65512"/>
                    <a:pt x="-5870" y="67703"/>
                  </a:cubicBezTo>
                  <a:cubicBezTo>
                    <a:pt x="-5870" y="74561"/>
                    <a:pt x="-1108" y="79323"/>
                    <a:pt x="5552" y="79323"/>
                  </a:cubicBezTo>
                  <a:cubicBezTo>
                    <a:pt x="17942" y="79323"/>
                    <a:pt x="25560" y="60941"/>
                    <a:pt x="25560" y="59893"/>
                  </a:cubicBezTo>
                  <a:close/>
                </a:path>
              </a:pathLst>
            </a:custGeom>
            <a:solidFill>
              <a:srgbClr val="000000"/>
            </a:solidFill>
            <a:ln w="12700" cap="flat">
              <a:noFill/>
              <a:prstDash val="solid"/>
              <a:miter/>
            </a:ln>
          </p:spPr>
          <p:txBody>
            <a:bodyPr rtlCol="0" anchor="ctr"/>
            <a:lstStyle/>
            <a:p>
              <a:endParaRPr lang="en-AE"/>
            </a:p>
          </p:txBody>
        </p:sp>
        <p:sp>
          <p:nvSpPr>
            <p:cNvPr id="104" name="Freeform: Shape 103">
              <a:extLst>
                <a:ext uri="{FF2B5EF4-FFF2-40B4-BE49-F238E27FC236}">
                  <a16:creationId xmlns:a16="http://schemas.microsoft.com/office/drawing/2014/main" id="{AAF82CD4-D772-B9C5-B196-BBA3E89B087E}"/>
                </a:ext>
              </a:extLst>
            </p:cNvPr>
            <p:cNvSpPr/>
            <p:nvPr/>
          </p:nvSpPr>
          <p:spPr>
            <a:xfrm>
              <a:off x="2931647" y="862366"/>
              <a:ext cx="421006" cy="112395"/>
            </a:xfrm>
            <a:custGeom>
              <a:avLst/>
              <a:gdLst>
                <a:gd name="connsiteX0" fmla="*/ 29365 w 421006"/>
                <a:gd name="connsiteY0" fmla="*/ 70466 h 112395"/>
                <a:gd name="connsiteX1" fmla="*/ 24602 w 421006"/>
                <a:gd name="connsiteY1" fmla="*/ 58369 h 112395"/>
                <a:gd name="connsiteX2" fmla="*/ 9366 w 421006"/>
                <a:gd name="connsiteY2" fmla="*/ 52463 h 112395"/>
                <a:gd name="connsiteX3" fmla="*/ -5880 w 421006"/>
                <a:gd name="connsiteY3" fmla="*/ 42081 h 112395"/>
                <a:gd name="connsiteX4" fmla="*/ 8408 w 421006"/>
                <a:gd name="connsiteY4" fmla="*/ 32366 h 112395"/>
                <a:gd name="connsiteX5" fmla="*/ 23653 w 421006"/>
                <a:gd name="connsiteY5" fmla="*/ 47701 h 112395"/>
                <a:gd name="connsiteX6" fmla="*/ 24602 w 421006"/>
                <a:gd name="connsiteY6" fmla="*/ 48844 h 112395"/>
                <a:gd name="connsiteX7" fmla="*/ 26509 w 421006"/>
                <a:gd name="connsiteY7" fmla="*/ 45796 h 112395"/>
                <a:gd name="connsiteX8" fmla="*/ 26509 w 421006"/>
                <a:gd name="connsiteY8" fmla="*/ 33127 h 112395"/>
                <a:gd name="connsiteX9" fmla="*/ 24602 w 421006"/>
                <a:gd name="connsiteY9" fmla="*/ 29984 h 112395"/>
                <a:gd name="connsiteX10" fmla="*/ 22695 w 421006"/>
                <a:gd name="connsiteY10" fmla="*/ 31509 h 112395"/>
                <a:gd name="connsiteX11" fmla="*/ 19840 w 421006"/>
                <a:gd name="connsiteY11" fmla="*/ 33508 h 112395"/>
                <a:gd name="connsiteX12" fmla="*/ 8408 w 421006"/>
                <a:gd name="connsiteY12" fmla="*/ 29984 h 112395"/>
                <a:gd name="connsiteX13" fmla="*/ -11591 w 421006"/>
                <a:gd name="connsiteY13" fmla="*/ 45605 h 112395"/>
                <a:gd name="connsiteX14" fmla="*/ -5880 w 421006"/>
                <a:gd name="connsiteY14" fmla="*/ 56369 h 112395"/>
                <a:gd name="connsiteX15" fmla="*/ 10315 w 421006"/>
                <a:gd name="connsiteY15" fmla="*/ 62083 h 112395"/>
                <a:gd name="connsiteX16" fmla="*/ 23653 w 421006"/>
                <a:gd name="connsiteY16" fmla="*/ 73704 h 112395"/>
                <a:gd name="connsiteX17" fmla="*/ 9366 w 421006"/>
                <a:gd name="connsiteY17" fmla="*/ 85324 h 112395"/>
                <a:gd name="connsiteX18" fmla="*/ -8735 w 421006"/>
                <a:gd name="connsiteY18" fmla="*/ 67323 h 112395"/>
                <a:gd name="connsiteX19" fmla="*/ -10642 w 421006"/>
                <a:gd name="connsiteY19" fmla="*/ 65131 h 112395"/>
                <a:gd name="connsiteX20" fmla="*/ -11591 w 421006"/>
                <a:gd name="connsiteY20" fmla="*/ 68370 h 112395"/>
                <a:gd name="connsiteX21" fmla="*/ -11591 w 421006"/>
                <a:gd name="connsiteY21" fmla="*/ 85039 h 112395"/>
                <a:gd name="connsiteX22" fmla="*/ -10642 w 421006"/>
                <a:gd name="connsiteY22" fmla="*/ 87991 h 112395"/>
                <a:gd name="connsiteX23" fmla="*/ -6829 w 421006"/>
                <a:gd name="connsiteY23" fmla="*/ 85515 h 112395"/>
                <a:gd name="connsiteX24" fmla="*/ -4922 w 421006"/>
                <a:gd name="connsiteY24" fmla="*/ 82658 h 112395"/>
                <a:gd name="connsiteX25" fmla="*/ 9366 w 421006"/>
                <a:gd name="connsiteY25" fmla="*/ 87991 h 112395"/>
                <a:gd name="connsiteX26" fmla="*/ 29365 w 421006"/>
                <a:gd name="connsiteY26" fmla="*/ 70466 h 112395"/>
                <a:gd name="connsiteX27" fmla="*/ 95091 w 421006"/>
                <a:gd name="connsiteY27" fmla="*/ 75419 h 112395"/>
                <a:gd name="connsiteX28" fmla="*/ 95091 w 421006"/>
                <a:gd name="connsiteY28" fmla="*/ 68370 h 112395"/>
                <a:gd name="connsiteX29" fmla="*/ 92226 w 421006"/>
                <a:gd name="connsiteY29" fmla="*/ 68370 h 112395"/>
                <a:gd name="connsiteX30" fmla="*/ 92226 w 421006"/>
                <a:gd name="connsiteY30" fmla="*/ 75419 h 112395"/>
                <a:gd name="connsiteX31" fmla="*/ 87463 w 421006"/>
                <a:gd name="connsiteY31" fmla="*/ 83515 h 112395"/>
                <a:gd name="connsiteX32" fmla="*/ 82701 w 421006"/>
                <a:gd name="connsiteY32" fmla="*/ 77133 h 112395"/>
                <a:gd name="connsiteX33" fmla="*/ 82701 w 421006"/>
                <a:gd name="connsiteY33" fmla="*/ 51892 h 112395"/>
                <a:gd name="connsiteX34" fmla="*/ 77938 w 421006"/>
                <a:gd name="connsiteY34" fmla="*/ 36937 h 112395"/>
                <a:gd name="connsiteX35" fmla="*/ 60795 w 421006"/>
                <a:gd name="connsiteY35" fmla="*/ 29984 h 112395"/>
                <a:gd name="connsiteX36" fmla="*/ 41745 w 421006"/>
                <a:gd name="connsiteY36" fmla="*/ 44272 h 112395"/>
                <a:gd name="connsiteX37" fmla="*/ 47466 w 421006"/>
                <a:gd name="connsiteY37" fmla="*/ 50177 h 112395"/>
                <a:gd name="connsiteX38" fmla="*/ 53177 w 421006"/>
                <a:gd name="connsiteY38" fmla="*/ 44462 h 112395"/>
                <a:gd name="connsiteX39" fmla="*/ 46508 w 421006"/>
                <a:gd name="connsiteY39" fmla="*/ 38652 h 112395"/>
                <a:gd name="connsiteX40" fmla="*/ 60795 w 421006"/>
                <a:gd name="connsiteY40" fmla="*/ 32842 h 112395"/>
                <a:gd name="connsiteX41" fmla="*/ 74134 w 421006"/>
                <a:gd name="connsiteY41" fmla="*/ 49034 h 112395"/>
                <a:gd name="connsiteX42" fmla="*/ 74134 w 421006"/>
                <a:gd name="connsiteY42" fmla="*/ 53606 h 112395"/>
                <a:gd name="connsiteX43" fmla="*/ 50322 w 421006"/>
                <a:gd name="connsiteY43" fmla="*/ 58273 h 112395"/>
                <a:gd name="connsiteX44" fmla="*/ 37941 w 421006"/>
                <a:gd name="connsiteY44" fmla="*/ 74656 h 112395"/>
                <a:gd name="connsiteX45" fmla="*/ 57940 w 421006"/>
                <a:gd name="connsiteY45" fmla="*/ 87991 h 112395"/>
                <a:gd name="connsiteX46" fmla="*/ 75083 w 421006"/>
                <a:gd name="connsiteY46" fmla="*/ 77037 h 112395"/>
                <a:gd name="connsiteX47" fmla="*/ 84608 w 421006"/>
                <a:gd name="connsiteY47" fmla="*/ 87420 h 112395"/>
                <a:gd name="connsiteX48" fmla="*/ 95091 w 421006"/>
                <a:gd name="connsiteY48" fmla="*/ 75419 h 112395"/>
                <a:gd name="connsiteX49" fmla="*/ 74134 w 421006"/>
                <a:gd name="connsiteY49" fmla="*/ 68941 h 112395"/>
                <a:gd name="connsiteX50" fmla="*/ 58888 w 421006"/>
                <a:gd name="connsiteY50" fmla="*/ 85324 h 112395"/>
                <a:gd name="connsiteX51" fmla="*/ 47466 w 421006"/>
                <a:gd name="connsiteY51" fmla="*/ 74466 h 112395"/>
                <a:gd name="connsiteX52" fmla="*/ 74134 w 421006"/>
                <a:gd name="connsiteY52" fmla="*/ 56369 h 112395"/>
                <a:gd name="connsiteX53" fmla="*/ 199866 w 421006"/>
                <a:gd name="connsiteY53" fmla="*/ 86658 h 112395"/>
                <a:gd name="connsiteX54" fmla="*/ 199866 w 421006"/>
                <a:gd name="connsiteY54" fmla="*/ 82849 h 112395"/>
                <a:gd name="connsiteX55" fmla="*/ 190341 w 421006"/>
                <a:gd name="connsiteY55" fmla="*/ 78943 h 112395"/>
                <a:gd name="connsiteX56" fmla="*/ 190341 w 421006"/>
                <a:gd name="connsiteY56" fmla="*/ 54844 h 112395"/>
                <a:gd name="connsiteX57" fmla="*/ 186527 w 421006"/>
                <a:gd name="connsiteY57" fmla="*/ 35508 h 112395"/>
                <a:gd name="connsiteX58" fmla="*/ 173188 w 421006"/>
                <a:gd name="connsiteY58" fmla="*/ 30746 h 112395"/>
                <a:gd name="connsiteX59" fmla="*/ 154138 w 421006"/>
                <a:gd name="connsiteY59" fmla="*/ 43224 h 112395"/>
                <a:gd name="connsiteX60" fmla="*/ 137953 w 421006"/>
                <a:gd name="connsiteY60" fmla="*/ 30746 h 112395"/>
                <a:gd name="connsiteX61" fmla="*/ 118903 w 421006"/>
                <a:gd name="connsiteY61" fmla="*/ 44081 h 112395"/>
                <a:gd name="connsiteX62" fmla="*/ 118903 w 421006"/>
                <a:gd name="connsiteY62" fmla="*/ 30746 h 112395"/>
                <a:gd name="connsiteX63" fmla="*/ 100802 w 421006"/>
                <a:gd name="connsiteY63" fmla="*/ 32175 h 112395"/>
                <a:gd name="connsiteX64" fmla="*/ 100802 w 421006"/>
                <a:gd name="connsiteY64" fmla="*/ 36080 h 112395"/>
                <a:gd name="connsiteX65" fmla="*/ 111276 w 421006"/>
                <a:gd name="connsiteY65" fmla="*/ 43224 h 112395"/>
                <a:gd name="connsiteX66" fmla="*/ 111276 w 421006"/>
                <a:gd name="connsiteY66" fmla="*/ 77037 h 112395"/>
                <a:gd name="connsiteX67" fmla="*/ 100802 w 421006"/>
                <a:gd name="connsiteY67" fmla="*/ 82849 h 112395"/>
                <a:gd name="connsiteX68" fmla="*/ 100802 w 421006"/>
                <a:gd name="connsiteY68" fmla="*/ 86658 h 112395"/>
                <a:gd name="connsiteX69" fmla="*/ 115090 w 421006"/>
                <a:gd name="connsiteY69" fmla="*/ 86277 h 112395"/>
                <a:gd name="connsiteX70" fmla="*/ 129377 w 421006"/>
                <a:gd name="connsiteY70" fmla="*/ 86658 h 112395"/>
                <a:gd name="connsiteX71" fmla="*/ 129377 w 421006"/>
                <a:gd name="connsiteY71" fmla="*/ 82849 h 112395"/>
                <a:gd name="connsiteX72" fmla="*/ 119852 w 421006"/>
                <a:gd name="connsiteY72" fmla="*/ 77037 h 112395"/>
                <a:gd name="connsiteX73" fmla="*/ 119852 w 421006"/>
                <a:gd name="connsiteY73" fmla="*/ 53797 h 112395"/>
                <a:gd name="connsiteX74" fmla="*/ 136995 w 421006"/>
                <a:gd name="connsiteY74" fmla="*/ 33508 h 112395"/>
                <a:gd name="connsiteX75" fmla="*/ 146520 w 421006"/>
                <a:gd name="connsiteY75" fmla="*/ 47510 h 112395"/>
                <a:gd name="connsiteX76" fmla="*/ 146520 w 421006"/>
                <a:gd name="connsiteY76" fmla="*/ 77037 h 112395"/>
                <a:gd name="connsiteX77" fmla="*/ 136047 w 421006"/>
                <a:gd name="connsiteY77" fmla="*/ 82849 h 112395"/>
                <a:gd name="connsiteX78" fmla="*/ 136047 w 421006"/>
                <a:gd name="connsiteY78" fmla="*/ 86658 h 112395"/>
                <a:gd name="connsiteX79" fmla="*/ 150334 w 421006"/>
                <a:gd name="connsiteY79" fmla="*/ 86277 h 112395"/>
                <a:gd name="connsiteX80" fmla="*/ 164622 w 421006"/>
                <a:gd name="connsiteY80" fmla="*/ 86658 h 112395"/>
                <a:gd name="connsiteX81" fmla="*/ 164622 w 421006"/>
                <a:gd name="connsiteY81" fmla="*/ 82849 h 112395"/>
                <a:gd name="connsiteX82" fmla="*/ 155097 w 421006"/>
                <a:gd name="connsiteY82" fmla="*/ 77037 h 112395"/>
                <a:gd name="connsiteX83" fmla="*/ 155097 w 421006"/>
                <a:gd name="connsiteY83" fmla="*/ 53797 h 112395"/>
                <a:gd name="connsiteX84" fmla="*/ 172240 w 421006"/>
                <a:gd name="connsiteY84" fmla="*/ 33508 h 112395"/>
                <a:gd name="connsiteX85" fmla="*/ 181765 w 421006"/>
                <a:gd name="connsiteY85" fmla="*/ 47510 h 112395"/>
                <a:gd name="connsiteX86" fmla="*/ 181765 w 421006"/>
                <a:gd name="connsiteY86" fmla="*/ 77037 h 112395"/>
                <a:gd name="connsiteX87" fmla="*/ 171291 w 421006"/>
                <a:gd name="connsiteY87" fmla="*/ 82849 h 112395"/>
                <a:gd name="connsiteX88" fmla="*/ 171291 w 421006"/>
                <a:gd name="connsiteY88" fmla="*/ 86658 h 112395"/>
                <a:gd name="connsiteX89" fmla="*/ 185578 w 421006"/>
                <a:gd name="connsiteY89" fmla="*/ 86277 h 112395"/>
                <a:gd name="connsiteX90" fmla="*/ 268438 w 421006"/>
                <a:gd name="connsiteY90" fmla="*/ 59321 h 112395"/>
                <a:gd name="connsiteX91" fmla="*/ 241770 w 421006"/>
                <a:gd name="connsiteY91" fmla="*/ 30746 h 112395"/>
                <a:gd name="connsiteX92" fmla="*/ 224627 w 421006"/>
                <a:gd name="connsiteY92" fmla="*/ 39033 h 112395"/>
                <a:gd name="connsiteX93" fmla="*/ 224627 w 421006"/>
                <a:gd name="connsiteY93" fmla="*/ 30746 h 112395"/>
                <a:gd name="connsiteX94" fmla="*/ 206526 w 421006"/>
                <a:gd name="connsiteY94" fmla="*/ 32175 h 112395"/>
                <a:gd name="connsiteX95" fmla="*/ 206526 w 421006"/>
                <a:gd name="connsiteY95" fmla="*/ 36080 h 112395"/>
                <a:gd name="connsiteX96" fmla="*/ 216051 w 421006"/>
                <a:gd name="connsiteY96" fmla="*/ 42367 h 112395"/>
                <a:gd name="connsiteX97" fmla="*/ 216051 w 421006"/>
                <a:gd name="connsiteY97" fmla="*/ 101612 h 112395"/>
                <a:gd name="connsiteX98" fmla="*/ 206526 w 421006"/>
                <a:gd name="connsiteY98" fmla="*/ 107327 h 112395"/>
                <a:gd name="connsiteX99" fmla="*/ 206526 w 421006"/>
                <a:gd name="connsiteY99" fmla="*/ 111233 h 112395"/>
                <a:gd name="connsiteX100" fmla="*/ 219865 w 421006"/>
                <a:gd name="connsiteY100" fmla="*/ 110756 h 112395"/>
                <a:gd name="connsiteX101" fmla="*/ 234152 w 421006"/>
                <a:gd name="connsiteY101" fmla="*/ 111233 h 112395"/>
                <a:gd name="connsiteX102" fmla="*/ 234152 w 421006"/>
                <a:gd name="connsiteY102" fmla="*/ 107327 h 112395"/>
                <a:gd name="connsiteX103" fmla="*/ 224627 w 421006"/>
                <a:gd name="connsiteY103" fmla="*/ 101612 h 112395"/>
                <a:gd name="connsiteX104" fmla="*/ 224627 w 421006"/>
                <a:gd name="connsiteY104" fmla="*/ 79229 h 112395"/>
                <a:gd name="connsiteX105" fmla="*/ 239863 w 421006"/>
                <a:gd name="connsiteY105" fmla="*/ 87991 h 112395"/>
                <a:gd name="connsiteX106" fmla="*/ 268438 w 421006"/>
                <a:gd name="connsiteY106" fmla="*/ 59321 h 112395"/>
                <a:gd name="connsiteX107" fmla="*/ 257965 w 421006"/>
                <a:gd name="connsiteY107" fmla="*/ 59321 h 112395"/>
                <a:gd name="connsiteX108" fmla="*/ 239863 w 421006"/>
                <a:gd name="connsiteY108" fmla="*/ 85324 h 112395"/>
                <a:gd name="connsiteX109" fmla="*/ 226534 w 421006"/>
                <a:gd name="connsiteY109" fmla="*/ 77609 h 112395"/>
                <a:gd name="connsiteX110" fmla="*/ 224627 w 421006"/>
                <a:gd name="connsiteY110" fmla="*/ 72275 h 112395"/>
                <a:gd name="connsiteX111" fmla="*/ 224627 w 421006"/>
                <a:gd name="connsiteY111" fmla="*/ 44081 h 112395"/>
                <a:gd name="connsiteX112" fmla="*/ 240822 w 421006"/>
                <a:gd name="connsiteY112" fmla="*/ 33985 h 112395"/>
                <a:gd name="connsiteX113" fmla="*/ 257965 w 421006"/>
                <a:gd name="connsiteY113" fmla="*/ 59321 h 112395"/>
                <a:gd name="connsiteX114" fmla="*/ 305590 w 421006"/>
                <a:gd name="connsiteY114" fmla="*/ 86658 h 112395"/>
                <a:gd name="connsiteX115" fmla="*/ 305590 w 421006"/>
                <a:gd name="connsiteY115" fmla="*/ 82849 h 112395"/>
                <a:gd name="connsiteX116" fmla="*/ 295116 w 421006"/>
                <a:gd name="connsiteY116" fmla="*/ 77037 h 112395"/>
                <a:gd name="connsiteX117" fmla="*/ 295116 w 421006"/>
                <a:gd name="connsiteY117" fmla="*/ -1163 h 112395"/>
                <a:gd name="connsiteX118" fmla="*/ 277015 w 421006"/>
                <a:gd name="connsiteY118" fmla="*/ 171 h 112395"/>
                <a:gd name="connsiteX119" fmla="*/ 277015 w 421006"/>
                <a:gd name="connsiteY119" fmla="*/ 4267 h 112395"/>
                <a:gd name="connsiteX120" fmla="*/ 286540 w 421006"/>
                <a:gd name="connsiteY120" fmla="*/ 11220 h 112395"/>
                <a:gd name="connsiteX121" fmla="*/ 286540 w 421006"/>
                <a:gd name="connsiteY121" fmla="*/ 77037 h 112395"/>
                <a:gd name="connsiteX122" fmla="*/ 277015 w 421006"/>
                <a:gd name="connsiteY122" fmla="*/ 82849 h 112395"/>
                <a:gd name="connsiteX123" fmla="*/ 277015 w 421006"/>
                <a:gd name="connsiteY123" fmla="*/ 86658 h 112395"/>
                <a:gd name="connsiteX124" fmla="*/ 291302 w 421006"/>
                <a:gd name="connsiteY124" fmla="*/ 86277 h 112395"/>
                <a:gd name="connsiteX125" fmla="*/ 360833 w 421006"/>
                <a:gd name="connsiteY125" fmla="*/ 71608 h 112395"/>
                <a:gd name="connsiteX126" fmla="*/ 358926 w 421006"/>
                <a:gd name="connsiteY126" fmla="*/ 70180 h 112395"/>
                <a:gd name="connsiteX127" fmla="*/ 357028 w 421006"/>
                <a:gd name="connsiteY127" fmla="*/ 71990 h 112395"/>
                <a:gd name="connsiteX128" fmla="*/ 339876 w 421006"/>
                <a:gd name="connsiteY128" fmla="*/ 84944 h 112395"/>
                <a:gd name="connsiteX129" fmla="*/ 325588 w 421006"/>
                <a:gd name="connsiteY129" fmla="*/ 76371 h 112395"/>
                <a:gd name="connsiteX130" fmla="*/ 321784 w 421006"/>
                <a:gd name="connsiteY130" fmla="*/ 57512 h 112395"/>
                <a:gd name="connsiteX131" fmla="*/ 357028 w 421006"/>
                <a:gd name="connsiteY131" fmla="*/ 57512 h 112395"/>
                <a:gd name="connsiteX132" fmla="*/ 360833 w 421006"/>
                <a:gd name="connsiteY132" fmla="*/ 54844 h 112395"/>
                <a:gd name="connsiteX133" fmla="*/ 337978 w 421006"/>
                <a:gd name="connsiteY133" fmla="*/ 29984 h 112395"/>
                <a:gd name="connsiteX134" fmla="*/ 311301 w 421006"/>
                <a:gd name="connsiteY134" fmla="*/ 58845 h 112395"/>
                <a:gd name="connsiteX135" fmla="*/ 339876 w 421006"/>
                <a:gd name="connsiteY135" fmla="*/ 87991 h 112395"/>
                <a:gd name="connsiteX136" fmla="*/ 360833 w 421006"/>
                <a:gd name="connsiteY136" fmla="*/ 71608 h 112395"/>
                <a:gd name="connsiteX137" fmla="*/ 352266 w 421006"/>
                <a:gd name="connsiteY137" fmla="*/ 54844 h 112395"/>
                <a:gd name="connsiteX138" fmla="*/ 321784 w 421006"/>
                <a:gd name="connsiteY138" fmla="*/ 54844 h 112395"/>
                <a:gd name="connsiteX139" fmla="*/ 337978 w 421006"/>
                <a:gd name="connsiteY139" fmla="*/ 32842 h 112395"/>
                <a:gd name="connsiteX140" fmla="*/ 352266 w 421006"/>
                <a:gd name="connsiteY140" fmla="*/ 54844 h 112395"/>
                <a:gd name="connsiteX141" fmla="*/ 409416 w 421006"/>
                <a:gd name="connsiteY141" fmla="*/ 70466 h 112395"/>
                <a:gd name="connsiteX142" fmla="*/ 404653 w 421006"/>
                <a:gd name="connsiteY142" fmla="*/ 58369 h 112395"/>
                <a:gd name="connsiteX143" fmla="*/ 390366 w 421006"/>
                <a:gd name="connsiteY143" fmla="*/ 52463 h 112395"/>
                <a:gd name="connsiteX144" fmla="*/ 374172 w 421006"/>
                <a:gd name="connsiteY144" fmla="*/ 42081 h 112395"/>
                <a:gd name="connsiteX145" fmla="*/ 388459 w 421006"/>
                <a:gd name="connsiteY145" fmla="*/ 32366 h 112395"/>
                <a:gd name="connsiteX146" fmla="*/ 403695 w 421006"/>
                <a:gd name="connsiteY146" fmla="*/ 47701 h 112395"/>
                <a:gd name="connsiteX147" fmla="*/ 404653 w 421006"/>
                <a:gd name="connsiteY147" fmla="*/ 48844 h 112395"/>
                <a:gd name="connsiteX148" fmla="*/ 406551 w 421006"/>
                <a:gd name="connsiteY148" fmla="*/ 45796 h 112395"/>
                <a:gd name="connsiteX149" fmla="*/ 406551 w 421006"/>
                <a:gd name="connsiteY149" fmla="*/ 33127 h 112395"/>
                <a:gd name="connsiteX150" fmla="*/ 405602 w 421006"/>
                <a:gd name="connsiteY150" fmla="*/ 29984 h 112395"/>
                <a:gd name="connsiteX151" fmla="*/ 402747 w 421006"/>
                <a:gd name="connsiteY151" fmla="*/ 31509 h 112395"/>
                <a:gd name="connsiteX152" fmla="*/ 400840 w 421006"/>
                <a:gd name="connsiteY152" fmla="*/ 33508 h 112395"/>
                <a:gd name="connsiteX153" fmla="*/ 388459 w 421006"/>
                <a:gd name="connsiteY153" fmla="*/ 29984 h 112395"/>
                <a:gd name="connsiteX154" fmla="*/ 368451 w 421006"/>
                <a:gd name="connsiteY154" fmla="*/ 45605 h 112395"/>
                <a:gd name="connsiteX155" fmla="*/ 374172 w 421006"/>
                <a:gd name="connsiteY155" fmla="*/ 56369 h 112395"/>
                <a:gd name="connsiteX156" fmla="*/ 390366 w 421006"/>
                <a:gd name="connsiteY156" fmla="*/ 62083 h 112395"/>
                <a:gd name="connsiteX157" fmla="*/ 403695 w 421006"/>
                <a:gd name="connsiteY157" fmla="*/ 73704 h 112395"/>
                <a:gd name="connsiteX158" fmla="*/ 389408 w 421006"/>
                <a:gd name="connsiteY158" fmla="*/ 85324 h 112395"/>
                <a:gd name="connsiteX159" fmla="*/ 372265 w 421006"/>
                <a:gd name="connsiteY159" fmla="*/ 67323 h 112395"/>
                <a:gd name="connsiteX160" fmla="*/ 370358 w 421006"/>
                <a:gd name="connsiteY160" fmla="*/ 65131 h 112395"/>
                <a:gd name="connsiteX161" fmla="*/ 368451 w 421006"/>
                <a:gd name="connsiteY161" fmla="*/ 68370 h 112395"/>
                <a:gd name="connsiteX162" fmla="*/ 368451 w 421006"/>
                <a:gd name="connsiteY162" fmla="*/ 85039 h 112395"/>
                <a:gd name="connsiteX163" fmla="*/ 369409 w 421006"/>
                <a:gd name="connsiteY163" fmla="*/ 87991 h 112395"/>
                <a:gd name="connsiteX164" fmla="*/ 373213 w 421006"/>
                <a:gd name="connsiteY164" fmla="*/ 85515 h 112395"/>
                <a:gd name="connsiteX165" fmla="*/ 375120 w 421006"/>
                <a:gd name="connsiteY165" fmla="*/ 82658 h 112395"/>
                <a:gd name="connsiteX166" fmla="*/ 389408 w 421006"/>
                <a:gd name="connsiteY166" fmla="*/ 87991 h 112395"/>
                <a:gd name="connsiteX167" fmla="*/ 409416 w 421006"/>
                <a:gd name="connsiteY167" fmla="*/ 70466 h 11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421006" h="112395">
                  <a:moveTo>
                    <a:pt x="29365" y="70466"/>
                  </a:moveTo>
                  <a:cubicBezTo>
                    <a:pt x="29365" y="63799"/>
                    <a:pt x="25551" y="60084"/>
                    <a:pt x="24602" y="58369"/>
                  </a:cubicBezTo>
                  <a:cubicBezTo>
                    <a:pt x="19840" y="54368"/>
                    <a:pt x="15077" y="53320"/>
                    <a:pt x="9366" y="52463"/>
                  </a:cubicBezTo>
                  <a:cubicBezTo>
                    <a:pt x="2697" y="50939"/>
                    <a:pt x="-5880" y="49320"/>
                    <a:pt x="-5880" y="42081"/>
                  </a:cubicBezTo>
                  <a:cubicBezTo>
                    <a:pt x="-5880" y="37605"/>
                    <a:pt x="-2066" y="32366"/>
                    <a:pt x="8408" y="32366"/>
                  </a:cubicBezTo>
                  <a:cubicBezTo>
                    <a:pt x="22695" y="32366"/>
                    <a:pt x="22695" y="43795"/>
                    <a:pt x="23653" y="47701"/>
                  </a:cubicBezTo>
                  <a:cubicBezTo>
                    <a:pt x="23653" y="48844"/>
                    <a:pt x="24602" y="48844"/>
                    <a:pt x="24602" y="48844"/>
                  </a:cubicBezTo>
                  <a:cubicBezTo>
                    <a:pt x="26509" y="48844"/>
                    <a:pt x="26509" y="48273"/>
                    <a:pt x="26509" y="45796"/>
                  </a:cubicBezTo>
                  <a:lnTo>
                    <a:pt x="26509" y="33127"/>
                  </a:lnTo>
                  <a:cubicBezTo>
                    <a:pt x="26509" y="30841"/>
                    <a:pt x="26509" y="29984"/>
                    <a:pt x="24602" y="29984"/>
                  </a:cubicBezTo>
                  <a:cubicBezTo>
                    <a:pt x="24602" y="29984"/>
                    <a:pt x="23653" y="29984"/>
                    <a:pt x="22695" y="31509"/>
                  </a:cubicBezTo>
                  <a:cubicBezTo>
                    <a:pt x="21747" y="32080"/>
                    <a:pt x="20788" y="33127"/>
                    <a:pt x="19840" y="33508"/>
                  </a:cubicBezTo>
                  <a:cubicBezTo>
                    <a:pt x="15077" y="29984"/>
                    <a:pt x="10315" y="29984"/>
                    <a:pt x="8408" y="29984"/>
                  </a:cubicBezTo>
                  <a:cubicBezTo>
                    <a:pt x="-6829" y="29984"/>
                    <a:pt x="-11591" y="38462"/>
                    <a:pt x="-11591" y="45605"/>
                  </a:cubicBezTo>
                  <a:cubicBezTo>
                    <a:pt x="-11591" y="49891"/>
                    <a:pt x="-9684" y="53511"/>
                    <a:pt x="-5880" y="56369"/>
                  </a:cubicBezTo>
                  <a:cubicBezTo>
                    <a:pt x="-2066" y="59607"/>
                    <a:pt x="790" y="60368"/>
                    <a:pt x="10315" y="62083"/>
                  </a:cubicBezTo>
                  <a:cubicBezTo>
                    <a:pt x="13170" y="62560"/>
                    <a:pt x="23653" y="64655"/>
                    <a:pt x="23653" y="73704"/>
                  </a:cubicBezTo>
                  <a:cubicBezTo>
                    <a:pt x="23653" y="80277"/>
                    <a:pt x="18891" y="85324"/>
                    <a:pt x="9366" y="85324"/>
                  </a:cubicBezTo>
                  <a:cubicBezTo>
                    <a:pt x="-1117" y="85324"/>
                    <a:pt x="-5880" y="78086"/>
                    <a:pt x="-8735" y="67323"/>
                  </a:cubicBezTo>
                  <a:cubicBezTo>
                    <a:pt x="-8735" y="65703"/>
                    <a:pt x="-8735" y="65131"/>
                    <a:pt x="-10642" y="65131"/>
                  </a:cubicBezTo>
                  <a:cubicBezTo>
                    <a:pt x="-11591" y="65131"/>
                    <a:pt x="-11591" y="65989"/>
                    <a:pt x="-11591" y="68370"/>
                  </a:cubicBezTo>
                  <a:lnTo>
                    <a:pt x="-11591" y="85039"/>
                  </a:lnTo>
                  <a:cubicBezTo>
                    <a:pt x="-11591" y="87134"/>
                    <a:pt x="-11591" y="87991"/>
                    <a:pt x="-10642" y="87991"/>
                  </a:cubicBezTo>
                  <a:cubicBezTo>
                    <a:pt x="-9684" y="87991"/>
                    <a:pt x="-9684" y="87991"/>
                    <a:pt x="-6829" y="85515"/>
                  </a:cubicBezTo>
                  <a:cubicBezTo>
                    <a:pt x="-6829" y="85324"/>
                    <a:pt x="-6829" y="85039"/>
                    <a:pt x="-4922" y="82658"/>
                  </a:cubicBezTo>
                  <a:cubicBezTo>
                    <a:pt x="790" y="87991"/>
                    <a:pt x="6501" y="87991"/>
                    <a:pt x="9366" y="87991"/>
                  </a:cubicBezTo>
                  <a:cubicBezTo>
                    <a:pt x="23653" y="87991"/>
                    <a:pt x="29365" y="79514"/>
                    <a:pt x="29365" y="70466"/>
                  </a:cubicBezTo>
                  <a:close/>
                  <a:moveTo>
                    <a:pt x="95091" y="75419"/>
                  </a:moveTo>
                  <a:lnTo>
                    <a:pt x="95091" y="68370"/>
                  </a:lnTo>
                  <a:lnTo>
                    <a:pt x="92226" y="68370"/>
                  </a:lnTo>
                  <a:lnTo>
                    <a:pt x="92226" y="75419"/>
                  </a:lnTo>
                  <a:cubicBezTo>
                    <a:pt x="92226" y="82849"/>
                    <a:pt x="88422" y="83515"/>
                    <a:pt x="87463" y="83515"/>
                  </a:cubicBezTo>
                  <a:cubicBezTo>
                    <a:pt x="82701" y="83515"/>
                    <a:pt x="82701" y="77800"/>
                    <a:pt x="82701" y="77133"/>
                  </a:cubicBezTo>
                  <a:lnTo>
                    <a:pt x="82701" y="51892"/>
                  </a:lnTo>
                  <a:cubicBezTo>
                    <a:pt x="82701" y="46653"/>
                    <a:pt x="82701" y="41605"/>
                    <a:pt x="77938" y="36937"/>
                  </a:cubicBezTo>
                  <a:cubicBezTo>
                    <a:pt x="73176" y="32080"/>
                    <a:pt x="66516" y="29984"/>
                    <a:pt x="60795" y="29984"/>
                  </a:cubicBezTo>
                  <a:cubicBezTo>
                    <a:pt x="50322" y="29984"/>
                    <a:pt x="41745" y="35890"/>
                    <a:pt x="41745" y="44272"/>
                  </a:cubicBezTo>
                  <a:cubicBezTo>
                    <a:pt x="41745" y="48177"/>
                    <a:pt x="44601" y="50177"/>
                    <a:pt x="47466" y="50177"/>
                  </a:cubicBezTo>
                  <a:cubicBezTo>
                    <a:pt x="51270" y="50177"/>
                    <a:pt x="53177" y="47701"/>
                    <a:pt x="53177" y="44462"/>
                  </a:cubicBezTo>
                  <a:cubicBezTo>
                    <a:pt x="53177" y="42938"/>
                    <a:pt x="52228" y="38748"/>
                    <a:pt x="46508" y="38652"/>
                  </a:cubicBezTo>
                  <a:cubicBezTo>
                    <a:pt x="50322" y="34175"/>
                    <a:pt x="56033" y="32842"/>
                    <a:pt x="60795" y="32842"/>
                  </a:cubicBezTo>
                  <a:cubicBezTo>
                    <a:pt x="66516" y="32842"/>
                    <a:pt x="74134" y="37699"/>
                    <a:pt x="74134" y="49034"/>
                  </a:cubicBezTo>
                  <a:lnTo>
                    <a:pt x="74134" y="53606"/>
                  </a:lnTo>
                  <a:cubicBezTo>
                    <a:pt x="67465" y="54083"/>
                    <a:pt x="58888" y="54368"/>
                    <a:pt x="50322" y="58273"/>
                  </a:cubicBezTo>
                  <a:cubicBezTo>
                    <a:pt x="40797" y="62560"/>
                    <a:pt x="37941" y="69132"/>
                    <a:pt x="37941" y="74656"/>
                  </a:cubicBezTo>
                  <a:cubicBezTo>
                    <a:pt x="37941" y="84944"/>
                    <a:pt x="50322" y="87991"/>
                    <a:pt x="57940" y="87991"/>
                  </a:cubicBezTo>
                  <a:cubicBezTo>
                    <a:pt x="66516" y="87991"/>
                    <a:pt x="72227" y="82943"/>
                    <a:pt x="75083" y="77037"/>
                  </a:cubicBezTo>
                  <a:cubicBezTo>
                    <a:pt x="75083" y="82086"/>
                    <a:pt x="78897" y="87420"/>
                    <a:pt x="84608" y="87420"/>
                  </a:cubicBezTo>
                  <a:cubicBezTo>
                    <a:pt x="87463" y="87420"/>
                    <a:pt x="95091" y="85610"/>
                    <a:pt x="95091" y="75419"/>
                  </a:cubicBezTo>
                  <a:close/>
                  <a:moveTo>
                    <a:pt x="74134" y="68941"/>
                  </a:moveTo>
                  <a:cubicBezTo>
                    <a:pt x="74134" y="81038"/>
                    <a:pt x="64609" y="85324"/>
                    <a:pt x="58888" y="85324"/>
                  </a:cubicBezTo>
                  <a:cubicBezTo>
                    <a:pt x="53177" y="85324"/>
                    <a:pt x="47466" y="80847"/>
                    <a:pt x="47466" y="74466"/>
                  </a:cubicBezTo>
                  <a:cubicBezTo>
                    <a:pt x="47466" y="67608"/>
                    <a:pt x="53177" y="57035"/>
                    <a:pt x="74134" y="56369"/>
                  </a:cubicBezTo>
                  <a:close/>
                  <a:moveTo>
                    <a:pt x="199866" y="86658"/>
                  </a:moveTo>
                  <a:lnTo>
                    <a:pt x="199866" y="82849"/>
                  </a:lnTo>
                  <a:cubicBezTo>
                    <a:pt x="193197" y="82849"/>
                    <a:pt x="190341" y="82849"/>
                    <a:pt x="190341" y="78943"/>
                  </a:cubicBezTo>
                  <a:lnTo>
                    <a:pt x="190341" y="54844"/>
                  </a:lnTo>
                  <a:cubicBezTo>
                    <a:pt x="190341" y="43986"/>
                    <a:pt x="190341" y="39986"/>
                    <a:pt x="186527" y="35508"/>
                  </a:cubicBezTo>
                  <a:cubicBezTo>
                    <a:pt x="184620" y="33222"/>
                    <a:pt x="179858" y="30746"/>
                    <a:pt x="173188" y="30746"/>
                  </a:cubicBezTo>
                  <a:cubicBezTo>
                    <a:pt x="162715" y="30746"/>
                    <a:pt x="157003" y="38271"/>
                    <a:pt x="154138" y="43224"/>
                  </a:cubicBezTo>
                  <a:cubicBezTo>
                    <a:pt x="153190" y="32175"/>
                    <a:pt x="143665" y="30746"/>
                    <a:pt x="137953" y="30746"/>
                  </a:cubicBezTo>
                  <a:cubicBezTo>
                    <a:pt x="128428" y="30746"/>
                    <a:pt x="122708" y="36271"/>
                    <a:pt x="118903" y="44081"/>
                  </a:cubicBezTo>
                  <a:lnTo>
                    <a:pt x="118903" y="30746"/>
                  </a:lnTo>
                  <a:lnTo>
                    <a:pt x="100802" y="32175"/>
                  </a:lnTo>
                  <a:lnTo>
                    <a:pt x="100802" y="36080"/>
                  </a:lnTo>
                  <a:cubicBezTo>
                    <a:pt x="110327" y="36080"/>
                    <a:pt x="111276" y="36937"/>
                    <a:pt x="111276" y="43224"/>
                  </a:cubicBezTo>
                  <a:lnTo>
                    <a:pt x="111276" y="77037"/>
                  </a:lnTo>
                  <a:cubicBezTo>
                    <a:pt x="111276" y="82849"/>
                    <a:pt x="109378" y="82849"/>
                    <a:pt x="100802" y="82849"/>
                  </a:cubicBezTo>
                  <a:lnTo>
                    <a:pt x="100802" y="86658"/>
                  </a:lnTo>
                  <a:lnTo>
                    <a:pt x="115090" y="86277"/>
                  </a:lnTo>
                  <a:lnTo>
                    <a:pt x="129377" y="86658"/>
                  </a:lnTo>
                  <a:lnTo>
                    <a:pt x="129377" y="82849"/>
                  </a:lnTo>
                  <a:cubicBezTo>
                    <a:pt x="120801" y="82849"/>
                    <a:pt x="119852" y="82849"/>
                    <a:pt x="119852" y="77037"/>
                  </a:cubicBezTo>
                  <a:lnTo>
                    <a:pt x="119852" y="53797"/>
                  </a:lnTo>
                  <a:cubicBezTo>
                    <a:pt x="119852" y="40652"/>
                    <a:pt x="128428" y="33508"/>
                    <a:pt x="136995" y="33508"/>
                  </a:cubicBezTo>
                  <a:cubicBezTo>
                    <a:pt x="144613" y="33508"/>
                    <a:pt x="146520" y="40366"/>
                    <a:pt x="146520" y="47510"/>
                  </a:cubicBezTo>
                  <a:lnTo>
                    <a:pt x="146520" y="77037"/>
                  </a:lnTo>
                  <a:cubicBezTo>
                    <a:pt x="146520" y="82849"/>
                    <a:pt x="144613" y="82849"/>
                    <a:pt x="136047" y="82849"/>
                  </a:cubicBezTo>
                  <a:lnTo>
                    <a:pt x="136047" y="86658"/>
                  </a:lnTo>
                  <a:lnTo>
                    <a:pt x="150334" y="86277"/>
                  </a:lnTo>
                  <a:lnTo>
                    <a:pt x="164622" y="86658"/>
                  </a:lnTo>
                  <a:lnTo>
                    <a:pt x="164622" y="82849"/>
                  </a:lnTo>
                  <a:cubicBezTo>
                    <a:pt x="156045" y="82849"/>
                    <a:pt x="155097" y="82849"/>
                    <a:pt x="155097" y="77037"/>
                  </a:cubicBezTo>
                  <a:lnTo>
                    <a:pt x="155097" y="53797"/>
                  </a:lnTo>
                  <a:cubicBezTo>
                    <a:pt x="155097" y="40652"/>
                    <a:pt x="163663" y="33508"/>
                    <a:pt x="172240" y="33508"/>
                  </a:cubicBezTo>
                  <a:cubicBezTo>
                    <a:pt x="179858" y="33508"/>
                    <a:pt x="181765" y="40366"/>
                    <a:pt x="181765" y="47510"/>
                  </a:cubicBezTo>
                  <a:lnTo>
                    <a:pt x="181765" y="77037"/>
                  </a:lnTo>
                  <a:cubicBezTo>
                    <a:pt x="181765" y="82849"/>
                    <a:pt x="179858" y="82849"/>
                    <a:pt x="171291" y="82849"/>
                  </a:cubicBezTo>
                  <a:lnTo>
                    <a:pt x="171291" y="86658"/>
                  </a:lnTo>
                  <a:lnTo>
                    <a:pt x="185578" y="86277"/>
                  </a:lnTo>
                  <a:close/>
                  <a:moveTo>
                    <a:pt x="268438" y="59321"/>
                  </a:moveTo>
                  <a:cubicBezTo>
                    <a:pt x="268438" y="43224"/>
                    <a:pt x="256058" y="30746"/>
                    <a:pt x="241770" y="30746"/>
                  </a:cubicBezTo>
                  <a:cubicBezTo>
                    <a:pt x="232245" y="30746"/>
                    <a:pt x="226534" y="36366"/>
                    <a:pt x="224627" y="39033"/>
                  </a:cubicBezTo>
                  <a:lnTo>
                    <a:pt x="224627" y="30746"/>
                  </a:lnTo>
                  <a:lnTo>
                    <a:pt x="206526" y="32175"/>
                  </a:lnTo>
                  <a:lnTo>
                    <a:pt x="206526" y="36080"/>
                  </a:lnTo>
                  <a:cubicBezTo>
                    <a:pt x="215102" y="36080"/>
                    <a:pt x="216051" y="36842"/>
                    <a:pt x="216051" y="42367"/>
                  </a:cubicBezTo>
                  <a:lnTo>
                    <a:pt x="216051" y="101612"/>
                  </a:lnTo>
                  <a:cubicBezTo>
                    <a:pt x="216051" y="107327"/>
                    <a:pt x="215102" y="107327"/>
                    <a:pt x="206526" y="107327"/>
                  </a:cubicBezTo>
                  <a:lnTo>
                    <a:pt x="206526" y="111233"/>
                  </a:lnTo>
                  <a:lnTo>
                    <a:pt x="219865" y="110756"/>
                  </a:lnTo>
                  <a:lnTo>
                    <a:pt x="234152" y="111233"/>
                  </a:lnTo>
                  <a:lnTo>
                    <a:pt x="234152" y="107327"/>
                  </a:lnTo>
                  <a:cubicBezTo>
                    <a:pt x="226534" y="107327"/>
                    <a:pt x="224627" y="107327"/>
                    <a:pt x="224627" y="101612"/>
                  </a:cubicBezTo>
                  <a:lnTo>
                    <a:pt x="224627" y="79229"/>
                  </a:lnTo>
                  <a:cubicBezTo>
                    <a:pt x="225576" y="81133"/>
                    <a:pt x="230338" y="87991"/>
                    <a:pt x="239863" y="87991"/>
                  </a:cubicBezTo>
                  <a:cubicBezTo>
                    <a:pt x="255109" y="87991"/>
                    <a:pt x="268438" y="75705"/>
                    <a:pt x="268438" y="59321"/>
                  </a:cubicBezTo>
                  <a:close/>
                  <a:moveTo>
                    <a:pt x="257965" y="59321"/>
                  </a:moveTo>
                  <a:cubicBezTo>
                    <a:pt x="257965" y="74656"/>
                    <a:pt x="249388" y="85324"/>
                    <a:pt x="239863" y="85324"/>
                  </a:cubicBezTo>
                  <a:cubicBezTo>
                    <a:pt x="235101" y="85324"/>
                    <a:pt x="230338" y="82849"/>
                    <a:pt x="226534" y="77609"/>
                  </a:cubicBezTo>
                  <a:cubicBezTo>
                    <a:pt x="224627" y="74942"/>
                    <a:pt x="224627" y="74751"/>
                    <a:pt x="224627" y="72275"/>
                  </a:cubicBezTo>
                  <a:lnTo>
                    <a:pt x="224627" y="44081"/>
                  </a:lnTo>
                  <a:cubicBezTo>
                    <a:pt x="228441" y="37605"/>
                    <a:pt x="234152" y="33985"/>
                    <a:pt x="240822" y="33985"/>
                  </a:cubicBezTo>
                  <a:cubicBezTo>
                    <a:pt x="250347" y="33985"/>
                    <a:pt x="257965" y="45033"/>
                    <a:pt x="257965" y="59321"/>
                  </a:cubicBezTo>
                  <a:close/>
                  <a:moveTo>
                    <a:pt x="305590" y="86658"/>
                  </a:moveTo>
                  <a:lnTo>
                    <a:pt x="305590" y="82849"/>
                  </a:lnTo>
                  <a:cubicBezTo>
                    <a:pt x="297013" y="82849"/>
                    <a:pt x="295116" y="82849"/>
                    <a:pt x="295116" y="77037"/>
                  </a:cubicBezTo>
                  <a:lnTo>
                    <a:pt x="295116" y="-1163"/>
                  </a:lnTo>
                  <a:lnTo>
                    <a:pt x="277015" y="171"/>
                  </a:lnTo>
                  <a:lnTo>
                    <a:pt x="277015" y="4267"/>
                  </a:lnTo>
                  <a:cubicBezTo>
                    <a:pt x="285591" y="4267"/>
                    <a:pt x="286540" y="5124"/>
                    <a:pt x="286540" y="11220"/>
                  </a:cubicBezTo>
                  <a:lnTo>
                    <a:pt x="286540" y="77037"/>
                  </a:lnTo>
                  <a:cubicBezTo>
                    <a:pt x="286540" y="82849"/>
                    <a:pt x="285591" y="82849"/>
                    <a:pt x="277015" y="82849"/>
                  </a:cubicBezTo>
                  <a:lnTo>
                    <a:pt x="277015" y="86658"/>
                  </a:lnTo>
                  <a:lnTo>
                    <a:pt x="291302" y="86277"/>
                  </a:lnTo>
                  <a:close/>
                  <a:moveTo>
                    <a:pt x="360833" y="71608"/>
                  </a:moveTo>
                  <a:cubicBezTo>
                    <a:pt x="360833" y="70275"/>
                    <a:pt x="359884" y="70180"/>
                    <a:pt x="358926" y="70180"/>
                  </a:cubicBezTo>
                  <a:cubicBezTo>
                    <a:pt x="357977" y="70180"/>
                    <a:pt x="357028" y="70942"/>
                    <a:pt x="357028" y="71990"/>
                  </a:cubicBezTo>
                  <a:cubicBezTo>
                    <a:pt x="353215" y="84944"/>
                    <a:pt x="341783" y="84944"/>
                    <a:pt x="339876" y="84944"/>
                  </a:cubicBezTo>
                  <a:cubicBezTo>
                    <a:pt x="334165" y="84944"/>
                    <a:pt x="328453" y="81133"/>
                    <a:pt x="325588" y="76371"/>
                  </a:cubicBezTo>
                  <a:cubicBezTo>
                    <a:pt x="321784" y="70275"/>
                    <a:pt x="321784" y="61988"/>
                    <a:pt x="321784" y="57512"/>
                  </a:cubicBezTo>
                  <a:lnTo>
                    <a:pt x="357028" y="57512"/>
                  </a:lnTo>
                  <a:cubicBezTo>
                    <a:pt x="359884" y="57512"/>
                    <a:pt x="360833" y="57512"/>
                    <a:pt x="360833" y="54844"/>
                  </a:cubicBezTo>
                  <a:cubicBezTo>
                    <a:pt x="360833" y="42367"/>
                    <a:pt x="354163" y="29984"/>
                    <a:pt x="337978" y="29984"/>
                  </a:cubicBezTo>
                  <a:cubicBezTo>
                    <a:pt x="322733" y="29984"/>
                    <a:pt x="311301" y="43033"/>
                    <a:pt x="311301" y="58845"/>
                  </a:cubicBezTo>
                  <a:cubicBezTo>
                    <a:pt x="311301" y="75799"/>
                    <a:pt x="324640" y="87991"/>
                    <a:pt x="339876" y="87991"/>
                  </a:cubicBezTo>
                  <a:cubicBezTo>
                    <a:pt x="355122" y="87991"/>
                    <a:pt x="360833" y="73990"/>
                    <a:pt x="360833" y="71608"/>
                  </a:cubicBezTo>
                  <a:close/>
                  <a:moveTo>
                    <a:pt x="352266" y="54844"/>
                  </a:moveTo>
                  <a:lnTo>
                    <a:pt x="321784" y="54844"/>
                  </a:lnTo>
                  <a:cubicBezTo>
                    <a:pt x="322733" y="35890"/>
                    <a:pt x="333216" y="32842"/>
                    <a:pt x="337978" y="32842"/>
                  </a:cubicBezTo>
                  <a:cubicBezTo>
                    <a:pt x="351308" y="32842"/>
                    <a:pt x="352266" y="49891"/>
                    <a:pt x="352266" y="54844"/>
                  </a:cubicBezTo>
                  <a:close/>
                  <a:moveTo>
                    <a:pt x="409416" y="70466"/>
                  </a:moveTo>
                  <a:cubicBezTo>
                    <a:pt x="409416" y="63799"/>
                    <a:pt x="406551" y="60084"/>
                    <a:pt x="404653" y="58369"/>
                  </a:cubicBezTo>
                  <a:cubicBezTo>
                    <a:pt x="399891" y="54368"/>
                    <a:pt x="395128" y="53320"/>
                    <a:pt x="390366" y="52463"/>
                  </a:cubicBezTo>
                  <a:cubicBezTo>
                    <a:pt x="382738" y="50939"/>
                    <a:pt x="374172" y="49320"/>
                    <a:pt x="374172" y="42081"/>
                  </a:cubicBezTo>
                  <a:cubicBezTo>
                    <a:pt x="374172" y="37605"/>
                    <a:pt x="377976" y="32366"/>
                    <a:pt x="388459" y="32366"/>
                  </a:cubicBezTo>
                  <a:cubicBezTo>
                    <a:pt x="402747" y="32366"/>
                    <a:pt x="403695" y="43795"/>
                    <a:pt x="403695" y="47701"/>
                  </a:cubicBezTo>
                  <a:cubicBezTo>
                    <a:pt x="403695" y="48844"/>
                    <a:pt x="404653" y="48844"/>
                    <a:pt x="404653" y="48844"/>
                  </a:cubicBezTo>
                  <a:cubicBezTo>
                    <a:pt x="406551" y="48844"/>
                    <a:pt x="406551" y="48273"/>
                    <a:pt x="406551" y="45796"/>
                  </a:cubicBezTo>
                  <a:lnTo>
                    <a:pt x="406551" y="33127"/>
                  </a:lnTo>
                  <a:cubicBezTo>
                    <a:pt x="406551" y="30841"/>
                    <a:pt x="406551" y="29984"/>
                    <a:pt x="405602" y="29984"/>
                  </a:cubicBezTo>
                  <a:cubicBezTo>
                    <a:pt x="404653" y="29984"/>
                    <a:pt x="404653" y="29984"/>
                    <a:pt x="402747" y="31509"/>
                  </a:cubicBezTo>
                  <a:cubicBezTo>
                    <a:pt x="402747" y="32080"/>
                    <a:pt x="400840" y="33127"/>
                    <a:pt x="400840" y="33508"/>
                  </a:cubicBezTo>
                  <a:cubicBezTo>
                    <a:pt x="396077" y="29984"/>
                    <a:pt x="390366" y="29984"/>
                    <a:pt x="388459" y="29984"/>
                  </a:cubicBezTo>
                  <a:cubicBezTo>
                    <a:pt x="373213" y="29984"/>
                    <a:pt x="368451" y="38462"/>
                    <a:pt x="368451" y="45605"/>
                  </a:cubicBezTo>
                  <a:cubicBezTo>
                    <a:pt x="368451" y="49891"/>
                    <a:pt x="370358" y="53511"/>
                    <a:pt x="374172" y="56369"/>
                  </a:cubicBezTo>
                  <a:cubicBezTo>
                    <a:pt x="377976" y="59607"/>
                    <a:pt x="381790" y="60368"/>
                    <a:pt x="390366" y="62083"/>
                  </a:cubicBezTo>
                  <a:cubicBezTo>
                    <a:pt x="393222" y="62560"/>
                    <a:pt x="403695" y="64655"/>
                    <a:pt x="403695" y="73704"/>
                  </a:cubicBezTo>
                  <a:cubicBezTo>
                    <a:pt x="403695" y="80277"/>
                    <a:pt x="398933" y="85324"/>
                    <a:pt x="389408" y="85324"/>
                  </a:cubicBezTo>
                  <a:cubicBezTo>
                    <a:pt x="378934" y="85324"/>
                    <a:pt x="374172" y="78086"/>
                    <a:pt x="372265" y="67323"/>
                  </a:cubicBezTo>
                  <a:cubicBezTo>
                    <a:pt x="371316" y="65703"/>
                    <a:pt x="371316" y="65131"/>
                    <a:pt x="370358" y="65131"/>
                  </a:cubicBezTo>
                  <a:cubicBezTo>
                    <a:pt x="368451" y="65131"/>
                    <a:pt x="368451" y="65989"/>
                    <a:pt x="368451" y="68370"/>
                  </a:cubicBezTo>
                  <a:lnTo>
                    <a:pt x="368451" y="85039"/>
                  </a:lnTo>
                  <a:cubicBezTo>
                    <a:pt x="368451" y="87134"/>
                    <a:pt x="368451" y="87991"/>
                    <a:pt x="369409" y="87991"/>
                  </a:cubicBezTo>
                  <a:cubicBezTo>
                    <a:pt x="370358" y="87991"/>
                    <a:pt x="370358" y="87991"/>
                    <a:pt x="373213" y="85515"/>
                  </a:cubicBezTo>
                  <a:cubicBezTo>
                    <a:pt x="373213" y="85324"/>
                    <a:pt x="373213" y="85039"/>
                    <a:pt x="375120" y="82658"/>
                  </a:cubicBezTo>
                  <a:cubicBezTo>
                    <a:pt x="380841" y="87991"/>
                    <a:pt x="386552" y="87991"/>
                    <a:pt x="389408" y="87991"/>
                  </a:cubicBezTo>
                  <a:cubicBezTo>
                    <a:pt x="403695" y="87991"/>
                    <a:pt x="409416" y="79514"/>
                    <a:pt x="409416" y="70466"/>
                  </a:cubicBezTo>
                  <a:close/>
                </a:path>
              </a:pathLst>
            </a:custGeom>
            <a:solidFill>
              <a:srgbClr val="000000"/>
            </a:solidFill>
            <a:ln w="12700" cap="flat">
              <a:noFill/>
              <a:prstDash val="solid"/>
              <a:miter/>
            </a:ln>
          </p:spPr>
          <p:txBody>
            <a:bodyPr rtlCol="0" anchor="ctr"/>
            <a:lstStyle/>
            <a:p>
              <a:endParaRPr lang="en-AE"/>
            </a:p>
          </p:txBody>
        </p:sp>
        <p:sp>
          <p:nvSpPr>
            <p:cNvPr id="105" name="Freeform: Shape 104">
              <a:extLst>
                <a:ext uri="{FF2B5EF4-FFF2-40B4-BE49-F238E27FC236}">
                  <a16:creationId xmlns:a16="http://schemas.microsoft.com/office/drawing/2014/main" id="{657F9E68-F4BF-5C05-B71D-3ED61D6B2393}"/>
                </a:ext>
              </a:extLst>
            </p:cNvPr>
            <p:cNvSpPr/>
            <p:nvPr/>
          </p:nvSpPr>
          <p:spPr>
            <a:xfrm>
              <a:off x="3409804" y="867510"/>
              <a:ext cx="153348" cy="84009"/>
            </a:xfrm>
            <a:custGeom>
              <a:avLst/>
              <a:gdLst>
                <a:gd name="connsiteX0" fmla="*/ 19840 w 153348"/>
                <a:gd name="connsiteY0" fmla="*/ 63417 h 84009"/>
                <a:gd name="connsiteX1" fmla="*/ 17933 w 153348"/>
                <a:gd name="connsiteY1" fmla="*/ 62179 h 84009"/>
                <a:gd name="connsiteX2" fmla="*/ 16026 w 153348"/>
                <a:gd name="connsiteY2" fmla="*/ 64274 h 84009"/>
                <a:gd name="connsiteX3" fmla="*/ 4594 w 153348"/>
                <a:gd name="connsiteY3" fmla="*/ 80180 h 84009"/>
                <a:gd name="connsiteX4" fmla="*/ 1738 w 153348"/>
                <a:gd name="connsiteY4" fmla="*/ 76656 h 84009"/>
                <a:gd name="connsiteX5" fmla="*/ 4594 w 153348"/>
                <a:gd name="connsiteY5" fmla="*/ 64465 h 84009"/>
                <a:gd name="connsiteX6" fmla="*/ 13170 w 153348"/>
                <a:gd name="connsiteY6" fmla="*/ 42843 h 84009"/>
                <a:gd name="connsiteX7" fmla="*/ 14119 w 153348"/>
                <a:gd name="connsiteY7" fmla="*/ 35699 h 84009"/>
                <a:gd name="connsiteX8" fmla="*/ 4594 w 153348"/>
                <a:gd name="connsiteY8" fmla="*/ 25602 h 84009"/>
                <a:gd name="connsiteX9" fmla="*/ -11591 w 153348"/>
                <a:gd name="connsiteY9" fmla="*/ 45033 h 84009"/>
                <a:gd name="connsiteX10" fmla="*/ -9693 w 153348"/>
                <a:gd name="connsiteY10" fmla="*/ 46462 h 84009"/>
                <a:gd name="connsiteX11" fmla="*/ -6829 w 153348"/>
                <a:gd name="connsiteY11" fmla="*/ 44367 h 84009"/>
                <a:gd name="connsiteX12" fmla="*/ 4594 w 153348"/>
                <a:gd name="connsiteY12" fmla="*/ 28365 h 84009"/>
                <a:gd name="connsiteX13" fmla="*/ 7459 w 153348"/>
                <a:gd name="connsiteY13" fmla="*/ 31984 h 84009"/>
                <a:gd name="connsiteX14" fmla="*/ 5552 w 153348"/>
                <a:gd name="connsiteY14" fmla="*/ 41032 h 84009"/>
                <a:gd name="connsiteX15" fmla="*/ 1738 w 153348"/>
                <a:gd name="connsiteY15" fmla="*/ 51605 h 84009"/>
                <a:gd name="connsiteX16" fmla="*/ -3024 w 153348"/>
                <a:gd name="connsiteY16" fmla="*/ 64083 h 84009"/>
                <a:gd name="connsiteX17" fmla="*/ -5880 w 153348"/>
                <a:gd name="connsiteY17" fmla="*/ 72751 h 84009"/>
                <a:gd name="connsiteX18" fmla="*/ 3645 w 153348"/>
                <a:gd name="connsiteY18" fmla="*/ 82847 h 84009"/>
                <a:gd name="connsiteX19" fmla="*/ 19840 w 153348"/>
                <a:gd name="connsiteY19" fmla="*/ 63417 h 84009"/>
                <a:gd name="connsiteX20" fmla="*/ 23644 w 153348"/>
                <a:gd name="connsiteY20" fmla="*/ 4266 h 84009"/>
                <a:gd name="connsiteX21" fmla="*/ 17933 w 153348"/>
                <a:gd name="connsiteY21" fmla="*/ -1163 h 84009"/>
                <a:gd name="connsiteX22" fmla="*/ 9357 w 153348"/>
                <a:gd name="connsiteY22" fmla="*/ 6838 h 84009"/>
                <a:gd name="connsiteX23" fmla="*/ 15077 w 153348"/>
                <a:gd name="connsiteY23" fmla="*/ 12173 h 84009"/>
                <a:gd name="connsiteX24" fmla="*/ 23644 w 153348"/>
                <a:gd name="connsiteY24" fmla="*/ 4266 h 84009"/>
                <a:gd name="connsiteX25" fmla="*/ 45559 w 153348"/>
                <a:gd name="connsiteY25" fmla="*/ 73513 h 84009"/>
                <a:gd name="connsiteX26" fmla="*/ 39838 w 153348"/>
                <a:gd name="connsiteY26" fmla="*/ 68180 h 84009"/>
                <a:gd name="connsiteX27" fmla="*/ 31272 w 153348"/>
                <a:gd name="connsiteY27" fmla="*/ 75990 h 84009"/>
                <a:gd name="connsiteX28" fmla="*/ 36983 w 153348"/>
                <a:gd name="connsiteY28" fmla="*/ 81514 h 84009"/>
                <a:gd name="connsiteX29" fmla="*/ 45559 w 153348"/>
                <a:gd name="connsiteY29" fmla="*/ 73513 h 84009"/>
                <a:gd name="connsiteX30" fmla="*/ 115090 w 153348"/>
                <a:gd name="connsiteY30" fmla="*/ 68464 h 84009"/>
                <a:gd name="connsiteX31" fmla="*/ 113183 w 153348"/>
                <a:gd name="connsiteY31" fmla="*/ 66369 h 84009"/>
                <a:gd name="connsiteX32" fmla="*/ 111276 w 153348"/>
                <a:gd name="connsiteY32" fmla="*/ 67703 h 84009"/>
                <a:gd name="connsiteX33" fmla="*/ 88422 w 153348"/>
                <a:gd name="connsiteY33" fmla="*/ 80180 h 84009"/>
                <a:gd name="connsiteX34" fmla="*/ 78897 w 153348"/>
                <a:gd name="connsiteY34" fmla="*/ 66179 h 84009"/>
                <a:gd name="connsiteX35" fmla="*/ 80794 w 153348"/>
                <a:gd name="connsiteY35" fmla="*/ 52368 h 84009"/>
                <a:gd name="connsiteX36" fmla="*/ 85557 w 153348"/>
                <a:gd name="connsiteY36" fmla="*/ 52368 h 84009"/>
                <a:gd name="connsiteX37" fmla="*/ 104607 w 153348"/>
                <a:gd name="connsiteY37" fmla="*/ 49510 h 84009"/>
                <a:gd name="connsiteX38" fmla="*/ 114132 w 153348"/>
                <a:gd name="connsiteY38" fmla="*/ 36461 h 84009"/>
                <a:gd name="connsiteX39" fmla="*/ 101751 w 153348"/>
                <a:gd name="connsiteY39" fmla="*/ 25602 h 84009"/>
                <a:gd name="connsiteX40" fmla="*/ 70320 w 153348"/>
                <a:gd name="connsiteY40" fmla="*/ 60845 h 84009"/>
                <a:gd name="connsiteX41" fmla="*/ 88422 w 153348"/>
                <a:gd name="connsiteY41" fmla="*/ 82847 h 84009"/>
                <a:gd name="connsiteX42" fmla="*/ 115090 w 153348"/>
                <a:gd name="connsiteY42" fmla="*/ 68464 h 84009"/>
                <a:gd name="connsiteX43" fmla="*/ 109369 w 153348"/>
                <a:gd name="connsiteY43" fmla="*/ 36175 h 84009"/>
                <a:gd name="connsiteX44" fmla="*/ 84608 w 153348"/>
                <a:gd name="connsiteY44" fmla="*/ 49510 h 84009"/>
                <a:gd name="connsiteX45" fmla="*/ 81752 w 153348"/>
                <a:gd name="connsiteY45" fmla="*/ 49510 h 84009"/>
                <a:gd name="connsiteX46" fmla="*/ 101751 w 153348"/>
                <a:gd name="connsiteY46" fmla="*/ 28365 h 84009"/>
                <a:gd name="connsiteX47" fmla="*/ 109369 w 153348"/>
                <a:gd name="connsiteY47" fmla="*/ 36175 h 84009"/>
                <a:gd name="connsiteX48" fmla="*/ 141758 w 153348"/>
                <a:gd name="connsiteY48" fmla="*/ 73513 h 84009"/>
                <a:gd name="connsiteX49" fmla="*/ 136047 w 153348"/>
                <a:gd name="connsiteY49" fmla="*/ 68180 h 84009"/>
                <a:gd name="connsiteX50" fmla="*/ 128419 w 153348"/>
                <a:gd name="connsiteY50" fmla="*/ 75990 h 84009"/>
                <a:gd name="connsiteX51" fmla="*/ 134140 w 153348"/>
                <a:gd name="connsiteY51" fmla="*/ 81514 h 84009"/>
                <a:gd name="connsiteX52" fmla="*/ 141758 w 153348"/>
                <a:gd name="connsiteY52" fmla="*/ 73513 h 8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53348" h="84009">
                  <a:moveTo>
                    <a:pt x="19840" y="63417"/>
                  </a:moveTo>
                  <a:cubicBezTo>
                    <a:pt x="19840" y="62179"/>
                    <a:pt x="18882" y="62179"/>
                    <a:pt x="17933" y="62179"/>
                  </a:cubicBezTo>
                  <a:cubicBezTo>
                    <a:pt x="16984" y="62179"/>
                    <a:pt x="16984" y="62464"/>
                    <a:pt x="16026" y="64274"/>
                  </a:cubicBezTo>
                  <a:cubicBezTo>
                    <a:pt x="15077" y="67989"/>
                    <a:pt x="11263" y="80180"/>
                    <a:pt x="4594" y="80180"/>
                  </a:cubicBezTo>
                  <a:cubicBezTo>
                    <a:pt x="3645" y="80180"/>
                    <a:pt x="1738" y="80086"/>
                    <a:pt x="1738" y="76656"/>
                  </a:cubicBezTo>
                  <a:cubicBezTo>
                    <a:pt x="1738" y="73322"/>
                    <a:pt x="2697" y="69227"/>
                    <a:pt x="4594" y="64465"/>
                  </a:cubicBezTo>
                  <a:lnTo>
                    <a:pt x="13170" y="42843"/>
                  </a:lnTo>
                  <a:cubicBezTo>
                    <a:pt x="14119" y="39128"/>
                    <a:pt x="14119" y="38080"/>
                    <a:pt x="14119" y="35699"/>
                  </a:cubicBezTo>
                  <a:cubicBezTo>
                    <a:pt x="14119" y="28841"/>
                    <a:pt x="9357" y="25602"/>
                    <a:pt x="4594" y="25602"/>
                  </a:cubicBezTo>
                  <a:cubicBezTo>
                    <a:pt x="-6829" y="25602"/>
                    <a:pt x="-11591" y="44461"/>
                    <a:pt x="-11591" y="45033"/>
                  </a:cubicBezTo>
                  <a:cubicBezTo>
                    <a:pt x="-11591" y="46462"/>
                    <a:pt x="-9693" y="46462"/>
                    <a:pt x="-9693" y="46462"/>
                  </a:cubicBezTo>
                  <a:cubicBezTo>
                    <a:pt x="-7787" y="46462"/>
                    <a:pt x="-7787" y="46081"/>
                    <a:pt x="-6829" y="44367"/>
                  </a:cubicBezTo>
                  <a:cubicBezTo>
                    <a:pt x="-5880" y="40176"/>
                    <a:pt x="-3024" y="28365"/>
                    <a:pt x="4594" y="28365"/>
                  </a:cubicBezTo>
                  <a:cubicBezTo>
                    <a:pt x="5552" y="28365"/>
                    <a:pt x="7459" y="29031"/>
                    <a:pt x="7459" y="31984"/>
                  </a:cubicBezTo>
                  <a:cubicBezTo>
                    <a:pt x="7459" y="34936"/>
                    <a:pt x="5552" y="38651"/>
                    <a:pt x="5552" y="41032"/>
                  </a:cubicBezTo>
                  <a:lnTo>
                    <a:pt x="1738" y="51605"/>
                  </a:lnTo>
                  <a:lnTo>
                    <a:pt x="-3024" y="64083"/>
                  </a:lnTo>
                  <a:cubicBezTo>
                    <a:pt x="-4931" y="68846"/>
                    <a:pt x="-5880" y="70275"/>
                    <a:pt x="-5880" y="72751"/>
                  </a:cubicBezTo>
                  <a:cubicBezTo>
                    <a:pt x="-5880" y="77705"/>
                    <a:pt x="-3024" y="82847"/>
                    <a:pt x="3645" y="82847"/>
                  </a:cubicBezTo>
                  <a:cubicBezTo>
                    <a:pt x="16026" y="82847"/>
                    <a:pt x="19840" y="63988"/>
                    <a:pt x="19840" y="63417"/>
                  </a:cubicBezTo>
                  <a:close/>
                  <a:moveTo>
                    <a:pt x="23644" y="4266"/>
                  </a:moveTo>
                  <a:cubicBezTo>
                    <a:pt x="23644" y="1599"/>
                    <a:pt x="21747" y="-1163"/>
                    <a:pt x="17933" y="-1163"/>
                  </a:cubicBezTo>
                  <a:cubicBezTo>
                    <a:pt x="14119" y="-1163"/>
                    <a:pt x="9357" y="2648"/>
                    <a:pt x="9357" y="6838"/>
                  </a:cubicBezTo>
                  <a:cubicBezTo>
                    <a:pt x="9357" y="9505"/>
                    <a:pt x="11263" y="12173"/>
                    <a:pt x="15077" y="12173"/>
                  </a:cubicBezTo>
                  <a:cubicBezTo>
                    <a:pt x="19840" y="12173"/>
                    <a:pt x="23644" y="8362"/>
                    <a:pt x="23644" y="4266"/>
                  </a:cubicBezTo>
                  <a:close/>
                  <a:moveTo>
                    <a:pt x="45559" y="73513"/>
                  </a:moveTo>
                  <a:cubicBezTo>
                    <a:pt x="45559" y="70846"/>
                    <a:pt x="42694" y="68180"/>
                    <a:pt x="39838" y="68180"/>
                  </a:cubicBezTo>
                  <a:cubicBezTo>
                    <a:pt x="35076" y="68180"/>
                    <a:pt x="31272" y="71893"/>
                    <a:pt x="31272" y="75990"/>
                  </a:cubicBezTo>
                  <a:cubicBezTo>
                    <a:pt x="31272" y="79418"/>
                    <a:pt x="33169" y="81514"/>
                    <a:pt x="36983" y="81514"/>
                  </a:cubicBezTo>
                  <a:cubicBezTo>
                    <a:pt x="40797" y="81514"/>
                    <a:pt x="45559" y="77419"/>
                    <a:pt x="45559" y="73513"/>
                  </a:cubicBezTo>
                  <a:close/>
                  <a:moveTo>
                    <a:pt x="115090" y="68464"/>
                  </a:moveTo>
                  <a:cubicBezTo>
                    <a:pt x="115090" y="67703"/>
                    <a:pt x="114132" y="66369"/>
                    <a:pt x="113183" y="66369"/>
                  </a:cubicBezTo>
                  <a:cubicBezTo>
                    <a:pt x="112234" y="66369"/>
                    <a:pt x="112234" y="66560"/>
                    <a:pt x="111276" y="67703"/>
                  </a:cubicBezTo>
                  <a:cubicBezTo>
                    <a:pt x="101751" y="79609"/>
                    <a:pt x="90319" y="80180"/>
                    <a:pt x="88422" y="80180"/>
                  </a:cubicBezTo>
                  <a:cubicBezTo>
                    <a:pt x="80794" y="80180"/>
                    <a:pt x="78897" y="71132"/>
                    <a:pt x="78897" y="66179"/>
                  </a:cubicBezTo>
                  <a:cubicBezTo>
                    <a:pt x="78897" y="61416"/>
                    <a:pt x="79845" y="55797"/>
                    <a:pt x="80794" y="52368"/>
                  </a:cubicBezTo>
                  <a:lnTo>
                    <a:pt x="85557" y="52368"/>
                  </a:lnTo>
                  <a:cubicBezTo>
                    <a:pt x="90319" y="52368"/>
                    <a:pt x="97947" y="51891"/>
                    <a:pt x="104607" y="49510"/>
                  </a:cubicBezTo>
                  <a:cubicBezTo>
                    <a:pt x="114132" y="45510"/>
                    <a:pt x="114132" y="37223"/>
                    <a:pt x="114132" y="36461"/>
                  </a:cubicBezTo>
                  <a:cubicBezTo>
                    <a:pt x="114132" y="30460"/>
                    <a:pt x="109369" y="25602"/>
                    <a:pt x="101751" y="25602"/>
                  </a:cubicBezTo>
                  <a:cubicBezTo>
                    <a:pt x="88422" y="25602"/>
                    <a:pt x="70320" y="38366"/>
                    <a:pt x="70320" y="60845"/>
                  </a:cubicBezTo>
                  <a:cubicBezTo>
                    <a:pt x="70320" y="72179"/>
                    <a:pt x="76032" y="82847"/>
                    <a:pt x="88422" y="82847"/>
                  </a:cubicBezTo>
                  <a:cubicBezTo>
                    <a:pt x="104607" y="82847"/>
                    <a:pt x="115090" y="70275"/>
                    <a:pt x="115090" y="68464"/>
                  </a:cubicBezTo>
                  <a:close/>
                  <a:moveTo>
                    <a:pt x="109369" y="36175"/>
                  </a:moveTo>
                  <a:cubicBezTo>
                    <a:pt x="109369" y="49510"/>
                    <a:pt x="88422" y="49510"/>
                    <a:pt x="84608" y="49510"/>
                  </a:cubicBezTo>
                  <a:lnTo>
                    <a:pt x="81752" y="49510"/>
                  </a:lnTo>
                  <a:cubicBezTo>
                    <a:pt x="87463" y="28841"/>
                    <a:pt x="99844" y="28365"/>
                    <a:pt x="101751" y="28365"/>
                  </a:cubicBezTo>
                  <a:cubicBezTo>
                    <a:pt x="106513" y="28365"/>
                    <a:pt x="109369" y="31793"/>
                    <a:pt x="109369" y="36175"/>
                  </a:cubicBezTo>
                  <a:close/>
                  <a:moveTo>
                    <a:pt x="141758" y="73513"/>
                  </a:moveTo>
                  <a:cubicBezTo>
                    <a:pt x="141758" y="70846"/>
                    <a:pt x="139851" y="68180"/>
                    <a:pt x="136047" y="68180"/>
                  </a:cubicBezTo>
                  <a:cubicBezTo>
                    <a:pt x="132233" y="68180"/>
                    <a:pt x="128419" y="71893"/>
                    <a:pt x="128419" y="75990"/>
                  </a:cubicBezTo>
                  <a:cubicBezTo>
                    <a:pt x="128419" y="79418"/>
                    <a:pt x="130326" y="81514"/>
                    <a:pt x="134140" y="81514"/>
                  </a:cubicBezTo>
                  <a:cubicBezTo>
                    <a:pt x="137944" y="81514"/>
                    <a:pt x="141758" y="77419"/>
                    <a:pt x="141758" y="73513"/>
                  </a:cubicBezTo>
                  <a:close/>
                </a:path>
              </a:pathLst>
            </a:custGeom>
            <a:solidFill>
              <a:srgbClr val="000000"/>
            </a:solidFill>
            <a:ln w="12700" cap="flat">
              <a:noFill/>
              <a:prstDash val="solid"/>
              <a:miter/>
            </a:ln>
          </p:spPr>
          <p:txBody>
            <a:bodyPr rtlCol="0" anchor="ctr"/>
            <a:lstStyle/>
            <a:p>
              <a:endParaRPr lang="en-AE"/>
            </a:p>
          </p:txBody>
        </p:sp>
        <p:sp>
          <p:nvSpPr>
            <p:cNvPr id="106" name="Freeform: Shape 105">
              <a:extLst>
                <a:ext uri="{FF2B5EF4-FFF2-40B4-BE49-F238E27FC236}">
                  <a16:creationId xmlns:a16="http://schemas.microsoft.com/office/drawing/2014/main" id="{72FF85E1-0A0D-0B69-30FC-7C9E470A009C}"/>
                </a:ext>
              </a:extLst>
            </p:cNvPr>
            <p:cNvSpPr/>
            <p:nvPr/>
          </p:nvSpPr>
          <p:spPr>
            <a:xfrm>
              <a:off x="3585059" y="936852"/>
              <a:ext cx="15245" cy="37813"/>
            </a:xfrm>
            <a:custGeom>
              <a:avLst/>
              <a:gdLst>
                <a:gd name="connsiteX0" fmla="*/ 3655 w 15245"/>
                <a:gd name="connsiteY0" fmla="*/ 12076 h 37813"/>
                <a:gd name="connsiteX1" fmla="*/ -4922 w 15245"/>
                <a:gd name="connsiteY1" fmla="*/ -1163 h 37813"/>
                <a:gd name="connsiteX2" fmla="*/ -11591 w 15245"/>
                <a:gd name="connsiteY2" fmla="*/ 5504 h 37813"/>
                <a:gd name="connsiteX3" fmla="*/ -4922 w 15245"/>
                <a:gd name="connsiteY3" fmla="*/ 12171 h 37813"/>
                <a:gd name="connsiteX4" fmla="*/ -159 w 15245"/>
                <a:gd name="connsiteY4" fmla="*/ 10076 h 37813"/>
                <a:gd name="connsiteX5" fmla="*/ -8735 w 15245"/>
                <a:gd name="connsiteY5" fmla="*/ 33793 h 37813"/>
                <a:gd name="connsiteX6" fmla="*/ -9684 w 15245"/>
                <a:gd name="connsiteY6" fmla="*/ 35222 h 37813"/>
                <a:gd name="connsiteX7" fmla="*/ -8735 w 15245"/>
                <a:gd name="connsiteY7" fmla="*/ 36651 h 37813"/>
                <a:gd name="connsiteX8" fmla="*/ 3655 w 15245"/>
                <a:gd name="connsiteY8" fmla="*/ 12076 h 3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5" h="37813">
                  <a:moveTo>
                    <a:pt x="3655" y="12076"/>
                  </a:moveTo>
                  <a:cubicBezTo>
                    <a:pt x="3655" y="3980"/>
                    <a:pt x="-159" y="-1163"/>
                    <a:pt x="-4922" y="-1163"/>
                  </a:cubicBezTo>
                  <a:cubicBezTo>
                    <a:pt x="-9684" y="-1163"/>
                    <a:pt x="-11591" y="2266"/>
                    <a:pt x="-11591" y="5504"/>
                  </a:cubicBezTo>
                  <a:cubicBezTo>
                    <a:pt x="-11591" y="8743"/>
                    <a:pt x="-9684" y="12171"/>
                    <a:pt x="-4922" y="12171"/>
                  </a:cubicBezTo>
                  <a:cubicBezTo>
                    <a:pt x="-3015" y="12171"/>
                    <a:pt x="-1108" y="11410"/>
                    <a:pt x="-159" y="10076"/>
                  </a:cubicBezTo>
                  <a:cubicBezTo>
                    <a:pt x="790" y="20269"/>
                    <a:pt x="-3015" y="27793"/>
                    <a:pt x="-8735" y="33793"/>
                  </a:cubicBezTo>
                  <a:cubicBezTo>
                    <a:pt x="-9684" y="34556"/>
                    <a:pt x="-9684" y="34650"/>
                    <a:pt x="-9684" y="35222"/>
                  </a:cubicBezTo>
                  <a:cubicBezTo>
                    <a:pt x="-9684" y="36175"/>
                    <a:pt x="-8735" y="36651"/>
                    <a:pt x="-8735" y="36651"/>
                  </a:cubicBezTo>
                  <a:cubicBezTo>
                    <a:pt x="-6829" y="36651"/>
                    <a:pt x="3655" y="26650"/>
                    <a:pt x="3655" y="12076"/>
                  </a:cubicBezTo>
                  <a:close/>
                </a:path>
              </a:pathLst>
            </a:custGeom>
            <a:solidFill>
              <a:srgbClr val="000000"/>
            </a:solidFill>
            <a:ln w="12700" cap="flat">
              <a:noFill/>
              <a:prstDash val="solid"/>
              <a:miter/>
            </a:ln>
          </p:spPr>
          <p:txBody>
            <a:bodyPr rtlCol="0" anchor="ctr"/>
            <a:lstStyle/>
            <a:p>
              <a:endParaRPr lang="en-AE"/>
            </a:p>
          </p:txBody>
        </p:sp>
        <p:sp>
          <p:nvSpPr>
            <p:cNvPr id="107" name="Freeform: Shape 106">
              <a:extLst>
                <a:ext uri="{FF2B5EF4-FFF2-40B4-BE49-F238E27FC236}">
                  <a16:creationId xmlns:a16="http://schemas.microsoft.com/office/drawing/2014/main" id="{1B7C052D-B45E-F59F-6B9F-F6C876EAC9DD}"/>
                </a:ext>
              </a:extLst>
            </p:cNvPr>
            <p:cNvSpPr/>
            <p:nvPr/>
          </p:nvSpPr>
          <p:spPr>
            <a:xfrm>
              <a:off x="1694346" y="1353190"/>
              <a:ext cx="41913" cy="11810"/>
            </a:xfrm>
            <a:custGeom>
              <a:avLst/>
              <a:gdLst>
                <a:gd name="connsiteX0" fmla="*/ 30323 w 41913"/>
                <a:gd name="connsiteY0" fmla="*/ 647 h 11810"/>
                <a:gd name="connsiteX1" fmla="*/ 28416 w 41913"/>
                <a:gd name="connsiteY1" fmla="*/ -1163 h 11810"/>
                <a:gd name="connsiteX2" fmla="*/ 17942 w 41913"/>
                <a:gd name="connsiteY2" fmla="*/ 4838 h 11810"/>
                <a:gd name="connsiteX3" fmla="*/ 10315 w 41913"/>
                <a:gd name="connsiteY3" fmla="*/ 1694 h 11810"/>
                <a:gd name="connsiteX4" fmla="*/ 1748 w 41913"/>
                <a:gd name="connsiteY4" fmla="*/ -1163 h 11810"/>
                <a:gd name="connsiteX5" fmla="*/ -11591 w 41913"/>
                <a:gd name="connsiteY5" fmla="*/ 8648 h 11810"/>
                <a:gd name="connsiteX6" fmla="*/ -9684 w 41913"/>
                <a:gd name="connsiteY6" fmla="*/ 10648 h 11810"/>
                <a:gd name="connsiteX7" fmla="*/ 790 w 41913"/>
                <a:gd name="connsiteY7" fmla="*/ 4552 h 11810"/>
                <a:gd name="connsiteX8" fmla="*/ 9366 w 41913"/>
                <a:gd name="connsiteY8" fmla="*/ 7601 h 11810"/>
                <a:gd name="connsiteX9" fmla="*/ 16984 w 41913"/>
                <a:gd name="connsiteY9" fmla="*/ 10648 h 11810"/>
                <a:gd name="connsiteX10" fmla="*/ 30323 w 41913"/>
                <a:gd name="connsiteY10" fmla="*/ 647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13" h="11810">
                  <a:moveTo>
                    <a:pt x="30323" y="647"/>
                  </a:moveTo>
                  <a:lnTo>
                    <a:pt x="28416" y="-1163"/>
                  </a:lnTo>
                  <a:cubicBezTo>
                    <a:pt x="28416" y="-1163"/>
                    <a:pt x="23653" y="4838"/>
                    <a:pt x="17942" y="4838"/>
                  </a:cubicBezTo>
                  <a:cubicBezTo>
                    <a:pt x="15077" y="4838"/>
                    <a:pt x="12222" y="3028"/>
                    <a:pt x="10315" y="1694"/>
                  </a:cubicBezTo>
                  <a:cubicBezTo>
                    <a:pt x="6510" y="-210"/>
                    <a:pt x="4603" y="-1163"/>
                    <a:pt x="1748" y="-1163"/>
                  </a:cubicBezTo>
                  <a:cubicBezTo>
                    <a:pt x="-3015" y="-1163"/>
                    <a:pt x="-4922" y="1505"/>
                    <a:pt x="-11591" y="8648"/>
                  </a:cubicBezTo>
                  <a:lnTo>
                    <a:pt x="-9684" y="10648"/>
                  </a:lnTo>
                  <a:cubicBezTo>
                    <a:pt x="-9684" y="10648"/>
                    <a:pt x="-4922" y="4552"/>
                    <a:pt x="790" y="4552"/>
                  </a:cubicBezTo>
                  <a:cubicBezTo>
                    <a:pt x="3655" y="4552"/>
                    <a:pt x="6510" y="6457"/>
                    <a:pt x="9366" y="7601"/>
                  </a:cubicBezTo>
                  <a:cubicBezTo>
                    <a:pt x="12222" y="9696"/>
                    <a:pt x="15077" y="10648"/>
                    <a:pt x="16984" y="10648"/>
                  </a:cubicBezTo>
                  <a:cubicBezTo>
                    <a:pt x="21747" y="10648"/>
                    <a:pt x="23653" y="7790"/>
                    <a:pt x="30323" y="647"/>
                  </a:cubicBezTo>
                  <a:close/>
                </a:path>
              </a:pathLst>
            </a:custGeom>
            <a:solidFill>
              <a:srgbClr val="000000"/>
            </a:solidFill>
            <a:ln w="12700" cap="flat">
              <a:noFill/>
              <a:prstDash val="solid"/>
              <a:miter/>
            </a:ln>
          </p:spPr>
          <p:txBody>
            <a:bodyPr rtlCol="0" anchor="ctr"/>
            <a:lstStyle/>
            <a:p>
              <a:endParaRPr lang="en-AE"/>
            </a:p>
          </p:txBody>
        </p:sp>
        <p:sp>
          <p:nvSpPr>
            <p:cNvPr id="108" name="Freeform: Shape 107">
              <a:extLst>
                <a:ext uri="{FF2B5EF4-FFF2-40B4-BE49-F238E27FC236}">
                  <a16:creationId xmlns:a16="http://schemas.microsoft.com/office/drawing/2014/main" id="{F394EC5B-62D0-F956-A60E-E3814CA418C0}"/>
                </a:ext>
              </a:extLst>
            </p:cNvPr>
            <p:cNvSpPr/>
            <p:nvPr/>
          </p:nvSpPr>
          <p:spPr>
            <a:xfrm>
              <a:off x="1694346" y="1381097"/>
              <a:ext cx="46676" cy="89155"/>
            </a:xfrm>
            <a:custGeom>
              <a:avLst/>
              <a:gdLst>
                <a:gd name="connsiteX0" fmla="*/ 35085 w 46676"/>
                <a:gd name="connsiteY0" fmla="*/ 50940 h 89155"/>
                <a:gd name="connsiteX1" fmla="*/ 17942 w 46676"/>
                <a:gd name="connsiteY1" fmla="*/ 30652 h 89155"/>
                <a:gd name="connsiteX2" fmla="*/ 2697 w 46676"/>
                <a:gd name="connsiteY2" fmla="*/ 38271 h 89155"/>
                <a:gd name="connsiteX3" fmla="*/ 12222 w 46676"/>
                <a:gd name="connsiteY3" fmla="*/ 171 h 89155"/>
                <a:gd name="connsiteX4" fmla="*/ 10315 w 46676"/>
                <a:gd name="connsiteY4" fmla="*/ -1163 h 89155"/>
                <a:gd name="connsiteX5" fmla="*/ -4922 w 46676"/>
                <a:gd name="connsiteY5" fmla="*/ 171 h 89155"/>
                <a:gd name="connsiteX6" fmla="*/ -6829 w 46676"/>
                <a:gd name="connsiteY6" fmla="*/ 2648 h 89155"/>
                <a:gd name="connsiteX7" fmla="*/ -3973 w 46676"/>
                <a:gd name="connsiteY7" fmla="*/ 4172 h 89155"/>
                <a:gd name="connsiteX8" fmla="*/ 2697 w 46676"/>
                <a:gd name="connsiteY8" fmla="*/ 6267 h 89155"/>
                <a:gd name="connsiteX9" fmla="*/ 790 w 46676"/>
                <a:gd name="connsiteY9" fmla="*/ 14174 h 89155"/>
                <a:gd name="connsiteX10" fmla="*/ -9684 w 46676"/>
                <a:gd name="connsiteY10" fmla="*/ 55321 h 89155"/>
                <a:gd name="connsiteX11" fmla="*/ -11591 w 46676"/>
                <a:gd name="connsiteY11" fmla="*/ 68180 h 89155"/>
                <a:gd name="connsiteX12" fmla="*/ 4603 w 46676"/>
                <a:gd name="connsiteY12" fmla="*/ 87992 h 89155"/>
                <a:gd name="connsiteX13" fmla="*/ 35085 w 46676"/>
                <a:gd name="connsiteY13" fmla="*/ 50940 h 89155"/>
                <a:gd name="connsiteX14" fmla="*/ 18891 w 46676"/>
                <a:gd name="connsiteY14" fmla="*/ 72181 h 89155"/>
                <a:gd name="connsiteX15" fmla="*/ 4603 w 46676"/>
                <a:gd name="connsiteY15" fmla="*/ 85325 h 89155"/>
                <a:gd name="connsiteX16" fmla="*/ -3973 w 46676"/>
                <a:gd name="connsiteY16" fmla="*/ 72467 h 89155"/>
                <a:gd name="connsiteX17" fmla="*/ -2066 w 46676"/>
                <a:gd name="connsiteY17" fmla="*/ 59702 h 89155"/>
                <a:gd name="connsiteX18" fmla="*/ 790 w 46676"/>
                <a:gd name="connsiteY18" fmla="*/ 48082 h 89155"/>
                <a:gd name="connsiteX19" fmla="*/ 2697 w 46676"/>
                <a:gd name="connsiteY19" fmla="*/ 43606 h 89155"/>
                <a:gd name="connsiteX20" fmla="*/ 17942 w 46676"/>
                <a:gd name="connsiteY20" fmla="*/ 33508 h 89155"/>
                <a:gd name="connsiteX21" fmla="*/ 25560 w 46676"/>
                <a:gd name="connsiteY21" fmla="*/ 45415 h 89155"/>
                <a:gd name="connsiteX22" fmla="*/ 18891 w 46676"/>
                <a:gd name="connsiteY22" fmla="*/ 72181 h 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676" h="89155">
                  <a:moveTo>
                    <a:pt x="35085" y="50940"/>
                  </a:moveTo>
                  <a:cubicBezTo>
                    <a:pt x="35085" y="39414"/>
                    <a:pt x="28416" y="30652"/>
                    <a:pt x="17942" y="30652"/>
                  </a:cubicBezTo>
                  <a:cubicBezTo>
                    <a:pt x="12222" y="30652"/>
                    <a:pt x="6510" y="34367"/>
                    <a:pt x="2697" y="38271"/>
                  </a:cubicBezTo>
                  <a:lnTo>
                    <a:pt x="12222" y="171"/>
                  </a:lnTo>
                  <a:cubicBezTo>
                    <a:pt x="12222" y="171"/>
                    <a:pt x="12222" y="-1163"/>
                    <a:pt x="10315" y="-1163"/>
                  </a:cubicBezTo>
                  <a:cubicBezTo>
                    <a:pt x="8417" y="-1163"/>
                    <a:pt x="-1108" y="-114"/>
                    <a:pt x="-4922" y="171"/>
                  </a:cubicBezTo>
                  <a:cubicBezTo>
                    <a:pt x="-5870" y="171"/>
                    <a:pt x="-6829" y="266"/>
                    <a:pt x="-6829" y="2648"/>
                  </a:cubicBezTo>
                  <a:cubicBezTo>
                    <a:pt x="-6829" y="4172"/>
                    <a:pt x="-5870" y="4172"/>
                    <a:pt x="-3973" y="4172"/>
                  </a:cubicBezTo>
                  <a:cubicBezTo>
                    <a:pt x="1748" y="4172"/>
                    <a:pt x="2697" y="5029"/>
                    <a:pt x="2697" y="6267"/>
                  </a:cubicBezTo>
                  <a:cubicBezTo>
                    <a:pt x="2697" y="7124"/>
                    <a:pt x="790" y="11506"/>
                    <a:pt x="790" y="14174"/>
                  </a:cubicBezTo>
                  <a:lnTo>
                    <a:pt x="-9684" y="55321"/>
                  </a:lnTo>
                  <a:cubicBezTo>
                    <a:pt x="-11591" y="61799"/>
                    <a:pt x="-11591" y="63703"/>
                    <a:pt x="-11591" y="68180"/>
                  </a:cubicBezTo>
                  <a:cubicBezTo>
                    <a:pt x="-11591" y="80181"/>
                    <a:pt x="-4922" y="87992"/>
                    <a:pt x="4603" y="87992"/>
                  </a:cubicBezTo>
                  <a:cubicBezTo>
                    <a:pt x="18891" y="87992"/>
                    <a:pt x="35085" y="69227"/>
                    <a:pt x="35085" y="50940"/>
                  </a:cubicBezTo>
                  <a:close/>
                  <a:moveTo>
                    <a:pt x="18891" y="72181"/>
                  </a:moveTo>
                  <a:cubicBezTo>
                    <a:pt x="15077" y="80658"/>
                    <a:pt x="9366" y="85325"/>
                    <a:pt x="4603" y="85325"/>
                  </a:cubicBezTo>
                  <a:cubicBezTo>
                    <a:pt x="-159" y="85325"/>
                    <a:pt x="-3973" y="81896"/>
                    <a:pt x="-3973" y="72467"/>
                  </a:cubicBezTo>
                  <a:cubicBezTo>
                    <a:pt x="-3973" y="70085"/>
                    <a:pt x="-3973" y="67609"/>
                    <a:pt x="-2066" y="59702"/>
                  </a:cubicBezTo>
                  <a:lnTo>
                    <a:pt x="790" y="48082"/>
                  </a:lnTo>
                  <a:cubicBezTo>
                    <a:pt x="1748" y="45224"/>
                    <a:pt x="1748" y="44939"/>
                    <a:pt x="2697" y="43606"/>
                  </a:cubicBezTo>
                  <a:cubicBezTo>
                    <a:pt x="8417" y="35414"/>
                    <a:pt x="14128" y="33508"/>
                    <a:pt x="17942" y="33508"/>
                  </a:cubicBezTo>
                  <a:cubicBezTo>
                    <a:pt x="22705" y="33508"/>
                    <a:pt x="25560" y="37223"/>
                    <a:pt x="25560" y="45415"/>
                  </a:cubicBezTo>
                  <a:cubicBezTo>
                    <a:pt x="25560" y="52845"/>
                    <a:pt x="21747" y="67418"/>
                    <a:pt x="18891" y="72181"/>
                  </a:cubicBezTo>
                  <a:close/>
                </a:path>
              </a:pathLst>
            </a:custGeom>
            <a:solidFill>
              <a:srgbClr val="000000"/>
            </a:solidFill>
            <a:ln w="12700" cap="flat">
              <a:noFill/>
              <a:prstDash val="solid"/>
              <a:miter/>
            </a:ln>
          </p:spPr>
          <p:txBody>
            <a:bodyPr rtlCol="0" anchor="ctr"/>
            <a:lstStyle/>
            <a:p>
              <a:endParaRPr lang="en-AE"/>
            </a:p>
          </p:txBody>
        </p:sp>
        <p:sp>
          <p:nvSpPr>
            <p:cNvPr id="109" name="Freeform: Shape 108">
              <a:extLst>
                <a:ext uri="{FF2B5EF4-FFF2-40B4-BE49-F238E27FC236}">
                  <a16:creationId xmlns:a16="http://schemas.microsoft.com/office/drawing/2014/main" id="{D2102584-D959-19E7-9999-7CEB9F7681B8}"/>
                </a:ext>
              </a:extLst>
            </p:cNvPr>
            <p:cNvSpPr/>
            <p:nvPr/>
          </p:nvSpPr>
          <p:spPr>
            <a:xfrm>
              <a:off x="1745785" y="1361286"/>
              <a:ext cx="30481" cy="56293"/>
            </a:xfrm>
            <a:custGeom>
              <a:avLst/>
              <a:gdLst>
                <a:gd name="connsiteX0" fmla="*/ 17933 w 30481"/>
                <a:gd name="connsiteY0" fmla="*/ 41509 h 56293"/>
                <a:gd name="connsiteX1" fmla="*/ 16984 w 30481"/>
                <a:gd name="connsiteY1" fmla="*/ 40366 h 56293"/>
                <a:gd name="connsiteX2" fmla="*/ 15077 w 30481"/>
                <a:gd name="connsiteY2" fmla="*/ 41986 h 56293"/>
                <a:gd name="connsiteX3" fmla="*/ 2697 w 30481"/>
                <a:gd name="connsiteY3" fmla="*/ 52558 h 56293"/>
                <a:gd name="connsiteX4" fmla="*/ -159 w 30481"/>
                <a:gd name="connsiteY4" fmla="*/ 48273 h 56293"/>
                <a:gd name="connsiteX5" fmla="*/ 790 w 30481"/>
                <a:gd name="connsiteY5" fmla="*/ 44653 h 56293"/>
                <a:gd name="connsiteX6" fmla="*/ 6501 w 30481"/>
                <a:gd name="connsiteY6" fmla="*/ 19221 h 56293"/>
                <a:gd name="connsiteX7" fmla="*/ 16026 w 30481"/>
                <a:gd name="connsiteY7" fmla="*/ 19221 h 56293"/>
                <a:gd name="connsiteX8" fmla="*/ 18891 w 30481"/>
                <a:gd name="connsiteY8" fmla="*/ 17316 h 56293"/>
                <a:gd name="connsiteX9" fmla="*/ 16026 w 30481"/>
                <a:gd name="connsiteY9" fmla="*/ 16078 h 56293"/>
                <a:gd name="connsiteX10" fmla="*/ 7459 w 30481"/>
                <a:gd name="connsiteY10" fmla="*/ 16078 h 56293"/>
                <a:gd name="connsiteX11" fmla="*/ 11263 w 30481"/>
                <a:gd name="connsiteY11" fmla="*/ 2838 h 56293"/>
                <a:gd name="connsiteX12" fmla="*/ 11263 w 30481"/>
                <a:gd name="connsiteY12" fmla="*/ 1695 h 56293"/>
                <a:gd name="connsiteX13" fmla="*/ 8408 w 30481"/>
                <a:gd name="connsiteY13" fmla="*/ -1163 h 56293"/>
                <a:gd name="connsiteX14" fmla="*/ 3645 w 30481"/>
                <a:gd name="connsiteY14" fmla="*/ 2743 h 56293"/>
                <a:gd name="connsiteX15" fmla="*/ 790 w 30481"/>
                <a:gd name="connsiteY15" fmla="*/ 16078 h 56293"/>
                <a:gd name="connsiteX16" fmla="*/ -8735 w 30481"/>
                <a:gd name="connsiteY16" fmla="*/ 16078 h 56293"/>
                <a:gd name="connsiteX17" fmla="*/ -11591 w 30481"/>
                <a:gd name="connsiteY17" fmla="*/ 17983 h 56293"/>
                <a:gd name="connsiteX18" fmla="*/ -8735 w 30481"/>
                <a:gd name="connsiteY18" fmla="*/ 19221 h 56293"/>
                <a:gd name="connsiteX19" fmla="*/ -159 w 30481"/>
                <a:gd name="connsiteY19" fmla="*/ 19221 h 56293"/>
                <a:gd name="connsiteX20" fmla="*/ -5880 w 30481"/>
                <a:gd name="connsiteY20" fmla="*/ 40080 h 56293"/>
                <a:gd name="connsiteX21" fmla="*/ -6829 w 30481"/>
                <a:gd name="connsiteY21" fmla="*/ 46558 h 56293"/>
                <a:gd name="connsiteX22" fmla="*/ 2697 w 30481"/>
                <a:gd name="connsiteY22" fmla="*/ 55130 h 56293"/>
                <a:gd name="connsiteX23" fmla="*/ 17933 w 30481"/>
                <a:gd name="connsiteY23" fmla="*/ 41509 h 5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1" h="56293">
                  <a:moveTo>
                    <a:pt x="17933" y="41509"/>
                  </a:moveTo>
                  <a:cubicBezTo>
                    <a:pt x="17933" y="40366"/>
                    <a:pt x="16984" y="40366"/>
                    <a:pt x="16984" y="40366"/>
                  </a:cubicBezTo>
                  <a:cubicBezTo>
                    <a:pt x="16026" y="40366"/>
                    <a:pt x="16026" y="40462"/>
                    <a:pt x="15077" y="41986"/>
                  </a:cubicBezTo>
                  <a:cubicBezTo>
                    <a:pt x="12222" y="47605"/>
                    <a:pt x="8408" y="52558"/>
                    <a:pt x="2697" y="52558"/>
                  </a:cubicBezTo>
                  <a:cubicBezTo>
                    <a:pt x="790" y="52558"/>
                    <a:pt x="-159" y="51511"/>
                    <a:pt x="-159" y="48273"/>
                  </a:cubicBezTo>
                  <a:cubicBezTo>
                    <a:pt x="-159" y="47319"/>
                    <a:pt x="-159" y="45605"/>
                    <a:pt x="790" y="44653"/>
                  </a:cubicBezTo>
                  <a:lnTo>
                    <a:pt x="6501" y="19221"/>
                  </a:lnTo>
                  <a:lnTo>
                    <a:pt x="16026" y="19221"/>
                  </a:lnTo>
                  <a:cubicBezTo>
                    <a:pt x="17933" y="19221"/>
                    <a:pt x="18891" y="19221"/>
                    <a:pt x="18891" y="17316"/>
                  </a:cubicBezTo>
                  <a:cubicBezTo>
                    <a:pt x="18891" y="16078"/>
                    <a:pt x="17933" y="16078"/>
                    <a:pt x="16026" y="16078"/>
                  </a:cubicBezTo>
                  <a:lnTo>
                    <a:pt x="7459" y="16078"/>
                  </a:lnTo>
                  <a:lnTo>
                    <a:pt x="11263" y="2838"/>
                  </a:lnTo>
                  <a:cubicBezTo>
                    <a:pt x="11263" y="2552"/>
                    <a:pt x="11263" y="2076"/>
                    <a:pt x="11263" y="1695"/>
                  </a:cubicBezTo>
                  <a:cubicBezTo>
                    <a:pt x="11263" y="-20"/>
                    <a:pt x="10315" y="-1163"/>
                    <a:pt x="8408" y="-1163"/>
                  </a:cubicBezTo>
                  <a:cubicBezTo>
                    <a:pt x="5552" y="-1163"/>
                    <a:pt x="4603" y="362"/>
                    <a:pt x="3645" y="2743"/>
                  </a:cubicBezTo>
                  <a:cubicBezTo>
                    <a:pt x="3645" y="4933"/>
                    <a:pt x="4603" y="648"/>
                    <a:pt x="790" y="16078"/>
                  </a:cubicBezTo>
                  <a:lnTo>
                    <a:pt x="-8735" y="16078"/>
                  </a:lnTo>
                  <a:cubicBezTo>
                    <a:pt x="-9684" y="16078"/>
                    <a:pt x="-11591" y="16078"/>
                    <a:pt x="-11591" y="17983"/>
                  </a:cubicBezTo>
                  <a:cubicBezTo>
                    <a:pt x="-11591" y="19221"/>
                    <a:pt x="-10642" y="19221"/>
                    <a:pt x="-8735" y="19221"/>
                  </a:cubicBezTo>
                  <a:lnTo>
                    <a:pt x="-159" y="19221"/>
                  </a:lnTo>
                  <a:lnTo>
                    <a:pt x="-5880" y="40080"/>
                  </a:lnTo>
                  <a:cubicBezTo>
                    <a:pt x="-5880" y="42272"/>
                    <a:pt x="-6829" y="45605"/>
                    <a:pt x="-6829" y="46558"/>
                  </a:cubicBezTo>
                  <a:cubicBezTo>
                    <a:pt x="-6829" y="51986"/>
                    <a:pt x="-2066" y="55130"/>
                    <a:pt x="2697" y="55130"/>
                  </a:cubicBezTo>
                  <a:cubicBezTo>
                    <a:pt x="12222" y="55130"/>
                    <a:pt x="17933" y="42747"/>
                    <a:pt x="17933" y="41509"/>
                  </a:cubicBezTo>
                  <a:close/>
                </a:path>
              </a:pathLst>
            </a:custGeom>
            <a:solidFill>
              <a:srgbClr val="000000"/>
            </a:solidFill>
            <a:ln w="12700" cap="flat">
              <a:noFill/>
              <a:prstDash val="solid"/>
              <a:miter/>
            </a:ln>
          </p:spPr>
          <p:txBody>
            <a:bodyPr rtlCol="0" anchor="ctr"/>
            <a:lstStyle/>
            <a:p>
              <a:endParaRPr lang="en-AE"/>
            </a:p>
          </p:txBody>
        </p:sp>
        <p:sp>
          <p:nvSpPr>
            <p:cNvPr id="110" name="Freeform: Shape 109">
              <a:extLst>
                <a:ext uri="{FF2B5EF4-FFF2-40B4-BE49-F238E27FC236}">
                  <a16:creationId xmlns:a16="http://schemas.microsoft.com/office/drawing/2014/main" id="{FCE43946-E63E-4055-99C0-9819942CEB73}"/>
                </a:ext>
              </a:extLst>
            </p:cNvPr>
            <p:cNvSpPr/>
            <p:nvPr/>
          </p:nvSpPr>
          <p:spPr>
            <a:xfrm>
              <a:off x="1799121" y="1373953"/>
              <a:ext cx="29533" cy="126587"/>
            </a:xfrm>
            <a:custGeom>
              <a:avLst/>
              <a:gdLst>
                <a:gd name="connsiteX0" fmla="*/ 17942 w 29533"/>
                <a:gd name="connsiteY0" fmla="*/ 124091 h 126587"/>
                <a:gd name="connsiteX1" fmla="*/ 16035 w 29533"/>
                <a:gd name="connsiteY1" fmla="*/ 121330 h 126587"/>
                <a:gd name="connsiteX2" fmla="*/ -3973 w 29533"/>
                <a:gd name="connsiteY2" fmla="*/ 62083 h 126587"/>
                <a:gd name="connsiteX3" fmla="*/ 16035 w 29533"/>
                <a:gd name="connsiteY3" fmla="*/ 2267 h 126587"/>
                <a:gd name="connsiteX4" fmla="*/ 17942 w 29533"/>
                <a:gd name="connsiteY4" fmla="*/ 171 h 126587"/>
                <a:gd name="connsiteX5" fmla="*/ 16984 w 29533"/>
                <a:gd name="connsiteY5" fmla="*/ -1163 h 126587"/>
                <a:gd name="connsiteX6" fmla="*/ -3015 w 29533"/>
                <a:gd name="connsiteY6" fmla="*/ 23508 h 126587"/>
                <a:gd name="connsiteX7" fmla="*/ -11591 w 29533"/>
                <a:gd name="connsiteY7" fmla="*/ 62083 h 126587"/>
                <a:gd name="connsiteX8" fmla="*/ -3015 w 29533"/>
                <a:gd name="connsiteY8" fmla="*/ 101612 h 126587"/>
                <a:gd name="connsiteX9" fmla="*/ 16984 w 29533"/>
                <a:gd name="connsiteY9" fmla="*/ 125425 h 126587"/>
                <a:gd name="connsiteX10" fmla="*/ 17942 w 29533"/>
                <a:gd name="connsiteY10" fmla="*/ 124091 h 12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587">
                  <a:moveTo>
                    <a:pt x="17942" y="124091"/>
                  </a:moveTo>
                  <a:cubicBezTo>
                    <a:pt x="17942" y="123711"/>
                    <a:pt x="17942" y="123520"/>
                    <a:pt x="16035" y="121330"/>
                  </a:cubicBezTo>
                  <a:cubicBezTo>
                    <a:pt x="-159" y="105327"/>
                    <a:pt x="-3973" y="81515"/>
                    <a:pt x="-3973" y="62083"/>
                  </a:cubicBezTo>
                  <a:cubicBezTo>
                    <a:pt x="-3973" y="40177"/>
                    <a:pt x="790" y="18173"/>
                    <a:pt x="16035" y="2267"/>
                  </a:cubicBezTo>
                  <a:cubicBezTo>
                    <a:pt x="17942" y="743"/>
                    <a:pt x="17942" y="552"/>
                    <a:pt x="17942" y="171"/>
                  </a:cubicBezTo>
                  <a:cubicBezTo>
                    <a:pt x="17942" y="-781"/>
                    <a:pt x="17942" y="-1163"/>
                    <a:pt x="16984" y="-1163"/>
                  </a:cubicBezTo>
                  <a:cubicBezTo>
                    <a:pt x="16035" y="-1163"/>
                    <a:pt x="4603" y="7410"/>
                    <a:pt x="-3015" y="23508"/>
                  </a:cubicBezTo>
                  <a:cubicBezTo>
                    <a:pt x="-9684" y="37509"/>
                    <a:pt x="-11591" y="51511"/>
                    <a:pt x="-11591" y="62083"/>
                  </a:cubicBezTo>
                  <a:cubicBezTo>
                    <a:pt x="-11591" y="71990"/>
                    <a:pt x="-9684" y="87325"/>
                    <a:pt x="-3015" y="101612"/>
                  </a:cubicBezTo>
                  <a:cubicBezTo>
                    <a:pt x="4603" y="117138"/>
                    <a:pt x="16035" y="125425"/>
                    <a:pt x="16984" y="125425"/>
                  </a:cubicBezTo>
                  <a:cubicBezTo>
                    <a:pt x="17942" y="125425"/>
                    <a:pt x="17942" y="125044"/>
                    <a:pt x="17942" y="124091"/>
                  </a:cubicBezTo>
                  <a:close/>
                </a:path>
              </a:pathLst>
            </a:custGeom>
            <a:solidFill>
              <a:srgbClr val="000000"/>
            </a:solidFill>
            <a:ln w="12700" cap="flat">
              <a:noFill/>
              <a:prstDash val="solid"/>
              <a:miter/>
            </a:ln>
          </p:spPr>
          <p:txBody>
            <a:bodyPr rtlCol="0" anchor="ctr"/>
            <a:lstStyle/>
            <a:p>
              <a:endParaRPr lang="en-AE"/>
            </a:p>
          </p:txBody>
        </p:sp>
        <p:sp>
          <p:nvSpPr>
            <p:cNvPr id="111" name="Freeform: Shape 110">
              <a:extLst>
                <a:ext uri="{FF2B5EF4-FFF2-40B4-BE49-F238E27FC236}">
                  <a16:creationId xmlns:a16="http://schemas.microsoft.com/office/drawing/2014/main" id="{D116766A-F82E-E0A4-B0A0-7C607933D9C7}"/>
                </a:ext>
              </a:extLst>
            </p:cNvPr>
            <p:cNvSpPr/>
            <p:nvPr/>
          </p:nvSpPr>
          <p:spPr>
            <a:xfrm>
              <a:off x="1841984" y="1378811"/>
              <a:ext cx="51438" cy="91440"/>
            </a:xfrm>
            <a:custGeom>
              <a:avLst/>
              <a:gdLst>
                <a:gd name="connsiteX0" fmla="*/ 31272 w 51438"/>
                <a:gd name="connsiteY0" fmla="*/ 65798 h 91440"/>
                <a:gd name="connsiteX1" fmla="*/ 33178 w 51438"/>
                <a:gd name="connsiteY1" fmla="*/ 53035 h 91440"/>
                <a:gd name="connsiteX2" fmla="*/ 33178 w 51438"/>
                <a:gd name="connsiteY2" fmla="*/ 47130 h 91440"/>
                <a:gd name="connsiteX3" fmla="*/ 25560 w 51438"/>
                <a:gd name="connsiteY3" fmla="*/ 31795 h 91440"/>
                <a:gd name="connsiteX4" fmla="*/ 12222 w 51438"/>
                <a:gd name="connsiteY4" fmla="*/ 8839 h 91440"/>
                <a:gd name="connsiteX5" fmla="*/ 12222 w 51438"/>
                <a:gd name="connsiteY5" fmla="*/ 6649 h 91440"/>
                <a:gd name="connsiteX6" fmla="*/ 15077 w 51438"/>
                <a:gd name="connsiteY6" fmla="*/ 3791 h 91440"/>
                <a:gd name="connsiteX7" fmla="*/ 18891 w 51438"/>
                <a:gd name="connsiteY7" fmla="*/ 3029 h 91440"/>
                <a:gd name="connsiteX8" fmla="*/ 33178 w 51438"/>
                <a:gd name="connsiteY8" fmla="*/ 9316 h 91440"/>
                <a:gd name="connsiteX9" fmla="*/ 34127 w 51438"/>
                <a:gd name="connsiteY9" fmla="*/ 9601 h 91440"/>
                <a:gd name="connsiteX10" fmla="*/ 38890 w 51438"/>
                <a:gd name="connsiteY10" fmla="*/ 6744 h 91440"/>
                <a:gd name="connsiteX11" fmla="*/ 39848 w 51438"/>
                <a:gd name="connsiteY11" fmla="*/ 4553 h 91440"/>
                <a:gd name="connsiteX12" fmla="*/ 36992 w 51438"/>
                <a:gd name="connsiteY12" fmla="*/ 1219 h 91440"/>
                <a:gd name="connsiteX13" fmla="*/ 22705 w 51438"/>
                <a:gd name="connsiteY13" fmla="*/ -1163 h 91440"/>
                <a:gd name="connsiteX14" fmla="*/ 19840 w 51438"/>
                <a:gd name="connsiteY14" fmla="*/ -972 h 91440"/>
                <a:gd name="connsiteX15" fmla="*/ 14128 w 51438"/>
                <a:gd name="connsiteY15" fmla="*/ 1123 h 91440"/>
                <a:gd name="connsiteX16" fmla="*/ 10315 w 51438"/>
                <a:gd name="connsiteY16" fmla="*/ 5410 h 91440"/>
                <a:gd name="connsiteX17" fmla="*/ 8417 w 51438"/>
                <a:gd name="connsiteY17" fmla="*/ 11791 h 91440"/>
                <a:gd name="connsiteX18" fmla="*/ 16035 w 51438"/>
                <a:gd name="connsiteY18" fmla="*/ 33699 h 91440"/>
                <a:gd name="connsiteX19" fmla="*/ 1748 w 51438"/>
                <a:gd name="connsiteY19" fmla="*/ 41320 h 91440"/>
                <a:gd name="connsiteX20" fmla="*/ -10633 w 51438"/>
                <a:gd name="connsiteY20" fmla="*/ 61417 h 91440"/>
                <a:gd name="connsiteX21" fmla="*/ -11591 w 51438"/>
                <a:gd name="connsiteY21" fmla="*/ 69132 h 91440"/>
                <a:gd name="connsiteX22" fmla="*/ -8735 w 51438"/>
                <a:gd name="connsiteY22" fmla="*/ 81801 h 91440"/>
                <a:gd name="connsiteX23" fmla="*/ 8417 w 51438"/>
                <a:gd name="connsiteY23" fmla="*/ 90278 h 91440"/>
                <a:gd name="connsiteX24" fmla="*/ 31272 w 51438"/>
                <a:gd name="connsiteY24" fmla="*/ 65798 h 91440"/>
                <a:gd name="connsiteX25" fmla="*/ 22705 w 51438"/>
                <a:gd name="connsiteY25" fmla="*/ 68180 h 91440"/>
                <a:gd name="connsiteX26" fmla="*/ 8417 w 51438"/>
                <a:gd name="connsiteY26" fmla="*/ 87611 h 91440"/>
                <a:gd name="connsiteX27" fmla="*/ -3015 w 51438"/>
                <a:gd name="connsiteY27" fmla="*/ 80277 h 91440"/>
                <a:gd name="connsiteX28" fmla="*/ -3973 w 51438"/>
                <a:gd name="connsiteY28" fmla="*/ 72561 h 91440"/>
                <a:gd name="connsiteX29" fmla="*/ -3015 w 51438"/>
                <a:gd name="connsiteY29" fmla="*/ 61988 h 91440"/>
                <a:gd name="connsiteX30" fmla="*/ 6510 w 51438"/>
                <a:gd name="connsiteY30" fmla="*/ 43320 h 91440"/>
                <a:gd name="connsiteX31" fmla="*/ 17942 w 51438"/>
                <a:gd name="connsiteY31" fmla="*/ 36366 h 91440"/>
                <a:gd name="connsiteX32" fmla="*/ 17942 w 51438"/>
                <a:gd name="connsiteY32" fmla="*/ 36937 h 91440"/>
                <a:gd name="connsiteX33" fmla="*/ 23653 w 51438"/>
                <a:gd name="connsiteY33" fmla="*/ 51702 h 91440"/>
                <a:gd name="connsiteX34" fmla="*/ 24602 w 51438"/>
                <a:gd name="connsiteY34" fmla="*/ 58084 h 91440"/>
                <a:gd name="connsiteX35" fmla="*/ 22705 w 51438"/>
                <a:gd name="connsiteY35" fmla="*/ 68180 h 91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38" h="91440">
                  <a:moveTo>
                    <a:pt x="31272" y="65798"/>
                  </a:moveTo>
                  <a:cubicBezTo>
                    <a:pt x="32230" y="61513"/>
                    <a:pt x="33178" y="57226"/>
                    <a:pt x="33178" y="53035"/>
                  </a:cubicBezTo>
                  <a:cubicBezTo>
                    <a:pt x="33178" y="50940"/>
                    <a:pt x="33178" y="49034"/>
                    <a:pt x="33178" y="47130"/>
                  </a:cubicBezTo>
                  <a:cubicBezTo>
                    <a:pt x="31272" y="41320"/>
                    <a:pt x="29365" y="36176"/>
                    <a:pt x="25560" y="31795"/>
                  </a:cubicBezTo>
                  <a:cubicBezTo>
                    <a:pt x="19840" y="24460"/>
                    <a:pt x="12222" y="14458"/>
                    <a:pt x="12222" y="8839"/>
                  </a:cubicBezTo>
                  <a:cubicBezTo>
                    <a:pt x="12222" y="8077"/>
                    <a:pt x="12222" y="7315"/>
                    <a:pt x="12222" y="6649"/>
                  </a:cubicBezTo>
                  <a:cubicBezTo>
                    <a:pt x="13180" y="5601"/>
                    <a:pt x="14128" y="4363"/>
                    <a:pt x="15077" y="3791"/>
                  </a:cubicBezTo>
                  <a:cubicBezTo>
                    <a:pt x="16984" y="3220"/>
                    <a:pt x="17942" y="3029"/>
                    <a:pt x="18891" y="3029"/>
                  </a:cubicBezTo>
                  <a:cubicBezTo>
                    <a:pt x="24602" y="3315"/>
                    <a:pt x="28416" y="7315"/>
                    <a:pt x="33178" y="9316"/>
                  </a:cubicBezTo>
                  <a:cubicBezTo>
                    <a:pt x="34127" y="9410"/>
                    <a:pt x="34127" y="9601"/>
                    <a:pt x="34127" y="9601"/>
                  </a:cubicBezTo>
                  <a:cubicBezTo>
                    <a:pt x="36034" y="9601"/>
                    <a:pt x="37941" y="8362"/>
                    <a:pt x="38890" y="6744"/>
                  </a:cubicBezTo>
                  <a:cubicBezTo>
                    <a:pt x="39848" y="5981"/>
                    <a:pt x="39848" y="5220"/>
                    <a:pt x="39848" y="4553"/>
                  </a:cubicBezTo>
                  <a:cubicBezTo>
                    <a:pt x="39848" y="2838"/>
                    <a:pt x="38890" y="1505"/>
                    <a:pt x="36992" y="1219"/>
                  </a:cubicBezTo>
                  <a:cubicBezTo>
                    <a:pt x="32230" y="76"/>
                    <a:pt x="27467" y="-1163"/>
                    <a:pt x="22705" y="-1163"/>
                  </a:cubicBezTo>
                  <a:cubicBezTo>
                    <a:pt x="21747" y="-1163"/>
                    <a:pt x="19840" y="-972"/>
                    <a:pt x="19840" y="-972"/>
                  </a:cubicBezTo>
                  <a:cubicBezTo>
                    <a:pt x="17942" y="-495"/>
                    <a:pt x="16035" y="-115"/>
                    <a:pt x="14128" y="1123"/>
                  </a:cubicBezTo>
                  <a:cubicBezTo>
                    <a:pt x="12222" y="2172"/>
                    <a:pt x="11273" y="3600"/>
                    <a:pt x="10315" y="5410"/>
                  </a:cubicBezTo>
                  <a:cubicBezTo>
                    <a:pt x="8417" y="7315"/>
                    <a:pt x="8417" y="9410"/>
                    <a:pt x="8417" y="11791"/>
                  </a:cubicBezTo>
                  <a:cubicBezTo>
                    <a:pt x="8417" y="18555"/>
                    <a:pt x="12222" y="26746"/>
                    <a:pt x="16035" y="33699"/>
                  </a:cubicBezTo>
                  <a:cubicBezTo>
                    <a:pt x="11273" y="34842"/>
                    <a:pt x="5552" y="37605"/>
                    <a:pt x="1748" y="41320"/>
                  </a:cubicBezTo>
                  <a:cubicBezTo>
                    <a:pt x="-4922" y="46748"/>
                    <a:pt x="-8735" y="53892"/>
                    <a:pt x="-10633" y="61417"/>
                  </a:cubicBezTo>
                  <a:cubicBezTo>
                    <a:pt x="-11591" y="64085"/>
                    <a:pt x="-11591" y="66560"/>
                    <a:pt x="-11591" y="69132"/>
                  </a:cubicBezTo>
                  <a:cubicBezTo>
                    <a:pt x="-11591" y="73704"/>
                    <a:pt x="-10633" y="78086"/>
                    <a:pt x="-8735" y="81801"/>
                  </a:cubicBezTo>
                  <a:cubicBezTo>
                    <a:pt x="-4922" y="86944"/>
                    <a:pt x="790" y="90278"/>
                    <a:pt x="8417" y="90278"/>
                  </a:cubicBezTo>
                  <a:cubicBezTo>
                    <a:pt x="18891" y="90278"/>
                    <a:pt x="28416" y="78372"/>
                    <a:pt x="31272" y="65798"/>
                  </a:cubicBezTo>
                  <a:close/>
                  <a:moveTo>
                    <a:pt x="22705" y="68180"/>
                  </a:moveTo>
                  <a:cubicBezTo>
                    <a:pt x="20798" y="77419"/>
                    <a:pt x="16035" y="87611"/>
                    <a:pt x="8417" y="87611"/>
                  </a:cubicBezTo>
                  <a:cubicBezTo>
                    <a:pt x="2697" y="87611"/>
                    <a:pt x="-1108" y="84562"/>
                    <a:pt x="-3015" y="80277"/>
                  </a:cubicBezTo>
                  <a:cubicBezTo>
                    <a:pt x="-3973" y="78086"/>
                    <a:pt x="-3973" y="75323"/>
                    <a:pt x="-3973" y="72561"/>
                  </a:cubicBezTo>
                  <a:cubicBezTo>
                    <a:pt x="-3973" y="69132"/>
                    <a:pt x="-3015" y="65512"/>
                    <a:pt x="-3015" y="61988"/>
                  </a:cubicBezTo>
                  <a:cubicBezTo>
                    <a:pt x="-1108" y="55416"/>
                    <a:pt x="1748" y="48748"/>
                    <a:pt x="6510" y="43320"/>
                  </a:cubicBezTo>
                  <a:cubicBezTo>
                    <a:pt x="9366" y="40081"/>
                    <a:pt x="13180" y="37605"/>
                    <a:pt x="17942" y="36366"/>
                  </a:cubicBezTo>
                  <a:lnTo>
                    <a:pt x="17942" y="36937"/>
                  </a:lnTo>
                  <a:cubicBezTo>
                    <a:pt x="20798" y="41605"/>
                    <a:pt x="22705" y="46367"/>
                    <a:pt x="23653" y="51702"/>
                  </a:cubicBezTo>
                  <a:cubicBezTo>
                    <a:pt x="24602" y="53797"/>
                    <a:pt x="24602" y="55892"/>
                    <a:pt x="24602" y="58084"/>
                  </a:cubicBezTo>
                  <a:cubicBezTo>
                    <a:pt x="24602" y="61322"/>
                    <a:pt x="23653" y="64751"/>
                    <a:pt x="22705" y="68180"/>
                  </a:cubicBezTo>
                  <a:close/>
                </a:path>
              </a:pathLst>
            </a:custGeom>
            <a:solidFill>
              <a:srgbClr val="000000"/>
            </a:solidFill>
            <a:ln w="12700" cap="flat">
              <a:noFill/>
              <a:prstDash val="solid"/>
              <a:miter/>
            </a:ln>
          </p:spPr>
          <p:txBody>
            <a:bodyPr rtlCol="0" anchor="ctr"/>
            <a:lstStyle/>
            <a:p>
              <a:endParaRPr lang="en-AE"/>
            </a:p>
          </p:txBody>
        </p:sp>
        <p:sp>
          <p:nvSpPr>
            <p:cNvPr id="112" name="Freeform: Shape 111">
              <a:extLst>
                <a:ext uri="{FF2B5EF4-FFF2-40B4-BE49-F238E27FC236}">
                  <a16:creationId xmlns:a16="http://schemas.microsoft.com/office/drawing/2014/main" id="{E3E65E9E-4649-AA63-7DF7-20083C6BDCE0}"/>
                </a:ext>
              </a:extLst>
            </p:cNvPr>
            <p:cNvSpPr/>
            <p:nvPr/>
          </p:nvSpPr>
          <p:spPr>
            <a:xfrm>
              <a:off x="1903896" y="1299087"/>
              <a:ext cx="285750" cy="201453"/>
            </a:xfrm>
            <a:custGeom>
              <a:avLst/>
              <a:gdLst>
                <a:gd name="connsiteX0" fmla="*/ 17942 w 285750"/>
                <a:gd name="connsiteY0" fmla="*/ 136950 h 201453"/>
                <a:gd name="connsiteX1" fmla="*/ 10315 w 285750"/>
                <a:gd name="connsiteY1" fmla="*/ 97516 h 201453"/>
                <a:gd name="connsiteX2" fmla="*/ -9684 w 285750"/>
                <a:gd name="connsiteY2" fmla="*/ 73704 h 201453"/>
                <a:gd name="connsiteX3" fmla="*/ -11591 w 285750"/>
                <a:gd name="connsiteY3" fmla="*/ 75037 h 201453"/>
                <a:gd name="connsiteX4" fmla="*/ -8735 w 285750"/>
                <a:gd name="connsiteY4" fmla="*/ 77991 h 201453"/>
                <a:gd name="connsiteX5" fmla="*/ 11273 w 285750"/>
                <a:gd name="connsiteY5" fmla="*/ 136950 h 201453"/>
                <a:gd name="connsiteX6" fmla="*/ -9684 w 285750"/>
                <a:gd name="connsiteY6" fmla="*/ 196862 h 201453"/>
                <a:gd name="connsiteX7" fmla="*/ -11591 w 285750"/>
                <a:gd name="connsiteY7" fmla="*/ 198958 h 201453"/>
                <a:gd name="connsiteX8" fmla="*/ -9684 w 285750"/>
                <a:gd name="connsiteY8" fmla="*/ 200291 h 201453"/>
                <a:gd name="connsiteX9" fmla="*/ 10315 w 285750"/>
                <a:gd name="connsiteY9" fmla="*/ 175622 h 201453"/>
                <a:gd name="connsiteX10" fmla="*/ 17942 w 285750"/>
                <a:gd name="connsiteY10" fmla="*/ 136950 h 201453"/>
                <a:gd name="connsiteX11" fmla="*/ 157003 w 285750"/>
                <a:gd name="connsiteY11" fmla="*/ 124759 h 201453"/>
                <a:gd name="connsiteX12" fmla="*/ 153190 w 285750"/>
                <a:gd name="connsiteY12" fmla="*/ 122187 h 201453"/>
                <a:gd name="connsiteX13" fmla="*/ 76990 w 285750"/>
                <a:gd name="connsiteY13" fmla="*/ 122187 h 201453"/>
                <a:gd name="connsiteX14" fmla="*/ 73185 w 285750"/>
                <a:gd name="connsiteY14" fmla="*/ 124759 h 201453"/>
                <a:gd name="connsiteX15" fmla="*/ 77948 w 285750"/>
                <a:gd name="connsiteY15" fmla="*/ 127234 h 201453"/>
                <a:gd name="connsiteX16" fmla="*/ 153190 w 285750"/>
                <a:gd name="connsiteY16" fmla="*/ 127234 h 201453"/>
                <a:gd name="connsiteX17" fmla="*/ 157003 w 285750"/>
                <a:gd name="connsiteY17" fmla="*/ 124759 h 201453"/>
                <a:gd name="connsiteX18" fmla="*/ 157003 w 285750"/>
                <a:gd name="connsiteY18" fmla="*/ 149237 h 201453"/>
                <a:gd name="connsiteX19" fmla="*/ 153190 w 285750"/>
                <a:gd name="connsiteY19" fmla="*/ 146761 h 201453"/>
                <a:gd name="connsiteX20" fmla="*/ 77948 w 285750"/>
                <a:gd name="connsiteY20" fmla="*/ 146761 h 201453"/>
                <a:gd name="connsiteX21" fmla="*/ 73185 w 285750"/>
                <a:gd name="connsiteY21" fmla="*/ 149237 h 201453"/>
                <a:gd name="connsiteX22" fmla="*/ 76990 w 285750"/>
                <a:gd name="connsiteY22" fmla="*/ 151809 h 201453"/>
                <a:gd name="connsiteX23" fmla="*/ 153190 w 285750"/>
                <a:gd name="connsiteY23" fmla="*/ 151809 h 201453"/>
                <a:gd name="connsiteX24" fmla="*/ 157003 w 285750"/>
                <a:gd name="connsiteY24" fmla="*/ 149237 h 201453"/>
                <a:gd name="connsiteX25" fmla="*/ 274159 w 285750"/>
                <a:gd name="connsiteY25" fmla="*/ 83039 h 201453"/>
                <a:gd name="connsiteX26" fmla="*/ 274159 w 285750"/>
                <a:gd name="connsiteY26" fmla="*/ 79229 h 201453"/>
                <a:gd name="connsiteX27" fmla="*/ 270355 w 285750"/>
                <a:gd name="connsiteY27" fmla="*/ 79229 h 201453"/>
                <a:gd name="connsiteX28" fmla="*/ 257965 w 285750"/>
                <a:gd name="connsiteY28" fmla="*/ 73037 h 201453"/>
                <a:gd name="connsiteX29" fmla="*/ 257965 w 285750"/>
                <a:gd name="connsiteY29" fmla="*/ 2077 h 201453"/>
                <a:gd name="connsiteX30" fmla="*/ 255109 w 285750"/>
                <a:gd name="connsiteY30" fmla="*/ -1163 h 201453"/>
                <a:gd name="connsiteX31" fmla="*/ 232255 w 285750"/>
                <a:gd name="connsiteY31" fmla="*/ 6839 h 201453"/>
                <a:gd name="connsiteX32" fmla="*/ 232255 w 285750"/>
                <a:gd name="connsiteY32" fmla="*/ 10839 h 201453"/>
                <a:gd name="connsiteX33" fmla="*/ 249398 w 285750"/>
                <a:gd name="connsiteY33" fmla="*/ 7601 h 201453"/>
                <a:gd name="connsiteX34" fmla="*/ 249398 w 285750"/>
                <a:gd name="connsiteY34" fmla="*/ 73037 h 201453"/>
                <a:gd name="connsiteX35" fmla="*/ 237017 w 285750"/>
                <a:gd name="connsiteY35" fmla="*/ 79229 h 201453"/>
                <a:gd name="connsiteX36" fmla="*/ 233203 w 285750"/>
                <a:gd name="connsiteY36" fmla="*/ 79229 h 201453"/>
                <a:gd name="connsiteX37" fmla="*/ 233203 w 285750"/>
                <a:gd name="connsiteY37" fmla="*/ 83039 h 201453"/>
                <a:gd name="connsiteX38" fmla="*/ 253202 w 285750"/>
                <a:gd name="connsiteY38" fmla="*/ 82562 h 201453"/>
                <a:gd name="connsiteX39" fmla="*/ 274159 w 285750"/>
                <a:gd name="connsiteY39" fmla="*/ 83039 h 20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750" h="201453">
                  <a:moveTo>
                    <a:pt x="17942" y="136950"/>
                  </a:moveTo>
                  <a:cubicBezTo>
                    <a:pt x="17942" y="127140"/>
                    <a:pt x="16984" y="111804"/>
                    <a:pt x="10315" y="97516"/>
                  </a:cubicBezTo>
                  <a:cubicBezTo>
                    <a:pt x="2697" y="81990"/>
                    <a:pt x="-8735" y="73704"/>
                    <a:pt x="-9684" y="73704"/>
                  </a:cubicBezTo>
                  <a:cubicBezTo>
                    <a:pt x="-10633" y="73704"/>
                    <a:pt x="-11591" y="74276"/>
                    <a:pt x="-11591" y="75037"/>
                  </a:cubicBezTo>
                  <a:cubicBezTo>
                    <a:pt x="-11591" y="75419"/>
                    <a:pt x="-11591" y="75609"/>
                    <a:pt x="-8735" y="77991"/>
                  </a:cubicBezTo>
                  <a:cubicBezTo>
                    <a:pt x="3655" y="90468"/>
                    <a:pt x="11273" y="110565"/>
                    <a:pt x="11273" y="136950"/>
                  </a:cubicBezTo>
                  <a:cubicBezTo>
                    <a:pt x="11273" y="158667"/>
                    <a:pt x="6510" y="180860"/>
                    <a:pt x="-9684" y="196862"/>
                  </a:cubicBezTo>
                  <a:cubicBezTo>
                    <a:pt x="-11591" y="198387"/>
                    <a:pt x="-11591" y="198577"/>
                    <a:pt x="-11591" y="198958"/>
                  </a:cubicBezTo>
                  <a:cubicBezTo>
                    <a:pt x="-11591" y="199720"/>
                    <a:pt x="-10633" y="200291"/>
                    <a:pt x="-9684" y="200291"/>
                  </a:cubicBezTo>
                  <a:cubicBezTo>
                    <a:pt x="-8735" y="200291"/>
                    <a:pt x="2697" y="191719"/>
                    <a:pt x="10315" y="175622"/>
                  </a:cubicBezTo>
                  <a:cubicBezTo>
                    <a:pt x="16984" y="161620"/>
                    <a:pt x="17942" y="147618"/>
                    <a:pt x="17942" y="136950"/>
                  </a:cubicBezTo>
                  <a:close/>
                  <a:moveTo>
                    <a:pt x="157003" y="124759"/>
                  </a:moveTo>
                  <a:cubicBezTo>
                    <a:pt x="157003" y="122187"/>
                    <a:pt x="155097" y="122187"/>
                    <a:pt x="153190" y="122187"/>
                  </a:cubicBezTo>
                  <a:lnTo>
                    <a:pt x="76990" y="122187"/>
                  </a:lnTo>
                  <a:cubicBezTo>
                    <a:pt x="76041" y="122187"/>
                    <a:pt x="73185" y="122187"/>
                    <a:pt x="73185" y="124759"/>
                  </a:cubicBezTo>
                  <a:cubicBezTo>
                    <a:pt x="73185" y="127234"/>
                    <a:pt x="76041" y="127234"/>
                    <a:pt x="77948" y="127234"/>
                  </a:cubicBezTo>
                  <a:lnTo>
                    <a:pt x="153190" y="127234"/>
                  </a:lnTo>
                  <a:cubicBezTo>
                    <a:pt x="155097" y="127234"/>
                    <a:pt x="157003" y="127234"/>
                    <a:pt x="157003" y="124759"/>
                  </a:cubicBezTo>
                  <a:close/>
                  <a:moveTo>
                    <a:pt x="157003" y="149237"/>
                  </a:moveTo>
                  <a:cubicBezTo>
                    <a:pt x="157003" y="146761"/>
                    <a:pt x="155097" y="146761"/>
                    <a:pt x="153190" y="146761"/>
                  </a:cubicBezTo>
                  <a:lnTo>
                    <a:pt x="77948" y="146761"/>
                  </a:lnTo>
                  <a:cubicBezTo>
                    <a:pt x="76041" y="146761"/>
                    <a:pt x="73185" y="146761"/>
                    <a:pt x="73185" y="149237"/>
                  </a:cubicBezTo>
                  <a:cubicBezTo>
                    <a:pt x="73185" y="151809"/>
                    <a:pt x="76041" y="151809"/>
                    <a:pt x="76990" y="151809"/>
                  </a:cubicBezTo>
                  <a:lnTo>
                    <a:pt x="153190" y="151809"/>
                  </a:lnTo>
                  <a:cubicBezTo>
                    <a:pt x="155097" y="151809"/>
                    <a:pt x="157003" y="151809"/>
                    <a:pt x="157003" y="149237"/>
                  </a:cubicBezTo>
                  <a:close/>
                  <a:moveTo>
                    <a:pt x="274159" y="83039"/>
                  </a:moveTo>
                  <a:lnTo>
                    <a:pt x="274159" y="79229"/>
                  </a:lnTo>
                  <a:lnTo>
                    <a:pt x="270355" y="79229"/>
                  </a:lnTo>
                  <a:cubicBezTo>
                    <a:pt x="258923" y="79229"/>
                    <a:pt x="257965" y="77705"/>
                    <a:pt x="257965" y="73037"/>
                  </a:cubicBezTo>
                  <a:lnTo>
                    <a:pt x="257965" y="2077"/>
                  </a:lnTo>
                  <a:cubicBezTo>
                    <a:pt x="257965" y="-877"/>
                    <a:pt x="257965" y="-1163"/>
                    <a:pt x="255109" y="-1163"/>
                  </a:cubicBezTo>
                  <a:cubicBezTo>
                    <a:pt x="247491" y="6839"/>
                    <a:pt x="236059" y="6839"/>
                    <a:pt x="232255" y="6839"/>
                  </a:cubicBezTo>
                  <a:lnTo>
                    <a:pt x="232255" y="10839"/>
                  </a:lnTo>
                  <a:cubicBezTo>
                    <a:pt x="235110" y="10839"/>
                    <a:pt x="242728" y="10839"/>
                    <a:pt x="249398" y="7601"/>
                  </a:cubicBezTo>
                  <a:lnTo>
                    <a:pt x="249398" y="73037"/>
                  </a:lnTo>
                  <a:cubicBezTo>
                    <a:pt x="249398" y="77514"/>
                    <a:pt x="248440" y="79229"/>
                    <a:pt x="237017" y="79229"/>
                  </a:cubicBezTo>
                  <a:lnTo>
                    <a:pt x="233203" y="79229"/>
                  </a:lnTo>
                  <a:lnTo>
                    <a:pt x="233203" y="83039"/>
                  </a:lnTo>
                  <a:cubicBezTo>
                    <a:pt x="237966" y="82562"/>
                    <a:pt x="248440" y="82562"/>
                    <a:pt x="253202" y="82562"/>
                  </a:cubicBezTo>
                  <a:cubicBezTo>
                    <a:pt x="258923" y="82562"/>
                    <a:pt x="269397" y="82562"/>
                    <a:pt x="274159" y="83039"/>
                  </a:cubicBezTo>
                  <a:close/>
                </a:path>
              </a:pathLst>
            </a:custGeom>
            <a:solidFill>
              <a:srgbClr val="000000"/>
            </a:solidFill>
            <a:ln w="12700" cap="flat">
              <a:noFill/>
              <a:prstDash val="solid"/>
              <a:miter/>
            </a:ln>
          </p:spPr>
          <p:txBody>
            <a:bodyPr rtlCol="0" anchor="ctr"/>
            <a:lstStyle/>
            <a:p>
              <a:endParaRPr lang="en-AE"/>
            </a:p>
          </p:txBody>
        </p:sp>
        <p:sp>
          <p:nvSpPr>
            <p:cNvPr id="113" name="Freeform: Shape 112">
              <a:extLst>
                <a:ext uri="{FF2B5EF4-FFF2-40B4-BE49-F238E27FC236}">
                  <a16:creationId xmlns:a16="http://schemas.microsoft.com/office/drawing/2014/main" id="{63D9ED06-22B7-EE53-FF87-C14821905218}"/>
                </a:ext>
              </a:extLst>
            </p:cNvPr>
            <p:cNvSpPr/>
            <p:nvPr/>
          </p:nvSpPr>
          <p:spPr>
            <a:xfrm>
              <a:off x="2130589" y="1434723"/>
              <a:ext cx="75251" cy="5048"/>
            </a:xfrm>
            <a:custGeom>
              <a:avLst/>
              <a:gdLst>
                <a:gd name="connsiteX0" fmla="*/ -11591 w 75251"/>
                <a:gd name="connsiteY0" fmla="*/ -1163 h 5048"/>
                <a:gd name="connsiteX1" fmla="*/ -11591 w 75251"/>
                <a:gd name="connsiteY1" fmla="*/ 3886 h 5048"/>
                <a:gd name="connsiteX2" fmla="*/ 63660 w 75251"/>
                <a:gd name="connsiteY2" fmla="*/ 3886 h 5048"/>
                <a:gd name="connsiteX3" fmla="*/ 63660 w 75251"/>
                <a:gd name="connsiteY3" fmla="*/ -1163 h 5048"/>
              </a:gdLst>
              <a:ahLst/>
              <a:cxnLst>
                <a:cxn ang="0">
                  <a:pos x="connsiteX0" y="connsiteY0"/>
                </a:cxn>
                <a:cxn ang="0">
                  <a:pos x="connsiteX1" y="connsiteY1"/>
                </a:cxn>
                <a:cxn ang="0">
                  <a:pos x="connsiteX2" y="connsiteY2"/>
                </a:cxn>
                <a:cxn ang="0">
                  <a:pos x="connsiteX3" y="connsiteY3"/>
                </a:cxn>
              </a:cxnLst>
              <a:rect l="l" t="t" r="r" b="b"/>
              <a:pathLst>
                <a:path w="75251" h="5048">
                  <a:moveTo>
                    <a:pt x="-11591" y="-1163"/>
                  </a:moveTo>
                  <a:lnTo>
                    <a:pt x="-11591" y="3886"/>
                  </a:lnTo>
                  <a:lnTo>
                    <a:pt x="63660" y="3886"/>
                  </a:lnTo>
                  <a:lnTo>
                    <a:pt x="63660" y="-1163"/>
                  </a:lnTo>
                  <a:close/>
                </a:path>
              </a:pathLst>
            </a:custGeom>
            <a:solidFill>
              <a:srgbClr val="000000"/>
            </a:solidFill>
            <a:ln w="9525" cap="flat">
              <a:noFill/>
              <a:prstDash val="solid"/>
              <a:miter/>
            </a:ln>
          </p:spPr>
          <p:txBody>
            <a:bodyPr rtlCol="0" anchor="ctr"/>
            <a:lstStyle/>
            <a:p>
              <a:endParaRPr lang="en-AE"/>
            </a:p>
          </p:txBody>
        </p:sp>
        <p:sp>
          <p:nvSpPr>
            <p:cNvPr id="114" name="Freeform: Shape 113">
              <a:extLst>
                <a:ext uri="{FF2B5EF4-FFF2-40B4-BE49-F238E27FC236}">
                  <a16:creationId xmlns:a16="http://schemas.microsoft.com/office/drawing/2014/main" id="{4F5A9761-1BBC-1A23-EADD-17D39378A805}"/>
                </a:ext>
              </a:extLst>
            </p:cNvPr>
            <p:cNvSpPr/>
            <p:nvPr/>
          </p:nvSpPr>
          <p:spPr>
            <a:xfrm>
              <a:off x="2134403" y="1499684"/>
              <a:ext cx="67623" cy="57340"/>
            </a:xfrm>
            <a:custGeom>
              <a:avLst/>
              <a:gdLst>
                <a:gd name="connsiteX0" fmla="*/ 56033 w 67623"/>
                <a:gd name="connsiteY0" fmla="*/ 36651 h 57340"/>
                <a:gd name="connsiteX1" fmla="*/ 55084 w 67623"/>
                <a:gd name="connsiteY1" fmla="*/ 35508 h 57340"/>
                <a:gd name="connsiteX2" fmla="*/ 53177 w 67623"/>
                <a:gd name="connsiteY2" fmla="*/ 37699 h 57340"/>
                <a:gd name="connsiteX3" fmla="*/ 39848 w 67623"/>
                <a:gd name="connsiteY3" fmla="*/ 53511 h 57340"/>
                <a:gd name="connsiteX4" fmla="*/ 36983 w 67623"/>
                <a:gd name="connsiteY4" fmla="*/ 49319 h 57340"/>
                <a:gd name="connsiteX5" fmla="*/ 39848 w 67623"/>
                <a:gd name="connsiteY5" fmla="*/ 40271 h 57340"/>
                <a:gd name="connsiteX6" fmla="*/ 47466 w 67623"/>
                <a:gd name="connsiteY6" fmla="*/ 12457 h 57340"/>
                <a:gd name="connsiteX7" fmla="*/ 32220 w 67623"/>
                <a:gd name="connsiteY7" fmla="*/ -1163 h 57340"/>
                <a:gd name="connsiteX8" fmla="*/ 13170 w 67623"/>
                <a:gd name="connsiteY8" fmla="*/ 9887 h 57340"/>
                <a:gd name="connsiteX9" fmla="*/ 1748 w 67623"/>
                <a:gd name="connsiteY9" fmla="*/ -1163 h 57340"/>
                <a:gd name="connsiteX10" fmla="*/ -7777 w 67623"/>
                <a:gd name="connsiteY10" fmla="*/ 6172 h 57340"/>
                <a:gd name="connsiteX11" fmla="*/ -11591 w 67623"/>
                <a:gd name="connsiteY11" fmla="*/ 18363 h 57340"/>
                <a:gd name="connsiteX12" fmla="*/ -10642 w 67623"/>
                <a:gd name="connsiteY12" fmla="*/ 19697 h 57340"/>
                <a:gd name="connsiteX13" fmla="*/ -8735 w 67623"/>
                <a:gd name="connsiteY13" fmla="*/ 16744 h 57340"/>
                <a:gd name="connsiteX14" fmla="*/ 790 w 67623"/>
                <a:gd name="connsiteY14" fmla="*/ 1694 h 57340"/>
                <a:gd name="connsiteX15" fmla="*/ 4603 w 67623"/>
                <a:gd name="connsiteY15" fmla="*/ 7505 h 57340"/>
                <a:gd name="connsiteX16" fmla="*/ 2697 w 67623"/>
                <a:gd name="connsiteY16" fmla="*/ 18078 h 57340"/>
                <a:gd name="connsiteX17" fmla="*/ -4922 w 67623"/>
                <a:gd name="connsiteY17" fmla="*/ 47415 h 57340"/>
                <a:gd name="connsiteX18" fmla="*/ -5880 w 67623"/>
                <a:gd name="connsiteY18" fmla="*/ 52749 h 57340"/>
                <a:gd name="connsiteX19" fmla="*/ -2066 w 67623"/>
                <a:gd name="connsiteY19" fmla="*/ 56178 h 57340"/>
                <a:gd name="connsiteX20" fmla="*/ 2697 w 67623"/>
                <a:gd name="connsiteY20" fmla="*/ 52749 h 57340"/>
                <a:gd name="connsiteX21" fmla="*/ 4603 w 67623"/>
                <a:gd name="connsiteY21" fmla="*/ 43414 h 57340"/>
                <a:gd name="connsiteX22" fmla="*/ 7459 w 67623"/>
                <a:gd name="connsiteY22" fmla="*/ 31889 h 57340"/>
                <a:gd name="connsiteX23" fmla="*/ 10315 w 67623"/>
                <a:gd name="connsiteY23" fmla="*/ 23411 h 57340"/>
                <a:gd name="connsiteX24" fmla="*/ 11273 w 67623"/>
                <a:gd name="connsiteY24" fmla="*/ 17220 h 57340"/>
                <a:gd name="connsiteX25" fmla="*/ 32220 w 67623"/>
                <a:gd name="connsiteY25" fmla="*/ 1694 h 57340"/>
                <a:gd name="connsiteX26" fmla="*/ 38890 w 67623"/>
                <a:gd name="connsiteY26" fmla="*/ 10458 h 57340"/>
                <a:gd name="connsiteX27" fmla="*/ 31272 w 67623"/>
                <a:gd name="connsiteY27" fmla="*/ 40080 h 57340"/>
                <a:gd name="connsiteX28" fmla="*/ 29365 w 67623"/>
                <a:gd name="connsiteY28" fmla="*/ 45890 h 57340"/>
                <a:gd name="connsiteX29" fmla="*/ 39848 w 67623"/>
                <a:gd name="connsiteY29" fmla="*/ 56178 h 57340"/>
                <a:gd name="connsiteX30" fmla="*/ 56033 w 67623"/>
                <a:gd name="connsiteY30" fmla="*/ 36651 h 5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623" h="57340">
                  <a:moveTo>
                    <a:pt x="56033" y="36651"/>
                  </a:moveTo>
                  <a:cubicBezTo>
                    <a:pt x="56033" y="35508"/>
                    <a:pt x="55084" y="35508"/>
                    <a:pt x="55084" y="35508"/>
                  </a:cubicBezTo>
                  <a:cubicBezTo>
                    <a:pt x="54135" y="35508"/>
                    <a:pt x="54135" y="35794"/>
                    <a:pt x="53177" y="37699"/>
                  </a:cubicBezTo>
                  <a:cubicBezTo>
                    <a:pt x="50322" y="46367"/>
                    <a:pt x="46508" y="53511"/>
                    <a:pt x="39848" y="53511"/>
                  </a:cubicBezTo>
                  <a:cubicBezTo>
                    <a:pt x="37941" y="53511"/>
                    <a:pt x="36983" y="52177"/>
                    <a:pt x="36983" y="49319"/>
                  </a:cubicBezTo>
                  <a:cubicBezTo>
                    <a:pt x="36983" y="46081"/>
                    <a:pt x="37941" y="43129"/>
                    <a:pt x="39848" y="40271"/>
                  </a:cubicBezTo>
                  <a:cubicBezTo>
                    <a:pt x="41745" y="33604"/>
                    <a:pt x="47466" y="19697"/>
                    <a:pt x="47466" y="12457"/>
                  </a:cubicBezTo>
                  <a:cubicBezTo>
                    <a:pt x="47466" y="3981"/>
                    <a:pt x="41745" y="-1163"/>
                    <a:pt x="32220" y="-1163"/>
                  </a:cubicBezTo>
                  <a:cubicBezTo>
                    <a:pt x="20798" y="-1163"/>
                    <a:pt x="15077" y="7029"/>
                    <a:pt x="13170" y="9887"/>
                  </a:cubicBezTo>
                  <a:cubicBezTo>
                    <a:pt x="12222" y="2932"/>
                    <a:pt x="7459" y="-1163"/>
                    <a:pt x="1748" y="-1163"/>
                  </a:cubicBezTo>
                  <a:cubicBezTo>
                    <a:pt x="-4922" y="-1163"/>
                    <a:pt x="-6829" y="3791"/>
                    <a:pt x="-7777" y="6172"/>
                  </a:cubicBezTo>
                  <a:cubicBezTo>
                    <a:pt x="-10642" y="10458"/>
                    <a:pt x="-11591" y="17887"/>
                    <a:pt x="-11591" y="18363"/>
                  </a:cubicBezTo>
                  <a:cubicBezTo>
                    <a:pt x="-11591" y="19697"/>
                    <a:pt x="-10642" y="19697"/>
                    <a:pt x="-10642" y="19697"/>
                  </a:cubicBezTo>
                  <a:cubicBezTo>
                    <a:pt x="-9684" y="19697"/>
                    <a:pt x="-8735" y="19601"/>
                    <a:pt x="-8735" y="16744"/>
                  </a:cubicBezTo>
                  <a:cubicBezTo>
                    <a:pt x="-5880" y="7790"/>
                    <a:pt x="-3973" y="1694"/>
                    <a:pt x="790" y="1694"/>
                  </a:cubicBezTo>
                  <a:cubicBezTo>
                    <a:pt x="3645" y="1694"/>
                    <a:pt x="4603" y="3314"/>
                    <a:pt x="4603" y="7505"/>
                  </a:cubicBezTo>
                  <a:cubicBezTo>
                    <a:pt x="4603" y="10172"/>
                    <a:pt x="4603" y="11505"/>
                    <a:pt x="2697" y="18078"/>
                  </a:cubicBezTo>
                  <a:lnTo>
                    <a:pt x="-4922" y="47415"/>
                  </a:lnTo>
                  <a:cubicBezTo>
                    <a:pt x="-4922" y="49319"/>
                    <a:pt x="-5880" y="52177"/>
                    <a:pt x="-5880" y="52749"/>
                  </a:cubicBezTo>
                  <a:cubicBezTo>
                    <a:pt x="-5880" y="55130"/>
                    <a:pt x="-3973" y="56178"/>
                    <a:pt x="-2066" y="56178"/>
                  </a:cubicBezTo>
                  <a:cubicBezTo>
                    <a:pt x="-159" y="56178"/>
                    <a:pt x="1748" y="55320"/>
                    <a:pt x="2697" y="52749"/>
                  </a:cubicBezTo>
                  <a:cubicBezTo>
                    <a:pt x="2697" y="52463"/>
                    <a:pt x="4603" y="46462"/>
                    <a:pt x="4603" y="43414"/>
                  </a:cubicBezTo>
                  <a:lnTo>
                    <a:pt x="7459" y="31889"/>
                  </a:lnTo>
                  <a:cubicBezTo>
                    <a:pt x="8408" y="29126"/>
                    <a:pt x="9366" y="26460"/>
                    <a:pt x="10315" y="23411"/>
                  </a:cubicBezTo>
                  <a:lnTo>
                    <a:pt x="11273" y="17220"/>
                  </a:lnTo>
                  <a:cubicBezTo>
                    <a:pt x="13170" y="13125"/>
                    <a:pt x="19840" y="1694"/>
                    <a:pt x="32220" y="1694"/>
                  </a:cubicBezTo>
                  <a:cubicBezTo>
                    <a:pt x="37941" y="1694"/>
                    <a:pt x="38890" y="6362"/>
                    <a:pt x="38890" y="10458"/>
                  </a:cubicBezTo>
                  <a:cubicBezTo>
                    <a:pt x="38890" y="18363"/>
                    <a:pt x="33178" y="34556"/>
                    <a:pt x="31272" y="40080"/>
                  </a:cubicBezTo>
                  <a:cubicBezTo>
                    <a:pt x="29365" y="42938"/>
                    <a:pt x="29365" y="44462"/>
                    <a:pt x="29365" y="45890"/>
                  </a:cubicBezTo>
                  <a:cubicBezTo>
                    <a:pt x="29365" y="51891"/>
                    <a:pt x="34127" y="56178"/>
                    <a:pt x="39848" y="56178"/>
                  </a:cubicBezTo>
                  <a:cubicBezTo>
                    <a:pt x="52228" y="56178"/>
                    <a:pt x="56033" y="37699"/>
                    <a:pt x="56033" y="36651"/>
                  </a:cubicBezTo>
                  <a:close/>
                </a:path>
              </a:pathLst>
            </a:custGeom>
            <a:solidFill>
              <a:srgbClr val="000000"/>
            </a:solidFill>
            <a:ln w="12700" cap="flat">
              <a:noFill/>
              <a:prstDash val="solid"/>
              <a:miter/>
            </a:ln>
          </p:spPr>
          <p:txBody>
            <a:bodyPr rtlCol="0" anchor="ctr"/>
            <a:lstStyle/>
            <a:p>
              <a:endParaRPr lang="en-AE"/>
            </a:p>
          </p:txBody>
        </p:sp>
        <p:sp>
          <p:nvSpPr>
            <p:cNvPr id="115" name="Freeform: Shape 114">
              <a:extLst>
                <a:ext uri="{FF2B5EF4-FFF2-40B4-BE49-F238E27FC236}">
                  <a16:creationId xmlns:a16="http://schemas.microsoft.com/office/drawing/2014/main" id="{0BBDE585-48B1-EAE7-0C2C-F2F5F7460E68}"/>
                </a:ext>
              </a:extLst>
            </p:cNvPr>
            <p:cNvSpPr/>
            <p:nvPr/>
          </p:nvSpPr>
          <p:spPr>
            <a:xfrm>
              <a:off x="2260135" y="1430437"/>
              <a:ext cx="13329" cy="13621"/>
            </a:xfrm>
            <a:custGeom>
              <a:avLst/>
              <a:gdLst>
                <a:gd name="connsiteX0" fmla="*/ 1738 w 13329"/>
                <a:gd name="connsiteY0" fmla="*/ 5600 h 13621"/>
                <a:gd name="connsiteX1" fmla="*/ -4922 w 13329"/>
                <a:gd name="connsiteY1" fmla="*/ -1163 h 13621"/>
                <a:gd name="connsiteX2" fmla="*/ -11591 w 13329"/>
                <a:gd name="connsiteY2" fmla="*/ 5600 h 13621"/>
                <a:gd name="connsiteX3" fmla="*/ -4922 w 13329"/>
                <a:gd name="connsiteY3" fmla="*/ 12459 h 13621"/>
                <a:gd name="connsiteX4" fmla="*/ 1738 w 13329"/>
                <a:gd name="connsiteY4" fmla="*/ 5600 h 13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9" h="13621">
                  <a:moveTo>
                    <a:pt x="1738" y="5600"/>
                  </a:moveTo>
                  <a:cubicBezTo>
                    <a:pt x="1738" y="1980"/>
                    <a:pt x="-1117" y="-1163"/>
                    <a:pt x="-4922" y="-1163"/>
                  </a:cubicBezTo>
                  <a:cubicBezTo>
                    <a:pt x="-7787" y="-1163"/>
                    <a:pt x="-11591" y="1980"/>
                    <a:pt x="-11591" y="5600"/>
                  </a:cubicBezTo>
                  <a:cubicBezTo>
                    <a:pt x="-11591" y="9315"/>
                    <a:pt x="-7787" y="12459"/>
                    <a:pt x="-4922" y="12459"/>
                  </a:cubicBezTo>
                  <a:cubicBezTo>
                    <a:pt x="-1117" y="12459"/>
                    <a:pt x="1738" y="9315"/>
                    <a:pt x="1738" y="5600"/>
                  </a:cubicBezTo>
                  <a:close/>
                </a:path>
              </a:pathLst>
            </a:custGeom>
            <a:solidFill>
              <a:srgbClr val="000000"/>
            </a:solidFill>
            <a:ln w="12700" cap="flat">
              <a:noFill/>
              <a:prstDash val="solid"/>
              <a:miter/>
            </a:ln>
          </p:spPr>
          <p:txBody>
            <a:bodyPr rtlCol="0" anchor="ctr"/>
            <a:lstStyle/>
            <a:p>
              <a:endParaRPr lang="en-AE"/>
            </a:p>
          </p:txBody>
        </p:sp>
        <p:sp>
          <p:nvSpPr>
            <p:cNvPr id="116" name="Freeform: Shape 115">
              <a:extLst>
                <a:ext uri="{FF2B5EF4-FFF2-40B4-BE49-F238E27FC236}">
                  <a16:creationId xmlns:a16="http://schemas.microsoft.com/office/drawing/2014/main" id="{98BBE4CB-2850-3F3F-6858-E2F2FBEB0617}"/>
                </a:ext>
              </a:extLst>
            </p:cNvPr>
            <p:cNvSpPr/>
            <p:nvPr/>
          </p:nvSpPr>
          <p:spPr>
            <a:xfrm>
              <a:off x="2317285" y="1271750"/>
              <a:ext cx="54294" cy="39910"/>
            </a:xfrm>
            <a:custGeom>
              <a:avLst/>
              <a:gdLst>
                <a:gd name="connsiteX0" fmla="*/ 42703 w 54294"/>
                <a:gd name="connsiteY0" fmla="*/ 25222 h 39910"/>
                <a:gd name="connsiteX1" fmla="*/ 40797 w 54294"/>
                <a:gd name="connsiteY1" fmla="*/ 23983 h 39910"/>
                <a:gd name="connsiteX2" fmla="*/ 38890 w 54294"/>
                <a:gd name="connsiteY2" fmla="*/ 25508 h 39910"/>
                <a:gd name="connsiteX3" fmla="*/ 29365 w 54294"/>
                <a:gd name="connsiteY3" fmla="*/ 36176 h 39910"/>
                <a:gd name="connsiteX4" fmla="*/ 27458 w 54294"/>
                <a:gd name="connsiteY4" fmla="*/ 33033 h 39910"/>
                <a:gd name="connsiteX5" fmla="*/ 29365 w 54294"/>
                <a:gd name="connsiteY5" fmla="*/ 25889 h 39910"/>
                <a:gd name="connsiteX6" fmla="*/ 34127 w 54294"/>
                <a:gd name="connsiteY6" fmla="*/ 8839 h 39910"/>
                <a:gd name="connsiteX7" fmla="*/ 22695 w 54294"/>
                <a:gd name="connsiteY7" fmla="*/ -1163 h 39910"/>
                <a:gd name="connsiteX8" fmla="*/ 7459 w 54294"/>
                <a:gd name="connsiteY8" fmla="*/ 6839 h 39910"/>
                <a:gd name="connsiteX9" fmla="*/ -2066 w 54294"/>
                <a:gd name="connsiteY9" fmla="*/ -1163 h 39910"/>
                <a:gd name="connsiteX10" fmla="*/ -8735 w 54294"/>
                <a:gd name="connsiteY10" fmla="*/ 3600 h 39910"/>
                <a:gd name="connsiteX11" fmla="*/ -11591 w 54294"/>
                <a:gd name="connsiteY11" fmla="*/ 12363 h 39910"/>
                <a:gd name="connsiteX12" fmla="*/ -10642 w 54294"/>
                <a:gd name="connsiteY12" fmla="*/ 13411 h 39910"/>
                <a:gd name="connsiteX13" fmla="*/ -8735 w 54294"/>
                <a:gd name="connsiteY13" fmla="*/ 10934 h 39910"/>
                <a:gd name="connsiteX14" fmla="*/ -2066 w 54294"/>
                <a:gd name="connsiteY14" fmla="*/ 1219 h 39910"/>
                <a:gd name="connsiteX15" fmla="*/ 790 w 54294"/>
                <a:gd name="connsiteY15" fmla="*/ 5506 h 39910"/>
                <a:gd name="connsiteX16" fmla="*/ -159 w 54294"/>
                <a:gd name="connsiteY16" fmla="*/ 13030 h 39910"/>
                <a:gd name="connsiteX17" fmla="*/ -2066 w 54294"/>
                <a:gd name="connsiteY17" fmla="*/ 20841 h 39910"/>
                <a:gd name="connsiteX18" fmla="*/ -4922 w 54294"/>
                <a:gd name="connsiteY18" fmla="*/ 32366 h 39910"/>
                <a:gd name="connsiteX19" fmla="*/ -5880 w 54294"/>
                <a:gd name="connsiteY19" fmla="*/ 35890 h 39910"/>
                <a:gd name="connsiteX20" fmla="*/ -3024 w 54294"/>
                <a:gd name="connsiteY20" fmla="*/ 38748 h 39910"/>
                <a:gd name="connsiteX21" fmla="*/ 790 w 54294"/>
                <a:gd name="connsiteY21" fmla="*/ 36842 h 39910"/>
                <a:gd name="connsiteX22" fmla="*/ 1738 w 54294"/>
                <a:gd name="connsiteY22" fmla="*/ 31318 h 39910"/>
                <a:gd name="connsiteX23" fmla="*/ 3645 w 54294"/>
                <a:gd name="connsiteY23" fmla="*/ 23222 h 39910"/>
                <a:gd name="connsiteX24" fmla="*/ 5552 w 54294"/>
                <a:gd name="connsiteY24" fmla="*/ 17412 h 39910"/>
                <a:gd name="connsiteX25" fmla="*/ 9366 w 54294"/>
                <a:gd name="connsiteY25" fmla="*/ 9410 h 39910"/>
                <a:gd name="connsiteX26" fmla="*/ 22695 w 54294"/>
                <a:gd name="connsiteY26" fmla="*/ 1219 h 39910"/>
                <a:gd name="connsiteX27" fmla="*/ 27458 w 54294"/>
                <a:gd name="connsiteY27" fmla="*/ 7505 h 39910"/>
                <a:gd name="connsiteX28" fmla="*/ 22695 w 54294"/>
                <a:gd name="connsiteY28" fmla="*/ 26365 h 39910"/>
                <a:gd name="connsiteX29" fmla="*/ 20788 w 54294"/>
                <a:gd name="connsiteY29" fmla="*/ 31127 h 39910"/>
                <a:gd name="connsiteX30" fmla="*/ 29365 w 54294"/>
                <a:gd name="connsiteY30" fmla="*/ 38748 h 39910"/>
                <a:gd name="connsiteX31" fmla="*/ 42703 w 54294"/>
                <a:gd name="connsiteY31" fmla="*/ 25222 h 3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294" h="39910">
                  <a:moveTo>
                    <a:pt x="42703" y="25222"/>
                  </a:moveTo>
                  <a:cubicBezTo>
                    <a:pt x="42703" y="23983"/>
                    <a:pt x="40797" y="23983"/>
                    <a:pt x="40797" y="23983"/>
                  </a:cubicBezTo>
                  <a:cubicBezTo>
                    <a:pt x="39838" y="23983"/>
                    <a:pt x="39838" y="24556"/>
                    <a:pt x="38890" y="25508"/>
                  </a:cubicBezTo>
                  <a:cubicBezTo>
                    <a:pt x="36983" y="32652"/>
                    <a:pt x="33178" y="36176"/>
                    <a:pt x="29365" y="36176"/>
                  </a:cubicBezTo>
                  <a:cubicBezTo>
                    <a:pt x="27458" y="36176"/>
                    <a:pt x="27458" y="35033"/>
                    <a:pt x="27458" y="33033"/>
                  </a:cubicBezTo>
                  <a:cubicBezTo>
                    <a:pt x="27458" y="31127"/>
                    <a:pt x="28416" y="29984"/>
                    <a:pt x="29365" y="25889"/>
                  </a:cubicBezTo>
                  <a:cubicBezTo>
                    <a:pt x="30313" y="23222"/>
                    <a:pt x="34127" y="13888"/>
                    <a:pt x="34127" y="8839"/>
                  </a:cubicBezTo>
                  <a:cubicBezTo>
                    <a:pt x="34127" y="362"/>
                    <a:pt x="27458" y="-1163"/>
                    <a:pt x="22695" y="-1163"/>
                  </a:cubicBezTo>
                  <a:cubicBezTo>
                    <a:pt x="15077" y="-1163"/>
                    <a:pt x="10315" y="3315"/>
                    <a:pt x="7459" y="6839"/>
                  </a:cubicBezTo>
                  <a:cubicBezTo>
                    <a:pt x="7459" y="743"/>
                    <a:pt x="1738" y="-1163"/>
                    <a:pt x="-2066" y="-1163"/>
                  </a:cubicBezTo>
                  <a:cubicBezTo>
                    <a:pt x="-5880" y="-1163"/>
                    <a:pt x="-7787" y="1505"/>
                    <a:pt x="-8735" y="3600"/>
                  </a:cubicBezTo>
                  <a:cubicBezTo>
                    <a:pt x="-10642" y="6839"/>
                    <a:pt x="-11591" y="11982"/>
                    <a:pt x="-11591" y="12363"/>
                  </a:cubicBezTo>
                  <a:cubicBezTo>
                    <a:pt x="-11591" y="13411"/>
                    <a:pt x="-10642" y="13411"/>
                    <a:pt x="-10642" y="13411"/>
                  </a:cubicBezTo>
                  <a:cubicBezTo>
                    <a:pt x="-8735" y="13411"/>
                    <a:pt x="-8735" y="13316"/>
                    <a:pt x="-8735" y="10934"/>
                  </a:cubicBezTo>
                  <a:cubicBezTo>
                    <a:pt x="-6829" y="5506"/>
                    <a:pt x="-5880" y="1219"/>
                    <a:pt x="-2066" y="1219"/>
                  </a:cubicBezTo>
                  <a:cubicBezTo>
                    <a:pt x="790" y="1219"/>
                    <a:pt x="790" y="3124"/>
                    <a:pt x="790" y="5506"/>
                  </a:cubicBezTo>
                  <a:cubicBezTo>
                    <a:pt x="790" y="7315"/>
                    <a:pt x="-159" y="10648"/>
                    <a:pt x="-159" y="13030"/>
                  </a:cubicBezTo>
                  <a:lnTo>
                    <a:pt x="-2066" y="20841"/>
                  </a:lnTo>
                  <a:lnTo>
                    <a:pt x="-4922" y="32366"/>
                  </a:lnTo>
                  <a:cubicBezTo>
                    <a:pt x="-5880" y="33413"/>
                    <a:pt x="-5880" y="35604"/>
                    <a:pt x="-5880" y="35890"/>
                  </a:cubicBezTo>
                  <a:cubicBezTo>
                    <a:pt x="-5880" y="37795"/>
                    <a:pt x="-4922" y="38748"/>
                    <a:pt x="-3024" y="38748"/>
                  </a:cubicBezTo>
                  <a:cubicBezTo>
                    <a:pt x="-1117" y="38748"/>
                    <a:pt x="-159" y="37509"/>
                    <a:pt x="790" y="36842"/>
                  </a:cubicBezTo>
                  <a:cubicBezTo>
                    <a:pt x="790" y="36080"/>
                    <a:pt x="1738" y="33033"/>
                    <a:pt x="1738" y="31318"/>
                  </a:cubicBezTo>
                  <a:lnTo>
                    <a:pt x="3645" y="23222"/>
                  </a:lnTo>
                  <a:cubicBezTo>
                    <a:pt x="4603" y="21316"/>
                    <a:pt x="4603" y="19412"/>
                    <a:pt x="5552" y="17412"/>
                  </a:cubicBezTo>
                  <a:cubicBezTo>
                    <a:pt x="6501" y="13697"/>
                    <a:pt x="6501" y="13030"/>
                    <a:pt x="9366" y="9410"/>
                  </a:cubicBezTo>
                  <a:cubicBezTo>
                    <a:pt x="11263" y="5886"/>
                    <a:pt x="16026" y="1219"/>
                    <a:pt x="22695" y="1219"/>
                  </a:cubicBezTo>
                  <a:cubicBezTo>
                    <a:pt x="27458" y="1219"/>
                    <a:pt x="27458" y="5886"/>
                    <a:pt x="27458" y="7505"/>
                  </a:cubicBezTo>
                  <a:cubicBezTo>
                    <a:pt x="27458" y="12840"/>
                    <a:pt x="23653" y="22650"/>
                    <a:pt x="22695" y="26365"/>
                  </a:cubicBezTo>
                  <a:cubicBezTo>
                    <a:pt x="21747" y="28746"/>
                    <a:pt x="20788" y="29698"/>
                    <a:pt x="20788" y="31127"/>
                  </a:cubicBezTo>
                  <a:cubicBezTo>
                    <a:pt x="20788" y="35794"/>
                    <a:pt x="24602" y="38748"/>
                    <a:pt x="29365" y="38748"/>
                  </a:cubicBezTo>
                  <a:cubicBezTo>
                    <a:pt x="37941" y="38748"/>
                    <a:pt x="42703" y="26555"/>
                    <a:pt x="42703" y="25222"/>
                  </a:cubicBezTo>
                  <a:close/>
                </a:path>
              </a:pathLst>
            </a:custGeom>
            <a:solidFill>
              <a:srgbClr val="000000"/>
            </a:solidFill>
            <a:ln w="12700" cap="flat">
              <a:noFill/>
              <a:prstDash val="solid"/>
              <a:miter/>
            </a:ln>
          </p:spPr>
          <p:txBody>
            <a:bodyPr rtlCol="0" anchor="ctr"/>
            <a:lstStyle/>
            <a:p>
              <a:endParaRPr lang="en-AE"/>
            </a:p>
          </p:txBody>
        </p:sp>
        <p:sp>
          <p:nvSpPr>
            <p:cNvPr id="117" name="Freeform: Shape 116">
              <a:extLst>
                <a:ext uri="{FF2B5EF4-FFF2-40B4-BE49-F238E27FC236}">
                  <a16:creationId xmlns:a16="http://schemas.microsoft.com/office/drawing/2014/main" id="{0BA38F1C-99F6-9D81-BBE7-DADACEBBEBFC}"/>
                </a:ext>
              </a:extLst>
            </p:cNvPr>
            <p:cNvSpPr/>
            <p:nvPr/>
          </p:nvSpPr>
          <p:spPr>
            <a:xfrm>
              <a:off x="2384909" y="1286324"/>
              <a:ext cx="60005" cy="4476"/>
            </a:xfrm>
            <a:custGeom>
              <a:avLst/>
              <a:gdLst>
                <a:gd name="connsiteX0" fmla="*/ 48415 w 60005"/>
                <a:gd name="connsiteY0" fmla="*/ 1123 h 4476"/>
                <a:gd name="connsiteX1" fmla="*/ 44610 w 60005"/>
                <a:gd name="connsiteY1" fmla="*/ -1163 h 4476"/>
                <a:gd name="connsiteX2" fmla="*/ -8735 w 60005"/>
                <a:gd name="connsiteY2" fmla="*/ -1163 h 4476"/>
                <a:gd name="connsiteX3" fmla="*/ -11591 w 60005"/>
                <a:gd name="connsiteY3" fmla="*/ 1123 h 4476"/>
                <a:gd name="connsiteX4" fmla="*/ -8735 w 60005"/>
                <a:gd name="connsiteY4" fmla="*/ 3314 h 4476"/>
                <a:gd name="connsiteX5" fmla="*/ 44610 w 60005"/>
                <a:gd name="connsiteY5" fmla="*/ 3314 h 4476"/>
                <a:gd name="connsiteX6" fmla="*/ 48415 w 60005"/>
                <a:gd name="connsiteY6" fmla="*/ 1123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5" h="4476">
                  <a:moveTo>
                    <a:pt x="48415" y="1123"/>
                  </a:moveTo>
                  <a:cubicBezTo>
                    <a:pt x="48415" y="-1163"/>
                    <a:pt x="46517" y="-1163"/>
                    <a:pt x="44610" y="-1163"/>
                  </a:cubicBezTo>
                  <a:lnTo>
                    <a:pt x="-8735" y="-1163"/>
                  </a:lnTo>
                  <a:cubicBezTo>
                    <a:pt x="-9684" y="-1163"/>
                    <a:pt x="-11591" y="-1163"/>
                    <a:pt x="-11591" y="1123"/>
                  </a:cubicBezTo>
                  <a:cubicBezTo>
                    <a:pt x="-11591" y="3314"/>
                    <a:pt x="-9684" y="3314"/>
                    <a:pt x="-8735" y="3314"/>
                  </a:cubicBezTo>
                  <a:lnTo>
                    <a:pt x="44610" y="3314"/>
                  </a:lnTo>
                  <a:cubicBezTo>
                    <a:pt x="46517" y="3314"/>
                    <a:pt x="48415" y="3314"/>
                    <a:pt x="48415" y="1123"/>
                  </a:cubicBezTo>
                  <a:close/>
                </a:path>
              </a:pathLst>
            </a:custGeom>
            <a:solidFill>
              <a:srgbClr val="000000"/>
            </a:solidFill>
            <a:ln w="12700" cap="flat">
              <a:noFill/>
              <a:prstDash val="solid"/>
              <a:miter/>
            </a:ln>
          </p:spPr>
          <p:txBody>
            <a:bodyPr rtlCol="0" anchor="ctr"/>
            <a:lstStyle/>
            <a:p>
              <a:endParaRPr lang="en-AE"/>
            </a:p>
          </p:txBody>
        </p:sp>
        <p:sp>
          <p:nvSpPr>
            <p:cNvPr id="118" name="Freeform: Shape 117">
              <a:extLst>
                <a:ext uri="{FF2B5EF4-FFF2-40B4-BE49-F238E27FC236}">
                  <a16:creationId xmlns:a16="http://schemas.microsoft.com/office/drawing/2014/main" id="{7A722279-DC84-670F-62D3-982897982B3B}"/>
                </a:ext>
              </a:extLst>
            </p:cNvPr>
            <p:cNvSpPr/>
            <p:nvPr/>
          </p:nvSpPr>
          <p:spPr>
            <a:xfrm>
              <a:off x="2463964" y="1251939"/>
              <a:ext cx="32388" cy="58769"/>
            </a:xfrm>
            <a:custGeom>
              <a:avLst/>
              <a:gdLst>
                <a:gd name="connsiteX0" fmla="*/ 20798 w 32388"/>
                <a:gd name="connsiteY0" fmla="*/ 57607 h 58769"/>
                <a:gd name="connsiteX1" fmla="*/ 20798 w 32388"/>
                <a:gd name="connsiteY1" fmla="*/ 54558 h 58769"/>
                <a:gd name="connsiteX2" fmla="*/ 16984 w 32388"/>
                <a:gd name="connsiteY2" fmla="*/ 54558 h 58769"/>
                <a:gd name="connsiteX3" fmla="*/ 8417 w 32388"/>
                <a:gd name="connsiteY3" fmla="*/ 50368 h 58769"/>
                <a:gd name="connsiteX4" fmla="*/ 8417 w 32388"/>
                <a:gd name="connsiteY4" fmla="*/ 1409 h 58769"/>
                <a:gd name="connsiteX5" fmla="*/ 5561 w 32388"/>
                <a:gd name="connsiteY5" fmla="*/ -1163 h 58769"/>
                <a:gd name="connsiteX6" fmla="*/ -11591 w 32388"/>
                <a:gd name="connsiteY6" fmla="*/ 4552 h 58769"/>
                <a:gd name="connsiteX7" fmla="*/ -11591 w 32388"/>
                <a:gd name="connsiteY7" fmla="*/ 7601 h 58769"/>
                <a:gd name="connsiteX8" fmla="*/ 1748 w 32388"/>
                <a:gd name="connsiteY8" fmla="*/ 5220 h 58769"/>
                <a:gd name="connsiteX9" fmla="*/ 1748 w 32388"/>
                <a:gd name="connsiteY9" fmla="*/ 50368 h 58769"/>
                <a:gd name="connsiteX10" fmla="*/ -7777 w 32388"/>
                <a:gd name="connsiteY10" fmla="*/ 54558 h 58769"/>
                <a:gd name="connsiteX11" fmla="*/ -10633 w 32388"/>
                <a:gd name="connsiteY11" fmla="*/ 54558 h 58769"/>
                <a:gd name="connsiteX12" fmla="*/ -10633 w 32388"/>
                <a:gd name="connsiteY12" fmla="*/ 57607 h 58769"/>
                <a:gd name="connsiteX13" fmla="*/ 4603 w 32388"/>
                <a:gd name="connsiteY13" fmla="*/ 57321 h 5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88" h="58769">
                  <a:moveTo>
                    <a:pt x="20798" y="57607"/>
                  </a:moveTo>
                  <a:lnTo>
                    <a:pt x="20798" y="54558"/>
                  </a:lnTo>
                  <a:lnTo>
                    <a:pt x="16984" y="54558"/>
                  </a:lnTo>
                  <a:cubicBezTo>
                    <a:pt x="8417" y="54558"/>
                    <a:pt x="8417" y="53320"/>
                    <a:pt x="8417" y="50368"/>
                  </a:cubicBezTo>
                  <a:lnTo>
                    <a:pt x="8417" y="1409"/>
                  </a:lnTo>
                  <a:cubicBezTo>
                    <a:pt x="8417" y="-972"/>
                    <a:pt x="8417" y="-1163"/>
                    <a:pt x="5561" y="-1163"/>
                  </a:cubicBezTo>
                  <a:cubicBezTo>
                    <a:pt x="-159" y="4361"/>
                    <a:pt x="-7777" y="4552"/>
                    <a:pt x="-11591" y="4552"/>
                  </a:cubicBezTo>
                  <a:lnTo>
                    <a:pt x="-11591" y="7601"/>
                  </a:lnTo>
                  <a:cubicBezTo>
                    <a:pt x="-9684" y="7601"/>
                    <a:pt x="-3964" y="7601"/>
                    <a:pt x="1748" y="5220"/>
                  </a:cubicBezTo>
                  <a:lnTo>
                    <a:pt x="1748" y="50368"/>
                  </a:lnTo>
                  <a:cubicBezTo>
                    <a:pt x="1748" y="53320"/>
                    <a:pt x="1748" y="54558"/>
                    <a:pt x="-7777" y="54558"/>
                  </a:cubicBezTo>
                  <a:lnTo>
                    <a:pt x="-10633" y="54558"/>
                  </a:lnTo>
                  <a:lnTo>
                    <a:pt x="-10633" y="57607"/>
                  </a:lnTo>
                  <a:lnTo>
                    <a:pt x="4603" y="57321"/>
                  </a:lnTo>
                  <a:close/>
                </a:path>
              </a:pathLst>
            </a:custGeom>
            <a:solidFill>
              <a:srgbClr val="000000"/>
            </a:solidFill>
            <a:ln w="12700" cap="flat">
              <a:noFill/>
              <a:prstDash val="solid"/>
              <a:miter/>
            </a:ln>
          </p:spPr>
          <p:txBody>
            <a:bodyPr rtlCol="0" anchor="ctr"/>
            <a:lstStyle/>
            <a:p>
              <a:endParaRPr lang="en-AE"/>
            </a:p>
          </p:txBody>
        </p:sp>
        <p:sp>
          <p:nvSpPr>
            <p:cNvPr id="119" name="Freeform: Shape 118">
              <a:extLst>
                <a:ext uri="{FF2B5EF4-FFF2-40B4-BE49-F238E27FC236}">
                  <a16:creationId xmlns:a16="http://schemas.microsoft.com/office/drawing/2014/main" id="{699FF834-B66C-1B66-EBA4-DB9CE7ED6A33}"/>
                </a:ext>
              </a:extLst>
            </p:cNvPr>
            <p:cNvSpPr/>
            <p:nvPr/>
          </p:nvSpPr>
          <p:spPr>
            <a:xfrm>
              <a:off x="2324903" y="1348713"/>
              <a:ext cx="167636" cy="177069"/>
            </a:xfrm>
            <a:custGeom>
              <a:avLst/>
              <a:gdLst>
                <a:gd name="connsiteX0" fmla="*/ 156045 w 167636"/>
                <a:gd name="connsiteY0" fmla="*/ 135426 h 177069"/>
                <a:gd name="connsiteX1" fmla="*/ 153190 w 167636"/>
                <a:gd name="connsiteY1" fmla="*/ 135426 h 177069"/>
                <a:gd name="connsiteX2" fmla="*/ 120810 w 167636"/>
                <a:gd name="connsiteY2" fmla="*/ 161047 h 177069"/>
                <a:gd name="connsiteX3" fmla="*/ 80803 w 167636"/>
                <a:gd name="connsiteY3" fmla="*/ 164953 h 177069"/>
                <a:gd name="connsiteX4" fmla="*/ 4603 w 167636"/>
                <a:gd name="connsiteY4" fmla="*/ 164953 h 177069"/>
                <a:gd name="connsiteX5" fmla="*/ 69372 w 167636"/>
                <a:gd name="connsiteY5" fmla="*/ 89420 h 177069"/>
                <a:gd name="connsiteX6" fmla="*/ 70320 w 167636"/>
                <a:gd name="connsiteY6" fmla="*/ 87419 h 177069"/>
                <a:gd name="connsiteX7" fmla="*/ 69372 w 167636"/>
                <a:gd name="connsiteY7" fmla="*/ 85419 h 177069"/>
                <a:gd name="connsiteX8" fmla="*/ 10315 w 167636"/>
                <a:gd name="connsiteY8" fmla="*/ 4933 h 177069"/>
                <a:gd name="connsiteX9" fmla="*/ 79845 w 167636"/>
                <a:gd name="connsiteY9" fmla="*/ 4933 h 177069"/>
                <a:gd name="connsiteX10" fmla="*/ 109378 w 167636"/>
                <a:gd name="connsiteY10" fmla="*/ 6838 h 177069"/>
                <a:gd name="connsiteX11" fmla="*/ 136995 w 167636"/>
                <a:gd name="connsiteY11" fmla="*/ 16363 h 177069"/>
                <a:gd name="connsiteX12" fmla="*/ 153190 w 167636"/>
                <a:gd name="connsiteY12" fmla="*/ 34365 h 177069"/>
                <a:gd name="connsiteX13" fmla="*/ 156045 w 167636"/>
                <a:gd name="connsiteY13" fmla="*/ 34365 h 177069"/>
                <a:gd name="connsiteX14" fmla="*/ 140809 w 167636"/>
                <a:gd name="connsiteY14" fmla="*/ -1163 h 177069"/>
                <a:gd name="connsiteX15" fmla="*/ -8735 w 167636"/>
                <a:gd name="connsiteY15" fmla="*/ -1163 h 177069"/>
                <a:gd name="connsiteX16" fmla="*/ -11591 w 167636"/>
                <a:gd name="connsiteY16" fmla="*/ -306 h 177069"/>
                <a:gd name="connsiteX17" fmla="*/ -11591 w 167636"/>
                <a:gd name="connsiteY17" fmla="*/ 3885 h 177069"/>
                <a:gd name="connsiteX18" fmla="*/ 55084 w 167636"/>
                <a:gd name="connsiteY18" fmla="*/ 95421 h 177069"/>
                <a:gd name="connsiteX19" fmla="*/ -10642 w 167636"/>
                <a:gd name="connsiteY19" fmla="*/ 172192 h 177069"/>
                <a:gd name="connsiteX20" fmla="*/ -11591 w 167636"/>
                <a:gd name="connsiteY20" fmla="*/ 174573 h 177069"/>
                <a:gd name="connsiteX21" fmla="*/ -8735 w 167636"/>
                <a:gd name="connsiteY21" fmla="*/ 175907 h 177069"/>
                <a:gd name="connsiteX22" fmla="*/ 140809 w 167636"/>
                <a:gd name="connsiteY22" fmla="*/ 175907 h 17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7636" h="177069">
                  <a:moveTo>
                    <a:pt x="156045" y="135426"/>
                  </a:moveTo>
                  <a:lnTo>
                    <a:pt x="153190" y="135426"/>
                  </a:lnTo>
                  <a:cubicBezTo>
                    <a:pt x="148427" y="148570"/>
                    <a:pt x="135098" y="157143"/>
                    <a:pt x="120810" y="161047"/>
                  </a:cubicBezTo>
                  <a:cubicBezTo>
                    <a:pt x="117945" y="161619"/>
                    <a:pt x="105565" y="164953"/>
                    <a:pt x="80803" y="164953"/>
                  </a:cubicBezTo>
                  <a:lnTo>
                    <a:pt x="4603" y="164953"/>
                  </a:lnTo>
                  <a:lnTo>
                    <a:pt x="69372" y="89420"/>
                  </a:lnTo>
                  <a:cubicBezTo>
                    <a:pt x="70320" y="88467"/>
                    <a:pt x="70320" y="87991"/>
                    <a:pt x="70320" y="87419"/>
                  </a:cubicBezTo>
                  <a:cubicBezTo>
                    <a:pt x="70320" y="87419"/>
                    <a:pt x="70320" y="86753"/>
                    <a:pt x="69372" y="85419"/>
                  </a:cubicBezTo>
                  <a:lnTo>
                    <a:pt x="10315" y="4933"/>
                  </a:lnTo>
                  <a:lnTo>
                    <a:pt x="79845" y="4933"/>
                  </a:lnTo>
                  <a:cubicBezTo>
                    <a:pt x="96998" y="4933"/>
                    <a:pt x="108420" y="6743"/>
                    <a:pt x="109378" y="6838"/>
                  </a:cubicBezTo>
                  <a:cubicBezTo>
                    <a:pt x="116048" y="7886"/>
                    <a:pt x="127470" y="10172"/>
                    <a:pt x="136995" y="16363"/>
                  </a:cubicBezTo>
                  <a:cubicBezTo>
                    <a:pt x="140809" y="18458"/>
                    <a:pt x="149385" y="24173"/>
                    <a:pt x="153190" y="34365"/>
                  </a:cubicBezTo>
                  <a:lnTo>
                    <a:pt x="156045" y="34365"/>
                  </a:lnTo>
                  <a:lnTo>
                    <a:pt x="140809" y="-1163"/>
                  </a:lnTo>
                  <a:lnTo>
                    <a:pt x="-8735" y="-1163"/>
                  </a:lnTo>
                  <a:cubicBezTo>
                    <a:pt x="-11591" y="-1163"/>
                    <a:pt x="-11591" y="-1067"/>
                    <a:pt x="-11591" y="-306"/>
                  </a:cubicBezTo>
                  <a:cubicBezTo>
                    <a:pt x="-11591" y="171"/>
                    <a:pt x="-11591" y="2552"/>
                    <a:pt x="-11591" y="3885"/>
                  </a:cubicBezTo>
                  <a:lnTo>
                    <a:pt x="55084" y="95421"/>
                  </a:lnTo>
                  <a:lnTo>
                    <a:pt x="-10642" y="172192"/>
                  </a:lnTo>
                  <a:cubicBezTo>
                    <a:pt x="-11591" y="173812"/>
                    <a:pt x="-11591" y="174573"/>
                    <a:pt x="-11591" y="174573"/>
                  </a:cubicBezTo>
                  <a:cubicBezTo>
                    <a:pt x="-11591" y="175907"/>
                    <a:pt x="-10642" y="175907"/>
                    <a:pt x="-8735" y="175907"/>
                  </a:cubicBezTo>
                  <a:lnTo>
                    <a:pt x="140809" y="175907"/>
                  </a:lnTo>
                  <a:close/>
                </a:path>
              </a:pathLst>
            </a:custGeom>
            <a:solidFill>
              <a:srgbClr val="000000"/>
            </a:solidFill>
            <a:ln w="12700" cap="flat">
              <a:noFill/>
              <a:prstDash val="solid"/>
              <a:miter/>
            </a:ln>
          </p:spPr>
          <p:txBody>
            <a:bodyPr rtlCol="0" anchor="ctr"/>
            <a:lstStyle/>
            <a:p>
              <a:endParaRPr lang="en-AE"/>
            </a:p>
          </p:txBody>
        </p:sp>
        <p:sp>
          <p:nvSpPr>
            <p:cNvPr id="120" name="Freeform: Shape 119">
              <a:extLst>
                <a:ext uri="{FF2B5EF4-FFF2-40B4-BE49-F238E27FC236}">
                  <a16:creationId xmlns:a16="http://schemas.microsoft.com/office/drawing/2014/main" id="{71D2C797-5BBA-12F7-55AB-95ADCE0C7E72}"/>
                </a:ext>
              </a:extLst>
            </p:cNvPr>
            <p:cNvSpPr/>
            <p:nvPr/>
          </p:nvSpPr>
          <p:spPr>
            <a:xfrm>
              <a:off x="2321089" y="1559597"/>
              <a:ext cx="39058" cy="76580"/>
            </a:xfrm>
            <a:custGeom>
              <a:avLst/>
              <a:gdLst>
                <a:gd name="connsiteX0" fmla="*/ 27467 w 39058"/>
                <a:gd name="connsiteY0" fmla="*/ 2076 h 76580"/>
                <a:gd name="connsiteX1" fmla="*/ 23653 w 39058"/>
                <a:gd name="connsiteY1" fmla="*/ -1163 h 76580"/>
                <a:gd name="connsiteX2" fmla="*/ 18891 w 39058"/>
                <a:gd name="connsiteY2" fmla="*/ 3600 h 76580"/>
                <a:gd name="connsiteX3" fmla="*/ 22705 w 39058"/>
                <a:gd name="connsiteY3" fmla="*/ 7029 h 76580"/>
                <a:gd name="connsiteX4" fmla="*/ 27467 w 39058"/>
                <a:gd name="connsiteY4" fmla="*/ 2076 h 76580"/>
                <a:gd name="connsiteX5" fmla="*/ 23653 w 39058"/>
                <a:gd name="connsiteY5" fmla="*/ 29794 h 76580"/>
                <a:gd name="connsiteX6" fmla="*/ 24611 w 39058"/>
                <a:gd name="connsiteY6" fmla="*/ 26745 h 76580"/>
                <a:gd name="connsiteX7" fmla="*/ 15086 w 39058"/>
                <a:gd name="connsiteY7" fmla="*/ 18458 h 76580"/>
                <a:gd name="connsiteX8" fmla="*/ -1108 w 39058"/>
                <a:gd name="connsiteY8" fmla="*/ 31984 h 76580"/>
                <a:gd name="connsiteX9" fmla="*/ 799 w 39058"/>
                <a:gd name="connsiteY9" fmla="*/ 33032 h 76580"/>
                <a:gd name="connsiteX10" fmla="*/ 2697 w 39058"/>
                <a:gd name="connsiteY10" fmla="*/ 31507 h 76580"/>
                <a:gd name="connsiteX11" fmla="*/ 14128 w 39058"/>
                <a:gd name="connsiteY11" fmla="*/ 20839 h 76580"/>
                <a:gd name="connsiteX12" fmla="*/ 17942 w 39058"/>
                <a:gd name="connsiteY12" fmla="*/ 25125 h 76580"/>
                <a:gd name="connsiteX13" fmla="*/ 16984 w 39058"/>
                <a:gd name="connsiteY13" fmla="*/ 27793 h 76580"/>
                <a:gd name="connsiteX14" fmla="*/ 8417 w 39058"/>
                <a:gd name="connsiteY14" fmla="*/ 61797 h 76580"/>
                <a:gd name="connsiteX15" fmla="*/ -3015 w 39058"/>
                <a:gd name="connsiteY15" fmla="*/ 73036 h 76580"/>
                <a:gd name="connsiteX16" fmla="*/ -5870 w 39058"/>
                <a:gd name="connsiteY16" fmla="*/ 72465 h 76580"/>
                <a:gd name="connsiteX17" fmla="*/ -3015 w 39058"/>
                <a:gd name="connsiteY17" fmla="*/ 67988 h 76580"/>
                <a:gd name="connsiteX18" fmla="*/ -5870 w 39058"/>
                <a:gd name="connsiteY18" fmla="*/ 64750 h 76580"/>
                <a:gd name="connsiteX19" fmla="*/ -11591 w 39058"/>
                <a:gd name="connsiteY19" fmla="*/ 69893 h 76580"/>
                <a:gd name="connsiteX20" fmla="*/ -3015 w 39058"/>
                <a:gd name="connsiteY20" fmla="*/ 75418 h 76580"/>
                <a:gd name="connsiteX21" fmla="*/ 16035 w 39058"/>
                <a:gd name="connsiteY21" fmla="*/ 61416 h 7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8" h="76580">
                  <a:moveTo>
                    <a:pt x="27467" y="2076"/>
                  </a:moveTo>
                  <a:cubicBezTo>
                    <a:pt x="27467" y="551"/>
                    <a:pt x="26509" y="-1163"/>
                    <a:pt x="23653" y="-1163"/>
                  </a:cubicBezTo>
                  <a:cubicBezTo>
                    <a:pt x="21747" y="-1163"/>
                    <a:pt x="18891" y="1219"/>
                    <a:pt x="18891" y="3600"/>
                  </a:cubicBezTo>
                  <a:cubicBezTo>
                    <a:pt x="18891" y="5028"/>
                    <a:pt x="19849" y="7029"/>
                    <a:pt x="22705" y="7029"/>
                  </a:cubicBezTo>
                  <a:cubicBezTo>
                    <a:pt x="24611" y="7029"/>
                    <a:pt x="27467" y="4647"/>
                    <a:pt x="27467" y="2076"/>
                  </a:cubicBezTo>
                  <a:close/>
                  <a:moveTo>
                    <a:pt x="23653" y="29794"/>
                  </a:moveTo>
                  <a:cubicBezTo>
                    <a:pt x="23653" y="28840"/>
                    <a:pt x="24611" y="27983"/>
                    <a:pt x="24611" y="26745"/>
                  </a:cubicBezTo>
                  <a:cubicBezTo>
                    <a:pt x="24611" y="21887"/>
                    <a:pt x="19849" y="18458"/>
                    <a:pt x="15086" y="18458"/>
                  </a:cubicBezTo>
                  <a:cubicBezTo>
                    <a:pt x="4603" y="18458"/>
                    <a:pt x="-1108" y="30651"/>
                    <a:pt x="-1108" y="31984"/>
                  </a:cubicBezTo>
                  <a:cubicBezTo>
                    <a:pt x="-1108" y="33032"/>
                    <a:pt x="799" y="33032"/>
                    <a:pt x="799" y="33032"/>
                  </a:cubicBezTo>
                  <a:cubicBezTo>
                    <a:pt x="1748" y="33032"/>
                    <a:pt x="1748" y="32841"/>
                    <a:pt x="2697" y="31507"/>
                  </a:cubicBezTo>
                  <a:cubicBezTo>
                    <a:pt x="4603" y="26364"/>
                    <a:pt x="9366" y="20839"/>
                    <a:pt x="14128" y="20839"/>
                  </a:cubicBezTo>
                  <a:cubicBezTo>
                    <a:pt x="16984" y="20839"/>
                    <a:pt x="17942" y="22268"/>
                    <a:pt x="17942" y="25125"/>
                  </a:cubicBezTo>
                  <a:cubicBezTo>
                    <a:pt x="17942" y="26174"/>
                    <a:pt x="16984" y="27412"/>
                    <a:pt x="16984" y="27793"/>
                  </a:cubicBezTo>
                  <a:lnTo>
                    <a:pt x="8417" y="61797"/>
                  </a:lnTo>
                  <a:cubicBezTo>
                    <a:pt x="7459" y="67894"/>
                    <a:pt x="2697" y="73036"/>
                    <a:pt x="-3015" y="73036"/>
                  </a:cubicBezTo>
                  <a:cubicBezTo>
                    <a:pt x="-3964" y="73036"/>
                    <a:pt x="-4922" y="72941"/>
                    <a:pt x="-5870" y="72465"/>
                  </a:cubicBezTo>
                  <a:cubicBezTo>
                    <a:pt x="-3964" y="71418"/>
                    <a:pt x="-3015" y="69321"/>
                    <a:pt x="-3015" y="67988"/>
                  </a:cubicBezTo>
                  <a:cubicBezTo>
                    <a:pt x="-3015" y="65893"/>
                    <a:pt x="-4922" y="64750"/>
                    <a:pt x="-5870" y="64750"/>
                  </a:cubicBezTo>
                  <a:cubicBezTo>
                    <a:pt x="-8726" y="64750"/>
                    <a:pt x="-11591" y="67131"/>
                    <a:pt x="-11591" y="69893"/>
                  </a:cubicBezTo>
                  <a:cubicBezTo>
                    <a:pt x="-11591" y="73322"/>
                    <a:pt x="-7777" y="75418"/>
                    <a:pt x="-3015" y="75418"/>
                  </a:cubicBezTo>
                  <a:cubicBezTo>
                    <a:pt x="2697" y="75418"/>
                    <a:pt x="13180" y="72275"/>
                    <a:pt x="16035" y="61416"/>
                  </a:cubicBezTo>
                  <a:close/>
                </a:path>
              </a:pathLst>
            </a:custGeom>
            <a:solidFill>
              <a:srgbClr val="000000"/>
            </a:solidFill>
            <a:ln w="12700" cap="flat">
              <a:noFill/>
              <a:prstDash val="solid"/>
              <a:miter/>
            </a:ln>
          </p:spPr>
          <p:txBody>
            <a:bodyPr rtlCol="0" anchor="ctr"/>
            <a:lstStyle/>
            <a:p>
              <a:endParaRPr lang="en-AE"/>
            </a:p>
          </p:txBody>
        </p:sp>
        <p:sp>
          <p:nvSpPr>
            <p:cNvPr id="121" name="Freeform: Shape 120">
              <a:extLst>
                <a:ext uri="{FF2B5EF4-FFF2-40B4-BE49-F238E27FC236}">
                  <a16:creationId xmlns:a16="http://schemas.microsoft.com/office/drawing/2014/main" id="{96D9A972-270B-009F-A7C0-130503AFD12F}"/>
                </a:ext>
              </a:extLst>
            </p:cNvPr>
            <p:cNvSpPr/>
            <p:nvPr/>
          </p:nvSpPr>
          <p:spPr>
            <a:xfrm>
              <a:off x="2374435" y="1559406"/>
              <a:ext cx="117155" cy="60578"/>
            </a:xfrm>
            <a:custGeom>
              <a:avLst/>
              <a:gdLst>
                <a:gd name="connsiteX0" fmla="*/ 54126 w 117155"/>
                <a:gd name="connsiteY0" fmla="*/ 25602 h 60578"/>
                <a:gd name="connsiteX1" fmla="*/ 50322 w 117155"/>
                <a:gd name="connsiteY1" fmla="*/ 23507 h 60578"/>
                <a:gd name="connsiteX2" fmla="*/ -7787 w 117155"/>
                <a:gd name="connsiteY2" fmla="*/ 23507 h 60578"/>
                <a:gd name="connsiteX3" fmla="*/ -11591 w 117155"/>
                <a:gd name="connsiteY3" fmla="*/ 25602 h 60578"/>
                <a:gd name="connsiteX4" fmla="*/ -7787 w 117155"/>
                <a:gd name="connsiteY4" fmla="*/ 27888 h 60578"/>
                <a:gd name="connsiteX5" fmla="*/ 50322 w 117155"/>
                <a:gd name="connsiteY5" fmla="*/ 27888 h 60578"/>
                <a:gd name="connsiteX6" fmla="*/ 54126 w 117155"/>
                <a:gd name="connsiteY6" fmla="*/ 25602 h 60578"/>
                <a:gd name="connsiteX7" fmla="*/ 54126 w 117155"/>
                <a:gd name="connsiteY7" fmla="*/ 45319 h 60578"/>
                <a:gd name="connsiteX8" fmla="*/ 50322 w 117155"/>
                <a:gd name="connsiteY8" fmla="*/ 43033 h 60578"/>
                <a:gd name="connsiteX9" fmla="*/ -7787 w 117155"/>
                <a:gd name="connsiteY9" fmla="*/ 43033 h 60578"/>
                <a:gd name="connsiteX10" fmla="*/ -11591 w 117155"/>
                <a:gd name="connsiteY10" fmla="*/ 45319 h 60578"/>
                <a:gd name="connsiteX11" fmla="*/ -7787 w 117155"/>
                <a:gd name="connsiteY11" fmla="*/ 47319 h 60578"/>
                <a:gd name="connsiteX12" fmla="*/ 50322 w 117155"/>
                <a:gd name="connsiteY12" fmla="*/ 47319 h 60578"/>
                <a:gd name="connsiteX13" fmla="*/ 54126 w 117155"/>
                <a:gd name="connsiteY13" fmla="*/ 45319 h 60578"/>
                <a:gd name="connsiteX14" fmla="*/ 105565 w 117155"/>
                <a:gd name="connsiteY14" fmla="*/ 29317 h 60578"/>
                <a:gd name="connsiteX15" fmla="*/ 100802 w 117155"/>
                <a:gd name="connsiteY15" fmla="*/ 6457 h 60578"/>
                <a:gd name="connsiteX16" fmla="*/ 85566 w 117155"/>
                <a:gd name="connsiteY16" fmla="*/ -1163 h 60578"/>
                <a:gd name="connsiteX17" fmla="*/ 64609 w 117155"/>
                <a:gd name="connsiteY17" fmla="*/ 29317 h 60578"/>
                <a:gd name="connsiteX18" fmla="*/ 85566 w 117155"/>
                <a:gd name="connsiteY18" fmla="*/ 59416 h 60578"/>
                <a:gd name="connsiteX19" fmla="*/ 105565 w 117155"/>
                <a:gd name="connsiteY19" fmla="*/ 29317 h 60578"/>
                <a:gd name="connsiteX20" fmla="*/ 97947 w 117155"/>
                <a:gd name="connsiteY20" fmla="*/ 28174 h 60578"/>
                <a:gd name="connsiteX21" fmla="*/ 96040 w 117155"/>
                <a:gd name="connsiteY21" fmla="*/ 46938 h 60578"/>
                <a:gd name="connsiteX22" fmla="*/ 85566 w 117155"/>
                <a:gd name="connsiteY22" fmla="*/ 56844 h 60578"/>
                <a:gd name="connsiteX23" fmla="*/ 74134 w 117155"/>
                <a:gd name="connsiteY23" fmla="*/ 47224 h 60578"/>
                <a:gd name="connsiteX24" fmla="*/ 72227 w 117155"/>
                <a:gd name="connsiteY24" fmla="*/ 28174 h 60578"/>
                <a:gd name="connsiteX25" fmla="*/ 74134 w 117155"/>
                <a:gd name="connsiteY25" fmla="*/ 10172 h 60578"/>
                <a:gd name="connsiteX26" fmla="*/ 85566 w 117155"/>
                <a:gd name="connsiteY26" fmla="*/ 1409 h 60578"/>
                <a:gd name="connsiteX27" fmla="*/ 96040 w 117155"/>
                <a:gd name="connsiteY27" fmla="*/ 9410 h 60578"/>
                <a:gd name="connsiteX28" fmla="*/ 97947 w 117155"/>
                <a:gd name="connsiteY28" fmla="*/ 28174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155" h="60578">
                  <a:moveTo>
                    <a:pt x="54126" y="25602"/>
                  </a:moveTo>
                  <a:cubicBezTo>
                    <a:pt x="54126" y="23507"/>
                    <a:pt x="51270" y="23507"/>
                    <a:pt x="50322" y="23507"/>
                  </a:cubicBezTo>
                  <a:lnTo>
                    <a:pt x="-7787" y="23507"/>
                  </a:lnTo>
                  <a:cubicBezTo>
                    <a:pt x="-9684" y="23507"/>
                    <a:pt x="-11591" y="23507"/>
                    <a:pt x="-11591" y="25602"/>
                  </a:cubicBezTo>
                  <a:cubicBezTo>
                    <a:pt x="-11591" y="27888"/>
                    <a:pt x="-9684" y="27888"/>
                    <a:pt x="-7787" y="27888"/>
                  </a:cubicBezTo>
                  <a:lnTo>
                    <a:pt x="50322" y="27888"/>
                  </a:lnTo>
                  <a:cubicBezTo>
                    <a:pt x="51270" y="27888"/>
                    <a:pt x="54126" y="27888"/>
                    <a:pt x="54126" y="25602"/>
                  </a:cubicBezTo>
                  <a:close/>
                  <a:moveTo>
                    <a:pt x="54126" y="45319"/>
                  </a:moveTo>
                  <a:cubicBezTo>
                    <a:pt x="54126" y="43033"/>
                    <a:pt x="51270" y="43033"/>
                    <a:pt x="50322" y="43033"/>
                  </a:cubicBezTo>
                  <a:lnTo>
                    <a:pt x="-7787" y="43033"/>
                  </a:lnTo>
                  <a:cubicBezTo>
                    <a:pt x="-9684" y="43033"/>
                    <a:pt x="-11591" y="43033"/>
                    <a:pt x="-11591" y="45319"/>
                  </a:cubicBezTo>
                  <a:cubicBezTo>
                    <a:pt x="-11591" y="47319"/>
                    <a:pt x="-9684" y="47319"/>
                    <a:pt x="-7787" y="47319"/>
                  </a:cubicBezTo>
                  <a:lnTo>
                    <a:pt x="50322" y="47319"/>
                  </a:lnTo>
                  <a:cubicBezTo>
                    <a:pt x="51270" y="47319"/>
                    <a:pt x="54126" y="47319"/>
                    <a:pt x="54126" y="45319"/>
                  </a:cubicBezTo>
                  <a:close/>
                  <a:moveTo>
                    <a:pt x="105565" y="29317"/>
                  </a:moveTo>
                  <a:cubicBezTo>
                    <a:pt x="105565" y="19697"/>
                    <a:pt x="104616" y="12648"/>
                    <a:pt x="100802" y="6457"/>
                  </a:cubicBezTo>
                  <a:cubicBezTo>
                    <a:pt x="97947" y="2457"/>
                    <a:pt x="92226" y="-1163"/>
                    <a:pt x="85566" y="-1163"/>
                  </a:cubicBezTo>
                  <a:cubicBezTo>
                    <a:pt x="64609" y="-1163"/>
                    <a:pt x="64609" y="22935"/>
                    <a:pt x="64609" y="29317"/>
                  </a:cubicBezTo>
                  <a:cubicBezTo>
                    <a:pt x="64609" y="35794"/>
                    <a:pt x="64609" y="59416"/>
                    <a:pt x="85566" y="59416"/>
                  </a:cubicBezTo>
                  <a:cubicBezTo>
                    <a:pt x="105565" y="59416"/>
                    <a:pt x="105565" y="35794"/>
                    <a:pt x="105565" y="29317"/>
                  </a:cubicBezTo>
                  <a:close/>
                  <a:moveTo>
                    <a:pt x="97947" y="28174"/>
                  </a:moveTo>
                  <a:cubicBezTo>
                    <a:pt x="97947" y="34747"/>
                    <a:pt x="97947" y="41414"/>
                    <a:pt x="96040" y="46938"/>
                  </a:cubicBezTo>
                  <a:cubicBezTo>
                    <a:pt x="95091" y="54940"/>
                    <a:pt x="88422" y="56844"/>
                    <a:pt x="85566" y="56844"/>
                  </a:cubicBezTo>
                  <a:cubicBezTo>
                    <a:pt x="80803" y="56844"/>
                    <a:pt x="76041" y="54463"/>
                    <a:pt x="74134" y="47224"/>
                  </a:cubicBezTo>
                  <a:cubicBezTo>
                    <a:pt x="72227" y="41985"/>
                    <a:pt x="72227" y="34747"/>
                    <a:pt x="72227" y="28174"/>
                  </a:cubicBezTo>
                  <a:cubicBezTo>
                    <a:pt x="72227" y="21792"/>
                    <a:pt x="72227" y="15029"/>
                    <a:pt x="74134" y="10172"/>
                  </a:cubicBezTo>
                  <a:cubicBezTo>
                    <a:pt x="76041" y="3123"/>
                    <a:pt x="81752" y="1409"/>
                    <a:pt x="85566" y="1409"/>
                  </a:cubicBezTo>
                  <a:cubicBezTo>
                    <a:pt x="90328" y="1409"/>
                    <a:pt x="94133" y="4171"/>
                    <a:pt x="96040" y="9410"/>
                  </a:cubicBezTo>
                  <a:cubicBezTo>
                    <a:pt x="96988" y="14172"/>
                    <a:pt x="97947" y="20553"/>
                    <a:pt x="97947" y="28174"/>
                  </a:cubicBezTo>
                  <a:close/>
                </a:path>
              </a:pathLst>
            </a:custGeom>
            <a:solidFill>
              <a:srgbClr val="000000"/>
            </a:solidFill>
            <a:ln w="12700" cap="flat">
              <a:noFill/>
              <a:prstDash val="solid"/>
              <a:miter/>
            </a:ln>
          </p:spPr>
          <p:txBody>
            <a:bodyPr rtlCol="0" anchor="ctr"/>
            <a:lstStyle/>
            <a:p>
              <a:endParaRPr lang="en-AE"/>
            </a:p>
          </p:txBody>
        </p:sp>
        <p:sp>
          <p:nvSpPr>
            <p:cNvPr id="122" name="Freeform: Shape 121">
              <a:extLst>
                <a:ext uri="{FF2B5EF4-FFF2-40B4-BE49-F238E27FC236}">
                  <a16:creationId xmlns:a16="http://schemas.microsoft.com/office/drawing/2014/main" id="{CAAEBD53-634A-EC49-298D-3E2647CB5DE4}"/>
                </a:ext>
              </a:extLst>
            </p:cNvPr>
            <p:cNvSpPr/>
            <p:nvPr/>
          </p:nvSpPr>
          <p:spPr>
            <a:xfrm>
              <a:off x="2543978" y="1130972"/>
              <a:ext cx="5711" cy="612647"/>
            </a:xfrm>
            <a:custGeom>
              <a:avLst/>
              <a:gdLst>
                <a:gd name="connsiteX0" fmla="*/ -5880 w 5711"/>
                <a:gd name="connsiteY0" fmla="*/ 75322 h 612647"/>
                <a:gd name="connsiteX1" fmla="*/ -5880 w 5711"/>
                <a:gd name="connsiteY1" fmla="*/ 3600 h 612647"/>
                <a:gd name="connsiteX2" fmla="*/ -8735 w 5711"/>
                <a:gd name="connsiteY2" fmla="*/ -1163 h 612647"/>
                <a:gd name="connsiteX3" fmla="*/ -11591 w 5711"/>
                <a:gd name="connsiteY3" fmla="*/ 3600 h 612647"/>
                <a:gd name="connsiteX4" fmla="*/ -11591 w 5711"/>
                <a:gd name="connsiteY4" fmla="*/ 75322 h 612647"/>
                <a:gd name="connsiteX5" fmla="*/ -8735 w 5711"/>
                <a:gd name="connsiteY5" fmla="*/ 80085 h 612647"/>
                <a:gd name="connsiteX6" fmla="*/ -5880 w 5711"/>
                <a:gd name="connsiteY6" fmla="*/ 75322 h 612647"/>
                <a:gd name="connsiteX7" fmla="*/ -5880 w 5711"/>
                <a:gd name="connsiteY7" fmla="*/ 151237 h 612647"/>
                <a:gd name="connsiteX8" fmla="*/ -5880 w 5711"/>
                <a:gd name="connsiteY8" fmla="*/ 79418 h 612647"/>
                <a:gd name="connsiteX9" fmla="*/ -8735 w 5711"/>
                <a:gd name="connsiteY9" fmla="*/ 74656 h 612647"/>
                <a:gd name="connsiteX10" fmla="*/ -11591 w 5711"/>
                <a:gd name="connsiteY10" fmla="*/ 79418 h 612647"/>
                <a:gd name="connsiteX11" fmla="*/ -11591 w 5711"/>
                <a:gd name="connsiteY11" fmla="*/ 151237 h 612647"/>
                <a:gd name="connsiteX12" fmla="*/ -8735 w 5711"/>
                <a:gd name="connsiteY12" fmla="*/ 156000 h 612647"/>
                <a:gd name="connsiteX13" fmla="*/ -5880 w 5711"/>
                <a:gd name="connsiteY13" fmla="*/ 151237 h 612647"/>
                <a:gd name="connsiteX14" fmla="*/ -5880 w 5711"/>
                <a:gd name="connsiteY14" fmla="*/ 227056 h 612647"/>
                <a:gd name="connsiteX15" fmla="*/ -5880 w 5711"/>
                <a:gd name="connsiteY15" fmla="*/ 155332 h 612647"/>
                <a:gd name="connsiteX16" fmla="*/ -8735 w 5711"/>
                <a:gd name="connsiteY16" fmla="*/ 150570 h 612647"/>
                <a:gd name="connsiteX17" fmla="*/ -11591 w 5711"/>
                <a:gd name="connsiteY17" fmla="*/ 155332 h 612647"/>
                <a:gd name="connsiteX18" fmla="*/ -11591 w 5711"/>
                <a:gd name="connsiteY18" fmla="*/ 227056 h 612647"/>
                <a:gd name="connsiteX19" fmla="*/ -8735 w 5711"/>
                <a:gd name="connsiteY19" fmla="*/ 231818 h 612647"/>
                <a:gd name="connsiteX20" fmla="*/ -5880 w 5711"/>
                <a:gd name="connsiteY20" fmla="*/ 227056 h 612647"/>
                <a:gd name="connsiteX21" fmla="*/ -5880 w 5711"/>
                <a:gd name="connsiteY21" fmla="*/ 303065 h 612647"/>
                <a:gd name="connsiteX22" fmla="*/ -5880 w 5711"/>
                <a:gd name="connsiteY22" fmla="*/ 231342 h 612647"/>
                <a:gd name="connsiteX23" fmla="*/ -8735 w 5711"/>
                <a:gd name="connsiteY23" fmla="*/ 226579 h 612647"/>
                <a:gd name="connsiteX24" fmla="*/ -11591 w 5711"/>
                <a:gd name="connsiteY24" fmla="*/ 231342 h 612647"/>
                <a:gd name="connsiteX25" fmla="*/ -11591 w 5711"/>
                <a:gd name="connsiteY25" fmla="*/ 303065 h 612647"/>
                <a:gd name="connsiteX26" fmla="*/ -8735 w 5711"/>
                <a:gd name="connsiteY26" fmla="*/ 307828 h 612647"/>
                <a:gd name="connsiteX27" fmla="*/ -5880 w 5711"/>
                <a:gd name="connsiteY27" fmla="*/ 303065 h 612647"/>
                <a:gd name="connsiteX28" fmla="*/ -5880 w 5711"/>
                <a:gd name="connsiteY28" fmla="*/ 378979 h 612647"/>
                <a:gd name="connsiteX29" fmla="*/ -5880 w 5711"/>
                <a:gd name="connsiteY29" fmla="*/ 307162 h 612647"/>
                <a:gd name="connsiteX30" fmla="*/ -8735 w 5711"/>
                <a:gd name="connsiteY30" fmla="*/ 302399 h 612647"/>
                <a:gd name="connsiteX31" fmla="*/ -11591 w 5711"/>
                <a:gd name="connsiteY31" fmla="*/ 307162 h 612647"/>
                <a:gd name="connsiteX32" fmla="*/ -11591 w 5711"/>
                <a:gd name="connsiteY32" fmla="*/ 378979 h 612647"/>
                <a:gd name="connsiteX33" fmla="*/ -8735 w 5711"/>
                <a:gd name="connsiteY33" fmla="*/ 383742 h 612647"/>
                <a:gd name="connsiteX34" fmla="*/ -5880 w 5711"/>
                <a:gd name="connsiteY34" fmla="*/ 378979 h 612647"/>
                <a:gd name="connsiteX35" fmla="*/ -5880 w 5711"/>
                <a:gd name="connsiteY35" fmla="*/ 454893 h 612647"/>
                <a:gd name="connsiteX36" fmla="*/ -5880 w 5711"/>
                <a:gd name="connsiteY36" fmla="*/ 383171 h 612647"/>
                <a:gd name="connsiteX37" fmla="*/ -8735 w 5711"/>
                <a:gd name="connsiteY37" fmla="*/ 378408 h 612647"/>
                <a:gd name="connsiteX38" fmla="*/ -11591 w 5711"/>
                <a:gd name="connsiteY38" fmla="*/ 383171 h 612647"/>
                <a:gd name="connsiteX39" fmla="*/ -11591 w 5711"/>
                <a:gd name="connsiteY39" fmla="*/ 454893 h 612647"/>
                <a:gd name="connsiteX40" fmla="*/ -8735 w 5711"/>
                <a:gd name="connsiteY40" fmla="*/ 459656 h 612647"/>
                <a:gd name="connsiteX41" fmla="*/ -5880 w 5711"/>
                <a:gd name="connsiteY41" fmla="*/ 454893 h 612647"/>
                <a:gd name="connsiteX42" fmla="*/ -5880 w 5711"/>
                <a:gd name="connsiteY42" fmla="*/ 530808 h 612647"/>
                <a:gd name="connsiteX43" fmla="*/ -5880 w 5711"/>
                <a:gd name="connsiteY43" fmla="*/ 459085 h 612647"/>
                <a:gd name="connsiteX44" fmla="*/ -8735 w 5711"/>
                <a:gd name="connsiteY44" fmla="*/ 454322 h 612647"/>
                <a:gd name="connsiteX45" fmla="*/ -11591 w 5711"/>
                <a:gd name="connsiteY45" fmla="*/ 459085 h 612647"/>
                <a:gd name="connsiteX46" fmla="*/ -11591 w 5711"/>
                <a:gd name="connsiteY46" fmla="*/ 530808 h 612647"/>
                <a:gd name="connsiteX47" fmla="*/ -8735 w 5711"/>
                <a:gd name="connsiteY47" fmla="*/ 535571 h 612647"/>
                <a:gd name="connsiteX48" fmla="*/ -5880 w 5711"/>
                <a:gd name="connsiteY48" fmla="*/ 530808 h 612647"/>
                <a:gd name="connsiteX49" fmla="*/ -5880 w 5711"/>
                <a:gd name="connsiteY49" fmla="*/ 606722 h 612647"/>
                <a:gd name="connsiteX50" fmla="*/ -5880 w 5711"/>
                <a:gd name="connsiteY50" fmla="*/ 534903 h 612647"/>
                <a:gd name="connsiteX51" fmla="*/ -8735 w 5711"/>
                <a:gd name="connsiteY51" fmla="*/ 530141 h 612647"/>
                <a:gd name="connsiteX52" fmla="*/ -11591 w 5711"/>
                <a:gd name="connsiteY52" fmla="*/ 534903 h 612647"/>
                <a:gd name="connsiteX53" fmla="*/ -11591 w 5711"/>
                <a:gd name="connsiteY53" fmla="*/ 606722 h 612647"/>
                <a:gd name="connsiteX54" fmla="*/ -8735 w 5711"/>
                <a:gd name="connsiteY54" fmla="*/ 611485 h 612647"/>
                <a:gd name="connsiteX55" fmla="*/ -5880 w 5711"/>
                <a:gd name="connsiteY55" fmla="*/ 606722 h 6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711" h="612647">
                  <a:moveTo>
                    <a:pt x="-5880" y="75322"/>
                  </a:moveTo>
                  <a:lnTo>
                    <a:pt x="-5880" y="3600"/>
                  </a:lnTo>
                  <a:cubicBezTo>
                    <a:pt x="-5880" y="1503"/>
                    <a:pt x="-5880" y="-1163"/>
                    <a:pt x="-8735" y="-1163"/>
                  </a:cubicBezTo>
                  <a:cubicBezTo>
                    <a:pt x="-11591" y="-1163"/>
                    <a:pt x="-11591" y="1313"/>
                    <a:pt x="-11591" y="3600"/>
                  </a:cubicBezTo>
                  <a:lnTo>
                    <a:pt x="-11591" y="75322"/>
                  </a:lnTo>
                  <a:cubicBezTo>
                    <a:pt x="-11591" y="77419"/>
                    <a:pt x="-11591" y="80085"/>
                    <a:pt x="-8735" y="80085"/>
                  </a:cubicBezTo>
                  <a:cubicBezTo>
                    <a:pt x="-5880" y="80085"/>
                    <a:pt x="-5880" y="77513"/>
                    <a:pt x="-5880" y="75322"/>
                  </a:cubicBezTo>
                  <a:close/>
                  <a:moveTo>
                    <a:pt x="-5880" y="151237"/>
                  </a:moveTo>
                  <a:lnTo>
                    <a:pt x="-5880" y="79418"/>
                  </a:lnTo>
                  <a:cubicBezTo>
                    <a:pt x="-5880" y="77419"/>
                    <a:pt x="-5880" y="74656"/>
                    <a:pt x="-8735" y="74656"/>
                  </a:cubicBezTo>
                  <a:cubicBezTo>
                    <a:pt x="-11591" y="74656"/>
                    <a:pt x="-11591" y="77228"/>
                    <a:pt x="-11591" y="79418"/>
                  </a:cubicBezTo>
                  <a:lnTo>
                    <a:pt x="-11591" y="151237"/>
                  </a:lnTo>
                  <a:cubicBezTo>
                    <a:pt x="-11591" y="153237"/>
                    <a:pt x="-11591" y="156000"/>
                    <a:pt x="-8735" y="156000"/>
                  </a:cubicBezTo>
                  <a:cubicBezTo>
                    <a:pt x="-5880" y="156000"/>
                    <a:pt x="-5880" y="153428"/>
                    <a:pt x="-5880" y="151237"/>
                  </a:cubicBezTo>
                  <a:close/>
                  <a:moveTo>
                    <a:pt x="-5880" y="227056"/>
                  </a:moveTo>
                  <a:lnTo>
                    <a:pt x="-5880" y="155332"/>
                  </a:lnTo>
                  <a:cubicBezTo>
                    <a:pt x="-5880" y="153237"/>
                    <a:pt x="-5880" y="150570"/>
                    <a:pt x="-8735" y="150570"/>
                  </a:cubicBezTo>
                  <a:cubicBezTo>
                    <a:pt x="-11591" y="150570"/>
                    <a:pt x="-11591" y="153142"/>
                    <a:pt x="-11591" y="155332"/>
                  </a:cubicBezTo>
                  <a:lnTo>
                    <a:pt x="-11591" y="227056"/>
                  </a:lnTo>
                  <a:cubicBezTo>
                    <a:pt x="-11591" y="229151"/>
                    <a:pt x="-11591" y="231818"/>
                    <a:pt x="-8735" y="231818"/>
                  </a:cubicBezTo>
                  <a:cubicBezTo>
                    <a:pt x="-5880" y="231818"/>
                    <a:pt x="-5880" y="229342"/>
                    <a:pt x="-5880" y="227056"/>
                  </a:cubicBezTo>
                  <a:close/>
                  <a:moveTo>
                    <a:pt x="-5880" y="303065"/>
                  </a:moveTo>
                  <a:lnTo>
                    <a:pt x="-5880" y="231342"/>
                  </a:lnTo>
                  <a:cubicBezTo>
                    <a:pt x="-5880" y="229247"/>
                    <a:pt x="-5880" y="226579"/>
                    <a:pt x="-8735" y="226579"/>
                  </a:cubicBezTo>
                  <a:cubicBezTo>
                    <a:pt x="-11591" y="226579"/>
                    <a:pt x="-11591" y="229056"/>
                    <a:pt x="-11591" y="231342"/>
                  </a:cubicBezTo>
                  <a:lnTo>
                    <a:pt x="-11591" y="303065"/>
                  </a:lnTo>
                  <a:cubicBezTo>
                    <a:pt x="-11591" y="305161"/>
                    <a:pt x="-11591" y="307828"/>
                    <a:pt x="-8735" y="307828"/>
                  </a:cubicBezTo>
                  <a:cubicBezTo>
                    <a:pt x="-5880" y="307828"/>
                    <a:pt x="-5880" y="305256"/>
                    <a:pt x="-5880" y="303065"/>
                  </a:cubicBezTo>
                  <a:close/>
                  <a:moveTo>
                    <a:pt x="-5880" y="378979"/>
                  </a:moveTo>
                  <a:lnTo>
                    <a:pt x="-5880" y="307162"/>
                  </a:lnTo>
                  <a:cubicBezTo>
                    <a:pt x="-5880" y="305161"/>
                    <a:pt x="-5880" y="302399"/>
                    <a:pt x="-8735" y="302399"/>
                  </a:cubicBezTo>
                  <a:cubicBezTo>
                    <a:pt x="-11591" y="302399"/>
                    <a:pt x="-11591" y="304970"/>
                    <a:pt x="-11591" y="307162"/>
                  </a:cubicBezTo>
                  <a:lnTo>
                    <a:pt x="-11591" y="378979"/>
                  </a:lnTo>
                  <a:cubicBezTo>
                    <a:pt x="-11591" y="380980"/>
                    <a:pt x="-11591" y="383742"/>
                    <a:pt x="-8735" y="383742"/>
                  </a:cubicBezTo>
                  <a:cubicBezTo>
                    <a:pt x="-5880" y="383742"/>
                    <a:pt x="-5880" y="381170"/>
                    <a:pt x="-5880" y="378979"/>
                  </a:cubicBezTo>
                  <a:close/>
                  <a:moveTo>
                    <a:pt x="-5880" y="454893"/>
                  </a:moveTo>
                  <a:lnTo>
                    <a:pt x="-5880" y="383171"/>
                  </a:lnTo>
                  <a:cubicBezTo>
                    <a:pt x="-5880" y="381074"/>
                    <a:pt x="-5880" y="378408"/>
                    <a:pt x="-8735" y="378408"/>
                  </a:cubicBezTo>
                  <a:cubicBezTo>
                    <a:pt x="-11591" y="378408"/>
                    <a:pt x="-11591" y="380885"/>
                    <a:pt x="-11591" y="383171"/>
                  </a:cubicBezTo>
                  <a:lnTo>
                    <a:pt x="-11591" y="454893"/>
                  </a:lnTo>
                  <a:cubicBezTo>
                    <a:pt x="-11591" y="456990"/>
                    <a:pt x="-11591" y="459656"/>
                    <a:pt x="-8735" y="459656"/>
                  </a:cubicBezTo>
                  <a:cubicBezTo>
                    <a:pt x="-5880" y="459656"/>
                    <a:pt x="-5880" y="457085"/>
                    <a:pt x="-5880" y="454893"/>
                  </a:cubicBezTo>
                  <a:close/>
                  <a:moveTo>
                    <a:pt x="-5880" y="530808"/>
                  </a:moveTo>
                  <a:lnTo>
                    <a:pt x="-5880" y="459085"/>
                  </a:lnTo>
                  <a:cubicBezTo>
                    <a:pt x="-5880" y="456990"/>
                    <a:pt x="-5880" y="454322"/>
                    <a:pt x="-8735" y="454322"/>
                  </a:cubicBezTo>
                  <a:cubicBezTo>
                    <a:pt x="-11591" y="454322"/>
                    <a:pt x="-11591" y="456799"/>
                    <a:pt x="-11591" y="459085"/>
                  </a:cubicBezTo>
                  <a:lnTo>
                    <a:pt x="-11591" y="530808"/>
                  </a:lnTo>
                  <a:cubicBezTo>
                    <a:pt x="-11591" y="532904"/>
                    <a:pt x="-11591" y="535571"/>
                    <a:pt x="-8735" y="535571"/>
                  </a:cubicBezTo>
                  <a:cubicBezTo>
                    <a:pt x="-5880" y="535571"/>
                    <a:pt x="-5880" y="532999"/>
                    <a:pt x="-5880" y="530808"/>
                  </a:cubicBezTo>
                  <a:close/>
                  <a:moveTo>
                    <a:pt x="-5880" y="606722"/>
                  </a:moveTo>
                  <a:lnTo>
                    <a:pt x="-5880" y="534903"/>
                  </a:lnTo>
                  <a:cubicBezTo>
                    <a:pt x="-5880" y="532904"/>
                    <a:pt x="-5880" y="530141"/>
                    <a:pt x="-8735" y="530141"/>
                  </a:cubicBezTo>
                  <a:cubicBezTo>
                    <a:pt x="-11591" y="530141"/>
                    <a:pt x="-11591" y="532713"/>
                    <a:pt x="-11591" y="534903"/>
                  </a:cubicBezTo>
                  <a:lnTo>
                    <a:pt x="-11591" y="606722"/>
                  </a:lnTo>
                  <a:cubicBezTo>
                    <a:pt x="-11591" y="608722"/>
                    <a:pt x="-11591" y="611485"/>
                    <a:pt x="-8735" y="611485"/>
                  </a:cubicBezTo>
                  <a:cubicBezTo>
                    <a:pt x="-5880" y="611485"/>
                    <a:pt x="-5880" y="608913"/>
                    <a:pt x="-5880" y="606722"/>
                  </a:cubicBezTo>
                  <a:close/>
                </a:path>
              </a:pathLst>
            </a:custGeom>
            <a:solidFill>
              <a:srgbClr val="000000"/>
            </a:solidFill>
            <a:ln w="12700" cap="flat">
              <a:noFill/>
              <a:prstDash val="solid"/>
              <a:miter/>
            </a:ln>
          </p:spPr>
          <p:txBody>
            <a:bodyPr rtlCol="0" anchor="ctr"/>
            <a:lstStyle/>
            <a:p>
              <a:endParaRPr lang="en-AE"/>
            </a:p>
          </p:txBody>
        </p:sp>
        <p:sp>
          <p:nvSpPr>
            <p:cNvPr id="123" name="Freeform: Shape 122">
              <a:extLst>
                <a:ext uri="{FF2B5EF4-FFF2-40B4-BE49-F238E27FC236}">
                  <a16:creationId xmlns:a16="http://schemas.microsoft.com/office/drawing/2014/main" id="{75D904FA-D0A4-1913-DFA1-6323579A50D9}"/>
                </a:ext>
              </a:extLst>
            </p:cNvPr>
            <p:cNvSpPr/>
            <p:nvPr/>
          </p:nvSpPr>
          <p:spPr>
            <a:xfrm>
              <a:off x="2573502" y="1384621"/>
              <a:ext cx="52387" cy="87058"/>
            </a:xfrm>
            <a:custGeom>
              <a:avLst/>
              <a:gdLst>
                <a:gd name="connsiteX0" fmla="*/ 40797 w 52387"/>
                <a:gd name="connsiteY0" fmla="*/ 42653 h 87058"/>
                <a:gd name="connsiteX1" fmla="*/ 36034 w 52387"/>
                <a:gd name="connsiteY1" fmla="*/ 13031 h 87058"/>
                <a:gd name="connsiteX2" fmla="*/ 15086 w 52387"/>
                <a:gd name="connsiteY2" fmla="*/ -1163 h 87058"/>
                <a:gd name="connsiteX3" fmla="*/ -6829 w 52387"/>
                <a:gd name="connsiteY3" fmla="*/ 13888 h 87058"/>
                <a:gd name="connsiteX4" fmla="*/ -11591 w 52387"/>
                <a:gd name="connsiteY4" fmla="*/ 42653 h 87058"/>
                <a:gd name="connsiteX5" fmla="*/ -6829 w 52387"/>
                <a:gd name="connsiteY5" fmla="*/ 73133 h 87058"/>
                <a:gd name="connsiteX6" fmla="*/ 14128 w 52387"/>
                <a:gd name="connsiteY6" fmla="*/ 85896 h 87058"/>
                <a:gd name="connsiteX7" fmla="*/ 36992 w 52387"/>
                <a:gd name="connsiteY7" fmla="*/ 71228 h 87058"/>
                <a:gd name="connsiteX8" fmla="*/ 40797 w 52387"/>
                <a:gd name="connsiteY8" fmla="*/ 42653 h 87058"/>
                <a:gd name="connsiteX9" fmla="*/ 30323 w 52387"/>
                <a:gd name="connsiteY9" fmla="*/ 41129 h 87058"/>
                <a:gd name="connsiteX10" fmla="*/ 29374 w 52387"/>
                <a:gd name="connsiteY10" fmla="*/ 67323 h 87058"/>
                <a:gd name="connsiteX11" fmla="*/ 14128 w 52387"/>
                <a:gd name="connsiteY11" fmla="*/ 83135 h 87058"/>
                <a:gd name="connsiteX12" fmla="*/ -159 w 52387"/>
                <a:gd name="connsiteY12" fmla="*/ 67799 h 87058"/>
                <a:gd name="connsiteX13" fmla="*/ -1108 w 52387"/>
                <a:gd name="connsiteY13" fmla="*/ 41129 h 87058"/>
                <a:gd name="connsiteX14" fmla="*/ -159 w 52387"/>
                <a:gd name="connsiteY14" fmla="*/ 17793 h 87058"/>
                <a:gd name="connsiteX15" fmla="*/ 14128 w 52387"/>
                <a:gd name="connsiteY15" fmla="*/ 1695 h 87058"/>
                <a:gd name="connsiteX16" fmla="*/ 29374 w 52387"/>
                <a:gd name="connsiteY16" fmla="*/ 16460 h 87058"/>
                <a:gd name="connsiteX17" fmla="*/ 30323 w 52387"/>
                <a:gd name="connsiteY17" fmla="*/ 41129 h 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387" h="87058">
                  <a:moveTo>
                    <a:pt x="40797" y="42653"/>
                  </a:moveTo>
                  <a:cubicBezTo>
                    <a:pt x="40797" y="32461"/>
                    <a:pt x="40797" y="22365"/>
                    <a:pt x="36034" y="13031"/>
                  </a:cubicBezTo>
                  <a:cubicBezTo>
                    <a:pt x="30323" y="838"/>
                    <a:pt x="19849" y="-1163"/>
                    <a:pt x="15086" y="-1163"/>
                  </a:cubicBezTo>
                  <a:cubicBezTo>
                    <a:pt x="7459" y="-1163"/>
                    <a:pt x="-2066" y="2172"/>
                    <a:pt x="-6829" y="13888"/>
                  </a:cubicBezTo>
                  <a:cubicBezTo>
                    <a:pt x="-11591" y="22650"/>
                    <a:pt x="-11591" y="32461"/>
                    <a:pt x="-11591" y="42653"/>
                  </a:cubicBezTo>
                  <a:cubicBezTo>
                    <a:pt x="-11591" y="52178"/>
                    <a:pt x="-11591" y="63417"/>
                    <a:pt x="-6829" y="73133"/>
                  </a:cubicBezTo>
                  <a:cubicBezTo>
                    <a:pt x="-1108" y="83419"/>
                    <a:pt x="8417" y="85896"/>
                    <a:pt x="14128" y="85896"/>
                  </a:cubicBezTo>
                  <a:cubicBezTo>
                    <a:pt x="21747" y="85896"/>
                    <a:pt x="31272" y="83230"/>
                    <a:pt x="36992" y="71228"/>
                  </a:cubicBezTo>
                  <a:cubicBezTo>
                    <a:pt x="40797" y="62370"/>
                    <a:pt x="40797" y="52558"/>
                    <a:pt x="40797" y="42653"/>
                  </a:cubicBezTo>
                  <a:close/>
                  <a:moveTo>
                    <a:pt x="30323" y="41129"/>
                  </a:moveTo>
                  <a:cubicBezTo>
                    <a:pt x="30323" y="50654"/>
                    <a:pt x="30323" y="59131"/>
                    <a:pt x="29374" y="67323"/>
                  </a:cubicBezTo>
                  <a:cubicBezTo>
                    <a:pt x="27467" y="79229"/>
                    <a:pt x="19849" y="83135"/>
                    <a:pt x="14128" y="83135"/>
                  </a:cubicBezTo>
                  <a:cubicBezTo>
                    <a:pt x="9366" y="83135"/>
                    <a:pt x="1748" y="79991"/>
                    <a:pt x="-159" y="67799"/>
                  </a:cubicBezTo>
                  <a:cubicBezTo>
                    <a:pt x="-1108" y="60179"/>
                    <a:pt x="-1108" y="48559"/>
                    <a:pt x="-1108" y="41129"/>
                  </a:cubicBezTo>
                  <a:cubicBezTo>
                    <a:pt x="-1108" y="32938"/>
                    <a:pt x="-1108" y="24651"/>
                    <a:pt x="-159" y="17793"/>
                  </a:cubicBezTo>
                  <a:cubicBezTo>
                    <a:pt x="1748" y="2743"/>
                    <a:pt x="11273" y="1695"/>
                    <a:pt x="14128" y="1695"/>
                  </a:cubicBezTo>
                  <a:cubicBezTo>
                    <a:pt x="18891" y="1695"/>
                    <a:pt x="27467" y="3886"/>
                    <a:pt x="29374" y="16460"/>
                  </a:cubicBezTo>
                  <a:cubicBezTo>
                    <a:pt x="30323" y="23603"/>
                    <a:pt x="30323" y="33128"/>
                    <a:pt x="30323" y="41129"/>
                  </a:cubicBezTo>
                  <a:close/>
                </a:path>
              </a:pathLst>
            </a:custGeom>
            <a:solidFill>
              <a:srgbClr val="000000"/>
            </a:solidFill>
            <a:ln w="12700" cap="flat">
              <a:noFill/>
              <a:prstDash val="solid"/>
              <a:miter/>
            </a:ln>
          </p:spPr>
          <p:txBody>
            <a:bodyPr rtlCol="0" anchor="ctr"/>
            <a:lstStyle/>
            <a:p>
              <a:endParaRPr lang="en-AE"/>
            </a:p>
          </p:txBody>
        </p:sp>
        <p:sp>
          <p:nvSpPr>
            <p:cNvPr id="124" name="Freeform: Shape 123">
              <a:extLst>
                <a:ext uri="{FF2B5EF4-FFF2-40B4-BE49-F238E27FC236}">
                  <a16:creationId xmlns:a16="http://schemas.microsoft.com/office/drawing/2014/main" id="{6FA5A48D-C586-EC07-861C-1EF9BE136C40}"/>
                </a:ext>
              </a:extLst>
            </p:cNvPr>
            <p:cNvSpPr/>
            <p:nvPr/>
          </p:nvSpPr>
          <p:spPr>
            <a:xfrm>
              <a:off x="2642084" y="1455488"/>
              <a:ext cx="13338" cy="13430"/>
            </a:xfrm>
            <a:custGeom>
              <a:avLst/>
              <a:gdLst>
                <a:gd name="connsiteX0" fmla="*/ 1748 w 13338"/>
                <a:gd name="connsiteY0" fmla="*/ 5504 h 13430"/>
                <a:gd name="connsiteX1" fmla="*/ -4922 w 13338"/>
                <a:gd name="connsiteY1" fmla="*/ -1163 h 13430"/>
                <a:gd name="connsiteX2" fmla="*/ -11591 w 13338"/>
                <a:gd name="connsiteY2" fmla="*/ 5504 h 13430"/>
                <a:gd name="connsiteX3" fmla="*/ -4922 w 13338"/>
                <a:gd name="connsiteY3" fmla="*/ 12268 h 13430"/>
                <a:gd name="connsiteX4" fmla="*/ 1748 w 13338"/>
                <a:gd name="connsiteY4" fmla="*/ 5504 h 13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8" h="13430">
                  <a:moveTo>
                    <a:pt x="1748" y="5504"/>
                  </a:moveTo>
                  <a:cubicBezTo>
                    <a:pt x="1748" y="1789"/>
                    <a:pt x="-1108" y="-1163"/>
                    <a:pt x="-4922" y="-1163"/>
                  </a:cubicBezTo>
                  <a:cubicBezTo>
                    <a:pt x="-8735" y="-1163"/>
                    <a:pt x="-11591" y="1789"/>
                    <a:pt x="-11591" y="5504"/>
                  </a:cubicBezTo>
                  <a:cubicBezTo>
                    <a:pt x="-11591" y="9219"/>
                    <a:pt x="-8735" y="12268"/>
                    <a:pt x="-4922" y="12268"/>
                  </a:cubicBezTo>
                  <a:cubicBezTo>
                    <a:pt x="-1108" y="12268"/>
                    <a:pt x="1748" y="9219"/>
                    <a:pt x="1748" y="5504"/>
                  </a:cubicBezTo>
                  <a:close/>
                </a:path>
              </a:pathLst>
            </a:custGeom>
            <a:solidFill>
              <a:srgbClr val="000000"/>
            </a:solidFill>
            <a:ln w="12700" cap="flat">
              <a:noFill/>
              <a:prstDash val="solid"/>
              <a:miter/>
            </a:ln>
          </p:spPr>
          <p:txBody>
            <a:bodyPr rtlCol="0" anchor="ctr"/>
            <a:lstStyle/>
            <a:p>
              <a:endParaRPr lang="en-AE"/>
            </a:p>
          </p:txBody>
        </p:sp>
        <p:sp>
          <p:nvSpPr>
            <p:cNvPr id="125" name="Freeform: Shape 124">
              <a:extLst>
                <a:ext uri="{FF2B5EF4-FFF2-40B4-BE49-F238E27FC236}">
                  <a16:creationId xmlns:a16="http://schemas.microsoft.com/office/drawing/2014/main" id="{53762D33-8FF1-66E4-158B-210C9053352A}"/>
                </a:ext>
              </a:extLst>
            </p:cNvPr>
            <p:cNvSpPr/>
            <p:nvPr/>
          </p:nvSpPr>
          <p:spPr>
            <a:xfrm>
              <a:off x="2672566" y="1384621"/>
              <a:ext cx="50480" cy="87058"/>
            </a:xfrm>
            <a:custGeom>
              <a:avLst/>
              <a:gdLst>
                <a:gd name="connsiteX0" fmla="*/ 38890 w 50480"/>
                <a:gd name="connsiteY0" fmla="*/ 57607 h 87058"/>
                <a:gd name="connsiteX1" fmla="*/ 15077 w 50480"/>
                <a:gd name="connsiteY1" fmla="*/ 29984 h 87058"/>
                <a:gd name="connsiteX2" fmla="*/ -1117 w 50480"/>
                <a:gd name="connsiteY2" fmla="*/ 36366 h 87058"/>
                <a:gd name="connsiteX3" fmla="*/ -1117 w 50480"/>
                <a:gd name="connsiteY3" fmla="*/ 11792 h 87058"/>
                <a:gd name="connsiteX4" fmla="*/ 9366 w 50480"/>
                <a:gd name="connsiteY4" fmla="*/ 13411 h 87058"/>
                <a:gd name="connsiteX5" fmla="*/ 34127 w 50480"/>
                <a:gd name="connsiteY5" fmla="*/ 171 h 87058"/>
                <a:gd name="connsiteX6" fmla="*/ 33178 w 50480"/>
                <a:gd name="connsiteY6" fmla="*/ -1163 h 87058"/>
                <a:gd name="connsiteX7" fmla="*/ 32220 w 50480"/>
                <a:gd name="connsiteY7" fmla="*/ -877 h 87058"/>
                <a:gd name="connsiteX8" fmla="*/ 15077 w 50480"/>
                <a:gd name="connsiteY8" fmla="*/ 2838 h 87058"/>
                <a:gd name="connsiteX9" fmla="*/ -2066 w 50480"/>
                <a:gd name="connsiteY9" fmla="*/ -686 h 87058"/>
                <a:gd name="connsiteX10" fmla="*/ -3973 w 50480"/>
                <a:gd name="connsiteY10" fmla="*/ -972 h 87058"/>
                <a:gd name="connsiteX11" fmla="*/ -4922 w 50480"/>
                <a:gd name="connsiteY11" fmla="*/ 1981 h 87058"/>
                <a:gd name="connsiteX12" fmla="*/ -4922 w 50480"/>
                <a:gd name="connsiteY12" fmla="*/ 39509 h 87058"/>
                <a:gd name="connsiteX13" fmla="*/ -3015 w 50480"/>
                <a:gd name="connsiteY13" fmla="*/ 42749 h 87058"/>
                <a:gd name="connsiteX14" fmla="*/ -1117 w 50480"/>
                <a:gd name="connsiteY14" fmla="*/ 41606 h 87058"/>
                <a:gd name="connsiteX15" fmla="*/ 15077 w 50480"/>
                <a:gd name="connsiteY15" fmla="*/ 32747 h 87058"/>
                <a:gd name="connsiteX16" fmla="*/ 25560 w 50480"/>
                <a:gd name="connsiteY16" fmla="*/ 40843 h 87058"/>
                <a:gd name="connsiteX17" fmla="*/ 27458 w 50480"/>
                <a:gd name="connsiteY17" fmla="*/ 56750 h 87058"/>
                <a:gd name="connsiteX18" fmla="*/ 24602 w 50480"/>
                <a:gd name="connsiteY18" fmla="*/ 74180 h 87058"/>
                <a:gd name="connsiteX19" fmla="*/ 11273 w 50480"/>
                <a:gd name="connsiteY19" fmla="*/ 82372 h 87058"/>
                <a:gd name="connsiteX20" fmla="*/ -6829 w 50480"/>
                <a:gd name="connsiteY20" fmla="*/ 68180 h 87058"/>
                <a:gd name="connsiteX21" fmla="*/ -4922 w 50480"/>
                <a:gd name="connsiteY21" fmla="*/ 68370 h 87058"/>
                <a:gd name="connsiteX22" fmla="*/ 1748 w 50480"/>
                <a:gd name="connsiteY22" fmla="*/ 62274 h 87058"/>
                <a:gd name="connsiteX23" fmla="*/ -4922 w 50480"/>
                <a:gd name="connsiteY23" fmla="*/ 55987 h 87058"/>
                <a:gd name="connsiteX24" fmla="*/ -11591 w 50480"/>
                <a:gd name="connsiteY24" fmla="*/ 62751 h 87058"/>
                <a:gd name="connsiteX25" fmla="*/ 11273 w 50480"/>
                <a:gd name="connsiteY25" fmla="*/ 85896 h 87058"/>
                <a:gd name="connsiteX26" fmla="*/ 38890 w 50480"/>
                <a:gd name="connsiteY26" fmla="*/ 57607 h 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480" h="87058">
                  <a:moveTo>
                    <a:pt x="38890" y="57607"/>
                  </a:moveTo>
                  <a:cubicBezTo>
                    <a:pt x="38890" y="42653"/>
                    <a:pt x="28416" y="29984"/>
                    <a:pt x="15077" y="29984"/>
                  </a:cubicBezTo>
                  <a:cubicBezTo>
                    <a:pt x="9366" y="29984"/>
                    <a:pt x="3645" y="32081"/>
                    <a:pt x="-1117" y="36366"/>
                  </a:cubicBezTo>
                  <a:lnTo>
                    <a:pt x="-1117" y="11792"/>
                  </a:lnTo>
                  <a:cubicBezTo>
                    <a:pt x="1748" y="12554"/>
                    <a:pt x="5552" y="13411"/>
                    <a:pt x="9366" y="13411"/>
                  </a:cubicBezTo>
                  <a:cubicBezTo>
                    <a:pt x="25560" y="13411"/>
                    <a:pt x="34127" y="1791"/>
                    <a:pt x="34127" y="171"/>
                  </a:cubicBezTo>
                  <a:cubicBezTo>
                    <a:pt x="34127" y="-591"/>
                    <a:pt x="34127" y="-1163"/>
                    <a:pt x="33178" y="-1163"/>
                  </a:cubicBezTo>
                  <a:cubicBezTo>
                    <a:pt x="33178" y="-1163"/>
                    <a:pt x="32220" y="-1163"/>
                    <a:pt x="32220" y="-877"/>
                  </a:cubicBezTo>
                  <a:cubicBezTo>
                    <a:pt x="29365" y="362"/>
                    <a:pt x="23653" y="2838"/>
                    <a:pt x="15077" y="2838"/>
                  </a:cubicBezTo>
                  <a:cubicBezTo>
                    <a:pt x="9366" y="2838"/>
                    <a:pt x="3645" y="1981"/>
                    <a:pt x="-2066" y="-686"/>
                  </a:cubicBezTo>
                  <a:cubicBezTo>
                    <a:pt x="-3015" y="-972"/>
                    <a:pt x="-3973" y="-972"/>
                    <a:pt x="-3973" y="-972"/>
                  </a:cubicBezTo>
                  <a:cubicBezTo>
                    <a:pt x="-4922" y="-972"/>
                    <a:pt x="-4922" y="76"/>
                    <a:pt x="-4922" y="1981"/>
                  </a:cubicBezTo>
                  <a:lnTo>
                    <a:pt x="-4922" y="39509"/>
                  </a:lnTo>
                  <a:cubicBezTo>
                    <a:pt x="-4922" y="41700"/>
                    <a:pt x="-4922" y="42749"/>
                    <a:pt x="-3015" y="42749"/>
                  </a:cubicBezTo>
                  <a:cubicBezTo>
                    <a:pt x="-2066" y="42749"/>
                    <a:pt x="-2066" y="42272"/>
                    <a:pt x="-1117" y="41606"/>
                  </a:cubicBezTo>
                  <a:cubicBezTo>
                    <a:pt x="-159" y="39605"/>
                    <a:pt x="4603" y="32747"/>
                    <a:pt x="15077" y="32747"/>
                  </a:cubicBezTo>
                  <a:cubicBezTo>
                    <a:pt x="21747" y="32747"/>
                    <a:pt x="24602" y="38557"/>
                    <a:pt x="25560" y="40843"/>
                  </a:cubicBezTo>
                  <a:cubicBezTo>
                    <a:pt x="27458" y="45605"/>
                    <a:pt x="27458" y="50463"/>
                    <a:pt x="27458" y="56750"/>
                  </a:cubicBezTo>
                  <a:cubicBezTo>
                    <a:pt x="27458" y="61227"/>
                    <a:pt x="27458" y="68847"/>
                    <a:pt x="24602" y="74180"/>
                  </a:cubicBezTo>
                  <a:cubicBezTo>
                    <a:pt x="21747" y="79038"/>
                    <a:pt x="16984" y="82372"/>
                    <a:pt x="11273" y="82372"/>
                  </a:cubicBezTo>
                  <a:cubicBezTo>
                    <a:pt x="1748" y="82372"/>
                    <a:pt x="-4922" y="75609"/>
                    <a:pt x="-6829" y="68180"/>
                  </a:cubicBezTo>
                  <a:cubicBezTo>
                    <a:pt x="-6829" y="68370"/>
                    <a:pt x="-6829" y="68370"/>
                    <a:pt x="-4922" y="68370"/>
                  </a:cubicBezTo>
                  <a:cubicBezTo>
                    <a:pt x="-1117" y="68370"/>
                    <a:pt x="1748" y="65227"/>
                    <a:pt x="1748" y="62274"/>
                  </a:cubicBezTo>
                  <a:cubicBezTo>
                    <a:pt x="1748" y="59131"/>
                    <a:pt x="-1117" y="55987"/>
                    <a:pt x="-4922" y="55987"/>
                  </a:cubicBezTo>
                  <a:cubicBezTo>
                    <a:pt x="-6829" y="55987"/>
                    <a:pt x="-11591" y="56941"/>
                    <a:pt x="-11591" y="62751"/>
                  </a:cubicBezTo>
                  <a:cubicBezTo>
                    <a:pt x="-11591" y="73610"/>
                    <a:pt x="-3015" y="85896"/>
                    <a:pt x="11273" y="85896"/>
                  </a:cubicBezTo>
                  <a:cubicBezTo>
                    <a:pt x="26509" y="85896"/>
                    <a:pt x="38890" y="73705"/>
                    <a:pt x="38890" y="57607"/>
                  </a:cubicBezTo>
                  <a:close/>
                </a:path>
              </a:pathLst>
            </a:custGeom>
            <a:solidFill>
              <a:srgbClr val="000000"/>
            </a:solidFill>
            <a:ln w="12700" cap="flat">
              <a:noFill/>
              <a:prstDash val="solid"/>
              <a:miter/>
            </a:ln>
          </p:spPr>
          <p:txBody>
            <a:bodyPr rtlCol="0" anchor="ctr"/>
            <a:lstStyle/>
            <a:p>
              <a:endParaRPr lang="en-AE"/>
            </a:p>
          </p:txBody>
        </p:sp>
        <p:sp>
          <p:nvSpPr>
            <p:cNvPr id="126" name="Freeform: Shape 125">
              <a:extLst>
                <a:ext uri="{FF2B5EF4-FFF2-40B4-BE49-F238E27FC236}">
                  <a16:creationId xmlns:a16="http://schemas.microsoft.com/office/drawing/2014/main" id="{6EC26689-273B-E619-3699-7C495717A1ED}"/>
                </a:ext>
              </a:extLst>
            </p:cNvPr>
            <p:cNvSpPr/>
            <p:nvPr/>
          </p:nvSpPr>
          <p:spPr>
            <a:xfrm>
              <a:off x="2768764" y="1434628"/>
              <a:ext cx="77158" cy="5048"/>
            </a:xfrm>
            <a:custGeom>
              <a:avLst/>
              <a:gdLst>
                <a:gd name="connsiteX0" fmla="*/ 65567 w 77158"/>
                <a:gd name="connsiteY0" fmla="*/ 1409 h 5048"/>
                <a:gd name="connsiteX1" fmla="*/ 60805 w 77158"/>
                <a:gd name="connsiteY1" fmla="*/ -1163 h 5048"/>
                <a:gd name="connsiteX2" fmla="*/ -7777 w 77158"/>
                <a:gd name="connsiteY2" fmla="*/ -1163 h 5048"/>
                <a:gd name="connsiteX3" fmla="*/ -11591 w 77158"/>
                <a:gd name="connsiteY3" fmla="*/ 1409 h 5048"/>
                <a:gd name="connsiteX4" fmla="*/ -7777 w 77158"/>
                <a:gd name="connsiteY4" fmla="*/ 3886 h 5048"/>
                <a:gd name="connsiteX5" fmla="*/ 60805 w 77158"/>
                <a:gd name="connsiteY5" fmla="*/ 3886 h 5048"/>
                <a:gd name="connsiteX6" fmla="*/ 65567 w 77158"/>
                <a:gd name="connsiteY6" fmla="*/ 1409 h 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58" h="5048">
                  <a:moveTo>
                    <a:pt x="65567" y="1409"/>
                  </a:moveTo>
                  <a:cubicBezTo>
                    <a:pt x="65567" y="-1163"/>
                    <a:pt x="62711" y="-1163"/>
                    <a:pt x="60805" y="-1163"/>
                  </a:cubicBezTo>
                  <a:lnTo>
                    <a:pt x="-7777" y="-1163"/>
                  </a:lnTo>
                  <a:cubicBezTo>
                    <a:pt x="-9684" y="-1163"/>
                    <a:pt x="-11591" y="-1163"/>
                    <a:pt x="-11591" y="1409"/>
                  </a:cubicBezTo>
                  <a:cubicBezTo>
                    <a:pt x="-11591" y="3886"/>
                    <a:pt x="-9684" y="3886"/>
                    <a:pt x="-7777" y="3886"/>
                  </a:cubicBezTo>
                  <a:lnTo>
                    <a:pt x="60805" y="3886"/>
                  </a:lnTo>
                  <a:cubicBezTo>
                    <a:pt x="62711" y="3886"/>
                    <a:pt x="65567" y="3886"/>
                    <a:pt x="65567" y="1409"/>
                  </a:cubicBezTo>
                  <a:close/>
                </a:path>
              </a:pathLst>
            </a:custGeom>
            <a:solidFill>
              <a:srgbClr val="000000"/>
            </a:solidFill>
            <a:ln w="12700" cap="flat">
              <a:noFill/>
              <a:prstDash val="solid"/>
              <a:miter/>
            </a:ln>
          </p:spPr>
          <p:txBody>
            <a:bodyPr rtlCol="0" anchor="ctr"/>
            <a:lstStyle/>
            <a:p>
              <a:endParaRPr lang="en-AE"/>
            </a:p>
          </p:txBody>
        </p:sp>
        <p:sp>
          <p:nvSpPr>
            <p:cNvPr id="127" name="Freeform: Shape 126">
              <a:extLst>
                <a:ext uri="{FF2B5EF4-FFF2-40B4-BE49-F238E27FC236}">
                  <a16:creationId xmlns:a16="http://schemas.microsoft.com/office/drawing/2014/main" id="{DD925A2B-0F7D-2609-A883-76842B38122E}"/>
                </a:ext>
              </a:extLst>
            </p:cNvPr>
            <p:cNvSpPr/>
            <p:nvPr/>
          </p:nvSpPr>
          <p:spPr>
            <a:xfrm>
              <a:off x="2903072" y="1120018"/>
              <a:ext cx="30481" cy="56197"/>
            </a:xfrm>
            <a:custGeom>
              <a:avLst/>
              <a:gdLst>
                <a:gd name="connsiteX0" fmla="*/ 17933 w 30481"/>
                <a:gd name="connsiteY0" fmla="*/ 41509 h 56197"/>
                <a:gd name="connsiteX1" fmla="*/ 16984 w 30481"/>
                <a:gd name="connsiteY1" fmla="*/ 40366 h 56197"/>
                <a:gd name="connsiteX2" fmla="*/ 15077 w 30481"/>
                <a:gd name="connsiteY2" fmla="*/ 41985 h 56197"/>
                <a:gd name="connsiteX3" fmla="*/ 2697 w 30481"/>
                <a:gd name="connsiteY3" fmla="*/ 52558 h 56197"/>
                <a:gd name="connsiteX4" fmla="*/ -159 w 30481"/>
                <a:gd name="connsiteY4" fmla="*/ 48176 h 56197"/>
                <a:gd name="connsiteX5" fmla="*/ 790 w 30481"/>
                <a:gd name="connsiteY5" fmla="*/ 44652 h 56197"/>
                <a:gd name="connsiteX6" fmla="*/ 6501 w 30481"/>
                <a:gd name="connsiteY6" fmla="*/ 19221 h 56197"/>
                <a:gd name="connsiteX7" fmla="*/ 16026 w 30481"/>
                <a:gd name="connsiteY7" fmla="*/ 19221 h 56197"/>
                <a:gd name="connsiteX8" fmla="*/ 18891 w 30481"/>
                <a:gd name="connsiteY8" fmla="*/ 17220 h 56197"/>
                <a:gd name="connsiteX9" fmla="*/ 16026 w 30481"/>
                <a:gd name="connsiteY9" fmla="*/ 16077 h 56197"/>
                <a:gd name="connsiteX10" fmla="*/ 7459 w 30481"/>
                <a:gd name="connsiteY10" fmla="*/ 16077 h 56197"/>
                <a:gd name="connsiteX11" fmla="*/ 11263 w 30481"/>
                <a:gd name="connsiteY11" fmla="*/ 2837 h 56197"/>
                <a:gd name="connsiteX12" fmla="*/ 11263 w 30481"/>
                <a:gd name="connsiteY12" fmla="*/ 1599 h 56197"/>
                <a:gd name="connsiteX13" fmla="*/ 8408 w 30481"/>
                <a:gd name="connsiteY13" fmla="*/ -1163 h 56197"/>
                <a:gd name="connsiteX14" fmla="*/ 3645 w 30481"/>
                <a:gd name="connsiteY14" fmla="*/ 2648 h 56197"/>
                <a:gd name="connsiteX15" fmla="*/ 790 w 30481"/>
                <a:gd name="connsiteY15" fmla="*/ 16077 h 56197"/>
                <a:gd name="connsiteX16" fmla="*/ -8735 w 30481"/>
                <a:gd name="connsiteY16" fmla="*/ 16077 h 56197"/>
                <a:gd name="connsiteX17" fmla="*/ -11591 w 30481"/>
                <a:gd name="connsiteY17" fmla="*/ 17983 h 56197"/>
                <a:gd name="connsiteX18" fmla="*/ -8735 w 30481"/>
                <a:gd name="connsiteY18" fmla="*/ 19221 h 56197"/>
                <a:gd name="connsiteX19" fmla="*/ -159 w 30481"/>
                <a:gd name="connsiteY19" fmla="*/ 19221 h 56197"/>
                <a:gd name="connsiteX20" fmla="*/ -5880 w 30481"/>
                <a:gd name="connsiteY20" fmla="*/ 40080 h 56197"/>
                <a:gd name="connsiteX21" fmla="*/ -6829 w 30481"/>
                <a:gd name="connsiteY21" fmla="*/ 46558 h 56197"/>
                <a:gd name="connsiteX22" fmla="*/ 2697 w 30481"/>
                <a:gd name="connsiteY22" fmla="*/ 55035 h 56197"/>
                <a:gd name="connsiteX23" fmla="*/ 17933 w 30481"/>
                <a:gd name="connsiteY23" fmla="*/ 41509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1" h="56197">
                  <a:moveTo>
                    <a:pt x="17933" y="41509"/>
                  </a:moveTo>
                  <a:cubicBezTo>
                    <a:pt x="17933" y="40366"/>
                    <a:pt x="16984" y="40366"/>
                    <a:pt x="16984" y="40366"/>
                  </a:cubicBezTo>
                  <a:cubicBezTo>
                    <a:pt x="16026" y="40366"/>
                    <a:pt x="15077" y="40462"/>
                    <a:pt x="15077" y="41985"/>
                  </a:cubicBezTo>
                  <a:cubicBezTo>
                    <a:pt x="12222" y="47605"/>
                    <a:pt x="7459" y="52558"/>
                    <a:pt x="2697" y="52558"/>
                  </a:cubicBezTo>
                  <a:cubicBezTo>
                    <a:pt x="790" y="52558"/>
                    <a:pt x="-159" y="51510"/>
                    <a:pt x="-159" y="48176"/>
                  </a:cubicBezTo>
                  <a:cubicBezTo>
                    <a:pt x="-159" y="47319"/>
                    <a:pt x="-159" y="45510"/>
                    <a:pt x="790" y="44652"/>
                  </a:cubicBezTo>
                  <a:lnTo>
                    <a:pt x="6501" y="19221"/>
                  </a:lnTo>
                  <a:lnTo>
                    <a:pt x="16026" y="19221"/>
                  </a:lnTo>
                  <a:cubicBezTo>
                    <a:pt x="16984" y="19221"/>
                    <a:pt x="18891" y="19221"/>
                    <a:pt x="18891" y="17220"/>
                  </a:cubicBezTo>
                  <a:cubicBezTo>
                    <a:pt x="18891" y="16077"/>
                    <a:pt x="16984" y="16077"/>
                    <a:pt x="16026" y="16077"/>
                  </a:cubicBezTo>
                  <a:lnTo>
                    <a:pt x="7459" y="16077"/>
                  </a:lnTo>
                  <a:lnTo>
                    <a:pt x="11263" y="2837"/>
                  </a:lnTo>
                  <a:cubicBezTo>
                    <a:pt x="11263" y="2552"/>
                    <a:pt x="11263" y="2076"/>
                    <a:pt x="11263" y="1599"/>
                  </a:cubicBezTo>
                  <a:cubicBezTo>
                    <a:pt x="11263" y="-20"/>
                    <a:pt x="9366" y="-1163"/>
                    <a:pt x="8408" y="-1163"/>
                  </a:cubicBezTo>
                  <a:cubicBezTo>
                    <a:pt x="5552" y="-1163"/>
                    <a:pt x="4603" y="266"/>
                    <a:pt x="3645" y="2648"/>
                  </a:cubicBezTo>
                  <a:cubicBezTo>
                    <a:pt x="3645" y="4933"/>
                    <a:pt x="4603" y="551"/>
                    <a:pt x="790" y="16077"/>
                  </a:cubicBezTo>
                  <a:lnTo>
                    <a:pt x="-8735" y="16077"/>
                  </a:lnTo>
                  <a:cubicBezTo>
                    <a:pt x="-9684" y="16077"/>
                    <a:pt x="-11591" y="16077"/>
                    <a:pt x="-11591" y="17983"/>
                  </a:cubicBezTo>
                  <a:cubicBezTo>
                    <a:pt x="-11591" y="19221"/>
                    <a:pt x="-10642" y="19221"/>
                    <a:pt x="-8735" y="19221"/>
                  </a:cubicBezTo>
                  <a:lnTo>
                    <a:pt x="-159" y="19221"/>
                  </a:lnTo>
                  <a:lnTo>
                    <a:pt x="-5880" y="40080"/>
                  </a:lnTo>
                  <a:cubicBezTo>
                    <a:pt x="-5880" y="42271"/>
                    <a:pt x="-6829" y="45510"/>
                    <a:pt x="-6829" y="46558"/>
                  </a:cubicBezTo>
                  <a:cubicBezTo>
                    <a:pt x="-6829" y="51986"/>
                    <a:pt x="-2066" y="55035"/>
                    <a:pt x="2697" y="55035"/>
                  </a:cubicBezTo>
                  <a:cubicBezTo>
                    <a:pt x="12222" y="55035"/>
                    <a:pt x="17933" y="42747"/>
                    <a:pt x="17933" y="41509"/>
                  </a:cubicBezTo>
                  <a:close/>
                </a:path>
              </a:pathLst>
            </a:custGeom>
            <a:solidFill>
              <a:srgbClr val="000000"/>
            </a:solidFill>
            <a:ln w="12700" cap="flat">
              <a:noFill/>
              <a:prstDash val="solid"/>
              <a:miter/>
            </a:ln>
          </p:spPr>
          <p:txBody>
            <a:bodyPr rtlCol="0" anchor="ctr"/>
            <a:lstStyle/>
            <a:p>
              <a:endParaRPr lang="en-AE"/>
            </a:p>
          </p:txBody>
        </p:sp>
        <p:sp>
          <p:nvSpPr>
            <p:cNvPr id="128" name="Freeform: Shape 127">
              <a:extLst>
                <a:ext uri="{FF2B5EF4-FFF2-40B4-BE49-F238E27FC236}">
                  <a16:creationId xmlns:a16="http://schemas.microsoft.com/office/drawing/2014/main" id="{D5485F49-366F-3548-F7CC-66C209CBE804}"/>
                </a:ext>
              </a:extLst>
            </p:cNvPr>
            <p:cNvSpPr/>
            <p:nvPr/>
          </p:nvSpPr>
          <p:spPr>
            <a:xfrm>
              <a:off x="2947842" y="1150974"/>
              <a:ext cx="59047" cy="4476"/>
            </a:xfrm>
            <a:custGeom>
              <a:avLst/>
              <a:gdLst>
                <a:gd name="connsiteX0" fmla="*/ 47457 w 59047"/>
                <a:gd name="connsiteY0" fmla="*/ 1028 h 4476"/>
                <a:gd name="connsiteX1" fmla="*/ 44601 w 59047"/>
                <a:gd name="connsiteY1" fmla="*/ -1163 h 4476"/>
                <a:gd name="connsiteX2" fmla="*/ -8735 w 59047"/>
                <a:gd name="connsiteY2" fmla="*/ -1163 h 4476"/>
                <a:gd name="connsiteX3" fmla="*/ -11591 w 59047"/>
                <a:gd name="connsiteY3" fmla="*/ 1028 h 4476"/>
                <a:gd name="connsiteX4" fmla="*/ -8735 w 59047"/>
                <a:gd name="connsiteY4" fmla="*/ 3314 h 4476"/>
                <a:gd name="connsiteX5" fmla="*/ 44601 w 59047"/>
                <a:gd name="connsiteY5" fmla="*/ 3314 h 4476"/>
                <a:gd name="connsiteX6" fmla="*/ 47457 w 59047"/>
                <a:gd name="connsiteY6" fmla="*/ 1028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47" h="4476">
                  <a:moveTo>
                    <a:pt x="47457" y="1028"/>
                  </a:moveTo>
                  <a:cubicBezTo>
                    <a:pt x="47457" y="-1163"/>
                    <a:pt x="45559" y="-1163"/>
                    <a:pt x="44601" y="-1163"/>
                  </a:cubicBezTo>
                  <a:lnTo>
                    <a:pt x="-8735" y="-1163"/>
                  </a:lnTo>
                  <a:cubicBezTo>
                    <a:pt x="-9693" y="-1163"/>
                    <a:pt x="-11591" y="-1163"/>
                    <a:pt x="-11591" y="1028"/>
                  </a:cubicBezTo>
                  <a:cubicBezTo>
                    <a:pt x="-11591" y="3314"/>
                    <a:pt x="-9693" y="3314"/>
                    <a:pt x="-8735" y="3314"/>
                  </a:cubicBezTo>
                  <a:lnTo>
                    <a:pt x="44601" y="3314"/>
                  </a:lnTo>
                  <a:cubicBezTo>
                    <a:pt x="45559" y="3314"/>
                    <a:pt x="47457" y="3314"/>
                    <a:pt x="47457" y="1028"/>
                  </a:cubicBezTo>
                  <a:close/>
                </a:path>
              </a:pathLst>
            </a:custGeom>
            <a:solidFill>
              <a:srgbClr val="000000"/>
            </a:solidFill>
            <a:ln w="12700" cap="flat">
              <a:noFill/>
              <a:prstDash val="solid"/>
              <a:miter/>
            </a:ln>
          </p:spPr>
          <p:txBody>
            <a:bodyPr rtlCol="0" anchor="ctr"/>
            <a:lstStyle/>
            <a:p>
              <a:endParaRPr lang="en-AE"/>
            </a:p>
          </p:txBody>
        </p:sp>
        <p:sp>
          <p:nvSpPr>
            <p:cNvPr id="129" name="Freeform: Shape 128">
              <a:extLst>
                <a:ext uri="{FF2B5EF4-FFF2-40B4-BE49-F238E27FC236}">
                  <a16:creationId xmlns:a16="http://schemas.microsoft.com/office/drawing/2014/main" id="{BA7057DA-1AFA-C600-CA08-B883926957C0}"/>
                </a:ext>
              </a:extLst>
            </p:cNvPr>
            <p:cNvSpPr/>
            <p:nvPr/>
          </p:nvSpPr>
          <p:spPr>
            <a:xfrm>
              <a:off x="3026897" y="1116589"/>
              <a:ext cx="31430" cy="58768"/>
            </a:xfrm>
            <a:custGeom>
              <a:avLst/>
              <a:gdLst>
                <a:gd name="connsiteX0" fmla="*/ 19840 w 31430"/>
                <a:gd name="connsiteY0" fmla="*/ 57606 h 58768"/>
                <a:gd name="connsiteX1" fmla="*/ 19840 w 31430"/>
                <a:gd name="connsiteY1" fmla="*/ 54463 h 58768"/>
                <a:gd name="connsiteX2" fmla="*/ 16984 w 31430"/>
                <a:gd name="connsiteY2" fmla="*/ 54463 h 58768"/>
                <a:gd name="connsiteX3" fmla="*/ 8408 w 31430"/>
                <a:gd name="connsiteY3" fmla="*/ 50271 h 58768"/>
                <a:gd name="connsiteX4" fmla="*/ 8408 w 31430"/>
                <a:gd name="connsiteY4" fmla="*/ 1314 h 58768"/>
                <a:gd name="connsiteX5" fmla="*/ 5552 w 31430"/>
                <a:gd name="connsiteY5" fmla="*/ -1163 h 58768"/>
                <a:gd name="connsiteX6" fmla="*/ -11591 w 31430"/>
                <a:gd name="connsiteY6" fmla="*/ 4457 h 58768"/>
                <a:gd name="connsiteX7" fmla="*/ -11591 w 31430"/>
                <a:gd name="connsiteY7" fmla="*/ 7600 h 58768"/>
                <a:gd name="connsiteX8" fmla="*/ 790 w 31430"/>
                <a:gd name="connsiteY8" fmla="*/ 5218 h 58768"/>
                <a:gd name="connsiteX9" fmla="*/ 790 w 31430"/>
                <a:gd name="connsiteY9" fmla="*/ 50271 h 58768"/>
                <a:gd name="connsiteX10" fmla="*/ -7787 w 31430"/>
                <a:gd name="connsiteY10" fmla="*/ 54463 h 58768"/>
                <a:gd name="connsiteX11" fmla="*/ -11591 w 31430"/>
                <a:gd name="connsiteY11" fmla="*/ 54463 h 58768"/>
                <a:gd name="connsiteX12" fmla="*/ -11591 w 31430"/>
                <a:gd name="connsiteY12" fmla="*/ 57606 h 58768"/>
                <a:gd name="connsiteX13" fmla="*/ 4603 w 31430"/>
                <a:gd name="connsiteY13" fmla="*/ 57320 h 5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30" h="58768">
                  <a:moveTo>
                    <a:pt x="19840" y="57606"/>
                  </a:moveTo>
                  <a:lnTo>
                    <a:pt x="19840" y="54463"/>
                  </a:lnTo>
                  <a:lnTo>
                    <a:pt x="16984" y="54463"/>
                  </a:lnTo>
                  <a:cubicBezTo>
                    <a:pt x="8408" y="54463"/>
                    <a:pt x="8408" y="53320"/>
                    <a:pt x="8408" y="50271"/>
                  </a:cubicBezTo>
                  <a:lnTo>
                    <a:pt x="8408" y="1314"/>
                  </a:lnTo>
                  <a:cubicBezTo>
                    <a:pt x="8408" y="-1067"/>
                    <a:pt x="8408" y="-1163"/>
                    <a:pt x="5552" y="-1163"/>
                  </a:cubicBezTo>
                  <a:cubicBezTo>
                    <a:pt x="-159" y="4361"/>
                    <a:pt x="-8735" y="4457"/>
                    <a:pt x="-11591" y="4457"/>
                  </a:cubicBezTo>
                  <a:lnTo>
                    <a:pt x="-11591" y="7600"/>
                  </a:lnTo>
                  <a:cubicBezTo>
                    <a:pt x="-9684" y="7600"/>
                    <a:pt x="-3973" y="7600"/>
                    <a:pt x="790" y="5218"/>
                  </a:cubicBezTo>
                  <a:lnTo>
                    <a:pt x="790" y="50271"/>
                  </a:lnTo>
                  <a:cubicBezTo>
                    <a:pt x="790" y="53320"/>
                    <a:pt x="790" y="54463"/>
                    <a:pt x="-7787" y="54463"/>
                  </a:cubicBezTo>
                  <a:lnTo>
                    <a:pt x="-11591" y="54463"/>
                  </a:lnTo>
                  <a:lnTo>
                    <a:pt x="-11591" y="57606"/>
                  </a:lnTo>
                  <a:lnTo>
                    <a:pt x="4603" y="57320"/>
                  </a:lnTo>
                  <a:close/>
                </a:path>
              </a:pathLst>
            </a:custGeom>
            <a:solidFill>
              <a:srgbClr val="000000"/>
            </a:solidFill>
            <a:ln w="12700" cap="flat">
              <a:noFill/>
              <a:prstDash val="solid"/>
              <a:miter/>
            </a:ln>
          </p:spPr>
          <p:txBody>
            <a:bodyPr rtlCol="0" anchor="ctr"/>
            <a:lstStyle/>
            <a:p>
              <a:endParaRPr lang="en-AE"/>
            </a:p>
          </p:txBody>
        </p:sp>
        <p:sp>
          <p:nvSpPr>
            <p:cNvPr id="130" name="Freeform: Shape 129">
              <a:extLst>
                <a:ext uri="{FF2B5EF4-FFF2-40B4-BE49-F238E27FC236}">
                  <a16:creationId xmlns:a16="http://schemas.microsoft.com/office/drawing/2014/main" id="{D0FEE038-D1C7-67B0-4F36-E08588B94A48}"/>
                </a:ext>
              </a:extLst>
            </p:cNvPr>
            <p:cNvSpPr/>
            <p:nvPr/>
          </p:nvSpPr>
          <p:spPr>
            <a:xfrm>
              <a:off x="2924029" y="1200694"/>
              <a:ext cx="119062" cy="126492"/>
            </a:xfrm>
            <a:custGeom>
              <a:avLst/>
              <a:gdLst>
                <a:gd name="connsiteX0" fmla="*/ 107472 w 119062"/>
                <a:gd name="connsiteY0" fmla="*/ 93801 h 126492"/>
                <a:gd name="connsiteX1" fmla="*/ 104607 w 119062"/>
                <a:gd name="connsiteY1" fmla="*/ 93801 h 126492"/>
                <a:gd name="connsiteX2" fmla="*/ 81752 w 119062"/>
                <a:gd name="connsiteY2" fmla="*/ 114757 h 126492"/>
                <a:gd name="connsiteX3" fmla="*/ 52219 w 119062"/>
                <a:gd name="connsiteY3" fmla="*/ 118377 h 126492"/>
                <a:gd name="connsiteX4" fmla="*/ -1117 w 119062"/>
                <a:gd name="connsiteY4" fmla="*/ 118377 h 126492"/>
                <a:gd name="connsiteX5" fmla="*/ 42694 w 119062"/>
                <a:gd name="connsiteY5" fmla="*/ 64179 h 126492"/>
                <a:gd name="connsiteX6" fmla="*/ 43652 w 119062"/>
                <a:gd name="connsiteY6" fmla="*/ 62083 h 126492"/>
                <a:gd name="connsiteX7" fmla="*/ 42694 w 119062"/>
                <a:gd name="connsiteY7" fmla="*/ 60273 h 126492"/>
                <a:gd name="connsiteX8" fmla="*/ 1738 w 119062"/>
                <a:gd name="connsiteY8" fmla="*/ 3886 h 126492"/>
                <a:gd name="connsiteX9" fmla="*/ 52219 w 119062"/>
                <a:gd name="connsiteY9" fmla="*/ 3886 h 126492"/>
                <a:gd name="connsiteX10" fmla="*/ 104607 w 119062"/>
                <a:gd name="connsiteY10" fmla="*/ 28460 h 126492"/>
                <a:gd name="connsiteX11" fmla="*/ 107472 w 119062"/>
                <a:gd name="connsiteY11" fmla="*/ 28460 h 126492"/>
                <a:gd name="connsiteX12" fmla="*/ 96988 w 119062"/>
                <a:gd name="connsiteY12" fmla="*/ -1163 h 126492"/>
                <a:gd name="connsiteX13" fmla="*/ -8735 w 119062"/>
                <a:gd name="connsiteY13" fmla="*/ -1163 h 126492"/>
                <a:gd name="connsiteX14" fmla="*/ -11591 w 119062"/>
                <a:gd name="connsiteY14" fmla="*/ 2838 h 126492"/>
                <a:gd name="connsiteX15" fmla="*/ 34127 w 119062"/>
                <a:gd name="connsiteY15" fmla="*/ 66369 h 126492"/>
                <a:gd name="connsiteX16" fmla="*/ -10642 w 119062"/>
                <a:gd name="connsiteY16" fmla="*/ 121901 h 126492"/>
                <a:gd name="connsiteX17" fmla="*/ -11591 w 119062"/>
                <a:gd name="connsiteY17" fmla="*/ 123996 h 126492"/>
                <a:gd name="connsiteX18" fmla="*/ -8735 w 119062"/>
                <a:gd name="connsiteY18" fmla="*/ 125330 h 126492"/>
                <a:gd name="connsiteX19" fmla="*/ 96988 w 119062"/>
                <a:gd name="connsiteY19" fmla="*/ 125330 h 12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062" h="126492">
                  <a:moveTo>
                    <a:pt x="107472" y="93801"/>
                  </a:moveTo>
                  <a:lnTo>
                    <a:pt x="104607" y="93801"/>
                  </a:lnTo>
                  <a:cubicBezTo>
                    <a:pt x="100802" y="103326"/>
                    <a:pt x="93184" y="111042"/>
                    <a:pt x="81752" y="114757"/>
                  </a:cubicBezTo>
                  <a:cubicBezTo>
                    <a:pt x="79845" y="115328"/>
                    <a:pt x="71269" y="118377"/>
                    <a:pt x="52219" y="118377"/>
                  </a:cubicBezTo>
                  <a:lnTo>
                    <a:pt x="-1117" y="118377"/>
                  </a:lnTo>
                  <a:lnTo>
                    <a:pt x="42694" y="64179"/>
                  </a:lnTo>
                  <a:cubicBezTo>
                    <a:pt x="43652" y="62940"/>
                    <a:pt x="43652" y="62559"/>
                    <a:pt x="43652" y="62083"/>
                  </a:cubicBezTo>
                  <a:cubicBezTo>
                    <a:pt x="43652" y="61607"/>
                    <a:pt x="43652" y="61511"/>
                    <a:pt x="42694" y="60273"/>
                  </a:cubicBezTo>
                  <a:lnTo>
                    <a:pt x="1738" y="3886"/>
                  </a:lnTo>
                  <a:lnTo>
                    <a:pt x="52219" y="3886"/>
                  </a:lnTo>
                  <a:cubicBezTo>
                    <a:pt x="66507" y="3886"/>
                    <a:pt x="95082" y="4838"/>
                    <a:pt x="104607" y="28460"/>
                  </a:cubicBezTo>
                  <a:lnTo>
                    <a:pt x="107472" y="28460"/>
                  </a:lnTo>
                  <a:lnTo>
                    <a:pt x="96988" y="-1163"/>
                  </a:lnTo>
                  <a:lnTo>
                    <a:pt x="-8735" y="-1163"/>
                  </a:lnTo>
                  <a:cubicBezTo>
                    <a:pt x="-11591" y="-1163"/>
                    <a:pt x="-11591" y="-972"/>
                    <a:pt x="-11591" y="2838"/>
                  </a:cubicBezTo>
                  <a:lnTo>
                    <a:pt x="34127" y="66369"/>
                  </a:lnTo>
                  <a:lnTo>
                    <a:pt x="-10642" y="121901"/>
                  </a:lnTo>
                  <a:cubicBezTo>
                    <a:pt x="-11591" y="123233"/>
                    <a:pt x="-11591" y="123424"/>
                    <a:pt x="-11591" y="123996"/>
                  </a:cubicBezTo>
                  <a:cubicBezTo>
                    <a:pt x="-11591" y="125330"/>
                    <a:pt x="-10642" y="125330"/>
                    <a:pt x="-8735" y="125330"/>
                  </a:cubicBezTo>
                  <a:lnTo>
                    <a:pt x="96988" y="125330"/>
                  </a:lnTo>
                  <a:close/>
                </a:path>
              </a:pathLst>
            </a:custGeom>
            <a:solidFill>
              <a:srgbClr val="000000"/>
            </a:solidFill>
            <a:ln w="12700" cap="flat">
              <a:noFill/>
              <a:prstDash val="solid"/>
              <a:miter/>
            </a:ln>
          </p:spPr>
          <p:txBody>
            <a:bodyPr rtlCol="0" anchor="ctr"/>
            <a:lstStyle/>
            <a:p>
              <a:endParaRPr lang="en-AE"/>
            </a:p>
          </p:txBody>
        </p:sp>
        <p:sp>
          <p:nvSpPr>
            <p:cNvPr id="131" name="Freeform: Shape 130">
              <a:extLst>
                <a:ext uri="{FF2B5EF4-FFF2-40B4-BE49-F238E27FC236}">
                  <a16:creationId xmlns:a16="http://schemas.microsoft.com/office/drawing/2014/main" id="{B6F7109E-0379-92DA-D137-7B9FDFFDE5CA}"/>
                </a:ext>
              </a:extLst>
            </p:cNvPr>
            <p:cNvSpPr/>
            <p:nvPr/>
          </p:nvSpPr>
          <p:spPr>
            <a:xfrm>
              <a:off x="2905928" y="1348236"/>
              <a:ext cx="26668" cy="59531"/>
            </a:xfrm>
            <a:custGeom>
              <a:avLst/>
              <a:gdLst>
                <a:gd name="connsiteX0" fmla="*/ 13170 w 26668"/>
                <a:gd name="connsiteY0" fmla="*/ 2171 h 59531"/>
                <a:gd name="connsiteX1" fmla="*/ 9366 w 26668"/>
                <a:gd name="connsiteY1" fmla="*/ -1163 h 59531"/>
                <a:gd name="connsiteX2" fmla="*/ 4603 w 26668"/>
                <a:gd name="connsiteY2" fmla="*/ 3600 h 59531"/>
                <a:gd name="connsiteX3" fmla="*/ 7459 w 26668"/>
                <a:gd name="connsiteY3" fmla="*/ 7029 h 59531"/>
                <a:gd name="connsiteX4" fmla="*/ 13170 w 26668"/>
                <a:gd name="connsiteY4" fmla="*/ 2171 h 59531"/>
                <a:gd name="connsiteX5" fmla="*/ 15077 w 26668"/>
                <a:gd name="connsiteY5" fmla="*/ 44843 h 59531"/>
                <a:gd name="connsiteX6" fmla="*/ 13170 w 26668"/>
                <a:gd name="connsiteY6" fmla="*/ 43700 h 59531"/>
                <a:gd name="connsiteX7" fmla="*/ 12222 w 26668"/>
                <a:gd name="connsiteY7" fmla="*/ 45129 h 59531"/>
                <a:gd name="connsiteX8" fmla="*/ 2697 w 26668"/>
                <a:gd name="connsiteY8" fmla="*/ 55892 h 59531"/>
                <a:gd name="connsiteX9" fmla="*/ -159 w 26668"/>
                <a:gd name="connsiteY9" fmla="*/ 52749 h 59531"/>
                <a:gd name="connsiteX10" fmla="*/ 1748 w 26668"/>
                <a:gd name="connsiteY10" fmla="*/ 47034 h 59531"/>
                <a:gd name="connsiteX11" fmla="*/ 4603 w 26668"/>
                <a:gd name="connsiteY11" fmla="*/ 40080 h 59531"/>
                <a:gd name="connsiteX12" fmla="*/ 8408 w 26668"/>
                <a:gd name="connsiteY12" fmla="*/ 28746 h 59531"/>
                <a:gd name="connsiteX13" fmla="*/ 9366 w 26668"/>
                <a:gd name="connsiteY13" fmla="*/ 25983 h 59531"/>
                <a:gd name="connsiteX14" fmla="*/ 790 w 26668"/>
                <a:gd name="connsiteY14" fmla="*/ 18459 h 59531"/>
                <a:gd name="connsiteX15" fmla="*/ -11591 w 26668"/>
                <a:gd name="connsiteY15" fmla="*/ 32080 h 59531"/>
                <a:gd name="connsiteX16" fmla="*/ -10642 w 26668"/>
                <a:gd name="connsiteY16" fmla="*/ 33127 h 59531"/>
                <a:gd name="connsiteX17" fmla="*/ -8735 w 26668"/>
                <a:gd name="connsiteY17" fmla="*/ 31793 h 59531"/>
                <a:gd name="connsiteX18" fmla="*/ 790 w 26668"/>
                <a:gd name="connsiteY18" fmla="*/ 20841 h 59531"/>
                <a:gd name="connsiteX19" fmla="*/ 2697 w 26668"/>
                <a:gd name="connsiteY19" fmla="*/ 23983 h 59531"/>
                <a:gd name="connsiteX20" fmla="*/ -159 w 26668"/>
                <a:gd name="connsiteY20" fmla="*/ 32936 h 59531"/>
                <a:gd name="connsiteX21" fmla="*/ -5880 w 26668"/>
                <a:gd name="connsiteY21" fmla="*/ 47034 h 59531"/>
                <a:gd name="connsiteX22" fmla="*/ -5880 w 26668"/>
                <a:gd name="connsiteY22" fmla="*/ 50843 h 59531"/>
                <a:gd name="connsiteX23" fmla="*/ 2697 w 26668"/>
                <a:gd name="connsiteY23" fmla="*/ 58369 h 59531"/>
                <a:gd name="connsiteX24" fmla="*/ 15077 w 26668"/>
                <a:gd name="connsiteY24" fmla="*/ 44843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68" h="59531">
                  <a:moveTo>
                    <a:pt x="13170" y="2171"/>
                  </a:moveTo>
                  <a:cubicBezTo>
                    <a:pt x="13170" y="837"/>
                    <a:pt x="11273" y="-1163"/>
                    <a:pt x="9366" y="-1163"/>
                  </a:cubicBezTo>
                  <a:cubicBezTo>
                    <a:pt x="6510" y="-1163"/>
                    <a:pt x="4603" y="1123"/>
                    <a:pt x="4603" y="3600"/>
                  </a:cubicBezTo>
                  <a:cubicBezTo>
                    <a:pt x="4603" y="5124"/>
                    <a:pt x="5552" y="7029"/>
                    <a:pt x="7459" y="7029"/>
                  </a:cubicBezTo>
                  <a:cubicBezTo>
                    <a:pt x="10315" y="7029"/>
                    <a:pt x="13170" y="4552"/>
                    <a:pt x="13170" y="2171"/>
                  </a:cubicBezTo>
                  <a:close/>
                  <a:moveTo>
                    <a:pt x="15077" y="44843"/>
                  </a:moveTo>
                  <a:cubicBezTo>
                    <a:pt x="15077" y="43700"/>
                    <a:pt x="14128" y="43700"/>
                    <a:pt x="13170" y="43700"/>
                  </a:cubicBezTo>
                  <a:cubicBezTo>
                    <a:pt x="12222" y="43700"/>
                    <a:pt x="12222" y="44272"/>
                    <a:pt x="12222" y="45129"/>
                  </a:cubicBezTo>
                  <a:cubicBezTo>
                    <a:pt x="10315" y="52272"/>
                    <a:pt x="6510" y="55892"/>
                    <a:pt x="2697" y="55892"/>
                  </a:cubicBezTo>
                  <a:cubicBezTo>
                    <a:pt x="790" y="55892"/>
                    <a:pt x="-159" y="54844"/>
                    <a:pt x="-159" y="52749"/>
                  </a:cubicBezTo>
                  <a:cubicBezTo>
                    <a:pt x="-159" y="50843"/>
                    <a:pt x="790" y="49034"/>
                    <a:pt x="1748" y="47034"/>
                  </a:cubicBezTo>
                  <a:lnTo>
                    <a:pt x="4603" y="40080"/>
                  </a:lnTo>
                  <a:lnTo>
                    <a:pt x="8408" y="28746"/>
                  </a:lnTo>
                  <a:cubicBezTo>
                    <a:pt x="9366" y="27889"/>
                    <a:pt x="9366" y="26841"/>
                    <a:pt x="9366" y="25983"/>
                  </a:cubicBezTo>
                  <a:cubicBezTo>
                    <a:pt x="9366" y="21793"/>
                    <a:pt x="5552" y="18459"/>
                    <a:pt x="790" y="18459"/>
                  </a:cubicBezTo>
                  <a:cubicBezTo>
                    <a:pt x="-7777" y="18459"/>
                    <a:pt x="-11591" y="30555"/>
                    <a:pt x="-11591" y="32080"/>
                  </a:cubicBezTo>
                  <a:cubicBezTo>
                    <a:pt x="-11591" y="33127"/>
                    <a:pt x="-10642" y="33127"/>
                    <a:pt x="-10642" y="33127"/>
                  </a:cubicBezTo>
                  <a:cubicBezTo>
                    <a:pt x="-8735" y="33127"/>
                    <a:pt x="-8735" y="32652"/>
                    <a:pt x="-8735" y="31793"/>
                  </a:cubicBezTo>
                  <a:cubicBezTo>
                    <a:pt x="-6829" y="24174"/>
                    <a:pt x="-3015" y="20841"/>
                    <a:pt x="790" y="20841"/>
                  </a:cubicBezTo>
                  <a:cubicBezTo>
                    <a:pt x="1748" y="20841"/>
                    <a:pt x="2697" y="21602"/>
                    <a:pt x="2697" y="23983"/>
                  </a:cubicBezTo>
                  <a:cubicBezTo>
                    <a:pt x="2697" y="26079"/>
                    <a:pt x="2697" y="27412"/>
                    <a:pt x="-159" y="32936"/>
                  </a:cubicBezTo>
                  <a:lnTo>
                    <a:pt x="-5880" y="47034"/>
                  </a:lnTo>
                  <a:cubicBezTo>
                    <a:pt x="-5880" y="48273"/>
                    <a:pt x="-5880" y="49320"/>
                    <a:pt x="-5880" y="50843"/>
                  </a:cubicBezTo>
                  <a:cubicBezTo>
                    <a:pt x="-5880" y="54940"/>
                    <a:pt x="-3015" y="58369"/>
                    <a:pt x="2697" y="58369"/>
                  </a:cubicBezTo>
                  <a:cubicBezTo>
                    <a:pt x="11273" y="58369"/>
                    <a:pt x="15077" y="46176"/>
                    <a:pt x="15077" y="44843"/>
                  </a:cubicBezTo>
                  <a:close/>
                </a:path>
              </a:pathLst>
            </a:custGeom>
            <a:solidFill>
              <a:srgbClr val="000000"/>
            </a:solidFill>
            <a:ln w="12700" cap="flat">
              <a:noFill/>
              <a:prstDash val="solid"/>
              <a:miter/>
            </a:ln>
          </p:spPr>
          <p:txBody>
            <a:bodyPr rtlCol="0" anchor="ctr"/>
            <a:lstStyle/>
            <a:p>
              <a:endParaRPr lang="en-AE"/>
            </a:p>
          </p:txBody>
        </p:sp>
        <p:sp>
          <p:nvSpPr>
            <p:cNvPr id="132" name="Freeform: Shape 131">
              <a:extLst>
                <a:ext uri="{FF2B5EF4-FFF2-40B4-BE49-F238E27FC236}">
                  <a16:creationId xmlns:a16="http://schemas.microsoft.com/office/drawing/2014/main" id="{10F84569-A1A0-47C5-5BB6-A41F99548C12}"/>
                </a:ext>
              </a:extLst>
            </p:cNvPr>
            <p:cNvSpPr/>
            <p:nvPr/>
          </p:nvSpPr>
          <p:spPr>
            <a:xfrm>
              <a:off x="2944028" y="1348141"/>
              <a:ext cx="117155" cy="60578"/>
            </a:xfrm>
            <a:custGeom>
              <a:avLst/>
              <a:gdLst>
                <a:gd name="connsiteX0" fmla="*/ 53177 w 117155"/>
                <a:gd name="connsiteY0" fmla="*/ 25603 h 60578"/>
                <a:gd name="connsiteX1" fmla="*/ 50322 w 117155"/>
                <a:gd name="connsiteY1" fmla="*/ 23507 h 60578"/>
                <a:gd name="connsiteX2" fmla="*/ -8735 w 117155"/>
                <a:gd name="connsiteY2" fmla="*/ 23507 h 60578"/>
                <a:gd name="connsiteX3" fmla="*/ -11591 w 117155"/>
                <a:gd name="connsiteY3" fmla="*/ 25603 h 60578"/>
                <a:gd name="connsiteX4" fmla="*/ -8735 w 117155"/>
                <a:gd name="connsiteY4" fmla="*/ 27794 h 60578"/>
                <a:gd name="connsiteX5" fmla="*/ 49373 w 117155"/>
                <a:gd name="connsiteY5" fmla="*/ 27794 h 60578"/>
                <a:gd name="connsiteX6" fmla="*/ 53177 w 117155"/>
                <a:gd name="connsiteY6" fmla="*/ 25603 h 60578"/>
                <a:gd name="connsiteX7" fmla="*/ 53177 w 117155"/>
                <a:gd name="connsiteY7" fmla="*/ 45224 h 60578"/>
                <a:gd name="connsiteX8" fmla="*/ 49373 w 117155"/>
                <a:gd name="connsiteY8" fmla="*/ 43033 h 60578"/>
                <a:gd name="connsiteX9" fmla="*/ -8735 w 117155"/>
                <a:gd name="connsiteY9" fmla="*/ 43033 h 60578"/>
                <a:gd name="connsiteX10" fmla="*/ -11591 w 117155"/>
                <a:gd name="connsiteY10" fmla="*/ 45224 h 60578"/>
                <a:gd name="connsiteX11" fmla="*/ -8735 w 117155"/>
                <a:gd name="connsiteY11" fmla="*/ 47319 h 60578"/>
                <a:gd name="connsiteX12" fmla="*/ 50322 w 117155"/>
                <a:gd name="connsiteY12" fmla="*/ 47319 h 60578"/>
                <a:gd name="connsiteX13" fmla="*/ 53177 w 117155"/>
                <a:gd name="connsiteY13" fmla="*/ 45224 h 60578"/>
                <a:gd name="connsiteX14" fmla="*/ 105565 w 117155"/>
                <a:gd name="connsiteY14" fmla="*/ 29318 h 60578"/>
                <a:gd name="connsiteX15" fmla="*/ 99853 w 117155"/>
                <a:gd name="connsiteY15" fmla="*/ 6362 h 60578"/>
                <a:gd name="connsiteX16" fmla="*/ 84608 w 117155"/>
                <a:gd name="connsiteY16" fmla="*/ -1163 h 60578"/>
                <a:gd name="connsiteX17" fmla="*/ 63660 w 117155"/>
                <a:gd name="connsiteY17" fmla="*/ 29318 h 60578"/>
                <a:gd name="connsiteX18" fmla="*/ 84608 w 117155"/>
                <a:gd name="connsiteY18" fmla="*/ 59416 h 60578"/>
                <a:gd name="connsiteX19" fmla="*/ 105565 w 117155"/>
                <a:gd name="connsiteY19" fmla="*/ 29318 h 60578"/>
                <a:gd name="connsiteX20" fmla="*/ 96998 w 117155"/>
                <a:gd name="connsiteY20" fmla="*/ 28080 h 60578"/>
                <a:gd name="connsiteX21" fmla="*/ 96040 w 117155"/>
                <a:gd name="connsiteY21" fmla="*/ 46844 h 60578"/>
                <a:gd name="connsiteX22" fmla="*/ 84608 w 117155"/>
                <a:gd name="connsiteY22" fmla="*/ 56844 h 60578"/>
                <a:gd name="connsiteX23" fmla="*/ 73185 w 117155"/>
                <a:gd name="connsiteY23" fmla="*/ 47130 h 60578"/>
                <a:gd name="connsiteX24" fmla="*/ 72227 w 117155"/>
                <a:gd name="connsiteY24" fmla="*/ 28080 h 60578"/>
                <a:gd name="connsiteX25" fmla="*/ 73185 w 117155"/>
                <a:gd name="connsiteY25" fmla="*/ 10077 h 60578"/>
                <a:gd name="connsiteX26" fmla="*/ 84608 w 117155"/>
                <a:gd name="connsiteY26" fmla="*/ 1314 h 60578"/>
                <a:gd name="connsiteX27" fmla="*/ 96040 w 117155"/>
                <a:gd name="connsiteY27" fmla="*/ 9410 h 60578"/>
                <a:gd name="connsiteX28" fmla="*/ 96998 w 117155"/>
                <a:gd name="connsiteY28" fmla="*/ 28080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155" h="60578">
                  <a:moveTo>
                    <a:pt x="53177" y="25603"/>
                  </a:moveTo>
                  <a:cubicBezTo>
                    <a:pt x="53177" y="23507"/>
                    <a:pt x="51270" y="23507"/>
                    <a:pt x="50322" y="23507"/>
                  </a:cubicBezTo>
                  <a:lnTo>
                    <a:pt x="-8735" y="23507"/>
                  </a:lnTo>
                  <a:cubicBezTo>
                    <a:pt x="-9684" y="23507"/>
                    <a:pt x="-11591" y="23507"/>
                    <a:pt x="-11591" y="25603"/>
                  </a:cubicBezTo>
                  <a:cubicBezTo>
                    <a:pt x="-11591" y="27794"/>
                    <a:pt x="-9684" y="27794"/>
                    <a:pt x="-8735" y="27794"/>
                  </a:cubicBezTo>
                  <a:lnTo>
                    <a:pt x="49373" y="27794"/>
                  </a:lnTo>
                  <a:cubicBezTo>
                    <a:pt x="51270" y="27794"/>
                    <a:pt x="53177" y="27794"/>
                    <a:pt x="53177" y="25603"/>
                  </a:cubicBezTo>
                  <a:close/>
                  <a:moveTo>
                    <a:pt x="53177" y="45224"/>
                  </a:moveTo>
                  <a:cubicBezTo>
                    <a:pt x="53177" y="43033"/>
                    <a:pt x="51270" y="43033"/>
                    <a:pt x="49373" y="43033"/>
                  </a:cubicBezTo>
                  <a:lnTo>
                    <a:pt x="-8735" y="43033"/>
                  </a:lnTo>
                  <a:cubicBezTo>
                    <a:pt x="-9684" y="43033"/>
                    <a:pt x="-11591" y="43033"/>
                    <a:pt x="-11591" y="45224"/>
                  </a:cubicBezTo>
                  <a:cubicBezTo>
                    <a:pt x="-11591" y="47319"/>
                    <a:pt x="-9684" y="47319"/>
                    <a:pt x="-8735" y="47319"/>
                  </a:cubicBezTo>
                  <a:lnTo>
                    <a:pt x="50322" y="47319"/>
                  </a:lnTo>
                  <a:cubicBezTo>
                    <a:pt x="51270" y="47319"/>
                    <a:pt x="53177" y="47319"/>
                    <a:pt x="53177" y="45224"/>
                  </a:cubicBezTo>
                  <a:close/>
                  <a:moveTo>
                    <a:pt x="105565" y="29318"/>
                  </a:moveTo>
                  <a:cubicBezTo>
                    <a:pt x="105565" y="19602"/>
                    <a:pt x="103658" y="12649"/>
                    <a:pt x="99853" y="6362"/>
                  </a:cubicBezTo>
                  <a:cubicBezTo>
                    <a:pt x="96998" y="2362"/>
                    <a:pt x="91277" y="-1163"/>
                    <a:pt x="84608" y="-1163"/>
                  </a:cubicBezTo>
                  <a:cubicBezTo>
                    <a:pt x="63660" y="-1163"/>
                    <a:pt x="63660" y="22936"/>
                    <a:pt x="63660" y="29318"/>
                  </a:cubicBezTo>
                  <a:cubicBezTo>
                    <a:pt x="63660" y="35699"/>
                    <a:pt x="63660" y="59416"/>
                    <a:pt x="84608" y="59416"/>
                  </a:cubicBezTo>
                  <a:cubicBezTo>
                    <a:pt x="105565" y="59416"/>
                    <a:pt x="105565" y="35699"/>
                    <a:pt x="105565" y="29318"/>
                  </a:cubicBezTo>
                  <a:close/>
                  <a:moveTo>
                    <a:pt x="96998" y="28080"/>
                  </a:moveTo>
                  <a:cubicBezTo>
                    <a:pt x="96998" y="34651"/>
                    <a:pt x="96998" y="41414"/>
                    <a:pt x="96040" y="46844"/>
                  </a:cubicBezTo>
                  <a:cubicBezTo>
                    <a:pt x="94133" y="54940"/>
                    <a:pt x="88422" y="56844"/>
                    <a:pt x="84608" y="56844"/>
                  </a:cubicBezTo>
                  <a:cubicBezTo>
                    <a:pt x="80803" y="56844"/>
                    <a:pt x="75083" y="54463"/>
                    <a:pt x="73185" y="47130"/>
                  </a:cubicBezTo>
                  <a:cubicBezTo>
                    <a:pt x="72227" y="41986"/>
                    <a:pt x="72227" y="34651"/>
                    <a:pt x="72227" y="28080"/>
                  </a:cubicBezTo>
                  <a:cubicBezTo>
                    <a:pt x="72227" y="21698"/>
                    <a:pt x="72227" y="15031"/>
                    <a:pt x="73185" y="10077"/>
                  </a:cubicBezTo>
                  <a:cubicBezTo>
                    <a:pt x="75083" y="3124"/>
                    <a:pt x="80803" y="1314"/>
                    <a:pt x="84608" y="1314"/>
                  </a:cubicBezTo>
                  <a:cubicBezTo>
                    <a:pt x="89370" y="1314"/>
                    <a:pt x="94133" y="4172"/>
                    <a:pt x="96040" y="9410"/>
                  </a:cubicBezTo>
                  <a:cubicBezTo>
                    <a:pt x="96998" y="14172"/>
                    <a:pt x="96998" y="20555"/>
                    <a:pt x="96998" y="28080"/>
                  </a:cubicBezTo>
                  <a:close/>
                </a:path>
              </a:pathLst>
            </a:custGeom>
            <a:solidFill>
              <a:srgbClr val="000000"/>
            </a:solidFill>
            <a:ln w="12700" cap="flat">
              <a:noFill/>
              <a:prstDash val="solid"/>
              <a:miter/>
            </a:ln>
          </p:spPr>
          <p:txBody>
            <a:bodyPr rtlCol="0" anchor="ctr"/>
            <a:lstStyle/>
            <a:p>
              <a:endParaRPr lang="en-AE"/>
            </a:p>
          </p:txBody>
        </p:sp>
        <p:sp>
          <p:nvSpPr>
            <p:cNvPr id="133" name="Freeform: Shape 132">
              <a:extLst>
                <a:ext uri="{FF2B5EF4-FFF2-40B4-BE49-F238E27FC236}">
                  <a16:creationId xmlns:a16="http://schemas.microsoft.com/office/drawing/2014/main" id="{7396BD80-E4B5-3C1E-4B79-D82B91E5F996}"/>
                </a:ext>
              </a:extLst>
            </p:cNvPr>
            <p:cNvSpPr/>
            <p:nvPr/>
          </p:nvSpPr>
          <p:spPr>
            <a:xfrm>
              <a:off x="3080234" y="1200599"/>
              <a:ext cx="28575" cy="126682"/>
            </a:xfrm>
            <a:custGeom>
              <a:avLst/>
              <a:gdLst>
                <a:gd name="connsiteX0" fmla="*/ 16984 w 28575"/>
                <a:gd name="connsiteY0" fmla="*/ 124187 h 126682"/>
                <a:gd name="connsiteX1" fmla="*/ 15077 w 28575"/>
                <a:gd name="connsiteY1" fmla="*/ 121329 h 126682"/>
                <a:gd name="connsiteX2" fmla="*/ -4922 w 28575"/>
                <a:gd name="connsiteY2" fmla="*/ 62083 h 126682"/>
                <a:gd name="connsiteX3" fmla="*/ 16035 w 28575"/>
                <a:gd name="connsiteY3" fmla="*/ 2266 h 126682"/>
                <a:gd name="connsiteX4" fmla="*/ 16984 w 28575"/>
                <a:gd name="connsiteY4" fmla="*/ 171 h 126682"/>
                <a:gd name="connsiteX5" fmla="*/ 16035 w 28575"/>
                <a:gd name="connsiteY5" fmla="*/ -1163 h 126682"/>
                <a:gd name="connsiteX6" fmla="*/ -3973 w 28575"/>
                <a:gd name="connsiteY6" fmla="*/ 23602 h 126682"/>
                <a:gd name="connsiteX7" fmla="*/ -11591 w 28575"/>
                <a:gd name="connsiteY7" fmla="*/ 62083 h 126682"/>
                <a:gd name="connsiteX8" fmla="*/ -3973 w 28575"/>
                <a:gd name="connsiteY8" fmla="*/ 101708 h 126682"/>
                <a:gd name="connsiteX9" fmla="*/ 16035 w 28575"/>
                <a:gd name="connsiteY9" fmla="*/ 125520 h 126682"/>
                <a:gd name="connsiteX10" fmla="*/ 16984 w 28575"/>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75" h="126682">
                  <a:moveTo>
                    <a:pt x="16984" y="124187"/>
                  </a:moveTo>
                  <a:cubicBezTo>
                    <a:pt x="16984" y="123710"/>
                    <a:pt x="16984" y="123615"/>
                    <a:pt x="15077" y="121329"/>
                  </a:cubicBezTo>
                  <a:cubicBezTo>
                    <a:pt x="-159" y="105423"/>
                    <a:pt x="-4922" y="81610"/>
                    <a:pt x="-4922" y="62083"/>
                  </a:cubicBezTo>
                  <a:cubicBezTo>
                    <a:pt x="-4922" y="40271"/>
                    <a:pt x="-159" y="18173"/>
                    <a:pt x="16035" y="2266"/>
                  </a:cubicBezTo>
                  <a:cubicBezTo>
                    <a:pt x="16984" y="837"/>
                    <a:pt x="16984" y="648"/>
                    <a:pt x="16984" y="171"/>
                  </a:cubicBezTo>
                  <a:cubicBezTo>
                    <a:pt x="16984" y="-686"/>
                    <a:pt x="16984" y="-1163"/>
                    <a:pt x="16035" y="-1163"/>
                  </a:cubicBezTo>
                  <a:cubicBezTo>
                    <a:pt x="15077" y="-1163"/>
                    <a:pt x="3655" y="7505"/>
                    <a:pt x="-3973" y="23602"/>
                  </a:cubicBezTo>
                  <a:cubicBezTo>
                    <a:pt x="-10633" y="37509"/>
                    <a:pt x="-11591" y="51511"/>
                    <a:pt x="-11591" y="62083"/>
                  </a:cubicBezTo>
                  <a:cubicBezTo>
                    <a:pt x="-11591" y="72085"/>
                    <a:pt x="-10633" y="87420"/>
                    <a:pt x="-3973" y="101708"/>
                  </a:cubicBezTo>
                  <a:cubicBezTo>
                    <a:pt x="3655" y="117138"/>
                    <a:pt x="15077" y="125520"/>
                    <a:pt x="16035" y="125520"/>
                  </a:cubicBezTo>
                  <a:cubicBezTo>
                    <a:pt x="16984" y="125520"/>
                    <a:pt x="16984" y="125044"/>
                    <a:pt x="16984" y="124187"/>
                  </a:cubicBezTo>
                  <a:close/>
                </a:path>
              </a:pathLst>
            </a:custGeom>
            <a:solidFill>
              <a:srgbClr val="000000"/>
            </a:solidFill>
            <a:ln w="12700" cap="flat">
              <a:noFill/>
              <a:prstDash val="solid"/>
              <a:miter/>
            </a:ln>
          </p:spPr>
          <p:txBody>
            <a:bodyPr rtlCol="0" anchor="ctr"/>
            <a:lstStyle/>
            <a:p>
              <a:endParaRPr lang="en-AE"/>
            </a:p>
          </p:txBody>
        </p:sp>
        <p:sp>
          <p:nvSpPr>
            <p:cNvPr id="134" name="Freeform: Shape 133">
              <a:extLst>
                <a:ext uri="{FF2B5EF4-FFF2-40B4-BE49-F238E27FC236}">
                  <a16:creationId xmlns:a16="http://schemas.microsoft.com/office/drawing/2014/main" id="{C1DA0C1C-7A91-C3E0-D91B-4C824FABDFE3}"/>
                </a:ext>
              </a:extLst>
            </p:cNvPr>
            <p:cNvSpPr/>
            <p:nvPr/>
          </p:nvSpPr>
          <p:spPr>
            <a:xfrm>
              <a:off x="3121189" y="1209553"/>
              <a:ext cx="92394" cy="86009"/>
            </a:xfrm>
            <a:custGeom>
              <a:avLst/>
              <a:gdLst>
                <a:gd name="connsiteX0" fmla="*/ 74134 w 92394"/>
                <a:gd name="connsiteY0" fmla="*/ 53606 h 86009"/>
                <a:gd name="connsiteX1" fmla="*/ 72236 w 92394"/>
                <a:gd name="connsiteY1" fmla="*/ 52272 h 86009"/>
                <a:gd name="connsiteX2" fmla="*/ 71278 w 92394"/>
                <a:gd name="connsiteY2" fmla="*/ 53796 h 86009"/>
                <a:gd name="connsiteX3" fmla="*/ 36034 w 92394"/>
                <a:gd name="connsiteY3" fmla="*/ 80943 h 86009"/>
                <a:gd name="connsiteX4" fmla="*/ 17942 w 92394"/>
                <a:gd name="connsiteY4" fmla="*/ 80943 h 86009"/>
                <a:gd name="connsiteX5" fmla="*/ 15086 w 92394"/>
                <a:gd name="connsiteY5" fmla="*/ 80847 h 86009"/>
                <a:gd name="connsiteX6" fmla="*/ 13180 w 92394"/>
                <a:gd name="connsiteY6" fmla="*/ 79514 h 86009"/>
                <a:gd name="connsiteX7" fmla="*/ 14128 w 92394"/>
                <a:gd name="connsiteY7" fmla="*/ 76656 h 86009"/>
                <a:gd name="connsiteX8" fmla="*/ 22705 w 92394"/>
                <a:gd name="connsiteY8" fmla="*/ 42175 h 86009"/>
                <a:gd name="connsiteX9" fmla="*/ 35085 w 92394"/>
                <a:gd name="connsiteY9" fmla="*/ 42175 h 86009"/>
                <a:gd name="connsiteX10" fmla="*/ 45559 w 92394"/>
                <a:gd name="connsiteY10" fmla="*/ 47986 h 86009"/>
                <a:gd name="connsiteX11" fmla="*/ 44610 w 92394"/>
                <a:gd name="connsiteY11" fmla="*/ 54082 h 86009"/>
                <a:gd name="connsiteX12" fmla="*/ 44610 w 92394"/>
                <a:gd name="connsiteY12" fmla="*/ 55511 h 86009"/>
                <a:gd name="connsiteX13" fmla="*/ 46517 w 92394"/>
                <a:gd name="connsiteY13" fmla="*/ 56844 h 86009"/>
                <a:gd name="connsiteX14" fmla="*/ 48424 w 92394"/>
                <a:gd name="connsiteY14" fmla="*/ 54368 h 86009"/>
                <a:gd name="connsiteX15" fmla="*/ 55084 w 92394"/>
                <a:gd name="connsiteY15" fmla="*/ 24745 h 86009"/>
                <a:gd name="connsiteX16" fmla="*/ 54135 w 92394"/>
                <a:gd name="connsiteY16" fmla="*/ 23411 h 86009"/>
                <a:gd name="connsiteX17" fmla="*/ 52228 w 92394"/>
                <a:gd name="connsiteY17" fmla="*/ 25602 h 86009"/>
                <a:gd name="connsiteX18" fmla="*/ 36034 w 92394"/>
                <a:gd name="connsiteY18" fmla="*/ 38080 h 86009"/>
                <a:gd name="connsiteX19" fmla="*/ 23653 w 92394"/>
                <a:gd name="connsiteY19" fmla="*/ 38080 h 86009"/>
                <a:gd name="connsiteX20" fmla="*/ 31272 w 92394"/>
                <a:gd name="connsiteY20" fmla="*/ 7600 h 86009"/>
                <a:gd name="connsiteX21" fmla="*/ 37941 w 92394"/>
                <a:gd name="connsiteY21" fmla="*/ 2742 h 86009"/>
                <a:gd name="connsiteX22" fmla="*/ 56042 w 92394"/>
                <a:gd name="connsiteY22" fmla="*/ 2742 h 86009"/>
                <a:gd name="connsiteX23" fmla="*/ 75092 w 92394"/>
                <a:gd name="connsiteY23" fmla="*/ 16839 h 86009"/>
                <a:gd name="connsiteX24" fmla="*/ 75092 w 92394"/>
                <a:gd name="connsiteY24" fmla="*/ 23507 h 86009"/>
                <a:gd name="connsiteX25" fmla="*/ 74134 w 92394"/>
                <a:gd name="connsiteY25" fmla="*/ 25793 h 86009"/>
                <a:gd name="connsiteX26" fmla="*/ 76041 w 92394"/>
                <a:gd name="connsiteY26" fmla="*/ 27222 h 86009"/>
                <a:gd name="connsiteX27" fmla="*/ 77948 w 92394"/>
                <a:gd name="connsiteY27" fmla="*/ 24173 h 86009"/>
                <a:gd name="connsiteX28" fmla="*/ 80803 w 92394"/>
                <a:gd name="connsiteY28" fmla="*/ 2266 h 86009"/>
                <a:gd name="connsiteX29" fmla="*/ 76999 w 92394"/>
                <a:gd name="connsiteY29" fmla="*/ -1163 h 86009"/>
                <a:gd name="connsiteX30" fmla="*/ 13180 w 92394"/>
                <a:gd name="connsiteY30" fmla="*/ -1163 h 86009"/>
                <a:gd name="connsiteX31" fmla="*/ 9366 w 92394"/>
                <a:gd name="connsiteY31" fmla="*/ 1313 h 86009"/>
                <a:gd name="connsiteX32" fmla="*/ 13180 w 92394"/>
                <a:gd name="connsiteY32" fmla="*/ 2742 h 86009"/>
                <a:gd name="connsiteX33" fmla="*/ 20798 w 92394"/>
                <a:gd name="connsiteY33" fmla="*/ 5123 h 86009"/>
                <a:gd name="connsiteX34" fmla="*/ 20798 w 92394"/>
                <a:gd name="connsiteY34" fmla="*/ 8076 h 86009"/>
                <a:gd name="connsiteX35" fmla="*/ 3655 w 92394"/>
                <a:gd name="connsiteY35" fmla="*/ 75037 h 86009"/>
                <a:gd name="connsiteX36" fmla="*/ -7777 w 92394"/>
                <a:gd name="connsiteY36" fmla="*/ 80943 h 86009"/>
                <a:gd name="connsiteX37" fmla="*/ -11591 w 92394"/>
                <a:gd name="connsiteY37" fmla="*/ 83324 h 86009"/>
                <a:gd name="connsiteX38" fmla="*/ -7777 w 92394"/>
                <a:gd name="connsiteY38" fmla="*/ 84847 h 86009"/>
                <a:gd name="connsiteX39" fmla="*/ 57949 w 92394"/>
                <a:gd name="connsiteY39" fmla="*/ 84847 h 86009"/>
                <a:gd name="connsiteX40" fmla="*/ 61753 w 92394"/>
                <a:gd name="connsiteY40" fmla="*/ 82752 h 86009"/>
                <a:gd name="connsiteX41" fmla="*/ 73185 w 92394"/>
                <a:gd name="connsiteY41" fmla="*/ 55415 h 86009"/>
                <a:gd name="connsiteX42" fmla="*/ 74134 w 92394"/>
                <a:gd name="connsiteY42" fmla="*/ 53606 h 8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2394" h="86009">
                  <a:moveTo>
                    <a:pt x="74134" y="53606"/>
                  </a:moveTo>
                  <a:cubicBezTo>
                    <a:pt x="74134" y="53606"/>
                    <a:pt x="74134" y="52272"/>
                    <a:pt x="72236" y="52272"/>
                  </a:cubicBezTo>
                  <a:cubicBezTo>
                    <a:pt x="71278" y="52272"/>
                    <a:pt x="71278" y="53034"/>
                    <a:pt x="71278" y="53796"/>
                  </a:cubicBezTo>
                  <a:cubicBezTo>
                    <a:pt x="62711" y="72465"/>
                    <a:pt x="57949" y="80943"/>
                    <a:pt x="36034" y="80943"/>
                  </a:cubicBezTo>
                  <a:lnTo>
                    <a:pt x="17942" y="80943"/>
                  </a:lnTo>
                  <a:cubicBezTo>
                    <a:pt x="16035" y="80943"/>
                    <a:pt x="16035" y="80943"/>
                    <a:pt x="15086" y="80847"/>
                  </a:cubicBezTo>
                  <a:cubicBezTo>
                    <a:pt x="14128" y="80657"/>
                    <a:pt x="13180" y="80561"/>
                    <a:pt x="13180" y="79514"/>
                  </a:cubicBezTo>
                  <a:cubicBezTo>
                    <a:pt x="13180" y="79228"/>
                    <a:pt x="13180" y="78942"/>
                    <a:pt x="14128" y="76656"/>
                  </a:cubicBezTo>
                  <a:lnTo>
                    <a:pt x="22705" y="42175"/>
                  </a:lnTo>
                  <a:lnTo>
                    <a:pt x="35085" y="42175"/>
                  </a:lnTo>
                  <a:cubicBezTo>
                    <a:pt x="45559" y="42175"/>
                    <a:pt x="45559" y="44843"/>
                    <a:pt x="45559" y="47986"/>
                  </a:cubicBezTo>
                  <a:cubicBezTo>
                    <a:pt x="45559" y="48844"/>
                    <a:pt x="45559" y="50367"/>
                    <a:pt x="44610" y="54082"/>
                  </a:cubicBezTo>
                  <a:cubicBezTo>
                    <a:pt x="44610" y="54749"/>
                    <a:pt x="44610" y="55129"/>
                    <a:pt x="44610" y="55511"/>
                  </a:cubicBezTo>
                  <a:cubicBezTo>
                    <a:pt x="44610" y="56082"/>
                    <a:pt x="45559" y="56844"/>
                    <a:pt x="46517" y="56844"/>
                  </a:cubicBezTo>
                  <a:cubicBezTo>
                    <a:pt x="47466" y="56844"/>
                    <a:pt x="47466" y="56272"/>
                    <a:pt x="48424" y="54368"/>
                  </a:cubicBezTo>
                  <a:lnTo>
                    <a:pt x="55084" y="24745"/>
                  </a:lnTo>
                  <a:cubicBezTo>
                    <a:pt x="55084" y="23982"/>
                    <a:pt x="55084" y="23411"/>
                    <a:pt x="54135" y="23411"/>
                  </a:cubicBezTo>
                  <a:cubicBezTo>
                    <a:pt x="53186" y="23411"/>
                    <a:pt x="52228" y="24173"/>
                    <a:pt x="52228" y="25602"/>
                  </a:cubicBezTo>
                  <a:cubicBezTo>
                    <a:pt x="49373" y="35318"/>
                    <a:pt x="47466" y="38080"/>
                    <a:pt x="36034" y="38080"/>
                  </a:cubicBezTo>
                  <a:lnTo>
                    <a:pt x="23653" y="38080"/>
                  </a:lnTo>
                  <a:lnTo>
                    <a:pt x="31272" y="7600"/>
                  </a:lnTo>
                  <a:cubicBezTo>
                    <a:pt x="32230" y="3314"/>
                    <a:pt x="32230" y="2742"/>
                    <a:pt x="37941" y="2742"/>
                  </a:cubicBezTo>
                  <a:lnTo>
                    <a:pt x="56042" y="2742"/>
                  </a:lnTo>
                  <a:cubicBezTo>
                    <a:pt x="71278" y="2742"/>
                    <a:pt x="75092" y="6457"/>
                    <a:pt x="75092" y="16839"/>
                  </a:cubicBezTo>
                  <a:cubicBezTo>
                    <a:pt x="75092" y="19792"/>
                    <a:pt x="75092" y="20078"/>
                    <a:pt x="75092" y="23507"/>
                  </a:cubicBezTo>
                  <a:cubicBezTo>
                    <a:pt x="75092" y="24268"/>
                    <a:pt x="74134" y="25125"/>
                    <a:pt x="74134" y="25793"/>
                  </a:cubicBezTo>
                  <a:cubicBezTo>
                    <a:pt x="74134" y="26364"/>
                    <a:pt x="75092" y="27222"/>
                    <a:pt x="76041" y="27222"/>
                  </a:cubicBezTo>
                  <a:cubicBezTo>
                    <a:pt x="76999" y="27222"/>
                    <a:pt x="77948" y="26554"/>
                    <a:pt x="77948" y="24173"/>
                  </a:cubicBezTo>
                  <a:lnTo>
                    <a:pt x="80803" y="2266"/>
                  </a:lnTo>
                  <a:cubicBezTo>
                    <a:pt x="80803" y="-1163"/>
                    <a:pt x="79855" y="-1163"/>
                    <a:pt x="76999" y="-1163"/>
                  </a:cubicBezTo>
                  <a:lnTo>
                    <a:pt x="13180" y="-1163"/>
                  </a:lnTo>
                  <a:cubicBezTo>
                    <a:pt x="10324" y="-1163"/>
                    <a:pt x="9366" y="-1163"/>
                    <a:pt x="9366" y="1313"/>
                  </a:cubicBezTo>
                  <a:cubicBezTo>
                    <a:pt x="9366" y="2742"/>
                    <a:pt x="10324" y="2742"/>
                    <a:pt x="13180" y="2742"/>
                  </a:cubicBezTo>
                  <a:cubicBezTo>
                    <a:pt x="16984" y="2742"/>
                    <a:pt x="20798" y="2742"/>
                    <a:pt x="20798" y="5123"/>
                  </a:cubicBezTo>
                  <a:cubicBezTo>
                    <a:pt x="20798" y="5504"/>
                    <a:pt x="20798" y="5790"/>
                    <a:pt x="20798" y="8076"/>
                  </a:cubicBezTo>
                  <a:lnTo>
                    <a:pt x="3655" y="75037"/>
                  </a:lnTo>
                  <a:cubicBezTo>
                    <a:pt x="2697" y="79894"/>
                    <a:pt x="1748" y="80943"/>
                    <a:pt x="-7777" y="80943"/>
                  </a:cubicBezTo>
                  <a:cubicBezTo>
                    <a:pt x="-9684" y="80943"/>
                    <a:pt x="-11591" y="80943"/>
                    <a:pt x="-11591" y="83324"/>
                  </a:cubicBezTo>
                  <a:cubicBezTo>
                    <a:pt x="-11591" y="84847"/>
                    <a:pt x="-10633" y="84847"/>
                    <a:pt x="-7777" y="84847"/>
                  </a:cubicBezTo>
                  <a:lnTo>
                    <a:pt x="57949" y="84847"/>
                  </a:lnTo>
                  <a:cubicBezTo>
                    <a:pt x="60805" y="84847"/>
                    <a:pt x="60805" y="84657"/>
                    <a:pt x="61753" y="82752"/>
                  </a:cubicBezTo>
                  <a:lnTo>
                    <a:pt x="73185" y="55415"/>
                  </a:lnTo>
                  <a:cubicBezTo>
                    <a:pt x="74134" y="54749"/>
                    <a:pt x="74134" y="53606"/>
                    <a:pt x="74134" y="53606"/>
                  </a:cubicBezTo>
                  <a:close/>
                </a:path>
              </a:pathLst>
            </a:custGeom>
            <a:solidFill>
              <a:srgbClr val="000000"/>
            </a:solidFill>
            <a:ln w="12700" cap="flat">
              <a:noFill/>
              <a:prstDash val="solid"/>
              <a:miter/>
            </a:ln>
          </p:spPr>
          <p:txBody>
            <a:bodyPr rtlCol="0" anchor="ctr"/>
            <a:lstStyle/>
            <a:p>
              <a:endParaRPr lang="en-AE"/>
            </a:p>
          </p:txBody>
        </p:sp>
        <p:sp>
          <p:nvSpPr>
            <p:cNvPr id="135" name="Freeform: Shape 134">
              <a:extLst>
                <a:ext uri="{FF2B5EF4-FFF2-40B4-BE49-F238E27FC236}">
                  <a16:creationId xmlns:a16="http://schemas.microsoft.com/office/drawing/2014/main" id="{9D5D3B21-8129-199A-B3EC-9A5FE476ADB1}"/>
                </a:ext>
              </a:extLst>
            </p:cNvPr>
            <p:cNvSpPr/>
            <p:nvPr/>
          </p:nvSpPr>
          <p:spPr>
            <a:xfrm>
              <a:off x="3216439" y="1254129"/>
              <a:ext cx="80013" cy="60388"/>
            </a:xfrm>
            <a:custGeom>
              <a:avLst/>
              <a:gdLst>
                <a:gd name="connsiteX0" fmla="*/ 56042 w 80013"/>
                <a:gd name="connsiteY0" fmla="*/ 57512 h 60388"/>
                <a:gd name="connsiteX1" fmla="*/ 53186 w 80013"/>
                <a:gd name="connsiteY1" fmla="*/ 56083 h 60388"/>
                <a:gd name="connsiteX2" fmla="*/ 47466 w 80013"/>
                <a:gd name="connsiteY2" fmla="*/ 53129 h 60388"/>
                <a:gd name="connsiteX3" fmla="*/ 32230 w 80013"/>
                <a:gd name="connsiteY3" fmla="*/ 23697 h 60388"/>
                <a:gd name="connsiteX4" fmla="*/ 32230 w 80013"/>
                <a:gd name="connsiteY4" fmla="*/ 22650 h 60388"/>
                <a:gd name="connsiteX5" fmla="*/ 34136 w 80013"/>
                <a:gd name="connsiteY5" fmla="*/ 20841 h 60388"/>
                <a:gd name="connsiteX6" fmla="*/ 42703 w 80013"/>
                <a:gd name="connsiteY6" fmla="*/ 14649 h 60388"/>
                <a:gd name="connsiteX7" fmla="*/ 66516 w 80013"/>
                <a:gd name="connsiteY7" fmla="*/ 1980 h 60388"/>
                <a:gd name="connsiteX8" fmla="*/ 68423 w 80013"/>
                <a:gd name="connsiteY8" fmla="*/ -20 h 60388"/>
                <a:gd name="connsiteX9" fmla="*/ 67474 w 80013"/>
                <a:gd name="connsiteY9" fmla="*/ -1163 h 60388"/>
                <a:gd name="connsiteX10" fmla="*/ 61753 w 80013"/>
                <a:gd name="connsiteY10" fmla="*/ -877 h 60388"/>
                <a:gd name="connsiteX11" fmla="*/ 50322 w 80013"/>
                <a:gd name="connsiteY11" fmla="*/ -1163 h 60388"/>
                <a:gd name="connsiteX12" fmla="*/ 48424 w 80013"/>
                <a:gd name="connsiteY12" fmla="*/ 742 h 60388"/>
                <a:gd name="connsiteX13" fmla="*/ 50322 w 80013"/>
                <a:gd name="connsiteY13" fmla="*/ 1980 h 60388"/>
                <a:gd name="connsiteX14" fmla="*/ 52228 w 80013"/>
                <a:gd name="connsiteY14" fmla="*/ 3123 h 60388"/>
                <a:gd name="connsiteX15" fmla="*/ 48424 w 80013"/>
                <a:gd name="connsiteY15" fmla="*/ 7601 h 60388"/>
                <a:gd name="connsiteX16" fmla="*/ 11273 w 80013"/>
                <a:gd name="connsiteY16" fmla="*/ 33508 h 60388"/>
                <a:gd name="connsiteX17" fmla="*/ 18891 w 80013"/>
                <a:gd name="connsiteY17" fmla="*/ 5695 h 60388"/>
                <a:gd name="connsiteX18" fmla="*/ 26509 w 80013"/>
                <a:gd name="connsiteY18" fmla="*/ 1980 h 60388"/>
                <a:gd name="connsiteX19" fmla="*/ 29374 w 80013"/>
                <a:gd name="connsiteY19" fmla="*/ 171 h 60388"/>
                <a:gd name="connsiteX20" fmla="*/ 27467 w 80013"/>
                <a:gd name="connsiteY20" fmla="*/ -1163 h 60388"/>
                <a:gd name="connsiteX21" fmla="*/ 16035 w 80013"/>
                <a:gd name="connsiteY21" fmla="*/ -877 h 60388"/>
                <a:gd name="connsiteX22" fmla="*/ 9366 w 80013"/>
                <a:gd name="connsiteY22" fmla="*/ -1067 h 60388"/>
                <a:gd name="connsiteX23" fmla="*/ 4603 w 80013"/>
                <a:gd name="connsiteY23" fmla="*/ -1163 h 60388"/>
                <a:gd name="connsiteX24" fmla="*/ 2697 w 80013"/>
                <a:gd name="connsiteY24" fmla="*/ 742 h 60388"/>
                <a:gd name="connsiteX25" fmla="*/ 5561 w 80013"/>
                <a:gd name="connsiteY25" fmla="*/ 1980 h 60388"/>
                <a:gd name="connsiteX26" fmla="*/ 8417 w 80013"/>
                <a:gd name="connsiteY26" fmla="*/ 2076 h 60388"/>
                <a:gd name="connsiteX27" fmla="*/ 10324 w 80013"/>
                <a:gd name="connsiteY27" fmla="*/ 3409 h 60388"/>
                <a:gd name="connsiteX28" fmla="*/ 10324 w 80013"/>
                <a:gd name="connsiteY28" fmla="*/ 5410 h 60388"/>
                <a:gd name="connsiteX29" fmla="*/ -1108 w 80013"/>
                <a:gd name="connsiteY29" fmla="*/ 52368 h 60388"/>
                <a:gd name="connsiteX30" fmla="*/ -9684 w 80013"/>
                <a:gd name="connsiteY30" fmla="*/ 56083 h 60388"/>
                <a:gd name="connsiteX31" fmla="*/ -11591 w 80013"/>
                <a:gd name="connsiteY31" fmla="*/ 58083 h 60388"/>
                <a:gd name="connsiteX32" fmla="*/ -10633 w 80013"/>
                <a:gd name="connsiteY32" fmla="*/ 59226 h 60388"/>
                <a:gd name="connsiteX33" fmla="*/ 799 w 80013"/>
                <a:gd name="connsiteY33" fmla="*/ 58941 h 60388"/>
                <a:gd name="connsiteX34" fmla="*/ 7459 w 80013"/>
                <a:gd name="connsiteY34" fmla="*/ 58941 h 60388"/>
                <a:gd name="connsiteX35" fmla="*/ 13180 w 80013"/>
                <a:gd name="connsiteY35" fmla="*/ 59226 h 60388"/>
                <a:gd name="connsiteX36" fmla="*/ 15086 w 80013"/>
                <a:gd name="connsiteY36" fmla="*/ 57321 h 60388"/>
                <a:gd name="connsiteX37" fmla="*/ 12222 w 80013"/>
                <a:gd name="connsiteY37" fmla="*/ 56083 h 60388"/>
                <a:gd name="connsiteX38" fmla="*/ 8417 w 80013"/>
                <a:gd name="connsiteY38" fmla="*/ 55797 h 60388"/>
                <a:gd name="connsiteX39" fmla="*/ 6510 w 80013"/>
                <a:gd name="connsiteY39" fmla="*/ 54463 h 60388"/>
                <a:gd name="connsiteX40" fmla="*/ 10324 w 80013"/>
                <a:gd name="connsiteY40" fmla="*/ 37509 h 60388"/>
                <a:gd name="connsiteX41" fmla="*/ 25560 w 80013"/>
                <a:gd name="connsiteY41" fmla="*/ 27222 h 60388"/>
                <a:gd name="connsiteX42" fmla="*/ 37941 w 80013"/>
                <a:gd name="connsiteY42" fmla="*/ 52082 h 60388"/>
                <a:gd name="connsiteX43" fmla="*/ 38899 w 80013"/>
                <a:gd name="connsiteY43" fmla="*/ 53701 h 60388"/>
                <a:gd name="connsiteX44" fmla="*/ 34136 w 80013"/>
                <a:gd name="connsiteY44" fmla="*/ 56083 h 60388"/>
                <a:gd name="connsiteX45" fmla="*/ 32230 w 80013"/>
                <a:gd name="connsiteY45" fmla="*/ 58083 h 60388"/>
                <a:gd name="connsiteX46" fmla="*/ 34136 w 80013"/>
                <a:gd name="connsiteY46" fmla="*/ 59226 h 60388"/>
                <a:gd name="connsiteX47" fmla="*/ 45559 w 80013"/>
                <a:gd name="connsiteY47" fmla="*/ 58941 h 60388"/>
                <a:gd name="connsiteX48" fmla="*/ 54135 w 80013"/>
                <a:gd name="connsiteY48" fmla="*/ 59226 h 60388"/>
                <a:gd name="connsiteX49" fmla="*/ 55084 w 80013"/>
                <a:gd name="connsiteY49" fmla="*/ 57512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013" h="60388">
                  <a:moveTo>
                    <a:pt x="56042" y="57512"/>
                  </a:moveTo>
                  <a:cubicBezTo>
                    <a:pt x="56042" y="56083"/>
                    <a:pt x="54135" y="56083"/>
                    <a:pt x="53186" y="56083"/>
                  </a:cubicBezTo>
                  <a:cubicBezTo>
                    <a:pt x="52228" y="56083"/>
                    <a:pt x="49373" y="55987"/>
                    <a:pt x="47466" y="53129"/>
                  </a:cubicBezTo>
                  <a:lnTo>
                    <a:pt x="32230" y="23697"/>
                  </a:lnTo>
                  <a:lnTo>
                    <a:pt x="32230" y="22650"/>
                  </a:lnTo>
                  <a:cubicBezTo>
                    <a:pt x="32230" y="22650"/>
                    <a:pt x="32230" y="22364"/>
                    <a:pt x="34136" y="20841"/>
                  </a:cubicBezTo>
                  <a:lnTo>
                    <a:pt x="42703" y="14649"/>
                  </a:lnTo>
                  <a:cubicBezTo>
                    <a:pt x="55084" y="6458"/>
                    <a:pt x="60805" y="2552"/>
                    <a:pt x="66516" y="1980"/>
                  </a:cubicBezTo>
                  <a:cubicBezTo>
                    <a:pt x="67474" y="1791"/>
                    <a:pt x="68423" y="1791"/>
                    <a:pt x="68423" y="-20"/>
                  </a:cubicBezTo>
                  <a:cubicBezTo>
                    <a:pt x="68423" y="-686"/>
                    <a:pt x="67474" y="-1163"/>
                    <a:pt x="67474" y="-1163"/>
                  </a:cubicBezTo>
                  <a:cubicBezTo>
                    <a:pt x="65567" y="-1163"/>
                    <a:pt x="63660" y="-877"/>
                    <a:pt x="61753" y="-877"/>
                  </a:cubicBezTo>
                  <a:cubicBezTo>
                    <a:pt x="58898" y="-877"/>
                    <a:pt x="53186" y="-1163"/>
                    <a:pt x="50322" y="-1163"/>
                  </a:cubicBezTo>
                  <a:cubicBezTo>
                    <a:pt x="50322" y="-1163"/>
                    <a:pt x="48424" y="-1163"/>
                    <a:pt x="48424" y="742"/>
                  </a:cubicBezTo>
                  <a:cubicBezTo>
                    <a:pt x="48424" y="742"/>
                    <a:pt x="48424" y="1791"/>
                    <a:pt x="50322" y="1980"/>
                  </a:cubicBezTo>
                  <a:cubicBezTo>
                    <a:pt x="51280" y="2076"/>
                    <a:pt x="52228" y="2266"/>
                    <a:pt x="52228" y="3123"/>
                  </a:cubicBezTo>
                  <a:cubicBezTo>
                    <a:pt x="52228" y="4743"/>
                    <a:pt x="49373" y="6743"/>
                    <a:pt x="48424" y="7601"/>
                  </a:cubicBezTo>
                  <a:lnTo>
                    <a:pt x="11273" y="33508"/>
                  </a:lnTo>
                  <a:lnTo>
                    <a:pt x="18891" y="5695"/>
                  </a:lnTo>
                  <a:cubicBezTo>
                    <a:pt x="18891" y="2743"/>
                    <a:pt x="19849" y="1980"/>
                    <a:pt x="26509" y="1980"/>
                  </a:cubicBezTo>
                  <a:cubicBezTo>
                    <a:pt x="27467" y="1980"/>
                    <a:pt x="29374" y="1980"/>
                    <a:pt x="29374" y="171"/>
                  </a:cubicBezTo>
                  <a:cubicBezTo>
                    <a:pt x="29374" y="-686"/>
                    <a:pt x="28416" y="-1163"/>
                    <a:pt x="27467" y="-1163"/>
                  </a:cubicBezTo>
                  <a:cubicBezTo>
                    <a:pt x="24611" y="-1163"/>
                    <a:pt x="18891" y="-877"/>
                    <a:pt x="16035" y="-877"/>
                  </a:cubicBezTo>
                  <a:cubicBezTo>
                    <a:pt x="14128" y="-877"/>
                    <a:pt x="11273" y="-877"/>
                    <a:pt x="9366" y="-1067"/>
                  </a:cubicBezTo>
                  <a:cubicBezTo>
                    <a:pt x="8417" y="-1067"/>
                    <a:pt x="5561" y="-1163"/>
                    <a:pt x="4603" y="-1163"/>
                  </a:cubicBezTo>
                  <a:cubicBezTo>
                    <a:pt x="3655" y="-1163"/>
                    <a:pt x="2697" y="-1163"/>
                    <a:pt x="2697" y="742"/>
                  </a:cubicBezTo>
                  <a:cubicBezTo>
                    <a:pt x="2697" y="1980"/>
                    <a:pt x="3655" y="1980"/>
                    <a:pt x="5561" y="1980"/>
                  </a:cubicBezTo>
                  <a:cubicBezTo>
                    <a:pt x="6510" y="1980"/>
                    <a:pt x="7459" y="1980"/>
                    <a:pt x="8417" y="2076"/>
                  </a:cubicBezTo>
                  <a:cubicBezTo>
                    <a:pt x="10324" y="2266"/>
                    <a:pt x="10324" y="2552"/>
                    <a:pt x="10324" y="3409"/>
                  </a:cubicBezTo>
                  <a:cubicBezTo>
                    <a:pt x="10324" y="3409"/>
                    <a:pt x="10324" y="3981"/>
                    <a:pt x="10324" y="5410"/>
                  </a:cubicBezTo>
                  <a:lnTo>
                    <a:pt x="-1108" y="52368"/>
                  </a:lnTo>
                  <a:cubicBezTo>
                    <a:pt x="-2066" y="55416"/>
                    <a:pt x="-2066" y="56083"/>
                    <a:pt x="-9684" y="56083"/>
                  </a:cubicBezTo>
                  <a:cubicBezTo>
                    <a:pt x="-10633" y="56083"/>
                    <a:pt x="-11591" y="56083"/>
                    <a:pt x="-11591" y="58083"/>
                  </a:cubicBezTo>
                  <a:cubicBezTo>
                    <a:pt x="-11591" y="58083"/>
                    <a:pt x="-11591" y="59226"/>
                    <a:pt x="-10633" y="59226"/>
                  </a:cubicBezTo>
                  <a:cubicBezTo>
                    <a:pt x="-7777" y="59226"/>
                    <a:pt x="-1108" y="58941"/>
                    <a:pt x="799" y="58941"/>
                  </a:cubicBezTo>
                  <a:cubicBezTo>
                    <a:pt x="2697" y="58941"/>
                    <a:pt x="5561" y="58941"/>
                    <a:pt x="7459" y="58941"/>
                  </a:cubicBezTo>
                  <a:cubicBezTo>
                    <a:pt x="8417" y="59130"/>
                    <a:pt x="11273" y="59226"/>
                    <a:pt x="13180" y="59226"/>
                  </a:cubicBezTo>
                  <a:cubicBezTo>
                    <a:pt x="13180" y="59226"/>
                    <a:pt x="15086" y="59226"/>
                    <a:pt x="15086" y="57321"/>
                  </a:cubicBezTo>
                  <a:cubicBezTo>
                    <a:pt x="15086" y="56083"/>
                    <a:pt x="13180" y="56083"/>
                    <a:pt x="12222" y="56083"/>
                  </a:cubicBezTo>
                  <a:cubicBezTo>
                    <a:pt x="12222" y="56083"/>
                    <a:pt x="10324" y="56083"/>
                    <a:pt x="8417" y="55797"/>
                  </a:cubicBezTo>
                  <a:cubicBezTo>
                    <a:pt x="6510" y="55701"/>
                    <a:pt x="6510" y="55416"/>
                    <a:pt x="6510" y="54463"/>
                  </a:cubicBezTo>
                  <a:cubicBezTo>
                    <a:pt x="6510" y="53892"/>
                    <a:pt x="7459" y="50654"/>
                    <a:pt x="10324" y="37509"/>
                  </a:cubicBezTo>
                  <a:lnTo>
                    <a:pt x="25560" y="27222"/>
                  </a:lnTo>
                  <a:lnTo>
                    <a:pt x="37941" y="52082"/>
                  </a:lnTo>
                  <a:cubicBezTo>
                    <a:pt x="38899" y="53320"/>
                    <a:pt x="38899" y="53320"/>
                    <a:pt x="38899" y="53701"/>
                  </a:cubicBezTo>
                  <a:cubicBezTo>
                    <a:pt x="38899" y="55797"/>
                    <a:pt x="36034" y="56083"/>
                    <a:pt x="34136" y="56083"/>
                  </a:cubicBezTo>
                  <a:cubicBezTo>
                    <a:pt x="33178" y="56083"/>
                    <a:pt x="32230" y="56083"/>
                    <a:pt x="32230" y="58083"/>
                  </a:cubicBezTo>
                  <a:cubicBezTo>
                    <a:pt x="32230" y="58083"/>
                    <a:pt x="32230" y="59226"/>
                    <a:pt x="34136" y="59226"/>
                  </a:cubicBezTo>
                  <a:cubicBezTo>
                    <a:pt x="36034" y="59226"/>
                    <a:pt x="42703" y="58941"/>
                    <a:pt x="45559" y="58941"/>
                  </a:cubicBezTo>
                  <a:cubicBezTo>
                    <a:pt x="47466" y="58941"/>
                    <a:pt x="51280" y="59226"/>
                    <a:pt x="54135" y="59226"/>
                  </a:cubicBezTo>
                  <a:cubicBezTo>
                    <a:pt x="55084" y="59226"/>
                    <a:pt x="55084" y="58655"/>
                    <a:pt x="55084" y="57512"/>
                  </a:cubicBezTo>
                  <a:close/>
                </a:path>
              </a:pathLst>
            </a:custGeom>
            <a:solidFill>
              <a:srgbClr val="000000"/>
            </a:solidFill>
            <a:ln w="12700" cap="flat">
              <a:noFill/>
              <a:prstDash val="solid"/>
              <a:miter/>
            </a:ln>
          </p:spPr>
          <p:txBody>
            <a:bodyPr rtlCol="0" anchor="ctr"/>
            <a:lstStyle/>
            <a:p>
              <a:endParaRPr lang="en-AE"/>
            </a:p>
          </p:txBody>
        </p:sp>
        <p:sp>
          <p:nvSpPr>
            <p:cNvPr id="136" name="Freeform: Shape 135">
              <a:extLst>
                <a:ext uri="{FF2B5EF4-FFF2-40B4-BE49-F238E27FC236}">
                  <a16:creationId xmlns:a16="http://schemas.microsoft.com/office/drawing/2014/main" id="{CA143D1A-9995-B6E0-353D-67F286149969}"/>
                </a:ext>
              </a:extLst>
            </p:cNvPr>
            <p:cNvSpPr/>
            <p:nvPr/>
          </p:nvSpPr>
          <p:spPr>
            <a:xfrm>
              <a:off x="3301216" y="1285086"/>
              <a:ext cx="21905" cy="42862"/>
            </a:xfrm>
            <a:custGeom>
              <a:avLst/>
              <a:gdLst>
                <a:gd name="connsiteX0" fmla="*/ 7459 w 21905"/>
                <a:gd name="connsiteY0" fmla="*/ 1505 h 42862"/>
                <a:gd name="connsiteX1" fmla="*/ 4603 w 21905"/>
                <a:gd name="connsiteY1" fmla="*/ -1163 h 42862"/>
                <a:gd name="connsiteX2" fmla="*/ 790 w 21905"/>
                <a:gd name="connsiteY2" fmla="*/ 2552 h 42862"/>
                <a:gd name="connsiteX3" fmla="*/ 3645 w 21905"/>
                <a:gd name="connsiteY3" fmla="*/ 5220 h 42862"/>
                <a:gd name="connsiteX4" fmla="*/ 7459 w 21905"/>
                <a:gd name="connsiteY4" fmla="*/ 1505 h 42862"/>
                <a:gd name="connsiteX5" fmla="*/ 10315 w 21905"/>
                <a:gd name="connsiteY5" fmla="*/ 31889 h 42862"/>
                <a:gd name="connsiteX6" fmla="*/ 8408 w 21905"/>
                <a:gd name="connsiteY6" fmla="*/ 30937 h 42862"/>
                <a:gd name="connsiteX7" fmla="*/ 7459 w 21905"/>
                <a:gd name="connsiteY7" fmla="*/ 32461 h 42862"/>
                <a:gd name="connsiteX8" fmla="*/ 790 w 21905"/>
                <a:gd name="connsiteY8" fmla="*/ 39414 h 42862"/>
                <a:gd name="connsiteX9" fmla="*/ -1117 w 21905"/>
                <a:gd name="connsiteY9" fmla="*/ 37033 h 42862"/>
                <a:gd name="connsiteX10" fmla="*/ -1117 w 21905"/>
                <a:gd name="connsiteY10" fmla="*/ 33795 h 42862"/>
                <a:gd name="connsiteX11" fmla="*/ 790 w 21905"/>
                <a:gd name="connsiteY11" fmla="*/ 30366 h 42862"/>
                <a:gd name="connsiteX12" fmla="*/ 3645 w 21905"/>
                <a:gd name="connsiteY12" fmla="*/ 21793 h 42862"/>
                <a:gd name="connsiteX13" fmla="*/ 4603 w 21905"/>
                <a:gd name="connsiteY13" fmla="*/ 18649 h 42862"/>
                <a:gd name="connsiteX14" fmla="*/ -2066 w 21905"/>
                <a:gd name="connsiteY14" fmla="*/ 12934 h 42862"/>
                <a:gd name="connsiteX15" fmla="*/ -11591 w 21905"/>
                <a:gd name="connsiteY15" fmla="*/ 22745 h 42862"/>
                <a:gd name="connsiteX16" fmla="*/ -10642 w 21905"/>
                <a:gd name="connsiteY16" fmla="*/ 23697 h 42862"/>
                <a:gd name="connsiteX17" fmla="*/ -9684 w 21905"/>
                <a:gd name="connsiteY17" fmla="*/ 22364 h 42862"/>
                <a:gd name="connsiteX18" fmla="*/ -2066 w 21905"/>
                <a:gd name="connsiteY18" fmla="*/ 15220 h 42862"/>
                <a:gd name="connsiteX19" fmla="*/ -159 w 21905"/>
                <a:gd name="connsiteY19" fmla="*/ 17601 h 42862"/>
                <a:gd name="connsiteX20" fmla="*/ -159 w 21905"/>
                <a:gd name="connsiteY20" fmla="*/ 19792 h 42862"/>
                <a:gd name="connsiteX21" fmla="*/ -4922 w 21905"/>
                <a:gd name="connsiteY21" fmla="*/ 29889 h 42862"/>
                <a:gd name="connsiteX22" fmla="*/ -5880 w 21905"/>
                <a:gd name="connsiteY22" fmla="*/ 33222 h 42862"/>
                <a:gd name="connsiteX23" fmla="*/ -6829 w 21905"/>
                <a:gd name="connsiteY23" fmla="*/ 36080 h 42862"/>
                <a:gd name="connsiteX24" fmla="*/ -159 w 21905"/>
                <a:gd name="connsiteY24" fmla="*/ 41700 h 42862"/>
                <a:gd name="connsiteX25" fmla="*/ 10315 w 21905"/>
                <a:gd name="connsiteY25" fmla="*/ 31889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905" h="42862">
                  <a:moveTo>
                    <a:pt x="7459" y="1505"/>
                  </a:moveTo>
                  <a:cubicBezTo>
                    <a:pt x="7459" y="-20"/>
                    <a:pt x="6510" y="-1163"/>
                    <a:pt x="4603" y="-1163"/>
                  </a:cubicBezTo>
                  <a:cubicBezTo>
                    <a:pt x="2697" y="-1163"/>
                    <a:pt x="790" y="457"/>
                    <a:pt x="790" y="2552"/>
                  </a:cubicBezTo>
                  <a:cubicBezTo>
                    <a:pt x="790" y="4361"/>
                    <a:pt x="1748" y="5220"/>
                    <a:pt x="3645" y="5220"/>
                  </a:cubicBezTo>
                  <a:cubicBezTo>
                    <a:pt x="5552" y="5220"/>
                    <a:pt x="7459" y="3409"/>
                    <a:pt x="7459" y="1505"/>
                  </a:cubicBezTo>
                  <a:close/>
                  <a:moveTo>
                    <a:pt x="10315" y="31889"/>
                  </a:moveTo>
                  <a:cubicBezTo>
                    <a:pt x="10315" y="30937"/>
                    <a:pt x="9366" y="30937"/>
                    <a:pt x="8408" y="30937"/>
                  </a:cubicBezTo>
                  <a:cubicBezTo>
                    <a:pt x="7459" y="30937"/>
                    <a:pt x="7459" y="31223"/>
                    <a:pt x="7459" y="32461"/>
                  </a:cubicBezTo>
                  <a:cubicBezTo>
                    <a:pt x="6510" y="35890"/>
                    <a:pt x="3645" y="39414"/>
                    <a:pt x="790" y="39414"/>
                  </a:cubicBezTo>
                  <a:cubicBezTo>
                    <a:pt x="-1117" y="39414"/>
                    <a:pt x="-1117" y="38462"/>
                    <a:pt x="-1117" y="37033"/>
                  </a:cubicBezTo>
                  <a:cubicBezTo>
                    <a:pt x="-1117" y="35699"/>
                    <a:pt x="-1117" y="35033"/>
                    <a:pt x="-1117" y="33795"/>
                  </a:cubicBezTo>
                  <a:lnTo>
                    <a:pt x="790" y="30366"/>
                  </a:lnTo>
                  <a:lnTo>
                    <a:pt x="3645" y="21793"/>
                  </a:lnTo>
                  <a:cubicBezTo>
                    <a:pt x="4603" y="20364"/>
                    <a:pt x="4603" y="19698"/>
                    <a:pt x="4603" y="18649"/>
                  </a:cubicBezTo>
                  <a:cubicBezTo>
                    <a:pt x="4603" y="15506"/>
                    <a:pt x="1748" y="12934"/>
                    <a:pt x="-2066" y="12934"/>
                  </a:cubicBezTo>
                  <a:cubicBezTo>
                    <a:pt x="-8735" y="12934"/>
                    <a:pt x="-11591" y="21126"/>
                    <a:pt x="-11591" y="22745"/>
                  </a:cubicBezTo>
                  <a:cubicBezTo>
                    <a:pt x="-11591" y="23697"/>
                    <a:pt x="-11591" y="23697"/>
                    <a:pt x="-10642" y="23697"/>
                  </a:cubicBezTo>
                  <a:cubicBezTo>
                    <a:pt x="-9684" y="23697"/>
                    <a:pt x="-9684" y="23411"/>
                    <a:pt x="-9684" y="22364"/>
                  </a:cubicBezTo>
                  <a:cubicBezTo>
                    <a:pt x="-7777" y="17887"/>
                    <a:pt x="-4922" y="15220"/>
                    <a:pt x="-2066" y="15220"/>
                  </a:cubicBezTo>
                  <a:cubicBezTo>
                    <a:pt x="-1117" y="15220"/>
                    <a:pt x="-159" y="15792"/>
                    <a:pt x="-159" y="17601"/>
                  </a:cubicBezTo>
                  <a:cubicBezTo>
                    <a:pt x="-159" y="17697"/>
                    <a:pt x="-159" y="18649"/>
                    <a:pt x="-159" y="19792"/>
                  </a:cubicBezTo>
                  <a:lnTo>
                    <a:pt x="-4922" y="29889"/>
                  </a:lnTo>
                  <a:cubicBezTo>
                    <a:pt x="-4922" y="30937"/>
                    <a:pt x="-4922" y="31127"/>
                    <a:pt x="-5880" y="33222"/>
                  </a:cubicBezTo>
                  <a:cubicBezTo>
                    <a:pt x="-6829" y="34079"/>
                    <a:pt x="-6829" y="35033"/>
                    <a:pt x="-6829" y="36080"/>
                  </a:cubicBezTo>
                  <a:cubicBezTo>
                    <a:pt x="-6829" y="39319"/>
                    <a:pt x="-3973" y="41700"/>
                    <a:pt x="-159" y="41700"/>
                  </a:cubicBezTo>
                  <a:cubicBezTo>
                    <a:pt x="6510" y="41700"/>
                    <a:pt x="10315" y="33318"/>
                    <a:pt x="10315" y="31889"/>
                  </a:cubicBezTo>
                  <a:close/>
                </a:path>
              </a:pathLst>
            </a:custGeom>
            <a:solidFill>
              <a:srgbClr val="000000"/>
            </a:solidFill>
            <a:ln w="12700" cap="flat">
              <a:noFill/>
              <a:prstDash val="solid"/>
              <a:miter/>
            </a:ln>
          </p:spPr>
          <p:txBody>
            <a:bodyPr rtlCol="0" anchor="ctr"/>
            <a:lstStyle/>
            <a:p>
              <a:endParaRPr lang="en-AE"/>
            </a:p>
          </p:txBody>
        </p:sp>
        <p:sp>
          <p:nvSpPr>
            <p:cNvPr id="137" name="Freeform: Shape 136">
              <a:extLst>
                <a:ext uri="{FF2B5EF4-FFF2-40B4-BE49-F238E27FC236}">
                  <a16:creationId xmlns:a16="http://schemas.microsoft.com/office/drawing/2014/main" id="{0AB3C85D-E8D6-F59F-CA35-3D9ADE61AB28}"/>
                </a:ext>
              </a:extLst>
            </p:cNvPr>
            <p:cNvSpPr/>
            <p:nvPr/>
          </p:nvSpPr>
          <p:spPr>
            <a:xfrm>
              <a:off x="3353603" y="1200599"/>
              <a:ext cx="29523" cy="126682"/>
            </a:xfrm>
            <a:custGeom>
              <a:avLst/>
              <a:gdLst>
                <a:gd name="connsiteX0" fmla="*/ 17933 w 29523"/>
                <a:gd name="connsiteY0" fmla="*/ 124187 h 126682"/>
                <a:gd name="connsiteX1" fmla="*/ 16035 w 29523"/>
                <a:gd name="connsiteY1" fmla="*/ 121329 h 126682"/>
                <a:gd name="connsiteX2" fmla="*/ -3973 w 29523"/>
                <a:gd name="connsiteY2" fmla="*/ 62083 h 126682"/>
                <a:gd name="connsiteX3" fmla="*/ 16035 w 29523"/>
                <a:gd name="connsiteY3" fmla="*/ 2266 h 126682"/>
                <a:gd name="connsiteX4" fmla="*/ 17933 w 29523"/>
                <a:gd name="connsiteY4" fmla="*/ 171 h 126682"/>
                <a:gd name="connsiteX5" fmla="*/ 16984 w 29523"/>
                <a:gd name="connsiteY5" fmla="*/ -1163 h 126682"/>
                <a:gd name="connsiteX6" fmla="*/ -3015 w 29523"/>
                <a:gd name="connsiteY6" fmla="*/ 23602 h 126682"/>
                <a:gd name="connsiteX7" fmla="*/ -11591 w 29523"/>
                <a:gd name="connsiteY7" fmla="*/ 62083 h 126682"/>
                <a:gd name="connsiteX8" fmla="*/ -3015 w 29523"/>
                <a:gd name="connsiteY8" fmla="*/ 101708 h 126682"/>
                <a:gd name="connsiteX9" fmla="*/ 16984 w 29523"/>
                <a:gd name="connsiteY9" fmla="*/ 125520 h 126682"/>
                <a:gd name="connsiteX10" fmla="*/ 17933 w 2952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23" h="126682">
                  <a:moveTo>
                    <a:pt x="17933" y="124187"/>
                  </a:moveTo>
                  <a:cubicBezTo>
                    <a:pt x="17933" y="123710"/>
                    <a:pt x="17933" y="123615"/>
                    <a:pt x="16035" y="121329"/>
                  </a:cubicBezTo>
                  <a:cubicBezTo>
                    <a:pt x="-159" y="105423"/>
                    <a:pt x="-3973" y="81610"/>
                    <a:pt x="-3973" y="62083"/>
                  </a:cubicBezTo>
                  <a:cubicBezTo>
                    <a:pt x="-3973" y="40271"/>
                    <a:pt x="790" y="18173"/>
                    <a:pt x="16035" y="2266"/>
                  </a:cubicBezTo>
                  <a:cubicBezTo>
                    <a:pt x="17933" y="837"/>
                    <a:pt x="17933" y="648"/>
                    <a:pt x="17933" y="171"/>
                  </a:cubicBezTo>
                  <a:cubicBezTo>
                    <a:pt x="17933" y="-686"/>
                    <a:pt x="17933" y="-1163"/>
                    <a:pt x="16984" y="-1163"/>
                  </a:cubicBezTo>
                  <a:cubicBezTo>
                    <a:pt x="15077" y="-1163"/>
                    <a:pt x="4603" y="7505"/>
                    <a:pt x="-3015" y="23602"/>
                  </a:cubicBezTo>
                  <a:cubicBezTo>
                    <a:pt x="-9684" y="37509"/>
                    <a:pt x="-11591" y="51511"/>
                    <a:pt x="-11591" y="62083"/>
                  </a:cubicBezTo>
                  <a:cubicBezTo>
                    <a:pt x="-11591" y="72085"/>
                    <a:pt x="-9684" y="87420"/>
                    <a:pt x="-3015" y="101708"/>
                  </a:cubicBezTo>
                  <a:cubicBezTo>
                    <a:pt x="4603" y="117138"/>
                    <a:pt x="15077" y="125520"/>
                    <a:pt x="16984" y="125520"/>
                  </a:cubicBezTo>
                  <a:cubicBezTo>
                    <a:pt x="17933" y="125520"/>
                    <a:pt x="17933" y="125044"/>
                    <a:pt x="17933" y="124187"/>
                  </a:cubicBezTo>
                  <a:close/>
                </a:path>
              </a:pathLst>
            </a:custGeom>
            <a:solidFill>
              <a:srgbClr val="000000"/>
            </a:solidFill>
            <a:ln w="12700" cap="flat">
              <a:noFill/>
              <a:prstDash val="solid"/>
              <a:miter/>
            </a:ln>
          </p:spPr>
          <p:txBody>
            <a:bodyPr rtlCol="0" anchor="ctr"/>
            <a:lstStyle/>
            <a:p>
              <a:endParaRPr lang="en-AE"/>
            </a:p>
          </p:txBody>
        </p:sp>
        <p:sp>
          <p:nvSpPr>
            <p:cNvPr id="138" name="Freeform: Shape 137">
              <a:extLst>
                <a:ext uri="{FF2B5EF4-FFF2-40B4-BE49-F238E27FC236}">
                  <a16:creationId xmlns:a16="http://schemas.microsoft.com/office/drawing/2014/main" id="{6339D7C6-AE91-6691-D1FE-11462A6F636E}"/>
                </a:ext>
              </a:extLst>
            </p:cNvPr>
            <p:cNvSpPr/>
            <p:nvPr/>
          </p:nvSpPr>
          <p:spPr>
            <a:xfrm>
              <a:off x="3394559" y="1209076"/>
              <a:ext cx="103826" cy="86486"/>
            </a:xfrm>
            <a:custGeom>
              <a:avLst/>
              <a:gdLst>
                <a:gd name="connsiteX0" fmla="*/ 76990 w 103826"/>
                <a:gd name="connsiteY0" fmla="*/ 82943 h 86486"/>
                <a:gd name="connsiteX1" fmla="*/ 74134 w 103826"/>
                <a:gd name="connsiteY1" fmla="*/ 81420 h 86486"/>
                <a:gd name="connsiteX2" fmla="*/ 63660 w 103826"/>
                <a:gd name="connsiteY2" fmla="*/ 75799 h 86486"/>
                <a:gd name="connsiteX3" fmla="*/ 47466 w 103826"/>
                <a:gd name="connsiteY3" fmla="*/ 36842 h 86486"/>
                <a:gd name="connsiteX4" fmla="*/ 73185 w 103826"/>
                <a:gd name="connsiteY4" fmla="*/ 9315 h 86486"/>
                <a:gd name="connsiteX5" fmla="*/ 89380 w 103826"/>
                <a:gd name="connsiteY5" fmla="*/ 2838 h 86486"/>
                <a:gd name="connsiteX6" fmla="*/ 92235 w 103826"/>
                <a:gd name="connsiteY6" fmla="*/ 362 h 86486"/>
                <a:gd name="connsiteX7" fmla="*/ 90328 w 103826"/>
                <a:gd name="connsiteY7" fmla="*/ -1163 h 86486"/>
                <a:gd name="connsiteX8" fmla="*/ 78897 w 103826"/>
                <a:gd name="connsiteY8" fmla="*/ -686 h 86486"/>
                <a:gd name="connsiteX9" fmla="*/ 64609 w 103826"/>
                <a:gd name="connsiteY9" fmla="*/ -1163 h 86486"/>
                <a:gd name="connsiteX10" fmla="*/ 61753 w 103826"/>
                <a:gd name="connsiteY10" fmla="*/ 1409 h 86486"/>
                <a:gd name="connsiteX11" fmla="*/ 63660 w 103826"/>
                <a:gd name="connsiteY11" fmla="*/ 2838 h 86486"/>
                <a:gd name="connsiteX12" fmla="*/ 68423 w 103826"/>
                <a:gd name="connsiteY12" fmla="*/ 6743 h 86486"/>
                <a:gd name="connsiteX13" fmla="*/ 66516 w 103826"/>
                <a:gd name="connsiteY13" fmla="*/ 11410 h 86486"/>
                <a:gd name="connsiteX14" fmla="*/ 45559 w 103826"/>
                <a:gd name="connsiteY14" fmla="*/ 33413 h 86486"/>
                <a:gd name="connsiteX15" fmla="*/ 35085 w 103826"/>
                <a:gd name="connsiteY15" fmla="*/ 8076 h 86486"/>
                <a:gd name="connsiteX16" fmla="*/ 35085 w 103826"/>
                <a:gd name="connsiteY16" fmla="*/ 6458 h 86486"/>
                <a:gd name="connsiteX17" fmla="*/ 41755 w 103826"/>
                <a:gd name="connsiteY17" fmla="*/ 2838 h 86486"/>
                <a:gd name="connsiteX18" fmla="*/ 44610 w 103826"/>
                <a:gd name="connsiteY18" fmla="*/ 457 h 86486"/>
                <a:gd name="connsiteX19" fmla="*/ 42703 w 103826"/>
                <a:gd name="connsiteY19" fmla="*/ -1163 h 86486"/>
                <a:gd name="connsiteX20" fmla="*/ 26509 w 103826"/>
                <a:gd name="connsiteY20" fmla="*/ -686 h 86486"/>
                <a:gd name="connsiteX21" fmla="*/ 12222 w 103826"/>
                <a:gd name="connsiteY21" fmla="*/ -1163 h 86486"/>
                <a:gd name="connsiteX22" fmla="*/ 10315 w 103826"/>
                <a:gd name="connsiteY22" fmla="*/ 1409 h 86486"/>
                <a:gd name="connsiteX23" fmla="*/ 13180 w 103826"/>
                <a:gd name="connsiteY23" fmla="*/ 2838 h 86486"/>
                <a:gd name="connsiteX24" fmla="*/ 22705 w 103826"/>
                <a:gd name="connsiteY24" fmla="*/ 6933 h 86486"/>
                <a:gd name="connsiteX25" fmla="*/ 37941 w 103826"/>
                <a:gd name="connsiteY25" fmla="*/ 42177 h 86486"/>
                <a:gd name="connsiteX26" fmla="*/ 11273 w 103826"/>
                <a:gd name="connsiteY26" fmla="*/ 70941 h 86486"/>
                <a:gd name="connsiteX27" fmla="*/ 9366 w 103826"/>
                <a:gd name="connsiteY27" fmla="*/ 72275 h 86486"/>
                <a:gd name="connsiteX28" fmla="*/ -9684 w 103826"/>
                <a:gd name="connsiteY28" fmla="*/ 81420 h 86486"/>
                <a:gd name="connsiteX29" fmla="*/ -11591 w 103826"/>
                <a:gd name="connsiteY29" fmla="*/ 83990 h 86486"/>
                <a:gd name="connsiteX30" fmla="*/ -10633 w 103826"/>
                <a:gd name="connsiteY30" fmla="*/ 85324 h 86486"/>
                <a:gd name="connsiteX31" fmla="*/ 1748 w 103826"/>
                <a:gd name="connsiteY31" fmla="*/ 84848 h 86486"/>
                <a:gd name="connsiteX32" fmla="*/ 16035 w 103826"/>
                <a:gd name="connsiteY32" fmla="*/ 85324 h 86486"/>
                <a:gd name="connsiteX33" fmla="*/ 17942 w 103826"/>
                <a:gd name="connsiteY33" fmla="*/ 82847 h 86486"/>
                <a:gd name="connsiteX34" fmla="*/ 16035 w 103826"/>
                <a:gd name="connsiteY34" fmla="*/ 81420 h 86486"/>
                <a:gd name="connsiteX35" fmla="*/ 11273 w 103826"/>
                <a:gd name="connsiteY35" fmla="*/ 77419 h 86486"/>
                <a:gd name="connsiteX36" fmla="*/ 15077 w 103826"/>
                <a:gd name="connsiteY36" fmla="*/ 71799 h 86486"/>
                <a:gd name="connsiteX37" fmla="*/ 27467 w 103826"/>
                <a:gd name="connsiteY37" fmla="*/ 58083 h 86486"/>
                <a:gd name="connsiteX38" fmla="*/ 38890 w 103826"/>
                <a:gd name="connsiteY38" fmla="*/ 45701 h 86486"/>
                <a:gd name="connsiteX39" fmla="*/ 52228 w 103826"/>
                <a:gd name="connsiteY39" fmla="*/ 75990 h 86486"/>
                <a:gd name="connsiteX40" fmla="*/ 52228 w 103826"/>
                <a:gd name="connsiteY40" fmla="*/ 77705 h 86486"/>
                <a:gd name="connsiteX41" fmla="*/ 44610 w 103826"/>
                <a:gd name="connsiteY41" fmla="*/ 81420 h 86486"/>
                <a:gd name="connsiteX42" fmla="*/ 42703 w 103826"/>
                <a:gd name="connsiteY42" fmla="*/ 83801 h 86486"/>
                <a:gd name="connsiteX43" fmla="*/ 44610 w 103826"/>
                <a:gd name="connsiteY43" fmla="*/ 85324 h 86486"/>
                <a:gd name="connsiteX44" fmla="*/ 60805 w 103826"/>
                <a:gd name="connsiteY44" fmla="*/ 84848 h 86486"/>
                <a:gd name="connsiteX45" fmla="*/ 74134 w 103826"/>
                <a:gd name="connsiteY45" fmla="*/ 85324 h 86486"/>
                <a:gd name="connsiteX46" fmla="*/ 76990 w 103826"/>
                <a:gd name="connsiteY46" fmla="*/ 82943 h 8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826" h="86486">
                  <a:moveTo>
                    <a:pt x="76990" y="82943"/>
                  </a:moveTo>
                  <a:cubicBezTo>
                    <a:pt x="76990" y="81420"/>
                    <a:pt x="76041" y="81420"/>
                    <a:pt x="74134" y="81420"/>
                  </a:cubicBezTo>
                  <a:cubicBezTo>
                    <a:pt x="66516" y="81324"/>
                    <a:pt x="65567" y="80847"/>
                    <a:pt x="63660" y="75799"/>
                  </a:cubicBezTo>
                  <a:lnTo>
                    <a:pt x="47466" y="36842"/>
                  </a:lnTo>
                  <a:cubicBezTo>
                    <a:pt x="56042" y="27889"/>
                    <a:pt x="69372" y="12839"/>
                    <a:pt x="73185" y="9315"/>
                  </a:cubicBezTo>
                  <a:cubicBezTo>
                    <a:pt x="76990" y="6267"/>
                    <a:pt x="81752" y="3218"/>
                    <a:pt x="89380" y="2838"/>
                  </a:cubicBezTo>
                  <a:cubicBezTo>
                    <a:pt x="91277" y="2743"/>
                    <a:pt x="92235" y="2743"/>
                    <a:pt x="92235" y="362"/>
                  </a:cubicBezTo>
                  <a:cubicBezTo>
                    <a:pt x="92235" y="362"/>
                    <a:pt x="92235" y="-1163"/>
                    <a:pt x="90328" y="-1163"/>
                  </a:cubicBezTo>
                  <a:cubicBezTo>
                    <a:pt x="86515" y="-1163"/>
                    <a:pt x="82710" y="-686"/>
                    <a:pt x="78897" y="-686"/>
                  </a:cubicBezTo>
                  <a:cubicBezTo>
                    <a:pt x="74134" y="-686"/>
                    <a:pt x="69372" y="-1163"/>
                    <a:pt x="64609" y="-1163"/>
                  </a:cubicBezTo>
                  <a:cubicBezTo>
                    <a:pt x="63660" y="-1163"/>
                    <a:pt x="61753" y="-1163"/>
                    <a:pt x="61753" y="1409"/>
                  </a:cubicBezTo>
                  <a:cubicBezTo>
                    <a:pt x="61753" y="2266"/>
                    <a:pt x="62702" y="2743"/>
                    <a:pt x="63660" y="2838"/>
                  </a:cubicBezTo>
                  <a:cubicBezTo>
                    <a:pt x="64609" y="3028"/>
                    <a:pt x="68423" y="3218"/>
                    <a:pt x="68423" y="6743"/>
                  </a:cubicBezTo>
                  <a:cubicBezTo>
                    <a:pt x="68423" y="8553"/>
                    <a:pt x="67465" y="10172"/>
                    <a:pt x="66516" y="11410"/>
                  </a:cubicBezTo>
                  <a:lnTo>
                    <a:pt x="45559" y="33413"/>
                  </a:lnTo>
                  <a:lnTo>
                    <a:pt x="35085" y="8076"/>
                  </a:lnTo>
                  <a:lnTo>
                    <a:pt x="35085" y="6458"/>
                  </a:lnTo>
                  <a:cubicBezTo>
                    <a:pt x="35085" y="5695"/>
                    <a:pt x="36992" y="3314"/>
                    <a:pt x="41755" y="2838"/>
                  </a:cubicBezTo>
                  <a:cubicBezTo>
                    <a:pt x="43652" y="2743"/>
                    <a:pt x="44610" y="2552"/>
                    <a:pt x="44610" y="457"/>
                  </a:cubicBezTo>
                  <a:cubicBezTo>
                    <a:pt x="44610" y="-1163"/>
                    <a:pt x="42703" y="-1163"/>
                    <a:pt x="42703" y="-1163"/>
                  </a:cubicBezTo>
                  <a:cubicBezTo>
                    <a:pt x="37941" y="-1163"/>
                    <a:pt x="32230" y="-686"/>
                    <a:pt x="26509" y="-686"/>
                  </a:cubicBezTo>
                  <a:cubicBezTo>
                    <a:pt x="23653" y="-686"/>
                    <a:pt x="16035" y="-1163"/>
                    <a:pt x="12222" y="-1163"/>
                  </a:cubicBezTo>
                  <a:cubicBezTo>
                    <a:pt x="12222" y="-1163"/>
                    <a:pt x="10315" y="-1163"/>
                    <a:pt x="10315" y="1409"/>
                  </a:cubicBezTo>
                  <a:cubicBezTo>
                    <a:pt x="10315" y="2838"/>
                    <a:pt x="11273" y="2838"/>
                    <a:pt x="13180" y="2838"/>
                  </a:cubicBezTo>
                  <a:cubicBezTo>
                    <a:pt x="20798" y="2838"/>
                    <a:pt x="21747" y="4077"/>
                    <a:pt x="22705" y="6933"/>
                  </a:cubicBezTo>
                  <a:lnTo>
                    <a:pt x="37941" y="42177"/>
                  </a:lnTo>
                  <a:lnTo>
                    <a:pt x="11273" y="70941"/>
                  </a:lnTo>
                  <a:cubicBezTo>
                    <a:pt x="10315" y="71513"/>
                    <a:pt x="10315" y="71608"/>
                    <a:pt x="9366" y="72275"/>
                  </a:cubicBezTo>
                  <a:cubicBezTo>
                    <a:pt x="2697" y="78943"/>
                    <a:pt x="-3015" y="81038"/>
                    <a:pt x="-9684" y="81420"/>
                  </a:cubicBezTo>
                  <a:cubicBezTo>
                    <a:pt x="-10633" y="81420"/>
                    <a:pt x="-11591" y="81420"/>
                    <a:pt x="-11591" y="83990"/>
                  </a:cubicBezTo>
                  <a:cubicBezTo>
                    <a:pt x="-11591" y="83990"/>
                    <a:pt x="-11591" y="85324"/>
                    <a:pt x="-10633" y="85324"/>
                  </a:cubicBezTo>
                  <a:cubicBezTo>
                    <a:pt x="-6829" y="85324"/>
                    <a:pt x="-2066" y="84848"/>
                    <a:pt x="1748" y="84848"/>
                  </a:cubicBezTo>
                  <a:cubicBezTo>
                    <a:pt x="6510" y="84848"/>
                    <a:pt x="11273" y="85324"/>
                    <a:pt x="16035" y="85324"/>
                  </a:cubicBezTo>
                  <a:cubicBezTo>
                    <a:pt x="16035" y="85324"/>
                    <a:pt x="17942" y="85324"/>
                    <a:pt x="17942" y="82847"/>
                  </a:cubicBezTo>
                  <a:cubicBezTo>
                    <a:pt x="17942" y="81420"/>
                    <a:pt x="16035" y="81420"/>
                    <a:pt x="16035" y="81420"/>
                  </a:cubicBezTo>
                  <a:cubicBezTo>
                    <a:pt x="15077" y="81324"/>
                    <a:pt x="11273" y="81038"/>
                    <a:pt x="11273" y="77419"/>
                  </a:cubicBezTo>
                  <a:cubicBezTo>
                    <a:pt x="11273" y="75514"/>
                    <a:pt x="13180" y="73418"/>
                    <a:pt x="15077" y="71799"/>
                  </a:cubicBezTo>
                  <a:lnTo>
                    <a:pt x="27467" y="58083"/>
                  </a:lnTo>
                  <a:lnTo>
                    <a:pt x="38890" y="45701"/>
                  </a:lnTo>
                  <a:lnTo>
                    <a:pt x="52228" y="75990"/>
                  </a:lnTo>
                  <a:lnTo>
                    <a:pt x="52228" y="77705"/>
                  </a:lnTo>
                  <a:cubicBezTo>
                    <a:pt x="52228" y="78752"/>
                    <a:pt x="50322" y="80847"/>
                    <a:pt x="44610" y="81420"/>
                  </a:cubicBezTo>
                  <a:cubicBezTo>
                    <a:pt x="43652" y="81420"/>
                    <a:pt x="42703" y="81609"/>
                    <a:pt x="42703" y="83801"/>
                  </a:cubicBezTo>
                  <a:cubicBezTo>
                    <a:pt x="42703" y="85324"/>
                    <a:pt x="43652" y="85324"/>
                    <a:pt x="44610" y="85324"/>
                  </a:cubicBezTo>
                  <a:lnTo>
                    <a:pt x="60805" y="84848"/>
                  </a:lnTo>
                  <a:cubicBezTo>
                    <a:pt x="63660" y="84848"/>
                    <a:pt x="71278" y="85324"/>
                    <a:pt x="74134" y="85324"/>
                  </a:cubicBezTo>
                  <a:cubicBezTo>
                    <a:pt x="75092" y="85324"/>
                    <a:pt x="76990" y="85324"/>
                    <a:pt x="76990" y="82943"/>
                  </a:cubicBezTo>
                  <a:close/>
                </a:path>
              </a:pathLst>
            </a:custGeom>
            <a:solidFill>
              <a:srgbClr val="000000"/>
            </a:solidFill>
            <a:ln w="12700" cap="flat">
              <a:noFill/>
              <a:prstDash val="solid"/>
              <a:miter/>
            </a:ln>
          </p:spPr>
          <p:txBody>
            <a:bodyPr rtlCol="0" anchor="ctr"/>
            <a:lstStyle/>
            <a:p>
              <a:endParaRPr lang="en-AE"/>
            </a:p>
          </p:txBody>
        </p:sp>
        <p:sp>
          <p:nvSpPr>
            <p:cNvPr id="139" name="Freeform: Shape 138">
              <a:extLst>
                <a:ext uri="{FF2B5EF4-FFF2-40B4-BE49-F238E27FC236}">
                  <a16:creationId xmlns:a16="http://schemas.microsoft.com/office/drawing/2014/main" id="{EF61470C-B25B-A8F9-439D-5A938A335ED2}"/>
                </a:ext>
              </a:extLst>
            </p:cNvPr>
            <p:cNvSpPr/>
            <p:nvPr/>
          </p:nvSpPr>
          <p:spPr>
            <a:xfrm>
              <a:off x="3499334" y="1255940"/>
              <a:ext cx="26668" cy="59531"/>
            </a:xfrm>
            <a:custGeom>
              <a:avLst/>
              <a:gdLst>
                <a:gd name="connsiteX0" fmla="*/ 13180 w 26668"/>
                <a:gd name="connsiteY0" fmla="*/ 2076 h 59531"/>
                <a:gd name="connsiteX1" fmla="*/ 9366 w 26668"/>
                <a:gd name="connsiteY1" fmla="*/ -1163 h 59531"/>
                <a:gd name="connsiteX2" fmla="*/ 4603 w 26668"/>
                <a:gd name="connsiteY2" fmla="*/ 3600 h 59531"/>
                <a:gd name="connsiteX3" fmla="*/ 8417 w 26668"/>
                <a:gd name="connsiteY3" fmla="*/ 7029 h 59531"/>
                <a:gd name="connsiteX4" fmla="*/ 13180 w 26668"/>
                <a:gd name="connsiteY4" fmla="*/ 2076 h 59531"/>
                <a:gd name="connsiteX5" fmla="*/ 15077 w 26668"/>
                <a:gd name="connsiteY5" fmla="*/ 44747 h 59531"/>
                <a:gd name="connsiteX6" fmla="*/ 14128 w 26668"/>
                <a:gd name="connsiteY6" fmla="*/ 43604 h 59531"/>
                <a:gd name="connsiteX7" fmla="*/ 12222 w 26668"/>
                <a:gd name="connsiteY7" fmla="*/ 45129 h 59531"/>
                <a:gd name="connsiteX8" fmla="*/ 2697 w 26668"/>
                <a:gd name="connsiteY8" fmla="*/ 55797 h 59531"/>
                <a:gd name="connsiteX9" fmla="*/ 790 w 26668"/>
                <a:gd name="connsiteY9" fmla="*/ 52653 h 59531"/>
                <a:gd name="connsiteX10" fmla="*/ 2697 w 26668"/>
                <a:gd name="connsiteY10" fmla="*/ 47033 h 59531"/>
                <a:gd name="connsiteX11" fmla="*/ 4603 w 26668"/>
                <a:gd name="connsiteY11" fmla="*/ 39985 h 59531"/>
                <a:gd name="connsiteX12" fmla="*/ 9366 w 26668"/>
                <a:gd name="connsiteY12" fmla="*/ 28745 h 59531"/>
                <a:gd name="connsiteX13" fmla="*/ 10315 w 26668"/>
                <a:gd name="connsiteY13" fmla="*/ 25888 h 59531"/>
                <a:gd name="connsiteX14" fmla="*/ 1748 w 26668"/>
                <a:gd name="connsiteY14" fmla="*/ 18458 h 59531"/>
                <a:gd name="connsiteX15" fmla="*/ -11591 w 26668"/>
                <a:gd name="connsiteY15" fmla="*/ 31984 h 59531"/>
                <a:gd name="connsiteX16" fmla="*/ -9684 w 26668"/>
                <a:gd name="connsiteY16" fmla="*/ 33032 h 59531"/>
                <a:gd name="connsiteX17" fmla="*/ -7777 w 26668"/>
                <a:gd name="connsiteY17" fmla="*/ 31698 h 59531"/>
                <a:gd name="connsiteX18" fmla="*/ 790 w 26668"/>
                <a:gd name="connsiteY18" fmla="*/ 20839 h 59531"/>
                <a:gd name="connsiteX19" fmla="*/ 3655 w 26668"/>
                <a:gd name="connsiteY19" fmla="*/ 23982 h 59531"/>
                <a:gd name="connsiteX20" fmla="*/ 790 w 26668"/>
                <a:gd name="connsiteY20" fmla="*/ 32841 h 59531"/>
                <a:gd name="connsiteX21" fmla="*/ -4922 w 26668"/>
                <a:gd name="connsiteY21" fmla="*/ 47033 h 59531"/>
                <a:gd name="connsiteX22" fmla="*/ -5870 w 26668"/>
                <a:gd name="connsiteY22" fmla="*/ 50748 h 59531"/>
                <a:gd name="connsiteX23" fmla="*/ 2697 w 26668"/>
                <a:gd name="connsiteY23" fmla="*/ 58369 h 59531"/>
                <a:gd name="connsiteX24" fmla="*/ 15077 w 26668"/>
                <a:gd name="connsiteY24" fmla="*/ 44747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68" h="59531">
                  <a:moveTo>
                    <a:pt x="13180" y="2076"/>
                  </a:moveTo>
                  <a:cubicBezTo>
                    <a:pt x="13180" y="742"/>
                    <a:pt x="12222" y="-1163"/>
                    <a:pt x="9366" y="-1163"/>
                  </a:cubicBezTo>
                  <a:cubicBezTo>
                    <a:pt x="7459" y="-1163"/>
                    <a:pt x="4603" y="1028"/>
                    <a:pt x="4603" y="3600"/>
                  </a:cubicBezTo>
                  <a:cubicBezTo>
                    <a:pt x="4603" y="5028"/>
                    <a:pt x="5552" y="7029"/>
                    <a:pt x="8417" y="7029"/>
                  </a:cubicBezTo>
                  <a:cubicBezTo>
                    <a:pt x="11273" y="7029"/>
                    <a:pt x="13180" y="4457"/>
                    <a:pt x="13180" y="2076"/>
                  </a:cubicBezTo>
                  <a:close/>
                  <a:moveTo>
                    <a:pt x="15077" y="44747"/>
                  </a:moveTo>
                  <a:cubicBezTo>
                    <a:pt x="15077" y="43604"/>
                    <a:pt x="14128" y="43604"/>
                    <a:pt x="14128" y="43604"/>
                  </a:cubicBezTo>
                  <a:cubicBezTo>
                    <a:pt x="13180" y="43604"/>
                    <a:pt x="13180" y="44175"/>
                    <a:pt x="12222" y="45129"/>
                  </a:cubicBezTo>
                  <a:cubicBezTo>
                    <a:pt x="10315" y="52272"/>
                    <a:pt x="6510" y="55797"/>
                    <a:pt x="2697" y="55797"/>
                  </a:cubicBezTo>
                  <a:cubicBezTo>
                    <a:pt x="790" y="55797"/>
                    <a:pt x="790" y="54749"/>
                    <a:pt x="790" y="52653"/>
                  </a:cubicBezTo>
                  <a:cubicBezTo>
                    <a:pt x="790" y="50748"/>
                    <a:pt x="1748" y="48938"/>
                    <a:pt x="2697" y="47033"/>
                  </a:cubicBezTo>
                  <a:lnTo>
                    <a:pt x="4603" y="39985"/>
                  </a:lnTo>
                  <a:lnTo>
                    <a:pt x="9366" y="28745"/>
                  </a:lnTo>
                  <a:cubicBezTo>
                    <a:pt x="9366" y="27793"/>
                    <a:pt x="10315" y="26745"/>
                    <a:pt x="10315" y="25888"/>
                  </a:cubicBezTo>
                  <a:cubicBezTo>
                    <a:pt x="10315" y="21696"/>
                    <a:pt x="6510" y="18458"/>
                    <a:pt x="1748" y="18458"/>
                  </a:cubicBezTo>
                  <a:cubicBezTo>
                    <a:pt x="-7777" y="18458"/>
                    <a:pt x="-11591" y="30460"/>
                    <a:pt x="-11591" y="31984"/>
                  </a:cubicBezTo>
                  <a:cubicBezTo>
                    <a:pt x="-11591" y="33032"/>
                    <a:pt x="-9684" y="33032"/>
                    <a:pt x="-9684" y="33032"/>
                  </a:cubicBezTo>
                  <a:cubicBezTo>
                    <a:pt x="-8735" y="33032"/>
                    <a:pt x="-8735" y="32555"/>
                    <a:pt x="-7777" y="31698"/>
                  </a:cubicBezTo>
                  <a:cubicBezTo>
                    <a:pt x="-5870" y="24078"/>
                    <a:pt x="-2066" y="20839"/>
                    <a:pt x="790" y="20839"/>
                  </a:cubicBezTo>
                  <a:cubicBezTo>
                    <a:pt x="2697" y="20839"/>
                    <a:pt x="3655" y="21601"/>
                    <a:pt x="3655" y="23982"/>
                  </a:cubicBezTo>
                  <a:cubicBezTo>
                    <a:pt x="3655" y="26079"/>
                    <a:pt x="2697" y="27412"/>
                    <a:pt x="790" y="32841"/>
                  </a:cubicBezTo>
                  <a:lnTo>
                    <a:pt x="-4922" y="47033"/>
                  </a:lnTo>
                  <a:cubicBezTo>
                    <a:pt x="-4922" y="48176"/>
                    <a:pt x="-5870" y="49224"/>
                    <a:pt x="-5870" y="50748"/>
                  </a:cubicBezTo>
                  <a:cubicBezTo>
                    <a:pt x="-5870" y="54939"/>
                    <a:pt x="-2066" y="58369"/>
                    <a:pt x="2697" y="58369"/>
                  </a:cubicBezTo>
                  <a:cubicBezTo>
                    <a:pt x="11273" y="58369"/>
                    <a:pt x="15077" y="46176"/>
                    <a:pt x="15077" y="44747"/>
                  </a:cubicBezTo>
                  <a:close/>
                </a:path>
              </a:pathLst>
            </a:custGeom>
            <a:solidFill>
              <a:srgbClr val="000000"/>
            </a:solidFill>
            <a:ln w="12700" cap="flat">
              <a:noFill/>
              <a:prstDash val="solid"/>
              <a:miter/>
            </a:ln>
          </p:spPr>
          <p:txBody>
            <a:bodyPr rtlCol="0" anchor="ctr"/>
            <a:lstStyle/>
            <a:p>
              <a:endParaRPr lang="en-AE"/>
            </a:p>
          </p:txBody>
        </p:sp>
        <p:sp>
          <p:nvSpPr>
            <p:cNvPr id="140" name="Freeform: Shape 139">
              <a:extLst>
                <a:ext uri="{FF2B5EF4-FFF2-40B4-BE49-F238E27FC236}">
                  <a16:creationId xmlns:a16="http://schemas.microsoft.com/office/drawing/2014/main" id="{19A981FD-27FD-0755-598D-9CC8A4C762E3}"/>
                </a:ext>
              </a:extLst>
            </p:cNvPr>
            <p:cNvSpPr/>
            <p:nvPr/>
          </p:nvSpPr>
          <p:spPr>
            <a:xfrm>
              <a:off x="3545052" y="1200599"/>
              <a:ext cx="29533" cy="126682"/>
            </a:xfrm>
            <a:custGeom>
              <a:avLst/>
              <a:gdLst>
                <a:gd name="connsiteX0" fmla="*/ 17942 w 29533"/>
                <a:gd name="connsiteY0" fmla="*/ 62083 h 126682"/>
                <a:gd name="connsiteX1" fmla="*/ 9366 w 29533"/>
                <a:gd name="connsiteY1" fmla="*/ 22650 h 126682"/>
                <a:gd name="connsiteX2" fmla="*/ -10633 w 29533"/>
                <a:gd name="connsiteY2" fmla="*/ -1163 h 126682"/>
                <a:gd name="connsiteX3" fmla="*/ -11591 w 29533"/>
                <a:gd name="connsiteY3" fmla="*/ 171 h 126682"/>
                <a:gd name="connsiteX4" fmla="*/ -9684 w 29533"/>
                <a:gd name="connsiteY4" fmla="*/ 3218 h 126682"/>
                <a:gd name="connsiteX5" fmla="*/ 10324 w 29533"/>
                <a:gd name="connsiteY5" fmla="*/ 62083 h 126682"/>
                <a:gd name="connsiteX6" fmla="*/ -9684 w 29533"/>
                <a:gd name="connsiteY6" fmla="*/ 122091 h 126682"/>
                <a:gd name="connsiteX7" fmla="*/ -11591 w 29533"/>
                <a:gd name="connsiteY7" fmla="*/ 124187 h 126682"/>
                <a:gd name="connsiteX8" fmla="*/ -10633 w 29533"/>
                <a:gd name="connsiteY8" fmla="*/ 125520 h 126682"/>
                <a:gd name="connsiteX9" fmla="*/ 9366 w 29533"/>
                <a:gd name="connsiteY9" fmla="*/ 100850 h 126682"/>
                <a:gd name="connsiteX10" fmla="*/ 17942 w 29533"/>
                <a:gd name="connsiteY10" fmla="*/ 62083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2">
                  <a:moveTo>
                    <a:pt x="17942" y="62083"/>
                  </a:moveTo>
                  <a:cubicBezTo>
                    <a:pt x="17942" y="52272"/>
                    <a:pt x="16035" y="36937"/>
                    <a:pt x="9366" y="22650"/>
                  </a:cubicBezTo>
                  <a:cubicBezTo>
                    <a:pt x="1748" y="7219"/>
                    <a:pt x="-9684" y="-1163"/>
                    <a:pt x="-10633" y="-1163"/>
                  </a:cubicBezTo>
                  <a:cubicBezTo>
                    <a:pt x="-11591" y="-1163"/>
                    <a:pt x="-11591" y="-591"/>
                    <a:pt x="-11591" y="171"/>
                  </a:cubicBezTo>
                  <a:cubicBezTo>
                    <a:pt x="-11591" y="648"/>
                    <a:pt x="-11591" y="742"/>
                    <a:pt x="-9684" y="3218"/>
                  </a:cubicBezTo>
                  <a:cubicBezTo>
                    <a:pt x="2697" y="15697"/>
                    <a:pt x="10324" y="35794"/>
                    <a:pt x="10324" y="62083"/>
                  </a:cubicBezTo>
                  <a:cubicBezTo>
                    <a:pt x="10324" y="83801"/>
                    <a:pt x="5561" y="105994"/>
                    <a:pt x="-9684" y="122091"/>
                  </a:cubicBezTo>
                  <a:cubicBezTo>
                    <a:pt x="-11591" y="123615"/>
                    <a:pt x="-11591" y="123710"/>
                    <a:pt x="-11591" y="124187"/>
                  </a:cubicBezTo>
                  <a:cubicBezTo>
                    <a:pt x="-11591" y="124948"/>
                    <a:pt x="-11591" y="125520"/>
                    <a:pt x="-10633" y="125520"/>
                  </a:cubicBezTo>
                  <a:cubicBezTo>
                    <a:pt x="-9684" y="125520"/>
                    <a:pt x="1748" y="116852"/>
                    <a:pt x="9366" y="100850"/>
                  </a:cubicBezTo>
                  <a:cubicBezTo>
                    <a:pt x="16035" y="86848"/>
                    <a:pt x="17942" y="72847"/>
                    <a:pt x="17942" y="62083"/>
                  </a:cubicBezTo>
                  <a:close/>
                </a:path>
              </a:pathLst>
            </a:custGeom>
            <a:solidFill>
              <a:srgbClr val="000000"/>
            </a:solidFill>
            <a:ln w="12700" cap="flat">
              <a:noFill/>
              <a:prstDash val="solid"/>
              <a:miter/>
            </a:ln>
          </p:spPr>
          <p:txBody>
            <a:bodyPr rtlCol="0" anchor="ctr"/>
            <a:lstStyle/>
            <a:p>
              <a:endParaRPr lang="en-AE"/>
            </a:p>
          </p:txBody>
        </p:sp>
        <p:sp>
          <p:nvSpPr>
            <p:cNvPr id="141" name="Freeform: Shape 140">
              <a:extLst>
                <a:ext uri="{FF2B5EF4-FFF2-40B4-BE49-F238E27FC236}">
                  <a16:creationId xmlns:a16="http://schemas.microsoft.com/office/drawing/2014/main" id="{3485655E-0332-4F49-FE38-A915FC04B8D2}"/>
                </a:ext>
              </a:extLst>
            </p:cNvPr>
            <p:cNvSpPr/>
            <p:nvPr/>
          </p:nvSpPr>
          <p:spPr>
            <a:xfrm>
              <a:off x="3622210" y="1221744"/>
              <a:ext cx="83818" cy="84391"/>
            </a:xfrm>
            <a:custGeom>
              <a:avLst/>
              <a:gdLst>
                <a:gd name="connsiteX0" fmla="*/ 72227 w 83818"/>
                <a:gd name="connsiteY0" fmla="*/ 40938 h 84391"/>
                <a:gd name="connsiteX1" fmla="*/ 30313 w 83818"/>
                <a:gd name="connsiteY1" fmla="*/ -1163 h 84391"/>
                <a:gd name="connsiteX2" fmla="*/ -11591 w 83818"/>
                <a:gd name="connsiteY2" fmla="*/ 40938 h 84391"/>
                <a:gd name="connsiteX3" fmla="*/ 30313 w 83818"/>
                <a:gd name="connsiteY3" fmla="*/ 83229 h 84391"/>
                <a:gd name="connsiteX4" fmla="*/ 72227 w 83818"/>
                <a:gd name="connsiteY4" fmla="*/ 40938 h 84391"/>
                <a:gd name="connsiteX5" fmla="*/ 28416 w 83818"/>
                <a:gd name="connsiteY5" fmla="*/ 39319 h 84391"/>
                <a:gd name="connsiteX6" fmla="*/ -8735 w 83818"/>
                <a:gd name="connsiteY6" fmla="*/ 39319 h 84391"/>
                <a:gd name="connsiteX7" fmla="*/ 28416 w 83818"/>
                <a:gd name="connsiteY7" fmla="*/ 2077 h 84391"/>
                <a:gd name="connsiteX8" fmla="*/ 69372 w 83818"/>
                <a:gd name="connsiteY8" fmla="*/ 39319 h 84391"/>
                <a:gd name="connsiteX9" fmla="*/ 32220 w 83818"/>
                <a:gd name="connsiteY9" fmla="*/ 39319 h 84391"/>
                <a:gd name="connsiteX10" fmla="*/ 32220 w 83818"/>
                <a:gd name="connsiteY10" fmla="*/ 2077 h 84391"/>
                <a:gd name="connsiteX11" fmla="*/ 69372 w 83818"/>
                <a:gd name="connsiteY11" fmla="*/ 39319 h 84391"/>
                <a:gd name="connsiteX12" fmla="*/ 28416 w 83818"/>
                <a:gd name="connsiteY12" fmla="*/ 79991 h 84391"/>
                <a:gd name="connsiteX13" fmla="*/ -8735 w 83818"/>
                <a:gd name="connsiteY13" fmla="*/ 42558 h 84391"/>
                <a:gd name="connsiteX14" fmla="*/ 28416 w 83818"/>
                <a:gd name="connsiteY14" fmla="*/ 42558 h 84391"/>
                <a:gd name="connsiteX15" fmla="*/ 69372 w 83818"/>
                <a:gd name="connsiteY15" fmla="*/ 42558 h 84391"/>
                <a:gd name="connsiteX16" fmla="*/ 32220 w 83818"/>
                <a:gd name="connsiteY16" fmla="*/ 79991 h 84391"/>
                <a:gd name="connsiteX17" fmla="*/ 32220 w 83818"/>
                <a:gd name="connsiteY17" fmla="*/ 42558 h 8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18" h="84391">
                  <a:moveTo>
                    <a:pt x="72227" y="40938"/>
                  </a:moveTo>
                  <a:cubicBezTo>
                    <a:pt x="72227" y="17602"/>
                    <a:pt x="53177" y="-1163"/>
                    <a:pt x="30313" y="-1163"/>
                  </a:cubicBezTo>
                  <a:cubicBezTo>
                    <a:pt x="6501" y="-1163"/>
                    <a:pt x="-11591" y="18078"/>
                    <a:pt x="-11591" y="40938"/>
                  </a:cubicBezTo>
                  <a:cubicBezTo>
                    <a:pt x="-11591" y="64465"/>
                    <a:pt x="7459" y="83229"/>
                    <a:pt x="30313" y="83229"/>
                  </a:cubicBezTo>
                  <a:cubicBezTo>
                    <a:pt x="53177" y="83229"/>
                    <a:pt x="72227" y="63989"/>
                    <a:pt x="72227" y="40938"/>
                  </a:cubicBezTo>
                  <a:close/>
                  <a:moveTo>
                    <a:pt x="28416" y="39319"/>
                  </a:moveTo>
                  <a:lnTo>
                    <a:pt x="-8735" y="39319"/>
                  </a:lnTo>
                  <a:cubicBezTo>
                    <a:pt x="-7787" y="19984"/>
                    <a:pt x="7459" y="3315"/>
                    <a:pt x="28416" y="2077"/>
                  </a:cubicBezTo>
                  <a:close/>
                  <a:moveTo>
                    <a:pt x="69372" y="39319"/>
                  </a:moveTo>
                  <a:lnTo>
                    <a:pt x="32220" y="39319"/>
                  </a:lnTo>
                  <a:lnTo>
                    <a:pt x="32220" y="2077"/>
                  </a:lnTo>
                  <a:cubicBezTo>
                    <a:pt x="53177" y="3315"/>
                    <a:pt x="68413" y="19984"/>
                    <a:pt x="69372" y="39319"/>
                  </a:cubicBezTo>
                  <a:close/>
                  <a:moveTo>
                    <a:pt x="28416" y="79991"/>
                  </a:moveTo>
                  <a:cubicBezTo>
                    <a:pt x="7459" y="78752"/>
                    <a:pt x="-7787" y="62370"/>
                    <a:pt x="-8735" y="42558"/>
                  </a:cubicBezTo>
                  <a:lnTo>
                    <a:pt x="28416" y="42558"/>
                  </a:lnTo>
                  <a:close/>
                  <a:moveTo>
                    <a:pt x="69372" y="42558"/>
                  </a:moveTo>
                  <a:cubicBezTo>
                    <a:pt x="68413" y="62370"/>
                    <a:pt x="53177" y="78752"/>
                    <a:pt x="32220" y="79991"/>
                  </a:cubicBezTo>
                  <a:lnTo>
                    <a:pt x="32220" y="42558"/>
                  </a:lnTo>
                  <a:close/>
                </a:path>
              </a:pathLst>
            </a:custGeom>
            <a:solidFill>
              <a:srgbClr val="000000"/>
            </a:solidFill>
            <a:ln w="12700" cap="flat">
              <a:noFill/>
              <a:prstDash val="solid"/>
              <a:miter/>
            </a:ln>
          </p:spPr>
          <p:txBody>
            <a:bodyPr rtlCol="0" anchor="ctr"/>
            <a:lstStyle/>
            <a:p>
              <a:endParaRPr lang="en-AE"/>
            </a:p>
          </p:txBody>
        </p:sp>
        <p:sp>
          <p:nvSpPr>
            <p:cNvPr id="142" name="Freeform: Shape 141">
              <a:extLst>
                <a:ext uri="{FF2B5EF4-FFF2-40B4-BE49-F238E27FC236}">
                  <a16:creationId xmlns:a16="http://schemas.microsoft.com/office/drawing/2014/main" id="{F95069B9-92CE-0C30-859C-FE73504D1AA3}"/>
                </a:ext>
              </a:extLst>
            </p:cNvPr>
            <p:cNvSpPr/>
            <p:nvPr/>
          </p:nvSpPr>
          <p:spPr>
            <a:xfrm>
              <a:off x="3746035" y="1209553"/>
              <a:ext cx="92394" cy="86009"/>
            </a:xfrm>
            <a:custGeom>
              <a:avLst/>
              <a:gdLst>
                <a:gd name="connsiteX0" fmla="*/ 74134 w 92394"/>
                <a:gd name="connsiteY0" fmla="*/ 53606 h 86009"/>
                <a:gd name="connsiteX1" fmla="*/ 72227 w 92394"/>
                <a:gd name="connsiteY1" fmla="*/ 52272 h 86009"/>
                <a:gd name="connsiteX2" fmla="*/ 71278 w 92394"/>
                <a:gd name="connsiteY2" fmla="*/ 53796 h 86009"/>
                <a:gd name="connsiteX3" fmla="*/ 36034 w 92394"/>
                <a:gd name="connsiteY3" fmla="*/ 80943 h 86009"/>
                <a:gd name="connsiteX4" fmla="*/ 17933 w 92394"/>
                <a:gd name="connsiteY4" fmla="*/ 80943 h 86009"/>
                <a:gd name="connsiteX5" fmla="*/ 15077 w 92394"/>
                <a:gd name="connsiteY5" fmla="*/ 80847 h 86009"/>
                <a:gd name="connsiteX6" fmla="*/ 13170 w 92394"/>
                <a:gd name="connsiteY6" fmla="*/ 79514 h 86009"/>
                <a:gd name="connsiteX7" fmla="*/ 14128 w 92394"/>
                <a:gd name="connsiteY7" fmla="*/ 76656 h 86009"/>
                <a:gd name="connsiteX8" fmla="*/ 22695 w 92394"/>
                <a:gd name="connsiteY8" fmla="*/ 42175 h 86009"/>
                <a:gd name="connsiteX9" fmla="*/ 35076 w 92394"/>
                <a:gd name="connsiteY9" fmla="*/ 42175 h 86009"/>
                <a:gd name="connsiteX10" fmla="*/ 45559 w 92394"/>
                <a:gd name="connsiteY10" fmla="*/ 47986 h 86009"/>
                <a:gd name="connsiteX11" fmla="*/ 44601 w 92394"/>
                <a:gd name="connsiteY11" fmla="*/ 54082 h 86009"/>
                <a:gd name="connsiteX12" fmla="*/ 44601 w 92394"/>
                <a:gd name="connsiteY12" fmla="*/ 55511 h 86009"/>
                <a:gd name="connsiteX13" fmla="*/ 46508 w 92394"/>
                <a:gd name="connsiteY13" fmla="*/ 56844 h 86009"/>
                <a:gd name="connsiteX14" fmla="*/ 48415 w 92394"/>
                <a:gd name="connsiteY14" fmla="*/ 54368 h 86009"/>
                <a:gd name="connsiteX15" fmla="*/ 55084 w 92394"/>
                <a:gd name="connsiteY15" fmla="*/ 24745 h 86009"/>
                <a:gd name="connsiteX16" fmla="*/ 54126 w 92394"/>
                <a:gd name="connsiteY16" fmla="*/ 23411 h 86009"/>
                <a:gd name="connsiteX17" fmla="*/ 52228 w 92394"/>
                <a:gd name="connsiteY17" fmla="*/ 25602 h 86009"/>
                <a:gd name="connsiteX18" fmla="*/ 36034 w 92394"/>
                <a:gd name="connsiteY18" fmla="*/ 38080 h 86009"/>
                <a:gd name="connsiteX19" fmla="*/ 23653 w 92394"/>
                <a:gd name="connsiteY19" fmla="*/ 38080 h 86009"/>
                <a:gd name="connsiteX20" fmla="*/ 31272 w 92394"/>
                <a:gd name="connsiteY20" fmla="*/ 7600 h 86009"/>
                <a:gd name="connsiteX21" fmla="*/ 37941 w 92394"/>
                <a:gd name="connsiteY21" fmla="*/ 2742 h 86009"/>
                <a:gd name="connsiteX22" fmla="*/ 56033 w 92394"/>
                <a:gd name="connsiteY22" fmla="*/ 2742 h 86009"/>
                <a:gd name="connsiteX23" fmla="*/ 75083 w 92394"/>
                <a:gd name="connsiteY23" fmla="*/ 16839 h 86009"/>
                <a:gd name="connsiteX24" fmla="*/ 75083 w 92394"/>
                <a:gd name="connsiteY24" fmla="*/ 23507 h 86009"/>
                <a:gd name="connsiteX25" fmla="*/ 74134 w 92394"/>
                <a:gd name="connsiteY25" fmla="*/ 25793 h 86009"/>
                <a:gd name="connsiteX26" fmla="*/ 76041 w 92394"/>
                <a:gd name="connsiteY26" fmla="*/ 27222 h 86009"/>
                <a:gd name="connsiteX27" fmla="*/ 77938 w 92394"/>
                <a:gd name="connsiteY27" fmla="*/ 24173 h 86009"/>
                <a:gd name="connsiteX28" fmla="*/ 80803 w 92394"/>
                <a:gd name="connsiteY28" fmla="*/ 2266 h 86009"/>
                <a:gd name="connsiteX29" fmla="*/ 76990 w 92394"/>
                <a:gd name="connsiteY29" fmla="*/ -1163 h 86009"/>
                <a:gd name="connsiteX30" fmla="*/ 13170 w 92394"/>
                <a:gd name="connsiteY30" fmla="*/ -1163 h 86009"/>
                <a:gd name="connsiteX31" fmla="*/ 9366 w 92394"/>
                <a:gd name="connsiteY31" fmla="*/ 1313 h 86009"/>
                <a:gd name="connsiteX32" fmla="*/ 13170 w 92394"/>
                <a:gd name="connsiteY32" fmla="*/ 2742 h 86009"/>
                <a:gd name="connsiteX33" fmla="*/ 20788 w 92394"/>
                <a:gd name="connsiteY33" fmla="*/ 5123 h 86009"/>
                <a:gd name="connsiteX34" fmla="*/ 20788 w 92394"/>
                <a:gd name="connsiteY34" fmla="*/ 8076 h 86009"/>
                <a:gd name="connsiteX35" fmla="*/ 3645 w 92394"/>
                <a:gd name="connsiteY35" fmla="*/ 75037 h 86009"/>
                <a:gd name="connsiteX36" fmla="*/ -7787 w 92394"/>
                <a:gd name="connsiteY36" fmla="*/ 80943 h 86009"/>
                <a:gd name="connsiteX37" fmla="*/ -11591 w 92394"/>
                <a:gd name="connsiteY37" fmla="*/ 83324 h 86009"/>
                <a:gd name="connsiteX38" fmla="*/ -7787 w 92394"/>
                <a:gd name="connsiteY38" fmla="*/ 84847 h 86009"/>
                <a:gd name="connsiteX39" fmla="*/ 57940 w 92394"/>
                <a:gd name="connsiteY39" fmla="*/ 84847 h 86009"/>
                <a:gd name="connsiteX40" fmla="*/ 61753 w 92394"/>
                <a:gd name="connsiteY40" fmla="*/ 82752 h 86009"/>
                <a:gd name="connsiteX41" fmla="*/ 73176 w 92394"/>
                <a:gd name="connsiteY41" fmla="*/ 55415 h 86009"/>
                <a:gd name="connsiteX42" fmla="*/ 74134 w 92394"/>
                <a:gd name="connsiteY42" fmla="*/ 53606 h 8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2394" h="86009">
                  <a:moveTo>
                    <a:pt x="74134" y="53606"/>
                  </a:moveTo>
                  <a:cubicBezTo>
                    <a:pt x="74134" y="53606"/>
                    <a:pt x="74134" y="52272"/>
                    <a:pt x="72227" y="52272"/>
                  </a:cubicBezTo>
                  <a:cubicBezTo>
                    <a:pt x="71278" y="52272"/>
                    <a:pt x="71278" y="53034"/>
                    <a:pt x="71278" y="53796"/>
                  </a:cubicBezTo>
                  <a:cubicBezTo>
                    <a:pt x="62702" y="72465"/>
                    <a:pt x="57940" y="80943"/>
                    <a:pt x="36034" y="80943"/>
                  </a:cubicBezTo>
                  <a:lnTo>
                    <a:pt x="17933" y="80943"/>
                  </a:lnTo>
                  <a:cubicBezTo>
                    <a:pt x="16026" y="80943"/>
                    <a:pt x="16026" y="80943"/>
                    <a:pt x="15077" y="80847"/>
                  </a:cubicBezTo>
                  <a:cubicBezTo>
                    <a:pt x="14128" y="80657"/>
                    <a:pt x="13170" y="80561"/>
                    <a:pt x="13170" y="79514"/>
                  </a:cubicBezTo>
                  <a:cubicBezTo>
                    <a:pt x="13170" y="79228"/>
                    <a:pt x="13170" y="78942"/>
                    <a:pt x="14128" y="76656"/>
                  </a:cubicBezTo>
                  <a:lnTo>
                    <a:pt x="22695" y="42175"/>
                  </a:lnTo>
                  <a:lnTo>
                    <a:pt x="35076" y="42175"/>
                  </a:lnTo>
                  <a:cubicBezTo>
                    <a:pt x="45559" y="42175"/>
                    <a:pt x="45559" y="44843"/>
                    <a:pt x="45559" y="47986"/>
                  </a:cubicBezTo>
                  <a:cubicBezTo>
                    <a:pt x="45559" y="48844"/>
                    <a:pt x="45559" y="50367"/>
                    <a:pt x="44601" y="54082"/>
                  </a:cubicBezTo>
                  <a:cubicBezTo>
                    <a:pt x="44601" y="54749"/>
                    <a:pt x="44601" y="55129"/>
                    <a:pt x="44601" y="55511"/>
                  </a:cubicBezTo>
                  <a:cubicBezTo>
                    <a:pt x="44601" y="56082"/>
                    <a:pt x="45559" y="56844"/>
                    <a:pt x="46508" y="56844"/>
                  </a:cubicBezTo>
                  <a:cubicBezTo>
                    <a:pt x="47466" y="56844"/>
                    <a:pt x="47466" y="56272"/>
                    <a:pt x="48415" y="54368"/>
                  </a:cubicBezTo>
                  <a:lnTo>
                    <a:pt x="55084" y="24745"/>
                  </a:lnTo>
                  <a:cubicBezTo>
                    <a:pt x="55084" y="23982"/>
                    <a:pt x="55084" y="23411"/>
                    <a:pt x="54126" y="23411"/>
                  </a:cubicBezTo>
                  <a:cubicBezTo>
                    <a:pt x="53177" y="23411"/>
                    <a:pt x="52228" y="24173"/>
                    <a:pt x="52228" y="25602"/>
                  </a:cubicBezTo>
                  <a:cubicBezTo>
                    <a:pt x="49363" y="35318"/>
                    <a:pt x="47466" y="38080"/>
                    <a:pt x="36034" y="38080"/>
                  </a:cubicBezTo>
                  <a:lnTo>
                    <a:pt x="23653" y="38080"/>
                  </a:lnTo>
                  <a:lnTo>
                    <a:pt x="31272" y="7600"/>
                  </a:lnTo>
                  <a:cubicBezTo>
                    <a:pt x="32220" y="3314"/>
                    <a:pt x="32220" y="2742"/>
                    <a:pt x="37941" y="2742"/>
                  </a:cubicBezTo>
                  <a:lnTo>
                    <a:pt x="56033" y="2742"/>
                  </a:lnTo>
                  <a:cubicBezTo>
                    <a:pt x="71278" y="2742"/>
                    <a:pt x="75083" y="6457"/>
                    <a:pt x="75083" y="16839"/>
                  </a:cubicBezTo>
                  <a:cubicBezTo>
                    <a:pt x="75083" y="19792"/>
                    <a:pt x="75083" y="20078"/>
                    <a:pt x="75083" y="23507"/>
                  </a:cubicBezTo>
                  <a:cubicBezTo>
                    <a:pt x="75083" y="24268"/>
                    <a:pt x="74134" y="25125"/>
                    <a:pt x="74134" y="25793"/>
                  </a:cubicBezTo>
                  <a:cubicBezTo>
                    <a:pt x="74134" y="26364"/>
                    <a:pt x="75083" y="27222"/>
                    <a:pt x="76041" y="27222"/>
                  </a:cubicBezTo>
                  <a:cubicBezTo>
                    <a:pt x="76990" y="27222"/>
                    <a:pt x="77938" y="26554"/>
                    <a:pt x="77938" y="24173"/>
                  </a:cubicBezTo>
                  <a:lnTo>
                    <a:pt x="80803" y="2266"/>
                  </a:lnTo>
                  <a:cubicBezTo>
                    <a:pt x="80803" y="-1163"/>
                    <a:pt x="79845" y="-1163"/>
                    <a:pt x="76990" y="-1163"/>
                  </a:cubicBezTo>
                  <a:lnTo>
                    <a:pt x="13170" y="-1163"/>
                  </a:lnTo>
                  <a:cubicBezTo>
                    <a:pt x="10315" y="-1163"/>
                    <a:pt x="9366" y="-1163"/>
                    <a:pt x="9366" y="1313"/>
                  </a:cubicBezTo>
                  <a:cubicBezTo>
                    <a:pt x="9366" y="2742"/>
                    <a:pt x="10315" y="2742"/>
                    <a:pt x="13170" y="2742"/>
                  </a:cubicBezTo>
                  <a:cubicBezTo>
                    <a:pt x="16984" y="2742"/>
                    <a:pt x="20788" y="2742"/>
                    <a:pt x="20788" y="5123"/>
                  </a:cubicBezTo>
                  <a:cubicBezTo>
                    <a:pt x="20788" y="5504"/>
                    <a:pt x="20788" y="5790"/>
                    <a:pt x="20788" y="8076"/>
                  </a:cubicBezTo>
                  <a:lnTo>
                    <a:pt x="3645" y="75037"/>
                  </a:lnTo>
                  <a:cubicBezTo>
                    <a:pt x="2697" y="79894"/>
                    <a:pt x="1738" y="80943"/>
                    <a:pt x="-7787" y="80943"/>
                  </a:cubicBezTo>
                  <a:cubicBezTo>
                    <a:pt x="-9684" y="80943"/>
                    <a:pt x="-11591" y="80943"/>
                    <a:pt x="-11591" y="83324"/>
                  </a:cubicBezTo>
                  <a:cubicBezTo>
                    <a:pt x="-11591" y="84847"/>
                    <a:pt x="-10642" y="84847"/>
                    <a:pt x="-7787" y="84847"/>
                  </a:cubicBezTo>
                  <a:lnTo>
                    <a:pt x="57940" y="84847"/>
                  </a:lnTo>
                  <a:cubicBezTo>
                    <a:pt x="60795" y="84847"/>
                    <a:pt x="60795" y="84657"/>
                    <a:pt x="61753" y="82752"/>
                  </a:cubicBezTo>
                  <a:lnTo>
                    <a:pt x="73176" y="55415"/>
                  </a:lnTo>
                  <a:cubicBezTo>
                    <a:pt x="74134" y="54749"/>
                    <a:pt x="74134" y="53606"/>
                    <a:pt x="74134" y="53606"/>
                  </a:cubicBezTo>
                  <a:close/>
                </a:path>
              </a:pathLst>
            </a:custGeom>
            <a:solidFill>
              <a:srgbClr val="000000"/>
            </a:solidFill>
            <a:ln w="12700" cap="flat">
              <a:noFill/>
              <a:prstDash val="solid"/>
              <a:miter/>
            </a:ln>
          </p:spPr>
          <p:txBody>
            <a:bodyPr rtlCol="0" anchor="ctr"/>
            <a:lstStyle/>
            <a:p>
              <a:endParaRPr lang="en-AE"/>
            </a:p>
          </p:txBody>
        </p:sp>
        <p:sp>
          <p:nvSpPr>
            <p:cNvPr id="143" name="Freeform: Shape 142">
              <a:extLst>
                <a:ext uri="{FF2B5EF4-FFF2-40B4-BE49-F238E27FC236}">
                  <a16:creationId xmlns:a16="http://schemas.microsoft.com/office/drawing/2014/main" id="{FDF9D92F-A370-E8B6-EE8F-0DC8A312E7D3}"/>
                </a:ext>
              </a:extLst>
            </p:cNvPr>
            <p:cNvSpPr/>
            <p:nvPr/>
          </p:nvSpPr>
          <p:spPr>
            <a:xfrm>
              <a:off x="3841285" y="1254129"/>
              <a:ext cx="80004" cy="60388"/>
            </a:xfrm>
            <a:custGeom>
              <a:avLst/>
              <a:gdLst>
                <a:gd name="connsiteX0" fmla="*/ 56033 w 80004"/>
                <a:gd name="connsiteY0" fmla="*/ 57512 h 60388"/>
                <a:gd name="connsiteX1" fmla="*/ 53177 w 80004"/>
                <a:gd name="connsiteY1" fmla="*/ 56083 h 60388"/>
                <a:gd name="connsiteX2" fmla="*/ 47466 w 80004"/>
                <a:gd name="connsiteY2" fmla="*/ 53129 h 60388"/>
                <a:gd name="connsiteX3" fmla="*/ 32220 w 80004"/>
                <a:gd name="connsiteY3" fmla="*/ 23697 h 60388"/>
                <a:gd name="connsiteX4" fmla="*/ 32220 w 80004"/>
                <a:gd name="connsiteY4" fmla="*/ 22650 h 60388"/>
                <a:gd name="connsiteX5" fmla="*/ 34127 w 80004"/>
                <a:gd name="connsiteY5" fmla="*/ 20841 h 60388"/>
                <a:gd name="connsiteX6" fmla="*/ 42703 w 80004"/>
                <a:gd name="connsiteY6" fmla="*/ 14649 h 60388"/>
                <a:gd name="connsiteX7" fmla="*/ 66516 w 80004"/>
                <a:gd name="connsiteY7" fmla="*/ 1980 h 60388"/>
                <a:gd name="connsiteX8" fmla="*/ 68413 w 80004"/>
                <a:gd name="connsiteY8" fmla="*/ -20 h 60388"/>
                <a:gd name="connsiteX9" fmla="*/ 67465 w 80004"/>
                <a:gd name="connsiteY9" fmla="*/ -1163 h 60388"/>
                <a:gd name="connsiteX10" fmla="*/ 61753 w 80004"/>
                <a:gd name="connsiteY10" fmla="*/ -877 h 60388"/>
                <a:gd name="connsiteX11" fmla="*/ 50322 w 80004"/>
                <a:gd name="connsiteY11" fmla="*/ -1163 h 60388"/>
                <a:gd name="connsiteX12" fmla="*/ 48415 w 80004"/>
                <a:gd name="connsiteY12" fmla="*/ 742 h 60388"/>
                <a:gd name="connsiteX13" fmla="*/ 50322 w 80004"/>
                <a:gd name="connsiteY13" fmla="*/ 1980 h 60388"/>
                <a:gd name="connsiteX14" fmla="*/ 52228 w 80004"/>
                <a:gd name="connsiteY14" fmla="*/ 3123 h 60388"/>
                <a:gd name="connsiteX15" fmla="*/ 48415 w 80004"/>
                <a:gd name="connsiteY15" fmla="*/ 7601 h 60388"/>
                <a:gd name="connsiteX16" fmla="*/ 11263 w 80004"/>
                <a:gd name="connsiteY16" fmla="*/ 33508 h 60388"/>
                <a:gd name="connsiteX17" fmla="*/ 18891 w 80004"/>
                <a:gd name="connsiteY17" fmla="*/ 5695 h 60388"/>
                <a:gd name="connsiteX18" fmla="*/ 26509 w 80004"/>
                <a:gd name="connsiteY18" fmla="*/ 1980 h 60388"/>
                <a:gd name="connsiteX19" fmla="*/ 29365 w 80004"/>
                <a:gd name="connsiteY19" fmla="*/ 171 h 60388"/>
                <a:gd name="connsiteX20" fmla="*/ 27458 w 80004"/>
                <a:gd name="connsiteY20" fmla="*/ -1163 h 60388"/>
                <a:gd name="connsiteX21" fmla="*/ 16026 w 80004"/>
                <a:gd name="connsiteY21" fmla="*/ -877 h 60388"/>
                <a:gd name="connsiteX22" fmla="*/ 9366 w 80004"/>
                <a:gd name="connsiteY22" fmla="*/ -1067 h 60388"/>
                <a:gd name="connsiteX23" fmla="*/ 4603 w 80004"/>
                <a:gd name="connsiteY23" fmla="*/ -1163 h 60388"/>
                <a:gd name="connsiteX24" fmla="*/ 2697 w 80004"/>
                <a:gd name="connsiteY24" fmla="*/ 742 h 60388"/>
                <a:gd name="connsiteX25" fmla="*/ 5552 w 80004"/>
                <a:gd name="connsiteY25" fmla="*/ 1980 h 60388"/>
                <a:gd name="connsiteX26" fmla="*/ 8408 w 80004"/>
                <a:gd name="connsiteY26" fmla="*/ 2076 h 60388"/>
                <a:gd name="connsiteX27" fmla="*/ 10315 w 80004"/>
                <a:gd name="connsiteY27" fmla="*/ 3409 h 60388"/>
                <a:gd name="connsiteX28" fmla="*/ 10315 w 80004"/>
                <a:gd name="connsiteY28" fmla="*/ 5410 h 60388"/>
                <a:gd name="connsiteX29" fmla="*/ -2066 w 80004"/>
                <a:gd name="connsiteY29" fmla="*/ 52368 h 60388"/>
                <a:gd name="connsiteX30" fmla="*/ -9684 w 80004"/>
                <a:gd name="connsiteY30" fmla="*/ 56083 h 60388"/>
                <a:gd name="connsiteX31" fmla="*/ -11591 w 80004"/>
                <a:gd name="connsiteY31" fmla="*/ 58083 h 60388"/>
                <a:gd name="connsiteX32" fmla="*/ -10642 w 80004"/>
                <a:gd name="connsiteY32" fmla="*/ 59226 h 60388"/>
                <a:gd name="connsiteX33" fmla="*/ 790 w 80004"/>
                <a:gd name="connsiteY33" fmla="*/ 58941 h 60388"/>
                <a:gd name="connsiteX34" fmla="*/ 7459 w 80004"/>
                <a:gd name="connsiteY34" fmla="*/ 58941 h 60388"/>
                <a:gd name="connsiteX35" fmla="*/ 12222 w 80004"/>
                <a:gd name="connsiteY35" fmla="*/ 59226 h 60388"/>
                <a:gd name="connsiteX36" fmla="*/ 15077 w 80004"/>
                <a:gd name="connsiteY36" fmla="*/ 57321 h 60388"/>
                <a:gd name="connsiteX37" fmla="*/ 12222 w 80004"/>
                <a:gd name="connsiteY37" fmla="*/ 56083 h 60388"/>
                <a:gd name="connsiteX38" fmla="*/ 8408 w 80004"/>
                <a:gd name="connsiteY38" fmla="*/ 55797 h 60388"/>
                <a:gd name="connsiteX39" fmla="*/ 6501 w 80004"/>
                <a:gd name="connsiteY39" fmla="*/ 54463 h 60388"/>
                <a:gd name="connsiteX40" fmla="*/ 10315 w 80004"/>
                <a:gd name="connsiteY40" fmla="*/ 37509 h 60388"/>
                <a:gd name="connsiteX41" fmla="*/ 25551 w 80004"/>
                <a:gd name="connsiteY41" fmla="*/ 27222 h 60388"/>
                <a:gd name="connsiteX42" fmla="*/ 37941 w 80004"/>
                <a:gd name="connsiteY42" fmla="*/ 52082 h 60388"/>
                <a:gd name="connsiteX43" fmla="*/ 38890 w 80004"/>
                <a:gd name="connsiteY43" fmla="*/ 53701 h 60388"/>
                <a:gd name="connsiteX44" fmla="*/ 34127 w 80004"/>
                <a:gd name="connsiteY44" fmla="*/ 56083 h 60388"/>
                <a:gd name="connsiteX45" fmla="*/ 32220 w 80004"/>
                <a:gd name="connsiteY45" fmla="*/ 58083 h 60388"/>
                <a:gd name="connsiteX46" fmla="*/ 34127 w 80004"/>
                <a:gd name="connsiteY46" fmla="*/ 59226 h 60388"/>
                <a:gd name="connsiteX47" fmla="*/ 45559 w 80004"/>
                <a:gd name="connsiteY47" fmla="*/ 58941 h 60388"/>
                <a:gd name="connsiteX48" fmla="*/ 54126 w 80004"/>
                <a:gd name="connsiteY48" fmla="*/ 59226 h 60388"/>
                <a:gd name="connsiteX49" fmla="*/ 55084 w 80004"/>
                <a:gd name="connsiteY49" fmla="*/ 57512 h 6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0004" h="60388">
                  <a:moveTo>
                    <a:pt x="56033" y="57512"/>
                  </a:moveTo>
                  <a:cubicBezTo>
                    <a:pt x="56033" y="56083"/>
                    <a:pt x="54126" y="56083"/>
                    <a:pt x="53177" y="56083"/>
                  </a:cubicBezTo>
                  <a:cubicBezTo>
                    <a:pt x="52228" y="56083"/>
                    <a:pt x="49363" y="55987"/>
                    <a:pt x="47466" y="53129"/>
                  </a:cubicBezTo>
                  <a:lnTo>
                    <a:pt x="32220" y="23697"/>
                  </a:lnTo>
                  <a:lnTo>
                    <a:pt x="32220" y="22650"/>
                  </a:lnTo>
                  <a:cubicBezTo>
                    <a:pt x="32220" y="22650"/>
                    <a:pt x="32220" y="22364"/>
                    <a:pt x="34127" y="20841"/>
                  </a:cubicBezTo>
                  <a:lnTo>
                    <a:pt x="42703" y="14649"/>
                  </a:lnTo>
                  <a:cubicBezTo>
                    <a:pt x="55084" y="6458"/>
                    <a:pt x="60795" y="2552"/>
                    <a:pt x="66516" y="1980"/>
                  </a:cubicBezTo>
                  <a:cubicBezTo>
                    <a:pt x="67465" y="1791"/>
                    <a:pt x="68413" y="1791"/>
                    <a:pt x="68413" y="-20"/>
                  </a:cubicBezTo>
                  <a:cubicBezTo>
                    <a:pt x="68413" y="-686"/>
                    <a:pt x="67465" y="-1163"/>
                    <a:pt x="67465" y="-1163"/>
                  </a:cubicBezTo>
                  <a:cubicBezTo>
                    <a:pt x="65558" y="-1163"/>
                    <a:pt x="63651" y="-877"/>
                    <a:pt x="61753" y="-877"/>
                  </a:cubicBezTo>
                  <a:cubicBezTo>
                    <a:pt x="58888" y="-877"/>
                    <a:pt x="53177" y="-1163"/>
                    <a:pt x="50322" y="-1163"/>
                  </a:cubicBezTo>
                  <a:cubicBezTo>
                    <a:pt x="50322" y="-1163"/>
                    <a:pt x="48415" y="-1163"/>
                    <a:pt x="48415" y="742"/>
                  </a:cubicBezTo>
                  <a:cubicBezTo>
                    <a:pt x="48415" y="742"/>
                    <a:pt x="48415" y="1791"/>
                    <a:pt x="50322" y="1980"/>
                  </a:cubicBezTo>
                  <a:cubicBezTo>
                    <a:pt x="51270" y="2076"/>
                    <a:pt x="52228" y="2266"/>
                    <a:pt x="52228" y="3123"/>
                  </a:cubicBezTo>
                  <a:cubicBezTo>
                    <a:pt x="52228" y="4743"/>
                    <a:pt x="49363" y="6743"/>
                    <a:pt x="48415" y="7601"/>
                  </a:cubicBezTo>
                  <a:lnTo>
                    <a:pt x="11263" y="33508"/>
                  </a:lnTo>
                  <a:lnTo>
                    <a:pt x="18891" y="5695"/>
                  </a:lnTo>
                  <a:cubicBezTo>
                    <a:pt x="18891" y="2743"/>
                    <a:pt x="19840" y="1980"/>
                    <a:pt x="26509" y="1980"/>
                  </a:cubicBezTo>
                  <a:cubicBezTo>
                    <a:pt x="27458" y="1980"/>
                    <a:pt x="29365" y="1980"/>
                    <a:pt x="29365" y="171"/>
                  </a:cubicBezTo>
                  <a:cubicBezTo>
                    <a:pt x="29365" y="-686"/>
                    <a:pt x="28416" y="-1163"/>
                    <a:pt x="27458" y="-1163"/>
                  </a:cubicBezTo>
                  <a:cubicBezTo>
                    <a:pt x="24602" y="-1163"/>
                    <a:pt x="18891" y="-877"/>
                    <a:pt x="16026" y="-877"/>
                  </a:cubicBezTo>
                  <a:cubicBezTo>
                    <a:pt x="14128" y="-877"/>
                    <a:pt x="11263" y="-877"/>
                    <a:pt x="9366" y="-1067"/>
                  </a:cubicBezTo>
                  <a:cubicBezTo>
                    <a:pt x="8408" y="-1067"/>
                    <a:pt x="5552" y="-1163"/>
                    <a:pt x="4603" y="-1163"/>
                  </a:cubicBezTo>
                  <a:cubicBezTo>
                    <a:pt x="3645" y="-1163"/>
                    <a:pt x="2697" y="-1163"/>
                    <a:pt x="2697" y="742"/>
                  </a:cubicBezTo>
                  <a:cubicBezTo>
                    <a:pt x="2697" y="1980"/>
                    <a:pt x="3645" y="1980"/>
                    <a:pt x="5552" y="1980"/>
                  </a:cubicBezTo>
                  <a:cubicBezTo>
                    <a:pt x="6501" y="1980"/>
                    <a:pt x="7459" y="1980"/>
                    <a:pt x="8408" y="2076"/>
                  </a:cubicBezTo>
                  <a:cubicBezTo>
                    <a:pt x="10315" y="2266"/>
                    <a:pt x="10315" y="2552"/>
                    <a:pt x="10315" y="3409"/>
                  </a:cubicBezTo>
                  <a:cubicBezTo>
                    <a:pt x="10315" y="3409"/>
                    <a:pt x="10315" y="3981"/>
                    <a:pt x="10315" y="5410"/>
                  </a:cubicBezTo>
                  <a:lnTo>
                    <a:pt x="-2066" y="52368"/>
                  </a:lnTo>
                  <a:cubicBezTo>
                    <a:pt x="-2066" y="55416"/>
                    <a:pt x="-2066" y="56083"/>
                    <a:pt x="-9684" y="56083"/>
                  </a:cubicBezTo>
                  <a:cubicBezTo>
                    <a:pt x="-10642" y="56083"/>
                    <a:pt x="-11591" y="56083"/>
                    <a:pt x="-11591" y="58083"/>
                  </a:cubicBezTo>
                  <a:cubicBezTo>
                    <a:pt x="-11591" y="58083"/>
                    <a:pt x="-11591" y="59226"/>
                    <a:pt x="-10642" y="59226"/>
                  </a:cubicBezTo>
                  <a:cubicBezTo>
                    <a:pt x="-7787" y="59226"/>
                    <a:pt x="-2066" y="58941"/>
                    <a:pt x="790" y="58941"/>
                  </a:cubicBezTo>
                  <a:cubicBezTo>
                    <a:pt x="2697" y="58941"/>
                    <a:pt x="5552" y="58941"/>
                    <a:pt x="7459" y="58941"/>
                  </a:cubicBezTo>
                  <a:cubicBezTo>
                    <a:pt x="8408" y="59130"/>
                    <a:pt x="11263" y="59226"/>
                    <a:pt x="12222" y="59226"/>
                  </a:cubicBezTo>
                  <a:cubicBezTo>
                    <a:pt x="13170" y="59226"/>
                    <a:pt x="15077" y="59226"/>
                    <a:pt x="15077" y="57321"/>
                  </a:cubicBezTo>
                  <a:cubicBezTo>
                    <a:pt x="15077" y="56083"/>
                    <a:pt x="13170" y="56083"/>
                    <a:pt x="12222" y="56083"/>
                  </a:cubicBezTo>
                  <a:cubicBezTo>
                    <a:pt x="12222" y="56083"/>
                    <a:pt x="10315" y="56083"/>
                    <a:pt x="8408" y="55797"/>
                  </a:cubicBezTo>
                  <a:cubicBezTo>
                    <a:pt x="6501" y="55701"/>
                    <a:pt x="6501" y="55416"/>
                    <a:pt x="6501" y="54463"/>
                  </a:cubicBezTo>
                  <a:cubicBezTo>
                    <a:pt x="6501" y="53892"/>
                    <a:pt x="7459" y="50654"/>
                    <a:pt x="10315" y="37509"/>
                  </a:cubicBezTo>
                  <a:lnTo>
                    <a:pt x="25551" y="27222"/>
                  </a:lnTo>
                  <a:lnTo>
                    <a:pt x="37941" y="52082"/>
                  </a:lnTo>
                  <a:cubicBezTo>
                    <a:pt x="38890" y="53320"/>
                    <a:pt x="38890" y="53320"/>
                    <a:pt x="38890" y="53701"/>
                  </a:cubicBezTo>
                  <a:cubicBezTo>
                    <a:pt x="38890" y="55797"/>
                    <a:pt x="36034" y="56083"/>
                    <a:pt x="34127" y="56083"/>
                  </a:cubicBezTo>
                  <a:cubicBezTo>
                    <a:pt x="33178" y="56083"/>
                    <a:pt x="32220" y="56083"/>
                    <a:pt x="32220" y="58083"/>
                  </a:cubicBezTo>
                  <a:cubicBezTo>
                    <a:pt x="32220" y="58083"/>
                    <a:pt x="32220" y="59226"/>
                    <a:pt x="34127" y="59226"/>
                  </a:cubicBezTo>
                  <a:cubicBezTo>
                    <a:pt x="36034" y="59226"/>
                    <a:pt x="42703" y="58941"/>
                    <a:pt x="45559" y="58941"/>
                  </a:cubicBezTo>
                  <a:cubicBezTo>
                    <a:pt x="47466" y="58941"/>
                    <a:pt x="51270" y="59226"/>
                    <a:pt x="54126" y="59226"/>
                  </a:cubicBezTo>
                  <a:cubicBezTo>
                    <a:pt x="55084" y="59226"/>
                    <a:pt x="55084" y="58655"/>
                    <a:pt x="55084" y="57512"/>
                  </a:cubicBezTo>
                  <a:close/>
                </a:path>
              </a:pathLst>
            </a:custGeom>
            <a:solidFill>
              <a:srgbClr val="000000"/>
            </a:solidFill>
            <a:ln w="12700" cap="flat">
              <a:noFill/>
              <a:prstDash val="solid"/>
              <a:miter/>
            </a:ln>
          </p:spPr>
          <p:txBody>
            <a:bodyPr rtlCol="0" anchor="ctr"/>
            <a:lstStyle/>
            <a:p>
              <a:endParaRPr lang="en-AE"/>
            </a:p>
          </p:txBody>
        </p:sp>
        <p:sp>
          <p:nvSpPr>
            <p:cNvPr id="144" name="Freeform: Shape 143">
              <a:extLst>
                <a:ext uri="{FF2B5EF4-FFF2-40B4-BE49-F238E27FC236}">
                  <a16:creationId xmlns:a16="http://schemas.microsoft.com/office/drawing/2014/main" id="{F81AA139-0997-AA82-6C84-2C4AE00550A1}"/>
                </a:ext>
              </a:extLst>
            </p:cNvPr>
            <p:cNvSpPr/>
            <p:nvPr/>
          </p:nvSpPr>
          <p:spPr>
            <a:xfrm>
              <a:off x="3926052" y="1285086"/>
              <a:ext cx="21914" cy="42862"/>
            </a:xfrm>
            <a:custGeom>
              <a:avLst/>
              <a:gdLst>
                <a:gd name="connsiteX0" fmla="*/ 7459 w 21914"/>
                <a:gd name="connsiteY0" fmla="*/ 1505 h 42862"/>
                <a:gd name="connsiteX1" fmla="*/ 4603 w 21914"/>
                <a:gd name="connsiteY1" fmla="*/ -1163 h 42862"/>
                <a:gd name="connsiteX2" fmla="*/ 799 w 21914"/>
                <a:gd name="connsiteY2" fmla="*/ 2552 h 42862"/>
                <a:gd name="connsiteX3" fmla="*/ 3655 w 21914"/>
                <a:gd name="connsiteY3" fmla="*/ 5220 h 42862"/>
                <a:gd name="connsiteX4" fmla="*/ 7459 w 21914"/>
                <a:gd name="connsiteY4" fmla="*/ 1505 h 42862"/>
                <a:gd name="connsiteX5" fmla="*/ 10324 w 21914"/>
                <a:gd name="connsiteY5" fmla="*/ 31889 h 42862"/>
                <a:gd name="connsiteX6" fmla="*/ 8417 w 21914"/>
                <a:gd name="connsiteY6" fmla="*/ 30937 h 42862"/>
                <a:gd name="connsiteX7" fmla="*/ 7459 w 21914"/>
                <a:gd name="connsiteY7" fmla="*/ 32461 h 42862"/>
                <a:gd name="connsiteX8" fmla="*/ 799 w 21914"/>
                <a:gd name="connsiteY8" fmla="*/ 39414 h 42862"/>
                <a:gd name="connsiteX9" fmla="*/ -2066 w 21914"/>
                <a:gd name="connsiteY9" fmla="*/ 37033 h 42862"/>
                <a:gd name="connsiteX10" fmla="*/ -1108 w 21914"/>
                <a:gd name="connsiteY10" fmla="*/ 33795 h 42862"/>
                <a:gd name="connsiteX11" fmla="*/ 799 w 21914"/>
                <a:gd name="connsiteY11" fmla="*/ 30366 h 42862"/>
                <a:gd name="connsiteX12" fmla="*/ 3655 w 21914"/>
                <a:gd name="connsiteY12" fmla="*/ 21793 h 42862"/>
                <a:gd name="connsiteX13" fmla="*/ 4603 w 21914"/>
                <a:gd name="connsiteY13" fmla="*/ 18649 h 42862"/>
                <a:gd name="connsiteX14" fmla="*/ -2066 w 21914"/>
                <a:gd name="connsiteY14" fmla="*/ 12934 h 42862"/>
                <a:gd name="connsiteX15" fmla="*/ -11591 w 21914"/>
                <a:gd name="connsiteY15" fmla="*/ 22745 h 42862"/>
                <a:gd name="connsiteX16" fmla="*/ -10633 w 21914"/>
                <a:gd name="connsiteY16" fmla="*/ 23697 h 42862"/>
                <a:gd name="connsiteX17" fmla="*/ -9684 w 21914"/>
                <a:gd name="connsiteY17" fmla="*/ 22364 h 42862"/>
                <a:gd name="connsiteX18" fmla="*/ -2066 w 21914"/>
                <a:gd name="connsiteY18" fmla="*/ 15220 h 42862"/>
                <a:gd name="connsiteX19" fmla="*/ -159 w 21914"/>
                <a:gd name="connsiteY19" fmla="*/ 17601 h 42862"/>
                <a:gd name="connsiteX20" fmla="*/ -159 w 21914"/>
                <a:gd name="connsiteY20" fmla="*/ 19792 h 42862"/>
                <a:gd name="connsiteX21" fmla="*/ -4922 w 21914"/>
                <a:gd name="connsiteY21" fmla="*/ 29889 h 42862"/>
                <a:gd name="connsiteX22" fmla="*/ -5870 w 21914"/>
                <a:gd name="connsiteY22" fmla="*/ 33222 h 42862"/>
                <a:gd name="connsiteX23" fmla="*/ -6829 w 21914"/>
                <a:gd name="connsiteY23" fmla="*/ 36080 h 42862"/>
                <a:gd name="connsiteX24" fmla="*/ -159 w 21914"/>
                <a:gd name="connsiteY24" fmla="*/ 41700 h 42862"/>
                <a:gd name="connsiteX25" fmla="*/ 10324 w 21914"/>
                <a:gd name="connsiteY25" fmla="*/ 31889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914" h="42862">
                  <a:moveTo>
                    <a:pt x="7459" y="1505"/>
                  </a:moveTo>
                  <a:cubicBezTo>
                    <a:pt x="7459" y="-20"/>
                    <a:pt x="6510" y="-1163"/>
                    <a:pt x="4603" y="-1163"/>
                  </a:cubicBezTo>
                  <a:cubicBezTo>
                    <a:pt x="2697" y="-1163"/>
                    <a:pt x="799" y="457"/>
                    <a:pt x="799" y="2552"/>
                  </a:cubicBezTo>
                  <a:cubicBezTo>
                    <a:pt x="799" y="4361"/>
                    <a:pt x="1748" y="5220"/>
                    <a:pt x="3655" y="5220"/>
                  </a:cubicBezTo>
                  <a:cubicBezTo>
                    <a:pt x="5561" y="5220"/>
                    <a:pt x="7459" y="3409"/>
                    <a:pt x="7459" y="1505"/>
                  </a:cubicBezTo>
                  <a:close/>
                  <a:moveTo>
                    <a:pt x="10324" y="31889"/>
                  </a:moveTo>
                  <a:cubicBezTo>
                    <a:pt x="10324" y="30937"/>
                    <a:pt x="9366" y="30937"/>
                    <a:pt x="8417" y="30937"/>
                  </a:cubicBezTo>
                  <a:cubicBezTo>
                    <a:pt x="7459" y="30937"/>
                    <a:pt x="7459" y="31223"/>
                    <a:pt x="7459" y="32461"/>
                  </a:cubicBezTo>
                  <a:cubicBezTo>
                    <a:pt x="6510" y="35890"/>
                    <a:pt x="3655" y="39414"/>
                    <a:pt x="799" y="39414"/>
                  </a:cubicBezTo>
                  <a:cubicBezTo>
                    <a:pt x="-1108" y="39414"/>
                    <a:pt x="-2066" y="38462"/>
                    <a:pt x="-2066" y="37033"/>
                  </a:cubicBezTo>
                  <a:cubicBezTo>
                    <a:pt x="-2066" y="35699"/>
                    <a:pt x="-1108" y="35033"/>
                    <a:pt x="-1108" y="33795"/>
                  </a:cubicBezTo>
                  <a:lnTo>
                    <a:pt x="799" y="30366"/>
                  </a:lnTo>
                  <a:lnTo>
                    <a:pt x="3655" y="21793"/>
                  </a:lnTo>
                  <a:cubicBezTo>
                    <a:pt x="4603" y="20364"/>
                    <a:pt x="4603" y="19698"/>
                    <a:pt x="4603" y="18649"/>
                  </a:cubicBezTo>
                  <a:cubicBezTo>
                    <a:pt x="4603" y="15506"/>
                    <a:pt x="1748" y="12934"/>
                    <a:pt x="-2066" y="12934"/>
                  </a:cubicBezTo>
                  <a:cubicBezTo>
                    <a:pt x="-8726" y="12934"/>
                    <a:pt x="-11591" y="21126"/>
                    <a:pt x="-11591" y="22745"/>
                  </a:cubicBezTo>
                  <a:cubicBezTo>
                    <a:pt x="-11591" y="23697"/>
                    <a:pt x="-11591" y="23697"/>
                    <a:pt x="-10633" y="23697"/>
                  </a:cubicBezTo>
                  <a:cubicBezTo>
                    <a:pt x="-9684" y="23697"/>
                    <a:pt x="-9684" y="23411"/>
                    <a:pt x="-9684" y="22364"/>
                  </a:cubicBezTo>
                  <a:cubicBezTo>
                    <a:pt x="-7777" y="17887"/>
                    <a:pt x="-4922" y="15220"/>
                    <a:pt x="-2066" y="15220"/>
                  </a:cubicBezTo>
                  <a:cubicBezTo>
                    <a:pt x="-1108" y="15220"/>
                    <a:pt x="-159" y="15792"/>
                    <a:pt x="-159" y="17601"/>
                  </a:cubicBezTo>
                  <a:cubicBezTo>
                    <a:pt x="-159" y="17697"/>
                    <a:pt x="-159" y="18649"/>
                    <a:pt x="-159" y="19792"/>
                  </a:cubicBezTo>
                  <a:lnTo>
                    <a:pt x="-4922" y="29889"/>
                  </a:lnTo>
                  <a:cubicBezTo>
                    <a:pt x="-4922" y="30937"/>
                    <a:pt x="-4922" y="31127"/>
                    <a:pt x="-5870" y="33222"/>
                  </a:cubicBezTo>
                  <a:cubicBezTo>
                    <a:pt x="-6829" y="34079"/>
                    <a:pt x="-6829" y="35033"/>
                    <a:pt x="-6829" y="36080"/>
                  </a:cubicBezTo>
                  <a:cubicBezTo>
                    <a:pt x="-6829" y="39319"/>
                    <a:pt x="-3964" y="41700"/>
                    <a:pt x="-159" y="41700"/>
                  </a:cubicBezTo>
                  <a:cubicBezTo>
                    <a:pt x="6510" y="41700"/>
                    <a:pt x="10324" y="33318"/>
                    <a:pt x="10324" y="31889"/>
                  </a:cubicBezTo>
                  <a:close/>
                </a:path>
              </a:pathLst>
            </a:custGeom>
            <a:solidFill>
              <a:srgbClr val="000000"/>
            </a:solidFill>
            <a:ln w="12700" cap="flat">
              <a:noFill/>
              <a:prstDash val="solid"/>
              <a:miter/>
            </a:ln>
          </p:spPr>
          <p:txBody>
            <a:bodyPr rtlCol="0" anchor="ctr"/>
            <a:lstStyle/>
            <a:p>
              <a:endParaRPr lang="en-AE"/>
            </a:p>
          </p:txBody>
        </p:sp>
        <p:sp>
          <p:nvSpPr>
            <p:cNvPr id="145" name="Freeform: Shape 144">
              <a:extLst>
                <a:ext uri="{FF2B5EF4-FFF2-40B4-BE49-F238E27FC236}">
                  <a16:creationId xmlns:a16="http://schemas.microsoft.com/office/drawing/2014/main" id="{FE3A64E5-9811-1C48-44AF-1F1EB478C717}"/>
                </a:ext>
              </a:extLst>
            </p:cNvPr>
            <p:cNvSpPr/>
            <p:nvPr/>
          </p:nvSpPr>
          <p:spPr>
            <a:xfrm>
              <a:off x="3978439" y="1200599"/>
              <a:ext cx="29533" cy="126682"/>
            </a:xfrm>
            <a:custGeom>
              <a:avLst/>
              <a:gdLst>
                <a:gd name="connsiteX0" fmla="*/ 17942 w 29533"/>
                <a:gd name="connsiteY0" fmla="*/ 124187 h 126682"/>
                <a:gd name="connsiteX1" fmla="*/ 16035 w 29533"/>
                <a:gd name="connsiteY1" fmla="*/ 121329 h 126682"/>
                <a:gd name="connsiteX2" fmla="*/ -3964 w 29533"/>
                <a:gd name="connsiteY2" fmla="*/ 62083 h 126682"/>
                <a:gd name="connsiteX3" fmla="*/ 16035 w 29533"/>
                <a:gd name="connsiteY3" fmla="*/ 2266 h 126682"/>
                <a:gd name="connsiteX4" fmla="*/ 17942 w 29533"/>
                <a:gd name="connsiteY4" fmla="*/ 171 h 126682"/>
                <a:gd name="connsiteX5" fmla="*/ 16984 w 29533"/>
                <a:gd name="connsiteY5" fmla="*/ -1163 h 126682"/>
                <a:gd name="connsiteX6" fmla="*/ -3015 w 29533"/>
                <a:gd name="connsiteY6" fmla="*/ 23602 h 126682"/>
                <a:gd name="connsiteX7" fmla="*/ -11591 w 29533"/>
                <a:gd name="connsiteY7" fmla="*/ 62083 h 126682"/>
                <a:gd name="connsiteX8" fmla="*/ -3015 w 29533"/>
                <a:gd name="connsiteY8" fmla="*/ 101708 h 126682"/>
                <a:gd name="connsiteX9" fmla="*/ 16984 w 29533"/>
                <a:gd name="connsiteY9" fmla="*/ 125520 h 126682"/>
                <a:gd name="connsiteX10" fmla="*/ 17942 w 29533"/>
                <a:gd name="connsiteY10" fmla="*/ 124187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3" h="126682">
                  <a:moveTo>
                    <a:pt x="17942" y="124187"/>
                  </a:moveTo>
                  <a:cubicBezTo>
                    <a:pt x="17942" y="123710"/>
                    <a:pt x="17942" y="123615"/>
                    <a:pt x="16035" y="121329"/>
                  </a:cubicBezTo>
                  <a:cubicBezTo>
                    <a:pt x="-159" y="105423"/>
                    <a:pt x="-3964" y="81610"/>
                    <a:pt x="-3964" y="62083"/>
                  </a:cubicBezTo>
                  <a:cubicBezTo>
                    <a:pt x="-3964" y="40271"/>
                    <a:pt x="799" y="18173"/>
                    <a:pt x="16035" y="2266"/>
                  </a:cubicBezTo>
                  <a:cubicBezTo>
                    <a:pt x="17942" y="837"/>
                    <a:pt x="17942" y="648"/>
                    <a:pt x="17942" y="171"/>
                  </a:cubicBezTo>
                  <a:cubicBezTo>
                    <a:pt x="17942" y="-686"/>
                    <a:pt x="17942" y="-1163"/>
                    <a:pt x="16984" y="-1163"/>
                  </a:cubicBezTo>
                  <a:cubicBezTo>
                    <a:pt x="15086" y="-1163"/>
                    <a:pt x="4603" y="7505"/>
                    <a:pt x="-3015" y="23602"/>
                  </a:cubicBezTo>
                  <a:cubicBezTo>
                    <a:pt x="-9684" y="37509"/>
                    <a:pt x="-11591" y="51511"/>
                    <a:pt x="-11591" y="62083"/>
                  </a:cubicBezTo>
                  <a:cubicBezTo>
                    <a:pt x="-11591" y="72085"/>
                    <a:pt x="-9684" y="87420"/>
                    <a:pt x="-3015" y="101708"/>
                  </a:cubicBezTo>
                  <a:cubicBezTo>
                    <a:pt x="4603" y="117138"/>
                    <a:pt x="15086" y="125520"/>
                    <a:pt x="16984" y="125520"/>
                  </a:cubicBezTo>
                  <a:cubicBezTo>
                    <a:pt x="17942" y="125520"/>
                    <a:pt x="17942" y="125044"/>
                    <a:pt x="17942" y="124187"/>
                  </a:cubicBezTo>
                  <a:close/>
                </a:path>
              </a:pathLst>
            </a:custGeom>
            <a:solidFill>
              <a:srgbClr val="000000"/>
            </a:solidFill>
            <a:ln w="12700" cap="flat">
              <a:noFill/>
              <a:prstDash val="solid"/>
              <a:miter/>
            </a:ln>
          </p:spPr>
          <p:txBody>
            <a:bodyPr rtlCol="0" anchor="ctr"/>
            <a:lstStyle/>
            <a:p>
              <a:endParaRPr lang="en-AE"/>
            </a:p>
          </p:txBody>
        </p:sp>
        <p:sp>
          <p:nvSpPr>
            <p:cNvPr id="146" name="Freeform: Shape 145">
              <a:extLst>
                <a:ext uri="{FF2B5EF4-FFF2-40B4-BE49-F238E27FC236}">
                  <a16:creationId xmlns:a16="http://schemas.microsoft.com/office/drawing/2014/main" id="{0895857A-E550-70D6-494B-D25B9F47674B}"/>
                </a:ext>
              </a:extLst>
            </p:cNvPr>
            <p:cNvSpPr/>
            <p:nvPr/>
          </p:nvSpPr>
          <p:spPr>
            <a:xfrm>
              <a:off x="4018446" y="1209076"/>
              <a:ext cx="104775" cy="86486"/>
            </a:xfrm>
            <a:custGeom>
              <a:avLst/>
              <a:gdLst>
                <a:gd name="connsiteX0" fmla="*/ 77948 w 104775"/>
                <a:gd name="connsiteY0" fmla="*/ 82943 h 86486"/>
                <a:gd name="connsiteX1" fmla="*/ 75092 w 104775"/>
                <a:gd name="connsiteY1" fmla="*/ 81420 h 86486"/>
                <a:gd name="connsiteX2" fmla="*/ 64609 w 104775"/>
                <a:gd name="connsiteY2" fmla="*/ 75799 h 86486"/>
                <a:gd name="connsiteX3" fmla="*/ 48415 w 104775"/>
                <a:gd name="connsiteY3" fmla="*/ 36842 h 86486"/>
                <a:gd name="connsiteX4" fmla="*/ 74134 w 104775"/>
                <a:gd name="connsiteY4" fmla="*/ 9315 h 86486"/>
                <a:gd name="connsiteX5" fmla="*/ 90328 w 104775"/>
                <a:gd name="connsiteY5" fmla="*/ 2838 h 86486"/>
                <a:gd name="connsiteX6" fmla="*/ 93184 w 104775"/>
                <a:gd name="connsiteY6" fmla="*/ 362 h 86486"/>
                <a:gd name="connsiteX7" fmla="*/ 91277 w 104775"/>
                <a:gd name="connsiteY7" fmla="*/ -1163 h 86486"/>
                <a:gd name="connsiteX8" fmla="*/ 79855 w 104775"/>
                <a:gd name="connsiteY8" fmla="*/ -686 h 86486"/>
                <a:gd name="connsiteX9" fmla="*/ 65567 w 104775"/>
                <a:gd name="connsiteY9" fmla="*/ -1163 h 86486"/>
                <a:gd name="connsiteX10" fmla="*/ 62702 w 104775"/>
                <a:gd name="connsiteY10" fmla="*/ 1409 h 86486"/>
                <a:gd name="connsiteX11" fmla="*/ 64609 w 104775"/>
                <a:gd name="connsiteY11" fmla="*/ 2838 h 86486"/>
                <a:gd name="connsiteX12" fmla="*/ 69372 w 104775"/>
                <a:gd name="connsiteY12" fmla="*/ 6743 h 86486"/>
                <a:gd name="connsiteX13" fmla="*/ 67465 w 104775"/>
                <a:gd name="connsiteY13" fmla="*/ 11410 h 86486"/>
                <a:gd name="connsiteX14" fmla="*/ 46517 w 104775"/>
                <a:gd name="connsiteY14" fmla="*/ 33413 h 86486"/>
                <a:gd name="connsiteX15" fmla="*/ 36034 w 104775"/>
                <a:gd name="connsiteY15" fmla="*/ 8076 h 86486"/>
                <a:gd name="connsiteX16" fmla="*/ 36034 w 104775"/>
                <a:gd name="connsiteY16" fmla="*/ 6458 h 86486"/>
                <a:gd name="connsiteX17" fmla="*/ 42703 w 104775"/>
                <a:gd name="connsiteY17" fmla="*/ 2838 h 86486"/>
                <a:gd name="connsiteX18" fmla="*/ 45559 w 104775"/>
                <a:gd name="connsiteY18" fmla="*/ 457 h 86486"/>
                <a:gd name="connsiteX19" fmla="*/ 43652 w 104775"/>
                <a:gd name="connsiteY19" fmla="*/ -1163 h 86486"/>
                <a:gd name="connsiteX20" fmla="*/ 27467 w 104775"/>
                <a:gd name="connsiteY20" fmla="*/ -686 h 86486"/>
                <a:gd name="connsiteX21" fmla="*/ 13180 w 104775"/>
                <a:gd name="connsiteY21" fmla="*/ -1163 h 86486"/>
                <a:gd name="connsiteX22" fmla="*/ 11273 w 104775"/>
                <a:gd name="connsiteY22" fmla="*/ 1409 h 86486"/>
                <a:gd name="connsiteX23" fmla="*/ 14128 w 104775"/>
                <a:gd name="connsiteY23" fmla="*/ 2838 h 86486"/>
                <a:gd name="connsiteX24" fmla="*/ 23653 w 104775"/>
                <a:gd name="connsiteY24" fmla="*/ 6933 h 86486"/>
                <a:gd name="connsiteX25" fmla="*/ 38890 w 104775"/>
                <a:gd name="connsiteY25" fmla="*/ 42177 h 86486"/>
                <a:gd name="connsiteX26" fmla="*/ 12222 w 104775"/>
                <a:gd name="connsiteY26" fmla="*/ 70941 h 86486"/>
                <a:gd name="connsiteX27" fmla="*/ 10315 w 104775"/>
                <a:gd name="connsiteY27" fmla="*/ 72275 h 86486"/>
                <a:gd name="connsiteX28" fmla="*/ -8735 w 104775"/>
                <a:gd name="connsiteY28" fmla="*/ 81420 h 86486"/>
                <a:gd name="connsiteX29" fmla="*/ -11591 w 104775"/>
                <a:gd name="connsiteY29" fmla="*/ 83990 h 86486"/>
                <a:gd name="connsiteX30" fmla="*/ -9684 w 104775"/>
                <a:gd name="connsiteY30" fmla="*/ 85324 h 86486"/>
                <a:gd name="connsiteX31" fmla="*/ 2697 w 104775"/>
                <a:gd name="connsiteY31" fmla="*/ 84848 h 86486"/>
                <a:gd name="connsiteX32" fmla="*/ 16984 w 104775"/>
                <a:gd name="connsiteY32" fmla="*/ 85324 h 86486"/>
                <a:gd name="connsiteX33" fmla="*/ 18891 w 104775"/>
                <a:gd name="connsiteY33" fmla="*/ 82847 h 86486"/>
                <a:gd name="connsiteX34" fmla="*/ 16984 w 104775"/>
                <a:gd name="connsiteY34" fmla="*/ 81420 h 86486"/>
                <a:gd name="connsiteX35" fmla="*/ 12222 w 104775"/>
                <a:gd name="connsiteY35" fmla="*/ 77419 h 86486"/>
                <a:gd name="connsiteX36" fmla="*/ 16035 w 104775"/>
                <a:gd name="connsiteY36" fmla="*/ 71799 h 86486"/>
                <a:gd name="connsiteX37" fmla="*/ 28416 w 104775"/>
                <a:gd name="connsiteY37" fmla="*/ 58083 h 86486"/>
                <a:gd name="connsiteX38" fmla="*/ 39848 w 104775"/>
                <a:gd name="connsiteY38" fmla="*/ 45701 h 86486"/>
                <a:gd name="connsiteX39" fmla="*/ 52228 w 104775"/>
                <a:gd name="connsiteY39" fmla="*/ 75990 h 86486"/>
                <a:gd name="connsiteX40" fmla="*/ 53177 w 104775"/>
                <a:gd name="connsiteY40" fmla="*/ 77705 h 86486"/>
                <a:gd name="connsiteX41" fmla="*/ 45559 w 104775"/>
                <a:gd name="connsiteY41" fmla="*/ 81420 h 86486"/>
                <a:gd name="connsiteX42" fmla="*/ 43652 w 104775"/>
                <a:gd name="connsiteY42" fmla="*/ 83801 h 86486"/>
                <a:gd name="connsiteX43" fmla="*/ 45559 w 104775"/>
                <a:gd name="connsiteY43" fmla="*/ 85324 h 86486"/>
                <a:gd name="connsiteX44" fmla="*/ 61753 w 104775"/>
                <a:gd name="connsiteY44" fmla="*/ 84848 h 86486"/>
                <a:gd name="connsiteX45" fmla="*/ 75092 w 104775"/>
                <a:gd name="connsiteY45" fmla="*/ 85324 h 86486"/>
                <a:gd name="connsiteX46" fmla="*/ 77948 w 104775"/>
                <a:gd name="connsiteY46" fmla="*/ 82943 h 8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775" h="86486">
                  <a:moveTo>
                    <a:pt x="77948" y="82943"/>
                  </a:moveTo>
                  <a:cubicBezTo>
                    <a:pt x="77948" y="81420"/>
                    <a:pt x="76041" y="81420"/>
                    <a:pt x="75092" y="81420"/>
                  </a:cubicBezTo>
                  <a:cubicBezTo>
                    <a:pt x="66516" y="81324"/>
                    <a:pt x="66516" y="80847"/>
                    <a:pt x="64609" y="75799"/>
                  </a:cubicBezTo>
                  <a:lnTo>
                    <a:pt x="48415" y="36842"/>
                  </a:lnTo>
                  <a:cubicBezTo>
                    <a:pt x="56991" y="27889"/>
                    <a:pt x="70330" y="12839"/>
                    <a:pt x="74134" y="9315"/>
                  </a:cubicBezTo>
                  <a:cubicBezTo>
                    <a:pt x="77948" y="6267"/>
                    <a:pt x="82710" y="3218"/>
                    <a:pt x="90328" y="2838"/>
                  </a:cubicBezTo>
                  <a:cubicBezTo>
                    <a:pt x="92235" y="2743"/>
                    <a:pt x="93184" y="2743"/>
                    <a:pt x="93184" y="362"/>
                  </a:cubicBezTo>
                  <a:cubicBezTo>
                    <a:pt x="93184" y="362"/>
                    <a:pt x="93184" y="-1163"/>
                    <a:pt x="91277" y="-1163"/>
                  </a:cubicBezTo>
                  <a:cubicBezTo>
                    <a:pt x="87473" y="-1163"/>
                    <a:pt x="83659" y="-686"/>
                    <a:pt x="79855" y="-686"/>
                  </a:cubicBezTo>
                  <a:cubicBezTo>
                    <a:pt x="75092" y="-686"/>
                    <a:pt x="70330" y="-1163"/>
                    <a:pt x="65567" y="-1163"/>
                  </a:cubicBezTo>
                  <a:cubicBezTo>
                    <a:pt x="64609" y="-1163"/>
                    <a:pt x="62702" y="-1163"/>
                    <a:pt x="62702" y="1409"/>
                  </a:cubicBezTo>
                  <a:cubicBezTo>
                    <a:pt x="62702" y="2266"/>
                    <a:pt x="63660" y="2743"/>
                    <a:pt x="64609" y="2838"/>
                  </a:cubicBezTo>
                  <a:cubicBezTo>
                    <a:pt x="65567" y="3028"/>
                    <a:pt x="69372" y="3218"/>
                    <a:pt x="69372" y="6743"/>
                  </a:cubicBezTo>
                  <a:cubicBezTo>
                    <a:pt x="69372" y="8553"/>
                    <a:pt x="68423" y="10172"/>
                    <a:pt x="67465" y="11410"/>
                  </a:cubicBezTo>
                  <a:lnTo>
                    <a:pt x="46517" y="33413"/>
                  </a:lnTo>
                  <a:lnTo>
                    <a:pt x="36034" y="8076"/>
                  </a:lnTo>
                  <a:lnTo>
                    <a:pt x="36034" y="6458"/>
                  </a:lnTo>
                  <a:cubicBezTo>
                    <a:pt x="36034" y="5695"/>
                    <a:pt x="37941" y="3314"/>
                    <a:pt x="42703" y="2838"/>
                  </a:cubicBezTo>
                  <a:cubicBezTo>
                    <a:pt x="44610" y="2743"/>
                    <a:pt x="45559" y="2552"/>
                    <a:pt x="45559" y="457"/>
                  </a:cubicBezTo>
                  <a:cubicBezTo>
                    <a:pt x="45559" y="-1163"/>
                    <a:pt x="43652" y="-1163"/>
                    <a:pt x="43652" y="-1163"/>
                  </a:cubicBezTo>
                  <a:cubicBezTo>
                    <a:pt x="37941" y="-1163"/>
                    <a:pt x="33178" y="-686"/>
                    <a:pt x="27467" y="-686"/>
                  </a:cubicBezTo>
                  <a:cubicBezTo>
                    <a:pt x="24602" y="-686"/>
                    <a:pt x="16984" y="-1163"/>
                    <a:pt x="13180" y="-1163"/>
                  </a:cubicBezTo>
                  <a:cubicBezTo>
                    <a:pt x="13180" y="-1163"/>
                    <a:pt x="11273" y="-1163"/>
                    <a:pt x="11273" y="1409"/>
                  </a:cubicBezTo>
                  <a:cubicBezTo>
                    <a:pt x="11273" y="2838"/>
                    <a:pt x="12222" y="2838"/>
                    <a:pt x="14128" y="2838"/>
                  </a:cubicBezTo>
                  <a:cubicBezTo>
                    <a:pt x="21747" y="2838"/>
                    <a:pt x="22705" y="4077"/>
                    <a:pt x="23653" y="6933"/>
                  </a:cubicBezTo>
                  <a:lnTo>
                    <a:pt x="38890" y="42177"/>
                  </a:lnTo>
                  <a:lnTo>
                    <a:pt x="12222" y="70941"/>
                  </a:lnTo>
                  <a:cubicBezTo>
                    <a:pt x="11273" y="71513"/>
                    <a:pt x="11273" y="71608"/>
                    <a:pt x="10315" y="72275"/>
                  </a:cubicBezTo>
                  <a:cubicBezTo>
                    <a:pt x="3655" y="78943"/>
                    <a:pt x="-2066" y="81038"/>
                    <a:pt x="-8735" y="81420"/>
                  </a:cubicBezTo>
                  <a:cubicBezTo>
                    <a:pt x="-9684" y="81420"/>
                    <a:pt x="-11591" y="81420"/>
                    <a:pt x="-11591" y="83990"/>
                  </a:cubicBezTo>
                  <a:cubicBezTo>
                    <a:pt x="-11591" y="83990"/>
                    <a:pt x="-11591" y="85324"/>
                    <a:pt x="-9684" y="85324"/>
                  </a:cubicBezTo>
                  <a:cubicBezTo>
                    <a:pt x="-5870" y="85324"/>
                    <a:pt x="-1108" y="84848"/>
                    <a:pt x="2697" y="84848"/>
                  </a:cubicBezTo>
                  <a:cubicBezTo>
                    <a:pt x="7459" y="84848"/>
                    <a:pt x="12222" y="85324"/>
                    <a:pt x="16984" y="85324"/>
                  </a:cubicBezTo>
                  <a:cubicBezTo>
                    <a:pt x="16984" y="85324"/>
                    <a:pt x="18891" y="85324"/>
                    <a:pt x="18891" y="82847"/>
                  </a:cubicBezTo>
                  <a:cubicBezTo>
                    <a:pt x="18891" y="81420"/>
                    <a:pt x="16984" y="81420"/>
                    <a:pt x="16984" y="81420"/>
                  </a:cubicBezTo>
                  <a:cubicBezTo>
                    <a:pt x="16035" y="81324"/>
                    <a:pt x="12222" y="81038"/>
                    <a:pt x="12222" y="77419"/>
                  </a:cubicBezTo>
                  <a:cubicBezTo>
                    <a:pt x="12222" y="75514"/>
                    <a:pt x="14128" y="73418"/>
                    <a:pt x="16035" y="71799"/>
                  </a:cubicBezTo>
                  <a:lnTo>
                    <a:pt x="28416" y="58083"/>
                  </a:lnTo>
                  <a:lnTo>
                    <a:pt x="39848" y="45701"/>
                  </a:lnTo>
                  <a:lnTo>
                    <a:pt x="52228" y="75990"/>
                  </a:lnTo>
                  <a:lnTo>
                    <a:pt x="53177" y="77705"/>
                  </a:lnTo>
                  <a:cubicBezTo>
                    <a:pt x="53177" y="78752"/>
                    <a:pt x="51280" y="80847"/>
                    <a:pt x="45559" y="81420"/>
                  </a:cubicBezTo>
                  <a:cubicBezTo>
                    <a:pt x="44610" y="81420"/>
                    <a:pt x="43652" y="81609"/>
                    <a:pt x="43652" y="83801"/>
                  </a:cubicBezTo>
                  <a:cubicBezTo>
                    <a:pt x="43652" y="85324"/>
                    <a:pt x="44610" y="85324"/>
                    <a:pt x="45559" y="85324"/>
                  </a:cubicBezTo>
                  <a:lnTo>
                    <a:pt x="61753" y="84848"/>
                  </a:lnTo>
                  <a:cubicBezTo>
                    <a:pt x="64609" y="84848"/>
                    <a:pt x="72227" y="85324"/>
                    <a:pt x="75092" y="85324"/>
                  </a:cubicBezTo>
                  <a:cubicBezTo>
                    <a:pt x="76041" y="85324"/>
                    <a:pt x="77948" y="85324"/>
                    <a:pt x="77948" y="82943"/>
                  </a:cubicBezTo>
                  <a:close/>
                </a:path>
              </a:pathLst>
            </a:custGeom>
            <a:solidFill>
              <a:srgbClr val="000000"/>
            </a:solidFill>
            <a:ln w="12700" cap="flat">
              <a:noFill/>
              <a:prstDash val="solid"/>
              <a:miter/>
            </a:ln>
          </p:spPr>
          <p:txBody>
            <a:bodyPr rtlCol="0" anchor="ctr"/>
            <a:lstStyle/>
            <a:p>
              <a:endParaRPr lang="en-AE"/>
            </a:p>
          </p:txBody>
        </p:sp>
        <p:sp>
          <p:nvSpPr>
            <p:cNvPr id="147" name="Freeform: Shape 146">
              <a:extLst>
                <a:ext uri="{FF2B5EF4-FFF2-40B4-BE49-F238E27FC236}">
                  <a16:creationId xmlns:a16="http://schemas.microsoft.com/office/drawing/2014/main" id="{E1FFB91C-D614-4430-EC77-0B78751D2900}"/>
                </a:ext>
              </a:extLst>
            </p:cNvPr>
            <p:cNvSpPr/>
            <p:nvPr/>
          </p:nvSpPr>
          <p:spPr>
            <a:xfrm>
              <a:off x="4124179" y="1255940"/>
              <a:ext cx="26668" cy="59531"/>
            </a:xfrm>
            <a:custGeom>
              <a:avLst/>
              <a:gdLst>
                <a:gd name="connsiteX0" fmla="*/ 13170 w 26668"/>
                <a:gd name="connsiteY0" fmla="*/ 2076 h 59531"/>
                <a:gd name="connsiteX1" fmla="*/ 9357 w 26668"/>
                <a:gd name="connsiteY1" fmla="*/ -1163 h 59531"/>
                <a:gd name="connsiteX2" fmla="*/ 4594 w 26668"/>
                <a:gd name="connsiteY2" fmla="*/ 3600 h 59531"/>
                <a:gd name="connsiteX3" fmla="*/ 8408 w 26668"/>
                <a:gd name="connsiteY3" fmla="*/ 7029 h 59531"/>
                <a:gd name="connsiteX4" fmla="*/ 13170 w 26668"/>
                <a:gd name="connsiteY4" fmla="*/ 2076 h 59531"/>
                <a:gd name="connsiteX5" fmla="*/ 15077 w 26668"/>
                <a:gd name="connsiteY5" fmla="*/ 44747 h 59531"/>
                <a:gd name="connsiteX6" fmla="*/ 14119 w 26668"/>
                <a:gd name="connsiteY6" fmla="*/ 43604 h 59531"/>
                <a:gd name="connsiteX7" fmla="*/ 12222 w 26668"/>
                <a:gd name="connsiteY7" fmla="*/ 45129 h 59531"/>
                <a:gd name="connsiteX8" fmla="*/ 2697 w 26668"/>
                <a:gd name="connsiteY8" fmla="*/ 55797 h 59531"/>
                <a:gd name="connsiteX9" fmla="*/ 790 w 26668"/>
                <a:gd name="connsiteY9" fmla="*/ 52653 h 59531"/>
                <a:gd name="connsiteX10" fmla="*/ 1738 w 26668"/>
                <a:gd name="connsiteY10" fmla="*/ 47033 h 59531"/>
                <a:gd name="connsiteX11" fmla="*/ 4594 w 26668"/>
                <a:gd name="connsiteY11" fmla="*/ 39985 h 59531"/>
                <a:gd name="connsiteX12" fmla="*/ 9357 w 26668"/>
                <a:gd name="connsiteY12" fmla="*/ 28745 h 59531"/>
                <a:gd name="connsiteX13" fmla="*/ 10315 w 26668"/>
                <a:gd name="connsiteY13" fmla="*/ 25888 h 59531"/>
                <a:gd name="connsiteX14" fmla="*/ 1738 w 26668"/>
                <a:gd name="connsiteY14" fmla="*/ 18458 h 59531"/>
                <a:gd name="connsiteX15" fmla="*/ -11591 w 26668"/>
                <a:gd name="connsiteY15" fmla="*/ 31984 h 59531"/>
                <a:gd name="connsiteX16" fmla="*/ -9693 w 26668"/>
                <a:gd name="connsiteY16" fmla="*/ 33032 h 59531"/>
                <a:gd name="connsiteX17" fmla="*/ -7787 w 26668"/>
                <a:gd name="connsiteY17" fmla="*/ 31698 h 59531"/>
                <a:gd name="connsiteX18" fmla="*/ 790 w 26668"/>
                <a:gd name="connsiteY18" fmla="*/ 20839 h 59531"/>
                <a:gd name="connsiteX19" fmla="*/ 3645 w 26668"/>
                <a:gd name="connsiteY19" fmla="*/ 23982 h 59531"/>
                <a:gd name="connsiteX20" fmla="*/ 790 w 26668"/>
                <a:gd name="connsiteY20" fmla="*/ 32841 h 59531"/>
                <a:gd name="connsiteX21" fmla="*/ -4931 w 26668"/>
                <a:gd name="connsiteY21" fmla="*/ 47033 h 59531"/>
                <a:gd name="connsiteX22" fmla="*/ -5880 w 26668"/>
                <a:gd name="connsiteY22" fmla="*/ 50748 h 59531"/>
                <a:gd name="connsiteX23" fmla="*/ 2697 w 26668"/>
                <a:gd name="connsiteY23" fmla="*/ 58369 h 59531"/>
                <a:gd name="connsiteX24" fmla="*/ 15077 w 26668"/>
                <a:gd name="connsiteY24" fmla="*/ 44747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68" h="59531">
                  <a:moveTo>
                    <a:pt x="13170" y="2076"/>
                  </a:moveTo>
                  <a:cubicBezTo>
                    <a:pt x="13170" y="742"/>
                    <a:pt x="12222" y="-1163"/>
                    <a:pt x="9357" y="-1163"/>
                  </a:cubicBezTo>
                  <a:cubicBezTo>
                    <a:pt x="7459" y="-1163"/>
                    <a:pt x="4594" y="1028"/>
                    <a:pt x="4594" y="3600"/>
                  </a:cubicBezTo>
                  <a:cubicBezTo>
                    <a:pt x="4594" y="5028"/>
                    <a:pt x="5552" y="7029"/>
                    <a:pt x="8408" y="7029"/>
                  </a:cubicBezTo>
                  <a:cubicBezTo>
                    <a:pt x="11263" y="7029"/>
                    <a:pt x="13170" y="4457"/>
                    <a:pt x="13170" y="2076"/>
                  </a:cubicBezTo>
                  <a:close/>
                  <a:moveTo>
                    <a:pt x="15077" y="44747"/>
                  </a:moveTo>
                  <a:cubicBezTo>
                    <a:pt x="15077" y="43604"/>
                    <a:pt x="14119" y="43604"/>
                    <a:pt x="14119" y="43604"/>
                  </a:cubicBezTo>
                  <a:cubicBezTo>
                    <a:pt x="13170" y="43604"/>
                    <a:pt x="13170" y="44175"/>
                    <a:pt x="12222" y="45129"/>
                  </a:cubicBezTo>
                  <a:cubicBezTo>
                    <a:pt x="10315" y="52272"/>
                    <a:pt x="6501" y="55797"/>
                    <a:pt x="2697" y="55797"/>
                  </a:cubicBezTo>
                  <a:cubicBezTo>
                    <a:pt x="790" y="55797"/>
                    <a:pt x="790" y="54749"/>
                    <a:pt x="790" y="52653"/>
                  </a:cubicBezTo>
                  <a:cubicBezTo>
                    <a:pt x="790" y="50748"/>
                    <a:pt x="1738" y="48938"/>
                    <a:pt x="1738" y="47033"/>
                  </a:cubicBezTo>
                  <a:lnTo>
                    <a:pt x="4594" y="39985"/>
                  </a:lnTo>
                  <a:lnTo>
                    <a:pt x="9357" y="28745"/>
                  </a:lnTo>
                  <a:cubicBezTo>
                    <a:pt x="9357" y="27793"/>
                    <a:pt x="10315" y="26745"/>
                    <a:pt x="10315" y="25888"/>
                  </a:cubicBezTo>
                  <a:cubicBezTo>
                    <a:pt x="10315" y="21696"/>
                    <a:pt x="6501" y="18458"/>
                    <a:pt x="1738" y="18458"/>
                  </a:cubicBezTo>
                  <a:cubicBezTo>
                    <a:pt x="-7787" y="18458"/>
                    <a:pt x="-11591" y="30460"/>
                    <a:pt x="-11591" y="31984"/>
                  </a:cubicBezTo>
                  <a:cubicBezTo>
                    <a:pt x="-11591" y="33032"/>
                    <a:pt x="-10642" y="33032"/>
                    <a:pt x="-9693" y="33032"/>
                  </a:cubicBezTo>
                  <a:cubicBezTo>
                    <a:pt x="-8735" y="33032"/>
                    <a:pt x="-8735" y="32555"/>
                    <a:pt x="-7787" y="31698"/>
                  </a:cubicBezTo>
                  <a:cubicBezTo>
                    <a:pt x="-5880" y="24078"/>
                    <a:pt x="-2066" y="20839"/>
                    <a:pt x="790" y="20839"/>
                  </a:cubicBezTo>
                  <a:cubicBezTo>
                    <a:pt x="2697" y="20839"/>
                    <a:pt x="3645" y="21601"/>
                    <a:pt x="3645" y="23982"/>
                  </a:cubicBezTo>
                  <a:cubicBezTo>
                    <a:pt x="3645" y="26079"/>
                    <a:pt x="2697" y="27412"/>
                    <a:pt x="790" y="32841"/>
                  </a:cubicBezTo>
                  <a:lnTo>
                    <a:pt x="-4931" y="47033"/>
                  </a:lnTo>
                  <a:cubicBezTo>
                    <a:pt x="-4931" y="48176"/>
                    <a:pt x="-5880" y="49224"/>
                    <a:pt x="-5880" y="50748"/>
                  </a:cubicBezTo>
                  <a:cubicBezTo>
                    <a:pt x="-5880" y="54939"/>
                    <a:pt x="-2066" y="58369"/>
                    <a:pt x="2697" y="58369"/>
                  </a:cubicBezTo>
                  <a:cubicBezTo>
                    <a:pt x="11263" y="58369"/>
                    <a:pt x="15077" y="46176"/>
                    <a:pt x="15077" y="44747"/>
                  </a:cubicBezTo>
                  <a:close/>
                </a:path>
              </a:pathLst>
            </a:custGeom>
            <a:solidFill>
              <a:srgbClr val="000000"/>
            </a:solidFill>
            <a:ln w="12700" cap="flat">
              <a:noFill/>
              <a:prstDash val="solid"/>
              <a:miter/>
            </a:ln>
          </p:spPr>
          <p:txBody>
            <a:bodyPr rtlCol="0" anchor="ctr"/>
            <a:lstStyle/>
            <a:p>
              <a:endParaRPr lang="en-AE"/>
            </a:p>
          </p:txBody>
        </p:sp>
        <p:sp>
          <p:nvSpPr>
            <p:cNvPr id="148" name="Freeform: Shape 147">
              <a:extLst>
                <a:ext uri="{FF2B5EF4-FFF2-40B4-BE49-F238E27FC236}">
                  <a16:creationId xmlns:a16="http://schemas.microsoft.com/office/drawing/2014/main" id="{DD402B64-B09E-AE97-CFC6-C12149FF190D}"/>
                </a:ext>
              </a:extLst>
            </p:cNvPr>
            <p:cNvSpPr/>
            <p:nvPr/>
          </p:nvSpPr>
          <p:spPr>
            <a:xfrm>
              <a:off x="4197514" y="1221744"/>
              <a:ext cx="83827" cy="84391"/>
            </a:xfrm>
            <a:custGeom>
              <a:avLst/>
              <a:gdLst>
                <a:gd name="connsiteX0" fmla="*/ 72236 w 83827"/>
                <a:gd name="connsiteY0" fmla="*/ 40938 h 84391"/>
                <a:gd name="connsiteX1" fmla="*/ 30323 w 83827"/>
                <a:gd name="connsiteY1" fmla="*/ -1163 h 84391"/>
                <a:gd name="connsiteX2" fmla="*/ -11591 w 83827"/>
                <a:gd name="connsiteY2" fmla="*/ 40938 h 84391"/>
                <a:gd name="connsiteX3" fmla="*/ 30323 w 83827"/>
                <a:gd name="connsiteY3" fmla="*/ 83229 h 84391"/>
                <a:gd name="connsiteX4" fmla="*/ 72236 w 83827"/>
                <a:gd name="connsiteY4" fmla="*/ 40938 h 84391"/>
                <a:gd name="connsiteX5" fmla="*/ 29374 w 83827"/>
                <a:gd name="connsiteY5" fmla="*/ 39319 h 84391"/>
                <a:gd name="connsiteX6" fmla="*/ -8726 w 83827"/>
                <a:gd name="connsiteY6" fmla="*/ 39319 h 84391"/>
                <a:gd name="connsiteX7" fmla="*/ 29374 w 83827"/>
                <a:gd name="connsiteY7" fmla="*/ 2077 h 84391"/>
                <a:gd name="connsiteX8" fmla="*/ 69372 w 83827"/>
                <a:gd name="connsiteY8" fmla="*/ 39319 h 84391"/>
                <a:gd name="connsiteX9" fmla="*/ 32230 w 83827"/>
                <a:gd name="connsiteY9" fmla="*/ 39319 h 84391"/>
                <a:gd name="connsiteX10" fmla="*/ 32230 w 83827"/>
                <a:gd name="connsiteY10" fmla="*/ 2077 h 84391"/>
                <a:gd name="connsiteX11" fmla="*/ 69372 w 83827"/>
                <a:gd name="connsiteY11" fmla="*/ 39319 h 84391"/>
                <a:gd name="connsiteX12" fmla="*/ 29374 w 83827"/>
                <a:gd name="connsiteY12" fmla="*/ 79991 h 84391"/>
                <a:gd name="connsiteX13" fmla="*/ -8726 w 83827"/>
                <a:gd name="connsiteY13" fmla="*/ 42558 h 84391"/>
                <a:gd name="connsiteX14" fmla="*/ 29374 w 83827"/>
                <a:gd name="connsiteY14" fmla="*/ 42558 h 84391"/>
                <a:gd name="connsiteX15" fmla="*/ 69372 w 83827"/>
                <a:gd name="connsiteY15" fmla="*/ 42558 h 84391"/>
                <a:gd name="connsiteX16" fmla="*/ 32230 w 83827"/>
                <a:gd name="connsiteY16" fmla="*/ 79991 h 84391"/>
                <a:gd name="connsiteX17" fmla="*/ 32230 w 83827"/>
                <a:gd name="connsiteY17" fmla="*/ 42558 h 8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27" h="84391">
                  <a:moveTo>
                    <a:pt x="72236" y="40938"/>
                  </a:moveTo>
                  <a:cubicBezTo>
                    <a:pt x="72236" y="17602"/>
                    <a:pt x="53186" y="-1163"/>
                    <a:pt x="30323" y="-1163"/>
                  </a:cubicBezTo>
                  <a:cubicBezTo>
                    <a:pt x="7459" y="-1163"/>
                    <a:pt x="-11591" y="18078"/>
                    <a:pt x="-11591" y="40938"/>
                  </a:cubicBezTo>
                  <a:cubicBezTo>
                    <a:pt x="-11591" y="64465"/>
                    <a:pt x="7459" y="83229"/>
                    <a:pt x="30323" y="83229"/>
                  </a:cubicBezTo>
                  <a:cubicBezTo>
                    <a:pt x="54135" y="83229"/>
                    <a:pt x="72236" y="63989"/>
                    <a:pt x="72236" y="40938"/>
                  </a:cubicBezTo>
                  <a:close/>
                  <a:moveTo>
                    <a:pt x="29374" y="39319"/>
                  </a:moveTo>
                  <a:lnTo>
                    <a:pt x="-8726" y="39319"/>
                  </a:lnTo>
                  <a:cubicBezTo>
                    <a:pt x="-6829" y="19984"/>
                    <a:pt x="7459" y="3315"/>
                    <a:pt x="29374" y="2077"/>
                  </a:cubicBezTo>
                  <a:close/>
                  <a:moveTo>
                    <a:pt x="69372" y="39319"/>
                  </a:moveTo>
                  <a:lnTo>
                    <a:pt x="32230" y="39319"/>
                  </a:lnTo>
                  <a:lnTo>
                    <a:pt x="32230" y="2077"/>
                  </a:lnTo>
                  <a:cubicBezTo>
                    <a:pt x="53186" y="3315"/>
                    <a:pt x="68423" y="19984"/>
                    <a:pt x="69372" y="39319"/>
                  </a:cubicBezTo>
                  <a:close/>
                  <a:moveTo>
                    <a:pt x="29374" y="79991"/>
                  </a:moveTo>
                  <a:cubicBezTo>
                    <a:pt x="7459" y="78752"/>
                    <a:pt x="-6829" y="62370"/>
                    <a:pt x="-8726" y="42558"/>
                  </a:cubicBezTo>
                  <a:lnTo>
                    <a:pt x="29374" y="42558"/>
                  </a:lnTo>
                  <a:close/>
                  <a:moveTo>
                    <a:pt x="69372" y="42558"/>
                  </a:moveTo>
                  <a:cubicBezTo>
                    <a:pt x="68423" y="62370"/>
                    <a:pt x="53186" y="78752"/>
                    <a:pt x="32230" y="79991"/>
                  </a:cubicBezTo>
                  <a:lnTo>
                    <a:pt x="32230" y="42558"/>
                  </a:lnTo>
                  <a:close/>
                </a:path>
              </a:pathLst>
            </a:custGeom>
            <a:solidFill>
              <a:srgbClr val="000000"/>
            </a:solidFill>
            <a:ln w="12700" cap="flat">
              <a:noFill/>
              <a:prstDash val="solid"/>
              <a:miter/>
            </a:ln>
          </p:spPr>
          <p:txBody>
            <a:bodyPr rtlCol="0" anchor="ctr"/>
            <a:lstStyle/>
            <a:p>
              <a:endParaRPr lang="en-AE"/>
            </a:p>
          </p:txBody>
        </p:sp>
        <p:sp>
          <p:nvSpPr>
            <p:cNvPr id="149" name="Freeform: Shape 148">
              <a:extLst>
                <a:ext uri="{FF2B5EF4-FFF2-40B4-BE49-F238E27FC236}">
                  <a16:creationId xmlns:a16="http://schemas.microsoft.com/office/drawing/2014/main" id="{3ADD460A-64C1-994E-0064-F73A5DCF87A3}"/>
                </a:ext>
              </a:extLst>
            </p:cNvPr>
            <p:cNvSpPr/>
            <p:nvPr/>
          </p:nvSpPr>
          <p:spPr>
            <a:xfrm>
              <a:off x="4322297" y="1205552"/>
              <a:ext cx="51429" cy="91344"/>
            </a:xfrm>
            <a:custGeom>
              <a:avLst/>
              <a:gdLst>
                <a:gd name="connsiteX0" fmla="*/ 32220 w 51429"/>
                <a:gd name="connsiteY0" fmla="*/ 65798 h 91344"/>
                <a:gd name="connsiteX1" fmla="*/ 33178 w 51429"/>
                <a:gd name="connsiteY1" fmla="*/ 53034 h 91344"/>
                <a:gd name="connsiteX2" fmla="*/ 33178 w 51429"/>
                <a:gd name="connsiteY2" fmla="*/ 47033 h 91344"/>
                <a:gd name="connsiteX3" fmla="*/ 25551 w 51429"/>
                <a:gd name="connsiteY3" fmla="*/ 31698 h 91344"/>
                <a:gd name="connsiteX4" fmla="*/ 12222 w 51429"/>
                <a:gd name="connsiteY4" fmla="*/ 8744 h 91344"/>
                <a:gd name="connsiteX5" fmla="*/ 13170 w 51429"/>
                <a:gd name="connsiteY5" fmla="*/ 6552 h 91344"/>
                <a:gd name="connsiteX6" fmla="*/ 16026 w 51429"/>
                <a:gd name="connsiteY6" fmla="*/ 3695 h 91344"/>
                <a:gd name="connsiteX7" fmla="*/ 19840 w 51429"/>
                <a:gd name="connsiteY7" fmla="*/ 3028 h 91344"/>
                <a:gd name="connsiteX8" fmla="*/ 34127 w 51429"/>
                <a:gd name="connsiteY8" fmla="*/ 9219 h 91344"/>
                <a:gd name="connsiteX9" fmla="*/ 35076 w 51429"/>
                <a:gd name="connsiteY9" fmla="*/ 9505 h 91344"/>
                <a:gd name="connsiteX10" fmla="*/ 39838 w 51429"/>
                <a:gd name="connsiteY10" fmla="*/ 6743 h 91344"/>
                <a:gd name="connsiteX11" fmla="*/ 39838 w 51429"/>
                <a:gd name="connsiteY11" fmla="*/ 4457 h 91344"/>
                <a:gd name="connsiteX12" fmla="*/ 37941 w 51429"/>
                <a:gd name="connsiteY12" fmla="*/ 1219 h 91344"/>
                <a:gd name="connsiteX13" fmla="*/ 22695 w 51429"/>
                <a:gd name="connsiteY13" fmla="*/ -1163 h 91344"/>
                <a:gd name="connsiteX14" fmla="*/ 19840 w 51429"/>
                <a:gd name="connsiteY14" fmla="*/ -1067 h 91344"/>
                <a:gd name="connsiteX15" fmla="*/ 14128 w 51429"/>
                <a:gd name="connsiteY15" fmla="*/ 1028 h 91344"/>
                <a:gd name="connsiteX16" fmla="*/ 10315 w 51429"/>
                <a:gd name="connsiteY16" fmla="*/ 5409 h 91344"/>
                <a:gd name="connsiteX17" fmla="*/ 8408 w 51429"/>
                <a:gd name="connsiteY17" fmla="*/ 11791 h 91344"/>
                <a:gd name="connsiteX18" fmla="*/ 16984 w 51429"/>
                <a:gd name="connsiteY18" fmla="*/ 33604 h 91344"/>
                <a:gd name="connsiteX19" fmla="*/ 1738 w 51429"/>
                <a:gd name="connsiteY19" fmla="*/ 41223 h 91344"/>
                <a:gd name="connsiteX20" fmla="*/ -10642 w 51429"/>
                <a:gd name="connsiteY20" fmla="*/ 61321 h 91344"/>
                <a:gd name="connsiteX21" fmla="*/ -11591 w 51429"/>
                <a:gd name="connsiteY21" fmla="*/ 69037 h 91344"/>
                <a:gd name="connsiteX22" fmla="*/ -7787 w 51429"/>
                <a:gd name="connsiteY22" fmla="*/ 81704 h 91344"/>
                <a:gd name="connsiteX23" fmla="*/ 8408 w 51429"/>
                <a:gd name="connsiteY23" fmla="*/ 90182 h 91344"/>
                <a:gd name="connsiteX24" fmla="*/ 32220 w 51429"/>
                <a:gd name="connsiteY24" fmla="*/ 65798 h 91344"/>
                <a:gd name="connsiteX25" fmla="*/ 23653 w 51429"/>
                <a:gd name="connsiteY25" fmla="*/ 68180 h 91344"/>
                <a:gd name="connsiteX26" fmla="*/ 8408 w 51429"/>
                <a:gd name="connsiteY26" fmla="*/ 87514 h 91344"/>
                <a:gd name="connsiteX27" fmla="*/ -2066 w 51429"/>
                <a:gd name="connsiteY27" fmla="*/ 80181 h 91344"/>
                <a:gd name="connsiteX28" fmla="*/ -3973 w 51429"/>
                <a:gd name="connsiteY28" fmla="*/ 72465 h 91344"/>
                <a:gd name="connsiteX29" fmla="*/ -2066 w 51429"/>
                <a:gd name="connsiteY29" fmla="*/ 61893 h 91344"/>
                <a:gd name="connsiteX30" fmla="*/ 7459 w 51429"/>
                <a:gd name="connsiteY30" fmla="*/ 43320 h 91344"/>
                <a:gd name="connsiteX31" fmla="*/ 17933 w 51429"/>
                <a:gd name="connsiteY31" fmla="*/ 36365 h 91344"/>
                <a:gd name="connsiteX32" fmla="*/ 18891 w 51429"/>
                <a:gd name="connsiteY32" fmla="*/ 36937 h 91344"/>
                <a:gd name="connsiteX33" fmla="*/ 24602 w 51429"/>
                <a:gd name="connsiteY33" fmla="*/ 51606 h 91344"/>
                <a:gd name="connsiteX34" fmla="*/ 24602 w 51429"/>
                <a:gd name="connsiteY34" fmla="*/ 58083 h 91344"/>
                <a:gd name="connsiteX35" fmla="*/ 23653 w 51429"/>
                <a:gd name="connsiteY35" fmla="*/ 68180 h 9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29" h="91344">
                  <a:moveTo>
                    <a:pt x="32220" y="65798"/>
                  </a:moveTo>
                  <a:cubicBezTo>
                    <a:pt x="33178" y="61511"/>
                    <a:pt x="33178" y="57130"/>
                    <a:pt x="33178" y="53034"/>
                  </a:cubicBezTo>
                  <a:cubicBezTo>
                    <a:pt x="33178" y="50939"/>
                    <a:pt x="33178" y="48939"/>
                    <a:pt x="33178" y="47033"/>
                  </a:cubicBezTo>
                  <a:cubicBezTo>
                    <a:pt x="32220" y="41223"/>
                    <a:pt x="29365" y="36176"/>
                    <a:pt x="25551" y="31698"/>
                  </a:cubicBezTo>
                  <a:cubicBezTo>
                    <a:pt x="20788" y="24459"/>
                    <a:pt x="12222" y="14458"/>
                    <a:pt x="12222" y="8744"/>
                  </a:cubicBezTo>
                  <a:cubicBezTo>
                    <a:pt x="12222" y="8076"/>
                    <a:pt x="12222" y="7315"/>
                    <a:pt x="13170" y="6552"/>
                  </a:cubicBezTo>
                  <a:cubicBezTo>
                    <a:pt x="13170" y="5504"/>
                    <a:pt x="14128" y="4361"/>
                    <a:pt x="16026" y="3695"/>
                  </a:cubicBezTo>
                  <a:cubicBezTo>
                    <a:pt x="16984" y="3123"/>
                    <a:pt x="17933" y="3028"/>
                    <a:pt x="19840" y="3028"/>
                  </a:cubicBezTo>
                  <a:cubicBezTo>
                    <a:pt x="25551" y="3314"/>
                    <a:pt x="29365" y="7315"/>
                    <a:pt x="34127" y="9219"/>
                  </a:cubicBezTo>
                  <a:cubicBezTo>
                    <a:pt x="34127" y="9410"/>
                    <a:pt x="35076" y="9505"/>
                    <a:pt x="35076" y="9505"/>
                  </a:cubicBezTo>
                  <a:cubicBezTo>
                    <a:pt x="36983" y="9505"/>
                    <a:pt x="38890" y="8362"/>
                    <a:pt x="39838" y="6743"/>
                  </a:cubicBezTo>
                  <a:cubicBezTo>
                    <a:pt x="39838" y="5981"/>
                    <a:pt x="39838" y="5220"/>
                    <a:pt x="39838" y="4457"/>
                  </a:cubicBezTo>
                  <a:cubicBezTo>
                    <a:pt x="39838" y="2838"/>
                    <a:pt x="38890" y="1505"/>
                    <a:pt x="37941" y="1219"/>
                  </a:cubicBezTo>
                  <a:cubicBezTo>
                    <a:pt x="33178" y="-20"/>
                    <a:pt x="27458" y="-1163"/>
                    <a:pt x="22695" y="-1163"/>
                  </a:cubicBezTo>
                  <a:cubicBezTo>
                    <a:pt x="21747" y="-1163"/>
                    <a:pt x="20788" y="-1067"/>
                    <a:pt x="19840" y="-1067"/>
                  </a:cubicBezTo>
                  <a:cubicBezTo>
                    <a:pt x="17933" y="-592"/>
                    <a:pt x="16026" y="-115"/>
                    <a:pt x="14128" y="1028"/>
                  </a:cubicBezTo>
                  <a:cubicBezTo>
                    <a:pt x="13170" y="2076"/>
                    <a:pt x="11263" y="3600"/>
                    <a:pt x="10315" y="5409"/>
                  </a:cubicBezTo>
                  <a:cubicBezTo>
                    <a:pt x="9366" y="7315"/>
                    <a:pt x="8408" y="9410"/>
                    <a:pt x="8408" y="11791"/>
                  </a:cubicBezTo>
                  <a:cubicBezTo>
                    <a:pt x="8408" y="18458"/>
                    <a:pt x="13170" y="26651"/>
                    <a:pt x="16984" y="33604"/>
                  </a:cubicBezTo>
                  <a:cubicBezTo>
                    <a:pt x="11263" y="34842"/>
                    <a:pt x="6501" y="37508"/>
                    <a:pt x="1738" y="41223"/>
                  </a:cubicBezTo>
                  <a:cubicBezTo>
                    <a:pt x="-3973" y="46748"/>
                    <a:pt x="-8735" y="53892"/>
                    <a:pt x="-10642" y="61321"/>
                  </a:cubicBezTo>
                  <a:cubicBezTo>
                    <a:pt x="-11591" y="63988"/>
                    <a:pt x="-11591" y="66560"/>
                    <a:pt x="-11591" y="69037"/>
                  </a:cubicBezTo>
                  <a:cubicBezTo>
                    <a:pt x="-11591" y="73704"/>
                    <a:pt x="-10642" y="77989"/>
                    <a:pt x="-7787" y="81704"/>
                  </a:cubicBezTo>
                  <a:cubicBezTo>
                    <a:pt x="-4922" y="86944"/>
                    <a:pt x="1738" y="90182"/>
                    <a:pt x="8408" y="90182"/>
                  </a:cubicBezTo>
                  <a:cubicBezTo>
                    <a:pt x="19840" y="90182"/>
                    <a:pt x="28416" y="78276"/>
                    <a:pt x="32220" y="65798"/>
                  </a:cubicBezTo>
                  <a:close/>
                  <a:moveTo>
                    <a:pt x="23653" y="68180"/>
                  </a:moveTo>
                  <a:cubicBezTo>
                    <a:pt x="20788" y="77419"/>
                    <a:pt x="16984" y="87514"/>
                    <a:pt x="8408" y="87514"/>
                  </a:cubicBezTo>
                  <a:cubicBezTo>
                    <a:pt x="3645" y="87514"/>
                    <a:pt x="-159" y="84562"/>
                    <a:pt x="-2066" y="80181"/>
                  </a:cubicBezTo>
                  <a:cubicBezTo>
                    <a:pt x="-3024" y="77989"/>
                    <a:pt x="-3973" y="75323"/>
                    <a:pt x="-3973" y="72465"/>
                  </a:cubicBezTo>
                  <a:cubicBezTo>
                    <a:pt x="-3973" y="69037"/>
                    <a:pt x="-3024" y="65512"/>
                    <a:pt x="-2066" y="61893"/>
                  </a:cubicBezTo>
                  <a:cubicBezTo>
                    <a:pt x="-159" y="55415"/>
                    <a:pt x="1738" y="48653"/>
                    <a:pt x="7459" y="43320"/>
                  </a:cubicBezTo>
                  <a:cubicBezTo>
                    <a:pt x="10315" y="40080"/>
                    <a:pt x="14128" y="37508"/>
                    <a:pt x="17933" y="36365"/>
                  </a:cubicBezTo>
                  <a:lnTo>
                    <a:pt x="18891" y="36937"/>
                  </a:lnTo>
                  <a:cubicBezTo>
                    <a:pt x="20788" y="41509"/>
                    <a:pt x="23653" y="46272"/>
                    <a:pt x="24602" y="51606"/>
                  </a:cubicBezTo>
                  <a:cubicBezTo>
                    <a:pt x="24602" y="53701"/>
                    <a:pt x="24602" y="55797"/>
                    <a:pt x="24602" y="58083"/>
                  </a:cubicBezTo>
                  <a:cubicBezTo>
                    <a:pt x="24602" y="61321"/>
                    <a:pt x="24602" y="64751"/>
                    <a:pt x="23653" y="68180"/>
                  </a:cubicBezTo>
                  <a:close/>
                </a:path>
              </a:pathLst>
            </a:custGeom>
            <a:solidFill>
              <a:srgbClr val="000000"/>
            </a:solidFill>
            <a:ln w="12700" cap="flat">
              <a:noFill/>
              <a:prstDash val="solid"/>
              <a:miter/>
            </a:ln>
          </p:spPr>
          <p:txBody>
            <a:bodyPr rtlCol="0" anchor="ctr"/>
            <a:lstStyle/>
            <a:p>
              <a:endParaRPr lang="en-AE"/>
            </a:p>
          </p:txBody>
        </p:sp>
        <p:sp>
          <p:nvSpPr>
            <p:cNvPr id="150" name="Freeform: Shape 149">
              <a:extLst>
                <a:ext uri="{FF2B5EF4-FFF2-40B4-BE49-F238E27FC236}">
                  <a16:creationId xmlns:a16="http://schemas.microsoft.com/office/drawing/2014/main" id="{D3FD9FB3-41E9-1004-01C3-8C2A5B7B9349}"/>
                </a:ext>
              </a:extLst>
            </p:cNvPr>
            <p:cNvSpPr/>
            <p:nvPr/>
          </p:nvSpPr>
          <p:spPr>
            <a:xfrm>
              <a:off x="4385159" y="1200599"/>
              <a:ext cx="79055" cy="126682"/>
            </a:xfrm>
            <a:custGeom>
              <a:avLst/>
              <a:gdLst>
                <a:gd name="connsiteX0" fmla="*/ 17942 w 79055"/>
                <a:gd name="connsiteY0" fmla="*/ 62083 h 126682"/>
                <a:gd name="connsiteX1" fmla="*/ 9366 w 79055"/>
                <a:gd name="connsiteY1" fmla="*/ 22650 h 126682"/>
                <a:gd name="connsiteX2" fmla="*/ -10633 w 79055"/>
                <a:gd name="connsiteY2" fmla="*/ -1163 h 126682"/>
                <a:gd name="connsiteX3" fmla="*/ -11591 w 79055"/>
                <a:gd name="connsiteY3" fmla="*/ 171 h 126682"/>
                <a:gd name="connsiteX4" fmla="*/ -8735 w 79055"/>
                <a:gd name="connsiteY4" fmla="*/ 3218 h 126682"/>
                <a:gd name="connsiteX5" fmla="*/ 10315 w 79055"/>
                <a:gd name="connsiteY5" fmla="*/ 62083 h 126682"/>
                <a:gd name="connsiteX6" fmla="*/ -9684 w 79055"/>
                <a:gd name="connsiteY6" fmla="*/ 122091 h 126682"/>
                <a:gd name="connsiteX7" fmla="*/ -11591 w 79055"/>
                <a:gd name="connsiteY7" fmla="*/ 124187 h 126682"/>
                <a:gd name="connsiteX8" fmla="*/ -10633 w 79055"/>
                <a:gd name="connsiteY8" fmla="*/ 125520 h 126682"/>
                <a:gd name="connsiteX9" fmla="*/ 10315 w 79055"/>
                <a:gd name="connsiteY9" fmla="*/ 100850 h 126682"/>
                <a:gd name="connsiteX10" fmla="*/ 17942 w 79055"/>
                <a:gd name="connsiteY10" fmla="*/ 62083 h 126682"/>
                <a:gd name="connsiteX11" fmla="*/ 67465 w 79055"/>
                <a:gd name="connsiteY11" fmla="*/ 62083 h 126682"/>
                <a:gd name="connsiteX12" fmla="*/ 58898 w 79055"/>
                <a:gd name="connsiteY12" fmla="*/ 22650 h 126682"/>
                <a:gd name="connsiteX13" fmla="*/ 38890 w 79055"/>
                <a:gd name="connsiteY13" fmla="*/ -1163 h 126682"/>
                <a:gd name="connsiteX14" fmla="*/ 37941 w 79055"/>
                <a:gd name="connsiteY14" fmla="*/ 171 h 126682"/>
                <a:gd name="connsiteX15" fmla="*/ 39848 w 79055"/>
                <a:gd name="connsiteY15" fmla="*/ 3218 h 126682"/>
                <a:gd name="connsiteX16" fmla="*/ 59847 w 79055"/>
                <a:gd name="connsiteY16" fmla="*/ 62083 h 126682"/>
                <a:gd name="connsiteX17" fmla="*/ 39848 w 79055"/>
                <a:gd name="connsiteY17" fmla="*/ 122091 h 126682"/>
                <a:gd name="connsiteX18" fmla="*/ 37941 w 79055"/>
                <a:gd name="connsiteY18" fmla="*/ 124187 h 126682"/>
                <a:gd name="connsiteX19" fmla="*/ 38890 w 79055"/>
                <a:gd name="connsiteY19" fmla="*/ 125520 h 126682"/>
                <a:gd name="connsiteX20" fmla="*/ 58898 w 79055"/>
                <a:gd name="connsiteY20" fmla="*/ 100850 h 126682"/>
                <a:gd name="connsiteX21" fmla="*/ 67465 w 79055"/>
                <a:gd name="connsiteY21" fmla="*/ 62083 h 12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055" h="126682">
                  <a:moveTo>
                    <a:pt x="17942" y="62083"/>
                  </a:moveTo>
                  <a:cubicBezTo>
                    <a:pt x="17942" y="52272"/>
                    <a:pt x="16035" y="36937"/>
                    <a:pt x="9366" y="22650"/>
                  </a:cubicBezTo>
                  <a:cubicBezTo>
                    <a:pt x="1748" y="7219"/>
                    <a:pt x="-8735" y="-1163"/>
                    <a:pt x="-10633" y="-1163"/>
                  </a:cubicBezTo>
                  <a:cubicBezTo>
                    <a:pt x="-10633" y="-1163"/>
                    <a:pt x="-11591" y="-591"/>
                    <a:pt x="-11591" y="171"/>
                  </a:cubicBezTo>
                  <a:cubicBezTo>
                    <a:pt x="-11591" y="648"/>
                    <a:pt x="-11591" y="742"/>
                    <a:pt x="-8735" y="3218"/>
                  </a:cubicBezTo>
                  <a:cubicBezTo>
                    <a:pt x="3655" y="15697"/>
                    <a:pt x="10315" y="35794"/>
                    <a:pt x="10315" y="62083"/>
                  </a:cubicBezTo>
                  <a:cubicBezTo>
                    <a:pt x="10315" y="83801"/>
                    <a:pt x="5552" y="105994"/>
                    <a:pt x="-9684" y="122091"/>
                  </a:cubicBezTo>
                  <a:cubicBezTo>
                    <a:pt x="-11591" y="123615"/>
                    <a:pt x="-11591" y="123710"/>
                    <a:pt x="-11591" y="124187"/>
                  </a:cubicBezTo>
                  <a:cubicBezTo>
                    <a:pt x="-11591" y="124948"/>
                    <a:pt x="-10633" y="125520"/>
                    <a:pt x="-10633" y="125520"/>
                  </a:cubicBezTo>
                  <a:cubicBezTo>
                    <a:pt x="-8735" y="125520"/>
                    <a:pt x="2697" y="116852"/>
                    <a:pt x="10315" y="100850"/>
                  </a:cubicBezTo>
                  <a:cubicBezTo>
                    <a:pt x="16035" y="86848"/>
                    <a:pt x="17942" y="72847"/>
                    <a:pt x="17942" y="62083"/>
                  </a:cubicBezTo>
                  <a:close/>
                  <a:moveTo>
                    <a:pt x="67465" y="62083"/>
                  </a:moveTo>
                  <a:cubicBezTo>
                    <a:pt x="67465" y="52272"/>
                    <a:pt x="65567" y="36937"/>
                    <a:pt x="58898" y="22650"/>
                  </a:cubicBezTo>
                  <a:cubicBezTo>
                    <a:pt x="51280" y="7219"/>
                    <a:pt x="39848" y="-1163"/>
                    <a:pt x="38890" y="-1163"/>
                  </a:cubicBezTo>
                  <a:cubicBezTo>
                    <a:pt x="37941" y="-1163"/>
                    <a:pt x="37941" y="-591"/>
                    <a:pt x="37941" y="171"/>
                  </a:cubicBezTo>
                  <a:cubicBezTo>
                    <a:pt x="37941" y="648"/>
                    <a:pt x="37941" y="742"/>
                    <a:pt x="39848" y="3218"/>
                  </a:cubicBezTo>
                  <a:cubicBezTo>
                    <a:pt x="52228" y="15697"/>
                    <a:pt x="59847" y="35794"/>
                    <a:pt x="59847" y="62083"/>
                  </a:cubicBezTo>
                  <a:cubicBezTo>
                    <a:pt x="59847" y="83801"/>
                    <a:pt x="55084" y="105994"/>
                    <a:pt x="39848" y="122091"/>
                  </a:cubicBezTo>
                  <a:cubicBezTo>
                    <a:pt x="37941" y="123615"/>
                    <a:pt x="37941" y="123710"/>
                    <a:pt x="37941" y="124187"/>
                  </a:cubicBezTo>
                  <a:cubicBezTo>
                    <a:pt x="37941" y="124948"/>
                    <a:pt x="37941" y="125520"/>
                    <a:pt x="38890" y="125520"/>
                  </a:cubicBezTo>
                  <a:cubicBezTo>
                    <a:pt x="39848" y="125520"/>
                    <a:pt x="51280" y="116852"/>
                    <a:pt x="58898" y="100850"/>
                  </a:cubicBezTo>
                  <a:cubicBezTo>
                    <a:pt x="65567" y="86848"/>
                    <a:pt x="67465" y="72847"/>
                    <a:pt x="67465" y="62083"/>
                  </a:cubicBezTo>
                  <a:close/>
                </a:path>
              </a:pathLst>
            </a:custGeom>
            <a:solidFill>
              <a:srgbClr val="000000"/>
            </a:solidFill>
            <a:ln w="12700" cap="flat">
              <a:noFill/>
              <a:prstDash val="solid"/>
              <a:miter/>
            </a:ln>
          </p:spPr>
          <p:txBody>
            <a:bodyPr rtlCol="0" anchor="ctr"/>
            <a:lstStyle/>
            <a:p>
              <a:endParaRPr lang="en-AE"/>
            </a:p>
          </p:txBody>
        </p:sp>
        <p:sp>
          <p:nvSpPr>
            <p:cNvPr id="151" name="Freeform: Shape 150">
              <a:extLst>
                <a:ext uri="{FF2B5EF4-FFF2-40B4-BE49-F238E27FC236}">
                  <a16:creationId xmlns:a16="http://schemas.microsoft.com/office/drawing/2014/main" id="{2A631A45-FE13-096D-EFF9-87FA7F7BF5E7}"/>
                </a:ext>
              </a:extLst>
            </p:cNvPr>
            <p:cNvSpPr/>
            <p:nvPr/>
          </p:nvSpPr>
          <p:spPr>
            <a:xfrm>
              <a:off x="4476604" y="1255940"/>
              <a:ext cx="39048" cy="76580"/>
            </a:xfrm>
            <a:custGeom>
              <a:avLst/>
              <a:gdLst>
                <a:gd name="connsiteX0" fmla="*/ 27458 w 39048"/>
                <a:gd name="connsiteY0" fmla="*/ 2076 h 76580"/>
                <a:gd name="connsiteX1" fmla="*/ 23644 w 39048"/>
                <a:gd name="connsiteY1" fmla="*/ -1163 h 76580"/>
                <a:gd name="connsiteX2" fmla="*/ 18882 w 39048"/>
                <a:gd name="connsiteY2" fmla="*/ 3600 h 76580"/>
                <a:gd name="connsiteX3" fmla="*/ 22695 w 39048"/>
                <a:gd name="connsiteY3" fmla="*/ 7029 h 76580"/>
                <a:gd name="connsiteX4" fmla="*/ 27458 w 39048"/>
                <a:gd name="connsiteY4" fmla="*/ 2076 h 76580"/>
                <a:gd name="connsiteX5" fmla="*/ 23644 w 39048"/>
                <a:gd name="connsiteY5" fmla="*/ 29794 h 76580"/>
                <a:gd name="connsiteX6" fmla="*/ 23644 w 39048"/>
                <a:gd name="connsiteY6" fmla="*/ 26745 h 76580"/>
                <a:gd name="connsiteX7" fmla="*/ 14119 w 39048"/>
                <a:gd name="connsiteY7" fmla="*/ 18458 h 76580"/>
                <a:gd name="connsiteX8" fmla="*/ -1117 w 39048"/>
                <a:gd name="connsiteY8" fmla="*/ 31984 h 76580"/>
                <a:gd name="connsiteX9" fmla="*/ 790 w 39048"/>
                <a:gd name="connsiteY9" fmla="*/ 33032 h 76580"/>
                <a:gd name="connsiteX10" fmla="*/ 1738 w 39048"/>
                <a:gd name="connsiteY10" fmla="*/ 31507 h 76580"/>
                <a:gd name="connsiteX11" fmla="*/ 14119 w 39048"/>
                <a:gd name="connsiteY11" fmla="*/ 20839 h 76580"/>
                <a:gd name="connsiteX12" fmla="*/ 16984 w 39048"/>
                <a:gd name="connsiteY12" fmla="*/ 25125 h 76580"/>
                <a:gd name="connsiteX13" fmla="*/ 16984 w 39048"/>
                <a:gd name="connsiteY13" fmla="*/ 27793 h 76580"/>
                <a:gd name="connsiteX14" fmla="*/ 8408 w 39048"/>
                <a:gd name="connsiteY14" fmla="*/ 61797 h 76580"/>
                <a:gd name="connsiteX15" fmla="*/ -3024 w 39048"/>
                <a:gd name="connsiteY15" fmla="*/ 73036 h 76580"/>
                <a:gd name="connsiteX16" fmla="*/ -5880 w 39048"/>
                <a:gd name="connsiteY16" fmla="*/ 72465 h 76580"/>
                <a:gd name="connsiteX17" fmla="*/ -3024 w 39048"/>
                <a:gd name="connsiteY17" fmla="*/ 67988 h 76580"/>
                <a:gd name="connsiteX18" fmla="*/ -6829 w 39048"/>
                <a:gd name="connsiteY18" fmla="*/ 64750 h 76580"/>
                <a:gd name="connsiteX19" fmla="*/ -11591 w 39048"/>
                <a:gd name="connsiteY19" fmla="*/ 69989 h 76580"/>
                <a:gd name="connsiteX20" fmla="*/ -3024 w 39048"/>
                <a:gd name="connsiteY20" fmla="*/ 75418 h 76580"/>
                <a:gd name="connsiteX21" fmla="*/ 16026 w 39048"/>
                <a:gd name="connsiteY21" fmla="*/ 61511 h 7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48" h="76580">
                  <a:moveTo>
                    <a:pt x="27458" y="2076"/>
                  </a:moveTo>
                  <a:cubicBezTo>
                    <a:pt x="27458" y="551"/>
                    <a:pt x="25551" y="-1163"/>
                    <a:pt x="23644" y="-1163"/>
                  </a:cubicBezTo>
                  <a:cubicBezTo>
                    <a:pt x="20788" y="-1163"/>
                    <a:pt x="18882" y="1219"/>
                    <a:pt x="18882" y="3600"/>
                  </a:cubicBezTo>
                  <a:cubicBezTo>
                    <a:pt x="18882" y="5028"/>
                    <a:pt x="19840" y="7029"/>
                    <a:pt x="22695" y="7029"/>
                  </a:cubicBezTo>
                  <a:cubicBezTo>
                    <a:pt x="24602" y="7029"/>
                    <a:pt x="27458" y="4647"/>
                    <a:pt x="27458" y="2076"/>
                  </a:cubicBezTo>
                  <a:close/>
                  <a:moveTo>
                    <a:pt x="23644" y="29794"/>
                  </a:moveTo>
                  <a:cubicBezTo>
                    <a:pt x="23644" y="28840"/>
                    <a:pt x="23644" y="27983"/>
                    <a:pt x="23644" y="26745"/>
                  </a:cubicBezTo>
                  <a:cubicBezTo>
                    <a:pt x="23644" y="21887"/>
                    <a:pt x="19840" y="18458"/>
                    <a:pt x="14119" y="18458"/>
                  </a:cubicBezTo>
                  <a:cubicBezTo>
                    <a:pt x="4594" y="18458"/>
                    <a:pt x="-1117" y="30651"/>
                    <a:pt x="-1117" y="31984"/>
                  </a:cubicBezTo>
                  <a:cubicBezTo>
                    <a:pt x="-1117" y="33032"/>
                    <a:pt x="-168" y="33032"/>
                    <a:pt x="790" y="33032"/>
                  </a:cubicBezTo>
                  <a:cubicBezTo>
                    <a:pt x="1738" y="33032"/>
                    <a:pt x="1738" y="32841"/>
                    <a:pt x="1738" y="31507"/>
                  </a:cubicBezTo>
                  <a:cubicBezTo>
                    <a:pt x="4594" y="26364"/>
                    <a:pt x="9357" y="20839"/>
                    <a:pt x="14119" y="20839"/>
                  </a:cubicBezTo>
                  <a:cubicBezTo>
                    <a:pt x="16026" y="20839"/>
                    <a:pt x="16984" y="22364"/>
                    <a:pt x="16984" y="25125"/>
                  </a:cubicBezTo>
                  <a:cubicBezTo>
                    <a:pt x="16984" y="26174"/>
                    <a:pt x="16984" y="27412"/>
                    <a:pt x="16984" y="27793"/>
                  </a:cubicBezTo>
                  <a:lnTo>
                    <a:pt x="8408" y="61797"/>
                  </a:lnTo>
                  <a:cubicBezTo>
                    <a:pt x="6501" y="67894"/>
                    <a:pt x="1738" y="73036"/>
                    <a:pt x="-3024" y="73036"/>
                  </a:cubicBezTo>
                  <a:cubicBezTo>
                    <a:pt x="-3973" y="73036"/>
                    <a:pt x="-4931" y="72941"/>
                    <a:pt x="-5880" y="72465"/>
                  </a:cubicBezTo>
                  <a:cubicBezTo>
                    <a:pt x="-3973" y="71418"/>
                    <a:pt x="-3024" y="69321"/>
                    <a:pt x="-3024" y="67988"/>
                  </a:cubicBezTo>
                  <a:cubicBezTo>
                    <a:pt x="-3024" y="65893"/>
                    <a:pt x="-4931" y="64750"/>
                    <a:pt x="-6829" y="64750"/>
                  </a:cubicBezTo>
                  <a:cubicBezTo>
                    <a:pt x="-9693" y="64750"/>
                    <a:pt x="-11591" y="67131"/>
                    <a:pt x="-11591" y="69989"/>
                  </a:cubicBezTo>
                  <a:cubicBezTo>
                    <a:pt x="-11591" y="73418"/>
                    <a:pt x="-7787" y="75418"/>
                    <a:pt x="-3024" y="75418"/>
                  </a:cubicBezTo>
                  <a:cubicBezTo>
                    <a:pt x="2697" y="75418"/>
                    <a:pt x="13170" y="72370"/>
                    <a:pt x="16026" y="61511"/>
                  </a:cubicBezTo>
                  <a:close/>
                </a:path>
              </a:pathLst>
            </a:custGeom>
            <a:solidFill>
              <a:srgbClr val="000000"/>
            </a:solidFill>
            <a:ln w="12700" cap="flat">
              <a:noFill/>
              <a:prstDash val="solid"/>
              <a:miter/>
            </a:ln>
          </p:spPr>
          <p:txBody>
            <a:bodyPr rtlCol="0" anchor="ctr"/>
            <a:lstStyle/>
            <a:p>
              <a:endParaRPr lang="en-AE"/>
            </a:p>
          </p:txBody>
        </p:sp>
        <p:sp>
          <p:nvSpPr>
            <p:cNvPr id="152" name="Freeform: Shape 151">
              <a:extLst>
                <a:ext uri="{FF2B5EF4-FFF2-40B4-BE49-F238E27FC236}">
                  <a16:creationId xmlns:a16="http://schemas.microsoft.com/office/drawing/2014/main" id="{3CB32896-E997-864E-082D-5F8AA633A5A6}"/>
                </a:ext>
              </a:extLst>
            </p:cNvPr>
            <p:cNvSpPr/>
            <p:nvPr/>
          </p:nvSpPr>
          <p:spPr>
            <a:xfrm>
              <a:off x="2899259" y="1434723"/>
              <a:ext cx="1630681" cy="5048"/>
            </a:xfrm>
            <a:custGeom>
              <a:avLst/>
              <a:gdLst>
                <a:gd name="connsiteX0" fmla="*/ -11591 w 1630681"/>
                <a:gd name="connsiteY0" fmla="*/ -1163 h 5048"/>
                <a:gd name="connsiteX1" fmla="*/ -11591 w 1630681"/>
                <a:gd name="connsiteY1" fmla="*/ 3886 h 5048"/>
                <a:gd name="connsiteX2" fmla="*/ 1619091 w 1630681"/>
                <a:gd name="connsiteY2" fmla="*/ 3886 h 5048"/>
                <a:gd name="connsiteX3" fmla="*/ 1619091 w 1630681"/>
                <a:gd name="connsiteY3" fmla="*/ -1163 h 5048"/>
              </a:gdLst>
              <a:ahLst/>
              <a:cxnLst>
                <a:cxn ang="0">
                  <a:pos x="connsiteX0" y="connsiteY0"/>
                </a:cxn>
                <a:cxn ang="0">
                  <a:pos x="connsiteX1" y="connsiteY1"/>
                </a:cxn>
                <a:cxn ang="0">
                  <a:pos x="connsiteX2" y="connsiteY2"/>
                </a:cxn>
                <a:cxn ang="0">
                  <a:pos x="connsiteX3" y="connsiteY3"/>
                </a:cxn>
              </a:cxnLst>
              <a:rect l="l" t="t" r="r" b="b"/>
              <a:pathLst>
                <a:path w="1630681" h="5048">
                  <a:moveTo>
                    <a:pt x="-11591" y="-1163"/>
                  </a:moveTo>
                  <a:lnTo>
                    <a:pt x="-11591" y="3886"/>
                  </a:lnTo>
                  <a:lnTo>
                    <a:pt x="1619091" y="3886"/>
                  </a:lnTo>
                  <a:lnTo>
                    <a:pt x="1619091" y="-1163"/>
                  </a:lnTo>
                  <a:close/>
                </a:path>
              </a:pathLst>
            </a:custGeom>
            <a:solidFill>
              <a:srgbClr val="000000"/>
            </a:solidFill>
            <a:ln w="9525" cap="flat">
              <a:noFill/>
              <a:prstDash val="solid"/>
              <a:miter/>
            </a:ln>
          </p:spPr>
          <p:txBody>
            <a:bodyPr rtlCol="0" anchor="ctr"/>
            <a:lstStyle/>
            <a:p>
              <a:endParaRPr lang="en-AE"/>
            </a:p>
          </p:txBody>
        </p:sp>
        <p:sp>
          <p:nvSpPr>
            <p:cNvPr id="153" name="Freeform: Shape 152">
              <a:extLst>
                <a:ext uri="{FF2B5EF4-FFF2-40B4-BE49-F238E27FC236}">
                  <a16:creationId xmlns:a16="http://schemas.microsoft.com/office/drawing/2014/main" id="{6AA0AFB4-BF57-F551-A676-C237A2DAF284}"/>
                </a:ext>
              </a:extLst>
            </p:cNvPr>
            <p:cNvSpPr/>
            <p:nvPr/>
          </p:nvSpPr>
          <p:spPr>
            <a:xfrm>
              <a:off x="3694596" y="1476538"/>
              <a:ext cx="39058" cy="80486"/>
            </a:xfrm>
            <a:custGeom>
              <a:avLst/>
              <a:gdLst>
                <a:gd name="connsiteX0" fmla="*/ 25560 w 39058"/>
                <a:gd name="connsiteY0" fmla="*/ 59798 h 80486"/>
                <a:gd name="connsiteX1" fmla="*/ 23653 w 39058"/>
                <a:gd name="connsiteY1" fmla="*/ 58655 h 80486"/>
                <a:gd name="connsiteX2" fmla="*/ 21747 w 39058"/>
                <a:gd name="connsiteY2" fmla="*/ 60465 h 80486"/>
                <a:gd name="connsiteX3" fmla="*/ 5552 w 39058"/>
                <a:gd name="connsiteY3" fmla="*/ 76657 h 80486"/>
                <a:gd name="connsiteX4" fmla="*/ 1748 w 39058"/>
                <a:gd name="connsiteY4" fmla="*/ 70847 h 80486"/>
                <a:gd name="connsiteX5" fmla="*/ 2697 w 39058"/>
                <a:gd name="connsiteY5" fmla="*/ 64751 h 80486"/>
                <a:gd name="connsiteX6" fmla="*/ 11273 w 39058"/>
                <a:gd name="connsiteY6" fmla="*/ 27412 h 80486"/>
                <a:gd name="connsiteX7" fmla="*/ 23653 w 39058"/>
                <a:gd name="connsiteY7" fmla="*/ 27412 h 80486"/>
                <a:gd name="connsiteX8" fmla="*/ 27467 w 39058"/>
                <a:gd name="connsiteY8" fmla="*/ 24840 h 80486"/>
                <a:gd name="connsiteX9" fmla="*/ 23653 w 39058"/>
                <a:gd name="connsiteY9" fmla="*/ 23508 h 80486"/>
                <a:gd name="connsiteX10" fmla="*/ 13180 w 39058"/>
                <a:gd name="connsiteY10" fmla="*/ 23508 h 80486"/>
                <a:gd name="connsiteX11" fmla="*/ 17942 w 39058"/>
                <a:gd name="connsiteY11" fmla="*/ 2266 h 80486"/>
                <a:gd name="connsiteX12" fmla="*/ 14128 w 39058"/>
                <a:gd name="connsiteY12" fmla="*/ -1163 h 80486"/>
                <a:gd name="connsiteX13" fmla="*/ 9366 w 39058"/>
                <a:gd name="connsiteY13" fmla="*/ 3315 h 80486"/>
                <a:gd name="connsiteX14" fmla="*/ 4603 w 39058"/>
                <a:gd name="connsiteY14" fmla="*/ 23508 h 80486"/>
                <a:gd name="connsiteX15" fmla="*/ -7777 w 39058"/>
                <a:gd name="connsiteY15" fmla="*/ 23508 h 80486"/>
                <a:gd name="connsiteX16" fmla="*/ -11591 w 39058"/>
                <a:gd name="connsiteY16" fmla="*/ 25889 h 80486"/>
                <a:gd name="connsiteX17" fmla="*/ -7777 w 39058"/>
                <a:gd name="connsiteY17" fmla="*/ 27412 h 80486"/>
                <a:gd name="connsiteX18" fmla="*/ 3655 w 39058"/>
                <a:gd name="connsiteY18" fmla="*/ 27412 h 80486"/>
                <a:gd name="connsiteX19" fmla="*/ -5870 w 39058"/>
                <a:gd name="connsiteY19" fmla="*/ 67703 h 80486"/>
                <a:gd name="connsiteX20" fmla="*/ 5552 w 39058"/>
                <a:gd name="connsiteY20" fmla="*/ 79324 h 80486"/>
                <a:gd name="connsiteX21" fmla="*/ 25560 w 39058"/>
                <a:gd name="connsiteY21" fmla="*/ 59798 h 8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8" h="80486">
                  <a:moveTo>
                    <a:pt x="25560" y="59798"/>
                  </a:moveTo>
                  <a:cubicBezTo>
                    <a:pt x="25560" y="58655"/>
                    <a:pt x="24602" y="58655"/>
                    <a:pt x="23653" y="58655"/>
                  </a:cubicBezTo>
                  <a:cubicBezTo>
                    <a:pt x="22705" y="58655"/>
                    <a:pt x="22705" y="58941"/>
                    <a:pt x="21747" y="60465"/>
                  </a:cubicBezTo>
                  <a:cubicBezTo>
                    <a:pt x="16035" y="73514"/>
                    <a:pt x="9366" y="76657"/>
                    <a:pt x="5552" y="76657"/>
                  </a:cubicBezTo>
                  <a:cubicBezTo>
                    <a:pt x="2697" y="76657"/>
                    <a:pt x="1748" y="75037"/>
                    <a:pt x="1748" y="70847"/>
                  </a:cubicBezTo>
                  <a:cubicBezTo>
                    <a:pt x="1748" y="67703"/>
                    <a:pt x="1748" y="66846"/>
                    <a:pt x="2697" y="64751"/>
                  </a:cubicBezTo>
                  <a:lnTo>
                    <a:pt x="11273" y="27412"/>
                  </a:lnTo>
                  <a:lnTo>
                    <a:pt x="23653" y="27412"/>
                  </a:lnTo>
                  <a:cubicBezTo>
                    <a:pt x="26509" y="27412"/>
                    <a:pt x="27467" y="27412"/>
                    <a:pt x="27467" y="24840"/>
                  </a:cubicBezTo>
                  <a:cubicBezTo>
                    <a:pt x="27467" y="23508"/>
                    <a:pt x="26509" y="23508"/>
                    <a:pt x="23653" y="23508"/>
                  </a:cubicBezTo>
                  <a:lnTo>
                    <a:pt x="13180" y="23508"/>
                  </a:lnTo>
                  <a:cubicBezTo>
                    <a:pt x="16984" y="5506"/>
                    <a:pt x="17942" y="2934"/>
                    <a:pt x="17942" y="2266"/>
                  </a:cubicBezTo>
                  <a:cubicBezTo>
                    <a:pt x="17942" y="-20"/>
                    <a:pt x="16035" y="-1163"/>
                    <a:pt x="14128" y="-1163"/>
                  </a:cubicBezTo>
                  <a:cubicBezTo>
                    <a:pt x="14128" y="-1163"/>
                    <a:pt x="10315" y="-1067"/>
                    <a:pt x="9366" y="3315"/>
                  </a:cubicBezTo>
                  <a:lnTo>
                    <a:pt x="4603" y="23508"/>
                  </a:lnTo>
                  <a:lnTo>
                    <a:pt x="-7777" y="23508"/>
                  </a:lnTo>
                  <a:cubicBezTo>
                    <a:pt x="-9684" y="23508"/>
                    <a:pt x="-11591" y="23508"/>
                    <a:pt x="-11591" y="25889"/>
                  </a:cubicBezTo>
                  <a:cubicBezTo>
                    <a:pt x="-11591" y="27412"/>
                    <a:pt x="-10633" y="27412"/>
                    <a:pt x="-7777" y="27412"/>
                  </a:cubicBezTo>
                  <a:lnTo>
                    <a:pt x="3655" y="27412"/>
                  </a:lnTo>
                  <a:cubicBezTo>
                    <a:pt x="-5870" y="63226"/>
                    <a:pt x="-5870" y="65512"/>
                    <a:pt x="-5870" y="67703"/>
                  </a:cubicBezTo>
                  <a:cubicBezTo>
                    <a:pt x="-5870" y="74562"/>
                    <a:pt x="-1108" y="79324"/>
                    <a:pt x="5552" y="79324"/>
                  </a:cubicBezTo>
                  <a:cubicBezTo>
                    <a:pt x="17942" y="79324"/>
                    <a:pt x="25560" y="60845"/>
                    <a:pt x="25560" y="59798"/>
                  </a:cubicBezTo>
                  <a:close/>
                </a:path>
              </a:pathLst>
            </a:custGeom>
            <a:solidFill>
              <a:srgbClr val="000000"/>
            </a:solidFill>
            <a:ln w="12700" cap="flat">
              <a:noFill/>
              <a:prstDash val="solid"/>
              <a:miter/>
            </a:ln>
          </p:spPr>
          <p:txBody>
            <a:bodyPr rtlCol="0" anchor="ctr"/>
            <a:lstStyle/>
            <a:p>
              <a:endParaRPr lang="en-AE"/>
            </a:p>
          </p:txBody>
        </p:sp>
        <p:sp>
          <p:nvSpPr>
            <p:cNvPr id="154" name="Freeform: Shape 153">
              <a:extLst>
                <a:ext uri="{FF2B5EF4-FFF2-40B4-BE49-F238E27FC236}">
                  <a16:creationId xmlns:a16="http://schemas.microsoft.com/office/drawing/2014/main" id="{51039218-C6EF-51EF-2BE9-B78682670470}"/>
                </a:ext>
              </a:extLst>
            </p:cNvPr>
            <p:cNvSpPr/>
            <p:nvPr/>
          </p:nvSpPr>
          <p:spPr>
            <a:xfrm>
              <a:off x="4563278" y="1130972"/>
              <a:ext cx="5711" cy="612647"/>
            </a:xfrm>
            <a:custGeom>
              <a:avLst/>
              <a:gdLst>
                <a:gd name="connsiteX0" fmla="*/ -5880 w 5711"/>
                <a:gd name="connsiteY0" fmla="*/ 75322 h 612647"/>
                <a:gd name="connsiteX1" fmla="*/ -5880 w 5711"/>
                <a:gd name="connsiteY1" fmla="*/ 3600 h 612647"/>
                <a:gd name="connsiteX2" fmla="*/ -8735 w 5711"/>
                <a:gd name="connsiteY2" fmla="*/ -1163 h 612647"/>
                <a:gd name="connsiteX3" fmla="*/ -11591 w 5711"/>
                <a:gd name="connsiteY3" fmla="*/ 3600 h 612647"/>
                <a:gd name="connsiteX4" fmla="*/ -11591 w 5711"/>
                <a:gd name="connsiteY4" fmla="*/ 75322 h 612647"/>
                <a:gd name="connsiteX5" fmla="*/ -8735 w 5711"/>
                <a:gd name="connsiteY5" fmla="*/ 80085 h 612647"/>
                <a:gd name="connsiteX6" fmla="*/ -5880 w 5711"/>
                <a:gd name="connsiteY6" fmla="*/ 75322 h 612647"/>
                <a:gd name="connsiteX7" fmla="*/ -5880 w 5711"/>
                <a:gd name="connsiteY7" fmla="*/ 151237 h 612647"/>
                <a:gd name="connsiteX8" fmla="*/ -5880 w 5711"/>
                <a:gd name="connsiteY8" fmla="*/ 79418 h 612647"/>
                <a:gd name="connsiteX9" fmla="*/ -8735 w 5711"/>
                <a:gd name="connsiteY9" fmla="*/ 74656 h 612647"/>
                <a:gd name="connsiteX10" fmla="*/ -11591 w 5711"/>
                <a:gd name="connsiteY10" fmla="*/ 79418 h 612647"/>
                <a:gd name="connsiteX11" fmla="*/ -11591 w 5711"/>
                <a:gd name="connsiteY11" fmla="*/ 151237 h 612647"/>
                <a:gd name="connsiteX12" fmla="*/ -8735 w 5711"/>
                <a:gd name="connsiteY12" fmla="*/ 156000 h 612647"/>
                <a:gd name="connsiteX13" fmla="*/ -5880 w 5711"/>
                <a:gd name="connsiteY13" fmla="*/ 151237 h 612647"/>
                <a:gd name="connsiteX14" fmla="*/ -5880 w 5711"/>
                <a:gd name="connsiteY14" fmla="*/ 227056 h 612647"/>
                <a:gd name="connsiteX15" fmla="*/ -5880 w 5711"/>
                <a:gd name="connsiteY15" fmla="*/ 155332 h 612647"/>
                <a:gd name="connsiteX16" fmla="*/ -8735 w 5711"/>
                <a:gd name="connsiteY16" fmla="*/ 150570 h 612647"/>
                <a:gd name="connsiteX17" fmla="*/ -11591 w 5711"/>
                <a:gd name="connsiteY17" fmla="*/ 155332 h 612647"/>
                <a:gd name="connsiteX18" fmla="*/ -11591 w 5711"/>
                <a:gd name="connsiteY18" fmla="*/ 227056 h 612647"/>
                <a:gd name="connsiteX19" fmla="*/ -8735 w 5711"/>
                <a:gd name="connsiteY19" fmla="*/ 231818 h 612647"/>
                <a:gd name="connsiteX20" fmla="*/ -5880 w 5711"/>
                <a:gd name="connsiteY20" fmla="*/ 227056 h 612647"/>
                <a:gd name="connsiteX21" fmla="*/ -5880 w 5711"/>
                <a:gd name="connsiteY21" fmla="*/ 303065 h 612647"/>
                <a:gd name="connsiteX22" fmla="*/ -5880 w 5711"/>
                <a:gd name="connsiteY22" fmla="*/ 231342 h 612647"/>
                <a:gd name="connsiteX23" fmla="*/ -8735 w 5711"/>
                <a:gd name="connsiteY23" fmla="*/ 226579 h 612647"/>
                <a:gd name="connsiteX24" fmla="*/ -11591 w 5711"/>
                <a:gd name="connsiteY24" fmla="*/ 231342 h 612647"/>
                <a:gd name="connsiteX25" fmla="*/ -11591 w 5711"/>
                <a:gd name="connsiteY25" fmla="*/ 303065 h 612647"/>
                <a:gd name="connsiteX26" fmla="*/ -8735 w 5711"/>
                <a:gd name="connsiteY26" fmla="*/ 307828 h 612647"/>
                <a:gd name="connsiteX27" fmla="*/ -5880 w 5711"/>
                <a:gd name="connsiteY27" fmla="*/ 303065 h 612647"/>
                <a:gd name="connsiteX28" fmla="*/ -5880 w 5711"/>
                <a:gd name="connsiteY28" fmla="*/ 378979 h 612647"/>
                <a:gd name="connsiteX29" fmla="*/ -5880 w 5711"/>
                <a:gd name="connsiteY29" fmla="*/ 307162 h 612647"/>
                <a:gd name="connsiteX30" fmla="*/ -8735 w 5711"/>
                <a:gd name="connsiteY30" fmla="*/ 302399 h 612647"/>
                <a:gd name="connsiteX31" fmla="*/ -11591 w 5711"/>
                <a:gd name="connsiteY31" fmla="*/ 307162 h 612647"/>
                <a:gd name="connsiteX32" fmla="*/ -11591 w 5711"/>
                <a:gd name="connsiteY32" fmla="*/ 378979 h 612647"/>
                <a:gd name="connsiteX33" fmla="*/ -8735 w 5711"/>
                <a:gd name="connsiteY33" fmla="*/ 383742 h 612647"/>
                <a:gd name="connsiteX34" fmla="*/ -5880 w 5711"/>
                <a:gd name="connsiteY34" fmla="*/ 378979 h 612647"/>
                <a:gd name="connsiteX35" fmla="*/ -5880 w 5711"/>
                <a:gd name="connsiteY35" fmla="*/ 454893 h 612647"/>
                <a:gd name="connsiteX36" fmla="*/ -5880 w 5711"/>
                <a:gd name="connsiteY36" fmla="*/ 383171 h 612647"/>
                <a:gd name="connsiteX37" fmla="*/ -8735 w 5711"/>
                <a:gd name="connsiteY37" fmla="*/ 378408 h 612647"/>
                <a:gd name="connsiteX38" fmla="*/ -11591 w 5711"/>
                <a:gd name="connsiteY38" fmla="*/ 383171 h 612647"/>
                <a:gd name="connsiteX39" fmla="*/ -11591 w 5711"/>
                <a:gd name="connsiteY39" fmla="*/ 454893 h 612647"/>
                <a:gd name="connsiteX40" fmla="*/ -8735 w 5711"/>
                <a:gd name="connsiteY40" fmla="*/ 459656 h 612647"/>
                <a:gd name="connsiteX41" fmla="*/ -5880 w 5711"/>
                <a:gd name="connsiteY41" fmla="*/ 454893 h 612647"/>
                <a:gd name="connsiteX42" fmla="*/ -5880 w 5711"/>
                <a:gd name="connsiteY42" fmla="*/ 530808 h 612647"/>
                <a:gd name="connsiteX43" fmla="*/ -5880 w 5711"/>
                <a:gd name="connsiteY43" fmla="*/ 459085 h 612647"/>
                <a:gd name="connsiteX44" fmla="*/ -8735 w 5711"/>
                <a:gd name="connsiteY44" fmla="*/ 454322 h 612647"/>
                <a:gd name="connsiteX45" fmla="*/ -11591 w 5711"/>
                <a:gd name="connsiteY45" fmla="*/ 459085 h 612647"/>
                <a:gd name="connsiteX46" fmla="*/ -11591 w 5711"/>
                <a:gd name="connsiteY46" fmla="*/ 530808 h 612647"/>
                <a:gd name="connsiteX47" fmla="*/ -8735 w 5711"/>
                <a:gd name="connsiteY47" fmla="*/ 535571 h 612647"/>
                <a:gd name="connsiteX48" fmla="*/ -5880 w 5711"/>
                <a:gd name="connsiteY48" fmla="*/ 530808 h 612647"/>
                <a:gd name="connsiteX49" fmla="*/ -5880 w 5711"/>
                <a:gd name="connsiteY49" fmla="*/ 606722 h 612647"/>
                <a:gd name="connsiteX50" fmla="*/ -5880 w 5711"/>
                <a:gd name="connsiteY50" fmla="*/ 534903 h 612647"/>
                <a:gd name="connsiteX51" fmla="*/ -8735 w 5711"/>
                <a:gd name="connsiteY51" fmla="*/ 530141 h 612647"/>
                <a:gd name="connsiteX52" fmla="*/ -11591 w 5711"/>
                <a:gd name="connsiteY52" fmla="*/ 534903 h 612647"/>
                <a:gd name="connsiteX53" fmla="*/ -11591 w 5711"/>
                <a:gd name="connsiteY53" fmla="*/ 606722 h 612647"/>
                <a:gd name="connsiteX54" fmla="*/ -8735 w 5711"/>
                <a:gd name="connsiteY54" fmla="*/ 611485 h 612647"/>
                <a:gd name="connsiteX55" fmla="*/ -5880 w 5711"/>
                <a:gd name="connsiteY55" fmla="*/ 606722 h 6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711" h="612647">
                  <a:moveTo>
                    <a:pt x="-5880" y="75322"/>
                  </a:moveTo>
                  <a:lnTo>
                    <a:pt x="-5880" y="3600"/>
                  </a:lnTo>
                  <a:cubicBezTo>
                    <a:pt x="-5880" y="1503"/>
                    <a:pt x="-5880" y="-1163"/>
                    <a:pt x="-8735" y="-1163"/>
                  </a:cubicBezTo>
                  <a:cubicBezTo>
                    <a:pt x="-11591" y="-1163"/>
                    <a:pt x="-11591" y="1313"/>
                    <a:pt x="-11591" y="3600"/>
                  </a:cubicBezTo>
                  <a:lnTo>
                    <a:pt x="-11591" y="75322"/>
                  </a:lnTo>
                  <a:cubicBezTo>
                    <a:pt x="-11591" y="77419"/>
                    <a:pt x="-11591" y="80085"/>
                    <a:pt x="-8735" y="80085"/>
                  </a:cubicBezTo>
                  <a:cubicBezTo>
                    <a:pt x="-5880" y="80085"/>
                    <a:pt x="-5880" y="77513"/>
                    <a:pt x="-5880" y="75322"/>
                  </a:cubicBezTo>
                  <a:close/>
                  <a:moveTo>
                    <a:pt x="-5880" y="151237"/>
                  </a:moveTo>
                  <a:lnTo>
                    <a:pt x="-5880" y="79418"/>
                  </a:lnTo>
                  <a:cubicBezTo>
                    <a:pt x="-5880" y="77419"/>
                    <a:pt x="-5880" y="74656"/>
                    <a:pt x="-8735" y="74656"/>
                  </a:cubicBezTo>
                  <a:cubicBezTo>
                    <a:pt x="-11591" y="74656"/>
                    <a:pt x="-11591" y="77228"/>
                    <a:pt x="-11591" y="79418"/>
                  </a:cubicBezTo>
                  <a:lnTo>
                    <a:pt x="-11591" y="151237"/>
                  </a:lnTo>
                  <a:cubicBezTo>
                    <a:pt x="-11591" y="153237"/>
                    <a:pt x="-11591" y="156000"/>
                    <a:pt x="-8735" y="156000"/>
                  </a:cubicBezTo>
                  <a:cubicBezTo>
                    <a:pt x="-5880" y="156000"/>
                    <a:pt x="-5880" y="153428"/>
                    <a:pt x="-5880" y="151237"/>
                  </a:cubicBezTo>
                  <a:close/>
                  <a:moveTo>
                    <a:pt x="-5880" y="227056"/>
                  </a:moveTo>
                  <a:lnTo>
                    <a:pt x="-5880" y="155332"/>
                  </a:lnTo>
                  <a:cubicBezTo>
                    <a:pt x="-5880" y="153237"/>
                    <a:pt x="-5880" y="150570"/>
                    <a:pt x="-8735" y="150570"/>
                  </a:cubicBezTo>
                  <a:cubicBezTo>
                    <a:pt x="-11591" y="150570"/>
                    <a:pt x="-11591" y="153142"/>
                    <a:pt x="-11591" y="155332"/>
                  </a:cubicBezTo>
                  <a:lnTo>
                    <a:pt x="-11591" y="227056"/>
                  </a:lnTo>
                  <a:cubicBezTo>
                    <a:pt x="-11591" y="229151"/>
                    <a:pt x="-11591" y="231818"/>
                    <a:pt x="-8735" y="231818"/>
                  </a:cubicBezTo>
                  <a:cubicBezTo>
                    <a:pt x="-5880" y="231818"/>
                    <a:pt x="-5880" y="229342"/>
                    <a:pt x="-5880" y="227056"/>
                  </a:cubicBezTo>
                  <a:close/>
                  <a:moveTo>
                    <a:pt x="-5880" y="303065"/>
                  </a:moveTo>
                  <a:lnTo>
                    <a:pt x="-5880" y="231342"/>
                  </a:lnTo>
                  <a:cubicBezTo>
                    <a:pt x="-5880" y="229247"/>
                    <a:pt x="-5880" y="226579"/>
                    <a:pt x="-8735" y="226579"/>
                  </a:cubicBezTo>
                  <a:cubicBezTo>
                    <a:pt x="-11591" y="226579"/>
                    <a:pt x="-11591" y="229056"/>
                    <a:pt x="-11591" y="231342"/>
                  </a:cubicBezTo>
                  <a:lnTo>
                    <a:pt x="-11591" y="303065"/>
                  </a:lnTo>
                  <a:cubicBezTo>
                    <a:pt x="-11591" y="305161"/>
                    <a:pt x="-11591" y="307828"/>
                    <a:pt x="-8735" y="307828"/>
                  </a:cubicBezTo>
                  <a:cubicBezTo>
                    <a:pt x="-5880" y="307828"/>
                    <a:pt x="-5880" y="305256"/>
                    <a:pt x="-5880" y="303065"/>
                  </a:cubicBezTo>
                  <a:close/>
                  <a:moveTo>
                    <a:pt x="-5880" y="378979"/>
                  </a:moveTo>
                  <a:lnTo>
                    <a:pt x="-5880" y="307162"/>
                  </a:lnTo>
                  <a:cubicBezTo>
                    <a:pt x="-5880" y="305161"/>
                    <a:pt x="-5880" y="302399"/>
                    <a:pt x="-8735" y="302399"/>
                  </a:cubicBezTo>
                  <a:cubicBezTo>
                    <a:pt x="-11591" y="302399"/>
                    <a:pt x="-11591" y="304970"/>
                    <a:pt x="-11591" y="307162"/>
                  </a:cubicBezTo>
                  <a:lnTo>
                    <a:pt x="-11591" y="378979"/>
                  </a:lnTo>
                  <a:cubicBezTo>
                    <a:pt x="-11591" y="380980"/>
                    <a:pt x="-11591" y="383742"/>
                    <a:pt x="-8735" y="383742"/>
                  </a:cubicBezTo>
                  <a:cubicBezTo>
                    <a:pt x="-5880" y="383742"/>
                    <a:pt x="-5880" y="381170"/>
                    <a:pt x="-5880" y="378979"/>
                  </a:cubicBezTo>
                  <a:close/>
                  <a:moveTo>
                    <a:pt x="-5880" y="454893"/>
                  </a:moveTo>
                  <a:lnTo>
                    <a:pt x="-5880" y="383171"/>
                  </a:lnTo>
                  <a:cubicBezTo>
                    <a:pt x="-5880" y="381074"/>
                    <a:pt x="-5880" y="378408"/>
                    <a:pt x="-8735" y="378408"/>
                  </a:cubicBezTo>
                  <a:cubicBezTo>
                    <a:pt x="-11591" y="378408"/>
                    <a:pt x="-11591" y="380885"/>
                    <a:pt x="-11591" y="383171"/>
                  </a:cubicBezTo>
                  <a:lnTo>
                    <a:pt x="-11591" y="454893"/>
                  </a:lnTo>
                  <a:cubicBezTo>
                    <a:pt x="-11591" y="456990"/>
                    <a:pt x="-11591" y="459656"/>
                    <a:pt x="-8735" y="459656"/>
                  </a:cubicBezTo>
                  <a:cubicBezTo>
                    <a:pt x="-5880" y="459656"/>
                    <a:pt x="-5880" y="457085"/>
                    <a:pt x="-5880" y="454893"/>
                  </a:cubicBezTo>
                  <a:close/>
                  <a:moveTo>
                    <a:pt x="-5880" y="530808"/>
                  </a:moveTo>
                  <a:lnTo>
                    <a:pt x="-5880" y="459085"/>
                  </a:lnTo>
                  <a:cubicBezTo>
                    <a:pt x="-5880" y="456990"/>
                    <a:pt x="-5880" y="454322"/>
                    <a:pt x="-8735" y="454322"/>
                  </a:cubicBezTo>
                  <a:cubicBezTo>
                    <a:pt x="-11591" y="454322"/>
                    <a:pt x="-11591" y="456799"/>
                    <a:pt x="-11591" y="459085"/>
                  </a:cubicBezTo>
                  <a:lnTo>
                    <a:pt x="-11591" y="530808"/>
                  </a:lnTo>
                  <a:cubicBezTo>
                    <a:pt x="-11591" y="532904"/>
                    <a:pt x="-11591" y="535571"/>
                    <a:pt x="-8735" y="535571"/>
                  </a:cubicBezTo>
                  <a:cubicBezTo>
                    <a:pt x="-5880" y="535571"/>
                    <a:pt x="-5880" y="532999"/>
                    <a:pt x="-5880" y="530808"/>
                  </a:cubicBezTo>
                  <a:close/>
                  <a:moveTo>
                    <a:pt x="-5880" y="606722"/>
                  </a:moveTo>
                  <a:lnTo>
                    <a:pt x="-5880" y="534903"/>
                  </a:lnTo>
                  <a:cubicBezTo>
                    <a:pt x="-5880" y="532904"/>
                    <a:pt x="-5880" y="530141"/>
                    <a:pt x="-8735" y="530141"/>
                  </a:cubicBezTo>
                  <a:cubicBezTo>
                    <a:pt x="-11591" y="530141"/>
                    <a:pt x="-11591" y="532713"/>
                    <a:pt x="-11591" y="534903"/>
                  </a:cubicBezTo>
                  <a:lnTo>
                    <a:pt x="-11591" y="606722"/>
                  </a:lnTo>
                  <a:cubicBezTo>
                    <a:pt x="-11591" y="608722"/>
                    <a:pt x="-11591" y="611485"/>
                    <a:pt x="-8735" y="611485"/>
                  </a:cubicBezTo>
                  <a:cubicBezTo>
                    <a:pt x="-5880" y="611485"/>
                    <a:pt x="-5880" y="608913"/>
                    <a:pt x="-5880" y="606722"/>
                  </a:cubicBezTo>
                  <a:close/>
                </a:path>
              </a:pathLst>
            </a:custGeom>
            <a:solidFill>
              <a:srgbClr val="000000"/>
            </a:solidFill>
            <a:ln w="12700" cap="flat">
              <a:noFill/>
              <a:prstDash val="solid"/>
              <a:miter/>
            </a:ln>
          </p:spPr>
          <p:txBody>
            <a:bodyPr rtlCol="0" anchor="ctr"/>
            <a:lstStyle/>
            <a:p>
              <a:endParaRPr lang="en-AE"/>
            </a:p>
          </p:txBody>
        </p:sp>
        <p:sp>
          <p:nvSpPr>
            <p:cNvPr id="217" name="Rectangle 216">
              <a:extLst>
                <a:ext uri="{FF2B5EF4-FFF2-40B4-BE49-F238E27FC236}">
                  <a16:creationId xmlns:a16="http://schemas.microsoft.com/office/drawing/2014/main" id="{9FE1AA09-ED36-BE2D-5E0B-C1D49E67268C}"/>
                </a:ext>
              </a:extLst>
            </p:cNvPr>
            <p:cNvSpPr/>
            <p:nvPr/>
          </p:nvSpPr>
          <p:spPr>
            <a:xfrm>
              <a:off x="389700" y="1818814"/>
              <a:ext cx="5409641" cy="519180"/>
            </a:xfrm>
            <a:prstGeom prst="rect">
              <a:avLst/>
            </a:prstGeom>
            <a:solidFill>
              <a:schemeClr val="bg1">
                <a:lumMod val="95000"/>
              </a:schemeClr>
            </a:solidFill>
            <a:ln w="19050">
              <a:solidFill>
                <a:srgbClr val="00BF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dirty="0">
                  <a:solidFill>
                    <a:schemeClr val="tx1"/>
                  </a:solidFill>
                  <a:latin typeface="CMU Serif" panose="02000603000000000000" pitchFamily="2" charset="0"/>
                  <a:ea typeface="CMU Serif" panose="02000603000000000000" pitchFamily="2" charset="0"/>
                  <a:cs typeface="CMU Serif" panose="02000603000000000000" pitchFamily="2" charset="0"/>
                </a:rPr>
                <a:t>&amp; Evolutionary Optimizer</a:t>
              </a:r>
              <a:endParaRPr lang="en-AE" sz="120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p:txBody>
        </p:sp>
      </p:grpSp>
      <p:pic>
        <p:nvPicPr>
          <p:cNvPr id="219" name="Picture 218">
            <a:extLst>
              <a:ext uri="{FF2B5EF4-FFF2-40B4-BE49-F238E27FC236}">
                <a16:creationId xmlns:a16="http://schemas.microsoft.com/office/drawing/2014/main" id="{3F35B83C-1696-8517-B2A5-FDF9B1EAA5CC}"/>
              </a:ext>
            </a:extLst>
          </p:cNvPr>
          <p:cNvPicPr>
            <a:picLocks noChangeAspect="1"/>
          </p:cNvPicPr>
          <p:nvPr/>
        </p:nvPicPr>
        <p:blipFill>
          <a:blip r:embed="rId4"/>
          <a:stretch>
            <a:fillRect/>
          </a:stretch>
        </p:blipFill>
        <p:spPr>
          <a:xfrm>
            <a:off x="515938" y="2491913"/>
            <a:ext cx="5374832" cy="2418124"/>
          </a:xfrm>
          <a:prstGeom prst="rect">
            <a:avLst/>
          </a:prstGeom>
        </p:spPr>
      </p:pic>
      <p:grpSp>
        <p:nvGrpSpPr>
          <p:cNvPr id="6" name="Group 5">
            <a:extLst>
              <a:ext uri="{FF2B5EF4-FFF2-40B4-BE49-F238E27FC236}">
                <a16:creationId xmlns:a16="http://schemas.microsoft.com/office/drawing/2014/main" id="{42B2513A-FC22-8D36-49D9-63EF8B61EFBA}"/>
              </a:ext>
            </a:extLst>
          </p:cNvPr>
          <p:cNvGrpSpPr/>
          <p:nvPr/>
        </p:nvGrpSpPr>
        <p:grpSpPr>
          <a:xfrm>
            <a:off x="3417336" y="3050810"/>
            <a:ext cx="586331" cy="2254358"/>
            <a:chOff x="3417336" y="3050810"/>
            <a:chExt cx="586331" cy="2254358"/>
          </a:xfrm>
        </p:grpSpPr>
        <p:sp>
          <p:nvSpPr>
            <p:cNvPr id="3" name="Rectangle 2">
              <a:extLst>
                <a:ext uri="{FF2B5EF4-FFF2-40B4-BE49-F238E27FC236}">
                  <a16:creationId xmlns:a16="http://schemas.microsoft.com/office/drawing/2014/main" id="{7A9DC0C6-9C97-CB10-6FC5-B5596C63BAB2}"/>
                </a:ext>
              </a:extLst>
            </p:cNvPr>
            <p:cNvSpPr/>
            <p:nvPr/>
          </p:nvSpPr>
          <p:spPr>
            <a:xfrm rot="5400000">
              <a:off x="2583323" y="3884823"/>
              <a:ext cx="2254358" cy="586331"/>
            </a:xfrm>
            <a:prstGeom prst="rect">
              <a:avLst/>
            </a:prstGeom>
            <a:solidFill>
              <a:srgbClr val="00BF8C">
                <a:alpha val="4902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10" name="Rectangle 9">
              <a:extLst>
                <a:ext uri="{FF2B5EF4-FFF2-40B4-BE49-F238E27FC236}">
                  <a16:creationId xmlns:a16="http://schemas.microsoft.com/office/drawing/2014/main" id="{619952D1-F30F-86F9-95BF-7A7277C0B167}"/>
                </a:ext>
              </a:extLst>
            </p:cNvPr>
            <p:cNvSpPr/>
            <p:nvPr/>
          </p:nvSpPr>
          <p:spPr>
            <a:xfrm>
              <a:off x="3465506" y="4994414"/>
              <a:ext cx="455303" cy="181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u="sng" dirty="0">
                  <a:solidFill>
                    <a:schemeClr val="bg1"/>
                  </a:solidFill>
                  <a:latin typeface="CMU Serif" panose="02000603000000000000" pitchFamily="2" charset="0"/>
                  <a:ea typeface="CMU Serif" panose="02000603000000000000" pitchFamily="2" charset="0"/>
                  <a:cs typeface="CMU Serif" panose="02000603000000000000" pitchFamily="2" charset="0"/>
                </a:rPr>
                <a:t>185</a:t>
              </a:r>
              <a:endParaRPr lang="en-AE" sz="1050" b="1" u="sng" dirty="0">
                <a:solidFill>
                  <a:schemeClr val="bg1"/>
                </a:solidFill>
                <a:latin typeface="CMU Serif" panose="02000603000000000000" pitchFamily="2" charset="0"/>
                <a:ea typeface="CMU Serif" panose="02000603000000000000" pitchFamily="2" charset="0"/>
                <a:cs typeface="CMU Serif" panose="02000603000000000000" pitchFamily="2" charset="0"/>
              </a:endParaRPr>
            </a:p>
          </p:txBody>
        </p:sp>
      </p:grpSp>
    </p:spTree>
    <p:extLst>
      <p:ext uri="{BB962C8B-B14F-4D97-AF65-F5344CB8AC3E}">
        <p14:creationId xmlns:p14="http://schemas.microsoft.com/office/powerpoint/2010/main" val="6271857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92F944-3C8F-669D-EDEC-F64A854CCE0F}"/>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B59B02B1-FED5-B03B-47BA-020BC0EA3714}"/>
              </a:ext>
            </a:extLst>
          </p:cNvPr>
          <p:cNvSpPr>
            <a:spLocks noGrp="1"/>
          </p:cNvSpPr>
          <p:nvPr>
            <p:ph type="title"/>
          </p:nvPr>
        </p:nvSpPr>
        <p:spPr/>
        <p:txBody>
          <a:bodyPr/>
          <a:lstStyle/>
          <a:p>
            <a:r>
              <a:rPr lang="en-US" dirty="0"/>
              <a:t>Automatization Obstacle II: The Neural Training Pipeline</a:t>
            </a:r>
            <a:endParaRPr lang="en-AE" dirty="0"/>
          </a:p>
        </p:txBody>
      </p:sp>
      <p:sp>
        <p:nvSpPr>
          <p:cNvPr id="4" name="Slide Number Placeholder 3">
            <a:extLst>
              <a:ext uri="{FF2B5EF4-FFF2-40B4-BE49-F238E27FC236}">
                <a16:creationId xmlns:a16="http://schemas.microsoft.com/office/drawing/2014/main" id="{F0DD6AB6-A90B-1141-D0EA-FCE2FB7569E5}"/>
              </a:ext>
            </a:extLst>
          </p:cNvPr>
          <p:cNvSpPr>
            <a:spLocks noGrp="1"/>
          </p:cNvSpPr>
          <p:nvPr>
            <p:ph type="sldNum" sz="quarter" idx="4"/>
          </p:nvPr>
        </p:nvSpPr>
        <p:spPr/>
        <p:txBody>
          <a:bodyPr/>
          <a:lstStyle/>
          <a:p>
            <a:fld id="{C8A43965-4643-F643-A67C-D0741259ACA1}" type="slidenum">
              <a:rPr lang="en-GB" smtClean="0"/>
              <a:pPr/>
              <a:t>9</a:t>
            </a:fld>
            <a:endParaRPr lang="en-GB" dirty="0"/>
          </a:p>
        </p:txBody>
      </p:sp>
      <p:sp>
        <p:nvSpPr>
          <p:cNvPr id="2" name="Rectangle 1">
            <a:extLst>
              <a:ext uri="{FF2B5EF4-FFF2-40B4-BE49-F238E27FC236}">
                <a16:creationId xmlns:a16="http://schemas.microsoft.com/office/drawing/2014/main" id="{D1437E02-9D01-3298-29C3-D40D62201F4E}"/>
              </a:ext>
            </a:extLst>
          </p:cNvPr>
          <p:cNvSpPr/>
          <p:nvPr/>
        </p:nvSpPr>
        <p:spPr>
          <a:xfrm>
            <a:off x="515795" y="1948297"/>
            <a:ext cx="11160268" cy="10616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sp>
        <p:nvSpPr>
          <p:cNvPr id="10" name="Rectangle 9">
            <a:extLst>
              <a:ext uri="{FF2B5EF4-FFF2-40B4-BE49-F238E27FC236}">
                <a16:creationId xmlns:a16="http://schemas.microsoft.com/office/drawing/2014/main" id="{266F1DA9-2821-6BF3-6ED7-5A3312FBC19D}"/>
              </a:ext>
            </a:extLst>
          </p:cNvPr>
          <p:cNvSpPr/>
          <p:nvPr/>
        </p:nvSpPr>
        <p:spPr>
          <a:xfrm flipV="1">
            <a:off x="3523782" y="2049528"/>
            <a:ext cx="1022901" cy="59029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62" name="Group 61">
            <a:extLst>
              <a:ext uri="{FF2B5EF4-FFF2-40B4-BE49-F238E27FC236}">
                <a16:creationId xmlns:a16="http://schemas.microsoft.com/office/drawing/2014/main" id="{D7CB6D3D-ECA5-1DC4-9BDA-1ABD5F82387E}"/>
              </a:ext>
            </a:extLst>
          </p:cNvPr>
          <p:cNvGrpSpPr/>
          <p:nvPr/>
        </p:nvGrpSpPr>
        <p:grpSpPr>
          <a:xfrm>
            <a:off x="5139773" y="2044748"/>
            <a:ext cx="1413289" cy="551905"/>
            <a:chOff x="6371673" y="2444798"/>
            <a:chExt cx="1413289" cy="551905"/>
          </a:xfrm>
        </p:grpSpPr>
        <p:sp>
          <p:nvSpPr>
            <p:cNvPr id="3" name="Rectangle 2">
              <a:extLst>
                <a:ext uri="{FF2B5EF4-FFF2-40B4-BE49-F238E27FC236}">
                  <a16:creationId xmlns:a16="http://schemas.microsoft.com/office/drawing/2014/main" id="{C19CA678-6411-76B4-9FDA-8DFEBF6C7B2F}"/>
                </a:ext>
              </a:extLst>
            </p:cNvPr>
            <p:cNvSpPr/>
            <p:nvPr/>
          </p:nvSpPr>
          <p:spPr>
            <a:xfrm>
              <a:off x="6371673" y="2444798"/>
              <a:ext cx="1413289" cy="55190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12" name="Graphic 11">
              <a:extLst>
                <a:ext uri="{FF2B5EF4-FFF2-40B4-BE49-F238E27FC236}">
                  <a16:creationId xmlns:a16="http://schemas.microsoft.com/office/drawing/2014/main" id="{369CF924-2D1F-9A4B-6D04-19F75EDFA0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530629" y="2663601"/>
              <a:ext cx="1095375" cy="114300"/>
            </a:xfrm>
            <a:prstGeom prst="rect">
              <a:avLst/>
            </a:prstGeom>
          </p:spPr>
        </p:pic>
      </p:grpSp>
      <p:sp>
        <p:nvSpPr>
          <p:cNvPr id="17" name="Rectangle 16">
            <a:extLst>
              <a:ext uri="{FF2B5EF4-FFF2-40B4-BE49-F238E27FC236}">
                <a16:creationId xmlns:a16="http://schemas.microsoft.com/office/drawing/2014/main" id="{5F0DA6F6-9618-BA97-B7A0-8D9860D1366A}"/>
              </a:ext>
            </a:extLst>
          </p:cNvPr>
          <p:cNvSpPr/>
          <p:nvPr/>
        </p:nvSpPr>
        <p:spPr>
          <a:xfrm>
            <a:off x="7461734" y="2058715"/>
            <a:ext cx="2418866" cy="86609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18" name="Graphic 10">
            <a:extLst>
              <a:ext uri="{FF2B5EF4-FFF2-40B4-BE49-F238E27FC236}">
                <a16:creationId xmlns:a16="http://schemas.microsoft.com/office/drawing/2014/main" id="{1D92F566-D5DA-6E67-37A7-BC2B4FB5E8DE}"/>
              </a:ext>
            </a:extLst>
          </p:cNvPr>
          <p:cNvGrpSpPr/>
          <p:nvPr/>
        </p:nvGrpSpPr>
        <p:grpSpPr>
          <a:xfrm>
            <a:off x="6673985" y="2403430"/>
            <a:ext cx="651890" cy="156638"/>
            <a:chOff x="8376295" y="2125159"/>
            <a:chExt cx="651890" cy="156638"/>
          </a:xfrm>
          <a:solidFill>
            <a:srgbClr val="000000"/>
          </a:solidFill>
        </p:grpSpPr>
        <p:sp>
          <p:nvSpPr>
            <p:cNvPr id="19" name="Freeform: Shape 18">
              <a:extLst>
                <a:ext uri="{FF2B5EF4-FFF2-40B4-BE49-F238E27FC236}">
                  <a16:creationId xmlns:a16="http://schemas.microsoft.com/office/drawing/2014/main" id="{80C47AFE-01AB-6A1E-AA45-B5A2C81E0E14}"/>
                </a:ext>
              </a:extLst>
            </p:cNvPr>
            <p:cNvSpPr/>
            <p:nvPr/>
          </p:nvSpPr>
          <p:spPr>
            <a:xfrm>
              <a:off x="8376295" y="2174575"/>
              <a:ext cx="90392" cy="86467"/>
            </a:xfrm>
            <a:custGeom>
              <a:avLst/>
              <a:gdLst>
                <a:gd name="connsiteX0" fmla="*/ 88886 w 90392"/>
                <a:gd name="connsiteY0" fmla="*/ 18807 h 86467"/>
                <a:gd name="connsiteX1" fmla="*/ 63835 w 90392"/>
                <a:gd name="connsiteY1" fmla="*/ -386 h 86467"/>
                <a:gd name="connsiteX2" fmla="*/ 22973 w 90392"/>
                <a:gd name="connsiteY2" fmla="*/ -386 h 86467"/>
                <a:gd name="connsiteX3" fmla="*/ 19258 w 90392"/>
                <a:gd name="connsiteY3" fmla="*/ 2138 h 86467"/>
                <a:gd name="connsiteX4" fmla="*/ 22782 w 90392"/>
                <a:gd name="connsiteY4" fmla="*/ 3624 h 86467"/>
                <a:gd name="connsiteX5" fmla="*/ 28307 w 90392"/>
                <a:gd name="connsiteY5" fmla="*/ 3776 h 86467"/>
                <a:gd name="connsiteX6" fmla="*/ 30973 w 90392"/>
                <a:gd name="connsiteY6" fmla="*/ 5862 h 86467"/>
                <a:gd name="connsiteX7" fmla="*/ 30498 w 90392"/>
                <a:gd name="connsiteY7" fmla="*/ 8243 h 86467"/>
                <a:gd name="connsiteX8" fmla="*/ 13543 w 90392"/>
                <a:gd name="connsiteY8" fmla="*/ 76252 h 86467"/>
                <a:gd name="connsiteX9" fmla="*/ 2113 w 90392"/>
                <a:gd name="connsiteY9" fmla="*/ 82205 h 86467"/>
                <a:gd name="connsiteX10" fmla="*/ -1506 w 90392"/>
                <a:gd name="connsiteY10" fmla="*/ 84586 h 86467"/>
                <a:gd name="connsiteX11" fmla="*/ 494 w 90392"/>
                <a:gd name="connsiteY11" fmla="*/ 86082 h 86467"/>
                <a:gd name="connsiteX12" fmla="*/ 16592 w 90392"/>
                <a:gd name="connsiteY12" fmla="*/ 85634 h 86467"/>
                <a:gd name="connsiteX13" fmla="*/ 24592 w 90392"/>
                <a:gd name="connsiteY13" fmla="*/ 85777 h 86467"/>
                <a:gd name="connsiteX14" fmla="*/ 32784 w 90392"/>
                <a:gd name="connsiteY14" fmla="*/ 86082 h 86467"/>
                <a:gd name="connsiteX15" fmla="*/ 35260 w 90392"/>
                <a:gd name="connsiteY15" fmla="*/ 83548 h 86467"/>
                <a:gd name="connsiteX16" fmla="*/ 31831 w 90392"/>
                <a:gd name="connsiteY16" fmla="*/ 82205 h 86467"/>
                <a:gd name="connsiteX17" fmla="*/ 23545 w 90392"/>
                <a:gd name="connsiteY17" fmla="*/ 79824 h 86467"/>
                <a:gd name="connsiteX18" fmla="*/ 24020 w 90392"/>
                <a:gd name="connsiteY18" fmla="*/ 77747 h 86467"/>
                <a:gd name="connsiteX19" fmla="*/ 31831 w 90392"/>
                <a:gd name="connsiteY19" fmla="*/ 46039 h 86467"/>
                <a:gd name="connsiteX20" fmla="*/ 53263 w 90392"/>
                <a:gd name="connsiteY20" fmla="*/ 46039 h 86467"/>
                <a:gd name="connsiteX21" fmla="*/ 88886 w 90392"/>
                <a:gd name="connsiteY21" fmla="*/ 18807 h 86467"/>
                <a:gd name="connsiteX22" fmla="*/ 77075 w 90392"/>
                <a:gd name="connsiteY22" fmla="*/ 15682 h 86467"/>
                <a:gd name="connsiteX23" fmla="*/ 69645 w 90392"/>
                <a:gd name="connsiteY23" fmla="*/ 36076 h 86467"/>
                <a:gd name="connsiteX24" fmla="*/ 50214 w 90392"/>
                <a:gd name="connsiteY24" fmla="*/ 42771 h 86467"/>
                <a:gd name="connsiteX25" fmla="*/ 32307 w 90392"/>
                <a:gd name="connsiteY25" fmla="*/ 42771 h 86467"/>
                <a:gd name="connsiteX26" fmla="*/ 40975 w 90392"/>
                <a:gd name="connsiteY26" fmla="*/ 8386 h 86467"/>
                <a:gd name="connsiteX27" fmla="*/ 47833 w 90392"/>
                <a:gd name="connsiteY27" fmla="*/ 3624 h 86467"/>
                <a:gd name="connsiteX28" fmla="*/ 59834 w 90392"/>
                <a:gd name="connsiteY28" fmla="*/ 3624 h 86467"/>
                <a:gd name="connsiteX29" fmla="*/ 77075 w 90392"/>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392" h="86467">
                  <a:moveTo>
                    <a:pt x="88886" y="18807"/>
                  </a:moveTo>
                  <a:cubicBezTo>
                    <a:pt x="88886" y="8986"/>
                    <a:pt x="80504" y="-386"/>
                    <a:pt x="63835" y="-386"/>
                  </a:cubicBezTo>
                  <a:lnTo>
                    <a:pt x="22973" y="-386"/>
                  </a:lnTo>
                  <a:cubicBezTo>
                    <a:pt x="20591" y="-386"/>
                    <a:pt x="19258" y="-386"/>
                    <a:pt x="19258" y="2138"/>
                  </a:cubicBezTo>
                  <a:cubicBezTo>
                    <a:pt x="19258" y="3624"/>
                    <a:pt x="20305" y="3624"/>
                    <a:pt x="22782" y="3624"/>
                  </a:cubicBezTo>
                  <a:cubicBezTo>
                    <a:pt x="24402" y="3624"/>
                    <a:pt x="26783" y="3776"/>
                    <a:pt x="28307" y="3776"/>
                  </a:cubicBezTo>
                  <a:cubicBezTo>
                    <a:pt x="30212" y="4071"/>
                    <a:pt x="30973" y="4519"/>
                    <a:pt x="30973" y="5862"/>
                  </a:cubicBezTo>
                  <a:cubicBezTo>
                    <a:pt x="30973" y="6310"/>
                    <a:pt x="30973" y="6758"/>
                    <a:pt x="30498" y="8243"/>
                  </a:cubicBezTo>
                  <a:lnTo>
                    <a:pt x="13543" y="76252"/>
                  </a:lnTo>
                  <a:cubicBezTo>
                    <a:pt x="12400" y="81167"/>
                    <a:pt x="12114" y="82205"/>
                    <a:pt x="2113" y="82205"/>
                  </a:cubicBezTo>
                  <a:cubicBezTo>
                    <a:pt x="-77" y="82205"/>
                    <a:pt x="-1506" y="82205"/>
                    <a:pt x="-1506" y="84586"/>
                  </a:cubicBezTo>
                  <a:cubicBezTo>
                    <a:pt x="-1506" y="86082"/>
                    <a:pt x="17" y="86082"/>
                    <a:pt x="494" y="86082"/>
                  </a:cubicBezTo>
                  <a:lnTo>
                    <a:pt x="16592" y="85634"/>
                  </a:lnTo>
                  <a:lnTo>
                    <a:pt x="24592" y="85777"/>
                  </a:lnTo>
                  <a:cubicBezTo>
                    <a:pt x="27449" y="85777"/>
                    <a:pt x="30212" y="86082"/>
                    <a:pt x="32784" y="86082"/>
                  </a:cubicBezTo>
                  <a:cubicBezTo>
                    <a:pt x="33641" y="86082"/>
                    <a:pt x="35260" y="86082"/>
                    <a:pt x="35260" y="83548"/>
                  </a:cubicBezTo>
                  <a:cubicBezTo>
                    <a:pt x="35260" y="82205"/>
                    <a:pt x="34213" y="82205"/>
                    <a:pt x="31831" y="82205"/>
                  </a:cubicBezTo>
                  <a:cubicBezTo>
                    <a:pt x="27069" y="82205"/>
                    <a:pt x="23545" y="82205"/>
                    <a:pt x="23545" y="79824"/>
                  </a:cubicBezTo>
                  <a:cubicBezTo>
                    <a:pt x="23545" y="79081"/>
                    <a:pt x="23830" y="78490"/>
                    <a:pt x="24020" y="77747"/>
                  </a:cubicBezTo>
                  <a:lnTo>
                    <a:pt x="31831" y="46039"/>
                  </a:lnTo>
                  <a:lnTo>
                    <a:pt x="53263" y="46039"/>
                  </a:lnTo>
                  <a:cubicBezTo>
                    <a:pt x="71360" y="46039"/>
                    <a:pt x="88886" y="32942"/>
                    <a:pt x="88886" y="18807"/>
                  </a:cubicBezTo>
                  <a:close/>
                  <a:moveTo>
                    <a:pt x="77075" y="15682"/>
                  </a:moveTo>
                  <a:cubicBezTo>
                    <a:pt x="77075" y="20740"/>
                    <a:pt x="74599" y="31608"/>
                    <a:pt x="69645" y="36076"/>
                  </a:cubicBezTo>
                  <a:cubicBezTo>
                    <a:pt x="63263" y="41724"/>
                    <a:pt x="55644" y="42771"/>
                    <a:pt x="50214" y="42771"/>
                  </a:cubicBezTo>
                  <a:lnTo>
                    <a:pt x="32307" y="42771"/>
                  </a:lnTo>
                  <a:lnTo>
                    <a:pt x="40975" y="8386"/>
                  </a:lnTo>
                  <a:cubicBezTo>
                    <a:pt x="42023" y="3929"/>
                    <a:pt x="42309" y="3624"/>
                    <a:pt x="47833"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0" name="Freeform: Shape 19">
              <a:extLst>
                <a:ext uri="{FF2B5EF4-FFF2-40B4-BE49-F238E27FC236}">
                  <a16:creationId xmlns:a16="http://schemas.microsoft.com/office/drawing/2014/main" id="{8F5CA7D4-9D37-A0DF-88FA-FEA7E1EF4003}"/>
                </a:ext>
              </a:extLst>
            </p:cNvPr>
            <p:cNvSpPr/>
            <p:nvPr/>
          </p:nvSpPr>
          <p:spPr>
            <a:xfrm>
              <a:off x="8457162" y="2221229"/>
              <a:ext cx="41052" cy="60569"/>
            </a:xfrm>
            <a:custGeom>
              <a:avLst/>
              <a:gdLst>
                <a:gd name="connsiteX0" fmla="*/ 39546 w 41052"/>
                <a:gd name="connsiteY0" fmla="*/ 30122 h 60569"/>
                <a:gd name="connsiteX1" fmla="*/ 34308 w 41052"/>
                <a:gd name="connsiteY1" fmla="*/ 7205 h 60569"/>
                <a:gd name="connsiteX2" fmla="*/ 18973 w 41052"/>
                <a:gd name="connsiteY2" fmla="*/ -386 h 60569"/>
                <a:gd name="connsiteX3" fmla="*/ -1506 w 41052"/>
                <a:gd name="connsiteY3" fmla="*/ 30122 h 60569"/>
                <a:gd name="connsiteX4" fmla="*/ 18973 w 41052"/>
                <a:gd name="connsiteY4" fmla="*/ 60183 h 60569"/>
                <a:gd name="connsiteX5" fmla="*/ 39546 w 41052"/>
                <a:gd name="connsiteY5" fmla="*/ 30122 h 60569"/>
                <a:gd name="connsiteX6" fmla="*/ 31450 w 41052"/>
                <a:gd name="connsiteY6" fmla="*/ 28932 h 60569"/>
                <a:gd name="connsiteX7" fmla="*/ 30307 w 41052"/>
                <a:gd name="connsiteY7" fmla="*/ 47686 h 60569"/>
                <a:gd name="connsiteX8" fmla="*/ 18973 w 41052"/>
                <a:gd name="connsiteY8" fmla="*/ 57659 h 60569"/>
                <a:gd name="connsiteX9" fmla="*/ 7637 w 41052"/>
                <a:gd name="connsiteY9" fmla="*/ 47982 h 60569"/>
                <a:gd name="connsiteX10" fmla="*/ 6495 w 41052"/>
                <a:gd name="connsiteY10" fmla="*/ 28932 h 60569"/>
                <a:gd name="connsiteX11" fmla="*/ 7828 w 41052"/>
                <a:gd name="connsiteY11" fmla="*/ 10930 h 60569"/>
                <a:gd name="connsiteX12" fmla="*/ 18973 w 41052"/>
                <a:gd name="connsiteY12" fmla="*/ 2148 h 60569"/>
                <a:gd name="connsiteX13" fmla="*/ 30021 w 41052"/>
                <a:gd name="connsiteY13" fmla="*/ 10177 h 60569"/>
                <a:gd name="connsiteX14" fmla="*/ 31450 w 41052"/>
                <a:gd name="connsiteY14" fmla="*/ 28932 h 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052" h="60569">
                  <a:moveTo>
                    <a:pt x="39546" y="30122"/>
                  </a:moveTo>
                  <a:cubicBezTo>
                    <a:pt x="39546" y="20455"/>
                    <a:pt x="38308" y="13454"/>
                    <a:pt x="34308" y="7205"/>
                  </a:cubicBezTo>
                  <a:cubicBezTo>
                    <a:pt x="31450" y="3186"/>
                    <a:pt x="26117" y="-386"/>
                    <a:pt x="18973" y="-386"/>
                  </a:cubicBezTo>
                  <a:cubicBezTo>
                    <a:pt x="-1506" y="-386"/>
                    <a:pt x="-1506" y="23722"/>
                    <a:pt x="-1506" y="30122"/>
                  </a:cubicBezTo>
                  <a:cubicBezTo>
                    <a:pt x="-1506" y="36523"/>
                    <a:pt x="-1506" y="60183"/>
                    <a:pt x="18973" y="60183"/>
                  </a:cubicBezTo>
                  <a:cubicBezTo>
                    <a:pt x="39546" y="60183"/>
                    <a:pt x="39546" y="36523"/>
                    <a:pt x="39546" y="30122"/>
                  </a:cubicBezTo>
                  <a:close/>
                  <a:moveTo>
                    <a:pt x="31450" y="28932"/>
                  </a:moveTo>
                  <a:cubicBezTo>
                    <a:pt x="31450" y="35485"/>
                    <a:pt x="31450" y="42181"/>
                    <a:pt x="30307" y="47686"/>
                  </a:cubicBezTo>
                  <a:cubicBezTo>
                    <a:pt x="28498" y="55726"/>
                    <a:pt x="22592" y="57659"/>
                    <a:pt x="18973" y="57659"/>
                  </a:cubicBezTo>
                  <a:cubicBezTo>
                    <a:pt x="14972" y="57659"/>
                    <a:pt x="9448" y="55278"/>
                    <a:pt x="7637" y="47982"/>
                  </a:cubicBezTo>
                  <a:cubicBezTo>
                    <a:pt x="6495" y="42772"/>
                    <a:pt x="6495" y="35485"/>
                    <a:pt x="6495" y="28932"/>
                  </a:cubicBezTo>
                  <a:cubicBezTo>
                    <a:pt x="6495" y="22531"/>
                    <a:pt x="6495" y="15835"/>
                    <a:pt x="7828" y="10930"/>
                  </a:cubicBezTo>
                  <a:cubicBezTo>
                    <a:pt x="9733" y="3929"/>
                    <a:pt x="15449" y="2148"/>
                    <a:pt x="18973" y="2148"/>
                  </a:cubicBezTo>
                  <a:cubicBezTo>
                    <a:pt x="23735" y="2148"/>
                    <a:pt x="28402" y="4977"/>
                    <a:pt x="30021" y="10177"/>
                  </a:cubicBezTo>
                  <a:cubicBezTo>
                    <a:pt x="31355" y="14940"/>
                    <a:pt x="31450" y="21340"/>
                    <a:pt x="31450" y="28932"/>
                  </a:cubicBezTo>
                  <a:close/>
                </a:path>
              </a:pathLst>
            </a:custGeom>
            <a:solidFill>
              <a:srgbClr val="000000"/>
            </a:solidFill>
            <a:ln w="12700" cap="flat">
              <a:noFill/>
              <a:prstDash val="solid"/>
              <a:miter/>
            </a:ln>
          </p:spPr>
          <p:txBody>
            <a:bodyPr rtlCol="0" anchor="ctr"/>
            <a:lstStyle/>
            <a:p>
              <a:endParaRPr lang="en-AE"/>
            </a:p>
          </p:txBody>
        </p:sp>
        <p:sp>
          <p:nvSpPr>
            <p:cNvPr id="21" name="Freeform: Shape 20">
              <a:extLst>
                <a:ext uri="{FF2B5EF4-FFF2-40B4-BE49-F238E27FC236}">
                  <a16:creationId xmlns:a16="http://schemas.microsoft.com/office/drawing/2014/main" id="{F63EB2D6-B1A7-907A-A821-0FA25BF89E00}"/>
                </a:ext>
              </a:extLst>
            </p:cNvPr>
            <p:cNvSpPr/>
            <p:nvPr/>
          </p:nvSpPr>
          <p:spPr>
            <a:xfrm>
              <a:off x="8544601" y="2187225"/>
              <a:ext cx="84106" cy="84381"/>
            </a:xfrm>
            <a:custGeom>
              <a:avLst/>
              <a:gdLst>
                <a:gd name="connsiteX0" fmla="*/ 82600 w 84106"/>
                <a:gd name="connsiteY0" fmla="*/ 41733 h 84381"/>
                <a:gd name="connsiteX1" fmla="*/ 40595 w 84106"/>
                <a:gd name="connsiteY1" fmla="*/ -386 h 84381"/>
                <a:gd name="connsiteX2" fmla="*/ -1506 w 84106"/>
                <a:gd name="connsiteY2" fmla="*/ 41733 h 84381"/>
                <a:gd name="connsiteX3" fmla="*/ 40404 w 84106"/>
                <a:gd name="connsiteY3" fmla="*/ 83996 h 84381"/>
                <a:gd name="connsiteX4" fmla="*/ 82600 w 84106"/>
                <a:gd name="connsiteY4" fmla="*/ 41733 h 84381"/>
                <a:gd name="connsiteX5" fmla="*/ 38975 w 84106"/>
                <a:gd name="connsiteY5" fmla="*/ 40095 h 84381"/>
                <a:gd name="connsiteX6" fmla="*/ 1638 w 84106"/>
                <a:gd name="connsiteY6" fmla="*/ 40095 h 84381"/>
                <a:gd name="connsiteX7" fmla="*/ 38975 w 84106"/>
                <a:gd name="connsiteY7" fmla="*/ 2881 h 84381"/>
                <a:gd name="connsiteX8" fmla="*/ 79456 w 84106"/>
                <a:gd name="connsiteY8" fmla="*/ 40095 h 84381"/>
                <a:gd name="connsiteX9" fmla="*/ 42119 w 84106"/>
                <a:gd name="connsiteY9" fmla="*/ 40095 h 84381"/>
                <a:gd name="connsiteX10" fmla="*/ 42119 w 84106"/>
                <a:gd name="connsiteY10" fmla="*/ 2881 h 84381"/>
                <a:gd name="connsiteX11" fmla="*/ 79456 w 84106"/>
                <a:gd name="connsiteY11" fmla="*/ 40095 h 84381"/>
                <a:gd name="connsiteX12" fmla="*/ 38975 w 84106"/>
                <a:gd name="connsiteY12" fmla="*/ 80719 h 84381"/>
                <a:gd name="connsiteX13" fmla="*/ 1638 w 84106"/>
                <a:gd name="connsiteY13" fmla="*/ 43362 h 84381"/>
                <a:gd name="connsiteX14" fmla="*/ 38975 w 84106"/>
                <a:gd name="connsiteY14" fmla="*/ 43362 h 84381"/>
                <a:gd name="connsiteX15" fmla="*/ 79456 w 84106"/>
                <a:gd name="connsiteY15" fmla="*/ 43362 h 84381"/>
                <a:gd name="connsiteX16" fmla="*/ 42119 w 84106"/>
                <a:gd name="connsiteY16" fmla="*/ 80719 h 84381"/>
                <a:gd name="connsiteX17" fmla="*/ 42119 w 84106"/>
                <a:gd name="connsiteY17" fmla="*/ 43362 h 8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106" h="84381">
                  <a:moveTo>
                    <a:pt x="82600" y="41733"/>
                  </a:moveTo>
                  <a:cubicBezTo>
                    <a:pt x="82600" y="18359"/>
                    <a:pt x="63550" y="-386"/>
                    <a:pt x="40595" y="-386"/>
                  </a:cubicBezTo>
                  <a:cubicBezTo>
                    <a:pt x="17068" y="-386"/>
                    <a:pt x="-1506" y="18807"/>
                    <a:pt x="-1506" y="41733"/>
                  </a:cubicBezTo>
                  <a:cubicBezTo>
                    <a:pt x="-1506" y="65241"/>
                    <a:pt x="17544" y="83996"/>
                    <a:pt x="40404" y="83996"/>
                  </a:cubicBezTo>
                  <a:cubicBezTo>
                    <a:pt x="63835" y="83996"/>
                    <a:pt x="82600" y="64793"/>
                    <a:pt x="82600" y="41733"/>
                  </a:cubicBezTo>
                  <a:close/>
                  <a:moveTo>
                    <a:pt x="38975" y="40095"/>
                  </a:moveTo>
                  <a:lnTo>
                    <a:pt x="1638" y="40095"/>
                  </a:lnTo>
                  <a:cubicBezTo>
                    <a:pt x="2685" y="20740"/>
                    <a:pt x="17544" y="4071"/>
                    <a:pt x="38975" y="2881"/>
                  </a:cubicBezTo>
                  <a:close/>
                  <a:moveTo>
                    <a:pt x="79456" y="40095"/>
                  </a:moveTo>
                  <a:lnTo>
                    <a:pt x="42119" y="40095"/>
                  </a:lnTo>
                  <a:lnTo>
                    <a:pt x="42119" y="2881"/>
                  </a:lnTo>
                  <a:cubicBezTo>
                    <a:pt x="63550" y="4071"/>
                    <a:pt x="78409" y="20740"/>
                    <a:pt x="79456" y="40095"/>
                  </a:cubicBezTo>
                  <a:close/>
                  <a:moveTo>
                    <a:pt x="38975" y="80719"/>
                  </a:moveTo>
                  <a:cubicBezTo>
                    <a:pt x="17830" y="79528"/>
                    <a:pt x="2685" y="63165"/>
                    <a:pt x="1638" y="43362"/>
                  </a:cubicBezTo>
                  <a:lnTo>
                    <a:pt x="38975" y="43362"/>
                  </a:lnTo>
                  <a:close/>
                  <a:moveTo>
                    <a:pt x="79456" y="43362"/>
                  </a:moveTo>
                  <a:cubicBezTo>
                    <a:pt x="78409" y="63165"/>
                    <a:pt x="63264" y="79528"/>
                    <a:pt x="42119" y="80719"/>
                  </a:cubicBezTo>
                  <a:lnTo>
                    <a:pt x="42119" y="43362"/>
                  </a:lnTo>
                  <a:close/>
                </a:path>
              </a:pathLst>
            </a:custGeom>
            <a:solidFill>
              <a:srgbClr val="000000"/>
            </a:solidFill>
            <a:ln w="12700" cap="flat">
              <a:noFill/>
              <a:prstDash val="solid"/>
              <a:miter/>
            </a:ln>
          </p:spPr>
          <p:txBody>
            <a:bodyPr rtlCol="0" anchor="ctr"/>
            <a:lstStyle/>
            <a:p>
              <a:endParaRPr lang="en-AE"/>
            </a:p>
          </p:txBody>
        </p:sp>
        <p:sp>
          <p:nvSpPr>
            <p:cNvPr id="22" name="Freeform: Shape 21">
              <a:extLst>
                <a:ext uri="{FF2B5EF4-FFF2-40B4-BE49-F238E27FC236}">
                  <a16:creationId xmlns:a16="http://schemas.microsoft.com/office/drawing/2014/main" id="{E8F113EE-2261-A6DE-2A57-FCDE9D7C2388}"/>
                </a:ext>
              </a:extLst>
            </p:cNvPr>
            <p:cNvSpPr/>
            <p:nvPr/>
          </p:nvSpPr>
          <p:spPr>
            <a:xfrm>
              <a:off x="8669093" y="2174575"/>
              <a:ext cx="90296" cy="86467"/>
            </a:xfrm>
            <a:custGeom>
              <a:avLst/>
              <a:gdLst>
                <a:gd name="connsiteX0" fmla="*/ 88791 w 90296"/>
                <a:gd name="connsiteY0" fmla="*/ 18807 h 86467"/>
                <a:gd name="connsiteX1" fmla="*/ 63835 w 90296"/>
                <a:gd name="connsiteY1" fmla="*/ -386 h 86467"/>
                <a:gd name="connsiteX2" fmla="*/ 22877 w 90296"/>
                <a:gd name="connsiteY2" fmla="*/ -386 h 86467"/>
                <a:gd name="connsiteX3" fmla="*/ 19162 w 90296"/>
                <a:gd name="connsiteY3" fmla="*/ 2138 h 86467"/>
                <a:gd name="connsiteX4" fmla="*/ 22782 w 90296"/>
                <a:gd name="connsiteY4" fmla="*/ 3624 h 86467"/>
                <a:gd name="connsiteX5" fmla="*/ 28212 w 90296"/>
                <a:gd name="connsiteY5" fmla="*/ 3776 h 86467"/>
                <a:gd name="connsiteX6" fmla="*/ 30974 w 90296"/>
                <a:gd name="connsiteY6" fmla="*/ 5862 h 86467"/>
                <a:gd name="connsiteX7" fmla="*/ 30498 w 90296"/>
                <a:gd name="connsiteY7" fmla="*/ 8243 h 86467"/>
                <a:gd name="connsiteX8" fmla="*/ 13543 w 90296"/>
                <a:gd name="connsiteY8" fmla="*/ 76252 h 86467"/>
                <a:gd name="connsiteX9" fmla="*/ 2018 w 90296"/>
                <a:gd name="connsiteY9" fmla="*/ 82205 h 86467"/>
                <a:gd name="connsiteX10" fmla="*/ -1506 w 90296"/>
                <a:gd name="connsiteY10" fmla="*/ 84586 h 86467"/>
                <a:gd name="connsiteX11" fmla="*/ 398 w 90296"/>
                <a:gd name="connsiteY11" fmla="*/ 86082 h 86467"/>
                <a:gd name="connsiteX12" fmla="*/ 16496 w 90296"/>
                <a:gd name="connsiteY12" fmla="*/ 85634 h 86467"/>
                <a:gd name="connsiteX13" fmla="*/ 24497 w 90296"/>
                <a:gd name="connsiteY13" fmla="*/ 85777 h 86467"/>
                <a:gd name="connsiteX14" fmla="*/ 32688 w 90296"/>
                <a:gd name="connsiteY14" fmla="*/ 86082 h 86467"/>
                <a:gd name="connsiteX15" fmla="*/ 35260 w 90296"/>
                <a:gd name="connsiteY15" fmla="*/ 83548 h 86467"/>
                <a:gd name="connsiteX16" fmla="*/ 31831 w 90296"/>
                <a:gd name="connsiteY16" fmla="*/ 82205 h 86467"/>
                <a:gd name="connsiteX17" fmla="*/ 23449 w 90296"/>
                <a:gd name="connsiteY17" fmla="*/ 79824 h 86467"/>
                <a:gd name="connsiteX18" fmla="*/ 23925 w 90296"/>
                <a:gd name="connsiteY18" fmla="*/ 77747 h 86467"/>
                <a:gd name="connsiteX19" fmla="*/ 31831 w 90296"/>
                <a:gd name="connsiteY19" fmla="*/ 46039 h 86467"/>
                <a:gd name="connsiteX20" fmla="*/ 53263 w 90296"/>
                <a:gd name="connsiteY20" fmla="*/ 46039 h 86467"/>
                <a:gd name="connsiteX21" fmla="*/ 88791 w 90296"/>
                <a:gd name="connsiteY21" fmla="*/ 18807 h 86467"/>
                <a:gd name="connsiteX22" fmla="*/ 77075 w 90296"/>
                <a:gd name="connsiteY22" fmla="*/ 15682 h 86467"/>
                <a:gd name="connsiteX23" fmla="*/ 69645 w 90296"/>
                <a:gd name="connsiteY23" fmla="*/ 36076 h 86467"/>
                <a:gd name="connsiteX24" fmla="*/ 50119 w 90296"/>
                <a:gd name="connsiteY24" fmla="*/ 42771 h 86467"/>
                <a:gd name="connsiteX25" fmla="*/ 32307 w 90296"/>
                <a:gd name="connsiteY25" fmla="*/ 42771 h 86467"/>
                <a:gd name="connsiteX26" fmla="*/ 40880 w 90296"/>
                <a:gd name="connsiteY26" fmla="*/ 8386 h 86467"/>
                <a:gd name="connsiteX27" fmla="*/ 47737 w 90296"/>
                <a:gd name="connsiteY27" fmla="*/ 3624 h 86467"/>
                <a:gd name="connsiteX28" fmla="*/ 59834 w 90296"/>
                <a:gd name="connsiteY28" fmla="*/ 3624 h 86467"/>
                <a:gd name="connsiteX29" fmla="*/ 77075 w 90296"/>
                <a:gd name="connsiteY29" fmla="*/ 15682 h 8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0296" h="86467">
                  <a:moveTo>
                    <a:pt x="88791" y="18807"/>
                  </a:moveTo>
                  <a:cubicBezTo>
                    <a:pt x="88791" y="8986"/>
                    <a:pt x="80504" y="-386"/>
                    <a:pt x="63835" y="-386"/>
                  </a:cubicBezTo>
                  <a:lnTo>
                    <a:pt x="22877" y="-386"/>
                  </a:lnTo>
                  <a:cubicBezTo>
                    <a:pt x="20496" y="-386"/>
                    <a:pt x="19162" y="-386"/>
                    <a:pt x="19162" y="2138"/>
                  </a:cubicBezTo>
                  <a:cubicBezTo>
                    <a:pt x="19162" y="3624"/>
                    <a:pt x="20211" y="3624"/>
                    <a:pt x="22782" y="3624"/>
                  </a:cubicBezTo>
                  <a:cubicBezTo>
                    <a:pt x="24402" y="3624"/>
                    <a:pt x="26783" y="3776"/>
                    <a:pt x="28212" y="3776"/>
                  </a:cubicBezTo>
                  <a:cubicBezTo>
                    <a:pt x="30212" y="4071"/>
                    <a:pt x="30974" y="4519"/>
                    <a:pt x="30974" y="5862"/>
                  </a:cubicBezTo>
                  <a:cubicBezTo>
                    <a:pt x="30974" y="6310"/>
                    <a:pt x="30974" y="6758"/>
                    <a:pt x="30498" y="8243"/>
                  </a:cubicBezTo>
                  <a:lnTo>
                    <a:pt x="13543" y="76252"/>
                  </a:lnTo>
                  <a:cubicBezTo>
                    <a:pt x="12305" y="81167"/>
                    <a:pt x="12019" y="82205"/>
                    <a:pt x="2018" y="82205"/>
                  </a:cubicBezTo>
                  <a:cubicBezTo>
                    <a:pt x="-173" y="82205"/>
                    <a:pt x="-1506" y="82205"/>
                    <a:pt x="-1506" y="84586"/>
                  </a:cubicBezTo>
                  <a:cubicBezTo>
                    <a:pt x="-1506" y="86082"/>
                    <a:pt x="18" y="86082"/>
                    <a:pt x="398" y="86082"/>
                  </a:cubicBezTo>
                  <a:lnTo>
                    <a:pt x="16496" y="85634"/>
                  </a:lnTo>
                  <a:lnTo>
                    <a:pt x="24497" y="85777"/>
                  </a:lnTo>
                  <a:cubicBezTo>
                    <a:pt x="27355" y="85777"/>
                    <a:pt x="30212" y="86082"/>
                    <a:pt x="32688" y="86082"/>
                  </a:cubicBezTo>
                  <a:cubicBezTo>
                    <a:pt x="33641" y="86082"/>
                    <a:pt x="35260" y="86082"/>
                    <a:pt x="35260" y="83548"/>
                  </a:cubicBezTo>
                  <a:cubicBezTo>
                    <a:pt x="35260" y="82205"/>
                    <a:pt x="34213" y="82205"/>
                    <a:pt x="31831" y="82205"/>
                  </a:cubicBezTo>
                  <a:cubicBezTo>
                    <a:pt x="27069" y="82205"/>
                    <a:pt x="23449" y="82205"/>
                    <a:pt x="23449" y="79824"/>
                  </a:cubicBezTo>
                  <a:cubicBezTo>
                    <a:pt x="23449" y="79081"/>
                    <a:pt x="23735" y="78490"/>
                    <a:pt x="23925" y="77747"/>
                  </a:cubicBezTo>
                  <a:lnTo>
                    <a:pt x="31831" y="46039"/>
                  </a:lnTo>
                  <a:lnTo>
                    <a:pt x="53263" y="46039"/>
                  </a:lnTo>
                  <a:cubicBezTo>
                    <a:pt x="71265" y="46039"/>
                    <a:pt x="88791" y="32942"/>
                    <a:pt x="88791" y="18807"/>
                  </a:cubicBezTo>
                  <a:close/>
                  <a:moveTo>
                    <a:pt x="77075" y="15682"/>
                  </a:moveTo>
                  <a:cubicBezTo>
                    <a:pt x="77075" y="20740"/>
                    <a:pt x="74503" y="31608"/>
                    <a:pt x="69645" y="36076"/>
                  </a:cubicBezTo>
                  <a:cubicBezTo>
                    <a:pt x="63263" y="41724"/>
                    <a:pt x="55644" y="42771"/>
                    <a:pt x="50119" y="42771"/>
                  </a:cubicBezTo>
                  <a:lnTo>
                    <a:pt x="32307" y="42771"/>
                  </a:lnTo>
                  <a:lnTo>
                    <a:pt x="40880" y="8386"/>
                  </a:lnTo>
                  <a:cubicBezTo>
                    <a:pt x="41927" y="3929"/>
                    <a:pt x="42213" y="3624"/>
                    <a:pt x="47737" y="3624"/>
                  </a:cubicBezTo>
                  <a:lnTo>
                    <a:pt x="59834" y="3624"/>
                  </a:lnTo>
                  <a:cubicBezTo>
                    <a:pt x="70407" y="3624"/>
                    <a:pt x="77075" y="7053"/>
                    <a:pt x="77075" y="15682"/>
                  </a:cubicBezTo>
                  <a:close/>
                </a:path>
              </a:pathLst>
            </a:custGeom>
            <a:solidFill>
              <a:srgbClr val="000000"/>
            </a:solidFill>
            <a:ln w="12700" cap="flat">
              <a:noFill/>
              <a:prstDash val="solid"/>
              <a:miter/>
            </a:ln>
          </p:spPr>
          <p:txBody>
            <a:bodyPr rtlCol="0" anchor="ctr"/>
            <a:lstStyle/>
            <a:p>
              <a:endParaRPr lang="en-AE"/>
            </a:p>
          </p:txBody>
        </p:sp>
        <p:sp>
          <p:nvSpPr>
            <p:cNvPr id="23" name="Freeform: Shape 22">
              <a:extLst>
                <a:ext uri="{FF2B5EF4-FFF2-40B4-BE49-F238E27FC236}">
                  <a16:creationId xmlns:a16="http://schemas.microsoft.com/office/drawing/2014/main" id="{88C806D4-7A27-0E80-B1AC-0F9B85C621C1}"/>
                </a:ext>
              </a:extLst>
            </p:cNvPr>
            <p:cNvSpPr/>
            <p:nvPr/>
          </p:nvSpPr>
          <p:spPr>
            <a:xfrm>
              <a:off x="8754914" y="2125159"/>
              <a:ext cx="149160" cy="154857"/>
            </a:xfrm>
            <a:custGeom>
              <a:avLst/>
              <a:gdLst>
                <a:gd name="connsiteX0" fmla="*/ 30688 w 149160"/>
                <a:gd name="connsiteY0" fmla="*/ 154471 h 154857"/>
                <a:gd name="connsiteX1" fmla="*/ 30688 w 149160"/>
                <a:gd name="connsiteY1" fmla="*/ 151347 h 154857"/>
                <a:gd name="connsiteX2" fmla="*/ 27449 w 149160"/>
                <a:gd name="connsiteY2" fmla="*/ 151347 h 154857"/>
                <a:gd name="connsiteX3" fmla="*/ 18496 w 149160"/>
                <a:gd name="connsiteY3" fmla="*/ 147175 h 154857"/>
                <a:gd name="connsiteX4" fmla="*/ 18496 w 149160"/>
                <a:gd name="connsiteY4" fmla="*/ 98217 h 154857"/>
                <a:gd name="connsiteX5" fmla="*/ 15829 w 149160"/>
                <a:gd name="connsiteY5" fmla="*/ 95683 h 154857"/>
                <a:gd name="connsiteX6" fmla="*/ -1506 w 149160"/>
                <a:gd name="connsiteY6" fmla="*/ 101341 h 154857"/>
                <a:gd name="connsiteX7" fmla="*/ -1506 w 149160"/>
                <a:gd name="connsiteY7" fmla="*/ 104465 h 154857"/>
                <a:gd name="connsiteX8" fmla="*/ 11352 w 149160"/>
                <a:gd name="connsiteY8" fmla="*/ 102084 h 154857"/>
                <a:gd name="connsiteX9" fmla="*/ 11352 w 149160"/>
                <a:gd name="connsiteY9" fmla="*/ 147175 h 154857"/>
                <a:gd name="connsiteX10" fmla="*/ 2589 w 149160"/>
                <a:gd name="connsiteY10" fmla="*/ 151347 h 154857"/>
                <a:gd name="connsiteX11" fmla="*/ -840 w 149160"/>
                <a:gd name="connsiteY11" fmla="*/ 151347 h 154857"/>
                <a:gd name="connsiteX12" fmla="*/ -840 w 149160"/>
                <a:gd name="connsiteY12" fmla="*/ 154471 h 154857"/>
                <a:gd name="connsiteX13" fmla="*/ 14877 w 149160"/>
                <a:gd name="connsiteY13" fmla="*/ 154176 h 154857"/>
                <a:gd name="connsiteX14" fmla="*/ 147655 w 149160"/>
                <a:gd name="connsiteY14" fmla="*/ 11520 h 154857"/>
                <a:gd name="connsiteX15" fmla="*/ 129177 w 149160"/>
                <a:gd name="connsiteY15" fmla="*/ -386 h 154857"/>
                <a:gd name="connsiteX16" fmla="*/ 112508 w 149160"/>
                <a:gd name="connsiteY16" fmla="*/ 11368 h 154857"/>
                <a:gd name="connsiteX17" fmla="*/ 116698 w 149160"/>
                <a:gd name="connsiteY17" fmla="*/ 15835 h 154857"/>
                <a:gd name="connsiteX18" fmla="*/ 120795 w 149160"/>
                <a:gd name="connsiteY18" fmla="*/ 11520 h 154857"/>
                <a:gd name="connsiteX19" fmla="*/ 116698 w 149160"/>
                <a:gd name="connsiteY19" fmla="*/ 7358 h 154857"/>
                <a:gd name="connsiteX20" fmla="*/ 128891 w 149160"/>
                <a:gd name="connsiteY20" fmla="*/ 2148 h 154857"/>
                <a:gd name="connsiteX21" fmla="*/ 139558 w 149160"/>
                <a:gd name="connsiteY21" fmla="*/ 11225 h 154857"/>
                <a:gd name="connsiteX22" fmla="*/ 136511 w 149160"/>
                <a:gd name="connsiteY22" fmla="*/ 18959 h 154857"/>
                <a:gd name="connsiteX23" fmla="*/ 127272 w 149160"/>
                <a:gd name="connsiteY23" fmla="*/ 38904 h 154857"/>
                <a:gd name="connsiteX24" fmla="*/ 127272 w 149160"/>
                <a:gd name="connsiteY24" fmla="*/ 42629 h 154857"/>
                <a:gd name="connsiteX25" fmla="*/ 128700 w 149160"/>
                <a:gd name="connsiteY25" fmla="*/ 44858 h 154857"/>
                <a:gd name="connsiteX26" fmla="*/ 130224 w 149160"/>
                <a:gd name="connsiteY26" fmla="*/ 42324 h 154857"/>
                <a:gd name="connsiteX27" fmla="*/ 130224 w 149160"/>
                <a:gd name="connsiteY27" fmla="*/ 39352 h 154857"/>
                <a:gd name="connsiteX28" fmla="*/ 142130 w 149160"/>
                <a:gd name="connsiteY28" fmla="*/ 20750 h 154857"/>
                <a:gd name="connsiteX29" fmla="*/ 147655 w 149160"/>
                <a:gd name="connsiteY29" fmla="*/ 11520 h 154857"/>
                <a:gd name="connsiteX30" fmla="*/ 133748 w 149160"/>
                <a:gd name="connsiteY30" fmla="*/ 56916 h 154857"/>
                <a:gd name="connsiteX31" fmla="*/ 128700 w 149160"/>
                <a:gd name="connsiteY31" fmla="*/ 51849 h 154857"/>
                <a:gd name="connsiteX32" fmla="*/ 123652 w 149160"/>
                <a:gd name="connsiteY32" fmla="*/ 56764 h 154857"/>
                <a:gd name="connsiteX33" fmla="*/ 128700 w 149160"/>
                <a:gd name="connsiteY33" fmla="*/ 61974 h 154857"/>
                <a:gd name="connsiteX34" fmla="*/ 133748 w 149160"/>
                <a:gd name="connsiteY34" fmla="*/ 56916 h 15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9160" h="154857">
                  <a:moveTo>
                    <a:pt x="30688" y="154471"/>
                  </a:moveTo>
                  <a:lnTo>
                    <a:pt x="30688" y="151347"/>
                  </a:lnTo>
                  <a:lnTo>
                    <a:pt x="27449" y="151347"/>
                  </a:lnTo>
                  <a:cubicBezTo>
                    <a:pt x="18496" y="151347"/>
                    <a:pt x="18496" y="150156"/>
                    <a:pt x="18496" y="147175"/>
                  </a:cubicBezTo>
                  <a:lnTo>
                    <a:pt x="18496" y="98217"/>
                  </a:lnTo>
                  <a:cubicBezTo>
                    <a:pt x="18496" y="95836"/>
                    <a:pt x="18305" y="95683"/>
                    <a:pt x="15829" y="95683"/>
                  </a:cubicBezTo>
                  <a:cubicBezTo>
                    <a:pt x="10114" y="101188"/>
                    <a:pt x="2113" y="101341"/>
                    <a:pt x="-1506" y="101341"/>
                  </a:cubicBezTo>
                  <a:lnTo>
                    <a:pt x="-1506" y="104465"/>
                  </a:lnTo>
                  <a:cubicBezTo>
                    <a:pt x="589" y="104465"/>
                    <a:pt x="6399" y="104465"/>
                    <a:pt x="11352" y="102084"/>
                  </a:cubicBezTo>
                  <a:lnTo>
                    <a:pt x="11352" y="147175"/>
                  </a:lnTo>
                  <a:cubicBezTo>
                    <a:pt x="11352" y="150156"/>
                    <a:pt x="11352" y="151347"/>
                    <a:pt x="2589" y="151347"/>
                  </a:cubicBezTo>
                  <a:lnTo>
                    <a:pt x="-840" y="151347"/>
                  </a:lnTo>
                  <a:lnTo>
                    <a:pt x="-840" y="154471"/>
                  </a:lnTo>
                  <a:lnTo>
                    <a:pt x="14877" y="154176"/>
                  </a:lnTo>
                  <a:close/>
                  <a:moveTo>
                    <a:pt x="147655" y="11520"/>
                  </a:moveTo>
                  <a:cubicBezTo>
                    <a:pt x="147655" y="6910"/>
                    <a:pt x="144226" y="-386"/>
                    <a:pt x="129177" y="-386"/>
                  </a:cubicBezTo>
                  <a:cubicBezTo>
                    <a:pt x="118318" y="-386"/>
                    <a:pt x="112508" y="5415"/>
                    <a:pt x="112508" y="11368"/>
                  </a:cubicBezTo>
                  <a:cubicBezTo>
                    <a:pt x="112508" y="15092"/>
                    <a:pt x="115366" y="15835"/>
                    <a:pt x="116698" y="15835"/>
                  </a:cubicBezTo>
                  <a:cubicBezTo>
                    <a:pt x="118413" y="15835"/>
                    <a:pt x="120795" y="14644"/>
                    <a:pt x="120795" y="11520"/>
                  </a:cubicBezTo>
                  <a:cubicBezTo>
                    <a:pt x="120795" y="11072"/>
                    <a:pt x="120795" y="7796"/>
                    <a:pt x="116698" y="7358"/>
                  </a:cubicBezTo>
                  <a:cubicBezTo>
                    <a:pt x="118318" y="4977"/>
                    <a:pt x="122319" y="2148"/>
                    <a:pt x="128891" y="2148"/>
                  </a:cubicBezTo>
                  <a:cubicBezTo>
                    <a:pt x="138988" y="2148"/>
                    <a:pt x="139558" y="7205"/>
                    <a:pt x="139558" y="11225"/>
                  </a:cubicBezTo>
                  <a:cubicBezTo>
                    <a:pt x="139558" y="15987"/>
                    <a:pt x="137845" y="17626"/>
                    <a:pt x="136511" y="18959"/>
                  </a:cubicBezTo>
                  <a:cubicBezTo>
                    <a:pt x="130510" y="24322"/>
                    <a:pt x="127272" y="32056"/>
                    <a:pt x="127272" y="38904"/>
                  </a:cubicBezTo>
                  <a:lnTo>
                    <a:pt x="127272" y="42629"/>
                  </a:lnTo>
                  <a:cubicBezTo>
                    <a:pt x="127272" y="44410"/>
                    <a:pt x="127272" y="44858"/>
                    <a:pt x="128700" y="44858"/>
                  </a:cubicBezTo>
                  <a:cubicBezTo>
                    <a:pt x="130224" y="44858"/>
                    <a:pt x="130224" y="44115"/>
                    <a:pt x="130224" y="42324"/>
                  </a:cubicBezTo>
                  <a:lnTo>
                    <a:pt x="130224" y="39352"/>
                  </a:lnTo>
                  <a:cubicBezTo>
                    <a:pt x="130224" y="31465"/>
                    <a:pt x="135463" y="24912"/>
                    <a:pt x="142130" y="20750"/>
                  </a:cubicBezTo>
                  <a:cubicBezTo>
                    <a:pt x="143750" y="19702"/>
                    <a:pt x="147655" y="17026"/>
                    <a:pt x="147655" y="11520"/>
                  </a:cubicBezTo>
                  <a:close/>
                  <a:moveTo>
                    <a:pt x="133748" y="56916"/>
                  </a:moveTo>
                  <a:cubicBezTo>
                    <a:pt x="133748" y="53792"/>
                    <a:pt x="131272" y="51849"/>
                    <a:pt x="128700" y="51849"/>
                  </a:cubicBezTo>
                  <a:cubicBezTo>
                    <a:pt x="125557" y="51849"/>
                    <a:pt x="123652" y="54230"/>
                    <a:pt x="123652" y="56764"/>
                  </a:cubicBezTo>
                  <a:cubicBezTo>
                    <a:pt x="123652" y="59888"/>
                    <a:pt x="126034" y="61974"/>
                    <a:pt x="128700" y="61974"/>
                  </a:cubicBezTo>
                  <a:cubicBezTo>
                    <a:pt x="131749" y="61974"/>
                    <a:pt x="133748" y="59440"/>
                    <a:pt x="133748" y="56916"/>
                  </a:cubicBezTo>
                  <a:close/>
                </a:path>
              </a:pathLst>
            </a:custGeom>
            <a:solidFill>
              <a:srgbClr val="000000"/>
            </a:solidFill>
            <a:ln w="12700" cap="flat">
              <a:noFill/>
              <a:prstDash val="solid"/>
              <a:miter/>
            </a:ln>
          </p:spPr>
          <p:txBody>
            <a:bodyPr rtlCol="0" anchor="ctr"/>
            <a:lstStyle/>
            <a:p>
              <a:endParaRPr lang="en-AE"/>
            </a:p>
          </p:txBody>
        </p:sp>
        <p:sp>
          <p:nvSpPr>
            <p:cNvPr id="24" name="Freeform: Shape 23">
              <a:extLst>
                <a:ext uri="{FF2B5EF4-FFF2-40B4-BE49-F238E27FC236}">
                  <a16:creationId xmlns:a16="http://schemas.microsoft.com/office/drawing/2014/main" id="{DA88DEB3-C5CC-DB93-112D-4A5848A0FC48}"/>
                </a:ext>
              </a:extLst>
            </p:cNvPr>
            <p:cNvSpPr/>
            <p:nvPr/>
          </p:nvSpPr>
          <p:spPr>
            <a:xfrm>
              <a:off x="8844449" y="2214609"/>
              <a:ext cx="84105" cy="29613"/>
            </a:xfrm>
            <a:custGeom>
              <a:avLst/>
              <a:gdLst>
                <a:gd name="connsiteX0" fmla="*/ 82599 w 84105"/>
                <a:gd name="connsiteY0" fmla="*/ 2138 h 29613"/>
                <a:gd name="connsiteX1" fmla="*/ 78408 w 84105"/>
                <a:gd name="connsiteY1" fmla="*/ -386 h 29613"/>
                <a:gd name="connsiteX2" fmla="*/ 2684 w 84105"/>
                <a:gd name="connsiteY2" fmla="*/ -386 h 29613"/>
                <a:gd name="connsiteX3" fmla="*/ -1506 w 84105"/>
                <a:gd name="connsiteY3" fmla="*/ 2138 h 29613"/>
                <a:gd name="connsiteX4" fmla="*/ 2875 w 84105"/>
                <a:gd name="connsiteY4" fmla="*/ 4671 h 29613"/>
                <a:gd name="connsiteX5" fmla="*/ 78312 w 84105"/>
                <a:gd name="connsiteY5" fmla="*/ 4671 h 29613"/>
                <a:gd name="connsiteX6" fmla="*/ 82599 w 84105"/>
                <a:gd name="connsiteY6" fmla="*/ 2138 h 29613"/>
                <a:gd name="connsiteX7" fmla="*/ 82599 w 84105"/>
                <a:gd name="connsiteY7" fmla="*/ 26693 h 29613"/>
                <a:gd name="connsiteX8" fmla="*/ 78312 w 84105"/>
                <a:gd name="connsiteY8" fmla="*/ 24169 h 29613"/>
                <a:gd name="connsiteX9" fmla="*/ 2875 w 84105"/>
                <a:gd name="connsiteY9" fmla="*/ 24169 h 29613"/>
                <a:gd name="connsiteX10" fmla="*/ -1506 w 84105"/>
                <a:gd name="connsiteY10" fmla="*/ 26693 h 29613"/>
                <a:gd name="connsiteX11" fmla="*/ 2684 w 84105"/>
                <a:gd name="connsiteY11" fmla="*/ 29227 h 29613"/>
                <a:gd name="connsiteX12" fmla="*/ 78408 w 84105"/>
                <a:gd name="connsiteY12" fmla="*/ 29227 h 29613"/>
                <a:gd name="connsiteX13" fmla="*/ 82599 w 84105"/>
                <a:gd name="connsiteY13" fmla="*/ 26693 h 2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105" h="29613">
                  <a:moveTo>
                    <a:pt x="82599" y="2138"/>
                  </a:moveTo>
                  <a:cubicBezTo>
                    <a:pt x="82599" y="-386"/>
                    <a:pt x="80218" y="-386"/>
                    <a:pt x="78408" y="-386"/>
                  </a:cubicBezTo>
                  <a:lnTo>
                    <a:pt x="2684" y="-386"/>
                  </a:lnTo>
                  <a:cubicBezTo>
                    <a:pt x="875" y="-386"/>
                    <a:pt x="-1506" y="-386"/>
                    <a:pt x="-1506" y="2138"/>
                  </a:cubicBezTo>
                  <a:cubicBezTo>
                    <a:pt x="-1506" y="4671"/>
                    <a:pt x="875" y="4671"/>
                    <a:pt x="2875" y="4671"/>
                  </a:cubicBezTo>
                  <a:lnTo>
                    <a:pt x="78312" y="4671"/>
                  </a:lnTo>
                  <a:cubicBezTo>
                    <a:pt x="80218" y="4671"/>
                    <a:pt x="82599" y="4671"/>
                    <a:pt x="82599" y="2138"/>
                  </a:cubicBezTo>
                  <a:close/>
                  <a:moveTo>
                    <a:pt x="82599" y="26693"/>
                  </a:moveTo>
                  <a:cubicBezTo>
                    <a:pt x="82599" y="24169"/>
                    <a:pt x="80218" y="24169"/>
                    <a:pt x="78312" y="24169"/>
                  </a:cubicBezTo>
                  <a:lnTo>
                    <a:pt x="2875" y="24169"/>
                  </a:lnTo>
                  <a:cubicBezTo>
                    <a:pt x="875" y="24169"/>
                    <a:pt x="-1506" y="24169"/>
                    <a:pt x="-1506" y="26693"/>
                  </a:cubicBezTo>
                  <a:cubicBezTo>
                    <a:pt x="-1506" y="29227"/>
                    <a:pt x="875" y="29227"/>
                    <a:pt x="2684" y="29227"/>
                  </a:cubicBezTo>
                  <a:lnTo>
                    <a:pt x="78408" y="29227"/>
                  </a:lnTo>
                  <a:cubicBezTo>
                    <a:pt x="80218" y="29227"/>
                    <a:pt x="82599" y="29227"/>
                    <a:pt x="82599" y="26693"/>
                  </a:cubicBezTo>
                  <a:close/>
                </a:path>
              </a:pathLst>
            </a:custGeom>
            <a:solidFill>
              <a:srgbClr val="000000"/>
            </a:solidFill>
            <a:ln w="12700" cap="flat">
              <a:noFill/>
              <a:prstDash val="solid"/>
              <a:miter/>
            </a:ln>
          </p:spPr>
          <p:txBody>
            <a:bodyPr rtlCol="0" anchor="ctr"/>
            <a:lstStyle/>
            <a:p>
              <a:endParaRPr lang="en-AE"/>
            </a:p>
          </p:txBody>
        </p:sp>
        <p:sp>
          <p:nvSpPr>
            <p:cNvPr id="25" name="Freeform: Shape 24">
              <a:extLst>
                <a:ext uri="{FF2B5EF4-FFF2-40B4-BE49-F238E27FC236}">
                  <a16:creationId xmlns:a16="http://schemas.microsoft.com/office/drawing/2014/main" id="{CABCFE25-4EF0-089A-3F88-E4F7D8173789}"/>
                </a:ext>
              </a:extLst>
            </p:cNvPr>
            <p:cNvSpPr/>
            <p:nvPr/>
          </p:nvSpPr>
          <p:spPr>
            <a:xfrm>
              <a:off x="8976561" y="2171003"/>
              <a:ext cx="51624" cy="91373"/>
            </a:xfrm>
            <a:custGeom>
              <a:avLst/>
              <a:gdLst>
                <a:gd name="connsiteX0" fmla="*/ 41641 w 51624"/>
                <a:gd name="connsiteY0" fmla="*/ 66584 h 91373"/>
                <a:gd name="connsiteX1" fmla="*/ 43452 w 51624"/>
                <a:gd name="connsiteY1" fmla="*/ 53782 h 91373"/>
                <a:gd name="connsiteX2" fmla="*/ 43166 w 51624"/>
                <a:gd name="connsiteY2" fmla="*/ 47829 h 91373"/>
                <a:gd name="connsiteX3" fmla="*/ 35736 w 51624"/>
                <a:gd name="connsiteY3" fmla="*/ 32504 h 91373"/>
                <a:gd name="connsiteX4" fmla="*/ 22116 w 51624"/>
                <a:gd name="connsiteY4" fmla="*/ 9577 h 91373"/>
                <a:gd name="connsiteX5" fmla="*/ 22782 w 51624"/>
                <a:gd name="connsiteY5" fmla="*/ 7348 h 91373"/>
                <a:gd name="connsiteX6" fmla="*/ 25449 w 51624"/>
                <a:gd name="connsiteY6" fmla="*/ 4519 h 91373"/>
                <a:gd name="connsiteX7" fmla="*/ 29640 w 51624"/>
                <a:gd name="connsiteY7" fmla="*/ 3776 h 91373"/>
                <a:gd name="connsiteX8" fmla="*/ 43547 w 51624"/>
                <a:gd name="connsiteY8" fmla="*/ 10025 h 91373"/>
                <a:gd name="connsiteX9" fmla="*/ 44976 w 51624"/>
                <a:gd name="connsiteY9" fmla="*/ 10329 h 91373"/>
                <a:gd name="connsiteX10" fmla="*/ 49548 w 51624"/>
                <a:gd name="connsiteY10" fmla="*/ 7501 h 91373"/>
                <a:gd name="connsiteX11" fmla="*/ 50119 w 51624"/>
                <a:gd name="connsiteY11" fmla="*/ 5262 h 91373"/>
                <a:gd name="connsiteX12" fmla="*/ 47451 w 51624"/>
                <a:gd name="connsiteY12" fmla="*/ 1995 h 91373"/>
                <a:gd name="connsiteX13" fmla="*/ 32974 w 51624"/>
                <a:gd name="connsiteY13" fmla="*/ -386 h 91373"/>
                <a:gd name="connsiteX14" fmla="*/ 29735 w 51624"/>
                <a:gd name="connsiteY14" fmla="*/ -243 h 91373"/>
                <a:gd name="connsiteX15" fmla="*/ 24211 w 51624"/>
                <a:gd name="connsiteY15" fmla="*/ 1842 h 91373"/>
                <a:gd name="connsiteX16" fmla="*/ 20401 w 51624"/>
                <a:gd name="connsiteY16" fmla="*/ 6157 h 91373"/>
                <a:gd name="connsiteX17" fmla="*/ 18687 w 51624"/>
                <a:gd name="connsiteY17" fmla="*/ 12558 h 91373"/>
                <a:gd name="connsiteX18" fmla="*/ 26497 w 51624"/>
                <a:gd name="connsiteY18" fmla="*/ 34437 h 91373"/>
                <a:gd name="connsiteX19" fmla="*/ 11923 w 51624"/>
                <a:gd name="connsiteY19" fmla="*/ 42029 h 91373"/>
                <a:gd name="connsiteX20" fmla="*/ -649 w 51624"/>
                <a:gd name="connsiteY20" fmla="*/ 62117 h 91373"/>
                <a:gd name="connsiteX21" fmla="*/ -1506 w 51624"/>
                <a:gd name="connsiteY21" fmla="*/ 69861 h 91373"/>
                <a:gd name="connsiteX22" fmla="*/ 1923 w 51624"/>
                <a:gd name="connsiteY22" fmla="*/ 82510 h 91373"/>
                <a:gd name="connsiteX23" fmla="*/ 18401 w 51624"/>
                <a:gd name="connsiteY23" fmla="*/ 90987 h 91373"/>
                <a:gd name="connsiteX24" fmla="*/ 41641 w 51624"/>
                <a:gd name="connsiteY24" fmla="*/ 66584 h 91373"/>
                <a:gd name="connsiteX25" fmla="*/ 33450 w 51624"/>
                <a:gd name="connsiteY25" fmla="*/ 68965 h 91373"/>
                <a:gd name="connsiteX26" fmla="*/ 18591 w 51624"/>
                <a:gd name="connsiteY26" fmla="*/ 88310 h 91373"/>
                <a:gd name="connsiteX27" fmla="*/ 7733 w 51624"/>
                <a:gd name="connsiteY27" fmla="*/ 81014 h 91373"/>
                <a:gd name="connsiteX28" fmla="*/ 6113 w 51624"/>
                <a:gd name="connsiteY28" fmla="*/ 73280 h 91373"/>
                <a:gd name="connsiteX29" fmla="*/ 7733 w 51624"/>
                <a:gd name="connsiteY29" fmla="*/ 62717 h 91373"/>
                <a:gd name="connsiteX30" fmla="*/ 17067 w 51624"/>
                <a:gd name="connsiteY30" fmla="*/ 44105 h 91373"/>
                <a:gd name="connsiteX31" fmla="*/ 27926 w 51624"/>
                <a:gd name="connsiteY31" fmla="*/ 37114 h 91373"/>
                <a:gd name="connsiteX32" fmla="*/ 28212 w 51624"/>
                <a:gd name="connsiteY32" fmla="*/ 37714 h 91373"/>
                <a:gd name="connsiteX33" fmla="*/ 34022 w 51624"/>
                <a:gd name="connsiteY33" fmla="*/ 52439 h 91373"/>
                <a:gd name="connsiteX34" fmla="*/ 34783 w 51624"/>
                <a:gd name="connsiteY34" fmla="*/ 58840 h 91373"/>
                <a:gd name="connsiteX35" fmla="*/ 33450 w 51624"/>
                <a:gd name="connsiteY35" fmla="*/ 68965 h 9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624" h="91373">
                  <a:moveTo>
                    <a:pt x="41641" y="66584"/>
                  </a:moveTo>
                  <a:cubicBezTo>
                    <a:pt x="42880" y="62269"/>
                    <a:pt x="43452" y="57954"/>
                    <a:pt x="43452" y="53782"/>
                  </a:cubicBezTo>
                  <a:cubicBezTo>
                    <a:pt x="43452" y="51696"/>
                    <a:pt x="43261" y="49763"/>
                    <a:pt x="43166" y="47829"/>
                  </a:cubicBezTo>
                  <a:cubicBezTo>
                    <a:pt x="41927" y="42029"/>
                    <a:pt x="39260" y="36961"/>
                    <a:pt x="35736" y="32504"/>
                  </a:cubicBezTo>
                  <a:cubicBezTo>
                    <a:pt x="30212" y="25207"/>
                    <a:pt x="22116" y="15235"/>
                    <a:pt x="22116" y="9577"/>
                  </a:cubicBezTo>
                  <a:cubicBezTo>
                    <a:pt x="22116" y="8834"/>
                    <a:pt x="22306" y="8091"/>
                    <a:pt x="22782" y="7348"/>
                  </a:cubicBezTo>
                  <a:cubicBezTo>
                    <a:pt x="23354" y="6310"/>
                    <a:pt x="24402" y="5119"/>
                    <a:pt x="25449" y="4519"/>
                  </a:cubicBezTo>
                  <a:cubicBezTo>
                    <a:pt x="26878" y="3929"/>
                    <a:pt x="28116" y="3776"/>
                    <a:pt x="29640" y="3776"/>
                  </a:cubicBezTo>
                  <a:cubicBezTo>
                    <a:pt x="35260" y="4071"/>
                    <a:pt x="38784" y="8091"/>
                    <a:pt x="43547" y="10025"/>
                  </a:cubicBezTo>
                  <a:cubicBezTo>
                    <a:pt x="44022" y="10177"/>
                    <a:pt x="44595" y="10329"/>
                    <a:pt x="44976" y="10329"/>
                  </a:cubicBezTo>
                  <a:cubicBezTo>
                    <a:pt x="46690" y="10329"/>
                    <a:pt x="48690" y="9139"/>
                    <a:pt x="49548" y="7501"/>
                  </a:cubicBezTo>
                  <a:cubicBezTo>
                    <a:pt x="50023" y="6758"/>
                    <a:pt x="50119" y="6005"/>
                    <a:pt x="50119" y="5262"/>
                  </a:cubicBezTo>
                  <a:cubicBezTo>
                    <a:pt x="50119" y="3624"/>
                    <a:pt x="49071" y="2290"/>
                    <a:pt x="47451" y="1995"/>
                  </a:cubicBezTo>
                  <a:cubicBezTo>
                    <a:pt x="42880" y="804"/>
                    <a:pt x="37451" y="-386"/>
                    <a:pt x="32974" y="-386"/>
                  </a:cubicBezTo>
                  <a:cubicBezTo>
                    <a:pt x="31831" y="-386"/>
                    <a:pt x="30593" y="-243"/>
                    <a:pt x="29735" y="-243"/>
                  </a:cubicBezTo>
                  <a:cubicBezTo>
                    <a:pt x="27926" y="204"/>
                    <a:pt x="26020" y="652"/>
                    <a:pt x="24211" y="1842"/>
                  </a:cubicBezTo>
                  <a:cubicBezTo>
                    <a:pt x="22591" y="2881"/>
                    <a:pt x="21258" y="4376"/>
                    <a:pt x="20401" y="6157"/>
                  </a:cubicBezTo>
                  <a:cubicBezTo>
                    <a:pt x="19162" y="8091"/>
                    <a:pt x="18687" y="10177"/>
                    <a:pt x="18687" y="12558"/>
                  </a:cubicBezTo>
                  <a:cubicBezTo>
                    <a:pt x="18687" y="19254"/>
                    <a:pt x="22782" y="27436"/>
                    <a:pt x="26497" y="34437"/>
                  </a:cubicBezTo>
                  <a:cubicBezTo>
                    <a:pt x="21258" y="35628"/>
                    <a:pt x="16210" y="38304"/>
                    <a:pt x="11923" y="42029"/>
                  </a:cubicBezTo>
                  <a:cubicBezTo>
                    <a:pt x="5447" y="47534"/>
                    <a:pt x="1160" y="54678"/>
                    <a:pt x="-649" y="62117"/>
                  </a:cubicBezTo>
                  <a:cubicBezTo>
                    <a:pt x="-1317" y="64793"/>
                    <a:pt x="-1506" y="67327"/>
                    <a:pt x="-1506" y="69861"/>
                  </a:cubicBezTo>
                  <a:cubicBezTo>
                    <a:pt x="-1506" y="74471"/>
                    <a:pt x="-459" y="78785"/>
                    <a:pt x="1923" y="82510"/>
                  </a:cubicBezTo>
                  <a:cubicBezTo>
                    <a:pt x="5352" y="87720"/>
                    <a:pt x="11257" y="90987"/>
                    <a:pt x="18401" y="90987"/>
                  </a:cubicBezTo>
                  <a:cubicBezTo>
                    <a:pt x="29544" y="90987"/>
                    <a:pt x="38689" y="79081"/>
                    <a:pt x="41641" y="66584"/>
                  </a:cubicBezTo>
                  <a:close/>
                  <a:moveTo>
                    <a:pt x="33450" y="68965"/>
                  </a:moveTo>
                  <a:cubicBezTo>
                    <a:pt x="31069" y="78195"/>
                    <a:pt x="26497" y="88310"/>
                    <a:pt x="18591" y="88310"/>
                  </a:cubicBezTo>
                  <a:cubicBezTo>
                    <a:pt x="13352" y="88310"/>
                    <a:pt x="9542" y="85339"/>
                    <a:pt x="7733" y="81014"/>
                  </a:cubicBezTo>
                  <a:cubicBezTo>
                    <a:pt x="6685" y="78785"/>
                    <a:pt x="6113" y="76109"/>
                    <a:pt x="6113" y="73280"/>
                  </a:cubicBezTo>
                  <a:cubicBezTo>
                    <a:pt x="6113" y="69861"/>
                    <a:pt x="6970" y="66289"/>
                    <a:pt x="7733" y="62717"/>
                  </a:cubicBezTo>
                  <a:cubicBezTo>
                    <a:pt x="9542" y="56164"/>
                    <a:pt x="12019" y="49467"/>
                    <a:pt x="17067" y="44105"/>
                  </a:cubicBezTo>
                  <a:cubicBezTo>
                    <a:pt x="20115" y="40838"/>
                    <a:pt x="23925" y="38304"/>
                    <a:pt x="27926" y="37114"/>
                  </a:cubicBezTo>
                  <a:lnTo>
                    <a:pt x="28212" y="37714"/>
                  </a:lnTo>
                  <a:cubicBezTo>
                    <a:pt x="30783" y="42324"/>
                    <a:pt x="32974" y="47086"/>
                    <a:pt x="34022" y="52439"/>
                  </a:cubicBezTo>
                  <a:cubicBezTo>
                    <a:pt x="34688" y="54525"/>
                    <a:pt x="34783" y="56611"/>
                    <a:pt x="34783" y="58840"/>
                  </a:cubicBezTo>
                  <a:cubicBezTo>
                    <a:pt x="34783" y="62117"/>
                    <a:pt x="34402" y="65536"/>
                    <a:pt x="33450" y="68965"/>
                  </a:cubicBezTo>
                  <a:close/>
                </a:path>
              </a:pathLst>
            </a:custGeom>
            <a:solidFill>
              <a:srgbClr val="000000"/>
            </a:solidFill>
            <a:ln w="12700" cap="flat">
              <a:noFill/>
              <a:prstDash val="solid"/>
              <a:miter/>
            </a:ln>
          </p:spPr>
          <p:txBody>
            <a:bodyPr rtlCol="0" anchor="ctr"/>
            <a:lstStyle/>
            <a:p>
              <a:endParaRPr lang="en-AE"/>
            </a:p>
          </p:txBody>
        </p:sp>
      </p:grpSp>
      <p:sp>
        <p:nvSpPr>
          <p:cNvPr id="26" name="Rectangle 25">
            <a:extLst>
              <a:ext uri="{FF2B5EF4-FFF2-40B4-BE49-F238E27FC236}">
                <a16:creationId xmlns:a16="http://schemas.microsoft.com/office/drawing/2014/main" id="{D6C6A48B-0FF2-646D-4C49-5A18E3859C15}"/>
              </a:ext>
            </a:extLst>
          </p:cNvPr>
          <p:cNvSpPr/>
          <p:nvPr/>
        </p:nvSpPr>
        <p:spPr>
          <a:xfrm>
            <a:off x="8978117" y="2122490"/>
            <a:ext cx="765494"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1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yes</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sp>
        <p:nvSpPr>
          <p:cNvPr id="27" name="Rectangle 26">
            <a:extLst>
              <a:ext uri="{FF2B5EF4-FFF2-40B4-BE49-F238E27FC236}">
                <a16:creationId xmlns:a16="http://schemas.microsoft.com/office/drawing/2014/main" id="{60FE8509-E33E-E237-C766-435572C63127}"/>
              </a:ext>
            </a:extLst>
          </p:cNvPr>
          <p:cNvSpPr/>
          <p:nvPr/>
        </p:nvSpPr>
        <p:spPr>
          <a:xfrm>
            <a:off x="9023084" y="2693322"/>
            <a:ext cx="595703" cy="189872"/>
          </a:xfrm>
          <a:prstGeom prst="rect">
            <a:avLst/>
          </a:prstGeom>
          <a:solidFill>
            <a:srgbClr val="E2E3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0 (</a:t>
            </a:r>
            <a:r>
              <a:rPr lang="en-US" sz="1050" b="1"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no</a:t>
            </a:r>
            <a:r>
              <a:rPr lang="en-US"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rPr>
              <a:t>)</a:t>
            </a:r>
            <a:endParaRPr lang="en-AE" sz="1050" dirty="0">
              <a:solidFill>
                <a:schemeClr val="tx1">
                  <a:lumMod val="75000"/>
                  <a:lumOff val="25000"/>
                </a:schemeClr>
              </a:solidFill>
              <a:latin typeface="CMU Serif" panose="02000603000000000000" pitchFamily="2" charset="0"/>
              <a:ea typeface="CMU Serif" panose="02000603000000000000" pitchFamily="2" charset="0"/>
              <a:cs typeface="CMU Serif" panose="02000603000000000000" pitchFamily="2" charset="0"/>
            </a:endParaRPr>
          </a:p>
        </p:txBody>
      </p:sp>
      <p:cxnSp>
        <p:nvCxnSpPr>
          <p:cNvPr id="29" name="Straight Arrow Connector 28">
            <a:extLst>
              <a:ext uri="{FF2B5EF4-FFF2-40B4-BE49-F238E27FC236}">
                <a16:creationId xmlns:a16="http://schemas.microsoft.com/office/drawing/2014/main" id="{90B9FCA0-7A4B-0C7C-2188-B249923E5951}"/>
              </a:ext>
            </a:extLst>
          </p:cNvPr>
          <p:cNvCxnSpPr>
            <a:cxnSpLocks/>
          </p:cNvCxnSpPr>
          <p:nvPr/>
        </p:nvCxnSpPr>
        <p:spPr>
          <a:xfrm flipV="1">
            <a:off x="2941590" y="2331241"/>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0" name="AutoShape 6">
            <a:extLst>
              <a:ext uri="{FF2B5EF4-FFF2-40B4-BE49-F238E27FC236}">
                <a16:creationId xmlns:a16="http://schemas.microsoft.com/office/drawing/2014/main" id="{E010C472-9F0B-A87D-2184-67DA91EC0C7C}"/>
              </a:ext>
            </a:extLst>
          </p:cNvPr>
          <p:cNvSpPr>
            <a:spLocks noChangeAspect="1" noChangeArrowheads="1"/>
          </p:cNvSpPr>
          <p:nvPr/>
        </p:nvSpPr>
        <p:spPr bwMode="auto">
          <a:xfrm>
            <a:off x="6096000" y="21812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1" name="AutoShape 8">
            <a:extLst>
              <a:ext uri="{FF2B5EF4-FFF2-40B4-BE49-F238E27FC236}">
                <a16:creationId xmlns:a16="http://schemas.microsoft.com/office/drawing/2014/main" id="{08D2472C-C9F7-DDBF-245A-A734E593ABBA}"/>
              </a:ext>
            </a:extLst>
          </p:cNvPr>
          <p:cNvSpPr>
            <a:spLocks noChangeAspect="1" noChangeArrowheads="1"/>
          </p:cNvSpPr>
          <p:nvPr/>
        </p:nvSpPr>
        <p:spPr bwMode="auto">
          <a:xfrm>
            <a:off x="6248400" y="2333601"/>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AE"/>
          </a:p>
        </p:txBody>
      </p:sp>
      <p:sp>
        <p:nvSpPr>
          <p:cNvPr id="32" name="Freeform: Shape 31">
            <a:extLst>
              <a:ext uri="{FF2B5EF4-FFF2-40B4-BE49-F238E27FC236}">
                <a16:creationId xmlns:a16="http://schemas.microsoft.com/office/drawing/2014/main" id="{71E8E2DE-730C-8F37-A8A9-66FABE65C35D}"/>
              </a:ext>
            </a:extLst>
          </p:cNvPr>
          <p:cNvSpPr/>
          <p:nvPr/>
        </p:nvSpPr>
        <p:spPr>
          <a:xfrm flipV="1">
            <a:off x="7588387" y="2203562"/>
            <a:ext cx="1314210" cy="584696"/>
          </a:xfrm>
          <a:custGeom>
            <a:avLst/>
            <a:gdLst>
              <a:gd name="connsiteX0" fmla="*/ 190 w 1596983"/>
              <a:gd name="connsiteY0" fmla="*/ 87 h 710502"/>
              <a:gd name="connsiteX1" fmla="*/ 3393 w 1596983"/>
              <a:gd name="connsiteY1" fmla="*/ 87 h 710502"/>
              <a:gd name="connsiteX2" fmla="*/ 6585 w 1596983"/>
              <a:gd name="connsiteY2" fmla="*/ 108 h 710502"/>
              <a:gd name="connsiteX3" fmla="*/ 9788 w 1596983"/>
              <a:gd name="connsiteY3" fmla="*/ 108 h 710502"/>
              <a:gd name="connsiteX4" fmla="*/ 12990 w 1596983"/>
              <a:gd name="connsiteY4" fmla="*/ 129 h 710502"/>
              <a:gd name="connsiteX5" fmla="*/ 16172 w 1596983"/>
              <a:gd name="connsiteY5" fmla="*/ 129 h 710502"/>
              <a:gd name="connsiteX6" fmla="*/ 19385 w 1596983"/>
              <a:gd name="connsiteY6" fmla="*/ 139 h 710502"/>
              <a:gd name="connsiteX7" fmla="*/ 22588 w 1596983"/>
              <a:gd name="connsiteY7" fmla="*/ 139 h 710502"/>
              <a:gd name="connsiteX8" fmla="*/ 25791 w 1596983"/>
              <a:gd name="connsiteY8" fmla="*/ 160 h 710502"/>
              <a:gd name="connsiteX9" fmla="*/ 28983 w 1596983"/>
              <a:gd name="connsiteY9" fmla="*/ 160 h 710502"/>
              <a:gd name="connsiteX10" fmla="*/ 32186 w 1596983"/>
              <a:gd name="connsiteY10" fmla="*/ 181 h 710502"/>
              <a:gd name="connsiteX11" fmla="*/ 35388 w 1596983"/>
              <a:gd name="connsiteY11" fmla="*/ 181 h 710502"/>
              <a:gd name="connsiteX12" fmla="*/ 38591 w 1596983"/>
              <a:gd name="connsiteY12" fmla="*/ 202 h 710502"/>
              <a:gd name="connsiteX13" fmla="*/ 41783 w 1596983"/>
              <a:gd name="connsiteY13" fmla="*/ 213 h 710502"/>
              <a:gd name="connsiteX14" fmla="*/ 44986 w 1596983"/>
              <a:gd name="connsiteY14" fmla="*/ 213 h 710502"/>
              <a:gd name="connsiteX15" fmla="*/ 51402 w 1596983"/>
              <a:gd name="connsiteY15" fmla="*/ 255 h 710502"/>
              <a:gd name="connsiteX16" fmla="*/ 54583 w 1596983"/>
              <a:gd name="connsiteY16" fmla="*/ 255 h 710502"/>
              <a:gd name="connsiteX17" fmla="*/ 64202 w 1596983"/>
              <a:gd name="connsiteY17" fmla="*/ 307 h 710502"/>
              <a:gd name="connsiteX18" fmla="*/ 67384 w 1596983"/>
              <a:gd name="connsiteY18" fmla="*/ 307 h 710502"/>
              <a:gd name="connsiteX19" fmla="*/ 77002 w 1596983"/>
              <a:gd name="connsiteY19" fmla="*/ 360 h 710502"/>
              <a:gd name="connsiteX20" fmla="*/ 80184 w 1596983"/>
              <a:gd name="connsiteY20" fmla="*/ 381 h 710502"/>
              <a:gd name="connsiteX21" fmla="*/ 86600 w 1596983"/>
              <a:gd name="connsiteY21" fmla="*/ 423 h 710502"/>
              <a:gd name="connsiteX22" fmla="*/ 89782 w 1596983"/>
              <a:gd name="connsiteY22" fmla="*/ 433 h 710502"/>
              <a:gd name="connsiteX23" fmla="*/ 99401 w 1596983"/>
              <a:gd name="connsiteY23" fmla="*/ 496 h 710502"/>
              <a:gd name="connsiteX24" fmla="*/ 102593 w 1596983"/>
              <a:gd name="connsiteY24" fmla="*/ 507 h 710502"/>
              <a:gd name="connsiteX25" fmla="*/ 105795 w 1596983"/>
              <a:gd name="connsiteY25" fmla="*/ 528 h 710502"/>
              <a:gd name="connsiteX26" fmla="*/ 108998 w 1596983"/>
              <a:gd name="connsiteY26" fmla="*/ 569 h 710502"/>
              <a:gd name="connsiteX27" fmla="*/ 112201 w 1596983"/>
              <a:gd name="connsiteY27" fmla="*/ 580 h 710502"/>
              <a:gd name="connsiteX28" fmla="*/ 115393 w 1596983"/>
              <a:gd name="connsiteY28" fmla="*/ 601 h 710502"/>
              <a:gd name="connsiteX29" fmla="*/ 118596 w 1596983"/>
              <a:gd name="connsiteY29" fmla="*/ 643 h 710502"/>
              <a:gd name="connsiteX30" fmla="*/ 125001 w 1596983"/>
              <a:gd name="connsiteY30" fmla="*/ 674 h 710502"/>
              <a:gd name="connsiteX31" fmla="*/ 128193 w 1596983"/>
              <a:gd name="connsiteY31" fmla="*/ 716 h 710502"/>
              <a:gd name="connsiteX32" fmla="*/ 131396 w 1596983"/>
              <a:gd name="connsiteY32" fmla="*/ 727 h 710502"/>
              <a:gd name="connsiteX33" fmla="*/ 137812 w 1596983"/>
              <a:gd name="connsiteY33" fmla="*/ 800 h 710502"/>
              <a:gd name="connsiteX34" fmla="*/ 140993 w 1596983"/>
              <a:gd name="connsiteY34" fmla="*/ 821 h 710502"/>
              <a:gd name="connsiteX35" fmla="*/ 150612 w 1596983"/>
              <a:gd name="connsiteY35" fmla="*/ 937 h 710502"/>
              <a:gd name="connsiteX36" fmla="*/ 153794 w 1596983"/>
              <a:gd name="connsiteY36" fmla="*/ 968 h 710502"/>
              <a:gd name="connsiteX37" fmla="*/ 157007 w 1596983"/>
              <a:gd name="connsiteY37" fmla="*/ 989 h 710502"/>
              <a:gd name="connsiteX38" fmla="*/ 160210 w 1596983"/>
              <a:gd name="connsiteY38" fmla="*/ 1042 h 710502"/>
              <a:gd name="connsiteX39" fmla="*/ 163392 w 1596983"/>
              <a:gd name="connsiteY39" fmla="*/ 1073 h 710502"/>
              <a:gd name="connsiteX40" fmla="*/ 173010 w 1596983"/>
              <a:gd name="connsiteY40" fmla="*/ 1189 h 710502"/>
              <a:gd name="connsiteX41" fmla="*/ 176192 w 1596983"/>
              <a:gd name="connsiteY41" fmla="*/ 1241 h 710502"/>
              <a:gd name="connsiteX42" fmla="*/ 179405 w 1596983"/>
              <a:gd name="connsiteY42" fmla="*/ 1283 h 710502"/>
              <a:gd name="connsiteX43" fmla="*/ 182608 w 1596983"/>
              <a:gd name="connsiteY43" fmla="*/ 1335 h 710502"/>
              <a:gd name="connsiteX44" fmla="*/ 185810 w 1596983"/>
              <a:gd name="connsiteY44" fmla="*/ 1367 h 710502"/>
              <a:gd name="connsiteX45" fmla="*/ 189003 w 1596983"/>
              <a:gd name="connsiteY45" fmla="*/ 1430 h 710502"/>
              <a:gd name="connsiteX46" fmla="*/ 198611 w 1596983"/>
              <a:gd name="connsiteY46" fmla="*/ 1587 h 710502"/>
              <a:gd name="connsiteX47" fmla="*/ 201803 w 1596983"/>
              <a:gd name="connsiteY47" fmla="*/ 1650 h 710502"/>
              <a:gd name="connsiteX48" fmla="*/ 208208 w 1596983"/>
              <a:gd name="connsiteY48" fmla="*/ 1755 h 710502"/>
              <a:gd name="connsiteX49" fmla="*/ 211411 w 1596983"/>
              <a:gd name="connsiteY49" fmla="*/ 1829 h 710502"/>
              <a:gd name="connsiteX50" fmla="*/ 214603 w 1596983"/>
              <a:gd name="connsiteY50" fmla="*/ 1881 h 710502"/>
              <a:gd name="connsiteX51" fmla="*/ 221009 w 1596983"/>
              <a:gd name="connsiteY51" fmla="*/ 2028 h 710502"/>
              <a:gd name="connsiteX52" fmla="*/ 224222 w 1596983"/>
              <a:gd name="connsiteY52" fmla="*/ 2091 h 710502"/>
              <a:gd name="connsiteX53" fmla="*/ 227404 w 1596983"/>
              <a:gd name="connsiteY53" fmla="*/ 2154 h 710502"/>
              <a:gd name="connsiteX54" fmla="*/ 230607 w 1596983"/>
              <a:gd name="connsiteY54" fmla="*/ 2248 h 710502"/>
              <a:gd name="connsiteX55" fmla="*/ 237022 w 1596983"/>
              <a:gd name="connsiteY55" fmla="*/ 2395 h 710502"/>
              <a:gd name="connsiteX56" fmla="*/ 240204 w 1596983"/>
              <a:gd name="connsiteY56" fmla="*/ 2490 h 710502"/>
              <a:gd name="connsiteX57" fmla="*/ 243417 w 1596983"/>
              <a:gd name="connsiteY57" fmla="*/ 2563 h 710502"/>
              <a:gd name="connsiteX58" fmla="*/ 246620 w 1596983"/>
              <a:gd name="connsiteY58" fmla="*/ 2658 h 710502"/>
              <a:gd name="connsiteX59" fmla="*/ 249801 w 1596983"/>
              <a:gd name="connsiteY59" fmla="*/ 2741 h 710502"/>
              <a:gd name="connsiteX60" fmla="*/ 253015 w 1596983"/>
              <a:gd name="connsiteY60" fmla="*/ 2836 h 710502"/>
              <a:gd name="connsiteX61" fmla="*/ 256217 w 1596983"/>
              <a:gd name="connsiteY61" fmla="*/ 2951 h 710502"/>
              <a:gd name="connsiteX62" fmla="*/ 259420 w 1596983"/>
              <a:gd name="connsiteY62" fmla="*/ 3035 h 710502"/>
              <a:gd name="connsiteX63" fmla="*/ 262602 w 1596983"/>
              <a:gd name="connsiteY63" fmla="*/ 3151 h 710502"/>
              <a:gd name="connsiteX64" fmla="*/ 265815 w 1596983"/>
              <a:gd name="connsiteY64" fmla="*/ 3235 h 710502"/>
              <a:gd name="connsiteX65" fmla="*/ 269018 w 1596983"/>
              <a:gd name="connsiteY65" fmla="*/ 3350 h 710502"/>
              <a:gd name="connsiteX66" fmla="*/ 272220 w 1596983"/>
              <a:gd name="connsiteY66" fmla="*/ 3476 h 710502"/>
              <a:gd name="connsiteX67" fmla="*/ 275413 w 1596983"/>
              <a:gd name="connsiteY67" fmla="*/ 3591 h 710502"/>
              <a:gd name="connsiteX68" fmla="*/ 285021 w 1596983"/>
              <a:gd name="connsiteY68" fmla="*/ 3969 h 710502"/>
              <a:gd name="connsiteX69" fmla="*/ 288213 w 1596983"/>
              <a:gd name="connsiteY69" fmla="*/ 4106 h 710502"/>
              <a:gd name="connsiteX70" fmla="*/ 291416 w 1596983"/>
              <a:gd name="connsiteY70" fmla="*/ 4231 h 710502"/>
              <a:gd name="connsiteX71" fmla="*/ 297832 w 1596983"/>
              <a:gd name="connsiteY71" fmla="*/ 4525 h 710502"/>
              <a:gd name="connsiteX72" fmla="*/ 301014 w 1596983"/>
              <a:gd name="connsiteY72" fmla="*/ 4672 h 710502"/>
              <a:gd name="connsiteX73" fmla="*/ 310632 w 1596983"/>
              <a:gd name="connsiteY73" fmla="*/ 5165 h 710502"/>
              <a:gd name="connsiteX74" fmla="*/ 313814 w 1596983"/>
              <a:gd name="connsiteY74" fmla="*/ 5333 h 710502"/>
              <a:gd name="connsiteX75" fmla="*/ 320230 w 1596983"/>
              <a:gd name="connsiteY75" fmla="*/ 5690 h 710502"/>
              <a:gd name="connsiteX76" fmla="*/ 323411 w 1596983"/>
              <a:gd name="connsiteY76" fmla="*/ 5879 h 710502"/>
              <a:gd name="connsiteX77" fmla="*/ 333030 w 1596983"/>
              <a:gd name="connsiteY77" fmla="*/ 6477 h 710502"/>
              <a:gd name="connsiteX78" fmla="*/ 336211 w 1596983"/>
              <a:gd name="connsiteY78" fmla="*/ 6697 h 710502"/>
              <a:gd name="connsiteX79" fmla="*/ 342627 w 1596983"/>
              <a:gd name="connsiteY79" fmla="*/ 7138 h 710502"/>
              <a:gd name="connsiteX80" fmla="*/ 345830 w 1596983"/>
              <a:gd name="connsiteY80" fmla="*/ 7379 h 710502"/>
              <a:gd name="connsiteX81" fmla="*/ 349022 w 1596983"/>
              <a:gd name="connsiteY81" fmla="*/ 7621 h 710502"/>
              <a:gd name="connsiteX82" fmla="*/ 355428 w 1596983"/>
              <a:gd name="connsiteY82" fmla="*/ 8135 h 710502"/>
              <a:gd name="connsiteX83" fmla="*/ 358631 w 1596983"/>
              <a:gd name="connsiteY83" fmla="*/ 8408 h 710502"/>
              <a:gd name="connsiteX84" fmla="*/ 361823 w 1596983"/>
              <a:gd name="connsiteY84" fmla="*/ 8680 h 710502"/>
              <a:gd name="connsiteX85" fmla="*/ 365026 w 1596983"/>
              <a:gd name="connsiteY85" fmla="*/ 8953 h 710502"/>
              <a:gd name="connsiteX86" fmla="*/ 368228 w 1596983"/>
              <a:gd name="connsiteY86" fmla="*/ 9247 h 710502"/>
              <a:gd name="connsiteX87" fmla="*/ 371431 w 1596983"/>
              <a:gd name="connsiteY87" fmla="*/ 9562 h 710502"/>
              <a:gd name="connsiteX88" fmla="*/ 374623 w 1596983"/>
              <a:gd name="connsiteY88" fmla="*/ 9866 h 710502"/>
              <a:gd name="connsiteX89" fmla="*/ 377826 w 1596983"/>
              <a:gd name="connsiteY89" fmla="*/ 10181 h 710502"/>
              <a:gd name="connsiteX90" fmla="*/ 381029 w 1596983"/>
              <a:gd name="connsiteY90" fmla="*/ 10517 h 710502"/>
              <a:gd name="connsiteX91" fmla="*/ 384242 w 1596983"/>
              <a:gd name="connsiteY91" fmla="*/ 10863 h 710502"/>
              <a:gd name="connsiteX92" fmla="*/ 387423 w 1596983"/>
              <a:gd name="connsiteY92" fmla="*/ 11209 h 710502"/>
              <a:gd name="connsiteX93" fmla="*/ 390626 w 1596983"/>
              <a:gd name="connsiteY93" fmla="*/ 11576 h 710502"/>
              <a:gd name="connsiteX94" fmla="*/ 397042 w 1596983"/>
              <a:gd name="connsiteY94" fmla="*/ 12342 h 710502"/>
              <a:gd name="connsiteX95" fmla="*/ 400224 w 1596983"/>
              <a:gd name="connsiteY95" fmla="*/ 12752 h 710502"/>
              <a:gd name="connsiteX96" fmla="*/ 403437 w 1596983"/>
              <a:gd name="connsiteY96" fmla="*/ 13150 h 710502"/>
              <a:gd name="connsiteX97" fmla="*/ 406639 w 1596983"/>
              <a:gd name="connsiteY97" fmla="*/ 13570 h 710502"/>
              <a:gd name="connsiteX98" fmla="*/ 409821 w 1596983"/>
              <a:gd name="connsiteY98" fmla="*/ 14011 h 710502"/>
              <a:gd name="connsiteX99" fmla="*/ 416237 w 1596983"/>
              <a:gd name="connsiteY99" fmla="*/ 14924 h 710502"/>
              <a:gd name="connsiteX100" fmla="*/ 419440 w 1596983"/>
              <a:gd name="connsiteY100" fmla="*/ 15417 h 710502"/>
              <a:gd name="connsiteX101" fmla="*/ 422622 w 1596983"/>
              <a:gd name="connsiteY101" fmla="*/ 15920 h 710502"/>
              <a:gd name="connsiteX102" fmla="*/ 429038 w 1596983"/>
              <a:gd name="connsiteY102" fmla="*/ 16938 h 710502"/>
              <a:gd name="connsiteX103" fmla="*/ 432240 w 1596983"/>
              <a:gd name="connsiteY103" fmla="*/ 17494 h 710502"/>
              <a:gd name="connsiteX104" fmla="*/ 435433 w 1596983"/>
              <a:gd name="connsiteY104" fmla="*/ 18061 h 710502"/>
              <a:gd name="connsiteX105" fmla="*/ 438635 w 1596983"/>
              <a:gd name="connsiteY105" fmla="*/ 18627 h 710502"/>
              <a:gd name="connsiteX106" fmla="*/ 445041 w 1596983"/>
              <a:gd name="connsiteY106" fmla="*/ 19834 h 710502"/>
              <a:gd name="connsiteX107" fmla="*/ 448233 w 1596983"/>
              <a:gd name="connsiteY107" fmla="*/ 20474 h 710502"/>
              <a:gd name="connsiteX108" fmla="*/ 451436 w 1596983"/>
              <a:gd name="connsiteY108" fmla="*/ 21114 h 710502"/>
              <a:gd name="connsiteX109" fmla="*/ 454638 w 1596983"/>
              <a:gd name="connsiteY109" fmla="*/ 21796 h 710502"/>
              <a:gd name="connsiteX110" fmla="*/ 457852 w 1596983"/>
              <a:gd name="connsiteY110" fmla="*/ 22489 h 710502"/>
              <a:gd name="connsiteX111" fmla="*/ 461033 w 1596983"/>
              <a:gd name="connsiteY111" fmla="*/ 23202 h 710502"/>
              <a:gd name="connsiteX112" fmla="*/ 464236 w 1596983"/>
              <a:gd name="connsiteY112" fmla="*/ 23937 h 710502"/>
              <a:gd name="connsiteX113" fmla="*/ 467438 w 1596983"/>
              <a:gd name="connsiteY113" fmla="*/ 24692 h 710502"/>
              <a:gd name="connsiteX114" fmla="*/ 470650 w 1596983"/>
              <a:gd name="connsiteY114" fmla="*/ 25479 h 710502"/>
              <a:gd name="connsiteX115" fmla="*/ 473833 w 1596983"/>
              <a:gd name="connsiteY115" fmla="*/ 26287 h 710502"/>
              <a:gd name="connsiteX116" fmla="*/ 477036 w 1596983"/>
              <a:gd name="connsiteY116" fmla="*/ 27106 h 710502"/>
              <a:gd name="connsiteX117" fmla="*/ 480247 w 1596983"/>
              <a:gd name="connsiteY117" fmla="*/ 27955 h 710502"/>
              <a:gd name="connsiteX118" fmla="*/ 483431 w 1596983"/>
              <a:gd name="connsiteY118" fmla="*/ 28826 h 710502"/>
              <a:gd name="connsiteX119" fmla="*/ 486633 w 1596983"/>
              <a:gd name="connsiteY119" fmla="*/ 29750 h 710502"/>
              <a:gd name="connsiteX120" fmla="*/ 489845 w 1596983"/>
              <a:gd name="connsiteY120" fmla="*/ 30684 h 710502"/>
              <a:gd name="connsiteX121" fmla="*/ 493047 w 1596983"/>
              <a:gd name="connsiteY121" fmla="*/ 31628 h 710502"/>
              <a:gd name="connsiteX122" fmla="*/ 496231 w 1596983"/>
              <a:gd name="connsiteY122" fmla="*/ 32625 h 710502"/>
              <a:gd name="connsiteX123" fmla="*/ 499443 w 1596983"/>
              <a:gd name="connsiteY123" fmla="*/ 33632 h 710502"/>
              <a:gd name="connsiteX124" fmla="*/ 502645 w 1596983"/>
              <a:gd name="connsiteY124" fmla="*/ 34692 h 710502"/>
              <a:gd name="connsiteX125" fmla="*/ 505852 w 1596983"/>
              <a:gd name="connsiteY125" fmla="*/ 35773 h 710502"/>
              <a:gd name="connsiteX126" fmla="*/ 509041 w 1596983"/>
              <a:gd name="connsiteY126" fmla="*/ 36874 h 710502"/>
              <a:gd name="connsiteX127" fmla="*/ 512243 w 1596983"/>
              <a:gd name="connsiteY127" fmla="*/ 38007 h 710502"/>
              <a:gd name="connsiteX128" fmla="*/ 518652 w 1596983"/>
              <a:gd name="connsiteY128" fmla="*/ 40389 h 710502"/>
              <a:gd name="connsiteX129" fmla="*/ 521841 w 1596983"/>
              <a:gd name="connsiteY129" fmla="*/ 41638 h 710502"/>
              <a:gd name="connsiteX130" fmla="*/ 525043 w 1596983"/>
              <a:gd name="connsiteY130" fmla="*/ 42918 h 710502"/>
              <a:gd name="connsiteX131" fmla="*/ 528250 w 1596983"/>
              <a:gd name="connsiteY131" fmla="*/ 44240 h 710502"/>
              <a:gd name="connsiteX132" fmla="*/ 531452 w 1596983"/>
              <a:gd name="connsiteY132" fmla="*/ 45594 h 710502"/>
              <a:gd name="connsiteX133" fmla="*/ 534641 w 1596983"/>
              <a:gd name="connsiteY133" fmla="*/ 46979 h 710502"/>
              <a:gd name="connsiteX134" fmla="*/ 537848 w 1596983"/>
              <a:gd name="connsiteY134" fmla="*/ 48416 h 710502"/>
              <a:gd name="connsiteX135" fmla="*/ 541050 w 1596983"/>
              <a:gd name="connsiteY135" fmla="*/ 49875 h 710502"/>
              <a:gd name="connsiteX136" fmla="*/ 544262 w 1596983"/>
              <a:gd name="connsiteY136" fmla="*/ 51396 h 710502"/>
              <a:gd name="connsiteX137" fmla="*/ 547441 w 1596983"/>
              <a:gd name="connsiteY137" fmla="*/ 52960 h 710502"/>
              <a:gd name="connsiteX138" fmla="*/ 550648 w 1596983"/>
              <a:gd name="connsiteY138" fmla="*/ 54544 h 710502"/>
              <a:gd name="connsiteX139" fmla="*/ 553860 w 1596983"/>
              <a:gd name="connsiteY139" fmla="*/ 56181 h 710502"/>
              <a:gd name="connsiteX140" fmla="*/ 557062 w 1596983"/>
              <a:gd name="connsiteY140" fmla="*/ 57860 h 710502"/>
              <a:gd name="connsiteX141" fmla="*/ 560246 w 1596983"/>
              <a:gd name="connsiteY141" fmla="*/ 59602 h 710502"/>
              <a:gd name="connsiteX142" fmla="*/ 563448 w 1596983"/>
              <a:gd name="connsiteY142" fmla="*/ 61385 h 710502"/>
              <a:gd name="connsiteX143" fmla="*/ 566660 w 1596983"/>
              <a:gd name="connsiteY143" fmla="*/ 63211 h 710502"/>
              <a:gd name="connsiteX144" fmla="*/ 569843 w 1596983"/>
              <a:gd name="connsiteY144" fmla="*/ 65079 h 710502"/>
              <a:gd name="connsiteX145" fmla="*/ 573046 w 1596983"/>
              <a:gd name="connsiteY145" fmla="*/ 67009 h 710502"/>
              <a:gd name="connsiteX146" fmla="*/ 576257 w 1596983"/>
              <a:gd name="connsiteY146" fmla="*/ 68982 h 710502"/>
              <a:gd name="connsiteX147" fmla="*/ 579460 w 1596983"/>
              <a:gd name="connsiteY147" fmla="*/ 71018 h 710502"/>
              <a:gd name="connsiteX148" fmla="*/ 582643 w 1596983"/>
              <a:gd name="connsiteY148" fmla="*/ 73085 h 710502"/>
              <a:gd name="connsiteX149" fmla="*/ 585855 w 1596983"/>
              <a:gd name="connsiteY149" fmla="*/ 75225 h 710502"/>
              <a:gd name="connsiteX150" fmla="*/ 589057 w 1596983"/>
              <a:gd name="connsiteY150" fmla="*/ 77429 h 710502"/>
              <a:gd name="connsiteX151" fmla="*/ 592260 w 1596983"/>
              <a:gd name="connsiteY151" fmla="*/ 79663 h 710502"/>
              <a:gd name="connsiteX152" fmla="*/ 595453 w 1596983"/>
              <a:gd name="connsiteY152" fmla="*/ 81951 h 710502"/>
              <a:gd name="connsiteX153" fmla="*/ 598655 w 1596983"/>
              <a:gd name="connsiteY153" fmla="*/ 84312 h 710502"/>
              <a:gd name="connsiteX154" fmla="*/ 601858 w 1596983"/>
              <a:gd name="connsiteY154" fmla="*/ 86735 h 710502"/>
              <a:gd name="connsiteX155" fmla="*/ 605060 w 1596983"/>
              <a:gd name="connsiteY155" fmla="*/ 89202 h 710502"/>
              <a:gd name="connsiteX156" fmla="*/ 608253 w 1596983"/>
              <a:gd name="connsiteY156" fmla="*/ 91730 h 710502"/>
              <a:gd name="connsiteX157" fmla="*/ 611455 w 1596983"/>
              <a:gd name="connsiteY157" fmla="*/ 94332 h 710502"/>
              <a:gd name="connsiteX158" fmla="*/ 614658 w 1596983"/>
              <a:gd name="connsiteY158" fmla="*/ 96987 h 710502"/>
              <a:gd name="connsiteX159" fmla="*/ 617860 w 1596983"/>
              <a:gd name="connsiteY159" fmla="*/ 99726 h 710502"/>
              <a:gd name="connsiteX160" fmla="*/ 621053 w 1596983"/>
              <a:gd name="connsiteY160" fmla="*/ 102506 h 710502"/>
              <a:gd name="connsiteX161" fmla="*/ 624255 w 1596983"/>
              <a:gd name="connsiteY161" fmla="*/ 105360 h 710502"/>
              <a:gd name="connsiteX162" fmla="*/ 627458 w 1596983"/>
              <a:gd name="connsiteY162" fmla="*/ 108256 h 710502"/>
              <a:gd name="connsiteX163" fmla="*/ 630669 w 1596983"/>
              <a:gd name="connsiteY163" fmla="*/ 111246 h 710502"/>
              <a:gd name="connsiteX164" fmla="*/ 633853 w 1596983"/>
              <a:gd name="connsiteY164" fmla="*/ 114279 h 710502"/>
              <a:gd name="connsiteX165" fmla="*/ 637055 w 1596983"/>
              <a:gd name="connsiteY165" fmla="*/ 117395 h 710502"/>
              <a:gd name="connsiteX166" fmla="*/ 640267 w 1596983"/>
              <a:gd name="connsiteY166" fmla="*/ 120585 h 710502"/>
              <a:gd name="connsiteX167" fmla="*/ 643451 w 1596983"/>
              <a:gd name="connsiteY167" fmla="*/ 123827 h 710502"/>
              <a:gd name="connsiteX168" fmla="*/ 646653 w 1596983"/>
              <a:gd name="connsiteY168" fmla="*/ 127164 h 710502"/>
              <a:gd name="connsiteX169" fmla="*/ 649865 w 1596983"/>
              <a:gd name="connsiteY169" fmla="*/ 130532 h 710502"/>
              <a:gd name="connsiteX170" fmla="*/ 653067 w 1596983"/>
              <a:gd name="connsiteY170" fmla="*/ 133995 h 710502"/>
              <a:gd name="connsiteX171" fmla="*/ 656251 w 1596983"/>
              <a:gd name="connsiteY171" fmla="*/ 137510 h 710502"/>
              <a:gd name="connsiteX172" fmla="*/ 659463 w 1596983"/>
              <a:gd name="connsiteY172" fmla="*/ 141098 h 710502"/>
              <a:gd name="connsiteX173" fmla="*/ 662665 w 1596983"/>
              <a:gd name="connsiteY173" fmla="*/ 144781 h 710502"/>
              <a:gd name="connsiteX174" fmla="*/ 665872 w 1596983"/>
              <a:gd name="connsiteY174" fmla="*/ 148517 h 710502"/>
              <a:gd name="connsiteX175" fmla="*/ 669051 w 1596983"/>
              <a:gd name="connsiteY175" fmla="*/ 152315 h 710502"/>
              <a:gd name="connsiteX176" fmla="*/ 672263 w 1596983"/>
              <a:gd name="connsiteY176" fmla="*/ 156197 h 710502"/>
              <a:gd name="connsiteX177" fmla="*/ 675470 w 1596983"/>
              <a:gd name="connsiteY177" fmla="*/ 160132 h 710502"/>
              <a:gd name="connsiteX178" fmla="*/ 678672 w 1596983"/>
              <a:gd name="connsiteY178" fmla="*/ 164161 h 710502"/>
              <a:gd name="connsiteX179" fmla="*/ 681860 w 1596983"/>
              <a:gd name="connsiteY179" fmla="*/ 168233 h 710502"/>
              <a:gd name="connsiteX180" fmla="*/ 685063 w 1596983"/>
              <a:gd name="connsiteY180" fmla="*/ 172388 h 710502"/>
              <a:gd name="connsiteX181" fmla="*/ 688270 w 1596983"/>
              <a:gd name="connsiteY181" fmla="*/ 176606 h 710502"/>
              <a:gd name="connsiteX182" fmla="*/ 691472 w 1596983"/>
              <a:gd name="connsiteY182" fmla="*/ 180908 h 710502"/>
              <a:gd name="connsiteX183" fmla="*/ 694660 w 1596983"/>
              <a:gd name="connsiteY183" fmla="*/ 185262 h 710502"/>
              <a:gd name="connsiteX184" fmla="*/ 697868 w 1596983"/>
              <a:gd name="connsiteY184" fmla="*/ 189701 h 710502"/>
              <a:gd name="connsiteX185" fmla="*/ 701070 w 1596983"/>
              <a:gd name="connsiteY185" fmla="*/ 194202 h 710502"/>
              <a:gd name="connsiteX186" fmla="*/ 704282 w 1596983"/>
              <a:gd name="connsiteY186" fmla="*/ 198746 h 710502"/>
              <a:gd name="connsiteX187" fmla="*/ 707465 w 1596983"/>
              <a:gd name="connsiteY187" fmla="*/ 203383 h 710502"/>
              <a:gd name="connsiteX188" fmla="*/ 710668 w 1596983"/>
              <a:gd name="connsiteY188" fmla="*/ 208073 h 710502"/>
              <a:gd name="connsiteX189" fmla="*/ 713870 w 1596983"/>
              <a:gd name="connsiteY189" fmla="*/ 212837 h 710502"/>
              <a:gd name="connsiteX190" fmla="*/ 717058 w 1596983"/>
              <a:gd name="connsiteY190" fmla="*/ 217632 h 710502"/>
              <a:gd name="connsiteX191" fmla="*/ 720265 w 1596983"/>
              <a:gd name="connsiteY191" fmla="*/ 222501 h 710502"/>
              <a:gd name="connsiteX192" fmla="*/ 723468 w 1596983"/>
              <a:gd name="connsiteY192" fmla="*/ 227454 h 710502"/>
              <a:gd name="connsiteX193" fmla="*/ 726679 w 1596983"/>
              <a:gd name="connsiteY193" fmla="*/ 232438 h 710502"/>
              <a:gd name="connsiteX194" fmla="*/ 729863 w 1596983"/>
              <a:gd name="connsiteY194" fmla="*/ 237474 h 710502"/>
              <a:gd name="connsiteX195" fmla="*/ 733065 w 1596983"/>
              <a:gd name="connsiteY195" fmla="*/ 242584 h 710502"/>
              <a:gd name="connsiteX196" fmla="*/ 736277 w 1596983"/>
              <a:gd name="connsiteY196" fmla="*/ 247725 h 710502"/>
              <a:gd name="connsiteX197" fmla="*/ 739480 w 1596983"/>
              <a:gd name="connsiteY197" fmla="*/ 252930 h 710502"/>
              <a:gd name="connsiteX198" fmla="*/ 742663 w 1596983"/>
              <a:gd name="connsiteY198" fmla="*/ 258187 h 710502"/>
              <a:gd name="connsiteX199" fmla="*/ 745875 w 1596983"/>
              <a:gd name="connsiteY199" fmla="*/ 263486 h 710502"/>
              <a:gd name="connsiteX200" fmla="*/ 749077 w 1596983"/>
              <a:gd name="connsiteY200" fmla="*/ 268837 h 710502"/>
              <a:gd name="connsiteX201" fmla="*/ 752280 w 1596983"/>
              <a:gd name="connsiteY201" fmla="*/ 274199 h 710502"/>
              <a:gd name="connsiteX202" fmla="*/ 755473 w 1596983"/>
              <a:gd name="connsiteY202" fmla="*/ 279623 h 710502"/>
              <a:gd name="connsiteX203" fmla="*/ 758675 w 1596983"/>
              <a:gd name="connsiteY203" fmla="*/ 285079 h 710502"/>
              <a:gd name="connsiteX204" fmla="*/ 761877 w 1596983"/>
              <a:gd name="connsiteY204" fmla="*/ 290578 h 710502"/>
              <a:gd name="connsiteX205" fmla="*/ 765080 w 1596983"/>
              <a:gd name="connsiteY205" fmla="*/ 296107 h 710502"/>
              <a:gd name="connsiteX206" fmla="*/ 768273 w 1596983"/>
              <a:gd name="connsiteY206" fmla="*/ 301658 h 710502"/>
              <a:gd name="connsiteX207" fmla="*/ 771475 w 1596983"/>
              <a:gd name="connsiteY207" fmla="*/ 307240 h 710502"/>
              <a:gd name="connsiteX208" fmla="*/ 774677 w 1596983"/>
              <a:gd name="connsiteY208" fmla="*/ 312854 h 710502"/>
              <a:gd name="connsiteX209" fmla="*/ 777880 w 1596983"/>
              <a:gd name="connsiteY209" fmla="*/ 318478 h 710502"/>
              <a:gd name="connsiteX210" fmla="*/ 781073 w 1596983"/>
              <a:gd name="connsiteY210" fmla="*/ 324133 h 710502"/>
              <a:gd name="connsiteX211" fmla="*/ 784275 w 1596983"/>
              <a:gd name="connsiteY211" fmla="*/ 329778 h 710502"/>
              <a:gd name="connsiteX212" fmla="*/ 787477 w 1596983"/>
              <a:gd name="connsiteY212" fmla="*/ 335455 h 710502"/>
              <a:gd name="connsiteX213" fmla="*/ 790689 w 1596983"/>
              <a:gd name="connsiteY213" fmla="*/ 341152 h 710502"/>
              <a:gd name="connsiteX214" fmla="*/ 793873 w 1596983"/>
              <a:gd name="connsiteY214" fmla="*/ 346850 h 710502"/>
              <a:gd name="connsiteX215" fmla="*/ 800287 w 1596983"/>
              <a:gd name="connsiteY215" fmla="*/ 358203 h 710502"/>
              <a:gd name="connsiteX216" fmla="*/ 803471 w 1596983"/>
              <a:gd name="connsiteY216" fmla="*/ 363880 h 710502"/>
              <a:gd name="connsiteX217" fmla="*/ 809885 w 1596983"/>
              <a:gd name="connsiteY217" fmla="*/ 375275 h 710502"/>
              <a:gd name="connsiteX218" fmla="*/ 813087 w 1596983"/>
              <a:gd name="connsiteY218" fmla="*/ 380951 h 710502"/>
              <a:gd name="connsiteX219" fmla="*/ 816271 w 1596983"/>
              <a:gd name="connsiteY219" fmla="*/ 386618 h 710502"/>
              <a:gd name="connsiteX220" fmla="*/ 822685 w 1596983"/>
              <a:gd name="connsiteY220" fmla="*/ 397897 h 710502"/>
              <a:gd name="connsiteX221" fmla="*/ 825892 w 1596983"/>
              <a:gd name="connsiteY221" fmla="*/ 403511 h 710502"/>
              <a:gd name="connsiteX222" fmla="*/ 829071 w 1596983"/>
              <a:gd name="connsiteY222" fmla="*/ 409072 h 710502"/>
              <a:gd name="connsiteX223" fmla="*/ 832282 w 1596983"/>
              <a:gd name="connsiteY223" fmla="*/ 414643 h 710502"/>
              <a:gd name="connsiteX224" fmla="*/ 835490 w 1596983"/>
              <a:gd name="connsiteY224" fmla="*/ 420152 h 710502"/>
              <a:gd name="connsiteX225" fmla="*/ 838692 w 1596983"/>
              <a:gd name="connsiteY225" fmla="*/ 425650 h 710502"/>
              <a:gd name="connsiteX226" fmla="*/ 841880 w 1596983"/>
              <a:gd name="connsiteY226" fmla="*/ 431106 h 710502"/>
              <a:gd name="connsiteX227" fmla="*/ 845082 w 1596983"/>
              <a:gd name="connsiteY227" fmla="*/ 436531 h 710502"/>
              <a:gd name="connsiteX228" fmla="*/ 848290 w 1596983"/>
              <a:gd name="connsiteY228" fmla="*/ 441914 h 710502"/>
              <a:gd name="connsiteX229" fmla="*/ 851492 w 1596983"/>
              <a:gd name="connsiteY229" fmla="*/ 447245 h 710502"/>
              <a:gd name="connsiteX230" fmla="*/ 854680 w 1596983"/>
              <a:gd name="connsiteY230" fmla="*/ 452564 h 710502"/>
              <a:gd name="connsiteX231" fmla="*/ 857887 w 1596983"/>
              <a:gd name="connsiteY231" fmla="*/ 457800 h 710502"/>
              <a:gd name="connsiteX232" fmla="*/ 861090 w 1596983"/>
              <a:gd name="connsiteY232" fmla="*/ 462984 h 710502"/>
              <a:gd name="connsiteX233" fmla="*/ 864292 w 1596983"/>
              <a:gd name="connsiteY233" fmla="*/ 468146 h 710502"/>
              <a:gd name="connsiteX234" fmla="*/ 867485 w 1596983"/>
              <a:gd name="connsiteY234" fmla="*/ 473278 h 710502"/>
              <a:gd name="connsiteX235" fmla="*/ 870687 w 1596983"/>
              <a:gd name="connsiteY235" fmla="*/ 478305 h 710502"/>
              <a:gd name="connsiteX236" fmla="*/ 873890 w 1596983"/>
              <a:gd name="connsiteY236" fmla="*/ 483276 h 710502"/>
              <a:gd name="connsiteX237" fmla="*/ 877083 w 1596983"/>
              <a:gd name="connsiteY237" fmla="*/ 488228 h 710502"/>
              <a:gd name="connsiteX238" fmla="*/ 880285 w 1596983"/>
              <a:gd name="connsiteY238" fmla="*/ 493100 h 710502"/>
              <a:gd name="connsiteX239" fmla="*/ 883487 w 1596983"/>
              <a:gd name="connsiteY239" fmla="*/ 497916 h 710502"/>
              <a:gd name="connsiteX240" fmla="*/ 886699 w 1596983"/>
              <a:gd name="connsiteY240" fmla="*/ 502676 h 710502"/>
              <a:gd name="connsiteX241" fmla="*/ 889883 w 1596983"/>
              <a:gd name="connsiteY241" fmla="*/ 507346 h 710502"/>
              <a:gd name="connsiteX242" fmla="*/ 893085 w 1596983"/>
              <a:gd name="connsiteY242" fmla="*/ 511984 h 710502"/>
              <a:gd name="connsiteX243" fmla="*/ 896297 w 1596983"/>
              <a:gd name="connsiteY243" fmla="*/ 516528 h 710502"/>
              <a:gd name="connsiteX244" fmla="*/ 899499 w 1596983"/>
              <a:gd name="connsiteY244" fmla="*/ 521030 h 710502"/>
              <a:gd name="connsiteX245" fmla="*/ 902683 w 1596983"/>
              <a:gd name="connsiteY245" fmla="*/ 525466 h 710502"/>
              <a:gd name="connsiteX246" fmla="*/ 905895 w 1596983"/>
              <a:gd name="connsiteY246" fmla="*/ 529813 h 710502"/>
              <a:gd name="connsiteX247" fmla="*/ 909097 w 1596983"/>
              <a:gd name="connsiteY247" fmla="*/ 534113 h 710502"/>
              <a:gd name="connsiteX248" fmla="*/ 912299 w 1596983"/>
              <a:gd name="connsiteY248" fmla="*/ 538320 h 710502"/>
              <a:gd name="connsiteX249" fmla="*/ 915483 w 1596983"/>
              <a:gd name="connsiteY249" fmla="*/ 542465 h 710502"/>
              <a:gd name="connsiteX250" fmla="*/ 918695 w 1596983"/>
              <a:gd name="connsiteY250" fmla="*/ 546568 h 710502"/>
              <a:gd name="connsiteX251" fmla="*/ 921897 w 1596983"/>
              <a:gd name="connsiteY251" fmla="*/ 550578 h 710502"/>
              <a:gd name="connsiteX252" fmla="*/ 925099 w 1596983"/>
              <a:gd name="connsiteY252" fmla="*/ 554554 h 710502"/>
              <a:gd name="connsiteX253" fmla="*/ 928292 w 1596983"/>
              <a:gd name="connsiteY253" fmla="*/ 558423 h 710502"/>
              <a:gd name="connsiteX254" fmla="*/ 931495 w 1596983"/>
              <a:gd name="connsiteY254" fmla="*/ 562236 h 710502"/>
              <a:gd name="connsiteX255" fmla="*/ 934697 w 1596983"/>
              <a:gd name="connsiteY255" fmla="*/ 565950 h 710502"/>
              <a:gd name="connsiteX256" fmla="*/ 937899 w 1596983"/>
              <a:gd name="connsiteY256" fmla="*/ 569631 h 710502"/>
              <a:gd name="connsiteX257" fmla="*/ 941092 w 1596983"/>
              <a:gd name="connsiteY257" fmla="*/ 573200 h 710502"/>
              <a:gd name="connsiteX258" fmla="*/ 944295 w 1596983"/>
              <a:gd name="connsiteY258" fmla="*/ 576735 h 710502"/>
              <a:gd name="connsiteX259" fmla="*/ 947497 w 1596983"/>
              <a:gd name="connsiteY259" fmla="*/ 580187 h 710502"/>
              <a:gd name="connsiteX260" fmla="*/ 950709 w 1596983"/>
              <a:gd name="connsiteY260" fmla="*/ 583610 h 710502"/>
              <a:gd name="connsiteX261" fmla="*/ 953893 w 1596983"/>
              <a:gd name="connsiteY261" fmla="*/ 586893 h 710502"/>
              <a:gd name="connsiteX262" fmla="*/ 957095 w 1596983"/>
              <a:gd name="connsiteY262" fmla="*/ 590166 h 710502"/>
              <a:gd name="connsiteX263" fmla="*/ 960307 w 1596983"/>
              <a:gd name="connsiteY263" fmla="*/ 593312 h 710502"/>
              <a:gd name="connsiteX264" fmla="*/ 963490 w 1596983"/>
              <a:gd name="connsiteY264" fmla="*/ 596450 h 710502"/>
              <a:gd name="connsiteX265" fmla="*/ 966693 w 1596983"/>
              <a:gd name="connsiteY265" fmla="*/ 599474 h 710502"/>
              <a:gd name="connsiteX266" fmla="*/ 969895 w 1596983"/>
              <a:gd name="connsiteY266" fmla="*/ 602452 h 710502"/>
              <a:gd name="connsiteX267" fmla="*/ 973107 w 1596983"/>
              <a:gd name="connsiteY267" fmla="*/ 605392 h 710502"/>
              <a:gd name="connsiteX268" fmla="*/ 976290 w 1596983"/>
              <a:gd name="connsiteY268" fmla="*/ 608243 h 710502"/>
              <a:gd name="connsiteX269" fmla="*/ 979493 w 1596983"/>
              <a:gd name="connsiteY269" fmla="*/ 611015 h 710502"/>
              <a:gd name="connsiteX270" fmla="*/ 982704 w 1596983"/>
              <a:gd name="connsiteY270" fmla="*/ 613763 h 710502"/>
              <a:gd name="connsiteX271" fmla="*/ 985911 w 1596983"/>
              <a:gd name="connsiteY271" fmla="*/ 616375 h 710502"/>
              <a:gd name="connsiteX272" fmla="*/ 989090 w 1596983"/>
              <a:gd name="connsiteY272" fmla="*/ 619001 h 710502"/>
              <a:gd name="connsiteX273" fmla="*/ 992302 w 1596983"/>
              <a:gd name="connsiteY273" fmla="*/ 621547 h 710502"/>
              <a:gd name="connsiteX274" fmla="*/ 995509 w 1596983"/>
              <a:gd name="connsiteY274" fmla="*/ 624014 h 710502"/>
              <a:gd name="connsiteX275" fmla="*/ 998712 w 1596983"/>
              <a:gd name="connsiteY275" fmla="*/ 626420 h 710502"/>
              <a:gd name="connsiteX276" fmla="*/ 1001900 w 1596983"/>
              <a:gd name="connsiteY276" fmla="*/ 628746 h 710502"/>
              <a:gd name="connsiteX277" fmla="*/ 1005102 w 1596983"/>
              <a:gd name="connsiteY277" fmla="*/ 631086 h 710502"/>
              <a:gd name="connsiteX278" fmla="*/ 1008309 w 1596983"/>
              <a:gd name="connsiteY278" fmla="*/ 633290 h 710502"/>
              <a:gd name="connsiteX279" fmla="*/ 1011512 w 1596983"/>
              <a:gd name="connsiteY279" fmla="*/ 635503 h 710502"/>
              <a:gd name="connsiteX280" fmla="*/ 1014700 w 1596983"/>
              <a:gd name="connsiteY280" fmla="*/ 637613 h 710502"/>
              <a:gd name="connsiteX281" fmla="*/ 1017907 w 1596983"/>
              <a:gd name="connsiteY281" fmla="*/ 639733 h 710502"/>
              <a:gd name="connsiteX282" fmla="*/ 1021109 w 1596983"/>
              <a:gd name="connsiteY282" fmla="*/ 641749 h 710502"/>
              <a:gd name="connsiteX283" fmla="*/ 1024312 w 1596983"/>
              <a:gd name="connsiteY283" fmla="*/ 643742 h 710502"/>
              <a:gd name="connsiteX284" fmla="*/ 1027505 w 1596983"/>
              <a:gd name="connsiteY284" fmla="*/ 645674 h 710502"/>
              <a:gd name="connsiteX285" fmla="*/ 1033909 w 1596983"/>
              <a:gd name="connsiteY285" fmla="*/ 649332 h 710502"/>
              <a:gd name="connsiteX286" fmla="*/ 1037102 w 1596983"/>
              <a:gd name="connsiteY286" fmla="*/ 651095 h 710502"/>
              <a:gd name="connsiteX287" fmla="*/ 1040305 w 1596983"/>
              <a:gd name="connsiteY287" fmla="*/ 652849 h 710502"/>
              <a:gd name="connsiteX288" fmla="*/ 1043507 w 1596983"/>
              <a:gd name="connsiteY288" fmla="*/ 654537 h 710502"/>
              <a:gd name="connsiteX289" fmla="*/ 1046719 w 1596983"/>
              <a:gd name="connsiteY289" fmla="*/ 656164 h 710502"/>
              <a:gd name="connsiteX290" fmla="*/ 1049903 w 1596983"/>
              <a:gd name="connsiteY290" fmla="*/ 657759 h 710502"/>
              <a:gd name="connsiteX291" fmla="*/ 1053105 w 1596983"/>
              <a:gd name="connsiteY291" fmla="*/ 659311 h 710502"/>
              <a:gd name="connsiteX292" fmla="*/ 1056317 w 1596983"/>
              <a:gd name="connsiteY292" fmla="*/ 660826 h 710502"/>
              <a:gd name="connsiteX293" fmla="*/ 1059519 w 1596983"/>
              <a:gd name="connsiteY293" fmla="*/ 662303 h 710502"/>
              <a:gd name="connsiteX294" fmla="*/ 1062703 w 1596983"/>
              <a:gd name="connsiteY294" fmla="*/ 663728 h 710502"/>
              <a:gd name="connsiteX295" fmla="*/ 1065905 w 1596983"/>
              <a:gd name="connsiteY295" fmla="*/ 665102 h 710502"/>
              <a:gd name="connsiteX296" fmla="*/ 1069117 w 1596983"/>
              <a:gd name="connsiteY296" fmla="*/ 666458 h 710502"/>
              <a:gd name="connsiteX297" fmla="*/ 1072319 w 1596983"/>
              <a:gd name="connsiteY297" fmla="*/ 667780 h 710502"/>
              <a:gd name="connsiteX298" fmla="*/ 1075503 w 1596983"/>
              <a:gd name="connsiteY298" fmla="*/ 669060 h 710502"/>
              <a:gd name="connsiteX299" fmla="*/ 1078714 w 1596983"/>
              <a:gd name="connsiteY299" fmla="*/ 670308 h 710502"/>
              <a:gd name="connsiteX300" fmla="*/ 1081917 w 1596983"/>
              <a:gd name="connsiteY300" fmla="*/ 671518 h 710502"/>
              <a:gd name="connsiteX301" fmla="*/ 1085119 w 1596983"/>
              <a:gd name="connsiteY301" fmla="*/ 672690 h 710502"/>
              <a:gd name="connsiteX302" fmla="*/ 1088312 w 1596983"/>
              <a:gd name="connsiteY302" fmla="*/ 673844 h 710502"/>
              <a:gd name="connsiteX303" fmla="*/ 1091515 w 1596983"/>
              <a:gd name="connsiteY303" fmla="*/ 674946 h 710502"/>
              <a:gd name="connsiteX304" fmla="*/ 1094717 w 1596983"/>
              <a:gd name="connsiteY304" fmla="*/ 676029 h 710502"/>
              <a:gd name="connsiteX305" fmla="*/ 1097919 w 1596983"/>
              <a:gd name="connsiteY305" fmla="*/ 677065 h 710502"/>
              <a:gd name="connsiteX306" fmla="*/ 1101112 w 1596983"/>
              <a:gd name="connsiteY306" fmla="*/ 678073 h 710502"/>
              <a:gd name="connsiteX307" fmla="*/ 1104315 w 1596983"/>
              <a:gd name="connsiteY307" fmla="*/ 679082 h 710502"/>
              <a:gd name="connsiteX308" fmla="*/ 1107517 w 1596983"/>
              <a:gd name="connsiteY308" fmla="*/ 680034 h 710502"/>
              <a:gd name="connsiteX309" fmla="*/ 1110729 w 1596983"/>
              <a:gd name="connsiteY309" fmla="*/ 680971 h 710502"/>
              <a:gd name="connsiteX310" fmla="*/ 1113912 w 1596983"/>
              <a:gd name="connsiteY310" fmla="*/ 681862 h 710502"/>
              <a:gd name="connsiteX311" fmla="*/ 1117115 w 1596983"/>
              <a:gd name="connsiteY311" fmla="*/ 682744 h 710502"/>
              <a:gd name="connsiteX312" fmla="*/ 1120317 w 1596983"/>
              <a:gd name="connsiteY312" fmla="*/ 683602 h 710502"/>
              <a:gd name="connsiteX313" fmla="*/ 1123510 w 1596983"/>
              <a:gd name="connsiteY313" fmla="*/ 684413 h 710502"/>
              <a:gd name="connsiteX314" fmla="*/ 1126712 w 1596983"/>
              <a:gd name="connsiteY314" fmla="*/ 685220 h 710502"/>
              <a:gd name="connsiteX315" fmla="*/ 1129915 w 1596983"/>
              <a:gd name="connsiteY315" fmla="*/ 686008 h 710502"/>
              <a:gd name="connsiteX316" fmla="*/ 1133131 w 1596983"/>
              <a:gd name="connsiteY316" fmla="*/ 686772 h 710502"/>
              <a:gd name="connsiteX317" fmla="*/ 1136310 w 1596983"/>
              <a:gd name="connsiteY317" fmla="*/ 687485 h 710502"/>
              <a:gd name="connsiteX318" fmla="*/ 1139512 w 1596983"/>
              <a:gd name="connsiteY318" fmla="*/ 688198 h 710502"/>
              <a:gd name="connsiteX319" fmla="*/ 1142724 w 1596983"/>
              <a:gd name="connsiteY319" fmla="*/ 688901 h 710502"/>
              <a:gd name="connsiteX320" fmla="*/ 1145931 w 1596983"/>
              <a:gd name="connsiteY320" fmla="*/ 689572 h 710502"/>
              <a:gd name="connsiteX321" fmla="*/ 1149110 w 1596983"/>
              <a:gd name="connsiteY321" fmla="*/ 690214 h 710502"/>
              <a:gd name="connsiteX322" fmla="*/ 1152322 w 1596983"/>
              <a:gd name="connsiteY322" fmla="*/ 690866 h 710502"/>
              <a:gd name="connsiteX323" fmla="*/ 1155529 w 1596983"/>
              <a:gd name="connsiteY323" fmla="*/ 691485 h 710502"/>
              <a:gd name="connsiteX324" fmla="*/ 1158731 w 1596983"/>
              <a:gd name="connsiteY324" fmla="*/ 692071 h 710502"/>
              <a:gd name="connsiteX325" fmla="*/ 1161920 w 1596983"/>
              <a:gd name="connsiteY325" fmla="*/ 692639 h 710502"/>
              <a:gd name="connsiteX326" fmla="*/ 1165127 w 1596983"/>
              <a:gd name="connsiteY326" fmla="*/ 693206 h 710502"/>
              <a:gd name="connsiteX327" fmla="*/ 1168329 w 1596983"/>
              <a:gd name="connsiteY327" fmla="*/ 693750 h 710502"/>
              <a:gd name="connsiteX328" fmla="*/ 1171531 w 1596983"/>
              <a:gd name="connsiteY328" fmla="*/ 694285 h 710502"/>
              <a:gd name="connsiteX329" fmla="*/ 1174720 w 1596983"/>
              <a:gd name="connsiteY329" fmla="*/ 694777 h 710502"/>
              <a:gd name="connsiteX330" fmla="*/ 1177927 w 1596983"/>
              <a:gd name="connsiteY330" fmla="*/ 695293 h 710502"/>
              <a:gd name="connsiteX331" fmla="*/ 1181129 w 1596983"/>
              <a:gd name="connsiteY331" fmla="*/ 695752 h 710502"/>
              <a:gd name="connsiteX332" fmla="*/ 1184331 w 1596983"/>
              <a:gd name="connsiteY332" fmla="*/ 696226 h 710502"/>
              <a:gd name="connsiteX333" fmla="*/ 1187524 w 1596983"/>
              <a:gd name="connsiteY333" fmla="*/ 696667 h 710502"/>
              <a:gd name="connsiteX334" fmla="*/ 1190727 w 1596983"/>
              <a:gd name="connsiteY334" fmla="*/ 697108 h 710502"/>
              <a:gd name="connsiteX335" fmla="*/ 1193929 w 1596983"/>
              <a:gd name="connsiteY335" fmla="*/ 697525 h 710502"/>
              <a:gd name="connsiteX336" fmla="*/ 1197122 w 1596983"/>
              <a:gd name="connsiteY336" fmla="*/ 697947 h 710502"/>
              <a:gd name="connsiteX337" fmla="*/ 1203527 w 1596983"/>
              <a:gd name="connsiteY337" fmla="*/ 698754 h 710502"/>
              <a:gd name="connsiteX338" fmla="*/ 1206739 w 1596983"/>
              <a:gd name="connsiteY338" fmla="*/ 699101 h 710502"/>
              <a:gd name="connsiteX339" fmla="*/ 1209922 w 1596983"/>
              <a:gd name="connsiteY339" fmla="*/ 699490 h 710502"/>
              <a:gd name="connsiteX340" fmla="*/ 1216327 w 1596983"/>
              <a:gd name="connsiteY340" fmla="*/ 700184 h 710502"/>
              <a:gd name="connsiteX341" fmla="*/ 1219539 w 1596983"/>
              <a:gd name="connsiteY341" fmla="*/ 700517 h 710502"/>
              <a:gd name="connsiteX342" fmla="*/ 1222722 w 1596983"/>
              <a:gd name="connsiteY342" fmla="*/ 700822 h 710502"/>
              <a:gd name="connsiteX343" fmla="*/ 1229136 w 1596983"/>
              <a:gd name="connsiteY343" fmla="*/ 701450 h 710502"/>
              <a:gd name="connsiteX344" fmla="*/ 1232339 w 1596983"/>
              <a:gd name="connsiteY344" fmla="*/ 701722 h 710502"/>
              <a:gd name="connsiteX345" fmla="*/ 1235522 w 1596983"/>
              <a:gd name="connsiteY345" fmla="*/ 702041 h 710502"/>
              <a:gd name="connsiteX346" fmla="*/ 1238734 w 1596983"/>
              <a:gd name="connsiteY346" fmla="*/ 702313 h 710502"/>
              <a:gd name="connsiteX347" fmla="*/ 1245139 w 1596983"/>
              <a:gd name="connsiteY347" fmla="*/ 702824 h 710502"/>
              <a:gd name="connsiteX348" fmla="*/ 1248332 w 1596983"/>
              <a:gd name="connsiteY348" fmla="*/ 703058 h 710502"/>
              <a:gd name="connsiteX349" fmla="*/ 1251534 w 1596983"/>
              <a:gd name="connsiteY349" fmla="*/ 703321 h 710502"/>
              <a:gd name="connsiteX350" fmla="*/ 1254737 w 1596983"/>
              <a:gd name="connsiteY350" fmla="*/ 703551 h 710502"/>
              <a:gd name="connsiteX351" fmla="*/ 1257939 w 1596983"/>
              <a:gd name="connsiteY351" fmla="*/ 703771 h 710502"/>
              <a:gd name="connsiteX352" fmla="*/ 1261132 w 1596983"/>
              <a:gd name="connsiteY352" fmla="*/ 703992 h 710502"/>
              <a:gd name="connsiteX353" fmla="*/ 1264334 w 1596983"/>
              <a:gd name="connsiteY353" fmla="*/ 704212 h 710502"/>
              <a:gd name="connsiteX354" fmla="*/ 1267537 w 1596983"/>
              <a:gd name="connsiteY354" fmla="*/ 704409 h 710502"/>
              <a:gd name="connsiteX355" fmla="*/ 1270730 w 1596983"/>
              <a:gd name="connsiteY355" fmla="*/ 704620 h 710502"/>
              <a:gd name="connsiteX356" fmla="*/ 1273932 w 1596983"/>
              <a:gd name="connsiteY356" fmla="*/ 704822 h 710502"/>
              <a:gd name="connsiteX357" fmla="*/ 1280337 w 1596983"/>
              <a:gd name="connsiteY357" fmla="*/ 705187 h 710502"/>
              <a:gd name="connsiteX358" fmla="*/ 1283530 w 1596983"/>
              <a:gd name="connsiteY358" fmla="*/ 705356 h 710502"/>
              <a:gd name="connsiteX359" fmla="*/ 1286732 w 1596983"/>
              <a:gd name="connsiteY359" fmla="*/ 705534 h 710502"/>
              <a:gd name="connsiteX360" fmla="*/ 1293151 w 1596983"/>
              <a:gd name="connsiteY360" fmla="*/ 705858 h 710502"/>
              <a:gd name="connsiteX361" fmla="*/ 1296330 w 1596983"/>
              <a:gd name="connsiteY361" fmla="*/ 706003 h 710502"/>
              <a:gd name="connsiteX362" fmla="*/ 1302744 w 1596983"/>
              <a:gd name="connsiteY362" fmla="*/ 706299 h 710502"/>
              <a:gd name="connsiteX363" fmla="*/ 1305951 w 1596983"/>
              <a:gd name="connsiteY363" fmla="*/ 706468 h 710502"/>
              <a:gd name="connsiteX364" fmla="*/ 1309130 w 1596983"/>
              <a:gd name="connsiteY364" fmla="*/ 706594 h 710502"/>
              <a:gd name="connsiteX365" fmla="*/ 1312342 w 1596983"/>
              <a:gd name="connsiteY365" fmla="*/ 706740 h 710502"/>
              <a:gd name="connsiteX366" fmla="*/ 1315549 w 1596983"/>
              <a:gd name="connsiteY366" fmla="*/ 706866 h 710502"/>
              <a:gd name="connsiteX367" fmla="*/ 1318751 w 1596983"/>
              <a:gd name="connsiteY367" fmla="*/ 706960 h 710502"/>
              <a:gd name="connsiteX368" fmla="*/ 1321930 w 1596983"/>
              <a:gd name="connsiteY368" fmla="*/ 707105 h 710502"/>
              <a:gd name="connsiteX369" fmla="*/ 1331551 w 1596983"/>
              <a:gd name="connsiteY369" fmla="*/ 707443 h 710502"/>
              <a:gd name="connsiteX370" fmla="*/ 1334739 w 1596983"/>
              <a:gd name="connsiteY370" fmla="*/ 707546 h 710502"/>
              <a:gd name="connsiteX371" fmla="*/ 1337946 w 1596983"/>
              <a:gd name="connsiteY371" fmla="*/ 707654 h 710502"/>
              <a:gd name="connsiteX372" fmla="*/ 1344351 w 1596983"/>
              <a:gd name="connsiteY372" fmla="*/ 707842 h 710502"/>
              <a:gd name="connsiteX373" fmla="*/ 1347544 w 1596983"/>
              <a:gd name="connsiteY373" fmla="*/ 707945 h 710502"/>
              <a:gd name="connsiteX374" fmla="*/ 1350747 w 1596983"/>
              <a:gd name="connsiteY374" fmla="*/ 708020 h 710502"/>
              <a:gd name="connsiteX375" fmla="*/ 1353949 w 1596983"/>
              <a:gd name="connsiteY375" fmla="*/ 708114 h 710502"/>
              <a:gd name="connsiteX376" fmla="*/ 1357142 w 1596983"/>
              <a:gd name="connsiteY376" fmla="*/ 708207 h 710502"/>
              <a:gd name="connsiteX377" fmla="*/ 1363547 w 1596983"/>
              <a:gd name="connsiteY377" fmla="*/ 708386 h 710502"/>
              <a:gd name="connsiteX378" fmla="*/ 1366749 w 1596983"/>
              <a:gd name="connsiteY378" fmla="*/ 708428 h 710502"/>
              <a:gd name="connsiteX379" fmla="*/ 1369942 w 1596983"/>
              <a:gd name="connsiteY379" fmla="*/ 708522 h 710502"/>
              <a:gd name="connsiteX380" fmla="*/ 1373144 w 1596983"/>
              <a:gd name="connsiteY380" fmla="*/ 708606 h 710502"/>
              <a:gd name="connsiteX381" fmla="*/ 1379558 w 1596983"/>
              <a:gd name="connsiteY381" fmla="*/ 708723 h 710502"/>
              <a:gd name="connsiteX382" fmla="*/ 1382742 w 1596983"/>
              <a:gd name="connsiteY382" fmla="*/ 708808 h 710502"/>
              <a:gd name="connsiteX383" fmla="*/ 1392359 w 1596983"/>
              <a:gd name="connsiteY383" fmla="*/ 708976 h 710502"/>
              <a:gd name="connsiteX384" fmla="*/ 1395542 w 1596983"/>
              <a:gd name="connsiteY384" fmla="*/ 709047 h 710502"/>
              <a:gd name="connsiteX385" fmla="*/ 1398754 w 1596983"/>
              <a:gd name="connsiteY385" fmla="*/ 709089 h 710502"/>
              <a:gd name="connsiteX386" fmla="*/ 1401956 w 1596983"/>
              <a:gd name="connsiteY386" fmla="*/ 709164 h 710502"/>
              <a:gd name="connsiteX387" fmla="*/ 1405159 w 1596983"/>
              <a:gd name="connsiteY387" fmla="*/ 709216 h 710502"/>
              <a:gd name="connsiteX388" fmla="*/ 1408352 w 1596983"/>
              <a:gd name="connsiteY388" fmla="*/ 709248 h 710502"/>
              <a:gd name="connsiteX389" fmla="*/ 1414756 w 1596983"/>
              <a:gd name="connsiteY389" fmla="*/ 709361 h 710502"/>
              <a:gd name="connsiteX390" fmla="*/ 1417959 w 1596983"/>
              <a:gd name="connsiteY390" fmla="*/ 709394 h 710502"/>
              <a:gd name="connsiteX391" fmla="*/ 1421152 w 1596983"/>
              <a:gd name="connsiteY391" fmla="*/ 709460 h 710502"/>
              <a:gd name="connsiteX392" fmla="*/ 1427556 w 1596983"/>
              <a:gd name="connsiteY392" fmla="*/ 709530 h 710502"/>
              <a:gd name="connsiteX393" fmla="*/ 1430749 w 1596983"/>
              <a:gd name="connsiteY393" fmla="*/ 709581 h 710502"/>
              <a:gd name="connsiteX394" fmla="*/ 1440357 w 1596983"/>
              <a:gd name="connsiteY394" fmla="*/ 709689 h 710502"/>
              <a:gd name="connsiteX395" fmla="*/ 1443550 w 1596983"/>
              <a:gd name="connsiteY395" fmla="*/ 709732 h 710502"/>
              <a:gd name="connsiteX396" fmla="*/ 1446752 w 1596983"/>
              <a:gd name="connsiteY396" fmla="*/ 709783 h 710502"/>
              <a:gd name="connsiteX397" fmla="*/ 1453171 w 1596983"/>
              <a:gd name="connsiteY397" fmla="*/ 709816 h 710502"/>
              <a:gd name="connsiteX398" fmla="*/ 1456350 w 1596983"/>
              <a:gd name="connsiteY398" fmla="*/ 709877 h 710502"/>
              <a:gd name="connsiteX399" fmla="*/ 1462768 w 1596983"/>
              <a:gd name="connsiteY399" fmla="*/ 709910 h 710502"/>
              <a:gd name="connsiteX400" fmla="*/ 1465971 w 1596983"/>
              <a:gd name="connsiteY400" fmla="*/ 709952 h 710502"/>
              <a:gd name="connsiteX401" fmla="*/ 1469150 w 1596983"/>
              <a:gd name="connsiteY401" fmla="*/ 709980 h 710502"/>
              <a:gd name="connsiteX402" fmla="*/ 1472352 w 1596983"/>
              <a:gd name="connsiteY402" fmla="*/ 710004 h 710502"/>
              <a:gd name="connsiteX403" fmla="*/ 1475569 w 1596983"/>
              <a:gd name="connsiteY403" fmla="*/ 710036 h 710502"/>
              <a:gd name="connsiteX404" fmla="*/ 1478771 w 1596983"/>
              <a:gd name="connsiteY404" fmla="*/ 710055 h 710502"/>
              <a:gd name="connsiteX405" fmla="*/ 1481950 w 1596983"/>
              <a:gd name="connsiteY405" fmla="*/ 710078 h 710502"/>
              <a:gd name="connsiteX406" fmla="*/ 1485166 w 1596983"/>
              <a:gd name="connsiteY406" fmla="*/ 710097 h 710502"/>
              <a:gd name="connsiteX407" fmla="*/ 1488369 w 1596983"/>
              <a:gd name="connsiteY407" fmla="*/ 710130 h 710502"/>
              <a:gd name="connsiteX408" fmla="*/ 1491571 w 1596983"/>
              <a:gd name="connsiteY408" fmla="*/ 710149 h 710502"/>
              <a:gd name="connsiteX409" fmla="*/ 1494764 w 1596983"/>
              <a:gd name="connsiteY409" fmla="*/ 710172 h 710502"/>
              <a:gd name="connsiteX410" fmla="*/ 1497966 w 1596983"/>
              <a:gd name="connsiteY410" fmla="*/ 710200 h 710502"/>
              <a:gd name="connsiteX411" fmla="*/ 1504371 w 1596983"/>
              <a:gd name="connsiteY411" fmla="*/ 710243 h 710502"/>
              <a:gd name="connsiteX412" fmla="*/ 1507564 w 1596983"/>
              <a:gd name="connsiteY412" fmla="*/ 710257 h 710502"/>
              <a:gd name="connsiteX413" fmla="*/ 1510766 w 1596983"/>
              <a:gd name="connsiteY413" fmla="*/ 710275 h 710502"/>
              <a:gd name="connsiteX414" fmla="*/ 1513969 w 1596983"/>
              <a:gd name="connsiteY414" fmla="*/ 710275 h 710502"/>
              <a:gd name="connsiteX415" fmla="*/ 1517162 w 1596983"/>
              <a:gd name="connsiteY415" fmla="*/ 710299 h 710502"/>
              <a:gd name="connsiteX416" fmla="*/ 1520364 w 1596983"/>
              <a:gd name="connsiteY416" fmla="*/ 710327 h 710502"/>
              <a:gd name="connsiteX417" fmla="*/ 1523566 w 1596983"/>
              <a:gd name="connsiteY417" fmla="*/ 710327 h 710502"/>
              <a:gd name="connsiteX418" fmla="*/ 1526769 w 1596983"/>
              <a:gd name="connsiteY418" fmla="*/ 710350 h 710502"/>
              <a:gd name="connsiteX419" fmla="*/ 1529962 w 1596983"/>
              <a:gd name="connsiteY419" fmla="*/ 710369 h 710502"/>
              <a:gd name="connsiteX420" fmla="*/ 1533164 w 1596983"/>
              <a:gd name="connsiteY420" fmla="*/ 710369 h 710502"/>
              <a:gd name="connsiteX421" fmla="*/ 1536366 w 1596983"/>
              <a:gd name="connsiteY421" fmla="*/ 710393 h 710502"/>
              <a:gd name="connsiteX422" fmla="*/ 1539578 w 1596983"/>
              <a:gd name="connsiteY422" fmla="*/ 710393 h 710502"/>
              <a:gd name="connsiteX423" fmla="*/ 1542762 w 1596983"/>
              <a:gd name="connsiteY423" fmla="*/ 710421 h 710502"/>
              <a:gd name="connsiteX424" fmla="*/ 1545964 w 1596983"/>
              <a:gd name="connsiteY424" fmla="*/ 710444 h 710502"/>
              <a:gd name="connsiteX425" fmla="*/ 1549176 w 1596983"/>
              <a:gd name="connsiteY425" fmla="*/ 710444 h 710502"/>
              <a:gd name="connsiteX426" fmla="*/ 1552378 w 1596983"/>
              <a:gd name="connsiteY426" fmla="*/ 710463 h 710502"/>
              <a:gd name="connsiteX427" fmla="*/ 1555562 w 1596983"/>
              <a:gd name="connsiteY427" fmla="*/ 710477 h 710502"/>
              <a:gd name="connsiteX428" fmla="*/ 1558774 w 1596983"/>
              <a:gd name="connsiteY428" fmla="*/ 710477 h 710502"/>
              <a:gd name="connsiteX429" fmla="*/ 1565178 w 1596983"/>
              <a:gd name="connsiteY429" fmla="*/ 710519 h 710502"/>
              <a:gd name="connsiteX430" fmla="*/ 1568362 w 1596983"/>
              <a:gd name="connsiteY430" fmla="*/ 710538 h 710502"/>
              <a:gd name="connsiteX431" fmla="*/ 1577978 w 1596983"/>
              <a:gd name="connsiteY431" fmla="*/ 710538 h 710502"/>
              <a:gd name="connsiteX432" fmla="*/ 1581171 w 1596983"/>
              <a:gd name="connsiteY432" fmla="*/ 710547 h 710502"/>
              <a:gd name="connsiteX433" fmla="*/ 1584374 w 1596983"/>
              <a:gd name="connsiteY433" fmla="*/ 710547 h 710502"/>
              <a:gd name="connsiteX434" fmla="*/ 1587576 w 1596983"/>
              <a:gd name="connsiteY434" fmla="*/ 710571 h 710502"/>
              <a:gd name="connsiteX435" fmla="*/ 1590769 w 1596983"/>
              <a:gd name="connsiteY435" fmla="*/ 710590 h 710502"/>
              <a:gd name="connsiteX436" fmla="*/ 1597174 w 1596983"/>
              <a:gd name="connsiteY436" fmla="*/ 710590 h 7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Lst>
            <a:rect l="l" t="t" r="r" b="b"/>
            <a:pathLst>
              <a:path w="1596983" h="710502">
                <a:moveTo>
                  <a:pt x="190" y="87"/>
                </a:moveTo>
                <a:lnTo>
                  <a:pt x="3393" y="87"/>
                </a:lnTo>
                <a:lnTo>
                  <a:pt x="6585" y="108"/>
                </a:lnTo>
                <a:lnTo>
                  <a:pt x="9788" y="108"/>
                </a:lnTo>
                <a:lnTo>
                  <a:pt x="12990" y="129"/>
                </a:lnTo>
                <a:lnTo>
                  <a:pt x="16172" y="129"/>
                </a:lnTo>
                <a:lnTo>
                  <a:pt x="19385" y="139"/>
                </a:lnTo>
                <a:lnTo>
                  <a:pt x="22588" y="139"/>
                </a:lnTo>
                <a:lnTo>
                  <a:pt x="25791" y="160"/>
                </a:lnTo>
                <a:lnTo>
                  <a:pt x="28983" y="160"/>
                </a:lnTo>
                <a:lnTo>
                  <a:pt x="32186" y="181"/>
                </a:lnTo>
                <a:lnTo>
                  <a:pt x="35388" y="181"/>
                </a:lnTo>
                <a:lnTo>
                  <a:pt x="38591" y="202"/>
                </a:lnTo>
                <a:lnTo>
                  <a:pt x="41783" y="213"/>
                </a:lnTo>
                <a:lnTo>
                  <a:pt x="44986" y="213"/>
                </a:lnTo>
                <a:lnTo>
                  <a:pt x="51402" y="255"/>
                </a:lnTo>
                <a:lnTo>
                  <a:pt x="54583" y="255"/>
                </a:lnTo>
                <a:lnTo>
                  <a:pt x="64202" y="307"/>
                </a:lnTo>
                <a:lnTo>
                  <a:pt x="67384" y="307"/>
                </a:lnTo>
                <a:lnTo>
                  <a:pt x="77002" y="360"/>
                </a:lnTo>
                <a:lnTo>
                  <a:pt x="80184" y="381"/>
                </a:lnTo>
                <a:lnTo>
                  <a:pt x="86600" y="423"/>
                </a:lnTo>
                <a:lnTo>
                  <a:pt x="89782" y="433"/>
                </a:lnTo>
                <a:lnTo>
                  <a:pt x="99401" y="496"/>
                </a:lnTo>
                <a:lnTo>
                  <a:pt x="102593" y="507"/>
                </a:lnTo>
                <a:lnTo>
                  <a:pt x="105795" y="528"/>
                </a:lnTo>
                <a:lnTo>
                  <a:pt x="108998" y="569"/>
                </a:lnTo>
                <a:lnTo>
                  <a:pt x="112201" y="580"/>
                </a:lnTo>
                <a:lnTo>
                  <a:pt x="115393" y="601"/>
                </a:lnTo>
                <a:lnTo>
                  <a:pt x="118596" y="643"/>
                </a:lnTo>
                <a:lnTo>
                  <a:pt x="125001" y="674"/>
                </a:lnTo>
                <a:lnTo>
                  <a:pt x="128193" y="716"/>
                </a:lnTo>
                <a:lnTo>
                  <a:pt x="131396" y="727"/>
                </a:lnTo>
                <a:lnTo>
                  <a:pt x="137812" y="800"/>
                </a:lnTo>
                <a:lnTo>
                  <a:pt x="140993" y="821"/>
                </a:lnTo>
                <a:lnTo>
                  <a:pt x="150612" y="937"/>
                </a:lnTo>
                <a:lnTo>
                  <a:pt x="153794" y="968"/>
                </a:lnTo>
                <a:lnTo>
                  <a:pt x="157007" y="989"/>
                </a:lnTo>
                <a:lnTo>
                  <a:pt x="160210" y="1042"/>
                </a:lnTo>
                <a:lnTo>
                  <a:pt x="163392" y="1073"/>
                </a:lnTo>
                <a:lnTo>
                  <a:pt x="173010" y="1189"/>
                </a:lnTo>
                <a:lnTo>
                  <a:pt x="176192" y="1241"/>
                </a:lnTo>
                <a:lnTo>
                  <a:pt x="179405" y="1283"/>
                </a:lnTo>
                <a:lnTo>
                  <a:pt x="182608" y="1335"/>
                </a:lnTo>
                <a:lnTo>
                  <a:pt x="185810" y="1367"/>
                </a:lnTo>
                <a:lnTo>
                  <a:pt x="189003" y="1430"/>
                </a:lnTo>
                <a:lnTo>
                  <a:pt x="198611" y="1587"/>
                </a:lnTo>
                <a:lnTo>
                  <a:pt x="201803" y="1650"/>
                </a:lnTo>
                <a:lnTo>
                  <a:pt x="208208" y="1755"/>
                </a:lnTo>
                <a:lnTo>
                  <a:pt x="211411" y="1829"/>
                </a:lnTo>
                <a:lnTo>
                  <a:pt x="214603" y="1881"/>
                </a:lnTo>
                <a:lnTo>
                  <a:pt x="221009" y="2028"/>
                </a:lnTo>
                <a:lnTo>
                  <a:pt x="224222" y="2091"/>
                </a:lnTo>
                <a:lnTo>
                  <a:pt x="227404" y="2154"/>
                </a:lnTo>
                <a:lnTo>
                  <a:pt x="230607" y="2248"/>
                </a:lnTo>
                <a:lnTo>
                  <a:pt x="237022" y="2395"/>
                </a:lnTo>
                <a:lnTo>
                  <a:pt x="240204" y="2490"/>
                </a:lnTo>
                <a:lnTo>
                  <a:pt x="243417" y="2563"/>
                </a:lnTo>
                <a:lnTo>
                  <a:pt x="246620" y="2658"/>
                </a:lnTo>
                <a:lnTo>
                  <a:pt x="249801" y="2741"/>
                </a:lnTo>
                <a:lnTo>
                  <a:pt x="253015" y="2836"/>
                </a:lnTo>
                <a:lnTo>
                  <a:pt x="256217" y="2951"/>
                </a:lnTo>
                <a:lnTo>
                  <a:pt x="259420" y="3035"/>
                </a:lnTo>
                <a:lnTo>
                  <a:pt x="262602" y="3151"/>
                </a:lnTo>
                <a:lnTo>
                  <a:pt x="265815" y="3235"/>
                </a:lnTo>
                <a:lnTo>
                  <a:pt x="269018" y="3350"/>
                </a:lnTo>
                <a:lnTo>
                  <a:pt x="272220" y="3476"/>
                </a:lnTo>
                <a:lnTo>
                  <a:pt x="275413" y="3591"/>
                </a:lnTo>
                <a:lnTo>
                  <a:pt x="285021" y="3969"/>
                </a:lnTo>
                <a:lnTo>
                  <a:pt x="288213" y="4106"/>
                </a:lnTo>
                <a:lnTo>
                  <a:pt x="291416" y="4231"/>
                </a:lnTo>
                <a:lnTo>
                  <a:pt x="297832" y="4525"/>
                </a:lnTo>
                <a:lnTo>
                  <a:pt x="301014" y="4672"/>
                </a:lnTo>
                <a:lnTo>
                  <a:pt x="310632" y="5165"/>
                </a:lnTo>
                <a:lnTo>
                  <a:pt x="313814" y="5333"/>
                </a:lnTo>
                <a:lnTo>
                  <a:pt x="320230" y="5690"/>
                </a:lnTo>
                <a:lnTo>
                  <a:pt x="323411" y="5879"/>
                </a:lnTo>
                <a:lnTo>
                  <a:pt x="333030" y="6477"/>
                </a:lnTo>
                <a:lnTo>
                  <a:pt x="336211" y="6697"/>
                </a:lnTo>
                <a:lnTo>
                  <a:pt x="342627" y="7138"/>
                </a:lnTo>
                <a:lnTo>
                  <a:pt x="345830" y="7379"/>
                </a:lnTo>
                <a:lnTo>
                  <a:pt x="349022" y="7621"/>
                </a:lnTo>
                <a:lnTo>
                  <a:pt x="355428" y="8135"/>
                </a:lnTo>
                <a:lnTo>
                  <a:pt x="358631" y="8408"/>
                </a:lnTo>
                <a:lnTo>
                  <a:pt x="361823" y="8680"/>
                </a:lnTo>
                <a:lnTo>
                  <a:pt x="365026" y="8953"/>
                </a:lnTo>
                <a:lnTo>
                  <a:pt x="368228" y="9247"/>
                </a:lnTo>
                <a:lnTo>
                  <a:pt x="371431" y="9562"/>
                </a:lnTo>
                <a:lnTo>
                  <a:pt x="374623" y="9866"/>
                </a:lnTo>
                <a:lnTo>
                  <a:pt x="377826" y="10181"/>
                </a:lnTo>
                <a:lnTo>
                  <a:pt x="381029" y="10517"/>
                </a:lnTo>
                <a:lnTo>
                  <a:pt x="384242" y="10863"/>
                </a:lnTo>
                <a:lnTo>
                  <a:pt x="387423" y="11209"/>
                </a:lnTo>
                <a:lnTo>
                  <a:pt x="390626" y="11576"/>
                </a:lnTo>
                <a:lnTo>
                  <a:pt x="397042" y="12342"/>
                </a:lnTo>
                <a:lnTo>
                  <a:pt x="400224" y="12752"/>
                </a:lnTo>
                <a:lnTo>
                  <a:pt x="403437" y="13150"/>
                </a:lnTo>
                <a:lnTo>
                  <a:pt x="406639" y="13570"/>
                </a:lnTo>
                <a:lnTo>
                  <a:pt x="409821" y="14011"/>
                </a:lnTo>
                <a:lnTo>
                  <a:pt x="416237" y="14924"/>
                </a:lnTo>
                <a:lnTo>
                  <a:pt x="419440" y="15417"/>
                </a:lnTo>
                <a:lnTo>
                  <a:pt x="422622" y="15920"/>
                </a:lnTo>
                <a:lnTo>
                  <a:pt x="429038" y="16938"/>
                </a:lnTo>
                <a:lnTo>
                  <a:pt x="432240" y="17494"/>
                </a:lnTo>
                <a:lnTo>
                  <a:pt x="435433" y="18061"/>
                </a:lnTo>
                <a:lnTo>
                  <a:pt x="438635" y="18627"/>
                </a:lnTo>
                <a:lnTo>
                  <a:pt x="445041" y="19834"/>
                </a:lnTo>
                <a:lnTo>
                  <a:pt x="448233" y="20474"/>
                </a:lnTo>
                <a:lnTo>
                  <a:pt x="451436" y="21114"/>
                </a:lnTo>
                <a:lnTo>
                  <a:pt x="454638" y="21796"/>
                </a:lnTo>
                <a:lnTo>
                  <a:pt x="457852" y="22489"/>
                </a:lnTo>
                <a:lnTo>
                  <a:pt x="461033" y="23202"/>
                </a:lnTo>
                <a:lnTo>
                  <a:pt x="464236" y="23937"/>
                </a:lnTo>
                <a:lnTo>
                  <a:pt x="467438" y="24692"/>
                </a:lnTo>
                <a:lnTo>
                  <a:pt x="470650" y="25479"/>
                </a:lnTo>
                <a:lnTo>
                  <a:pt x="473833" y="26287"/>
                </a:lnTo>
                <a:lnTo>
                  <a:pt x="477036" y="27106"/>
                </a:lnTo>
                <a:lnTo>
                  <a:pt x="480247" y="27955"/>
                </a:lnTo>
                <a:lnTo>
                  <a:pt x="483431" y="28826"/>
                </a:lnTo>
                <a:lnTo>
                  <a:pt x="486633" y="29750"/>
                </a:lnTo>
                <a:lnTo>
                  <a:pt x="489845" y="30684"/>
                </a:lnTo>
                <a:lnTo>
                  <a:pt x="493047" y="31628"/>
                </a:lnTo>
                <a:lnTo>
                  <a:pt x="496231" y="32625"/>
                </a:lnTo>
                <a:lnTo>
                  <a:pt x="499443" y="33632"/>
                </a:lnTo>
                <a:lnTo>
                  <a:pt x="502645" y="34692"/>
                </a:lnTo>
                <a:lnTo>
                  <a:pt x="505852" y="35773"/>
                </a:lnTo>
                <a:lnTo>
                  <a:pt x="509041" y="36874"/>
                </a:lnTo>
                <a:lnTo>
                  <a:pt x="512243" y="38007"/>
                </a:lnTo>
                <a:lnTo>
                  <a:pt x="518652" y="40389"/>
                </a:lnTo>
                <a:lnTo>
                  <a:pt x="521841" y="41638"/>
                </a:lnTo>
                <a:lnTo>
                  <a:pt x="525043" y="42918"/>
                </a:lnTo>
                <a:lnTo>
                  <a:pt x="528250" y="44240"/>
                </a:lnTo>
                <a:lnTo>
                  <a:pt x="531452" y="45594"/>
                </a:lnTo>
                <a:lnTo>
                  <a:pt x="534641" y="46979"/>
                </a:lnTo>
                <a:lnTo>
                  <a:pt x="537848" y="48416"/>
                </a:lnTo>
                <a:lnTo>
                  <a:pt x="541050" y="49875"/>
                </a:lnTo>
                <a:lnTo>
                  <a:pt x="544262" y="51396"/>
                </a:lnTo>
                <a:lnTo>
                  <a:pt x="547441" y="52960"/>
                </a:lnTo>
                <a:lnTo>
                  <a:pt x="550648" y="54544"/>
                </a:lnTo>
                <a:lnTo>
                  <a:pt x="553860" y="56181"/>
                </a:lnTo>
                <a:lnTo>
                  <a:pt x="557062" y="57860"/>
                </a:lnTo>
                <a:lnTo>
                  <a:pt x="560246" y="59602"/>
                </a:lnTo>
                <a:lnTo>
                  <a:pt x="563448" y="61385"/>
                </a:lnTo>
                <a:lnTo>
                  <a:pt x="566660" y="63211"/>
                </a:lnTo>
                <a:lnTo>
                  <a:pt x="569843" y="65079"/>
                </a:lnTo>
                <a:lnTo>
                  <a:pt x="573046" y="67009"/>
                </a:lnTo>
                <a:lnTo>
                  <a:pt x="576257" y="68982"/>
                </a:lnTo>
                <a:lnTo>
                  <a:pt x="579460" y="71018"/>
                </a:lnTo>
                <a:lnTo>
                  <a:pt x="582643" y="73085"/>
                </a:lnTo>
                <a:lnTo>
                  <a:pt x="585855" y="75225"/>
                </a:lnTo>
                <a:lnTo>
                  <a:pt x="589057" y="77429"/>
                </a:lnTo>
                <a:lnTo>
                  <a:pt x="592260" y="79663"/>
                </a:lnTo>
                <a:lnTo>
                  <a:pt x="595453" y="81951"/>
                </a:lnTo>
                <a:lnTo>
                  <a:pt x="598655" y="84312"/>
                </a:lnTo>
                <a:lnTo>
                  <a:pt x="601858" y="86735"/>
                </a:lnTo>
                <a:lnTo>
                  <a:pt x="605060" y="89202"/>
                </a:lnTo>
                <a:lnTo>
                  <a:pt x="608253" y="91730"/>
                </a:lnTo>
                <a:lnTo>
                  <a:pt x="611455" y="94332"/>
                </a:lnTo>
                <a:lnTo>
                  <a:pt x="614658" y="96987"/>
                </a:lnTo>
                <a:lnTo>
                  <a:pt x="617860" y="99726"/>
                </a:lnTo>
                <a:lnTo>
                  <a:pt x="621053" y="102506"/>
                </a:lnTo>
                <a:lnTo>
                  <a:pt x="624255" y="105360"/>
                </a:lnTo>
                <a:lnTo>
                  <a:pt x="627458" y="108256"/>
                </a:lnTo>
                <a:lnTo>
                  <a:pt x="630669" y="111246"/>
                </a:lnTo>
                <a:lnTo>
                  <a:pt x="633853" y="114279"/>
                </a:lnTo>
                <a:lnTo>
                  <a:pt x="637055" y="117395"/>
                </a:lnTo>
                <a:lnTo>
                  <a:pt x="640267" y="120585"/>
                </a:lnTo>
                <a:lnTo>
                  <a:pt x="643451" y="123827"/>
                </a:lnTo>
                <a:lnTo>
                  <a:pt x="646653" y="127164"/>
                </a:lnTo>
                <a:lnTo>
                  <a:pt x="649865" y="130532"/>
                </a:lnTo>
                <a:lnTo>
                  <a:pt x="653067" y="133995"/>
                </a:lnTo>
                <a:lnTo>
                  <a:pt x="656251" y="137510"/>
                </a:lnTo>
                <a:lnTo>
                  <a:pt x="659463" y="141098"/>
                </a:lnTo>
                <a:lnTo>
                  <a:pt x="662665" y="144781"/>
                </a:lnTo>
                <a:lnTo>
                  <a:pt x="665872" y="148517"/>
                </a:lnTo>
                <a:lnTo>
                  <a:pt x="669051" y="152315"/>
                </a:lnTo>
                <a:lnTo>
                  <a:pt x="672263" y="156197"/>
                </a:lnTo>
                <a:lnTo>
                  <a:pt x="675470" y="160132"/>
                </a:lnTo>
                <a:lnTo>
                  <a:pt x="678672" y="164161"/>
                </a:lnTo>
                <a:lnTo>
                  <a:pt x="681860" y="168233"/>
                </a:lnTo>
                <a:lnTo>
                  <a:pt x="685063" y="172388"/>
                </a:lnTo>
                <a:lnTo>
                  <a:pt x="688270" y="176606"/>
                </a:lnTo>
                <a:lnTo>
                  <a:pt x="691472" y="180908"/>
                </a:lnTo>
                <a:lnTo>
                  <a:pt x="694660" y="185262"/>
                </a:lnTo>
                <a:lnTo>
                  <a:pt x="697868" y="189701"/>
                </a:lnTo>
                <a:lnTo>
                  <a:pt x="701070" y="194202"/>
                </a:lnTo>
                <a:lnTo>
                  <a:pt x="704282" y="198746"/>
                </a:lnTo>
                <a:lnTo>
                  <a:pt x="707465" y="203383"/>
                </a:lnTo>
                <a:lnTo>
                  <a:pt x="710668" y="208073"/>
                </a:lnTo>
                <a:lnTo>
                  <a:pt x="713870" y="212837"/>
                </a:lnTo>
                <a:lnTo>
                  <a:pt x="717058" y="217632"/>
                </a:lnTo>
                <a:lnTo>
                  <a:pt x="720265" y="222501"/>
                </a:lnTo>
                <a:lnTo>
                  <a:pt x="723468" y="227454"/>
                </a:lnTo>
                <a:lnTo>
                  <a:pt x="726679" y="232438"/>
                </a:lnTo>
                <a:lnTo>
                  <a:pt x="729863" y="237474"/>
                </a:lnTo>
                <a:lnTo>
                  <a:pt x="733065" y="242584"/>
                </a:lnTo>
                <a:lnTo>
                  <a:pt x="736277" y="247725"/>
                </a:lnTo>
                <a:lnTo>
                  <a:pt x="739480" y="252930"/>
                </a:lnTo>
                <a:lnTo>
                  <a:pt x="742663" y="258187"/>
                </a:lnTo>
                <a:lnTo>
                  <a:pt x="745875" y="263486"/>
                </a:lnTo>
                <a:lnTo>
                  <a:pt x="749077" y="268837"/>
                </a:lnTo>
                <a:lnTo>
                  <a:pt x="752280" y="274199"/>
                </a:lnTo>
                <a:lnTo>
                  <a:pt x="755473" y="279623"/>
                </a:lnTo>
                <a:lnTo>
                  <a:pt x="758675" y="285079"/>
                </a:lnTo>
                <a:lnTo>
                  <a:pt x="761877" y="290578"/>
                </a:lnTo>
                <a:lnTo>
                  <a:pt x="765080" y="296107"/>
                </a:lnTo>
                <a:lnTo>
                  <a:pt x="768273" y="301658"/>
                </a:lnTo>
                <a:lnTo>
                  <a:pt x="771475" y="307240"/>
                </a:lnTo>
                <a:lnTo>
                  <a:pt x="774677" y="312854"/>
                </a:lnTo>
                <a:lnTo>
                  <a:pt x="777880" y="318478"/>
                </a:lnTo>
                <a:lnTo>
                  <a:pt x="781073" y="324133"/>
                </a:lnTo>
                <a:lnTo>
                  <a:pt x="784275" y="329778"/>
                </a:lnTo>
                <a:lnTo>
                  <a:pt x="787477" y="335455"/>
                </a:lnTo>
                <a:lnTo>
                  <a:pt x="790689" y="341152"/>
                </a:lnTo>
                <a:lnTo>
                  <a:pt x="793873" y="346850"/>
                </a:lnTo>
                <a:lnTo>
                  <a:pt x="800287" y="358203"/>
                </a:lnTo>
                <a:lnTo>
                  <a:pt x="803471" y="363880"/>
                </a:lnTo>
                <a:lnTo>
                  <a:pt x="809885" y="375275"/>
                </a:lnTo>
                <a:lnTo>
                  <a:pt x="813087" y="380951"/>
                </a:lnTo>
                <a:lnTo>
                  <a:pt x="816271" y="386618"/>
                </a:lnTo>
                <a:lnTo>
                  <a:pt x="822685" y="397897"/>
                </a:lnTo>
                <a:lnTo>
                  <a:pt x="825892" y="403511"/>
                </a:lnTo>
                <a:lnTo>
                  <a:pt x="829071" y="409072"/>
                </a:lnTo>
                <a:lnTo>
                  <a:pt x="832282" y="414643"/>
                </a:lnTo>
                <a:lnTo>
                  <a:pt x="835490" y="420152"/>
                </a:lnTo>
                <a:lnTo>
                  <a:pt x="838692" y="425650"/>
                </a:lnTo>
                <a:lnTo>
                  <a:pt x="841880" y="431106"/>
                </a:lnTo>
                <a:lnTo>
                  <a:pt x="845082" y="436531"/>
                </a:lnTo>
                <a:lnTo>
                  <a:pt x="848290" y="441914"/>
                </a:lnTo>
                <a:lnTo>
                  <a:pt x="851492" y="447245"/>
                </a:lnTo>
                <a:lnTo>
                  <a:pt x="854680" y="452564"/>
                </a:lnTo>
                <a:lnTo>
                  <a:pt x="857887" y="457800"/>
                </a:lnTo>
                <a:lnTo>
                  <a:pt x="861090" y="462984"/>
                </a:lnTo>
                <a:lnTo>
                  <a:pt x="864292" y="468146"/>
                </a:lnTo>
                <a:lnTo>
                  <a:pt x="867485" y="473278"/>
                </a:lnTo>
                <a:lnTo>
                  <a:pt x="870687" y="478305"/>
                </a:lnTo>
                <a:lnTo>
                  <a:pt x="873890" y="483276"/>
                </a:lnTo>
                <a:lnTo>
                  <a:pt x="877083" y="488228"/>
                </a:lnTo>
                <a:lnTo>
                  <a:pt x="880285" y="493100"/>
                </a:lnTo>
                <a:lnTo>
                  <a:pt x="883487" y="497916"/>
                </a:lnTo>
                <a:lnTo>
                  <a:pt x="886699" y="502676"/>
                </a:lnTo>
                <a:lnTo>
                  <a:pt x="889883" y="507346"/>
                </a:lnTo>
                <a:lnTo>
                  <a:pt x="893085" y="511984"/>
                </a:lnTo>
                <a:lnTo>
                  <a:pt x="896297" y="516528"/>
                </a:lnTo>
                <a:lnTo>
                  <a:pt x="899499" y="521030"/>
                </a:lnTo>
                <a:lnTo>
                  <a:pt x="902683" y="525466"/>
                </a:lnTo>
                <a:lnTo>
                  <a:pt x="905895" y="529813"/>
                </a:lnTo>
                <a:lnTo>
                  <a:pt x="909097" y="534113"/>
                </a:lnTo>
                <a:lnTo>
                  <a:pt x="912299" y="538320"/>
                </a:lnTo>
                <a:lnTo>
                  <a:pt x="915483" y="542465"/>
                </a:lnTo>
                <a:lnTo>
                  <a:pt x="918695" y="546568"/>
                </a:lnTo>
                <a:lnTo>
                  <a:pt x="921897" y="550578"/>
                </a:lnTo>
                <a:lnTo>
                  <a:pt x="925099" y="554554"/>
                </a:lnTo>
                <a:lnTo>
                  <a:pt x="928292" y="558423"/>
                </a:lnTo>
                <a:lnTo>
                  <a:pt x="931495" y="562236"/>
                </a:lnTo>
                <a:lnTo>
                  <a:pt x="934697" y="565950"/>
                </a:lnTo>
                <a:lnTo>
                  <a:pt x="937899" y="569631"/>
                </a:lnTo>
                <a:lnTo>
                  <a:pt x="941092" y="573200"/>
                </a:lnTo>
                <a:lnTo>
                  <a:pt x="944295" y="576735"/>
                </a:lnTo>
                <a:lnTo>
                  <a:pt x="947497" y="580187"/>
                </a:lnTo>
                <a:lnTo>
                  <a:pt x="950709" y="583610"/>
                </a:lnTo>
                <a:lnTo>
                  <a:pt x="953893" y="586893"/>
                </a:lnTo>
                <a:lnTo>
                  <a:pt x="957095" y="590166"/>
                </a:lnTo>
                <a:lnTo>
                  <a:pt x="960307" y="593312"/>
                </a:lnTo>
                <a:lnTo>
                  <a:pt x="963490" y="596450"/>
                </a:lnTo>
                <a:lnTo>
                  <a:pt x="966693" y="599474"/>
                </a:lnTo>
                <a:lnTo>
                  <a:pt x="969895" y="602452"/>
                </a:lnTo>
                <a:lnTo>
                  <a:pt x="973107" y="605392"/>
                </a:lnTo>
                <a:lnTo>
                  <a:pt x="976290" y="608243"/>
                </a:lnTo>
                <a:lnTo>
                  <a:pt x="979493" y="611015"/>
                </a:lnTo>
                <a:lnTo>
                  <a:pt x="982704" y="613763"/>
                </a:lnTo>
                <a:lnTo>
                  <a:pt x="985911" y="616375"/>
                </a:lnTo>
                <a:lnTo>
                  <a:pt x="989090" y="619001"/>
                </a:lnTo>
                <a:lnTo>
                  <a:pt x="992302" y="621547"/>
                </a:lnTo>
                <a:lnTo>
                  <a:pt x="995509" y="624014"/>
                </a:lnTo>
                <a:lnTo>
                  <a:pt x="998712" y="626420"/>
                </a:lnTo>
                <a:lnTo>
                  <a:pt x="1001900" y="628746"/>
                </a:lnTo>
                <a:lnTo>
                  <a:pt x="1005102" y="631086"/>
                </a:lnTo>
                <a:lnTo>
                  <a:pt x="1008309" y="633290"/>
                </a:lnTo>
                <a:lnTo>
                  <a:pt x="1011512" y="635503"/>
                </a:lnTo>
                <a:lnTo>
                  <a:pt x="1014700" y="637613"/>
                </a:lnTo>
                <a:lnTo>
                  <a:pt x="1017907" y="639733"/>
                </a:lnTo>
                <a:lnTo>
                  <a:pt x="1021109" y="641749"/>
                </a:lnTo>
                <a:lnTo>
                  <a:pt x="1024312" y="643742"/>
                </a:lnTo>
                <a:lnTo>
                  <a:pt x="1027505" y="645674"/>
                </a:lnTo>
                <a:lnTo>
                  <a:pt x="1033909" y="649332"/>
                </a:lnTo>
                <a:lnTo>
                  <a:pt x="1037102" y="651095"/>
                </a:lnTo>
                <a:lnTo>
                  <a:pt x="1040305" y="652849"/>
                </a:lnTo>
                <a:lnTo>
                  <a:pt x="1043507" y="654537"/>
                </a:lnTo>
                <a:lnTo>
                  <a:pt x="1046719" y="656164"/>
                </a:lnTo>
                <a:lnTo>
                  <a:pt x="1049903" y="657759"/>
                </a:lnTo>
                <a:lnTo>
                  <a:pt x="1053105" y="659311"/>
                </a:lnTo>
                <a:lnTo>
                  <a:pt x="1056317" y="660826"/>
                </a:lnTo>
                <a:lnTo>
                  <a:pt x="1059519" y="662303"/>
                </a:lnTo>
                <a:lnTo>
                  <a:pt x="1062703" y="663728"/>
                </a:lnTo>
                <a:lnTo>
                  <a:pt x="1065905" y="665102"/>
                </a:lnTo>
                <a:lnTo>
                  <a:pt x="1069117" y="666458"/>
                </a:lnTo>
                <a:lnTo>
                  <a:pt x="1072319" y="667780"/>
                </a:lnTo>
                <a:lnTo>
                  <a:pt x="1075503" y="669060"/>
                </a:lnTo>
                <a:lnTo>
                  <a:pt x="1078714" y="670308"/>
                </a:lnTo>
                <a:lnTo>
                  <a:pt x="1081917" y="671518"/>
                </a:lnTo>
                <a:lnTo>
                  <a:pt x="1085119" y="672690"/>
                </a:lnTo>
                <a:lnTo>
                  <a:pt x="1088312" y="673844"/>
                </a:lnTo>
                <a:lnTo>
                  <a:pt x="1091515" y="674946"/>
                </a:lnTo>
                <a:lnTo>
                  <a:pt x="1094717" y="676029"/>
                </a:lnTo>
                <a:lnTo>
                  <a:pt x="1097919" y="677065"/>
                </a:lnTo>
                <a:lnTo>
                  <a:pt x="1101112" y="678073"/>
                </a:lnTo>
                <a:lnTo>
                  <a:pt x="1104315" y="679082"/>
                </a:lnTo>
                <a:lnTo>
                  <a:pt x="1107517" y="680034"/>
                </a:lnTo>
                <a:lnTo>
                  <a:pt x="1110729" y="680971"/>
                </a:lnTo>
                <a:lnTo>
                  <a:pt x="1113912" y="681862"/>
                </a:lnTo>
                <a:lnTo>
                  <a:pt x="1117115" y="682744"/>
                </a:lnTo>
                <a:lnTo>
                  <a:pt x="1120317" y="683602"/>
                </a:lnTo>
                <a:lnTo>
                  <a:pt x="1123510" y="684413"/>
                </a:lnTo>
                <a:lnTo>
                  <a:pt x="1126712" y="685220"/>
                </a:lnTo>
                <a:lnTo>
                  <a:pt x="1129915" y="686008"/>
                </a:lnTo>
                <a:lnTo>
                  <a:pt x="1133131" y="686772"/>
                </a:lnTo>
                <a:lnTo>
                  <a:pt x="1136310" y="687485"/>
                </a:lnTo>
                <a:lnTo>
                  <a:pt x="1139512" y="688198"/>
                </a:lnTo>
                <a:lnTo>
                  <a:pt x="1142724" y="688901"/>
                </a:lnTo>
                <a:lnTo>
                  <a:pt x="1145931" y="689572"/>
                </a:lnTo>
                <a:lnTo>
                  <a:pt x="1149110" y="690214"/>
                </a:lnTo>
                <a:lnTo>
                  <a:pt x="1152322" y="690866"/>
                </a:lnTo>
                <a:lnTo>
                  <a:pt x="1155529" y="691485"/>
                </a:lnTo>
                <a:lnTo>
                  <a:pt x="1158731" y="692071"/>
                </a:lnTo>
                <a:lnTo>
                  <a:pt x="1161920" y="692639"/>
                </a:lnTo>
                <a:lnTo>
                  <a:pt x="1165127" y="693206"/>
                </a:lnTo>
                <a:lnTo>
                  <a:pt x="1168329" y="693750"/>
                </a:lnTo>
                <a:lnTo>
                  <a:pt x="1171531" y="694285"/>
                </a:lnTo>
                <a:lnTo>
                  <a:pt x="1174720" y="694777"/>
                </a:lnTo>
                <a:lnTo>
                  <a:pt x="1177927" y="695293"/>
                </a:lnTo>
                <a:lnTo>
                  <a:pt x="1181129" y="695752"/>
                </a:lnTo>
                <a:lnTo>
                  <a:pt x="1184331" y="696226"/>
                </a:lnTo>
                <a:lnTo>
                  <a:pt x="1187524" y="696667"/>
                </a:lnTo>
                <a:lnTo>
                  <a:pt x="1190727" y="697108"/>
                </a:lnTo>
                <a:lnTo>
                  <a:pt x="1193929" y="697525"/>
                </a:lnTo>
                <a:lnTo>
                  <a:pt x="1197122" y="697947"/>
                </a:lnTo>
                <a:lnTo>
                  <a:pt x="1203527" y="698754"/>
                </a:lnTo>
                <a:lnTo>
                  <a:pt x="1206739" y="699101"/>
                </a:lnTo>
                <a:lnTo>
                  <a:pt x="1209922" y="699490"/>
                </a:lnTo>
                <a:lnTo>
                  <a:pt x="1216327" y="700184"/>
                </a:lnTo>
                <a:lnTo>
                  <a:pt x="1219539" y="700517"/>
                </a:lnTo>
                <a:lnTo>
                  <a:pt x="1222722" y="700822"/>
                </a:lnTo>
                <a:lnTo>
                  <a:pt x="1229136" y="701450"/>
                </a:lnTo>
                <a:lnTo>
                  <a:pt x="1232339" y="701722"/>
                </a:lnTo>
                <a:lnTo>
                  <a:pt x="1235522" y="702041"/>
                </a:lnTo>
                <a:lnTo>
                  <a:pt x="1238734" y="702313"/>
                </a:lnTo>
                <a:lnTo>
                  <a:pt x="1245139" y="702824"/>
                </a:lnTo>
                <a:lnTo>
                  <a:pt x="1248332" y="703058"/>
                </a:lnTo>
                <a:lnTo>
                  <a:pt x="1251534" y="703321"/>
                </a:lnTo>
                <a:lnTo>
                  <a:pt x="1254737" y="703551"/>
                </a:lnTo>
                <a:lnTo>
                  <a:pt x="1257939" y="703771"/>
                </a:lnTo>
                <a:lnTo>
                  <a:pt x="1261132" y="703992"/>
                </a:lnTo>
                <a:lnTo>
                  <a:pt x="1264334" y="704212"/>
                </a:lnTo>
                <a:lnTo>
                  <a:pt x="1267537" y="704409"/>
                </a:lnTo>
                <a:lnTo>
                  <a:pt x="1270730" y="704620"/>
                </a:lnTo>
                <a:lnTo>
                  <a:pt x="1273932" y="704822"/>
                </a:lnTo>
                <a:lnTo>
                  <a:pt x="1280337" y="705187"/>
                </a:lnTo>
                <a:lnTo>
                  <a:pt x="1283530" y="705356"/>
                </a:lnTo>
                <a:lnTo>
                  <a:pt x="1286732" y="705534"/>
                </a:lnTo>
                <a:lnTo>
                  <a:pt x="1293151" y="705858"/>
                </a:lnTo>
                <a:lnTo>
                  <a:pt x="1296330" y="706003"/>
                </a:lnTo>
                <a:lnTo>
                  <a:pt x="1302744" y="706299"/>
                </a:lnTo>
                <a:lnTo>
                  <a:pt x="1305951" y="706468"/>
                </a:lnTo>
                <a:lnTo>
                  <a:pt x="1309130" y="706594"/>
                </a:lnTo>
                <a:lnTo>
                  <a:pt x="1312342" y="706740"/>
                </a:lnTo>
                <a:lnTo>
                  <a:pt x="1315549" y="706866"/>
                </a:lnTo>
                <a:lnTo>
                  <a:pt x="1318751" y="706960"/>
                </a:lnTo>
                <a:lnTo>
                  <a:pt x="1321930" y="707105"/>
                </a:lnTo>
                <a:lnTo>
                  <a:pt x="1331551" y="707443"/>
                </a:lnTo>
                <a:lnTo>
                  <a:pt x="1334739" y="707546"/>
                </a:lnTo>
                <a:lnTo>
                  <a:pt x="1337946" y="707654"/>
                </a:lnTo>
                <a:lnTo>
                  <a:pt x="1344351" y="707842"/>
                </a:lnTo>
                <a:lnTo>
                  <a:pt x="1347544" y="707945"/>
                </a:lnTo>
                <a:lnTo>
                  <a:pt x="1350747" y="708020"/>
                </a:lnTo>
                <a:lnTo>
                  <a:pt x="1353949" y="708114"/>
                </a:lnTo>
                <a:lnTo>
                  <a:pt x="1357142" y="708207"/>
                </a:lnTo>
                <a:lnTo>
                  <a:pt x="1363547" y="708386"/>
                </a:lnTo>
                <a:lnTo>
                  <a:pt x="1366749" y="708428"/>
                </a:lnTo>
                <a:lnTo>
                  <a:pt x="1369942" y="708522"/>
                </a:lnTo>
                <a:lnTo>
                  <a:pt x="1373144" y="708606"/>
                </a:lnTo>
                <a:lnTo>
                  <a:pt x="1379558" y="708723"/>
                </a:lnTo>
                <a:lnTo>
                  <a:pt x="1382742" y="708808"/>
                </a:lnTo>
                <a:lnTo>
                  <a:pt x="1392359" y="708976"/>
                </a:lnTo>
                <a:lnTo>
                  <a:pt x="1395542" y="709047"/>
                </a:lnTo>
                <a:lnTo>
                  <a:pt x="1398754" y="709089"/>
                </a:lnTo>
                <a:lnTo>
                  <a:pt x="1401956" y="709164"/>
                </a:lnTo>
                <a:lnTo>
                  <a:pt x="1405159" y="709216"/>
                </a:lnTo>
                <a:lnTo>
                  <a:pt x="1408352" y="709248"/>
                </a:lnTo>
                <a:lnTo>
                  <a:pt x="1414756" y="709361"/>
                </a:lnTo>
                <a:lnTo>
                  <a:pt x="1417959" y="709394"/>
                </a:lnTo>
                <a:lnTo>
                  <a:pt x="1421152" y="709460"/>
                </a:lnTo>
                <a:lnTo>
                  <a:pt x="1427556" y="709530"/>
                </a:lnTo>
                <a:lnTo>
                  <a:pt x="1430749" y="709581"/>
                </a:lnTo>
                <a:lnTo>
                  <a:pt x="1440357" y="709689"/>
                </a:lnTo>
                <a:lnTo>
                  <a:pt x="1443550" y="709732"/>
                </a:lnTo>
                <a:lnTo>
                  <a:pt x="1446752" y="709783"/>
                </a:lnTo>
                <a:lnTo>
                  <a:pt x="1453171" y="709816"/>
                </a:lnTo>
                <a:lnTo>
                  <a:pt x="1456350" y="709877"/>
                </a:lnTo>
                <a:lnTo>
                  <a:pt x="1462768" y="709910"/>
                </a:lnTo>
                <a:lnTo>
                  <a:pt x="1465971" y="709952"/>
                </a:lnTo>
                <a:lnTo>
                  <a:pt x="1469150" y="709980"/>
                </a:lnTo>
                <a:lnTo>
                  <a:pt x="1472352" y="710004"/>
                </a:lnTo>
                <a:lnTo>
                  <a:pt x="1475569" y="710036"/>
                </a:lnTo>
                <a:lnTo>
                  <a:pt x="1478771" y="710055"/>
                </a:lnTo>
                <a:lnTo>
                  <a:pt x="1481950" y="710078"/>
                </a:lnTo>
                <a:lnTo>
                  <a:pt x="1485166" y="710097"/>
                </a:lnTo>
                <a:lnTo>
                  <a:pt x="1488369" y="710130"/>
                </a:lnTo>
                <a:lnTo>
                  <a:pt x="1491571" y="710149"/>
                </a:lnTo>
                <a:lnTo>
                  <a:pt x="1494764" y="710172"/>
                </a:lnTo>
                <a:lnTo>
                  <a:pt x="1497966" y="710200"/>
                </a:lnTo>
                <a:lnTo>
                  <a:pt x="1504371" y="710243"/>
                </a:lnTo>
                <a:lnTo>
                  <a:pt x="1507564" y="710257"/>
                </a:lnTo>
                <a:lnTo>
                  <a:pt x="1510766" y="710275"/>
                </a:lnTo>
                <a:lnTo>
                  <a:pt x="1513969" y="710275"/>
                </a:lnTo>
                <a:lnTo>
                  <a:pt x="1517162" y="710299"/>
                </a:lnTo>
                <a:lnTo>
                  <a:pt x="1520364" y="710327"/>
                </a:lnTo>
                <a:lnTo>
                  <a:pt x="1523566" y="710327"/>
                </a:lnTo>
                <a:lnTo>
                  <a:pt x="1526769" y="710350"/>
                </a:lnTo>
                <a:lnTo>
                  <a:pt x="1529962" y="710369"/>
                </a:lnTo>
                <a:lnTo>
                  <a:pt x="1533164" y="710369"/>
                </a:lnTo>
                <a:lnTo>
                  <a:pt x="1536366" y="710393"/>
                </a:lnTo>
                <a:lnTo>
                  <a:pt x="1539578" y="710393"/>
                </a:lnTo>
                <a:lnTo>
                  <a:pt x="1542762" y="710421"/>
                </a:lnTo>
                <a:lnTo>
                  <a:pt x="1545964" y="710444"/>
                </a:lnTo>
                <a:lnTo>
                  <a:pt x="1549176" y="710444"/>
                </a:lnTo>
                <a:lnTo>
                  <a:pt x="1552378" y="710463"/>
                </a:lnTo>
                <a:lnTo>
                  <a:pt x="1555562" y="710477"/>
                </a:lnTo>
                <a:lnTo>
                  <a:pt x="1558774" y="710477"/>
                </a:lnTo>
                <a:lnTo>
                  <a:pt x="1565178" y="710519"/>
                </a:lnTo>
                <a:lnTo>
                  <a:pt x="1568362" y="710538"/>
                </a:lnTo>
                <a:lnTo>
                  <a:pt x="1577978" y="710538"/>
                </a:lnTo>
                <a:lnTo>
                  <a:pt x="1581171" y="710547"/>
                </a:lnTo>
                <a:lnTo>
                  <a:pt x="1584374" y="710547"/>
                </a:lnTo>
                <a:lnTo>
                  <a:pt x="1587576" y="710571"/>
                </a:lnTo>
                <a:lnTo>
                  <a:pt x="1590769" y="710590"/>
                </a:lnTo>
                <a:lnTo>
                  <a:pt x="1597174" y="710590"/>
                </a:lnTo>
              </a:path>
            </a:pathLst>
          </a:custGeom>
          <a:noFill/>
          <a:ln w="19050" cap="flat">
            <a:solidFill>
              <a:schemeClr val="tx1"/>
            </a:solidFill>
            <a:prstDash val="solid"/>
            <a:miter/>
          </a:ln>
        </p:spPr>
        <p:txBody>
          <a:bodyPr rtlCol="0" anchor="ctr"/>
          <a:lstStyle/>
          <a:p>
            <a:endParaRPr lang="en-AE"/>
          </a:p>
        </p:txBody>
      </p:sp>
      <p:cxnSp>
        <p:nvCxnSpPr>
          <p:cNvPr id="33" name="Straight Connector 32">
            <a:extLst>
              <a:ext uri="{FF2B5EF4-FFF2-40B4-BE49-F238E27FC236}">
                <a16:creationId xmlns:a16="http://schemas.microsoft.com/office/drawing/2014/main" id="{7D7B10A7-71EF-E76D-2997-44B1DEDF2313}"/>
              </a:ext>
            </a:extLst>
          </p:cNvPr>
          <p:cNvCxnSpPr>
            <a:cxnSpLocks/>
          </p:cNvCxnSpPr>
          <p:nvPr/>
        </p:nvCxnSpPr>
        <p:spPr>
          <a:xfrm>
            <a:off x="7570928" y="2798354"/>
            <a:ext cx="144302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2E7CED6-FF15-09F7-1C30-0CD586608048}"/>
              </a:ext>
            </a:extLst>
          </p:cNvPr>
          <p:cNvCxnSpPr>
            <a:cxnSpLocks/>
          </p:cNvCxnSpPr>
          <p:nvPr/>
        </p:nvCxnSpPr>
        <p:spPr>
          <a:xfrm>
            <a:off x="7580938" y="2122490"/>
            <a:ext cx="0" cy="675864"/>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61693FD2-CA70-C003-7797-E941AE4ADF76}"/>
              </a:ext>
            </a:extLst>
          </p:cNvPr>
          <p:cNvSpPr/>
          <p:nvPr/>
        </p:nvSpPr>
        <p:spPr>
          <a:xfrm>
            <a:off x="1819198" y="2013091"/>
            <a:ext cx="1084607" cy="30047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pic>
        <p:nvPicPr>
          <p:cNvPr id="42" name="Graphic 41">
            <a:extLst>
              <a:ext uri="{FF2B5EF4-FFF2-40B4-BE49-F238E27FC236}">
                <a16:creationId xmlns:a16="http://schemas.microsoft.com/office/drawing/2014/main" id="{B3523860-76FE-D46C-BDDB-C2C818C2BE8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939158" y="2120314"/>
            <a:ext cx="647700" cy="114300"/>
          </a:xfrm>
          <a:prstGeom prst="rect">
            <a:avLst/>
          </a:prstGeom>
        </p:spPr>
      </p:pic>
      <p:grpSp>
        <p:nvGrpSpPr>
          <p:cNvPr id="50" name="Group 49">
            <a:extLst>
              <a:ext uri="{FF2B5EF4-FFF2-40B4-BE49-F238E27FC236}">
                <a16:creationId xmlns:a16="http://schemas.microsoft.com/office/drawing/2014/main" id="{A383EAE2-C633-FB67-1FF9-1E3EF78DFE4A}"/>
              </a:ext>
            </a:extLst>
          </p:cNvPr>
          <p:cNvGrpSpPr/>
          <p:nvPr/>
        </p:nvGrpSpPr>
        <p:grpSpPr>
          <a:xfrm>
            <a:off x="1819199" y="2366392"/>
            <a:ext cx="1120121" cy="300471"/>
            <a:chOff x="2422094" y="2892452"/>
            <a:chExt cx="1120121" cy="300471"/>
          </a:xfrm>
        </p:grpSpPr>
        <p:sp>
          <p:nvSpPr>
            <p:cNvPr id="49" name="Rectangle 48">
              <a:extLst>
                <a:ext uri="{FF2B5EF4-FFF2-40B4-BE49-F238E27FC236}">
                  <a16:creationId xmlns:a16="http://schemas.microsoft.com/office/drawing/2014/main" id="{CF7B34B0-3EAB-80D6-7CDE-9C96FBF91F20}"/>
                </a:ext>
              </a:extLst>
            </p:cNvPr>
            <p:cNvSpPr/>
            <p:nvPr/>
          </p:nvSpPr>
          <p:spPr>
            <a:xfrm>
              <a:off x="2422094" y="2892452"/>
              <a:ext cx="1084607" cy="30047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dirty="0"/>
            </a:p>
          </p:txBody>
        </p:sp>
        <p:grpSp>
          <p:nvGrpSpPr>
            <p:cNvPr id="48" name="Group 47">
              <a:extLst>
                <a:ext uri="{FF2B5EF4-FFF2-40B4-BE49-F238E27FC236}">
                  <a16:creationId xmlns:a16="http://schemas.microsoft.com/office/drawing/2014/main" id="{022BB548-805B-B4ED-4699-89BE5DFF28D8}"/>
                </a:ext>
              </a:extLst>
            </p:cNvPr>
            <p:cNvGrpSpPr/>
            <p:nvPr/>
          </p:nvGrpSpPr>
          <p:grpSpPr>
            <a:xfrm>
              <a:off x="2535190" y="2965172"/>
              <a:ext cx="1007025" cy="181741"/>
              <a:chOff x="2535190" y="2965172"/>
              <a:chExt cx="1007025" cy="181741"/>
            </a:xfrm>
          </p:grpSpPr>
          <p:pic>
            <p:nvPicPr>
              <p:cNvPr id="45" name="Graphic 44">
                <a:extLst>
                  <a:ext uri="{FF2B5EF4-FFF2-40B4-BE49-F238E27FC236}">
                    <a16:creationId xmlns:a16="http://schemas.microsoft.com/office/drawing/2014/main" id="{6620AF82-1DCD-2B2E-9CC4-58DF20F5608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535190" y="3000620"/>
                <a:ext cx="552450" cy="104775"/>
              </a:xfrm>
              <a:prstGeom prst="rect">
                <a:avLst/>
              </a:prstGeom>
            </p:spPr>
          </p:pic>
          <p:sp>
            <p:nvSpPr>
              <p:cNvPr id="47" name="Rectangle 46">
                <a:extLst>
                  <a:ext uri="{FF2B5EF4-FFF2-40B4-BE49-F238E27FC236}">
                    <a16:creationId xmlns:a16="http://schemas.microsoft.com/office/drawing/2014/main" id="{D3B8F021-645C-679E-EC70-EAFAD0C6947B}"/>
                  </a:ext>
                </a:extLst>
              </p:cNvPr>
              <p:cNvSpPr/>
              <p:nvPr/>
            </p:nvSpPr>
            <p:spPr>
              <a:xfrm>
                <a:off x="2989765" y="2965172"/>
                <a:ext cx="552450" cy="1817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CMU Serif" panose="02000603000000000000" pitchFamily="2" charset="0"/>
                    <a:ea typeface="CMU Serif" panose="02000603000000000000" pitchFamily="2" charset="0"/>
                    <a:cs typeface="CMU Serif" panose="02000603000000000000" pitchFamily="2" charset="0"/>
                  </a:rPr>
                  <a:t>rand</a:t>
                </a:r>
                <a:endParaRPr lang="en-AE" sz="1050" dirty="0">
                  <a:solidFill>
                    <a:schemeClr val="tx1"/>
                  </a:solidFill>
                  <a:latin typeface="CMU Serif" panose="02000603000000000000" pitchFamily="2" charset="0"/>
                  <a:ea typeface="CMU Serif" panose="02000603000000000000" pitchFamily="2" charset="0"/>
                  <a:cs typeface="CMU Serif" panose="02000603000000000000" pitchFamily="2" charset="0"/>
                </a:endParaRPr>
              </a:p>
            </p:txBody>
          </p:sp>
        </p:grpSp>
      </p:grpSp>
      <p:pic>
        <p:nvPicPr>
          <p:cNvPr id="54" name="Graphic 53">
            <a:extLst>
              <a:ext uri="{FF2B5EF4-FFF2-40B4-BE49-F238E27FC236}">
                <a16:creationId xmlns:a16="http://schemas.microsoft.com/office/drawing/2014/main" id="{DEE637AE-4503-E13C-F654-5F42661A6E6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667071" y="2187514"/>
            <a:ext cx="733425" cy="314325"/>
          </a:xfrm>
          <a:prstGeom prst="rect">
            <a:avLst/>
          </a:prstGeom>
        </p:spPr>
      </p:pic>
      <p:pic>
        <p:nvPicPr>
          <p:cNvPr id="58" name="Graphic 57">
            <a:extLst>
              <a:ext uri="{FF2B5EF4-FFF2-40B4-BE49-F238E27FC236}">
                <a16:creationId xmlns:a16="http://schemas.microsoft.com/office/drawing/2014/main" id="{79465F07-6819-4193-F6B8-CE53F07C0A2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695825" y="2377145"/>
            <a:ext cx="323850" cy="133350"/>
          </a:xfrm>
          <a:prstGeom prst="rect">
            <a:avLst/>
          </a:prstGeom>
        </p:spPr>
      </p:pic>
      <p:cxnSp>
        <p:nvCxnSpPr>
          <p:cNvPr id="60" name="Straight Arrow Connector 59">
            <a:extLst>
              <a:ext uri="{FF2B5EF4-FFF2-40B4-BE49-F238E27FC236}">
                <a16:creationId xmlns:a16="http://schemas.microsoft.com/office/drawing/2014/main" id="{26AF88DA-27AE-FCC7-50E8-ABA128817794}"/>
              </a:ext>
            </a:extLst>
          </p:cNvPr>
          <p:cNvCxnSpPr>
            <a:cxnSpLocks/>
          </p:cNvCxnSpPr>
          <p:nvPr/>
        </p:nvCxnSpPr>
        <p:spPr>
          <a:xfrm flipV="1">
            <a:off x="4573084" y="2325483"/>
            <a:ext cx="530294" cy="47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2430ABD1-46CF-6B11-1E28-172E44DCCC41}"/>
              </a:ext>
            </a:extLst>
          </p:cNvPr>
          <p:cNvCxnSpPr>
            <a:cxnSpLocks/>
          </p:cNvCxnSpPr>
          <p:nvPr/>
        </p:nvCxnSpPr>
        <p:spPr>
          <a:xfrm flipV="1">
            <a:off x="6596132" y="2320700"/>
            <a:ext cx="835117" cy="478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2" name="Text Placeholder 5">
            <a:extLst>
              <a:ext uri="{FF2B5EF4-FFF2-40B4-BE49-F238E27FC236}">
                <a16:creationId xmlns:a16="http://schemas.microsoft.com/office/drawing/2014/main" id="{B0867069-282D-6AE7-FC44-52D767F2761D}"/>
              </a:ext>
            </a:extLst>
          </p:cNvPr>
          <p:cNvSpPr txBox="1">
            <a:spLocks/>
          </p:cNvSpPr>
          <p:nvPr/>
        </p:nvSpPr>
        <p:spPr>
          <a:xfrm>
            <a:off x="545398" y="3183096"/>
            <a:ext cx="5334701" cy="3131223"/>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endParaRPr lang="en-US" i="1" dirty="0">
              <a:latin typeface="Cambria Math" panose="02040503050406030204" pitchFamily="18" charset="0"/>
            </a:endParaRPr>
          </a:p>
          <a:p>
            <a:pPr>
              <a:spcBef>
                <a:spcPts val="0"/>
              </a:spcBef>
            </a:pPr>
            <a:endParaRPr lang="en-US" b="1" dirty="0"/>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endParaRPr lang="en-US" b="0" dirty="0"/>
          </a:p>
          <a:p>
            <a:endParaRPr lang="en-US" dirty="0"/>
          </a:p>
        </p:txBody>
      </p:sp>
      <p:sp>
        <p:nvSpPr>
          <p:cNvPr id="14" name="Text Placeholder 13">
            <a:extLst>
              <a:ext uri="{FF2B5EF4-FFF2-40B4-BE49-F238E27FC236}">
                <a16:creationId xmlns:a16="http://schemas.microsoft.com/office/drawing/2014/main" id="{A8403213-60E6-08FB-4E87-237A7BE7C7F0}"/>
              </a:ext>
            </a:extLst>
          </p:cNvPr>
          <p:cNvSpPr>
            <a:spLocks noGrp="1"/>
          </p:cNvSpPr>
          <p:nvPr>
            <p:ph type="body" sz="quarter" idx="14"/>
          </p:nvPr>
        </p:nvSpPr>
        <p:spPr/>
        <p:txBody>
          <a:bodyPr/>
          <a:lstStyle/>
          <a:p>
            <a:endParaRPr lang="en-AE" dirty="0"/>
          </a:p>
        </p:txBody>
      </p:sp>
      <p:sp>
        <p:nvSpPr>
          <p:cNvPr id="6" name="Rectangle 5">
            <a:extLst>
              <a:ext uri="{FF2B5EF4-FFF2-40B4-BE49-F238E27FC236}">
                <a16:creationId xmlns:a16="http://schemas.microsoft.com/office/drawing/2014/main" id="{53040E7C-4272-6432-0005-CC81BEADEDC4}"/>
              </a:ext>
            </a:extLst>
          </p:cNvPr>
          <p:cNvSpPr/>
          <p:nvPr/>
        </p:nvSpPr>
        <p:spPr>
          <a:xfrm>
            <a:off x="5139773" y="2044748"/>
            <a:ext cx="1415973" cy="534587"/>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E"/>
          </a:p>
        </p:txBody>
      </p:sp>
      <p:sp>
        <p:nvSpPr>
          <p:cNvPr id="11" name="TextBox 10">
            <a:extLst>
              <a:ext uri="{FF2B5EF4-FFF2-40B4-BE49-F238E27FC236}">
                <a16:creationId xmlns:a16="http://schemas.microsoft.com/office/drawing/2014/main" id="{D2752B47-D129-FEAD-4967-80050116C658}"/>
              </a:ext>
            </a:extLst>
          </p:cNvPr>
          <p:cNvSpPr txBox="1"/>
          <p:nvPr/>
        </p:nvSpPr>
        <p:spPr>
          <a:xfrm>
            <a:off x="515939" y="1640677"/>
            <a:ext cx="11160124" cy="261610"/>
          </a:xfrm>
          <a:prstGeom prst="rect">
            <a:avLst/>
          </a:prstGeom>
          <a:solidFill>
            <a:srgbClr val="F2F2F2">
              <a:alpha val="69020"/>
            </a:srgbClr>
          </a:solidFill>
        </p:spPr>
        <p:txBody>
          <a:bodyPr wrap="square">
            <a:spAutoFit/>
          </a:bodyPr>
          <a:lstStyle/>
          <a:p>
            <a:pPr algn="ctr"/>
            <a:r>
              <a:rPr lang="en-US" sz="1100" dirty="0">
                <a:solidFill>
                  <a:schemeClr val="tx1">
                    <a:lumMod val="65000"/>
                    <a:lumOff val="35000"/>
                  </a:schemeClr>
                </a:solidFill>
                <a:latin typeface="Arial" panose="020B0604020202020204" pitchFamily="34" charset="0"/>
              </a:rPr>
              <a:t>[</a:t>
            </a:r>
            <a:r>
              <a:rPr lang="en-US" sz="1100" dirty="0">
                <a:solidFill>
                  <a:srgbClr val="2C4A9F"/>
                </a:solidFill>
                <a:latin typeface="Arial" panose="020B0604020202020204" pitchFamily="34" charset="0"/>
              </a:rPr>
              <a:t>Goh19</a:t>
            </a:r>
            <a:r>
              <a:rPr lang="en-US" sz="1100" dirty="0">
                <a:solidFill>
                  <a:schemeClr val="tx1">
                    <a:lumMod val="65000"/>
                    <a:lumOff val="35000"/>
                  </a:schemeClr>
                </a:solidFill>
                <a:latin typeface="Arial" panose="020B0604020202020204" pitchFamily="34" charset="0"/>
              </a:rPr>
              <a:t>] </a:t>
            </a:r>
            <a:r>
              <a:rPr lang="en-US" sz="1100" b="0" i="0" dirty="0">
                <a:solidFill>
                  <a:schemeClr val="tx1">
                    <a:lumMod val="65000"/>
                    <a:lumOff val="35000"/>
                  </a:schemeClr>
                </a:solidFill>
                <a:effectLst/>
                <a:latin typeface="Arial" panose="020B0604020202020204" pitchFamily="34" charset="0"/>
              </a:rPr>
              <a:t>Gohr, Aron</a:t>
            </a:r>
            <a:r>
              <a:rPr lang="en-US" sz="1100" b="0" i="1" dirty="0">
                <a:solidFill>
                  <a:schemeClr val="tx1">
                    <a:lumMod val="65000"/>
                    <a:lumOff val="35000"/>
                  </a:schemeClr>
                </a:solidFill>
                <a:effectLst/>
                <a:latin typeface="Arial" panose="020B0604020202020204" pitchFamily="34" charset="0"/>
              </a:rPr>
              <a:t>. "Improving Attacks on Round-Reduced Speck32/64 using Deep </a:t>
            </a:r>
            <a:r>
              <a:rPr lang="en-US" sz="1100" i="1" dirty="0">
                <a:solidFill>
                  <a:schemeClr val="tx1">
                    <a:lumMod val="65000"/>
                    <a:lumOff val="35000"/>
                  </a:schemeClr>
                </a:solidFill>
                <a:latin typeface="Arial" panose="020B0604020202020204" pitchFamily="34" charset="0"/>
              </a:rPr>
              <a:t>L</a:t>
            </a:r>
            <a:r>
              <a:rPr lang="en-US" sz="1100" b="0" i="1" dirty="0">
                <a:solidFill>
                  <a:schemeClr val="tx1">
                    <a:lumMod val="65000"/>
                    <a:lumOff val="35000"/>
                  </a:schemeClr>
                </a:solidFill>
                <a:effectLst/>
                <a:latin typeface="Arial" panose="020B0604020202020204" pitchFamily="34" charset="0"/>
              </a:rPr>
              <a:t>earning."</a:t>
            </a:r>
            <a:r>
              <a:rPr lang="en-US" sz="1100" b="0" i="0" dirty="0">
                <a:solidFill>
                  <a:schemeClr val="tx1">
                    <a:lumMod val="65000"/>
                    <a:lumOff val="35000"/>
                  </a:schemeClr>
                </a:solidFill>
                <a:effectLst/>
                <a:latin typeface="Arial" panose="020B0604020202020204" pitchFamily="34" charset="0"/>
              </a:rPr>
              <a:t> Advances in Cryptology–CRYPTO 2019</a:t>
            </a:r>
          </a:p>
        </p:txBody>
      </p:sp>
      <p:grpSp>
        <p:nvGrpSpPr>
          <p:cNvPr id="41" name="Group 40">
            <a:extLst>
              <a:ext uri="{FF2B5EF4-FFF2-40B4-BE49-F238E27FC236}">
                <a16:creationId xmlns:a16="http://schemas.microsoft.com/office/drawing/2014/main" id="{2E4701DC-CB76-9734-74B3-BDBD9C59AF08}"/>
              </a:ext>
            </a:extLst>
          </p:cNvPr>
          <p:cNvGrpSpPr/>
          <p:nvPr/>
        </p:nvGrpSpPr>
        <p:grpSpPr>
          <a:xfrm>
            <a:off x="6237247" y="3470650"/>
            <a:ext cx="5409355" cy="2311657"/>
            <a:chOff x="6237247" y="3421222"/>
            <a:chExt cx="5409355" cy="2311657"/>
          </a:xfrm>
        </p:grpSpPr>
        <p:sp>
          <p:nvSpPr>
            <p:cNvPr id="8" name="Text Placeholder 5">
              <a:extLst>
                <a:ext uri="{FF2B5EF4-FFF2-40B4-BE49-F238E27FC236}">
                  <a16:creationId xmlns:a16="http://schemas.microsoft.com/office/drawing/2014/main" id="{9555C8DC-164F-C0C3-544F-F1D6FD3AF772}"/>
                </a:ext>
              </a:extLst>
            </p:cNvPr>
            <p:cNvSpPr txBox="1">
              <a:spLocks/>
            </p:cNvSpPr>
            <p:nvPr/>
          </p:nvSpPr>
          <p:spPr>
            <a:xfrm>
              <a:off x="6237247" y="3421222"/>
              <a:ext cx="5409355" cy="1670820"/>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AE" dirty="0"/>
            </a:p>
          </p:txBody>
        </p:sp>
        <p:grpSp>
          <p:nvGrpSpPr>
            <p:cNvPr id="13" name="Group 12">
              <a:extLst>
                <a:ext uri="{FF2B5EF4-FFF2-40B4-BE49-F238E27FC236}">
                  <a16:creationId xmlns:a16="http://schemas.microsoft.com/office/drawing/2014/main" id="{BA0C1202-0C1E-E75F-1D88-F4EA81081422}"/>
                </a:ext>
              </a:extLst>
            </p:cNvPr>
            <p:cNvGrpSpPr/>
            <p:nvPr/>
          </p:nvGrpSpPr>
          <p:grpSpPr>
            <a:xfrm>
              <a:off x="6460891" y="3472493"/>
              <a:ext cx="4989423" cy="2260386"/>
              <a:chOff x="464517" y="3846539"/>
              <a:chExt cx="5434756" cy="2462138"/>
            </a:xfrm>
          </p:grpSpPr>
          <p:pic>
            <p:nvPicPr>
              <p:cNvPr id="15" name="Picture 14">
                <a:extLst>
                  <a:ext uri="{FF2B5EF4-FFF2-40B4-BE49-F238E27FC236}">
                    <a16:creationId xmlns:a16="http://schemas.microsoft.com/office/drawing/2014/main" id="{8773CFD8-812D-FCE9-8ADD-EF0E1B33DC70}"/>
                  </a:ext>
                </a:extLst>
              </p:cNvPr>
              <p:cNvPicPr>
                <a:picLocks noChangeAspect="1"/>
              </p:cNvPicPr>
              <p:nvPr/>
            </p:nvPicPr>
            <p:blipFill>
              <a:blip r:embed="rId13"/>
              <a:stretch>
                <a:fillRect/>
              </a:stretch>
            </p:blipFill>
            <p:spPr>
              <a:xfrm>
                <a:off x="472984" y="3846539"/>
                <a:ext cx="5409355" cy="2462138"/>
              </a:xfrm>
              <a:prstGeom prst="rect">
                <a:avLst/>
              </a:prstGeom>
              <a:ln>
                <a:solidFill>
                  <a:sysClr val="windowText" lastClr="000000">
                    <a:lumMod val="50000"/>
                    <a:lumOff val="50000"/>
                  </a:sysClr>
                </a:solidFill>
              </a:ln>
            </p:spPr>
          </p:pic>
          <p:sp>
            <p:nvSpPr>
              <p:cNvPr id="16" name="Rectangle 15">
                <a:extLst>
                  <a:ext uri="{FF2B5EF4-FFF2-40B4-BE49-F238E27FC236}">
                    <a16:creationId xmlns:a16="http://schemas.microsoft.com/office/drawing/2014/main" id="{92230F99-6DF7-9C6F-1B75-28CBE949A551}"/>
                  </a:ext>
                </a:extLst>
              </p:cNvPr>
              <p:cNvSpPr/>
              <p:nvPr/>
            </p:nvSpPr>
            <p:spPr>
              <a:xfrm>
                <a:off x="464517" y="4648617"/>
                <a:ext cx="5409355" cy="154570"/>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28" name="Rectangle 27">
                <a:extLst>
                  <a:ext uri="{FF2B5EF4-FFF2-40B4-BE49-F238E27FC236}">
                    <a16:creationId xmlns:a16="http://schemas.microsoft.com/office/drawing/2014/main" id="{BC2672BF-B28E-580F-9856-ACD084F34926}"/>
                  </a:ext>
                </a:extLst>
              </p:cNvPr>
              <p:cNvSpPr/>
              <p:nvPr/>
            </p:nvSpPr>
            <p:spPr>
              <a:xfrm>
                <a:off x="481452" y="4803187"/>
                <a:ext cx="2570008" cy="184556"/>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5" name="Rectangle 34">
                <a:extLst>
                  <a:ext uri="{FF2B5EF4-FFF2-40B4-BE49-F238E27FC236}">
                    <a16:creationId xmlns:a16="http://schemas.microsoft.com/office/drawing/2014/main" id="{02D044BC-EB52-7E2B-253C-37FFE79CE35E}"/>
                  </a:ext>
                </a:extLst>
              </p:cNvPr>
              <p:cNvSpPr/>
              <p:nvPr/>
            </p:nvSpPr>
            <p:spPr>
              <a:xfrm>
                <a:off x="3684640" y="5190561"/>
                <a:ext cx="1450261" cy="162747"/>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6" name="Rectangle 35">
                <a:extLst>
                  <a:ext uri="{FF2B5EF4-FFF2-40B4-BE49-F238E27FC236}">
                    <a16:creationId xmlns:a16="http://schemas.microsoft.com/office/drawing/2014/main" id="{77343D02-90E9-578A-FE29-4B2F9E5C3B12}"/>
                  </a:ext>
                </a:extLst>
              </p:cNvPr>
              <p:cNvSpPr/>
              <p:nvPr/>
            </p:nvSpPr>
            <p:spPr>
              <a:xfrm>
                <a:off x="1199509" y="5536861"/>
                <a:ext cx="4536933" cy="154570"/>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7" name="Rectangle 36">
                <a:extLst>
                  <a:ext uri="{FF2B5EF4-FFF2-40B4-BE49-F238E27FC236}">
                    <a16:creationId xmlns:a16="http://schemas.microsoft.com/office/drawing/2014/main" id="{6E7F485A-D142-5EBC-4895-C08BF813E72A}"/>
                  </a:ext>
                </a:extLst>
              </p:cNvPr>
              <p:cNvSpPr/>
              <p:nvPr/>
            </p:nvSpPr>
            <p:spPr>
              <a:xfrm>
                <a:off x="481451" y="5721417"/>
                <a:ext cx="5409355" cy="154570"/>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AA5782C6-8175-CCD0-57A0-329CABDD49A1}"/>
                  </a:ext>
                </a:extLst>
              </p:cNvPr>
              <p:cNvSpPr/>
              <p:nvPr/>
            </p:nvSpPr>
            <p:spPr>
              <a:xfrm>
                <a:off x="489918" y="5893819"/>
                <a:ext cx="5409355" cy="154570"/>
              </a:xfrm>
              <a:prstGeom prst="rect">
                <a:avLst/>
              </a:prstGeom>
              <a:solidFill>
                <a:srgbClr val="C00000">
                  <a:alpha val="12941"/>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AE" sz="1800" b="0" i="0" u="none" strike="noStrike" kern="0" cap="none" spc="0" normalizeH="0" baseline="0" noProof="0">
                  <a:ln>
                    <a:noFill/>
                  </a:ln>
                  <a:solidFill>
                    <a:prstClr val="white"/>
                  </a:solidFill>
                  <a:effectLst/>
                  <a:uLnTx/>
                  <a:uFillTx/>
                  <a:latin typeface="Arial" panose="020B0604020202020204"/>
                  <a:ea typeface="+mn-ea"/>
                  <a:cs typeface="+mn-cs"/>
                </a:endParaRPr>
              </a:p>
            </p:txBody>
          </p:sp>
        </p:grpSp>
      </p:grpSp>
      <p:sp>
        <p:nvSpPr>
          <p:cNvPr id="40" name="TextBox 39">
            <a:extLst>
              <a:ext uri="{FF2B5EF4-FFF2-40B4-BE49-F238E27FC236}">
                <a16:creationId xmlns:a16="http://schemas.microsoft.com/office/drawing/2014/main" id="{7D9CEB19-B3E9-5ECB-28E3-33EF22620BEE}"/>
              </a:ext>
            </a:extLst>
          </p:cNvPr>
          <p:cNvSpPr txBox="1"/>
          <p:nvPr/>
        </p:nvSpPr>
        <p:spPr>
          <a:xfrm>
            <a:off x="5919262" y="6026802"/>
            <a:ext cx="6096000" cy="276999"/>
          </a:xfrm>
          <a:prstGeom prst="rect">
            <a:avLst/>
          </a:prstGeom>
          <a:noFill/>
        </p:spPr>
        <p:txBody>
          <a:bodyPr wrap="square">
            <a:spAutoFit/>
          </a:bodyPr>
          <a:lstStyle/>
          <a:p>
            <a:pPr algn="ctr">
              <a:spcBef>
                <a:spcPts val="0"/>
              </a:spcBef>
            </a:pPr>
            <a:r>
              <a:rPr lang="en-US" sz="1200" i="1" dirty="0">
                <a:solidFill>
                  <a:schemeClr val="accent1"/>
                </a:solidFill>
                <a:latin typeface="Arial" panose="020B0604020202020204" pitchFamily="34" charset="0"/>
                <a:ea typeface="+mj-ea"/>
                <a:cs typeface="Arial" panose="020B0604020202020204" pitchFamily="34" charset="0"/>
              </a:rPr>
              <a:t>Is not clear that </a:t>
            </a:r>
            <a:r>
              <a:rPr lang="en-US" sz="1200" i="1" dirty="0" err="1">
                <a:solidFill>
                  <a:schemeClr val="accent1"/>
                </a:solidFill>
                <a:latin typeface="Arial" panose="020B0604020202020204" pitchFamily="34" charset="0"/>
                <a:ea typeface="+mj-ea"/>
                <a:cs typeface="Arial" panose="020B0604020202020204" pitchFamily="34" charset="0"/>
              </a:rPr>
              <a:t>Gohr’s</a:t>
            </a:r>
            <a:r>
              <a:rPr lang="en-US" sz="1200" i="1" dirty="0">
                <a:solidFill>
                  <a:schemeClr val="accent1"/>
                </a:solidFill>
                <a:latin typeface="Arial" panose="020B0604020202020204" pitchFamily="34" charset="0"/>
                <a:ea typeface="+mj-ea"/>
                <a:cs typeface="Arial" panose="020B0604020202020204" pitchFamily="34" charset="0"/>
              </a:rPr>
              <a:t> network [</a:t>
            </a:r>
            <a:r>
              <a:rPr lang="en-US" sz="1200" i="1" dirty="0">
                <a:solidFill>
                  <a:srgbClr val="2C499F"/>
                </a:solidFill>
                <a:latin typeface="Arial" panose="020B0604020202020204" pitchFamily="34" charset="0"/>
                <a:ea typeface="+mj-ea"/>
                <a:cs typeface="Arial" panose="020B0604020202020204" pitchFamily="34" charset="0"/>
              </a:rPr>
              <a:t>Goh19</a:t>
            </a:r>
            <a:r>
              <a:rPr lang="en-US" sz="1200" i="1" dirty="0">
                <a:solidFill>
                  <a:schemeClr val="accent1"/>
                </a:solidFill>
                <a:latin typeface="Arial" panose="020B0604020202020204" pitchFamily="34" charset="0"/>
                <a:ea typeface="+mj-ea"/>
                <a:cs typeface="Arial" panose="020B0604020202020204" pitchFamily="34" charset="0"/>
              </a:rPr>
              <a:t>] is suitable for all ciphers [</a:t>
            </a:r>
            <a:r>
              <a:rPr lang="en-US" sz="1200" i="1" dirty="0">
                <a:solidFill>
                  <a:srgbClr val="2C499F"/>
                </a:solidFill>
                <a:latin typeface="Arial" panose="020B0604020202020204" pitchFamily="34" charset="0"/>
                <a:ea typeface="+mj-ea"/>
                <a:cs typeface="Arial" panose="020B0604020202020204" pitchFamily="34" charset="0"/>
              </a:rPr>
              <a:t>GLN23</a:t>
            </a:r>
            <a:r>
              <a:rPr lang="en-US" sz="1200" i="1" dirty="0">
                <a:solidFill>
                  <a:schemeClr val="accent1"/>
                </a:solidFill>
                <a:latin typeface="Arial" panose="020B0604020202020204" pitchFamily="34" charset="0"/>
                <a:ea typeface="+mj-ea"/>
                <a:cs typeface="Arial" panose="020B0604020202020204" pitchFamily="34" charset="0"/>
              </a:rPr>
              <a:t>]</a:t>
            </a:r>
          </a:p>
        </p:txBody>
      </p:sp>
      <p:grpSp>
        <p:nvGrpSpPr>
          <p:cNvPr id="51" name="Group 50">
            <a:extLst>
              <a:ext uri="{FF2B5EF4-FFF2-40B4-BE49-F238E27FC236}">
                <a16:creationId xmlns:a16="http://schemas.microsoft.com/office/drawing/2014/main" id="{8BCB1ED5-F020-FD7E-91CE-231A8E5DF6B5}"/>
              </a:ext>
            </a:extLst>
          </p:cNvPr>
          <p:cNvGrpSpPr/>
          <p:nvPr/>
        </p:nvGrpSpPr>
        <p:grpSpPr>
          <a:xfrm>
            <a:off x="530667" y="3412572"/>
            <a:ext cx="5364161" cy="1043163"/>
            <a:chOff x="530667" y="3412572"/>
            <a:chExt cx="5364161" cy="1043163"/>
          </a:xfrm>
        </p:grpSpPr>
        <p:sp>
          <p:nvSpPr>
            <p:cNvPr id="7" name="Text Placeholder 5">
              <a:extLst>
                <a:ext uri="{FF2B5EF4-FFF2-40B4-BE49-F238E27FC236}">
                  <a16:creationId xmlns:a16="http://schemas.microsoft.com/office/drawing/2014/main" id="{DDF8E77D-2CD4-198C-56EC-F16109DDD7A7}"/>
                </a:ext>
              </a:extLst>
            </p:cNvPr>
            <p:cNvSpPr txBox="1">
              <a:spLocks/>
            </p:cNvSpPr>
            <p:nvPr/>
          </p:nvSpPr>
          <p:spPr>
            <a:xfrm>
              <a:off x="560127" y="3412572"/>
              <a:ext cx="5334701" cy="318069"/>
            </a:xfrm>
            <a:prstGeom prst="rect">
              <a:avLst/>
            </a:prstGeom>
          </p:spPr>
          <p:txBody>
            <a:bodyPr lIns="0" tIns="0" rIns="0" bIns="0"/>
            <a:lstStyle>
              <a:lvl1pPr marL="0" marR="0" indent="0" algn="l" defTabSz="914400" rtl="0" eaLnBrk="1" fontAlgn="auto" latinLnBrk="0" hangingPunct="1">
                <a:lnSpc>
                  <a:spcPct val="122000"/>
                </a:lnSpc>
                <a:spcBef>
                  <a:spcPts val="1000"/>
                </a:spcBef>
                <a:spcAft>
                  <a:spcPts val="0"/>
                </a:spcAft>
                <a:buClrTx/>
                <a:buSzTx/>
                <a:buFont typeface="Arial" panose="020B0604020202020204" pitchFamily="34" charset="0"/>
                <a:buNone/>
                <a:tabLst/>
                <a:defRPr lang="en-US" sz="1400" b="0" kern="1200" dirty="0" smtClean="0">
                  <a:solidFill>
                    <a:schemeClr val="accent1"/>
                  </a:solidFill>
                  <a:latin typeface="Arial" panose="020B0604020202020204" pitchFamily="34" charset="0"/>
                  <a:ea typeface="+mj-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lang="en-US" sz="2500" b="1" kern="1200" dirty="0" smtClean="0">
                  <a:solidFill>
                    <a:schemeClr val="tx2"/>
                  </a:solidFill>
                  <a:latin typeface="Arial" panose="020B0604020202020204" pitchFamily="34" charset="0"/>
                  <a:ea typeface="+mj-ea"/>
                  <a:cs typeface="Arial" panose="020B0604020202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lang="en-GB" sz="2500" b="1" kern="1200" dirty="0">
                  <a:solidFill>
                    <a:schemeClr val="tx2"/>
                  </a:solidFill>
                  <a:latin typeface="Arial" panose="020B0604020202020204" pitchFamily="34" charset="0"/>
                  <a:ea typeface="+mj-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r>
                <a:rPr lang="en-US" dirty="0"/>
                <a:t>[</a:t>
              </a:r>
              <a:r>
                <a:rPr lang="en-US" dirty="0">
                  <a:solidFill>
                    <a:srgbClr val="2C499F"/>
                  </a:solidFill>
                </a:rPr>
                <a:t>Goh19</a:t>
              </a:r>
              <a:r>
                <a:rPr lang="en-US" dirty="0"/>
                <a:t>] neural distinguisher</a:t>
              </a:r>
            </a:p>
            <a:p>
              <a:pPr>
                <a:spcBef>
                  <a:spcPts val="0"/>
                </a:spcBef>
              </a:pPr>
              <a:endParaRPr lang="en-US" dirty="0"/>
            </a:p>
            <a:p>
              <a:pPr>
                <a:spcBef>
                  <a:spcPts val="0"/>
                </a:spcBef>
              </a:pPr>
              <a:endParaRPr lang="en-US" dirty="0"/>
            </a:p>
            <a:p>
              <a:pPr>
                <a:spcBef>
                  <a:spcPts val="0"/>
                </a:spcBef>
              </a:pPr>
              <a:endParaRPr lang="en-US" i="1" dirty="0">
                <a:latin typeface="Cambria Math" panose="02040503050406030204" pitchFamily="18" charset="0"/>
              </a:endParaRPr>
            </a:p>
            <a:p>
              <a:pPr>
                <a:spcBef>
                  <a:spcPts val="0"/>
                </a:spcBef>
              </a:pPr>
              <a:endParaRPr lang="en-US" b="1" dirty="0"/>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pPr>
                <a:spcBef>
                  <a:spcPts val="0"/>
                </a:spcBef>
              </a:pPr>
              <a:endParaRPr lang="en-US" sz="1100" dirty="0">
                <a:solidFill>
                  <a:schemeClr val="tx1">
                    <a:lumMod val="65000"/>
                    <a:lumOff val="35000"/>
                  </a:schemeClr>
                </a:solidFill>
              </a:endParaRPr>
            </a:p>
            <a:p>
              <a:endParaRPr lang="en-US" b="0" dirty="0"/>
            </a:p>
            <a:p>
              <a:endParaRPr lang="en-US" dirty="0"/>
            </a:p>
          </p:txBody>
        </p:sp>
        <p:sp>
          <p:nvSpPr>
            <p:cNvPr id="44" name="Rectangle 43">
              <a:extLst>
                <a:ext uri="{FF2B5EF4-FFF2-40B4-BE49-F238E27FC236}">
                  <a16:creationId xmlns:a16="http://schemas.microsoft.com/office/drawing/2014/main" id="{431C78F4-16B5-5185-5893-1ABD77B892CE}"/>
                </a:ext>
              </a:extLst>
            </p:cNvPr>
            <p:cNvSpPr/>
            <p:nvPr/>
          </p:nvSpPr>
          <p:spPr>
            <a:xfrm>
              <a:off x="530667" y="3667291"/>
              <a:ext cx="5364161" cy="788444"/>
            </a:xfrm>
            <a:prstGeom prst="rect">
              <a:avLst/>
            </a:prstGeom>
            <a:solidFill>
              <a:srgbClr val="00BF8C">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0"/>
                </a:spcBef>
              </a:pPr>
              <a:r>
                <a:rPr lang="en-US" sz="1400" b="1" dirty="0">
                  <a:solidFill>
                    <a:schemeClr val="accent1"/>
                  </a:solidFill>
                  <a:latin typeface="Arial" panose="020B0604020202020204" pitchFamily="34" charset="0"/>
                  <a:ea typeface="+mj-ea"/>
                  <a:cs typeface="Arial" panose="020B0604020202020204" pitchFamily="34" charset="0"/>
                </a:rPr>
                <a:t>”Conventional” choices</a:t>
              </a:r>
            </a:p>
            <a:p>
              <a:pPr>
                <a:spcBef>
                  <a:spcPts val="0"/>
                </a:spcBef>
              </a:pPr>
              <a:r>
                <a:rPr lang="en-US" sz="1200" b="1" dirty="0">
                  <a:solidFill>
                    <a:schemeClr val="accent1"/>
                  </a:solidFill>
                  <a:latin typeface="Arial" panose="020B0604020202020204" pitchFamily="34" charset="0"/>
                  <a:ea typeface="+mj-ea"/>
                  <a:cs typeface="Arial" panose="020B0604020202020204" pitchFamily="34" charset="0"/>
                </a:rPr>
                <a:t>residual</a:t>
              </a:r>
              <a:r>
                <a:rPr lang="en-US" sz="1200" dirty="0">
                  <a:solidFill>
                    <a:schemeClr val="accent1"/>
                  </a:solidFill>
                  <a:latin typeface="Arial" panose="020B0604020202020204" pitchFamily="34" charset="0"/>
                  <a:ea typeface="+mj-ea"/>
                  <a:cs typeface="Arial" panose="020B0604020202020204" pitchFamily="34" charset="0"/>
                </a:rPr>
                <a:t> network with a </a:t>
              </a:r>
              <a:r>
                <a:rPr lang="en-US" sz="1200" b="1" dirty="0">
                  <a:solidFill>
                    <a:schemeClr val="accent1"/>
                  </a:solidFill>
                  <a:latin typeface="Arial" panose="020B0604020202020204" pitchFamily="34" charset="0"/>
                  <a:ea typeface="+mj-ea"/>
                  <a:cs typeface="Arial" panose="020B0604020202020204" pitchFamily="34" charset="0"/>
                </a:rPr>
                <a:t>fully connected </a:t>
              </a:r>
              <a:r>
                <a:rPr lang="en-US" sz="1200" dirty="0">
                  <a:solidFill>
                    <a:schemeClr val="accent1"/>
                  </a:solidFill>
                  <a:latin typeface="Arial" panose="020B0604020202020204" pitchFamily="34" charset="0"/>
                  <a:ea typeface="+mj-ea"/>
                  <a:cs typeface="Arial" panose="020B0604020202020204" pitchFamily="34" charset="0"/>
                </a:rPr>
                <a:t>prediction head; </a:t>
              </a:r>
              <a:r>
                <a:rPr lang="en-US" sz="1200" b="1" dirty="0">
                  <a:solidFill>
                    <a:schemeClr val="accent1"/>
                  </a:solidFill>
                  <a:latin typeface="Arial" panose="020B0604020202020204" pitchFamily="34" charset="0"/>
                  <a:ea typeface="+mj-ea"/>
                  <a:cs typeface="Arial" panose="020B0604020202020204" pitchFamily="34" charset="0"/>
                </a:rPr>
                <a:t>ReLU</a:t>
              </a:r>
              <a:r>
                <a:rPr lang="en-US" sz="1200" dirty="0">
                  <a:solidFill>
                    <a:schemeClr val="accent1"/>
                  </a:solidFill>
                  <a:latin typeface="Arial" panose="020B0604020202020204" pitchFamily="34" charset="0"/>
                  <a:ea typeface="+mj-ea"/>
                  <a:cs typeface="Arial" panose="020B0604020202020204" pitchFamily="34" charset="0"/>
                </a:rPr>
                <a:t> activations in hidden layers; final layer </a:t>
              </a:r>
              <a:r>
                <a:rPr lang="en-US" sz="1200" b="1" dirty="0">
                  <a:solidFill>
                    <a:schemeClr val="accent1"/>
                  </a:solidFill>
                  <a:latin typeface="Arial" panose="020B0604020202020204" pitchFamily="34" charset="0"/>
                  <a:ea typeface="+mj-ea"/>
                  <a:cs typeface="Arial" panose="020B0604020202020204" pitchFamily="34" charset="0"/>
                </a:rPr>
                <a:t>sigmoid</a:t>
              </a:r>
              <a:r>
                <a:rPr lang="en-US" sz="1200" dirty="0">
                  <a:solidFill>
                    <a:schemeClr val="accent1"/>
                  </a:solidFill>
                  <a:latin typeface="Arial" panose="020B0604020202020204" pitchFamily="34" charset="0"/>
                  <a:ea typeface="+mj-ea"/>
                  <a:cs typeface="Arial" panose="020B0604020202020204" pitchFamily="34" charset="0"/>
                </a:rPr>
                <a:t>; </a:t>
              </a:r>
              <a:r>
                <a:rPr lang="en-US" sz="1200" b="1" dirty="0">
                  <a:solidFill>
                    <a:schemeClr val="accent1"/>
                  </a:solidFill>
                  <a:latin typeface="Arial" panose="020B0604020202020204" pitchFamily="34" charset="0"/>
                  <a:ea typeface="+mj-ea"/>
                  <a:cs typeface="Arial" panose="020B0604020202020204" pitchFamily="34" charset="0"/>
                </a:rPr>
                <a:t>MSE</a:t>
              </a:r>
              <a:r>
                <a:rPr lang="en-US" sz="1200" dirty="0">
                  <a:solidFill>
                    <a:schemeClr val="accent1"/>
                  </a:solidFill>
                  <a:latin typeface="Arial" panose="020B0604020202020204" pitchFamily="34" charset="0"/>
                  <a:ea typeface="+mj-ea"/>
                  <a:cs typeface="Arial" panose="020B0604020202020204" pitchFamily="34" charset="0"/>
                </a:rPr>
                <a:t> loss </a:t>
              </a:r>
            </a:p>
          </p:txBody>
        </p:sp>
      </p:grpSp>
      <p:sp>
        <p:nvSpPr>
          <p:cNvPr id="46" name="Rectangle 45">
            <a:extLst>
              <a:ext uri="{FF2B5EF4-FFF2-40B4-BE49-F238E27FC236}">
                <a16:creationId xmlns:a16="http://schemas.microsoft.com/office/drawing/2014/main" id="{899E03FF-D289-4EC8-F587-35AEC0250611}"/>
              </a:ext>
            </a:extLst>
          </p:cNvPr>
          <p:cNvSpPr/>
          <p:nvPr/>
        </p:nvSpPr>
        <p:spPr>
          <a:xfrm>
            <a:off x="525489" y="4520185"/>
            <a:ext cx="5364161" cy="1796816"/>
          </a:xfrm>
          <a:prstGeom prst="rect">
            <a:avLst/>
          </a:prstGeom>
          <a:solidFill>
            <a:srgbClr val="C00000">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0"/>
              </a:spcBef>
            </a:pPr>
            <a:r>
              <a:rPr lang="en-US" sz="1400" b="1" dirty="0">
                <a:solidFill>
                  <a:schemeClr val="accent1"/>
                </a:solidFill>
                <a:latin typeface="Arial" panose="020B0604020202020204" pitchFamily="34" charset="0"/>
                <a:ea typeface="+mj-ea"/>
                <a:cs typeface="Arial" panose="020B0604020202020204" pitchFamily="34" charset="0"/>
              </a:rPr>
              <a:t>Expert or heuristic choices</a:t>
            </a:r>
          </a:p>
          <a:p>
            <a:pPr marL="285750" indent="-285750">
              <a:lnSpc>
                <a:spcPct val="122000"/>
              </a:lnSpc>
              <a:buFont typeface="Arial" panose="020B0604020202020204" pitchFamily="34" charset="0"/>
              <a:buChar char="•"/>
            </a:pPr>
            <a:r>
              <a:rPr lang="en-US" sz="1400" dirty="0">
                <a:solidFill>
                  <a:schemeClr val="accent1"/>
                </a:solidFill>
                <a:latin typeface="Arial" panose="020B0604020202020204" pitchFamily="34" charset="0"/>
                <a:ea typeface="+mj-ea"/>
                <a:cs typeface="Arial" panose="020B0604020202020204" pitchFamily="34" charset="0"/>
              </a:rPr>
              <a:t>64-bit ciphertext pair is reshaped into 4 x 16-bit words</a:t>
            </a:r>
          </a:p>
          <a:p>
            <a:pPr marL="285750" indent="-285750">
              <a:lnSpc>
                <a:spcPct val="122000"/>
              </a:lnSpc>
              <a:buFont typeface="Arial" panose="020B0604020202020204" pitchFamily="34" charset="0"/>
              <a:buChar char="•"/>
            </a:pPr>
            <a:r>
              <a:rPr lang="en-US" sz="1400" dirty="0">
                <a:solidFill>
                  <a:schemeClr val="accent1"/>
                </a:solidFill>
                <a:latin typeface="Arial" panose="020B0604020202020204" pitchFamily="34" charset="0"/>
                <a:ea typeface="+mj-ea"/>
                <a:cs typeface="Arial" panose="020B0604020202020204" pitchFamily="34" charset="0"/>
              </a:rPr>
              <a:t>Hyperparameters </a:t>
            </a:r>
            <a:r>
              <a:rPr lang="en-US" sz="1400" dirty="0">
                <a:solidFill>
                  <a:schemeClr val="bg1">
                    <a:lumMod val="75000"/>
                  </a:schemeClr>
                </a:solidFill>
                <a:latin typeface="Arial" panose="020B0604020202020204" pitchFamily="34" charset="0"/>
                <a:ea typeface="+mj-ea"/>
                <a:cs typeface="Arial" panose="020B0604020202020204" pitchFamily="34" charset="0"/>
              </a:rPr>
              <a:t>(22 in total, 8 with significant influence)</a:t>
            </a:r>
          </a:p>
          <a:p>
            <a:pPr marL="742950" lvl="1" indent="-285750">
              <a:lnSpc>
                <a:spcPct val="122000"/>
              </a:lnSpc>
              <a:buFont typeface="Arial" panose="020B0604020202020204" pitchFamily="34" charset="0"/>
              <a:buChar char="•"/>
            </a:pPr>
            <a:r>
              <a:rPr lang="en-US" sz="1200" dirty="0">
                <a:solidFill>
                  <a:schemeClr val="accent1"/>
                </a:solidFill>
                <a:latin typeface="Arial" panose="020B0604020202020204" pitchFamily="34" charset="0"/>
                <a:ea typeface="+mj-ea"/>
                <a:cs typeface="Arial" panose="020B0604020202020204" pitchFamily="34" charset="0"/>
              </a:rPr>
              <a:t>Number of filters; Cyclic learning rate schedule </a:t>
            </a:r>
          </a:p>
          <a:p>
            <a:pPr marL="285750" indent="-285750">
              <a:lnSpc>
                <a:spcPct val="122000"/>
              </a:lnSpc>
              <a:buFont typeface="Arial" panose="020B0604020202020204" pitchFamily="34" charset="0"/>
              <a:buChar char="•"/>
            </a:pPr>
            <a:r>
              <a:rPr lang="en-US" sz="1400" dirty="0">
                <a:solidFill>
                  <a:schemeClr val="accent1"/>
                </a:solidFill>
                <a:latin typeface="Arial" panose="020B0604020202020204" pitchFamily="34" charset="0"/>
                <a:ea typeface="+mj-ea"/>
                <a:cs typeface="Arial" panose="020B0604020202020204" pitchFamily="34" charset="0"/>
              </a:rPr>
              <a:t>Training pipeline: Elaborate 8 round training scheme </a:t>
            </a:r>
          </a:p>
          <a:p>
            <a:pPr marL="742950" lvl="1" indent="-285750">
              <a:lnSpc>
                <a:spcPct val="122000"/>
              </a:lnSpc>
              <a:buFont typeface="Arial" panose="020B0604020202020204" pitchFamily="34" charset="0"/>
              <a:buChar char="•"/>
            </a:pPr>
            <a:r>
              <a:rPr lang="en-US" sz="1200" dirty="0">
                <a:solidFill>
                  <a:schemeClr val="accent1"/>
                </a:solidFill>
                <a:latin typeface="Arial" panose="020B0604020202020204" pitchFamily="34" charset="0"/>
                <a:ea typeface="+mj-ea"/>
                <a:cs typeface="Arial" panose="020B0604020202020204" pitchFamily="34" charset="0"/>
              </a:rPr>
              <a:t>Network depth-10 for SPECK32 rounds 5 and 6 vs depth-1 for rounds 7 and 8</a:t>
            </a:r>
          </a:p>
        </p:txBody>
      </p:sp>
    </p:spTree>
    <p:extLst>
      <p:ext uri="{BB962C8B-B14F-4D97-AF65-F5344CB8AC3E}">
        <p14:creationId xmlns:p14="http://schemas.microsoft.com/office/powerpoint/2010/main" val="194354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6" grpId="0" animBg="1"/>
    </p:bldLst>
  </p:timing>
</p:sld>
</file>

<file path=ppt/theme/theme1.xml><?xml version="1.0" encoding="utf-8"?>
<a:theme xmlns:a="http://schemas.openxmlformats.org/drawingml/2006/main" name="TII_Template_V4">
  <a:themeElements>
    <a:clrScheme name="TII_2020 1">
      <a:dk1>
        <a:srgbClr val="000000"/>
      </a:dk1>
      <a:lt1>
        <a:srgbClr val="FFFFFF"/>
      </a:lt1>
      <a:dk2>
        <a:srgbClr val="6400FF"/>
      </a:dk2>
      <a:lt2>
        <a:srgbClr val="415569"/>
      </a:lt2>
      <a:accent1>
        <a:srgbClr val="6F7375"/>
      </a:accent1>
      <a:accent2>
        <a:srgbClr val="63E8E3"/>
      </a:accent2>
      <a:accent3>
        <a:srgbClr val="37E1DC"/>
      </a:accent3>
      <a:accent4>
        <a:srgbClr val="3C009F"/>
      </a:accent4>
      <a:accent5>
        <a:srgbClr val="FF0074"/>
      </a:accent5>
      <a:accent6>
        <a:srgbClr val="FFBF38"/>
      </a:accent6>
      <a:hlink>
        <a:srgbClr val="A69DCE"/>
      </a:hlink>
      <a:folHlink>
        <a:srgbClr val="954F72"/>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lumMod val="20000"/>
            <a:lumOff val="80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oAutofit/>
      </a:bodyPr>
      <a:lstStyle>
        <a:defPPr algn="l">
          <a:lnSpc>
            <a:spcPct val="122000"/>
          </a:lnSpc>
          <a:defRPr sz="1400" dirty="0">
            <a:solidFill>
              <a:schemeClr val="accent1"/>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TII_Template_V4" id="{76879F59-9C51-B74F-83EE-4208D55391F5}" vid="{2AA07C66-5628-DA46-AF33-DFAF5A4DDC56}"/>
    </a:ext>
  </a:extLst>
</a:theme>
</file>

<file path=ppt/theme/theme2.xml><?xml version="1.0" encoding="utf-8"?>
<a:theme xmlns:a="http://schemas.openxmlformats.org/drawingml/2006/main" name="Theme1">
  <a:themeElements>
    <a:clrScheme name="TII_2020 1">
      <a:dk1>
        <a:srgbClr val="000000"/>
      </a:dk1>
      <a:lt1>
        <a:srgbClr val="FFFFFF"/>
      </a:lt1>
      <a:dk2>
        <a:srgbClr val="6400FF"/>
      </a:dk2>
      <a:lt2>
        <a:srgbClr val="415569"/>
      </a:lt2>
      <a:accent1>
        <a:srgbClr val="6F7375"/>
      </a:accent1>
      <a:accent2>
        <a:srgbClr val="63E8E3"/>
      </a:accent2>
      <a:accent3>
        <a:srgbClr val="37E1DC"/>
      </a:accent3>
      <a:accent4>
        <a:srgbClr val="3C009F"/>
      </a:accent4>
      <a:accent5>
        <a:srgbClr val="FF0074"/>
      </a:accent5>
      <a:accent6>
        <a:srgbClr val="FFBF38"/>
      </a:accent6>
      <a:hlink>
        <a:srgbClr val="A69DCE"/>
      </a:hlink>
      <a:folHlink>
        <a:srgbClr val="954F72"/>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lumMod val="20000"/>
            <a:lumOff val="80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noAutofit/>
      </a:bodyPr>
      <a:lstStyle>
        <a:defPPr algn="l">
          <a:lnSpc>
            <a:spcPct val="122000"/>
          </a:lnSpc>
          <a:defRPr sz="1400" dirty="0">
            <a:solidFill>
              <a:schemeClr val="accent1"/>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Theme1" id="{74EAA2AA-CB70-714C-9BD8-FBA5B65E1E7E}" vid="{A64175D6-A320-6A43-8B96-3AF460A37588}"/>
    </a:ext>
  </a:extLst>
</a:theme>
</file>

<file path=ppt/theme/theme3.xml><?xml version="1.0" encoding="utf-8"?>
<a:theme xmlns:a="http://schemas.openxmlformats.org/drawingml/2006/main" name="Dark_Cover">
  <a:themeElements>
    <a:clrScheme name="2022 TII">
      <a:dk1>
        <a:srgbClr val="000000"/>
      </a:dk1>
      <a:lt1>
        <a:srgbClr val="FFFFFF"/>
      </a:lt1>
      <a:dk2>
        <a:srgbClr val="243746"/>
      </a:dk2>
      <a:lt2>
        <a:srgbClr val="9378D2"/>
      </a:lt2>
      <a:accent1>
        <a:srgbClr val="00BF8C"/>
      </a:accent1>
      <a:accent2>
        <a:srgbClr val="6400FF"/>
      </a:accent2>
      <a:accent3>
        <a:srgbClr val="FA7699"/>
      </a:accent3>
      <a:accent4>
        <a:srgbClr val="75DBD5"/>
      </a:accent4>
      <a:accent5>
        <a:srgbClr val="244149"/>
      </a:accent5>
      <a:accent6>
        <a:srgbClr val="D2F7F3"/>
      </a:accent6>
      <a:hlink>
        <a:srgbClr val="6400FF"/>
      </a:hlink>
      <a:folHlink>
        <a:srgbClr val="32323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White Body">
  <a:themeElements>
    <a:clrScheme name="ATRC Colors">
      <a:dk1>
        <a:sysClr val="windowText" lastClr="000000"/>
      </a:dk1>
      <a:lt1>
        <a:sysClr val="window" lastClr="FFFFFF"/>
      </a:lt1>
      <a:dk2>
        <a:srgbClr val="1D3744"/>
      </a:dk2>
      <a:lt2>
        <a:srgbClr val="A0BDC5"/>
      </a:lt2>
      <a:accent1>
        <a:srgbClr val="6300FF"/>
      </a:accent1>
      <a:accent2>
        <a:srgbClr val="00BF8C"/>
      </a:accent2>
      <a:accent3>
        <a:srgbClr val="8EE2DD"/>
      </a:accent3>
      <a:accent4>
        <a:srgbClr val="FB7699"/>
      </a:accent4>
      <a:accent5>
        <a:srgbClr val="A266FE"/>
      </a:accent5>
      <a:accent6>
        <a:srgbClr val="FFBF38"/>
      </a:accent6>
      <a:hlink>
        <a:srgbClr val="0000FF"/>
      </a:hlink>
      <a:folHlink>
        <a:srgbClr val="80008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TRC_PP_AutoTemplate" id="{DAAEACA0-C822-472F-A162-FE8B4652DCC1}" vid="{DC1B1166-4B36-4093-A570-21F3FDD46A44}"/>
    </a:ext>
  </a:extLst>
</a:theme>
</file>

<file path=ppt/theme/theme5.xml><?xml version="1.0" encoding="utf-8"?>
<a:theme xmlns:a="http://schemas.openxmlformats.org/drawingml/2006/main" name="1_White Body">
  <a:themeElements>
    <a:clrScheme name="2022 TII">
      <a:dk1>
        <a:srgbClr val="000000"/>
      </a:dk1>
      <a:lt1>
        <a:srgbClr val="FFFFFF"/>
      </a:lt1>
      <a:dk2>
        <a:srgbClr val="243746"/>
      </a:dk2>
      <a:lt2>
        <a:srgbClr val="9378D2"/>
      </a:lt2>
      <a:accent1>
        <a:srgbClr val="00BF8C"/>
      </a:accent1>
      <a:accent2>
        <a:srgbClr val="6400FF"/>
      </a:accent2>
      <a:accent3>
        <a:srgbClr val="FA7699"/>
      </a:accent3>
      <a:accent4>
        <a:srgbClr val="75DBD5"/>
      </a:accent4>
      <a:accent5>
        <a:srgbClr val="244149"/>
      </a:accent5>
      <a:accent6>
        <a:srgbClr val="D2F7F3"/>
      </a:accent6>
      <a:hlink>
        <a:srgbClr val="6400FF"/>
      </a:hlink>
      <a:folHlink>
        <a:srgbClr val="32323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RC Intro">
  <a:themeElements>
    <a:clrScheme name="2022 TII">
      <a:dk1>
        <a:srgbClr val="000000"/>
      </a:dk1>
      <a:lt1>
        <a:srgbClr val="FFFFFF"/>
      </a:lt1>
      <a:dk2>
        <a:srgbClr val="243746"/>
      </a:dk2>
      <a:lt2>
        <a:srgbClr val="9378D2"/>
      </a:lt2>
      <a:accent1>
        <a:srgbClr val="00BF8C"/>
      </a:accent1>
      <a:accent2>
        <a:srgbClr val="6400FF"/>
      </a:accent2>
      <a:accent3>
        <a:srgbClr val="FA7699"/>
      </a:accent3>
      <a:accent4>
        <a:srgbClr val="75DBD5"/>
      </a:accent4>
      <a:accent5>
        <a:srgbClr val="244149"/>
      </a:accent5>
      <a:accent6>
        <a:srgbClr val="D2F7F3"/>
      </a:accent6>
      <a:hlink>
        <a:srgbClr val="6400FF"/>
      </a:hlink>
      <a:folHlink>
        <a:srgbClr val="32323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AEDAABF555CDD147A2047B69C522FD23" ma:contentTypeVersion="17" ma:contentTypeDescription="Create a new document." ma:contentTypeScope="" ma:versionID="c86d9edf1d7ecce0eed11928608b6b9c">
  <xsd:schema xmlns:xsd="http://www.w3.org/2001/XMLSchema" xmlns:xs="http://www.w3.org/2001/XMLSchema" xmlns:p="http://schemas.microsoft.com/office/2006/metadata/properties" xmlns:ns3="cc76ce4e-4fe8-4e70-a655-3faeeba2da13" xmlns:ns4="b52de3d2-25c7-4036-a2da-18348ac60eca" targetNamespace="http://schemas.microsoft.com/office/2006/metadata/properties" ma:root="true" ma:fieldsID="efd127fcb237b43c88c53b4cce919d1f" ns3:_="" ns4:_="">
    <xsd:import namespace="cc76ce4e-4fe8-4e70-a655-3faeeba2da13"/>
    <xsd:import namespace="b52de3d2-25c7-4036-a2da-18348ac60eca"/>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AutoTags" minOccurs="0"/>
                <xsd:element ref="ns4:MediaServiceOCR" minOccurs="0"/>
                <xsd:element ref="ns4:MediaServiceGenerationTime" minOccurs="0"/>
                <xsd:element ref="ns4:MediaServiceEventHashCode" minOccurs="0"/>
                <xsd:element ref="ns4:MediaServiceAutoKeyPoints" minOccurs="0"/>
                <xsd:element ref="ns4:MediaServiceKeyPoints" minOccurs="0"/>
                <xsd:element ref="ns4:MediaServiceDateTaken" minOccurs="0"/>
                <xsd:element ref="ns4:MediaServiceObjectDetectorVersions" minOccurs="0"/>
                <xsd:element ref="ns4:_activity" minOccurs="0"/>
                <xsd:element ref="ns4:MediaLengthInSeconds" minOccurs="0"/>
                <xsd:element ref="ns4:MediaServiceSystemTags" minOccurs="0"/>
                <xsd:element ref="ns4: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c76ce4e-4fe8-4e70-a655-3faeeba2da13"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SharingHintHash" ma:index="10" nillable="true" ma:displayName="Sharing Hint Hash"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52de3d2-25c7-4036-a2da-18348ac60eca"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AutoTags" ma:index="13" nillable="true" ma:displayName="Tags" ma:internalName="MediaServiceAutoTags"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DateTaken" ma:index="19" nillable="true" ma:displayName="MediaServiceDateTaken" ma:hidden="true" ma:internalName="MediaServiceDateTaken" ma:readOnly="true">
      <xsd:simpleType>
        <xsd:restriction base="dms:Text"/>
      </xsd:simpleType>
    </xsd:element>
    <xsd:element name="MediaServiceObjectDetectorVersions" ma:index="20" nillable="true" ma:displayName="MediaServiceObjectDetectorVersions" ma:hidden="true" ma:indexed="true" ma:internalName="MediaServiceObjectDetectorVersions" ma:readOnly="true">
      <xsd:simpleType>
        <xsd:restriction base="dms:Text"/>
      </xsd:simpleType>
    </xsd:element>
    <xsd:element name="_activity" ma:index="21" nillable="true" ma:displayName="_activity" ma:hidden="true" ma:internalName="_activity">
      <xsd:simpleType>
        <xsd:restriction base="dms:Note"/>
      </xsd:simpleType>
    </xsd:element>
    <xsd:element name="MediaLengthInSeconds" ma:index="22" nillable="true" ma:displayName="MediaLengthInSeconds" ma:hidden="true" ma:internalName="MediaLengthInSeconds" ma:readOnly="true">
      <xsd:simpleType>
        <xsd:restriction base="dms:Unknown"/>
      </xsd:simpleType>
    </xsd:element>
    <xsd:element name="MediaServiceSystemTags" ma:index="23" nillable="true" ma:displayName="MediaServiceSystemTags" ma:hidden="true" ma:internalName="MediaServiceSystemTags" ma:readOnly="true">
      <xsd:simpleType>
        <xsd:restriction base="dms:Note"/>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activity xmlns="b52de3d2-25c7-4036-a2da-18348ac60eca" xsi:nil="true"/>
  </documentManagement>
</p:properties>
</file>

<file path=customXml/itemProps1.xml><?xml version="1.0" encoding="utf-8"?>
<ds:datastoreItem xmlns:ds="http://schemas.openxmlformats.org/officeDocument/2006/customXml" ds:itemID="{913B73C1-72D3-46A2-85E2-B3684A6A590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cc76ce4e-4fe8-4e70-a655-3faeeba2da13"/>
    <ds:schemaRef ds:uri="b52de3d2-25c7-4036-a2da-18348ac60ec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196027DC-5FF2-4194-A229-1FDCFE884368}">
  <ds:schemaRefs>
    <ds:schemaRef ds:uri="http://schemas.microsoft.com/sharepoint/v3/contenttype/forms"/>
  </ds:schemaRefs>
</ds:datastoreItem>
</file>

<file path=customXml/itemProps3.xml><?xml version="1.0" encoding="utf-8"?>
<ds:datastoreItem xmlns:ds="http://schemas.openxmlformats.org/officeDocument/2006/customXml" ds:itemID="{6BE53355-F5D9-4BF4-A9B2-E374B4264652}">
  <ds:schemaRefs>
    <ds:schemaRef ds:uri="http://purl.org/dc/elements/1.1/"/>
    <ds:schemaRef ds:uri="http://schemas.microsoft.com/office/2006/documentManagement/types"/>
    <ds:schemaRef ds:uri="http://www.w3.org/XML/1998/namespace"/>
    <ds:schemaRef ds:uri="http://purl.org/dc/terms/"/>
    <ds:schemaRef ds:uri="http://purl.org/dc/dcmitype/"/>
    <ds:schemaRef ds:uri="http://schemas.microsoft.com/office/infopath/2007/PartnerControls"/>
    <ds:schemaRef ds:uri="http://schemas.openxmlformats.org/package/2006/metadata/core-properties"/>
    <ds:schemaRef ds:uri="b52de3d2-25c7-4036-a2da-18348ac60eca"/>
    <ds:schemaRef ds:uri="cc76ce4e-4fe8-4e70-a655-3faeeba2da13"/>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emplate>TII_Template_V4</Template>
  <TotalTime>27824</TotalTime>
  <Words>6071</Words>
  <Application>Microsoft Office PowerPoint</Application>
  <PresentationFormat>Widescreen</PresentationFormat>
  <Paragraphs>570</Paragraphs>
  <Slides>40</Slides>
  <Notes>24</Notes>
  <HiddenSlides>0</HiddenSlides>
  <MMClips>0</MMClips>
  <ScaleCrop>false</ScaleCrop>
  <HeadingPairs>
    <vt:vector size="6" baseType="variant">
      <vt:variant>
        <vt:lpstr>Fonts Used</vt:lpstr>
      </vt:variant>
      <vt:variant>
        <vt:i4>8</vt:i4>
      </vt:variant>
      <vt:variant>
        <vt:lpstr>Theme</vt:lpstr>
      </vt:variant>
      <vt:variant>
        <vt:i4>6</vt:i4>
      </vt:variant>
      <vt:variant>
        <vt:lpstr>Slide Titles</vt:lpstr>
      </vt:variant>
      <vt:variant>
        <vt:i4>40</vt:i4>
      </vt:variant>
    </vt:vector>
  </HeadingPairs>
  <TitlesOfParts>
    <vt:vector size="54" baseType="lpstr">
      <vt:lpstr>Arial</vt:lpstr>
      <vt:lpstr>Consolas</vt:lpstr>
      <vt:lpstr>Cambria Math</vt:lpstr>
      <vt:lpstr>CMU Classical Serif</vt:lpstr>
      <vt:lpstr>Calibri</vt:lpstr>
      <vt:lpstr>CMU Serif</vt:lpstr>
      <vt:lpstr>CMU Sans Serif</vt:lpstr>
      <vt:lpstr>Wingdings</vt:lpstr>
      <vt:lpstr>TII_Template_V4</vt:lpstr>
      <vt:lpstr>Theme1</vt:lpstr>
      <vt:lpstr>Dark_Cover</vt:lpstr>
      <vt:lpstr>White Body</vt:lpstr>
      <vt:lpstr>1_White Body</vt:lpstr>
      <vt:lpstr>RC Intro</vt:lpstr>
      <vt:lpstr>A Cipher-Agnostic Neural Training Pipeline with Automated Finding of Good Input Differences  FSE 2024</vt:lpstr>
      <vt:lpstr>Outline</vt:lpstr>
      <vt:lpstr>Introduction: Neural Distinguishers</vt:lpstr>
      <vt:lpstr>Related Work</vt:lpstr>
      <vt:lpstr>Our Goal: Automated Creation of Neural Distinguishers AutoND  </vt:lpstr>
      <vt:lpstr>Automatization: Obstacle I</vt:lpstr>
      <vt:lpstr>Solution Part I</vt:lpstr>
      <vt:lpstr>Solution Part I</vt:lpstr>
      <vt:lpstr>Automatization Obstacle II: The Neural Training Pipeline</vt:lpstr>
      <vt:lpstr>Solution Part II</vt:lpstr>
      <vt:lpstr>Automated Creation of Neural Distinguishers AutoND </vt:lpstr>
      <vt:lpstr>Our Results</vt:lpstr>
      <vt:lpstr>Our Results</vt:lpstr>
      <vt:lpstr>Our Results</vt:lpstr>
      <vt:lpstr>Our Results</vt:lpstr>
      <vt:lpstr>Our Results</vt:lpstr>
      <vt:lpstr>Conclusion</vt:lpstr>
      <vt:lpstr>A Cipher-Agnostic Neural Training Pipeline with Automated Finding of Good Input Differences  FSE 2024  Thank you for your attention!</vt:lpstr>
      <vt:lpstr>A Cipher-Agnostic Neural Training Pipeline with Automated Finding of Good Input Differences  FSE 2024  Backup Slides I – All tables and figures</vt:lpstr>
      <vt:lpstr>Table 1</vt:lpstr>
      <vt:lpstr>Table 2</vt:lpstr>
      <vt:lpstr>Evolutionary Optimizer Algorithm</vt:lpstr>
      <vt:lpstr>Table 3</vt:lpstr>
      <vt:lpstr>Table 4</vt:lpstr>
      <vt:lpstr>Table 5</vt:lpstr>
      <vt:lpstr>Table 6</vt:lpstr>
      <vt:lpstr>Definitions &amp; Conjecture</vt:lpstr>
      <vt:lpstr>Figure 1</vt:lpstr>
      <vt:lpstr>Figure 2</vt:lpstr>
      <vt:lpstr>A Cipher-Agnostic Neural Training Pipeline with Automated Finding of Good Input Differences  FSE 2024  Backup Slides II</vt:lpstr>
      <vt:lpstr>SENet</vt:lpstr>
      <vt:lpstr>SPECK</vt:lpstr>
      <vt:lpstr>SIMON</vt:lpstr>
      <vt:lpstr>Analyzed Ciphers</vt:lpstr>
      <vt:lpstr>Related Key Setting</vt:lpstr>
      <vt:lpstr>Key-Recovery Attack</vt:lpstr>
      <vt:lpstr>Truncated Differential</vt:lpstr>
      <vt:lpstr>PowerPoint Presentation</vt:lpstr>
      <vt:lpstr>Bao et al. ASIACRYPT’23</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Anna Hambitzer</cp:lastModifiedBy>
  <cp:revision>457</cp:revision>
  <cp:lastPrinted>2020-08-19T11:13:48Z</cp:lastPrinted>
  <dcterms:created xsi:type="dcterms:W3CDTF">2020-03-18T15:45:14Z</dcterms:created>
  <dcterms:modified xsi:type="dcterms:W3CDTF">2024-03-22T11:36:53Z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0x010100AEDAABF555CDD147A2047B69C522FD23</vt:lpwstr>
  </property>
</Properties>
</file>